
<file path=[Content_Types].xml><?xml version="1.0" encoding="utf-8"?>
<Types xmlns="http://schemas.openxmlformats.org/package/2006/content-types">
  <Default Extension="emf" ContentType="image/x-emf"/>
  <Default Extension="gif" ContentType="image/gif"/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theme/theme2.xml" ContentType="application/vnd.openxmlformats-officedocument.theme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theme/theme3.xml" ContentType="application/vnd.openxmlformats-officedocument.theme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theme/theme4.xml" ContentType="application/vnd.openxmlformats-officedocument.theme+xml"/>
  <Override PartName="/ppt/theme/theme5.xml" ContentType="application/vnd.openxmlformats-officedocument.theme+xml"/>
  <Override PartName="/ppt/theme/theme6.xml" ContentType="application/vnd.openxmlformats-officedocument.them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57" r:id="rId1"/>
    <p:sldMasterId id="2147483695" r:id="rId2"/>
    <p:sldMasterId id="2147483707" r:id="rId3"/>
    <p:sldMasterId id="2147483724" r:id="rId4"/>
  </p:sldMasterIdLst>
  <p:notesMasterIdLst>
    <p:notesMasterId r:id="rId64"/>
  </p:notesMasterIdLst>
  <p:handoutMasterIdLst>
    <p:handoutMasterId r:id="rId65"/>
  </p:handoutMasterIdLst>
  <p:sldIdLst>
    <p:sldId id="256" r:id="rId5"/>
    <p:sldId id="257" r:id="rId6"/>
    <p:sldId id="258" r:id="rId7"/>
    <p:sldId id="267" r:id="rId8"/>
    <p:sldId id="268" r:id="rId9"/>
    <p:sldId id="269" r:id="rId10"/>
    <p:sldId id="259" r:id="rId11"/>
    <p:sldId id="270" r:id="rId12"/>
    <p:sldId id="271" r:id="rId13"/>
    <p:sldId id="260" r:id="rId14"/>
    <p:sldId id="261" r:id="rId15"/>
    <p:sldId id="262" r:id="rId16"/>
    <p:sldId id="449" r:id="rId17"/>
    <p:sldId id="450" r:id="rId18"/>
    <p:sldId id="272" r:id="rId19"/>
    <p:sldId id="273" r:id="rId20"/>
    <p:sldId id="264" r:id="rId21"/>
    <p:sldId id="310" r:id="rId22"/>
    <p:sldId id="311" r:id="rId23"/>
    <p:sldId id="312" r:id="rId24"/>
    <p:sldId id="274" r:id="rId25"/>
    <p:sldId id="275" r:id="rId26"/>
    <p:sldId id="263" r:id="rId27"/>
    <p:sldId id="286" r:id="rId28"/>
    <p:sldId id="332" r:id="rId29"/>
    <p:sldId id="448" r:id="rId30"/>
    <p:sldId id="333" r:id="rId31"/>
    <p:sldId id="334" r:id="rId32"/>
    <p:sldId id="335" r:id="rId33"/>
    <p:sldId id="336" r:id="rId34"/>
    <p:sldId id="337" r:id="rId35"/>
    <p:sldId id="338" r:id="rId36"/>
    <p:sldId id="339" r:id="rId37"/>
    <p:sldId id="340" r:id="rId38"/>
    <p:sldId id="341" r:id="rId39"/>
    <p:sldId id="342" r:id="rId40"/>
    <p:sldId id="343" r:id="rId41"/>
    <p:sldId id="344" r:id="rId42"/>
    <p:sldId id="345" r:id="rId43"/>
    <p:sldId id="456" r:id="rId44"/>
    <p:sldId id="346" r:id="rId45"/>
    <p:sldId id="365" r:id="rId46"/>
    <p:sldId id="366" r:id="rId47"/>
    <p:sldId id="367" r:id="rId48"/>
    <p:sldId id="368" r:id="rId49"/>
    <p:sldId id="369" r:id="rId50"/>
    <p:sldId id="370" r:id="rId51"/>
    <p:sldId id="371" r:id="rId52"/>
    <p:sldId id="372" r:id="rId53"/>
    <p:sldId id="373" r:id="rId54"/>
    <p:sldId id="357" r:id="rId55"/>
    <p:sldId id="358" r:id="rId56"/>
    <p:sldId id="446" r:id="rId57"/>
    <p:sldId id="447" r:id="rId58"/>
    <p:sldId id="452" r:id="rId59"/>
    <p:sldId id="317" r:id="rId60"/>
    <p:sldId id="451" r:id="rId61"/>
    <p:sldId id="453" r:id="rId62"/>
    <p:sldId id="454" r:id="rId63"/>
  </p:sldIdLst>
  <p:sldSz cx="12192000" cy="6858000"/>
  <p:notesSz cx="6858000" cy="9144000"/>
  <p:defaultTextStyle>
    <a:defPPr>
      <a:defRPr lang="en-US"/>
    </a:defPPr>
    <a:lvl1pPr algn="l" rtl="0" fontAlgn="base">
      <a:spcBef>
        <a:spcPct val="0"/>
      </a:spcBef>
      <a:spcAft>
        <a:spcPct val="0"/>
      </a:spcAft>
      <a:defRPr sz="2400" kern="1200">
        <a:solidFill>
          <a:schemeClr val="tx1"/>
        </a:solidFill>
        <a:latin typeface="Tahoma" pitchFamily="34" charset="0"/>
        <a:ea typeface="+mn-ea"/>
        <a:cs typeface="+mn-cs"/>
      </a:defRPr>
    </a:lvl1pPr>
    <a:lvl2pPr marL="457200" algn="l" rtl="0" fontAlgn="base">
      <a:spcBef>
        <a:spcPct val="0"/>
      </a:spcBef>
      <a:spcAft>
        <a:spcPct val="0"/>
      </a:spcAft>
      <a:defRPr sz="2400" kern="1200">
        <a:solidFill>
          <a:schemeClr val="tx1"/>
        </a:solidFill>
        <a:latin typeface="Tahoma" pitchFamily="34" charset="0"/>
        <a:ea typeface="+mn-ea"/>
        <a:cs typeface="+mn-cs"/>
      </a:defRPr>
    </a:lvl2pPr>
    <a:lvl3pPr marL="914400" algn="l" rtl="0" fontAlgn="base">
      <a:spcBef>
        <a:spcPct val="0"/>
      </a:spcBef>
      <a:spcAft>
        <a:spcPct val="0"/>
      </a:spcAft>
      <a:defRPr sz="2400" kern="1200">
        <a:solidFill>
          <a:schemeClr val="tx1"/>
        </a:solidFill>
        <a:latin typeface="Tahoma" pitchFamily="34" charset="0"/>
        <a:ea typeface="+mn-ea"/>
        <a:cs typeface="+mn-cs"/>
      </a:defRPr>
    </a:lvl3pPr>
    <a:lvl4pPr marL="1371600" algn="l" rtl="0" fontAlgn="base">
      <a:spcBef>
        <a:spcPct val="0"/>
      </a:spcBef>
      <a:spcAft>
        <a:spcPct val="0"/>
      </a:spcAft>
      <a:defRPr sz="2400" kern="1200">
        <a:solidFill>
          <a:schemeClr val="tx1"/>
        </a:solidFill>
        <a:latin typeface="Tahoma" pitchFamily="34" charset="0"/>
        <a:ea typeface="+mn-ea"/>
        <a:cs typeface="+mn-cs"/>
      </a:defRPr>
    </a:lvl4pPr>
    <a:lvl5pPr marL="1828800" algn="l" rtl="0" fontAlgn="base">
      <a:spcBef>
        <a:spcPct val="0"/>
      </a:spcBef>
      <a:spcAft>
        <a:spcPct val="0"/>
      </a:spcAft>
      <a:defRPr sz="2400" kern="1200">
        <a:solidFill>
          <a:schemeClr val="tx1"/>
        </a:solidFill>
        <a:latin typeface="Tahoma" pitchFamily="34" charset="0"/>
        <a:ea typeface="+mn-ea"/>
        <a:cs typeface="+mn-cs"/>
      </a:defRPr>
    </a:lvl5pPr>
    <a:lvl6pPr marL="2286000" algn="l" defTabSz="914400" rtl="0" eaLnBrk="1" latinLnBrk="0" hangingPunct="1">
      <a:defRPr sz="2400" kern="1200">
        <a:solidFill>
          <a:schemeClr val="tx1"/>
        </a:solidFill>
        <a:latin typeface="Tahoma" pitchFamily="34" charset="0"/>
        <a:ea typeface="+mn-ea"/>
        <a:cs typeface="+mn-cs"/>
      </a:defRPr>
    </a:lvl6pPr>
    <a:lvl7pPr marL="2743200" algn="l" defTabSz="914400" rtl="0" eaLnBrk="1" latinLnBrk="0" hangingPunct="1">
      <a:defRPr sz="2400" kern="1200">
        <a:solidFill>
          <a:schemeClr val="tx1"/>
        </a:solidFill>
        <a:latin typeface="Tahoma" pitchFamily="34" charset="0"/>
        <a:ea typeface="+mn-ea"/>
        <a:cs typeface="+mn-cs"/>
      </a:defRPr>
    </a:lvl7pPr>
    <a:lvl8pPr marL="3200400" algn="l" defTabSz="914400" rtl="0" eaLnBrk="1" latinLnBrk="0" hangingPunct="1">
      <a:defRPr sz="2400" kern="1200">
        <a:solidFill>
          <a:schemeClr val="tx1"/>
        </a:solidFill>
        <a:latin typeface="Tahoma" pitchFamily="34" charset="0"/>
        <a:ea typeface="+mn-ea"/>
        <a:cs typeface="+mn-cs"/>
      </a:defRPr>
    </a:lvl8pPr>
    <a:lvl9pPr marL="3657600" algn="l" defTabSz="914400" rtl="0" eaLnBrk="1" latinLnBrk="0" hangingPunct="1">
      <a:defRPr sz="2400" kern="1200">
        <a:solidFill>
          <a:schemeClr val="tx1"/>
        </a:solidFill>
        <a:latin typeface="Tahoma" pitchFamily="34" charset="0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1120" userDrawn="1">
          <p15:clr>
            <a:srgbClr val="A4A3A4"/>
          </p15:clr>
        </p15:guide>
        <p15:guide id="2" orient="horz" pos="1272" userDrawn="1">
          <p15:clr>
            <a:srgbClr val="A4A3A4"/>
          </p15:clr>
        </p15:guide>
        <p15:guide id="3" orient="horz" pos="715" userDrawn="1">
          <p15:clr>
            <a:srgbClr val="A4A3A4"/>
          </p15:clr>
        </p15:guide>
        <p15:guide id="4" orient="horz" pos="3861" userDrawn="1">
          <p15:clr>
            <a:srgbClr val="A4A3A4"/>
          </p15:clr>
        </p15:guide>
        <p15:guide id="5" orient="horz" pos="3944" userDrawn="1">
          <p15:clr>
            <a:srgbClr val="A4A3A4"/>
          </p15:clr>
        </p15:guide>
        <p15:guide id="6" pos="428" userDrawn="1">
          <p15:clr>
            <a:srgbClr val="A4A3A4"/>
          </p15:clr>
        </p15:guide>
        <p15:guide id="7" pos="7224" userDrawn="1">
          <p15:clr>
            <a:srgbClr val="A4A3A4"/>
          </p15:clr>
        </p15:guide>
        <p15:guide id="8" pos="909" userDrawn="1">
          <p15:clr>
            <a:srgbClr val="A4A3A4"/>
          </p15:clr>
        </p15:guide>
        <p15:guide id="9" pos="3688" userDrawn="1">
          <p15:clr>
            <a:srgbClr val="A4A3A4"/>
          </p15:clr>
        </p15:guide>
        <p15:guide id="10" pos="3968" userDrawn="1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F01928"/>
    <a:srgbClr val="0000DC"/>
    <a:srgbClr val="9100DC"/>
    <a:srgbClr val="5AC8AF"/>
    <a:srgbClr val="00287D"/>
    <a:srgbClr val="969696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Střední styl 2 – zvýraznění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8996" autoAdjust="0"/>
    <p:restoredTop sz="96754" autoAdjust="0"/>
  </p:normalViewPr>
  <p:slideViewPr>
    <p:cSldViewPr snapToGrid="0">
      <p:cViewPr varScale="1">
        <p:scale>
          <a:sx n="87" d="100"/>
          <a:sy n="87" d="100"/>
        </p:scale>
        <p:origin x="108" y="126"/>
      </p:cViewPr>
      <p:guideLst>
        <p:guide orient="horz" pos="1120"/>
        <p:guide orient="horz" pos="1272"/>
        <p:guide orient="horz" pos="715"/>
        <p:guide orient="horz" pos="3861"/>
        <p:guide orient="horz" pos="3944"/>
        <p:guide pos="428"/>
        <p:guide pos="7224"/>
        <p:guide pos="909"/>
        <p:guide pos="3688"/>
        <p:guide pos="3968"/>
      </p:guideLst>
    </p:cSldViewPr>
  </p:slideViewPr>
  <p:notesTextViewPr>
    <p:cViewPr>
      <p:scale>
        <a:sx n="3" d="2"/>
        <a:sy n="3" d="2"/>
      </p:scale>
      <p:origin x="0" y="0"/>
    </p:cViewPr>
  </p:notesTextViewPr>
  <p:sorterViewPr>
    <p:cViewPr>
      <p:scale>
        <a:sx n="100" d="100"/>
        <a:sy n="100" d="100"/>
      </p:scale>
      <p:origin x="0" y="0"/>
    </p:cViewPr>
  </p:sorterViewPr>
  <p:notesViewPr>
    <p:cSldViewPr snapToGrid="0">
      <p:cViewPr varScale="1">
        <p:scale>
          <a:sx n="125" d="100"/>
          <a:sy n="125" d="100"/>
        </p:scale>
        <p:origin x="4002" y="90"/>
      </p:cViewPr>
      <p:guideLst/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22.xml"/><Relationship Id="rId21" Type="http://schemas.openxmlformats.org/officeDocument/2006/relationships/slide" Target="slides/slide17.xml"/><Relationship Id="rId42" Type="http://schemas.openxmlformats.org/officeDocument/2006/relationships/slide" Target="slides/slide38.xml"/><Relationship Id="rId47" Type="http://schemas.openxmlformats.org/officeDocument/2006/relationships/slide" Target="slides/slide43.xml"/><Relationship Id="rId63" Type="http://schemas.openxmlformats.org/officeDocument/2006/relationships/slide" Target="slides/slide59.xml"/><Relationship Id="rId68" Type="http://schemas.openxmlformats.org/officeDocument/2006/relationships/theme" Target="theme/theme1.xml"/><Relationship Id="rId7" Type="http://schemas.openxmlformats.org/officeDocument/2006/relationships/slide" Target="slides/slide3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2.xml"/><Relationship Id="rId29" Type="http://schemas.openxmlformats.org/officeDocument/2006/relationships/slide" Target="slides/slide25.xml"/><Relationship Id="rId11" Type="http://schemas.openxmlformats.org/officeDocument/2006/relationships/slide" Target="slides/slide7.xml"/><Relationship Id="rId24" Type="http://schemas.openxmlformats.org/officeDocument/2006/relationships/slide" Target="slides/slide20.xml"/><Relationship Id="rId32" Type="http://schemas.openxmlformats.org/officeDocument/2006/relationships/slide" Target="slides/slide28.xml"/><Relationship Id="rId37" Type="http://schemas.openxmlformats.org/officeDocument/2006/relationships/slide" Target="slides/slide33.xml"/><Relationship Id="rId40" Type="http://schemas.openxmlformats.org/officeDocument/2006/relationships/slide" Target="slides/slide36.xml"/><Relationship Id="rId45" Type="http://schemas.openxmlformats.org/officeDocument/2006/relationships/slide" Target="slides/slide41.xml"/><Relationship Id="rId53" Type="http://schemas.openxmlformats.org/officeDocument/2006/relationships/slide" Target="slides/slide49.xml"/><Relationship Id="rId58" Type="http://schemas.openxmlformats.org/officeDocument/2006/relationships/slide" Target="slides/slide54.xml"/><Relationship Id="rId66" Type="http://schemas.openxmlformats.org/officeDocument/2006/relationships/presProps" Target="presProps.xml"/><Relationship Id="rId5" Type="http://schemas.openxmlformats.org/officeDocument/2006/relationships/slide" Target="slides/slide1.xml"/><Relationship Id="rId61" Type="http://schemas.openxmlformats.org/officeDocument/2006/relationships/slide" Target="slides/slide57.xml"/><Relationship Id="rId19" Type="http://schemas.openxmlformats.org/officeDocument/2006/relationships/slide" Target="slides/slide15.xml"/><Relationship Id="rId14" Type="http://schemas.openxmlformats.org/officeDocument/2006/relationships/slide" Target="slides/slide10.xml"/><Relationship Id="rId22" Type="http://schemas.openxmlformats.org/officeDocument/2006/relationships/slide" Target="slides/slide18.xml"/><Relationship Id="rId27" Type="http://schemas.openxmlformats.org/officeDocument/2006/relationships/slide" Target="slides/slide23.xml"/><Relationship Id="rId30" Type="http://schemas.openxmlformats.org/officeDocument/2006/relationships/slide" Target="slides/slide26.xml"/><Relationship Id="rId35" Type="http://schemas.openxmlformats.org/officeDocument/2006/relationships/slide" Target="slides/slide31.xml"/><Relationship Id="rId43" Type="http://schemas.openxmlformats.org/officeDocument/2006/relationships/slide" Target="slides/slide39.xml"/><Relationship Id="rId48" Type="http://schemas.openxmlformats.org/officeDocument/2006/relationships/slide" Target="slides/slide44.xml"/><Relationship Id="rId56" Type="http://schemas.openxmlformats.org/officeDocument/2006/relationships/slide" Target="slides/slide52.xml"/><Relationship Id="rId64" Type="http://schemas.openxmlformats.org/officeDocument/2006/relationships/notesMaster" Target="notesMasters/notesMaster1.xml"/><Relationship Id="rId69" Type="http://schemas.openxmlformats.org/officeDocument/2006/relationships/tableStyles" Target="tableStyles.xml"/><Relationship Id="rId8" Type="http://schemas.openxmlformats.org/officeDocument/2006/relationships/slide" Target="slides/slide4.xml"/><Relationship Id="rId51" Type="http://schemas.openxmlformats.org/officeDocument/2006/relationships/slide" Target="slides/slide47.xml"/><Relationship Id="rId3" Type="http://schemas.openxmlformats.org/officeDocument/2006/relationships/slideMaster" Target="slideMasters/slideMaster3.xml"/><Relationship Id="rId12" Type="http://schemas.openxmlformats.org/officeDocument/2006/relationships/slide" Target="slides/slide8.xml"/><Relationship Id="rId17" Type="http://schemas.openxmlformats.org/officeDocument/2006/relationships/slide" Target="slides/slide13.xml"/><Relationship Id="rId25" Type="http://schemas.openxmlformats.org/officeDocument/2006/relationships/slide" Target="slides/slide21.xml"/><Relationship Id="rId33" Type="http://schemas.openxmlformats.org/officeDocument/2006/relationships/slide" Target="slides/slide29.xml"/><Relationship Id="rId38" Type="http://schemas.openxmlformats.org/officeDocument/2006/relationships/slide" Target="slides/slide34.xml"/><Relationship Id="rId46" Type="http://schemas.openxmlformats.org/officeDocument/2006/relationships/slide" Target="slides/slide42.xml"/><Relationship Id="rId59" Type="http://schemas.openxmlformats.org/officeDocument/2006/relationships/slide" Target="slides/slide55.xml"/><Relationship Id="rId67" Type="http://schemas.openxmlformats.org/officeDocument/2006/relationships/viewProps" Target="viewProps.xml"/><Relationship Id="rId20" Type="http://schemas.openxmlformats.org/officeDocument/2006/relationships/slide" Target="slides/slide16.xml"/><Relationship Id="rId41" Type="http://schemas.openxmlformats.org/officeDocument/2006/relationships/slide" Target="slides/slide37.xml"/><Relationship Id="rId54" Type="http://schemas.openxmlformats.org/officeDocument/2006/relationships/slide" Target="slides/slide50.xml"/><Relationship Id="rId62" Type="http://schemas.openxmlformats.org/officeDocument/2006/relationships/slide" Target="slides/slide58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2.xml"/><Relationship Id="rId15" Type="http://schemas.openxmlformats.org/officeDocument/2006/relationships/slide" Target="slides/slide11.xml"/><Relationship Id="rId23" Type="http://schemas.openxmlformats.org/officeDocument/2006/relationships/slide" Target="slides/slide19.xml"/><Relationship Id="rId28" Type="http://schemas.openxmlformats.org/officeDocument/2006/relationships/slide" Target="slides/slide24.xml"/><Relationship Id="rId36" Type="http://schemas.openxmlformats.org/officeDocument/2006/relationships/slide" Target="slides/slide32.xml"/><Relationship Id="rId49" Type="http://schemas.openxmlformats.org/officeDocument/2006/relationships/slide" Target="slides/slide45.xml"/><Relationship Id="rId57" Type="http://schemas.openxmlformats.org/officeDocument/2006/relationships/slide" Target="slides/slide53.xml"/><Relationship Id="rId10" Type="http://schemas.openxmlformats.org/officeDocument/2006/relationships/slide" Target="slides/slide6.xml"/><Relationship Id="rId31" Type="http://schemas.openxmlformats.org/officeDocument/2006/relationships/slide" Target="slides/slide27.xml"/><Relationship Id="rId44" Type="http://schemas.openxmlformats.org/officeDocument/2006/relationships/slide" Target="slides/slide40.xml"/><Relationship Id="rId52" Type="http://schemas.openxmlformats.org/officeDocument/2006/relationships/slide" Target="slides/slide48.xml"/><Relationship Id="rId60" Type="http://schemas.openxmlformats.org/officeDocument/2006/relationships/slide" Target="slides/slide56.xml"/><Relationship Id="rId65" Type="http://schemas.openxmlformats.org/officeDocument/2006/relationships/handoutMaster" Target="handoutMasters/handoutMaster1.xml"/><Relationship Id="rId4" Type="http://schemas.openxmlformats.org/officeDocument/2006/relationships/slideMaster" Target="slideMasters/slideMaster4.xml"/><Relationship Id="rId9" Type="http://schemas.openxmlformats.org/officeDocument/2006/relationships/slide" Target="slides/slide5.xml"/><Relationship Id="rId13" Type="http://schemas.openxmlformats.org/officeDocument/2006/relationships/slide" Target="slides/slide9.xml"/><Relationship Id="rId18" Type="http://schemas.openxmlformats.org/officeDocument/2006/relationships/slide" Target="slides/slide14.xml"/><Relationship Id="rId39" Type="http://schemas.openxmlformats.org/officeDocument/2006/relationships/slide" Target="slides/slide35.xml"/><Relationship Id="rId34" Type="http://schemas.openxmlformats.org/officeDocument/2006/relationships/slide" Target="slides/slide30.xml"/><Relationship Id="rId50" Type="http://schemas.openxmlformats.org/officeDocument/2006/relationships/slide" Target="slides/slide46.xml"/><Relationship Id="rId55" Type="http://schemas.openxmlformats.org/officeDocument/2006/relationships/slide" Target="slides/slide51.xml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6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354" name="Rectangle 2"/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200"/>
            </a:lvl1pPr>
          </a:lstStyle>
          <a:p>
            <a:endParaRPr lang="cs-CZ" altLang="cs-CZ"/>
          </a:p>
        </p:txBody>
      </p:sp>
      <p:sp>
        <p:nvSpPr>
          <p:cNvPr id="100355" name="Rectangle 3"/>
          <p:cNvSpPr>
            <a:spLocks noGrp="1" noChangeArrowheads="1"/>
          </p:cNvSpPr>
          <p:nvPr>
            <p:ph type="dt" sz="quarter" idx="1"/>
          </p:nvPr>
        </p:nvSpPr>
        <p:spPr bwMode="auto">
          <a:xfrm>
            <a:off x="3886200" y="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200"/>
            </a:lvl1pPr>
          </a:lstStyle>
          <a:p>
            <a:endParaRPr lang="cs-CZ" altLang="cs-CZ"/>
          </a:p>
        </p:txBody>
      </p:sp>
      <p:sp>
        <p:nvSpPr>
          <p:cNvPr id="100356" name="Rectangle 4"/>
          <p:cNvSpPr>
            <a:spLocks noGrp="1" noChangeArrowheads="1"/>
          </p:cNvSpPr>
          <p:nvPr>
            <p:ph type="ftr" sz="quarter" idx="2"/>
          </p:nvPr>
        </p:nvSpPr>
        <p:spPr bwMode="auto">
          <a:xfrm>
            <a:off x="0" y="868680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/>
            </a:lvl1pPr>
          </a:lstStyle>
          <a:p>
            <a:endParaRPr lang="cs-CZ" altLang="cs-CZ"/>
          </a:p>
        </p:txBody>
      </p:sp>
      <p:sp>
        <p:nvSpPr>
          <p:cNvPr id="100357" name="Rectangle 5"/>
          <p:cNvSpPr>
            <a:spLocks noGrp="1" noChangeArrowheads="1"/>
          </p:cNvSpPr>
          <p:nvPr>
            <p:ph type="sldNum" sz="quarter" idx="3"/>
          </p:nvPr>
        </p:nvSpPr>
        <p:spPr bwMode="auto">
          <a:xfrm>
            <a:off x="3886200" y="868680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200"/>
            </a:lvl1pPr>
          </a:lstStyle>
          <a:p>
            <a:fld id="{C634D9CB-1186-4E97-85EF-EEFDD3E78B1E}" type="slidenum">
              <a:rPr lang="cs-CZ" altLang="cs-CZ"/>
              <a:pPr/>
              <a:t>‹#›</a:t>
            </a:fld>
            <a:endParaRPr lang="cs-CZ" altLang="cs-CZ"/>
          </a:p>
        </p:txBody>
      </p:sp>
    </p:spTree>
    <p:extLst>
      <p:ext uri="{BB962C8B-B14F-4D97-AF65-F5344CB8AC3E}">
        <p14:creationId xmlns:p14="http://schemas.microsoft.com/office/powerpoint/2010/main" val="1845144964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5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402" name="Rectangle 2"/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200">
                <a:latin typeface="Arial" charset="0"/>
              </a:defRPr>
            </a:lvl1pPr>
          </a:lstStyle>
          <a:p>
            <a:endParaRPr lang="cs-CZ" altLang="cs-CZ"/>
          </a:p>
        </p:txBody>
      </p:sp>
      <p:sp>
        <p:nvSpPr>
          <p:cNvPr id="102403" name="Rectangle 3"/>
          <p:cNvSpPr>
            <a:spLocks noGrp="1" noChangeArrowheads="1"/>
          </p:cNvSpPr>
          <p:nvPr>
            <p:ph type="dt" idx="1"/>
          </p:nvPr>
        </p:nvSpPr>
        <p:spPr bwMode="auto">
          <a:xfrm>
            <a:off x="3884613" y="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200">
                <a:latin typeface="Arial" charset="0"/>
              </a:defRPr>
            </a:lvl1pPr>
          </a:lstStyle>
          <a:p>
            <a:endParaRPr lang="cs-CZ" altLang="cs-CZ"/>
          </a:p>
        </p:txBody>
      </p:sp>
      <p:sp>
        <p:nvSpPr>
          <p:cNvPr id="102404" name="Rectangle 4"/>
          <p:cNvSpPr>
            <a:spLocks noGrp="1" noRot="1" noChangeAspect="1" noChangeArrowheads="1" noTextEdit="1"/>
          </p:cNvSpPr>
          <p:nvPr>
            <p:ph type="sldImg" idx="2"/>
          </p:nvPr>
        </p:nvSpPr>
        <p:spPr bwMode="auto">
          <a:xfrm>
            <a:off x="381000" y="685800"/>
            <a:ext cx="6096000" cy="3429000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  <a:ext uri="{53640926-AAD7-44D8-BBD7-CCE9431645EC}">
              <a14:shadowObscured xmlns:a14="http://schemas.microsoft.com/office/drawing/2010/main" val="1"/>
            </a:ext>
          </a:extLst>
        </p:spPr>
      </p:sp>
      <p:sp>
        <p:nvSpPr>
          <p:cNvPr id="102405" name="Rectangle 5"/>
          <p:cNvSpPr>
            <a:spLocks noGrp="1" noChangeArrowheads="1"/>
          </p:cNvSpPr>
          <p:nvPr>
            <p:ph type="body" sz="quarter" idx="3"/>
          </p:nvPr>
        </p:nvSpPr>
        <p:spPr bwMode="auto"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cs-CZ" altLang="cs-CZ"/>
              <a:t>Klepnutím lze upravit styly předlohy textu.</a:t>
            </a:r>
          </a:p>
          <a:p>
            <a:pPr lvl="1"/>
            <a:r>
              <a:rPr lang="cs-CZ" altLang="cs-CZ"/>
              <a:t>Druhá úroveň</a:t>
            </a:r>
          </a:p>
          <a:p>
            <a:pPr lvl="2"/>
            <a:r>
              <a:rPr lang="cs-CZ" altLang="cs-CZ"/>
              <a:t>Třetí úroveň</a:t>
            </a:r>
          </a:p>
          <a:p>
            <a:pPr lvl="3"/>
            <a:r>
              <a:rPr lang="cs-CZ" altLang="cs-CZ"/>
              <a:t>Čtvrtá úroveň</a:t>
            </a:r>
          </a:p>
          <a:p>
            <a:pPr lvl="4"/>
            <a:r>
              <a:rPr lang="cs-CZ" altLang="cs-CZ"/>
              <a:t>Pátá úroveň</a:t>
            </a:r>
          </a:p>
        </p:txBody>
      </p:sp>
      <p:sp>
        <p:nvSpPr>
          <p:cNvPr id="102406" name="Rectangle 6"/>
          <p:cNvSpPr>
            <a:spLocks noGrp="1" noChangeArrowheads="1"/>
          </p:cNvSpPr>
          <p:nvPr>
            <p:ph type="ftr" sz="quarter" idx="4"/>
          </p:nvPr>
        </p:nvSpPr>
        <p:spPr bwMode="auto">
          <a:xfrm>
            <a:off x="0" y="8685213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Arial" charset="0"/>
              </a:defRPr>
            </a:lvl1pPr>
          </a:lstStyle>
          <a:p>
            <a:endParaRPr lang="cs-CZ" altLang="cs-CZ"/>
          </a:p>
        </p:txBody>
      </p:sp>
      <p:sp>
        <p:nvSpPr>
          <p:cNvPr id="102407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200">
                <a:latin typeface="Arial" charset="0"/>
              </a:defRPr>
            </a:lvl1pPr>
          </a:lstStyle>
          <a:p>
            <a:fld id="{061A6D36-8CFB-40FE-8D60-D2050488125D}" type="slidenum">
              <a:rPr lang="cs-CZ" altLang="cs-CZ"/>
              <a:pPr/>
              <a:t>‹#›</a:t>
            </a:fld>
            <a:endParaRPr lang="cs-CZ" altLang="cs-CZ"/>
          </a:p>
        </p:txBody>
      </p:sp>
    </p:spTree>
    <p:extLst>
      <p:ext uri="{BB962C8B-B14F-4D97-AF65-F5344CB8AC3E}">
        <p14:creationId xmlns:p14="http://schemas.microsoft.com/office/powerpoint/2010/main" val="138811148"/>
      </p:ext>
    </p:extLst>
  </p:cSld>
  <p:clrMap bg1="lt1" tx1="dk1" bg2="lt2" tx2="dk2" accent1="accent1" accent2="accent2" accent3="accent3" accent4="accent4" accent5="accent5" accent6="accent6" hlink="hlink" folHlink="folHlink"/>
  <p:notesStyle>
    <a:lvl1pPr algn="l" rtl="0" fontAlgn="base">
      <a:spcBef>
        <a:spcPct val="30000"/>
      </a:spcBef>
      <a:spcAft>
        <a:spcPct val="0"/>
      </a:spcAft>
      <a:defRPr kumimoji="1" sz="1200" kern="1200">
        <a:solidFill>
          <a:schemeClr val="tx1"/>
        </a:solidFill>
        <a:latin typeface="Arial" charset="0"/>
        <a:ea typeface="+mn-ea"/>
        <a:cs typeface="+mn-cs"/>
      </a:defRPr>
    </a:lvl1pPr>
    <a:lvl2pPr marL="457200" algn="l" rtl="0" fontAlgn="base">
      <a:spcBef>
        <a:spcPct val="30000"/>
      </a:spcBef>
      <a:spcAft>
        <a:spcPct val="0"/>
      </a:spcAft>
      <a:defRPr kumimoji="1" sz="1200" kern="1200">
        <a:solidFill>
          <a:schemeClr val="tx1"/>
        </a:solidFill>
        <a:latin typeface="Arial" charset="0"/>
        <a:ea typeface="+mn-ea"/>
        <a:cs typeface="+mn-cs"/>
      </a:defRPr>
    </a:lvl2pPr>
    <a:lvl3pPr marL="914400" algn="l" rtl="0" fontAlgn="base">
      <a:spcBef>
        <a:spcPct val="30000"/>
      </a:spcBef>
      <a:spcAft>
        <a:spcPct val="0"/>
      </a:spcAft>
      <a:defRPr kumimoji="1" sz="1200" kern="1200">
        <a:solidFill>
          <a:schemeClr val="tx1"/>
        </a:solidFill>
        <a:latin typeface="Arial" charset="0"/>
        <a:ea typeface="+mn-ea"/>
        <a:cs typeface="+mn-cs"/>
      </a:defRPr>
    </a:lvl3pPr>
    <a:lvl4pPr marL="1371600" algn="l" rtl="0" fontAlgn="base">
      <a:spcBef>
        <a:spcPct val="30000"/>
      </a:spcBef>
      <a:spcAft>
        <a:spcPct val="0"/>
      </a:spcAft>
      <a:defRPr kumimoji="1" sz="1200" kern="1200">
        <a:solidFill>
          <a:schemeClr val="tx1"/>
        </a:solidFill>
        <a:latin typeface="Arial" charset="0"/>
        <a:ea typeface="+mn-ea"/>
        <a:cs typeface="+mn-cs"/>
      </a:defRPr>
    </a:lvl4pPr>
    <a:lvl5pPr marL="1828800" algn="l" rtl="0" fontAlgn="base">
      <a:spcBef>
        <a:spcPct val="30000"/>
      </a:spcBef>
      <a:spcAft>
        <a:spcPct val="0"/>
      </a:spcAft>
      <a:defRPr kumimoji="1" sz="1200" kern="1200">
        <a:solidFill>
          <a:schemeClr val="tx1"/>
        </a:solidFill>
        <a:latin typeface="Arial" charset="0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slideLayouts/_rels/slideLayout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emf"/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emf"/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emf"/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emf"/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emf"/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emf"/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emf"/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emf"/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emf"/><Relationship Id="rId1" Type="http://schemas.openxmlformats.org/officeDocument/2006/relationships/slideMaster" Target="../slideMasters/slideMaster3.xml"/></Relationships>
</file>

<file path=ppt/slideLayouts/_rels/slideLayout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emf"/><Relationship Id="rId1" Type="http://schemas.openxmlformats.org/officeDocument/2006/relationships/slideMaster" Target="../slideMasters/slideMaster3.xml"/></Relationships>
</file>

<file path=ppt/slideLayouts/_rels/slideLayout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emf"/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emf"/><Relationship Id="rId1" Type="http://schemas.openxmlformats.org/officeDocument/2006/relationships/slideMaster" Target="../slideMasters/slideMaster3.xml"/></Relationships>
</file>

<file path=ppt/slideLayouts/_rels/slideLayout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emf"/><Relationship Id="rId1" Type="http://schemas.openxmlformats.org/officeDocument/2006/relationships/slideMaster" Target="../slideMasters/slideMaster4.xml"/></Relationships>
</file>

<file path=ppt/slideLayouts/_rels/slideLayout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emf"/><Relationship Id="rId1" Type="http://schemas.openxmlformats.org/officeDocument/2006/relationships/slideMaster" Target="../slideMasters/slideMaster4.xml"/></Relationships>
</file>

<file path=ppt/slideLayouts/_rels/slideLayout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emf"/><Relationship Id="rId1" Type="http://schemas.openxmlformats.org/officeDocument/2006/relationships/slideMaster" Target="../slideMasters/slideMaster4.xml"/></Relationships>
</file>

<file path=ppt/slideLayouts/_rels/slideLayout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emf"/><Relationship Id="rId1" Type="http://schemas.openxmlformats.org/officeDocument/2006/relationships/slideMaster" Target="../slideMasters/slideMaster4.xml"/></Relationships>
</file>

<file path=ppt/slideLayouts/_rels/slideLayout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emf"/><Relationship Id="rId1" Type="http://schemas.openxmlformats.org/officeDocument/2006/relationships/slideMaster" Target="../slideMasters/slideMaster4.xml"/></Relationships>
</file>

<file path=ppt/slideLayouts/_rels/slideLayout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emf"/><Relationship Id="rId1" Type="http://schemas.openxmlformats.org/officeDocument/2006/relationships/slideMaster" Target="../slideMasters/slideMaster4.xml"/></Relationships>
</file>

<file path=ppt/slideLayouts/_rels/slideLayout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emf"/><Relationship Id="rId1" Type="http://schemas.openxmlformats.org/officeDocument/2006/relationships/slideMaster" Target="../slideMasters/slideMaster4.xml"/></Relationships>
</file>

<file path=ppt/slideLayouts/_rels/slideLayout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emf"/><Relationship Id="rId1" Type="http://schemas.openxmlformats.org/officeDocument/2006/relationships/slideMaster" Target="../slideMasters/slideMaster4.xml"/></Relationships>
</file>

<file path=ppt/slideLayouts/_rels/slideLayout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emf"/><Relationship Id="rId1" Type="http://schemas.openxmlformats.org/officeDocument/2006/relationships/slideMaster" Target="../slideMasters/slideMaster4.xml"/></Relationships>
</file>

<file path=ppt/slideLayouts/_rels/slideLayout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emf"/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emf"/><Relationship Id="rId1" Type="http://schemas.openxmlformats.org/officeDocument/2006/relationships/slideMaster" Target="../slideMasters/slideMaster4.xml"/></Relationships>
</file>

<file path=ppt/slideLayouts/_rels/slideLayout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emf"/><Relationship Id="rId1" Type="http://schemas.openxmlformats.org/officeDocument/2006/relationships/slideMaster" Target="../slideMasters/slideMaster4.xml"/></Relationships>
</file>

<file path=ppt/slideLayouts/_rels/slideLayout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emf"/><Relationship Id="rId1" Type="http://schemas.openxmlformats.org/officeDocument/2006/relationships/slideMaster" Target="../slideMasters/slideMaster4.xml"/></Relationships>
</file>

<file path=ppt/slideLayouts/_rels/slideLayout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emf"/><Relationship Id="rId1" Type="http://schemas.openxmlformats.org/officeDocument/2006/relationships/slideMaster" Target="../slideMasters/slideMaster4.xml"/></Relationships>
</file>

<file path=ppt/slideLayouts/_rels/slideLayout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emf"/><Relationship Id="rId1" Type="http://schemas.openxmlformats.org/officeDocument/2006/relationships/slideMaster" Target="../slideMasters/slideMaster4.xml"/></Relationships>
</file>

<file path=ppt/slideLayouts/_rels/slideLayout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emf"/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emf"/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emf"/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emf"/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Úvodní sníme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Zástupný symbol pro zápatí 2">
            <a:extLst>
              <a:ext uri="{FF2B5EF4-FFF2-40B4-BE49-F238E27FC236}">
                <a16:creationId xmlns:a16="http://schemas.microsoft.com/office/drawing/2014/main" id="{D8587455-5AC3-4F6B-BE52-826326AFD383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720000" y="6228000"/>
            <a:ext cx="7920000" cy="252000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r>
              <a:rPr lang="cs-CZ" dirty="0"/>
              <a:t>Definujte zápatí – název prezentace nebo pracoviště</a:t>
            </a:r>
          </a:p>
        </p:txBody>
      </p:sp>
      <p:sp>
        <p:nvSpPr>
          <p:cNvPr id="4" name="Zástupný symbol pro číslo snímku 3">
            <a:extLst>
              <a:ext uri="{FF2B5EF4-FFF2-40B4-BE49-F238E27FC236}">
                <a16:creationId xmlns:a16="http://schemas.microsoft.com/office/drawing/2014/main" id="{F3A84368-F699-48A6-8383-4822D7F23BC4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414000" y="6228000"/>
            <a:ext cx="252000" cy="252000"/>
          </a:xfrm>
          <a:prstGeom prst="rect">
            <a:avLst/>
          </a:prstGeom>
        </p:spPr>
        <p:txBody>
          <a:bodyPr/>
          <a:lstStyle/>
          <a:p>
            <a:fld id="{0DE708CC-0C3F-4567-9698-B54C0F35BD31}" type="slidenum">
              <a:rPr lang="cs-CZ" altLang="cs-CZ" smtClean="0"/>
              <a:pPr/>
              <a:t>‹#›</a:t>
            </a:fld>
            <a:endParaRPr lang="cs-CZ" altLang="cs-CZ" dirty="0"/>
          </a:p>
        </p:txBody>
      </p:sp>
      <p:sp>
        <p:nvSpPr>
          <p:cNvPr id="12" name="Nadpis 6">
            <a:extLst>
              <a:ext uri="{FF2B5EF4-FFF2-40B4-BE49-F238E27FC236}">
                <a16:creationId xmlns:a16="http://schemas.microsoft.com/office/drawing/2014/main" id="{F31C6098-45F4-4855-8153-FB7904CE4FE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98502" y="2900365"/>
            <a:ext cx="11361600" cy="1171580"/>
          </a:xfrm>
        </p:spPr>
        <p:txBody>
          <a:bodyPr anchor="t"/>
          <a:lstStyle>
            <a:lvl1pPr algn="l">
              <a:lnSpc>
                <a:spcPts val="4400"/>
              </a:lnSpc>
              <a:defRPr sz="4400"/>
            </a:lvl1pPr>
          </a:lstStyle>
          <a:p>
            <a:r>
              <a:rPr lang="cs-CZ"/>
              <a:t>Kliknutím lze upravit styl.</a:t>
            </a:r>
            <a:endParaRPr lang="cs-CZ" dirty="0"/>
          </a:p>
        </p:txBody>
      </p:sp>
      <p:pic>
        <p:nvPicPr>
          <p:cNvPr id="13" name="Obrázek 12">
            <a:extLst>
              <a:ext uri="{FF2B5EF4-FFF2-40B4-BE49-F238E27FC236}">
                <a16:creationId xmlns:a16="http://schemas.microsoft.com/office/drawing/2014/main" id="{44BB26B4-1DB3-416F-8DA4-AFF4E665D6D8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14000" y="414000"/>
            <a:ext cx="1546943" cy="1067390"/>
          </a:xfrm>
          <a:prstGeom prst="rect">
            <a:avLst/>
          </a:prstGeom>
        </p:spPr>
      </p:pic>
      <p:sp>
        <p:nvSpPr>
          <p:cNvPr id="14" name="Podnadpis 2">
            <a:extLst>
              <a:ext uri="{FF2B5EF4-FFF2-40B4-BE49-F238E27FC236}">
                <a16:creationId xmlns:a16="http://schemas.microsoft.com/office/drawing/2014/main" id="{6623C95A-60BE-40EB-9BC7-25260893EBB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398502" y="4116402"/>
            <a:ext cx="11361600" cy="698497"/>
          </a:xfrm>
        </p:spPr>
        <p:txBody>
          <a:bodyPr anchor="t"/>
          <a:lstStyle>
            <a:lvl1pPr marL="0" indent="0" algn="l">
              <a:buNone/>
              <a:defRPr lang="cs-CZ" sz="2400" b="0" dirty="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cs-CZ"/>
              <a:t>Kliknutím můžete upravit styl předlohy.</a:t>
            </a:r>
            <a:endParaRPr lang="cs-CZ" dirty="0"/>
          </a:p>
        </p:txBody>
      </p:sp>
    </p:spTree>
    <p:extLst>
      <p:ext uri="{BB962C8B-B14F-4D97-AF65-F5344CB8AC3E}">
        <p14:creationId xmlns:p14="http://schemas.microsoft.com/office/powerpoint/2010/main" val="935384140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432" userDrawn="1">
          <p15:clr>
            <a:srgbClr val="FBAE40"/>
          </p15:clr>
        </p15:guide>
        <p15:guide id="2" pos="234" userDrawn="1">
          <p15:clr>
            <a:srgbClr val="FBAE40"/>
          </p15:clr>
        </p15:guide>
      </p15:sldGuideLst>
    </p:ext>
  </p:extLst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Obrázky text - dva sloupc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Zástupný symbol pro obsah 12">
            <a:extLst>
              <a:ext uri="{FF2B5EF4-FFF2-40B4-BE49-F238E27FC236}">
                <a16:creationId xmlns:a16="http://schemas.microsoft.com/office/drawing/2014/main" id="{9547EBDF-D870-4615-B89A-66FC8E0A0F0C}"/>
              </a:ext>
            </a:extLst>
          </p:cNvPr>
          <p:cNvSpPr>
            <a:spLocks noGrp="1"/>
          </p:cNvSpPr>
          <p:nvPr>
            <p:ph sz="quarter" idx="24"/>
          </p:nvPr>
        </p:nvSpPr>
        <p:spPr>
          <a:xfrm>
            <a:off x="719997" y="718712"/>
            <a:ext cx="5220001" cy="3204001"/>
          </a:xfrm>
        </p:spPr>
        <p:txBody>
          <a:bodyPr/>
          <a:lstStyle/>
          <a:p>
            <a:pPr lvl="0"/>
            <a:r>
              <a:rPr lang="cs-CZ"/>
              <a:t>Upravte styly předlohy textu.</a:t>
            </a:r>
          </a:p>
        </p:txBody>
      </p:sp>
      <p:sp>
        <p:nvSpPr>
          <p:cNvPr id="22" name="Zástupný symbol pro text 5">
            <a:extLst>
              <a:ext uri="{FF2B5EF4-FFF2-40B4-BE49-F238E27FC236}">
                <a16:creationId xmlns:a16="http://schemas.microsoft.com/office/drawing/2014/main" id="{FE825788-55A0-4392-9284-0099917A1B96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719999" y="4500000"/>
            <a:ext cx="5220000" cy="1331998"/>
          </a:xfrm>
        </p:spPr>
        <p:txBody>
          <a:bodyPr lIns="0" tIns="0" rIns="0" bIns="0" numCol="1" spcCol="324000">
            <a:noAutofit/>
          </a:bodyPr>
          <a:lstStyle>
            <a:lvl1pPr algn="l">
              <a:lnSpc>
                <a:spcPts val="1800"/>
              </a:lnSpc>
              <a:defRPr sz="1500" b="0">
                <a:solidFill>
                  <a:schemeClr val="tx1"/>
                </a:solidFill>
              </a:defRPr>
            </a:lvl1pPr>
            <a:lvl2pPr algn="l">
              <a:defRPr u="none"/>
            </a:lvl2pPr>
            <a:lvl3pPr algn="l">
              <a:defRPr>
                <a:latin typeface="+mn-lt"/>
              </a:defRPr>
            </a:lvl3pPr>
            <a:lvl4pPr algn="l">
              <a:defRPr/>
            </a:lvl4pPr>
            <a:lvl5pPr algn="l">
              <a:defRPr/>
            </a:lvl5pPr>
          </a:lstStyle>
          <a:p>
            <a:pPr lvl="0"/>
            <a:r>
              <a:rPr lang="cs-CZ"/>
              <a:t>Upravte styly předlohy textu.</a:t>
            </a:r>
          </a:p>
        </p:txBody>
      </p:sp>
      <p:sp>
        <p:nvSpPr>
          <p:cNvPr id="23" name="Zástupný symbol pro text 13">
            <a:extLst>
              <a:ext uri="{FF2B5EF4-FFF2-40B4-BE49-F238E27FC236}">
                <a16:creationId xmlns:a16="http://schemas.microsoft.com/office/drawing/2014/main" id="{BB6DC7A3-6070-4788-8925-ECEF5D270E06}"/>
              </a:ext>
            </a:extLst>
          </p:cNvPr>
          <p:cNvSpPr>
            <a:spLocks noGrp="1"/>
          </p:cNvSpPr>
          <p:nvPr>
            <p:ph type="body" sz="quarter" idx="19"/>
          </p:nvPr>
        </p:nvSpPr>
        <p:spPr>
          <a:xfrm>
            <a:off x="720724" y="4068000"/>
            <a:ext cx="5220000" cy="360000"/>
          </a:xfrm>
        </p:spPr>
        <p:txBody>
          <a:bodyPr/>
          <a:lstStyle>
            <a:lvl1pPr>
              <a:lnSpc>
                <a:spcPts val="1100"/>
              </a:lnSpc>
              <a:defRPr sz="900" b="1"/>
            </a:lvl1pPr>
          </a:lstStyle>
          <a:p>
            <a:pPr lvl="0"/>
            <a:r>
              <a:rPr lang="cs-CZ"/>
              <a:t>Upravte styly předlohy textu.</a:t>
            </a:r>
          </a:p>
        </p:txBody>
      </p:sp>
      <p:sp>
        <p:nvSpPr>
          <p:cNvPr id="24" name="Zástupný symbol pro text 5">
            <a:extLst>
              <a:ext uri="{FF2B5EF4-FFF2-40B4-BE49-F238E27FC236}">
                <a16:creationId xmlns:a16="http://schemas.microsoft.com/office/drawing/2014/main" id="{7B2FBDD4-6F42-4D3A-ABC8-DAF530179BD2}"/>
              </a:ext>
            </a:extLst>
          </p:cNvPr>
          <p:cNvSpPr>
            <a:spLocks noGrp="1"/>
          </p:cNvSpPr>
          <p:nvPr>
            <p:ph type="body" sz="quarter" idx="20"/>
          </p:nvPr>
        </p:nvSpPr>
        <p:spPr>
          <a:xfrm>
            <a:off x="6251278" y="4500000"/>
            <a:ext cx="5220000" cy="1331998"/>
          </a:xfrm>
        </p:spPr>
        <p:txBody>
          <a:bodyPr lIns="0" tIns="0" rIns="0" bIns="0" numCol="1" spcCol="324000">
            <a:noAutofit/>
          </a:bodyPr>
          <a:lstStyle>
            <a:lvl1pPr algn="l">
              <a:lnSpc>
                <a:spcPts val="1800"/>
              </a:lnSpc>
              <a:defRPr sz="1500" b="0">
                <a:solidFill>
                  <a:schemeClr val="tx1"/>
                </a:solidFill>
              </a:defRPr>
            </a:lvl1pPr>
            <a:lvl2pPr algn="l">
              <a:defRPr u="none"/>
            </a:lvl2pPr>
            <a:lvl3pPr algn="l">
              <a:defRPr>
                <a:latin typeface="+mn-lt"/>
              </a:defRPr>
            </a:lvl3pPr>
            <a:lvl4pPr algn="l">
              <a:defRPr/>
            </a:lvl4pPr>
            <a:lvl5pPr algn="l">
              <a:defRPr/>
            </a:lvl5pPr>
          </a:lstStyle>
          <a:p>
            <a:pPr lvl="0"/>
            <a:r>
              <a:rPr lang="cs-CZ"/>
              <a:t>Upravte styly předlohy textu.</a:t>
            </a:r>
          </a:p>
        </p:txBody>
      </p:sp>
      <p:sp>
        <p:nvSpPr>
          <p:cNvPr id="25" name="Zástupný symbol pro text 13">
            <a:extLst>
              <a:ext uri="{FF2B5EF4-FFF2-40B4-BE49-F238E27FC236}">
                <a16:creationId xmlns:a16="http://schemas.microsoft.com/office/drawing/2014/main" id="{6559EC12-76DD-40DE-8DB8-8B359A47CC54}"/>
              </a:ext>
            </a:extLst>
          </p:cNvPr>
          <p:cNvSpPr>
            <a:spLocks noGrp="1"/>
          </p:cNvSpPr>
          <p:nvPr>
            <p:ph type="body" sz="quarter" idx="22"/>
          </p:nvPr>
        </p:nvSpPr>
        <p:spPr>
          <a:xfrm>
            <a:off x="6252003" y="4068000"/>
            <a:ext cx="5220000" cy="360000"/>
          </a:xfrm>
        </p:spPr>
        <p:txBody>
          <a:bodyPr/>
          <a:lstStyle>
            <a:lvl1pPr>
              <a:lnSpc>
                <a:spcPts val="1100"/>
              </a:lnSpc>
              <a:defRPr sz="900" b="1"/>
            </a:lvl1pPr>
          </a:lstStyle>
          <a:p>
            <a:pPr lvl="0"/>
            <a:r>
              <a:rPr lang="cs-CZ"/>
              <a:t>Upravte styly předlohy textu.</a:t>
            </a:r>
          </a:p>
        </p:txBody>
      </p:sp>
      <p:sp>
        <p:nvSpPr>
          <p:cNvPr id="26" name="Zástupný symbol pro obsah 12">
            <a:extLst>
              <a:ext uri="{FF2B5EF4-FFF2-40B4-BE49-F238E27FC236}">
                <a16:creationId xmlns:a16="http://schemas.microsoft.com/office/drawing/2014/main" id="{137F4524-A39B-43FB-9E07-67C451992724}"/>
              </a:ext>
            </a:extLst>
          </p:cNvPr>
          <p:cNvSpPr>
            <a:spLocks noGrp="1"/>
          </p:cNvSpPr>
          <p:nvPr>
            <p:ph sz="quarter" idx="25"/>
          </p:nvPr>
        </p:nvSpPr>
        <p:spPr>
          <a:xfrm>
            <a:off x="6251278" y="718712"/>
            <a:ext cx="5220001" cy="3204001"/>
          </a:xfrm>
        </p:spPr>
        <p:txBody>
          <a:bodyPr/>
          <a:lstStyle/>
          <a:p>
            <a:pPr lvl="0"/>
            <a:r>
              <a:rPr lang="cs-CZ"/>
              <a:t>Upravte styly předlohy textu.</a:t>
            </a:r>
          </a:p>
        </p:txBody>
      </p:sp>
      <p:pic>
        <p:nvPicPr>
          <p:cNvPr id="27" name="Obrázek 26">
            <a:extLst>
              <a:ext uri="{FF2B5EF4-FFF2-40B4-BE49-F238E27FC236}">
                <a16:creationId xmlns:a16="http://schemas.microsoft.com/office/drawing/2014/main" id="{6838A12A-82A1-4709-9D33-F39AFA8AFA0C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881277" y="6048047"/>
            <a:ext cx="867342" cy="598465"/>
          </a:xfrm>
          <a:prstGeom prst="rect">
            <a:avLst/>
          </a:prstGeom>
        </p:spPr>
      </p:pic>
      <p:sp>
        <p:nvSpPr>
          <p:cNvPr id="28" name="Rectangle 17">
            <a:extLst>
              <a:ext uri="{FF2B5EF4-FFF2-40B4-BE49-F238E27FC236}">
                <a16:creationId xmlns:a16="http://schemas.microsoft.com/office/drawing/2014/main" id="{DE0BEEF4-6DAC-4D6C-AD80-575053D42297}"/>
              </a:ext>
            </a:extLst>
          </p:cNvPr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720000" y="6228000"/>
            <a:ext cx="7920000" cy="252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anchor="ctr" anchorCtr="0" compatLnSpc="1">
            <a:prstTxWarp prst="textNoShape">
              <a:avLst/>
            </a:prstTxWarp>
          </a:bodyPr>
          <a:lstStyle>
            <a:lvl1pPr>
              <a:defRPr lang="cs-CZ" sz="1200" smtClean="0">
                <a:solidFill>
                  <a:srgbClr val="0000DC"/>
                </a:solidFill>
                <a:effectLst/>
                <a:latin typeface="+mj-lt"/>
              </a:defRPr>
            </a:lvl1pPr>
          </a:lstStyle>
          <a:p>
            <a:r>
              <a:rPr lang="cs-CZ" dirty="0"/>
              <a:t>Definujte zápatí – název prezentace nebo pracoviště</a:t>
            </a:r>
          </a:p>
        </p:txBody>
      </p:sp>
      <p:sp>
        <p:nvSpPr>
          <p:cNvPr id="29" name="Rectangle 18">
            <a:extLst>
              <a:ext uri="{FF2B5EF4-FFF2-40B4-BE49-F238E27FC236}">
                <a16:creationId xmlns:a16="http://schemas.microsoft.com/office/drawing/2014/main" id="{D54EEC6B-F6F3-491F-AF84-5FBBB3FC67C7}"/>
              </a:ext>
            </a:extLst>
          </p:cNvPr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414000" y="6228000"/>
            <a:ext cx="252000" cy="252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0" tIns="0" rIns="0" bIns="0" numCol="1" anchor="ctr" anchorCtr="0" compatLnSpc="1">
            <a:prstTxWarp prst="textNoShape">
              <a:avLst/>
            </a:prstTxWarp>
          </a:bodyPr>
          <a:lstStyle>
            <a:lvl1pPr algn="l">
              <a:defRPr sz="1200" b="0">
                <a:solidFill>
                  <a:schemeClr val="tx2"/>
                </a:solidFill>
                <a:latin typeface="+mj-lt"/>
              </a:defRPr>
            </a:lvl1pPr>
          </a:lstStyle>
          <a:p>
            <a:fld id="{0DE708CC-0C3F-4567-9698-B54C0F35BD31}" type="slidenum">
              <a:rPr lang="cs-CZ" altLang="cs-CZ" smtClean="0"/>
              <a:pPr/>
              <a:t>‹#›</a:t>
            </a:fld>
            <a:endParaRPr lang="cs-CZ" altLang="cs-CZ" dirty="0"/>
          </a:p>
        </p:txBody>
      </p:sp>
    </p:spTree>
    <p:extLst>
      <p:ext uri="{BB962C8B-B14F-4D97-AF65-F5344CB8AC3E}">
        <p14:creationId xmlns:p14="http://schemas.microsoft.com/office/powerpoint/2010/main" val="1722986648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rázdný sníme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Obrázek 5">
            <a:extLst>
              <a:ext uri="{FF2B5EF4-FFF2-40B4-BE49-F238E27FC236}">
                <a16:creationId xmlns:a16="http://schemas.microsoft.com/office/drawing/2014/main" id="{693E3813-A8A0-4605-A751-A0C706248564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881277" y="6048047"/>
            <a:ext cx="867342" cy="598465"/>
          </a:xfrm>
          <a:prstGeom prst="rect">
            <a:avLst/>
          </a:prstGeom>
        </p:spPr>
      </p:pic>
      <p:sp>
        <p:nvSpPr>
          <p:cNvPr id="7" name="Rectangle 17">
            <a:extLst>
              <a:ext uri="{FF2B5EF4-FFF2-40B4-BE49-F238E27FC236}">
                <a16:creationId xmlns:a16="http://schemas.microsoft.com/office/drawing/2014/main" id="{77EDFCFB-BDDB-45EE-9574-EB8FA8F88673}"/>
              </a:ext>
            </a:extLst>
          </p:cNvPr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720000" y="6228000"/>
            <a:ext cx="7920000" cy="252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anchor="ctr" anchorCtr="0" compatLnSpc="1">
            <a:prstTxWarp prst="textNoShape">
              <a:avLst/>
            </a:prstTxWarp>
          </a:bodyPr>
          <a:lstStyle>
            <a:lvl1pPr>
              <a:defRPr lang="cs-CZ" sz="1200" smtClean="0">
                <a:solidFill>
                  <a:srgbClr val="0000DC"/>
                </a:solidFill>
                <a:effectLst/>
                <a:latin typeface="+mj-lt"/>
              </a:defRPr>
            </a:lvl1pPr>
          </a:lstStyle>
          <a:p>
            <a:r>
              <a:rPr lang="cs-CZ" dirty="0"/>
              <a:t>Definujte zápatí – název prezentace nebo pracoviště</a:t>
            </a:r>
          </a:p>
        </p:txBody>
      </p:sp>
      <p:sp>
        <p:nvSpPr>
          <p:cNvPr id="8" name="Rectangle 18">
            <a:extLst>
              <a:ext uri="{FF2B5EF4-FFF2-40B4-BE49-F238E27FC236}">
                <a16:creationId xmlns:a16="http://schemas.microsoft.com/office/drawing/2014/main" id="{560DCD67-AE12-4FF8-B224-2C33488C5A4B}"/>
              </a:ext>
            </a:extLst>
          </p:cNvPr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414000" y="6228000"/>
            <a:ext cx="252000" cy="252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0" tIns="0" rIns="0" bIns="0" numCol="1" anchor="ctr" anchorCtr="0" compatLnSpc="1">
            <a:prstTxWarp prst="textNoShape">
              <a:avLst/>
            </a:prstTxWarp>
          </a:bodyPr>
          <a:lstStyle>
            <a:lvl1pPr algn="l">
              <a:defRPr sz="1200" b="0">
                <a:solidFill>
                  <a:schemeClr val="tx2"/>
                </a:solidFill>
                <a:latin typeface="+mj-lt"/>
              </a:defRPr>
            </a:lvl1pPr>
          </a:lstStyle>
          <a:p>
            <a:fld id="{0DE708CC-0C3F-4567-9698-B54C0F35BD31}" type="slidenum">
              <a:rPr lang="cs-CZ" altLang="cs-CZ" smtClean="0"/>
              <a:pPr/>
              <a:t>‹#›</a:t>
            </a:fld>
            <a:endParaRPr lang="cs-CZ" altLang="cs-CZ" dirty="0"/>
          </a:p>
        </p:txBody>
      </p:sp>
    </p:spTree>
    <p:extLst>
      <p:ext uri="{BB962C8B-B14F-4D97-AF65-F5344CB8AC3E}">
        <p14:creationId xmlns:p14="http://schemas.microsoft.com/office/powerpoint/2010/main" val="723890779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nverzní snímek s obrázkem">
    <p:bg>
      <p:bgPr>
        <a:solidFill>
          <a:srgbClr val="F01928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Zástupný symbol pro obrázek 7">
            <a:extLst>
              <a:ext uri="{FF2B5EF4-FFF2-40B4-BE49-F238E27FC236}">
                <a16:creationId xmlns:a16="http://schemas.microsoft.com/office/drawing/2014/main" id="{F4024E46-62E6-44CE-9E2C-14E827C7CC91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0" y="1"/>
            <a:ext cx="12192000" cy="5842000"/>
          </a:xfrm>
        </p:spPr>
        <p:txBody>
          <a:bodyPr anchor="ctr"/>
          <a:lstStyle>
            <a:lvl1pPr algn="ctr">
              <a:defRPr>
                <a:solidFill>
                  <a:schemeClr val="bg1"/>
                </a:solidFill>
              </a:defRPr>
            </a:lvl1pPr>
          </a:lstStyle>
          <a:p>
            <a:r>
              <a:rPr lang="cs-CZ"/>
              <a:t>Kliknutím na ikonu přidáte obrázek.</a:t>
            </a:r>
            <a:endParaRPr lang="cs-CZ" dirty="0"/>
          </a:p>
        </p:txBody>
      </p:sp>
      <p:pic>
        <p:nvPicPr>
          <p:cNvPr id="7" name="Obrázek 6">
            <a:extLst>
              <a:ext uri="{FF2B5EF4-FFF2-40B4-BE49-F238E27FC236}">
                <a16:creationId xmlns:a16="http://schemas.microsoft.com/office/drawing/2014/main" id="{083CAA91-E696-4AD2-90D7-33C98381026B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881277" y="6048047"/>
            <a:ext cx="865419" cy="597600"/>
          </a:xfrm>
          <a:prstGeom prst="rect">
            <a:avLst/>
          </a:prstGeom>
        </p:spPr>
      </p:pic>
      <p:sp>
        <p:nvSpPr>
          <p:cNvPr id="9" name="Rectangle 17">
            <a:extLst>
              <a:ext uri="{FF2B5EF4-FFF2-40B4-BE49-F238E27FC236}">
                <a16:creationId xmlns:a16="http://schemas.microsoft.com/office/drawing/2014/main" id="{D1C4BF70-4C1E-4AF7-81E0-104F006A02E4}"/>
              </a:ext>
            </a:extLst>
          </p:cNvPr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720000" y="6228000"/>
            <a:ext cx="7920000" cy="252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anchor="ctr" anchorCtr="0" compatLnSpc="1">
            <a:prstTxWarp prst="textNoShape">
              <a:avLst/>
            </a:prstTxWarp>
          </a:bodyPr>
          <a:lstStyle>
            <a:lvl1pPr>
              <a:defRPr lang="cs-CZ" sz="1200" smtClean="0">
                <a:solidFill>
                  <a:schemeClr val="bg1"/>
                </a:solidFill>
                <a:effectLst/>
                <a:latin typeface="+mj-lt"/>
              </a:defRPr>
            </a:lvl1pPr>
          </a:lstStyle>
          <a:p>
            <a:r>
              <a:rPr lang="cs-CZ"/>
              <a:t>Definujte zápatí – název prezentace nebo pracoviště</a:t>
            </a:r>
            <a:endParaRPr lang="cs-CZ" dirty="0"/>
          </a:p>
        </p:txBody>
      </p:sp>
      <p:sp>
        <p:nvSpPr>
          <p:cNvPr id="10" name="Rectangle 18">
            <a:extLst>
              <a:ext uri="{FF2B5EF4-FFF2-40B4-BE49-F238E27FC236}">
                <a16:creationId xmlns:a16="http://schemas.microsoft.com/office/drawing/2014/main" id="{3E5CFC32-FE61-424D-B52A-0545883D659D}"/>
              </a:ext>
            </a:extLst>
          </p:cNvPr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414000" y="6228000"/>
            <a:ext cx="252000" cy="252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0" tIns="0" rIns="0" bIns="0" numCol="1" anchor="ctr" anchorCtr="0" compatLnSpc="1">
            <a:prstTxWarp prst="textNoShape">
              <a:avLst/>
            </a:prstTxWarp>
          </a:bodyPr>
          <a:lstStyle>
            <a:lvl1pPr algn="l">
              <a:defRPr sz="1200" b="0">
                <a:solidFill>
                  <a:schemeClr val="bg1"/>
                </a:solidFill>
                <a:latin typeface="+mj-lt"/>
              </a:defRPr>
            </a:lvl1pPr>
          </a:lstStyle>
          <a:p>
            <a:fld id="{0DE708CC-0C3F-4567-9698-B54C0F35BD31}" type="slidenum">
              <a:rPr lang="cs-CZ" altLang="cs-CZ" smtClean="0"/>
              <a:pPr/>
              <a:t>‹#›</a:t>
            </a:fld>
            <a:endParaRPr lang="cs-CZ" altLang="cs-CZ" dirty="0"/>
          </a:p>
        </p:txBody>
      </p:sp>
    </p:spTree>
    <p:extLst>
      <p:ext uri="{BB962C8B-B14F-4D97-AF65-F5344CB8AC3E}">
        <p14:creationId xmlns:p14="http://schemas.microsoft.com/office/powerpoint/2010/main" val="1964211764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nímek MUNI MED">
    <p:bg>
      <p:bgPr>
        <a:solidFill>
          <a:srgbClr val="F01928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Grafický objekt 5">
            <a:extLst>
              <a:ext uri="{FF2B5EF4-FFF2-40B4-BE49-F238E27FC236}">
                <a16:creationId xmlns:a16="http://schemas.microsoft.com/office/drawing/2014/main" id="{B05C908F-B8F4-4FC8-A2D7-353661227704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042872" y="2014647"/>
            <a:ext cx="4106255" cy="282870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0970397"/>
      </p:ext>
    </p:extLst>
  </p:cSld>
  <p:clrMapOvr>
    <a:masterClrMapping/>
  </p:clrMapOvr>
  <p:hf sldNum="0" hdr="0" ftr="0" dt="0"/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nímek MUNI">
    <p:bg>
      <p:bgRef idx="1001">
        <a:schemeClr val="bg2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Grafický objekt 2">
            <a:extLst>
              <a:ext uri="{FF2B5EF4-FFF2-40B4-BE49-F238E27FC236}">
                <a16:creationId xmlns:a16="http://schemas.microsoft.com/office/drawing/2014/main" id="{16480462-23C7-4E09-BE59-6229F8EBE21E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753304" y="1950397"/>
            <a:ext cx="8685390" cy="295720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91214269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p:hf sldNum="0" hdr="0" ftr="0" dt="0"/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Úvodní sníme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/>
          <p:cNvSpPr>
            <a:spLocks noGrp="1"/>
          </p:cNvSpPr>
          <p:nvPr>
            <p:ph type="ctrTitle"/>
          </p:nvPr>
        </p:nvSpPr>
        <p:spPr>
          <a:xfrm>
            <a:off x="914400" y="2130426"/>
            <a:ext cx="10363200" cy="1470025"/>
          </a:xfrm>
        </p:spPr>
        <p:txBody>
          <a:bodyPr/>
          <a:lstStyle/>
          <a:p>
            <a:r>
              <a:rPr lang="cs-CZ"/>
              <a:t>Kliknutím lze upravit styl.</a:t>
            </a:r>
          </a:p>
        </p:txBody>
      </p:sp>
      <p:sp>
        <p:nvSpPr>
          <p:cNvPr id="3" name="Podnadpis 2"/>
          <p:cNvSpPr>
            <a:spLocks noGrp="1"/>
          </p:cNvSpPr>
          <p:nvPr>
            <p:ph type="subTitle" idx="1"/>
          </p:nvPr>
        </p:nvSpPr>
        <p:spPr>
          <a:xfrm>
            <a:off x="1828800" y="3886200"/>
            <a:ext cx="85344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cs-CZ"/>
              <a:t>Kliknutím lze upravit styl předlohy.</a:t>
            </a:r>
          </a:p>
        </p:txBody>
      </p:sp>
      <p:sp>
        <p:nvSpPr>
          <p:cNvPr id="4" name="Rectangle 4">
            <a:extLst>
              <a:ext uri="{FF2B5EF4-FFF2-40B4-BE49-F238E27FC236}">
                <a16:creationId xmlns:a16="http://schemas.microsoft.com/office/drawing/2014/main" id="{3F47B675-3526-48C8-8E86-C0F4B21D86D2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cs-CZ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4BEE87AB-2347-47D9-8244-9D25EEAB47BA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cs-CZ"/>
          </a:p>
        </p:txBody>
      </p:sp>
      <p:sp>
        <p:nvSpPr>
          <p:cNvPr id="6" name="Rectangle 6">
            <a:extLst>
              <a:ext uri="{FF2B5EF4-FFF2-40B4-BE49-F238E27FC236}">
                <a16:creationId xmlns:a16="http://schemas.microsoft.com/office/drawing/2014/main" id="{30E2753A-D946-4712-B14D-818734C6B470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C32C189-7302-406A-B977-0A53B04A8A13}" type="slidenum">
              <a:rPr lang="cs-CZ" altLang="cs-CZ"/>
              <a:pPr>
                <a:defRPr/>
              </a:pPr>
              <a:t>‹#›</a:t>
            </a:fld>
            <a:endParaRPr lang="cs-CZ" altLang="cs-CZ"/>
          </a:p>
        </p:txBody>
      </p:sp>
    </p:spTree>
    <p:extLst>
      <p:ext uri="{BB962C8B-B14F-4D97-AF65-F5344CB8AC3E}">
        <p14:creationId xmlns:p14="http://schemas.microsoft.com/office/powerpoint/2010/main" val="1554879891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Nadpis a obsah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cs-CZ"/>
              <a:t>Kliknutím lze upravit styl.</a:t>
            </a:r>
          </a:p>
        </p:txBody>
      </p:sp>
      <p:sp>
        <p:nvSpPr>
          <p:cNvPr id="3" name="Zástupný symbol pro obsah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cs-CZ"/>
              <a:t>Kliknutím lze upravit styly předlohy textu.</a:t>
            </a:r>
          </a:p>
          <a:p>
            <a:pPr lvl="1"/>
            <a:r>
              <a:rPr lang="cs-CZ"/>
              <a:t>Druhá úroveň</a:t>
            </a:r>
          </a:p>
          <a:p>
            <a:pPr lvl="2"/>
            <a:r>
              <a:rPr lang="cs-CZ"/>
              <a:t>Třetí úroveň</a:t>
            </a:r>
          </a:p>
          <a:p>
            <a:pPr lvl="3"/>
            <a:r>
              <a:rPr lang="cs-CZ"/>
              <a:t>Čtvrtá úroveň</a:t>
            </a:r>
          </a:p>
          <a:p>
            <a:pPr lvl="4"/>
            <a:r>
              <a:rPr lang="cs-CZ"/>
              <a:t>Pátá úroveň</a:t>
            </a:r>
          </a:p>
        </p:txBody>
      </p:sp>
      <p:sp>
        <p:nvSpPr>
          <p:cNvPr id="4" name="Rectangle 4">
            <a:extLst>
              <a:ext uri="{FF2B5EF4-FFF2-40B4-BE49-F238E27FC236}">
                <a16:creationId xmlns:a16="http://schemas.microsoft.com/office/drawing/2014/main" id="{5DCDCAD9-0E0A-4E65-8AE6-7159353CF40F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cs-CZ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1003BB49-CEFE-406D-BD2F-855D1F5497F7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cs-CZ"/>
          </a:p>
        </p:txBody>
      </p:sp>
      <p:sp>
        <p:nvSpPr>
          <p:cNvPr id="6" name="Rectangle 6">
            <a:extLst>
              <a:ext uri="{FF2B5EF4-FFF2-40B4-BE49-F238E27FC236}">
                <a16:creationId xmlns:a16="http://schemas.microsoft.com/office/drawing/2014/main" id="{D05DA61E-B251-416A-987A-A4C8DA5FFCEA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E9E2665-85CB-4C79-B59C-3B3C5DEDD090}" type="slidenum">
              <a:rPr lang="cs-CZ" altLang="cs-CZ"/>
              <a:pPr>
                <a:defRPr/>
              </a:pPr>
              <a:t>‹#›</a:t>
            </a:fld>
            <a:endParaRPr lang="cs-CZ" altLang="cs-CZ"/>
          </a:p>
        </p:txBody>
      </p:sp>
    </p:spTree>
    <p:extLst>
      <p:ext uri="{BB962C8B-B14F-4D97-AF65-F5344CB8AC3E}">
        <p14:creationId xmlns:p14="http://schemas.microsoft.com/office/powerpoint/2010/main" val="4025227812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Záhlaví část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/>
          <p:cNvSpPr>
            <a:spLocks noGrp="1"/>
          </p:cNvSpPr>
          <p:nvPr>
            <p:ph type="title"/>
          </p:nvPr>
        </p:nvSpPr>
        <p:spPr>
          <a:xfrm>
            <a:off x="963084" y="4406901"/>
            <a:ext cx="103632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cs-CZ"/>
              <a:t>Kliknutím lze upravit styl.</a:t>
            </a:r>
          </a:p>
        </p:txBody>
      </p:sp>
      <p:sp>
        <p:nvSpPr>
          <p:cNvPr id="3" name="Zástupný symbol pro text 2"/>
          <p:cNvSpPr>
            <a:spLocks noGrp="1"/>
          </p:cNvSpPr>
          <p:nvPr>
            <p:ph type="body" idx="1"/>
          </p:nvPr>
        </p:nvSpPr>
        <p:spPr>
          <a:xfrm>
            <a:off x="963084" y="2906713"/>
            <a:ext cx="103632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cs-CZ"/>
              <a:t>Kliknutím lze upravit styly předlohy textu.</a:t>
            </a:r>
          </a:p>
        </p:txBody>
      </p:sp>
      <p:sp>
        <p:nvSpPr>
          <p:cNvPr id="4" name="Rectangle 4">
            <a:extLst>
              <a:ext uri="{FF2B5EF4-FFF2-40B4-BE49-F238E27FC236}">
                <a16:creationId xmlns:a16="http://schemas.microsoft.com/office/drawing/2014/main" id="{14748D22-D616-48E6-8658-4B6978422D71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cs-CZ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F6E7AA1B-CC52-4BEA-BF7E-723DB9ECB0BA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cs-CZ"/>
          </a:p>
        </p:txBody>
      </p:sp>
      <p:sp>
        <p:nvSpPr>
          <p:cNvPr id="6" name="Rectangle 6">
            <a:extLst>
              <a:ext uri="{FF2B5EF4-FFF2-40B4-BE49-F238E27FC236}">
                <a16:creationId xmlns:a16="http://schemas.microsoft.com/office/drawing/2014/main" id="{CF44B861-DEE0-47B6-A00C-EF1C788BBEA3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92CDECF-485D-4975-B67A-8D0D792CD2A4}" type="slidenum">
              <a:rPr lang="cs-CZ" altLang="cs-CZ"/>
              <a:pPr>
                <a:defRPr/>
              </a:pPr>
              <a:t>‹#›</a:t>
            </a:fld>
            <a:endParaRPr lang="cs-CZ" altLang="cs-CZ"/>
          </a:p>
        </p:txBody>
      </p:sp>
    </p:spTree>
    <p:extLst>
      <p:ext uri="{BB962C8B-B14F-4D97-AF65-F5344CB8AC3E}">
        <p14:creationId xmlns:p14="http://schemas.microsoft.com/office/powerpoint/2010/main" val="1169022136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va obsah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cs-CZ"/>
              <a:t>Kliknutím lze upravit styl.</a:t>
            </a:r>
          </a:p>
        </p:txBody>
      </p:sp>
      <p:sp>
        <p:nvSpPr>
          <p:cNvPr id="3" name="Zástupný symbol pro obsah 2"/>
          <p:cNvSpPr>
            <a:spLocks noGrp="1"/>
          </p:cNvSpPr>
          <p:nvPr>
            <p:ph sz="half" idx="1"/>
          </p:nvPr>
        </p:nvSpPr>
        <p:spPr>
          <a:xfrm>
            <a:off x="914400" y="1981200"/>
            <a:ext cx="508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cs-CZ"/>
              <a:t>Kliknutím lze upravit styly předlohy textu.</a:t>
            </a:r>
          </a:p>
          <a:p>
            <a:pPr lvl="1"/>
            <a:r>
              <a:rPr lang="cs-CZ"/>
              <a:t>Druhá úroveň</a:t>
            </a:r>
          </a:p>
          <a:p>
            <a:pPr lvl="2"/>
            <a:r>
              <a:rPr lang="cs-CZ"/>
              <a:t>Třetí úroveň</a:t>
            </a:r>
          </a:p>
          <a:p>
            <a:pPr lvl="3"/>
            <a:r>
              <a:rPr lang="cs-CZ"/>
              <a:t>Čtvrtá úroveň</a:t>
            </a:r>
          </a:p>
          <a:p>
            <a:pPr lvl="4"/>
            <a:r>
              <a:rPr lang="cs-CZ"/>
              <a:t>Pátá úroveň</a:t>
            </a:r>
          </a:p>
        </p:txBody>
      </p:sp>
      <p:sp>
        <p:nvSpPr>
          <p:cNvPr id="4" name="Zástupný symbol pro obsah 3"/>
          <p:cNvSpPr>
            <a:spLocks noGrp="1"/>
          </p:cNvSpPr>
          <p:nvPr>
            <p:ph sz="half" idx="2"/>
          </p:nvPr>
        </p:nvSpPr>
        <p:spPr>
          <a:xfrm>
            <a:off x="6197600" y="1981200"/>
            <a:ext cx="508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cs-CZ"/>
              <a:t>Kliknutím lze upravit styly předlohy textu.</a:t>
            </a:r>
          </a:p>
          <a:p>
            <a:pPr lvl="1"/>
            <a:r>
              <a:rPr lang="cs-CZ"/>
              <a:t>Druhá úroveň</a:t>
            </a:r>
          </a:p>
          <a:p>
            <a:pPr lvl="2"/>
            <a:r>
              <a:rPr lang="cs-CZ"/>
              <a:t>Třetí úroveň</a:t>
            </a:r>
          </a:p>
          <a:p>
            <a:pPr lvl="3"/>
            <a:r>
              <a:rPr lang="cs-CZ"/>
              <a:t>Čtvrtá úroveň</a:t>
            </a:r>
          </a:p>
          <a:p>
            <a:pPr lvl="4"/>
            <a:r>
              <a:rPr lang="cs-CZ"/>
              <a:t>Pátá úroveň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F035FB40-8FA5-446F-9CFF-2880DCFB4CB2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cs-CZ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BE4FC106-2C89-449C-A28D-679EAE0B17C8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cs-CZ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B5DE7957-BC39-41EB-8190-5D514B86D0D3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6FF9BE7-233E-4A16-82EE-DD569DFCC59B}" type="slidenum">
              <a:rPr lang="cs-CZ" altLang="cs-CZ"/>
              <a:pPr>
                <a:defRPr/>
              </a:pPr>
              <a:t>‹#›</a:t>
            </a:fld>
            <a:endParaRPr lang="cs-CZ" altLang="cs-CZ"/>
          </a:p>
        </p:txBody>
      </p:sp>
    </p:spTree>
    <p:extLst>
      <p:ext uri="{BB962C8B-B14F-4D97-AF65-F5344CB8AC3E}">
        <p14:creationId xmlns:p14="http://schemas.microsoft.com/office/powerpoint/2010/main" val="3513834572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Porovnání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/>
          <p:cNvSpPr>
            <a:spLocks noGrp="1"/>
          </p:cNvSpPr>
          <p:nvPr>
            <p:ph type="title"/>
          </p:nvPr>
        </p:nvSpPr>
        <p:spPr>
          <a:xfrm>
            <a:off x="609600" y="274638"/>
            <a:ext cx="109728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cs-CZ"/>
              <a:t>Kliknutím lze upravit styl.</a:t>
            </a:r>
          </a:p>
        </p:txBody>
      </p:sp>
      <p:sp>
        <p:nvSpPr>
          <p:cNvPr id="3" name="Zástupný symbol pro text 2"/>
          <p:cNvSpPr>
            <a:spLocks noGrp="1"/>
          </p:cNvSpPr>
          <p:nvPr>
            <p:ph type="body" idx="1"/>
          </p:nvPr>
        </p:nvSpPr>
        <p:spPr>
          <a:xfrm>
            <a:off x="609600" y="1535113"/>
            <a:ext cx="5386917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cs-CZ"/>
              <a:t>Kliknutím lze upravit styly předlohy textu.</a:t>
            </a:r>
          </a:p>
        </p:txBody>
      </p:sp>
      <p:sp>
        <p:nvSpPr>
          <p:cNvPr id="4" name="Zástupný symbol pro obsah 3"/>
          <p:cNvSpPr>
            <a:spLocks noGrp="1"/>
          </p:cNvSpPr>
          <p:nvPr>
            <p:ph sz="half" idx="2"/>
          </p:nvPr>
        </p:nvSpPr>
        <p:spPr>
          <a:xfrm>
            <a:off x="609600" y="2174875"/>
            <a:ext cx="5386917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cs-CZ"/>
              <a:t>Kliknutím lze upravit styly předlohy textu.</a:t>
            </a:r>
          </a:p>
          <a:p>
            <a:pPr lvl="1"/>
            <a:r>
              <a:rPr lang="cs-CZ"/>
              <a:t>Druhá úroveň</a:t>
            </a:r>
          </a:p>
          <a:p>
            <a:pPr lvl="2"/>
            <a:r>
              <a:rPr lang="cs-CZ"/>
              <a:t>Třetí úroveň</a:t>
            </a:r>
          </a:p>
          <a:p>
            <a:pPr lvl="3"/>
            <a:r>
              <a:rPr lang="cs-CZ"/>
              <a:t>Čtvrtá úroveň</a:t>
            </a:r>
          </a:p>
          <a:p>
            <a:pPr lvl="4"/>
            <a:r>
              <a:rPr lang="cs-CZ"/>
              <a:t>Pátá úroveň</a:t>
            </a:r>
          </a:p>
        </p:txBody>
      </p:sp>
      <p:sp>
        <p:nvSpPr>
          <p:cNvPr id="5" name="Zástupný symbol pro text 4"/>
          <p:cNvSpPr>
            <a:spLocks noGrp="1"/>
          </p:cNvSpPr>
          <p:nvPr>
            <p:ph type="body" sz="quarter" idx="3"/>
          </p:nvPr>
        </p:nvSpPr>
        <p:spPr>
          <a:xfrm>
            <a:off x="6193368" y="1535113"/>
            <a:ext cx="5389033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cs-CZ"/>
              <a:t>Kliknutím lze upravit styly předlohy textu.</a:t>
            </a:r>
          </a:p>
        </p:txBody>
      </p:sp>
      <p:sp>
        <p:nvSpPr>
          <p:cNvPr id="6" name="Zástupný symbol pro obsah 5"/>
          <p:cNvSpPr>
            <a:spLocks noGrp="1"/>
          </p:cNvSpPr>
          <p:nvPr>
            <p:ph sz="quarter" idx="4"/>
          </p:nvPr>
        </p:nvSpPr>
        <p:spPr>
          <a:xfrm>
            <a:off x="6193368" y="2174875"/>
            <a:ext cx="5389033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cs-CZ"/>
              <a:t>Kliknutím lze upravit styly předlohy textu.</a:t>
            </a:r>
          </a:p>
          <a:p>
            <a:pPr lvl="1"/>
            <a:r>
              <a:rPr lang="cs-CZ"/>
              <a:t>Druhá úroveň</a:t>
            </a:r>
          </a:p>
          <a:p>
            <a:pPr lvl="2"/>
            <a:r>
              <a:rPr lang="cs-CZ"/>
              <a:t>Třetí úroveň</a:t>
            </a:r>
          </a:p>
          <a:p>
            <a:pPr lvl="3"/>
            <a:r>
              <a:rPr lang="cs-CZ"/>
              <a:t>Čtvrtá úroveň</a:t>
            </a:r>
          </a:p>
          <a:p>
            <a:pPr lvl="4"/>
            <a:r>
              <a:rPr lang="cs-CZ"/>
              <a:t>Pátá úroveň</a:t>
            </a:r>
          </a:p>
        </p:txBody>
      </p:sp>
      <p:sp>
        <p:nvSpPr>
          <p:cNvPr id="7" name="Rectangle 4">
            <a:extLst>
              <a:ext uri="{FF2B5EF4-FFF2-40B4-BE49-F238E27FC236}">
                <a16:creationId xmlns:a16="http://schemas.microsoft.com/office/drawing/2014/main" id="{439D597E-91EE-41A6-A428-6F7DE79C3820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cs-CZ"/>
          </a:p>
        </p:txBody>
      </p:sp>
      <p:sp>
        <p:nvSpPr>
          <p:cNvPr id="8" name="Rectangle 5">
            <a:extLst>
              <a:ext uri="{FF2B5EF4-FFF2-40B4-BE49-F238E27FC236}">
                <a16:creationId xmlns:a16="http://schemas.microsoft.com/office/drawing/2014/main" id="{DED12F8A-9865-445A-8A05-0F3FB1F9B360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cs-CZ"/>
          </a:p>
        </p:txBody>
      </p:sp>
      <p:sp>
        <p:nvSpPr>
          <p:cNvPr id="9" name="Rectangle 6">
            <a:extLst>
              <a:ext uri="{FF2B5EF4-FFF2-40B4-BE49-F238E27FC236}">
                <a16:creationId xmlns:a16="http://schemas.microsoft.com/office/drawing/2014/main" id="{BD0F3AEC-B1B5-4454-8F1C-C96AFC2FE9D7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6FC9FC9-0ED0-4012-BAC1-F115C971BF11}" type="slidenum">
              <a:rPr lang="cs-CZ" altLang="cs-CZ"/>
              <a:pPr>
                <a:defRPr/>
              </a:pPr>
              <a:t>‹#›</a:t>
            </a:fld>
            <a:endParaRPr lang="cs-CZ" altLang="cs-CZ"/>
          </a:p>
        </p:txBody>
      </p:sp>
    </p:spTree>
    <p:extLst>
      <p:ext uri="{BB962C8B-B14F-4D97-AF65-F5344CB8AC3E}">
        <p14:creationId xmlns:p14="http://schemas.microsoft.com/office/powerpoint/2010/main" val="3480823687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Úvodní snímek – inverzní">
    <p:bg>
      <p:bgPr>
        <a:solidFill>
          <a:srgbClr val="F01928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Nadpis 6">
            <a:extLst>
              <a:ext uri="{FF2B5EF4-FFF2-40B4-BE49-F238E27FC236}">
                <a16:creationId xmlns:a16="http://schemas.microsoft.com/office/drawing/2014/main" id="{A863908E-35CD-40EF-A9BC-99C58ABB70B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98502" y="2900365"/>
            <a:ext cx="11361600" cy="1171580"/>
          </a:xfrm>
        </p:spPr>
        <p:txBody>
          <a:bodyPr anchor="t"/>
          <a:lstStyle>
            <a:lvl1pPr algn="l">
              <a:lnSpc>
                <a:spcPts val="4400"/>
              </a:lnSpc>
              <a:defRPr sz="4400">
                <a:solidFill>
                  <a:schemeClr val="bg1"/>
                </a:solidFill>
              </a:defRPr>
            </a:lvl1pPr>
          </a:lstStyle>
          <a:p>
            <a:r>
              <a:rPr lang="cs-CZ"/>
              <a:t>Kliknutím lze upravit styl.</a:t>
            </a:r>
            <a:endParaRPr lang="cs-CZ" dirty="0"/>
          </a:p>
        </p:txBody>
      </p:sp>
      <p:sp>
        <p:nvSpPr>
          <p:cNvPr id="11" name="Podnadpis 2">
            <a:extLst>
              <a:ext uri="{FF2B5EF4-FFF2-40B4-BE49-F238E27FC236}">
                <a16:creationId xmlns:a16="http://schemas.microsoft.com/office/drawing/2014/main" id="{B6C1BCC2-A34F-44AA-A794-995C12271BB1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398502" y="4116402"/>
            <a:ext cx="11361600" cy="698497"/>
          </a:xfrm>
        </p:spPr>
        <p:txBody>
          <a:bodyPr anchor="t"/>
          <a:lstStyle>
            <a:lvl1pPr marL="0" indent="0" algn="l">
              <a:buNone/>
              <a:defRPr lang="cs-CZ" sz="2400" b="0" dirty="0">
                <a:solidFill>
                  <a:schemeClr val="bg1"/>
                </a:solidFill>
                <a:latin typeface="+mj-lt"/>
                <a:ea typeface="+mj-ea"/>
                <a:cs typeface="+mj-cs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cs-CZ"/>
              <a:t>Kliknutím můžete upravit styl předlohy.</a:t>
            </a:r>
            <a:endParaRPr lang="cs-CZ" dirty="0"/>
          </a:p>
        </p:txBody>
      </p:sp>
      <p:pic>
        <p:nvPicPr>
          <p:cNvPr id="12" name="Obrázek 11">
            <a:extLst>
              <a:ext uri="{FF2B5EF4-FFF2-40B4-BE49-F238E27FC236}">
                <a16:creationId xmlns:a16="http://schemas.microsoft.com/office/drawing/2014/main" id="{A5A4303E-2B43-4D3D-A41D-FED699B967CD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14000" y="414868"/>
            <a:ext cx="1546943" cy="1065653"/>
          </a:xfrm>
          <a:prstGeom prst="rect">
            <a:avLst/>
          </a:prstGeom>
        </p:spPr>
      </p:pic>
      <p:sp>
        <p:nvSpPr>
          <p:cNvPr id="13" name="Rectangle 17">
            <a:extLst>
              <a:ext uri="{FF2B5EF4-FFF2-40B4-BE49-F238E27FC236}">
                <a16:creationId xmlns:a16="http://schemas.microsoft.com/office/drawing/2014/main" id="{7870222A-3184-483B-8432-BC2DC270157E}"/>
              </a:ext>
            </a:extLst>
          </p:cNvPr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720000" y="6228000"/>
            <a:ext cx="7920000" cy="252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anchor="ctr" anchorCtr="0" compatLnSpc="1">
            <a:prstTxWarp prst="textNoShape">
              <a:avLst/>
            </a:prstTxWarp>
          </a:bodyPr>
          <a:lstStyle>
            <a:lvl1pPr>
              <a:defRPr lang="cs-CZ" sz="1200" smtClean="0">
                <a:solidFill>
                  <a:schemeClr val="bg1"/>
                </a:solidFill>
                <a:effectLst/>
                <a:latin typeface="+mj-lt"/>
              </a:defRPr>
            </a:lvl1pPr>
          </a:lstStyle>
          <a:p>
            <a:r>
              <a:rPr lang="cs-CZ"/>
              <a:t>Definujte zápatí – název prezentace nebo pracoviště</a:t>
            </a:r>
            <a:endParaRPr lang="cs-CZ" dirty="0"/>
          </a:p>
        </p:txBody>
      </p:sp>
      <p:sp>
        <p:nvSpPr>
          <p:cNvPr id="14" name="Rectangle 18">
            <a:extLst>
              <a:ext uri="{FF2B5EF4-FFF2-40B4-BE49-F238E27FC236}">
                <a16:creationId xmlns:a16="http://schemas.microsoft.com/office/drawing/2014/main" id="{9151A81E-EB70-4E3D-8B26-0F63114D6108}"/>
              </a:ext>
            </a:extLst>
          </p:cNvPr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414000" y="6228000"/>
            <a:ext cx="252000" cy="252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0" tIns="0" rIns="0" bIns="0" numCol="1" anchor="ctr" anchorCtr="0" compatLnSpc="1">
            <a:prstTxWarp prst="textNoShape">
              <a:avLst/>
            </a:prstTxWarp>
          </a:bodyPr>
          <a:lstStyle>
            <a:lvl1pPr algn="l">
              <a:defRPr sz="1200" b="0">
                <a:solidFill>
                  <a:schemeClr val="bg1"/>
                </a:solidFill>
                <a:latin typeface="+mj-lt"/>
              </a:defRPr>
            </a:lvl1pPr>
          </a:lstStyle>
          <a:p>
            <a:fld id="{0DE708CC-0C3F-4567-9698-B54C0F35BD31}" type="slidenum">
              <a:rPr lang="cs-CZ" altLang="cs-CZ" smtClean="0"/>
              <a:pPr/>
              <a:t>‹#›</a:t>
            </a:fld>
            <a:endParaRPr lang="cs-CZ" altLang="cs-CZ" dirty="0"/>
          </a:p>
        </p:txBody>
      </p:sp>
    </p:spTree>
    <p:extLst>
      <p:ext uri="{BB962C8B-B14F-4D97-AF65-F5344CB8AC3E}">
        <p14:creationId xmlns:p14="http://schemas.microsoft.com/office/powerpoint/2010/main" val="39481167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432">
          <p15:clr>
            <a:srgbClr val="FBAE40"/>
          </p15:clr>
        </p15:guide>
        <p15:guide id="2" pos="234">
          <p15:clr>
            <a:srgbClr val="FBAE40"/>
          </p15:clr>
        </p15:guide>
      </p15:sldGuideLst>
    </p:ext>
  </p:extLst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Pouze nadpi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cs-CZ"/>
              <a:t>Kliknutím lze upravit styl.</a:t>
            </a:r>
          </a:p>
        </p:txBody>
      </p:sp>
      <p:sp>
        <p:nvSpPr>
          <p:cNvPr id="3" name="Rectangle 4">
            <a:extLst>
              <a:ext uri="{FF2B5EF4-FFF2-40B4-BE49-F238E27FC236}">
                <a16:creationId xmlns:a16="http://schemas.microsoft.com/office/drawing/2014/main" id="{7EBC6268-DB63-4133-B657-F4E0861DFF83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cs-CZ"/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547532D0-5814-4479-90D3-52A57C960CB3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cs-CZ"/>
          </a:p>
        </p:txBody>
      </p:sp>
      <p:sp>
        <p:nvSpPr>
          <p:cNvPr id="5" name="Rectangle 6">
            <a:extLst>
              <a:ext uri="{FF2B5EF4-FFF2-40B4-BE49-F238E27FC236}">
                <a16:creationId xmlns:a16="http://schemas.microsoft.com/office/drawing/2014/main" id="{E7FFC9F9-74E6-4301-AC0B-A6279ECB4C5B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BF4F26A-E1B1-4813-AE09-32AE2634F789}" type="slidenum">
              <a:rPr lang="cs-CZ" altLang="cs-CZ"/>
              <a:pPr>
                <a:defRPr/>
              </a:pPr>
              <a:t>‹#›</a:t>
            </a:fld>
            <a:endParaRPr lang="cs-CZ" altLang="cs-CZ"/>
          </a:p>
        </p:txBody>
      </p:sp>
    </p:spTree>
    <p:extLst>
      <p:ext uri="{BB962C8B-B14F-4D97-AF65-F5344CB8AC3E}">
        <p14:creationId xmlns:p14="http://schemas.microsoft.com/office/powerpoint/2010/main" val="2794165503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Prázdn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>
            <a:extLst>
              <a:ext uri="{FF2B5EF4-FFF2-40B4-BE49-F238E27FC236}">
                <a16:creationId xmlns:a16="http://schemas.microsoft.com/office/drawing/2014/main" id="{1BB0763B-4716-43CE-923F-867FFD4D99A1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cs-CZ"/>
          </a:p>
        </p:txBody>
      </p:sp>
      <p:sp>
        <p:nvSpPr>
          <p:cNvPr id="3" name="Rectangle 5">
            <a:extLst>
              <a:ext uri="{FF2B5EF4-FFF2-40B4-BE49-F238E27FC236}">
                <a16:creationId xmlns:a16="http://schemas.microsoft.com/office/drawing/2014/main" id="{1E030709-7977-4F01-A382-C8E533853B76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cs-CZ"/>
          </a:p>
        </p:txBody>
      </p:sp>
      <p:sp>
        <p:nvSpPr>
          <p:cNvPr id="4" name="Rectangle 6">
            <a:extLst>
              <a:ext uri="{FF2B5EF4-FFF2-40B4-BE49-F238E27FC236}">
                <a16:creationId xmlns:a16="http://schemas.microsoft.com/office/drawing/2014/main" id="{6FF80D79-ED00-4466-A64F-BAA9B7A80782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BFFA919-DB2A-4DBD-B35C-C2E3CEDED0A2}" type="slidenum">
              <a:rPr lang="cs-CZ" altLang="cs-CZ"/>
              <a:pPr>
                <a:defRPr/>
              </a:pPr>
              <a:t>‹#›</a:t>
            </a:fld>
            <a:endParaRPr lang="cs-CZ" altLang="cs-CZ"/>
          </a:p>
        </p:txBody>
      </p:sp>
    </p:spTree>
    <p:extLst>
      <p:ext uri="{BB962C8B-B14F-4D97-AF65-F5344CB8AC3E}">
        <p14:creationId xmlns:p14="http://schemas.microsoft.com/office/powerpoint/2010/main" val="4193086745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Obsah s titulke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/>
          <p:cNvSpPr>
            <a:spLocks noGrp="1"/>
          </p:cNvSpPr>
          <p:nvPr>
            <p:ph type="title"/>
          </p:nvPr>
        </p:nvSpPr>
        <p:spPr>
          <a:xfrm>
            <a:off x="609601" y="273050"/>
            <a:ext cx="4011084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cs-CZ"/>
              <a:t>Kliknutím lze upravit styl.</a:t>
            </a:r>
          </a:p>
        </p:txBody>
      </p:sp>
      <p:sp>
        <p:nvSpPr>
          <p:cNvPr id="3" name="Zástupný symbol pro obsah 2"/>
          <p:cNvSpPr>
            <a:spLocks noGrp="1"/>
          </p:cNvSpPr>
          <p:nvPr>
            <p:ph idx="1"/>
          </p:nvPr>
        </p:nvSpPr>
        <p:spPr>
          <a:xfrm>
            <a:off x="4766733" y="273051"/>
            <a:ext cx="6815667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cs-CZ"/>
              <a:t>Kliknutím lze upravit styly předlohy textu.</a:t>
            </a:r>
          </a:p>
          <a:p>
            <a:pPr lvl="1"/>
            <a:r>
              <a:rPr lang="cs-CZ"/>
              <a:t>Druhá úroveň</a:t>
            </a:r>
          </a:p>
          <a:p>
            <a:pPr lvl="2"/>
            <a:r>
              <a:rPr lang="cs-CZ"/>
              <a:t>Třetí úroveň</a:t>
            </a:r>
          </a:p>
          <a:p>
            <a:pPr lvl="3"/>
            <a:r>
              <a:rPr lang="cs-CZ"/>
              <a:t>Čtvrtá úroveň</a:t>
            </a:r>
          </a:p>
          <a:p>
            <a:pPr lvl="4"/>
            <a:r>
              <a:rPr lang="cs-CZ"/>
              <a:t>Pátá úroveň</a:t>
            </a:r>
          </a:p>
        </p:txBody>
      </p:sp>
      <p:sp>
        <p:nvSpPr>
          <p:cNvPr id="4" name="Zástupný symbol pro text 3"/>
          <p:cNvSpPr>
            <a:spLocks noGrp="1"/>
          </p:cNvSpPr>
          <p:nvPr>
            <p:ph type="body" sz="half" idx="2"/>
          </p:nvPr>
        </p:nvSpPr>
        <p:spPr>
          <a:xfrm>
            <a:off x="609601" y="1435101"/>
            <a:ext cx="4011084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cs-CZ"/>
              <a:t>Kliknutím lze upravit styly předlohy textu.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37FE7317-CFF4-4305-9AEE-0F9CDA31EA66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cs-CZ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62D44B55-FB52-4021-A78D-92830B39EA7E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cs-CZ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D45A29B6-4D4F-4D44-8C93-F909BC19417B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44AA0B1-48E2-4FD1-8413-8682B11B1D36}" type="slidenum">
              <a:rPr lang="cs-CZ" altLang="cs-CZ"/>
              <a:pPr>
                <a:defRPr/>
              </a:pPr>
              <a:t>‹#›</a:t>
            </a:fld>
            <a:endParaRPr lang="cs-CZ" altLang="cs-CZ"/>
          </a:p>
        </p:txBody>
      </p:sp>
    </p:spTree>
    <p:extLst>
      <p:ext uri="{BB962C8B-B14F-4D97-AF65-F5344CB8AC3E}">
        <p14:creationId xmlns:p14="http://schemas.microsoft.com/office/powerpoint/2010/main" val="982365359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Obrázek s titulke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/>
          <p:cNvSpPr>
            <a:spLocks noGrp="1"/>
          </p:cNvSpPr>
          <p:nvPr>
            <p:ph type="title"/>
          </p:nvPr>
        </p:nvSpPr>
        <p:spPr>
          <a:xfrm>
            <a:off x="2389717" y="4800600"/>
            <a:ext cx="73152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cs-CZ"/>
              <a:t>Kliknutím lze upravit styl.</a:t>
            </a:r>
          </a:p>
        </p:txBody>
      </p:sp>
      <p:sp>
        <p:nvSpPr>
          <p:cNvPr id="3" name="Zástupný symbol pro obrázek 2"/>
          <p:cNvSpPr>
            <a:spLocks noGrp="1"/>
          </p:cNvSpPr>
          <p:nvPr>
            <p:ph type="pic" idx="1"/>
          </p:nvPr>
        </p:nvSpPr>
        <p:spPr>
          <a:xfrm>
            <a:off x="2389717" y="612775"/>
            <a:ext cx="73152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cs-CZ" noProof="0"/>
          </a:p>
        </p:txBody>
      </p:sp>
      <p:sp>
        <p:nvSpPr>
          <p:cNvPr id="4" name="Zástupný symbol pro text 3"/>
          <p:cNvSpPr>
            <a:spLocks noGrp="1"/>
          </p:cNvSpPr>
          <p:nvPr>
            <p:ph type="body" sz="half" idx="2"/>
          </p:nvPr>
        </p:nvSpPr>
        <p:spPr>
          <a:xfrm>
            <a:off x="2389717" y="5367338"/>
            <a:ext cx="73152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cs-CZ"/>
              <a:t>Kliknutím lze upravit styly předlohy textu.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0AF2929F-F401-4D7B-A44C-41B2F656C0D5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cs-CZ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08E72F14-1F74-4FAF-82FB-503D85F307FF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cs-CZ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A0EC2248-E28C-4412-A85A-B7520E31DC2E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8A08ACC-D904-4170-8914-2A40A30C333A}" type="slidenum">
              <a:rPr lang="cs-CZ" altLang="cs-CZ"/>
              <a:pPr>
                <a:defRPr/>
              </a:pPr>
              <a:t>‹#›</a:t>
            </a:fld>
            <a:endParaRPr lang="cs-CZ" altLang="cs-CZ"/>
          </a:p>
        </p:txBody>
      </p:sp>
    </p:spTree>
    <p:extLst>
      <p:ext uri="{BB962C8B-B14F-4D97-AF65-F5344CB8AC3E}">
        <p14:creationId xmlns:p14="http://schemas.microsoft.com/office/powerpoint/2010/main" val="3690537425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Nadpis a svislý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cs-CZ"/>
              <a:t>Kliknutím lze upravit styl.</a:t>
            </a:r>
          </a:p>
        </p:txBody>
      </p:sp>
      <p:sp>
        <p:nvSpPr>
          <p:cNvPr id="3" name="Zástupný symbol pro svislý text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cs-CZ"/>
              <a:t>Kliknutím lze upravit styly předlohy textu.</a:t>
            </a:r>
          </a:p>
          <a:p>
            <a:pPr lvl="1"/>
            <a:r>
              <a:rPr lang="cs-CZ"/>
              <a:t>Druhá úroveň</a:t>
            </a:r>
          </a:p>
          <a:p>
            <a:pPr lvl="2"/>
            <a:r>
              <a:rPr lang="cs-CZ"/>
              <a:t>Třetí úroveň</a:t>
            </a:r>
          </a:p>
          <a:p>
            <a:pPr lvl="3"/>
            <a:r>
              <a:rPr lang="cs-CZ"/>
              <a:t>Čtvrtá úroveň</a:t>
            </a:r>
          </a:p>
          <a:p>
            <a:pPr lvl="4"/>
            <a:r>
              <a:rPr lang="cs-CZ"/>
              <a:t>Pátá úroveň</a:t>
            </a:r>
          </a:p>
        </p:txBody>
      </p:sp>
      <p:sp>
        <p:nvSpPr>
          <p:cNvPr id="4" name="Rectangle 4">
            <a:extLst>
              <a:ext uri="{FF2B5EF4-FFF2-40B4-BE49-F238E27FC236}">
                <a16:creationId xmlns:a16="http://schemas.microsoft.com/office/drawing/2014/main" id="{F9D89578-9655-41A3-85DD-78A40FADE169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cs-CZ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DB3BC4F6-6C59-489E-8832-33E07AFC2C84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cs-CZ"/>
          </a:p>
        </p:txBody>
      </p:sp>
      <p:sp>
        <p:nvSpPr>
          <p:cNvPr id="6" name="Rectangle 6">
            <a:extLst>
              <a:ext uri="{FF2B5EF4-FFF2-40B4-BE49-F238E27FC236}">
                <a16:creationId xmlns:a16="http://schemas.microsoft.com/office/drawing/2014/main" id="{0FE8318F-FE7F-4001-B6B4-6C41D4221801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29B8DAC-7931-448A-8FCF-48267F68221E}" type="slidenum">
              <a:rPr lang="cs-CZ" altLang="cs-CZ"/>
              <a:pPr>
                <a:defRPr/>
              </a:pPr>
              <a:t>‹#›</a:t>
            </a:fld>
            <a:endParaRPr lang="cs-CZ" altLang="cs-CZ"/>
          </a:p>
        </p:txBody>
      </p:sp>
    </p:spTree>
    <p:extLst>
      <p:ext uri="{BB962C8B-B14F-4D97-AF65-F5344CB8AC3E}">
        <p14:creationId xmlns:p14="http://schemas.microsoft.com/office/powerpoint/2010/main" val="4066746334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Svislý nadpis a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vislý nadpis 1"/>
          <p:cNvSpPr>
            <a:spLocks noGrp="1"/>
          </p:cNvSpPr>
          <p:nvPr>
            <p:ph type="title" orient="vert"/>
          </p:nvPr>
        </p:nvSpPr>
        <p:spPr>
          <a:xfrm>
            <a:off x="8686800" y="609600"/>
            <a:ext cx="2590800" cy="5486400"/>
          </a:xfrm>
        </p:spPr>
        <p:txBody>
          <a:bodyPr vert="eaVert"/>
          <a:lstStyle/>
          <a:p>
            <a:r>
              <a:rPr lang="cs-CZ"/>
              <a:t>Kliknutím lze upravit styl.</a:t>
            </a:r>
          </a:p>
        </p:txBody>
      </p:sp>
      <p:sp>
        <p:nvSpPr>
          <p:cNvPr id="3" name="Zástupný symbol pro svislý text 2"/>
          <p:cNvSpPr>
            <a:spLocks noGrp="1"/>
          </p:cNvSpPr>
          <p:nvPr>
            <p:ph type="body" orient="vert" idx="1"/>
          </p:nvPr>
        </p:nvSpPr>
        <p:spPr>
          <a:xfrm>
            <a:off x="914400" y="609600"/>
            <a:ext cx="7569200" cy="5486400"/>
          </a:xfrm>
        </p:spPr>
        <p:txBody>
          <a:bodyPr vert="eaVert"/>
          <a:lstStyle/>
          <a:p>
            <a:pPr lvl="0"/>
            <a:r>
              <a:rPr lang="cs-CZ"/>
              <a:t>Kliknutím lze upravit styly předlohy textu.</a:t>
            </a:r>
          </a:p>
          <a:p>
            <a:pPr lvl="1"/>
            <a:r>
              <a:rPr lang="cs-CZ"/>
              <a:t>Druhá úroveň</a:t>
            </a:r>
          </a:p>
          <a:p>
            <a:pPr lvl="2"/>
            <a:r>
              <a:rPr lang="cs-CZ"/>
              <a:t>Třetí úroveň</a:t>
            </a:r>
          </a:p>
          <a:p>
            <a:pPr lvl="3"/>
            <a:r>
              <a:rPr lang="cs-CZ"/>
              <a:t>Čtvrtá úroveň</a:t>
            </a:r>
          </a:p>
          <a:p>
            <a:pPr lvl="4"/>
            <a:r>
              <a:rPr lang="cs-CZ"/>
              <a:t>Pátá úroveň</a:t>
            </a:r>
          </a:p>
        </p:txBody>
      </p:sp>
      <p:sp>
        <p:nvSpPr>
          <p:cNvPr id="4" name="Rectangle 4">
            <a:extLst>
              <a:ext uri="{FF2B5EF4-FFF2-40B4-BE49-F238E27FC236}">
                <a16:creationId xmlns:a16="http://schemas.microsoft.com/office/drawing/2014/main" id="{06035D3E-A436-4D24-B070-41A7DEF37305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cs-CZ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79CE93BF-CC0C-449F-9FE4-8DE292DBC8C1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cs-CZ"/>
          </a:p>
        </p:txBody>
      </p:sp>
      <p:sp>
        <p:nvSpPr>
          <p:cNvPr id="6" name="Rectangle 6">
            <a:extLst>
              <a:ext uri="{FF2B5EF4-FFF2-40B4-BE49-F238E27FC236}">
                <a16:creationId xmlns:a16="http://schemas.microsoft.com/office/drawing/2014/main" id="{C9CC773F-5809-4464-8422-43AD3A8E088B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B52529E-E148-4491-BA88-F8FA0765CB95}" type="slidenum">
              <a:rPr lang="cs-CZ" altLang="cs-CZ"/>
              <a:pPr>
                <a:defRPr/>
              </a:pPr>
              <a:t>‹#›</a:t>
            </a:fld>
            <a:endParaRPr lang="cs-CZ" altLang="cs-CZ"/>
          </a:p>
        </p:txBody>
      </p:sp>
    </p:spTree>
    <p:extLst>
      <p:ext uri="{BB962C8B-B14F-4D97-AF65-F5344CB8AC3E}">
        <p14:creationId xmlns:p14="http://schemas.microsoft.com/office/powerpoint/2010/main" val="238348930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Úvodní sníme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/>
          <p:cNvSpPr/>
          <p:nvPr/>
        </p:nvSpPr>
        <p:spPr>
          <a:xfrm>
            <a:off x="0" y="3866920"/>
            <a:ext cx="12192000" cy="2991080"/>
          </a:xfrm>
          <a:prstGeom prst="rect">
            <a:avLst/>
          </a:prstGeom>
          <a:gradFill>
            <a:gsLst>
              <a:gs pos="0">
                <a:schemeClr val="bg1">
                  <a:alpha val="91000"/>
                </a:schemeClr>
              </a:gs>
              <a:gs pos="37000">
                <a:schemeClr val="bg1">
                  <a:alpha val="76000"/>
                </a:schemeClr>
              </a:gs>
              <a:gs pos="100000">
                <a:schemeClr val="bg2">
                  <a:alpha val="79000"/>
                </a:schemeClr>
              </a:gs>
            </a:gsLst>
            <a:path path="circle">
              <a:fillToRect l="50000" t="50000" r="50000" b="50000"/>
            </a:path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12" name="Rectangle 11"/>
          <p:cNvSpPr/>
          <p:nvPr/>
        </p:nvSpPr>
        <p:spPr>
          <a:xfrm>
            <a:off x="0" y="0"/>
            <a:ext cx="12192000" cy="3866920"/>
          </a:xfrm>
          <a:prstGeom prst="rect">
            <a:avLst/>
          </a:prstGeom>
          <a:gradFill flip="none" rotWithShape="1">
            <a:gsLst>
              <a:gs pos="0">
                <a:schemeClr val="bg1">
                  <a:alpha val="89000"/>
                </a:schemeClr>
              </a:gs>
              <a:gs pos="48000">
                <a:schemeClr val="bg1">
                  <a:alpha val="62000"/>
                </a:schemeClr>
              </a:gs>
              <a:gs pos="100000">
                <a:schemeClr val="bg2">
                  <a:alpha val="79000"/>
                </a:scheme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 dirty="0"/>
          </a:p>
        </p:txBody>
      </p:sp>
      <p:sp>
        <p:nvSpPr>
          <p:cNvPr id="13" name="Rectangle 12"/>
          <p:cNvSpPr/>
          <p:nvPr/>
        </p:nvSpPr>
        <p:spPr>
          <a:xfrm>
            <a:off x="0" y="2652311"/>
            <a:ext cx="12192000" cy="2286000"/>
          </a:xfrm>
          <a:prstGeom prst="rect">
            <a:avLst/>
          </a:prstGeom>
          <a:gradFill flip="none" rotWithShape="1">
            <a:gsLst>
              <a:gs pos="0">
                <a:schemeClr val="bg1">
                  <a:alpha val="0"/>
                </a:schemeClr>
              </a:gs>
              <a:gs pos="29000">
                <a:schemeClr val="bg1">
                  <a:alpha val="30000"/>
                </a:schemeClr>
              </a:gs>
              <a:gs pos="45000">
                <a:schemeClr val="bg2">
                  <a:alpha val="40000"/>
                </a:schemeClr>
              </a:gs>
              <a:gs pos="55000">
                <a:schemeClr val="bg1">
                  <a:alpha val="26000"/>
                </a:schemeClr>
              </a:gs>
              <a:gs pos="65000">
                <a:schemeClr val="bg2">
                  <a:alpha val="60000"/>
                </a:schemeClr>
              </a:gs>
              <a:gs pos="100000">
                <a:schemeClr val="bg1">
                  <a:alpha val="0"/>
                </a:schemeClr>
              </a:gs>
            </a:gsLst>
            <a:lin ang="5400000" scaled="0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14" name="Oval 13"/>
          <p:cNvSpPr/>
          <p:nvPr/>
        </p:nvSpPr>
        <p:spPr>
          <a:xfrm>
            <a:off x="0" y="1600200"/>
            <a:ext cx="12192000" cy="5105400"/>
          </a:xfrm>
          <a:prstGeom prst="ellipse">
            <a:avLst/>
          </a:prstGeom>
          <a:gradFill flip="none" rotWithShape="1">
            <a:gsLst>
              <a:gs pos="0">
                <a:schemeClr val="bg1"/>
              </a:gs>
              <a:gs pos="54000">
                <a:schemeClr val="bg1">
                  <a:alpha val="0"/>
                </a:scheme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965060" y="5052546"/>
            <a:ext cx="7516013" cy="882119"/>
          </a:xfrm>
        </p:spPr>
        <p:txBody>
          <a:bodyPr>
            <a:normAutofit/>
          </a:bodyPr>
          <a:lstStyle>
            <a:lvl1pPr marL="0" indent="0" algn="l">
              <a:buNone/>
              <a:defRPr sz="2200">
                <a:solidFill>
                  <a:schemeClr val="tx2"/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cs-CZ"/>
              <a:t>Kliknutím lze upravit styl předlohy.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6071EF4-5DF5-4AE0-816D-0E0305A625AF}" type="datetimeFigureOut">
              <a:rPr lang="cs-CZ" smtClean="0"/>
              <a:t>23.09.2022</a:t>
            </a:fld>
            <a:endParaRPr lang="cs-CZ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cs-CZ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22D1847-5C05-4AA9-8A3E-DAE6F6FCC260}" type="slidenum">
              <a:rPr lang="cs-CZ" smtClean="0"/>
              <a:t>‹#›</a:t>
            </a:fld>
            <a:endParaRPr lang="cs-CZ"/>
          </a:p>
        </p:txBody>
      </p:sp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090109" y="3132290"/>
            <a:ext cx="9567135" cy="1793167"/>
          </a:xfrm>
          <a:effectLst/>
        </p:spPr>
        <p:txBody>
          <a:bodyPr>
            <a:noAutofit/>
          </a:bodyPr>
          <a:lstStyle>
            <a:lvl1pPr marL="640080" indent="-457200" algn="l">
              <a:defRPr sz="5400"/>
            </a:lvl1pPr>
          </a:lstStyle>
          <a:p>
            <a:r>
              <a:rPr lang="cs-CZ"/>
              <a:t>Kliknutím lze upravit styl.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115938013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" preserve="1">
  <p:cSld name="Nadpis a obsah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6071EF4-5DF5-4AE0-816D-0E0305A625AF}" type="datetimeFigureOut">
              <a:rPr lang="cs-CZ" smtClean="0"/>
              <a:t>23.09.2022</a:t>
            </a:fld>
            <a:endParaRPr lang="cs-CZ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cs-CZ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22D1847-5C05-4AA9-8A3E-DAE6F6FCC260}" type="slidenum">
              <a:rPr lang="cs-CZ" smtClean="0"/>
              <a:t>‹#›</a:t>
            </a:fld>
            <a:endParaRPr lang="cs-CZ"/>
          </a:p>
        </p:txBody>
      </p:sp>
      <p:sp>
        <p:nvSpPr>
          <p:cNvPr id="8" name="Title 7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cs-CZ"/>
              <a:t>Kliknutím lze upravit styl.</a:t>
            </a:r>
            <a:endParaRPr lang="en-US"/>
          </a:p>
        </p:txBody>
      </p:sp>
      <p:sp>
        <p:nvSpPr>
          <p:cNvPr id="10" name="Content Placeholder 9"/>
          <p:cNvSpPr>
            <a:spLocks noGrp="1"/>
          </p:cNvSpPr>
          <p:nvPr>
            <p:ph sz="quarter" idx="13"/>
          </p:nvPr>
        </p:nvSpPr>
        <p:spPr>
          <a:xfrm>
            <a:off x="1524000" y="731520"/>
            <a:ext cx="8534400" cy="3474720"/>
          </a:xfrm>
        </p:spPr>
        <p:txBody>
          <a:bodyPr/>
          <a:lstStyle/>
          <a:p>
            <a:pPr lvl="0"/>
            <a:r>
              <a:rPr lang="cs-CZ"/>
              <a:t>Kliknutím lze upravit styly předlohy textu.</a:t>
            </a:r>
          </a:p>
          <a:p>
            <a:pPr lvl="1"/>
            <a:r>
              <a:rPr lang="cs-CZ"/>
              <a:t>Druhá úroveň</a:t>
            </a:r>
          </a:p>
          <a:p>
            <a:pPr lvl="2"/>
            <a:r>
              <a:rPr lang="cs-CZ"/>
              <a:t>Třetí úroveň</a:t>
            </a:r>
          </a:p>
          <a:p>
            <a:pPr lvl="3"/>
            <a:r>
              <a:rPr lang="cs-CZ"/>
              <a:t>Čtvrtá úroveň</a:t>
            </a:r>
          </a:p>
          <a:p>
            <a:pPr lvl="4"/>
            <a:r>
              <a:rPr lang="cs-CZ"/>
              <a:t>Pátá úroveň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717315084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secHead" preserve="1">
  <p:cSld name="Záhlaví část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/>
        </p:nvSpPr>
        <p:spPr>
          <a:xfrm>
            <a:off x="0" y="3866920"/>
            <a:ext cx="12192000" cy="2991080"/>
          </a:xfrm>
          <a:prstGeom prst="rect">
            <a:avLst/>
          </a:prstGeom>
          <a:gradFill>
            <a:gsLst>
              <a:gs pos="0">
                <a:schemeClr val="bg1">
                  <a:alpha val="92000"/>
                </a:schemeClr>
              </a:gs>
              <a:gs pos="37000">
                <a:schemeClr val="bg1">
                  <a:alpha val="77000"/>
                </a:schemeClr>
              </a:gs>
              <a:gs pos="100000">
                <a:schemeClr val="bg2">
                  <a:alpha val="80000"/>
                </a:schemeClr>
              </a:gs>
            </a:gsLst>
            <a:path path="circle">
              <a:fillToRect l="50000" t="50000" r="50000" b="50000"/>
            </a:path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8" name="Rectangle 7"/>
          <p:cNvSpPr/>
          <p:nvPr/>
        </p:nvSpPr>
        <p:spPr>
          <a:xfrm>
            <a:off x="0" y="0"/>
            <a:ext cx="12192000" cy="3866920"/>
          </a:xfrm>
          <a:prstGeom prst="rect">
            <a:avLst/>
          </a:prstGeom>
          <a:gradFill flip="none" rotWithShape="1">
            <a:gsLst>
              <a:gs pos="0">
                <a:schemeClr val="bg1">
                  <a:alpha val="90000"/>
                </a:schemeClr>
              </a:gs>
              <a:gs pos="48000">
                <a:schemeClr val="bg1">
                  <a:alpha val="63000"/>
                </a:schemeClr>
              </a:gs>
              <a:gs pos="100000">
                <a:schemeClr val="bg2">
                  <a:alpha val="80000"/>
                </a:scheme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 dirty="0"/>
          </a:p>
        </p:txBody>
      </p:sp>
      <p:sp>
        <p:nvSpPr>
          <p:cNvPr id="9" name="Rectangle 8"/>
          <p:cNvSpPr/>
          <p:nvPr/>
        </p:nvSpPr>
        <p:spPr>
          <a:xfrm>
            <a:off x="0" y="2652311"/>
            <a:ext cx="12192000" cy="2286000"/>
          </a:xfrm>
          <a:prstGeom prst="rect">
            <a:avLst/>
          </a:prstGeom>
          <a:gradFill flip="none" rotWithShape="1">
            <a:gsLst>
              <a:gs pos="0">
                <a:schemeClr val="bg1">
                  <a:alpha val="0"/>
                </a:schemeClr>
              </a:gs>
              <a:gs pos="29000">
                <a:schemeClr val="bg1">
                  <a:alpha val="30000"/>
                </a:schemeClr>
              </a:gs>
              <a:gs pos="45000">
                <a:schemeClr val="bg2">
                  <a:alpha val="40000"/>
                </a:schemeClr>
              </a:gs>
              <a:gs pos="55000">
                <a:schemeClr val="bg1">
                  <a:alpha val="26000"/>
                </a:schemeClr>
              </a:gs>
              <a:gs pos="65000">
                <a:schemeClr val="bg2">
                  <a:alpha val="60000"/>
                </a:schemeClr>
              </a:gs>
              <a:gs pos="100000">
                <a:schemeClr val="bg1">
                  <a:alpha val="0"/>
                </a:schemeClr>
              </a:gs>
            </a:gsLst>
            <a:lin ang="5400000" scaled="0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10" name="Oval 9"/>
          <p:cNvSpPr/>
          <p:nvPr/>
        </p:nvSpPr>
        <p:spPr>
          <a:xfrm>
            <a:off x="0" y="1600200"/>
            <a:ext cx="12192000" cy="5105400"/>
          </a:xfrm>
          <a:prstGeom prst="ellipse">
            <a:avLst/>
          </a:prstGeom>
          <a:gradFill flip="none" rotWithShape="1">
            <a:gsLst>
              <a:gs pos="0">
                <a:schemeClr val="bg1"/>
              </a:gs>
              <a:gs pos="54000">
                <a:schemeClr val="bg1">
                  <a:alpha val="0"/>
                </a:scheme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710927" y="2172648"/>
            <a:ext cx="7955555" cy="2423346"/>
          </a:xfrm>
          <a:effectLst/>
        </p:spPr>
        <p:txBody>
          <a:bodyPr anchor="b"/>
          <a:lstStyle>
            <a:lvl1pPr algn="r">
              <a:defRPr sz="4600" b="1" cap="none" baseline="0"/>
            </a:lvl1pPr>
          </a:lstStyle>
          <a:p>
            <a:r>
              <a:rPr lang="cs-CZ"/>
              <a:t>Kliknutím lze upravit styl.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2696584" y="4607511"/>
            <a:ext cx="7960659" cy="835460"/>
          </a:xfrm>
        </p:spPr>
        <p:txBody>
          <a:bodyPr anchor="t"/>
          <a:lstStyle>
            <a:lvl1pPr marL="0" indent="0" algn="r">
              <a:buNone/>
              <a:defRPr sz="2000">
                <a:solidFill>
                  <a:schemeClr val="tx2"/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cs-CZ"/>
              <a:t>Kliknutím lze upravit styly předlohy textu.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6071EF4-5DF5-4AE0-816D-0E0305A625AF}" type="datetimeFigureOut">
              <a:rPr lang="cs-CZ" smtClean="0"/>
              <a:t>23.09.2022</a:t>
            </a:fld>
            <a:endParaRPr lang="cs-CZ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cs-CZ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22D1847-5C05-4AA9-8A3E-DAE6F6FCC260}" type="slidenum">
              <a:rPr lang="cs-CZ" smtClean="0"/>
              <a:t>‹#›</a:t>
            </a:fld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857341823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woObj" preserve="1">
  <p:cSld name="Dva obsah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6071EF4-5DF5-4AE0-816D-0E0305A625AF}" type="datetimeFigureOut">
              <a:rPr lang="cs-CZ" smtClean="0"/>
              <a:t>23.09.2022</a:t>
            </a:fld>
            <a:endParaRPr lang="cs-CZ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cs-CZ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22D1847-5C05-4AA9-8A3E-DAE6F6FCC260}" type="slidenum">
              <a:rPr lang="cs-CZ" smtClean="0"/>
              <a:t>‹#›</a:t>
            </a:fld>
            <a:endParaRPr lang="cs-CZ"/>
          </a:p>
        </p:txBody>
      </p:sp>
      <p:sp>
        <p:nvSpPr>
          <p:cNvPr id="8" name="Title 7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cs-CZ"/>
              <a:t>Kliknutím lze upravit styl.</a:t>
            </a:r>
            <a:endParaRPr lang="en-US"/>
          </a:p>
        </p:txBody>
      </p:sp>
      <p:sp>
        <p:nvSpPr>
          <p:cNvPr id="9" name="Content Placeholder 8"/>
          <p:cNvSpPr>
            <a:spLocks noGrp="1"/>
          </p:cNvSpPr>
          <p:nvPr>
            <p:ph sz="quarter" idx="13"/>
          </p:nvPr>
        </p:nvSpPr>
        <p:spPr>
          <a:xfrm>
            <a:off x="1523999" y="731519"/>
            <a:ext cx="4462272" cy="3474720"/>
          </a:xfrm>
        </p:spPr>
        <p:txBody>
          <a:bodyPr/>
          <a:lstStyle/>
          <a:p>
            <a:pPr lvl="0"/>
            <a:r>
              <a:rPr lang="cs-CZ"/>
              <a:t>Kliknutím lze upravit styly předlohy textu.</a:t>
            </a:r>
          </a:p>
          <a:p>
            <a:pPr lvl="1"/>
            <a:r>
              <a:rPr lang="cs-CZ"/>
              <a:t>Druhá úroveň</a:t>
            </a:r>
          </a:p>
          <a:p>
            <a:pPr lvl="2"/>
            <a:r>
              <a:rPr lang="cs-CZ"/>
              <a:t>Třetí úroveň</a:t>
            </a:r>
          </a:p>
          <a:p>
            <a:pPr lvl="3"/>
            <a:r>
              <a:rPr lang="cs-CZ"/>
              <a:t>Čtvrtá úroveň</a:t>
            </a:r>
          </a:p>
          <a:p>
            <a:pPr lvl="4"/>
            <a:r>
              <a:rPr lang="cs-CZ"/>
              <a:t>Pátá úroveň</a:t>
            </a:r>
            <a:endParaRPr lang="en-US"/>
          </a:p>
        </p:txBody>
      </p:sp>
      <p:sp>
        <p:nvSpPr>
          <p:cNvPr id="11" name="Content Placeholder 10"/>
          <p:cNvSpPr>
            <a:spLocks noGrp="1"/>
          </p:cNvSpPr>
          <p:nvPr>
            <p:ph sz="quarter" idx="14"/>
          </p:nvPr>
        </p:nvSpPr>
        <p:spPr>
          <a:xfrm>
            <a:off x="6193536" y="731520"/>
            <a:ext cx="4462272" cy="3474720"/>
          </a:xfrm>
        </p:spPr>
        <p:txBody>
          <a:bodyPr/>
          <a:lstStyle/>
          <a:p>
            <a:pPr lvl="0"/>
            <a:r>
              <a:rPr lang="cs-CZ"/>
              <a:t>Kliknutím lze upravit styly předlohy textu.</a:t>
            </a:r>
          </a:p>
          <a:p>
            <a:pPr lvl="1"/>
            <a:r>
              <a:rPr lang="cs-CZ"/>
              <a:t>Druhá úroveň</a:t>
            </a:r>
          </a:p>
          <a:p>
            <a:pPr lvl="2"/>
            <a:r>
              <a:rPr lang="cs-CZ"/>
              <a:t>Třetí úroveň</a:t>
            </a:r>
          </a:p>
          <a:p>
            <a:pPr lvl="3"/>
            <a:r>
              <a:rPr lang="cs-CZ"/>
              <a:t>Čtvrtá úroveň</a:t>
            </a:r>
          </a:p>
          <a:p>
            <a:pPr lvl="4"/>
            <a:r>
              <a:rPr lang="cs-CZ"/>
              <a:t>Pátá úroveň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8493306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Nadpis a obsah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Nadpis 12">
            <a:extLst>
              <a:ext uri="{FF2B5EF4-FFF2-40B4-BE49-F238E27FC236}">
                <a16:creationId xmlns:a16="http://schemas.microsoft.com/office/drawing/2014/main" id="{FB42411C-CED0-4ED2-B4E8-5D353B0A354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20000" y="720000"/>
            <a:ext cx="10753200" cy="451576"/>
          </a:xfrm>
        </p:spPr>
        <p:txBody>
          <a:bodyPr/>
          <a:lstStyle/>
          <a:p>
            <a:r>
              <a:rPr lang="cs-CZ"/>
              <a:t>Kliknutím lze upravit styl.</a:t>
            </a:r>
            <a:endParaRPr lang="cs-CZ" dirty="0"/>
          </a:p>
        </p:txBody>
      </p:sp>
      <p:pic>
        <p:nvPicPr>
          <p:cNvPr id="10" name="Obrázek 9">
            <a:extLst>
              <a:ext uri="{FF2B5EF4-FFF2-40B4-BE49-F238E27FC236}">
                <a16:creationId xmlns:a16="http://schemas.microsoft.com/office/drawing/2014/main" id="{521D70DC-2864-41C2-B8C6-05CA897F7C69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881277" y="6048047"/>
            <a:ext cx="867342" cy="598465"/>
          </a:xfrm>
          <a:prstGeom prst="rect">
            <a:avLst/>
          </a:prstGeom>
        </p:spPr>
      </p:pic>
      <p:sp>
        <p:nvSpPr>
          <p:cNvPr id="11" name="Zástupný symbol pro obsah 2">
            <a:extLst>
              <a:ext uri="{FF2B5EF4-FFF2-40B4-BE49-F238E27FC236}">
                <a16:creationId xmlns:a16="http://schemas.microsoft.com/office/drawing/2014/main" id="{2FD3E81E-40FE-4E13-9B11-5767EF4D1D74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720000" y="1692002"/>
            <a:ext cx="10753200" cy="4139998"/>
          </a:xfrm>
          <a:prstGeom prst="rect">
            <a:avLst/>
          </a:prstGeom>
        </p:spPr>
        <p:txBody>
          <a:bodyPr/>
          <a:lstStyle>
            <a:lvl1pPr marL="252000" indent="-180000">
              <a:lnSpc>
                <a:spcPct val="150000"/>
              </a:lnSpc>
              <a:buClr>
                <a:schemeClr val="tx2"/>
              </a:buClr>
              <a:buSzPct val="100000"/>
              <a:buFont typeface="Arial" panose="020B0604020202020204" pitchFamily="34" charset="0"/>
              <a:buChar char="̶"/>
              <a:defRPr b="0"/>
            </a:lvl1pPr>
            <a:lvl2pPr marL="504000" indent="-180000">
              <a:lnSpc>
                <a:spcPct val="100000"/>
              </a:lnSpc>
              <a:buClr>
                <a:schemeClr val="tx2"/>
              </a:buClr>
              <a:buFont typeface="Arial" panose="020B0604020202020204" pitchFamily="34" charset="0"/>
              <a:buChar char="̶"/>
              <a:defRPr sz="2000"/>
            </a:lvl2pPr>
            <a:lvl3pPr marL="914400" indent="0">
              <a:buNone/>
              <a:defRPr/>
            </a:lvl3pPr>
          </a:lstStyle>
          <a:p>
            <a:pPr lvl="0"/>
            <a:r>
              <a:rPr lang="cs-CZ"/>
              <a:t>Upravte styly předlohy textu.</a:t>
            </a:r>
          </a:p>
          <a:p>
            <a:pPr lvl="1"/>
            <a:r>
              <a:rPr lang="cs-CZ"/>
              <a:t>Druhá úroveň</a:t>
            </a:r>
          </a:p>
          <a:p>
            <a:pPr lvl="2"/>
            <a:r>
              <a:rPr lang="cs-CZ"/>
              <a:t>Třetí úroveň</a:t>
            </a:r>
          </a:p>
        </p:txBody>
      </p:sp>
      <p:sp>
        <p:nvSpPr>
          <p:cNvPr id="12" name="Rectangle 17">
            <a:extLst>
              <a:ext uri="{FF2B5EF4-FFF2-40B4-BE49-F238E27FC236}">
                <a16:creationId xmlns:a16="http://schemas.microsoft.com/office/drawing/2014/main" id="{3B718662-BCEF-4F53-80CB-8B7864BBF9F7}"/>
              </a:ext>
            </a:extLst>
          </p:cNvPr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720000" y="6228000"/>
            <a:ext cx="7920000" cy="252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anchor="ctr" anchorCtr="0" compatLnSpc="1">
            <a:prstTxWarp prst="textNoShape">
              <a:avLst/>
            </a:prstTxWarp>
          </a:bodyPr>
          <a:lstStyle>
            <a:lvl1pPr>
              <a:defRPr lang="cs-CZ" sz="1200" smtClean="0">
                <a:solidFill>
                  <a:srgbClr val="0000DC"/>
                </a:solidFill>
                <a:effectLst/>
                <a:latin typeface="+mj-lt"/>
              </a:defRPr>
            </a:lvl1pPr>
          </a:lstStyle>
          <a:p>
            <a:r>
              <a:rPr lang="cs-CZ" dirty="0"/>
              <a:t>Definujte zápatí – název prezentace nebo pracoviště</a:t>
            </a:r>
          </a:p>
        </p:txBody>
      </p:sp>
      <p:sp>
        <p:nvSpPr>
          <p:cNvPr id="14" name="Rectangle 18">
            <a:extLst>
              <a:ext uri="{FF2B5EF4-FFF2-40B4-BE49-F238E27FC236}">
                <a16:creationId xmlns:a16="http://schemas.microsoft.com/office/drawing/2014/main" id="{817F25E5-B573-488B-992B-821062693CAE}"/>
              </a:ext>
            </a:extLst>
          </p:cNvPr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414000" y="6228000"/>
            <a:ext cx="252000" cy="252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0" tIns="0" rIns="0" bIns="0" numCol="1" anchor="ctr" anchorCtr="0" compatLnSpc="1">
            <a:prstTxWarp prst="textNoShape">
              <a:avLst/>
            </a:prstTxWarp>
          </a:bodyPr>
          <a:lstStyle>
            <a:lvl1pPr algn="l">
              <a:defRPr sz="1200" b="0">
                <a:solidFill>
                  <a:schemeClr val="tx2"/>
                </a:solidFill>
                <a:latin typeface="+mj-lt"/>
              </a:defRPr>
            </a:lvl1pPr>
          </a:lstStyle>
          <a:p>
            <a:fld id="{0DE708CC-0C3F-4567-9698-B54C0F35BD31}" type="slidenum">
              <a:rPr lang="cs-CZ" altLang="cs-CZ" smtClean="0"/>
              <a:pPr/>
              <a:t>‹#›</a:t>
            </a:fld>
            <a:endParaRPr lang="cs-CZ" altLang="cs-CZ" dirty="0"/>
          </a:p>
        </p:txBody>
      </p:sp>
    </p:spTree>
    <p:extLst>
      <p:ext uri="{BB962C8B-B14F-4D97-AF65-F5344CB8AC3E}">
        <p14:creationId xmlns:p14="http://schemas.microsoft.com/office/powerpoint/2010/main" val="1691229579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3997" userDrawn="1">
          <p15:clr>
            <a:srgbClr val="FBAE40"/>
          </p15:clr>
        </p15:guide>
        <p15:guide id="2" pos="438" userDrawn="1">
          <p15:clr>
            <a:srgbClr val="FBAE40"/>
          </p15:clr>
        </p15:guide>
      </p15:sldGuideLst>
    </p:ext>
  </p:extLst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woTxTwoObj" preserve="1">
  <p:cSld name="Porovnání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524000" y="731520"/>
            <a:ext cx="4462272" cy="639762"/>
          </a:xfrm>
        </p:spPr>
        <p:txBody>
          <a:bodyPr anchor="b">
            <a:noAutofit/>
          </a:bodyPr>
          <a:lstStyle>
            <a:lvl1pPr marL="0" indent="0" algn="ctr">
              <a:buNone/>
              <a:defRPr lang="en-US" sz="2400" b="1" i="0" kern="1200" dirty="0" smtClean="0">
                <a:gradFill>
                  <a:gsLst>
                    <a:gs pos="0">
                      <a:schemeClr val="tx1"/>
                    </a:gs>
                    <a:gs pos="40000">
                      <a:schemeClr val="tx1">
                        <a:lumMod val="75000"/>
                        <a:lumOff val="25000"/>
                      </a:schemeClr>
                    </a:gs>
                    <a:gs pos="100000">
                      <a:schemeClr val="tx2">
                        <a:alpha val="65000"/>
                      </a:schemeClr>
                    </a:gs>
                  </a:gsLst>
                  <a:lin ang="5400000" scaled="0"/>
                </a:gradFill>
                <a:effectLst/>
                <a:latin typeface="+mj-lt"/>
                <a:ea typeface="+mj-ea"/>
                <a:cs typeface="+mj-cs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cs-CZ"/>
              <a:t>Kliknutím lze upravit styly předlohy textu.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1541929" y="1400327"/>
            <a:ext cx="4462272" cy="2743200"/>
          </a:xfrm>
        </p:spPr>
        <p:txBody>
          <a:bodyPr>
            <a:normAutofit/>
          </a:bodyPr>
          <a:lstStyle>
            <a:lvl1pPr>
              <a:defRPr sz="1800"/>
            </a:lvl1pPr>
            <a:lvl2pPr>
              <a:defRPr sz="1800"/>
            </a:lvl2pPr>
            <a:lvl3pPr>
              <a:defRPr sz="16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cs-CZ"/>
              <a:t>Kliknutím lze upravit styly předlohy textu.</a:t>
            </a:r>
          </a:p>
          <a:p>
            <a:pPr lvl="1"/>
            <a:r>
              <a:rPr lang="cs-CZ"/>
              <a:t>Druhá úroveň</a:t>
            </a:r>
          </a:p>
          <a:p>
            <a:pPr lvl="2"/>
            <a:r>
              <a:rPr lang="cs-CZ"/>
              <a:t>Třetí úroveň</a:t>
            </a:r>
          </a:p>
          <a:p>
            <a:pPr lvl="3"/>
            <a:r>
              <a:rPr lang="cs-CZ"/>
              <a:t>Čtvrtá úroveň</a:t>
            </a:r>
          </a:p>
          <a:p>
            <a:pPr lvl="4"/>
            <a:r>
              <a:rPr lang="cs-CZ"/>
              <a:t>Pátá úroveň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96403" y="731520"/>
            <a:ext cx="4462272" cy="639762"/>
          </a:xfrm>
        </p:spPr>
        <p:txBody>
          <a:bodyPr anchor="b">
            <a:noAutofit/>
          </a:bodyPr>
          <a:lstStyle>
            <a:lvl1pPr marL="0" indent="0" algn="ctr">
              <a:buNone/>
              <a:defRPr lang="en-US" sz="2400" b="1" i="0" kern="1200" dirty="0" smtClean="0">
                <a:gradFill>
                  <a:gsLst>
                    <a:gs pos="0">
                      <a:schemeClr val="tx1"/>
                    </a:gs>
                    <a:gs pos="40000">
                      <a:schemeClr val="tx1">
                        <a:lumMod val="75000"/>
                        <a:lumOff val="25000"/>
                      </a:schemeClr>
                    </a:gs>
                    <a:gs pos="100000">
                      <a:schemeClr val="tx2">
                        <a:alpha val="65000"/>
                      </a:schemeClr>
                    </a:gs>
                  </a:gsLst>
                  <a:lin ang="5400000" scaled="0"/>
                </a:gradFill>
                <a:effectLst/>
                <a:latin typeface="+mj-lt"/>
                <a:ea typeface="+mj-ea"/>
                <a:cs typeface="+mj-cs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marL="0" lvl="0" indent="0" algn="ctr" defTabSz="914400" rtl="0" eaLnBrk="1" latinLnBrk="0" hangingPunct="1">
              <a:spcBef>
                <a:spcPct val="20000"/>
              </a:spcBef>
              <a:spcAft>
                <a:spcPts val="300"/>
              </a:spcAft>
              <a:buClr>
                <a:schemeClr val="accent6">
                  <a:lumMod val="75000"/>
                </a:schemeClr>
              </a:buClr>
              <a:buSzPct val="130000"/>
              <a:buFont typeface="Georgia" pitchFamily="18" charset="0"/>
              <a:buNone/>
            </a:pPr>
            <a:r>
              <a:rPr lang="cs-CZ"/>
              <a:t>Kliknutím lze upravit styly předlohy textu.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93367" y="1399032"/>
            <a:ext cx="4462272" cy="2743200"/>
          </a:xfrm>
        </p:spPr>
        <p:txBody>
          <a:bodyPr>
            <a:normAutofit/>
          </a:bodyPr>
          <a:lstStyle>
            <a:lvl1pPr>
              <a:defRPr sz="1800"/>
            </a:lvl1pPr>
            <a:lvl2pPr>
              <a:defRPr sz="1800"/>
            </a:lvl2pPr>
            <a:lvl3pPr>
              <a:defRPr sz="16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cs-CZ"/>
              <a:t>Kliknutím lze upravit styly předlohy textu.</a:t>
            </a:r>
          </a:p>
          <a:p>
            <a:pPr lvl="1"/>
            <a:r>
              <a:rPr lang="cs-CZ"/>
              <a:t>Druhá úroveň</a:t>
            </a:r>
          </a:p>
          <a:p>
            <a:pPr lvl="2"/>
            <a:r>
              <a:rPr lang="cs-CZ"/>
              <a:t>Třetí úroveň</a:t>
            </a:r>
          </a:p>
          <a:p>
            <a:pPr lvl="3"/>
            <a:r>
              <a:rPr lang="cs-CZ"/>
              <a:t>Čtvrtá úroveň</a:t>
            </a:r>
          </a:p>
          <a:p>
            <a:pPr lvl="4"/>
            <a:r>
              <a:rPr lang="cs-CZ"/>
              <a:t>Pátá úroveň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6071EF4-5DF5-4AE0-816D-0E0305A625AF}" type="datetimeFigureOut">
              <a:rPr lang="cs-CZ" smtClean="0"/>
              <a:t>23.09.2022</a:t>
            </a:fld>
            <a:endParaRPr lang="cs-CZ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cs-CZ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22D1847-5C05-4AA9-8A3E-DAE6F6FCC260}" type="slidenum">
              <a:rPr lang="cs-CZ" smtClean="0"/>
              <a:t>‹#›</a:t>
            </a:fld>
            <a:endParaRPr lang="cs-CZ"/>
          </a:p>
        </p:txBody>
      </p:sp>
      <p:sp>
        <p:nvSpPr>
          <p:cNvPr id="10" name="Title 9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cs-CZ"/>
              <a:t>Kliknutím lze upravit styl.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191840289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Only" preserve="1">
  <p:cSld name="Pouze nadpi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cs-CZ"/>
              <a:t>Kliknutím lze upravit styl.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6071EF4-5DF5-4AE0-816D-0E0305A625AF}" type="datetimeFigureOut">
              <a:rPr lang="cs-CZ" smtClean="0"/>
              <a:t>23.09.2022</a:t>
            </a:fld>
            <a:endParaRPr lang="cs-CZ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cs-CZ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22D1847-5C05-4AA9-8A3E-DAE6F6FCC260}" type="slidenum">
              <a:rPr lang="cs-CZ" smtClean="0"/>
              <a:t>‹#›</a:t>
            </a:fld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2279519457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Prázdn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6071EF4-5DF5-4AE0-816D-0E0305A625AF}" type="datetimeFigureOut">
              <a:rPr lang="cs-CZ" smtClean="0"/>
              <a:t>23.09.2022</a:t>
            </a:fld>
            <a:endParaRPr lang="cs-CZ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cs-CZ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22D1847-5C05-4AA9-8A3E-DAE6F6FCC260}" type="slidenum">
              <a:rPr lang="cs-CZ" smtClean="0"/>
              <a:t>‹#›</a:t>
            </a:fld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2396241692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Tx" preserve="1">
  <p:cSld name="Obsah s titulke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118794" y="2209801"/>
            <a:ext cx="4848113" cy="1258493"/>
          </a:xfrm>
          <a:effectLst/>
        </p:spPr>
        <p:txBody>
          <a:bodyPr anchor="b">
            <a:noAutofit/>
          </a:bodyPr>
          <a:lstStyle>
            <a:lvl1pPr marL="228600" indent="-228600" algn="l">
              <a:defRPr sz="2800" b="1">
                <a:effectLst/>
              </a:defRPr>
            </a:lvl1pPr>
          </a:lstStyle>
          <a:p>
            <a:r>
              <a:rPr lang="cs-CZ"/>
              <a:t>Kliknutím lze upravit styl.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6124688" y="731520"/>
            <a:ext cx="5356113" cy="4894730"/>
          </a:xfrm>
        </p:spPr>
        <p:txBody>
          <a:bodyPr anchor="ctr"/>
          <a:lstStyle>
            <a:lvl1pPr>
              <a:defRPr sz="22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4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cs-CZ"/>
              <a:t>Kliknutím lze upravit styly předlohy textu.</a:t>
            </a:r>
          </a:p>
          <a:p>
            <a:pPr lvl="1"/>
            <a:r>
              <a:rPr lang="cs-CZ"/>
              <a:t>Druhá úroveň</a:t>
            </a:r>
          </a:p>
          <a:p>
            <a:pPr lvl="2"/>
            <a:r>
              <a:rPr lang="cs-CZ"/>
              <a:t>Třetí úroveň</a:t>
            </a:r>
          </a:p>
          <a:p>
            <a:pPr lvl="3"/>
            <a:r>
              <a:rPr lang="cs-CZ"/>
              <a:t>Čtvrtá úroveň</a:t>
            </a:r>
          </a:p>
          <a:p>
            <a:pPr lvl="4"/>
            <a:r>
              <a:rPr lang="cs-CZ"/>
              <a:t>Pátá úroveň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434354" y="3497802"/>
            <a:ext cx="4518213" cy="2139518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cs-CZ"/>
              <a:t>Kliknutím lze upravit styly předlohy textu.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6071EF4-5DF5-4AE0-816D-0E0305A625AF}" type="datetimeFigureOut">
              <a:rPr lang="cs-CZ" smtClean="0"/>
              <a:t>23.09.2022</a:t>
            </a:fld>
            <a:endParaRPr lang="cs-CZ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cs-CZ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22D1847-5C05-4AA9-8A3E-DAE6F6FCC260}" type="slidenum">
              <a:rPr lang="cs-CZ" smtClean="0"/>
              <a:t>‹#›</a:t>
            </a:fld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527530231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picTx" preserve="1">
  <p:cSld name="Obrázek s titulke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/>
          <p:cNvSpPr/>
          <p:nvPr/>
        </p:nvSpPr>
        <p:spPr>
          <a:xfrm>
            <a:off x="0" y="3866920"/>
            <a:ext cx="12192000" cy="2991080"/>
          </a:xfrm>
          <a:prstGeom prst="rect">
            <a:avLst/>
          </a:prstGeom>
          <a:gradFill>
            <a:gsLst>
              <a:gs pos="0">
                <a:schemeClr val="bg1">
                  <a:alpha val="92000"/>
                </a:schemeClr>
              </a:gs>
              <a:gs pos="37000">
                <a:schemeClr val="bg1">
                  <a:alpha val="77000"/>
                </a:schemeClr>
              </a:gs>
              <a:gs pos="100000">
                <a:schemeClr val="bg2">
                  <a:alpha val="80000"/>
                </a:schemeClr>
              </a:gs>
            </a:gsLst>
            <a:path path="circle">
              <a:fillToRect l="50000" t="50000" r="50000" b="50000"/>
            </a:path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9" name="Rectangle 8"/>
          <p:cNvSpPr/>
          <p:nvPr/>
        </p:nvSpPr>
        <p:spPr>
          <a:xfrm>
            <a:off x="0" y="0"/>
            <a:ext cx="12192000" cy="3866920"/>
          </a:xfrm>
          <a:prstGeom prst="rect">
            <a:avLst/>
          </a:prstGeom>
          <a:gradFill flip="none" rotWithShape="1">
            <a:gsLst>
              <a:gs pos="0">
                <a:schemeClr val="bg1">
                  <a:alpha val="90000"/>
                </a:schemeClr>
              </a:gs>
              <a:gs pos="48000">
                <a:schemeClr val="bg1">
                  <a:alpha val="63000"/>
                </a:schemeClr>
              </a:gs>
              <a:gs pos="100000">
                <a:schemeClr val="bg2">
                  <a:alpha val="80000"/>
                </a:scheme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 dirty="0"/>
          </a:p>
        </p:txBody>
      </p:sp>
      <p:sp>
        <p:nvSpPr>
          <p:cNvPr id="10" name="Rectangle 9"/>
          <p:cNvSpPr/>
          <p:nvPr/>
        </p:nvSpPr>
        <p:spPr>
          <a:xfrm>
            <a:off x="0" y="2652311"/>
            <a:ext cx="12192000" cy="2286000"/>
          </a:xfrm>
          <a:prstGeom prst="rect">
            <a:avLst/>
          </a:prstGeom>
          <a:gradFill flip="none" rotWithShape="1">
            <a:gsLst>
              <a:gs pos="0">
                <a:schemeClr val="bg1">
                  <a:alpha val="0"/>
                </a:schemeClr>
              </a:gs>
              <a:gs pos="29000">
                <a:schemeClr val="bg1">
                  <a:alpha val="30000"/>
                </a:schemeClr>
              </a:gs>
              <a:gs pos="45000">
                <a:schemeClr val="bg2">
                  <a:alpha val="40000"/>
                </a:schemeClr>
              </a:gs>
              <a:gs pos="55000">
                <a:schemeClr val="bg1">
                  <a:alpha val="26000"/>
                </a:schemeClr>
              </a:gs>
              <a:gs pos="65000">
                <a:schemeClr val="bg2">
                  <a:alpha val="60000"/>
                </a:schemeClr>
              </a:gs>
              <a:gs pos="100000">
                <a:schemeClr val="bg1">
                  <a:alpha val="0"/>
                </a:schemeClr>
              </a:gs>
            </a:gsLst>
            <a:lin ang="5400000" scaled="0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11" name="Oval 10"/>
          <p:cNvSpPr/>
          <p:nvPr/>
        </p:nvSpPr>
        <p:spPr>
          <a:xfrm>
            <a:off x="0" y="1600200"/>
            <a:ext cx="12192000" cy="5105400"/>
          </a:xfrm>
          <a:prstGeom prst="ellipse">
            <a:avLst/>
          </a:prstGeom>
          <a:gradFill flip="none" rotWithShape="1">
            <a:gsLst>
              <a:gs pos="0">
                <a:schemeClr val="bg1"/>
              </a:gs>
              <a:gs pos="54000">
                <a:schemeClr val="bg1">
                  <a:alpha val="0"/>
                </a:scheme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5966900" y="1143000"/>
            <a:ext cx="5486400" cy="3127806"/>
          </a:xfrm>
          <a:prstGeom prst="roundRect">
            <a:avLst>
              <a:gd name="adj" fmla="val 4230"/>
            </a:avLst>
          </a:prstGeom>
          <a:solidFill>
            <a:schemeClr val="bg2">
              <a:lumMod val="90000"/>
            </a:schemeClr>
          </a:solidFill>
          <a:effectLst>
            <a:reflection blurRad="4350" stA="23000" endA="300" endPos="28000" dir="5400000" sy="-100000" algn="bl" rotWithShape="0"/>
          </a:effectLst>
          <a:scene3d>
            <a:camera prst="perspectiveContrastingLeftFacing" fov="1800000">
              <a:rot lat="300000" lon="2100000" rev="0"/>
            </a:camera>
            <a:lightRig rig="balanced" dir="t"/>
          </a:scene3d>
          <a:sp3d>
            <a:bevelT w="50800" h="50800"/>
          </a:sp3d>
        </p:spPr>
        <p:txBody>
          <a:bodyPr>
            <a:normAutofit/>
            <a:flatTx/>
          </a:bodyPr>
          <a:lstStyle>
            <a:lvl1pPr marL="0" indent="0" algn="ctr">
              <a:buNone/>
              <a:defRPr sz="20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cs-CZ"/>
              <a:t>Kliknutím na ikonu přidáte obrázek.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170516" y="1010486"/>
            <a:ext cx="4925485" cy="2163020"/>
          </a:xfrm>
        </p:spPr>
        <p:txBody>
          <a:bodyPr anchor="b"/>
          <a:lstStyle>
            <a:lvl1pPr marL="182880" indent="-182880">
              <a:buFont typeface="Georgia" pitchFamily="18" charset="0"/>
              <a:buChar char="*"/>
              <a:defRPr sz="16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cs-CZ"/>
              <a:t>Kliknutím lze upravit styly předlohy textu.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6071EF4-5DF5-4AE0-816D-0E0305A625AF}" type="datetimeFigureOut">
              <a:rPr lang="cs-CZ" smtClean="0"/>
              <a:t>23.09.2022</a:t>
            </a:fld>
            <a:endParaRPr lang="cs-CZ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cs-CZ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22D1847-5C05-4AA9-8A3E-DAE6F6FCC260}" type="slidenum">
              <a:rPr lang="cs-CZ" smtClean="0"/>
              <a:t>‹#›</a:t>
            </a:fld>
            <a:endParaRPr lang="cs-CZ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69691" y="4464421"/>
            <a:ext cx="8511384" cy="1143000"/>
          </a:xfrm>
        </p:spPr>
        <p:txBody>
          <a:bodyPr anchor="b">
            <a:noAutofit/>
          </a:bodyPr>
          <a:lstStyle>
            <a:lvl1pPr algn="l">
              <a:defRPr sz="4600" b="1"/>
            </a:lvl1pPr>
          </a:lstStyle>
          <a:p>
            <a:r>
              <a:rPr lang="cs-CZ"/>
              <a:t>Kliknutím lze upravit styl.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637079052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vertTx" preserve="1">
  <p:cSld name="Nadpis a svislý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cs-CZ"/>
              <a:t>Kliknutím lze upravit styl.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540000" y="731519"/>
            <a:ext cx="8534400" cy="3474720"/>
          </a:xfrm>
        </p:spPr>
        <p:txBody>
          <a:bodyPr vert="eaVert"/>
          <a:lstStyle/>
          <a:p>
            <a:pPr lvl="0"/>
            <a:r>
              <a:rPr lang="cs-CZ"/>
              <a:t>Kliknutím lze upravit styly předlohy textu.</a:t>
            </a:r>
          </a:p>
          <a:p>
            <a:pPr lvl="1"/>
            <a:r>
              <a:rPr lang="cs-CZ"/>
              <a:t>Druhá úroveň</a:t>
            </a:r>
          </a:p>
          <a:p>
            <a:pPr lvl="2"/>
            <a:r>
              <a:rPr lang="cs-CZ"/>
              <a:t>Třetí úroveň</a:t>
            </a:r>
          </a:p>
          <a:p>
            <a:pPr lvl="3"/>
            <a:r>
              <a:rPr lang="cs-CZ"/>
              <a:t>Čtvrtá úroveň</a:t>
            </a:r>
          </a:p>
          <a:p>
            <a:pPr lvl="4"/>
            <a:r>
              <a:rPr lang="cs-CZ"/>
              <a:t>Pátá úroveň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6071EF4-5DF5-4AE0-816D-0E0305A625AF}" type="datetimeFigureOut">
              <a:rPr lang="cs-CZ" smtClean="0"/>
              <a:t>23.09.2022</a:t>
            </a:fld>
            <a:endParaRPr lang="cs-CZ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cs-CZ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22D1847-5C05-4AA9-8A3E-DAE6F6FCC260}" type="slidenum">
              <a:rPr lang="cs-CZ" smtClean="0"/>
              <a:t>‹#›</a:t>
            </a:fld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1029146243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vertTitleAndTx" preserve="1">
  <p:cSld name="Svislý nadpis a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1538344" y="376518"/>
            <a:ext cx="2743200" cy="5238339"/>
          </a:xfrm>
          <a:effectLst/>
        </p:spPr>
        <p:txBody>
          <a:bodyPr vert="eaVert"/>
          <a:lstStyle>
            <a:lvl1pPr algn="l">
              <a:defRPr/>
            </a:lvl1pPr>
          </a:lstStyle>
          <a:p>
            <a:r>
              <a:rPr lang="cs-CZ"/>
              <a:t>Kliknutím lze upravit styl.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432151" y="731520"/>
            <a:ext cx="6439049" cy="4894729"/>
          </a:xfrm>
        </p:spPr>
        <p:txBody>
          <a:bodyPr vert="eaVert"/>
          <a:lstStyle/>
          <a:p>
            <a:pPr lvl="0"/>
            <a:r>
              <a:rPr lang="cs-CZ"/>
              <a:t>Kliknutím lze upravit styly předlohy textu.</a:t>
            </a:r>
          </a:p>
          <a:p>
            <a:pPr lvl="1"/>
            <a:r>
              <a:rPr lang="cs-CZ"/>
              <a:t>Druhá úroveň</a:t>
            </a:r>
          </a:p>
          <a:p>
            <a:pPr lvl="2"/>
            <a:r>
              <a:rPr lang="cs-CZ"/>
              <a:t>Třetí úroveň</a:t>
            </a:r>
          </a:p>
          <a:p>
            <a:pPr lvl="3"/>
            <a:r>
              <a:rPr lang="cs-CZ"/>
              <a:t>Čtvrtá úroveň</a:t>
            </a:r>
          </a:p>
          <a:p>
            <a:pPr lvl="4"/>
            <a:r>
              <a:rPr lang="cs-CZ"/>
              <a:t>Pátá úroveň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6071EF4-5DF5-4AE0-816D-0E0305A625AF}" type="datetimeFigureOut">
              <a:rPr lang="cs-CZ" smtClean="0"/>
              <a:t>23.09.2022</a:t>
            </a:fld>
            <a:endParaRPr lang="cs-CZ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cs-CZ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22D1847-5C05-4AA9-8A3E-DAE6F6FCC260}" type="slidenum">
              <a:rPr lang="cs-CZ" smtClean="0"/>
              <a:t>‹#›</a:t>
            </a:fld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3967227409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>
  <p:cSld name="1_Dva obsah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tle 7"/>
          <p:cNvSpPr>
            <a:spLocks noGrp="1"/>
          </p:cNvSpPr>
          <p:nvPr>
            <p:ph type="title"/>
          </p:nvPr>
        </p:nvSpPr>
        <p:spPr>
          <a:xfrm>
            <a:off x="1097280" y="286605"/>
            <a:ext cx="10058400" cy="1450757"/>
          </a:xfrm>
        </p:spPr>
        <p:txBody>
          <a:bodyPr/>
          <a:lstStyle/>
          <a:p>
            <a:r>
              <a:rPr lang="cs-CZ"/>
              <a:t>Kliknutím lze upravit styl.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1097279" y="1845734"/>
            <a:ext cx="4937760" cy="4023360"/>
          </a:xfrm>
        </p:spPr>
        <p:txBody>
          <a:bodyPr/>
          <a:lstStyle/>
          <a:p>
            <a:pPr lvl="0"/>
            <a:r>
              <a:rPr lang="cs-CZ"/>
              <a:t>Kliknutím lze upravit styly předlohy textu.</a:t>
            </a:r>
          </a:p>
          <a:p>
            <a:pPr lvl="1"/>
            <a:r>
              <a:rPr lang="cs-CZ"/>
              <a:t>Druhá úroveň</a:t>
            </a:r>
          </a:p>
          <a:p>
            <a:pPr lvl="2"/>
            <a:r>
              <a:rPr lang="cs-CZ"/>
              <a:t>Třetí úroveň</a:t>
            </a:r>
          </a:p>
          <a:p>
            <a:pPr lvl="3"/>
            <a:r>
              <a:rPr lang="cs-CZ"/>
              <a:t>Čtvrtá úroveň</a:t>
            </a:r>
          </a:p>
          <a:p>
            <a:pPr lvl="4"/>
            <a:r>
              <a:rPr lang="cs-CZ"/>
              <a:t>Pátá úroveň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217920" y="1845735"/>
            <a:ext cx="4937760" cy="4023360"/>
          </a:xfrm>
        </p:spPr>
        <p:txBody>
          <a:bodyPr/>
          <a:lstStyle/>
          <a:p>
            <a:pPr lvl="0"/>
            <a:r>
              <a:rPr lang="cs-CZ"/>
              <a:t>Kliknutím lze upravit styly předlohy textu.</a:t>
            </a:r>
          </a:p>
          <a:p>
            <a:pPr lvl="1"/>
            <a:r>
              <a:rPr lang="cs-CZ"/>
              <a:t>Druhá úroveň</a:t>
            </a:r>
          </a:p>
          <a:p>
            <a:pPr lvl="2"/>
            <a:r>
              <a:rPr lang="cs-CZ"/>
              <a:t>Třetí úroveň</a:t>
            </a:r>
          </a:p>
          <a:p>
            <a:pPr lvl="3"/>
            <a:r>
              <a:rPr lang="cs-CZ"/>
              <a:t>Čtvrtá úroveň</a:t>
            </a:r>
          </a:p>
          <a:p>
            <a:pPr lvl="4"/>
            <a:r>
              <a:rPr lang="cs-CZ"/>
              <a:t>Pátá úroveň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BE6FB9C-2F3C-4A96-97EF-767AAFC96AC5}" type="datetimeFigureOut">
              <a:rPr lang="en-US" smtClean="0"/>
              <a:pPr/>
              <a:t>9/23/2022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109EDA7-1200-405C-8634-4B0A660FB4DE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56453954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Heading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Zástupný symbol pro zápatí 3"/>
          <p:cNvSpPr>
            <a:spLocks noGrp="1"/>
          </p:cNvSpPr>
          <p:nvPr>
            <p:ph type="ftr" sz="quarter" idx="10"/>
          </p:nvPr>
        </p:nvSpPr>
        <p:spPr>
          <a:xfrm>
            <a:off x="720000" y="6228000"/>
            <a:ext cx="7920000" cy="252000"/>
          </a:xfrm>
        </p:spPr>
        <p:txBody>
          <a:bodyPr/>
          <a:lstStyle>
            <a:lvl1pPr>
              <a:defRPr sz="900"/>
            </a:lvl1pPr>
          </a:lstStyle>
          <a:p>
            <a:r>
              <a:rPr lang="en-GB" noProof="0" dirty="0"/>
              <a:t>Define footer – presentation title / department</a:t>
            </a:r>
          </a:p>
        </p:txBody>
      </p:sp>
      <p:sp>
        <p:nvSpPr>
          <p:cNvPr id="5" name="Zástupný symbol pro číslo snímku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fld id="{0970407D-EE58-4A0B-824B-1D3AE42DD9CF}" type="slidenum">
              <a:rPr lang="cs-CZ" altLang="cs-CZ"/>
              <a:pPr/>
              <a:t>‹#›</a:t>
            </a:fld>
            <a:endParaRPr lang="cs-CZ" altLang="cs-CZ" dirty="0"/>
          </a:p>
        </p:txBody>
      </p:sp>
      <p:sp>
        <p:nvSpPr>
          <p:cNvPr id="13" name="Nadpis 12">
            <a:extLst>
              <a:ext uri="{FF2B5EF4-FFF2-40B4-BE49-F238E27FC236}">
                <a16:creationId xmlns:a16="http://schemas.microsoft.com/office/drawing/2014/main" id="{6B0440B8-6781-4DF7-853B-03D5855A8CB8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en-GB" noProof="0" dirty="0"/>
              <a:t>Click here to insert heading.</a:t>
            </a:r>
            <a:endParaRPr lang="cs-CZ" dirty="0"/>
          </a:p>
        </p:txBody>
      </p:sp>
      <p:pic>
        <p:nvPicPr>
          <p:cNvPr id="9" name="Obrázek 8">
            <a:extLst>
              <a:ext uri="{FF2B5EF4-FFF2-40B4-BE49-F238E27FC236}">
                <a16:creationId xmlns:a16="http://schemas.microsoft.com/office/drawing/2014/main" id="{83F24B06-B2DE-4D1F-B580-6248E87C08F0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881278" y="6048049"/>
            <a:ext cx="867343" cy="598465"/>
          </a:xfrm>
          <a:prstGeom prst="rect">
            <a:avLst/>
          </a:prstGeom>
        </p:spPr>
      </p:pic>
      <p:sp>
        <p:nvSpPr>
          <p:cNvPr id="7" name="Zástupný symbol pro obsah 2"/>
          <p:cNvSpPr>
            <a:spLocks noGrp="1"/>
          </p:cNvSpPr>
          <p:nvPr>
            <p:ph idx="1" hasCustomPrompt="1"/>
          </p:nvPr>
        </p:nvSpPr>
        <p:spPr>
          <a:xfrm>
            <a:off x="720000" y="1692002"/>
            <a:ext cx="10753200" cy="4139998"/>
          </a:xfrm>
          <a:prstGeom prst="rect">
            <a:avLst/>
          </a:prstGeom>
        </p:spPr>
        <p:txBody>
          <a:bodyPr/>
          <a:lstStyle>
            <a:lvl1pPr marL="189000" indent="-135000">
              <a:lnSpc>
                <a:spcPct val="150000"/>
              </a:lnSpc>
              <a:buClr>
                <a:schemeClr val="tx2"/>
              </a:buClr>
              <a:buSzPct val="100000"/>
              <a:buFont typeface="Arial" panose="020B0604020202020204" pitchFamily="34" charset="0"/>
              <a:buChar char="̶"/>
              <a:defRPr b="0"/>
            </a:lvl1pPr>
            <a:lvl2pPr marL="378000" indent="-135000">
              <a:lnSpc>
                <a:spcPct val="100000"/>
              </a:lnSpc>
              <a:buClr>
                <a:schemeClr val="tx2"/>
              </a:buClr>
              <a:buFont typeface="Arial" panose="020B0604020202020204" pitchFamily="34" charset="0"/>
              <a:buChar char="̶"/>
              <a:defRPr sz="1500"/>
            </a:lvl2pPr>
            <a:lvl3pPr marL="685800" indent="0">
              <a:buNone/>
              <a:defRPr/>
            </a:lvl3pPr>
          </a:lstStyle>
          <a:p>
            <a:pPr lvl="0"/>
            <a:r>
              <a:rPr lang="en-GB" noProof="0" dirty="0"/>
              <a:t>Click here to insert text.</a:t>
            </a:r>
          </a:p>
          <a:p>
            <a:pPr lvl="1"/>
            <a:r>
              <a:rPr lang="en-GB" noProof="0" dirty="0"/>
              <a:t>Second level</a:t>
            </a:r>
          </a:p>
          <a:p>
            <a:pPr lvl="2"/>
            <a:r>
              <a:rPr lang="en-GB" noProof="0" dirty="0"/>
              <a:t>Third level</a:t>
            </a:r>
          </a:p>
        </p:txBody>
      </p:sp>
    </p:spTree>
    <p:extLst>
      <p:ext uri="{BB962C8B-B14F-4D97-AF65-F5344CB8AC3E}">
        <p14:creationId xmlns:p14="http://schemas.microsoft.com/office/powerpoint/2010/main" val="1019876351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3997">
          <p15:clr>
            <a:srgbClr val="FBAE40"/>
          </p15:clr>
        </p15:guide>
        <p15:guide id="2" pos="438">
          <p15:clr>
            <a:srgbClr val="FBAE40"/>
          </p15:clr>
        </p15:guide>
      </p15:sldGuideLst>
    </p:ext>
  </p:extLst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Nadpis a obsah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Zástupný symbol pro zápatí 3"/>
          <p:cNvSpPr>
            <a:spLocks noGrp="1"/>
          </p:cNvSpPr>
          <p:nvPr>
            <p:ph type="ftr" sz="quarter" idx="10"/>
          </p:nvPr>
        </p:nvSpPr>
        <p:spPr>
          <a:xfrm>
            <a:off x="720000" y="6228000"/>
            <a:ext cx="7920000" cy="252000"/>
          </a:xfrm>
        </p:spPr>
        <p:txBody>
          <a:bodyPr/>
          <a:lstStyle>
            <a:lvl1pPr>
              <a:defRPr sz="900"/>
            </a:lvl1pPr>
          </a:lstStyle>
          <a:p>
            <a:r>
              <a:rPr lang="cs-CZ"/>
              <a:t>Definujte zápatí - název prezentace / pracoviště</a:t>
            </a:r>
            <a:endParaRPr lang="cs-CZ" dirty="0"/>
          </a:p>
        </p:txBody>
      </p:sp>
      <p:sp>
        <p:nvSpPr>
          <p:cNvPr id="5" name="Zástupný symbol pro číslo snímku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fld id="{0970407D-EE58-4A0B-824B-1D3AE42DD9CF}" type="slidenum">
              <a:rPr lang="cs-CZ" altLang="cs-CZ"/>
              <a:pPr/>
              <a:t>‹#›</a:t>
            </a:fld>
            <a:endParaRPr lang="cs-CZ" altLang="cs-CZ" dirty="0"/>
          </a:p>
        </p:txBody>
      </p:sp>
      <p:sp>
        <p:nvSpPr>
          <p:cNvPr id="13" name="Nadpis 12">
            <a:extLst>
              <a:ext uri="{FF2B5EF4-FFF2-40B4-BE49-F238E27FC236}">
                <a16:creationId xmlns:a16="http://schemas.microsoft.com/office/drawing/2014/main" id="{6B0440B8-6781-4DF7-853B-03D5855A8CB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cs-CZ"/>
              <a:t>Kliknutím lze upravit styl.</a:t>
            </a:r>
            <a:endParaRPr lang="cs-CZ" dirty="0"/>
          </a:p>
        </p:txBody>
      </p:sp>
      <p:pic>
        <p:nvPicPr>
          <p:cNvPr id="9" name="Obrázek 8">
            <a:extLst>
              <a:ext uri="{FF2B5EF4-FFF2-40B4-BE49-F238E27FC236}">
                <a16:creationId xmlns:a16="http://schemas.microsoft.com/office/drawing/2014/main" id="{83F24B06-B2DE-4D1F-B580-6248E87C08F0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881278" y="6048049"/>
            <a:ext cx="867343" cy="598465"/>
          </a:xfrm>
          <a:prstGeom prst="rect">
            <a:avLst/>
          </a:prstGeom>
        </p:spPr>
      </p:pic>
      <p:sp>
        <p:nvSpPr>
          <p:cNvPr id="7" name="Zástupný symbol pro obsah 2"/>
          <p:cNvSpPr>
            <a:spLocks noGrp="1"/>
          </p:cNvSpPr>
          <p:nvPr>
            <p:ph idx="1"/>
          </p:nvPr>
        </p:nvSpPr>
        <p:spPr>
          <a:xfrm>
            <a:off x="720000" y="1692002"/>
            <a:ext cx="10753200" cy="4139998"/>
          </a:xfrm>
          <a:prstGeom prst="rect">
            <a:avLst/>
          </a:prstGeom>
        </p:spPr>
        <p:txBody>
          <a:bodyPr/>
          <a:lstStyle>
            <a:lvl1pPr marL="189000" indent="-135000">
              <a:lnSpc>
                <a:spcPct val="150000"/>
              </a:lnSpc>
              <a:buClr>
                <a:schemeClr val="tx2"/>
              </a:buClr>
              <a:buSzPct val="100000"/>
              <a:buFont typeface="Arial" panose="020B0604020202020204" pitchFamily="34" charset="0"/>
              <a:buChar char="̶"/>
              <a:defRPr b="0"/>
            </a:lvl1pPr>
            <a:lvl2pPr marL="378000" indent="-135000">
              <a:lnSpc>
                <a:spcPct val="100000"/>
              </a:lnSpc>
              <a:buClr>
                <a:schemeClr val="tx2"/>
              </a:buClr>
              <a:buFont typeface="Arial" panose="020B0604020202020204" pitchFamily="34" charset="0"/>
              <a:buChar char="̶"/>
              <a:defRPr sz="1500"/>
            </a:lvl2pPr>
            <a:lvl3pPr marL="685800" indent="0">
              <a:buNone/>
              <a:defRPr/>
            </a:lvl3pPr>
          </a:lstStyle>
          <a:p>
            <a:pPr lvl="0"/>
            <a:r>
              <a:rPr lang="cs-CZ"/>
              <a:t>Upravte styly předlohy textu.</a:t>
            </a:r>
          </a:p>
          <a:p>
            <a:pPr lvl="1"/>
            <a:r>
              <a:rPr lang="cs-CZ"/>
              <a:t>Druhá úroveň</a:t>
            </a:r>
          </a:p>
          <a:p>
            <a:pPr lvl="2"/>
            <a:r>
              <a:rPr lang="cs-CZ"/>
              <a:t>Třetí úroveň</a:t>
            </a:r>
          </a:p>
        </p:txBody>
      </p:sp>
    </p:spTree>
    <p:extLst>
      <p:ext uri="{BB962C8B-B14F-4D97-AF65-F5344CB8AC3E}">
        <p14:creationId xmlns:p14="http://schemas.microsoft.com/office/powerpoint/2010/main" val="2447172384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3997">
          <p15:clr>
            <a:srgbClr val="FBAE40"/>
          </p15:clr>
        </p15:guide>
        <p15:guide id="2" pos="438">
          <p15:clr>
            <a:srgbClr val="FBAE40"/>
          </p15:clr>
        </p15:guide>
      </p15:sldGuideLst>
    </p:ext>
  </p:extLst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Nadpis, podnadpis a obsah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Zástupný symbol pro obsah 2">
            <a:extLst>
              <a:ext uri="{FF2B5EF4-FFF2-40B4-BE49-F238E27FC236}">
                <a16:creationId xmlns:a16="http://schemas.microsoft.com/office/drawing/2014/main" id="{61655828-74E8-4C8C-9A46-D37055D42135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720000" y="1692002"/>
            <a:ext cx="10753200" cy="4139998"/>
          </a:xfrm>
          <a:prstGeom prst="rect">
            <a:avLst/>
          </a:prstGeom>
        </p:spPr>
        <p:txBody>
          <a:bodyPr/>
          <a:lstStyle>
            <a:lvl1pPr marL="252000" indent="-180000">
              <a:lnSpc>
                <a:spcPct val="150000"/>
              </a:lnSpc>
              <a:buClr>
                <a:schemeClr val="tx2"/>
              </a:buClr>
              <a:buSzPct val="100000"/>
              <a:buFont typeface="Arial" panose="020B0604020202020204" pitchFamily="34" charset="0"/>
              <a:buChar char="̶"/>
              <a:defRPr b="0"/>
            </a:lvl1pPr>
            <a:lvl2pPr marL="504000" indent="-180000">
              <a:lnSpc>
                <a:spcPct val="100000"/>
              </a:lnSpc>
              <a:buClr>
                <a:schemeClr val="tx2"/>
              </a:buClr>
              <a:buFont typeface="Arial" panose="020B0604020202020204" pitchFamily="34" charset="0"/>
              <a:buChar char="̶"/>
              <a:defRPr sz="2000"/>
            </a:lvl2pPr>
            <a:lvl3pPr marL="914400" indent="0">
              <a:buNone/>
              <a:defRPr/>
            </a:lvl3pPr>
          </a:lstStyle>
          <a:p>
            <a:pPr lvl="0"/>
            <a:r>
              <a:rPr lang="cs-CZ"/>
              <a:t>Upravte styly předlohy textu.</a:t>
            </a:r>
          </a:p>
          <a:p>
            <a:pPr lvl="1"/>
            <a:r>
              <a:rPr lang="cs-CZ"/>
              <a:t>Druhá úroveň</a:t>
            </a:r>
          </a:p>
          <a:p>
            <a:pPr lvl="2"/>
            <a:r>
              <a:rPr lang="cs-CZ"/>
              <a:t>Třetí úroveň</a:t>
            </a:r>
          </a:p>
        </p:txBody>
      </p:sp>
      <p:sp>
        <p:nvSpPr>
          <p:cNvPr id="10" name="Zástupný symbol pro text 7">
            <a:extLst>
              <a:ext uri="{FF2B5EF4-FFF2-40B4-BE49-F238E27FC236}">
                <a16:creationId xmlns:a16="http://schemas.microsoft.com/office/drawing/2014/main" id="{75DC10B1-1F87-4724-A431-B37F17D5CC79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720725" y="1296001"/>
            <a:ext cx="10752138" cy="271576"/>
          </a:xfrm>
        </p:spPr>
        <p:txBody>
          <a:bodyPr lIns="0" tIns="0" rIns="0" bIns="0">
            <a:noAutofit/>
          </a:bodyPr>
          <a:lstStyle>
            <a:lvl1pPr algn="l">
              <a:lnSpc>
                <a:spcPts val="2300"/>
              </a:lnSpc>
              <a:defRPr sz="2000" b="0">
                <a:solidFill>
                  <a:schemeClr val="tx2"/>
                </a:solidFill>
              </a:defRPr>
            </a:lvl1pPr>
          </a:lstStyle>
          <a:p>
            <a:pPr lvl="0"/>
            <a:r>
              <a:rPr lang="cs-CZ"/>
              <a:t>Upravte styly předlohy textu.</a:t>
            </a:r>
          </a:p>
        </p:txBody>
      </p:sp>
      <p:sp>
        <p:nvSpPr>
          <p:cNvPr id="11" name="Nadpis 12">
            <a:extLst>
              <a:ext uri="{FF2B5EF4-FFF2-40B4-BE49-F238E27FC236}">
                <a16:creationId xmlns:a16="http://schemas.microsoft.com/office/drawing/2014/main" id="{AC2C2C02-70BC-4CA2-A448-691E5EA52A7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20000" y="720000"/>
            <a:ext cx="10753200" cy="451576"/>
          </a:xfrm>
        </p:spPr>
        <p:txBody>
          <a:bodyPr/>
          <a:lstStyle/>
          <a:p>
            <a:r>
              <a:rPr lang="cs-CZ"/>
              <a:t>Kliknutím lze upravit styl.</a:t>
            </a:r>
          </a:p>
        </p:txBody>
      </p:sp>
      <p:pic>
        <p:nvPicPr>
          <p:cNvPr id="12" name="Obrázek 11">
            <a:extLst>
              <a:ext uri="{FF2B5EF4-FFF2-40B4-BE49-F238E27FC236}">
                <a16:creationId xmlns:a16="http://schemas.microsoft.com/office/drawing/2014/main" id="{B250CC6C-D8E6-4BFA-8121-125E87CAF930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881277" y="6048047"/>
            <a:ext cx="867342" cy="598465"/>
          </a:xfrm>
          <a:prstGeom prst="rect">
            <a:avLst/>
          </a:prstGeom>
        </p:spPr>
      </p:pic>
      <p:sp>
        <p:nvSpPr>
          <p:cNvPr id="14" name="Zástupný symbol pro zápatí 1">
            <a:extLst>
              <a:ext uri="{FF2B5EF4-FFF2-40B4-BE49-F238E27FC236}">
                <a16:creationId xmlns:a16="http://schemas.microsoft.com/office/drawing/2014/main" id="{7031899D-0AAE-4B99-AEF8-0822F14C8E1E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720000" y="6228000"/>
            <a:ext cx="7920000" cy="252000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r>
              <a:rPr lang="cs-CZ" dirty="0"/>
              <a:t>Definujte zápatí – název prezentace nebo pracoviště</a:t>
            </a:r>
          </a:p>
        </p:txBody>
      </p:sp>
      <p:sp>
        <p:nvSpPr>
          <p:cNvPr id="15" name="Zástupný symbol pro číslo snímku 2">
            <a:extLst>
              <a:ext uri="{FF2B5EF4-FFF2-40B4-BE49-F238E27FC236}">
                <a16:creationId xmlns:a16="http://schemas.microsoft.com/office/drawing/2014/main" id="{D92A2384-FACF-4740-A29F-249FD2ADBF59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414000" y="6228000"/>
            <a:ext cx="252000" cy="252000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fld id="{D6D6C118-631F-4A80-9886-907009361577}" type="slidenum">
              <a:rPr lang="cs-CZ" altLang="cs-CZ"/>
              <a:pPr/>
              <a:t>‹#›</a:t>
            </a:fld>
            <a:endParaRPr lang="cs-CZ" altLang="cs-CZ" dirty="0"/>
          </a:p>
        </p:txBody>
      </p:sp>
    </p:spTree>
    <p:extLst>
      <p:ext uri="{BB962C8B-B14F-4D97-AF65-F5344CB8AC3E}">
        <p14:creationId xmlns:p14="http://schemas.microsoft.com/office/powerpoint/2010/main" val="4034428296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Prázdný sníme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Obrázek 5">
            <a:extLst>
              <a:ext uri="{FF2B5EF4-FFF2-40B4-BE49-F238E27FC236}">
                <a16:creationId xmlns:a16="http://schemas.microsoft.com/office/drawing/2014/main" id="{693E3813-A8A0-4605-A751-A0C706248564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881277" y="6048047"/>
            <a:ext cx="867342" cy="598465"/>
          </a:xfrm>
          <a:prstGeom prst="rect">
            <a:avLst/>
          </a:prstGeom>
        </p:spPr>
      </p:pic>
      <p:sp>
        <p:nvSpPr>
          <p:cNvPr id="7" name="Rectangle 17">
            <a:extLst>
              <a:ext uri="{FF2B5EF4-FFF2-40B4-BE49-F238E27FC236}">
                <a16:creationId xmlns:a16="http://schemas.microsoft.com/office/drawing/2014/main" id="{77EDFCFB-BDDB-45EE-9574-EB8FA8F88673}"/>
              </a:ext>
            </a:extLst>
          </p:cNvPr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720000" y="6228000"/>
            <a:ext cx="7920000" cy="252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anchor="ctr" anchorCtr="0" compatLnSpc="1">
            <a:prstTxWarp prst="textNoShape">
              <a:avLst/>
            </a:prstTxWarp>
          </a:bodyPr>
          <a:lstStyle>
            <a:lvl1pPr>
              <a:defRPr lang="cs-CZ" sz="1200" smtClean="0">
                <a:solidFill>
                  <a:srgbClr val="0000DC"/>
                </a:solidFill>
                <a:effectLst/>
                <a:latin typeface="+mj-lt"/>
              </a:defRPr>
            </a:lvl1pPr>
          </a:lstStyle>
          <a:p>
            <a:r>
              <a:rPr lang="cs-CZ" dirty="0"/>
              <a:t>Definujte zápatí – název prezentace nebo pracoviště</a:t>
            </a:r>
          </a:p>
        </p:txBody>
      </p:sp>
      <p:sp>
        <p:nvSpPr>
          <p:cNvPr id="8" name="Rectangle 18">
            <a:extLst>
              <a:ext uri="{FF2B5EF4-FFF2-40B4-BE49-F238E27FC236}">
                <a16:creationId xmlns:a16="http://schemas.microsoft.com/office/drawing/2014/main" id="{560DCD67-AE12-4FF8-B224-2C33488C5A4B}"/>
              </a:ext>
            </a:extLst>
          </p:cNvPr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414000" y="6228000"/>
            <a:ext cx="252000" cy="252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0" tIns="0" rIns="0" bIns="0" numCol="1" anchor="ctr" anchorCtr="0" compatLnSpc="1">
            <a:prstTxWarp prst="textNoShape">
              <a:avLst/>
            </a:prstTxWarp>
          </a:bodyPr>
          <a:lstStyle>
            <a:lvl1pPr algn="l">
              <a:defRPr sz="1200" b="0">
                <a:solidFill>
                  <a:schemeClr val="tx2"/>
                </a:solidFill>
                <a:latin typeface="+mj-lt"/>
              </a:defRPr>
            </a:lvl1pPr>
          </a:lstStyle>
          <a:p>
            <a:fld id="{0DE708CC-0C3F-4567-9698-B54C0F35BD31}" type="slidenum">
              <a:rPr lang="cs-CZ" altLang="cs-CZ" smtClean="0"/>
              <a:pPr/>
              <a:t>‹#›</a:t>
            </a:fld>
            <a:endParaRPr lang="cs-CZ" altLang="cs-CZ" dirty="0"/>
          </a:p>
        </p:txBody>
      </p:sp>
    </p:spTree>
    <p:extLst>
      <p:ext uri="{BB962C8B-B14F-4D97-AF65-F5344CB8AC3E}">
        <p14:creationId xmlns:p14="http://schemas.microsoft.com/office/powerpoint/2010/main" val="513836284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Úvodní sníme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Zástupný symbol pro zápatí 2">
            <a:extLst>
              <a:ext uri="{FF2B5EF4-FFF2-40B4-BE49-F238E27FC236}">
                <a16:creationId xmlns:a16="http://schemas.microsoft.com/office/drawing/2014/main" id="{D8587455-5AC3-4F6B-BE52-826326AFD383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cs-CZ"/>
              <a:t>Definujte zápatí - název prezentace / pracoviště</a:t>
            </a:r>
            <a:endParaRPr lang="cs-CZ" dirty="0"/>
          </a:p>
        </p:txBody>
      </p:sp>
      <p:sp>
        <p:nvSpPr>
          <p:cNvPr id="4" name="Zástupný symbol pro číslo snímku 3">
            <a:extLst>
              <a:ext uri="{FF2B5EF4-FFF2-40B4-BE49-F238E27FC236}">
                <a16:creationId xmlns:a16="http://schemas.microsoft.com/office/drawing/2014/main" id="{F3A84368-F699-48A6-8383-4822D7F23BC4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0DE708CC-0C3F-4567-9698-B54C0F35BD31}" type="slidenum">
              <a:rPr lang="cs-CZ" altLang="cs-CZ" smtClean="0"/>
              <a:pPr/>
              <a:t>‹#›</a:t>
            </a:fld>
            <a:endParaRPr lang="cs-CZ" altLang="cs-CZ" dirty="0"/>
          </a:p>
        </p:txBody>
      </p:sp>
      <p:sp>
        <p:nvSpPr>
          <p:cNvPr id="7" name="Nadpis 6">
            <a:extLst>
              <a:ext uri="{FF2B5EF4-FFF2-40B4-BE49-F238E27FC236}">
                <a16:creationId xmlns:a16="http://schemas.microsoft.com/office/drawing/2014/main" id="{322FA9F0-97E4-45C3-84A8-592F85A6A3A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98502" y="2900365"/>
            <a:ext cx="11361600" cy="1171580"/>
          </a:xfrm>
        </p:spPr>
        <p:txBody>
          <a:bodyPr anchor="t"/>
          <a:lstStyle>
            <a:lvl1pPr algn="l">
              <a:lnSpc>
                <a:spcPts val="4400"/>
              </a:lnSpc>
              <a:defRPr sz="4400"/>
            </a:lvl1pPr>
          </a:lstStyle>
          <a:p>
            <a:r>
              <a:rPr lang="cs-CZ"/>
              <a:t>Kliknutím lze upravit styl.</a:t>
            </a:r>
            <a:endParaRPr lang="cs-CZ" dirty="0"/>
          </a:p>
        </p:txBody>
      </p:sp>
      <p:pic>
        <p:nvPicPr>
          <p:cNvPr id="6" name="Obrázek 5">
            <a:extLst>
              <a:ext uri="{FF2B5EF4-FFF2-40B4-BE49-F238E27FC236}">
                <a16:creationId xmlns:a16="http://schemas.microsoft.com/office/drawing/2014/main" id="{83F24B06-B2DE-4D1F-B580-6248E87C08F0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14000" y="414000"/>
            <a:ext cx="1546943" cy="1067390"/>
          </a:xfrm>
          <a:prstGeom prst="rect">
            <a:avLst/>
          </a:prstGeom>
        </p:spPr>
      </p:pic>
      <p:sp>
        <p:nvSpPr>
          <p:cNvPr id="8" name="Podnadpis 2"/>
          <p:cNvSpPr>
            <a:spLocks noGrp="1"/>
          </p:cNvSpPr>
          <p:nvPr>
            <p:ph type="subTitle" idx="1"/>
          </p:nvPr>
        </p:nvSpPr>
        <p:spPr>
          <a:xfrm>
            <a:off x="398502" y="4116402"/>
            <a:ext cx="11361600" cy="698497"/>
          </a:xfrm>
        </p:spPr>
        <p:txBody>
          <a:bodyPr anchor="t"/>
          <a:lstStyle>
            <a:lvl1pPr marL="0" indent="0" algn="l">
              <a:buNone/>
              <a:defRPr lang="cs-CZ" sz="2400" b="0" dirty="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cs-CZ"/>
              <a:t>Kliknutím můžete upravit styl předlohy.</a:t>
            </a:r>
            <a:endParaRPr lang="cs-CZ" dirty="0"/>
          </a:p>
        </p:txBody>
      </p:sp>
    </p:spTree>
    <p:extLst>
      <p:ext uri="{BB962C8B-B14F-4D97-AF65-F5344CB8AC3E}">
        <p14:creationId xmlns:p14="http://schemas.microsoft.com/office/powerpoint/2010/main" val="3421656117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432">
          <p15:clr>
            <a:srgbClr val="FBAE40"/>
          </p15:clr>
        </p15:guide>
        <p15:guide id="2" pos="234">
          <p15:clr>
            <a:srgbClr val="FBAE40"/>
          </p15:clr>
        </p15:guide>
      </p15:sldGuideLst>
    </p:ext>
  </p:extLst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Úvodní snímek – červený">
    <p:bg>
      <p:bgPr>
        <a:solidFill>
          <a:srgbClr val="F01928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Zástupný symbol pro zápatí 2">
            <a:extLst>
              <a:ext uri="{FF2B5EF4-FFF2-40B4-BE49-F238E27FC236}">
                <a16:creationId xmlns:a16="http://schemas.microsoft.com/office/drawing/2014/main" id="{D8587455-5AC3-4F6B-BE52-826326AFD383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cs-CZ" dirty="0"/>
              <a:t>Definujte zápatí - název prezentace / pracoviště</a:t>
            </a:r>
          </a:p>
        </p:txBody>
      </p:sp>
      <p:sp>
        <p:nvSpPr>
          <p:cNvPr id="4" name="Zástupný symbol pro číslo snímku 3">
            <a:extLst>
              <a:ext uri="{FF2B5EF4-FFF2-40B4-BE49-F238E27FC236}">
                <a16:creationId xmlns:a16="http://schemas.microsoft.com/office/drawing/2014/main" id="{F3A84368-F699-48A6-8383-4822D7F23BC4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0DE708CC-0C3F-4567-9698-B54C0F35BD31}" type="slidenum">
              <a:rPr lang="cs-CZ" altLang="cs-CZ" smtClean="0"/>
              <a:pPr/>
              <a:t>‹#›</a:t>
            </a:fld>
            <a:endParaRPr lang="cs-CZ" altLang="cs-CZ" dirty="0"/>
          </a:p>
        </p:txBody>
      </p:sp>
      <p:sp>
        <p:nvSpPr>
          <p:cNvPr id="7" name="Nadpis 6">
            <a:extLst>
              <a:ext uri="{FF2B5EF4-FFF2-40B4-BE49-F238E27FC236}">
                <a16:creationId xmlns:a16="http://schemas.microsoft.com/office/drawing/2014/main" id="{322FA9F0-97E4-45C3-84A8-592F85A6A3A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98502" y="2900365"/>
            <a:ext cx="11361600" cy="1171580"/>
          </a:xfrm>
        </p:spPr>
        <p:txBody>
          <a:bodyPr anchor="t"/>
          <a:lstStyle>
            <a:lvl1pPr algn="l">
              <a:lnSpc>
                <a:spcPts val="4400"/>
              </a:lnSpc>
              <a:defRPr sz="4400">
                <a:solidFill>
                  <a:schemeClr val="bg1"/>
                </a:solidFill>
              </a:defRPr>
            </a:lvl1pPr>
          </a:lstStyle>
          <a:p>
            <a:r>
              <a:rPr lang="cs-CZ"/>
              <a:t>Kliknutím lze upravit styl.</a:t>
            </a:r>
            <a:endParaRPr lang="cs-CZ" dirty="0"/>
          </a:p>
        </p:txBody>
      </p:sp>
      <p:pic>
        <p:nvPicPr>
          <p:cNvPr id="6" name="Obrázek 5">
            <a:extLst>
              <a:ext uri="{FF2B5EF4-FFF2-40B4-BE49-F238E27FC236}">
                <a16:creationId xmlns:a16="http://schemas.microsoft.com/office/drawing/2014/main" id="{83F24B06-B2DE-4D1F-B580-6248E87C08F0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15019" y="415570"/>
            <a:ext cx="1544906" cy="1064250"/>
          </a:xfrm>
          <a:prstGeom prst="rect">
            <a:avLst/>
          </a:prstGeom>
        </p:spPr>
      </p:pic>
      <p:sp>
        <p:nvSpPr>
          <p:cNvPr id="8" name="Podnadpis 2"/>
          <p:cNvSpPr>
            <a:spLocks noGrp="1"/>
          </p:cNvSpPr>
          <p:nvPr>
            <p:ph type="subTitle" idx="1"/>
          </p:nvPr>
        </p:nvSpPr>
        <p:spPr>
          <a:xfrm>
            <a:off x="398502" y="4116402"/>
            <a:ext cx="11361600" cy="698497"/>
          </a:xfrm>
        </p:spPr>
        <p:txBody>
          <a:bodyPr anchor="t"/>
          <a:lstStyle>
            <a:lvl1pPr marL="0" indent="0" algn="l">
              <a:buNone/>
              <a:defRPr lang="cs-CZ" sz="2400" b="0" dirty="0">
                <a:solidFill>
                  <a:schemeClr val="bg1"/>
                </a:solidFill>
                <a:latin typeface="+mj-lt"/>
                <a:ea typeface="+mj-ea"/>
                <a:cs typeface="+mj-cs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cs-CZ"/>
              <a:t>Kliknutím můžete upravit styl předlohy.</a:t>
            </a:r>
            <a:endParaRPr lang="cs-CZ" dirty="0"/>
          </a:p>
        </p:txBody>
      </p:sp>
    </p:spTree>
    <p:extLst>
      <p:ext uri="{BB962C8B-B14F-4D97-AF65-F5344CB8AC3E}">
        <p14:creationId xmlns:p14="http://schemas.microsoft.com/office/powerpoint/2010/main" val="176354225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432">
          <p15:clr>
            <a:srgbClr val="FBAE40"/>
          </p15:clr>
        </p15:guide>
        <p15:guide id="2" pos="234">
          <p15:clr>
            <a:srgbClr val="FBAE40"/>
          </p15:clr>
        </p15:guide>
      </p15:sldGuideLst>
    </p:ext>
  </p:extLst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Nadpis a obsah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Zástupný symbol pro zápatí 3"/>
          <p:cNvSpPr>
            <a:spLocks noGrp="1"/>
          </p:cNvSpPr>
          <p:nvPr>
            <p:ph type="ftr" sz="quarter" idx="10"/>
          </p:nvPr>
        </p:nvSpPr>
        <p:spPr>
          <a:xfrm>
            <a:off x="720000" y="6228000"/>
            <a:ext cx="7920000" cy="252000"/>
          </a:xfrm>
        </p:spPr>
        <p:txBody>
          <a:bodyPr/>
          <a:lstStyle>
            <a:lvl1pPr>
              <a:defRPr sz="1200"/>
            </a:lvl1pPr>
          </a:lstStyle>
          <a:p>
            <a:r>
              <a:rPr lang="cs-CZ"/>
              <a:t>Definujte zápatí - název prezentace / pracoviště</a:t>
            </a:r>
            <a:endParaRPr lang="cs-CZ" dirty="0"/>
          </a:p>
        </p:txBody>
      </p:sp>
      <p:sp>
        <p:nvSpPr>
          <p:cNvPr id="5" name="Zástupný symbol pro číslo snímku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fld id="{0970407D-EE58-4A0B-824B-1D3AE42DD9CF}" type="slidenum">
              <a:rPr lang="cs-CZ" altLang="cs-CZ"/>
              <a:pPr/>
              <a:t>‹#›</a:t>
            </a:fld>
            <a:endParaRPr lang="cs-CZ" altLang="cs-CZ" dirty="0"/>
          </a:p>
        </p:txBody>
      </p:sp>
      <p:sp>
        <p:nvSpPr>
          <p:cNvPr id="13" name="Nadpis 12">
            <a:extLst>
              <a:ext uri="{FF2B5EF4-FFF2-40B4-BE49-F238E27FC236}">
                <a16:creationId xmlns:a16="http://schemas.microsoft.com/office/drawing/2014/main" id="{6B0440B8-6781-4DF7-853B-03D5855A8CB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cs-CZ"/>
              <a:t>Kliknutím lze upravit styl.</a:t>
            </a:r>
            <a:endParaRPr lang="cs-CZ" dirty="0"/>
          </a:p>
        </p:txBody>
      </p:sp>
      <p:pic>
        <p:nvPicPr>
          <p:cNvPr id="9" name="Obrázek 8">
            <a:extLst>
              <a:ext uri="{FF2B5EF4-FFF2-40B4-BE49-F238E27FC236}">
                <a16:creationId xmlns:a16="http://schemas.microsoft.com/office/drawing/2014/main" id="{83F24B06-B2DE-4D1F-B580-6248E87C08F0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881277" y="6048047"/>
            <a:ext cx="867342" cy="598465"/>
          </a:xfrm>
          <a:prstGeom prst="rect">
            <a:avLst/>
          </a:prstGeom>
        </p:spPr>
      </p:pic>
      <p:sp>
        <p:nvSpPr>
          <p:cNvPr id="7" name="Zástupný symbol pro obsah 2"/>
          <p:cNvSpPr>
            <a:spLocks noGrp="1"/>
          </p:cNvSpPr>
          <p:nvPr>
            <p:ph idx="1"/>
          </p:nvPr>
        </p:nvSpPr>
        <p:spPr>
          <a:xfrm>
            <a:off x="720000" y="1692002"/>
            <a:ext cx="10753200" cy="4139998"/>
          </a:xfrm>
          <a:prstGeom prst="rect">
            <a:avLst/>
          </a:prstGeom>
        </p:spPr>
        <p:txBody>
          <a:bodyPr/>
          <a:lstStyle>
            <a:lvl1pPr marL="252000" indent="-180000">
              <a:lnSpc>
                <a:spcPct val="150000"/>
              </a:lnSpc>
              <a:buClr>
                <a:schemeClr val="tx2"/>
              </a:buClr>
              <a:buSzPct val="100000"/>
              <a:buFont typeface="Arial" panose="020B0604020202020204" pitchFamily="34" charset="0"/>
              <a:buChar char="̶"/>
              <a:defRPr b="0"/>
            </a:lvl1pPr>
            <a:lvl2pPr marL="504000" indent="-180000">
              <a:lnSpc>
                <a:spcPct val="100000"/>
              </a:lnSpc>
              <a:buClr>
                <a:schemeClr val="tx2"/>
              </a:buClr>
              <a:buFont typeface="Arial" panose="020B0604020202020204" pitchFamily="34" charset="0"/>
              <a:buChar char="̶"/>
              <a:defRPr sz="2000"/>
            </a:lvl2pPr>
            <a:lvl3pPr marL="914400" indent="0">
              <a:buNone/>
              <a:defRPr/>
            </a:lvl3pPr>
          </a:lstStyle>
          <a:p>
            <a:pPr lvl="0"/>
            <a:r>
              <a:rPr lang="cs-CZ"/>
              <a:t>Upravte styly předlohy textu.</a:t>
            </a:r>
          </a:p>
          <a:p>
            <a:pPr lvl="1"/>
            <a:r>
              <a:rPr lang="cs-CZ"/>
              <a:t>Druhá úroveň</a:t>
            </a:r>
          </a:p>
          <a:p>
            <a:pPr lvl="2"/>
            <a:r>
              <a:rPr lang="cs-CZ"/>
              <a:t>Třetí úroveň</a:t>
            </a:r>
          </a:p>
        </p:txBody>
      </p:sp>
    </p:spTree>
    <p:extLst>
      <p:ext uri="{BB962C8B-B14F-4D97-AF65-F5344CB8AC3E}">
        <p14:creationId xmlns:p14="http://schemas.microsoft.com/office/powerpoint/2010/main" val="3275605166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3997">
          <p15:clr>
            <a:srgbClr val="FBAE40"/>
          </p15:clr>
        </p15:guide>
        <p15:guide id="2" pos="438">
          <p15:clr>
            <a:srgbClr val="FBAE40"/>
          </p15:clr>
        </p15:guide>
      </p15:sldGuideLst>
    </p:ext>
  </p:extLst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Nadpis, podnadpis a obsah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Zástupný symbol pro obsah 2"/>
          <p:cNvSpPr>
            <a:spLocks noGrp="1"/>
          </p:cNvSpPr>
          <p:nvPr>
            <p:ph idx="1"/>
          </p:nvPr>
        </p:nvSpPr>
        <p:spPr>
          <a:xfrm>
            <a:off x="720000" y="1692002"/>
            <a:ext cx="10753200" cy="4139998"/>
          </a:xfrm>
          <a:prstGeom prst="rect">
            <a:avLst/>
          </a:prstGeom>
        </p:spPr>
        <p:txBody>
          <a:bodyPr/>
          <a:lstStyle>
            <a:lvl1pPr marL="252000" indent="-180000">
              <a:lnSpc>
                <a:spcPct val="150000"/>
              </a:lnSpc>
              <a:buClr>
                <a:schemeClr val="tx2"/>
              </a:buClr>
              <a:buSzPct val="100000"/>
              <a:buFont typeface="Arial" panose="020B0604020202020204" pitchFamily="34" charset="0"/>
              <a:buChar char="̶"/>
              <a:defRPr b="0"/>
            </a:lvl1pPr>
            <a:lvl2pPr marL="504000" indent="-180000">
              <a:lnSpc>
                <a:spcPct val="100000"/>
              </a:lnSpc>
              <a:buClr>
                <a:schemeClr val="tx2"/>
              </a:buClr>
              <a:buFont typeface="Arial" panose="020B0604020202020204" pitchFamily="34" charset="0"/>
              <a:buChar char="̶"/>
              <a:defRPr sz="2000"/>
            </a:lvl2pPr>
            <a:lvl3pPr marL="914400" indent="0">
              <a:buNone/>
              <a:defRPr/>
            </a:lvl3pPr>
          </a:lstStyle>
          <a:p>
            <a:pPr lvl="0"/>
            <a:r>
              <a:rPr lang="cs-CZ"/>
              <a:t>Upravte styly předlohy textu.</a:t>
            </a:r>
          </a:p>
          <a:p>
            <a:pPr lvl="1"/>
            <a:r>
              <a:rPr lang="cs-CZ"/>
              <a:t>Druhá úroveň</a:t>
            </a:r>
          </a:p>
          <a:p>
            <a:pPr lvl="2"/>
            <a:r>
              <a:rPr lang="cs-CZ"/>
              <a:t>Třetí úroveň</a:t>
            </a:r>
          </a:p>
        </p:txBody>
      </p:sp>
      <p:sp>
        <p:nvSpPr>
          <p:cNvPr id="4" name="Zástupný symbol pro zápatí 3"/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 sz="1200"/>
            </a:lvl1pPr>
          </a:lstStyle>
          <a:p>
            <a:r>
              <a:rPr lang="cs-CZ"/>
              <a:t>Definujte zápatí - název prezentace / pracoviště</a:t>
            </a:r>
            <a:endParaRPr lang="cs-CZ" dirty="0"/>
          </a:p>
        </p:txBody>
      </p:sp>
      <p:sp>
        <p:nvSpPr>
          <p:cNvPr id="5" name="Zástupný symbol pro číslo snímku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fld id="{0970407D-EE58-4A0B-824B-1D3AE42DD9CF}" type="slidenum">
              <a:rPr lang="cs-CZ" altLang="cs-CZ"/>
              <a:pPr/>
              <a:t>‹#›</a:t>
            </a:fld>
            <a:endParaRPr lang="cs-CZ" altLang="cs-CZ" dirty="0"/>
          </a:p>
        </p:txBody>
      </p:sp>
      <p:sp>
        <p:nvSpPr>
          <p:cNvPr id="7" name="Zástupný symbol pro text 7">
            <a:extLst>
              <a:ext uri="{FF2B5EF4-FFF2-40B4-BE49-F238E27FC236}">
                <a16:creationId xmlns:a16="http://schemas.microsoft.com/office/drawing/2014/main" id="{9F610B39-FB78-4767-BA31-C3D4E7D5586C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720725" y="1296001"/>
            <a:ext cx="10752138" cy="271576"/>
          </a:xfrm>
        </p:spPr>
        <p:txBody>
          <a:bodyPr lIns="0" tIns="0" rIns="0" bIns="0">
            <a:noAutofit/>
          </a:bodyPr>
          <a:lstStyle>
            <a:lvl1pPr algn="l">
              <a:lnSpc>
                <a:spcPts val="2300"/>
              </a:lnSpc>
              <a:defRPr sz="2000" b="0">
                <a:solidFill>
                  <a:schemeClr val="tx2"/>
                </a:solidFill>
              </a:defRPr>
            </a:lvl1pPr>
          </a:lstStyle>
          <a:p>
            <a:pPr lvl="0"/>
            <a:r>
              <a:rPr lang="cs-CZ"/>
              <a:t>Upravte styly předlohy textu.</a:t>
            </a:r>
          </a:p>
        </p:txBody>
      </p:sp>
      <p:sp>
        <p:nvSpPr>
          <p:cNvPr id="13" name="Nadpis 12">
            <a:extLst>
              <a:ext uri="{FF2B5EF4-FFF2-40B4-BE49-F238E27FC236}">
                <a16:creationId xmlns:a16="http://schemas.microsoft.com/office/drawing/2014/main" id="{6B0440B8-6781-4DF7-853B-03D5855A8CB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cs-CZ"/>
              <a:t>Kliknutím lze upravit styl.</a:t>
            </a:r>
          </a:p>
        </p:txBody>
      </p:sp>
      <p:pic>
        <p:nvPicPr>
          <p:cNvPr id="8" name="Obrázek 7">
            <a:extLst>
              <a:ext uri="{FF2B5EF4-FFF2-40B4-BE49-F238E27FC236}">
                <a16:creationId xmlns:a16="http://schemas.microsoft.com/office/drawing/2014/main" id="{83F24B06-B2DE-4D1F-B580-6248E87C08F0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881277" y="6048047"/>
            <a:ext cx="867342" cy="59846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6250603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Nadpis a porovnání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pro zápatí 1"/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cs-CZ" altLang="cs-CZ" dirty="0"/>
              <a:t>Definujte zápatí - název prezentace / pracoviště</a:t>
            </a:r>
          </a:p>
        </p:txBody>
      </p:sp>
      <p:sp>
        <p:nvSpPr>
          <p:cNvPr id="3" name="Zástupný symbol pro číslo snímku 2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fld id="{D6D6C118-631F-4A80-9886-907009361577}" type="slidenum">
              <a:rPr lang="cs-CZ" altLang="cs-CZ"/>
              <a:pPr/>
              <a:t>‹#›</a:t>
            </a:fld>
            <a:endParaRPr lang="cs-CZ" altLang="cs-CZ" dirty="0"/>
          </a:p>
        </p:txBody>
      </p:sp>
      <p:sp>
        <p:nvSpPr>
          <p:cNvPr id="16" name="Zástupný symbol pro text 7">
            <a:extLst>
              <a:ext uri="{FF2B5EF4-FFF2-40B4-BE49-F238E27FC236}">
                <a16:creationId xmlns:a16="http://schemas.microsoft.com/office/drawing/2014/main" id="{9F610B39-FB78-4767-BA31-C3D4E7D5586C}"/>
              </a:ext>
            </a:extLst>
          </p:cNvPr>
          <p:cNvSpPr>
            <a:spLocks noGrp="1"/>
          </p:cNvSpPr>
          <p:nvPr>
            <p:ph type="body" sz="quarter" idx="26"/>
          </p:nvPr>
        </p:nvSpPr>
        <p:spPr>
          <a:xfrm>
            <a:off x="720725" y="1296001"/>
            <a:ext cx="5220000" cy="271576"/>
          </a:xfrm>
        </p:spPr>
        <p:txBody>
          <a:bodyPr lIns="0" tIns="0" rIns="0" bIns="0">
            <a:noAutofit/>
          </a:bodyPr>
          <a:lstStyle>
            <a:lvl1pPr algn="l">
              <a:lnSpc>
                <a:spcPts val="2300"/>
              </a:lnSpc>
              <a:defRPr sz="2000" b="0">
                <a:solidFill>
                  <a:schemeClr val="tx2"/>
                </a:solidFill>
              </a:defRPr>
            </a:lvl1pPr>
          </a:lstStyle>
          <a:p>
            <a:pPr lvl="0"/>
            <a:r>
              <a:rPr lang="cs-CZ"/>
              <a:t>Upravte styly předlohy textu.</a:t>
            </a:r>
          </a:p>
        </p:txBody>
      </p:sp>
      <p:sp>
        <p:nvSpPr>
          <p:cNvPr id="18" name="Nadpis 12">
            <a:extLst>
              <a:ext uri="{FF2B5EF4-FFF2-40B4-BE49-F238E27FC236}">
                <a16:creationId xmlns:a16="http://schemas.microsoft.com/office/drawing/2014/main" id="{6B0440B8-6781-4DF7-853B-03D5855A8CB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20000" y="720000"/>
            <a:ext cx="10753200" cy="451576"/>
          </a:xfrm>
        </p:spPr>
        <p:txBody>
          <a:bodyPr/>
          <a:lstStyle/>
          <a:p>
            <a:r>
              <a:rPr lang="cs-CZ"/>
              <a:t>Kliknutím lze upravit styl.</a:t>
            </a:r>
          </a:p>
        </p:txBody>
      </p:sp>
      <p:sp>
        <p:nvSpPr>
          <p:cNvPr id="21" name="Zástupný symbol pro text 7">
            <a:extLst>
              <a:ext uri="{FF2B5EF4-FFF2-40B4-BE49-F238E27FC236}">
                <a16:creationId xmlns:a16="http://schemas.microsoft.com/office/drawing/2014/main" id="{9F610B39-FB78-4767-BA31-C3D4E7D5586C}"/>
              </a:ext>
            </a:extLst>
          </p:cNvPr>
          <p:cNvSpPr>
            <a:spLocks noGrp="1"/>
          </p:cNvSpPr>
          <p:nvPr>
            <p:ph type="body" sz="quarter" idx="27"/>
          </p:nvPr>
        </p:nvSpPr>
        <p:spPr>
          <a:xfrm>
            <a:off x="6251278" y="1290515"/>
            <a:ext cx="5220000" cy="271576"/>
          </a:xfrm>
        </p:spPr>
        <p:txBody>
          <a:bodyPr lIns="0" tIns="0" rIns="0" bIns="0">
            <a:noAutofit/>
          </a:bodyPr>
          <a:lstStyle>
            <a:lvl1pPr algn="l">
              <a:lnSpc>
                <a:spcPts val="2300"/>
              </a:lnSpc>
              <a:defRPr sz="2000" b="0">
                <a:solidFill>
                  <a:schemeClr val="tx2"/>
                </a:solidFill>
              </a:defRPr>
            </a:lvl1pPr>
          </a:lstStyle>
          <a:p>
            <a:pPr lvl="0"/>
            <a:r>
              <a:rPr lang="cs-CZ"/>
              <a:t>Upravte styly předlohy textu.</a:t>
            </a:r>
          </a:p>
        </p:txBody>
      </p:sp>
      <p:sp>
        <p:nvSpPr>
          <p:cNvPr id="22" name="Zástupný symbol pro obsah 2"/>
          <p:cNvSpPr>
            <a:spLocks noGrp="1"/>
          </p:cNvSpPr>
          <p:nvPr>
            <p:ph idx="1"/>
          </p:nvPr>
        </p:nvSpPr>
        <p:spPr>
          <a:xfrm>
            <a:off x="720000" y="1692001"/>
            <a:ext cx="5219998" cy="4140000"/>
          </a:xfrm>
          <a:prstGeom prst="rect">
            <a:avLst/>
          </a:prstGeom>
        </p:spPr>
        <p:txBody>
          <a:bodyPr/>
          <a:lstStyle>
            <a:lvl1pPr marL="252000" indent="-180000">
              <a:lnSpc>
                <a:spcPct val="150000"/>
              </a:lnSpc>
              <a:buClr>
                <a:schemeClr val="tx2"/>
              </a:buClr>
              <a:buSzPct val="100000"/>
              <a:buFont typeface="Arial" panose="020B0604020202020204" pitchFamily="34" charset="0"/>
              <a:buChar char="̶"/>
              <a:defRPr b="0"/>
            </a:lvl1pPr>
            <a:lvl2pPr marL="504000" indent="-180000">
              <a:lnSpc>
                <a:spcPct val="100000"/>
              </a:lnSpc>
              <a:buClr>
                <a:schemeClr val="tx2"/>
              </a:buClr>
              <a:buFont typeface="Arial" panose="020B0604020202020204" pitchFamily="34" charset="0"/>
              <a:buChar char="̶"/>
              <a:defRPr sz="2000"/>
            </a:lvl2pPr>
            <a:lvl3pPr marL="914400" indent="0">
              <a:buNone/>
              <a:defRPr/>
            </a:lvl3pPr>
          </a:lstStyle>
          <a:p>
            <a:pPr lvl="0"/>
            <a:r>
              <a:rPr lang="cs-CZ"/>
              <a:t>Upravte styly předlohy textu.</a:t>
            </a:r>
          </a:p>
          <a:p>
            <a:pPr lvl="1"/>
            <a:r>
              <a:rPr lang="cs-CZ"/>
              <a:t>Druhá úroveň</a:t>
            </a:r>
          </a:p>
          <a:p>
            <a:pPr lvl="2"/>
            <a:r>
              <a:rPr lang="cs-CZ"/>
              <a:t>Třetí úroveň</a:t>
            </a:r>
          </a:p>
        </p:txBody>
      </p:sp>
      <p:sp>
        <p:nvSpPr>
          <p:cNvPr id="23" name="Zástupný symbol pro obsah 2"/>
          <p:cNvSpPr>
            <a:spLocks noGrp="1"/>
          </p:cNvSpPr>
          <p:nvPr>
            <p:ph idx="28"/>
          </p:nvPr>
        </p:nvSpPr>
        <p:spPr>
          <a:xfrm>
            <a:off x="6251280" y="1690271"/>
            <a:ext cx="5219998" cy="4140000"/>
          </a:xfrm>
          <a:prstGeom prst="rect">
            <a:avLst/>
          </a:prstGeom>
        </p:spPr>
        <p:txBody>
          <a:bodyPr/>
          <a:lstStyle>
            <a:lvl1pPr marL="252000" indent="-180000">
              <a:lnSpc>
                <a:spcPct val="150000"/>
              </a:lnSpc>
              <a:buClr>
                <a:schemeClr val="tx2"/>
              </a:buClr>
              <a:buSzPct val="100000"/>
              <a:buFont typeface="Arial" panose="020B0604020202020204" pitchFamily="34" charset="0"/>
              <a:buChar char="̶"/>
              <a:defRPr b="0"/>
            </a:lvl1pPr>
            <a:lvl2pPr marL="504000" indent="-180000">
              <a:lnSpc>
                <a:spcPct val="100000"/>
              </a:lnSpc>
              <a:buClr>
                <a:schemeClr val="tx2"/>
              </a:buClr>
              <a:buFont typeface="Arial" panose="020B0604020202020204" pitchFamily="34" charset="0"/>
              <a:buChar char="̶"/>
              <a:defRPr sz="2000"/>
            </a:lvl2pPr>
            <a:lvl3pPr marL="914400" indent="0">
              <a:buNone/>
              <a:defRPr/>
            </a:lvl3pPr>
          </a:lstStyle>
          <a:p>
            <a:pPr lvl="0"/>
            <a:r>
              <a:rPr lang="cs-CZ"/>
              <a:t>Upravte styly předlohy textu.</a:t>
            </a:r>
          </a:p>
          <a:p>
            <a:pPr lvl="1"/>
            <a:r>
              <a:rPr lang="cs-CZ"/>
              <a:t>Druhá úroveň</a:t>
            </a:r>
          </a:p>
          <a:p>
            <a:pPr lvl="2"/>
            <a:r>
              <a:rPr lang="cs-CZ"/>
              <a:t>Třetí úroveň</a:t>
            </a:r>
          </a:p>
        </p:txBody>
      </p:sp>
      <p:pic>
        <p:nvPicPr>
          <p:cNvPr id="10" name="Obrázek 9">
            <a:extLst>
              <a:ext uri="{FF2B5EF4-FFF2-40B4-BE49-F238E27FC236}">
                <a16:creationId xmlns:a16="http://schemas.microsoft.com/office/drawing/2014/main" id="{83F24B06-B2DE-4D1F-B580-6248E87C08F0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881277" y="6048047"/>
            <a:ext cx="867342" cy="59846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52625692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886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Nadpis, obsah a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Zástupný symbol pro obsah 12">
            <a:extLst>
              <a:ext uri="{FF2B5EF4-FFF2-40B4-BE49-F238E27FC236}">
                <a16:creationId xmlns:a16="http://schemas.microsoft.com/office/drawing/2014/main" id="{83517C49-9C06-4658-8660-E0D21D83CE29}"/>
              </a:ext>
            </a:extLst>
          </p:cNvPr>
          <p:cNvSpPr>
            <a:spLocks noGrp="1"/>
          </p:cNvSpPr>
          <p:nvPr>
            <p:ph sz="quarter" idx="24"/>
          </p:nvPr>
        </p:nvSpPr>
        <p:spPr>
          <a:xfrm>
            <a:off x="719137" y="1695074"/>
            <a:ext cx="5218413" cy="3896711"/>
          </a:xfrm>
        </p:spPr>
        <p:txBody>
          <a:bodyPr/>
          <a:lstStyle/>
          <a:p>
            <a:pPr lvl="0"/>
            <a:r>
              <a:rPr lang="cs-CZ"/>
              <a:t>Upravte styly předlohy textu.</a:t>
            </a:r>
          </a:p>
        </p:txBody>
      </p:sp>
      <p:sp>
        <p:nvSpPr>
          <p:cNvPr id="2" name="Zástupný symbol pro zápatí 1"/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cs-CZ" altLang="cs-CZ" dirty="0"/>
              <a:t>Definujte zápatí - název prezentace / pracoviště</a:t>
            </a:r>
          </a:p>
        </p:txBody>
      </p:sp>
      <p:sp>
        <p:nvSpPr>
          <p:cNvPr id="3" name="Zástupný symbol pro číslo snímku 2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fld id="{D6D6C118-631F-4A80-9886-907009361577}" type="slidenum">
              <a:rPr lang="cs-CZ" altLang="cs-CZ"/>
              <a:pPr/>
              <a:t>‹#›</a:t>
            </a:fld>
            <a:endParaRPr lang="cs-CZ" altLang="cs-CZ" dirty="0"/>
          </a:p>
        </p:txBody>
      </p:sp>
      <p:sp>
        <p:nvSpPr>
          <p:cNvPr id="4" name="Nadpis 3">
            <a:extLst>
              <a:ext uri="{FF2B5EF4-FFF2-40B4-BE49-F238E27FC236}">
                <a16:creationId xmlns:a16="http://schemas.microsoft.com/office/drawing/2014/main" id="{ABDE9BC5-EE25-44B2-8081-F2B94BAA680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cs-CZ"/>
              <a:t>Kliknutím lze upravit styl.</a:t>
            </a:r>
            <a:endParaRPr lang="cs-CZ" dirty="0"/>
          </a:p>
        </p:txBody>
      </p:sp>
      <p:sp>
        <p:nvSpPr>
          <p:cNvPr id="9" name="Zástupný symbol pro text 13">
            <a:extLst>
              <a:ext uri="{FF2B5EF4-FFF2-40B4-BE49-F238E27FC236}">
                <a16:creationId xmlns:a16="http://schemas.microsoft.com/office/drawing/2014/main" id="{F7FD9E97-5F69-494E-8672-595752783306}"/>
              </a:ext>
            </a:extLst>
          </p:cNvPr>
          <p:cNvSpPr>
            <a:spLocks noGrp="1"/>
          </p:cNvSpPr>
          <p:nvPr>
            <p:ph type="body" sz="quarter" idx="19"/>
          </p:nvPr>
        </p:nvSpPr>
        <p:spPr>
          <a:xfrm>
            <a:off x="720725" y="5599670"/>
            <a:ext cx="5218412" cy="216000"/>
          </a:xfrm>
        </p:spPr>
        <p:txBody>
          <a:bodyPr anchor="ctr"/>
          <a:lstStyle>
            <a:lvl1pPr>
              <a:lnSpc>
                <a:spcPts val="1100"/>
              </a:lnSpc>
              <a:defRPr sz="1000" b="0" i="0"/>
            </a:lvl1pPr>
          </a:lstStyle>
          <a:p>
            <a:pPr lvl="0"/>
            <a:r>
              <a:rPr lang="cs-CZ"/>
              <a:t>Upravte styly předlohy textu.</a:t>
            </a:r>
          </a:p>
        </p:txBody>
      </p:sp>
      <p:pic>
        <p:nvPicPr>
          <p:cNvPr id="10" name="Obrázek 9">
            <a:extLst>
              <a:ext uri="{FF2B5EF4-FFF2-40B4-BE49-F238E27FC236}">
                <a16:creationId xmlns:a16="http://schemas.microsoft.com/office/drawing/2014/main" id="{83F24B06-B2DE-4D1F-B580-6248E87C08F0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881277" y="6048047"/>
            <a:ext cx="867342" cy="598465"/>
          </a:xfrm>
          <a:prstGeom prst="rect">
            <a:avLst/>
          </a:prstGeom>
        </p:spPr>
      </p:pic>
      <p:sp>
        <p:nvSpPr>
          <p:cNvPr id="12" name="Zástupný symbol pro obsah 2"/>
          <p:cNvSpPr>
            <a:spLocks noGrp="1"/>
          </p:cNvSpPr>
          <p:nvPr>
            <p:ph idx="28"/>
          </p:nvPr>
        </p:nvSpPr>
        <p:spPr>
          <a:xfrm>
            <a:off x="6251280" y="1667024"/>
            <a:ext cx="5219998" cy="4140000"/>
          </a:xfrm>
          <a:prstGeom prst="rect">
            <a:avLst/>
          </a:prstGeom>
        </p:spPr>
        <p:txBody>
          <a:bodyPr/>
          <a:lstStyle>
            <a:lvl1pPr marL="252000" indent="-180000">
              <a:lnSpc>
                <a:spcPct val="150000"/>
              </a:lnSpc>
              <a:buClr>
                <a:schemeClr val="tx2"/>
              </a:buClr>
              <a:buSzPct val="100000"/>
              <a:buFont typeface="Arial" panose="020B0604020202020204" pitchFamily="34" charset="0"/>
              <a:buChar char="̶"/>
              <a:defRPr sz="2000" b="0"/>
            </a:lvl1pPr>
            <a:lvl2pPr marL="504000" indent="-180000">
              <a:lnSpc>
                <a:spcPct val="100000"/>
              </a:lnSpc>
              <a:buClr>
                <a:schemeClr val="tx2"/>
              </a:buClr>
              <a:buFont typeface="Arial" panose="020B0604020202020204" pitchFamily="34" charset="0"/>
              <a:buChar char="̶"/>
              <a:defRPr sz="1600"/>
            </a:lvl2pPr>
            <a:lvl3pPr marL="914400" indent="0">
              <a:buNone/>
              <a:defRPr/>
            </a:lvl3pPr>
          </a:lstStyle>
          <a:p>
            <a:pPr lvl="0"/>
            <a:r>
              <a:rPr lang="cs-CZ"/>
              <a:t>Upravte styly předlohy textu.</a:t>
            </a:r>
          </a:p>
          <a:p>
            <a:pPr lvl="1"/>
            <a:r>
              <a:rPr lang="cs-CZ"/>
              <a:t>Druhá úroveň</a:t>
            </a:r>
          </a:p>
          <a:p>
            <a:pPr lvl="2"/>
            <a:r>
              <a:rPr lang="cs-CZ"/>
              <a:t>Třetí úroveň</a:t>
            </a:r>
          </a:p>
        </p:txBody>
      </p:sp>
    </p:spTree>
    <p:extLst>
      <p:ext uri="{BB962C8B-B14F-4D97-AF65-F5344CB8AC3E}">
        <p14:creationId xmlns:p14="http://schemas.microsoft.com/office/powerpoint/2010/main" val="1677446002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3657">
          <p15:clr>
            <a:srgbClr val="FBAE40"/>
          </p15:clr>
        </p15:guide>
        <p15:guide id="2" pos="7242">
          <p15:clr>
            <a:srgbClr val="FBAE40"/>
          </p15:clr>
        </p15:guide>
      </p15:sldGuideLst>
    </p:ext>
  </p:extLst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Nadpis, podnadpis a tři sloupc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Zástupný symbol pro obsah 12">
            <a:extLst>
              <a:ext uri="{FF2B5EF4-FFF2-40B4-BE49-F238E27FC236}">
                <a16:creationId xmlns:a16="http://schemas.microsoft.com/office/drawing/2014/main" id="{548D6DE9-EB16-4D0A-9F96-DD69C3E97213}"/>
              </a:ext>
            </a:extLst>
          </p:cNvPr>
          <p:cNvSpPr>
            <a:spLocks noGrp="1"/>
          </p:cNvSpPr>
          <p:nvPr>
            <p:ph sz="quarter" idx="22"/>
          </p:nvPr>
        </p:nvSpPr>
        <p:spPr>
          <a:xfrm>
            <a:off x="4440000" y="1692002"/>
            <a:ext cx="3311525" cy="2230711"/>
          </a:xfrm>
        </p:spPr>
        <p:txBody>
          <a:bodyPr/>
          <a:lstStyle/>
          <a:p>
            <a:pPr lvl="0"/>
            <a:r>
              <a:rPr lang="cs-CZ"/>
              <a:t>Upravte styly předlohy textu.</a:t>
            </a:r>
          </a:p>
        </p:txBody>
      </p:sp>
      <p:sp>
        <p:nvSpPr>
          <p:cNvPr id="2" name="Zástupný symbol pro zápatí 1"/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cs-CZ" altLang="cs-CZ" dirty="0"/>
              <a:t>Definujte zápatí - název prezentace / pracoviště</a:t>
            </a:r>
          </a:p>
        </p:txBody>
      </p:sp>
      <p:sp>
        <p:nvSpPr>
          <p:cNvPr id="3" name="Zástupný symbol pro číslo snímku 2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fld id="{D6D6C118-631F-4A80-9886-907009361577}" type="slidenum">
              <a:rPr lang="cs-CZ" altLang="cs-CZ"/>
              <a:pPr/>
              <a:t>‹#›</a:t>
            </a:fld>
            <a:endParaRPr lang="cs-CZ" altLang="cs-CZ" dirty="0"/>
          </a:p>
        </p:txBody>
      </p:sp>
      <p:sp>
        <p:nvSpPr>
          <p:cNvPr id="6" name="Zástupný symbol pro text 5">
            <a:extLst>
              <a:ext uri="{FF2B5EF4-FFF2-40B4-BE49-F238E27FC236}">
                <a16:creationId xmlns:a16="http://schemas.microsoft.com/office/drawing/2014/main" id="{C2D097E9-9E99-4F02-A434-E69D713D0FBC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719999" y="4414271"/>
            <a:ext cx="3312000" cy="1427730"/>
          </a:xfrm>
        </p:spPr>
        <p:txBody>
          <a:bodyPr lIns="0" tIns="0" rIns="0" bIns="0" numCol="1" spcCol="324000">
            <a:noAutofit/>
          </a:bodyPr>
          <a:lstStyle>
            <a:lvl1pPr algn="l">
              <a:lnSpc>
                <a:spcPts val="1800"/>
              </a:lnSpc>
              <a:defRPr sz="1500" b="0">
                <a:solidFill>
                  <a:schemeClr val="tx1"/>
                </a:solidFill>
              </a:defRPr>
            </a:lvl1pPr>
            <a:lvl2pPr algn="l">
              <a:defRPr u="none"/>
            </a:lvl2pPr>
            <a:lvl3pPr algn="l">
              <a:defRPr>
                <a:latin typeface="+mn-lt"/>
              </a:defRPr>
            </a:lvl3pPr>
            <a:lvl4pPr algn="l">
              <a:defRPr/>
            </a:lvl4pPr>
            <a:lvl5pPr algn="l">
              <a:defRPr/>
            </a:lvl5pPr>
          </a:lstStyle>
          <a:p>
            <a:pPr lvl="0"/>
            <a:r>
              <a:rPr lang="cs-CZ"/>
              <a:t>Upravte styly předlohy textu.</a:t>
            </a:r>
          </a:p>
        </p:txBody>
      </p:sp>
      <p:sp>
        <p:nvSpPr>
          <p:cNvPr id="7" name="Zástupný symbol pro text 5">
            <a:extLst>
              <a:ext uri="{FF2B5EF4-FFF2-40B4-BE49-F238E27FC236}">
                <a16:creationId xmlns:a16="http://schemas.microsoft.com/office/drawing/2014/main" id="{7E169087-A2FD-4849-9AAC-BD41AA07A5EA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4440000" y="4414271"/>
            <a:ext cx="3312000" cy="1427730"/>
          </a:xfrm>
        </p:spPr>
        <p:txBody>
          <a:bodyPr lIns="0" tIns="0" rIns="0" bIns="0" numCol="1" spcCol="324000">
            <a:noAutofit/>
          </a:bodyPr>
          <a:lstStyle>
            <a:lvl1pPr algn="l">
              <a:lnSpc>
                <a:spcPts val="1800"/>
              </a:lnSpc>
              <a:defRPr sz="1500" b="0">
                <a:solidFill>
                  <a:schemeClr val="tx1"/>
                </a:solidFill>
              </a:defRPr>
            </a:lvl1pPr>
            <a:lvl2pPr algn="l">
              <a:defRPr u="none"/>
            </a:lvl2pPr>
            <a:lvl3pPr algn="l">
              <a:defRPr>
                <a:latin typeface="+mn-lt"/>
              </a:defRPr>
            </a:lvl3pPr>
            <a:lvl4pPr algn="l">
              <a:defRPr/>
            </a:lvl4pPr>
            <a:lvl5pPr algn="l">
              <a:defRPr/>
            </a:lvl5pPr>
          </a:lstStyle>
          <a:p>
            <a:pPr lvl="0"/>
            <a:r>
              <a:rPr lang="cs-CZ"/>
              <a:t>Upravte styly předlohy textu.</a:t>
            </a:r>
          </a:p>
        </p:txBody>
      </p:sp>
      <p:sp>
        <p:nvSpPr>
          <p:cNvPr id="9" name="Zástupný symbol pro text 5">
            <a:extLst>
              <a:ext uri="{FF2B5EF4-FFF2-40B4-BE49-F238E27FC236}">
                <a16:creationId xmlns:a16="http://schemas.microsoft.com/office/drawing/2014/main" id="{E14CE5FF-FB97-4634-9714-4B5C0FDA3862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8161200" y="4414270"/>
            <a:ext cx="3312000" cy="1427730"/>
          </a:xfrm>
        </p:spPr>
        <p:txBody>
          <a:bodyPr lIns="0" tIns="0" rIns="0" bIns="0" numCol="1" spcCol="324000">
            <a:noAutofit/>
          </a:bodyPr>
          <a:lstStyle>
            <a:lvl1pPr algn="l">
              <a:lnSpc>
                <a:spcPts val="1800"/>
              </a:lnSpc>
              <a:defRPr sz="1500" b="0">
                <a:solidFill>
                  <a:schemeClr val="tx1"/>
                </a:solidFill>
              </a:defRPr>
            </a:lvl1pPr>
            <a:lvl2pPr algn="l">
              <a:defRPr u="none"/>
            </a:lvl2pPr>
            <a:lvl3pPr algn="l">
              <a:defRPr>
                <a:latin typeface="+mn-lt"/>
              </a:defRPr>
            </a:lvl3pPr>
            <a:lvl4pPr algn="l">
              <a:defRPr/>
            </a:lvl4pPr>
            <a:lvl5pPr algn="l">
              <a:defRPr/>
            </a:lvl5pPr>
          </a:lstStyle>
          <a:p>
            <a:pPr lvl="0"/>
            <a:r>
              <a:rPr lang="cs-CZ"/>
              <a:t>Upravte styly předlohy textu.</a:t>
            </a:r>
          </a:p>
        </p:txBody>
      </p:sp>
      <p:sp>
        <p:nvSpPr>
          <p:cNvPr id="14" name="Zástupný symbol pro text 13">
            <a:extLst>
              <a:ext uri="{FF2B5EF4-FFF2-40B4-BE49-F238E27FC236}">
                <a16:creationId xmlns:a16="http://schemas.microsoft.com/office/drawing/2014/main" id="{DD220DBF-2B26-4E32-826A-79839FF51027}"/>
              </a:ext>
            </a:extLst>
          </p:cNvPr>
          <p:cNvSpPr>
            <a:spLocks noGrp="1"/>
          </p:cNvSpPr>
          <p:nvPr>
            <p:ph type="body" sz="quarter" idx="19"/>
          </p:nvPr>
        </p:nvSpPr>
        <p:spPr>
          <a:xfrm>
            <a:off x="720725" y="4025136"/>
            <a:ext cx="3311525" cy="216000"/>
          </a:xfrm>
        </p:spPr>
        <p:txBody>
          <a:bodyPr anchor="ctr"/>
          <a:lstStyle>
            <a:lvl1pPr>
              <a:lnSpc>
                <a:spcPts val="1100"/>
              </a:lnSpc>
              <a:defRPr sz="1000" b="0"/>
            </a:lvl1pPr>
          </a:lstStyle>
          <a:p>
            <a:pPr lvl="0"/>
            <a:r>
              <a:rPr lang="cs-CZ"/>
              <a:t>Upravte styly předlohy textu.</a:t>
            </a:r>
          </a:p>
        </p:txBody>
      </p:sp>
      <p:sp>
        <p:nvSpPr>
          <p:cNvPr id="15" name="Zástupný symbol pro text 13">
            <a:extLst>
              <a:ext uri="{FF2B5EF4-FFF2-40B4-BE49-F238E27FC236}">
                <a16:creationId xmlns:a16="http://schemas.microsoft.com/office/drawing/2014/main" id="{AD9E96F9-7F56-4453-A9FC-693AF7E57BB4}"/>
              </a:ext>
            </a:extLst>
          </p:cNvPr>
          <p:cNvSpPr>
            <a:spLocks noGrp="1"/>
          </p:cNvSpPr>
          <p:nvPr>
            <p:ph type="body" sz="quarter" idx="20"/>
          </p:nvPr>
        </p:nvSpPr>
        <p:spPr>
          <a:xfrm>
            <a:off x="4440475" y="4025136"/>
            <a:ext cx="3311525" cy="216000"/>
          </a:xfrm>
        </p:spPr>
        <p:txBody>
          <a:bodyPr anchor="ctr"/>
          <a:lstStyle>
            <a:lvl1pPr>
              <a:lnSpc>
                <a:spcPts val="1100"/>
              </a:lnSpc>
              <a:defRPr sz="1000" b="0"/>
            </a:lvl1pPr>
          </a:lstStyle>
          <a:p>
            <a:pPr lvl="0"/>
            <a:r>
              <a:rPr lang="cs-CZ"/>
              <a:t>Upravte styly předlohy textu.</a:t>
            </a:r>
          </a:p>
        </p:txBody>
      </p:sp>
      <p:sp>
        <p:nvSpPr>
          <p:cNvPr id="16" name="Zástupný symbol pro text 13">
            <a:extLst>
              <a:ext uri="{FF2B5EF4-FFF2-40B4-BE49-F238E27FC236}">
                <a16:creationId xmlns:a16="http://schemas.microsoft.com/office/drawing/2014/main" id="{88362389-3E8C-4129-819C-75F0F7922D0F}"/>
              </a:ext>
            </a:extLst>
          </p:cNvPr>
          <p:cNvSpPr>
            <a:spLocks noGrp="1"/>
          </p:cNvSpPr>
          <p:nvPr>
            <p:ph type="body" sz="quarter" idx="21"/>
          </p:nvPr>
        </p:nvSpPr>
        <p:spPr>
          <a:xfrm>
            <a:off x="8161436" y="4025136"/>
            <a:ext cx="3311525" cy="216000"/>
          </a:xfrm>
        </p:spPr>
        <p:txBody>
          <a:bodyPr anchor="ctr"/>
          <a:lstStyle>
            <a:lvl1pPr>
              <a:lnSpc>
                <a:spcPts val="1100"/>
              </a:lnSpc>
              <a:defRPr sz="1000" b="0"/>
            </a:lvl1pPr>
          </a:lstStyle>
          <a:p>
            <a:pPr lvl="0"/>
            <a:r>
              <a:rPr lang="cs-CZ"/>
              <a:t>Upravte styly předlohy textu.</a:t>
            </a:r>
          </a:p>
        </p:txBody>
      </p:sp>
      <p:sp>
        <p:nvSpPr>
          <p:cNvPr id="18" name="Zástupný symbol pro obsah 12">
            <a:extLst>
              <a:ext uri="{FF2B5EF4-FFF2-40B4-BE49-F238E27FC236}">
                <a16:creationId xmlns:a16="http://schemas.microsoft.com/office/drawing/2014/main" id="{DE897ACA-C285-471C-BF3F-2886D04C7F9F}"/>
              </a:ext>
            </a:extLst>
          </p:cNvPr>
          <p:cNvSpPr>
            <a:spLocks noGrp="1"/>
          </p:cNvSpPr>
          <p:nvPr>
            <p:ph sz="quarter" idx="23"/>
          </p:nvPr>
        </p:nvSpPr>
        <p:spPr>
          <a:xfrm>
            <a:off x="719999" y="1692002"/>
            <a:ext cx="3311525" cy="2230711"/>
          </a:xfrm>
        </p:spPr>
        <p:txBody>
          <a:bodyPr/>
          <a:lstStyle/>
          <a:p>
            <a:pPr lvl="0"/>
            <a:r>
              <a:rPr lang="cs-CZ"/>
              <a:t>Upravte styly předlohy textu.</a:t>
            </a:r>
          </a:p>
        </p:txBody>
      </p:sp>
      <p:sp>
        <p:nvSpPr>
          <p:cNvPr id="20" name="Zástupný symbol pro obsah 12">
            <a:extLst>
              <a:ext uri="{FF2B5EF4-FFF2-40B4-BE49-F238E27FC236}">
                <a16:creationId xmlns:a16="http://schemas.microsoft.com/office/drawing/2014/main" id="{9AF93628-9CF3-4CB5-A8C7-735B527D49B2}"/>
              </a:ext>
            </a:extLst>
          </p:cNvPr>
          <p:cNvSpPr>
            <a:spLocks noGrp="1"/>
          </p:cNvSpPr>
          <p:nvPr>
            <p:ph sz="quarter" idx="24"/>
          </p:nvPr>
        </p:nvSpPr>
        <p:spPr>
          <a:xfrm>
            <a:off x="8160001" y="1692002"/>
            <a:ext cx="3311525" cy="2230711"/>
          </a:xfrm>
        </p:spPr>
        <p:txBody>
          <a:bodyPr/>
          <a:lstStyle/>
          <a:p>
            <a:pPr lvl="0"/>
            <a:r>
              <a:rPr lang="cs-CZ"/>
              <a:t>Upravte styly předlohy textu.</a:t>
            </a:r>
          </a:p>
        </p:txBody>
      </p:sp>
      <p:sp>
        <p:nvSpPr>
          <p:cNvPr id="19" name="Zástupný symbol pro text 7">
            <a:extLst>
              <a:ext uri="{FF2B5EF4-FFF2-40B4-BE49-F238E27FC236}">
                <a16:creationId xmlns:a16="http://schemas.microsoft.com/office/drawing/2014/main" id="{9F610B39-FB78-4767-BA31-C3D4E7D5586C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720725" y="1296001"/>
            <a:ext cx="10752138" cy="271576"/>
          </a:xfrm>
        </p:spPr>
        <p:txBody>
          <a:bodyPr lIns="0" tIns="0" rIns="0" bIns="0">
            <a:noAutofit/>
          </a:bodyPr>
          <a:lstStyle>
            <a:lvl1pPr algn="l">
              <a:lnSpc>
                <a:spcPts val="2300"/>
              </a:lnSpc>
              <a:defRPr sz="2000" b="0">
                <a:solidFill>
                  <a:schemeClr val="tx2"/>
                </a:solidFill>
              </a:defRPr>
            </a:lvl1pPr>
          </a:lstStyle>
          <a:p>
            <a:pPr lvl="0"/>
            <a:r>
              <a:rPr lang="cs-CZ"/>
              <a:t>Upravte styly předlohy textu.</a:t>
            </a:r>
          </a:p>
        </p:txBody>
      </p:sp>
      <p:sp>
        <p:nvSpPr>
          <p:cNvPr id="21" name="Nadpis 12">
            <a:extLst>
              <a:ext uri="{FF2B5EF4-FFF2-40B4-BE49-F238E27FC236}">
                <a16:creationId xmlns:a16="http://schemas.microsoft.com/office/drawing/2014/main" id="{6B0440B8-6781-4DF7-853B-03D5855A8CB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20000" y="720000"/>
            <a:ext cx="10753200" cy="451576"/>
          </a:xfrm>
        </p:spPr>
        <p:txBody>
          <a:bodyPr/>
          <a:lstStyle/>
          <a:p>
            <a:r>
              <a:rPr lang="cs-CZ"/>
              <a:t>Kliknutím lze upravit styl.</a:t>
            </a:r>
          </a:p>
        </p:txBody>
      </p:sp>
      <p:pic>
        <p:nvPicPr>
          <p:cNvPr id="22" name="Obrázek 21">
            <a:extLst>
              <a:ext uri="{FF2B5EF4-FFF2-40B4-BE49-F238E27FC236}">
                <a16:creationId xmlns:a16="http://schemas.microsoft.com/office/drawing/2014/main" id="{83F24B06-B2DE-4D1F-B580-6248E87C08F0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881277" y="6048047"/>
            <a:ext cx="867342" cy="59846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64697025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1049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Obsah a text bez nadpisu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pro zápatí 1"/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cs-CZ" altLang="cs-CZ" dirty="0"/>
              <a:t>Definujte zápatí - název prezentace / pracoviště</a:t>
            </a:r>
          </a:p>
        </p:txBody>
      </p:sp>
      <p:sp>
        <p:nvSpPr>
          <p:cNvPr id="3" name="Zástupný symbol pro číslo snímku 2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fld id="{D6D6C118-631F-4A80-9886-907009361577}" type="slidenum">
              <a:rPr lang="cs-CZ" altLang="cs-CZ"/>
              <a:pPr/>
              <a:t>‹#›</a:t>
            </a:fld>
            <a:endParaRPr lang="cs-CZ" altLang="cs-CZ" dirty="0"/>
          </a:p>
        </p:txBody>
      </p:sp>
      <p:sp>
        <p:nvSpPr>
          <p:cNvPr id="14" name="Zástupný symbol pro obsah 2"/>
          <p:cNvSpPr>
            <a:spLocks noGrp="1"/>
          </p:cNvSpPr>
          <p:nvPr>
            <p:ph idx="1"/>
          </p:nvPr>
        </p:nvSpPr>
        <p:spPr>
          <a:xfrm>
            <a:off x="6272212" y="692150"/>
            <a:ext cx="5200987" cy="5139850"/>
          </a:xfrm>
          <a:prstGeom prst="rect">
            <a:avLst/>
          </a:prstGeom>
        </p:spPr>
        <p:txBody>
          <a:bodyPr/>
          <a:lstStyle>
            <a:lvl1pPr marL="252000" indent="-180000">
              <a:lnSpc>
                <a:spcPct val="150000"/>
              </a:lnSpc>
              <a:buClr>
                <a:schemeClr val="tx2"/>
              </a:buClr>
              <a:buSzPct val="100000"/>
              <a:buFont typeface="Arial" panose="020B0604020202020204" pitchFamily="34" charset="0"/>
              <a:buChar char="̶"/>
              <a:defRPr sz="2000" b="0"/>
            </a:lvl1pPr>
            <a:lvl2pPr marL="504000" indent="-180000">
              <a:lnSpc>
                <a:spcPct val="100000"/>
              </a:lnSpc>
              <a:buClr>
                <a:schemeClr val="tx2"/>
              </a:buClr>
              <a:buFont typeface="Arial" panose="020B0604020202020204" pitchFamily="34" charset="0"/>
              <a:buChar char="̶"/>
              <a:defRPr sz="1600"/>
            </a:lvl2pPr>
            <a:lvl3pPr marL="914400" indent="0">
              <a:buNone/>
              <a:defRPr/>
            </a:lvl3pPr>
          </a:lstStyle>
          <a:p>
            <a:pPr lvl="0"/>
            <a:r>
              <a:rPr lang="cs-CZ"/>
              <a:t>Upravte styly předlohy textu.</a:t>
            </a:r>
          </a:p>
          <a:p>
            <a:pPr lvl="1"/>
            <a:r>
              <a:rPr lang="cs-CZ"/>
              <a:t>Druhá úroveň</a:t>
            </a:r>
          </a:p>
          <a:p>
            <a:pPr lvl="2"/>
            <a:r>
              <a:rPr lang="cs-CZ"/>
              <a:t>Třetí úroveň</a:t>
            </a:r>
          </a:p>
        </p:txBody>
      </p:sp>
      <p:pic>
        <p:nvPicPr>
          <p:cNvPr id="8" name="Obrázek 7">
            <a:extLst>
              <a:ext uri="{FF2B5EF4-FFF2-40B4-BE49-F238E27FC236}">
                <a16:creationId xmlns:a16="http://schemas.microsoft.com/office/drawing/2014/main" id="{83F24B06-B2DE-4D1F-B580-6248E87C08F0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881277" y="6048047"/>
            <a:ext cx="867342" cy="598465"/>
          </a:xfrm>
          <a:prstGeom prst="rect">
            <a:avLst/>
          </a:prstGeom>
        </p:spPr>
      </p:pic>
      <p:sp>
        <p:nvSpPr>
          <p:cNvPr id="9" name="Zástupný symbol pro obsah 12">
            <a:extLst>
              <a:ext uri="{FF2B5EF4-FFF2-40B4-BE49-F238E27FC236}">
                <a16:creationId xmlns:a16="http://schemas.microsoft.com/office/drawing/2014/main" id="{83517C49-9C06-4658-8660-E0D21D83CE29}"/>
              </a:ext>
            </a:extLst>
          </p:cNvPr>
          <p:cNvSpPr>
            <a:spLocks noGrp="1"/>
          </p:cNvSpPr>
          <p:nvPr>
            <p:ph sz="quarter" idx="24"/>
          </p:nvPr>
        </p:nvSpPr>
        <p:spPr>
          <a:xfrm>
            <a:off x="719137" y="692150"/>
            <a:ext cx="5218413" cy="4899635"/>
          </a:xfrm>
        </p:spPr>
        <p:txBody>
          <a:bodyPr/>
          <a:lstStyle/>
          <a:p>
            <a:pPr lvl="0"/>
            <a:r>
              <a:rPr lang="cs-CZ"/>
              <a:t>Upravte styly předlohy textu.</a:t>
            </a:r>
          </a:p>
        </p:txBody>
      </p:sp>
      <p:sp>
        <p:nvSpPr>
          <p:cNvPr id="10" name="Zástupný symbol pro text 13">
            <a:extLst>
              <a:ext uri="{FF2B5EF4-FFF2-40B4-BE49-F238E27FC236}">
                <a16:creationId xmlns:a16="http://schemas.microsoft.com/office/drawing/2014/main" id="{F7FD9E97-5F69-494E-8672-595752783306}"/>
              </a:ext>
            </a:extLst>
          </p:cNvPr>
          <p:cNvSpPr>
            <a:spLocks noGrp="1"/>
          </p:cNvSpPr>
          <p:nvPr>
            <p:ph type="body" sz="quarter" idx="19"/>
          </p:nvPr>
        </p:nvSpPr>
        <p:spPr>
          <a:xfrm>
            <a:off x="720725" y="5599670"/>
            <a:ext cx="5218412" cy="216000"/>
          </a:xfrm>
        </p:spPr>
        <p:txBody>
          <a:bodyPr anchor="ctr"/>
          <a:lstStyle>
            <a:lvl1pPr>
              <a:lnSpc>
                <a:spcPts val="1100"/>
              </a:lnSpc>
              <a:defRPr sz="1000" b="0" i="0"/>
            </a:lvl1pPr>
          </a:lstStyle>
          <a:p>
            <a:pPr lvl="0"/>
            <a:r>
              <a:rPr lang="cs-CZ"/>
              <a:t>Upravte styly předlohy textu.</a:t>
            </a:r>
          </a:p>
        </p:txBody>
      </p:sp>
    </p:spTree>
    <p:extLst>
      <p:ext uri="{BB962C8B-B14F-4D97-AF65-F5344CB8AC3E}">
        <p14:creationId xmlns:p14="http://schemas.microsoft.com/office/powerpoint/2010/main" val="670911035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3158">
          <p15:clr>
            <a:srgbClr val="FBAE40"/>
          </p15:clr>
        </p15:guide>
        <p15:guide id="2" pos="438">
          <p15:clr>
            <a:srgbClr val="FBAE40"/>
          </p15:clr>
        </p15:guide>
      </p15:sldGuideLst>
    </p:ext>
  </p:extLst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Obsah bez nadpisu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pro zápatí 1"/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cs-CZ" altLang="cs-CZ" dirty="0"/>
              <a:t>Definujte zápatí - název prezentace / pracoviště</a:t>
            </a:r>
          </a:p>
        </p:txBody>
      </p:sp>
      <p:sp>
        <p:nvSpPr>
          <p:cNvPr id="3" name="Zástupný symbol pro číslo snímku 2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fld id="{D6D6C118-631F-4A80-9886-907009361577}" type="slidenum">
              <a:rPr lang="cs-CZ" altLang="cs-CZ"/>
              <a:pPr/>
              <a:t>‹#›</a:t>
            </a:fld>
            <a:endParaRPr lang="cs-CZ" altLang="cs-CZ" dirty="0"/>
          </a:p>
        </p:txBody>
      </p:sp>
      <p:sp>
        <p:nvSpPr>
          <p:cNvPr id="10" name="Zástupný symbol pro obsah 2"/>
          <p:cNvSpPr>
            <a:spLocks noGrp="1"/>
          </p:cNvSpPr>
          <p:nvPr>
            <p:ph idx="1"/>
          </p:nvPr>
        </p:nvSpPr>
        <p:spPr>
          <a:xfrm>
            <a:off x="720000" y="692150"/>
            <a:ext cx="10753200" cy="5139850"/>
          </a:xfrm>
          <a:prstGeom prst="rect">
            <a:avLst/>
          </a:prstGeom>
        </p:spPr>
        <p:txBody>
          <a:bodyPr/>
          <a:lstStyle>
            <a:lvl1pPr marL="252000" indent="-180000">
              <a:lnSpc>
                <a:spcPct val="150000"/>
              </a:lnSpc>
              <a:buClr>
                <a:schemeClr val="tx2"/>
              </a:buClr>
              <a:buSzPct val="100000"/>
              <a:buFont typeface="Arial" panose="020B0604020202020204" pitchFamily="34" charset="0"/>
              <a:buChar char="̶"/>
              <a:defRPr b="0"/>
            </a:lvl1pPr>
            <a:lvl2pPr marL="504000" indent="-180000">
              <a:lnSpc>
                <a:spcPct val="100000"/>
              </a:lnSpc>
              <a:buClr>
                <a:schemeClr val="tx2"/>
              </a:buClr>
              <a:buFont typeface="Arial" panose="020B0604020202020204" pitchFamily="34" charset="0"/>
              <a:buChar char="̶"/>
              <a:defRPr sz="2000"/>
            </a:lvl2pPr>
            <a:lvl3pPr marL="914400" indent="0">
              <a:buNone/>
              <a:defRPr/>
            </a:lvl3pPr>
          </a:lstStyle>
          <a:p>
            <a:pPr lvl="0"/>
            <a:r>
              <a:rPr lang="cs-CZ"/>
              <a:t>Upravte styly předlohy textu.</a:t>
            </a:r>
          </a:p>
          <a:p>
            <a:pPr lvl="1"/>
            <a:r>
              <a:rPr lang="cs-CZ"/>
              <a:t>Druhá úroveň</a:t>
            </a:r>
          </a:p>
          <a:p>
            <a:pPr lvl="2"/>
            <a:r>
              <a:rPr lang="cs-CZ"/>
              <a:t>Třetí úroveň</a:t>
            </a:r>
          </a:p>
        </p:txBody>
      </p:sp>
      <p:pic>
        <p:nvPicPr>
          <p:cNvPr id="6" name="Obrázek 5">
            <a:extLst>
              <a:ext uri="{FF2B5EF4-FFF2-40B4-BE49-F238E27FC236}">
                <a16:creationId xmlns:a16="http://schemas.microsoft.com/office/drawing/2014/main" id="{83F24B06-B2DE-4D1F-B580-6248E87C08F0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881277" y="6048047"/>
            <a:ext cx="867342" cy="59846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77898278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436">
          <p15:clr>
            <a:srgbClr val="FBAE40"/>
          </p15:clr>
        </p15:guide>
        <p15:guide id="2" pos="438">
          <p15:clr>
            <a:srgbClr val="FBAE40"/>
          </p15:clr>
        </p15:guide>
      </p15:sldGuideLst>
    </p:ext>
  </p:extLst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Nadpis a porovnání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Zástupný symbol pro text 7">
            <a:extLst>
              <a:ext uri="{FF2B5EF4-FFF2-40B4-BE49-F238E27FC236}">
                <a16:creationId xmlns:a16="http://schemas.microsoft.com/office/drawing/2014/main" id="{D4C2477F-94C0-46AB-8F78-23BC6DD4FC02}"/>
              </a:ext>
            </a:extLst>
          </p:cNvPr>
          <p:cNvSpPr>
            <a:spLocks noGrp="1"/>
          </p:cNvSpPr>
          <p:nvPr>
            <p:ph type="body" sz="quarter" idx="26"/>
          </p:nvPr>
        </p:nvSpPr>
        <p:spPr>
          <a:xfrm>
            <a:off x="720725" y="1296001"/>
            <a:ext cx="5220000" cy="271576"/>
          </a:xfrm>
        </p:spPr>
        <p:txBody>
          <a:bodyPr lIns="0" tIns="0" rIns="0" bIns="0">
            <a:noAutofit/>
          </a:bodyPr>
          <a:lstStyle>
            <a:lvl1pPr algn="l">
              <a:lnSpc>
                <a:spcPts val="2300"/>
              </a:lnSpc>
              <a:defRPr sz="2000" b="0">
                <a:solidFill>
                  <a:schemeClr val="tx2"/>
                </a:solidFill>
              </a:defRPr>
            </a:lvl1pPr>
          </a:lstStyle>
          <a:p>
            <a:pPr lvl="0"/>
            <a:r>
              <a:rPr lang="cs-CZ"/>
              <a:t>Upravte styly předlohy textu.</a:t>
            </a:r>
          </a:p>
        </p:txBody>
      </p:sp>
      <p:sp>
        <p:nvSpPr>
          <p:cNvPr id="12" name="Nadpis 12">
            <a:extLst>
              <a:ext uri="{FF2B5EF4-FFF2-40B4-BE49-F238E27FC236}">
                <a16:creationId xmlns:a16="http://schemas.microsoft.com/office/drawing/2014/main" id="{C4106739-3F30-4F60-A2E3-CF2394B80FA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20000" y="720000"/>
            <a:ext cx="10753200" cy="451576"/>
          </a:xfrm>
        </p:spPr>
        <p:txBody>
          <a:bodyPr/>
          <a:lstStyle/>
          <a:p>
            <a:r>
              <a:rPr lang="cs-CZ"/>
              <a:t>Kliknutím lze upravit styl.</a:t>
            </a:r>
          </a:p>
        </p:txBody>
      </p:sp>
      <p:sp>
        <p:nvSpPr>
          <p:cNvPr id="13" name="Zástupný symbol pro text 7">
            <a:extLst>
              <a:ext uri="{FF2B5EF4-FFF2-40B4-BE49-F238E27FC236}">
                <a16:creationId xmlns:a16="http://schemas.microsoft.com/office/drawing/2014/main" id="{E339B93E-CBDC-488E-BF9A-45D7166AC8D0}"/>
              </a:ext>
            </a:extLst>
          </p:cNvPr>
          <p:cNvSpPr>
            <a:spLocks noGrp="1"/>
          </p:cNvSpPr>
          <p:nvPr>
            <p:ph type="body" sz="quarter" idx="27"/>
          </p:nvPr>
        </p:nvSpPr>
        <p:spPr>
          <a:xfrm>
            <a:off x="6251278" y="1290515"/>
            <a:ext cx="5220000" cy="271576"/>
          </a:xfrm>
        </p:spPr>
        <p:txBody>
          <a:bodyPr lIns="0" tIns="0" rIns="0" bIns="0">
            <a:noAutofit/>
          </a:bodyPr>
          <a:lstStyle>
            <a:lvl1pPr algn="l">
              <a:lnSpc>
                <a:spcPts val="2300"/>
              </a:lnSpc>
              <a:defRPr sz="2000" b="0">
                <a:solidFill>
                  <a:schemeClr val="tx2"/>
                </a:solidFill>
              </a:defRPr>
            </a:lvl1pPr>
          </a:lstStyle>
          <a:p>
            <a:pPr lvl="0"/>
            <a:r>
              <a:rPr lang="cs-CZ"/>
              <a:t>Upravte styly předlohy textu.</a:t>
            </a:r>
          </a:p>
        </p:txBody>
      </p:sp>
      <p:sp>
        <p:nvSpPr>
          <p:cNvPr id="14" name="Zástupný symbol pro obsah 2">
            <a:extLst>
              <a:ext uri="{FF2B5EF4-FFF2-40B4-BE49-F238E27FC236}">
                <a16:creationId xmlns:a16="http://schemas.microsoft.com/office/drawing/2014/main" id="{BFD74342-09BD-4472-B28E-114F4330FAF5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720000" y="1692001"/>
            <a:ext cx="5219998" cy="4140000"/>
          </a:xfrm>
          <a:prstGeom prst="rect">
            <a:avLst/>
          </a:prstGeom>
        </p:spPr>
        <p:txBody>
          <a:bodyPr/>
          <a:lstStyle>
            <a:lvl1pPr marL="252000" indent="-180000">
              <a:lnSpc>
                <a:spcPct val="150000"/>
              </a:lnSpc>
              <a:buClr>
                <a:schemeClr val="tx2"/>
              </a:buClr>
              <a:buSzPct val="100000"/>
              <a:buFont typeface="Arial" panose="020B0604020202020204" pitchFamily="34" charset="0"/>
              <a:buChar char="̶"/>
              <a:defRPr b="0"/>
            </a:lvl1pPr>
            <a:lvl2pPr marL="504000" indent="-180000">
              <a:lnSpc>
                <a:spcPct val="100000"/>
              </a:lnSpc>
              <a:buClr>
                <a:schemeClr val="tx2"/>
              </a:buClr>
              <a:buFont typeface="Arial" panose="020B0604020202020204" pitchFamily="34" charset="0"/>
              <a:buChar char="̶"/>
              <a:defRPr sz="2000"/>
            </a:lvl2pPr>
            <a:lvl3pPr marL="914400" indent="0">
              <a:buNone/>
              <a:defRPr/>
            </a:lvl3pPr>
          </a:lstStyle>
          <a:p>
            <a:pPr lvl="0"/>
            <a:r>
              <a:rPr lang="cs-CZ"/>
              <a:t>Upravte styly předlohy textu.</a:t>
            </a:r>
          </a:p>
          <a:p>
            <a:pPr lvl="1"/>
            <a:r>
              <a:rPr lang="cs-CZ"/>
              <a:t>Druhá úroveň</a:t>
            </a:r>
          </a:p>
          <a:p>
            <a:pPr lvl="2"/>
            <a:r>
              <a:rPr lang="cs-CZ"/>
              <a:t>Třetí úroveň</a:t>
            </a:r>
          </a:p>
        </p:txBody>
      </p:sp>
      <p:sp>
        <p:nvSpPr>
          <p:cNvPr id="15" name="Zástupný symbol pro obsah 2">
            <a:extLst>
              <a:ext uri="{FF2B5EF4-FFF2-40B4-BE49-F238E27FC236}">
                <a16:creationId xmlns:a16="http://schemas.microsoft.com/office/drawing/2014/main" id="{AD2DE495-3325-41DE-A9F8-9591CFE84142}"/>
              </a:ext>
            </a:extLst>
          </p:cNvPr>
          <p:cNvSpPr>
            <a:spLocks noGrp="1"/>
          </p:cNvSpPr>
          <p:nvPr>
            <p:ph idx="28"/>
          </p:nvPr>
        </p:nvSpPr>
        <p:spPr>
          <a:xfrm>
            <a:off x="6251280" y="1690271"/>
            <a:ext cx="5219998" cy="4140000"/>
          </a:xfrm>
          <a:prstGeom prst="rect">
            <a:avLst/>
          </a:prstGeom>
        </p:spPr>
        <p:txBody>
          <a:bodyPr/>
          <a:lstStyle>
            <a:lvl1pPr marL="252000" indent="-180000">
              <a:lnSpc>
                <a:spcPct val="150000"/>
              </a:lnSpc>
              <a:buClr>
                <a:schemeClr val="tx2"/>
              </a:buClr>
              <a:buSzPct val="100000"/>
              <a:buFont typeface="Arial" panose="020B0604020202020204" pitchFamily="34" charset="0"/>
              <a:buChar char="̶"/>
              <a:defRPr b="0"/>
            </a:lvl1pPr>
            <a:lvl2pPr marL="504000" indent="-180000">
              <a:lnSpc>
                <a:spcPct val="100000"/>
              </a:lnSpc>
              <a:buClr>
                <a:schemeClr val="tx2"/>
              </a:buClr>
              <a:buFont typeface="Arial" panose="020B0604020202020204" pitchFamily="34" charset="0"/>
              <a:buChar char="̶"/>
              <a:defRPr sz="2000"/>
            </a:lvl2pPr>
            <a:lvl3pPr marL="914400" indent="0">
              <a:buNone/>
              <a:defRPr/>
            </a:lvl3pPr>
          </a:lstStyle>
          <a:p>
            <a:pPr lvl="0"/>
            <a:r>
              <a:rPr lang="cs-CZ"/>
              <a:t>Upravte styly předlohy textu.</a:t>
            </a:r>
          </a:p>
          <a:p>
            <a:pPr lvl="1"/>
            <a:r>
              <a:rPr lang="cs-CZ"/>
              <a:t>Druhá úroveň</a:t>
            </a:r>
          </a:p>
          <a:p>
            <a:pPr lvl="2"/>
            <a:r>
              <a:rPr lang="cs-CZ"/>
              <a:t>Třetí úroveň</a:t>
            </a:r>
          </a:p>
        </p:txBody>
      </p:sp>
      <p:pic>
        <p:nvPicPr>
          <p:cNvPr id="17" name="Obrázek 16">
            <a:extLst>
              <a:ext uri="{FF2B5EF4-FFF2-40B4-BE49-F238E27FC236}">
                <a16:creationId xmlns:a16="http://schemas.microsoft.com/office/drawing/2014/main" id="{1764A665-A1E3-4A8F-B626-FB65BDBAFBF6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881277" y="6048047"/>
            <a:ext cx="867342" cy="598465"/>
          </a:xfrm>
          <a:prstGeom prst="rect">
            <a:avLst/>
          </a:prstGeom>
        </p:spPr>
      </p:pic>
      <p:sp>
        <p:nvSpPr>
          <p:cNvPr id="19" name="Rectangle 17">
            <a:extLst>
              <a:ext uri="{FF2B5EF4-FFF2-40B4-BE49-F238E27FC236}">
                <a16:creationId xmlns:a16="http://schemas.microsoft.com/office/drawing/2014/main" id="{ADC4F307-3DF9-4410-8992-A762F2877648}"/>
              </a:ext>
            </a:extLst>
          </p:cNvPr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720000" y="6228000"/>
            <a:ext cx="7920000" cy="252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anchor="ctr" anchorCtr="0" compatLnSpc="1">
            <a:prstTxWarp prst="textNoShape">
              <a:avLst/>
            </a:prstTxWarp>
          </a:bodyPr>
          <a:lstStyle>
            <a:lvl1pPr>
              <a:defRPr lang="cs-CZ" sz="1200" smtClean="0">
                <a:solidFill>
                  <a:srgbClr val="0000DC"/>
                </a:solidFill>
                <a:effectLst/>
                <a:latin typeface="+mj-lt"/>
              </a:defRPr>
            </a:lvl1pPr>
          </a:lstStyle>
          <a:p>
            <a:r>
              <a:rPr lang="cs-CZ" dirty="0"/>
              <a:t>Definujte zápatí – název prezentace nebo pracoviště</a:t>
            </a:r>
          </a:p>
        </p:txBody>
      </p:sp>
      <p:sp>
        <p:nvSpPr>
          <p:cNvPr id="20" name="Rectangle 18">
            <a:extLst>
              <a:ext uri="{FF2B5EF4-FFF2-40B4-BE49-F238E27FC236}">
                <a16:creationId xmlns:a16="http://schemas.microsoft.com/office/drawing/2014/main" id="{437C06DE-EC9E-4277-9F01-ABCD1D785118}"/>
              </a:ext>
            </a:extLst>
          </p:cNvPr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414000" y="6228000"/>
            <a:ext cx="252000" cy="252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0" tIns="0" rIns="0" bIns="0" numCol="1" anchor="ctr" anchorCtr="0" compatLnSpc="1">
            <a:prstTxWarp prst="textNoShape">
              <a:avLst/>
            </a:prstTxWarp>
          </a:bodyPr>
          <a:lstStyle>
            <a:lvl1pPr algn="l">
              <a:defRPr sz="1200" b="0">
                <a:solidFill>
                  <a:schemeClr val="tx2"/>
                </a:solidFill>
                <a:latin typeface="+mj-lt"/>
              </a:defRPr>
            </a:lvl1pPr>
          </a:lstStyle>
          <a:p>
            <a:fld id="{0DE708CC-0C3F-4567-9698-B54C0F35BD31}" type="slidenum">
              <a:rPr lang="cs-CZ" altLang="cs-CZ" smtClean="0"/>
              <a:pPr/>
              <a:t>‹#›</a:t>
            </a:fld>
            <a:endParaRPr lang="cs-CZ" altLang="cs-CZ" dirty="0"/>
          </a:p>
        </p:txBody>
      </p:sp>
    </p:spTree>
    <p:extLst>
      <p:ext uri="{BB962C8B-B14F-4D97-AF65-F5344CB8AC3E}">
        <p14:creationId xmlns:p14="http://schemas.microsoft.com/office/powerpoint/2010/main" val="3317168426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886" userDrawn="1">
          <p15:clr>
            <a:srgbClr val="FBAE40"/>
          </p15:clr>
        </p15:guide>
        <p15:guide id="2" pos="3840" userDrawn="1">
          <p15:clr>
            <a:srgbClr val="FBAE40"/>
          </p15:clr>
        </p15:guide>
      </p15:sldGuideLst>
    </p:ext>
  </p:extLst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Obrázky text - dva sloupc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Zástupný symbol pro obsah 12">
            <a:extLst>
              <a:ext uri="{FF2B5EF4-FFF2-40B4-BE49-F238E27FC236}">
                <a16:creationId xmlns:a16="http://schemas.microsoft.com/office/drawing/2014/main" id="{9622FDD6-5C71-4DE9-BFBE-6443A2855E5C}"/>
              </a:ext>
            </a:extLst>
          </p:cNvPr>
          <p:cNvSpPr>
            <a:spLocks noGrp="1"/>
          </p:cNvSpPr>
          <p:nvPr>
            <p:ph sz="quarter" idx="24"/>
          </p:nvPr>
        </p:nvSpPr>
        <p:spPr>
          <a:xfrm>
            <a:off x="719997" y="718712"/>
            <a:ext cx="5220001" cy="3204001"/>
          </a:xfrm>
        </p:spPr>
        <p:txBody>
          <a:bodyPr/>
          <a:lstStyle/>
          <a:p>
            <a:pPr lvl="0"/>
            <a:r>
              <a:rPr lang="cs-CZ"/>
              <a:t>Upravte styly předlohy textu.</a:t>
            </a:r>
          </a:p>
        </p:txBody>
      </p:sp>
      <p:sp>
        <p:nvSpPr>
          <p:cNvPr id="2" name="Zástupný symbol pro zápatí 1"/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cs-CZ" altLang="cs-CZ" dirty="0"/>
              <a:t>Definujte zápatí - název prezentace / pracoviště</a:t>
            </a:r>
          </a:p>
        </p:txBody>
      </p:sp>
      <p:sp>
        <p:nvSpPr>
          <p:cNvPr id="3" name="Zástupný symbol pro číslo snímku 2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fld id="{D6D6C118-631F-4A80-9886-907009361577}" type="slidenum">
              <a:rPr lang="cs-CZ" altLang="cs-CZ"/>
              <a:pPr/>
              <a:t>‹#›</a:t>
            </a:fld>
            <a:endParaRPr lang="cs-CZ" altLang="cs-CZ" dirty="0"/>
          </a:p>
        </p:txBody>
      </p:sp>
      <p:sp>
        <p:nvSpPr>
          <p:cNvPr id="9" name="Zástupný symbol pro text 5">
            <a:extLst>
              <a:ext uri="{FF2B5EF4-FFF2-40B4-BE49-F238E27FC236}">
                <a16:creationId xmlns:a16="http://schemas.microsoft.com/office/drawing/2014/main" id="{8D903DEB-B441-46DB-8462-2640DC8DB3E8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719999" y="4500000"/>
            <a:ext cx="5220000" cy="1331998"/>
          </a:xfrm>
        </p:spPr>
        <p:txBody>
          <a:bodyPr lIns="0" tIns="0" rIns="0" bIns="0" numCol="1" spcCol="324000">
            <a:noAutofit/>
          </a:bodyPr>
          <a:lstStyle>
            <a:lvl1pPr algn="l">
              <a:lnSpc>
                <a:spcPts val="1800"/>
              </a:lnSpc>
              <a:defRPr sz="1500" b="0">
                <a:solidFill>
                  <a:schemeClr val="tx1"/>
                </a:solidFill>
              </a:defRPr>
            </a:lvl1pPr>
            <a:lvl2pPr algn="l">
              <a:defRPr u="none"/>
            </a:lvl2pPr>
            <a:lvl3pPr algn="l">
              <a:defRPr>
                <a:latin typeface="+mn-lt"/>
              </a:defRPr>
            </a:lvl3pPr>
            <a:lvl4pPr algn="l">
              <a:defRPr/>
            </a:lvl4pPr>
            <a:lvl5pPr algn="l">
              <a:defRPr/>
            </a:lvl5pPr>
          </a:lstStyle>
          <a:p>
            <a:pPr lvl="0"/>
            <a:r>
              <a:rPr lang="cs-CZ"/>
              <a:t>Upravte styly předlohy textu.</a:t>
            </a:r>
          </a:p>
        </p:txBody>
      </p:sp>
      <p:sp>
        <p:nvSpPr>
          <p:cNvPr id="11" name="Zástupný symbol pro text 13">
            <a:extLst>
              <a:ext uri="{FF2B5EF4-FFF2-40B4-BE49-F238E27FC236}">
                <a16:creationId xmlns:a16="http://schemas.microsoft.com/office/drawing/2014/main" id="{66F1D7B9-D1BE-446E-87CA-6AD81AFA8389}"/>
              </a:ext>
            </a:extLst>
          </p:cNvPr>
          <p:cNvSpPr>
            <a:spLocks noGrp="1"/>
          </p:cNvSpPr>
          <p:nvPr>
            <p:ph type="body" sz="quarter" idx="19"/>
          </p:nvPr>
        </p:nvSpPr>
        <p:spPr>
          <a:xfrm>
            <a:off x="720724" y="4068000"/>
            <a:ext cx="5220000" cy="360000"/>
          </a:xfrm>
        </p:spPr>
        <p:txBody>
          <a:bodyPr/>
          <a:lstStyle>
            <a:lvl1pPr>
              <a:lnSpc>
                <a:spcPts val="1100"/>
              </a:lnSpc>
              <a:defRPr sz="900" b="1"/>
            </a:lvl1pPr>
          </a:lstStyle>
          <a:p>
            <a:pPr lvl="0"/>
            <a:r>
              <a:rPr lang="cs-CZ"/>
              <a:t>Upravte styly předlohy textu.</a:t>
            </a:r>
          </a:p>
        </p:txBody>
      </p:sp>
      <p:sp>
        <p:nvSpPr>
          <p:cNvPr id="13" name="Zástupný symbol pro text 5">
            <a:extLst>
              <a:ext uri="{FF2B5EF4-FFF2-40B4-BE49-F238E27FC236}">
                <a16:creationId xmlns:a16="http://schemas.microsoft.com/office/drawing/2014/main" id="{3947EF07-8AF7-4904-8565-F5D81E4282DE}"/>
              </a:ext>
            </a:extLst>
          </p:cNvPr>
          <p:cNvSpPr>
            <a:spLocks noGrp="1"/>
          </p:cNvSpPr>
          <p:nvPr>
            <p:ph type="body" sz="quarter" idx="20"/>
          </p:nvPr>
        </p:nvSpPr>
        <p:spPr>
          <a:xfrm>
            <a:off x="6251278" y="4500000"/>
            <a:ext cx="5220000" cy="1331998"/>
          </a:xfrm>
        </p:spPr>
        <p:txBody>
          <a:bodyPr lIns="0" tIns="0" rIns="0" bIns="0" numCol="1" spcCol="324000">
            <a:noAutofit/>
          </a:bodyPr>
          <a:lstStyle>
            <a:lvl1pPr algn="l">
              <a:lnSpc>
                <a:spcPts val="1800"/>
              </a:lnSpc>
              <a:defRPr sz="1500" b="0">
                <a:solidFill>
                  <a:schemeClr val="tx1"/>
                </a:solidFill>
              </a:defRPr>
            </a:lvl1pPr>
            <a:lvl2pPr algn="l">
              <a:defRPr u="none"/>
            </a:lvl2pPr>
            <a:lvl3pPr algn="l">
              <a:defRPr>
                <a:latin typeface="+mn-lt"/>
              </a:defRPr>
            </a:lvl3pPr>
            <a:lvl4pPr algn="l">
              <a:defRPr/>
            </a:lvl4pPr>
            <a:lvl5pPr algn="l">
              <a:defRPr/>
            </a:lvl5pPr>
          </a:lstStyle>
          <a:p>
            <a:pPr lvl="0"/>
            <a:r>
              <a:rPr lang="cs-CZ"/>
              <a:t>Upravte styly předlohy textu.</a:t>
            </a:r>
          </a:p>
        </p:txBody>
      </p:sp>
      <p:sp>
        <p:nvSpPr>
          <p:cNvPr id="15" name="Zástupný symbol pro text 13">
            <a:extLst>
              <a:ext uri="{FF2B5EF4-FFF2-40B4-BE49-F238E27FC236}">
                <a16:creationId xmlns:a16="http://schemas.microsoft.com/office/drawing/2014/main" id="{334B9440-7A06-4BF8-9532-C11248171B0C}"/>
              </a:ext>
            </a:extLst>
          </p:cNvPr>
          <p:cNvSpPr>
            <a:spLocks noGrp="1"/>
          </p:cNvSpPr>
          <p:nvPr>
            <p:ph type="body" sz="quarter" idx="22"/>
          </p:nvPr>
        </p:nvSpPr>
        <p:spPr>
          <a:xfrm>
            <a:off x="6252003" y="4068000"/>
            <a:ext cx="5220000" cy="360000"/>
          </a:xfrm>
        </p:spPr>
        <p:txBody>
          <a:bodyPr/>
          <a:lstStyle>
            <a:lvl1pPr>
              <a:lnSpc>
                <a:spcPts val="1100"/>
              </a:lnSpc>
              <a:defRPr sz="900" b="1"/>
            </a:lvl1pPr>
          </a:lstStyle>
          <a:p>
            <a:pPr lvl="0"/>
            <a:r>
              <a:rPr lang="cs-CZ"/>
              <a:t>Upravte styly předlohy textu.</a:t>
            </a:r>
          </a:p>
        </p:txBody>
      </p:sp>
      <p:sp>
        <p:nvSpPr>
          <p:cNvPr id="17" name="Zástupný symbol pro obsah 12">
            <a:extLst>
              <a:ext uri="{FF2B5EF4-FFF2-40B4-BE49-F238E27FC236}">
                <a16:creationId xmlns:a16="http://schemas.microsoft.com/office/drawing/2014/main" id="{263AA377-982D-4CA3-B9BD-C61AF6524812}"/>
              </a:ext>
            </a:extLst>
          </p:cNvPr>
          <p:cNvSpPr>
            <a:spLocks noGrp="1"/>
          </p:cNvSpPr>
          <p:nvPr>
            <p:ph sz="quarter" idx="25"/>
          </p:nvPr>
        </p:nvSpPr>
        <p:spPr>
          <a:xfrm>
            <a:off x="6251278" y="718712"/>
            <a:ext cx="5220001" cy="3204001"/>
          </a:xfrm>
        </p:spPr>
        <p:txBody>
          <a:bodyPr/>
          <a:lstStyle/>
          <a:p>
            <a:pPr lvl="0"/>
            <a:r>
              <a:rPr lang="cs-CZ"/>
              <a:t>Upravte styly předlohy textu.</a:t>
            </a:r>
          </a:p>
        </p:txBody>
      </p:sp>
      <p:pic>
        <p:nvPicPr>
          <p:cNvPr id="16" name="Obrázek 15">
            <a:extLst>
              <a:ext uri="{FF2B5EF4-FFF2-40B4-BE49-F238E27FC236}">
                <a16:creationId xmlns:a16="http://schemas.microsoft.com/office/drawing/2014/main" id="{83F24B06-B2DE-4D1F-B580-6248E87C08F0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881277" y="6048047"/>
            <a:ext cx="867342" cy="59846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69259689"/>
      </p:ext>
    </p:extLst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rázdný sníme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pro zápatí 1"/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cs-CZ" altLang="cs-CZ" dirty="0"/>
              <a:t>Definujte zápatí - název prezentace / pracoviště</a:t>
            </a:r>
          </a:p>
        </p:txBody>
      </p:sp>
      <p:sp>
        <p:nvSpPr>
          <p:cNvPr id="3" name="Zástupný symbol pro číslo snímku 2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fld id="{D6D6C118-631F-4A80-9886-907009361577}" type="slidenum">
              <a:rPr lang="cs-CZ" altLang="cs-CZ"/>
              <a:pPr/>
              <a:t>‹#›</a:t>
            </a:fld>
            <a:endParaRPr lang="cs-CZ" altLang="cs-CZ" dirty="0"/>
          </a:p>
        </p:txBody>
      </p:sp>
      <p:pic>
        <p:nvPicPr>
          <p:cNvPr id="5" name="Obrázek 4">
            <a:extLst>
              <a:ext uri="{FF2B5EF4-FFF2-40B4-BE49-F238E27FC236}">
                <a16:creationId xmlns:a16="http://schemas.microsoft.com/office/drawing/2014/main" id="{83F24B06-B2DE-4D1F-B580-6248E87C08F0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881277" y="6048047"/>
            <a:ext cx="867342" cy="59846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03993108"/>
      </p:ext>
    </p:extLst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nverzní snímek s obrázkem">
    <p:bg>
      <p:bgPr>
        <a:solidFill>
          <a:srgbClr val="F01928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Zástupný symbol pro zápatí 1"/>
          <p:cNvSpPr>
            <a:spLocks noGrp="1"/>
          </p:cNvSpPr>
          <p:nvPr>
            <p:ph type="ftr" sz="quarter" idx="10"/>
          </p:nvPr>
        </p:nvSpPr>
        <p:spPr>
          <a:xfrm>
            <a:off x="720000" y="6228000"/>
            <a:ext cx="7920000" cy="252000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cs-CZ"/>
              <a:t>Definujte zápatí - název prezentace / pracoviště</a:t>
            </a:r>
            <a:endParaRPr lang="cs-CZ" dirty="0"/>
          </a:p>
        </p:txBody>
      </p:sp>
      <p:sp>
        <p:nvSpPr>
          <p:cNvPr id="5" name="Zástupný symbol pro číslo snímku 2"/>
          <p:cNvSpPr>
            <a:spLocks noGrp="1"/>
          </p:cNvSpPr>
          <p:nvPr>
            <p:ph type="sldNum" sz="quarter" idx="11"/>
          </p:nvPr>
        </p:nvSpPr>
        <p:spPr>
          <a:xfrm>
            <a:off x="414000" y="6228000"/>
            <a:ext cx="252000" cy="252000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D6D6C118-631F-4A80-9886-907009361577}" type="slidenum">
              <a:rPr lang="cs-CZ" altLang="cs-CZ" smtClean="0"/>
              <a:pPr/>
              <a:t>‹#›</a:t>
            </a:fld>
            <a:endParaRPr lang="cs-CZ" altLang="cs-CZ" dirty="0"/>
          </a:p>
        </p:txBody>
      </p:sp>
      <p:sp>
        <p:nvSpPr>
          <p:cNvPr id="8" name="Zástupný symbol pro obrázek 7"/>
          <p:cNvSpPr>
            <a:spLocks noGrp="1"/>
          </p:cNvSpPr>
          <p:nvPr>
            <p:ph type="pic" sz="quarter" idx="12"/>
          </p:nvPr>
        </p:nvSpPr>
        <p:spPr>
          <a:xfrm>
            <a:off x="0" y="1"/>
            <a:ext cx="12192000" cy="5842000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cs-CZ"/>
              <a:t>Kliknutím na ikonu přidáte obrázek.</a:t>
            </a:r>
            <a:endParaRPr lang="cs-CZ" dirty="0"/>
          </a:p>
        </p:txBody>
      </p:sp>
      <p:pic>
        <p:nvPicPr>
          <p:cNvPr id="2" name="Obrázek 1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881277" y="6048047"/>
            <a:ext cx="865419" cy="5976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34471312"/>
      </p:ext>
    </p:extLst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ředělový snímek MUNI MED">
    <p:bg>
      <p:bgPr>
        <a:solidFill>
          <a:srgbClr val="F01928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Grafický objekt 5">
            <a:extLst>
              <a:ext uri="{FF2B5EF4-FFF2-40B4-BE49-F238E27FC236}">
                <a16:creationId xmlns:a16="http://schemas.microsoft.com/office/drawing/2014/main" id="{D6FB5EA9-F874-4F06-97A8-C555AC1A0C3A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042872" y="2014647"/>
            <a:ext cx="4106255" cy="282870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06614189"/>
      </p:ext>
    </p:extLst>
  </p:cSld>
  <p:clrMapOvr>
    <a:masterClrMapping/>
  </p:clrMapOvr>
  <p:hf sldNum="0" hdr="0" ftr="0" dt="0"/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ředělový snímek MUNI">
    <p:bg>
      <p:bgRef idx="1001">
        <a:schemeClr val="bg2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Grafický objekt 2">
            <a:extLst>
              <a:ext uri="{FF2B5EF4-FFF2-40B4-BE49-F238E27FC236}">
                <a16:creationId xmlns:a16="http://schemas.microsoft.com/office/drawing/2014/main" id="{92B68BC3-67A3-A244-8F7B-2ACD0926D39D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753304" y="1950397"/>
            <a:ext cx="8685390" cy="295720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40000151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p:hf sldNum="0" hdr="0" ftr="0" dt="0"/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Nadpis, obsah a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Zástupný symbol pro obsah 12">
            <a:extLst>
              <a:ext uri="{FF2B5EF4-FFF2-40B4-BE49-F238E27FC236}">
                <a16:creationId xmlns:a16="http://schemas.microsoft.com/office/drawing/2014/main" id="{3CE5E861-D1D4-4121-A3EE-54C338DE09BB}"/>
              </a:ext>
            </a:extLst>
          </p:cNvPr>
          <p:cNvSpPr>
            <a:spLocks noGrp="1"/>
          </p:cNvSpPr>
          <p:nvPr>
            <p:ph sz="quarter" idx="24"/>
          </p:nvPr>
        </p:nvSpPr>
        <p:spPr>
          <a:xfrm>
            <a:off x="719137" y="1695074"/>
            <a:ext cx="5218413" cy="3896711"/>
          </a:xfrm>
        </p:spPr>
        <p:txBody>
          <a:bodyPr/>
          <a:lstStyle/>
          <a:p>
            <a:pPr lvl="0"/>
            <a:r>
              <a:rPr lang="cs-CZ"/>
              <a:t>Upravte styly předlohy textu.</a:t>
            </a:r>
          </a:p>
        </p:txBody>
      </p:sp>
      <p:sp>
        <p:nvSpPr>
          <p:cNvPr id="28" name="Nadpis 3">
            <a:extLst>
              <a:ext uri="{FF2B5EF4-FFF2-40B4-BE49-F238E27FC236}">
                <a16:creationId xmlns:a16="http://schemas.microsoft.com/office/drawing/2014/main" id="{F7E125D3-8983-4C68-BE8E-3E28EE0434C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20000" y="720000"/>
            <a:ext cx="10753200" cy="451576"/>
          </a:xfrm>
        </p:spPr>
        <p:txBody>
          <a:bodyPr/>
          <a:lstStyle/>
          <a:p>
            <a:r>
              <a:rPr lang="cs-CZ"/>
              <a:t>Kliknutím lze upravit styl.</a:t>
            </a:r>
            <a:endParaRPr lang="cs-CZ" dirty="0"/>
          </a:p>
        </p:txBody>
      </p:sp>
      <p:sp>
        <p:nvSpPr>
          <p:cNvPr id="29" name="Zástupný symbol pro text 13">
            <a:extLst>
              <a:ext uri="{FF2B5EF4-FFF2-40B4-BE49-F238E27FC236}">
                <a16:creationId xmlns:a16="http://schemas.microsoft.com/office/drawing/2014/main" id="{437D9636-8187-40FB-9014-91A485647AB6}"/>
              </a:ext>
            </a:extLst>
          </p:cNvPr>
          <p:cNvSpPr>
            <a:spLocks noGrp="1"/>
          </p:cNvSpPr>
          <p:nvPr>
            <p:ph type="body" sz="quarter" idx="19"/>
          </p:nvPr>
        </p:nvSpPr>
        <p:spPr>
          <a:xfrm>
            <a:off x="720725" y="5599670"/>
            <a:ext cx="5218412" cy="216000"/>
          </a:xfrm>
        </p:spPr>
        <p:txBody>
          <a:bodyPr anchor="ctr"/>
          <a:lstStyle>
            <a:lvl1pPr>
              <a:lnSpc>
                <a:spcPts val="1100"/>
              </a:lnSpc>
              <a:defRPr sz="1000" b="0" i="0"/>
            </a:lvl1pPr>
          </a:lstStyle>
          <a:p>
            <a:pPr lvl="0"/>
            <a:r>
              <a:rPr lang="cs-CZ"/>
              <a:t>Upravte styly předlohy textu.</a:t>
            </a:r>
          </a:p>
        </p:txBody>
      </p:sp>
      <p:pic>
        <p:nvPicPr>
          <p:cNvPr id="30" name="Obrázek 29">
            <a:extLst>
              <a:ext uri="{FF2B5EF4-FFF2-40B4-BE49-F238E27FC236}">
                <a16:creationId xmlns:a16="http://schemas.microsoft.com/office/drawing/2014/main" id="{338E8CF6-8E6E-495F-9305-499E00CAAB38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881277" y="6048047"/>
            <a:ext cx="867342" cy="598465"/>
          </a:xfrm>
          <a:prstGeom prst="rect">
            <a:avLst/>
          </a:prstGeom>
        </p:spPr>
      </p:pic>
      <p:sp>
        <p:nvSpPr>
          <p:cNvPr id="31" name="Zástupný symbol pro obsah 2">
            <a:extLst>
              <a:ext uri="{FF2B5EF4-FFF2-40B4-BE49-F238E27FC236}">
                <a16:creationId xmlns:a16="http://schemas.microsoft.com/office/drawing/2014/main" id="{F1218642-4B36-47A8-993D-095CD9ED7856}"/>
              </a:ext>
            </a:extLst>
          </p:cNvPr>
          <p:cNvSpPr>
            <a:spLocks noGrp="1"/>
          </p:cNvSpPr>
          <p:nvPr>
            <p:ph idx="28"/>
          </p:nvPr>
        </p:nvSpPr>
        <p:spPr>
          <a:xfrm>
            <a:off x="6251280" y="1667024"/>
            <a:ext cx="5219998" cy="4140000"/>
          </a:xfrm>
          <a:prstGeom prst="rect">
            <a:avLst/>
          </a:prstGeom>
        </p:spPr>
        <p:txBody>
          <a:bodyPr/>
          <a:lstStyle>
            <a:lvl1pPr marL="252000" indent="-180000">
              <a:lnSpc>
                <a:spcPct val="150000"/>
              </a:lnSpc>
              <a:buClr>
                <a:schemeClr val="tx2"/>
              </a:buClr>
              <a:buSzPct val="100000"/>
              <a:buFont typeface="Arial" panose="020B0604020202020204" pitchFamily="34" charset="0"/>
              <a:buChar char="̶"/>
              <a:defRPr sz="2000" b="0"/>
            </a:lvl1pPr>
            <a:lvl2pPr marL="504000" indent="-180000">
              <a:lnSpc>
                <a:spcPct val="100000"/>
              </a:lnSpc>
              <a:buClr>
                <a:schemeClr val="tx2"/>
              </a:buClr>
              <a:buFont typeface="Arial" panose="020B0604020202020204" pitchFamily="34" charset="0"/>
              <a:buChar char="̶"/>
              <a:defRPr sz="1600"/>
            </a:lvl2pPr>
            <a:lvl3pPr marL="914400" indent="0">
              <a:buNone/>
              <a:defRPr/>
            </a:lvl3pPr>
          </a:lstStyle>
          <a:p>
            <a:pPr lvl="0"/>
            <a:r>
              <a:rPr lang="cs-CZ"/>
              <a:t>Upravte styly předlohy textu.</a:t>
            </a:r>
          </a:p>
          <a:p>
            <a:pPr lvl="1"/>
            <a:r>
              <a:rPr lang="cs-CZ"/>
              <a:t>Druhá úroveň</a:t>
            </a:r>
          </a:p>
          <a:p>
            <a:pPr lvl="2"/>
            <a:r>
              <a:rPr lang="cs-CZ"/>
              <a:t>Třetí úroveň</a:t>
            </a:r>
          </a:p>
        </p:txBody>
      </p:sp>
      <p:sp>
        <p:nvSpPr>
          <p:cNvPr id="32" name="Rectangle 17">
            <a:extLst>
              <a:ext uri="{FF2B5EF4-FFF2-40B4-BE49-F238E27FC236}">
                <a16:creationId xmlns:a16="http://schemas.microsoft.com/office/drawing/2014/main" id="{B6B70499-49FF-4F72-990E-E50DCAF49705}"/>
              </a:ext>
            </a:extLst>
          </p:cNvPr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720000" y="6228000"/>
            <a:ext cx="7920000" cy="252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anchor="ctr" anchorCtr="0" compatLnSpc="1">
            <a:prstTxWarp prst="textNoShape">
              <a:avLst/>
            </a:prstTxWarp>
          </a:bodyPr>
          <a:lstStyle>
            <a:lvl1pPr>
              <a:defRPr lang="cs-CZ" sz="1200" smtClean="0">
                <a:solidFill>
                  <a:srgbClr val="0000DC"/>
                </a:solidFill>
                <a:effectLst/>
                <a:latin typeface="+mj-lt"/>
              </a:defRPr>
            </a:lvl1pPr>
          </a:lstStyle>
          <a:p>
            <a:r>
              <a:rPr lang="cs-CZ" dirty="0"/>
              <a:t>Definujte zápatí – název prezentace nebo pracoviště</a:t>
            </a:r>
          </a:p>
        </p:txBody>
      </p:sp>
      <p:sp>
        <p:nvSpPr>
          <p:cNvPr id="33" name="Rectangle 18">
            <a:extLst>
              <a:ext uri="{FF2B5EF4-FFF2-40B4-BE49-F238E27FC236}">
                <a16:creationId xmlns:a16="http://schemas.microsoft.com/office/drawing/2014/main" id="{306C7E2E-0F6D-4FCC-BEBB-E477C0EDE1A6}"/>
              </a:ext>
            </a:extLst>
          </p:cNvPr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414000" y="6228000"/>
            <a:ext cx="252000" cy="252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0" tIns="0" rIns="0" bIns="0" numCol="1" anchor="ctr" anchorCtr="0" compatLnSpc="1">
            <a:prstTxWarp prst="textNoShape">
              <a:avLst/>
            </a:prstTxWarp>
          </a:bodyPr>
          <a:lstStyle>
            <a:lvl1pPr algn="l">
              <a:defRPr sz="1200" b="0">
                <a:solidFill>
                  <a:schemeClr val="tx2"/>
                </a:solidFill>
                <a:latin typeface="+mj-lt"/>
              </a:defRPr>
            </a:lvl1pPr>
          </a:lstStyle>
          <a:p>
            <a:fld id="{0DE708CC-0C3F-4567-9698-B54C0F35BD31}" type="slidenum">
              <a:rPr lang="cs-CZ" altLang="cs-CZ" smtClean="0"/>
              <a:pPr/>
              <a:t>‹#›</a:t>
            </a:fld>
            <a:endParaRPr lang="cs-CZ" altLang="cs-CZ" dirty="0"/>
          </a:p>
        </p:txBody>
      </p:sp>
    </p:spTree>
    <p:extLst>
      <p:ext uri="{BB962C8B-B14F-4D97-AF65-F5344CB8AC3E}">
        <p14:creationId xmlns:p14="http://schemas.microsoft.com/office/powerpoint/2010/main" val="2966739591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3657" userDrawn="1">
          <p15:clr>
            <a:srgbClr val="FBAE40"/>
          </p15:clr>
        </p15:guide>
        <p15:guide id="2" pos="7242" userDrawn="1">
          <p15:clr>
            <a:srgbClr val="FBAE40"/>
          </p15:clr>
        </p15:guide>
      </p15:sldGuideLst>
    </p:ext>
  </p:extLst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Nadpis, podnadpis a tři sloupc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Zástupný symbol pro obsah 12">
            <a:extLst>
              <a:ext uri="{FF2B5EF4-FFF2-40B4-BE49-F238E27FC236}">
                <a16:creationId xmlns:a16="http://schemas.microsoft.com/office/drawing/2014/main" id="{8CE0E250-5D3F-4EB8-8C80-318156771048}"/>
              </a:ext>
            </a:extLst>
          </p:cNvPr>
          <p:cNvSpPr>
            <a:spLocks noGrp="1"/>
          </p:cNvSpPr>
          <p:nvPr>
            <p:ph sz="quarter" idx="22"/>
          </p:nvPr>
        </p:nvSpPr>
        <p:spPr>
          <a:xfrm>
            <a:off x="4440000" y="1692002"/>
            <a:ext cx="3311525" cy="2230711"/>
          </a:xfrm>
        </p:spPr>
        <p:txBody>
          <a:bodyPr/>
          <a:lstStyle/>
          <a:p>
            <a:pPr lvl="0"/>
            <a:r>
              <a:rPr lang="cs-CZ"/>
              <a:t>Upravte styly předlohy textu.</a:t>
            </a:r>
          </a:p>
        </p:txBody>
      </p:sp>
      <p:sp>
        <p:nvSpPr>
          <p:cNvPr id="23" name="Zástupný symbol pro text 5">
            <a:extLst>
              <a:ext uri="{FF2B5EF4-FFF2-40B4-BE49-F238E27FC236}">
                <a16:creationId xmlns:a16="http://schemas.microsoft.com/office/drawing/2014/main" id="{0F223511-4560-47CD-B05A-BADF3B3D1471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719999" y="4414271"/>
            <a:ext cx="3312000" cy="1427730"/>
          </a:xfrm>
        </p:spPr>
        <p:txBody>
          <a:bodyPr lIns="0" tIns="0" rIns="0" bIns="0" numCol="1" spcCol="324000">
            <a:noAutofit/>
          </a:bodyPr>
          <a:lstStyle>
            <a:lvl1pPr algn="l">
              <a:lnSpc>
                <a:spcPts val="1800"/>
              </a:lnSpc>
              <a:defRPr sz="1500" b="0">
                <a:solidFill>
                  <a:schemeClr val="tx1"/>
                </a:solidFill>
              </a:defRPr>
            </a:lvl1pPr>
            <a:lvl2pPr algn="l">
              <a:defRPr u="none"/>
            </a:lvl2pPr>
            <a:lvl3pPr algn="l">
              <a:defRPr>
                <a:latin typeface="+mn-lt"/>
              </a:defRPr>
            </a:lvl3pPr>
            <a:lvl4pPr algn="l">
              <a:defRPr/>
            </a:lvl4pPr>
            <a:lvl5pPr algn="l">
              <a:defRPr/>
            </a:lvl5pPr>
          </a:lstStyle>
          <a:p>
            <a:pPr lvl="0"/>
            <a:r>
              <a:rPr lang="cs-CZ"/>
              <a:t>Upravte styly předlohy textu.</a:t>
            </a:r>
          </a:p>
        </p:txBody>
      </p:sp>
      <p:sp>
        <p:nvSpPr>
          <p:cNvPr id="24" name="Zástupný symbol pro text 5">
            <a:extLst>
              <a:ext uri="{FF2B5EF4-FFF2-40B4-BE49-F238E27FC236}">
                <a16:creationId xmlns:a16="http://schemas.microsoft.com/office/drawing/2014/main" id="{3AFBD400-6ACB-4E94-8A8F-EF5BE8395260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4440000" y="4414271"/>
            <a:ext cx="3312000" cy="1427730"/>
          </a:xfrm>
        </p:spPr>
        <p:txBody>
          <a:bodyPr lIns="0" tIns="0" rIns="0" bIns="0" numCol="1" spcCol="324000">
            <a:noAutofit/>
          </a:bodyPr>
          <a:lstStyle>
            <a:lvl1pPr algn="l">
              <a:lnSpc>
                <a:spcPts val="1800"/>
              </a:lnSpc>
              <a:defRPr sz="1500" b="0">
                <a:solidFill>
                  <a:schemeClr val="tx1"/>
                </a:solidFill>
              </a:defRPr>
            </a:lvl1pPr>
            <a:lvl2pPr algn="l">
              <a:defRPr u="none"/>
            </a:lvl2pPr>
            <a:lvl3pPr algn="l">
              <a:defRPr>
                <a:latin typeface="+mn-lt"/>
              </a:defRPr>
            </a:lvl3pPr>
            <a:lvl4pPr algn="l">
              <a:defRPr/>
            </a:lvl4pPr>
            <a:lvl5pPr algn="l">
              <a:defRPr/>
            </a:lvl5pPr>
          </a:lstStyle>
          <a:p>
            <a:pPr lvl="0"/>
            <a:r>
              <a:rPr lang="cs-CZ"/>
              <a:t>Upravte styly předlohy textu.</a:t>
            </a:r>
          </a:p>
        </p:txBody>
      </p:sp>
      <p:sp>
        <p:nvSpPr>
          <p:cNvPr id="25" name="Zástupný symbol pro text 5">
            <a:extLst>
              <a:ext uri="{FF2B5EF4-FFF2-40B4-BE49-F238E27FC236}">
                <a16:creationId xmlns:a16="http://schemas.microsoft.com/office/drawing/2014/main" id="{F6BCDF9B-5557-4C01-BFEA-AC54389E0489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8161200" y="4414270"/>
            <a:ext cx="3312000" cy="1427730"/>
          </a:xfrm>
        </p:spPr>
        <p:txBody>
          <a:bodyPr lIns="0" tIns="0" rIns="0" bIns="0" numCol="1" spcCol="324000">
            <a:noAutofit/>
          </a:bodyPr>
          <a:lstStyle>
            <a:lvl1pPr algn="l">
              <a:lnSpc>
                <a:spcPts val="1800"/>
              </a:lnSpc>
              <a:defRPr sz="1500" b="0">
                <a:solidFill>
                  <a:schemeClr val="tx1"/>
                </a:solidFill>
              </a:defRPr>
            </a:lvl1pPr>
            <a:lvl2pPr algn="l">
              <a:defRPr u="none"/>
            </a:lvl2pPr>
            <a:lvl3pPr algn="l">
              <a:defRPr>
                <a:latin typeface="+mn-lt"/>
              </a:defRPr>
            </a:lvl3pPr>
            <a:lvl4pPr algn="l">
              <a:defRPr/>
            </a:lvl4pPr>
            <a:lvl5pPr algn="l">
              <a:defRPr/>
            </a:lvl5pPr>
          </a:lstStyle>
          <a:p>
            <a:pPr lvl="0"/>
            <a:r>
              <a:rPr lang="cs-CZ"/>
              <a:t>Upravte styly předlohy textu.</a:t>
            </a:r>
          </a:p>
        </p:txBody>
      </p:sp>
      <p:sp>
        <p:nvSpPr>
          <p:cNvPr id="26" name="Zástupný symbol pro text 13">
            <a:extLst>
              <a:ext uri="{FF2B5EF4-FFF2-40B4-BE49-F238E27FC236}">
                <a16:creationId xmlns:a16="http://schemas.microsoft.com/office/drawing/2014/main" id="{978AEBEE-D3B8-4F1E-84B5-BAC5E748B03D}"/>
              </a:ext>
            </a:extLst>
          </p:cNvPr>
          <p:cNvSpPr>
            <a:spLocks noGrp="1"/>
          </p:cNvSpPr>
          <p:nvPr>
            <p:ph type="body" sz="quarter" idx="19"/>
          </p:nvPr>
        </p:nvSpPr>
        <p:spPr>
          <a:xfrm>
            <a:off x="720725" y="4025136"/>
            <a:ext cx="3311525" cy="216000"/>
          </a:xfrm>
        </p:spPr>
        <p:txBody>
          <a:bodyPr anchor="ctr"/>
          <a:lstStyle>
            <a:lvl1pPr>
              <a:lnSpc>
                <a:spcPts val="1100"/>
              </a:lnSpc>
              <a:defRPr sz="1000" b="0"/>
            </a:lvl1pPr>
          </a:lstStyle>
          <a:p>
            <a:pPr lvl="0"/>
            <a:r>
              <a:rPr lang="cs-CZ"/>
              <a:t>Upravte styly předlohy textu.</a:t>
            </a:r>
          </a:p>
        </p:txBody>
      </p:sp>
      <p:sp>
        <p:nvSpPr>
          <p:cNvPr id="27" name="Zástupný symbol pro text 13">
            <a:extLst>
              <a:ext uri="{FF2B5EF4-FFF2-40B4-BE49-F238E27FC236}">
                <a16:creationId xmlns:a16="http://schemas.microsoft.com/office/drawing/2014/main" id="{8BEF53DA-BDCC-402C-8853-0C952D6B00FE}"/>
              </a:ext>
            </a:extLst>
          </p:cNvPr>
          <p:cNvSpPr>
            <a:spLocks noGrp="1"/>
          </p:cNvSpPr>
          <p:nvPr>
            <p:ph type="body" sz="quarter" idx="20"/>
          </p:nvPr>
        </p:nvSpPr>
        <p:spPr>
          <a:xfrm>
            <a:off x="4440475" y="4025136"/>
            <a:ext cx="3311525" cy="216000"/>
          </a:xfrm>
        </p:spPr>
        <p:txBody>
          <a:bodyPr anchor="ctr"/>
          <a:lstStyle>
            <a:lvl1pPr>
              <a:lnSpc>
                <a:spcPts val="1100"/>
              </a:lnSpc>
              <a:defRPr sz="1000" b="0"/>
            </a:lvl1pPr>
          </a:lstStyle>
          <a:p>
            <a:pPr lvl="0"/>
            <a:r>
              <a:rPr lang="cs-CZ"/>
              <a:t>Upravte styly předlohy textu.</a:t>
            </a:r>
          </a:p>
        </p:txBody>
      </p:sp>
      <p:sp>
        <p:nvSpPr>
          <p:cNvPr id="28" name="Zástupný symbol pro text 13">
            <a:extLst>
              <a:ext uri="{FF2B5EF4-FFF2-40B4-BE49-F238E27FC236}">
                <a16:creationId xmlns:a16="http://schemas.microsoft.com/office/drawing/2014/main" id="{1B869AE0-B815-43F3-9C57-774B126513C2}"/>
              </a:ext>
            </a:extLst>
          </p:cNvPr>
          <p:cNvSpPr>
            <a:spLocks noGrp="1"/>
          </p:cNvSpPr>
          <p:nvPr>
            <p:ph type="body" sz="quarter" idx="21"/>
          </p:nvPr>
        </p:nvSpPr>
        <p:spPr>
          <a:xfrm>
            <a:off x="8161436" y="4025136"/>
            <a:ext cx="3311525" cy="216000"/>
          </a:xfrm>
        </p:spPr>
        <p:txBody>
          <a:bodyPr anchor="ctr"/>
          <a:lstStyle>
            <a:lvl1pPr>
              <a:lnSpc>
                <a:spcPts val="1100"/>
              </a:lnSpc>
              <a:defRPr sz="1000" b="0"/>
            </a:lvl1pPr>
          </a:lstStyle>
          <a:p>
            <a:pPr lvl="0"/>
            <a:r>
              <a:rPr lang="cs-CZ"/>
              <a:t>Upravte styly předlohy textu.</a:t>
            </a:r>
          </a:p>
        </p:txBody>
      </p:sp>
      <p:sp>
        <p:nvSpPr>
          <p:cNvPr id="29" name="Zástupný symbol pro obsah 12">
            <a:extLst>
              <a:ext uri="{FF2B5EF4-FFF2-40B4-BE49-F238E27FC236}">
                <a16:creationId xmlns:a16="http://schemas.microsoft.com/office/drawing/2014/main" id="{7EE296DF-188D-46CD-A248-5E32B38204A8}"/>
              </a:ext>
            </a:extLst>
          </p:cNvPr>
          <p:cNvSpPr>
            <a:spLocks noGrp="1"/>
          </p:cNvSpPr>
          <p:nvPr>
            <p:ph sz="quarter" idx="23"/>
          </p:nvPr>
        </p:nvSpPr>
        <p:spPr>
          <a:xfrm>
            <a:off x="719999" y="1692002"/>
            <a:ext cx="3311525" cy="2230711"/>
          </a:xfrm>
        </p:spPr>
        <p:txBody>
          <a:bodyPr/>
          <a:lstStyle/>
          <a:p>
            <a:pPr lvl="0"/>
            <a:r>
              <a:rPr lang="cs-CZ"/>
              <a:t>Upravte styly předlohy textu.</a:t>
            </a:r>
          </a:p>
        </p:txBody>
      </p:sp>
      <p:sp>
        <p:nvSpPr>
          <p:cNvPr id="30" name="Zástupný symbol pro obsah 12">
            <a:extLst>
              <a:ext uri="{FF2B5EF4-FFF2-40B4-BE49-F238E27FC236}">
                <a16:creationId xmlns:a16="http://schemas.microsoft.com/office/drawing/2014/main" id="{86567007-60CB-42DC-93EA-A0AFB168C810}"/>
              </a:ext>
            </a:extLst>
          </p:cNvPr>
          <p:cNvSpPr>
            <a:spLocks noGrp="1"/>
          </p:cNvSpPr>
          <p:nvPr>
            <p:ph sz="quarter" idx="24"/>
          </p:nvPr>
        </p:nvSpPr>
        <p:spPr>
          <a:xfrm>
            <a:off x="8160001" y="1692002"/>
            <a:ext cx="3311525" cy="2230711"/>
          </a:xfrm>
        </p:spPr>
        <p:txBody>
          <a:bodyPr/>
          <a:lstStyle/>
          <a:p>
            <a:pPr lvl="0"/>
            <a:r>
              <a:rPr lang="cs-CZ"/>
              <a:t>Upravte styly předlohy textu.</a:t>
            </a:r>
          </a:p>
        </p:txBody>
      </p:sp>
      <p:sp>
        <p:nvSpPr>
          <p:cNvPr id="31" name="Zástupný symbol pro text 7">
            <a:extLst>
              <a:ext uri="{FF2B5EF4-FFF2-40B4-BE49-F238E27FC236}">
                <a16:creationId xmlns:a16="http://schemas.microsoft.com/office/drawing/2014/main" id="{F1BE8CEB-F37E-4115-BEAE-2A66158C125A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720725" y="1296001"/>
            <a:ext cx="10752138" cy="271576"/>
          </a:xfrm>
        </p:spPr>
        <p:txBody>
          <a:bodyPr lIns="0" tIns="0" rIns="0" bIns="0">
            <a:noAutofit/>
          </a:bodyPr>
          <a:lstStyle>
            <a:lvl1pPr algn="l">
              <a:lnSpc>
                <a:spcPts val="2300"/>
              </a:lnSpc>
              <a:defRPr sz="2000" b="0">
                <a:solidFill>
                  <a:schemeClr val="tx2"/>
                </a:solidFill>
              </a:defRPr>
            </a:lvl1pPr>
          </a:lstStyle>
          <a:p>
            <a:pPr lvl="0"/>
            <a:r>
              <a:rPr lang="cs-CZ"/>
              <a:t>Upravte styly předlohy textu.</a:t>
            </a:r>
          </a:p>
        </p:txBody>
      </p:sp>
      <p:sp>
        <p:nvSpPr>
          <p:cNvPr id="32" name="Nadpis 12">
            <a:extLst>
              <a:ext uri="{FF2B5EF4-FFF2-40B4-BE49-F238E27FC236}">
                <a16:creationId xmlns:a16="http://schemas.microsoft.com/office/drawing/2014/main" id="{9063DEBF-5704-4C60-927D-4EE182D48D4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20000" y="720000"/>
            <a:ext cx="10753200" cy="451576"/>
          </a:xfrm>
        </p:spPr>
        <p:txBody>
          <a:bodyPr/>
          <a:lstStyle/>
          <a:p>
            <a:r>
              <a:rPr lang="cs-CZ"/>
              <a:t>Kliknutím lze upravit styl.</a:t>
            </a:r>
          </a:p>
        </p:txBody>
      </p:sp>
      <p:pic>
        <p:nvPicPr>
          <p:cNvPr id="33" name="Obrázek 32">
            <a:extLst>
              <a:ext uri="{FF2B5EF4-FFF2-40B4-BE49-F238E27FC236}">
                <a16:creationId xmlns:a16="http://schemas.microsoft.com/office/drawing/2014/main" id="{C1E17AD7-C41E-4941-82E2-9E0085CDE639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881277" y="6048047"/>
            <a:ext cx="867342" cy="598465"/>
          </a:xfrm>
          <a:prstGeom prst="rect">
            <a:avLst/>
          </a:prstGeom>
        </p:spPr>
      </p:pic>
      <p:sp>
        <p:nvSpPr>
          <p:cNvPr id="34" name="Rectangle 17">
            <a:extLst>
              <a:ext uri="{FF2B5EF4-FFF2-40B4-BE49-F238E27FC236}">
                <a16:creationId xmlns:a16="http://schemas.microsoft.com/office/drawing/2014/main" id="{2019F1A4-69A0-4FF8-8995-9B76480FDF94}"/>
              </a:ext>
            </a:extLst>
          </p:cNvPr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720000" y="6228000"/>
            <a:ext cx="7920000" cy="252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anchor="ctr" anchorCtr="0" compatLnSpc="1">
            <a:prstTxWarp prst="textNoShape">
              <a:avLst/>
            </a:prstTxWarp>
          </a:bodyPr>
          <a:lstStyle>
            <a:lvl1pPr>
              <a:defRPr lang="cs-CZ" sz="1200" smtClean="0">
                <a:solidFill>
                  <a:srgbClr val="0000DC"/>
                </a:solidFill>
                <a:effectLst/>
                <a:latin typeface="+mj-lt"/>
              </a:defRPr>
            </a:lvl1pPr>
          </a:lstStyle>
          <a:p>
            <a:r>
              <a:rPr lang="cs-CZ" dirty="0"/>
              <a:t>Definujte zápatí – název prezentace nebo pracoviště</a:t>
            </a:r>
          </a:p>
        </p:txBody>
      </p:sp>
      <p:sp>
        <p:nvSpPr>
          <p:cNvPr id="35" name="Rectangle 18">
            <a:extLst>
              <a:ext uri="{FF2B5EF4-FFF2-40B4-BE49-F238E27FC236}">
                <a16:creationId xmlns:a16="http://schemas.microsoft.com/office/drawing/2014/main" id="{70B6F527-4F6F-407F-ACB8-3642D3D05B9F}"/>
              </a:ext>
            </a:extLst>
          </p:cNvPr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414000" y="6228000"/>
            <a:ext cx="252000" cy="252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0" tIns="0" rIns="0" bIns="0" numCol="1" anchor="ctr" anchorCtr="0" compatLnSpc="1">
            <a:prstTxWarp prst="textNoShape">
              <a:avLst/>
            </a:prstTxWarp>
          </a:bodyPr>
          <a:lstStyle>
            <a:lvl1pPr algn="l">
              <a:defRPr sz="1200" b="0">
                <a:solidFill>
                  <a:schemeClr val="tx2"/>
                </a:solidFill>
                <a:latin typeface="+mj-lt"/>
              </a:defRPr>
            </a:lvl1pPr>
          </a:lstStyle>
          <a:p>
            <a:fld id="{0DE708CC-0C3F-4567-9698-B54C0F35BD31}" type="slidenum">
              <a:rPr lang="cs-CZ" altLang="cs-CZ" smtClean="0"/>
              <a:pPr/>
              <a:t>‹#›</a:t>
            </a:fld>
            <a:endParaRPr lang="cs-CZ" altLang="cs-CZ" dirty="0"/>
          </a:p>
        </p:txBody>
      </p:sp>
    </p:spTree>
    <p:extLst>
      <p:ext uri="{BB962C8B-B14F-4D97-AF65-F5344CB8AC3E}">
        <p14:creationId xmlns:p14="http://schemas.microsoft.com/office/powerpoint/2010/main" val="2713741071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1049" userDrawn="1">
          <p15:clr>
            <a:srgbClr val="FBAE40"/>
          </p15:clr>
        </p15:guide>
        <p15:guide id="2" pos="3840" userDrawn="1">
          <p15:clr>
            <a:srgbClr val="FBAE40"/>
          </p15:clr>
        </p15:guide>
      </p15:sldGuideLst>
    </p:ext>
  </p:extLst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Obsah a text bez nadpisu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Zástupný symbol pro obsah 2">
            <a:extLst>
              <a:ext uri="{FF2B5EF4-FFF2-40B4-BE49-F238E27FC236}">
                <a16:creationId xmlns:a16="http://schemas.microsoft.com/office/drawing/2014/main" id="{6D2A4ADF-EE22-48A9-9D57-09381DE87AB6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272212" y="692150"/>
            <a:ext cx="5200987" cy="5139850"/>
          </a:xfrm>
          <a:prstGeom prst="rect">
            <a:avLst/>
          </a:prstGeom>
        </p:spPr>
        <p:txBody>
          <a:bodyPr/>
          <a:lstStyle>
            <a:lvl1pPr marL="252000" indent="-180000">
              <a:lnSpc>
                <a:spcPct val="150000"/>
              </a:lnSpc>
              <a:buClr>
                <a:schemeClr val="tx2"/>
              </a:buClr>
              <a:buSzPct val="100000"/>
              <a:buFont typeface="Arial" panose="020B0604020202020204" pitchFamily="34" charset="0"/>
              <a:buChar char="̶"/>
              <a:defRPr sz="2000" b="0"/>
            </a:lvl1pPr>
            <a:lvl2pPr marL="504000" indent="-180000">
              <a:lnSpc>
                <a:spcPct val="100000"/>
              </a:lnSpc>
              <a:buClr>
                <a:schemeClr val="tx2"/>
              </a:buClr>
              <a:buFont typeface="Arial" panose="020B0604020202020204" pitchFamily="34" charset="0"/>
              <a:buChar char="̶"/>
              <a:defRPr sz="1600"/>
            </a:lvl2pPr>
            <a:lvl3pPr marL="914400" indent="0">
              <a:buNone/>
              <a:defRPr/>
            </a:lvl3pPr>
          </a:lstStyle>
          <a:p>
            <a:pPr lvl="0"/>
            <a:r>
              <a:rPr lang="cs-CZ"/>
              <a:t>Upravte styly předlohy textu.</a:t>
            </a:r>
          </a:p>
          <a:p>
            <a:pPr lvl="1"/>
            <a:r>
              <a:rPr lang="cs-CZ"/>
              <a:t>Druhá úroveň</a:t>
            </a:r>
          </a:p>
          <a:p>
            <a:pPr lvl="2"/>
            <a:r>
              <a:rPr lang="cs-CZ"/>
              <a:t>Třetí úroveň</a:t>
            </a:r>
          </a:p>
        </p:txBody>
      </p:sp>
      <p:pic>
        <p:nvPicPr>
          <p:cNvPr id="12" name="Obrázek 11">
            <a:extLst>
              <a:ext uri="{FF2B5EF4-FFF2-40B4-BE49-F238E27FC236}">
                <a16:creationId xmlns:a16="http://schemas.microsoft.com/office/drawing/2014/main" id="{5327AD19-2866-498E-B141-60DB67C20AC6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881277" y="6048047"/>
            <a:ext cx="867342" cy="598465"/>
          </a:xfrm>
          <a:prstGeom prst="rect">
            <a:avLst/>
          </a:prstGeom>
        </p:spPr>
      </p:pic>
      <p:sp>
        <p:nvSpPr>
          <p:cNvPr id="13" name="Zástupný symbol pro obsah 12">
            <a:extLst>
              <a:ext uri="{FF2B5EF4-FFF2-40B4-BE49-F238E27FC236}">
                <a16:creationId xmlns:a16="http://schemas.microsoft.com/office/drawing/2014/main" id="{F362095D-69A9-4E7E-B0AD-45833F6F0960}"/>
              </a:ext>
            </a:extLst>
          </p:cNvPr>
          <p:cNvSpPr>
            <a:spLocks noGrp="1"/>
          </p:cNvSpPr>
          <p:nvPr>
            <p:ph sz="quarter" idx="24"/>
          </p:nvPr>
        </p:nvSpPr>
        <p:spPr>
          <a:xfrm>
            <a:off x="719137" y="692150"/>
            <a:ext cx="5218413" cy="4899635"/>
          </a:xfrm>
        </p:spPr>
        <p:txBody>
          <a:bodyPr/>
          <a:lstStyle/>
          <a:p>
            <a:pPr lvl="0"/>
            <a:r>
              <a:rPr lang="cs-CZ"/>
              <a:t>Upravte styly předlohy textu.</a:t>
            </a:r>
          </a:p>
        </p:txBody>
      </p:sp>
      <p:sp>
        <p:nvSpPr>
          <p:cNvPr id="15" name="Zástupný symbol pro text 13">
            <a:extLst>
              <a:ext uri="{FF2B5EF4-FFF2-40B4-BE49-F238E27FC236}">
                <a16:creationId xmlns:a16="http://schemas.microsoft.com/office/drawing/2014/main" id="{816C4316-2D20-4A0F-97F8-1B81D6F3D27C}"/>
              </a:ext>
            </a:extLst>
          </p:cNvPr>
          <p:cNvSpPr>
            <a:spLocks noGrp="1"/>
          </p:cNvSpPr>
          <p:nvPr>
            <p:ph type="body" sz="quarter" idx="19"/>
          </p:nvPr>
        </p:nvSpPr>
        <p:spPr>
          <a:xfrm>
            <a:off x="720725" y="5599670"/>
            <a:ext cx="5218412" cy="216000"/>
          </a:xfrm>
        </p:spPr>
        <p:txBody>
          <a:bodyPr anchor="ctr"/>
          <a:lstStyle>
            <a:lvl1pPr>
              <a:lnSpc>
                <a:spcPts val="1100"/>
              </a:lnSpc>
              <a:defRPr sz="1000" b="0" i="0"/>
            </a:lvl1pPr>
          </a:lstStyle>
          <a:p>
            <a:pPr lvl="0"/>
            <a:r>
              <a:rPr lang="cs-CZ"/>
              <a:t>Upravte styly předlohy textu.</a:t>
            </a:r>
          </a:p>
        </p:txBody>
      </p:sp>
      <p:sp>
        <p:nvSpPr>
          <p:cNvPr id="16" name="Rectangle 17">
            <a:extLst>
              <a:ext uri="{FF2B5EF4-FFF2-40B4-BE49-F238E27FC236}">
                <a16:creationId xmlns:a16="http://schemas.microsoft.com/office/drawing/2014/main" id="{479503A6-16CC-4F01-AF35-CF704ACE7877}"/>
              </a:ext>
            </a:extLst>
          </p:cNvPr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720000" y="6228000"/>
            <a:ext cx="7920000" cy="252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anchor="ctr" anchorCtr="0" compatLnSpc="1">
            <a:prstTxWarp prst="textNoShape">
              <a:avLst/>
            </a:prstTxWarp>
          </a:bodyPr>
          <a:lstStyle>
            <a:lvl1pPr>
              <a:defRPr lang="cs-CZ" sz="1200" smtClean="0">
                <a:solidFill>
                  <a:srgbClr val="0000DC"/>
                </a:solidFill>
                <a:effectLst/>
                <a:latin typeface="+mj-lt"/>
              </a:defRPr>
            </a:lvl1pPr>
          </a:lstStyle>
          <a:p>
            <a:r>
              <a:rPr lang="cs-CZ" dirty="0"/>
              <a:t>Definujte zápatí – název prezentace nebo pracoviště</a:t>
            </a:r>
          </a:p>
        </p:txBody>
      </p:sp>
      <p:sp>
        <p:nvSpPr>
          <p:cNvPr id="17" name="Rectangle 18">
            <a:extLst>
              <a:ext uri="{FF2B5EF4-FFF2-40B4-BE49-F238E27FC236}">
                <a16:creationId xmlns:a16="http://schemas.microsoft.com/office/drawing/2014/main" id="{0C31BCEF-D9FF-4796-A774-A41223BD563F}"/>
              </a:ext>
            </a:extLst>
          </p:cNvPr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414000" y="6228000"/>
            <a:ext cx="252000" cy="252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0" tIns="0" rIns="0" bIns="0" numCol="1" anchor="ctr" anchorCtr="0" compatLnSpc="1">
            <a:prstTxWarp prst="textNoShape">
              <a:avLst/>
            </a:prstTxWarp>
          </a:bodyPr>
          <a:lstStyle>
            <a:lvl1pPr algn="l">
              <a:defRPr sz="1200" b="0">
                <a:solidFill>
                  <a:schemeClr val="tx2"/>
                </a:solidFill>
                <a:latin typeface="+mj-lt"/>
              </a:defRPr>
            </a:lvl1pPr>
          </a:lstStyle>
          <a:p>
            <a:fld id="{0DE708CC-0C3F-4567-9698-B54C0F35BD31}" type="slidenum">
              <a:rPr lang="cs-CZ" altLang="cs-CZ" smtClean="0"/>
              <a:pPr/>
              <a:t>‹#›</a:t>
            </a:fld>
            <a:endParaRPr lang="cs-CZ" altLang="cs-CZ" dirty="0"/>
          </a:p>
        </p:txBody>
      </p:sp>
    </p:spTree>
    <p:extLst>
      <p:ext uri="{BB962C8B-B14F-4D97-AF65-F5344CB8AC3E}">
        <p14:creationId xmlns:p14="http://schemas.microsoft.com/office/powerpoint/2010/main" val="2117383761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3158" userDrawn="1">
          <p15:clr>
            <a:srgbClr val="FBAE40"/>
          </p15:clr>
        </p15:guide>
        <p15:guide id="2" pos="438" userDrawn="1">
          <p15:clr>
            <a:srgbClr val="FBAE40"/>
          </p15:clr>
        </p15:guide>
      </p15:sldGuideLst>
    </p:ext>
  </p:extLst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Obsah bez nadpisu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Zástupný symbol pro obsah 2">
            <a:extLst>
              <a:ext uri="{FF2B5EF4-FFF2-40B4-BE49-F238E27FC236}">
                <a16:creationId xmlns:a16="http://schemas.microsoft.com/office/drawing/2014/main" id="{8A9C999D-0177-4D2E-B8A6-1E94C72C47BF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720000" y="692150"/>
            <a:ext cx="10753200" cy="5139850"/>
          </a:xfrm>
          <a:prstGeom prst="rect">
            <a:avLst/>
          </a:prstGeom>
        </p:spPr>
        <p:txBody>
          <a:bodyPr/>
          <a:lstStyle>
            <a:lvl1pPr marL="252000" indent="-180000">
              <a:lnSpc>
                <a:spcPct val="150000"/>
              </a:lnSpc>
              <a:buClr>
                <a:schemeClr val="tx2"/>
              </a:buClr>
              <a:buSzPct val="100000"/>
              <a:buFont typeface="Arial" panose="020B0604020202020204" pitchFamily="34" charset="0"/>
              <a:buChar char="̶"/>
              <a:defRPr b="0"/>
            </a:lvl1pPr>
            <a:lvl2pPr marL="504000" indent="-180000">
              <a:lnSpc>
                <a:spcPct val="100000"/>
              </a:lnSpc>
              <a:buClr>
                <a:schemeClr val="tx2"/>
              </a:buClr>
              <a:buFont typeface="Arial" panose="020B0604020202020204" pitchFamily="34" charset="0"/>
              <a:buChar char="̶"/>
              <a:defRPr sz="2000"/>
            </a:lvl2pPr>
            <a:lvl3pPr marL="914400" indent="0">
              <a:buNone/>
              <a:defRPr/>
            </a:lvl3pPr>
          </a:lstStyle>
          <a:p>
            <a:pPr lvl="0"/>
            <a:r>
              <a:rPr lang="cs-CZ"/>
              <a:t>Upravte styly předlohy textu.</a:t>
            </a:r>
          </a:p>
          <a:p>
            <a:pPr lvl="1"/>
            <a:r>
              <a:rPr lang="cs-CZ"/>
              <a:t>Druhá úroveň</a:t>
            </a:r>
          </a:p>
          <a:p>
            <a:pPr lvl="2"/>
            <a:r>
              <a:rPr lang="cs-CZ"/>
              <a:t>Třetí úroveň</a:t>
            </a:r>
          </a:p>
        </p:txBody>
      </p:sp>
      <p:pic>
        <p:nvPicPr>
          <p:cNvPr id="8" name="Obrázek 7">
            <a:extLst>
              <a:ext uri="{FF2B5EF4-FFF2-40B4-BE49-F238E27FC236}">
                <a16:creationId xmlns:a16="http://schemas.microsoft.com/office/drawing/2014/main" id="{9166C581-4BC7-43C0-A297-97463012AFA4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881277" y="6048047"/>
            <a:ext cx="867342" cy="598465"/>
          </a:xfrm>
          <a:prstGeom prst="rect">
            <a:avLst/>
          </a:prstGeom>
        </p:spPr>
      </p:pic>
      <p:sp>
        <p:nvSpPr>
          <p:cNvPr id="9" name="Rectangle 17">
            <a:extLst>
              <a:ext uri="{FF2B5EF4-FFF2-40B4-BE49-F238E27FC236}">
                <a16:creationId xmlns:a16="http://schemas.microsoft.com/office/drawing/2014/main" id="{804A2AC6-8CD7-45FD-9072-6BC53E42A30C}"/>
              </a:ext>
            </a:extLst>
          </p:cNvPr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720000" y="6228000"/>
            <a:ext cx="7920000" cy="252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anchor="ctr" anchorCtr="0" compatLnSpc="1">
            <a:prstTxWarp prst="textNoShape">
              <a:avLst/>
            </a:prstTxWarp>
          </a:bodyPr>
          <a:lstStyle>
            <a:lvl1pPr>
              <a:defRPr lang="cs-CZ" sz="1200" smtClean="0">
                <a:solidFill>
                  <a:srgbClr val="0000DC"/>
                </a:solidFill>
                <a:effectLst/>
                <a:latin typeface="+mj-lt"/>
              </a:defRPr>
            </a:lvl1pPr>
          </a:lstStyle>
          <a:p>
            <a:r>
              <a:rPr lang="cs-CZ" dirty="0"/>
              <a:t>Definujte zápatí – název prezentace nebo pracoviště</a:t>
            </a:r>
          </a:p>
        </p:txBody>
      </p:sp>
      <p:sp>
        <p:nvSpPr>
          <p:cNvPr id="11" name="Rectangle 18">
            <a:extLst>
              <a:ext uri="{FF2B5EF4-FFF2-40B4-BE49-F238E27FC236}">
                <a16:creationId xmlns:a16="http://schemas.microsoft.com/office/drawing/2014/main" id="{CB7837D4-109B-4305-835D-58924C78A80A}"/>
              </a:ext>
            </a:extLst>
          </p:cNvPr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414000" y="6228000"/>
            <a:ext cx="252000" cy="252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0" tIns="0" rIns="0" bIns="0" numCol="1" anchor="ctr" anchorCtr="0" compatLnSpc="1">
            <a:prstTxWarp prst="textNoShape">
              <a:avLst/>
            </a:prstTxWarp>
          </a:bodyPr>
          <a:lstStyle>
            <a:lvl1pPr algn="l">
              <a:defRPr sz="1200" b="0">
                <a:solidFill>
                  <a:schemeClr val="tx2"/>
                </a:solidFill>
                <a:latin typeface="+mj-lt"/>
              </a:defRPr>
            </a:lvl1pPr>
          </a:lstStyle>
          <a:p>
            <a:fld id="{0DE708CC-0C3F-4567-9698-B54C0F35BD31}" type="slidenum">
              <a:rPr lang="cs-CZ" altLang="cs-CZ" smtClean="0"/>
              <a:pPr/>
              <a:t>‹#›</a:t>
            </a:fld>
            <a:endParaRPr lang="cs-CZ" altLang="cs-CZ" dirty="0"/>
          </a:p>
        </p:txBody>
      </p:sp>
    </p:spTree>
    <p:extLst>
      <p:ext uri="{BB962C8B-B14F-4D97-AF65-F5344CB8AC3E}">
        <p14:creationId xmlns:p14="http://schemas.microsoft.com/office/powerpoint/2010/main" val="234975528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436" userDrawn="1">
          <p15:clr>
            <a:srgbClr val="FBAE40"/>
          </p15:clr>
        </p15:guide>
        <p15:guide id="2" pos="438" userDrawn="1">
          <p15:clr>
            <a:srgbClr val="FBAE40"/>
          </p15:clr>
        </p15:guide>
      </p15:sldGuideLst>
    </p:ext>
  </p:extLst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6" Type="http://schemas.openxmlformats.org/officeDocument/2006/relationships/image" Target="../media/image1.emf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theme" Target="../theme/theme1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2.xml"/><Relationship Id="rId3" Type="http://schemas.openxmlformats.org/officeDocument/2006/relationships/slideLayout" Target="../slideLayouts/slideLayout17.xml"/><Relationship Id="rId7" Type="http://schemas.openxmlformats.org/officeDocument/2006/relationships/slideLayout" Target="../slideLayouts/slideLayout21.xml"/><Relationship Id="rId12" Type="http://schemas.openxmlformats.org/officeDocument/2006/relationships/theme" Target="../theme/theme2.xml"/><Relationship Id="rId2" Type="http://schemas.openxmlformats.org/officeDocument/2006/relationships/slideLayout" Target="../slideLayouts/slideLayout16.xml"/><Relationship Id="rId1" Type="http://schemas.openxmlformats.org/officeDocument/2006/relationships/slideLayout" Target="../slideLayouts/slideLayout15.xml"/><Relationship Id="rId6" Type="http://schemas.openxmlformats.org/officeDocument/2006/relationships/slideLayout" Target="../slideLayouts/slideLayout20.xml"/><Relationship Id="rId11" Type="http://schemas.openxmlformats.org/officeDocument/2006/relationships/slideLayout" Target="../slideLayouts/slideLayout25.xml"/><Relationship Id="rId5" Type="http://schemas.openxmlformats.org/officeDocument/2006/relationships/slideLayout" Target="../slideLayouts/slideLayout19.xml"/><Relationship Id="rId10" Type="http://schemas.openxmlformats.org/officeDocument/2006/relationships/slideLayout" Target="../slideLayouts/slideLayout24.xml"/><Relationship Id="rId4" Type="http://schemas.openxmlformats.org/officeDocument/2006/relationships/slideLayout" Target="../slideLayouts/slideLayout18.xml"/><Relationship Id="rId9" Type="http://schemas.openxmlformats.org/officeDocument/2006/relationships/slideLayout" Target="../slideLayouts/slideLayout23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3.xml"/><Relationship Id="rId13" Type="http://schemas.openxmlformats.org/officeDocument/2006/relationships/slideLayout" Target="../slideLayouts/slideLayout38.xml"/><Relationship Id="rId3" Type="http://schemas.openxmlformats.org/officeDocument/2006/relationships/slideLayout" Target="../slideLayouts/slideLayout28.xml"/><Relationship Id="rId7" Type="http://schemas.openxmlformats.org/officeDocument/2006/relationships/slideLayout" Target="../slideLayouts/slideLayout32.xml"/><Relationship Id="rId12" Type="http://schemas.openxmlformats.org/officeDocument/2006/relationships/slideLayout" Target="../slideLayouts/slideLayout37.xml"/><Relationship Id="rId2" Type="http://schemas.openxmlformats.org/officeDocument/2006/relationships/slideLayout" Target="../slideLayouts/slideLayout27.xml"/><Relationship Id="rId16" Type="http://schemas.openxmlformats.org/officeDocument/2006/relationships/theme" Target="../theme/theme3.xml"/><Relationship Id="rId1" Type="http://schemas.openxmlformats.org/officeDocument/2006/relationships/slideLayout" Target="../slideLayouts/slideLayout26.xml"/><Relationship Id="rId6" Type="http://schemas.openxmlformats.org/officeDocument/2006/relationships/slideLayout" Target="../slideLayouts/slideLayout31.xml"/><Relationship Id="rId11" Type="http://schemas.openxmlformats.org/officeDocument/2006/relationships/slideLayout" Target="../slideLayouts/slideLayout36.xml"/><Relationship Id="rId5" Type="http://schemas.openxmlformats.org/officeDocument/2006/relationships/slideLayout" Target="../slideLayouts/slideLayout30.xml"/><Relationship Id="rId15" Type="http://schemas.openxmlformats.org/officeDocument/2006/relationships/slideLayout" Target="../slideLayouts/slideLayout40.xml"/><Relationship Id="rId10" Type="http://schemas.openxmlformats.org/officeDocument/2006/relationships/slideLayout" Target="../slideLayouts/slideLayout35.xml"/><Relationship Id="rId4" Type="http://schemas.openxmlformats.org/officeDocument/2006/relationships/slideLayout" Target="../slideLayouts/slideLayout29.xml"/><Relationship Id="rId9" Type="http://schemas.openxmlformats.org/officeDocument/2006/relationships/slideLayout" Target="../slideLayouts/slideLayout34.xml"/><Relationship Id="rId14" Type="http://schemas.openxmlformats.org/officeDocument/2006/relationships/slideLayout" Target="../slideLayouts/slideLayout39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8.xml"/><Relationship Id="rId13" Type="http://schemas.openxmlformats.org/officeDocument/2006/relationships/slideLayout" Target="../slideLayouts/slideLayout53.xml"/><Relationship Id="rId3" Type="http://schemas.openxmlformats.org/officeDocument/2006/relationships/slideLayout" Target="../slideLayouts/slideLayout43.xml"/><Relationship Id="rId7" Type="http://schemas.openxmlformats.org/officeDocument/2006/relationships/slideLayout" Target="../slideLayouts/slideLayout47.xml"/><Relationship Id="rId12" Type="http://schemas.openxmlformats.org/officeDocument/2006/relationships/slideLayout" Target="../slideLayouts/slideLayout52.xml"/><Relationship Id="rId2" Type="http://schemas.openxmlformats.org/officeDocument/2006/relationships/slideLayout" Target="../slideLayouts/slideLayout42.xml"/><Relationship Id="rId16" Type="http://schemas.openxmlformats.org/officeDocument/2006/relationships/image" Target="../media/image1.emf"/><Relationship Id="rId1" Type="http://schemas.openxmlformats.org/officeDocument/2006/relationships/slideLayout" Target="../slideLayouts/slideLayout41.xml"/><Relationship Id="rId6" Type="http://schemas.openxmlformats.org/officeDocument/2006/relationships/slideLayout" Target="../slideLayouts/slideLayout46.xml"/><Relationship Id="rId11" Type="http://schemas.openxmlformats.org/officeDocument/2006/relationships/slideLayout" Target="../slideLayouts/slideLayout51.xml"/><Relationship Id="rId5" Type="http://schemas.openxmlformats.org/officeDocument/2006/relationships/slideLayout" Target="../slideLayouts/slideLayout45.xml"/><Relationship Id="rId15" Type="http://schemas.openxmlformats.org/officeDocument/2006/relationships/theme" Target="../theme/theme4.xml"/><Relationship Id="rId10" Type="http://schemas.openxmlformats.org/officeDocument/2006/relationships/slideLayout" Target="../slideLayouts/slideLayout50.xml"/><Relationship Id="rId4" Type="http://schemas.openxmlformats.org/officeDocument/2006/relationships/slideLayout" Target="../slideLayouts/slideLayout44.xml"/><Relationship Id="rId9" Type="http://schemas.openxmlformats.org/officeDocument/2006/relationships/slideLayout" Target="../slideLayouts/slideLayout49.xml"/><Relationship Id="rId14" Type="http://schemas.openxmlformats.org/officeDocument/2006/relationships/slideLayout" Target="../slideLayouts/slideLayout5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Zástupný nadpis 1">
            <a:extLst>
              <a:ext uri="{FF2B5EF4-FFF2-40B4-BE49-F238E27FC236}">
                <a16:creationId xmlns:a16="http://schemas.microsoft.com/office/drawing/2014/main" id="{357E978C-D332-46B0-BCEB-191876BAED3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20000" y="720000"/>
            <a:ext cx="10753200" cy="451576"/>
          </a:xfrm>
          <a:prstGeom prst="rect">
            <a:avLst/>
          </a:prstGeom>
        </p:spPr>
        <p:txBody>
          <a:bodyPr vert="horz" lIns="0" tIns="0" rIns="0" bIns="0" rtlCol="0" anchor="t" anchorCtr="0">
            <a:noAutofit/>
          </a:bodyPr>
          <a:lstStyle/>
          <a:p>
            <a:r>
              <a:rPr lang="cs-CZ" dirty="0"/>
              <a:t>Kliknutím lze upravit styl.</a:t>
            </a:r>
          </a:p>
        </p:txBody>
      </p:sp>
      <p:sp>
        <p:nvSpPr>
          <p:cNvPr id="7" name="Zástupný symbol pro text 4">
            <a:extLst>
              <a:ext uri="{FF2B5EF4-FFF2-40B4-BE49-F238E27FC236}">
                <a16:creationId xmlns:a16="http://schemas.microsoft.com/office/drawing/2014/main" id="{BF356BAA-D86E-48F6-AB0E-D85145D01EBA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718800" y="1872000"/>
            <a:ext cx="10753200" cy="3960000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/>
          <a:p>
            <a:pPr lvl="0"/>
            <a:r>
              <a:rPr lang="cs-CZ" dirty="0"/>
              <a:t>Upravte styly předlohy textu</a:t>
            </a:r>
          </a:p>
        </p:txBody>
      </p:sp>
      <p:sp>
        <p:nvSpPr>
          <p:cNvPr id="8" name="Rectangle 17">
            <a:extLst>
              <a:ext uri="{FF2B5EF4-FFF2-40B4-BE49-F238E27FC236}">
                <a16:creationId xmlns:a16="http://schemas.microsoft.com/office/drawing/2014/main" id="{04A51A6C-23BF-41AD-B682-A75C089948D1}"/>
              </a:ext>
            </a:extLst>
          </p:cNvPr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720000" y="6228000"/>
            <a:ext cx="7920000" cy="252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anchor="ctr" anchorCtr="0" compatLnSpc="1">
            <a:prstTxWarp prst="textNoShape">
              <a:avLst/>
            </a:prstTxWarp>
          </a:bodyPr>
          <a:lstStyle>
            <a:lvl1pPr>
              <a:defRPr lang="cs-CZ" sz="1200" smtClean="0">
                <a:solidFill>
                  <a:srgbClr val="0000DC"/>
                </a:solidFill>
                <a:effectLst/>
                <a:latin typeface="+mj-lt"/>
              </a:defRPr>
            </a:lvl1pPr>
          </a:lstStyle>
          <a:p>
            <a:r>
              <a:rPr lang="cs-CZ" dirty="0"/>
              <a:t>Definujte zápatí – název prezentace nebo pracoviště</a:t>
            </a:r>
          </a:p>
        </p:txBody>
      </p:sp>
      <p:sp>
        <p:nvSpPr>
          <p:cNvPr id="9" name="Rectangle 18">
            <a:extLst>
              <a:ext uri="{FF2B5EF4-FFF2-40B4-BE49-F238E27FC236}">
                <a16:creationId xmlns:a16="http://schemas.microsoft.com/office/drawing/2014/main" id="{F8DFAB6E-B377-4196-8D95-E94BE6B31EBC}"/>
              </a:ext>
            </a:extLst>
          </p:cNvPr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414000" y="6228000"/>
            <a:ext cx="252000" cy="252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0" tIns="0" rIns="0" bIns="0" numCol="1" anchor="ctr" anchorCtr="0" compatLnSpc="1">
            <a:prstTxWarp prst="textNoShape">
              <a:avLst/>
            </a:prstTxWarp>
          </a:bodyPr>
          <a:lstStyle>
            <a:lvl1pPr algn="l">
              <a:defRPr sz="1200" b="0">
                <a:solidFill>
                  <a:schemeClr val="tx2"/>
                </a:solidFill>
                <a:latin typeface="+mj-lt"/>
              </a:defRPr>
            </a:lvl1pPr>
          </a:lstStyle>
          <a:p>
            <a:fld id="{0DE708CC-0C3F-4567-9698-B54C0F35BD31}" type="slidenum">
              <a:rPr lang="cs-CZ" altLang="cs-CZ" smtClean="0"/>
              <a:pPr/>
              <a:t>‹#›</a:t>
            </a:fld>
            <a:endParaRPr lang="cs-CZ" altLang="cs-CZ" dirty="0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78" r:id="rId1"/>
    <p:sldLayoutId id="2147483690" r:id="rId2"/>
    <p:sldLayoutId id="2147483684" r:id="rId3"/>
    <p:sldLayoutId id="2147483685" r:id="rId4"/>
    <p:sldLayoutId id="2147483688" r:id="rId5"/>
    <p:sldLayoutId id="2147483674" r:id="rId6"/>
    <p:sldLayoutId id="2147483673" r:id="rId7"/>
    <p:sldLayoutId id="2147483676" r:id="rId8"/>
    <p:sldLayoutId id="2147483675" r:id="rId9"/>
    <p:sldLayoutId id="2147483677" r:id="rId10"/>
    <p:sldLayoutId id="2147483686" r:id="rId11"/>
    <p:sldLayoutId id="2147483694" r:id="rId12"/>
    <p:sldLayoutId id="2147483692" r:id="rId13"/>
    <p:sldLayoutId id="2147483693" r:id="rId14"/>
  </p:sldLayoutIdLst>
  <p:hf hdr="0" dt="0"/>
  <p:txStyles>
    <p:titleStyle>
      <a:lvl1pPr algn="l" rtl="0" eaLnBrk="1" fontAlgn="base" hangingPunct="1">
        <a:lnSpc>
          <a:spcPts val="4000"/>
        </a:lnSpc>
        <a:spcBef>
          <a:spcPct val="0"/>
        </a:spcBef>
        <a:spcAft>
          <a:spcPct val="0"/>
        </a:spcAft>
        <a:defRPr sz="4000" b="1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1" fontAlgn="base" hangingPunct="1">
        <a:spcBef>
          <a:spcPct val="0"/>
        </a:spcBef>
        <a:spcAft>
          <a:spcPct val="0"/>
        </a:spcAft>
        <a:defRPr sz="2400" b="1">
          <a:solidFill>
            <a:srgbClr val="00287D"/>
          </a:solidFill>
          <a:latin typeface="Tahoma" pitchFamily="34" charset="0"/>
        </a:defRPr>
      </a:lvl2pPr>
      <a:lvl3pPr algn="l" rtl="0" eaLnBrk="1" fontAlgn="base" hangingPunct="1">
        <a:spcBef>
          <a:spcPct val="0"/>
        </a:spcBef>
        <a:spcAft>
          <a:spcPct val="0"/>
        </a:spcAft>
        <a:defRPr sz="2400" b="1">
          <a:solidFill>
            <a:srgbClr val="00287D"/>
          </a:solidFill>
          <a:latin typeface="Tahoma" pitchFamily="34" charset="0"/>
        </a:defRPr>
      </a:lvl3pPr>
      <a:lvl4pPr algn="l" rtl="0" eaLnBrk="1" fontAlgn="base" hangingPunct="1">
        <a:spcBef>
          <a:spcPct val="0"/>
        </a:spcBef>
        <a:spcAft>
          <a:spcPct val="0"/>
        </a:spcAft>
        <a:defRPr sz="2400" b="1">
          <a:solidFill>
            <a:srgbClr val="00287D"/>
          </a:solidFill>
          <a:latin typeface="Tahoma" pitchFamily="34" charset="0"/>
        </a:defRPr>
      </a:lvl4pPr>
      <a:lvl5pPr algn="l" rtl="0" eaLnBrk="1" fontAlgn="base" hangingPunct="1">
        <a:spcBef>
          <a:spcPct val="0"/>
        </a:spcBef>
        <a:spcAft>
          <a:spcPct val="0"/>
        </a:spcAft>
        <a:defRPr sz="2400" b="1">
          <a:solidFill>
            <a:srgbClr val="00287D"/>
          </a:solidFill>
          <a:latin typeface="Tahoma" pitchFamily="34" charset="0"/>
        </a:defRPr>
      </a:lvl5pPr>
      <a:lvl6pPr marL="457200" algn="l" rtl="0" eaLnBrk="1" fontAlgn="base" hangingPunct="1">
        <a:spcBef>
          <a:spcPct val="0"/>
        </a:spcBef>
        <a:spcAft>
          <a:spcPct val="0"/>
        </a:spcAft>
        <a:defRPr sz="2400" b="1">
          <a:solidFill>
            <a:srgbClr val="00287D"/>
          </a:solidFill>
          <a:latin typeface="Tahoma" pitchFamily="34" charset="0"/>
        </a:defRPr>
      </a:lvl6pPr>
      <a:lvl7pPr marL="914400" algn="l" rtl="0" eaLnBrk="1" fontAlgn="base" hangingPunct="1">
        <a:spcBef>
          <a:spcPct val="0"/>
        </a:spcBef>
        <a:spcAft>
          <a:spcPct val="0"/>
        </a:spcAft>
        <a:defRPr sz="2400" b="1">
          <a:solidFill>
            <a:srgbClr val="00287D"/>
          </a:solidFill>
          <a:latin typeface="Tahoma" pitchFamily="34" charset="0"/>
        </a:defRPr>
      </a:lvl7pPr>
      <a:lvl8pPr marL="1371600" algn="l" rtl="0" eaLnBrk="1" fontAlgn="base" hangingPunct="1">
        <a:spcBef>
          <a:spcPct val="0"/>
        </a:spcBef>
        <a:spcAft>
          <a:spcPct val="0"/>
        </a:spcAft>
        <a:defRPr sz="2400" b="1">
          <a:solidFill>
            <a:srgbClr val="00287D"/>
          </a:solidFill>
          <a:latin typeface="Tahoma" pitchFamily="34" charset="0"/>
        </a:defRPr>
      </a:lvl8pPr>
      <a:lvl9pPr marL="1828800" algn="l" rtl="0" eaLnBrk="1" fontAlgn="base" hangingPunct="1">
        <a:spcBef>
          <a:spcPct val="0"/>
        </a:spcBef>
        <a:spcAft>
          <a:spcPct val="0"/>
        </a:spcAft>
        <a:defRPr sz="2400" b="1">
          <a:solidFill>
            <a:srgbClr val="00287D"/>
          </a:solidFill>
          <a:latin typeface="Tahoma" pitchFamily="34" charset="0"/>
        </a:defRPr>
      </a:lvl9pPr>
    </p:titleStyle>
    <p:bodyStyle>
      <a:lvl1pPr marL="0" indent="0" algn="l" rtl="0" eaLnBrk="1" fontAlgn="base" hangingPunct="1">
        <a:lnSpc>
          <a:spcPct val="100000"/>
        </a:lnSpc>
        <a:spcBef>
          <a:spcPts val="0"/>
        </a:spcBef>
        <a:spcAft>
          <a:spcPct val="0"/>
        </a:spcAft>
        <a:buClr>
          <a:schemeClr val="tx2"/>
        </a:buClr>
        <a:buSzPct val="100000"/>
        <a:buFontTx/>
        <a:buNone/>
        <a:defRPr sz="2800" b="0">
          <a:solidFill>
            <a:schemeClr val="tx1"/>
          </a:solidFill>
          <a:latin typeface="+mn-lt"/>
          <a:ea typeface="+mn-ea"/>
          <a:cs typeface="+mn-cs"/>
        </a:defRPr>
      </a:lvl1pPr>
      <a:lvl2pPr marL="0" indent="0" algn="l" rtl="0" eaLnBrk="1" fontAlgn="base" hangingPunct="1">
        <a:lnSpc>
          <a:spcPts val="1800"/>
        </a:lnSpc>
        <a:spcBef>
          <a:spcPts val="0"/>
        </a:spcBef>
        <a:spcAft>
          <a:spcPct val="0"/>
        </a:spcAft>
        <a:buClr>
          <a:schemeClr val="tx2"/>
        </a:buClr>
        <a:buSzPct val="100000"/>
        <a:buFontTx/>
        <a:buNone/>
        <a:defRPr sz="1500" b="0">
          <a:solidFill>
            <a:schemeClr val="tx1"/>
          </a:solidFill>
          <a:latin typeface="+mn-lt"/>
        </a:defRPr>
      </a:lvl2pPr>
      <a:lvl3pPr marL="914400" indent="0" algn="l" rtl="0" eaLnBrk="1" fontAlgn="base" hangingPunct="1">
        <a:lnSpc>
          <a:spcPts val="1800"/>
        </a:lnSpc>
        <a:spcBef>
          <a:spcPts val="0"/>
        </a:spcBef>
        <a:spcAft>
          <a:spcPct val="0"/>
        </a:spcAft>
        <a:buClr>
          <a:schemeClr val="folHlink"/>
        </a:buClr>
        <a:buSzPct val="80000"/>
        <a:buFontTx/>
        <a:buNone/>
        <a:defRPr sz="1500" b="0">
          <a:solidFill>
            <a:schemeClr val="tx1"/>
          </a:solidFill>
          <a:latin typeface="+mn-lt"/>
        </a:defRPr>
      </a:lvl3pPr>
      <a:lvl4pPr marL="1371600" indent="0" algn="l" rtl="0" eaLnBrk="1" fontAlgn="base" hangingPunct="1">
        <a:lnSpc>
          <a:spcPts val="1800"/>
        </a:lnSpc>
        <a:spcBef>
          <a:spcPts val="0"/>
        </a:spcBef>
        <a:spcAft>
          <a:spcPct val="0"/>
        </a:spcAft>
        <a:buClr>
          <a:schemeClr val="accent2"/>
        </a:buClr>
        <a:buSzPct val="90000"/>
        <a:buFontTx/>
        <a:buNone/>
        <a:defRPr sz="1500" b="0">
          <a:solidFill>
            <a:schemeClr val="tx1"/>
          </a:solidFill>
          <a:latin typeface="+mn-lt"/>
        </a:defRPr>
      </a:lvl4pPr>
      <a:lvl5pPr marL="1828800" indent="0" algn="l" rtl="0" eaLnBrk="1" fontAlgn="base" hangingPunct="1">
        <a:lnSpc>
          <a:spcPts val="1800"/>
        </a:lnSpc>
        <a:spcBef>
          <a:spcPts val="0"/>
        </a:spcBef>
        <a:spcAft>
          <a:spcPct val="0"/>
        </a:spcAft>
        <a:buClr>
          <a:schemeClr val="accent1"/>
        </a:buClr>
        <a:buFontTx/>
        <a:buNone/>
        <a:defRPr sz="1500" b="0">
          <a:solidFill>
            <a:schemeClr val="tx1"/>
          </a:solidFill>
          <a:latin typeface="+mn-lt"/>
        </a:defRPr>
      </a:lvl5pPr>
      <a:lvl6pPr marL="2514600" indent="-228600" algn="l" rtl="0" eaLnBrk="1" fontAlgn="base" hangingPunct="1">
        <a:spcBef>
          <a:spcPct val="20000"/>
        </a:spcBef>
        <a:spcAft>
          <a:spcPct val="0"/>
        </a:spcAft>
        <a:buClr>
          <a:schemeClr val="accent1"/>
        </a:buClr>
        <a:buFont typeface="Wingdings" pitchFamily="2" charset="2"/>
        <a:buBlip>
          <a:blip r:embed="rId16"/>
        </a:buBlip>
        <a:defRPr>
          <a:solidFill>
            <a:schemeClr val="tx1"/>
          </a:solidFill>
          <a:latin typeface="+mn-lt"/>
        </a:defRPr>
      </a:lvl6pPr>
      <a:lvl7pPr marL="2743200" indent="0" algn="l" rtl="0" eaLnBrk="1" fontAlgn="base" hangingPunct="1">
        <a:lnSpc>
          <a:spcPts val="1800"/>
        </a:lnSpc>
        <a:spcBef>
          <a:spcPts val="0"/>
        </a:spcBef>
        <a:spcAft>
          <a:spcPct val="0"/>
        </a:spcAft>
        <a:buClr>
          <a:schemeClr val="accent1"/>
        </a:buClr>
        <a:buFont typeface="Arial" panose="020B0604020202020204" pitchFamily="34" charset="0"/>
        <a:buNone/>
        <a:defRPr baseline="0">
          <a:solidFill>
            <a:schemeClr val="tx1"/>
          </a:solidFill>
          <a:latin typeface="+mn-lt"/>
        </a:defRPr>
      </a:lvl7pPr>
      <a:lvl8pPr marL="3200400" indent="0" algn="l" rtl="0" eaLnBrk="1" fontAlgn="base" hangingPunct="1">
        <a:lnSpc>
          <a:spcPts val="1800"/>
        </a:lnSpc>
        <a:spcBef>
          <a:spcPts val="0"/>
        </a:spcBef>
        <a:spcAft>
          <a:spcPct val="0"/>
        </a:spcAft>
        <a:buClr>
          <a:schemeClr val="accent1"/>
        </a:buClr>
        <a:buFont typeface="Arial" panose="020B0604020202020204" pitchFamily="34" charset="0"/>
        <a:buNone/>
        <a:defRPr>
          <a:solidFill>
            <a:schemeClr val="tx1"/>
          </a:solidFill>
          <a:latin typeface="+mn-lt"/>
        </a:defRPr>
      </a:lvl8pPr>
      <a:lvl9pPr marL="3657600" indent="0" algn="l" rtl="0" eaLnBrk="1" fontAlgn="base" hangingPunct="1">
        <a:lnSpc>
          <a:spcPts val="1800"/>
        </a:lnSpc>
        <a:spcBef>
          <a:spcPts val="0"/>
        </a:spcBef>
        <a:spcAft>
          <a:spcPct val="0"/>
        </a:spcAft>
        <a:buClr>
          <a:schemeClr val="accent1"/>
        </a:buClr>
        <a:buFont typeface="Arial" panose="020B0604020202020204" pitchFamily="34" charset="0"/>
        <a:buNone/>
        <a:defRPr>
          <a:solidFill>
            <a:schemeClr val="tx1"/>
          </a:solidFill>
          <a:latin typeface="+mn-lt"/>
        </a:defRPr>
      </a:lvl9pPr>
    </p:bodyStyle>
    <p:otherStyle>
      <a:defPPr>
        <a:defRPr lang="cs-CZ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1" orient="horz" pos="1049" userDrawn="1">
          <p15:clr>
            <a:srgbClr val="F26B43"/>
          </p15:clr>
        </p15:guide>
        <p15:guide id="2" pos="438" userDrawn="1">
          <p15:clr>
            <a:srgbClr val="F26B43"/>
          </p15:clr>
        </p15:guide>
      </p15:sldGuideLst>
    </p:ext>
  </p:extLst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>
            <a:extLst>
              <a:ext uri="{FF2B5EF4-FFF2-40B4-BE49-F238E27FC236}">
                <a16:creationId xmlns:a16="http://schemas.microsoft.com/office/drawing/2014/main" id="{0FA24F5C-37DA-4A79-87BC-32C89E076CE6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914400" y="609600"/>
            <a:ext cx="103632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cs-CZ" altLang="cs-CZ"/>
              <a:t>Klepnutím lze upravit styl předlohy nadpisů.</a:t>
            </a:r>
          </a:p>
        </p:txBody>
      </p:sp>
      <p:sp>
        <p:nvSpPr>
          <p:cNvPr id="1027" name="Rectangle 3">
            <a:extLst>
              <a:ext uri="{FF2B5EF4-FFF2-40B4-BE49-F238E27FC236}">
                <a16:creationId xmlns:a16="http://schemas.microsoft.com/office/drawing/2014/main" id="{39BF18A7-9CD0-42E9-B667-530E81E49D6C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914400" y="1981200"/>
            <a:ext cx="103632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cs-CZ" altLang="cs-CZ"/>
              <a:t>Klepnutím lze upravit styly předlohy textu.</a:t>
            </a:r>
          </a:p>
          <a:p>
            <a:pPr lvl="1"/>
            <a:r>
              <a:rPr lang="cs-CZ" altLang="cs-CZ"/>
              <a:t>Druhá úroveň</a:t>
            </a:r>
          </a:p>
          <a:p>
            <a:pPr lvl="2"/>
            <a:r>
              <a:rPr lang="cs-CZ" altLang="cs-CZ"/>
              <a:t>Třetí úroveň</a:t>
            </a:r>
          </a:p>
          <a:p>
            <a:pPr lvl="3"/>
            <a:r>
              <a:rPr lang="cs-CZ" altLang="cs-CZ"/>
              <a:t>Čtvrtá úroveň</a:t>
            </a:r>
          </a:p>
          <a:p>
            <a:pPr lvl="4"/>
            <a:r>
              <a:rPr lang="cs-CZ" altLang="cs-CZ"/>
              <a:t>Pátá úroveň</a:t>
            </a:r>
          </a:p>
        </p:txBody>
      </p:sp>
      <p:sp>
        <p:nvSpPr>
          <p:cNvPr id="1028" name="Rectangle 4">
            <a:extLst>
              <a:ext uri="{FF2B5EF4-FFF2-40B4-BE49-F238E27FC236}">
                <a16:creationId xmlns:a16="http://schemas.microsoft.com/office/drawing/2014/main" id="{9D5C6C46-4014-4C1C-88D4-7E4DF9EEA1B9}"/>
              </a:ext>
            </a:extLst>
          </p:cNvPr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914400" y="6248400"/>
            <a:ext cx="2540000" cy="457200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eaLnBrk="1" hangingPunct="1">
              <a:defRPr sz="1400">
                <a:latin typeface="Times New Roman" charset="0"/>
              </a:defRPr>
            </a:lvl1pPr>
          </a:lstStyle>
          <a:p>
            <a:pPr>
              <a:defRPr/>
            </a:pPr>
            <a:endParaRPr lang="cs-CZ"/>
          </a:p>
        </p:txBody>
      </p:sp>
      <p:sp>
        <p:nvSpPr>
          <p:cNvPr id="1029" name="Rectangle 5">
            <a:extLst>
              <a:ext uri="{FF2B5EF4-FFF2-40B4-BE49-F238E27FC236}">
                <a16:creationId xmlns:a16="http://schemas.microsoft.com/office/drawing/2014/main" id="{A4AF8DD7-5C3A-4A50-9DF0-41D0349E9188}"/>
              </a:ext>
            </a:extLst>
          </p:cNvPr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4165600" y="6248400"/>
            <a:ext cx="3860800" cy="457200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 eaLnBrk="1" hangingPunct="1">
              <a:defRPr sz="1400">
                <a:latin typeface="Times New Roman" charset="0"/>
              </a:defRPr>
            </a:lvl1pPr>
          </a:lstStyle>
          <a:p>
            <a:pPr>
              <a:defRPr/>
            </a:pPr>
            <a:endParaRPr lang="cs-CZ"/>
          </a:p>
        </p:txBody>
      </p:sp>
      <p:sp>
        <p:nvSpPr>
          <p:cNvPr id="1030" name="Rectangle 6">
            <a:extLst>
              <a:ext uri="{FF2B5EF4-FFF2-40B4-BE49-F238E27FC236}">
                <a16:creationId xmlns:a16="http://schemas.microsoft.com/office/drawing/2014/main" id="{F145AFA7-399B-4F92-A796-1E8975E4B4E0}"/>
              </a:ext>
            </a:extLst>
          </p:cNvPr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737600" y="6248400"/>
            <a:ext cx="2540000" cy="457200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 eaLnBrk="1" hangingPunct="1">
              <a:defRPr sz="1400" smtClean="0"/>
            </a:lvl1pPr>
          </a:lstStyle>
          <a:p>
            <a:pPr>
              <a:defRPr/>
            </a:pPr>
            <a:fld id="{3F0C9E00-DD3B-4BC8-9BF9-523694434DDE}" type="slidenum">
              <a:rPr lang="cs-CZ" altLang="cs-CZ"/>
              <a:pPr>
                <a:defRPr/>
              </a:pPr>
              <a:t>‹#›</a:t>
            </a:fld>
            <a:endParaRPr lang="cs-CZ" altLang="cs-CZ"/>
          </a:p>
        </p:txBody>
      </p:sp>
    </p:spTree>
    <p:extLst>
      <p:ext uri="{BB962C8B-B14F-4D97-AF65-F5344CB8AC3E}">
        <p14:creationId xmlns:p14="http://schemas.microsoft.com/office/powerpoint/2010/main" val="3524792590"/>
      </p:ext>
    </p:extLst>
  </p:cSld>
  <p:clrMap bg1="dk2" tx1="lt1" bg2="dk1" tx2="lt2" accent1="accent1" accent2="accent2" accent3="accent3" accent4="accent4" accent5="accent5" accent6="accent6" hlink="hlink" folHlink="folHlink"/>
  <p:sldLayoutIdLst>
    <p:sldLayoutId id="2147483696" r:id="rId1"/>
    <p:sldLayoutId id="2147483697" r:id="rId2"/>
    <p:sldLayoutId id="2147483698" r:id="rId3"/>
    <p:sldLayoutId id="2147483699" r:id="rId4"/>
    <p:sldLayoutId id="2147483700" r:id="rId5"/>
    <p:sldLayoutId id="2147483701" r:id="rId6"/>
    <p:sldLayoutId id="2147483702" r:id="rId7"/>
    <p:sldLayoutId id="2147483703" r:id="rId8"/>
    <p:sldLayoutId id="2147483704" r:id="rId9"/>
    <p:sldLayoutId id="2147483705" r:id="rId10"/>
    <p:sldLayoutId id="2147483706" r:id="rId1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cs-CZ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/>
        </p:nvSpPr>
        <p:spPr>
          <a:xfrm>
            <a:off x="0" y="5105400"/>
            <a:ext cx="12192000" cy="1752600"/>
          </a:xfrm>
          <a:prstGeom prst="rect">
            <a:avLst/>
          </a:prstGeom>
          <a:gradFill>
            <a:gsLst>
              <a:gs pos="0">
                <a:schemeClr val="bg1">
                  <a:alpha val="91000"/>
                </a:schemeClr>
              </a:gs>
              <a:gs pos="37000">
                <a:schemeClr val="bg1">
                  <a:alpha val="76000"/>
                </a:schemeClr>
              </a:gs>
              <a:gs pos="100000">
                <a:schemeClr val="bg2">
                  <a:alpha val="79000"/>
                </a:schemeClr>
              </a:gs>
            </a:gsLst>
            <a:path path="circle">
              <a:fillToRect l="50000" t="50000" r="50000" b="50000"/>
            </a:path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8" name="Rectangle 7"/>
          <p:cNvSpPr/>
          <p:nvPr/>
        </p:nvSpPr>
        <p:spPr>
          <a:xfrm>
            <a:off x="0" y="0"/>
            <a:ext cx="12192000" cy="5105400"/>
          </a:xfrm>
          <a:prstGeom prst="rect">
            <a:avLst/>
          </a:prstGeom>
          <a:gradFill flip="none" rotWithShape="1">
            <a:gsLst>
              <a:gs pos="0">
                <a:schemeClr val="bg1">
                  <a:alpha val="89000"/>
                </a:schemeClr>
              </a:gs>
              <a:gs pos="48000">
                <a:schemeClr val="bg1">
                  <a:alpha val="62000"/>
                </a:schemeClr>
              </a:gs>
              <a:gs pos="100000">
                <a:schemeClr val="bg2">
                  <a:alpha val="79000"/>
                </a:scheme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 dirty="0"/>
          </a:p>
        </p:txBody>
      </p:sp>
      <p:sp>
        <p:nvSpPr>
          <p:cNvPr id="9" name="Rectangle 8"/>
          <p:cNvSpPr/>
          <p:nvPr/>
        </p:nvSpPr>
        <p:spPr>
          <a:xfrm>
            <a:off x="0" y="3768304"/>
            <a:ext cx="12192000" cy="2286000"/>
          </a:xfrm>
          <a:prstGeom prst="rect">
            <a:avLst/>
          </a:prstGeom>
          <a:gradFill flip="none" rotWithShape="1">
            <a:gsLst>
              <a:gs pos="0">
                <a:schemeClr val="bg1">
                  <a:alpha val="0"/>
                </a:schemeClr>
              </a:gs>
              <a:gs pos="29000">
                <a:schemeClr val="bg1">
                  <a:alpha val="30000"/>
                </a:schemeClr>
              </a:gs>
              <a:gs pos="45000">
                <a:schemeClr val="bg2">
                  <a:alpha val="40000"/>
                </a:schemeClr>
              </a:gs>
              <a:gs pos="55000">
                <a:schemeClr val="bg1">
                  <a:alpha val="26000"/>
                </a:schemeClr>
              </a:gs>
              <a:gs pos="65000">
                <a:schemeClr val="bg2">
                  <a:alpha val="60000"/>
                </a:schemeClr>
              </a:gs>
              <a:gs pos="100000">
                <a:schemeClr val="bg1">
                  <a:alpha val="0"/>
                </a:schemeClr>
              </a:gs>
            </a:gsLst>
            <a:lin ang="5400000" scaled="0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10" name="Oval 9"/>
          <p:cNvSpPr/>
          <p:nvPr/>
        </p:nvSpPr>
        <p:spPr>
          <a:xfrm>
            <a:off x="0" y="1600200"/>
            <a:ext cx="12192000" cy="5105400"/>
          </a:xfrm>
          <a:prstGeom prst="ellipse">
            <a:avLst/>
          </a:prstGeom>
          <a:gradFill flip="none" rotWithShape="1">
            <a:gsLst>
              <a:gs pos="0">
                <a:schemeClr val="bg1"/>
              </a:gs>
              <a:gs pos="56000">
                <a:schemeClr val="bg1">
                  <a:alpha val="0"/>
                </a:scheme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2391053" y="4372168"/>
            <a:ext cx="8683348" cy="1143000"/>
          </a:xfrm>
          <a:prstGeom prst="rect">
            <a:avLst/>
          </a:prstGeom>
          <a:effectLst/>
        </p:spPr>
        <p:txBody>
          <a:bodyPr vert="horz" lIns="91440" tIns="45720" rIns="91440" bIns="45720" rtlCol="0" anchor="t" anchorCtr="0">
            <a:noAutofit/>
          </a:bodyPr>
          <a:lstStyle/>
          <a:p>
            <a:r>
              <a:rPr lang="cs-CZ"/>
              <a:t>Kliknutím lze upravit styl.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524000" y="732260"/>
            <a:ext cx="8534400" cy="347472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cs-CZ"/>
              <a:t>Kliknutím lze upravit styly předlohy textu.</a:t>
            </a:r>
          </a:p>
          <a:p>
            <a:pPr lvl="1"/>
            <a:r>
              <a:rPr lang="cs-CZ"/>
              <a:t>Druhá úroveň</a:t>
            </a:r>
          </a:p>
          <a:p>
            <a:pPr lvl="2"/>
            <a:r>
              <a:rPr lang="cs-CZ"/>
              <a:t>Třetí úroveň</a:t>
            </a:r>
          </a:p>
          <a:p>
            <a:pPr lvl="3"/>
            <a:r>
              <a:rPr lang="cs-CZ"/>
              <a:t>Čtvrtá úroveň</a:t>
            </a:r>
          </a:p>
          <a:p>
            <a:pPr lvl="4"/>
            <a:r>
              <a:rPr lang="cs-CZ"/>
              <a:t>Pátá úroveň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8229600" y="6172201"/>
            <a:ext cx="3352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1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fld id="{C6071EF4-5DF5-4AE0-816D-0E0305A625AF}" type="datetimeFigureOut">
              <a:rPr lang="cs-CZ" smtClean="0"/>
              <a:t>23.09.2022</a:t>
            </a:fld>
            <a:endParaRPr lang="cs-CZ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09600" y="6172201"/>
            <a:ext cx="4470401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1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endParaRPr lang="cs-CZ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5080000" y="6172201"/>
            <a:ext cx="24384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 b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fld id="{822D1847-5C05-4AA9-8A3E-DAE6F6FCC260}" type="slidenum">
              <a:rPr lang="cs-CZ" smtClean="0"/>
              <a:t>‹#›</a:t>
            </a:fld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134690535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08" r:id="rId1"/>
    <p:sldLayoutId id="2147483709" r:id="rId2"/>
    <p:sldLayoutId id="2147483710" r:id="rId3"/>
    <p:sldLayoutId id="2147483711" r:id="rId4"/>
    <p:sldLayoutId id="2147483712" r:id="rId5"/>
    <p:sldLayoutId id="2147483713" r:id="rId6"/>
    <p:sldLayoutId id="2147483714" r:id="rId7"/>
    <p:sldLayoutId id="2147483715" r:id="rId8"/>
    <p:sldLayoutId id="2147483716" r:id="rId9"/>
    <p:sldLayoutId id="2147483717" r:id="rId10"/>
    <p:sldLayoutId id="2147483718" r:id="rId11"/>
    <p:sldLayoutId id="2147483720" r:id="rId12"/>
    <p:sldLayoutId id="2147483721" r:id="rId13"/>
    <p:sldLayoutId id="2147483722" r:id="rId14"/>
    <p:sldLayoutId id="2147483723" r:id="rId15"/>
  </p:sldLayoutIdLst>
  <p:txStyles>
    <p:titleStyle>
      <a:lvl1pPr marL="320040" indent="-320040" algn="r" defTabSz="914400" rtl="0" eaLnBrk="1" latinLnBrk="0" hangingPunct="1">
        <a:spcBef>
          <a:spcPct val="0"/>
        </a:spcBef>
        <a:buClr>
          <a:schemeClr val="accent6">
            <a:lumMod val="75000"/>
          </a:schemeClr>
        </a:buClr>
        <a:buSzPct val="128000"/>
        <a:buFont typeface="Georgia" pitchFamily="18" charset="0"/>
        <a:buChar char="*"/>
        <a:defRPr sz="4600" b="1" i="0" kern="1200">
          <a:gradFill>
            <a:gsLst>
              <a:gs pos="0">
                <a:schemeClr val="tx1"/>
              </a:gs>
              <a:gs pos="40000">
                <a:schemeClr val="tx1">
                  <a:lumMod val="75000"/>
                  <a:lumOff val="25000"/>
                </a:schemeClr>
              </a:gs>
              <a:gs pos="100000">
                <a:schemeClr val="tx2">
                  <a:alpha val="65000"/>
                </a:schemeClr>
              </a:gs>
            </a:gsLst>
            <a:lin ang="5400000" scaled="0"/>
          </a:gradFill>
          <a:effectLst>
            <a:reflection blurRad="6350" stA="55000" endA="300" endPos="45500" dir="5400000" sy="-100000" algn="bl" rotWithShape="0"/>
          </a:effectLst>
          <a:latin typeface="+mj-lt"/>
          <a:ea typeface="+mj-ea"/>
          <a:cs typeface="+mj-cs"/>
        </a:defRPr>
      </a:lvl1pPr>
      <a:lvl2pPr eaLnBrk="1" hangingPunct="1">
        <a:defRPr>
          <a:solidFill>
            <a:schemeClr val="tx2"/>
          </a:solidFill>
        </a:defRPr>
      </a:lvl2pPr>
      <a:lvl3pPr eaLnBrk="1" hangingPunct="1">
        <a:defRPr>
          <a:solidFill>
            <a:schemeClr val="tx2"/>
          </a:solidFill>
        </a:defRPr>
      </a:lvl3pPr>
      <a:lvl4pPr eaLnBrk="1" hangingPunct="1">
        <a:defRPr>
          <a:solidFill>
            <a:schemeClr val="tx2"/>
          </a:solidFill>
        </a:defRPr>
      </a:lvl4pPr>
      <a:lvl5pPr eaLnBrk="1" hangingPunct="1">
        <a:defRPr>
          <a:solidFill>
            <a:schemeClr val="tx2"/>
          </a:solidFill>
        </a:defRPr>
      </a:lvl5pPr>
      <a:lvl6pPr eaLnBrk="1" hangingPunct="1">
        <a:defRPr>
          <a:solidFill>
            <a:schemeClr val="tx2"/>
          </a:solidFill>
        </a:defRPr>
      </a:lvl6pPr>
      <a:lvl7pPr eaLnBrk="1" hangingPunct="1">
        <a:defRPr>
          <a:solidFill>
            <a:schemeClr val="tx2"/>
          </a:solidFill>
        </a:defRPr>
      </a:lvl7pPr>
      <a:lvl8pPr eaLnBrk="1" hangingPunct="1">
        <a:defRPr>
          <a:solidFill>
            <a:schemeClr val="tx2"/>
          </a:solidFill>
        </a:defRPr>
      </a:lvl8pPr>
      <a:lvl9pPr eaLnBrk="1" hangingPunct="1">
        <a:defRPr>
          <a:solidFill>
            <a:schemeClr val="tx2"/>
          </a:solidFill>
        </a:defRPr>
      </a:lvl9pPr>
    </p:titleStyle>
    <p:bodyStyle>
      <a:lvl1pPr marL="228600" indent="-182880" algn="l" defTabSz="914400" rtl="0" eaLnBrk="1" latinLnBrk="0" hangingPunct="1">
        <a:spcBef>
          <a:spcPct val="20000"/>
        </a:spcBef>
        <a:spcAft>
          <a:spcPts val="300"/>
        </a:spcAft>
        <a:buClr>
          <a:schemeClr val="accent6">
            <a:lumMod val="75000"/>
          </a:schemeClr>
        </a:buClr>
        <a:buSzPct val="130000"/>
        <a:buFont typeface="Georgia" pitchFamily="18" charset="0"/>
        <a:buChar char="*"/>
        <a:defRPr sz="22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1pPr>
      <a:lvl2pPr marL="548640" indent="-182880" algn="l" defTabSz="914400" rtl="0" eaLnBrk="1" latinLnBrk="0" hangingPunct="1">
        <a:spcBef>
          <a:spcPct val="20000"/>
        </a:spcBef>
        <a:spcAft>
          <a:spcPts val="300"/>
        </a:spcAft>
        <a:buClr>
          <a:schemeClr val="accent6">
            <a:lumMod val="75000"/>
          </a:schemeClr>
        </a:buClr>
        <a:buSzPct val="130000"/>
        <a:buFont typeface="Georgia" pitchFamily="18" charset="0"/>
        <a:buChar char="*"/>
        <a:defRPr sz="20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2pPr>
      <a:lvl3pPr marL="822960" indent="-182880" algn="l" defTabSz="914400" rtl="0" eaLnBrk="1" latinLnBrk="0" hangingPunct="1">
        <a:spcBef>
          <a:spcPct val="20000"/>
        </a:spcBef>
        <a:spcAft>
          <a:spcPts val="300"/>
        </a:spcAft>
        <a:buClr>
          <a:schemeClr val="accent6">
            <a:lumMod val="75000"/>
          </a:schemeClr>
        </a:buClr>
        <a:buSzPct val="130000"/>
        <a:buFont typeface="Georgia" pitchFamily="18" charset="0"/>
        <a:buChar char="*"/>
        <a:defRPr sz="18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3pPr>
      <a:lvl4pPr marL="1097280" indent="-182880" algn="l" defTabSz="914400" rtl="0" eaLnBrk="1" latinLnBrk="0" hangingPunct="1">
        <a:spcBef>
          <a:spcPct val="20000"/>
        </a:spcBef>
        <a:spcAft>
          <a:spcPts val="300"/>
        </a:spcAft>
        <a:buClr>
          <a:schemeClr val="accent6">
            <a:lumMod val="75000"/>
          </a:schemeClr>
        </a:buClr>
        <a:buSzPct val="130000"/>
        <a:buFont typeface="Georgia" pitchFamily="18" charset="0"/>
        <a:buChar char="*"/>
        <a:defRPr sz="16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4pPr>
      <a:lvl5pPr marL="1389888" indent="-182880" algn="l" defTabSz="914400" rtl="0" eaLnBrk="1" latinLnBrk="0" hangingPunct="1">
        <a:spcBef>
          <a:spcPct val="20000"/>
        </a:spcBef>
        <a:spcAft>
          <a:spcPts val="300"/>
        </a:spcAft>
        <a:buClr>
          <a:schemeClr val="accent6">
            <a:lumMod val="75000"/>
          </a:schemeClr>
        </a:buClr>
        <a:buSzPct val="130000"/>
        <a:buFont typeface="Georgia" pitchFamily="18" charset="0"/>
        <a:buChar char="*"/>
        <a:defRPr sz="14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5pPr>
      <a:lvl6pPr marL="1664208" indent="-182880" algn="l" defTabSz="914400" rtl="0" eaLnBrk="1" latinLnBrk="0" hangingPunct="1">
        <a:spcBef>
          <a:spcPct val="20000"/>
        </a:spcBef>
        <a:spcAft>
          <a:spcPts val="300"/>
        </a:spcAft>
        <a:buClr>
          <a:schemeClr val="accent6">
            <a:lumMod val="75000"/>
          </a:schemeClr>
        </a:buClr>
        <a:buSzPct val="130000"/>
        <a:buFont typeface="Georgia" pitchFamily="18" charset="0"/>
        <a:buChar char="*"/>
        <a:defRPr sz="14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6pPr>
      <a:lvl7pPr marL="1965960" indent="-182880" algn="l" defTabSz="914400" rtl="0" eaLnBrk="1" latinLnBrk="0" hangingPunct="1">
        <a:spcBef>
          <a:spcPct val="20000"/>
        </a:spcBef>
        <a:spcAft>
          <a:spcPts val="300"/>
        </a:spcAft>
        <a:buClr>
          <a:schemeClr val="accent6">
            <a:lumMod val="75000"/>
          </a:schemeClr>
        </a:buClr>
        <a:buSzPct val="130000"/>
        <a:buFont typeface="Georgia" pitchFamily="18" charset="0"/>
        <a:buChar char="*"/>
        <a:defRPr sz="14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7pPr>
      <a:lvl8pPr marL="2286000" indent="-182880" algn="l" defTabSz="914400" rtl="0" eaLnBrk="1" latinLnBrk="0" hangingPunct="1">
        <a:spcBef>
          <a:spcPct val="20000"/>
        </a:spcBef>
        <a:spcAft>
          <a:spcPts val="300"/>
        </a:spcAft>
        <a:buClr>
          <a:schemeClr val="accent6">
            <a:lumMod val="75000"/>
          </a:schemeClr>
        </a:buClr>
        <a:buSzPct val="130000"/>
        <a:buFont typeface="Georgia" pitchFamily="18" charset="0"/>
        <a:buChar char="*"/>
        <a:defRPr sz="14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8pPr>
      <a:lvl9pPr marL="2587752" indent="-182880" algn="l" defTabSz="914400" rtl="0" eaLnBrk="1" latinLnBrk="0" hangingPunct="1">
        <a:spcBef>
          <a:spcPct val="20000"/>
        </a:spcBef>
        <a:spcAft>
          <a:spcPts val="300"/>
        </a:spcAft>
        <a:buClr>
          <a:schemeClr val="accent6">
            <a:lumMod val="75000"/>
          </a:schemeClr>
        </a:buClr>
        <a:buSzPct val="130000"/>
        <a:buFont typeface="Georgia" pitchFamily="18" charset="0"/>
        <a:buChar char="*"/>
        <a:defRPr sz="14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529" name="Rectangle 17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720000" y="6228000"/>
            <a:ext cx="7920000" cy="252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anchor="ctr" anchorCtr="0" compatLnSpc="1">
            <a:prstTxWarp prst="textNoShape">
              <a:avLst/>
            </a:prstTxWarp>
          </a:bodyPr>
          <a:lstStyle>
            <a:lvl1pPr>
              <a:defRPr lang="cs-CZ" altLang="cs-CZ" sz="1200" dirty="0" smtClean="0">
                <a:solidFill>
                  <a:schemeClr val="tx2"/>
                </a:solidFill>
                <a:latin typeface="+mj-lt"/>
              </a:defRPr>
            </a:lvl1pPr>
          </a:lstStyle>
          <a:p>
            <a:r>
              <a:rPr lang="cs-CZ" dirty="0"/>
              <a:t>Definujte zápatí - název prezentace / pracoviště</a:t>
            </a:r>
          </a:p>
        </p:txBody>
      </p:sp>
      <p:sp>
        <p:nvSpPr>
          <p:cNvPr id="64530" name="Rectangle 18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414000" y="6228000"/>
            <a:ext cx="252000" cy="252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0" tIns="0" rIns="0" bIns="0" numCol="1" anchor="ctr" anchorCtr="0" compatLnSpc="1">
            <a:prstTxWarp prst="textNoShape">
              <a:avLst/>
            </a:prstTxWarp>
          </a:bodyPr>
          <a:lstStyle>
            <a:lvl1pPr algn="l">
              <a:defRPr sz="1200" b="0">
                <a:solidFill>
                  <a:schemeClr val="tx2"/>
                </a:solidFill>
                <a:latin typeface="+mj-lt"/>
              </a:defRPr>
            </a:lvl1pPr>
          </a:lstStyle>
          <a:p>
            <a:fld id="{0DE708CC-0C3F-4567-9698-B54C0F35BD31}" type="slidenum">
              <a:rPr lang="cs-CZ" altLang="cs-CZ" smtClean="0"/>
              <a:pPr/>
              <a:t>‹#›</a:t>
            </a:fld>
            <a:endParaRPr lang="cs-CZ" altLang="cs-CZ" dirty="0"/>
          </a:p>
        </p:txBody>
      </p:sp>
      <p:sp>
        <p:nvSpPr>
          <p:cNvPr id="2" name="Zástupný nadpis 1">
            <a:extLst>
              <a:ext uri="{FF2B5EF4-FFF2-40B4-BE49-F238E27FC236}">
                <a16:creationId xmlns:a16="http://schemas.microsoft.com/office/drawing/2014/main" id="{E73EFD05-44F7-4406-AC4D-1167FBFF800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20000" y="720000"/>
            <a:ext cx="10753200" cy="451576"/>
          </a:xfrm>
          <a:prstGeom prst="rect">
            <a:avLst/>
          </a:prstGeom>
        </p:spPr>
        <p:txBody>
          <a:bodyPr vert="horz" lIns="0" tIns="0" rIns="0" bIns="0" rtlCol="0" anchor="t" anchorCtr="0">
            <a:noAutofit/>
          </a:bodyPr>
          <a:lstStyle/>
          <a:p>
            <a:r>
              <a:rPr lang="cs-CZ" dirty="0"/>
              <a:t>Kliknutím lze upravit styl.</a:t>
            </a:r>
          </a:p>
        </p:txBody>
      </p:sp>
      <p:sp>
        <p:nvSpPr>
          <p:cNvPr id="5" name="Zástupný symbol pro text 4">
            <a:extLst>
              <a:ext uri="{FF2B5EF4-FFF2-40B4-BE49-F238E27FC236}">
                <a16:creationId xmlns:a16="http://schemas.microsoft.com/office/drawing/2014/main" id="{A4DA628E-D8CA-41EE-AA1A-D14D1A53A264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718800" y="1872000"/>
            <a:ext cx="10753200" cy="3960000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/>
          <a:p>
            <a:pPr lvl="0"/>
            <a:r>
              <a:rPr lang="cs-CZ" dirty="0"/>
              <a:t>Upravte styly předlohy textu</a:t>
            </a:r>
          </a:p>
        </p:txBody>
      </p:sp>
    </p:spTree>
    <p:extLst>
      <p:ext uri="{BB962C8B-B14F-4D97-AF65-F5344CB8AC3E}">
        <p14:creationId xmlns:p14="http://schemas.microsoft.com/office/powerpoint/2010/main" val="323020891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25" r:id="rId1"/>
    <p:sldLayoutId id="2147483726" r:id="rId2"/>
    <p:sldLayoutId id="2147483727" r:id="rId3"/>
    <p:sldLayoutId id="2147483728" r:id="rId4"/>
    <p:sldLayoutId id="2147483729" r:id="rId5"/>
    <p:sldLayoutId id="2147483730" r:id="rId6"/>
    <p:sldLayoutId id="2147483731" r:id="rId7"/>
    <p:sldLayoutId id="2147483732" r:id="rId8"/>
    <p:sldLayoutId id="2147483733" r:id="rId9"/>
    <p:sldLayoutId id="2147483734" r:id="rId10"/>
    <p:sldLayoutId id="2147483735" r:id="rId11"/>
    <p:sldLayoutId id="2147483736" r:id="rId12"/>
    <p:sldLayoutId id="2147483737" r:id="rId13"/>
    <p:sldLayoutId id="2147483738" r:id="rId14"/>
  </p:sldLayoutIdLst>
  <p:hf hdr="0" dt="0"/>
  <p:txStyles>
    <p:titleStyle>
      <a:lvl1pPr algn="l" rtl="0" eaLnBrk="1" fontAlgn="base" hangingPunct="1">
        <a:lnSpc>
          <a:spcPts val="4000"/>
        </a:lnSpc>
        <a:spcBef>
          <a:spcPct val="0"/>
        </a:spcBef>
        <a:spcAft>
          <a:spcPct val="0"/>
        </a:spcAft>
        <a:defRPr sz="4000" b="1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1" fontAlgn="base" hangingPunct="1">
        <a:spcBef>
          <a:spcPct val="0"/>
        </a:spcBef>
        <a:spcAft>
          <a:spcPct val="0"/>
        </a:spcAft>
        <a:defRPr sz="2400" b="1">
          <a:solidFill>
            <a:srgbClr val="00287D"/>
          </a:solidFill>
          <a:latin typeface="Tahoma" pitchFamily="34" charset="0"/>
        </a:defRPr>
      </a:lvl2pPr>
      <a:lvl3pPr algn="l" rtl="0" eaLnBrk="1" fontAlgn="base" hangingPunct="1">
        <a:spcBef>
          <a:spcPct val="0"/>
        </a:spcBef>
        <a:spcAft>
          <a:spcPct val="0"/>
        </a:spcAft>
        <a:defRPr sz="2400" b="1">
          <a:solidFill>
            <a:srgbClr val="00287D"/>
          </a:solidFill>
          <a:latin typeface="Tahoma" pitchFamily="34" charset="0"/>
        </a:defRPr>
      </a:lvl3pPr>
      <a:lvl4pPr algn="l" rtl="0" eaLnBrk="1" fontAlgn="base" hangingPunct="1">
        <a:spcBef>
          <a:spcPct val="0"/>
        </a:spcBef>
        <a:spcAft>
          <a:spcPct val="0"/>
        </a:spcAft>
        <a:defRPr sz="2400" b="1">
          <a:solidFill>
            <a:srgbClr val="00287D"/>
          </a:solidFill>
          <a:latin typeface="Tahoma" pitchFamily="34" charset="0"/>
        </a:defRPr>
      </a:lvl4pPr>
      <a:lvl5pPr algn="l" rtl="0" eaLnBrk="1" fontAlgn="base" hangingPunct="1">
        <a:spcBef>
          <a:spcPct val="0"/>
        </a:spcBef>
        <a:spcAft>
          <a:spcPct val="0"/>
        </a:spcAft>
        <a:defRPr sz="2400" b="1">
          <a:solidFill>
            <a:srgbClr val="00287D"/>
          </a:solidFill>
          <a:latin typeface="Tahoma" pitchFamily="34" charset="0"/>
        </a:defRPr>
      </a:lvl5pPr>
      <a:lvl6pPr marL="457200" algn="l" rtl="0" eaLnBrk="1" fontAlgn="base" hangingPunct="1">
        <a:spcBef>
          <a:spcPct val="0"/>
        </a:spcBef>
        <a:spcAft>
          <a:spcPct val="0"/>
        </a:spcAft>
        <a:defRPr sz="2400" b="1">
          <a:solidFill>
            <a:srgbClr val="00287D"/>
          </a:solidFill>
          <a:latin typeface="Tahoma" pitchFamily="34" charset="0"/>
        </a:defRPr>
      </a:lvl6pPr>
      <a:lvl7pPr marL="914400" algn="l" rtl="0" eaLnBrk="1" fontAlgn="base" hangingPunct="1">
        <a:spcBef>
          <a:spcPct val="0"/>
        </a:spcBef>
        <a:spcAft>
          <a:spcPct val="0"/>
        </a:spcAft>
        <a:defRPr sz="2400" b="1">
          <a:solidFill>
            <a:srgbClr val="00287D"/>
          </a:solidFill>
          <a:latin typeface="Tahoma" pitchFamily="34" charset="0"/>
        </a:defRPr>
      </a:lvl7pPr>
      <a:lvl8pPr marL="1371600" algn="l" rtl="0" eaLnBrk="1" fontAlgn="base" hangingPunct="1">
        <a:spcBef>
          <a:spcPct val="0"/>
        </a:spcBef>
        <a:spcAft>
          <a:spcPct val="0"/>
        </a:spcAft>
        <a:defRPr sz="2400" b="1">
          <a:solidFill>
            <a:srgbClr val="00287D"/>
          </a:solidFill>
          <a:latin typeface="Tahoma" pitchFamily="34" charset="0"/>
        </a:defRPr>
      </a:lvl8pPr>
      <a:lvl9pPr marL="1828800" algn="l" rtl="0" eaLnBrk="1" fontAlgn="base" hangingPunct="1">
        <a:spcBef>
          <a:spcPct val="0"/>
        </a:spcBef>
        <a:spcAft>
          <a:spcPct val="0"/>
        </a:spcAft>
        <a:defRPr sz="2400" b="1">
          <a:solidFill>
            <a:srgbClr val="00287D"/>
          </a:solidFill>
          <a:latin typeface="Tahoma" pitchFamily="34" charset="0"/>
        </a:defRPr>
      </a:lvl9pPr>
    </p:titleStyle>
    <p:bodyStyle>
      <a:lvl1pPr marL="0" indent="0" algn="l" rtl="0" eaLnBrk="1" fontAlgn="base" hangingPunct="1">
        <a:lnSpc>
          <a:spcPct val="100000"/>
        </a:lnSpc>
        <a:spcBef>
          <a:spcPts val="0"/>
        </a:spcBef>
        <a:spcAft>
          <a:spcPct val="0"/>
        </a:spcAft>
        <a:buClr>
          <a:schemeClr val="tx2"/>
        </a:buClr>
        <a:buSzPct val="100000"/>
        <a:buFontTx/>
        <a:buNone/>
        <a:defRPr sz="2800" b="0">
          <a:solidFill>
            <a:schemeClr val="tx1"/>
          </a:solidFill>
          <a:latin typeface="+mn-lt"/>
          <a:ea typeface="+mn-ea"/>
          <a:cs typeface="+mn-cs"/>
        </a:defRPr>
      </a:lvl1pPr>
      <a:lvl2pPr marL="0" indent="0" algn="l" rtl="0" eaLnBrk="1" fontAlgn="base" hangingPunct="1">
        <a:lnSpc>
          <a:spcPts val="1800"/>
        </a:lnSpc>
        <a:spcBef>
          <a:spcPts val="0"/>
        </a:spcBef>
        <a:spcAft>
          <a:spcPct val="0"/>
        </a:spcAft>
        <a:buClr>
          <a:schemeClr val="tx2"/>
        </a:buClr>
        <a:buSzPct val="100000"/>
        <a:buFontTx/>
        <a:buNone/>
        <a:defRPr sz="1500" b="0">
          <a:solidFill>
            <a:schemeClr val="tx1"/>
          </a:solidFill>
          <a:latin typeface="+mn-lt"/>
        </a:defRPr>
      </a:lvl2pPr>
      <a:lvl3pPr marL="914400" indent="0" algn="l" rtl="0" eaLnBrk="1" fontAlgn="base" hangingPunct="1">
        <a:lnSpc>
          <a:spcPts val="1800"/>
        </a:lnSpc>
        <a:spcBef>
          <a:spcPts val="0"/>
        </a:spcBef>
        <a:spcAft>
          <a:spcPct val="0"/>
        </a:spcAft>
        <a:buClr>
          <a:schemeClr val="folHlink"/>
        </a:buClr>
        <a:buSzPct val="80000"/>
        <a:buFontTx/>
        <a:buNone/>
        <a:defRPr sz="1500" b="0">
          <a:solidFill>
            <a:schemeClr val="tx1"/>
          </a:solidFill>
          <a:latin typeface="+mn-lt"/>
        </a:defRPr>
      </a:lvl3pPr>
      <a:lvl4pPr marL="1371600" indent="0" algn="l" rtl="0" eaLnBrk="1" fontAlgn="base" hangingPunct="1">
        <a:lnSpc>
          <a:spcPts val="1800"/>
        </a:lnSpc>
        <a:spcBef>
          <a:spcPts val="0"/>
        </a:spcBef>
        <a:spcAft>
          <a:spcPct val="0"/>
        </a:spcAft>
        <a:buClr>
          <a:schemeClr val="accent2"/>
        </a:buClr>
        <a:buSzPct val="90000"/>
        <a:buFontTx/>
        <a:buNone/>
        <a:defRPr sz="1500" b="0">
          <a:solidFill>
            <a:schemeClr val="tx1"/>
          </a:solidFill>
          <a:latin typeface="+mn-lt"/>
        </a:defRPr>
      </a:lvl4pPr>
      <a:lvl5pPr marL="1828800" indent="0" algn="l" rtl="0" eaLnBrk="1" fontAlgn="base" hangingPunct="1">
        <a:lnSpc>
          <a:spcPts val="1800"/>
        </a:lnSpc>
        <a:spcBef>
          <a:spcPts val="0"/>
        </a:spcBef>
        <a:spcAft>
          <a:spcPct val="0"/>
        </a:spcAft>
        <a:buClr>
          <a:schemeClr val="accent1"/>
        </a:buClr>
        <a:buFontTx/>
        <a:buNone/>
        <a:defRPr sz="1500" b="0">
          <a:solidFill>
            <a:schemeClr val="tx1"/>
          </a:solidFill>
          <a:latin typeface="+mn-lt"/>
        </a:defRPr>
      </a:lvl5pPr>
      <a:lvl6pPr marL="2514600" indent="-228600" algn="l" rtl="0" eaLnBrk="1" fontAlgn="base" hangingPunct="1">
        <a:spcBef>
          <a:spcPct val="20000"/>
        </a:spcBef>
        <a:spcAft>
          <a:spcPct val="0"/>
        </a:spcAft>
        <a:buClr>
          <a:schemeClr val="accent1"/>
        </a:buClr>
        <a:buFont typeface="Wingdings" pitchFamily="2" charset="2"/>
        <a:buBlip>
          <a:blip r:embed="rId16"/>
        </a:buBlip>
        <a:defRPr>
          <a:solidFill>
            <a:schemeClr val="tx1"/>
          </a:solidFill>
          <a:latin typeface="+mn-lt"/>
        </a:defRPr>
      </a:lvl6pPr>
      <a:lvl7pPr marL="2743200" indent="0" algn="l" rtl="0" eaLnBrk="1" fontAlgn="base" hangingPunct="1">
        <a:lnSpc>
          <a:spcPts val="1800"/>
        </a:lnSpc>
        <a:spcBef>
          <a:spcPts val="0"/>
        </a:spcBef>
        <a:spcAft>
          <a:spcPct val="0"/>
        </a:spcAft>
        <a:buClr>
          <a:schemeClr val="accent1"/>
        </a:buClr>
        <a:buFont typeface="Arial" panose="020B0604020202020204" pitchFamily="34" charset="0"/>
        <a:buNone/>
        <a:defRPr baseline="0">
          <a:solidFill>
            <a:schemeClr val="tx1"/>
          </a:solidFill>
          <a:latin typeface="+mn-lt"/>
        </a:defRPr>
      </a:lvl7pPr>
      <a:lvl8pPr marL="3200400" indent="0" algn="l" rtl="0" eaLnBrk="1" fontAlgn="base" hangingPunct="1">
        <a:lnSpc>
          <a:spcPts val="1800"/>
        </a:lnSpc>
        <a:spcBef>
          <a:spcPts val="0"/>
        </a:spcBef>
        <a:spcAft>
          <a:spcPct val="0"/>
        </a:spcAft>
        <a:buClr>
          <a:schemeClr val="accent1"/>
        </a:buClr>
        <a:buFont typeface="Arial" panose="020B0604020202020204" pitchFamily="34" charset="0"/>
        <a:buNone/>
        <a:defRPr>
          <a:solidFill>
            <a:schemeClr val="tx1"/>
          </a:solidFill>
          <a:latin typeface="+mn-lt"/>
        </a:defRPr>
      </a:lvl8pPr>
      <a:lvl9pPr marL="3657600" indent="0" algn="l" rtl="0" eaLnBrk="1" fontAlgn="base" hangingPunct="1">
        <a:lnSpc>
          <a:spcPts val="1800"/>
        </a:lnSpc>
        <a:spcBef>
          <a:spcPts val="0"/>
        </a:spcBef>
        <a:spcAft>
          <a:spcPct val="0"/>
        </a:spcAft>
        <a:buClr>
          <a:schemeClr val="accent1"/>
        </a:buClr>
        <a:buFont typeface="Arial" panose="020B0604020202020204" pitchFamily="34" charset="0"/>
        <a:buNone/>
        <a:defRPr>
          <a:solidFill>
            <a:schemeClr val="tx1"/>
          </a:solidFill>
          <a:latin typeface="+mn-lt"/>
        </a:defRPr>
      </a:lvl9pPr>
    </p:bodyStyle>
    <p:otherStyle>
      <a:defPPr>
        <a:defRPr lang="cs-CZ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1" orient="horz" pos="1049">
          <p15:clr>
            <a:srgbClr val="F26B43"/>
          </p15:clr>
        </p15:guide>
        <p15:guide id="2" pos="438">
          <p15:clr>
            <a:srgbClr val="F26B43"/>
          </p15:clr>
        </p15:guide>
      </p15:sldGuideLst>
    </p:ext>
  </p:extLst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1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11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jpeg"/><Relationship Id="rId1" Type="http://schemas.openxmlformats.org/officeDocument/2006/relationships/slideLayout" Target="../slideLayouts/slideLayout11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6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6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11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32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jpeg"/><Relationship Id="rId2" Type="http://schemas.openxmlformats.org/officeDocument/2006/relationships/image" Target="../media/image14.jpeg"/><Relationship Id="rId1" Type="http://schemas.openxmlformats.org/officeDocument/2006/relationships/slideLayout" Target="../slideLayouts/slideLayout32.xml"/><Relationship Id="rId5" Type="http://schemas.openxmlformats.org/officeDocument/2006/relationships/image" Target="../media/image17.jpeg"/><Relationship Id="rId4" Type="http://schemas.openxmlformats.org/officeDocument/2006/relationships/image" Target="../media/image16.jpeg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jpe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11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jpeg"/><Relationship Id="rId2" Type="http://schemas.openxmlformats.org/officeDocument/2006/relationships/image" Target="../media/image18.jpeg"/><Relationship Id="rId1" Type="http://schemas.openxmlformats.org/officeDocument/2006/relationships/slideLayout" Target="../slideLayouts/slideLayout26.xml"/><Relationship Id="rId6" Type="http://schemas.openxmlformats.org/officeDocument/2006/relationships/image" Target="../media/image22.jpeg"/><Relationship Id="rId5" Type="http://schemas.openxmlformats.org/officeDocument/2006/relationships/image" Target="../media/image21.jpeg"/><Relationship Id="rId4" Type="http://schemas.openxmlformats.org/officeDocument/2006/relationships/image" Target="../media/image20.jpeg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3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3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1.xml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3.xml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png"/><Relationship Id="rId1" Type="http://schemas.openxmlformats.org/officeDocument/2006/relationships/slideLayout" Target="../slideLayouts/slideLayout32.xml"/></Relationships>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jpeg"/><Relationship Id="rId2" Type="http://schemas.openxmlformats.org/officeDocument/2006/relationships/image" Target="../media/image8.png"/><Relationship Id="rId1" Type="http://schemas.openxmlformats.org/officeDocument/2006/relationships/slideLayout" Target="../slideLayouts/slideLayout11.xml"/><Relationship Id="rId4" Type="http://schemas.openxmlformats.org/officeDocument/2006/relationships/image" Target="../media/image10.gif"/></Relationships>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0.xml"/></Relationships>
</file>

<file path=ppt/slides/_rels/slide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6.xml"/></Relationships>
</file>

<file path=ppt/slides/_rels/slide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6.xml"/></Relationships>
</file>

<file path=ppt/slides/_rels/slide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6.xml"/></Relationships>
</file>

<file path=ppt/slides/_rels/slide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6.xml"/></Relationships>
</file>

<file path=ppt/slides/_rels/slide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6.xml"/></Relationships>
</file>

<file path=ppt/slides/_rels/slide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6.xml"/></Relationships>
</file>

<file path=ppt/slides/_rels/slide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6.xml"/></Relationships>
</file>

<file path=ppt/slides/_rels/slide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6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6.xml"/></Relationships>
</file>

<file path=ppt/slides/_rels/slide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6.xml"/></Relationships>
</file>

<file path=ppt/slides/_rels/slide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6.xml"/></Relationships>
</file>

<file path=ppt/slides/_rels/slide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6.xml"/></Relationships>
</file>

<file path=ppt/slides/_rels/slide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jpeg"/><Relationship Id="rId1" Type="http://schemas.openxmlformats.org/officeDocument/2006/relationships/slideLayout" Target="../slideLayouts/slideLayout26.xml"/></Relationships>
</file>

<file path=ppt/slides/_rels/slide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6.xml"/></Relationships>
</file>

<file path=ppt/slides/_rels/slide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emf"/><Relationship Id="rId1" Type="http://schemas.openxmlformats.org/officeDocument/2006/relationships/slideLayout" Target="../slideLayouts/slideLayout38.xml"/></Relationships>
</file>

<file path=ppt/slides/_rels/slide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.jpg"/><Relationship Id="rId2" Type="http://schemas.openxmlformats.org/officeDocument/2006/relationships/image" Target="../media/image1.emf"/><Relationship Id="rId1" Type="http://schemas.openxmlformats.org/officeDocument/2006/relationships/slideLayout" Target="../slideLayouts/slideLayout38.xml"/></Relationships>
</file>

<file path=ppt/slides/_rels/slide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jpeg"/><Relationship Id="rId1" Type="http://schemas.openxmlformats.org/officeDocument/2006/relationships/slideLayout" Target="../slideLayouts/slideLayout40.xml"/></Relationships>
</file>

<file path=ppt/slides/_rels/slide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1.xml"/></Relationships>
</file>

<file path=ppt/slides/_rels/slide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1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1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6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6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pro zápatí 1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cs-CZ" dirty="0"/>
              <a:t>Marie Nováková, Fyziologický ústav LF MU</a:t>
            </a:r>
          </a:p>
        </p:txBody>
      </p:sp>
      <p:sp>
        <p:nvSpPr>
          <p:cNvPr id="3" name="Zástupný symbol pro číslo snímku 2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0DE708CC-0C3F-4567-9698-B54C0F35BD31}" type="slidenum">
              <a:rPr lang="cs-CZ" altLang="cs-CZ" smtClean="0"/>
              <a:pPr/>
              <a:t>1</a:t>
            </a:fld>
            <a:endParaRPr lang="cs-CZ" altLang="cs-CZ" dirty="0"/>
          </a:p>
        </p:txBody>
      </p:sp>
      <p:sp>
        <p:nvSpPr>
          <p:cNvPr id="4" name="Nadpis 3"/>
          <p:cNvSpPr>
            <a:spLocks noGrp="1"/>
          </p:cNvSpPr>
          <p:nvPr>
            <p:ph type="title"/>
          </p:nvPr>
        </p:nvSpPr>
        <p:spPr>
          <a:xfrm>
            <a:off x="325024" y="2386015"/>
            <a:ext cx="11361600" cy="1171580"/>
          </a:xfrm>
        </p:spPr>
        <p:txBody>
          <a:bodyPr/>
          <a:lstStyle/>
          <a:p>
            <a:r>
              <a:rPr lang="cs-CZ" dirty="0"/>
              <a:t>EXCITABILNÍ MEMBRÁNA.</a:t>
            </a:r>
            <a:br>
              <a:rPr lang="cs-CZ" dirty="0"/>
            </a:br>
            <a:br>
              <a:rPr lang="cs-CZ" dirty="0"/>
            </a:br>
            <a:r>
              <a:rPr lang="cs-CZ" dirty="0"/>
              <a:t>ELEKTRICKÝ PŘENOS INFORMACE.</a:t>
            </a:r>
          </a:p>
        </p:txBody>
      </p:sp>
    </p:spTree>
    <p:extLst>
      <p:ext uri="{BB962C8B-B14F-4D97-AF65-F5344CB8AC3E}">
        <p14:creationId xmlns:p14="http://schemas.microsoft.com/office/powerpoint/2010/main" val="3973014313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pro zápatí 1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cs-CZ" dirty="0"/>
              <a:t>Marie Nováková, Fyziologický ústav LF MU</a:t>
            </a:r>
          </a:p>
        </p:txBody>
      </p:sp>
      <p:sp>
        <p:nvSpPr>
          <p:cNvPr id="3" name="Zástupný symbol pro číslo snímku 2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0DE708CC-0C3F-4567-9698-B54C0F35BD31}" type="slidenum">
              <a:rPr lang="cs-CZ" altLang="cs-CZ" smtClean="0"/>
              <a:pPr/>
              <a:t>10</a:t>
            </a:fld>
            <a:endParaRPr lang="cs-CZ" altLang="cs-CZ" dirty="0"/>
          </a:p>
        </p:txBody>
      </p:sp>
      <p:sp>
        <p:nvSpPr>
          <p:cNvPr id="4" name="Text Box 2"/>
          <p:cNvSpPr txBox="1">
            <a:spLocks noChangeArrowheads="1"/>
          </p:cNvSpPr>
          <p:nvPr/>
        </p:nvSpPr>
        <p:spPr bwMode="auto">
          <a:xfrm>
            <a:off x="4842626" y="637020"/>
            <a:ext cx="2544763" cy="495300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cs-CZ" altLang="cs-CZ" b="1">
                <a:solidFill>
                  <a:srgbClr val="FF0000"/>
                </a:solidFill>
              </a:rPr>
              <a:t>AKČNÍ  NAPĚTÍ</a:t>
            </a:r>
            <a:endParaRPr lang="en-GB" altLang="cs-CZ" b="1">
              <a:solidFill>
                <a:srgbClr val="FF0000"/>
              </a:solidFill>
            </a:endParaRPr>
          </a:p>
        </p:txBody>
      </p:sp>
      <p:grpSp>
        <p:nvGrpSpPr>
          <p:cNvPr id="5" name="Skupina 4"/>
          <p:cNvGrpSpPr/>
          <p:nvPr/>
        </p:nvGrpSpPr>
        <p:grpSpPr>
          <a:xfrm>
            <a:off x="2467134" y="1951771"/>
            <a:ext cx="7344816" cy="3441824"/>
            <a:chOff x="2020888" y="1219200"/>
            <a:chExt cx="6891337" cy="3225800"/>
          </a:xfrm>
        </p:grpSpPr>
        <p:grpSp>
          <p:nvGrpSpPr>
            <p:cNvPr id="6" name="Group 23"/>
            <p:cNvGrpSpPr>
              <a:grpSpLocks/>
            </p:cNvGrpSpPr>
            <p:nvPr/>
          </p:nvGrpSpPr>
          <p:grpSpPr bwMode="auto">
            <a:xfrm>
              <a:off x="7010400" y="2595563"/>
              <a:ext cx="1901825" cy="833437"/>
              <a:chOff x="2552" y="1833"/>
              <a:chExt cx="1198" cy="525"/>
            </a:xfrm>
          </p:grpSpPr>
          <p:sp>
            <p:nvSpPr>
              <p:cNvPr id="24" name="Text Box 24"/>
              <p:cNvSpPr txBox="1">
                <a:spLocks noChangeArrowheads="1"/>
              </p:cNvSpPr>
              <p:nvPr/>
            </p:nvSpPr>
            <p:spPr bwMode="auto">
              <a:xfrm>
                <a:off x="2552" y="1833"/>
                <a:ext cx="1198" cy="237"/>
              </a:xfrm>
              <a:prstGeom prst="rect">
                <a:avLst/>
              </a:prstGeom>
              <a:solidFill>
                <a:schemeClr val="folHlink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>
                <a:spAutoFit/>
              </a:bodyPr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r>
                  <a:rPr lang="cs-CZ" altLang="cs-CZ" sz="1800">
                    <a:solidFill>
                      <a:srgbClr val="FFFF00"/>
                    </a:solidFill>
                  </a:rPr>
                  <a:t>Koncentrační spád</a:t>
                </a:r>
                <a:endParaRPr lang="en-GB" altLang="cs-CZ" sz="1800">
                  <a:solidFill>
                    <a:srgbClr val="FFFF00"/>
                  </a:solidFill>
                </a:endParaRPr>
              </a:p>
            </p:txBody>
          </p:sp>
          <p:sp>
            <p:nvSpPr>
              <p:cNvPr id="25" name="Text Box 25"/>
              <p:cNvSpPr txBox="1">
                <a:spLocks noChangeArrowheads="1"/>
              </p:cNvSpPr>
              <p:nvPr/>
            </p:nvSpPr>
            <p:spPr bwMode="auto">
              <a:xfrm>
                <a:off x="2552" y="2121"/>
                <a:ext cx="1022" cy="237"/>
              </a:xfrm>
              <a:prstGeom prst="rect">
                <a:avLst/>
              </a:prstGeom>
              <a:solidFill>
                <a:srgbClr val="FFFFFF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>
                <a:spAutoFit/>
              </a:bodyPr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r>
                  <a:rPr lang="cs-CZ" altLang="cs-CZ" sz="1800">
                    <a:solidFill>
                      <a:srgbClr val="339966"/>
                    </a:solidFill>
                  </a:rPr>
                  <a:t>Elektrický spád</a:t>
                </a:r>
                <a:endParaRPr lang="en-GB" altLang="cs-CZ" sz="1800">
                  <a:solidFill>
                    <a:srgbClr val="339966"/>
                  </a:solidFill>
                </a:endParaRPr>
              </a:p>
            </p:txBody>
          </p:sp>
        </p:grpSp>
        <p:sp>
          <p:nvSpPr>
            <p:cNvPr id="7" name="Line 3"/>
            <p:cNvSpPr>
              <a:spLocks noChangeShapeType="1"/>
            </p:cNvSpPr>
            <p:nvPr/>
          </p:nvSpPr>
          <p:spPr bwMode="auto">
            <a:xfrm flipV="1">
              <a:off x="2170113" y="1728788"/>
              <a:ext cx="4286250" cy="2381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8" name="Line 4"/>
            <p:cNvSpPr>
              <a:spLocks noChangeShapeType="1"/>
            </p:cNvSpPr>
            <p:nvPr/>
          </p:nvSpPr>
          <p:spPr bwMode="auto">
            <a:xfrm flipV="1">
              <a:off x="2133600" y="2819400"/>
              <a:ext cx="434340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" name="Text Box 15"/>
            <p:cNvSpPr txBox="1">
              <a:spLocks noChangeArrowheads="1"/>
            </p:cNvSpPr>
            <p:nvPr/>
          </p:nvSpPr>
          <p:spPr bwMode="auto">
            <a:xfrm>
              <a:off x="2020888" y="1362075"/>
              <a:ext cx="4443412" cy="3968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cs-CZ" altLang="cs-CZ" sz="1800" dirty="0">
                  <a:solidFill>
                    <a:srgbClr val="FF0000"/>
                  </a:solidFill>
                </a:rPr>
                <a:t>+ + + + + +           </a:t>
              </a:r>
              <a:r>
                <a:rPr lang="cs-CZ" altLang="cs-CZ" sz="2000" b="1" dirty="0">
                  <a:solidFill>
                    <a:schemeClr val="accent2"/>
                  </a:solidFill>
                </a:rPr>
                <a:t>- - - - - - - - -        </a:t>
              </a:r>
              <a:r>
                <a:rPr lang="cs-CZ" altLang="cs-CZ" sz="1800" dirty="0">
                  <a:solidFill>
                    <a:srgbClr val="FF0000"/>
                  </a:solidFill>
                </a:rPr>
                <a:t> + + + + </a:t>
              </a:r>
              <a:endParaRPr lang="en-GB" altLang="cs-CZ" sz="1800" dirty="0">
                <a:solidFill>
                  <a:srgbClr val="FF0000"/>
                </a:solidFill>
              </a:endParaRPr>
            </a:p>
          </p:txBody>
        </p:sp>
        <p:sp>
          <p:nvSpPr>
            <p:cNvPr id="10" name="Text Box 16"/>
            <p:cNvSpPr txBox="1">
              <a:spLocks noChangeArrowheads="1"/>
            </p:cNvSpPr>
            <p:nvPr/>
          </p:nvSpPr>
          <p:spPr bwMode="auto">
            <a:xfrm>
              <a:off x="2020888" y="2833688"/>
              <a:ext cx="1841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cs-CZ" altLang="cs-CZ" sz="1800"/>
            </a:p>
          </p:txBody>
        </p:sp>
        <p:sp>
          <p:nvSpPr>
            <p:cNvPr id="11" name="Text Box 17"/>
            <p:cNvSpPr txBox="1">
              <a:spLocks noChangeArrowheads="1"/>
            </p:cNvSpPr>
            <p:nvPr/>
          </p:nvSpPr>
          <p:spPr bwMode="auto">
            <a:xfrm>
              <a:off x="2170113" y="2955925"/>
              <a:ext cx="4419600" cy="3968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cs-CZ" altLang="cs-CZ" sz="2000" b="1">
                  <a:solidFill>
                    <a:schemeClr val="accent2"/>
                  </a:solidFill>
                </a:rPr>
                <a:t>- - - - - - - -       </a:t>
              </a:r>
              <a:r>
                <a:rPr lang="cs-CZ" altLang="cs-CZ" sz="1800">
                  <a:solidFill>
                    <a:srgbClr val="FF0000"/>
                  </a:solidFill>
                </a:rPr>
                <a:t>+ + + + + + +           </a:t>
              </a:r>
              <a:r>
                <a:rPr lang="cs-CZ" altLang="cs-CZ" sz="2000" b="1">
                  <a:solidFill>
                    <a:schemeClr val="accent2"/>
                  </a:solidFill>
                </a:rPr>
                <a:t>- - - - -  </a:t>
              </a:r>
              <a:endParaRPr lang="en-GB" altLang="cs-CZ" sz="2000" b="1">
                <a:solidFill>
                  <a:schemeClr val="accent2"/>
                </a:solidFill>
              </a:endParaRPr>
            </a:p>
          </p:txBody>
        </p:sp>
        <p:sp>
          <p:nvSpPr>
            <p:cNvPr id="12" name="AutoShape 18"/>
            <p:cNvSpPr>
              <a:spLocks noChangeArrowheads="1"/>
            </p:cNvSpPr>
            <p:nvPr/>
          </p:nvSpPr>
          <p:spPr bwMode="auto">
            <a:xfrm>
              <a:off x="3484563" y="1500188"/>
              <a:ext cx="285750" cy="1852612"/>
            </a:xfrm>
            <a:prstGeom prst="downArrow">
              <a:avLst>
                <a:gd name="adj1" fmla="val 50000"/>
                <a:gd name="adj2" fmla="val 162083"/>
              </a:avLst>
            </a:prstGeom>
            <a:solidFill>
              <a:srgbClr val="3399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cs-CZ" altLang="cs-CZ"/>
            </a:p>
          </p:txBody>
        </p:sp>
        <p:sp>
          <p:nvSpPr>
            <p:cNvPr id="13" name="AutoShape 19"/>
            <p:cNvSpPr>
              <a:spLocks noChangeArrowheads="1"/>
            </p:cNvSpPr>
            <p:nvPr/>
          </p:nvSpPr>
          <p:spPr bwMode="auto">
            <a:xfrm>
              <a:off x="3179763" y="1500188"/>
              <a:ext cx="304800" cy="1852612"/>
            </a:xfrm>
            <a:prstGeom prst="downArrow">
              <a:avLst>
                <a:gd name="adj1" fmla="val 50000"/>
                <a:gd name="adj2" fmla="val 151953"/>
              </a:avLst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cs-CZ" altLang="cs-CZ"/>
            </a:p>
          </p:txBody>
        </p:sp>
        <p:sp>
          <p:nvSpPr>
            <p:cNvPr id="14" name="Text Box 20"/>
            <p:cNvSpPr txBox="1">
              <a:spLocks noChangeArrowheads="1"/>
            </p:cNvSpPr>
            <p:nvPr/>
          </p:nvSpPr>
          <p:spPr bwMode="auto">
            <a:xfrm>
              <a:off x="3151188" y="1219200"/>
              <a:ext cx="4572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cs-CZ" altLang="cs-CZ" sz="1400"/>
                <a:t>Na</a:t>
              </a:r>
              <a:r>
                <a:rPr lang="cs-CZ" altLang="cs-CZ" sz="1400" baseline="30000"/>
                <a:t>+</a:t>
              </a:r>
              <a:endParaRPr lang="en-GB" altLang="cs-CZ" sz="1400" baseline="30000"/>
            </a:p>
          </p:txBody>
        </p:sp>
        <p:sp>
          <p:nvSpPr>
            <p:cNvPr id="15" name="AutoShape 21"/>
            <p:cNvSpPr>
              <a:spLocks noChangeArrowheads="1"/>
            </p:cNvSpPr>
            <p:nvPr/>
          </p:nvSpPr>
          <p:spPr bwMode="auto">
            <a:xfrm flipV="1">
              <a:off x="5313363" y="1500188"/>
              <a:ext cx="304800" cy="1905000"/>
            </a:xfrm>
            <a:prstGeom prst="downArrow">
              <a:avLst>
                <a:gd name="adj1" fmla="val 50000"/>
                <a:gd name="adj2" fmla="val 156250"/>
              </a:avLst>
            </a:prstGeom>
            <a:solidFill>
              <a:srgbClr val="3399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cs-CZ" altLang="cs-CZ"/>
            </a:p>
          </p:txBody>
        </p:sp>
        <p:sp>
          <p:nvSpPr>
            <p:cNvPr id="16" name="AutoShape 22"/>
            <p:cNvSpPr>
              <a:spLocks noChangeArrowheads="1"/>
            </p:cNvSpPr>
            <p:nvPr/>
          </p:nvSpPr>
          <p:spPr bwMode="auto">
            <a:xfrm flipV="1">
              <a:off x="5008563" y="1500188"/>
              <a:ext cx="304800" cy="1905000"/>
            </a:xfrm>
            <a:prstGeom prst="downArrow">
              <a:avLst>
                <a:gd name="adj1" fmla="val 50000"/>
                <a:gd name="adj2" fmla="val 156250"/>
              </a:avLst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cs-CZ" altLang="cs-CZ"/>
            </a:p>
          </p:txBody>
        </p:sp>
        <p:sp>
          <p:nvSpPr>
            <p:cNvPr id="17" name="Line 29"/>
            <p:cNvSpPr>
              <a:spLocks noChangeShapeType="1"/>
            </p:cNvSpPr>
            <p:nvPr/>
          </p:nvSpPr>
          <p:spPr bwMode="auto">
            <a:xfrm flipV="1">
              <a:off x="2322513" y="2057400"/>
              <a:ext cx="0" cy="533400"/>
            </a:xfrm>
            <a:prstGeom prst="line">
              <a:avLst/>
            </a:prstGeom>
            <a:noFill/>
            <a:ln w="101600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8" name="Text Box 30"/>
            <p:cNvSpPr txBox="1">
              <a:spLocks noChangeArrowheads="1"/>
            </p:cNvSpPr>
            <p:nvPr/>
          </p:nvSpPr>
          <p:spPr bwMode="auto">
            <a:xfrm>
              <a:off x="2459038" y="2022475"/>
              <a:ext cx="709612" cy="457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cs-CZ" altLang="cs-CZ" b="1"/>
                <a:t>gNa</a:t>
              </a:r>
              <a:endParaRPr lang="en-GB" altLang="cs-CZ" b="1"/>
            </a:p>
          </p:txBody>
        </p:sp>
        <p:sp>
          <p:nvSpPr>
            <p:cNvPr id="19" name="Text Box 31"/>
            <p:cNvSpPr txBox="1">
              <a:spLocks noChangeArrowheads="1"/>
            </p:cNvSpPr>
            <p:nvPr/>
          </p:nvSpPr>
          <p:spPr bwMode="auto">
            <a:xfrm>
              <a:off x="5065713" y="3505200"/>
              <a:ext cx="3778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cs-CZ" altLang="cs-CZ" sz="1400"/>
                <a:t>K</a:t>
              </a:r>
              <a:r>
                <a:rPr lang="cs-CZ" altLang="cs-CZ" sz="1400" baseline="30000"/>
                <a:t>+</a:t>
              </a:r>
              <a:endParaRPr lang="en-GB" altLang="cs-CZ" sz="1400" baseline="30000"/>
            </a:p>
          </p:txBody>
        </p:sp>
        <p:sp>
          <p:nvSpPr>
            <p:cNvPr id="20" name="Line 32"/>
            <p:cNvSpPr>
              <a:spLocks noChangeShapeType="1"/>
            </p:cNvSpPr>
            <p:nvPr/>
          </p:nvSpPr>
          <p:spPr bwMode="auto">
            <a:xfrm flipV="1">
              <a:off x="5980113" y="2057400"/>
              <a:ext cx="0" cy="533400"/>
            </a:xfrm>
            <a:prstGeom prst="line">
              <a:avLst/>
            </a:prstGeom>
            <a:noFill/>
            <a:ln w="101600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1" name="Text Box 33"/>
            <p:cNvSpPr txBox="1">
              <a:spLocks noChangeArrowheads="1"/>
            </p:cNvSpPr>
            <p:nvPr/>
          </p:nvSpPr>
          <p:spPr bwMode="auto">
            <a:xfrm>
              <a:off x="6116638" y="2098675"/>
              <a:ext cx="1006475" cy="457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cs-CZ" altLang="cs-CZ"/>
                <a:t>(E-E</a:t>
              </a:r>
              <a:r>
                <a:rPr lang="cs-CZ" altLang="cs-CZ" baseline="-25000"/>
                <a:t>K</a:t>
              </a:r>
              <a:r>
                <a:rPr lang="cs-CZ" altLang="cs-CZ"/>
                <a:t>)</a:t>
              </a:r>
              <a:endParaRPr lang="en-GB" altLang="cs-CZ"/>
            </a:p>
          </p:txBody>
        </p:sp>
        <p:sp>
          <p:nvSpPr>
            <p:cNvPr id="22" name="Text Box 35"/>
            <p:cNvSpPr txBox="1">
              <a:spLocks noChangeArrowheads="1"/>
            </p:cNvSpPr>
            <p:nvPr/>
          </p:nvSpPr>
          <p:spPr bwMode="auto">
            <a:xfrm>
              <a:off x="2270125" y="3622675"/>
              <a:ext cx="2203450" cy="822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cs-CZ" altLang="cs-CZ"/>
                <a:t>Depolarizace</a:t>
              </a:r>
            </a:p>
            <a:p>
              <a:pPr eaLnBrk="1" hangingPunct="1"/>
              <a:r>
                <a:rPr lang="cs-CZ" altLang="cs-CZ"/>
                <a:t>Transpolarizace </a:t>
              </a:r>
              <a:endParaRPr lang="en-GB" altLang="cs-CZ"/>
            </a:p>
          </p:txBody>
        </p:sp>
        <p:sp>
          <p:nvSpPr>
            <p:cNvPr id="23" name="Text Box 36"/>
            <p:cNvSpPr txBox="1">
              <a:spLocks noChangeArrowheads="1"/>
            </p:cNvSpPr>
            <p:nvPr/>
          </p:nvSpPr>
          <p:spPr bwMode="auto">
            <a:xfrm>
              <a:off x="5013325" y="3698875"/>
              <a:ext cx="1771650" cy="457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cs-CZ" altLang="cs-CZ" dirty="0" err="1"/>
                <a:t>Repolarizace</a:t>
              </a:r>
              <a:endParaRPr lang="en-GB" altLang="cs-CZ" dirty="0"/>
            </a:p>
          </p:txBody>
        </p:sp>
      </p:grpSp>
      <p:sp>
        <p:nvSpPr>
          <p:cNvPr id="26" name="TextovéPole 25"/>
          <p:cNvSpPr txBox="1"/>
          <p:nvPr/>
        </p:nvSpPr>
        <p:spPr>
          <a:xfrm>
            <a:off x="5651411" y="5173046"/>
            <a:ext cx="242085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cs-CZ" dirty="0">
                <a:latin typeface="Times New Roman" panose="02020603050405020304" pitchFamily="18" charset="0"/>
                <a:cs typeface="Times New Roman" panose="02020603050405020304" pitchFamily="18" charset="0"/>
              </a:rPr>
              <a:t>(</a:t>
            </a:r>
            <a:r>
              <a:rPr lang="cs-CZ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Hyperpolarizace</a:t>
            </a:r>
            <a:r>
              <a:rPr lang="cs-CZ" dirty="0">
                <a:latin typeface="Times New Roman" panose="02020603050405020304" pitchFamily="18" charset="0"/>
                <a:cs typeface="Times New Roman" panose="02020603050405020304" pitchFamily="18" charset="0"/>
              </a:rPr>
              <a:t>)</a:t>
            </a:r>
          </a:p>
        </p:txBody>
      </p:sp>
    </p:spTree>
    <p:extLst>
      <p:ext uri="{BB962C8B-B14F-4D97-AF65-F5344CB8AC3E}">
        <p14:creationId xmlns:p14="http://schemas.microsoft.com/office/powerpoint/2010/main" val="2371373656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pro zápatí 1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cs-CZ" dirty="0"/>
              <a:t>Marie Nováková, Fyziologický ústav LF MU</a:t>
            </a:r>
          </a:p>
        </p:txBody>
      </p:sp>
      <p:sp>
        <p:nvSpPr>
          <p:cNvPr id="3" name="Zástupný symbol pro číslo snímku 2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0DE708CC-0C3F-4567-9698-B54C0F35BD31}" type="slidenum">
              <a:rPr lang="cs-CZ" altLang="cs-CZ" smtClean="0"/>
              <a:pPr/>
              <a:t>11</a:t>
            </a:fld>
            <a:endParaRPr lang="cs-CZ" altLang="cs-CZ" dirty="0"/>
          </a:p>
        </p:txBody>
      </p:sp>
      <p:pic>
        <p:nvPicPr>
          <p:cNvPr id="4" name="Picture 2" descr="Figure1 1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31724" y="961826"/>
            <a:ext cx="8377237" cy="4802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" name="TextovéPole 1"/>
          <p:cNvSpPr txBox="1">
            <a:spLocks noChangeArrowheads="1"/>
          </p:cNvSpPr>
          <p:nvPr/>
        </p:nvSpPr>
        <p:spPr bwMode="auto">
          <a:xfrm>
            <a:off x="6541216" y="6172025"/>
            <a:ext cx="2952750" cy="3079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cs-CZ" sz="1400" dirty="0"/>
              <a:t>SIGMA RBI, www.sigma-aldrich.com</a:t>
            </a:r>
          </a:p>
        </p:txBody>
      </p:sp>
    </p:spTree>
    <p:extLst>
      <p:ext uri="{BB962C8B-B14F-4D97-AF65-F5344CB8AC3E}">
        <p14:creationId xmlns:p14="http://schemas.microsoft.com/office/powerpoint/2010/main" val="2256494410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pro zápatí 1"/>
          <p:cNvSpPr>
            <a:spLocks noGrp="1"/>
          </p:cNvSpPr>
          <p:nvPr>
            <p:ph type="ftr" sz="quarter" idx="3"/>
          </p:nvPr>
        </p:nvSpPr>
        <p:spPr>
          <a:xfrm>
            <a:off x="195980" y="6373638"/>
            <a:ext cx="7920000" cy="252000"/>
          </a:xfrm>
        </p:spPr>
        <p:txBody>
          <a:bodyPr/>
          <a:lstStyle/>
          <a:p>
            <a:r>
              <a:rPr lang="cs-CZ" dirty="0"/>
              <a:t>Marie Nováková, Fyziologický ústav LF MU</a:t>
            </a:r>
          </a:p>
        </p:txBody>
      </p:sp>
      <p:sp>
        <p:nvSpPr>
          <p:cNvPr id="3" name="Zástupný symbol pro číslo snímku 2"/>
          <p:cNvSpPr>
            <a:spLocks noGrp="1"/>
          </p:cNvSpPr>
          <p:nvPr>
            <p:ph type="sldNum" sz="quarter" idx="4"/>
          </p:nvPr>
        </p:nvSpPr>
        <p:spPr>
          <a:xfrm>
            <a:off x="208800" y="6057138"/>
            <a:ext cx="252000" cy="252000"/>
          </a:xfrm>
        </p:spPr>
        <p:txBody>
          <a:bodyPr/>
          <a:lstStyle/>
          <a:p>
            <a:fld id="{0DE708CC-0C3F-4567-9698-B54C0F35BD31}" type="slidenum">
              <a:rPr lang="cs-CZ" altLang="cs-CZ" smtClean="0"/>
              <a:pPr/>
              <a:t>12</a:t>
            </a:fld>
            <a:endParaRPr lang="cs-CZ" altLang="cs-CZ" dirty="0"/>
          </a:p>
        </p:txBody>
      </p:sp>
      <p:grpSp>
        <p:nvGrpSpPr>
          <p:cNvPr id="4" name="Skupina 3"/>
          <p:cNvGrpSpPr/>
          <p:nvPr/>
        </p:nvGrpSpPr>
        <p:grpSpPr>
          <a:xfrm>
            <a:off x="1704067" y="346075"/>
            <a:ext cx="8741097" cy="6563644"/>
            <a:chOff x="79375" y="41275"/>
            <a:chExt cx="8741097" cy="6563644"/>
          </a:xfrm>
        </p:grpSpPr>
        <p:grpSp>
          <p:nvGrpSpPr>
            <p:cNvPr id="5" name="Group 24"/>
            <p:cNvGrpSpPr>
              <a:grpSpLocks/>
            </p:cNvGrpSpPr>
            <p:nvPr/>
          </p:nvGrpSpPr>
          <p:grpSpPr bwMode="auto">
            <a:xfrm>
              <a:off x="79375" y="304800"/>
              <a:ext cx="4416425" cy="3124200"/>
              <a:chOff x="50" y="192"/>
              <a:chExt cx="2782" cy="1968"/>
            </a:xfrm>
          </p:grpSpPr>
          <p:sp>
            <p:nvSpPr>
              <p:cNvPr id="36" name="Line 2"/>
              <p:cNvSpPr>
                <a:spLocks noChangeShapeType="1"/>
              </p:cNvSpPr>
              <p:nvPr/>
            </p:nvSpPr>
            <p:spPr bwMode="auto">
              <a:xfrm>
                <a:off x="576" y="192"/>
                <a:ext cx="0" cy="1968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" name="Line 4"/>
              <p:cNvSpPr>
                <a:spLocks noChangeShapeType="1"/>
              </p:cNvSpPr>
              <p:nvPr/>
            </p:nvSpPr>
            <p:spPr bwMode="auto">
              <a:xfrm>
                <a:off x="576" y="324"/>
                <a:ext cx="96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" name="Line 5"/>
              <p:cNvSpPr>
                <a:spLocks noChangeShapeType="1"/>
              </p:cNvSpPr>
              <p:nvPr/>
            </p:nvSpPr>
            <p:spPr bwMode="auto">
              <a:xfrm>
                <a:off x="576" y="816"/>
                <a:ext cx="96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" name="Line 6"/>
              <p:cNvSpPr>
                <a:spLocks noChangeShapeType="1"/>
              </p:cNvSpPr>
              <p:nvPr/>
            </p:nvSpPr>
            <p:spPr bwMode="auto">
              <a:xfrm>
                <a:off x="576" y="1296"/>
                <a:ext cx="96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0" name="Line 7"/>
              <p:cNvSpPr>
                <a:spLocks noChangeShapeType="1"/>
              </p:cNvSpPr>
              <p:nvPr/>
            </p:nvSpPr>
            <p:spPr bwMode="auto">
              <a:xfrm>
                <a:off x="576" y="1776"/>
                <a:ext cx="96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1" name="Text Box 8"/>
              <p:cNvSpPr txBox="1">
                <a:spLocks noChangeArrowheads="1"/>
              </p:cNvSpPr>
              <p:nvPr/>
            </p:nvSpPr>
            <p:spPr bwMode="auto">
              <a:xfrm>
                <a:off x="50" y="240"/>
                <a:ext cx="476" cy="2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r>
                  <a:rPr lang="cs-CZ" altLang="cs-CZ" sz="1800"/>
                  <a:t>50mV</a:t>
                </a:r>
                <a:endParaRPr lang="en-GB" altLang="cs-CZ" sz="1800"/>
              </a:p>
            </p:txBody>
          </p:sp>
          <p:sp>
            <p:nvSpPr>
              <p:cNvPr id="42" name="Text Box 9"/>
              <p:cNvSpPr txBox="1">
                <a:spLocks noChangeArrowheads="1"/>
              </p:cNvSpPr>
              <p:nvPr/>
            </p:nvSpPr>
            <p:spPr bwMode="auto">
              <a:xfrm>
                <a:off x="98" y="1632"/>
                <a:ext cx="380" cy="2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r>
                  <a:rPr lang="cs-CZ" altLang="cs-CZ" sz="1800"/>
                  <a:t>-100</a:t>
                </a:r>
                <a:endParaRPr lang="en-GB" altLang="cs-CZ" sz="1800"/>
              </a:p>
            </p:txBody>
          </p:sp>
          <p:sp>
            <p:nvSpPr>
              <p:cNvPr id="43" name="Text Box 10"/>
              <p:cNvSpPr txBox="1">
                <a:spLocks noChangeArrowheads="1"/>
              </p:cNvSpPr>
              <p:nvPr/>
            </p:nvSpPr>
            <p:spPr bwMode="auto">
              <a:xfrm>
                <a:off x="134" y="1200"/>
                <a:ext cx="308" cy="2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r>
                  <a:rPr lang="cs-CZ" altLang="cs-CZ" sz="1800"/>
                  <a:t>-50</a:t>
                </a:r>
                <a:endParaRPr lang="en-GB" altLang="cs-CZ" sz="1800"/>
              </a:p>
            </p:txBody>
          </p:sp>
          <p:sp>
            <p:nvSpPr>
              <p:cNvPr id="44" name="Text Box 11"/>
              <p:cNvSpPr txBox="1">
                <a:spLocks noChangeArrowheads="1"/>
              </p:cNvSpPr>
              <p:nvPr/>
            </p:nvSpPr>
            <p:spPr bwMode="auto">
              <a:xfrm>
                <a:off x="194" y="720"/>
                <a:ext cx="188" cy="2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r>
                  <a:rPr lang="cs-CZ" altLang="cs-CZ" sz="1800"/>
                  <a:t>0</a:t>
                </a:r>
                <a:endParaRPr lang="en-GB" altLang="cs-CZ" sz="1800"/>
              </a:p>
            </p:txBody>
          </p:sp>
          <p:sp>
            <p:nvSpPr>
              <p:cNvPr id="45" name="Line 12"/>
              <p:cNvSpPr>
                <a:spLocks noChangeShapeType="1"/>
              </p:cNvSpPr>
              <p:nvPr/>
            </p:nvSpPr>
            <p:spPr bwMode="auto">
              <a:xfrm>
                <a:off x="576" y="1632"/>
                <a:ext cx="2256" cy="0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prstDash val="sysDot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6" name="Line 13"/>
              <p:cNvSpPr>
                <a:spLocks noChangeShapeType="1"/>
              </p:cNvSpPr>
              <p:nvPr/>
            </p:nvSpPr>
            <p:spPr bwMode="auto">
              <a:xfrm>
                <a:off x="576" y="1440"/>
                <a:ext cx="2256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sysDot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7" name="Line 14"/>
              <p:cNvSpPr>
                <a:spLocks noChangeShapeType="1"/>
              </p:cNvSpPr>
              <p:nvPr/>
            </p:nvSpPr>
            <p:spPr bwMode="auto">
              <a:xfrm flipV="1">
                <a:off x="816" y="336"/>
                <a:ext cx="96" cy="1152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8" name="Line 15"/>
              <p:cNvSpPr>
                <a:spLocks noChangeShapeType="1"/>
              </p:cNvSpPr>
              <p:nvPr/>
            </p:nvSpPr>
            <p:spPr bwMode="auto">
              <a:xfrm>
                <a:off x="576" y="1632"/>
                <a:ext cx="192" cy="0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9" name="Arc 20"/>
              <p:cNvSpPr>
                <a:spLocks/>
              </p:cNvSpPr>
              <p:nvPr/>
            </p:nvSpPr>
            <p:spPr bwMode="auto">
              <a:xfrm rot="5400000" flipH="1" flipV="1">
                <a:off x="690" y="1518"/>
                <a:ext cx="455" cy="300"/>
              </a:xfrm>
              <a:custGeom>
                <a:avLst/>
                <a:gdLst>
                  <a:gd name="T0" fmla="*/ 259 w 13733"/>
                  <a:gd name="T1" fmla="*/ 0 h 20135"/>
                  <a:gd name="T2" fmla="*/ 455 w 13733"/>
                  <a:gd name="T3" fmla="*/ 52 h 20135"/>
                  <a:gd name="T4" fmla="*/ 0 w 13733"/>
                  <a:gd name="T5" fmla="*/ 300 h 20135"/>
                  <a:gd name="T6" fmla="*/ 0 60000 65536"/>
                  <a:gd name="T7" fmla="*/ 0 60000 65536"/>
                  <a:gd name="T8" fmla="*/ 0 60000 65536"/>
                  <a:gd name="T9" fmla="*/ 0 w 13733"/>
                  <a:gd name="T10" fmla="*/ 0 h 20135"/>
                  <a:gd name="T11" fmla="*/ 13733 w 13733"/>
                  <a:gd name="T12" fmla="*/ 20135 h 2013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3733" h="20135" fill="none" extrusionOk="0">
                    <a:moveTo>
                      <a:pt x="7819" y="-1"/>
                    </a:moveTo>
                    <a:cubicBezTo>
                      <a:pt x="9961" y="832"/>
                      <a:pt x="11958" y="2000"/>
                      <a:pt x="13732" y="3462"/>
                    </a:cubicBezTo>
                  </a:path>
                  <a:path w="13733" h="20135" stroke="0" extrusionOk="0">
                    <a:moveTo>
                      <a:pt x="7819" y="-1"/>
                    </a:moveTo>
                    <a:cubicBezTo>
                      <a:pt x="9961" y="832"/>
                      <a:pt x="11958" y="2000"/>
                      <a:pt x="13732" y="3462"/>
                    </a:cubicBezTo>
                    <a:lnTo>
                      <a:pt x="0" y="20135"/>
                    </a:lnTo>
                    <a:close/>
                  </a:path>
                </a:pathLst>
              </a:cu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cs-CZ"/>
              </a:p>
            </p:txBody>
          </p:sp>
          <p:sp>
            <p:nvSpPr>
              <p:cNvPr id="50" name="Line 21"/>
              <p:cNvSpPr>
                <a:spLocks noChangeShapeType="1"/>
              </p:cNvSpPr>
              <p:nvPr/>
            </p:nvSpPr>
            <p:spPr bwMode="auto">
              <a:xfrm>
                <a:off x="912" y="336"/>
                <a:ext cx="288" cy="1296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1" name="Arc 22"/>
              <p:cNvSpPr>
                <a:spLocks/>
              </p:cNvSpPr>
              <p:nvPr/>
            </p:nvSpPr>
            <p:spPr bwMode="auto">
              <a:xfrm rot="5400000">
                <a:off x="1370" y="1464"/>
                <a:ext cx="144" cy="481"/>
              </a:xfrm>
              <a:custGeom>
                <a:avLst/>
                <a:gdLst>
                  <a:gd name="T0" fmla="*/ 1 w 22720"/>
                  <a:gd name="T1" fmla="*/ 0 h 43200"/>
                  <a:gd name="T2" fmla="*/ 0 w 22720"/>
                  <a:gd name="T3" fmla="*/ 481 h 43200"/>
                  <a:gd name="T4" fmla="*/ 7 w 22720"/>
                  <a:gd name="T5" fmla="*/ 241 h 43200"/>
                  <a:gd name="T6" fmla="*/ 0 60000 65536"/>
                  <a:gd name="T7" fmla="*/ 0 60000 65536"/>
                  <a:gd name="T8" fmla="*/ 0 60000 65536"/>
                  <a:gd name="T9" fmla="*/ 0 w 22720"/>
                  <a:gd name="T10" fmla="*/ 0 h 43200"/>
                  <a:gd name="T11" fmla="*/ 22720 w 22720"/>
                  <a:gd name="T12" fmla="*/ 43200 h 432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2720" h="43200" fill="none" extrusionOk="0">
                    <a:moveTo>
                      <a:pt x="167" y="20"/>
                    </a:moveTo>
                    <a:cubicBezTo>
                      <a:pt x="485" y="6"/>
                      <a:pt x="802" y="-1"/>
                      <a:pt x="1120" y="0"/>
                    </a:cubicBezTo>
                    <a:cubicBezTo>
                      <a:pt x="13049" y="0"/>
                      <a:pt x="22720" y="9670"/>
                      <a:pt x="22720" y="21600"/>
                    </a:cubicBezTo>
                    <a:cubicBezTo>
                      <a:pt x="22720" y="33529"/>
                      <a:pt x="13049" y="43200"/>
                      <a:pt x="1120" y="43200"/>
                    </a:cubicBezTo>
                    <a:cubicBezTo>
                      <a:pt x="746" y="43200"/>
                      <a:pt x="373" y="43190"/>
                      <a:pt x="0" y="43170"/>
                    </a:cubicBezTo>
                  </a:path>
                  <a:path w="22720" h="43200" stroke="0" extrusionOk="0">
                    <a:moveTo>
                      <a:pt x="167" y="20"/>
                    </a:moveTo>
                    <a:cubicBezTo>
                      <a:pt x="485" y="6"/>
                      <a:pt x="802" y="-1"/>
                      <a:pt x="1120" y="0"/>
                    </a:cubicBezTo>
                    <a:cubicBezTo>
                      <a:pt x="13049" y="0"/>
                      <a:pt x="22720" y="9670"/>
                      <a:pt x="22720" y="21600"/>
                    </a:cubicBezTo>
                    <a:cubicBezTo>
                      <a:pt x="22720" y="33529"/>
                      <a:pt x="13049" y="43200"/>
                      <a:pt x="1120" y="43200"/>
                    </a:cubicBezTo>
                    <a:cubicBezTo>
                      <a:pt x="746" y="43200"/>
                      <a:pt x="373" y="43190"/>
                      <a:pt x="0" y="43170"/>
                    </a:cubicBezTo>
                    <a:lnTo>
                      <a:pt x="1120" y="21600"/>
                    </a:lnTo>
                    <a:close/>
                  </a:path>
                </a:pathLst>
              </a:cu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cs-CZ"/>
              </a:p>
            </p:txBody>
          </p:sp>
          <p:sp>
            <p:nvSpPr>
              <p:cNvPr id="52" name="Line 23"/>
              <p:cNvSpPr>
                <a:spLocks noChangeShapeType="1"/>
              </p:cNvSpPr>
              <p:nvPr/>
            </p:nvSpPr>
            <p:spPr bwMode="auto">
              <a:xfrm>
                <a:off x="1680" y="1632"/>
                <a:ext cx="288" cy="0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</p:grpSp>
        <p:sp>
          <p:nvSpPr>
            <p:cNvPr id="6" name="Text Box 25"/>
            <p:cNvSpPr txBox="1">
              <a:spLocks noChangeArrowheads="1"/>
            </p:cNvSpPr>
            <p:nvPr/>
          </p:nvSpPr>
          <p:spPr bwMode="auto">
            <a:xfrm>
              <a:off x="2286000" y="1905000"/>
              <a:ext cx="1684338" cy="3968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cs-CZ" altLang="cs-CZ" sz="2000">
                  <a:solidFill>
                    <a:schemeClr val="accent1"/>
                  </a:solidFill>
                </a:rPr>
                <a:t>prahové napětí</a:t>
              </a:r>
              <a:endParaRPr lang="en-GB" altLang="cs-CZ" sz="2000">
                <a:solidFill>
                  <a:schemeClr val="accent1"/>
                </a:solidFill>
              </a:endParaRPr>
            </a:p>
          </p:txBody>
        </p:sp>
        <p:sp>
          <p:nvSpPr>
            <p:cNvPr id="7" name="Text Box 26"/>
            <p:cNvSpPr txBox="1">
              <a:spLocks noChangeArrowheads="1"/>
            </p:cNvSpPr>
            <p:nvPr/>
          </p:nvSpPr>
          <p:spPr bwMode="auto">
            <a:xfrm>
              <a:off x="2743200" y="2209800"/>
              <a:ext cx="1627188" cy="3968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cs-CZ" altLang="cs-CZ" sz="2000">
                  <a:solidFill>
                    <a:schemeClr val="accent1"/>
                  </a:solidFill>
                </a:rPr>
                <a:t>klidové napětí</a:t>
              </a:r>
              <a:endParaRPr lang="en-GB" altLang="cs-CZ" sz="2000">
                <a:solidFill>
                  <a:schemeClr val="accent1"/>
                </a:solidFill>
              </a:endParaRPr>
            </a:p>
          </p:txBody>
        </p:sp>
        <p:sp>
          <p:nvSpPr>
            <p:cNvPr id="8" name="Text Box 27"/>
            <p:cNvSpPr txBox="1">
              <a:spLocks noChangeArrowheads="1"/>
            </p:cNvSpPr>
            <p:nvPr/>
          </p:nvSpPr>
          <p:spPr bwMode="auto">
            <a:xfrm>
              <a:off x="1431925" y="166688"/>
              <a:ext cx="1717675" cy="3968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cs-CZ" altLang="cs-CZ" sz="2000"/>
                <a:t>transpolarizace</a:t>
              </a:r>
              <a:endParaRPr lang="en-GB" altLang="cs-CZ" sz="2000"/>
            </a:p>
          </p:txBody>
        </p:sp>
        <p:sp>
          <p:nvSpPr>
            <p:cNvPr id="9" name="Text Box 28"/>
            <p:cNvSpPr txBox="1">
              <a:spLocks noChangeArrowheads="1"/>
            </p:cNvSpPr>
            <p:nvPr/>
          </p:nvSpPr>
          <p:spPr bwMode="auto">
            <a:xfrm>
              <a:off x="1828800" y="914400"/>
              <a:ext cx="1465263" cy="3968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cs-CZ" altLang="cs-CZ" sz="2000"/>
                <a:t>depolarizace</a:t>
              </a:r>
              <a:endParaRPr lang="en-GB" altLang="cs-CZ" sz="2000"/>
            </a:p>
          </p:txBody>
        </p:sp>
        <p:sp>
          <p:nvSpPr>
            <p:cNvPr id="10" name="Text Box 29"/>
            <p:cNvSpPr txBox="1">
              <a:spLocks noChangeArrowheads="1"/>
            </p:cNvSpPr>
            <p:nvPr/>
          </p:nvSpPr>
          <p:spPr bwMode="auto">
            <a:xfrm>
              <a:off x="1981200" y="1371600"/>
              <a:ext cx="1422400" cy="3968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cs-CZ" altLang="cs-CZ" sz="2000"/>
                <a:t>repolarizace</a:t>
              </a:r>
              <a:endParaRPr lang="en-GB" altLang="cs-CZ" sz="2000"/>
            </a:p>
          </p:txBody>
        </p:sp>
        <p:sp>
          <p:nvSpPr>
            <p:cNvPr id="11" name="Line 30"/>
            <p:cNvSpPr>
              <a:spLocks noChangeShapeType="1"/>
            </p:cNvSpPr>
            <p:nvPr/>
          </p:nvSpPr>
          <p:spPr bwMode="auto">
            <a:xfrm flipH="1">
              <a:off x="1371600" y="1143000"/>
              <a:ext cx="533400" cy="60960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2" name="Line 31"/>
            <p:cNvSpPr>
              <a:spLocks noChangeShapeType="1"/>
            </p:cNvSpPr>
            <p:nvPr/>
          </p:nvSpPr>
          <p:spPr bwMode="auto">
            <a:xfrm flipH="1">
              <a:off x="1752600" y="1600200"/>
              <a:ext cx="304800" cy="38100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3" name="Rectangle 32"/>
            <p:cNvSpPr>
              <a:spLocks noChangeArrowheads="1"/>
            </p:cNvSpPr>
            <p:nvPr/>
          </p:nvSpPr>
          <p:spPr bwMode="auto">
            <a:xfrm>
              <a:off x="1447800" y="3200400"/>
              <a:ext cx="1219200" cy="76200"/>
            </a:xfrm>
            <a:prstGeom prst="rect">
              <a:avLst/>
            </a:prstGeom>
            <a:solidFill>
              <a:schemeClr val="accent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cs-CZ" altLang="cs-CZ"/>
            </a:p>
          </p:txBody>
        </p:sp>
        <p:sp>
          <p:nvSpPr>
            <p:cNvPr id="14" name="Rectangle 33"/>
            <p:cNvSpPr>
              <a:spLocks noChangeArrowheads="1"/>
            </p:cNvSpPr>
            <p:nvPr/>
          </p:nvSpPr>
          <p:spPr bwMode="auto">
            <a:xfrm>
              <a:off x="1295400" y="2971800"/>
              <a:ext cx="304800" cy="76200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cs-CZ" altLang="cs-CZ"/>
            </a:p>
          </p:txBody>
        </p:sp>
        <p:sp>
          <p:nvSpPr>
            <p:cNvPr id="15" name="Line 34"/>
            <p:cNvSpPr>
              <a:spLocks noChangeShapeType="1"/>
            </p:cNvSpPr>
            <p:nvPr/>
          </p:nvSpPr>
          <p:spPr bwMode="auto">
            <a:xfrm>
              <a:off x="1295400" y="304800"/>
              <a:ext cx="0" cy="3124200"/>
            </a:xfrm>
            <a:prstGeom prst="line">
              <a:avLst/>
            </a:prstGeom>
            <a:noFill/>
            <a:ln w="127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6" name="Line 35"/>
            <p:cNvSpPr>
              <a:spLocks noChangeShapeType="1"/>
            </p:cNvSpPr>
            <p:nvPr/>
          </p:nvSpPr>
          <p:spPr bwMode="auto">
            <a:xfrm>
              <a:off x="1447800" y="304800"/>
              <a:ext cx="0" cy="3124200"/>
            </a:xfrm>
            <a:prstGeom prst="line">
              <a:avLst/>
            </a:prstGeom>
            <a:noFill/>
            <a:ln w="12700">
              <a:solidFill>
                <a:schemeClr val="accent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7" name="Text Box 36"/>
            <p:cNvSpPr txBox="1">
              <a:spLocks noChangeArrowheads="1"/>
            </p:cNvSpPr>
            <p:nvPr/>
          </p:nvSpPr>
          <p:spPr bwMode="auto">
            <a:xfrm>
              <a:off x="2819400" y="2819400"/>
              <a:ext cx="1265238" cy="3365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cs-CZ" altLang="cs-CZ" sz="1600">
                  <a:solidFill>
                    <a:srgbClr val="FF0000"/>
                  </a:solidFill>
                </a:rPr>
                <a:t>influx sodíku</a:t>
              </a:r>
              <a:endParaRPr lang="en-GB" altLang="cs-CZ" sz="1600">
                <a:solidFill>
                  <a:srgbClr val="FF0000"/>
                </a:solidFill>
              </a:endParaRPr>
            </a:p>
          </p:txBody>
        </p:sp>
        <p:sp>
          <p:nvSpPr>
            <p:cNvPr id="18" name="Text Box 37"/>
            <p:cNvSpPr txBox="1">
              <a:spLocks noChangeArrowheads="1"/>
            </p:cNvSpPr>
            <p:nvPr/>
          </p:nvSpPr>
          <p:spPr bwMode="auto">
            <a:xfrm>
              <a:off x="2819400" y="3048000"/>
              <a:ext cx="1311275" cy="3365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cs-CZ" altLang="cs-CZ" sz="1600">
                  <a:solidFill>
                    <a:schemeClr val="accent2"/>
                  </a:solidFill>
                </a:rPr>
                <a:t>eflux draslíku</a:t>
              </a:r>
              <a:endParaRPr lang="en-GB" altLang="cs-CZ" sz="1600">
                <a:solidFill>
                  <a:schemeClr val="accent2"/>
                </a:solidFill>
              </a:endParaRPr>
            </a:p>
          </p:txBody>
        </p:sp>
        <p:sp>
          <p:nvSpPr>
            <p:cNvPr id="19" name="Text Box 38"/>
            <p:cNvSpPr txBox="1">
              <a:spLocks noChangeArrowheads="1"/>
            </p:cNvSpPr>
            <p:nvPr/>
          </p:nvSpPr>
          <p:spPr bwMode="auto">
            <a:xfrm>
              <a:off x="4022725" y="41275"/>
              <a:ext cx="2468563" cy="495300"/>
            </a:xfrm>
            <a:prstGeom prst="rect">
              <a:avLst/>
            </a:prstGeom>
            <a:noFill/>
            <a:ln w="38100">
              <a:solidFill>
                <a:srgbClr val="FF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cs-CZ" altLang="cs-CZ" b="1">
                  <a:solidFill>
                    <a:srgbClr val="FF0000"/>
                  </a:solidFill>
                </a:rPr>
                <a:t>AKČNÍ NAPĚTÍ</a:t>
              </a:r>
              <a:endParaRPr lang="en-GB" altLang="cs-CZ" b="1">
                <a:solidFill>
                  <a:srgbClr val="FF0000"/>
                </a:solidFill>
              </a:endParaRPr>
            </a:p>
          </p:txBody>
        </p:sp>
        <p:sp>
          <p:nvSpPr>
            <p:cNvPr id="20" name="Text Box 39"/>
            <p:cNvSpPr txBox="1">
              <a:spLocks noChangeArrowheads="1"/>
            </p:cNvSpPr>
            <p:nvPr/>
          </p:nvSpPr>
          <p:spPr bwMode="auto">
            <a:xfrm>
              <a:off x="2743200" y="2514600"/>
              <a:ext cx="1803400" cy="3968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cs-CZ" altLang="cs-CZ" sz="2000"/>
                <a:t>hyperpolarizace</a:t>
              </a:r>
              <a:endParaRPr lang="en-GB" altLang="cs-CZ" sz="2000"/>
            </a:p>
          </p:txBody>
        </p:sp>
        <p:sp>
          <p:nvSpPr>
            <p:cNvPr id="21" name="Line 40"/>
            <p:cNvSpPr>
              <a:spLocks noChangeShapeType="1"/>
            </p:cNvSpPr>
            <p:nvPr/>
          </p:nvSpPr>
          <p:spPr bwMode="auto">
            <a:xfrm flipH="1">
              <a:off x="2590800" y="2743200"/>
              <a:ext cx="22860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2" name="Text Box 41"/>
            <p:cNvSpPr txBox="1">
              <a:spLocks noChangeArrowheads="1"/>
            </p:cNvSpPr>
            <p:nvPr/>
          </p:nvSpPr>
          <p:spPr bwMode="auto">
            <a:xfrm>
              <a:off x="4724400" y="1143000"/>
              <a:ext cx="4096072" cy="1200329"/>
            </a:xfrm>
            <a:prstGeom prst="rect">
              <a:avLst/>
            </a:prstGeom>
            <a:solidFill>
              <a:srgbClr val="CCECFF"/>
            </a:solidFill>
            <a:ln w="2540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squar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Char char="•"/>
              </a:pPr>
              <a:r>
                <a:rPr lang="cs-CZ" altLang="cs-CZ" sz="1800" dirty="0"/>
                <a:t>Jednotka vzruchové aktivity</a:t>
              </a:r>
            </a:p>
            <a:p>
              <a:pPr eaLnBrk="1" hangingPunct="1">
                <a:buFontTx/>
                <a:buChar char="•"/>
              </a:pPr>
              <a:r>
                <a:rPr lang="cs-CZ" altLang="cs-CZ" sz="1800" dirty="0"/>
                <a:t>Reakce „Vše nebo nic“</a:t>
              </a:r>
            </a:p>
            <a:p>
              <a:pPr eaLnBrk="1" hangingPunct="1">
                <a:buFontTx/>
                <a:buChar char="•"/>
              </a:pPr>
              <a:r>
                <a:rPr lang="cs-CZ" altLang="cs-CZ" sz="1800" dirty="0"/>
                <a:t>Šíření bez dekrementu („domino efekt“)</a:t>
              </a:r>
            </a:p>
            <a:p>
              <a:pPr eaLnBrk="1" hangingPunct="1">
                <a:buFontTx/>
                <a:buChar char="•"/>
              </a:pPr>
              <a:r>
                <a:rPr lang="cs-CZ" altLang="cs-CZ" sz="1800" b="1" dirty="0" err="1">
                  <a:solidFill>
                    <a:srgbClr val="FF0000"/>
                  </a:solidFill>
                </a:rPr>
                <a:t>Refrakterita</a:t>
              </a:r>
              <a:endParaRPr lang="en-GB" altLang="cs-CZ" sz="1800" b="1" dirty="0">
                <a:solidFill>
                  <a:srgbClr val="FF0000"/>
                </a:solidFill>
              </a:endParaRPr>
            </a:p>
          </p:txBody>
        </p:sp>
        <p:sp>
          <p:nvSpPr>
            <p:cNvPr id="23" name="Text Box 42"/>
            <p:cNvSpPr txBox="1">
              <a:spLocks noChangeArrowheads="1"/>
            </p:cNvSpPr>
            <p:nvPr/>
          </p:nvSpPr>
          <p:spPr bwMode="auto">
            <a:xfrm>
              <a:off x="1905000" y="3886200"/>
              <a:ext cx="1917700" cy="457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cs-CZ" altLang="cs-CZ">
                  <a:solidFill>
                    <a:srgbClr val="FF0000"/>
                  </a:solidFill>
                </a:rPr>
                <a:t>Lokální proud</a:t>
              </a:r>
              <a:endParaRPr lang="en-GB" altLang="cs-CZ">
                <a:solidFill>
                  <a:srgbClr val="FF0000"/>
                </a:solidFill>
              </a:endParaRPr>
            </a:p>
          </p:txBody>
        </p:sp>
        <p:pic>
          <p:nvPicPr>
            <p:cNvPr id="24" name="Picture 43" descr="membr21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105400" y="3810000"/>
              <a:ext cx="3352800" cy="2370138"/>
            </a:xfrm>
            <a:prstGeom prst="rect">
              <a:avLst/>
            </a:prstGeom>
            <a:noFill/>
            <a:ln w="25400">
              <a:solidFill>
                <a:schemeClr val="accent2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grpSp>
          <p:nvGrpSpPr>
            <p:cNvPr id="25" name="Group 46"/>
            <p:cNvGrpSpPr>
              <a:grpSpLocks/>
            </p:cNvGrpSpPr>
            <p:nvPr/>
          </p:nvGrpSpPr>
          <p:grpSpPr bwMode="auto">
            <a:xfrm>
              <a:off x="1143000" y="4876800"/>
              <a:ext cx="3505200" cy="914400"/>
              <a:chOff x="144" y="2688"/>
              <a:chExt cx="2208" cy="576"/>
            </a:xfrm>
          </p:grpSpPr>
          <p:sp>
            <p:nvSpPr>
              <p:cNvPr id="34" name="Rectangle 44"/>
              <p:cNvSpPr>
                <a:spLocks noChangeArrowheads="1"/>
              </p:cNvSpPr>
              <p:nvPr/>
            </p:nvSpPr>
            <p:spPr bwMode="auto">
              <a:xfrm>
                <a:off x="144" y="2688"/>
                <a:ext cx="1104" cy="576"/>
              </a:xfrm>
              <a:prstGeom prst="rect">
                <a:avLst/>
              </a:prstGeom>
              <a:solidFill>
                <a:srgbClr val="FF7C80">
                  <a:alpha val="50195"/>
                </a:srgbClr>
              </a:solidFill>
              <a:ln w="2540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cs-CZ" altLang="cs-CZ"/>
              </a:p>
            </p:txBody>
          </p:sp>
          <p:sp>
            <p:nvSpPr>
              <p:cNvPr id="35" name="Rectangle 45"/>
              <p:cNvSpPr>
                <a:spLocks noChangeArrowheads="1"/>
              </p:cNvSpPr>
              <p:nvPr/>
            </p:nvSpPr>
            <p:spPr bwMode="auto">
              <a:xfrm>
                <a:off x="1248" y="2688"/>
                <a:ext cx="1104" cy="576"/>
              </a:xfrm>
              <a:prstGeom prst="rect">
                <a:avLst/>
              </a:prstGeom>
              <a:solidFill>
                <a:srgbClr val="99CCFF">
                  <a:alpha val="50195"/>
                </a:srgbClr>
              </a:solidFill>
              <a:ln w="2540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cs-CZ" altLang="cs-CZ"/>
              </a:p>
            </p:txBody>
          </p:sp>
        </p:grpSp>
        <p:sp>
          <p:nvSpPr>
            <p:cNvPr id="26" name="Text Box 47"/>
            <p:cNvSpPr txBox="1">
              <a:spLocks noChangeArrowheads="1"/>
            </p:cNvSpPr>
            <p:nvPr/>
          </p:nvSpPr>
          <p:spPr bwMode="auto">
            <a:xfrm>
              <a:off x="1279525" y="4972050"/>
              <a:ext cx="415925" cy="579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cs-CZ" altLang="cs-CZ" sz="3200" b="1">
                  <a:solidFill>
                    <a:srgbClr val="FF0000"/>
                  </a:solidFill>
                </a:rPr>
                <a:t>+</a:t>
              </a:r>
              <a:endParaRPr lang="en-GB" altLang="cs-CZ" sz="3200" b="1">
                <a:solidFill>
                  <a:srgbClr val="FF0000"/>
                </a:solidFill>
              </a:endParaRPr>
            </a:p>
          </p:txBody>
        </p:sp>
        <p:sp>
          <p:nvSpPr>
            <p:cNvPr id="27" name="Text Box 49"/>
            <p:cNvSpPr txBox="1">
              <a:spLocks noChangeArrowheads="1"/>
            </p:cNvSpPr>
            <p:nvPr/>
          </p:nvSpPr>
          <p:spPr bwMode="auto">
            <a:xfrm>
              <a:off x="4114800" y="5006975"/>
              <a:ext cx="319088" cy="579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cs-CZ" altLang="cs-CZ" sz="3200" b="1">
                  <a:solidFill>
                    <a:schemeClr val="accent2"/>
                  </a:solidFill>
                </a:rPr>
                <a:t>-</a:t>
              </a:r>
              <a:endParaRPr lang="en-GB" altLang="cs-CZ" sz="3200" b="1">
                <a:solidFill>
                  <a:schemeClr val="accent2"/>
                </a:solidFill>
              </a:endParaRPr>
            </a:p>
          </p:txBody>
        </p:sp>
        <p:sp>
          <p:nvSpPr>
            <p:cNvPr id="28" name="Text Box 50"/>
            <p:cNvSpPr txBox="1">
              <a:spLocks noChangeArrowheads="1"/>
            </p:cNvSpPr>
            <p:nvPr/>
          </p:nvSpPr>
          <p:spPr bwMode="auto">
            <a:xfrm>
              <a:off x="1066800" y="4800600"/>
              <a:ext cx="687388" cy="3365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cs-CZ" altLang="cs-CZ" sz="1600"/>
                <a:t>depol.</a:t>
              </a:r>
              <a:endParaRPr lang="en-GB" altLang="cs-CZ" sz="1600"/>
            </a:p>
          </p:txBody>
        </p:sp>
        <p:sp>
          <p:nvSpPr>
            <p:cNvPr id="29" name="Text Box 51"/>
            <p:cNvSpPr txBox="1">
              <a:spLocks noChangeArrowheads="1"/>
            </p:cNvSpPr>
            <p:nvPr/>
          </p:nvSpPr>
          <p:spPr bwMode="auto">
            <a:xfrm>
              <a:off x="4191000" y="4800600"/>
              <a:ext cx="495300" cy="3365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cs-CZ" altLang="cs-CZ" sz="1600"/>
                <a:t>pol.</a:t>
              </a:r>
              <a:endParaRPr lang="en-GB" altLang="cs-CZ" sz="1600"/>
            </a:p>
          </p:txBody>
        </p:sp>
        <p:sp>
          <p:nvSpPr>
            <p:cNvPr id="30" name="Line 52"/>
            <p:cNvSpPr>
              <a:spLocks noChangeShapeType="1"/>
            </p:cNvSpPr>
            <p:nvPr/>
          </p:nvSpPr>
          <p:spPr bwMode="auto">
            <a:xfrm>
              <a:off x="2362200" y="5334000"/>
              <a:ext cx="1066800" cy="0"/>
            </a:xfrm>
            <a:prstGeom prst="line">
              <a:avLst/>
            </a:prstGeom>
            <a:noFill/>
            <a:ln w="63500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1" name="AutoShape 53"/>
            <p:cNvSpPr>
              <a:spLocks noChangeArrowheads="1"/>
            </p:cNvSpPr>
            <p:nvPr/>
          </p:nvSpPr>
          <p:spPr bwMode="auto">
            <a:xfrm flipH="1">
              <a:off x="2286000" y="4572000"/>
              <a:ext cx="1219200" cy="304800"/>
            </a:xfrm>
            <a:prstGeom prst="curvedDownArrow">
              <a:avLst>
                <a:gd name="adj1" fmla="val 80000"/>
                <a:gd name="adj2" fmla="val 160000"/>
                <a:gd name="adj3" fmla="val 33333"/>
              </a:avLst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cs-CZ" altLang="cs-CZ"/>
            </a:p>
          </p:txBody>
        </p:sp>
        <p:sp>
          <p:nvSpPr>
            <p:cNvPr id="32" name="AutoShape 54"/>
            <p:cNvSpPr>
              <a:spLocks noChangeArrowheads="1"/>
            </p:cNvSpPr>
            <p:nvPr/>
          </p:nvSpPr>
          <p:spPr bwMode="auto">
            <a:xfrm flipH="1" flipV="1">
              <a:off x="2286000" y="5791200"/>
              <a:ext cx="1219200" cy="304800"/>
            </a:xfrm>
            <a:prstGeom prst="curvedDownArrow">
              <a:avLst>
                <a:gd name="adj1" fmla="val 80000"/>
                <a:gd name="adj2" fmla="val 160000"/>
                <a:gd name="adj3" fmla="val 33333"/>
              </a:avLst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cs-CZ" altLang="cs-CZ"/>
            </a:p>
          </p:txBody>
        </p:sp>
        <p:sp>
          <p:nvSpPr>
            <p:cNvPr id="33" name="Text Box 55"/>
            <p:cNvSpPr txBox="1">
              <a:spLocks noChangeArrowheads="1"/>
            </p:cNvSpPr>
            <p:nvPr/>
          </p:nvSpPr>
          <p:spPr bwMode="auto">
            <a:xfrm>
              <a:off x="1577000" y="6147719"/>
              <a:ext cx="2838450" cy="457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cs-CZ" altLang="cs-CZ" dirty="0"/>
                <a:t>Šíření s dekrementem</a:t>
              </a:r>
              <a:endParaRPr lang="en-GB" altLang="cs-CZ" dirty="0"/>
            </a:p>
          </p:txBody>
        </p:sp>
      </p:grpSp>
    </p:spTree>
    <p:extLst>
      <p:ext uri="{BB962C8B-B14F-4D97-AF65-F5344CB8AC3E}">
        <p14:creationId xmlns:p14="http://schemas.microsoft.com/office/powerpoint/2010/main" val="4292264226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4" name="TextovéPole 153"/>
          <p:cNvSpPr txBox="1"/>
          <p:nvPr/>
        </p:nvSpPr>
        <p:spPr>
          <a:xfrm>
            <a:off x="8023351" y="486921"/>
            <a:ext cx="3260500" cy="21752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1800"/>
              </a:lnSpc>
            </a:pPr>
            <a:r>
              <a:rPr lang="cs-CZ" sz="2000" b="1" dirty="0"/>
              <a:t>Klidové napětí:</a:t>
            </a:r>
          </a:p>
          <a:p>
            <a:pPr>
              <a:lnSpc>
                <a:spcPts val="1800"/>
              </a:lnSpc>
            </a:pPr>
            <a:endParaRPr lang="cs-CZ" sz="2000" b="1" dirty="0"/>
          </a:p>
          <a:p>
            <a:pPr marL="285750" indent="-285750">
              <a:lnSpc>
                <a:spcPts val="1800"/>
              </a:lnSpc>
              <a:buFont typeface="Arial" panose="020B0604020202020204" pitchFamily="34" charset="0"/>
              <a:buChar char="•"/>
            </a:pPr>
            <a:r>
              <a:rPr lang="cs-CZ" dirty="0"/>
              <a:t>na membráně buňky za klidových podmínek </a:t>
            </a:r>
          </a:p>
          <a:p>
            <a:pPr marL="285750" indent="-285750">
              <a:lnSpc>
                <a:spcPts val="1800"/>
              </a:lnSpc>
              <a:buFont typeface="Arial" panose="020B0604020202020204" pitchFamily="34" charset="0"/>
              <a:buChar char="•"/>
            </a:pPr>
            <a:r>
              <a:rPr lang="cs-CZ" dirty="0"/>
              <a:t>uvnitř buňky je záporný náboj, na povrchu buňky je kladný náboj</a:t>
            </a:r>
          </a:p>
        </p:txBody>
      </p:sp>
      <p:grpSp>
        <p:nvGrpSpPr>
          <p:cNvPr id="13" name="Skupina 12"/>
          <p:cNvGrpSpPr/>
          <p:nvPr/>
        </p:nvGrpSpPr>
        <p:grpSpPr>
          <a:xfrm>
            <a:off x="1124442" y="591458"/>
            <a:ext cx="6961331" cy="6149910"/>
            <a:chOff x="-427492" y="448817"/>
            <a:chExt cx="7361752" cy="6149910"/>
          </a:xfrm>
        </p:grpSpPr>
        <p:grpSp>
          <p:nvGrpSpPr>
            <p:cNvPr id="111" name="Skupina 110"/>
            <p:cNvGrpSpPr>
              <a:grpSpLocks noChangeAspect="1"/>
            </p:cNvGrpSpPr>
            <p:nvPr/>
          </p:nvGrpSpPr>
          <p:grpSpPr>
            <a:xfrm>
              <a:off x="180760" y="2213192"/>
              <a:ext cx="6695496" cy="4364270"/>
              <a:chOff x="688517" y="668074"/>
              <a:chExt cx="5666263" cy="3901871"/>
            </a:xfrm>
          </p:grpSpPr>
          <p:sp>
            <p:nvSpPr>
              <p:cNvPr id="108" name="Obdélník 107"/>
              <p:cNvSpPr/>
              <p:nvPr/>
            </p:nvSpPr>
            <p:spPr>
              <a:xfrm>
                <a:off x="4975617" y="668074"/>
                <a:ext cx="1122428" cy="3577053"/>
              </a:xfrm>
              <a:prstGeom prst="rect">
                <a:avLst/>
              </a:prstGeom>
              <a:solidFill>
                <a:srgbClr val="91FF8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/>
              </a:p>
            </p:txBody>
          </p:sp>
          <p:sp>
            <p:nvSpPr>
              <p:cNvPr id="110" name="Obdélník 109"/>
              <p:cNvSpPr/>
              <p:nvPr/>
            </p:nvSpPr>
            <p:spPr>
              <a:xfrm>
                <a:off x="2098835" y="673274"/>
                <a:ext cx="360000" cy="3577053"/>
              </a:xfrm>
              <a:prstGeom prst="rect">
                <a:avLst/>
              </a:prstGeom>
              <a:gradFill flip="none" rotWithShape="1">
                <a:gsLst>
                  <a:gs pos="0">
                    <a:srgbClr val="91FF89"/>
                  </a:gs>
                  <a:gs pos="100000">
                    <a:srgbClr val="FFFF00"/>
                  </a:gs>
                </a:gsLst>
                <a:lin ang="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/>
              </a:p>
            </p:txBody>
          </p:sp>
          <p:sp>
            <p:nvSpPr>
              <p:cNvPr id="109" name="Obdélník 108"/>
              <p:cNvSpPr/>
              <p:nvPr/>
            </p:nvSpPr>
            <p:spPr>
              <a:xfrm>
                <a:off x="2436619" y="668074"/>
                <a:ext cx="2709970" cy="3577053"/>
              </a:xfrm>
              <a:prstGeom prst="rect">
                <a:avLst/>
              </a:prstGeom>
              <a:gradFill flip="none" rotWithShape="1">
                <a:gsLst>
                  <a:gs pos="75000">
                    <a:srgbClr val="FFFF00"/>
                  </a:gs>
                  <a:gs pos="100000">
                    <a:srgbClr val="91FF89"/>
                  </a:gs>
                </a:gsLst>
                <a:lin ang="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/>
              </a:p>
            </p:txBody>
          </p:sp>
          <p:sp>
            <p:nvSpPr>
              <p:cNvPr id="107" name="Obdélník 106"/>
              <p:cNvSpPr/>
              <p:nvPr/>
            </p:nvSpPr>
            <p:spPr>
              <a:xfrm>
                <a:off x="1274594" y="668074"/>
                <a:ext cx="829047" cy="3577053"/>
              </a:xfrm>
              <a:prstGeom prst="rect">
                <a:avLst/>
              </a:prstGeom>
              <a:solidFill>
                <a:srgbClr val="91FF8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/>
              </a:p>
            </p:txBody>
          </p:sp>
          <p:cxnSp>
            <p:nvCxnSpPr>
              <p:cNvPr id="80" name="Přímá spojnice 79"/>
              <p:cNvCxnSpPr/>
              <p:nvPr/>
            </p:nvCxnSpPr>
            <p:spPr>
              <a:xfrm>
                <a:off x="1274594" y="770863"/>
                <a:ext cx="0" cy="349200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1" name="Přímá spojnice 80"/>
              <p:cNvCxnSpPr/>
              <p:nvPr/>
            </p:nvCxnSpPr>
            <p:spPr>
              <a:xfrm flipH="1">
                <a:off x="1290221" y="4256285"/>
                <a:ext cx="4752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83" name="TextovéPole 82"/>
              <p:cNvSpPr txBox="1"/>
              <p:nvPr/>
            </p:nvSpPr>
            <p:spPr>
              <a:xfrm>
                <a:off x="2103641" y="4212226"/>
                <a:ext cx="648072" cy="357718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cs-CZ" sz="2000" b="1" dirty="0"/>
                  <a:t>0</a:t>
                </a:r>
              </a:p>
            </p:txBody>
          </p:sp>
          <p:sp>
            <p:nvSpPr>
              <p:cNvPr id="84" name="TextovéPole 83"/>
              <p:cNvSpPr txBox="1"/>
              <p:nvPr/>
            </p:nvSpPr>
            <p:spPr>
              <a:xfrm>
                <a:off x="3216798" y="4212226"/>
                <a:ext cx="648072" cy="357718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cs-CZ" sz="2000" b="1" dirty="0"/>
                  <a:t>1</a:t>
                </a:r>
              </a:p>
            </p:txBody>
          </p:sp>
          <p:sp>
            <p:nvSpPr>
              <p:cNvPr id="85" name="TextovéPole 84"/>
              <p:cNvSpPr txBox="1"/>
              <p:nvPr/>
            </p:nvSpPr>
            <p:spPr>
              <a:xfrm>
                <a:off x="4329954" y="4212227"/>
                <a:ext cx="765674" cy="357718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cs-CZ" sz="2000" b="1" dirty="0"/>
                  <a:t>2</a:t>
                </a:r>
              </a:p>
            </p:txBody>
          </p:sp>
          <p:sp>
            <p:nvSpPr>
              <p:cNvPr id="86" name="Volný tvar 85"/>
              <p:cNvSpPr/>
              <p:nvPr/>
            </p:nvSpPr>
            <p:spPr>
              <a:xfrm>
                <a:off x="1302574" y="984499"/>
                <a:ext cx="4571365" cy="2953451"/>
              </a:xfrm>
              <a:custGeom>
                <a:avLst/>
                <a:gdLst>
                  <a:gd name="connsiteX0" fmla="*/ 0 w 3700130"/>
                  <a:gd name="connsiteY0" fmla="*/ 2757806 h 2953113"/>
                  <a:gd name="connsiteX1" fmla="*/ 116958 w 3700130"/>
                  <a:gd name="connsiteY1" fmla="*/ 2332504 h 2953113"/>
                  <a:gd name="connsiteX2" fmla="*/ 435935 w 3700130"/>
                  <a:gd name="connsiteY2" fmla="*/ 748253 h 2953113"/>
                  <a:gd name="connsiteX3" fmla="*/ 595423 w 3700130"/>
                  <a:gd name="connsiteY3" fmla="*/ 3974 h 2953113"/>
                  <a:gd name="connsiteX4" fmla="*/ 818707 w 3700130"/>
                  <a:gd name="connsiteY4" fmla="*/ 482439 h 2953113"/>
                  <a:gd name="connsiteX5" fmla="*/ 1063256 w 3700130"/>
                  <a:gd name="connsiteY5" fmla="*/ 1120392 h 2953113"/>
                  <a:gd name="connsiteX6" fmla="*/ 1297172 w 3700130"/>
                  <a:gd name="connsiteY6" fmla="*/ 1737081 h 2953113"/>
                  <a:gd name="connsiteX7" fmla="*/ 1509823 w 3700130"/>
                  <a:gd name="connsiteY7" fmla="*/ 2311239 h 2953113"/>
                  <a:gd name="connsiteX8" fmla="*/ 1679944 w 3700130"/>
                  <a:gd name="connsiteY8" fmla="*/ 2821602 h 2953113"/>
                  <a:gd name="connsiteX9" fmla="*/ 1860698 w 3700130"/>
                  <a:gd name="connsiteY9" fmla="*/ 2949192 h 2953113"/>
                  <a:gd name="connsiteX10" fmla="*/ 2392326 w 3700130"/>
                  <a:gd name="connsiteY10" fmla="*/ 2906662 h 2953113"/>
                  <a:gd name="connsiteX11" fmla="*/ 2860158 w 3700130"/>
                  <a:gd name="connsiteY11" fmla="*/ 2768439 h 2953113"/>
                  <a:gd name="connsiteX12" fmla="*/ 3221665 w 3700130"/>
                  <a:gd name="connsiteY12" fmla="*/ 2736541 h 2953113"/>
                  <a:gd name="connsiteX13" fmla="*/ 3700130 w 3700130"/>
                  <a:gd name="connsiteY13" fmla="*/ 2736541 h 2953113"/>
                  <a:gd name="connsiteX0" fmla="*/ 0 w 4019106"/>
                  <a:gd name="connsiteY0" fmla="*/ 2800337 h 2953113"/>
                  <a:gd name="connsiteX1" fmla="*/ 435934 w 4019106"/>
                  <a:gd name="connsiteY1" fmla="*/ 2332504 h 2953113"/>
                  <a:gd name="connsiteX2" fmla="*/ 754911 w 4019106"/>
                  <a:gd name="connsiteY2" fmla="*/ 748253 h 2953113"/>
                  <a:gd name="connsiteX3" fmla="*/ 914399 w 4019106"/>
                  <a:gd name="connsiteY3" fmla="*/ 3974 h 2953113"/>
                  <a:gd name="connsiteX4" fmla="*/ 1137683 w 4019106"/>
                  <a:gd name="connsiteY4" fmla="*/ 482439 h 2953113"/>
                  <a:gd name="connsiteX5" fmla="*/ 1382232 w 4019106"/>
                  <a:gd name="connsiteY5" fmla="*/ 1120392 h 2953113"/>
                  <a:gd name="connsiteX6" fmla="*/ 1616148 w 4019106"/>
                  <a:gd name="connsiteY6" fmla="*/ 1737081 h 2953113"/>
                  <a:gd name="connsiteX7" fmla="*/ 1828799 w 4019106"/>
                  <a:gd name="connsiteY7" fmla="*/ 2311239 h 2953113"/>
                  <a:gd name="connsiteX8" fmla="*/ 1998920 w 4019106"/>
                  <a:gd name="connsiteY8" fmla="*/ 2821602 h 2953113"/>
                  <a:gd name="connsiteX9" fmla="*/ 2179674 w 4019106"/>
                  <a:gd name="connsiteY9" fmla="*/ 2949192 h 2953113"/>
                  <a:gd name="connsiteX10" fmla="*/ 2711302 w 4019106"/>
                  <a:gd name="connsiteY10" fmla="*/ 2906662 h 2953113"/>
                  <a:gd name="connsiteX11" fmla="*/ 3179134 w 4019106"/>
                  <a:gd name="connsiteY11" fmla="*/ 2768439 h 2953113"/>
                  <a:gd name="connsiteX12" fmla="*/ 3540641 w 4019106"/>
                  <a:gd name="connsiteY12" fmla="*/ 2736541 h 2953113"/>
                  <a:gd name="connsiteX13" fmla="*/ 4019106 w 4019106"/>
                  <a:gd name="connsiteY13" fmla="*/ 2736541 h 2953113"/>
                  <a:gd name="connsiteX0" fmla="*/ 0 w 4019106"/>
                  <a:gd name="connsiteY0" fmla="*/ 2800337 h 2953113"/>
                  <a:gd name="connsiteX1" fmla="*/ 297711 w 4019106"/>
                  <a:gd name="connsiteY1" fmla="*/ 2747191 h 2953113"/>
                  <a:gd name="connsiteX2" fmla="*/ 435934 w 4019106"/>
                  <a:gd name="connsiteY2" fmla="*/ 2332504 h 2953113"/>
                  <a:gd name="connsiteX3" fmla="*/ 754911 w 4019106"/>
                  <a:gd name="connsiteY3" fmla="*/ 748253 h 2953113"/>
                  <a:gd name="connsiteX4" fmla="*/ 914399 w 4019106"/>
                  <a:gd name="connsiteY4" fmla="*/ 3974 h 2953113"/>
                  <a:gd name="connsiteX5" fmla="*/ 1137683 w 4019106"/>
                  <a:gd name="connsiteY5" fmla="*/ 482439 h 2953113"/>
                  <a:gd name="connsiteX6" fmla="*/ 1382232 w 4019106"/>
                  <a:gd name="connsiteY6" fmla="*/ 1120392 h 2953113"/>
                  <a:gd name="connsiteX7" fmla="*/ 1616148 w 4019106"/>
                  <a:gd name="connsiteY7" fmla="*/ 1737081 h 2953113"/>
                  <a:gd name="connsiteX8" fmla="*/ 1828799 w 4019106"/>
                  <a:gd name="connsiteY8" fmla="*/ 2311239 h 2953113"/>
                  <a:gd name="connsiteX9" fmla="*/ 1998920 w 4019106"/>
                  <a:gd name="connsiteY9" fmla="*/ 2821602 h 2953113"/>
                  <a:gd name="connsiteX10" fmla="*/ 2179674 w 4019106"/>
                  <a:gd name="connsiteY10" fmla="*/ 2949192 h 2953113"/>
                  <a:gd name="connsiteX11" fmla="*/ 2711302 w 4019106"/>
                  <a:gd name="connsiteY11" fmla="*/ 2906662 h 2953113"/>
                  <a:gd name="connsiteX12" fmla="*/ 3179134 w 4019106"/>
                  <a:gd name="connsiteY12" fmla="*/ 2768439 h 2953113"/>
                  <a:gd name="connsiteX13" fmla="*/ 3540641 w 4019106"/>
                  <a:gd name="connsiteY13" fmla="*/ 2736541 h 2953113"/>
                  <a:gd name="connsiteX14" fmla="*/ 4019106 w 4019106"/>
                  <a:gd name="connsiteY14" fmla="*/ 2736541 h 2953113"/>
                  <a:gd name="connsiteX0" fmla="*/ 0 w 4019106"/>
                  <a:gd name="connsiteY0" fmla="*/ 2800337 h 2953113"/>
                  <a:gd name="connsiteX1" fmla="*/ 297711 w 4019106"/>
                  <a:gd name="connsiteY1" fmla="*/ 2747191 h 2953113"/>
                  <a:gd name="connsiteX2" fmla="*/ 435934 w 4019106"/>
                  <a:gd name="connsiteY2" fmla="*/ 2332504 h 2953113"/>
                  <a:gd name="connsiteX3" fmla="*/ 754911 w 4019106"/>
                  <a:gd name="connsiteY3" fmla="*/ 748253 h 2953113"/>
                  <a:gd name="connsiteX4" fmla="*/ 914399 w 4019106"/>
                  <a:gd name="connsiteY4" fmla="*/ 3974 h 2953113"/>
                  <a:gd name="connsiteX5" fmla="*/ 1137683 w 4019106"/>
                  <a:gd name="connsiteY5" fmla="*/ 482439 h 2953113"/>
                  <a:gd name="connsiteX6" fmla="*/ 1382232 w 4019106"/>
                  <a:gd name="connsiteY6" fmla="*/ 1120392 h 2953113"/>
                  <a:gd name="connsiteX7" fmla="*/ 1616148 w 4019106"/>
                  <a:gd name="connsiteY7" fmla="*/ 1737081 h 2953113"/>
                  <a:gd name="connsiteX8" fmla="*/ 1828799 w 4019106"/>
                  <a:gd name="connsiteY8" fmla="*/ 2311239 h 2953113"/>
                  <a:gd name="connsiteX9" fmla="*/ 1998920 w 4019106"/>
                  <a:gd name="connsiteY9" fmla="*/ 2821602 h 2953113"/>
                  <a:gd name="connsiteX10" fmla="*/ 2179674 w 4019106"/>
                  <a:gd name="connsiteY10" fmla="*/ 2949192 h 2953113"/>
                  <a:gd name="connsiteX11" fmla="*/ 2711302 w 4019106"/>
                  <a:gd name="connsiteY11" fmla="*/ 2906662 h 2953113"/>
                  <a:gd name="connsiteX12" fmla="*/ 3179134 w 4019106"/>
                  <a:gd name="connsiteY12" fmla="*/ 2768439 h 2953113"/>
                  <a:gd name="connsiteX13" fmla="*/ 3540641 w 4019106"/>
                  <a:gd name="connsiteY13" fmla="*/ 2736541 h 2953113"/>
                  <a:gd name="connsiteX14" fmla="*/ 4019106 w 4019106"/>
                  <a:gd name="connsiteY14" fmla="*/ 2736541 h 2953113"/>
                  <a:gd name="connsiteX0" fmla="*/ 0 w 4019106"/>
                  <a:gd name="connsiteY0" fmla="*/ 2800337 h 2953113"/>
                  <a:gd name="connsiteX1" fmla="*/ 297711 w 4019106"/>
                  <a:gd name="connsiteY1" fmla="*/ 2747191 h 2953113"/>
                  <a:gd name="connsiteX2" fmla="*/ 435934 w 4019106"/>
                  <a:gd name="connsiteY2" fmla="*/ 2332504 h 2953113"/>
                  <a:gd name="connsiteX3" fmla="*/ 754911 w 4019106"/>
                  <a:gd name="connsiteY3" fmla="*/ 748253 h 2953113"/>
                  <a:gd name="connsiteX4" fmla="*/ 914399 w 4019106"/>
                  <a:gd name="connsiteY4" fmla="*/ 3974 h 2953113"/>
                  <a:gd name="connsiteX5" fmla="*/ 1137683 w 4019106"/>
                  <a:gd name="connsiteY5" fmla="*/ 482439 h 2953113"/>
                  <a:gd name="connsiteX6" fmla="*/ 1382232 w 4019106"/>
                  <a:gd name="connsiteY6" fmla="*/ 1120392 h 2953113"/>
                  <a:gd name="connsiteX7" fmla="*/ 1616148 w 4019106"/>
                  <a:gd name="connsiteY7" fmla="*/ 1737081 h 2953113"/>
                  <a:gd name="connsiteX8" fmla="*/ 1828799 w 4019106"/>
                  <a:gd name="connsiteY8" fmla="*/ 2311239 h 2953113"/>
                  <a:gd name="connsiteX9" fmla="*/ 1998920 w 4019106"/>
                  <a:gd name="connsiteY9" fmla="*/ 2821602 h 2953113"/>
                  <a:gd name="connsiteX10" fmla="*/ 2179674 w 4019106"/>
                  <a:gd name="connsiteY10" fmla="*/ 2949192 h 2953113"/>
                  <a:gd name="connsiteX11" fmla="*/ 2711302 w 4019106"/>
                  <a:gd name="connsiteY11" fmla="*/ 2906662 h 2953113"/>
                  <a:gd name="connsiteX12" fmla="*/ 3179134 w 4019106"/>
                  <a:gd name="connsiteY12" fmla="*/ 2768439 h 2953113"/>
                  <a:gd name="connsiteX13" fmla="*/ 3540641 w 4019106"/>
                  <a:gd name="connsiteY13" fmla="*/ 2736541 h 2953113"/>
                  <a:gd name="connsiteX14" fmla="*/ 4019106 w 4019106"/>
                  <a:gd name="connsiteY14" fmla="*/ 2736541 h 2953113"/>
                  <a:gd name="connsiteX0" fmla="*/ 0 w 4019106"/>
                  <a:gd name="connsiteY0" fmla="*/ 2800337 h 2953113"/>
                  <a:gd name="connsiteX1" fmla="*/ 297711 w 4019106"/>
                  <a:gd name="connsiteY1" fmla="*/ 2747191 h 2953113"/>
                  <a:gd name="connsiteX2" fmla="*/ 435934 w 4019106"/>
                  <a:gd name="connsiteY2" fmla="*/ 2332504 h 2953113"/>
                  <a:gd name="connsiteX3" fmla="*/ 754911 w 4019106"/>
                  <a:gd name="connsiteY3" fmla="*/ 748253 h 2953113"/>
                  <a:gd name="connsiteX4" fmla="*/ 914399 w 4019106"/>
                  <a:gd name="connsiteY4" fmla="*/ 3974 h 2953113"/>
                  <a:gd name="connsiteX5" fmla="*/ 1137683 w 4019106"/>
                  <a:gd name="connsiteY5" fmla="*/ 482439 h 2953113"/>
                  <a:gd name="connsiteX6" fmla="*/ 1382232 w 4019106"/>
                  <a:gd name="connsiteY6" fmla="*/ 1120392 h 2953113"/>
                  <a:gd name="connsiteX7" fmla="*/ 1616148 w 4019106"/>
                  <a:gd name="connsiteY7" fmla="*/ 1737081 h 2953113"/>
                  <a:gd name="connsiteX8" fmla="*/ 1796901 w 4019106"/>
                  <a:gd name="connsiteY8" fmla="*/ 2311239 h 2953113"/>
                  <a:gd name="connsiteX9" fmla="*/ 1998920 w 4019106"/>
                  <a:gd name="connsiteY9" fmla="*/ 2821602 h 2953113"/>
                  <a:gd name="connsiteX10" fmla="*/ 2179674 w 4019106"/>
                  <a:gd name="connsiteY10" fmla="*/ 2949192 h 2953113"/>
                  <a:gd name="connsiteX11" fmla="*/ 2711302 w 4019106"/>
                  <a:gd name="connsiteY11" fmla="*/ 2906662 h 2953113"/>
                  <a:gd name="connsiteX12" fmla="*/ 3179134 w 4019106"/>
                  <a:gd name="connsiteY12" fmla="*/ 2768439 h 2953113"/>
                  <a:gd name="connsiteX13" fmla="*/ 3540641 w 4019106"/>
                  <a:gd name="connsiteY13" fmla="*/ 2736541 h 2953113"/>
                  <a:gd name="connsiteX14" fmla="*/ 4019106 w 4019106"/>
                  <a:gd name="connsiteY14" fmla="*/ 2736541 h 2953113"/>
                  <a:gd name="connsiteX0" fmla="*/ 0 w 4073875"/>
                  <a:gd name="connsiteY0" fmla="*/ 2726518 h 2953113"/>
                  <a:gd name="connsiteX1" fmla="*/ 352480 w 4073875"/>
                  <a:gd name="connsiteY1" fmla="*/ 2747191 h 2953113"/>
                  <a:gd name="connsiteX2" fmla="*/ 490703 w 4073875"/>
                  <a:gd name="connsiteY2" fmla="*/ 2332504 h 2953113"/>
                  <a:gd name="connsiteX3" fmla="*/ 809680 w 4073875"/>
                  <a:gd name="connsiteY3" fmla="*/ 748253 h 2953113"/>
                  <a:gd name="connsiteX4" fmla="*/ 969168 w 4073875"/>
                  <a:gd name="connsiteY4" fmla="*/ 3974 h 2953113"/>
                  <a:gd name="connsiteX5" fmla="*/ 1192452 w 4073875"/>
                  <a:gd name="connsiteY5" fmla="*/ 482439 h 2953113"/>
                  <a:gd name="connsiteX6" fmla="*/ 1437001 w 4073875"/>
                  <a:gd name="connsiteY6" fmla="*/ 1120392 h 2953113"/>
                  <a:gd name="connsiteX7" fmla="*/ 1670917 w 4073875"/>
                  <a:gd name="connsiteY7" fmla="*/ 1737081 h 2953113"/>
                  <a:gd name="connsiteX8" fmla="*/ 1851670 w 4073875"/>
                  <a:gd name="connsiteY8" fmla="*/ 2311239 h 2953113"/>
                  <a:gd name="connsiteX9" fmla="*/ 2053689 w 4073875"/>
                  <a:gd name="connsiteY9" fmla="*/ 2821602 h 2953113"/>
                  <a:gd name="connsiteX10" fmla="*/ 2234443 w 4073875"/>
                  <a:gd name="connsiteY10" fmla="*/ 2949192 h 2953113"/>
                  <a:gd name="connsiteX11" fmla="*/ 2766071 w 4073875"/>
                  <a:gd name="connsiteY11" fmla="*/ 2906662 h 2953113"/>
                  <a:gd name="connsiteX12" fmla="*/ 3233903 w 4073875"/>
                  <a:gd name="connsiteY12" fmla="*/ 2768439 h 2953113"/>
                  <a:gd name="connsiteX13" fmla="*/ 3595410 w 4073875"/>
                  <a:gd name="connsiteY13" fmla="*/ 2736541 h 2953113"/>
                  <a:gd name="connsiteX14" fmla="*/ 4073875 w 4073875"/>
                  <a:gd name="connsiteY14" fmla="*/ 2736541 h 2953113"/>
                  <a:gd name="connsiteX0" fmla="*/ 0 w 4073875"/>
                  <a:gd name="connsiteY0" fmla="*/ 2726518 h 2953113"/>
                  <a:gd name="connsiteX1" fmla="*/ 352480 w 4073875"/>
                  <a:gd name="connsiteY1" fmla="*/ 2747191 h 2953113"/>
                  <a:gd name="connsiteX2" fmla="*/ 490703 w 4073875"/>
                  <a:gd name="connsiteY2" fmla="*/ 2332504 h 2953113"/>
                  <a:gd name="connsiteX3" fmla="*/ 809680 w 4073875"/>
                  <a:gd name="connsiteY3" fmla="*/ 748253 h 2953113"/>
                  <a:gd name="connsiteX4" fmla="*/ 969168 w 4073875"/>
                  <a:gd name="connsiteY4" fmla="*/ 3974 h 2953113"/>
                  <a:gd name="connsiteX5" fmla="*/ 1192452 w 4073875"/>
                  <a:gd name="connsiteY5" fmla="*/ 482439 h 2953113"/>
                  <a:gd name="connsiteX6" fmla="*/ 1437001 w 4073875"/>
                  <a:gd name="connsiteY6" fmla="*/ 1120392 h 2953113"/>
                  <a:gd name="connsiteX7" fmla="*/ 1670917 w 4073875"/>
                  <a:gd name="connsiteY7" fmla="*/ 1737081 h 2953113"/>
                  <a:gd name="connsiteX8" fmla="*/ 1851670 w 4073875"/>
                  <a:gd name="connsiteY8" fmla="*/ 2311239 h 2953113"/>
                  <a:gd name="connsiteX9" fmla="*/ 2053689 w 4073875"/>
                  <a:gd name="connsiteY9" fmla="*/ 2821602 h 2953113"/>
                  <a:gd name="connsiteX10" fmla="*/ 2234443 w 4073875"/>
                  <a:gd name="connsiteY10" fmla="*/ 2949192 h 2953113"/>
                  <a:gd name="connsiteX11" fmla="*/ 2766071 w 4073875"/>
                  <a:gd name="connsiteY11" fmla="*/ 2906662 h 2953113"/>
                  <a:gd name="connsiteX12" fmla="*/ 3233903 w 4073875"/>
                  <a:gd name="connsiteY12" fmla="*/ 2768439 h 2953113"/>
                  <a:gd name="connsiteX13" fmla="*/ 3595410 w 4073875"/>
                  <a:gd name="connsiteY13" fmla="*/ 2736541 h 2953113"/>
                  <a:gd name="connsiteX14" fmla="*/ 4073875 w 4073875"/>
                  <a:gd name="connsiteY14" fmla="*/ 2736541 h 2953113"/>
                  <a:gd name="connsiteX0" fmla="*/ 0 w 4073875"/>
                  <a:gd name="connsiteY0" fmla="*/ 2726518 h 2953113"/>
                  <a:gd name="connsiteX1" fmla="*/ 366768 w 4073875"/>
                  <a:gd name="connsiteY1" fmla="*/ 2725759 h 2953113"/>
                  <a:gd name="connsiteX2" fmla="*/ 490703 w 4073875"/>
                  <a:gd name="connsiteY2" fmla="*/ 2332504 h 2953113"/>
                  <a:gd name="connsiteX3" fmla="*/ 809680 w 4073875"/>
                  <a:gd name="connsiteY3" fmla="*/ 748253 h 2953113"/>
                  <a:gd name="connsiteX4" fmla="*/ 969168 w 4073875"/>
                  <a:gd name="connsiteY4" fmla="*/ 3974 h 2953113"/>
                  <a:gd name="connsiteX5" fmla="*/ 1192452 w 4073875"/>
                  <a:gd name="connsiteY5" fmla="*/ 482439 h 2953113"/>
                  <a:gd name="connsiteX6" fmla="*/ 1437001 w 4073875"/>
                  <a:gd name="connsiteY6" fmla="*/ 1120392 h 2953113"/>
                  <a:gd name="connsiteX7" fmla="*/ 1670917 w 4073875"/>
                  <a:gd name="connsiteY7" fmla="*/ 1737081 h 2953113"/>
                  <a:gd name="connsiteX8" fmla="*/ 1851670 w 4073875"/>
                  <a:gd name="connsiteY8" fmla="*/ 2311239 h 2953113"/>
                  <a:gd name="connsiteX9" fmla="*/ 2053689 w 4073875"/>
                  <a:gd name="connsiteY9" fmla="*/ 2821602 h 2953113"/>
                  <a:gd name="connsiteX10" fmla="*/ 2234443 w 4073875"/>
                  <a:gd name="connsiteY10" fmla="*/ 2949192 h 2953113"/>
                  <a:gd name="connsiteX11" fmla="*/ 2766071 w 4073875"/>
                  <a:gd name="connsiteY11" fmla="*/ 2906662 h 2953113"/>
                  <a:gd name="connsiteX12" fmla="*/ 3233903 w 4073875"/>
                  <a:gd name="connsiteY12" fmla="*/ 2768439 h 2953113"/>
                  <a:gd name="connsiteX13" fmla="*/ 3595410 w 4073875"/>
                  <a:gd name="connsiteY13" fmla="*/ 2736541 h 2953113"/>
                  <a:gd name="connsiteX14" fmla="*/ 4073875 w 4073875"/>
                  <a:gd name="connsiteY14" fmla="*/ 2736541 h 2953113"/>
                  <a:gd name="connsiteX0" fmla="*/ 0 w 4073875"/>
                  <a:gd name="connsiteY0" fmla="*/ 2726518 h 2953113"/>
                  <a:gd name="connsiteX1" fmla="*/ 366768 w 4073875"/>
                  <a:gd name="connsiteY1" fmla="*/ 2725759 h 2953113"/>
                  <a:gd name="connsiteX2" fmla="*/ 490703 w 4073875"/>
                  <a:gd name="connsiteY2" fmla="*/ 2332504 h 2953113"/>
                  <a:gd name="connsiteX3" fmla="*/ 809680 w 4073875"/>
                  <a:gd name="connsiteY3" fmla="*/ 748253 h 2953113"/>
                  <a:gd name="connsiteX4" fmla="*/ 969168 w 4073875"/>
                  <a:gd name="connsiteY4" fmla="*/ 3974 h 2953113"/>
                  <a:gd name="connsiteX5" fmla="*/ 1192452 w 4073875"/>
                  <a:gd name="connsiteY5" fmla="*/ 482439 h 2953113"/>
                  <a:gd name="connsiteX6" fmla="*/ 1437001 w 4073875"/>
                  <a:gd name="connsiteY6" fmla="*/ 1120392 h 2953113"/>
                  <a:gd name="connsiteX7" fmla="*/ 1670917 w 4073875"/>
                  <a:gd name="connsiteY7" fmla="*/ 1737081 h 2953113"/>
                  <a:gd name="connsiteX8" fmla="*/ 1851670 w 4073875"/>
                  <a:gd name="connsiteY8" fmla="*/ 2311239 h 2953113"/>
                  <a:gd name="connsiteX9" fmla="*/ 2053689 w 4073875"/>
                  <a:gd name="connsiteY9" fmla="*/ 2821602 h 2953113"/>
                  <a:gd name="connsiteX10" fmla="*/ 2234443 w 4073875"/>
                  <a:gd name="connsiteY10" fmla="*/ 2949192 h 2953113"/>
                  <a:gd name="connsiteX11" fmla="*/ 2766071 w 4073875"/>
                  <a:gd name="connsiteY11" fmla="*/ 2906662 h 2953113"/>
                  <a:gd name="connsiteX12" fmla="*/ 3233903 w 4073875"/>
                  <a:gd name="connsiteY12" fmla="*/ 2768439 h 2953113"/>
                  <a:gd name="connsiteX13" fmla="*/ 3595410 w 4073875"/>
                  <a:gd name="connsiteY13" fmla="*/ 2736541 h 2953113"/>
                  <a:gd name="connsiteX14" fmla="*/ 4073875 w 4073875"/>
                  <a:gd name="connsiteY14" fmla="*/ 2736541 h 2953113"/>
                  <a:gd name="connsiteX0" fmla="*/ 0 w 4073875"/>
                  <a:gd name="connsiteY0" fmla="*/ 2726518 h 2953113"/>
                  <a:gd name="connsiteX1" fmla="*/ 366768 w 4073875"/>
                  <a:gd name="connsiteY1" fmla="*/ 2725759 h 2953113"/>
                  <a:gd name="connsiteX2" fmla="*/ 490703 w 4073875"/>
                  <a:gd name="connsiteY2" fmla="*/ 2332504 h 2953113"/>
                  <a:gd name="connsiteX3" fmla="*/ 809680 w 4073875"/>
                  <a:gd name="connsiteY3" fmla="*/ 748253 h 2953113"/>
                  <a:gd name="connsiteX4" fmla="*/ 969168 w 4073875"/>
                  <a:gd name="connsiteY4" fmla="*/ 3974 h 2953113"/>
                  <a:gd name="connsiteX5" fmla="*/ 1192452 w 4073875"/>
                  <a:gd name="connsiteY5" fmla="*/ 482439 h 2953113"/>
                  <a:gd name="connsiteX6" fmla="*/ 1437001 w 4073875"/>
                  <a:gd name="connsiteY6" fmla="*/ 1120392 h 2953113"/>
                  <a:gd name="connsiteX7" fmla="*/ 1620117 w 4073875"/>
                  <a:gd name="connsiteY7" fmla="*/ 1711681 h 2953113"/>
                  <a:gd name="connsiteX8" fmla="*/ 1851670 w 4073875"/>
                  <a:gd name="connsiteY8" fmla="*/ 2311239 h 2953113"/>
                  <a:gd name="connsiteX9" fmla="*/ 2053689 w 4073875"/>
                  <a:gd name="connsiteY9" fmla="*/ 2821602 h 2953113"/>
                  <a:gd name="connsiteX10" fmla="*/ 2234443 w 4073875"/>
                  <a:gd name="connsiteY10" fmla="*/ 2949192 h 2953113"/>
                  <a:gd name="connsiteX11" fmla="*/ 2766071 w 4073875"/>
                  <a:gd name="connsiteY11" fmla="*/ 2906662 h 2953113"/>
                  <a:gd name="connsiteX12" fmla="*/ 3233903 w 4073875"/>
                  <a:gd name="connsiteY12" fmla="*/ 2768439 h 2953113"/>
                  <a:gd name="connsiteX13" fmla="*/ 3595410 w 4073875"/>
                  <a:gd name="connsiteY13" fmla="*/ 2736541 h 2953113"/>
                  <a:gd name="connsiteX14" fmla="*/ 4073875 w 4073875"/>
                  <a:gd name="connsiteY14" fmla="*/ 2736541 h 2953113"/>
                  <a:gd name="connsiteX0" fmla="*/ 0 w 4073875"/>
                  <a:gd name="connsiteY0" fmla="*/ 2726518 h 2953113"/>
                  <a:gd name="connsiteX1" fmla="*/ 366768 w 4073875"/>
                  <a:gd name="connsiteY1" fmla="*/ 2725759 h 2953113"/>
                  <a:gd name="connsiteX2" fmla="*/ 490703 w 4073875"/>
                  <a:gd name="connsiteY2" fmla="*/ 2332504 h 2953113"/>
                  <a:gd name="connsiteX3" fmla="*/ 809680 w 4073875"/>
                  <a:gd name="connsiteY3" fmla="*/ 748253 h 2953113"/>
                  <a:gd name="connsiteX4" fmla="*/ 969168 w 4073875"/>
                  <a:gd name="connsiteY4" fmla="*/ 3974 h 2953113"/>
                  <a:gd name="connsiteX5" fmla="*/ 1192452 w 4073875"/>
                  <a:gd name="connsiteY5" fmla="*/ 482439 h 2953113"/>
                  <a:gd name="connsiteX6" fmla="*/ 1437001 w 4073875"/>
                  <a:gd name="connsiteY6" fmla="*/ 1120392 h 2953113"/>
                  <a:gd name="connsiteX7" fmla="*/ 1620117 w 4073875"/>
                  <a:gd name="connsiteY7" fmla="*/ 1711681 h 2953113"/>
                  <a:gd name="connsiteX8" fmla="*/ 1826270 w 4073875"/>
                  <a:gd name="connsiteY8" fmla="*/ 2298539 h 2953113"/>
                  <a:gd name="connsiteX9" fmla="*/ 2053689 w 4073875"/>
                  <a:gd name="connsiteY9" fmla="*/ 2821602 h 2953113"/>
                  <a:gd name="connsiteX10" fmla="*/ 2234443 w 4073875"/>
                  <a:gd name="connsiteY10" fmla="*/ 2949192 h 2953113"/>
                  <a:gd name="connsiteX11" fmla="*/ 2766071 w 4073875"/>
                  <a:gd name="connsiteY11" fmla="*/ 2906662 h 2953113"/>
                  <a:gd name="connsiteX12" fmla="*/ 3233903 w 4073875"/>
                  <a:gd name="connsiteY12" fmla="*/ 2768439 h 2953113"/>
                  <a:gd name="connsiteX13" fmla="*/ 3595410 w 4073875"/>
                  <a:gd name="connsiteY13" fmla="*/ 2736541 h 2953113"/>
                  <a:gd name="connsiteX14" fmla="*/ 4073875 w 4073875"/>
                  <a:gd name="connsiteY14" fmla="*/ 2736541 h 2953113"/>
                  <a:gd name="connsiteX0" fmla="*/ 0 w 4073875"/>
                  <a:gd name="connsiteY0" fmla="*/ 2726518 h 2953113"/>
                  <a:gd name="connsiteX1" fmla="*/ 366768 w 4073875"/>
                  <a:gd name="connsiteY1" fmla="*/ 2725759 h 2953113"/>
                  <a:gd name="connsiteX2" fmla="*/ 490703 w 4073875"/>
                  <a:gd name="connsiteY2" fmla="*/ 2332504 h 2953113"/>
                  <a:gd name="connsiteX3" fmla="*/ 809680 w 4073875"/>
                  <a:gd name="connsiteY3" fmla="*/ 748253 h 2953113"/>
                  <a:gd name="connsiteX4" fmla="*/ 969168 w 4073875"/>
                  <a:gd name="connsiteY4" fmla="*/ 3974 h 2953113"/>
                  <a:gd name="connsiteX5" fmla="*/ 1230552 w 4073875"/>
                  <a:gd name="connsiteY5" fmla="*/ 482439 h 2953113"/>
                  <a:gd name="connsiteX6" fmla="*/ 1437001 w 4073875"/>
                  <a:gd name="connsiteY6" fmla="*/ 1120392 h 2953113"/>
                  <a:gd name="connsiteX7" fmla="*/ 1620117 w 4073875"/>
                  <a:gd name="connsiteY7" fmla="*/ 1711681 h 2953113"/>
                  <a:gd name="connsiteX8" fmla="*/ 1826270 w 4073875"/>
                  <a:gd name="connsiteY8" fmla="*/ 2298539 h 2953113"/>
                  <a:gd name="connsiteX9" fmla="*/ 2053689 w 4073875"/>
                  <a:gd name="connsiteY9" fmla="*/ 2821602 h 2953113"/>
                  <a:gd name="connsiteX10" fmla="*/ 2234443 w 4073875"/>
                  <a:gd name="connsiteY10" fmla="*/ 2949192 h 2953113"/>
                  <a:gd name="connsiteX11" fmla="*/ 2766071 w 4073875"/>
                  <a:gd name="connsiteY11" fmla="*/ 2906662 h 2953113"/>
                  <a:gd name="connsiteX12" fmla="*/ 3233903 w 4073875"/>
                  <a:gd name="connsiteY12" fmla="*/ 2768439 h 2953113"/>
                  <a:gd name="connsiteX13" fmla="*/ 3595410 w 4073875"/>
                  <a:gd name="connsiteY13" fmla="*/ 2736541 h 2953113"/>
                  <a:gd name="connsiteX14" fmla="*/ 4073875 w 4073875"/>
                  <a:gd name="connsiteY14" fmla="*/ 2736541 h 2953113"/>
                  <a:gd name="connsiteX0" fmla="*/ 0 w 4073875"/>
                  <a:gd name="connsiteY0" fmla="*/ 2726518 h 2953113"/>
                  <a:gd name="connsiteX1" fmla="*/ 366768 w 4073875"/>
                  <a:gd name="connsiteY1" fmla="*/ 2725759 h 2953113"/>
                  <a:gd name="connsiteX2" fmla="*/ 490703 w 4073875"/>
                  <a:gd name="connsiteY2" fmla="*/ 2332504 h 2953113"/>
                  <a:gd name="connsiteX3" fmla="*/ 809680 w 4073875"/>
                  <a:gd name="connsiteY3" fmla="*/ 748253 h 2953113"/>
                  <a:gd name="connsiteX4" fmla="*/ 969168 w 4073875"/>
                  <a:gd name="connsiteY4" fmla="*/ 3974 h 2953113"/>
                  <a:gd name="connsiteX5" fmla="*/ 1230552 w 4073875"/>
                  <a:gd name="connsiteY5" fmla="*/ 482439 h 2953113"/>
                  <a:gd name="connsiteX6" fmla="*/ 1437001 w 4073875"/>
                  <a:gd name="connsiteY6" fmla="*/ 1120392 h 2953113"/>
                  <a:gd name="connsiteX7" fmla="*/ 1620117 w 4073875"/>
                  <a:gd name="connsiteY7" fmla="*/ 1711681 h 2953113"/>
                  <a:gd name="connsiteX8" fmla="*/ 1826270 w 4073875"/>
                  <a:gd name="connsiteY8" fmla="*/ 2298539 h 2953113"/>
                  <a:gd name="connsiteX9" fmla="*/ 2053689 w 4073875"/>
                  <a:gd name="connsiteY9" fmla="*/ 2821602 h 2953113"/>
                  <a:gd name="connsiteX10" fmla="*/ 2234443 w 4073875"/>
                  <a:gd name="connsiteY10" fmla="*/ 2949192 h 2953113"/>
                  <a:gd name="connsiteX11" fmla="*/ 2766071 w 4073875"/>
                  <a:gd name="connsiteY11" fmla="*/ 2906662 h 2953113"/>
                  <a:gd name="connsiteX12" fmla="*/ 3233903 w 4073875"/>
                  <a:gd name="connsiteY12" fmla="*/ 2768439 h 2953113"/>
                  <a:gd name="connsiteX13" fmla="*/ 3595410 w 4073875"/>
                  <a:gd name="connsiteY13" fmla="*/ 2736541 h 2953113"/>
                  <a:gd name="connsiteX14" fmla="*/ 4073875 w 4073875"/>
                  <a:gd name="connsiteY14" fmla="*/ 2736541 h 2953113"/>
                  <a:gd name="connsiteX0" fmla="*/ 0 w 4073875"/>
                  <a:gd name="connsiteY0" fmla="*/ 2726518 h 2953113"/>
                  <a:gd name="connsiteX1" fmla="*/ 366768 w 4073875"/>
                  <a:gd name="connsiteY1" fmla="*/ 2725759 h 2953113"/>
                  <a:gd name="connsiteX2" fmla="*/ 490703 w 4073875"/>
                  <a:gd name="connsiteY2" fmla="*/ 2332504 h 2953113"/>
                  <a:gd name="connsiteX3" fmla="*/ 809680 w 4073875"/>
                  <a:gd name="connsiteY3" fmla="*/ 748253 h 2953113"/>
                  <a:gd name="connsiteX4" fmla="*/ 969168 w 4073875"/>
                  <a:gd name="connsiteY4" fmla="*/ 3974 h 2953113"/>
                  <a:gd name="connsiteX5" fmla="*/ 1230552 w 4073875"/>
                  <a:gd name="connsiteY5" fmla="*/ 482439 h 2953113"/>
                  <a:gd name="connsiteX6" fmla="*/ 1437001 w 4073875"/>
                  <a:gd name="connsiteY6" fmla="*/ 1120392 h 2953113"/>
                  <a:gd name="connsiteX7" fmla="*/ 1620117 w 4073875"/>
                  <a:gd name="connsiteY7" fmla="*/ 1711681 h 2953113"/>
                  <a:gd name="connsiteX8" fmla="*/ 1826270 w 4073875"/>
                  <a:gd name="connsiteY8" fmla="*/ 2298539 h 2953113"/>
                  <a:gd name="connsiteX9" fmla="*/ 2053689 w 4073875"/>
                  <a:gd name="connsiteY9" fmla="*/ 2821602 h 2953113"/>
                  <a:gd name="connsiteX10" fmla="*/ 2234443 w 4073875"/>
                  <a:gd name="connsiteY10" fmla="*/ 2949192 h 2953113"/>
                  <a:gd name="connsiteX11" fmla="*/ 2766071 w 4073875"/>
                  <a:gd name="connsiteY11" fmla="*/ 2906662 h 2953113"/>
                  <a:gd name="connsiteX12" fmla="*/ 3233903 w 4073875"/>
                  <a:gd name="connsiteY12" fmla="*/ 2768439 h 2953113"/>
                  <a:gd name="connsiteX13" fmla="*/ 3595410 w 4073875"/>
                  <a:gd name="connsiteY13" fmla="*/ 2736541 h 2953113"/>
                  <a:gd name="connsiteX14" fmla="*/ 4073875 w 4073875"/>
                  <a:gd name="connsiteY14" fmla="*/ 2736541 h 2953113"/>
                  <a:gd name="connsiteX0" fmla="*/ 0 w 4073875"/>
                  <a:gd name="connsiteY0" fmla="*/ 2726518 h 2953113"/>
                  <a:gd name="connsiteX1" fmla="*/ 366768 w 4073875"/>
                  <a:gd name="connsiteY1" fmla="*/ 2725759 h 2953113"/>
                  <a:gd name="connsiteX2" fmla="*/ 490703 w 4073875"/>
                  <a:gd name="connsiteY2" fmla="*/ 2332504 h 2953113"/>
                  <a:gd name="connsiteX3" fmla="*/ 809680 w 4073875"/>
                  <a:gd name="connsiteY3" fmla="*/ 748253 h 2953113"/>
                  <a:gd name="connsiteX4" fmla="*/ 969168 w 4073875"/>
                  <a:gd name="connsiteY4" fmla="*/ 3974 h 2953113"/>
                  <a:gd name="connsiteX5" fmla="*/ 1230552 w 4073875"/>
                  <a:gd name="connsiteY5" fmla="*/ 482439 h 2953113"/>
                  <a:gd name="connsiteX6" fmla="*/ 1437001 w 4073875"/>
                  <a:gd name="connsiteY6" fmla="*/ 1120392 h 2953113"/>
                  <a:gd name="connsiteX7" fmla="*/ 1620117 w 4073875"/>
                  <a:gd name="connsiteY7" fmla="*/ 1711681 h 2953113"/>
                  <a:gd name="connsiteX8" fmla="*/ 1826270 w 4073875"/>
                  <a:gd name="connsiteY8" fmla="*/ 2298539 h 2953113"/>
                  <a:gd name="connsiteX9" fmla="*/ 2053689 w 4073875"/>
                  <a:gd name="connsiteY9" fmla="*/ 2821602 h 2953113"/>
                  <a:gd name="connsiteX10" fmla="*/ 2234443 w 4073875"/>
                  <a:gd name="connsiteY10" fmla="*/ 2949192 h 2953113"/>
                  <a:gd name="connsiteX11" fmla="*/ 2766071 w 4073875"/>
                  <a:gd name="connsiteY11" fmla="*/ 2906662 h 2953113"/>
                  <a:gd name="connsiteX12" fmla="*/ 3233903 w 4073875"/>
                  <a:gd name="connsiteY12" fmla="*/ 2768439 h 2953113"/>
                  <a:gd name="connsiteX13" fmla="*/ 3595410 w 4073875"/>
                  <a:gd name="connsiteY13" fmla="*/ 2736541 h 2953113"/>
                  <a:gd name="connsiteX14" fmla="*/ 4073875 w 4073875"/>
                  <a:gd name="connsiteY14" fmla="*/ 2736541 h 2953113"/>
                  <a:gd name="connsiteX0" fmla="*/ 0 w 4073875"/>
                  <a:gd name="connsiteY0" fmla="*/ 2726518 h 2953113"/>
                  <a:gd name="connsiteX1" fmla="*/ 366768 w 4073875"/>
                  <a:gd name="connsiteY1" fmla="*/ 2725759 h 2953113"/>
                  <a:gd name="connsiteX2" fmla="*/ 490703 w 4073875"/>
                  <a:gd name="connsiteY2" fmla="*/ 2332504 h 2953113"/>
                  <a:gd name="connsiteX3" fmla="*/ 809680 w 4073875"/>
                  <a:gd name="connsiteY3" fmla="*/ 748253 h 2953113"/>
                  <a:gd name="connsiteX4" fmla="*/ 969168 w 4073875"/>
                  <a:gd name="connsiteY4" fmla="*/ 3974 h 2953113"/>
                  <a:gd name="connsiteX5" fmla="*/ 1230552 w 4073875"/>
                  <a:gd name="connsiteY5" fmla="*/ 482439 h 2953113"/>
                  <a:gd name="connsiteX6" fmla="*/ 1437001 w 4073875"/>
                  <a:gd name="connsiteY6" fmla="*/ 1120392 h 2953113"/>
                  <a:gd name="connsiteX7" fmla="*/ 1620117 w 4073875"/>
                  <a:gd name="connsiteY7" fmla="*/ 1711681 h 2953113"/>
                  <a:gd name="connsiteX8" fmla="*/ 1826270 w 4073875"/>
                  <a:gd name="connsiteY8" fmla="*/ 2298539 h 2953113"/>
                  <a:gd name="connsiteX9" fmla="*/ 2053689 w 4073875"/>
                  <a:gd name="connsiteY9" fmla="*/ 2821602 h 2953113"/>
                  <a:gd name="connsiteX10" fmla="*/ 2234443 w 4073875"/>
                  <a:gd name="connsiteY10" fmla="*/ 2949192 h 2953113"/>
                  <a:gd name="connsiteX11" fmla="*/ 2766071 w 4073875"/>
                  <a:gd name="connsiteY11" fmla="*/ 2906662 h 2953113"/>
                  <a:gd name="connsiteX12" fmla="*/ 3233903 w 4073875"/>
                  <a:gd name="connsiteY12" fmla="*/ 2768439 h 2953113"/>
                  <a:gd name="connsiteX13" fmla="*/ 3595410 w 4073875"/>
                  <a:gd name="connsiteY13" fmla="*/ 2736541 h 2953113"/>
                  <a:gd name="connsiteX14" fmla="*/ 4073875 w 4073875"/>
                  <a:gd name="connsiteY14" fmla="*/ 2736541 h 2953113"/>
                  <a:gd name="connsiteX0" fmla="*/ 0 w 4073875"/>
                  <a:gd name="connsiteY0" fmla="*/ 2726518 h 2953113"/>
                  <a:gd name="connsiteX1" fmla="*/ 362630 w 4073875"/>
                  <a:gd name="connsiteY1" fmla="*/ 2705071 h 2953113"/>
                  <a:gd name="connsiteX2" fmla="*/ 490703 w 4073875"/>
                  <a:gd name="connsiteY2" fmla="*/ 2332504 h 2953113"/>
                  <a:gd name="connsiteX3" fmla="*/ 809680 w 4073875"/>
                  <a:gd name="connsiteY3" fmla="*/ 748253 h 2953113"/>
                  <a:gd name="connsiteX4" fmla="*/ 969168 w 4073875"/>
                  <a:gd name="connsiteY4" fmla="*/ 3974 h 2953113"/>
                  <a:gd name="connsiteX5" fmla="*/ 1230552 w 4073875"/>
                  <a:gd name="connsiteY5" fmla="*/ 482439 h 2953113"/>
                  <a:gd name="connsiteX6" fmla="*/ 1437001 w 4073875"/>
                  <a:gd name="connsiteY6" fmla="*/ 1120392 h 2953113"/>
                  <a:gd name="connsiteX7" fmla="*/ 1620117 w 4073875"/>
                  <a:gd name="connsiteY7" fmla="*/ 1711681 h 2953113"/>
                  <a:gd name="connsiteX8" fmla="*/ 1826270 w 4073875"/>
                  <a:gd name="connsiteY8" fmla="*/ 2298539 h 2953113"/>
                  <a:gd name="connsiteX9" fmla="*/ 2053689 w 4073875"/>
                  <a:gd name="connsiteY9" fmla="*/ 2821602 h 2953113"/>
                  <a:gd name="connsiteX10" fmla="*/ 2234443 w 4073875"/>
                  <a:gd name="connsiteY10" fmla="*/ 2949192 h 2953113"/>
                  <a:gd name="connsiteX11" fmla="*/ 2766071 w 4073875"/>
                  <a:gd name="connsiteY11" fmla="*/ 2906662 h 2953113"/>
                  <a:gd name="connsiteX12" fmla="*/ 3233903 w 4073875"/>
                  <a:gd name="connsiteY12" fmla="*/ 2768439 h 2953113"/>
                  <a:gd name="connsiteX13" fmla="*/ 3595410 w 4073875"/>
                  <a:gd name="connsiteY13" fmla="*/ 2736541 h 2953113"/>
                  <a:gd name="connsiteX14" fmla="*/ 4073875 w 4073875"/>
                  <a:gd name="connsiteY14" fmla="*/ 2736541 h 2953113"/>
                  <a:gd name="connsiteX0" fmla="*/ 0 w 4073875"/>
                  <a:gd name="connsiteY0" fmla="*/ 2726518 h 2953113"/>
                  <a:gd name="connsiteX1" fmla="*/ 362630 w 4073875"/>
                  <a:gd name="connsiteY1" fmla="*/ 2705071 h 2953113"/>
                  <a:gd name="connsiteX2" fmla="*/ 635518 w 4073875"/>
                  <a:gd name="connsiteY2" fmla="*/ 2328367 h 2953113"/>
                  <a:gd name="connsiteX3" fmla="*/ 809680 w 4073875"/>
                  <a:gd name="connsiteY3" fmla="*/ 748253 h 2953113"/>
                  <a:gd name="connsiteX4" fmla="*/ 969168 w 4073875"/>
                  <a:gd name="connsiteY4" fmla="*/ 3974 h 2953113"/>
                  <a:gd name="connsiteX5" fmla="*/ 1230552 w 4073875"/>
                  <a:gd name="connsiteY5" fmla="*/ 482439 h 2953113"/>
                  <a:gd name="connsiteX6" fmla="*/ 1437001 w 4073875"/>
                  <a:gd name="connsiteY6" fmla="*/ 1120392 h 2953113"/>
                  <a:gd name="connsiteX7" fmla="*/ 1620117 w 4073875"/>
                  <a:gd name="connsiteY7" fmla="*/ 1711681 h 2953113"/>
                  <a:gd name="connsiteX8" fmla="*/ 1826270 w 4073875"/>
                  <a:gd name="connsiteY8" fmla="*/ 2298539 h 2953113"/>
                  <a:gd name="connsiteX9" fmla="*/ 2053689 w 4073875"/>
                  <a:gd name="connsiteY9" fmla="*/ 2821602 h 2953113"/>
                  <a:gd name="connsiteX10" fmla="*/ 2234443 w 4073875"/>
                  <a:gd name="connsiteY10" fmla="*/ 2949192 h 2953113"/>
                  <a:gd name="connsiteX11" fmla="*/ 2766071 w 4073875"/>
                  <a:gd name="connsiteY11" fmla="*/ 2906662 h 2953113"/>
                  <a:gd name="connsiteX12" fmla="*/ 3233903 w 4073875"/>
                  <a:gd name="connsiteY12" fmla="*/ 2768439 h 2953113"/>
                  <a:gd name="connsiteX13" fmla="*/ 3595410 w 4073875"/>
                  <a:gd name="connsiteY13" fmla="*/ 2736541 h 2953113"/>
                  <a:gd name="connsiteX14" fmla="*/ 4073875 w 4073875"/>
                  <a:gd name="connsiteY14" fmla="*/ 2736541 h 2953113"/>
                  <a:gd name="connsiteX0" fmla="*/ 0 w 4073875"/>
                  <a:gd name="connsiteY0" fmla="*/ 2726518 h 2953113"/>
                  <a:gd name="connsiteX1" fmla="*/ 362630 w 4073875"/>
                  <a:gd name="connsiteY1" fmla="*/ 2705071 h 2953113"/>
                  <a:gd name="connsiteX2" fmla="*/ 635518 w 4073875"/>
                  <a:gd name="connsiteY2" fmla="*/ 2328367 h 2953113"/>
                  <a:gd name="connsiteX3" fmla="*/ 809680 w 4073875"/>
                  <a:gd name="connsiteY3" fmla="*/ 748253 h 2953113"/>
                  <a:gd name="connsiteX4" fmla="*/ 969168 w 4073875"/>
                  <a:gd name="connsiteY4" fmla="*/ 3974 h 2953113"/>
                  <a:gd name="connsiteX5" fmla="*/ 1230552 w 4073875"/>
                  <a:gd name="connsiteY5" fmla="*/ 482439 h 2953113"/>
                  <a:gd name="connsiteX6" fmla="*/ 1437001 w 4073875"/>
                  <a:gd name="connsiteY6" fmla="*/ 1120392 h 2953113"/>
                  <a:gd name="connsiteX7" fmla="*/ 1620117 w 4073875"/>
                  <a:gd name="connsiteY7" fmla="*/ 1711681 h 2953113"/>
                  <a:gd name="connsiteX8" fmla="*/ 1826270 w 4073875"/>
                  <a:gd name="connsiteY8" fmla="*/ 2298539 h 2953113"/>
                  <a:gd name="connsiteX9" fmla="*/ 2053689 w 4073875"/>
                  <a:gd name="connsiteY9" fmla="*/ 2821602 h 2953113"/>
                  <a:gd name="connsiteX10" fmla="*/ 2234443 w 4073875"/>
                  <a:gd name="connsiteY10" fmla="*/ 2949192 h 2953113"/>
                  <a:gd name="connsiteX11" fmla="*/ 2766071 w 4073875"/>
                  <a:gd name="connsiteY11" fmla="*/ 2906662 h 2953113"/>
                  <a:gd name="connsiteX12" fmla="*/ 3233903 w 4073875"/>
                  <a:gd name="connsiteY12" fmla="*/ 2768439 h 2953113"/>
                  <a:gd name="connsiteX13" fmla="*/ 3595410 w 4073875"/>
                  <a:gd name="connsiteY13" fmla="*/ 2736541 h 2953113"/>
                  <a:gd name="connsiteX14" fmla="*/ 4073875 w 4073875"/>
                  <a:gd name="connsiteY14" fmla="*/ 2736541 h 2953113"/>
                  <a:gd name="connsiteX0" fmla="*/ 0 w 4073875"/>
                  <a:gd name="connsiteY0" fmla="*/ 2726518 h 2953113"/>
                  <a:gd name="connsiteX1" fmla="*/ 362630 w 4073875"/>
                  <a:gd name="connsiteY1" fmla="*/ 2705071 h 2953113"/>
                  <a:gd name="connsiteX2" fmla="*/ 656205 w 4073875"/>
                  <a:gd name="connsiteY2" fmla="*/ 2344917 h 2953113"/>
                  <a:gd name="connsiteX3" fmla="*/ 809680 w 4073875"/>
                  <a:gd name="connsiteY3" fmla="*/ 748253 h 2953113"/>
                  <a:gd name="connsiteX4" fmla="*/ 969168 w 4073875"/>
                  <a:gd name="connsiteY4" fmla="*/ 3974 h 2953113"/>
                  <a:gd name="connsiteX5" fmla="*/ 1230552 w 4073875"/>
                  <a:gd name="connsiteY5" fmla="*/ 482439 h 2953113"/>
                  <a:gd name="connsiteX6" fmla="*/ 1437001 w 4073875"/>
                  <a:gd name="connsiteY6" fmla="*/ 1120392 h 2953113"/>
                  <a:gd name="connsiteX7" fmla="*/ 1620117 w 4073875"/>
                  <a:gd name="connsiteY7" fmla="*/ 1711681 h 2953113"/>
                  <a:gd name="connsiteX8" fmla="*/ 1826270 w 4073875"/>
                  <a:gd name="connsiteY8" fmla="*/ 2298539 h 2953113"/>
                  <a:gd name="connsiteX9" fmla="*/ 2053689 w 4073875"/>
                  <a:gd name="connsiteY9" fmla="*/ 2821602 h 2953113"/>
                  <a:gd name="connsiteX10" fmla="*/ 2234443 w 4073875"/>
                  <a:gd name="connsiteY10" fmla="*/ 2949192 h 2953113"/>
                  <a:gd name="connsiteX11" fmla="*/ 2766071 w 4073875"/>
                  <a:gd name="connsiteY11" fmla="*/ 2906662 h 2953113"/>
                  <a:gd name="connsiteX12" fmla="*/ 3233903 w 4073875"/>
                  <a:gd name="connsiteY12" fmla="*/ 2768439 h 2953113"/>
                  <a:gd name="connsiteX13" fmla="*/ 3595410 w 4073875"/>
                  <a:gd name="connsiteY13" fmla="*/ 2736541 h 2953113"/>
                  <a:gd name="connsiteX14" fmla="*/ 4073875 w 4073875"/>
                  <a:gd name="connsiteY14" fmla="*/ 2736541 h 2953113"/>
                  <a:gd name="connsiteX0" fmla="*/ 0 w 4073875"/>
                  <a:gd name="connsiteY0" fmla="*/ 2726518 h 2953113"/>
                  <a:gd name="connsiteX1" fmla="*/ 362630 w 4073875"/>
                  <a:gd name="connsiteY1" fmla="*/ 2705071 h 2953113"/>
                  <a:gd name="connsiteX2" fmla="*/ 656205 w 4073875"/>
                  <a:gd name="connsiteY2" fmla="*/ 2344917 h 2953113"/>
                  <a:gd name="connsiteX3" fmla="*/ 809680 w 4073875"/>
                  <a:gd name="connsiteY3" fmla="*/ 748253 h 2953113"/>
                  <a:gd name="connsiteX4" fmla="*/ 969168 w 4073875"/>
                  <a:gd name="connsiteY4" fmla="*/ 3974 h 2953113"/>
                  <a:gd name="connsiteX5" fmla="*/ 1230552 w 4073875"/>
                  <a:gd name="connsiteY5" fmla="*/ 482439 h 2953113"/>
                  <a:gd name="connsiteX6" fmla="*/ 1437001 w 4073875"/>
                  <a:gd name="connsiteY6" fmla="*/ 1120392 h 2953113"/>
                  <a:gd name="connsiteX7" fmla="*/ 1620117 w 4073875"/>
                  <a:gd name="connsiteY7" fmla="*/ 1711681 h 2953113"/>
                  <a:gd name="connsiteX8" fmla="*/ 1826270 w 4073875"/>
                  <a:gd name="connsiteY8" fmla="*/ 2298539 h 2953113"/>
                  <a:gd name="connsiteX9" fmla="*/ 2053689 w 4073875"/>
                  <a:gd name="connsiteY9" fmla="*/ 2821602 h 2953113"/>
                  <a:gd name="connsiteX10" fmla="*/ 2234443 w 4073875"/>
                  <a:gd name="connsiteY10" fmla="*/ 2949192 h 2953113"/>
                  <a:gd name="connsiteX11" fmla="*/ 2766071 w 4073875"/>
                  <a:gd name="connsiteY11" fmla="*/ 2906662 h 2953113"/>
                  <a:gd name="connsiteX12" fmla="*/ 3233903 w 4073875"/>
                  <a:gd name="connsiteY12" fmla="*/ 2768439 h 2953113"/>
                  <a:gd name="connsiteX13" fmla="*/ 3595410 w 4073875"/>
                  <a:gd name="connsiteY13" fmla="*/ 2736541 h 2953113"/>
                  <a:gd name="connsiteX14" fmla="*/ 4073875 w 4073875"/>
                  <a:gd name="connsiteY14" fmla="*/ 2736541 h 2953113"/>
                  <a:gd name="connsiteX0" fmla="*/ 0 w 4073875"/>
                  <a:gd name="connsiteY0" fmla="*/ 2726856 h 2953451"/>
                  <a:gd name="connsiteX1" fmla="*/ 362630 w 4073875"/>
                  <a:gd name="connsiteY1" fmla="*/ 2705409 h 2953451"/>
                  <a:gd name="connsiteX2" fmla="*/ 656205 w 4073875"/>
                  <a:gd name="connsiteY2" fmla="*/ 2345255 h 2953451"/>
                  <a:gd name="connsiteX3" fmla="*/ 842780 w 4073875"/>
                  <a:gd name="connsiteY3" fmla="*/ 761003 h 2953451"/>
                  <a:gd name="connsiteX4" fmla="*/ 969168 w 4073875"/>
                  <a:gd name="connsiteY4" fmla="*/ 4312 h 2953451"/>
                  <a:gd name="connsiteX5" fmla="*/ 1230552 w 4073875"/>
                  <a:gd name="connsiteY5" fmla="*/ 482777 h 2953451"/>
                  <a:gd name="connsiteX6" fmla="*/ 1437001 w 4073875"/>
                  <a:gd name="connsiteY6" fmla="*/ 1120730 h 2953451"/>
                  <a:gd name="connsiteX7" fmla="*/ 1620117 w 4073875"/>
                  <a:gd name="connsiteY7" fmla="*/ 1712019 h 2953451"/>
                  <a:gd name="connsiteX8" fmla="*/ 1826270 w 4073875"/>
                  <a:gd name="connsiteY8" fmla="*/ 2298877 h 2953451"/>
                  <a:gd name="connsiteX9" fmla="*/ 2053689 w 4073875"/>
                  <a:gd name="connsiteY9" fmla="*/ 2821940 h 2953451"/>
                  <a:gd name="connsiteX10" fmla="*/ 2234443 w 4073875"/>
                  <a:gd name="connsiteY10" fmla="*/ 2949530 h 2953451"/>
                  <a:gd name="connsiteX11" fmla="*/ 2766071 w 4073875"/>
                  <a:gd name="connsiteY11" fmla="*/ 2907000 h 2953451"/>
                  <a:gd name="connsiteX12" fmla="*/ 3233903 w 4073875"/>
                  <a:gd name="connsiteY12" fmla="*/ 2768777 h 2953451"/>
                  <a:gd name="connsiteX13" fmla="*/ 3595410 w 4073875"/>
                  <a:gd name="connsiteY13" fmla="*/ 2736879 h 2953451"/>
                  <a:gd name="connsiteX14" fmla="*/ 4073875 w 4073875"/>
                  <a:gd name="connsiteY14" fmla="*/ 2736879 h 2953451"/>
                  <a:gd name="connsiteX0" fmla="*/ 0 w 4073875"/>
                  <a:gd name="connsiteY0" fmla="*/ 2726856 h 2953451"/>
                  <a:gd name="connsiteX1" fmla="*/ 362630 w 4073875"/>
                  <a:gd name="connsiteY1" fmla="*/ 2705409 h 2953451"/>
                  <a:gd name="connsiteX2" fmla="*/ 656205 w 4073875"/>
                  <a:gd name="connsiteY2" fmla="*/ 2345255 h 2953451"/>
                  <a:gd name="connsiteX3" fmla="*/ 842780 w 4073875"/>
                  <a:gd name="connsiteY3" fmla="*/ 761003 h 2953451"/>
                  <a:gd name="connsiteX4" fmla="*/ 969168 w 4073875"/>
                  <a:gd name="connsiteY4" fmla="*/ 4312 h 2953451"/>
                  <a:gd name="connsiteX5" fmla="*/ 1230552 w 4073875"/>
                  <a:gd name="connsiteY5" fmla="*/ 482777 h 2953451"/>
                  <a:gd name="connsiteX6" fmla="*/ 1437001 w 4073875"/>
                  <a:gd name="connsiteY6" fmla="*/ 1120730 h 2953451"/>
                  <a:gd name="connsiteX7" fmla="*/ 1620117 w 4073875"/>
                  <a:gd name="connsiteY7" fmla="*/ 1712019 h 2953451"/>
                  <a:gd name="connsiteX8" fmla="*/ 1826270 w 4073875"/>
                  <a:gd name="connsiteY8" fmla="*/ 2298877 h 2953451"/>
                  <a:gd name="connsiteX9" fmla="*/ 2053689 w 4073875"/>
                  <a:gd name="connsiteY9" fmla="*/ 2821940 h 2953451"/>
                  <a:gd name="connsiteX10" fmla="*/ 2234443 w 4073875"/>
                  <a:gd name="connsiteY10" fmla="*/ 2949530 h 2953451"/>
                  <a:gd name="connsiteX11" fmla="*/ 2766071 w 4073875"/>
                  <a:gd name="connsiteY11" fmla="*/ 2907000 h 2953451"/>
                  <a:gd name="connsiteX12" fmla="*/ 3233903 w 4073875"/>
                  <a:gd name="connsiteY12" fmla="*/ 2768777 h 2953451"/>
                  <a:gd name="connsiteX13" fmla="*/ 3595410 w 4073875"/>
                  <a:gd name="connsiteY13" fmla="*/ 2736879 h 2953451"/>
                  <a:gd name="connsiteX14" fmla="*/ 4073875 w 4073875"/>
                  <a:gd name="connsiteY14" fmla="*/ 2736879 h 2953451"/>
                  <a:gd name="connsiteX0" fmla="*/ 0 w 4073875"/>
                  <a:gd name="connsiteY0" fmla="*/ 2726856 h 2953451"/>
                  <a:gd name="connsiteX1" fmla="*/ 362630 w 4073875"/>
                  <a:gd name="connsiteY1" fmla="*/ 2705409 h 2953451"/>
                  <a:gd name="connsiteX2" fmla="*/ 656205 w 4073875"/>
                  <a:gd name="connsiteY2" fmla="*/ 2345255 h 2953451"/>
                  <a:gd name="connsiteX3" fmla="*/ 842780 w 4073875"/>
                  <a:gd name="connsiteY3" fmla="*/ 761003 h 2953451"/>
                  <a:gd name="connsiteX4" fmla="*/ 969168 w 4073875"/>
                  <a:gd name="connsiteY4" fmla="*/ 4312 h 2953451"/>
                  <a:gd name="connsiteX5" fmla="*/ 1230552 w 4073875"/>
                  <a:gd name="connsiteY5" fmla="*/ 482777 h 2953451"/>
                  <a:gd name="connsiteX6" fmla="*/ 1437001 w 4073875"/>
                  <a:gd name="connsiteY6" fmla="*/ 1120730 h 2953451"/>
                  <a:gd name="connsiteX7" fmla="*/ 1620117 w 4073875"/>
                  <a:gd name="connsiteY7" fmla="*/ 1712019 h 2953451"/>
                  <a:gd name="connsiteX8" fmla="*/ 1826270 w 4073875"/>
                  <a:gd name="connsiteY8" fmla="*/ 2298877 h 2953451"/>
                  <a:gd name="connsiteX9" fmla="*/ 2053689 w 4073875"/>
                  <a:gd name="connsiteY9" fmla="*/ 2821940 h 2953451"/>
                  <a:gd name="connsiteX10" fmla="*/ 2234443 w 4073875"/>
                  <a:gd name="connsiteY10" fmla="*/ 2949530 h 2953451"/>
                  <a:gd name="connsiteX11" fmla="*/ 2766071 w 4073875"/>
                  <a:gd name="connsiteY11" fmla="*/ 2907000 h 2953451"/>
                  <a:gd name="connsiteX12" fmla="*/ 3233903 w 4073875"/>
                  <a:gd name="connsiteY12" fmla="*/ 2768777 h 2953451"/>
                  <a:gd name="connsiteX13" fmla="*/ 3595410 w 4073875"/>
                  <a:gd name="connsiteY13" fmla="*/ 2736879 h 2953451"/>
                  <a:gd name="connsiteX14" fmla="*/ 4073875 w 4073875"/>
                  <a:gd name="connsiteY14" fmla="*/ 2736879 h 2953451"/>
                  <a:gd name="connsiteX0" fmla="*/ 0 w 4073875"/>
                  <a:gd name="connsiteY0" fmla="*/ 2726856 h 2953451"/>
                  <a:gd name="connsiteX1" fmla="*/ 362630 w 4073875"/>
                  <a:gd name="connsiteY1" fmla="*/ 2705409 h 2953451"/>
                  <a:gd name="connsiteX2" fmla="*/ 656205 w 4073875"/>
                  <a:gd name="connsiteY2" fmla="*/ 2345255 h 2953451"/>
                  <a:gd name="connsiteX3" fmla="*/ 842780 w 4073875"/>
                  <a:gd name="connsiteY3" fmla="*/ 761003 h 2953451"/>
                  <a:gd name="connsiteX4" fmla="*/ 969168 w 4073875"/>
                  <a:gd name="connsiteY4" fmla="*/ 4312 h 2953451"/>
                  <a:gd name="connsiteX5" fmla="*/ 1230552 w 4073875"/>
                  <a:gd name="connsiteY5" fmla="*/ 482777 h 2953451"/>
                  <a:gd name="connsiteX6" fmla="*/ 1437001 w 4073875"/>
                  <a:gd name="connsiteY6" fmla="*/ 1120730 h 2953451"/>
                  <a:gd name="connsiteX7" fmla="*/ 1620117 w 4073875"/>
                  <a:gd name="connsiteY7" fmla="*/ 1712019 h 2953451"/>
                  <a:gd name="connsiteX8" fmla="*/ 1826270 w 4073875"/>
                  <a:gd name="connsiteY8" fmla="*/ 2298877 h 2953451"/>
                  <a:gd name="connsiteX9" fmla="*/ 2053689 w 4073875"/>
                  <a:gd name="connsiteY9" fmla="*/ 2821940 h 2953451"/>
                  <a:gd name="connsiteX10" fmla="*/ 2234443 w 4073875"/>
                  <a:gd name="connsiteY10" fmla="*/ 2949530 h 2953451"/>
                  <a:gd name="connsiteX11" fmla="*/ 2766071 w 4073875"/>
                  <a:gd name="connsiteY11" fmla="*/ 2907000 h 2953451"/>
                  <a:gd name="connsiteX12" fmla="*/ 3233903 w 4073875"/>
                  <a:gd name="connsiteY12" fmla="*/ 2768777 h 2953451"/>
                  <a:gd name="connsiteX13" fmla="*/ 3595410 w 4073875"/>
                  <a:gd name="connsiteY13" fmla="*/ 2736879 h 2953451"/>
                  <a:gd name="connsiteX14" fmla="*/ 4073875 w 4073875"/>
                  <a:gd name="connsiteY14" fmla="*/ 2736879 h 2953451"/>
                  <a:gd name="connsiteX0" fmla="*/ 0 w 4283425"/>
                  <a:gd name="connsiteY0" fmla="*/ 2736381 h 2953451"/>
                  <a:gd name="connsiteX1" fmla="*/ 572180 w 4283425"/>
                  <a:gd name="connsiteY1" fmla="*/ 2705409 h 2953451"/>
                  <a:gd name="connsiteX2" fmla="*/ 865755 w 4283425"/>
                  <a:gd name="connsiteY2" fmla="*/ 2345255 h 2953451"/>
                  <a:gd name="connsiteX3" fmla="*/ 1052330 w 4283425"/>
                  <a:gd name="connsiteY3" fmla="*/ 761003 h 2953451"/>
                  <a:gd name="connsiteX4" fmla="*/ 1178718 w 4283425"/>
                  <a:gd name="connsiteY4" fmla="*/ 4312 h 2953451"/>
                  <a:gd name="connsiteX5" fmla="*/ 1440102 w 4283425"/>
                  <a:gd name="connsiteY5" fmla="*/ 482777 h 2953451"/>
                  <a:gd name="connsiteX6" fmla="*/ 1646551 w 4283425"/>
                  <a:gd name="connsiteY6" fmla="*/ 1120730 h 2953451"/>
                  <a:gd name="connsiteX7" fmla="*/ 1829667 w 4283425"/>
                  <a:gd name="connsiteY7" fmla="*/ 1712019 h 2953451"/>
                  <a:gd name="connsiteX8" fmla="*/ 2035820 w 4283425"/>
                  <a:gd name="connsiteY8" fmla="*/ 2298877 h 2953451"/>
                  <a:gd name="connsiteX9" fmla="*/ 2263239 w 4283425"/>
                  <a:gd name="connsiteY9" fmla="*/ 2821940 h 2953451"/>
                  <a:gd name="connsiteX10" fmla="*/ 2443993 w 4283425"/>
                  <a:gd name="connsiteY10" fmla="*/ 2949530 h 2953451"/>
                  <a:gd name="connsiteX11" fmla="*/ 2975621 w 4283425"/>
                  <a:gd name="connsiteY11" fmla="*/ 2907000 h 2953451"/>
                  <a:gd name="connsiteX12" fmla="*/ 3443453 w 4283425"/>
                  <a:gd name="connsiteY12" fmla="*/ 2768777 h 2953451"/>
                  <a:gd name="connsiteX13" fmla="*/ 3804960 w 4283425"/>
                  <a:gd name="connsiteY13" fmla="*/ 2736879 h 2953451"/>
                  <a:gd name="connsiteX14" fmla="*/ 4283425 w 4283425"/>
                  <a:gd name="connsiteY14" fmla="*/ 2736879 h 2953451"/>
                  <a:gd name="connsiteX0" fmla="*/ 0 w 4571365"/>
                  <a:gd name="connsiteY0" fmla="*/ 2736381 h 2953451"/>
                  <a:gd name="connsiteX1" fmla="*/ 860120 w 4571365"/>
                  <a:gd name="connsiteY1" fmla="*/ 2705409 h 2953451"/>
                  <a:gd name="connsiteX2" fmla="*/ 1153695 w 4571365"/>
                  <a:gd name="connsiteY2" fmla="*/ 2345255 h 2953451"/>
                  <a:gd name="connsiteX3" fmla="*/ 1340270 w 4571365"/>
                  <a:gd name="connsiteY3" fmla="*/ 761003 h 2953451"/>
                  <a:gd name="connsiteX4" fmla="*/ 1466658 w 4571365"/>
                  <a:gd name="connsiteY4" fmla="*/ 4312 h 2953451"/>
                  <a:gd name="connsiteX5" fmla="*/ 1728042 w 4571365"/>
                  <a:gd name="connsiteY5" fmla="*/ 482777 h 2953451"/>
                  <a:gd name="connsiteX6" fmla="*/ 1934491 w 4571365"/>
                  <a:gd name="connsiteY6" fmla="*/ 1120730 h 2953451"/>
                  <a:gd name="connsiteX7" fmla="*/ 2117607 w 4571365"/>
                  <a:gd name="connsiteY7" fmla="*/ 1712019 h 2953451"/>
                  <a:gd name="connsiteX8" fmla="*/ 2323760 w 4571365"/>
                  <a:gd name="connsiteY8" fmla="*/ 2298877 h 2953451"/>
                  <a:gd name="connsiteX9" fmla="*/ 2551179 w 4571365"/>
                  <a:gd name="connsiteY9" fmla="*/ 2821940 h 2953451"/>
                  <a:gd name="connsiteX10" fmla="*/ 2731933 w 4571365"/>
                  <a:gd name="connsiteY10" fmla="*/ 2949530 h 2953451"/>
                  <a:gd name="connsiteX11" fmla="*/ 3263561 w 4571365"/>
                  <a:gd name="connsiteY11" fmla="*/ 2907000 h 2953451"/>
                  <a:gd name="connsiteX12" fmla="*/ 3731393 w 4571365"/>
                  <a:gd name="connsiteY12" fmla="*/ 2768777 h 2953451"/>
                  <a:gd name="connsiteX13" fmla="*/ 4092900 w 4571365"/>
                  <a:gd name="connsiteY13" fmla="*/ 2736879 h 2953451"/>
                  <a:gd name="connsiteX14" fmla="*/ 4571365 w 4571365"/>
                  <a:gd name="connsiteY14" fmla="*/ 2736879 h 29534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4571365" h="2953451">
                    <a:moveTo>
                      <a:pt x="0" y="2736381"/>
                    </a:moveTo>
                    <a:cubicBezTo>
                      <a:pt x="50947" y="2738377"/>
                      <a:pt x="786182" y="2739776"/>
                      <a:pt x="860120" y="2705409"/>
                    </a:cubicBezTo>
                    <a:cubicBezTo>
                      <a:pt x="995465" y="2632506"/>
                      <a:pt x="1073670" y="2592368"/>
                      <a:pt x="1153695" y="2345255"/>
                    </a:cubicBezTo>
                    <a:cubicBezTo>
                      <a:pt x="1233720" y="2098142"/>
                      <a:pt x="1288110" y="1151160"/>
                      <a:pt x="1340270" y="761003"/>
                    </a:cubicBezTo>
                    <a:cubicBezTo>
                      <a:pt x="1392431" y="370846"/>
                      <a:pt x="1402029" y="50683"/>
                      <a:pt x="1466658" y="4312"/>
                    </a:cubicBezTo>
                    <a:cubicBezTo>
                      <a:pt x="1531287" y="-42059"/>
                      <a:pt x="1650070" y="296707"/>
                      <a:pt x="1728042" y="482777"/>
                    </a:cubicBezTo>
                    <a:cubicBezTo>
                      <a:pt x="1806014" y="668847"/>
                      <a:pt x="1869564" y="915856"/>
                      <a:pt x="1934491" y="1120730"/>
                    </a:cubicBezTo>
                    <a:cubicBezTo>
                      <a:pt x="1999419" y="1325604"/>
                      <a:pt x="2052729" y="1515661"/>
                      <a:pt x="2117607" y="1712019"/>
                    </a:cubicBezTo>
                    <a:cubicBezTo>
                      <a:pt x="2182485" y="1908377"/>
                      <a:pt x="2251498" y="2113890"/>
                      <a:pt x="2323760" y="2298877"/>
                    </a:cubicBezTo>
                    <a:cubicBezTo>
                      <a:pt x="2396022" y="2483864"/>
                      <a:pt x="2483150" y="2713498"/>
                      <a:pt x="2551179" y="2821940"/>
                    </a:cubicBezTo>
                    <a:cubicBezTo>
                      <a:pt x="2619208" y="2930382"/>
                      <a:pt x="2613203" y="2935353"/>
                      <a:pt x="2731933" y="2949530"/>
                    </a:cubicBezTo>
                    <a:cubicBezTo>
                      <a:pt x="2850663" y="2963707"/>
                      <a:pt x="3096984" y="2937125"/>
                      <a:pt x="3263561" y="2907000"/>
                    </a:cubicBezTo>
                    <a:cubicBezTo>
                      <a:pt x="3430138" y="2876875"/>
                      <a:pt x="3593170" y="2797131"/>
                      <a:pt x="3731393" y="2768777"/>
                    </a:cubicBezTo>
                    <a:cubicBezTo>
                      <a:pt x="3869616" y="2740423"/>
                      <a:pt x="3952905" y="2742195"/>
                      <a:pt x="4092900" y="2736879"/>
                    </a:cubicBezTo>
                    <a:cubicBezTo>
                      <a:pt x="4232895" y="2731563"/>
                      <a:pt x="4571365" y="2736879"/>
                      <a:pt x="4571365" y="2736879"/>
                    </a:cubicBezTo>
                  </a:path>
                </a:pathLst>
              </a:custGeom>
              <a:noFill/>
              <a:ln w="5715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/>
              </a:p>
            </p:txBody>
          </p:sp>
          <p:cxnSp>
            <p:nvCxnSpPr>
              <p:cNvPr id="89" name="Přímá spojnice 88"/>
              <p:cNvCxnSpPr/>
              <p:nvPr/>
            </p:nvCxnSpPr>
            <p:spPr>
              <a:xfrm flipH="1">
                <a:off x="1318027" y="1761034"/>
                <a:ext cx="4320000" cy="0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1" name="Přímá spojnice 90"/>
              <p:cNvCxnSpPr/>
              <p:nvPr/>
            </p:nvCxnSpPr>
            <p:spPr>
              <a:xfrm flipH="1">
                <a:off x="1318027" y="3713237"/>
                <a:ext cx="4320000" cy="0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2" name="Přímá spojnice 91"/>
              <p:cNvCxnSpPr/>
              <p:nvPr/>
            </p:nvCxnSpPr>
            <p:spPr>
              <a:xfrm flipH="1">
                <a:off x="1318027" y="3404617"/>
                <a:ext cx="4320000" cy="0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93" name="TextovéPole 92"/>
              <p:cNvSpPr txBox="1"/>
              <p:nvPr/>
            </p:nvSpPr>
            <p:spPr>
              <a:xfrm>
                <a:off x="818412" y="1576368"/>
                <a:ext cx="648072" cy="41275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cs-CZ" dirty="0"/>
                  <a:t>0</a:t>
                </a:r>
              </a:p>
            </p:txBody>
          </p:sp>
          <p:sp>
            <p:nvSpPr>
              <p:cNvPr id="94" name="TextovéPole 93"/>
              <p:cNvSpPr txBox="1"/>
              <p:nvPr/>
            </p:nvSpPr>
            <p:spPr>
              <a:xfrm>
                <a:off x="692083" y="1124744"/>
                <a:ext cx="648072" cy="41275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cs-CZ" dirty="0"/>
                  <a:t>+</a:t>
                </a:r>
              </a:p>
            </p:txBody>
          </p:sp>
          <p:sp>
            <p:nvSpPr>
              <p:cNvPr id="95" name="TextovéPole 94"/>
              <p:cNvSpPr txBox="1"/>
              <p:nvPr/>
            </p:nvSpPr>
            <p:spPr>
              <a:xfrm>
                <a:off x="688517" y="1846759"/>
                <a:ext cx="648072" cy="41275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cs-CZ" dirty="0"/>
                  <a:t>-</a:t>
                </a:r>
              </a:p>
            </p:txBody>
          </p:sp>
          <p:cxnSp>
            <p:nvCxnSpPr>
              <p:cNvPr id="97" name="Přímá spojnice se šipkou 96"/>
              <p:cNvCxnSpPr/>
              <p:nvPr/>
            </p:nvCxnSpPr>
            <p:spPr>
              <a:xfrm>
                <a:off x="1142448" y="1945700"/>
                <a:ext cx="0" cy="403180"/>
              </a:xfrm>
              <a:prstGeom prst="straightConnector1">
                <a:avLst/>
              </a:prstGeom>
              <a:ln>
                <a:solidFill>
                  <a:schemeClr val="tx1"/>
                </a:solidFill>
                <a:tailEnd type="arrow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8" name="Přímá spojnice se šipkou 97"/>
              <p:cNvCxnSpPr/>
              <p:nvPr/>
            </p:nvCxnSpPr>
            <p:spPr>
              <a:xfrm>
                <a:off x="1142584" y="1127795"/>
                <a:ext cx="0" cy="403180"/>
              </a:xfrm>
              <a:prstGeom prst="straightConnector1">
                <a:avLst/>
              </a:prstGeom>
              <a:ln>
                <a:solidFill>
                  <a:schemeClr val="tx1"/>
                </a:solidFill>
                <a:headEnd type="arrow" w="med" len="med"/>
                <a:tailEnd type="none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99" name="TextovéPole 98"/>
              <p:cNvSpPr txBox="1"/>
              <p:nvPr/>
            </p:nvSpPr>
            <p:spPr>
              <a:xfrm>
                <a:off x="1257657" y="715325"/>
                <a:ext cx="1899887" cy="28892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>
                  <a:lnSpc>
                    <a:spcPts val="1800"/>
                  </a:lnSpc>
                </a:pPr>
                <a:r>
                  <a:rPr lang="cs-CZ" sz="1600" dirty="0"/>
                  <a:t>+20 až 30 </a:t>
                </a:r>
                <a:r>
                  <a:rPr lang="cs-CZ" sz="1600" dirty="0" err="1"/>
                  <a:t>mV</a:t>
                </a:r>
                <a:endParaRPr lang="cs-CZ" sz="1600" dirty="0"/>
              </a:p>
            </p:txBody>
          </p:sp>
          <p:cxnSp>
            <p:nvCxnSpPr>
              <p:cNvPr id="100" name="Přímá spojnice 99"/>
              <p:cNvCxnSpPr/>
              <p:nvPr/>
            </p:nvCxnSpPr>
            <p:spPr>
              <a:xfrm flipH="1">
                <a:off x="1308502" y="965870"/>
                <a:ext cx="4320000" cy="0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1" name="TextovéPole 100"/>
              <p:cNvSpPr txBox="1"/>
              <p:nvPr/>
            </p:nvSpPr>
            <p:spPr>
              <a:xfrm>
                <a:off x="1308502" y="1376140"/>
                <a:ext cx="1579839" cy="28892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>
                  <a:lnSpc>
                    <a:spcPts val="1800"/>
                  </a:lnSpc>
                </a:pPr>
                <a:r>
                  <a:rPr lang="cs-CZ" sz="1600" dirty="0"/>
                  <a:t>0 </a:t>
                </a:r>
                <a:r>
                  <a:rPr lang="cs-CZ" sz="1600" dirty="0" err="1"/>
                  <a:t>mV</a:t>
                </a:r>
                <a:endParaRPr lang="cs-CZ" sz="1600" dirty="0"/>
              </a:p>
            </p:txBody>
          </p:sp>
          <p:sp>
            <p:nvSpPr>
              <p:cNvPr id="102" name="TextovéPole 101"/>
              <p:cNvSpPr txBox="1"/>
              <p:nvPr/>
            </p:nvSpPr>
            <p:spPr>
              <a:xfrm>
                <a:off x="1230557" y="3114787"/>
                <a:ext cx="1579839" cy="29179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>
                  <a:lnSpc>
                    <a:spcPts val="1800"/>
                  </a:lnSpc>
                </a:pPr>
                <a:r>
                  <a:rPr lang="cs-CZ" sz="1600" dirty="0"/>
                  <a:t>-55 </a:t>
                </a:r>
                <a:r>
                  <a:rPr lang="cs-CZ" sz="1600" dirty="0" err="1"/>
                  <a:t>mV</a:t>
                </a:r>
                <a:r>
                  <a:rPr lang="cs-CZ" sz="1600" dirty="0"/>
                  <a:t> </a:t>
                </a:r>
                <a:r>
                  <a:rPr lang="cs-CZ" b="1" dirty="0"/>
                  <a:t>práh</a:t>
                </a:r>
              </a:p>
            </p:txBody>
          </p:sp>
          <p:sp>
            <p:nvSpPr>
              <p:cNvPr id="103" name="TextovéPole 102"/>
              <p:cNvSpPr txBox="1"/>
              <p:nvPr/>
            </p:nvSpPr>
            <p:spPr>
              <a:xfrm>
                <a:off x="1261229" y="3734318"/>
                <a:ext cx="1608080" cy="28892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>
                  <a:lnSpc>
                    <a:spcPts val="1800"/>
                  </a:lnSpc>
                </a:pPr>
                <a:r>
                  <a:rPr lang="cs-CZ" sz="1600" dirty="0"/>
                  <a:t>-90 až -70 </a:t>
                </a:r>
                <a:r>
                  <a:rPr lang="cs-CZ" sz="1600" dirty="0" err="1"/>
                  <a:t>mV</a:t>
                </a:r>
                <a:endParaRPr lang="cs-CZ" sz="1600" dirty="0"/>
              </a:p>
            </p:txBody>
          </p:sp>
          <p:sp>
            <p:nvSpPr>
              <p:cNvPr id="104" name="TextovéPole 103"/>
              <p:cNvSpPr txBox="1"/>
              <p:nvPr/>
            </p:nvSpPr>
            <p:spPr>
              <a:xfrm>
                <a:off x="5072488" y="2348879"/>
                <a:ext cx="1282292" cy="49530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>
                  <a:lnSpc>
                    <a:spcPts val="1800"/>
                  </a:lnSpc>
                </a:pPr>
                <a:r>
                  <a:rPr lang="cs-CZ" sz="2000" b="1" dirty="0"/>
                  <a:t>klidový </a:t>
                </a:r>
              </a:p>
              <a:p>
                <a:pPr>
                  <a:lnSpc>
                    <a:spcPts val="1800"/>
                  </a:lnSpc>
                </a:pPr>
                <a:r>
                  <a:rPr lang="cs-CZ" sz="2000" b="1" dirty="0"/>
                  <a:t>potenciál</a:t>
                </a:r>
              </a:p>
            </p:txBody>
          </p:sp>
          <p:sp>
            <p:nvSpPr>
              <p:cNvPr id="105" name="TextovéPole 104"/>
              <p:cNvSpPr txBox="1"/>
              <p:nvPr/>
            </p:nvSpPr>
            <p:spPr>
              <a:xfrm>
                <a:off x="2523650" y="2730870"/>
                <a:ext cx="1274013" cy="49530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>
                  <a:lnSpc>
                    <a:spcPts val="1800"/>
                  </a:lnSpc>
                </a:pPr>
                <a:r>
                  <a:rPr lang="cs-CZ" sz="2000" b="1" dirty="0"/>
                  <a:t>akční </a:t>
                </a:r>
              </a:p>
              <a:p>
                <a:pPr>
                  <a:lnSpc>
                    <a:spcPts val="1800"/>
                  </a:lnSpc>
                </a:pPr>
                <a:r>
                  <a:rPr lang="cs-CZ" sz="2000" b="1" dirty="0"/>
                  <a:t>potenciál</a:t>
                </a:r>
              </a:p>
            </p:txBody>
          </p:sp>
          <p:sp>
            <p:nvSpPr>
              <p:cNvPr id="106" name="TextovéPole 105"/>
              <p:cNvSpPr txBox="1"/>
              <p:nvPr/>
            </p:nvSpPr>
            <p:spPr>
              <a:xfrm>
                <a:off x="1275654" y="2244307"/>
                <a:ext cx="2131086" cy="49530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>
                  <a:lnSpc>
                    <a:spcPts val="1800"/>
                  </a:lnSpc>
                </a:pPr>
                <a:r>
                  <a:rPr lang="cs-CZ" sz="2000" b="1" dirty="0"/>
                  <a:t>klidový </a:t>
                </a:r>
              </a:p>
              <a:p>
                <a:pPr>
                  <a:lnSpc>
                    <a:spcPts val="1800"/>
                  </a:lnSpc>
                </a:pPr>
                <a:r>
                  <a:rPr lang="cs-CZ" sz="2000" b="1" dirty="0"/>
                  <a:t>potenciál</a:t>
                </a:r>
              </a:p>
            </p:txBody>
          </p:sp>
        </p:grpSp>
        <p:sp>
          <p:nvSpPr>
            <p:cNvPr id="2" name="Pravá složená závorka 1"/>
            <p:cNvSpPr/>
            <p:nvPr/>
          </p:nvSpPr>
          <p:spPr>
            <a:xfrm rot="16200000">
              <a:off x="1140460" y="1581912"/>
              <a:ext cx="326261" cy="794465"/>
            </a:xfrm>
            <a:prstGeom prst="rightBrace">
              <a:avLst>
                <a:gd name="adj1" fmla="val 48371"/>
                <a:gd name="adj2" fmla="val 50000"/>
              </a:avLst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56" name="TextovéPole 155"/>
            <p:cNvSpPr txBox="1"/>
            <p:nvPr/>
          </p:nvSpPr>
          <p:spPr>
            <a:xfrm rot="18307856">
              <a:off x="970607" y="880017"/>
              <a:ext cx="1397356" cy="5916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ts val="1800"/>
                </a:lnSpc>
              </a:pPr>
              <a:r>
                <a:rPr lang="cs-CZ" dirty="0"/>
                <a:t>klidové </a:t>
              </a:r>
            </a:p>
            <a:p>
              <a:pPr>
                <a:lnSpc>
                  <a:spcPts val="1800"/>
                </a:lnSpc>
              </a:pPr>
              <a:r>
                <a:rPr lang="cs-CZ" dirty="0"/>
                <a:t>napětí</a:t>
              </a:r>
            </a:p>
          </p:txBody>
        </p:sp>
        <p:cxnSp>
          <p:nvCxnSpPr>
            <p:cNvPr id="163" name="Přímá spojnice 162"/>
            <p:cNvCxnSpPr/>
            <p:nvPr/>
          </p:nvCxnSpPr>
          <p:spPr>
            <a:xfrm>
              <a:off x="2583400" y="2880020"/>
              <a:ext cx="499264" cy="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64" name="TextovéPole 163"/>
            <p:cNvSpPr txBox="1"/>
            <p:nvPr/>
          </p:nvSpPr>
          <p:spPr>
            <a:xfrm>
              <a:off x="3056209" y="2551530"/>
              <a:ext cx="1844462" cy="79028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ts val="1800"/>
                </a:lnSpc>
              </a:pPr>
              <a:r>
                <a:rPr lang="cs-CZ" dirty="0"/>
                <a:t>překmit do kladného napětí</a:t>
              </a:r>
            </a:p>
          </p:txBody>
        </p:sp>
        <p:sp>
          <p:nvSpPr>
            <p:cNvPr id="176" name="Pravá složená závorka 175"/>
            <p:cNvSpPr/>
            <p:nvPr/>
          </p:nvSpPr>
          <p:spPr>
            <a:xfrm rot="16200000">
              <a:off x="5719852" y="1463381"/>
              <a:ext cx="326261" cy="989184"/>
            </a:xfrm>
            <a:prstGeom prst="rightBrace">
              <a:avLst>
                <a:gd name="adj1" fmla="val 48371"/>
                <a:gd name="adj2" fmla="val 50000"/>
              </a:avLst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77" name="TextovéPole 176"/>
            <p:cNvSpPr txBox="1"/>
            <p:nvPr/>
          </p:nvSpPr>
          <p:spPr>
            <a:xfrm rot="18184215">
              <a:off x="5601053" y="851680"/>
              <a:ext cx="1397356" cy="5916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ts val="1800"/>
                </a:lnSpc>
              </a:pPr>
              <a:r>
                <a:rPr lang="cs-CZ" dirty="0"/>
                <a:t>klidové </a:t>
              </a:r>
            </a:p>
            <a:p>
              <a:pPr>
                <a:lnSpc>
                  <a:spcPts val="1800"/>
                </a:lnSpc>
              </a:pPr>
              <a:r>
                <a:rPr lang="cs-CZ" dirty="0"/>
                <a:t>napětí</a:t>
              </a:r>
            </a:p>
          </p:txBody>
        </p:sp>
        <p:sp>
          <p:nvSpPr>
            <p:cNvPr id="180" name="TextovéPole 179"/>
            <p:cNvSpPr txBox="1"/>
            <p:nvPr/>
          </p:nvSpPr>
          <p:spPr>
            <a:xfrm>
              <a:off x="5388390" y="6198617"/>
              <a:ext cx="1545870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cs-CZ" sz="2000" b="1" dirty="0"/>
                <a:t>čas (</a:t>
              </a:r>
              <a:r>
                <a:rPr lang="cs-CZ" sz="2000" b="1" dirty="0" err="1"/>
                <a:t>ms</a:t>
              </a:r>
              <a:r>
                <a:rPr lang="cs-CZ" sz="2000" b="1" dirty="0"/>
                <a:t>)</a:t>
              </a:r>
            </a:p>
          </p:txBody>
        </p:sp>
        <p:sp>
          <p:nvSpPr>
            <p:cNvPr id="181" name="TextovéPole 180"/>
            <p:cNvSpPr txBox="1"/>
            <p:nvPr/>
          </p:nvSpPr>
          <p:spPr>
            <a:xfrm>
              <a:off x="-427492" y="2262295"/>
              <a:ext cx="846248" cy="3427850"/>
            </a:xfrm>
            <a:prstGeom prst="rect">
              <a:avLst/>
            </a:prstGeom>
            <a:noFill/>
          </p:spPr>
          <p:txBody>
            <a:bodyPr vert="vert270" wrap="square" rtlCol="0">
              <a:spAutoFit/>
            </a:bodyPr>
            <a:lstStyle/>
            <a:p>
              <a:pPr algn="ctr"/>
              <a:r>
                <a:rPr lang="cs-CZ" sz="2000" b="1" dirty="0"/>
                <a:t>napětí na membráně (</a:t>
              </a:r>
              <a:r>
                <a:rPr lang="cs-CZ" sz="2000" b="1" dirty="0" err="1"/>
                <a:t>mV</a:t>
              </a:r>
              <a:r>
                <a:rPr lang="cs-CZ" sz="2000" b="1" dirty="0"/>
                <a:t>)</a:t>
              </a:r>
            </a:p>
          </p:txBody>
        </p:sp>
      </p:grpSp>
      <p:sp>
        <p:nvSpPr>
          <p:cNvPr id="14" name="Obdélník 13"/>
          <p:cNvSpPr/>
          <p:nvPr/>
        </p:nvSpPr>
        <p:spPr>
          <a:xfrm>
            <a:off x="8037505" y="2678063"/>
            <a:ext cx="3497155" cy="333629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285750" indent="-285750">
              <a:lnSpc>
                <a:spcPts val="1800"/>
              </a:lnSpc>
              <a:buFont typeface="Arial" panose="020B0604020202020204" pitchFamily="34" charset="0"/>
              <a:buChar char="•"/>
            </a:pPr>
            <a:r>
              <a:rPr lang="cs-CZ" dirty="0">
                <a:latin typeface="+mn-lt"/>
              </a:rPr>
              <a:t>buňka je nepropustná pro Na+</a:t>
            </a:r>
          </a:p>
          <a:p>
            <a:pPr marL="285750" indent="-285750">
              <a:lnSpc>
                <a:spcPts val="1800"/>
              </a:lnSpc>
              <a:buFont typeface="Arial" panose="020B0604020202020204" pitchFamily="34" charset="0"/>
              <a:buChar char="•"/>
            </a:pPr>
            <a:endParaRPr lang="cs-CZ" dirty="0">
              <a:latin typeface="+mn-lt"/>
            </a:endParaRPr>
          </a:p>
          <a:p>
            <a:pPr marL="285750" indent="-285750">
              <a:lnSpc>
                <a:spcPts val="1800"/>
              </a:lnSpc>
              <a:buFont typeface="Arial" panose="020B0604020202020204" pitchFamily="34" charset="0"/>
              <a:buChar char="•"/>
            </a:pPr>
            <a:r>
              <a:rPr lang="cs-CZ" dirty="0">
                <a:latin typeface="+mn-lt"/>
              </a:rPr>
              <a:t>uvnitř buňky je větší koncentrace K+,</a:t>
            </a:r>
          </a:p>
          <a:p>
            <a:pPr marL="285750" indent="-285750">
              <a:lnSpc>
                <a:spcPts val="1800"/>
              </a:lnSpc>
              <a:buFont typeface="Arial" panose="020B0604020202020204" pitchFamily="34" charset="0"/>
              <a:buChar char="•"/>
            </a:pPr>
            <a:endParaRPr lang="cs-CZ" dirty="0">
              <a:latin typeface="+mn-lt"/>
            </a:endParaRPr>
          </a:p>
          <a:p>
            <a:pPr>
              <a:lnSpc>
                <a:spcPts val="1800"/>
              </a:lnSpc>
            </a:pPr>
            <a:r>
              <a:rPr lang="cs-CZ" dirty="0">
                <a:latin typeface="+mn-lt"/>
              </a:rPr>
              <a:t>mimo buňku je větší koncentrace Na+</a:t>
            </a:r>
          </a:p>
          <a:p>
            <a:pPr marL="285750" indent="-285750">
              <a:lnSpc>
                <a:spcPts val="1800"/>
              </a:lnSpc>
              <a:buFont typeface="Arial" panose="020B0604020202020204" pitchFamily="34" charset="0"/>
              <a:buChar char="•"/>
            </a:pPr>
            <a:endParaRPr lang="cs-CZ" dirty="0">
              <a:latin typeface="+mn-lt"/>
            </a:endParaRPr>
          </a:p>
          <a:p>
            <a:pPr marL="285750" indent="-285750">
              <a:lnSpc>
                <a:spcPts val="1800"/>
              </a:lnSpc>
              <a:buFont typeface="Arial" panose="020B0604020202020204" pitchFamily="34" charset="0"/>
              <a:buChar char="•"/>
            </a:pPr>
            <a:r>
              <a:rPr lang="cs-CZ" dirty="0">
                <a:latin typeface="+mn-lt"/>
              </a:rPr>
              <a:t>koncentrace K+ uvnitř je menší než koncentrace Na+ vně </a:t>
            </a:r>
          </a:p>
          <a:p>
            <a:pPr lvl="1">
              <a:lnSpc>
                <a:spcPts val="1800"/>
              </a:lnSpc>
            </a:pPr>
            <a:r>
              <a:rPr lang="cs-CZ" dirty="0">
                <a:latin typeface="+mn-lt"/>
                <a:sym typeface="Symbol"/>
              </a:rPr>
              <a:t>  záporný náboj uvnitř buňky</a:t>
            </a:r>
            <a:endParaRPr lang="cs-CZ" dirty="0">
              <a:latin typeface="+mn-lt"/>
            </a:endParaRPr>
          </a:p>
        </p:txBody>
      </p:sp>
      <p:sp>
        <p:nvSpPr>
          <p:cNvPr id="190" name="Pravá složená závorka 189"/>
          <p:cNvSpPr/>
          <p:nvPr/>
        </p:nvSpPr>
        <p:spPr>
          <a:xfrm rot="16200000">
            <a:off x="4671247" y="728758"/>
            <a:ext cx="326261" cy="2723674"/>
          </a:xfrm>
          <a:prstGeom prst="rightBrace">
            <a:avLst>
              <a:gd name="adj1" fmla="val 48371"/>
              <a:gd name="adj2" fmla="val 50000"/>
            </a:avLst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91" name="TextovéPole 190"/>
          <p:cNvSpPr txBox="1"/>
          <p:nvPr/>
        </p:nvSpPr>
        <p:spPr>
          <a:xfrm>
            <a:off x="4269441" y="1242625"/>
            <a:ext cx="1423544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1800"/>
              </a:lnSpc>
            </a:pPr>
            <a:r>
              <a:rPr lang="cs-CZ" sz="2000" b="1" dirty="0"/>
              <a:t>akční </a:t>
            </a:r>
          </a:p>
          <a:p>
            <a:pPr>
              <a:lnSpc>
                <a:spcPts val="1800"/>
              </a:lnSpc>
            </a:pPr>
            <a:r>
              <a:rPr lang="cs-CZ" sz="2000" b="1" dirty="0"/>
              <a:t>potenciál</a:t>
            </a:r>
          </a:p>
        </p:txBody>
      </p:sp>
      <p:sp>
        <p:nvSpPr>
          <p:cNvPr id="15" name="Obdélník 14"/>
          <p:cNvSpPr/>
          <p:nvPr/>
        </p:nvSpPr>
        <p:spPr>
          <a:xfrm>
            <a:off x="1876649" y="466664"/>
            <a:ext cx="5920210" cy="33919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lnSpc>
                <a:spcPts val="1800"/>
              </a:lnSpc>
            </a:pPr>
            <a:r>
              <a:rPr lang="cs-CZ" sz="2800" b="1" dirty="0"/>
              <a:t>Klidové napětí a akční potenciál</a:t>
            </a:r>
          </a:p>
        </p:txBody>
      </p:sp>
    </p:spTree>
    <p:extLst>
      <p:ext uri="{BB962C8B-B14F-4D97-AF65-F5344CB8AC3E}">
        <p14:creationId xmlns:p14="http://schemas.microsoft.com/office/powerpoint/2010/main" val="142097437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4" grpId="0"/>
      <p:bldP spid="14" grpId="0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5" name="TextovéPole 154"/>
          <p:cNvSpPr txBox="1"/>
          <p:nvPr/>
        </p:nvSpPr>
        <p:spPr>
          <a:xfrm>
            <a:off x="7805703" y="393989"/>
            <a:ext cx="3795058" cy="263149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1800"/>
              </a:lnSpc>
            </a:pPr>
            <a:r>
              <a:rPr lang="cs-CZ" sz="2000" b="1" dirty="0"/>
              <a:t>Akční potenciál (AP)</a:t>
            </a:r>
          </a:p>
          <a:p>
            <a:pPr marL="285750" indent="-285750">
              <a:lnSpc>
                <a:spcPts val="1800"/>
              </a:lnSpc>
              <a:buFont typeface="Arial" panose="020B0604020202020204" pitchFamily="34" charset="0"/>
              <a:buChar char="•"/>
            </a:pPr>
            <a:r>
              <a:rPr lang="cs-CZ" sz="1800" dirty="0">
                <a:latin typeface="+mn-lt"/>
              </a:rPr>
              <a:t>Pokud je překročena prahová hodnota napětí (-55 </a:t>
            </a:r>
            <a:r>
              <a:rPr lang="cs-CZ" sz="1800" dirty="0" err="1">
                <a:latin typeface="+mn-lt"/>
              </a:rPr>
              <a:t>mV</a:t>
            </a:r>
            <a:r>
              <a:rPr lang="cs-CZ" sz="1800" dirty="0">
                <a:latin typeface="+mn-lt"/>
              </a:rPr>
              <a:t>), vzniká na membráně akční potenciál</a:t>
            </a:r>
          </a:p>
          <a:p>
            <a:pPr marL="285750" indent="-285750">
              <a:lnSpc>
                <a:spcPts val="1800"/>
              </a:lnSpc>
              <a:buFont typeface="Arial" panose="020B0604020202020204" pitchFamily="34" charset="0"/>
              <a:buChar char="•"/>
            </a:pPr>
            <a:endParaRPr lang="cs-CZ" sz="1800" dirty="0">
              <a:latin typeface="+mn-lt"/>
            </a:endParaRPr>
          </a:p>
          <a:p>
            <a:pPr marL="285750" indent="-285750">
              <a:lnSpc>
                <a:spcPts val="1800"/>
              </a:lnSpc>
              <a:buFont typeface="Arial" panose="020B0604020202020204" pitchFamily="34" charset="0"/>
              <a:buChar char="•"/>
            </a:pPr>
            <a:r>
              <a:rPr lang="cs-CZ" sz="1800" b="1" dirty="0">
                <a:latin typeface="+mn-lt"/>
              </a:rPr>
              <a:t>Fáze depolarizace</a:t>
            </a:r>
          </a:p>
          <a:p>
            <a:pPr marL="742950" lvl="1" indent="-285750">
              <a:lnSpc>
                <a:spcPts val="1800"/>
              </a:lnSpc>
              <a:buFont typeface="Arial" panose="020B0604020202020204" pitchFamily="34" charset="0"/>
              <a:buChar char="•"/>
            </a:pPr>
            <a:r>
              <a:rPr lang="cs-CZ" sz="1800" dirty="0">
                <a:latin typeface="+mn-lt"/>
              </a:rPr>
              <a:t>otevírají se kanály pro Na+</a:t>
            </a:r>
          </a:p>
          <a:p>
            <a:pPr marL="742950" lvl="1" indent="-285750">
              <a:lnSpc>
                <a:spcPts val="1800"/>
              </a:lnSpc>
              <a:buFont typeface="Arial" panose="020B0604020202020204" pitchFamily="34" charset="0"/>
              <a:buChar char="•"/>
            </a:pPr>
            <a:r>
              <a:rPr lang="cs-CZ" sz="1800" dirty="0">
                <a:latin typeface="+mn-lt"/>
              </a:rPr>
              <a:t>Na+ vstupuje do buňky</a:t>
            </a:r>
          </a:p>
          <a:p>
            <a:pPr marL="285750" indent="-285750">
              <a:lnSpc>
                <a:spcPts val="1800"/>
              </a:lnSpc>
              <a:buFont typeface="Arial" panose="020B0604020202020204" pitchFamily="34" charset="0"/>
              <a:buChar char="•"/>
            </a:pPr>
            <a:r>
              <a:rPr lang="cs-CZ" sz="1800" dirty="0">
                <a:latin typeface="+mn-lt"/>
              </a:rPr>
              <a:t>Zákon vše nebo nic – nepřekročí-li se práh, žádný AP, překročí-li se práh – vzniká AP</a:t>
            </a:r>
          </a:p>
        </p:txBody>
      </p:sp>
      <p:grpSp>
        <p:nvGrpSpPr>
          <p:cNvPr id="111" name="Skupina 110"/>
          <p:cNvGrpSpPr>
            <a:grpSpLocks noChangeAspect="1"/>
          </p:cNvGrpSpPr>
          <p:nvPr/>
        </p:nvGrpSpPr>
        <p:grpSpPr>
          <a:xfrm>
            <a:off x="1699609" y="2355833"/>
            <a:ext cx="6331314" cy="4364270"/>
            <a:chOff x="688517" y="668074"/>
            <a:chExt cx="5666263" cy="3901871"/>
          </a:xfrm>
        </p:grpSpPr>
        <p:sp>
          <p:nvSpPr>
            <p:cNvPr id="108" name="Obdélník 107"/>
            <p:cNvSpPr/>
            <p:nvPr/>
          </p:nvSpPr>
          <p:spPr>
            <a:xfrm>
              <a:off x="4975617" y="668074"/>
              <a:ext cx="1122428" cy="3577053"/>
            </a:xfrm>
            <a:prstGeom prst="rect">
              <a:avLst/>
            </a:prstGeom>
            <a:solidFill>
              <a:srgbClr val="91FF8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10" name="Obdélník 109"/>
            <p:cNvSpPr/>
            <p:nvPr/>
          </p:nvSpPr>
          <p:spPr>
            <a:xfrm>
              <a:off x="2098835" y="673274"/>
              <a:ext cx="360000" cy="3577053"/>
            </a:xfrm>
            <a:prstGeom prst="rect">
              <a:avLst/>
            </a:prstGeom>
            <a:gradFill flip="none" rotWithShape="1">
              <a:gsLst>
                <a:gs pos="0">
                  <a:srgbClr val="91FF89"/>
                </a:gs>
                <a:gs pos="100000">
                  <a:srgbClr val="FFFF00"/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09" name="Obdélník 108"/>
            <p:cNvSpPr/>
            <p:nvPr/>
          </p:nvSpPr>
          <p:spPr>
            <a:xfrm>
              <a:off x="2436619" y="668074"/>
              <a:ext cx="2709970" cy="3577053"/>
            </a:xfrm>
            <a:prstGeom prst="rect">
              <a:avLst/>
            </a:prstGeom>
            <a:gradFill flip="none" rotWithShape="1">
              <a:gsLst>
                <a:gs pos="75000">
                  <a:srgbClr val="FFFF00"/>
                </a:gs>
                <a:gs pos="100000">
                  <a:srgbClr val="91FF89"/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07" name="Obdélník 106"/>
            <p:cNvSpPr/>
            <p:nvPr/>
          </p:nvSpPr>
          <p:spPr>
            <a:xfrm>
              <a:off x="1274594" y="668074"/>
              <a:ext cx="829047" cy="3577053"/>
            </a:xfrm>
            <a:prstGeom prst="rect">
              <a:avLst/>
            </a:prstGeom>
            <a:solidFill>
              <a:srgbClr val="91FF8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cxnSp>
          <p:nvCxnSpPr>
            <p:cNvPr id="80" name="Přímá spojnice 79"/>
            <p:cNvCxnSpPr/>
            <p:nvPr/>
          </p:nvCxnSpPr>
          <p:spPr>
            <a:xfrm>
              <a:off x="1274594" y="770863"/>
              <a:ext cx="0" cy="349200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" name="Přímá spojnice 80"/>
            <p:cNvCxnSpPr/>
            <p:nvPr/>
          </p:nvCxnSpPr>
          <p:spPr>
            <a:xfrm flipH="1">
              <a:off x="1290221" y="4256285"/>
              <a:ext cx="475200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3" name="TextovéPole 82"/>
            <p:cNvSpPr txBox="1"/>
            <p:nvPr/>
          </p:nvSpPr>
          <p:spPr>
            <a:xfrm>
              <a:off x="2103641" y="4212226"/>
              <a:ext cx="648072" cy="35771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cs-CZ" sz="2000" b="1" dirty="0"/>
                <a:t>0</a:t>
              </a:r>
            </a:p>
          </p:txBody>
        </p:sp>
        <p:sp>
          <p:nvSpPr>
            <p:cNvPr id="84" name="TextovéPole 83"/>
            <p:cNvSpPr txBox="1"/>
            <p:nvPr/>
          </p:nvSpPr>
          <p:spPr>
            <a:xfrm>
              <a:off x="3216798" y="4212226"/>
              <a:ext cx="648072" cy="35771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cs-CZ" sz="2000" b="1" dirty="0"/>
                <a:t>1</a:t>
              </a:r>
            </a:p>
          </p:txBody>
        </p:sp>
        <p:sp>
          <p:nvSpPr>
            <p:cNvPr id="85" name="TextovéPole 84"/>
            <p:cNvSpPr txBox="1"/>
            <p:nvPr/>
          </p:nvSpPr>
          <p:spPr>
            <a:xfrm>
              <a:off x="4329954" y="4212227"/>
              <a:ext cx="765674" cy="35771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cs-CZ" sz="2000" b="1" dirty="0"/>
                <a:t>2</a:t>
              </a:r>
            </a:p>
          </p:txBody>
        </p:sp>
        <p:sp>
          <p:nvSpPr>
            <p:cNvPr id="86" name="Volný tvar 85"/>
            <p:cNvSpPr/>
            <p:nvPr/>
          </p:nvSpPr>
          <p:spPr>
            <a:xfrm>
              <a:off x="1302574" y="984499"/>
              <a:ext cx="4571365" cy="2953451"/>
            </a:xfrm>
            <a:custGeom>
              <a:avLst/>
              <a:gdLst>
                <a:gd name="connsiteX0" fmla="*/ 0 w 3700130"/>
                <a:gd name="connsiteY0" fmla="*/ 2757806 h 2953113"/>
                <a:gd name="connsiteX1" fmla="*/ 116958 w 3700130"/>
                <a:gd name="connsiteY1" fmla="*/ 2332504 h 2953113"/>
                <a:gd name="connsiteX2" fmla="*/ 435935 w 3700130"/>
                <a:gd name="connsiteY2" fmla="*/ 748253 h 2953113"/>
                <a:gd name="connsiteX3" fmla="*/ 595423 w 3700130"/>
                <a:gd name="connsiteY3" fmla="*/ 3974 h 2953113"/>
                <a:gd name="connsiteX4" fmla="*/ 818707 w 3700130"/>
                <a:gd name="connsiteY4" fmla="*/ 482439 h 2953113"/>
                <a:gd name="connsiteX5" fmla="*/ 1063256 w 3700130"/>
                <a:gd name="connsiteY5" fmla="*/ 1120392 h 2953113"/>
                <a:gd name="connsiteX6" fmla="*/ 1297172 w 3700130"/>
                <a:gd name="connsiteY6" fmla="*/ 1737081 h 2953113"/>
                <a:gd name="connsiteX7" fmla="*/ 1509823 w 3700130"/>
                <a:gd name="connsiteY7" fmla="*/ 2311239 h 2953113"/>
                <a:gd name="connsiteX8" fmla="*/ 1679944 w 3700130"/>
                <a:gd name="connsiteY8" fmla="*/ 2821602 h 2953113"/>
                <a:gd name="connsiteX9" fmla="*/ 1860698 w 3700130"/>
                <a:gd name="connsiteY9" fmla="*/ 2949192 h 2953113"/>
                <a:gd name="connsiteX10" fmla="*/ 2392326 w 3700130"/>
                <a:gd name="connsiteY10" fmla="*/ 2906662 h 2953113"/>
                <a:gd name="connsiteX11" fmla="*/ 2860158 w 3700130"/>
                <a:gd name="connsiteY11" fmla="*/ 2768439 h 2953113"/>
                <a:gd name="connsiteX12" fmla="*/ 3221665 w 3700130"/>
                <a:gd name="connsiteY12" fmla="*/ 2736541 h 2953113"/>
                <a:gd name="connsiteX13" fmla="*/ 3700130 w 3700130"/>
                <a:gd name="connsiteY13" fmla="*/ 2736541 h 2953113"/>
                <a:gd name="connsiteX0" fmla="*/ 0 w 4019106"/>
                <a:gd name="connsiteY0" fmla="*/ 2800337 h 2953113"/>
                <a:gd name="connsiteX1" fmla="*/ 435934 w 4019106"/>
                <a:gd name="connsiteY1" fmla="*/ 2332504 h 2953113"/>
                <a:gd name="connsiteX2" fmla="*/ 754911 w 4019106"/>
                <a:gd name="connsiteY2" fmla="*/ 748253 h 2953113"/>
                <a:gd name="connsiteX3" fmla="*/ 914399 w 4019106"/>
                <a:gd name="connsiteY3" fmla="*/ 3974 h 2953113"/>
                <a:gd name="connsiteX4" fmla="*/ 1137683 w 4019106"/>
                <a:gd name="connsiteY4" fmla="*/ 482439 h 2953113"/>
                <a:gd name="connsiteX5" fmla="*/ 1382232 w 4019106"/>
                <a:gd name="connsiteY5" fmla="*/ 1120392 h 2953113"/>
                <a:gd name="connsiteX6" fmla="*/ 1616148 w 4019106"/>
                <a:gd name="connsiteY6" fmla="*/ 1737081 h 2953113"/>
                <a:gd name="connsiteX7" fmla="*/ 1828799 w 4019106"/>
                <a:gd name="connsiteY7" fmla="*/ 2311239 h 2953113"/>
                <a:gd name="connsiteX8" fmla="*/ 1998920 w 4019106"/>
                <a:gd name="connsiteY8" fmla="*/ 2821602 h 2953113"/>
                <a:gd name="connsiteX9" fmla="*/ 2179674 w 4019106"/>
                <a:gd name="connsiteY9" fmla="*/ 2949192 h 2953113"/>
                <a:gd name="connsiteX10" fmla="*/ 2711302 w 4019106"/>
                <a:gd name="connsiteY10" fmla="*/ 2906662 h 2953113"/>
                <a:gd name="connsiteX11" fmla="*/ 3179134 w 4019106"/>
                <a:gd name="connsiteY11" fmla="*/ 2768439 h 2953113"/>
                <a:gd name="connsiteX12" fmla="*/ 3540641 w 4019106"/>
                <a:gd name="connsiteY12" fmla="*/ 2736541 h 2953113"/>
                <a:gd name="connsiteX13" fmla="*/ 4019106 w 4019106"/>
                <a:gd name="connsiteY13" fmla="*/ 2736541 h 2953113"/>
                <a:gd name="connsiteX0" fmla="*/ 0 w 4019106"/>
                <a:gd name="connsiteY0" fmla="*/ 2800337 h 2953113"/>
                <a:gd name="connsiteX1" fmla="*/ 297711 w 4019106"/>
                <a:gd name="connsiteY1" fmla="*/ 2747191 h 2953113"/>
                <a:gd name="connsiteX2" fmla="*/ 435934 w 4019106"/>
                <a:gd name="connsiteY2" fmla="*/ 2332504 h 2953113"/>
                <a:gd name="connsiteX3" fmla="*/ 754911 w 4019106"/>
                <a:gd name="connsiteY3" fmla="*/ 748253 h 2953113"/>
                <a:gd name="connsiteX4" fmla="*/ 914399 w 4019106"/>
                <a:gd name="connsiteY4" fmla="*/ 3974 h 2953113"/>
                <a:gd name="connsiteX5" fmla="*/ 1137683 w 4019106"/>
                <a:gd name="connsiteY5" fmla="*/ 482439 h 2953113"/>
                <a:gd name="connsiteX6" fmla="*/ 1382232 w 4019106"/>
                <a:gd name="connsiteY6" fmla="*/ 1120392 h 2953113"/>
                <a:gd name="connsiteX7" fmla="*/ 1616148 w 4019106"/>
                <a:gd name="connsiteY7" fmla="*/ 1737081 h 2953113"/>
                <a:gd name="connsiteX8" fmla="*/ 1828799 w 4019106"/>
                <a:gd name="connsiteY8" fmla="*/ 2311239 h 2953113"/>
                <a:gd name="connsiteX9" fmla="*/ 1998920 w 4019106"/>
                <a:gd name="connsiteY9" fmla="*/ 2821602 h 2953113"/>
                <a:gd name="connsiteX10" fmla="*/ 2179674 w 4019106"/>
                <a:gd name="connsiteY10" fmla="*/ 2949192 h 2953113"/>
                <a:gd name="connsiteX11" fmla="*/ 2711302 w 4019106"/>
                <a:gd name="connsiteY11" fmla="*/ 2906662 h 2953113"/>
                <a:gd name="connsiteX12" fmla="*/ 3179134 w 4019106"/>
                <a:gd name="connsiteY12" fmla="*/ 2768439 h 2953113"/>
                <a:gd name="connsiteX13" fmla="*/ 3540641 w 4019106"/>
                <a:gd name="connsiteY13" fmla="*/ 2736541 h 2953113"/>
                <a:gd name="connsiteX14" fmla="*/ 4019106 w 4019106"/>
                <a:gd name="connsiteY14" fmla="*/ 2736541 h 2953113"/>
                <a:gd name="connsiteX0" fmla="*/ 0 w 4019106"/>
                <a:gd name="connsiteY0" fmla="*/ 2800337 h 2953113"/>
                <a:gd name="connsiteX1" fmla="*/ 297711 w 4019106"/>
                <a:gd name="connsiteY1" fmla="*/ 2747191 h 2953113"/>
                <a:gd name="connsiteX2" fmla="*/ 435934 w 4019106"/>
                <a:gd name="connsiteY2" fmla="*/ 2332504 h 2953113"/>
                <a:gd name="connsiteX3" fmla="*/ 754911 w 4019106"/>
                <a:gd name="connsiteY3" fmla="*/ 748253 h 2953113"/>
                <a:gd name="connsiteX4" fmla="*/ 914399 w 4019106"/>
                <a:gd name="connsiteY4" fmla="*/ 3974 h 2953113"/>
                <a:gd name="connsiteX5" fmla="*/ 1137683 w 4019106"/>
                <a:gd name="connsiteY5" fmla="*/ 482439 h 2953113"/>
                <a:gd name="connsiteX6" fmla="*/ 1382232 w 4019106"/>
                <a:gd name="connsiteY6" fmla="*/ 1120392 h 2953113"/>
                <a:gd name="connsiteX7" fmla="*/ 1616148 w 4019106"/>
                <a:gd name="connsiteY7" fmla="*/ 1737081 h 2953113"/>
                <a:gd name="connsiteX8" fmla="*/ 1828799 w 4019106"/>
                <a:gd name="connsiteY8" fmla="*/ 2311239 h 2953113"/>
                <a:gd name="connsiteX9" fmla="*/ 1998920 w 4019106"/>
                <a:gd name="connsiteY9" fmla="*/ 2821602 h 2953113"/>
                <a:gd name="connsiteX10" fmla="*/ 2179674 w 4019106"/>
                <a:gd name="connsiteY10" fmla="*/ 2949192 h 2953113"/>
                <a:gd name="connsiteX11" fmla="*/ 2711302 w 4019106"/>
                <a:gd name="connsiteY11" fmla="*/ 2906662 h 2953113"/>
                <a:gd name="connsiteX12" fmla="*/ 3179134 w 4019106"/>
                <a:gd name="connsiteY12" fmla="*/ 2768439 h 2953113"/>
                <a:gd name="connsiteX13" fmla="*/ 3540641 w 4019106"/>
                <a:gd name="connsiteY13" fmla="*/ 2736541 h 2953113"/>
                <a:gd name="connsiteX14" fmla="*/ 4019106 w 4019106"/>
                <a:gd name="connsiteY14" fmla="*/ 2736541 h 2953113"/>
                <a:gd name="connsiteX0" fmla="*/ 0 w 4019106"/>
                <a:gd name="connsiteY0" fmla="*/ 2800337 h 2953113"/>
                <a:gd name="connsiteX1" fmla="*/ 297711 w 4019106"/>
                <a:gd name="connsiteY1" fmla="*/ 2747191 h 2953113"/>
                <a:gd name="connsiteX2" fmla="*/ 435934 w 4019106"/>
                <a:gd name="connsiteY2" fmla="*/ 2332504 h 2953113"/>
                <a:gd name="connsiteX3" fmla="*/ 754911 w 4019106"/>
                <a:gd name="connsiteY3" fmla="*/ 748253 h 2953113"/>
                <a:gd name="connsiteX4" fmla="*/ 914399 w 4019106"/>
                <a:gd name="connsiteY4" fmla="*/ 3974 h 2953113"/>
                <a:gd name="connsiteX5" fmla="*/ 1137683 w 4019106"/>
                <a:gd name="connsiteY5" fmla="*/ 482439 h 2953113"/>
                <a:gd name="connsiteX6" fmla="*/ 1382232 w 4019106"/>
                <a:gd name="connsiteY6" fmla="*/ 1120392 h 2953113"/>
                <a:gd name="connsiteX7" fmla="*/ 1616148 w 4019106"/>
                <a:gd name="connsiteY7" fmla="*/ 1737081 h 2953113"/>
                <a:gd name="connsiteX8" fmla="*/ 1828799 w 4019106"/>
                <a:gd name="connsiteY8" fmla="*/ 2311239 h 2953113"/>
                <a:gd name="connsiteX9" fmla="*/ 1998920 w 4019106"/>
                <a:gd name="connsiteY9" fmla="*/ 2821602 h 2953113"/>
                <a:gd name="connsiteX10" fmla="*/ 2179674 w 4019106"/>
                <a:gd name="connsiteY10" fmla="*/ 2949192 h 2953113"/>
                <a:gd name="connsiteX11" fmla="*/ 2711302 w 4019106"/>
                <a:gd name="connsiteY11" fmla="*/ 2906662 h 2953113"/>
                <a:gd name="connsiteX12" fmla="*/ 3179134 w 4019106"/>
                <a:gd name="connsiteY12" fmla="*/ 2768439 h 2953113"/>
                <a:gd name="connsiteX13" fmla="*/ 3540641 w 4019106"/>
                <a:gd name="connsiteY13" fmla="*/ 2736541 h 2953113"/>
                <a:gd name="connsiteX14" fmla="*/ 4019106 w 4019106"/>
                <a:gd name="connsiteY14" fmla="*/ 2736541 h 2953113"/>
                <a:gd name="connsiteX0" fmla="*/ 0 w 4019106"/>
                <a:gd name="connsiteY0" fmla="*/ 2800337 h 2953113"/>
                <a:gd name="connsiteX1" fmla="*/ 297711 w 4019106"/>
                <a:gd name="connsiteY1" fmla="*/ 2747191 h 2953113"/>
                <a:gd name="connsiteX2" fmla="*/ 435934 w 4019106"/>
                <a:gd name="connsiteY2" fmla="*/ 2332504 h 2953113"/>
                <a:gd name="connsiteX3" fmla="*/ 754911 w 4019106"/>
                <a:gd name="connsiteY3" fmla="*/ 748253 h 2953113"/>
                <a:gd name="connsiteX4" fmla="*/ 914399 w 4019106"/>
                <a:gd name="connsiteY4" fmla="*/ 3974 h 2953113"/>
                <a:gd name="connsiteX5" fmla="*/ 1137683 w 4019106"/>
                <a:gd name="connsiteY5" fmla="*/ 482439 h 2953113"/>
                <a:gd name="connsiteX6" fmla="*/ 1382232 w 4019106"/>
                <a:gd name="connsiteY6" fmla="*/ 1120392 h 2953113"/>
                <a:gd name="connsiteX7" fmla="*/ 1616148 w 4019106"/>
                <a:gd name="connsiteY7" fmla="*/ 1737081 h 2953113"/>
                <a:gd name="connsiteX8" fmla="*/ 1796901 w 4019106"/>
                <a:gd name="connsiteY8" fmla="*/ 2311239 h 2953113"/>
                <a:gd name="connsiteX9" fmla="*/ 1998920 w 4019106"/>
                <a:gd name="connsiteY9" fmla="*/ 2821602 h 2953113"/>
                <a:gd name="connsiteX10" fmla="*/ 2179674 w 4019106"/>
                <a:gd name="connsiteY10" fmla="*/ 2949192 h 2953113"/>
                <a:gd name="connsiteX11" fmla="*/ 2711302 w 4019106"/>
                <a:gd name="connsiteY11" fmla="*/ 2906662 h 2953113"/>
                <a:gd name="connsiteX12" fmla="*/ 3179134 w 4019106"/>
                <a:gd name="connsiteY12" fmla="*/ 2768439 h 2953113"/>
                <a:gd name="connsiteX13" fmla="*/ 3540641 w 4019106"/>
                <a:gd name="connsiteY13" fmla="*/ 2736541 h 2953113"/>
                <a:gd name="connsiteX14" fmla="*/ 4019106 w 4019106"/>
                <a:gd name="connsiteY14" fmla="*/ 2736541 h 2953113"/>
                <a:gd name="connsiteX0" fmla="*/ 0 w 4073875"/>
                <a:gd name="connsiteY0" fmla="*/ 2726518 h 2953113"/>
                <a:gd name="connsiteX1" fmla="*/ 352480 w 4073875"/>
                <a:gd name="connsiteY1" fmla="*/ 2747191 h 2953113"/>
                <a:gd name="connsiteX2" fmla="*/ 490703 w 4073875"/>
                <a:gd name="connsiteY2" fmla="*/ 2332504 h 2953113"/>
                <a:gd name="connsiteX3" fmla="*/ 809680 w 4073875"/>
                <a:gd name="connsiteY3" fmla="*/ 748253 h 2953113"/>
                <a:gd name="connsiteX4" fmla="*/ 969168 w 4073875"/>
                <a:gd name="connsiteY4" fmla="*/ 3974 h 2953113"/>
                <a:gd name="connsiteX5" fmla="*/ 1192452 w 4073875"/>
                <a:gd name="connsiteY5" fmla="*/ 482439 h 2953113"/>
                <a:gd name="connsiteX6" fmla="*/ 1437001 w 4073875"/>
                <a:gd name="connsiteY6" fmla="*/ 1120392 h 2953113"/>
                <a:gd name="connsiteX7" fmla="*/ 1670917 w 4073875"/>
                <a:gd name="connsiteY7" fmla="*/ 1737081 h 2953113"/>
                <a:gd name="connsiteX8" fmla="*/ 1851670 w 4073875"/>
                <a:gd name="connsiteY8" fmla="*/ 2311239 h 2953113"/>
                <a:gd name="connsiteX9" fmla="*/ 2053689 w 4073875"/>
                <a:gd name="connsiteY9" fmla="*/ 2821602 h 2953113"/>
                <a:gd name="connsiteX10" fmla="*/ 2234443 w 4073875"/>
                <a:gd name="connsiteY10" fmla="*/ 2949192 h 2953113"/>
                <a:gd name="connsiteX11" fmla="*/ 2766071 w 4073875"/>
                <a:gd name="connsiteY11" fmla="*/ 2906662 h 2953113"/>
                <a:gd name="connsiteX12" fmla="*/ 3233903 w 4073875"/>
                <a:gd name="connsiteY12" fmla="*/ 2768439 h 2953113"/>
                <a:gd name="connsiteX13" fmla="*/ 3595410 w 4073875"/>
                <a:gd name="connsiteY13" fmla="*/ 2736541 h 2953113"/>
                <a:gd name="connsiteX14" fmla="*/ 4073875 w 4073875"/>
                <a:gd name="connsiteY14" fmla="*/ 2736541 h 2953113"/>
                <a:gd name="connsiteX0" fmla="*/ 0 w 4073875"/>
                <a:gd name="connsiteY0" fmla="*/ 2726518 h 2953113"/>
                <a:gd name="connsiteX1" fmla="*/ 352480 w 4073875"/>
                <a:gd name="connsiteY1" fmla="*/ 2747191 h 2953113"/>
                <a:gd name="connsiteX2" fmla="*/ 490703 w 4073875"/>
                <a:gd name="connsiteY2" fmla="*/ 2332504 h 2953113"/>
                <a:gd name="connsiteX3" fmla="*/ 809680 w 4073875"/>
                <a:gd name="connsiteY3" fmla="*/ 748253 h 2953113"/>
                <a:gd name="connsiteX4" fmla="*/ 969168 w 4073875"/>
                <a:gd name="connsiteY4" fmla="*/ 3974 h 2953113"/>
                <a:gd name="connsiteX5" fmla="*/ 1192452 w 4073875"/>
                <a:gd name="connsiteY5" fmla="*/ 482439 h 2953113"/>
                <a:gd name="connsiteX6" fmla="*/ 1437001 w 4073875"/>
                <a:gd name="connsiteY6" fmla="*/ 1120392 h 2953113"/>
                <a:gd name="connsiteX7" fmla="*/ 1670917 w 4073875"/>
                <a:gd name="connsiteY7" fmla="*/ 1737081 h 2953113"/>
                <a:gd name="connsiteX8" fmla="*/ 1851670 w 4073875"/>
                <a:gd name="connsiteY8" fmla="*/ 2311239 h 2953113"/>
                <a:gd name="connsiteX9" fmla="*/ 2053689 w 4073875"/>
                <a:gd name="connsiteY9" fmla="*/ 2821602 h 2953113"/>
                <a:gd name="connsiteX10" fmla="*/ 2234443 w 4073875"/>
                <a:gd name="connsiteY10" fmla="*/ 2949192 h 2953113"/>
                <a:gd name="connsiteX11" fmla="*/ 2766071 w 4073875"/>
                <a:gd name="connsiteY11" fmla="*/ 2906662 h 2953113"/>
                <a:gd name="connsiteX12" fmla="*/ 3233903 w 4073875"/>
                <a:gd name="connsiteY12" fmla="*/ 2768439 h 2953113"/>
                <a:gd name="connsiteX13" fmla="*/ 3595410 w 4073875"/>
                <a:gd name="connsiteY13" fmla="*/ 2736541 h 2953113"/>
                <a:gd name="connsiteX14" fmla="*/ 4073875 w 4073875"/>
                <a:gd name="connsiteY14" fmla="*/ 2736541 h 2953113"/>
                <a:gd name="connsiteX0" fmla="*/ 0 w 4073875"/>
                <a:gd name="connsiteY0" fmla="*/ 2726518 h 2953113"/>
                <a:gd name="connsiteX1" fmla="*/ 366768 w 4073875"/>
                <a:gd name="connsiteY1" fmla="*/ 2725759 h 2953113"/>
                <a:gd name="connsiteX2" fmla="*/ 490703 w 4073875"/>
                <a:gd name="connsiteY2" fmla="*/ 2332504 h 2953113"/>
                <a:gd name="connsiteX3" fmla="*/ 809680 w 4073875"/>
                <a:gd name="connsiteY3" fmla="*/ 748253 h 2953113"/>
                <a:gd name="connsiteX4" fmla="*/ 969168 w 4073875"/>
                <a:gd name="connsiteY4" fmla="*/ 3974 h 2953113"/>
                <a:gd name="connsiteX5" fmla="*/ 1192452 w 4073875"/>
                <a:gd name="connsiteY5" fmla="*/ 482439 h 2953113"/>
                <a:gd name="connsiteX6" fmla="*/ 1437001 w 4073875"/>
                <a:gd name="connsiteY6" fmla="*/ 1120392 h 2953113"/>
                <a:gd name="connsiteX7" fmla="*/ 1670917 w 4073875"/>
                <a:gd name="connsiteY7" fmla="*/ 1737081 h 2953113"/>
                <a:gd name="connsiteX8" fmla="*/ 1851670 w 4073875"/>
                <a:gd name="connsiteY8" fmla="*/ 2311239 h 2953113"/>
                <a:gd name="connsiteX9" fmla="*/ 2053689 w 4073875"/>
                <a:gd name="connsiteY9" fmla="*/ 2821602 h 2953113"/>
                <a:gd name="connsiteX10" fmla="*/ 2234443 w 4073875"/>
                <a:gd name="connsiteY10" fmla="*/ 2949192 h 2953113"/>
                <a:gd name="connsiteX11" fmla="*/ 2766071 w 4073875"/>
                <a:gd name="connsiteY11" fmla="*/ 2906662 h 2953113"/>
                <a:gd name="connsiteX12" fmla="*/ 3233903 w 4073875"/>
                <a:gd name="connsiteY12" fmla="*/ 2768439 h 2953113"/>
                <a:gd name="connsiteX13" fmla="*/ 3595410 w 4073875"/>
                <a:gd name="connsiteY13" fmla="*/ 2736541 h 2953113"/>
                <a:gd name="connsiteX14" fmla="*/ 4073875 w 4073875"/>
                <a:gd name="connsiteY14" fmla="*/ 2736541 h 2953113"/>
                <a:gd name="connsiteX0" fmla="*/ 0 w 4073875"/>
                <a:gd name="connsiteY0" fmla="*/ 2726518 h 2953113"/>
                <a:gd name="connsiteX1" fmla="*/ 366768 w 4073875"/>
                <a:gd name="connsiteY1" fmla="*/ 2725759 h 2953113"/>
                <a:gd name="connsiteX2" fmla="*/ 490703 w 4073875"/>
                <a:gd name="connsiteY2" fmla="*/ 2332504 h 2953113"/>
                <a:gd name="connsiteX3" fmla="*/ 809680 w 4073875"/>
                <a:gd name="connsiteY3" fmla="*/ 748253 h 2953113"/>
                <a:gd name="connsiteX4" fmla="*/ 969168 w 4073875"/>
                <a:gd name="connsiteY4" fmla="*/ 3974 h 2953113"/>
                <a:gd name="connsiteX5" fmla="*/ 1192452 w 4073875"/>
                <a:gd name="connsiteY5" fmla="*/ 482439 h 2953113"/>
                <a:gd name="connsiteX6" fmla="*/ 1437001 w 4073875"/>
                <a:gd name="connsiteY6" fmla="*/ 1120392 h 2953113"/>
                <a:gd name="connsiteX7" fmla="*/ 1670917 w 4073875"/>
                <a:gd name="connsiteY7" fmla="*/ 1737081 h 2953113"/>
                <a:gd name="connsiteX8" fmla="*/ 1851670 w 4073875"/>
                <a:gd name="connsiteY8" fmla="*/ 2311239 h 2953113"/>
                <a:gd name="connsiteX9" fmla="*/ 2053689 w 4073875"/>
                <a:gd name="connsiteY9" fmla="*/ 2821602 h 2953113"/>
                <a:gd name="connsiteX10" fmla="*/ 2234443 w 4073875"/>
                <a:gd name="connsiteY10" fmla="*/ 2949192 h 2953113"/>
                <a:gd name="connsiteX11" fmla="*/ 2766071 w 4073875"/>
                <a:gd name="connsiteY11" fmla="*/ 2906662 h 2953113"/>
                <a:gd name="connsiteX12" fmla="*/ 3233903 w 4073875"/>
                <a:gd name="connsiteY12" fmla="*/ 2768439 h 2953113"/>
                <a:gd name="connsiteX13" fmla="*/ 3595410 w 4073875"/>
                <a:gd name="connsiteY13" fmla="*/ 2736541 h 2953113"/>
                <a:gd name="connsiteX14" fmla="*/ 4073875 w 4073875"/>
                <a:gd name="connsiteY14" fmla="*/ 2736541 h 2953113"/>
                <a:gd name="connsiteX0" fmla="*/ 0 w 4073875"/>
                <a:gd name="connsiteY0" fmla="*/ 2726518 h 2953113"/>
                <a:gd name="connsiteX1" fmla="*/ 366768 w 4073875"/>
                <a:gd name="connsiteY1" fmla="*/ 2725759 h 2953113"/>
                <a:gd name="connsiteX2" fmla="*/ 490703 w 4073875"/>
                <a:gd name="connsiteY2" fmla="*/ 2332504 h 2953113"/>
                <a:gd name="connsiteX3" fmla="*/ 809680 w 4073875"/>
                <a:gd name="connsiteY3" fmla="*/ 748253 h 2953113"/>
                <a:gd name="connsiteX4" fmla="*/ 969168 w 4073875"/>
                <a:gd name="connsiteY4" fmla="*/ 3974 h 2953113"/>
                <a:gd name="connsiteX5" fmla="*/ 1192452 w 4073875"/>
                <a:gd name="connsiteY5" fmla="*/ 482439 h 2953113"/>
                <a:gd name="connsiteX6" fmla="*/ 1437001 w 4073875"/>
                <a:gd name="connsiteY6" fmla="*/ 1120392 h 2953113"/>
                <a:gd name="connsiteX7" fmla="*/ 1620117 w 4073875"/>
                <a:gd name="connsiteY7" fmla="*/ 1711681 h 2953113"/>
                <a:gd name="connsiteX8" fmla="*/ 1851670 w 4073875"/>
                <a:gd name="connsiteY8" fmla="*/ 2311239 h 2953113"/>
                <a:gd name="connsiteX9" fmla="*/ 2053689 w 4073875"/>
                <a:gd name="connsiteY9" fmla="*/ 2821602 h 2953113"/>
                <a:gd name="connsiteX10" fmla="*/ 2234443 w 4073875"/>
                <a:gd name="connsiteY10" fmla="*/ 2949192 h 2953113"/>
                <a:gd name="connsiteX11" fmla="*/ 2766071 w 4073875"/>
                <a:gd name="connsiteY11" fmla="*/ 2906662 h 2953113"/>
                <a:gd name="connsiteX12" fmla="*/ 3233903 w 4073875"/>
                <a:gd name="connsiteY12" fmla="*/ 2768439 h 2953113"/>
                <a:gd name="connsiteX13" fmla="*/ 3595410 w 4073875"/>
                <a:gd name="connsiteY13" fmla="*/ 2736541 h 2953113"/>
                <a:gd name="connsiteX14" fmla="*/ 4073875 w 4073875"/>
                <a:gd name="connsiteY14" fmla="*/ 2736541 h 2953113"/>
                <a:gd name="connsiteX0" fmla="*/ 0 w 4073875"/>
                <a:gd name="connsiteY0" fmla="*/ 2726518 h 2953113"/>
                <a:gd name="connsiteX1" fmla="*/ 366768 w 4073875"/>
                <a:gd name="connsiteY1" fmla="*/ 2725759 h 2953113"/>
                <a:gd name="connsiteX2" fmla="*/ 490703 w 4073875"/>
                <a:gd name="connsiteY2" fmla="*/ 2332504 h 2953113"/>
                <a:gd name="connsiteX3" fmla="*/ 809680 w 4073875"/>
                <a:gd name="connsiteY3" fmla="*/ 748253 h 2953113"/>
                <a:gd name="connsiteX4" fmla="*/ 969168 w 4073875"/>
                <a:gd name="connsiteY4" fmla="*/ 3974 h 2953113"/>
                <a:gd name="connsiteX5" fmla="*/ 1192452 w 4073875"/>
                <a:gd name="connsiteY5" fmla="*/ 482439 h 2953113"/>
                <a:gd name="connsiteX6" fmla="*/ 1437001 w 4073875"/>
                <a:gd name="connsiteY6" fmla="*/ 1120392 h 2953113"/>
                <a:gd name="connsiteX7" fmla="*/ 1620117 w 4073875"/>
                <a:gd name="connsiteY7" fmla="*/ 1711681 h 2953113"/>
                <a:gd name="connsiteX8" fmla="*/ 1826270 w 4073875"/>
                <a:gd name="connsiteY8" fmla="*/ 2298539 h 2953113"/>
                <a:gd name="connsiteX9" fmla="*/ 2053689 w 4073875"/>
                <a:gd name="connsiteY9" fmla="*/ 2821602 h 2953113"/>
                <a:gd name="connsiteX10" fmla="*/ 2234443 w 4073875"/>
                <a:gd name="connsiteY10" fmla="*/ 2949192 h 2953113"/>
                <a:gd name="connsiteX11" fmla="*/ 2766071 w 4073875"/>
                <a:gd name="connsiteY11" fmla="*/ 2906662 h 2953113"/>
                <a:gd name="connsiteX12" fmla="*/ 3233903 w 4073875"/>
                <a:gd name="connsiteY12" fmla="*/ 2768439 h 2953113"/>
                <a:gd name="connsiteX13" fmla="*/ 3595410 w 4073875"/>
                <a:gd name="connsiteY13" fmla="*/ 2736541 h 2953113"/>
                <a:gd name="connsiteX14" fmla="*/ 4073875 w 4073875"/>
                <a:gd name="connsiteY14" fmla="*/ 2736541 h 2953113"/>
                <a:gd name="connsiteX0" fmla="*/ 0 w 4073875"/>
                <a:gd name="connsiteY0" fmla="*/ 2726518 h 2953113"/>
                <a:gd name="connsiteX1" fmla="*/ 366768 w 4073875"/>
                <a:gd name="connsiteY1" fmla="*/ 2725759 h 2953113"/>
                <a:gd name="connsiteX2" fmla="*/ 490703 w 4073875"/>
                <a:gd name="connsiteY2" fmla="*/ 2332504 h 2953113"/>
                <a:gd name="connsiteX3" fmla="*/ 809680 w 4073875"/>
                <a:gd name="connsiteY3" fmla="*/ 748253 h 2953113"/>
                <a:gd name="connsiteX4" fmla="*/ 969168 w 4073875"/>
                <a:gd name="connsiteY4" fmla="*/ 3974 h 2953113"/>
                <a:gd name="connsiteX5" fmla="*/ 1230552 w 4073875"/>
                <a:gd name="connsiteY5" fmla="*/ 482439 h 2953113"/>
                <a:gd name="connsiteX6" fmla="*/ 1437001 w 4073875"/>
                <a:gd name="connsiteY6" fmla="*/ 1120392 h 2953113"/>
                <a:gd name="connsiteX7" fmla="*/ 1620117 w 4073875"/>
                <a:gd name="connsiteY7" fmla="*/ 1711681 h 2953113"/>
                <a:gd name="connsiteX8" fmla="*/ 1826270 w 4073875"/>
                <a:gd name="connsiteY8" fmla="*/ 2298539 h 2953113"/>
                <a:gd name="connsiteX9" fmla="*/ 2053689 w 4073875"/>
                <a:gd name="connsiteY9" fmla="*/ 2821602 h 2953113"/>
                <a:gd name="connsiteX10" fmla="*/ 2234443 w 4073875"/>
                <a:gd name="connsiteY10" fmla="*/ 2949192 h 2953113"/>
                <a:gd name="connsiteX11" fmla="*/ 2766071 w 4073875"/>
                <a:gd name="connsiteY11" fmla="*/ 2906662 h 2953113"/>
                <a:gd name="connsiteX12" fmla="*/ 3233903 w 4073875"/>
                <a:gd name="connsiteY12" fmla="*/ 2768439 h 2953113"/>
                <a:gd name="connsiteX13" fmla="*/ 3595410 w 4073875"/>
                <a:gd name="connsiteY13" fmla="*/ 2736541 h 2953113"/>
                <a:gd name="connsiteX14" fmla="*/ 4073875 w 4073875"/>
                <a:gd name="connsiteY14" fmla="*/ 2736541 h 2953113"/>
                <a:gd name="connsiteX0" fmla="*/ 0 w 4073875"/>
                <a:gd name="connsiteY0" fmla="*/ 2726518 h 2953113"/>
                <a:gd name="connsiteX1" fmla="*/ 366768 w 4073875"/>
                <a:gd name="connsiteY1" fmla="*/ 2725759 h 2953113"/>
                <a:gd name="connsiteX2" fmla="*/ 490703 w 4073875"/>
                <a:gd name="connsiteY2" fmla="*/ 2332504 h 2953113"/>
                <a:gd name="connsiteX3" fmla="*/ 809680 w 4073875"/>
                <a:gd name="connsiteY3" fmla="*/ 748253 h 2953113"/>
                <a:gd name="connsiteX4" fmla="*/ 969168 w 4073875"/>
                <a:gd name="connsiteY4" fmla="*/ 3974 h 2953113"/>
                <a:gd name="connsiteX5" fmla="*/ 1230552 w 4073875"/>
                <a:gd name="connsiteY5" fmla="*/ 482439 h 2953113"/>
                <a:gd name="connsiteX6" fmla="*/ 1437001 w 4073875"/>
                <a:gd name="connsiteY6" fmla="*/ 1120392 h 2953113"/>
                <a:gd name="connsiteX7" fmla="*/ 1620117 w 4073875"/>
                <a:gd name="connsiteY7" fmla="*/ 1711681 h 2953113"/>
                <a:gd name="connsiteX8" fmla="*/ 1826270 w 4073875"/>
                <a:gd name="connsiteY8" fmla="*/ 2298539 h 2953113"/>
                <a:gd name="connsiteX9" fmla="*/ 2053689 w 4073875"/>
                <a:gd name="connsiteY9" fmla="*/ 2821602 h 2953113"/>
                <a:gd name="connsiteX10" fmla="*/ 2234443 w 4073875"/>
                <a:gd name="connsiteY10" fmla="*/ 2949192 h 2953113"/>
                <a:gd name="connsiteX11" fmla="*/ 2766071 w 4073875"/>
                <a:gd name="connsiteY11" fmla="*/ 2906662 h 2953113"/>
                <a:gd name="connsiteX12" fmla="*/ 3233903 w 4073875"/>
                <a:gd name="connsiteY12" fmla="*/ 2768439 h 2953113"/>
                <a:gd name="connsiteX13" fmla="*/ 3595410 w 4073875"/>
                <a:gd name="connsiteY13" fmla="*/ 2736541 h 2953113"/>
                <a:gd name="connsiteX14" fmla="*/ 4073875 w 4073875"/>
                <a:gd name="connsiteY14" fmla="*/ 2736541 h 2953113"/>
                <a:gd name="connsiteX0" fmla="*/ 0 w 4073875"/>
                <a:gd name="connsiteY0" fmla="*/ 2726518 h 2953113"/>
                <a:gd name="connsiteX1" fmla="*/ 366768 w 4073875"/>
                <a:gd name="connsiteY1" fmla="*/ 2725759 h 2953113"/>
                <a:gd name="connsiteX2" fmla="*/ 490703 w 4073875"/>
                <a:gd name="connsiteY2" fmla="*/ 2332504 h 2953113"/>
                <a:gd name="connsiteX3" fmla="*/ 809680 w 4073875"/>
                <a:gd name="connsiteY3" fmla="*/ 748253 h 2953113"/>
                <a:gd name="connsiteX4" fmla="*/ 969168 w 4073875"/>
                <a:gd name="connsiteY4" fmla="*/ 3974 h 2953113"/>
                <a:gd name="connsiteX5" fmla="*/ 1230552 w 4073875"/>
                <a:gd name="connsiteY5" fmla="*/ 482439 h 2953113"/>
                <a:gd name="connsiteX6" fmla="*/ 1437001 w 4073875"/>
                <a:gd name="connsiteY6" fmla="*/ 1120392 h 2953113"/>
                <a:gd name="connsiteX7" fmla="*/ 1620117 w 4073875"/>
                <a:gd name="connsiteY7" fmla="*/ 1711681 h 2953113"/>
                <a:gd name="connsiteX8" fmla="*/ 1826270 w 4073875"/>
                <a:gd name="connsiteY8" fmla="*/ 2298539 h 2953113"/>
                <a:gd name="connsiteX9" fmla="*/ 2053689 w 4073875"/>
                <a:gd name="connsiteY9" fmla="*/ 2821602 h 2953113"/>
                <a:gd name="connsiteX10" fmla="*/ 2234443 w 4073875"/>
                <a:gd name="connsiteY10" fmla="*/ 2949192 h 2953113"/>
                <a:gd name="connsiteX11" fmla="*/ 2766071 w 4073875"/>
                <a:gd name="connsiteY11" fmla="*/ 2906662 h 2953113"/>
                <a:gd name="connsiteX12" fmla="*/ 3233903 w 4073875"/>
                <a:gd name="connsiteY12" fmla="*/ 2768439 h 2953113"/>
                <a:gd name="connsiteX13" fmla="*/ 3595410 w 4073875"/>
                <a:gd name="connsiteY13" fmla="*/ 2736541 h 2953113"/>
                <a:gd name="connsiteX14" fmla="*/ 4073875 w 4073875"/>
                <a:gd name="connsiteY14" fmla="*/ 2736541 h 2953113"/>
                <a:gd name="connsiteX0" fmla="*/ 0 w 4073875"/>
                <a:gd name="connsiteY0" fmla="*/ 2726518 h 2953113"/>
                <a:gd name="connsiteX1" fmla="*/ 366768 w 4073875"/>
                <a:gd name="connsiteY1" fmla="*/ 2725759 h 2953113"/>
                <a:gd name="connsiteX2" fmla="*/ 490703 w 4073875"/>
                <a:gd name="connsiteY2" fmla="*/ 2332504 h 2953113"/>
                <a:gd name="connsiteX3" fmla="*/ 809680 w 4073875"/>
                <a:gd name="connsiteY3" fmla="*/ 748253 h 2953113"/>
                <a:gd name="connsiteX4" fmla="*/ 969168 w 4073875"/>
                <a:gd name="connsiteY4" fmla="*/ 3974 h 2953113"/>
                <a:gd name="connsiteX5" fmla="*/ 1230552 w 4073875"/>
                <a:gd name="connsiteY5" fmla="*/ 482439 h 2953113"/>
                <a:gd name="connsiteX6" fmla="*/ 1437001 w 4073875"/>
                <a:gd name="connsiteY6" fmla="*/ 1120392 h 2953113"/>
                <a:gd name="connsiteX7" fmla="*/ 1620117 w 4073875"/>
                <a:gd name="connsiteY7" fmla="*/ 1711681 h 2953113"/>
                <a:gd name="connsiteX8" fmla="*/ 1826270 w 4073875"/>
                <a:gd name="connsiteY8" fmla="*/ 2298539 h 2953113"/>
                <a:gd name="connsiteX9" fmla="*/ 2053689 w 4073875"/>
                <a:gd name="connsiteY9" fmla="*/ 2821602 h 2953113"/>
                <a:gd name="connsiteX10" fmla="*/ 2234443 w 4073875"/>
                <a:gd name="connsiteY10" fmla="*/ 2949192 h 2953113"/>
                <a:gd name="connsiteX11" fmla="*/ 2766071 w 4073875"/>
                <a:gd name="connsiteY11" fmla="*/ 2906662 h 2953113"/>
                <a:gd name="connsiteX12" fmla="*/ 3233903 w 4073875"/>
                <a:gd name="connsiteY12" fmla="*/ 2768439 h 2953113"/>
                <a:gd name="connsiteX13" fmla="*/ 3595410 w 4073875"/>
                <a:gd name="connsiteY13" fmla="*/ 2736541 h 2953113"/>
                <a:gd name="connsiteX14" fmla="*/ 4073875 w 4073875"/>
                <a:gd name="connsiteY14" fmla="*/ 2736541 h 2953113"/>
                <a:gd name="connsiteX0" fmla="*/ 0 w 4073875"/>
                <a:gd name="connsiteY0" fmla="*/ 2726518 h 2953113"/>
                <a:gd name="connsiteX1" fmla="*/ 366768 w 4073875"/>
                <a:gd name="connsiteY1" fmla="*/ 2725759 h 2953113"/>
                <a:gd name="connsiteX2" fmla="*/ 490703 w 4073875"/>
                <a:gd name="connsiteY2" fmla="*/ 2332504 h 2953113"/>
                <a:gd name="connsiteX3" fmla="*/ 809680 w 4073875"/>
                <a:gd name="connsiteY3" fmla="*/ 748253 h 2953113"/>
                <a:gd name="connsiteX4" fmla="*/ 969168 w 4073875"/>
                <a:gd name="connsiteY4" fmla="*/ 3974 h 2953113"/>
                <a:gd name="connsiteX5" fmla="*/ 1230552 w 4073875"/>
                <a:gd name="connsiteY5" fmla="*/ 482439 h 2953113"/>
                <a:gd name="connsiteX6" fmla="*/ 1437001 w 4073875"/>
                <a:gd name="connsiteY6" fmla="*/ 1120392 h 2953113"/>
                <a:gd name="connsiteX7" fmla="*/ 1620117 w 4073875"/>
                <a:gd name="connsiteY7" fmla="*/ 1711681 h 2953113"/>
                <a:gd name="connsiteX8" fmla="*/ 1826270 w 4073875"/>
                <a:gd name="connsiteY8" fmla="*/ 2298539 h 2953113"/>
                <a:gd name="connsiteX9" fmla="*/ 2053689 w 4073875"/>
                <a:gd name="connsiteY9" fmla="*/ 2821602 h 2953113"/>
                <a:gd name="connsiteX10" fmla="*/ 2234443 w 4073875"/>
                <a:gd name="connsiteY10" fmla="*/ 2949192 h 2953113"/>
                <a:gd name="connsiteX11" fmla="*/ 2766071 w 4073875"/>
                <a:gd name="connsiteY11" fmla="*/ 2906662 h 2953113"/>
                <a:gd name="connsiteX12" fmla="*/ 3233903 w 4073875"/>
                <a:gd name="connsiteY12" fmla="*/ 2768439 h 2953113"/>
                <a:gd name="connsiteX13" fmla="*/ 3595410 w 4073875"/>
                <a:gd name="connsiteY13" fmla="*/ 2736541 h 2953113"/>
                <a:gd name="connsiteX14" fmla="*/ 4073875 w 4073875"/>
                <a:gd name="connsiteY14" fmla="*/ 2736541 h 2953113"/>
                <a:gd name="connsiteX0" fmla="*/ 0 w 4073875"/>
                <a:gd name="connsiteY0" fmla="*/ 2726518 h 2953113"/>
                <a:gd name="connsiteX1" fmla="*/ 362630 w 4073875"/>
                <a:gd name="connsiteY1" fmla="*/ 2705071 h 2953113"/>
                <a:gd name="connsiteX2" fmla="*/ 490703 w 4073875"/>
                <a:gd name="connsiteY2" fmla="*/ 2332504 h 2953113"/>
                <a:gd name="connsiteX3" fmla="*/ 809680 w 4073875"/>
                <a:gd name="connsiteY3" fmla="*/ 748253 h 2953113"/>
                <a:gd name="connsiteX4" fmla="*/ 969168 w 4073875"/>
                <a:gd name="connsiteY4" fmla="*/ 3974 h 2953113"/>
                <a:gd name="connsiteX5" fmla="*/ 1230552 w 4073875"/>
                <a:gd name="connsiteY5" fmla="*/ 482439 h 2953113"/>
                <a:gd name="connsiteX6" fmla="*/ 1437001 w 4073875"/>
                <a:gd name="connsiteY6" fmla="*/ 1120392 h 2953113"/>
                <a:gd name="connsiteX7" fmla="*/ 1620117 w 4073875"/>
                <a:gd name="connsiteY7" fmla="*/ 1711681 h 2953113"/>
                <a:gd name="connsiteX8" fmla="*/ 1826270 w 4073875"/>
                <a:gd name="connsiteY8" fmla="*/ 2298539 h 2953113"/>
                <a:gd name="connsiteX9" fmla="*/ 2053689 w 4073875"/>
                <a:gd name="connsiteY9" fmla="*/ 2821602 h 2953113"/>
                <a:gd name="connsiteX10" fmla="*/ 2234443 w 4073875"/>
                <a:gd name="connsiteY10" fmla="*/ 2949192 h 2953113"/>
                <a:gd name="connsiteX11" fmla="*/ 2766071 w 4073875"/>
                <a:gd name="connsiteY11" fmla="*/ 2906662 h 2953113"/>
                <a:gd name="connsiteX12" fmla="*/ 3233903 w 4073875"/>
                <a:gd name="connsiteY12" fmla="*/ 2768439 h 2953113"/>
                <a:gd name="connsiteX13" fmla="*/ 3595410 w 4073875"/>
                <a:gd name="connsiteY13" fmla="*/ 2736541 h 2953113"/>
                <a:gd name="connsiteX14" fmla="*/ 4073875 w 4073875"/>
                <a:gd name="connsiteY14" fmla="*/ 2736541 h 2953113"/>
                <a:gd name="connsiteX0" fmla="*/ 0 w 4073875"/>
                <a:gd name="connsiteY0" fmla="*/ 2726518 h 2953113"/>
                <a:gd name="connsiteX1" fmla="*/ 362630 w 4073875"/>
                <a:gd name="connsiteY1" fmla="*/ 2705071 h 2953113"/>
                <a:gd name="connsiteX2" fmla="*/ 635518 w 4073875"/>
                <a:gd name="connsiteY2" fmla="*/ 2328367 h 2953113"/>
                <a:gd name="connsiteX3" fmla="*/ 809680 w 4073875"/>
                <a:gd name="connsiteY3" fmla="*/ 748253 h 2953113"/>
                <a:gd name="connsiteX4" fmla="*/ 969168 w 4073875"/>
                <a:gd name="connsiteY4" fmla="*/ 3974 h 2953113"/>
                <a:gd name="connsiteX5" fmla="*/ 1230552 w 4073875"/>
                <a:gd name="connsiteY5" fmla="*/ 482439 h 2953113"/>
                <a:gd name="connsiteX6" fmla="*/ 1437001 w 4073875"/>
                <a:gd name="connsiteY6" fmla="*/ 1120392 h 2953113"/>
                <a:gd name="connsiteX7" fmla="*/ 1620117 w 4073875"/>
                <a:gd name="connsiteY7" fmla="*/ 1711681 h 2953113"/>
                <a:gd name="connsiteX8" fmla="*/ 1826270 w 4073875"/>
                <a:gd name="connsiteY8" fmla="*/ 2298539 h 2953113"/>
                <a:gd name="connsiteX9" fmla="*/ 2053689 w 4073875"/>
                <a:gd name="connsiteY9" fmla="*/ 2821602 h 2953113"/>
                <a:gd name="connsiteX10" fmla="*/ 2234443 w 4073875"/>
                <a:gd name="connsiteY10" fmla="*/ 2949192 h 2953113"/>
                <a:gd name="connsiteX11" fmla="*/ 2766071 w 4073875"/>
                <a:gd name="connsiteY11" fmla="*/ 2906662 h 2953113"/>
                <a:gd name="connsiteX12" fmla="*/ 3233903 w 4073875"/>
                <a:gd name="connsiteY12" fmla="*/ 2768439 h 2953113"/>
                <a:gd name="connsiteX13" fmla="*/ 3595410 w 4073875"/>
                <a:gd name="connsiteY13" fmla="*/ 2736541 h 2953113"/>
                <a:gd name="connsiteX14" fmla="*/ 4073875 w 4073875"/>
                <a:gd name="connsiteY14" fmla="*/ 2736541 h 2953113"/>
                <a:gd name="connsiteX0" fmla="*/ 0 w 4073875"/>
                <a:gd name="connsiteY0" fmla="*/ 2726518 h 2953113"/>
                <a:gd name="connsiteX1" fmla="*/ 362630 w 4073875"/>
                <a:gd name="connsiteY1" fmla="*/ 2705071 h 2953113"/>
                <a:gd name="connsiteX2" fmla="*/ 635518 w 4073875"/>
                <a:gd name="connsiteY2" fmla="*/ 2328367 h 2953113"/>
                <a:gd name="connsiteX3" fmla="*/ 809680 w 4073875"/>
                <a:gd name="connsiteY3" fmla="*/ 748253 h 2953113"/>
                <a:gd name="connsiteX4" fmla="*/ 969168 w 4073875"/>
                <a:gd name="connsiteY4" fmla="*/ 3974 h 2953113"/>
                <a:gd name="connsiteX5" fmla="*/ 1230552 w 4073875"/>
                <a:gd name="connsiteY5" fmla="*/ 482439 h 2953113"/>
                <a:gd name="connsiteX6" fmla="*/ 1437001 w 4073875"/>
                <a:gd name="connsiteY6" fmla="*/ 1120392 h 2953113"/>
                <a:gd name="connsiteX7" fmla="*/ 1620117 w 4073875"/>
                <a:gd name="connsiteY7" fmla="*/ 1711681 h 2953113"/>
                <a:gd name="connsiteX8" fmla="*/ 1826270 w 4073875"/>
                <a:gd name="connsiteY8" fmla="*/ 2298539 h 2953113"/>
                <a:gd name="connsiteX9" fmla="*/ 2053689 w 4073875"/>
                <a:gd name="connsiteY9" fmla="*/ 2821602 h 2953113"/>
                <a:gd name="connsiteX10" fmla="*/ 2234443 w 4073875"/>
                <a:gd name="connsiteY10" fmla="*/ 2949192 h 2953113"/>
                <a:gd name="connsiteX11" fmla="*/ 2766071 w 4073875"/>
                <a:gd name="connsiteY11" fmla="*/ 2906662 h 2953113"/>
                <a:gd name="connsiteX12" fmla="*/ 3233903 w 4073875"/>
                <a:gd name="connsiteY12" fmla="*/ 2768439 h 2953113"/>
                <a:gd name="connsiteX13" fmla="*/ 3595410 w 4073875"/>
                <a:gd name="connsiteY13" fmla="*/ 2736541 h 2953113"/>
                <a:gd name="connsiteX14" fmla="*/ 4073875 w 4073875"/>
                <a:gd name="connsiteY14" fmla="*/ 2736541 h 2953113"/>
                <a:gd name="connsiteX0" fmla="*/ 0 w 4073875"/>
                <a:gd name="connsiteY0" fmla="*/ 2726518 h 2953113"/>
                <a:gd name="connsiteX1" fmla="*/ 362630 w 4073875"/>
                <a:gd name="connsiteY1" fmla="*/ 2705071 h 2953113"/>
                <a:gd name="connsiteX2" fmla="*/ 656205 w 4073875"/>
                <a:gd name="connsiteY2" fmla="*/ 2344917 h 2953113"/>
                <a:gd name="connsiteX3" fmla="*/ 809680 w 4073875"/>
                <a:gd name="connsiteY3" fmla="*/ 748253 h 2953113"/>
                <a:gd name="connsiteX4" fmla="*/ 969168 w 4073875"/>
                <a:gd name="connsiteY4" fmla="*/ 3974 h 2953113"/>
                <a:gd name="connsiteX5" fmla="*/ 1230552 w 4073875"/>
                <a:gd name="connsiteY5" fmla="*/ 482439 h 2953113"/>
                <a:gd name="connsiteX6" fmla="*/ 1437001 w 4073875"/>
                <a:gd name="connsiteY6" fmla="*/ 1120392 h 2953113"/>
                <a:gd name="connsiteX7" fmla="*/ 1620117 w 4073875"/>
                <a:gd name="connsiteY7" fmla="*/ 1711681 h 2953113"/>
                <a:gd name="connsiteX8" fmla="*/ 1826270 w 4073875"/>
                <a:gd name="connsiteY8" fmla="*/ 2298539 h 2953113"/>
                <a:gd name="connsiteX9" fmla="*/ 2053689 w 4073875"/>
                <a:gd name="connsiteY9" fmla="*/ 2821602 h 2953113"/>
                <a:gd name="connsiteX10" fmla="*/ 2234443 w 4073875"/>
                <a:gd name="connsiteY10" fmla="*/ 2949192 h 2953113"/>
                <a:gd name="connsiteX11" fmla="*/ 2766071 w 4073875"/>
                <a:gd name="connsiteY11" fmla="*/ 2906662 h 2953113"/>
                <a:gd name="connsiteX12" fmla="*/ 3233903 w 4073875"/>
                <a:gd name="connsiteY12" fmla="*/ 2768439 h 2953113"/>
                <a:gd name="connsiteX13" fmla="*/ 3595410 w 4073875"/>
                <a:gd name="connsiteY13" fmla="*/ 2736541 h 2953113"/>
                <a:gd name="connsiteX14" fmla="*/ 4073875 w 4073875"/>
                <a:gd name="connsiteY14" fmla="*/ 2736541 h 2953113"/>
                <a:gd name="connsiteX0" fmla="*/ 0 w 4073875"/>
                <a:gd name="connsiteY0" fmla="*/ 2726518 h 2953113"/>
                <a:gd name="connsiteX1" fmla="*/ 362630 w 4073875"/>
                <a:gd name="connsiteY1" fmla="*/ 2705071 h 2953113"/>
                <a:gd name="connsiteX2" fmla="*/ 656205 w 4073875"/>
                <a:gd name="connsiteY2" fmla="*/ 2344917 h 2953113"/>
                <a:gd name="connsiteX3" fmla="*/ 809680 w 4073875"/>
                <a:gd name="connsiteY3" fmla="*/ 748253 h 2953113"/>
                <a:gd name="connsiteX4" fmla="*/ 969168 w 4073875"/>
                <a:gd name="connsiteY4" fmla="*/ 3974 h 2953113"/>
                <a:gd name="connsiteX5" fmla="*/ 1230552 w 4073875"/>
                <a:gd name="connsiteY5" fmla="*/ 482439 h 2953113"/>
                <a:gd name="connsiteX6" fmla="*/ 1437001 w 4073875"/>
                <a:gd name="connsiteY6" fmla="*/ 1120392 h 2953113"/>
                <a:gd name="connsiteX7" fmla="*/ 1620117 w 4073875"/>
                <a:gd name="connsiteY7" fmla="*/ 1711681 h 2953113"/>
                <a:gd name="connsiteX8" fmla="*/ 1826270 w 4073875"/>
                <a:gd name="connsiteY8" fmla="*/ 2298539 h 2953113"/>
                <a:gd name="connsiteX9" fmla="*/ 2053689 w 4073875"/>
                <a:gd name="connsiteY9" fmla="*/ 2821602 h 2953113"/>
                <a:gd name="connsiteX10" fmla="*/ 2234443 w 4073875"/>
                <a:gd name="connsiteY10" fmla="*/ 2949192 h 2953113"/>
                <a:gd name="connsiteX11" fmla="*/ 2766071 w 4073875"/>
                <a:gd name="connsiteY11" fmla="*/ 2906662 h 2953113"/>
                <a:gd name="connsiteX12" fmla="*/ 3233903 w 4073875"/>
                <a:gd name="connsiteY12" fmla="*/ 2768439 h 2953113"/>
                <a:gd name="connsiteX13" fmla="*/ 3595410 w 4073875"/>
                <a:gd name="connsiteY13" fmla="*/ 2736541 h 2953113"/>
                <a:gd name="connsiteX14" fmla="*/ 4073875 w 4073875"/>
                <a:gd name="connsiteY14" fmla="*/ 2736541 h 2953113"/>
                <a:gd name="connsiteX0" fmla="*/ 0 w 4073875"/>
                <a:gd name="connsiteY0" fmla="*/ 2726856 h 2953451"/>
                <a:gd name="connsiteX1" fmla="*/ 362630 w 4073875"/>
                <a:gd name="connsiteY1" fmla="*/ 2705409 h 2953451"/>
                <a:gd name="connsiteX2" fmla="*/ 656205 w 4073875"/>
                <a:gd name="connsiteY2" fmla="*/ 2345255 h 2953451"/>
                <a:gd name="connsiteX3" fmla="*/ 842780 w 4073875"/>
                <a:gd name="connsiteY3" fmla="*/ 761003 h 2953451"/>
                <a:gd name="connsiteX4" fmla="*/ 969168 w 4073875"/>
                <a:gd name="connsiteY4" fmla="*/ 4312 h 2953451"/>
                <a:gd name="connsiteX5" fmla="*/ 1230552 w 4073875"/>
                <a:gd name="connsiteY5" fmla="*/ 482777 h 2953451"/>
                <a:gd name="connsiteX6" fmla="*/ 1437001 w 4073875"/>
                <a:gd name="connsiteY6" fmla="*/ 1120730 h 2953451"/>
                <a:gd name="connsiteX7" fmla="*/ 1620117 w 4073875"/>
                <a:gd name="connsiteY7" fmla="*/ 1712019 h 2953451"/>
                <a:gd name="connsiteX8" fmla="*/ 1826270 w 4073875"/>
                <a:gd name="connsiteY8" fmla="*/ 2298877 h 2953451"/>
                <a:gd name="connsiteX9" fmla="*/ 2053689 w 4073875"/>
                <a:gd name="connsiteY9" fmla="*/ 2821940 h 2953451"/>
                <a:gd name="connsiteX10" fmla="*/ 2234443 w 4073875"/>
                <a:gd name="connsiteY10" fmla="*/ 2949530 h 2953451"/>
                <a:gd name="connsiteX11" fmla="*/ 2766071 w 4073875"/>
                <a:gd name="connsiteY11" fmla="*/ 2907000 h 2953451"/>
                <a:gd name="connsiteX12" fmla="*/ 3233903 w 4073875"/>
                <a:gd name="connsiteY12" fmla="*/ 2768777 h 2953451"/>
                <a:gd name="connsiteX13" fmla="*/ 3595410 w 4073875"/>
                <a:gd name="connsiteY13" fmla="*/ 2736879 h 2953451"/>
                <a:gd name="connsiteX14" fmla="*/ 4073875 w 4073875"/>
                <a:gd name="connsiteY14" fmla="*/ 2736879 h 2953451"/>
                <a:gd name="connsiteX0" fmla="*/ 0 w 4073875"/>
                <a:gd name="connsiteY0" fmla="*/ 2726856 h 2953451"/>
                <a:gd name="connsiteX1" fmla="*/ 362630 w 4073875"/>
                <a:gd name="connsiteY1" fmla="*/ 2705409 h 2953451"/>
                <a:gd name="connsiteX2" fmla="*/ 656205 w 4073875"/>
                <a:gd name="connsiteY2" fmla="*/ 2345255 h 2953451"/>
                <a:gd name="connsiteX3" fmla="*/ 842780 w 4073875"/>
                <a:gd name="connsiteY3" fmla="*/ 761003 h 2953451"/>
                <a:gd name="connsiteX4" fmla="*/ 969168 w 4073875"/>
                <a:gd name="connsiteY4" fmla="*/ 4312 h 2953451"/>
                <a:gd name="connsiteX5" fmla="*/ 1230552 w 4073875"/>
                <a:gd name="connsiteY5" fmla="*/ 482777 h 2953451"/>
                <a:gd name="connsiteX6" fmla="*/ 1437001 w 4073875"/>
                <a:gd name="connsiteY6" fmla="*/ 1120730 h 2953451"/>
                <a:gd name="connsiteX7" fmla="*/ 1620117 w 4073875"/>
                <a:gd name="connsiteY7" fmla="*/ 1712019 h 2953451"/>
                <a:gd name="connsiteX8" fmla="*/ 1826270 w 4073875"/>
                <a:gd name="connsiteY8" fmla="*/ 2298877 h 2953451"/>
                <a:gd name="connsiteX9" fmla="*/ 2053689 w 4073875"/>
                <a:gd name="connsiteY9" fmla="*/ 2821940 h 2953451"/>
                <a:gd name="connsiteX10" fmla="*/ 2234443 w 4073875"/>
                <a:gd name="connsiteY10" fmla="*/ 2949530 h 2953451"/>
                <a:gd name="connsiteX11" fmla="*/ 2766071 w 4073875"/>
                <a:gd name="connsiteY11" fmla="*/ 2907000 h 2953451"/>
                <a:gd name="connsiteX12" fmla="*/ 3233903 w 4073875"/>
                <a:gd name="connsiteY12" fmla="*/ 2768777 h 2953451"/>
                <a:gd name="connsiteX13" fmla="*/ 3595410 w 4073875"/>
                <a:gd name="connsiteY13" fmla="*/ 2736879 h 2953451"/>
                <a:gd name="connsiteX14" fmla="*/ 4073875 w 4073875"/>
                <a:gd name="connsiteY14" fmla="*/ 2736879 h 2953451"/>
                <a:gd name="connsiteX0" fmla="*/ 0 w 4073875"/>
                <a:gd name="connsiteY0" fmla="*/ 2726856 h 2953451"/>
                <a:gd name="connsiteX1" fmla="*/ 362630 w 4073875"/>
                <a:gd name="connsiteY1" fmla="*/ 2705409 h 2953451"/>
                <a:gd name="connsiteX2" fmla="*/ 656205 w 4073875"/>
                <a:gd name="connsiteY2" fmla="*/ 2345255 h 2953451"/>
                <a:gd name="connsiteX3" fmla="*/ 842780 w 4073875"/>
                <a:gd name="connsiteY3" fmla="*/ 761003 h 2953451"/>
                <a:gd name="connsiteX4" fmla="*/ 969168 w 4073875"/>
                <a:gd name="connsiteY4" fmla="*/ 4312 h 2953451"/>
                <a:gd name="connsiteX5" fmla="*/ 1230552 w 4073875"/>
                <a:gd name="connsiteY5" fmla="*/ 482777 h 2953451"/>
                <a:gd name="connsiteX6" fmla="*/ 1437001 w 4073875"/>
                <a:gd name="connsiteY6" fmla="*/ 1120730 h 2953451"/>
                <a:gd name="connsiteX7" fmla="*/ 1620117 w 4073875"/>
                <a:gd name="connsiteY7" fmla="*/ 1712019 h 2953451"/>
                <a:gd name="connsiteX8" fmla="*/ 1826270 w 4073875"/>
                <a:gd name="connsiteY8" fmla="*/ 2298877 h 2953451"/>
                <a:gd name="connsiteX9" fmla="*/ 2053689 w 4073875"/>
                <a:gd name="connsiteY9" fmla="*/ 2821940 h 2953451"/>
                <a:gd name="connsiteX10" fmla="*/ 2234443 w 4073875"/>
                <a:gd name="connsiteY10" fmla="*/ 2949530 h 2953451"/>
                <a:gd name="connsiteX11" fmla="*/ 2766071 w 4073875"/>
                <a:gd name="connsiteY11" fmla="*/ 2907000 h 2953451"/>
                <a:gd name="connsiteX12" fmla="*/ 3233903 w 4073875"/>
                <a:gd name="connsiteY12" fmla="*/ 2768777 h 2953451"/>
                <a:gd name="connsiteX13" fmla="*/ 3595410 w 4073875"/>
                <a:gd name="connsiteY13" fmla="*/ 2736879 h 2953451"/>
                <a:gd name="connsiteX14" fmla="*/ 4073875 w 4073875"/>
                <a:gd name="connsiteY14" fmla="*/ 2736879 h 2953451"/>
                <a:gd name="connsiteX0" fmla="*/ 0 w 4073875"/>
                <a:gd name="connsiteY0" fmla="*/ 2726856 h 2953451"/>
                <a:gd name="connsiteX1" fmla="*/ 362630 w 4073875"/>
                <a:gd name="connsiteY1" fmla="*/ 2705409 h 2953451"/>
                <a:gd name="connsiteX2" fmla="*/ 656205 w 4073875"/>
                <a:gd name="connsiteY2" fmla="*/ 2345255 h 2953451"/>
                <a:gd name="connsiteX3" fmla="*/ 842780 w 4073875"/>
                <a:gd name="connsiteY3" fmla="*/ 761003 h 2953451"/>
                <a:gd name="connsiteX4" fmla="*/ 969168 w 4073875"/>
                <a:gd name="connsiteY4" fmla="*/ 4312 h 2953451"/>
                <a:gd name="connsiteX5" fmla="*/ 1230552 w 4073875"/>
                <a:gd name="connsiteY5" fmla="*/ 482777 h 2953451"/>
                <a:gd name="connsiteX6" fmla="*/ 1437001 w 4073875"/>
                <a:gd name="connsiteY6" fmla="*/ 1120730 h 2953451"/>
                <a:gd name="connsiteX7" fmla="*/ 1620117 w 4073875"/>
                <a:gd name="connsiteY7" fmla="*/ 1712019 h 2953451"/>
                <a:gd name="connsiteX8" fmla="*/ 1826270 w 4073875"/>
                <a:gd name="connsiteY8" fmla="*/ 2298877 h 2953451"/>
                <a:gd name="connsiteX9" fmla="*/ 2053689 w 4073875"/>
                <a:gd name="connsiteY9" fmla="*/ 2821940 h 2953451"/>
                <a:gd name="connsiteX10" fmla="*/ 2234443 w 4073875"/>
                <a:gd name="connsiteY10" fmla="*/ 2949530 h 2953451"/>
                <a:gd name="connsiteX11" fmla="*/ 2766071 w 4073875"/>
                <a:gd name="connsiteY11" fmla="*/ 2907000 h 2953451"/>
                <a:gd name="connsiteX12" fmla="*/ 3233903 w 4073875"/>
                <a:gd name="connsiteY12" fmla="*/ 2768777 h 2953451"/>
                <a:gd name="connsiteX13" fmla="*/ 3595410 w 4073875"/>
                <a:gd name="connsiteY13" fmla="*/ 2736879 h 2953451"/>
                <a:gd name="connsiteX14" fmla="*/ 4073875 w 4073875"/>
                <a:gd name="connsiteY14" fmla="*/ 2736879 h 2953451"/>
                <a:gd name="connsiteX0" fmla="*/ 0 w 4283425"/>
                <a:gd name="connsiteY0" fmla="*/ 2736381 h 2953451"/>
                <a:gd name="connsiteX1" fmla="*/ 572180 w 4283425"/>
                <a:gd name="connsiteY1" fmla="*/ 2705409 h 2953451"/>
                <a:gd name="connsiteX2" fmla="*/ 865755 w 4283425"/>
                <a:gd name="connsiteY2" fmla="*/ 2345255 h 2953451"/>
                <a:gd name="connsiteX3" fmla="*/ 1052330 w 4283425"/>
                <a:gd name="connsiteY3" fmla="*/ 761003 h 2953451"/>
                <a:gd name="connsiteX4" fmla="*/ 1178718 w 4283425"/>
                <a:gd name="connsiteY4" fmla="*/ 4312 h 2953451"/>
                <a:gd name="connsiteX5" fmla="*/ 1440102 w 4283425"/>
                <a:gd name="connsiteY5" fmla="*/ 482777 h 2953451"/>
                <a:gd name="connsiteX6" fmla="*/ 1646551 w 4283425"/>
                <a:gd name="connsiteY6" fmla="*/ 1120730 h 2953451"/>
                <a:gd name="connsiteX7" fmla="*/ 1829667 w 4283425"/>
                <a:gd name="connsiteY7" fmla="*/ 1712019 h 2953451"/>
                <a:gd name="connsiteX8" fmla="*/ 2035820 w 4283425"/>
                <a:gd name="connsiteY8" fmla="*/ 2298877 h 2953451"/>
                <a:gd name="connsiteX9" fmla="*/ 2263239 w 4283425"/>
                <a:gd name="connsiteY9" fmla="*/ 2821940 h 2953451"/>
                <a:gd name="connsiteX10" fmla="*/ 2443993 w 4283425"/>
                <a:gd name="connsiteY10" fmla="*/ 2949530 h 2953451"/>
                <a:gd name="connsiteX11" fmla="*/ 2975621 w 4283425"/>
                <a:gd name="connsiteY11" fmla="*/ 2907000 h 2953451"/>
                <a:gd name="connsiteX12" fmla="*/ 3443453 w 4283425"/>
                <a:gd name="connsiteY12" fmla="*/ 2768777 h 2953451"/>
                <a:gd name="connsiteX13" fmla="*/ 3804960 w 4283425"/>
                <a:gd name="connsiteY13" fmla="*/ 2736879 h 2953451"/>
                <a:gd name="connsiteX14" fmla="*/ 4283425 w 4283425"/>
                <a:gd name="connsiteY14" fmla="*/ 2736879 h 2953451"/>
                <a:gd name="connsiteX0" fmla="*/ 0 w 4571365"/>
                <a:gd name="connsiteY0" fmla="*/ 2736381 h 2953451"/>
                <a:gd name="connsiteX1" fmla="*/ 860120 w 4571365"/>
                <a:gd name="connsiteY1" fmla="*/ 2705409 h 2953451"/>
                <a:gd name="connsiteX2" fmla="*/ 1153695 w 4571365"/>
                <a:gd name="connsiteY2" fmla="*/ 2345255 h 2953451"/>
                <a:gd name="connsiteX3" fmla="*/ 1340270 w 4571365"/>
                <a:gd name="connsiteY3" fmla="*/ 761003 h 2953451"/>
                <a:gd name="connsiteX4" fmla="*/ 1466658 w 4571365"/>
                <a:gd name="connsiteY4" fmla="*/ 4312 h 2953451"/>
                <a:gd name="connsiteX5" fmla="*/ 1728042 w 4571365"/>
                <a:gd name="connsiteY5" fmla="*/ 482777 h 2953451"/>
                <a:gd name="connsiteX6" fmla="*/ 1934491 w 4571365"/>
                <a:gd name="connsiteY6" fmla="*/ 1120730 h 2953451"/>
                <a:gd name="connsiteX7" fmla="*/ 2117607 w 4571365"/>
                <a:gd name="connsiteY7" fmla="*/ 1712019 h 2953451"/>
                <a:gd name="connsiteX8" fmla="*/ 2323760 w 4571365"/>
                <a:gd name="connsiteY8" fmla="*/ 2298877 h 2953451"/>
                <a:gd name="connsiteX9" fmla="*/ 2551179 w 4571365"/>
                <a:gd name="connsiteY9" fmla="*/ 2821940 h 2953451"/>
                <a:gd name="connsiteX10" fmla="*/ 2731933 w 4571365"/>
                <a:gd name="connsiteY10" fmla="*/ 2949530 h 2953451"/>
                <a:gd name="connsiteX11" fmla="*/ 3263561 w 4571365"/>
                <a:gd name="connsiteY11" fmla="*/ 2907000 h 2953451"/>
                <a:gd name="connsiteX12" fmla="*/ 3731393 w 4571365"/>
                <a:gd name="connsiteY12" fmla="*/ 2768777 h 2953451"/>
                <a:gd name="connsiteX13" fmla="*/ 4092900 w 4571365"/>
                <a:gd name="connsiteY13" fmla="*/ 2736879 h 2953451"/>
                <a:gd name="connsiteX14" fmla="*/ 4571365 w 4571365"/>
                <a:gd name="connsiteY14" fmla="*/ 2736879 h 2953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571365" h="2953451">
                  <a:moveTo>
                    <a:pt x="0" y="2736381"/>
                  </a:moveTo>
                  <a:cubicBezTo>
                    <a:pt x="50947" y="2738377"/>
                    <a:pt x="786182" y="2739776"/>
                    <a:pt x="860120" y="2705409"/>
                  </a:cubicBezTo>
                  <a:cubicBezTo>
                    <a:pt x="995465" y="2632506"/>
                    <a:pt x="1073670" y="2592368"/>
                    <a:pt x="1153695" y="2345255"/>
                  </a:cubicBezTo>
                  <a:cubicBezTo>
                    <a:pt x="1233720" y="2098142"/>
                    <a:pt x="1288110" y="1151160"/>
                    <a:pt x="1340270" y="761003"/>
                  </a:cubicBezTo>
                  <a:cubicBezTo>
                    <a:pt x="1392431" y="370846"/>
                    <a:pt x="1402029" y="50683"/>
                    <a:pt x="1466658" y="4312"/>
                  </a:cubicBezTo>
                  <a:cubicBezTo>
                    <a:pt x="1531287" y="-42059"/>
                    <a:pt x="1650070" y="296707"/>
                    <a:pt x="1728042" y="482777"/>
                  </a:cubicBezTo>
                  <a:cubicBezTo>
                    <a:pt x="1806014" y="668847"/>
                    <a:pt x="1869564" y="915856"/>
                    <a:pt x="1934491" y="1120730"/>
                  </a:cubicBezTo>
                  <a:cubicBezTo>
                    <a:pt x="1999419" y="1325604"/>
                    <a:pt x="2052729" y="1515661"/>
                    <a:pt x="2117607" y="1712019"/>
                  </a:cubicBezTo>
                  <a:cubicBezTo>
                    <a:pt x="2182485" y="1908377"/>
                    <a:pt x="2251498" y="2113890"/>
                    <a:pt x="2323760" y="2298877"/>
                  </a:cubicBezTo>
                  <a:cubicBezTo>
                    <a:pt x="2396022" y="2483864"/>
                    <a:pt x="2483150" y="2713498"/>
                    <a:pt x="2551179" y="2821940"/>
                  </a:cubicBezTo>
                  <a:cubicBezTo>
                    <a:pt x="2619208" y="2930382"/>
                    <a:pt x="2613203" y="2935353"/>
                    <a:pt x="2731933" y="2949530"/>
                  </a:cubicBezTo>
                  <a:cubicBezTo>
                    <a:pt x="2850663" y="2963707"/>
                    <a:pt x="3096984" y="2937125"/>
                    <a:pt x="3263561" y="2907000"/>
                  </a:cubicBezTo>
                  <a:cubicBezTo>
                    <a:pt x="3430138" y="2876875"/>
                    <a:pt x="3593170" y="2797131"/>
                    <a:pt x="3731393" y="2768777"/>
                  </a:cubicBezTo>
                  <a:cubicBezTo>
                    <a:pt x="3869616" y="2740423"/>
                    <a:pt x="3952905" y="2742195"/>
                    <a:pt x="4092900" y="2736879"/>
                  </a:cubicBezTo>
                  <a:cubicBezTo>
                    <a:pt x="4232895" y="2731563"/>
                    <a:pt x="4571365" y="2736879"/>
                    <a:pt x="4571365" y="2736879"/>
                  </a:cubicBezTo>
                </a:path>
              </a:pathLst>
            </a:custGeom>
            <a:noFill/>
            <a:ln w="571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cxnSp>
          <p:nvCxnSpPr>
            <p:cNvPr id="89" name="Přímá spojnice 88"/>
            <p:cNvCxnSpPr/>
            <p:nvPr/>
          </p:nvCxnSpPr>
          <p:spPr>
            <a:xfrm flipH="1">
              <a:off x="1318027" y="1761034"/>
              <a:ext cx="4320000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1" name="Přímá spojnice 90"/>
            <p:cNvCxnSpPr/>
            <p:nvPr/>
          </p:nvCxnSpPr>
          <p:spPr>
            <a:xfrm flipH="1">
              <a:off x="1318027" y="3713237"/>
              <a:ext cx="4320000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2" name="Přímá spojnice 91"/>
            <p:cNvCxnSpPr/>
            <p:nvPr/>
          </p:nvCxnSpPr>
          <p:spPr>
            <a:xfrm flipH="1">
              <a:off x="1318027" y="3404617"/>
              <a:ext cx="4320000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3" name="TextovéPole 92"/>
            <p:cNvSpPr txBox="1"/>
            <p:nvPr/>
          </p:nvSpPr>
          <p:spPr>
            <a:xfrm>
              <a:off x="818412" y="1576368"/>
              <a:ext cx="648072" cy="41275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cs-CZ" dirty="0"/>
                <a:t>0</a:t>
              </a:r>
            </a:p>
          </p:txBody>
        </p:sp>
        <p:sp>
          <p:nvSpPr>
            <p:cNvPr id="94" name="TextovéPole 93"/>
            <p:cNvSpPr txBox="1"/>
            <p:nvPr/>
          </p:nvSpPr>
          <p:spPr>
            <a:xfrm>
              <a:off x="692083" y="1124744"/>
              <a:ext cx="648072" cy="41275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cs-CZ" dirty="0"/>
                <a:t>+</a:t>
              </a:r>
            </a:p>
          </p:txBody>
        </p:sp>
        <p:sp>
          <p:nvSpPr>
            <p:cNvPr id="95" name="TextovéPole 94"/>
            <p:cNvSpPr txBox="1"/>
            <p:nvPr/>
          </p:nvSpPr>
          <p:spPr>
            <a:xfrm>
              <a:off x="688517" y="1846759"/>
              <a:ext cx="648072" cy="41275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cs-CZ" dirty="0"/>
                <a:t>-</a:t>
              </a:r>
            </a:p>
          </p:txBody>
        </p:sp>
        <p:cxnSp>
          <p:nvCxnSpPr>
            <p:cNvPr id="97" name="Přímá spojnice se šipkou 96"/>
            <p:cNvCxnSpPr/>
            <p:nvPr/>
          </p:nvCxnSpPr>
          <p:spPr>
            <a:xfrm>
              <a:off x="1142448" y="1945700"/>
              <a:ext cx="0" cy="403180"/>
            </a:xfrm>
            <a:prstGeom prst="straightConnector1">
              <a:avLst/>
            </a:prstGeom>
            <a:ln>
              <a:solidFill>
                <a:schemeClr val="tx1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8" name="Přímá spojnice se šipkou 97"/>
            <p:cNvCxnSpPr/>
            <p:nvPr/>
          </p:nvCxnSpPr>
          <p:spPr>
            <a:xfrm>
              <a:off x="1142584" y="1127795"/>
              <a:ext cx="0" cy="403180"/>
            </a:xfrm>
            <a:prstGeom prst="straightConnector1">
              <a:avLst/>
            </a:prstGeom>
            <a:ln>
              <a:solidFill>
                <a:schemeClr val="tx1"/>
              </a:solidFill>
              <a:headEnd type="arrow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9" name="TextovéPole 98"/>
            <p:cNvSpPr txBox="1"/>
            <p:nvPr/>
          </p:nvSpPr>
          <p:spPr>
            <a:xfrm>
              <a:off x="1257657" y="715325"/>
              <a:ext cx="1899887" cy="28892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ts val="1800"/>
                </a:lnSpc>
              </a:pPr>
              <a:r>
                <a:rPr lang="cs-CZ" sz="1600" dirty="0"/>
                <a:t>+20 až 30 </a:t>
              </a:r>
              <a:r>
                <a:rPr lang="cs-CZ" sz="1600" dirty="0" err="1"/>
                <a:t>mV</a:t>
              </a:r>
              <a:endParaRPr lang="cs-CZ" sz="1600" dirty="0"/>
            </a:p>
          </p:txBody>
        </p:sp>
        <p:cxnSp>
          <p:nvCxnSpPr>
            <p:cNvPr id="100" name="Přímá spojnice 99"/>
            <p:cNvCxnSpPr/>
            <p:nvPr/>
          </p:nvCxnSpPr>
          <p:spPr>
            <a:xfrm flipH="1">
              <a:off x="1308502" y="965870"/>
              <a:ext cx="4320000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1" name="TextovéPole 100"/>
            <p:cNvSpPr txBox="1"/>
            <p:nvPr/>
          </p:nvSpPr>
          <p:spPr>
            <a:xfrm>
              <a:off x="1308502" y="1376140"/>
              <a:ext cx="1579839" cy="28892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ts val="1800"/>
                </a:lnSpc>
              </a:pPr>
              <a:r>
                <a:rPr lang="cs-CZ" sz="1600" dirty="0"/>
                <a:t>0 </a:t>
              </a:r>
              <a:r>
                <a:rPr lang="cs-CZ" sz="1600" dirty="0" err="1"/>
                <a:t>mV</a:t>
              </a:r>
              <a:endParaRPr lang="cs-CZ" sz="1600" dirty="0"/>
            </a:p>
          </p:txBody>
        </p:sp>
        <p:sp>
          <p:nvSpPr>
            <p:cNvPr id="102" name="TextovéPole 101"/>
            <p:cNvSpPr txBox="1"/>
            <p:nvPr/>
          </p:nvSpPr>
          <p:spPr>
            <a:xfrm>
              <a:off x="1230557" y="3114787"/>
              <a:ext cx="1579839" cy="29179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ts val="1800"/>
                </a:lnSpc>
              </a:pPr>
              <a:r>
                <a:rPr lang="cs-CZ" sz="1600" dirty="0"/>
                <a:t>-55 </a:t>
              </a:r>
              <a:r>
                <a:rPr lang="cs-CZ" sz="1600" dirty="0" err="1"/>
                <a:t>mV</a:t>
              </a:r>
              <a:r>
                <a:rPr lang="cs-CZ" sz="1600" dirty="0"/>
                <a:t> </a:t>
              </a:r>
              <a:r>
                <a:rPr lang="cs-CZ" b="1" dirty="0"/>
                <a:t>práh</a:t>
              </a:r>
            </a:p>
          </p:txBody>
        </p:sp>
        <p:sp>
          <p:nvSpPr>
            <p:cNvPr id="103" name="TextovéPole 102"/>
            <p:cNvSpPr txBox="1"/>
            <p:nvPr/>
          </p:nvSpPr>
          <p:spPr>
            <a:xfrm>
              <a:off x="1261229" y="3734318"/>
              <a:ext cx="1608080" cy="28892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ts val="1800"/>
                </a:lnSpc>
              </a:pPr>
              <a:r>
                <a:rPr lang="cs-CZ" sz="1600" dirty="0"/>
                <a:t>-90 až -70 </a:t>
              </a:r>
              <a:r>
                <a:rPr lang="cs-CZ" sz="1600" dirty="0" err="1"/>
                <a:t>mV</a:t>
              </a:r>
              <a:endParaRPr lang="cs-CZ" sz="1600" dirty="0"/>
            </a:p>
          </p:txBody>
        </p:sp>
        <p:sp>
          <p:nvSpPr>
            <p:cNvPr id="104" name="TextovéPole 103"/>
            <p:cNvSpPr txBox="1"/>
            <p:nvPr/>
          </p:nvSpPr>
          <p:spPr>
            <a:xfrm>
              <a:off x="5072488" y="2348879"/>
              <a:ext cx="1282292" cy="49530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ts val="1800"/>
                </a:lnSpc>
              </a:pPr>
              <a:r>
                <a:rPr lang="cs-CZ" sz="2000" b="1" dirty="0"/>
                <a:t>klidový </a:t>
              </a:r>
            </a:p>
            <a:p>
              <a:pPr>
                <a:lnSpc>
                  <a:spcPts val="1800"/>
                </a:lnSpc>
              </a:pPr>
              <a:r>
                <a:rPr lang="cs-CZ" sz="2000" b="1" dirty="0"/>
                <a:t>potenciál</a:t>
              </a:r>
            </a:p>
          </p:txBody>
        </p:sp>
        <p:sp>
          <p:nvSpPr>
            <p:cNvPr id="105" name="TextovéPole 104"/>
            <p:cNvSpPr txBox="1"/>
            <p:nvPr/>
          </p:nvSpPr>
          <p:spPr>
            <a:xfrm>
              <a:off x="2523650" y="2730870"/>
              <a:ext cx="1274013" cy="49530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ts val="1800"/>
                </a:lnSpc>
              </a:pPr>
              <a:r>
                <a:rPr lang="cs-CZ" sz="2000" b="1" dirty="0"/>
                <a:t>akční </a:t>
              </a:r>
            </a:p>
            <a:p>
              <a:pPr>
                <a:lnSpc>
                  <a:spcPts val="1800"/>
                </a:lnSpc>
              </a:pPr>
              <a:r>
                <a:rPr lang="cs-CZ" sz="2000" b="1" dirty="0"/>
                <a:t>potenciál</a:t>
              </a:r>
            </a:p>
          </p:txBody>
        </p:sp>
        <p:sp>
          <p:nvSpPr>
            <p:cNvPr id="106" name="TextovéPole 105"/>
            <p:cNvSpPr txBox="1"/>
            <p:nvPr/>
          </p:nvSpPr>
          <p:spPr>
            <a:xfrm>
              <a:off x="1275654" y="2244307"/>
              <a:ext cx="2131086" cy="49530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ts val="1800"/>
                </a:lnSpc>
              </a:pPr>
              <a:r>
                <a:rPr lang="cs-CZ" sz="2000" b="1" dirty="0"/>
                <a:t>klidový </a:t>
              </a:r>
            </a:p>
            <a:p>
              <a:pPr>
                <a:lnSpc>
                  <a:spcPts val="1800"/>
                </a:lnSpc>
              </a:pPr>
              <a:r>
                <a:rPr lang="cs-CZ" sz="2000" b="1" dirty="0"/>
                <a:t>potenciál</a:t>
              </a:r>
            </a:p>
          </p:txBody>
        </p:sp>
      </p:grpSp>
      <p:grpSp>
        <p:nvGrpSpPr>
          <p:cNvPr id="3" name="Skupina 2"/>
          <p:cNvGrpSpPr/>
          <p:nvPr/>
        </p:nvGrpSpPr>
        <p:grpSpPr>
          <a:xfrm>
            <a:off x="3274994" y="514103"/>
            <a:ext cx="729970" cy="1917137"/>
            <a:chOff x="1750993" y="514102"/>
            <a:chExt cx="729970" cy="1917137"/>
          </a:xfrm>
        </p:grpSpPr>
        <p:sp>
          <p:nvSpPr>
            <p:cNvPr id="157" name="Pravá složená závorka 156"/>
            <p:cNvSpPr/>
            <p:nvPr/>
          </p:nvSpPr>
          <p:spPr>
            <a:xfrm rot="16200000">
              <a:off x="1952847" y="1769184"/>
              <a:ext cx="326261" cy="729970"/>
            </a:xfrm>
            <a:prstGeom prst="rightBrace">
              <a:avLst>
                <a:gd name="adj1" fmla="val 48371"/>
                <a:gd name="adj2" fmla="val 50000"/>
              </a:avLst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58" name="TextovéPole 157"/>
            <p:cNvSpPr txBox="1"/>
            <p:nvPr/>
          </p:nvSpPr>
          <p:spPr>
            <a:xfrm rot="18439091">
              <a:off x="1259479" y="1308363"/>
              <a:ext cx="1917137" cy="32861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ts val="1800"/>
                </a:lnSpc>
              </a:pPr>
              <a:r>
                <a:rPr lang="cs-CZ" dirty="0"/>
                <a:t>depolarizace</a:t>
              </a:r>
            </a:p>
          </p:txBody>
        </p:sp>
      </p:grpSp>
      <p:grpSp>
        <p:nvGrpSpPr>
          <p:cNvPr id="4" name="Skupina 3"/>
          <p:cNvGrpSpPr/>
          <p:nvPr/>
        </p:nvGrpSpPr>
        <p:grpSpPr>
          <a:xfrm>
            <a:off x="4063005" y="640212"/>
            <a:ext cx="1103903" cy="1900916"/>
            <a:chOff x="2539004" y="640211"/>
            <a:chExt cx="1103903" cy="1900916"/>
          </a:xfrm>
        </p:grpSpPr>
        <p:sp>
          <p:nvSpPr>
            <p:cNvPr id="159" name="Pravá složená závorka 158"/>
            <p:cNvSpPr/>
            <p:nvPr/>
          </p:nvSpPr>
          <p:spPr>
            <a:xfrm rot="16200000">
              <a:off x="2927825" y="1581555"/>
              <a:ext cx="326261" cy="1103903"/>
            </a:xfrm>
            <a:prstGeom prst="rightBrace">
              <a:avLst>
                <a:gd name="adj1" fmla="val 48371"/>
                <a:gd name="adj2" fmla="val 50000"/>
              </a:avLst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60" name="TextovéPole 159"/>
            <p:cNvSpPr txBox="1"/>
            <p:nvPr/>
          </p:nvSpPr>
          <p:spPr>
            <a:xfrm rot="18292587">
              <a:off x="2432455" y="1426361"/>
              <a:ext cx="1900916" cy="32861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ts val="1800"/>
                </a:lnSpc>
              </a:pPr>
              <a:r>
                <a:rPr lang="cs-CZ" dirty="0"/>
                <a:t>repolarizace</a:t>
              </a:r>
            </a:p>
          </p:txBody>
        </p:sp>
      </p:grpSp>
      <p:sp>
        <p:nvSpPr>
          <p:cNvPr id="161" name="Pravá složená závorka 160"/>
          <p:cNvSpPr/>
          <p:nvPr/>
        </p:nvSpPr>
        <p:spPr>
          <a:xfrm rot="16200000">
            <a:off x="5692423" y="1498178"/>
            <a:ext cx="326261" cy="1268673"/>
          </a:xfrm>
          <a:prstGeom prst="rightBrace">
            <a:avLst>
              <a:gd name="adj1" fmla="val 48371"/>
              <a:gd name="adj2" fmla="val 50000"/>
            </a:avLst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62" name="TextovéPole 161"/>
          <p:cNvSpPr txBox="1"/>
          <p:nvPr/>
        </p:nvSpPr>
        <p:spPr>
          <a:xfrm rot="19197959">
            <a:off x="4924034" y="1572402"/>
            <a:ext cx="2360414" cy="3286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1800"/>
              </a:lnSpc>
            </a:pPr>
            <a:r>
              <a:rPr lang="cs-CZ" dirty="0" err="1"/>
              <a:t>hyperpolarizace</a:t>
            </a:r>
            <a:endParaRPr lang="cs-CZ" dirty="0"/>
          </a:p>
        </p:txBody>
      </p:sp>
      <p:cxnSp>
        <p:nvCxnSpPr>
          <p:cNvPr id="163" name="Přímá spojnice 162"/>
          <p:cNvCxnSpPr/>
          <p:nvPr/>
        </p:nvCxnSpPr>
        <p:spPr>
          <a:xfrm>
            <a:off x="3971564" y="3022661"/>
            <a:ext cx="472108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4" name="TextovéPole 163"/>
          <p:cNvSpPr txBox="1"/>
          <p:nvPr/>
        </p:nvSpPr>
        <p:spPr>
          <a:xfrm>
            <a:off x="4418656" y="2694172"/>
            <a:ext cx="1744138" cy="7902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1800"/>
              </a:lnSpc>
            </a:pPr>
            <a:r>
              <a:rPr lang="cs-CZ" dirty="0"/>
              <a:t>překmit do kladného napětí</a:t>
            </a:r>
          </a:p>
        </p:txBody>
      </p:sp>
      <p:sp>
        <p:nvSpPr>
          <p:cNvPr id="180" name="TextovéPole 179"/>
          <p:cNvSpPr txBox="1"/>
          <p:nvPr/>
        </p:nvSpPr>
        <p:spPr>
          <a:xfrm>
            <a:off x="6623986" y="6341258"/>
            <a:ext cx="156305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cs-CZ" sz="2000" b="1" dirty="0"/>
              <a:t>čas (</a:t>
            </a:r>
            <a:r>
              <a:rPr lang="cs-CZ" sz="2000" b="1" dirty="0" err="1"/>
              <a:t>ms</a:t>
            </a:r>
            <a:r>
              <a:rPr lang="cs-CZ" sz="2000" b="1" dirty="0"/>
              <a:t>)</a:t>
            </a:r>
          </a:p>
        </p:txBody>
      </p:sp>
      <p:sp>
        <p:nvSpPr>
          <p:cNvPr id="181" name="TextovéPole 180"/>
          <p:cNvSpPr txBox="1"/>
          <p:nvPr/>
        </p:nvSpPr>
        <p:spPr>
          <a:xfrm>
            <a:off x="1211535" y="2391711"/>
            <a:ext cx="800219" cy="3427850"/>
          </a:xfrm>
          <a:prstGeom prst="rect">
            <a:avLst/>
          </a:prstGeom>
          <a:noFill/>
        </p:spPr>
        <p:txBody>
          <a:bodyPr vert="vert270" wrap="square" rtlCol="0">
            <a:spAutoFit/>
          </a:bodyPr>
          <a:lstStyle/>
          <a:p>
            <a:pPr algn="ctr"/>
            <a:r>
              <a:rPr lang="cs-CZ" sz="2000" b="1" dirty="0"/>
              <a:t>napětí na membráně (</a:t>
            </a:r>
            <a:r>
              <a:rPr lang="cs-CZ" sz="2000" b="1" dirty="0" err="1"/>
              <a:t>mV</a:t>
            </a:r>
            <a:r>
              <a:rPr lang="cs-CZ" sz="2000" b="1" dirty="0"/>
              <a:t>)</a:t>
            </a:r>
          </a:p>
        </p:txBody>
      </p:sp>
      <p:sp>
        <p:nvSpPr>
          <p:cNvPr id="182" name="TextovéPole 181"/>
          <p:cNvSpPr txBox="1"/>
          <p:nvPr/>
        </p:nvSpPr>
        <p:spPr>
          <a:xfrm>
            <a:off x="8082655" y="3197225"/>
            <a:ext cx="3707717" cy="263149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lnSpc>
                <a:spcPts val="1800"/>
              </a:lnSpc>
              <a:buFont typeface="Arial" panose="020B0604020202020204" pitchFamily="34" charset="0"/>
              <a:buChar char="•"/>
            </a:pPr>
            <a:r>
              <a:rPr lang="cs-CZ" sz="1800" b="1" dirty="0">
                <a:latin typeface="+mn-lt"/>
              </a:rPr>
              <a:t>Fáze repolarizace</a:t>
            </a:r>
          </a:p>
          <a:p>
            <a:pPr marL="285750" indent="-285750">
              <a:lnSpc>
                <a:spcPts val="1800"/>
              </a:lnSpc>
              <a:buFont typeface="Arial" panose="020B0604020202020204" pitchFamily="34" charset="0"/>
              <a:buChar char="•"/>
            </a:pPr>
            <a:r>
              <a:rPr lang="cs-CZ" sz="1800" dirty="0">
                <a:latin typeface="+mn-lt"/>
              </a:rPr>
              <a:t>kanály pro Na+ jsou znovu zavřeny (velmi rychle se inaktivují)</a:t>
            </a:r>
          </a:p>
          <a:p>
            <a:pPr marL="285750" indent="-285750">
              <a:lnSpc>
                <a:spcPts val="1800"/>
              </a:lnSpc>
              <a:buFont typeface="Arial" panose="020B0604020202020204" pitchFamily="34" charset="0"/>
              <a:buChar char="•"/>
            </a:pPr>
            <a:r>
              <a:rPr lang="cs-CZ" sz="1800" dirty="0">
                <a:latin typeface="+mn-lt"/>
              </a:rPr>
              <a:t>K+ vystupuje z buňky</a:t>
            </a:r>
          </a:p>
          <a:p>
            <a:pPr marL="285750" indent="-285750">
              <a:lnSpc>
                <a:spcPts val="1800"/>
              </a:lnSpc>
              <a:buFont typeface="Arial" panose="020B0604020202020204" pitchFamily="34" charset="0"/>
              <a:buChar char="•"/>
            </a:pPr>
            <a:endParaRPr lang="cs-CZ" sz="1800" dirty="0">
              <a:latin typeface="+mn-lt"/>
            </a:endParaRPr>
          </a:p>
          <a:p>
            <a:pPr marL="285750" indent="-285750">
              <a:lnSpc>
                <a:spcPts val="1800"/>
              </a:lnSpc>
              <a:buFont typeface="Arial" panose="020B0604020202020204" pitchFamily="34" charset="0"/>
              <a:buChar char="•"/>
            </a:pPr>
            <a:r>
              <a:rPr lang="cs-CZ" sz="1800" dirty="0">
                <a:latin typeface="+mn-lt"/>
              </a:rPr>
              <a:t>Na+ je pumpován ven, K+ je pumpován dovnitř</a:t>
            </a:r>
          </a:p>
          <a:p>
            <a:pPr marL="285750" indent="-285750">
              <a:lnSpc>
                <a:spcPts val="1800"/>
              </a:lnSpc>
              <a:buFont typeface="Arial" panose="020B0604020202020204" pitchFamily="34" charset="0"/>
              <a:buChar char="•"/>
            </a:pPr>
            <a:endParaRPr lang="cs-CZ" sz="1800" dirty="0">
              <a:latin typeface="+mn-lt"/>
            </a:endParaRPr>
          </a:p>
          <a:p>
            <a:pPr marL="285750" indent="-285750">
              <a:lnSpc>
                <a:spcPts val="1800"/>
              </a:lnSpc>
              <a:buFont typeface="Arial" panose="020B0604020202020204" pitchFamily="34" charset="0"/>
              <a:buChar char="•"/>
            </a:pPr>
            <a:r>
              <a:rPr lang="cs-CZ" sz="1800" dirty="0">
                <a:latin typeface="+mn-lt"/>
              </a:rPr>
              <a:t>Napětí se dostává zpět ke klidovým hodnotám</a:t>
            </a:r>
          </a:p>
        </p:txBody>
      </p:sp>
      <p:sp>
        <p:nvSpPr>
          <p:cNvPr id="48" name="Obdélník 47"/>
          <p:cNvSpPr/>
          <p:nvPr/>
        </p:nvSpPr>
        <p:spPr>
          <a:xfrm>
            <a:off x="1870559" y="456868"/>
            <a:ext cx="5920210" cy="33919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lnSpc>
                <a:spcPts val="1800"/>
              </a:lnSpc>
            </a:pPr>
            <a:r>
              <a:rPr lang="cs-CZ" sz="2800" b="1" dirty="0"/>
              <a:t>Klidové napětí a akční potenciál</a:t>
            </a:r>
          </a:p>
        </p:txBody>
      </p:sp>
    </p:spTree>
    <p:extLst>
      <p:ext uri="{BB962C8B-B14F-4D97-AF65-F5344CB8AC3E}">
        <p14:creationId xmlns:p14="http://schemas.microsoft.com/office/powerpoint/2010/main" val="154054808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1" grpId="0" animBg="1"/>
      <p:bldP spid="162" grpId="0"/>
      <p:bldP spid="182" grpId="0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70" name="Rectangle 2">
            <a:extLst>
              <a:ext uri="{FF2B5EF4-FFF2-40B4-BE49-F238E27FC236}">
                <a16:creationId xmlns:a16="http://schemas.microsoft.com/office/drawing/2014/main" id="{7982B888-EC7A-4126-A4A8-DCA33229C872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cs-CZ" altLang="cs-CZ" b="1">
                <a:solidFill>
                  <a:schemeClr val="bg1"/>
                </a:solidFill>
              </a:rPr>
              <a:t>AKČNÍ  POTENCIÁL (AP)</a:t>
            </a:r>
          </a:p>
        </p:txBody>
      </p:sp>
      <p:sp>
        <p:nvSpPr>
          <p:cNvPr id="7171" name="Rectangle 3">
            <a:extLst>
              <a:ext uri="{FF2B5EF4-FFF2-40B4-BE49-F238E27FC236}">
                <a16:creationId xmlns:a16="http://schemas.microsoft.com/office/drawing/2014/main" id="{EFAE3163-9FE1-43F6-B5D2-986A12A8ED63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2209800" y="1981200"/>
            <a:ext cx="7772400" cy="4419600"/>
          </a:xfrm>
        </p:spPr>
        <p:txBody>
          <a:bodyPr/>
          <a:lstStyle/>
          <a:p>
            <a:pPr eaLnBrk="1" hangingPunct="1">
              <a:lnSpc>
                <a:spcPct val="90000"/>
              </a:lnSpc>
            </a:pPr>
            <a:r>
              <a:rPr lang="cs-CZ" altLang="cs-CZ" b="1">
                <a:solidFill>
                  <a:schemeClr val="bg1"/>
                </a:solidFill>
              </a:rPr>
              <a:t>Podrážděním vzrušivých buněk</a:t>
            </a:r>
            <a:r>
              <a:rPr lang="cs-CZ" altLang="cs-CZ">
                <a:solidFill>
                  <a:schemeClr val="bg1"/>
                </a:solidFill>
              </a:rPr>
              <a:t> (svalových nebo nervových) se klidové membránové napětí může změnit v AKČNÍ napětí</a:t>
            </a:r>
          </a:p>
          <a:p>
            <a:pPr eaLnBrk="1" hangingPunct="1">
              <a:lnSpc>
                <a:spcPct val="90000"/>
              </a:lnSpc>
            </a:pPr>
            <a:r>
              <a:rPr lang="cs-CZ" altLang="cs-CZ">
                <a:solidFill>
                  <a:schemeClr val="bg1"/>
                </a:solidFill>
              </a:rPr>
              <a:t>AP vzniká podle </a:t>
            </a:r>
            <a:r>
              <a:rPr lang="cs-CZ" altLang="cs-CZ" b="1">
                <a:solidFill>
                  <a:schemeClr val="bg1"/>
                </a:solidFill>
              </a:rPr>
              <a:t>zákon</a:t>
            </a:r>
            <a:r>
              <a:rPr lang="cs-CZ" altLang="cs-CZ">
                <a:solidFill>
                  <a:schemeClr val="bg1"/>
                </a:solidFill>
              </a:rPr>
              <a:t>a: </a:t>
            </a:r>
            <a:r>
              <a:rPr lang="cs-CZ" altLang="cs-CZ" b="1">
                <a:solidFill>
                  <a:schemeClr val="bg1"/>
                </a:solidFill>
              </a:rPr>
              <a:t>„vše nebo nic“</a:t>
            </a:r>
          </a:p>
          <a:p>
            <a:pPr eaLnBrk="1" hangingPunct="1">
              <a:lnSpc>
                <a:spcPct val="90000"/>
              </a:lnSpc>
              <a:buFontTx/>
              <a:buNone/>
            </a:pPr>
            <a:r>
              <a:rPr lang="cs-CZ" altLang="cs-CZ">
                <a:solidFill>
                  <a:schemeClr val="bg1"/>
                </a:solidFill>
              </a:rPr>
              <a:t>    - k jeho vzniku je potřeba dostatečně silného podnětu (tzv. </a:t>
            </a:r>
            <a:r>
              <a:rPr lang="cs-CZ" altLang="cs-CZ" b="1">
                <a:solidFill>
                  <a:schemeClr val="bg1"/>
                </a:solidFill>
              </a:rPr>
              <a:t>nadprahový</a:t>
            </a:r>
            <a:r>
              <a:rPr lang="cs-CZ" altLang="cs-CZ">
                <a:solidFill>
                  <a:schemeClr val="bg1"/>
                </a:solidFill>
              </a:rPr>
              <a:t> podnět)</a:t>
            </a:r>
          </a:p>
          <a:p>
            <a:pPr eaLnBrk="1" hangingPunct="1">
              <a:lnSpc>
                <a:spcPct val="90000"/>
              </a:lnSpc>
              <a:buFontTx/>
              <a:buNone/>
            </a:pPr>
            <a:r>
              <a:rPr lang="cs-CZ" altLang="cs-CZ">
                <a:solidFill>
                  <a:schemeClr val="bg1"/>
                </a:solidFill>
              </a:rPr>
              <a:t>    - jeho další </a:t>
            </a:r>
            <a:r>
              <a:rPr lang="cs-CZ" altLang="cs-CZ" b="1">
                <a:solidFill>
                  <a:schemeClr val="bg1"/>
                </a:solidFill>
              </a:rPr>
              <a:t>šíření</a:t>
            </a:r>
            <a:r>
              <a:rPr lang="cs-CZ" altLang="cs-CZ">
                <a:solidFill>
                  <a:schemeClr val="bg1"/>
                </a:solidFill>
              </a:rPr>
              <a:t> probíhá </a:t>
            </a:r>
            <a:r>
              <a:rPr lang="cs-CZ" altLang="cs-CZ" b="1">
                <a:solidFill>
                  <a:schemeClr val="bg1"/>
                </a:solidFill>
              </a:rPr>
              <a:t>bez ztráty</a:t>
            </a:r>
            <a:r>
              <a:rPr lang="cs-CZ" altLang="cs-CZ">
                <a:solidFill>
                  <a:schemeClr val="bg1"/>
                </a:solidFill>
              </a:rPr>
              <a:t> jeho velikosti </a:t>
            </a:r>
          </a:p>
          <a:p>
            <a:pPr eaLnBrk="1" hangingPunct="1">
              <a:lnSpc>
                <a:spcPct val="90000"/>
              </a:lnSpc>
            </a:pPr>
            <a:endParaRPr lang="cs-CZ" altLang="cs-CZ">
              <a:solidFill>
                <a:schemeClr val="tx2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96826423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94" name="Rectangle 2">
            <a:extLst>
              <a:ext uri="{FF2B5EF4-FFF2-40B4-BE49-F238E27FC236}">
                <a16:creationId xmlns:a16="http://schemas.microsoft.com/office/drawing/2014/main" id="{7436739A-BEED-4373-B9E1-CB0E3A3A0F47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cs-CZ" altLang="cs-CZ" b="1">
                <a:solidFill>
                  <a:schemeClr val="bg1"/>
                </a:solidFill>
              </a:rPr>
              <a:t>Fyziologický význam</a:t>
            </a:r>
            <a:r>
              <a:rPr lang="cs-CZ" altLang="cs-CZ">
                <a:solidFill>
                  <a:schemeClr val="bg1"/>
                </a:solidFill>
              </a:rPr>
              <a:t> akčního potenciálu</a:t>
            </a:r>
          </a:p>
        </p:txBody>
      </p:sp>
      <p:sp>
        <p:nvSpPr>
          <p:cNvPr id="8195" name="Rectangle 3">
            <a:extLst>
              <a:ext uri="{FF2B5EF4-FFF2-40B4-BE49-F238E27FC236}">
                <a16:creationId xmlns:a16="http://schemas.microsoft.com/office/drawing/2014/main" id="{A810528A-95CF-402F-B272-2FA439DEB186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pPr eaLnBrk="1" hangingPunct="1">
              <a:lnSpc>
                <a:spcPct val="150000"/>
              </a:lnSpc>
            </a:pPr>
            <a:r>
              <a:rPr lang="cs-CZ" altLang="cs-CZ">
                <a:solidFill>
                  <a:schemeClr val="bg1"/>
                </a:solidFill>
              </a:rPr>
              <a:t>změnou klidového membránového potenciálu v akční potenciál se:</a:t>
            </a:r>
          </a:p>
          <a:p>
            <a:pPr eaLnBrk="1" hangingPunct="1">
              <a:lnSpc>
                <a:spcPct val="150000"/>
              </a:lnSpc>
              <a:buFont typeface="Wingdings" panose="05000000000000000000" pitchFamily="2" charset="2"/>
              <a:buChar char="ü"/>
            </a:pPr>
            <a:r>
              <a:rPr lang="cs-CZ" altLang="cs-CZ">
                <a:solidFill>
                  <a:schemeClr val="bg1"/>
                </a:solidFill>
              </a:rPr>
              <a:t>kódují a přenášejí informace v živých systémech (nervová soustava)</a:t>
            </a:r>
          </a:p>
          <a:p>
            <a:pPr eaLnBrk="1" hangingPunct="1">
              <a:lnSpc>
                <a:spcPct val="150000"/>
              </a:lnSpc>
              <a:buFont typeface="Wingdings" panose="05000000000000000000" pitchFamily="2" charset="2"/>
              <a:buChar char="ü"/>
            </a:pPr>
            <a:r>
              <a:rPr lang="cs-CZ" altLang="cs-CZ">
                <a:solidFill>
                  <a:schemeClr val="bg1"/>
                </a:solidFill>
              </a:rPr>
              <a:t>spouští se svalová kontrakce (svalstvo)</a:t>
            </a:r>
          </a:p>
        </p:txBody>
      </p:sp>
    </p:spTree>
    <p:extLst>
      <p:ext uri="{BB962C8B-B14F-4D97-AF65-F5344CB8AC3E}">
        <p14:creationId xmlns:p14="http://schemas.microsoft.com/office/powerpoint/2010/main" val="245929851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pro zápatí 1"/>
          <p:cNvSpPr>
            <a:spLocks noGrp="1"/>
          </p:cNvSpPr>
          <p:nvPr>
            <p:ph type="ftr" sz="quarter" idx="3"/>
          </p:nvPr>
        </p:nvSpPr>
        <p:spPr>
          <a:xfrm>
            <a:off x="666000" y="6324518"/>
            <a:ext cx="7920000" cy="252000"/>
          </a:xfrm>
        </p:spPr>
        <p:txBody>
          <a:bodyPr/>
          <a:lstStyle/>
          <a:p>
            <a:r>
              <a:rPr lang="cs-CZ" dirty="0"/>
              <a:t>Marie Nováková, Fyziologický ústav LF MU</a:t>
            </a:r>
          </a:p>
        </p:txBody>
      </p:sp>
      <p:sp>
        <p:nvSpPr>
          <p:cNvPr id="3" name="Zástupný symbol pro číslo snímku 2"/>
          <p:cNvSpPr>
            <a:spLocks noGrp="1"/>
          </p:cNvSpPr>
          <p:nvPr>
            <p:ph type="sldNum" sz="quarter" idx="4"/>
          </p:nvPr>
        </p:nvSpPr>
        <p:spPr>
          <a:xfrm>
            <a:off x="414000" y="6324518"/>
            <a:ext cx="252000" cy="252000"/>
          </a:xfrm>
        </p:spPr>
        <p:txBody>
          <a:bodyPr/>
          <a:lstStyle/>
          <a:p>
            <a:fld id="{0DE708CC-0C3F-4567-9698-B54C0F35BD31}" type="slidenum">
              <a:rPr lang="cs-CZ" altLang="cs-CZ" smtClean="0"/>
              <a:pPr/>
              <a:t>17</a:t>
            </a:fld>
            <a:endParaRPr lang="cs-CZ" altLang="cs-CZ" dirty="0"/>
          </a:p>
        </p:txBody>
      </p:sp>
      <p:pic>
        <p:nvPicPr>
          <p:cNvPr id="4" name="Picture 2" descr="typy svalů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13808" y="629785"/>
            <a:ext cx="8382000" cy="5411787"/>
          </a:xfrm>
          <a:prstGeom prst="rect">
            <a:avLst/>
          </a:prstGeom>
          <a:noFill/>
          <a:ln w="635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5" name="TextovéPole 1"/>
          <p:cNvSpPr txBox="1">
            <a:spLocks noChangeArrowheads="1"/>
          </p:cNvSpPr>
          <p:nvPr/>
        </p:nvSpPr>
        <p:spPr bwMode="auto">
          <a:xfrm>
            <a:off x="6020832" y="6296630"/>
            <a:ext cx="4191660" cy="3077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cs-CZ" sz="1400" dirty="0"/>
              <a:t>S. </a:t>
            </a:r>
            <a:r>
              <a:rPr lang="cs-CZ" sz="1400" dirty="0" err="1"/>
              <a:t>Silbernagl</a:t>
            </a:r>
            <a:r>
              <a:rPr lang="cs-CZ" sz="1400" dirty="0"/>
              <a:t>, A. </a:t>
            </a:r>
            <a:r>
              <a:rPr lang="cs-CZ" sz="1400" dirty="0" err="1"/>
              <a:t>Despopoulos</a:t>
            </a:r>
            <a:r>
              <a:rPr lang="cs-CZ" sz="1400" dirty="0"/>
              <a:t>: Atlas fyziologie člověka</a:t>
            </a:r>
          </a:p>
        </p:txBody>
      </p:sp>
    </p:spTree>
    <p:extLst>
      <p:ext uri="{BB962C8B-B14F-4D97-AF65-F5344CB8AC3E}">
        <p14:creationId xmlns:p14="http://schemas.microsoft.com/office/powerpoint/2010/main" val="555752006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6626" name="Picture 2" descr="G:\Svaly, kosti\Obr22_Typy svalové tkáně.bmp">
            <a:extLst>
              <a:ext uri="{FF2B5EF4-FFF2-40B4-BE49-F238E27FC236}">
                <a16:creationId xmlns:a16="http://schemas.microsoft.com/office/drawing/2014/main" id="{3EA51E8F-536A-4B26-AE1C-0FD30CA6CD1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09800" y="838200"/>
            <a:ext cx="8001000" cy="5257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648696158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7650" name="Picture 2" descr="mso682B5">
            <a:extLst>
              <a:ext uri="{FF2B5EF4-FFF2-40B4-BE49-F238E27FC236}">
                <a16:creationId xmlns:a16="http://schemas.microsoft.com/office/drawing/2014/main" id="{6AA7A0A2-02E8-4FFB-B98D-AECB40CE12A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87938" y="2827338"/>
            <a:ext cx="5580062" cy="40306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7651" name="Rectangle 3">
            <a:extLst>
              <a:ext uri="{FF2B5EF4-FFF2-40B4-BE49-F238E27FC236}">
                <a16:creationId xmlns:a16="http://schemas.microsoft.com/office/drawing/2014/main" id="{E377B094-E269-4B20-A04E-97F915FC030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08888" y="5961064"/>
            <a:ext cx="3059112" cy="708025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fontAlgn="auto">
              <a:spcBef>
                <a:spcPct val="0"/>
              </a:spcBef>
              <a:spcAft>
                <a:spcPts val="0"/>
              </a:spcAft>
              <a:buNone/>
            </a:pPr>
            <a:endParaRPr lang="cs-CZ" altLang="cs-CZ" sz="1400">
              <a:solidFill>
                <a:prstClr val="black"/>
              </a:solidFill>
            </a:endParaRPr>
          </a:p>
        </p:txBody>
      </p:sp>
      <p:sp>
        <p:nvSpPr>
          <p:cNvPr id="27652" name="Rectangle 4">
            <a:extLst>
              <a:ext uri="{FF2B5EF4-FFF2-40B4-BE49-F238E27FC236}">
                <a16:creationId xmlns:a16="http://schemas.microsoft.com/office/drawing/2014/main" id="{E13A722B-1EC1-4CDE-83DE-3596E9D3AE6A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56588" y="5578476"/>
            <a:ext cx="2411412" cy="1279525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fontAlgn="auto">
              <a:spcBef>
                <a:spcPct val="0"/>
              </a:spcBef>
              <a:spcAft>
                <a:spcPts val="0"/>
              </a:spcAft>
              <a:buNone/>
            </a:pPr>
            <a:endParaRPr lang="cs-CZ" altLang="cs-CZ" sz="2400">
              <a:solidFill>
                <a:prstClr val="black"/>
              </a:solidFill>
            </a:endParaRPr>
          </a:p>
        </p:txBody>
      </p:sp>
      <p:sp>
        <p:nvSpPr>
          <p:cNvPr id="27653" name="Rectangle 5">
            <a:extLst>
              <a:ext uri="{FF2B5EF4-FFF2-40B4-BE49-F238E27FC236}">
                <a16:creationId xmlns:a16="http://schemas.microsoft.com/office/drawing/2014/main" id="{5AF90531-977F-46BA-B8F6-3275C71273B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87938" y="2852738"/>
            <a:ext cx="3059112" cy="908050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fontAlgn="auto">
              <a:spcBef>
                <a:spcPct val="0"/>
              </a:spcBef>
              <a:spcAft>
                <a:spcPts val="0"/>
              </a:spcAft>
              <a:buNone/>
            </a:pPr>
            <a:endParaRPr lang="cs-CZ" altLang="cs-CZ" sz="2400">
              <a:solidFill>
                <a:prstClr val="black"/>
              </a:solidFill>
            </a:endParaRPr>
          </a:p>
        </p:txBody>
      </p:sp>
      <p:pic>
        <p:nvPicPr>
          <p:cNvPr id="27654" name="Picture 6" descr="msoD5741">
            <a:extLst>
              <a:ext uri="{FF2B5EF4-FFF2-40B4-BE49-F238E27FC236}">
                <a16:creationId xmlns:a16="http://schemas.microsoft.com/office/drawing/2014/main" id="{3F4EE646-4E09-44E7-849D-1F12A1D55D2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6523" b="22397"/>
          <a:stretch>
            <a:fillRect/>
          </a:stretch>
        </p:blipFill>
        <p:spPr bwMode="auto">
          <a:xfrm>
            <a:off x="1919289" y="692151"/>
            <a:ext cx="7812087" cy="16113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7655" name="Picture 7" descr="msoC1219">
            <a:extLst>
              <a:ext uri="{FF2B5EF4-FFF2-40B4-BE49-F238E27FC236}">
                <a16:creationId xmlns:a16="http://schemas.microsoft.com/office/drawing/2014/main" id="{06392232-785F-415B-B4C3-2CCEAF493CC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746"/>
          <a:stretch>
            <a:fillRect/>
          </a:stretch>
        </p:blipFill>
        <p:spPr bwMode="auto">
          <a:xfrm>
            <a:off x="1558926" y="3284539"/>
            <a:ext cx="4608513" cy="12715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7656" name="Picture 8" descr="msoC5065">
            <a:extLst>
              <a:ext uri="{FF2B5EF4-FFF2-40B4-BE49-F238E27FC236}">
                <a16:creationId xmlns:a16="http://schemas.microsoft.com/office/drawing/2014/main" id="{E37BD702-1075-4257-B1B4-DB16563D2FE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0" y="5013325"/>
            <a:ext cx="3600450" cy="9540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7657" name="Text Box 9">
            <a:extLst>
              <a:ext uri="{FF2B5EF4-FFF2-40B4-BE49-F238E27FC236}">
                <a16:creationId xmlns:a16="http://schemas.microsoft.com/office/drawing/2014/main" id="{696EC503-492A-4D2B-BEEC-37F8C818C33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782888" y="4714876"/>
            <a:ext cx="2197100" cy="366713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fontAlgn="auto">
              <a:spcBef>
                <a:spcPct val="0"/>
              </a:spcBef>
              <a:spcAft>
                <a:spcPts val="0"/>
              </a:spcAft>
              <a:buNone/>
            </a:pPr>
            <a:r>
              <a:rPr lang="cs-CZ" altLang="cs-CZ" sz="1800" b="1">
                <a:solidFill>
                  <a:prstClr val="black"/>
                </a:solidFill>
              </a:rPr>
              <a:t>myozinová molekula</a:t>
            </a:r>
          </a:p>
        </p:txBody>
      </p:sp>
      <p:sp>
        <p:nvSpPr>
          <p:cNvPr id="27658" name="Text Box 10">
            <a:extLst>
              <a:ext uri="{FF2B5EF4-FFF2-40B4-BE49-F238E27FC236}">
                <a16:creationId xmlns:a16="http://schemas.microsoft.com/office/drawing/2014/main" id="{0F95BE57-9AEC-4FB5-AC13-707FFAB5A46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92313" y="6022976"/>
            <a:ext cx="1981200" cy="366713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fontAlgn="auto">
              <a:spcBef>
                <a:spcPct val="0"/>
              </a:spcBef>
              <a:spcAft>
                <a:spcPts val="0"/>
              </a:spcAft>
              <a:buNone/>
            </a:pPr>
            <a:r>
              <a:rPr lang="cs-CZ" altLang="cs-CZ" sz="1800" b="1">
                <a:solidFill>
                  <a:prstClr val="black"/>
                </a:solidFill>
              </a:rPr>
              <a:t>myozinová hlavice</a:t>
            </a:r>
          </a:p>
        </p:txBody>
      </p:sp>
      <p:sp>
        <p:nvSpPr>
          <p:cNvPr id="27659" name="Line 11">
            <a:extLst>
              <a:ext uri="{FF2B5EF4-FFF2-40B4-BE49-F238E27FC236}">
                <a16:creationId xmlns:a16="http://schemas.microsoft.com/office/drawing/2014/main" id="{47D091FE-6F89-4AB9-8DDA-B6CF9905F14C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2135188" y="5734051"/>
            <a:ext cx="360362" cy="3587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endParaRPr lang="cs-CZ" sz="1800">
              <a:solidFill>
                <a:prstClr val="black"/>
              </a:solidFill>
              <a:latin typeface="Trebuchet MS"/>
            </a:endParaRPr>
          </a:p>
        </p:txBody>
      </p:sp>
      <p:sp>
        <p:nvSpPr>
          <p:cNvPr id="27660" name="Line 12">
            <a:extLst>
              <a:ext uri="{FF2B5EF4-FFF2-40B4-BE49-F238E27FC236}">
                <a16:creationId xmlns:a16="http://schemas.microsoft.com/office/drawing/2014/main" id="{BEFDAD7E-3A42-4BA8-8A57-F498EF9CA817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648075" y="5805489"/>
            <a:ext cx="215900" cy="28733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endParaRPr lang="cs-CZ" sz="1800">
              <a:solidFill>
                <a:prstClr val="black"/>
              </a:solidFill>
              <a:latin typeface="Trebuchet MS"/>
            </a:endParaRPr>
          </a:p>
        </p:txBody>
      </p:sp>
      <p:sp>
        <p:nvSpPr>
          <p:cNvPr id="27661" name="Text Box 13">
            <a:extLst>
              <a:ext uri="{FF2B5EF4-FFF2-40B4-BE49-F238E27FC236}">
                <a16:creationId xmlns:a16="http://schemas.microsoft.com/office/drawing/2014/main" id="{D79DE43C-0F28-44D5-BE17-2FEC61AE8BC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19825" y="-82550"/>
            <a:ext cx="1354138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fontAlgn="auto">
              <a:spcBef>
                <a:spcPct val="0"/>
              </a:spcBef>
              <a:spcAft>
                <a:spcPts val="0"/>
              </a:spcAft>
              <a:buNone/>
            </a:pPr>
            <a:r>
              <a:rPr lang="cs-CZ" altLang="cs-CZ" sz="2000" b="1">
                <a:solidFill>
                  <a:prstClr val="black"/>
                </a:solidFill>
              </a:rPr>
              <a:t>sarkomera</a:t>
            </a:r>
          </a:p>
        </p:txBody>
      </p:sp>
      <p:sp>
        <p:nvSpPr>
          <p:cNvPr id="27662" name="Text Box 14">
            <a:extLst>
              <a:ext uri="{FF2B5EF4-FFF2-40B4-BE49-F238E27FC236}">
                <a16:creationId xmlns:a16="http://schemas.microsoft.com/office/drawing/2014/main" id="{701A4058-8988-4639-B7B8-E1F9F33EF66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04064" y="3454401"/>
            <a:ext cx="1354137" cy="396875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fontAlgn="auto">
              <a:spcBef>
                <a:spcPct val="0"/>
              </a:spcBef>
              <a:spcAft>
                <a:spcPts val="0"/>
              </a:spcAft>
              <a:buNone/>
            </a:pPr>
            <a:r>
              <a:rPr lang="cs-CZ" altLang="cs-CZ" sz="2000" b="1">
                <a:solidFill>
                  <a:prstClr val="black"/>
                </a:solidFill>
              </a:rPr>
              <a:t>sarkomera</a:t>
            </a:r>
          </a:p>
        </p:txBody>
      </p:sp>
      <p:sp>
        <p:nvSpPr>
          <p:cNvPr id="27663" name="Text Box 15">
            <a:extLst>
              <a:ext uri="{FF2B5EF4-FFF2-40B4-BE49-F238E27FC236}">
                <a16:creationId xmlns:a16="http://schemas.microsoft.com/office/drawing/2014/main" id="{60F06520-A7C2-4A3B-82FD-CCFCAB71F1C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428163" y="2424114"/>
            <a:ext cx="881062" cy="396875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fontAlgn="auto">
              <a:spcBef>
                <a:spcPct val="0"/>
              </a:spcBef>
              <a:spcAft>
                <a:spcPts val="0"/>
              </a:spcAft>
              <a:buNone/>
            </a:pPr>
            <a:r>
              <a:rPr lang="cs-CZ" altLang="cs-CZ" sz="2000" b="1">
                <a:solidFill>
                  <a:prstClr val="black"/>
                </a:solidFill>
              </a:rPr>
              <a:t>linie Z</a:t>
            </a:r>
          </a:p>
        </p:txBody>
      </p:sp>
      <p:sp>
        <p:nvSpPr>
          <p:cNvPr id="27664" name="Line 16">
            <a:extLst>
              <a:ext uri="{FF2B5EF4-FFF2-40B4-BE49-F238E27FC236}">
                <a16:creationId xmlns:a16="http://schemas.microsoft.com/office/drawing/2014/main" id="{F5E8C35D-F541-4EA4-A158-C5E03488FDBC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9120189" y="2349501"/>
            <a:ext cx="720725" cy="14287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endParaRPr lang="cs-CZ" sz="1800">
              <a:solidFill>
                <a:prstClr val="black"/>
              </a:solidFill>
              <a:latin typeface="Trebuchet MS"/>
            </a:endParaRPr>
          </a:p>
        </p:txBody>
      </p:sp>
      <p:sp>
        <p:nvSpPr>
          <p:cNvPr id="27665" name="Line 17">
            <a:extLst>
              <a:ext uri="{FF2B5EF4-FFF2-40B4-BE49-F238E27FC236}">
                <a16:creationId xmlns:a16="http://schemas.microsoft.com/office/drawing/2014/main" id="{2AA97D1C-F8EB-4411-AB31-A224068AD22A}"/>
              </a:ext>
            </a:extLst>
          </p:cNvPr>
          <p:cNvSpPr>
            <a:spLocks noChangeShapeType="1"/>
          </p:cNvSpPr>
          <p:nvPr/>
        </p:nvSpPr>
        <p:spPr bwMode="auto">
          <a:xfrm>
            <a:off x="10150475" y="2759075"/>
            <a:ext cx="0" cy="6477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endParaRPr lang="cs-CZ" sz="1800">
              <a:solidFill>
                <a:prstClr val="black"/>
              </a:solidFill>
              <a:latin typeface="Trebuchet MS"/>
            </a:endParaRPr>
          </a:p>
        </p:txBody>
      </p:sp>
      <p:sp>
        <p:nvSpPr>
          <p:cNvPr id="27666" name="Line 18">
            <a:extLst>
              <a:ext uri="{FF2B5EF4-FFF2-40B4-BE49-F238E27FC236}">
                <a16:creationId xmlns:a16="http://schemas.microsoft.com/office/drawing/2014/main" id="{B2ACA6BA-3E86-4875-BF4C-C4AFBAB5A7E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943475" y="115888"/>
            <a:ext cx="1296988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endParaRPr lang="cs-CZ" sz="1800">
              <a:solidFill>
                <a:prstClr val="black"/>
              </a:solidFill>
              <a:latin typeface="Trebuchet MS"/>
            </a:endParaRPr>
          </a:p>
        </p:txBody>
      </p:sp>
      <p:sp>
        <p:nvSpPr>
          <p:cNvPr id="27667" name="Line 19">
            <a:extLst>
              <a:ext uri="{FF2B5EF4-FFF2-40B4-BE49-F238E27FC236}">
                <a16:creationId xmlns:a16="http://schemas.microsoft.com/office/drawing/2014/main" id="{C5C907A7-79C3-4115-B9B3-A7B0C5982AD9}"/>
              </a:ext>
            </a:extLst>
          </p:cNvPr>
          <p:cNvSpPr>
            <a:spLocks noChangeShapeType="1"/>
          </p:cNvSpPr>
          <p:nvPr/>
        </p:nvSpPr>
        <p:spPr bwMode="auto">
          <a:xfrm>
            <a:off x="7608888" y="115888"/>
            <a:ext cx="143986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endParaRPr lang="cs-CZ" sz="1800">
              <a:solidFill>
                <a:prstClr val="black"/>
              </a:solidFill>
              <a:latin typeface="Trebuchet MS"/>
            </a:endParaRPr>
          </a:p>
        </p:txBody>
      </p:sp>
      <p:sp>
        <p:nvSpPr>
          <p:cNvPr id="27668" name="Line 20">
            <a:extLst>
              <a:ext uri="{FF2B5EF4-FFF2-40B4-BE49-F238E27FC236}">
                <a16:creationId xmlns:a16="http://schemas.microsoft.com/office/drawing/2014/main" id="{E6A672A9-09B3-4886-8AA2-CAE8273010BE}"/>
              </a:ext>
            </a:extLst>
          </p:cNvPr>
          <p:cNvSpPr>
            <a:spLocks noChangeShapeType="1"/>
          </p:cNvSpPr>
          <p:nvPr/>
        </p:nvSpPr>
        <p:spPr bwMode="auto">
          <a:xfrm>
            <a:off x="4943475" y="115889"/>
            <a:ext cx="0" cy="50482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endParaRPr lang="cs-CZ" sz="1800">
              <a:solidFill>
                <a:prstClr val="black"/>
              </a:solidFill>
              <a:latin typeface="Trebuchet MS"/>
            </a:endParaRPr>
          </a:p>
        </p:txBody>
      </p:sp>
      <p:sp>
        <p:nvSpPr>
          <p:cNvPr id="27669" name="Line 21">
            <a:extLst>
              <a:ext uri="{FF2B5EF4-FFF2-40B4-BE49-F238E27FC236}">
                <a16:creationId xmlns:a16="http://schemas.microsoft.com/office/drawing/2014/main" id="{74C102CA-A380-4D06-AA09-2AEC382337F6}"/>
              </a:ext>
            </a:extLst>
          </p:cNvPr>
          <p:cNvSpPr>
            <a:spLocks noChangeShapeType="1"/>
          </p:cNvSpPr>
          <p:nvPr/>
        </p:nvSpPr>
        <p:spPr bwMode="auto">
          <a:xfrm>
            <a:off x="9048750" y="115889"/>
            <a:ext cx="0" cy="50482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endParaRPr lang="cs-CZ" sz="1800">
              <a:solidFill>
                <a:prstClr val="black"/>
              </a:solidFill>
              <a:latin typeface="Trebuchet MS"/>
            </a:endParaRPr>
          </a:p>
        </p:txBody>
      </p:sp>
      <p:sp>
        <p:nvSpPr>
          <p:cNvPr id="27670" name="Text Box 22">
            <a:extLst>
              <a:ext uri="{FF2B5EF4-FFF2-40B4-BE49-F238E27FC236}">
                <a16:creationId xmlns:a16="http://schemas.microsoft.com/office/drawing/2014/main" id="{422C8034-3165-459B-AAD1-92AF2EA2D36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61138" y="301626"/>
            <a:ext cx="8255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fontAlgn="auto">
              <a:spcBef>
                <a:spcPct val="0"/>
              </a:spcBef>
              <a:spcAft>
                <a:spcPts val="0"/>
              </a:spcAft>
              <a:buNone/>
            </a:pPr>
            <a:r>
              <a:rPr lang="cs-CZ" altLang="cs-CZ" sz="1800">
                <a:solidFill>
                  <a:prstClr val="black"/>
                </a:solidFill>
              </a:rPr>
              <a:t>pruh H</a:t>
            </a:r>
          </a:p>
        </p:txBody>
      </p:sp>
      <p:sp>
        <p:nvSpPr>
          <p:cNvPr id="27671" name="Line 23">
            <a:extLst>
              <a:ext uri="{FF2B5EF4-FFF2-40B4-BE49-F238E27FC236}">
                <a16:creationId xmlns:a16="http://schemas.microsoft.com/office/drawing/2014/main" id="{84232C05-41BB-474E-9641-C936433A3D65}"/>
              </a:ext>
            </a:extLst>
          </p:cNvPr>
          <p:cNvSpPr>
            <a:spLocks noChangeShapeType="1"/>
          </p:cNvSpPr>
          <p:nvPr/>
        </p:nvSpPr>
        <p:spPr bwMode="auto">
          <a:xfrm>
            <a:off x="7319964" y="476250"/>
            <a:ext cx="71437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endParaRPr lang="cs-CZ" sz="1800">
              <a:solidFill>
                <a:prstClr val="black"/>
              </a:solidFill>
              <a:latin typeface="Trebuchet MS"/>
            </a:endParaRPr>
          </a:p>
        </p:txBody>
      </p:sp>
      <p:sp>
        <p:nvSpPr>
          <p:cNvPr id="27672" name="Line 24">
            <a:extLst>
              <a:ext uri="{FF2B5EF4-FFF2-40B4-BE49-F238E27FC236}">
                <a16:creationId xmlns:a16="http://schemas.microsoft.com/office/drawing/2014/main" id="{6F7487B9-451D-475B-8DCF-D3D06B8A9DAE}"/>
              </a:ext>
            </a:extLst>
          </p:cNvPr>
          <p:cNvSpPr>
            <a:spLocks noChangeShapeType="1"/>
          </p:cNvSpPr>
          <p:nvPr/>
        </p:nvSpPr>
        <p:spPr bwMode="auto">
          <a:xfrm>
            <a:off x="6589714" y="476250"/>
            <a:ext cx="71437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endParaRPr lang="cs-CZ" sz="1800">
              <a:solidFill>
                <a:prstClr val="black"/>
              </a:solidFill>
              <a:latin typeface="Trebuchet MS"/>
            </a:endParaRPr>
          </a:p>
        </p:txBody>
      </p:sp>
      <p:sp>
        <p:nvSpPr>
          <p:cNvPr id="27673" name="Line 25">
            <a:extLst>
              <a:ext uri="{FF2B5EF4-FFF2-40B4-BE49-F238E27FC236}">
                <a16:creationId xmlns:a16="http://schemas.microsoft.com/office/drawing/2014/main" id="{1F5F2CAE-C187-4636-BC95-CEC5AFFC88C5}"/>
              </a:ext>
            </a:extLst>
          </p:cNvPr>
          <p:cNvSpPr>
            <a:spLocks noChangeShapeType="1"/>
          </p:cNvSpPr>
          <p:nvPr/>
        </p:nvSpPr>
        <p:spPr bwMode="auto">
          <a:xfrm>
            <a:off x="7391400" y="476250"/>
            <a:ext cx="0" cy="2159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endParaRPr lang="cs-CZ" sz="1800">
              <a:solidFill>
                <a:prstClr val="black"/>
              </a:solidFill>
              <a:latin typeface="Trebuchet MS"/>
            </a:endParaRPr>
          </a:p>
        </p:txBody>
      </p:sp>
      <p:sp>
        <p:nvSpPr>
          <p:cNvPr id="27674" name="Line 26">
            <a:extLst>
              <a:ext uri="{FF2B5EF4-FFF2-40B4-BE49-F238E27FC236}">
                <a16:creationId xmlns:a16="http://schemas.microsoft.com/office/drawing/2014/main" id="{50506C78-E0EE-487F-86B2-9B03C4CD3184}"/>
              </a:ext>
            </a:extLst>
          </p:cNvPr>
          <p:cNvSpPr>
            <a:spLocks noChangeShapeType="1"/>
          </p:cNvSpPr>
          <p:nvPr/>
        </p:nvSpPr>
        <p:spPr bwMode="auto">
          <a:xfrm>
            <a:off x="6600825" y="476250"/>
            <a:ext cx="0" cy="2159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endParaRPr lang="cs-CZ" sz="1800">
              <a:solidFill>
                <a:prstClr val="black"/>
              </a:solidFill>
              <a:latin typeface="Trebuchet MS"/>
            </a:endParaRPr>
          </a:p>
        </p:txBody>
      </p:sp>
      <p:sp>
        <p:nvSpPr>
          <p:cNvPr id="27675" name="Text Box 27">
            <a:extLst>
              <a:ext uri="{FF2B5EF4-FFF2-40B4-BE49-F238E27FC236}">
                <a16:creationId xmlns:a16="http://schemas.microsoft.com/office/drawing/2014/main" id="{92697CE5-D619-405E-A855-D5A6091AFCD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623050" y="2351088"/>
            <a:ext cx="8255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fontAlgn="auto">
              <a:spcBef>
                <a:spcPct val="0"/>
              </a:spcBef>
              <a:spcAft>
                <a:spcPts val="0"/>
              </a:spcAft>
              <a:buNone/>
            </a:pPr>
            <a:r>
              <a:rPr lang="cs-CZ" altLang="cs-CZ" sz="1800">
                <a:solidFill>
                  <a:prstClr val="black"/>
                </a:solidFill>
              </a:rPr>
              <a:t>pruh A</a:t>
            </a:r>
          </a:p>
        </p:txBody>
      </p:sp>
      <p:sp>
        <p:nvSpPr>
          <p:cNvPr id="27676" name="Line 28">
            <a:extLst>
              <a:ext uri="{FF2B5EF4-FFF2-40B4-BE49-F238E27FC236}">
                <a16:creationId xmlns:a16="http://schemas.microsoft.com/office/drawing/2014/main" id="{AB4F5D4D-43D6-435B-9529-DF6B18648823}"/>
              </a:ext>
            </a:extLst>
          </p:cNvPr>
          <p:cNvSpPr>
            <a:spLocks noChangeShapeType="1"/>
          </p:cNvSpPr>
          <p:nvPr/>
        </p:nvSpPr>
        <p:spPr bwMode="auto">
          <a:xfrm>
            <a:off x="7391400" y="2565400"/>
            <a:ext cx="100965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endParaRPr lang="cs-CZ" sz="1800">
              <a:solidFill>
                <a:prstClr val="black"/>
              </a:solidFill>
              <a:latin typeface="Trebuchet MS"/>
            </a:endParaRPr>
          </a:p>
        </p:txBody>
      </p:sp>
      <p:sp>
        <p:nvSpPr>
          <p:cNvPr id="27677" name="Line 29">
            <a:extLst>
              <a:ext uri="{FF2B5EF4-FFF2-40B4-BE49-F238E27FC236}">
                <a16:creationId xmlns:a16="http://schemas.microsoft.com/office/drawing/2014/main" id="{45426DC4-4B95-4FF0-B9B4-F69B7B13EF66}"/>
              </a:ext>
            </a:extLst>
          </p:cNvPr>
          <p:cNvSpPr>
            <a:spLocks noChangeShapeType="1"/>
          </p:cNvSpPr>
          <p:nvPr/>
        </p:nvSpPr>
        <p:spPr bwMode="auto">
          <a:xfrm>
            <a:off x="5686425" y="2565400"/>
            <a:ext cx="100965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endParaRPr lang="cs-CZ" sz="1800">
              <a:solidFill>
                <a:prstClr val="black"/>
              </a:solidFill>
              <a:latin typeface="Trebuchet MS"/>
            </a:endParaRPr>
          </a:p>
        </p:txBody>
      </p:sp>
      <p:sp>
        <p:nvSpPr>
          <p:cNvPr id="27678" name="Line 30">
            <a:extLst>
              <a:ext uri="{FF2B5EF4-FFF2-40B4-BE49-F238E27FC236}">
                <a16:creationId xmlns:a16="http://schemas.microsoft.com/office/drawing/2014/main" id="{09BEB315-5E1D-4539-8227-8A1BB0A0CB9B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686425" y="2276476"/>
            <a:ext cx="0" cy="28892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endParaRPr lang="cs-CZ" sz="1800">
              <a:solidFill>
                <a:prstClr val="black"/>
              </a:solidFill>
              <a:latin typeface="Trebuchet MS"/>
            </a:endParaRPr>
          </a:p>
        </p:txBody>
      </p:sp>
      <p:sp>
        <p:nvSpPr>
          <p:cNvPr id="27679" name="Line 31">
            <a:extLst>
              <a:ext uri="{FF2B5EF4-FFF2-40B4-BE49-F238E27FC236}">
                <a16:creationId xmlns:a16="http://schemas.microsoft.com/office/drawing/2014/main" id="{DB580AEB-9C53-4956-8E74-8EDFF8ED2DB7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401050" y="2276476"/>
            <a:ext cx="0" cy="28892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endParaRPr lang="cs-CZ" sz="1800">
              <a:solidFill>
                <a:prstClr val="black"/>
              </a:solidFill>
              <a:latin typeface="Trebuchet MS"/>
            </a:endParaRPr>
          </a:p>
        </p:txBody>
      </p:sp>
      <p:sp>
        <p:nvSpPr>
          <p:cNvPr id="27680" name="Line 32">
            <a:extLst>
              <a:ext uri="{FF2B5EF4-FFF2-40B4-BE49-F238E27FC236}">
                <a16:creationId xmlns:a16="http://schemas.microsoft.com/office/drawing/2014/main" id="{A421982A-5CCA-4A21-87C3-E18890ED321B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653088" y="2276476"/>
            <a:ext cx="0" cy="28892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endParaRPr lang="cs-CZ" sz="1800">
              <a:solidFill>
                <a:prstClr val="black"/>
              </a:solidFill>
              <a:latin typeface="Trebuchet MS"/>
            </a:endParaRPr>
          </a:p>
        </p:txBody>
      </p:sp>
      <p:sp>
        <p:nvSpPr>
          <p:cNvPr id="27681" name="Line 33">
            <a:extLst>
              <a:ext uri="{FF2B5EF4-FFF2-40B4-BE49-F238E27FC236}">
                <a16:creationId xmlns:a16="http://schemas.microsoft.com/office/drawing/2014/main" id="{F1095B3C-29BB-4149-9F45-50C55E9525D6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224338" y="2276476"/>
            <a:ext cx="0" cy="28892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endParaRPr lang="cs-CZ" sz="1800">
              <a:solidFill>
                <a:prstClr val="black"/>
              </a:solidFill>
              <a:latin typeface="Trebuchet MS"/>
            </a:endParaRPr>
          </a:p>
        </p:txBody>
      </p:sp>
      <p:sp>
        <p:nvSpPr>
          <p:cNvPr id="27682" name="Text Box 34">
            <a:extLst>
              <a:ext uri="{FF2B5EF4-FFF2-40B4-BE49-F238E27FC236}">
                <a16:creationId xmlns:a16="http://schemas.microsoft.com/office/drawing/2014/main" id="{7602C1A9-AB67-474A-B231-F5676DF21F6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11675" y="2351088"/>
            <a:ext cx="7366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fontAlgn="auto">
              <a:spcBef>
                <a:spcPct val="0"/>
              </a:spcBef>
              <a:spcAft>
                <a:spcPts val="0"/>
              </a:spcAft>
              <a:buNone/>
            </a:pPr>
            <a:r>
              <a:rPr lang="cs-CZ" altLang="cs-CZ" sz="1800">
                <a:solidFill>
                  <a:prstClr val="black"/>
                </a:solidFill>
              </a:rPr>
              <a:t>pruh I</a:t>
            </a:r>
          </a:p>
        </p:txBody>
      </p:sp>
      <p:sp>
        <p:nvSpPr>
          <p:cNvPr id="27683" name="Line 35">
            <a:extLst>
              <a:ext uri="{FF2B5EF4-FFF2-40B4-BE49-F238E27FC236}">
                <a16:creationId xmlns:a16="http://schemas.microsoft.com/office/drawing/2014/main" id="{CC43419B-2D53-410B-9404-56C176AF758F}"/>
              </a:ext>
            </a:extLst>
          </p:cNvPr>
          <p:cNvSpPr>
            <a:spLocks noChangeShapeType="1"/>
          </p:cNvSpPr>
          <p:nvPr/>
        </p:nvSpPr>
        <p:spPr bwMode="auto">
          <a:xfrm>
            <a:off x="4224339" y="2565400"/>
            <a:ext cx="35877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endParaRPr lang="cs-CZ" sz="1800">
              <a:solidFill>
                <a:prstClr val="black"/>
              </a:solidFill>
              <a:latin typeface="Trebuchet MS"/>
            </a:endParaRPr>
          </a:p>
        </p:txBody>
      </p:sp>
      <p:sp>
        <p:nvSpPr>
          <p:cNvPr id="27684" name="Line 36">
            <a:extLst>
              <a:ext uri="{FF2B5EF4-FFF2-40B4-BE49-F238E27FC236}">
                <a16:creationId xmlns:a16="http://schemas.microsoft.com/office/drawing/2014/main" id="{52AF28B3-6956-4465-A1B5-C701ADDB815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210175" y="2565400"/>
            <a:ext cx="4318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endParaRPr lang="cs-CZ" sz="1800">
              <a:solidFill>
                <a:prstClr val="black"/>
              </a:solidFill>
              <a:latin typeface="Trebuchet MS"/>
            </a:endParaRPr>
          </a:p>
        </p:txBody>
      </p:sp>
      <p:sp>
        <p:nvSpPr>
          <p:cNvPr id="27685" name="Text Box 37">
            <a:extLst>
              <a:ext uri="{FF2B5EF4-FFF2-40B4-BE49-F238E27FC236}">
                <a16:creationId xmlns:a16="http://schemas.microsoft.com/office/drawing/2014/main" id="{E3928417-3B07-4976-A5D2-4FA37357BBA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910513" y="5229225"/>
            <a:ext cx="1344342" cy="215444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fontAlgn="auto">
              <a:spcBef>
                <a:spcPct val="0"/>
              </a:spcBef>
              <a:spcAft>
                <a:spcPts val="0"/>
              </a:spcAft>
              <a:buNone/>
            </a:pPr>
            <a:r>
              <a:rPr lang="cs-CZ" altLang="cs-CZ" sz="1400" b="1">
                <a:solidFill>
                  <a:prstClr val="black"/>
                </a:solidFill>
              </a:rPr>
              <a:t>proužek A 1,6 </a:t>
            </a:r>
            <a:r>
              <a:rPr lang="el-GR" altLang="cs-CZ" sz="1400" b="1">
                <a:solidFill>
                  <a:prstClr val="black"/>
                </a:solidFill>
                <a:cs typeface="Times New Roman" panose="02020603050405020304" pitchFamily="18" charset="0"/>
              </a:rPr>
              <a:t>μ</a:t>
            </a:r>
            <a:r>
              <a:rPr lang="cs-CZ" altLang="cs-CZ" sz="1400" b="1">
                <a:solidFill>
                  <a:prstClr val="black"/>
                </a:solidFill>
                <a:cs typeface="Times New Roman" panose="02020603050405020304" pitchFamily="18" charset="0"/>
              </a:rPr>
              <a:t>m</a:t>
            </a:r>
            <a:endParaRPr lang="el-GR" altLang="cs-CZ" sz="1400" b="1">
              <a:solidFill>
                <a:prstClr val="black"/>
              </a:solidFill>
              <a:cs typeface="Times New Roman" panose="02020603050405020304" pitchFamily="18" charset="0"/>
            </a:endParaRPr>
          </a:p>
        </p:txBody>
      </p:sp>
      <p:sp>
        <p:nvSpPr>
          <p:cNvPr id="27686" name="Text Box 38">
            <a:extLst>
              <a:ext uri="{FF2B5EF4-FFF2-40B4-BE49-F238E27FC236}">
                <a16:creationId xmlns:a16="http://schemas.microsoft.com/office/drawing/2014/main" id="{A1CE7ED3-8617-49A9-9267-6051F0D59F9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600825" y="6092825"/>
            <a:ext cx="740524" cy="215444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fontAlgn="auto">
              <a:spcBef>
                <a:spcPct val="0"/>
              </a:spcBef>
              <a:spcAft>
                <a:spcPts val="0"/>
              </a:spcAft>
              <a:buNone/>
            </a:pPr>
            <a:r>
              <a:rPr lang="cs-CZ" altLang="cs-CZ" sz="1400" b="1">
                <a:solidFill>
                  <a:prstClr val="black"/>
                </a:solidFill>
              </a:rPr>
              <a:t>proužek I</a:t>
            </a:r>
            <a:endParaRPr lang="el-GR" altLang="cs-CZ" sz="1400" b="1">
              <a:solidFill>
                <a:prstClr val="black"/>
              </a:solidFill>
              <a:cs typeface="Times New Roman" panose="02020603050405020304" pitchFamily="18" charset="0"/>
            </a:endParaRPr>
          </a:p>
        </p:txBody>
      </p:sp>
      <p:sp>
        <p:nvSpPr>
          <p:cNvPr id="27687" name="Text Box 39">
            <a:extLst>
              <a:ext uri="{FF2B5EF4-FFF2-40B4-BE49-F238E27FC236}">
                <a16:creationId xmlns:a16="http://schemas.microsoft.com/office/drawing/2014/main" id="{7E63CDB6-329E-4F1B-8292-5317E141E0B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967663" y="3860800"/>
            <a:ext cx="809452" cy="215444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fontAlgn="auto">
              <a:spcBef>
                <a:spcPct val="0"/>
              </a:spcBef>
              <a:spcAft>
                <a:spcPts val="0"/>
              </a:spcAft>
              <a:buNone/>
            </a:pPr>
            <a:r>
              <a:rPr lang="cs-CZ" altLang="cs-CZ" sz="1400" b="1">
                <a:solidFill>
                  <a:prstClr val="black"/>
                </a:solidFill>
              </a:rPr>
              <a:t>proužek H</a:t>
            </a:r>
            <a:endParaRPr lang="el-GR" altLang="cs-CZ" sz="1400" b="1">
              <a:solidFill>
                <a:prstClr val="black"/>
              </a:solidFill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414719495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pro zápatí 1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cs-CZ" dirty="0"/>
              <a:t>Marie Nováková, Fyziologický ústav LF MU</a:t>
            </a:r>
          </a:p>
        </p:txBody>
      </p:sp>
      <p:sp>
        <p:nvSpPr>
          <p:cNvPr id="3" name="Zástupný symbol pro číslo snímku 2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0DE708CC-0C3F-4567-9698-B54C0F35BD31}" type="slidenum">
              <a:rPr lang="cs-CZ" altLang="cs-CZ" smtClean="0"/>
              <a:pPr/>
              <a:t>2</a:t>
            </a:fld>
            <a:endParaRPr lang="cs-CZ" altLang="cs-CZ" dirty="0"/>
          </a:p>
        </p:txBody>
      </p:sp>
      <p:grpSp>
        <p:nvGrpSpPr>
          <p:cNvPr id="4" name="Skupina 23"/>
          <p:cNvGrpSpPr>
            <a:grpSpLocks/>
          </p:cNvGrpSpPr>
          <p:nvPr/>
        </p:nvGrpSpPr>
        <p:grpSpPr bwMode="auto">
          <a:xfrm>
            <a:off x="540000" y="417060"/>
            <a:ext cx="7624286" cy="4895850"/>
            <a:chOff x="611560" y="836713"/>
            <a:chExt cx="7920880" cy="5589670"/>
          </a:xfrm>
        </p:grpSpPr>
        <p:pic>
          <p:nvPicPr>
            <p:cNvPr id="5" name="Obrázek 4" descr="schema-membrana-slaid6-01.png"/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11560" y="836713"/>
              <a:ext cx="7920880" cy="558967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" name="TextovéPole 5"/>
            <p:cNvSpPr txBox="1"/>
            <p:nvPr/>
          </p:nvSpPr>
          <p:spPr>
            <a:xfrm>
              <a:off x="3420356" y="1124896"/>
              <a:ext cx="1034917" cy="338933"/>
            </a:xfrm>
            <a:prstGeom prst="rect">
              <a:avLst/>
            </a:prstGeom>
            <a:solidFill>
              <a:schemeClr val="tx1">
                <a:lumMod val="50000"/>
                <a:lumOff val="50000"/>
              </a:schemeClr>
            </a:solidFill>
          </p:spPr>
          <p:style>
            <a:lnRef idx="3">
              <a:schemeClr val="lt1"/>
            </a:lnRef>
            <a:fillRef idx="1">
              <a:schemeClr val="accent2"/>
            </a:fillRef>
            <a:effectRef idx="1">
              <a:schemeClr val="accent2"/>
            </a:effectRef>
            <a:fontRef idx="minor">
              <a:schemeClr val="lt1"/>
            </a:fontRef>
          </p:style>
          <p:txBody>
            <a:bodyPr>
              <a:spAutoFit/>
            </a:bodyPr>
            <a:lstStyle/>
            <a:p>
              <a:pPr algn="ctr">
                <a:defRPr/>
              </a:pPr>
              <a:r>
                <a:rPr lang="cs-CZ" sz="1600" dirty="0"/>
                <a:t>ligand</a:t>
              </a:r>
              <a:endParaRPr lang="en-GB" sz="1600" dirty="0"/>
            </a:p>
          </p:txBody>
        </p:sp>
        <p:sp>
          <p:nvSpPr>
            <p:cNvPr id="7" name="TextovéPole 6"/>
            <p:cNvSpPr txBox="1"/>
            <p:nvPr/>
          </p:nvSpPr>
          <p:spPr>
            <a:xfrm>
              <a:off x="971851" y="1578014"/>
              <a:ext cx="1224253" cy="386058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3">
              <a:schemeClr val="lt1"/>
            </a:lnRef>
            <a:fillRef idx="1">
              <a:schemeClr val="accent2"/>
            </a:fillRef>
            <a:effectRef idx="1">
              <a:schemeClr val="accent2"/>
            </a:effectRef>
            <a:fontRef idx="minor">
              <a:schemeClr val="lt1"/>
            </a:fontRef>
          </p:style>
          <p:txBody>
            <a:bodyPr>
              <a:spAutoFit/>
            </a:bodyPr>
            <a:lstStyle/>
            <a:p>
              <a:pPr>
                <a:defRPr/>
              </a:pPr>
              <a:r>
                <a:rPr lang="cs-CZ" sz="1600" dirty="0">
                  <a:solidFill>
                    <a:schemeClr val="tx1">
                      <a:lumMod val="85000"/>
                      <a:lumOff val="15000"/>
                    </a:schemeClr>
                  </a:solidFill>
                </a:rPr>
                <a:t>hydrofilní</a:t>
              </a:r>
            </a:p>
          </p:txBody>
        </p:sp>
        <p:sp>
          <p:nvSpPr>
            <p:cNvPr id="8" name="TextovéPole 7"/>
            <p:cNvSpPr txBox="1"/>
            <p:nvPr/>
          </p:nvSpPr>
          <p:spPr>
            <a:xfrm>
              <a:off x="971851" y="1124896"/>
              <a:ext cx="1306973" cy="386058"/>
            </a:xfrm>
            <a:prstGeom prst="rect">
              <a:avLst/>
            </a:prstGeom>
            <a:solidFill>
              <a:schemeClr val="tx1">
                <a:lumMod val="50000"/>
                <a:lumOff val="50000"/>
              </a:schemeClr>
            </a:solidFill>
          </p:spPr>
          <p:style>
            <a:lnRef idx="3">
              <a:schemeClr val="lt1"/>
            </a:lnRef>
            <a:fillRef idx="1">
              <a:schemeClr val="accent2"/>
            </a:fillRef>
            <a:effectRef idx="1">
              <a:schemeClr val="accent2"/>
            </a:effectRef>
            <a:fontRef idx="minor">
              <a:schemeClr val="lt1"/>
            </a:fontRef>
          </p:style>
          <p:txBody>
            <a:bodyPr>
              <a:spAutoFit/>
            </a:bodyPr>
            <a:lstStyle/>
            <a:p>
              <a:pPr algn="ctr">
                <a:defRPr/>
              </a:pPr>
              <a:r>
                <a:rPr lang="cs-CZ" sz="1600" dirty="0" err="1"/>
                <a:t>glykokalyx</a:t>
              </a:r>
              <a:endParaRPr lang="en-GB" sz="1600" dirty="0"/>
            </a:p>
          </p:txBody>
        </p:sp>
        <p:sp>
          <p:nvSpPr>
            <p:cNvPr id="9" name="TextovéPole 8"/>
            <p:cNvSpPr txBox="1"/>
            <p:nvPr/>
          </p:nvSpPr>
          <p:spPr>
            <a:xfrm>
              <a:off x="5293501" y="1124896"/>
              <a:ext cx="755507" cy="338933"/>
            </a:xfrm>
            <a:prstGeom prst="rect">
              <a:avLst/>
            </a:prstGeom>
            <a:solidFill>
              <a:schemeClr val="tx1">
                <a:lumMod val="50000"/>
                <a:lumOff val="50000"/>
              </a:schemeClr>
            </a:solidFill>
          </p:spPr>
          <p:style>
            <a:lnRef idx="3">
              <a:schemeClr val="lt1"/>
            </a:lnRef>
            <a:fillRef idx="1">
              <a:schemeClr val="accent2"/>
            </a:fillRef>
            <a:effectRef idx="1">
              <a:schemeClr val="accent2"/>
            </a:effectRef>
            <a:fontRef idx="minor">
              <a:schemeClr val="lt1"/>
            </a:fontRef>
          </p:style>
          <p:txBody>
            <a:bodyPr>
              <a:spAutoFit/>
            </a:bodyPr>
            <a:lstStyle/>
            <a:p>
              <a:pPr algn="ctr">
                <a:defRPr/>
              </a:pPr>
              <a:r>
                <a:rPr lang="cs-CZ" sz="1600" dirty="0"/>
                <a:t>iont</a:t>
              </a:r>
              <a:endParaRPr lang="en-GB" sz="1600" dirty="0"/>
            </a:p>
          </p:txBody>
        </p:sp>
        <p:sp>
          <p:nvSpPr>
            <p:cNvPr id="10" name="TextovéPole 9"/>
            <p:cNvSpPr txBox="1"/>
            <p:nvPr/>
          </p:nvSpPr>
          <p:spPr>
            <a:xfrm>
              <a:off x="971851" y="2275817"/>
              <a:ext cx="1391531" cy="387869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3">
              <a:schemeClr val="lt1"/>
            </a:lnRef>
            <a:fillRef idx="1">
              <a:schemeClr val="accent2"/>
            </a:fillRef>
            <a:effectRef idx="1">
              <a:schemeClr val="accent2"/>
            </a:effectRef>
            <a:fontRef idx="minor">
              <a:schemeClr val="lt1"/>
            </a:fontRef>
          </p:style>
          <p:txBody>
            <a:bodyPr>
              <a:spAutoFit/>
            </a:bodyPr>
            <a:lstStyle/>
            <a:p>
              <a:pPr>
                <a:defRPr/>
              </a:pPr>
              <a:r>
                <a:rPr lang="cs-CZ" sz="1600" dirty="0">
                  <a:solidFill>
                    <a:schemeClr val="tx1">
                      <a:lumMod val="85000"/>
                      <a:lumOff val="15000"/>
                    </a:schemeClr>
                  </a:solidFill>
                </a:rPr>
                <a:t>hydrofobní</a:t>
              </a:r>
            </a:p>
          </p:txBody>
        </p:sp>
        <p:sp>
          <p:nvSpPr>
            <p:cNvPr id="11" name="TextovéPole 10"/>
            <p:cNvSpPr txBox="1"/>
            <p:nvPr/>
          </p:nvSpPr>
          <p:spPr>
            <a:xfrm>
              <a:off x="971851" y="4869467"/>
              <a:ext cx="2808796" cy="1509791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3">
              <a:schemeClr val="lt1"/>
            </a:lnRef>
            <a:fillRef idx="1">
              <a:schemeClr val="accent2"/>
            </a:fillRef>
            <a:effectRef idx="1">
              <a:schemeClr val="accent2"/>
            </a:effectRef>
            <a:fontRef idx="minor">
              <a:schemeClr val="lt1"/>
            </a:fontRef>
          </p:style>
          <p:txBody>
            <a:bodyPr>
              <a:spAutoFit/>
            </a:bodyPr>
            <a:lstStyle/>
            <a:p>
              <a:pPr>
                <a:defRPr/>
              </a:pPr>
              <a:r>
                <a:rPr lang="cs-CZ" sz="1600" dirty="0">
                  <a:solidFill>
                    <a:schemeClr val="tx1"/>
                  </a:solidFill>
                </a:rPr>
                <a:t>I – integrální bílkovina</a:t>
              </a:r>
            </a:p>
            <a:p>
              <a:pPr>
                <a:defRPr/>
              </a:pPr>
              <a:r>
                <a:rPr lang="cs-CZ" sz="1600" dirty="0">
                  <a:solidFill>
                    <a:schemeClr val="tx1"/>
                  </a:solidFill>
                </a:rPr>
                <a:t>R – receptor</a:t>
              </a:r>
            </a:p>
            <a:p>
              <a:pPr>
                <a:defRPr/>
              </a:pPr>
              <a:r>
                <a:rPr lang="cs-CZ" sz="1600" dirty="0">
                  <a:solidFill>
                    <a:schemeClr val="tx1"/>
                  </a:solidFill>
                </a:rPr>
                <a:t>E – enzym</a:t>
              </a:r>
            </a:p>
            <a:p>
              <a:pPr>
                <a:defRPr/>
              </a:pPr>
              <a:r>
                <a:rPr lang="cs-CZ" sz="1600" dirty="0">
                  <a:solidFill>
                    <a:schemeClr val="tx1"/>
                  </a:solidFill>
                </a:rPr>
                <a:t>K – kanál</a:t>
              </a:r>
            </a:p>
            <a:p>
              <a:pPr>
                <a:defRPr/>
              </a:pPr>
              <a:r>
                <a:rPr lang="cs-CZ" sz="1600" dirty="0">
                  <a:solidFill>
                    <a:schemeClr val="tx1"/>
                  </a:solidFill>
                </a:rPr>
                <a:t>P – pumpa (ATP-</a:t>
              </a:r>
              <a:r>
                <a:rPr lang="cs-CZ" sz="1600" dirty="0" err="1">
                  <a:solidFill>
                    <a:schemeClr val="tx1"/>
                  </a:solidFill>
                </a:rPr>
                <a:t>áza</a:t>
              </a:r>
              <a:r>
                <a:rPr lang="cs-CZ" sz="1600" dirty="0">
                  <a:solidFill>
                    <a:schemeClr val="tx1"/>
                  </a:solidFill>
                </a:rPr>
                <a:t>)</a:t>
              </a:r>
            </a:p>
          </p:txBody>
        </p:sp>
        <p:sp>
          <p:nvSpPr>
            <p:cNvPr id="12" name="TextovéPole 11"/>
            <p:cNvSpPr txBox="1"/>
            <p:nvPr/>
          </p:nvSpPr>
          <p:spPr>
            <a:xfrm>
              <a:off x="3946087" y="4782468"/>
              <a:ext cx="1584544" cy="66699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3">
              <a:schemeClr val="lt1"/>
            </a:lnRef>
            <a:fillRef idx="1">
              <a:schemeClr val="accent2"/>
            </a:fillRef>
            <a:effectRef idx="1">
              <a:schemeClr val="accent2"/>
            </a:effectRef>
            <a:fontRef idx="minor">
              <a:schemeClr val="lt1"/>
            </a:fontRef>
          </p:style>
          <p:txBody>
            <a:bodyPr>
              <a:spAutoFit/>
            </a:bodyPr>
            <a:lstStyle/>
            <a:p>
              <a:pPr>
                <a:defRPr/>
              </a:pPr>
              <a:r>
                <a:rPr lang="cs-CZ" sz="1600" dirty="0">
                  <a:solidFill>
                    <a:schemeClr val="tx1">
                      <a:lumMod val="85000"/>
                      <a:lumOff val="15000"/>
                    </a:schemeClr>
                  </a:solidFill>
                </a:rPr>
                <a:t>Membránové</a:t>
              </a:r>
            </a:p>
            <a:p>
              <a:pPr>
                <a:defRPr/>
              </a:pPr>
              <a:r>
                <a:rPr lang="cs-CZ" sz="1600" dirty="0">
                  <a:solidFill>
                    <a:schemeClr val="tx1">
                      <a:lumMod val="85000"/>
                      <a:lumOff val="15000"/>
                    </a:schemeClr>
                  </a:solidFill>
                </a:rPr>
                <a:t>molekuly</a:t>
              </a:r>
            </a:p>
          </p:txBody>
        </p:sp>
        <p:cxnSp>
          <p:nvCxnSpPr>
            <p:cNvPr id="13" name="Přímá spojovací šipka 34"/>
            <p:cNvCxnSpPr>
              <a:stCxn id="12" idx="3"/>
            </p:cNvCxnSpPr>
            <p:nvPr/>
          </p:nvCxnSpPr>
          <p:spPr>
            <a:xfrm flipV="1">
              <a:off x="5530630" y="5085152"/>
              <a:ext cx="121322" cy="30811"/>
            </a:xfrm>
            <a:prstGeom prst="straightConnector1">
              <a:avLst/>
            </a:prstGeom>
            <a:ln>
              <a:solidFill>
                <a:schemeClr val="tx1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" name="Přímá spojovací šipka 36"/>
            <p:cNvCxnSpPr>
              <a:stCxn id="12" idx="3"/>
            </p:cNvCxnSpPr>
            <p:nvPr/>
          </p:nvCxnSpPr>
          <p:spPr>
            <a:xfrm>
              <a:off x="5530630" y="5115964"/>
              <a:ext cx="49632" cy="257371"/>
            </a:xfrm>
            <a:prstGeom prst="straightConnector1">
              <a:avLst/>
            </a:prstGeom>
            <a:ln>
              <a:solidFill>
                <a:schemeClr val="tx1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" name="Přímá spojovací šipka 38"/>
            <p:cNvCxnSpPr>
              <a:stCxn id="16" idx="1"/>
            </p:cNvCxnSpPr>
            <p:nvPr/>
          </p:nvCxnSpPr>
          <p:spPr>
            <a:xfrm flipH="1">
              <a:off x="6300844" y="4702720"/>
              <a:ext cx="143381" cy="237435"/>
            </a:xfrm>
            <a:prstGeom prst="straightConnector1">
              <a:avLst/>
            </a:prstGeom>
            <a:ln>
              <a:solidFill>
                <a:schemeClr val="tx1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6" name="TextovéPole 15"/>
            <p:cNvSpPr txBox="1"/>
            <p:nvPr/>
          </p:nvSpPr>
          <p:spPr>
            <a:xfrm>
              <a:off x="6444225" y="4508785"/>
              <a:ext cx="1088225" cy="386056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3">
              <a:schemeClr val="lt1"/>
            </a:lnRef>
            <a:fillRef idx="1">
              <a:schemeClr val="accent2"/>
            </a:fillRef>
            <a:effectRef idx="1">
              <a:schemeClr val="accent2"/>
            </a:effectRef>
            <a:fontRef idx="minor">
              <a:schemeClr val="lt1"/>
            </a:fontRef>
          </p:style>
          <p:txBody>
            <a:bodyPr>
              <a:spAutoFit/>
            </a:bodyPr>
            <a:lstStyle/>
            <a:p>
              <a:pPr>
                <a:defRPr/>
              </a:pPr>
              <a:r>
                <a:rPr lang="cs-CZ" sz="1600" dirty="0">
                  <a:solidFill>
                    <a:schemeClr val="tx1">
                      <a:lumMod val="85000"/>
                      <a:lumOff val="15000"/>
                    </a:schemeClr>
                  </a:solidFill>
                </a:rPr>
                <a:t>Proteiny</a:t>
              </a:r>
            </a:p>
          </p:txBody>
        </p:sp>
      </p:grpSp>
      <p:sp>
        <p:nvSpPr>
          <p:cNvPr id="17" name="Text Box 3"/>
          <p:cNvSpPr txBox="1">
            <a:spLocks noChangeArrowheads="1"/>
          </p:cNvSpPr>
          <p:nvPr/>
        </p:nvSpPr>
        <p:spPr>
          <a:xfrm>
            <a:off x="8424864" y="274323"/>
            <a:ext cx="2697162" cy="1118255"/>
          </a:xfrm>
          <a:prstGeom prst="rect">
            <a:avLst/>
          </a:prstGeom>
          <a:noFill/>
          <a:ln w="25400">
            <a:solidFill>
              <a:srgbClr val="FF0000"/>
            </a:solidFill>
            <a:miter lim="800000"/>
            <a:headEnd/>
            <a:tailEnd/>
          </a:ln>
        </p:spPr>
        <p:txBody>
          <a:bodyPr wrap="square">
            <a:spAutoFit/>
          </a:bodyPr>
          <a:lstStyle>
            <a:lvl1pPr algn="l" rtl="0" eaLnBrk="1" fontAlgn="base" hangingPunct="1">
              <a:lnSpc>
                <a:spcPts val="4000"/>
              </a:lnSpc>
              <a:spcBef>
                <a:spcPct val="0"/>
              </a:spcBef>
              <a:spcAft>
                <a:spcPct val="0"/>
              </a:spcAft>
              <a:defRPr sz="4000" b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l" rtl="0" eaLnBrk="1" fontAlgn="base" hangingPunct="1">
              <a:spcBef>
                <a:spcPct val="0"/>
              </a:spcBef>
              <a:spcAft>
                <a:spcPct val="0"/>
              </a:spcAft>
              <a:defRPr sz="2400" b="1">
                <a:solidFill>
                  <a:srgbClr val="00287D"/>
                </a:solidFill>
                <a:latin typeface="Tahoma" pitchFamily="34" charset="0"/>
              </a:defRPr>
            </a:lvl2pPr>
            <a:lvl3pPr algn="l" rtl="0" eaLnBrk="1" fontAlgn="base" hangingPunct="1">
              <a:spcBef>
                <a:spcPct val="0"/>
              </a:spcBef>
              <a:spcAft>
                <a:spcPct val="0"/>
              </a:spcAft>
              <a:defRPr sz="2400" b="1">
                <a:solidFill>
                  <a:srgbClr val="00287D"/>
                </a:solidFill>
                <a:latin typeface="Tahoma" pitchFamily="34" charset="0"/>
              </a:defRPr>
            </a:lvl3pPr>
            <a:lvl4pPr algn="l" rtl="0" eaLnBrk="1" fontAlgn="base" hangingPunct="1">
              <a:spcBef>
                <a:spcPct val="0"/>
              </a:spcBef>
              <a:spcAft>
                <a:spcPct val="0"/>
              </a:spcAft>
              <a:defRPr sz="2400" b="1">
                <a:solidFill>
                  <a:srgbClr val="00287D"/>
                </a:solidFill>
                <a:latin typeface="Tahoma" pitchFamily="34" charset="0"/>
              </a:defRPr>
            </a:lvl4pPr>
            <a:lvl5pPr algn="l" rtl="0" eaLnBrk="1" fontAlgn="base" hangingPunct="1">
              <a:spcBef>
                <a:spcPct val="0"/>
              </a:spcBef>
              <a:spcAft>
                <a:spcPct val="0"/>
              </a:spcAft>
              <a:defRPr sz="2400" b="1">
                <a:solidFill>
                  <a:srgbClr val="00287D"/>
                </a:solidFill>
                <a:latin typeface="Tahoma" pitchFamily="34" charset="0"/>
              </a:defRPr>
            </a:lvl5pPr>
            <a:lvl6pPr marL="457200" algn="l" rtl="0" eaLnBrk="1" fontAlgn="base" hangingPunct="1">
              <a:spcBef>
                <a:spcPct val="0"/>
              </a:spcBef>
              <a:spcAft>
                <a:spcPct val="0"/>
              </a:spcAft>
              <a:defRPr sz="2400" b="1">
                <a:solidFill>
                  <a:srgbClr val="00287D"/>
                </a:solidFill>
                <a:latin typeface="Tahoma" pitchFamily="34" charset="0"/>
              </a:defRPr>
            </a:lvl6pPr>
            <a:lvl7pPr marL="914400" algn="l" rtl="0" eaLnBrk="1" fontAlgn="base" hangingPunct="1">
              <a:spcBef>
                <a:spcPct val="0"/>
              </a:spcBef>
              <a:spcAft>
                <a:spcPct val="0"/>
              </a:spcAft>
              <a:defRPr sz="2400" b="1">
                <a:solidFill>
                  <a:srgbClr val="00287D"/>
                </a:solidFill>
                <a:latin typeface="Tahoma" pitchFamily="34" charset="0"/>
              </a:defRPr>
            </a:lvl7pPr>
            <a:lvl8pPr marL="1371600" algn="l" rtl="0" eaLnBrk="1" fontAlgn="base" hangingPunct="1">
              <a:spcBef>
                <a:spcPct val="0"/>
              </a:spcBef>
              <a:spcAft>
                <a:spcPct val="0"/>
              </a:spcAft>
              <a:defRPr sz="2400" b="1">
                <a:solidFill>
                  <a:srgbClr val="00287D"/>
                </a:solidFill>
                <a:latin typeface="Tahoma" pitchFamily="34" charset="0"/>
              </a:defRPr>
            </a:lvl8pPr>
            <a:lvl9pPr marL="1828800" algn="l" rtl="0" eaLnBrk="1" fontAlgn="base" hangingPunct="1">
              <a:spcBef>
                <a:spcPct val="0"/>
              </a:spcBef>
              <a:spcAft>
                <a:spcPct val="0"/>
              </a:spcAft>
              <a:defRPr sz="2400" b="1">
                <a:solidFill>
                  <a:srgbClr val="00287D"/>
                </a:solidFill>
                <a:latin typeface="Tahoma" pitchFamily="34" charset="0"/>
              </a:defRPr>
            </a:lvl9pPr>
          </a:lstStyle>
          <a:p>
            <a:r>
              <a:rPr lang="cs-CZ" altLang="cs-CZ" sz="2400" kern="0">
                <a:solidFill>
                  <a:srgbClr val="FF0000"/>
                </a:solidFill>
              </a:rPr>
              <a:t>PLAZMATICKÁ MEMBRÁNA</a:t>
            </a:r>
            <a:endParaRPr lang="en-GB" altLang="cs-CZ" sz="2400" kern="0">
              <a:solidFill>
                <a:srgbClr val="FF0000"/>
              </a:solidFill>
            </a:endParaRPr>
          </a:p>
        </p:txBody>
      </p:sp>
      <p:pic>
        <p:nvPicPr>
          <p:cNvPr id="18" name="Picture 9" descr="membr21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593044" y="4682053"/>
            <a:ext cx="2093912" cy="1479550"/>
          </a:xfrm>
          <a:prstGeom prst="rect">
            <a:avLst/>
          </a:prstGeom>
          <a:noFill/>
          <a:ln w="254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9" name="Text Box 10"/>
          <p:cNvSpPr txBox="1">
            <a:spLocks noChangeArrowheads="1"/>
          </p:cNvSpPr>
          <p:nvPr/>
        </p:nvSpPr>
        <p:spPr bwMode="auto">
          <a:xfrm>
            <a:off x="4672013" y="5744778"/>
            <a:ext cx="213360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cs-CZ" altLang="cs-CZ" sz="1800" dirty="0"/>
              <a:t>Nexus (gap </a:t>
            </a:r>
            <a:r>
              <a:rPr lang="cs-CZ" altLang="cs-CZ" sz="1800" dirty="0" err="1"/>
              <a:t>junction</a:t>
            </a:r>
            <a:r>
              <a:rPr lang="cs-CZ" altLang="cs-CZ" sz="1800" dirty="0"/>
              <a:t>)</a:t>
            </a:r>
            <a:endParaRPr lang="en-GB" altLang="cs-CZ" sz="1800" dirty="0"/>
          </a:p>
        </p:txBody>
      </p:sp>
      <p:sp>
        <p:nvSpPr>
          <p:cNvPr id="20" name="Line 12"/>
          <p:cNvSpPr>
            <a:spLocks noChangeShapeType="1"/>
          </p:cNvSpPr>
          <p:nvPr/>
        </p:nvSpPr>
        <p:spPr bwMode="auto">
          <a:xfrm>
            <a:off x="6805613" y="5929495"/>
            <a:ext cx="6096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3085961614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8674" name="Picture 2" descr="mso90BB">
            <a:extLst>
              <a:ext uri="{FF2B5EF4-FFF2-40B4-BE49-F238E27FC236}">
                <a16:creationId xmlns:a16="http://schemas.microsoft.com/office/drawing/2014/main" id="{DB238BBD-93B6-4C19-BCC2-A2E56568E9D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1689"/>
          <a:stretch>
            <a:fillRect/>
          </a:stretch>
        </p:blipFill>
        <p:spPr bwMode="auto">
          <a:xfrm>
            <a:off x="6353176" y="71438"/>
            <a:ext cx="4314825" cy="6742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8675" name="Picture 3" descr="msoAC9F1">
            <a:extLst>
              <a:ext uri="{FF2B5EF4-FFF2-40B4-BE49-F238E27FC236}">
                <a16:creationId xmlns:a16="http://schemas.microsoft.com/office/drawing/2014/main" id="{A9C42060-5B63-4FF7-AD39-E8521C4E493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76526" y="404814"/>
            <a:ext cx="2987675" cy="1349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8676" name="Picture 4" descr="msoE982F">
            <a:extLst>
              <a:ext uri="{FF2B5EF4-FFF2-40B4-BE49-F238E27FC236}">
                <a16:creationId xmlns:a16="http://schemas.microsoft.com/office/drawing/2014/main" id="{16402CC5-E656-42A2-B6A3-91D6F8A9669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76526" y="2174876"/>
            <a:ext cx="2987675" cy="1254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8677" name="Picture 5" descr="mso1CABD">
            <a:extLst>
              <a:ext uri="{FF2B5EF4-FFF2-40B4-BE49-F238E27FC236}">
                <a16:creationId xmlns:a16="http://schemas.microsoft.com/office/drawing/2014/main" id="{DABEDA49-A426-447E-B30A-6DE88328F86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6708"/>
          <a:stretch>
            <a:fillRect/>
          </a:stretch>
        </p:blipFill>
        <p:spPr bwMode="auto">
          <a:xfrm>
            <a:off x="2676526" y="3665539"/>
            <a:ext cx="2987675" cy="12842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8678" name="Picture 6" descr="msoA051B">
            <a:extLst>
              <a:ext uri="{FF2B5EF4-FFF2-40B4-BE49-F238E27FC236}">
                <a16:creationId xmlns:a16="http://schemas.microsoft.com/office/drawing/2014/main" id="{78691916-E00D-4BB7-8FBF-57951B81E0D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7927"/>
          <a:stretch>
            <a:fillRect/>
          </a:stretch>
        </p:blipFill>
        <p:spPr bwMode="auto">
          <a:xfrm>
            <a:off x="2676526" y="5516563"/>
            <a:ext cx="2987675" cy="12176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8679" name="Text Box 7">
            <a:extLst>
              <a:ext uri="{FF2B5EF4-FFF2-40B4-BE49-F238E27FC236}">
                <a16:creationId xmlns:a16="http://schemas.microsoft.com/office/drawing/2014/main" id="{1B3A130D-0F53-46D9-9816-3DEB702CE49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46251" y="622301"/>
            <a:ext cx="1928733" cy="83099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fontAlgn="auto">
              <a:spcBef>
                <a:spcPct val="0"/>
              </a:spcBef>
              <a:spcAft>
                <a:spcPts val="0"/>
              </a:spcAft>
              <a:buNone/>
            </a:pPr>
            <a:r>
              <a:rPr lang="cs-CZ" altLang="cs-CZ" sz="2400" b="1">
                <a:solidFill>
                  <a:prstClr val="black"/>
                </a:solidFill>
              </a:rPr>
              <a:t>spojení</a:t>
            </a:r>
          </a:p>
          <a:p>
            <a:pPr fontAlgn="auto">
              <a:spcBef>
                <a:spcPct val="0"/>
              </a:spcBef>
              <a:spcAft>
                <a:spcPts val="0"/>
              </a:spcAft>
              <a:buNone/>
            </a:pPr>
            <a:r>
              <a:rPr lang="cs-CZ" altLang="cs-CZ" sz="2400" b="1">
                <a:solidFill>
                  <a:prstClr val="black"/>
                </a:solidFill>
              </a:rPr>
              <a:t>aktin-myozin</a:t>
            </a:r>
          </a:p>
        </p:txBody>
      </p:sp>
      <p:sp>
        <p:nvSpPr>
          <p:cNvPr id="28680" name="Text Box 8">
            <a:extLst>
              <a:ext uri="{FF2B5EF4-FFF2-40B4-BE49-F238E27FC236}">
                <a16:creationId xmlns:a16="http://schemas.microsoft.com/office/drawing/2014/main" id="{EB403B1B-B6A4-4C43-8A68-4ADA01406C3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36725" y="2422526"/>
            <a:ext cx="1364476" cy="83099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fontAlgn="auto">
              <a:spcBef>
                <a:spcPct val="0"/>
              </a:spcBef>
              <a:spcAft>
                <a:spcPts val="0"/>
              </a:spcAft>
              <a:buNone/>
            </a:pPr>
            <a:r>
              <a:rPr lang="cs-CZ" altLang="cs-CZ" sz="2400" b="1">
                <a:solidFill>
                  <a:prstClr val="black"/>
                </a:solidFill>
              </a:rPr>
              <a:t>klouzavý</a:t>
            </a:r>
          </a:p>
          <a:p>
            <a:pPr fontAlgn="auto">
              <a:spcBef>
                <a:spcPct val="0"/>
              </a:spcBef>
              <a:spcAft>
                <a:spcPts val="0"/>
              </a:spcAft>
              <a:buNone/>
            </a:pPr>
            <a:r>
              <a:rPr lang="cs-CZ" altLang="cs-CZ" sz="2400" b="1">
                <a:solidFill>
                  <a:prstClr val="black"/>
                </a:solidFill>
              </a:rPr>
              <a:t>pohyb</a:t>
            </a:r>
          </a:p>
        </p:txBody>
      </p:sp>
      <p:sp>
        <p:nvSpPr>
          <p:cNvPr id="28681" name="Text Box 9">
            <a:extLst>
              <a:ext uri="{FF2B5EF4-FFF2-40B4-BE49-F238E27FC236}">
                <a16:creationId xmlns:a16="http://schemas.microsoft.com/office/drawing/2014/main" id="{659B57D2-1573-4B16-A2E1-7B6659A1CB0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65300" y="3832226"/>
            <a:ext cx="1330814" cy="83099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fontAlgn="auto">
              <a:spcBef>
                <a:spcPct val="0"/>
              </a:spcBef>
              <a:spcAft>
                <a:spcPts val="0"/>
              </a:spcAft>
              <a:buNone/>
            </a:pPr>
            <a:r>
              <a:rPr lang="cs-CZ" altLang="cs-CZ" sz="2400" b="1">
                <a:solidFill>
                  <a:prstClr val="black"/>
                </a:solidFill>
              </a:rPr>
              <a:t>odpojení</a:t>
            </a:r>
          </a:p>
          <a:p>
            <a:pPr fontAlgn="auto">
              <a:spcBef>
                <a:spcPct val="0"/>
              </a:spcBef>
              <a:spcAft>
                <a:spcPts val="0"/>
              </a:spcAft>
              <a:buNone/>
            </a:pPr>
            <a:r>
              <a:rPr lang="cs-CZ" altLang="cs-CZ" sz="2400" b="1">
                <a:solidFill>
                  <a:prstClr val="black"/>
                </a:solidFill>
              </a:rPr>
              <a:t>hlavic</a:t>
            </a:r>
          </a:p>
        </p:txBody>
      </p:sp>
      <p:sp>
        <p:nvSpPr>
          <p:cNvPr id="28682" name="Text Box 10">
            <a:extLst>
              <a:ext uri="{FF2B5EF4-FFF2-40B4-BE49-F238E27FC236}">
                <a16:creationId xmlns:a16="http://schemas.microsoft.com/office/drawing/2014/main" id="{3D3411A9-2775-4026-A78D-25E114CA723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19264" y="5735639"/>
            <a:ext cx="1530419" cy="83099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fontAlgn="auto">
              <a:spcBef>
                <a:spcPct val="0"/>
              </a:spcBef>
              <a:spcAft>
                <a:spcPts val="0"/>
              </a:spcAft>
              <a:buNone/>
            </a:pPr>
            <a:r>
              <a:rPr lang="cs-CZ" altLang="cs-CZ" sz="2400" b="1">
                <a:solidFill>
                  <a:prstClr val="black"/>
                </a:solidFill>
              </a:rPr>
              <a:t>narovnání</a:t>
            </a:r>
          </a:p>
          <a:p>
            <a:pPr fontAlgn="auto">
              <a:spcBef>
                <a:spcPct val="0"/>
              </a:spcBef>
              <a:spcAft>
                <a:spcPts val="0"/>
              </a:spcAft>
              <a:buNone/>
            </a:pPr>
            <a:r>
              <a:rPr lang="cs-CZ" altLang="cs-CZ" sz="2400" b="1">
                <a:solidFill>
                  <a:prstClr val="black"/>
                </a:solidFill>
              </a:rPr>
              <a:t>hlavic</a:t>
            </a:r>
          </a:p>
        </p:txBody>
      </p:sp>
    </p:spTree>
    <p:extLst>
      <p:ext uri="{BB962C8B-B14F-4D97-AF65-F5344CB8AC3E}">
        <p14:creationId xmlns:p14="http://schemas.microsoft.com/office/powerpoint/2010/main" val="2429420748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pro zápatí 1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altLang="cs-CZ" sz="1200" b="0" i="0" u="none" strike="noStrike" kern="1200" cap="none" spc="0" normalizeH="0" baseline="0" noProof="0" dirty="0">
                <a:ln>
                  <a:noFill/>
                </a:ln>
                <a:solidFill>
                  <a:srgbClr val="0000DC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Fyziologický ústav, Lékařská fakulta Masarykovy univerzity</a:t>
            </a:r>
          </a:p>
        </p:txBody>
      </p:sp>
      <p:sp>
        <p:nvSpPr>
          <p:cNvPr id="3" name="Zástupný symbol pro číslo snímku 2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0970407D-EE58-4A0B-824B-1D3AE42DD9CF}" type="slidenum">
              <a:rPr kumimoji="0" lang="cs-CZ" altLang="cs-CZ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DC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21</a:t>
            </a:fld>
            <a:endParaRPr kumimoji="0" lang="cs-CZ" altLang="cs-CZ" sz="1200" b="0" i="0" u="none" strike="noStrike" kern="1200" cap="none" spc="0" normalizeH="0" baseline="0" noProof="0" dirty="0">
              <a:ln>
                <a:noFill/>
              </a:ln>
              <a:solidFill>
                <a:srgbClr val="0000DC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" name="Nadpis 3"/>
          <p:cNvSpPr>
            <a:spLocks noGrp="1"/>
          </p:cNvSpPr>
          <p:nvPr>
            <p:ph type="title"/>
          </p:nvPr>
        </p:nvSpPr>
        <p:spPr>
          <a:xfrm>
            <a:off x="650677" y="378000"/>
            <a:ext cx="11236520" cy="564970"/>
          </a:xfrm>
        </p:spPr>
        <p:txBody>
          <a:bodyPr/>
          <a:lstStyle/>
          <a:p>
            <a:r>
              <a:rPr lang="cs-CZ" dirty="0"/>
              <a:t>Vztah </a:t>
            </a:r>
            <a:r>
              <a:rPr lang="cs-CZ" u="sng" dirty="0"/>
              <a:t>excitace</a:t>
            </a:r>
            <a:r>
              <a:rPr lang="cs-CZ" dirty="0"/>
              <a:t> – kontrakce </a:t>
            </a:r>
            <a:r>
              <a:rPr lang="cs-CZ" sz="3600" dirty="0"/>
              <a:t>u kosterního svalu</a:t>
            </a:r>
            <a:endParaRPr lang="cs-CZ" dirty="0"/>
          </a:p>
        </p:txBody>
      </p:sp>
      <p:sp>
        <p:nvSpPr>
          <p:cNvPr id="5" name="Zástupný symbol pro obsah 4"/>
          <p:cNvSpPr>
            <a:spLocks noGrp="1"/>
          </p:cNvSpPr>
          <p:nvPr>
            <p:ph idx="1"/>
          </p:nvPr>
        </p:nvSpPr>
        <p:spPr>
          <a:xfrm>
            <a:off x="365867" y="1040267"/>
            <a:ext cx="11311510" cy="5243966"/>
          </a:xfrm>
        </p:spPr>
        <p:txBody>
          <a:bodyPr/>
          <a:lstStyle/>
          <a:p>
            <a:pPr marL="72000" indent="0">
              <a:lnSpc>
                <a:spcPct val="100000"/>
              </a:lnSpc>
              <a:buNone/>
            </a:pPr>
            <a:r>
              <a:rPr lang="cs-CZ" sz="2400" b="1" dirty="0"/>
              <a:t>Excitace</a:t>
            </a:r>
          </a:p>
          <a:p>
            <a:pPr>
              <a:lnSpc>
                <a:spcPct val="100000"/>
              </a:lnSpc>
            </a:pPr>
            <a:r>
              <a:rPr lang="cs-CZ" sz="2000" dirty="0"/>
              <a:t>Akční potenciál (AP) se šíří axonem z alfa-motoneuronu k </a:t>
            </a:r>
            <a:r>
              <a:rPr lang="cs-CZ" sz="2000" dirty="0" err="1"/>
              <a:t>nervo</a:t>
            </a:r>
            <a:r>
              <a:rPr lang="cs-CZ" sz="2000" dirty="0"/>
              <a:t>-svalové ploténce.</a:t>
            </a:r>
          </a:p>
          <a:p>
            <a:pPr>
              <a:lnSpc>
                <a:spcPct val="100000"/>
              </a:lnSpc>
            </a:pPr>
            <a:r>
              <a:rPr lang="cs-CZ" sz="2000" dirty="0"/>
              <a:t>Na membráně </a:t>
            </a:r>
            <a:r>
              <a:rPr lang="cs-CZ" sz="2000" dirty="0" err="1"/>
              <a:t>axonálního</a:t>
            </a:r>
            <a:r>
              <a:rPr lang="cs-CZ" sz="2000" dirty="0"/>
              <a:t> zakončení se z vezikul exocytózou uvolní acetylcholin do synaptické štěrbiny.</a:t>
            </a:r>
          </a:p>
          <a:p>
            <a:pPr>
              <a:lnSpc>
                <a:spcPct val="100000"/>
              </a:lnSpc>
            </a:pPr>
            <a:r>
              <a:rPr lang="cs-CZ" sz="2000" dirty="0"/>
              <a:t>Acetylcholin se naváže na N-</a:t>
            </a:r>
            <a:r>
              <a:rPr lang="cs-CZ" sz="2000" dirty="0" err="1"/>
              <a:t>cholinergní</a:t>
            </a:r>
            <a:r>
              <a:rPr lang="cs-CZ" sz="2000" dirty="0"/>
              <a:t> receptory v postsynaptické (sarkoplazmatické) membráně.</a:t>
            </a:r>
          </a:p>
          <a:p>
            <a:pPr>
              <a:lnSpc>
                <a:spcPct val="100000"/>
              </a:lnSpc>
            </a:pPr>
            <a:r>
              <a:rPr lang="cs-CZ" sz="2000" dirty="0" err="1"/>
              <a:t>Cholinergní</a:t>
            </a:r>
            <a:r>
              <a:rPr lang="cs-CZ" sz="2000" dirty="0"/>
              <a:t> receptory jsou spojené s Na+ kanálem, který se při navázání acetylcholinu otevírá.</a:t>
            </a:r>
          </a:p>
          <a:p>
            <a:pPr>
              <a:lnSpc>
                <a:spcPct val="100000"/>
              </a:lnSpc>
            </a:pPr>
            <a:r>
              <a:rPr lang="cs-CZ" sz="2000" dirty="0"/>
              <a:t>Dochází ke vtoku Na+ do sarkoplazmy a k lokální depolarizaci sarkoplazmatické membrány → vzniká ploténkový potenciál.</a:t>
            </a:r>
          </a:p>
          <a:p>
            <a:pPr>
              <a:lnSpc>
                <a:spcPct val="100000"/>
              </a:lnSpc>
            </a:pPr>
            <a:r>
              <a:rPr lang="cs-CZ" sz="2000" dirty="0"/>
              <a:t>Pokud nedojde k překročení prahové hodnoty depolarizace pro vznik AP na membráně svalového vlákna, ploténkový potenciál zanikne.</a:t>
            </a:r>
          </a:p>
          <a:p>
            <a:pPr>
              <a:lnSpc>
                <a:spcPct val="100000"/>
              </a:lnSpc>
            </a:pPr>
            <a:r>
              <a:rPr lang="cs-CZ" sz="2000" dirty="0"/>
              <a:t>Sumací více příchozích AP z motoneuronu dojde k </a:t>
            </a:r>
            <a:br>
              <a:rPr lang="cs-CZ" sz="2000" dirty="0"/>
            </a:br>
            <a:r>
              <a:rPr lang="cs-CZ" sz="2000" dirty="0"/>
              <a:t>sumaci dílčích ploténkových potenciálů, </a:t>
            </a:r>
            <a:br>
              <a:rPr lang="cs-CZ" sz="2000" dirty="0"/>
            </a:br>
            <a:r>
              <a:rPr lang="cs-CZ" sz="2000" dirty="0"/>
              <a:t>je překročen práh pro AP a otevírají se </a:t>
            </a:r>
            <a:br>
              <a:rPr lang="cs-CZ" sz="2000" dirty="0"/>
            </a:br>
            <a:r>
              <a:rPr lang="cs-CZ" sz="2000" dirty="0"/>
              <a:t>napěťově vrátkované kanály pro Na+. </a:t>
            </a:r>
          </a:p>
          <a:p>
            <a:pPr>
              <a:lnSpc>
                <a:spcPct val="100000"/>
              </a:lnSpc>
            </a:pPr>
            <a:r>
              <a:rPr lang="cs-CZ" sz="2000" dirty="0"/>
              <a:t>Vzniká AP, který se šíří po svalovém vláknu.</a:t>
            </a:r>
          </a:p>
        </p:txBody>
      </p:sp>
      <p:grpSp>
        <p:nvGrpSpPr>
          <p:cNvPr id="6" name="Skupina 5">
            <a:extLst>
              <a:ext uri="{FF2B5EF4-FFF2-40B4-BE49-F238E27FC236}">
                <a16:creationId xmlns:a16="http://schemas.microsoft.com/office/drawing/2014/main" id="{C37F599E-818F-4451-9E3F-8F1BB73CFA80}"/>
              </a:ext>
            </a:extLst>
          </p:cNvPr>
          <p:cNvGrpSpPr/>
          <p:nvPr/>
        </p:nvGrpSpPr>
        <p:grpSpPr>
          <a:xfrm>
            <a:off x="6426927" y="4306146"/>
            <a:ext cx="5673576" cy="2173853"/>
            <a:chOff x="2998873" y="4637590"/>
            <a:chExt cx="5481087" cy="2017076"/>
          </a:xfrm>
        </p:grpSpPr>
        <p:sp>
          <p:nvSpPr>
            <p:cNvPr id="7" name="Volný tvar 3">
              <a:extLst>
                <a:ext uri="{FF2B5EF4-FFF2-40B4-BE49-F238E27FC236}">
                  <a16:creationId xmlns:a16="http://schemas.microsoft.com/office/drawing/2014/main" id="{E518A5E5-878F-41B4-BCE4-55005D30E1B1}"/>
                </a:ext>
              </a:extLst>
            </p:cNvPr>
            <p:cNvSpPr/>
            <p:nvPr/>
          </p:nvSpPr>
          <p:spPr>
            <a:xfrm>
              <a:off x="4799161" y="4797152"/>
              <a:ext cx="1897327" cy="1525411"/>
            </a:xfrm>
            <a:custGeom>
              <a:avLst/>
              <a:gdLst>
                <a:gd name="connsiteX0" fmla="*/ 0 w 1337481"/>
                <a:gd name="connsiteY0" fmla="*/ 3478 h 1077072"/>
                <a:gd name="connsiteX1" fmla="*/ 313899 w 1337481"/>
                <a:gd name="connsiteY1" fmla="*/ 3478 h 1077072"/>
                <a:gd name="connsiteX2" fmla="*/ 409433 w 1337481"/>
                <a:gd name="connsiteY2" fmla="*/ 17126 h 1077072"/>
                <a:gd name="connsiteX3" fmla="*/ 464024 w 1337481"/>
                <a:gd name="connsiteY3" fmla="*/ 180899 h 1077072"/>
                <a:gd name="connsiteX4" fmla="*/ 450376 w 1337481"/>
                <a:gd name="connsiteY4" fmla="*/ 931526 h 1077072"/>
                <a:gd name="connsiteX5" fmla="*/ 696036 w 1337481"/>
                <a:gd name="connsiteY5" fmla="*/ 1068003 h 1077072"/>
                <a:gd name="connsiteX6" fmla="*/ 873457 w 1337481"/>
                <a:gd name="connsiteY6" fmla="*/ 795048 h 1077072"/>
                <a:gd name="connsiteX7" fmla="*/ 900753 w 1337481"/>
                <a:gd name="connsiteY7" fmla="*/ 139956 h 1077072"/>
                <a:gd name="connsiteX8" fmla="*/ 1160060 w 1337481"/>
                <a:gd name="connsiteY8" fmla="*/ 44421 h 1077072"/>
                <a:gd name="connsiteX9" fmla="*/ 1337481 w 1337481"/>
                <a:gd name="connsiteY9" fmla="*/ 58069 h 1077072"/>
                <a:gd name="connsiteX0" fmla="*/ 0 w 1337481"/>
                <a:gd name="connsiteY0" fmla="*/ 3656 h 1077250"/>
                <a:gd name="connsiteX1" fmla="*/ 313899 w 1337481"/>
                <a:gd name="connsiteY1" fmla="*/ 3656 h 1077250"/>
                <a:gd name="connsiteX2" fmla="*/ 435627 w 1337481"/>
                <a:gd name="connsiteY2" fmla="*/ 53023 h 1077250"/>
                <a:gd name="connsiteX3" fmla="*/ 464024 w 1337481"/>
                <a:gd name="connsiteY3" fmla="*/ 181077 h 1077250"/>
                <a:gd name="connsiteX4" fmla="*/ 450376 w 1337481"/>
                <a:gd name="connsiteY4" fmla="*/ 931704 h 1077250"/>
                <a:gd name="connsiteX5" fmla="*/ 696036 w 1337481"/>
                <a:gd name="connsiteY5" fmla="*/ 1068181 h 1077250"/>
                <a:gd name="connsiteX6" fmla="*/ 873457 w 1337481"/>
                <a:gd name="connsiteY6" fmla="*/ 795226 h 1077250"/>
                <a:gd name="connsiteX7" fmla="*/ 900753 w 1337481"/>
                <a:gd name="connsiteY7" fmla="*/ 140134 h 1077250"/>
                <a:gd name="connsiteX8" fmla="*/ 1160060 w 1337481"/>
                <a:gd name="connsiteY8" fmla="*/ 44599 h 1077250"/>
                <a:gd name="connsiteX9" fmla="*/ 1337481 w 1337481"/>
                <a:gd name="connsiteY9" fmla="*/ 58247 h 1077250"/>
                <a:gd name="connsiteX0" fmla="*/ 0 w 1337481"/>
                <a:gd name="connsiteY0" fmla="*/ 3656 h 1077250"/>
                <a:gd name="connsiteX1" fmla="*/ 313899 w 1337481"/>
                <a:gd name="connsiteY1" fmla="*/ 3656 h 1077250"/>
                <a:gd name="connsiteX2" fmla="*/ 435627 w 1337481"/>
                <a:gd name="connsiteY2" fmla="*/ 53023 h 1077250"/>
                <a:gd name="connsiteX3" fmla="*/ 464024 w 1337481"/>
                <a:gd name="connsiteY3" fmla="*/ 181077 h 1077250"/>
                <a:gd name="connsiteX4" fmla="*/ 450376 w 1337481"/>
                <a:gd name="connsiteY4" fmla="*/ 931704 h 1077250"/>
                <a:gd name="connsiteX5" fmla="*/ 696036 w 1337481"/>
                <a:gd name="connsiteY5" fmla="*/ 1068181 h 1077250"/>
                <a:gd name="connsiteX6" fmla="*/ 873457 w 1337481"/>
                <a:gd name="connsiteY6" fmla="*/ 795226 h 1077250"/>
                <a:gd name="connsiteX7" fmla="*/ 900753 w 1337481"/>
                <a:gd name="connsiteY7" fmla="*/ 140134 h 1077250"/>
                <a:gd name="connsiteX8" fmla="*/ 1160060 w 1337481"/>
                <a:gd name="connsiteY8" fmla="*/ 44599 h 1077250"/>
                <a:gd name="connsiteX9" fmla="*/ 1337481 w 1337481"/>
                <a:gd name="connsiteY9" fmla="*/ 58247 h 1077250"/>
                <a:gd name="connsiteX0" fmla="*/ 0 w 1337481"/>
                <a:gd name="connsiteY0" fmla="*/ 3656 h 1077250"/>
                <a:gd name="connsiteX1" fmla="*/ 313899 w 1337481"/>
                <a:gd name="connsiteY1" fmla="*/ 3656 h 1077250"/>
                <a:gd name="connsiteX2" fmla="*/ 435627 w 1337481"/>
                <a:gd name="connsiteY2" fmla="*/ 53023 h 1077250"/>
                <a:gd name="connsiteX3" fmla="*/ 464024 w 1337481"/>
                <a:gd name="connsiteY3" fmla="*/ 181077 h 1077250"/>
                <a:gd name="connsiteX4" fmla="*/ 450376 w 1337481"/>
                <a:gd name="connsiteY4" fmla="*/ 931704 h 1077250"/>
                <a:gd name="connsiteX5" fmla="*/ 696036 w 1337481"/>
                <a:gd name="connsiteY5" fmla="*/ 1068181 h 1077250"/>
                <a:gd name="connsiteX6" fmla="*/ 873457 w 1337481"/>
                <a:gd name="connsiteY6" fmla="*/ 795226 h 1077250"/>
                <a:gd name="connsiteX7" fmla="*/ 900753 w 1337481"/>
                <a:gd name="connsiteY7" fmla="*/ 140134 h 1077250"/>
                <a:gd name="connsiteX8" fmla="*/ 1160060 w 1337481"/>
                <a:gd name="connsiteY8" fmla="*/ 44599 h 1077250"/>
                <a:gd name="connsiteX9" fmla="*/ 1337481 w 1337481"/>
                <a:gd name="connsiteY9" fmla="*/ 58247 h 1077250"/>
                <a:gd name="connsiteX0" fmla="*/ 0 w 1337481"/>
                <a:gd name="connsiteY0" fmla="*/ 2599 h 1076193"/>
                <a:gd name="connsiteX1" fmla="*/ 313899 w 1337481"/>
                <a:gd name="connsiteY1" fmla="*/ 2599 h 1076193"/>
                <a:gd name="connsiteX2" fmla="*/ 435627 w 1337481"/>
                <a:gd name="connsiteY2" fmla="*/ 51966 h 1076193"/>
                <a:gd name="connsiteX3" fmla="*/ 464024 w 1337481"/>
                <a:gd name="connsiteY3" fmla="*/ 180020 h 1076193"/>
                <a:gd name="connsiteX4" fmla="*/ 450376 w 1337481"/>
                <a:gd name="connsiteY4" fmla="*/ 930647 h 1076193"/>
                <a:gd name="connsiteX5" fmla="*/ 696036 w 1337481"/>
                <a:gd name="connsiteY5" fmla="*/ 1067124 h 1076193"/>
                <a:gd name="connsiteX6" fmla="*/ 873457 w 1337481"/>
                <a:gd name="connsiteY6" fmla="*/ 794169 h 1076193"/>
                <a:gd name="connsiteX7" fmla="*/ 900753 w 1337481"/>
                <a:gd name="connsiteY7" fmla="*/ 139077 h 1076193"/>
                <a:gd name="connsiteX8" fmla="*/ 1160060 w 1337481"/>
                <a:gd name="connsiteY8" fmla="*/ 43542 h 1076193"/>
                <a:gd name="connsiteX9" fmla="*/ 1337481 w 1337481"/>
                <a:gd name="connsiteY9" fmla="*/ 57190 h 1076193"/>
                <a:gd name="connsiteX0" fmla="*/ 0 w 1337481"/>
                <a:gd name="connsiteY0" fmla="*/ 3656 h 1077250"/>
                <a:gd name="connsiteX1" fmla="*/ 313899 w 1337481"/>
                <a:gd name="connsiteY1" fmla="*/ 3656 h 1077250"/>
                <a:gd name="connsiteX2" fmla="*/ 445152 w 1337481"/>
                <a:gd name="connsiteY2" fmla="*/ 53023 h 1077250"/>
                <a:gd name="connsiteX3" fmla="*/ 464024 w 1337481"/>
                <a:gd name="connsiteY3" fmla="*/ 181077 h 1077250"/>
                <a:gd name="connsiteX4" fmla="*/ 450376 w 1337481"/>
                <a:gd name="connsiteY4" fmla="*/ 931704 h 1077250"/>
                <a:gd name="connsiteX5" fmla="*/ 696036 w 1337481"/>
                <a:gd name="connsiteY5" fmla="*/ 1068181 h 1077250"/>
                <a:gd name="connsiteX6" fmla="*/ 873457 w 1337481"/>
                <a:gd name="connsiteY6" fmla="*/ 795226 h 1077250"/>
                <a:gd name="connsiteX7" fmla="*/ 900753 w 1337481"/>
                <a:gd name="connsiteY7" fmla="*/ 140134 h 1077250"/>
                <a:gd name="connsiteX8" fmla="*/ 1160060 w 1337481"/>
                <a:gd name="connsiteY8" fmla="*/ 44599 h 1077250"/>
                <a:gd name="connsiteX9" fmla="*/ 1337481 w 1337481"/>
                <a:gd name="connsiteY9" fmla="*/ 58247 h 1077250"/>
                <a:gd name="connsiteX0" fmla="*/ 0 w 1337481"/>
                <a:gd name="connsiteY0" fmla="*/ 3656 h 1077250"/>
                <a:gd name="connsiteX1" fmla="*/ 313899 w 1337481"/>
                <a:gd name="connsiteY1" fmla="*/ 3656 h 1077250"/>
                <a:gd name="connsiteX2" fmla="*/ 445152 w 1337481"/>
                <a:gd name="connsiteY2" fmla="*/ 53023 h 1077250"/>
                <a:gd name="connsiteX3" fmla="*/ 464024 w 1337481"/>
                <a:gd name="connsiteY3" fmla="*/ 181077 h 1077250"/>
                <a:gd name="connsiteX4" fmla="*/ 450376 w 1337481"/>
                <a:gd name="connsiteY4" fmla="*/ 931704 h 1077250"/>
                <a:gd name="connsiteX5" fmla="*/ 696036 w 1337481"/>
                <a:gd name="connsiteY5" fmla="*/ 1068181 h 1077250"/>
                <a:gd name="connsiteX6" fmla="*/ 873457 w 1337481"/>
                <a:gd name="connsiteY6" fmla="*/ 795226 h 1077250"/>
                <a:gd name="connsiteX7" fmla="*/ 900753 w 1337481"/>
                <a:gd name="connsiteY7" fmla="*/ 140134 h 1077250"/>
                <a:gd name="connsiteX8" fmla="*/ 1160060 w 1337481"/>
                <a:gd name="connsiteY8" fmla="*/ 44599 h 1077250"/>
                <a:gd name="connsiteX9" fmla="*/ 1337481 w 1337481"/>
                <a:gd name="connsiteY9" fmla="*/ 58247 h 1077250"/>
                <a:gd name="connsiteX0" fmla="*/ 0 w 1337481"/>
                <a:gd name="connsiteY0" fmla="*/ 4362 h 1077956"/>
                <a:gd name="connsiteX1" fmla="*/ 313899 w 1337481"/>
                <a:gd name="connsiteY1" fmla="*/ 4362 h 1077956"/>
                <a:gd name="connsiteX2" fmla="*/ 416577 w 1337481"/>
                <a:gd name="connsiteY2" fmla="*/ 63254 h 1077956"/>
                <a:gd name="connsiteX3" fmla="*/ 464024 w 1337481"/>
                <a:gd name="connsiteY3" fmla="*/ 181783 h 1077956"/>
                <a:gd name="connsiteX4" fmla="*/ 450376 w 1337481"/>
                <a:gd name="connsiteY4" fmla="*/ 932410 h 1077956"/>
                <a:gd name="connsiteX5" fmla="*/ 696036 w 1337481"/>
                <a:gd name="connsiteY5" fmla="*/ 1068887 h 1077956"/>
                <a:gd name="connsiteX6" fmla="*/ 873457 w 1337481"/>
                <a:gd name="connsiteY6" fmla="*/ 795932 h 1077956"/>
                <a:gd name="connsiteX7" fmla="*/ 900753 w 1337481"/>
                <a:gd name="connsiteY7" fmla="*/ 140840 h 1077956"/>
                <a:gd name="connsiteX8" fmla="*/ 1160060 w 1337481"/>
                <a:gd name="connsiteY8" fmla="*/ 45305 h 1077956"/>
                <a:gd name="connsiteX9" fmla="*/ 1337481 w 1337481"/>
                <a:gd name="connsiteY9" fmla="*/ 58953 h 1077956"/>
                <a:gd name="connsiteX0" fmla="*/ 0 w 1337481"/>
                <a:gd name="connsiteY0" fmla="*/ 4362 h 1077956"/>
                <a:gd name="connsiteX1" fmla="*/ 313899 w 1337481"/>
                <a:gd name="connsiteY1" fmla="*/ 4362 h 1077956"/>
                <a:gd name="connsiteX2" fmla="*/ 416577 w 1337481"/>
                <a:gd name="connsiteY2" fmla="*/ 63254 h 1077956"/>
                <a:gd name="connsiteX3" fmla="*/ 464024 w 1337481"/>
                <a:gd name="connsiteY3" fmla="*/ 181783 h 1077956"/>
                <a:gd name="connsiteX4" fmla="*/ 450376 w 1337481"/>
                <a:gd name="connsiteY4" fmla="*/ 932410 h 1077956"/>
                <a:gd name="connsiteX5" fmla="*/ 696036 w 1337481"/>
                <a:gd name="connsiteY5" fmla="*/ 1068887 h 1077956"/>
                <a:gd name="connsiteX6" fmla="*/ 873457 w 1337481"/>
                <a:gd name="connsiteY6" fmla="*/ 795932 h 1077956"/>
                <a:gd name="connsiteX7" fmla="*/ 900753 w 1337481"/>
                <a:gd name="connsiteY7" fmla="*/ 140840 h 1077956"/>
                <a:gd name="connsiteX8" fmla="*/ 1160060 w 1337481"/>
                <a:gd name="connsiteY8" fmla="*/ 45305 h 1077956"/>
                <a:gd name="connsiteX9" fmla="*/ 1337481 w 1337481"/>
                <a:gd name="connsiteY9" fmla="*/ 58953 h 1077956"/>
                <a:gd name="connsiteX0" fmla="*/ 0 w 1337481"/>
                <a:gd name="connsiteY0" fmla="*/ 4362 h 1077956"/>
                <a:gd name="connsiteX1" fmla="*/ 313899 w 1337481"/>
                <a:gd name="connsiteY1" fmla="*/ 4362 h 1077956"/>
                <a:gd name="connsiteX2" fmla="*/ 416577 w 1337481"/>
                <a:gd name="connsiteY2" fmla="*/ 63254 h 1077956"/>
                <a:gd name="connsiteX3" fmla="*/ 464024 w 1337481"/>
                <a:gd name="connsiteY3" fmla="*/ 181783 h 1077956"/>
                <a:gd name="connsiteX4" fmla="*/ 450376 w 1337481"/>
                <a:gd name="connsiteY4" fmla="*/ 932410 h 1077956"/>
                <a:gd name="connsiteX5" fmla="*/ 696036 w 1337481"/>
                <a:gd name="connsiteY5" fmla="*/ 1068887 h 1077956"/>
                <a:gd name="connsiteX6" fmla="*/ 873457 w 1337481"/>
                <a:gd name="connsiteY6" fmla="*/ 795932 h 1077956"/>
                <a:gd name="connsiteX7" fmla="*/ 900753 w 1337481"/>
                <a:gd name="connsiteY7" fmla="*/ 140840 h 1077956"/>
                <a:gd name="connsiteX8" fmla="*/ 1160060 w 1337481"/>
                <a:gd name="connsiteY8" fmla="*/ 45305 h 1077956"/>
                <a:gd name="connsiteX9" fmla="*/ 1337481 w 1337481"/>
                <a:gd name="connsiteY9" fmla="*/ 58953 h 1077956"/>
                <a:gd name="connsiteX0" fmla="*/ 0 w 1337481"/>
                <a:gd name="connsiteY0" fmla="*/ 4186 h 1077780"/>
                <a:gd name="connsiteX1" fmla="*/ 313899 w 1337481"/>
                <a:gd name="connsiteY1" fmla="*/ 4186 h 1077780"/>
                <a:gd name="connsiteX2" fmla="*/ 421339 w 1337481"/>
                <a:gd name="connsiteY2" fmla="*/ 60697 h 1077780"/>
                <a:gd name="connsiteX3" fmla="*/ 464024 w 1337481"/>
                <a:gd name="connsiteY3" fmla="*/ 181607 h 1077780"/>
                <a:gd name="connsiteX4" fmla="*/ 450376 w 1337481"/>
                <a:gd name="connsiteY4" fmla="*/ 932234 h 1077780"/>
                <a:gd name="connsiteX5" fmla="*/ 696036 w 1337481"/>
                <a:gd name="connsiteY5" fmla="*/ 1068711 h 1077780"/>
                <a:gd name="connsiteX6" fmla="*/ 873457 w 1337481"/>
                <a:gd name="connsiteY6" fmla="*/ 795756 h 1077780"/>
                <a:gd name="connsiteX7" fmla="*/ 900753 w 1337481"/>
                <a:gd name="connsiteY7" fmla="*/ 140664 h 1077780"/>
                <a:gd name="connsiteX8" fmla="*/ 1160060 w 1337481"/>
                <a:gd name="connsiteY8" fmla="*/ 45129 h 1077780"/>
                <a:gd name="connsiteX9" fmla="*/ 1337481 w 1337481"/>
                <a:gd name="connsiteY9" fmla="*/ 58777 h 1077780"/>
                <a:gd name="connsiteX0" fmla="*/ 0 w 1337481"/>
                <a:gd name="connsiteY0" fmla="*/ 4186 h 1075435"/>
                <a:gd name="connsiteX1" fmla="*/ 313899 w 1337481"/>
                <a:gd name="connsiteY1" fmla="*/ 4186 h 1075435"/>
                <a:gd name="connsiteX2" fmla="*/ 421339 w 1337481"/>
                <a:gd name="connsiteY2" fmla="*/ 60697 h 1075435"/>
                <a:gd name="connsiteX3" fmla="*/ 468787 w 1337481"/>
                <a:gd name="connsiteY3" fmla="*/ 307813 h 1075435"/>
                <a:gd name="connsiteX4" fmla="*/ 450376 w 1337481"/>
                <a:gd name="connsiteY4" fmla="*/ 932234 h 1075435"/>
                <a:gd name="connsiteX5" fmla="*/ 696036 w 1337481"/>
                <a:gd name="connsiteY5" fmla="*/ 1068711 h 1075435"/>
                <a:gd name="connsiteX6" fmla="*/ 873457 w 1337481"/>
                <a:gd name="connsiteY6" fmla="*/ 795756 h 1075435"/>
                <a:gd name="connsiteX7" fmla="*/ 900753 w 1337481"/>
                <a:gd name="connsiteY7" fmla="*/ 140664 h 1075435"/>
                <a:gd name="connsiteX8" fmla="*/ 1160060 w 1337481"/>
                <a:gd name="connsiteY8" fmla="*/ 45129 h 1075435"/>
                <a:gd name="connsiteX9" fmla="*/ 1337481 w 1337481"/>
                <a:gd name="connsiteY9" fmla="*/ 58777 h 1075435"/>
                <a:gd name="connsiteX0" fmla="*/ 0 w 1337481"/>
                <a:gd name="connsiteY0" fmla="*/ 4186 h 1075435"/>
                <a:gd name="connsiteX1" fmla="*/ 282942 w 1337481"/>
                <a:gd name="connsiteY1" fmla="*/ 4186 h 1075435"/>
                <a:gd name="connsiteX2" fmla="*/ 421339 w 1337481"/>
                <a:gd name="connsiteY2" fmla="*/ 60697 h 1075435"/>
                <a:gd name="connsiteX3" fmla="*/ 468787 w 1337481"/>
                <a:gd name="connsiteY3" fmla="*/ 307813 h 1075435"/>
                <a:gd name="connsiteX4" fmla="*/ 450376 w 1337481"/>
                <a:gd name="connsiteY4" fmla="*/ 932234 h 1075435"/>
                <a:gd name="connsiteX5" fmla="*/ 696036 w 1337481"/>
                <a:gd name="connsiteY5" fmla="*/ 1068711 h 1075435"/>
                <a:gd name="connsiteX6" fmla="*/ 873457 w 1337481"/>
                <a:gd name="connsiteY6" fmla="*/ 795756 h 1075435"/>
                <a:gd name="connsiteX7" fmla="*/ 900753 w 1337481"/>
                <a:gd name="connsiteY7" fmla="*/ 140664 h 1075435"/>
                <a:gd name="connsiteX8" fmla="*/ 1160060 w 1337481"/>
                <a:gd name="connsiteY8" fmla="*/ 45129 h 1075435"/>
                <a:gd name="connsiteX9" fmla="*/ 1337481 w 1337481"/>
                <a:gd name="connsiteY9" fmla="*/ 58777 h 1075435"/>
                <a:gd name="connsiteX0" fmla="*/ 0 w 1337481"/>
                <a:gd name="connsiteY0" fmla="*/ 4186 h 1075435"/>
                <a:gd name="connsiteX1" fmla="*/ 282942 w 1337481"/>
                <a:gd name="connsiteY1" fmla="*/ 4186 h 1075435"/>
                <a:gd name="connsiteX2" fmla="*/ 421339 w 1337481"/>
                <a:gd name="connsiteY2" fmla="*/ 60697 h 1075435"/>
                <a:gd name="connsiteX3" fmla="*/ 468787 w 1337481"/>
                <a:gd name="connsiteY3" fmla="*/ 307813 h 1075435"/>
                <a:gd name="connsiteX4" fmla="*/ 450376 w 1337481"/>
                <a:gd name="connsiteY4" fmla="*/ 932234 h 1075435"/>
                <a:gd name="connsiteX5" fmla="*/ 696036 w 1337481"/>
                <a:gd name="connsiteY5" fmla="*/ 1068711 h 1075435"/>
                <a:gd name="connsiteX6" fmla="*/ 873457 w 1337481"/>
                <a:gd name="connsiteY6" fmla="*/ 795756 h 1075435"/>
                <a:gd name="connsiteX7" fmla="*/ 900753 w 1337481"/>
                <a:gd name="connsiteY7" fmla="*/ 140664 h 1075435"/>
                <a:gd name="connsiteX8" fmla="*/ 1160060 w 1337481"/>
                <a:gd name="connsiteY8" fmla="*/ 45129 h 1075435"/>
                <a:gd name="connsiteX9" fmla="*/ 1337481 w 1337481"/>
                <a:gd name="connsiteY9" fmla="*/ 58777 h 1075435"/>
                <a:gd name="connsiteX0" fmla="*/ 0 w 1335100"/>
                <a:gd name="connsiteY0" fmla="*/ 4186 h 1075435"/>
                <a:gd name="connsiteX1" fmla="*/ 282942 w 1335100"/>
                <a:gd name="connsiteY1" fmla="*/ 4186 h 1075435"/>
                <a:gd name="connsiteX2" fmla="*/ 421339 w 1335100"/>
                <a:gd name="connsiteY2" fmla="*/ 60697 h 1075435"/>
                <a:gd name="connsiteX3" fmla="*/ 468787 w 1335100"/>
                <a:gd name="connsiteY3" fmla="*/ 307813 h 1075435"/>
                <a:gd name="connsiteX4" fmla="*/ 450376 w 1335100"/>
                <a:gd name="connsiteY4" fmla="*/ 932234 h 1075435"/>
                <a:gd name="connsiteX5" fmla="*/ 696036 w 1335100"/>
                <a:gd name="connsiteY5" fmla="*/ 1068711 h 1075435"/>
                <a:gd name="connsiteX6" fmla="*/ 873457 w 1335100"/>
                <a:gd name="connsiteY6" fmla="*/ 795756 h 1075435"/>
                <a:gd name="connsiteX7" fmla="*/ 900753 w 1335100"/>
                <a:gd name="connsiteY7" fmla="*/ 140664 h 1075435"/>
                <a:gd name="connsiteX8" fmla="*/ 1160060 w 1335100"/>
                <a:gd name="connsiteY8" fmla="*/ 45129 h 1075435"/>
                <a:gd name="connsiteX9" fmla="*/ 1335100 w 1335100"/>
                <a:gd name="connsiteY9" fmla="*/ 39727 h 1075435"/>
                <a:gd name="connsiteX0" fmla="*/ 0 w 1335100"/>
                <a:gd name="connsiteY0" fmla="*/ 4186 h 1075435"/>
                <a:gd name="connsiteX1" fmla="*/ 282942 w 1335100"/>
                <a:gd name="connsiteY1" fmla="*/ 4186 h 1075435"/>
                <a:gd name="connsiteX2" fmla="*/ 421339 w 1335100"/>
                <a:gd name="connsiteY2" fmla="*/ 60697 h 1075435"/>
                <a:gd name="connsiteX3" fmla="*/ 468787 w 1335100"/>
                <a:gd name="connsiteY3" fmla="*/ 307813 h 1075435"/>
                <a:gd name="connsiteX4" fmla="*/ 450376 w 1335100"/>
                <a:gd name="connsiteY4" fmla="*/ 932234 h 1075435"/>
                <a:gd name="connsiteX5" fmla="*/ 696036 w 1335100"/>
                <a:gd name="connsiteY5" fmla="*/ 1068711 h 1075435"/>
                <a:gd name="connsiteX6" fmla="*/ 873457 w 1335100"/>
                <a:gd name="connsiteY6" fmla="*/ 795756 h 1075435"/>
                <a:gd name="connsiteX7" fmla="*/ 900753 w 1335100"/>
                <a:gd name="connsiteY7" fmla="*/ 140664 h 1075435"/>
                <a:gd name="connsiteX8" fmla="*/ 1160060 w 1335100"/>
                <a:gd name="connsiteY8" fmla="*/ 45129 h 1075435"/>
                <a:gd name="connsiteX9" fmla="*/ 1335100 w 1335100"/>
                <a:gd name="connsiteY9" fmla="*/ 39727 h 1075435"/>
                <a:gd name="connsiteX0" fmla="*/ 0 w 1332719"/>
                <a:gd name="connsiteY0" fmla="*/ 4186 h 1075435"/>
                <a:gd name="connsiteX1" fmla="*/ 282942 w 1332719"/>
                <a:gd name="connsiteY1" fmla="*/ 4186 h 1075435"/>
                <a:gd name="connsiteX2" fmla="*/ 421339 w 1332719"/>
                <a:gd name="connsiteY2" fmla="*/ 60697 h 1075435"/>
                <a:gd name="connsiteX3" fmla="*/ 468787 w 1332719"/>
                <a:gd name="connsiteY3" fmla="*/ 307813 h 1075435"/>
                <a:gd name="connsiteX4" fmla="*/ 450376 w 1332719"/>
                <a:gd name="connsiteY4" fmla="*/ 932234 h 1075435"/>
                <a:gd name="connsiteX5" fmla="*/ 696036 w 1332719"/>
                <a:gd name="connsiteY5" fmla="*/ 1068711 h 1075435"/>
                <a:gd name="connsiteX6" fmla="*/ 873457 w 1332719"/>
                <a:gd name="connsiteY6" fmla="*/ 795756 h 1075435"/>
                <a:gd name="connsiteX7" fmla="*/ 900753 w 1332719"/>
                <a:gd name="connsiteY7" fmla="*/ 140664 h 1075435"/>
                <a:gd name="connsiteX8" fmla="*/ 1160060 w 1332719"/>
                <a:gd name="connsiteY8" fmla="*/ 45129 h 1075435"/>
                <a:gd name="connsiteX9" fmla="*/ 1332719 w 1332719"/>
                <a:gd name="connsiteY9" fmla="*/ 51633 h 1075435"/>
                <a:gd name="connsiteX0" fmla="*/ 0 w 1332719"/>
                <a:gd name="connsiteY0" fmla="*/ 4186 h 1075435"/>
                <a:gd name="connsiteX1" fmla="*/ 282942 w 1332719"/>
                <a:gd name="connsiteY1" fmla="*/ 4186 h 1075435"/>
                <a:gd name="connsiteX2" fmla="*/ 421339 w 1332719"/>
                <a:gd name="connsiteY2" fmla="*/ 60697 h 1075435"/>
                <a:gd name="connsiteX3" fmla="*/ 468787 w 1332719"/>
                <a:gd name="connsiteY3" fmla="*/ 307813 h 1075435"/>
                <a:gd name="connsiteX4" fmla="*/ 450376 w 1332719"/>
                <a:gd name="connsiteY4" fmla="*/ 932234 h 1075435"/>
                <a:gd name="connsiteX5" fmla="*/ 696036 w 1332719"/>
                <a:gd name="connsiteY5" fmla="*/ 1068711 h 1075435"/>
                <a:gd name="connsiteX6" fmla="*/ 873457 w 1332719"/>
                <a:gd name="connsiteY6" fmla="*/ 795756 h 1075435"/>
                <a:gd name="connsiteX7" fmla="*/ 900753 w 1332719"/>
                <a:gd name="connsiteY7" fmla="*/ 140664 h 1075435"/>
                <a:gd name="connsiteX8" fmla="*/ 1160060 w 1332719"/>
                <a:gd name="connsiteY8" fmla="*/ 45129 h 1075435"/>
                <a:gd name="connsiteX9" fmla="*/ 1332719 w 1332719"/>
                <a:gd name="connsiteY9" fmla="*/ 51633 h 1075435"/>
                <a:gd name="connsiteX0" fmla="*/ 0 w 1332719"/>
                <a:gd name="connsiteY0" fmla="*/ 4186 h 1071478"/>
                <a:gd name="connsiteX1" fmla="*/ 282942 w 1332719"/>
                <a:gd name="connsiteY1" fmla="*/ 4186 h 1071478"/>
                <a:gd name="connsiteX2" fmla="*/ 421339 w 1332719"/>
                <a:gd name="connsiteY2" fmla="*/ 60697 h 1071478"/>
                <a:gd name="connsiteX3" fmla="*/ 468787 w 1332719"/>
                <a:gd name="connsiteY3" fmla="*/ 307813 h 1071478"/>
                <a:gd name="connsiteX4" fmla="*/ 450376 w 1332719"/>
                <a:gd name="connsiteY4" fmla="*/ 932234 h 1071478"/>
                <a:gd name="connsiteX5" fmla="*/ 696036 w 1332719"/>
                <a:gd name="connsiteY5" fmla="*/ 1068711 h 1071478"/>
                <a:gd name="connsiteX6" fmla="*/ 844882 w 1332719"/>
                <a:gd name="connsiteY6" fmla="*/ 862431 h 1071478"/>
                <a:gd name="connsiteX7" fmla="*/ 900753 w 1332719"/>
                <a:gd name="connsiteY7" fmla="*/ 140664 h 1071478"/>
                <a:gd name="connsiteX8" fmla="*/ 1160060 w 1332719"/>
                <a:gd name="connsiteY8" fmla="*/ 45129 h 1071478"/>
                <a:gd name="connsiteX9" fmla="*/ 1332719 w 1332719"/>
                <a:gd name="connsiteY9" fmla="*/ 51633 h 1071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32719" h="1071478">
                  <a:moveTo>
                    <a:pt x="0" y="4186"/>
                  </a:moveTo>
                  <a:cubicBezTo>
                    <a:pt x="104633" y="4186"/>
                    <a:pt x="212719" y="-5232"/>
                    <a:pt x="282942" y="4186"/>
                  </a:cubicBezTo>
                  <a:cubicBezTo>
                    <a:pt x="353165" y="13604"/>
                    <a:pt x="390365" y="10093"/>
                    <a:pt x="421339" y="60697"/>
                  </a:cubicBezTo>
                  <a:cubicBezTo>
                    <a:pt x="452313" y="111301"/>
                    <a:pt x="463948" y="162557"/>
                    <a:pt x="468787" y="307813"/>
                  </a:cubicBezTo>
                  <a:cubicBezTo>
                    <a:pt x="473626" y="453069"/>
                    <a:pt x="412501" y="805418"/>
                    <a:pt x="450376" y="932234"/>
                  </a:cubicBezTo>
                  <a:cubicBezTo>
                    <a:pt x="488251" y="1059050"/>
                    <a:pt x="630285" y="1080345"/>
                    <a:pt x="696036" y="1068711"/>
                  </a:cubicBezTo>
                  <a:cubicBezTo>
                    <a:pt x="761787" y="1057077"/>
                    <a:pt x="810763" y="1017105"/>
                    <a:pt x="844882" y="862431"/>
                  </a:cubicBezTo>
                  <a:cubicBezTo>
                    <a:pt x="879001" y="707757"/>
                    <a:pt x="848223" y="276881"/>
                    <a:pt x="900753" y="140664"/>
                  </a:cubicBezTo>
                  <a:cubicBezTo>
                    <a:pt x="953283" y="4447"/>
                    <a:pt x="1088066" y="48060"/>
                    <a:pt x="1160060" y="45129"/>
                  </a:cubicBezTo>
                  <a:cubicBezTo>
                    <a:pt x="1232054" y="42198"/>
                    <a:pt x="1273258" y="52273"/>
                    <a:pt x="1332719" y="51633"/>
                  </a:cubicBezTo>
                </a:path>
              </a:pathLst>
            </a:custGeom>
            <a:noFill/>
            <a:ln w="38100">
              <a:solidFill>
                <a:srgbClr val="CC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2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cxnSp>
          <p:nvCxnSpPr>
            <p:cNvPr id="8" name="Přímá spojnice 7">
              <a:extLst>
                <a:ext uri="{FF2B5EF4-FFF2-40B4-BE49-F238E27FC236}">
                  <a16:creationId xmlns:a16="http://schemas.microsoft.com/office/drawing/2014/main" id="{9B1016E5-9DCC-477D-9F85-CC5CF09A34B9}"/>
                </a:ext>
              </a:extLst>
            </p:cNvPr>
            <p:cNvCxnSpPr/>
            <p:nvPr/>
          </p:nvCxnSpPr>
          <p:spPr>
            <a:xfrm>
              <a:off x="3372550" y="4806867"/>
              <a:ext cx="1435200" cy="0"/>
            </a:xfrm>
            <a:prstGeom prst="line">
              <a:avLst/>
            </a:prstGeom>
            <a:ln w="38100">
              <a:solidFill>
                <a:srgbClr val="CC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" name="Volný tvar 6">
              <a:extLst>
                <a:ext uri="{FF2B5EF4-FFF2-40B4-BE49-F238E27FC236}">
                  <a16:creationId xmlns:a16="http://schemas.microsoft.com/office/drawing/2014/main" id="{B531997C-571F-4E09-A4AE-2FA29F2B2F01}"/>
                </a:ext>
              </a:extLst>
            </p:cNvPr>
            <p:cNvSpPr/>
            <p:nvPr/>
          </p:nvSpPr>
          <p:spPr>
            <a:xfrm>
              <a:off x="3444194" y="4976144"/>
              <a:ext cx="1821283" cy="902791"/>
            </a:xfrm>
            <a:custGeom>
              <a:avLst/>
              <a:gdLst>
                <a:gd name="connsiteX0" fmla="*/ 811 w 1276323"/>
                <a:gd name="connsiteY0" fmla="*/ 53960 h 331597"/>
                <a:gd name="connsiteX1" fmla="*/ 107136 w 1276323"/>
                <a:gd name="connsiteY1" fmla="*/ 85858 h 331597"/>
                <a:gd name="connsiteX2" fmla="*/ 670662 w 1276323"/>
                <a:gd name="connsiteY2" fmla="*/ 96490 h 331597"/>
                <a:gd name="connsiteX3" fmla="*/ 1095964 w 1276323"/>
                <a:gd name="connsiteY3" fmla="*/ 797 h 331597"/>
                <a:gd name="connsiteX4" fmla="*/ 1244820 w 1276323"/>
                <a:gd name="connsiteY4" fmla="*/ 64593 h 331597"/>
                <a:gd name="connsiteX5" fmla="*/ 1266085 w 1276323"/>
                <a:gd name="connsiteY5" fmla="*/ 287876 h 331597"/>
                <a:gd name="connsiteX6" fmla="*/ 1117229 w 1276323"/>
                <a:gd name="connsiteY6" fmla="*/ 330406 h 331597"/>
                <a:gd name="connsiteX7" fmla="*/ 883313 w 1276323"/>
                <a:gd name="connsiteY7" fmla="*/ 266611 h 331597"/>
                <a:gd name="connsiteX8" fmla="*/ 32708 w 1276323"/>
                <a:gd name="connsiteY8" fmla="*/ 266611 h 331597"/>
                <a:gd name="connsiteX0" fmla="*/ 811 w 1279304"/>
                <a:gd name="connsiteY0" fmla="*/ 53960 h 312696"/>
                <a:gd name="connsiteX1" fmla="*/ 107136 w 1279304"/>
                <a:gd name="connsiteY1" fmla="*/ 85858 h 312696"/>
                <a:gd name="connsiteX2" fmla="*/ 670662 w 1279304"/>
                <a:gd name="connsiteY2" fmla="*/ 96490 h 312696"/>
                <a:gd name="connsiteX3" fmla="*/ 1095964 w 1279304"/>
                <a:gd name="connsiteY3" fmla="*/ 797 h 312696"/>
                <a:gd name="connsiteX4" fmla="*/ 1244820 w 1279304"/>
                <a:gd name="connsiteY4" fmla="*/ 64593 h 312696"/>
                <a:gd name="connsiteX5" fmla="*/ 1266085 w 1279304"/>
                <a:gd name="connsiteY5" fmla="*/ 287876 h 312696"/>
                <a:gd name="connsiteX6" fmla="*/ 1076996 w 1279304"/>
                <a:gd name="connsiteY6" fmla="*/ 304803 h 312696"/>
                <a:gd name="connsiteX7" fmla="*/ 883313 w 1279304"/>
                <a:gd name="connsiteY7" fmla="*/ 266611 h 312696"/>
                <a:gd name="connsiteX8" fmla="*/ 32708 w 1279304"/>
                <a:gd name="connsiteY8" fmla="*/ 266611 h 312696"/>
                <a:gd name="connsiteX0" fmla="*/ 811 w 1279304"/>
                <a:gd name="connsiteY0" fmla="*/ 53960 h 318404"/>
                <a:gd name="connsiteX1" fmla="*/ 107136 w 1279304"/>
                <a:gd name="connsiteY1" fmla="*/ 85858 h 318404"/>
                <a:gd name="connsiteX2" fmla="*/ 670662 w 1279304"/>
                <a:gd name="connsiteY2" fmla="*/ 96490 h 318404"/>
                <a:gd name="connsiteX3" fmla="*/ 1095964 w 1279304"/>
                <a:gd name="connsiteY3" fmla="*/ 797 h 318404"/>
                <a:gd name="connsiteX4" fmla="*/ 1244820 w 1279304"/>
                <a:gd name="connsiteY4" fmla="*/ 64593 h 318404"/>
                <a:gd name="connsiteX5" fmla="*/ 1266085 w 1279304"/>
                <a:gd name="connsiteY5" fmla="*/ 287876 h 318404"/>
                <a:gd name="connsiteX6" fmla="*/ 1076996 w 1279304"/>
                <a:gd name="connsiteY6" fmla="*/ 304803 h 318404"/>
                <a:gd name="connsiteX7" fmla="*/ 883313 w 1279304"/>
                <a:gd name="connsiteY7" fmla="*/ 266611 h 318404"/>
                <a:gd name="connsiteX8" fmla="*/ 32708 w 1279304"/>
                <a:gd name="connsiteY8" fmla="*/ 266611 h 318404"/>
                <a:gd name="connsiteX0" fmla="*/ 811 w 1279304"/>
                <a:gd name="connsiteY0" fmla="*/ 53960 h 312696"/>
                <a:gd name="connsiteX1" fmla="*/ 107136 w 1279304"/>
                <a:gd name="connsiteY1" fmla="*/ 85858 h 312696"/>
                <a:gd name="connsiteX2" fmla="*/ 670662 w 1279304"/>
                <a:gd name="connsiteY2" fmla="*/ 96490 h 312696"/>
                <a:gd name="connsiteX3" fmla="*/ 1095964 w 1279304"/>
                <a:gd name="connsiteY3" fmla="*/ 797 h 312696"/>
                <a:gd name="connsiteX4" fmla="*/ 1244820 w 1279304"/>
                <a:gd name="connsiteY4" fmla="*/ 64593 h 312696"/>
                <a:gd name="connsiteX5" fmla="*/ 1266085 w 1279304"/>
                <a:gd name="connsiteY5" fmla="*/ 287876 h 312696"/>
                <a:gd name="connsiteX6" fmla="*/ 1076996 w 1279304"/>
                <a:gd name="connsiteY6" fmla="*/ 304803 h 312696"/>
                <a:gd name="connsiteX7" fmla="*/ 813819 w 1279304"/>
                <a:gd name="connsiteY7" fmla="*/ 266611 h 312696"/>
                <a:gd name="connsiteX8" fmla="*/ 32708 w 1279304"/>
                <a:gd name="connsiteY8" fmla="*/ 266611 h 3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79304" h="312696">
                  <a:moveTo>
                    <a:pt x="811" y="53960"/>
                  </a:moveTo>
                  <a:cubicBezTo>
                    <a:pt x="-1848" y="66365"/>
                    <a:pt x="-4506" y="78770"/>
                    <a:pt x="107136" y="85858"/>
                  </a:cubicBezTo>
                  <a:cubicBezTo>
                    <a:pt x="218778" y="92946"/>
                    <a:pt x="505857" y="110667"/>
                    <a:pt x="670662" y="96490"/>
                  </a:cubicBezTo>
                  <a:cubicBezTo>
                    <a:pt x="835467" y="82313"/>
                    <a:pt x="1000271" y="6113"/>
                    <a:pt x="1095964" y="797"/>
                  </a:cubicBezTo>
                  <a:cubicBezTo>
                    <a:pt x="1191657" y="-4519"/>
                    <a:pt x="1216466" y="16746"/>
                    <a:pt x="1244820" y="64593"/>
                  </a:cubicBezTo>
                  <a:cubicBezTo>
                    <a:pt x="1273174" y="112440"/>
                    <a:pt x="1294056" y="247841"/>
                    <a:pt x="1266085" y="287876"/>
                  </a:cubicBezTo>
                  <a:cubicBezTo>
                    <a:pt x="1238114" y="327911"/>
                    <a:pt x="1152374" y="308347"/>
                    <a:pt x="1076996" y="304803"/>
                  </a:cubicBezTo>
                  <a:cubicBezTo>
                    <a:pt x="1001618" y="301259"/>
                    <a:pt x="987867" y="272976"/>
                    <a:pt x="813819" y="266611"/>
                  </a:cubicBezTo>
                  <a:cubicBezTo>
                    <a:pt x="639771" y="260246"/>
                    <a:pt x="367634" y="261295"/>
                    <a:pt x="32708" y="266611"/>
                  </a:cubicBez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2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" name="Volný tvar 7">
              <a:extLst>
                <a:ext uri="{FF2B5EF4-FFF2-40B4-BE49-F238E27FC236}">
                  <a16:creationId xmlns:a16="http://schemas.microsoft.com/office/drawing/2014/main" id="{CB02E527-0FEF-45D5-9550-4B159FE7DACB}"/>
                </a:ext>
              </a:extLst>
            </p:cNvPr>
            <p:cNvSpPr/>
            <p:nvPr/>
          </p:nvSpPr>
          <p:spPr>
            <a:xfrm flipH="1">
              <a:off x="6292848" y="5073537"/>
              <a:ext cx="1818582" cy="999335"/>
            </a:xfrm>
            <a:custGeom>
              <a:avLst/>
              <a:gdLst>
                <a:gd name="connsiteX0" fmla="*/ 811 w 1276323"/>
                <a:gd name="connsiteY0" fmla="*/ 53960 h 331597"/>
                <a:gd name="connsiteX1" fmla="*/ 107136 w 1276323"/>
                <a:gd name="connsiteY1" fmla="*/ 85858 h 331597"/>
                <a:gd name="connsiteX2" fmla="*/ 670662 w 1276323"/>
                <a:gd name="connsiteY2" fmla="*/ 96490 h 331597"/>
                <a:gd name="connsiteX3" fmla="*/ 1095964 w 1276323"/>
                <a:gd name="connsiteY3" fmla="*/ 797 h 331597"/>
                <a:gd name="connsiteX4" fmla="*/ 1244820 w 1276323"/>
                <a:gd name="connsiteY4" fmla="*/ 64593 h 331597"/>
                <a:gd name="connsiteX5" fmla="*/ 1266085 w 1276323"/>
                <a:gd name="connsiteY5" fmla="*/ 287876 h 331597"/>
                <a:gd name="connsiteX6" fmla="*/ 1117229 w 1276323"/>
                <a:gd name="connsiteY6" fmla="*/ 330406 h 331597"/>
                <a:gd name="connsiteX7" fmla="*/ 883313 w 1276323"/>
                <a:gd name="connsiteY7" fmla="*/ 266611 h 331597"/>
                <a:gd name="connsiteX8" fmla="*/ 32708 w 1276323"/>
                <a:gd name="connsiteY8" fmla="*/ 266611 h 331597"/>
                <a:gd name="connsiteX0" fmla="*/ 811 w 1277407"/>
                <a:gd name="connsiteY0" fmla="*/ 53960 h 338467"/>
                <a:gd name="connsiteX1" fmla="*/ 107136 w 1277407"/>
                <a:gd name="connsiteY1" fmla="*/ 85858 h 338467"/>
                <a:gd name="connsiteX2" fmla="*/ 670662 w 1277407"/>
                <a:gd name="connsiteY2" fmla="*/ 96490 h 338467"/>
                <a:gd name="connsiteX3" fmla="*/ 1095964 w 1277407"/>
                <a:gd name="connsiteY3" fmla="*/ 797 h 338467"/>
                <a:gd name="connsiteX4" fmla="*/ 1244820 w 1277407"/>
                <a:gd name="connsiteY4" fmla="*/ 64593 h 338467"/>
                <a:gd name="connsiteX5" fmla="*/ 1266085 w 1277407"/>
                <a:gd name="connsiteY5" fmla="*/ 287876 h 338467"/>
                <a:gd name="connsiteX6" fmla="*/ 1102599 w 1277407"/>
                <a:gd name="connsiteY6" fmla="*/ 337721 h 338467"/>
                <a:gd name="connsiteX7" fmla="*/ 883313 w 1277407"/>
                <a:gd name="connsiteY7" fmla="*/ 266611 h 338467"/>
                <a:gd name="connsiteX8" fmla="*/ 32708 w 1277407"/>
                <a:gd name="connsiteY8" fmla="*/ 266611 h 338467"/>
                <a:gd name="connsiteX0" fmla="*/ 811 w 1277407"/>
                <a:gd name="connsiteY0" fmla="*/ 53960 h 337721"/>
                <a:gd name="connsiteX1" fmla="*/ 107136 w 1277407"/>
                <a:gd name="connsiteY1" fmla="*/ 85858 h 337721"/>
                <a:gd name="connsiteX2" fmla="*/ 670662 w 1277407"/>
                <a:gd name="connsiteY2" fmla="*/ 96490 h 337721"/>
                <a:gd name="connsiteX3" fmla="*/ 1095964 w 1277407"/>
                <a:gd name="connsiteY3" fmla="*/ 797 h 337721"/>
                <a:gd name="connsiteX4" fmla="*/ 1244820 w 1277407"/>
                <a:gd name="connsiteY4" fmla="*/ 64593 h 337721"/>
                <a:gd name="connsiteX5" fmla="*/ 1266085 w 1277407"/>
                <a:gd name="connsiteY5" fmla="*/ 287876 h 337721"/>
                <a:gd name="connsiteX6" fmla="*/ 1102599 w 1277407"/>
                <a:gd name="connsiteY6" fmla="*/ 337721 h 337721"/>
                <a:gd name="connsiteX7" fmla="*/ 780900 w 1277407"/>
                <a:gd name="connsiteY7" fmla="*/ 288557 h 337721"/>
                <a:gd name="connsiteX8" fmla="*/ 32708 w 1277407"/>
                <a:gd name="connsiteY8" fmla="*/ 266611 h 337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77407" h="337721">
                  <a:moveTo>
                    <a:pt x="811" y="53960"/>
                  </a:moveTo>
                  <a:cubicBezTo>
                    <a:pt x="-1848" y="66365"/>
                    <a:pt x="-4506" y="78770"/>
                    <a:pt x="107136" y="85858"/>
                  </a:cubicBezTo>
                  <a:cubicBezTo>
                    <a:pt x="218778" y="92946"/>
                    <a:pt x="505857" y="110667"/>
                    <a:pt x="670662" y="96490"/>
                  </a:cubicBezTo>
                  <a:cubicBezTo>
                    <a:pt x="835467" y="82313"/>
                    <a:pt x="1000271" y="6113"/>
                    <a:pt x="1095964" y="797"/>
                  </a:cubicBezTo>
                  <a:cubicBezTo>
                    <a:pt x="1191657" y="-4519"/>
                    <a:pt x="1216466" y="16746"/>
                    <a:pt x="1244820" y="64593"/>
                  </a:cubicBezTo>
                  <a:cubicBezTo>
                    <a:pt x="1273174" y="112440"/>
                    <a:pt x="1289788" y="242355"/>
                    <a:pt x="1266085" y="287876"/>
                  </a:cubicBezTo>
                  <a:cubicBezTo>
                    <a:pt x="1242382" y="333397"/>
                    <a:pt x="1183463" y="337608"/>
                    <a:pt x="1102599" y="337721"/>
                  </a:cubicBezTo>
                  <a:cubicBezTo>
                    <a:pt x="1021735" y="337834"/>
                    <a:pt x="959215" y="300409"/>
                    <a:pt x="780900" y="288557"/>
                  </a:cubicBezTo>
                  <a:cubicBezTo>
                    <a:pt x="602585" y="276705"/>
                    <a:pt x="367634" y="261295"/>
                    <a:pt x="32708" y="266611"/>
                  </a:cubicBez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2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cxnSp>
          <p:nvCxnSpPr>
            <p:cNvPr id="11" name="Přímá spojnice 10">
              <a:extLst>
                <a:ext uri="{FF2B5EF4-FFF2-40B4-BE49-F238E27FC236}">
                  <a16:creationId xmlns:a16="http://schemas.microsoft.com/office/drawing/2014/main" id="{7C490C9D-1504-4D39-8C57-D9B34C1DEDC6}"/>
                </a:ext>
              </a:extLst>
            </p:cNvPr>
            <p:cNvCxnSpPr/>
            <p:nvPr/>
          </p:nvCxnSpPr>
          <p:spPr>
            <a:xfrm>
              <a:off x="6655451" y="4871283"/>
              <a:ext cx="1435200" cy="0"/>
            </a:xfrm>
            <a:prstGeom prst="line">
              <a:avLst/>
            </a:prstGeom>
            <a:ln w="38100">
              <a:solidFill>
                <a:srgbClr val="CC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2" name="Skupina 11">
              <a:extLst>
                <a:ext uri="{FF2B5EF4-FFF2-40B4-BE49-F238E27FC236}">
                  <a16:creationId xmlns:a16="http://schemas.microsoft.com/office/drawing/2014/main" id="{8FB1CACA-701F-40B0-998D-EDFC9C55D01B}"/>
                </a:ext>
              </a:extLst>
            </p:cNvPr>
            <p:cNvGrpSpPr/>
            <p:nvPr/>
          </p:nvGrpSpPr>
          <p:grpSpPr>
            <a:xfrm rot="5129672">
              <a:off x="6179926" y="5887279"/>
              <a:ext cx="211144" cy="186862"/>
              <a:chOff x="7679382" y="5013176"/>
              <a:chExt cx="296416" cy="438872"/>
            </a:xfrm>
          </p:grpSpPr>
          <p:sp>
            <p:nvSpPr>
              <p:cNvPr id="52" name="Ovál 51">
                <a:extLst>
                  <a:ext uri="{FF2B5EF4-FFF2-40B4-BE49-F238E27FC236}">
                    <a16:creationId xmlns:a16="http://schemas.microsoft.com/office/drawing/2014/main" id="{0DF8B739-6148-480C-8481-24D88A7C028A}"/>
                  </a:ext>
                </a:extLst>
              </p:cNvPr>
              <p:cNvSpPr/>
              <p:nvPr/>
            </p:nvSpPr>
            <p:spPr>
              <a:xfrm>
                <a:off x="7679382" y="5013176"/>
                <a:ext cx="144016" cy="432048"/>
              </a:xfrm>
              <a:prstGeom prst="ellipse">
                <a:avLst/>
              </a:prstGeom>
              <a:solidFill>
                <a:srgbClr val="FF0000"/>
              </a:soli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cs-CZ" sz="20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53" name="Ovál 52">
                <a:extLst>
                  <a:ext uri="{FF2B5EF4-FFF2-40B4-BE49-F238E27FC236}">
                    <a16:creationId xmlns:a16="http://schemas.microsoft.com/office/drawing/2014/main" id="{5C9C67E5-8D92-4266-87FB-D72EBA53EDEB}"/>
                  </a:ext>
                </a:extLst>
              </p:cNvPr>
              <p:cNvSpPr/>
              <p:nvPr/>
            </p:nvSpPr>
            <p:spPr>
              <a:xfrm>
                <a:off x="7831782" y="5020000"/>
                <a:ext cx="144016" cy="432048"/>
              </a:xfrm>
              <a:prstGeom prst="ellipse">
                <a:avLst/>
              </a:prstGeom>
              <a:solidFill>
                <a:srgbClr val="FF0000"/>
              </a:soli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cs-CZ" sz="20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3" name="Ovál 12">
              <a:extLst>
                <a:ext uri="{FF2B5EF4-FFF2-40B4-BE49-F238E27FC236}">
                  <a16:creationId xmlns:a16="http://schemas.microsoft.com/office/drawing/2014/main" id="{45AE2E37-1A17-446C-A86D-AEF220661EC1}"/>
                </a:ext>
              </a:extLst>
            </p:cNvPr>
            <p:cNvSpPr/>
            <p:nvPr/>
          </p:nvSpPr>
          <p:spPr>
            <a:xfrm>
              <a:off x="5949743" y="5445224"/>
              <a:ext cx="142117" cy="307543"/>
            </a:xfrm>
            <a:prstGeom prst="ellipse">
              <a:avLst/>
            </a:prstGeom>
            <a:solidFill>
              <a:srgbClr val="FFFF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2000" b="0" i="0" u="none" strike="noStrike" kern="1200" cap="none" spc="0" normalizeH="0" baseline="0" noProof="0">
                <a:ln>
                  <a:solidFill>
                    <a:srgbClr val="000000"/>
                  </a:solidFill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" name="Ovál 13">
              <a:extLst>
                <a:ext uri="{FF2B5EF4-FFF2-40B4-BE49-F238E27FC236}">
                  <a16:creationId xmlns:a16="http://schemas.microsoft.com/office/drawing/2014/main" id="{90CA092C-F597-4D8A-802A-1C601F9AD865}"/>
                </a:ext>
              </a:extLst>
            </p:cNvPr>
            <p:cNvSpPr/>
            <p:nvPr/>
          </p:nvSpPr>
          <p:spPr>
            <a:xfrm>
              <a:off x="5383976" y="5301208"/>
              <a:ext cx="142117" cy="307543"/>
            </a:xfrm>
            <a:prstGeom prst="ellipse">
              <a:avLst/>
            </a:prstGeom>
            <a:solidFill>
              <a:srgbClr val="FFFF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2000" b="0" i="0" u="none" strike="noStrike" kern="1200" cap="none" spc="0" normalizeH="0" baseline="0" noProof="0">
                <a:ln>
                  <a:solidFill>
                    <a:srgbClr val="000000"/>
                  </a:solidFill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5" name="Skupina 14">
              <a:extLst>
                <a:ext uri="{FF2B5EF4-FFF2-40B4-BE49-F238E27FC236}">
                  <a16:creationId xmlns:a16="http://schemas.microsoft.com/office/drawing/2014/main" id="{62EF654A-3061-4E78-8D4B-C72016CAA3A9}"/>
                </a:ext>
              </a:extLst>
            </p:cNvPr>
            <p:cNvGrpSpPr/>
            <p:nvPr/>
          </p:nvGrpSpPr>
          <p:grpSpPr>
            <a:xfrm rot="5400000">
              <a:off x="6165877" y="5535936"/>
              <a:ext cx="211144" cy="186862"/>
              <a:chOff x="7679382" y="5013176"/>
              <a:chExt cx="296416" cy="438872"/>
            </a:xfrm>
          </p:grpSpPr>
          <p:sp>
            <p:nvSpPr>
              <p:cNvPr id="50" name="Ovál 49">
                <a:extLst>
                  <a:ext uri="{FF2B5EF4-FFF2-40B4-BE49-F238E27FC236}">
                    <a16:creationId xmlns:a16="http://schemas.microsoft.com/office/drawing/2014/main" id="{E5B5CFEB-DF75-422E-8A23-DD06D03D584F}"/>
                  </a:ext>
                </a:extLst>
              </p:cNvPr>
              <p:cNvSpPr/>
              <p:nvPr/>
            </p:nvSpPr>
            <p:spPr>
              <a:xfrm>
                <a:off x="7679382" y="5013176"/>
                <a:ext cx="144016" cy="432048"/>
              </a:xfrm>
              <a:prstGeom prst="ellipse">
                <a:avLst/>
              </a:prstGeom>
              <a:solidFill>
                <a:srgbClr val="FF0000"/>
              </a:soli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cs-CZ" sz="20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51" name="Ovál 50">
                <a:extLst>
                  <a:ext uri="{FF2B5EF4-FFF2-40B4-BE49-F238E27FC236}">
                    <a16:creationId xmlns:a16="http://schemas.microsoft.com/office/drawing/2014/main" id="{7879D713-4F61-495A-A2D9-143363F0F750}"/>
                  </a:ext>
                </a:extLst>
              </p:cNvPr>
              <p:cNvSpPr/>
              <p:nvPr/>
            </p:nvSpPr>
            <p:spPr>
              <a:xfrm>
                <a:off x="7831782" y="5020000"/>
                <a:ext cx="144016" cy="432048"/>
              </a:xfrm>
              <a:prstGeom prst="ellipse">
                <a:avLst/>
              </a:prstGeom>
              <a:solidFill>
                <a:srgbClr val="FF0000"/>
              </a:soli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cs-CZ" sz="20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6" name="Skupina 15">
              <a:extLst>
                <a:ext uri="{FF2B5EF4-FFF2-40B4-BE49-F238E27FC236}">
                  <a16:creationId xmlns:a16="http://schemas.microsoft.com/office/drawing/2014/main" id="{4686CEA6-B9BE-47E6-922D-64D856E9E45A}"/>
                </a:ext>
              </a:extLst>
            </p:cNvPr>
            <p:cNvGrpSpPr/>
            <p:nvPr/>
          </p:nvGrpSpPr>
          <p:grpSpPr>
            <a:xfrm rot="5129672">
              <a:off x="5101001" y="5092692"/>
              <a:ext cx="211144" cy="186862"/>
              <a:chOff x="7679382" y="5013176"/>
              <a:chExt cx="296416" cy="438872"/>
            </a:xfrm>
          </p:grpSpPr>
          <p:sp>
            <p:nvSpPr>
              <p:cNvPr id="48" name="Ovál 47">
                <a:extLst>
                  <a:ext uri="{FF2B5EF4-FFF2-40B4-BE49-F238E27FC236}">
                    <a16:creationId xmlns:a16="http://schemas.microsoft.com/office/drawing/2014/main" id="{0099BD2E-7AD1-479C-9901-B3A0C75D3D93}"/>
                  </a:ext>
                </a:extLst>
              </p:cNvPr>
              <p:cNvSpPr/>
              <p:nvPr/>
            </p:nvSpPr>
            <p:spPr>
              <a:xfrm>
                <a:off x="7679382" y="5013176"/>
                <a:ext cx="144016" cy="432048"/>
              </a:xfrm>
              <a:prstGeom prst="ellipse">
                <a:avLst/>
              </a:prstGeom>
              <a:solidFill>
                <a:srgbClr val="FF0000"/>
              </a:soli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cs-CZ" sz="20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49" name="Ovál 48">
                <a:extLst>
                  <a:ext uri="{FF2B5EF4-FFF2-40B4-BE49-F238E27FC236}">
                    <a16:creationId xmlns:a16="http://schemas.microsoft.com/office/drawing/2014/main" id="{CC909083-6D5A-4872-91A5-C47A2FB57CEF}"/>
                  </a:ext>
                </a:extLst>
              </p:cNvPr>
              <p:cNvSpPr/>
              <p:nvPr/>
            </p:nvSpPr>
            <p:spPr>
              <a:xfrm>
                <a:off x="7831782" y="5020000"/>
                <a:ext cx="144016" cy="432048"/>
              </a:xfrm>
              <a:prstGeom prst="ellipse">
                <a:avLst/>
              </a:prstGeom>
              <a:solidFill>
                <a:srgbClr val="FF0000"/>
              </a:soli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cs-CZ" sz="20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7" name="Skupina 16">
              <a:extLst>
                <a:ext uri="{FF2B5EF4-FFF2-40B4-BE49-F238E27FC236}">
                  <a16:creationId xmlns:a16="http://schemas.microsoft.com/office/drawing/2014/main" id="{C22163F3-D784-43DA-B253-E2FA7171AD9C}"/>
                </a:ext>
              </a:extLst>
            </p:cNvPr>
            <p:cNvGrpSpPr/>
            <p:nvPr/>
          </p:nvGrpSpPr>
          <p:grpSpPr>
            <a:xfrm rot="6431917">
              <a:off x="6245768" y="5180783"/>
              <a:ext cx="211144" cy="186862"/>
              <a:chOff x="7679382" y="5013176"/>
              <a:chExt cx="296416" cy="438872"/>
            </a:xfrm>
          </p:grpSpPr>
          <p:sp>
            <p:nvSpPr>
              <p:cNvPr id="46" name="Ovál 45">
                <a:extLst>
                  <a:ext uri="{FF2B5EF4-FFF2-40B4-BE49-F238E27FC236}">
                    <a16:creationId xmlns:a16="http://schemas.microsoft.com/office/drawing/2014/main" id="{29D0B1CB-6978-43FA-AE65-F0CA60AD464F}"/>
                  </a:ext>
                </a:extLst>
              </p:cNvPr>
              <p:cNvSpPr/>
              <p:nvPr/>
            </p:nvSpPr>
            <p:spPr>
              <a:xfrm>
                <a:off x="7679382" y="5013176"/>
                <a:ext cx="144016" cy="432048"/>
              </a:xfrm>
              <a:prstGeom prst="ellipse">
                <a:avLst/>
              </a:prstGeom>
              <a:solidFill>
                <a:srgbClr val="FF0000"/>
              </a:soli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cs-CZ" sz="20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47" name="Ovál 46">
                <a:extLst>
                  <a:ext uri="{FF2B5EF4-FFF2-40B4-BE49-F238E27FC236}">
                    <a16:creationId xmlns:a16="http://schemas.microsoft.com/office/drawing/2014/main" id="{B18A5B08-C7A5-4D1B-B258-E9F6141D372D}"/>
                  </a:ext>
                </a:extLst>
              </p:cNvPr>
              <p:cNvSpPr/>
              <p:nvPr/>
            </p:nvSpPr>
            <p:spPr>
              <a:xfrm>
                <a:off x="7831782" y="5020000"/>
                <a:ext cx="144016" cy="432048"/>
              </a:xfrm>
              <a:prstGeom prst="ellipse">
                <a:avLst/>
              </a:prstGeom>
              <a:solidFill>
                <a:srgbClr val="FF0000"/>
              </a:soli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cs-CZ" sz="20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8" name="Skupina 17">
              <a:extLst>
                <a:ext uri="{FF2B5EF4-FFF2-40B4-BE49-F238E27FC236}">
                  <a16:creationId xmlns:a16="http://schemas.microsoft.com/office/drawing/2014/main" id="{8762C9A1-4BBB-4087-9BD3-024C66A93AAC}"/>
                </a:ext>
              </a:extLst>
            </p:cNvPr>
            <p:cNvGrpSpPr/>
            <p:nvPr/>
          </p:nvGrpSpPr>
          <p:grpSpPr>
            <a:xfrm rot="5129672">
              <a:off x="5135283" y="5374543"/>
              <a:ext cx="211144" cy="186862"/>
              <a:chOff x="7679382" y="5013176"/>
              <a:chExt cx="296416" cy="438872"/>
            </a:xfrm>
          </p:grpSpPr>
          <p:sp>
            <p:nvSpPr>
              <p:cNvPr id="44" name="Ovál 43">
                <a:extLst>
                  <a:ext uri="{FF2B5EF4-FFF2-40B4-BE49-F238E27FC236}">
                    <a16:creationId xmlns:a16="http://schemas.microsoft.com/office/drawing/2014/main" id="{0FF3DE2A-D235-42DF-86D3-A37BA9679D06}"/>
                  </a:ext>
                </a:extLst>
              </p:cNvPr>
              <p:cNvSpPr/>
              <p:nvPr/>
            </p:nvSpPr>
            <p:spPr>
              <a:xfrm>
                <a:off x="7679382" y="5013176"/>
                <a:ext cx="144016" cy="432048"/>
              </a:xfrm>
              <a:prstGeom prst="ellipse">
                <a:avLst/>
              </a:prstGeom>
              <a:solidFill>
                <a:srgbClr val="FF0000"/>
              </a:soli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cs-CZ" sz="20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45" name="Ovál 44">
                <a:extLst>
                  <a:ext uri="{FF2B5EF4-FFF2-40B4-BE49-F238E27FC236}">
                    <a16:creationId xmlns:a16="http://schemas.microsoft.com/office/drawing/2014/main" id="{CEEDD183-16FA-4D62-9AE9-D7D8936B4E75}"/>
                  </a:ext>
                </a:extLst>
              </p:cNvPr>
              <p:cNvSpPr/>
              <p:nvPr/>
            </p:nvSpPr>
            <p:spPr>
              <a:xfrm>
                <a:off x="7831782" y="5020000"/>
                <a:ext cx="144016" cy="432048"/>
              </a:xfrm>
              <a:prstGeom prst="ellipse">
                <a:avLst/>
              </a:prstGeom>
              <a:solidFill>
                <a:srgbClr val="FF0000"/>
              </a:soli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cs-CZ" sz="20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9" name="Skupina 18">
              <a:extLst>
                <a:ext uri="{FF2B5EF4-FFF2-40B4-BE49-F238E27FC236}">
                  <a16:creationId xmlns:a16="http://schemas.microsoft.com/office/drawing/2014/main" id="{7D70E90C-B682-4319-A1E2-2BFE9AA31111}"/>
                </a:ext>
              </a:extLst>
            </p:cNvPr>
            <p:cNvGrpSpPr/>
            <p:nvPr/>
          </p:nvGrpSpPr>
          <p:grpSpPr>
            <a:xfrm rot="7239513">
              <a:off x="5135349" y="5702574"/>
              <a:ext cx="211144" cy="186862"/>
              <a:chOff x="7679382" y="5013176"/>
              <a:chExt cx="296416" cy="438872"/>
            </a:xfrm>
          </p:grpSpPr>
          <p:sp>
            <p:nvSpPr>
              <p:cNvPr id="42" name="Ovál 41">
                <a:extLst>
                  <a:ext uri="{FF2B5EF4-FFF2-40B4-BE49-F238E27FC236}">
                    <a16:creationId xmlns:a16="http://schemas.microsoft.com/office/drawing/2014/main" id="{11996577-18C8-4E67-886B-B12CDF2305F9}"/>
                  </a:ext>
                </a:extLst>
              </p:cNvPr>
              <p:cNvSpPr/>
              <p:nvPr/>
            </p:nvSpPr>
            <p:spPr>
              <a:xfrm>
                <a:off x="7679382" y="5013176"/>
                <a:ext cx="144016" cy="432048"/>
              </a:xfrm>
              <a:prstGeom prst="ellipse">
                <a:avLst/>
              </a:prstGeom>
              <a:solidFill>
                <a:srgbClr val="FF0000"/>
              </a:soli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cs-CZ" sz="20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43" name="Ovál 42">
                <a:extLst>
                  <a:ext uri="{FF2B5EF4-FFF2-40B4-BE49-F238E27FC236}">
                    <a16:creationId xmlns:a16="http://schemas.microsoft.com/office/drawing/2014/main" id="{DED33C41-47F0-4E82-9285-DD53E43FF31B}"/>
                  </a:ext>
                </a:extLst>
              </p:cNvPr>
              <p:cNvSpPr/>
              <p:nvPr/>
            </p:nvSpPr>
            <p:spPr>
              <a:xfrm>
                <a:off x="7831782" y="5020000"/>
                <a:ext cx="144016" cy="432048"/>
              </a:xfrm>
              <a:prstGeom prst="ellipse">
                <a:avLst/>
              </a:prstGeom>
              <a:solidFill>
                <a:srgbClr val="FF0000"/>
              </a:soli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cs-CZ" sz="20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cxnSp>
          <p:nvCxnSpPr>
            <p:cNvPr id="20" name="Přímá spojnice 19">
              <a:extLst>
                <a:ext uri="{FF2B5EF4-FFF2-40B4-BE49-F238E27FC236}">
                  <a16:creationId xmlns:a16="http://schemas.microsoft.com/office/drawing/2014/main" id="{AAA8F6CE-7323-4C2F-A0E1-A7ED9EB7C0B5}"/>
                </a:ext>
              </a:extLst>
            </p:cNvPr>
            <p:cNvCxnSpPr>
              <a:endCxn id="50" idx="4"/>
            </p:cNvCxnSpPr>
            <p:nvPr/>
          </p:nvCxnSpPr>
          <p:spPr>
            <a:xfrm>
              <a:off x="6051746" y="5562006"/>
              <a:ext cx="129178" cy="13082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" name="Přímá spojnice 20">
              <a:extLst>
                <a:ext uri="{FF2B5EF4-FFF2-40B4-BE49-F238E27FC236}">
                  <a16:creationId xmlns:a16="http://schemas.microsoft.com/office/drawing/2014/main" id="{1A67E443-7DDD-4B64-8E7C-3E12CD839A27}"/>
                </a:ext>
              </a:extLst>
            </p:cNvPr>
            <p:cNvCxnSpPr/>
            <p:nvPr/>
          </p:nvCxnSpPr>
          <p:spPr>
            <a:xfrm>
              <a:off x="6079381" y="5534799"/>
              <a:ext cx="129178" cy="13082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" name="Přímá spojnice 21">
              <a:extLst>
                <a:ext uri="{FF2B5EF4-FFF2-40B4-BE49-F238E27FC236}">
                  <a16:creationId xmlns:a16="http://schemas.microsoft.com/office/drawing/2014/main" id="{2F7FA0DE-9645-4ABA-B1D7-6630491F73C0}"/>
                </a:ext>
              </a:extLst>
            </p:cNvPr>
            <p:cNvCxnSpPr/>
            <p:nvPr/>
          </p:nvCxnSpPr>
          <p:spPr>
            <a:xfrm>
              <a:off x="6086205" y="5482841"/>
              <a:ext cx="129178" cy="13082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" name="Přímá spojnice 22">
              <a:extLst>
                <a:ext uri="{FF2B5EF4-FFF2-40B4-BE49-F238E27FC236}">
                  <a16:creationId xmlns:a16="http://schemas.microsoft.com/office/drawing/2014/main" id="{01576254-1B61-4DB4-B670-295300301EC8}"/>
                </a:ext>
              </a:extLst>
            </p:cNvPr>
            <p:cNvCxnSpPr/>
            <p:nvPr/>
          </p:nvCxnSpPr>
          <p:spPr>
            <a:xfrm>
              <a:off x="6068704" y="5506577"/>
              <a:ext cx="129178" cy="13082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4" name="Blesk 23">
              <a:extLst>
                <a:ext uri="{FF2B5EF4-FFF2-40B4-BE49-F238E27FC236}">
                  <a16:creationId xmlns:a16="http://schemas.microsoft.com/office/drawing/2014/main" id="{82CD03B4-076F-4C98-A590-31039DFBF36E}"/>
                </a:ext>
              </a:extLst>
            </p:cNvPr>
            <p:cNvSpPr/>
            <p:nvPr/>
          </p:nvSpPr>
          <p:spPr>
            <a:xfrm rot="21125651">
              <a:off x="5696428" y="4918290"/>
              <a:ext cx="207218" cy="487645"/>
            </a:xfrm>
            <a:prstGeom prst="lightningBolt">
              <a:avLst/>
            </a:prstGeom>
            <a:solidFill>
              <a:srgbClr val="FFFF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2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" name="TextovéPole 24">
              <a:extLst>
                <a:ext uri="{FF2B5EF4-FFF2-40B4-BE49-F238E27FC236}">
                  <a16:creationId xmlns:a16="http://schemas.microsoft.com/office/drawing/2014/main" id="{688833EE-CD02-414B-BAE5-6739388142FD}"/>
                </a:ext>
              </a:extLst>
            </p:cNvPr>
            <p:cNvSpPr txBox="1"/>
            <p:nvPr/>
          </p:nvSpPr>
          <p:spPr>
            <a:xfrm>
              <a:off x="5511118" y="4637590"/>
              <a:ext cx="473411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itchFamily="34" charset="0"/>
                  <a:ea typeface="+mn-ea"/>
                  <a:cs typeface="+mn-cs"/>
                </a:rPr>
                <a:t>AP</a:t>
              </a:r>
            </a:p>
          </p:txBody>
        </p:sp>
        <p:sp>
          <p:nvSpPr>
            <p:cNvPr id="26" name="TextovéPole 25">
              <a:extLst>
                <a:ext uri="{FF2B5EF4-FFF2-40B4-BE49-F238E27FC236}">
                  <a16:creationId xmlns:a16="http://schemas.microsoft.com/office/drawing/2014/main" id="{55E53575-9CBC-4BE8-8BBF-42A26C5F5B5E}"/>
                </a:ext>
              </a:extLst>
            </p:cNvPr>
            <p:cNvSpPr txBox="1"/>
            <p:nvPr/>
          </p:nvSpPr>
          <p:spPr>
            <a:xfrm>
              <a:off x="6791647" y="5326059"/>
              <a:ext cx="1676613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itchFamily="34" charset="0"/>
                  <a:ea typeface="+mn-ea"/>
                  <a:cs typeface="+mn-cs"/>
                </a:rPr>
                <a:t>sarkoplazmatické </a:t>
              </a:r>
            </a:p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itchFamily="34" charset="0"/>
                  <a:ea typeface="+mn-ea"/>
                  <a:cs typeface="+mn-cs"/>
                </a:rPr>
                <a:t>retikulum</a:t>
              </a:r>
            </a:p>
          </p:txBody>
        </p:sp>
        <p:sp>
          <p:nvSpPr>
            <p:cNvPr id="27" name="TextovéPole 26">
              <a:extLst>
                <a:ext uri="{FF2B5EF4-FFF2-40B4-BE49-F238E27FC236}">
                  <a16:creationId xmlns:a16="http://schemas.microsoft.com/office/drawing/2014/main" id="{FF721FE3-4867-430E-BB09-BD961B2460DF}"/>
                </a:ext>
              </a:extLst>
            </p:cNvPr>
            <p:cNvSpPr txBox="1"/>
            <p:nvPr/>
          </p:nvSpPr>
          <p:spPr>
            <a:xfrm>
              <a:off x="6928811" y="4813920"/>
              <a:ext cx="1551149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itchFamily="34" charset="0"/>
                  <a:ea typeface="+mn-ea"/>
                  <a:cs typeface="+mn-cs"/>
                </a:rPr>
                <a:t>sarkolema</a:t>
              </a:r>
            </a:p>
          </p:txBody>
        </p:sp>
        <p:sp>
          <p:nvSpPr>
            <p:cNvPr id="28" name="TextovéPole 27">
              <a:extLst>
                <a:ext uri="{FF2B5EF4-FFF2-40B4-BE49-F238E27FC236}">
                  <a16:creationId xmlns:a16="http://schemas.microsoft.com/office/drawing/2014/main" id="{6202032D-4D73-4EEC-904D-315E4714D1E0}"/>
                </a:ext>
              </a:extLst>
            </p:cNvPr>
            <p:cNvSpPr txBox="1"/>
            <p:nvPr/>
          </p:nvSpPr>
          <p:spPr>
            <a:xfrm>
              <a:off x="3634141" y="6003132"/>
              <a:ext cx="1551149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itchFamily="34" charset="0"/>
                  <a:ea typeface="+mn-ea"/>
                  <a:cs typeface="+mn-cs"/>
                </a:rPr>
                <a:t>sarkoplazma</a:t>
              </a:r>
            </a:p>
          </p:txBody>
        </p:sp>
        <p:grpSp>
          <p:nvGrpSpPr>
            <p:cNvPr id="29" name="Skupina 28">
              <a:extLst>
                <a:ext uri="{FF2B5EF4-FFF2-40B4-BE49-F238E27FC236}">
                  <a16:creationId xmlns:a16="http://schemas.microsoft.com/office/drawing/2014/main" id="{8B4E90D9-24A6-4935-9F20-B6E3645EEB00}"/>
                </a:ext>
              </a:extLst>
            </p:cNvPr>
            <p:cNvGrpSpPr/>
            <p:nvPr/>
          </p:nvGrpSpPr>
          <p:grpSpPr>
            <a:xfrm>
              <a:off x="6424755" y="5522199"/>
              <a:ext cx="504056" cy="324000"/>
              <a:chOff x="1116577" y="4437549"/>
              <a:chExt cx="504056" cy="324000"/>
            </a:xfrm>
          </p:grpSpPr>
          <p:sp>
            <p:nvSpPr>
              <p:cNvPr id="40" name="Ovál 39">
                <a:extLst>
                  <a:ext uri="{FF2B5EF4-FFF2-40B4-BE49-F238E27FC236}">
                    <a16:creationId xmlns:a16="http://schemas.microsoft.com/office/drawing/2014/main" id="{CABCA8E9-8549-4FE6-B3AD-404ADB6E076A}"/>
                  </a:ext>
                </a:extLst>
              </p:cNvPr>
              <p:cNvSpPr/>
              <p:nvPr/>
            </p:nvSpPr>
            <p:spPr>
              <a:xfrm>
                <a:off x="1171169" y="4437549"/>
                <a:ext cx="324000" cy="324000"/>
              </a:xfrm>
              <a:prstGeom prst="ellipse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cs-CZ" sz="20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41" name="TextovéPole 40">
                <a:extLst>
                  <a:ext uri="{FF2B5EF4-FFF2-40B4-BE49-F238E27FC236}">
                    <a16:creationId xmlns:a16="http://schemas.microsoft.com/office/drawing/2014/main" id="{CD7B8551-BF9A-4FCF-986B-9147EA84331A}"/>
                  </a:ext>
                </a:extLst>
              </p:cNvPr>
              <p:cNvSpPr txBox="1"/>
              <p:nvPr/>
            </p:nvSpPr>
            <p:spPr>
              <a:xfrm>
                <a:off x="1116577" y="4462227"/>
                <a:ext cx="504056" cy="26161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cs-CZ" sz="11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ahoma" pitchFamily="34" charset="0"/>
                    <a:ea typeface="+mn-ea"/>
                    <a:cs typeface="+mn-cs"/>
                  </a:rPr>
                  <a:t>Ca</a:t>
                </a:r>
                <a:r>
                  <a:rPr kumimoji="0" lang="cs-CZ" sz="1100" b="0" i="0" u="none" strike="noStrike" kern="1200" cap="none" spc="0" normalizeH="0" baseline="3000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ahoma" pitchFamily="34" charset="0"/>
                    <a:ea typeface="+mn-ea"/>
                    <a:cs typeface="+mn-cs"/>
                  </a:rPr>
                  <a:t>2+</a:t>
                </a:r>
              </a:p>
            </p:txBody>
          </p:sp>
        </p:grpSp>
        <p:sp>
          <p:nvSpPr>
            <p:cNvPr id="30" name="Volný tvar 67">
              <a:extLst>
                <a:ext uri="{FF2B5EF4-FFF2-40B4-BE49-F238E27FC236}">
                  <a16:creationId xmlns:a16="http://schemas.microsoft.com/office/drawing/2014/main" id="{4424342B-445B-4D6B-BDC3-DC1E60E88FE2}"/>
                </a:ext>
              </a:extLst>
            </p:cNvPr>
            <p:cNvSpPr/>
            <p:nvPr/>
          </p:nvSpPr>
          <p:spPr>
            <a:xfrm>
              <a:off x="6093669" y="5626701"/>
              <a:ext cx="375370" cy="487496"/>
            </a:xfrm>
            <a:custGeom>
              <a:avLst/>
              <a:gdLst>
                <a:gd name="connsiteX0" fmla="*/ 375370 w 375370"/>
                <a:gd name="connsiteY0" fmla="*/ 23472 h 487496"/>
                <a:gd name="connsiteX1" fmla="*/ 204773 w 375370"/>
                <a:gd name="connsiteY1" fmla="*/ 3000 h 487496"/>
                <a:gd name="connsiteX2" fmla="*/ 122886 w 375370"/>
                <a:gd name="connsiteY2" fmla="*/ 3000 h 487496"/>
                <a:gd name="connsiteX3" fmla="*/ 47824 w 375370"/>
                <a:gd name="connsiteY3" fmla="*/ 30296 h 487496"/>
                <a:gd name="connsiteX4" fmla="*/ 6880 w 375370"/>
                <a:gd name="connsiteY4" fmla="*/ 241836 h 487496"/>
                <a:gd name="connsiteX5" fmla="*/ 56 w 375370"/>
                <a:gd name="connsiteY5" fmla="*/ 487496 h 487496"/>
                <a:gd name="connsiteX6" fmla="*/ 56 w 375370"/>
                <a:gd name="connsiteY6" fmla="*/ 487496 h 487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5370" h="487496">
                  <a:moveTo>
                    <a:pt x="375370" y="23472"/>
                  </a:moveTo>
                  <a:cubicBezTo>
                    <a:pt x="311112" y="14942"/>
                    <a:pt x="246854" y="6412"/>
                    <a:pt x="204773" y="3000"/>
                  </a:cubicBezTo>
                  <a:cubicBezTo>
                    <a:pt x="162692" y="-412"/>
                    <a:pt x="149044" y="-1549"/>
                    <a:pt x="122886" y="3000"/>
                  </a:cubicBezTo>
                  <a:cubicBezTo>
                    <a:pt x="96728" y="7549"/>
                    <a:pt x="67158" y="-9510"/>
                    <a:pt x="47824" y="30296"/>
                  </a:cubicBezTo>
                  <a:cubicBezTo>
                    <a:pt x="28490" y="70102"/>
                    <a:pt x="14841" y="165636"/>
                    <a:pt x="6880" y="241836"/>
                  </a:cubicBezTo>
                  <a:cubicBezTo>
                    <a:pt x="-1081" y="318036"/>
                    <a:pt x="56" y="487496"/>
                    <a:pt x="56" y="487496"/>
                  </a:cubicBezTo>
                  <a:lnTo>
                    <a:pt x="56" y="487496"/>
                  </a:lnTo>
                </a:path>
              </a:pathLst>
            </a:custGeom>
            <a:noFill/>
            <a:ln>
              <a:solidFill>
                <a:schemeClr val="tx1"/>
              </a:solidFill>
              <a:headEnd type="none" w="med" len="med"/>
              <a:tailEnd type="arrow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2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1" name="TextovéPole 30">
              <a:extLst>
                <a:ext uri="{FF2B5EF4-FFF2-40B4-BE49-F238E27FC236}">
                  <a16:creationId xmlns:a16="http://schemas.microsoft.com/office/drawing/2014/main" id="{D2D8A8DE-C413-4620-9FB6-6DFD6E05689D}"/>
                </a:ext>
              </a:extLst>
            </p:cNvPr>
            <p:cNvSpPr txBox="1"/>
            <p:nvPr/>
          </p:nvSpPr>
          <p:spPr>
            <a:xfrm>
              <a:off x="3527798" y="5192923"/>
              <a:ext cx="1698885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itchFamily="34" charset="0"/>
                  <a:ea typeface="+mn-ea"/>
                  <a:cs typeface="+mn-cs"/>
                </a:rPr>
                <a:t>sarkoplazmatické </a:t>
              </a:r>
            </a:p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itchFamily="34" charset="0"/>
                  <a:ea typeface="+mn-ea"/>
                  <a:cs typeface="+mn-cs"/>
                </a:rPr>
                <a:t>retikulum</a:t>
              </a:r>
            </a:p>
          </p:txBody>
        </p:sp>
        <p:sp>
          <p:nvSpPr>
            <p:cNvPr id="32" name="TextovéPole 31">
              <a:extLst>
                <a:ext uri="{FF2B5EF4-FFF2-40B4-BE49-F238E27FC236}">
                  <a16:creationId xmlns:a16="http://schemas.microsoft.com/office/drawing/2014/main" id="{1FDAE6D9-063C-4E84-8DBA-29A329554B3B}"/>
                </a:ext>
              </a:extLst>
            </p:cNvPr>
            <p:cNvSpPr txBox="1"/>
            <p:nvPr/>
          </p:nvSpPr>
          <p:spPr>
            <a:xfrm>
              <a:off x="5411567" y="5754742"/>
              <a:ext cx="684048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itchFamily="34" charset="0"/>
                  <a:ea typeface="+mn-ea"/>
                  <a:cs typeface="+mn-cs"/>
                </a:rPr>
                <a:t>DHPR</a:t>
              </a:r>
            </a:p>
          </p:txBody>
        </p:sp>
        <p:sp>
          <p:nvSpPr>
            <p:cNvPr id="33" name="TextovéPole 32">
              <a:extLst>
                <a:ext uri="{FF2B5EF4-FFF2-40B4-BE49-F238E27FC236}">
                  <a16:creationId xmlns:a16="http://schemas.microsoft.com/office/drawing/2014/main" id="{A7BB42AC-3D3C-4821-834F-35A8B3985B59}"/>
                </a:ext>
              </a:extLst>
            </p:cNvPr>
            <p:cNvSpPr txBox="1"/>
            <p:nvPr/>
          </p:nvSpPr>
          <p:spPr>
            <a:xfrm>
              <a:off x="6533255" y="6162881"/>
              <a:ext cx="839796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itchFamily="34" charset="0"/>
                  <a:ea typeface="+mn-ea"/>
                  <a:cs typeface="+mn-cs"/>
                </a:rPr>
                <a:t>RYR1</a:t>
              </a:r>
            </a:p>
          </p:txBody>
        </p:sp>
        <p:sp>
          <p:nvSpPr>
            <p:cNvPr id="34" name="TextovéPole 33">
              <a:extLst>
                <a:ext uri="{FF2B5EF4-FFF2-40B4-BE49-F238E27FC236}">
                  <a16:creationId xmlns:a16="http://schemas.microsoft.com/office/drawing/2014/main" id="{0DCB54AD-3D8F-4030-9B0E-1ADD3EF99E50}"/>
                </a:ext>
              </a:extLst>
            </p:cNvPr>
            <p:cNvSpPr txBox="1"/>
            <p:nvPr/>
          </p:nvSpPr>
          <p:spPr>
            <a:xfrm>
              <a:off x="4807750" y="6346889"/>
              <a:ext cx="1201769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itchFamily="34" charset="0"/>
                  <a:ea typeface="+mn-ea"/>
                  <a:cs typeface="+mn-cs"/>
                </a:rPr>
                <a:t>T-tubulus</a:t>
              </a:r>
            </a:p>
          </p:txBody>
        </p:sp>
        <p:cxnSp>
          <p:nvCxnSpPr>
            <p:cNvPr id="35" name="Přímá spojnice 34">
              <a:extLst>
                <a:ext uri="{FF2B5EF4-FFF2-40B4-BE49-F238E27FC236}">
                  <a16:creationId xmlns:a16="http://schemas.microsoft.com/office/drawing/2014/main" id="{C27A3E08-BA7A-4F59-81F6-4595D1FCE567}"/>
                </a:ext>
              </a:extLst>
            </p:cNvPr>
            <p:cNvCxnSpPr/>
            <p:nvPr/>
          </p:nvCxnSpPr>
          <p:spPr>
            <a:xfrm flipH="1" flipV="1">
              <a:off x="6344536" y="5752767"/>
              <a:ext cx="422572" cy="453451"/>
            </a:xfrm>
            <a:prstGeom prst="line">
              <a:avLst/>
            </a:prstGeom>
            <a:ln w="12700">
              <a:solidFill>
                <a:schemeClr val="tx1"/>
              </a:solidFill>
              <a:headEnd type="none" w="med" len="med"/>
              <a:tailEnd type="arrow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" name="Přímá spojnice 35">
              <a:extLst>
                <a:ext uri="{FF2B5EF4-FFF2-40B4-BE49-F238E27FC236}">
                  <a16:creationId xmlns:a16="http://schemas.microsoft.com/office/drawing/2014/main" id="{0B157AE2-9106-40B2-AD76-0D9628CB1D8A}"/>
                </a:ext>
              </a:extLst>
            </p:cNvPr>
            <p:cNvCxnSpPr>
              <a:stCxn id="32" idx="0"/>
              <a:endCxn id="14" idx="6"/>
            </p:cNvCxnSpPr>
            <p:nvPr/>
          </p:nvCxnSpPr>
          <p:spPr>
            <a:xfrm flipH="1" flipV="1">
              <a:off x="5526093" y="5454980"/>
              <a:ext cx="227498" cy="299762"/>
            </a:xfrm>
            <a:prstGeom prst="line">
              <a:avLst/>
            </a:prstGeom>
            <a:ln w="12700">
              <a:solidFill>
                <a:schemeClr val="tx1"/>
              </a:solidFill>
              <a:headEnd type="none" w="med" len="med"/>
              <a:tailEnd type="arrow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" name="Přímá spojnice 36">
              <a:extLst>
                <a:ext uri="{FF2B5EF4-FFF2-40B4-BE49-F238E27FC236}">
                  <a16:creationId xmlns:a16="http://schemas.microsoft.com/office/drawing/2014/main" id="{2CF92195-8DD2-40B1-AC35-A94D44CD065C}"/>
                </a:ext>
              </a:extLst>
            </p:cNvPr>
            <p:cNvCxnSpPr>
              <a:stCxn id="32" idx="0"/>
              <a:endCxn id="13" idx="2"/>
            </p:cNvCxnSpPr>
            <p:nvPr/>
          </p:nvCxnSpPr>
          <p:spPr>
            <a:xfrm flipV="1">
              <a:off x="5753591" y="5598996"/>
              <a:ext cx="196152" cy="155746"/>
            </a:xfrm>
            <a:prstGeom prst="line">
              <a:avLst/>
            </a:prstGeom>
            <a:ln w="12700">
              <a:solidFill>
                <a:schemeClr val="tx1"/>
              </a:solidFill>
              <a:headEnd type="none" w="med" len="med"/>
              <a:tailEnd type="arrow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" name="Přímá spojnice 37">
              <a:extLst>
                <a:ext uri="{FF2B5EF4-FFF2-40B4-BE49-F238E27FC236}">
                  <a16:creationId xmlns:a16="http://schemas.microsoft.com/office/drawing/2014/main" id="{FECC9F47-A8A2-449F-80B8-B622572BC99F}"/>
                </a:ext>
              </a:extLst>
            </p:cNvPr>
            <p:cNvCxnSpPr/>
            <p:nvPr/>
          </p:nvCxnSpPr>
          <p:spPr>
            <a:xfrm flipV="1">
              <a:off x="5159102" y="6162881"/>
              <a:ext cx="504774" cy="218448"/>
            </a:xfrm>
            <a:prstGeom prst="line">
              <a:avLst/>
            </a:prstGeom>
            <a:ln w="12700">
              <a:solidFill>
                <a:schemeClr val="tx1"/>
              </a:solidFill>
              <a:headEnd type="none" w="med" len="med"/>
              <a:tailEnd type="arrow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9" name="TextovéPole 38">
              <a:extLst>
                <a:ext uri="{FF2B5EF4-FFF2-40B4-BE49-F238E27FC236}">
                  <a16:creationId xmlns:a16="http://schemas.microsoft.com/office/drawing/2014/main" id="{725CCCC9-E233-45B7-9664-3D1F173E5388}"/>
                </a:ext>
              </a:extLst>
            </p:cNvPr>
            <p:cNvSpPr txBox="1"/>
            <p:nvPr/>
          </p:nvSpPr>
          <p:spPr>
            <a:xfrm rot="16200000">
              <a:off x="2728090" y="5463839"/>
              <a:ext cx="941676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sz="20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itchFamily="34" charset="0"/>
                  <a:ea typeface="+mn-ea"/>
                  <a:cs typeface="+mn-cs"/>
                </a:rPr>
                <a:t>triáda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4118967315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Nadpis 3"/>
          <p:cNvSpPr>
            <a:spLocks noGrp="1"/>
          </p:cNvSpPr>
          <p:nvPr>
            <p:ph type="title"/>
          </p:nvPr>
        </p:nvSpPr>
        <p:spPr>
          <a:xfrm>
            <a:off x="720000" y="351873"/>
            <a:ext cx="10753200" cy="564970"/>
          </a:xfrm>
        </p:spPr>
        <p:txBody>
          <a:bodyPr/>
          <a:lstStyle/>
          <a:p>
            <a:r>
              <a:rPr lang="cs-CZ" dirty="0"/>
              <a:t>Vztah excitace – </a:t>
            </a:r>
            <a:r>
              <a:rPr lang="cs-CZ" u="sng" dirty="0"/>
              <a:t>kontrakce</a:t>
            </a:r>
            <a:r>
              <a:rPr lang="cs-CZ" dirty="0"/>
              <a:t> </a:t>
            </a:r>
            <a:r>
              <a:rPr lang="cs-CZ" sz="3600" dirty="0"/>
              <a:t>u kosterního svalu</a:t>
            </a:r>
            <a:endParaRPr lang="cs-CZ" dirty="0"/>
          </a:p>
        </p:txBody>
      </p:sp>
      <p:sp>
        <p:nvSpPr>
          <p:cNvPr id="5" name="Zástupný symbol pro obsah 4"/>
          <p:cNvSpPr>
            <a:spLocks noGrp="1"/>
          </p:cNvSpPr>
          <p:nvPr>
            <p:ph idx="1"/>
          </p:nvPr>
        </p:nvSpPr>
        <p:spPr>
          <a:xfrm>
            <a:off x="410834" y="882510"/>
            <a:ext cx="11677559" cy="5243966"/>
          </a:xfrm>
        </p:spPr>
        <p:txBody>
          <a:bodyPr/>
          <a:lstStyle/>
          <a:p>
            <a:pPr marL="72000" indent="0">
              <a:lnSpc>
                <a:spcPct val="100000"/>
              </a:lnSpc>
              <a:buNone/>
            </a:pPr>
            <a:r>
              <a:rPr lang="cs-CZ" sz="2400" b="1" dirty="0"/>
              <a:t>Kontrakce</a:t>
            </a:r>
          </a:p>
          <a:p>
            <a:pPr>
              <a:lnSpc>
                <a:spcPct val="100000"/>
              </a:lnSpc>
            </a:pPr>
            <a:r>
              <a:rPr lang="cs-CZ" sz="2000" dirty="0"/>
              <a:t>Akční potenciál (AP) se šíří po svalovém vláknu a dostává se do transverzálního tubulu (T-tubulus)</a:t>
            </a:r>
          </a:p>
          <a:p>
            <a:pPr>
              <a:lnSpc>
                <a:spcPct val="100000"/>
              </a:lnSpc>
            </a:pPr>
            <a:r>
              <a:rPr lang="cs-CZ" sz="2000" dirty="0"/>
              <a:t>V sarkolemě v T-tubulu jsou </a:t>
            </a:r>
            <a:r>
              <a:rPr lang="cs-CZ" sz="2000" dirty="0" err="1"/>
              <a:t>dihydropyridinové</a:t>
            </a:r>
            <a:r>
              <a:rPr lang="cs-CZ" sz="2000" dirty="0"/>
              <a:t> receptory (DHPR), které změní svou konformaci</a:t>
            </a:r>
          </a:p>
          <a:p>
            <a:pPr>
              <a:lnSpc>
                <a:spcPct val="100000"/>
              </a:lnSpc>
            </a:pPr>
            <a:r>
              <a:rPr lang="cs-CZ" sz="2000" dirty="0"/>
              <a:t>Interakcí DHPR s </a:t>
            </a:r>
            <a:r>
              <a:rPr lang="cs-CZ" sz="2000" dirty="0" err="1"/>
              <a:t>ryanodinovými</a:t>
            </a:r>
            <a:r>
              <a:rPr lang="cs-CZ" sz="2000" dirty="0"/>
              <a:t> receptory (RYR1) na membráně sarkoplazmatického retikula dochází k otevření vápníkových kanálů</a:t>
            </a:r>
          </a:p>
          <a:p>
            <a:pPr>
              <a:lnSpc>
                <a:spcPct val="100000"/>
              </a:lnSpc>
            </a:pPr>
            <a:r>
              <a:rPr lang="cs-CZ" sz="2000" dirty="0"/>
              <a:t>Vstup Ca2+ do sarkoplazmy</a:t>
            </a:r>
          </a:p>
          <a:p>
            <a:pPr>
              <a:lnSpc>
                <a:spcPct val="100000"/>
              </a:lnSpc>
            </a:pPr>
            <a:r>
              <a:rPr lang="cs-CZ" sz="2000" dirty="0"/>
              <a:t>Navázání Ca2+ na troponin C  - na aktinu se odkryjí vazebná místa pro hlavice myozinu</a:t>
            </a:r>
          </a:p>
          <a:p>
            <a:pPr>
              <a:lnSpc>
                <a:spcPct val="100000"/>
              </a:lnSpc>
            </a:pPr>
            <a:r>
              <a:rPr lang="cs-CZ" sz="2000" dirty="0"/>
              <a:t>Navázání myozinových hlavic na vazebná místa na aktinu (aktin má k myozinu velkou afinitu), ohyb myozinového krčku za spotřeby ATP a posun myozinového vlákna po aktinu</a:t>
            </a:r>
          </a:p>
          <a:p>
            <a:pPr>
              <a:lnSpc>
                <a:spcPct val="100000"/>
              </a:lnSpc>
            </a:pPr>
            <a:r>
              <a:rPr lang="cs-CZ" sz="2000" dirty="0"/>
              <a:t>Pro uvolnění myozinové hlavice od aktinu je třeba ATP</a:t>
            </a:r>
          </a:p>
          <a:p>
            <a:pPr>
              <a:lnSpc>
                <a:spcPct val="100000"/>
              </a:lnSpc>
            </a:pPr>
            <a:r>
              <a:rPr lang="cs-CZ" sz="2000" dirty="0"/>
              <a:t>Dokud je přítomen Ca2+ a ATP v cytoplazmě, cyklus posunu myozinových vláken po aktinových </a:t>
            </a:r>
            <a:br>
              <a:rPr lang="cs-CZ" sz="2000" dirty="0"/>
            </a:br>
            <a:r>
              <a:rPr lang="cs-CZ" sz="2000" dirty="0"/>
              <a:t>pokračuje</a:t>
            </a:r>
          </a:p>
          <a:p>
            <a:pPr>
              <a:lnSpc>
                <a:spcPct val="100000"/>
              </a:lnSpc>
            </a:pPr>
            <a:r>
              <a:rPr lang="cs-CZ" sz="2000" dirty="0"/>
              <a:t>Kontrakce je ukončena, pokud klesne koncentrace </a:t>
            </a:r>
            <a:br>
              <a:rPr lang="cs-CZ" sz="2000" dirty="0"/>
            </a:br>
            <a:r>
              <a:rPr lang="cs-CZ" sz="2000" dirty="0"/>
              <a:t>Ca</a:t>
            </a:r>
            <a:r>
              <a:rPr lang="cs-CZ" sz="2000" baseline="30000" dirty="0"/>
              <a:t>2+ </a:t>
            </a:r>
            <a:r>
              <a:rPr lang="cs-CZ" sz="2000" dirty="0"/>
              <a:t>v cytoplazmě (Ca</a:t>
            </a:r>
            <a:r>
              <a:rPr lang="cs-CZ" sz="2000" baseline="30000" dirty="0"/>
              <a:t>2+ </a:t>
            </a:r>
            <a:r>
              <a:rPr lang="cs-CZ" sz="2000" dirty="0"/>
              <a:t>je přečerpán z cytoplazmy </a:t>
            </a:r>
            <a:br>
              <a:rPr lang="cs-CZ" sz="2000" dirty="0"/>
            </a:br>
            <a:r>
              <a:rPr lang="cs-CZ" sz="2000" dirty="0"/>
              <a:t>Ca-</a:t>
            </a:r>
            <a:r>
              <a:rPr lang="cs-CZ" sz="2000" dirty="0" err="1"/>
              <a:t>ATPázou</a:t>
            </a:r>
            <a:r>
              <a:rPr lang="cs-CZ" sz="2000" dirty="0"/>
              <a:t> do sarkoplazmatického retikula)</a:t>
            </a:r>
          </a:p>
          <a:p>
            <a:pPr>
              <a:lnSpc>
                <a:spcPct val="100000"/>
              </a:lnSpc>
            </a:pPr>
            <a:endParaRPr lang="cs-CZ" sz="2000" dirty="0"/>
          </a:p>
          <a:p>
            <a:pPr>
              <a:lnSpc>
                <a:spcPct val="100000"/>
              </a:lnSpc>
            </a:pPr>
            <a:endParaRPr lang="cs-CZ" sz="2000" dirty="0"/>
          </a:p>
          <a:p>
            <a:pPr>
              <a:lnSpc>
                <a:spcPct val="100000"/>
              </a:lnSpc>
            </a:pPr>
            <a:endParaRPr lang="cs-CZ" sz="2400" dirty="0"/>
          </a:p>
        </p:txBody>
      </p:sp>
      <p:sp>
        <p:nvSpPr>
          <p:cNvPr id="11" name="Obdélník 10">
            <a:extLst>
              <a:ext uri="{FF2B5EF4-FFF2-40B4-BE49-F238E27FC236}">
                <a16:creationId xmlns:a16="http://schemas.microsoft.com/office/drawing/2014/main" id="{E180901C-D0DD-4815-BF23-243BBA84B89D}"/>
              </a:ext>
            </a:extLst>
          </p:cNvPr>
          <p:cNvSpPr/>
          <p:nvPr/>
        </p:nvSpPr>
        <p:spPr>
          <a:xfrm>
            <a:off x="441628" y="5652284"/>
            <a:ext cx="6318062" cy="95410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4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 pitchFamily="34" charset="0"/>
                <a:ea typeface="+mn-ea"/>
                <a:cs typeface="+mn-cs"/>
              </a:rPr>
              <a:t>Rigor</a:t>
            </a:r>
            <a:r>
              <a:rPr kumimoji="0" lang="cs-CZ" sz="14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 pitchFamily="34" charset="0"/>
                <a:ea typeface="+mn-ea"/>
                <a:cs typeface="+mn-cs"/>
              </a:rPr>
              <a:t> </a:t>
            </a:r>
            <a:r>
              <a:rPr kumimoji="0" lang="cs-CZ" sz="14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 pitchFamily="34" charset="0"/>
                <a:ea typeface="+mn-ea"/>
                <a:cs typeface="+mn-cs"/>
              </a:rPr>
              <a:t>mortis</a:t>
            </a:r>
            <a:r>
              <a:rPr kumimoji="0" lang="cs-CZ" sz="14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 pitchFamily="34" charset="0"/>
                <a:ea typeface="+mn-ea"/>
                <a:cs typeface="+mn-cs"/>
              </a:rPr>
              <a:t> (posmrtná ztuhlost) </a:t>
            </a:r>
            <a:r>
              <a:rPr kumimoji="0" lang="cs-CZ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 pitchFamily="34" charset="0"/>
                <a:ea typeface="+mn-ea"/>
                <a:cs typeface="+mn-cs"/>
              </a:rPr>
              <a:t>– kvůli nedostatku ATP nedochází k odčerpání vápníku z cytoplazmy pomocí Ca–</a:t>
            </a:r>
            <a:r>
              <a:rPr kumimoji="0" lang="cs-CZ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 pitchFamily="34" charset="0"/>
                <a:ea typeface="+mn-ea"/>
                <a:cs typeface="+mn-cs"/>
              </a:rPr>
              <a:t>ATPázy</a:t>
            </a:r>
            <a:endParaRPr kumimoji="0" lang="cs-CZ" sz="1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ahoma" pitchFamily="34" charset="0"/>
              <a:ea typeface="+mn-ea"/>
              <a:cs typeface="+mn-cs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 pitchFamily="34" charset="0"/>
                <a:ea typeface="+mn-ea"/>
                <a:cs typeface="+mn-cs"/>
                <a:sym typeface="Symbol"/>
              </a:rPr>
              <a:t> vznik </a:t>
            </a:r>
            <a:r>
              <a:rPr kumimoji="0" lang="cs-CZ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 pitchFamily="34" charset="0"/>
                <a:ea typeface="+mn-ea"/>
                <a:cs typeface="+mn-cs"/>
              </a:rPr>
              <a:t>pevné vazby aktinu a myozinu (ATP je potřeba také pro vyvázání hlavice myozinu z aktinu)</a:t>
            </a:r>
          </a:p>
        </p:txBody>
      </p:sp>
      <p:grpSp>
        <p:nvGrpSpPr>
          <p:cNvPr id="12" name="Skupina 11">
            <a:extLst>
              <a:ext uri="{FF2B5EF4-FFF2-40B4-BE49-F238E27FC236}">
                <a16:creationId xmlns:a16="http://schemas.microsoft.com/office/drawing/2014/main" id="{A32D5CD9-805F-443D-A945-9060D2B93BD5}"/>
              </a:ext>
            </a:extLst>
          </p:cNvPr>
          <p:cNvGrpSpPr/>
          <p:nvPr/>
        </p:nvGrpSpPr>
        <p:grpSpPr>
          <a:xfrm>
            <a:off x="6426927" y="4306146"/>
            <a:ext cx="5673576" cy="2173853"/>
            <a:chOff x="2998873" y="4637590"/>
            <a:chExt cx="5481087" cy="2017076"/>
          </a:xfrm>
        </p:grpSpPr>
        <p:sp>
          <p:nvSpPr>
            <p:cNvPr id="13" name="Volný tvar 3">
              <a:extLst>
                <a:ext uri="{FF2B5EF4-FFF2-40B4-BE49-F238E27FC236}">
                  <a16:creationId xmlns:a16="http://schemas.microsoft.com/office/drawing/2014/main" id="{AA98CA80-758B-400E-A2D9-DBCEA87B22E8}"/>
                </a:ext>
              </a:extLst>
            </p:cNvPr>
            <p:cNvSpPr/>
            <p:nvPr/>
          </p:nvSpPr>
          <p:spPr>
            <a:xfrm>
              <a:off x="4799161" y="4797152"/>
              <a:ext cx="1897327" cy="1525411"/>
            </a:xfrm>
            <a:custGeom>
              <a:avLst/>
              <a:gdLst>
                <a:gd name="connsiteX0" fmla="*/ 0 w 1337481"/>
                <a:gd name="connsiteY0" fmla="*/ 3478 h 1077072"/>
                <a:gd name="connsiteX1" fmla="*/ 313899 w 1337481"/>
                <a:gd name="connsiteY1" fmla="*/ 3478 h 1077072"/>
                <a:gd name="connsiteX2" fmla="*/ 409433 w 1337481"/>
                <a:gd name="connsiteY2" fmla="*/ 17126 h 1077072"/>
                <a:gd name="connsiteX3" fmla="*/ 464024 w 1337481"/>
                <a:gd name="connsiteY3" fmla="*/ 180899 h 1077072"/>
                <a:gd name="connsiteX4" fmla="*/ 450376 w 1337481"/>
                <a:gd name="connsiteY4" fmla="*/ 931526 h 1077072"/>
                <a:gd name="connsiteX5" fmla="*/ 696036 w 1337481"/>
                <a:gd name="connsiteY5" fmla="*/ 1068003 h 1077072"/>
                <a:gd name="connsiteX6" fmla="*/ 873457 w 1337481"/>
                <a:gd name="connsiteY6" fmla="*/ 795048 h 1077072"/>
                <a:gd name="connsiteX7" fmla="*/ 900753 w 1337481"/>
                <a:gd name="connsiteY7" fmla="*/ 139956 h 1077072"/>
                <a:gd name="connsiteX8" fmla="*/ 1160060 w 1337481"/>
                <a:gd name="connsiteY8" fmla="*/ 44421 h 1077072"/>
                <a:gd name="connsiteX9" fmla="*/ 1337481 w 1337481"/>
                <a:gd name="connsiteY9" fmla="*/ 58069 h 1077072"/>
                <a:gd name="connsiteX0" fmla="*/ 0 w 1337481"/>
                <a:gd name="connsiteY0" fmla="*/ 3656 h 1077250"/>
                <a:gd name="connsiteX1" fmla="*/ 313899 w 1337481"/>
                <a:gd name="connsiteY1" fmla="*/ 3656 h 1077250"/>
                <a:gd name="connsiteX2" fmla="*/ 435627 w 1337481"/>
                <a:gd name="connsiteY2" fmla="*/ 53023 h 1077250"/>
                <a:gd name="connsiteX3" fmla="*/ 464024 w 1337481"/>
                <a:gd name="connsiteY3" fmla="*/ 181077 h 1077250"/>
                <a:gd name="connsiteX4" fmla="*/ 450376 w 1337481"/>
                <a:gd name="connsiteY4" fmla="*/ 931704 h 1077250"/>
                <a:gd name="connsiteX5" fmla="*/ 696036 w 1337481"/>
                <a:gd name="connsiteY5" fmla="*/ 1068181 h 1077250"/>
                <a:gd name="connsiteX6" fmla="*/ 873457 w 1337481"/>
                <a:gd name="connsiteY6" fmla="*/ 795226 h 1077250"/>
                <a:gd name="connsiteX7" fmla="*/ 900753 w 1337481"/>
                <a:gd name="connsiteY7" fmla="*/ 140134 h 1077250"/>
                <a:gd name="connsiteX8" fmla="*/ 1160060 w 1337481"/>
                <a:gd name="connsiteY8" fmla="*/ 44599 h 1077250"/>
                <a:gd name="connsiteX9" fmla="*/ 1337481 w 1337481"/>
                <a:gd name="connsiteY9" fmla="*/ 58247 h 1077250"/>
                <a:gd name="connsiteX0" fmla="*/ 0 w 1337481"/>
                <a:gd name="connsiteY0" fmla="*/ 3656 h 1077250"/>
                <a:gd name="connsiteX1" fmla="*/ 313899 w 1337481"/>
                <a:gd name="connsiteY1" fmla="*/ 3656 h 1077250"/>
                <a:gd name="connsiteX2" fmla="*/ 435627 w 1337481"/>
                <a:gd name="connsiteY2" fmla="*/ 53023 h 1077250"/>
                <a:gd name="connsiteX3" fmla="*/ 464024 w 1337481"/>
                <a:gd name="connsiteY3" fmla="*/ 181077 h 1077250"/>
                <a:gd name="connsiteX4" fmla="*/ 450376 w 1337481"/>
                <a:gd name="connsiteY4" fmla="*/ 931704 h 1077250"/>
                <a:gd name="connsiteX5" fmla="*/ 696036 w 1337481"/>
                <a:gd name="connsiteY5" fmla="*/ 1068181 h 1077250"/>
                <a:gd name="connsiteX6" fmla="*/ 873457 w 1337481"/>
                <a:gd name="connsiteY6" fmla="*/ 795226 h 1077250"/>
                <a:gd name="connsiteX7" fmla="*/ 900753 w 1337481"/>
                <a:gd name="connsiteY7" fmla="*/ 140134 h 1077250"/>
                <a:gd name="connsiteX8" fmla="*/ 1160060 w 1337481"/>
                <a:gd name="connsiteY8" fmla="*/ 44599 h 1077250"/>
                <a:gd name="connsiteX9" fmla="*/ 1337481 w 1337481"/>
                <a:gd name="connsiteY9" fmla="*/ 58247 h 1077250"/>
                <a:gd name="connsiteX0" fmla="*/ 0 w 1337481"/>
                <a:gd name="connsiteY0" fmla="*/ 3656 h 1077250"/>
                <a:gd name="connsiteX1" fmla="*/ 313899 w 1337481"/>
                <a:gd name="connsiteY1" fmla="*/ 3656 h 1077250"/>
                <a:gd name="connsiteX2" fmla="*/ 435627 w 1337481"/>
                <a:gd name="connsiteY2" fmla="*/ 53023 h 1077250"/>
                <a:gd name="connsiteX3" fmla="*/ 464024 w 1337481"/>
                <a:gd name="connsiteY3" fmla="*/ 181077 h 1077250"/>
                <a:gd name="connsiteX4" fmla="*/ 450376 w 1337481"/>
                <a:gd name="connsiteY4" fmla="*/ 931704 h 1077250"/>
                <a:gd name="connsiteX5" fmla="*/ 696036 w 1337481"/>
                <a:gd name="connsiteY5" fmla="*/ 1068181 h 1077250"/>
                <a:gd name="connsiteX6" fmla="*/ 873457 w 1337481"/>
                <a:gd name="connsiteY6" fmla="*/ 795226 h 1077250"/>
                <a:gd name="connsiteX7" fmla="*/ 900753 w 1337481"/>
                <a:gd name="connsiteY7" fmla="*/ 140134 h 1077250"/>
                <a:gd name="connsiteX8" fmla="*/ 1160060 w 1337481"/>
                <a:gd name="connsiteY8" fmla="*/ 44599 h 1077250"/>
                <a:gd name="connsiteX9" fmla="*/ 1337481 w 1337481"/>
                <a:gd name="connsiteY9" fmla="*/ 58247 h 1077250"/>
                <a:gd name="connsiteX0" fmla="*/ 0 w 1337481"/>
                <a:gd name="connsiteY0" fmla="*/ 2599 h 1076193"/>
                <a:gd name="connsiteX1" fmla="*/ 313899 w 1337481"/>
                <a:gd name="connsiteY1" fmla="*/ 2599 h 1076193"/>
                <a:gd name="connsiteX2" fmla="*/ 435627 w 1337481"/>
                <a:gd name="connsiteY2" fmla="*/ 51966 h 1076193"/>
                <a:gd name="connsiteX3" fmla="*/ 464024 w 1337481"/>
                <a:gd name="connsiteY3" fmla="*/ 180020 h 1076193"/>
                <a:gd name="connsiteX4" fmla="*/ 450376 w 1337481"/>
                <a:gd name="connsiteY4" fmla="*/ 930647 h 1076193"/>
                <a:gd name="connsiteX5" fmla="*/ 696036 w 1337481"/>
                <a:gd name="connsiteY5" fmla="*/ 1067124 h 1076193"/>
                <a:gd name="connsiteX6" fmla="*/ 873457 w 1337481"/>
                <a:gd name="connsiteY6" fmla="*/ 794169 h 1076193"/>
                <a:gd name="connsiteX7" fmla="*/ 900753 w 1337481"/>
                <a:gd name="connsiteY7" fmla="*/ 139077 h 1076193"/>
                <a:gd name="connsiteX8" fmla="*/ 1160060 w 1337481"/>
                <a:gd name="connsiteY8" fmla="*/ 43542 h 1076193"/>
                <a:gd name="connsiteX9" fmla="*/ 1337481 w 1337481"/>
                <a:gd name="connsiteY9" fmla="*/ 57190 h 1076193"/>
                <a:gd name="connsiteX0" fmla="*/ 0 w 1337481"/>
                <a:gd name="connsiteY0" fmla="*/ 3656 h 1077250"/>
                <a:gd name="connsiteX1" fmla="*/ 313899 w 1337481"/>
                <a:gd name="connsiteY1" fmla="*/ 3656 h 1077250"/>
                <a:gd name="connsiteX2" fmla="*/ 445152 w 1337481"/>
                <a:gd name="connsiteY2" fmla="*/ 53023 h 1077250"/>
                <a:gd name="connsiteX3" fmla="*/ 464024 w 1337481"/>
                <a:gd name="connsiteY3" fmla="*/ 181077 h 1077250"/>
                <a:gd name="connsiteX4" fmla="*/ 450376 w 1337481"/>
                <a:gd name="connsiteY4" fmla="*/ 931704 h 1077250"/>
                <a:gd name="connsiteX5" fmla="*/ 696036 w 1337481"/>
                <a:gd name="connsiteY5" fmla="*/ 1068181 h 1077250"/>
                <a:gd name="connsiteX6" fmla="*/ 873457 w 1337481"/>
                <a:gd name="connsiteY6" fmla="*/ 795226 h 1077250"/>
                <a:gd name="connsiteX7" fmla="*/ 900753 w 1337481"/>
                <a:gd name="connsiteY7" fmla="*/ 140134 h 1077250"/>
                <a:gd name="connsiteX8" fmla="*/ 1160060 w 1337481"/>
                <a:gd name="connsiteY8" fmla="*/ 44599 h 1077250"/>
                <a:gd name="connsiteX9" fmla="*/ 1337481 w 1337481"/>
                <a:gd name="connsiteY9" fmla="*/ 58247 h 1077250"/>
                <a:gd name="connsiteX0" fmla="*/ 0 w 1337481"/>
                <a:gd name="connsiteY0" fmla="*/ 3656 h 1077250"/>
                <a:gd name="connsiteX1" fmla="*/ 313899 w 1337481"/>
                <a:gd name="connsiteY1" fmla="*/ 3656 h 1077250"/>
                <a:gd name="connsiteX2" fmla="*/ 445152 w 1337481"/>
                <a:gd name="connsiteY2" fmla="*/ 53023 h 1077250"/>
                <a:gd name="connsiteX3" fmla="*/ 464024 w 1337481"/>
                <a:gd name="connsiteY3" fmla="*/ 181077 h 1077250"/>
                <a:gd name="connsiteX4" fmla="*/ 450376 w 1337481"/>
                <a:gd name="connsiteY4" fmla="*/ 931704 h 1077250"/>
                <a:gd name="connsiteX5" fmla="*/ 696036 w 1337481"/>
                <a:gd name="connsiteY5" fmla="*/ 1068181 h 1077250"/>
                <a:gd name="connsiteX6" fmla="*/ 873457 w 1337481"/>
                <a:gd name="connsiteY6" fmla="*/ 795226 h 1077250"/>
                <a:gd name="connsiteX7" fmla="*/ 900753 w 1337481"/>
                <a:gd name="connsiteY7" fmla="*/ 140134 h 1077250"/>
                <a:gd name="connsiteX8" fmla="*/ 1160060 w 1337481"/>
                <a:gd name="connsiteY8" fmla="*/ 44599 h 1077250"/>
                <a:gd name="connsiteX9" fmla="*/ 1337481 w 1337481"/>
                <a:gd name="connsiteY9" fmla="*/ 58247 h 1077250"/>
                <a:gd name="connsiteX0" fmla="*/ 0 w 1337481"/>
                <a:gd name="connsiteY0" fmla="*/ 4362 h 1077956"/>
                <a:gd name="connsiteX1" fmla="*/ 313899 w 1337481"/>
                <a:gd name="connsiteY1" fmla="*/ 4362 h 1077956"/>
                <a:gd name="connsiteX2" fmla="*/ 416577 w 1337481"/>
                <a:gd name="connsiteY2" fmla="*/ 63254 h 1077956"/>
                <a:gd name="connsiteX3" fmla="*/ 464024 w 1337481"/>
                <a:gd name="connsiteY3" fmla="*/ 181783 h 1077956"/>
                <a:gd name="connsiteX4" fmla="*/ 450376 w 1337481"/>
                <a:gd name="connsiteY4" fmla="*/ 932410 h 1077956"/>
                <a:gd name="connsiteX5" fmla="*/ 696036 w 1337481"/>
                <a:gd name="connsiteY5" fmla="*/ 1068887 h 1077956"/>
                <a:gd name="connsiteX6" fmla="*/ 873457 w 1337481"/>
                <a:gd name="connsiteY6" fmla="*/ 795932 h 1077956"/>
                <a:gd name="connsiteX7" fmla="*/ 900753 w 1337481"/>
                <a:gd name="connsiteY7" fmla="*/ 140840 h 1077956"/>
                <a:gd name="connsiteX8" fmla="*/ 1160060 w 1337481"/>
                <a:gd name="connsiteY8" fmla="*/ 45305 h 1077956"/>
                <a:gd name="connsiteX9" fmla="*/ 1337481 w 1337481"/>
                <a:gd name="connsiteY9" fmla="*/ 58953 h 1077956"/>
                <a:gd name="connsiteX0" fmla="*/ 0 w 1337481"/>
                <a:gd name="connsiteY0" fmla="*/ 4362 h 1077956"/>
                <a:gd name="connsiteX1" fmla="*/ 313899 w 1337481"/>
                <a:gd name="connsiteY1" fmla="*/ 4362 h 1077956"/>
                <a:gd name="connsiteX2" fmla="*/ 416577 w 1337481"/>
                <a:gd name="connsiteY2" fmla="*/ 63254 h 1077956"/>
                <a:gd name="connsiteX3" fmla="*/ 464024 w 1337481"/>
                <a:gd name="connsiteY3" fmla="*/ 181783 h 1077956"/>
                <a:gd name="connsiteX4" fmla="*/ 450376 w 1337481"/>
                <a:gd name="connsiteY4" fmla="*/ 932410 h 1077956"/>
                <a:gd name="connsiteX5" fmla="*/ 696036 w 1337481"/>
                <a:gd name="connsiteY5" fmla="*/ 1068887 h 1077956"/>
                <a:gd name="connsiteX6" fmla="*/ 873457 w 1337481"/>
                <a:gd name="connsiteY6" fmla="*/ 795932 h 1077956"/>
                <a:gd name="connsiteX7" fmla="*/ 900753 w 1337481"/>
                <a:gd name="connsiteY7" fmla="*/ 140840 h 1077956"/>
                <a:gd name="connsiteX8" fmla="*/ 1160060 w 1337481"/>
                <a:gd name="connsiteY8" fmla="*/ 45305 h 1077956"/>
                <a:gd name="connsiteX9" fmla="*/ 1337481 w 1337481"/>
                <a:gd name="connsiteY9" fmla="*/ 58953 h 1077956"/>
                <a:gd name="connsiteX0" fmla="*/ 0 w 1337481"/>
                <a:gd name="connsiteY0" fmla="*/ 4362 h 1077956"/>
                <a:gd name="connsiteX1" fmla="*/ 313899 w 1337481"/>
                <a:gd name="connsiteY1" fmla="*/ 4362 h 1077956"/>
                <a:gd name="connsiteX2" fmla="*/ 416577 w 1337481"/>
                <a:gd name="connsiteY2" fmla="*/ 63254 h 1077956"/>
                <a:gd name="connsiteX3" fmla="*/ 464024 w 1337481"/>
                <a:gd name="connsiteY3" fmla="*/ 181783 h 1077956"/>
                <a:gd name="connsiteX4" fmla="*/ 450376 w 1337481"/>
                <a:gd name="connsiteY4" fmla="*/ 932410 h 1077956"/>
                <a:gd name="connsiteX5" fmla="*/ 696036 w 1337481"/>
                <a:gd name="connsiteY5" fmla="*/ 1068887 h 1077956"/>
                <a:gd name="connsiteX6" fmla="*/ 873457 w 1337481"/>
                <a:gd name="connsiteY6" fmla="*/ 795932 h 1077956"/>
                <a:gd name="connsiteX7" fmla="*/ 900753 w 1337481"/>
                <a:gd name="connsiteY7" fmla="*/ 140840 h 1077956"/>
                <a:gd name="connsiteX8" fmla="*/ 1160060 w 1337481"/>
                <a:gd name="connsiteY8" fmla="*/ 45305 h 1077956"/>
                <a:gd name="connsiteX9" fmla="*/ 1337481 w 1337481"/>
                <a:gd name="connsiteY9" fmla="*/ 58953 h 1077956"/>
                <a:gd name="connsiteX0" fmla="*/ 0 w 1337481"/>
                <a:gd name="connsiteY0" fmla="*/ 4186 h 1077780"/>
                <a:gd name="connsiteX1" fmla="*/ 313899 w 1337481"/>
                <a:gd name="connsiteY1" fmla="*/ 4186 h 1077780"/>
                <a:gd name="connsiteX2" fmla="*/ 421339 w 1337481"/>
                <a:gd name="connsiteY2" fmla="*/ 60697 h 1077780"/>
                <a:gd name="connsiteX3" fmla="*/ 464024 w 1337481"/>
                <a:gd name="connsiteY3" fmla="*/ 181607 h 1077780"/>
                <a:gd name="connsiteX4" fmla="*/ 450376 w 1337481"/>
                <a:gd name="connsiteY4" fmla="*/ 932234 h 1077780"/>
                <a:gd name="connsiteX5" fmla="*/ 696036 w 1337481"/>
                <a:gd name="connsiteY5" fmla="*/ 1068711 h 1077780"/>
                <a:gd name="connsiteX6" fmla="*/ 873457 w 1337481"/>
                <a:gd name="connsiteY6" fmla="*/ 795756 h 1077780"/>
                <a:gd name="connsiteX7" fmla="*/ 900753 w 1337481"/>
                <a:gd name="connsiteY7" fmla="*/ 140664 h 1077780"/>
                <a:gd name="connsiteX8" fmla="*/ 1160060 w 1337481"/>
                <a:gd name="connsiteY8" fmla="*/ 45129 h 1077780"/>
                <a:gd name="connsiteX9" fmla="*/ 1337481 w 1337481"/>
                <a:gd name="connsiteY9" fmla="*/ 58777 h 1077780"/>
                <a:gd name="connsiteX0" fmla="*/ 0 w 1337481"/>
                <a:gd name="connsiteY0" fmla="*/ 4186 h 1075435"/>
                <a:gd name="connsiteX1" fmla="*/ 313899 w 1337481"/>
                <a:gd name="connsiteY1" fmla="*/ 4186 h 1075435"/>
                <a:gd name="connsiteX2" fmla="*/ 421339 w 1337481"/>
                <a:gd name="connsiteY2" fmla="*/ 60697 h 1075435"/>
                <a:gd name="connsiteX3" fmla="*/ 468787 w 1337481"/>
                <a:gd name="connsiteY3" fmla="*/ 307813 h 1075435"/>
                <a:gd name="connsiteX4" fmla="*/ 450376 w 1337481"/>
                <a:gd name="connsiteY4" fmla="*/ 932234 h 1075435"/>
                <a:gd name="connsiteX5" fmla="*/ 696036 w 1337481"/>
                <a:gd name="connsiteY5" fmla="*/ 1068711 h 1075435"/>
                <a:gd name="connsiteX6" fmla="*/ 873457 w 1337481"/>
                <a:gd name="connsiteY6" fmla="*/ 795756 h 1075435"/>
                <a:gd name="connsiteX7" fmla="*/ 900753 w 1337481"/>
                <a:gd name="connsiteY7" fmla="*/ 140664 h 1075435"/>
                <a:gd name="connsiteX8" fmla="*/ 1160060 w 1337481"/>
                <a:gd name="connsiteY8" fmla="*/ 45129 h 1075435"/>
                <a:gd name="connsiteX9" fmla="*/ 1337481 w 1337481"/>
                <a:gd name="connsiteY9" fmla="*/ 58777 h 1075435"/>
                <a:gd name="connsiteX0" fmla="*/ 0 w 1337481"/>
                <a:gd name="connsiteY0" fmla="*/ 4186 h 1075435"/>
                <a:gd name="connsiteX1" fmla="*/ 282942 w 1337481"/>
                <a:gd name="connsiteY1" fmla="*/ 4186 h 1075435"/>
                <a:gd name="connsiteX2" fmla="*/ 421339 w 1337481"/>
                <a:gd name="connsiteY2" fmla="*/ 60697 h 1075435"/>
                <a:gd name="connsiteX3" fmla="*/ 468787 w 1337481"/>
                <a:gd name="connsiteY3" fmla="*/ 307813 h 1075435"/>
                <a:gd name="connsiteX4" fmla="*/ 450376 w 1337481"/>
                <a:gd name="connsiteY4" fmla="*/ 932234 h 1075435"/>
                <a:gd name="connsiteX5" fmla="*/ 696036 w 1337481"/>
                <a:gd name="connsiteY5" fmla="*/ 1068711 h 1075435"/>
                <a:gd name="connsiteX6" fmla="*/ 873457 w 1337481"/>
                <a:gd name="connsiteY6" fmla="*/ 795756 h 1075435"/>
                <a:gd name="connsiteX7" fmla="*/ 900753 w 1337481"/>
                <a:gd name="connsiteY7" fmla="*/ 140664 h 1075435"/>
                <a:gd name="connsiteX8" fmla="*/ 1160060 w 1337481"/>
                <a:gd name="connsiteY8" fmla="*/ 45129 h 1075435"/>
                <a:gd name="connsiteX9" fmla="*/ 1337481 w 1337481"/>
                <a:gd name="connsiteY9" fmla="*/ 58777 h 1075435"/>
                <a:gd name="connsiteX0" fmla="*/ 0 w 1337481"/>
                <a:gd name="connsiteY0" fmla="*/ 4186 h 1075435"/>
                <a:gd name="connsiteX1" fmla="*/ 282942 w 1337481"/>
                <a:gd name="connsiteY1" fmla="*/ 4186 h 1075435"/>
                <a:gd name="connsiteX2" fmla="*/ 421339 w 1337481"/>
                <a:gd name="connsiteY2" fmla="*/ 60697 h 1075435"/>
                <a:gd name="connsiteX3" fmla="*/ 468787 w 1337481"/>
                <a:gd name="connsiteY3" fmla="*/ 307813 h 1075435"/>
                <a:gd name="connsiteX4" fmla="*/ 450376 w 1337481"/>
                <a:gd name="connsiteY4" fmla="*/ 932234 h 1075435"/>
                <a:gd name="connsiteX5" fmla="*/ 696036 w 1337481"/>
                <a:gd name="connsiteY5" fmla="*/ 1068711 h 1075435"/>
                <a:gd name="connsiteX6" fmla="*/ 873457 w 1337481"/>
                <a:gd name="connsiteY6" fmla="*/ 795756 h 1075435"/>
                <a:gd name="connsiteX7" fmla="*/ 900753 w 1337481"/>
                <a:gd name="connsiteY7" fmla="*/ 140664 h 1075435"/>
                <a:gd name="connsiteX8" fmla="*/ 1160060 w 1337481"/>
                <a:gd name="connsiteY8" fmla="*/ 45129 h 1075435"/>
                <a:gd name="connsiteX9" fmla="*/ 1337481 w 1337481"/>
                <a:gd name="connsiteY9" fmla="*/ 58777 h 1075435"/>
                <a:gd name="connsiteX0" fmla="*/ 0 w 1335100"/>
                <a:gd name="connsiteY0" fmla="*/ 4186 h 1075435"/>
                <a:gd name="connsiteX1" fmla="*/ 282942 w 1335100"/>
                <a:gd name="connsiteY1" fmla="*/ 4186 h 1075435"/>
                <a:gd name="connsiteX2" fmla="*/ 421339 w 1335100"/>
                <a:gd name="connsiteY2" fmla="*/ 60697 h 1075435"/>
                <a:gd name="connsiteX3" fmla="*/ 468787 w 1335100"/>
                <a:gd name="connsiteY3" fmla="*/ 307813 h 1075435"/>
                <a:gd name="connsiteX4" fmla="*/ 450376 w 1335100"/>
                <a:gd name="connsiteY4" fmla="*/ 932234 h 1075435"/>
                <a:gd name="connsiteX5" fmla="*/ 696036 w 1335100"/>
                <a:gd name="connsiteY5" fmla="*/ 1068711 h 1075435"/>
                <a:gd name="connsiteX6" fmla="*/ 873457 w 1335100"/>
                <a:gd name="connsiteY6" fmla="*/ 795756 h 1075435"/>
                <a:gd name="connsiteX7" fmla="*/ 900753 w 1335100"/>
                <a:gd name="connsiteY7" fmla="*/ 140664 h 1075435"/>
                <a:gd name="connsiteX8" fmla="*/ 1160060 w 1335100"/>
                <a:gd name="connsiteY8" fmla="*/ 45129 h 1075435"/>
                <a:gd name="connsiteX9" fmla="*/ 1335100 w 1335100"/>
                <a:gd name="connsiteY9" fmla="*/ 39727 h 1075435"/>
                <a:gd name="connsiteX0" fmla="*/ 0 w 1335100"/>
                <a:gd name="connsiteY0" fmla="*/ 4186 h 1075435"/>
                <a:gd name="connsiteX1" fmla="*/ 282942 w 1335100"/>
                <a:gd name="connsiteY1" fmla="*/ 4186 h 1075435"/>
                <a:gd name="connsiteX2" fmla="*/ 421339 w 1335100"/>
                <a:gd name="connsiteY2" fmla="*/ 60697 h 1075435"/>
                <a:gd name="connsiteX3" fmla="*/ 468787 w 1335100"/>
                <a:gd name="connsiteY3" fmla="*/ 307813 h 1075435"/>
                <a:gd name="connsiteX4" fmla="*/ 450376 w 1335100"/>
                <a:gd name="connsiteY4" fmla="*/ 932234 h 1075435"/>
                <a:gd name="connsiteX5" fmla="*/ 696036 w 1335100"/>
                <a:gd name="connsiteY5" fmla="*/ 1068711 h 1075435"/>
                <a:gd name="connsiteX6" fmla="*/ 873457 w 1335100"/>
                <a:gd name="connsiteY6" fmla="*/ 795756 h 1075435"/>
                <a:gd name="connsiteX7" fmla="*/ 900753 w 1335100"/>
                <a:gd name="connsiteY7" fmla="*/ 140664 h 1075435"/>
                <a:gd name="connsiteX8" fmla="*/ 1160060 w 1335100"/>
                <a:gd name="connsiteY8" fmla="*/ 45129 h 1075435"/>
                <a:gd name="connsiteX9" fmla="*/ 1335100 w 1335100"/>
                <a:gd name="connsiteY9" fmla="*/ 39727 h 1075435"/>
                <a:gd name="connsiteX0" fmla="*/ 0 w 1332719"/>
                <a:gd name="connsiteY0" fmla="*/ 4186 h 1075435"/>
                <a:gd name="connsiteX1" fmla="*/ 282942 w 1332719"/>
                <a:gd name="connsiteY1" fmla="*/ 4186 h 1075435"/>
                <a:gd name="connsiteX2" fmla="*/ 421339 w 1332719"/>
                <a:gd name="connsiteY2" fmla="*/ 60697 h 1075435"/>
                <a:gd name="connsiteX3" fmla="*/ 468787 w 1332719"/>
                <a:gd name="connsiteY3" fmla="*/ 307813 h 1075435"/>
                <a:gd name="connsiteX4" fmla="*/ 450376 w 1332719"/>
                <a:gd name="connsiteY4" fmla="*/ 932234 h 1075435"/>
                <a:gd name="connsiteX5" fmla="*/ 696036 w 1332719"/>
                <a:gd name="connsiteY5" fmla="*/ 1068711 h 1075435"/>
                <a:gd name="connsiteX6" fmla="*/ 873457 w 1332719"/>
                <a:gd name="connsiteY6" fmla="*/ 795756 h 1075435"/>
                <a:gd name="connsiteX7" fmla="*/ 900753 w 1332719"/>
                <a:gd name="connsiteY7" fmla="*/ 140664 h 1075435"/>
                <a:gd name="connsiteX8" fmla="*/ 1160060 w 1332719"/>
                <a:gd name="connsiteY8" fmla="*/ 45129 h 1075435"/>
                <a:gd name="connsiteX9" fmla="*/ 1332719 w 1332719"/>
                <a:gd name="connsiteY9" fmla="*/ 51633 h 1075435"/>
                <a:gd name="connsiteX0" fmla="*/ 0 w 1332719"/>
                <a:gd name="connsiteY0" fmla="*/ 4186 h 1075435"/>
                <a:gd name="connsiteX1" fmla="*/ 282942 w 1332719"/>
                <a:gd name="connsiteY1" fmla="*/ 4186 h 1075435"/>
                <a:gd name="connsiteX2" fmla="*/ 421339 w 1332719"/>
                <a:gd name="connsiteY2" fmla="*/ 60697 h 1075435"/>
                <a:gd name="connsiteX3" fmla="*/ 468787 w 1332719"/>
                <a:gd name="connsiteY3" fmla="*/ 307813 h 1075435"/>
                <a:gd name="connsiteX4" fmla="*/ 450376 w 1332719"/>
                <a:gd name="connsiteY4" fmla="*/ 932234 h 1075435"/>
                <a:gd name="connsiteX5" fmla="*/ 696036 w 1332719"/>
                <a:gd name="connsiteY5" fmla="*/ 1068711 h 1075435"/>
                <a:gd name="connsiteX6" fmla="*/ 873457 w 1332719"/>
                <a:gd name="connsiteY6" fmla="*/ 795756 h 1075435"/>
                <a:gd name="connsiteX7" fmla="*/ 900753 w 1332719"/>
                <a:gd name="connsiteY7" fmla="*/ 140664 h 1075435"/>
                <a:gd name="connsiteX8" fmla="*/ 1160060 w 1332719"/>
                <a:gd name="connsiteY8" fmla="*/ 45129 h 1075435"/>
                <a:gd name="connsiteX9" fmla="*/ 1332719 w 1332719"/>
                <a:gd name="connsiteY9" fmla="*/ 51633 h 1075435"/>
                <a:gd name="connsiteX0" fmla="*/ 0 w 1332719"/>
                <a:gd name="connsiteY0" fmla="*/ 4186 h 1071478"/>
                <a:gd name="connsiteX1" fmla="*/ 282942 w 1332719"/>
                <a:gd name="connsiteY1" fmla="*/ 4186 h 1071478"/>
                <a:gd name="connsiteX2" fmla="*/ 421339 w 1332719"/>
                <a:gd name="connsiteY2" fmla="*/ 60697 h 1071478"/>
                <a:gd name="connsiteX3" fmla="*/ 468787 w 1332719"/>
                <a:gd name="connsiteY3" fmla="*/ 307813 h 1071478"/>
                <a:gd name="connsiteX4" fmla="*/ 450376 w 1332719"/>
                <a:gd name="connsiteY4" fmla="*/ 932234 h 1071478"/>
                <a:gd name="connsiteX5" fmla="*/ 696036 w 1332719"/>
                <a:gd name="connsiteY5" fmla="*/ 1068711 h 1071478"/>
                <a:gd name="connsiteX6" fmla="*/ 844882 w 1332719"/>
                <a:gd name="connsiteY6" fmla="*/ 862431 h 1071478"/>
                <a:gd name="connsiteX7" fmla="*/ 900753 w 1332719"/>
                <a:gd name="connsiteY7" fmla="*/ 140664 h 1071478"/>
                <a:gd name="connsiteX8" fmla="*/ 1160060 w 1332719"/>
                <a:gd name="connsiteY8" fmla="*/ 45129 h 1071478"/>
                <a:gd name="connsiteX9" fmla="*/ 1332719 w 1332719"/>
                <a:gd name="connsiteY9" fmla="*/ 51633 h 1071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32719" h="1071478">
                  <a:moveTo>
                    <a:pt x="0" y="4186"/>
                  </a:moveTo>
                  <a:cubicBezTo>
                    <a:pt x="104633" y="4186"/>
                    <a:pt x="212719" y="-5232"/>
                    <a:pt x="282942" y="4186"/>
                  </a:cubicBezTo>
                  <a:cubicBezTo>
                    <a:pt x="353165" y="13604"/>
                    <a:pt x="390365" y="10093"/>
                    <a:pt x="421339" y="60697"/>
                  </a:cubicBezTo>
                  <a:cubicBezTo>
                    <a:pt x="452313" y="111301"/>
                    <a:pt x="463948" y="162557"/>
                    <a:pt x="468787" y="307813"/>
                  </a:cubicBezTo>
                  <a:cubicBezTo>
                    <a:pt x="473626" y="453069"/>
                    <a:pt x="412501" y="805418"/>
                    <a:pt x="450376" y="932234"/>
                  </a:cubicBezTo>
                  <a:cubicBezTo>
                    <a:pt x="488251" y="1059050"/>
                    <a:pt x="630285" y="1080345"/>
                    <a:pt x="696036" y="1068711"/>
                  </a:cubicBezTo>
                  <a:cubicBezTo>
                    <a:pt x="761787" y="1057077"/>
                    <a:pt x="810763" y="1017105"/>
                    <a:pt x="844882" y="862431"/>
                  </a:cubicBezTo>
                  <a:cubicBezTo>
                    <a:pt x="879001" y="707757"/>
                    <a:pt x="848223" y="276881"/>
                    <a:pt x="900753" y="140664"/>
                  </a:cubicBezTo>
                  <a:cubicBezTo>
                    <a:pt x="953283" y="4447"/>
                    <a:pt x="1088066" y="48060"/>
                    <a:pt x="1160060" y="45129"/>
                  </a:cubicBezTo>
                  <a:cubicBezTo>
                    <a:pt x="1232054" y="42198"/>
                    <a:pt x="1273258" y="52273"/>
                    <a:pt x="1332719" y="51633"/>
                  </a:cubicBezTo>
                </a:path>
              </a:pathLst>
            </a:custGeom>
            <a:noFill/>
            <a:ln w="38100">
              <a:solidFill>
                <a:srgbClr val="CC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2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cxnSp>
          <p:nvCxnSpPr>
            <p:cNvPr id="14" name="Přímá spojnice 13">
              <a:extLst>
                <a:ext uri="{FF2B5EF4-FFF2-40B4-BE49-F238E27FC236}">
                  <a16:creationId xmlns:a16="http://schemas.microsoft.com/office/drawing/2014/main" id="{70326B41-09F2-470C-9AB9-7ED390F78DD1}"/>
                </a:ext>
              </a:extLst>
            </p:cNvPr>
            <p:cNvCxnSpPr/>
            <p:nvPr/>
          </p:nvCxnSpPr>
          <p:spPr>
            <a:xfrm>
              <a:off x="3372550" y="4806867"/>
              <a:ext cx="1435200" cy="0"/>
            </a:xfrm>
            <a:prstGeom prst="line">
              <a:avLst/>
            </a:prstGeom>
            <a:ln w="38100">
              <a:solidFill>
                <a:srgbClr val="CC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" name="Volný tvar 6">
              <a:extLst>
                <a:ext uri="{FF2B5EF4-FFF2-40B4-BE49-F238E27FC236}">
                  <a16:creationId xmlns:a16="http://schemas.microsoft.com/office/drawing/2014/main" id="{D3392FC5-35A4-4441-BB51-4D7DA465EC22}"/>
                </a:ext>
              </a:extLst>
            </p:cNvPr>
            <p:cNvSpPr/>
            <p:nvPr/>
          </p:nvSpPr>
          <p:spPr>
            <a:xfrm>
              <a:off x="3444194" y="4976144"/>
              <a:ext cx="1821283" cy="902791"/>
            </a:xfrm>
            <a:custGeom>
              <a:avLst/>
              <a:gdLst>
                <a:gd name="connsiteX0" fmla="*/ 811 w 1276323"/>
                <a:gd name="connsiteY0" fmla="*/ 53960 h 331597"/>
                <a:gd name="connsiteX1" fmla="*/ 107136 w 1276323"/>
                <a:gd name="connsiteY1" fmla="*/ 85858 h 331597"/>
                <a:gd name="connsiteX2" fmla="*/ 670662 w 1276323"/>
                <a:gd name="connsiteY2" fmla="*/ 96490 h 331597"/>
                <a:gd name="connsiteX3" fmla="*/ 1095964 w 1276323"/>
                <a:gd name="connsiteY3" fmla="*/ 797 h 331597"/>
                <a:gd name="connsiteX4" fmla="*/ 1244820 w 1276323"/>
                <a:gd name="connsiteY4" fmla="*/ 64593 h 331597"/>
                <a:gd name="connsiteX5" fmla="*/ 1266085 w 1276323"/>
                <a:gd name="connsiteY5" fmla="*/ 287876 h 331597"/>
                <a:gd name="connsiteX6" fmla="*/ 1117229 w 1276323"/>
                <a:gd name="connsiteY6" fmla="*/ 330406 h 331597"/>
                <a:gd name="connsiteX7" fmla="*/ 883313 w 1276323"/>
                <a:gd name="connsiteY7" fmla="*/ 266611 h 331597"/>
                <a:gd name="connsiteX8" fmla="*/ 32708 w 1276323"/>
                <a:gd name="connsiteY8" fmla="*/ 266611 h 331597"/>
                <a:gd name="connsiteX0" fmla="*/ 811 w 1279304"/>
                <a:gd name="connsiteY0" fmla="*/ 53960 h 312696"/>
                <a:gd name="connsiteX1" fmla="*/ 107136 w 1279304"/>
                <a:gd name="connsiteY1" fmla="*/ 85858 h 312696"/>
                <a:gd name="connsiteX2" fmla="*/ 670662 w 1279304"/>
                <a:gd name="connsiteY2" fmla="*/ 96490 h 312696"/>
                <a:gd name="connsiteX3" fmla="*/ 1095964 w 1279304"/>
                <a:gd name="connsiteY3" fmla="*/ 797 h 312696"/>
                <a:gd name="connsiteX4" fmla="*/ 1244820 w 1279304"/>
                <a:gd name="connsiteY4" fmla="*/ 64593 h 312696"/>
                <a:gd name="connsiteX5" fmla="*/ 1266085 w 1279304"/>
                <a:gd name="connsiteY5" fmla="*/ 287876 h 312696"/>
                <a:gd name="connsiteX6" fmla="*/ 1076996 w 1279304"/>
                <a:gd name="connsiteY6" fmla="*/ 304803 h 312696"/>
                <a:gd name="connsiteX7" fmla="*/ 883313 w 1279304"/>
                <a:gd name="connsiteY7" fmla="*/ 266611 h 312696"/>
                <a:gd name="connsiteX8" fmla="*/ 32708 w 1279304"/>
                <a:gd name="connsiteY8" fmla="*/ 266611 h 312696"/>
                <a:gd name="connsiteX0" fmla="*/ 811 w 1279304"/>
                <a:gd name="connsiteY0" fmla="*/ 53960 h 318404"/>
                <a:gd name="connsiteX1" fmla="*/ 107136 w 1279304"/>
                <a:gd name="connsiteY1" fmla="*/ 85858 h 318404"/>
                <a:gd name="connsiteX2" fmla="*/ 670662 w 1279304"/>
                <a:gd name="connsiteY2" fmla="*/ 96490 h 318404"/>
                <a:gd name="connsiteX3" fmla="*/ 1095964 w 1279304"/>
                <a:gd name="connsiteY3" fmla="*/ 797 h 318404"/>
                <a:gd name="connsiteX4" fmla="*/ 1244820 w 1279304"/>
                <a:gd name="connsiteY4" fmla="*/ 64593 h 318404"/>
                <a:gd name="connsiteX5" fmla="*/ 1266085 w 1279304"/>
                <a:gd name="connsiteY5" fmla="*/ 287876 h 318404"/>
                <a:gd name="connsiteX6" fmla="*/ 1076996 w 1279304"/>
                <a:gd name="connsiteY6" fmla="*/ 304803 h 318404"/>
                <a:gd name="connsiteX7" fmla="*/ 883313 w 1279304"/>
                <a:gd name="connsiteY7" fmla="*/ 266611 h 318404"/>
                <a:gd name="connsiteX8" fmla="*/ 32708 w 1279304"/>
                <a:gd name="connsiteY8" fmla="*/ 266611 h 318404"/>
                <a:gd name="connsiteX0" fmla="*/ 811 w 1279304"/>
                <a:gd name="connsiteY0" fmla="*/ 53960 h 312696"/>
                <a:gd name="connsiteX1" fmla="*/ 107136 w 1279304"/>
                <a:gd name="connsiteY1" fmla="*/ 85858 h 312696"/>
                <a:gd name="connsiteX2" fmla="*/ 670662 w 1279304"/>
                <a:gd name="connsiteY2" fmla="*/ 96490 h 312696"/>
                <a:gd name="connsiteX3" fmla="*/ 1095964 w 1279304"/>
                <a:gd name="connsiteY3" fmla="*/ 797 h 312696"/>
                <a:gd name="connsiteX4" fmla="*/ 1244820 w 1279304"/>
                <a:gd name="connsiteY4" fmla="*/ 64593 h 312696"/>
                <a:gd name="connsiteX5" fmla="*/ 1266085 w 1279304"/>
                <a:gd name="connsiteY5" fmla="*/ 287876 h 312696"/>
                <a:gd name="connsiteX6" fmla="*/ 1076996 w 1279304"/>
                <a:gd name="connsiteY6" fmla="*/ 304803 h 312696"/>
                <a:gd name="connsiteX7" fmla="*/ 813819 w 1279304"/>
                <a:gd name="connsiteY7" fmla="*/ 266611 h 312696"/>
                <a:gd name="connsiteX8" fmla="*/ 32708 w 1279304"/>
                <a:gd name="connsiteY8" fmla="*/ 266611 h 3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79304" h="312696">
                  <a:moveTo>
                    <a:pt x="811" y="53960"/>
                  </a:moveTo>
                  <a:cubicBezTo>
                    <a:pt x="-1848" y="66365"/>
                    <a:pt x="-4506" y="78770"/>
                    <a:pt x="107136" y="85858"/>
                  </a:cubicBezTo>
                  <a:cubicBezTo>
                    <a:pt x="218778" y="92946"/>
                    <a:pt x="505857" y="110667"/>
                    <a:pt x="670662" y="96490"/>
                  </a:cubicBezTo>
                  <a:cubicBezTo>
                    <a:pt x="835467" y="82313"/>
                    <a:pt x="1000271" y="6113"/>
                    <a:pt x="1095964" y="797"/>
                  </a:cubicBezTo>
                  <a:cubicBezTo>
                    <a:pt x="1191657" y="-4519"/>
                    <a:pt x="1216466" y="16746"/>
                    <a:pt x="1244820" y="64593"/>
                  </a:cubicBezTo>
                  <a:cubicBezTo>
                    <a:pt x="1273174" y="112440"/>
                    <a:pt x="1294056" y="247841"/>
                    <a:pt x="1266085" y="287876"/>
                  </a:cubicBezTo>
                  <a:cubicBezTo>
                    <a:pt x="1238114" y="327911"/>
                    <a:pt x="1152374" y="308347"/>
                    <a:pt x="1076996" y="304803"/>
                  </a:cubicBezTo>
                  <a:cubicBezTo>
                    <a:pt x="1001618" y="301259"/>
                    <a:pt x="987867" y="272976"/>
                    <a:pt x="813819" y="266611"/>
                  </a:cubicBezTo>
                  <a:cubicBezTo>
                    <a:pt x="639771" y="260246"/>
                    <a:pt x="367634" y="261295"/>
                    <a:pt x="32708" y="266611"/>
                  </a:cubicBez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2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" name="Volný tvar 7">
              <a:extLst>
                <a:ext uri="{FF2B5EF4-FFF2-40B4-BE49-F238E27FC236}">
                  <a16:creationId xmlns:a16="http://schemas.microsoft.com/office/drawing/2014/main" id="{6E6DCCBD-523D-4B06-8248-957856A8C12E}"/>
                </a:ext>
              </a:extLst>
            </p:cNvPr>
            <p:cNvSpPr/>
            <p:nvPr/>
          </p:nvSpPr>
          <p:spPr>
            <a:xfrm flipH="1">
              <a:off x="6292848" y="5073537"/>
              <a:ext cx="1818582" cy="999335"/>
            </a:xfrm>
            <a:custGeom>
              <a:avLst/>
              <a:gdLst>
                <a:gd name="connsiteX0" fmla="*/ 811 w 1276323"/>
                <a:gd name="connsiteY0" fmla="*/ 53960 h 331597"/>
                <a:gd name="connsiteX1" fmla="*/ 107136 w 1276323"/>
                <a:gd name="connsiteY1" fmla="*/ 85858 h 331597"/>
                <a:gd name="connsiteX2" fmla="*/ 670662 w 1276323"/>
                <a:gd name="connsiteY2" fmla="*/ 96490 h 331597"/>
                <a:gd name="connsiteX3" fmla="*/ 1095964 w 1276323"/>
                <a:gd name="connsiteY3" fmla="*/ 797 h 331597"/>
                <a:gd name="connsiteX4" fmla="*/ 1244820 w 1276323"/>
                <a:gd name="connsiteY4" fmla="*/ 64593 h 331597"/>
                <a:gd name="connsiteX5" fmla="*/ 1266085 w 1276323"/>
                <a:gd name="connsiteY5" fmla="*/ 287876 h 331597"/>
                <a:gd name="connsiteX6" fmla="*/ 1117229 w 1276323"/>
                <a:gd name="connsiteY6" fmla="*/ 330406 h 331597"/>
                <a:gd name="connsiteX7" fmla="*/ 883313 w 1276323"/>
                <a:gd name="connsiteY7" fmla="*/ 266611 h 331597"/>
                <a:gd name="connsiteX8" fmla="*/ 32708 w 1276323"/>
                <a:gd name="connsiteY8" fmla="*/ 266611 h 331597"/>
                <a:gd name="connsiteX0" fmla="*/ 811 w 1277407"/>
                <a:gd name="connsiteY0" fmla="*/ 53960 h 338467"/>
                <a:gd name="connsiteX1" fmla="*/ 107136 w 1277407"/>
                <a:gd name="connsiteY1" fmla="*/ 85858 h 338467"/>
                <a:gd name="connsiteX2" fmla="*/ 670662 w 1277407"/>
                <a:gd name="connsiteY2" fmla="*/ 96490 h 338467"/>
                <a:gd name="connsiteX3" fmla="*/ 1095964 w 1277407"/>
                <a:gd name="connsiteY3" fmla="*/ 797 h 338467"/>
                <a:gd name="connsiteX4" fmla="*/ 1244820 w 1277407"/>
                <a:gd name="connsiteY4" fmla="*/ 64593 h 338467"/>
                <a:gd name="connsiteX5" fmla="*/ 1266085 w 1277407"/>
                <a:gd name="connsiteY5" fmla="*/ 287876 h 338467"/>
                <a:gd name="connsiteX6" fmla="*/ 1102599 w 1277407"/>
                <a:gd name="connsiteY6" fmla="*/ 337721 h 338467"/>
                <a:gd name="connsiteX7" fmla="*/ 883313 w 1277407"/>
                <a:gd name="connsiteY7" fmla="*/ 266611 h 338467"/>
                <a:gd name="connsiteX8" fmla="*/ 32708 w 1277407"/>
                <a:gd name="connsiteY8" fmla="*/ 266611 h 338467"/>
                <a:gd name="connsiteX0" fmla="*/ 811 w 1277407"/>
                <a:gd name="connsiteY0" fmla="*/ 53960 h 337721"/>
                <a:gd name="connsiteX1" fmla="*/ 107136 w 1277407"/>
                <a:gd name="connsiteY1" fmla="*/ 85858 h 337721"/>
                <a:gd name="connsiteX2" fmla="*/ 670662 w 1277407"/>
                <a:gd name="connsiteY2" fmla="*/ 96490 h 337721"/>
                <a:gd name="connsiteX3" fmla="*/ 1095964 w 1277407"/>
                <a:gd name="connsiteY3" fmla="*/ 797 h 337721"/>
                <a:gd name="connsiteX4" fmla="*/ 1244820 w 1277407"/>
                <a:gd name="connsiteY4" fmla="*/ 64593 h 337721"/>
                <a:gd name="connsiteX5" fmla="*/ 1266085 w 1277407"/>
                <a:gd name="connsiteY5" fmla="*/ 287876 h 337721"/>
                <a:gd name="connsiteX6" fmla="*/ 1102599 w 1277407"/>
                <a:gd name="connsiteY6" fmla="*/ 337721 h 337721"/>
                <a:gd name="connsiteX7" fmla="*/ 780900 w 1277407"/>
                <a:gd name="connsiteY7" fmla="*/ 288557 h 337721"/>
                <a:gd name="connsiteX8" fmla="*/ 32708 w 1277407"/>
                <a:gd name="connsiteY8" fmla="*/ 266611 h 337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77407" h="337721">
                  <a:moveTo>
                    <a:pt x="811" y="53960"/>
                  </a:moveTo>
                  <a:cubicBezTo>
                    <a:pt x="-1848" y="66365"/>
                    <a:pt x="-4506" y="78770"/>
                    <a:pt x="107136" y="85858"/>
                  </a:cubicBezTo>
                  <a:cubicBezTo>
                    <a:pt x="218778" y="92946"/>
                    <a:pt x="505857" y="110667"/>
                    <a:pt x="670662" y="96490"/>
                  </a:cubicBezTo>
                  <a:cubicBezTo>
                    <a:pt x="835467" y="82313"/>
                    <a:pt x="1000271" y="6113"/>
                    <a:pt x="1095964" y="797"/>
                  </a:cubicBezTo>
                  <a:cubicBezTo>
                    <a:pt x="1191657" y="-4519"/>
                    <a:pt x="1216466" y="16746"/>
                    <a:pt x="1244820" y="64593"/>
                  </a:cubicBezTo>
                  <a:cubicBezTo>
                    <a:pt x="1273174" y="112440"/>
                    <a:pt x="1289788" y="242355"/>
                    <a:pt x="1266085" y="287876"/>
                  </a:cubicBezTo>
                  <a:cubicBezTo>
                    <a:pt x="1242382" y="333397"/>
                    <a:pt x="1183463" y="337608"/>
                    <a:pt x="1102599" y="337721"/>
                  </a:cubicBezTo>
                  <a:cubicBezTo>
                    <a:pt x="1021735" y="337834"/>
                    <a:pt x="959215" y="300409"/>
                    <a:pt x="780900" y="288557"/>
                  </a:cubicBezTo>
                  <a:cubicBezTo>
                    <a:pt x="602585" y="276705"/>
                    <a:pt x="367634" y="261295"/>
                    <a:pt x="32708" y="266611"/>
                  </a:cubicBez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2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cxnSp>
          <p:nvCxnSpPr>
            <p:cNvPr id="17" name="Přímá spojnice 16">
              <a:extLst>
                <a:ext uri="{FF2B5EF4-FFF2-40B4-BE49-F238E27FC236}">
                  <a16:creationId xmlns:a16="http://schemas.microsoft.com/office/drawing/2014/main" id="{FC6CE725-6F80-47AF-AF1C-42EAE687A3B4}"/>
                </a:ext>
              </a:extLst>
            </p:cNvPr>
            <p:cNvCxnSpPr/>
            <p:nvPr/>
          </p:nvCxnSpPr>
          <p:spPr>
            <a:xfrm>
              <a:off x="6655451" y="4871283"/>
              <a:ext cx="1435200" cy="0"/>
            </a:xfrm>
            <a:prstGeom prst="line">
              <a:avLst/>
            </a:prstGeom>
            <a:ln w="38100">
              <a:solidFill>
                <a:srgbClr val="CC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8" name="Skupina 17">
              <a:extLst>
                <a:ext uri="{FF2B5EF4-FFF2-40B4-BE49-F238E27FC236}">
                  <a16:creationId xmlns:a16="http://schemas.microsoft.com/office/drawing/2014/main" id="{53573AB2-4DCD-4A68-B2CC-645B5FC3971F}"/>
                </a:ext>
              </a:extLst>
            </p:cNvPr>
            <p:cNvGrpSpPr/>
            <p:nvPr/>
          </p:nvGrpSpPr>
          <p:grpSpPr>
            <a:xfrm rot="5129672">
              <a:off x="6179926" y="5887279"/>
              <a:ext cx="211144" cy="186862"/>
              <a:chOff x="7679382" y="5013176"/>
              <a:chExt cx="296416" cy="438872"/>
            </a:xfrm>
          </p:grpSpPr>
          <p:sp>
            <p:nvSpPr>
              <p:cNvPr id="58" name="Ovál 57">
                <a:extLst>
                  <a:ext uri="{FF2B5EF4-FFF2-40B4-BE49-F238E27FC236}">
                    <a16:creationId xmlns:a16="http://schemas.microsoft.com/office/drawing/2014/main" id="{A60E630D-43AD-4058-85ED-8CBCBBB4303F}"/>
                  </a:ext>
                </a:extLst>
              </p:cNvPr>
              <p:cNvSpPr/>
              <p:nvPr/>
            </p:nvSpPr>
            <p:spPr>
              <a:xfrm>
                <a:off x="7679382" y="5013176"/>
                <a:ext cx="144016" cy="432048"/>
              </a:xfrm>
              <a:prstGeom prst="ellipse">
                <a:avLst/>
              </a:prstGeom>
              <a:solidFill>
                <a:srgbClr val="FF0000"/>
              </a:soli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cs-CZ" sz="20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59" name="Ovál 58">
                <a:extLst>
                  <a:ext uri="{FF2B5EF4-FFF2-40B4-BE49-F238E27FC236}">
                    <a16:creationId xmlns:a16="http://schemas.microsoft.com/office/drawing/2014/main" id="{A43AD812-2EB8-40E6-A752-2F434609AEB4}"/>
                  </a:ext>
                </a:extLst>
              </p:cNvPr>
              <p:cNvSpPr/>
              <p:nvPr/>
            </p:nvSpPr>
            <p:spPr>
              <a:xfrm>
                <a:off x="7831782" y="5020000"/>
                <a:ext cx="144016" cy="432048"/>
              </a:xfrm>
              <a:prstGeom prst="ellipse">
                <a:avLst/>
              </a:prstGeom>
              <a:solidFill>
                <a:srgbClr val="FF0000"/>
              </a:soli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cs-CZ" sz="20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9" name="Ovál 18">
              <a:extLst>
                <a:ext uri="{FF2B5EF4-FFF2-40B4-BE49-F238E27FC236}">
                  <a16:creationId xmlns:a16="http://schemas.microsoft.com/office/drawing/2014/main" id="{E75852AA-7E8E-4887-B196-4662925AAAAD}"/>
                </a:ext>
              </a:extLst>
            </p:cNvPr>
            <p:cNvSpPr/>
            <p:nvPr/>
          </p:nvSpPr>
          <p:spPr>
            <a:xfrm>
              <a:off x="5949743" y="5445224"/>
              <a:ext cx="142117" cy="307543"/>
            </a:xfrm>
            <a:prstGeom prst="ellipse">
              <a:avLst/>
            </a:prstGeom>
            <a:solidFill>
              <a:srgbClr val="FFFF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2000" b="0" i="0" u="none" strike="noStrike" kern="1200" cap="none" spc="0" normalizeH="0" baseline="0" noProof="0">
                <a:ln>
                  <a:solidFill>
                    <a:srgbClr val="000000"/>
                  </a:solidFill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" name="Ovál 19">
              <a:extLst>
                <a:ext uri="{FF2B5EF4-FFF2-40B4-BE49-F238E27FC236}">
                  <a16:creationId xmlns:a16="http://schemas.microsoft.com/office/drawing/2014/main" id="{47ED1D39-3386-41C8-90DA-EE056A4E710F}"/>
                </a:ext>
              </a:extLst>
            </p:cNvPr>
            <p:cNvSpPr/>
            <p:nvPr/>
          </p:nvSpPr>
          <p:spPr>
            <a:xfrm>
              <a:off x="5383976" y="5301208"/>
              <a:ext cx="142117" cy="307543"/>
            </a:xfrm>
            <a:prstGeom prst="ellipse">
              <a:avLst/>
            </a:prstGeom>
            <a:solidFill>
              <a:srgbClr val="FFFF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2000" b="0" i="0" u="none" strike="noStrike" kern="1200" cap="none" spc="0" normalizeH="0" baseline="0" noProof="0">
                <a:ln>
                  <a:solidFill>
                    <a:srgbClr val="000000"/>
                  </a:solidFill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1" name="Skupina 20">
              <a:extLst>
                <a:ext uri="{FF2B5EF4-FFF2-40B4-BE49-F238E27FC236}">
                  <a16:creationId xmlns:a16="http://schemas.microsoft.com/office/drawing/2014/main" id="{B547F618-204A-4EB0-8B8C-A6E182E25D7D}"/>
                </a:ext>
              </a:extLst>
            </p:cNvPr>
            <p:cNvGrpSpPr/>
            <p:nvPr/>
          </p:nvGrpSpPr>
          <p:grpSpPr>
            <a:xfrm rot="5400000">
              <a:off x="6165877" y="5535936"/>
              <a:ext cx="211144" cy="186862"/>
              <a:chOff x="7679382" y="5013176"/>
              <a:chExt cx="296416" cy="438872"/>
            </a:xfrm>
          </p:grpSpPr>
          <p:sp>
            <p:nvSpPr>
              <p:cNvPr id="56" name="Ovál 55">
                <a:extLst>
                  <a:ext uri="{FF2B5EF4-FFF2-40B4-BE49-F238E27FC236}">
                    <a16:creationId xmlns:a16="http://schemas.microsoft.com/office/drawing/2014/main" id="{AC50D98D-7328-45AB-BFA9-5DC00FA620FE}"/>
                  </a:ext>
                </a:extLst>
              </p:cNvPr>
              <p:cNvSpPr/>
              <p:nvPr/>
            </p:nvSpPr>
            <p:spPr>
              <a:xfrm>
                <a:off x="7679382" y="5013176"/>
                <a:ext cx="144016" cy="432048"/>
              </a:xfrm>
              <a:prstGeom prst="ellipse">
                <a:avLst/>
              </a:prstGeom>
              <a:solidFill>
                <a:srgbClr val="FF0000"/>
              </a:soli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cs-CZ" sz="20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57" name="Ovál 56">
                <a:extLst>
                  <a:ext uri="{FF2B5EF4-FFF2-40B4-BE49-F238E27FC236}">
                    <a16:creationId xmlns:a16="http://schemas.microsoft.com/office/drawing/2014/main" id="{985F7992-EF6A-4FE7-A71B-6E022416627C}"/>
                  </a:ext>
                </a:extLst>
              </p:cNvPr>
              <p:cNvSpPr/>
              <p:nvPr/>
            </p:nvSpPr>
            <p:spPr>
              <a:xfrm>
                <a:off x="7831782" y="5020000"/>
                <a:ext cx="144016" cy="432048"/>
              </a:xfrm>
              <a:prstGeom prst="ellipse">
                <a:avLst/>
              </a:prstGeom>
              <a:solidFill>
                <a:srgbClr val="FF0000"/>
              </a:soli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cs-CZ" sz="20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22" name="Skupina 21">
              <a:extLst>
                <a:ext uri="{FF2B5EF4-FFF2-40B4-BE49-F238E27FC236}">
                  <a16:creationId xmlns:a16="http://schemas.microsoft.com/office/drawing/2014/main" id="{7565DDCB-9C56-422E-99A2-77A06398DB2D}"/>
                </a:ext>
              </a:extLst>
            </p:cNvPr>
            <p:cNvGrpSpPr/>
            <p:nvPr/>
          </p:nvGrpSpPr>
          <p:grpSpPr>
            <a:xfrm rot="5129672">
              <a:off x="5101001" y="5092692"/>
              <a:ext cx="211144" cy="186862"/>
              <a:chOff x="7679382" y="5013176"/>
              <a:chExt cx="296416" cy="438872"/>
            </a:xfrm>
          </p:grpSpPr>
          <p:sp>
            <p:nvSpPr>
              <p:cNvPr id="54" name="Ovál 53">
                <a:extLst>
                  <a:ext uri="{FF2B5EF4-FFF2-40B4-BE49-F238E27FC236}">
                    <a16:creationId xmlns:a16="http://schemas.microsoft.com/office/drawing/2014/main" id="{83E44981-D500-4743-8EDE-87167A70E0E2}"/>
                  </a:ext>
                </a:extLst>
              </p:cNvPr>
              <p:cNvSpPr/>
              <p:nvPr/>
            </p:nvSpPr>
            <p:spPr>
              <a:xfrm>
                <a:off x="7679382" y="5013176"/>
                <a:ext cx="144016" cy="432048"/>
              </a:xfrm>
              <a:prstGeom prst="ellipse">
                <a:avLst/>
              </a:prstGeom>
              <a:solidFill>
                <a:srgbClr val="FF0000"/>
              </a:soli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cs-CZ" sz="20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55" name="Ovál 54">
                <a:extLst>
                  <a:ext uri="{FF2B5EF4-FFF2-40B4-BE49-F238E27FC236}">
                    <a16:creationId xmlns:a16="http://schemas.microsoft.com/office/drawing/2014/main" id="{99EFA7FE-B58F-475A-9F15-F92885281D1D}"/>
                  </a:ext>
                </a:extLst>
              </p:cNvPr>
              <p:cNvSpPr/>
              <p:nvPr/>
            </p:nvSpPr>
            <p:spPr>
              <a:xfrm>
                <a:off x="7831782" y="5020000"/>
                <a:ext cx="144016" cy="432048"/>
              </a:xfrm>
              <a:prstGeom prst="ellipse">
                <a:avLst/>
              </a:prstGeom>
              <a:solidFill>
                <a:srgbClr val="FF0000"/>
              </a:soli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cs-CZ" sz="20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23" name="Skupina 22">
              <a:extLst>
                <a:ext uri="{FF2B5EF4-FFF2-40B4-BE49-F238E27FC236}">
                  <a16:creationId xmlns:a16="http://schemas.microsoft.com/office/drawing/2014/main" id="{4653ED1E-905F-4117-B4A6-DCF6612A398F}"/>
                </a:ext>
              </a:extLst>
            </p:cNvPr>
            <p:cNvGrpSpPr/>
            <p:nvPr/>
          </p:nvGrpSpPr>
          <p:grpSpPr>
            <a:xfrm rot="6431917">
              <a:off x="6245768" y="5180783"/>
              <a:ext cx="211144" cy="186862"/>
              <a:chOff x="7679382" y="5013176"/>
              <a:chExt cx="296416" cy="438872"/>
            </a:xfrm>
          </p:grpSpPr>
          <p:sp>
            <p:nvSpPr>
              <p:cNvPr id="52" name="Ovál 51">
                <a:extLst>
                  <a:ext uri="{FF2B5EF4-FFF2-40B4-BE49-F238E27FC236}">
                    <a16:creationId xmlns:a16="http://schemas.microsoft.com/office/drawing/2014/main" id="{8444B89F-0FE4-4053-A2AC-D98C9B848DF6}"/>
                  </a:ext>
                </a:extLst>
              </p:cNvPr>
              <p:cNvSpPr/>
              <p:nvPr/>
            </p:nvSpPr>
            <p:spPr>
              <a:xfrm>
                <a:off x="7679382" y="5013176"/>
                <a:ext cx="144016" cy="432048"/>
              </a:xfrm>
              <a:prstGeom prst="ellipse">
                <a:avLst/>
              </a:prstGeom>
              <a:solidFill>
                <a:srgbClr val="FF0000"/>
              </a:soli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cs-CZ" sz="20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53" name="Ovál 52">
                <a:extLst>
                  <a:ext uri="{FF2B5EF4-FFF2-40B4-BE49-F238E27FC236}">
                    <a16:creationId xmlns:a16="http://schemas.microsoft.com/office/drawing/2014/main" id="{E6E672E7-5A67-4852-B826-84B0BAFB8BB9}"/>
                  </a:ext>
                </a:extLst>
              </p:cNvPr>
              <p:cNvSpPr/>
              <p:nvPr/>
            </p:nvSpPr>
            <p:spPr>
              <a:xfrm>
                <a:off x="7831782" y="5020000"/>
                <a:ext cx="144016" cy="432048"/>
              </a:xfrm>
              <a:prstGeom prst="ellipse">
                <a:avLst/>
              </a:prstGeom>
              <a:solidFill>
                <a:srgbClr val="FF0000"/>
              </a:soli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cs-CZ" sz="20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24" name="Skupina 23">
              <a:extLst>
                <a:ext uri="{FF2B5EF4-FFF2-40B4-BE49-F238E27FC236}">
                  <a16:creationId xmlns:a16="http://schemas.microsoft.com/office/drawing/2014/main" id="{F5E0DE02-9D56-4D67-A895-B598DF6557F9}"/>
                </a:ext>
              </a:extLst>
            </p:cNvPr>
            <p:cNvGrpSpPr/>
            <p:nvPr/>
          </p:nvGrpSpPr>
          <p:grpSpPr>
            <a:xfrm rot="5129672">
              <a:off x="5135283" y="5374543"/>
              <a:ext cx="211144" cy="186862"/>
              <a:chOff x="7679382" y="5013176"/>
              <a:chExt cx="296416" cy="438872"/>
            </a:xfrm>
          </p:grpSpPr>
          <p:sp>
            <p:nvSpPr>
              <p:cNvPr id="50" name="Ovál 49">
                <a:extLst>
                  <a:ext uri="{FF2B5EF4-FFF2-40B4-BE49-F238E27FC236}">
                    <a16:creationId xmlns:a16="http://schemas.microsoft.com/office/drawing/2014/main" id="{337FF2C4-0594-47AE-8093-0001F49C64CF}"/>
                  </a:ext>
                </a:extLst>
              </p:cNvPr>
              <p:cNvSpPr/>
              <p:nvPr/>
            </p:nvSpPr>
            <p:spPr>
              <a:xfrm>
                <a:off x="7679382" y="5013176"/>
                <a:ext cx="144016" cy="432048"/>
              </a:xfrm>
              <a:prstGeom prst="ellipse">
                <a:avLst/>
              </a:prstGeom>
              <a:solidFill>
                <a:srgbClr val="FF0000"/>
              </a:soli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cs-CZ" sz="20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51" name="Ovál 50">
                <a:extLst>
                  <a:ext uri="{FF2B5EF4-FFF2-40B4-BE49-F238E27FC236}">
                    <a16:creationId xmlns:a16="http://schemas.microsoft.com/office/drawing/2014/main" id="{E3799D24-FC4A-4F0D-A33C-0186A3E9B8A4}"/>
                  </a:ext>
                </a:extLst>
              </p:cNvPr>
              <p:cNvSpPr/>
              <p:nvPr/>
            </p:nvSpPr>
            <p:spPr>
              <a:xfrm>
                <a:off x="7831782" y="5020000"/>
                <a:ext cx="144016" cy="432048"/>
              </a:xfrm>
              <a:prstGeom prst="ellipse">
                <a:avLst/>
              </a:prstGeom>
              <a:solidFill>
                <a:srgbClr val="FF0000"/>
              </a:soli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cs-CZ" sz="20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25" name="Skupina 24">
              <a:extLst>
                <a:ext uri="{FF2B5EF4-FFF2-40B4-BE49-F238E27FC236}">
                  <a16:creationId xmlns:a16="http://schemas.microsoft.com/office/drawing/2014/main" id="{058884EB-3985-462B-BBF8-4D078928F017}"/>
                </a:ext>
              </a:extLst>
            </p:cNvPr>
            <p:cNvGrpSpPr/>
            <p:nvPr/>
          </p:nvGrpSpPr>
          <p:grpSpPr>
            <a:xfrm rot="7239513">
              <a:off x="5135349" y="5702574"/>
              <a:ext cx="211144" cy="186862"/>
              <a:chOff x="7679382" y="5013176"/>
              <a:chExt cx="296416" cy="438872"/>
            </a:xfrm>
          </p:grpSpPr>
          <p:sp>
            <p:nvSpPr>
              <p:cNvPr id="48" name="Ovál 47">
                <a:extLst>
                  <a:ext uri="{FF2B5EF4-FFF2-40B4-BE49-F238E27FC236}">
                    <a16:creationId xmlns:a16="http://schemas.microsoft.com/office/drawing/2014/main" id="{B5DAB560-3EA2-4E50-8B29-7713ADD4971D}"/>
                  </a:ext>
                </a:extLst>
              </p:cNvPr>
              <p:cNvSpPr/>
              <p:nvPr/>
            </p:nvSpPr>
            <p:spPr>
              <a:xfrm>
                <a:off x="7679382" y="5013176"/>
                <a:ext cx="144016" cy="432048"/>
              </a:xfrm>
              <a:prstGeom prst="ellipse">
                <a:avLst/>
              </a:prstGeom>
              <a:solidFill>
                <a:srgbClr val="FF0000"/>
              </a:soli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cs-CZ" sz="20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49" name="Ovál 48">
                <a:extLst>
                  <a:ext uri="{FF2B5EF4-FFF2-40B4-BE49-F238E27FC236}">
                    <a16:creationId xmlns:a16="http://schemas.microsoft.com/office/drawing/2014/main" id="{6AE062FE-A6AA-4017-8F49-88FD3140C52B}"/>
                  </a:ext>
                </a:extLst>
              </p:cNvPr>
              <p:cNvSpPr/>
              <p:nvPr/>
            </p:nvSpPr>
            <p:spPr>
              <a:xfrm>
                <a:off x="7831782" y="5020000"/>
                <a:ext cx="144016" cy="432048"/>
              </a:xfrm>
              <a:prstGeom prst="ellipse">
                <a:avLst/>
              </a:prstGeom>
              <a:solidFill>
                <a:srgbClr val="FF0000"/>
              </a:soli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cs-CZ" sz="20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cxnSp>
          <p:nvCxnSpPr>
            <p:cNvPr id="26" name="Přímá spojnice 25">
              <a:extLst>
                <a:ext uri="{FF2B5EF4-FFF2-40B4-BE49-F238E27FC236}">
                  <a16:creationId xmlns:a16="http://schemas.microsoft.com/office/drawing/2014/main" id="{9E9B92B3-DF3E-4646-81B1-B387E0F7871C}"/>
                </a:ext>
              </a:extLst>
            </p:cNvPr>
            <p:cNvCxnSpPr>
              <a:endCxn id="56" idx="4"/>
            </p:cNvCxnSpPr>
            <p:nvPr/>
          </p:nvCxnSpPr>
          <p:spPr>
            <a:xfrm>
              <a:off x="6051746" y="5562006"/>
              <a:ext cx="129178" cy="13082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" name="Přímá spojnice 26">
              <a:extLst>
                <a:ext uri="{FF2B5EF4-FFF2-40B4-BE49-F238E27FC236}">
                  <a16:creationId xmlns:a16="http://schemas.microsoft.com/office/drawing/2014/main" id="{7B96A6F5-0BA7-421B-BF8B-BE2934F0DBBF}"/>
                </a:ext>
              </a:extLst>
            </p:cNvPr>
            <p:cNvCxnSpPr/>
            <p:nvPr/>
          </p:nvCxnSpPr>
          <p:spPr>
            <a:xfrm>
              <a:off x="6079381" y="5534799"/>
              <a:ext cx="129178" cy="13082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" name="Přímá spojnice 27">
              <a:extLst>
                <a:ext uri="{FF2B5EF4-FFF2-40B4-BE49-F238E27FC236}">
                  <a16:creationId xmlns:a16="http://schemas.microsoft.com/office/drawing/2014/main" id="{950D5E00-0281-4CAB-964F-3E16F79C8CA4}"/>
                </a:ext>
              </a:extLst>
            </p:cNvPr>
            <p:cNvCxnSpPr/>
            <p:nvPr/>
          </p:nvCxnSpPr>
          <p:spPr>
            <a:xfrm>
              <a:off x="6086205" y="5482841"/>
              <a:ext cx="129178" cy="13082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" name="Přímá spojnice 28">
              <a:extLst>
                <a:ext uri="{FF2B5EF4-FFF2-40B4-BE49-F238E27FC236}">
                  <a16:creationId xmlns:a16="http://schemas.microsoft.com/office/drawing/2014/main" id="{539444D3-CF9B-4618-9DEC-84667071A03B}"/>
                </a:ext>
              </a:extLst>
            </p:cNvPr>
            <p:cNvCxnSpPr/>
            <p:nvPr/>
          </p:nvCxnSpPr>
          <p:spPr>
            <a:xfrm>
              <a:off x="6068704" y="5506577"/>
              <a:ext cx="129178" cy="13082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0" name="Blesk 29">
              <a:extLst>
                <a:ext uri="{FF2B5EF4-FFF2-40B4-BE49-F238E27FC236}">
                  <a16:creationId xmlns:a16="http://schemas.microsoft.com/office/drawing/2014/main" id="{E77D34AA-28DE-4672-9297-7175B9D8EFA9}"/>
                </a:ext>
              </a:extLst>
            </p:cNvPr>
            <p:cNvSpPr/>
            <p:nvPr/>
          </p:nvSpPr>
          <p:spPr>
            <a:xfrm rot="21125651">
              <a:off x="5696428" y="4918290"/>
              <a:ext cx="207218" cy="487645"/>
            </a:xfrm>
            <a:prstGeom prst="lightningBolt">
              <a:avLst/>
            </a:prstGeom>
            <a:solidFill>
              <a:srgbClr val="FFFF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2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1" name="TextovéPole 30">
              <a:extLst>
                <a:ext uri="{FF2B5EF4-FFF2-40B4-BE49-F238E27FC236}">
                  <a16:creationId xmlns:a16="http://schemas.microsoft.com/office/drawing/2014/main" id="{11976B0B-FBDD-4185-9FDF-E391091F8D92}"/>
                </a:ext>
              </a:extLst>
            </p:cNvPr>
            <p:cNvSpPr txBox="1"/>
            <p:nvPr/>
          </p:nvSpPr>
          <p:spPr>
            <a:xfrm>
              <a:off x="5511118" y="4637590"/>
              <a:ext cx="473411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itchFamily="34" charset="0"/>
                  <a:ea typeface="+mn-ea"/>
                  <a:cs typeface="+mn-cs"/>
                </a:rPr>
                <a:t>AP</a:t>
              </a:r>
            </a:p>
          </p:txBody>
        </p:sp>
        <p:sp>
          <p:nvSpPr>
            <p:cNvPr id="32" name="TextovéPole 31">
              <a:extLst>
                <a:ext uri="{FF2B5EF4-FFF2-40B4-BE49-F238E27FC236}">
                  <a16:creationId xmlns:a16="http://schemas.microsoft.com/office/drawing/2014/main" id="{045DE1A1-5097-4F10-B9D7-9F17C66F7BC5}"/>
                </a:ext>
              </a:extLst>
            </p:cNvPr>
            <p:cNvSpPr txBox="1"/>
            <p:nvPr/>
          </p:nvSpPr>
          <p:spPr>
            <a:xfrm>
              <a:off x="6791647" y="5326059"/>
              <a:ext cx="1676613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itchFamily="34" charset="0"/>
                  <a:ea typeface="+mn-ea"/>
                  <a:cs typeface="+mn-cs"/>
                </a:rPr>
                <a:t>sarkoplazmatické </a:t>
              </a:r>
            </a:p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itchFamily="34" charset="0"/>
                  <a:ea typeface="+mn-ea"/>
                  <a:cs typeface="+mn-cs"/>
                </a:rPr>
                <a:t>retikulum</a:t>
              </a:r>
            </a:p>
          </p:txBody>
        </p:sp>
        <p:sp>
          <p:nvSpPr>
            <p:cNvPr id="33" name="TextovéPole 32">
              <a:extLst>
                <a:ext uri="{FF2B5EF4-FFF2-40B4-BE49-F238E27FC236}">
                  <a16:creationId xmlns:a16="http://schemas.microsoft.com/office/drawing/2014/main" id="{23E8B658-0EA8-4058-A198-FE2A6FEF2498}"/>
                </a:ext>
              </a:extLst>
            </p:cNvPr>
            <p:cNvSpPr txBox="1"/>
            <p:nvPr/>
          </p:nvSpPr>
          <p:spPr>
            <a:xfrm>
              <a:off x="6928811" y="4813920"/>
              <a:ext cx="1551149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itchFamily="34" charset="0"/>
                  <a:ea typeface="+mn-ea"/>
                  <a:cs typeface="+mn-cs"/>
                </a:rPr>
                <a:t>sarkolema</a:t>
              </a:r>
            </a:p>
          </p:txBody>
        </p:sp>
        <p:sp>
          <p:nvSpPr>
            <p:cNvPr id="34" name="TextovéPole 33">
              <a:extLst>
                <a:ext uri="{FF2B5EF4-FFF2-40B4-BE49-F238E27FC236}">
                  <a16:creationId xmlns:a16="http://schemas.microsoft.com/office/drawing/2014/main" id="{ECE943E3-1FA1-4446-B1C2-19B80D3CD2D4}"/>
                </a:ext>
              </a:extLst>
            </p:cNvPr>
            <p:cNvSpPr txBox="1"/>
            <p:nvPr/>
          </p:nvSpPr>
          <p:spPr>
            <a:xfrm>
              <a:off x="3634141" y="6003132"/>
              <a:ext cx="1551149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itchFamily="34" charset="0"/>
                  <a:ea typeface="+mn-ea"/>
                  <a:cs typeface="+mn-cs"/>
                </a:rPr>
                <a:t>sarkoplazma</a:t>
              </a:r>
            </a:p>
          </p:txBody>
        </p:sp>
        <p:grpSp>
          <p:nvGrpSpPr>
            <p:cNvPr id="35" name="Skupina 34">
              <a:extLst>
                <a:ext uri="{FF2B5EF4-FFF2-40B4-BE49-F238E27FC236}">
                  <a16:creationId xmlns:a16="http://schemas.microsoft.com/office/drawing/2014/main" id="{5C5B3030-D5BC-4DAE-B142-0FE69FAC3E50}"/>
                </a:ext>
              </a:extLst>
            </p:cNvPr>
            <p:cNvGrpSpPr/>
            <p:nvPr/>
          </p:nvGrpSpPr>
          <p:grpSpPr>
            <a:xfrm>
              <a:off x="6424755" y="5522199"/>
              <a:ext cx="504056" cy="324000"/>
              <a:chOff x="1116577" y="4437549"/>
              <a:chExt cx="504056" cy="324000"/>
            </a:xfrm>
          </p:grpSpPr>
          <p:sp>
            <p:nvSpPr>
              <p:cNvPr id="46" name="Ovál 45">
                <a:extLst>
                  <a:ext uri="{FF2B5EF4-FFF2-40B4-BE49-F238E27FC236}">
                    <a16:creationId xmlns:a16="http://schemas.microsoft.com/office/drawing/2014/main" id="{8D4B9EEF-E237-4921-86CE-30DD5F59CE28}"/>
                  </a:ext>
                </a:extLst>
              </p:cNvPr>
              <p:cNvSpPr/>
              <p:nvPr/>
            </p:nvSpPr>
            <p:spPr>
              <a:xfrm>
                <a:off x="1171169" y="4437549"/>
                <a:ext cx="324000" cy="324000"/>
              </a:xfrm>
              <a:prstGeom prst="ellipse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cs-CZ" sz="20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47" name="TextovéPole 46">
                <a:extLst>
                  <a:ext uri="{FF2B5EF4-FFF2-40B4-BE49-F238E27FC236}">
                    <a16:creationId xmlns:a16="http://schemas.microsoft.com/office/drawing/2014/main" id="{ED25E859-D0F7-41C0-9D89-7917D106352C}"/>
                  </a:ext>
                </a:extLst>
              </p:cNvPr>
              <p:cNvSpPr txBox="1"/>
              <p:nvPr/>
            </p:nvSpPr>
            <p:spPr>
              <a:xfrm>
                <a:off x="1116577" y="4462227"/>
                <a:ext cx="504056" cy="26161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cs-CZ" sz="11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ahoma" pitchFamily="34" charset="0"/>
                    <a:ea typeface="+mn-ea"/>
                    <a:cs typeface="+mn-cs"/>
                  </a:rPr>
                  <a:t>Ca</a:t>
                </a:r>
                <a:r>
                  <a:rPr kumimoji="0" lang="cs-CZ" sz="1100" b="0" i="0" u="none" strike="noStrike" kern="1200" cap="none" spc="0" normalizeH="0" baseline="3000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ahoma" pitchFamily="34" charset="0"/>
                    <a:ea typeface="+mn-ea"/>
                    <a:cs typeface="+mn-cs"/>
                  </a:rPr>
                  <a:t>2+</a:t>
                </a:r>
              </a:p>
            </p:txBody>
          </p:sp>
        </p:grpSp>
        <p:sp>
          <p:nvSpPr>
            <p:cNvPr id="36" name="Volný tvar 67">
              <a:extLst>
                <a:ext uri="{FF2B5EF4-FFF2-40B4-BE49-F238E27FC236}">
                  <a16:creationId xmlns:a16="http://schemas.microsoft.com/office/drawing/2014/main" id="{B1923C52-E939-4772-B7F7-4473B8CC9400}"/>
                </a:ext>
              </a:extLst>
            </p:cNvPr>
            <p:cNvSpPr/>
            <p:nvPr/>
          </p:nvSpPr>
          <p:spPr>
            <a:xfrm>
              <a:off x="6093669" y="5626701"/>
              <a:ext cx="375370" cy="487496"/>
            </a:xfrm>
            <a:custGeom>
              <a:avLst/>
              <a:gdLst>
                <a:gd name="connsiteX0" fmla="*/ 375370 w 375370"/>
                <a:gd name="connsiteY0" fmla="*/ 23472 h 487496"/>
                <a:gd name="connsiteX1" fmla="*/ 204773 w 375370"/>
                <a:gd name="connsiteY1" fmla="*/ 3000 h 487496"/>
                <a:gd name="connsiteX2" fmla="*/ 122886 w 375370"/>
                <a:gd name="connsiteY2" fmla="*/ 3000 h 487496"/>
                <a:gd name="connsiteX3" fmla="*/ 47824 w 375370"/>
                <a:gd name="connsiteY3" fmla="*/ 30296 h 487496"/>
                <a:gd name="connsiteX4" fmla="*/ 6880 w 375370"/>
                <a:gd name="connsiteY4" fmla="*/ 241836 h 487496"/>
                <a:gd name="connsiteX5" fmla="*/ 56 w 375370"/>
                <a:gd name="connsiteY5" fmla="*/ 487496 h 487496"/>
                <a:gd name="connsiteX6" fmla="*/ 56 w 375370"/>
                <a:gd name="connsiteY6" fmla="*/ 487496 h 487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5370" h="487496">
                  <a:moveTo>
                    <a:pt x="375370" y="23472"/>
                  </a:moveTo>
                  <a:cubicBezTo>
                    <a:pt x="311112" y="14942"/>
                    <a:pt x="246854" y="6412"/>
                    <a:pt x="204773" y="3000"/>
                  </a:cubicBezTo>
                  <a:cubicBezTo>
                    <a:pt x="162692" y="-412"/>
                    <a:pt x="149044" y="-1549"/>
                    <a:pt x="122886" y="3000"/>
                  </a:cubicBezTo>
                  <a:cubicBezTo>
                    <a:pt x="96728" y="7549"/>
                    <a:pt x="67158" y="-9510"/>
                    <a:pt x="47824" y="30296"/>
                  </a:cubicBezTo>
                  <a:cubicBezTo>
                    <a:pt x="28490" y="70102"/>
                    <a:pt x="14841" y="165636"/>
                    <a:pt x="6880" y="241836"/>
                  </a:cubicBezTo>
                  <a:cubicBezTo>
                    <a:pt x="-1081" y="318036"/>
                    <a:pt x="56" y="487496"/>
                    <a:pt x="56" y="487496"/>
                  </a:cubicBezTo>
                  <a:lnTo>
                    <a:pt x="56" y="487496"/>
                  </a:lnTo>
                </a:path>
              </a:pathLst>
            </a:custGeom>
            <a:noFill/>
            <a:ln>
              <a:solidFill>
                <a:schemeClr val="tx1"/>
              </a:solidFill>
              <a:headEnd type="none" w="med" len="med"/>
              <a:tailEnd type="arrow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2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TextovéPole 36">
              <a:extLst>
                <a:ext uri="{FF2B5EF4-FFF2-40B4-BE49-F238E27FC236}">
                  <a16:creationId xmlns:a16="http://schemas.microsoft.com/office/drawing/2014/main" id="{7A35342C-D86B-437C-905F-3386354B4AAD}"/>
                </a:ext>
              </a:extLst>
            </p:cNvPr>
            <p:cNvSpPr txBox="1"/>
            <p:nvPr/>
          </p:nvSpPr>
          <p:spPr>
            <a:xfrm>
              <a:off x="3527798" y="5192923"/>
              <a:ext cx="1698885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itchFamily="34" charset="0"/>
                  <a:ea typeface="+mn-ea"/>
                  <a:cs typeface="+mn-cs"/>
                </a:rPr>
                <a:t>sarkoplazmatické </a:t>
              </a:r>
            </a:p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itchFamily="34" charset="0"/>
                  <a:ea typeface="+mn-ea"/>
                  <a:cs typeface="+mn-cs"/>
                </a:rPr>
                <a:t>retikulum</a:t>
              </a:r>
            </a:p>
          </p:txBody>
        </p:sp>
        <p:sp>
          <p:nvSpPr>
            <p:cNvPr id="38" name="TextovéPole 37">
              <a:extLst>
                <a:ext uri="{FF2B5EF4-FFF2-40B4-BE49-F238E27FC236}">
                  <a16:creationId xmlns:a16="http://schemas.microsoft.com/office/drawing/2014/main" id="{69DC3564-AFD4-4CC1-B359-641BB67101E1}"/>
                </a:ext>
              </a:extLst>
            </p:cNvPr>
            <p:cNvSpPr txBox="1"/>
            <p:nvPr/>
          </p:nvSpPr>
          <p:spPr>
            <a:xfrm>
              <a:off x="5411567" y="5754742"/>
              <a:ext cx="684048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itchFamily="34" charset="0"/>
                  <a:ea typeface="+mn-ea"/>
                  <a:cs typeface="+mn-cs"/>
                </a:rPr>
                <a:t>DHPR</a:t>
              </a:r>
            </a:p>
          </p:txBody>
        </p:sp>
        <p:sp>
          <p:nvSpPr>
            <p:cNvPr id="39" name="TextovéPole 38">
              <a:extLst>
                <a:ext uri="{FF2B5EF4-FFF2-40B4-BE49-F238E27FC236}">
                  <a16:creationId xmlns:a16="http://schemas.microsoft.com/office/drawing/2014/main" id="{89D5079D-0642-4B29-A9C2-C85D72A891C3}"/>
                </a:ext>
              </a:extLst>
            </p:cNvPr>
            <p:cNvSpPr txBox="1"/>
            <p:nvPr/>
          </p:nvSpPr>
          <p:spPr>
            <a:xfrm>
              <a:off x="6533255" y="6162881"/>
              <a:ext cx="839796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itchFamily="34" charset="0"/>
                  <a:ea typeface="+mn-ea"/>
                  <a:cs typeface="+mn-cs"/>
                </a:rPr>
                <a:t>RYR1</a:t>
              </a:r>
            </a:p>
          </p:txBody>
        </p:sp>
        <p:sp>
          <p:nvSpPr>
            <p:cNvPr id="40" name="TextovéPole 39">
              <a:extLst>
                <a:ext uri="{FF2B5EF4-FFF2-40B4-BE49-F238E27FC236}">
                  <a16:creationId xmlns:a16="http://schemas.microsoft.com/office/drawing/2014/main" id="{FB9EB501-54FD-47BC-B209-B681BF96D40E}"/>
                </a:ext>
              </a:extLst>
            </p:cNvPr>
            <p:cNvSpPr txBox="1"/>
            <p:nvPr/>
          </p:nvSpPr>
          <p:spPr>
            <a:xfrm>
              <a:off x="4807750" y="6346889"/>
              <a:ext cx="1201769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itchFamily="34" charset="0"/>
                  <a:ea typeface="+mn-ea"/>
                  <a:cs typeface="+mn-cs"/>
                </a:rPr>
                <a:t>T-tubulus</a:t>
              </a:r>
            </a:p>
          </p:txBody>
        </p:sp>
        <p:cxnSp>
          <p:nvCxnSpPr>
            <p:cNvPr id="41" name="Přímá spojnice 40">
              <a:extLst>
                <a:ext uri="{FF2B5EF4-FFF2-40B4-BE49-F238E27FC236}">
                  <a16:creationId xmlns:a16="http://schemas.microsoft.com/office/drawing/2014/main" id="{6022AEF5-CED4-4173-AA68-60C173877391}"/>
                </a:ext>
              </a:extLst>
            </p:cNvPr>
            <p:cNvCxnSpPr/>
            <p:nvPr/>
          </p:nvCxnSpPr>
          <p:spPr>
            <a:xfrm flipH="1" flipV="1">
              <a:off x="6344536" y="5752767"/>
              <a:ext cx="422572" cy="453451"/>
            </a:xfrm>
            <a:prstGeom prst="line">
              <a:avLst/>
            </a:prstGeom>
            <a:ln w="12700">
              <a:solidFill>
                <a:schemeClr val="tx1"/>
              </a:solidFill>
              <a:headEnd type="none" w="med" len="med"/>
              <a:tailEnd type="arrow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2" name="Přímá spojnice 41">
              <a:extLst>
                <a:ext uri="{FF2B5EF4-FFF2-40B4-BE49-F238E27FC236}">
                  <a16:creationId xmlns:a16="http://schemas.microsoft.com/office/drawing/2014/main" id="{D70F9F09-75DD-4E08-9A0D-6B31E4C3A697}"/>
                </a:ext>
              </a:extLst>
            </p:cNvPr>
            <p:cNvCxnSpPr>
              <a:stCxn id="38" idx="0"/>
              <a:endCxn id="20" idx="6"/>
            </p:cNvCxnSpPr>
            <p:nvPr/>
          </p:nvCxnSpPr>
          <p:spPr>
            <a:xfrm flipH="1" flipV="1">
              <a:off x="5526093" y="5454980"/>
              <a:ext cx="227498" cy="299762"/>
            </a:xfrm>
            <a:prstGeom prst="line">
              <a:avLst/>
            </a:prstGeom>
            <a:ln w="12700">
              <a:solidFill>
                <a:schemeClr val="tx1"/>
              </a:solidFill>
              <a:headEnd type="none" w="med" len="med"/>
              <a:tailEnd type="arrow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3" name="Přímá spojnice 42">
              <a:extLst>
                <a:ext uri="{FF2B5EF4-FFF2-40B4-BE49-F238E27FC236}">
                  <a16:creationId xmlns:a16="http://schemas.microsoft.com/office/drawing/2014/main" id="{14FCDC7E-528C-4771-8739-3525494F51E2}"/>
                </a:ext>
              </a:extLst>
            </p:cNvPr>
            <p:cNvCxnSpPr>
              <a:stCxn id="38" idx="0"/>
              <a:endCxn id="19" idx="2"/>
            </p:cNvCxnSpPr>
            <p:nvPr/>
          </p:nvCxnSpPr>
          <p:spPr>
            <a:xfrm flipV="1">
              <a:off x="5753591" y="5598996"/>
              <a:ext cx="196152" cy="155746"/>
            </a:xfrm>
            <a:prstGeom prst="line">
              <a:avLst/>
            </a:prstGeom>
            <a:ln w="12700">
              <a:solidFill>
                <a:schemeClr val="tx1"/>
              </a:solidFill>
              <a:headEnd type="none" w="med" len="med"/>
              <a:tailEnd type="arrow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4" name="Přímá spojnice 43">
              <a:extLst>
                <a:ext uri="{FF2B5EF4-FFF2-40B4-BE49-F238E27FC236}">
                  <a16:creationId xmlns:a16="http://schemas.microsoft.com/office/drawing/2014/main" id="{B9FE81A6-47FE-4A52-9D9E-9F13531A7629}"/>
                </a:ext>
              </a:extLst>
            </p:cNvPr>
            <p:cNvCxnSpPr/>
            <p:nvPr/>
          </p:nvCxnSpPr>
          <p:spPr>
            <a:xfrm flipV="1">
              <a:off x="5159102" y="6162881"/>
              <a:ext cx="504774" cy="218448"/>
            </a:xfrm>
            <a:prstGeom prst="line">
              <a:avLst/>
            </a:prstGeom>
            <a:ln w="12700">
              <a:solidFill>
                <a:schemeClr val="tx1"/>
              </a:solidFill>
              <a:headEnd type="none" w="med" len="med"/>
              <a:tailEnd type="arrow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5" name="TextovéPole 44">
              <a:extLst>
                <a:ext uri="{FF2B5EF4-FFF2-40B4-BE49-F238E27FC236}">
                  <a16:creationId xmlns:a16="http://schemas.microsoft.com/office/drawing/2014/main" id="{56C01DBA-DE9C-4BD6-9378-AF8D0D5D08DB}"/>
                </a:ext>
              </a:extLst>
            </p:cNvPr>
            <p:cNvSpPr txBox="1"/>
            <p:nvPr/>
          </p:nvSpPr>
          <p:spPr>
            <a:xfrm rot="16200000">
              <a:off x="2728090" y="5463839"/>
              <a:ext cx="941676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sz="20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itchFamily="34" charset="0"/>
                  <a:ea typeface="+mn-ea"/>
                  <a:cs typeface="+mn-cs"/>
                </a:rPr>
                <a:t>triáda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127631828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pro zápatí 1"/>
          <p:cNvSpPr>
            <a:spLocks noGrp="1"/>
          </p:cNvSpPr>
          <p:nvPr>
            <p:ph type="ftr" sz="quarter" idx="3"/>
          </p:nvPr>
        </p:nvSpPr>
        <p:spPr>
          <a:xfrm>
            <a:off x="100904" y="6583909"/>
            <a:ext cx="7920000" cy="252000"/>
          </a:xfrm>
        </p:spPr>
        <p:txBody>
          <a:bodyPr/>
          <a:lstStyle/>
          <a:p>
            <a:r>
              <a:rPr lang="cs-CZ" dirty="0"/>
              <a:t>Marie Nováková, Fyziologický ústav LF MU</a:t>
            </a:r>
          </a:p>
        </p:txBody>
      </p:sp>
      <p:sp>
        <p:nvSpPr>
          <p:cNvPr id="3" name="Zástupný symbol pro číslo snímku 2"/>
          <p:cNvSpPr>
            <a:spLocks noGrp="1"/>
          </p:cNvSpPr>
          <p:nvPr>
            <p:ph type="sldNum" sz="quarter" idx="4"/>
          </p:nvPr>
        </p:nvSpPr>
        <p:spPr>
          <a:xfrm>
            <a:off x="109932" y="6263060"/>
            <a:ext cx="252000" cy="252000"/>
          </a:xfrm>
        </p:spPr>
        <p:txBody>
          <a:bodyPr/>
          <a:lstStyle/>
          <a:p>
            <a:fld id="{0DE708CC-0C3F-4567-9698-B54C0F35BD31}" type="slidenum">
              <a:rPr lang="cs-CZ" altLang="cs-CZ" smtClean="0"/>
              <a:pPr/>
              <a:t>23</a:t>
            </a:fld>
            <a:endParaRPr lang="cs-CZ" altLang="cs-CZ" dirty="0"/>
          </a:p>
        </p:txBody>
      </p:sp>
      <p:grpSp>
        <p:nvGrpSpPr>
          <p:cNvPr id="4" name="Skupina 3"/>
          <p:cNvGrpSpPr/>
          <p:nvPr/>
        </p:nvGrpSpPr>
        <p:grpSpPr>
          <a:xfrm>
            <a:off x="1891847" y="301171"/>
            <a:ext cx="8785225" cy="6408738"/>
            <a:chOff x="250825" y="260350"/>
            <a:chExt cx="8785225" cy="6408738"/>
          </a:xfrm>
        </p:grpSpPr>
        <p:grpSp>
          <p:nvGrpSpPr>
            <p:cNvPr id="5" name="Group 4"/>
            <p:cNvGrpSpPr>
              <a:grpSpLocks/>
            </p:cNvGrpSpPr>
            <p:nvPr/>
          </p:nvGrpSpPr>
          <p:grpSpPr bwMode="auto">
            <a:xfrm>
              <a:off x="5580063" y="404813"/>
              <a:ext cx="1512887" cy="1727200"/>
              <a:chOff x="3470" y="2614"/>
              <a:chExt cx="1587" cy="1088"/>
            </a:xfrm>
          </p:grpSpPr>
          <p:sp>
            <p:nvSpPr>
              <p:cNvPr id="32" name="Line 5"/>
              <p:cNvSpPr>
                <a:spLocks noChangeShapeType="1"/>
              </p:cNvSpPr>
              <p:nvPr/>
            </p:nvSpPr>
            <p:spPr bwMode="auto">
              <a:xfrm>
                <a:off x="3470" y="3702"/>
                <a:ext cx="272" cy="0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3" name="Line 6"/>
              <p:cNvSpPr>
                <a:spLocks noChangeShapeType="1"/>
              </p:cNvSpPr>
              <p:nvPr/>
            </p:nvSpPr>
            <p:spPr bwMode="auto">
              <a:xfrm flipV="1">
                <a:off x="3742" y="2614"/>
                <a:ext cx="0" cy="1088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4" name="Line 7"/>
              <p:cNvSpPr>
                <a:spLocks noChangeShapeType="1"/>
              </p:cNvSpPr>
              <p:nvPr/>
            </p:nvSpPr>
            <p:spPr bwMode="auto">
              <a:xfrm>
                <a:off x="3742" y="2614"/>
                <a:ext cx="91" cy="181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5" name="Arc 8"/>
              <p:cNvSpPr>
                <a:spLocks/>
              </p:cNvSpPr>
              <p:nvPr/>
            </p:nvSpPr>
            <p:spPr bwMode="auto">
              <a:xfrm>
                <a:off x="3833" y="2795"/>
                <a:ext cx="952" cy="907"/>
              </a:xfrm>
              <a:custGeom>
                <a:avLst/>
                <a:gdLst>
                  <a:gd name="G0" fmla="+- 0 0 0"/>
                  <a:gd name="G1" fmla="+- 21600 0 0"/>
                  <a:gd name="G2" fmla="+- 21600 0 0"/>
                  <a:gd name="T0" fmla="*/ 0 w 21600"/>
                  <a:gd name="T1" fmla="*/ 0 h 21600"/>
                  <a:gd name="T2" fmla="*/ 21600 w 21600"/>
                  <a:gd name="T3" fmla="*/ 21600 h 21600"/>
                  <a:gd name="T4" fmla="*/ 0 w 21600"/>
                  <a:gd name="T5" fmla="*/ 216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close/>
                  </a:path>
                </a:pathLst>
              </a:cu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cs-CZ"/>
              </a:p>
            </p:txBody>
          </p:sp>
          <p:sp>
            <p:nvSpPr>
              <p:cNvPr id="36" name="Line 9"/>
              <p:cNvSpPr>
                <a:spLocks noChangeShapeType="1"/>
              </p:cNvSpPr>
              <p:nvPr/>
            </p:nvSpPr>
            <p:spPr bwMode="auto">
              <a:xfrm>
                <a:off x="4785" y="3702"/>
                <a:ext cx="272" cy="0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</p:grpSp>
        <p:grpSp>
          <p:nvGrpSpPr>
            <p:cNvPr id="6" name="Group 10"/>
            <p:cNvGrpSpPr>
              <a:grpSpLocks/>
            </p:cNvGrpSpPr>
            <p:nvPr/>
          </p:nvGrpSpPr>
          <p:grpSpPr bwMode="auto">
            <a:xfrm>
              <a:off x="1619250" y="1557338"/>
              <a:ext cx="1512888" cy="1800225"/>
              <a:chOff x="521" y="2614"/>
              <a:chExt cx="953" cy="1134"/>
            </a:xfrm>
          </p:grpSpPr>
          <p:sp>
            <p:nvSpPr>
              <p:cNvPr id="27" name="Line 11"/>
              <p:cNvSpPr>
                <a:spLocks noChangeShapeType="1"/>
              </p:cNvSpPr>
              <p:nvPr/>
            </p:nvSpPr>
            <p:spPr bwMode="auto">
              <a:xfrm>
                <a:off x="521" y="3702"/>
                <a:ext cx="272" cy="0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8" name="Line 12"/>
              <p:cNvSpPr>
                <a:spLocks noChangeShapeType="1"/>
              </p:cNvSpPr>
              <p:nvPr/>
            </p:nvSpPr>
            <p:spPr bwMode="auto">
              <a:xfrm flipV="1">
                <a:off x="793" y="2614"/>
                <a:ext cx="0" cy="1088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9" name="Line 13"/>
              <p:cNvSpPr>
                <a:spLocks noChangeShapeType="1"/>
              </p:cNvSpPr>
              <p:nvPr/>
            </p:nvSpPr>
            <p:spPr bwMode="auto">
              <a:xfrm>
                <a:off x="793" y="2614"/>
                <a:ext cx="137" cy="1134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0" name="Line 14"/>
              <p:cNvSpPr>
                <a:spLocks noChangeShapeType="1"/>
              </p:cNvSpPr>
              <p:nvPr/>
            </p:nvSpPr>
            <p:spPr bwMode="auto">
              <a:xfrm>
                <a:off x="1202" y="3702"/>
                <a:ext cx="272" cy="0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cxnSp>
            <p:nvCxnSpPr>
              <p:cNvPr id="31" name="AutoShape 15"/>
              <p:cNvCxnSpPr>
                <a:cxnSpLocks noChangeShapeType="1"/>
              </p:cNvCxnSpPr>
              <p:nvPr/>
            </p:nvCxnSpPr>
            <p:spPr bwMode="auto">
              <a:xfrm flipV="1">
                <a:off x="930" y="3702"/>
                <a:ext cx="272" cy="46"/>
              </a:xfrm>
              <a:prstGeom prst="curvedConnector3">
                <a:avLst>
                  <a:gd name="adj1" fmla="val 50000"/>
                </a:avLst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</p:grpSp>
        <p:grpSp>
          <p:nvGrpSpPr>
            <p:cNvPr id="7" name="Group 16"/>
            <p:cNvGrpSpPr>
              <a:grpSpLocks/>
            </p:cNvGrpSpPr>
            <p:nvPr/>
          </p:nvGrpSpPr>
          <p:grpSpPr bwMode="auto">
            <a:xfrm>
              <a:off x="5364163" y="2420938"/>
              <a:ext cx="2519362" cy="1727200"/>
              <a:chOff x="3470" y="2614"/>
              <a:chExt cx="1587" cy="1088"/>
            </a:xfrm>
          </p:grpSpPr>
          <p:sp>
            <p:nvSpPr>
              <p:cNvPr id="22" name="Line 17"/>
              <p:cNvSpPr>
                <a:spLocks noChangeShapeType="1"/>
              </p:cNvSpPr>
              <p:nvPr/>
            </p:nvSpPr>
            <p:spPr bwMode="auto">
              <a:xfrm>
                <a:off x="3470" y="3702"/>
                <a:ext cx="272" cy="0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3" name="Line 18"/>
              <p:cNvSpPr>
                <a:spLocks noChangeShapeType="1"/>
              </p:cNvSpPr>
              <p:nvPr/>
            </p:nvSpPr>
            <p:spPr bwMode="auto">
              <a:xfrm flipV="1">
                <a:off x="3742" y="2614"/>
                <a:ext cx="0" cy="1088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4" name="Line 19"/>
              <p:cNvSpPr>
                <a:spLocks noChangeShapeType="1"/>
              </p:cNvSpPr>
              <p:nvPr/>
            </p:nvSpPr>
            <p:spPr bwMode="auto">
              <a:xfrm>
                <a:off x="3742" y="2614"/>
                <a:ext cx="91" cy="181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5" name="Arc 20"/>
              <p:cNvSpPr>
                <a:spLocks/>
              </p:cNvSpPr>
              <p:nvPr/>
            </p:nvSpPr>
            <p:spPr bwMode="auto">
              <a:xfrm>
                <a:off x="3833" y="2795"/>
                <a:ext cx="952" cy="907"/>
              </a:xfrm>
              <a:custGeom>
                <a:avLst/>
                <a:gdLst>
                  <a:gd name="G0" fmla="+- 0 0 0"/>
                  <a:gd name="G1" fmla="+- 21600 0 0"/>
                  <a:gd name="G2" fmla="+- 21600 0 0"/>
                  <a:gd name="T0" fmla="*/ 0 w 21600"/>
                  <a:gd name="T1" fmla="*/ 0 h 21600"/>
                  <a:gd name="T2" fmla="*/ 21600 w 21600"/>
                  <a:gd name="T3" fmla="*/ 21600 h 21600"/>
                  <a:gd name="T4" fmla="*/ 0 w 21600"/>
                  <a:gd name="T5" fmla="*/ 216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close/>
                  </a:path>
                </a:pathLst>
              </a:cu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cs-CZ"/>
              </a:p>
            </p:txBody>
          </p:sp>
          <p:sp>
            <p:nvSpPr>
              <p:cNvPr id="26" name="Line 21"/>
              <p:cNvSpPr>
                <a:spLocks noChangeShapeType="1"/>
              </p:cNvSpPr>
              <p:nvPr/>
            </p:nvSpPr>
            <p:spPr bwMode="auto">
              <a:xfrm>
                <a:off x="4785" y="3702"/>
                <a:ext cx="272" cy="0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</p:grpSp>
        <p:grpSp>
          <p:nvGrpSpPr>
            <p:cNvPr id="8" name="Group 22"/>
            <p:cNvGrpSpPr>
              <a:grpSpLocks/>
            </p:cNvGrpSpPr>
            <p:nvPr/>
          </p:nvGrpSpPr>
          <p:grpSpPr bwMode="auto">
            <a:xfrm>
              <a:off x="5219700" y="4581525"/>
              <a:ext cx="3348038" cy="1727200"/>
              <a:chOff x="3470" y="2614"/>
              <a:chExt cx="1587" cy="1088"/>
            </a:xfrm>
          </p:grpSpPr>
          <p:sp>
            <p:nvSpPr>
              <p:cNvPr id="17" name="Line 23"/>
              <p:cNvSpPr>
                <a:spLocks noChangeShapeType="1"/>
              </p:cNvSpPr>
              <p:nvPr/>
            </p:nvSpPr>
            <p:spPr bwMode="auto">
              <a:xfrm>
                <a:off x="3470" y="3702"/>
                <a:ext cx="272" cy="0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8" name="Line 24"/>
              <p:cNvSpPr>
                <a:spLocks noChangeShapeType="1"/>
              </p:cNvSpPr>
              <p:nvPr/>
            </p:nvSpPr>
            <p:spPr bwMode="auto">
              <a:xfrm flipV="1">
                <a:off x="3742" y="2614"/>
                <a:ext cx="0" cy="1088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9" name="Line 25"/>
              <p:cNvSpPr>
                <a:spLocks noChangeShapeType="1"/>
              </p:cNvSpPr>
              <p:nvPr/>
            </p:nvSpPr>
            <p:spPr bwMode="auto">
              <a:xfrm>
                <a:off x="3742" y="2614"/>
                <a:ext cx="91" cy="181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20" name="Arc 26"/>
              <p:cNvSpPr>
                <a:spLocks/>
              </p:cNvSpPr>
              <p:nvPr/>
            </p:nvSpPr>
            <p:spPr bwMode="auto">
              <a:xfrm>
                <a:off x="3833" y="2795"/>
                <a:ext cx="952" cy="907"/>
              </a:xfrm>
              <a:custGeom>
                <a:avLst/>
                <a:gdLst>
                  <a:gd name="G0" fmla="+- 0 0 0"/>
                  <a:gd name="G1" fmla="+- 21600 0 0"/>
                  <a:gd name="G2" fmla="+- 21600 0 0"/>
                  <a:gd name="T0" fmla="*/ 0 w 21600"/>
                  <a:gd name="T1" fmla="*/ 0 h 21600"/>
                  <a:gd name="T2" fmla="*/ 21600 w 21600"/>
                  <a:gd name="T3" fmla="*/ 21600 h 21600"/>
                  <a:gd name="T4" fmla="*/ 0 w 21600"/>
                  <a:gd name="T5" fmla="*/ 216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close/>
                  </a:path>
                </a:pathLst>
              </a:cu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cs-CZ"/>
              </a:p>
            </p:txBody>
          </p:sp>
          <p:sp>
            <p:nvSpPr>
              <p:cNvPr id="21" name="Line 27"/>
              <p:cNvSpPr>
                <a:spLocks noChangeShapeType="1"/>
              </p:cNvSpPr>
              <p:nvPr/>
            </p:nvSpPr>
            <p:spPr bwMode="auto">
              <a:xfrm>
                <a:off x="4785" y="3702"/>
                <a:ext cx="272" cy="0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</p:grpSp>
        <p:sp>
          <p:nvSpPr>
            <p:cNvPr id="9" name="Rectangle 28"/>
            <p:cNvSpPr>
              <a:spLocks noChangeArrowheads="1"/>
            </p:cNvSpPr>
            <p:nvPr/>
          </p:nvSpPr>
          <p:spPr bwMode="auto">
            <a:xfrm>
              <a:off x="5003800" y="260350"/>
              <a:ext cx="4032250" cy="6408738"/>
            </a:xfrm>
            <a:prstGeom prst="rect">
              <a:avLst/>
            </a:prstGeom>
            <a:noFill/>
            <a:ln w="63500">
              <a:solidFill>
                <a:srgbClr val="0000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s-CZ"/>
            </a:p>
          </p:txBody>
        </p:sp>
        <p:grpSp>
          <p:nvGrpSpPr>
            <p:cNvPr id="10" name="Group 34"/>
            <p:cNvGrpSpPr>
              <a:grpSpLocks/>
            </p:cNvGrpSpPr>
            <p:nvPr/>
          </p:nvGrpSpPr>
          <p:grpSpPr bwMode="auto">
            <a:xfrm>
              <a:off x="611188" y="4724400"/>
              <a:ext cx="1655762" cy="1657350"/>
              <a:chOff x="385" y="2750"/>
              <a:chExt cx="1270" cy="1270"/>
            </a:xfrm>
          </p:grpSpPr>
          <p:sp>
            <p:nvSpPr>
              <p:cNvPr id="15" name="Line 29"/>
              <p:cNvSpPr>
                <a:spLocks noChangeShapeType="1"/>
              </p:cNvSpPr>
              <p:nvPr/>
            </p:nvSpPr>
            <p:spPr bwMode="auto">
              <a:xfrm flipV="1">
                <a:off x="385" y="3657"/>
                <a:ext cx="318" cy="363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6" name="Freeform 33"/>
              <p:cNvSpPr>
                <a:spLocks/>
              </p:cNvSpPr>
              <p:nvPr/>
            </p:nvSpPr>
            <p:spPr bwMode="auto">
              <a:xfrm>
                <a:off x="703" y="2750"/>
                <a:ext cx="952" cy="1263"/>
              </a:xfrm>
              <a:custGeom>
                <a:avLst/>
                <a:gdLst>
                  <a:gd name="T0" fmla="*/ 0 w 952"/>
                  <a:gd name="T1" fmla="*/ 922 h 1263"/>
                  <a:gd name="T2" fmla="*/ 90 w 952"/>
                  <a:gd name="T3" fmla="*/ 378 h 1263"/>
                  <a:gd name="T4" fmla="*/ 227 w 952"/>
                  <a:gd name="T5" fmla="*/ 151 h 1263"/>
                  <a:gd name="T6" fmla="*/ 408 w 952"/>
                  <a:gd name="T7" fmla="*/ 15 h 1263"/>
                  <a:gd name="T8" fmla="*/ 544 w 952"/>
                  <a:gd name="T9" fmla="*/ 60 h 1263"/>
                  <a:gd name="T10" fmla="*/ 635 w 952"/>
                  <a:gd name="T11" fmla="*/ 287 h 1263"/>
                  <a:gd name="T12" fmla="*/ 680 w 952"/>
                  <a:gd name="T13" fmla="*/ 605 h 1263"/>
                  <a:gd name="T14" fmla="*/ 680 w 952"/>
                  <a:gd name="T15" fmla="*/ 786 h 1263"/>
                  <a:gd name="T16" fmla="*/ 680 w 952"/>
                  <a:gd name="T17" fmla="*/ 922 h 1263"/>
                  <a:gd name="T18" fmla="*/ 680 w 952"/>
                  <a:gd name="T19" fmla="*/ 1058 h 1263"/>
                  <a:gd name="T20" fmla="*/ 726 w 952"/>
                  <a:gd name="T21" fmla="*/ 1194 h 1263"/>
                  <a:gd name="T22" fmla="*/ 816 w 952"/>
                  <a:gd name="T23" fmla="*/ 1240 h 1263"/>
                  <a:gd name="T24" fmla="*/ 952 w 952"/>
                  <a:gd name="T25" fmla="*/ 1058 h 12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52" h="1263">
                    <a:moveTo>
                      <a:pt x="0" y="922"/>
                    </a:moveTo>
                    <a:cubicBezTo>
                      <a:pt x="26" y="714"/>
                      <a:pt x="52" y="506"/>
                      <a:pt x="90" y="378"/>
                    </a:cubicBezTo>
                    <a:cubicBezTo>
                      <a:pt x="128" y="250"/>
                      <a:pt x="174" y="211"/>
                      <a:pt x="227" y="151"/>
                    </a:cubicBezTo>
                    <a:cubicBezTo>
                      <a:pt x="280" y="91"/>
                      <a:pt x="355" y="30"/>
                      <a:pt x="408" y="15"/>
                    </a:cubicBezTo>
                    <a:cubicBezTo>
                      <a:pt x="461" y="0"/>
                      <a:pt x="506" y="15"/>
                      <a:pt x="544" y="60"/>
                    </a:cubicBezTo>
                    <a:cubicBezTo>
                      <a:pt x="582" y="105"/>
                      <a:pt x="612" y="196"/>
                      <a:pt x="635" y="287"/>
                    </a:cubicBezTo>
                    <a:cubicBezTo>
                      <a:pt x="658" y="378"/>
                      <a:pt x="673" y="522"/>
                      <a:pt x="680" y="605"/>
                    </a:cubicBezTo>
                    <a:cubicBezTo>
                      <a:pt x="687" y="688"/>
                      <a:pt x="680" y="733"/>
                      <a:pt x="680" y="786"/>
                    </a:cubicBezTo>
                    <a:cubicBezTo>
                      <a:pt x="680" y="839"/>
                      <a:pt x="680" y="877"/>
                      <a:pt x="680" y="922"/>
                    </a:cubicBezTo>
                    <a:cubicBezTo>
                      <a:pt x="680" y="967"/>
                      <a:pt x="672" y="1013"/>
                      <a:pt x="680" y="1058"/>
                    </a:cubicBezTo>
                    <a:cubicBezTo>
                      <a:pt x="688" y="1103"/>
                      <a:pt x="703" y="1164"/>
                      <a:pt x="726" y="1194"/>
                    </a:cubicBezTo>
                    <a:cubicBezTo>
                      <a:pt x="749" y="1224"/>
                      <a:pt x="779" y="1263"/>
                      <a:pt x="816" y="1240"/>
                    </a:cubicBezTo>
                    <a:cubicBezTo>
                      <a:pt x="853" y="1217"/>
                      <a:pt x="929" y="1096"/>
                      <a:pt x="952" y="1058"/>
                    </a:cubicBezTo>
                  </a:path>
                </a:pathLst>
              </a:cu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</p:grpSp>
        <p:grpSp>
          <p:nvGrpSpPr>
            <p:cNvPr id="11" name="Group 38"/>
            <p:cNvGrpSpPr>
              <a:grpSpLocks/>
            </p:cNvGrpSpPr>
            <p:nvPr/>
          </p:nvGrpSpPr>
          <p:grpSpPr bwMode="auto">
            <a:xfrm>
              <a:off x="2555875" y="4724400"/>
              <a:ext cx="1871663" cy="1646238"/>
              <a:chOff x="1383" y="2795"/>
              <a:chExt cx="1542" cy="1263"/>
            </a:xfrm>
          </p:grpSpPr>
          <p:sp>
            <p:nvSpPr>
              <p:cNvPr id="13" name="Line 36"/>
              <p:cNvSpPr>
                <a:spLocks noChangeShapeType="1"/>
              </p:cNvSpPr>
              <p:nvPr/>
            </p:nvSpPr>
            <p:spPr bwMode="auto">
              <a:xfrm flipV="1">
                <a:off x="1383" y="3702"/>
                <a:ext cx="590" cy="318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14" name="Freeform 37"/>
              <p:cNvSpPr>
                <a:spLocks/>
              </p:cNvSpPr>
              <p:nvPr/>
            </p:nvSpPr>
            <p:spPr bwMode="auto">
              <a:xfrm>
                <a:off x="1973" y="2795"/>
                <a:ext cx="952" cy="1263"/>
              </a:xfrm>
              <a:custGeom>
                <a:avLst/>
                <a:gdLst>
                  <a:gd name="T0" fmla="*/ 0 w 952"/>
                  <a:gd name="T1" fmla="*/ 922 h 1263"/>
                  <a:gd name="T2" fmla="*/ 90 w 952"/>
                  <a:gd name="T3" fmla="*/ 378 h 1263"/>
                  <a:gd name="T4" fmla="*/ 227 w 952"/>
                  <a:gd name="T5" fmla="*/ 151 h 1263"/>
                  <a:gd name="T6" fmla="*/ 408 w 952"/>
                  <a:gd name="T7" fmla="*/ 15 h 1263"/>
                  <a:gd name="T8" fmla="*/ 544 w 952"/>
                  <a:gd name="T9" fmla="*/ 60 h 1263"/>
                  <a:gd name="T10" fmla="*/ 635 w 952"/>
                  <a:gd name="T11" fmla="*/ 287 h 1263"/>
                  <a:gd name="T12" fmla="*/ 680 w 952"/>
                  <a:gd name="T13" fmla="*/ 605 h 1263"/>
                  <a:gd name="T14" fmla="*/ 680 w 952"/>
                  <a:gd name="T15" fmla="*/ 786 h 1263"/>
                  <a:gd name="T16" fmla="*/ 680 w 952"/>
                  <a:gd name="T17" fmla="*/ 922 h 1263"/>
                  <a:gd name="T18" fmla="*/ 680 w 952"/>
                  <a:gd name="T19" fmla="*/ 1058 h 1263"/>
                  <a:gd name="T20" fmla="*/ 726 w 952"/>
                  <a:gd name="T21" fmla="*/ 1194 h 1263"/>
                  <a:gd name="T22" fmla="*/ 816 w 952"/>
                  <a:gd name="T23" fmla="*/ 1240 h 1263"/>
                  <a:gd name="T24" fmla="*/ 952 w 952"/>
                  <a:gd name="T25" fmla="*/ 1058 h 12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52" h="1263">
                    <a:moveTo>
                      <a:pt x="0" y="922"/>
                    </a:moveTo>
                    <a:cubicBezTo>
                      <a:pt x="26" y="714"/>
                      <a:pt x="52" y="506"/>
                      <a:pt x="90" y="378"/>
                    </a:cubicBezTo>
                    <a:cubicBezTo>
                      <a:pt x="128" y="250"/>
                      <a:pt x="174" y="211"/>
                      <a:pt x="227" y="151"/>
                    </a:cubicBezTo>
                    <a:cubicBezTo>
                      <a:pt x="280" y="91"/>
                      <a:pt x="355" y="30"/>
                      <a:pt x="408" y="15"/>
                    </a:cubicBezTo>
                    <a:cubicBezTo>
                      <a:pt x="461" y="0"/>
                      <a:pt x="506" y="15"/>
                      <a:pt x="544" y="60"/>
                    </a:cubicBezTo>
                    <a:cubicBezTo>
                      <a:pt x="582" y="105"/>
                      <a:pt x="612" y="196"/>
                      <a:pt x="635" y="287"/>
                    </a:cubicBezTo>
                    <a:cubicBezTo>
                      <a:pt x="658" y="378"/>
                      <a:pt x="673" y="522"/>
                      <a:pt x="680" y="605"/>
                    </a:cubicBezTo>
                    <a:cubicBezTo>
                      <a:pt x="687" y="688"/>
                      <a:pt x="680" y="733"/>
                      <a:pt x="680" y="786"/>
                    </a:cubicBezTo>
                    <a:cubicBezTo>
                      <a:pt x="680" y="839"/>
                      <a:pt x="680" y="877"/>
                      <a:pt x="680" y="922"/>
                    </a:cubicBezTo>
                    <a:cubicBezTo>
                      <a:pt x="680" y="967"/>
                      <a:pt x="672" y="1013"/>
                      <a:pt x="680" y="1058"/>
                    </a:cubicBezTo>
                    <a:cubicBezTo>
                      <a:pt x="688" y="1103"/>
                      <a:pt x="703" y="1164"/>
                      <a:pt x="726" y="1194"/>
                    </a:cubicBezTo>
                    <a:cubicBezTo>
                      <a:pt x="749" y="1224"/>
                      <a:pt x="779" y="1263"/>
                      <a:pt x="816" y="1240"/>
                    </a:cubicBezTo>
                    <a:cubicBezTo>
                      <a:pt x="853" y="1217"/>
                      <a:pt x="929" y="1096"/>
                      <a:pt x="952" y="1058"/>
                    </a:cubicBezTo>
                  </a:path>
                </a:pathLst>
              </a:cu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</p:grpSp>
        <p:sp>
          <p:nvSpPr>
            <p:cNvPr id="12" name="Rectangle 39"/>
            <p:cNvSpPr>
              <a:spLocks noChangeArrowheads="1"/>
            </p:cNvSpPr>
            <p:nvPr/>
          </p:nvSpPr>
          <p:spPr bwMode="auto">
            <a:xfrm>
              <a:off x="250825" y="4508500"/>
              <a:ext cx="8497888" cy="1944688"/>
            </a:xfrm>
            <a:prstGeom prst="rect">
              <a:avLst/>
            </a:prstGeom>
            <a:noFill/>
            <a:ln w="63500">
              <a:solidFill>
                <a:srgbClr val="339966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s-CZ"/>
            </a:p>
          </p:txBody>
        </p:sp>
      </p:grpSp>
    </p:spTree>
    <p:extLst>
      <p:ext uri="{BB962C8B-B14F-4D97-AF65-F5344CB8AC3E}">
        <p14:creationId xmlns:p14="http://schemas.microsoft.com/office/powerpoint/2010/main" val="554046467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Nadpis 3"/>
          <p:cNvSpPr>
            <a:spLocks noGrp="1"/>
          </p:cNvSpPr>
          <p:nvPr>
            <p:ph type="title"/>
          </p:nvPr>
        </p:nvSpPr>
        <p:spPr>
          <a:xfrm>
            <a:off x="238125" y="170070"/>
            <a:ext cx="12122150" cy="564970"/>
          </a:xfrm>
        </p:spPr>
        <p:txBody>
          <a:bodyPr/>
          <a:lstStyle/>
          <a:p>
            <a:r>
              <a:rPr lang="cs-CZ" sz="3000" dirty="0"/>
              <a:t>Kosterní, srdeční a hladký sval </a:t>
            </a:r>
            <a:r>
              <a:rPr lang="cs-CZ" sz="2800" dirty="0"/>
              <a:t>– časové zarovnání AP a kontrakce</a:t>
            </a:r>
            <a:endParaRPr lang="cs-CZ" sz="3200" dirty="0"/>
          </a:p>
        </p:txBody>
      </p:sp>
      <p:grpSp>
        <p:nvGrpSpPr>
          <p:cNvPr id="6" name="Skupina 5">
            <a:extLst>
              <a:ext uri="{FF2B5EF4-FFF2-40B4-BE49-F238E27FC236}">
                <a16:creationId xmlns:a16="http://schemas.microsoft.com/office/drawing/2014/main" id="{D1AE99A8-0EB2-4AF8-9B80-7524864D6621}"/>
              </a:ext>
            </a:extLst>
          </p:cNvPr>
          <p:cNvGrpSpPr/>
          <p:nvPr/>
        </p:nvGrpSpPr>
        <p:grpSpPr>
          <a:xfrm>
            <a:off x="313509" y="731514"/>
            <a:ext cx="11673503" cy="6081484"/>
            <a:chOff x="430583" y="378799"/>
            <a:chExt cx="13539069" cy="6345145"/>
          </a:xfrm>
        </p:grpSpPr>
        <p:sp>
          <p:nvSpPr>
            <p:cNvPr id="7" name="TextovéPole 6">
              <a:extLst>
                <a:ext uri="{FF2B5EF4-FFF2-40B4-BE49-F238E27FC236}">
                  <a16:creationId xmlns:a16="http://schemas.microsoft.com/office/drawing/2014/main" id="{368025B9-F9E5-44D0-B4D5-567E117EA36D}"/>
                </a:ext>
              </a:extLst>
            </p:cNvPr>
            <p:cNvSpPr txBox="1"/>
            <p:nvPr/>
          </p:nvSpPr>
          <p:spPr>
            <a:xfrm>
              <a:off x="430583" y="792163"/>
              <a:ext cx="2070300" cy="10156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itchFamily="34" charset="0"/>
                  <a:ea typeface="+mn-ea"/>
                  <a:cs typeface="+mn-cs"/>
                </a:rPr>
                <a:t>Příčně pruhovaný srdeční sval</a:t>
              </a:r>
            </a:p>
          </p:txBody>
        </p:sp>
        <p:sp>
          <p:nvSpPr>
            <p:cNvPr id="8" name="TextovéPole 7">
              <a:extLst>
                <a:ext uri="{FF2B5EF4-FFF2-40B4-BE49-F238E27FC236}">
                  <a16:creationId xmlns:a16="http://schemas.microsoft.com/office/drawing/2014/main" id="{9050594F-0C40-4D1D-B19F-34DEB49BB131}"/>
                </a:ext>
              </a:extLst>
            </p:cNvPr>
            <p:cNvSpPr txBox="1"/>
            <p:nvPr/>
          </p:nvSpPr>
          <p:spPr>
            <a:xfrm>
              <a:off x="448993" y="2564904"/>
              <a:ext cx="1901797" cy="10156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itchFamily="34" charset="0"/>
                  <a:ea typeface="+mn-ea"/>
                  <a:cs typeface="+mn-cs"/>
                </a:rPr>
                <a:t>Příčně pruhovaný kosterní sval</a:t>
              </a:r>
            </a:p>
          </p:txBody>
        </p:sp>
        <p:sp>
          <p:nvSpPr>
            <p:cNvPr id="9" name="TextovéPole 8">
              <a:extLst>
                <a:ext uri="{FF2B5EF4-FFF2-40B4-BE49-F238E27FC236}">
                  <a16:creationId xmlns:a16="http://schemas.microsoft.com/office/drawing/2014/main" id="{93F6764B-3EA9-4BB5-89EB-25F4148D103B}"/>
                </a:ext>
              </a:extLst>
            </p:cNvPr>
            <p:cNvSpPr txBox="1"/>
            <p:nvPr/>
          </p:nvSpPr>
          <p:spPr>
            <a:xfrm>
              <a:off x="478581" y="4509120"/>
              <a:ext cx="1769406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itchFamily="34" charset="0"/>
                  <a:ea typeface="+mn-ea"/>
                  <a:cs typeface="+mn-cs"/>
                </a:rPr>
                <a:t>Hladký sval</a:t>
              </a:r>
            </a:p>
          </p:txBody>
        </p:sp>
        <p:sp>
          <p:nvSpPr>
            <p:cNvPr id="10" name="TextovéPole 9">
              <a:extLst>
                <a:ext uri="{FF2B5EF4-FFF2-40B4-BE49-F238E27FC236}">
                  <a16:creationId xmlns:a16="http://schemas.microsoft.com/office/drawing/2014/main" id="{32FD90D0-9745-4210-BC84-5A2D2EFACACE}"/>
                </a:ext>
              </a:extLst>
            </p:cNvPr>
            <p:cNvSpPr txBox="1"/>
            <p:nvPr/>
          </p:nvSpPr>
          <p:spPr>
            <a:xfrm>
              <a:off x="8631707" y="476672"/>
              <a:ext cx="3678297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Tahoma" pitchFamily="34" charset="0"/>
                  <a:ea typeface="+mn-ea"/>
                  <a:cs typeface="+mn-cs"/>
                </a:rPr>
                <a:t>Akční potenciál (AP): cca 250 </a:t>
              </a:r>
              <a:r>
                <a:rPr kumimoji="0" lang="cs-CZ" sz="14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Tahoma" pitchFamily="34" charset="0"/>
                  <a:ea typeface="+mn-ea"/>
                  <a:cs typeface="+mn-cs"/>
                </a:rPr>
                <a:t>ms</a:t>
              </a:r>
              <a:endParaRPr kumimoji="0" lang="cs-CZ" sz="14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ahoma" pitchFamily="34" charset="0"/>
                <a:ea typeface="+mn-ea"/>
                <a:cs typeface="+mn-cs"/>
              </a:endParaRPr>
            </a:p>
          </p:txBody>
        </p:sp>
        <p:sp>
          <p:nvSpPr>
            <p:cNvPr id="11" name="TextovéPole 10">
              <a:extLst>
                <a:ext uri="{FF2B5EF4-FFF2-40B4-BE49-F238E27FC236}">
                  <a16:creationId xmlns:a16="http://schemas.microsoft.com/office/drawing/2014/main" id="{C67F731C-CB49-4781-8930-065BAA7B4ABD}"/>
                </a:ext>
              </a:extLst>
            </p:cNvPr>
            <p:cNvSpPr txBox="1"/>
            <p:nvPr/>
          </p:nvSpPr>
          <p:spPr>
            <a:xfrm>
              <a:off x="8637595" y="1073373"/>
              <a:ext cx="4972014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Tahoma" pitchFamily="34" charset="0"/>
                  <a:ea typeface="+mn-ea"/>
                  <a:cs typeface="+mn-cs"/>
                </a:rPr>
                <a:t>Kontrakce svalu: cca 250 </a:t>
              </a:r>
              <a:r>
                <a:rPr kumimoji="0" lang="cs-CZ" sz="14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Tahoma" pitchFamily="34" charset="0"/>
                  <a:ea typeface="+mn-ea"/>
                  <a:cs typeface="+mn-cs"/>
                </a:rPr>
                <a:t>ms</a:t>
              </a:r>
              <a:endParaRPr kumimoji="0" lang="cs-CZ" sz="14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ahoma" pitchFamily="34" charset="0"/>
                <a:ea typeface="+mn-ea"/>
                <a:cs typeface="+mn-cs"/>
              </a:endParaRPr>
            </a:p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Tahoma" pitchFamily="34" charset="0"/>
                  <a:ea typeface="+mn-ea"/>
                  <a:cs typeface="+mn-cs"/>
                </a:rPr>
                <a:t>Elektromechanická latence (EML): do 10 </a:t>
              </a:r>
              <a:r>
                <a:rPr kumimoji="0" lang="cs-CZ" sz="14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Tahoma" pitchFamily="34" charset="0"/>
                  <a:ea typeface="+mn-ea"/>
                  <a:cs typeface="+mn-cs"/>
                </a:rPr>
                <a:t>ms</a:t>
              </a:r>
              <a:endParaRPr kumimoji="0" lang="cs-CZ" sz="14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ahoma" pitchFamily="34" charset="0"/>
                <a:ea typeface="+mn-ea"/>
                <a:cs typeface="+mn-cs"/>
              </a:endParaRPr>
            </a:p>
          </p:txBody>
        </p:sp>
        <p:cxnSp>
          <p:nvCxnSpPr>
            <p:cNvPr id="12" name="Přímá spojnice 11">
              <a:extLst>
                <a:ext uri="{FF2B5EF4-FFF2-40B4-BE49-F238E27FC236}">
                  <a16:creationId xmlns:a16="http://schemas.microsoft.com/office/drawing/2014/main" id="{8BA49D1C-8E7F-4001-8B30-011AD602AA43}"/>
                </a:ext>
              </a:extLst>
            </p:cNvPr>
            <p:cNvCxnSpPr/>
            <p:nvPr/>
          </p:nvCxnSpPr>
          <p:spPr>
            <a:xfrm>
              <a:off x="2350790" y="6309320"/>
              <a:ext cx="9324000" cy="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" name="TextovéPole 12">
              <a:extLst>
                <a:ext uri="{FF2B5EF4-FFF2-40B4-BE49-F238E27FC236}">
                  <a16:creationId xmlns:a16="http://schemas.microsoft.com/office/drawing/2014/main" id="{58BAF054-C902-400E-BFC7-1C3AF686CA82}"/>
                </a:ext>
              </a:extLst>
            </p:cNvPr>
            <p:cNvSpPr txBox="1"/>
            <p:nvPr/>
          </p:nvSpPr>
          <p:spPr>
            <a:xfrm>
              <a:off x="1846734" y="6271319"/>
              <a:ext cx="1049327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itchFamily="34" charset="0"/>
                  <a:ea typeface="+mn-ea"/>
                  <a:cs typeface="+mn-cs"/>
                </a:rPr>
                <a:t>0</a:t>
              </a:r>
            </a:p>
          </p:txBody>
        </p:sp>
        <p:sp>
          <p:nvSpPr>
            <p:cNvPr id="14" name="TextovéPole 13">
              <a:extLst>
                <a:ext uri="{FF2B5EF4-FFF2-40B4-BE49-F238E27FC236}">
                  <a16:creationId xmlns:a16="http://schemas.microsoft.com/office/drawing/2014/main" id="{5148A6B7-D55E-4AD1-9C96-E73E04B6AFFF}"/>
                </a:ext>
              </a:extLst>
            </p:cNvPr>
            <p:cNvSpPr txBox="1"/>
            <p:nvPr/>
          </p:nvSpPr>
          <p:spPr>
            <a:xfrm>
              <a:off x="6470642" y="6309320"/>
              <a:ext cx="1049327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itchFamily="34" charset="0"/>
                  <a:ea typeface="+mn-ea"/>
                  <a:cs typeface="+mn-cs"/>
                </a:rPr>
                <a:t>200</a:t>
              </a:r>
            </a:p>
          </p:txBody>
        </p:sp>
        <p:sp>
          <p:nvSpPr>
            <p:cNvPr id="15" name="TextovéPole 14">
              <a:extLst>
                <a:ext uri="{FF2B5EF4-FFF2-40B4-BE49-F238E27FC236}">
                  <a16:creationId xmlns:a16="http://schemas.microsoft.com/office/drawing/2014/main" id="{36D32B47-9866-462E-B5B0-93DFE9EB4C3B}"/>
                </a:ext>
              </a:extLst>
            </p:cNvPr>
            <p:cNvSpPr txBox="1"/>
            <p:nvPr/>
          </p:nvSpPr>
          <p:spPr>
            <a:xfrm>
              <a:off x="4158689" y="6309320"/>
              <a:ext cx="1049327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itchFamily="34" charset="0"/>
                  <a:ea typeface="+mn-ea"/>
                  <a:cs typeface="+mn-cs"/>
                </a:rPr>
                <a:t>100</a:t>
              </a:r>
            </a:p>
          </p:txBody>
        </p:sp>
        <p:sp>
          <p:nvSpPr>
            <p:cNvPr id="16" name="TextovéPole 15">
              <a:extLst>
                <a:ext uri="{FF2B5EF4-FFF2-40B4-BE49-F238E27FC236}">
                  <a16:creationId xmlns:a16="http://schemas.microsoft.com/office/drawing/2014/main" id="{9AA804BB-8ACC-48CC-820D-C025D9849D18}"/>
                </a:ext>
              </a:extLst>
            </p:cNvPr>
            <p:cNvSpPr txBox="1"/>
            <p:nvPr/>
          </p:nvSpPr>
          <p:spPr>
            <a:xfrm>
              <a:off x="8782596" y="6323834"/>
              <a:ext cx="1049327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itchFamily="34" charset="0"/>
                  <a:ea typeface="+mn-ea"/>
                  <a:cs typeface="+mn-cs"/>
                </a:rPr>
                <a:t>300</a:t>
              </a:r>
            </a:p>
          </p:txBody>
        </p:sp>
        <p:sp>
          <p:nvSpPr>
            <p:cNvPr id="17" name="TextovéPole 16">
              <a:extLst>
                <a:ext uri="{FF2B5EF4-FFF2-40B4-BE49-F238E27FC236}">
                  <a16:creationId xmlns:a16="http://schemas.microsoft.com/office/drawing/2014/main" id="{79274D88-4A06-401A-BB5B-92A21DD644B5}"/>
                </a:ext>
              </a:extLst>
            </p:cNvPr>
            <p:cNvSpPr txBox="1"/>
            <p:nvPr/>
          </p:nvSpPr>
          <p:spPr>
            <a:xfrm>
              <a:off x="11094553" y="6309320"/>
              <a:ext cx="1049327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itchFamily="34" charset="0"/>
                  <a:ea typeface="+mn-ea"/>
                  <a:cs typeface="+mn-cs"/>
                </a:rPr>
                <a:t>400</a:t>
              </a:r>
            </a:p>
          </p:txBody>
        </p:sp>
        <p:sp>
          <p:nvSpPr>
            <p:cNvPr id="18" name="TextovéPole 17">
              <a:extLst>
                <a:ext uri="{FF2B5EF4-FFF2-40B4-BE49-F238E27FC236}">
                  <a16:creationId xmlns:a16="http://schemas.microsoft.com/office/drawing/2014/main" id="{C845552C-5364-468D-AFBE-B5DFF5AB06F7}"/>
                </a:ext>
              </a:extLst>
            </p:cNvPr>
            <p:cNvSpPr txBox="1"/>
            <p:nvPr/>
          </p:nvSpPr>
          <p:spPr>
            <a:xfrm>
              <a:off x="536077" y="5877272"/>
              <a:ext cx="2206104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itchFamily="34" charset="0"/>
                  <a:ea typeface="+mn-ea"/>
                  <a:cs typeface="+mn-cs"/>
                </a:rPr>
                <a:t>Čas od počátku AP (</a:t>
              </a:r>
              <a:r>
                <a:rPr kumimoji="0" lang="cs-CZ" sz="14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itchFamily="34" charset="0"/>
                  <a:ea typeface="+mn-ea"/>
                  <a:cs typeface="+mn-cs"/>
                </a:rPr>
                <a:t>ms</a:t>
              </a:r>
              <a:r>
                <a:rPr kumimoji="0" lang="cs-CZ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itchFamily="34" charset="0"/>
                  <a:ea typeface="+mn-ea"/>
                  <a:cs typeface="+mn-cs"/>
                </a:rPr>
                <a:t>)</a:t>
              </a:r>
            </a:p>
          </p:txBody>
        </p:sp>
        <p:sp>
          <p:nvSpPr>
            <p:cNvPr id="19" name="TextovéPole 18">
              <a:extLst>
                <a:ext uri="{FF2B5EF4-FFF2-40B4-BE49-F238E27FC236}">
                  <a16:creationId xmlns:a16="http://schemas.microsoft.com/office/drawing/2014/main" id="{27109218-E7ED-4441-B7C2-D1AA3128606A}"/>
                </a:ext>
              </a:extLst>
            </p:cNvPr>
            <p:cNvSpPr txBox="1"/>
            <p:nvPr/>
          </p:nvSpPr>
          <p:spPr>
            <a:xfrm>
              <a:off x="8862305" y="2520355"/>
              <a:ext cx="2561494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Tahoma" pitchFamily="34" charset="0"/>
                  <a:ea typeface="+mn-ea"/>
                  <a:cs typeface="+mn-cs"/>
                </a:rPr>
                <a:t>AP: 5 </a:t>
              </a:r>
              <a:r>
                <a:rPr kumimoji="0" lang="cs-CZ" sz="14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Tahoma" pitchFamily="34" charset="0"/>
                  <a:ea typeface="+mn-ea"/>
                  <a:cs typeface="+mn-cs"/>
                </a:rPr>
                <a:t>ms</a:t>
              </a:r>
              <a:endParaRPr kumimoji="0" lang="cs-CZ" sz="14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ahoma" pitchFamily="34" charset="0"/>
                <a:ea typeface="+mn-ea"/>
                <a:cs typeface="+mn-cs"/>
              </a:endParaRPr>
            </a:p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Tahoma" pitchFamily="34" charset="0"/>
                  <a:ea typeface="+mn-ea"/>
                  <a:cs typeface="+mn-cs"/>
                </a:rPr>
                <a:t>EML: do 10 </a:t>
              </a:r>
              <a:r>
                <a:rPr kumimoji="0" lang="cs-CZ" sz="14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Tahoma" pitchFamily="34" charset="0"/>
                  <a:ea typeface="+mn-ea"/>
                  <a:cs typeface="+mn-cs"/>
                </a:rPr>
                <a:t>ms</a:t>
              </a:r>
              <a:endParaRPr kumimoji="0" lang="cs-CZ" sz="14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ahoma" pitchFamily="34" charset="0"/>
                <a:ea typeface="+mn-ea"/>
                <a:cs typeface="+mn-cs"/>
              </a:endParaRPr>
            </a:p>
          </p:txBody>
        </p:sp>
        <p:sp>
          <p:nvSpPr>
            <p:cNvPr id="20" name="TextovéPole 19">
              <a:extLst>
                <a:ext uri="{FF2B5EF4-FFF2-40B4-BE49-F238E27FC236}">
                  <a16:creationId xmlns:a16="http://schemas.microsoft.com/office/drawing/2014/main" id="{44481C1D-90E8-4A3F-B1D9-FEAA0CB2D43C}"/>
                </a:ext>
              </a:extLst>
            </p:cNvPr>
            <p:cNvSpPr txBox="1"/>
            <p:nvPr/>
          </p:nvSpPr>
          <p:spPr>
            <a:xfrm>
              <a:off x="8862305" y="3096419"/>
              <a:ext cx="5107347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Tahoma" pitchFamily="34" charset="0"/>
                  <a:ea typeface="+mn-ea"/>
                  <a:cs typeface="+mn-cs"/>
                </a:rPr>
                <a:t>Trvání kontrakce:  průměrně cca 20 </a:t>
              </a:r>
              <a:r>
                <a:rPr kumimoji="0" lang="cs-CZ" sz="14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Tahoma" pitchFamily="34" charset="0"/>
                  <a:ea typeface="+mn-ea"/>
                  <a:cs typeface="+mn-cs"/>
                </a:rPr>
                <a:t>ms</a:t>
              </a:r>
              <a:r>
                <a:rPr kumimoji="0" lang="cs-CZ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Tahoma" pitchFamily="34" charset="0"/>
                  <a:ea typeface="+mn-ea"/>
                  <a:cs typeface="+mn-cs"/>
                </a:rPr>
                <a:t> </a:t>
              </a:r>
              <a:br>
                <a:rPr kumimoji="0" lang="cs-CZ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Tahoma" pitchFamily="34" charset="0"/>
                  <a:ea typeface="+mn-ea"/>
                  <a:cs typeface="+mn-cs"/>
                </a:rPr>
              </a:br>
              <a:r>
                <a:rPr kumimoji="0" lang="cs-CZ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Tahoma" pitchFamily="34" charset="0"/>
                  <a:ea typeface="+mn-ea"/>
                  <a:cs typeface="+mn-cs"/>
                </a:rPr>
                <a:t>(8 - 100 </a:t>
              </a:r>
              <a:r>
                <a:rPr kumimoji="0" lang="cs-CZ" sz="14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Tahoma" pitchFamily="34" charset="0"/>
                  <a:ea typeface="+mn-ea"/>
                  <a:cs typeface="+mn-cs"/>
                </a:rPr>
                <a:t>ms</a:t>
              </a:r>
              <a:r>
                <a:rPr kumimoji="0" lang="cs-CZ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Tahoma" pitchFamily="34" charset="0"/>
                  <a:ea typeface="+mn-ea"/>
                  <a:cs typeface="+mn-cs"/>
                </a:rPr>
                <a:t> dle typu vláken)</a:t>
              </a:r>
            </a:p>
          </p:txBody>
        </p:sp>
        <p:sp>
          <p:nvSpPr>
            <p:cNvPr id="21" name="TextovéPole 20">
              <a:extLst>
                <a:ext uri="{FF2B5EF4-FFF2-40B4-BE49-F238E27FC236}">
                  <a16:creationId xmlns:a16="http://schemas.microsoft.com/office/drawing/2014/main" id="{884730BA-437A-432C-B0DE-5403B916F25E}"/>
                </a:ext>
              </a:extLst>
            </p:cNvPr>
            <p:cNvSpPr txBox="1"/>
            <p:nvPr/>
          </p:nvSpPr>
          <p:spPr>
            <a:xfrm>
              <a:off x="8857084" y="3888507"/>
              <a:ext cx="4968552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Tahoma" pitchFamily="34" charset="0"/>
                  <a:ea typeface="+mn-ea"/>
                  <a:cs typeface="+mn-cs"/>
                </a:rPr>
                <a:t>AP (hrotový potenciál): cca 50 </a:t>
              </a:r>
              <a:r>
                <a:rPr kumimoji="0" lang="cs-CZ" sz="14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Tahoma" pitchFamily="34" charset="0"/>
                  <a:ea typeface="+mn-ea"/>
                  <a:cs typeface="+mn-cs"/>
                </a:rPr>
                <a:t>ms</a:t>
              </a:r>
              <a:endParaRPr kumimoji="0" lang="cs-CZ" sz="14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ahoma" pitchFamily="34" charset="0"/>
                <a:ea typeface="+mn-ea"/>
                <a:cs typeface="+mn-cs"/>
              </a:endParaRPr>
            </a:p>
          </p:txBody>
        </p:sp>
        <p:sp>
          <p:nvSpPr>
            <p:cNvPr id="22" name="TextovéPole 21">
              <a:extLst>
                <a:ext uri="{FF2B5EF4-FFF2-40B4-BE49-F238E27FC236}">
                  <a16:creationId xmlns:a16="http://schemas.microsoft.com/office/drawing/2014/main" id="{32748B7A-F57B-41CC-8B61-8E9C8FF07DE8}"/>
                </a:ext>
              </a:extLst>
            </p:cNvPr>
            <p:cNvSpPr txBox="1"/>
            <p:nvPr/>
          </p:nvSpPr>
          <p:spPr>
            <a:xfrm>
              <a:off x="3574927" y="4176539"/>
              <a:ext cx="4508197" cy="134748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ts val="2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itchFamily="34" charset="0"/>
                  <a:ea typeface="+mn-ea"/>
                  <a:cs typeface="+mn-cs"/>
                </a:rPr>
                <a:t>Kolísavý klidový membránový potenciál,  při překročení depolarizačního prahu vzniká hrotový potenciál neboli „</a:t>
              </a:r>
              <a:r>
                <a:rPr kumimoji="0" lang="cs-CZ" sz="14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itchFamily="34" charset="0"/>
                  <a:ea typeface="+mn-ea"/>
                  <a:cs typeface="+mn-cs"/>
                </a:rPr>
                <a:t>spike</a:t>
              </a:r>
              <a:r>
                <a:rPr kumimoji="0" lang="cs-CZ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itchFamily="34" charset="0"/>
                  <a:ea typeface="+mn-ea"/>
                  <a:cs typeface="+mn-cs"/>
                </a:rPr>
                <a:t>“.</a:t>
              </a:r>
            </a:p>
            <a:p>
              <a:pPr marL="0" marR="0" lvl="0" indent="0" algn="l" defTabSz="914400" rtl="0" eaLnBrk="1" fontAlgn="base" latinLnBrk="0" hangingPunct="1">
                <a:lnSpc>
                  <a:spcPts val="2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itchFamily="34" charset="0"/>
                  <a:ea typeface="+mn-ea"/>
                  <a:cs typeface="+mn-cs"/>
                </a:rPr>
                <a:t>Je více typů AP u hladkého svalu.</a:t>
              </a:r>
              <a:br>
                <a:rPr kumimoji="0" lang="cs-CZ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itchFamily="34" charset="0"/>
                  <a:ea typeface="+mn-ea"/>
                  <a:cs typeface="+mn-cs"/>
                </a:rPr>
              </a:br>
              <a:endParaRPr kumimoji="0" lang="cs-CZ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 pitchFamily="34" charset="0"/>
                <a:ea typeface="+mn-ea"/>
                <a:cs typeface="+mn-cs"/>
              </a:endParaRPr>
            </a:p>
          </p:txBody>
        </p:sp>
        <p:sp>
          <p:nvSpPr>
            <p:cNvPr id="23" name="TextovéPole 22">
              <a:extLst>
                <a:ext uri="{FF2B5EF4-FFF2-40B4-BE49-F238E27FC236}">
                  <a16:creationId xmlns:a16="http://schemas.microsoft.com/office/drawing/2014/main" id="{679DBDC5-660A-4C4B-831D-244426091735}"/>
                </a:ext>
              </a:extLst>
            </p:cNvPr>
            <p:cNvSpPr txBox="1"/>
            <p:nvPr/>
          </p:nvSpPr>
          <p:spPr>
            <a:xfrm>
              <a:off x="3600499" y="1728267"/>
              <a:ext cx="5782888" cy="57804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ts val="2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itchFamily="34" charset="0"/>
                  <a:ea typeface="+mn-ea"/>
                  <a:cs typeface="+mn-cs"/>
                </a:rPr>
                <a:t>Dlouhá refrakterní doba</a:t>
              </a:r>
            </a:p>
            <a:p>
              <a:pPr marL="0" marR="0" lvl="0" indent="0" algn="l" defTabSz="914400" rtl="0" eaLnBrk="1" fontAlgn="base" latinLnBrk="0" hangingPunct="1">
                <a:lnSpc>
                  <a:spcPts val="2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itchFamily="34" charset="0"/>
                  <a:ea typeface="+mn-ea"/>
                  <a:cs typeface="+mn-cs"/>
                </a:rPr>
                <a:t>Délka AP a kontrakce závisí na srdeční frekvenci</a:t>
              </a:r>
            </a:p>
          </p:txBody>
        </p:sp>
        <p:sp>
          <p:nvSpPr>
            <p:cNvPr id="24" name="TextovéPole 23">
              <a:extLst>
                <a:ext uri="{FF2B5EF4-FFF2-40B4-BE49-F238E27FC236}">
                  <a16:creationId xmlns:a16="http://schemas.microsoft.com/office/drawing/2014/main" id="{DEADFC65-47BA-4B1D-866C-0FD0DAFB022B}"/>
                </a:ext>
              </a:extLst>
            </p:cNvPr>
            <p:cNvSpPr txBox="1"/>
            <p:nvPr/>
          </p:nvSpPr>
          <p:spPr>
            <a:xfrm>
              <a:off x="3114414" y="2924944"/>
              <a:ext cx="5782888" cy="57804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ts val="2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itchFamily="34" charset="0"/>
                  <a:ea typeface="+mn-ea"/>
                  <a:cs typeface="+mn-cs"/>
                </a:rPr>
                <a:t>Délka elektromechanické latence a délka kontrakce závisí na typu kosterního svalu (typ S nebo F)</a:t>
              </a:r>
            </a:p>
          </p:txBody>
        </p:sp>
        <p:grpSp>
          <p:nvGrpSpPr>
            <p:cNvPr id="25" name="Skupina 24">
              <a:extLst>
                <a:ext uri="{FF2B5EF4-FFF2-40B4-BE49-F238E27FC236}">
                  <a16:creationId xmlns:a16="http://schemas.microsoft.com/office/drawing/2014/main" id="{B48D7753-0EF5-488C-B9EC-63E4BCC298FE}"/>
                </a:ext>
              </a:extLst>
            </p:cNvPr>
            <p:cNvGrpSpPr/>
            <p:nvPr/>
          </p:nvGrpSpPr>
          <p:grpSpPr>
            <a:xfrm>
              <a:off x="1735136" y="378799"/>
              <a:ext cx="8343129" cy="1637500"/>
              <a:chOff x="1735136" y="7131171"/>
              <a:chExt cx="8343129" cy="1637500"/>
            </a:xfrm>
          </p:grpSpPr>
          <p:sp>
            <p:nvSpPr>
              <p:cNvPr id="33" name="Volný tvar 72">
                <a:extLst>
                  <a:ext uri="{FF2B5EF4-FFF2-40B4-BE49-F238E27FC236}">
                    <a16:creationId xmlns:a16="http://schemas.microsoft.com/office/drawing/2014/main" id="{7684A27E-91B8-48DA-B03B-7D69E4A33B2C}"/>
                  </a:ext>
                </a:extLst>
              </p:cNvPr>
              <p:cNvSpPr/>
              <p:nvPr/>
            </p:nvSpPr>
            <p:spPr>
              <a:xfrm>
                <a:off x="1735136" y="7131171"/>
                <a:ext cx="8096785" cy="1557127"/>
              </a:xfrm>
              <a:custGeom>
                <a:avLst/>
                <a:gdLst>
                  <a:gd name="connsiteX0" fmla="*/ 0 w 7164125"/>
                  <a:gd name="connsiteY0" fmla="*/ 1592343 h 1621671"/>
                  <a:gd name="connsiteX1" fmla="*/ 341906 w 7164125"/>
                  <a:gd name="connsiteY1" fmla="*/ 1608246 h 1621671"/>
                  <a:gd name="connsiteX2" fmla="*/ 341906 w 7164125"/>
                  <a:gd name="connsiteY2" fmla="*/ 1608246 h 1621671"/>
                  <a:gd name="connsiteX3" fmla="*/ 357809 w 7164125"/>
                  <a:gd name="connsiteY3" fmla="*/ 89547 h 1621671"/>
                  <a:gd name="connsiteX4" fmla="*/ 421419 w 7164125"/>
                  <a:gd name="connsiteY4" fmla="*/ 184963 h 1621671"/>
                  <a:gd name="connsiteX5" fmla="*/ 771277 w 7164125"/>
                  <a:gd name="connsiteY5" fmla="*/ 248573 h 1621671"/>
                  <a:gd name="connsiteX6" fmla="*/ 2743200 w 7164125"/>
                  <a:gd name="connsiteY6" fmla="*/ 248573 h 1621671"/>
                  <a:gd name="connsiteX7" fmla="*/ 4850296 w 7164125"/>
                  <a:gd name="connsiteY7" fmla="*/ 431453 h 1621671"/>
                  <a:gd name="connsiteX8" fmla="*/ 5430741 w 7164125"/>
                  <a:gd name="connsiteY8" fmla="*/ 1035752 h 1621671"/>
                  <a:gd name="connsiteX9" fmla="*/ 5589767 w 7164125"/>
                  <a:gd name="connsiteY9" fmla="*/ 1552587 h 1621671"/>
                  <a:gd name="connsiteX10" fmla="*/ 5804452 w 7164125"/>
                  <a:gd name="connsiteY10" fmla="*/ 1616197 h 1621671"/>
                  <a:gd name="connsiteX11" fmla="*/ 7164125 w 7164125"/>
                  <a:gd name="connsiteY11" fmla="*/ 1592343 h 1621671"/>
                  <a:gd name="connsiteX0" fmla="*/ 0 w 7164125"/>
                  <a:gd name="connsiteY0" fmla="*/ 1592343 h 1621671"/>
                  <a:gd name="connsiteX1" fmla="*/ 341906 w 7164125"/>
                  <a:gd name="connsiteY1" fmla="*/ 1608246 h 1621671"/>
                  <a:gd name="connsiteX2" fmla="*/ 341906 w 7164125"/>
                  <a:gd name="connsiteY2" fmla="*/ 1608246 h 1621671"/>
                  <a:gd name="connsiteX3" fmla="*/ 357809 w 7164125"/>
                  <a:gd name="connsiteY3" fmla="*/ 89547 h 1621671"/>
                  <a:gd name="connsiteX4" fmla="*/ 421419 w 7164125"/>
                  <a:gd name="connsiteY4" fmla="*/ 184963 h 1621671"/>
                  <a:gd name="connsiteX5" fmla="*/ 771277 w 7164125"/>
                  <a:gd name="connsiteY5" fmla="*/ 248573 h 1621671"/>
                  <a:gd name="connsiteX6" fmla="*/ 2743200 w 7164125"/>
                  <a:gd name="connsiteY6" fmla="*/ 248573 h 1621671"/>
                  <a:gd name="connsiteX7" fmla="*/ 4850296 w 7164125"/>
                  <a:gd name="connsiteY7" fmla="*/ 431453 h 1621671"/>
                  <a:gd name="connsiteX8" fmla="*/ 5430741 w 7164125"/>
                  <a:gd name="connsiteY8" fmla="*/ 1035752 h 1621671"/>
                  <a:gd name="connsiteX9" fmla="*/ 5589767 w 7164125"/>
                  <a:gd name="connsiteY9" fmla="*/ 1552587 h 1621671"/>
                  <a:gd name="connsiteX10" fmla="*/ 5804452 w 7164125"/>
                  <a:gd name="connsiteY10" fmla="*/ 1616197 h 1621671"/>
                  <a:gd name="connsiteX11" fmla="*/ 7164125 w 7164125"/>
                  <a:gd name="connsiteY11" fmla="*/ 1592343 h 1621671"/>
                  <a:gd name="connsiteX0" fmla="*/ 0 w 7193279"/>
                  <a:gd name="connsiteY0" fmla="*/ 1608245 h 1621671"/>
                  <a:gd name="connsiteX1" fmla="*/ 371060 w 7193279"/>
                  <a:gd name="connsiteY1" fmla="*/ 1608246 h 1621671"/>
                  <a:gd name="connsiteX2" fmla="*/ 371060 w 7193279"/>
                  <a:gd name="connsiteY2" fmla="*/ 1608246 h 1621671"/>
                  <a:gd name="connsiteX3" fmla="*/ 386963 w 7193279"/>
                  <a:gd name="connsiteY3" fmla="*/ 89547 h 1621671"/>
                  <a:gd name="connsiteX4" fmla="*/ 450573 w 7193279"/>
                  <a:gd name="connsiteY4" fmla="*/ 184963 h 1621671"/>
                  <a:gd name="connsiteX5" fmla="*/ 800431 w 7193279"/>
                  <a:gd name="connsiteY5" fmla="*/ 248573 h 1621671"/>
                  <a:gd name="connsiteX6" fmla="*/ 2772354 w 7193279"/>
                  <a:gd name="connsiteY6" fmla="*/ 248573 h 1621671"/>
                  <a:gd name="connsiteX7" fmla="*/ 4879450 w 7193279"/>
                  <a:gd name="connsiteY7" fmla="*/ 431453 h 1621671"/>
                  <a:gd name="connsiteX8" fmla="*/ 5459895 w 7193279"/>
                  <a:gd name="connsiteY8" fmla="*/ 1035752 h 1621671"/>
                  <a:gd name="connsiteX9" fmla="*/ 5618921 w 7193279"/>
                  <a:gd name="connsiteY9" fmla="*/ 1552587 h 1621671"/>
                  <a:gd name="connsiteX10" fmla="*/ 5833606 w 7193279"/>
                  <a:gd name="connsiteY10" fmla="*/ 1616197 h 1621671"/>
                  <a:gd name="connsiteX11" fmla="*/ 7193279 w 7193279"/>
                  <a:gd name="connsiteY11" fmla="*/ 1592343 h 1621671"/>
                  <a:gd name="connsiteX0" fmla="*/ 0 w 7193279"/>
                  <a:gd name="connsiteY0" fmla="*/ 1608245 h 1621671"/>
                  <a:gd name="connsiteX1" fmla="*/ 371060 w 7193279"/>
                  <a:gd name="connsiteY1" fmla="*/ 1608246 h 1621671"/>
                  <a:gd name="connsiteX2" fmla="*/ 371060 w 7193279"/>
                  <a:gd name="connsiteY2" fmla="*/ 1608246 h 1621671"/>
                  <a:gd name="connsiteX3" fmla="*/ 386963 w 7193279"/>
                  <a:gd name="connsiteY3" fmla="*/ 89547 h 1621671"/>
                  <a:gd name="connsiteX4" fmla="*/ 450573 w 7193279"/>
                  <a:gd name="connsiteY4" fmla="*/ 184963 h 1621671"/>
                  <a:gd name="connsiteX5" fmla="*/ 800431 w 7193279"/>
                  <a:gd name="connsiteY5" fmla="*/ 248573 h 1621671"/>
                  <a:gd name="connsiteX6" fmla="*/ 2772354 w 7193279"/>
                  <a:gd name="connsiteY6" fmla="*/ 248573 h 1621671"/>
                  <a:gd name="connsiteX7" fmla="*/ 4879450 w 7193279"/>
                  <a:gd name="connsiteY7" fmla="*/ 431453 h 1621671"/>
                  <a:gd name="connsiteX8" fmla="*/ 5459895 w 7193279"/>
                  <a:gd name="connsiteY8" fmla="*/ 1035752 h 1621671"/>
                  <a:gd name="connsiteX9" fmla="*/ 5618921 w 7193279"/>
                  <a:gd name="connsiteY9" fmla="*/ 1552587 h 1621671"/>
                  <a:gd name="connsiteX10" fmla="*/ 5833606 w 7193279"/>
                  <a:gd name="connsiteY10" fmla="*/ 1616197 h 1621671"/>
                  <a:gd name="connsiteX11" fmla="*/ 7193279 w 7193279"/>
                  <a:gd name="connsiteY11" fmla="*/ 1592343 h 1621671"/>
                  <a:gd name="connsiteX0" fmla="*/ 0 w 7193279"/>
                  <a:gd name="connsiteY0" fmla="*/ 1434567 h 1447993"/>
                  <a:gd name="connsiteX1" fmla="*/ 371060 w 7193279"/>
                  <a:gd name="connsiteY1" fmla="*/ 1434568 h 1447993"/>
                  <a:gd name="connsiteX2" fmla="*/ 371060 w 7193279"/>
                  <a:gd name="connsiteY2" fmla="*/ 1434568 h 1447993"/>
                  <a:gd name="connsiteX3" fmla="*/ 365098 w 7193279"/>
                  <a:gd name="connsiteY3" fmla="*/ 337288 h 1447993"/>
                  <a:gd name="connsiteX4" fmla="*/ 450573 w 7193279"/>
                  <a:gd name="connsiteY4" fmla="*/ 11285 h 1447993"/>
                  <a:gd name="connsiteX5" fmla="*/ 800431 w 7193279"/>
                  <a:gd name="connsiteY5" fmla="*/ 74895 h 1447993"/>
                  <a:gd name="connsiteX6" fmla="*/ 2772354 w 7193279"/>
                  <a:gd name="connsiteY6" fmla="*/ 74895 h 1447993"/>
                  <a:gd name="connsiteX7" fmla="*/ 4879450 w 7193279"/>
                  <a:gd name="connsiteY7" fmla="*/ 257775 h 1447993"/>
                  <a:gd name="connsiteX8" fmla="*/ 5459895 w 7193279"/>
                  <a:gd name="connsiteY8" fmla="*/ 862074 h 1447993"/>
                  <a:gd name="connsiteX9" fmla="*/ 5618921 w 7193279"/>
                  <a:gd name="connsiteY9" fmla="*/ 1378909 h 1447993"/>
                  <a:gd name="connsiteX10" fmla="*/ 5833606 w 7193279"/>
                  <a:gd name="connsiteY10" fmla="*/ 1442519 h 1447993"/>
                  <a:gd name="connsiteX11" fmla="*/ 7193279 w 7193279"/>
                  <a:gd name="connsiteY11" fmla="*/ 1418665 h 1447993"/>
                  <a:gd name="connsiteX0" fmla="*/ 0 w 7193279"/>
                  <a:gd name="connsiteY0" fmla="*/ 1525011 h 1538437"/>
                  <a:gd name="connsiteX1" fmla="*/ 371060 w 7193279"/>
                  <a:gd name="connsiteY1" fmla="*/ 1525012 h 1538437"/>
                  <a:gd name="connsiteX2" fmla="*/ 371060 w 7193279"/>
                  <a:gd name="connsiteY2" fmla="*/ 1525012 h 1538437"/>
                  <a:gd name="connsiteX3" fmla="*/ 365098 w 7193279"/>
                  <a:gd name="connsiteY3" fmla="*/ 427732 h 1538437"/>
                  <a:gd name="connsiteX4" fmla="*/ 382035 w 7193279"/>
                  <a:gd name="connsiteY4" fmla="*/ 14264 h 1538437"/>
                  <a:gd name="connsiteX5" fmla="*/ 450573 w 7193279"/>
                  <a:gd name="connsiteY5" fmla="*/ 101729 h 1538437"/>
                  <a:gd name="connsiteX6" fmla="*/ 800431 w 7193279"/>
                  <a:gd name="connsiteY6" fmla="*/ 165339 h 1538437"/>
                  <a:gd name="connsiteX7" fmla="*/ 2772354 w 7193279"/>
                  <a:gd name="connsiteY7" fmla="*/ 165339 h 1538437"/>
                  <a:gd name="connsiteX8" fmla="*/ 4879450 w 7193279"/>
                  <a:gd name="connsiteY8" fmla="*/ 348219 h 1538437"/>
                  <a:gd name="connsiteX9" fmla="*/ 5459895 w 7193279"/>
                  <a:gd name="connsiteY9" fmla="*/ 952518 h 1538437"/>
                  <a:gd name="connsiteX10" fmla="*/ 5618921 w 7193279"/>
                  <a:gd name="connsiteY10" fmla="*/ 1469353 h 1538437"/>
                  <a:gd name="connsiteX11" fmla="*/ 5833606 w 7193279"/>
                  <a:gd name="connsiteY11" fmla="*/ 1532963 h 1538437"/>
                  <a:gd name="connsiteX12" fmla="*/ 7193279 w 7193279"/>
                  <a:gd name="connsiteY12" fmla="*/ 1509109 h 1538437"/>
                  <a:gd name="connsiteX0" fmla="*/ 0 w 7193279"/>
                  <a:gd name="connsiteY0" fmla="*/ 1547251 h 1560677"/>
                  <a:gd name="connsiteX1" fmla="*/ 371060 w 7193279"/>
                  <a:gd name="connsiteY1" fmla="*/ 1547252 h 1560677"/>
                  <a:gd name="connsiteX2" fmla="*/ 371060 w 7193279"/>
                  <a:gd name="connsiteY2" fmla="*/ 1547252 h 1560677"/>
                  <a:gd name="connsiteX3" fmla="*/ 365098 w 7193279"/>
                  <a:gd name="connsiteY3" fmla="*/ 449972 h 1560677"/>
                  <a:gd name="connsiteX4" fmla="*/ 360170 w 7193279"/>
                  <a:gd name="connsiteY4" fmla="*/ 12650 h 1560677"/>
                  <a:gd name="connsiteX5" fmla="*/ 450573 w 7193279"/>
                  <a:gd name="connsiteY5" fmla="*/ 123969 h 1560677"/>
                  <a:gd name="connsiteX6" fmla="*/ 800431 w 7193279"/>
                  <a:gd name="connsiteY6" fmla="*/ 187579 h 1560677"/>
                  <a:gd name="connsiteX7" fmla="*/ 2772354 w 7193279"/>
                  <a:gd name="connsiteY7" fmla="*/ 187579 h 1560677"/>
                  <a:gd name="connsiteX8" fmla="*/ 4879450 w 7193279"/>
                  <a:gd name="connsiteY8" fmla="*/ 370459 h 1560677"/>
                  <a:gd name="connsiteX9" fmla="*/ 5459895 w 7193279"/>
                  <a:gd name="connsiteY9" fmla="*/ 974758 h 1560677"/>
                  <a:gd name="connsiteX10" fmla="*/ 5618921 w 7193279"/>
                  <a:gd name="connsiteY10" fmla="*/ 1491593 h 1560677"/>
                  <a:gd name="connsiteX11" fmla="*/ 5833606 w 7193279"/>
                  <a:gd name="connsiteY11" fmla="*/ 1555203 h 1560677"/>
                  <a:gd name="connsiteX12" fmla="*/ 7193279 w 7193279"/>
                  <a:gd name="connsiteY12" fmla="*/ 1531349 h 1560677"/>
                  <a:gd name="connsiteX0" fmla="*/ 0 w 7193279"/>
                  <a:gd name="connsiteY0" fmla="*/ 1547430 h 1560856"/>
                  <a:gd name="connsiteX1" fmla="*/ 371060 w 7193279"/>
                  <a:gd name="connsiteY1" fmla="*/ 1547431 h 1560856"/>
                  <a:gd name="connsiteX2" fmla="*/ 371060 w 7193279"/>
                  <a:gd name="connsiteY2" fmla="*/ 1547431 h 1560856"/>
                  <a:gd name="connsiteX3" fmla="*/ 365098 w 7193279"/>
                  <a:gd name="connsiteY3" fmla="*/ 450151 h 1560856"/>
                  <a:gd name="connsiteX4" fmla="*/ 360170 w 7193279"/>
                  <a:gd name="connsiteY4" fmla="*/ 12829 h 1560856"/>
                  <a:gd name="connsiteX5" fmla="*/ 450573 w 7193279"/>
                  <a:gd name="connsiteY5" fmla="*/ 124148 h 1560856"/>
                  <a:gd name="connsiteX6" fmla="*/ 1040953 w 7193279"/>
                  <a:gd name="connsiteY6" fmla="*/ 203661 h 1560856"/>
                  <a:gd name="connsiteX7" fmla="*/ 2772354 w 7193279"/>
                  <a:gd name="connsiteY7" fmla="*/ 187758 h 1560856"/>
                  <a:gd name="connsiteX8" fmla="*/ 4879450 w 7193279"/>
                  <a:gd name="connsiteY8" fmla="*/ 370638 h 1560856"/>
                  <a:gd name="connsiteX9" fmla="*/ 5459895 w 7193279"/>
                  <a:gd name="connsiteY9" fmla="*/ 974937 h 1560856"/>
                  <a:gd name="connsiteX10" fmla="*/ 5618921 w 7193279"/>
                  <a:gd name="connsiteY10" fmla="*/ 1491772 h 1560856"/>
                  <a:gd name="connsiteX11" fmla="*/ 5833606 w 7193279"/>
                  <a:gd name="connsiteY11" fmla="*/ 1555382 h 1560856"/>
                  <a:gd name="connsiteX12" fmla="*/ 7193279 w 7193279"/>
                  <a:gd name="connsiteY12" fmla="*/ 1531528 h 1560856"/>
                  <a:gd name="connsiteX0" fmla="*/ 0 w 7193279"/>
                  <a:gd name="connsiteY0" fmla="*/ 1543701 h 1557127"/>
                  <a:gd name="connsiteX1" fmla="*/ 371060 w 7193279"/>
                  <a:gd name="connsiteY1" fmla="*/ 1543702 h 1557127"/>
                  <a:gd name="connsiteX2" fmla="*/ 371060 w 7193279"/>
                  <a:gd name="connsiteY2" fmla="*/ 1543702 h 1557127"/>
                  <a:gd name="connsiteX3" fmla="*/ 365098 w 7193279"/>
                  <a:gd name="connsiteY3" fmla="*/ 446422 h 1557127"/>
                  <a:gd name="connsiteX4" fmla="*/ 360170 w 7193279"/>
                  <a:gd name="connsiteY4" fmla="*/ 9100 h 1557127"/>
                  <a:gd name="connsiteX5" fmla="*/ 523458 w 7193279"/>
                  <a:gd name="connsiteY5" fmla="*/ 191981 h 1557127"/>
                  <a:gd name="connsiteX6" fmla="*/ 1040953 w 7193279"/>
                  <a:gd name="connsiteY6" fmla="*/ 199932 h 1557127"/>
                  <a:gd name="connsiteX7" fmla="*/ 2772354 w 7193279"/>
                  <a:gd name="connsiteY7" fmla="*/ 184029 h 1557127"/>
                  <a:gd name="connsiteX8" fmla="*/ 4879450 w 7193279"/>
                  <a:gd name="connsiteY8" fmla="*/ 366909 h 1557127"/>
                  <a:gd name="connsiteX9" fmla="*/ 5459895 w 7193279"/>
                  <a:gd name="connsiteY9" fmla="*/ 971208 h 1557127"/>
                  <a:gd name="connsiteX10" fmla="*/ 5618921 w 7193279"/>
                  <a:gd name="connsiteY10" fmla="*/ 1488043 h 1557127"/>
                  <a:gd name="connsiteX11" fmla="*/ 5833606 w 7193279"/>
                  <a:gd name="connsiteY11" fmla="*/ 1551653 h 1557127"/>
                  <a:gd name="connsiteX12" fmla="*/ 7193279 w 7193279"/>
                  <a:gd name="connsiteY12" fmla="*/ 1527799 h 1557127"/>
                  <a:gd name="connsiteX0" fmla="*/ 0 w 7193279"/>
                  <a:gd name="connsiteY0" fmla="*/ 1543701 h 1557127"/>
                  <a:gd name="connsiteX1" fmla="*/ 371060 w 7193279"/>
                  <a:gd name="connsiteY1" fmla="*/ 1543702 h 1557127"/>
                  <a:gd name="connsiteX2" fmla="*/ 371060 w 7193279"/>
                  <a:gd name="connsiteY2" fmla="*/ 1543702 h 1557127"/>
                  <a:gd name="connsiteX3" fmla="*/ 365098 w 7193279"/>
                  <a:gd name="connsiteY3" fmla="*/ 446422 h 1557127"/>
                  <a:gd name="connsiteX4" fmla="*/ 360170 w 7193279"/>
                  <a:gd name="connsiteY4" fmla="*/ 9100 h 1557127"/>
                  <a:gd name="connsiteX5" fmla="*/ 523458 w 7193279"/>
                  <a:gd name="connsiteY5" fmla="*/ 191981 h 1557127"/>
                  <a:gd name="connsiteX6" fmla="*/ 1040953 w 7193279"/>
                  <a:gd name="connsiteY6" fmla="*/ 199932 h 1557127"/>
                  <a:gd name="connsiteX7" fmla="*/ 2808796 w 7193279"/>
                  <a:gd name="connsiteY7" fmla="*/ 223786 h 1557127"/>
                  <a:gd name="connsiteX8" fmla="*/ 4879450 w 7193279"/>
                  <a:gd name="connsiteY8" fmla="*/ 366909 h 1557127"/>
                  <a:gd name="connsiteX9" fmla="*/ 5459895 w 7193279"/>
                  <a:gd name="connsiteY9" fmla="*/ 971208 h 1557127"/>
                  <a:gd name="connsiteX10" fmla="*/ 5618921 w 7193279"/>
                  <a:gd name="connsiteY10" fmla="*/ 1488043 h 1557127"/>
                  <a:gd name="connsiteX11" fmla="*/ 5833606 w 7193279"/>
                  <a:gd name="connsiteY11" fmla="*/ 1551653 h 1557127"/>
                  <a:gd name="connsiteX12" fmla="*/ 7193279 w 7193279"/>
                  <a:gd name="connsiteY12" fmla="*/ 1527799 h 1557127"/>
                  <a:gd name="connsiteX0" fmla="*/ 0 w 7193279"/>
                  <a:gd name="connsiteY0" fmla="*/ 1543701 h 1557127"/>
                  <a:gd name="connsiteX1" fmla="*/ 371060 w 7193279"/>
                  <a:gd name="connsiteY1" fmla="*/ 1543702 h 1557127"/>
                  <a:gd name="connsiteX2" fmla="*/ 371060 w 7193279"/>
                  <a:gd name="connsiteY2" fmla="*/ 1543702 h 1557127"/>
                  <a:gd name="connsiteX3" fmla="*/ 365098 w 7193279"/>
                  <a:gd name="connsiteY3" fmla="*/ 446422 h 1557127"/>
                  <a:gd name="connsiteX4" fmla="*/ 360170 w 7193279"/>
                  <a:gd name="connsiteY4" fmla="*/ 9100 h 1557127"/>
                  <a:gd name="connsiteX5" fmla="*/ 523458 w 7193279"/>
                  <a:gd name="connsiteY5" fmla="*/ 191981 h 1557127"/>
                  <a:gd name="connsiteX6" fmla="*/ 1040953 w 7193279"/>
                  <a:gd name="connsiteY6" fmla="*/ 199932 h 1557127"/>
                  <a:gd name="connsiteX7" fmla="*/ 2808796 w 7193279"/>
                  <a:gd name="connsiteY7" fmla="*/ 223786 h 1557127"/>
                  <a:gd name="connsiteX8" fmla="*/ 4864873 w 7193279"/>
                  <a:gd name="connsiteY8" fmla="*/ 406666 h 1557127"/>
                  <a:gd name="connsiteX9" fmla="*/ 5459895 w 7193279"/>
                  <a:gd name="connsiteY9" fmla="*/ 971208 h 1557127"/>
                  <a:gd name="connsiteX10" fmla="*/ 5618921 w 7193279"/>
                  <a:gd name="connsiteY10" fmla="*/ 1488043 h 1557127"/>
                  <a:gd name="connsiteX11" fmla="*/ 5833606 w 7193279"/>
                  <a:gd name="connsiteY11" fmla="*/ 1551653 h 1557127"/>
                  <a:gd name="connsiteX12" fmla="*/ 7193279 w 7193279"/>
                  <a:gd name="connsiteY12" fmla="*/ 1527799 h 1557127"/>
                  <a:gd name="connsiteX0" fmla="*/ 0 w 7193279"/>
                  <a:gd name="connsiteY0" fmla="*/ 1543701 h 1557127"/>
                  <a:gd name="connsiteX1" fmla="*/ 371060 w 7193279"/>
                  <a:gd name="connsiteY1" fmla="*/ 1543702 h 1557127"/>
                  <a:gd name="connsiteX2" fmla="*/ 371060 w 7193279"/>
                  <a:gd name="connsiteY2" fmla="*/ 1543702 h 1557127"/>
                  <a:gd name="connsiteX3" fmla="*/ 365098 w 7193279"/>
                  <a:gd name="connsiteY3" fmla="*/ 446422 h 1557127"/>
                  <a:gd name="connsiteX4" fmla="*/ 360170 w 7193279"/>
                  <a:gd name="connsiteY4" fmla="*/ 9100 h 1557127"/>
                  <a:gd name="connsiteX5" fmla="*/ 523458 w 7193279"/>
                  <a:gd name="connsiteY5" fmla="*/ 191981 h 1557127"/>
                  <a:gd name="connsiteX6" fmla="*/ 1040953 w 7193279"/>
                  <a:gd name="connsiteY6" fmla="*/ 199932 h 1557127"/>
                  <a:gd name="connsiteX7" fmla="*/ 2808796 w 7193279"/>
                  <a:gd name="connsiteY7" fmla="*/ 223786 h 1557127"/>
                  <a:gd name="connsiteX8" fmla="*/ 4864873 w 7193279"/>
                  <a:gd name="connsiteY8" fmla="*/ 406666 h 1557127"/>
                  <a:gd name="connsiteX9" fmla="*/ 5357855 w 7193279"/>
                  <a:gd name="connsiteY9" fmla="*/ 971208 h 1557127"/>
                  <a:gd name="connsiteX10" fmla="*/ 5618921 w 7193279"/>
                  <a:gd name="connsiteY10" fmla="*/ 1488043 h 1557127"/>
                  <a:gd name="connsiteX11" fmla="*/ 5833606 w 7193279"/>
                  <a:gd name="connsiteY11" fmla="*/ 1551653 h 1557127"/>
                  <a:gd name="connsiteX12" fmla="*/ 7193279 w 7193279"/>
                  <a:gd name="connsiteY12" fmla="*/ 1527799 h 1557127"/>
                  <a:gd name="connsiteX0" fmla="*/ 0 w 7193279"/>
                  <a:gd name="connsiteY0" fmla="*/ 1543701 h 1557127"/>
                  <a:gd name="connsiteX1" fmla="*/ 371060 w 7193279"/>
                  <a:gd name="connsiteY1" fmla="*/ 1543702 h 1557127"/>
                  <a:gd name="connsiteX2" fmla="*/ 371060 w 7193279"/>
                  <a:gd name="connsiteY2" fmla="*/ 1543702 h 1557127"/>
                  <a:gd name="connsiteX3" fmla="*/ 365098 w 7193279"/>
                  <a:gd name="connsiteY3" fmla="*/ 446422 h 1557127"/>
                  <a:gd name="connsiteX4" fmla="*/ 360170 w 7193279"/>
                  <a:gd name="connsiteY4" fmla="*/ 9100 h 1557127"/>
                  <a:gd name="connsiteX5" fmla="*/ 523458 w 7193279"/>
                  <a:gd name="connsiteY5" fmla="*/ 191981 h 1557127"/>
                  <a:gd name="connsiteX6" fmla="*/ 1040953 w 7193279"/>
                  <a:gd name="connsiteY6" fmla="*/ 199932 h 1557127"/>
                  <a:gd name="connsiteX7" fmla="*/ 2808796 w 7193279"/>
                  <a:gd name="connsiteY7" fmla="*/ 223786 h 1557127"/>
                  <a:gd name="connsiteX8" fmla="*/ 4711815 w 7193279"/>
                  <a:gd name="connsiteY8" fmla="*/ 398715 h 1557127"/>
                  <a:gd name="connsiteX9" fmla="*/ 5357855 w 7193279"/>
                  <a:gd name="connsiteY9" fmla="*/ 971208 h 1557127"/>
                  <a:gd name="connsiteX10" fmla="*/ 5618921 w 7193279"/>
                  <a:gd name="connsiteY10" fmla="*/ 1488043 h 1557127"/>
                  <a:gd name="connsiteX11" fmla="*/ 5833606 w 7193279"/>
                  <a:gd name="connsiteY11" fmla="*/ 1551653 h 1557127"/>
                  <a:gd name="connsiteX12" fmla="*/ 7193279 w 7193279"/>
                  <a:gd name="connsiteY12" fmla="*/ 1527799 h 1557127"/>
                  <a:gd name="connsiteX0" fmla="*/ 0 w 7193279"/>
                  <a:gd name="connsiteY0" fmla="*/ 1543701 h 1557127"/>
                  <a:gd name="connsiteX1" fmla="*/ 371060 w 7193279"/>
                  <a:gd name="connsiteY1" fmla="*/ 1543702 h 1557127"/>
                  <a:gd name="connsiteX2" fmla="*/ 371060 w 7193279"/>
                  <a:gd name="connsiteY2" fmla="*/ 1543702 h 1557127"/>
                  <a:gd name="connsiteX3" fmla="*/ 365098 w 7193279"/>
                  <a:gd name="connsiteY3" fmla="*/ 446422 h 1557127"/>
                  <a:gd name="connsiteX4" fmla="*/ 360170 w 7193279"/>
                  <a:gd name="connsiteY4" fmla="*/ 9100 h 1557127"/>
                  <a:gd name="connsiteX5" fmla="*/ 523458 w 7193279"/>
                  <a:gd name="connsiteY5" fmla="*/ 191981 h 1557127"/>
                  <a:gd name="connsiteX6" fmla="*/ 1040953 w 7193279"/>
                  <a:gd name="connsiteY6" fmla="*/ 199932 h 1557127"/>
                  <a:gd name="connsiteX7" fmla="*/ 2808796 w 7193279"/>
                  <a:gd name="connsiteY7" fmla="*/ 223786 h 1557127"/>
                  <a:gd name="connsiteX8" fmla="*/ 4711815 w 7193279"/>
                  <a:gd name="connsiteY8" fmla="*/ 398715 h 1557127"/>
                  <a:gd name="connsiteX9" fmla="*/ 5357855 w 7193279"/>
                  <a:gd name="connsiteY9" fmla="*/ 971208 h 1557127"/>
                  <a:gd name="connsiteX10" fmla="*/ 5618921 w 7193279"/>
                  <a:gd name="connsiteY10" fmla="*/ 1488043 h 1557127"/>
                  <a:gd name="connsiteX11" fmla="*/ 5833606 w 7193279"/>
                  <a:gd name="connsiteY11" fmla="*/ 1551653 h 1557127"/>
                  <a:gd name="connsiteX12" fmla="*/ 7193279 w 7193279"/>
                  <a:gd name="connsiteY12" fmla="*/ 1527799 h 1557127"/>
                  <a:gd name="connsiteX0" fmla="*/ 0 w 7421874"/>
                  <a:gd name="connsiteY0" fmla="*/ 1543701 h 1557127"/>
                  <a:gd name="connsiteX1" fmla="*/ 599655 w 7421874"/>
                  <a:gd name="connsiteY1" fmla="*/ 1543702 h 1557127"/>
                  <a:gd name="connsiteX2" fmla="*/ 599655 w 7421874"/>
                  <a:gd name="connsiteY2" fmla="*/ 1543702 h 1557127"/>
                  <a:gd name="connsiteX3" fmla="*/ 593693 w 7421874"/>
                  <a:gd name="connsiteY3" fmla="*/ 446422 h 1557127"/>
                  <a:gd name="connsiteX4" fmla="*/ 588765 w 7421874"/>
                  <a:gd name="connsiteY4" fmla="*/ 9100 h 1557127"/>
                  <a:gd name="connsiteX5" fmla="*/ 752053 w 7421874"/>
                  <a:gd name="connsiteY5" fmla="*/ 191981 h 1557127"/>
                  <a:gd name="connsiteX6" fmla="*/ 1269548 w 7421874"/>
                  <a:gd name="connsiteY6" fmla="*/ 199932 h 1557127"/>
                  <a:gd name="connsiteX7" fmla="*/ 3037391 w 7421874"/>
                  <a:gd name="connsiteY7" fmla="*/ 223786 h 1557127"/>
                  <a:gd name="connsiteX8" fmla="*/ 4940410 w 7421874"/>
                  <a:gd name="connsiteY8" fmla="*/ 398715 h 1557127"/>
                  <a:gd name="connsiteX9" fmla="*/ 5586450 w 7421874"/>
                  <a:gd name="connsiteY9" fmla="*/ 971208 h 1557127"/>
                  <a:gd name="connsiteX10" fmla="*/ 5847516 w 7421874"/>
                  <a:gd name="connsiteY10" fmla="*/ 1488043 h 1557127"/>
                  <a:gd name="connsiteX11" fmla="*/ 6062201 w 7421874"/>
                  <a:gd name="connsiteY11" fmla="*/ 1551653 h 1557127"/>
                  <a:gd name="connsiteX12" fmla="*/ 7421874 w 7421874"/>
                  <a:gd name="connsiteY12" fmla="*/ 1527799 h 1557127"/>
                  <a:gd name="connsiteX0" fmla="*/ 0 w 7421874"/>
                  <a:gd name="connsiteY0" fmla="*/ 1543701 h 1557127"/>
                  <a:gd name="connsiteX1" fmla="*/ 599655 w 7421874"/>
                  <a:gd name="connsiteY1" fmla="*/ 1543702 h 1557127"/>
                  <a:gd name="connsiteX2" fmla="*/ 599655 w 7421874"/>
                  <a:gd name="connsiteY2" fmla="*/ 1543702 h 1557127"/>
                  <a:gd name="connsiteX3" fmla="*/ 593693 w 7421874"/>
                  <a:gd name="connsiteY3" fmla="*/ 446422 h 1557127"/>
                  <a:gd name="connsiteX4" fmla="*/ 588765 w 7421874"/>
                  <a:gd name="connsiteY4" fmla="*/ 9100 h 1557127"/>
                  <a:gd name="connsiteX5" fmla="*/ 752053 w 7421874"/>
                  <a:gd name="connsiteY5" fmla="*/ 191981 h 1557127"/>
                  <a:gd name="connsiteX6" fmla="*/ 1269548 w 7421874"/>
                  <a:gd name="connsiteY6" fmla="*/ 199932 h 1557127"/>
                  <a:gd name="connsiteX7" fmla="*/ 3037391 w 7421874"/>
                  <a:gd name="connsiteY7" fmla="*/ 223786 h 1557127"/>
                  <a:gd name="connsiteX8" fmla="*/ 4940410 w 7421874"/>
                  <a:gd name="connsiteY8" fmla="*/ 398715 h 1557127"/>
                  <a:gd name="connsiteX9" fmla="*/ 5586450 w 7421874"/>
                  <a:gd name="connsiteY9" fmla="*/ 971208 h 1557127"/>
                  <a:gd name="connsiteX10" fmla="*/ 5847516 w 7421874"/>
                  <a:gd name="connsiteY10" fmla="*/ 1488043 h 1557127"/>
                  <a:gd name="connsiteX11" fmla="*/ 6062201 w 7421874"/>
                  <a:gd name="connsiteY11" fmla="*/ 1551653 h 1557127"/>
                  <a:gd name="connsiteX12" fmla="*/ 7421874 w 7421874"/>
                  <a:gd name="connsiteY12" fmla="*/ 1527799 h 15571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7421874" h="1557127">
                    <a:moveTo>
                      <a:pt x="0" y="1543701"/>
                    </a:moveTo>
                    <a:cubicBezTo>
                      <a:pt x="153259" y="1525148"/>
                      <a:pt x="537812" y="1543702"/>
                      <a:pt x="599655" y="1543702"/>
                    </a:cubicBezTo>
                    <a:lnTo>
                      <a:pt x="599655" y="1543702"/>
                    </a:lnTo>
                    <a:cubicBezTo>
                      <a:pt x="598661" y="1360822"/>
                      <a:pt x="595508" y="702189"/>
                      <a:pt x="593693" y="446422"/>
                    </a:cubicBezTo>
                    <a:cubicBezTo>
                      <a:pt x="591878" y="190655"/>
                      <a:pt x="574519" y="63434"/>
                      <a:pt x="588765" y="9100"/>
                    </a:cubicBezTo>
                    <a:cubicBezTo>
                      <a:pt x="603011" y="-45234"/>
                      <a:pt x="638589" y="160176"/>
                      <a:pt x="752053" y="191981"/>
                    </a:cubicBezTo>
                    <a:cubicBezTo>
                      <a:pt x="865517" y="223786"/>
                      <a:pt x="888658" y="194631"/>
                      <a:pt x="1269548" y="199932"/>
                    </a:cubicBezTo>
                    <a:lnTo>
                      <a:pt x="3037391" y="223786"/>
                    </a:lnTo>
                    <a:cubicBezTo>
                      <a:pt x="3649201" y="256917"/>
                      <a:pt x="4515567" y="274145"/>
                      <a:pt x="4940410" y="398715"/>
                    </a:cubicBezTo>
                    <a:cubicBezTo>
                      <a:pt x="5365253" y="523285"/>
                      <a:pt x="5449843" y="765799"/>
                      <a:pt x="5586450" y="971208"/>
                    </a:cubicBezTo>
                    <a:cubicBezTo>
                      <a:pt x="5723057" y="1176617"/>
                      <a:pt x="5768224" y="1391302"/>
                      <a:pt x="5847516" y="1488043"/>
                    </a:cubicBezTo>
                    <a:cubicBezTo>
                      <a:pt x="5926808" y="1584784"/>
                      <a:pt x="6062201" y="1551653"/>
                      <a:pt x="6062201" y="1551653"/>
                    </a:cubicBezTo>
                    <a:lnTo>
                      <a:pt x="7421874" y="1527799"/>
                    </a:lnTo>
                  </a:path>
                </a:pathLst>
              </a:custGeom>
              <a:ln w="28575">
                <a:solidFill>
                  <a:srgbClr val="00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cs-CZ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34" name="Volný tvar 73">
                <a:extLst>
                  <a:ext uri="{FF2B5EF4-FFF2-40B4-BE49-F238E27FC236}">
                    <a16:creationId xmlns:a16="http://schemas.microsoft.com/office/drawing/2014/main" id="{8321CDF4-566E-45E6-ADCD-86DE08AEE917}"/>
                  </a:ext>
                </a:extLst>
              </p:cNvPr>
              <p:cNvSpPr/>
              <p:nvPr/>
            </p:nvSpPr>
            <p:spPr>
              <a:xfrm>
                <a:off x="1769314" y="7704931"/>
                <a:ext cx="8308951" cy="1063740"/>
              </a:xfrm>
              <a:custGeom>
                <a:avLst/>
                <a:gdLst>
                  <a:gd name="connsiteX0" fmla="*/ 0 w 7162800"/>
                  <a:gd name="connsiteY0" fmla="*/ 1127767 h 1139408"/>
                  <a:gd name="connsiteX1" fmla="*/ 457200 w 7162800"/>
                  <a:gd name="connsiteY1" fmla="*/ 1051567 h 1139408"/>
                  <a:gd name="connsiteX2" fmla="*/ 1162050 w 7162800"/>
                  <a:gd name="connsiteY2" fmla="*/ 832492 h 1139408"/>
                  <a:gd name="connsiteX3" fmla="*/ 2028825 w 7162800"/>
                  <a:gd name="connsiteY3" fmla="*/ 451492 h 1139408"/>
                  <a:gd name="connsiteX4" fmla="*/ 2914650 w 7162800"/>
                  <a:gd name="connsiteY4" fmla="*/ 165742 h 1139408"/>
                  <a:gd name="connsiteX5" fmla="*/ 3619500 w 7162800"/>
                  <a:gd name="connsiteY5" fmla="*/ 22867 h 1139408"/>
                  <a:gd name="connsiteX6" fmla="*/ 4076700 w 7162800"/>
                  <a:gd name="connsiteY6" fmla="*/ 22867 h 1139408"/>
                  <a:gd name="connsiteX7" fmla="*/ 4838700 w 7162800"/>
                  <a:gd name="connsiteY7" fmla="*/ 241942 h 1139408"/>
                  <a:gd name="connsiteX8" fmla="*/ 5581650 w 7162800"/>
                  <a:gd name="connsiteY8" fmla="*/ 699142 h 1139408"/>
                  <a:gd name="connsiteX9" fmla="*/ 6000750 w 7162800"/>
                  <a:gd name="connsiteY9" fmla="*/ 984892 h 1139408"/>
                  <a:gd name="connsiteX10" fmla="*/ 6343650 w 7162800"/>
                  <a:gd name="connsiteY10" fmla="*/ 1118242 h 1139408"/>
                  <a:gd name="connsiteX11" fmla="*/ 7162800 w 7162800"/>
                  <a:gd name="connsiteY11" fmla="*/ 1137292 h 1139408"/>
                  <a:gd name="connsiteX0" fmla="*/ 0 w 7162800"/>
                  <a:gd name="connsiteY0" fmla="*/ 1127767 h 1139408"/>
                  <a:gd name="connsiteX1" fmla="*/ 457200 w 7162800"/>
                  <a:gd name="connsiteY1" fmla="*/ 1051567 h 1139408"/>
                  <a:gd name="connsiteX2" fmla="*/ 1162050 w 7162800"/>
                  <a:gd name="connsiteY2" fmla="*/ 832492 h 1139408"/>
                  <a:gd name="connsiteX3" fmla="*/ 2028825 w 7162800"/>
                  <a:gd name="connsiteY3" fmla="*/ 451492 h 1139408"/>
                  <a:gd name="connsiteX4" fmla="*/ 2914650 w 7162800"/>
                  <a:gd name="connsiteY4" fmla="*/ 165742 h 1139408"/>
                  <a:gd name="connsiteX5" fmla="*/ 3383017 w 7162800"/>
                  <a:gd name="connsiteY5" fmla="*/ 22867 h 1139408"/>
                  <a:gd name="connsiteX6" fmla="*/ 4076700 w 7162800"/>
                  <a:gd name="connsiteY6" fmla="*/ 22867 h 1139408"/>
                  <a:gd name="connsiteX7" fmla="*/ 4838700 w 7162800"/>
                  <a:gd name="connsiteY7" fmla="*/ 241942 h 1139408"/>
                  <a:gd name="connsiteX8" fmla="*/ 5581650 w 7162800"/>
                  <a:gd name="connsiteY8" fmla="*/ 699142 h 1139408"/>
                  <a:gd name="connsiteX9" fmla="*/ 6000750 w 7162800"/>
                  <a:gd name="connsiteY9" fmla="*/ 984892 h 1139408"/>
                  <a:gd name="connsiteX10" fmla="*/ 6343650 w 7162800"/>
                  <a:gd name="connsiteY10" fmla="*/ 1118242 h 1139408"/>
                  <a:gd name="connsiteX11" fmla="*/ 7162800 w 7162800"/>
                  <a:gd name="connsiteY11" fmla="*/ 1137292 h 1139408"/>
                  <a:gd name="connsiteX0" fmla="*/ 0 w 7162800"/>
                  <a:gd name="connsiteY0" fmla="*/ 1138740 h 1150381"/>
                  <a:gd name="connsiteX1" fmla="*/ 457200 w 7162800"/>
                  <a:gd name="connsiteY1" fmla="*/ 1062540 h 1150381"/>
                  <a:gd name="connsiteX2" fmla="*/ 1162050 w 7162800"/>
                  <a:gd name="connsiteY2" fmla="*/ 843465 h 1150381"/>
                  <a:gd name="connsiteX3" fmla="*/ 2028825 w 7162800"/>
                  <a:gd name="connsiteY3" fmla="*/ 462465 h 1150381"/>
                  <a:gd name="connsiteX4" fmla="*/ 2914650 w 7162800"/>
                  <a:gd name="connsiteY4" fmla="*/ 176715 h 1150381"/>
                  <a:gd name="connsiteX5" fmla="*/ 3383017 w 7162800"/>
                  <a:gd name="connsiteY5" fmla="*/ 33840 h 1150381"/>
                  <a:gd name="connsiteX6" fmla="*/ 3887513 w 7162800"/>
                  <a:gd name="connsiteY6" fmla="*/ 18075 h 1150381"/>
                  <a:gd name="connsiteX7" fmla="*/ 4838700 w 7162800"/>
                  <a:gd name="connsiteY7" fmla="*/ 252915 h 1150381"/>
                  <a:gd name="connsiteX8" fmla="*/ 5581650 w 7162800"/>
                  <a:gd name="connsiteY8" fmla="*/ 710115 h 1150381"/>
                  <a:gd name="connsiteX9" fmla="*/ 6000750 w 7162800"/>
                  <a:gd name="connsiteY9" fmla="*/ 995865 h 1150381"/>
                  <a:gd name="connsiteX10" fmla="*/ 6343650 w 7162800"/>
                  <a:gd name="connsiteY10" fmla="*/ 1129215 h 1150381"/>
                  <a:gd name="connsiteX11" fmla="*/ 7162800 w 7162800"/>
                  <a:gd name="connsiteY11" fmla="*/ 1148265 h 1150381"/>
                  <a:gd name="connsiteX0" fmla="*/ 0 w 7162800"/>
                  <a:gd name="connsiteY0" fmla="*/ 1141069 h 1152710"/>
                  <a:gd name="connsiteX1" fmla="*/ 457200 w 7162800"/>
                  <a:gd name="connsiteY1" fmla="*/ 1064869 h 1152710"/>
                  <a:gd name="connsiteX2" fmla="*/ 1162050 w 7162800"/>
                  <a:gd name="connsiteY2" fmla="*/ 845794 h 1152710"/>
                  <a:gd name="connsiteX3" fmla="*/ 2028825 w 7162800"/>
                  <a:gd name="connsiteY3" fmla="*/ 464794 h 1152710"/>
                  <a:gd name="connsiteX4" fmla="*/ 2914650 w 7162800"/>
                  <a:gd name="connsiteY4" fmla="*/ 179044 h 1152710"/>
                  <a:gd name="connsiteX5" fmla="*/ 3383017 w 7162800"/>
                  <a:gd name="connsiteY5" fmla="*/ 36169 h 1152710"/>
                  <a:gd name="connsiteX6" fmla="*/ 3887513 w 7162800"/>
                  <a:gd name="connsiteY6" fmla="*/ 20404 h 1152710"/>
                  <a:gd name="connsiteX7" fmla="*/ 4633749 w 7162800"/>
                  <a:gd name="connsiteY7" fmla="*/ 286775 h 1152710"/>
                  <a:gd name="connsiteX8" fmla="*/ 5581650 w 7162800"/>
                  <a:gd name="connsiteY8" fmla="*/ 712444 h 1152710"/>
                  <a:gd name="connsiteX9" fmla="*/ 6000750 w 7162800"/>
                  <a:gd name="connsiteY9" fmla="*/ 998194 h 1152710"/>
                  <a:gd name="connsiteX10" fmla="*/ 6343650 w 7162800"/>
                  <a:gd name="connsiteY10" fmla="*/ 1131544 h 1152710"/>
                  <a:gd name="connsiteX11" fmla="*/ 7162800 w 7162800"/>
                  <a:gd name="connsiteY11" fmla="*/ 1150594 h 1152710"/>
                  <a:gd name="connsiteX0" fmla="*/ 0 w 7162800"/>
                  <a:gd name="connsiteY0" fmla="*/ 1141069 h 1152710"/>
                  <a:gd name="connsiteX1" fmla="*/ 457200 w 7162800"/>
                  <a:gd name="connsiteY1" fmla="*/ 1064869 h 1152710"/>
                  <a:gd name="connsiteX2" fmla="*/ 1162050 w 7162800"/>
                  <a:gd name="connsiteY2" fmla="*/ 845794 h 1152710"/>
                  <a:gd name="connsiteX3" fmla="*/ 2028825 w 7162800"/>
                  <a:gd name="connsiteY3" fmla="*/ 464794 h 1152710"/>
                  <a:gd name="connsiteX4" fmla="*/ 2914650 w 7162800"/>
                  <a:gd name="connsiteY4" fmla="*/ 179044 h 1152710"/>
                  <a:gd name="connsiteX5" fmla="*/ 3383017 w 7162800"/>
                  <a:gd name="connsiteY5" fmla="*/ 36169 h 1152710"/>
                  <a:gd name="connsiteX6" fmla="*/ 3887513 w 7162800"/>
                  <a:gd name="connsiteY6" fmla="*/ 20404 h 1152710"/>
                  <a:gd name="connsiteX7" fmla="*/ 4633749 w 7162800"/>
                  <a:gd name="connsiteY7" fmla="*/ 286775 h 1152710"/>
                  <a:gd name="connsiteX8" fmla="*/ 5518588 w 7162800"/>
                  <a:gd name="connsiteY8" fmla="*/ 791271 h 1152710"/>
                  <a:gd name="connsiteX9" fmla="*/ 6000750 w 7162800"/>
                  <a:gd name="connsiteY9" fmla="*/ 998194 h 1152710"/>
                  <a:gd name="connsiteX10" fmla="*/ 6343650 w 7162800"/>
                  <a:gd name="connsiteY10" fmla="*/ 1131544 h 1152710"/>
                  <a:gd name="connsiteX11" fmla="*/ 7162800 w 7162800"/>
                  <a:gd name="connsiteY11" fmla="*/ 1150594 h 1152710"/>
                  <a:gd name="connsiteX0" fmla="*/ 0 w 7162800"/>
                  <a:gd name="connsiteY0" fmla="*/ 1138727 h 1150368"/>
                  <a:gd name="connsiteX1" fmla="*/ 457200 w 7162800"/>
                  <a:gd name="connsiteY1" fmla="*/ 1062527 h 1150368"/>
                  <a:gd name="connsiteX2" fmla="*/ 1162050 w 7162800"/>
                  <a:gd name="connsiteY2" fmla="*/ 843452 h 1150368"/>
                  <a:gd name="connsiteX3" fmla="*/ 2028825 w 7162800"/>
                  <a:gd name="connsiteY3" fmla="*/ 462452 h 1150368"/>
                  <a:gd name="connsiteX4" fmla="*/ 2725464 w 7162800"/>
                  <a:gd name="connsiteY4" fmla="*/ 113640 h 1150368"/>
                  <a:gd name="connsiteX5" fmla="*/ 3383017 w 7162800"/>
                  <a:gd name="connsiteY5" fmla="*/ 33827 h 1150368"/>
                  <a:gd name="connsiteX6" fmla="*/ 3887513 w 7162800"/>
                  <a:gd name="connsiteY6" fmla="*/ 18062 h 1150368"/>
                  <a:gd name="connsiteX7" fmla="*/ 4633749 w 7162800"/>
                  <a:gd name="connsiteY7" fmla="*/ 284433 h 1150368"/>
                  <a:gd name="connsiteX8" fmla="*/ 5518588 w 7162800"/>
                  <a:gd name="connsiteY8" fmla="*/ 788929 h 1150368"/>
                  <a:gd name="connsiteX9" fmla="*/ 6000750 w 7162800"/>
                  <a:gd name="connsiteY9" fmla="*/ 995852 h 1150368"/>
                  <a:gd name="connsiteX10" fmla="*/ 6343650 w 7162800"/>
                  <a:gd name="connsiteY10" fmla="*/ 1129202 h 1150368"/>
                  <a:gd name="connsiteX11" fmla="*/ 7162800 w 7162800"/>
                  <a:gd name="connsiteY11" fmla="*/ 1148252 h 1150368"/>
                  <a:gd name="connsiteX0" fmla="*/ 0 w 7162800"/>
                  <a:gd name="connsiteY0" fmla="*/ 1188559 h 1200200"/>
                  <a:gd name="connsiteX1" fmla="*/ 457200 w 7162800"/>
                  <a:gd name="connsiteY1" fmla="*/ 1112359 h 1200200"/>
                  <a:gd name="connsiteX2" fmla="*/ 1162050 w 7162800"/>
                  <a:gd name="connsiteY2" fmla="*/ 893284 h 1200200"/>
                  <a:gd name="connsiteX3" fmla="*/ 2028825 w 7162800"/>
                  <a:gd name="connsiteY3" fmla="*/ 512284 h 1200200"/>
                  <a:gd name="connsiteX4" fmla="*/ 2725464 w 7162800"/>
                  <a:gd name="connsiteY4" fmla="*/ 163472 h 1200200"/>
                  <a:gd name="connsiteX5" fmla="*/ 3241127 w 7162800"/>
                  <a:gd name="connsiteY5" fmla="*/ 4831 h 1200200"/>
                  <a:gd name="connsiteX6" fmla="*/ 3887513 w 7162800"/>
                  <a:gd name="connsiteY6" fmla="*/ 67894 h 1200200"/>
                  <a:gd name="connsiteX7" fmla="*/ 4633749 w 7162800"/>
                  <a:gd name="connsiteY7" fmla="*/ 334265 h 1200200"/>
                  <a:gd name="connsiteX8" fmla="*/ 5518588 w 7162800"/>
                  <a:gd name="connsiteY8" fmla="*/ 838761 h 1200200"/>
                  <a:gd name="connsiteX9" fmla="*/ 6000750 w 7162800"/>
                  <a:gd name="connsiteY9" fmla="*/ 1045684 h 1200200"/>
                  <a:gd name="connsiteX10" fmla="*/ 6343650 w 7162800"/>
                  <a:gd name="connsiteY10" fmla="*/ 1179034 h 1200200"/>
                  <a:gd name="connsiteX11" fmla="*/ 7162800 w 7162800"/>
                  <a:gd name="connsiteY11" fmla="*/ 1198084 h 1200200"/>
                  <a:gd name="connsiteX0" fmla="*/ 0 w 7162800"/>
                  <a:gd name="connsiteY0" fmla="*/ 1188559 h 1200200"/>
                  <a:gd name="connsiteX1" fmla="*/ 457200 w 7162800"/>
                  <a:gd name="connsiteY1" fmla="*/ 1112359 h 1200200"/>
                  <a:gd name="connsiteX2" fmla="*/ 1162050 w 7162800"/>
                  <a:gd name="connsiteY2" fmla="*/ 893284 h 1200200"/>
                  <a:gd name="connsiteX3" fmla="*/ 2028825 w 7162800"/>
                  <a:gd name="connsiteY3" fmla="*/ 512284 h 1200200"/>
                  <a:gd name="connsiteX4" fmla="*/ 2725464 w 7162800"/>
                  <a:gd name="connsiteY4" fmla="*/ 163472 h 1200200"/>
                  <a:gd name="connsiteX5" fmla="*/ 3241127 w 7162800"/>
                  <a:gd name="connsiteY5" fmla="*/ 4831 h 1200200"/>
                  <a:gd name="connsiteX6" fmla="*/ 3887513 w 7162800"/>
                  <a:gd name="connsiteY6" fmla="*/ 67894 h 1200200"/>
                  <a:gd name="connsiteX7" fmla="*/ 4633749 w 7162800"/>
                  <a:gd name="connsiteY7" fmla="*/ 334265 h 1200200"/>
                  <a:gd name="connsiteX8" fmla="*/ 5518588 w 7162800"/>
                  <a:gd name="connsiteY8" fmla="*/ 838761 h 1200200"/>
                  <a:gd name="connsiteX9" fmla="*/ 5919388 w 7162800"/>
                  <a:gd name="connsiteY9" fmla="*/ 1060198 h 1200200"/>
                  <a:gd name="connsiteX10" fmla="*/ 6343650 w 7162800"/>
                  <a:gd name="connsiteY10" fmla="*/ 1179034 h 1200200"/>
                  <a:gd name="connsiteX11" fmla="*/ 7162800 w 7162800"/>
                  <a:gd name="connsiteY11" fmla="*/ 1198084 h 1200200"/>
                  <a:gd name="connsiteX0" fmla="*/ 0 w 7162800"/>
                  <a:gd name="connsiteY0" fmla="*/ 1221748 h 1233389"/>
                  <a:gd name="connsiteX1" fmla="*/ 457200 w 7162800"/>
                  <a:gd name="connsiteY1" fmla="*/ 1145548 h 1233389"/>
                  <a:gd name="connsiteX2" fmla="*/ 1162050 w 7162800"/>
                  <a:gd name="connsiteY2" fmla="*/ 926473 h 1233389"/>
                  <a:gd name="connsiteX3" fmla="*/ 2028825 w 7162800"/>
                  <a:gd name="connsiteY3" fmla="*/ 545473 h 1233389"/>
                  <a:gd name="connsiteX4" fmla="*/ 2725464 w 7162800"/>
                  <a:gd name="connsiteY4" fmla="*/ 196661 h 1233389"/>
                  <a:gd name="connsiteX5" fmla="*/ 3241127 w 7162800"/>
                  <a:gd name="connsiteY5" fmla="*/ 38020 h 1233389"/>
                  <a:gd name="connsiteX6" fmla="*/ 3887513 w 7162800"/>
                  <a:gd name="connsiteY6" fmla="*/ 28512 h 1233389"/>
                  <a:gd name="connsiteX7" fmla="*/ 4633749 w 7162800"/>
                  <a:gd name="connsiteY7" fmla="*/ 367454 h 1233389"/>
                  <a:gd name="connsiteX8" fmla="*/ 5518588 w 7162800"/>
                  <a:gd name="connsiteY8" fmla="*/ 871950 h 1233389"/>
                  <a:gd name="connsiteX9" fmla="*/ 5919388 w 7162800"/>
                  <a:gd name="connsiteY9" fmla="*/ 1093387 h 1233389"/>
                  <a:gd name="connsiteX10" fmla="*/ 6343650 w 7162800"/>
                  <a:gd name="connsiteY10" fmla="*/ 1212223 h 1233389"/>
                  <a:gd name="connsiteX11" fmla="*/ 7162800 w 7162800"/>
                  <a:gd name="connsiteY11" fmla="*/ 1231273 h 1233389"/>
                  <a:gd name="connsiteX0" fmla="*/ 0 w 7162800"/>
                  <a:gd name="connsiteY0" fmla="*/ 1225943 h 1237584"/>
                  <a:gd name="connsiteX1" fmla="*/ 457200 w 7162800"/>
                  <a:gd name="connsiteY1" fmla="*/ 1149743 h 1237584"/>
                  <a:gd name="connsiteX2" fmla="*/ 1162050 w 7162800"/>
                  <a:gd name="connsiteY2" fmla="*/ 930668 h 1237584"/>
                  <a:gd name="connsiteX3" fmla="*/ 2028825 w 7162800"/>
                  <a:gd name="connsiteY3" fmla="*/ 549668 h 1237584"/>
                  <a:gd name="connsiteX4" fmla="*/ 2725464 w 7162800"/>
                  <a:gd name="connsiteY4" fmla="*/ 287941 h 1237584"/>
                  <a:gd name="connsiteX5" fmla="*/ 3241127 w 7162800"/>
                  <a:gd name="connsiteY5" fmla="*/ 42215 h 1237584"/>
                  <a:gd name="connsiteX6" fmla="*/ 3887513 w 7162800"/>
                  <a:gd name="connsiteY6" fmla="*/ 32707 h 1237584"/>
                  <a:gd name="connsiteX7" fmla="*/ 4633749 w 7162800"/>
                  <a:gd name="connsiteY7" fmla="*/ 371649 h 1237584"/>
                  <a:gd name="connsiteX8" fmla="*/ 5518588 w 7162800"/>
                  <a:gd name="connsiteY8" fmla="*/ 876145 h 1237584"/>
                  <a:gd name="connsiteX9" fmla="*/ 5919388 w 7162800"/>
                  <a:gd name="connsiteY9" fmla="*/ 1097582 h 1237584"/>
                  <a:gd name="connsiteX10" fmla="*/ 6343650 w 7162800"/>
                  <a:gd name="connsiteY10" fmla="*/ 1216418 h 1237584"/>
                  <a:gd name="connsiteX11" fmla="*/ 7162800 w 7162800"/>
                  <a:gd name="connsiteY11" fmla="*/ 1235468 h 1237584"/>
                  <a:gd name="connsiteX0" fmla="*/ 0 w 7054317"/>
                  <a:gd name="connsiteY0" fmla="*/ 1225943 h 1237584"/>
                  <a:gd name="connsiteX1" fmla="*/ 348717 w 7054317"/>
                  <a:gd name="connsiteY1" fmla="*/ 1149743 h 1237584"/>
                  <a:gd name="connsiteX2" fmla="*/ 1053567 w 7054317"/>
                  <a:gd name="connsiteY2" fmla="*/ 930668 h 1237584"/>
                  <a:gd name="connsiteX3" fmla="*/ 1920342 w 7054317"/>
                  <a:gd name="connsiteY3" fmla="*/ 549668 h 1237584"/>
                  <a:gd name="connsiteX4" fmla="*/ 2616981 w 7054317"/>
                  <a:gd name="connsiteY4" fmla="*/ 287941 h 1237584"/>
                  <a:gd name="connsiteX5" fmla="*/ 3132644 w 7054317"/>
                  <a:gd name="connsiteY5" fmla="*/ 42215 h 1237584"/>
                  <a:gd name="connsiteX6" fmla="*/ 3779030 w 7054317"/>
                  <a:gd name="connsiteY6" fmla="*/ 32707 h 1237584"/>
                  <a:gd name="connsiteX7" fmla="*/ 4525266 w 7054317"/>
                  <a:gd name="connsiteY7" fmla="*/ 371649 h 1237584"/>
                  <a:gd name="connsiteX8" fmla="*/ 5410105 w 7054317"/>
                  <a:gd name="connsiteY8" fmla="*/ 876145 h 1237584"/>
                  <a:gd name="connsiteX9" fmla="*/ 5810905 w 7054317"/>
                  <a:gd name="connsiteY9" fmla="*/ 1097582 h 1237584"/>
                  <a:gd name="connsiteX10" fmla="*/ 6235167 w 7054317"/>
                  <a:gd name="connsiteY10" fmla="*/ 1216418 h 1237584"/>
                  <a:gd name="connsiteX11" fmla="*/ 7054317 w 7054317"/>
                  <a:gd name="connsiteY11" fmla="*/ 1235468 h 1237584"/>
                  <a:gd name="connsiteX0" fmla="*/ 0 w 7054317"/>
                  <a:gd name="connsiteY0" fmla="*/ 1225943 h 1237584"/>
                  <a:gd name="connsiteX1" fmla="*/ 348717 w 7054317"/>
                  <a:gd name="connsiteY1" fmla="*/ 1149743 h 1237584"/>
                  <a:gd name="connsiteX2" fmla="*/ 1053567 w 7054317"/>
                  <a:gd name="connsiteY2" fmla="*/ 930668 h 1237584"/>
                  <a:gd name="connsiteX3" fmla="*/ 1920342 w 7054317"/>
                  <a:gd name="connsiteY3" fmla="*/ 549668 h 1237584"/>
                  <a:gd name="connsiteX4" fmla="*/ 2616981 w 7054317"/>
                  <a:gd name="connsiteY4" fmla="*/ 287941 h 1237584"/>
                  <a:gd name="connsiteX5" fmla="*/ 3132644 w 7054317"/>
                  <a:gd name="connsiteY5" fmla="*/ 42215 h 1237584"/>
                  <a:gd name="connsiteX6" fmla="*/ 3779030 w 7054317"/>
                  <a:gd name="connsiteY6" fmla="*/ 32707 h 1237584"/>
                  <a:gd name="connsiteX7" fmla="*/ 4525266 w 7054317"/>
                  <a:gd name="connsiteY7" fmla="*/ 371649 h 1237584"/>
                  <a:gd name="connsiteX8" fmla="*/ 5410105 w 7054317"/>
                  <a:gd name="connsiteY8" fmla="*/ 876145 h 1237584"/>
                  <a:gd name="connsiteX9" fmla="*/ 5824466 w 7054317"/>
                  <a:gd name="connsiteY9" fmla="*/ 1010497 h 1237584"/>
                  <a:gd name="connsiteX10" fmla="*/ 6235167 w 7054317"/>
                  <a:gd name="connsiteY10" fmla="*/ 1216418 h 1237584"/>
                  <a:gd name="connsiteX11" fmla="*/ 7054317 w 7054317"/>
                  <a:gd name="connsiteY11" fmla="*/ 1235468 h 1237584"/>
                  <a:gd name="connsiteX0" fmla="*/ 0 w 7054317"/>
                  <a:gd name="connsiteY0" fmla="*/ 1225943 h 1237584"/>
                  <a:gd name="connsiteX1" fmla="*/ 348717 w 7054317"/>
                  <a:gd name="connsiteY1" fmla="*/ 1149743 h 1237584"/>
                  <a:gd name="connsiteX2" fmla="*/ 1053567 w 7054317"/>
                  <a:gd name="connsiteY2" fmla="*/ 930668 h 1237584"/>
                  <a:gd name="connsiteX3" fmla="*/ 1920342 w 7054317"/>
                  <a:gd name="connsiteY3" fmla="*/ 549668 h 1237584"/>
                  <a:gd name="connsiteX4" fmla="*/ 2616981 w 7054317"/>
                  <a:gd name="connsiteY4" fmla="*/ 287941 h 1237584"/>
                  <a:gd name="connsiteX5" fmla="*/ 3132644 w 7054317"/>
                  <a:gd name="connsiteY5" fmla="*/ 42215 h 1237584"/>
                  <a:gd name="connsiteX6" fmla="*/ 3779030 w 7054317"/>
                  <a:gd name="connsiteY6" fmla="*/ 32707 h 1237584"/>
                  <a:gd name="connsiteX7" fmla="*/ 4525266 w 7054317"/>
                  <a:gd name="connsiteY7" fmla="*/ 371649 h 1237584"/>
                  <a:gd name="connsiteX8" fmla="*/ 5274501 w 7054317"/>
                  <a:gd name="connsiteY8" fmla="*/ 731002 h 1237584"/>
                  <a:gd name="connsiteX9" fmla="*/ 5824466 w 7054317"/>
                  <a:gd name="connsiteY9" fmla="*/ 1010497 h 1237584"/>
                  <a:gd name="connsiteX10" fmla="*/ 6235167 w 7054317"/>
                  <a:gd name="connsiteY10" fmla="*/ 1216418 h 1237584"/>
                  <a:gd name="connsiteX11" fmla="*/ 7054317 w 7054317"/>
                  <a:gd name="connsiteY11" fmla="*/ 1235468 h 1237584"/>
                  <a:gd name="connsiteX0" fmla="*/ 0 w 7054317"/>
                  <a:gd name="connsiteY0" fmla="*/ 1221893 h 1233534"/>
                  <a:gd name="connsiteX1" fmla="*/ 348717 w 7054317"/>
                  <a:gd name="connsiteY1" fmla="*/ 1145693 h 1233534"/>
                  <a:gd name="connsiteX2" fmla="*/ 1053567 w 7054317"/>
                  <a:gd name="connsiteY2" fmla="*/ 926618 h 1233534"/>
                  <a:gd name="connsiteX3" fmla="*/ 1920342 w 7054317"/>
                  <a:gd name="connsiteY3" fmla="*/ 545618 h 1233534"/>
                  <a:gd name="connsiteX4" fmla="*/ 2616981 w 7054317"/>
                  <a:gd name="connsiteY4" fmla="*/ 283891 h 1233534"/>
                  <a:gd name="connsiteX5" fmla="*/ 3132644 w 7054317"/>
                  <a:gd name="connsiteY5" fmla="*/ 38165 h 1233534"/>
                  <a:gd name="connsiteX6" fmla="*/ 3779030 w 7054317"/>
                  <a:gd name="connsiteY6" fmla="*/ 28657 h 1233534"/>
                  <a:gd name="connsiteX7" fmla="*/ 4525266 w 7054317"/>
                  <a:gd name="connsiteY7" fmla="*/ 309542 h 1233534"/>
                  <a:gd name="connsiteX8" fmla="*/ 5274501 w 7054317"/>
                  <a:gd name="connsiteY8" fmla="*/ 726952 h 1233534"/>
                  <a:gd name="connsiteX9" fmla="*/ 5824466 w 7054317"/>
                  <a:gd name="connsiteY9" fmla="*/ 1006447 h 1233534"/>
                  <a:gd name="connsiteX10" fmla="*/ 6235167 w 7054317"/>
                  <a:gd name="connsiteY10" fmla="*/ 1212368 h 1233534"/>
                  <a:gd name="connsiteX11" fmla="*/ 7054317 w 7054317"/>
                  <a:gd name="connsiteY11" fmla="*/ 1231418 h 1233534"/>
                  <a:gd name="connsiteX0" fmla="*/ 0 w 7054317"/>
                  <a:gd name="connsiteY0" fmla="*/ 1221893 h 1233534"/>
                  <a:gd name="connsiteX1" fmla="*/ 348717 w 7054317"/>
                  <a:gd name="connsiteY1" fmla="*/ 1145693 h 1233534"/>
                  <a:gd name="connsiteX2" fmla="*/ 1053567 w 7054317"/>
                  <a:gd name="connsiteY2" fmla="*/ 926618 h 1233534"/>
                  <a:gd name="connsiteX3" fmla="*/ 1920342 w 7054317"/>
                  <a:gd name="connsiteY3" fmla="*/ 545618 h 1233534"/>
                  <a:gd name="connsiteX4" fmla="*/ 2616981 w 7054317"/>
                  <a:gd name="connsiteY4" fmla="*/ 283891 h 1233534"/>
                  <a:gd name="connsiteX5" fmla="*/ 3132644 w 7054317"/>
                  <a:gd name="connsiteY5" fmla="*/ 38165 h 1233534"/>
                  <a:gd name="connsiteX6" fmla="*/ 3779030 w 7054317"/>
                  <a:gd name="connsiteY6" fmla="*/ 28657 h 1233534"/>
                  <a:gd name="connsiteX7" fmla="*/ 4525266 w 7054317"/>
                  <a:gd name="connsiteY7" fmla="*/ 309542 h 1233534"/>
                  <a:gd name="connsiteX8" fmla="*/ 5274501 w 7054317"/>
                  <a:gd name="connsiteY8" fmla="*/ 726952 h 1233534"/>
                  <a:gd name="connsiteX9" fmla="*/ 5783786 w 7054317"/>
                  <a:gd name="connsiteY9" fmla="*/ 1064505 h 1233534"/>
                  <a:gd name="connsiteX10" fmla="*/ 6235167 w 7054317"/>
                  <a:gd name="connsiteY10" fmla="*/ 1212368 h 1233534"/>
                  <a:gd name="connsiteX11" fmla="*/ 7054317 w 7054317"/>
                  <a:gd name="connsiteY11" fmla="*/ 1231418 h 1233534"/>
                  <a:gd name="connsiteX0" fmla="*/ 0 w 7450714"/>
                  <a:gd name="connsiteY0" fmla="*/ 1185317 h 1233534"/>
                  <a:gd name="connsiteX1" fmla="*/ 745114 w 7450714"/>
                  <a:gd name="connsiteY1" fmla="*/ 1145693 h 1233534"/>
                  <a:gd name="connsiteX2" fmla="*/ 1449964 w 7450714"/>
                  <a:gd name="connsiteY2" fmla="*/ 926618 h 1233534"/>
                  <a:gd name="connsiteX3" fmla="*/ 2316739 w 7450714"/>
                  <a:gd name="connsiteY3" fmla="*/ 545618 h 1233534"/>
                  <a:gd name="connsiteX4" fmla="*/ 3013378 w 7450714"/>
                  <a:gd name="connsiteY4" fmla="*/ 283891 h 1233534"/>
                  <a:gd name="connsiteX5" fmla="*/ 3529041 w 7450714"/>
                  <a:gd name="connsiteY5" fmla="*/ 38165 h 1233534"/>
                  <a:gd name="connsiteX6" fmla="*/ 4175427 w 7450714"/>
                  <a:gd name="connsiteY6" fmla="*/ 28657 h 1233534"/>
                  <a:gd name="connsiteX7" fmla="*/ 4921663 w 7450714"/>
                  <a:gd name="connsiteY7" fmla="*/ 309542 h 1233534"/>
                  <a:gd name="connsiteX8" fmla="*/ 5670898 w 7450714"/>
                  <a:gd name="connsiteY8" fmla="*/ 726952 h 1233534"/>
                  <a:gd name="connsiteX9" fmla="*/ 6180183 w 7450714"/>
                  <a:gd name="connsiteY9" fmla="*/ 1064505 h 1233534"/>
                  <a:gd name="connsiteX10" fmla="*/ 6631564 w 7450714"/>
                  <a:gd name="connsiteY10" fmla="*/ 1212368 h 1233534"/>
                  <a:gd name="connsiteX11" fmla="*/ 7450714 w 7450714"/>
                  <a:gd name="connsiteY11" fmla="*/ 1231418 h 1233534"/>
                  <a:gd name="connsiteX0" fmla="*/ 0 w 7450714"/>
                  <a:gd name="connsiteY0" fmla="*/ 1185317 h 1233534"/>
                  <a:gd name="connsiteX1" fmla="*/ 338031 w 7450714"/>
                  <a:gd name="connsiteY1" fmla="*/ 1182832 h 1233534"/>
                  <a:gd name="connsiteX2" fmla="*/ 745114 w 7450714"/>
                  <a:gd name="connsiteY2" fmla="*/ 1145693 h 1233534"/>
                  <a:gd name="connsiteX3" fmla="*/ 1449964 w 7450714"/>
                  <a:gd name="connsiteY3" fmla="*/ 926618 h 1233534"/>
                  <a:gd name="connsiteX4" fmla="*/ 2316739 w 7450714"/>
                  <a:gd name="connsiteY4" fmla="*/ 545618 h 1233534"/>
                  <a:gd name="connsiteX5" fmla="*/ 3013378 w 7450714"/>
                  <a:gd name="connsiteY5" fmla="*/ 283891 h 1233534"/>
                  <a:gd name="connsiteX6" fmla="*/ 3529041 w 7450714"/>
                  <a:gd name="connsiteY6" fmla="*/ 38165 h 1233534"/>
                  <a:gd name="connsiteX7" fmla="*/ 4175427 w 7450714"/>
                  <a:gd name="connsiteY7" fmla="*/ 28657 h 1233534"/>
                  <a:gd name="connsiteX8" fmla="*/ 4921663 w 7450714"/>
                  <a:gd name="connsiteY8" fmla="*/ 309542 h 1233534"/>
                  <a:gd name="connsiteX9" fmla="*/ 5670898 w 7450714"/>
                  <a:gd name="connsiteY9" fmla="*/ 726952 h 1233534"/>
                  <a:gd name="connsiteX10" fmla="*/ 6180183 w 7450714"/>
                  <a:gd name="connsiteY10" fmla="*/ 1064505 h 1233534"/>
                  <a:gd name="connsiteX11" fmla="*/ 6631564 w 7450714"/>
                  <a:gd name="connsiteY11" fmla="*/ 1212368 h 1233534"/>
                  <a:gd name="connsiteX12" fmla="*/ 7450714 w 7450714"/>
                  <a:gd name="connsiteY12" fmla="*/ 1231418 h 1233534"/>
                  <a:gd name="connsiteX0" fmla="*/ 0 w 7450714"/>
                  <a:gd name="connsiteY0" fmla="*/ 1185317 h 1233534"/>
                  <a:gd name="connsiteX1" fmla="*/ 338031 w 7450714"/>
                  <a:gd name="connsiteY1" fmla="*/ 1182832 h 1233534"/>
                  <a:gd name="connsiteX2" fmla="*/ 724610 w 7450714"/>
                  <a:gd name="connsiteY2" fmla="*/ 1057910 h 1233534"/>
                  <a:gd name="connsiteX3" fmla="*/ 1449964 w 7450714"/>
                  <a:gd name="connsiteY3" fmla="*/ 926618 h 1233534"/>
                  <a:gd name="connsiteX4" fmla="*/ 2316739 w 7450714"/>
                  <a:gd name="connsiteY4" fmla="*/ 545618 h 1233534"/>
                  <a:gd name="connsiteX5" fmla="*/ 3013378 w 7450714"/>
                  <a:gd name="connsiteY5" fmla="*/ 283891 h 1233534"/>
                  <a:gd name="connsiteX6" fmla="*/ 3529041 w 7450714"/>
                  <a:gd name="connsiteY6" fmla="*/ 38165 h 1233534"/>
                  <a:gd name="connsiteX7" fmla="*/ 4175427 w 7450714"/>
                  <a:gd name="connsiteY7" fmla="*/ 28657 h 1233534"/>
                  <a:gd name="connsiteX8" fmla="*/ 4921663 w 7450714"/>
                  <a:gd name="connsiteY8" fmla="*/ 309542 h 1233534"/>
                  <a:gd name="connsiteX9" fmla="*/ 5670898 w 7450714"/>
                  <a:gd name="connsiteY9" fmla="*/ 726952 h 1233534"/>
                  <a:gd name="connsiteX10" fmla="*/ 6180183 w 7450714"/>
                  <a:gd name="connsiteY10" fmla="*/ 1064505 h 1233534"/>
                  <a:gd name="connsiteX11" fmla="*/ 6631564 w 7450714"/>
                  <a:gd name="connsiteY11" fmla="*/ 1212368 h 1233534"/>
                  <a:gd name="connsiteX12" fmla="*/ 7450714 w 7450714"/>
                  <a:gd name="connsiteY12" fmla="*/ 1231418 h 1233534"/>
                  <a:gd name="connsiteX0" fmla="*/ 0 w 7450714"/>
                  <a:gd name="connsiteY0" fmla="*/ 1185317 h 1233534"/>
                  <a:gd name="connsiteX1" fmla="*/ 338031 w 7450714"/>
                  <a:gd name="connsiteY1" fmla="*/ 1182832 h 1233534"/>
                  <a:gd name="connsiteX2" fmla="*/ 724610 w 7450714"/>
                  <a:gd name="connsiteY2" fmla="*/ 1057910 h 1233534"/>
                  <a:gd name="connsiteX3" fmla="*/ 1449964 w 7450714"/>
                  <a:gd name="connsiteY3" fmla="*/ 926618 h 1233534"/>
                  <a:gd name="connsiteX4" fmla="*/ 2316739 w 7450714"/>
                  <a:gd name="connsiteY4" fmla="*/ 545618 h 1233534"/>
                  <a:gd name="connsiteX5" fmla="*/ 3013378 w 7450714"/>
                  <a:gd name="connsiteY5" fmla="*/ 283891 h 1233534"/>
                  <a:gd name="connsiteX6" fmla="*/ 3529041 w 7450714"/>
                  <a:gd name="connsiteY6" fmla="*/ 38165 h 1233534"/>
                  <a:gd name="connsiteX7" fmla="*/ 4175427 w 7450714"/>
                  <a:gd name="connsiteY7" fmla="*/ 28657 h 1233534"/>
                  <a:gd name="connsiteX8" fmla="*/ 4921663 w 7450714"/>
                  <a:gd name="connsiteY8" fmla="*/ 309542 h 1233534"/>
                  <a:gd name="connsiteX9" fmla="*/ 5670898 w 7450714"/>
                  <a:gd name="connsiteY9" fmla="*/ 726952 h 1233534"/>
                  <a:gd name="connsiteX10" fmla="*/ 6180183 w 7450714"/>
                  <a:gd name="connsiteY10" fmla="*/ 1064505 h 1233534"/>
                  <a:gd name="connsiteX11" fmla="*/ 6631564 w 7450714"/>
                  <a:gd name="connsiteY11" fmla="*/ 1212368 h 1233534"/>
                  <a:gd name="connsiteX12" fmla="*/ 7450714 w 7450714"/>
                  <a:gd name="connsiteY12" fmla="*/ 1231418 h 1233534"/>
                  <a:gd name="connsiteX0" fmla="*/ 0 w 7450714"/>
                  <a:gd name="connsiteY0" fmla="*/ 1185317 h 1233534"/>
                  <a:gd name="connsiteX1" fmla="*/ 338031 w 7450714"/>
                  <a:gd name="connsiteY1" fmla="*/ 1182832 h 1233534"/>
                  <a:gd name="connsiteX2" fmla="*/ 724610 w 7450714"/>
                  <a:gd name="connsiteY2" fmla="*/ 1057910 h 1233534"/>
                  <a:gd name="connsiteX3" fmla="*/ 1422626 w 7450714"/>
                  <a:gd name="connsiteY3" fmla="*/ 685217 h 1233534"/>
                  <a:gd name="connsiteX4" fmla="*/ 2316739 w 7450714"/>
                  <a:gd name="connsiteY4" fmla="*/ 545618 h 1233534"/>
                  <a:gd name="connsiteX5" fmla="*/ 3013378 w 7450714"/>
                  <a:gd name="connsiteY5" fmla="*/ 283891 h 1233534"/>
                  <a:gd name="connsiteX6" fmla="*/ 3529041 w 7450714"/>
                  <a:gd name="connsiteY6" fmla="*/ 38165 h 1233534"/>
                  <a:gd name="connsiteX7" fmla="*/ 4175427 w 7450714"/>
                  <a:gd name="connsiteY7" fmla="*/ 28657 h 1233534"/>
                  <a:gd name="connsiteX8" fmla="*/ 4921663 w 7450714"/>
                  <a:gd name="connsiteY8" fmla="*/ 309542 h 1233534"/>
                  <a:gd name="connsiteX9" fmla="*/ 5670898 w 7450714"/>
                  <a:gd name="connsiteY9" fmla="*/ 726952 h 1233534"/>
                  <a:gd name="connsiteX10" fmla="*/ 6180183 w 7450714"/>
                  <a:gd name="connsiteY10" fmla="*/ 1064505 h 1233534"/>
                  <a:gd name="connsiteX11" fmla="*/ 6631564 w 7450714"/>
                  <a:gd name="connsiteY11" fmla="*/ 1212368 h 1233534"/>
                  <a:gd name="connsiteX12" fmla="*/ 7450714 w 7450714"/>
                  <a:gd name="connsiteY12" fmla="*/ 1231418 h 1233534"/>
                  <a:gd name="connsiteX0" fmla="*/ 0 w 7450714"/>
                  <a:gd name="connsiteY0" fmla="*/ 1185317 h 1233534"/>
                  <a:gd name="connsiteX1" fmla="*/ 338031 w 7450714"/>
                  <a:gd name="connsiteY1" fmla="*/ 1182832 h 1233534"/>
                  <a:gd name="connsiteX2" fmla="*/ 724610 w 7450714"/>
                  <a:gd name="connsiteY2" fmla="*/ 1057910 h 1233534"/>
                  <a:gd name="connsiteX3" fmla="*/ 1422626 w 7450714"/>
                  <a:gd name="connsiteY3" fmla="*/ 685217 h 1233534"/>
                  <a:gd name="connsiteX4" fmla="*/ 3013378 w 7450714"/>
                  <a:gd name="connsiteY4" fmla="*/ 283891 h 1233534"/>
                  <a:gd name="connsiteX5" fmla="*/ 3529041 w 7450714"/>
                  <a:gd name="connsiteY5" fmla="*/ 38165 h 1233534"/>
                  <a:gd name="connsiteX6" fmla="*/ 4175427 w 7450714"/>
                  <a:gd name="connsiteY6" fmla="*/ 28657 h 1233534"/>
                  <a:gd name="connsiteX7" fmla="*/ 4921663 w 7450714"/>
                  <a:gd name="connsiteY7" fmla="*/ 309542 h 1233534"/>
                  <a:gd name="connsiteX8" fmla="*/ 5670898 w 7450714"/>
                  <a:gd name="connsiteY8" fmla="*/ 726952 h 1233534"/>
                  <a:gd name="connsiteX9" fmla="*/ 6180183 w 7450714"/>
                  <a:gd name="connsiteY9" fmla="*/ 1064505 h 1233534"/>
                  <a:gd name="connsiteX10" fmla="*/ 6631564 w 7450714"/>
                  <a:gd name="connsiteY10" fmla="*/ 1212368 h 1233534"/>
                  <a:gd name="connsiteX11" fmla="*/ 7450714 w 7450714"/>
                  <a:gd name="connsiteY11" fmla="*/ 1231418 h 1233534"/>
                  <a:gd name="connsiteX0" fmla="*/ 0 w 7450714"/>
                  <a:gd name="connsiteY0" fmla="*/ 1182659 h 1230876"/>
                  <a:gd name="connsiteX1" fmla="*/ 338031 w 7450714"/>
                  <a:gd name="connsiteY1" fmla="*/ 1180174 h 1230876"/>
                  <a:gd name="connsiteX2" fmla="*/ 724610 w 7450714"/>
                  <a:gd name="connsiteY2" fmla="*/ 1055252 h 1230876"/>
                  <a:gd name="connsiteX3" fmla="*/ 1422626 w 7450714"/>
                  <a:gd name="connsiteY3" fmla="*/ 682559 h 1230876"/>
                  <a:gd name="connsiteX4" fmla="*/ 2446122 w 7450714"/>
                  <a:gd name="connsiteY4" fmla="*/ 230027 h 1230876"/>
                  <a:gd name="connsiteX5" fmla="*/ 3529041 w 7450714"/>
                  <a:gd name="connsiteY5" fmla="*/ 35507 h 1230876"/>
                  <a:gd name="connsiteX6" fmla="*/ 4175427 w 7450714"/>
                  <a:gd name="connsiteY6" fmla="*/ 25999 h 1230876"/>
                  <a:gd name="connsiteX7" fmla="*/ 4921663 w 7450714"/>
                  <a:gd name="connsiteY7" fmla="*/ 306884 h 1230876"/>
                  <a:gd name="connsiteX8" fmla="*/ 5670898 w 7450714"/>
                  <a:gd name="connsiteY8" fmla="*/ 724294 h 1230876"/>
                  <a:gd name="connsiteX9" fmla="*/ 6180183 w 7450714"/>
                  <a:gd name="connsiteY9" fmla="*/ 1061847 h 1230876"/>
                  <a:gd name="connsiteX10" fmla="*/ 6631564 w 7450714"/>
                  <a:gd name="connsiteY10" fmla="*/ 1209710 h 1230876"/>
                  <a:gd name="connsiteX11" fmla="*/ 7450714 w 7450714"/>
                  <a:gd name="connsiteY11" fmla="*/ 1228760 h 1230876"/>
                  <a:gd name="connsiteX0" fmla="*/ 0 w 7560064"/>
                  <a:gd name="connsiteY0" fmla="*/ 1211920 h 1230876"/>
                  <a:gd name="connsiteX1" fmla="*/ 447381 w 7560064"/>
                  <a:gd name="connsiteY1" fmla="*/ 1180174 h 1230876"/>
                  <a:gd name="connsiteX2" fmla="*/ 833960 w 7560064"/>
                  <a:gd name="connsiteY2" fmla="*/ 1055252 h 1230876"/>
                  <a:gd name="connsiteX3" fmla="*/ 1531976 w 7560064"/>
                  <a:gd name="connsiteY3" fmla="*/ 682559 h 1230876"/>
                  <a:gd name="connsiteX4" fmla="*/ 2555472 w 7560064"/>
                  <a:gd name="connsiteY4" fmla="*/ 230027 h 1230876"/>
                  <a:gd name="connsiteX5" fmla="*/ 3638391 w 7560064"/>
                  <a:gd name="connsiteY5" fmla="*/ 35507 h 1230876"/>
                  <a:gd name="connsiteX6" fmla="*/ 4284777 w 7560064"/>
                  <a:gd name="connsiteY6" fmla="*/ 25999 h 1230876"/>
                  <a:gd name="connsiteX7" fmla="*/ 5031013 w 7560064"/>
                  <a:gd name="connsiteY7" fmla="*/ 306884 h 1230876"/>
                  <a:gd name="connsiteX8" fmla="*/ 5780248 w 7560064"/>
                  <a:gd name="connsiteY8" fmla="*/ 724294 h 1230876"/>
                  <a:gd name="connsiteX9" fmla="*/ 6289533 w 7560064"/>
                  <a:gd name="connsiteY9" fmla="*/ 1061847 h 1230876"/>
                  <a:gd name="connsiteX10" fmla="*/ 6740914 w 7560064"/>
                  <a:gd name="connsiteY10" fmla="*/ 1209710 h 1230876"/>
                  <a:gd name="connsiteX11" fmla="*/ 7560064 w 7560064"/>
                  <a:gd name="connsiteY11" fmla="*/ 1228760 h 1230876"/>
                  <a:gd name="connsiteX0" fmla="*/ 0 w 7532726"/>
                  <a:gd name="connsiteY0" fmla="*/ 1189974 h 1230876"/>
                  <a:gd name="connsiteX1" fmla="*/ 420043 w 7532726"/>
                  <a:gd name="connsiteY1" fmla="*/ 1180174 h 1230876"/>
                  <a:gd name="connsiteX2" fmla="*/ 806622 w 7532726"/>
                  <a:gd name="connsiteY2" fmla="*/ 1055252 h 1230876"/>
                  <a:gd name="connsiteX3" fmla="*/ 1504638 w 7532726"/>
                  <a:gd name="connsiteY3" fmla="*/ 682559 h 1230876"/>
                  <a:gd name="connsiteX4" fmla="*/ 2528134 w 7532726"/>
                  <a:gd name="connsiteY4" fmla="*/ 230027 h 1230876"/>
                  <a:gd name="connsiteX5" fmla="*/ 3611053 w 7532726"/>
                  <a:gd name="connsiteY5" fmla="*/ 35507 h 1230876"/>
                  <a:gd name="connsiteX6" fmla="*/ 4257439 w 7532726"/>
                  <a:gd name="connsiteY6" fmla="*/ 25999 h 1230876"/>
                  <a:gd name="connsiteX7" fmla="*/ 5003675 w 7532726"/>
                  <a:gd name="connsiteY7" fmla="*/ 306884 h 1230876"/>
                  <a:gd name="connsiteX8" fmla="*/ 5752910 w 7532726"/>
                  <a:gd name="connsiteY8" fmla="*/ 724294 h 1230876"/>
                  <a:gd name="connsiteX9" fmla="*/ 6262195 w 7532726"/>
                  <a:gd name="connsiteY9" fmla="*/ 1061847 h 1230876"/>
                  <a:gd name="connsiteX10" fmla="*/ 6713576 w 7532726"/>
                  <a:gd name="connsiteY10" fmla="*/ 1209710 h 1230876"/>
                  <a:gd name="connsiteX11" fmla="*/ 7532726 w 7532726"/>
                  <a:gd name="connsiteY11" fmla="*/ 1228760 h 1230876"/>
                  <a:gd name="connsiteX0" fmla="*/ 0 w 7532726"/>
                  <a:gd name="connsiteY0" fmla="*/ 1189974 h 1230876"/>
                  <a:gd name="connsiteX1" fmla="*/ 420043 w 7532726"/>
                  <a:gd name="connsiteY1" fmla="*/ 1180174 h 1230876"/>
                  <a:gd name="connsiteX2" fmla="*/ 806622 w 7532726"/>
                  <a:gd name="connsiteY2" fmla="*/ 1055252 h 1230876"/>
                  <a:gd name="connsiteX3" fmla="*/ 1504638 w 7532726"/>
                  <a:gd name="connsiteY3" fmla="*/ 682559 h 1230876"/>
                  <a:gd name="connsiteX4" fmla="*/ 2528134 w 7532726"/>
                  <a:gd name="connsiteY4" fmla="*/ 230027 h 1230876"/>
                  <a:gd name="connsiteX5" fmla="*/ 3611053 w 7532726"/>
                  <a:gd name="connsiteY5" fmla="*/ 35507 h 1230876"/>
                  <a:gd name="connsiteX6" fmla="*/ 4257439 w 7532726"/>
                  <a:gd name="connsiteY6" fmla="*/ 25999 h 1230876"/>
                  <a:gd name="connsiteX7" fmla="*/ 5003675 w 7532726"/>
                  <a:gd name="connsiteY7" fmla="*/ 306884 h 1230876"/>
                  <a:gd name="connsiteX8" fmla="*/ 5752910 w 7532726"/>
                  <a:gd name="connsiteY8" fmla="*/ 724294 h 1230876"/>
                  <a:gd name="connsiteX9" fmla="*/ 6262195 w 7532726"/>
                  <a:gd name="connsiteY9" fmla="*/ 1061847 h 1230876"/>
                  <a:gd name="connsiteX10" fmla="*/ 6713576 w 7532726"/>
                  <a:gd name="connsiteY10" fmla="*/ 1209710 h 1230876"/>
                  <a:gd name="connsiteX11" fmla="*/ 7532726 w 7532726"/>
                  <a:gd name="connsiteY11" fmla="*/ 1228760 h 1230876"/>
                  <a:gd name="connsiteX0" fmla="*/ 0 w 7532726"/>
                  <a:gd name="connsiteY0" fmla="*/ 1189974 h 1230876"/>
                  <a:gd name="connsiteX1" fmla="*/ 420043 w 7532726"/>
                  <a:gd name="connsiteY1" fmla="*/ 1180174 h 1230876"/>
                  <a:gd name="connsiteX2" fmla="*/ 806622 w 7532726"/>
                  <a:gd name="connsiteY2" fmla="*/ 1011361 h 1230876"/>
                  <a:gd name="connsiteX3" fmla="*/ 1504638 w 7532726"/>
                  <a:gd name="connsiteY3" fmla="*/ 682559 h 1230876"/>
                  <a:gd name="connsiteX4" fmla="*/ 2528134 w 7532726"/>
                  <a:gd name="connsiteY4" fmla="*/ 230027 h 1230876"/>
                  <a:gd name="connsiteX5" fmla="*/ 3611053 w 7532726"/>
                  <a:gd name="connsiteY5" fmla="*/ 35507 h 1230876"/>
                  <a:gd name="connsiteX6" fmla="*/ 4257439 w 7532726"/>
                  <a:gd name="connsiteY6" fmla="*/ 25999 h 1230876"/>
                  <a:gd name="connsiteX7" fmla="*/ 5003675 w 7532726"/>
                  <a:gd name="connsiteY7" fmla="*/ 306884 h 1230876"/>
                  <a:gd name="connsiteX8" fmla="*/ 5752910 w 7532726"/>
                  <a:gd name="connsiteY8" fmla="*/ 724294 h 1230876"/>
                  <a:gd name="connsiteX9" fmla="*/ 6262195 w 7532726"/>
                  <a:gd name="connsiteY9" fmla="*/ 1061847 h 1230876"/>
                  <a:gd name="connsiteX10" fmla="*/ 6713576 w 7532726"/>
                  <a:gd name="connsiteY10" fmla="*/ 1209710 h 1230876"/>
                  <a:gd name="connsiteX11" fmla="*/ 7532726 w 7532726"/>
                  <a:gd name="connsiteY11" fmla="*/ 1228760 h 1230876"/>
                  <a:gd name="connsiteX0" fmla="*/ 0 w 7532726"/>
                  <a:gd name="connsiteY0" fmla="*/ 1189974 h 1230876"/>
                  <a:gd name="connsiteX1" fmla="*/ 420043 w 7532726"/>
                  <a:gd name="connsiteY1" fmla="*/ 1180174 h 1230876"/>
                  <a:gd name="connsiteX2" fmla="*/ 806622 w 7532726"/>
                  <a:gd name="connsiteY2" fmla="*/ 1011361 h 1230876"/>
                  <a:gd name="connsiteX3" fmla="*/ 1559313 w 7532726"/>
                  <a:gd name="connsiteY3" fmla="*/ 594777 h 1230876"/>
                  <a:gd name="connsiteX4" fmla="*/ 2528134 w 7532726"/>
                  <a:gd name="connsiteY4" fmla="*/ 230027 h 1230876"/>
                  <a:gd name="connsiteX5" fmla="*/ 3611053 w 7532726"/>
                  <a:gd name="connsiteY5" fmla="*/ 35507 h 1230876"/>
                  <a:gd name="connsiteX6" fmla="*/ 4257439 w 7532726"/>
                  <a:gd name="connsiteY6" fmla="*/ 25999 h 1230876"/>
                  <a:gd name="connsiteX7" fmla="*/ 5003675 w 7532726"/>
                  <a:gd name="connsiteY7" fmla="*/ 306884 h 1230876"/>
                  <a:gd name="connsiteX8" fmla="*/ 5752910 w 7532726"/>
                  <a:gd name="connsiteY8" fmla="*/ 724294 h 1230876"/>
                  <a:gd name="connsiteX9" fmla="*/ 6262195 w 7532726"/>
                  <a:gd name="connsiteY9" fmla="*/ 1061847 h 1230876"/>
                  <a:gd name="connsiteX10" fmla="*/ 6713576 w 7532726"/>
                  <a:gd name="connsiteY10" fmla="*/ 1209710 h 1230876"/>
                  <a:gd name="connsiteX11" fmla="*/ 7532726 w 7532726"/>
                  <a:gd name="connsiteY11" fmla="*/ 1228760 h 1230876"/>
                  <a:gd name="connsiteX0" fmla="*/ 0 w 7532726"/>
                  <a:gd name="connsiteY0" fmla="*/ 1197176 h 1238078"/>
                  <a:gd name="connsiteX1" fmla="*/ 420043 w 7532726"/>
                  <a:gd name="connsiteY1" fmla="*/ 1187376 h 1238078"/>
                  <a:gd name="connsiteX2" fmla="*/ 806622 w 7532726"/>
                  <a:gd name="connsiteY2" fmla="*/ 1018563 h 1238078"/>
                  <a:gd name="connsiteX3" fmla="*/ 1559313 w 7532726"/>
                  <a:gd name="connsiteY3" fmla="*/ 601979 h 1238078"/>
                  <a:gd name="connsiteX4" fmla="*/ 2528134 w 7532726"/>
                  <a:gd name="connsiteY4" fmla="*/ 237229 h 1238078"/>
                  <a:gd name="connsiteX5" fmla="*/ 3488033 w 7532726"/>
                  <a:gd name="connsiteY5" fmla="*/ 28079 h 1238078"/>
                  <a:gd name="connsiteX6" fmla="*/ 4257439 w 7532726"/>
                  <a:gd name="connsiteY6" fmla="*/ 33201 h 1238078"/>
                  <a:gd name="connsiteX7" fmla="*/ 5003675 w 7532726"/>
                  <a:gd name="connsiteY7" fmla="*/ 314086 h 1238078"/>
                  <a:gd name="connsiteX8" fmla="*/ 5752910 w 7532726"/>
                  <a:gd name="connsiteY8" fmla="*/ 731496 h 1238078"/>
                  <a:gd name="connsiteX9" fmla="*/ 6262195 w 7532726"/>
                  <a:gd name="connsiteY9" fmla="*/ 1069049 h 1238078"/>
                  <a:gd name="connsiteX10" fmla="*/ 6713576 w 7532726"/>
                  <a:gd name="connsiteY10" fmla="*/ 1216912 h 1238078"/>
                  <a:gd name="connsiteX11" fmla="*/ 7532726 w 7532726"/>
                  <a:gd name="connsiteY11" fmla="*/ 1235962 h 1238078"/>
                  <a:gd name="connsiteX0" fmla="*/ 0 w 7532726"/>
                  <a:gd name="connsiteY0" fmla="*/ 1177777 h 1218679"/>
                  <a:gd name="connsiteX1" fmla="*/ 420043 w 7532726"/>
                  <a:gd name="connsiteY1" fmla="*/ 1167977 h 1218679"/>
                  <a:gd name="connsiteX2" fmla="*/ 806622 w 7532726"/>
                  <a:gd name="connsiteY2" fmla="*/ 999164 h 1218679"/>
                  <a:gd name="connsiteX3" fmla="*/ 1559313 w 7532726"/>
                  <a:gd name="connsiteY3" fmla="*/ 582580 h 1218679"/>
                  <a:gd name="connsiteX4" fmla="*/ 2528134 w 7532726"/>
                  <a:gd name="connsiteY4" fmla="*/ 217830 h 1218679"/>
                  <a:gd name="connsiteX5" fmla="*/ 3488033 w 7532726"/>
                  <a:gd name="connsiteY5" fmla="*/ 8680 h 1218679"/>
                  <a:gd name="connsiteX6" fmla="*/ 4318948 w 7532726"/>
                  <a:gd name="connsiteY6" fmla="*/ 65008 h 1218679"/>
                  <a:gd name="connsiteX7" fmla="*/ 5003675 w 7532726"/>
                  <a:gd name="connsiteY7" fmla="*/ 294687 h 1218679"/>
                  <a:gd name="connsiteX8" fmla="*/ 5752910 w 7532726"/>
                  <a:gd name="connsiteY8" fmla="*/ 712097 h 1218679"/>
                  <a:gd name="connsiteX9" fmla="*/ 6262195 w 7532726"/>
                  <a:gd name="connsiteY9" fmla="*/ 1049650 h 1218679"/>
                  <a:gd name="connsiteX10" fmla="*/ 6713576 w 7532726"/>
                  <a:gd name="connsiteY10" fmla="*/ 1197513 h 1218679"/>
                  <a:gd name="connsiteX11" fmla="*/ 7532726 w 7532726"/>
                  <a:gd name="connsiteY11" fmla="*/ 1216563 h 1218679"/>
                  <a:gd name="connsiteX0" fmla="*/ 0 w 7532726"/>
                  <a:gd name="connsiteY0" fmla="*/ 1177777 h 1216776"/>
                  <a:gd name="connsiteX1" fmla="*/ 420043 w 7532726"/>
                  <a:gd name="connsiteY1" fmla="*/ 1167977 h 1216776"/>
                  <a:gd name="connsiteX2" fmla="*/ 806622 w 7532726"/>
                  <a:gd name="connsiteY2" fmla="*/ 999164 h 1216776"/>
                  <a:gd name="connsiteX3" fmla="*/ 1559313 w 7532726"/>
                  <a:gd name="connsiteY3" fmla="*/ 582580 h 1216776"/>
                  <a:gd name="connsiteX4" fmla="*/ 2528134 w 7532726"/>
                  <a:gd name="connsiteY4" fmla="*/ 217830 h 1216776"/>
                  <a:gd name="connsiteX5" fmla="*/ 3488033 w 7532726"/>
                  <a:gd name="connsiteY5" fmla="*/ 8680 h 1216776"/>
                  <a:gd name="connsiteX6" fmla="*/ 4318948 w 7532726"/>
                  <a:gd name="connsiteY6" fmla="*/ 65008 h 1216776"/>
                  <a:gd name="connsiteX7" fmla="*/ 5003675 w 7532726"/>
                  <a:gd name="connsiteY7" fmla="*/ 294687 h 1216776"/>
                  <a:gd name="connsiteX8" fmla="*/ 5752910 w 7532726"/>
                  <a:gd name="connsiteY8" fmla="*/ 712097 h 1216776"/>
                  <a:gd name="connsiteX9" fmla="*/ 6262195 w 7532726"/>
                  <a:gd name="connsiteY9" fmla="*/ 1049650 h 1216776"/>
                  <a:gd name="connsiteX10" fmla="*/ 6713576 w 7532726"/>
                  <a:gd name="connsiteY10" fmla="*/ 1197513 h 1216776"/>
                  <a:gd name="connsiteX11" fmla="*/ 7532726 w 7532726"/>
                  <a:gd name="connsiteY11" fmla="*/ 1216563 h 1216776"/>
                  <a:gd name="connsiteX0" fmla="*/ 0 w 7532726"/>
                  <a:gd name="connsiteY0" fmla="*/ 1177777 h 1216776"/>
                  <a:gd name="connsiteX1" fmla="*/ 420043 w 7532726"/>
                  <a:gd name="connsiteY1" fmla="*/ 1167977 h 1216776"/>
                  <a:gd name="connsiteX2" fmla="*/ 806622 w 7532726"/>
                  <a:gd name="connsiteY2" fmla="*/ 999164 h 1216776"/>
                  <a:gd name="connsiteX3" fmla="*/ 1559313 w 7532726"/>
                  <a:gd name="connsiteY3" fmla="*/ 582580 h 1216776"/>
                  <a:gd name="connsiteX4" fmla="*/ 2528134 w 7532726"/>
                  <a:gd name="connsiteY4" fmla="*/ 217830 h 1216776"/>
                  <a:gd name="connsiteX5" fmla="*/ 3488033 w 7532726"/>
                  <a:gd name="connsiteY5" fmla="*/ 8680 h 1216776"/>
                  <a:gd name="connsiteX6" fmla="*/ 4318948 w 7532726"/>
                  <a:gd name="connsiteY6" fmla="*/ 65008 h 1216776"/>
                  <a:gd name="connsiteX7" fmla="*/ 5003675 w 7532726"/>
                  <a:gd name="connsiteY7" fmla="*/ 294687 h 1216776"/>
                  <a:gd name="connsiteX8" fmla="*/ 5752910 w 7532726"/>
                  <a:gd name="connsiteY8" fmla="*/ 712097 h 1216776"/>
                  <a:gd name="connsiteX9" fmla="*/ 6262195 w 7532726"/>
                  <a:gd name="connsiteY9" fmla="*/ 1049650 h 1216776"/>
                  <a:gd name="connsiteX10" fmla="*/ 6713576 w 7532726"/>
                  <a:gd name="connsiteY10" fmla="*/ 1197513 h 1216776"/>
                  <a:gd name="connsiteX11" fmla="*/ 7532726 w 7532726"/>
                  <a:gd name="connsiteY11" fmla="*/ 1216563 h 1216776"/>
                  <a:gd name="connsiteX0" fmla="*/ 0 w 7539561"/>
                  <a:gd name="connsiteY0" fmla="*/ 1177777 h 1200062"/>
                  <a:gd name="connsiteX1" fmla="*/ 420043 w 7539561"/>
                  <a:gd name="connsiteY1" fmla="*/ 1167977 h 1200062"/>
                  <a:gd name="connsiteX2" fmla="*/ 806622 w 7539561"/>
                  <a:gd name="connsiteY2" fmla="*/ 999164 h 1200062"/>
                  <a:gd name="connsiteX3" fmla="*/ 1559313 w 7539561"/>
                  <a:gd name="connsiteY3" fmla="*/ 582580 h 1200062"/>
                  <a:gd name="connsiteX4" fmla="*/ 2528134 w 7539561"/>
                  <a:gd name="connsiteY4" fmla="*/ 217830 h 1200062"/>
                  <a:gd name="connsiteX5" fmla="*/ 3488033 w 7539561"/>
                  <a:gd name="connsiteY5" fmla="*/ 8680 h 1200062"/>
                  <a:gd name="connsiteX6" fmla="*/ 4318948 w 7539561"/>
                  <a:gd name="connsiteY6" fmla="*/ 65008 h 1200062"/>
                  <a:gd name="connsiteX7" fmla="*/ 5003675 w 7539561"/>
                  <a:gd name="connsiteY7" fmla="*/ 294687 h 1200062"/>
                  <a:gd name="connsiteX8" fmla="*/ 5752910 w 7539561"/>
                  <a:gd name="connsiteY8" fmla="*/ 712097 h 1200062"/>
                  <a:gd name="connsiteX9" fmla="*/ 6262195 w 7539561"/>
                  <a:gd name="connsiteY9" fmla="*/ 1049650 h 1200062"/>
                  <a:gd name="connsiteX10" fmla="*/ 6713576 w 7539561"/>
                  <a:gd name="connsiteY10" fmla="*/ 1197513 h 1200062"/>
                  <a:gd name="connsiteX11" fmla="*/ 7539561 w 7539561"/>
                  <a:gd name="connsiteY11" fmla="*/ 1172672 h 1200062"/>
                  <a:gd name="connsiteX0" fmla="*/ 0 w 7539561"/>
                  <a:gd name="connsiteY0" fmla="*/ 1177777 h 1202300"/>
                  <a:gd name="connsiteX1" fmla="*/ 420043 w 7539561"/>
                  <a:gd name="connsiteY1" fmla="*/ 1167977 h 1202300"/>
                  <a:gd name="connsiteX2" fmla="*/ 806622 w 7539561"/>
                  <a:gd name="connsiteY2" fmla="*/ 999164 h 1202300"/>
                  <a:gd name="connsiteX3" fmla="*/ 1559313 w 7539561"/>
                  <a:gd name="connsiteY3" fmla="*/ 582580 h 1202300"/>
                  <a:gd name="connsiteX4" fmla="*/ 2528134 w 7539561"/>
                  <a:gd name="connsiteY4" fmla="*/ 217830 h 1202300"/>
                  <a:gd name="connsiteX5" fmla="*/ 3488033 w 7539561"/>
                  <a:gd name="connsiteY5" fmla="*/ 8680 h 1202300"/>
                  <a:gd name="connsiteX6" fmla="*/ 4318948 w 7539561"/>
                  <a:gd name="connsiteY6" fmla="*/ 65008 h 1202300"/>
                  <a:gd name="connsiteX7" fmla="*/ 5003675 w 7539561"/>
                  <a:gd name="connsiteY7" fmla="*/ 294687 h 1202300"/>
                  <a:gd name="connsiteX8" fmla="*/ 5752910 w 7539561"/>
                  <a:gd name="connsiteY8" fmla="*/ 712097 h 1202300"/>
                  <a:gd name="connsiteX9" fmla="*/ 6262195 w 7539561"/>
                  <a:gd name="connsiteY9" fmla="*/ 1049650 h 1202300"/>
                  <a:gd name="connsiteX10" fmla="*/ 6713576 w 7539561"/>
                  <a:gd name="connsiteY10" fmla="*/ 1197513 h 1202300"/>
                  <a:gd name="connsiteX11" fmla="*/ 7539561 w 7539561"/>
                  <a:gd name="connsiteY11" fmla="*/ 1201933 h 1202300"/>
                  <a:gd name="connsiteX0" fmla="*/ 0 w 7539561"/>
                  <a:gd name="connsiteY0" fmla="*/ 1177777 h 1202300"/>
                  <a:gd name="connsiteX1" fmla="*/ 420043 w 7539561"/>
                  <a:gd name="connsiteY1" fmla="*/ 1167977 h 1202300"/>
                  <a:gd name="connsiteX2" fmla="*/ 806622 w 7539561"/>
                  <a:gd name="connsiteY2" fmla="*/ 999164 h 1202300"/>
                  <a:gd name="connsiteX3" fmla="*/ 1559313 w 7539561"/>
                  <a:gd name="connsiteY3" fmla="*/ 582580 h 1202300"/>
                  <a:gd name="connsiteX4" fmla="*/ 2528134 w 7539561"/>
                  <a:gd name="connsiteY4" fmla="*/ 217830 h 1202300"/>
                  <a:gd name="connsiteX5" fmla="*/ 3488033 w 7539561"/>
                  <a:gd name="connsiteY5" fmla="*/ 8680 h 1202300"/>
                  <a:gd name="connsiteX6" fmla="*/ 4318948 w 7539561"/>
                  <a:gd name="connsiteY6" fmla="*/ 65008 h 1202300"/>
                  <a:gd name="connsiteX7" fmla="*/ 5003675 w 7539561"/>
                  <a:gd name="connsiteY7" fmla="*/ 294687 h 1202300"/>
                  <a:gd name="connsiteX8" fmla="*/ 5752910 w 7539561"/>
                  <a:gd name="connsiteY8" fmla="*/ 712097 h 1202300"/>
                  <a:gd name="connsiteX9" fmla="*/ 6255361 w 7539561"/>
                  <a:gd name="connsiteY9" fmla="*/ 1005759 h 1202300"/>
                  <a:gd name="connsiteX10" fmla="*/ 6713576 w 7539561"/>
                  <a:gd name="connsiteY10" fmla="*/ 1197513 h 1202300"/>
                  <a:gd name="connsiteX11" fmla="*/ 7539561 w 7539561"/>
                  <a:gd name="connsiteY11" fmla="*/ 1201933 h 1202300"/>
                  <a:gd name="connsiteX0" fmla="*/ 0 w 7539561"/>
                  <a:gd name="connsiteY0" fmla="*/ 1177777 h 1202300"/>
                  <a:gd name="connsiteX1" fmla="*/ 420043 w 7539561"/>
                  <a:gd name="connsiteY1" fmla="*/ 1167977 h 1202300"/>
                  <a:gd name="connsiteX2" fmla="*/ 806622 w 7539561"/>
                  <a:gd name="connsiteY2" fmla="*/ 999164 h 1202300"/>
                  <a:gd name="connsiteX3" fmla="*/ 1559313 w 7539561"/>
                  <a:gd name="connsiteY3" fmla="*/ 582580 h 1202300"/>
                  <a:gd name="connsiteX4" fmla="*/ 2528134 w 7539561"/>
                  <a:gd name="connsiteY4" fmla="*/ 217830 h 1202300"/>
                  <a:gd name="connsiteX5" fmla="*/ 3488033 w 7539561"/>
                  <a:gd name="connsiteY5" fmla="*/ 8680 h 1202300"/>
                  <a:gd name="connsiteX6" fmla="*/ 4433705 w 7539561"/>
                  <a:gd name="connsiteY6" fmla="*/ 65008 h 1202300"/>
                  <a:gd name="connsiteX7" fmla="*/ 5003675 w 7539561"/>
                  <a:gd name="connsiteY7" fmla="*/ 294687 h 1202300"/>
                  <a:gd name="connsiteX8" fmla="*/ 5752910 w 7539561"/>
                  <a:gd name="connsiteY8" fmla="*/ 712097 h 1202300"/>
                  <a:gd name="connsiteX9" fmla="*/ 6255361 w 7539561"/>
                  <a:gd name="connsiteY9" fmla="*/ 1005759 h 1202300"/>
                  <a:gd name="connsiteX10" fmla="*/ 6713576 w 7539561"/>
                  <a:gd name="connsiteY10" fmla="*/ 1197513 h 1202300"/>
                  <a:gd name="connsiteX11" fmla="*/ 7539561 w 7539561"/>
                  <a:gd name="connsiteY11" fmla="*/ 1201933 h 1202300"/>
                  <a:gd name="connsiteX0" fmla="*/ 0 w 7539561"/>
                  <a:gd name="connsiteY0" fmla="*/ 1177496 h 1202019"/>
                  <a:gd name="connsiteX1" fmla="*/ 420043 w 7539561"/>
                  <a:gd name="connsiteY1" fmla="*/ 1167696 h 1202019"/>
                  <a:gd name="connsiteX2" fmla="*/ 806622 w 7539561"/>
                  <a:gd name="connsiteY2" fmla="*/ 998883 h 1202019"/>
                  <a:gd name="connsiteX3" fmla="*/ 1559313 w 7539561"/>
                  <a:gd name="connsiteY3" fmla="*/ 582299 h 1202019"/>
                  <a:gd name="connsiteX4" fmla="*/ 2528134 w 7539561"/>
                  <a:gd name="connsiteY4" fmla="*/ 217549 h 1202019"/>
                  <a:gd name="connsiteX5" fmla="*/ 3488033 w 7539561"/>
                  <a:gd name="connsiteY5" fmla="*/ 8399 h 1202019"/>
                  <a:gd name="connsiteX6" fmla="*/ 4433705 w 7539561"/>
                  <a:gd name="connsiteY6" fmla="*/ 64727 h 1202019"/>
                  <a:gd name="connsiteX7" fmla="*/ 5092930 w 7539561"/>
                  <a:gd name="connsiteY7" fmla="*/ 280759 h 1202019"/>
                  <a:gd name="connsiteX8" fmla="*/ 5752910 w 7539561"/>
                  <a:gd name="connsiteY8" fmla="*/ 711816 h 1202019"/>
                  <a:gd name="connsiteX9" fmla="*/ 6255361 w 7539561"/>
                  <a:gd name="connsiteY9" fmla="*/ 1005478 h 1202019"/>
                  <a:gd name="connsiteX10" fmla="*/ 6713576 w 7539561"/>
                  <a:gd name="connsiteY10" fmla="*/ 1197232 h 1202019"/>
                  <a:gd name="connsiteX11" fmla="*/ 7539561 w 7539561"/>
                  <a:gd name="connsiteY11" fmla="*/ 1201652 h 1202019"/>
                  <a:gd name="connsiteX0" fmla="*/ 0 w 7539561"/>
                  <a:gd name="connsiteY0" fmla="*/ 1179910 h 1204433"/>
                  <a:gd name="connsiteX1" fmla="*/ 420043 w 7539561"/>
                  <a:gd name="connsiteY1" fmla="*/ 1170110 h 1204433"/>
                  <a:gd name="connsiteX2" fmla="*/ 806622 w 7539561"/>
                  <a:gd name="connsiteY2" fmla="*/ 1001297 h 1204433"/>
                  <a:gd name="connsiteX3" fmla="*/ 1559313 w 7539561"/>
                  <a:gd name="connsiteY3" fmla="*/ 584713 h 1204433"/>
                  <a:gd name="connsiteX4" fmla="*/ 2528134 w 7539561"/>
                  <a:gd name="connsiteY4" fmla="*/ 219963 h 1204433"/>
                  <a:gd name="connsiteX5" fmla="*/ 3488033 w 7539561"/>
                  <a:gd name="connsiteY5" fmla="*/ 10813 h 1204433"/>
                  <a:gd name="connsiteX6" fmla="*/ 4592645 w 7539561"/>
                  <a:gd name="connsiteY6" fmla="*/ 56509 h 1204433"/>
                  <a:gd name="connsiteX7" fmla="*/ 5092930 w 7539561"/>
                  <a:gd name="connsiteY7" fmla="*/ 283173 h 1204433"/>
                  <a:gd name="connsiteX8" fmla="*/ 5752910 w 7539561"/>
                  <a:gd name="connsiteY8" fmla="*/ 714230 h 1204433"/>
                  <a:gd name="connsiteX9" fmla="*/ 6255361 w 7539561"/>
                  <a:gd name="connsiteY9" fmla="*/ 1007892 h 1204433"/>
                  <a:gd name="connsiteX10" fmla="*/ 6713576 w 7539561"/>
                  <a:gd name="connsiteY10" fmla="*/ 1199646 h 1204433"/>
                  <a:gd name="connsiteX11" fmla="*/ 7539561 w 7539561"/>
                  <a:gd name="connsiteY11" fmla="*/ 1204066 h 1204433"/>
                  <a:gd name="connsiteX0" fmla="*/ 0 w 7539561"/>
                  <a:gd name="connsiteY0" fmla="*/ 1179910 h 1204433"/>
                  <a:gd name="connsiteX1" fmla="*/ 420043 w 7539561"/>
                  <a:gd name="connsiteY1" fmla="*/ 1170110 h 1204433"/>
                  <a:gd name="connsiteX2" fmla="*/ 806622 w 7539561"/>
                  <a:gd name="connsiteY2" fmla="*/ 1001297 h 1204433"/>
                  <a:gd name="connsiteX3" fmla="*/ 1559313 w 7539561"/>
                  <a:gd name="connsiteY3" fmla="*/ 584713 h 1204433"/>
                  <a:gd name="connsiteX4" fmla="*/ 2528134 w 7539561"/>
                  <a:gd name="connsiteY4" fmla="*/ 219963 h 1204433"/>
                  <a:gd name="connsiteX5" fmla="*/ 3488033 w 7539561"/>
                  <a:gd name="connsiteY5" fmla="*/ 10813 h 1204433"/>
                  <a:gd name="connsiteX6" fmla="*/ 4592645 w 7539561"/>
                  <a:gd name="connsiteY6" fmla="*/ 56509 h 1204433"/>
                  <a:gd name="connsiteX7" fmla="*/ 5281671 w 7539561"/>
                  <a:gd name="connsiteY7" fmla="*/ 283173 h 1204433"/>
                  <a:gd name="connsiteX8" fmla="*/ 5752910 w 7539561"/>
                  <a:gd name="connsiteY8" fmla="*/ 714230 h 1204433"/>
                  <a:gd name="connsiteX9" fmla="*/ 6255361 w 7539561"/>
                  <a:gd name="connsiteY9" fmla="*/ 1007892 h 1204433"/>
                  <a:gd name="connsiteX10" fmla="*/ 6713576 w 7539561"/>
                  <a:gd name="connsiteY10" fmla="*/ 1199646 h 1204433"/>
                  <a:gd name="connsiteX11" fmla="*/ 7539561 w 7539561"/>
                  <a:gd name="connsiteY11" fmla="*/ 1204066 h 1204433"/>
                  <a:gd name="connsiteX0" fmla="*/ 0 w 7539561"/>
                  <a:gd name="connsiteY0" fmla="*/ 1179910 h 1204433"/>
                  <a:gd name="connsiteX1" fmla="*/ 420043 w 7539561"/>
                  <a:gd name="connsiteY1" fmla="*/ 1170110 h 1204433"/>
                  <a:gd name="connsiteX2" fmla="*/ 806622 w 7539561"/>
                  <a:gd name="connsiteY2" fmla="*/ 1001297 h 1204433"/>
                  <a:gd name="connsiteX3" fmla="*/ 1559313 w 7539561"/>
                  <a:gd name="connsiteY3" fmla="*/ 584713 h 1204433"/>
                  <a:gd name="connsiteX4" fmla="*/ 2528134 w 7539561"/>
                  <a:gd name="connsiteY4" fmla="*/ 219963 h 1204433"/>
                  <a:gd name="connsiteX5" fmla="*/ 3488033 w 7539561"/>
                  <a:gd name="connsiteY5" fmla="*/ 10813 h 1204433"/>
                  <a:gd name="connsiteX6" fmla="*/ 4592645 w 7539561"/>
                  <a:gd name="connsiteY6" fmla="*/ 56509 h 1204433"/>
                  <a:gd name="connsiteX7" fmla="*/ 5281671 w 7539561"/>
                  <a:gd name="connsiteY7" fmla="*/ 283173 h 1204433"/>
                  <a:gd name="connsiteX8" fmla="*/ 5852247 w 7539561"/>
                  <a:gd name="connsiteY8" fmla="*/ 756760 h 1204433"/>
                  <a:gd name="connsiteX9" fmla="*/ 6255361 w 7539561"/>
                  <a:gd name="connsiteY9" fmla="*/ 1007892 h 1204433"/>
                  <a:gd name="connsiteX10" fmla="*/ 6713576 w 7539561"/>
                  <a:gd name="connsiteY10" fmla="*/ 1199646 h 1204433"/>
                  <a:gd name="connsiteX11" fmla="*/ 7539561 w 7539561"/>
                  <a:gd name="connsiteY11" fmla="*/ 1204066 h 1204433"/>
                  <a:gd name="connsiteX0" fmla="*/ 0 w 7539561"/>
                  <a:gd name="connsiteY0" fmla="*/ 1178594 h 1203117"/>
                  <a:gd name="connsiteX1" fmla="*/ 420043 w 7539561"/>
                  <a:gd name="connsiteY1" fmla="*/ 1168794 h 1203117"/>
                  <a:gd name="connsiteX2" fmla="*/ 806622 w 7539561"/>
                  <a:gd name="connsiteY2" fmla="*/ 999981 h 1203117"/>
                  <a:gd name="connsiteX3" fmla="*/ 1559313 w 7539561"/>
                  <a:gd name="connsiteY3" fmla="*/ 583397 h 1203117"/>
                  <a:gd name="connsiteX4" fmla="*/ 2528134 w 7539561"/>
                  <a:gd name="connsiteY4" fmla="*/ 218647 h 1203117"/>
                  <a:gd name="connsiteX5" fmla="*/ 3488033 w 7539561"/>
                  <a:gd name="connsiteY5" fmla="*/ 9497 h 1203117"/>
                  <a:gd name="connsiteX6" fmla="*/ 4592645 w 7539561"/>
                  <a:gd name="connsiteY6" fmla="*/ 55193 h 1203117"/>
                  <a:gd name="connsiteX7" fmla="*/ 5222068 w 7539561"/>
                  <a:gd name="connsiteY7" fmla="*/ 228695 h 1203117"/>
                  <a:gd name="connsiteX8" fmla="*/ 5852247 w 7539561"/>
                  <a:gd name="connsiteY8" fmla="*/ 755444 h 1203117"/>
                  <a:gd name="connsiteX9" fmla="*/ 6255361 w 7539561"/>
                  <a:gd name="connsiteY9" fmla="*/ 1006576 h 1203117"/>
                  <a:gd name="connsiteX10" fmla="*/ 6713576 w 7539561"/>
                  <a:gd name="connsiteY10" fmla="*/ 1198330 h 1203117"/>
                  <a:gd name="connsiteX11" fmla="*/ 7539561 w 7539561"/>
                  <a:gd name="connsiteY11" fmla="*/ 1202750 h 1203117"/>
                  <a:gd name="connsiteX0" fmla="*/ 0 w 7539561"/>
                  <a:gd name="connsiteY0" fmla="*/ 1200371 h 1224894"/>
                  <a:gd name="connsiteX1" fmla="*/ 420043 w 7539561"/>
                  <a:gd name="connsiteY1" fmla="*/ 1190571 h 1224894"/>
                  <a:gd name="connsiteX2" fmla="*/ 806622 w 7539561"/>
                  <a:gd name="connsiteY2" fmla="*/ 1021758 h 1224894"/>
                  <a:gd name="connsiteX3" fmla="*/ 1559313 w 7539561"/>
                  <a:gd name="connsiteY3" fmla="*/ 605174 h 1224894"/>
                  <a:gd name="connsiteX4" fmla="*/ 2528134 w 7539561"/>
                  <a:gd name="connsiteY4" fmla="*/ 240424 h 1224894"/>
                  <a:gd name="connsiteX5" fmla="*/ 3488033 w 7539561"/>
                  <a:gd name="connsiteY5" fmla="*/ 31274 h 1224894"/>
                  <a:gd name="connsiteX6" fmla="*/ 4483374 w 7539561"/>
                  <a:gd name="connsiteY6" fmla="*/ 23807 h 1224894"/>
                  <a:gd name="connsiteX7" fmla="*/ 5222068 w 7539561"/>
                  <a:gd name="connsiteY7" fmla="*/ 250472 h 1224894"/>
                  <a:gd name="connsiteX8" fmla="*/ 5852247 w 7539561"/>
                  <a:gd name="connsiteY8" fmla="*/ 777221 h 1224894"/>
                  <a:gd name="connsiteX9" fmla="*/ 6255361 w 7539561"/>
                  <a:gd name="connsiteY9" fmla="*/ 1028353 h 1224894"/>
                  <a:gd name="connsiteX10" fmla="*/ 6713576 w 7539561"/>
                  <a:gd name="connsiteY10" fmla="*/ 1220107 h 1224894"/>
                  <a:gd name="connsiteX11" fmla="*/ 7539561 w 7539561"/>
                  <a:gd name="connsiteY11" fmla="*/ 1224527 h 1224894"/>
                  <a:gd name="connsiteX0" fmla="*/ 0 w 7539561"/>
                  <a:gd name="connsiteY0" fmla="*/ 1196052 h 1220575"/>
                  <a:gd name="connsiteX1" fmla="*/ 420043 w 7539561"/>
                  <a:gd name="connsiteY1" fmla="*/ 1186252 h 1220575"/>
                  <a:gd name="connsiteX2" fmla="*/ 806622 w 7539561"/>
                  <a:gd name="connsiteY2" fmla="*/ 1017439 h 1220575"/>
                  <a:gd name="connsiteX3" fmla="*/ 1559313 w 7539561"/>
                  <a:gd name="connsiteY3" fmla="*/ 600855 h 1220575"/>
                  <a:gd name="connsiteX4" fmla="*/ 2418863 w 7539561"/>
                  <a:gd name="connsiteY4" fmla="*/ 151045 h 1220575"/>
                  <a:gd name="connsiteX5" fmla="*/ 3488033 w 7539561"/>
                  <a:gd name="connsiteY5" fmla="*/ 26955 h 1220575"/>
                  <a:gd name="connsiteX6" fmla="*/ 4483374 w 7539561"/>
                  <a:gd name="connsiteY6" fmla="*/ 19488 h 1220575"/>
                  <a:gd name="connsiteX7" fmla="*/ 5222068 w 7539561"/>
                  <a:gd name="connsiteY7" fmla="*/ 246153 h 1220575"/>
                  <a:gd name="connsiteX8" fmla="*/ 5852247 w 7539561"/>
                  <a:gd name="connsiteY8" fmla="*/ 772902 h 1220575"/>
                  <a:gd name="connsiteX9" fmla="*/ 6255361 w 7539561"/>
                  <a:gd name="connsiteY9" fmla="*/ 1024034 h 1220575"/>
                  <a:gd name="connsiteX10" fmla="*/ 6713576 w 7539561"/>
                  <a:gd name="connsiteY10" fmla="*/ 1215788 h 1220575"/>
                  <a:gd name="connsiteX11" fmla="*/ 7539561 w 7539561"/>
                  <a:gd name="connsiteY11" fmla="*/ 1220208 h 1220575"/>
                  <a:gd name="connsiteX0" fmla="*/ 0 w 7539561"/>
                  <a:gd name="connsiteY0" fmla="*/ 1196052 h 1220575"/>
                  <a:gd name="connsiteX1" fmla="*/ 420043 w 7539561"/>
                  <a:gd name="connsiteY1" fmla="*/ 1186252 h 1220575"/>
                  <a:gd name="connsiteX2" fmla="*/ 806622 w 7539561"/>
                  <a:gd name="connsiteY2" fmla="*/ 1017439 h 1220575"/>
                  <a:gd name="connsiteX3" fmla="*/ 2418863 w 7539561"/>
                  <a:gd name="connsiteY3" fmla="*/ 151045 h 1220575"/>
                  <a:gd name="connsiteX4" fmla="*/ 3488033 w 7539561"/>
                  <a:gd name="connsiteY4" fmla="*/ 26955 h 1220575"/>
                  <a:gd name="connsiteX5" fmla="*/ 4483374 w 7539561"/>
                  <a:gd name="connsiteY5" fmla="*/ 19488 h 1220575"/>
                  <a:gd name="connsiteX6" fmla="*/ 5222068 w 7539561"/>
                  <a:gd name="connsiteY6" fmla="*/ 246153 h 1220575"/>
                  <a:gd name="connsiteX7" fmla="*/ 5852247 w 7539561"/>
                  <a:gd name="connsiteY7" fmla="*/ 772902 h 1220575"/>
                  <a:gd name="connsiteX8" fmla="*/ 6255361 w 7539561"/>
                  <a:gd name="connsiteY8" fmla="*/ 1024034 h 1220575"/>
                  <a:gd name="connsiteX9" fmla="*/ 6713576 w 7539561"/>
                  <a:gd name="connsiteY9" fmla="*/ 1215788 h 1220575"/>
                  <a:gd name="connsiteX10" fmla="*/ 7539561 w 7539561"/>
                  <a:gd name="connsiteY10" fmla="*/ 1220208 h 1220575"/>
                  <a:gd name="connsiteX0" fmla="*/ 0 w 7539561"/>
                  <a:gd name="connsiteY0" fmla="*/ 1198109 h 1222632"/>
                  <a:gd name="connsiteX1" fmla="*/ 420043 w 7539561"/>
                  <a:gd name="connsiteY1" fmla="*/ 1188309 h 1222632"/>
                  <a:gd name="connsiteX2" fmla="*/ 806622 w 7539561"/>
                  <a:gd name="connsiteY2" fmla="*/ 1019496 h 1222632"/>
                  <a:gd name="connsiteX3" fmla="*/ 2170519 w 7539561"/>
                  <a:gd name="connsiteY3" fmla="*/ 195632 h 1222632"/>
                  <a:gd name="connsiteX4" fmla="*/ 3488033 w 7539561"/>
                  <a:gd name="connsiteY4" fmla="*/ 29012 h 1222632"/>
                  <a:gd name="connsiteX5" fmla="*/ 4483374 w 7539561"/>
                  <a:gd name="connsiteY5" fmla="*/ 21545 h 1222632"/>
                  <a:gd name="connsiteX6" fmla="*/ 5222068 w 7539561"/>
                  <a:gd name="connsiteY6" fmla="*/ 248210 h 1222632"/>
                  <a:gd name="connsiteX7" fmla="*/ 5852247 w 7539561"/>
                  <a:gd name="connsiteY7" fmla="*/ 774959 h 1222632"/>
                  <a:gd name="connsiteX8" fmla="*/ 6255361 w 7539561"/>
                  <a:gd name="connsiteY8" fmla="*/ 1026091 h 1222632"/>
                  <a:gd name="connsiteX9" fmla="*/ 6713576 w 7539561"/>
                  <a:gd name="connsiteY9" fmla="*/ 1217845 h 1222632"/>
                  <a:gd name="connsiteX10" fmla="*/ 7539561 w 7539561"/>
                  <a:gd name="connsiteY10" fmla="*/ 1222265 h 1222632"/>
                  <a:gd name="connsiteX0" fmla="*/ 0 w 7539561"/>
                  <a:gd name="connsiteY0" fmla="*/ 1204730 h 1229253"/>
                  <a:gd name="connsiteX1" fmla="*/ 420043 w 7539561"/>
                  <a:gd name="connsiteY1" fmla="*/ 1194930 h 1229253"/>
                  <a:gd name="connsiteX2" fmla="*/ 806622 w 7539561"/>
                  <a:gd name="connsiteY2" fmla="*/ 1026117 h 1229253"/>
                  <a:gd name="connsiteX3" fmla="*/ 1971845 w 7539561"/>
                  <a:gd name="connsiteY3" fmla="*/ 319211 h 1229253"/>
                  <a:gd name="connsiteX4" fmla="*/ 3488033 w 7539561"/>
                  <a:gd name="connsiteY4" fmla="*/ 35633 h 1229253"/>
                  <a:gd name="connsiteX5" fmla="*/ 4483374 w 7539561"/>
                  <a:gd name="connsiteY5" fmla="*/ 28166 h 1229253"/>
                  <a:gd name="connsiteX6" fmla="*/ 5222068 w 7539561"/>
                  <a:gd name="connsiteY6" fmla="*/ 254831 h 1229253"/>
                  <a:gd name="connsiteX7" fmla="*/ 5852247 w 7539561"/>
                  <a:gd name="connsiteY7" fmla="*/ 781580 h 1229253"/>
                  <a:gd name="connsiteX8" fmla="*/ 6255361 w 7539561"/>
                  <a:gd name="connsiteY8" fmla="*/ 1032712 h 1229253"/>
                  <a:gd name="connsiteX9" fmla="*/ 6713576 w 7539561"/>
                  <a:gd name="connsiteY9" fmla="*/ 1224466 h 1229253"/>
                  <a:gd name="connsiteX10" fmla="*/ 7539561 w 7539561"/>
                  <a:gd name="connsiteY10" fmla="*/ 1228886 h 1229253"/>
                  <a:gd name="connsiteX0" fmla="*/ 0 w 7539561"/>
                  <a:gd name="connsiteY0" fmla="*/ 1218004 h 1242527"/>
                  <a:gd name="connsiteX1" fmla="*/ 420043 w 7539561"/>
                  <a:gd name="connsiteY1" fmla="*/ 1208204 h 1242527"/>
                  <a:gd name="connsiteX2" fmla="*/ 806622 w 7539561"/>
                  <a:gd name="connsiteY2" fmla="*/ 1039391 h 1242527"/>
                  <a:gd name="connsiteX3" fmla="*/ 1971845 w 7539561"/>
                  <a:gd name="connsiteY3" fmla="*/ 332485 h 1242527"/>
                  <a:gd name="connsiteX4" fmla="*/ 3070815 w 7539561"/>
                  <a:gd name="connsiteY4" fmla="*/ 27642 h 1242527"/>
                  <a:gd name="connsiteX5" fmla="*/ 4483374 w 7539561"/>
                  <a:gd name="connsiteY5" fmla="*/ 41440 h 1242527"/>
                  <a:gd name="connsiteX6" fmla="*/ 5222068 w 7539561"/>
                  <a:gd name="connsiteY6" fmla="*/ 268105 h 1242527"/>
                  <a:gd name="connsiteX7" fmla="*/ 5852247 w 7539561"/>
                  <a:gd name="connsiteY7" fmla="*/ 794854 h 1242527"/>
                  <a:gd name="connsiteX8" fmla="*/ 6255361 w 7539561"/>
                  <a:gd name="connsiteY8" fmla="*/ 1045986 h 1242527"/>
                  <a:gd name="connsiteX9" fmla="*/ 6713576 w 7539561"/>
                  <a:gd name="connsiteY9" fmla="*/ 1237740 h 1242527"/>
                  <a:gd name="connsiteX10" fmla="*/ 7539561 w 7539561"/>
                  <a:gd name="connsiteY10" fmla="*/ 1242160 h 1242527"/>
                  <a:gd name="connsiteX0" fmla="*/ 0 w 7539561"/>
                  <a:gd name="connsiteY0" fmla="*/ 1221836 h 1246359"/>
                  <a:gd name="connsiteX1" fmla="*/ 420043 w 7539561"/>
                  <a:gd name="connsiteY1" fmla="*/ 1212036 h 1246359"/>
                  <a:gd name="connsiteX2" fmla="*/ 806622 w 7539561"/>
                  <a:gd name="connsiteY2" fmla="*/ 1043223 h 1246359"/>
                  <a:gd name="connsiteX3" fmla="*/ 2190387 w 7539561"/>
                  <a:gd name="connsiteY3" fmla="*/ 389480 h 1246359"/>
                  <a:gd name="connsiteX4" fmla="*/ 3070815 w 7539561"/>
                  <a:gd name="connsiteY4" fmla="*/ 31474 h 1246359"/>
                  <a:gd name="connsiteX5" fmla="*/ 4483374 w 7539561"/>
                  <a:gd name="connsiteY5" fmla="*/ 45272 h 1246359"/>
                  <a:gd name="connsiteX6" fmla="*/ 5222068 w 7539561"/>
                  <a:gd name="connsiteY6" fmla="*/ 271937 h 1246359"/>
                  <a:gd name="connsiteX7" fmla="*/ 5852247 w 7539561"/>
                  <a:gd name="connsiteY7" fmla="*/ 798686 h 1246359"/>
                  <a:gd name="connsiteX8" fmla="*/ 6255361 w 7539561"/>
                  <a:gd name="connsiteY8" fmla="*/ 1049818 h 1246359"/>
                  <a:gd name="connsiteX9" fmla="*/ 6713576 w 7539561"/>
                  <a:gd name="connsiteY9" fmla="*/ 1241572 h 1246359"/>
                  <a:gd name="connsiteX10" fmla="*/ 7539561 w 7539561"/>
                  <a:gd name="connsiteY10" fmla="*/ 1245992 h 1246359"/>
                  <a:gd name="connsiteX0" fmla="*/ 0 w 7539561"/>
                  <a:gd name="connsiteY0" fmla="*/ 1193026 h 1217549"/>
                  <a:gd name="connsiteX1" fmla="*/ 420043 w 7539561"/>
                  <a:gd name="connsiteY1" fmla="*/ 1183226 h 1217549"/>
                  <a:gd name="connsiteX2" fmla="*/ 806622 w 7539561"/>
                  <a:gd name="connsiteY2" fmla="*/ 1014413 h 1217549"/>
                  <a:gd name="connsiteX3" fmla="*/ 2190387 w 7539561"/>
                  <a:gd name="connsiteY3" fmla="*/ 360670 h 1217549"/>
                  <a:gd name="connsiteX4" fmla="*/ 3269490 w 7539561"/>
                  <a:gd name="connsiteY4" fmla="*/ 55826 h 1217549"/>
                  <a:gd name="connsiteX5" fmla="*/ 4483374 w 7539561"/>
                  <a:gd name="connsiteY5" fmla="*/ 16462 h 1217549"/>
                  <a:gd name="connsiteX6" fmla="*/ 5222068 w 7539561"/>
                  <a:gd name="connsiteY6" fmla="*/ 243127 h 1217549"/>
                  <a:gd name="connsiteX7" fmla="*/ 5852247 w 7539561"/>
                  <a:gd name="connsiteY7" fmla="*/ 769876 h 1217549"/>
                  <a:gd name="connsiteX8" fmla="*/ 6255361 w 7539561"/>
                  <a:gd name="connsiteY8" fmla="*/ 1021008 h 1217549"/>
                  <a:gd name="connsiteX9" fmla="*/ 6713576 w 7539561"/>
                  <a:gd name="connsiteY9" fmla="*/ 1212762 h 1217549"/>
                  <a:gd name="connsiteX10" fmla="*/ 7539561 w 7539561"/>
                  <a:gd name="connsiteY10" fmla="*/ 1217182 h 1217549"/>
                  <a:gd name="connsiteX0" fmla="*/ 0 w 7539561"/>
                  <a:gd name="connsiteY0" fmla="*/ 1255092 h 1279615"/>
                  <a:gd name="connsiteX1" fmla="*/ 420043 w 7539561"/>
                  <a:gd name="connsiteY1" fmla="*/ 1245292 h 1279615"/>
                  <a:gd name="connsiteX2" fmla="*/ 806622 w 7539561"/>
                  <a:gd name="connsiteY2" fmla="*/ 1076479 h 1279615"/>
                  <a:gd name="connsiteX3" fmla="*/ 2190387 w 7539561"/>
                  <a:gd name="connsiteY3" fmla="*/ 422736 h 1279615"/>
                  <a:gd name="connsiteX4" fmla="*/ 3388694 w 7539561"/>
                  <a:gd name="connsiteY4" fmla="*/ 22198 h 1279615"/>
                  <a:gd name="connsiteX5" fmla="*/ 4483374 w 7539561"/>
                  <a:gd name="connsiteY5" fmla="*/ 78528 h 1279615"/>
                  <a:gd name="connsiteX6" fmla="*/ 5222068 w 7539561"/>
                  <a:gd name="connsiteY6" fmla="*/ 305193 h 1279615"/>
                  <a:gd name="connsiteX7" fmla="*/ 5852247 w 7539561"/>
                  <a:gd name="connsiteY7" fmla="*/ 831942 h 1279615"/>
                  <a:gd name="connsiteX8" fmla="*/ 6255361 w 7539561"/>
                  <a:gd name="connsiteY8" fmla="*/ 1083074 h 1279615"/>
                  <a:gd name="connsiteX9" fmla="*/ 6713576 w 7539561"/>
                  <a:gd name="connsiteY9" fmla="*/ 1274828 h 1279615"/>
                  <a:gd name="connsiteX10" fmla="*/ 7539561 w 7539561"/>
                  <a:gd name="connsiteY10" fmla="*/ 1279248 h 1279615"/>
                  <a:gd name="connsiteX0" fmla="*/ 0 w 7539561"/>
                  <a:gd name="connsiteY0" fmla="*/ 1208080 h 1232603"/>
                  <a:gd name="connsiteX1" fmla="*/ 420043 w 7539561"/>
                  <a:gd name="connsiteY1" fmla="*/ 1198280 h 1232603"/>
                  <a:gd name="connsiteX2" fmla="*/ 806622 w 7539561"/>
                  <a:gd name="connsiteY2" fmla="*/ 1029467 h 1232603"/>
                  <a:gd name="connsiteX3" fmla="*/ 2190387 w 7539561"/>
                  <a:gd name="connsiteY3" fmla="*/ 375724 h 1232603"/>
                  <a:gd name="connsiteX4" fmla="*/ 3408561 w 7539561"/>
                  <a:gd name="connsiteY4" fmla="*/ 38981 h 1232603"/>
                  <a:gd name="connsiteX5" fmla="*/ 4483374 w 7539561"/>
                  <a:gd name="connsiteY5" fmla="*/ 31516 h 1232603"/>
                  <a:gd name="connsiteX6" fmla="*/ 5222068 w 7539561"/>
                  <a:gd name="connsiteY6" fmla="*/ 258181 h 1232603"/>
                  <a:gd name="connsiteX7" fmla="*/ 5852247 w 7539561"/>
                  <a:gd name="connsiteY7" fmla="*/ 784930 h 1232603"/>
                  <a:gd name="connsiteX8" fmla="*/ 6255361 w 7539561"/>
                  <a:gd name="connsiteY8" fmla="*/ 1036062 h 1232603"/>
                  <a:gd name="connsiteX9" fmla="*/ 6713576 w 7539561"/>
                  <a:gd name="connsiteY9" fmla="*/ 1227816 h 1232603"/>
                  <a:gd name="connsiteX10" fmla="*/ 7539561 w 7539561"/>
                  <a:gd name="connsiteY10" fmla="*/ 1232236 h 1232603"/>
                  <a:gd name="connsiteX0" fmla="*/ 223293 w 7762854"/>
                  <a:gd name="connsiteY0" fmla="*/ 1208080 h 1232603"/>
                  <a:gd name="connsiteX1" fmla="*/ 11081 w 7762854"/>
                  <a:gd name="connsiteY1" fmla="*/ 1214995 h 1232603"/>
                  <a:gd name="connsiteX2" fmla="*/ 643336 w 7762854"/>
                  <a:gd name="connsiteY2" fmla="*/ 1198280 h 1232603"/>
                  <a:gd name="connsiteX3" fmla="*/ 1029915 w 7762854"/>
                  <a:gd name="connsiteY3" fmla="*/ 1029467 h 1232603"/>
                  <a:gd name="connsiteX4" fmla="*/ 2413680 w 7762854"/>
                  <a:gd name="connsiteY4" fmla="*/ 375724 h 1232603"/>
                  <a:gd name="connsiteX5" fmla="*/ 3631854 w 7762854"/>
                  <a:gd name="connsiteY5" fmla="*/ 38981 h 1232603"/>
                  <a:gd name="connsiteX6" fmla="*/ 4706667 w 7762854"/>
                  <a:gd name="connsiteY6" fmla="*/ 31516 h 1232603"/>
                  <a:gd name="connsiteX7" fmla="*/ 5445361 w 7762854"/>
                  <a:gd name="connsiteY7" fmla="*/ 258181 h 1232603"/>
                  <a:gd name="connsiteX8" fmla="*/ 6075540 w 7762854"/>
                  <a:gd name="connsiteY8" fmla="*/ 784930 h 1232603"/>
                  <a:gd name="connsiteX9" fmla="*/ 6478654 w 7762854"/>
                  <a:gd name="connsiteY9" fmla="*/ 1036062 h 1232603"/>
                  <a:gd name="connsiteX10" fmla="*/ 6936869 w 7762854"/>
                  <a:gd name="connsiteY10" fmla="*/ 1227816 h 1232603"/>
                  <a:gd name="connsiteX11" fmla="*/ 7762854 w 7762854"/>
                  <a:gd name="connsiteY11" fmla="*/ 1232236 h 12326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762854" h="1232603">
                    <a:moveTo>
                      <a:pt x="223293" y="1208080"/>
                    </a:moveTo>
                    <a:cubicBezTo>
                      <a:pt x="225745" y="1208313"/>
                      <a:pt x="-58926" y="1216628"/>
                      <a:pt x="11081" y="1214995"/>
                    </a:cubicBezTo>
                    <a:lnTo>
                      <a:pt x="643336" y="1198280"/>
                    </a:lnTo>
                    <a:cubicBezTo>
                      <a:pt x="665006" y="1184361"/>
                      <a:pt x="734858" y="1166560"/>
                      <a:pt x="1029915" y="1029467"/>
                    </a:cubicBezTo>
                    <a:cubicBezTo>
                      <a:pt x="1491170" y="811553"/>
                      <a:pt x="1980024" y="540805"/>
                      <a:pt x="2413680" y="375724"/>
                    </a:cubicBezTo>
                    <a:cubicBezTo>
                      <a:pt x="2847336" y="210643"/>
                      <a:pt x="3249690" y="96349"/>
                      <a:pt x="3631854" y="38981"/>
                    </a:cubicBezTo>
                    <a:cubicBezTo>
                      <a:pt x="4014018" y="-18387"/>
                      <a:pt x="4404416" y="-5017"/>
                      <a:pt x="4706667" y="31516"/>
                    </a:cubicBezTo>
                    <a:cubicBezTo>
                      <a:pt x="5008918" y="68049"/>
                      <a:pt x="5217216" y="132612"/>
                      <a:pt x="5445361" y="258181"/>
                    </a:cubicBezTo>
                    <a:cubicBezTo>
                      <a:pt x="5673506" y="383750"/>
                      <a:pt x="5903325" y="655283"/>
                      <a:pt x="6075540" y="784930"/>
                    </a:cubicBezTo>
                    <a:cubicBezTo>
                      <a:pt x="6247755" y="914577"/>
                      <a:pt x="6335099" y="962248"/>
                      <a:pt x="6478654" y="1036062"/>
                    </a:cubicBezTo>
                    <a:cubicBezTo>
                      <a:pt x="6622209" y="1109876"/>
                      <a:pt x="6948227" y="1246308"/>
                      <a:pt x="6936869" y="1227816"/>
                    </a:cubicBezTo>
                    <a:cubicBezTo>
                      <a:pt x="6959684" y="1216640"/>
                      <a:pt x="7450116" y="1235411"/>
                      <a:pt x="7762854" y="1232236"/>
                    </a:cubicBezTo>
                  </a:path>
                </a:pathLst>
              </a:custGeom>
              <a:noFill/>
              <a:ln w="28575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cs-CZ" sz="1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26" name="Skupina 25">
              <a:extLst>
                <a:ext uri="{FF2B5EF4-FFF2-40B4-BE49-F238E27FC236}">
                  <a16:creationId xmlns:a16="http://schemas.microsoft.com/office/drawing/2014/main" id="{FFF82F75-1BBD-4EEC-9E39-375E40C800D3}"/>
                </a:ext>
              </a:extLst>
            </p:cNvPr>
            <p:cNvGrpSpPr/>
            <p:nvPr/>
          </p:nvGrpSpPr>
          <p:grpSpPr>
            <a:xfrm>
              <a:off x="1705835" y="2520355"/>
              <a:ext cx="2254705" cy="1503077"/>
              <a:chOff x="1705835" y="2520355"/>
              <a:chExt cx="2254705" cy="1503077"/>
            </a:xfrm>
          </p:grpSpPr>
          <p:sp>
            <p:nvSpPr>
              <p:cNvPr id="31" name="Volný tvar 70">
                <a:extLst>
                  <a:ext uri="{FF2B5EF4-FFF2-40B4-BE49-F238E27FC236}">
                    <a16:creationId xmlns:a16="http://schemas.microsoft.com/office/drawing/2014/main" id="{E1B8369E-4F15-4757-9702-6711BEEEE104}"/>
                  </a:ext>
                </a:extLst>
              </p:cNvPr>
              <p:cNvSpPr/>
              <p:nvPr/>
            </p:nvSpPr>
            <p:spPr>
              <a:xfrm>
                <a:off x="1713234" y="2928784"/>
                <a:ext cx="1751111" cy="1094648"/>
              </a:xfrm>
              <a:custGeom>
                <a:avLst/>
                <a:gdLst>
                  <a:gd name="connsiteX0" fmla="*/ 0 w 7162800"/>
                  <a:gd name="connsiteY0" fmla="*/ 1127767 h 1139408"/>
                  <a:gd name="connsiteX1" fmla="*/ 457200 w 7162800"/>
                  <a:gd name="connsiteY1" fmla="*/ 1051567 h 1139408"/>
                  <a:gd name="connsiteX2" fmla="*/ 1162050 w 7162800"/>
                  <a:gd name="connsiteY2" fmla="*/ 832492 h 1139408"/>
                  <a:gd name="connsiteX3" fmla="*/ 2028825 w 7162800"/>
                  <a:gd name="connsiteY3" fmla="*/ 451492 h 1139408"/>
                  <a:gd name="connsiteX4" fmla="*/ 2914650 w 7162800"/>
                  <a:gd name="connsiteY4" fmla="*/ 165742 h 1139408"/>
                  <a:gd name="connsiteX5" fmla="*/ 3619500 w 7162800"/>
                  <a:gd name="connsiteY5" fmla="*/ 22867 h 1139408"/>
                  <a:gd name="connsiteX6" fmla="*/ 4076700 w 7162800"/>
                  <a:gd name="connsiteY6" fmla="*/ 22867 h 1139408"/>
                  <a:gd name="connsiteX7" fmla="*/ 4838700 w 7162800"/>
                  <a:gd name="connsiteY7" fmla="*/ 241942 h 1139408"/>
                  <a:gd name="connsiteX8" fmla="*/ 5581650 w 7162800"/>
                  <a:gd name="connsiteY8" fmla="*/ 699142 h 1139408"/>
                  <a:gd name="connsiteX9" fmla="*/ 6000750 w 7162800"/>
                  <a:gd name="connsiteY9" fmla="*/ 984892 h 1139408"/>
                  <a:gd name="connsiteX10" fmla="*/ 6343650 w 7162800"/>
                  <a:gd name="connsiteY10" fmla="*/ 1118242 h 1139408"/>
                  <a:gd name="connsiteX11" fmla="*/ 7162800 w 7162800"/>
                  <a:gd name="connsiteY11" fmla="*/ 1137292 h 1139408"/>
                  <a:gd name="connsiteX0" fmla="*/ 0 w 7162800"/>
                  <a:gd name="connsiteY0" fmla="*/ 1127767 h 1139408"/>
                  <a:gd name="connsiteX1" fmla="*/ 457200 w 7162800"/>
                  <a:gd name="connsiteY1" fmla="*/ 1051567 h 1139408"/>
                  <a:gd name="connsiteX2" fmla="*/ 1162050 w 7162800"/>
                  <a:gd name="connsiteY2" fmla="*/ 832492 h 1139408"/>
                  <a:gd name="connsiteX3" fmla="*/ 2028825 w 7162800"/>
                  <a:gd name="connsiteY3" fmla="*/ 451492 h 1139408"/>
                  <a:gd name="connsiteX4" fmla="*/ 2914650 w 7162800"/>
                  <a:gd name="connsiteY4" fmla="*/ 165742 h 1139408"/>
                  <a:gd name="connsiteX5" fmla="*/ 3383017 w 7162800"/>
                  <a:gd name="connsiteY5" fmla="*/ 22867 h 1139408"/>
                  <a:gd name="connsiteX6" fmla="*/ 4076700 w 7162800"/>
                  <a:gd name="connsiteY6" fmla="*/ 22867 h 1139408"/>
                  <a:gd name="connsiteX7" fmla="*/ 4838700 w 7162800"/>
                  <a:gd name="connsiteY7" fmla="*/ 241942 h 1139408"/>
                  <a:gd name="connsiteX8" fmla="*/ 5581650 w 7162800"/>
                  <a:gd name="connsiteY8" fmla="*/ 699142 h 1139408"/>
                  <a:gd name="connsiteX9" fmla="*/ 6000750 w 7162800"/>
                  <a:gd name="connsiteY9" fmla="*/ 984892 h 1139408"/>
                  <a:gd name="connsiteX10" fmla="*/ 6343650 w 7162800"/>
                  <a:gd name="connsiteY10" fmla="*/ 1118242 h 1139408"/>
                  <a:gd name="connsiteX11" fmla="*/ 7162800 w 7162800"/>
                  <a:gd name="connsiteY11" fmla="*/ 1137292 h 1139408"/>
                  <a:gd name="connsiteX0" fmla="*/ 0 w 7162800"/>
                  <a:gd name="connsiteY0" fmla="*/ 1138740 h 1150381"/>
                  <a:gd name="connsiteX1" fmla="*/ 457200 w 7162800"/>
                  <a:gd name="connsiteY1" fmla="*/ 1062540 h 1150381"/>
                  <a:gd name="connsiteX2" fmla="*/ 1162050 w 7162800"/>
                  <a:gd name="connsiteY2" fmla="*/ 843465 h 1150381"/>
                  <a:gd name="connsiteX3" fmla="*/ 2028825 w 7162800"/>
                  <a:gd name="connsiteY3" fmla="*/ 462465 h 1150381"/>
                  <a:gd name="connsiteX4" fmla="*/ 2914650 w 7162800"/>
                  <a:gd name="connsiteY4" fmla="*/ 176715 h 1150381"/>
                  <a:gd name="connsiteX5" fmla="*/ 3383017 w 7162800"/>
                  <a:gd name="connsiteY5" fmla="*/ 33840 h 1150381"/>
                  <a:gd name="connsiteX6" fmla="*/ 3887513 w 7162800"/>
                  <a:gd name="connsiteY6" fmla="*/ 18075 h 1150381"/>
                  <a:gd name="connsiteX7" fmla="*/ 4838700 w 7162800"/>
                  <a:gd name="connsiteY7" fmla="*/ 252915 h 1150381"/>
                  <a:gd name="connsiteX8" fmla="*/ 5581650 w 7162800"/>
                  <a:gd name="connsiteY8" fmla="*/ 710115 h 1150381"/>
                  <a:gd name="connsiteX9" fmla="*/ 6000750 w 7162800"/>
                  <a:gd name="connsiteY9" fmla="*/ 995865 h 1150381"/>
                  <a:gd name="connsiteX10" fmla="*/ 6343650 w 7162800"/>
                  <a:gd name="connsiteY10" fmla="*/ 1129215 h 1150381"/>
                  <a:gd name="connsiteX11" fmla="*/ 7162800 w 7162800"/>
                  <a:gd name="connsiteY11" fmla="*/ 1148265 h 1150381"/>
                  <a:gd name="connsiteX0" fmla="*/ 0 w 7162800"/>
                  <a:gd name="connsiteY0" fmla="*/ 1141069 h 1152710"/>
                  <a:gd name="connsiteX1" fmla="*/ 457200 w 7162800"/>
                  <a:gd name="connsiteY1" fmla="*/ 1064869 h 1152710"/>
                  <a:gd name="connsiteX2" fmla="*/ 1162050 w 7162800"/>
                  <a:gd name="connsiteY2" fmla="*/ 845794 h 1152710"/>
                  <a:gd name="connsiteX3" fmla="*/ 2028825 w 7162800"/>
                  <a:gd name="connsiteY3" fmla="*/ 464794 h 1152710"/>
                  <a:gd name="connsiteX4" fmla="*/ 2914650 w 7162800"/>
                  <a:gd name="connsiteY4" fmla="*/ 179044 h 1152710"/>
                  <a:gd name="connsiteX5" fmla="*/ 3383017 w 7162800"/>
                  <a:gd name="connsiteY5" fmla="*/ 36169 h 1152710"/>
                  <a:gd name="connsiteX6" fmla="*/ 3887513 w 7162800"/>
                  <a:gd name="connsiteY6" fmla="*/ 20404 h 1152710"/>
                  <a:gd name="connsiteX7" fmla="*/ 4633749 w 7162800"/>
                  <a:gd name="connsiteY7" fmla="*/ 286775 h 1152710"/>
                  <a:gd name="connsiteX8" fmla="*/ 5581650 w 7162800"/>
                  <a:gd name="connsiteY8" fmla="*/ 712444 h 1152710"/>
                  <a:gd name="connsiteX9" fmla="*/ 6000750 w 7162800"/>
                  <a:gd name="connsiteY9" fmla="*/ 998194 h 1152710"/>
                  <a:gd name="connsiteX10" fmla="*/ 6343650 w 7162800"/>
                  <a:gd name="connsiteY10" fmla="*/ 1131544 h 1152710"/>
                  <a:gd name="connsiteX11" fmla="*/ 7162800 w 7162800"/>
                  <a:gd name="connsiteY11" fmla="*/ 1150594 h 1152710"/>
                  <a:gd name="connsiteX0" fmla="*/ 0 w 7162800"/>
                  <a:gd name="connsiteY0" fmla="*/ 1141069 h 1152710"/>
                  <a:gd name="connsiteX1" fmla="*/ 457200 w 7162800"/>
                  <a:gd name="connsiteY1" fmla="*/ 1064869 h 1152710"/>
                  <a:gd name="connsiteX2" fmla="*/ 1162050 w 7162800"/>
                  <a:gd name="connsiteY2" fmla="*/ 845794 h 1152710"/>
                  <a:gd name="connsiteX3" fmla="*/ 2028825 w 7162800"/>
                  <a:gd name="connsiteY3" fmla="*/ 464794 h 1152710"/>
                  <a:gd name="connsiteX4" fmla="*/ 2914650 w 7162800"/>
                  <a:gd name="connsiteY4" fmla="*/ 179044 h 1152710"/>
                  <a:gd name="connsiteX5" fmla="*/ 3383017 w 7162800"/>
                  <a:gd name="connsiteY5" fmla="*/ 36169 h 1152710"/>
                  <a:gd name="connsiteX6" fmla="*/ 3887513 w 7162800"/>
                  <a:gd name="connsiteY6" fmla="*/ 20404 h 1152710"/>
                  <a:gd name="connsiteX7" fmla="*/ 4633749 w 7162800"/>
                  <a:gd name="connsiteY7" fmla="*/ 286775 h 1152710"/>
                  <a:gd name="connsiteX8" fmla="*/ 5518588 w 7162800"/>
                  <a:gd name="connsiteY8" fmla="*/ 791271 h 1152710"/>
                  <a:gd name="connsiteX9" fmla="*/ 6000750 w 7162800"/>
                  <a:gd name="connsiteY9" fmla="*/ 998194 h 1152710"/>
                  <a:gd name="connsiteX10" fmla="*/ 6343650 w 7162800"/>
                  <a:gd name="connsiteY10" fmla="*/ 1131544 h 1152710"/>
                  <a:gd name="connsiteX11" fmla="*/ 7162800 w 7162800"/>
                  <a:gd name="connsiteY11" fmla="*/ 1150594 h 1152710"/>
                  <a:gd name="connsiteX0" fmla="*/ 0 w 7162800"/>
                  <a:gd name="connsiteY0" fmla="*/ 1138727 h 1150368"/>
                  <a:gd name="connsiteX1" fmla="*/ 457200 w 7162800"/>
                  <a:gd name="connsiteY1" fmla="*/ 1062527 h 1150368"/>
                  <a:gd name="connsiteX2" fmla="*/ 1162050 w 7162800"/>
                  <a:gd name="connsiteY2" fmla="*/ 843452 h 1150368"/>
                  <a:gd name="connsiteX3" fmla="*/ 2028825 w 7162800"/>
                  <a:gd name="connsiteY3" fmla="*/ 462452 h 1150368"/>
                  <a:gd name="connsiteX4" fmla="*/ 2725464 w 7162800"/>
                  <a:gd name="connsiteY4" fmla="*/ 113640 h 1150368"/>
                  <a:gd name="connsiteX5" fmla="*/ 3383017 w 7162800"/>
                  <a:gd name="connsiteY5" fmla="*/ 33827 h 1150368"/>
                  <a:gd name="connsiteX6" fmla="*/ 3887513 w 7162800"/>
                  <a:gd name="connsiteY6" fmla="*/ 18062 h 1150368"/>
                  <a:gd name="connsiteX7" fmla="*/ 4633749 w 7162800"/>
                  <a:gd name="connsiteY7" fmla="*/ 284433 h 1150368"/>
                  <a:gd name="connsiteX8" fmla="*/ 5518588 w 7162800"/>
                  <a:gd name="connsiteY8" fmla="*/ 788929 h 1150368"/>
                  <a:gd name="connsiteX9" fmla="*/ 6000750 w 7162800"/>
                  <a:gd name="connsiteY9" fmla="*/ 995852 h 1150368"/>
                  <a:gd name="connsiteX10" fmla="*/ 6343650 w 7162800"/>
                  <a:gd name="connsiteY10" fmla="*/ 1129202 h 1150368"/>
                  <a:gd name="connsiteX11" fmla="*/ 7162800 w 7162800"/>
                  <a:gd name="connsiteY11" fmla="*/ 1148252 h 1150368"/>
                  <a:gd name="connsiteX0" fmla="*/ 0 w 7162800"/>
                  <a:gd name="connsiteY0" fmla="*/ 1188559 h 1200200"/>
                  <a:gd name="connsiteX1" fmla="*/ 457200 w 7162800"/>
                  <a:gd name="connsiteY1" fmla="*/ 1112359 h 1200200"/>
                  <a:gd name="connsiteX2" fmla="*/ 1162050 w 7162800"/>
                  <a:gd name="connsiteY2" fmla="*/ 893284 h 1200200"/>
                  <a:gd name="connsiteX3" fmla="*/ 2028825 w 7162800"/>
                  <a:gd name="connsiteY3" fmla="*/ 512284 h 1200200"/>
                  <a:gd name="connsiteX4" fmla="*/ 2725464 w 7162800"/>
                  <a:gd name="connsiteY4" fmla="*/ 163472 h 1200200"/>
                  <a:gd name="connsiteX5" fmla="*/ 3241127 w 7162800"/>
                  <a:gd name="connsiteY5" fmla="*/ 4831 h 1200200"/>
                  <a:gd name="connsiteX6" fmla="*/ 3887513 w 7162800"/>
                  <a:gd name="connsiteY6" fmla="*/ 67894 h 1200200"/>
                  <a:gd name="connsiteX7" fmla="*/ 4633749 w 7162800"/>
                  <a:gd name="connsiteY7" fmla="*/ 334265 h 1200200"/>
                  <a:gd name="connsiteX8" fmla="*/ 5518588 w 7162800"/>
                  <a:gd name="connsiteY8" fmla="*/ 838761 h 1200200"/>
                  <a:gd name="connsiteX9" fmla="*/ 6000750 w 7162800"/>
                  <a:gd name="connsiteY9" fmla="*/ 1045684 h 1200200"/>
                  <a:gd name="connsiteX10" fmla="*/ 6343650 w 7162800"/>
                  <a:gd name="connsiteY10" fmla="*/ 1179034 h 1200200"/>
                  <a:gd name="connsiteX11" fmla="*/ 7162800 w 7162800"/>
                  <a:gd name="connsiteY11" fmla="*/ 1198084 h 1200200"/>
                  <a:gd name="connsiteX0" fmla="*/ 0 w 7162800"/>
                  <a:gd name="connsiteY0" fmla="*/ 1188559 h 1200200"/>
                  <a:gd name="connsiteX1" fmla="*/ 457200 w 7162800"/>
                  <a:gd name="connsiteY1" fmla="*/ 1112359 h 1200200"/>
                  <a:gd name="connsiteX2" fmla="*/ 1162050 w 7162800"/>
                  <a:gd name="connsiteY2" fmla="*/ 893284 h 1200200"/>
                  <a:gd name="connsiteX3" fmla="*/ 2028825 w 7162800"/>
                  <a:gd name="connsiteY3" fmla="*/ 512284 h 1200200"/>
                  <a:gd name="connsiteX4" fmla="*/ 2725464 w 7162800"/>
                  <a:gd name="connsiteY4" fmla="*/ 163472 h 1200200"/>
                  <a:gd name="connsiteX5" fmla="*/ 3241127 w 7162800"/>
                  <a:gd name="connsiteY5" fmla="*/ 4831 h 1200200"/>
                  <a:gd name="connsiteX6" fmla="*/ 3887513 w 7162800"/>
                  <a:gd name="connsiteY6" fmla="*/ 67894 h 1200200"/>
                  <a:gd name="connsiteX7" fmla="*/ 4633749 w 7162800"/>
                  <a:gd name="connsiteY7" fmla="*/ 334265 h 1200200"/>
                  <a:gd name="connsiteX8" fmla="*/ 5518588 w 7162800"/>
                  <a:gd name="connsiteY8" fmla="*/ 838761 h 1200200"/>
                  <a:gd name="connsiteX9" fmla="*/ 5919388 w 7162800"/>
                  <a:gd name="connsiteY9" fmla="*/ 1060198 h 1200200"/>
                  <a:gd name="connsiteX10" fmla="*/ 6343650 w 7162800"/>
                  <a:gd name="connsiteY10" fmla="*/ 1179034 h 1200200"/>
                  <a:gd name="connsiteX11" fmla="*/ 7162800 w 7162800"/>
                  <a:gd name="connsiteY11" fmla="*/ 1198084 h 1200200"/>
                  <a:gd name="connsiteX0" fmla="*/ 0 w 7162800"/>
                  <a:gd name="connsiteY0" fmla="*/ 1221748 h 1233389"/>
                  <a:gd name="connsiteX1" fmla="*/ 457200 w 7162800"/>
                  <a:gd name="connsiteY1" fmla="*/ 1145548 h 1233389"/>
                  <a:gd name="connsiteX2" fmla="*/ 1162050 w 7162800"/>
                  <a:gd name="connsiteY2" fmla="*/ 926473 h 1233389"/>
                  <a:gd name="connsiteX3" fmla="*/ 2028825 w 7162800"/>
                  <a:gd name="connsiteY3" fmla="*/ 545473 h 1233389"/>
                  <a:gd name="connsiteX4" fmla="*/ 2725464 w 7162800"/>
                  <a:gd name="connsiteY4" fmla="*/ 196661 h 1233389"/>
                  <a:gd name="connsiteX5" fmla="*/ 3241127 w 7162800"/>
                  <a:gd name="connsiteY5" fmla="*/ 38020 h 1233389"/>
                  <a:gd name="connsiteX6" fmla="*/ 3887513 w 7162800"/>
                  <a:gd name="connsiteY6" fmla="*/ 28512 h 1233389"/>
                  <a:gd name="connsiteX7" fmla="*/ 4633749 w 7162800"/>
                  <a:gd name="connsiteY7" fmla="*/ 367454 h 1233389"/>
                  <a:gd name="connsiteX8" fmla="*/ 5518588 w 7162800"/>
                  <a:gd name="connsiteY8" fmla="*/ 871950 h 1233389"/>
                  <a:gd name="connsiteX9" fmla="*/ 5919388 w 7162800"/>
                  <a:gd name="connsiteY9" fmla="*/ 1093387 h 1233389"/>
                  <a:gd name="connsiteX10" fmla="*/ 6343650 w 7162800"/>
                  <a:gd name="connsiteY10" fmla="*/ 1212223 h 1233389"/>
                  <a:gd name="connsiteX11" fmla="*/ 7162800 w 7162800"/>
                  <a:gd name="connsiteY11" fmla="*/ 1231273 h 1233389"/>
                  <a:gd name="connsiteX0" fmla="*/ 0 w 7162800"/>
                  <a:gd name="connsiteY0" fmla="*/ 1225943 h 1237584"/>
                  <a:gd name="connsiteX1" fmla="*/ 457200 w 7162800"/>
                  <a:gd name="connsiteY1" fmla="*/ 1149743 h 1237584"/>
                  <a:gd name="connsiteX2" fmla="*/ 1162050 w 7162800"/>
                  <a:gd name="connsiteY2" fmla="*/ 930668 h 1237584"/>
                  <a:gd name="connsiteX3" fmla="*/ 2028825 w 7162800"/>
                  <a:gd name="connsiteY3" fmla="*/ 549668 h 1237584"/>
                  <a:gd name="connsiteX4" fmla="*/ 2725464 w 7162800"/>
                  <a:gd name="connsiteY4" fmla="*/ 287941 h 1237584"/>
                  <a:gd name="connsiteX5" fmla="*/ 3241127 w 7162800"/>
                  <a:gd name="connsiteY5" fmla="*/ 42215 h 1237584"/>
                  <a:gd name="connsiteX6" fmla="*/ 3887513 w 7162800"/>
                  <a:gd name="connsiteY6" fmla="*/ 32707 h 1237584"/>
                  <a:gd name="connsiteX7" fmla="*/ 4633749 w 7162800"/>
                  <a:gd name="connsiteY7" fmla="*/ 371649 h 1237584"/>
                  <a:gd name="connsiteX8" fmla="*/ 5518588 w 7162800"/>
                  <a:gd name="connsiteY8" fmla="*/ 876145 h 1237584"/>
                  <a:gd name="connsiteX9" fmla="*/ 5919388 w 7162800"/>
                  <a:gd name="connsiteY9" fmla="*/ 1097582 h 1237584"/>
                  <a:gd name="connsiteX10" fmla="*/ 6343650 w 7162800"/>
                  <a:gd name="connsiteY10" fmla="*/ 1216418 h 1237584"/>
                  <a:gd name="connsiteX11" fmla="*/ 7162800 w 7162800"/>
                  <a:gd name="connsiteY11" fmla="*/ 1235468 h 1237584"/>
                  <a:gd name="connsiteX0" fmla="*/ 0 w 7054317"/>
                  <a:gd name="connsiteY0" fmla="*/ 1225943 h 1237584"/>
                  <a:gd name="connsiteX1" fmla="*/ 348717 w 7054317"/>
                  <a:gd name="connsiteY1" fmla="*/ 1149743 h 1237584"/>
                  <a:gd name="connsiteX2" fmla="*/ 1053567 w 7054317"/>
                  <a:gd name="connsiteY2" fmla="*/ 930668 h 1237584"/>
                  <a:gd name="connsiteX3" fmla="*/ 1920342 w 7054317"/>
                  <a:gd name="connsiteY3" fmla="*/ 549668 h 1237584"/>
                  <a:gd name="connsiteX4" fmla="*/ 2616981 w 7054317"/>
                  <a:gd name="connsiteY4" fmla="*/ 287941 h 1237584"/>
                  <a:gd name="connsiteX5" fmla="*/ 3132644 w 7054317"/>
                  <a:gd name="connsiteY5" fmla="*/ 42215 h 1237584"/>
                  <a:gd name="connsiteX6" fmla="*/ 3779030 w 7054317"/>
                  <a:gd name="connsiteY6" fmla="*/ 32707 h 1237584"/>
                  <a:gd name="connsiteX7" fmla="*/ 4525266 w 7054317"/>
                  <a:gd name="connsiteY7" fmla="*/ 371649 h 1237584"/>
                  <a:gd name="connsiteX8" fmla="*/ 5410105 w 7054317"/>
                  <a:gd name="connsiteY8" fmla="*/ 876145 h 1237584"/>
                  <a:gd name="connsiteX9" fmla="*/ 5810905 w 7054317"/>
                  <a:gd name="connsiteY9" fmla="*/ 1097582 h 1237584"/>
                  <a:gd name="connsiteX10" fmla="*/ 6235167 w 7054317"/>
                  <a:gd name="connsiteY10" fmla="*/ 1216418 h 1237584"/>
                  <a:gd name="connsiteX11" fmla="*/ 7054317 w 7054317"/>
                  <a:gd name="connsiteY11" fmla="*/ 1235468 h 1237584"/>
                  <a:gd name="connsiteX0" fmla="*/ 0 w 7054317"/>
                  <a:gd name="connsiteY0" fmla="*/ 1225943 h 1237584"/>
                  <a:gd name="connsiteX1" fmla="*/ 348717 w 7054317"/>
                  <a:gd name="connsiteY1" fmla="*/ 1149743 h 1237584"/>
                  <a:gd name="connsiteX2" fmla="*/ 1053567 w 7054317"/>
                  <a:gd name="connsiteY2" fmla="*/ 930668 h 1237584"/>
                  <a:gd name="connsiteX3" fmla="*/ 1920342 w 7054317"/>
                  <a:gd name="connsiteY3" fmla="*/ 549668 h 1237584"/>
                  <a:gd name="connsiteX4" fmla="*/ 2616981 w 7054317"/>
                  <a:gd name="connsiteY4" fmla="*/ 287941 h 1237584"/>
                  <a:gd name="connsiteX5" fmla="*/ 3132644 w 7054317"/>
                  <a:gd name="connsiteY5" fmla="*/ 42215 h 1237584"/>
                  <a:gd name="connsiteX6" fmla="*/ 3779030 w 7054317"/>
                  <a:gd name="connsiteY6" fmla="*/ 32707 h 1237584"/>
                  <a:gd name="connsiteX7" fmla="*/ 4525266 w 7054317"/>
                  <a:gd name="connsiteY7" fmla="*/ 371649 h 1237584"/>
                  <a:gd name="connsiteX8" fmla="*/ 5410105 w 7054317"/>
                  <a:gd name="connsiteY8" fmla="*/ 876145 h 1237584"/>
                  <a:gd name="connsiteX9" fmla="*/ 5824466 w 7054317"/>
                  <a:gd name="connsiteY9" fmla="*/ 1010497 h 1237584"/>
                  <a:gd name="connsiteX10" fmla="*/ 6235167 w 7054317"/>
                  <a:gd name="connsiteY10" fmla="*/ 1216418 h 1237584"/>
                  <a:gd name="connsiteX11" fmla="*/ 7054317 w 7054317"/>
                  <a:gd name="connsiteY11" fmla="*/ 1235468 h 1237584"/>
                  <a:gd name="connsiteX0" fmla="*/ 0 w 7054317"/>
                  <a:gd name="connsiteY0" fmla="*/ 1225943 h 1237584"/>
                  <a:gd name="connsiteX1" fmla="*/ 348717 w 7054317"/>
                  <a:gd name="connsiteY1" fmla="*/ 1149743 h 1237584"/>
                  <a:gd name="connsiteX2" fmla="*/ 1053567 w 7054317"/>
                  <a:gd name="connsiteY2" fmla="*/ 930668 h 1237584"/>
                  <a:gd name="connsiteX3" fmla="*/ 1920342 w 7054317"/>
                  <a:gd name="connsiteY3" fmla="*/ 549668 h 1237584"/>
                  <a:gd name="connsiteX4" fmla="*/ 2616981 w 7054317"/>
                  <a:gd name="connsiteY4" fmla="*/ 287941 h 1237584"/>
                  <a:gd name="connsiteX5" fmla="*/ 3132644 w 7054317"/>
                  <a:gd name="connsiteY5" fmla="*/ 42215 h 1237584"/>
                  <a:gd name="connsiteX6" fmla="*/ 3779030 w 7054317"/>
                  <a:gd name="connsiteY6" fmla="*/ 32707 h 1237584"/>
                  <a:gd name="connsiteX7" fmla="*/ 4525266 w 7054317"/>
                  <a:gd name="connsiteY7" fmla="*/ 371649 h 1237584"/>
                  <a:gd name="connsiteX8" fmla="*/ 5274501 w 7054317"/>
                  <a:gd name="connsiteY8" fmla="*/ 731002 h 1237584"/>
                  <a:gd name="connsiteX9" fmla="*/ 5824466 w 7054317"/>
                  <a:gd name="connsiteY9" fmla="*/ 1010497 h 1237584"/>
                  <a:gd name="connsiteX10" fmla="*/ 6235167 w 7054317"/>
                  <a:gd name="connsiteY10" fmla="*/ 1216418 h 1237584"/>
                  <a:gd name="connsiteX11" fmla="*/ 7054317 w 7054317"/>
                  <a:gd name="connsiteY11" fmla="*/ 1235468 h 1237584"/>
                  <a:gd name="connsiteX0" fmla="*/ 0 w 7054317"/>
                  <a:gd name="connsiteY0" fmla="*/ 1221893 h 1233534"/>
                  <a:gd name="connsiteX1" fmla="*/ 348717 w 7054317"/>
                  <a:gd name="connsiteY1" fmla="*/ 1145693 h 1233534"/>
                  <a:gd name="connsiteX2" fmla="*/ 1053567 w 7054317"/>
                  <a:gd name="connsiteY2" fmla="*/ 926618 h 1233534"/>
                  <a:gd name="connsiteX3" fmla="*/ 1920342 w 7054317"/>
                  <a:gd name="connsiteY3" fmla="*/ 545618 h 1233534"/>
                  <a:gd name="connsiteX4" fmla="*/ 2616981 w 7054317"/>
                  <a:gd name="connsiteY4" fmla="*/ 283891 h 1233534"/>
                  <a:gd name="connsiteX5" fmla="*/ 3132644 w 7054317"/>
                  <a:gd name="connsiteY5" fmla="*/ 38165 h 1233534"/>
                  <a:gd name="connsiteX6" fmla="*/ 3779030 w 7054317"/>
                  <a:gd name="connsiteY6" fmla="*/ 28657 h 1233534"/>
                  <a:gd name="connsiteX7" fmla="*/ 4525266 w 7054317"/>
                  <a:gd name="connsiteY7" fmla="*/ 309542 h 1233534"/>
                  <a:gd name="connsiteX8" fmla="*/ 5274501 w 7054317"/>
                  <a:gd name="connsiteY8" fmla="*/ 726952 h 1233534"/>
                  <a:gd name="connsiteX9" fmla="*/ 5824466 w 7054317"/>
                  <a:gd name="connsiteY9" fmla="*/ 1006447 h 1233534"/>
                  <a:gd name="connsiteX10" fmla="*/ 6235167 w 7054317"/>
                  <a:gd name="connsiteY10" fmla="*/ 1212368 h 1233534"/>
                  <a:gd name="connsiteX11" fmla="*/ 7054317 w 7054317"/>
                  <a:gd name="connsiteY11" fmla="*/ 1231418 h 1233534"/>
                  <a:gd name="connsiteX0" fmla="*/ 0 w 7054317"/>
                  <a:gd name="connsiteY0" fmla="*/ 1221893 h 1233534"/>
                  <a:gd name="connsiteX1" fmla="*/ 348717 w 7054317"/>
                  <a:gd name="connsiteY1" fmla="*/ 1145693 h 1233534"/>
                  <a:gd name="connsiteX2" fmla="*/ 1053567 w 7054317"/>
                  <a:gd name="connsiteY2" fmla="*/ 926618 h 1233534"/>
                  <a:gd name="connsiteX3" fmla="*/ 1920342 w 7054317"/>
                  <a:gd name="connsiteY3" fmla="*/ 545618 h 1233534"/>
                  <a:gd name="connsiteX4" fmla="*/ 2616981 w 7054317"/>
                  <a:gd name="connsiteY4" fmla="*/ 283891 h 1233534"/>
                  <a:gd name="connsiteX5" fmla="*/ 3132644 w 7054317"/>
                  <a:gd name="connsiteY5" fmla="*/ 38165 h 1233534"/>
                  <a:gd name="connsiteX6" fmla="*/ 3779030 w 7054317"/>
                  <a:gd name="connsiteY6" fmla="*/ 28657 h 1233534"/>
                  <a:gd name="connsiteX7" fmla="*/ 4525266 w 7054317"/>
                  <a:gd name="connsiteY7" fmla="*/ 309542 h 1233534"/>
                  <a:gd name="connsiteX8" fmla="*/ 5274501 w 7054317"/>
                  <a:gd name="connsiteY8" fmla="*/ 726952 h 1233534"/>
                  <a:gd name="connsiteX9" fmla="*/ 5783786 w 7054317"/>
                  <a:gd name="connsiteY9" fmla="*/ 1064505 h 1233534"/>
                  <a:gd name="connsiteX10" fmla="*/ 6235167 w 7054317"/>
                  <a:gd name="connsiteY10" fmla="*/ 1212368 h 1233534"/>
                  <a:gd name="connsiteX11" fmla="*/ 7054317 w 7054317"/>
                  <a:gd name="connsiteY11" fmla="*/ 1231418 h 1233534"/>
                  <a:gd name="connsiteX0" fmla="*/ 0 w 12152356"/>
                  <a:gd name="connsiteY0" fmla="*/ 1221893 h 1227303"/>
                  <a:gd name="connsiteX1" fmla="*/ 348717 w 12152356"/>
                  <a:gd name="connsiteY1" fmla="*/ 1145693 h 1227303"/>
                  <a:gd name="connsiteX2" fmla="*/ 1053567 w 12152356"/>
                  <a:gd name="connsiteY2" fmla="*/ 926618 h 1227303"/>
                  <a:gd name="connsiteX3" fmla="*/ 1920342 w 12152356"/>
                  <a:gd name="connsiteY3" fmla="*/ 545618 h 1227303"/>
                  <a:gd name="connsiteX4" fmla="*/ 2616981 w 12152356"/>
                  <a:gd name="connsiteY4" fmla="*/ 283891 h 1227303"/>
                  <a:gd name="connsiteX5" fmla="*/ 3132644 w 12152356"/>
                  <a:gd name="connsiteY5" fmla="*/ 38165 h 1227303"/>
                  <a:gd name="connsiteX6" fmla="*/ 3779030 w 12152356"/>
                  <a:gd name="connsiteY6" fmla="*/ 28657 h 1227303"/>
                  <a:gd name="connsiteX7" fmla="*/ 4525266 w 12152356"/>
                  <a:gd name="connsiteY7" fmla="*/ 309542 h 1227303"/>
                  <a:gd name="connsiteX8" fmla="*/ 5274501 w 12152356"/>
                  <a:gd name="connsiteY8" fmla="*/ 726952 h 1227303"/>
                  <a:gd name="connsiteX9" fmla="*/ 5783786 w 12152356"/>
                  <a:gd name="connsiteY9" fmla="*/ 1064505 h 1227303"/>
                  <a:gd name="connsiteX10" fmla="*/ 6235167 w 12152356"/>
                  <a:gd name="connsiteY10" fmla="*/ 1212368 h 1227303"/>
                  <a:gd name="connsiteX11" fmla="*/ 12152356 w 12152356"/>
                  <a:gd name="connsiteY11" fmla="*/ 1220602 h 1227303"/>
                  <a:gd name="connsiteX0" fmla="*/ 0 w 15890925"/>
                  <a:gd name="connsiteY0" fmla="*/ 1232709 h 1232709"/>
                  <a:gd name="connsiteX1" fmla="*/ 4087286 w 15890925"/>
                  <a:gd name="connsiteY1" fmla="*/ 1145693 h 1232709"/>
                  <a:gd name="connsiteX2" fmla="*/ 4792136 w 15890925"/>
                  <a:gd name="connsiteY2" fmla="*/ 926618 h 1232709"/>
                  <a:gd name="connsiteX3" fmla="*/ 5658911 w 15890925"/>
                  <a:gd name="connsiteY3" fmla="*/ 545618 h 1232709"/>
                  <a:gd name="connsiteX4" fmla="*/ 6355550 w 15890925"/>
                  <a:gd name="connsiteY4" fmla="*/ 283891 h 1232709"/>
                  <a:gd name="connsiteX5" fmla="*/ 6871213 w 15890925"/>
                  <a:gd name="connsiteY5" fmla="*/ 38165 h 1232709"/>
                  <a:gd name="connsiteX6" fmla="*/ 7517599 w 15890925"/>
                  <a:gd name="connsiteY6" fmla="*/ 28657 h 1232709"/>
                  <a:gd name="connsiteX7" fmla="*/ 8263835 w 15890925"/>
                  <a:gd name="connsiteY7" fmla="*/ 309542 h 1232709"/>
                  <a:gd name="connsiteX8" fmla="*/ 9013070 w 15890925"/>
                  <a:gd name="connsiteY8" fmla="*/ 726952 h 1232709"/>
                  <a:gd name="connsiteX9" fmla="*/ 9522355 w 15890925"/>
                  <a:gd name="connsiteY9" fmla="*/ 1064505 h 1232709"/>
                  <a:gd name="connsiteX10" fmla="*/ 9973736 w 15890925"/>
                  <a:gd name="connsiteY10" fmla="*/ 1212368 h 1232709"/>
                  <a:gd name="connsiteX11" fmla="*/ 15890925 w 15890925"/>
                  <a:gd name="connsiteY11" fmla="*/ 1220602 h 1232709"/>
                  <a:gd name="connsiteX0" fmla="*/ 0 w 15890925"/>
                  <a:gd name="connsiteY0" fmla="*/ 1232709 h 1240153"/>
                  <a:gd name="connsiteX1" fmla="*/ 4232936 w 15890925"/>
                  <a:gd name="connsiteY1" fmla="*/ 1215999 h 1240153"/>
                  <a:gd name="connsiteX2" fmla="*/ 4792136 w 15890925"/>
                  <a:gd name="connsiteY2" fmla="*/ 926618 h 1240153"/>
                  <a:gd name="connsiteX3" fmla="*/ 5658911 w 15890925"/>
                  <a:gd name="connsiteY3" fmla="*/ 545618 h 1240153"/>
                  <a:gd name="connsiteX4" fmla="*/ 6355550 w 15890925"/>
                  <a:gd name="connsiteY4" fmla="*/ 283891 h 1240153"/>
                  <a:gd name="connsiteX5" fmla="*/ 6871213 w 15890925"/>
                  <a:gd name="connsiteY5" fmla="*/ 38165 h 1240153"/>
                  <a:gd name="connsiteX6" fmla="*/ 7517599 w 15890925"/>
                  <a:gd name="connsiteY6" fmla="*/ 28657 h 1240153"/>
                  <a:gd name="connsiteX7" fmla="*/ 8263835 w 15890925"/>
                  <a:gd name="connsiteY7" fmla="*/ 309542 h 1240153"/>
                  <a:gd name="connsiteX8" fmla="*/ 9013070 w 15890925"/>
                  <a:gd name="connsiteY8" fmla="*/ 726952 h 1240153"/>
                  <a:gd name="connsiteX9" fmla="*/ 9522355 w 15890925"/>
                  <a:gd name="connsiteY9" fmla="*/ 1064505 h 1240153"/>
                  <a:gd name="connsiteX10" fmla="*/ 9973736 w 15890925"/>
                  <a:gd name="connsiteY10" fmla="*/ 1212368 h 1240153"/>
                  <a:gd name="connsiteX11" fmla="*/ 15890925 w 15890925"/>
                  <a:gd name="connsiteY11" fmla="*/ 1220602 h 1240153"/>
                  <a:gd name="connsiteX0" fmla="*/ 0 w 15890925"/>
                  <a:gd name="connsiteY0" fmla="*/ 1232709 h 1232709"/>
                  <a:gd name="connsiteX1" fmla="*/ 4232936 w 15890925"/>
                  <a:gd name="connsiteY1" fmla="*/ 1215999 h 1232709"/>
                  <a:gd name="connsiteX2" fmla="*/ 4792136 w 15890925"/>
                  <a:gd name="connsiteY2" fmla="*/ 926618 h 1232709"/>
                  <a:gd name="connsiteX3" fmla="*/ 5658911 w 15890925"/>
                  <a:gd name="connsiteY3" fmla="*/ 545618 h 1232709"/>
                  <a:gd name="connsiteX4" fmla="*/ 6355550 w 15890925"/>
                  <a:gd name="connsiteY4" fmla="*/ 283891 h 1232709"/>
                  <a:gd name="connsiteX5" fmla="*/ 6871213 w 15890925"/>
                  <a:gd name="connsiteY5" fmla="*/ 38165 h 1232709"/>
                  <a:gd name="connsiteX6" fmla="*/ 7517599 w 15890925"/>
                  <a:gd name="connsiteY6" fmla="*/ 28657 h 1232709"/>
                  <a:gd name="connsiteX7" fmla="*/ 8263835 w 15890925"/>
                  <a:gd name="connsiteY7" fmla="*/ 309542 h 1232709"/>
                  <a:gd name="connsiteX8" fmla="*/ 9013070 w 15890925"/>
                  <a:gd name="connsiteY8" fmla="*/ 726952 h 1232709"/>
                  <a:gd name="connsiteX9" fmla="*/ 9522355 w 15890925"/>
                  <a:gd name="connsiteY9" fmla="*/ 1064505 h 1232709"/>
                  <a:gd name="connsiteX10" fmla="*/ 9973736 w 15890925"/>
                  <a:gd name="connsiteY10" fmla="*/ 1212368 h 1232709"/>
                  <a:gd name="connsiteX11" fmla="*/ 15890925 w 15890925"/>
                  <a:gd name="connsiteY11" fmla="*/ 1220602 h 1232709"/>
                  <a:gd name="connsiteX0" fmla="*/ 0 w 15890925"/>
                  <a:gd name="connsiteY0" fmla="*/ 1232709 h 1232709"/>
                  <a:gd name="connsiteX1" fmla="*/ 4232936 w 15890925"/>
                  <a:gd name="connsiteY1" fmla="*/ 1215999 h 1232709"/>
                  <a:gd name="connsiteX2" fmla="*/ 4792136 w 15890925"/>
                  <a:gd name="connsiteY2" fmla="*/ 926618 h 1232709"/>
                  <a:gd name="connsiteX3" fmla="*/ 5513251 w 15890925"/>
                  <a:gd name="connsiteY3" fmla="*/ 545618 h 1232709"/>
                  <a:gd name="connsiteX4" fmla="*/ 6355550 w 15890925"/>
                  <a:gd name="connsiteY4" fmla="*/ 283891 h 1232709"/>
                  <a:gd name="connsiteX5" fmla="*/ 6871213 w 15890925"/>
                  <a:gd name="connsiteY5" fmla="*/ 38165 h 1232709"/>
                  <a:gd name="connsiteX6" fmla="*/ 7517599 w 15890925"/>
                  <a:gd name="connsiteY6" fmla="*/ 28657 h 1232709"/>
                  <a:gd name="connsiteX7" fmla="*/ 8263835 w 15890925"/>
                  <a:gd name="connsiteY7" fmla="*/ 309542 h 1232709"/>
                  <a:gd name="connsiteX8" fmla="*/ 9013070 w 15890925"/>
                  <a:gd name="connsiteY8" fmla="*/ 726952 h 1232709"/>
                  <a:gd name="connsiteX9" fmla="*/ 9522355 w 15890925"/>
                  <a:gd name="connsiteY9" fmla="*/ 1064505 h 1232709"/>
                  <a:gd name="connsiteX10" fmla="*/ 9973736 w 15890925"/>
                  <a:gd name="connsiteY10" fmla="*/ 1212368 h 1232709"/>
                  <a:gd name="connsiteX11" fmla="*/ 15890925 w 15890925"/>
                  <a:gd name="connsiteY11" fmla="*/ 1220602 h 1232709"/>
                  <a:gd name="connsiteX0" fmla="*/ 0 w 15890925"/>
                  <a:gd name="connsiteY0" fmla="*/ 1248904 h 1248904"/>
                  <a:gd name="connsiteX1" fmla="*/ 4232936 w 15890925"/>
                  <a:gd name="connsiteY1" fmla="*/ 1232194 h 1248904"/>
                  <a:gd name="connsiteX2" fmla="*/ 4792136 w 15890925"/>
                  <a:gd name="connsiteY2" fmla="*/ 942813 h 1248904"/>
                  <a:gd name="connsiteX3" fmla="*/ 5513251 w 15890925"/>
                  <a:gd name="connsiteY3" fmla="*/ 561813 h 1248904"/>
                  <a:gd name="connsiteX4" fmla="*/ 6871213 w 15890925"/>
                  <a:gd name="connsiteY4" fmla="*/ 54360 h 1248904"/>
                  <a:gd name="connsiteX5" fmla="*/ 7517599 w 15890925"/>
                  <a:gd name="connsiteY5" fmla="*/ 44852 h 1248904"/>
                  <a:gd name="connsiteX6" fmla="*/ 8263835 w 15890925"/>
                  <a:gd name="connsiteY6" fmla="*/ 325737 h 1248904"/>
                  <a:gd name="connsiteX7" fmla="*/ 9013070 w 15890925"/>
                  <a:gd name="connsiteY7" fmla="*/ 743147 h 1248904"/>
                  <a:gd name="connsiteX8" fmla="*/ 9522355 w 15890925"/>
                  <a:gd name="connsiteY8" fmla="*/ 1080700 h 1248904"/>
                  <a:gd name="connsiteX9" fmla="*/ 9973736 w 15890925"/>
                  <a:gd name="connsiteY9" fmla="*/ 1228563 h 1248904"/>
                  <a:gd name="connsiteX10" fmla="*/ 15890925 w 15890925"/>
                  <a:gd name="connsiteY10" fmla="*/ 1236797 h 1248904"/>
                  <a:gd name="connsiteX0" fmla="*/ 0 w 15890925"/>
                  <a:gd name="connsiteY0" fmla="*/ 1287437 h 1287437"/>
                  <a:gd name="connsiteX1" fmla="*/ 4232936 w 15890925"/>
                  <a:gd name="connsiteY1" fmla="*/ 1270727 h 1287437"/>
                  <a:gd name="connsiteX2" fmla="*/ 4792136 w 15890925"/>
                  <a:gd name="connsiteY2" fmla="*/ 981346 h 1287437"/>
                  <a:gd name="connsiteX3" fmla="*/ 5513251 w 15890925"/>
                  <a:gd name="connsiteY3" fmla="*/ 600346 h 1287437"/>
                  <a:gd name="connsiteX4" fmla="*/ 6240015 w 15890925"/>
                  <a:gd name="connsiteY4" fmla="*/ 38813 h 1287437"/>
                  <a:gd name="connsiteX5" fmla="*/ 7517599 w 15890925"/>
                  <a:gd name="connsiteY5" fmla="*/ 83385 h 1287437"/>
                  <a:gd name="connsiteX6" fmla="*/ 8263835 w 15890925"/>
                  <a:gd name="connsiteY6" fmla="*/ 364270 h 1287437"/>
                  <a:gd name="connsiteX7" fmla="*/ 9013070 w 15890925"/>
                  <a:gd name="connsiteY7" fmla="*/ 781680 h 1287437"/>
                  <a:gd name="connsiteX8" fmla="*/ 9522355 w 15890925"/>
                  <a:gd name="connsiteY8" fmla="*/ 1119233 h 1287437"/>
                  <a:gd name="connsiteX9" fmla="*/ 9973736 w 15890925"/>
                  <a:gd name="connsiteY9" fmla="*/ 1267096 h 1287437"/>
                  <a:gd name="connsiteX10" fmla="*/ 15890925 w 15890925"/>
                  <a:gd name="connsiteY10" fmla="*/ 1275330 h 1287437"/>
                  <a:gd name="connsiteX0" fmla="*/ 0 w 15890925"/>
                  <a:gd name="connsiteY0" fmla="*/ 1289439 h 1289439"/>
                  <a:gd name="connsiteX1" fmla="*/ 4232936 w 15890925"/>
                  <a:gd name="connsiteY1" fmla="*/ 1272729 h 1289439"/>
                  <a:gd name="connsiteX2" fmla="*/ 4792136 w 15890925"/>
                  <a:gd name="connsiteY2" fmla="*/ 983348 h 1289439"/>
                  <a:gd name="connsiteX3" fmla="*/ 5027732 w 15890925"/>
                  <a:gd name="connsiteY3" fmla="*/ 629390 h 1289439"/>
                  <a:gd name="connsiteX4" fmla="*/ 6240015 w 15890925"/>
                  <a:gd name="connsiteY4" fmla="*/ 40815 h 1289439"/>
                  <a:gd name="connsiteX5" fmla="*/ 7517599 w 15890925"/>
                  <a:gd name="connsiteY5" fmla="*/ 85387 h 1289439"/>
                  <a:gd name="connsiteX6" fmla="*/ 8263835 w 15890925"/>
                  <a:gd name="connsiteY6" fmla="*/ 366272 h 1289439"/>
                  <a:gd name="connsiteX7" fmla="*/ 9013070 w 15890925"/>
                  <a:gd name="connsiteY7" fmla="*/ 783682 h 1289439"/>
                  <a:gd name="connsiteX8" fmla="*/ 9522355 w 15890925"/>
                  <a:gd name="connsiteY8" fmla="*/ 1121235 h 1289439"/>
                  <a:gd name="connsiteX9" fmla="*/ 9973736 w 15890925"/>
                  <a:gd name="connsiteY9" fmla="*/ 1269098 h 1289439"/>
                  <a:gd name="connsiteX10" fmla="*/ 15890925 w 15890925"/>
                  <a:gd name="connsiteY10" fmla="*/ 1277332 h 1289439"/>
                  <a:gd name="connsiteX0" fmla="*/ 0 w 15890925"/>
                  <a:gd name="connsiteY0" fmla="*/ 1272943 h 1272943"/>
                  <a:gd name="connsiteX1" fmla="*/ 4232936 w 15890925"/>
                  <a:gd name="connsiteY1" fmla="*/ 1256233 h 1272943"/>
                  <a:gd name="connsiteX2" fmla="*/ 4792136 w 15890925"/>
                  <a:gd name="connsiteY2" fmla="*/ 966852 h 1272943"/>
                  <a:gd name="connsiteX3" fmla="*/ 5027732 w 15890925"/>
                  <a:gd name="connsiteY3" fmla="*/ 612894 h 1272943"/>
                  <a:gd name="connsiteX4" fmla="*/ 5803044 w 15890925"/>
                  <a:gd name="connsiteY4" fmla="*/ 45951 h 1272943"/>
                  <a:gd name="connsiteX5" fmla="*/ 7517599 w 15890925"/>
                  <a:gd name="connsiteY5" fmla="*/ 68891 h 1272943"/>
                  <a:gd name="connsiteX6" fmla="*/ 8263835 w 15890925"/>
                  <a:gd name="connsiteY6" fmla="*/ 349776 h 1272943"/>
                  <a:gd name="connsiteX7" fmla="*/ 9013070 w 15890925"/>
                  <a:gd name="connsiteY7" fmla="*/ 767186 h 1272943"/>
                  <a:gd name="connsiteX8" fmla="*/ 9522355 w 15890925"/>
                  <a:gd name="connsiteY8" fmla="*/ 1104739 h 1272943"/>
                  <a:gd name="connsiteX9" fmla="*/ 9973736 w 15890925"/>
                  <a:gd name="connsiteY9" fmla="*/ 1252602 h 1272943"/>
                  <a:gd name="connsiteX10" fmla="*/ 15890925 w 15890925"/>
                  <a:gd name="connsiteY10" fmla="*/ 1260836 h 1272943"/>
                  <a:gd name="connsiteX0" fmla="*/ 0 w 15890925"/>
                  <a:gd name="connsiteY0" fmla="*/ 1243882 h 1243882"/>
                  <a:gd name="connsiteX1" fmla="*/ 4232936 w 15890925"/>
                  <a:gd name="connsiteY1" fmla="*/ 1227172 h 1243882"/>
                  <a:gd name="connsiteX2" fmla="*/ 4792136 w 15890925"/>
                  <a:gd name="connsiteY2" fmla="*/ 937791 h 1243882"/>
                  <a:gd name="connsiteX3" fmla="*/ 5027732 w 15890925"/>
                  <a:gd name="connsiteY3" fmla="*/ 583833 h 1243882"/>
                  <a:gd name="connsiteX4" fmla="*/ 5803044 w 15890925"/>
                  <a:gd name="connsiteY4" fmla="*/ 16890 h 1243882"/>
                  <a:gd name="connsiteX5" fmla="*/ 7274838 w 15890925"/>
                  <a:gd name="connsiteY5" fmla="*/ 164217 h 1243882"/>
                  <a:gd name="connsiteX6" fmla="*/ 8263835 w 15890925"/>
                  <a:gd name="connsiteY6" fmla="*/ 320715 h 1243882"/>
                  <a:gd name="connsiteX7" fmla="*/ 9013070 w 15890925"/>
                  <a:gd name="connsiteY7" fmla="*/ 738125 h 1243882"/>
                  <a:gd name="connsiteX8" fmla="*/ 9522355 w 15890925"/>
                  <a:gd name="connsiteY8" fmla="*/ 1075678 h 1243882"/>
                  <a:gd name="connsiteX9" fmla="*/ 9973736 w 15890925"/>
                  <a:gd name="connsiteY9" fmla="*/ 1223541 h 1243882"/>
                  <a:gd name="connsiteX10" fmla="*/ 15890925 w 15890925"/>
                  <a:gd name="connsiteY10" fmla="*/ 1231775 h 1243882"/>
                  <a:gd name="connsiteX0" fmla="*/ 0 w 15890925"/>
                  <a:gd name="connsiteY0" fmla="*/ 1245790 h 1245790"/>
                  <a:gd name="connsiteX1" fmla="*/ 4232936 w 15890925"/>
                  <a:gd name="connsiteY1" fmla="*/ 1229080 h 1245790"/>
                  <a:gd name="connsiteX2" fmla="*/ 4792136 w 15890925"/>
                  <a:gd name="connsiteY2" fmla="*/ 939699 h 1245790"/>
                  <a:gd name="connsiteX3" fmla="*/ 5027732 w 15890925"/>
                  <a:gd name="connsiteY3" fmla="*/ 585741 h 1245790"/>
                  <a:gd name="connsiteX4" fmla="*/ 5803044 w 15890925"/>
                  <a:gd name="connsiteY4" fmla="*/ 18798 h 1245790"/>
                  <a:gd name="connsiteX5" fmla="*/ 7274838 w 15890925"/>
                  <a:gd name="connsiteY5" fmla="*/ 166125 h 1245790"/>
                  <a:gd name="connsiteX6" fmla="*/ 8118171 w 15890925"/>
                  <a:gd name="connsiteY6" fmla="*/ 468641 h 1245790"/>
                  <a:gd name="connsiteX7" fmla="*/ 9013070 w 15890925"/>
                  <a:gd name="connsiteY7" fmla="*/ 740033 h 1245790"/>
                  <a:gd name="connsiteX8" fmla="*/ 9522355 w 15890925"/>
                  <a:gd name="connsiteY8" fmla="*/ 1077586 h 1245790"/>
                  <a:gd name="connsiteX9" fmla="*/ 9973736 w 15890925"/>
                  <a:gd name="connsiteY9" fmla="*/ 1225449 h 1245790"/>
                  <a:gd name="connsiteX10" fmla="*/ 15890925 w 15890925"/>
                  <a:gd name="connsiteY10" fmla="*/ 1233683 h 1245790"/>
                  <a:gd name="connsiteX0" fmla="*/ 0 w 15890925"/>
                  <a:gd name="connsiteY0" fmla="*/ 1245790 h 1245790"/>
                  <a:gd name="connsiteX1" fmla="*/ 4232936 w 15890925"/>
                  <a:gd name="connsiteY1" fmla="*/ 1229080 h 1245790"/>
                  <a:gd name="connsiteX2" fmla="*/ 4792136 w 15890925"/>
                  <a:gd name="connsiteY2" fmla="*/ 939699 h 1245790"/>
                  <a:gd name="connsiteX3" fmla="*/ 5027732 w 15890925"/>
                  <a:gd name="connsiteY3" fmla="*/ 585741 h 1245790"/>
                  <a:gd name="connsiteX4" fmla="*/ 5803044 w 15890925"/>
                  <a:gd name="connsiteY4" fmla="*/ 18798 h 1245790"/>
                  <a:gd name="connsiteX5" fmla="*/ 7274838 w 15890925"/>
                  <a:gd name="connsiteY5" fmla="*/ 166125 h 1245790"/>
                  <a:gd name="connsiteX6" fmla="*/ 8118171 w 15890925"/>
                  <a:gd name="connsiteY6" fmla="*/ 468641 h 1245790"/>
                  <a:gd name="connsiteX7" fmla="*/ 8818854 w 15890925"/>
                  <a:gd name="connsiteY7" fmla="*/ 837379 h 1245790"/>
                  <a:gd name="connsiteX8" fmla="*/ 9522355 w 15890925"/>
                  <a:gd name="connsiteY8" fmla="*/ 1077586 h 1245790"/>
                  <a:gd name="connsiteX9" fmla="*/ 9973736 w 15890925"/>
                  <a:gd name="connsiteY9" fmla="*/ 1225449 h 1245790"/>
                  <a:gd name="connsiteX10" fmla="*/ 15890925 w 15890925"/>
                  <a:gd name="connsiteY10" fmla="*/ 1233683 h 1245790"/>
                  <a:gd name="connsiteX0" fmla="*/ 0 w 15890925"/>
                  <a:gd name="connsiteY0" fmla="*/ 1245790 h 1245790"/>
                  <a:gd name="connsiteX1" fmla="*/ 4232936 w 15890925"/>
                  <a:gd name="connsiteY1" fmla="*/ 1229080 h 1245790"/>
                  <a:gd name="connsiteX2" fmla="*/ 4792136 w 15890925"/>
                  <a:gd name="connsiteY2" fmla="*/ 939699 h 1245790"/>
                  <a:gd name="connsiteX3" fmla="*/ 5027732 w 15890925"/>
                  <a:gd name="connsiteY3" fmla="*/ 585741 h 1245790"/>
                  <a:gd name="connsiteX4" fmla="*/ 5803044 w 15890925"/>
                  <a:gd name="connsiteY4" fmla="*/ 18798 h 1245790"/>
                  <a:gd name="connsiteX5" fmla="*/ 7274838 w 15890925"/>
                  <a:gd name="connsiteY5" fmla="*/ 166125 h 1245790"/>
                  <a:gd name="connsiteX6" fmla="*/ 8118171 w 15890925"/>
                  <a:gd name="connsiteY6" fmla="*/ 468641 h 1245790"/>
                  <a:gd name="connsiteX7" fmla="*/ 9522355 w 15890925"/>
                  <a:gd name="connsiteY7" fmla="*/ 1077586 h 1245790"/>
                  <a:gd name="connsiteX8" fmla="*/ 9973736 w 15890925"/>
                  <a:gd name="connsiteY8" fmla="*/ 1225449 h 1245790"/>
                  <a:gd name="connsiteX9" fmla="*/ 15890925 w 15890925"/>
                  <a:gd name="connsiteY9" fmla="*/ 1233683 h 1245790"/>
                  <a:gd name="connsiteX0" fmla="*/ 0 w 15890925"/>
                  <a:gd name="connsiteY0" fmla="*/ 1245790 h 1245790"/>
                  <a:gd name="connsiteX1" fmla="*/ 4232936 w 15890925"/>
                  <a:gd name="connsiteY1" fmla="*/ 1229080 h 1245790"/>
                  <a:gd name="connsiteX2" fmla="*/ 4792136 w 15890925"/>
                  <a:gd name="connsiteY2" fmla="*/ 939699 h 1245790"/>
                  <a:gd name="connsiteX3" fmla="*/ 5027732 w 15890925"/>
                  <a:gd name="connsiteY3" fmla="*/ 585741 h 1245790"/>
                  <a:gd name="connsiteX4" fmla="*/ 5803044 w 15890925"/>
                  <a:gd name="connsiteY4" fmla="*/ 18798 h 1245790"/>
                  <a:gd name="connsiteX5" fmla="*/ 7274838 w 15890925"/>
                  <a:gd name="connsiteY5" fmla="*/ 166125 h 1245790"/>
                  <a:gd name="connsiteX6" fmla="*/ 8118171 w 15890925"/>
                  <a:gd name="connsiteY6" fmla="*/ 468641 h 1245790"/>
                  <a:gd name="connsiteX7" fmla="*/ 9279598 w 15890925"/>
                  <a:gd name="connsiteY7" fmla="*/ 1001872 h 1245790"/>
                  <a:gd name="connsiteX8" fmla="*/ 9973736 w 15890925"/>
                  <a:gd name="connsiteY8" fmla="*/ 1225449 h 1245790"/>
                  <a:gd name="connsiteX9" fmla="*/ 15890925 w 15890925"/>
                  <a:gd name="connsiteY9" fmla="*/ 1233683 h 1245790"/>
                  <a:gd name="connsiteX0" fmla="*/ 0 w 15890925"/>
                  <a:gd name="connsiteY0" fmla="*/ 1250783 h 1250783"/>
                  <a:gd name="connsiteX1" fmla="*/ 4232936 w 15890925"/>
                  <a:gd name="connsiteY1" fmla="*/ 1234073 h 1250783"/>
                  <a:gd name="connsiteX2" fmla="*/ 4792136 w 15890925"/>
                  <a:gd name="connsiteY2" fmla="*/ 944692 h 1250783"/>
                  <a:gd name="connsiteX3" fmla="*/ 5027732 w 15890925"/>
                  <a:gd name="connsiteY3" fmla="*/ 590734 h 1250783"/>
                  <a:gd name="connsiteX4" fmla="*/ 6094362 w 15890925"/>
                  <a:gd name="connsiteY4" fmla="*/ 18383 h 1250783"/>
                  <a:gd name="connsiteX5" fmla="*/ 7274838 w 15890925"/>
                  <a:gd name="connsiteY5" fmla="*/ 171118 h 1250783"/>
                  <a:gd name="connsiteX6" fmla="*/ 8118171 w 15890925"/>
                  <a:gd name="connsiteY6" fmla="*/ 473634 h 1250783"/>
                  <a:gd name="connsiteX7" fmla="*/ 9279598 w 15890925"/>
                  <a:gd name="connsiteY7" fmla="*/ 1006865 h 1250783"/>
                  <a:gd name="connsiteX8" fmla="*/ 9973736 w 15890925"/>
                  <a:gd name="connsiteY8" fmla="*/ 1230442 h 1250783"/>
                  <a:gd name="connsiteX9" fmla="*/ 15890925 w 15890925"/>
                  <a:gd name="connsiteY9" fmla="*/ 1238676 h 1250783"/>
                  <a:gd name="connsiteX0" fmla="*/ 0 w 15890925"/>
                  <a:gd name="connsiteY0" fmla="*/ 1211439 h 1211439"/>
                  <a:gd name="connsiteX1" fmla="*/ 4232936 w 15890925"/>
                  <a:gd name="connsiteY1" fmla="*/ 1194729 h 1211439"/>
                  <a:gd name="connsiteX2" fmla="*/ 4792136 w 15890925"/>
                  <a:gd name="connsiteY2" fmla="*/ 905348 h 1211439"/>
                  <a:gd name="connsiteX3" fmla="*/ 5027732 w 15890925"/>
                  <a:gd name="connsiteY3" fmla="*/ 551390 h 1211439"/>
                  <a:gd name="connsiteX4" fmla="*/ 5803044 w 15890925"/>
                  <a:gd name="connsiteY4" fmla="*/ 22304 h 1211439"/>
                  <a:gd name="connsiteX5" fmla="*/ 7274838 w 15890925"/>
                  <a:gd name="connsiteY5" fmla="*/ 131774 h 1211439"/>
                  <a:gd name="connsiteX6" fmla="*/ 8118171 w 15890925"/>
                  <a:gd name="connsiteY6" fmla="*/ 434290 h 1211439"/>
                  <a:gd name="connsiteX7" fmla="*/ 9279598 w 15890925"/>
                  <a:gd name="connsiteY7" fmla="*/ 967521 h 1211439"/>
                  <a:gd name="connsiteX8" fmla="*/ 9973736 w 15890925"/>
                  <a:gd name="connsiteY8" fmla="*/ 1191098 h 1211439"/>
                  <a:gd name="connsiteX9" fmla="*/ 15890925 w 15890925"/>
                  <a:gd name="connsiteY9" fmla="*/ 1199332 h 1211439"/>
                  <a:gd name="connsiteX0" fmla="*/ 0 w 15890925"/>
                  <a:gd name="connsiteY0" fmla="*/ 1226928 h 1226928"/>
                  <a:gd name="connsiteX1" fmla="*/ 4232936 w 15890925"/>
                  <a:gd name="connsiteY1" fmla="*/ 1210218 h 1226928"/>
                  <a:gd name="connsiteX2" fmla="*/ 4792136 w 15890925"/>
                  <a:gd name="connsiteY2" fmla="*/ 920837 h 1226928"/>
                  <a:gd name="connsiteX3" fmla="*/ 5027732 w 15890925"/>
                  <a:gd name="connsiteY3" fmla="*/ 566879 h 1226928"/>
                  <a:gd name="connsiteX4" fmla="*/ 5803044 w 15890925"/>
                  <a:gd name="connsiteY4" fmla="*/ 37793 h 1226928"/>
                  <a:gd name="connsiteX5" fmla="*/ 7274838 w 15890925"/>
                  <a:gd name="connsiteY5" fmla="*/ 87775 h 1226928"/>
                  <a:gd name="connsiteX6" fmla="*/ 8118171 w 15890925"/>
                  <a:gd name="connsiteY6" fmla="*/ 449779 h 1226928"/>
                  <a:gd name="connsiteX7" fmla="*/ 9279598 w 15890925"/>
                  <a:gd name="connsiteY7" fmla="*/ 983010 h 1226928"/>
                  <a:gd name="connsiteX8" fmla="*/ 9973736 w 15890925"/>
                  <a:gd name="connsiteY8" fmla="*/ 1206587 h 1226928"/>
                  <a:gd name="connsiteX9" fmla="*/ 15890925 w 15890925"/>
                  <a:gd name="connsiteY9" fmla="*/ 1214821 h 1226928"/>
                  <a:gd name="connsiteX0" fmla="*/ 0 w 15890925"/>
                  <a:gd name="connsiteY0" fmla="*/ 1206992 h 1206992"/>
                  <a:gd name="connsiteX1" fmla="*/ 4232936 w 15890925"/>
                  <a:gd name="connsiteY1" fmla="*/ 1190282 h 1206992"/>
                  <a:gd name="connsiteX2" fmla="*/ 4792136 w 15890925"/>
                  <a:gd name="connsiteY2" fmla="*/ 900901 h 1206992"/>
                  <a:gd name="connsiteX3" fmla="*/ 5027732 w 15890925"/>
                  <a:gd name="connsiteY3" fmla="*/ 546943 h 1206992"/>
                  <a:gd name="connsiteX4" fmla="*/ 5754497 w 15890925"/>
                  <a:gd name="connsiteY4" fmla="*/ 44898 h 1206992"/>
                  <a:gd name="connsiteX5" fmla="*/ 7274838 w 15890925"/>
                  <a:gd name="connsiteY5" fmla="*/ 67839 h 1206992"/>
                  <a:gd name="connsiteX6" fmla="*/ 8118171 w 15890925"/>
                  <a:gd name="connsiteY6" fmla="*/ 429843 h 1206992"/>
                  <a:gd name="connsiteX7" fmla="*/ 9279598 w 15890925"/>
                  <a:gd name="connsiteY7" fmla="*/ 963074 h 1206992"/>
                  <a:gd name="connsiteX8" fmla="*/ 9973736 w 15890925"/>
                  <a:gd name="connsiteY8" fmla="*/ 1186651 h 1206992"/>
                  <a:gd name="connsiteX9" fmla="*/ 15890925 w 15890925"/>
                  <a:gd name="connsiteY9" fmla="*/ 1194885 h 1206992"/>
                  <a:gd name="connsiteX0" fmla="*/ 0 w 15890925"/>
                  <a:gd name="connsiteY0" fmla="*/ 1281003 h 1281003"/>
                  <a:gd name="connsiteX1" fmla="*/ 4232936 w 15890925"/>
                  <a:gd name="connsiteY1" fmla="*/ 1264293 h 1281003"/>
                  <a:gd name="connsiteX2" fmla="*/ 4792136 w 15890925"/>
                  <a:gd name="connsiteY2" fmla="*/ 974912 h 1281003"/>
                  <a:gd name="connsiteX3" fmla="*/ 5027732 w 15890925"/>
                  <a:gd name="connsiteY3" fmla="*/ 620954 h 1281003"/>
                  <a:gd name="connsiteX4" fmla="*/ 5705938 w 15890925"/>
                  <a:gd name="connsiteY4" fmla="*/ 26972 h 1281003"/>
                  <a:gd name="connsiteX5" fmla="*/ 7274838 w 15890925"/>
                  <a:gd name="connsiteY5" fmla="*/ 141850 h 1281003"/>
                  <a:gd name="connsiteX6" fmla="*/ 8118171 w 15890925"/>
                  <a:gd name="connsiteY6" fmla="*/ 503854 h 1281003"/>
                  <a:gd name="connsiteX7" fmla="*/ 9279598 w 15890925"/>
                  <a:gd name="connsiteY7" fmla="*/ 1037085 h 1281003"/>
                  <a:gd name="connsiteX8" fmla="*/ 9973736 w 15890925"/>
                  <a:gd name="connsiteY8" fmla="*/ 1260662 h 1281003"/>
                  <a:gd name="connsiteX9" fmla="*/ 15890925 w 15890925"/>
                  <a:gd name="connsiteY9" fmla="*/ 1268896 h 1281003"/>
                  <a:gd name="connsiteX0" fmla="*/ 0 w 15890925"/>
                  <a:gd name="connsiteY0" fmla="*/ 1281003 h 1281003"/>
                  <a:gd name="connsiteX1" fmla="*/ 4232936 w 15890925"/>
                  <a:gd name="connsiteY1" fmla="*/ 1264293 h 1281003"/>
                  <a:gd name="connsiteX2" fmla="*/ 4792136 w 15890925"/>
                  <a:gd name="connsiteY2" fmla="*/ 974912 h 1281003"/>
                  <a:gd name="connsiteX3" fmla="*/ 5027732 w 15890925"/>
                  <a:gd name="connsiteY3" fmla="*/ 620954 h 1281003"/>
                  <a:gd name="connsiteX4" fmla="*/ 5705938 w 15890925"/>
                  <a:gd name="connsiteY4" fmla="*/ 26972 h 1281003"/>
                  <a:gd name="connsiteX5" fmla="*/ 7129174 w 15890925"/>
                  <a:gd name="connsiteY5" fmla="*/ 141850 h 1281003"/>
                  <a:gd name="connsiteX6" fmla="*/ 8118171 w 15890925"/>
                  <a:gd name="connsiteY6" fmla="*/ 503854 h 1281003"/>
                  <a:gd name="connsiteX7" fmla="*/ 9279598 w 15890925"/>
                  <a:gd name="connsiteY7" fmla="*/ 1037085 h 1281003"/>
                  <a:gd name="connsiteX8" fmla="*/ 9973736 w 15890925"/>
                  <a:gd name="connsiteY8" fmla="*/ 1260662 h 1281003"/>
                  <a:gd name="connsiteX9" fmla="*/ 15890925 w 15890925"/>
                  <a:gd name="connsiteY9" fmla="*/ 1268896 h 1281003"/>
                  <a:gd name="connsiteX0" fmla="*/ 0 w 22586704"/>
                  <a:gd name="connsiteY0" fmla="*/ 1327197 h 1327197"/>
                  <a:gd name="connsiteX1" fmla="*/ 10928715 w 22586704"/>
                  <a:gd name="connsiteY1" fmla="*/ 1264293 h 1327197"/>
                  <a:gd name="connsiteX2" fmla="*/ 11487915 w 22586704"/>
                  <a:gd name="connsiteY2" fmla="*/ 974912 h 1327197"/>
                  <a:gd name="connsiteX3" fmla="*/ 11723511 w 22586704"/>
                  <a:gd name="connsiteY3" fmla="*/ 620954 h 1327197"/>
                  <a:gd name="connsiteX4" fmla="*/ 12401717 w 22586704"/>
                  <a:gd name="connsiteY4" fmla="*/ 26972 h 1327197"/>
                  <a:gd name="connsiteX5" fmla="*/ 13824953 w 22586704"/>
                  <a:gd name="connsiteY5" fmla="*/ 141850 h 1327197"/>
                  <a:gd name="connsiteX6" fmla="*/ 14813950 w 22586704"/>
                  <a:gd name="connsiteY6" fmla="*/ 503854 h 1327197"/>
                  <a:gd name="connsiteX7" fmla="*/ 15975377 w 22586704"/>
                  <a:gd name="connsiteY7" fmla="*/ 1037085 h 1327197"/>
                  <a:gd name="connsiteX8" fmla="*/ 16669515 w 22586704"/>
                  <a:gd name="connsiteY8" fmla="*/ 1260662 h 1327197"/>
                  <a:gd name="connsiteX9" fmla="*/ 22586704 w 22586704"/>
                  <a:gd name="connsiteY9" fmla="*/ 1268896 h 1327197"/>
                  <a:gd name="connsiteX0" fmla="*/ 0 w 22586704"/>
                  <a:gd name="connsiteY0" fmla="*/ 1327197 h 1327197"/>
                  <a:gd name="connsiteX1" fmla="*/ 10928715 w 22586704"/>
                  <a:gd name="connsiteY1" fmla="*/ 1264293 h 1327197"/>
                  <a:gd name="connsiteX2" fmla="*/ 11487915 w 22586704"/>
                  <a:gd name="connsiteY2" fmla="*/ 974912 h 1327197"/>
                  <a:gd name="connsiteX3" fmla="*/ 11723511 w 22586704"/>
                  <a:gd name="connsiteY3" fmla="*/ 620954 h 1327197"/>
                  <a:gd name="connsiteX4" fmla="*/ 12401717 w 22586704"/>
                  <a:gd name="connsiteY4" fmla="*/ 26972 h 1327197"/>
                  <a:gd name="connsiteX5" fmla="*/ 13824953 w 22586704"/>
                  <a:gd name="connsiteY5" fmla="*/ 141850 h 1327197"/>
                  <a:gd name="connsiteX6" fmla="*/ 14813950 w 22586704"/>
                  <a:gd name="connsiteY6" fmla="*/ 503854 h 1327197"/>
                  <a:gd name="connsiteX7" fmla="*/ 15975377 w 22586704"/>
                  <a:gd name="connsiteY7" fmla="*/ 1037085 h 1327197"/>
                  <a:gd name="connsiteX8" fmla="*/ 16669515 w 22586704"/>
                  <a:gd name="connsiteY8" fmla="*/ 1260662 h 1327197"/>
                  <a:gd name="connsiteX9" fmla="*/ 22586704 w 22586704"/>
                  <a:gd name="connsiteY9" fmla="*/ 1268896 h 1327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2586704" h="1327197">
                    <a:moveTo>
                      <a:pt x="0" y="1327197"/>
                    </a:moveTo>
                    <a:cubicBezTo>
                      <a:pt x="131762" y="1313703"/>
                      <a:pt x="10549793" y="1294136"/>
                      <a:pt x="10928715" y="1264293"/>
                    </a:cubicBezTo>
                    <a:cubicBezTo>
                      <a:pt x="11307637" y="1234450"/>
                      <a:pt x="11355449" y="1082135"/>
                      <a:pt x="11487915" y="974912"/>
                    </a:cubicBezTo>
                    <a:cubicBezTo>
                      <a:pt x="11620381" y="867689"/>
                      <a:pt x="11571211" y="778944"/>
                      <a:pt x="11723511" y="620954"/>
                    </a:cubicBezTo>
                    <a:cubicBezTo>
                      <a:pt x="11875811" y="462964"/>
                      <a:pt x="12051477" y="106823"/>
                      <a:pt x="12401717" y="26972"/>
                    </a:cubicBezTo>
                    <a:cubicBezTo>
                      <a:pt x="12751957" y="-52879"/>
                      <a:pt x="13422914" y="62370"/>
                      <a:pt x="13824953" y="141850"/>
                    </a:cubicBezTo>
                    <a:cubicBezTo>
                      <a:pt x="14226992" y="221330"/>
                      <a:pt x="14455546" y="354648"/>
                      <a:pt x="14813950" y="503854"/>
                    </a:cubicBezTo>
                    <a:cubicBezTo>
                      <a:pt x="15172354" y="653060"/>
                      <a:pt x="15666116" y="910950"/>
                      <a:pt x="15975377" y="1037085"/>
                    </a:cubicBezTo>
                    <a:cubicBezTo>
                      <a:pt x="16167857" y="1101763"/>
                      <a:pt x="16475840" y="1235262"/>
                      <a:pt x="16669515" y="1260662"/>
                    </a:cubicBezTo>
                    <a:cubicBezTo>
                      <a:pt x="16863190" y="1286062"/>
                      <a:pt x="22273966" y="1272071"/>
                      <a:pt x="22586704" y="1268896"/>
                    </a:cubicBezTo>
                  </a:path>
                </a:pathLst>
              </a:custGeom>
              <a:noFill/>
              <a:ln w="28575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cs-CZ" sz="1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32" name="Volný tvar 71">
                <a:extLst>
                  <a:ext uri="{FF2B5EF4-FFF2-40B4-BE49-F238E27FC236}">
                    <a16:creationId xmlns:a16="http://schemas.microsoft.com/office/drawing/2014/main" id="{4B2CA45E-F076-4A94-AB18-E6375D55A8A7}"/>
                  </a:ext>
                </a:extLst>
              </p:cNvPr>
              <p:cNvSpPr/>
              <p:nvPr/>
            </p:nvSpPr>
            <p:spPr>
              <a:xfrm>
                <a:off x="1705835" y="2520355"/>
                <a:ext cx="2254705" cy="1404917"/>
              </a:xfrm>
              <a:custGeom>
                <a:avLst/>
                <a:gdLst>
                  <a:gd name="connsiteX0" fmla="*/ 0 w 2088107"/>
                  <a:gd name="connsiteY0" fmla="*/ 1367155 h 1460900"/>
                  <a:gd name="connsiteX1" fmla="*/ 341194 w 2088107"/>
                  <a:gd name="connsiteY1" fmla="*/ 1367155 h 1460900"/>
                  <a:gd name="connsiteX2" fmla="*/ 368489 w 2088107"/>
                  <a:gd name="connsiteY2" fmla="*/ 998666 h 1460900"/>
                  <a:gd name="connsiteX3" fmla="*/ 382137 w 2088107"/>
                  <a:gd name="connsiteY3" fmla="*/ 261686 h 1460900"/>
                  <a:gd name="connsiteX4" fmla="*/ 382137 w 2088107"/>
                  <a:gd name="connsiteY4" fmla="*/ 2379 h 1460900"/>
                  <a:gd name="connsiteX5" fmla="*/ 436728 w 2088107"/>
                  <a:gd name="connsiteY5" fmla="*/ 384516 h 1460900"/>
                  <a:gd name="connsiteX6" fmla="*/ 450376 w 2088107"/>
                  <a:gd name="connsiteY6" fmla="*/ 793949 h 1460900"/>
                  <a:gd name="connsiteX7" fmla="*/ 464024 w 2088107"/>
                  <a:gd name="connsiteY7" fmla="*/ 1421746 h 1460900"/>
                  <a:gd name="connsiteX8" fmla="*/ 518615 w 2088107"/>
                  <a:gd name="connsiteY8" fmla="*/ 1394451 h 1460900"/>
                  <a:gd name="connsiteX9" fmla="*/ 2088107 w 2088107"/>
                  <a:gd name="connsiteY9" fmla="*/ 1394451 h 1460900"/>
                  <a:gd name="connsiteX0" fmla="*/ 0 w 2088107"/>
                  <a:gd name="connsiteY0" fmla="*/ 1367155 h 1409816"/>
                  <a:gd name="connsiteX1" fmla="*/ 341194 w 2088107"/>
                  <a:gd name="connsiteY1" fmla="*/ 1367155 h 1409816"/>
                  <a:gd name="connsiteX2" fmla="*/ 368489 w 2088107"/>
                  <a:gd name="connsiteY2" fmla="*/ 998666 h 1409816"/>
                  <a:gd name="connsiteX3" fmla="*/ 382137 w 2088107"/>
                  <a:gd name="connsiteY3" fmla="*/ 261686 h 1409816"/>
                  <a:gd name="connsiteX4" fmla="*/ 382137 w 2088107"/>
                  <a:gd name="connsiteY4" fmla="*/ 2379 h 1409816"/>
                  <a:gd name="connsiteX5" fmla="*/ 436728 w 2088107"/>
                  <a:gd name="connsiteY5" fmla="*/ 384516 h 1409816"/>
                  <a:gd name="connsiteX6" fmla="*/ 450376 w 2088107"/>
                  <a:gd name="connsiteY6" fmla="*/ 793949 h 1409816"/>
                  <a:gd name="connsiteX7" fmla="*/ 464024 w 2088107"/>
                  <a:gd name="connsiteY7" fmla="*/ 1180344 h 1409816"/>
                  <a:gd name="connsiteX8" fmla="*/ 518615 w 2088107"/>
                  <a:gd name="connsiteY8" fmla="*/ 1394451 h 1409816"/>
                  <a:gd name="connsiteX9" fmla="*/ 2088107 w 2088107"/>
                  <a:gd name="connsiteY9" fmla="*/ 1394451 h 1409816"/>
                  <a:gd name="connsiteX0" fmla="*/ 0 w 2088107"/>
                  <a:gd name="connsiteY0" fmla="*/ 1367155 h 1402612"/>
                  <a:gd name="connsiteX1" fmla="*/ 341194 w 2088107"/>
                  <a:gd name="connsiteY1" fmla="*/ 1367155 h 1402612"/>
                  <a:gd name="connsiteX2" fmla="*/ 368489 w 2088107"/>
                  <a:gd name="connsiteY2" fmla="*/ 998666 h 1402612"/>
                  <a:gd name="connsiteX3" fmla="*/ 382137 w 2088107"/>
                  <a:gd name="connsiteY3" fmla="*/ 261686 h 1402612"/>
                  <a:gd name="connsiteX4" fmla="*/ 382137 w 2088107"/>
                  <a:gd name="connsiteY4" fmla="*/ 2379 h 1402612"/>
                  <a:gd name="connsiteX5" fmla="*/ 436728 w 2088107"/>
                  <a:gd name="connsiteY5" fmla="*/ 384516 h 1402612"/>
                  <a:gd name="connsiteX6" fmla="*/ 450376 w 2088107"/>
                  <a:gd name="connsiteY6" fmla="*/ 793949 h 1402612"/>
                  <a:gd name="connsiteX7" fmla="*/ 464024 w 2088107"/>
                  <a:gd name="connsiteY7" fmla="*/ 1180344 h 1402612"/>
                  <a:gd name="connsiteX8" fmla="*/ 518615 w 2088107"/>
                  <a:gd name="connsiteY8" fmla="*/ 1394451 h 1402612"/>
                  <a:gd name="connsiteX9" fmla="*/ 2088107 w 2088107"/>
                  <a:gd name="connsiteY9" fmla="*/ 1394451 h 1402612"/>
                  <a:gd name="connsiteX0" fmla="*/ 0 w 2088107"/>
                  <a:gd name="connsiteY0" fmla="*/ 1367155 h 1402612"/>
                  <a:gd name="connsiteX1" fmla="*/ 341194 w 2088107"/>
                  <a:gd name="connsiteY1" fmla="*/ 1367155 h 1402612"/>
                  <a:gd name="connsiteX2" fmla="*/ 368489 w 2088107"/>
                  <a:gd name="connsiteY2" fmla="*/ 998666 h 1402612"/>
                  <a:gd name="connsiteX3" fmla="*/ 382137 w 2088107"/>
                  <a:gd name="connsiteY3" fmla="*/ 261686 h 1402612"/>
                  <a:gd name="connsiteX4" fmla="*/ 382137 w 2088107"/>
                  <a:gd name="connsiteY4" fmla="*/ 2379 h 1402612"/>
                  <a:gd name="connsiteX5" fmla="*/ 436728 w 2088107"/>
                  <a:gd name="connsiteY5" fmla="*/ 384516 h 1402612"/>
                  <a:gd name="connsiteX6" fmla="*/ 450376 w 2088107"/>
                  <a:gd name="connsiteY6" fmla="*/ 793949 h 1402612"/>
                  <a:gd name="connsiteX7" fmla="*/ 464024 w 2088107"/>
                  <a:gd name="connsiteY7" fmla="*/ 1180344 h 1402612"/>
                  <a:gd name="connsiteX8" fmla="*/ 496669 w 2088107"/>
                  <a:gd name="connsiteY8" fmla="*/ 1394451 h 1402612"/>
                  <a:gd name="connsiteX9" fmla="*/ 2088107 w 2088107"/>
                  <a:gd name="connsiteY9" fmla="*/ 1394451 h 1402612"/>
                  <a:gd name="connsiteX0" fmla="*/ 0 w 2088107"/>
                  <a:gd name="connsiteY0" fmla="*/ 1368192 h 1403649"/>
                  <a:gd name="connsiteX1" fmla="*/ 341194 w 2088107"/>
                  <a:gd name="connsiteY1" fmla="*/ 1368192 h 1403649"/>
                  <a:gd name="connsiteX2" fmla="*/ 368489 w 2088107"/>
                  <a:gd name="connsiteY2" fmla="*/ 999703 h 1403649"/>
                  <a:gd name="connsiteX3" fmla="*/ 382137 w 2088107"/>
                  <a:gd name="connsiteY3" fmla="*/ 262723 h 1403649"/>
                  <a:gd name="connsiteX4" fmla="*/ 382137 w 2088107"/>
                  <a:gd name="connsiteY4" fmla="*/ 3416 h 1403649"/>
                  <a:gd name="connsiteX5" fmla="*/ 429413 w 2088107"/>
                  <a:gd name="connsiteY5" fmla="*/ 414814 h 1403649"/>
                  <a:gd name="connsiteX6" fmla="*/ 450376 w 2088107"/>
                  <a:gd name="connsiteY6" fmla="*/ 794986 h 1403649"/>
                  <a:gd name="connsiteX7" fmla="*/ 464024 w 2088107"/>
                  <a:gd name="connsiteY7" fmla="*/ 1181381 h 1403649"/>
                  <a:gd name="connsiteX8" fmla="*/ 496669 w 2088107"/>
                  <a:gd name="connsiteY8" fmla="*/ 1395488 h 1403649"/>
                  <a:gd name="connsiteX9" fmla="*/ 2088107 w 2088107"/>
                  <a:gd name="connsiteY9" fmla="*/ 1395488 h 1403649"/>
                  <a:gd name="connsiteX0" fmla="*/ 0 w 2095422"/>
                  <a:gd name="connsiteY0" fmla="*/ 1382822 h 1410981"/>
                  <a:gd name="connsiteX1" fmla="*/ 348509 w 2095422"/>
                  <a:gd name="connsiteY1" fmla="*/ 1368192 h 1410981"/>
                  <a:gd name="connsiteX2" fmla="*/ 375804 w 2095422"/>
                  <a:gd name="connsiteY2" fmla="*/ 999703 h 1410981"/>
                  <a:gd name="connsiteX3" fmla="*/ 389452 w 2095422"/>
                  <a:gd name="connsiteY3" fmla="*/ 262723 h 1410981"/>
                  <a:gd name="connsiteX4" fmla="*/ 389452 w 2095422"/>
                  <a:gd name="connsiteY4" fmla="*/ 3416 h 1410981"/>
                  <a:gd name="connsiteX5" fmla="*/ 436728 w 2095422"/>
                  <a:gd name="connsiteY5" fmla="*/ 414814 h 1410981"/>
                  <a:gd name="connsiteX6" fmla="*/ 457691 w 2095422"/>
                  <a:gd name="connsiteY6" fmla="*/ 794986 h 1410981"/>
                  <a:gd name="connsiteX7" fmla="*/ 471339 w 2095422"/>
                  <a:gd name="connsiteY7" fmla="*/ 1181381 h 1410981"/>
                  <a:gd name="connsiteX8" fmla="*/ 503984 w 2095422"/>
                  <a:gd name="connsiteY8" fmla="*/ 1395488 h 1410981"/>
                  <a:gd name="connsiteX9" fmla="*/ 2095422 w 2095422"/>
                  <a:gd name="connsiteY9" fmla="*/ 1395488 h 1410981"/>
                  <a:gd name="connsiteX0" fmla="*/ 0 w 2095422"/>
                  <a:gd name="connsiteY0" fmla="*/ 1382822 h 1401343"/>
                  <a:gd name="connsiteX1" fmla="*/ 348509 w 2095422"/>
                  <a:gd name="connsiteY1" fmla="*/ 1368192 h 1401343"/>
                  <a:gd name="connsiteX2" fmla="*/ 375804 w 2095422"/>
                  <a:gd name="connsiteY2" fmla="*/ 999703 h 1401343"/>
                  <a:gd name="connsiteX3" fmla="*/ 389452 w 2095422"/>
                  <a:gd name="connsiteY3" fmla="*/ 262723 h 1401343"/>
                  <a:gd name="connsiteX4" fmla="*/ 389452 w 2095422"/>
                  <a:gd name="connsiteY4" fmla="*/ 3416 h 1401343"/>
                  <a:gd name="connsiteX5" fmla="*/ 436728 w 2095422"/>
                  <a:gd name="connsiteY5" fmla="*/ 414814 h 1401343"/>
                  <a:gd name="connsiteX6" fmla="*/ 457691 w 2095422"/>
                  <a:gd name="connsiteY6" fmla="*/ 794986 h 1401343"/>
                  <a:gd name="connsiteX7" fmla="*/ 471339 w 2095422"/>
                  <a:gd name="connsiteY7" fmla="*/ 1181381 h 1401343"/>
                  <a:gd name="connsiteX8" fmla="*/ 503984 w 2095422"/>
                  <a:gd name="connsiteY8" fmla="*/ 1395488 h 1401343"/>
                  <a:gd name="connsiteX9" fmla="*/ 2095422 w 2095422"/>
                  <a:gd name="connsiteY9" fmla="*/ 1395488 h 1401343"/>
                  <a:gd name="connsiteX0" fmla="*/ 0 w 2095422"/>
                  <a:gd name="connsiteY0" fmla="*/ 1382822 h 1397899"/>
                  <a:gd name="connsiteX1" fmla="*/ 348509 w 2095422"/>
                  <a:gd name="connsiteY1" fmla="*/ 1368192 h 1397899"/>
                  <a:gd name="connsiteX2" fmla="*/ 375804 w 2095422"/>
                  <a:gd name="connsiteY2" fmla="*/ 999703 h 1397899"/>
                  <a:gd name="connsiteX3" fmla="*/ 389452 w 2095422"/>
                  <a:gd name="connsiteY3" fmla="*/ 262723 h 1397899"/>
                  <a:gd name="connsiteX4" fmla="*/ 389452 w 2095422"/>
                  <a:gd name="connsiteY4" fmla="*/ 3416 h 1397899"/>
                  <a:gd name="connsiteX5" fmla="*/ 436728 w 2095422"/>
                  <a:gd name="connsiteY5" fmla="*/ 414814 h 1397899"/>
                  <a:gd name="connsiteX6" fmla="*/ 457691 w 2095422"/>
                  <a:gd name="connsiteY6" fmla="*/ 794986 h 1397899"/>
                  <a:gd name="connsiteX7" fmla="*/ 471339 w 2095422"/>
                  <a:gd name="connsiteY7" fmla="*/ 1181381 h 1397899"/>
                  <a:gd name="connsiteX8" fmla="*/ 503984 w 2095422"/>
                  <a:gd name="connsiteY8" fmla="*/ 1395488 h 1397899"/>
                  <a:gd name="connsiteX9" fmla="*/ 2095422 w 2095422"/>
                  <a:gd name="connsiteY9" fmla="*/ 1395488 h 1397899"/>
                  <a:gd name="connsiteX0" fmla="*/ 0 w 2095422"/>
                  <a:gd name="connsiteY0" fmla="*/ 1382822 h 1405491"/>
                  <a:gd name="connsiteX1" fmla="*/ 348509 w 2095422"/>
                  <a:gd name="connsiteY1" fmla="*/ 1404768 h 1405491"/>
                  <a:gd name="connsiteX2" fmla="*/ 375804 w 2095422"/>
                  <a:gd name="connsiteY2" fmla="*/ 999703 h 1405491"/>
                  <a:gd name="connsiteX3" fmla="*/ 389452 w 2095422"/>
                  <a:gd name="connsiteY3" fmla="*/ 262723 h 1405491"/>
                  <a:gd name="connsiteX4" fmla="*/ 389452 w 2095422"/>
                  <a:gd name="connsiteY4" fmla="*/ 3416 h 1405491"/>
                  <a:gd name="connsiteX5" fmla="*/ 436728 w 2095422"/>
                  <a:gd name="connsiteY5" fmla="*/ 414814 h 1405491"/>
                  <a:gd name="connsiteX6" fmla="*/ 457691 w 2095422"/>
                  <a:gd name="connsiteY6" fmla="*/ 794986 h 1405491"/>
                  <a:gd name="connsiteX7" fmla="*/ 471339 w 2095422"/>
                  <a:gd name="connsiteY7" fmla="*/ 1181381 h 1405491"/>
                  <a:gd name="connsiteX8" fmla="*/ 503984 w 2095422"/>
                  <a:gd name="connsiteY8" fmla="*/ 1395488 h 1405491"/>
                  <a:gd name="connsiteX9" fmla="*/ 2095422 w 2095422"/>
                  <a:gd name="connsiteY9" fmla="*/ 1395488 h 1405491"/>
                  <a:gd name="connsiteX0" fmla="*/ 0 w 2095422"/>
                  <a:gd name="connsiteY0" fmla="*/ 1412083 h 1437694"/>
                  <a:gd name="connsiteX1" fmla="*/ 348509 w 2095422"/>
                  <a:gd name="connsiteY1" fmla="*/ 1404768 h 1437694"/>
                  <a:gd name="connsiteX2" fmla="*/ 375804 w 2095422"/>
                  <a:gd name="connsiteY2" fmla="*/ 999703 h 1437694"/>
                  <a:gd name="connsiteX3" fmla="*/ 389452 w 2095422"/>
                  <a:gd name="connsiteY3" fmla="*/ 262723 h 1437694"/>
                  <a:gd name="connsiteX4" fmla="*/ 389452 w 2095422"/>
                  <a:gd name="connsiteY4" fmla="*/ 3416 h 1437694"/>
                  <a:gd name="connsiteX5" fmla="*/ 436728 w 2095422"/>
                  <a:gd name="connsiteY5" fmla="*/ 414814 h 1437694"/>
                  <a:gd name="connsiteX6" fmla="*/ 457691 w 2095422"/>
                  <a:gd name="connsiteY6" fmla="*/ 794986 h 1437694"/>
                  <a:gd name="connsiteX7" fmla="*/ 471339 w 2095422"/>
                  <a:gd name="connsiteY7" fmla="*/ 1181381 h 1437694"/>
                  <a:gd name="connsiteX8" fmla="*/ 503984 w 2095422"/>
                  <a:gd name="connsiteY8" fmla="*/ 1395488 h 1437694"/>
                  <a:gd name="connsiteX9" fmla="*/ 2095422 w 2095422"/>
                  <a:gd name="connsiteY9" fmla="*/ 1395488 h 1437694"/>
                  <a:gd name="connsiteX0" fmla="*/ 0 w 2095422"/>
                  <a:gd name="connsiteY0" fmla="*/ 1412083 h 1412308"/>
                  <a:gd name="connsiteX1" fmla="*/ 348509 w 2095422"/>
                  <a:gd name="connsiteY1" fmla="*/ 1404768 h 1412308"/>
                  <a:gd name="connsiteX2" fmla="*/ 375804 w 2095422"/>
                  <a:gd name="connsiteY2" fmla="*/ 999703 h 1412308"/>
                  <a:gd name="connsiteX3" fmla="*/ 389452 w 2095422"/>
                  <a:gd name="connsiteY3" fmla="*/ 262723 h 1412308"/>
                  <a:gd name="connsiteX4" fmla="*/ 389452 w 2095422"/>
                  <a:gd name="connsiteY4" fmla="*/ 3416 h 1412308"/>
                  <a:gd name="connsiteX5" fmla="*/ 436728 w 2095422"/>
                  <a:gd name="connsiteY5" fmla="*/ 414814 h 1412308"/>
                  <a:gd name="connsiteX6" fmla="*/ 457691 w 2095422"/>
                  <a:gd name="connsiteY6" fmla="*/ 794986 h 1412308"/>
                  <a:gd name="connsiteX7" fmla="*/ 471339 w 2095422"/>
                  <a:gd name="connsiteY7" fmla="*/ 1181381 h 1412308"/>
                  <a:gd name="connsiteX8" fmla="*/ 503984 w 2095422"/>
                  <a:gd name="connsiteY8" fmla="*/ 1395488 h 1412308"/>
                  <a:gd name="connsiteX9" fmla="*/ 2095422 w 2095422"/>
                  <a:gd name="connsiteY9" fmla="*/ 1395488 h 1412308"/>
                  <a:gd name="connsiteX0" fmla="*/ 0 w 2095422"/>
                  <a:gd name="connsiteY0" fmla="*/ 1404917 h 1405142"/>
                  <a:gd name="connsiteX1" fmla="*/ 348509 w 2095422"/>
                  <a:gd name="connsiteY1" fmla="*/ 1397602 h 1405142"/>
                  <a:gd name="connsiteX2" fmla="*/ 375804 w 2095422"/>
                  <a:gd name="connsiteY2" fmla="*/ 992537 h 1405142"/>
                  <a:gd name="connsiteX3" fmla="*/ 389452 w 2095422"/>
                  <a:gd name="connsiteY3" fmla="*/ 255557 h 1405142"/>
                  <a:gd name="connsiteX4" fmla="*/ 411397 w 2095422"/>
                  <a:gd name="connsiteY4" fmla="*/ 3566 h 1405142"/>
                  <a:gd name="connsiteX5" fmla="*/ 436728 w 2095422"/>
                  <a:gd name="connsiteY5" fmla="*/ 407648 h 1405142"/>
                  <a:gd name="connsiteX6" fmla="*/ 457691 w 2095422"/>
                  <a:gd name="connsiteY6" fmla="*/ 787820 h 1405142"/>
                  <a:gd name="connsiteX7" fmla="*/ 471339 w 2095422"/>
                  <a:gd name="connsiteY7" fmla="*/ 1174215 h 1405142"/>
                  <a:gd name="connsiteX8" fmla="*/ 503984 w 2095422"/>
                  <a:gd name="connsiteY8" fmla="*/ 1388322 h 1405142"/>
                  <a:gd name="connsiteX9" fmla="*/ 2095422 w 2095422"/>
                  <a:gd name="connsiteY9" fmla="*/ 1388322 h 1405142"/>
                  <a:gd name="connsiteX0" fmla="*/ 0 w 2095422"/>
                  <a:gd name="connsiteY0" fmla="*/ 1404917 h 1405142"/>
                  <a:gd name="connsiteX1" fmla="*/ 348509 w 2095422"/>
                  <a:gd name="connsiteY1" fmla="*/ 1397602 h 1405142"/>
                  <a:gd name="connsiteX2" fmla="*/ 375804 w 2095422"/>
                  <a:gd name="connsiteY2" fmla="*/ 992537 h 1405142"/>
                  <a:gd name="connsiteX3" fmla="*/ 389452 w 2095422"/>
                  <a:gd name="connsiteY3" fmla="*/ 255557 h 1405142"/>
                  <a:gd name="connsiteX4" fmla="*/ 399340 w 2095422"/>
                  <a:gd name="connsiteY4" fmla="*/ 3566 h 1405142"/>
                  <a:gd name="connsiteX5" fmla="*/ 436728 w 2095422"/>
                  <a:gd name="connsiteY5" fmla="*/ 407648 h 1405142"/>
                  <a:gd name="connsiteX6" fmla="*/ 457691 w 2095422"/>
                  <a:gd name="connsiteY6" fmla="*/ 787820 h 1405142"/>
                  <a:gd name="connsiteX7" fmla="*/ 471339 w 2095422"/>
                  <a:gd name="connsiteY7" fmla="*/ 1174215 h 1405142"/>
                  <a:gd name="connsiteX8" fmla="*/ 503984 w 2095422"/>
                  <a:gd name="connsiteY8" fmla="*/ 1388322 h 1405142"/>
                  <a:gd name="connsiteX9" fmla="*/ 2095422 w 2095422"/>
                  <a:gd name="connsiteY9" fmla="*/ 1388322 h 1405142"/>
                  <a:gd name="connsiteX0" fmla="*/ 0 w 2477426"/>
                  <a:gd name="connsiteY0" fmla="*/ 1404917 h 1430528"/>
                  <a:gd name="connsiteX1" fmla="*/ 730513 w 2477426"/>
                  <a:gd name="connsiteY1" fmla="*/ 1397602 h 1430528"/>
                  <a:gd name="connsiteX2" fmla="*/ 757808 w 2477426"/>
                  <a:gd name="connsiteY2" fmla="*/ 992537 h 1430528"/>
                  <a:gd name="connsiteX3" fmla="*/ 771456 w 2477426"/>
                  <a:gd name="connsiteY3" fmla="*/ 255557 h 1430528"/>
                  <a:gd name="connsiteX4" fmla="*/ 781344 w 2477426"/>
                  <a:gd name="connsiteY4" fmla="*/ 3566 h 1430528"/>
                  <a:gd name="connsiteX5" fmla="*/ 818732 w 2477426"/>
                  <a:gd name="connsiteY5" fmla="*/ 407648 h 1430528"/>
                  <a:gd name="connsiteX6" fmla="*/ 839695 w 2477426"/>
                  <a:gd name="connsiteY6" fmla="*/ 787820 h 1430528"/>
                  <a:gd name="connsiteX7" fmla="*/ 853343 w 2477426"/>
                  <a:gd name="connsiteY7" fmla="*/ 1174215 h 1430528"/>
                  <a:gd name="connsiteX8" fmla="*/ 885988 w 2477426"/>
                  <a:gd name="connsiteY8" fmla="*/ 1388322 h 1430528"/>
                  <a:gd name="connsiteX9" fmla="*/ 2477426 w 2477426"/>
                  <a:gd name="connsiteY9" fmla="*/ 1388322 h 1430528"/>
                  <a:gd name="connsiteX0" fmla="*/ 0 w 2477426"/>
                  <a:gd name="connsiteY0" fmla="*/ 1404917 h 1404917"/>
                  <a:gd name="connsiteX1" fmla="*/ 730513 w 2477426"/>
                  <a:gd name="connsiteY1" fmla="*/ 1397602 h 1404917"/>
                  <a:gd name="connsiteX2" fmla="*/ 757808 w 2477426"/>
                  <a:gd name="connsiteY2" fmla="*/ 992537 h 1404917"/>
                  <a:gd name="connsiteX3" fmla="*/ 771456 w 2477426"/>
                  <a:gd name="connsiteY3" fmla="*/ 255557 h 1404917"/>
                  <a:gd name="connsiteX4" fmla="*/ 781344 w 2477426"/>
                  <a:gd name="connsiteY4" fmla="*/ 3566 h 1404917"/>
                  <a:gd name="connsiteX5" fmla="*/ 818732 w 2477426"/>
                  <a:gd name="connsiteY5" fmla="*/ 407648 h 1404917"/>
                  <a:gd name="connsiteX6" fmla="*/ 839695 w 2477426"/>
                  <a:gd name="connsiteY6" fmla="*/ 787820 h 1404917"/>
                  <a:gd name="connsiteX7" fmla="*/ 853343 w 2477426"/>
                  <a:gd name="connsiteY7" fmla="*/ 1174215 h 1404917"/>
                  <a:gd name="connsiteX8" fmla="*/ 885988 w 2477426"/>
                  <a:gd name="connsiteY8" fmla="*/ 1388322 h 1404917"/>
                  <a:gd name="connsiteX9" fmla="*/ 2477426 w 2477426"/>
                  <a:gd name="connsiteY9" fmla="*/ 1388322 h 14049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477426" h="1404917">
                    <a:moveTo>
                      <a:pt x="0" y="1404917"/>
                    </a:moveTo>
                    <a:lnTo>
                      <a:pt x="730513" y="1397602"/>
                    </a:lnTo>
                    <a:cubicBezTo>
                      <a:pt x="746922" y="1376497"/>
                      <a:pt x="750984" y="1182878"/>
                      <a:pt x="757808" y="992537"/>
                    </a:cubicBezTo>
                    <a:cubicBezTo>
                      <a:pt x="764632" y="802196"/>
                      <a:pt x="767533" y="420385"/>
                      <a:pt x="771456" y="255557"/>
                    </a:cubicBezTo>
                    <a:cubicBezTo>
                      <a:pt x="775379" y="90729"/>
                      <a:pt x="773465" y="-21782"/>
                      <a:pt x="781344" y="3566"/>
                    </a:cubicBezTo>
                    <a:cubicBezTo>
                      <a:pt x="789223" y="28914"/>
                      <a:pt x="809007" y="276939"/>
                      <a:pt x="818732" y="407648"/>
                    </a:cubicBezTo>
                    <a:cubicBezTo>
                      <a:pt x="828457" y="538357"/>
                      <a:pt x="833927" y="660059"/>
                      <a:pt x="839695" y="787820"/>
                    </a:cubicBezTo>
                    <a:cubicBezTo>
                      <a:pt x="845463" y="915581"/>
                      <a:pt x="845628" y="1074131"/>
                      <a:pt x="853343" y="1174215"/>
                    </a:cubicBezTo>
                    <a:cubicBezTo>
                      <a:pt x="861058" y="1274299"/>
                      <a:pt x="871340" y="1381899"/>
                      <a:pt x="885988" y="1388322"/>
                    </a:cubicBezTo>
                    <a:cubicBezTo>
                      <a:pt x="900636" y="1394745"/>
                      <a:pt x="1828020" y="1386047"/>
                      <a:pt x="2477426" y="1388322"/>
                    </a:cubicBezTo>
                  </a:path>
                </a:pathLst>
              </a:custGeom>
              <a:ln w="28575">
                <a:solidFill>
                  <a:srgbClr val="00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cs-CZ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27" name="Skupina 26">
              <a:extLst>
                <a:ext uri="{FF2B5EF4-FFF2-40B4-BE49-F238E27FC236}">
                  <a16:creationId xmlns:a16="http://schemas.microsoft.com/office/drawing/2014/main" id="{5CE7536A-459F-41B3-A967-A0A58157FEC5}"/>
                </a:ext>
              </a:extLst>
            </p:cNvPr>
            <p:cNvGrpSpPr/>
            <p:nvPr/>
          </p:nvGrpSpPr>
          <p:grpSpPr>
            <a:xfrm>
              <a:off x="1806869" y="4468568"/>
              <a:ext cx="11432070" cy="1436163"/>
              <a:chOff x="1745995" y="9509127"/>
              <a:chExt cx="11432070" cy="1436163"/>
            </a:xfrm>
          </p:grpSpPr>
          <p:sp>
            <p:nvSpPr>
              <p:cNvPr id="29" name="Volný tvar 68">
                <a:extLst>
                  <a:ext uri="{FF2B5EF4-FFF2-40B4-BE49-F238E27FC236}">
                    <a16:creationId xmlns:a16="http://schemas.microsoft.com/office/drawing/2014/main" id="{752653B6-ABAA-4D8B-B6CB-294F25FA96F1}"/>
                  </a:ext>
                </a:extLst>
              </p:cNvPr>
              <p:cNvSpPr/>
              <p:nvPr/>
            </p:nvSpPr>
            <p:spPr>
              <a:xfrm>
                <a:off x="1745995" y="9509127"/>
                <a:ext cx="7719238" cy="1436163"/>
              </a:xfrm>
              <a:custGeom>
                <a:avLst/>
                <a:gdLst>
                  <a:gd name="connsiteX0" fmla="*/ 0 w 5818910"/>
                  <a:gd name="connsiteY0" fmla="*/ 3141812 h 3878372"/>
                  <a:gd name="connsiteX1" fmla="*/ 421574 w 5818910"/>
                  <a:gd name="connsiteY1" fmla="*/ 2488669 h 3878372"/>
                  <a:gd name="connsiteX2" fmla="*/ 961902 w 5818910"/>
                  <a:gd name="connsiteY2" fmla="*/ 1995843 h 3878372"/>
                  <a:gd name="connsiteX3" fmla="*/ 1401289 w 5818910"/>
                  <a:gd name="connsiteY3" fmla="*/ 1776150 h 3878372"/>
                  <a:gd name="connsiteX4" fmla="*/ 1448790 w 5818910"/>
                  <a:gd name="connsiteY4" fmla="*/ 1603958 h 3878372"/>
                  <a:gd name="connsiteX5" fmla="*/ 1484416 w 5818910"/>
                  <a:gd name="connsiteY5" fmla="*/ 808311 h 3878372"/>
                  <a:gd name="connsiteX6" fmla="*/ 1543793 w 5818910"/>
                  <a:gd name="connsiteY6" fmla="*/ 131417 h 3878372"/>
                  <a:gd name="connsiteX7" fmla="*/ 1585356 w 5818910"/>
                  <a:gd name="connsiteY7" fmla="*/ 83916 h 3878372"/>
                  <a:gd name="connsiteX8" fmla="*/ 1609107 w 5818910"/>
                  <a:gd name="connsiteY8" fmla="*/ 1045817 h 3878372"/>
                  <a:gd name="connsiteX9" fmla="*/ 1626920 w 5818910"/>
                  <a:gd name="connsiteY9" fmla="*/ 1603958 h 3878372"/>
                  <a:gd name="connsiteX10" fmla="*/ 1686297 w 5818910"/>
                  <a:gd name="connsiteY10" fmla="*/ 1710836 h 3878372"/>
                  <a:gd name="connsiteX11" fmla="*/ 1727860 w 5818910"/>
                  <a:gd name="connsiteY11" fmla="*/ 1247698 h 3878372"/>
                  <a:gd name="connsiteX12" fmla="*/ 1715985 w 5818910"/>
                  <a:gd name="connsiteY12" fmla="*/ 428300 h 3878372"/>
                  <a:gd name="connsiteX13" fmla="*/ 1715985 w 5818910"/>
                  <a:gd name="connsiteY13" fmla="*/ 54228 h 3878372"/>
                  <a:gd name="connsiteX14" fmla="*/ 1822863 w 5818910"/>
                  <a:gd name="connsiteY14" fmla="*/ 315485 h 3878372"/>
                  <a:gd name="connsiteX15" fmla="*/ 1828800 w 5818910"/>
                  <a:gd name="connsiteY15" fmla="*/ 1063630 h 3878372"/>
                  <a:gd name="connsiteX16" fmla="*/ 1870364 w 5818910"/>
                  <a:gd name="connsiteY16" fmla="*/ 1758337 h 3878372"/>
                  <a:gd name="connsiteX17" fmla="*/ 1995055 w 5818910"/>
                  <a:gd name="connsiteY17" fmla="*/ 1853339 h 3878372"/>
                  <a:gd name="connsiteX18" fmla="*/ 2487881 w 5818910"/>
                  <a:gd name="connsiteY18" fmla="*/ 2393667 h 3878372"/>
                  <a:gd name="connsiteX19" fmla="*/ 3093523 w 5818910"/>
                  <a:gd name="connsiteY19" fmla="*/ 3290254 h 3878372"/>
                  <a:gd name="connsiteX20" fmla="*/ 3378530 w 5818910"/>
                  <a:gd name="connsiteY20" fmla="*/ 3818706 h 3878372"/>
                  <a:gd name="connsiteX21" fmla="*/ 4001985 w 5818910"/>
                  <a:gd name="connsiteY21" fmla="*/ 3800893 h 3878372"/>
                  <a:gd name="connsiteX22" fmla="*/ 4346369 w 5818910"/>
                  <a:gd name="connsiteY22" fmla="*/ 3236815 h 3878372"/>
                  <a:gd name="connsiteX23" fmla="*/ 4862946 w 5818910"/>
                  <a:gd name="connsiteY23" fmla="*/ 2542108 h 3878372"/>
                  <a:gd name="connsiteX24" fmla="*/ 4975761 w 5818910"/>
                  <a:gd name="connsiteY24" fmla="*/ 2179911 h 3878372"/>
                  <a:gd name="connsiteX25" fmla="*/ 5011387 w 5818910"/>
                  <a:gd name="connsiteY25" fmla="*/ 1229885 h 3878372"/>
                  <a:gd name="connsiteX26" fmla="*/ 5082639 w 5818910"/>
                  <a:gd name="connsiteY26" fmla="*/ 131417 h 3878372"/>
                  <a:gd name="connsiteX27" fmla="*/ 5130141 w 5818910"/>
                  <a:gd name="connsiteY27" fmla="*/ 368924 h 3878372"/>
                  <a:gd name="connsiteX28" fmla="*/ 5142016 w 5818910"/>
                  <a:gd name="connsiteY28" fmla="*/ 1313012 h 3878372"/>
                  <a:gd name="connsiteX29" fmla="*/ 5142016 w 5818910"/>
                  <a:gd name="connsiteY29" fmla="*/ 1983968 h 3878372"/>
                  <a:gd name="connsiteX30" fmla="*/ 5207330 w 5818910"/>
                  <a:gd name="connsiteY30" fmla="*/ 2108659 h 3878372"/>
                  <a:gd name="connsiteX31" fmla="*/ 5248894 w 5818910"/>
                  <a:gd name="connsiteY31" fmla="*/ 1716773 h 3878372"/>
                  <a:gd name="connsiteX32" fmla="*/ 5219206 w 5818910"/>
                  <a:gd name="connsiteY32" fmla="*/ 1152695 h 3878372"/>
                  <a:gd name="connsiteX33" fmla="*/ 5242956 w 5818910"/>
                  <a:gd name="connsiteY33" fmla="*/ 297672 h 3878372"/>
                  <a:gd name="connsiteX34" fmla="*/ 5332021 w 5818910"/>
                  <a:gd name="connsiteY34" fmla="*/ 256108 h 3878372"/>
                  <a:gd name="connsiteX35" fmla="*/ 5361710 w 5818910"/>
                  <a:gd name="connsiteY35" fmla="*/ 1010191 h 3878372"/>
                  <a:gd name="connsiteX36" fmla="*/ 5391398 w 5818910"/>
                  <a:gd name="connsiteY36" fmla="*/ 2025532 h 3878372"/>
                  <a:gd name="connsiteX37" fmla="*/ 5480463 w 5818910"/>
                  <a:gd name="connsiteY37" fmla="*/ 2251163 h 3878372"/>
                  <a:gd name="connsiteX38" fmla="*/ 5818910 w 5818910"/>
                  <a:gd name="connsiteY38" fmla="*/ 2512420 h 3878372"/>
                  <a:gd name="connsiteX0" fmla="*/ 0 w 5890162"/>
                  <a:gd name="connsiteY0" fmla="*/ 3171500 h 3878372"/>
                  <a:gd name="connsiteX1" fmla="*/ 492826 w 5890162"/>
                  <a:gd name="connsiteY1" fmla="*/ 2488669 h 3878372"/>
                  <a:gd name="connsiteX2" fmla="*/ 1033154 w 5890162"/>
                  <a:gd name="connsiteY2" fmla="*/ 1995843 h 3878372"/>
                  <a:gd name="connsiteX3" fmla="*/ 1472541 w 5890162"/>
                  <a:gd name="connsiteY3" fmla="*/ 1776150 h 3878372"/>
                  <a:gd name="connsiteX4" fmla="*/ 1520042 w 5890162"/>
                  <a:gd name="connsiteY4" fmla="*/ 1603958 h 3878372"/>
                  <a:gd name="connsiteX5" fmla="*/ 1555668 w 5890162"/>
                  <a:gd name="connsiteY5" fmla="*/ 808311 h 3878372"/>
                  <a:gd name="connsiteX6" fmla="*/ 1615045 w 5890162"/>
                  <a:gd name="connsiteY6" fmla="*/ 131417 h 3878372"/>
                  <a:gd name="connsiteX7" fmla="*/ 1656608 w 5890162"/>
                  <a:gd name="connsiteY7" fmla="*/ 83916 h 3878372"/>
                  <a:gd name="connsiteX8" fmla="*/ 1680359 w 5890162"/>
                  <a:gd name="connsiteY8" fmla="*/ 1045817 h 3878372"/>
                  <a:gd name="connsiteX9" fmla="*/ 1698172 w 5890162"/>
                  <a:gd name="connsiteY9" fmla="*/ 1603958 h 3878372"/>
                  <a:gd name="connsiteX10" fmla="*/ 1757549 w 5890162"/>
                  <a:gd name="connsiteY10" fmla="*/ 1710836 h 3878372"/>
                  <a:gd name="connsiteX11" fmla="*/ 1799112 w 5890162"/>
                  <a:gd name="connsiteY11" fmla="*/ 1247698 h 3878372"/>
                  <a:gd name="connsiteX12" fmla="*/ 1787237 w 5890162"/>
                  <a:gd name="connsiteY12" fmla="*/ 428300 h 3878372"/>
                  <a:gd name="connsiteX13" fmla="*/ 1787237 w 5890162"/>
                  <a:gd name="connsiteY13" fmla="*/ 54228 h 3878372"/>
                  <a:gd name="connsiteX14" fmla="*/ 1894115 w 5890162"/>
                  <a:gd name="connsiteY14" fmla="*/ 315485 h 3878372"/>
                  <a:gd name="connsiteX15" fmla="*/ 1900052 w 5890162"/>
                  <a:gd name="connsiteY15" fmla="*/ 1063630 h 3878372"/>
                  <a:gd name="connsiteX16" fmla="*/ 1941616 w 5890162"/>
                  <a:gd name="connsiteY16" fmla="*/ 1758337 h 3878372"/>
                  <a:gd name="connsiteX17" fmla="*/ 2066307 w 5890162"/>
                  <a:gd name="connsiteY17" fmla="*/ 1853339 h 3878372"/>
                  <a:gd name="connsiteX18" fmla="*/ 2559133 w 5890162"/>
                  <a:gd name="connsiteY18" fmla="*/ 2393667 h 3878372"/>
                  <a:gd name="connsiteX19" fmla="*/ 3164775 w 5890162"/>
                  <a:gd name="connsiteY19" fmla="*/ 3290254 h 3878372"/>
                  <a:gd name="connsiteX20" fmla="*/ 3449782 w 5890162"/>
                  <a:gd name="connsiteY20" fmla="*/ 3818706 h 3878372"/>
                  <a:gd name="connsiteX21" fmla="*/ 4073237 w 5890162"/>
                  <a:gd name="connsiteY21" fmla="*/ 3800893 h 3878372"/>
                  <a:gd name="connsiteX22" fmla="*/ 4417621 w 5890162"/>
                  <a:gd name="connsiteY22" fmla="*/ 3236815 h 3878372"/>
                  <a:gd name="connsiteX23" fmla="*/ 4934198 w 5890162"/>
                  <a:gd name="connsiteY23" fmla="*/ 2542108 h 3878372"/>
                  <a:gd name="connsiteX24" fmla="*/ 5047013 w 5890162"/>
                  <a:gd name="connsiteY24" fmla="*/ 2179911 h 3878372"/>
                  <a:gd name="connsiteX25" fmla="*/ 5082639 w 5890162"/>
                  <a:gd name="connsiteY25" fmla="*/ 1229885 h 3878372"/>
                  <a:gd name="connsiteX26" fmla="*/ 5153891 w 5890162"/>
                  <a:gd name="connsiteY26" fmla="*/ 131417 h 3878372"/>
                  <a:gd name="connsiteX27" fmla="*/ 5201393 w 5890162"/>
                  <a:gd name="connsiteY27" fmla="*/ 368924 h 3878372"/>
                  <a:gd name="connsiteX28" fmla="*/ 5213268 w 5890162"/>
                  <a:gd name="connsiteY28" fmla="*/ 1313012 h 3878372"/>
                  <a:gd name="connsiteX29" fmla="*/ 5213268 w 5890162"/>
                  <a:gd name="connsiteY29" fmla="*/ 1983968 h 3878372"/>
                  <a:gd name="connsiteX30" fmla="*/ 5278582 w 5890162"/>
                  <a:gd name="connsiteY30" fmla="*/ 2108659 h 3878372"/>
                  <a:gd name="connsiteX31" fmla="*/ 5320146 w 5890162"/>
                  <a:gd name="connsiteY31" fmla="*/ 1716773 h 3878372"/>
                  <a:gd name="connsiteX32" fmla="*/ 5290458 w 5890162"/>
                  <a:gd name="connsiteY32" fmla="*/ 1152695 h 3878372"/>
                  <a:gd name="connsiteX33" fmla="*/ 5314208 w 5890162"/>
                  <a:gd name="connsiteY33" fmla="*/ 297672 h 3878372"/>
                  <a:gd name="connsiteX34" fmla="*/ 5403273 w 5890162"/>
                  <a:gd name="connsiteY34" fmla="*/ 256108 h 3878372"/>
                  <a:gd name="connsiteX35" fmla="*/ 5432962 w 5890162"/>
                  <a:gd name="connsiteY35" fmla="*/ 1010191 h 3878372"/>
                  <a:gd name="connsiteX36" fmla="*/ 5462650 w 5890162"/>
                  <a:gd name="connsiteY36" fmla="*/ 2025532 h 3878372"/>
                  <a:gd name="connsiteX37" fmla="*/ 5551715 w 5890162"/>
                  <a:gd name="connsiteY37" fmla="*/ 2251163 h 3878372"/>
                  <a:gd name="connsiteX38" fmla="*/ 5890162 w 5890162"/>
                  <a:gd name="connsiteY38" fmla="*/ 2512420 h 3878372"/>
                  <a:gd name="connsiteX0" fmla="*/ 0 w 5890162"/>
                  <a:gd name="connsiteY0" fmla="*/ 3171500 h 3878372"/>
                  <a:gd name="connsiteX1" fmla="*/ 492826 w 5890162"/>
                  <a:gd name="connsiteY1" fmla="*/ 2488669 h 3878372"/>
                  <a:gd name="connsiteX2" fmla="*/ 1003466 w 5890162"/>
                  <a:gd name="connsiteY2" fmla="*/ 1995843 h 3878372"/>
                  <a:gd name="connsiteX3" fmla="*/ 1472541 w 5890162"/>
                  <a:gd name="connsiteY3" fmla="*/ 1776150 h 3878372"/>
                  <a:gd name="connsiteX4" fmla="*/ 1520042 w 5890162"/>
                  <a:gd name="connsiteY4" fmla="*/ 1603958 h 3878372"/>
                  <a:gd name="connsiteX5" fmla="*/ 1555668 w 5890162"/>
                  <a:gd name="connsiteY5" fmla="*/ 808311 h 3878372"/>
                  <a:gd name="connsiteX6" fmla="*/ 1615045 w 5890162"/>
                  <a:gd name="connsiteY6" fmla="*/ 131417 h 3878372"/>
                  <a:gd name="connsiteX7" fmla="*/ 1656608 w 5890162"/>
                  <a:gd name="connsiteY7" fmla="*/ 83916 h 3878372"/>
                  <a:gd name="connsiteX8" fmla="*/ 1680359 w 5890162"/>
                  <a:gd name="connsiteY8" fmla="*/ 1045817 h 3878372"/>
                  <a:gd name="connsiteX9" fmla="*/ 1698172 w 5890162"/>
                  <a:gd name="connsiteY9" fmla="*/ 1603958 h 3878372"/>
                  <a:gd name="connsiteX10" fmla="*/ 1757549 w 5890162"/>
                  <a:gd name="connsiteY10" fmla="*/ 1710836 h 3878372"/>
                  <a:gd name="connsiteX11" fmla="*/ 1799112 w 5890162"/>
                  <a:gd name="connsiteY11" fmla="*/ 1247698 h 3878372"/>
                  <a:gd name="connsiteX12" fmla="*/ 1787237 w 5890162"/>
                  <a:gd name="connsiteY12" fmla="*/ 428300 h 3878372"/>
                  <a:gd name="connsiteX13" fmla="*/ 1787237 w 5890162"/>
                  <a:gd name="connsiteY13" fmla="*/ 54228 h 3878372"/>
                  <a:gd name="connsiteX14" fmla="*/ 1894115 w 5890162"/>
                  <a:gd name="connsiteY14" fmla="*/ 315485 h 3878372"/>
                  <a:gd name="connsiteX15" fmla="*/ 1900052 w 5890162"/>
                  <a:gd name="connsiteY15" fmla="*/ 1063630 h 3878372"/>
                  <a:gd name="connsiteX16" fmla="*/ 1941616 w 5890162"/>
                  <a:gd name="connsiteY16" fmla="*/ 1758337 h 3878372"/>
                  <a:gd name="connsiteX17" fmla="*/ 2066307 w 5890162"/>
                  <a:gd name="connsiteY17" fmla="*/ 1853339 h 3878372"/>
                  <a:gd name="connsiteX18" fmla="*/ 2559133 w 5890162"/>
                  <a:gd name="connsiteY18" fmla="*/ 2393667 h 3878372"/>
                  <a:gd name="connsiteX19" fmla="*/ 3164775 w 5890162"/>
                  <a:gd name="connsiteY19" fmla="*/ 3290254 h 3878372"/>
                  <a:gd name="connsiteX20" fmla="*/ 3449782 w 5890162"/>
                  <a:gd name="connsiteY20" fmla="*/ 3818706 h 3878372"/>
                  <a:gd name="connsiteX21" fmla="*/ 4073237 w 5890162"/>
                  <a:gd name="connsiteY21" fmla="*/ 3800893 h 3878372"/>
                  <a:gd name="connsiteX22" fmla="*/ 4417621 w 5890162"/>
                  <a:gd name="connsiteY22" fmla="*/ 3236815 h 3878372"/>
                  <a:gd name="connsiteX23" fmla="*/ 4934198 w 5890162"/>
                  <a:gd name="connsiteY23" fmla="*/ 2542108 h 3878372"/>
                  <a:gd name="connsiteX24" fmla="*/ 5047013 w 5890162"/>
                  <a:gd name="connsiteY24" fmla="*/ 2179911 h 3878372"/>
                  <a:gd name="connsiteX25" fmla="*/ 5082639 w 5890162"/>
                  <a:gd name="connsiteY25" fmla="*/ 1229885 h 3878372"/>
                  <a:gd name="connsiteX26" fmla="*/ 5153891 w 5890162"/>
                  <a:gd name="connsiteY26" fmla="*/ 131417 h 3878372"/>
                  <a:gd name="connsiteX27" fmla="*/ 5201393 w 5890162"/>
                  <a:gd name="connsiteY27" fmla="*/ 368924 h 3878372"/>
                  <a:gd name="connsiteX28" fmla="*/ 5213268 w 5890162"/>
                  <a:gd name="connsiteY28" fmla="*/ 1313012 h 3878372"/>
                  <a:gd name="connsiteX29" fmla="*/ 5213268 w 5890162"/>
                  <a:gd name="connsiteY29" fmla="*/ 1983968 h 3878372"/>
                  <a:gd name="connsiteX30" fmla="*/ 5278582 w 5890162"/>
                  <a:gd name="connsiteY30" fmla="*/ 2108659 h 3878372"/>
                  <a:gd name="connsiteX31" fmla="*/ 5320146 w 5890162"/>
                  <a:gd name="connsiteY31" fmla="*/ 1716773 h 3878372"/>
                  <a:gd name="connsiteX32" fmla="*/ 5290458 w 5890162"/>
                  <a:gd name="connsiteY32" fmla="*/ 1152695 h 3878372"/>
                  <a:gd name="connsiteX33" fmla="*/ 5314208 w 5890162"/>
                  <a:gd name="connsiteY33" fmla="*/ 297672 h 3878372"/>
                  <a:gd name="connsiteX34" fmla="*/ 5403273 w 5890162"/>
                  <a:gd name="connsiteY34" fmla="*/ 256108 h 3878372"/>
                  <a:gd name="connsiteX35" fmla="*/ 5432962 w 5890162"/>
                  <a:gd name="connsiteY35" fmla="*/ 1010191 h 3878372"/>
                  <a:gd name="connsiteX36" fmla="*/ 5462650 w 5890162"/>
                  <a:gd name="connsiteY36" fmla="*/ 2025532 h 3878372"/>
                  <a:gd name="connsiteX37" fmla="*/ 5551715 w 5890162"/>
                  <a:gd name="connsiteY37" fmla="*/ 2251163 h 3878372"/>
                  <a:gd name="connsiteX38" fmla="*/ 5890162 w 5890162"/>
                  <a:gd name="connsiteY38" fmla="*/ 2512420 h 3878372"/>
                  <a:gd name="connsiteX0" fmla="*/ 0 w 5890162"/>
                  <a:gd name="connsiteY0" fmla="*/ 3171500 h 3878372"/>
                  <a:gd name="connsiteX1" fmla="*/ 492826 w 5890162"/>
                  <a:gd name="connsiteY1" fmla="*/ 2488669 h 3878372"/>
                  <a:gd name="connsiteX2" fmla="*/ 1003466 w 5890162"/>
                  <a:gd name="connsiteY2" fmla="*/ 1995843 h 3878372"/>
                  <a:gd name="connsiteX3" fmla="*/ 1430977 w 5890162"/>
                  <a:gd name="connsiteY3" fmla="*/ 1793963 h 3878372"/>
                  <a:gd name="connsiteX4" fmla="*/ 1520042 w 5890162"/>
                  <a:gd name="connsiteY4" fmla="*/ 1603958 h 3878372"/>
                  <a:gd name="connsiteX5" fmla="*/ 1555668 w 5890162"/>
                  <a:gd name="connsiteY5" fmla="*/ 808311 h 3878372"/>
                  <a:gd name="connsiteX6" fmla="*/ 1615045 w 5890162"/>
                  <a:gd name="connsiteY6" fmla="*/ 131417 h 3878372"/>
                  <a:gd name="connsiteX7" fmla="*/ 1656608 w 5890162"/>
                  <a:gd name="connsiteY7" fmla="*/ 83916 h 3878372"/>
                  <a:gd name="connsiteX8" fmla="*/ 1680359 w 5890162"/>
                  <a:gd name="connsiteY8" fmla="*/ 1045817 h 3878372"/>
                  <a:gd name="connsiteX9" fmla="*/ 1698172 w 5890162"/>
                  <a:gd name="connsiteY9" fmla="*/ 1603958 h 3878372"/>
                  <a:gd name="connsiteX10" fmla="*/ 1757549 w 5890162"/>
                  <a:gd name="connsiteY10" fmla="*/ 1710836 h 3878372"/>
                  <a:gd name="connsiteX11" fmla="*/ 1799112 w 5890162"/>
                  <a:gd name="connsiteY11" fmla="*/ 1247698 h 3878372"/>
                  <a:gd name="connsiteX12" fmla="*/ 1787237 w 5890162"/>
                  <a:gd name="connsiteY12" fmla="*/ 428300 h 3878372"/>
                  <a:gd name="connsiteX13" fmla="*/ 1787237 w 5890162"/>
                  <a:gd name="connsiteY13" fmla="*/ 54228 h 3878372"/>
                  <a:gd name="connsiteX14" fmla="*/ 1894115 w 5890162"/>
                  <a:gd name="connsiteY14" fmla="*/ 315485 h 3878372"/>
                  <a:gd name="connsiteX15" fmla="*/ 1900052 w 5890162"/>
                  <a:gd name="connsiteY15" fmla="*/ 1063630 h 3878372"/>
                  <a:gd name="connsiteX16" fmla="*/ 1941616 w 5890162"/>
                  <a:gd name="connsiteY16" fmla="*/ 1758337 h 3878372"/>
                  <a:gd name="connsiteX17" fmla="*/ 2066307 w 5890162"/>
                  <a:gd name="connsiteY17" fmla="*/ 1853339 h 3878372"/>
                  <a:gd name="connsiteX18" fmla="*/ 2559133 w 5890162"/>
                  <a:gd name="connsiteY18" fmla="*/ 2393667 h 3878372"/>
                  <a:gd name="connsiteX19" fmla="*/ 3164775 w 5890162"/>
                  <a:gd name="connsiteY19" fmla="*/ 3290254 h 3878372"/>
                  <a:gd name="connsiteX20" fmla="*/ 3449782 w 5890162"/>
                  <a:gd name="connsiteY20" fmla="*/ 3818706 h 3878372"/>
                  <a:gd name="connsiteX21" fmla="*/ 4073237 w 5890162"/>
                  <a:gd name="connsiteY21" fmla="*/ 3800893 h 3878372"/>
                  <a:gd name="connsiteX22" fmla="*/ 4417621 w 5890162"/>
                  <a:gd name="connsiteY22" fmla="*/ 3236815 h 3878372"/>
                  <a:gd name="connsiteX23" fmla="*/ 4934198 w 5890162"/>
                  <a:gd name="connsiteY23" fmla="*/ 2542108 h 3878372"/>
                  <a:gd name="connsiteX24" fmla="*/ 5047013 w 5890162"/>
                  <a:gd name="connsiteY24" fmla="*/ 2179911 h 3878372"/>
                  <a:gd name="connsiteX25" fmla="*/ 5082639 w 5890162"/>
                  <a:gd name="connsiteY25" fmla="*/ 1229885 h 3878372"/>
                  <a:gd name="connsiteX26" fmla="*/ 5153891 w 5890162"/>
                  <a:gd name="connsiteY26" fmla="*/ 131417 h 3878372"/>
                  <a:gd name="connsiteX27" fmla="*/ 5201393 w 5890162"/>
                  <a:gd name="connsiteY27" fmla="*/ 368924 h 3878372"/>
                  <a:gd name="connsiteX28" fmla="*/ 5213268 w 5890162"/>
                  <a:gd name="connsiteY28" fmla="*/ 1313012 h 3878372"/>
                  <a:gd name="connsiteX29" fmla="*/ 5213268 w 5890162"/>
                  <a:gd name="connsiteY29" fmla="*/ 1983968 h 3878372"/>
                  <a:gd name="connsiteX30" fmla="*/ 5278582 w 5890162"/>
                  <a:gd name="connsiteY30" fmla="*/ 2108659 h 3878372"/>
                  <a:gd name="connsiteX31" fmla="*/ 5320146 w 5890162"/>
                  <a:gd name="connsiteY31" fmla="*/ 1716773 h 3878372"/>
                  <a:gd name="connsiteX32" fmla="*/ 5290458 w 5890162"/>
                  <a:gd name="connsiteY32" fmla="*/ 1152695 h 3878372"/>
                  <a:gd name="connsiteX33" fmla="*/ 5314208 w 5890162"/>
                  <a:gd name="connsiteY33" fmla="*/ 297672 h 3878372"/>
                  <a:gd name="connsiteX34" fmla="*/ 5403273 w 5890162"/>
                  <a:gd name="connsiteY34" fmla="*/ 256108 h 3878372"/>
                  <a:gd name="connsiteX35" fmla="*/ 5432962 w 5890162"/>
                  <a:gd name="connsiteY35" fmla="*/ 1010191 h 3878372"/>
                  <a:gd name="connsiteX36" fmla="*/ 5462650 w 5890162"/>
                  <a:gd name="connsiteY36" fmla="*/ 2025532 h 3878372"/>
                  <a:gd name="connsiteX37" fmla="*/ 5551715 w 5890162"/>
                  <a:gd name="connsiteY37" fmla="*/ 2251163 h 3878372"/>
                  <a:gd name="connsiteX38" fmla="*/ 5890162 w 5890162"/>
                  <a:gd name="connsiteY38" fmla="*/ 2512420 h 3878372"/>
                  <a:gd name="connsiteX0" fmla="*/ 0 w 5890162"/>
                  <a:gd name="connsiteY0" fmla="*/ 3171500 h 3878372"/>
                  <a:gd name="connsiteX1" fmla="*/ 492826 w 5890162"/>
                  <a:gd name="connsiteY1" fmla="*/ 2488669 h 3878372"/>
                  <a:gd name="connsiteX2" fmla="*/ 1003466 w 5890162"/>
                  <a:gd name="connsiteY2" fmla="*/ 1995843 h 3878372"/>
                  <a:gd name="connsiteX3" fmla="*/ 1430977 w 5890162"/>
                  <a:gd name="connsiteY3" fmla="*/ 1793963 h 3878372"/>
                  <a:gd name="connsiteX4" fmla="*/ 1520042 w 5890162"/>
                  <a:gd name="connsiteY4" fmla="*/ 1603958 h 3878372"/>
                  <a:gd name="connsiteX5" fmla="*/ 1555668 w 5890162"/>
                  <a:gd name="connsiteY5" fmla="*/ 808311 h 3878372"/>
                  <a:gd name="connsiteX6" fmla="*/ 1615045 w 5890162"/>
                  <a:gd name="connsiteY6" fmla="*/ 131417 h 3878372"/>
                  <a:gd name="connsiteX7" fmla="*/ 1656608 w 5890162"/>
                  <a:gd name="connsiteY7" fmla="*/ 83916 h 3878372"/>
                  <a:gd name="connsiteX8" fmla="*/ 1680359 w 5890162"/>
                  <a:gd name="connsiteY8" fmla="*/ 1045817 h 3878372"/>
                  <a:gd name="connsiteX9" fmla="*/ 1698172 w 5890162"/>
                  <a:gd name="connsiteY9" fmla="*/ 1603958 h 3878372"/>
                  <a:gd name="connsiteX10" fmla="*/ 1757549 w 5890162"/>
                  <a:gd name="connsiteY10" fmla="*/ 1710836 h 3878372"/>
                  <a:gd name="connsiteX11" fmla="*/ 1799112 w 5890162"/>
                  <a:gd name="connsiteY11" fmla="*/ 1247698 h 3878372"/>
                  <a:gd name="connsiteX12" fmla="*/ 1787237 w 5890162"/>
                  <a:gd name="connsiteY12" fmla="*/ 428300 h 3878372"/>
                  <a:gd name="connsiteX13" fmla="*/ 1787237 w 5890162"/>
                  <a:gd name="connsiteY13" fmla="*/ 54228 h 3878372"/>
                  <a:gd name="connsiteX14" fmla="*/ 1894115 w 5890162"/>
                  <a:gd name="connsiteY14" fmla="*/ 315485 h 3878372"/>
                  <a:gd name="connsiteX15" fmla="*/ 1900052 w 5890162"/>
                  <a:gd name="connsiteY15" fmla="*/ 1063630 h 3878372"/>
                  <a:gd name="connsiteX16" fmla="*/ 1941616 w 5890162"/>
                  <a:gd name="connsiteY16" fmla="*/ 1758337 h 3878372"/>
                  <a:gd name="connsiteX17" fmla="*/ 2185060 w 5890162"/>
                  <a:gd name="connsiteY17" fmla="*/ 1972092 h 3878372"/>
                  <a:gd name="connsiteX18" fmla="*/ 2559133 w 5890162"/>
                  <a:gd name="connsiteY18" fmla="*/ 2393667 h 3878372"/>
                  <a:gd name="connsiteX19" fmla="*/ 3164775 w 5890162"/>
                  <a:gd name="connsiteY19" fmla="*/ 3290254 h 3878372"/>
                  <a:gd name="connsiteX20" fmla="*/ 3449782 w 5890162"/>
                  <a:gd name="connsiteY20" fmla="*/ 3818706 h 3878372"/>
                  <a:gd name="connsiteX21" fmla="*/ 4073237 w 5890162"/>
                  <a:gd name="connsiteY21" fmla="*/ 3800893 h 3878372"/>
                  <a:gd name="connsiteX22" fmla="*/ 4417621 w 5890162"/>
                  <a:gd name="connsiteY22" fmla="*/ 3236815 h 3878372"/>
                  <a:gd name="connsiteX23" fmla="*/ 4934198 w 5890162"/>
                  <a:gd name="connsiteY23" fmla="*/ 2542108 h 3878372"/>
                  <a:gd name="connsiteX24" fmla="*/ 5047013 w 5890162"/>
                  <a:gd name="connsiteY24" fmla="*/ 2179911 h 3878372"/>
                  <a:gd name="connsiteX25" fmla="*/ 5082639 w 5890162"/>
                  <a:gd name="connsiteY25" fmla="*/ 1229885 h 3878372"/>
                  <a:gd name="connsiteX26" fmla="*/ 5153891 w 5890162"/>
                  <a:gd name="connsiteY26" fmla="*/ 131417 h 3878372"/>
                  <a:gd name="connsiteX27" fmla="*/ 5201393 w 5890162"/>
                  <a:gd name="connsiteY27" fmla="*/ 368924 h 3878372"/>
                  <a:gd name="connsiteX28" fmla="*/ 5213268 w 5890162"/>
                  <a:gd name="connsiteY28" fmla="*/ 1313012 h 3878372"/>
                  <a:gd name="connsiteX29" fmla="*/ 5213268 w 5890162"/>
                  <a:gd name="connsiteY29" fmla="*/ 1983968 h 3878372"/>
                  <a:gd name="connsiteX30" fmla="*/ 5278582 w 5890162"/>
                  <a:gd name="connsiteY30" fmla="*/ 2108659 h 3878372"/>
                  <a:gd name="connsiteX31" fmla="*/ 5320146 w 5890162"/>
                  <a:gd name="connsiteY31" fmla="*/ 1716773 h 3878372"/>
                  <a:gd name="connsiteX32" fmla="*/ 5290458 w 5890162"/>
                  <a:gd name="connsiteY32" fmla="*/ 1152695 h 3878372"/>
                  <a:gd name="connsiteX33" fmla="*/ 5314208 w 5890162"/>
                  <a:gd name="connsiteY33" fmla="*/ 297672 h 3878372"/>
                  <a:gd name="connsiteX34" fmla="*/ 5403273 w 5890162"/>
                  <a:gd name="connsiteY34" fmla="*/ 256108 h 3878372"/>
                  <a:gd name="connsiteX35" fmla="*/ 5432962 w 5890162"/>
                  <a:gd name="connsiteY35" fmla="*/ 1010191 h 3878372"/>
                  <a:gd name="connsiteX36" fmla="*/ 5462650 w 5890162"/>
                  <a:gd name="connsiteY36" fmla="*/ 2025532 h 3878372"/>
                  <a:gd name="connsiteX37" fmla="*/ 5551715 w 5890162"/>
                  <a:gd name="connsiteY37" fmla="*/ 2251163 h 3878372"/>
                  <a:gd name="connsiteX38" fmla="*/ 5890162 w 5890162"/>
                  <a:gd name="connsiteY38" fmla="*/ 2512420 h 3878372"/>
                  <a:gd name="connsiteX0" fmla="*/ 0 w 5890162"/>
                  <a:gd name="connsiteY0" fmla="*/ 3171500 h 3878372"/>
                  <a:gd name="connsiteX1" fmla="*/ 492826 w 5890162"/>
                  <a:gd name="connsiteY1" fmla="*/ 2488669 h 3878372"/>
                  <a:gd name="connsiteX2" fmla="*/ 1003466 w 5890162"/>
                  <a:gd name="connsiteY2" fmla="*/ 1995843 h 3878372"/>
                  <a:gd name="connsiteX3" fmla="*/ 1430977 w 5890162"/>
                  <a:gd name="connsiteY3" fmla="*/ 1793963 h 3878372"/>
                  <a:gd name="connsiteX4" fmla="*/ 1520042 w 5890162"/>
                  <a:gd name="connsiteY4" fmla="*/ 1603958 h 3878372"/>
                  <a:gd name="connsiteX5" fmla="*/ 1555668 w 5890162"/>
                  <a:gd name="connsiteY5" fmla="*/ 808311 h 3878372"/>
                  <a:gd name="connsiteX6" fmla="*/ 1615045 w 5890162"/>
                  <a:gd name="connsiteY6" fmla="*/ 131417 h 3878372"/>
                  <a:gd name="connsiteX7" fmla="*/ 1656608 w 5890162"/>
                  <a:gd name="connsiteY7" fmla="*/ 83916 h 3878372"/>
                  <a:gd name="connsiteX8" fmla="*/ 1680359 w 5890162"/>
                  <a:gd name="connsiteY8" fmla="*/ 1045817 h 3878372"/>
                  <a:gd name="connsiteX9" fmla="*/ 1698172 w 5890162"/>
                  <a:gd name="connsiteY9" fmla="*/ 1603958 h 3878372"/>
                  <a:gd name="connsiteX10" fmla="*/ 1757549 w 5890162"/>
                  <a:gd name="connsiteY10" fmla="*/ 1710836 h 3878372"/>
                  <a:gd name="connsiteX11" fmla="*/ 1799112 w 5890162"/>
                  <a:gd name="connsiteY11" fmla="*/ 1247698 h 3878372"/>
                  <a:gd name="connsiteX12" fmla="*/ 1787237 w 5890162"/>
                  <a:gd name="connsiteY12" fmla="*/ 428300 h 3878372"/>
                  <a:gd name="connsiteX13" fmla="*/ 1787237 w 5890162"/>
                  <a:gd name="connsiteY13" fmla="*/ 54228 h 3878372"/>
                  <a:gd name="connsiteX14" fmla="*/ 1894115 w 5890162"/>
                  <a:gd name="connsiteY14" fmla="*/ 315485 h 3878372"/>
                  <a:gd name="connsiteX15" fmla="*/ 1900052 w 5890162"/>
                  <a:gd name="connsiteY15" fmla="*/ 1063630 h 3878372"/>
                  <a:gd name="connsiteX16" fmla="*/ 1923803 w 5890162"/>
                  <a:gd name="connsiteY16" fmla="*/ 1746462 h 3878372"/>
                  <a:gd name="connsiteX17" fmla="*/ 2185060 w 5890162"/>
                  <a:gd name="connsiteY17" fmla="*/ 1972092 h 3878372"/>
                  <a:gd name="connsiteX18" fmla="*/ 2559133 w 5890162"/>
                  <a:gd name="connsiteY18" fmla="*/ 2393667 h 3878372"/>
                  <a:gd name="connsiteX19" fmla="*/ 3164775 w 5890162"/>
                  <a:gd name="connsiteY19" fmla="*/ 3290254 h 3878372"/>
                  <a:gd name="connsiteX20" fmla="*/ 3449782 w 5890162"/>
                  <a:gd name="connsiteY20" fmla="*/ 3818706 h 3878372"/>
                  <a:gd name="connsiteX21" fmla="*/ 4073237 w 5890162"/>
                  <a:gd name="connsiteY21" fmla="*/ 3800893 h 3878372"/>
                  <a:gd name="connsiteX22" fmla="*/ 4417621 w 5890162"/>
                  <a:gd name="connsiteY22" fmla="*/ 3236815 h 3878372"/>
                  <a:gd name="connsiteX23" fmla="*/ 4934198 w 5890162"/>
                  <a:gd name="connsiteY23" fmla="*/ 2542108 h 3878372"/>
                  <a:gd name="connsiteX24" fmla="*/ 5047013 w 5890162"/>
                  <a:gd name="connsiteY24" fmla="*/ 2179911 h 3878372"/>
                  <a:gd name="connsiteX25" fmla="*/ 5082639 w 5890162"/>
                  <a:gd name="connsiteY25" fmla="*/ 1229885 h 3878372"/>
                  <a:gd name="connsiteX26" fmla="*/ 5153891 w 5890162"/>
                  <a:gd name="connsiteY26" fmla="*/ 131417 h 3878372"/>
                  <a:gd name="connsiteX27" fmla="*/ 5201393 w 5890162"/>
                  <a:gd name="connsiteY27" fmla="*/ 368924 h 3878372"/>
                  <a:gd name="connsiteX28" fmla="*/ 5213268 w 5890162"/>
                  <a:gd name="connsiteY28" fmla="*/ 1313012 h 3878372"/>
                  <a:gd name="connsiteX29" fmla="*/ 5213268 w 5890162"/>
                  <a:gd name="connsiteY29" fmla="*/ 1983968 h 3878372"/>
                  <a:gd name="connsiteX30" fmla="*/ 5278582 w 5890162"/>
                  <a:gd name="connsiteY30" fmla="*/ 2108659 h 3878372"/>
                  <a:gd name="connsiteX31" fmla="*/ 5320146 w 5890162"/>
                  <a:gd name="connsiteY31" fmla="*/ 1716773 h 3878372"/>
                  <a:gd name="connsiteX32" fmla="*/ 5290458 w 5890162"/>
                  <a:gd name="connsiteY32" fmla="*/ 1152695 h 3878372"/>
                  <a:gd name="connsiteX33" fmla="*/ 5314208 w 5890162"/>
                  <a:gd name="connsiteY33" fmla="*/ 297672 h 3878372"/>
                  <a:gd name="connsiteX34" fmla="*/ 5403273 w 5890162"/>
                  <a:gd name="connsiteY34" fmla="*/ 256108 h 3878372"/>
                  <a:gd name="connsiteX35" fmla="*/ 5432962 w 5890162"/>
                  <a:gd name="connsiteY35" fmla="*/ 1010191 h 3878372"/>
                  <a:gd name="connsiteX36" fmla="*/ 5462650 w 5890162"/>
                  <a:gd name="connsiteY36" fmla="*/ 2025532 h 3878372"/>
                  <a:gd name="connsiteX37" fmla="*/ 5551715 w 5890162"/>
                  <a:gd name="connsiteY37" fmla="*/ 2251163 h 3878372"/>
                  <a:gd name="connsiteX38" fmla="*/ 5890162 w 5890162"/>
                  <a:gd name="connsiteY38" fmla="*/ 2512420 h 3878372"/>
                  <a:gd name="connsiteX0" fmla="*/ 0 w 5890162"/>
                  <a:gd name="connsiteY0" fmla="*/ 3171500 h 3878372"/>
                  <a:gd name="connsiteX1" fmla="*/ 492826 w 5890162"/>
                  <a:gd name="connsiteY1" fmla="*/ 2488669 h 3878372"/>
                  <a:gd name="connsiteX2" fmla="*/ 1003466 w 5890162"/>
                  <a:gd name="connsiteY2" fmla="*/ 1995843 h 3878372"/>
                  <a:gd name="connsiteX3" fmla="*/ 1430977 w 5890162"/>
                  <a:gd name="connsiteY3" fmla="*/ 1793963 h 3878372"/>
                  <a:gd name="connsiteX4" fmla="*/ 1520042 w 5890162"/>
                  <a:gd name="connsiteY4" fmla="*/ 1603958 h 3878372"/>
                  <a:gd name="connsiteX5" fmla="*/ 1555668 w 5890162"/>
                  <a:gd name="connsiteY5" fmla="*/ 808311 h 3878372"/>
                  <a:gd name="connsiteX6" fmla="*/ 1615045 w 5890162"/>
                  <a:gd name="connsiteY6" fmla="*/ 131417 h 3878372"/>
                  <a:gd name="connsiteX7" fmla="*/ 1656608 w 5890162"/>
                  <a:gd name="connsiteY7" fmla="*/ 83916 h 3878372"/>
                  <a:gd name="connsiteX8" fmla="*/ 1680359 w 5890162"/>
                  <a:gd name="connsiteY8" fmla="*/ 1045817 h 3878372"/>
                  <a:gd name="connsiteX9" fmla="*/ 1698172 w 5890162"/>
                  <a:gd name="connsiteY9" fmla="*/ 1603958 h 3878372"/>
                  <a:gd name="connsiteX10" fmla="*/ 1757549 w 5890162"/>
                  <a:gd name="connsiteY10" fmla="*/ 1710836 h 3878372"/>
                  <a:gd name="connsiteX11" fmla="*/ 1799112 w 5890162"/>
                  <a:gd name="connsiteY11" fmla="*/ 1247698 h 3878372"/>
                  <a:gd name="connsiteX12" fmla="*/ 1787237 w 5890162"/>
                  <a:gd name="connsiteY12" fmla="*/ 428300 h 3878372"/>
                  <a:gd name="connsiteX13" fmla="*/ 1787237 w 5890162"/>
                  <a:gd name="connsiteY13" fmla="*/ 54228 h 3878372"/>
                  <a:gd name="connsiteX14" fmla="*/ 1894115 w 5890162"/>
                  <a:gd name="connsiteY14" fmla="*/ 315485 h 3878372"/>
                  <a:gd name="connsiteX15" fmla="*/ 1900052 w 5890162"/>
                  <a:gd name="connsiteY15" fmla="*/ 1063630 h 3878372"/>
                  <a:gd name="connsiteX16" fmla="*/ 1923803 w 5890162"/>
                  <a:gd name="connsiteY16" fmla="*/ 1746462 h 3878372"/>
                  <a:gd name="connsiteX17" fmla="*/ 2185060 w 5890162"/>
                  <a:gd name="connsiteY17" fmla="*/ 1972092 h 3878372"/>
                  <a:gd name="connsiteX18" fmla="*/ 2559133 w 5890162"/>
                  <a:gd name="connsiteY18" fmla="*/ 2393667 h 3878372"/>
                  <a:gd name="connsiteX19" fmla="*/ 3164775 w 5890162"/>
                  <a:gd name="connsiteY19" fmla="*/ 3290254 h 3878372"/>
                  <a:gd name="connsiteX20" fmla="*/ 3449782 w 5890162"/>
                  <a:gd name="connsiteY20" fmla="*/ 3818706 h 3878372"/>
                  <a:gd name="connsiteX21" fmla="*/ 4073237 w 5890162"/>
                  <a:gd name="connsiteY21" fmla="*/ 3800893 h 3878372"/>
                  <a:gd name="connsiteX22" fmla="*/ 4417621 w 5890162"/>
                  <a:gd name="connsiteY22" fmla="*/ 3236815 h 3878372"/>
                  <a:gd name="connsiteX23" fmla="*/ 4934198 w 5890162"/>
                  <a:gd name="connsiteY23" fmla="*/ 2542108 h 3878372"/>
                  <a:gd name="connsiteX24" fmla="*/ 5047013 w 5890162"/>
                  <a:gd name="connsiteY24" fmla="*/ 2179911 h 3878372"/>
                  <a:gd name="connsiteX25" fmla="*/ 5082639 w 5890162"/>
                  <a:gd name="connsiteY25" fmla="*/ 1229885 h 3878372"/>
                  <a:gd name="connsiteX26" fmla="*/ 5153891 w 5890162"/>
                  <a:gd name="connsiteY26" fmla="*/ 131417 h 3878372"/>
                  <a:gd name="connsiteX27" fmla="*/ 5201393 w 5890162"/>
                  <a:gd name="connsiteY27" fmla="*/ 368924 h 3878372"/>
                  <a:gd name="connsiteX28" fmla="*/ 5213268 w 5890162"/>
                  <a:gd name="connsiteY28" fmla="*/ 1313012 h 3878372"/>
                  <a:gd name="connsiteX29" fmla="*/ 5213268 w 5890162"/>
                  <a:gd name="connsiteY29" fmla="*/ 1983968 h 3878372"/>
                  <a:gd name="connsiteX30" fmla="*/ 5278582 w 5890162"/>
                  <a:gd name="connsiteY30" fmla="*/ 2108659 h 3878372"/>
                  <a:gd name="connsiteX31" fmla="*/ 5320146 w 5890162"/>
                  <a:gd name="connsiteY31" fmla="*/ 1716773 h 3878372"/>
                  <a:gd name="connsiteX32" fmla="*/ 5290458 w 5890162"/>
                  <a:gd name="connsiteY32" fmla="*/ 1152695 h 3878372"/>
                  <a:gd name="connsiteX33" fmla="*/ 5314208 w 5890162"/>
                  <a:gd name="connsiteY33" fmla="*/ 297672 h 3878372"/>
                  <a:gd name="connsiteX34" fmla="*/ 5403273 w 5890162"/>
                  <a:gd name="connsiteY34" fmla="*/ 256108 h 3878372"/>
                  <a:gd name="connsiteX35" fmla="*/ 5432962 w 5890162"/>
                  <a:gd name="connsiteY35" fmla="*/ 1010191 h 3878372"/>
                  <a:gd name="connsiteX36" fmla="*/ 5462650 w 5890162"/>
                  <a:gd name="connsiteY36" fmla="*/ 2025532 h 3878372"/>
                  <a:gd name="connsiteX37" fmla="*/ 5551715 w 5890162"/>
                  <a:gd name="connsiteY37" fmla="*/ 2251163 h 3878372"/>
                  <a:gd name="connsiteX38" fmla="*/ 5890162 w 5890162"/>
                  <a:gd name="connsiteY38" fmla="*/ 2512420 h 3878372"/>
                  <a:gd name="connsiteX0" fmla="*/ 0 w 5890162"/>
                  <a:gd name="connsiteY0" fmla="*/ 3486019 h 4192891"/>
                  <a:gd name="connsiteX1" fmla="*/ 492826 w 5890162"/>
                  <a:gd name="connsiteY1" fmla="*/ 2803188 h 4192891"/>
                  <a:gd name="connsiteX2" fmla="*/ 1003466 w 5890162"/>
                  <a:gd name="connsiteY2" fmla="*/ 2310362 h 4192891"/>
                  <a:gd name="connsiteX3" fmla="*/ 1430977 w 5890162"/>
                  <a:gd name="connsiteY3" fmla="*/ 2108482 h 4192891"/>
                  <a:gd name="connsiteX4" fmla="*/ 1520042 w 5890162"/>
                  <a:gd name="connsiteY4" fmla="*/ 1918477 h 4192891"/>
                  <a:gd name="connsiteX5" fmla="*/ 1555668 w 5890162"/>
                  <a:gd name="connsiteY5" fmla="*/ 1122830 h 4192891"/>
                  <a:gd name="connsiteX6" fmla="*/ 1615045 w 5890162"/>
                  <a:gd name="connsiteY6" fmla="*/ 445936 h 4192891"/>
                  <a:gd name="connsiteX7" fmla="*/ 1656608 w 5890162"/>
                  <a:gd name="connsiteY7" fmla="*/ 398435 h 4192891"/>
                  <a:gd name="connsiteX8" fmla="*/ 1680359 w 5890162"/>
                  <a:gd name="connsiteY8" fmla="*/ 1360336 h 4192891"/>
                  <a:gd name="connsiteX9" fmla="*/ 1698172 w 5890162"/>
                  <a:gd name="connsiteY9" fmla="*/ 1918477 h 4192891"/>
                  <a:gd name="connsiteX10" fmla="*/ 1757549 w 5890162"/>
                  <a:gd name="connsiteY10" fmla="*/ 2025355 h 4192891"/>
                  <a:gd name="connsiteX11" fmla="*/ 1799112 w 5890162"/>
                  <a:gd name="connsiteY11" fmla="*/ 1562217 h 4192891"/>
                  <a:gd name="connsiteX12" fmla="*/ 1787237 w 5890162"/>
                  <a:gd name="connsiteY12" fmla="*/ 742819 h 4192891"/>
                  <a:gd name="connsiteX13" fmla="*/ 1846613 w 5890162"/>
                  <a:gd name="connsiteY13" fmla="*/ 612 h 4192891"/>
                  <a:gd name="connsiteX14" fmla="*/ 1894115 w 5890162"/>
                  <a:gd name="connsiteY14" fmla="*/ 630004 h 4192891"/>
                  <a:gd name="connsiteX15" fmla="*/ 1900052 w 5890162"/>
                  <a:gd name="connsiteY15" fmla="*/ 1378149 h 4192891"/>
                  <a:gd name="connsiteX16" fmla="*/ 1923803 w 5890162"/>
                  <a:gd name="connsiteY16" fmla="*/ 2060981 h 4192891"/>
                  <a:gd name="connsiteX17" fmla="*/ 2185060 w 5890162"/>
                  <a:gd name="connsiteY17" fmla="*/ 2286611 h 4192891"/>
                  <a:gd name="connsiteX18" fmla="*/ 2559133 w 5890162"/>
                  <a:gd name="connsiteY18" fmla="*/ 2708186 h 4192891"/>
                  <a:gd name="connsiteX19" fmla="*/ 3164775 w 5890162"/>
                  <a:gd name="connsiteY19" fmla="*/ 3604773 h 4192891"/>
                  <a:gd name="connsiteX20" fmla="*/ 3449782 w 5890162"/>
                  <a:gd name="connsiteY20" fmla="*/ 4133225 h 4192891"/>
                  <a:gd name="connsiteX21" fmla="*/ 4073237 w 5890162"/>
                  <a:gd name="connsiteY21" fmla="*/ 4115412 h 4192891"/>
                  <a:gd name="connsiteX22" fmla="*/ 4417621 w 5890162"/>
                  <a:gd name="connsiteY22" fmla="*/ 3551334 h 4192891"/>
                  <a:gd name="connsiteX23" fmla="*/ 4934198 w 5890162"/>
                  <a:gd name="connsiteY23" fmla="*/ 2856627 h 4192891"/>
                  <a:gd name="connsiteX24" fmla="*/ 5047013 w 5890162"/>
                  <a:gd name="connsiteY24" fmla="*/ 2494430 h 4192891"/>
                  <a:gd name="connsiteX25" fmla="*/ 5082639 w 5890162"/>
                  <a:gd name="connsiteY25" fmla="*/ 1544404 h 4192891"/>
                  <a:gd name="connsiteX26" fmla="*/ 5153891 w 5890162"/>
                  <a:gd name="connsiteY26" fmla="*/ 445936 h 4192891"/>
                  <a:gd name="connsiteX27" fmla="*/ 5201393 w 5890162"/>
                  <a:gd name="connsiteY27" fmla="*/ 683443 h 4192891"/>
                  <a:gd name="connsiteX28" fmla="*/ 5213268 w 5890162"/>
                  <a:gd name="connsiteY28" fmla="*/ 1627531 h 4192891"/>
                  <a:gd name="connsiteX29" fmla="*/ 5213268 w 5890162"/>
                  <a:gd name="connsiteY29" fmla="*/ 2298487 h 4192891"/>
                  <a:gd name="connsiteX30" fmla="*/ 5278582 w 5890162"/>
                  <a:gd name="connsiteY30" fmla="*/ 2423178 h 4192891"/>
                  <a:gd name="connsiteX31" fmla="*/ 5320146 w 5890162"/>
                  <a:gd name="connsiteY31" fmla="*/ 2031292 h 4192891"/>
                  <a:gd name="connsiteX32" fmla="*/ 5290458 w 5890162"/>
                  <a:gd name="connsiteY32" fmla="*/ 1467214 h 4192891"/>
                  <a:gd name="connsiteX33" fmla="*/ 5314208 w 5890162"/>
                  <a:gd name="connsiteY33" fmla="*/ 612191 h 4192891"/>
                  <a:gd name="connsiteX34" fmla="*/ 5403273 w 5890162"/>
                  <a:gd name="connsiteY34" fmla="*/ 570627 h 4192891"/>
                  <a:gd name="connsiteX35" fmla="*/ 5432962 w 5890162"/>
                  <a:gd name="connsiteY35" fmla="*/ 1324710 h 4192891"/>
                  <a:gd name="connsiteX36" fmla="*/ 5462650 w 5890162"/>
                  <a:gd name="connsiteY36" fmla="*/ 2340051 h 4192891"/>
                  <a:gd name="connsiteX37" fmla="*/ 5551715 w 5890162"/>
                  <a:gd name="connsiteY37" fmla="*/ 2565682 h 4192891"/>
                  <a:gd name="connsiteX38" fmla="*/ 5890162 w 5890162"/>
                  <a:gd name="connsiteY38" fmla="*/ 2826939 h 4192891"/>
                  <a:gd name="connsiteX0" fmla="*/ 0 w 5890162"/>
                  <a:gd name="connsiteY0" fmla="*/ 3486019 h 4192891"/>
                  <a:gd name="connsiteX1" fmla="*/ 492826 w 5890162"/>
                  <a:gd name="connsiteY1" fmla="*/ 2803188 h 4192891"/>
                  <a:gd name="connsiteX2" fmla="*/ 1003466 w 5890162"/>
                  <a:gd name="connsiteY2" fmla="*/ 2310362 h 4192891"/>
                  <a:gd name="connsiteX3" fmla="*/ 1430977 w 5890162"/>
                  <a:gd name="connsiteY3" fmla="*/ 2108482 h 4192891"/>
                  <a:gd name="connsiteX4" fmla="*/ 1520042 w 5890162"/>
                  <a:gd name="connsiteY4" fmla="*/ 1918477 h 4192891"/>
                  <a:gd name="connsiteX5" fmla="*/ 1555668 w 5890162"/>
                  <a:gd name="connsiteY5" fmla="*/ 1122830 h 4192891"/>
                  <a:gd name="connsiteX6" fmla="*/ 1615045 w 5890162"/>
                  <a:gd name="connsiteY6" fmla="*/ 445936 h 4192891"/>
                  <a:gd name="connsiteX7" fmla="*/ 1674421 w 5890162"/>
                  <a:gd name="connsiteY7" fmla="*/ 261869 h 4192891"/>
                  <a:gd name="connsiteX8" fmla="*/ 1680359 w 5890162"/>
                  <a:gd name="connsiteY8" fmla="*/ 1360336 h 4192891"/>
                  <a:gd name="connsiteX9" fmla="*/ 1698172 w 5890162"/>
                  <a:gd name="connsiteY9" fmla="*/ 1918477 h 4192891"/>
                  <a:gd name="connsiteX10" fmla="*/ 1757549 w 5890162"/>
                  <a:gd name="connsiteY10" fmla="*/ 2025355 h 4192891"/>
                  <a:gd name="connsiteX11" fmla="*/ 1799112 w 5890162"/>
                  <a:gd name="connsiteY11" fmla="*/ 1562217 h 4192891"/>
                  <a:gd name="connsiteX12" fmla="*/ 1787237 w 5890162"/>
                  <a:gd name="connsiteY12" fmla="*/ 742819 h 4192891"/>
                  <a:gd name="connsiteX13" fmla="*/ 1846613 w 5890162"/>
                  <a:gd name="connsiteY13" fmla="*/ 612 h 4192891"/>
                  <a:gd name="connsiteX14" fmla="*/ 1894115 w 5890162"/>
                  <a:gd name="connsiteY14" fmla="*/ 630004 h 4192891"/>
                  <a:gd name="connsiteX15" fmla="*/ 1900052 w 5890162"/>
                  <a:gd name="connsiteY15" fmla="*/ 1378149 h 4192891"/>
                  <a:gd name="connsiteX16" fmla="*/ 1923803 w 5890162"/>
                  <a:gd name="connsiteY16" fmla="*/ 2060981 h 4192891"/>
                  <a:gd name="connsiteX17" fmla="*/ 2185060 w 5890162"/>
                  <a:gd name="connsiteY17" fmla="*/ 2286611 h 4192891"/>
                  <a:gd name="connsiteX18" fmla="*/ 2559133 w 5890162"/>
                  <a:gd name="connsiteY18" fmla="*/ 2708186 h 4192891"/>
                  <a:gd name="connsiteX19" fmla="*/ 3164775 w 5890162"/>
                  <a:gd name="connsiteY19" fmla="*/ 3604773 h 4192891"/>
                  <a:gd name="connsiteX20" fmla="*/ 3449782 w 5890162"/>
                  <a:gd name="connsiteY20" fmla="*/ 4133225 h 4192891"/>
                  <a:gd name="connsiteX21" fmla="*/ 4073237 w 5890162"/>
                  <a:gd name="connsiteY21" fmla="*/ 4115412 h 4192891"/>
                  <a:gd name="connsiteX22" fmla="*/ 4417621 w 5890162"/>
                  <a:gd name="connsiteY22" fmla="*/ 3551334 h 4192891"/>
                  <a:gd name="connsiteX23" fmla="*/ 4934198 w 5890162"/>
                  <a:gd name="connsiteY23" fmla="*/ 2856627 h 4192891"/>
                  <a:gd name="connsiteX24" fmla="*/ 5047013 w 5890162"/>
                  <a:gd name="connsiteY24" fmla="*/ 2494430 h 4192891"/>
                  <a:gd name="connsiteX25" fmla="*/ 5082639 w 5890162"/>
                  <a:gd name="connsiteY25" fmla="*/ 1544404 h 4192891"/>
                  <a:gd name="connsiteX26" fmla="*/ 5153891 w 5890162"/>
                  <a:gd name="connsiteY26" fmla="*/ 445936 h 4192891"/>
                  <a:gd name="connsiteX27" fmla="*/ 5201393 w 5890162"/>
                  <a:gd name="connsiteY27" fmla="*/ 683443 h 4192891"/>
                  <a:gd name="connsiteX28" fmla="*/ 5213268 w 5890162"/>
                  <a:gd name="connsiteY28" fmla="*/ 1627531 h 4192891"/>
                  <a:gd name="connsiteX29" fmla="*/ 5213268 w 5890162"/>
                  <a:gd name="connsiteY29" fmla="*/ 2298487 h 4192891"/>
                  <a:gd name="connsiteX30" fmla="*/ 5278582 w 5890162"/>
                  <a:gd name="connsiteY30" fmla="*/ 2423178 h 4192891"/>
                  <a:gd name="connsiteX31" fmla="*/ 5320146 w 5890162"/>
                  <a:gd name="connsiteY31" fmla="*/ 2031292 h 4192891"/>
                  <a:gd name="connsiteX32" fmla="*/ 5290458 w 5890162"/>
                  <a:gd name="connsiteY32" fmla="*/ 1467214 h 4192891"/>
                  <a:gd name="connsiteX33" fmla="*/ 5314208 w 5890162"/>
                  <a:gd name="connsiteY33" fmla="*/ 612191 h 4192891"/>
                  <a:gd name="connsiteX34" fmla="*/ 5403273 w 5890162"/>
                  <a:gd name="connsiteY34" fmla="*/ 570627 h 4192891"/>
                  <a:gd name="connsiteX35" fmla="*/ 5432962 w 5890162"/>
                  <a:gd name="connsiteY35" fmla="*/ 1324710 h 4192891"/>
                  <a:gd name="connsiteX36" fmla="*/ 5462650 w 5890162"/>
                  <a:gd name="connsiteY36" fmla="*/ 2340051 h 4192891"/>
                  <a:gd name="connsiteX37" fmla="*/ 5551715 w 5890162"/>
                  <a:gd name="connsiteY37" fmla="*/ 2565682 h 4192891"/>
                  <a:gd name="connsiteX38" fmla="*/ 5890162 w 5890162"/>
                  <a:gd name="connsiteY38" fmla="*/ 2826939 h 4192891"/>
                  <a:gd name="connsiteX0" fmla="*/ 0 w 5890162"/>
                  <a:gd name="connsiteY0" fmla="*/ 3486019 h 4192891"/>
                  <a:gd name="connsiteX1" fmla="*/ 492826 w 5890162"/>
                  <a:gd name="connsiteY1" fmla="*/ 2803188 h 4192891"/>
                  <a:gd name="connsiteX2" fmla="*/ 1003466 w 5890162"/>
                  <a:gd name="connsiteY2" fmla="*/ 2310362 h 4192891"/>
                  <a:gd name="connsiteX3" fmla="*/ 1430977 w 5890162"/>
                  <a:gd name="connsiteY3" fmla="*/ 2108482 h 4192891"/>
                  <a:gd name="connsiteX4" fmla="*/ 1520042 w 5890162"/>
                  <a:gd name="connsiteY4" fmla="*/ 1918477 h 4192891"/>
                  <a:gd name="connsiteX5" fmla="*/ 1555668 w 5890162"/>
                  <a:gd name="connsiteY5" fmla="*/ 1122830 h 4192891"/>
                  <a:gd name="connsiteX6" fmla="*/ 1650671 w 5890162"/>
                  <a:gd name="connsiteY6" fmla="*/ 261869 h 4192891"/>
                  <a:gd name="connsiteX7" fmla="*/ 1674421 w 5890162"/>
                  <a:gd name="connsiteY7" fmla="*/ 261869 h 4192891"/>
                  <a:gd name="connsiteX8" fmla="*/ 1680359 w 5890162"/>
                  <a:gd name="connsiteY8" fmla="*/ 1360336 h 4192891"/>
                  <a:gd name="connsiteX9" fmla="*/ 1698172 w 5890162"/>
                  <a:gd name="connsiteY9" fmla="*/ 1918477 h 4192891"/>
                  <a:gd name="connsiteX10" fmla="*/ 1757549 w 5890162"/>
                  <a:gd name="connsiteY10" fmla="*/ 2025355 h 4192891"/>
                  <a:gd name="connsiteX11" fmla="*/ 1799112 w 5890162"/>
                  <a:gd name="connsiteY11" fmla="*/ 1562217 h 4192891"/>
                  <a:gd name="connsiteX12" fmla="*/ 1787237 w 5890162"/>
                  <a:gd name="connsiteY12" fmla="*/ 742819 h 4192891"/>
                  <a:gd name="connsiteX13" fmla="*/ 1846613 w 5890162"/>
                  <a:gd name="connsiteY13" fmla="*/ 612 h 4192891"/>
                  <a:gd name="connsiteX14" fmla="*/ 1894115 w 5890162"/>
                  <a:gd name="connsiteY14" fmla="*/ 630004 h 4192891"/>
                  <a:gd name="connsiteX15" fmla="*/ 1900052 w 5890162"/>
                  <a:gd name="connsiteY15" fmla="*/ 1378149 h 4192891"/>
                  <a:gd name="connsiteX16" fmla="*/ 1923803 w 5890162"/>
                  <a:gd name="connsiteY16" fmla="*/ 2060981 h 4192891"/>
                  <a:gd name="connsiteX17" fmla="*/ 2185060 w 5890162"/>
                  <a:gd name="connsiteY17" fmla="*/ 2286611 h 4192891"/>
                  <a:gd name="connsiteX18" fmla="*/ 2559133 w 5890162"/>
                  <a:gd name="connsiteY18" fmla="*/ 2708186 h 4192891"/>
                  <a:gd name="connsiteX19" fmla="*/ 3164775 w 5890162"/>
                  <a:gd name="connsiteY19" fmla="*/ 3604773 h 4192891"/>
                  <a:gd name="connsiteX20" fmla="*/ 3449782 w 5890162"/>
                  <a:gd name="connsiteY20" fmla="*/ 4133225 h 4192891"/>
                  <a:gd name="connsiteX21" fmla="*/ 4073237 w 5890162"/>
                  <a:gd name="connsiteY21" fmla="*/ 4115412 h 4192891"/>
                  <a:gd name="connsiteX22" fmla="*/ 4417621 w 5890162"/>
                  <a:gd name="connsiteY22" fmla="*/ 3551334 h 4192891"/>
                  <a:gd name="connsiteX23" fmla="*/ 4934198 w 5890162"/>
                  <a:gd name="connsiteY23" fmla="*/ 2856627 h 4192891"/>
                  <a:gd name="connsiteX24" fmla="*/ 5047013 w 5890162"/>
                  <a:gd name="connsiteY24" fmla="*/ 2494430 h 4192891"/>
                  <a:gd name="connsiteX25" fmla="*/ 5082639 w 5890162"/>
                  <a:gd name="connsiteY25" fmla="*/ 1544404 h 4192891"/>
                  <a:gd name="connsiteX26" fmla="*/ 5153891 w 5890162"/>
                  <a:gd name="connsiteY26" fmla="*/ 445936 h 4192891"/>
                  <a:gd name="connsiteX27" fmla="*/ 5201393 w 5890162"/>
                  <a:gd name="connsiteY27" fmla="*/ 683443 h 4192891"/>
                  <a:gd name="connsiteX28" fmla="*/ 5213268 w 5890162"/>
                  <a:gd name="connsiteY28" fmla="*/ 1627531 h 4192891"/>
                  <a:gd name="connsiteX29" fmla="*/ 5213268 w 5890162"/>
                  <a:gd name="connsiteY29" fmla="*/ 2298487 h 4192891"/>
                  <a:gd name="connsiteX30" fmla="*/ 5278582 w 5890162"/>
                  <a:gd name="connsiteY30" fmla="*/ 2423178 h 4192891"/>
                  <a:gd name="connsiteX31" fmla="*/ 5320146 w 5890162"/>
                  <a:gd name="connsiteY31" fmla="*/ 2031292 h 4192891"/>
                  <a:gd name="connsiteX32" fmla="*/ 5290458 w 5890162"/>
                  <a:gd name="connsiteY32" fmla="*/ 1467214 h 4192891"/>
                  <a:gd name="connsiteX33" fmla="*/ 5314208 w 5890162"/>
                  <a:gd name="connsiteY33" fmla="*/ 612191 h 4192891"/>
                  <a:gd name="connsiteX34" fmla="*/ 5403273 w 5890162"/>
                  <a:gd name="connsiteY34" fmla="*/ 570627 h 4192891"/>
                  <a:gd name="connsiteX35" fmla="*/ 5432962 w 5890162"/>
                  <a:gd name="connsiteY35" fmla="*/ 1324710 h 4192891"/>
                  <a:gd name="connsiteX36" fmla="*/ 5462650 w 5890162"/>
                  <a:gd name="connsiteY36" fmla="*/ 2340051 h 4192891"/>
                  <a:gd name="connsiteX37" fmla="*/ 5551715 w 5890162"/>
                  <a:gd name="connsiteY37" fmla="*/ 2565682 h 4192891"/>
                  <a:gd name="connsiteX38" fmla="*/ 5890162 w 5890162"/>
                  <a:gd name="connsiteY38" fmla="*/ 2826939 h 4192891"/>
                  <a:gd name="connsiteX0" fmla="*/ 0 w 5890162"/>
                  <a:gd name="connsiteY0" fmla="*/ 3486019 h 4192891"/>
                  <a:gd name="connsiteX1" fmla="*/ 492826 w 5890162"/>
                  <a:gd name="connsiteY1" fmla="*/ 2803188 h 4192891"/>
                  <a:gd name="connsiteX2" fmla="*/ 1003466 w 5890162"/>
                  <a:gd name="connsiteY2" fmla="*/ 2310362 h 4192891"/>
                  <a:gd name="connsiteX3" fmla="*/ 1430977 w 5890162"/>
                  <a:gd name="connsiteY3" fmla="*/ 2108482 h 4192891"/>
                  <a:gd name="connsiteX4" fmla="*/ 1520042 w 5890162"/>
                  <a:gd name="connsiteY4" fmla="*/ 1918477 h 4192891"/>
                  <a:gd name="connsiteX5" fmla="*/ 1555668 w 5890162"/>
                  <a:gd name="connsiteY5" fmla="*/ 1122830 h 4192891"/>
                  <a:gd name="connsiteX6" fmla="*/ 1632858 w 5890162"/>
                  <a:gd name="connsiteY6" fmla="*/ 261869 h 4192891"/>
                  <a:gd name="connsiteX7" fmla="*/ 1674421 w 5890162"/>
                  <a:gd name="connsiteY7" fmla="*/ 261869 h 4192891"/>
                  <a:gd name="connsiteX8" fmla="*/ 1680359 w 5890162"/>
                  <a:gd name="connsiteY8" fmla="*/ 1360336 h 4192891"/>
                  <a:gd name="connsiteX9" fmla="*/ 1698172 w 5890162"/>
                  <a:gd name="connsiteY9" fmla="*/ 1918477 h 4192891"/>
                  <a:gd name="connsiteX10" fmla="*/ 1757549 w 5890162"/>
                  <a:gd name="connsiteY10" fmla="*/ 2025355 h 4192891"/>
                  <a:gd name="connsiteX11" fmla="*/ 1799112 w 5890162"/>
                  <a:gd name="connsiteY11" fmla="*/ 1562217 h 4192891"/>
                  <a:gd name="connsiteX12" fmla="*/ 1787237 w 5890162"/>
                  <a:gd name="connsiteY12" fmla="*/ 742819 h 4192891"/>
                  <a:gd name="connsiteX13" fmla="*/ 1846613 w 5890162"/>
                  <a:gd name="connsiteY13" fmla="*/ 612 h 4192891"/>
                  <a:gd name="connsiteX14" fmla="*/ 1894115 w 5890162"/>
                  <a:gd name="connsiteY14" fmla="*/ 630004 h 4192891"/>
                  <a:gd name="connsiteX15" fmla="*/ 1900052 w 5890162"/>
                  <a:gd name="connsiteY15" fmla="*/ 1378149 h 4192891"/>
                  <a:gd name="connsiteX16" fmla="*/ 1923803 w 5890162"/>
                  <a:gd name="connsiteY16" fmla="*/ 2060981 h 4192891"/>
                  <a:gd name="connsiteX17" fmla="*/ 2185060 w 5890162"/>
                  <a:gd name="connsiteY17" fmla="*/ 2286611 h 4192891"/>
                  <a:gd name="connsiteX18" fmla="*/ 2559133 w 5890162"/>
                  <a:gd name="connsiteY18" fmla="*/ 2708186 h 4192891"/>
                  <a:gd name="connsiteX19" fmla="*/ 3164775 w 5890162"/>
                  <a:gd name="connsiteY19" fmla="*/ 3604773 h 4192891"/>
                  <a:gd name="connsiteX20" fmla="*/ 3449782 w 5890162"/>
                  <a:gd name="connsiteY20" fmla="*/ 4133225 h 4192891"/>
                  <a:gd name="connsiteX21" fmla="*/ 4073237 w 5890162"/>
                  <a:gd name="connsiteY21" fmla="*/ 4115412 h 4192891"/>
                  <a:gd name="connsiteX22" fmla="*/ 4417621 w 5890162"/>
                  <a:gd name="connsiteY22" fmla="*/ 3551334 h 4192891"/>
                  <a:gd name="connsiteX23" fmla="*/ 4934198 w 5890162"/>
                  <a:gd name="connsiteY23" fmla="*/ 2856627 h 4192891"/>
                  <a:gd name="connsiteX24" fmla="*/ 5047013 w 5890162"/>
                  <a:gd name="connsiteY24" fmla="*/ 2494430 h 4192891"/>
                  <a:gd name="connsiteX25" fmla="*/ 5082639 w 5890162"/>
                  <a:gd name="connsiteY25" fmla="*/ 1544404 h 4192891"/>
                  <a:gd name="connsiteX26" fmla="*/ 5153891 w 5890162"/>
                  <a:gd name="connsiteY26" fmla="*/ 445936 h 4192891"/>
                  <a:gd name="connsiteX27" fmla="*/ 5201393 w 5890162"/>
                  <a:gd name="connsiteY27" fmla="*/ 683443 h 4192891"/>
                  <a:gd name="connsiteX28" fmla="*/ 5213268 w 5890162"/>
                  <a:gd name="connsiteY28" fmla="*/ 1627531 h 4192891"/>
                  <a:gd name="connsiteX29" fmla="*/ 5213268 w 5890162"/>
                  <a:gd name="connsiteY29" fmla="*/ 2298487 h 4192891"/>
                  <a:gd name="connsiteX30" fmla="*/ 5278582 w 5890162"/>
                  <a:gd name="connsiteY30" fmla="*/ 2423178 h 4192891"/>
                  <a:gd name="connsiteX31" fmla="*/ 5320146 w 5890162"/>
                  <a:gd name="connsiteY31" fmla="*/ 2031292 h 4192891"/>
                  <a:gd name="connsiteX32" fmla="*/ 5290458 w 5890162"/>
                  <a:gd name="connsiteY32" fmla="*/ 1467214 h 4192891"/>
                  <a:gd name="connsiteX33" fmla="*/ 5314208 w 5890162"/>
                  <a:gd name="connsiteY33" fmla="*/ 612191 h 4192891"/>
                  <a:gd name="connsiteX34" fmla="*/ 5403273 w 5890162"/>
                  <a:gd name="connsiteY34" fmla="*/ 570627 h 4192891"/>
                  <a:gd name="connsiteX35" fmla="*/ 5432962 w 5890162"/>
                  <a:gd name="connsiteY35" fmla="*/ 1324710 h 4192891"/>
                  <a:gd name="connsiteX36" fmla="*/ 5462650 w 5890162"/>
                  <a:gd name="connsiteY36" fmla="*/ 2340051 h 4192891"/>
                  <a:gd name="connsiteX37" fmla="*/ 5551715 w 5890162"/>
                  <a:gd name="connsiteY37" fmla="*/ 2565682 h 4192891"/>
                  <a:gd name="connsiteX38" fmla="*/ 5890162 w 5890162"/>
                  <a:gd name="connsiteY38" fmla="*/ 2826939 h 4192891"/>
                  <a:gd name="connsiteX0" fmla="*/ 0 w 5890162"/>
                  <a:gd name="connsiteY0" fmla="*/ 3486019 h 4216511"/>
                  <a:gd name="connsiteX1" fmla="*/ 492826 w 5890162"/>
                  <a:gd name="connsiteY1" fmla="*/ 2803188 h 4216511"/>
                  <a:gd name="connsiteX2" fmla="*/ 1003466 w 5890162"/>
                  <a:gd name="connsiteY2" fmla="*/ 2310362 h 4216511"/>
                  <a:gd name="connsiteX3" fmla="*/ 1430977 w 5890162"/>
                  <a:gd name="connsiteY3" fmla="*/ 2108482 h 4216511"/>
                  <a:gd name="connsiteX4" fmla="*/ 1520042 w 5890162"/>
                  <a:gd name="connsiteY4" fmla="*/ 1918477 h 4216511"/>
                  <a:gd name="connsiteX5" fmla="*/ 1555668 w 5890162"/>
                  <a:gd name="connsiteY5" fmla="*/ 1122830 h 4216511"/>
                  <a:gd name="connsiteX6" fmla="*/ 1632858 w 5890162"/>
                  <a:gd name="connsiteY6" fmla="*/ 261869 h 4216511"/>
                  <a:gd name="connsiteX7" fmla="*/ 1674421 w 5890162"/>
                  <a:gd name="connsiteY7" fmla="*/ 261869 h 4216511"/>
                  <a:gd name="connsiteX8" fmla="*/ 1680359 w 5890162"/>
                  <a:gd name="connsiteY8" fmla="*/ 1360336 h 4216511"/>
                  <a:gd name="connsiteX9" fmla="*/ 1698172 w 5890162"/>
                  <a:gd name="connsiteY9" fmla="*/ 1918477 h 4216511"/>
                  <a:gd name="connsiteX10" fmla="*/ 1757549 w 5890162"/>
                  <a:gd name="connsiteY10" fmla="*/ 2025355 h 4216511"/>
                  <a:gd name="connsiteX11" fmla="*/ 1799112 w 5890162"/>
                  <a:gd name="connsiteY11" fmla="*/ 1562217 h 4216511"/>
                  <a:gd name="connsiteX12" fmla="*/ 1787237 w 5890162"/>
                  <a:gd name="connsiteY12" fmla="*/ 742819 h 4216511"/>
                  <a:gd name="connsiteX13" fmla="*/ 1846613 w 5890162"/>
                  <a:gd name="connsiteY13" fmla="*/ 612 h 4216511"/>
                  <a:gd name="connsiteX14" fmla="*/ 1894115 w 5890162"/>
                  <a:gd name="connsiteY14" fmla="*/ 630004 h 4216511"/>
                  <a:gd name="connsiteX15" fmla="*/ 1900052 w 5890162"/>
                  <a:gd name="connsiteY15" fmla="*/ 1378149 h 4216511"/>
                  <a:gd name="connsiteX16" fmla="*/ 1923803 w 5890162"/>
                  <a:gd name="connsiteY16" fmla="*/ 2060981 h 4216511"/>
                  <a:gd name="connsiteX17" fmla="*/ 2185060 w 5890162"/>
                  <a:gd name="connsiteY17" fmla="*/ 2286611 h 4216511"/>
                  <a:gd name="connsiteX18" fmla="*/ 2559133 w 5890162"/>
                  <a:gd name="connsiteY18" fmla="*/ 2708186 h 4216511"/>
                  <a:gd name="connsiteX19" fmla="*/ 3164775 w 5890162"/>
                  <a:gd name="connsiteY19" fmla="*/ 3604773 h 4216511"/>
                  <a:gd name="connsiteX20" fmla="*/ 3562598 w 5890162"/>
                  <a:gd name="connsiteY20" fmla="*/ 4168851 h 4216511"/>
                  <a:gd name="connsiteX21" fmla="*/ 4073237 w 5890162"/>
                  <a:gd name="connsiteY21" fmla="*/ 4115412 h 4216511"/>
                  <a:gd name="connsiteX22" fmla="*/ 4417621 w 5890162"/>
                  <a:gd name="connsiteY22" fmla="*/ 3551334 h 4216511"/>
                  <a:gd name="connsiteX23" fmla="*/ 4934198 w 5890162"/>
                  <a:gd name="connsiteY23" fmla="*/ 2856627 h 4216511"/>
                  <a:gd name="connsiteX24" fmla="*/ 5047013 w 5890162"/>
                  <a:gd name="connsiteY24" fmla="*/ 2494430 h 4216511"/>
                  <a:gd name="connsiteX25" fmla="*/ 5082639 w 5890162"/>
                  <a:gd name="connsiteY25" fmla="*/ 1544404 h 4216511"/>
                  <a:gd name="connsiteX26" fmla="*/ 5153891 w 5890162"/>
                  <a:gd name="connsiteY26" fmla="*/ 445936 h 4216511"/>
                  <a:gd name="connsiteX27" fmla="*/ 5201393 w 5890162"/>
                  <a:gd name="connsiteY27" fmla="*/ 683443 h 4216511"/>
                  <a:gd name="connsiteX28" fmla="*/ 5213268 w 5890162"/>
                  <a:gd name="connsiteY28" fmla="*/ 1627531 h 4216511"/>
                  <a:gd name="connsiteX29" fmla="*/ 5213268 w 5890162"/>
                  <a:gd name="connsiteY29" fmla="*/ 2298487 h 4216511"/>
                  <a:gd name="connsiteX30" fmla="*/ 5278582 w 5890162"/>
                  <a:gd name="connsiteY30" fmla="*/ 2423178 h 4216511"/>
                  <a:gd name="connsiteX31" fmla="*/ 5320146 w 5890162"/>
                  <a:gd name="connsiteY31" fmla="*/ 2031292 h 4216511"/>
                  <a:gd name="connsiteX32" fmla="*/ 5290458 w 5890162"/>
                  <a:gd name="connsiteY32" fmla="*/ 1467214 h 4216511"/>
                  <a:gd name="connsiteX33" fmla="*/ 5314208 w 5890162"/>
                  <a:gd name="connsiteY33" fmla="*/ 612191 h 4216511"/>
                  <a:gd name="connsiteX34" fmla="*/ 5403273 w 5890162"/>
                  <a:gd name="connsiteY34" fmla="*/ 570627 h 4216511"/>
                  <a:gd name="connsiteX35" fmla="*/ 5432962 w 5890162"/>
                  <a:gd name="connsiteY35" fmla="*/ 1324710 h 4216511"/>
                  <a:gd name="connsiteX36" fmla="*/ 5462650 w 5890162"/>
                  <a:gd name="connsiteY36" fmla="*/ 2340051 h 4216511"/>
                  <a:gd name="connsiteX37" fmla="*/ 5551715 w 5890162"/>
                  <a:gd name="connsiteY37" fmla="*/ 2565682 h 4216511"/>
                  <a:gd name="connsiteX38" fmla="*/ 5890162 w 5890162"/>
                  <a:gd name="connsiteY38" fmla="*/ 2826939 h 4216511"/>
                  <a:gd name="connsiteX0" fmla="*/ 0 w 5890162"/>
                  <a:gd name="connsiteY0" fmla="*/ 3486019 h 4230832"/>
                  <a:gd name="connsiteX1" fmla="*/ 492826 w 5890162"/>
                  <a:gd name="connsiteY1" fmla="*/ 2803188 h 4230832"/>
                  <a:gd name="connsiteX2" fmla="*/ 1003466 w 5890162"/>
                  <a:gd name="connsiteY2" fmla="*/ 2310362 h 4230832"/>
                  <a:gd name="connsiteX3" fmla="*/ 1430977 w 5890162"/>
                  <a:gd name="connsiteY3" fmla="*/ 2108482 h 4230832"/>
                  <a:gd name="connsiteX4" fmla="*/ 1520042 w 5890162"/>
                  <a:gd name="connsiteY4" fmla="*/ 1918477 h 4230832"/>
                  <a:gd name="connsiteX5" fmla="*/ 1555668 w 5890162"/>
                  <a:gd name="connsiteY5" fmla="*/ 1122830 h 4230832"/>
                  <a:gd name="connsiteX6" fmla="*/ 1632858 w 5890162"/>
                  <a:gd name="connsiteY6" fmla="*/ 261869 h 4230832"/>
                  <a:gd name="connsiteX7" fmla="*/ 1674421 w 5890162"/>
                  <a:gd name="connsiteY7" fmla="*/ 261869 h 4230832"/>
                  <a:gd name="connsiteX8" fmla="*/ 1680359 w 5890162"/>
                  <a:gd name="connsiteY8" fmla="*/ 1360336 h 4230832"/>
                  <a:gd name="connsiteX9" fmla="*/ 1698172 w 5890162"/>
                  <a:gd name="connsiteY9" fmla="*/ 1918477 h 4230832"/>
                  <a:gd name="connsiteX10" fmla="*/ 1757549 w 5890162"/>
                  <a:gd name="connsiteY10" fmla="*/ 2025355 h 4230832"/>
                  <a:gd name="connsiteX11" fmla="*/ 1799112 w 5890162"/>
                  <a:gd name="connsiteY11" fmla="*/ 1562217 h 4230832"/>
                  <a:gd name="connsiteX12" fmla="*/ 1787237 w 5890162"/>
                  <a:gd name="connsiteY12" fmla="*/ 742819 h 4230832"/>
                  <a:gd name="connsiteX13" fmla="*/ 1846613 w 5890162"/>
                  <a:gd name="connsiteY13" fmla="*/ 612 h 4230832"/>
                  <a:gd name="connsiteX14" fmla="*/ 1894115 w 5890162"/>
                  <a:gd name="connsiteY14" fmla="*/ 630004 h 4230832"/>
                  <a:gd name="connsiteX15" fmla="*/ 1900052 w 5890162"/>
                  <a:gd name="connsiteY15" fmla="*/ 1378149 h 4230832"/>
                  <a:gd name="connsiteX16" fmla="*/ 1923803 w 5890162"/>
                  <a:gd name="connsiteY16" fmla="*/ 2060981 h 4230832"/>
                  <a:gd name="connsiteX17" fmla="*/ 2185060 w 5890162"/>
                  <a:gd name="connsiteY17" fmla="*/ 2286611 h 4230832"/>
                  <a:gd name="connsiteX18" fmla="*/ 2559133 w 5890162"/>
                  <a:gd name="connsiteY18" fmla="*/ 2708186 h 4230832"/>
                  <a:gd name="connsiteX19" fmla="*/ 2998521 w 5890162"/>
                  <a:gd name="connsiteY19" fmla="*/ 3408830 h 4230832"/>
                  <a:gd name="connsiteX20" fmla="*/ 3562598 w 5890162"/>
                  <a:gd name="connsiteY20" fmla="*/ 4168851 h 4230832"/>
                  <a:gd name="connsiteX21" fmla="*/ 4073237 w 5890162"/>
                  <a:gd name="connsiteY21" fmla="*/ 4115412 h 4230832"/>
                  <a:gd name="connsiteX22" fmla="*/ 4417621 w 5890162"/>
                  <a:gd name="connsiteY22" fmla="*/ 3551334 h 4230832"/>
                  <a:gd name="connsiteX23" fmla="*/ 4934198 w 5890162"/>
                  <a:gd name="connsiteY23" fmla="*/ 2856627 h 4230832"/>
                  <a:gd name="connsiteX24" fmla="*/ 5047013 w 5890162"/>
                  <a:gd name="connsiteY24" fmla="*/ 2494430 h 4230832"/>
                  <a:gd name="connsiteX25" fmla="*/ 5082639 w 5890162"/>
                  <a:gd name="connsiteY25" fmla="*/ 1544404 h 4230832"/>
                  <a:gd name="connsiteX26" fmla="*/ 5153891 w 5890162"/>
                  <a:gd name="connsiteY26" fmla="*/ 445936 h 4230832"/>
                  <a:gd name="connsiteX27" fmla="*/ 5201393 w 5890162"/>
                  <a:gd name="connsiteY27" fmla="*/ 683443 h 4230832"/>
                  <a:gd name="connsiteX28" fmla="*/ 5213268 w 5890162"/>
                  <a:gd name="connsiteY28" fmla="*/ 1627531 h 4230832"/>
                  <a:gd name="connsiteX29" fmla="*/ 5213268 w 5890162"/>
                  <a:gd name="connsiteY29" fmla="*/ 2298487 h 4230832"/>
                  <a:gd name="connsiteX30" fmla="*/ 5278582 w 5890162"/>
                  <a:gd name="connsiteY30" fmla="*/ 2423178 h 4230832"/>
                  <a:gd name="connsiteX31" fmla="*/ 5320146 w 5890162"/>
                  <a:gd name="connsiteY31" fmla="*/ 2031292 h 4230832"/>
                  <a:gd name="connsiteX32" fmla="*/ 5290458 w 5890162"/>
                  <a:gd name="connsiteY32" fmla="*/ 1467214 h 4230832"/>
                  <a:gd name="connsiteX33" fmla="*/ 5314208 w 5890162"/>
                  <a:gd name="connsiteY33" fmla="*/ 612191 h 4230832"/>
                  <a:gd name="connsiteX34" fmla="*/ 5403273 w 5890162"/>
                  <a:gd name="connsiteY34" fmla="*/ 570627 h 4230832"/>
                  <a:gd name="connsiteX35" fmla="*/ 5432962 w 5890162"/>
                  <a:gd name="connsiteY35" fmla="*/ 1324710 h 4230832"/>
                  <a:gd name="connsiteX36" fmla="*/ 5462650 w 5890162"/>
                  <a:gd name="connsiteY36" fmla="*/ 2340051 h 4230832"/>
                  <a:gd name="connsiteX37" fmla="*/ 5551715 w 5890162"/>
                  <a:gd name="connsiteY37" fmla="*/ 2565682 h 4230832"/>
                  <a:gd name="connsiteX38" fmla="*/ 5890162 w 5890162"/>
                  <a:gd name="connsiteY38" fmla="*/ 2826939 h 4230832"/>
                  <a:gd name="connsiteX0" fmla="*/ 0 w 5890162"/>
                  <a:gd name="connsiteY0" fmla="*/ 3486019 h 4230832"/>
                  <a:gd name="connsiteX1" fmla="*/ 492826 w 5890162"/>
                  <a:gd name="connsiteY1" fmla="*/ 2803188 h 4230832"/>
                  <a:gd name="connsiteX2" fmla="*/ 1003466 w 5890162"/>
                  <a:gd name="connsiteY2" fmla="*/ 2310362 h 4230832"/>
                  <a:gd name="connsiteX3" fmla="*/ 1430977 w 5890162"/>
                  <a:gd name="connsiteY3" fmla="*/ 2108482 h 4230832"/>
                  <a:gd name="connsiteX4" fmla="*/ 1520042 w 5890162"/>
                  <a:gd name="connsiteY4" fmla="*/ 1918477 h 4230832"/>
                  <a:gd name="connsiteX5" fmla="*/ 1555668 w 5890162"/>
                  <a:gd name="connsiteY5" fmla="*/ 1122830 h 4230832"/>
                  <a:gd name="connsiteX6" fmla="*/ 1632858 w 5890162"/>
                  <a:gd name="connsiteY6" fmla="*/ 261869 h 4230832"/>
                  <a:gd name="connsiteX7" fmla="*/ 1674421 w 5890162"/>
                  <a:gd name="connsiteY7" fmla="*/ 261869 h 4230832"/>
                  <a:gd name="connsiteX8" fmla="*/ 1680359 w 5890162"/>
                  <a:gd name="connsiteY8" fmla="*/ 1360336 h 4230832"/>
                  <a:gd name="connsiteX9" fmla="*/ 1698172 w 5890162"/>
                  <a:gd name="connsiteY9" fmla="*/ 1918477 h 4230832"/>
                  <a:gd name="connsiteX10" fmla="*/ 1757549 w 5890162"/>
                  <a:gd name="connsiteY10" fmla="*/ 2025355 h 4230832"/>
                  <a:gd name="connsiteX11" fmla="*/ 1799112 w 5890162"/>
                  <a:gd name="connsiteY11" fmla="*/ 1562217 h 4230832"/>
                  <a:gd name="connsiteX12" fmla="*/ 1787237 w 5890162"/>
                  <a:gd name="connsiteY12" fmla="*/ 742819 h 4230832"/>
                  <a:gd name="connsiteX13" fmla="*/ 1846613 w 5890162"/>
                  <a:gd name="connsiteY13" fmla="*/ 612 h 4230832"/>
                  <a:gd name="connsiteX14" fmla="*/ 1894115 w 5890162"/>
                  <a:gd name="connsiteY14" fmla="*/ 630004 h 4230832"/>
                  <a:gd name="connsiteX15" fmla="*/ 1900052 w 5890162"/>
                  <a:gd name="connsiteY15" fmla="*/ 1378149 h 4230832"/>
                  <a:gd name="connsiteX16" fmla="*/ 1923803 w 5890162"/>
                  <a:gd name="connsiteY16" fmla="*/ 2060981 h 4230832"/>
                  <a:gd name="connsiteX17" fmla="*/ 2185060 w 5890162"/>
                  <a:gd name="connsiteY17" fmla="*/ 2286611 h 4230832"/>
                  <a:gd name="connsiteX18" fmla="*/ 2559133 w 5890162"/>
                  <a:gd name="connsiteY18" fmla="*/ 2708186 h 4230832"/>
                  <a:gd name="connsiteX19" fmla="*/ 2998521 w 5890162"/>
                  <a:gd name="connsiteY19" fmla="*/ 3408830 h 4230832"/>
                  <a:gd name="connsiteX20" fmla="*/ 3562598 w 5890162"/>
                  <a:gd name="connsiteY20" fmla="*/ 4168851 h 4230832"/>
                  <a:gd name="connsiteX21" fmla="*/ 4073237 w 5890162"/>
                  <a:gd name="connsiteY21" fmla="*/ 4115412 h 4230832"/>
                  <a:gd name="connsiteX22" fmla="*/ 4417621 w 5890162"/>
                  <a:gd name="connsiteY22" fmla="*/ 3551334 h 4230832"/>
                  <a:gd name="connsiteX23" fmla="*/ 4916385 w 5890162"/>
                  <a:gd name="connsiteY23" fmla="*/ 2832876 h 4230832"/>
                  <a:gd name="connsiteX24" fmla="*/ 5047013 w 5890162"/>
                  <a:gd name="connsiteY24" fmla="*/ 2494430 h 4230832"/>
                  <a:gd name="connsiteX25" fmla="*/ 5082639 w 5890162"/>
                  <a:gd name="connsiteY25" fmla="*/ 1544404 h 4230832"/>
                  <a:gd name="connsiteX26" fmla="*/ 5153891 w 5890162"/>
                  <a:gd name="connsiteY26" fmla="*/ 445936 h 4230832"/>
                  <a:gd name="connsiteX27" fmla="*/ 5201393 w 5890162"/>
                  <a:gd name="connsiteY27" fmla="*/ 683443 h 4230832"/>
                  <a:gd name="connsiteX28" fmla="*/ 5213268 w 5890162"/>
                  <a:gd name="connsiteY28" fmla="*/ 1627531 h 4230832"/>
                  <a:gd name="connsiteX29" fmla="*/ 5213268 w 5890162"/>
                  <a:gd name="connsiteY29" fmla="*/ 2298487 h 4230832"/>
                  <a:gd name="connsiteX30" fmla="*/ 5278582 w 5890162"/>
                  <a:gd name="connsiteY30" fmla="*/ 2423178 h 4230832"/>
                  <a:gd name="connsiteX31" fmla="*/ 5320146 w 5890162"/>
                  <a:gd name="connsiteY31" fmla="*/ 2031292 h 4230832"/>
                  <a:gd name="connsiteX32" fmla="*/ 5290458 w 5890162"/>
                  <a:gd name="connsiteY32" fmla="*/ 1467214 h 4230832"/>
                  <a:gd name="connsiteX33" fmla="*/ 5314208 w 5890162"/>
                  <a:gd name="connsiteY33" fmla="*/ 612191 h 4230832"/>
                  <a:gd name="connsiteX34" fmla="*/ 5403273 w 5890162"/>
                  <a:gd name="connsiteY34" fmla="*/ 570627 h 4230832"/>
                  <a:gd name="connsiteX35" fmla="*/ 5432962 w 5890162"/>
                  <a:gd name="connsiteY35" fmla="*/ 1324710 h 4230832"/>
                  <a:gd name="connsiteX36" fmla="*/ 5462650 w 5890162"/>
                  <a:gd name="connsiteY36" fmla="*/ 2340051 h 4230832"/>
                  <a:gd name="connsiteX37" fmla="*/ 5551715 w 5890162"/>
                  <a:gd name="connsiteY37" fmla="*/ 2565682 h 4230832"/>
                  <a:gd name="connsiteX38" fmla="*/ 5890162 w 5890162"/>
                  <a:gd name="connsiteY38" fmla="*/ 2826939 h 4230832"/>
                  <a:gd name="connsiteX0" fmla="*/ 0 w 5890162"/>
                  <a:gd name="connsiteY0" fmla="*/ 3486019 h 4230832"/>
                  <a:gd name="connsiteX1" fmla="*/ 492826 w 5890162"/>
                  <a:gd name="connsiteY1" fmla="*/ 2803188 h 4230832"/>
                  <a:gd name="connsiteX2" fmla="*/ 1003466 w 5890162"/>
                  <a:gd name="connsiteY2" fmla="*/ 2310362 h 4230832"/>
                  <a:gd name="connsiteX3" fmla="*/ 1430977 w 5890162"/>
                  <a:gd name="connsiteY3" fmla="*/ 2108482 h 4230832"/>
                  <a:gd name="connsiteX4" fmla="*/ 1520042 w 5890162"/>
                  <a:gd name="connsiteY4" fmla="*/ 1918477 h 4230832"/>
                  <a:gd name="connsiteX5" fmla="*/ 1555668 w 5890162"/>
                  <a:gd name="connsiteY5" fmla="*/ 1122830 h 4230832"/>
                  <a:gd name="connsiteX6" fmla="*/ 1632858 w 5890162"/>
                  <a:gd name="connsiteY6" fmla="*/ 261869 h 4230832"/>
                  <a:gd name="connsiteX7" fmla="*/ 1674421 w 5890162"/>
                  <a:gd name="connsiteY7" fmla="*/ 261869 h 4230832"/>
                  <a:gd name="connsiteX8" fmla="*/ 1680359 w 5890162"/>
                  <a:gd name="connsiteY8" fmla="*/ 1360336 h 4230832"/>
                  <a:gd name="connsiteX9" fmla="*/ 1698172 w 5890162"/>
                  <a:gd name="connsiteY9" fmla="*/ 1918477 h 4230832"/>
                  <a:gd name="connsiteX10" fmla="*/ 1757549 w 5890162"/>
                  <a:gd name="connsiteY10" fmla="*/ 2025355 h 4230832"/>
                  <a:gd name="connsiteX11" fmla="*/ 1799112 w 5890162"/>
                  <a:gd name="connsiteY11" fmla="*/ 1562217 h 4230832"/>
                  <a:gd name="connsiteX12" fmla="*/ 1787237 w 5890162"/>
                  <a:gd name="connsiteY12" fmla="*/ 742819 h 4230832"/>
                  <a:gd name="connsiteX13" fmla="*/ 1846613 w 5890162"/>
                  <a:gd name="connsiteY13" fmla="*/ 612 h 4230832"/>
                  <a:gd name="connsiteX14" fmla="*/ 1894115 w 5890162"/>
                  <a:gd name="connsiteY14" fmla="*/ 630004 h 4230832"/>
                  <a:gd name="connsiteX15" fmla="*/ 1900052 w 5890162"/>
                  <a:gd name="connsiteY15" fmla="*/ 1378149 h 4230832"/>
                  <a:gd name="connsiteX16" fmla="*/ 1923803 w 5890162"/>
                  <a:gd name="connsiteY16" fmla="*/ 2060981 h 4230832"/>
                  <a:gd name="connsiteX17" fmla="*/ 2185060 w 5890162"/>
                  <a:gd name="connsiteY17" fmla="*/ 2286611 h 4230832"/>
                  <a:gd name="connsiteX18" fmla="*/ 2559133 w 5890162"/>
                  <a:gd name="connsiteY18" fmla="*/ 2708186 h 4230832"/>
                  <a:gd name="connsiteX19" fmla="*/ 2998521 w 5890162"/>
                  <a:gd name="connsiteY19" fmla="*/ 3408830 h 4230832"/>
                  <a:gd name="connsiteX20" fmla="*/ 3562598 w 5890162"/>
                  <a:gd name="connsiteY20" fmla="*/ 4168851 h 4230832"/>
                  <a:gd name="connsiteX21" fmla="*/ 4073237 w 5890162"/>
                  <a:gd name="connsiteY21" fmla="*/ 4115412 h 4230832"/>
                  <a:gd name="connsiteX22" fmla="*/ 4417621 w 5890162"/>
                  <a:gd name="connsiteY22" fmla="*/ 3551334 h 4230832"/>
                  <a:gd name="connsiteX23" fmla="*/ 4916385 w 5890162"/>
                  <a:gd name="connsiteY23" fmla="*/ 2832876 h 4230832"/>
                  <a:gd name="connsiteX24" fmla="*/ 5058888 w 5890162"/>
                  <a:gd name="connsiteY24" fmla="*/ 2203484 h 4230832"/>
                  <a:gd name="connsiteX25" fmla="*/ 5082639 w 5890162"/>
                  <a:gd name="connsiteY25" fmla="*/ 1544404 h 4230832"/>
                  <a:gd name="connsiteX26" fmla="*/ 5153891 w 5890162"/>
                  <a:gd name="connsiteY26" fmla="*/ 445936 h 4230832"/>
                  <a:gd name="connsiteX27" fmla="*/ 5201393 w 5890162"/>
                  <a:gd name="connsiteY27" fmla="*/ 683443 h 4230832"/>
                  <a:gd name="connsiteX28" fmla="*/ 5213268 w 5890162"/>
                  <a:gd name="connsiteY28" fmla="*/ 1627531 h 4230832"/>
                  <a:gd name="connsiteX29" fmla="*/ 5213268 w 5890162"/>
                  <a:gd name="connsiteY29" fmla="*/ 2298487 h 4230832"/>
                  <a:gd name="connsiteX30" fmla="*/ 5278582 w 5890162"/>
                  <a:gd name="connsiteY30" fmla="*/ 2423178 h 4230832"/>
                  <a:gd name="connsiteX31" fmla="*/ 5320146 w 5890162"/>
                  <a:gd name="connsiteY31" fmla="*/ 2031292 h 4230832"/>
                  <a:gd name="connsiteX32" fmla="*/ 5290458 w 5890162"/>
                  <a:gd name="connsiteY32" fmla="*/ 1467214 h 4230832"/>
                  <a:gd name="connsiteX33" fmla="*/ 5314208 w 5890162"/>
                  <a:gd name="connsiteY33" fmla="*/ 612191 h 4230832"/>
                  <a:gd name="connsiteX34" fmla="*/ 5403273 w 5890162"/>
                  <a:gd name="connsiteY34" fmla="*/ 570627 h 4230832"/>
                  <a:gd name="connsiteX35" fmla="*/ 5432962 w 5890162"/>
                  <a:gd name="connsiteY35" fmla="*/ 1324710 h 4230832"/>
                  <a:gd name="connsiteX36" fmla="*/ 5462650 w 5890162"/>
                  <a:gd name="connsiteY36" fmla="*/ 2340051 h 4230832"/>
                  <a:gd name="connsiteX37" fmla="*/ 5551715 w 5890162"/>
                  <a:gd name="connsiteY37" fmla="*/ 2565682 h 4230832"/>
                  <a:gd name="connsiteX38" fmla="*/ 5890162 w 5890162"/>
                  <a:gd name="connsiteY38" fmla="*/ 2826939 h 4230832"/>
                  <a:gd name="connsiteX0" fmla="*/ 0 w 5890162"/>
                  <a:gd name="connsiteY0" fmla="*/ 3486019 h 4230832"/>
                  <a:gd name="connsiteX1" fmla="*/ 492826 w 5890162"/>
                  <a:gd name="connsiteY1" fmla="*/ 2803188 h 4230832"/>
                  <a:gd name="connsiteX2" fmla="*/ 1003466 w 5890162"/>
                  <a:gd name="connsiteY2" fmla="*/ 2310362 h 4230832"/>
                  <a:gd name="connsiteX3" fmla="*/ 1430977 w 5890162"/>
                  <a:gd name="connsiteY3" fmla="*/ 2108482 h 4230832"/>
                  <a:gd name="connsiteX4" fmla="*/ 1520042 w 5890162"/>
                  <a:gd name="connsiteY4" fmla="*/ 1918477 h 4230832"/>
                  <a:gd name="connsiteX5" fmla="*/ 1555668 w 5890162"/>
                  <a:gd name="connsiteY5" fmla="*/ 1122830 h 4230832"/>
                  <a:gd name="connsiteX6" fmla="*/ 1632858 w 5890162"/>
                  <a:gd name="connsiteY6" fmla="*/ 261869 h 4230832"/>
                  <a:gd name="connsiteX7" fmla="*/ 1674421 w 5890162"/>
                  <a:gd name="connsiteY7" fmla="*/ 261869 h 4230832"/>
                  <a:gd name="connsiteX8" fmla="*/ 1680359 w 5890162"/>
                  <a:gd name="connsiteY8" fmla="*/ 1360336 h 4230832"/>
                  <a:gd name="connsiteX9" fmla="*/ 1698172 w 5890162"/>
                  <a:gd name="connsiteY9" fmla="*/ 1918477 h 4230832"/>
                  <a:gd name="connsiteX10" fmla="*/ 1757549 w 5890162"/>
                  <a:gd name="connsiteY10" fmla="*/ 2025355 h 4230832"/>
                  <a:gd name="connsiteX11" fmla="*/ 1799112 w 5890162"/>
                  <a:gd name="connsiteY11" fmla="*/ 1562217 h 4230832"/>
                  <a:gd name="connsiteX12" fmla="*/ 1787237 w 5890162"/>
                  <a:gd name="connsiteY12" fmla="*/ 742819 h 4230832"/>
                  <a:gd name="connsiteX13" fmla="*/ 1846613 w 5890162"/>
                  <a:gd name="connsiteY13" fmla="*/ 612 h 4230832"/>
                  <a:gd name="connsiteX14" fmla="*/ 1894115 w 5890162"/>
                  <a:gd name="connsiteY14" fmla="*/ 630004 h 4230832"/>
                  <a:gd name="connsiteX15" fmla="*/ 1900052 w 5890162"/>
                  <a:gd name="connsiteY15" fmla="*/ 1378149 h 4230832"/>
                  <a:gd name="connsiteX16" fmla="*/ 1923803 w 5890162"/>
                  <a:gd name="connsiteY16" fmla="*/ 2060981 h 4230832"/>
                  <a:gd name="connsiteX17" fmla="*/ 2185060 w 5890162"/>
                  <a:gd name="connsiteY17" fmla="*/ 2286611 h 4230832"/>
                  <a:gd name="connsiteX18" fmla="*/ 2559133 w 5890162"/>
                  <a:gd name="connsiteY18" fmla="*/ 2708186 h 4230832"/>
                  <a:gd name="connsiteX19" fmla="*/ 2998521 w 5890162"/>
                  <a:gd name="connsiteY19" fmla="*/ 3408830 h 4230832"/>
                  <a:gd name="connsiteX20" fmla="*/ 3562598 w 5890162"/>
                  <a:gd name="connsiteY20" fmla="*/ 4168851 h 4230832"/>
                  <a:gd name="connsiteX21" fmla="*/ 4073237 w 5890162"/>
                  <a:gd name="connsiteY21" fmla="*/ 4115412 h 4230832"/>
                  <a:gd name="connsiteX22" fmla="*/ 4417621 w 5890162"/>
                  <a:gd name="connsiteY22" fmla="*/ 3551334 h 4230832"/>
                  <a:gd name="connsiteX23" fmla="*/ 4916385 w 5890162"/>
                  <a:gd name="connsiteY23" fmla="*/ 2832876 h 4230832"/>
                  <a:gd name="connsiteX24" fmla="*/ 5058888 w 5890162"/>
                  <a:gd name="connsiteY24" fmla="*/ 2203484 h 4230832"/>
                  <a:gd name="connsiteX25" fmla="*/ 5082639 w 5890162"/>
                  <a:gd name="connsiteY25" fmla="*/ 1544404 h 4230832"/>
                  <a:gd name="connsiteX26" fmla="*/ 5153891 w 5890162"/>
                  <a:gd name="connsiteY26" fmla="*/ 445936 h 4230832"/>
                  <a:gd name="connsiteX27" fmla="*/ 5201393 w 5890162"/>
                  <a:gd name="connsiteY27" fmla="*/ 683443 h 4230832"/>
                  <a:gd name="connsiteX28" fmla="*/ 5213268 w 5890162"/>
                  <a:gd name="connsiteY28" fmla="*/ 1627531 h 4230832"/>
                  <a:gd name="connsiteX29" fmla="*/ 5213268 w 5890162"/>
                  <a:gd name="connsiteY29" fmla="*/ 2298487 h 4230832"/>
                  <a:gd name="connsiteX30" fmla="*/ 5278582 w 5890162"/>
                  <a:gd name="connsiteY30" fmla="*/ 2423178 h 4230832"/>
                  <a:gd name="connsiteX31" fmla="*/ 5320146 w 5890162"/>
                  <a:gd name="connsiteY31" fmla="*/ 2031292 h 4230832"/>
                  <a:gd name="connsiteX32" fmla="*/ 5290458 w 5890162"/>
                  <a:gd name="connsiteY32" fmla="*/ 1467214 h 4230832"/>
                  <a:gd name="connsiteX33" fmla="*/ 5314208 w 5890162"/>
                  <a:gd name="connsiteY33" fmla="*/ 612191 h 4230832"/>
                  <a:gd name="connsiteX34" fmla="*/ 5403273 w 5890162"/>
                  <a:gd name="connsiteY34" fmla="*/ 570627 h 4230832"/>
                  <a:gd name="connsiteX35" fmla="*/ 5432962 w 5890162"/>
                  <a:gd name="connsiteY35" fmla="*/ 1324710 h 4230832"/>
                  <a:gd name="connsiteX36" fmla="*/ 5462650 w 5890162"/>
                  <a:gd name="connsiteY36" fmla="*/ 2340051 h 4230832"/>
                  <a:gd name="connsiteX37" fmla="*/ 5551715 w 5890162"/>
                  <a:gd name="connsiteY37" fmla="*/ 2565682 h 4230832"/>
                  <a:gd name="connsiteX38" fmla="*/ 5890162 w 5890162"/>
                  <a:gd name="connsiteY38" fmla="*/ 2826939 h 4230832"/>
                  <a:gd name="connsiteX0" fmla="*/ 0 w 5890162"/>
                  <a:gd name="connsiteY0" fmla="*/ 3486019 h 4230832"/>
                  <a:gd name="connsiteX1" fmla="*/ 492826 w 5890162"/>
                  <a:gd name="connsiteY1" fmla="*/ 2803188 h 4230832"/>
                  <a:gd name="connsiteX2" fmla="*/ 1003466 w 5890162"/>
                  <a:gd name="connsiteY2" fmla="*/ 2310362 h 4230832"/>
                  <a:gd name="connsiteX3" fmla="*/ 1430977 w 5890162"/>
                  <a:gd name="connsiteY3" fmla="*/ 2108482 h 4230832"/>
                  <a:gd name="connsiteX4" fmla="*/ 1520042 w 5890162"/>
                  <a:gd name="connsiteY4" fmla="*/ 1918477 h 4230832"/>
                  <a:gd name="connsiteX5" fmla="*/ 1555668 w 5890162"/>
                  <a:gd name="connsiteY5" fmla="*/ 1122830 h 4230832"/>
                  <a:gd name="connsiteX6" fmla="*/ 1632858 w 5890162"/>
                  <a:gd name="connsiteY6" fmla="*/ 261869 h 4230832"/>
                  <a:gd name="connsiteX7" fmla="*/ 1674421 w 5890162"/>
                  <a:gd name="connsiteY7" fmla="*/ 261869 h 4230832"/>
                  <a:gd name="connsiteX8" fmla="*/ 1680359 w 5890162"/>
                  <a:gd name="connsiteY8" fmla="*/ 1360336 h 4230832"/>
                  <a:gd name="connsiteX9" fmla="*/ 1698172 w 5890162"/>
                  <a:gd name="connsiteY9" fmla="*/ 1918477 h 4230832"/>
                  <a:gd name="connsiteX10" fmla="*/ 1757549 w 5890162"/>
                  <a:gd name="connsiteY10" fmla="*/ 2025355 h 4230832"/>
                  <a:gd name="connsiteX11" fmla="*/ 1799112 w 5890162"/>
                  <a:gd name="connsiteY11" fmla="*/ 1562217 h 4230832"/>
                  <a:gd name="connsiteX12" fmla="*/ 1787237 w 5890162"/>
                  <a:gd name="connsiteY12" fmla="*/ 742819 h 4230832"/>
                  <a:gd name="connsiteX13" fmla="*/ 1846613 w 5890162"/>
                  <a:gd name="connsiteY13" fmla="*/ 612 h 4230832"/>
                  <a:gd name="connsiteX14" fmla="*/ 1894115 w 5890162"/>
                  <a:gd name="connsiteY14" fmla="*/ 630004 h 4230832"/>
                  <a:gd name="connsiteX15" fmla="*/ 1900052 w 5890162"/>
                  <a:gd name="connsiteY15" fmla="*/ 1378149 h 4230832"/>
                  <a:gd name="connsiteX16" fmla="*/ 1923803 w 5890162"/>
                  <a:gd name="connsiteY16" fmla="*/ 2060981 h 4230832"/>
                  <a:gd name="connsiteX17" fmla="*/ 2185060 w 5890162"/>
                  <a:gd name="connsiteY17" fmla="*/ 2286611 h 4230832"/>
                  <a:gd name="connsiteX18" fmla="*/ 2559133 w 5890162"/>
                  <a:gd name="connsiteY18" fmla="*/ 2708186 h 4230832"/>
                  <a:gd name="connsiteX19" fmla="*/ 2998521 w 5890162"/>
                  <a:gd name="connsiteY19" fmla="*/ 3408830 h 4230832"/>
                  <a:gd name="connsiteX20" fmla="*/ 3562598 w 5890162"/>
                  <a:gd name="connsiteY20" fmla="*/ 4168851 h 4230832"/>
                  <a:gd name="connsiteX21" fmla="*/ 4073237 w 5890162"/>
                  <a:gd name="connsiteY21" fmla="*/ 4115412 h 4230832"/>
                  <a:gd name="connsiteX22" fmla="*/ 4417621 w 5890162"/>
                  <a:gd name="connsiteY22" fmla="*/ 3551334 h 4230832"/>
                  <a:gd name="connsiteX23" fmla="*/ 4916385 w 5890162"/>
                  <a:gd name="connsiteY23" fmla="*/ 2832876 h 4230832"/>
                  <a:gd name="connsiteX24" fmla="*/ 5082639 w 5890162"/>
                  <a:gd name="connsiteY24" fmla="*/ 2250986 h 4230832"/>
                  <a:gd name="connsiteX25" fmla="*/ 5082639 w 5890162"/>
                  <a:gd name="connsiteY25" fmla="*/ 1544404 h 4230832"/>
                  <a:gd name="connsiteX26" fmla="*/ 5153891 w 5890162"/>
                  <a:gd name="connsiteY26" fmla="*/ 445936 h 4230832"/>
                  <a:gd name="connsiteX27" fmla="*/ 5201393 w 5890162"/>
                  <a:gd name="connsiteY27" fmla="*/ 683443 h 4230832"/>
                  <a:gd name="connsiteX28" fmla="*/ 5213268 w 5890162"/>
                  <a:gd name="connsiteY28" fmla="*/ 1627531 h 4230832"/>
                  <a:gd name="connsiteX29" fmla="*/ 5213268 w 5890162"/>
                  <a:gd name="connsiteY29" fmla="*/ 2298487 h 4230832"/>
                  <a:gd name="connsiteX30" fmla="*/ 5278582 w 5890162"/>
                  <a:gd name="connsiteY30" fmla="*/ 2423178 h 4230832"/>
                  <a:gd name="connsiteX31" fmla="*/ 5320146 w 5890162"/>
                  <a:gd name="connsiteY31" fmla="*/ 2031292 h 4230832"/>
                  <a:gd name="connsiteX32" fmla="*/ 5290458 w 5890162"/>
                  <a:gd name="connsiteY32" fmla="*/ 1467214 h 4230832"/>
                  <a:gd name="connsiteX33" fmla="*/ 5314208 w 5890162"/>
                  <a:gd name="connsiteY33" fmla="*/ 612191 h 4230832"/>
                  <a:gd name="connsiteX34" fmla="*/ 5403273 w 5890162"/>
                  <a:gd name="connsiteY34" fmla="*/ 570627 h 4230832"/>
                  <a:gd name="connsiteX35" fmla="*/ 5432962 w 5890162"/>
                  <a:gd name="connsiteY35" fmla="*/ 1324710 h 4230832"/>
                  <a:gd name="connsiteX36" fmla="*/ 5462650 w 5890162"/>
                  <a:gd name="connsiteY36" fmla="*/ 2340051 h 4230832"/>
                  <a:gd name="connsiteX37" fmla="*/ 5551715 w 5890162"/>
                  <a:gd name="connsiteY37" fmla="*/ 2565682 h 4230832"/>
                  <a:gd name="connsiteX38" fmla="*/ 5890162 w 5890162"/>
                  <a:gd name="connsiteY38" fmla="*/ 2826939 h 4230832"/>
                  <a:gd name="connsiteX0" fmla="*/ 0 w 5890162"/>
                  <a:gd name="connsiteY0" fmla="*/ 3486019 h 4230832"/>
                  <a:gd name="connsiteX1" fmla="*/ 492826 w 5890162"/>
                  <a:gd name="connsiteY1" fmla="*/ 2803188 h 4230832"/>
                  <a:gd name="connsiteX2" fmla="*/ 1003466 w 5890162"/>
                  <a:gd name="connsiteY2" fmla="*/ 2310362 h 4230832"/>
                  <a:gd name="connsiteX3" fmla="*/ 1430977 w 5890162"/>
                  <a:gd name="connsiteY3" fmla="*/ 2108482 h 4230832"/>
                  <a:gd name="connsiteX4" fmla="*/ 1520042 w 5890162"/>
                  <a:gd name="connsiteY4" fmla="*/ 1918477 h 4230832"/>
                  <a:gd name="connsiteX5" fmla="*/ 1555668 w 5890162"/>
                  <a:gd name="connsiteY5" fmla="*/ 1122830 h 4230832"/>
                  <a:gd name="connsiteX6" fmla="*/ 1632858 w 5890162"/>
                  <a:gd name="connsiteY6" fmla="*/ 261869 h 4230832"/>
                  <a:gd name="connsiteX7" fmla="*/ 1674421 w 5890162"/>
                  <a:gd name="connsiteY7" fmla="*/ 261869 h 4230832"/>
                  <a:gd name="connsiteX8" fmla="*/ 1680359 w 5890162"/>
                  <a:gd name="connsiteY8" fmla="*/ 1360336 h 4230832"/>
                  <a:gd name="connsiteX9" fmla="*/ 1698172 w 5890162"/>
                  <a:gd name="connsiteY9" fmla="*/ 1918477 h 4230832"/>
                  <a:gd name="connsiteX10" fmla="*/ 1757549 w 5890162"/>
                  <a:gd name="connsiteY10" fmla="*/ 2025355 h 4230832"/>
                  <a:gd name="connsiteX11" fmla="*/ 1799112 w 5890162"/>
                  <a:gd name="connsiteY11" fmla="*/ 1562217 h 4230832"/>
                  <a:gd name="connsiteX12" fmla="*/ 1787237 w 5890162"/>
                  <a:gd name="connsiteY12" fmla="*/ 742819 h 4230832"/>
                  <a:gd name="connsiteX13" fmla="*/ 1846613 w 5890162"/>
                  <a:gd name="connsiteY13" fmla="*/ 612 h 4230832"/>
                  <a:gd name="connsiteX14" fmla="*/ 1894115 w 5890162"/>
                  <a:gd name="connsiteY14" fmla="*/ 630004 h 4230832"/>
                  <a:gd name="connsiteX15" fmla="*/ 1900052 w 5890162"/>
                  <a:gd name="connsiteY15" fmla="*/ 1378149 h 4230832"/>
                  <a:gd name="connsiteX16" fmla="*/ 1923803 w 5890162"/>
                  <a:gd name="connsiteY16" fmla="*/ 2060981 h 4230832"/>
                  <a:gd name="connsiteX17" fmla="*/ 2185060 w 5890162"/>
                  <a:gd name="connsiteY17" fmla="*/ 2286611 h 4230832"/>
                  <a:gd name="connsiteX18" fmla="*/ 2559133 w 5890162"/>
                  <a:gd name="connsiteY18" fmla="*/ 2708186 h 4230832"/>
                  <a:gd name="connsiteX19" fmla="*/ 2998521 w 5890162"/>
                  <a:gd name="connsiteY19" fmla="*/ 3408830 h 4230832"/>
                  <a:gd name="connsiteX20" fmla="*/ 3562598 w 5890162"/>
                  <a:gd name="connsiteY20" fmla="*/ 4168851 h 4230832"/>
                  <a:gd name="connsiteX21" fmla="*/ 4073237 w 5890162"/>
                  <a:gd name="connsiteY21" fmla="*/ 4115412 h 4230832"/>
                  <a:gd name="connsiteX22" fmla="*/ 4417621 w 5890162"/>
                  <a:gd name="connsiteY22" fmla="*/ 3551334 h 4230832"/>
                  <a:gd name="connsiteX23" fmla="*/ 4916385 w 5890162"/>
                  <a:gd name="connsiteY23" fmla="*/ 2832876 h 4230832"/>
                  <a:gd name="connsiteX24" fmla="*/ 5064826 w 5890162"/>
                  <a:gd name="connsiteY24" fmla="*/ 2494430 h 4230832"/>
                  <a:gd name="connsiteX25" fmla="*/ 5082639 w 5890162"/>
                  <a:gd name="connsiteY25" fmla="*/ 2250986 h 4230832"/>
                  <a:gd name="connsiteX26" fmla="*/ 5082639 w 5890162"/>
                  <a:gd name="connsiteY26" fmla="*/ 1544404 h 4230832"/>
                  <a:gd name="connsiteX27" fmla="*/ 5153891 w 5890162"/>
                  <a:gd name="connsiteY27" fmla="*/ 445936 h 4230832"/>
                  <a:gd name="connsiteX28" fmla="*/ 5201393 w 5890162"/>
                  <a:gd name="connsiteY28" fmla="*/ 683443 h 4230832"/>
                  <a:gd name="connsiteX29" fmla="*/ 5213268 w 5890162"/>
                  <a:gd name="connsiteY29" fmla="*/ 1627531 h 4230832"/>
                  <a:gd name="connsiteX30" fmla="*/ 5213268 w 5890162"/>
                  <a:gd name="connsiteY30" fmla="*/ 2298487 h 4230832"/>
                  <a:gd name="connsiteX31" fmla="*/ 5278582 w 5890162"/>
                  <a:gd name="connsiteY31" fmla="*/ 2423178 h 4230832"/>
                  <a:gd name="connsiteX32" fmla="*/ 5320146 w 5890162"/>
                  <a:gd name="connsiteY32" fmla="*/ 2031292 h 4230832"/>
                  <a:gd name="connsiteX33" fmla="*/ 5290458 w 5890162"/>
                  <a:gd name="connsiteY33" fmla="*/ 1467214 h 4230832"/>
                  <a:gd name="connsiteX34" fmla="*/ 5314208 w 5890162"/>
                  <a:gd name="connsiteY34" fmla="*/ 612191 h 4230832"/>
                  <a:gd name="connsiteX35" fmla="*/ 5403273 w 5890162"/>
                  <a:gd name="connsiteY35" fmla="*/ 570627 h 4230832"/>
                  <a:gd name="connsiteX36" fmla="*/ 5432962 w 5890162"/>
                  <a:gd name="connsiteY36" fmla="*/ 1324710 h 4230832"/>
                  <a:gd name="connsiteX37" fmla="*/ 5462650 w 5890162"/>
                  <a:gd name="connsiteY37" fmla="*/ 2340051 h 4230832"/>
                  <a:gd name="connsiteX38" fmla="*/ 5551715 w 5890162"/>
                  <a:gd name="connsiteY38" fmla="*/ 2565682 h 4230832"/>
                  <a:gd name="connsiteX39" fmla="*/ 5890162 w 5890162"/>
                  <a:gd name="connsiteY39" fmla="*/ 2826939 h 4230832"/>
                  <a:gd name="connsiteX0" fmla="*/ 0 w 5890162"/>
                  <a:gd name="connsiteY0" fmla="*/ 3486019 h 4230832"/>
                  <a:gd name="connsiteX1" fmla="*/ 492826 w 5890162"/>
                  <a:gd name="connsiteY1" fmla="*/ 2803188 h 4230832"/>
                  <a:gd name="connsiteX2" fmla="*/ 1003466 w 5890162"/>
                  <a:gd name="connsiteY2" fmla="*/ 2310362 h 4230832"/>
                  <a:gd name="connsiteX3" fmla="*/ 1430977 w 5890162"/>
                  <a:gd name="connsiteY3" fmla="*/ 2108482 h 4230832"/>
                  <a:gd name="connsiteX4" fmla="*/ 1520042 w 5890162"/>
                  <a:gd name="connsiteY4" fmla="*/ 1918477 h 4230832"/>
                  <a:gd name="connsiteX5" fmla="*/ 1555668 w 5890162"/>
                  <a:gd name="connsiteY5" fmla="*/ 1122830 h 4230832"/>
                  <a:gd name="connsiteX6" fmla="*/ 1632858 w 5890162"/>
                  <a:gd name="connsiteY6" fmla="*/ 261869 h 4230832"/>
                  <a:gd name="connsiteX7" fmla="*/ 1674421 w 5890162"/>
                  <a:gd name="connsiteY7" fmla="*/ 261869 h 4230832"/>
                  <a:gd name="connsiteX8" fmla="*/ 1680359 w 5890162"/>
                  <a:gd name="connsiteY8" fmla="*/ 1360336 h 4230832"/>
                  <a:gd name="connsiteX9" fmla="*/ 1698172 w 5890162"/>
                  <a:gd name="connsiteY9" fmla="*/ 1918477 h 4230832"/>
                  <a:gd name="connsiteX10" fmla="*/ 1757549 w 5890162"/>
                  <a:gd name="connsiteY10" fmla="*/ 2025355 h 4230832"/>
                  <a:gd name="connsiteX11" fmla="*/ 1799112 w 5890162"/>
                  <a:gd name="connsiteY11" fmla="*/ 1562217 h 4230832"/>
                  <a:gd name="connsiteX12" fmla="*/ 1787237 w 5890162"/>
                  <a:gd name="connsiteY12" fmla="*/ 742819 h 4230832"/>
                  <a:gd name="connsiteX13" fmla="*/ 1846613 w 5890162"/>
                  <a:gd name="connsiteY13" fmla="*/ 612 h 4230832"/>
                  <a:gd name="connsiteX14" fmla="*/ 1894115 w 5890162"/>
                  <a:gd name="connsiteY14" fmla="*/ 630004 h 4230832"/>
                  <a:gd name="connsiteX15" fmla="*/ 1900052 w 5890162"/>
                  <a:gd name="connsiteY15" fmla="*/ 1378149 h 4230832"/>
                  <a:gd name="connsiteX16" fmla="*/ 1923803 w 5890162"/>
                  <a:gd name="connsiteY16" fmla="*/ 2060981 h 4230832"/>
                  <a:gd name="connsiteX17" fmla="*/ 2185060 w 5890162"/>
                  <a:gd name="connsiteY17" fmla="*/ 2286611 h 4230832"/>
                  <a:gd name="connsiteX18" fmla="*/ 2559133 w 5890162"/>
                  <a:gd name="connsiteY18" fmla="*/ 2708186 h 4230832"/>
                  <a:gd name="connsiteX19" fmla="*/ 2998521 w 5890162"/>
                  <a:gd name="connsiteY19" fmla="*/ 3408830 h 4230832"/>
                  <a:gd name="connsiteX20" fmla="*/ 3562598 w 5890162"/>
                  <a:gd name="connsiteY20" fmla="*/ 4168851 h 4230832"/>
                  <a:gd name="connsiteX21" fmla="*/ 4073237 w 5890162"/>
                  <a:gd name="connsiteY21" fmla="*/ 4115412 h 4230832"/>
                  <a:gd name="connsiteX22" fmla="*/ 4417621 w 5890162"/>
                  <a:gd name="connsiteY22" fmla="*/ 3551334 h 4230832"/>
                  <a:gd name="connsiteX23" fmla="*/ 4916385 w 5890162"/>
                  <a:gd name="connsiteY23" fmla="*/ 2832876 h 4230832"/>
                  <a:gd name="connsiteX24" fmla="*/ 5064826 w 5890162"/>
                  <a:gd name="connsiteY24" fmla="*/ 2494430 h 4230832"/>
                  <a:gd name="connsiteX25" fmla="*/ 5082639 w 5890162"/>
                  <a:gd name="connsiteY25" fmla="*/ 2250986 h 4230832"/>
                  <a:gd name="connsiteX26" fmla="*/ 5082639 w 5890162"/>
                  <a:gd name="connsiteY26" fmla="*/ 1544404 h 4230832"/>
                  <a:gd name="connsiteX27" fmla="*/ 5153891 w 5890162"/>
                  <a:gd name="connsiteY27" fmla="*/ 445936 h 4230832"/>
                  <a:gd name="connsiteX28" fmla="*/ 5201393 w 5890162"/>
                  <a:gd name="connsiteY28" fmla="*/ 683443 h 4230832"/>
                  <a:gd name="connsiteX29" fmla="*/ 5213268 w 5890162"/>
                  <a:gd name="connsiteY29" fmla="*/ 1627531 h 4230832"/>
                  <a:gd name="connsiteX30" fmla="*/ 5213268 w 5890162"/>
                  <a:gd name="connsiteY30" fmla="*/ 2298487 h 4230832"/>
                  <a:gd name="connsiteX31" fmla="*/ 5278582 w 5890162"/>
                  <a:gd name="connsiteY31" fmla="*/ 2423178 h 4230832"/>
                  <a:gd name="connsiteX32" fmla="*/ 5320146 w 5890162"/>
                  <a:gd name="connsiteY32" fmla="*/ 2031292 h 4230832"/>
                  <a:gd name="connsiteX33" fmla="*/ 5290458 w 5890162"/>
                  <a:gd name="connsiteY33" fmla="*/ 1467214 h 4230832"/>
                  <a:gd name="connsiteX34" fmla="*/ 5314208 w 5890162"/>
                  <a:gd name="connsiteY34" fmla="*/ 612191 h 4230832"/>
                  <a:gd name="connsiteX35" fmla="*/ 5367647 w 5890162"/>
                  <a:gd name="connsiteY35" fmla="*/ 445936 h 4230832"/>
                  <a:gd name="connsiteX36" fmla="*/ 5432962 w 5890162"/>
                  <a:gd name="connsiteY36" fmla="*/ 1324710 h 4230832"/>
                  <a:gd name="connsiteX37" fmla="*/ 5462650 w 5890162"/>
                  <a:gd name="connsiteY37" fmla="*/ 2340051 h 4230832"/>
                  <a:gd name="connsiteX38" fmla="*/ 5551715 w 5890162"/>
                  <a:gd name="connsiteY38" fmla="*/ 2565682 h 4230832"/>
                  <a:gd name="connsiteX39" fmla="*/ 5890162 w 5890162"/>
                  <a:gd name="connsiteY39" fmla="*/ 2826939 h 4230832"/>
                  <a:gd name="connsiteX0" fmla="*/ 0 w 5890162"/>
                  <a:gd name="connsiteY0" fmla="*/ 3486019 h 4230832"/>
                  <a:gd name="connsiteX1" fmla="*/ 492826 w 5890162"/>
                  <a:gd name="connsiteY1" fmla="*/ 2803188 h 4230832"/>
                  <a:gd name="connsiteX2" fmla="*/ 1003466 w 5890162"/>
                  <a:gd name="connsiteY2" fmla="*/ 2310362 h 4230832"/>
                  <a:gd name="connsiteX3" fmla="*/ 1430977 w 5890162"/>
                  <a:gd name="connsiteY3" fmla="*/ 2108482 h 4230832"/>
                  <a:gd name="connsiteX4" fmla="*/ 1520042 w 5890162"/>
                  <a:gd name="connsiteY4" fmla="*/ 1918477 h 4230832"/>
                  <a:gd name="connsiteX5" fmla="*/ 1555668 w 5890162"/>
                  <a:gd name="connsiteY5" fmla="*/ 1122830 h 4230832"/>
                  <a:gd name="connsiteX6" fmla="*/ 1632858 w 5890162"/>
                  <a:gd name="connsiteY6" fmla="*/ 261869 h 4230832"/>
                  <a:gd name="connsiteX7" fmla="*/ 1674421 w 5890162"/>
                  <a:gd name="connsiteY7" fmla="*/ 261869 h 4230832"/>
                  <a:gd name="connsiteX8" fmla="*/ 1680359 w 5890162"/>
                  <a:gd name="connsiteY8" fmla="*/ 1360336 h 4230832"/>
                  <a:gd name="connsiteX9" fmla="*/ 1698172 w 5890162"/>
                  <a:gd name="connsiteY9" fmla="*/ 1918477 h 4230832"/>
                  <a:gd name="connsiteX10" fmla="*/ 1757549 w 5890162"/>
                  <a:gd name="connsiteY10" fmla="*/ 2025355 h 4230832"/>
                  <a:gd name="connsiteX11" fmla="*/ 1799112 w 5890162"/>
                  <a:gd name="connsiteY11" fmla="*/ 1562217 h 4230832"/>
                  <a:gd name="connsiteX12" fmla="*/ 1787237 w 5890162"/>
                  <a:gd name="connsiteY12" fmla="*/ 742819 h 4230832"/>
                  <a:gd name="connsiteX13" fmla="*/ 1846613 w 5890162"/>
                  <a:gd name="connsiteY13" fmla="*/ 612 h 4230832"/>
                  <a:gd name="connsiteX14" fmla="*/ 1894115 w 5890162"/>
                  <a:gd name="connsiteY14" fmla="*/ 630004 h 4230832"/>
                  <a:gd name="connsiteX15" fmla="*/ 1900052 w 5890162"/>
                  <a:gd name="connsiteY15" fmla="*/ 1378149 h 4230832"/>
                  <a:gd name="connsiteX16" fmla="*/ 1923803 w 5890162"/>
                  <a:gd name="connsiteY16" fmla="*/ 2060981 h 4230832"/>
                  <a:gd name="connsiteX17" fmla="*/ 2185060 w 5890162"/>
                  <a:gd name="connsiteY17" fmla="*/ 2286611 h 4230832"/>
                  <a:gd name="connsiteX18" fmla="*/ 2559133 w 5890162"/>
                  <a:gd name="connsiteY18" fmla="*/ 2708186 h 4230832"/>
                  <a:gd name="connsiteX19" fmla="*/ 2998521 w 5890162"/>
                  <a:gd name="connsiteY19" fmla="*/ 3408830 h 4230832"/>
                  <a:gd name="connsiteX20" fmla="*/ 3562598 w 5890162"/>
                  <a:gd name="connsiteY20" fmla="*/ 4168851 h 4230832"/>
                  <a:gd name="connsiteX21" fmla="*/ 4073237 w 5890162"/>
                  <a:gd name="connsiteY21" fmla="*/ 4115412 h 4230832"/>
                  <a:gd name="connsiteX22" fmla="*/ 4417621 w 5890162"/>
                  <a:gd name="connsiteY22" fmla="*/ 3551334 h 4230832"/>
                  <a:gd name="connsiteX23" fmla="*/ 4916385 w 5890162"/>
                  <a:gd name="connsiteY23" fmla="*/ 2832876 h 4230832"/>
                  <a:gd name="connsiteX24" fmla="*/ 5064826 w 5890162"/>
                  <a:gd name="connsiteY24" fmla="*/ 2494430 h 4230832"/>
                  <a:gd name="connsiteX25" fmla="*/ 5082639 w 5890162"/>
                  <a:gd name="connsiteY25" fmla="*/ 2250986 h 4230832"/>
                  <a:gd name="connsiteX26" fmla="*/ 5082639 w 5890162"/>
                  <a:gd name="connsiteY26" fmla="*/ 1544404 h 4230832"/>
                  <a:gd name="connsiteX27" fmla="*/ 5153891 w 5890162"/>
                  <a:gd name="connsiteY27" fmla="*/ 445936 h 4230832"/>
                  <a:gd name="connsiteX28" fmla="*/ 5201393 w 5890162"/>
                  <a:gd name="connsiteY28" fmla="*/ 683443 h 4230832"/>
                  <a:gd name="connsiteX29" fmla="*/ 5213268 w 5890162"/>
                  <a:gd name="connsiteY29" fmla="*/ 1627531 h 4230832"/>
                  <a:gd name="connsiteX30" fmla="*/ 5213268 w 5890162"/>
                  <a:gd name="connsiteY30" fmla="*/ 2298487 h 4230832"/>
                  <a:gd name="connsiteX31" fmla="*/ 5278582 w 5890162"/>
                  <a:gd name="connsiteY31" fmla="*/ 2423178 h 4230832"/>
                  <a:gd name="connsiteX32" fmla="*/ 5320146 w 5890162"/>
                  <a:gd name="connsiteY32" fmla="*/ 2031292 h 4230832"/>
                  <a:gd name="connsiteX33" fmla="*/ 5320146 w 5890162"/>
                  <a:gd name="connsiteY33" fmla="*/ 1455338 h 4230832"/>
                  <a:gd name="connsiteX34" fmla="*/ 5314208 w 5890162"/>
                  <a:gd name="connsiteY34" fmla="*/ 612191 h 4230832"/>
                  <a:gd name="connsiteX35" fmla="*/ 5367647 w 5890162"/>
                  <a:gd name="connsiteY35" fmla="*/ 445936 h 4230832"/>
                  <a:gd name="connsiteX36" fmla="*/ 5432962 w 5890162"/>
                  <a:gd name="connsiteY36" fmla="*/ 1324710 h 4230832"/>
                  <a:gd name="connsiteX37" fmla="*/ 5462650 w 5890162"/>
                  <a:gd name="connsiteY37" fmla="*/ 2340051 h 4230832"/>
                  <a:gd name="connsiteX38" fmla="*/ 5551715 w 5890162"/>
                  <a:gd name="connsiteY38" fmla="*/ 2565682 h 4230832"/>
                  <a:gd name="connsiteX39" fmla="*/ 5890162 w 5890162"/>
                  <a:gd name="connsiteY39" fmla="*/ 2826939 h 4230832"/>
                  <a:gd name="connsiteX0" fmla="*/ 0 w 5907975"/>
                  <a:gd name="connsiteY0" fmla="*/ 3486019 h 4230832"/>
                  <a:gd name="connsiteX1" fmla="*/ 492826 w 5907975"/>
                  <a:gd name="connsiteY1" fmla="*/ 2803188 h 4230832"/>
                  <a:gd name="connsiteX2" fmla="*/ 1003466 w 5907975"/>
                  <a:gd name="connsiteY2" fmla="*/ 2310362 h 4230832"/>
                  <a:gd name="connsiteX3" fmla="*/ 1430977 w 5907975"/>
                  <a:gd name="connsiteY3" fmla="*/ 2108482 h 4230832"/>
                  <a:gd name="connsiteX4" fmla="*/ 1520042 w 5907975"/>
                  <a:gd name="connsiteY4" fmla="*/ 1918477 h 4230832"/>
                  <a:gd name="connsiteX5" fmla="*/ 1555668 w 5907975"/>
                  <a:gd name="connsiteY5" fmla="*/ 1122830 h 4230832"/>
                  <a:gd name="connsiteX6" fmla="*/ 1632858 w 5907975"/>
                  <a:gd name="connsiteY6" fmla="*/ 261869 h 4230832"/>
                  <a:gd name="connsiteX7" fmla="*/ 1674421 w 5907975"/>
                  <a:gd name="connsiteY7" fmla="*/ 261869 h 4230832"/>
                  <a:gd name="connsiteX8" fmla="*/ 1680359 w 5907975"/>
                  <a:gd name="connsiteY8" fmla="*/ 1360336 h 4230832"/>
                  <a:gd name="connsiteX9" fmla="*/ 1698172 w 5907975"/>
                  <a:gd name="connsiteY9" fmla="*/ 1918477 h 4230832"/>
                  <a:gd name="connsiteX10" fmla="*/ 1757549 w 5907975"/>
                  <a:gd name="connsiteY10" fmla="*/ 2025355 h 4230832"/>
                  <a:gd name="connsiteX11" fmla="*/ 1799112 w 5907975"/>
                  <a:gd name="connsiteY11" fmla="*/ 1562217 h 4230832"/>
                  <a:gd name="connsiteX12" fmla="*/ 1787237 w 5907975"/>
                  <a:gd name="connsiteY12" fmla="*/ 742819 h 4230832"/>
                  <a:gd name="connsiteX13" fmla="*/ 1846613 w 5907975"/>
                  <a:gd name="connsiteY13" fmla="*/ 612 h 4230832"/>
                  <a:gd name="connsiteX14" fmla="*/ 1894115 w 5907975"/>
                  <a:gd name="connsiteY14" fmla="*/ 630004 h 4230832"/>
                  <a:gd name="connsiteX15" fmla="*/ 1900052 w 5907975"/>
                  <a:gd name="connsiteY15" fmla="*/ 1378149 h 4230832"/>
                  <a:gd name="connsiteX16" fmla="*/ 1923803 w 5907975"/>
                  <a:gd name="connsiteY16" fmla="*/ 2060981 h 4230832"/>
                  <a:gd name="connsiteX17" fmla="*/ 2185060 w 5907975"/>
                  <a:gd name="connsiteY17" fmla="*/ 2286611 h 4230832"/>
                  <a:gd name="connsiteX18" fmla="*/ 2559133 w 5907975"/>
                  <a:gd name="connsiteY18" fmla="*/ 2708186 h 4230832"/>
                  <a:gd name="connsiteX19" fmla="*/ 2998521 w 5907975"/>
                  <a:gd name="connsiteY19" fmla="*/ 3408830 h 4230832"/>
                  <a:gd name="connsiteX20" fmla="*/ 3562598 w 5907975"/>
                  <a:gd name="connsiteY20" fmla="*/ 4168851 h 4230832"/>
                  <a:gd name="connsiteX21" fmla="*/ 4073237 w 5907975"/>
                  <a:gd name="connsiteY21" fmla="*/ 4115412 h 4230832"/>
                  <a:gd name="connsiteX22" fmla="*/ 4417621 w 5907975"/>
                  <a:gd name="connsiteY22" fmla="*/ 3551334 h 4230832"/>
                  <a:gd name="connsiteX23" fmla="*/ 4916385 w 5907975"/>
                  <a:gd name="connsiteY23" fmla="*/ 2832876 h 4230832"/>
                  <a:gd name="connsiteX24" fmla="*/ 5064826 w 5907975"/>
                  <a:gd name="connsiteY24" fmla="*/ 2494430 h 4230832"/>
                  <a:gd name="connsiteX25" fmla="*/ 5082639 w 5907975"/>
                  <a:gd name="connsiteY25" fmla="*/ 2250986 h 4230832"/>
                  <a:gd name="connsiteX26" fmla="*/ 5082639 w 5907975"/>
                  <a:gd name="connsiteY26" fmla="*/ 1544404 h 4230832"/>
                  <a:gd name="connsiteX27" fmla="*/ 5153891 w 5907975"/>
                  <a:gd name="connsiteY27" fmla="*/ 445936 h 4230832"/>
                  <a:gd name="connsiteX28" fmla="*/ 5201393 w 5907975"/>
                  <a:gd name="connsiteY28" fmla="*/ 683443 h 4230832"/>
                  <a:gd name="connsiteX29" fmla="*/ 5213268 w 5907975"/>
                  <a:gd name="connsiteY29" fmla="*/ 1627531 h 4230832"/>
                  <a:gd name="connsiteX30" fmla="*/ 5213268 w 5907975"/>
                  <a:gd name="connsiteY30" fmla="*/ 2298487 h 4230832"/>
                  <a:gd name="connsiteX31" fmla="*/ 5278582 w 5907975"/>
                  <a:gd name="connsiteY31" fmla="*/ 2423178 h 4230832"/>
                  <a:gd name="connsiteX32" fmla="*/ 5320146 w 5907975"/>
                  <a:gd name="connsiteY32" fmla="*/ 2031292 h 4230832"/>
                  <a:gd name="connsiteX33" fmla="*/ 5320146 w 5907975"/>
                  <a:gd name="connsiteY33" fmla="*/ 1455338 h 4230832"/>
                  <a:gd name="connsiteX34" fmla="*/ 5314208 w 5907975"/>
                  <a:gd name="connsiteY34" fmla="*/ 612191 h 4230832"/>
                  <a:gd name="connsiteX35" fmla="*/ 5367647 w 5907975"/>
                  <a:gd name="connsiteY35" fmla="*/ 445936 h 4230832"/>
                  <a:gd name="connsiteX36" fmla="*/ 5432962 w 5907975"/>
                  <a:gd name="connsiteY36" fmla="*/ 1324710 h 4230832"/>
                  <a:gd name="connsiteX37" fmla="*/ 5462650 w 5907975"/>
                  <a:gd name="connsiteY37" fmla="*/ 2340051 h 4230832"/>
                  <a:gd name="connsiteX38" fmla="*/ 5551715 w 5907975"/>
                  <a:gd name="connsiteY38" fmla="*/ 2565682 h 4230832"/>
                  <a:gd name="connsiteX39" fmla="*/ 5907975 w 5907975"/>
                  <a:gd name="connsiteY39" fmla="*/ 2898191 h 4230832"/>
                  <a:gd name="connsiteX0" fmla="*/ 0 w 5907975"/>
                  <a:gd name="connsiteY0" fmla="*/ 3486019 h 4230832"/>
                  <a:gd name="connsiteX1" fmla="*/ 492826 w 5907975"/>
                  <a:gd name="connsiteY1" fmla="*/ 2803188 h 4230832"/>
                  <a:gd name="connsiteX2" fmla="*/ 1003466 w 5907975"/>
                  <a:gd name="connsiteY2" fmla="*/ 2310362 h 4230832"/>
                  <a:gd name="connsiteX3" fmla="*/ 1430977 w 5907975"/>
                  <a:gd name="connsiteY3" fmla="*/ 2108482 h 4230832"/>
                  <a:gd name="connsiteX4" fmla="*/ 1520042 w 5907975"/>
                  <a:gd name="connsiteY4" fmla="*/ 1918477 h 4230832"/>
                  <a:gd name="connsiteX5" fmla="*/ 1555668 w 5907975"/>
                  <a:gd name="connsiteY5" fmla="*/ 1122830 h 4230832"/>
                  <a:gd name="connsiteX6" fmla="*/ 1632858 w 5907975"/>
                  <a:gd name="connsiteY6" fmla="*/ 261869 h 4230832"/>
                  <a:gd name="connsiteX7" fmla="*/ 1674421 w 5907975"/>
                  <a:gd name="connsiteY7" fmla="*/ 261869 h 4230832"/>
                  <a:gd name="connsiteX8" fmla="*/ 1680359 w 5907975"/>
                  <a:gd name="connsiteY8" fmla="*/ 1360336 h 4230832"/>
                  <a:gd name="connsiteX9" fmla="*/ 1698172 w 5907975"/>
                  <a:gd name="connsiteY9" fmla="*/ 1918477 h 4230832"/>
                  <a:gd name="connsiteX10" fmla="*/ 1757549 w 5907975"/>
                  <a:gd name="connsiteY10" fmla="*/ 2025355 h 4230832"/>
                  <a:gd name="connsiteX11" fmla="*/ 1799112 w 5907975"/>
                  <a:gd name="connsiteY11" fmla="*/ 1562217 h 4230832"/>
                  <a:gd name="connsiteX12" fmla="*/ 1787237 w 5907975"/>
                  <a:gd name="connsiteY12" fmla="*/ 742819 h 4230832"/>
                  <a:gd name="connsiteX13" fmla="*/ 1846613 w 5907975"/>
                  <a:gd name="connsiteY13" fmla="*/ 612 h 4230832"/>
                  <a:gd name="connsiteX14" fmla="*/ 1894115 w 5907975"/>
                  <a:gd name="connsiteY14" fmla="*/ 630004 h 4230832"/>
                  <a:gd name="connsiteX15" fmla="*/ 1900052 w 5907975"/>
                  <a:gd name="connsiteY15" fmla="*/ 1378149 h 4230832"/>
                  <a:gd name="connsiteX16" fmla="*/ 1923803 w 5907975"/>
                  <a:gd name="connsiteY16" fmla="*/ 2060981 h 4230832"/>
                  <a:gd name="connsiteX17" fmla="*/ 2185060 w 5907975"/>
                  <a:gd name="connsiteY17" fmla="*/ 2286611 h 4230832"/>
                  <a:gd name="connsiteX18" fmla="*/ 2559133 w 5907975"/>
                  <a:gd name="connsiteY18" fmla="*/ 2708186 h 4230832"/>
                  <a:gd name="connsiteX19" fmla="*/ 2998521 w 5907975"/>
                  <a:gd name="connsiteY19" fmla="*/ 3408830 h 4230832"/>
                  <a:gd name="connsiteX20" fmla="*/ 3562598 w 5907975"/>
                  <a:gd name="connsiteY20" fmla="*/ 4168851 h 4230832"/>
                  <a:gd name="connsiteX21" fmla="*/ 4073237 w 5907975"/>
                  <a:gd name="connsiteY21" fmla="*/ 4115412 h 4230832"/>
                  <a:gd name="connsiteX22" fmla="*/ 4417621 w 5907975"/>
                  <a:gd name="connsiteY22" fmla="*/ 3551334 h 4230832"/>
                  <a:gd name="connsiteX23" fmla="*/ 4916385 w 5907975"/>
                  <a:gd name="connsiteY23" fmla="*/ 2832876 h 4230832"/>
                  <a:gd name="connsiteX24" fmla="*/ 5064826 w 5907975"/>
                  <a:gd name="connsiteY24" fmla="*/ 2494430 h 4230832"/>
                  <a:gd name="connsiteX25" fmla="*/ 5082639 w 5907975"/>
                  <a:gd name="connsiteY25" fmla="*/ 2250986 h 4230832"/>
                  <a:gd name="connsiteX26" fmla="*/ 5082639 w 5907975"/>
                  <a:gd name="connsiteY26" fmla="*/ 1544404 h 4230832"/>
                  <a:gd name="connsiteX27" fmla="*/ 5153891 w 5907975"/>
                  <a:gd name="connsiteY27" fmla="*/ 445936 h 4230832"/>
                  <a:gd name="connsiteX28" fmla="*/ 5201393 w 5907975"/>
                  <a:gd name="connsiteY28" fmla="*/ 683443 h 4230832"/>
                  <a:gd name="connsiteX29" fmla="*/ 5213268 w 5907975"/>
                  <a:gd name="connsiteY29" fmla="*/ 1627531 h 4230832"/>
                  <a:gd name="connsiteX30" fmla="*/ 5213268 w 5907975"/>
                  <a:gd name="connsiteY30" fmla="*/ 2298487 h 4230832"/>
                  <a:gd name="connsiteX31" fmla="*/ 5278582 w 5907975"/>
                  <a:gd name="connsiteY31" fmla="*/ 2423178 h 4230832"/>
                  <a:gd name="connsiteX32" fmla="*/ 5320146 w 5907975"/>
                  <a:gd name="connsiteY32" fmla="*/ 2031292 h 4230832"/>
                  <a:gd name="connsiteX33" fmla="*/ 5320146 w 5907975"/>
                  <a:gd name="connsiteY33" fmla="*/ 1455338 h 4230832"/>
                  <a:gd name="connsiteX34" fmla="*/ 5314208 w 5907975"/>
                  <a:gd name="connsiteY34" fmla="*/ 612191 h 4230832"/>
                  <a:gd name="connsiteX35" fmla="*/ 5367647 w 5907975"/>
                  <a:gd name="connsiteY35" fmla="*/ 445936 h 4230832"/>
                  <a:gd name="connsiteX36" fmla="*/ 5432962 w 5907975"/>
                  <a:gd name="connsiteY36" fmla="*/ 1324710 h 4230832"/>
                  <a:gd name="connsiteX37" fmla="*/ 5462650 w 5907975"/>
                  <a:gd name="connsiteY37" fmla="*/ 2340051 h 4230832"/>
                  <a:gd name="connsiteX38" fmla="*/ 5551715 w 5907975"/>
                  <a:gd name="connsiteY38" fmla="*/ 2565682 h 4230832"/>
                  <a:gd name="connsiteX39" fmla="*/ 5907975 w 5907975"/>
                  <a:gd name="connsiteY39" fmla="*/ 2898191 h 4230832"/>
                  <a:gd name="connsiteX0" fmla="*/ 0 w 5551715"/>
                  <a:gd name="connsiteY0" fmla="*/ 3486019 h 4230832"/>
                  <a:gd name="connsiteX1" fmla="*/ 492826 w 5551715"/>
                  <a:gd name="connsiteY1" fmla="*/ 2803188 h 4230832"/>
                  <a:gd name="connsiteX2" fmla="*/ 1003466 w 5551715"/>
                  <a:gd name="connsiteY2" fmla="*/ 2310362 h 4230832"/>
                  <a:gd name="connsiteX3" fmla="*/ 1430977 w 5551715"/>
                  <a:gd name="connsiteY3" fmla="*/ 2108482 h 4230832"/>
                  <a:gd name="connsiteX4" fmla="*/ 1520042 w 5551715"/>
                  <a:gd name="connsiteY4" fmla="*/ 1918477 h 4230832"/>
                  <a:gd name="connsiteX5" fmla="*/ 1555668 w 5551715"/>
                  <a:gd name="connsiteY5" fmla="*/ 1122830 h 4230832"/>
                  <a:gd name="connsiteX6" fmla="*/ 1632858 w 5551715"/>
                  <a:gd name="connsiteY6" fmla="*/ 261869 h 4230832"/>
                  <a:gd name="connsiteX7" fmla="*/ 1674421 w 5551715"/>
                  <a:gd name="connsiteY7" fmla="*/ 261869 h 4230832"/>
                  <a:gd name="connsiteX8" fmla="*/ 1680359 w 5551715"/>
                  <a:gd name="connsiteY8" fmla="*/ 1360336 h 4230832"/>
                  <a:gd name="connsiteX9" fmla="*/ 1698172 w 5551715"/>
                  <a:gd name="connsiteY9" fmla="*/ 1918477 h 4230832"/>
                  <a:gd name="connsiteX10" fmla="*/ 1757549 w 5551715"/>
                  <a:gd name="connsiteY10" fmla="*/ 2025355 h 4230832"/>
                  <a:gd name="connsiteX11" fmla="*/ 1799112 w 5551715"/>
                  <a:gd name="connsiteY11" fmla="*/ 1562217 h 4230832"/>
                  <a:gd name="connsiteX12" fmla="*/ 1787237 w 5551715"/>
                  <a:gd name="connsiteY12" fmla="*/ 742819 h 4230832"/>
                  <a:gd name="connsiteX13" fmla="*/ 1846613 w 5551715"/>
                  <a:gd name="connsiteY13" fmla="*/ 612 h 4230832"/>
                  <a:gd name="connsiteX14" fmla="*/ 1894115 w 5551715"/>
                  <a:gd name="connsiteY14" fmla="*/ 630004 h 4230832"/>
                  <a:gd name="connsiteX15" fmla="*/ 1900052 w 5551715"/>
                  <a:gd name="connsiteY15" fmla="*/ 1378149 h 4230832"/>
                  <a:gd name="connsiteX16" fmla="*/ 1923803 w 5551715"/>
                  <a:gd name="connsiteY16" fmla="*/ 2060981 h 4230832"/>
                  <a:gd name="connsiteX17" fmla="*/ 2185060 w 5551715"/>
                  <a:gd name="connsiteY17" fmla="*/ 2286611 h 4230832"/>
                  <a:gd name="connsiteX18" fmla="*/ 2559133 w 5551715"/>
                  <a:gd name="connsiteY18" fmla="*/ 2708186 h 4230832"/>
                  <a:gd name="connsiteX19" fmla="*/ 2998521 w 5551715"/>
                  <a:gd name="connsiteY19" fmla="*/ 3408830 h 4230832"/>
                  <a:gd name="connsiteX20" fmla="*/ 3562598 w 5551715"/>
                  <a:gd name="connsiteY20" fmla="*/ 4168851 h 4230832"/>
                  <a:gd name="connsiteX21" fmla="*/ 4073237 w 5551715"/>
                  <a:gd name="connsiteY21" fmla="*/ 4115412 h 4230832"/>
                  <a:gd name="connsiteX22" fmla="*/ 4417621 w 5551715"/>
                  <a:gd name="connsiteY22" fmla="*/ 3551334 h 4230832"/>
                  <a:gd name="connsiteX23" fmla="*/ 4916385 w 5551715"/>
                  <a:gd name="connsiteY23" fmla="*/ 2832876 h 4230832"/>
                  <a:gd name="connsiteX24" fmla="*/ 5064826 w 5551715"/>
                  <a:gd name="connsiteY24" fmla="*/ 2494430 h 4230832"/>
                  <a:gd name="connsiteX25" fmla="*/ 5082639 w 5551715"/>
                  <a:gd name="connsiteY25" fmla="*/ 2250986 h 4230832"/>
                  <a:gd name="connsiteX26" fmla="*/ 5082639 w 5551715"/>
                  <a:gd name="connsiteY26" fmla="*/ 1544404 h 4230832"/>
                  <a:gd name="connsiteX27" fmla="*/ 5153891 w 5551715"/>
                  <a:gd name="connsiteY27" fmla="*/ 445936 h 4230832"/>
                  <a:gd name="connsiteX28" fmla="*/ 5201393 w 5551715"/>
                  <a:gd name="connsiteY28" fmla="*/ 683443 h 4230832"/>
                  <a:gd name="connsiteX29" fmla="*/ 5213268 w 5551715"/>
                  <a:gd name="connsiteY29" fmla="*/ 1627531 h 4230832"/>
                  <a:gd name="connsiteX30" fmla="*/ 5213268 w 5551715"/>
                  <a:gd name="connsiteY30" fmla="*/ 2298487 h 4230832"/>
                  <a:gd name="connsiteX31" fmla="*/ 5278582 w 5551715"/>
                  <a:gd name="connsiteY31" fmla="*/ 2423178 h 4230832"/>
                  <a:gd name="connsiteX32" fmla="*/ 5320146 w 5551715"/>
                  <a:gd name="connsiteY32" fmla="*/ 2031292 h 4230832"/>
                  <a:gd name="connsiteX33" fmla="*/ 5320146 w 5551715"/>
                  <a:gd name="connsiteY33" fmla="*/ 1455338 h 4230832"/>
                  <a:gd name="connsiteX34" fmla="*/ 5314208 w 5551715"/>
                  <a:gd name="connsiteY34" fmla="*/ 612191 h 4230832"/>
                  <a:gd name="connsiteX35" fmla="*/ 5367647 w 5551715"/>
                  <a:gd name="connsiteY35" fmla="*/ 445936 h 4230832"/>
                  <a:gd name="connsiteX36" fmla="*/ 5432962 w 5551715"/>
                  <a:gd name="connsiteY36" fmla="*/ 1324710 h 4230832"/>
                  <a:gd name="connsiteX37" fmla="*/ 5462650 w 5551715"/>
                  <a:gd name="connsiteY37" fmla="*/ 2340051 h 4230832"/>
                  <a:gd name="connsiteX38" fmla="*/ 5551715 w 5551715"/>
                  <a:gd name="connsiteY38" fmla="*/ 2565682 h 4230832"/>
                  <a:gd name="connsiteX0" fmla="*/ 0 w 5551715"/>
                  <a:gd name="connsiteY0" fmla="*/ 3486019 h 4230832"/>
                  <a:gd name="connsiteX1" fmla="*/ 492826 w 5551715"/>
                  <a:gd name="connsiteY1" fmla="*/ 2803188 h 4230832"/>
                  <a:gd name="connsiteX2" fmla="*/ 1003466 w 5551715"/>
                  <a:gd name="connsiteY2" fmla="*/ 2310362 h 4230832"/>
                  <a:gd name="connsiteX3" fmla="*/ 1430977 w 5551715"/>
                  <a:gd name="connsiteY3" fmla="*/ 2108482 h 4230832"/>
                  <a:gd name="connsiteX4" fmla="*/ 1520042 w 5551715"/>
                  <a:gd name="connsiteY4" fmla="*/ 1918477 h 4230832"/>
                  <a:gd name="connsiteX5" fmla="*/ 1555668 w 5551715"/>
                  <a:gd name="connsiteY5" fmla="*/ 1122830 h 4230832"/>
                  <a:gd name="connsiteX6" fmla="*/ 1632858 w 5551715"/>
                  <a:gd name="connsiteY6" fmla="*/ 261869 h 4230832"/>
                  <a:gd name="connsiteX7" fmla="*/ 1674421 w 5551715"/>
                  <a:gd name="connsiteY7" fmla="*/ 261869 h 4230832"/>
                  <a:gd name="connsiteX8" fmla="*/ 1680359 w 5551715"/>
                  <a:gd name="connsiteY8" fmla="*/ 1360336 h 4230832"/>
                  <a:gd name="connsiteX9" fmla="*/ 1698172 w 5551715"/>
                  <a:gd name="connsiteY9" fmla="*/ 1918477 h 4230832"/>
                  <a:gd name="connsiteX10" fmla="*/ 1757549 w 5551715"/>
                  <a:gd name="connsiteY10" fmla="*/ 2025355 h 4230832"/>
                  <a:gd name="connsiteX11" fmla="*/ 1799112 w 5551715"/>
                  <a:gd name="connsiteY11" fmla="*/ 1562217 h 4230832"/>
                  <a:gd name="connsiteX12" fmla="*/ 1787237 w 5551715"/>
                  <a:gd name="connsiteY12" fmla="*/ 742819 h 4230832"/>
                  <a:gd name="connsiteX13" fmla="*/ 1846613 w 5551715"/>
                  <a:gd name="connsiteY13" fmla="*/ 612 h 4230832"/>
                  <a:gd name="connsiteX14" fmla="*/ 1894115 w 5551715"/>
                  <a:gd name="connsiteY14" fmla="*/ 630004 h 4230832"/>
                  <a:gd name="connsiteX15" fmla="*/ 1900052 w 5551715"/>
                  <a:gd name="connsiteY15" fmla="*/ 1378149 h 4230832"/>
                  <a:gd name="connsiteX16" fmla="*/ 1923803 w 5551715"/>
                  <a:gd name="connsiteY16" fmla="*/ 2060981 h 4230832"/>
                  <a:gd name="connsiteX17" fmla="*/ 2185060 w 5551715"/>
                  <a:gd name="connsiteY17" fmla="*/ 2286611 h 4230832"/>
                  <a:gd name="connsiteX18" fmla="*/ 2559133 w 5551715"/>
                  <a:gd name="connsiteY18" fmla="*/ 2708186 h 4230832"/>
                  <a:gd name="connsiteX19" fmla="*/ 2998521 w 5551715"/>
                  <a:gd name="connsiteY19" fmla="*/ 3408830 h 4230832"/>
                  <a:gd name="connsiteX20" fmla="*/ 3562598 w 5551715"/>
                  <a:gd name="connsiteY20" fmla="*/ 4168851 h 4230832"/>
                  <a:gd name="connsiteX21" fmla="*/ 4073237 w 5551715"/>
                  <a:gd name="connsiteY21" fmla="*/ 4115412 h 4230832"/>
                  <a:gd name="connsiteX22" fmla="*/ 4417621 w 5551715"/>
                  <a:gd name="connsiteY22" fmla="*/ 3551334 h 4230832"/>
                  <a:gd name="connsiteX23" fmla="*/ 4916385 w 5551715"/>
                  <a:gd name="connsiteY23" fmla="*/ 2832876 h 4230832"/>
                  <a:gd name="connsiteX24" fmla="*/ 5064826 w 5551715"/>
                  <a:gd name="connsiteY24" fmla="*/ 2494430 h 4230832"/>
                  <a:gd name="connsiteX25" fmla="*/ 5082639 w 5551715"/>
                  <a:gd name="connsiteY25" fmla="*/ 2250986 h 4230832"/>
                  <a:gd name="connsiteX26" fmla="*/ 5082639 w 5551715"/>
                  <a:gd name="connsiteY26" fmla="*/ 1544404 h 4230832"/>
                  <a:gd name="connsiteX27" fmla="*/ 5153891 w 5551715"/>
                  <a:gd name="connsiteY27" fmla="*/ 445936 h 4230832"/>
                  <a:gd name="connsiteX28" fmla="*/ 5201393 w 5551715"/>
                  <a:gd name="connsiteY28" fmla="*/ 683443 h 4230832"/>
                  <a:gd name="connsiteX29" fmla="*/ 5213268 w 5551715"/>
                  <a:gd name="connsiteY29" fmla="*/ 1627531 h 4230832"/>
                  <a:gd name="connsiteX30" fmla="*/ 5213268 w 5551715"/>
                  <a:gd name="connsiteY30" fmla="*/ 2298487 h 4230832"/>
                  <a:gd name="connsiteX31" fmla="*/ 5278582 w 5551715"/>
                  <a:gd name="connsiteY31" fmla="*/ 2423178 h 4230832"/>
                  <a:gd name="connsiteX32" fmla="*/ 5320146 w 5551715"/>
                  <a:gd name="connsiteY32" fmla="*/ 2031292 h 4230832"/>
                  <a:gd name="connsiteX33" fmla="*/ 5320146 w 5551715"/>
                  <a:gd name="connsiteY33" fmla="*/ 1455338 h 4230832"/>
                  <a:gd name="connsiteX34" fmla="*/ 5314208 w 5551715"/>
                  <a:gd name="connsiteY34" fmla="*/ 612191 h 4230832"/>
                  <a:gd name="connsiteX35" fmla="*/ 5367647 w 5551715"/>
                  <a:gd name="connsiteY35" fmla="*/ 445936 h 4230832"/>
                  <a:gd name="connsiteX36" fmla="*/ 5432962 w 5551715"/>
                  <a:gd name="connsiteY36" fmla="*/ 1324710 h 4230832"/>
                  <a:gd name="connsiteX37" fmla="*/ 5462650 w 5551715"/>
                  <a:gd name="connsiteY37" fmla="*/ 2340051 h 4230832"/>
                  <a:gd name="connsiteX38" fmla="*/ 5551715 w 5551715"/>
                  <a:gd name="connsiteY38" fmla="*/ 2565682 h 4230832"/>
                  <a:gd name="connsiteX0" fmla="*/ 0 w 5462650"/>
                  <a:gd name="connsiteY0" fmla="*/ 3486019 h 4230832"/>
                  <a:gd name="connsiteX1" fmla="*/ 492826 w 5462650"/>
                  <a:gd name="connsiteY1" fmla="*/ 2803188 h 4230832"/>
                  <a:gd name="connsiteX2" fmla="*/ 1003466 w 5462650"/>
                  <a:gd name="connsiteY2" fmla="*/ 2310362 h 4230832"/>
                  <a:gd name="connsiteX3" fmla="*/ 1430977 w 5462650"/>
                  <a:gd name="connsiteY3" fmla="*/ 2108482 h 4230832"/>
                  <a:gd name="connsiteX4" fmla="*/ 1520042 w 5462650"/>
                  <a:gd name="connsiteY4" fmla="*/ 1918477 h 4230832"/>
                  <a:gd name="connsiteX5" fmla="*/ 1555668 w 5462650"/>
                  <a:gd name="connsiteY5" fmla="*/ 1122830 h 4230832"/>
                  <a:gd name="connsiteX6" fmla="*/ 1632858 w 5462650"/>
                  <a:gd name="connsiteY6" fmla="*/ 261869 h 4230832"/>
                  <a:gd name="connsiteX7" fmla="*/ 1674421 w 5462650"/>
                  <a:gd name="connsiteY7" fmla="*/ 261869 h 4230832"/>
                  <a:gd name="connsiteX8" fmla="*/ 1680359 w 5462650"/>
                  <a:gd name="connsiteY8" fmla="*/ 1360336 h 4230832"/>
                  <a:gd name="connsiteX9" fmla="*/ 1698172 w 5462650"/>
                  <a:gd name="connsiteY9" fmla="*/ 1918477 h 4230832"/>
                  <a:gd name="connsiteX10" fmla="*/ 1757549 w 5462650"/>
                  <a:gd name="connsiteY10" fmla="*/ 2025355 h 4230832"/>
                  <a:gd name="connsiteX11" fmla="*/ 1799112 w 5462650"/>
                  <a:gd name="connsiteY11" fmla="*/ 1562217 h 4230832"/>
                  <a:gd name="connsiteX12" fmla="*/ 1787237 w 5462650"/>
                  <a:gd name="connsiteY12" fmla="*/ 742819 h 4230832"/>
                  <a:gd name="connsiteX13" fmla="*/ 1846613 w 5462650"/>
                  <a:gd name="connsiteY13" fmla="*/ 612 h 4230832"/>
                  <a:gd name="connsiteX14" fmla="*/ 1894115 w 5462650"/>
                  <a:gd name="connsiteY14" fmla="*/ 630004 h 4230832"/>
                  <a:gd name="connsiteX15" fmla="*/ 1900052 w 5462650"/>
                  <a:gd name="connsiteY15" fmla="*/ 1378149 h 4230832"/>
                  <a:gd name="connsiteX16" fmla="*/ 1923803 w 5462650"/>
                  <a:gd name="connsiteY16" fmla="*/ 2060981 h 4230832"/>
                  <a:gd name="connsiteX17" fmla="*/ 2185060 w 5462650"/>
                  <a:gd name="connsiteY17" fmla="*/ 2286611 h 4230832"/>
                  <a:gd name="connsiteX18" fmla="*/ 2559133 w 5462650"/>
                  <a:gd name="connsiteY18" fmla="*/ 2708186 h 4230832"/>
                  <a:gd name="connsiteX19" fmla="*/ 2998521 w 5462650"/>
                  <a:gd name="connsiteY19" fmla="*/ 3408830 h 4230832"/>
                  <a:gd name="connsiteX20" fmla="*/ 3562598 w 5462650"/>
                  <a:gd name="connsiteY20" fmla="*/ 4168851 h 4230832"/>
                  <a:gd name="connsiteX21" fmla="*/ 4073237 w 5462650"/>
                  <a:gd name="connsiteY21" fmla="*/ 4115412 h 4230832"/>
                  <a:gd name="connsiteX22" fmla="*/ 4417621 w 5462650"/>
                  <a:gd name="connsiteY22" fmla="*/ 3551334 h 4230832"/>
                  <a:gd name="connsiteX23" fmla="*/ 4916385 w 5462650"/>
                  <a:gd name="connsiteY23" fmla="*/ 2832876 h 4230832"/>
                  <a:gd name="connsiteX24" fmla="*/ 5064826 w 5462650"/>
                  <a:gd name="connsiteY24" fmla="*/ 2494430 h 4230832"/>
                  <a:gd name="connsiteX25" fmla="*/ 5082639 w 5462650"/>
                  <a:gd name="connsiteY25" fmla="*/ 2250986 h 4230832"/>
                  <a:gd name="connsiteX26" fmla="*/ 5082639 w 5462650"/>
                  <a:gd name="connsiteY26" fmla="*/ 1544404 h 4230832"/>
                  <a:gd name="connsiteX27" fmla="*/ 5153891 w 5462650"/>
                  <a:gd name="connsiteY27" fmla="*/ 445936 h 4230832"/>
                  <a:gd name="connsiteX28" fmla="*/ 5201393 w 5462650"/>
                  <a:gd name="connsiteY28" fmla="*/ 683443 h 4230832"/>
                  <a:gd name="connsiteX29" fmla="*/ 5213268 w 5462650"/>
                  <a:gd name="connsiteY29" fmla="*/ 1627531 h 4230832"/>
                  <a:gd name="connsiteX30" fmla="*/ 5213268 w 5462650"/>
                  <a:gd name="connsiteY30" fmla="*/ 2298487 h 4230832"/>
                  <a:gd name="connsiteX31" fmla="*/ 5278582 w 5462650"/>
                  <a:gd name="connsiteY31" fmla="*/ 2423178 h 4230832"/>
                  <a:gd name="connsiteX32" fmla="*/ 5320146 w 5462650"/>
                  <a:gd name="connsiteY32" fmla="*/ 2031292 h 4230832"/>
                  <a:gd name="connsiteX33" fmla="*/ 5320146 w 5462650"/>
                  <a:gd name="connsiteY33" fmla="*/ 1455338 h 4230832"/>
                  <a:gd name="connsiteX34" fmla="*/ 5314208 w 5462650"/>
                  <a:gd name="connsiteY34" fmla="*/ 612191 h 4230832"/>
                  <a:gd name="connsiteX35" fmla="*/ 5367647 w 5462650"/>
                  <a:gd name="connsiteY35" fmla="*/ 445936 h 4230832"/>
                  <a:gd name="connsiteX36" fmla="*/ 5432962 w 5462650"/>
                  <a:gd name="connsiteY36" fmla="*/ 1324710 h 4230832"/>
                  <a:gd name="connsiteX37" fmla="*/ 5462650 w 5462650"/>
                  <a:gd name="connsiteY37" fmla="*/ 2340051 h 4230832"/>
                  <a:gd name="connsiteX0" fmla="*/ 0 w 5432962"/>
                  <a:gd name="connsiteY0" fmla="*/ 3486019 h 4230832"/>
                  <a:gd name="connsiteX1" fmla="*/ 492826 w 5432962"/>
                  <a:gd name="connsiteY1" fmla="*/ 2803188 h 4230832"/>
                  <a:gd name="connsiteX2" fmla="*/ 1003466 w 5432962"/>
                  <a:gd name="connsiteY2" fmla="*/ 2310362 h 4230832"/>
                  <a:gd name="connsiteX3" fmla="*/ 1430977 w 5432962"/>
                  <a:gd name="connsiteY3" fmla="*/ 2108482 h 4230832"/>
                  <a:gd name="connsiteX4" fmla="*/ 1520042 w 5432962"/>
                  <a:gd name="connsiteY4" fmla="*/ 1918477 h 4230832"/>
                  <a:gd name="connsiteX5" fmla="*/ 1555668 w 5432962"/>
                  <a:gd name="connsiteY5" fmla="*/ 1122830 h 4230832"/>
                  <a:gd name="connsiteX6" fmla="*/ 1632858 w 5432962"/>
                  <a:gd name="connsiteY6" fmla="*/ 261869 h 4230832"/>
                  <a:gd name="connsiteX7" fmla="*/ 1674421 w 5432962"/>
                  <a:gd name="connsiteY7" fmla="*/ 261869 h 4230832"/>
                  <a:gd name="connsiteX8" fmla="*/ 1680359 w 5432962"/>
                  <a:gd name="connsiteY8" fmla="*/ 1360336 h 4230832"/>
                  <a:gd name="connsiteX9" fmla="*/ 1698172 w 5432962"/>
                  <a:gd name="connsiteY9" fmla="*/ 1918477 h 4230832"/>
                  <a:gd name="connsiteX10" fmla="*/ 1757549 w 5432962"/>
                  <a:gd name="connsiteY10" fmla="*/ 2025355 h 4230832"/>
                  <a:gd name="connsiteX11" fmla="*/ 1799112 w 5432962"/>
                  <a:gd name="connsiteY11" fmla="*/ 1562217 h 4230832"/>
                  <a:gd name="connsiteX12" fmla="*/ 1787237 w 5432962"/>
                  <a:gd name="connsiteY12" fmla="*/ 742819 h 4230832"/>
                  <a:gd name="connsiteX13" fmla="*/ 1846613 w 5432962"/>
                  <a:gd name="connsiteY13" fmla="*/ 612 h 4230832"/>
                  <a:gd name="connsiteX14" fmla="*/ 1894115 w 5432962"/>
                  <a:gd name="connsiteY14" fmla="*/ 630004 h 4230832"/>
                  <a:gd name="connsiteX15" fmla="*/ 1900052 w 5432962"/>
                  <a:gd name="connsiteY15" fmla="*/ 1378149 h 4230832"/>
                  <a:gd name="connsiteX16" fmla="*/ 1923803 w 5432962"/>
                  <a:gd name="connsiteY16" fmla="*/ 2060981 h 4230832"/>
                  <a:gd name="connsiteX17" fmla="*/ 2185060 w 5432962"/>
                  <a:gd name="connsiteY17" fmla="*/ 2286611 h 4230832"/>
                  <a:gd name="connsiteX18" fmla="*/ 2559133 w 5432962"/>
                  <a:gd name="connsiteY18" fmla="*/ 2708186 h 4230832"/>
                  <a:gd name="connsiteX19" fmla="*/ 2998521 w 5432962"/>
                  <a:gd name="connsiteY19" fmla="*/ 3408830 h 4230832"/>
                  <a:gd name="connsiteX20" fmla="*/ 3562598 w 5432962"/>
                  <a:gd name="connsiteY20" fmla="*/ 4168851 h 4230832"/>
                  <a:gd name="connsiteX21" fmla="*/ 4073237 w 5432962"/>
                  <a:gd name="connsiteY21" fmla="*/ 4115412 h 4230832"/>
                  <a:gd name="connsiteX22" fmla="*/ 4417621 w 5432962"/>
                  <a:gd name="connsiteY22" fmla="*/ 3551334 h 4230832"/>
                  <a:gd name="connsiteX23" fmla="*/ 4916385 w 5432962"/>
                  <a:gd name="connsiteY23" fmla="*/ 2832876 h 4230832"/>
                  <a:gd name="connsiteX24" fmla="*/ 5064826 w 5432962"/>
                  <a:gd name="connsiteY24" fmla="*/ 2494430 h 4230832"/>
                  <a:gd name="connsiteX25" fmla="*/ 5082639 w 5432962"/>
                  <a:gd name="connsiteY25" fmla="*/ 2250986 h 4230832"/>
                  <a:gd name="connsiteX26" fmla="*/ 5082639 w 5432962"/>
                  <a:gd name="connsiteY26" fmla="*/ 1544404 h 4230832"/>
                  <a:gd name="connsiteX27" fmla="*/ 5153891 w 5432962"/>
                  <a:gd name="connsiteY27" fmla="*/ 445936 h 4230832"/>
                  <a:gd name="connsiteX28" fmla="*/ 5201393 w 5432962"/>
                  <a:gd name="connsiteY28" fmla="*/ 683443 h 4230832"/>
                  <a:gd name="connsiteX29" fmla="*/ 5213268 w 5432962"/>
                  <a:gd name="connsiteY29" fmla="*/ 1627531 h 4230832"/>
                  <a:gd name="connsiteX30" fmla="*/ 5213268 w 5432962"/>
                  <a:gd name="connsiteY30" fmla="*/ 2298487 h 4230832"/>
                  <a:gd name="connsiteX31" fmla="*/ 5278582 w 5432962"/>
                  <a:gd name="connsiteY31" fmla="*/ 2423178 h 4230832"/>
                  <a:gd name="connsiteX32" fmla="*/ 5320146 w 5432962"/>
                  <a:gd name="connsiteY32" fmla="*/ 2031292 h 4230832"/>
                  <a:gd name="connsiteX33" fmla="*/ 5320146 w 5432962"/>
                  <a:gd name="connsiteY33" fmla="*/ 1455338 h 4230832"/>
                  <a:gd name="connsiteX34" fmla="*/ 5314208 w 5432962"/>
                  <a:gd name="connsiteY34" fmla="*/ 612191 h 4230832"/>
                  <a:gd name="connsiteX35" fmla="*/ 5367647 w 5432962"/>
                  <a:gd name="connsiteY35" fmla="*/ 445936 h 4230832"/>
                  <a:gd name="connsiteX36" fmla="*/ 5432962 w 5432962"/>
                  <a:gd name="connsiteY36" fmla="*/ 1324710 h 4230832"/>
                  <a:gd name="connsiteX0" fmla="*/ 0 w 5367647"/>
                  <a:gd name="connsiteY0" fmla="*/ 3486019 h 4230832"/>
                  <a:gd name="connsiteX1" fmla="*/ 492826 w 5367647"/>
                  <a:gd name="connsiteY1" fmla="*/ 2803188 h 4230832"/>
                  <a:gd name="connsiteX2" fmla="*/ 1003466 w 5367647"/>
                  <a:gd name="connsiteY2" fmla="*/ 2310362 h 4230832"/>
                  <a:gd name="connsiteX3" fmla="*/ 1430977 w 5367647"/>
                  <a:gd name="connsiteY3" fmla="*/ 2108482 h 4230832"/>
                  <a:gd name="connsiteX4" fmla="*/ 1520042 w 5367647"/>
                  <a:gd name="connsiteY4" fmla="*/ 1918477 h 4230832"/>
                  <a:gd name="connsiteX5" fmla="*/ 1555668 w 5367647"/>
                  <a:gd name="connsiteY5" fmla="*/ 1122830 h 4230832"/>
                  <a:gd name="connsiteX6" fmla="*/ 1632858 w 5367647"/>
                  <a:gd name="connsiteY6" fmla="*/ 261869 h 4230832"/>
                  <a:gd name="connsiteX7" fmla="*/ 1674421 w 5367647"/>
                  <a:gd name="connsiteY7" fmla="*/ 261869 h 4230832"/>
                  <a:gd name="connsiteX8" fmla="*/ 1680359 w 5367647"/>
                  <a:gd name="connsiteY8" fmla="*/ 1360336 h 4230832"/>
                  <a:gd name="connsiteX9" fmla="*/ 1698172 w 5367647"/>
                  <a:gd name="connsiteY9" fmla="*/ 1918477 h 4230832"/>
                  <a:gd name="connsiteX10" fmla="*/ 1757549 w 5367647"/>
                  <a:gd name="connsiteY10" fmla="*/ 2025355 h 4230832"/>
                  <a:gd name="connsiteX11" fmla="*/ 1799112 w 5367647"/>
                  <a:gd name="connsiteY11" fmla="*/ 1562217 h 4230832"/>
                  <a:gd name="connsiteX12" fmla="*/ 1787237 w 5367647"/>
                  <a:gd name="connsiteY12" fmla="*/ 742819 h 4230832"/>
                  <a:gd name="connsiteX13" fmla="*/ 1846613 w 5367647"/>
                  <a:gd name="connsiteY13" fmla="*/ 612 h 4230832"/>
                  <a:gd name="connsiteX14" fmla="*/ 1894115 w 5367647"/>
                  <a:gd name="connsiteY14" fmla="*/ 630004 h 4230832"/>
                  <a:gd name="connsiteX15" fmla="*/ 1900052 w 5367647"/>
                  <a:gd name="connsiteY15" fmla="*/ 1378149 h 4230832"/>
                  <a:gd name="connsiteX16" fmla="*/ 1923803 w 5367647"/>
                  <a:gd name="connsiteY16" fmla="*/ 2060981 h 4230832"/>
                  <a:gd name="connsiteX17" fmla="*/ 2185060 w 5367647"/>
                  <a:gd name="connsiteY17" fmla="*/ 2286611 h 4230832"/>
                  <a:gd name="connsiteX18" fmla="*/ 2559133 w 5367647"/>
                  <a:gd name="connsiteY18" fmla="*/ 2708186 h 4230832"/>
                  <a:gd name="connsiteX19" fmla="*/ 2998521 w 5367647"/>
                  <a:gd name="connsiteY19" fmla="*/ 3408830 h 4230832"/>
                  <a:gd name="connsiteX20" fmla="*/ 3562598 w 5367647"/>
                  <a:gd name="connsiteY20" fmla="*/ 4168851 h 4230832"/>
                  <a:gd name="connsiteX21" fmla="*/ 4073237 w 5367647"/>
                  <a:gd name="connsiteY21" fmla="*/ 4115412 h 4230832"/>
                  <a:gd name="connsiteX22" fmla="*/ 4417621 w 5367647"/>
                  <a:gd name="connsiteY22" fmla="*/ 3551334 h 4230832"/>
                  <a:gd name="connsiteX23" fmla="*/ 4916385 w 5367647"/>
                  <a:gd name="connsiteY23" fmla="*/ 2832876 h 4230832"/>
                  <a:gd name="connsiteX24" fmla="*/ 5064826 w 5367647"/>
                  <a:gd name="connsiteY24" fmla="*/ 2494430 h 4230832"/>
                  <a:gd name="connsiteX25" fmla="*/ 5082639 w 5367647"/>
                  <a:gd name="connsiteY25" fmla="*/ 2250986 h 4230832"/>
                  <a:gd name="connsiteX26" fmla="*/ 5082639 w 5367647"/>
                  <a:gd name="connsiteY26" fmla="*/ 1544404 h 4230832"/>
                  <a:gd name="connsiteX27" fmla="*/ 5153891 w 5367647"/>
                  <a:gd name="connsiteY27" fmla="*/ 445936 h 4230832"/>
                  <a:gd name="connsiteX28" fmla="*/ 5201393 w 5367647"/>
                  <a:gd name="connsiteY28" fmla="*/ 683443 h 4230832"/>
                  <a:gd name="connsiteX29" fmla="*/ 5213268 w 5367647"/>
                  <a:gd name="connsiteY29" fmla="*/ 1627531 h 4230832"/>
                  <a:gd name="connsiteX30" fmla="*/ 5213268 w 5367647"/>
                  <a:gd name="connsiteY30" fmla="*/ 2298487 h 4230832"/>
                  <a:gd name="connsiteX31" fmla="*/ 5278582 w 5367647"/>
                  <a:gd name="connsiteY31" fmla="*/ 2423178 h 4230832"/>
                  <a:gd name="connsiteX32" fmla="*/ 5320146 w 5367647"/>
                  <a:gd name="connsiteY32" fmla="*/ 2031292 h 4230832"/>
                  <a:gd name="connsiteX33" fmla="*/ 5320146 w 5367647"/>
                  <a:gd name="connsiteY33" fmla="*/ 1455338 h 4230832"/>
                  <a:gd name="connsiteX34" fmla="*/ 5314208 w 5367647"/>
                  <a:gd name="connsiteY34" fmla="*/ 612191 h 4230832"/>
                  <a:gd name="connsiteX35" fmla="*/ 5367647 w 5367647"/>
                  <a:gd name="connsiteY35" fmla="*/ 445936 h 4230832"/>
                  <a:gd name="connsiteX0" fmla="*/ 0 w 5323456"/>
                  <a:gd name="connsiteY0" fmla="*/ 3486019 h 4230832"/>
                  <a:gd name="connsiteX1" fmla="*/ 492826 w 5323456"/>
                  <a:gd name="connsiteY1" fmla="*/ 2803188 h 4230832"/>
                  <a:gd name="connsiteX2" fmla="*/ 1003466 w 5323456"/>
                  <a:gd name="connsiteY2" fmla="*/ 2310362 h 4230832"/>
                  <a:gd name="connsiteX3" fmla="*/ 1430977 w 5323456"/>
                  <a:gd name="connsiteY3" fmla="*/ 2108482 h 4230832"/>
                  <a:gd name="connsiteX4" fmla="*/ 1520042 w 5323456"/>
                  <a:gd name="connsiteY4" fmla="*/ 1918477 h 4230832"/>
                  <a:gd name="connsiteX5" fmla="*/ 1555668 w 5323456"/>
                  <a:gd name="connsiteY5" fmla="*/ 1122830 h 4230832"/>
                  <a:gd name="connsiteX6" fmla="*/ 1632858 w 5323456"/>
                  <a:gd name="connsiteY6" fmla="*/ 261869 h 4230832"/>
                  <a:gd name="connsiteX7" fmla="*/ 1674421 w 5323456"/>
                  <a:gd name="connsiteY7" fmla="*/ 261869 h 4230832"/>
                  <a:gd name="connsiteX8" fmla="*/ 1680359 w 5323456"/>
                  <a:gd name="connsiteY8" fmla="*/ 1360336 h 4230832"/>
                  <a:gd name="connsiteX9" fmla="*/ 1698172 w 5323456"/>
                  <a:gd name="connsiteY9" fmla="*/ 1918477 h 4230832"/>
                  <a:gd name="connsiteX10" fmla="*/ 1757549 w 5323456"/>
                  <a:gd name="connsiteY10" fmla="*/ 2025355 h 4230832"/>
                  <a:gd name="connsiteX11" fmla="*/ 1799112 w 5323456"/>
                  <a:gd name="connsiteY11" fmla="*/ 1562217 h 4230832"/>
                  <a:gd name="connsiteX12" fmla="*/ 1787237 w 5323456"/>
                  <a:gd name="connsiteY12" fmla="*/ 742819 h 4230832"/>
                  <a:gd name="connsiteX13" fmla="*/ 1846613 w 5323456"/>
                  <a:gd name="connsiteY13" fmla="*/ 612 h 4230832"/>
                  <a:gd name="connsiteX14" fmla="*/ 1894115 w 5323456"/>
                  <a:gd name="connsiteY14" fmla="*/ 630004 h 4230832"/>
                  <a:gd name="connsiteX15" fmla="*/ 1900052 w 5323456"/>
                  <a:gd name="connsiteY15" fmla="*/ 1378149 h 4230832"/>
                  <a:gd name="connsiteX16" fmla="*/ 1923803 w 5323456"/>
                  <a:gd name="connsiteY16" fmla="*/ 2060981 h 4230832"/>
                  <a:gd name="connsiteX17" fmla="*/ 2185060 w 5323456"/>
                  <a:gd name="connsiteY17" fmla="*/ 2286611 h 4230832"/>
                  <a:gd name="connsiteX18" fmla="*/ 2559133 w 5323456"/>
                  <a:gd name="connsiteY18" fmla="*/ 2708186 h 4230832"/>
                  <a:gd name="connsiteX19" fmla="*/ 2998521 w 5323456"/>
                  <a:gd name="connsiteY19" fmla="*/ 3408830 h 4230832"/>
                  <a:gd name="connsiteX20" fmla="*/ 3562598 w 5323456"/>
                  <a:gd name="connsiteY20" fmla="*/ 4168851 h 4230832"/>
                  <a:gd name="connsiteX21" fmla="*/ 4073237 w 5323456"/>
                  <a:gd name="connsiteY21" fmla="*/ 4115412 h 4230832"/>
                  <a:gd name="connsiteX22" fmla="*/ 4417621 w 5323456"/>
                  <a:gd name="connsiteY22" fmla="*/ 3551334 h 4230832"/>
                  <a:gd name="connsiteX23" fmla="*/ 4916385 w 5323456"/>
                  <a:gd name="connsiteY23" fmla="*/ 2832876 h 4230832"/>
                  <a:gd name="connsiteX24" fmla="*/ 5064826 w 5323456"/>
                  <a:gd name="connsiteY24" fmla="*/ 2494430 h 4230832"/>
                  <a:gd name="connsiteX25" fmla="*/ 5082639 w 5323456"/>
                  <a:gd name="connsiteY25" fmla="*/ 2250986 h 4230832"/>
                  <a:gd name="connsiteX26" fmla="*/ 5082639 w 5323456"/>
                  <a:gd name="connsiteY26" fmla="*/ 1544404 h 4230832"/>
                  <a:gd name="connsiteX27" fmla="*/ 5153891 w 5323456"/>
                  <a:gd name="connsiteY27" fmla="*/ 445936 h 4230832"/>
                  <a:gd name="connsiteX28" fmla="*/ 5201393 w 5323456"/>
                  <a:gd name="connsiteY28" fmla="*/ 683443 h 4230832"/>
                  <a:gd name="connsiteX29" fmla="*/ 5213268 w 5323456"/>
                  <a:gd name="connsiteY29" fmla="*/ 1627531 h 4230832"/>
                  <a:gd name="connsiteX30" fmla="*/ 5213268 w 5323456"/>
                  <a:gd name="connsiteY30" fmla="*/ 2298487 h 4230832"/>
                  <a:gd name="connsiteX31" fmla="*/ 5278582 w 5323456"/>
                  <a:gd name="connsiteY31" fmla="*/ 2423178 h 4230832"/>
                  <a:gd name="connsiteX32" fmla="*/ 5320146 w 5323456"/>
                  <a:gd name="connsiteY32" fmla="*/ 2031292 h 4230832"/>
                  <a:gd name="connsiteX33" fmla="*/ 5320146 w 5323456"/>
                  <a:gd name="connsiteY33" fmla="*/ 1455338 h 4230832"/>
                  <a:gd name="connsiteX34" fmla="*/ 5314208 w 5323456"/>
                  <a:gd name="connsiteY34" fmla="*/ 612191 h 4230832"/>
                  <a:gd name="connsiteX0" fmla="*/ 0 w 5323456"/>
                  <a:gd name="connsiteY0" fmla="*/ 3486019 h 4230832"/>
                  <a:gd name="connsiteX1" fmla="*/ 492826 w 5323456"/>
                  <a:gd name="connsiteY1" fmla="*/ 2803188 h 4230832"/>
                  <a:gd name="connsiteX2" fmla="*/ 1003466 w 5323456"/>
                  <a:gd name="connsiteY2" fmla="*/ 2310362 h 4230832"/>
                  <a:gd name="connsiteX3" fmla="*/ 1430977 w 5323456"/>
                  <a:gd name="connsiteY3" fmla="*/ 2108482 h 4230832"/>
                  <a:gd name="connsiteX4" fmla="*/ 1520042 w 5323456"/>
                  <a:gd name="connsiteY4" fmla="*/ 1918477 h 4230832"/>
                  <a:gd name="connsiteX5" fmla="*/ 1555668 w 5323456"/>
                  <a:gd name="connsiteY5" fmla="*/ 1122830 h 4230832"/>
                  <a:gd name="connsiteX6" fmla="*/ 1632858 w 5323456"/>
                  <a:gd name="connsiteY6" fmla="*/ 261869 h 4230832"/>
                  <a:gd name="connsiteX7" fmla="*/ 1674421 w 5323456"/>
                  <a:gd name="connsiteY7" fmla="*/ 261869 h 4230832"/>
                  <a:gd name="connsiteX8" fmla="*/ 1680359 w 5323456"/>
                  <a:gd name="connsiteY8" fmla="*/ 1360336 h 4230832"/>
                  <a:gd name="connsiteX9" fmla="*/ 1698172 w 5323456"/>
                  <a:gd name="connsiteY9" fmla="*/ 1918477 h 4230832"/>
                  <a:gd name="connsiteX10" fmla="*/ 1757549 w 5323456"/>
                  <a:gd name="connsiteY10" fmla="*/ 2025355 h 4230832"/>
                  <a:gd name="connsiteX11" fmla="*/ 1799112 w 5323456"/>
                  <a:gd name="connsiteY11" fmla="*/ 1562217 h 4230832"/>
                  <a:gd name="connsiteX12" fmla="*/ 1787237 w 5323456"/>
                  <a:gd name="connsiteY12" fmla="*/ 742819 h 4230832"/>
                  <a:gd name="connsiteX13" fmla="*/ 1846613 w 5323456"/>
                  <a:gd name="connsiteY13" fmla="*/ 612 h 4230832"/>
                  <a:gd name="connsiteX14" fmla="*/ 1894115 w 5323456"/>
                  <a:gd name="connsiteY14" fmla="*/ 630004 h 4230832"/>
                  <a:gd name="connsiteX15" fmla="*/ 1900052 w 5323456"/>
                  <a:gd name="connsiteY15" fmla="*/ 1378149 h 4230832"/>
                  <a:gd name="connsiteX16" fmla="*/ 1923803 w 5323456"/>
                  <a:gd name="connsiteY16" fmla="*/ 2060981 h 4230832"/>
                  <a:gd name="connsiteX17" fmla="*/ 2185060 w 5323456"/>
                  <a:gd name="connsiteY17" fmla="*/ 2286611 h 4230832"/>
                  <a:gd name="connsiteX18" fmla="*/ 2559133 w 5323456"/>
                  <a:gd name="connsiteY18" fmla="*/ 2708186 h 4230832"/>
                  <a:gd name="connsiteX19" fmla="*/ 2998521 w 5323456"/>
                  <a:gd name="connsiteY19" fmla="*/ 3408830 h 4230832"/>
                  <a:gd name="connsiteX20" fmla="*/ 3562598 w 5323456"/>
                  <a:gd name="connsiteY20" fmla="*/ 4168851 h 4230832"/>
                  <a:gd name="connsiteX21" fmla="*/ 4073237 w 5323456"/>
                  <a:gd name="connsiteY21" fmla="*/ 4115412 h 4230832"/>
                  <a:gd name="connsiteX22" fmla="*/ 4417621 w 5323456"/>
                  <a:gd name="connsiteY22" fmla="*/ 3551334 h 4230832"/>
                  <a:gd name="connsiteX23" fmla="*/ 4916385 w 5323456"/>
                  <a:gd name="connsiteY23" fmla="*/ 2832876 h 4230832"/>
                  <a:gd name="connsiteX24" fmla="*/ 5064826 w 5323456"/>
                  <a:gd name="connsiteY24" fmla="*/ 2494430 h 4230832"/>
                  <a:gd name="connsiteX25" fmla="*/ 5082639 w 5323456"/>
                  <a:gd name="connsiteY25" fmla="*/ 2250986 h 4230832"/>
                  <a:gd name="connsiteX26" fmla="*/ 5082639 w 5323456"/>
                  <a:gd name="connsiteY26" fmla="*/ 1544404 h 4230832"/>
                  <a:gd name="connsiteX27" fmla="*/ 5153891 w 5323456"/>
                  <a:gd name="connsiteY27" fmla="*/ 445936 h 4230832"/>
                  <a:gd name="connsiteX28" fmla="*/ 5201393 w 5323456"/>
                  <a:gd name="connsiteY28" fmla="*/ 683443 h 4230832"/>
                  <a:gd name="connsiteX29" fmla="*/ 5213268 w 5323456"/>
                  <a:gd name="connsiteY29" fmla="*/ 1627531 h 4230832"/>
                  <a:gd name="connsiteX30" fmla="*/ 5213268 w 5323456"/>
                  <a:gd name="connsiteY30" fmla="*/ 2298487 h 4230832"/>
                  <a:gd name="connsiteX31" fmla="*/ 5278582 w 5323456"/>
                  <a:gd name="connsiteY31" fmla="*/ 2423178 h 4230832"/>
                  <a:gd name="connsiteX32" fmla="*/ 5320146 w 5323456"/>
                  <a:gd name="connsiteY32" fmla="*/ 2031292 h 4230832"/>
                  <a:gd name="connsiteX33" fmla="*/ 5320146 w 5323456"/>
                  <a:gd name="connsiteY33" fmla="*/ 1455338 h 4230832"/>
                  <a:gd name="connsiteX0" fmla="*/ 0 w 5323456"/>
                  <a:gd name="connsiteY0" fmla="*/ 3486019 h 4230832"/>
                  <a:gd name="connsiteX1" fmla="*/ 492826 w 5323456"/>
                  <a:gd name="connsiteY1" fmla="*/ 2803188 h 4230832"/>
                  <a:gd name="connsiteX2" fmla="*/ 1003466 w 5323456"/>
                  <a:gd name="connsiteY2" fmla="*/ 2310362 h 4230832"/>
                  <a:gd name="connsiteX3" fmla="*/ 1430977 w 5323456"/>
                  <a:gd name="connsiteY3" fmla="*/ 2108482 h 4230832"/>
                  <a:gd name="connsiteX4" fmla="*/ 1520042 w 5323456"/>
                  <a:gd name="connsiteY4" fmla="*/ 1918477 h 4230832"/>
                  <a:gd name="connsiteX5" fmla="*/ 1555668 w 5323456"/>
                  <a:gd name="connsiteY5" fmla="*/ 1122830 h 4230832"/>
                  <a:gd name="connsiteX6" fmla="*/ 1632858 w 5323456"/>
                  <a:gd name="connsiteY6" fmla="*/ 261869 h 4230832"/>
                  <a:gd name="connsiteX7" fmla="*/ 1674421 w 5323456"/>
                  <a:gd name="connsiteY7" fmla="*/ 261869 h 4230832"/>
                  <a:gd name="connsiteX8" fmla="*/ 1680359 w 5323456"/>
                  <a:gd name="connsiteY8" fmla="*/ 1360336 h 4230832"/>
                  <a:gd name="connsiteX9" fmla="*/ 1698172 w 5323456"/>
                  <a:gd name="connsiteY9" fmla="*/ 1918477 h 4230832"/>
                  <a:gd name="connsiteX10" fmla="*/ 1757549 w 5323456"/>
                  <a:gd name="connsiteY10" fmla="*/ 2025355 h 4230832"/>
                  <a:gd name="connsiteX11" fmla="*/ 1799112 w 5323456"/>
                  <a:gd name="connsiteY11" fmla="*/ 1562217 h 4230832"/>
                  <a:gd name="connsiteX12" fmla="*/ 1787237 w 5323456"/>
                  <a:gd name="connsiteY12" fmla="*/ 742819 h 4230832"/>
                  <a:gd name="connsiteX13" fmla="*/ 1846613 w 5323456"/>
                  <a:gd name="connsiteY13" fmla="*/ 612 h 4230832"/>
                  <a:gd name="connsiteX14" fmla="*/ 1894115 w 5323456"/>
                  <a:gd name="connsiteY14" fmla="*/ 630004 h 4230832"/>
                  <a:gd name="connsiteX15" fmla="*/ 1900052 w 5323456"/>
                  <a:gd name="connsiteY15" fmla="*/ 1378149 h 4230832"/>
                  <a:gd name="connsiteX16" fmla="*/ 1923803 w 5323456"/>
                  <a:gd name="connsiteY16" fmla="*/ 2060981 h 4230832"/>
                  <a:gd name="connsiteX17" fmla="*/ 2185060 w 5323456"/>
                  <a:gd name="connsiteY17" fmla="*/ 2286611 h 4230832"/>
                  <a:gd name="connsiteX18" fmla="*/ 2559133 w 5323456"/>
                  <a:gd name="connsiteY18" fmla="*/ 2708186 h 4230832"/>
                  <a:gd name="connsiteX19" fmla="*/ 2998521 w 5323456"/>
                  <a:gd name="connsiteY19" fmla="*/ 3408830 h 4230832"/>
                  <a:gd name="connsiteX20" fmla="*/ 3562598 w 5323456"/>
                  <a:gd name="connsiteY20" fmla="*/ 4168851 h 4230832"/>
                  <a:gd name="connsiteX21" fmla="*/ 4073237 w 5323456"/>
                  <a:gd name="connsiteY21" fmla="*/ 4115412 h 4230832"/>
                  <a:gd name="connsiteX22" fmla="*/ 4417621 w 5323456"/>
                  <a:gd name="connsiteY22" fmla="*/ 3551334 h 4230832"/>
                  <a:gd name="connsiteX23" fmla="*/ 4916385 w 5323456"/>
                  <a:gd name="connsiteY23" fmla="*/ 2832876 h 4230832"/>
                  <a:gd name="connsiteX24" fmla="*/ 5064826 w 5323456"/>
                  <a:gd name="connsiteY24" fmla="*/ 2494430 h 4230832"/>
                  <a:gd name="connsiteX25" fmla="*/ 5082639 w 5323456"/>
                  <a:gd name="connsiteY25" fmla="*/ 2250986 h 4230832"/>
                  <a:gd name="connsiteX26" fmla="*/ 5082639 w 5323456"/>
                  <a:gd name="connsiteY26" fmla="*/ 1544404 h 4230832"/>
                  <a:gd name="connsiteX27" fmla="*/ 5153891 w 5323456"/>
                  <a:gd name="connsiteY27" fmla="*/ 445936 h 4230832"/>
                  <a:gd name="connsiteX28" fmla="*/ 5213268 w 5323456"/>
                  <a:gd name="connsiteY28" fmla="*/ 1627531 h 4230832"/>
                  <a:gd name="connsiteX29" fmla="*/ 5213268 w 5323456"/>
                  <a:gd name="connsiteY29" fmla="*/ 2298487 h 4230832"/>
                  <a:gd name="connsiteX30" fmla="*/ 5278582 w 5323456"/>
                  <a:gd name="connsiteY30" fmla="*/ 2423178 h 4230832"/>
                  <a:gd name="connsiteX31" fmla="*/ 5320146 w 5323456"/>
                  <a:gd name="connsiteY31" fmla="*/ 2031292 h 4230832"/>
                  <a:gd name="connsiteX32" fmla="*/ 5320146 w 5323456"/>
                  <a:gd name="connsiteY32" fmla="*/ 1455338 h 4230832"/>
                  <a:gd name="connsiteX0" fmla="*/ 0 w 5323456"/>
                  <a:gd name="connsiteY0" fmla="*/ 3486019 h 4230832"/>
                  <a:gd name="connsiteX1" fmla="*/ 492826 w 5323456"/>
                  <a:gd name="connsiteY1" fmla="*/ 2803188 h 4230832"/>
                  <a:gd name="connsiteX2" fmla="*/ 1003466 w 5323456"/>
                  <a:gd name="connsiteY2" fmla="*/ 2310362 h 4230832"/>
                  <a:gd name="connsiteX3" fmla="*/ 1430977 w 5323456"/>
                  <a:gd name="connsiteY3" fmla="*/ 2108482 h 4230832"/>
                  <a:gd name="connsiteX4" fmla="*/ 1520042 w 5323456"/>
                  <a:gd name="connsiteY4" fmla="*/ 1918477 h 4230832"/>
                  <a:gd name="connsiteX5" fmla="*/ 1555668 w 5323456"/>
                  <a:gd name="connsiteY5" fmla="*/ 1122830 h 4230832"/>
                  <a:gd name="connsiteX6" fmla="*/ 1632858 w 5323456"/>
                  <a:gd name="connsiteY6" fmla="*/ 261869 h 4230832"/>
                  <a:gd name="connsiteX7" fmla="*/ 1674421 w 5323456"/>
                  <a:gd name="connsiteY7" fmla="*/ 261869 h 4230832"/>
                  <a:gd name="connsiteX8" fmla="*/ 1680359 w 5323456"/>
                  <a:gd name="connsiteY8" fmla="*/ 1360336 h 4230832"/>
                  <a:gd name="connsiteX9" fmla="*/ 1698172 w 5323456"/>
                  <a:gd name="connsiteY9" fmla="*/ 1918477 h 4230832"/>
                  <a:gd name="connsiteX10" fmla="*/ 1757549 w 5323456"/>
                  <a:gd name="connsiteY10" fmla="*/ 2025355 h 4230832"/>
                  <a:gd name="connsiteX11" fmla="*/ 1799112 w 5323456"/>
                  <a:gd name="connsiteY11" fmla="*/ 1562217 h 4230832"/>
                  <a:gd name="connsiteX12" fmla="*/ 1787237 w 5323456"/>
                  <a:gd name="connsiteY12" fmla="*/ 742819 h 4230832"/>
                  <a:gd name="connsiteX13" fmla="*/ 1846613 w 5323456"/>
                  <a:gd name="connsiteY13" fmla="*/ 612 h 4230832"/>
                  <a:gd name="connsiteX14" fmla="*/ 1894115 w 5323456"/>
                  <a:gd name="connsiteY14" fmla="*/ 630004 h 4230832"/>
                  <a:gd name="connsiteX15" fmla="*/ 1900052 w 5323456"/>
                  <a:gd name="connsiteY15" fmla="*/ 1378149 h 4230832"/>
                  <a:gd name="connsiteX16" fmla="*/ 1923803 w 5323456"/>
                  <a:gd name="connsiteY16" fmla="*/ 2060981 h 4230832"/>
                  <a:gd name="connsiteX17" fmla="*/ 2185060 w 5323456"/>
                  <a:gd name="connsiteY17" fmla="*/ 2286611 h 4230832"/>
                  <a:gd name="connsiteX18" fmla="*/ 2559133 w 5323456"/>
                  <a:gd name="connsiteY18" fmla="*/ 2708186 h 4230832"/>
                  <a:gd name="connsiteX19" fmla="*/ 2998521 w 5323456"/>
                  <a:gd name="connsiteY19" fmla="*/ 3408830 h 4230832"/>
                  <a:gd name="connsiteX20" fmla="*/ 3562598 w 5323456"/>
                  <a:gd name="connsiteY20" fmla="*/ 4168851 h 4230832"/>
                  <a:gd name="connsiteX21" fmla="*/ 4073237 w 5323456"/>
                  <a:gd name="connsiteY21" fmla="*/ 4115412 h 4230832"/>
                  <a:gd name="connsiteX22" fmla="*/ 4417621 w 5323456"/>
                  <a:gd name="connsiteY22" fmla="*/ 3551334 h 4230832"/>
                  <a:gd name="connsiteX23" fmla="*/ 4916385 w 5323456"/>
                  <a:gd name="connsiteY23" fmla="*/ 2832876 h 4230832"/>
                  <a:gd name="connsiteX24" fmla="*/ 5064826 w 5323456"/>
                  <a:gd name="connsiteY24" fmla="*/ 2494430 h 4230832"/>
                  <a:gd name="connsiteX25" fmla="*/ 5082639 w 5323456"/>
                  <a:gd name="connsiteY25" fmla="*/ 2250986 h 4230832"/>
                  <a:gd name="connsiteX26" fmla="*/ 5082639 w 5323456"/>
                  <a:gd name="connsiteY26" fmla="*/ 1544404 h 4230832"/>
                  <a:gd name="connsiteX27" fmla="*/ 5213268 w 5323456"/>
                  <a:gd name="connsiteY27" fmla="*/ 1627531 h 4230832"/>
                  <a:gd name="connsiteX28" fmla="*/ 5213268 w 5323456"/>
                  <a:gd name="connsiteY28" fmla="*/ 2298487 h 4230832"/>
                  <a:gd name="connsiteX29" fmla="*/ 5278582 w 5323456"/>
                  <a:gd name="connsiteY29" fmla="*/ 2423178 h 4230832"/>
                  <a:gd name="connsiteX30" fmla="*/ 5320146 w 5323456"/>
                  <a:gd name="connsiteY30" fmla="*/ 2031292 h 4230832"/>
                  <a:gd name="connsiteX31" fmla="*/ 5320146 w 5323456"/>
                  <a:gd name="connsiteY31" fmla="*/ 1455338 h 4230832"/>
                  <a:gd name="connsiteX0" fmla="*/ 0 w 5320146"/>
                  <a:gd name="connsiteY0" fmla="*/ 3486019 h 4230832"/>
                  <a:gd name="connsiteX1" fmla="*/ 492826 w 5320146"/>
                  <a:gd name="connsiteY1" fmla="*/ 2803188 h 4230832"/>
                  <a:gd name="connsiteX2" fmla="*/ 1003466 w 5320146"/>
                  <a:gd name="connsiteY2" fmla="*/ 2310362 h 4230832"/>
                  <a:gd name="connsiteX3" fmla="*/ 1430977 w 5320146"/>
                  <a:gd name="connsiteY3" fmla="*/ 2108482 h 4230832"/>
                  <a:gd name="connsiteX4" fmla="*/ 1520042 w 5320146"/>
                  <a:gd name="connsiteY4" fmla="*/ 1918477 h 4230832"/>
                  <a:gd name="connsiteX5" fmla="*/ 1555668 w 5320146"/>
                  <a:gd name="connsiteY5" fmla="*/ 1122830 h 4230832"/>
                  <a:gd name="connsiteX6" fmla="*/ 1632858 w 5320146"/>
                  <a:gd name="connsiteY6" fmla="*/ 261869 h 4230832"/>
                  <a:gd name="connsiteX7" fmla="*/ 1674421 w 5320146"/>
                  <a:gd name="connsiteY7" fmla="*/ 261869 h 4230832"/>
                  <a:gd name="connsiteX8" fmla="*/ 1680359 w 5320146"/>
                  <a:gd name="connsiteY8" fmla="*/ 1360336 h 4230832"/>
                  <a:gd name="connsiteX9" fmla="*/ 1698172 w 5320146"/>
                  <a:gd name="connsiteY9" fmla="*/ 1918477 h 4230832"/>
                  <a:gd name="connsiteX10" fmla="*/ 1757549 w 5320146"/>
                  <a:gd name="connsiteY10" fmla="*/ 2025355 h 4230832"/>
                  <a:gd name="connsiteX11" fmla="*/ 1799112 w 5320146"/>
                  <a:gd name="connsiteY11" fmla="*/ 1562217 h 4230832"/>
                  <a:gd name="connsiteX12" fmla="*/ 1787237 w 5320146"/>
                  <a:gd name="connsiteY12" fmla="*/ 742819 h 4230832"/>
                  <a:gd name="connsiteX13" fmla="*/ 1846613 w 5320146"/>
                  <a:gd name="connsiteY13" fmla="*/ 612 h 4230832"/>
                  <a:gd name="connsiteX14" fmla="*/ 1894115 w 5320146"/>
                  <a:gd name="connsiteY14" fmla="*/ 630004 h 4230832"/>
                  <a:gd name="connsiteX15" fmla="*/ 1900052 w 5320146"/>
                  <a:gd name="connsiteY15" fmla="*/ 1378149 h 4230832"/>
                  <a:gd name="connsiteX16" fmla="*/ 1923803 w 5320146"/>
                  <a:gd name="connsiteY16" fmla="*/ 2060981 h 4230832"/>
                  <a:gd name="connsiteX17" fmla="*/ 2185060 w 5320146"/>
                  <a:gd name="connsiteY17" fmla="*/ 2286611 h 4230832"/>
                  <a:gd name="connsiteX18" fmla="*/ 2559133 w 5320146"/>
                  <a:gd name="connsiteY18" fmla="*/ 2708186 h 4230832"/>
                  <a:gd name="connsiteX19" fmla="*/ 2998521 w 5320146"/>
                  <a:gd name="connsiteY19" fmla="*/ 3408830 h 4230832"/>
                  <a:gd name="connsiteX20" fmla="*/ 3562598 w 5320146"/>
                  <a:gd name="connsiteY20" fmla="*/ 4168851 h 4230832"/>
                  <a:gd name="connsiteX21" fmla="*/ 4073237 w 5320146"/>
                  <a:gd name="connsiteY21" fmla="*/ 4115412 h 4230832"/>
                  <a:gd name="connsiteX22" fmla="*/ 4417621 w 5320146"/>
                  <a:gd name="connsiteY22" fmla="*/ 3551334 h 4230832"/>
                  <a:gd name="connsiteX23" fmla="*/ 4916385 w 5320146"/>
                  <a:gd name="connsiteY23" fmla="*/ 2832876 h 4230832"/>
                  <a:gd name="connsiteX24" fmla="*/ 5064826 w 5320146"/>
                  <a:gd name="connsiteY24" fmla="*/ 2494430 h 4230832"/>
                  <a:gd name="connsiteX25" fmla="*/ 5082639 w 5320146"/>
                  <a:gd name="connsiteY25" fmla="*/ 2250986 h 4230832"/>
                  <a:gd name="connsiteX26" fmla="*/ 5082639 w 5320146"/>
                  <a:gd name="connsiteY26" fmla="*/ 1544404 h 4230832"/>
                  <a:gd name="connsiteX27" fmla="*/ 5213268 w 5320146"/>
                  <a:gd name="connsiteY27" fmla="*/ 1627531 h 4230832"/>
                  <a:gd name="connsiteX28" fmla="*/ 5213268 w 5320146"/>
                  <a:gd name="connsiteY28" fmla="*/ 2298487 h 4230832"/>
                  <a:gd name="connsiteX29" fmla="*/ 5278582 w 5320146"/>
                  <a:gd name="connsiteY29" fmla="*/ 2423178 h 4230832"/>
                  <a:gd name="connsiteX30" fmla="*/ 5320146 w 5320146"/>
                  <a:gd name="connsiteY30" fmla="*/ 2031292 h 4230832"/>
                  <a:gd name="connsiteX0" fmla="*/ 0 w 5320931"/>
                  <a:gd name="connsiteY0" fmla="*/ 3486019 h 4230832"/>
                  <a:gd name="connsiteX1" fmla="*/ 492826 w 5320931"/>
                  <a:gd name="connsiteY1" fmla="*/ 2803188 h 4230832"/>
                  <a:gd name="connsiteX2" fmla="*/ 1003466 w 5320931"/>
                  <a:gd name="connsiteY2" fmla="*/ 2310362 h 4230832"/>
                  <a:gd name="connsiteX3" fmla="*/ 1430977 w 5320931"/>
                  <a:gd name="connsiteY3" fmla="*/ 2108482 h 4230832"/>
                  <a:gd name="connsiteX4" fmla="*/ 1520042 w 5320931"/>
                  <a:gd name="connsiteY4" fmla="*/ 1918477 h 4230832"/>
                  <a:gd name="connsiteX5" fmla="*/ 1555668 w 5320931"/>
                  <a:gd name="connsiteY5" fmla="*/ 1122830 h 4230832"/>
                  <a:gd name="connsiteX6" fmla="*/ 1632858 w 5320931"/>
                  <a:gd name="connsiteY6" fmla="*/ 261869 h 4230832"/>
                  <a:gd name="connsiteX7" fmla="*/ 1674421 w 5320931"/>
                  <a:gd name="connsiteY7" fmla="*/ 261869 h 4230832"/>
                  <a:gd name="connsiteX8" fmla="*/ 1680359 w 5320931"/>
                  <a:gd name="connsiteY8" fmla="*/ 1360336 h 4230832"/>
                  <a:gd name="connsiteX9" fmla="*/ 1698172 w 5320931"/>
                  <a:gd name="connsiteY9" fmla="*/ 1918477 h 4230832"/>
                  <a:gd name="connsiteX10" fmla="*/ 1757549 w 5320931"/>
                  <a:gd name="connsiteY10" fmla="*/ 2025355 h 4230832"/>
                  <a:gd name="connsiteX11" fmla="*/ 1799112 w 5320931"/>
                  <a:gd name="connsiteY11" fmla="*/ 1562217 h 4230832"/>
                  <a:gd name="connsiteX12" fmla="*/ 1787237 w 5320931"/>
                  <a:gd name="connsiteY12" fmla="*/ 742819 h 4230832"/>
                  <a:gd name="connsiteX13" fmla="*/ 1846613 w 5320931"/>
                  <a:gd name="connsiteY13" fmla="*/ 612 h 4230832"/>
                  <a:gd name="connsiteX14" fmla="*/ 1894115 w 5320931"/>
                  <a:gd name="connsiteY14" fmla="*/ 630004 h 4230832"/>
                  <a:gd name="connsiteX15" fmla="*/ 1900052 w 5320931"/>
                  <a:gd name="connsiteY15" fmla="*/ 1378149 h 4230832"/>
                  <a:gd name="connsiteX16" fmla="*/ 1923803 w 5320931"/>
                  <a:gd name="connsiteY16" fmla="*/ 2060981 h 4230832"/>
                  <a:gd name="connsiteX17" fmla="*/ 2185060 w 5320931"/>
                  <a:gd name="connsiteY17" fmla="*/ 2286611 h 4230832"/>
                  <a:gd name="connsiteX18" fmla="*/ 2559133 w 5320931"/>
                  <a:gd name="connsiteY18" fmla="*/ 2708186 h 4230832"/>
                  <a:gd name="connsiteX19" fmla="*/ 2998521 w 5320931"/>
                  <a:gd name="connsiteY19" fmla="*/ 3408830 h 4230832"/>
                  <a:gd name="connsiteX20" fmla="*/ 3562598 w 5320931"/>
                  <a:gd name="connsiteY20" fmla="*/ 4168851 h 4230832"/>
                  <a:gd name="connsiteX21" fmla="*/ 4073237 w 5320931"/>
                  <a:gd name="connsiteY21" fmla="*/ 4115412 h 4230832"/>
                  <a:gd name="connsiteX22" fmla="*/ 4417621 w 5320931"/>
                  <a:gd name="connsiteY22" fmla="*/ 3551334 h 4230832"/>
                  <a:gd name="connsiteX23" fmla="*/ 4916385 w 5320931"/>
                  <a:gd name="connsiteY23" fmla="*/ 2832876 h 4230832"/>
                  <a:gd name="connsiteX24" fmla="*/ 5064826 w 5320931"/>
                  <a:gd name="connsiteY24" fmla="*/ 2494430 h 4230832"/>
                  <a:gd name="connsiteX25" fmla="*/ 5082639 w 5320931"/>
                  <a:gd name="connsiteY25" fmla="*/ 2250986 h 4230832"/>
                  <a:gd name="connsiteX26" fmla="*/ 5082639 w 5320931"/>
                  <a:gd name="connsiteY26" fmla="*/ 1544404 h 4230832"/>
                  <a:gd name="connsiteX27" fmla="*/ 5213268 w 5320931"/>
                  <a:gd name="connsiteY27" fmla="*/ 1627531 h 4230832"/>
                  <a:gd name="connsiteX28" fmla="*/ 5213268 w 5320931"/>
                  <a:gd name="connsiteY28" fmla="*/ 2298487 h 4230832"/>
                  <a:gd name="connsiteX29" fmla="*/ 5278582 w 5320931"/>
                  <a:gd name="connsiteY29" fmla="*/ 2423178 h 4230832"/>
                  <a:gd name="connsiteX30" fmla="*/ 5320146 w 5320931"/>
                  <a:gd name="connsiteY30" fmla="*/ 2031292 h 4230832"/>
                  <a:gd name="connsiteX31" fmla="*/ 5305510 w 5320931"/>
                  <a:gd name="connsiteY31" fmla="*/ 2039577 h 4230832"/>
                  <a:gd name="connsiteX0" fmla="*/ 0 w 5320146"/>
                  <a:gd name="connsiteY0" fmla="*/ 3486019 h 4230832"/>
                  <a:gd name="connsiteX1" fmla="*/ 492826 w 5320146"/>
                  <a:gd name="connsiteY1" fmla="*/ 2803188 h 4230832"/>
                  <a:gd name="connsiteX2" fmla="*/ 1003466 w 5320146"/>
                  <a:gd name="connsiteY2" fmla="*/ 2310362 h 4230832"/>
                  <a:gd name="connsiteX3" fmla="*/ 1430977 w 5320146"/>
                  <a:gd name="connsiteY3" fmla="*/ 2108482 h 4230832"/>
                  <a:gd name="connsiteX4" fmla="*/ 1520042 w 5320146"/>
                  <a:gd name="connsiteY4" fmla="*/ 1918477 h 4230832"/>
                  <a:gd name="connsiteX5" fmla="*/ 1555668 w 5320146"/>
                  <a:gd name="connsiteY5" fmla="*/ 1122830 h 4230832"/>
                  <a:gd name="connsiteX6" fmla="*/ 1632858 w 5320146"/>
                  <a:gd name="connsiteY6" fmla="*/ 261869 h 4230832"/>
                  <a:gd name="connsiteX7" fmla="*/ 1674421 w 5320146"/>
                  <a:gd name="connsiteY7" fmla="*/ 261869 h 4230832"/>
                  <a:gd name="connsiteX8" fmla="*/ 1680359 w 5320146"/>
                  <a:gd name="connsiteY8" fmla="*/ 1360336 h 4230832"/>
                  <a:gd name="connsiteX9" fmla="*/ 1698172 w 5320146"/>
                  <a:gd name="connsiteY9" fmla="*/ 1918477 h 4230832"/>
                  <a:gd name="connsiteX10" fmla="*/ 1757549 w 5320146"/>
                  <a:gd name="connsiteY10" fmla="*/ 2025355 h 4230832"/>
                  <a:gd name="connsiteX11" fmla="*/ 1799112 w 5320146"/>
                  <a:gd name="connsiteY11" fmla="*/ 1562217 h 4230832"/>
                  <a:gd name="connsiteX12" fmla="*/ 1787237 w 5320146"/>
                  <a:gd name="connsiteY12" fmla="*/ 742819 h 4230832"/>
                  <a:gd name="connsiteX13" fmla="*/ 1846613 w 5320146"/>
                  <a:gd name="connsiteY13" fmla="*/ 612 h 4230832"/>
                  <a:gd name="connsiteX14" fmla="*/ 1894115 w 5320146"/>
                  <a:gd name="connsiteY14" fmla="*/ 630004 h 4230832"/>
                  <a:gd name="connsiteX15" fmla="*/ 1900052 w 5320146"/>
                  <a:gd name="connsiteY15" fmla="*/ 1378149 h 4230832"/>
                  <a:gd name="connsiteX16" fmla="*/ 1923803 w 5320146"/>
                  <a:gd name="connsiteY16" fmla="*/ 2060981 h 4230832"/>
                  <a:gd name="connsiteX17" fmla="*/ 2185060 w 5320146"/>
                  <a:gd name="connsiteY17" fmla="*/ 2286611 h 4230832"/>
                  <a:gd name="connsiteX18" fmla="*/ 2559133 w 5320146"/>
                  <a:gd name="connsiteY18" fmla="*/ 2708186 h 4230832"/>
                  <a:gd name="connsiteX19" fmla="*/ 2998521 w 5320146"/>
                  <a:gd name="connsiteY19" fmla="*/ 3408830 h 4230832"/>
                  <a:gd name="connsiteX20" fmla="*/ 3562598 w 5320146"/>
                  <a:gd name="connsiteY20" fmla="*/ 4168851 h 4230832"/>
                  <a:gd name="connsiteX21" fmla="*/ 4073237 w 5320146"/>
                  <a:gd name="connsiteY21" fmla="*/ 4115412 h 4230832"/>
                  <a:gd name="connsiteX22" fmla="*/ 4417621 w 5320146"/>
                  <a:gd name="connsiteY22" fmla="*/ 3551334 h 4230832"/>
                  <a:gd name="connsiteX23" fmla="*/ 4916385 w 5320146"/>
                  <a:gd name="connsiteY23" fmla="*/ 2832876 h 4230832"/>
                  <a:gd name="connsiteX24" fmla="*/ 5064826 w 5320146"/>
                  <a:gd name="connsiteY24" fmla="*/ 2494430 h 4230832"/>
                  <a:gd name="connsiteX25" fmla="*/ 5082639 w 5320146"/>
                  <a:gd name="connsiteY25" fmla="*/ 2250986 h 4230832"/>
                  <a:gd name="connsiteX26" fmla="*/ 5082639 w 5320146"/>
                  <a:gd name="connsiteY26" fmla="*/ 1544404 h 4230832"/>
                  <a:gd name="connsiteX27" fmla="*/ 5213268 w 5320146"/>
                  <a:gd name="connsiteY27" fmla="*/ 1627531 h 4230832"/>
                  <a:gd name="connsiteX28" fmla="*/ 5213268 w 5320146"/>
                  <a:gd name="connsiteY28" fmla="*/ 2298487 h 4230832"/>
                  <a:gd name="connsiteX29" fmla="*/ 5278582 w 5320146"/>
                  <a:gd name="connsiteY29" fmla="*/ 2423178 h 4230832"/>
                  <a:gd name="connsiteX30" fmla="*/ 5320146 w 5320146"/>
                  <a:gd name="connsiteY30" fmla="*/ 2031292 h 4230832"/>
                  <a:gd name="connsiteX0" fmla="*/ 0 w 5278582"/>
                  <a:gd name="connsiteY0" fmla="*/ 3486019 h 4230832"/>
                  <a:gd name="connsiteX1" fmla="*/ 492826 w 5278582"/>
                  <a:gd name="connsiteY1" fmla="*/ 2803188 h 4230832"/>
                  <a:gd name="connsiteX2" fmla="*/ 1003466 w 5278582"/>
                  <a:gd name="connsiteY2" fmla="*/ 2310362 h 4230832"/>
                  <a:gd name="connsiteX3" fmla="*/ 1430977 w 5278582"/>
                  <a:gd name="connsiteY3" fmla="*/ 2108482 h 4230832"/>
                  <a:gd name="connsiteX4" fmla="*/ 1520042 w 5278582"/>
                  <a:gd name="connsiteY4" fmla="*/ 1918477 h 4230832"/>
                  <a:gd name="connsiteX5" fmla="*/ 1555668 w 5278582"/>
                  <a:gd name="connsiteY5" fmla="*/ 1122830 h 4230832"/>
                  <a:gd name="connsiteX6" fmla="*/ 1632858 w 5278582"/>
                  <a:gd name="connsiteY6" fmla="*/ 261869 h 4230832"/>
                  <a:gd name="connsiteX7" fmla="*/ 1674421 w 5278582"/>
                  <a:gd name="connsiteY7" fmla="*/ 261869 h 4230832"/>
                  <a:gd name="connsiteX8" fmla="*/ 1680359 w 5278582"/>
                  <a:gd name="connsiteY8" fmla="*/ 1360336 h 4230832"/>
                  <a:gd name="connsiteX9" fmla="*/ 1698172 w 5278582"/>
                  <a:gd name="connsiteY9" fmla="*/ 1918477 h 4230832"/>
                  <a:gd name="connsiteX10" fmla="*/ 1757549 w 5278582"/>
                  <a:gd name="connsiteY10" fmla="*/ 2025355 h 4230832"/>
                  <a:gd name="connsiteX11" fmla="*/ 1799112 w 5278582"/>
                  <a:gd name="connsiteY11" fmla="*/ 1562217 h 4230832"/>
                  <a:gd name="connsiteX12" fmla="*/ 1787237 w 5278582"/>
                  <a:gd name="connsiteY12" fmla="*/ 742819 h 4230832"/>
                  <a:gd name="connsiteX13" fmla="*/ 1846613 w 5278582"/>
                  <a:gd name="connsiteY13" fmla="*/ 612 h 4230832"/>
                  <a:gd name="connsiteX14" fmla="*/ 1894115 w 5278582"/>
                  <a:gd name="connsiteY14" fmla="*/ 630004 h 4230832"/>
                  <a:gd name="connsiteX15" fmla="*/ 1900052 w 5278582"/>
                  <a:gd name="connsiteY15" fmla="*/ 1378149 h 4230832"/>
                  <a:gd name="connsiteX16" fmla="*/ 1923803 w 5278582"/>
                  <a:gd name="connsiteY16" fmla="*/ 2060981 h 4230832"/>
                  <a:gd name="connsiteX17" fmla="*/ 2185060 w 5278582"/>
                  <a:gd name="connsiteY17" fmla="*/ 2286611 h 4230832"/>
                  <a:gd name="connsiteX18" fmla="*/ 2559133 w 5278582"/>
                  <a:gd name="connsiteY18" fmla="*/ 2708186 h 4230832"/>
                  <a:gd name="connsiteX19" fmla="*/ 2998521 w 5278582"/>
                  <a:gd name="connsiteY19" fmla="*/ 3408830 h 4230832"/>
                  <a:gd name="connsiteX20" fmla="*/ 3562598 w 5278582"/>
                  <a:gd name="connsiteY20" fmla="*/ 4168851 h 4230832"/>
                  <a:gd name="connsiteX21" fmla="*/ 4073237 w 5278582"/>
                  <a:gd name="connsiteY21" fmla="*/ 4115412 h 4230832"/>
                  <a:gd name="connsiteX22" fmla="*/ 4417621 w 5278582"/>
                  <a:gd name="connsiteY22" fmla="*/ 3551334 h 4230832"/>
                  <a:gd name="connsiteX23" fmla="*/ 4916385 w 5278582"/>
                  <a:gd name="connsiteY23" fmla="*/ 2832876 h 4230832"/>
                  <a:gd name="connsiteX24" fmla="*/ 5064826 w 5278582"/>
                  <a:gd name="connsiteY24" fmla="*/ 2494430 h 4230832"/>
                  <a:gd name="connsiteX25" fmla="*/ 5082639 w 5278582"/>
                  <a:gd name="connsiteY25" fmla="*/ 2250986 h 4230832"/>
                  <a:gd name="connsiteX26" fmla="*/ 5082639 w 5278582"/>
                  <a:gd name="connsiteY26" fmla="*/ 1544404 h 4230832"/>
                  <a:gd name="connsiteX27" fmla="*/ 5213268 w 5278582"/>
                  <a:gd name="connsiteY27" fmla="*/ 1627531 h 4230832"/>
                  <a:gd name="connsiteX28" fmla="*/ 5213268 w 5278582"/>
                  <a:gd name="connsiteY28" fmla="*/ 2298487 h 4230832"/>
                  <a:gd name="connsiteX29" fmla="*/ 5278582 w 5278582"/>
                  <a:gd name="connsiteY29" fmla="*/ 2423178 h 4230832"/>
                  <a:gd name="connsiteX0" fmla="*/ 0 w 5220933"/>
                  <a:gd name="connsiteY0" fmla="*/ 3486019 h 4230832"/>
                  <a:gd name="connsiteX1" fmla="*/ 492826 w 5220933"/>
                  <a:gd name="connsiteY1" fmla="*/ 2803188 h 4230832"/>
                  <a:gd name="connsiteX2" fmla="*/ 1003466 w 5220933"/>
                  <a:gd name="connsiteY2" fmla="*/ 2310362 h 4230832"/>
                  <a:gd name="connsiteX3" fmla="*/ 1430977 w 5220933"/>
                  <a:gd name="connsiteY3" fmla="*/ 2108482 h 4230832"/>
                  <a:gd name="connsiteX4" fmla="*/ 1520042 w 5220933"/>
                  <a:gd name="connsiteY4" fmla="*/ 1918477 h 4230832"/>
                  <a:gd name="connsiteX5" fmla="*/ 1555668 w 5220933"/>
                  <a:gd name="connsiteY5" fmla="*/ 1122830 h 4230832"/>
                  <a:gd name="connsiteX6" fmla="*/ 1632858 w 5220933"/>
                  <a:gd name="connsiteY6" fmla="*/ 261869 h 4230832"/>
                  <a:gd name="connsiteX7" fmla="*/ 1674421 w 5220933"/>
                  <a:gd name="connsiteY7" fmla="*/ 261869 h 4230832"/>
                  <a:gd name="connsiteX8" fmla="*/ 1680359 w 5220933"/>
                  <a:gd name="connsiteY8" fmla="*/ 1360336 h 4230832"/>
                  <a:gd name="connsiteX9" fmla="*/ 1698172 w 5220933"/>
                  <a:gd name="connsiteY9" fmla="*/ 1918477 h 4230832"/>
                  <a:gd name="connsiteX10" fmla="*/ 1757549 w 5220933"/>
                  <a:gd name="connsiteY10" fmla="*/ 2025355 h 4230832"/>
                  <a:gd name="connsiteX11" fmla="*/ 1799112 w 5220933"/>
                  <a:gd name="connsiteY11" fmla="*/ 1562217 h 4230832"/>
                  <a:gd name="connsiteX12" fmla="*/ 1787237 w 5220933"/>
                  <a:gd name="connsiteY12" fmla="*/ 742819 h 4230832"/>
                  <a:gd name="connsiteX13" fmla="*/ 1846613 w 5220933"/>
                  <a:gd name="connsiteY13" fmla="*/ 612 h 4230832"/>
                  <a:gd name="connsiteX14" fmla="*/ 1894115 w 5220933"/>
                  <a:gd name="connsiteY14" fmla="*/ 630004 h 4230832"/>
                  <a:gd name="connsiteX15" fmla="*/ 1900052 w 5220933"/>
                  <a:gd name="connsiteY15" fmla="*/ 1378149 h 4230832"/>
                  <a:gd name="connsiteX16" fmla="*/ 1923803 w 5220933"/>
                  <a:gd name="connsiteY16" fmla="*/ 2060981 h 4230832"/>
                  <a:gd name="connsiteX17" fmla="*/ 2185060 w 5220933"/>
                  <a:gd name="connsiteY17" fmla="*/ 2286611 h 4230832"/>
                  <a:gd name="connsiteX18" fmla="*/ 2559133 w 5220933"/>
                  <a:gd name="connsiteY18" fmla="*/ 2708186 h 4230832"/>
                  <a:gd name="connsiteX19" fmla="*/ 2998521 w 5220933"/>
                  <a:gd name="connsiteY19" fmla="*/ 3408830 h 4230832"/>
                  <a:gd name="connsiteX20" fmla="*/ 3562598 w 5220933"/>
                  <a:gd name="connsiteY20" fmla="*/ 4168851 h 4230832"/>
                  <a:gd name="connsiteX21" fmla="*/ 4073237 w 5220933"/>
                  <a:gd name="connsiteY21" fmla="*/ 4115412 h 4230832"/>
                  <a:gd name="connsiteX22" fmla="*/ 4417621 w 5220933"/>
                  <a:gd name="connsiteY22" fmla="*/ 3551334 h 4230832"/>
                  <a:gd name="connsiteX23" fmla="*/ 4916385 w 5220933"/>
                  <a:gd name="connsiteY23" fmla="*/ 2832876 h 4230832"/>
                  <a:gd name="connsiteX24" fmla="*/ 5064826 w 5220933"/>
                  <a:gd name="connsiteY24" fmla="*/ 2494430 h 4230832"/>
                  <a:gd name="connsiteX25" fmla="*/ 5082639 w 5220933"/>
                  <a:gd name="connsiteY25" fmla="*/ 2250986 h 4230832"/>
                  <a:gd name="connsiteX26" fmla="*/ 5082639 w 5220933"/>
                  <a:gd name="connsiteY26" fmla="*/ 1544404 h 4230832"/>
                  <a:gd name="connsiteX27" fmla="*/ 5213268 w 5220933"/>
                  <a:gd name="connsiteY27" fmla="*/ 1627531 h 4230832"/>
                  <a:gd name="connsiteX28" fmla="*/ 5213268 w 5220933"/>
                  <a:gd name="connsiteY28" fmla="*/ 2298487 h 4230832"/>
                  <a:gd name="connsiteX0" fmla="*/ 0 w 5213268"/>
                  <a:gd name="connsiteY0" fmla="*/ 3486019 h 4230832"/>
                  <a:gd name="connsiteX1" fmla="*/ 492826 w 5213268"/>
                  <a:gd name="connsiteY1" fmla="*/ 2803188 h 4230832"/>
                  <a:gd name="connsiteX2" fmla="*/ 1003466 w 5213268"/>
                  <a:gd name="connsiteY2" fmla="*/ 2310362 h 4230832"/>
                  <a:gd name="connsiteX3" fmla="*/ 1430977 w 5213268"/>
                  <a:gd name="connsiteY3" fmla="*/ 2108482 h 4230832"/>
                  <a:gd name="connsiteX4" fmla="*/ 1520042 w 5213268"/>
                  <a:gd name="connsiteY4" fmla="*/ 1918477 h 4230832"/>
                  <a:gd name="connsiteX5" fmla="*/ 1555668 w 5213268"/>
                  <a:gd name="connsiteY5" fmla="*/ 1122830 h 4230832"/>
                  <a:gd name="connsiteX6" fmla="*/ 1632858 w 5213268"/>
                  <a:gd name="connsiteY6" fmla="*/ 261869 h 4230832"/>
                  <a:gd name="connsiteX7" fmla="*/ 1674421 w 5213268"/>
                  <a:gd name="connsiteY7" fmla="*/ 261869 h 4230832"/>
                  <a:gd name="connsiteX8" fmla="*/ 1680359 w 5213268"/>
                  <a:gd name="connsiteY8" fmla="*/ 1360336 h 4230832"/>
                  <a:gd name="connsiteX9" fmla="*/ 1698172 w 5213268"/>
                  <a:gd name="connsiteY9" fmla="*/ 1918477 h 4230832"/>
                  <a:gd name="connsiteX10" fmla="*/ 1757549 w 5213268"/>
                  <a:gd name="connsiteY10" fmla="*/ 2025355 h 4230832"/>
                  <a:gd name="connsiteX11" fmla="*/ 1799112 w 5213268"/>
                  <a:gd name="connsiteY11" fmla="*/ 1562217 h 4230832"/>
                  <a:gd name="connsiteX12" fmla="*/ 1787237 w 5213268"/>
                  <a:gd name="connsiteY12" fmla="*/ 742819 h 4230832"/>
                  <a:gd name="connsiteX13" fmla="*/ 1846613 w 5213268"/>
                  <a:gd name="connsiteY13" fmla="*/ 612 h 4230832"/>
                  <a:gd name="connsiteX14" fmla="*/ 1894115 w 5213268"/>
                  <a:gd name="connsiteY14" fmla="*/ 630004 h 4230832"/>
                  <a:gd name="connsiteX15" fmla="*/ 1900052 w 5213268"/>
                  <a:gd name="connsiteY15" fmla="*/ 1378149 h 4230832"/>
                  <a:gd name="connsiteX16" fmla="*/ 1923803 w 5213268"/>
                  <a:gd name="connsiteY16" fmla="*/ 2060981 h 4230832"/>
                  <a:gd name="connsiteX17" fmla="*/ 2185060 w 5213268"/>
                  <a:gd name="connsiteY17" fmla="*/ 2286611 h 4230832"/>
                  <a:gd name="connsiteX18" fmla="*/ 2559133 w 5213268"/>
                  <a:gd name="connsiteY18" fmla="*/ 2708186 h 4230832"/>
                  <a:gd name="connsiteX19" fmla="*/ 2998521 w 5213268"/>
                  <a:gd name="connsiteY19" fmla="*/ 3408830 h 4230832"/>
                  <a:gd name="connsiteX20" fmla="*/ 3562598 w 5213268"/>
                  <a:gd name="connsiteY20" fmla="*/ 4168851 h 4230832"/>
                  <a:gd name="connsiteX21" fmla="*/ 4073237 w 5213268"/>
                  <a:gd name="connsiteY21" fmla="*/ 4115412 h 4230832"/>
                  <a:gd name="connsiteX22" fmla="*/ 4417621 w 5213268"/>
                  <a:gd name="connsiteY22" fmla="*/ 3551334 h 4230832"/>
                  <a:gd name="connsiteX23" fmla="*/ 4916385 w 5213268"/>
                  <a:gd name="connsiteY23" fmla="*/ 2832876 h 4230832"/>
                  <a:gd name="connsiteX24" fmla="*/ 5064826 w 5213268"/>
                  <a:gd name="connsiteY24" fmla="*/ 2494430 h 4230832"/>
                  <a:gd name="connsiteX25" fmla="*/ 5082639 w 5213268"/>
                  <a:gd name="connsiteY25" fmla="*/ 2250986 h 4230832"/>
                  <a:gd name="connsiteX26" fmla="*/ 5082639 w 5213268"/>
                  <a:gd name="connsiteY26" fmla="*/ 1544404 h 4230832"/>
                  <a:gd name="connsiteX27" fmla="*/ 5213268 w 5213268"/>
                  <a:gd name="connsiteY27" fmla="*/ 1627531 h 4230832"/>
                  <a:gd name="connsiteX0" fmla="*/ 0 w 5083111"/>
                  <a:gd name="connsiteY0" fmla="*/ 3486019 h 4230832"/>
                  <a:gd name="connsiteX1" fmla="*/ 492826 w 5083111"/>
                  <a:gd name="connsiteY1" fmla="*/ 2803188 h 4230832"/>
                  <a:gd name="connsiteX2" fmla="*/ 1003466 w 5083111"/>
                  <a:gd name="connsiteY2" fmla="*/ 2310362 h 4230832"/>
                  <a:gd name="connsiteX3" fmla="*/ 1430977 w 5083111"/>
                  <a:gd name="connsiteY3" fmla="*/ 2108482 h 4230832"/>
                  <a:gd name="connsiteX4" fmla="*/ 1520042 w 5083111"/>
                  <a:gd name="connsiteY4" fmla="*/ 1918477 h 4230832"/>
                  <a:gd name="connsiteX5" fmla="*/ 1555668 w 5083111"/>
                  <a:gd name="connsiteY5" fmla="*/ 1122830 h 4230832"/>
                  <a:gd name="connsiteX6" fmla="*/ 1632858 w 5083111"/>
                  <a:gd name="connsiteY6" fmla="*/ 261869 h 4230832"/>
                  <a:gd name="connsiteX7" fmla="*/ 1674421 w 5083111"/>
                  <a:gd name="connsiteY7" fmla="*/ 261869 h 4230832"/>
                  <a:gd name="connsiteX8" fmla="*/ 1680359 w 5083111"/>
                  <a:gd name="connsiteY8" fmla="*/ 1360336 h 4230832"/>
                  <a:gd name="connsiteX9" fmla="*/ 1698172 w 5083111"/>
                  <a:gd name="connsiteY9" fmla="*/ 1918477 h 4230832"/>
                  <a:gd name="connsiteX10" fmla="*/ 1757549 w 5083111"/>
                  <a:gd name="connsiteY10" fmla="*/ 2025355 h 4230832"/>
                  <a:gd name="connsiteX11" fmla="*/ 1799112 w 5083111"/>
                  <a:gd name="connsiteY11" fmla="*/ 1562217 h 4230832"/>
                  <a:gd name="connsiteX12" fmla="*/ 1787237 w 5083111"/>
                  <a:gd name="connsiteY12" fmla="*/ 742819 h 4230832"/>
                  <a:gd name="connsiteX13" fmla="*/ 1846613 w 5083111"/>
                  <a:gd name="connsiteY13" fmla="*/ 612 h 4230832"/>
                  <a:gd name="connsiteX14" fmla="*/ 1894115 w 5083111"/>
                  <a:gd name="connsiteY14" fmla="*/ 630004 h 4230832"/>
                  <a:gd name="connsiteX15" fmla="*/ 1900052 w 5083111"/>
                  <a:gd name="connsiteY15" fmla="*/ 1378149 h 4230832"/>
                  <a:gd name="connsiteX16" fmla="*/ 1923803 w 5083111"/>
                  <a:gd name="connsiteY16" fmla="*/ 2060981 h 4230832"/>
                  <a:gd name="connsiteX17" fmla="*/ 2185060 w 5083111"/>
                  <a:gd name="connsiteY17" fmla="*/ 2286611 h 4230832"/>
                  <a:gd name="connsiteX18" fmla="*/ 2559133 w 5083111"/>
                  <a:gd name="connsiteY18" fmla="*/ 2708186 h 4230832"/>
                  <a:gd name="connsiteX19" fmla="*/ 2998521 w 5083111"/>
                  <a:gd name="connsiteY19" fmla="*/ 3408830 h 4230832"/>
                  <a:gd name="connsiteX20" fmla="*/ 3562598 w 5083111"/>
                  <a:gd name="connsiteY20" fmla="*/ 4168851 h 4230832"/>
                  <a:gd name="connsiteX21" fmla="*/ 4073237 w 5083111"/>
                  <a:gd name="connsiteY21" fmla="*/ 4115412 h 4230832"/>
                  <a:gd name="connsiteX22" fmla="*/ 4417621 w 5083111"/>
                  <a:gd name="connsiteY22" fmla="*/ 3551334 h 4230832"/>
                  <a:gd name="connsiteX23" fmla="*/ 4916385 w 5083111"/>
                  <a:gd name="connsiteY23" fmla="*/ 2832876 h 4230832"/>
                  <a:gd name="connsiteX24" fmla="*/ 5064826 w 5083111"/>
                  <a:gd name="connsiteY24" fmla="*/ 2494430 h 4230832"/>
                  <a:gd name="connsiteX25" fmla="*/ 5082639 w 5083111"/>
                  <a:gd name="connsiteY25" fmla="*/ 2250986 h 4230832"/>
                  <a:gd name="connsiteX26" fmla="*/ 5082639 w 5083111"/>
                  <a:gd name="connsiteY26" fmla="*/ 1544404 h 4230832"/>
                  <a:gd name="connsiteX0" fmla="*/ 0 w 5083111"/>
                  <a:gd name="connsiteY0" fmla="*/ 3486019 h 4230832"/>
                  <a:gd name="connsiteX1" fmla="*/ 492826 w 5083111"/>
                  <a:gd name="connsiteY1" fmla="*/ 2803188 h 4230832"/>
                  <a:gd name="connsiteX2" fmla="*/ 1003466 w 5083111"/>
                  <a:gd name="connsiteY2" fmla="*/ 2310362 h 4230832"/>
                  <a:gd name="connsiteX3" fmla="*/ 1430977 w 5083111"/>
                  <a:gd name="connsiteY3" fmla="*/ 2108482 h 4230832"/>
                  <a:gd name="connsiteX4" fmla="*/ 1520042 w 5083111"/>
                  <a:gd name="connsiteY4" fmla="*/ 1918477 h 4230832"/>
                  <a:gd name="connsiteX5" fmla="*/ 1555668 w 5083111"/>
                  <a:gd name="connsiteY5" fmla="*/ 1122830 h 4230832"/>
                  <a:gd name="connsiteX6" fmla="*/ 1632858 w 5083111"/>
                  <a:gd name="connsiteY6" fmla="*/ 261869 h 4230832"/>
                  <a:gd name="connsiteX7" fmla="*/ 1674421 w 5083111"/>
                  <a:gd name="connsiteY7" fmla="*/ 261869 h 4230832"/>
                  <a:gd name="connsiteX8" fmla="*/ 1680359 w 5083111"/>
                  <a:gd name="connsiteY8" fmla="*/ 1360336 h 4230832"/>
                  <a:gd name="connsiteX9" fmla="*/ 1698172 w 5083111"/>
                  <a:gd name="connsiteY9" fmla="*/ 1918477 h 4230832"/>
                  <a:gd name="connsiteX10" fmla="*/ 1757549 w 5083111"/>
                  <a:gd name="connsiteY10" fmla="*/ 2025355 h 4230832"/>
                  <a:gd name="connsiteX11" fmla="*/ 1799112 w 5083111"/>
                  <a:gd name="connsiteY11" fmla="*/ 1562217 h 4230832"/>
                  <a:gd name="connsiteX12" fmla="*/ 1787237 w 5083111"/>
                  <a:gd name="connsiteY12" fmla="*/ 742819 h 4230832"/>
                  <a:gd name="connsiteX13" fmla="*/ 1846613 w 5083111"/>
                  <a:gd name="connsiteY13" fmla="*/ 612 h 4230832"/>
                  <a:gd name="connsiteX14" fmla="*/ 1894115 w 5083111"/>
                  <a:gd name="connsiteY14" fmla="*/ 630004 h 4230832"/>
                  <a:gd name="connsiteX15" fmla="*/ 1900052 w 5083111"/>
                  <a:gd name="connsiteY15" fmla="*/ 1378149 h 4230832"/>
                  <a:gd name="connsiteX16" fmla="*/ 1923803 w 5083111"/>
                  <a:gd name="connsiteY16" fmla="*/ 2060981 h 4230832"/>
                  <a:gd name="connsiteX17" fmla="*/ 2185060 w 5083111"/>
                  <a:gd name="connsiteY17" fmla="*/ 2286611 h 4230832"/>
                  <a:gd name="connsiteX18" fmla="*/ 2559133 w 5083111"/>
                  <a:gd name="connsiteY18" fmla="*/ 2708186 h 4230832"/>
                  <a:gd name="connsiteX19" fmla="*/ 2998521 w 5083111"/>
                  <a:gd name="connsiteY19" fmla="*/ 3408830 h 4230832"/>
                  <a:gd name="connsiteX20" fmla="*/ 3562598 w 5083111"/>
                  <a:gd name="connsiteY20" fmla="*/ 4168851 h 4230832"/>
                  <a:gd name="connsiteX21" fmla="*/ 4073237 w 5083111"/>
                  <a:gd name="connsiteY21" fmla="*/ 4115412 h 4230832"/>
                  <a:gd name="connsiteX22" fmla="*/ 4417621 w 5083111"/>
                  <a:gd name="connsiteY22" fmla="*/ 3551334 h 4230832"/>
                  <a:gd name="connsiteX23" fmla="*/ 4916385 w 5083111"/>
                  <a:gd name="connsiteY23" fmla="*/ 2832876 h 4230832"/>
                  <a:gd name="connsiteX24" fmla="*/ 5064826 w 5083111"/>
                  <a:gd name="connsiteY24" fmla="*/ 2494430 h 4230832"/>
                  <a:gd name="connsiteX25" fmla="*/ 5082639 w 5083111"/>
                  <a:gd name="connsiteY25" fmla="*/ 2250986 h 4230832"/>
                  <a:gd name="connsiteX0" fmla="*/ 0 w 5064826"/>
                  <a:gd name="connsiteY0" fmla="*/ 3486019 h 4230832"/>
                  <a:gd name="connsiteX1" fmla="*/ 492826 w 5064826"/>
                  <a:gd name="connsiteY1" fmla="*/ 2803188 h 4230832"/>
                  <a:gd name="connsiteX2" fmla="*/ 1003466 w 5064826"/>
                  <a:gd name="connsiteY2" fmla="*/ 2310362 h 4230832"/>
                  <a:gd name="connsiteX3" fmla="*/ 1430977 w 5064826"/>
                  <a:gd name="connsiteY3" fmla="*/ 2108482 h 4230832"/>
                  <a:gd name="connsiteX4" fmla="*/ 1520042 w 5064826"/>
                  <a:gd name="connsiteY4" fmla="*/ 1918477 h 4230832"/>
                  <a:gd name="connsiteX5" fmla="*/ 1555668 w 5064826"/>
                  <a:gd name="connsiteY5" fmla="*/ 1122830 h 4230832"/>
                  <a:gd name="connsiteX6" fmla="*/ 1632858 w 5064826"/>
                  <a:gd name="connsiteY6" fmla="*/ 261869 h 4230832"/>
                  <a:gd name="connsiteX7" fmla="*/ 1674421 w 5064826"/>
                  <a:gd name="connsiteY7" fmla="*/ 261869 h 4230832"/>
                  <a:gd name="connsiteX8" fmla="*/ 1680359 w 5064826"/>
                  <a:gd name="connsiteY8" fmla="*/ 1360336 h 4230832"/>
                  <a:gd name="connsiteX9" fmla="*/ 1698172 w 5064826"/>
                  <a:gd name="connsiteY9" fmla="*/ 1918477 h 4230832"/>
                  <a:gd name="connsiteX10" fmla="*/ 1757549 w 5064826"/>
                  <a:gd name="connsiteY10" fmla="*/ 2025355 h 4230832"/>
                  <a:gd name="connsiteX11" fmla="*/ 1799112 w 5064826"/>
                  <a:gd name="connsiteY11" fmla="*/ 1562217 h 4230832"/>
                  <a:gd name="connsiteX12" fmla="*/ 1787237 w 5064826"/>
                  <a:gd name="connsiteY12" fmla="*/ 742819 h 4230832"/>
                  <a:gd name="connsiteX13" fmla="*/ 1846613 w 5064826"/>
                  <a:gd name="connsiteY13" fmla="*/ 612 h 4230832"/>
                  <a:gd name="connsiteX14" fmla="*/ 1894115 w 5064826"/>
                  <a:gd name="connsiteY14" fmla="*/ 630004 h 4230832"/>
                  <a:gd name="connsiteX15" fmla="*/ 1900052 w 5064826"/>
                  <a:gd name="connsiteY15" fmla="*/ 1378149 h 4230832"/>
                  <a:gd name="connsiteX16" fmla="*/ 1923803 w 5064826"/>
                  <a:gd name="connsiteY16" fmla="*/ 2060981 h 4230832"/>
                  <a:gd name="connsiteX17" fmla="*/ 2185060 w 5064826"/>
                  <a:gd name="connsiteY17" fmla="*/ 2286611 h 4230832"/>
                  <a:gd name="connsiteX18" fmla="*/ 2559133 w 5064826"/>
                  <a:gd name="connsiteY18" fmla="*/ 2708186 h 4230832"/>
                  <a:gd name="connsiteX19" fmla="*/ 2998521 w 5064826"/>
                  <a:gd name="connsiteY19" fmla="*/ 3408830 h 4230832"/>
                  <a:gd name="connsiteX20" fmla="*/ 3562598 w 5064826"/>
                  <a:gd name="connsiteY20" fmla="*/ 4168851 h 4230832"/>
                  <a:gd name="connsiteX21" fmla="*/ 4073237 w 5064826"/>
                  <a:gd name="connsiteY21" fmla="*/ 4115412 h 4230832"/>
                  <a:gd name="connsiteX22" fmla="*/ 4417621 w 5064826"/>
                  <a:gd name="connsiteY22" fmla="*/ 3551334 h 4230832"/>
                  <a:gd name="connsiteX23" fmla="*/ 4916385 w 5064826"/>
                  <a:gd name="connsiteY23" fmla="*/ 2832876 h 4230832"/>
                  <a:gd name="connsiteX24" fmla="*/ 5064826 w 5064826"/>
                  <a:gd name="connsiteY24" fmla="*/ 2494430 h 4230832"/>
                  <a:gd name="connsiteX0" fmla="*/ 0 w 4916385"/>
                  <a:gd name="connsiteY0" fmla="*/ 3486019 h 4230832"/>
                  <a:gd name="connsiteX1" fmla="*/ 492826 w 4916385"/>
                  <a:gd name="connsiteY1" fmla="*/ 2803188 h 4230832"/>
                  <a:gd name="connsiteX2" fmla="*/ 1003466 w 4916385"/>
                  <a:gd name="connsiteY2" fmla="*/ 2310362 h 4230832"/>
                  <a:gd name="connsiteX3" fmla="*/ 1430977 w 4916385"/>
                  <a:gd name="connsiteY3" fmla="*/ 2108482 h 4230832"/>
                  <a:gd name="connsiteX4" fmla="*/ 1520042 w 4916385"/>
                  <a:gd name="connsiteY4" fmla="*/ 1918477 h 4230832"/>
                  <a:gd name="connsiteX5" fmla="*/ 1555668 w 4916385"/>
                  <a:gd name="connsiteY5" fmla="*/ 1122830 h 4230832"/>
                  <a:gd name="connsiteX6" fmla="*/ 1632858 w 4916385"/>
                  <a:gd name="connsiteY6" fmla="*/ 261869 h 4230832"/>
                  <a:gd name="connsiteX7" fmla="*/ 1674421 w 4916385"/>
                  <a:gd name="connsiteY7" fmla="*/ 261869 h 4230832"/>
                  <a:gd name="connsiteX8" fmla="*/ 1680359 w 4916385"/>
                  <a:gd name="connsiteY8" fmla="*/ 1360336 h 4230832"/>
                  <a:gd name="connsiteX9" fmla="*/ 1698172 w 4916385"/>
                  <a:gd name="connsiteY9" fmla="*/ 1918477 h 4230832"/>
                  <a:gd name="connsiteX10" fmla="*/ 1757549 w 4916385"/>
                  <a:gd name="connsiteY10" fmla="*/ 2025355 h 4230832"/>
                  <a:gd name="connsiteX11" fmla="*/ 1799112 w 4916385"/>
                  <a:gd name="connsiteY11" fmla="*/ 1562217 h 4230832"/>
                  <a:gd name="connsiteX12" fmla="*/ 1787237 w 4916385"/>
                  <a:gd name="connsiteY12" fmla="*/ 742819 h 4230832"/>
                  <a:gd name="connsiteX13" fmla="*/ 1846613 w 4916385"/>
                  <a:gd name="connsiteY13" fmla="*/ 612 h 4230832"/>
                  <a:gd name="connsiteX14" fmla="*/ 1894115 w 4916385"/>
                  <a:gd name="connsiteY14" fmla="*/ 630004 h 4230832"/>
                  <a:gd name="connsiteX15" fmla="*/ 1900052 w 4916385"/>
                  <a:gd name="connsiteY15" fmla="*/ 1378149 h 4230832"/>
                  <a:gd name="connsiteX16" fmla="*/ 1923803 w 4916385"/>
                  <a:gd name="connsiteY16" fmla="*/ 2060981 h 4230832"/>
                  <a:gd name="connsiteX17" fmla="*/ 2185060 w 4916385"/>
                  <a:gd name="connsiteY17" fmla="*/ 2286611 h 4230832"/>
                  <a:gd name="connsiteX18" fmla="*/ 2559133 w 4916385"/>
                  <a:gd name="connsiteY18" fmla="*/ 2708186 h 4230832"/>
                  <a:gd name="connsiteX19" fmla="*/ 2998521 w 4916385"/>
                  <a:gd name="connsiteY19" fmla="*/ 3408830 h 4230832"/>
                  <a:gd name="connsiteX20" fmla="*/ 3562598 w 4916385"/>
                  <a:gd name="connsiteY20" fmla="*/ 4168851 h 4230832"/>
                  <a:gd name="connsiteX21" fmla="*/ 4073237 w 4916385"/>
                  <a:gd name="connsiteY21" fmla="*/ 4115412 h 4230832"/>
                  <a:gd name="connsiteX22" fmla="*/ 4417621 w 4916385"/>
                  <a:gd name="connsiteY22" fmla="*/ 3551334 h 4230832"/>
                  <a:gd name="connsiteX23" fmla="*/ 4916385 w 4916385"/>
                  <a:gd name="connsiteY23" fmla="*/ 2832876 h 4230832"/>
                  <a:gd name="connsiteX0" fmla="*/ 0 w 4417621"/>
                  <a:gd name="connsiteY0" fmla="*/ 3486019 h 4230832"/>
                  <a:gd name="connsiteX1" fmla="*/ 492826 w 4417621"/>
                  <a:gd name="connsiteY1" fmla="*/ 2803188 h 4230832"/>
                  <a:gd name="connsiteX2" fmla="*/ 1003466 w 4417621"/>
                  <a:gd name="connsiteY2" fmla="*/ 2310362 h 4230832"/>
                  <a:gd name="connsiteX3" fmla="*/ 1430977 w 4417621"/>
                  <a:gd name="connsiteY3" fmla="*/ 2108482 h 4230832"/>
                  <a:gd name="connsiteX4" fmla="*/ 1520042 w 4417621"/>
                  <a:gd name="connsiteY4" fmla="*/ 1918477 h 4230832"/>
                  <a:gd name="connsiteX5" fmla="*/ 1555668 w 4417621"/>
                  <a:gd name="connsiteY5" fmla="*/ 1122830 h 4230832"/>
                  <a:gd name="connsiteX6" fmla="*/ 1632858 w 4417621"/>
                  <a:gd name="connsiteY6" fmla="*/ 261869 h 4230832"/>
                  <a:gd name="connsiteX7" fmla="*/ 1674421 w 4417621"/>
                  <a:gd name="connsiteY7" fmla="*/ 261869 h 4230832"/>
                  <a:gd name="connsiteX8" fmla="*/ 1680359 w 4417621"/>
                  <a:gd name="connsiteY8" fmla="*/ 1360336 h 4230832"/>
                  <a:gd name="connsiteX9" fmla="*/ 1698172 w 4417621"/>
                  <a:gd name="connsiteY9" fmla="*/ 1918477 h 4230832"/>
                  <a:gd name="connsiteX10" fmla="*/ 1757549 w 4417621"/>
                  <a:gd name="connsiteY10" fmla="*/ 2025355 h 4230832"/>
                  <a:gd name="connsiteX11" fmla="*/ 1799112 w 4417621"/>
                  <a:gd name="connsiteY11" fmla="*/ 1562217 h 4230832"/>
                  <a:gd name="connsiteX12" fmla="*/ 1787237 w 4417621"/>
                  <a:gd name="connsiteY12" fmla="*/ 742819 h 4230832"/>
                  <a:gd name="connsiteX13" fmla="*/ 1846613 w 4417621"/>
                  <a:gd name="connsiteY13" fmla="*/ 612 h 4230832"/>
                  <a:gd name="connsiteX14" fmla="*/ 1894115 w 4417621"/>
                  <a:gd name="connsiteY14" fmla="*/ 630004 h 4230832"/>
                  <a:gd name="connsiteX15" fmla="*/ 1900052 w 4417621"/>
                  <a:gd name="connsiteY15" fmla="*/ 1378149 h 4230832"/>
                  <a:gd name="connsiteX16" fmla="*/ 1923803 w 4417621"/>
                  <a:gd name="connsiteY16" fmla="*/ 2060981 h 4230832"/>
                  <a:gd name="connsiteX17" fmla="*/ 2185060 w 4417621"/>
                  <a:gd name="connsiteY17" fmla="*/ 2286611 h 4230832"/>
                  <a:gd name="connsiteX18" fmla="*/ 2559133 w 4417621"/>
                  <a:gd name="connsiteY18" fmla="*/ 2708186 h 4230832"/>
                  <a:gd name="connsiteX19" fmla="*/ 2998521 w 4417621"/>
                  <a:gd name="connsiteY19" fmla="*/ 3408830 h 4230832"/>
                  <a:gd name="connsiteX20" fmla="*/ 3562598 w 4417621"/>
                  <a:gd name="connsiteY20" fmla="*/ 4168851 h 4230832"/>
                  <a:gd name="connsiteX21" fmla="*/ 4073237 w 4417621"/>
                  <a:gd name="connsiteY21" fmla="*/ 4115412 h 4230832"/>
                  <a:gd name="connsiteX22" fmla="*/ 4417621 w 4417621"/>
                  <a:gd name="connsiteY22" fmla="*/ 3551334 h 4230832"/>
                  <a:gd name="connsiteX0" fmla="*/ 0 w 4073237"/>
                  <a:gd name="connsiteY0" fmla="*/ 3486019 h 4230832"/>
                  <a:gd name="connsiteX1" fmla="*/ 492826 w 4073237"/>
                  <a:gd name="connsiteY1" fmla="*/ 2803188 h 4230832"/>
                  <a:gd name="connsiteX2" fmla="*/ 1003466 w 4073237"/>
                  <a:gd name="connsiteY2" fmla="*/ 2310362 h 4230832"/>
                  <a:gd name="connsiteX3" fmla="*/ 1430977 w 4073237"/>
                  <a:gd name="connsiteY3" fmla="*/ 2108482 h 4230832"/>
                  <a:gd name="connsiteX4" fmla="*/ 1520042 w 4073237"/>
                  <a:gd name="connsiteY4" fmla="*/ 1918477 h 4230832"/>
                  <a:gd name="connsiteX5" fmla="*/ 1555668 w 4073237"/>
                  <a:gd name="connsiteY5" fmla="*/ 1122830 h 4230832"/>
                  <a:gd name="connsiteX6" fmla="*/ 1632858 w 4073237"/>
                  <a:gd name="connsiteY6" fmla="*/ 261869 h 4230832"/>
                  <a:gd name="connsiteX7" fmla="*/ 1674421 w 4073237"/>
                  <a:gd name="connsiteY7" fmla="*/ 261869 h 4230832"/>
                  <a:gd name="connsiteX8" fmla="*/ 1680359 w 4073237"/>
                  <a:gd name="connsiteY8" fmla="*/ 1360336 h 4230832"/>
                  <a:gd name="connsiteX9" fmla="*/ 1698172 w 4073237"/>
                  <a:gd name="connsiteY9" fmla="*/ 1918477 h 4230832"/>
                  <a:gd name="connsiteX10" fmla="*/ 1757549 w 4073237"/>
                  <a:gd name="connsiteY10" fmla="*/ 2025355 h 4230832"/>
                  <a:gd name="connsiteX11" fmla="*/ 1799112 w 4073237"/>
                  <a:gd name="connsiteY11" fmla="*/ 1562217 h 4230832"/>
                  <a:gd name="connsiteX12" fmla="*/ 1787237 w 4073237"/>
                  <a:gd name="connsiteY12" fmla="*/ 742819 h 4230832"/>
                  <a:gd name="connsiteX13" fmla="*/ 1846613 w 4073237"/>
                  <a:gd name="connsiteY13" fmla="*/ 612 h 4230832"/>
                  <a:gd name="connsiteX14" fmla="*/ 1894115 w 4073237"/>
                  <a:gd name="connsiteY14" fmla="*/ 630004 h 4230832"/>
                  <a:gd name="connsiteX15" fmla="*/ 1900052 w 4073237"/>
                  <a:gd name="connsiteY15" fmla="*/ 1378149 h 4230832"/>
                  <a:gd name="connsiteX16" fmla="*/ 1923803 w 4073237"/>
                  <a:gd name="connsiteY16" fmla="*/ 2060981 h 4230832"/>
                  <a:gd name="connsiteX17" fmla="*/ 2185060 w 4073237"/>
                  <a:gd name="connsiteY17" fmla="*/ 2286611 h 4230832"/>
                  <a:gd name="connsiteX18" fmla="*/ 2559133 w 4073237"/>
                  <a:gd name="connsiteY18" fmla="*/ 2708186 h 4230832"/>
                  <a:gd name="connsiteX19" fmla="*/ 2998521 w 4073237"/>
                  <a:gd name="connsiteY19" fmla="*/ 3408830 h 4230832"/>
                  <a:gd name="connsiteX20" fmla="*/ 3562598 w 4073237"/>
                  <a:gd name="connsiteY20" fmla="*/ 4168851 h 4230832"/>
                  <a:gd name="connsiteX21" fmla="*/ 4073237 w 4073237"/>
                  <a:gd name="connsiteY21" fmla="*/ 4115412 h 4230832"/>
                  <a:gd name="connsiteX0" fmla="*/ 0 w 3562598"/>
                  <a:gd name="connsiteY0" fmla="*/ 3486019 h 4168851"/>
                  <a:gd name="connsiteX1" fmla="*/ 492826 w 3562598"/>
                  <a:gd name="connsiteY1" fmla="*/ 2803188 h 4168851"/>
                  <a:gd name="connsiteX2" fmla="*/ 1003466 w 3562598"/>
                  <a:gd name="connsiteY2" fmla="*/ 2310362 h 4168851"/>
                  <a:gd name="connsiteX3" fmla="*/ 1430977 w 3562598"/>
                  <a:gd name="connsiteY3" fmla="*/ 2108482 h 4168851"/>
                  <a:gd name="connsiteX4" fmla="*/ 1520042 w 3562598"/>
                  <a:gd name="connsiteY4" fmla="*/ 1918477 h 4168851"/>
                  <a:gd name="connsiteX5" fmla="*/ 1555668 w 3562598"/>
                  <a:gd name="connsiteY5" fmla="*/ 1122830 h 4168851"/>
                  <a:gd name="connsiteX6" fmla="*/ 1632858 w 3562598"/>
                  <a:gd name="connsiteY6" fmla="*/ 261869 h 4168851"/>
                  <a:gd name="connsiteX7" fmla="*/ 1674421 w 3562598"/>
                  <a:gd name="connsiteY7" fmla="*/ 261869 h 4168851"/>
                  <a:gd name="connsiteX8" fmla="*/ 1680359 w 3562598"/>
                  <a:gd name="connsiteY8" fmla="*/ 1360336 h 4168851"/>
                  <a:gd name="connsiteX9" fmla="*/ 1698172 w 3562598"/>
                  <a:gd name="connsiteY9" fmla="*/ 1918477 h 4168851"/>
                  <a:gd name="connsiteX10" fmla="*/ 1757549 w 3562598"/>
                  <a:gd name="connsiteY10" fmla="*/ 2025355 h 4168851"/>
                  <a:gd name="connsiteX11" fmla="*/ 1799112 w 3562598"/>
                  <a:gd name="connsiteY11" fmla="*/ 1562217 h 4168851"/>
                  <a:gd name="connsiteX12" fmla="*/ 1787237 w 3562598"/>
                  <a:gd name="connsiteY12" fmla="*/ 742819 h 4168851"/>
                  <a:gd name="connsiteX13" fmla="*/ 1846613 w 3562598"/>
                  <a:gd name="connsiteY13" fmla="*/ 612 h 4168851"/>
                  <a:gd name="connsiteX14" fmla="*/ 1894115 w 3562598"/>
                  <a:gd name="connsiteY14" fmla="*/ 630004 h 4168851"/>
                  <a:gd name="connsiteX15" fmla="*/ 1900052 w 3562598"/>
                  <a:gd name="connsiteY15" fmla="*/ 1378149 h 4168851"/>
                  <a:gd name="connsiteX16" fmla="*/ 1923803 w 3562598"/>
                  <a:gd name="connsiteY16" fmla="*/ 2060981 h 4168851"/>
                  <a:gd name="connsiteX17" fmla="*/ 2185060 w 3562598"/>
                  <a:gd name="connsiteY17" fmla="*/ 2286611 h 4168851"/>
                  <a:gd name="connsiteX18" fmla="*/ 2559133 w 3562598"/>
                  <a:gd name="connsiteY18" fmla="*/ 2708186 h 4168851"/>
                  <a:gd name="connsiteX19" fmla="*/ 2998521 w 3562598"/>
                  <a:gd name="connsiteY19" fmla="*/ 3408830 h 4168851"/>
                  <a:gd name="connsiteX20" fmla="*/ 3562598 w 3562598"/>
                  <a:gd name="connsiteY20" fmla="*/ 4168851 h 4168851"/>
                  <a:gd name="connsiteX0" fmla="*/ 0 w 2998521"/>
                  <a:gd name="connsiteY0" fmla="*/ 3486019 h 3486019"/>
                  <a:gd name="connsiteX1" fmla="*/ 492826 w 2998521"/>
                  <a:gd name="connsiteY1" fmla="*/ 2803188 h 3486019"/>
                  <a:gd name="connsiteX2" fmla="*/ 1003466 w 2998521"/>
                  <a:gd name="connsiteY2" fmla="*/ 2310362 h 3486019"/>
                  <a:gd name="connsiteX3" fmla="*/ 1430977 w 2998521"/>
                  <a:gd name="connsiteY3" fmla="*/ 2108482 h 3486019"/>
                  <a:gd name="connsiteX4" fmla="*/ 1520042 w 2998521"/>
                  <a:gd name="connsiteY4" fmla="*/ 1918477 h 3486019"/>
                  <a:gd name="connsiteX5" fmla="*/ 1555668 w 2998521"/>
                  <a:gd name="connsiteY5" fmla="*/ 1122830 h 3486019"/>
                  <a:gd name="connsiteX6" fmla="*/ 1632858 w 2998521"/>
                  <a:gd name="connsiteY6" fmla="*/ 261869 h 3486019"/>
                  <a:gd name="connsiteX7" fmla="*/ 1674421 w 2998521"/>
                  <a:gd name="connsiteY7" fmla="*/ 261869 h 3486019"/>
                  <a:gd name="connsiteX8" fmla="*/ 1680359 w 2998521"/>
                  <a:gd name="connsiteY8" fmla="*/ 1360336 h 3486019"/>
                  <a:gd name="connsiteX9" fmla="*/ 1698172 w 2998521"/>
                  <a:gd name="connsiteY9" fmla="*/ 1918477 h 3486019"/>
                  <a:gd name="connsiteX10" fmla="*/ 1757549 w 2998521"/>
                  <a:gd name="connsiteY10" fmla="*/ 2025355 h 3486019"/>
                  <a:gd name="connsiteX11" fmla="*/ 1799112 w 2998521"/>
                  <a:gd name="connsiteY11" fmla="*/ 1562217 h 3486019"/>
                  <a:gd name="connsiteX12" fmla="*/ 1787237 w 2998521"/>
                  <a:gd name="connsiteY12" fmla="*/ 742819 h 3486019"/>
                  <a:gd name="connsiteX13" fmla="*/ 1846613 w 2998521"/>
                  <a:gd name="connsiteY13" fmla="*/ 612 h 3486019"/>
                  <a:gd name="connsiteX14" fmla="*/ 1894115 w 2998521"/>
                  <a:gd name="connsiteY14" fmla="*/ 630004 h 3486019"/>
                  <a:gd name="connsiteX15" fmla="*/ 1900052 w 2998521"/>
                  <a:gd name="connsiteY15" fmla="*/ 1378149 h 3486019"/>
                  <a:gd name="connsiteX16" fmla="*/ 1923803 w 2998521"/>
                  <a:gd name="connsiteY16" fmla="*/ 2060981 h 3486019"/>
                  <a:gd name="connsiteX17" fmla="*/ 2185060 w 2998521"/>
                  <a:gd name="connsiteY17" fmla="*/ 2286611 h 3486019"/>
                  <a:gd name="connsiteX18" fmla="*/ 2559133 w 2998521"/>
                  <a:gd name="connsiteY18" fmla="*/ 2708186 h 3486019"/>
                  <a:gd name="connsiteX19" fmla="*/ 2998521 w 2998521"/>
                  <a:gd name="connsiteY19" fmla="*/ 3408830 h 3486019"/>
                  <a:gd name="connsiteX0" fmla="*/ 0 w 2505695"/>
                  <a:gd name="connsiteY0" fmla="*/ 2803188 h 3408829"/>
                  <a:gd name="connsiteX1" fmla="*/ 510640 w 2505695"/>
                  <a:gd name="connsiteY1" fmla="*/ 2310362 h 3408829"/>
                  <a:gd name="connsiteX2" fmla="*/ 938151 w 2505695"/>
                  <a:gd name="connsiteY2" fmla="*/ 2108482 h 3408829"/>
                  <a:gd name="connsiteX3" fmla="*/ 1027216 w 2505695"/>
                  <a:gd name="connsiteY3" fmla="*/ 1918477 h 3408829"/>
                  <a:gd name="connsiteX4" fmla="*/ 1062842 w 2505695"/>
                  <a:gd name="connsiteY4" fmla="*/ 1122830 h 3408829"/>
                  <a:gd name="connsiteX5" fmla="*/ 1140032 w 2505695"/>
                  <a:gd name="connsiteY5" fmla="*/ 261869 h 3408829"/>
                  <a:gd name="connsiteX6" fmla="*/ 1181595 w 2505695"/>
                  <a:gd name="connsiteY6" fmla="*/ 261869 h 3408829"/>
                  <a:gd name="connsiteX7" fmla="*/ 1187533 w 2505695"/>
                  <a:gd name="connsiteY7" fmla="*/ 1360336 h 3408829"/>
                  <a:gd name="connsiteX8" fmla="*/ 1205346 w 2505695"/>
                  <a:gd name="connsiteY8" fmla="*/ 1918477 h 3408829"/>
                  <a:gd name="connsiteX9" fmla="*/ 1264723 w 2505695"/>
                  <a:gd name="connsiteY9" fmla="*/ 2025355 h 3408829"/>
                  <a:gd name="connsiteX10" fmla="*/ 1306286 w 2505695"/>
                  <a:gd name="connsiteY10" fmla="*/ 1562217 h 3408829"/>
                  <a:gd name="connsiteX11" fmla="*/ 1294411 w 2505695"/>
                  <a:gd name="connsiteY11" fmla="*/ 742819 h 3408829"/>
                  <a:gd name="connsiteX12" fmla="*/ 1353787 w 2505695"/>
                  <a:gd name="connsiteY12" fmla="*/ 612 h 3408829"/>
                  <a:gd name="connsiteX13" fmla="*/ 1401289 w 2505695"/>
                  <a:gd name="connsiteY13" fmla="*/ 630004 h 3408829"/>
                  <a:gd name="connsiteX14" fmla="*/ 1407226 w 2505695"/>
                  <a:gd name="connsiteY14" fmla="*/ 1378149 h 3408829"/>
                  <a:gd name="connsiteX15" fmla="*/ 1430977 w 2505695"/>
                  <a:gd name="connsiteY15" fmla="*/ 2060981 h 3408829"/>
                  <a:gd name="connsiteX16" fmla="*/ 1692234 w 2505695"/>
                  <a:gd name="connsiteY16" fmla="*/ 2286611 h 3408829"/>
                  <a:gd name="connsiteX17" fmla="*/ 2066307 w 2505695"/>
                  <a:gd name="connsiteY17" fmla="*/ 2708186 h 3408829"/>
                  <a:gd name="connsiteX18" fmla="*/ 2505695 w 2505695"/>
                  <a:gd name="connsiteY18" fmla="*/ 3408830 h 3408829"/>
                  <a:gd name="connsiteX0" fmla="*/ 0 w 1995055"/>
                  <a:gd name="connsiteY0" fmla="*/ 2310362 h 3408829"/>
                  <a:gd name="connsiteX1" fmla="*/ 427511 w 1995055"/>
                  <a:gd name="connsiteY1" fmla="*/ 2108482 h 3408829"/>
                  <a:gd name="connsiteX2" fmla="*/ 516576 w 1995055"/>
                  <a:gd name="connsiteY2" fmla="*/ 1918477 h 3408829"/>
                  <a:gd name="connsiteX3" fmla="*/ 552202 w 1995055"/>
                  <a:gd name="connsiteY3" fmla="*/ 1122830 h 3408829"/>
                  <a:gd name="connsiteX4" fmla="*/ 629392 w 1995055"/>
                  <a:gd name="connsiteY4" fmla="*/ 261869 h 3408829"/>
                  <a:gd name="connsiteX5" fmla="*/ 670955 w 1995055"/>
                  <a:gd name="connsiteY5" fmla="*/ 261869 h 3408829"/>
                  <a:gd name="connsiteX6" fmla="*/ 676893 w 1995055"/>
                  <a:gd name="connsiteY6" fmla="*/ 1360336 h 3408829"/>
                  <a:gd name="connsiteX7" fmla="*/ 694706 w 1995055"/>
                  <a:gd name="connsiteY7" fmla="*/ 1918477 h 3408829"/>
                  <a:gd name="connsiteX8" fmla="*/ 754083 w 1995055"/>
                  <a:gd name="connsiteY8" fmla="*/ 2025355 h 3408829"/>
                  <a:gd name="connsiteX9" fmla="*/ 795646 w 1995055"/>
                  <a:gd name="connsiteY9" fmla="*/ 1562217 h 3408829"/>
                  <a:gd name="connsiteX10" fmla="*/ 783771 w 1995055"/>
                  <a:gd name="connsiteY10" fmla="*/ 742819 h 3408829"/>
                  <a:gd name="connsiteX11" fmla="*/ 843147 w 1995055"/>
                  <a:gd name="connsiteY11" fmla="*/ 612 h 3408829"/>
                  <a:gd name="connsiteX12" fmla="*/ 890649 w 1995055"/>
                  <a:gd name="connsiteY12" fmla="*/ 630004 h 3408829"/>
                  <a:gd name="connsiteX13" fmla="*/ 896586 w 1995055"/>
                  <a:gd name="connsiteY13" fmla="*/ 1378149 h 3408829"/>
                  <a:gd name="connsiteX14" fmla="*/ 920337 w 1995055"/>
                  <a:gd name="connsiteY14" fmla="*/ 2060981 h 3408829"/>
                  <a:gd name="connsiteX15" fmla="*/ 1181594 w 1995055"/>
                  <a:gd name="connsiteY15" fmla="*/ 2286611 h 3408829"/>
                  <a:gd name="connsiteX16" fmla="*/ 1555667 w 1995055"/>
                  <a:gd name="connsiteY16" fmla="*/ 2708186 h 3408829"/>
                  <a:gd name="connsiteX17" fmla="*/ 1995055 w 1995055"/>
                  <a:gd name="connsiteY17" fmla="*/ 3408830 h 3408829"/>
                  <a:gd name="connsiteX0" fmla="*/ 0 w 2019555"/>
                  <a:gd name="connsiteY0" fmla="*/ 2710637 h 3408829"/>
                  <a:gd name="connsiteX1" fmla="*/ 452011 w 2019555"/>
                  <a:gd name="connsiteY1" fmla="*/ 2108482 h 3408829"/>
                  <a:gd name="connsiteX2" fmla="*/ 541076 w 2019555"/>
                  <a:gd name="connsiteY2" fmla="*/ 1918477 h 3408829"/>
                  <a:gd name="connsiteX3" fmla="*/ 576702 w 2019555"/>
                  <a:gd name="connsiteY3" fmla="*/ 1122830 h 3408829"/>
                  <a:gd name="connsiteX4" fmla="*/ 653892 w 2019555"/>
                  <a:gd name="connsiteY4" fmla="*/ 261869 h 3408829"/>
                  <a:gd name="connsiteX5" fmla="*/ 695455 w 2019555"/>
                  <a:gd name="connsiteY5" fmla="*/ 261869 h 3408829"/>
                  <a:gd name="connsiteX6" fmla="*/ 701393 w 2019555"/>
                  <a:gd name="connsiteY6" fmla="*/ 1360336 h 3408829"/>
                  <a:gd name="connsiteX7" fmla="*/ 719206 w 2019555"/>
                  <a:gd name="connsiteY7" fmla="*/ 1918477 h 3408829"/>
                  <a:gd name="connsiteX8" fmla="*/ 778583 w 2019555"/>
                  <a:gd name="connsiteY8" fmla="*/ 2025355 h 3408829"/>
                  <a:gd name="connsiteX9" fmla="*/ 820146 w 2019555"/>
                  <a:gd name="connsiteY9" fmla="*/ 1562217 h 3408829"/>
                  <a:gd name="connsiteX10" fmla="*/ 808271 w 2019555"/>
                  <a:gd name="connsiteY10" fmla="*/ 742819 h 3408829"/>
                  <a:gd name="connsiteX11" fmla="*/ 867647 w 2019555"/>
                  <a:gd name="connsiteY11" fmla="*/ 612 h 3408829"/>
                  <a:gd name="connsiteX12" fmla="*/ 915149 w 2019555"/>
                  <a:gd name="connsiteY12" fmla="*/ 630004 h 3408829"/>
                  <a:gd name="connsiteX13" fmla="*/ 921086 w 2019555"/>
                  <a:gd name="connsiteY13" fmla="*/ 1378149 h 3408829"/>
                  <a:gd name="connsiteX14" fmla="*/ 944837 w 2019555"/>
                  <a:gd name="connsiteY14" fmla="*/ 2060981 h 3408829"/>
                  <a:gd name="connsiteX15" fmla="*/ 1206094 w 2019555"/>
                  <a:gd name="connsiteY15" fmla="*/ 2286611 h 3408829"/>
                  <a:gd name="connsiteX16" fmla="*/ 1580167 w 2019555"/>
                  <a:gd name="connsiteY16" fmla="*/ 2708186 h 3408829"/>
                  <a:gd name="connsiteX17" fmla="*/ 2019555 w 2019555"/>
                  <a:gd name="connsiteY17" fmla="*/ 3408830 h 3408829"/>
                  <a:gd name="connsiteX0" fmla="*/ 0 w 2019555"/>
                  <a:gd name="connsiteY0" fmla="*/ 2710637 h 3408829"/>
                  <a:gd name="connsiteX1" fmla="*/ 452011 w 2019555"/>
                  <a:gd name="connsiteY1" fmla="*/ 2108482 h 3408829"/>
                  <a:gd name="connsiteX2" fmla="*/ 541076 w 2019555"/>
                  <a:gd name="connsiteY2" fmla="*/ 1918477 h 3408829"/>
                  <a:gd name="connsiteX3" fmla="*/ 576702 w 2019555"/>
                  <a:gd name="connsiteY3" fmla="*/ 1122830 h 3408829"/>
                  <a:gd name="connsiteX4" fmla="*/ 653892 w 2019555"/>
                  <a:gd name="connsiteY4" fmla="*/ 261869 h 3408829"/>
                  <a:gd name="connsiteX5" fmla="*/ 695455 w 2019555"/>
                  <a:gd name="connsiteY5" fmla="*/ 261869 h 3408829"/>
                  <a:gd name="connsiteX6" fmla="*/ 701393 w 2019555"/>
                  <a:gd name="connsiteY6" fmla="*/ 1360336 h 3408829"/>
                  <a:gd name="connsiteX7" fmla="*/ 719206 w 2019555"/>
                  <a:gd name="connsiteY7" fmla="*/ 1918477 h 3408829"/>
                  <a:gd name="connsiteX8" fmla="*/ 778583 w 2019555"/>
                  <a:gd name="connsiteY8" fmla="*/ 2025355 h 3408829"/>
                  <a:gd name="connsiteX9" fmla="*/ 820146 w 2019555"/>
                  <a:gd name="connsiteY9" fmla="*/ 1562217 h 3408829"/>
                  <a:gd name="connsiteX10" fmla="*/ 808271 w 2019555"/>
                  <a:gd name="connsiteY10" fmla="*/ 742819 h 3408829"/>
                  <a:gd name="connsiteX11" fmla="*/ 867647 w 2019555"/>
                  <a:gd name="connsiteY11" fmla="*/ 612 h 3408829"/>
                  <a:gd name="connsiteX12" fmla="*/ 915149 w 2019555"/>
                  <a:gd name="connsiteY12" fmla="*/ 630004 h 3408829"/>
                  <a:gd name="connsiteX13" fmla="*/ 921086 w 2019555"/>
                  <a:gd name="connsiteY13" fmla="*/ 1378149 h 3408829"/>
                  <a:gd name="connsiteX14" fmla="*/ 944837 w 2019555"/>
                  <a:gd name="connsiteY14" fmla="*/ 2060981 h 3408829"/>
                  <a:gd name="connsiteX15" fmla="*/ 1206094 w 2019555"/>
                  <a:gd name="connsiteY15" fmla="*/ 2286611 h 3408829"/>
                  <a:gd name="connsiteX16" fmla="*/ 1580167 w 2019555"/>
                  <a:gd name="connsiteY16" fmla="*/ 2708186 h 3408829"/>
                  <a:gd name="connsiteX17" fmla="*/ 2019555 w 2019555"/>
                  <a:gd name="connsiteY17" fmla="*/ 3408830 h 3408829"/>
                  <a:gd name="connsiteX0" fmla="*/ 0 w 2019555"/>
                  <a:gd name="connsiteY0" fmla="*/ 2710637 h 3408829"/>
                  <a:gd name="connsiteX1" fmla="*/ 452011 w 2019555"/>
                  <a:gd name="connsiteY1" fmla="*/ 2108482 h 3408829"/>
                  <a:gd name="connsiteX2" fmla="*/ 541076 w 2019555"/>
                  <a:gd name="connsiteY2" fmla="*/ 1918477 h 3408829"/>
                  <a:gd name="connsiteX3" fmla="*/ 576702 w 2019555"/>
                  <a:gd name="connsiteY3" fmla="*/ 1122830 h 3408829"/>
                  <a:gd name="connsiteX4" fmla="*/ 653892 w 2019555"/>
                  <a:gd name="connsiteY4" fmla="*/ 261869 h 3408829"/>
                  <a:gd name="connsiteX5" fmla="*/ 695455 w 2019555"/>
                  <a:gd name="connsiteY5" fmla="*/ 261869 h 3408829"/>
                  <a:gd name="connsiteX6" fmla="*/ 701393 w 2019555"/>
                  <a:gd name="connsiteY6" fmla="*/ 1360336 h 3408829"/>
                  <a:gd name="connsiteX7" fmla="*/ 719206 w 2019555"/>
                  <a:gd name="connsiteY7" fmla="*/ 1918477 h 3408829"/>
                  <a:gd name="connsiteX8" fmla="*/ 778583 w 2019555"/>
                  <a:gd name="connsiteY8" fmla="*/ 2025355 h 3408829"/>
                  <a:gd name="connsiteX9" fmla="*/ 820146 w 2019555"/>
                  <a:gd name="connsiteY9" fmla="*/ 1562217 h 3408829"/>
                  <a:gd name="connsiteX10" fmla="*/ 808271 w 2019555"/>
                  <a:gd name="connsiteY10" fmla="*/ 742819 h 3408829"/>
                  <a:gd name="connsiteX11" fmla="*/ 867647 w 2019555"/>
                  <a:gd name="connsiteY11" fmla="*/ 612 h 3408829"/>
                  <a:gd name="connsiteX12" fmla="*/ 915149 w 2019555"/>
                  <a:gd name="connsiteY12" fmla="*/ 630004 h 3408829"/>
                  <a:gd name="connsiteX13" fmla="*/ 921086 w 2019555"/>
                  <a:gd name="connsiteY13" fmla="*/ 1378149 h 3408829"/>
                  <a:gd name="connsiteX14" fmla="*/ 944837 w 2019555"/>
                  <a:gd name="connsiteY14" fmla="*/ 2060981 h 3408829"/>
                  <a:gd name="connsiteX15" fmla="*/ 1206094 w 2019555"/>
                  <a:gd name="connsiteY15" fmla="*/ 2286611 h 3408829"/>
                  <a:gd name="connsiteX16" fmla="*/ 1580167 w 2019555"/>
                  <a:gd name="connsiteY16" fmla="*/ 2708186 h 3408829"/>
                  <a:gd name="connsiteX17" fmla="*/ 2019555 w 2019555"/>
                  <a:gd name="connsiteY17" fmla="*/ 3408830 h 3408829"/>
                  <a:gd name="connsiteX0" fmla="*/ 0 w 2019555"/>
                  <a:gd name="connsiteY0" fmla="*/ 2710637 h 3408829"/>
                  <a:gd name="connsiteX1" fmla="*/ 452011 w 2019555"/>
                  <a:gd name="connsiteY1" fmla="*/ 2108482 h 3408829"/>
                  <a:gd name="connsiteX2" fmla="*/ 541076 w 2019555"/>
                  <a:gd name="connsiteY2" fmla="*/ 1918477 h 3408829"/>
                  <a:gd name="connsiteX3" fmla="*/ 576702 w 2019555"/>
                  <a:gd name="connsiteY3" fmla="*/ 1122830 h 3408829"/>
                  <a:gd name="connsiteX4" fmla="*/ 589062 w 2019555"/>
                  <a:gd name="connsiteY4" fmla="*/ 129473 h 3408829"/>
                  <a:gd name="connsiteX5" fmla="*/ 695455 w 2019555"/>
                  <a:gd name="connsiteY5" fmla="*/ 261869 h 3408829"/>
                  <a:gd name="connsiteX6" fmla="*/ 701393 w 2019555"/>
                  <a:gd name="connsiteY6" fmla="*/ 1360336 h 3408829"/>
                  <a:gd name="connsiteX7" fmla="*/ 719206 w 2019555"/>
                  <a:gd name="connsiteY7" fmla="*/ 1918477 h 3408829"/>
                  <a:gd name="connsiteX8" fmla="*/ 778583 w 2019555"/>
                  <a:gd name="connsiteY8" fmla="*/ 2025355 h 3408829"/>
                  <a:gd name="connsiteX9" fmla="*/ 820146 w 2019555"/>
                  <a:gd name="connsiteY9" fmla="*/ 1562217 h 3408829"/>
                  <a:gd name="connsiteX10" fmla="*/ 808271 w 2019555"/>
                  <a:gd name="connsiteY10" fmla="*/ 742819 h 3408829"/>
                  <a:gd name="connsiteX11" fmla="*/ 867647 w 2019555"/>
                  <a:gd name="connsiteY11" fmla="*/ 612 h 3408829"/>
                  <a:gd name="connsiteX12" fmla="*/ 915149 w 2019555"/>
                  <a:gd name="connsiteY12" fmla="*/ 630004 h 3408829"/>
                  <a:gd name="connsiteX13" fmla="*/ 921086 w 2019555"/>
                  <a:gd name="connsiteY13" fmla="*/ 1378149 h 3408829"/>
                  <a:gd name="connsiteX14" fmla="*/ 944837 w 2019555"/>
                  <a:gd name="connsiteY14" fmla="*/ 2060981 h 3408829"/>
                  <a:gd name="connsiteX15" fmla="*/ 1206094 w 2019555"/>
                  <a:gd name="connsiteY15" fmla="*/ 2286611 h 3408829"/>
                  <a:gd name="connsiteX16" fmla="*/ 1580167 w 2019555"/>
                  <a:gd name="connsiteY16" fmla="*/ 2708186 h 3408829"/>
                  <a:gd name="connsiteX17" fmla="*/ 2019555 w 2019555"/>
                  <a:gd name="connsiteY17" fmla="*/ 3408830 h 3408829"/>
                  <a:gd name="connsiteX0" fmla="*/ 0 w 2019555"/>
                  <a:gd name="connsiteY0" fmla="*/ 2710637 h 3408829"/>
                  <a:gd name="connsiteX1" fmla="*/ 452011 w 2019555"/>
                  <a:gd name="connsiteY1" fmla="*/ 2108482 h 3408829"/>
                  <a:gd name="connsiteX2" fmla="*/ 541076 w 2019555"/>
                  <a:gd name="connsiteY2" fmla="*/ 1918477 h 3408829"/>
                  <a:gd name="connsiteX3" fmla="*/ 569335 w 2019555"/>
                  <a:gd name="connsiteY3" fmla="*/ 1098758 h 3408829"/>
                  <a:gd name="connsiteX4" fmla="*/ 589062 w 2019555"/>
                  <a:gd name="connsiteY4" fmla="*/ 129473 h 3408829"/>
                  <a:gd name="connsiteX5" fmla="*/ 695455 w 2019555"/>
                  <a:gd name="connsiteY5" fmla="*/ 261869 h 3408829"/>
                  <a:gd name="connsiteX6" fmla="*/ 701393 w 2019555"/>
                  <a:gd name="connsiteY6" fmla="*/ 1360336 h 3408829"/>
                  <a:gd name="connsiteX7" fmla="*/ 719206 w 2019555"/>
                  <a:gd name="connsiteY7" fmla="*/ 1918477 h 3408829"/>
                  <a:gd name="connsiteX8" fmla="*/ 778583 w 2019555"/>
                  <a:gd name="connsiteY8" fmla="*/ 2025355 h 3408829"/>
                  <a:gd name="connsiteX9" fmla="*/ 820146 w 2019555"/>
                  <a:gd name="connsiteY9" fmla="*/ 1562217 h 3408829"/>
                  <a:gd name="connsiteX10" fmla="*/ 808271 w 2019555"/>
                  <a:gd name="connsiteY10" fmla="*/ 742819 h 3408829"/>
                  <a:gd name="connsiteX11" fmla="*/ 867647 w 2019555"/>
                  <a:gd name="connsiteY11" fmla="*/ 612 h 3408829"/>
                  <a:gd name="connsiteX12" fmla="*/ 915149 w 2019555"/>
                  <a:gd name="connsiteY12" fmla="*/ 630004 h 3408829"/>
                  <a:gd name="connsiteX13" fmla="*/ 921086 w 2019555"/>
                  <a:gd name="connsiteY13" fmla="*/ 1378149 h 3408829"/>
                  <a:gd name="connsiteX14" fmla="*/ 944837 w 2019555"/>
                  <a:gd name="connsiteY14" fmla="*/ 2060981 h 3408829"/>
                  <a:gd name="connsiteX15" fmla="*/ 1206094 w 2019555"/>
                  <a:gd name="connsiteY15" fmla="*/ 2286611 h 3408829"/>
                  <a:gd name="connsiteX16" fmla="*/ 1580167 w 2019555"/>
                  <a:gd name="connsiteY16" fmla="*/ 2708186 h 3408829"/>
                  <a:gd name="connsiteX17" fmla="*/ 2019555 w 2019555"/>
                  <a:gd name="connsiteY17" fmla="*/ 3408830 h 3408829"/>
                  <a:gd name="connsiteX0" fmla="*/ 0 w 2019555"/>
                  <a:gd name="connsiteY0" fmla="*/ 2710637 h 3408829"/>
                  <a:gd name="connsiteX1" fmla="*/ 452011 w 2019555"/>
                  <a:gd name="connsiteY1" fmla="*/ 2108482 h 3408829"/>
                  <a:gd name="connsiteX2" fmla="*/ 541076 w 2019555"/>
                  <a:gd name="connsiteY2" fmla="*/ 1918477 h 3408829"/>
                  <a:gd name="connsiteX3" fmla="*/ 569335 w 2019555"/>
                  <a:gd name="connsiteY3" fmla="*/ 1098758 h 3408829"/>
                  <a:gd name="connsiteX4" fmla="*/ 589062 w 2019555"/>
                  <a:gd name="connsiteY4" fmla="*/ 129473 h 3408829"/>
                  <a:gd name="connsiteX5" fmla="*/ 636518 w 2019555"/>
                  <a:gd name="connsiteY5" fmla="*/ 695173 h 3408829"/>
                  <a:gd name="connsiteX6" fmla="*/ 701393 w 2019555"/>
                  <a:gd name="connsiteY6" fmla="*/ 1360336 h 3408829"/>
                  <a:gd name="connsiteX7" fmla="*/ 719206 w 2019555"/>
                  <a:gd name="connsiteY7" fmla="*/ 1918477 h 3408829"/>
                  <a:gd name="connsiteX8" fmla="*/ 778583 w 2019555"/>
                  <a:gd name="connsiteY8" fmla="*/ 2025355 h 3408829"/>
                  <a:gd name="connsiteX9" fmla="*/ 820146 w 2019555"/>
                  <a:gd name="connsiteY9" fmla="*/ 1562217 h 3408829"/>
                  <a:gd name="connsiteX10" fmla="*/ 808271 w 2019555"/>
                  <a:gd name="connsiteY10" fmla="*/ 742819 h 3408829"/>
                  <a:gd name="connsiteX11" fmla="*/ 867647 w 2019555"/>
                  <a:gd name="connsiteY11" fmla="*/ 612 h 3408829"/>
                  <a:gd name="connsiteX12" fmla="*/ 915149 w 2019555"/>
                  <a:gd name="connsiteY12" fmla="*/ 630004 h 3408829"/>
                  <a:gd name="connsiteX13" fmla="*/ 921086 w 2019555"/>
                  <a:gd name="connsiteY13" fmla="*/ 1378149 h 3408829"/>
                  <a:gd name="connsiteX14" fmla="*/ 944837 w 2019555"/>
                  <a:gd name="connsiteY14" fmla="*/ 2060981 h 3408829"/>
                  <a:gd name="connsiteX15" fmla="*/ 1206094 w 2019555"/>
                  <a:gd name="connsiteY15" fmla="*/ 2286611 h 3408829"/>
                  <a:gd name="connsiteX16" fmla="*/ 1580167 w 2019555"/>
                  <a:gd name="connsiteY16" fmla="*/ 2708186 h 3408829"/>
                  <a:gd name="connsiteX17" fmla="*/ 2019555 w 2019555"/>
                  <a:gd name="connsiteY17" fmla="*/ 3408830 h 3408829"/>
                  <a:gd name="connsiteX0" fmla="*/ 0 w 2019555"/>
                  <a:gd name="connsiteY0" fmla="*/ 2710637 h 3408829"/>
                  <a:gd name="connsiteX1" fmla="*/ 452011 w 2019555"/>
                  <a:gd name="connsiteY1" fmla="*/ 2108482 h 3408829"/>
                  <a:gd name="connsiteX2" fmla="*/ 541076 w 2019555"/>
                  <a:gd name="connsiteY2" fmla="*/ 1918477 h 3408829"/>
                  <a:gd name="connsiteX3" fmla="*/ 569335 w 2019555"/>
                  <a:gd name="connsiteY3" fmla="*/ 1098758 h 3408829"/>
                  <a:gd name="connsiteX4" fmla="*/ 589062 w 2019555"/>
                  <a:gd name="connsiteY4" fmla="*/ 129473 h 3408829"/>
                  <a:gd name="connsiteX5" fmla="*/ 636518 w 2019555"/>
                  <a:gd name="connsiteY5" fmla="*/ 695173 h 3408829"/>
                  <a:gd name="connsiteX6" fmla="*/ 673398 w 2019555"/>
                  <a:gd name="connsiteY6" fmla="*/ 1360335 h 3408829"/>
                  <a:gd name="connsiteX7" fmla="*/ 719206 w 2019555"/>
                  <a:gd name="connsiteY7" fmla="*/ 1918477 h 3408829"/>
                  <a:gd name="connsiteX8" fmla="*/ 778583 w 2019555"/>
                  <a:gd name="connsiteY8" fmla="*/ 2025355 h 3408829"/>
                  <a:gd name="connsiteX9" fmla="*/ 820146 w 2019555"/>
                  <a:gd name="connsiteY9" fmla="*/ 1562217 h 3408829"/>
                  <a:gd name="connsiteX10" fmla="*/ 808271 w 2019555"/>
                  <a:gd name="connsiteY10" fmla="*/ 742819 h 3408829"/>
                  <a:gd name="connsiteX11" fmla="*/ 867647 w 2019555"/>
                  <a:gd name="connsiteY11" fmla="*/ 612 h 3408829"/>
                  <a:gd name="connsiteX12" fmla="*/ 915149 w 2019555"/>
                  <a:gd name="connsiteY12" fmla="*/ 630004 h 3408829"/>
                  <a:gd name="connsiteX13" fmla="*/ 921086 w 2019555"/>
                  <a:gd name="connsiteY13" fmla="*/ 1378149 h 3408829"/>
                  <a:gd name="connsiteX14" fmla="*/ 944837 w 2019555"/>
                  <a:gd name="connsiteY14" fmla="*/ 2060981 h 3408829"/>
                  <a:gd name="connsiteX15" fmla="*/ 1206094 w 2019555"/>
                  <a:gd name="connsiteY15" fmla="*/ 2286611 h 3408829"/>
                  <a:gd name="connsiteX16" fmla="*/ 1580167 w 2019555"/>
                  <a:gd name="connsiteY16" fmla="*/ 2708186 h 3408829"/>
                  <a:gd name="connsiteX17" fmla="*/ 2019555 w 2019555"/>
                  <a:gd name="connsiteY17" fmla="*/ 3408830 h 3408829"/>
                  <a:gd name="connsiteX0" fmla="*/ 0 w 2019555"/>
                  <a:gd name="connsiteY0" fmla="*/ 2710637 h 3408829"/>
                  <a:gd name="connsiteX1" fmla="*/ 452011 w 2019555"/>
                  <a:gd name="connsiteY1" fmla="*/ 2108482 h 3408829"/>
                  <a:gd name="connsiteX2" fmla="*/ 541076 w 2019555"/>
                  <a:gd name="connsiteY2" fmla="*/ 1918477 h 3408829"/>
                  <a:gd name="connsiteX3" fmla="*/ 569335 w 2019555"/>
                  <a:gd name="connsiteY3" fmla="*/ 1098758 h 3408829"/>
                  <a:gd name="connsiteX4" fmla="*/ 589062 w 2019555"/>
                  <a:gd name="connsiteY4" fmla="*/ 129473 h 3408829"/>
                  <a:gd name="connsiteX5" fmla="*/ 636518 w 2019555"/>
                  <a:gd name="connsiteY5" fmla="*/ 695173 h 3408829"/>
                  <a:gd name="connsiteX6" fmla="*/ 673398 w 2019555"/>
                  <a:gd name="connsiteY6" fmla="*/ 1360335 h 3408829"/>
                  <a:gd name="connsiteX7" fmla="*/ 723627 w 2019555"/>
                  <a:gd name="connsiteY7" fmla="*/ 2002728 h 3408829"/>
                  <a:gd name="connsiteX8" fmla="*/ 778583 w 2019555"/>
                  <a:gd name="connsiteY8" fmla="*/ 2025355 h 3408829"/>
                  <a:gd name="connsiteX9" fmla="*/ 820146 w 2019555"/>
                  <a:gd name="connsiteY9" fmla="*/ 1562217 h 3408829"/>
                  <a:gd name="connsiteX10" fmla="*/ 808271 w 2019555"/>
                  <a:gd name="connsiteY10" fmla="*/ 742819 h 3408829"/>
                  <a:gd name="connsiteX11" fmla="*/ 867647 w 2019555"/>
                  <a:gd name="connsiteY11" fmla="*/ 612 h 3408829"/>
                  <a:gd name="connsiteX12" fmla="*/ 915149 w 2019555"/>
                  <a:gd name="connsiteY12" fmla="*/ 630004 h 3408829"/>
                  <a:gd name="connsiteX13" fmla="*/ 921086 w 2019555"/>
                  <a:gd name="connsiteY13" fmla="*/ 1378149 h 3408829"/>
                  <a:gd name="connsiteX14" fmla="*/ 944837 w 2019555"/>
                  <a:gd name="connsiteY14" fmla="*/ 2060981 h 3408829"/>
                  <a:gd name="connsiteX15" fmla="*/ 1206094 w 2019555"/>
                  <a:gd name="connsiteY15" fmla="*/ 2286611 h 3408829"/>
                  <a:gd name="connsiteX16" fmla="*/ 1580167 w 2019555"/>
                  <a:gd name="connsiteY16" fmla="*/ 2708186 h 3408829"/>
                  <a:gd name="connsiteX17" fmla="*/ 2019555 w 2019555"/>
                  <a:gd name="connsiteY17" fmla="*/ 3408830 h 3408829"/>
                  <a:gd name="connsiteX0" fmla="*/ 0 w 2019555"/>
                  <a:gd name="connsiteY0" fmla="*/ 2710637 h 3408829"/>
                  <a:gd name="connsiteX1" fmla="*/ 452011 w 2019555"/>
                  <a:gd name="connsiteY1" fmla="*/ 2108482 h 3408829"/>
                  <a:gd name="connsiteX2" fmla="*/ 541076 w 2019555"/>
                  <a:gd name="connsiteY2" fmla="*/ 1918477 h 3408829"/>
                  <a:gd name="connsiteX3" fmla="*/ 569335 w 2019555"/>
                  <a:gd name="connsiteY3" fmla="*/ 1098758 h 3408829"/>
                  <a:gd name="connsiteX4" fmla="*/ 589062 w 2019555"/>
                  <a:gd name="connsiteY4" fmla="*/ 129473 h 3408829"/>
                  <a:gd name="connsiteX5" fmla="*/ 636518 w 2019555"/>
                  <a:gd name="connsiteY5" fmla="*/ 695173 h 3408829"/>
                  <a:gd name="connsiteX6" fmla="*/ 673398 w 2019555"/>
                  <a:gd name="connsiteY6" fmla="*/ 1360335 h 3408829"/>
                  <a:gd name="connsiteX7" fmla="*/ 723627 w 2019555"/>
                  <a:gd name="connsiteY7" fmla="*/ 2002728 h 3408829"/>
                  <a:gd name="connsiteX8" fmla="*/ 778583 w 2019555"/>
                  <a:gd name="connsiteY8" fmla="*/ 2025355 h 3408829"/>
                  <a:gd name="connsiteX9" fmla="*/ 796571 w 2019555"/>
                  <a:gd name="connsiteY9" fmla="*/ 1538145 h 3408829"/>
                  <a:gd name="connsiteX10" fmla="*/ 808271 w 2019555"/>
                  <a:gd name="connsiteY10" fmla="*/ 742819 h 3408829"/>
                  <a:gd name="connsiteX11" fmla="*/ 867647 w 2019555"/>
                  <a:gd name="connsiteY11" fmla="*/ 612 h 3408829"/>
                  <a:gd name="connsiteX12" fmla="*/ 915149 w 2019555"/>
                  <a:gd name="connsiteY12" fmla="*/ 630004 h 3408829"/>
                  <a:gd name="connsiteX13" fmla="*/ 921086 w 2019555"/>
                  <a:gd name="connsiteY13" fmla="*/ 1378149 h 3408829"/>
                  <a:gd name="connsiteX14" fmla="*/ 944837 w 2019555"/>
                  <a:gd name="connsiteY14" fmla="*/ 2060981 h 3408829"/>
                  <a:gd name="connsiteX15" fmla="*/ 1206094 w 2019555"/>
                  <a:gd name="connsiteY15" fmla="*/ 2286611 h 3408829"/>
                  <a:gd name="connsiteX16" fmla="*/ 1580167 w 2019555"/>
                  <a:gd name="connsiteY16" fmla="*/ 2708186 h 3408829"/>
                  <a:gd name="connsiteX17" fmla="*/ 2019555 w 2019555"/>
                  <a:gd name="connsiteY17" fmla="*/ 3408830 h 3408829"/>
                  <a:gd name="connsiteX0" fmla="*/ 0 w 2019555"/>
                  <a:gd name="connsiteY0" fmla="*/ 2951166 h 3649358"/>
                  <a:gd name="connsiteX1" fmla="*/ 452011 w 2019555"/>
                  <a:gd name="connsiteY1" fmla="*/ 2349011 h 3649358"/>
                  <a:gd name="connsiteX2" fmla="*/ 541076 w 2019555"/>
                  <a:gd name="connsiteY2" fmla="*/ 2159006 h 3649358"/>
                  <a:gd name="connsiteX3" fmla="*/ 569335 w 2019555"/>
                  <a:gd name="connsiteY3" fmla="*/ 1339287 h 3649358"/>
                  <a:gd name="connsiteX4" fmla="*/ 589062 w 2019555"/>
                  <a:gd name="connsiteY4" fmla="*/ 370002 h 3649358"/>
                  <a:gd name="connsiteX5" fmla="*/ 636518 w 2019555"/>
                  <a:gd name="connsiteY5" fmla="*/ 935702 h 3649358"/>
                  <a:gd name="connsiteX6" fmla="*/ 673398 w 2019555"/>
                  <a:gd name="connsiteY6" fmla="*/ 1600864 h 3649358"/>
                  <a:gd name="connsiteX7" fmla="*/ 723627 w 2019555"/>
                  <a:gd name="connsiteY7" fmla="*/ 2243257 h 3649358"/>
                  <a:gd name="connsiteX8" fmla="*/ 778583 w 2019555"/>
                  <a:gd name="connsiteY8" fmla="*/ 2265884 h 3649358"/>
                  <a:gd name="connsiteX9" fmla="*/ 796571 w 2019555"/>
                  <a:gd name="connsiteY9" fmla="*/ 1778674 h 3649358"/>
                  <a:gd name="connsiteX10" fmla="*/ 808271 w 2019555"/>
                  <a:gd name="connsiteY10" fmla="*/ 983348 h 3649358"/>
                  <a:gd name="connsiteX11" fmla="*/ 845546 w 2019555"/>
                  <a:gd name="connsiteY11" fmla="*/ 418 h 3649358"/>
                  <a:gd name="connsiteX12" fmla="*/ 915149 w 2019555"/>
                  <a:gd name="connsiteY12" fmla="*/ 870533 h 3649358"/>
                  <a:gd name="connsiteX13" fmla="*/ 921086 w 2019555"/>
                  <a:gd name="connsiteY13" fmla="*/ 1618678 h 3649358"/>
                  <a:gd name="connsiteX14" fmla="*/ 944837 w 2019555"/>
                  <a:gd name="connsiteY14" fmla="*/ 2301510 h 3649358"/>
                  <a:gd name="connsiteX15" fmla="*/ 1206094 w 2019555"/>
                  <a:gd name="connsiteY15" fmla="*/ 2527140 h 3649358"/>
                  <a:gd name="connsiteX16" fmla="*/ 1580167 w 2019555"/>
                  <a:gd name="connsiteY16" fmla="*/ 2948715 h 3649358"/>
                  <a:gd name="connsiteX17" fmla="*/ 2019555 w 2019555"/>
                  <a:gd name="connsiteY17" fmla="*/ 3649359 h 3649358"/>
                  <a:gd name="connsiteX0" fmla="*/ 0 w 2019555"/>
                  <a:gd name="connsiteY0" fmla="*/ 2951166 h 3649358"/>
                  <a:gd name="connsiteX1" fmla="*/ 452011 w 2019555"/>
                  <a:gd name="connsiteY1" fmla="*/ 2349011 h 3649358"/>
                  <a:gd name="connsiteX2" fmla="*/ 541076 w 2019555"/>
                  <a:gd name="connsiteY2" fmla="*/ 2159006 h 3649358"/>
                  <a:gd name="connsiteX3" fmla="*/ 569335 w 2019555"/>
                  <a:gd name="connsiteY3" fmla="*/ 1339287 h 3649358"/>
                  <a:gd name="connsiteX4" fmla="*/ 589062 w 2019555"/>
                  <a:gd name="connsiteY4" fmla="*/ 370002 h 3649358"/>
                  <a:gd name="connsiteX5" fmla="*/ 636518 w 2019555"/>
                  <a:gd name="connsiteY5" fmla="*/ 935702 h 3649358"/>
                  <a:gd name="connsiteX6" fmla="*/ 673398 w 2019555"/>
                  <a:gd name="connsiteY6" fmla="*/ 1600864 h 3649358"/>
                  <a:gd name="connsiteX7" fmla="*/ 723627 w 2019555"/>
                  <a:gd name="connsiteY7" fmla="*/ 2243257 h 3649358"/>
                  <a:gd name="connsiteX8" fmla="*/ 778583 w 2019555"/>
                  <a:gd name="connsiteY8" fmla="*/ 2265884 h 3649358"/>
                  <a:gd name="connsiteX9" fmla="*/ 796571 w 2019555"/>
                  <a:gd name="connsiteY9" fmla="*/ 1778674 h 3649358"/>
                  <a:gd name="connsiteX10" fmla="*/ 808271 w 2019555"/>
                  <a:gd name="connsiteY10" fmla="*/ 983348 h 3649358"/>
                  <a:gd name="connsiteX11" fmla="*/ 845546 w 2019555"/>
                  <a:gd name="connsiteY11" fmla="*/ 418 h 3649358"/>
                  <a:gd name="connsiteX12" fmla="*/ 897468 w 2019555"/>
                  <a:gd name="connsiteY12" fmla="*/ 870533 h 3649358"/>
                  <a:gd name="connsiteX13" fmla="*/ 921086 w 2019555"/>
                  <a:gd name="connsiteY13" fmla="*/ 1618678 h 3649358"/>
                  <a:gd name="connsiteX14" fmla="*/ 944837 w 2019555"/>
                  <a:gd name="connsiteY14" fmla="*/ 2301510 h 3649358"/>
                  <a:gd name="connsiteX15" fmla="*/ 1206094 w 2019555"/>
                  <a:gd name="connsiteY15" fmla="*/ 2527140 h 3649358"/>
                  <a:gd name="connsiteX16" fmla="*/ 1580167 w 2019555"/>
                  <a:gd name="connsiteY16" fmla="*/ 2948715 h 3649358"/>
                  <a:gd name="connsiteX17" fmla="*/ 2019555 w 2019555"/>
                  <a:gd name="connsiteY17" fmla="*/ 3649359 h 3649358"/>
                  <a:gd name="connsiteX0" fmla="*/ 0 w 2019555"/>
                  <a:gd name="connsiteY0" fmla="*/ 2994546 h 3692738"/>
                  <a:gd name="connsiteX1" fmla="*/ 452011 w 2019555"/>
                  <a:gd name="connsiteY1" fmla="*/ 2392391 h 3692738"/>
                  <a:gd name="connsiteX2" fmla="*/ 541076 w 2019555"/>
                  <a:gd name="connsiteY2" fmla="*/ 2202386 h 3692738"/>
                  <a:gd name="connsiteX3" fmla="*/ 569335 w 2019555"/>
                  <a:gd name="connsiteY3" fmla="*/ 1382667 h 3692738"/>
                  <a:gd name="connsiteX4" fmla="*/ 602322 w 2019555"/>
                  <a:gd name="connsiteY4" fmla="*/ 4149 h 3692738"/>
                  <a:gd name="connsiteX5" fmla="*/ 636518 w 2019555"/>
                  <a:gd name="connsiteY5" fmla="*/ 979082 h 3692738"/>
                  <a:gd name="connsiteX6" fmla="*/ 673398 w 2019555"/>
                  <a:gd name="connsiteY6" fmla="*/ 1644244 h 3692738"/>
                  <a:gd name="connsiteX7" fmla="*/ 723627 w 2019555"/>
                  <a:gd name="connsiteY7" fmla="*/ 2286637 h 3692738"/>
                  <a:gd name="connsiteX8" fmla="*/ 778583 w 2019555"/>
                  <a:gd name="connsiteY8" fmla="*/ 2309264 h 3692738"/>
                  <a:gd name="connsiteX9" fmla="*/ 796571 w 2019555"/>
                  <a:gd name="connsiteY9" fmla="*/ 1822054 h 3692738"/>
                  <a:gd name="connsiteX10" fmla="*/ 808271 w 2019555"/>
                  <a:gd name="connsiteY10" fmla="*/ 1026728 h 3692738"/>
                  <a:gd name="connsiteX11" fmla="*/ 845546 w 2019555"/>
                  <a:gd name="connsiteY11" fmla="*/ 43798 h 3692738"/>
                  <a:gd name="connsiteX12" fmla="*/ 897468 w 2019555"/>
                  <a:gd name="connsiteY12" fmla="*/ 913913 h 3692738"/>
                  <a:gd name="connsiteX13" fmla="*/ 921086 w 2019555"/>
                  <a:gd name="connsiteY13" fmla="*/ 1662058 h 3692738"/>
                  <a:gd name="connsiteX14" fmla="*/ 944837 w 2019555"/>
                  <a:gd name="connsiteY14" fmla="*/ 2344890 h 3692738"/>
                  <a:gd name="connsiteX15" fmla="*/ 1206094 w 2019555"/>
                  <a:gd name="connsiteY15" fmla="*/ 2570520 h 3692738"/>
                  <a:gd name="connsiteX16" fmla="*/ 1580167 w 2019555"/>
                  <a:gd name="connsiteY16" fmla="*/ 2992095 h 3692738"/>
                  <a:gd name="connsiteX17" fmla="*/ 2019555 w 2019555"/>
                  <a:gd name="connsiteY17" fmla="*/ 3692739 h 3692738"/>
                  <a:gd name="connsiteX0" fmla="*/ 0 w 2019555"/>
                  <a:gd name="connsiteY0" fmla="*/ 3372283 h 4070475"/>
                  <a:gd name="connsiteX1" fmla="*/ 452011 w 2019555"/>
                  <a:gd name="connsiteY1" fmla="*/ 2770128 h 4070475"/>
                  <a:gd name="connsiteX2" fmla="*/ 541076 w 2019555"/>
                  <a:gd name="connsiteY2" fmla="*/ 2580123 h 4070475"/>
                  <a:gd name="connsiteX3" fmla="*/ 569335 w 2019555"/>
                  <a:gd name="connsiteY3" fmla="*/ 1760404 h 4070475"/>
                  <a:gd name="connsiteX4" fmla="*/ 602322 w 2019555"/>
                  <a:gd name="connsiteY4" fmla="*/ 381886 h 4070475"/>
                  <a:gd name="connsiteX5" fmla="*/ 636518 w 2019555"/>
                  <a:gd name="connsiteY5" fmla="*/ 1356819 h 4070475"/>
                  <a:gd name="connsiteX6" fmla="*/ 673398 w 2019555"/>
                  <a:gd name="connsiteY6" fmla="*/ 2021981 h 4070475"/>
                  <a:gd name="connsiteX7" fmla="*/ 723627 w 2019555"/>
                  <a:gd name="connsiteY7" fmla="*/ 2664374 h 4070475"/>
                  <a:gd name="connsiteX8" fmla="*/ 778583 w 2019555"/>
                  <a:gd name="connsiteY8" fmla="*/ 2687001 h 4070475"/>
                  <a:gd name="connsiteX9" fmla="*/ 796571 w 2019555"/>
                  <a:gd name="connsiteY9" fmla="*/ 2199791 h 4070475"/>
                  <a:gd name="connsiteX10" fmla="*/ 808271 w 2019555"/>
                  <a:gd name="connsiteY10" fmla="*/ 1404465 h 4070475"/>
                  <a:gd name="connsiteX11" fmla="*/ 848493 w 2019555"/>
                  <a:gd name="connsiteY11" fmla="*/ 267 h 4070475"/>
                  <a:gd name="connsiteX12" fmla="*/ 897468 w 2019555"/>
                  <a:gd name="connsiteY12" fmla="*/ 1291650 h 4070475"/>
                  <a:gd name="connsiteX13" fmla="*/ 921086 w 2019555"/>
                  <a:gd name="connsiteY13" fmla="*/ 2039795 h 4070475"/>
                  <a:gd name="connsiteX14" fmla="*/ 944837 w 2019555"/>
                  <a:gd name="connsiteY14" fmla="*/ 2722627 h 4070475"/>
                  <a:gd name="connsiteX15" fmla="*/ 1206094 w 2019555"/>
                  <a:gd name="connsiteY15" fmla="*/ 2948257 h 4070475"/>
                  <a:gd name="connsiteX16" fmla="*/ 1580167 w 2019555"/>
                  <a:gd name="connsiteY16" fmla="*/ 3369832 h 4070475"/>
                  <a:gd name="connsiteX17" fmla="*/ 2019555 w 2019555"/>
                  <a:gd name="connsiteY17" fmla="*/ 4070476 h 4070475"/>
                  <a:gd name="connsiteX0" fmla="*/ 0 w 2019555"/>
                  <a:gd name="connsiteY0" fmla="*/ 3372287 h 4070479"/>
                  <a:gd name="connsiteX1" fmla="*/ 452011 w 2019555"/>
                  <a:gd name="connsiteY1" fmla="*/ 2770132 h 4070479"/>
                  <a:gd name="connsiteX2" fmla="*/ 541076 w 2019555"/>
                  <a:gd name="connsiteY2" fmla="*/ 2580127 h 4070479"/>
                  <a:gd name="connsiteX3" fmla="*/ 569335 w 2019555"/>
                  <a:gd name="connsiteY3" fmla="*/ 1760408 h 4070479"/>
                  <a:gd name="connsiteX4" fmla="*/ 602322 w 2019555"/>
                  <a:gd name="connsiteY4" fmla="*/ 381890 h 4070479"/>
                  <a:gd name="connsiteX5" fmla="*/ 636518 w 2019555"/>
                  <a:gd name="connsiteY5" fmla="*/ 1356823 h 4070479"/>
                  <a:gd name="connsiteX6" fmla="*/ 673398 w 2019555"/>
                  <a:gd name="connsiteY6" fmla="*/ 2021985 h 4070479"/>
                  <a:gd name="connsiteX7" fmla="*/ 714787 w 2019555"/>
                  <a:gd name="connsiteY7" fmla="*/ 2664378 h 4070479"/>
                  <a:gd name="connsiteX8" fmla="*/ 778583 w 2019555"/>
                  <a:gd name="connsiteY8" fmla="*/ 2687005 h 4070479"/>
                  <a:gd name="connsiteX9" fmla="*/ 796571 w 2019555"/>
                  <a:gd name="connsiteY9" fmla="*/ 2199795 h 4070479"/>
                  <a:gd name="connsiteX10" fmla="*/ 808271 w 2019555"/>
                  <a:gd name="connsiteY10" fmla="*/ 1404469 h 4070479"/>
                  <a:gd name="connsiteX11" fmla="*/ 848493 w 2019555"/>
                  <a:gd name="connsiteY11" fmla="*/ 271 h 4070479"/>
                  <a:gd name="connsiteX12" fmla="*/ 897468 w 2019555"/>
                  <a:gd name="connsiteY12" fmla="*/ 1291654 h 4070479"/>
                  <a:gd name="connsiteX13" fmla="*/ 921086 w 2019555"/>
                  <a:gd name="connsiteY13" fmla="*/ 2039799 h 4070479"/>
                  <a:gd name="connsiteX14" fmla="*/ 944837 w 2019555"/>
                  <a:gd name="connsiteY14" fmla="*/ 2722631 h 4070479"/>
                  <a:gd name="connsiteX15" fmla="*/ 1206094 w 2019555"/>
                  <a:gd name="connsiteY15" fmla="*/ 2948261 h 4070479"/>
                  <a:gd name="connsiteX16" fmla="*/ 1580167 w 2019555"/>
                  <a:gd name="connsiteY16" fmla="*/ 3369836 h 4070479"/>
                  <a:gd name="connsiteX17" fmla="*/ 2019555 w 2019555"/>
                  <a:gd name="connsiteY17" fmla="*/ 4070480 h 4070479"/>
                  <a:gd name="connsiteX0" fmla="*/ 0 w 2019555"/>
                  <a:gd name="connsiteY0" fmla="*/ 3191793 h 3889985"/>
                  <a:gd name="connsiteX1" fmla="*/ 452011 w 2019555"/>
                  <a:gd name="connsiteY1" fmla="*/ 2589638 h 3889985"/>
                  <a:gd name="connsiteX2" fmla="*/ 541076 w 2019555"/>
                  <a:gd name="connsiteY2" fmla="*/ 2399633 h 3889985"/>
                  <a:gd name="connsiteX3" fmla="*/ 569335 w 2019555"/>
                  <a:gd name="connsiteY3" fmla="*/ 1579914 h 3889985"/>
                  <a:gd name="connsiteX4" fmla="*/ 602322 w 2019555"/>
                  <a:gd name="connsiteY4" fmla="*/ 201396 h 3889985"/>
                  <a:gd name="connsiteX5" fmla="*/ 636518 w 2019555"/>
                  <a:gd name="connsiteY5" fmla="*/ 1176329 h 3889985"/>
                  <a:gd name="connsiteX6" fmla="*/ 673398 w 2019555"/>
                  <a:gd name="connsiteY6" fmla="*/ 1841491 h 3889985"/>
                  <a:gd name="connsiteX7" fmla="*/ 714787 w 2019555"/>
                  <a:gd name="connsiteY7" fmla="*/ 2483884 h 3889985"/>
                  <a:gd name="connsiteX8" fmla="*/ 778583 w 2019555"/>
                  <a:gd name="connsiteY8" fmla="*/ 2506511 h 3889985"/>
                  <a:gd name="connsiteX9" fmla="*/ 796571 w 2019555"/>
                  <a:gd name="connsiteY9" fmla="*/ 2019301 h 3889985"/>
                  <a:gd name="connsiteX10" fmla="*/ 808271 w 2019555"/>
                  <a:gd name="connsiteY10" fmla="*/ 1223975 h 3889985"/>
                  <a:gd name="connsiteX11" fmla="*/ 848493 w 2019555"/>
                  <a:gd name="connsiteY11" fmla="*/ 320 h 3889985"/>
                  <a:gd name="connsiteX12" fmla="*/ 897468 w 2019555"/>
                  <a:gd name="connsiteY12" fmla="*/ 1111160 h 3889985"/>
                  <a:gd name="connsiteX13" fmla="*/ 921086 w 2019555"/>
                  <a:gd name="connsiteY13" fmla="*/ 1859305 h 3889985"/>
                  <a:gd name="connsiteX14" fmla="*/ 944837 w 2019555"/>
                  <a:gd name="connsiteY14" fmla="*/ 2542137 h 3889985"/>
                  <a:gd name="connsiteX15" fmla="*/ 1206094 w 2019555"/>
                  <a:gd name="connsiteY15" fmla="*/ 2767767 h 3889985"/>
                  <a:gd name="connsiteX16" fmla="*/ 1580167 w 2019555"/>
                  <a:gd name="connsiteY16" fmla="*/ 3189342 h 3889985"/>
                  <a:gd name="connsiteX17" fmla="*/ 2019555 w 2019555"/>
                  <a:gd name="connsiteY17" fmla="*/ 3889986 h 3889985"/>
                  <a:gd name="connsiteX0" fmla="*/ 0 w 3831020"/>
                  <a:gd name="connsiteY0" fmla="*/ 3191793 h 3232981"/>
                  <a:gd name="connsiteX1" fmla="*/ 452011 w 3831020"/>
                  <a:gd name="connsiteY1" fmla="*/ 2589638 h 3232981"/>
                  <a:gd name="connsiteX2" fmla="*/ 541076 w 3831020"/>
                  <a:gd name="connsiteY2" fmla="*/ 2399633 h 3232981"/>
                  <a:gd name="connsiteX3" fmla="*/ 569335 w 3831020"/>
                  <a:gd name="connsiteY3" fmla="*/ 1579914 h 3232981"/>
                  <a:gd name="connsiteX4" fmla="*/ 602322 w 3831020"/>
                  <a:gd name="connsiteY4" fmla="*/ 201396 h 3232981"/>
                  <a:gd name="connsiteX5" fmla="*/ 636518 w 3831020"/>
                  <a:gd name="connsiteY5" fmla="*/ 1176329 h 3232981"/>
                  <a:gd name="connsiteX6" fmla="*/ 673398 w 3831020"/>
                  <a:gd name="connsiteY6" fmla="*/ 1841491 h 3232981"/>
                  <a:gd name="connsiteX7" fmla="*/ 714787 w 3831020"/>
                  <a:gd name="connsiteY7" fmla="*/ 2483884 h 3232981"/>
                  <a:gd name="connsiteX8" fmla="*/ 778583 w 3831020"/>
                  <a:gd name="connsiteY8" fmla="*/ 2506511 h 3232981"/>
                  <a:gd name="connsiteX9" fmla="*/ 796571 w 3831020"/>
                  <a:gd name="connsiteY9" fmla="*/ 2019301 h 3232981"/>
                  <a:gd name="connsiteX10" fmla="*/ 808271 w 3831020"/>
                  <a:gd name="connsiteY10" fmla="*/ 1223975 h 3232981"/>
                  <a:gd name="connsiteX11" fmla="*/ 848493 w 3831020"/>
                  <a:gd name="connsiteY11" fmla="*/ 320 h 3232981"/>
                  <a:gd name="connsiteX12" fmla="*/ 897468 w 3831020"/>
                  <a:gd name="connsiteY12" fmla="*/ 1111160 h 3232981"/>
                  <a:gd name="connsiteX13" fmla="*/ 921086 w 3831020"/>
                  <a:gd name="connsiteY13" fmla="*/ 1859305 h 3232981"/>
                  <a:gd name="connsiteX14" fmla="*/ 944837 w 3831020"/>
                  <a:gd name="connsiteY14" fmla="*/ 2542137 h 3232981"/>
                  <a:gd name="connsiteX15" fmla="*/ 1206094 w 3831020"/>
                  <a:gd name="connsiteY15" fmla="*/ 2767767 h 3232981"/>
                  <a:gd name="connsiteX16" fmla="*/ 1580167 w 3831020"/>
                  <a:gd name="connsiteY16" fmla="*/ 3189342 h 3232981"/>
                  <a:gd name="connsiteX17" fmla="*/ 3831020 w 3831020"/>
                  <a:gd name="connsiteY17" fmla="*/ 3129985 h 3232981"/>
                  <a:gd name="connsiteX0" fmla="*/ 0 w 3831020"/>
                  <a:gd name="connsiteY0" fmla="*/ 3191793 h 3836475"/>
                  <a:gd name="connsiteX1" fmla="*/ 452011 w 3831020"/>
                  <a:gd name="connsiteY1" fmla="*/ 2589638 h 3836475"/>
                  <a:gd name="connsiteX2" fmla="*/ 541076 w 3831020"/>
                  <a:gd name="connsiteY2" fmla="*/ 2399633 h 3836475"/>
                  <a:gd name="connsiteX3" fmla="*/ 569335 w 3831020"/>
                  <a:gd name="connsiteY3" fmla="*/ 1579914 h 3836475"/>
                  <a:gd name="connsiteX4" fmla="*/ 602322 w 3831020"/>
                  <a:gd name="connsiteY4" fmla="*/ 201396 h 3836475"/>
                  <a:gd name="connsiteX5" fmla="*/ 636518 w 3831020"/>
                  <a:gd name="connsiteY5" fmla="*/ 1176329 h 3836475"/>
                  <a:gd name="connsiteX6" fmla="*/ 673398 w 3831020"/>
                  <a:gd name="connsiteY6" fmla="*/ 1841491 h 3836475"/>
                  <a:gd name="connsiteX7" fmla="*/ 714787 w 3831020"/>
                  <a:gd name="connsiteY7" fmla="*/ 2483884 h 3836475"/>
                  <a:gd name="connsiteX8" fmla="*/ 778583 w 3831020"/>
                  <a:gd name="connsiteY8" fmla="*/ 2506511 h 3836475"/>
                  <a:gd name="connsiteX9" fmla="*/ 796571 w 3831020"/>
                  <a:gd name="connsiteY9" fmla="*/ 2019301 h 3836475"/>
                  <a:gd name="connsiteX10" fmla="*/ 808271 w 3831020"/>
                  <a:gd name="connsiteY10" fmla="*/ 1223975 h 3836475"/>
                  <a:gd name="connsiteX11" fmla="*/ 848493 w 3831020"/>
                  <a:gd name="connsiteY11" fmla="*/ 320 h 3836475"/>
                  <a:gd name="connsiteX12" fmla="*/ 897468 w 3831020"/>
                  <a:gd name="connsiteY12" fmla="*/ 1111160 h 3836475"/>
                  <a:gd name="connsiteX13" fmla="*/ 921086 w 3831020"/>
                  <a:gd name="connsiteY13" fmla="*/ 1859305 h 3836475"/>
                  <a:gd name="connsiteX14" fmla="*/ 944837 w 3831020"/>
                  <a:gd name="connsiteY14" fmla="*/ 2542137 h 3836475"/>
                  <a:gd name="connsiteX15" fmla="*/ 1206094 w 3831020"/>
                  <a:gd name="connsiteY15" fmla="*/ 2767767 h 3836475"/>
                  <a:gd name="connsiteX16" fmla="*/ 2390127 w 3831020"/>
                  <a:gd name="connsiteY16" fmla="*/ 3815223 h 3836475"/>
                  <a:gd name="connsiteX17" fmla="*/ 3831020 w 3831020"/>
                  <a:gd name="connsiteY17" fmla="*/ 3129985 h 3836475"/>
                  <a:gd name="connsiteX0" fmla="*/ 0 w 3831020"/>
                  <a:gd name="connsiteY0" fmla="*/ 3191793 h 3836475"/>
                  <a:gd name="connsiteX1" fmla="*/ 452011 w 3831020"/>
                  <a:gd name="connsiteY1" fmla="*/ 2589638 h 3836475"/>
                  <a:gd name="connsiteX2" fmla="*/ 541076 w 3831020"/>
                  <a:gd name="connsiteY2" fmla="*/ 2399633 h 3836475"/>
                  <a:gd name="connsiteX3" fmla="*/ 569335 w 3831020"/>
                  <a:gd name="connsiteY3" fmla="*/ 1579914 h 3836475"/>
                  <a:gd name="connsiteX4" fmla="*/ 602322 w 3831020"/>
                  <a:gd name="connsiteY4" fmla="*/ 201396 h 3836475"/>
                  <a:gd name="connsiteX5" fmla="*/ 636518 w 3831020"/>
                  <a:gd name="connsiteY5" fmla="*/ 1176329 h 3836475"/>
                  <a:gd name="connsiteX6" fmla="*/ 673398 w 3831020"/>
                  <a:gd name="connsiteY6" fmla="*/ 1841491 h 3836475"/>
                  <a:gd name="connsiteX7" fmla="*/ 714787 w 3831020"/>
                  <a:gd name="connsiteY7" fmla="*/ 2483884 h 3836475"/>
                  <a:gd name="connsiteX8" fmla="*/ 778583 w 3831020"/>
                  <a:gd name="connsiteY8" fmla="*/ 2506511 h 3836475"/>
                  <a:gd name="connsiteX9" fmla="*/ 796571 w 3831020"/>
                  <a:gd name="connsiteY9" fmla="*/ 2019301 h 3836475"/>
                  <a:gd name="connsiteX10" fmla="*/ 808271 w 3831020"/>
                  <a:gd name="connsiteY10" fmla="*/ 1223975 h 3836475"/>
                  <a:gd name="connsiteX11" fmla="*/ 848493 w 3831020"/>
                  <a:gd name="connsiteY11" fmla="*/ 320 h 3836475"/>
                  <a:gd name="connsiteX12" fmla="*/ 897468 w 3831020"/>
                  <a:gd name="connsiteY12" fmla="*/ 1111160 h 3836475"/>
                  <a:gd name="connsiteX13" fmla="*/ 921086 w 3831020"/>
                  <a:gd name="connsiteY13" fmla="*/ 1859305 h 3836475"/>
                  <a:gd name="connsiteX14" fmla="*/ 944837 w 3831020"/>
                  <a:gd name="connsiteY14" fmla="*/ 2542137 h 3836475"/>
                  <a:gd name="connsiteX15" fmla="*/ 1518038 w 3831020"/>
                  <a:gd name="connsiteY15" fmla="*/ 3214828 h 3836475"/>
                  <a:gd name="connsiteX16" fmla="*/ 2390127 w 3831020"/>
                  <a:gd name="connsiteY16" fmla="*/ 3815223 h 3836475"/>
                  <a:gd name="connsiteX17" fmla="*/ 3831020 w 3831020"/>
                  <a:gd name="connsiteY17" fmla="*/ 3129985 h 3836475"/>
                  <a:gd name="connsiteX0" fmla="*/ 0 w 3831020"/>
                  <a:gd name="connsiteY0" fmla="*/ 3191793 h 3924446"/>
                  <a:gd name="connsiteX1" fmla="*/ 452011 w 3831020"/>
                  <a:gd name="connsiteY1" fmla="*/ 2589638 h 3924446"/>
                  <a:gd name="connsiteX2" fmla="*/ 541076 w 3831020"/>
                  <a:gd name="connsiteY2" fmla="*/ 2399633 h 3924446"/>
                  <a:gd name="connsiteX3" fmla="*/ 569335 w 3831020"/>
                  <a:gd name="connsiteY3" fmla="*/ 1579914 h 3924446"/>
                  <a:gd name="connsiteX4" fmla="*/ 602322 w 3831020"/>
                  <a:gd name="connsiteY4" fmla="*/ 201396 h 3924446"/>
                  <a:gd name="connsiteX5" fmla="*/ 636518 w 3831020"/>
                  <a:gd name="connsiteY5" fmla="*/ 1176329 h 3924446"/>
                  <a:gd name="connsiteX6" fmla="*/ 673398 w 3831020"/>
                  <a:gd name="connsiteY6" fmla="*/ 1841491 h 3924446"/>
                  <a:gd name="connsiteX7" fmla="*/ 714787 w 3831020"/>
                  <a:gd name="connsiteY7" fmla="*/ 2483884 h 3924446"/>
                  <a:gd name="connsiteX8" fmla="*/ 778583 w 3831020"/>
                  <a:gd name="connsiteY8" fmla="*/ 2506511 h 3924446"/>
                  <a:gd name="connsiteX9" fmla="*/ 796571 w 3831020"/>
                  <a:gd name="connsiteY9" fmla="*/ 2019301 h 3924446"/>
                  <a:gd name="connsiteX10" fmla="*/ 808271 w 3831020"/>
                  <a:gd name="connsiteY10" fmla="*/ 1223975 h 3924446"/>
                  <a:gd name="connsiteX11" fmla="*/ 848493 w 3831020"/>
                  <a:gd name="connsiteY11" fmla="*/ 320 h 3924446"/>
                  <a:gd name="connsiteX12" fmla="*/ 897468 w 3831020"/>
                  <a:gd name="connsiteY12" fmla="*/ 1111160 h 3924446"/>
                  <a:gd name="connsiteX13" fmla="*/ 921086 w 3831020"/>
                  <a:gd name="connsiteY13" fmla="*/ 1859305 h 3924446"/>
                  <a:gd name="connsiteX14" fmla="*/ 944837 w 3831020"/>
                  <a:gd name="connsiteY14" fmla="*/ 2542137 h 3924446"/>
                  <a:gd name="connsiteX15" fmla="*/ 1518038 w 3831020"/>
                  <a:gd name="connsiteY15" fmla="*/ 3214828 h 3924446"/>
                  <a:gd name="connsiteX16" fmla="*/ 2450327 w 3831020"/>
                  <a:gd name="connsiteY16" fmla="*/ 3904637 h 3924446"/>
                  <a:gd name="connsiteX17" fmla="*/ 3831020 w 3831020"/>
                  <a:gd name="connsiteY17" fmla="*/ 3129985 h 3924446"/>
                  <a:gd name="connsiteX0" fmla="*/ 0 w 3831020"/>
                  <a:gd name="connsiteY0" fmla="*/ 3191793 h 3904637"/>
                  <a:gd name="connsiteX1" fmla="*/ 452011 w 3831020"/>
                  <a:gd name="connsiteY1" fmla="*/ 2589638 h 3904637"/>
                  <a:gd name="connsiteX2" fmla="*/ 541076 w 3831020"/>
                  <a:gd name="connsiteY2" fmla="*/ 2399633 h 3904637"/>
                  <a:gd name="connsiteX3" fmla="*/ 569335 w 3831020"/>
                  <a:gd name="connsiteY3" fmla="*/ 1579914 h 3904637"/>
                  <a:gd name="connsiteX4" fmla="*/ 602322 w 3831020"/>
                  <a:gd name="connsiteY4" fmla="*/ 201396 h 3904637"/>
                  <a:gd name="connsiteX5" fmla="*/ 636518 w 3831020"/>
                  <a:gd name="connsiteY5" fmla="*/ 1176329 h 3904637"/>
                  <a:gd name="connsiteX6" fmla="*/ 673398 w 3831020"/>
                  <a:gd name="connsiteY6" fmla="*/ 1841491 h 3904637"/>
                  <a:gd name="connsiteX7" fmla="*/ 714787 w 3831020"/>
                  <a:gd name="connsiteY7" fmla="*/ 2483884 h 3904637"/>
                  <a:gd name="connsiteX8" fmla="*/ 778583 w 3831020"/>
                  <a:gd name="connsiteY8" fmla="*/ 2506511 h 3904637"/>
                  <a:gd name="connsiteX9" fmla="*/ 796571 w 3831020"/>
                  <a:gd name="connsiteY9" fmla="*/ 2019301 h 3904637"/>
                  <a:gd name="connsiteX10" fmla="*/ 808271 w 3831020"/>
                  <a:gd name="connsiteY10" fmla="*/ 1223975 h 3904637"/>
                  <a:gd name="connsiteX11" fmla="*/ 848493 w 3831020"/>
                  <a:gd name="connsiteY11" fmla="*/ 320 h 3904637"/>
                  <a:gd name="connsiteX12" fmla="*/ 897468 w 3831020"/>
                  <a:gd name="connsiteY12" fmla="*/ 1111160 h 3904637"/>
                  <a:gd name="connsiteX13" fmla="*/ 921086 w 3831020"/>
                  <a:gd name="connsiteY13" fmla="*/ 1859305 h 3904637"/>
                  <a:gd name="connsiteX14" fmla="*/ 944837 w 3831020"/>
                  <a:gd name="connsiteY14" fmla="*/ 2542137 h 3904637"/>
                  <a:gd name="connsiteX15" fmla="*/ 1518038 w 3831020"/>
                  <a:gd name="connsiteY15" fmla="*/ 3214828 h 3904637"/>
                  <a:gd name="connsiteX16" fmla="*/ 2450327 w 3831020"/>
                  <a:gd name="connsiteY16" fmla="*/ 3904637 h 3904637"/>
                  <a:gd name="connsiteX17" fmla="*/ 3831020 w 3831020"/>
                  <a:gd name="connsiteY17" fmla="*/ 3129985 h 3904637"/>
                  <a:gd name="connsiteX0" fmla="*/ 0 w 3831020"/>
                  <a:gd name="connsiteY0" fmla="*/ 3191793 h 3904637"/>
                  <a:gd name="connsiteX1" fmla="*/ 452011 w 3831020"/>
                  <a:gd name="connsiteY1" fmla="*/ 2589638 h 3904637"/>
                  <a:gd name="connsiteX2" fmla="*/ 541076 w 3831020"/>
                  <a:gd name="connsiteY2" fmla="*/ 2399633 h 3904637"/>
                  <a:gd name="connsiteX3" fmla="*/ 569335 w 3831020"/>
                  <a:gd name="connsiteY3" fmla="*/ 1579914 h 3904637"/>
                  <a:gd name="connsiteX4" fmla="*/ 602322 w 3831020"/>
                  <a:gd name="connsiteY4" fmla="*/ 201396 h 3904637"/>
                  <a:gd name="connsiteX5" fmla="*/ 636518 w 3831020"/>
                  <a:gd name="connsiteY5" fmla="*/ 1176329 h 3904637"/>
                  <a:gd name="connsiteX6" fmla="*/ 673398 w 3831020"/>
                  <a:gd name="connsiteY6" fmla="*/ 1841491 h 3904637"/>
                  <a:gd name="connsiteX7" fmla="*/ 714787 w 3831020"/>
                  <a:gd name="connsiteY7" fmla="*/ 2483884 h 3904637"/>
                  <a:gd name="connsiteX8" fmla="*/ 778583 w 3831020"/>
                  <a:gd name="connsiteY8" fmla="*/ 2506511 h 3904637"/>
                  <a:gd name="connsiteX9" fmla="*/ 796571 w 3831020"/>
                  <a:gd name="connsiteY9" fmla="*/ 2019301 h 3904637"/>
                  <a:gd name="connsiteX10" fmla="*/ 808271 w 3831020"/>
                  <a:gd name="connsiteY10" fmla="*/ 1223975 h 3904637"/>
                  <a:gd name="connsiteX11" fmla="*/ 848493 w 3831020"/>
                  <a:gd name="connsiteY11" fmla="*/ 320 h 3904637"/>
                  <a:gd name="connsiteX12" fmla="*/ 897468 w 3831020"/>
                  <a:gd name="connsiteY12" fmla="*/ 1111160 h 3904637"/>
                  <a:gd name="connsiteX13" fmla="*/ 921086 w 3831020"/>
                  <a:gd name="connsiteY13" fmla="*/ 1859305 h 3904637"/>
                  <a:gd name="connsiteX14" fmla="*/ 944837 w 3831020"/>
                  <a:gd name="connsiteY14" fmla="*/ 2542137 h 3904637"/>
                  <a:gd name="connsiteX15" fmla="*/ 1518038 w 3831020"/>
                  <a:gd name="connsiteY15" fmla="*/ 3214828 h 3904637"/>
                  <a:gd name="connsiteX16" fmla="*/ 2450327 w 3831020"/>
                  <a:gd name="connsiteY16" fmla="*/ 3904637 h 3904637"/>
                  <a:gd name="connsiteX17" fmla="*/ 3831020 w 3831020"/>
                  <a:gd name="connsiteY17" fmla="*/ 3129985 h 3904637"/>
                  <a:gd name="connsiteX0" fmla="*/ 0 w 3831020"/>
                  <a:gd name="connsiteY0" fmla="*/ 3191793 h 3245676"/>
                  <a:gd name="connsiteX1" fmla="*/ 452011 w 3831020"/>
                  <a:gd name="connsiteY1" fmla="*/ 2589638 h 3245676"/>
                  <a:gd name="connsiteX2" fmla="*/ 541076 w 3831020"/>
                  <a:gd name="connsiteY2" fmla="*/ 2399633 h 3245676"/>
                  <a:gd name="connsiteX3" fmla="*/ 569335 w 3831020"/>
                  <a:gd name="connsiteY3" fmla="*/ 1579914 h 3245676"/>
                  <a:gd name="connsiteX4" fmla="*/ 602322 w 3831020"/>
                  <a:gd name="connsiteY4" fmla="*/ 201396 h 3245676"/>
                  <a:gd name="connsiteX5" fmla="*/ 636518 w 3831020"/>
                  <a:gd name="connsiteY5" fmla="*/ 1176329 h 3245676"/>
                  <a:gd name="connsiteX6" fmla="*/ 673398 w 3831020"/>
                  <a:gd name="connsiteY6" fmla="*/ 1841491 h 3245676"/>
                  <a:gd name="connsiteX7" fmla="*/ 714787 w 3831020"/>
                  <a:gd name="connsiteY7" fmla="*/ 2483884 h 3245676"/>
                  <a:gd name="connsiteX8" fmla="*/ 778583 w 3831020"/>
                  <a:gd name="connsiteY8" fmla="*/ 2506511 h 3245676"/>
                  <a:gd name="connsiteX9" fmla="*/ 796571 w 3831020"/>
                  <a:gd name="connsiteY9" fmla="*/ 2019301 h 3245676"/>
                  <a:gd name="connsiteX10" fmla="*/ 808271 w 3831020"/>
                  <a:gd name="connsiteY10" fmla="*/ 1223975 h 3245676"/>
                  <a:gd name="connsiteX11" fmla="*/ 848493 w 3831020"/>
                  <a:gd name="connsiteY11" fmla="*/ 320 h 3245676"/>
                  <a:gd name="connsiteX12" fmla="*/ 897468 w 3831020"/>
                  <a:gd name="connsiteY12" fmla="*/ 1111160 h 3245676"/>
                  <a:gd name="connsiteX13" fmla="*/ 921086 w 3831020"/>
                  <a:gd name="connsiteY13" fmla="*/ 1859305 h 3245676"/>
                  <a:gd name="connsiteX14" fmla="*/ 944837 w 3831020"/>
                  <a:gd name="connsiteY14" fmla="*/ 2542137 h 3245676"/>
                  <a:gd name="connsiteX15" fmla="*/ 1518038 w 3831020"/>
                  <a:gd name="connsiteY15" fmla="*/ 3214828 h 3245676"/>
                  <a:gd name="connsiteX16" fmla="*/ 3831020 w 3831020"/>
                  <a:gd name="connsiteY16" fmla="*/ 3129985 h 3245676"/>
                  <a:gd name="connsiteX0" fmla="*/ 0 w 3831020"/>
                  <a:gd name="connsiteY0" fmla="*/ 3191793 h 3794636"/>
                  <a:gd name="connsiteX1" fmla="*/ 452011 w 3831020"/>
                  <a:gd name="connsiteY1" fmla="*/ 2589638 h 3794636"/>
                  <a:gd name="connsiteX2" fmla="*/ 541076 w 3831020"/>
                  <a:gd name="connsiteY2" fmla="*/ 2399633 h 3794636"/>
                  <a:gd name="connsiteX3" fmla="*/ 569335 w 3831020"/>
                  <a:gd name="connsiteY3" fmla="*/ 1579914 h 3794636"/>
                  <a:gd name="connsiteX4" fmla="*/ 602322 w 3831020"/>
                  <a:gd name="connsiteY4" fmla="*/ 201396 h 3794636"/>
                  <a:gd name="connsiteX5" fmla="*/ 636518 w 3831020"/>
                  <a:gd name="connsiteY5" fmla="*/ 1176329 h 3794636"/>
                  <a:gd name="connsiteX6" fmla="*/ 673398 w 3831020"/>
                  <a:gd name="connsiteY6" fmla="*/ 1841491 h 3794636"/>
                  <a:gd name="connsiteX7" fmla="*/ 714787 w 3831020"/>
                  <a:gd name="connsiteY7" fmla="*/ 2483884 h 3794636"/>
                  <a:gd name="connsiteX8" fmla="*/ 778583 w 3831020"/>
                  <a:gd name="connsiteY8" fmla="*/ 2506511 h 3794636"/>
                  <a:gd name="connsiteX9" fmla="*/ 796571 w 3831020"/>
                  <a:gd name="connsiteY9" fmla="*/ 2019301 h 3794636"/>
                  <a:gd name="connsiteX10" fmla="*/ 808271 w 3831020"/>
                  <a:gd name="connsiteY10" fmla="*/ 1223975 h 3794636"/>
                  <a:gd name="connsiteX11" fmla="*/ 848493 w 3831020"/>
                  <a:gd name="connsiteY11" fmla="*/ 320 h 3794636"/>
                  <a:gd name="connsiteX12" fmla="*/ 897468 w 3831020"/>
                  <a:gd name="connsiteY12" fmla="*/ 1111160 h 3794636"/>
                  <a:gd name="connsiteX13" fmla="*/ 921086 w 3831020"/>
                  <a:gd name="connsiteY13" fmla="*/ 1859305 h 3794636"/>
                  <a:gd name="connsiteX14" fmla="*/ 944837 w 3831020"/>
                  <a:gd name="connsiteY14" fmla="*/ 2542137 h 3794636"/>
                  <a:gd name="connsiteX15" fmla="*/ 1518038 w 3831020"/>
                  <a:gd name="connsiteY15" fmla="*/ 3214828 h 3794636"/>
                  <a:gd name="connsiteX16" fmla="*/ 2736203 w 3831020"/>
                  <a:gd name="connsiteY16" fmla="*/ 3794255 h 3794636"/>
                  <a:gd name="connsiteX17" fmla="*/ 3831020 w 3831020"/>
                  <a:gd name="connsiteY17" fmla="*/ 3129985 h 3794636"/>
                  <a:gd name="connsiteX0" fmla="*/ 0 w 3831020"/>
                  <a:gd name="connsiteY0" fmla="*/ 3191793 h 3794632"/>
                  <a:gd name="connsiteX1" fmla="*/ 452011 w 3831020"/>
                  <a:gd name="connsiteY1" fmla="*/ 2589638 h 3794632"/>
                  <a:gd name="connsiteX2" fmla="*/ 541076 w 3831020"/>
                  <a:gd name="connsiteY2" fmla="*/ 2399633 h 3794632"/>
                  <a:gd name="connsiteX3" fmla="*/ 569335 w 3831020"/>
                  <a:gd name="connsiteY3" fmla="*/ 1579914 h 3794632"/>
                  <a:gd name="connsiteX4" fmla="*/ 602322 w 3831020"/>
                  <a:gd name="connsiteY4" fmla="*/ 201396 h 3794632"/>
                  <a:gd name="connsiteX5" fmla="*/ 636518 w 3831020"/>
                  <a:gd name="connsiteY5" fmla="*/ 1176329 h 3794632"/>
                  <a:gd name="connsiteX6" fmla="*/ 673398 w 3831020"/>
                  <a:gd name="connsiteY6" fmla="*/ 1841491 h 3794632"/>
                  <a:gd name="connsiteX7" fmla="*/ 714787 w 3831020"/>
                  <a:gd name="connsiteY7" fmla="*/ 2483884 h 3794632"/>
                  <a:gd name="connsiteX8" fmla="*/ 778583 w 3831020"/>
                  <a:gd name="connsiteY8" fmla="*/ 2506511 h 3794632"/>
                  <a:gd name="connsiteX9" fmla="*/ 796571 w 3831020"/>
                  <a:gd name="connsiteY9" fmla="*/ 2019301 h 3794632"/>
                  <a:gd name="connsiteX10" fmla="*/ 808271 w 3831020"/>
                  <a:gd name="connsiteY10" fmla="*/ 1223975 h 3794632"/>
                  <a:gd name="connsiteX11" fmla="*/ 848493 w 3831020"/>
                  <a:gd name="connsiteY11" fmla="*/ 320 h 3794632"/>
                  <a:gd name="connsiteX12" fmla="*/ 897468 w 3831020"/>
                  <a:gd name="connsiteY12" fmla="*/ 1111160 h 3794632"/>
                  <a:gd name="connsiteX13" fmla="*/ 921086 w 3831020"/>
                  <a:gd name="connsiteY13" fmla="*/ 1859305 h 3794632"/>
                  <a:gd name="connsiteX14" fmla="*/ 944837 w 3831020"/>
                  <a:gd name="connsiteY14" fmla="*/ 2542137 h 3794632"/>
                  <a:gd name="connsiteX15" fmla="*/ 1518038 w 3831020"/>
                  <a:gd name="connsiteY15" fmla="*/ 3214828 h 3794632"/>
                  <a:gd name="connsiteX16" fmla="*/ 2736203 w 3831020"/>
                  <a:gd name="connsiteY16" fmla="*/ 3794255 h 3794632"/>
                  <a:gd name="connsiteX17" fmla="*/ 3831020 w 3831020"/>
                  <a:gd name="connsiteY17" fmla="*/ 3129985 h 3794632"/>
                  <a:gd name="connsiteX0" fmla="*/ 0 w 3557385"/>
                  <a:gd name="connsiteY0" fmla="*/ 3012970 h 3794636"/>
                  <a:gd name="connsiteX1" fmla="*/ 178376 w 3557385"/>
                  <a:gd name="connsiteY1" fmla="*/ 2589638 h 3794636"/>
                  <a:gd name="connsiteX2" fmla="*/ 267441 w 3557385"/>
                  <a:gd name="connsiteY2" fmla="*/ 2399633 h 3794636"/>
                  <a:gd name="connsiteX3" fmla="*/ 295700 w 3557385"/>
                  <a:gd name="connsiteY3" fmla="*/ 1579914 h 3794636"/>
                  <a:gd name="connsiteX4" fmla="*/ 328687 w 3557385"/>
                  <a:gd name="connsiteY4" fmla="*/ 201396 h 3794636"/>
                  <a:gd name="connsiteX5" fmla="*/ 362883 w 3557385"/>
                  <a:gd name="connsiteY5" fmla="*/ 1176329 h 3794636"/>
                  <a:gd name="connsiteX6" fmla="*/ 399763 w 3557385"/>
                  <a:gd name="connsiteY6" fmla="*/ 1841491 h 3794636"/>
                  <a:gd name="connsiteX7" fmla="*/ 441152 w 3557385"/>
                  <a:gd name="connsiteY7" fmla="*/ 2483884 h 3794636"/>
                  <a:gd name="connsiteX8" fmla="*/ 504948 w 3557385"/>
                  <a:gd name="connsiteY8" fmla="*/ 2506511 h 3794636"/>
                  <a:gd name="connsiteX9" fmla="*/ 522936 w 3557385"/>
                  <a:gd name="connsiteY9" fmla="*/ 2019301 h 3794636"/>
                  <a:gd name="connsiteX10" fmla="*/ 534636 w 3557385"/>
                  <a:gd name="connsiteY10" fmla="*/ 1223975 h 3794636"/>
                  <a:gd name="connsiteX11" fmla="*/ 574858 w 3557385"/>
                  <a:gd name="connsiteY11" fmla="*/ 320 h 3794636"/>
                  <a:gd name="connsiteX12" fmla="*/ 623833 w 3557385"/>
                  <a:gd name="connsiteY12" fmla="*/ 1111160 h 3794636"/>
                  <a:gd name="connsiteX13" fmla="*/ 647451 w 3557385"/>
                  <a:gd name="connsiteY13" fmla="*/ 1859305 h 3794636"/>
                  <a:gd name="connsiteX14" fmla="*/ 671202 w 3557385"/>
                  <a:gd name="connsiteY14" fmla="*/ 2542137 h 3794636"/>
                  <a:gd name="connsiteX15" fmla="*/ 1244403 w 3557385"/>
                  <a:gd name="connsiteY15" fmla="*/ 3214828 h 3794636"/>
                  <a:gd name="connsiteX16" fmla="*/ 2462568 w 3557385"/>
                  <a:gd name="connsiteY16" fmla="*/ 3794255 h 3794636"/>
                  <a:gd name="connsiteX17" fmla="*/ 3557385 w 3557385"/>
                  <a:gd name="connsiteY17" fmla="*/ 3129985 h 3794636"/>
                  <a:gd name="connsiteX0" fmla="*/ 0 w 3557385"/>
                  <a:gd name="connsiteY0" fmla="*/ 3012970 h 3794633"/>
                  <a:gd name="connsiteX1" fmla="*/ 151013 w 3557385"/>
                  <a:gd name="connsiteY1" fmla="*/ 2746525 h 3794633"/>
                  <a:gd name="connsiteX2" fmla="*/ 267441 w 3557385"/>
                  <a:gd name="connsiteY2" fmla="*/ 2399633 h 3794633"/>
                  <a:gd name="connsiteX3" fmla="*/ 295700 w 3557385"/>
                  <a:gd name="connsiteY3" fmla="*/ 1579914 h 3794633"/>
                  <a:gd name="connsiteX4" fmla="*/ 328687 w 3557385"/>
                  <a:gd name="connsiteY4" fmla="*/ 201396 h 3794633"/>
                  <a:gd name="connsiteX5" fmla="*/ 362883 w 3557385"/>
                  <a:gd name="connsiteY5" fmla="*/ 1176329 h 3794633"/>
                  <a:gd name="connsiteX6" fmla="*/ 399763 w 3557385"/>
                  <a:gd name="connsiteY6" fmla="*/ 1841491 h 3794633"/>
                  <a:gd name="connsiteX7" fmla="*/ 441152 w 3557385"/>
                  <a:gd name="connsiteY7" fmla="*/ 2483884 h 3794633"/>
                  <a:gd name="connsiteX8" fmla="*/ 504948 w 3557385"/>
                  <a:gd name="connsiteY8" fmla="*/ 2506511 h 3794633"/>
                  <a:gd name="connsiteX9" fmla="*/ 522936 w 3557385"/>
                  <a:gd name="connsiteY9" fmla="*/ 2019301 h 3794633"/>
                  <a:gd name="connsiteX10" fmla="*/ 534636 w 3557385"/>
                  <a:gd name="connsiteY10" fmla="*/ 1223975 h 3794633"/>
                  <a:gd name="connsiteX11" fmla="*/ 574858 w 3557385"/>
                  <a:gd name="connsiteY11" fmla="*/ 320 h 3794633"/>
                  <a:gd name="connsiteX12" fmla="*/ 623833 w 3557385"/>
                  <a:gd name="connsiteY12" fmla="*/ 1111160 h 3794633"/>
                  <a:gd name="connsiteX13" fmla="*/ 647451 w 3557385"/>
                  <a:gd name="connsiteY13" fmla="*/ 1859305 h 3794633"/>
                  <a:gd name="connsiteX14" fmla="*/ 671202 w 3557385"/>
                  <a:gd name="connsiteY14" fmla="*/ 2542137 h 3794633"/>
                  <a:gd name="connsiteX15" fmla="*/ 1244403 w 3557385"/>
                  <a:gd name="connsiteY15" fmla="*/ 3214828 h 3794633"/>
                  <a:gd name="connsiteX16" fmla="*/ 2462568 w 3557385"/>
                  <a:gd name="connsiteY16" fmla="*/ 3794255 h 3794633"/>
                  <a:gd name="connsiteX17" fmla="*/ 3557385 w 3557385"/>
                  <a:gd name="connsiteY17" fmla="*/ 3129985 h 3794633"/>
                  <a:gd name="connsiteX0" fmla="*/ 0 w 3557385"/>
                  <a:gd name="connsiteY0" fmla="*/ 3012970 h 3794633"/>
                  <a:gd name="connsiteX1" fmla="*/ 151013 w 3557385"/>
                  <a:gd name="connsiteY1" fmla="*/ 2746525 h 3794633"/>
                  <a:gd name="connsiteX2" fmla="*/ 267441 w 3557385"/>
                  <a:gd name="connsiteY2" fmla="*/ 2399633 h 3794633"/>
                  <a:gd name="connsiteX3" fmla="*/ 295700 w 3557385"/>
                  <a:gd name="connsiteY3" fmla="*/ 1579914 h 3794633"/>
                  <a:gd name="connsiteX4" fmla="*/ 328687 w 3557385"/>
                  <a:gd name="connsiteY4" fmla="*/ 201396 h 3794633"/>
                  <a:gd name="connsiteX5" fmla="*/ 362883 w 3557385"/>
                  <a:gd name="connsiteY5" fmla="*/ 1176329 h 3794633"/>
                  <a:gd name="connsiteX6" fmla="*/ 399763 w 3557385"/>
                  <a:gd name="connsiteY6" fmla="*/ 1841491 h 3794633"/>
                  <a:gd name="connsiteX7" fmla="*/ 441152 w 3557385"/>
                  <a:gd name="connsiteY7" fmla="*/ 2483884 h 3794633"/>
                  <a:gd name="connsiteX8" fmla="*/ 504948 w 3557385"/>
                  <a:gd name="connsiteY8" fmla="*/ 2506511 h 3794633"/>
                  <a:gd name="connsiteX9" fmla="*/ 522936 w 3557385"/>
                  <a:gd name="connsiteY9" fmla="*/ 2019301 h 3794633"/>
                  <a:gd name="connsiteX10" fmla="*/ 534636 w 3557385"/>
                  <a:gd name="connsiteY10" fmla="*/ 1223975 h 3794633"/>
                  <a:gd name="connsiteX11" fmla="*/ 574858 w 3557385"/>
                  <a:gd name="connsiteY11" fmla="*/ 320 h 3794633"/>
                  <a:gd name="connsiteX12" fmla="*/ 623833 w 3557385"/>
                  <a:gd name="connsiteY12" fmla="*/ 1111160 h 3794633"/>
                  <a:gd name="connsiteX13" fmla="*/ 647451 w 3557385"/>
                  <a:gd name="connsiteY13" fmla="*/ 1859305 h 3794633"/>
                  <a:gd name="connsiteX14" fmla="*/ 671202 w 3557385"/>
                  <a:gd name="connsiteY14" fmla="*/ 2542137 h 3794633"/>
                  <a:gd name="connsiteX15" fmla="*/ 1244403 w 3557385"/>
                  <a:gd name="connsiteY15" fmla="*/ 3214828 h 3794633"/>
                  <a:gd name="connsiteX16" fmla="*/ 2462568 w 3557385"/>
                  <a:gd name="connsiteY16" fmla="*/ 3794255 h 3794633"/>
                  <a:gd name="connsiteX17" fmla="*/ 3557385 w 3557385"/>
                  <a:gd name="connsiteY17" fmla="*/ 3129985 h 3794633"/>
                  <a:gd name="connsiteX0" fmla="*/ 0 w 3557385"/>
                  <a:gd name="connsiteY0" fmla="*/ 3012970 h 3794633"/>
                  <a:gd name="connsiteX1" fmla="*/ 151013 w 3557385"/>
                  <a:gd name="connsiteY1" fmla="*/ 2746525 h 3794633"/>
                  <a:gd name="connsiteX2" fmla="*/ 267441 w 3557385"/>
                  <a:gd name="connsiteY2" fmla="*/ 2399633 h 3794633"/>
                  <a:gd name="connsiteX3" fmla="*/ 295700 w 3557385"/>
                  <a:gd name="connsiteY3" fmla="*/ 1579914 h 3794633"/>
                  <a:gd name="connsiteX4" fmla="*/ 328687 w 3557385"/>
                  <a:gd name="connsiteY4" fmla="*/ 201396 h 3794633"/>
                  <a:gd name="connsiteX5" fmla="*/ 362883 w 3557385"/>
                  <a:gd name="connsiteY5" fmla="*/ 1176329 h 3794633"/>
                  <a:gd name="connsiteX6" fmla="*/ 399763 w 3557385"/>
                  <a:gd name="connsiteY6" fmla="*/ 1841491 h 3794633"/>
                  <a:gd name="connsiteX7" fmla="*/ 441152 w 3557385"/>
                  <a:gd name="connsiteY7" fmla="*/ 2483884 h 3794633"/>
                  <a:gd name="connsiteX8" fmla="*/ 504948 w 3557385"/>
                  <a:gd name="connsiteY8" fmla="*/ 2506511 h 3794633"/>
                  <a:gd name="connsiteX9" fmla="*/ 522936 w 3557385"/>
                  <a:gd name="connsiteY9" fmla="*/ 2019301 h 3794633"/>
                  <a:gd name="connsiteX10" fmla="*/ 534636 w 3557385"/>
                  <a:gd name="connsiteY10" fmla="*/ 1223975 h 3794633"/>
                  <a:gd name="connsiteX11" fmla="*/ 574858 w 3557385"/>
                  <a:gd name="connsiteY11" fmla="*/ 320 h 3794633"/>
                  <a:gd name="connsiteX12" fmla="*/ 623833 w 3557385"/>
                  <a:gd name="connsiteY12" fmla="*/ 1111160 h 3794633"/>
                  <a:gd name="connsiteX13" fmla="*/ 647451 w 3557385"/>
                  <a:gd name="connsiteY13" fmla="*/ 1859305 h 3794633"/>
                  <a:gd name="connsiteX14" fmla="*/ 671202 w 3557385"/>
                  <a:gd name="connsiteY14" fmla="*/ 2542137 h 3794633"/>
                  <a:gd name="connsiteX15" fmla="*/ 1244403 w 3557385"/>
                  <a:gd name="connsiteY15" fmla="*/ 3214828 h 3794633"/>
                  <a:gd name="connsiteX16" fmla="*/ 2462568 w 3557385"/>
                  <a:gd name="connsiteY16" fmla="*/ 3794255 h 3794633"/>
                  <a:gd name="connsiteX17" fmla="*/ 3557385 w 3557385"/>
                  <a:gd name="connsiteY17" fmla="*/ 3129985 h 37946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3557385" h="3794633">
                    <a:moveTo>
                      <a:pt x="0" y="3012970"/>
                    </a:moveTo>
                    <a:cubicBezTo>
                      <a:pt x="81786" y="2858358"/>
                      <a:pt x="106439" y="2848748"/>
                      <a:pt x="151013" y="2746525"/>
                    </a:cubicBezTo>
                    <a:cubicBezTo>
                      <a:pt x="195587" y="2644302"/>
                      <a:pt x="243326" y="2594068"/>
                      <a:pt x="267441" y="2399633"/>
                    </a:cubicBezTo>
                    <a:cubicBezTo>
                      <a:pt x="291556" y="2205198"/>
                      <a:pt x="285492" y="1946287"/>
                      <a:pt x="295700" y="1579914"/>
                    </a:cubicBezTo>
                    <a:cubicBezTo>
                      <a:pt x="305908" y="1213541"/>
                      <a:pt x="317490" y="268660"/>
                      <a:pt x="328687" y="201396"/>
                    </a:cubicBezTo>
                    <a:cubicBezTo>
                      <a:pt x="339884" y="134132"/>
                      <a:pt x="351037" y="902980"/>
                      <a:pt x="362883" y="1176329"/>
                    </a:cubicBezTo>
                    <a:cubicBezTo>
                      <a:pt x="374729" y="1449678"/>
                      <a:pt x="386718" y="1623565"/>
                      <a:pt x="399763" y="1841491"/>
                    </a:cubicBezTo>
                    <a:cubicBezTo>
                      <a:pt x="412808" y="2059417"/>
                      <a:pt x="423621" y="2373047"/>
                      <a:pt x="441152" y="2483884"/>
                    </a:cubicBezTo>
                    <a:cubicBezTo>
                      <a:pt x="458683" y="2594721"/>
                      <a:pt x="491317" y="2583942"/>
                      <a:pt x="504948" y="2506511"/>
                    </a:cubicBezTo>
                    <a:cubicBezTo>
                      <a:pt x="518579" y="2429081"/>
                      <a:pt x="517988" y="2233057"/>
                      <a:pt x="522936" y="2019301"/>
                    </a:cubicBezTo>
                    <a:cubicBezTo>
                      <a:pt x="527884" y="1805545"/>
                      <a:pt x="525982" y="1560472"/>
                      <a:pt x="534636" y="1223975"/>
                    </a:cubicBezTo>
                    <a:cubicBezTo>
                      <a:pt x="543290" y="887478"/>
                      <a:pt x="559992" y="19122"/>
                      <a:pt x="574858" y="320"/>
                    </a:cubicBezTo>
                    <a:cubicBezTo>
                      <a:pt x="589724" y="-18482"/>
                      <a:pt x="611734" y="801329"/>
                      <a:pt x="623833" y="1111160"/>
                    </a:cubicBezTo>
                    <a:cubicBezTo>
                      <a:pt x="635932" y="1420991"/>
                      <a:pt x="639556" y="1620809"/>
                      <a:pt x="647451" y="1859305"/>
                    </a:cubicBezTo>
                    <a:cubicBezTo>
                      <a:pt x="655346" y="2097801"/>
                      <a:pt x="653800" y="2495039"/>
                      <a:pt x="671202" y="2542137"/>
                    </a:cubicBezTo>
                    <a:cubicBezTo>
                      <a:pt x="688604" y="2589235"/>
                      <a:pt x="945842" y="3006142"/>
                      <a:pt x="1244403" y="3214828"/>
                    </a:cubicBezTo>
                    <a:cubicBezTo>
                      <a:pt x="1542964" y="3423514"/>
                      <a:pt x="2077071" y="3808395"/>
                      <a:pt x="2462568" y="3794255"/>
                    </a:cubicBezTo>
                    <a:cubicBezTo>
                      <a:pt x="2848065" y="3780115"/>
                      <a:pt x="3374916" y="3151285"/>
                      <a:pt x="3557385" y="3129985"/>
                    </a:cubicBezTo>
                  </a:path>
                </a:pathLst>
              </a:custGeom>
              <a:ln w="28575">
                <a:solidFill>
                  <a:srgbClr val="00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cs-CZ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30" name="Volný tvar 69">
                <a:extLst>
                  <a:ext uri="{FF2B5EF4-FFF2-40B4-BE49-F238E27FC236}">
                    <a16:creationId xmlns:a16="http://schemas.microsoft.com/office/drawing/2014/main" id="{EF819B3D-1B2A-49DD-8897-6251F989A1F5}"/>
                  </a:ext>
                </a:extLst>
              </p:cNvPr>
              <p:cNvSpPr/>
              <p:nvPr/>
            </p:nvSpPr>
            <p:spPr>
              <a:xfrm>
                <a:off x="2440009" y="10198162"/>
                <a:ext cx="10738056" cy="622439"/>
              </a:xfrm>
              <a:custGeom>
                <a:avLst/>
                <a:gdLst>
                  <a:gd name="connsiteX0" fmla="*/ 0 w 7162800"/>
                  <a:gd name="connsiteY0" fmla="*/ 1127767 h 1139408"/>
                  <a:gd name="connsiteX1" fmla="*/ 457200 w 7162800"/>
                  <a:gd name="connsiteY1" fmla="*/ 1051567 h 1139408"/>
                  <a:gd name="connsiteX2" fmla="*/ 1162050 w 7162800"/>
                  <a:gd name="connsiteY2" fmla="*/ 832492 h 1139408"/>
                  <a:gd name="connsiteX3" fmla="*/ 2028825 w 7162800"/>
                  <a:gd name="connsiteY3" fmla="*/ 451492 h 1139408"/>
                  <a:gd name="connsiteX4" fmla="*/ 2914650 w 7162800"/>
                  <a:gd name="connsiteY4" fmla="*/ 165742 h 1139408"/>
                  <a:gd name="connsiteX5" fmla="*/ 3619500 w 7162800"/>
                  <a:gd name="connsiteY5" fmla="*/ 22867 h 1139408"/>
                  <a:gd name="connsiteX6" fmla="*/ 4076700 w 7162800"/>
                  <a:gd name="connsiteY6" fmla="*/ 22867 h 1139408"/>
                  <a:gd name="connsiteX7" fmla="*/ 4838700 w 7162800"/>
                  <a:gd name="connsiteY7" fmla="*/ 241942 h 1139408"/>
                  <a:gd name="connsiteX8" fmla="*/ 5581650 w 7162800"/>
                  <a:gd name="connsiteY8" fmla="*/ 699142 h 1139408"/>
                  <a:gd name="connsiteX9" fmla="*/ 6000750 w 7162800"/>
                  <a:gd name="connsiteY9" fmla="*/ 984892 h 1139408"/>
                  <a:gd name="connsiteX10" fmla="*/ 6343650 w 7162800"/>
                  <a:gd name="connsiteY10" fmla="*/ 1118242 h 1139408"/>
                  <a:gd name="connsiteX11" fmla="*/ 7162800 w 7162800"/>
                  <a:gd name="connsiteY11" fmla="*/ 1137292 h 1139408"/>
                  <a:gd name="connsiteX0" fmla="*/ 0 w 7162800"/>
                  <a:gd name="connsiteY0" fmla="*/ 1127767 h 1139408"/>
                  <a:gd name="connsiteX1" fmla="*/ 457200 w 7162800"/>
                  <a:gd name="connsiteY1" fmla="*/ 1051567 h 1139408"/>
                  <a:gd name="connsiteX2" fmla="*/ 1162050 w 7162800"/>
                  <a:gd name="connsiteY2" fmla="*/ 832492 h 1139408"/>
                  <a:gd name="connsiteX3" fmla="*/ 2028825 w 7162800"/>
                  <a:gd name="connsiteY3" fmla="*/ 451492 h 1139408"/>
                  <a:gd name="connsiteX4" fmla="*/ 2914650 w 7162800"/>
                  <a:gd name="connsiteY4" fmla="*/ 165742 h 1139408"/>
                  <a:gd name="connsiteX5" fmla="*/ 3383017 w 7162800"/>
                  <a:gd name="connsiteY5" fmla="*/ 22867 h 1139408"/>
                  <a:gd name="connsiteX6" fmla="*/ 4076700 w 7162800"/>
                  <a:gd name="connsiteY6" fmla="*/ 22867 h 1139408"/>
                  <a:gd name="connsiteX7" fmla="*/ 4838700 w 7162800"/>
                  <a:gd name="connsiteY7" fmla="*/ 241942 h 1139408"/>
                  <a:gd name="connsiteX8" fmla="*/ 5581650 w 7162800"/>
                  <a:gd name="connsiteY8" fmla="*/ 699142 h 1139408"/>
                  <a:gd name="connsiteX9" fmla="*/ 6000750 w 7162800"/>
                  <a:gd name="connsiteY9" fmla="*/ 984892 h 1139408"/>
                  <a:gd name="connsiteX10" fmla="*/ 6343650 w 7162800"/>
                  <a:gd name="connsiteY10" fmla="*/ 1118242 h 1139408"/>
                  <a:gd name="connsiteX11" fmla="*/ 7162800 w 7162800"/>
                  <a:gd name="connsiteY11" fmla="*/ 1137292 h 1139408"/>
                  <a:gd name="connsiteX0" fmla="*/ 0 w 7162800"/>
                  <a:gd name="connsiteY0" fmla="*/ 1138740 h 1150381"/>
                  <a:gd name="connsiteX1" fmla="*/ 457200 w 7162800"/>
                  <a:gd name="connsiteY1" fmla="*/ 1062540 h 1150381"/>
                  <a:gd name="connsiteX2" fmla="*/ 1162050 w 7162800"/>
                  <a:gd name="connsiteY2" fmla="*/ 843465 h 1150381"/>
                  <a:gd name="connsiteX3" fmla="*/ 2028825 w 7162800"/>
                  <a:gd name="connsiteY3" fmla="*/ 462465 h 1150381"/>
                  <a:gd name="connsiteX4" fmla="*/ 2914650 w 7162800"/>
                  <a:gd name="connsiteY4" fmla="*/ 176715 h 1150381"/>
                  <a:gd name="connsiteX5" fmla="*/ 3383017 w 7162800"/>
                  <a:gd name="connsiteY5" fmla="*/ 33840 h 1150381"/>
                  <a:gd name="connsiteX6" fmla="*/ 3887513 w 7162800"/>
                  <a:gd name="connsiteY6" fmla="*/ 18075 h 1150381"/>
                  <a:gd name="connsiteX7" fmla="*/ 4838700 w 7162800"/>
                  <a:gd name="connsiteY7" fmla="*/ 252915 h 1150381"/>
                  <a:gd name="connsiteX8" fmla="*/ 5581650 w 7162800"/>
                  <a:gd name="connsiteY8" fmla="*/ 710115 h 1150381"/>
                  <a:gd name="connsiteX9" fmla="*/ 6000750 w 7162800"/>
                  <a:gd name="connsiteY9" fmla="*/ 995865 h 1150381"/>
                  <a:gd name="connsiteX10" fmla="*/ 6343650 w 7162800"/>
                  <a:gd name="connsiteY10" fmla="*/ 1129215 h 1150381"/>
                  <a:gd name="connsiteX11" fmla="*/ 7162800 w 7162800"/>
                  <a:gd name="connsiteY11" fmla="*/ 1148265 h 1150381"/>
                  <a:gd name="connsiteX0" fmla="*/ 0 w 7162800"/>
                  <a:gd name="connsiteY0" fmla="*/ 1141069 h 1152710"/>
                  <a:gd name="connsiteX1" fmla="*/ 457200 w 7162800"/>
                  <a:gd name="connsiteY1" fmla="*/ 1064869 h 1152710"/>
                  <a:gd name="connsiteX2" fmla="*/ 1162050 w 7162800"/>
                  <a:gd name="connsiteY2" fmla="*/ 845794 h 1152710"/>
                  <a:gd name="connsiteX3" fmla="*/ 2028825 w 7162800"/>
                  <a:gd name="connsiteY3" fmla="*/ 464794 h 1152710"/>
                  <a:gd name="connsiteX4" fmla="*/ 2914650 w 7162800"/>
                  <a:gd name="connsiteY4" fmla="*/ 179044 h 1152710"/>
                  <a:gd name="connsiteX5" fmla="*/ 3383017 w 7162800"/>
                  <a:gd name="connsiteY5" fmla="*/ 36169 h 1152710"/>
                  <a:gd name="connsiteX6" fmla="*/ 3887513 w 7162800"/>
                  <a:gd name="connsiteY6" fmla="*/ 20404 h 1152710"/>
                  <a:gd name="connsiteX7" fmla="*/ 4633749 w 7162800"/>
                  <a:gd name="connsiteY7" fmla="*/ 286775 h 1152710"/>
                  <a:gd name="connsiteX8" fmla="*/ 5581650 w 7162800"/>
                  <a:gd name="connsiteY8" fmla="*/ 712444 h 1152710"/>
                  <a:gd name="connsiteX9" fmla="*/ 6000750 w 7162800"/>
                  <a:gd name="connsiteY9" fmla="*/ 998194 h 1152710"/>
                  <a:gd name="connsiteX10" fmla="*/ 6343650 w 7162800"/>
                  <a:gd name="connsiteY10" fmla="*/ 1131544 h 1152710"/>
                  <a:gd name="connsiteX11" fmla="*/ 7162800 w 7162800"/>
                  <a:gd name="connsiteY11" fmla="*/ 1150594 h 1152710"/>
                  <a:gd name="connsiteX0" fmla="*/ 0 w 7162800"/>
                  <a:gd name="connsiteY0" fmla="*/ 1141069 h 1152710"/>
                  <a:gd name="connsiteX1" fmla="*/ 457200 w 7162800"/>
                  <a:gd name="connsiteY1" fmla="*/ 1064869 h 1152710"/>
                  <a:gd name="connsiteX2" fmla="*/ 1162050 w 7162800"/>
                  <a:gd name="connsiteY2" fmla="*/ 845794 h 1152710"/>
                  <a:gd name="connsiteX3" fmla="*/ 2028825 w 7162800"/>
                  <a:gd name="connsiteY3" fmla="*/ 464794 h 1152710"/>
                  <a:gd name="connsiteX4" fmla="*/ 2914650 w 7162800"/>
                  <a:gd name="connsiteY4" fmla="*/ 179044 h 1152710"/>
                  <a:gd name="connsiteX5" fmla="*/ 3383017 w 7162800"/>
                  <a:gd name="connsiteY5" fmla="*/ 36169 h 1152710"/>
                  <a:gd name="connsiteX6" fmla="*/ 3887513 w 7162800"/>
                  <a:gd name="connsiteY6" fmla="*/ 20404 h 1152710"/>
                  <a:gd name="connsiteX7" fmla="*/ 4633749 w 7162800"/>
                  <a:gd name="connsiteY7" fmla="*/ 286775 h 1152710"/>
                  <a:gd name="connsiteX8" fmla="*/ 5518588 w 7162800"/>
                  <a:gd name="connsiteY8" fmla="*/ 791271 h 1152710"/>
                  <a:gd name="connsiteX9" fmla="*/ 6000750 w 7162800"/>
                  <a:gd name="connsiteY9" fmla="*/ 998194 h 1152710"/>
                  <a:gd name="connsiteX10" fmla="*/ 6343650 w 7162800"/>
                  <a:gd name="connsiteY10" fmla="*/ 1131544 h 1152710"/>
                  <a:gd name="connsiteX11" fmla="*/ 7162800 w 7162800"/>
                  <a:gd name="connsiteY11" fmla="*/ 1150594 h 1152710"/>
                  <a:gd name="connsiteX0" fmla="*/ 0 w 7162800"/>
                  <a:gd name="connsiteY0" fmla="*/ 1138727 h 1150368"/>
                  <a:gd name="connsiteX1" fmla="*/ 457200 w 7162800"/>
                  <a:gd name="connsiteY1" fmla="*/ 1062527 h 1150368"/>
                  <a:gd name="connsiteX2" fmla="*/ 1162050 w 7162800"/>
                  <a:gd name="connsiteY2" fmla="*/ 843452 h 1150368"/>
                  <a:gd name="connsiteX3" fmla="*/ 2028825 w 7162800"/>
                  <a:gd name="connsiteY3" fmla="*/ 462452 h 1150368"/>
                  <a:gd name="connsiteX4" fmla="*/ 2725464 w 7162800"/>
                  <a:gd name="connsiteY4" fmla="*/ 113640 h 1150368"/>
                  <a:gd name="connsiteX5" fmla="*/ 3383017 w 7162800"/>
                  <a:gd name="connsiteY5" fmla="*/ 33827 h 1150368"/>
                  <a:gd name="connsiteX6" fmla="*/ 3887513 w 7162800"/>
                  <a:gd name="connsiteY6" fmla="*/ 18062 h 1150368"/>
                  <a:gd name="connsiteX7" fmla="*/ 4633749 w 7162800"/>
                  <a:gd name="connsiteY7" fmla="*/ 284433 h 1150368"/>
                  <a:gd name="connsiteX8" fmla="*/ 5518588 w 7162800"/>
                  <a:gd name="connsiteY8" fmla="*/ 788929 h 1150368"/>
                  <a:gd name="connsiteX9" fmla="*/ 6000750 w 7162800"/>
                  <a:gd name="connsiteY9" fmla="*/ 995852 h 1150368"/>
                  <a:gd name="connsiteX10" fmla="*/ 6343650 w 7162800"/>
                  <a:gd name="connsiteY10" fmla="*/ 1129202 h 1150368"/>
                  <a:gd name="connsiteX11" fmla="*/ 7162800 w 7162800"/>
                  <a:gd name="connsiteY11" fmla="*/ 1148252 h 1150368"/>
                  <a:gd name="connsiteX0" fmla="*/ 0 w 7162800"/>
                  <a:gd name="connsiteY0" fmla="*/ 1188559 h 1200200"/>
                  <a:gd name="connsiteX1" fmla="*/ 457200 w 7162800"/>
                  <a:gd name="connsiteY1" fmla="*/ 1112359 h 1200200"/>
                  <a:gd name="connsiteX2" fmla="*/ 1162050 w 7162800"/>
                  <a:gd name="connsiteY2" fmla="*/ 893284 h 1200200"/>
                  <a:gd name="connsiteX3" fmla="*/ 2028825 w 7162800"/>
                  <a:gd name="connsiteY3" fmla="*/ 512284 h 1200200"/>
                  <a:gd name="connsiteX4" fmla="*/ 2725464 w 7162800"/>
                  <a:gd name="connsiteY4" fmla="*/ 163472 h 1200200"/>
                  <a:gd name="connsiteX5" fmla="*/ 3241127 w 7162800"/>
                  <a:gd name="connsiteY5" fmla="*/ 4831 h 1200200"/>
                  <a:gd name="connsiteX6" fmla="*/ 3887513 w 7162800"/>
                  <a:gd name="connsiteY6" fmla="*/ 67894 h 1200200"/>
                  <a:gd name="connsiteX7" fmla="*/ 4633749 w 7162800"/>
                  <a:gd name="connsiteY7" fmla="*/ 334265 h 1200200"/>
                  <a:gd name="connsiteX8" fmla="*/ 5518588 w 7162800"/>
                  <a:gd name="connsiteY8" fmla="*/ 838761 h 1200200"/>
                  <a:gd name="connsiteX9" fmla="*/ 6000750 w 7162800"/>
                  <a:gd name="connsiteY9" fmla="*/ 1045684 h 1200200"/>
                  <a:gd name="connsiteX10" fmla="*/ 6343650 w 7162800"/>
                  <a:gd name="connsiteY10" fmla="*/ 1179034 h 1200200"/>
                  <a:gd name="connsiteX11" fmla="*/ 7162800 w 7162800"/>
                  <a:gd name="connsiteY11" fmla="*/ 1198084 h 1200200"/>
                  <a:gd name="connsiteX0" fmla="*/ 0 w 7162800"/>
                  <a:gd name="connsiteY0" fmla="*/ 1188559 h 1200200"/>
                  <a:gd name="connsiteX1" fmla="*/ 457200 w 7162800"/>
                  <a:gd name="connsiteY1" fmla="*/ 1112359 h 1200200"/>
                  <a:gd name="connsiteX2" fmla="*/ 1162050 w 7162800"/>
                  <a:gd name="connsiteY2" fmla="*/ 893284 h 1200200"/>
                  <a:gd name="connsiteX3" fmla="*/ 2028825 w 7162800"/>
                  <a:gd name="connsiteY3" fmla="*/ 512284 h 1200200"/>
                  <a:gd name="connsiteX4" fmla="*/ 2725464 w 7162800"/>
                  <a:gd name="connsiteY4" fmla="*/ 163472 h 1200200"/>
                  <a:gd name="connsiteX5" fmla="*/ 3241127 w 7162800"/>
                  <a:gd name="connsiteY5" fmla="*/ 4831 h 1200200"/>
                  <a:gd name="connsiteX6" fmla="*/ 3887513 w 7162800"/>
                  <a:gd name="connsiteY6" fmla="*/ 67894 h 1200200"/>
                  <a:gd name="connsiteX7" fmla="*/ 4633749 w 7162800"/>
                  <a:gd name="connsiteY7" fmla="*/ 334265 h 1200200"/>
                  <a:gd name="connsiteX8" fmla="*/ 5518588 w 7162800"/>
                  <a:gd name="connsiteY8" fmla="*/ 838761 h 1200200"/>
                  <a:gd name="connsiteX9" fmla="*/ 5919388 w 7162800"/>
                  <a:gd name="connsiteY9" fmla="*/ 1060198 h 1200200"/>
                  <a:gd name="connsiteX10" fmla="*/ 6343650 w 7162800"/>
                  <a:gd name="connsiteY10" fmla="*/ 1179034 h 1200200"/>
                  <a:gd name="connsiteX11" fmla="*/ 7162800 w 7162800"/>
                  <a:gd name="connsiteY11" fmla="*/ 1198084 h 1200200"/>
                  <a:gd name="connsiteX0" fmla="*/ 0 w 7162800"/>
                  <a:gd name="connsiteY0" fmla="*/ 1221748 h 1233389"/>
                  <a:gd name="connsiteX1" fmla="*/ 457200 w 7162800"/>
                  <a:gd name="connsiteY1" fmla="*/ 1145548 h 1233389"/>
                  <a:gd name="connsiteX2" fmla="*/ 1162050 w 7162800"/>
                  <a:gd name="connsiteY2" fmla="*/ 926473 h 1233389"/>
                  <a:gd name="connsiteX3" fmla="*/ 2028825 w 7162800"/>
                  <a:gd name="connsiteY3" fmla="*/ 545473 h 1233389"/>
                  <a:gd name="connsiteX4" fmla="*/ 2725464 w 7162800"/>
                  <a:gd name="connsiteY4" fmla="*/ 196661 h 1233389"/>
                  <a:gd name="connsiteX5" fmla="*/ 3241127 w 7162800"/>
                  <a:gd name="connsiteY5" fmla="*/ 38020 h 1233389"/>
                  <a:gd name="connsiteX6" fmla="*/ 3887513 w 7162800"/>
                  <a:gd name="connsiteY6" fmla="*/ 28512 h 1233389"/>
                  <a:gd name="connsiteX7" fmla="*/ 4633749 w 7162800"/>
                  <a:gd name="connsiteY7" fmla="*/ 367454 h 1233389"/>
                  <a:gd name="connsiteX8" fmla="*/ 5518588 w 7162800"/>
                  <a:gd name="connsiteY8" fmla="*/ 871950 h 1233389"/>
                  <a:gd name="connsiteX9" fmla="*/ 5919388 w 7162800"/>
                  <a:gd name="connsiteY9" fmla="*/ 1093387 h 1233389"/>
                  <a:gd name="connsiteX10" fmla="*/ 6343650 w 7162800"/>
                  <a:gd name="connsiteY10" fmla="*/ 1212223 h 1233389"/>
                  <a:gd name="connsiteX11" fmla="*/ 7162800 w 7162800"/>
                  <a:gd name="connsiteY11" fmla="*/ 1231273 h 1233389"/>
                  <a:gd name="connsiteX0" fmla="*/ 0 w 7162800"/>
                  <a:gd name="connsiteY0" fmla="*/ 1225943 h 1237584"/>
                  <a:gd name="connsiteX1" fmla="*/ 457200 w 7162800"/>
                  <a:gd name="connsiteY1" fmla="*/ 1149743 h 1237584"/>
                  <a:gd name="connsiteX2" fmla="*/ 1162050 w 7162800"/>
                  <a:gd name="connsiteY2" fmla="*/ 930668 h 1237584"/>
                  <a:gd name="connsiteX3" fmla="*/ 2028825 w 7162800"/>
                  <a:gd name="connsiteY3" fmla="*/ 549668 h 1237584"/>
                  <a:gd name="connsiteX4" fmla="*/ 2725464 w 7162800"/>
                  <a:gd name="connsiteY4" fmla="*/ 287941 h 1237584"/>
                  <a:gd name="connsiteX5" fmla="*/ 3241127 w 7162800"/>
                  <a:gd name="connsiteY5" fmla="*/ 42215 h 1237584"/>
                  <a:gd name="connsiteX6" fmla="*/ 3887513 w 7162800"/>
                  <a:gd name="connsiteY6" fmla="*/ 32707 h 1237584"/>
                  <a:gd name="connsiteX7" fmla="*/ 4633749 w 7162800"/>
                  <a:gd name="connsiteY7" fmla="*/ 371649 h 1237584"/>
                  <a:gd name="connsiteX8" fmla="*/ 5518588 w 7162800"/>
                  <a:gd name="connsiteY8" fmla="*/ 876145 h 1237584"/>
                  <a:gd name="connsiteX9" fmla="*/ 5919388 w 7162800"/>
                  <a:gd name="connsiteY9" fmla="*/ 1097582 h 1237584"/>
                  <a:gd name="connsiteX10" fmla="*/ 6343650 w 7162800"/>
                  <a:gd name="connsiteY10" fmla="*/ 1216418 h 1237584"/>
                  <a:gd name="connsiteX11" fmla="*/ 7162800 w 7162800"/>
                  <a:gd name="connsiteY11" fmla="*/ 1235468 h 1237584"/>
                  <a:gd name="connsiteX0" fmla="*/ 0 w 7054317"/>
                  <a:gd name="connsiteY0" fmla="*/ 1225943 h 1237584"/>
                  <a:gd name="connsiteX1" fmla="*/ 348717 w 7054317"/>
                  <a:gd name="connsiteY1" fmla="*/ 1149743 h 1237584"/>
                  <a:gd name="connsiteX2" fmla="*/ 1053567 w 7054317"/>
                  <a:gd name="connsiteY2" fmla="*/ 930668 h 1237584"/>
                  <a:gd name="connsiteX3" fmla="*/ 1920342 w 7054317"/>
                  <a:gd name="connsiteY3" fmla="*/ 549668 h 1237584"/>
                  <a:gd name="connsiteX4" fmla="*/ 2616981 w 7054317"/>
                  <a:gd name="connsiteY4" fmla="*/ 287941 h 1237584"/>
                  <a:gd name="connsiteX5" fmla="*/ 3132644 w 7054317"/>
                  <a:gd name="connsiteY5" fmla="*/ 42215 h 1237584"/>
                  <a:gd name="connsiteX6" fmla="*/ 3779030 w 7054317"/>
                  <a:gd name="connsiteY6" fmla="*/ 32707 h 1237584"/>
                  <a:gd name="connsiteX7" fmla="*/ 4525266 w 7054317"/>
                  <a:gd name="connsiteY7" fmla="*/ 371649 h 1237584"/>
                  <a:gd name="connsiteX8" fmla="*/ 5410105 w 7054317"/>
                  <a:gd name="connsiteY8" fmla="*/ 876145 h 1237584"/>
                  <a:gd name="connsiteX9" fmla="*/ 5810905 w 7054317"/>
                  <a:gd name="connsiteY9" fmla="*/ 1097582 h 1237584"/>
                  <a:gd name="connsiteX10" fmla="*/ 6235167 w 7054317"/>
                  <a:gd name="connsiteY10" fmla="*/ 1216418 h 1237584"/>
                  <a:gd name="connsiteX11" fmla="*/ 7054317 w 7054317"/>
                  <a:gd name="connsiteY11" fmla="*/ 1235468 h 1237584"/>
                  <a:gd name="connsiteX0" fmla="*/ 0 w 7054317"/>
                  <a:gd name="connsiteY0" fmla="*/ 1225943 h 1237584"/>
                  <a:gd name="connsiteX1" fmla="*/ 348717 w 7054317"/>
                  <a:gd name="connsiteY1" fmla="*/ 1149743 h 1237584"/>
                  <a:gd name="connsiteX2" fmla="*/ 1053567 w 7054317"/>
                  <a:gd name="connsiteY2" fmla="*/ 930668 h 1237584"/>
                  <a:gd name="connsiteX3" fmla="*/ 1920342 w 7054317"/>
                  <a:gd name="connsiteY3" fmla="*/ 549668 h 1237584"/>
                  <a:gd name="connsiteX4" fmla="*/ 2616981 w 7054317"/>
                  <a:gd name="connsiteY4" fmla="*/ 287941 h 1237584"/>
                  <a:gd name="connsiteX5" fmla="*/ 3132644 w 7054317"/>
                  <a:gd name="connsiteY5" fmla="*/ 42215 h 1237584"/>
                  <a:gd name="connsiteX6" fmla="*/ 3779030 w 7054317"/>
                  <a:gd name="connsiteY6" fmla="*/ 32707 h 1237584"/>
                  <a:gd name="connsiteX7" fmla="*/ 4525266 w 7054317"/>
                  <a:gd name="connsiteY7" fmla="*/ 371649 h 1237584"/>
                  <a:gd name="connsiteX8" fmla="*/ 5410105 w 7054317"/>
                  <a:gd name="connsiteY8" fmla="*/ 876145 h 1237584"/>
                  <a:gd name="connsiteX9" fmla="*/ 5824466 w 7054317"/>
                  <a:gd name="connsiteY9" fmla="*/ 1010497 h 1237584"/>
                  <a:gd name="connsiteX10" fmla="*/ 6235167 w 7054317"/>
                  <a:gd name="connsiteY10" fmla="*/ 1216418 h 1237584"/>
                  <a:gd name="connsiteX11" fmla="*/ 7054317 w 7054317"/>
                  <a:gd name="connsiteY11" fmla="*/ 1235468 h 1237584"/>
                  <a:gd name="connsiteX0" fmla="*/ 0 w 7054317"/>
                  <a:gd name="connsiteY0" fmla="*/ 1225943 h 1237584"/>
                  <a:gd name="connsiteX1" fmla="*/ 348717 w 7054317"/>
                  <a:gd name="connsiteY1" fmla="*/ 1149743 h 1237584"/>
                  <a:gd name="connsiteX2" fmla="*/ 1053567 w 7054317"/>
                  <a:gd name="connsiteY2" fmla="*/ 930668 h 1237584"/>
                  <a:gd name="connsiteX3" fmla="*/ 1920342 w 7054317"/>
                  <a:gd name="connsiteY3" fmla="*/ 549668 h 1237584"/>
                  <a:gd name="connsiteX4" fmla="*/ 2616981 w 7054317"/>
                  <a:gd name="connsiteY4" fmla="*/ 287941 h 1237584"/>
                  <a:gd name="connsiteX5" fmla="*/ 3132644 w 7054317"/>
                  <a:gd name="connsiteY5" fmla="*/ 42215 h 1237584"/>
                  <a:gd name="connsiteX6" fmla="*/ 3779030 w 7054317"/>
                  <a:gd name="connsiteY6" fmla="*/ 32707 h 1237584"/>
                  <a:gd name="connsiteX7" fmla="*/ 4525266 w 7054317"/>
                  <a:gd name="connsiteY7" fmla="*/ 371649 h 1237584"/>
                  <a:gd name="connsiteX8" fmla="*/ 5274501 w 7054317"/>
                  <a:gd name="connsiteY8" fmla="*/ 731002 h 1237584"/>
                  <a:gd name="connsiteX9" fmla="*/ 5824466 w 7054317"/>
                  <a:gd name="connsiteY9" fmla="*/ 1010497 h 1237584"/>
                  <a:gd name="connsiteX10" fmla="*/ 6235167 w 7054317"/>
                  <a:gd name="connsiteY10" fmla="*/ 1216418 h 1237584"/>
                  <a:gd name="connsiteX11" fmla="*/ 7054317 w 7054317"/>
                  <a:gd name="connsiteY11" fmla="*/ 1235468 h 1237584"/>
                  <a:gd name="connsiteX0" fmla="*/ 0 w 7054317"/>
                  <a:gd name="connsiteY0" fmla="*/ 1221893 h 1233534"/>
                  <a:gd name="connsiteX1" fmla="*/ 348717 w 7054317"/>
                  <a:gd name="connsiteY1" fmla="*/ 1145693 h 1233534"/>
                  <a:gd name="connsiteX2" fmla="*/ 1053567 w 7054317"/>
                  <a:gd name="connsiteY2" fmla="*/ 926618 h 1233534"/>
                  <a:gd name="connsiteX3" fmla="*/ 1920342 w 7054317"/>
                  <a:gd name="connsiteY3" fmla="*/ 545618 h 1233534"/>
                  <a:gd name="connsiteX4" fmla="*/ 2616981 w 7054317"/>
                  <a:gd name="connsiteY4" fmla="*/ 283891 h 1233534"/>
                  <a:gd name="connsiteX5" fmla="*/ 3132644 w 7054317"/>
                  <a:gd name="connsiteY5" fmla="*/ 38165 h 1233534"/>
                  <a:gd name="connsiteX6" fmla="*/ 3779030 w 7054317"/>
                  <a:gd name="connsiteY6" fmla="*/ 28657 h 1233534"/>
                  <a:gd name="connsiteX7" fmla="*/ 4525266 w 7054317"/>
                  <a:gd name="connsiteY7" fmla="*/ 309542 h 1233534"/>
                  <a:gd name="connsiteX8" fmla="*/ 5274501 w 7054317"/>
                  <a:gd name="connsiteY8" fmla="*/ 726952 h 1233534"/>
                  <a:gd name="connsiteX9" fmla="*/ 5824466 w 7054317"/>
                  <a:gd name="connsiteY9" fmla="*/ 1006447 h 1233534"/>
                  <a:gd name="connsiteX10" fmla="*/ 6235167 w 7054317"/>
                  <a:gd name="connsiteY10" fmla="*/ 1212368 h 1233534"/>
                  <a:gd name="connsiteX11" fmla="*/ 7054317 w 7054317"/>
                  <a:gd name="connsiteY11" fmla="*/ 1231418 h 1233534"/>
                  <a:gd name="connsiteX0" fmla="*/ 0 w 7054317"/>
                  <a:gd name="connsiteY0" fmla="*/ 1221893 h 1233534"/>
                  <a:gd name="connsiteX1" fmla="*/ 348717 w 7054317"/>
                  <a:gd name="connsiteY1" fmla="*/ 1145693 h 1233534"/>
                  <a:gd name="connsiteX2" fmla="*/ 1053567 w 7054317"/>
                  <a:gd name="connsiteY2" fmla="*/ 926618 h 1233534"/>
                  <a:gd name="connsiteX3" fmla="*/ 1920342 w 7054317"/>
                  <a:gd name="connsiteY3" fmla="*/ 545618 h 1233534"/>
                  <a:gd name="connsiteX4" fmla="*/ 2616981 w 7054317"/>
                  <a:gd name="connsiteY4" fmla="*/ 283891 h 1233534"/>
                  <a:gd name="connsiteX5" fmla="*/ 3132644 w 7054317"/>
                  <a:gd name="connsiteY5" fmla="*/ 38165 h 1233534"/>
                  <a:gd name="connsiteX6" fmla="*/ 3779030 w 7054317"/>
                  <a:gd name="connsiteY6" fmla="*/ 28657 h 1233534"/>
                  <a:gd name="connsiteX7" fmla="*/ 4525266 w 7054317"/>
                  <a:gd name="connsiteY7" fmla="*/ 309542 h 1233534"/>
                  <a:gd name="connsiteX8" fmla="*/ 5274501 w 7054317"/>
                  <a:gd name="connsiteY8" fmla="*/ 726952 h 1233534"/>
                  <a:gd name="connsiteX9" fmla="*/ 5783786 w 7054317"/>
                  <a:gd name="connsiteY9" fmla="*/ 1064505 h 1233534"/>
                  <a:gd name="connsiteX10" fmla="*/ 6235167 w 7054317"/>
                  <a:gd name="connsiteY10" fmla="*/ 1212368 h 1233534"/>
                  <a:gd name="connsiteX11" fmla="*/ 7054317 w 7054317"/>
                  <a:gd name="connsiteY11" fmla="*/ 1231418 h 1233534"/>
                  <a:gd name="connsiteX0" fmla="*/ 0 w 7054317"/>
                  <a:gd name="connsiteY0" fmla="*/ 1221893 h 1233534"/>
                  <a:gd name="connsiteX1" fmla="*/ 348717 w 7054317"/>
                  <a:gd name="connsiteY1" fmla="*/ 1145693 h 1233534"/>
                  <a:gd name="connsiteX2" fmla="*/ 1053567 w 7054317"/>
                  <a:gd name="connsiteY2" fmla="*/ 926618 h 1233534"/>
                  <a:gd name="connsiteX3" fmla="*/ 1920342 w 7054317"/>
                  <a:gd name="connsiteY3" fmla="*/ 545618 h 1233534"/>
                  <a:gd name="connsiteX4" fmla="*/ 2616981 w 7054317"/>
                  <a:gd name="connsiteY4" fmla="*/ 283891 h 1233534"/>
                  <a:gd name="connsiteX5" fmla="*/ 3132644 w 7054317"/>
                  <a:gd name="connsiteY5" fmla="*/ 38165 h 1233534"/>
                  <a:gd name="connsiteX6" fmla="*/ 3779030 w 7054317"/>
                  <a:gd name="connsiteY6" fmla="*/ 28657 h 1233534"/>
                  <a:gd name="connsiteX7" fmla="*/ 4525266 w 7054317"/>
                  <a:gd name="connsiteY7" fmla="*/ 309542 h 1233534"/>
                  <a:gd name="connsiteX8" fmla="*/ 4837363 w 7054317"/>
                  <a:gd name="connsiteY8" fmla="*/ 480209 h 1233534"/>
                  <a:gd name="connsiteX9" fmla="*/ 5783786 w 7054317"/>
                  <a:gd name="connsiteY9" fmla="*/ 1064505 h 1233534"/>
                  <a:gd name="connsiteX10" fmla="*/ 6235167 w 7054317"/>
                  <a:gd name="connsiteY10" fmla="*/ 1212368 h 1233534"/>
                  <a:gd name="connsiteX11" fmla="*/ 7054317 w 7054317"/>
                  <a:gd name="connsiteY11" fmla="*/ 1231418 h 1233534"/>
                  <a:gd name="connsiteX0" fmla="*/ 0 w 7054317"/>
                  <a:gd name="connsiteY0" fmla="*/ 1221893 h 1233534"/>
                  <a:gd name="connsiteX1" fmla="*/ 348717 w 7054317"/>
                  <a:gd name="connsiteY1" fmla="*/ 1145693 h 1233534"/>
                  <a:gd name="connsiteX2" fmla="*/ 1053567 w 7054317"/>
                  <a:gd name="connsiteY2" fmla="*/ 926618 h 1233534"/>
                  <a:gd name="connsiteX3" fmla="*/ 1920342 w 7054317"/>
                  <a:gd name="connsiteY3" fmla="*/ 545618 h 1233534"/>
                  <a:gd name="connsiteX4" fmla="*/ 2616981 w 7054317"/>
                  <a:gd name="connsiteY4" fmla="*/ 283891 h 1233534"/>
                  <a:gd name="connsiteX5" fmla="*/ 3132644 w 7054317"/>
                  <a:gd name="connsiteY5" fmla="*/ 38165 h 1233534"/>
                  <a:gd name="connsiteX6" fmla="*/ 3779030 w 7054317"/>
                  <a:gd name="connsiteY6" fmla="*/ 28657 h 1233534"/>
                  <a:gd name="connsiteX7" fmla="*/ 4525266 w 7054317"/>
                  <a:gd name="connsiteY7" fmla="*/ 309542 h 1233534"/>
                  <a:gd name="connsiteX8" fmla="*/ 4837363 w 7054317"/>
                  <a:gd name="connsiteY8" fmla="*/ 480209 h 1233534"/>
                  <a:gd name="connsiteX9" fmla="*/ 5066431 w 7054317"/>
                  <a:gd name="connsiteY9" fmla="*/ 614562 h 1233534"/>
                  <a:gd name="connsiteX10" fmla="*/ 6235167 w 7054317"/>
                  <a:gd name="connsiteY10" fmla="*/ 1212368 h 1233534"/>
                  <a:gd name="connsiteX11" fmla="*/ 7054317 w 7054317"/>
                  <a:gd name="connsiteY11" fmla="*/ 1231418 h 1233534"/>
                  <a:gd name="connsiteX0" fmla="*/ 0 w 7054317"/>
                  <a:gd name="connsiteY0" fmla="*/ 1221893 h 1231432"/>
                  <a:gd name="connsiteX1" fmla="*/ 348717 w 7054317"/>
                  <a:gd name="connsiteY1" fmla="*/ 1145693 h 1231432"/>
                  <a:gd name="connsiteX2" fmla="*/ 1053567 w 7054317"/>
                  <a:gd name="connsiteY2" fmla="*/ 926618 h 1231432"/>
                  <a:gd name="connsiteX3" fmla="*/ 1920342 w 7054317"/>
                  <a:gd name="connsiteY3" fmla="*/ 545618 h 1231432"/>
                  <a:gd name="connsiteX4" fmla="*/ 2616981 w 7054317"/>
                  <a:gd name="connsiteY4" fmla="*/ 283891 h 1231432"/>
                  <a:gd name="connsiteX5" fmla="*/ 3132644 w 7054317"/>
                  <a:gd name="connsiteY5" fmla="*/ 38165 h 1231432"/>
                  <a:gd name="connsiteX6" fmla="*/ 3779030 w 7054317"/>
                  <a:gd name="connsiteY6" fmla="*/ 28657 h 1231432"/>
                  <a:gd name="connsiteX7" fmla="*/ 4525266 w 7054317"/>
                  <a:gd name="connsiteY7" fmla="*/ 309542 h 1231432"/>
                  <a:gd name="connsiteX8" fmla="*/ 4837363 w 7054317"/>
                  <a:gd name="connsiteY8" fmla="*/ 480209 h 1231432"/>
                  <a:gd name="connsiteX9" fmla="*/ 5066431 w 7054317"/>
                  <a:gd name="connsiteY9" fmla="*/ 614562 h 1231432"/>
                  <a:gd name="connsiteX10" fmla="*/ 5248803 w 7054317"/>
                  <a:gd name="connsiteY10" fmla="*/ 689854 h 1231432"/>
                  <a:gd name="connsiteX11" fmla="*/ 7054317 w 7054317"/>
                  <a:gd name="connsiteY11" fmla="*/ 1231418 h 1231432"/>
                  <a:gd name="connsiteX0" fmla="*/ 0 w 5698067"/>
                  <a:gd name="connsiteY0" fmla="*/ 1221893 h 1221893"/>
                  <a:gd name="connsiteX1" fmla="*/ 348717 w 5698067"/>
                  <a:gd name="connsiteY1" fmla="*/ 1145693 h 1221893"/>
                  <a:gd name="connsiteX2" fmla="*/ 1053567 w 5698067"/>
                  <a:gd name="connsiteY2" fmla="*/ 926618 h 1221893"/>
                  <a:gd name="connsiteX3" fmla="*/ 1920342 w 5698067"/>
                  <a:gd name="connsiteY3" fmla="*/ 545618 h 1221893"/>
                  <a:gd name="connsiteX4" fmla="*/ 2616981 w 5698067"/>
                  <a:gd name="connsiteY4" fmla="*/ 283891 h 1221893"/>
                  <a:gd name="connsiteX5" fmla="*/ 3132644 w 5698067"/>
                  <a:gd name="connsiteY5" fmla="*/ 38165 h 1221893"/>
                  <a:gd name="connsiteX6" fmla="*/ 3779030 w 5698067"/>
                  <a:gd name="connsiteY6" fmla="*/ 28657 h 1221893"/>
                  <a:gd name="connsiteX7" fmla="*/ 4525266 w 5698067"/>
                  <a:gd name="connsiteY7" fmla="*/ 309542 h 1221893"/>
                  <a:gd name="connsiteX8" fmla="*/ 4837363 w 5698067"/>
                  <a:gd name="connsiteY8" fmla="*/ 480209 h 1221893"/>
                  <a:gd name="connsiteX9" fmla="*/ 5066431 w 5698067"/>
                  <a:gd name="connsiteY9" fmla="*/ 614562 h 1221893"/>
                  <a:gd name="connsiteX10" fmla="*/ 5248803 w 5698067"/>
                  <a:gd name="connsiteY10" fmla="*/ 689854 h 1221893"/>
                  <a:gd name="connsiteX11" fmla="*/ 5698067 w 5698067"/>
                  <a:gd name="connsiteY11" fmla="*/ 868561 h 1221893"/>
                  <a:gd name="connsiteX0" fmla="*/ 0 w 5698067"/>
                  <a:gd name="connsiteY0" fmla="*/ 1221893 h 1221893"/>
                  <a:gd name="connsiteX1" fmla="*/ 348717 w 5698067"/>
                  <a:gd name="connsiteY1" fmla="*/ 1145693 h 1221893"/>
                  <a:gd name="connsiteX2" fmla="*/ 1053567 w 5698067"/>
                  <a:gd name="connsiteY2" fmla="*/ 926618 h 1221893"/>
                  <a:gd name="connsiteX3" fmla="*/ 1920342 w 5698067"/>
                  <a:gd name="connsiteY3" fmla="*/ 545618 h 1221893"/>
                  <a:gd name="connsiteX4" fmla="*/ 2616981 w 5698067"/>
                  <a:gd name="connsiteY4" fmla="*/ 283891 h 1221893"/>
                  <a:gd name="connsiteX5" fmla="*/ 3132644 w 5698067"/>
                  <a:gd name="connsiteY5" fmla="*/ 38165 h 1221893"/>
                  <a:gd name="connsiteX6" fmla="*/ 3779030 w 5698067"/>
                  <a:gd name="connsiteY6" fmla="*/ 28657 h 1221893"/>
                  <a:gd name="connsiteX7" fmla="*/ 4525266 w 5698067"/>
                  <a:gd name="connsiteY7" fmla="*/ 309542 h 1221893"/>
                  <a:gd name="connsiteX8" fmla="*/ 4837363 w 5698067"/>
                  <a:gd name="connsiteY8" fmla="*/ 480209 h 1221893"/>
                  <a:gd name="connsiteX9" fmla="*/ 5066431 w 5698067"/>
                  <a:gd name="connsiteY9" fmla="*/ 614562 h 1221893"/>
                  <a:gd name="connsiteX10" fmla="*/ 5349681 w 5698067"/>
                  <a:gd name="connsiteY10" fmla="*/ 762426 h 1221893"/>
                  <a:gd name="connsiteX11" fmla="*/ 5698067 w 5698067"/>
                  <a:gd name="connsiteY11" fmla="*/ 868561 h 1221893"/>
                  <a:gd name="connsiteX0" fmla="*/ 0 w 5698067"/>
                  <a:gd name="connsiteY0" fmla="*/ 1221893 h 1221893"/>
                  <a:gd name="connsiteX1" fmla="*/ 348717 w 5698067"/>
                  <a:gd name="connsiteY1" fmla="*/ 1145693 h 1221893"/>
                  <a:gd name="connsiteX2" fmla="*/ 1053567 w 5698067"/>
                  <a:gd name="connsiteY2" fmla="*/ 926618 h 1221893"/>
                  <a:gd name="connsiteX3" fmla="*/ 1920342 w 5698067"/>
                  <a:gd name="connsiteY3" fmla="*/ 545618 h 1221893"/>
                  <a:gd name="connsiteX4" fmla="*/ 2616981 w 5698067"/>
                  <a:gd name="connsiteY4" fmla="*/ 283891 h 1221893"/>
                  <a:gd name="connsiteX5" fmla="*/ 3132644 w 5698067"/>
                  <a:gd name="connsiteY5" fmla="*/ 38165 h 1221893"/>
                  <a:gd name="connsiteX6" fmla="*/ 3779030 w 5698067"/>
                  <a:gd name="connsiteY6" fmla="*/ 28657 h 1221893"/>
                  <a:gd name="connsiteX7" fmla="*/ 4525266 w 5698067"/>
                  <a:gd name="connsiteY7" fmla="*/ 309542 h 1221893"/>
                  <a:gd name="connsiteX8" fmla="*/ 4837363 w 5698067"/>
                  <a:gd name="connsiteY8" fmla="*/ 480209 h 1221893"/>
                  <a:gd name="connsiteX9" fmla="*/ 5066431 w 5698067"/>
                  <a:gd name="connsiteY9" fmla="*/ 614562 h 1221893"/>
                  <a:gd name="connsiteX10" fmla="*/ 5349681 w 5698067"/>
                  <a:gd name="connsiteY10" fmla="*/ 762426 h 1221893"/>
                  <a:gd name="connsiteX11" fmla="*/ 5698067 w 5698067"/>
                  <a:gd name="connsiteY11" fmla="*/ 868561 h 1221893"/>
                  <a:gd name="connsiteX0" fmla="*/ 0 w 5698067"/>
                  <a:gd name="connsiteY0" fmla="*/ 1221893 h 1221893"/>
                  <a:gd name="connsiteX1" fmla="*/ 348717 w 5698067"/>
                  <a:gd name="connsiteY1" fmla="*/ 1145693 h 1221893"/>
                  <a:gd name="connsiteX2" fmla="*/ 1053567 w 5698067"/>
                  <a:gd name="connsiteY2" fmla="*/ 926618 h 1221893"/>
                  <a:gd name="connsiteX3" fmla="*/ 1920342 w 5698067"/>
                  <a:gd name="connsiteY3" fmla="*/ 545618 h 1221893"/>
                  <a:gd name="connsiteX4" fmla="*/ 2616981 w 5698067"/>
                  <a:gd name="connsiteY4" fmla="*/ 283891 h 1221893"/>
                  <a:gd name="connsiteX5" fmla="*/ 3132644 w 5698067"/>
                  <a:gd name="connsiteY5" fmla="*/ 38165 h 1221893"/>
                  <a:gd name="connsiteX6" fmla="*/ 3779030 w 5698067"/>
                  <a:gd name="connsiteY6" fmla="*/ 28657 h 1221893"/>
                  <a:gd name="connsiteX7" fmla="*/ 4525266 w 5698067"/>
                  <a:gd name="connsiteY7" fmla="*/ 309542 h 1221893"/>
                  <a:gd name="connsiteX8" fmla="*/ 4837363 w 5698067"/>
                  <a:gd name="connsiteY8" fmla="*/ 480209 h 1221893"/>
                  <a:gd name="connsiteX9" fmla="*/ 5066431 w 5698067"/>
                  <a:gd name="connsiteY9" fmla="*/ 614562 h 1221893"/>
                  <a:gd name="connsiteX10" fmla="*/ 5349681 w 5698067"/>
                  <a:gd name="connsiteY10" fmla="*/ 762426 h 1221893"/>
                  <a:gd name="connsiteX11" fmla="*/ 5698067 w 5698067"/>
                  <a:gd name="connsiteY11" fmla="*/ 868561 h 1221893"/>
                  <a:gd name="connsiteX0" fmla="*/ 0 w 5541146"/>
                  <a:gd name="connsiteY0" fmla="*/ 1221893 h 1221893"/>
                  <a:gd name="connsiteX1" fmla="*/ 348717 w 5541146"/>
                  <a:gd name="connsiteY1" fmla="*/ 1145693 h 1221893"/>
                  <a:gd name="connsiteX2" fmla="*/ 1053567 w 5541146"/>
                  <a:gd name="connsiteY2" fmla="*/ 926618 h 1221893"/>
                  <a:gd name="connsiteX3" fmla="*/ 1920342 w 5541146"/>
                  <a:gd name="connsiteY3" fmla="*/ 545618 h 1221893"/>
                  <a:gd name="connsiteX4" fmla="*/ 2616981 w 5541146"/>
                  <a:gd name="connsiteY4" fmla="*/ 283891 h 1221893"/>
                  <a:gd name="connsiteX5" fmla="*/ 3132644 w 5541146"/>
                  <a:gd name="connsiteY5" fmla="*/ 38165 h 1221893"/>
                  <a:gd name="connsiteX6" fmla="*/ 3779030 w 5541146"/>
                  <a:gd name="connsiteY6" fmla="*/ 28657 h 1221893"/>
                  <a:gd name="connsiteX7" fmla="*/ 4525266 w 5541146"/>
                  <a:gd name="connsiteY7" fmla="*/ 309542 h 1221893"/>
                  <a:gd name="connsiteX8" fmla="*/ 4837363 w 5541146"/>
                  <a:gd name="connsiteY8" fmla="*/ 480209 h 1221893"/>
                  <a:gd name="connsiteX9" fmla="*/ 5066431 w 5541146"/>
                  <a:gd name="connsiteY9" fmla="*/ 614562 h 1221893"/>
                  <a:gd name="connsiteX10" fmla="*/ 5349681 w 5541146"/>
                  <a:gd name="connsiteY10" fmla="*/ 762426 h 1221893"/>
                  <a:gd name="connsiteX11" fmla="*/ 5541146 w 5541146"/>
                  <a:gd name="connsiteY11" fmla="*/ 883076 h 1221893"/>
                  <a:gd name="connsiteX0" fmla="*/ 0 w 5541146"/>
                  <a:gd name="connsiteY0" fmla="*/ 1221893 h 1221893"/>
                  <a:gd name="connsiteX1" fmla="*/ 348717 w 5541146"/>
                  <a:gd name="connsiteY1" fmla="*/ 1145693 h 1221893"/>
                  <a:gd name="connsiteX2" fmla="*/ 1053567 w 5541146"/>
                  <a:gd name="connsiteY2" fmla="*/ 926618 h 1221893"/>
                  <a:gd name="connsiteX3" fmla="*/ 1920342 w 5541146"/>
                  <a:gd name="connsiteY3" fmla="*/ 545618 h 1221893"/>
                  <a:gd name="connsiteX4" fmla="*/ 2616981 w 5541146"/>
                  <a:gd name="connsiteY4" fmla="*/ 283891 h 1221893"/>
                  <a:gd name="connsiteX5" fmla="*/ 3132644 w 5541146"/>
                  <a:gd name="connsiteY5" fmla="*/ 38165 h 1221893"/>
                  <a:gd name="connsiteX6" fmla="*/ 3779030 w 5541146"/>
                  <a:gd name="connsiteY6" fmla="*/ 28657 h 1221893"/>
                  <a:gd name="connsiteX7" fmla="*/ 4525266 w 5541146"/>
                  <a:gd name="connsiteY7" fmla="*/ 309542 h 1221893"/>
                  <a:gd name="connsiteX8" fmla="*/ 4837363 w 5541146"/>
                  <a:gd name="connsiteY8" fmla="*/ 480209 h 1221893"/>
                  <a:gd name="connsiteX9" fmla="*/ 5066431 w 5541146"/>
                  <a:gd name="connsiteY9" fmla="*/ 614562 h 1221893"/>
                  <a:gd name="connsiteX10" fmla="*/ 5349681 w 5541146"/>
                  <a:gd name="connsiteY10" fmla="*/ 762426 h 1221893"/>
                  <a:gd name="connsiteX11" fmla="*/ 5541146 w 5541146"/>
                  <a:gd name="connsiteY11" fmla="*/ 883076 h 1221893"/>
                  <a:gd name="connsiteX0" fmla="*/ 0 w 5577700"/>
                  <a:gd name="connsiteY0" fmla="*/ 1131773 h 1156171"/>
                  <a:gd name="connsiteX1" fmla="*/ 385271 w 5577700"/>
                  <a:gd name="connsiteY1" fmla="*/ 1145693 h 1156171"/>
                  <a:gd name="connsiteX2" fmla="*/ 1090121 w 5577700"/>
                  <a:gd name="connsiteY2" fmla="*/ 926618 h 1156171"/>
                  <a:gd name="connsiteX3" fmla="*/ 1956896 w 5577700"/>
                  <a:gd name="connsiteY3" fmla="*/ 545618 h 1156171"/>
                  <a:gd name="connsiteX4" fmla="*/ 2653535 w 5577700"/>
                  <a:gd name="connsiteY4" fmla="*/ 283891 h 1156171"/>
                  <a:gd name="connsiteX5" fmla="*/ 3169198 w 5577700"/>
                  <a:gd name="connsiteY5" fmla="*/ 38165 h 1156171"/>
                  <a:gd name="connsiteX6" fmla="*/ 3815584 w 5577700"/>
                  <a:gd name="connsiteY6" fmla="*/ 28657 h 1156171"/>
                  <a:gd name="connsiteX7" fmla="*/ 4561820 w 5577700"/>
                  <a:gd name="connsiteY7" fmla="*/ 309542 h 1156171"/>
                  <a:gd name="connsiteX8" fmla="*/ 4873917 w 5577700"/>
                  <a:gd name="connsiteY8" fmla="*/ 480209 h 1156171"/>
                  <a:gd name="connsiteX9" fmla="*/ 5102985 w 5577700"/>
                  <a:gd name="connsiteY9" fmla="*/ 614562 h 1156171"/>
                  <a:gd name="connsiteX10" fmla="*/ 5386235 w 5577700"/>
                  <a:gd name="connsiteY10" fmla="*/ 762426 h 1156171"/>
                  <a:gd name="connsiteX11" fmla="*/ 5577700 w 5577700"/>
                  <a:gd name="connsiteY11" fmla="*/ 883076 h 1156171"/>
                  <a:gd name="connsiteX0" fmla="*/ 0 w 5577700"/>
                  <a:gd name="connsiteY0" fmla="*/ 1131773 h 1151968"/>
                  <a:gd name="connsiteX1" fmla="*/ 385271 w 5577700"/>
                  <a:gd name="connsiteY1" fmla="*/ 1145693 h 1151968"/>
                  <a:gd name="connsiteX2" fmla="*/ 1565328 w 5577700"/>
                  <a:gd name="connsiteY2" fmla="*/ 990990 h 1151968"/>
                  <a:gd name="connsiteX3" fmla="*/ 1956896 w 5577700"/>
                  <a:gd name="connsiteY3" fmla="*/ 545618 h 1151968"/>
                  <a:gd name="connsiteX4" fmla="*/ 2653535 w 5577700"/>
                  <a:gd name="connsiteY4" fmla="*/ 283891 h 1151968"/>
                  <a:gd name="connsiteX5" fmla="*/ 3169198 w 5577700"/>
                  <a:gd name="connsiteY5" fmla="*/ 38165 h 1151968"/>
                  <a:gd name="connsiteX6" fmla="*/ 3815584 w 5577700"/>
                  <a:gd name="connsiteY6" fmla="*/ 28657 h 1151968"/>
                  <a:gd name="connsiteX7" fmla="*/ 4561820 w 5577700"/>
                  <a:gd name="connsiteY7" fmla="*/ 309542 h 1151968"/>
                  <a:gd name="connsiteX8" fmla="*/ 4873917 w 5577700"/>
                  <a:gd name="connsiteY8" fmla="*/ 480209 h 1151968"/>
                  <a:gd name="connsiteX9" fmla="*/ 5102985 w 5577700"/>
                  <a:gd name="connsiteY9" fmla="*/ 614562 h 1151968"/>
                  <a:gd name="connsiteX10" fmla="*/ 5386235 w 5577700"/>
                  <a:gd name="connsiteY10" fmla="*/ 762426 h 1151968"/>
                  <a:gd name="connsiteX11" fmla="*/ 5577700 w 5577700"/>
                  <a:gd name="connsiteY11" fmla="*/ 883076 h 1151968"/>
                  <a:gd name="connsiteX0" fmla="*/ 0 w 5577700"/>
                  <a:gd name="connsiteY0" fmla="*/ 1131773 h 1151968"/>
                  <a:gd name="connsiteX1" fmla="*/ 385271 w 5577700"/>
                  <a:gd name="connsiteY1" fmla="*/ 1145693 h 1151968"/>
                  <a:gd name="connsiteX2" fmla="*/ 1565328 w 5577700"/>
                  <a:gd name="connsiteY2" fmla="*/ 990990 h 1151968"/>
                  <a:gd name="connsiteX3" fmla="*/ 2349855 w 5577700"/>
                  <a:gd name="connsiteY3" fmla="*/ 622863 h 1151968"/>
                  <a:gd name="connsiteX4" fmla="*/ 2653535 w 5577700"/>
                  <a:gd name="connsiteY4" fmla="*/ 283891 h 1151968"/>
                  <a:gd name="connsiteX5" fmla="*/ 3169198 w 5577700"/>
                  <a:gd name="connsiteY5" fmla="*/ 38165 h 1151968"/>
                  <a:gd name="connsiteX6" fmla="*/ 3815584 w 5577700"/>
                  <a:gd name="connsiteY6" fmla="*/ 28657 h 1151968"/>
                  <a:gd name="connsiteX7" fmla="*/ 4561820 w 5577700"/>
                  <a:gd name="connsiteY7" fmla="*/ 309542 h 1151968"/>
                  <a:gd name="connsiteX8" fmla="*/ 4873917 w 5577700"/>
                  <a:gd name="connsiteY8" fmla="*/ 480209 h 1151968"/>
                  <a:gd name="connsiteX9" fmla="*/ 5102985 w 5577700"/>
                  <a:gd name="connsiteY9" fmla="*/ 614562 h 1151968"/>
                  <a:gd name="connsiteX10" fmla="*/ 5386235 w 5577700"/>
                  <a:gd name="connsiteY10" fmla="*/ 762426 h 1151968"/>
                  <a:gd name="connsiteX11" fmla="*/ 5577700 w 5577700"/>
                  <a:gd name="connsiteY11" fmla="*/ 883076 h 1151968"/>
                  <a:gd name="connsiteX0" fmla="*/ 0 w 5577700"/>
                  <a:gd name="connsiteY0" fmla="*/ 1133920 h 1154115"/>
                  <a:gd name="connsiteX1" fmla="*/ 385271 w 5577700"/>
                  <a:gd name="connsiteY1" fmla="*/ 1147840 h 1154115"/>
                  <a:gd name="connsiteX2" fmla="*/ 1565328 w 5577700"/>
                  <a:gd name="connsiteY2" fmla="*/ 993137 h 1154115"/>
                  <a:gd name="connsiteX3" fmla="*/ 2349855 w 5577700"/>
                  <a:gd name="connsiteY3" fmla="*/ 625010 h 1154115"/>
                  <a:gd name="connsiteX4" fmla="*/ 2891138 w 5577700"/>
                  <a:gd name="connsiteY4" fmla="*/ 324661 h 1154115"/>
                  <a:gd name="connsiteX5" fmla="*/ 3169198 w 5577700"/>
                  <a:gd name="connsiteY5" fmla="*/ 40312 h 1154115"/>
                  <a:gd name="connsiteX6" fmla="*/ 3815584 w 5577700"/>
                  <a:gd name="connsiteY6" fmla="*/ 30804 h 1154115"/>
                  <a:gd name="connsiteX7" fmla="*/ 4561820 w 5577700"/>
                  <a:gd name="connsiteY7" fmla="*/ 311689 h 1154115"/>
                  <a:gd name="connsiteX8" fmla="*/ 4873917 w 5577700"/>
                  <a:gd name="connsiteY8" fmla="*/ 482356 h 1154115"/>
                  <a:gd name="connsiteX9" fmla="*/ 5102985 w 5577700"/>
                  <a:gd name="connsiteY9" fmla="*/ 616709 h 1154115"/>
                  <a:gd name="connsiteX10" fmla="*/ 5386235 w 5577700"/>
                  <a:gd name="connsiteY10" fmla="*/ 764573 h 1154115"/>
                  <a:gd name="connsiteX11" fmla="*/ 5577700 w 5577700"/>
                  <a:gd name="connsiteY11" fmla="*/ 885223 h 1154115"/>
                  <a:gd name="connsiteX0" fmla="*/ 0 w 5577700"/>
                  <a:gd name="connsiteY0" fmla="*/ 1111350 h 1131545"/>
                  <a:gd name="connsiteX1" fmla="*/ 385271 w 5577700"/>
                  <a:gd name="connsiteY1" fmla="*/ 1125270 h 1131545"/>
                  <a:gd name="connsiteX2" fmla="*/ 1565328 w 5577700"/>
                  <a:gd name="connsiteY2" fmla="*/ 970567 h 1131545"/>
                  <a:gd name="connsiteX3" fmla="*/ 2349855 w 5577700"/>
                  <a:gd name="connsiteY3" fmla="*/ 602440 h 1131545"/>
                  <a:gd name="connsiteX4" fmla="*/ 2891138 w 5577700"/>
                  <a:gd name="connsiteY4" fmla="*/ 302091 h 1131545"/>
                  <a:gd name="connsiteX5" fmla="*/ 3415940 w 5577700"/>
                  <a:gd name="connsiteY5" fmla="*/ 94987 h 1131545"/>
                  <a:gd name="connsiteX6" fmla="*/ 3815584 w 5577700"/>
                  <a:gd name="connsiteY6" fmla="*/ 8234 h 1131545"/>
                  <a:gd name="connsiteX7" fmla="*/ 4561820 w 5577700"/>
                  <a:gd name="connsiteY7" fmla="*/ 289119 h 1131545"/>
                  <a:gd name="connsiteX8" fmla="*/ 4873917 w 5577700"/>
                  <a:gd name="connsiteY8" fmla="*/ 459786 h 1131545"/>
                  <a:gd name="connsiteX9" fmla="*/ 5102985 w 5577700"/>
                  <a:gd name="connsiteY9" fmla="*/ 594139 h 1131545"/>
                  <a:gd name="connsiteX10" fmla="*/ 5386235 w 5577700"/>
                  <a:gd name="connsiteY10" fmla="*/ 742003 h 1131545"/>
                  <a:gd name="connsiteX11" fmla="*/ 5577700 w 5577700"/>
                  <a:gd name="connsiteY11" fmla="*/ 862653 h 1131545"/>
                  <a:gd name="connsiteX0" fmla="*/ 0 w 5577700"/>
                  <a:gd name="connsiteY0" fmla="*/ 1065917 h 1086112"/>
                  <a:gd name="connsiteX1" fmla="*/ 385271 w 5577700"/>
                  <a:gd name="connsiteY1" fmla="*/ 1079837 h 1086112"/>
                  <a:gd name="connsiteX2" fmla="*/ 1565328 w 5577700"/>
                  <a:gd name="connsiteY2" fmla="*/ 925134 h 1086112"/>
                  <a:gd name="connsiteX3" fmla="*/ 2349855 w 5577700"/>
                  <a:gd name="connsiteY3" fmla="*/ 557007 h 1086112"/>
                  <a:gd name="connsiteX4" fmla="*/ 2891138 w 5577700"/>
                  <a:gd name="connsiteY4" fmla="*/ 256658 h 1086112"/>
                  <a:gd name="connsiteX5" fmla="*/ 3415940 w 5577700"/>
                  <a:gd name="connsiteY5" fmla="*/ 49554 h 1086112"/>
                  <a:gd name="connsiteX6" fmla="*/ 4062325 w 5577700"/>
                  <a:gd name="connsiteY6" fmla="*/ 14298 h 1086112"/>
                  <a:gd name="connsiteX7" fmla="*/ 4561820 w 5577700"/>
                  <a:gd name="connsiteY7" fmla="*/ 243686 h 1086112"/>
                  <a:gd name="connsiteX8" fmla="*/ 4873917 w 5577700"/>
                  <a:gd name="connsiteY8" fmla="*/ 414353 h 1086112"/>
                  <a:gd name="connsiteX9" fmla="*/ 5102985 w 5577700"/>
                  <a:gd name="connsiteY9" fmla="*/ 548706 h 1086112"/>
                  <a:gd name="connsiteX10" fmla="*/ 5386235 w 5577700"/>
                  <a:gd name="connsiteY10" fmla="*/ 696570 h 1086112"/>
                  <a:gd name="connsiteX11" fmla="*/ 5577700 w 5577700"/>
                  <a:gd name="connsiteY11" fmla="*/ 817220 h 1086112"/>
                  <a:gd name="connsiteX0" fmla="*/ 0 w 7085567"/>
                  <a:gd name="connsiteY0" fmla="*/ 930207 h 1079840"/>
                  <a:gd name="connsiteX1" fmla="*/ 1893138 w 7085567"/>
                  <a:gd name="connsiteY1" fmla="*/ 1079837 h 1079840"/>
                  <a:gd name="connsiteX2" fmla="*/ 3073195 w 7085567"/>
                  <a:gd name="connsiteY2" fmla="*/ 925134 h 1079840"/>
                  <a:gd name="connsiteX3" fmla="*/ 3857722 w 7085567"/>
                  <a:gd name="connsiteY3" fmla="*/ 557007 h 1079840"/>
                  <a:gd name="connsiteX4" fmla="*/ 4399005 w 7085567"/>
                  <a:gd name="connsiteY4" fmla="*/ 256658 h 1079840"/>
                  <a:gd name="connsiteX5" fmla="*/ 4923807 w 7085567"/>
                  <a:gd name="connsiteY5" fmla="*/ 49554 h 1079840"/>
                  <a:gd name="connsiteX6" fmla="*/ 5570192 w 7085567"/>
                  <a:gd name="connsiteY6" fmla="*/ 14298 h 1079840"/>
                  <a:gd name="connsiteX7" fmla="*/ 6069687 w 7085567"/>
                  <a:gd name="connsiteY7" fmla="*/ 243686 h 1079840"/>
                  <a:gd name="connsiteX8" fmla="*/ 6381784 w 7085567"/>
                  <a:gd name="connsiteY8" fmla="*/ 414353 h 1079840"/>
                  <a:gd name="connsiteX9" fmla="*/ 6610852 w 7085567"/>
                  <a:gd name="connsiteY9" fmla="*/ 548706 h 1079840"/>
                  <a:gd name="connsiteX10" fmla="*/ 6894102 w 7085567"/>
                  <a:gd name="connsiteY10" fmla="*/ 696570 h 1079840"/>
                  <a:gd name="connsiteX11" fmla="*/ 7085567 w 7085567"/>
                  <a:gd name="connsiteY11" fmla="*/ 817220 h 1079840"/>
                  <a:gd name="connsiteX0" fmla="*/ 0 w 7204369"/>
                  <a:gd name="connsiteY0" fmla="*/ 913243 h 1079879"/>
                  <a:gd name="connsiteX1" fmla="*/ 2011940 w 7204369"/>
                  <a:gd name="connsiteY1" fmla="*/ 1079837 h 1079879"/>
                  <a:gd name="connsiteX2" fmla="*/ 3191997 w 7204369"/>
                  <a:gd name="connsiteY2" fmla="*/ 925134 h 1079879"/>
                  <a:gd name="connsiteX3" fmla="*/ 3976524 w 7204369"/>
                  <a:gd name="connsiteY3" fmla="*/ 557007 h 1079879"/>
                  <a:gd name="connsiteX4" fmla="*/ 4517807 w 7204369"/>
                  <a:gd name="connsiteY4" fmla="*/ 256658 h 1079879"/>
                  <a:gd name="connsiteX5" fmla="*/ 5042609 w 7204369"/>
                  <a:gd name="connsiteY5" fmla="*/ 49554 h 1079879"/>
                  <a:gd name="connsiteX6" fmla="*/ 5688994 w 7204369"/>
                  <a:gd name="connsiteY6" fmla="*/ 14298 h 1079879"/>
                  <a:gd name="connsiteX7" fmla="*/ 6188489 w 7204369"/>
                  <a:gd name="connsiteY7" fmla="*/ 243686 h 1079879"/>
                  <a:gd name="connsiteX8" fmla="*/ 6500586 w 7204369"/>
                  <a:gd name="connsiteY8" fmla="*/ 414353 h 1079879"/>
                  <a:gd name="connsiteX9" fmla="*/ 6729654 w 7204369"/>
                  <a:gd name="connsiteY9" fmla="*/ 548706 h 1079879"/>
                  <a:gd name="connsiteX10" fmla="*/ 7012904 w 7204369"/>
                  <a:gd name="connsiteY10" fmla="*/ 696570 h 1079879"/>
                  <a:gd name="connsiteX11" fmla="*/ 7204369 w 7204369"/>
                  <a:gd name="connsiteY11" fmla="*/ 817220 h 1079879"/>
                  <a:gd name="connsiteX0" fmla="*/ 0 w 7204369"/>
                  <a:gd name="connsiteY0" fmla="*/ 913243 h 1079878"/>
                  <a:gd name="connsiteX1" fmla="*/ 2011940 w 7204369"/>
                  <a:gd name="connsiteY1" fmla="*/ 1079837 h 1079878"/>
                  <a:gd name="connsiteX2" fmla="*/ 3191997 w 7204369"/>
                  <a:gd name="connsiteY2" fmla="*/ 925134 h 1079878"/>
                  <a:gd name="connsiteX3" fmla="*/ 3976524 w 7204369"/>
                  <a:gd name="connsiteY3" fmla="*/ 557007 h 1079878"/>
                  <a:gd name="connsiteX4" fmla="*/ 4517807 w 7204369"/>
                  <a:gd name="connsiteY4" fmla="*/ 256658 h 1079878"/>
                  <a:gd name="connsiteX5" fmla="*/ 5042609 w 7204369"/>
                  <a:gd name="connsiteY5" fmla="*/ 49554 h 1079878"/>
                  <a:gd name="connsiteX6" fmla="*/ 5688994 w 7204369"/>
                  <a:gd name="connsiteY6" fmla="*/ 14298 h 1079878"/>
                  <a:gd name="connsiteX7" fmla="*/ 6188489 w 7204369"/>
                  <a:gd name="connsiteY7" fmla="*/ 243686 h 1079878"/>
                  <a:gd name="connsiteX8" fmla="*/ 6500586 w 7204369"/>
                  <a:gd name="connsiteY8" fmla="*/ 414353 h 1079878"/>
                  <a:gd name="connsiteX9" fmla="*/ 6610852 w 7204369"/>
                  <a:gd name="connsiteY9" fmla="*/ 463886 h 1079878"/>
                  <a:gd name="connsiteX10" fmla="*/ 7012904 w 7204369"/>
                  <a:gd name="connsiteY10" fmla="*/ 696570 h 1079878"/>
                  <a:gd name="connsiteX11" fmla="*/ 7204369 w 7204369"/>
                  <a:gd name="connsiteY11" fmla="*/ 817220 h 1079878"/>
                  <a:gd name="connsiteX0" fmla="*/ 0 w 7204369"/>
                  <a:gd name="connsiteY0" fmla="*/ 913243 h 1079878"/>
                  <a:gd name="connsiteX1" fmla="*/ 2011940 w 7204369"/>
                  <a:gd name="connsiteY1" fmla="*/ 1079837 h 1079878"/>
                  <a:gd name="connsiteX2" fmla="*/ 3191997 w 7204369"/>
                  <a:gd name="connsiteY2" fmla="*/ 925134 h 1079878"/>
                  <a:gd name="connsiteX3" fmla="*/ 3976524 w 7204369"/>
                  <a:gd name="connsiteY3" fmla="*/ 557007 h 1079878"/>
                  <a:gd name="connsiteX4" fmla="*/ 4517807 w 7204369"/>
                  <a:gd name="connsiteY4" fmla="*/ 256658 h 1079878"/>
                  <a:gd name="connsiteX5" fmla="*/ 5042609 w 7204369"/>
                  <a:gd name="connsiteY5" fmla="*/ 49554 h 1079878"/>
                  <a:gd name="connsiteX6" fmla="*/ 5688994 w 7204369"/>
                  <a:gd name="connsiteY6" fmla="*/ 14298 h 1079878"/>
                  <a:gd name="connsiteX7" fmla="*/ 6188489 w 7204369"/>
                  <a:gd name="connsiteY7" fmla="*/ 243686 h 1079878"/>
                  <a:gd name="connsiteX8" fmla="*/ 6500586 w 7204369"/>
                  <a:gd name="connsiteY8" fmla="*/ 414353 h 1079878"/>
                  <a:gd name="connsiteX9" fmla="*/ 6610852 w 7204369"/>
                  <a:gd name="connsiteY9" fmla="*/ 463886 h 1079878"/>
                  <a:gd name="connsiteX10" fmla="*/ 6711331 w 7204369"/>
                  <a:gd name="connsiteY10" fmla="*/ 509968 h 1079878"/>
                  <a:gd name="connsiteX11" fmla="*/ 7204369 w 7204369"/>
                  <a:gd name="connsiteY11" fmla="*/ 817220 h 1079878"/>
                  <a:gd name="connsiteX0" fmla="*/ 0 w 6811410"/>
                  <a:gd name="connsiteY0" fmla="*/ 913243 h 1079878"/>
                  <a:gd name="connsiteX1" fmla="*/ 2011940 w 6811410"/>
                  <a:gd name="connsiteY1" fmla="*/ 1079837 h 1079878"/>
                  <a:gd name="connsiteX2" fmla="*/ 3191997 w 6811410"/>
                  <a:gd name="connsiteY2" fmla="*/ 925134 h 1079878"/>
                  <a:gd name="connsiteX3" fmla="*/ 3976524 w 6811410"/>
                  <a:gd name="connsiteY3" fmla="*/ 557007 h 1079878"/>
                  <a:gd name="connsiteX4" fmla="*/ 4517807 w 6811410"/>
                  <a:gd name="connsiteY4" fmla="*/ 256658 h 1079878"/>
                  <a:gd name="connsiteX5" fmla="*/ 5042609 w 6811410"/>
                  <a:gd name="connsiteY5" fmla="*/ 49554 h 1079878"/>
                  <a:gd name="connsiteX6" fmla="*/ 5688994 w 6811410"/>
                  <a:gd name="connsiteY6" fmla="*/ 14298 h 1079878"/>
                  <a:gd name="connsiteX7" fmla="*/ 6188489 w 6811410"/>
                  <a:gd name="connsiteY7" fmla="*/ 243686 h 1079878"/>
                  <a:gd name="connsiteX8" fmla="*/ 6500586 w 6811410"/>
                  <a:gd name="connsiteY8" fmla="*/ 414353 h 1079878"/>
                  <a:gd name="connsiteX9" fmla="*/ 6610852 w 6811410"/>
                  <a:gd name="connsiteY9" fmla="*/ 463886 h 1079878"/>
                  <a:gd name="connsiteX10" fmla="*/ 6711331 w 6811410"/>
                  <a:gd name="connsiteY10" fmla="*/ 509968 h 1079878"/>
                  <a:gd name="connsiteX11" fmla="*/ 6811410 w 6811410"/>
                  <a:gd name="connsiteY11" fmla="*/ 562763 h 1079878"/>
                  <a:gd name="connsiteX0" fmla="*/ 0 w 4799470"/>
                  <a:gd name="connsiteY0" fmla="*/ 1079837 h 1079878"/>
                  <a:gd name="connsiteX1" fmla="*/ 1180057 w 4799470"/>
                  <a:gd name="connsiteY1" fmla="*/ 925134 h 1079878"/>
                  <a:gd name="connsiteX2" fmla="*/ 1964584 w 4799470"/>
                  <a:gd name="connsiteY2" fmla="*/ 557007 h 1079878"/>
                  <a:gd name="connsiteX3" fmla="*/ 2505867 w 4799470"/>
                  <a:gd name="connsiteY3" fmla="*/ 256658 h 1079878"/>
                  <a:gd name="connsiteX4" fmla="*/ 3030669 w 4799470"/>
                  <a:gd name="connsiteY4" fmla="*/ 49554 h 1079878"/>
                  <a:gd name="connsiteX5" fmla="*/ 3677054 w 4799470"/>
                  <a:gd name="connsiteY5" fmla="*/ 14298 h 1079878"/>
                  <a:gd name="connsiteX6" fmla="*/ 4176549 w 4799470"/>
                  <a:gd name="connsiteY6" fmla="*/ 243686 h 1079878"/>
                  <a:gd name="connsiteX7" fmla="*/ 4488646 w 4799470"/>
                  <a:gd name="connsiteY7" fmla="*/ 414353 h 1079878"/>
                  <a:gd name="connsiteX8" fmla="*/ 4598912 w 4799470"/>
                  <a:gd name="connsiteY8" fmla="*/ 463886 h 1079878"/>
                  <a:gd name="connsiteX9" fmla="*/ 4699391 w 4799470"/>
                  <a:gd name="connsiteY9" fmla="*/ 509968 h 1079878"/>
                  <a:gd name="connsiteX10" fmla="*/ 4799470 w 4799470"/>
                  <a:gd name="connsiteY10" fmla="*/ 562763 h 1079878"/>
                  <a:gd name="connsiteX0" fmla="*/ 0 w 4799470"/>
                  <a:gd name="connsiteY0" fmla="*/ 1079837 h 1079878"/>
                  <a:gd name="connsiteX1" fmla="*/ 1180057 w 4799470"/>
                  <a:gd name="connsiteY1" fmla="*/ 925134 h 1079878"/>
                  <a:gd name="connsiteX2" fmla="*/ 1964584 w 4799470"/>
                  <a:gd name="connsiteY2" fmla="*/ 557007 h 1079878"/>
                  <a:gd name="connsiteX3" fmla="*/ 2505867 w 4799470"/>
                  <a:gd name="connsiteY3" fmla="*/ 256658 h 1079878"/>
                  <a:gd name="connsiteX4" fmla="*/ 3030669 w 4799470"/>
                  <a:gd name="connsiteY4" fmla="*/ 49554 h 1079878"/>
                  <a:gd name="connsiteX5" fmla="*/ 3677054 w 4799470"/>
                  <a:gd name="connsiteY5" fmla="*/ 14298 h 1079878"/>
                  <a:gd name="connsiteX6" fmla="*/ 4176549 w 4799470"/>
                  <a:gd name="connsiteY6" fmla="*/ 243686 h 1079878"/>
                  <a:gd name="connsiteX7" fmla="*/ 4488646 w 4799470"/>
                  <a:gd name="connsiteY7" fmla="*/ 414353 h 1079878"/>
                  <a:gd name="connsiteX8" fmla="*/ 4699391 w 4799470"/>
                  <a:gd name="connsiteY8" fmla="*/ 509968 h 1079878"/>
                  <a:gd name="connsiteX9" fmla="*/ 4799470 w 4799470"/>
                  <a:gd name="connsiteY9" fmla="*/ 562763 h 1079878"/>
                  <a:gd name="connsiteX0" fmla="*/ 0 w 4799470"/>
                  <a:gd name="connsiteY0" fmla="*/ 1079837 h 1079878"/>
                  <a:gd name="connsiteX1" fmla="*/ 1180057 w 4799470"/>
                  <a:gd name="connsiteY1" fmla="*/ 925134 h 1079878"/>
                  <a:gd name="connsiteX2" fmla="*/ 1964584 w 4799470"/>
                  <a:gd name="connsiteY2" fmla="*/ 557007 h 1079878"/>
                  <a:gd name="connsiteX3" fmla="*/ 2505867 w 4799470"/>
                  <a:gd name="connsiteY3" fmla="*/ 256658 h 1079878"/>
                  <a:gd name="connsiteX4" fmla="*/ 3030669 w 4799470"/>
                  <a:gd name="connsiteY4" fmla="*/ 49554 h 1079878"/>
                  <a:gd name="connsiteX5" fmla="*/ 3677054 w 4799470"/>
                  <a:gd name="connsiteY5" fmla="*/ 14298 h 1079878"/>
                  <a:gd name="connsiteX6" fmla="*/ 4176549 w 4799470"/>
                  <a:gd name="connsiteY6" fmla="*/ 243686 h 1079878"/>
                  <a:gd name="connsiteX7" fmla="*/ 4488646 w 4799470"/>
                  <a:gd name="connsiteY7" fmla="*/ 414353 h 1079878"/>
                  <a:gd name="connsiteX8" fmla="*/ 4799470 w 4799470"/>
                  <a:gd name="connsiteY8" fmla="*/ 562763 h 1079878"/>
                  <a:gd name="connsiteX0" fmla="*/ 0 w 4799470"/>
                  <a:gd name="connsiteY0" fmla="*/ 1079837 h 1079878"/>
                  <a:gd name="connsiteX1" fmla="*/ 1180057 w 4799470"/>
                  <a:gd name="connsiteY1" fmla="*/ 925134 h 1079878"/>
                  <a:gd name="connsiteX2" fmla="*/ 1964584 w 4799470"/>
                  <a:gd name="connsiteY2" fmla="*/ 557007 h 1079878"/>
                  <a:gd name="connsiteX3" fmla="*/ 2505867 w 4799470"/>
                  <a:gd name="connsiteY3" fmla="*/ 256658 h 1079878"/>
                  <a:gd name="connsiteX4" fmla="*/ 3030669 w 4799470"/>
                  <a:gd name="connsiteY4" fmla="*/ 49554 h 1079878"/>
                  <a:gd name="connsiteX5" fmla="*/ 3677054 w 4799470"/>
                  <a:gd name="connsiteY5" fmla="*/ 14298 h 1079878"/>
                  <a:gd name="connsiteX6" fmla="*/ 4176549 w 4799470"/>
                  <a:gd name="connsiteY6" fmla="*/ 243686 h 1079878"/>
                  <a:gd name="connsiteX7" fmla="*/ 4799470 w 4799470"/>
                  <a:gd name="connsiteY7" fmla="*/ 562763 h 1079878"/>
                  <a:gd name="connsiteX0" fmla="*/ 0 w 4799470"/>
                  <a:gd name="connsiteY0" fmla="*/ 1070066 h 1070107"/>
                  <a:gd name="connsiteX1" fmla="*/ 1180057 w 4799470"/>
                  <a:gd name="connsiteY1" fmla="*/ 915363 h 1070107"/>
                  <a:gd name="connsiteX2" fmla="*/ 1964584 w 4799470"/>
                  <a:gd name="connsiteY2" fmla="*/ 547236 h 1070107"/>
                  <a:gd name="connsiteX3" fmla="*/ 2505867 w 4799470"/>
                  <a:gd name="connsiteY3" fmla="*/ 246887 h 1070107"/>
                  <a:gd name="connsiteX4" fmla="*/ 3030669 w 4799470"/>
                  <a:gd name="connsiteY4" fmla="*/ 39783 h 1070107"/>
                  <a:gd name="connsiteX5" fmla="*/ 3677054 w 4799470"/>
                  <a:gd name="connsiteY5" fmla="*/ 4527 h 1070107"/>
                  <a:gd name="connsiteX6" fmla="*/ 4183244 w 4799470"/>
                  <a:gd name="connsiteY6" fmla="*/ 100814 h 1070107"/>
                  <a:gd name="connsiteX7" fmla="*/ 4799470 w 4799470"/>
                  <a:gd name="connsiteY7" fmla="*/ 552992 h 1070107"/>
                  <a:gd name="connsiteX0" fmla="*/ 0 w 4806164"/>
                  <a:gd name="connsiteY0" fmla="*/ 1070064 h 1070105"/>
                  <a:gd name="connsiteX1" fmla="*/ 1180057 w 4806164"/>
                  <a:gd name="connsiteY1" fmla="*/ 915361 h 1070105"/>
                  <a:gd name="connsiteX2" fmla="*/ 1964584 w 4806164"/>
                  <a:gd name="connsiteY2" fmla="*/ 547234 h 1070105"/>
                  <a:gd name="connsiteX3" fmla="*/ 2505867 w 4806164"/>
                  <a:gd name="connsiteY3" fmla="*/ 246885 h 1070105"/>
                  <a:gd name="connsiteX4" fmla="*/ 3030669 w 4806164"/>
                  <a:gd name="connsiteY4" fmla="*/ 39781 h 1070105"/>
                  <a:gd name="connsiteX5" fmla="*/ 3677054 w 4806164"/>
                  <a:gd name="connsiteY5" fmla="*/ 4525 h 1070105"/>
                  <a:gd name="connsiteX6" fmla="*/ 4183244 w 4806164"/>
                  <a:gd name="connsiteY6" fmla="*/ 100812 h 1070105"/>
                  <a:gd name="connsiteX7" fmla="*/ 4806164 w 4806164"/>
                  <a:gd name="connsiteY7" fmla="*/ 172699 h 1070105"/>
                  <a:gd name="connsiteX0" fmla="*/ 0 w 4806164"/>
                  <a:gd name="connsiteY0" fmla="*/ 1078525 h 1078566"/>
                  <a:gd name="connsiteX1" fmla="*/ 1180057 w 4806164"/>
                  <a:gd name="connsiteY1" fmla="*/ 923822 h 1078566"/>
                  <a:gd name="connsiteX2" fmla="*/ 1964584 w 4806164"/>
                  <a:gd name="connsiteY2" fmla="*/ 555695 h 1078566"/>
                  <a:gd name="connsiteX3" fmla="*/ 2505867 w 4806164"/>
                  <a:gd name="connsiteY3" fmla="*/ 255346 h 1078566"/>
                  <a:gd name="connsiteX4" fmla="*/ 3030669 w 4806164"/>
                  <a:gd name="connsiteY4" fmla="*/ 48242 h 1078566"/>
                  <a:gd name="connsiteX5" fmla="*/ 3677054 w 4806164"/>
                  <a:gd name="connsiteY5" fmla="*/ 12986 h 1078566"/>
                  <a:gd name="connsiteX6" fmla="*/ 4210022 w 4806164"/>
                  <a:gd name="connsiteY6" fmla="*/ 14200 h 1078566"/>
                  <a:gd name="connsiteX7" fmla="*/ 4806164 w 4806164"/>
                  <a:gd name="connsiteY7" fmla="*/ 181160 h 1078566"/>
                  <a:gd name="connsiteX0" fmla="*/ 0 w 6760972"/>
                  <a:gd name="connsiteY0" fmla="*/ 1097540 h 1097572"/>
                  <a:gd name="connsiteX1" fmla="*/ 3134865 w 6760972"/>
                  <a:gd name="connsiteY1" fmla="*/ 923822 h 1097572"/>
                  <a:gd name="connsiteX2" fmla="*/ 3919392 w 6760972"/>
                  <a:gd name="connsiteY2" fmla="*/ 555695 h 1097572"/>
                  <a:gd name="connsiteX3" fmla="*/ 4460675 w 6760972"/>
                  <a:gd name="connsiteY3" fmla="*/ 255346 h 1097572"/>
                  <a:gd name="connsiteX4" fmla="*/ 4985477 w 6760972"/>
                  <a:gd name="connsiteY4" fmla="*/ 48242 h 1097572"/>
                  <a:gd name="connsiteX5" fmla="*/ 5631862 w 6760972"/>
                  <a:gd name="connsiteY5" fmla="*/ 12986 h 1097572"/>
                  <a:gd name="connsiteX6" fmla="*/ 6164830 w 6760972"/>
                  <a:gd name="connsiteY6" fmla="*/ 14200 h 1097572"/>
                  <a:gd name="connsiteX7" fmla="*/ 6760972 w 6760972"/>
                  <a:gd name="connsiteY7" fmla="*/ 181160 h 1097572"/>
                  <a:gd name="connsiteX0" fmla="*/ 0 w 6760972"/>
                  <a:gd name="connsiteY0" fmla="*/ 1097540 h 1097567"/>
                  <a:gd name="connsiteX1" fmla="*/ 3067920 w 6760972"/>
                  <a:gd name="connsiteY1" fmla="*/ 904808 h 1097567"/>
                  <a:gd name="connsiteX2" fmla="*/ 3919392 w 6760972"/>
                  <a:gd name="connsiteY2" fmla="*/ 555695 h 1097567"/>
                  <a:gd name="connsiteX3" fmla="*/ 4460675 w 6760972"/>
                  <a:gd name="connsiteY3" fmla="*/ 255346 h 1097567"/>
                  <a:gd name="connsiteX4" fmla="*/ 4985477 w 6760972"/>
                  <a:gd name="connsiteY4" fmla="*/ 48242 h 1097567"/>
                  <a:gd name="connsiteX5" fmla="*/ 5631862 w 6760972"/>
                  <a:gd name="connsiteY5" fmla="*/ 12986 h 1097567"/>
                  <a:gd name="connsiteX6" fmla="*/ 6164830 w 6760972"/>
                  <a:gd name="connsiteY6" fmla="*/ 14200 h 1097567"/>
                  <a:gd name="connsiteX7" fmla="*/ 6760972 w 6760972"/>
                  <a:gd name="connsiteY7" fmla="*/ 181160 h 1097567"/>
                  <a:gd name="connsiteX0" fmla="*/ 0 w 6760972"/>
                  <a:gd name="connsiteY0" fmla="*/ 1097540 h 1097560"/>
                  <a:gd name="connsiteX1" fmla="*/ 3067920 w 6760972"/>
                  <a:gd name="connsiteY1" fmla="*/ 904808 h 1097560"/>
                  <a:gd name="connsiteX2" fmla="*/ 3919392 w 6760972"/>
                  <a:gd name="connsiteY2" fmla="*/ 555695 h 1097560"/>
                  <a:gd name="connsiteX3" fmla="*/ 4460675 w 6760972"/>
                  <a:gd name="connsiteY3" fmla="*/ 255346 h 1097560"/>
                  <a:gd name="connsiteX4" fmla="*/ 4985477 w 6760972"/>
                  <a:gd name="connsiteY4" fmla="*/ 48242 h 1097560"/>
                  <a:gd name="connsiteX5" fmla="*/ 5631862 w 6760972"/>
                  <a:gd name="connsiteY5" fmla="*/ 12986 h 1097560"/>
                  <a:gd name="connsiteX6" fmla="*/ 6164830 w 6760972"/>
                  <a:gd name="connsiteY6" fmla="*/ 14200 h 1097560"/>
                  <a:gd name="connsiteX7" fmla="*/ 6760972 w 6760972"/>
                  <a:gd name="connsiteY7" fmla="*/ 181160 h 1097560"/>
                  <a:gd name="connsiteX0" fmla="*/ 0 w 6760972"/>
                  <a:gd name="connsiteY0" fmla="*/ 1097540 h 1097556"/>
                  <a:gd name="connsiteX1" fmla="*/ 2512273 w 6760972"/>
                  <a:gd name="connsiteY1" fmla="*/ 866779 h 1097556"/>
                  <a:gd name="connsiteX2" fmla="*/ 3919392 w 6760972"/>
                  <a:gd name="connsiteY2" fmla="*/ 555695 h 1097556"/>
                  <a:gd name="connsiteX3" fmla="*/ 4460675 w 6760972"/>
                  <a:gd name="connsiteY3" fmla="*/ 255346 h 1097556"/>
                  <a:gd name="connsiteX4" fmla="*/ 4985477 w 6760972"/>
                  <a:gd name="connsiteY4" fmla="*/ 48242 h 1097556"/>
                  <a:gd name="connsiteX5" fmla="*/ 5631862 w 6760972"/>
                  <a:gd name="connsiteY5" fmla="*/ 12986 h 1097556"/>
                  <a:gd name="connsiteX6" fmla="*/ 6164830 w 6760972"/>
                  <a:gd name="connsiteY6" fmla="*/ 14200 h 1097556"/>
                  <a:gd name="connsiteX7" fmla="*/ 6760972 w 6760972"/>
                  <a:gd name="connsiteY7" fmla="*/ 181160 h 1097556"/>
                  <a:gd name="connsiteX0" fmla="*/ 0 w 6760972"/>
                  <a:gd name="connsiteY0" fmla="*/ 1097540 h 1099527"/>
                  <a:gd name="connsiteX1" fmla="*/ 2539051 w 6760972"/>
                  <a:gd name="connsiteY1" fmla="*/ 1056923 h 1099527"/>
                  <a:gd name="connsiteX2" fmla="*/ 3919392 w 6760972"/>
                  <a:gd name="connsiteY2" fmla="*/ 555695 h 1099527"/>
                  <a:gd name="connsiteX3" fmla="*/ 4460675 w 6760972"/>
                  <a:gd name="connsiteY3" fmla="*/ 255346 h 1099527"/>
                  <a:gd name="connsiteX4" fmla="*/ 4985477 w 6760972"/>
                  <a:gd name="connsiteY4" fmla="*/ 48242 h 1099527"/>
                  <a:gd name="connsiteX5" fmla="*/ 5631862 w 6760972"/>
                  <a:gd name="connsiteY5" fmla="*/ 12986 h 1099527"/>
                  <a:gd name="connsiteX6" fmla="*/ 6164830 w 6760972"/>
                  <a:gd name="connsiteY6" fmla="*/ 14200 h 1099527"/>
                  <a:gd name="connsiteX7" fmla="*/ 6760972 w 6760972"/>
                  <a:gd name="connsiteY7" fmla="*/ 181160 h 1099527"/>
                  <a:gd name="connsiteX0" fmla="*/ 0 w 6760972"/>
                  <a:gd name="connsiteY0" fmla="*/ 1097540 h 1099529"/>
                  <a:gd name="connsiteX1" fmla="*/ 2739888 w 6760972"/>
                  <a:gd name="connsiteY1" fmla="*/ 1056924 h 1099529"/>
                  <a:gd name="connsiteX2" fmla="*/ 3919392 w 6760972"/>
                  <a:gd name="connsiteY2" fmla="*/ 555695 h 1099529"/>
                  <a:gd name="connsiteX3" fmla="*/ 4460675 w 6760972"/>
                  <a:gd name="connsiteY3" fmla="*/ 255346 h 1099529"/>
                  <a:gd name="connsiteX4" fmla="*/ 4985477 w 6760972"/>
                  <a:gd name="connsiteY4" fmla="*/ 48242 h 1099529"/>
                  <a:gd name="connsiteX5" fmla="*/ 5631862 w 6760972"/>
                  <a:gd name="connsiteY5" fmla="*/ 12986 h 1099529"/>
                  <a:gd name="connsiteX6" fmla="*/ 6164830 w 6760972"/>
                  <a:gd name="connsiteY6" fmla="*/ 14200 h 1099529"/>
                  <a:gd name="connsiteX7" fmla="*/ 6760972 w 6760972"/>
                  <a:gd name="connsiteY7" fmla="*/ 181160 h 1099529"/>
                  <a:gd name="connsiteX0" fmla="*/ 0 w 6760972"/>
                  <a:gd name="connsiteY0" fmla="*/ 1097540 h 1113127"/>
                  <a:gd name="connsiteX1" fmla="*/ 2739888 w 6760972"/>
                  <a:gd name="connsiteY1" fmla="*/ 1056924 h 1113127"/>
                  <a:gd name="connsiteX2" fmla="*/ 3852446 w 6760972"/>
                  <a:gd name="connsiteY2" fmla="*/ 536682 h 1113127"/>
                  <a:gd name="connsiteX3" fmla="*/ 4460675 w 6760972"/>
                  <a:gd name="connsiteY3" fmla="*/ 255346 h 1113127"/>
                  <a:gd name="connsiteX4" fmla="*/ 4985477 w 6760972"/>
                  <a:gd name="connsiteY4" fmla="*/ 48242 h 1113127"/>
                  <a:gd name="connsiteX5" fmla="*/ 5631862 w 6760972"/>
                  <a:gd name="connsiteY5" fmla="*/ 12986 h 1113127"/>
                  <a:gd name="connsiteX6" fmla="*/ 6164830 w 6760972"/>
                  <a:gd name="connsiteY6" fmla="*/ 14200 h 1113127"/>
                  <a:gd name="connsiteX7" fmla="*/ 6760972 w 6760972"/>
                  <a:gd name="connsiteY7" fmla="*/ 181160 h 11131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760972" h="1113127">
                    <a:moveTo>
                      <a:pt x="0" y="1097540"/>
                    </a:moveTo>
                    <a:cubicBezTo>
                      <a:pt x="531999" y="1099522"/>
                      <a:pt x="2097814" y="1150400"/>
                      <a:pt x="2739888" y="1056924"/>
                    </a:cubicBezTo>
                    <a:cubicBezTo>
                      <a:pt x="3381962" y="963448"/>
                      <a:pt x="3565648" y="670278"/>
                      <a:pt x="3852446" y="536682"/>
                    </a:cubicBezTo>
                    <a:cubicBezTo>
                      <a:pt x="4139244" y="403086"/>
                      <a:pt x="4271837" y="336753"/>
                      <a:pt x="4460675" y="255346"/>
                    </a:cubicBezTo>
                    <a:cubicBezTo>
                      <a:pt x="4649513" y="173939"/>
                      <a:pt x="4790279" y="88635"/>
                      <a:pt x="4985477" y="48242"/>
                    </a:cubicBezTo>
                    <a:cubicBezTo>
                      <a:pt x="5180675" y="7849"/>
                      <a:pt x="5435303" y="18660"/>
                      <a:pt x="5631862" y="12986"/>
                    </a:cubicBezTo>
                    <a:cubicBezTo>
                      <a:pt x="5828421" y="7312"/>
                      <a:pt x="5976645" y="-13829"/>
                      <a:pt x="6164830" y="14200"/>
                    </a:cubicBezTo>
                    <a:cubicBezTo>
                      <a:pt x="6353015" y="42229"/>
                      <a:pt x="6631197" y="114686"/>
                      <a:pt x="6760972" y="181160"/>
                    </a:cubicBezTo>
                  </a:path>
                </a:pathLst>
              </a:custGeom>
              <a:noFill/>
              <a:ln w="28575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cs-CZ" sz="1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8" name="TextovéPole 27">
              <a:extLst>
                <a:ext uri="{FF2B5EF4-FFF2-40B4-BE49-F238E27FC236}">
                  <a16:creationId xmlns:a16="http://schemas.microsoft.com/office/drawing/2014/main" id="{CFB3FC54-9EEA-47C3-B639-257586B99920}"/>
                </a:ext>
              </a:extLst>
            </p:cNvPr>
            <p:cNvSpPr txBox="1"/>
            <p:nvPr/>
          </p:nvSpPr>
          <p:spPr>
            <a:xfrm>
              <a:off x="8857084" y="4160367"/>
              <a:ext cx="5112568" cy="73866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Tahoma" pitchFamily="34" charset="0"/>
                  <a:ea typeface="+mn-ea"/>
                  <a:cs typeface="+mn-cs"/>
                </a:rPr>
                <a:t>EML: cca 200 </a:t>
              </a:r>
              <a:r>
                <a:rPr kumimoji="0" lang="cs-CZ" sz="14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Tahoma" pitchFamily="34" charset="0"/>
                  <a:ea typeface="+mn-ea"/>
                  <a:cs typeface="+mn-cs"/>
                </a:rPr>
                <a:t>ms</a:t>
              </a:r>
              <a:endParaRPr kumimoji="0" lang="cs-CZ" sz="14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ahoma" pitchFamily="34" charset="0"/>
                <a:ea typeface="+mn-ea"/>
                <a:cs typeface="+mn-cs"/>
              </a:endParaRPr>
            </a:p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Tahoma" pitchFamily="34" charset="0"/>
                  <a:ea typeface="+mn-ea"/>
                  <a:cs typeface="+mn-cs"/>
                </a:rPr>
                <a:t>Vrchol kontrakce cca 500 </a:t>
              </a:r>
              <a:r>
                <a:rPr kumimoji="0" lang="cs-CZ" sz="14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Tahoma" pitchFamily="34" charset="0"/>
                  <a:ea typeface="+mn-ea"/>
                  <a:cs typeface="+mn-cs"/>
                </a:rPr>
                <a:t>ms</a:t>
              </a:r>
              <a:r>
                <a:rPr kumimoji="0" lang="cs-CZ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Tahoma" pitchFamily="34" charset="0"/>
                  <a:ea typeface="+mn-ea"/>
                  <a:cs typeface="+mn-cs"/>
                </a:rPr>
                <a:t> od AP</a:t>
              </a:r>
            </a:p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Tahoma" pitchFamily="34" charset="0"/>
                  <a:ea typeface="+mn-ea"/>
                  <a:cs typeface="+mn-cs"/>
                </a:rPr>
                <a:t>Trvání kontrakce cca 1000 </a:t>
              </a:r>
              <a:r>
                <a:rPr kumimoji="0" lang="cs-CZ" sz="14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Tahoma" pitchFamily="34" charset="0"/>
                  <a:ea typeface="+mn-ea"/>
                  <a:cs typeface="+mn-cs"/>
                </a:rPr>
                <a:t>ms</a:t>
              </a:r>
              <a:endParaRPr kumimoji="0" lang="cs-CZ" sz="14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ahoma" pitchFamily="34" charset="0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516085719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odnadpis 1">
            <a:extLst>
              <a:ext uri="{FF2B5EF4-FFF2-40B4-BE49-F238E27FC236}">
                <a16:creationId xmlns:a16="http://schemas.microsoft.com/office/drawing/2014/main" id="{1E1C12A3-0564-4162-A02D-EFDE12E3D5DE}"/>
              </a:ext>
            </a:extLst>
          </p:cNvPr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endParaRPr lang="cs-CZ"/>
          </a:p>
        </p:txBody>
      </p:sp>
      <p:sp>
        <p:nvSpPr>
          <p:cNvPr id="3" name="Nadpis 2">
            <a:extLst>
              <a:ext uri="{FF2B5EF4-FFF2-40B4-BE49-F238E27FC236}">
                <a16:creationId xmlns:a16="http://schemas.microsoft.com/office/drawing/2014/main" id="{9E37D7E0-3601-484B-AF17-595FCB16F699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cs-CZ" dirty="0"/>
              <a:t>Neuron jako excitabilní buňka</a:t>
            </a:r>
          </a:p>
        </p:txBody>
      </p:sp>
    </p:spTree>
    <p:extLst>
      <p:ext uri="{BB962C8B-B14F-4D97-AF65-F5344CB8AC3E}">
        <p14:creationId xmlns:p14="http://schemas.microsoft.com/office/powerpoint/2010/main" val="1435205787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0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19979" y="1231900"/>
            <a:ext cx="7734300" cy="5626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TextovéPole 1"/>
          <p:cNvSpPr txBox="1"/>
          <p:nvPr/>
        </p:nvSpPr>
        <p:spPr>
          <a:xfrm>
            <a:off x="4984194" y="188641"/>
            <a:ext cx="1938351" cy="132343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r>
              <a:rPr lang="cs-CZ" sz="4000" b="1" dirty="0">
                <a:solidFill>
                  <a:srgbClr val="FF0000"/>
                </a:solidFill>
                <a:latin typeface="Trebuchet MS"/>
              </a:rPr>
              <a:t>Neuron</a:t>
            </a:r>
          </a:p>
          <a:p>
            <a:pPr fontAlgn="auto">
              <a:spcBef>
                <a:spcPts val="0"/>
              </a:spcBef>
              <a:spcAft>
                <a:spcPts val="0"/>
              </a:spcAft>
            </a:pPr>
            <a:endParaRPr lang="cs-CZ" sz="4000" dirty="0">
              <a:solidFill>
                <a:prstClr val="black"/>
              </a:solidFill>
              <a:latin typeface="Trebuchet MS"/>
            </a:endParaRPr>
          </a:p>
        </p:txBody>
      </p:sp>
    </p:spTree>
    <p:extLst>
      <p:ext uri="{BB962C8B-B14F-4D97-AF65-F5344CB8AC3E}">
        <p14:creationId xmlns:p14="http://schemas.microsoft.com/office/powerpoint/2010/main" val="124661313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olný tvar 1"/>
          <p:cNvSpPr/>
          <p:nvPr/>
        </p:nvSpPr>
        <p:spPr>
          <a:xfrm>
            <a:off x="2143736" y="1199826"/>
            <a:ext cx="7704856" cy="4389414"/>
          </a:xfrm>
          <a:custGeom>
            <a:avLst/>
            <a:gdLst>
              <a:gd name="connsiteX0" fmla="*/ 1219064 w 4199729"/>
              <a:gd name="connsiteY0" fmla="*/ 1212284 h 4338987"/>
              <a:gd name="connsiteX1" fmla="*/ 1356224 w 4199729"/>
              <a:gd name="connsiteY1" fmla="*/ 1578044 h 4338987"/>
              <a:gd name="connsiteX2" fmla="*/ 1550534 w 4199729"/>
              <a:gd name="connsiteY2" fmla="*/ 1658054 h 4338987"/>
              <a:gd name="connsiteX3" fmla="*/ 1904864 w 4199729"/>
              <a:gd name="connsiteY3" fmla="*/ 1680914 h 4338987"/>
              <a:gd name="connsiteX4" fmla="*/ 2019164 w 4199729"/>
              <a:gd name="connsiteY4" fmla="*/ 1543754 h 4338987"/>
              <a:gd name="connsiteX5" fmla="*/ 2122034 w 4199729"/>
              <a:gd name="connsiteY5" fmla="*/ 1292294 h 4338987"/>
              <a:gd name="connsiteX6" fmla="*/ 2122034 w 4199729"/>
              <a:gd name="connsiteY6" fmla="*/ 1120844 h 4338987"/>
              <a:gd name="connsiteX7" fmla="*/ 2087744 w 4199729"/>
              <a:gd name="connsiteY7" fmla="*/ 812234 h 4338987"/>
              <a:gd name="connsiteX8" fmla="*/ 2076314 w 4199729"/>
              <a:gd name="connsiteY8" fmla="*/ 777944 h 4338987"/>
              <a:gd name="connsiteX9" fmla="*/ 2167754 w 4199729"/>
              <a:gd name="connsiteY9" fmla="*/ 1086554 h 4338987"/>
              <a:gd name="connsiteX10" fmla="*/ 2213474 w 4199729"/>
              <a:gd name="connsiteY10" fmla="*/ 1269434 h 4338987"/>
              <a:gd name="connsiteX11" fmla="*/ 2282054 w 4199729"/>
              <a:gd name="connsiteY11" fmla="*/ 1303724 h 4338987"/>
              <a:gd name="connsiteX12" fmla="*/ 2327774 w 4199729"/>
              <a:gd name="connsiteY12" fmla="*/ 1166564 h 4338987"/>
              <a:gd name="connsiteX13" fmla="*/ 2464934 w 4199729"/>
              <a:gd name="connsiteY13" fmla="*/ 880814 h 4338987"/>
              <a:gd name="connsiteX14" fmla="*/ 2556374 w 4199729"/>
              <a:gd name="connsiteY14" fmla="*/ 640784 h 4338987"/>
              <a:gd name="connsiteX15" fmla="*/ 2613524 w 4199729"/>
              <a:gd name="connsiteY15" fmla="*/ 537914 h 4338987"/>
              <a:gd name="connsiteX16" fmla="*/ 2556374 w 4199729"/>
              <a:gd name="connsiteY16" fmla="*/ 789374 h 4338987"/>
              <a:gd name="connsiteX17" fmla="*/ 2442074 w 4199729"/>
              <a:gd name="connsiteY17" fmla="*/ 1097984 h 4338987"/>
              <a:gd name="connsiteX18" fmla="*/ 2373494 w 4199729"/>
              <a:gd name="connsiteY18" fmla="*/ 1406594 h 4338987"/>
              <a:gd name="connsiteX19" fmla="*/ 2556374 w 4199729"/>
              <a:gd name="connsiteY19" fmla="*/ 1578044 h 4338987"/>
              <a:gd name="connsiteX20" fmla="*/ 2876414 w 4199729"/>
              <a:gd name="connsiteY20" fmla="*/ 1658054 h 4338987"/>
              <a:gd name="connsiteX21" fmla="*/ 3185024 w 4199729"/>
              <a:gd name="connsiteY21" fmla="*/ 1658054 h 4338987"/>
              <a:gd name="connsiteX22" fmla="*/ 3367904 w 4199729"/>
              <a:gd name="connsiteY22" fmla="*/ 1566614 h 4338987"/>
              <a:gd name="connsiteX23" fmla="*/ 3470774 w 4199729"/>
              <a:gd name="connsiteY23" fmla="*/ 1372304 h 4338987"/>
              <a:gd name="connsiteX24" fmla="*/ 3459344 w 4199729"/>
              <a:gd name="connsiteY24" fmla="*/ 1097984 h 4338987"/>
              <a:gd name="connsiteX25" fmla="*/ 3447914 w 4199729"/>
              <a:gd name="connsiteY25" fmla="*/ 777944 h 4338987"/>
              <a:gd name="connsiteX26" fmla="*/ 3756524 w 4199729"/>
              <a:gd name="connsiteY26" fmla="*/ 572204 h 4338987"/>
              <a:gd name="connsiteX27" fmla="*/ 3996554 w 4199729"/>
              <a:gd name="connsiteY27" fmla="*/ 92144 h 4338987"/>
              <a:gd name="connsiteX28" fmla="*/ 4030844 w 4199729"/>
              <a:gd name="connsiteY28" fmla="*/ 12134 h 4338987"/>
              <a:gd name="connsiteX29" fmla="*/ 4007984 w 4199729"/>
              <a:gd name="connsiteY29" fmla="*/ 252164 h 4338987"/>
              <a:gd name="connsiteX30" fmla="*/ 3825104 w 4199729"/>
              <a:gd name="connsiteY30" fmla="*/ 652214 h 4338987"/>
              <a:gd name="connsiteX31" fmla="*/ 3642224 w 4199729"/>
              <a:gd name="connsiteY31" fmla="*/ 789374 h 4338987"/>
              <a:gd name="connsiteX32" fmla="*/ 3527924 w 4199729"/>
              <a:gd name="connsiteY32" fmla="*/ 892244 h 4338987"/>
              <a:gd name="connsiteX33" fmla="*/ 3859394 w 4199729"/>
              <a:gd name="connsiteY33" fmla="*/ 846524 h 4338987"/>
              <a:gd name="connsiteX34" fmla="*/ 4190864 w 4199729"/>
              <a:gd name="connsiteY34" fmla="*/ 720794 h 4338987"/>
              <a:gd name="connsiteX35" fmla="*/ 4076564 w 4199729"/>
              <a:gd name="connsiteY35" fmla="*/ 892244 h 4338987"/>
              <a:gd name="connsiteX36" fmla="*/ 3779384 w 4199729"/>
              <a:gd name="connsiteY36" fmla="*/ 937964 h 4338987"/>
              <a:gd name="connsiteX37" fmla="*/ 3607934 w 4199729"/>
              <a:gd name="connsiteY37" fmla="*/ 995114 h 4338987"/>
              <a:gd name="connsiteX38" fmla="*/ 3653654 w 4199729"/>
              <a:gd name="connsiteY38" fmla="*/ 1235144 h 4338987"/>
              <a:gd name="connsiteX39" fmla="*/ 3619364 w 4199729"/>
              <a:gd name="connsiteY39" fmla="*/ 1532324 h 4338987"/>
              <a:gd name="connsiteX40" fmla="*/ 3459344 w 4199729"/>
              <a:gd name="connsiteY40" fmla="*/ 1726634 h 4338987"/>
              <a:gd name="connsiteX41" fmla="*/ 3276464 w 4199729"/>
              <a:gd name="connsiteY41" fmla="*/ 2035244 h 4338987"/>
              <a:gd name="connsiteX42" fmla="*/ 3230744 w 4199729"/>
              <a:gd name="connsiteY42" fmla="*/ 2309564 h 4338987"/>
              <a:gd name="connsiteX43" fmla="*/ 3402194 w 4199729"/>
              <a:gd name="connsiteY43" fmla="*/ 2458154 h 4338987"/>
              <a:gd name="connsiteX44" fmla="*/ 3756524 w 4199729"/>
              <a:gd name="connsiteY44" fmla="*/ 2663894 h 4338987"/>
              <a:gd name="connsiteX45" fmla="*/ 4076564 w 4199729"/>
              <a:gd name="connsiteY45" fmla="*/ 2778194 h 4338987"/>
              <a:gd name="connsiteX46" fmla="*/ 4076564 w 4199729"/>
              <a:gd name="connsiteY46" fmla="*/ 2881064 h 4338987"/>
              <a:gd name="connsiteX47" fmla="*/ 3767954 w 4199729"/>
              <a:gd name="connsiteY47" fmla="*/ 2869634 h 4338987"/>
              <a:gd name="connsiteX48" fmla="*/ 3402194 w 4199729"/>
              <a:gd name="connsiteY48" fmla="*/ 2732474 h 4338987"/>
              <a:gd name="connsiteX49" fmla="*/ 3082154 w 4199729"/>
              <a:gd name="connsiteY49" fmla="*/ 2663894 h 4338987"/>
              <a:gd name="connsiteX50" fmla="*/ 2956424 w 4199729"/>
              <a:gd name="connsiteY50" fmla="*/ 2698184 h 4338987"/>
              <a:gd name="connsiteX51" fmla="*/ 2819264 w 4199729"/>
              <a:gd name="connsiteY51" fmla="*/ 2823914 h 4338987"/>
              <a:gd name="connsiteX52" fmla="*/ 2762114 w 4199729"/>
              <a:gd name="connsiteY52" fmla="*/ 2995364 h 4338987"/>
              <a:gd name="connsiteX53" fmla="*/ 2967854 w 4199729"/>
              <a:gd name="connsiteY53" fmla="*/ 3132524 h 4338987"/>
              <a:gd name="connsiteX54" fmla="*/ 3173594 w 4199729"/>
              <a:gd name="connsiteY54" fmla="*/ 3269684 h 4338987"/>
              <a:gd name="connsiteX55" fmla="*/ 3345044 w 4199729"/>
              <a:gd name="connsiteY55" fmla="*/ 3303974 h 4338987"/>
              <a:gd name="connsiteX56" fmla="*/ 3265034 w 4199729"/>
              <a:gd name="connsiteY56" fmla="*/ 3395414 h 4338987"/>
              <a:gd name="connsiteX57" fmla="*/ 3002144 w 4199729"/>
              <a:gd name="connsiteY57" fmla="*/ 3303974 h 4338987"/>
              <a:gd name="connsiteX58" fmla="*/ 2750684 w 4199729"/>
              <a:gd name="connsiteY58" fmla="*/ 3189674 h 4338987"/>
              <a:gd name="connsiteX59" fmla="*/ 2636384 w 4199729"/>
              <a:gd name="connsiteY59" fmla="*/ 3098234 h 4338987"/>
              <a:gd name="connsiteX60" fmla="*/ 2567804 w 4199729"/>
              <a:gd name="connsiteY60" fmla="*/ 3109664 h 4338987"/>
              <a:gd name="connsiteX61" fmla="*/ 2556374 w 4199729"/>
              <a:gd name="connsiteY61" fmla="*/ 3326834 h 4338987"/>
              <a:gd name="connsiteX62" fmla="*/ 2670674 w 4199729"/>
              <a:gd name="connsiteY62" fmla="*/ 3555434 h 4338987"/>
              <a:gd name="connsiteX63" fmla="*/ 2727824 w 4199729"/>
              <a:gd name="connsiteY63" fmla="*/ 4024064 h 4338987"/>
              <a:gd name="connsiteX64" fmla="*/ 2693534 w 4199729"/>
              <a:gd name="connsiteY64" fmla="*/ 4184084 h 4338987"/>
              <a:gd name="connsiteX65" fmla="*/ 2533514 w 4199729"/>
              <a:gd name="connsiteY65" fmla="*/ 4138364 h 4338987"/>
              <a:gd name="connsiteX66" fmla="*/ 2533514 w 4199729"/>
              <a:gd name="connsiteY66" fmla="*/ 3909764 h 4338987"/>
              <a:gd name="connsiteX67" fmla="*/ 2430644 w 4199729"/>
              <a:gd name="connsiteY67" fmla="*/ 3566864 h 4338987"/>
              <a:gd name="connsiteX68" fmla="*/ 2304914 w 4199729"/>
              <a:gd name="connsiteY68" fmla="*/ 3166814 h 4338987"/>
              <a:gd name="connsiteX69" fmla="*/ 2259194 w 4199729"/>
              <a:gd name="connsiteY69" fmla="*/ 3063944 h 4338987"/>
              <a:gd name="connsiteX70" fmla="*/ 2076314 w 4199729"/>
              <a:gd name="connsiteY70" fmla="*/ 2949644 h 4338987"/>
              <a:gd name="connsiteX71" fmla="*/ 1847714 w 4199729"/>
              <a:gd name="connsiteY71" fmla="*/ 3029654 h 4338987"/>
              <a:gd name="connsiteX72" fmla="*/ 1413374 w 4199729"/>
              <a:gd name="connsiteY72" fmla="*/ 3361124 h 4338987"/>
              <a:gd name="connsiteX73" fmla="*/ 1379084 w 4199729"/>
              <a:gd name="connsiteY73" fmla="*/ 3681164 h 4338987"/>
              <a:gd name="connsiteX74" fmla="*/ 1379084 w 4199729"/>
              <a:gd name="connsiteY74" fmla="*/ 3989774 h 4338987"/>
              <a:gd name="connsiteX75" fmla="*/ 1287644 w 4199729"/>
              <a:gd name="connsiteY75" fmla="*/ 4309814 h 4338987"/>
              <a:gd name="connsiteX76" fmla="*/ 1196204 w 4199729"/>
              <a:gd name="connsiteY76" fmla="*/ 4298384 h 4338987"/>
              <a:gd name="connsiteX77" fmla="*/ 1184774 w 4199729"/>
              <a:gd name="connsiteY77" fmla="*/ 4081214 h 4338987"/>
              <a:gd name="connsiteX78" fmla="*/ 1196204 w 4199729"/>
              <a:gd name="connsiteY78" fmla="*/ 3909764 h 4338987"/>
              <a:gd name="connsiteX79" fmla="*/ 967604 w 4199729"/>
              <a:gd name="connsiteY79" fmla="*/ 3989774 h 4338987"/>
              <a:gd name="connsiteX80" fmla="*/ 716144 w 4199729"/>
              <a:gd name="connsiteY80" fmla="*/ 4069784 h 4338987"/>
              <a:gd name="connsiteX81" fmla="*/ 739004 w 4199729"/>
              <a:gd name="connsiteY81" fmla="*/ 3955484 h 4338987"/>
              <a:gd name="connsiteX82" fmla="*/ 1127624 w 4199729"/>
              <a:gd name="connsiteY82" fmla="*/ 3795464 h 4338987"/>
              <a:gd name="connsiteX83" fmla="*/ 1276214 w 4199729"/>
              <a:gd name="connsiteY83" fmla="*/ 3726884 h 4338987"/>
              <a:gd name="connsiteX84" fmla="*/ 1219064 w 4199729"/>
              <a:gd name="connsiteY84" fmla="*/ 3372554 h 4338987"/>
              <a:gd name="connsiteX85" fmla="*/ 1321934 w 4199729"/>
              <a:gd name="connsiteY85" fmla="*/ 3121094 h 4338987"/>
              <a:gd name="connsiteX86" fmla="*/ 1390514 w 4199729"/>
              <a:gd name="connsiteY86" fmla="*/ 3052514 h 4338987"/>
              <a:gd name="connsiteX87" fmla="*/ 1081904 w 4199729"/>
              <a:gd name="connsiteY87" fmla="*/ 3029654 h 4338987"/>
              <a:gd name="connsiteX88" fmla="*/ 727574 w 4199729"/>
              <a:gd name="connsiteY88" fmla="*/ 2961074 h 4338987"/>
              <a:gd name="connsiteX89" fmla="*/ 373244 w 4199729"/>
              <a:gd name="connsiteY89" fmla="*/ 3132524 h 4338987"/>
              <a:gd name="connsiteX90" fmla="*/ 418964 w 4199729"/>
              <a:gd name="connsiteY90" fmla="*/ 3029654 h 4338987"/>
              <a:gd name="connsiteX91" fmla="*/ 624704 w 4199729"/>
              <a:gd name="connsiteY91" fmla="*/ 2926784 h 4338987"/>
              <a:gd name="connsiteX92" fmla="*/ 807584 w 4199729"/>
              <a:gd name="connsiteY92" fmla="*/ 2755334 h 4338987"/>
              <a:gd name="connsiteX93" fmla="*/ 1150484 w 4199729"/>
              <a:gd name="connsiteY93" fmla="*/ 2778194 h 4338987"/>
              <a:gd name="connsiteX94" fmla="*/ 1459094 w 4199729"/>
              <a:gd name="connsiteY94" fmla="*/ 2823914 h 4338987"/>
              <a:gd name="connsiteX95" fmla="*/ 1950584 w 4199729"/>
              <a:gd name="connsiteY95" fmla="*/ 2663894 h 4338987"/>
              <a:gd name="connsiteX96" fmla="*/ 1699124 w 4199729"/>
              <a:gd name="connsiteY96" fmla="*/ 2263844 h 4338987"/>
              <a:gd name="connsiteX97" fmla="*/ 1687694 w 4199729"/>
              <a:gd name="connsiteY97" fmla="*/ 1966664 h 4338987"/>
              <a:gd name="connsiteX98" fmla="*/ 1264784 w 4199729"/>
              <a:gd name="connsiteY98" fmla="*/ 1886654 h 4338987"/>
              <a:gd name="connsiteX99" fmla="*/ 1093334 w 4199729"/>
              <a:gd name="connsiteY99" fmla="*/ 1715204 h 4338987"/>
              <a:gd name="connsiteX100" fmla="*/ 784724 w 4199729"/>
              <a:gd name="connsiteY100" fmla="*/ 1555184 h 4338987"/>
              <a:gd name="connsiteX101" fmla="*/ 350384 w 4199729"/>
              <a:gd name="connsiteY101" fmla="*/ 1726634 h 4338987"/>
              <a:gd name="connsiteX102" fmla="*/ 121784 w 4199729"/>
              <a:gd name="connsiteY102" fmla="*/ 1795214 h 4338987"/>
              <a:gd name="connsiteX103" fmla="*/ 7484 w 4199729"/>
              <a:gd name="connsiteY103" fmla="*/ 1738064 h 4338987"/>
              <a:gd name="connsiteX104" fmla="*/ 327524 w 4199729"/>
              <a:gd name="connsiteY104" fmla="*/ 1635194 h 4338987"/>
              <a:gd name="connsiteX105" fmla="*/ 624704 w 4199729"/>
              <a:gd name="connsiteY105" fmla="*/ 1463744 h 4338987"/>
              <a:gd name="connsiteX106" fmla="*/ 1070474 w 4199729"/>
              <a:gd name="connsiteY106" fmla="*/ 1612334 h 4338987"/>
              <a:gd name="connsiteX107" fmla="*/ 1241924 w 4199729"/>
              <a:gd name="connsiteY107" fmla="*/ 1658054 h 4338987"/>
              <a:gd name="connsiteX108" fmla="*/ 1184774 w 4199729"/>
              <a:gd name="connsiteY108" fmla="*/ 1452314 h 4338987"/>
              <a:gd name="connsiteX109" fmla="*/ 1173344 w 4199729"/>
              <a:gd name="connsiteY109" fmla="*/ 1177994 h 4338987"/>
              <a:gd name="connsiteX110" fmla="*/ 1219064 w 4199729"/>
              <a:gd name="connsiteY110" fmla="*/ 1212284 h 4338987"/>
              <a:gd name="connsiteX0" fmla="*/ 1219064 w 4199729"/>
              <a:gd name="connsiteY0" fmla="*/ 1212284 h 4338987"/>
              <a:gd name="connsiteX1" fmla="*/ 1356224 w 4199729"/>
              <a:gd name="connsiteY1" fmla="*/ 1578044 h 4338987"/>
              <a:gd name="connsiteX2" fmla="*/ 1550534 w 4199729"/>
              <a:gd name="connsiteY2" fmla="*/ 1658054 h 4338987"/>
              <a:gd name="connsiteX3" fmla="*/ 1904864 w 4199729"/>
              <a:gd name="connsiteY3" fmla="*/ 1680914 h 4338987"/>
              <a:gd name="connsiteX4" fmla="*/ 2019164 w 4199729"/>
              <a:gd name="connsiteY4" fmla="*/ 1543754 h 4338987"/>
              <a:gd name="connsiteX5" fmla="*/ 2122034 w 4199729"/>
              <a:gd name="connsiteY5" fmla="*/ 1292294 h 4338987"/>
              <a:gd name="connsiteX6" fmla="*/ 2122034 w 4199729"/>
              <a:gd name="connsiteY6" fmla="*/ 1120844 h 4338987"/>
              <a:gd name="connsiteX7" fmla="*/ 2087744 w 4199729"/>
              <a:gd name="connsiteY7" fmla="*/ 812234 h 4338987"/>
              <a:gd name="connsiteX8" fmla="*/ 2076314 w 4199729"/>
              <a:gd name="connsiteY8" fmla="*/ 777944 h 4338987"/>
              <a:gd name="connsiteX9" fmla="*/ 2167754 w 4199729"/>
              <a:gd name="connsiteY9" fmla="*/ 1086554 h 4338987"/>
              <a:gd name="connsiteX10" fmla="*/ 2213474 w 4199729"/>
              <a:gd name="connsiteY10" fmla="*/ 1269434 h 4338987"/>
              <a:gd name="connsiteX11" fmla="*/ 2282054 w 4199729"/>
              <a:gd name="connsiteY11" fmla="*/ 1303724 h 4338987"/>
              <a:gd name="connsiteX12" fmla="*/ 2327774 w 4199729"/>
              <a:gd name="connsiteY12" fmla="*/ 1166564 h 4338987"/>
              <a:gd name="connsiteX13" fmla="*/ 2464934 w 4199729"/>
              <a:gd name="connsiteY13" fmla="*/ 880814 h 4338987"/>
              <a:gd name="connsiteX14" fmla="*/ 2556374 w 4199729"/>
              <a:gd name="connsiteY14" fmla="*/ 640784 h 4338987"/>
              <a:gd name="connsiteX15" fmla="*/ 2613524 w 4199729"/>
              <a:gd name="connsiteY15" fmla="*/ 537914 h 4338987"/>
              <a:gd name="connsiteX16" fmla="*/ 2556374 w 4199729"/>
              <a:gd name="connsiteY16" fmla="*/ 789374 h 4338987"/>
              <a:gd name="connsiteX17" fmla="*/ 2442074 w 4199729"/>
              <a:gd name="connsiteY17" fmla="*/ 1097984 h 4338987"/>
              <a:gd name="connsiteX18" fmla="*/ 2373494 w 4199729"/>
              <a:gd name="connsiteY18" fmla="*/ 1406594 h 4338987"/>
              <a:gd name="connsiteX19" fmla="*/ 2556374 w 4199729"/>
              <a:gd name="connsiteY19" fmla="*/ 1578044 h 4338987"/>
              <a:gd name="connsiteX20" fmla="*/ 2876414 w 4199729"/>
              <a:gd name="connsiteY20" fmla="*/ 1658054 h 4338987"/>
              <a:gd name="connsiteX21" fmla="*/ 3185024 w 4199729"/>
              <a:gd name="connsiteY21" fmla="*/ 1658054 h 4338987"/>
              <a:gd name="connsiteX22" fmla="*/ 3367904 w 4199729"/>
              <a:gd name="connsiteY22" fmla="*/ 1566614 h 4338987"/>
              <a:gd name="connsiteX23" fmla="*/ 3470774 w 4199729"/>
              <a:gd name="connsiteY23" fmla="*/ 1372304 h 4338987"/>
              <a:gd name="connsiteX24" fmla="*/ 3459344 w 4199729"/>
              <a:gd name="connsiteY24" fmla="*/ 1097984 h 4338987"/>
              <a:gd name="connsiteX25" fmla="*/ 3447914 w 4199729"/>
              <a:gd name="connsiteY25" fmla="*/ 777944 h 4338987"/>
              <a:gd name="connsiteX26" fmla="*/ 3756524 w 4199729"/>
              <a:gd name="connsiteY26" fmla="*/ 572204 h 4338987"/>
              <a:gd name="connsiteX27" fmla="*/ 3996554 w 4199729"/>
              <a:gd name="connsiteY27" fmla="*/ 92144 h 4338987"/>
              <a:gd name="connsiteX28" fmla="*/ 4030844 w 4199729"/>
              <a:gd name="connsiteY28" fmla="*/ 12134 h 4338987"/>
              <a:gd name="connsiteX29" fmla="*/ 4007984 w 4199729"/>
              <a:gd name="connsiteY29" fmla="*/ 252164 h 4338987"/>
              <a:gd name="connsiteX30" fmla="*/ 3825104 w 4199729"/>
              <a:gd name="connsiteY30" fmla="*/ 652214 h 4338987"/>
              <a:gd name="connsiteX31" fmla="*/ 3642224 w 4199729"/>
              <a:gd name="connsiteY31" fmla="*/ 789374 h 4338987"/>
              <a:gd name="connsiteX32" fmla="*/ 3527924 w 4199729"/>
              <a:gd name="connsiteY32" fmla="*/ 892244 h 4338987"/>
              <a:gd name="connsiteX33" fmla="*/ 3859394 w 4199729"/>
              <a:gd name="connsiteY33" fmla="*/ 846524 h 4338987"/>
              <a:gd name="connsiteX34" fmla="*/ 4190864 w 4199729"/>
              <a:gd name="connsiteY34" fmla="*/ 720794 h 4338987"/>
              <a:gd name="connsiteX35" fmla="*/ 4076564 w 4199729"/>
              <a:gd name="connsiteY35" fmla="*/ 892244 h 4338987"/>
              <a:gd name="connsiteX36" fmla="*/ 3779384 w 4199729"/>
              <a:gd name="connsiteY36" fmla="*/ 937964 h 4338987"/>
              <a:gd name="connsiteX37" fmla="*/ 3607934 w 4199729"/>
              <a:gd name="connsiteY37" fmla="*/ 995114 h 4338987"/>
              <a:gd name="connsiteX38" fmla="*/ 3653654 w 4199729"/>
              <a:gd name="connsiteY38" fmla="*/ 1235144 h 4338987"/>
              <a:gd name="connsiteX39" fmla="*/ 3619364 w 4199729"/>
              <a:gd name="connsiteY39" fmla="*/ 1532324 h 4338987"/>
              <a:gd name="connsiteX40" fmla="*/ 3459344 w 4199729"/>
              <a:gd name="connsiteY40" fmla="*/ 1726634 h 4338987"/>
              <a:gd name="connsiteX41" fmla="*/ 3276464 w 4199729"/>
              <a:gd name="connsiteY41" fmla="*/ 2035244 h 4338987"/>
              <a:gd name="connsiteX42" fmla="*/ 3230744 w 4199729"/>
              <a:gd name="connsiteY42" fmla="*/ 2309564 h 4338987"/>
              <a:gd name="connsiteX43" fmla="*/ 3402194 w 4199729"/>
              <a:gd name="connsiteY43" fmla="*/ 2458154 h 4338987"/>
              <a:gd name="connsiteX44" fmla="*/ 3756524 w 4199729"/>
              <a:gd name="connsiteY44" fmla="*/ 2663894 h 4338987"/>
              <a:gd name="connsiteX45" fmla="*/ 4076564 w 4199729"/>
              <a:gd name="connsiteY45" fmla="*/ 2778194 h 4338987"/>
              <a:gd name="connsiteX46" fmla="*/ 4076564 w 4199729"/>
              <a:gd name="connsiteY46" fmla="*/ 2881064 h 4338987"/>
              <a:gd name="connsiteX47" fmla="*/ 3767954 w 4199729"/>
              <a:gd name="connsiteY47" fmla="*/ 2869634 h 4338987"/>
              <a:gd name="connsiteX48" fmla="*/ 3402194 w 4199729"/>
              <a:gd name="connsiteY48" fmla="*/ 2732474 h 4338987"/>
              <a:gd name="connsiteX49" fmla="*/ 3082154 w 4199729"/>
              <a:gd name="connsiteY49" fmla="*/ 2663894 h 4338987"/>
              <a:gd name="connsiteX50" fmla="*/ 2956424 w 4199729"/>
              <a:gd name="connsiteY50" fmla="*/ 2698184 h 4338987"/>
              <a:gd name="connsiteX51" fmla="*/ 2819264 w 4199729"/>
              <a:gd name="connsiteY51" fmla="*/ 2823914 h 4338987"/>
              <a:gd name="connsiteX52" fmla="*/ 2762114 w 4199729"/>
              <a:gd name="connsiteY52" fmla="*/ 2995364 h 4338987"/>
              <a:gd name="connsiteX53" fmla="*/ 2967854 w 4199729"/>
              <a:gd name="connsiteY53" fmla="*/ 3132524 h 4338987"/>
              <a:gd name="connsiteX54" fmla="*/ 3173594 w 4199729"/>
              <a:gd name="connsiteY54" fmla="*/ 3269684 h 4338987"/>
              <a:gd name="connsiteX55" fmla="*/ 3345044 w 4199729"/>
              <a:gd name="connsiteY55" fmla="*/ 3303974 h 4338987"/>
              <a:gd name="connsiteX56" fmla="*/ 3265034 w 4199729"/>
              <a:gd name="connsiteY56" fmla="*/ 3395414 h 4338987"/>
              <a:gd name="connsiteX57" fmla="*/ 3002144 w 4199729"/>
              <a:gd name="connsiteY57" fmla="*/ 3303974 h 4338987"/>
              <a:gd name="connsiteX58" fmla="*/ 2750684 w 4199729"/>
              <a:gd name="connsiteY58" fmla="*/ 3189674 h 4338987"/>
              <a:gd name="connsiteX59" fmla="*/ 2636384 w 4199729"/>
              <a:gd name="connsiteY59" fmla="*/ 3098234 h 4338987"/>
              <a:gd name="connsiteX60" fmla="*/ 2567804 w 4199729"/>
              <a:gd name="connsiteY60" fmla="*/ 3109664 h 4338987"/>
              <a:gd name="connsiteX61" fmla="*/ 2556374 w 4199729"/>
              <a:gd name="connsiteY61" fmla="*/ 3326834 h 4338987"/>
              <a:gd name="connsiteX62" fmla="*/ 2670674 w 4199729"/>
              <a:gd name="connsiteY62" fmla="*/ 3555434 h 4338987"/>
              <a:gd name="connsiteX63" fmla="*/ 2727824 w 4199729"/>
              <a:gd name="connsiteY63" fmla="*/ 4024064 h 4338987"/>
              <a:gd name="connsiteX64" fmla="*/ 2693534 w 4199729"/>
              <a:gd name="connsiteY64" fmla="*/ 4184084 h 4338987"/>
              <a:gd name="connsiteX65" fmla="*/ 2533514 w 4199729"/>
              <a:gd name="connsiteY65" fmla="*/ 4138364 h 4338987"/>
              <a:gd name="connsiteX66" fmla="*/ 2533514 w 4199729"/>
              <a:gd name="connsiteY66" fmla="*/ 3909764 h 4338987"/>
              <a:gd name="connsiteX67" fmla="*/ 2430644 w 4199729"/>
              <a:gd name="connsiteY67" fmla="*/ 3566864 h 4338987"/>
              <a:gd name="connsiteX68" fmla="*/ 2304914 w 4199729"/>
              <a:gd name="connsiteY68" fmla="*/ 3166814 h 4338987"/>
              <a:gd name="connsiteX69" fmla="*/ 2259194 w 4199729"/>
              <a:gd name="connsiteY69" fmla="*/ 3063944 h 4338987"/>
              <a:gd name="connsiteX70" fmla="*/ 2076314 w 4199729"/>
              <a:gd name="connsiteY70" fmla="*/ 2949644 h 4338987"/>
              <a:gd name="connsiteX71" fmla="*/ 1847714 w 4199729"/>
              <a:gd name="connsiteY71" fmla="*/ 3029654 h 4338987"/>
              <a:gd name="connsiteX72" fmla="*/ 1413374 w 4199729"/>
              <a:gd name="connsiteY72" fmla="*/ 3361124 h 4338987"/>
              <a:gd name="connsiteX73" fmla="*/ 1379084 w 4199729"/>
              <a:gd name="connsiteY73" fmla="*/ 3681164 h 4338987"/>
              <a:gd name="connsiteX74" fmla="*/ 1379084 w 4199729"/>
              <a:gd name="connsiteY74" fmla="*/ 3989774 h 4338987"/>
              <a:gd name="connsiteX75" fmla="*/ 1287644 w 4199729"/>
              <a:gd name="connsiteY75" fmla="*/ 4309814 h 4338987"/>
              <a:gd name="connsiteX76" fmla="*/ 1196204 w 4199729"/>
              <a:gd name="connsiteY76" fmla="*/ 4298384 h 4338987"/>
              <a:gd name="connsiteX77" fmla="*/ 1184774 w 4199729"/>
              <a:gd name="connsiteY77" fmla="*/ 4081214 h 4338987"/>
              <a:gd name="connsiteX78" fmla="*/ 1196204 w 4199729"/>
              <a:gd name="connsiteY78" fmla="*/ 3909764 h 4338987"/>
              <a:gd name="connsiteX79" fmla="*/ 967604 w 4199729"/>
              <a:gd name="connsiteY79" fmla="*/ 3989774 h 4338987"/>
              <a:gd name="connsiteX80" fmla="*/ 716144 w 4199729"/>
              <a:gd name="connsiteY80" fmla="*/ 4069784 h 4338987"/>
              <a:gd name="connsiteX81" fmla="*/ 739004 w 4199729"/>
              <a:gd name="connsiteY81" fmla="*/ 3955484 h 4338987"/>
              <a:gd name="connsiteX82" fmla="*/ 1127624 w 4199729"/>
              <a:gd name="connsiteY82" fmla="*/ 3795464 h 4338987"/>
              <a:gd name="connsiteX83" fmla="*/ 1276214 w 4199729"/>
              <a:gd name="connsiteY83" fmla="*/ 3726884 h 4338987"/>
              <a:gd name="connsiteX84" fmla="*/ 1219064 w 4199729"/>
              <a:gd name="connsiteY84" fmla="*/ 3372554 h 4338987"/>
              <a:gd name="connsiteX85" fmla="*/ 1321934 w 4199729"/>
              <a:gd name="connsiteY85" fmla="*/ 3121094 h 4338987"/>
              <a:gd name="connsiteX86" fmla="*/ 1390514 w 4199729"/>
              <a:gd name="connsiteY86" fmla="*/ 3052514 h 4338987"/>
              <a:gd name="connsiteX87" fmla="*/ 1081904 w 4199729"/>
              <a:gd name="connsiteY87" fmla="*/ 3029654 h 4338987"/>
              <a:gd name="connsiteX88" fmla="*/ 727574 w 4199729"/>
              <a:gd name="connsiteY88" fmla="*/ 2961074 h 4338987"/>
              <a:gd name="connsiteX89" fmla="*/ 373244 w 4199729"/>
              <a:gd name="connsiteY89" fmla="*/ 3132524 h 4338987"/>
              <a:gd name="connsiteX90" fmla="*/ 418964 w 4199729"/>
              <a:gd name="connsiteY90" fmla="*/ 3029654 h 4338987"/>
              <a:gd name="connsiteX91" fmla="*/ 624704 w 4199729"/>
              <a:gd name="connsiteY91" fmla="*/ 2926784 h 4338987"/>
              <a:gd name="connsiteX92" fmla="*/ 807584 w 4199729"/>
              <a:gd name="connsiteY92" fmla="*/ 2755334 h 4338987"/>
              <a:gd name="connsiteX93" fmla="*/ 1150484 w 4199729"/>
              <a:gd name="connsiteY93" fmla="*/ 2778194 h 4338987"/>
              <a:gd name="connsiteX94" fmla="*/ 1459094 w 4199729"/>
              <a:gd name="connsiteY94" fmla="*/ 2823914 h 4338987"/>
              <a:gd name="connsiteX95" fmla="*/ 1950584 w 4199729"/>
              <a:gd name="connsiteY95" fmla="*/ 2663894 h 4338987"/>
              <a:gd name="connsiteX96" fmla="*/ 1699124 w 4199729"/>
              <a:gd name="connsiteY96" fmla="*/ 2263844 h 4338987"/>
              <a:gd name="connsiteX97" fmla="*/ 1687694 w 4199729"/>
              <a:gd name="connsiteY97" fmla="*/ 1966664 h 4338987"/>
              <a:gd name="connsiteX98" fmla="*/ 1379502 w 4199729"/>
              <a:gd name="connsiteY98" fmla="*/ 1841930 h 4338987"/>
              <a:gd name="connsiteX99" fmla="*/ 1093334 w 4199729"/>
              <a:gd name="connsiteY99" fmla="*/ 1715204 h 4338987"/>
              <a:gd name="connsiteX100" fmla="*/ 784724 w 4199729"/>
              <a:gd name="connsiteY100" fmla="*/ 1555184 h 4338987"/>
              <a:gd name="connsiteX101" fmla="*/ 350384 w 4199729"/>
              <a:gd name="connsiteY101" fmla="*/ 1726634 h 4338987"/>
              <a:gd name="connsiteX102" fmla="*/ 121784 w 4199729"/>
              <a:gd name="connsiteY102" fmla="*/ 1795214 h 4338987"/>
              <a:gd name="connsiteX103" fmla="*/ 7484 w 4199729"/>
              <a:gd name="connsiteY103" fmla="*/ 1738064 h 4338987"/>
              <a:gd name="connsiteX104" fmla="*/ 327524 w 4199729"/>
              <a:gd name="connsiteY104" fmla="*/ 1635194 h 4338987"/>
              <a:gd name="connsiteX105" fmla="*/ 624704 w 4199729"/>
              <a:gd name="connsiteY105" fmla="*/ 1463744 h 4338987"/>
              <a:gd name="connsiteX106" fmla="*/ 1070474 w 4199729"/>
              <a:gd name="connsiteY106" fmla="*/ 1612334 h 4338987"/>
              <a:gd name="connsiteX107" fmla="*/ 1241924 w 4199729"/>
              <a:gd name="connsiteY107" fmla="*/ 1658054 h 4338987"/>
              <a:gd name="connsiteX108" fmla="*/ 1184774 w 4199729"/>
              <a:gd name="connsiteY108" fmla="*/ 1452314 h 4338987"/>
              <a:gd name="connsiteX109" fmla="*/ 1173344 w 4199729"/>
              <a:gd name="connsiteY109" fmla="*/ 1177994 h 4338987"/>
              <a:gd name="connsiteX110" fmla="*/ 1219064 w 4199729"/>
              <a:gd name="connsiteY110" fmla="*/ 1212284 h 4338987"/>
              <a:gd name="connsiteX0" fmla="*/ 1219064 w 4199729"/>
              <a:gd name="connsiteY0" fmla="*/ 1212284 h 4338987"/>
              <a:gd name="connsiteX1" fmla="*/ 1356224 w 4199729"/>
              <a:gd name="connsiteY1" fmla="*/ 1578044 h 4338987"/>
              <a:gd name="connsiteX2" fmla="*/ 1550534 w 4199729"/>
              <a:gd name="connsiteY2" fmla="*/ 1658054 h 4338987"/>
              <a:gd name="connsiteX3" fmla="*/ 1904864 w 4199729"/>
              <a:gd name="connsiteY3" fmla="*/ 1680914 h 4338987"/>
              <a:gd name="connsiteX4" fmla="*/ 2019164 w 4199729"/>
              <a:gd name="connsiteY4" fmla="*/ 1543754 h 4338987"/>
              <a:gd name="connsiteX5" fmla="*/ 2122034 w 4199729"/>
              <a:gd name="connsiteY5" fmla="*/ 1292294 h 4338987"/>
              <a:gd name="connsiteX6" fmla="*/ 2122034 w 4199729"/>
              <a:gd name="connsiteY6" fmla="*/ 1120844 h 4338987"/>
              <a:gd name="connsiteX7" fmla="*/ 2087744 w 4199729"/>
              <a:gd name="connsiteY7" fmla="*/ 812234 h 4338987"/>
              <a:gd name="connsiteX8" fmla="*/ 2076314 w 4199729"/>
              <a:gd name="connsiteY8" fmla="*/ 777944 h 4338987"/>
              <a:gd name="connsiteX9" fmla="*/ 2167754 w 4199729"/>
              <a:gd name="connsiteY9" fmla="*/ 1086554 h 4338987"/>
              <a:gd name="connsiteX10" fmla="*/ 2213474 w 4199729"/>
              <a:gd name="connsiteY10" fmla="*/ 1269434 h 4338987"/>
              <a:gd name="connsiteX11" fmla="*/ 2282054 w 4199729"/>
              <a:gd name="connsiteY11" fmla="*/ 1303724 h 4338987"/>
              <a:gd name="connsiteX12" fmla="*/ 2327774 w 4199729"/>
              <a:gd name="connsiteY12" fmla="*/ 1166564 h 4338987"/>
              <a:gd name="connsiteX13" fmla="*/ 2464934 w 4199729"/>
              <a:gd name="connsiteY13" fmla="*/ 880814 h 4338987"/>
              <a:gd name="connsiteX14" fmla="*/ 2556374 w 4199729"/>
              <a:gd name="connsiteY14" fmla="*/ 640784 h 4338987"/>
              <a:gd name="connsiteX15" fmla="*/ 2613524 w 4199729"/>
              <a:gd name="connsiteY15" fmla="*/ 537914 h 4338987"/>
              <a:gd name="connsiteX16" fmla="*/ 2556374 w 4199729"/>
              <a:gd name="connsiteY16" fmla="*/ 789374 h 4338987"/>
              <a:gd name="connsiteX17" fmla="*/ 2442074 w 4199729"/>
              <a:gd name="connsiteY17" fmla="*/ 1097984 h 4338987"/>
              <a:gd name="connsiteX18" fmla="*/ 2373494 w 4199729"/>
              <a:gd name="connsiteY18" fmla="*/ 1406594 h 4338987"/>
              <a:gd name="connsiteX19" fmla="*/ 2556374 w 4199729"/>
              <a:gd name="connsiteY19" fmla="*/ 1578044 h 4338987"/>
              <a:gd name="connsiteX20" fmla="*/ 2876414 w 4199729"/>
              <a:gd name="connsiteY20" fmla="*/ 1658054 h 4338987"/>
              <a:gd name="connsiteX21" fmla="*/ 3185024 w 4199729"/>
              <a:gd name="connsiteY21" fmla="*/ 1658054 h 4338987"/>
              <a:gd name="connsiteX22" fmla="*/ 3367904 w 4199729"/>
              <a:gd name="connsiteY22" fmla="*/ 1566614 h 4338987"/>
              <a:gd name="connsiteX23" fmla="*/ 3470774 w 4199729"/>
              <a:gd name="connsiteY23" fmla="*/ 1372304 h 4338987"/>
              <a:gd name="connsiteX24" fmla="*/ 3459344 w 4199729"/>
              <a:gd name="connsiteY24" fmla="*/ 1097984 h 4338987"/>
              <a:gd name="connsiteX25" fmla="*/ 3447914 w 4199729"/>
              <a:gd name="connsiteY25" fmla="*/ 777944 h 4338987"/>
              <a:gd name="connsiteX26" fmla="*/ 3756524 w 4199729"/>
              <a:gd name="connsiteY26" fmla="*/ 572204 h 4338987"/>
              <a:gd name="connsiteX27" fmla="*/ 3996554 w 4199729"/>
              <a:gd name="connsiteY27" fmla="*/ 92144 h 4338987"/>
              <a:gd name="connsiteX28" fmla="*/ 4030844 w 4199729"/>
              <a:gd name="connsiteY28" fmla="*/ 12134 h 4338987"/>
              <a:gd name="connsiteX29" fmla="*/ 4007984 w 4199729"/>
              <a:gd name="connsiteY29" fmla="*/ 252164 h 4338987"/>
              <a:gd name="connsiteX30" fmla="*/ 3825104 w 4199729"/>
              <a:gd name="connsiteY30" fmla="*/ 652214 h 4338987"/>
              <a:gd name="connsiteX31" fmla="*/ 3642224 w 4199729"/>
              <a:gd name="connsiteY31" fmla="*/ 789374 h 4338987"/>
              <a:gd name="connsiteX32" fmla="*/ 3527924 w 4199729"/>
              <a:gd name="connsiteY32" fmla="*/ 892244 h 4338987"/>
              <a:gd name="connsiteX33" fmla="*/ 3859394 w 4199729"/>
              <a:gd name="connsiteY33" fmla="*/ 846524 h 4338987"/>
              <a:gd name="connsiteX34" fmla="*/ 4190864 w 4199729"/>
              <a:gd name="connsiteY34" fmla="*/ 720794 h 4338987"/>
              <a:gd name="connsiteX35" fmla="*/ 4076564 w 4199729"/>
              <a:gd name="connsiteY35" fmla="*/ 892244 h 4338987"/>
              <a:gd name="connsiteX36" fmla="*/ 3779384 w 4199729"/>
              <a:gd name="connsiteY36" fmla="*/ 937964 h 4338987"/>
              <a:gd name="connsiteX37" fmla="*/ 3607934 w 4199729"/>
              <a:gd name="connsiteY37" fmla="*/ 995114 h 4338987"/>
              <a:gd name="connsiteX38" fmla="*/ 3653654 w 4199729"/>
              <a:gd name="connsiteY38" fmla="*/ 1235144 h 4338987"/>
              <a:gd name="connsiteX39" fmla="*/ 3619364 w 4199729"/>
              <a:gd name="connsiteY39" fmla="*/ 1532324 h 4338987"/>
              <a:gd name="connsiteX40" fmla="*/ 3459344 w 4199729"/>
              <a:gd name="connsiteY40" fmla="*/ 1726634 h 4338987"/>
              <a:gd name="connsiteX41" fmla="*/ 3276464 w 4199729"/>
              <a:gd name="connsiteY41" fmla="*/ 2035244 h 4338987"/>
              <a:gd name="connsiteX42" fmla="*/ 3230744 w 4199729"/>
              <a:gd name="connsiteY42" fmla="*/ 2309564 h 4338987"/>
              <a:gd name="connsiteX43" fmla="*/ 3402194 w 4199729"/>
              <a:gd name="connsiteY43" fmla="*/ 2458154 h 4338987"/>
              <a:gd name="connsiteX44" fmla="*/ 3756524 w 4199729"/>
              <a:gd name="connsiteY44" fmla="*/ 2663894 h 4338987"/>
              <a:gd name="connsiteX45" fmla="*/ 4076564 w 4199729"/>
              <a:gd name="connsiteY45" fmla="*/ 2778194 h 4338987"/>
              <a:gd name="connsiteX46" fmla="*/ 4076564 w 4199729"/>
              <a:gd name="connsiteY46" fmla="*/ 2881064 h 4338987"/>
              <a:gd name="connsiteX47" fmla="*/ 3767954 w 4199729"/>
              <a:gd name="connsiteY47" fmla="*/ 2869634 h 4338987"/>
              <a:gd name="connsiteX48" fmla="*/ 3402194 w 4199729"/>
              <a:gd name="connsiteY48" fmla="*/ 2732474 h 4338987"/>
              <a:gd name="connsiteX49" fmla="*/ 3082154 w 4199729"/>
              <a:gd name="connsiteY49" fmla="*/ 2663894 h 4338987"/>
              <a:gd name="connsiteX50" fmla="*/ 2956424 w 4199729"/>
              <a:gd name="connsiteY50" fmla="*/ 2698184 h 4338987"/>
              <a:gd name="connsiteX51" fmla="*/ 2819264 w 4199729"/>
              <a:gd name="connsiteY51" fmla="*/ 2823914 h 4338987"/>
              <a:gd name="connsiteX52" fmla="*/ 2762114 w 4199729"/>
              <a:gd name="connsiteY52" fmla="*/ 2995364 h 4338987"/>
              <a:gd name="connsiteX53" fmla="*/ 2967854 w 4199729"/>
              <a:gd name="connsiteY53" fmla="*/ 3132524 h 4338987"/>
              <a:gd name="connsiteX54" fmla="*/ 3173594 w 4199729"/>
              <a:gd name="connsiteY54" fmla="*/ 3269684 h 4338987"/>
              <a:gd name="connsiteX55" fmla="*/ 3345044 w 4199729"/>
              <a:gd name="connsiteY55" fmla="*/ 3303974 h 4338987"/>
              <a:gd name="connsiteX56" fmla="*/ 3265034 w 4199729"/>
              <a:gd name="connsiteY56" fmla="*/ 3395414 h 4338987"/>
              <a:gd name="connsiteX57" fmla="*/ 3002144 w 4199729"/>
              <a:gd name="connsiteY57" fmla="*/ 3303974 h 4338987"/>
              <a:gd name="connsiteX58" fmla="*/ 2750684 w 4199729"/>
              <a:gd name="connsiteY58" fmla="*/ 3189674 h 4338987"/>
              <a:gd name="connsiteX59" fmla="*/ 2636384 w 4199729"/>
              <a:gd name="connsiteY59" fmla="*/ 3098234 h 4338987"/>
              <a:gd name="connsiteX60" fmla="*/ 2567804 w 4199729"/>
              <a:gd name="connsiteY60" fmla="*/ 3109664 h 4338987"/>
              <a:gd name="connsiteX61" fmla="*/ 2556374 w 4199729"/>
              <a:gd name="connsiteY61" fmla="*/ 3326834 h 4338987"/>
              <a:gd name="connsiteX62" fmla="*/ 2670674 w 4199729"/>
              <a:gd name="connsiteY62" fmla="*/ 3555434 h 4338987"/>
              <a:gd name="connsiteX63" fmla="*/ 2727824 w 4199729"/>
              <a:gd name="connsiteY63" fmla="*/ 4024064 h 4338987"/>
              <a:gd name="connsiteX64" fmla="*/ 2693534 w 4199729"/>
              <a:gd name="connsiteY64" fmla="*/ 4184084 h 4338987"/>
              <a:gd name="connsiteX65" fmla="*/ 2533514 w 4199729"/>
              <a:gd name="connsiteY65" fmla="*/ 4138364 h 4338987"/>
              <a:gd name="connsiteX66" fmla="*/ 2533514 w 4199729"/>
              <a:gd name="connsiteY66" fmla="*/ 3909764 h 4338987"/>
              <a:gd name="connsiteX67" fmla="*/ 2430644 w 4199729"/>
              <a:gd name="connsiteY67" fmla="*/ 3566864 h 4338987"/>
              <a:gd name="connsiteX68" fmla="*/ 2304914 w 4199729"/>
              <a:gd name="connsiteY68" fmla="*/ 3166814 h 4338987"/>
              <a:gd name="connsiteX69" fmla="*/ 2259194 w 4199729"/>
              <a:gd name="connsiteY69" fmla="*/ 3063944 h 4338987"/>
              <a:gd name="connsiteX70" fmla="*/ 2076314 w 4199729"/>
              <a:gd name="connsiteY70" fmla="*/ 2949644 h 4338987"/>
              <a:gd name="connsiteX71" fmla="*/ 1847714 w 4199729"/>
              <a:gd name="connsiteY71" fmla="*/ 3029654 h 4338987"/>
              <a:gd name="connsiteX72" fmla="*/ 1413374 w 4199729"/>
              <a:gd name="connsiteY72" fmla="*/ 3361124 h 4338987"/>
              <a:gd name="connsiteX73" fmla="*/ 1379084 w 4199729"/>
              <a:gd name="connsiteY73" fmla="*/ 3681164 h 4338987"/>
              <a:gd name="connsiteX74" fmla="*/ 1379084 w 4199729"/>
              <a:gd name="connsiteY74" fmla="*/ 3989774 h 4338987"/>
              <a:gd name="connsiteX75" fmla="*/ 1287644 w 4199729"/>
              <a:gd name="connsiteY75" fmla="*/ 4309814 h 4338987"/>
              <a:gd name="connsiteX76" fmla="*/ 1196204 w 4199729"/>
              <a:gd name="connsiteY76" fmla="*/ 4298384 h 4338987"/>
              <a:gd name="connsiteX77" fmla="*/ 1184774 w 4199729"/>
              <a:gd name="connsiteY77" fmla="*/ 4081214 h 4338987"/>
              <a:gd name="connsiteX78" fmla="*/ 1196204 w 4199729"/>
              <a:gd name="connsiteY78" fmla="*/ 3909764 h 4338987"/>
              <a:gd name="connsiteX79" fmla="*/ 967604 w 4199729"/>
              <a:gd name="connsiteY79" fmla="*/ 3989774 h 4338987"/>
              <a:gd name="connsiteX80" fmla="*/ 716144 w 4199729"/>
              <a:gd name="connsiteY80" fmla="*/ 4069784 h 4338987"/>
              <a:gd name="connsiteX81" fmla="*/ 739004 w 4199729"/>
              <a:gd name="connsiteY81" fmla="*/ 3955484 h 4338987"/>
              <a:gd name="connsiteX82" fmla="*/ 1127624 w 4199729"/>
              <a:gd name="connsiteY82" fmla="*/ 3795464 h 4338987"/>
              <a:gd name="connsiteX83" fmla="*/ 1276214 w 4199729"/>
              <a:gd name="connsiteY83" fmla="*/ 3726884 h 4338987"/>
              <a:gd name="connsiteX84" fmla="*/ 1219064 w 4199729"/>
              <a:gd name="connsiteY84" fmla="*/ 3372554 h 4338987"/>
              <a:gd name="connsiteX85" fmla="*/ 1321934 w 4199729"/>
              <a:gd name="connsiteY85" fmla="*/ 3121094 h 4338987"/>
              <a:gd name="connsiteX86" fmla="*/ 1390514 w 4199729"/>
              <a:gd name="connsiteY86" fmla="*/ 3052514 h 4338987"/>
              <a:gd name="connsiteX87" fmla="*/ 1081904 w 4199729"/>
              <a:gd name="connsiteY87" fmla="*/ 3029654 h 4338987"/>
              <a:gd name="connsiteX88" fmla="*/ 727574 w 4199729"/>
              <a:gd name="connsiteY88" fmla="*/ 2961074 h 4338987"/>
              <a:gd name="connsiteX89" fmla="*/ 373244 w 4199729"/>
              <a:gd name="connsiteY89" fmla="*/ 3132524 h 4338987"/>
              <a:gd name="connsiteX90" fmla="*/ 418964 w 4199729"/>
              <a:gd name="connsiteY90" fmla="*/ 3029654 h 4338987"/>
              <a:gd name="connsiteX91" fmla="*/ 624704 w 4199729"/>
              <a:gd name="connsiteY91" fmla="*/ 2926784 h 4338987"/>
              <a:gd name="connsiteX92" fmla="*/ 807584 w 4199729"/>
              <a:gd name="connsiteY92" fmla="*/ 2755334 h 4338987"/>
              <a:gd name="connsiteX93" fmla="*/ 1150484 w 4199729"/>
              <a:gd name="connsiteY93" fmla="*/ 2778194 h 4338987"/>
              <a:gd name="connsiteX94" fmla="*/ 1459094 w 4199729"/>
              <a:gd name="connsiteY94" fmla="*/ 2823914 h 4338987"/>
              <a:gd name="connsiteX95" fmla="*/ 1950584 w 4199729"/>
              <a:gd name="connsiteY95" fmla="*/ 2663894 h 4338987"/>
              <a:gd name="connsiteX96" fmla="*/ 1699124 w 4199729"/>
              <a:gd name="connsiteY96" fmla="*/ 2263844 h 4338987"/>
              <a:gd name="connsiteX97" fmla="*/ 1687694 w 4199729"/>
              <a:gd name="connsiteY97" fmla="*/ 1966664 h 4338987"/>
              <a:gd name="connsiteX98" fmla="*/ 1379502 w 4199729"/>
              <a:gd name="connsiteY98" fmla="*/ 1841930 h 4338987"/>
              <a:gd name="connsiteX99" fmla="*/ 1093334 w 4199729"/>
              <a:gd name="connsiteY99" fmla="*/ 1715204 h 4338987"/>
              <a:gd name="connsiteX100" fmla="*/ 744018 w 4199729"/>
              <a:gd name="connsiteY100" fmla="*/ 1626741 h 4338987"/>
              <a:gd name="connsiteX101" fmla="*/ 350384 w 4199729"/>
              <a:gd name="connsiteY101" fmla="*/ 1726634 h 4338987"/>
              <a:gd name="connsiteX102" fmla="*/ 121784 w 4199729"/>
              <a:gd name="connsiteY102" fmla="*/ 1795214 h 4338987"/>
              <a:gd name="connsiteX103" fmla="*/ 7484 w 4199729"/>
              <a:gd name="connsiteY103" fmla="*/ 1738064 h 4338987"/>
              <a:gd name="connsiteX104" fmla="*/ 327524 w 4199729"/>
              <a:gd name="connsiteY104" fmla="*/ 1635194 h 4338987"/>
              <a:gd name="connsiteX105" fmla="*/ 624704 w 4199729"/>
              <a:gd name="connsiteY105" fmla="*/ 1463744 h 4338987"/>
              <a:gd name="connsiteX106" fmla="*/ 1070474 w 4199729"/>
              <a:gd name="connsiteY106" fmla="*/ 1612334 h 4338987"/>
              <a:gd name="connsiteX107" fmla="*/ 1241924 w 4199729"/>
              <a:gd name="connsiteY107" fmla="*/ 1658054 h 4338987"/>
              <a:gd name="connsiteX108" fmla="*/ 1184774 w 4199729"/>
              <a:gd name="connsiteY108" fmla="*/ 1452314 h 4338987"/>
              <a:gd name="connsiteX109" fmla="*/ 1173344 w 4199729"/>
              <a:gd name="connsiteY109" fmla="*/ 1177994 h 4338987"/>
              <a:gd name="connsiteX110" fmla="*/ 1219064 w 4199729"/>
              <a:gd name="connsiteY110" fmla="*/ 1212284 h 4338987"/>
              <a:gd name="connsiteX0" fmla="*/ 1219064 w 4199729"/>
              <a:gd name="connsiteY0" fmla="*/ 1212284 h 4338987"/>
              <a:gd name="connsiteX1" fmla="*/ 1356224 w 4199729"/>
              <a:gd name="connsiteY1" fmla="*/ 1578044 h 4338987"/>
              <a:gd name="connsiteX2" fmla="*/ 1550534 w 4199729"/>
              <a:gd name="connsiteY2" fmla="*/ 1658054 h 4338987"/>
              <a:gd name="connsiteX3" fmla="*/ 1904864 w 4199729"/>
              <a:gd name="connsiteY3" fmla="*/ 1680914 h 4338987"/>
              <a:gd name="connsiteX4" fmla="*/ 2019164 w 4199729"/>
              <a:gd name="connsiteY4" fmla="*/ 1543754 h 4338987"/>
              <a:gd name="connsiteX5" fmla="*/ 2122034 w 4199729"/>
              <a:gd name="connsiteY5" fmla="*/ 1292294 h 4338987"/>
              <a:gd name="connsiteX6" fmla="*/ 2122034 w 4199729"/>
              <a:gd name="connsiteY6" fmla="*/ 1120844 h 4338987"/>
              <a:gd name="connsiteX7" fmla="*/ 2087744 w 4199729"/>
              <a:gd name="connsiteY7" fmla="*/ 812234 h 4338987"/>
              <a:gd name="connsiteX8" fmla="*/ 2076314 w 4199729"/>
              <a:gd name="connsiteY8" fmla="*/ 777944 h 4338987"/>
              <a:gd name="connsiteX9" fmla="*/ 2167754 w 4199729"/>
              <a:gd name="connsiteY9" fmla="*/ 1086554 h 4338987"/>
              <a:gd name="connsiteX10" fmla="*/ 2213474 w 4199729"/>
              <a:gd name="connsiteY10" fmla="*/ 1269434 h 4338987"/>
              <a:gd name="connsiteX11" fmla="*/ 2282054 w 4199729"/>
              <a:gd name="connsiteY11" fmla="*/ 1303724 h 4338987"/>
              <a:gd name="connsiteX12" fmla="*/ 2327774 w 4199729"/>
              <a:gd name="connsiteY12" fmla="*/ 1166564 h 4338987"/>
              <a:gd name="connsiteX13" fmla="*/ 2464934 w 4199729"/>
              <a:gd name="connsiteY13" fmla="*/ 880814 h 4338987"/>
              <a:gd name="connsiteX14" fmla="*/ 2556374 w 4199729"/>
              <a:gd name="connsiteY14" fmla="*/ 640784 h 4338987"/>
              <a:gd name="connsiteX15" fmla="*/ 2613524 w 4199729"/>
              <a:gd name="connsiteY15" fmla="*/ 537914 h 4338987"/>
              <a:gd name="connsiteX16" fmla="*/ 2556374 w 4199729"/>
              <a:gd name="connsiteY16" fmla="*/ 789374 h 4338987"/>
              <a:gd name="connsiteX17" fmla="*/ 2442074 w 4199729"/>
              <a:gd name="connsiteY17" fmla="*/ 1097984 h 4338987"/>
              <a:gd name="connsiteX18" fmla="*/ 2373494 w 4199729"/>
              <a:gd name="connsiteY18" fmla="*/ 1406594 h 4338987"/>
              <a:gd name="connsiteX19" fmla="*/ 2556374 w 4199729"/>
              <a:gd name="connsiteY19" fmla="*/ 1578044 h 4338987"/>
              <a:gd name="connsiteX20" fmla="*/ 2876414 w 4199729"/>
              <a:gd name="connsiteY20" fmla="*/ 1658054 h 4338987"/>
              <a:gd name="connsiteX21" fmla="*/ 3185024 w 4199729"/>
              <a:gd name="connsiteY21" fmla="*/ 1658054 h 4338987"/>
              <a:gd name="connsiteX22" fmla="*/ 3367904 w 4199729"/>
              <a:gd name="connsiteY22" fmla="*/ 1566614 h 4338987"/>
              <a:gd name="connsiteX23" fmla="*/ 3470774 w 4199729"/>
              <a:gd name="connsiteY23" fmla="*/ 1372304 h 4338987"/>
              <a:gd name="connsiteX24" fmla="*/ 3459344 w 4199729"/>
              <a:gd name="connsiteY24" fmla="*/ 1097984 h 4338987"/>
              <a:gd name="connsiteX25" fmla="*/ 3447914 w 4199729"/>
              <a:gd name="connsiteY25" fmla="*/ 777944 h 4338987"/>
              <a:gd name="connsiteX26" fmla="*/ 3756524 w 4199729"/>
              <a:gd name="connsiteY26" fmla="*/ 572204 h 4338987"/>
              <a:gd name="connsiteX27" fmla="*/ 3996554 w 4199729"/>
              <a:gd name="connsiteY27" fmla="*/ 92144 h 4338987"/>
              <a:gd name="connsiteX28" fmla="*/ 4030844 w 4199729"/>
              <a:gd name="connsiteY28" fmla="*/ 12134 h 4338987"/>
              <a:gd name="connsiteX29" fmla="*/ 4007984 w 4199729"/>
              <a:gd name="connsiteY29" fmla="*/ 252164 h 4338987"/>
              <a:gd name="connsiteX30" fmla="*/ 3825104 w 4199729"/>
              <a:gd name="connsiteY30" fmla="*/ 652214 h 4338987"/>
              <a:gd name="connsiteX31" fmla="*/ 3642224 w 4199729"/>
              <a:gd name="connsiteY31" fmla="*/ 789374 h 4338987"/>
              <a:gd name="connsiteX32" fmla="*/ 3527924 w 4199729"/>
              <a:gd name="connsiteY32" fmla="*/ 892244 h 4338987"/>
              <a:gd name="connsiteX33" fmla="*/ 3859394 w 4199729"/>
              <a:gd name="connsiteY33" fmla="*/ 846524 h 4338987"/>
              <a:gd name="connsiteX34" fmla="*/ 4190864 w 4199729"/>
              <a:gd name="connsiteY34" fmla="*/ 720794 h 4338987"/>
              <a:gd name="connsiteX35" fmla="*/ 4076564 w 4199729"/>
              <a:gd name="connsiteY35" fmla="*/ 892244 h 4338987"/>
              <a:gd name="connsiteX36" fmla="*/ 3779384 w 4199729"/>
              <a:gd name="connsiteY36" fmla="*/ 937964 h 4338987"/>
              <a:gd name="connsiteX37" fmla="*/ 3607934 w 4199729"/>
              <a:gd name="connsiteY37" fmla="*/ 995114 h 4338987"/>
              <a:gd name="connsiteX38" fmla="*/ 3653654 w 4199729"/>
              <a:gd name="connsiteY38" fmla="*/ 1235144 h 4338987"/>
              <a:gd name="connsiteX39" fmla="*/ 3619364 w 4199729"/>
              <a:gd name="connsiteY39" fmla="*/ 1532324 h 4338987"/>
              <a:gd name="connsiteX40" fmla="*/ 3459344 w 4199729"/>
              <a:gd name="connsiteY40" fmla="*/ 1726634 h 4338987"/>
              <a:gd name="connsiteX41" fmla="*/ 3276464 w 4199729"/>
              <a:gd name="connsiteY41" fmla="*/ 2035244 h 4338987"/>
              <a:gd name="connsiteX42" fmla="*/ 3230744 w 4199729"/>
              <a:gd name="connsiteY42" fmla="*/ 2309564 h 4338987"/>
              <a:gd name="connsiteX43" fmla="*/ 3402194 w 4199729"/>
              <a:gd name="connsiteY43" fmla="*/ 2458154 h 4338987"/>
              <a:gd name="connsiteX44" fmla="*/ 3756524 w 4199729"/>
              <a:gd name="connsiteY44" fmla="*/ 2663894 h 4338987"/>
              <a:gd name="connsiteX45" fmla="*/ 4076564 w 4199729"/>
              <a:gd name="connsiteY45" fmla="*/ 2778194 h 4338987"/>
              <a:gd name="connsiteX46" fmla="*/ 4076564 w 4199729"/>
              <a:gd name="connsiteY46" fmla="*/ 2881064 h 4338987"/>
              <a:gd name="connsiteX47" fmla="*/ 3767954 w 4199729"/>
              <a:gd name="connsiteY47" fmla="*/ 2869634 h 4338987"/>
              <a:gd name="connsiteX48" fmla="*/ 3402194 w 4199729"/>
              <a:gd name="connsiteY48" fmla="*/ 2732474 h 4338987"/>
              <a:gd name="connsiteX49" fmla="*/ 3082154 w 4199729"/>
              <a:gd name="connsiteY49" fmla="*/ 2663894 h 4338987"/>
              <a:gd name="connsiteX50" fmla="*/ 2956424 w 4199729"/>
              <a:gd name="connsiteY50" fmla="*/ 2698184 h 4338987"/>
              <a:gd name="connsiteX51" fmla="*/ 2819264 w 4199729"/>
              <a:gd name="connsiteY51" fmla="*/ 2823914 h 4338987"/>
              <a:gd name="connsiteX52" fmla="*/ 2762114 w 4199729"/>
              <a:gd name="connsiteY52" fmla="*/ 2995364 h 4338987"/>
              <a:gd name="connsiteX53" fmla="*/ 2967854 w 4199729"/>
              <a:gd name="connsiteY53" fmla="*/ 3132524 h 4338987"/>
              <a:gd name="connsiteX54" fmla="*/ 3173594 w 4199729"/>
              <a:gd name="connsiteY54" fmla="*/ 3269684 h 4338987"/>
              <a:gd name="connsiteX55" fmla="*/ 3345044 w 4199729"/>
              <a:gd name="connsiteY55" fmla="*/ 3303974 h 4338987"/>
              <a:gd name="connsiteX56" fmla="*/ 3265034 w 4199729"/>
              <a:gd name="connsiteY56" fmla="*/ 3395414 h 4338987"/>
              <a:gd name="connsiteX57" fmla="*/ 3002144 w 4199729"/>
              <a:gd name="connsiteY57" fmla="*/ 3303974 h 4338987"/>
              <a:gd name="connsiteX58" fmla="*/ 2750684 w 4199729"/>
              <a:gd name="connsiteY58" fmla="*/ 3189674 h 4338987"/>
              <a:gd name="connsiteX59" fmla="*/ 2636384 w 4199729"/>
              <a:gd name="connsiteY59" fmla="*/ 3098234 h 4338987"/>
              <a:gd name="connsiteX60" fmla="*/ 2567804 w 4199729"/>
              <a:gd name="connsiteY60" fmla="*/ 3109664 h 4338987"/>
              <a:gd name="connsiteX61" fmla="*/ 2556374 w 4199729"/>
              <a:gd name="connsiteY61" fmla="*/ 3326834 h 4338987"/>
              <a:gd name="connsiteX62" fmla="*/ 2670674 w 4199729"/>
              <a:gd name="connsiteY62" fmla="*/ 3555434 h 4338987"/>
              <a:gd name="connsiteX63" fmla="*/ 2727824 w 4199729"/>
              <a:gd name="connsiteY63" fmla="*/ 4024064 h 4338987"/>
              <a:gd name="connsiteX64" fmla="*/ 2693534 w 4199729"/>
              <a:gd name="connsiteY64" fmla="*/ 4184084 h 4338987"/>
              <a:gd name="connsiteX65" fmla="*/ 2533514 w 4199729"/>
              <a:gd name="connsiteY65" fmla="*/ 4138364 h 4338987"/>
              <a:gd name="connsiteX66" fmla="*/ 2533514 w 4199729"/>
              <a:gd name="connsiteY66" fmla="*/ 3909764 h 4338987"/>
              <a:gd name="connsiteX67" fmla="*/ 2430644 w 4199729"/>
              <a:gd name="connsiteY67" fmla="*/ 3566864 h 4338987"/>
              <a:gd name="connsiteX68" fmla="*/ 2304914 w 4199729"/>
              <a:gd name="connsiteY68" fmla="*/ 3166814 h 4338987"/>
              <a:gd name="connsiteX69" fmla="*/ 2259194 w 4199729"/>
              <a:gd name="connsiteY69" fmla="*/ 3063944 h 4338987"/>
              <a:gd name="connsiteX70" fmla="*/ 2076314 w 4199729"/>
              <a:gd name="connsiteY70" fmla="*/ 2949644 h 4338987"/>
              <a:gd name="connsiteX71" fmla="*/ 1847714 w 4199729"/>
              <a:gd name="connsiteY71" fmla="*/ 3029654 h 4338987"/>
              <a:gd name="connsiteX72" fmla="*/ 1413374 w 4199729"/>
              <a:gd name="connsiteY72" fmla="*/ 3361124 h 4338987"/>
              <a:gd name="connsiteX73" fmla="*/ 1379084 w 4199729"/>
              <a:gd name="connsiteY73" fmla="*/ 3681164 h 4338987"/>
              <a:gd name="connsiteX74" fmla="*/ 1379084 w 4199729"/>
              <a:gd name="connsiteY74" fmla="*/ 3989774 h 4338987"/>
              <a:gd name="connsiteX75" fmla="*/ 1287644 w 4199729"/>
              <a:gd name="connsiteY75" fmla="*/ 4309814 h 4338987"/>
              <a:gd name="connsiteX76" fmla="*/ 1196204 w 4199729"/>
              <a:gd name="connsiteY76" fmla="*/ 4298384 h 4338987"/>
              <a:gd name="connsiteX77" fmla="*/ 1184774 w 4199729"/>
              <a:gd name="connsiteY77" fmla="*/ 4081214 h 4338987"/>
              <a:gd name="connsiteX78" fmla="*/ 1196204 w 4199729"/>
              <a:gd name="connsiteY78" fmla="*/ 3909764 h 4338987"/>
              <a:gd name="connsiteX79" fmla="*/ 967604 w 4199729"/>
              <a:gd name="connsiteY79" fmla="*/ 3989774 h 4338987"/>
              <a:gd name="connsiteX80" fmla="*/ 716144 w 4199729"/>
              <a:gd name="connsiteY80" fmla="*/ 4069784 h 4338987"/>
              <a:gd name="connsiteX81" fmla="*/ 739004 w 4199729"/>
              <a:gd name="connsiteY81" fmla="*/ 3955484 h 4338987"/>
              <a:gd name="connsiteX82" fmla="*/ 1127624 w 4199729"/>
              <a:gd name="connsiteY82" fmla="*/ 3795464 h 4338987"/>
              <a:gd name="connsiteX83" fmla="*/ 1276214 w 4199729"/>
              <a:gd name="connsiteY83" fmla="*/ 3726884 h 4338987"/>
              <a:gd name="connsiteX84" fmla="*/ 1219064 w 4199729"/>
              <a:gd name="connsiteY84" fmla="*/ 3372554 h 4338987"/>
              <a:gd name="connsiteX85" fmla="*/ 1321934 w 4199729"/>
              <a:gd name="connsiteY85" fmla="*/ 3121094 h 4338987"/>
              <a:gd name="connsiteX86" fmla="*/ 1390514 w 4199729"/>
              <a:gd name="connsiteY86" fmla="*/ 3052514 h 4338987"/>
              <a:gd name="connsiteX87" fmla="*/ 1081904 w 4199729"/>
              <a:gd name="connsiteY87" fmla="*/ 3029654 h 4338987"/>
              <a:gd name="connsiteX88" fmla="*/ 727574 w 4199729"/>
              <a:gd name="connsiteY88" fmla="*/ 2961074 h 4338987"/>
              <a:gd name="connsiteX89" fmla="*/ 373244 w 4199729"/>
              <a:gd name="connsiteY89" fmla="*/ 3132524 h 4338987"/>
              <a:gd name="connsiteX90" fmla="*/ 418964 w 4199729"/>
              <a:gd name="connsiteY90" fmla="*/ 3029654 h 4338987"/>
              <a:gd name="connsiteX91" fmla="*/ 624704 w 4199729"/>
              <a:gd name="connsiteY91" fmla="*/ 2926784 h 4338987"/>
              <a:gd name="connsiteX92" fmla="*/ 807584 w 4199729"/>
              <a:gd name="connsiteY92" fmla="*/ 2755334 h 4338987"/>
              <a:gd name="connsiteX93" fmla="*/ 1150484 w 4199729"/>
              <a:gd name="connsiteY93" fmla="*/ 2778194 h 4338987"/>
              <a:gd name="connsiteX94" fmla="*/ 1459094 w 4199729"/>
              <a:gd name="connsiteY94" fmla="*/ 2823914 h 4338987"/>
              <a:gd name="connsiteX95" fmla="*/ 1950584 w 4199729"/>
              <a:gd name="connsiteY95" fmla="*/ 2663894 h 4338987"/>
              <a:gd name="connsiteX96" fmla="*/ 1699124 w 4199729"/>
              <a:gd name="connsiteY96" fmla="*/ 2263844 h 4338987"/>
              <a:gd name="connsiteX97" fmla="*/ 1687694 w 4199729"/>
              <a:gd name="connsiteY97" fmla="*/ 1966664 h 4338987"/>
              <a:gd name="connsiteX98" fmla="*/ 1379502 w 4199729"/>
              <a:gd name="connsiteY98" fmla="*/ 1841930 h 4338987"/>
              <a:gd name="connsiteX99" fmla="*/ 1093334 w 4199729"/>
              <a:gd name="connsiteY99" fmla="*/ 1715204 h 4338987"/>
              <a:gd name="connsiteX100" fmla="*/ 744018 w 4199729"/>
              <a:gd name="connsiteY100" fmla="*/ 1626741 h 4338987"/>
              <a:gd name="connsiteX101" fmla="*/ 350384 w 4199729"/>
              <a:gd name="connsiteY101" fmla="*/ 1726634 h 4338987"/>
              <a:gd name="connsiteX102" fmla="*/ 121784 w 4199729"/>
              <a:gd name="connsiteY102" fmla="*/ 1795214 h 4338987"/>
              <a:gd name="connsiteX103" fmla="*/ 7484 w 4199729"/>
              <a:gd name="connsiteY103" fmla="*/ 1738064 h 4338987"/>
              <a:gd name="connsiteX104" fmla="*/ 327524 w 4199729"/>
              <a:gd name="connsiteY104" fmla="*/ 1635194 h 4338987"/>
              <a:gd name="connsiteX105" fmla="*/ 650608 w 4199729"/>
              <a:gd name="connsiteY105" fmla="*/ 1544246 h 4338987"/>
              <a:gd name="connsiteX106" fmla="*/ 1070474 w 4199729"/>
              <a:gd name="connsiteY106" fmla="*/ 1612334 h 4338987"/>
              <a:gd name="connsiteX107" fmla="*/ 1241924 w 4199729"/>
              <a:gd name="connsiteY107" fmla="*/ 1658054 h 4338987"/>
              <a:gd name="connsiteX108" fmla="*/ 1184774 w 4199729"/>
              <a:gd name="connsiteY108" fmla="*/ 1452314 h 4338987"/>
              <a:gd name="connsiteX109" fmla="*/ 1173344 w 4199729"/>
              <a:gd name="connsiteY109" fmla="*/ 1177994 h 4338987"/>
              <a:gd name="connsiteX110" fmla="*/ 1219064 w 4199729"/>
              <a:gd name="connsiteY110" fmla="*/ 1212284 h 4338987"/>
              <a:gd name="connsiteX0" fmla="*/ 1220084 w 4200749"/>
              <a:gd name="connsiteY0" fmla="*/ 1212284 h 4338987"/>
              <a:gd name="connsiteX1" fmla="*/ 1357244 w 4200749"/>
              <a:gd name="connsiteY1" fmla="*/ 1578044 h 4338987"/>
              <a:gd name="connsiteX2" fmla="*/ 1551554 w 4200749"/>
              <a:gd name="connsiteY2" fmla="*/ 1658054 h 4338987"/>
              <a:gd name="connsiteX3" fmla="*/ 1905884 w 4200749"/>
              <a:gd name="connsiteY3" fmla="*/ 1680914 h 4338987"/>
              <a:gd name="connsiteX4" fmla="*/ 2020184 w 4200749"/>
              <a:gd name="connsiteY4" fmla="*/ 1543754 h 4338987"/>
              <a:gd name="connsiteX5" fmla="*/ 2123054 w 4200749"/>
              <a:gd name="connsiteY5" fmla="*/ 1292294 h 4338987"/>
              <a:gd name="connsiteX6" fmla="*/ 2123054 w 4200749"/>
              <a:gd name="connsiteY6" fmla="*/ 1120844 h 4338987"/>
              <a:gd name="connsiteX7" fmla="*/ 2088764 w 4200749"/>
              <a:gd name="connsiteY7" fmla="*/ 812234 h 4338987"/>
              <a:gd name="connsiteX8" fmla="*/ 2077334 w 4200749"/>
              <a:gd name="connsiteY8" fmla="*/ 777944 h 4338987"/>
              <a:gd name="connsiteX9" fmla="*/ 2168774 w 4200749"/>
              <a:gd name="connsiteY9" fmla="*/ 1086554 h 4338987"/>
              <a:gd name="connsiteX10" fmla="*/ 2214494 w 4200749"/>
              <a:gd name="connsiteY10" fmla="*/ 1269434 h 4338987"/>
              <a:gd name="connsiteX11" fmla="*/ 2283074 w 4200749"/>
              <a:gd name="connsiteY11" fmla="*/ 1303724 h 4338987"/>
              <a:gd name="connsiteX12" fmla="*/ 2328794 w 4200749"/>
              <a:gd name="connsiteY12" fmla="*/ 1166564 h 4338987"/>
              <a:gd name="connsiteX13" fmla="*/ 2465954 w 4200749"/>
              <a:gd name="connsiteY13" fmla="*/ 880814 h 4338987"/>
              <a:gd name="connsiteX14" fmla="*/ 2557394 w 4200749"/>
              <a:gd name="connsiteY14" fmla="*/ 640784 h 4338987"/>
              <a:gd name="connsiteX15" fmla="*/ 2614544 w 4200749"/>
              <a:gd name="connsiteY15" fmla="*/ 537914 h 4338987"/>
              <a:gd name="connsiteX16" fmla="*/ 2557394 w 4200749"/>
              <a:gd name="connsiteY16" fmla="*/ 789374 h 4338987"/>
              <a:gd name="connsiteX17" fmla="*/ 2443094 w 4200749"/>
              <a:gd name="connsiteY17" fmla="*/ 1097984 h 4338987"/>
              <a:gd name="connsiteX18" fmla="*/ 2374514 w 4200749"/>
              <a:gd name="connsiteY18" fmla="*/ 1406594 h 4338987"/>
              <a:gd name="connsiteX19" fmla="*/ 2557394 w 4200749"/>
              <a:gd name="connsiteY19" fmla="*/ 1578044 h 4338987"/>
              <a:gd name="connsiteX20" fmla="*/ 2877434 w 4200749"/>
              <a:gd name="connsiteY20" fmla="*/ 1658054 h 4338987"/>
              <a:gd name="connsiteX21" fmla="*/ 3186044 w 4200749"/>
              <a:gd name="connsiteY21" fmla="*/ 1658054 h 4338987"/>
              <a:gd name="connsiteX22" fmla="*/ 3368924 w 4200749"/>
              <a:gd name="connsiteY22" fmla="*/ 1566614 h 4338987"/>
              <a:gd name="connsiteX23" fmla="*/ 3471794 w 4200749"/>
              <a:gd name="connsiteY23" fmla="*/ 1372304 h 4338987"/>
              <a:gd name="connsiteX24" fmla="*/ 3460364 w 4200749"/>
              <a:gd name="connsiteY24" fmla="*/ 1097984 h 4338987"/>
              <a:gd name="connsiteX25" fmla="*/ 3448934 w 4200749"/>
              <a:gd name="connsiteY25" fmla="*/ 777944 h 4338987"/>
              <a:gd name="connsiteX26" fmla="*/ 3757544 w 4200749"/>
              <a:gd name="connsiteY26" fmla="*/ 572204 h 4338987"/>
              <a:gd name="connsiteX27" fmla="*/ 3997574 w 4200749"/>
              <a:gd name="connsiteY27" fmla="*/ 92144 h 4338987"/>
              <a:gd name="connsiteX28" fmla="*/ 4031864 w 4200749"/>
              <a:gd name="connsiteY28" fmla="*/ 12134 h 4338987"/>
              <a:gd name="connsiteX29" fmla="*/ 4009004 w 4200749"/>
              <a:gd name="connsiteY29" fmla="*/ 252164 h 4338987"/>
              <a:gd name="connsiteX30" fmla="*/ 3826124 w 4200749"/>
              <a:gd name="connsiteY30" fmla="*/ 652214 h 4338987"/>
              <a:gd name="connsiteX31" fmla="*/ 3643244 w 4200749"/>
              <a:gd name="connsiteY31" fmla="*/ 789374 h 4338987"/>
              <a:gd name="connsiteX32" fmla="*/ 3528944 w 4200749"/>
              <a:gd name="connsiteY32" fmla="*/ 892244 h 4338987"/>
              <a:gd name="connsiteX33" fmla="*/ 3860414 w 4200749"/>
              <a:gd name="connsiteY33" fmla="*/ 846524 h 4338987"/>
              <a:gd name="connsiteX34" fmla="*/ 4191884 w 4200749"/>
              <a:gd name="connsiteY34" fmla="*/ 720794 h 4338987"/>
              <a:gd name="connsiteX35" fmla="*/ 4077584 w 4200749"/>
              <a:gd name="connsiteY35" fmla="*/ 892244 h 4338987"/>
              <a:gd name="connsiteX36" fmla="*/ 3780404 w 4200749"/>
              <a:gd name="connsiteY36" fmla="*/ 937964 h 4338987"/>
              <a:gd name="connsiteX37" fmla="*/ 3608954 w 4200749"/>
              <a:gd name="connsiteY37" fmla="*/ 995114 h 4338987"/>
              <a:gd name="connsiteX38" fmla="*/ 3654674 w 4200749"/>
              <a:gd name="connsiteY38" fmla="*/ 1235144 h 4338987"/>
              <a:gd name="connsiteX39" fmla="*/ 3620384 w 4200749"/>
              <a:gd name="connsiteY39" fmla="*/ 1532324 h 4338987"/>
              <a:gd name="connsiteX40" fmla="*/ 3460364 w 4200749"/>
              <a:gd name="connsiteY40" fmla="*/ 1726634 h 4338987"/>
              <a:gd name="connsiteX41" fmla="*/ 3277484 w 4200749"/>
              <a:gd name="connsiteY41" fmla="*/ 2035244 h 4338987"/>
              <a:gd name="connsiteX42" fmla="*/ 3231764 w 4200749"/>
              <a:gd name="connsiteY42" fmla="*/ 2309564 h 4338987"/>
              <a:gd name="connsiteX43" fmla="*/ 3403214 w 4200749"/>
              <a:gd name="connsiteY43" fmla="*/ 2458154 h 4338987"/>
              <a:gd name="connsiteX44" fmla="*/ 3757544 w 4200749"/>
              <a:gd name="connsiteY44" fmla="*/ 2663894 h 4338987"/>
              <a:gd name="connsiteX45" fmla="*/ 4077584 w 4200749"/>
              <a:gd name="connsiteY45" fmla="*/ 2778194 h 4338987"/>
              <a:gd name="connsiteX46" fmla="*/ 4077584 w 4200749"/>
              <a:gd name="connsiteY46" fmla="*/ 2881064 h 4338987"/>
              <a:gd name="connsiteX47" fmla="*/ 3768974 w 4200749"/>
              <a:gd name="connsiteY47" fmla="*/ 2869634 h 4338987"/>
              <a:gd name="connsiteX48" fmla="*/ 3403214 w 4200749"/>
              <a:gd name="connsiteY48" fmla="*/ 2732474 h 4338987"/>
              <a:gd name="connsiteX49" fmla="*/ 3083174 w 4200749"/>
              <a:gd name="connsiteY49" fmla="*/ 2663894 h 4338987"/>
              <a:gd name="connsiteX50" fmla="*/ 2957444 w 4200749"/>
              <a:gd name="connsiteY50" fmla="*/ 2698184 h 4338987"/>
              <a:gd name="connsiteX51" fmla="*/ 2820284 w 4200749"/>
              <a:gd name="connsiteY51" fmla="*/ 2823914 h 4338987"/>
              <a:gd name="connsiteX52" fmla="*/ 2763134 w 4200749"/>
              <a:gd name="connsiteY52" fmla="*/ 2995364 h 4338987"/>
              <a:gd name="connsiteX53" fmla="*/ 2968874 w 4200749"/>
              <a:gd name="connsiteY53" fmla="*/ 3132524 h 4338987"/>
              <a:gd name="connsiteX54" fmla="*/ 3174614 w 4200749"/>
              <a:gd name="connsiteY54" fmla="*/ 3269684 h 4338987"/>
              <a:gd name="connsiteX55" fmla="*/ 3346064 w 4200749"/>
              <a:gd name="connsiteY55" fmla="*/ 3303974 h 4338987"/>
              <a:gd name="connsiteX56" fmla="*/ 3266054 w 4200749"/>
              <a:gd name="connsiteY56" fmla="*/ 3395414 h 4338987"/>
              <a:gd name="connsiteX57" fmla="*/ 3003164 w 4200749"/>
              <a:gd name="connsiteY57" fmla="*/ 3303974 h 4338987"/>
              <a:gd name="connsiteX58" fmla="*/ 2751704 w 4200749"/>
              <a:gd name="connsiteY58" fmla="*/ 3189674 h 4338987"/>
              <a:gd name="connsiteX59" fmla="*/ 2637404 w 4200749"/>
              <a:gd name="connsiteY59" fmla="*/ 3098234 h 4338987"/>
              <a:gd name="connsiteX60" fmla="*/ 2568824 w 4200749"/>
              <a:gd name="connsiteY60" fmla="*/ 3109664 h 4338987"/>
              <a:gd name="connsiteX61" fmla="*/ 2557394 w 4200749"/>
              <a:gd name="connsiteY61" fmla="*/ 3326834 h 4338987"/>
              <a:gd name="connsiteX62" fmla="*/ 2671694 w 4200749"/>
              <a:gd name="connsiteY62" fmla="*/ 3555434 h 4338987"/>
              <a:gd name="connsiteX63" fmla="*/ 2728844 w 4200749"/>
              <a:gd name="connsiteY63" fmla="*/ 4024064 h 4338987"/>
              <a:gd name="connsiteX64" fmla="*/ 2694554 w 4200749"/>
              <a:gd name="connsiteY64" fmla="*/ 4184084 h 4338987"/>
              <a:gd name="connsiteX65" fmla="*/ 2534534 w 4200749"/>
              <a:gd name="connsiteY65" fmla="*/ 4138364 h 4338987"/>
              <a:gd name="connsiteX66" fmla="*/ 2534534 w 4200749"/>
              <a:gd name="connsiteY66" fmla="*/ 3909764 h 4338987"/>
              <a:gd name="connsiteX67" fmla="*/ 2431664 w 4200749"/>
              <a:gd name="connsiteY67" fmla="*/ 3566864 h 4338987"/>
              <a:gd name="connsiteX68" fmla="*/ 2305934 w 4200749"/>
              <a:gd name="connsiteY68" fmla="*/ 3166814 h 4338987"/>
              <a:gd name="connsiteX69" fmla="*/ 2260214 w 4200749"/>
              <a:gd name="connsiteY69" fmla="*/ 3063944 h 4338987"/>
              <a:gd name="connsiteX70" fmla="*/ 2077334 w 4200749"/>
              <a:gd name="connsiteY70" fmla="*/ 2949644 h 4338987"/>
              <a:gd name="connsiteX71" fmla="*/ 1848734 w 4200749"/>
              <a:gd name="connsiteY71" fmla="*/ 3029654 h 4338987"/>
              <a:gd name="connsiteX72" fmla="*/ 1414394 w 4200749"/>
              <a:gd name="connsiteY72" fmla="*/ 3361124 h 4338987"/>
              <a:gd name="connsiteX73" fmla="*/ 1380104 w 4200749"/>
              <a:gd name="connsiteY73" fmla="*/ 3681164 h 4338987"/>
              <a:gd name="connsiteX74" fmla="*/ 1380104 w 4200749"/>
              <a:gd name="connsiteY74" fmla="*/ 3989774 h 4338987"/>
              <a:gd name="connsiteX75" fmla="*/ 1288664 w 4200749"/>
              <a:gd name="connsiteY75" fmla="*/ 4309814 h 4338987"/>
              <a:gd name="connsiteX76" fmla="*/ 1197224 w 4200749"/>
              <a:gd name="connsiteY76" fmla="*/ 4298384 h 4338987"/>
              <a:gd name="connsiteX77" fmla="*/ 1185794 w 4200749"/>
              <a:gd name="connsiteY77" fmla="*/ 4081214 h 4338987"/>
              <a:gd name="connsiteX78" fmla="*/ 1197224 w 4200749"/>
              <a:gd name="connsiteY78" fmla="*/ 3909764 h 4338987"/>
              <a:gd name="connsiteX79" fmla="*/ 968624 w 4200749"/>
              <a:gd name="connsiteY79" fmla="*/ 3989774 h 4338987"/>
              <a:gd name="connsiteX80" fmla="*/ 717164 w 4200749"/>
              <a:gd name="connsiteY80" fmla="*/ 4069784 h 4338987"/>
              <a:gd name="connsiteX81" fmla="*/ 740024 w 4200749"/>
              <a:gd name="connsiteY81" fmla="*/ 3955484 h 4338987"/>
              <a:gd name="connsiteX82" fmla="*/ 1128644 w 4200749"/>
              <a:gd name="connsiteY82" fmla="*/ 3795464 h 4338987"/>
              <a:gd name="connsiteX83" fmla="*/ 1277234 w 4200749"/>
              <a:gd name="connsiteY83" fmla="*/ 3726884 h 4338987"/>
              <a:gd name="connsiteX84" fmla="*/ 1220084 w 4200749"/>
              <a:gd name="connsiteY84" fmla="*/ 3372554 h 4338987"/>
              <a:gd name="connsiteX85" fmla="*/ 1322954 w 4200749"/>
              <a:gd name="connsiteY85" fmla="*/ 3121094 h 4338987"/>
              <a:gd name="connsiteX86" fmla="*/ 1391534 w 4200749"/>
              <a:gd name="connsiteY86" fmla="*/ 3052514 h 4338987"/>
              <a:gd name="connsiteX87" fmla="*/ 1082924 w 4200749"/>
              <a:gd name="connsiteY87" fmla="*/ 3029654 h 4338987"/>
              <a:gd name="connsiteX88" fmla="*/ 728594 w 4200749"/>
              <a:gd name="connsiteY88" fmla="*/ 2961074 h 4338987"/>
              <a:gd name="connsiteX89" fmla="*/ 374264 w 4200749"/>
              <a:gd name="connsiteY89" fmla="*/ 3132524 h 4338987"/>
              <a:gd name="connsiteX90" fmla="*/ 419984 w 4200749"/>
              <a:gd name="connsiteY90" fmla="*/ 3029654 h 4338987"/>
              <a:gd name="connsiteX91" fmla="*/ 625724 w 4200749"/>
              <a:gd name="connsiteY91" fmla="*/ 2926784 h 4338987"/>
              <a:gd name="connsiteX92" fmla="*/ 808604 w 4200749"/>
              <a:gd name="connsiteY92" fmla="*/ 2755334 h 4338987"/>
              <a:gd name="connsiteX93" fmla="*/ 1151504 w 4200749"/>
              <a:gd name="connsiteY93" fmla="*/ 2778194 h 4338987"/>
              <a:gd name="connsiteX94" fmla="*/ 1460114 w 4200749"/>
              <a:gd name="connsiteY94" fmla="*/ 2823914 h 4338987"/>
              <a:gd name="connsiteX95" fmla="*/ 1951604 w 4200749"/>
              <a:gd name="connsiteY95" fmla="*/ 2663894 h 4338987"/>
              <a:gd name="connsiteX96" fmla="*/ 1700144 w 4200749"/>
              <a:gd name="connsiteY96" fmla="*/ 2263844 h 4338987"/>
              <a:gd name="connsiteX97" fmla="*/ 1688714 w 4200749"/>
              <a:gd name="connsiteY97" fmla="*/ 1966664 h 4338987"/>
              <a:gd name="connsiteX98" fmla="*/ 1380522 w 4200749"/>
              <a:gd name="connsiteY98" fmla="*/ 1841930 h 4338987"/>
              <a:gd name="connsiteX99" fmla="*/ 1094354 w 4200749"/>
              <a:gd name="connsiteY99" fmla="*/ 1715204 h 4338987"/>
              <a:gd name="connsiteX100" fmla="*/ 745038 w 4200749"/>
              <a:gd name="connsiteY100" fmla="*/ 1626741 h 4338987"/>
              <a:gd name="connsiteX101" fmla="*/ 351404 w 4200749"/>
              <a:gd name="connsiteY101" fmla="*/ 1726634 h 4338987"/>
              <a:gd name="connsiteX102" fmla="*/ 122804 w 4200749"/>
              <a:gd name="connsiteY102" fmla="*/ 1795214 h 4338987"/>
              <a:gd name="connsiteX103" fmla="*/ 8504 w 4200749"/>
              <a:gd name="connsiteY103" fmla="*/ 1738064 h 4338987"/>
              <a:gd name="connsiteX104" fmla="*/ 347047 w 4200749"/>
              <a:gd name="connsiteY104" fmla="*/ 1644138 h 4338987"/>
              <a:gd name="connsiteX105" fmla="*/ 651628 w 4200749"/>
              <a:gd name="connsiteY105" fmla="*/ 1544246 h 4338987"/>
              <a:gd name="connsiteX106" fmla="*/ 1071494 w 4200749"/>
              <a:gd name="connsiteY106" fmla="*/ 1612334 h 4338987"/>
              <a:gd name="connsiteX107" fmla="*/ 1242944 w 4200749"/>
              <a:gd name="connsiteY107" fmla="*/ 1658054 h 4338987"/>
              <a:gd name="connsiteX108" fmla="*/ 1185794 w 4200749"/>
              <a:gd name="connsiteY108" fmla="*/ 1452314 h 4338987"/>
              <a:gd name="connsiteX109" fmla="*/ 1174364 w 4200749"/>
              <a:gd name="connsiteY109" fmla="*/ 1177994 h 4338987"/>
              <a:gd name="connsiteX110" fmla="*/ 1220084 w 4200749"/>
              <a:gd name="connsiteY110" fmla="*/ 1212284 h 4338987"/>
              <a:gd name="connsiteX0" fmla="*/ 1221553 w 4202218"/>
              <a:gd name="connsiteY0" fmla="*/ 1212284 h 4338987"/>
              <a:gd name="connsiteX1" fmla="*/ 1358713 w 4202218"/>
              <a:gd name="connsiteY1" fmla="*/ 1578044 h 4338987"/>
              <a:gd name="connsiteX2" fmla="*/ 1553023 w 4202218"/>
              <a:gd name="connsiteY2" fmla="*/ 1658054 h 4338987"/>
              <a:gd name="connsiteX3" fmla="*/ 1907353 w 4202218"/>
              <a:gd name="connsiteY3" fmla="*/ 1680914 h 4338987"/>
              <a:gd name="connsiteX4" fmla="*/ 2021653 w 4202218"/>
              <a:gd name="connsiteY4" fmla="*/ 1543754 h 4338987"/>
              <a:gd name="connsiteX5" fmla="*/ 2124523 w 4202218"/>
              <a:gd name="connsiteY5" fmla="*/ 1292294 h 4338987"/>
              <a:gd name="connsiteX6" fmla="*/ 2124523 w 4202218"/>
              <a:gd name="connsiteY6" fmla="*/ 1120844 h 4338987"/>
              <a:gd name="connsiteX7" fmla="*/ 2090233 w 4202218"/>
              <a:gd name="connsiteY7" fmla="*/ 812234 h 4338987"/>
              <a:gd name="connsiteX8" fmla="*/ 2078803 w 4202218"/>
              <a:gd name="connsiteY8" fmla="*/ 777944 h 4338987"/>
              <a:gd name="connsiteX9" fmla="*/ 2170243 w 4202218"/>
              <a:gd name="connsiteY9" fmla="*/ 1086554 h 4338987"/>
              <a:gd name="connsiteX10" fmla="*/ 2215963 w 4202218"/>
              <a:gd name="connsiteY10" fmla="*/ 1269434 h 4338987"/>
              <a:gd name="connsiteX11" fmla="*/ 2284543 w 4202218"/>
              <a:gd name="connsiteY11" fmla="*/ 1303724 h 4338987"/>
              <a:gd name="connsiteX12" fmla="*/ 2330263 w 4202218"/>
              <a:gd name="connsiteY12" fmla="*/ 1166564 h 4338987"/>
              <a:gd name="connsiteX13" fmla="*/ 2467423 w 4202218"/>
              <a:gd name="connsiteY13" fmla="*/ 880814 h 4338987"/>
              <a:gd name="connsiteX14" fmla="*/ 2558863 w 4202218"/>
              <a:gd name="connsiteY14" fmla="*/ 640784 h 4338987"/>
              <a:gd name="connsiteX15" fmla="*/ 2616013 w 4202218"/>
              <a:gd name="connsiteY15" fmla="*/ 537914 h 4338987"/>
              <a:gd name="connsiteX16" fmla="*/ 2558863 w 4202218"/>
              <a:gd name="connsiteY16" fmla="*/ 789374 h 4338987"/>
              <a:gd name="connsiteX17" fmla="*/ 2444563 w 4202218"/>
              <a:gd name="connsiteY17" fmla="*/ 1097984 h 4338987"/>
              <a:gd name="connsiteX18" fmla="*/ 2375983 w 4202218"/>
              <a:gd name="connsiteY18" fmla="*/ 1406594 h 4338987"/>
              <a:gd name="connsiteX19" fmla="*/ 2558863 w 4202218"/>
              <a:gd name="connsiteY19" fmla="*/ 1578044 h 4338987"/>
              <a:gd name="connsiteX20" fmla="*/ 2878903 w 4202218"/>
              <a:gd name="connsiteY20" fmla="*/ 1658054 h 4338987"/>
              <a:gd name="connsiteX21" fmla="*/ 3187513 w 4202218"/>
              <a:gd name="connsiteY21" fmla="*/ 1658054 h 4338987"/>
              <a:gd name="connsiteX22" fmla="*/ 3370393 w 4202218"/>
              <a:gd name="connsiteY22" fmla="*/ 1566614 h 4338987"/>
              <a:gd name="connsiteX23" fmla="*/ 3473263 w 4202218"/>
              <a:gd name="connsiteY23" fmla="*/ 1372304 h 4338987"/>
              <a:gd name="connsiteX24" fmla="*/ 3461833 w 4202218"/>
              <a:gd name="connsiteY24" fmla="*/ 1097984 h 4338987"/>
              <a:gd name="connsiteX25" fmla="*/ 3450403 w 4202218"/>
              <a:gd name="connsiteY25" fmla="*/ 777944 h 4338987"/>
              <a:gd name="connsiteX26" fmla="*/ 3759013 w 4202218"/>
              <a:gd name="connsiteY26" fmla="*/ 572204 h 4338987"/>
              <a:gd name="connsiteX27" fmla="*/ 3999043 w 4202218"/>
              <a:gd name="connsiteY27" fmla="*/ 92144 h 4338987"/>
              <a:gd name="connsiteX28" fmla="*/ 4033333 w 4202218"/>
              <a:gd name="connsiteY28" fmla="*/ 12134 h 4338987"/>
              <a:gd name="connsiteX29" fmla="*/ 4010473 w 4202218"/>
              <a:gd name="connsiteY29" fmla="*/ 252164 h 4338987"/>
              <a:gd name="connsiteX30" fmla="*/ 3827593 w 4202218"/>
              <a:gd name="connsiteY30" fmla="*/ 652214 h 4338987"/>
              <a:gd name="connsiteX31" fmla="*/ 3644713 w 4202218"/>
              <a:gd name="connsiteY31" fmla="*/ 789374 h 4338987"/>
              <a:gd name="connsiteX32" fmla="*/ 3530413 w 4202218"/>
              <a:gd name="connsiteY32" fmla="*/ 892244 h 4338987"/>
              <a:gd name="connsiteX33" fmla="*/ 3861883 w 4202218"/>
              <a:gd name="connsiteY33" fmla="*/ 846524 h 4338987"/>
              <a:gd name="connsiteX34" fmla="*/ 4193353 w 4202218"/>
              <a:gd name="connsiteY34" fmla="*/ 720794 h 4338987"/>
              <a:gd name="connsiteX35" fmla="*/ 4079053 w 4202218"/>
              <a:gd name="connsiteY35" fmla="*/ 892244 h 4338987"/>
              <a:gd name="connsiteX36" fmla="*/ 3781873 w 4202218"/>
              <a:gd name="connsiteY36" fmla="*/ 937964 h 4338987"/>
              <a:gd name="connsiteX37" fmla="*/ 3610423 w 4202218"/>
              <a:gd name="connsiteY37" fmla="*/ 995114 h 4338987"/>
              <a:gd name="connsiteX38" fmla="*/ 3656143 w 4202218"/>
              <a:gd name="connsiteY38" fmla="*/ 1235144 h 4338987"/>
              <a:gd name="connsiteX39" fmla="*/ 3621853 w 4202218"/>
              <a:gd name="connsiteY39" fmla="*/ 1532324 h 4338987"/>
              <a:gd name="connsiteX40" fmla="*/ 3461833 w 4202218"/>
              <a:gd name="connsiteY40" fmla="*/ 1726634 h 4338987"/>
              <a:gd name="connsiteX41" fmla="*/ 3278953 w 4202218"/>
              <a:gd name="connsiteY41" fmla="*/ 2035244 h 4338987"/>
              <a:gd name="connsiteX42" fmla="*/ 3233233 w 4202218"/>
              <a:gd name="connsiteY42" fmla="*/ 2309564 h 4338987"/>
              <a:gd name="connsiteX43" fmla="*/ 3404683 w 4202218"/>
              <a:gd name="connsiteY43" fmla="*/ 2458154 h 4338987"/>
              <a:gd name="connsiteX44" fmla="*/ 3759013 w 4202218"/>
              <a:gd name="connsiteY44" fmla="*/ 2663894 h 4338987"/>
              <a:gd name="connsiteX45" fmla="*/ 4079053 w 4202218"/>
              <a:gd name="connsiteY45" fmla="*/ 2778194 h 4338987"/>
              <a:gd name="connsiteX46" fmla="*/ 4079053 w 4202218"/>
              <a:gd name="connsiteY46" fmla="*/ 2881064 h 4338987"/>
              <a:gd name="connsiteX47" fmla="*/ 3770443 w 4202218"/>
              <a:gd name="connsiteY47" fmla="*/ 2869634 h 4338987"/>
              <a:gd name="connsiteX48" fmla="*/ 3404683 w 4202218"/>
              <a:gd name="connsiteY48" fmla="*/ 2732474 h 4338987"/>
              <a:gd name="connsiteX49" fmla="*/ 3084643 w 4202218"/>
              <a:gd name="connsiteY49" fmla="*/ 2663894 h 4338987"/>
              <a:gd name="connsiteX50" fmla="*/ 2958913 w 4202218"/>
              <a:gd name="connsiteY50" fmla="*/ 2698184 h 4338987"/>
              <a:gd name="connsiteX51" fmla="*/ 2821753 w 4202218"/>
              <a:gd name="connsiteY51" fmla="*/ 2823914 h 4338987"/>
              <a:gd name="connsiteX52" fmla="*/ 2764603 w 4202218"/>
              <a:gd name="connsiteY52" fmla="*/ 2995364 h 4338987"/>
              <a:gd name="connsiteX53" fmla="*/ 2970343 w 4202218"/>
              <a:gd name="connsiteY53" fmla="*/ 3132524 h 4338987"/>
              <a:gd name="connsiteX54" fmla="*/ 3176083 w 4202218"/>
              <a:gd name="connsiteY54" fmla="*/ 3269684 h 4338987"/>
              <a:gd name="connsiteX55" fmla="*/ 3347533 w 4202218"/>
              <a:gd name="connsiteY55" fmla="*/ 3303974 h 4338987"/>
              <a:gd name="connsiteX56" fmla="*/ 3267523 w 4202218"/>
              <a:gd name="connsiteY56" fmla="*/ 3395414 h 4338987"/>
              <a:gd name="connsiteX57" fmla="*/ 3004633 w 4202218"/>
              <a:gd name="connsiteY57" fmla="*/ 3303974 h 4338987"/>
              <a:gd name="connsiteX58" fmla="*/ 2753173 w 4202218"/>
              <a:gd name="connsiteY58" fmla="*/ 3189674 h 4338987"/>
              <a:gd name="connsiteX59" fmla="*/ 2638873 w 4202218"/>
              <a:gd name="connsiteY59" fmla="*/ 3098234 h 4338987"/>
              <a:gd name="connsiteX60" fmla="*/ 2570293 w 4202218"/>
              <a:gd name="connsiteY60" fmla="*/ 3109664 h 4338987"/>
              <a:gd name="connsiteX61" fmla="*/ 2558863 w 4202218"/>
              <a:gd name="connsiteY61" fmla="*/ 3326834 h 4338987"/>
              <a:gd name="connsiteX62" fmla="*/ 2673163 w 4202218"/>
              <a:gd name="connsiteY62" fmla="*/ 3555434 h 4338987"/>
              <a:gd name="connsiteX63" fmla="*/ 2730313 w 4202218"/>
              <a:gd name="connsiteY63" fmla="*/ 4024064 h 4338987"/>
              <a:gd name="connsiteX64" fmla="*/ 2696023 w 4202218"/>
              <a:gd name="connsiteY64" fmla="*/ 4184084 h 4338987"/>
              <a:gd name="connsiteX65" fmla="*/ 2536003 w 4202218"/>
              <a:gd name="connsiteY65" fmla="*/ 4138364 h 4338987"/>
              <a:gd name="connsiteX66" fmla="*/ 2536003 w 4202218"/>
              <a:gd name="connsiteY66" fmla="*/ 3909764 h 4338987"/>
              <a:gd name="connsiteX67" fmla="*/ 2433133 w 4202218"/>
              <a:gd name="connsiteY67" fmla="*/ 3566864 h 4338987"/>
              <a:gd name="connsiteX68" fmla="*/ 2307403 w 4202218"/>
              <a:gd name="connsiteY68" fmla="*/ 3166814 h 4338987"/>
              <a:gd name="connsiteX69" fmla="*/ 2261683 w 4202218"/>
              <a:gd name="connsiteY69" fmla="*/ 3063944 h 4338987"/>
              <a:gd name="connsiteX70" fmla="*/ 2078803 w 4202218"/>
              <a:gd name="connsiteY70" fmla="*/ 2949644 h 4338987"/>
              <a:gd name="connsiteX71" fmla="*/ 1850203 w 4202218"/>
              <a:gd name="connsiteY71" fmla="*/ 3029654 h 4338987"/>
              <a:gd name="connsiteX72" fmla="*/ 1415863 w 4202218"/>
              <a:gd name="connsiteY72" fmla="*/ 3361124 h 4338987"/>
              <a:gd name="connsiteX73" fmla="*/ 1381573 w 4202218"/>
              <a:gd name="connsiteY73" fmla="*/ 3681164 h 4338987"/>
              <a:gd name="connsiteX74" fmla="*/ 1381573 w 4202218"/>
              <a:gd name="connsiteY74" fmla="*/ 3989774 h 4338987"/>
              <a:gd name="connsiteX75" fmla="*/ 1290133 w 4202218"/>
              <a:gd name="connsiteY75" fmla="*/ 4309814 h 4338987"/>
              <a:gd name="connsiteX76" fmla="*/ 1198693 w 4202218"/>
              <a:gd name="connsiteY76" fmla="*/ 4298384 h 4338987"/>
              <a:gd name="connsiteX77" fmla="*/ 1187263 w 4202218"/>
              <a:gd name="connsiteY77" fmla="*/ 4081214 h 4338987"/>
              <a:gd name="connsiteX78" fmla="*/ 1198693 w 4202218"/>
              <a:gd name="connsiteY78" fmla="*/ 3909764 h 4338987"/>
              <a:gd name="connsiteX79" fmla="*/ 970093 w 4202218"/>
              <a:gd name="connsiteY79" fmla="*/ 3989774 h 4338987"/>
              <a:gd name="connsiteX80" fmla="*/ 718633 w 4202218"/>
              <a:gd name="connsiteY80" fmla="*/ 4069784 h 4338987"/>
              <a:gd name="connsiteX81" fmla="*/ 741493 w 4202218"/>
              <a:gd name="connsiteY81" fmla="*/ 3955484 h 4338987"/>
              <a:gd name="connsiteX82" fmla="*/ 1130113 w 4202218"/>
              <a:gd name="connsiteY82" fmla="*/ 3795464 h 4338987"/>
              <a:gd name="connsiteX83" fmla="*/ 1278703 w 4202218"/>
              <a:gd name="connsiteY83" fmla="*/ 3726884 h 4338987"/>
              <a:gd name="connsiteX84" fmla="*/ 1221553 w 4202218"/>
              <a:gd name="connsiteY84" fmla="*/ 3372554 h 4338987"/>
              <a:gd name="connsiteX85" fmla="*/ 1324423 w 4202218"/>
              <a:gd name="connsiteY85" fmla="*/ 3121094 h 4338987"/>
              <a:gd name="connsiteX86" fmla="*/ 1393003 w 4202218"/>
              <a:gd name="connsiteY86" fmla="*/ 3052514 h 4338987"/>
              <a:gd name="connsiteX87" fmla="*/ 1084393 w 4202218"/>
              <a:gd name="connsiteY87" fmla="*/ 3029654 h 4338987"/>
              <a:gd name="connsiteX88" fmla="*/ 730063 w 4202218"/>
              <a:gd name="connsiteY88" fmla="*/ 2961074 h 4338987"/>
              <a:gd name="connsiteX89" fmla="*/ 375733 w 4202218"/>
              <a:gd name="connsiteY89" fmla="*/ 3132524 h 4338987"/>
              <a:gd name="connsiteX90" fmla="*/ 421453 w 4202218"/>
              <a:gd name="connsiteY90" fmla="*/ 3029654 h 4338987"/>
              <a:gd name="connsiteX91" fmla="*/ 627193 w 4202218"/>
              <a:gd name="connsiteY91" fmla="*/ 2926784 h 4338987"/>
              <a:gd name="connsiteX92" fmla="*/ 810073 w 4202218"/>
              <a:gd name="connsiteY92" fmla="*/ 2755334 h 4338987"/>
              <a:gd name="connsiteX93" fmla="*/ 1152973 w 4202218"/>
              <a:gd name="connsiteY93" fmla="*/ 2778194 h 4338987"/>
              <a:gd name="connsiteX94" fmla="*/ 1461583 w 4202218"/>
              <a:gd name="connsiteY94" fmla="*/ 2823914 h 4338987"/>
              <a:gd name="connsiteX95" fmla="*/ 1953073 w 4202218"/>
              <a:gd name="connsiteY95" fmla="*/ 2663894 h 4338987"/>
              <a:gd name="connsiteX96" fmla="*/ 1701613 w 4202218"/>
              <a:gd name="connsiteY96" fmla="*/ 2263844 h 4338987"/>
              <a:gd name="connsiteX97" fmla="*/ 1690183 w 4202218"/>
              <a:gd name="connsiteY97" fmla="*/ 1966664 h 4338987"/>
              <a:gd name="connsiteX98" fmla="*/ 1381991 w 4202218"/>
              <a:gd name="connsiteY98" fmla="*/ 1841930 h 4338987"/>
              <a:gd name="connsiteX99" fmla="*/ 1095823 w 4202218"/>
              <a:gd name="connsiteY99" fmla="*/ 1715204 h 4338987"/>
              <a:gd name="connsiteX100" fmla="*/ 746507 w 4202218"/>
              <a:gd name="connsiteY100" fmla="*/ 1626741 h 4338987"/>
              <a:gd name="connsiteX101" fmla="*/ 352873 w 4202218"/>
              <a:gd name="connsiteY101" fmla="*/ 1726634 h 4338987"/>
              <a:gd name="connsiteX102" fmla="*/ 113171 w 4202218"/>
              <a:gd name="connsiteY102" fmla="*/ 1763908 h 4338987"/>
              <a:gd name="connsiteX103" fmla="*/ 9973 w 4202218"/>
              <a:gd name="connsiteY103" fmla="*/ 1738064 h 4338987"/>
              <a:gd name="connsiteX104" fmla="*/ 348516 w 4202218"/>
              <a:gd name="connsiteY104" fmla="*/ 1644138 h 4338987"/>
              <a:gd name="connsiteX105" fmla="*/ 653097 w 4202218"/>
              <a:gd name="connsiteY105" fmla="*/ 1544246 h 4338987"/>
              <a:gd name="connsiteX106" fmla="*/ 1072963 w 4202218"/>
              <a:gd name="connsiteY106" fmla="*/ 1612334 h 4338987"/>
              <a:gd name="connsiteX107" fmla="*/ 1244413 w 4202218"/>
              <a:gd name="connsiteY107" fmla="*/ 1658054 h 4338987"/>
              <a:gd name="connsiteX108" fmla="*/ 1187263 w 4202218"/>
              <a:gd name="connsiteY108" fmla="*/ 1452314 h 4338987"/>
              <a:gd name="connsiteX109" fmla="*/ 1175833 w 4202218"/>
              <a:gd name="connsiteY109" fmla="*/ 1177994 h 4338987"/>
              <a:gd name="connsiteX110" fmla="*/ 1221553 w 4202218"/>
              <a:gd name="connsiteY110" fmla="*/ 1212284 h 4338987"/>
              <a:gd name="connsiteX0" fmla="*/ 1221553 w 4202218"/>
              <a:gd name="connsiteY0" fmla="*/ 1212284 h 4338987"/>
              <a:gd name="connsiteX1" fmla="*/ 1343911 w 4202218"/>
              <a:gd name="connsiteY1" fmla="*/ 1560154 h 4338987"/>
              <a:gd name="connsiteX2" fmla="*/ 1553023 w 4202218"/>
              <a:gd name="connsiteY2" fmla="*/ 1658054 h 4338987"/>
              <a:gd name="connsiteX3" fmla="*/ 1907353 w 4202218"/>
              <a:gd name="connsiteY3" fmla="*/ 1680914 h 4338987"/>
              <a:gd name="connsiteX4" fmla="*/ 2021653 w 4202218"/>
              <a:gd name="connsiteY4" fmla="*/ 1543754 h 4338987"/>
              <a:gd name="connsiteX5" fmla="*/ 2124523 w 4202218"/>
              <a:gd name="connsiteY5" fmla="*/ 1292294 h 4338987"/>
              <a:gd name="connsiteX6" fmla="*/ 2124523 w 4202218"/>
              <a:gd name="connsiteY6" fmla="*/ 1120844 h 4338987"/>
              <a:gd name="connsiteX7" fmla="*/ 2090233 w 4202218"/>
              <a:gd name="connsiteY7" fmla="*/ 812234 h 4338987"/>
              <a:gd name="connsiteX8" fmla="*/ 2078803 w 4202218"/>
              <a:gd name="connsiteY8" fmla="*/ 777944 h 4338987"/>
              <a:gd name="connsiteX9" fmla="*/ 2170243 w 4202218"/>
              <a:gd name="connsiteY9" fmla="*/ 1086554 h 4338987"/>
              <a:gd name="connsiteX10" fmla="*/ 2215963 w 4202218"/>
              <a:gd name="connsiteY10" fmla="*/ 1269434 h 4338987"/>
              <a:gd name="connsiteX11" fmla="*/ 2284543 w 4202218"/>
              <a:gd name="connsiteY11" fmla="*/ 1303724 h 4338987"/>
              <a:gd name="connsiteX12" fmla="*/ 2330263 w 4202218"/>
              <a:gd name="connsiteY12" fmla="*/ 1166564 h 4338987"/>
              <a:gd name="connsiteX13" fmla="*/ 2467423 w 4202218"/>
              <a:gd name="connsiteY13" fmla="*/ 880814 h 4338987"/>
              <a:gd name="connsiteX14" fmla="*/ 2558863 w 4202218"/>
              <a:gd name="connsiteY14" fmla="*/ 640784 h 4338987"/>
              <a:gd name="connsiteX15" fmla="*/ 2616013 w 4202218"/>
              <a:gd name="connsiteY15" fmla="*/ 537914 h 4338987"/>
              <a:gd name="connsiteX16" fmla="*/ 2558863 w 4202218"/>
              <a:gd name="connsiteY16" fmla="*/ 789374 h 4338987"/>
              <a:gd name="connsiteX17" fmla="*/ 2444563 w 4202218"/>
              <a:gd name="connsiteY17" fmla="*/ 1097984 h 4338987"/>
              <a:gd name="connsiteX18" fmla="*/ 2375983 w 4202218"/>
              <a:gd name="connsiteY18" fmla="*/ 1406594 h 4338987"/>
              <a:gd name="connsiteX19" fmla="*/ 2558863 w 4202218"/>
              <a:gd name="connsiteY19" fmla="*/ 1578044 h 4338987"/>
              <a:gd name="connsiteX20" fmla="*/ 2878903 w 4202218"/>
              <a:gd name="connsiteY20" fmla="*/ 1658054 h 4338987"/>
              <a:gd name="connsiteX21" fmla="*/ 3187513 w 4202218"/>
              <a:gd name="connsiteY21" fmla="*/ 1658054 h 4338987"/>
              <a:gd name="connsiteX22" fmla="*/ 3370393 w 4202218"/>
              <a:gd name="connsiteY22" fmla="*/ 1566614 h 4338987"/>
              <a:gd name="connsiteX23" fmla="*/ 3473263 w 4202218"/>
              <a:gd name="connsiteY23" fmla="*/ 1372304 h 4338987"/>
              <a:gd name="connsiteX24" fmla="*/ 3461833 w 4202218"/>
              <a:gd name="connsiteY24" fmla="*/ 1097984 h 4338987"/>
              <a:gd name="connsiteX25" fmla="*/ 3450403 w 4202218"/>
              <a:gd name="connsiteY25" fmla="*/ 777944 h 4338987"/>
              <a:gd name="connsiteX26" fmla="*/ 3759013 w 4202218"/>
              <a:gd name="connsiteY26" fmla="*/ 572204 h 4338987"/>
              <a:gd name="connsiteX27" fmla="*/ 3999043 w 4202218"/>
              <a:gd name="connsiteY27" fmla="*/ 92144 h 4338987"/>
              <a:gd name="connsiteX28" fmla="*/ 4033333 w 4202218"/>
              <a:gd name="connsiteY28" fmla="*/ 12134 h 4338987"/>
              <a:gd name="connsiteX29" fmla="*/ 4010473 w 4202218"/>
              <a:gd name="connsiteY29" fmla="*/ 252164 h 4338987"/>
              <a:gd name="connsiteX30" fmla="*/ 3827593 w 4202218"/>
              <a:gd name="connsiteY30" fmla="*/ 652214 h 4338987"/>
              <a:gd name="connsiteX31" fmla="*/ 3644713 w 4202218"/>
              <a:gd name="connsiteY31" fmla="*/ 789374 h 4338987"/>
              <a:gd name="connsiteX32" fmla="*/ 3530413 w 4202218"/>
              <a:gd name="connsiteY32" fmla="*/ 892244 h 4338987"/>
              <a:gd name="connsiteX33" fmla="*/ 3861883 w 4202218"/>
              <a:gd name="connsiteY33" fmla="*/ 846524 h 4338987"/>
              <a:gd name="connsiteX34" fmla="*/ 4193353 w 4202218"/>
              <a:gd name="connsiteY34" fmla="*/ 720794 h 4338987"/>
              <a:gd name="connsiteX35" fmla="*/ 4079053 w 4202218"/>
              <a:gd name="connsiteY35" fmla="*/ 892244 h 4338987"/>
              <a:gd name="connsiteX36" fmla="*/ 3781873 w 4202218"/>
              <a:gd name="connsiteY36" fmla="*/ 937964 h 4338987"/>
              <a:gd name="connsiteX37" fmla="*/ 3610423 w 4202218"/>
              <a:gd name="connsiteY37" fmla="*/ 995114 h 4338987"/>
              <a:gd name="connsiteX38" fmla="*/ 3656143 w 4202218"/>
              <a:gd name="connsiteY38" fmla="*/ 1235144 h 4338987"/>
              <a:gd name="connsiteX39" fmla="*/ 3621853 w 4202218"/>
              <a:gd name="connsiteY39" fmla="*/ 1532324 h 4338987"/>
              <a:gd name="connsiteX40" fmla="*/ 3461833 w 4202218"/>
              <a:gd name="connsiteY40" fmla="*/ 1726634 h 4338987"/>
              <a:gd name="connsiteX41" fmla="*/ 3278953 w 4202218"/>
              <a:gd name="connsiteY41" fmla="*/ 2035244 h 4338987"/>
              <a:gd name="connsiteX42" fmla="*/ 3233233 w 4202218"/>
              <a:gd name="connsiteY42" fmla="*/ 2309564 h 4338987"/>
              <a:gd name="connsiteX43" fmla="*/ 3404683 w 4202218"/>
              <a:gd name="connsiteY43" fmla="*/ 2458154 h 4338987"/>
              <a:gd name="connsiteX44" fmla="*/ 3759013 w 4202218"/>
              <a:gd name="connsiteY44" fmla="*/ 2663894 h 4338987"/>
              <a:gd name="connsiteX45" fmla="*/ 4079053 w 4202218"/>
              <a:gd name="connsiteY45" fmla="*/ 2778194 h 4338987"/>
              <a:gd name="connsiteX46" fmla="*/ 4079053 w 4202218"/>
              <a:gd name="connsiteY46" fmla="*/ 2881064 h 4338987"/>
              <a:gd name="connsiteX47" fmla="*/ 3770443 w 4202218"/>
              <a:gd name="connsiteY47" fmla="*/ 2869634 h 4338987"/>
              <a:gd name="connsiteX48" fmla="*/ 3404683 w 4202218"/>
              <a:gd name="connsiteY48" fmla="*/ 2732474 h 4338987"/>
              <a:gd name="connsiteX49" fmla="*/ 3084643 w 4202218"/>
              <a:gd name="connsiteY49" fmla="*/ 2663894 h 4338987"/>
              <a:gd name="connsiteX50" fmla="*/ 2958913 w 4202218"/>
              <a:gd name="connsiteY50" fmla="*/ 2698184 h 4338987"/>
              <a:gd name="connsiteX51" fmla="*/ 2821753 w 4202218"/>
              <a:gd name="connsiteY51" fmla="*/ 2823914 h 4338987"/>
              <a:gd name="connsiteX52" fmla="*/ 2764603 w 4202218"/>
              <a:gd name="connsiteY52" fmla="*/ 2995364 h 4338987"/>
              <a:gd name="connsiteX53" fmla="*/ 2970343 w 4202218"/>
              <a:gd name="connsiteY53" fmla="*/ 3132524 h 4338987"/>
              <a:gd name="connsiteX54" fmla="*/ 3176083 w 4202218"/>
              <a:gd name="connsiteY54" fmla="*/ 3269684 h 4338987"/>
              <a:gd name="connsiteX55" fmla="*/ 3347533 w 4202218"/>
              <a:gd name="connsiteY55" fmla="*/ 3303974 h 4338987"/>
              <a:gd name="connsiteX56" fmla="*/ 3267523 w 4202218"/>
              <a:gd name="connsiteY56" fmla="*/ 3395414 h 4338987"/>
              <a:gd name="connsiteX57" fmla="*/ 3004633 w 4202218"/>
              <a:gd name="connsiteY57" fmla="*/ 3303974 h 4338987"/>
              <a:gd name="connsiteX58" fmla="*/ 2753173 w 4202218"/>
              <a:gd name="connsiteY58" fmla="*/ 3189674 h 4338987"/>
              <a:gd name="connsiteX59" fmla="*/ 2638873 w 4202218"/>
              <a:gd name="connsiteY59" fmla="*/ 3098234 h 4338987"/>
              <a:gd name="connsiteX60" fmla="*/ 2570293 w 4202218"/>
              <a:gd name="connsiteY60" fmla="*/ 3109664 h 4338987"/>
              <a:gd name="connsiteX61" fmla="*/ 2558863 w 4202218"/>
              <a:gd name="connsiteY61" fmla="*/ 3326834 h 4338987"/>
              <a:gd name="connsiteX62" fmla="*/ 2673163 w 4202218"/>
              <a:gd name="connsiteY62" fmla="*/ 3555434 h 4338987"/>
              <a:gd name="connsiteX63" fmla="*/ 2730313 w 4202218"/>
              <a:gd name="connsiteY63" fmla="*/ 4024064 h 4338987"/>
              <a:gd name="connsiteX64" fmla="*/ 2696023 w 4202218"/>
              <a:gd name="connsiteY64" fmla="*/ 4184084 h 4338987"/>
              <a:gd name="connsiteX65" fmla="*/ 2536003 w 4202218"/>
              <a:gd name="connsiteY65" fmla="*/ 4138364 h 4338987"/>
              <a:gd name="connsiteX66" fmla="*/ 2536003 w 4202218"/>
              <a:gd name="connsiteY66" fmla="*/ 3909764 h 4338987"/>
              <a:gd name="connsiteX67" fmla="*/ 2433133 w 4202218"/>
              <a:gd name="connsiteY67" fmla="*/ 3566864 h 4338987"/>
              <a:gd name="connsiteX68" fmla="*/ 2307403 w 4202218"/>
              <a:gd name="connsiteY68" fmla="*/ 3166814 h 4338987"/>
              <a:gd name="connsiteX69" fmla="*/ 2261683 w 4202218"/>
              <a:gd name="connsiteY69" fmla="*/ 3063944 h 4338987"/>
              <a:gd name="connsiteX70" fmla="*/ 2078803 w 4202218"/>
              <a:gd name="connsiteY70" fmla="*/ 2949644 h 4338987"/>
              <a:gd name="connsiteX71" fmla="*/ 1850203 w 4202218"/>
              <a:gd name="connsiteY71" fmla="*/ 3029654 h 4338987"/>
              <a:gd name="connsiteX72" fmla="*/ 1415863 w 4202218"/>
              <a:gd name="connsiteY72" fmla="*/ 3361124 h 4338987"/>
              <a:gd name="connsiteX73" fmla="*/ 1381573 w 4202218"/>
              <a:gd name="connsiteY73" fmla="*/ 3681164 h 4338987"/>
              <a:gd name="connsiteX74" fmla="*/ 1381573 w 4202218"/>
              <a:gd name="connsiteY74" fmla="*/ 3989774 h 4338987"/>
              <a:gd name="connsiteX75" fmla="*/ 1290133 w 4202218"/>
              <a:gd name="connsiteY75" fmla="*/ 4309814 h 4338987"/>
              <a:gd name="connsiteX76" fmla="*/ 1198693 w 4202218"/>
              <a:gd name="connsiteY76" fmla="*/ 4298384 h 4338987"/>
              <a:gd name="connsiteX77" fmla="*/ 1187263 w 4202218"/>
              <a:gd name="connsiteY77" fmla="*/ 4081214 h 4338987"/>
              <a:gd name="connsiteX78" fmla="*/ 1198693 w 4202218"/>
              <a:gd name="connsiteY78" fmla="*/ 3909764 h 4338987"/>
              <a:gd name="connsiteX79" fmla="*/ 970093 w 4202218"/>
              <a:gd name="connsiteY79" fmla="*/ 3989774 h 4338987"/>
              <a:gd name="connsiteX80" fmla="*/ 718633 w 4202218"/>
              <a:gd name="connsiteY80" fmla="*/ 4069784 h 4338987"/>
              <a:gd name="connsiteX81" fmla="*/ 741493 w 4202218"/>
              <a:gd name="connsiteY81" fmla="*/ 3955484 h 4338987"/>
              <a:gd name="connsiteX82" fmla="*/ 1130113 w 4202218"/>
              <a:gd name="connsiteY82" fmla="*/ 3795464 h 4338987"/>
              <a:gd name="connsiteX83" fmla="*/ 1278703 w 4202218"/>
              <a:gd name="connsiteY83" fmla="*/ 3726884 h 4338987"/>
              <a:gd name="connsiteX84" fmla="*/ 1221553 w 4202218"/>
              <a:gd name="connsiteY84" fmla="*/ 3372554 h 4338987"/>
              <a:gd name="connsiteX85" fmla="*/ 1324423 w 4202218"/>
              <a:gd name="connsiteY85" fmla="*/ 3121094 h 4338987"/>
              <a:gd name="connsiteX86" fmla="*/ 1393003 w 4202218"/>
              <a:gd name="connsiteY86" fmla="*/ 3052514 h 4338987"/>
              <a:gd name="connsiteX87" fmla="*/ 1084393 w 4202218"/>
              <a:gd name="connsiteY87" fmla="*/ 3029654 h 4338987"/>
              <a:gd name="connsiteX88" fmla="*/ 730063 w 4202218"/>
              <a:gd name="connsiteY88" fmla="*/ 2961074 h 4338987"/>
              <a:gd name="connsiteX89" fmla="*/ 375733 w 4202218"/>
              <a:gd name="connsiteY89" fmla="*/ 3132524 h 4338987"/>
              <a:gd name="connsiteX90" fmla="*/ 421453 w 4202218"/>
              <a:gd name="connsiteY90" fmla="*/ 3029654 h 4338987"/>
              <a:gd name="connsiteX91" fmla="*/ 627193 w 4202218"/>
              <a:gd name="connsiteY91" fmla="*/ 2926784 h 4338987"/>
              <a:gd name="connsiteX92" fmla="*/ 810073 w 4202218"/>
              <a:gd name="connsiteY92" fmla="*/ 2755334 h 4338987"/>
              <a:gd name="connsiteX93" fmla="*/ 1152973 w 4202218"/>
              <a:gd name="connsiteY93" fmla="*/ 2778194 h 4338987"/>
              <a:gd name="connsiteX94" fmla="*/ 1461583 w 4202218"/>
              <a:gd name="connsiteY94" fmla="*/ 2823914 h 4338987"/>
              <a:gd name="connsiteX95" fmla="*/ 1953073 w 4202218"/>
              <a:gd name="connsiteY95" fmla="*/ 2663894 h 4338987"/>
              <a:gd name="connsiteX96" fmla="*/ 1701613 w 4202218"/>
              <a:gd name="connsiteY96" fmla="*/ 2263844 h 4338987"/>
              <a:gd name="connsiteX97" fmla="*/ 1690183 w 4202218"/>
              <a:gd name="connsiteY97" fmla="*/ 1966664 h 4338987"/>
              <a:gd name="connsiteX98" fmla="*/ 1381991 w 4202218"/>
              <a:gd name="connsiteY98" fmla="*/ 1841930 h 4338987"/>
              <a:gd name="connsiteX99" fmla="*/ 1095823 w 4202218"/>
              <a:gd name="connsiteY99" fmla="*/ 1715204 h 4338987"/>
              <a:gd name="connsiteX100" fmla="*/ 746507 w 4202218"/>
              <a:gd name="connsiteY100" fmla="*/ 1626741 h 4338987"/>
              <a:gd name="connsiteX101" fmla="*/ 352873 w 4202218"/>
              <a:gd name="connsiteY101" fmla="*/ 1726634 h 4338987"/>
              <a:gd name="connsiteX102" fmla="*/ 113171 w 4202218"/>
              <a:gd name="connsiteY102" fmla="*/ 1763908 h 4338987"/>
              <a:gd name="connsiteX103" fmla="*/ 9973 w 4202218"/>
              <a:gd name="connsiteY103" fmla="*/ 1738064 h 4338987"/>
              <a:gd name="connsiteX104" fmla="*/ 348516 w 4202218"/>
              <a:gd name="connsiteY104" fmla="*/ 1644138 h 4338987"/>
              <a:gd name="connsiteX105" fmla="*/ 653097 w 4202218"/>
              <a:gd name="connsiteY105" fmla="*/ 1544246 h 4338987"/>
              <a:gd name="connsiteX106" fmla="*/ 1072963 w 4202218"/>
              <a:gd name="connsiteY106" fmla="*/ 1612334 h 4338987"/>
              <a:gd name="connsiteX107" fmla="*/ 1244413 w 4202218"/>
              <a:gd name="connsiteY107" fmla="*/ 1658054 h 4338987"/>
              <a:gd name="connsiteX108" fmla="*/ 1187263 w 4202218"/>
              <a:gd name="connsiteY108" fmla="*/ 1452314 h 4338987"/>
              <a:gd name="connsiteX109" fmla="*/ 1175833 w 4202218"/>
              <a:gd name="connsiteY109" fmla="*/ 1177994 h 4338987"/>
              <a:gd name="connsiteX110" fmla="*/ 1221553 w 4202218"/>
              <a:gd name="connsiteY110" fmla="*/ 1212284 h 4338987"/>
              <a:gd name="connsiteX0" fmla="*/ 1221553 w 4202218"/>
              <a:gd name="connsiteY0" fmla="*/ 1212284 h 4338987"/>
              <a:gd name="connsiteX1" fmla="*/ 1343911 w 4202218"/>
              <a:gd name="connsiteY1" fmla="*/ 1560154 h 4338987"/>
              <a:gd name="connsiteX2" fmla="*/ 1553023 w 4202218"/>
              <a:gd name="connsiteY2" fmla="*/ 1658054 h 4338987"/>
              <a:gd name="connsiteX3" fmla="*/ 1907353 w 4202218"/>
              <a:gd name="connsiteY3" fmla="*/ 1680914 h 4338987"/>
              <a:gd name="connsiteX4" fmla="*/ 2021653 w 4202218"/>
              <a:gd name="connsiteY4" fmla="*/ 1543754 h 4338987"/>
              <a:gd name="connsiteX5" fmla="*/ 2124523 w 4202218"/>
              <a:gd name="connsiteY5" fmla="*/ 1292294 h 4338987"/>
              <a:gd name="connsiteX6" fmla="*/ 2124523 w 4202218"/>
              <a:gd name="connsiteY6" fmla="*/ 1120844 h 4338987"/>
              <a:gd name="connsiteX7" fmla="*/ 2090233 w 4202218"/>
              <a:gd name="connsiteY7" fmla="*/ 812234 h 4338987"/>
              <a:gd name="connsiteX8" fmla="*/ 2078803 w 4202218"/>
              <a:gd name="connsiteY8" fmla="*/ 777944 h 4338987"/>
              <a:gd name="connsiteX9" fmla="*/ 2170243 w 4202218"/>
              <a:gd name="connsiteY9" fmla="*/ 1086554 h 4338987"/>
              <a:gd name="connsiteX10" fmla="*/ 2215963 w 4202218"/>
              <a:gd name="connsiteY10" fmla="*/ 1269434 h 4338987"/>
              <a:gd name="connsiteX11" fmla="*/ 2284543 w 4202218"/>
              <a:gd name="connsiteY11" fmla="*/ 1303724 h 4338987"/>
              <a:gd name="connsiteX12" fmla="*/ 2330263 w 4202218"/>
              <a:gd name="connsiteY12" fmla="*/ 1166564 h 4338987"/>
              <a:gd name="connsiteX13" fmla="*/ 2467423 w 4202218"/>
              <a:gd name="connsiteY13" fmla="*/ 880814 h 4338987"/>
              <a:gd name="connsiteX14" fmla="*/ 2558863 w 4202218"/>
              <a:gd name="connsiteY14" fmla="*/ 640784 h 4338987"/>
              <a:gd name="connsiteX15" fmla="*/ 2616013 w 4202218"/>
              <a:gd name="connsiteY15" fmla="*/ 537914 h 4338987"/>
              <a:gd name="connsiteX16" fmla="*/ 2558863 w 4202218"/>
              <a:gd name="connsiteY16" fmla="*/ 789374 h 4338987"/>
              <a:gd name="connsiteX17" fmla="*/ 2444563 w 4202218"/>
              <a:gd name="connsiteY17" fmla="*/ 1097984 h 4338987"/>
              <a:gd name="connsiteX18" fmla="*/ 2375983 w 4202218"/>
              <a:gd name="connsiteY18" fmla="*/ 1406594 h 4338987"/>
              <a:gd name="connsiteX19" fmla="*/ 2558863 w 4202218"/>
              <a:gd name="connsiteY19" fmla="*/ 1578044 h 4338987"/>
              <a:gd name="connsiteX20" fmla="*/ 2878903 w 4202218"/>
              <a:gd name="connsiteY20" fmla="*/ 1658054 h 4338987"/>
              <a:gd name="connsiteX21" fmla="*/ 3187513 w 4202218"/>
              <a:gd name="connsiteY21" fmla="*/ 1658054 h 4338987"/>
              <a:gd name="connsiteX22" fmla="*/ 3370393 w 4202218"/>
              <a:gd name="connsiteY22" fmla="*/ 1566614 h 4338987"/>
              <a:gd name="connsiteX23" fmla="*/ 3473263 w 4202218"/>
              <a:gd name="connsiteY23" fmla="*/ 1372304 h 4338987"/>
              <a:gd name="connsiteX24" fmla="*/ 3461833 w 4202218"/>
              <a:gd name="connsiteY24" fmla="*/ 1097984 h 4338987"/>
              <a:gd name="connsiteX25" fmla="*/ 3450403 w 4202218"/>
              <a:gd name="connsiteY25" fmla="*/ 777944 h 4338987"/>
              <a:gd name="connsiteX26" fmla="*/ 3759013 w 4202218"/>
              <a:gd name="connsiteY26" fmla="*/ 572204 h 4338987"/>
              <a:gd name="connsiteX27" fmla="*/ 3999043 w 4202218"/>
              <a:gd name="connsiteY27" fmla="*/ 92144 h 4338987"/>
              <a:gd name="connsiteX28" fmla="*/ 4033333 w 4202218"/>
              <a:gd name="connsiteY28" fmla="*/ 12134 h 4338987"/>
              <a:gd name="connsiteX29" fmla="*/ 4010473 w 4202218"/>
              <a:gd name="connsiteY29" fmla="*/ 252164 h 4338987"/>
              <a:gd name="connsiteX30" fmla="*/ 3827593 w 4202218"/>
              <a:gd name="connsiteY30" fmla="*/ 652214 h 4338987"/>
              <a:gd name="connsiteX31" fmla="*/ 3644713 w 4202218"/>
              <a:gd name="connsiteY31" fmla="*/ 789374 h 4338987"/>
              <a:gd name="connsiteX32" fmla="*/ 3530413 w 4202218"/>
              <a:gd name="connsiteY32" fmla="*/ 892244 h 4338987"/>
              <a:gd name="connsiteX33" fmla="*/ 3861883 w 4202218"/>
              <a:gd name="connsiteY33" fmla="*/ 846524 h 4338987"/>
              <a:gd name="connsiteX34" fmla="*/ 4193353 w 4202218"/>
              <a:gd name="connsiteY34" fmla="*/ 720794 h 4338987"/>
              <a:gd name="connsiteX35" fmla="*/ 4079053 w 4202218"/>
              <a:gd name="connsiteY35" fmla="*/ 892244 h 4338987"/>
              <a:gd name="connsiteX36" fmla="*/ 3781873 w 4202218"/>
              <a:gd name="connsiteY36" fmla="*/ 937964 h 4338987"/>
              <a:gd name="connsiteX37" fmla="*/ 3610423 w 4202218"/>
              <a:gd name="connsiteY37" fmla="*/ 995114 h 4338987"/>
              <a:gd name="connsiteX38" fmla="*/ 3656143 w 4202218"/>
              <a:gd name="connsiteY38" fmla="*/ 1235144 h 4338987"/>
              <a:gd name="connsiteX39" fmla="*/ 3621853 w 4202218"/>
              <a:gd name="connsiteY39" fmla="*/ 1532324 h 4338987"/>
              <a:gd name="connsiteX40" fmla="*/ 3461833 w 4202218"/>
              <a:gd name="connsiteY40" fmla="*/ 1726634 h 4338987"/>
              <a:gd name="connsiteX41" fmla="*/ 3278953 w 4202218"/>
              <a:gd name="connsiteY41" fmla="*/ 2035244 h 4338987"/>
              <a:gd name="connsiteX42" fmla="*/ 3233233 w 4202218"/>
              <a:gd name="connsiteY42" fmla="*/ 2309564 h 4338987"/>
              <a:gd name="connsiteX43" fmla="*/ 3404683 w 4202218"/>
              <a:gd name="connsiteY43" fmla="*/ 2458154 h 4338987"/>
              <a:gd name="connsiteX44" fmla="*/ 3759013 w 4202218"/>
              <a:gd name="connsiteY44" fmla="*/ 2663894 h 4338987"/>
              <a:gd name="connsiteX45" fmla="*/ 4079053 w 4202218"/>
              <a:gd name="connsiteY45" fmla="*/ 2778194 h 4338987"/>
              <a:gd name="connsiteX46" fmla="*/ 4079053 w 4202218"/>
              <a:gd name="connsiteY46" fmla="*/ 2881064 h 4338987"/>
              <a:gd name="connsiteX47" fmla="*/ 3770443 w 4202218"/>
              <a:gd name="connsiteY47" fmla="*/ 2869634 h 4338987"/>
              <a:gd name="connsiteX48" fmla="*/ 3404683 w 4202218"/>
              <a:gd name="connsiteY48" fmla="*/ 2732474 h 4338987"/>
              <a:gd name="connsiteX49" fmla="*/ 3084643 w 4202218"/>
              <a:gd name="connsiteY49" fmla="*/ 2663894 h 4338987"/>
              <a:gd name="connsiteX50" fmla="*/ 2958913 w 4202218"/>
              <a:gd name="connsiteY50" fmla="*/ 2698184 h 4338987"/>
              <a:gd name="connsiteX51" fmla="*/ 2821753 w 4202218"/>
              <a:gd name="connsiteY51" fmla="*/ 2823914 h 4338987"/>
              <a:gd name="connsiteX52" fmla="*/ 2764603 w 4202218"/>
              <a:gd name="connsiteY52" fmla="*/ 2995364 h 4338987"/>
              <a:gd name="connsiteX53" fmla="*/ 2970343 w 4202218"/>
              <a:gd name="connsiteY53" fmla="*/ 3132524 h 4338987"/>
              <a:gd name="connsiteX54" fmla="*/ 3176083 w 4202218"/>
              <a:gd name="connsiteY54" fmla="*/ 3269684 h 4338987"/>
              <a:gd name="connsiteX55" fmla="*/ 3347533 w 4202218"/>
              <a:gd name="connsiteY55" fmla="*/ 3303974 h 4338987"/>
              <a:gd name="connsiteX56" fmla="*/ 3267523 w 4202218"/>
              <a:gd name="connsiteY56" fmla="*/ 3395414 h 4338987"/>
              <a:gd name="connsiteX57" fmla="*/ 3004633 w 4202218"/>
              <a:gd name="connsiteY57" fmla="*/ 3303974 h 4338987"/>
              <a:gd name="connsiteX58" fmla="*/ 2753173 w 4202218"/>
              <a:gd name="connsiteY58" fmla="*/ 3189674 h 4338987"/>
              <a:gd name="connsiteX59" fmla="*/ 2638873 w 4202218"/>
              <a:gd name="connsiteY59" fmla="*/ 3098234 h 4338987"/>
              <a:gd name="connsiteX60" fmla="*/ 2570293 w 4202218"/>
              <a:gd name="connsiteY60" fmla="*/ 3109664 h 4338987"/>
              <a:gd name="connsiteX61" fmla="*/ 2558863 w 4202218"/>
              <a:gd name="connsiteY61" fmla="*/ 3326834 h 4338987"/>
              <a:gd name="connsiteX62" fmla="*/ 2673163 w 4202218"/>
              <a:gd name="connsiteY62" fmla="*/ 3555434 h 4338987"/>
              <a:gd name="connsiteX63" fmla="*/ 2730313 w 4202218"/>
              <a:gd name="connsiteY63" fmla="*/ 4024064 h 4338987"/>
              <a:gd name="connsiteX64" fmla="*/ 2696023 w 4202218"/>
              <a:gd name="connsiteY64" fmla="*/ 4184084 h 4338987"/>
              <a:gd name="connsiteX65" fmla="*/ 2536003 w 4202218"/>
              <a:gd name="connsiteY65" fmla="*/ 4138364 h 4338987"/>
              <a:gd name="connsiteX66" fmla="*/ 2536003 w 4202218"/>
              <a:gd name="connsiteY66" fmla="*/ 3909764 h 4338987"/>
              <a:gd name="connsiteX67" fmla="*/ 2433133 w 4202218"/>
              <a:gd name="connsiteY67" fmla="*/ 3566864 h 4338987"/>
              <a:gd name="connsiteX68" fmla="*/ 2307403 w 4202218"/>
              <a:gd name="connsiteY68" fmla="*/ 3166814 h 4338987"/>
              <a:gd name="connsiteX69" fmla="*/ 2261683 w 4202218"/>
              <a:gd name="connsiteY69" fmla="*/ 3063944 h 4338987"/>
              <a:gd name="connsiteX70" fmla="*/ 2078803 w 4202218"/>
              <a:gd name="connsiteY70" fmla="*/ 2949644 h 4338987"/>
              <a:gd name="connsiteX71" fmla="*/ 1850203 w 4202218"/>
              <a:gd name="connsiteY71" fmla="*/ 3029654 h 4338987"/>
              <a:gd name="connsiteX72" fmla="*/ 1415863 w 4202218"/>
              <a:gd name="connsiteY72" fmla="*/ 3361124 h 4338987"/>
              <a:gd name="connsiteX73" fmla="*/ 1381573 w 4202218"/>
              <a:gd name="connsiteY73" fmla="*/ 3681164 h 4338987"/>
              <a:gd name="connsiteX74" fmla="*/ 1381573 w 4202218"/>
              <a:gd name="connsiteY74" fmla="*/ 3989774 h 4338987"/>
              <a:gd name="connsiteX75" fmla="*/ 1290133 w 4202218"/>
              <a:gd name="connsiteY75" fmla="*/ 4309814 h 4338987"/>
              <a:gd name="connsiteX76" fmla="*/ 1198693 w 4202218"/>
              <a:gd name="connsiteY76" fmla="*/ 4298384 h 4338987"/>
              <a:gd name="connsiteX77" fmla="*/ 1187263 w 4202218"/>
              <a:gd name="connsiteY77" fmla="*/ 4081214 h 4338987"/>
              <a:gd name="connsiteX78" fmla="*/ 1198693 w 4202218"/>
              <a:gd name="connsiteY78" fmla="*/ 3909764 h 4338987"/>
              <a:gd name="connsiteX79" fmla="*/ 970093 w 4202218"/>
              <a:gd name="connsiteY79" fmla="*/ 3989774 h 4338987"/>
              <a:gd name="connsiteX80" fmla="*/ 718633 w 4202218"/>
              <a:gd name="connsiteY80" fmla="*/ 4069784 h 4338987"/>
              <a:gd name="connsiteX81" fmla="*/ 741493 w 4202218"/>
              <a:gd name="connsiteY81" fmla="*/ 3955484 h 4338987"/>
              <a:gd name="connsiteX82" fmla="*/ 1130113 w 4202218"/>
              <a:gd name="connsiteY82" fmla="*/ 3795464 h 4338987"/>
              <a:gd name="connsiteX83" fmla="*/ 1278703 w 4202218"/>
              <a:gd name="connsiteY83" fmla="*/ 3726884 h 4338987"/>
              <a:gd name="connsiteX84" fmla="*/ 1221553 w 4202218"/>
              <a:gd name="connsiteY84" fmla="*/ 3372554 h 4338987"/>
              <a:gd name="connsiteX85" fmla="*/ 1324423 w 4202218"/>
              <a:gd name="connsiteY85" fmla="*/ 3121094 h 4338987"/>
              <a:gd name="connsiteX86" fmla="*/ 1393003 w 4202218"/>
              <a:gd name="connsiteY86" fmla="*/ 3052514 h 4338987"/>
              <a:gd name="connsiteX87" fmla="*/ 1084393 w 4202218"/>
              <a:gd name="connsiteY87" fmla="*/ 3029654 h 4338987"/>
              <a:gd name="connsiteX88" fmla="*/ 730063 w 4202218"/>
              <a:gd name="connsiteY88" fmla="*/ 2961074 h 4338987"/>
              <a:gd name="connsiteX89" fmla="*/ 375733 w 4202218"/>
              <a:gd name="connsiteY89" fmla="*/ 3132524 h 4338987"/>
              <a:gd name="connsiteX90" fmla="*/ 421453 w 4202218"/>
              <a:gd name="connsiteY90" fmla="*/ 3029654 h 4338987"/>
              <a:gd name="connsiteX91" fmla="*/ 627193 w 4202218"/>
              <a:gd name="connsiteY91" fmla="*/ 2926784 h 4338987"/>
              <a:gd name="connsiteX92" fmla="*/ 810073 w 4202218"/>
              <a:gd name="connsiteY92" fmla="*/ 2755334 h 4338987"/>
              <a:gd name="connsiteX93" fmla="*/ 1152973 w 4202218"/>
              <a:gd name="connsiteY93" fmla="*/ 2778194 h 4338987"/>
              <a:gd name="connsiteX94" fmla="*/ 1461583 w 4202218"/>
              <a:gd name="connsiteY94" fmla="*/ 2823914 h 4338987"/>
              <a:gd name="connsiteX95" fmla="*/ 1953073 w 4202218"/>
              <a:gd name="connsiteY95" fmla="*/ 2663894 h 4338987"/>
              <a:gd name="connsiteX96" fmla="*/ 1701613 w 4202218"/>
              <a:gd name="connsiteY96" fmla="*/ 2263844 h 4338987"/>
              <a:gd name="connsiteX97" fmla="*/ 1690183 w 4202218"/>
              <a:gd name="connsiteY97" fmla="*/ 1966664 h 4338987"/>
              <a:gd name="connsiteX98" fmla="*/ 1381991 w 4202218"/>
              <a:gd name="connsiteY98" fmla="*/ 1841930 h 4338987"/>
              <a:gd name="connsiteX99" fmla="*/ 1095823 w 4202218"/>
              <a:gd name="connsiteY99" fmla="*/ 1715204 h 4338987"/>
              <a:gd name="connsiteX100" fmla="*/ 746507 w 4202218"/>
              <a:gd name="connsiteY100" fmla="*/ 1626741 h 4338987"/>
              <a:gd name="connsiteX101" fmla="*/ 352873 w 4202218"/>
              <a:gd name="connsiteY101" fmla="*/ 1726634 h 4338987"/>
              <a:gd name="connsiteX102" fmla="*/ 113171 w 4202218"/>
              <a:gd name="connsiteY102" fmla="*/ 1763908 h 4338987"/>
              <a:gd name="connsiteX103" fmla="*/ 9973 w 4202218"/>
              <a:gd name="connsiteY103" fmla="*/ 1738064 h 4338987"/>
              <a:gd name="connsiteX104" fmla="*/ 348516 w 4202218"/>
              <a:gd name="connsiteY104" fmla="*/ 1644138 h 4338987"/>
              <a:gd name="connsiteX105" fmla="*/ 653097 w 4202218"/>
              <a:gd name="connsiteY105" fmla="*/ 1544246 h 4338987"/>
              <a:gd name="connsiteX106" fmla="*/ 1072963 w 4202218"/>
              <a:gd name="connsiteY106" fmla="*/ 1612334 h 4338987"/>
              <a:gd name="connsiteX107" fmla="*/ 1244413 w 4202218"/>
              <a:gd name="connsiteY107" fmla="*/ 1658054 h 4338987"/>
              <a:gd name="connsiteX108" fmla="*/ 1187263 w 4202218"/>
              <a:gd name="connsiteY108" fmla="*/ 1452314 h 4338987"/>
              <a:gd name="connsiteX109" fmla="*/ 1075917 w 4202218"/>
              <a:gd name="connsiteY109" fmla="*/ 547397 h 4338987"/>
              <a:gd name="connsiteX110" fmla="*/ 1221553 w 4202218"/>
              <a:gd name="connsiteY110" fmla="*/ 1212284 h 4338987"/>
              <a:gd name="connsiteX0" fmla="*/ 1221553 w 4202218"/>
              <a:gd name="connsiteY0" fmla="*/ 1212284 h 4338987"/>
              <a:gd name="connsiteX1" fmla="*/ 1343911 w 4202218"/>
              <a:gd name="connsiteY1" fmla="*/ 1560154 h 4338987"/>
              <a:gd name="connsiteX2" fmla="*/ 1553023 w 4202218"/>
              <a:gd name="connsiteY2" fmla="*/ 1658054 h 4338987"/>
              <a:gd name="connsiteX3" fmla="*/ 1907353 w 4202218"/>
              <a:gd name="connsiteY3" fmla="*/ 1680914 h 4338987"/>
              <a:gd name="connsiteX4" fmla="*/ 2021653 w 4202218"/>
              <a:gd name="connsiteY4" fmla="*/ 1543754 h 4338987"/>
              <a:gd name="connsiteX5" fmla="*/ 2124523 w 4202218"/>
              <a:gd name="connsiteY5" fmla="*/ 1292294 h 4338987"/>
              <a:gd name="connsiteX6" fmla="*/ 2124523 w 4202218"/>
              <a:gd name="connsiteY6" fmla="*/ 1120844 h 4338987"/>
              <a:gd name="connsiteX7" fmla="*/ 2090233 w 4202218"/>
              <a:gd name="connsiteY7" fmla="*/ 812234 h 4338987"/>
              <a:gd name="connsiteX8" fmla="*/ 2078803 w 4202218"/>
              <a:gd name="connsiteY8" fmla="*/ 777944 h 4338987"/>
              <a:gd name="connsiteX9" fmla="*/ 2170243 w 4202218"/>
              <a:gd name="connsiteY9" fmla="*/ 1086554 h 4338987"/>
              <a:gd name="connsiteX10" fmla="*/ 2215963 w 4202218"/>
              <a:gd name="connsiteY10" fmla="*/ 1269434 h 4338987"/>
              <a:gd name="connsiteX11" fmla="*/ 2284543 w 4202218"/>
              <a:gd name="connsiteY11" fmla="*/ 1303724 h 4338987"/>
              <a:gd name="connsiteX12" fmla="*/ 2330263 w 4202218"/>
              <a:gd name="connsiteY12" fmla="*/ 1166564 h 4338987"/>
              <a:gd name="connsiteX13" fmla="*/ 2467423 w 4202218"/>
              <a:gd name="connsiteY13" fmla="*/ 880814 h 4338987"/>
              <a:gd name="connsiteX14" fmla="*/ 2558863 w 4202218"/>
              <a:gd name="connsiteY14" fmla="*/ 640784 h 4338987"/>
              <a:gd name="connsiteX15" fmla="*/ 2616013 w 4202218"/>
              <a:gd name="connsiteY15" fmla="*/ 537914 h 4338987"/>
              <a:gd name="connsiteX16" fmla="*/ 2558863 w 4202218"/>
              <a:gd name="connsiteY16" fmla="*/ 789374 h 4338987"/>
              <a:gd name="connsiteX17" fmla="*/ 2444563 w 4202218"/>
              <a:gd name="connsiteY17" fmla="*/ 1097984 h 4338987"/>
              <a:gd name="connsiteX18" fmla="*/ 2375983 w 4202218"/>
              <a:gd name="connsiteY18" fmla="*/ 1406594 h 4338987"/>
              <a:gd name="connsiteX19" fmla="*/ 2558863 w 4202218"/>
              <a:gd name="connsiteY19" fmla="*/ 1578044 h 4338987"/>
              <a:gd name="connsiteX20" fmla="*/ 2878903 w 4202218"/>
              <a:gd name="connsiteY20" fmla="*/ 1658054 h 4338987"/>
              <a:gd name="connsiteX21" fmla="*/ 3187513 w 4202218"/>
              <a:gd name="connsiteY21" fmla="*/ 1658054 h 4338987"/>
              <a:gd name="connsiteX22" fmla="*/ 3370393 w 4202218"/>
              <a:gd name="connsiteY22" fmla="*/ 1566614 h 4338987"/>
              <a:gd name="connsiteX23" fmla="*/ 3473263 w 4202218"/>
              <a:gd name="connsiteY23" fmla="*/ 1372304 h 4338987"/>
              <a:gd name="connsiteX24" fmla="*/ 3461833 w 4202218"/>
              <a:gd name="connsiteY24" fmla="*/ 1097984 h 4338987"/>
              <a:gd name="connsiteX25" fmla="*/ 3450403 w 4202218"/>
              <a:gd name="connsiteY25" fmla="*/ 777944 h 4338987"/>
              <a:gd name="connsiteX26" fmla="*/ 3759013 w 4202218"/>
              <a:gd name="connsiteY26" fmla="*/ 572204 h 4338987"/>
              <a:gd name="connsiteX27" fmla="*/ 3999043 w 4202218"/>
              <a:gd name="connsiteY27" fmla="*/ 92144 h 4338987"/>
              <a:gd name="connsiteX28" fmla="*/ 4033333 w 4202218"/>
              <a:gd name="connsiteY28" fmla="*/ 12134 h 4338987"/>
              <a:gd name="connsiteX29" fmla="*/ 4010473 w 4202218"/>
              <a:gd name="connsiteY29" fmla="*/ 252164 h 4338987"/>
              <a:gd name="connsiteX30" fmla="*/ 3827593 w 4202218"/>
              <a:gd name="connsiteY30" fmla="*/ 652214 h 4338987"/>
              <a:gd name="connsiteX31" fmla="*/ 3644713 w 4202218"/>
              <a:gd name="connsiteY31" fmla="*/ 789374 h 4338987"/>
              <a:gd name="connsiteX32" fmla="*/ 3530413 w 4202218"/>
              <a:gd name="connsiteY32" fmla="*/ 892244 h 4338987"/>
              <a:gd name="connsiteX33" fmla="*/ 3861883 w 4202218"/>
              <a:gd name="connsiteY33" fmla="*/ 846524 h 4338987"/>
              <a:gd name="connsiteX34" fmla="*/ 4193353 w 4202218"/>
              <a:gd name="connsiteY34" fmla="*/ 720794 h 4338987"/>
              <a:gd name="connsiteX35" fmla="*/ 4079053 w 4202218"/>
              <a:gd name="connsiteY35" fmla="*/ 892244 h 4338987"/>
              <a:gd name="connsiteX36" fmla="*/ 3781873 w 4202218"/>
              <a:gd name="connsiteY36" fmla="*/ 937964 h 4338987"/>
              <a:gd name="connsiteX37" fmla="*/ 3610423 w 4202218"/>
              <a:gd name="connsiteY37" fmla="*/ 995114 h 4338987"/>
              <a:gd name="connsiteX38" fmla="*/ 3656143 w 4202218"/>
              <a:gd name="connsiteY38" fmla="*/ 1235144 h 4338987"/>
              <a:gd name="connsiteX39" fmla="*/ 3621853 w 4202218"/>
              <a:gd name="connsiteY39" fmla="*/ 1532324 h 4338987"/>
              <a:gd name="connsiteX40" fmla="*/ 3461833 w 4202218"/>
              <a:gd name="connsiteY40" fmla="*/ 1726634 h 4338987"/>
              <a:gd name="connsiteX41" fmla="*/ 3278953 w 4202218"/>
              <a:gd name="connsiteY41" fmla="*/ 2035244 h 4338987"/>
              <a:gd name="connsiteX42" fmla="*/ 3233233 w 4202218"/>
              <a:gd name="connsiteY42" fmla="*/ 2309564 h 4338987"/>
              <a:gd name="connsiteX43" fmla="*/ 3404683 w 4202218"/>
              <a:gd name="connsiteY43" fmla="*/ 2458154 h 4338987"/>
              <a:gd name="connsiteX44" fmla="*/ 3759013 w 4202218"/>
              <a:gd name="connsiteY44" fmla="*/ 2663894 h 4338987"/>
              <a:gd name="connsiteX45" fmla="*/ 4079053 w 4202218"/>
              <a:gd name="connsiteY45" fmla="*/ 2778194 h 4338987"/>
              <a:gd name="connsiteX46" fmla="*/ 4079053 w 4202218"/>
              <a:gd name="connsiteY46" fmla="*/ 2881064 h 4338987"/>
              <a:gd name="connsiteX47" fmla="*/ 3770443 w 4202218"/>
              <a:gd name="connsiteY47" fmla="*/ 2869634 h 4338987"/>
              <a:gd name="connsiteX48" fmla="*/ 3404683 w 4202218"/>
              <a:gd name="connsiteY48" fmla="*/ 2732474 h 4338987"/>
              <a:gd name="connsiteX49" fmla="*/ 3084643 w 4202218"/>
              <a:gd name="connsiteY49" fmla="*/ 2663894 h 4338987"/>
              <a:gd name="connsiteX50" fmla="*/ 2958913 w 4202218"/>
              <a:gd name="connsiteY50" fmla="*/ 2698184 h 4338987"/>
              <a:gd name="connsiteX51" fmla="*/ 2821753 w 4202218"/>
              <a:gd name="connsiteY51" fmla="*/ 2823914 h 4338987"/>
              <a:gd name="connsiteX52" fmla="*/ 2764603 w 4202218"/>
              <a:gd name="connsiteY52" fmla="*/ 2995364 h 4338987"/>
              <a:gd name="connsiteX53" fmla="*/ 2970343 w 4202218"/>
              <a:gd name="connsiteY53" fmla="*/ 3132524 h 4338987"/>
              <a:gd name="connsiteX54" fmla="*/ 3176083 w 4202218"/>
              <a:gd name="connsiteY54" fmla="*/ 3269684 h 4338987"/>
              <a:gd name="connsiteX55" fmla="*/ 3347533 w 4202218"/>
              <a:gd name="connsiteY55" fmla="*/ 3303974 h 4338987"/>
              <a:gd name="connsiteX56" fmla="*/ 3267523 w 4202218"/>
              <a:gd name="connsiteY56" fmla="*/ 3395414 h 4338987"/>
              <a:gd name="connsiteX57" fmla="*/ 3004633 w 4202218"/>
              <a:gd name="connsiteY57" fmla="*/ 3303974 h 4338987"/>
              <a:gd name="connsiteX58" fmla="*/ 2753173 w 4202218"/>
              <a:gd name="connsiteY58" fmla="*/ 3189674 h 4338987"/>
              <a:gd name="connsiteX59" fmla="*/ 2638873 w 4202218"/>
              <a:gd name="connsiteY59" fmla="*/ 3098234 h 4338987"/>
              <a:gd name="connsiteX60" fmla="*/ 2570293 w 4202218"/>
              <a:gd name="connsiteY60" fmla="*/ 3109664 h 4338987"/>
              <a:gd name="connsiteX61" fmla="*/ 2558863 w 4202218"/>
              <a:gd name="connsiteY61" fmla="*/ 3326834 h 4338987"/>
              <a:gd name="connsiteX62" fmla="*/ 2673163 w 4202218"/>
              <a:gd name="connsiteY62" fmla="*/ 3555434 h 4338987"/>
              <a:gd name="connsiteX63" fmla="*/ 2730313 w 4202218"/>
              <a:gd name="connsiteY63" fmla="*/ 4024064 h 4338987"/>
              <a:gd name="connsiteX64" fmla="*/ 2696023 w 4202218"/>
              <a:gd name="connsiteY64" fmla="*/ 4184084 h 4338987"/>
              <a:gd name="connsiteX65" fmla="*/ 2536003 w 4202218"/>
              <a:gd name="connsiteY65" fmla="*/ 4138364 h 4338987"/>
              <a:gd name="connsiteX66" fmla="*/ 2536003 w 4202218"/>
              <a:gd name="connsiteY66" fmla="*/ 3909764 h 4338987"/>
              <a:gd name="connsiteX67" fmla="*/ 2433133 w 4202218"/>
              <a:gd name="connsiteY67" fmla="*/ 3566864 h 4338987"/>
              <a:gd name="connsiteX68" fmla="*/ 2307403 w 4202218"/>
              <a:gd name="connsiteY68" fmla="*/ 3166814 h 4338987"/>
              <a:gd name="connsiteX69" fmla="*/ 2261683 w 4202218"/>
              <a:gd name="connsiteY69" fmla="*/ 3063944 h 4338987"/>
              <a:gd name="connsiteX70" fmla="*/ 2078803 w 4202218"/>
              <a:gd name="connsiteY70" fmla="*/ 2949644 h 4338987"/>
              <a:gd name="connsiteX71" fmla="*/ 1850203 w 4202218"/>
              <a:gd name="connsiteY71" fmla="*/ 3029654 h 4338987"/>
              <a:gd name="connsiteX72" fmla="*/ 1415863 w 4202218"/>
              <a:gd name="connsiteY72" fmla="*/ 3361124 h 4338987"/>
              <a:gd name="connsiteX73" fmla="*/ 1381573 w 4202218"/>
              <a:gd name="connsiteY73" fmla="*/ 3681164 h 4338987"/>
              <a:gd name="connsiteX74" fmla="*/ 1381573 w 4202218"/>
              <a:gd name="connsiteY74" fmla="*/ 3989774 h 4338987"/>
              <a:gd name="connsiteX75" fmla="*/ 1290133 w 4202218"/>
              <a:gd name="connsiteY75" fmla="*/ 4309814 h 4338987"/>
              <a:gd name="connsiteX76" fmla="*/ 1198693 w 4202218"/>
              <a:gd name="connsiteY76" fmla="*/ 4298384 h 4338987"/>
              <a:gd name="connsiteX77" fmla="*/ 1187263 w 4202218"/>
              <a:gd name="connsiteY77" fmla="*/ 4081214 h 4338987"/>
              <a:gd name="connsiteX78" fmla="*/ 1198693 w 4202218"/>
              <a:gd name="connsiteY78" fmla="*/ 3909764 h 4338987"/>
              <a:gd name="connsiteX79" fmla="*/ 970093 w 4202218"/>
              <a:gd name="connsiteY79" fmla="*/ 3989774 h 4338987"/>
              <a:gd name="connsiteX80" fmla="*/ 718633 w 4202218"/>
              <a:gd name="connsiteY80" fmla="*/ 4069784 h 4338987"/>
              <a:gd name="connsiteX81" fmla="*/ 741493 w 4202218"/>
              <a:gd name="connsiteY81" fmla="*/ 3955484 h 4338987"/>
              <a:gd name="connsiteX82" fmla="*/ 1130113 w 4202218"/>
              <a:gd name="connsiteY82" fmla="*/ 3795464 h 4338987"/>
              <a:gd name="connsiteX83" fmla="*/ 1278703 w 4202218"/>
              <a:gd name="connsiteY83" fmla="*/ 3726884 h 4338987"/>
              <a:gd name="connsiteX84" fmla="*/ 1221553 w 4202218"/>
              <a:gd name="connsiteY84" fmla="*/ 3372554 h 4338987"/>
              <a:gd name="connsiteX85" fmla="*/ 1324423 w 4202218"/>
              <a:gd name="connsiteY85" fmla="*/ 3121094 h 4338987"/>
              <a:gd name="connsiteX86" fmla="*/ 1393003 w 4202218"/>
              <a:gd name="connsiteY86" fmla="*/ 3052514 h 4338987"/>
              <a:gd name="connsiteX87" fmla="*/ 1084393 w 4202218"/>
              <a:gd name="connsiteY87" fmla="*/ 3029654 h 4338987"/>
              <a:gd name="connsiteX88" fmla="*/ 730063 w 4202218"/>
              <a:gd name="connsiteY88" fmla="*/ 2961074 h 4338987"/>
              <a:gd name="connsiteX89" fmla="*/ 375733 w 4202218"/>
              <a:gd name="connsiteY89" fmla="*/ 3132524 h 4338987"/>
              <a:gd name="connsiteX90" fmla="*/ 421453 w 4202218"/>
              <a:gd name="connsiteY90" fmla="*/ 3029654 h 4338987"/>
              <a:gd name="connsiteX91" fmla="*/ 627193 w 4202218"/>
              <a:gd name="connsiteY91" fmla="*/ 2926784 h 4338987"/>
              <a:gd name="connsiteX92" fmla="*/ 810073 w 4202218"/>
              <a:gd name="connsiteY92" fmla="*/ 2755334 h 4338987"/>
              <a:gd name="connsiteX93" fmla="*/ 1152973 w 4202218"/>
              <a:gd name="connsiteY93" fmla="*/ 2778194 h 4338987"/>
              <a:gd name="connsiteX94" fmla="*/ 1461583 w 4202218"/>
              <a:gd name="connsiteY94" fmla="*/ 2823914 h 4338987"/>
              <a:gd name="connsiteX95" fmla="*/ 1953073 w 4202218"/>
              <a:gd name="connsiteY95" fmla="*/ 2663894 h 4338987"/>
              <a:gd name="connsiteX96" fmla="*/ 1701613 w 4202218"/>
              <a:gd name="connsiteY96" fmla="*/ 2263844 h 4338987"/>
              <a:gd name="connsiteX97" fmla="*/ 1690183 w 4202218"/>
              <a:gd name="connsiteY97" fmla="*/ 1966664 h 4338987"/>
              <a:gd name="connsiteX98" fmla="*/ 1381991 w 4202218"/>
              <a:gd name="connsiteY98" fmla="*/ 1841930 h 4338987"/>
              <a:gd name="connsiteX99" fmla="*/ 1095823 w 4202218"/>
              <a:gd name="connsiteY99" fmla="*/ 1715204 h 4338987"/>
              <a:gd name="connsiteX100" fmla="*/ 746507 w 4202218"/>
              <a:gd name="connsiteY100" fmla="*/ 1626741 h 4338987"/>
              <a:gd name="connsiteX101" fmla="*/ 352873 w 4202218"/>
              <a:gd name="connsiteY101" fmla="*/ 1726634 h 4338987"/>
              <a:gd name="connsiteX102" fmla="*/ 113171 w 4202218"/>
              <a:gd name="connsiteY102" fmla="*/ 1763908 h 4338987"/>
              <a:gd name="connsiteX103" fmla="*/ 9973 w 4202218"/>
              <a:gd name="connsiteY103" fmla="*/ 1738064 h 4338987"/>
              <a:gd name="connsiteX104" fmla="*/ 348516 w 4202218"/>
              <a:gd name="connsiteY104" fmla="*/ 1644138 h 4338987"/>
              <a:gd name="connsiteX105" fmla="*/ 653097 w 4202218"/>
              <a:gd name="connsiteY105" fmla="*/ 1544246 h 4338987"/>
              <a:gd name="connsiteX106" fmla="*/ 1072963 w 4202218"/>
              <a:gd name="connsiteY106" fmla="*/ 1612334 h 4338987"/>
              <a:gd name="connsiteX107" fmla="*/ 1244413 w 4202218"/>
              <a:gd name="connsiteY107" fmla="*/ 1658054 h 4338987"/>
              <a:gd name="connsiteX108" fmla="*/ 1187263 w 4202218"/>
              <a:gd name="connsiteY108" fmla="*/ 1452314 h 4338987"/>
              <a:gd name="connsiteX109" fmla="*/ 876086 w 4202218"/>
              <a:gd name="connsiteY109" fmla="*/ 100164 h 4338987"/>
              <a:gd name="connsiteX110" fmla="*/ 1221553 w 4202218"/>
              <a:gd name="connsiteY110" fmla="*/ 1212284 h 4338987"/>
              <a:gd name="connsiteX0" fmla="*/ 1221553 w 4202218"/>
              <a:gd name="connsiteY0" fmla="*/ 1212284 h 4338987"/>
              <a:gd name="connsiteX1" fmla="*/ 1343911 w 4202218"/>
              <a:gd name="connsiteY1" fmla="*/ 1560154 h 4338987"/>
              <a:gd name="connsiteX2" fmla="*/ 1553023 w 4202218"/>
              <a:gd name="connsiteY2" fmla="*/ 1658054 h 4338987"/>
              <a:gd name="connsiteX3" fmla="*/ 1907353 w 4202218"/>
              <a:gd name="connsiteY3" fmla="*/ 1680914 h 4338987"/>
              <a:gd name="connsiteX4" fmla="*/ 2021653 w 4202218"/>
              <a:gd name="connsiteY4" fmla="*/ 1543754 h 4338987"/>
              <a:gd name="connsiteX5" fmla="*/ 2124523 w 4202218"/>
              <a:gd name="connsiteY5" fmla="*/ 1292294 h 4338987"/>
              <a:gd name="connsiteX6" fmla="*/ 2124523 w 4202218"/>
              <a:gd name="connsiteY6" fmla="*/ 1120844 h 4338987"/>
              <a:gd name="connsiteX7" fmla="*/ 2090233 w 4202218"/>
              <a:gd name="connsiteY7" fmla="*/ 812234 h 4338987"/>
              <a:gd name="connsiteX8" fmla="*/ 2078803 w 4202218"/>
              <a:gd name="connsiteY8" fmla="*/ 777944 h 4338987"/>
              <a:gd name="connsiteX9" fmla="*/ 2170243 w 4202218"/>
              <a:gd name="connsiteY9" fmla="*/ 1086554 h 4338987"/>
              <a:gd name="connsiteX10" fmla="*/ 2215963 w 4202218"/>
              <a:gd name="connsiteY10" fmla="*/ 1269434 h 4338987"/>
              <a:gd name="connsiteX11" fmla="*/ 2284543 w 4202218"/>
              <a:gd name="connsiteY11" fmla="*/ 1303724 h 4338987"/>
              <a:gd name="connsiteX12" fmla="*/ 2330263 w 4202218"/>
              <a:gd name="connsiteY12" fmla="*/ 1166564 h 4338987"/>
              <a:gd name="connsiteX13" fmla="*/ 2467423 w 4202218"/>
              <a:gd name="connsiteY13" fmla="*/ 880814 h 4338987"/>
              <a:gd name="connsiteX14" fmla="*/ 2558863 w 4202218"/>
              <a:gd name="connsiteY14" fmla="*/ 640784 h 4338987"/>
              <a:gd name="connsiteX15" fmla="*/ 2616013 w 4202218"/>
              <a:gd name="connsiteY15" fmla="*/ 537914 h 4338987"/>
              <a:gd name="connsiteX16" fmla="*/ 2558863 w 4202218"/>
              <a:gd name="connsiteY16" fmla="*/ 789374 h 4338987"/>
              <a:gd name="connsiteX17" fmla="*/ 2444563 w 4202218"/>
              <a:gd name="connsiteY17" fmla="*/ 1097984 h 4338987"/>
              <a:gd name="connsiteX18" fmla="*/ 2375983 w 4202218"/>
              <a:gd name="connsiteY18" fmla="*/ 1406594 h 4338987"/>
              <a:gd name="connsiteX19" fmla="*/ 2558863 w 4202218"/>
              <a:gd name="connsiteY19" fmla="*/ 1578044 h 4338987"/>
              <a:gd name="connsiteX20" fmla="*/ 2878903 w 4202218"/>
              <a:gd name="connsiteY20" fmla="*/ 1658054 h 4338987"/>
              <a:gd name="connsiteX21" fmla="*/ 3187513 w 4202218"/>
              <a:gd name="connsiteY21" fmla="*/ 1658054 h 4338987"/>
              <a:gd name="connsiteX22" fmla="*/ 3370393 w 4202218"/>
              <a:gd name="connsiteY22" fmla="*/ 1566614 h 4338987"/>
              <a:gd name="connsiteX23" fmla="*/ 3473263 w 4202218"/>
              <a:gd name="connsiteY23" fmla="*/ 1372304 h 4338987"/>
              <a:gd name="connsiteX24" fmla="*/ 3461833 w 4202218"/>
              <a:gd name="connsiteY24" fmla="*/ 1097984 h 4338987"/>
              <a:gd name="connsiteX25" fmla="*/ 3450403 w 4202218"/>
              <a:gd name="connsiteY25" fmla="*/ 777944 h 4338987"/>
              <a:gd name="connsiteX26" fmla="*/ 3759013 w 4202218"/>
              <a:gd name="connsiteY26" fmla="*/ 572204 h 4338987"/>
              <a:gd name="connsiteX27" fmla="*/ 3999043 w 4202218"/>
              <a:gd name="connsiteY27" fmla="*/ 92144 h 4338987"/>
              <a:gd name="connsiteX28" fmla="*/ 4033333 w 4202218"/>
              <a:gd name="connsiteY28" fmla="*/ 12134 h 4338987"/>
              <a:gd name="connsiteX29" fmla="*/ 4010473 w 4202218"/>
              <a:gd name="connsiteY29" fmla="*/ 252164 h 4338987"/>
              <a:gd name="connsiteX30" fmla="*/ 3827593 w 4202218"/>
              <a:gd name="connsiteY30" fmla="*/ 652214 h 4338987"/>
              <a:gd name="connsiteX31" fmla="*/ 3644713 w 4202218"/>
              <a:gd name="connsiteY31" fmla="*/ 789374 h 4338987"/>
              <a:gd name="connsiteX32" fmla="*/ 3530413 w 4202218"/>
              <a:gd name="connsiteY32" fmla="*/ 892244 h 4338987"/>
              <a:gd name="connsiteX33" fmla="*/ 3861883 w 4202218"/>
              <a:gd name="connsiteY33" fmla="*/ 846524 h 4338987"/>
              <a:gd name="connsiteX34" fmla="*/ 4193353 w 4202218"/>
              <a:gd name="connsiteY34" fmla="*/ 720794 h 4338987"/>
              <a:gd name="connsiteX35" fmla="*/ 4079053 w 4202218"/>
              <a:gd name="connsiteY35" fmla="*/ 892244 h 4338987"/>
              <a:gd name="connsiteX36" fmla="*/ 3781873 w 4202218"/>
              <a:gd name="connsiteY36" fmla="*/ 937964 h 4338987"/>
              <a:gd name="connsiteX37" fmla="*/ 3610423 w 4202218"/>
              <a:gd name="connsiteY37" fmla="*/ 995114 h 4338987"/>
              <a:gd name="connsiteX38" fmla="*/ 3656143 w 4202218"/>
              <a:gd name="connsiteY38" fmla="*/ 1235144 h 4338987"/>
              <a:gd name="connsiteX39" fmla="*/ 3621853 w 4202218"/>
              <a:gd name="connsiteY39" fmla="*/ 1532324 h 4338987"/>
              <a:gd name="connsiteX40" fmla="*/ 3461833 w 4202218"/>
              <a:gd name="connsiteY40" fmla="*/ 1726634 h 4338987"/>
              <a:gd name="connsiteX41" fmla="*/ 3278953 w 4202218"/>
              <a:gd name="connsiteY41" fmla="*/ 2035244 h 4338987"/>
              <a:gd name="connsiteX42" fmla="*/ 3233233 w 4202218"/>
              <a:gd name="connsiteY42" fmla="*/ 2309564 h 4338987"/>
              <a:gd name="connsiteX43" fmla="*/ 3404683 w 4202218"/>
              <a:gd name="connsiteY43" fmla="*/ 2458154 h 4338987"/>
              <a:gd name="connsiteX44" fmla="*/ 3759013 w 4202218"/>
              <a:gd name="connsiteY44" fmla="*/ 2663894 h 4338987"/>
              <a:gd name="connsiteX45" fmla="*/ 4079053 w 4202218"/>
              <a:gd name="connsiteY45" fmla="*/ 2778194 h 4338987"/>
              <a:gd name="connsiteX46" fmla="*/ 4079053 w 4202218"/>
              <a:gd name="connsiteY46" fmla="*/ 2881064 h 4338987"/>
              <a:gd name="connsiteX47" fmla="*/ 3770443 w 4202218"/>
              <a:gd name="connsiteY47" fmla="*/ 2869634 h 4338987"/>
              <a:gd name="connsiteX48" fmla="*/ 3404683 w 4202218"/>
              <a:gd name="connsiteY48" fmla="*/ 2732474 h 4338987"/>
              <a:gd name="connsiteX49" fmla="*/ 3084643 w 4202218"/>
              <a:gd name="connsiteY49" fmla="*/ 2663894 h 4338987"/>
              <a:gd name="connsiteX50" fmla="*/ 2958913 w 4202218"/>
              <a:gd name="connsiteY50" fmla="*/ 2698184 h 4338987"/>
              <a:gd name="connsiteX51" fmla="*/ 2821753 w 4202218"/>
              <a:gd name="connsiteY51" fmla="*/ 2823914 h 4338987"/>
              <a:gd name="connsiteX52" fmla="*/ 2764603 w 4202218"/>
              <a:gd name="connsiteY52" fmla="*/ 2995364 h 4338987"/>
              <a:gd name="connsiteX53" fmla="*/ 2970343 w 4202218"/>
              <a:gd name="connsiteY53" fmla="*/ 3132524 h 4338987"/>
              <a:gd name="connsiteX54" fmla="*/ 3176083 w 4202218"/>
              <a:gd name="connsiteY54" fmla="*/ 3269684 h 4338987"/>
              <a:gd name="connsiteX55" fmla="*/ 3347533 w 4202218"/>
              <a:gd name="connsiteY55" fmla="*/ 3303974 h 4338987"/>
              <a:gd name="connsiteX56" fmla="*/ 3267523 w 4202218"/>
              <a:gd name="connsiteY56" fmla="*/ 3395414 h 4338987"/>
              <a:gd name="connsiteX57" fmla="*/ 3004633 w 4202218"/>
              <a:gd name="connsiteY57" fmla="*/ 3303974 h 4338987"/>
              <a:gd name="connsiteX58" fmla="*/ 2753173 w 4202218"/>
              <a:gd name="connsiteY58" fmla="*/ 3189674 h 4338987"/>
              <a:gd name="connsiteX59" fmla="*/ 2638873 w 4202218"/>
              <a:gd name="connsiteY59" fmla="*/ 3098234 h 4338987"/>
              <a:gd name="connsiteX60" fmla="*/ 2570293 w 4202218"/>
              <a:gd name="connsiteY60" fmla="*/ 3109664 h 4338987"/>
              <a:gd name="connsiteX61" fmla="*/ 2558863 w 4202218"/>
              <a:gd name="connsiteY61" fmla="*/ 3326834 h 4338987"/>
              <a:gd name="connsiteX62" fmla="*/ 2673163 w 4202218"/>
              <a:gd name="connsiteY62" fmla="*/ 3555434 h 4338987"/>
              <a:gd name="connsiteX63" fmla="*/ 2730313 w 4202218"/>
              <a:gd name="connsiteY63" fmla="*/ 4024064 h 4338987"/>
              <a:gd name="connsiteX64" fmla="*/ 2696023 w 4202218"/>
              <a:gd name="connsiteY64" fmla="*/ 4184084 h 4338987"/>
              <a:gd name="connsiteX65" fmla="*/ 2536003 w 4202218"/>
              <a:gd name="connsiteY65" fmla="*/ 4138364 h 4338987"/>
              <a:gd name="connsiteX66" fmla="*/ 2536003 w 4202218"/>
              <a:gd name="connsiteY66" fmla="*/ 3909764 h 4338987"/>
              <a:gd name="connsiteX67" fmla="*/ 2433133 w 4202218"/>
              <a:gd name="connsiteY67" fmla="*/ 3566864 h 4338987"/>
              <a:gd name="connsiteX68" fmla="*/ 2307403 w 4202218"/>
              <a:gd name="connsiteY68" fmla="*/ 3166814 h 4338987"/>
              <a:gd name="connsiteX69" fmla="*/ 2261683 w 4202218"/>
              <a:gd name="connsiteY69" fmla="*/ 3063944 h 4338987"/>
              <a:gd name="connsiteX70" fmla="*/ 2078803 w 4202218"/>
              <a:gd name="connsiteY70" fmla="*/ 2949644 h 4338987"/>
              <a:gd name="connsiteX71" fmla="*/ 1850203 w 4202218"/>
              <a:gd name="connsiteY71" fmla="*/ 3029654 h 4338987"/>
              <a:gd name="connsiteX72" fmla="*/ 1415863 w 4202218"/>
              <a:gd name="connsiteY72" fmla="*/ 3361124 h 4338987"/>
              <a:gd name="connsiteX73" fmla="*/ 1381573 w 4202218"/>
              <a:gd name="connsiteY73" fmla="*/ 3681164 h 4338987"/>
              <a:gd name="connsiteX74" fmla="*/ 1381573 w 4202218"/>
              <a:gd name="connsiteY74" fmla="*/ 3989774 h 4338987"/>
              <a:gd name="connsiteX75" fmla="*/ 1290133 w 4202218"/>
              <a:gd name="connsiteY75" fmla="*/ 4309814 h 4338987"/>
              <a:gd name="connsiteX76" fmla="*/ 1198693 w 4202218"/>
              <a:gd name="connsiteY76" fmla="*/ 4298384 h 4338987"/>
              <a:gd name="connsiteX77" fmla="*/ 1187263 w 4202218"/>
              <a:gd name="connsiteY77" fmla="*/ 4081214 h 4338987"/>
              <a:gd name="connsiteX78" fmla="*/ 1198693 w 4202218"/>
              <a:gd name="connsiteY78" fmla="*/ 3909764 h 4338987"/>
              <a:gd name="connsiteX79" fmla="*/ 970093 w 4202218"/>
              <a:gd name="connsiteY79" fmla="*/ 3989774 h 4338987"/>
              <a:gd name="connsiteX80" fmla="*/ 718633 w 4202218"/>
              <a:gd name="connsiteY80" fmla="*/ 4069784 h 4338987"/>
              <a:gd name="connsiteX81" fmla="*/ 741493 w 4202218"/>
              <a:gd name="connsiteY81" fmla="*/ 3955484 h 4338987"/>
              <a:gd name="connsiteX82" fmla="*/ 1130113 w 4202218"/>
              <a:gd name="connsiteY82" fmla="*/ 3795464 h 4338987"/>
              <a:gd name="connsiteX83" fmla="*/ 1278703 w 4202218"/>
              <a:gd name="connsiteY83" fmla="*/ 3726884 h 4338987"/>
              <a:gd name="connsiteX84" fmla="*/ 1221553 w 4202218"/>
              <a:gd name="connsiteY84" fmla="*/ 3372554 h 4338987"/>
              <a:gd name="connsiteX85" fmla="*/ 1324423 w 4202218"/>
              <a:gd name="connsiteY85" fmla="*/ 3121094 h 4338987"/>
              <a:gd name="connsiteX86" fmla="*/ 1393003 w 4202218"/>
              <a:gd name="connsiteY86" fmla="*/ 3052514 h 4338987"/>
              <a:gd name="connsiteX87" fmla="*/ 1084393 w 4202218"/>
              <a:gd name="connsiteY87" fmla="*/ 3029654 h 4338987"/>
              <a:gd name="connsiteX88" fmla="*/ 730063 w 4202218"/>
              <a:gd name="connsiteY88" fmla="*/ 2961074 h 4338987"/>
              <a:gd name="connsiteX89" fmla="*/ 375733 w 4202218"/>
              <a:gd name="connsiteY89" fmla="*/ 3132524 h 4338987"/>
              <a:gd name="connsiteX90" fmla="*/ 421453 w 4202218"/>
              <a:gd name="connsiteY90" fmla="*/ 3029654 h 4338987"/>
              <a:gd name="connsiteX91" fmla="*/ 627193 w 4202218"/>
              <a:gd name="connsiteY91" fmla="*/ 2926784 h 4338987"/>
              <a:gd name="connsiteX92" fmla="*/ 810073 w 4202218"/>
              <a:gd name="connsiteY92" fmla="*/ 2755334 h 4338987"/>
              <a:gd name="connsiteX93" fmla="*/ 1152973 w 4202218"/>
              <a:gd name="connsiteY93" fmla="*/ 2778194 h 4338987"/>
              <a:gd name="connsiteX94" fmla="*/ 1461583 w 4202218"/>
              <a:gd name="connsiteY94" fmla="*/ 2823914 h 4338987"/>
              <a:gd name="connsiteX95" fmla="*/ 1953073 w 4202218"/>
              <a:gd name="connsiteY95" fmla="*/ 2663894 h 4338987"/>
              <a:gd name="connsiteX96" fmla="*/ 1701613 w 4202218"/>
              <a:gd name="connsiteY96" fmla="*/ 2263844 h 4338987"/>
              <a:gd name="connsiteX97" fmla="*/ 1690183 w 4202218"/>
              <a:gd name="connsiteY97" fmla="*/ 1966664 h 4338987"/>
              <a:gd name="connsiteX98" fmla="*/ 1381991 w 4202218"/>
              <a:gd name="connsiteY98" fmla="*/ 1841930 h 4338987"/>
              <a:gd name="connsiteX99" fmla="*/ 1095823 w 4202218"/>
              <a:gd name="connsiteY99" fmla="*/ 1715204 h 4338987"/>
              <a:gd name="connsiteX100" fmla="*/ 746507 w 4202218"/>
              <a:gd name="connsiteY100" fmla="*/ 1626741 h 4338987"/>
              <a:gd name="connsiteX101" fmla="*/ 352873 w 4202218"/>
              <a:gd name="connsiteY101" fmla="*/ 1726634 h 4338987"/>
              <a:gd name="connsiteX102" fmla="*/ 113171 w 4202218"/>
              <a:gd name="connsiteY102" fmla="*/ 1763908 h 4338987"/>
              <a:gd name="connsiteX103" fmla="*/ 9973 w 4202218"/>
              <a:gd name="connsiteY103" fmla="*/ 1738064 h 4338987"/>
              <a:gd name="connsiteX104" fmla="*/ 348516 w 4202218"/>
              <a:gd name="connsiteY104" fmla="*/ 1644138 h 4338987"/>
              <a:gd name="connsiteX105" fmla="*/ 653097 w 4202218"/>
              <a:gd name="connsiteY105" fmla="*/ 1544246 h 4338987"/>
              <a:gd name="connsiteX106" fmla="*/ 1072963 w 4202218"/>
              <a:gd name="connsiteY106" fmla="*/ 1612334 h 4338987"/>
              <a:gd name="connsiteX107" fmla="*/ 1244413 w 4202218"/>
              <a:gd name="connsiteY107" fmla="*/ 1658054 h 4338987"/>
              <a:gd name="connsiteX108" fmla="*/ 1187263 w 4202218"/>
              <a:gd name="connsiteY108" fmla="*/ 1452314 h 4338987"/>
              <a:gd name="connsiteX109" fmla="*/ 1046313 w 4202218"/>
              <a:gd name="connsiteY109" fmla="*/ 815735 h 4338987"/>
              <a:gd name="connsiteX110" fmla="*/ 1221553 w 4202218"/>
              <a:gd name="connsiteY110" fmla="*/ 1212284 h 4338987"/>
              <a:gd name="connsiteX0" fmla="*/ 1221553 w 4202218"/>
              <a:gd name="connsiteY0" fmla="*/ 1212284 h 4338987"/>
              <a:gd name="connsiteX1" fmla="*/ 1343911 w 4202218"/>
              <a:gd name="connsiteY1" fmla="*/ 1560154 h 4338987"/>
              <a:gd name="connsiteX2" fmla="*/ 1553023 w 4202218"/>
              <a:gd name="connsiteY2" fmla="*/ 1658054 h 4338987"/>
              <a:gd name="connsiteX3" fmla="*/ 1907353 w 4202218"/>
              <a:gd name="connsiteY3" fmla="*/ 1680914 h 4338987"/>
              <a:gd name="connsiteX4" fmla="*/ 2021653 w 4202218"/>
              <a:gd name="connsiteY4" fmla="*/ 1543754 h 4338987"/>
              <a:gd name="connsiteX5" fmla="*/ 2124523 w 4202218"/>
              <a:gd name="connsiteY5" fmla="*/ 1292294 h 4338987"/>
              <a:gd name="connsiteX6" fmla="*/ 2124523 w 4202218"/>
              <a:gd name="connsiteY6" fmla="*/ 1120844 h 4338987"/>
              <a:gd name="connsiteX7" fmla="*/ 2090233 w 4202218"/>
              <a:gd name="connsiteY7" fmla="*/ 812234 h 4338987"/>
              <a:gd name="connsiteX8" fmla="*/ 2078803 w 4202218"/>
              <a:gd name="connsiteY8" fmla="*/ 777944 h 4338987"/>
              <a:gd name="connsiteX9" fmla="*/ 2170243 w 4202218"/>
              <a:gd name="connsiteY9" fmla="*/ 1086554 h 4338987"/>
              <a:gd name="connsiteX10" fmla="*/ 2215963 w 4202218"/>
              <a:gd name="connsiteY10" fmla="*/ 1269434 h 4338987"/>
              <a:gd name="connsiteX11" fmla="*/ 2284543 w 4202218"/>
              <a:gd name="connsiteY11" fmla="*/ 1303724 h 4338987"/>
              <a:gd name="connsiteX12" fmla="*/ 2330263 w 4202218"/>
              <a:gd name="connsiteY12" fmla="*/ 1166564 h 4338987"/>
              <a:gd name="connsiteX13" fmla="*/ 2467423 w 4202218"/>
              <a:gd name="connsiteY13" fmla="*/ 880814 h 4338987"/>
              <a:gd name="connsiteX14" fmla="*/ 2558863 w 4202218"/>
              <a:gd name="connsiteY14" fmla="*/ 640784 h 4338987"/>
              <a:gd name="connsiteX15" fmla="*/ 2616013 w 4202218"/>
              <a:gd name="connsiteY15" fmla="*/ 537914 h 4338987"/>
              <a:gd name="connsiteX16" fmla="*/ 2558863 w 4202218"/>
              <a:gd name="connsiteY16" fmla="*/ 789374 h 4338987"/>
              <a:gd name="connsiteX17" fmla="*/ 2444563 w 4202218"/>
              <a:gd name="connsiteY17" fmla="*/ 1097984 h 4338987"/>
              <a:gd name="connsiteX18" fmla="*/ 2375983 w 4202218"/>
              <a:gd name="connsiteY18" fmla="*/ 1406594 h 4338987"/>
              <a:gd name="connsiteX19" fmla="*/ 2558863 w 4202218"/>
              <a:gd name="connsiteY19" fmla="*/ 1578044 h 4338987"/>
              <a:gd name="connsiteX20" fmla="*/ 2878903 w 4202218"/>
              <a:gd name="connsiteY20" fmla="*/ 1658054 h 4338987"/>
              <a:gd name="connsiteX21" fmla="*/ 3187513 w 4202218"/>
              <a:gd name="connsiteY21" fmla="*/ 1658054 h 4338987"/>
              <a:gd name="connsiteX22" fmla="*/ 3370393 w 4202218"/>
              <a:gd name="connsiteY22" fmla="*/ 1566614 h 4338987"/>
              <a:gd name="connsiteX23" fmla="*/ 3473263 w 4202218"/>
              <a:gd name="connsiteY23" fmla="*/ 1372304 h 4338987"/>
              <a:gd name="connsiteX24" fmla="*/ 3461833 w 4202218"/>
              <a:gd name="connsiteY24" fmla="*/ 1097984 h 4338987"/>
              <a:gd name="connsiteX25" fmla="*/ 3450403 w 4202218"/>
              <a:gd name="connsiteY25" fmla="*/ 777944 h 4338987"/>
              <a:gd name="connsiteX26" fmla="*/ 3759013 w 4202218"/>
              <a:gd name="connsiteY26" fmla="*/ 572204 h 4338987"/>
              <a:gd name="connsiteX27" fmla="*/ 3999043 w 4202218"/>
              <a:gd name="connsiteY27" fmla="*/ 92144 h 4338987"/>
              <a:gd name="connsiteX28" fmla="*/ 4033333 w 4202218"/>
              <a:gd name="connsiteY28" fmla="*/ 12134 h 4338987"/>
              <a:gd name="connsiteX29" fmla="*/ 4010473 w 4202218"/>
              <a:gd name="connsiteY29" fmla="*/ 252164 h 4338987"/>
              <a:gd name="connsiteX30" fmla="*/ 3827593 w 4202218"/>
              <a:gd name="connsiteY30" fmla="*/ 652214 h 4338987"/>
              <a:gd name="connsiteX31" fmla="*/ 3644713 w 4202218"/>
              <a:gd name="connsiteY31" fmla="*/ 789374 h 4338987"/>
              <a:gd name="connsiteX32" fmla="*/ 3530413 w 4202218"/>
              <a:gd name="connsiteY32" fmla="*/ 892244 h 4338987"/>
              <a:gd name="connsiteX33" fmla="*/ 3861883 w 4202218"/>
              <a:gd name="connsiteY33" fmla="*/ 846524 h 4338987"/>
              <a:gd name="connsiteX34" fmla="*/ 4193353 w 4202218"/>
              <a:gd name="connsiteY34" fmla="*/ 720794 h 4338987"/>
              <a:gd name="connsiteX35" fmla="*/ 4079053 w 4202218"/>
              <a:gd name="connsiteY35" fmla="*/ 892244 h 4338987"/>
              <a:gd name="connsiteX36" fmla="*/ 3781873 w 4202218"/>
              <a:gd name="connsiteY36" fmla="*/ 937964 h 4338987"/>
              <a:gd name="connsiteX37" fmla="*/ 3610423 w 4202218"/>
              <a:gd name="connsiteY37" fmla="*/ 995114 h 4338987"/>
              <a:gd name="connsiteX38" fmla="*/ 3656143 w 4202218"/>
              <a:gd name="connsiteY38" fmla="*/ 1235144 h 4338987"/>
              <a:gd name="connsiteX39" fmla="*/ 3621853 w 4202218"/>
              <a:gd name="connsiteY39" fmla="*/ 1532324 h 4338987"/>
              <a:gd name="connsiteX40" fmla="*/ 3461833 w 4202218"/>
              <a:gd name="connsiteY40" fmla="*/ 1726634 h 4338987"/>
              <a:gd name="connsiteX41" fmla="*/ 3278953 w 4202218"/>
              <a:gd name="connsiteY41" fmla="*/ 2035244 h 4338987"/>
              <a:gd name="connsiteX42" fmla="*/ 3233233 w 4202218"/>
              <a:gd name="connsiteY42" fmla="*/ 2309564 h 4338987"/>
              <a:gd name="connsiteX43" fmla="*/ 3404683 w 4202218"/>
              <a:gd name="connsiteY43" fmla="*/ 2458154 h 4338987"/>
              <a:gd name="connsiteX44" fmla="*/ 3759013 w 4202218"/>
              <a:gd name="connsiteY44" fmla="*/ 2663894 h 4338987"/>
              <a:gd name="connsiteX45" fmla="*/ 4079053 w 4202218"/>
              <a:gd name="connsiteY45" fmla="*/ 2778194 h 4338987"/>
              <a:gd name="connsiteX46" fmla="*/ 4079053 w 4202218"/>
              <a:gd name="connsiteY46" fmla="*/ 2881064 h 4338987"/>
              <a:gd name="connsiteX47" fmla="*/ 3770443 w 4202218"/>
              <a:gd name="connsiteY47" fmla="*/ 2869634 h 4338987"/>
              <a:gd name="connsiteX48" fmla="*/ 3404683 w 4202218"/>
              <a:gd name="connsiteY48" fmla="*/ 2732474 h 4338987"/>
              <a:gd name="connsiteX49" fmla="*/ 3084643 w 4202218"/>
              <a:gd name="connsiteY49" fmla="*/ 2663894 h 4338987"/>
              <a:gd name="connsiteX50" fmla="*/ 2958913 w 4202218"/>
              <a:gd name="connsiteY50" fmla="*/ 2698184 h 4338987"/>
              <a:gd name="connsiteX51" fmla="*/ 2821753 w 4202218"/>
              <a:gd name="connsiteY51" fmla="*/ 2823914 h 4338987"/>
              <a:gd name="connsiteX52" fmla="*/ 2764603 w 4202218"/>
              <a:gd name="connsiteY52" fmla="*/ 2995364 h 4338987"/>
              <a:gd name="connsiteX53" fmla="*/ 2970343 w 4202218"/>
              <a:gd name="connsiteY53" fmla="*/ 3132524 h 4338987"/>
              <a:gd name="connsiteX54" fmla="*/ 3176083 w 4202218"/>
              <a:gd name="connsiteY54" fmla="*/ 3269684 h 4338987"/>
              <a:gd name="connsiteX55" fmla="*/ 3347533 w 4202218"/>
              <a:gd name="connsiteY55" fmla="*/ 3303974 h 4338987"/>
              <a:gd name="connsiteX56" fmla="*/ 3267523 w 4202218"/>
              <a:gd name="connsiteY56" fmla="*/ 3395414 h 4338987"/>
              <a:gd name="connsiteX57" fmla="*/ 3004633 w 4202218"/>
              <a:gd name="connsiteY57" fmla="*/ 3303974 h 4338987"/>
              <a:gd name="connsiteX58" fmla="*/ 2753173 w 4202218"/>
              <a:gd name="connsiteY58" fmla="*/ 3189674 h 4338987"/>
              <a:gd name="connsiteX59" fmla="*/ 2638873 w 4202218"/>
              <a:gd name="connsiteY59" fmla="*/ 3098234 h 4338987"/>
              <a:gd name="connsiteX60" fmla="*/ 2570293 w 4202218"/>
              <a:gd name="connsiteY60" fmla="*/ 3109664 h 4338987"/>
              <a:gd name="connsiteX61" fmla="*/ 2558863 w 4202218"/>
              <a:gd name="connsiteY61" fmla="*/ 3326834 h 4338987"/>
              <a:gd name="connsiteX62" fmla="*/ 2673163 w 4202218"/>
              <a:gd name="connsiteY62" fmla="*/ 3555434 h 4338987"/>
              <a:gd name="connsiteX63" fmla="*/ 2730313 w 4202218"/>
              <a:gd name="connsiteY63" fmla="*/ 4024064 h 4338987"/>
              <a:gd name="connsiteX64" fmla="*/ 2696023 w 4202218"/>
              <a:gd name="connsiteY64" fmla="*/ 4184084 h 4338987"/>
              <a:gd name="connsiteX65" fmla="*/ 2536003 w 4202218"/>
              <a:gd name="connsiteY65" fmla="*/ 4138364 h 4338987"/>
              <a:gd name="connsiteX66" fmla="*/ 2536003 w 4202218"/>
              <a:gd name="connsiteY66" fmla="*/ 3909764 h 4338987"/>
              <a:gd name="connsiteX67" fmla="*/ 2433133 w 4202218"/>
              <a:gd name="connsiteY67" fmla="*/ 3566864 h 4338987"/>
              <a:gd name="connsiteX68" fmla="*/ 2307403 w 4202218"/>
              <a:gd name="connsiteY68" fmla="*/ 3166814 h 4338987"/>
              <a:gd name="connsiteX69" fmla="*/ 2261683 w 4202218"/>
              <a:gd name="connsiteY69" fmla="*/ 3063944 h 4338987"/>
              <a:gd name="connsiteX70" fmla="*/ 2078803 w 4202218"/>
              <a:gd name="connsiteY70" fmla="*/ 2949644 h 4338987"/>
              <a:gd name="connsiteX71" fmla="*/ 1850203 w 4202218"/>
              <a:gd name="connsiteY71" fmla="*/ 3029654 h 4338987"/>
              <a:gd name="connsiteX72" fmla="*/ 1415863 w 4202218"/>
              <a:gd name="connsiteY72" fmla="*/ 3361124 h 4338987"/>
              <a:gd name="connsiteX73" fmla="*/ 1381573 w 4202218"/>
              <a:gd name="connsiteY73" fmla="*/ 3681164 h 4338987"/>
              <a:gd name="connsiteX74" fmla="*/ 1381573 w 4202218"/>
              <a:gd name="connsiteY74" fmla="*/ 3989774 h 4338987"/>
              <a:gd name="connsiteX75" fmla="*/ 1290133 w 4202218"/>
              <a:gd name="connsiteY75" fmla="*/ 4309814 h 4338987"/>
              <a:gd name="connsiteX76" fmla="*/ 1198693 w 4202218"/>
              <a:gd name="connsiteY76" fmla="*/ 4298384 h 4338987"/>
              <a:gd name="connsiteX77" fmla="*/ 1187263 w 4202218"/>
              <a:gd name="connsiteY77" fmla="*/ 4081214 h 4338987"/>
              <a:gd name="connsiteX78" fmla="*/ 1198693 w 4202218"/>
              <a:gd name="connsiteY78" fmla="*/ 3909764 h 4338987"/>
              <a:gd name="connsiteX79" fmla="*/ 970093 w 4202218"/>
              <a:gd name="connsiteY79" fmla="*/ 3989774 h 4338987"/>
              <a:gd name="connsiteX80" fmla="*/ 718633 w 4202218"/>
              <a:gd name="connsiteY80" fmla="*/ 4069784 h 4338987"/>
              <a:gd name="connsiteX81" fmla="*/ 741493 w 4202218"/>
              <a:gd name="connsiteY81" fmla="*/ 3955484 h 4338987"/>
              <a:gd name="connsiteX82" fmla="*/ 1130113 w 4202218"/>
              <a:gd name="connsiteY82" fmla="*/ 3795464 h 4338987"/>
              <a:gd name="connsiteX83" fmla="*/ 1278703 w 4202218"/>
              <a:gd name="connsiteY83" fmla="*/ 3726884 h 4338987"/>
              <a:gd name="connsiteX84" fmla="*/ 1221553 w 4202218"/>
              <a:gd name="connsiteY84" fmla="*/ 3372554 h 4338987"/>
              <a:gd name="connsiteX85" fmla="*/ 1324423 w 4202218"/>
              <a:gd name="connsiteY85" fmla="*/ 3121094 h 4338987"/>
              <a:gd name="connsiteX86" fmla="*/ 1393003 w 4202218"/>
              <a:gd name="connsiteY86" fmla="*/ 3052514 h 4338987"/>
              <a:gd name="connsiteX87" fmla="*/ 1084393 w 4202218"/>
              <a:gd name="connsiteY87" fmla="*/ 3029654 h 4338987"/>
              <a:gd name="connsiteX88" fmla="*/ 730063 w 4202218"/>
              <a:gd name="connsiteY88" fmla="*/ 2961074 h 4338987"/>
              <a:gd name="connsiteX89" fmla="*/ 375733 w 4202218"/>
              <a:gd name="connsiteY89" fmla="*/ 3132524 h 4338987"/>
              <a:gd name="connsiteX90" fmla="*/ 421453 w 4202218"/>
              <a:gd name="connsiteY90" fmla="*/ 3029654 h 4338987"/>
              <a:gd name="connsiteX91" fmla="*/ 627193 w 4202218"/>
              <a:gd name="connsiteY91" fmla="*/ 2926784 h 4338987"/>
              <a:gd name="connsiteX92" fmla="*/ 810073 w 4202218"/>
              <a:gd name="connsiteY92" fmla="*/ 2755334 h 4338987"/>
              <a:gd name="connsiteX93" fmla="*/ 1152973 w 4202218"/>
              <a:gd name="connsiteY93" fmla="*/ 2778194 h 4338987"/>
              <a:gd name="connsiteX94" fmla="*/ 1461583 w 4202218"/>
              <a:gd name="connsiteY94" fmla="*/ 2823914 h 4338987"/>
              <a:gd name="connsiteX95" fmla="*/ 1953073 w 4202218"/>
              <a:gd name="connsiteY95" fmla="*/ 2663894 h 4338987"/>
              <a:gd name="connsiteX96" fmla="*/ 1701613 w 4202218"/>
              <a:gd name="connsiteY96" fmla="*/ 2263844 h 4338987"/>
              <a:gd name="connsiteX97" fmla="*/ 1690183 w 4202218"/>
              <a:gd name="connsiteY97" fmla="*/ 1966664 h 4338987"/>
              <a:gd name="connsiteX98" fmla="*/ 1381991 w 4202218"/>
              <a:gd name="connsiteY98" fmla="*/ 1841930 h 4338987"/>
              <a:gd name="connsiteX99" fmla="*/ 1095823 w 4202218"/>
              <a:gd name="connsiteY99" fmla="*/ 1715204 h 4338987"/>
              <a:gd name="connsiteX100" fmla="*/ 746507 w 4202218"/>
              <a:gd name="connsiteY100" fmla="*/ 1626741 h 4338987"/>
              <a:gd name="connsiteX101" fmla="*/ 352873 w 4202218"/>
              <a:gd name="connsiteY101" fmla="*/ 1726634 h 4338987"/>
              <a:gd name="connsiteX102" fmla="*/ 113171 w 4202218"/>
              <a:gd name="connsiteY102" fmla="*/ 1763908 h 4338987"/>
              <a:gd name="connsiteX103" fmla="*/ 9973 w 4202218"/>
              <a:gd name="connsiteY103" fmla="*/ 1738064 h 4338987"/>
              <a:gd name="connsiteX104" fmla="*/ 348516 w 4202218"/>
              <a:gd name="connsiteY104" fmla="*/ 1644138 h 4338987"/>
              <a:gd name="connsiteX105" fmla="*/ 653097 w 4202218"/>
              <a:gd name="connsiteY105" fmla="*/ 1544246 h 4338987"/>
              <a:gd name="connsiteX106" fmla="*/ 1072963 w 4202218"/>
              <a:gd name="connsiteY106" fmla="*/ 1612334 h 4338987"/>
              <a:gd name="connsiteX107" fmla="*/ 1244413 w 4202218"/>
              <a:gd name="connsiteY107" fmla="*/ 1658054 h 4338987"/>
              <a:gd name="connsiteX108" fmla="*/ 1205766 w 4202218"/>
              <a:gd name="connsiteY108" fmla="*/ 1452314 h 4338987"/>
              <a:gd name="connsiteX109" fmla="*/ 1046313 w 4202218"/>
              <a:gd name="connsiteY109" fmla="*/ 815735 h 4338987"/>
              <a:gd name="connsiteX110" fmla="*/ 1221553 w 4202218"/>
              <a:gd name="connsiteY110" fmla="*/ 1212284 h 4338987"/>
              <a:gd name="connsiteX0" fmla="*/ 1221553 w 4202218"/>
              <a:gd name="connsiteY0" fmla="*/ 1212284 h 4338987"/>
              <a:gd name="connsiteX1" fmla="*/ 1343911 w 4202218"/>
              <a:gd name="connsiteY1" fmla="*/ 1560154 h 4338987"/>
              <a:gd name="connsiteX2" fmla="*/ 1553023 w 4202218"/>
              <a:gd name="connsiteY2" fmla="*/ 1658054 h 4338987"/>
              <a:gd name="connsiteX3" fmla="*/ 1907353 w 4202218"/>
              <a:gd name="connsiteY3" fmla="*/ 1680914 h 4338987"/>
              <a:gd name="connsiteX4" fmla="*/ 2021653 w 4202218"/>
              <a:gd name="connsiteY4" fmla="*/ 1543754 h 4338987"/>
              <a:gd name="connsiteX5" fmla="*/ 2124523 w 4202218"/>
              <a:gd name="connsiteY5" fmla="*/ 1292294 h 4338987"/>
              <a:gd name="connsiteX6" fmla="*/ 2124523 w 4202218"/>
              <a:gd name="connsiteY6" fmla="*/ 1120844 h 4338987"/>
              <a:gd name="connsiteX7" fmla="*/ 2068029 w 4202218"/>
              <a:gd name="connsiteY7" fmla="*/ 825651 h 4338987"/>
              <a:gd name="connsiteX8" fmla="*/ 2078803 w 4202218"/>
              <a:gd name="connsiteY8" fmla="*/ 777944 h 4338987"/>
              <a:gd name="connsiteX9" fmla="*/ 2170243 w 4202218"/>
              <a:gd name="connsiteY9" fmla="*/ 1086554 h 4338987"/>
              <a:gd name="connsiteX10" fmla="*/ 2215963 w 4202218"/>
              <a:gd name="connsiteY10" fmla="*/ 1269434 h 4338987"/>
              <a:gd name="connsiteX11" fmla="*/ 2284543 w 4202218"/>
              <a:gd name="connsiteY11" fmla="*/ 1303724 h 4338987"/>
              <a:gd name="connsiteX12" fmla="*/ 2330263 w 4202218"/>
              <a:gd name="connsiteY12" fmla="*/ 1166564 h 4338987"/>
              <a:gd name="connsiteX13" fmla="*/ 2467423 w 4202218"/>
              <a:gd name="connsiteY13" fmla="*/ 880814 h 4338987"/>
              <a:gd name="connsiteX14" fmla="*/ 2558863 w 4202218"/>
              <a:gd name="connsiteY14" fmla="*/ 640784 h 4338987"/>
              <a:gd name="connsiteX15" fmla="*/ 2616013 w 4202218"/>
              <a:gd name="connsiteY15" fmla="*/ 537914 h 4338987"/>
              <a:gd name="connsiteX16" fmla="*/ 2558863 w 4202218"/>
              <a:gd name="connsiteY16" fmla="*/ 789374 h 4338987"/>
              <a:gd name="connsiteX17" fmla="*/ 2444563 w 4202218"/>
              <a:gd name="connsiteY17" fmla="*/ 1097984 h 4338987"/>
              <a:gd name="connsiteX18" fmla="*/ 2375983 w 4202218"/>
              <a:gd name="connsiteY18" fmla="*/ 1406594 h 4338987"/>
              <a:gd name="connsiteX19" fmla="*/ 2558863 w 4202218"/>
              <a:gd name="connsiteY19" fmla="*/ 1578044 h 4338987"/>
              <a:gd name="connsiteX20" fmla="*/ 2878903 w 4202218"/>
              <a:gd name="connsiteY20" fmla="*/ 1658054 h 4338987"/>
              <a:gd name="connsiteX21" fmla="*/ 3187513 w 4202218"/>
              <a:gd name="connsiteY21" fmla="*/ 1658054 h 4338987"/>
              <a:gd name="connsiteX22" fmla="*/ 3370393 w 4202218"/>
              <a:gd name="connsiteY22" fmla="*/ 1566614 h 4338987"/>
              <a:gd name="connsiteX23" fmla="*/ 3473263 w 4202218"/>
              <a:gd name="connsiteY23" fmla="*/ 1372304 h 4338987"/>
              <a:gd name="connsiteX24" fmla="*/ 3461833 w 4202218"/>
              <a:gd name="connsiteY24" fmla="*/ 1097984 h 4338987"/>
              <a:gd name="connsiteX25" fmla="*/ 3450403 w 4202218"/>
              <a:gd name="connsiteY25" fmla="*/ 777944 h 4338987"/>
              <a:gd name="connsiteX26" fmla="*/ 3759013 w 4202218"/>
              <a:gd name="connsiteY26" fmla="*/ 572204 h 4338987"/>
              <a:gd name="connsiteX27" fmla="*/ 3999043 w 4202218"/>
              <a:gd name="connsiteY27" fmla="*/ 92144 h 4338987"/>
              <a:gd name="connsiteX28" fmla="*/ 4033333 w 4202218"/>
              <a:gd name="connsiteY28" fmla="*/ 12134 h 4338987"/>
              <a:gd name="connsiteX29" fmla="*/ 4010473 w 4202218"/>
              <a:gd name="connsiteY29" fmla="*/ 252164 h 4338987"/>
              <a:gd name="connsiteX30" fmla="*/ 3827593 w 4202218"/>
              <a:gd name="connsiteY30" fmla="*/ 652214 h 4338987"/>
              <a:gd name="connsiteX31" fmla="*/ 3644713 w 4202218"/>
              <a:gd name="connsiteY31" fmla="*/ 789374 h 4338987"/>
              <a:gd name="connsiteX32" fmla="*/ 3530413 w 4202218"/>
              <a:gd name="connsiteY32" fmla="*/ 892244 h 4338987"/>
              <a:gd name="connsiteX33" fmla="*/ 3861883 w 4202218"/>
              <a:gd name="connsiteY33" fmla="*/ 846524 h 4338987"/>
              <a:gd name="connsiteX34" fmla="*/ 4193353 w 4202218"/>
              <a:gd name="connsiteY34" fmla="*/ 720794 h 4338987"/>
              <a:gd name="connsiteX35" fmla="*/ 4079053 w 4202218"/>
              <a:gd name="connsiteY35" fmla="*/ 892244 h 4338987"/>
              <a:gd name="connsiteX36" fmla="*/ 3781873 w 4202218"/>
              <a:gd name="connsiteY36" fmla="*/ 937964 h 4338987"/>
              <a:gd name="connsiteX37" fmla="*/ 3610423 w 4202218"/>
              <a:gd name="connsiteY37" fmla="*/ 995114 h 4338987"/>
              <a:gd name="connsiteX38" fmla="*/ 3656143 w 4202218"/>
              <a:gd name="connsiteY38" fmla="*/ 1235144 h 4338987"/>
              <a:gd name="connsiteX39" fmla="*/ 3621853 w 4202218"/>
              <a:gd name="connsiteY39" fmla="*/ 1532324 h 4338987"/>
              <a:gd name="connsiteX40" fmla="*/ 3461833 w 4202218"/>
              <a:gd name="connsiteY40" fmla="*/ 1726634 h 4338987"/>
              <a:gd name="connsiteX41" fmla="*/ 3278953 w 4202218"/>
              <a:gd name="connsiteY41" fmla="*/ 2035244 h 4338987"/>
              <a:gd name="connsiteX42" fmla="*/ 3233233 w 4202218"/>
              <a:gd name="connsiteY42" fmla="*/ 2309564 h 4338987"/>
              <a:gd name="connsiteX43" fmla="*/ 3404683 w 4202218"/>
              <a:gd name="connsiteY43" fmla="*/ 2458154 h 4338987"/>
              <a:gd name="connsiteX44" fmla="*/ 3759013 w 4202218"/>
              <a:gd name="connsiteY44" fmla="*/ 2663894 h 4338987"/>
              <a:gd name="connsiteX45" fmla="*/ 4079053 w 4202218"/>
              <a:gd name="connsiteY45" fmla="*/ 2778194 h 4338987"/>
              <a:gd name="connsiteX46" fmla="*/ 4079053 w 4202218"/>
              <a:gd name="connsiteY46" fmla="*/ 2881064 h 4338987"/>
              <a:gd name="connsiteX47" fmla="*/ 3770443 w 4202218"/>
              <a:gd name="connsiteY47" fmla="*/ 2869634 h 4338987"/>
              <a:gd name="connsiteX48" fmla="*/ 3404683 w 4202218"/>
              <a:gd name="connsiteY48" fmla="*/ 2732474 h 4338987"/>
              <a:gd name="connsiteX49" fmla="*/ 3084643 w 4202218"/>
              <a:gd name="connsiteY49" fmla="*/ 2663894 h 4338987"/>
              <a:gd name="connsiteX50" fmla="*/ 2958913 w 4202218"/>
              <a:gd name="connsiteY50" fmla="*/ 2698184 h 4338987"/>
              <a:gd name="connsiteX51" fmla="*/ 2821753 w 4202218"/>
              <a:gd name="connsiteY51" fmla="*/ 2823914 h 4338987"/>
              <a:gd name="connsiteX52" fmla="*/ 2764603 w 4202218"/>
              <a:gd name="connsiteY52" fmla="*/ 2995364 h 4338987"/>
              <a:gd name="connsiteX53" fmla="*/ 2970343 w 4202218"/>
              <a:gd name="connsiteY53" fmla="*/ 3132524 h 4338987"/>
              <a:gd name="connsiteX54" fmla="*/ 3176083 w 4202218"/>
              <a:gd name="connsiteY54" fmla="*/ 3269684 h 4338987"/>
              <a:gd name="connsiteX55" fmla="*/ 3347533 w 4202218"/>
              <a:gd name="connsiteY55" fmla="*/ 3303974 h 4338987"/>
              <a:gd name="connsiteX56" fmla="*/ 3267523 w 4202218"/>
              <a:gd name="connsiteY56" fmla="*/ 3395414 h 4338987"/>
              <a:gd name="connsiteX57" fmla="*/ 3004633 w 4202218"/>
              <a:gd name="connsiteY57" fmla="*/ 3303974 h 4338987"/>
              <a:gd name="connsiteX58" fmla="*/ 2753173 w 4202218"/>
              <a:gd name="connsiteY58" fmla="*/ 3189674 h 4338987"/>
              <a:gd name="connsiteX59" fmla="*/ 2638873 w 4202218"/>
              <a:gd name="connsiteY59" fmla="*/ 3098234 h 4338987"/>
              <a:gd name="connsiteX60" fmla="*/ 2570293 w 4202218"/>
              <a:gd name="connsiteY60" fmla="*/ 3109664 h 4338987"/>
              <a:gd name="connsiteX61" fmla="*/ 2558863 w 4202218"/>
              <a:gd name="connsiteY61" fmla="*/ 3326834 h 4338987"/>
              <a:gd name="connsiteX62" fmla="*/ 2673163 w 4202218"/>
              <a:gd name="connsiteY62" fmla="*/ 3555434 h 4338987"/>
              <a:gd name="connsiteX63" fmla="*/ 2730313 w 4202218"/>
              <a:gd name="connsiteY63" fmla="*/ 4024064 h 4338987"/>
              <a:gd name="connsiteX64" fmla="*/ 2696023 w 4202218"/>
              <a:gd name="connsiteY64" fmla="*/ 4184084 h 4338987"/>
              <a:gd name="connsiteX65" fmla="*/ 2536003 w 4202218"/>
              <a:gd name="connsiteY65" fmla="*/ 4138364 h 4338987"/>
              <a:gd name="connsiteX66" fmla="*/ 2536003 w 4202218"/>
              <a:gd name="connsiteY66" fmla="*/ 3909764 h 4338987"/>
              <a:gd name="connsiteX67" fmla="*/ 2433133 w 4202218"/>
              <a:gd name="connsiteY67" fmla="*/ 3566864 h 4338987"/>
              <a:gd name="connsiteX68" fmla="*/ 2307403 w 4202218"/>
              <a:gd name="connsiteY68" fmla="*/ 3166814 h 4338987"/>
              <a:gd name="connsiteX69" fmla="*/ 2261683 w 4202218"/>
              <a:gd name="connsiteY69" fmla="*/ 3063944 h 4338987"/>
              <a:gd name="connsiteX70" fmla="*/ 2078803 w 4202218"/>
              <a:gd name="connsiteY70" fmla="*/ 2949644 h 4338987"/>
              <a:gd name="connsiteX71" fmla="*/ 1850203 w 4202218"/>
              <a:gd name="connsiteY71" fmla="*/ 3029654 h 4338987"/>
              <a:gd name="connsiteX72" fmla="*/ 1415863 w 4202218"/>
              <a:gd name="connsiteY72" fmla="*/ 3361124 h 4338987"/>
              <a:gd name="connsiteX73" fmla="*/ 1381573 w 4202218"/>
              <a:gd name="connsiteY73" fmla="*/ 3681164 h 4338987"/>
              <a:gd name="connsiteX74" fmla="*/ 1381573 w 4202218"/>
              <a:gd name="connsiteY74" fmla="*/ 3989774 h 4338987"/>
              <a:gd name="connsiteX75" fmla="*/ 1290133 w 4202218"/>
              <a:gd name="connsiteY75" fmla="*/ 4309814 h 4338987"/>
              <a:gd name="connsiteX76" fmla="*/ 1198693 w 4202218"/>
              <a:gd name="connsiteY76" fmla="*/ 4298384 h 4338987"/>
              <a:gd name="connsiteX77" fmla="*/ 1187263 w 4202218"/>
              <a:gd name="connsiteY77" fmla="*/ 4081214 h 4338987"/>
              <a:gd name="connsiteX78" fmla="*/ 1198693 w 4202218"/>
              <a:gd name="connsiteY78" fmla="*/ 3909764 h 4338987"/>
              <a:gd name="connsiteX79" fmla="*/ 970093 w 4202218"/>
              <a:gd name="connsiteY79" fmla="*/ 3989774 h 4338987"/>
              <a:gd name="connsiteX80" fmla="*/ 718633 w 4202218"/>
              <a:gd name="connsiteY80" fmla="*/ 4069784 h 4338987"/>
              <a:gd name="connsiteX81" fmla="*/ 741493 w 4202218"/>
              <a:gd name="connsiteY81" fmla="*/ 3955484 h 4338987"/>
              <a:gd name="connsiteX82" fmla="*/ 1130113 w 4202218"/>
              <a:gd name="connsiteY82" fmla="*/ 3795464 h 4338987"/>
              <a:gd name="connsiteX83" fmla="*/ 1278703 w 4202218"/>
              <a:gd name="connsiteY83" fmla="*/ 3726884 h 4338987"/>
              <a:gd name="connsiteX84" fmla="*/ 1221553 w 4202218"/>
              <a:gd name="connsiteY84" fmla="*/ 3372554 h 4338987"/>
              <a:gd name="connsiteX85" fmla="*/ 1324423 w 4202218"/>
              <a:gd name="connsiteY85" fmla="*/ 3121094 h 4338987"/>
              <a:gd name="connsiteX86" fmla="*/ 1393003 w 4202218"/>
              <a:gd name="connsiteY86" fmla="*/ 3052514 h 4338987"/>
              <a:gd name="connsiteX87" fmla="*/ 1084393 w 4202218"/>
              <a:gd name="connsiteY87" fmla="*/ 3029654 h 4338987"/>
              <a:gd name="connsiteX88" fmla="*/ 730063 w 4202218"/>
              <a:gd name="connsiteY88" fmla="*/ 2961074 h 4338987"/>
              <a:gd name="connsiteX89" fmla="*/ 375733 w 4202218"/>
              <a:gd name="connsiteY89" fmla="*/ 3132524 h 4338987"/>
              <a:gd name="connsiteX90" fmla="*/ 421453 w 4202218"/>
              <a:gd name="connsiteY90" fmla="*/ 3029654 h 4338987"/>
              <a:gd name="connsiteX91" fmla="*/ 627193 w 4202218"/>
              <a:gd name="connsiteY91" fmla="*/ 2926784 h 4338987"/>
              <a:gd name="connsiteX92" fmla="*/ 810073 w 4202218"/>
              <a:gd name="connsiteY92" fmla="*/ 2755334 h 4338987"/>
              <a:gd name="connsiteX93" fmla="*/ 1152973 w 4202218"/>
              <a:gd name="connsiteY93" fmla="*/ 2778194 h 4338987"/>
              <a:gd name="connsiteX94" fmla="*/ 1461583 w 4202218"/>
              <a:gd name="connsiteY94" fmla="*/ 2823914 h 4338987"/>
              <a:gd name="connsiteX95" fmla="*/ 1953073 w 4202218"/>
              <a:gd name="connsiteY95" fmla="*/ 2663894 h 4338987"/>
              <a:gd name="connsiteX96" fmla="*/ 1701613 w 4202218"/>
              <a:gd name="connsiteY96" fmla="*/ 2263844 h 4338987"/>
              <a:gd name="connsiteX97" fmla="*/ 1690183 w 4202218"/>
              <a:gd name="connsiteY97" fmla="*/ 1966664 h 4338987"/>
              <a:gd name="connsiteX98" fmla="*/ 1381991 w 4202218"/>
              <a:gd name="connsiteY98" fmla="*/ 1841930 h 4338987"/>
              <a:gd name="connsiteX99" fmla="*/ 1095823 w 4202218"/>
              <a:gd name="connsiteY99" fmla="*/ 1715204 h 4338987"/>
              <a:gd name="connsiteX100" fmla="*/ 746507 w 4202218"/>
              <a:gd name="connsiteY100" fmla="*/ 1626741 h 4338987"/>
              <a:gd name="connsiteX101" fmla="*/ 352873 w 4202218"/>
              <a:gd name="connsiteY101" fmla="*/ 1726634 h 4338987"/>
              <a:gd name="connsiteX102" fmla="*/ 113171 w 4202218"/>
              <a:gd name="connsiteY102" fmla="*/ 1763908 h 4338987"/>
              <a:gd name="connsiteX103" fmla="*/ 9973 w 4202218"/>
              <a:gd name="connsiteY103" fmla="*/ 1738064 h 4338987"/>
              <a:gd name="connsiteX104" fmla="*/ 348516 w 4202218"/>
              <a:gd name="connsiteY104" fmla="*/ 1644138 h 4338987"/>
              <a:gd name="connsiteX105" fmla="*/ 653097 w 4202218"/>
              <a:gd name="connsiteY105" fmla="*/ 1544246 h 4338987"/>
              <a:gd name="connsiteX106" fmla="*/ 1072963 w 4202218"/>
              <a:gd name="connsiteY106" fmla="*/ 1612334 h 4338987"/>
              <a:gd name="connsiteX107" fmla="*/ 1244413 w 4202218"/>
              <a:gd name="connsiteY107" fmla="*/ 1658054 h 4338987"/>
              <a:gd name="connsiteX108" fmla="*/ 1205766 w 4202218"/>
              <a:gd name="connsiteY108" fmla="*/ 1452314 h 4338987"/>
              <a:gd name="connsiteX109" fmla="*/ 1046313 w 4202218"/>
              <a:gd name="connsiteY109" fmla="*/ 815735 h 4338987"/>
              <a:gd name="connsiteX110" fmla="*/ 1221553 w 4202218"/>
              <a:gd name="connsiteY110" fmla="*/ 1212284 h 4338987"/>
              <a:gd name="connsiteX0" fmla="*/ 1221553 w 4202218"/>
              <a:gd name="connsiteY0" fmla="*/ 1212284 h 4338987"/>
              <a:gd name="connsiteX1" fmla="*/ 1343911 w 4202218"/>
              <a:gd name="connsiteY1" fmla="*/ 1560154 h 4338987"/>
              <a:gd name="connsiteX2" fmla="*/ 1553023 w 4202218"/>
              <a:gd name="connsiteY2" fmla="*/ 1658054 h 4338987"/>
              <a:gd name="connsiteX3" fmla="*/ 1907353 w 4202218"/>
              <a:gd name="connsiteY3" fmla="*/ 1680914 h 4338987"/>
              <a:gd name="connsiteX4" fmla="*/ 2021653 w 4202218"/>
              <a:gd name="connsiteY4" fmla="*/ 1543754 h 4338987"/>
              <a:gd name="connsiteX5" fmla="*/ 2124523 w 4202218"/>
              <a:gd name="connsiteY5" fmla="*/ 1292294 h 4338987"/>
              <a:gd name="connsiteX6" fmla="*/ 2124523 w 4202218"/>
              <a:gd name="connsiteY6" fmla="*/ 1120844 h 4338987"/>
              <a:gd name="connsiteX7" fmla="*/ 2068029 w 4202218"/>
              <a:gd name="connsiteY7" fmla="*/ 825651 h 4338987"/>
              <a:gd name="connsiteX8" fmla="*/ 2078803 w 4202218"/>
              <a:gd name="connsiteY8" fmla="*/ 777944 h 4338987"/>
              <a:gd name="connsiteX9" fmla="*/ 2170243 w 4202218"/>
              <a:gd name="connsiteY9" fmla="*/ 1086554 h 4338987"/>
              <a:gd name="connsiteX10" fmla="*/ 2215963 w 4202218"/>
              <a:gd name="connsiteY10" fmla="*/ 1269434 h 4338987"/>
              <a:gd name="connsiteX11" fmla="*/ 2284543 w 4202218"/>
              <a:gd name="connsiteY11" fmla="*/ 1303724 h 4338987"/>
              <a:gd name="connsiteX12" fmla="*/ 2330263 w 4202218"/>
              <a:gd name="connsiteY12" fmla="*/ 1166564 h 4338987"/>
              <a:gd name="connsiteX13" fmla="*/ 2467423 w 4202218"/>
              <a:gd name="connsiteY13" fmla="*/ 880814 h 4338987"/>
              <a:gd name="connsiteX14" fmla="*/ 2558863 w 4202218"/>
              <a:gd name="connsiteY14" fmla="*/ 640784 h 4338987"/>
              <a:gd name="connsiteX15" fmla="*/ 2616013 w 4202218"/>
              <a:gd name="connsiteY15" fmla="*/ 537914 h 4338987"/>
              <a:gd name="connsiteX16" fmla="*/ 2558863 w 4202218"/>
              <a:gd name="connsiteY16" fmla="*/ 789374 h 4338987"/>
              <a:gd name="connsiteX17" fmla="*/ 2444563 w 4202218"/>
              <a:gd name="connsiteY17" fmla="*/ 1097984 h 4338987"/>
              <a:gd name="connsiteX18" fmla="*/ 2375983 w 4202218"/>
              <a:gd name="connsiteY18" fmla="*/ 1406594 h 4338987"/>
              <a:gd name="connsiteX19" fmla="*/ 2558863 w 4202218"/>
              <a:gd name="connsiteY19" fmla="*/ 1578044 h 4338987"/>
              <a:gd name="connsiteX20" fmla="*/ 2878903 w 4202218"/>
              <a:gd name="connsiteY20" fmla="*/ 1658054 h 4338987"/>
              <a:gd name="connsiteX21" fmla="*/ 3187513 w 4202218"/>
              <a:gd name="connsiteY21" fmla="*/ 1658054 h 4338987"/>
              <a:gd name="connsiteX22" fmla="*/ 3370393 w 4202218"/>
              <a:gd name="connsiteY22" fmla="*/ 1566614 h 4338987"/>
              <a:gd name="connsiteX23" fmla="*/ 3473263 w 4202218"/>
              <a:gd name="connsiteY23" fmla="*/ 1372304 h 4338987"/>
              <a:gd name="connsiteX24" fmla="*/ 3461833 w 4202218"/>
              <a:gd name="connsiteY24" fmla="*/ 1097984 h 4338987"/>
              <a:gd name="connsiteX25" fmla="*/ 3450403 w 4202218"/>
              <a:gd name="connsiteY25" fmla="*/ 777944 h 4338987"/>
              <a:gd name="connsiteX26" fmla="*/ 3759013 w 4202218"/>
              <a:gd name="connsiteY26" fmla="*/ 572204 h 4338987"/>
              <a:gd name="connsiteX27" fmla="*/ 3999043 w 4202218"/>
              <a:gd name="connsiteY27" fmla="*/ 92144 h 4338987"/>
              <a:gd name="connsiteX28" fmla="*/ 4033333 w 4202218"/>
              <a:gd name="connsiteY28" fmla="*/ 12134 h 4338987"/>
              <a:gd name="connsiteX29" fmla="*/ 4010473 w 4202218"/>
              <a:gd name="connsiteY29" fmla="*/ 252164 h 4338987"/>
              <a:gd name="connsiteX30" fmla="*/ 3827593 w 4202218"/>
              <a:gd name="connsiteY30" fmla="*/ 652214 h 4338987"/>
              <a:gd name="connsiteX31" fmla="*/ 3644713 w 4202218"/>
              <a:gd name="connsiteY31" fmla="*/ 789374 h 4338987"/>
              <a:gd name="connsiteX32" fmla="*/ 3530413 w 4202218"/>
              <a:gd name="connsiteY32" fmla="*/ 892244 h 4338987"/>
              <a:gd name="connsiteX33" fmla="*/ 3861883 w 4202218"/>
              <a:gd name="connsiteY33" fmla="*/ 846524 h 4338987"/>
              <a:gd name="connsiteX34" fmla="*/ 4193353 w 4202218"/>
              <a:gd name="connsiteY34" fmla="*/ 720794 h 4338987"/>
              <a:gd name="connsiteX35" fmla="*/ 4079053 w 4202218"/>
              <a:gd name="connsiteY35" fmla="*/ 892244 h 4338987"/>
              <a:gd name="connsiteX36" fmla="*/ 3781873 w 4202218"/>
              <a:gd name="connsiteY36" fmla="*/ 937964 h 4338987"/>
              <a:gd name="connsiteX37" fmla="*/ 3658531 w 4202218"/>
              <a:gd name="connsiteY37" fmla="*/ 1093504 h 4338987"/>
              <a:gd name="connsiteX38" fmla="*/ 3656143 w 4202218"/>
              <a:gd name="connsiteY38" fmla="*/ 1235144 h 4338987"/>
              <a:gd name="connsiteX39" fmla="*/ 3621853 w 4202218"/>
              <a:gd name="connsiteY39" fmla="*/ 1532324 h 4338987"/>
              <a:gd name="connsiteX40" fmla="*/ 3461833 w 4202218"/>
              <a:gd name="connsiteY40" fmla="*/ 1726634 h 4338987"/>
              <a:gd name="connsiteX41" fmla="*/ 3278953 w 4202218"/>
              <a:gd name="connsiteY41" fmla="*/ 2035244 h 4338987"/>
              <a:gd name="connsiteX42" fmla="*/ 3233233 w 4202218"/>
              <a:gd name="connsiteY42" fmla="*/ 2309564 h 4338987"/>
              <a:gd name="connsiteX43" fmla="*/ 3404683 w 4202218"/>
              <a:gd name="connsiteY43" fmla="*/ 2458154 h 4338987"/>
              <a:gd name="connsiteX44" fmla="*/ 3759013 w 4202218"/>
              <a:gd name="connsiteY44" fmla="*/ 2663894 h 4338987"/>
              <a:gd name="connsiteX45" fmla="*/ 4079053 w 4202218"/>
              <a:gd name="connsiteY45" fmla="*/ 2778194 h 4338987"/>
              <a:gd name="connsiteX46" fmla="*/ 4079053 w 4202218"/>
              <a:gd name="connsiteY46" fmla="*/ 2881064 h 4338987"/>
              <a:gd name="connsiteX47" fmla="*/ 3770443 w 4202218"/>
              <a:gd name="connsiteY47" fmla="*/ 2869634 h 4338987"/>
              <a:gd name="connsiteX48" fmla="*/ 3404683 w 4202218"/>
              <a:gd name="connsiteY48" fmla="*/ 2732474 h 4338987"/>
              <a:gd name="connsiteX49" fmla="*/ 3084643 w 4202218"/>
              <a:gd name="connsiteY49" fmla="*/ 2663894 h 4338987"/>
              <a:gd name="connsiteX50" fmla="*/ 2958913 w 4202218"/>
              <a:gd name="connsiteY50" fmla="*/ 2698184 h 4338987"/>
              <a:gd name="connsiteX51" fmla="*/ 2821753 w 4202218"/>
              <a:gd name="connsiteY51" fmla="*/ 2823914 h 4338987"/>
              <a:gd name="connsiteX52" fmla="*/ 2764603 w 4202218"/>
              <a:gd name="connsiteY52" fmla="*/ 2995364 h 4338987"/>
              <a:gd name="connsiteX53" fmla="*/ 2970343 w 4202218"/>
              <a:gd name="connsiteY53" fmla="*/ 3132524 h 4338987"/>
              <a:gd name="connsiteX54" fmla="*/ 3176083 w 4202218"/>
              <a:gd name="connsiteY54" fmla="*/ 3269684 h 4338987"/>
              <a:gd name="connsiteX55" fmla="*/ 3347533 w 4202218"/>
              <a:gd name="connsiteY55" fmla="*/ 3303974 h 4338987"/>
              <a:gd name="connsiteX56" fmla="*/ 3267523 w 4202218"/>
              <a:gd name="connsiteY56" fmla="*/ 3395414 h 4338987"/>
              <a:gd name="connsiteX57" fmla="*/ 3004633 w 4202218"/>
              <a:gd name="connsiteY57" fmla="*/ 3303974 h 4338987"/>
              <a:gd name="connsiteX58" fmla="*/ 2753173 w 4202218"/>
              <a:gd name="connsiteY58" fmla="*/ 3189674 h 4338987"/>
              <a:gd name="connsiteX59" fmla="*/ 2638873 w 4202218"/>
              <a:gd name="connsiteY59" fmla="*/ 3098234 h 4338987"/>
              <a:gd name="connsiteX60" fmla="*/ 2570293 w 4202218"/>
              <a:gd name="connsiteY60" fmla="*/ 3109664 h 4338987"/>
              <a:gd name="connsiteX61" fmla="*/ 2558863 w 4202218"/>
              <a:gd name="connsiteY61" fmla="*/ 3326834 h 4338987"/>
              <a:gd name="connsiteX62" fmla="*/ 2673163 w 4202218"/>
              <a:gd name="connsiteY62" fmla="*/ 3555434 h 4338987"/>
              <a:gd name="connsiteX63" fmla="*/ 2730313 w 4202218"/>
              <a:gd name="connsiteY63" fmla="*/ 4024064 h 4338987"/>
              <a:gd name="connsiteX64" fmla="*/ 2696023 w 4202218"/>
              <a:gd name="connsiteY64" fmla="*/ 4184084 h 4338987"/>
              <a:gd name="connsiteX65" fmla="*/ 2536003 w 4202218"/>
              <a:gd name="connsiteY65" fmla="*/ 4138364 h 4338987"/>
              <a:gd name="connsiteX66" fmla="*/ 2536003 w 4202218"/>
              <a:gd name="connsiteY66" fmla="*/ 3909764 h 4338987"/>
              <a:gd name="connsiteX67" fmla="*/ 2433133 w 4202218"/>
              <a:gd name="connsiteY67" fmla="*/ 3566864 h 4338987"/>
              <a:gd name="connsiteX68" fmla="*/ 2307403 w 4202218"/>
              <a:gd name="connsiteY68" fmla="*/ 3166814 h 4338987"/>
              <a:gd name="connsiteX69" fmla="*/ 2261683 w 4202218"/>
              <a:gd name="connsiteY69" fmla="*/ 3063944 h 4338987"/>
              <a:gd name="connsiteX70" fmla="*/ 2078803 w 4202218"/>
              <a:gd name="connsiteY70" fmla="*/ 2949644 h 4338987"/>
              <a:gd name="connsiteX71" fmla="*/ 1850203 w 4202218"/>
              <a:gd name="connsiteY71" fmla="*/ 3029654 h 4338987"/>
              <a:gd name="connsiteX72" fmla="*/ 1415863 w 4202218"/>
              <a:gd name="connsiteY72" fmla="*/ 3361124 h 4338987"/>
              <a:gd name="connsiteX73" fmla="*/ 1381573 w 4202218"/>
              <a:gd name="connsiteY73" fmla="*/ 3681164 h 4338987"/>
              <a:gd name="connsiteX74" fmla="*/ 1381573 w 4202218"/>
              <a:gd name="connsiteY74" fmla="*/ 3989774 h 4338987"/>
              <a:gd name="connsiteX75" fmla="*/ 1290133 w 4202218"/>
              <a:gd name="connsiteY75" fmla="*/ 4309814 h 4338987"/>
              <a:gd name="connsiteX76" fmla="*/ 1198693 w 4202218"/>
              <a:gd name="connsiteY76" fmla="*/ 4298384 h 4338987"/>
              <a:gd name="connsiteX77" fmla="*/ 1187263 w 4202218"/>
              <a:gd name="connsiteY77" fmla="*/ 4081214 h 4338987"/>
              <a:gd name="connsiteX78" fmla="*/ 1198693 w 4202218"/>
              <a:gd name="connsiteY78" fmla="*/ 3909764 h 4338987"/>
              <a:gd name="connsiteX79" fmla="*/ 970093 w 4202218"/>
              <a:gd name="connsiteY79" fmla="*/ 3989774 h 4338987"/>
              <a:gd name="connsiteX80" fmla="*/ 718633 w 4202218"/>
              <a:gd name="connsiteY80" fmla="*/ 4069784 h 4338987"/>
              <a:gd name="connsiteX81" fmla="*/ 741493 w 4202218"/>
              <a:gd name="connsiteY81" fmla="*/ 3955484 h 4338987"/>
              <a:gd name="connsiteX82" fmla="*/ 1130113 w 4202218"/>
              <a:gd name="connsiteY82" fmla="*/ 3795464 h 4338987"/>
              <a:gd name="connsiteX83" fmla="*/ 1278703 w 4202218"/>
              <a:gd name="connsiteY83" fmla="*/ 3726884 h 4338987"/>
              <a:gd name="connsiteX84" fmla="*/ 1221553 w 4202218"/>
              <a:gd name="connsiteY84" fmla="*/ 3372554 h 4338987"/>
              <a:gd name="connsiteX85" fmla="*/ 1324423 w 4202218"/>
              <a:gd name="connsiteY85" fmla="*/ 3121094 h 4338987"/>
              <a:gd name="connsiteX86" fmla="*/ 1393003 w 4202218"/>
              <a:gd name="connsiteY86" fmla="*/ 3052514 h 4338987"/>
              <a:gd name="connsiteX87" fmla="*/ 1084393 w 4202218"/>
              <a:gd name="connsiteY87" fmla="*/ 3029654 h 4338987"/>
              <a:gd name="connsiteX88" fmla="*/ 730063 w 4202218"/>
              <a:gd name="connsiteY88" fmla="*/ 2961074 h 4338987"/>
              <a:gd name="connsiteX89" fmla="*/ 375733 w 4202218"/>
              <a:gd name="connsiteY89" fmla="*/ 3132524 h 4338987"/>
              <a:gd name="connsiteX90" fmla="*/ 421453 w 4202218"/>
              <a:gd name="connsiteY90" fmla="*/ 3029654 h 4338987"/>
              <a:gd name="connsiteX91" fmla="*/ 627193 w 4202218"/>
              <a:gd name="connsiteY91" fmla="*/ 2926784 h 4338987"/>
              <a:gd name="connsiteX92" fmla="*/ 810073 w 4202218"/>
              <a:gd name="connsiteY92" fmla="*/ 2755334 h 4338987"/>
              <a:gd name="connsiteX93" fmla="*/ 1152973 w 4202218"/>
              <a:gd name="connsiteY93" fmla="*/ 2778194 h 4338987"/>
              <a:gd name="connsiteX94" fmla="*/ 1461583 w 4202218"/>
              <a:gd name="connsiteY94" fmla="*/ 2823914 h 4338987"/>
              <a:gd name="connsiteX95" fmla="*/ 1953073 w 4202218"/>
              <a:gd name="connsiteY95" fmla="*/ 2663894 h 4338987"/>
              <a:gd name="connsiteX96" fmla="*/ 1701613 w 4202218"/>
              <a:gd name="connsiteY96" fmla="*/ 2263844 h 4338987"/>
              <a:gd name="connsiteX97" fmla="*/ 1690183 w 4202218"/>
              <a:gd name="connsiteY97" fmla="*/ 1966664 h 4338987"/>
              <a:gd name="connsiteX98" fmla="*/ 1381991 w 4202218"/>
              <a:gd name="connsiteY98" fmla="*/ 1841930 h 4338987"/>
              <a:gd name="connsiteX99" fmla="*/ 1095823 w 4202218"/>
              <a:gd name="connsiteY99" fmla="*/ 1715204 h 4338987"/>
              <a:gd name="connsiteX100" fmla="*/ 746507 w 4202218"/>
              <a:gd name="connsiteY100" fmla="*/ 1626741 h 4338987"/>
              <a:gd name="connsiteX101" fmla="*/ 352873 w 4202218"/>
              <a:gd name="connsiteY101" fmla="*/ 1726634 h 4338987"/>
              <a:gd name="connsiteX102" fmla="*/ 113171 w 4202218"/>
              <a:gd name="connsiteY102" fmla="*/ 1763908 h 4338987"/>
              <a:gd name="connsiteX103" fmla="*/ 9973 w 4202218"/>
              <a:gd name="connsiteY103" fmla="*/ 1738064 h 4338987"/>
              <a:gd name="connsiteX104" fmla="*/ 348516 w 4202218"/>
              <a:gd name="connsiteY104" fmla="*/ 1644138 h 4338987"/>
              <a:gd name="connsiteX105" fmla="*/ 653097 w 4202218"/>
              <a:gd name="connsiteY105" fmla="*/ 1544246 h 4338987"/>
              <a:gd name="connsiteX106" fmla="*/ 1072963 w 4202218"/>
              <a:gd name="connsiteY106" fmla="*/ 1612334 h 4338987"/>
              <a:gd name="connsiteX107" fmla="*/ 1244413 w 4202218"/>
              <a:gd name="connsiteY107" fmla="*/ 1658054 h 4338987"/>
              <a:gd name="connsiteX108" fmla="*/ 1205766 w 4202218"/>
              <a:gd name="connsiteY108" fmla="*/ 1452314 h 4338987"/>
              <a:gd name="connsiteX109" fmla="*/ 1046313 w 4202218"/>
              <a:gd name="connsiteY109" fmla="*/ 815735 h 4338987"/>
              <a:gd name="connsiteX110" fmla="*/ 1221553 w 4202218"/>
              <a:gd name="connsiteY110" fmla="*/ 1212284 h 4338987"/>
              <a:gd name="connsiteX0" fmla="*/ 1221553 w 4202218"/>
              <a:gd name="connsiteY0" fmla="*/ 1212284 h 4338987"/>
              <a:gd name="connsiteX1" fmla="*/ 1343911 w 4202218"/>
              <a:gd name="connsiteY1" fmla="*/ 1560154 h 4338987"/>
              <a:gd name="connsiteX2" fmla="*/ 1553023 w 4202218"/>
              <a:gd name="connsiteY2" fmla="*/ 1658054 h 4338987"/>
              <a:gd name="connsiteX3" fmla="*/ 1907353 w 4202218"/>
              <a:gd name="connsiteY3" fmla="*/ 1680914 h 4338987"/>
              <a:gd name="connsiteX4" fmla="*/ 2021653 w 4202218"/>
              <a:gd name="connsiteY4" fmla="*/ 1543754 h 4338987"/>
              <a:gd name="connsiteX5" fmla="*/ 2124523 w 4202218"/>
              <a:gd name="connsiteY5" fmla="*/ 1292294 h 4338987"/>
              <a:gd name="connsiteX6" fmla="*/ 2124523 w 4202218"/>
              <a:gd name="connsiteY6" fmla="*/ 1120844 h 4338987"/>
              <a:gd name="connsiteX7" fmla="*/ 2068029 w 4202218"/>
              <a:gd name="connsiteY7" fmla="*/ 825651 h 4338987"/>
              <a:gd name="connsiteX8" fmla="*/ 2078803 w 4202218"/>
              <a:gd name="connsiteY8" fmla="*/ 777944 h 4338987"/>
              <a:gd name="connsiteX9" fmla="*/ 2170243 w 4202218"/>
              <a:gd name="connsiteY9" fmla="*/ 1086554 h 4338987"/>
              <a:gd name="connsiteX10" fmla="*/ 2215963 w 4202218"/>
              <a:gd name="connsiteY10" fmla="*/ 1269434 h 4338987"/>
              <a:gd name="connsiteX11" fmla="*/ 2284543 w 4202218"/>
              <a:gd name="connsiteY11" fmla="*/ 1303724 h 4338987"/>
              <a:gd name="connsiteX12" fmla="*/ 2330263 w 4202218"/>
              <a:gd name="connsiteY12" fmla="*/ 1166564 h 4338987"/>
              <a:gd name="connsiteX13" fmla="*/ 2467423 w 4202218"/>
              <a:gd name="connsiteY13" fmla="*/ 880814 h 4338987"/>
              <a:gd name="connsiteX14" fmla="*/ 2558863 w 4202218"/>
              <a:gd name="connsiteY14" fmla="*/ 640784 h 4338987"/>
              <a:gd name="connsiteX15" fmla="*/ 2616013 w 4202218"/>
              <a:gd name="connsiteY15" fmla="*/ 537914 h 4338987"/>
              <a:gd name="connsiteX16" fmla="*/ 2558863 w 4202218"/>
              <a:gd name="connsiteY16" fmla="*/ 789374 h 4338987"/>
              <a:gd name="connsiteX17" fmla="*/ 2444563 w 4202218"/>
              <a:gd name="connsiteY17" fmla="*/ 1097984 h 4338987"/>
              <a:gd name="connsiteX18" fmla="*/ 2375983 w 4202218"/>
              <a:gd name="connsiteY18" fmla="*/ 1406594 h 4338987"/>
              <a:gd name="connsiteX19" fmla="*/ 2558863 w 4202218"/>
              <a:gd name="connsiteY19" fmla="*/ 1578044 h 4338987"/>
              <a:gd name="connsiteX20" fmla="*/ 2878903 w 4202218"/>
              <a:gd name="connsiteY20" fmla="*/ 1658054 h 4338987"/>
              <a:gd name="connsiteX21" fmla="*/ 3187513 w 4202218"/>
              <a:gd name="connsiteY21" fmla="*/ 1658054 h 4338987"/>
              <a:gd name="connsiteX22" fmla="*/ 3370393 w 4202218"/>
              <a:gd name="connsiteY22" fmla="*/ 1566614 h 4338987"/>
              <a:gd name="connsiteX23" fmla="*/ 3473263 w 4202218"/>
              <a:gd name="connsiteY23" fmla="*/ 1372304 h 4338987"/>
              <a:gd name="connsiteX24" fmla="*/ 3461833 w 4202218"/>
              <a:gd name="connsiteY24" fmla="*/ 1097984 h 4338987"/>
              <a:gd name="connsiteX25" fmla="*/ 3450403 w 4202218"/>
              <a:gd name="connsiteY25" fmla="*/ 777944 h 4338987"/>
              <a:gd name="connsiteX26" fmla="*/ 3759013 w 4202218"/>
              <a:gd name="connsiteY26" fmla="*/ 572204 h 4338987"/>
              <a:gd name="connsiteX27" fmla="*/ 3999043 w 4202218"/>
              <a:gd name="connsiteY27" fmla="*/ 92144 h 4338987"/>
              <a:gd name="connsiteX28" fmla="*/ 4033333 w 4202218"/>
              <a:gd name="connsiteY28" fmla="*/ 12134 h 4338987"/>
              <a:gd name="connsiteX29" fmla="*/ 4010473 w 4202218"/>
              <a:gd name="connsiteY29" fmla="*/ 252164 h 4338987"/>
              <a:gd name="connsiteX30" fmla="*/ 3827593 w 4202218"/>
              <a:gd name="connsiteY30" fmla="*/ 652214 h 4338987"/>
              <a:gd name="connsiteX31" fmla="*/ 3644713 w 4202218"/>
              <a:gd name="connsiteY31" fmla="*/ 789374 h 4338987"/>
              <a:gd name="connsiteX32" fmla="*/ 3563719 w 4202218"/>
              <a:gd name="connsiteY32" fmla="*/ 977218 h 4338987"/>
              <a:gd name="connsiteX33" fmla="*/ 3861883 w 4202218"/>
              <a:gd name="connsiteY33" fmla="*/ 846524 h 4338987"/>
              <a:gd name="connsiteX34" fmla="*/ 4193353 w 4202218"/>
              <a:gd name="connsiteY34" fmla="*/ 720794 h 4338987"/>
              <a:gd name="connsiteX35" fmla="*/ 4079053 w 4202218"/>
              <a:gd name="connsiteY35" fmla="*/ 892244 h 4338987"/>
              <a:gd name="connsiteX36" fmla="*/ 3781873 w 4202218"/>
              <a:gd name="connsiteY36" fmla="*/ 937964 h 4338987"/>
              <a:gd name="connsiteX37" fmla="*/ 3658531 w 4202218"/>
              <a:gd name="connsiteY37" fmla="*/ 1093504 h 4338987"/>
              <a:gd name="connsiteX38" fmla="*/ 3656143 w 4202218"/>
              <a:gd name="connsiteY38" fmla="*/ 1235144 h 4338987"/>
              <a:gd name="connsiteX39" fmla="*/ 3621853 w 4202218"/>
              <a:gd name="connsiteY39" fmla="*/ 1532324 h 4338987"/>
              <a:gd name="connsiteX40" fmla="*/ 3461833 w 4202218"/>
              <a:gd name="connsiteY40" fmla="*/ 1726634 h 4338987"/>
              <a:gd name="connsiteX41" fmla="*/ 3278953 w 4202218"/>
              <a:gd name="connsiteY41" fmla="*/ 2035244 h 4338987"/>
              <a:gd name="connsiteX42" fmla="*/ 3233233 w 4202218"/>
              <a:gd name="connsiteY42" fmla="*/ 2309564 h 4338987"/>
              <a:gd name="connsiteX43" fmla="*/ 3404683 w 4202218"/>
              <a:gd name="connsiteY43" fmla="*/ 2458154 h 4338987"/>
              <a:gd name="connsiteX44" fmla="*/ 3759013 w 4202218"/>
              <a:gd name="connsiteY44" fmla="*/ 2663894 h 4338987"/>
              <a:gd name="connsiteX45" fmla="*/ 4079053 w 4202218"/>
              <a:gd name="connsiteY45" fmla="*/ 2778194 h 4338987"/>
              <a:gd name="connsiteX46" fmla="*/ 4079053 w 4202218"/>
              <a:gd name="connsiteY46" fmla="*/ 2881064 h 4338987"/>
              <a:gd name="connsiteX47" fmla="*/ 3770443 w 4202218"/>
              <a:gd name="connsiteY47" fmla="*/ 2869634 h 4338987"/>
              <a:gd name="connsiteX48" fmla="*/ 3404683 w 4202218"/>
              <a:gd name="connsiteY48" fmla="*/ 2732474 h 4338987"/>
              <a:gd name="connsiteX49" fmla="*/ 3084643 w 4202218"/>
              <a:gd name="connsiteY49" fmla="*/ 2663894 h 4338987"/>
              <a:gd name="connsiteX50" fmla="*/ 2958913 w 4202218"/>
              <a:gd name="connsiteY50" fmla="*/ 2698184 h 4338987"/>
              <a:gd name="connsiteX51" fmla="*/ 2821753 w 4202218"/>
              <a:gd name="connsiteY51" fmla="*/ 2823914 h 4338987"/>
              <a:gd name="connsiteX52" fmla="*/ 2764603 w 4202218"/>
              <a:gd name="connsiteY52" fmla="*/ 2995364 h 4338987"/>
              <a:gd name="connsiteX53" fmla="*/ 2970343 w 4202218"/>
              <a:gd name="connsiteY53" fmla="*/ 3132524 h 4338987"/>
              <a:gd name="connsiteX54" fmla="*/ 3176083 w 4202218"/>
              <a:gd name="connsiteY54" fmla="*/ 3269684 h 4338987"/>
              <a:gd name="connsiteX55" fmla="*/ 3347533 w 4202218"/>
              <a:gd name="connsiteY55" fmla="*/ 3303974 h 4338987"/>
              <a:gd name="connsiteX56" fmla="*/ 3267523 w 4202218"/>
              <a:gd name="connsiteY56" fmla="*/ 3395414 h 4338987"/>
              <a:gd name="connsiteX57" fmla="*/ 3004633 w 4202218"/>
              <a:gd name="connsiteY57" fmla="*/ 3303974 h 4338987"/>
              <a:gd name="connsiteX58" fmla="*/ 2753173 w 4202218"/>
              <a:gd name="connsiteY58" fmla="*/ 3189674 h 4338987"/>
              <a:gd name="connsiteX59" fmla="*/ 2638873 w 4202218"/>
              <a:gd name="connsiteY59" fmla="*/ 3098234 h 4338987"/>
              <a:gd name="connsiteX60" fmla="*/ 2570293 w 4202218"/>
              <a:gd name="connsiteY60" fmla="*/ 3109664 h 4338987"/>
              <a:gd name="connsiteX61" fmla="*/ 2558863 w 4202218"/>
              <a:gd name="connsiteY61" fmla="*/ 3326834 h 4338987"/>
              <a:gd name="connsiteX62" fmla="*/ 2673163 w 4202218"/>
              <a:gd name="connsiteY62" fmla="*/ 3555434 h 4338987"/>
              <a:gd name="connsiteX63" fmla="*/ 2730313 w 4202218"/>
              <a:gd name="connsiteY63" fmla="*/ 4024064 h 4338987"/>
              <a:gd name="connsiteX64" fmla="*/ 2696023 w 4202218"/>
              <a:gd name="connsiteY64" fmla="*/ 4184084 h 4338987"/>
              <a:gd name="connsiteX65" fmla="*/ 2536003 w 4202218"/>
              <a:gd name="connsiteY65" fmla="*/ 4138364 h 4338987"/>
              <a:gd name="connsiteX66" fmla="*/ 2536003 w 4202218"/>
              <a:gd name="connsiteY66" fmla="*/ 3909764 h 4338987"/>
              <a:gd name="connsiteX67" fmla="*/ 2433133 w 4202218"/>
              <a:gd name="connsiteY67" fmla="*/ 3566864 h 4338987"/>
              <a:gd name="connsiteX68" fmla="*/ 2307403 w 4202218"/>
              <a:gd name="connsiteY68" fmla="*/ 3166814 h 4338987"/>
              <a:gd name="connsiteX69" fmla="*/ 2261683 w 4202218"/>
              <a:gd name="connsiteY69" fmla="*/ 3063944 h 4338987"/>
              <a:gd name="connsiteX70" fmla="*/ 2078803 w 4202218"/>
              <a:gd name="connsiteY70" fmla="*/ 2949644 h 4338987"/>
              <a:gd name="connsiteX71" fmla="*/ 1850203 w 4202218"/>
              <a:gd name="connsiteY71" fmla="*/ 3029654 h 4338987"/>
              <a:gd name="connsiteX72" fmla="*/ 1415863 w 4202218"/>
              <a:gd name="connsiteY72" fmla="*/ 3361124 h 4338987"/>
              <a:gd name="connsiteX73" fmla="*/ 1381573 w 4202218"/>
              <a:gd name="connsiteY73" fmla="*/ 3681164 h 4338987"/>
              <a:gd name="connsiteX74" fmla="*/ 1381573 w 4202218"/>
              <a:gd name="connsiteY74" fmla="*/ 3989774 h 4338987"/>
              <a:gd name="connsiteX75" fmla="*/ 1290133 w 4202218"/>
              <a:gd name="connsiteY75" fmla="*/ 4309814 h 4338987"/>
              <a:gd name="connsiteX76" fmla="*/ 1198693 w 4202218"/>
              <a:gd name="connsiteY76" fmla="*/ 4298384 h 4338987"/>
              <a:gd name="connsiteX77" fmla="*/ 1187263 w 4202218"/>
              <a:gd name="connsiteY77" fmla="*/ 4081214 h 4338987"/>
              <a:gd name="connsiteX78" fmla="*/ 1198693 w 4202218"/>
              <a:gd name="connsiteY78" fmla="*/ 3909764 h 4338987"/>
              <a:gd name="connsiteX79" fmla="*/ 970093 w 4202218"/>
              <a:gd name="connsiteY79" fmla="*/ 3989774 h 4338987"/>
              <a:gd name="connsiteX80" fmla="*/ 718633 w 4202218"/>
              <a:gd name="connsiteY80" fmla="*/ 4069784 h 4338987"/>
              <a:gd name="connsiteX81" fmla="*/ 741493 w 4202218"/>
              <a:gd name="connsiteY81" fmla="*/ 3955484 h 4338987"/>
              <a:gd name="connsiteX82" fmla="*/ 1130113 w 4202218"/>
              <a:gd name="connsiteY82" fmla="*/ 3795464 h 4338987"/>
              <a:gd name="connsiteX83" fmla="*/ 1278703 w 4202218"/>
              <a:gd name="connsiteY83" fmla="*/ 3726884 h 4338987"/>
              <a:gd name="connsiteX84" fmla="*/ 1221553 w 4202218"/>
              <a:gd name="connsiteY84" fmla="*/ 3372554 h 4338987"/>
              <a:gd name="connsiteX85" fmla="*/ 1324423 w 4202218"/>
              <a:gd name="connsiteY85" fmla="*/ 3121094 h 4338987"/>
              <a:gd name="connsiteX86" fmla="*/ 1393003 w 4202218"/>
              <a:gd name="connsiteY86" fmla="*/ 3052514 h 4338987"/>
              <a:gd name="connsiteX87" fmla="*/ 1084393 w 4202218"/>
              <a:gd name="connsiteY87" fmla="*/ 3029654 h 4338987"/>
              <a:gd name="connsiteX88" fmla="*/ 730063 w 4202218"/>
              <a:gd name="connsiteY88" fmla="*/ 2961074 h 4338987"/>
              <a:gd name="connsiteX89" fmla="*/ 375733 w 4202218"/>
              <a:gd name="connsiteY89" fmla="*/ 3132524 h 4338987"/>
              <a:gd name="connsiteX90" fmla="*/ 421453 w 4202218"/>
              <a:gd name="connsiteY90" fmla="*/ 3029654 h 4338987"/>
              <a:gd name="connsiteX91" fmla="*/ 627193 w 4202218"/>
              <a:gd name="connsiteY91" fmla="*/ 2926784 h 4338987"/>
              <a:gd name="connsiteX92" fmla="*/ 810073 w 4202218"/>
              <a:gd name="connsiteY92" fmla="*/ 2755334 h 4338987"/>
              <a:gd name="connsiteX93" fmla="*/ 1152973 w 4202218"/>
              <a:gd name="connsiteY93" fmla="*/ 2778194 h 4338987"/>
              <a:gd name="connsiteX94" fmla="*/ 1461583 w 4202218"/>
              <a:gd name="connsiteY94" fmla="*/ 2823914 h 4338987"/>
              <a:gd name="connsiteX95" fmla="*/ 1953073 w 4202218"/>
              <a:gd name="connsiteY95" fmla="*/ 2663894 h 4338987"/>
              <a:gd name="connsiteX96" fmla="*/ 1701613 w 4202218"/>
              <a:gd name="connsiteY96" fmla="*/ 2263844 h 4338987"/>
              <a:gd name="connsiteX97" fmla="*/ 1690183 w 4202218"/>
              <a:gd name="connsiteY97" fmla="*/ 1966664 h 4338987"/>
              <a:gd name="connsiteX98" fmla="*/ 1381991 w 4202218"/>
              <a:gd name="connsiteY98" fmla="*/ 1841930 h 4338987"/>
              <a:gd name="connsiteX99" fmla="*/ 1095823 w 4202218"/>
              <a:gd name="connsiteY99" fmla="*/ 1715204 h 4338987"/>
              <a:gd name="connsiteX100" fmla="*/ 746507 w 4202218"/>
              <a:gd name="connsiteY100" fmla="*/ 1626741 h 4338987"/>
              <a:gd name="connsiteX101" fmla="*/ 352873 w 4202218"/>
              <a:gd name="connsiteY101" fmla="*/ 1726634 h 4338987"/>
              <a:gd name="connsiteX102" fmla="*/ 113171 w 4202218"/>
              <a:gd name="connsiteY102" fmla="*/ 1763908 h 4338987"/>
              <a:gd name="connsiteX103" fmla="*/ 9973 w 4202218"/>
              <a:gd name="connsiteY103" fmla="*/ 1738064 h 4338987"/>
              <a:gd name="connsiteX104" fmla="*/ 348516 w 4202218"/>
              <a:gd name="connsiteY104" fmla="*/ 1644138 h 4338987"/>
              <a:gd name="connsiteX105" fmla="*/ 653097 w 4202218"/>
              <a:gd name="connsiteY105" fmla="*/ 1544246 h 4338987"/>
              <a:gd name="connsiteX106" fmla="*/ 1072963 w 4202218"/>
              <a:gd name="connsiteY106" fmla="*/ 1612334 h 4338987"/>
              <a:gd name="connsiteX107" fmla="*/ 1244413 w 4202218"/>
              <a:gd name="connsiteY107" fmla="*/ 1658054 h 4338987"/>
              <a:gd name="connsiteX108" fmla="*/ 1205766 w 4202218"/>
              <a:gd name="connsiteY108" fmla="*/ 1452314 h 4338987"/>
              <a:gd name="connsiteX109" fmla="*/ 1046313 w 4202218"/>
              <a:gd name="connsiteY109" fmla="*/ 815735 h 4338987"/>
              <a:gd name="connsiteX110" fmla="*/ 1221553 w 4202218"/>
              <a:gd name="connsiteY110" fmla="*/ 1212284 h 4338987"/>
              <a:gd name="connsiteX0" fmla="*/ 1221553 w 4201796"/>
              <a:gd name="connsiteY0" fmla="*/ 1212284 h 4338987"/>
              <a:gd name="connsiteX1" fmla="*/ 1343911 w 4201796"/>
              <a:gd name="connsiteY1" fmla="*/ 1560154 h 4338987"/>
              <a:gd name="connsiteX2" fmla="*/ 1553023 w 4201796"/>
              <a:gd name="connsiteY2" fmla="*/ 1658054 h 4338987"/>
              <a:gd name="connsiteX3" fmla="*/ 1907353 w 4201796"/>
              <a:gd name="connsiteY3" fmla="*/ 1680914 h 4338987"/>
              <a:gd name="connsiteX4" fmla="*/ 2021653 w 4201796"/>
              <a:gd name="connsiteY4" fmla="*/ 1543754 h 4338987"/>
              <a:gd name="connsiteX5" fmla="*/ 2124523 w 4201796"/>
              <a:gd name="connsiteY5" fmla="*/ 1292294 h 4338987"/>
              <a:gd name="connsiteX6" fmla="*/ 2124523 w 4201796"/>
              <a:gd name="connsiteY6" fmla="*/ 1120844 h 4338987"/>
              <a:gd name="connsiteX7" fmla="*/ 2068029 w 4201796"/>
              <a:gd name="connsiteY7" fmla="*/ 825651 h 4338987"/>
              <a:gd name="connsiteX8" fmla="*/ 2078803 w 4201796"/>
              <a:gd name="connsiteY8" fmla="*/ 777944 h 4338987"/>
              <a:gd name="connsiteX9" fmla="*/ 2170243 w 4201796"/>
              <a:gd name="connsiteY9" fmla="*/ 1086554 h 4338987"/>
              <a:gd name="connsiteX10" fmla="*/ 2215963 w 4201796"/>
              <a:gd name="connsiteY10" fmla="*/ 1269434 h 4338987"/>
              <a:gd name="connsiteX11" fmla="*/ 2284543 w 4201796"/>
              <a:gd name="connsiteY11" fmla="*/ 1303724 h 4338987"/>
              <a:gd name="connsiteX12" fmla="*/ 2330263 w 4201796"/>
              <a:gd name="connsiteY12" fmla="*/ 1166564 h 4338987"/>
              <a:gd name="connsiteX13" fmla="*/ 2467423 w 4201796"/>
              <a:gd name="connsiteY13" fmla="*/ 880814 h 4338987"/>
              <a:gd name="connsiteX14" fmla="*/ 2558863 w 4201796"/>
              <a:gd name="connsiteY14" fmla="*/ 640784 h 4338987"/>
              <a:gd name="connsiteX15" fmla="*/ 2616013 w 4201796"/>
              <a:gd name="connsiteY15" fmla="*/ 537914 h 4338987"/>
              <a:gd name="connsiteX16" fmla="*/ 2558863 w 4201796"/>
              <a:gd name="connsiteY16" fmla="*/ 789374 h 4338987"/>
              <a:gd name="connsiteX17" fmla="*/ 2444563 w 4201796"/>
              <a:gd name="connsiteY17" fmla="*/ 1097984 h 4338987"/>
              <a:gd name="connsiteX18" fmla="*/ 2375983 w 4201796"/>
              <a:gd name="connsiteY18" fmla="*/ 1406594 h 4338987"/>
              <a:gd name="connsiteX19" fmla="*/ 2558863 w 4201796"/>
              <a:gd name="connsiteY19" fmla="*/ 1578044 h 4338987"/>
              <a:gd name="connsiteX20" fmla="*/ 2878903 w 4201796"/>
              <a:gd name="connsiteY20" fmla="*/ 1658054 h 4338987"/>
              <a:gd name="connsiteX21" fmla="*/ 3187513 w 4201796"/>
              <a:gd name="connsiteY21" fmla="*/ 1658054 h 4338987"/>
              <a:gd name="connsiteX22" fmla="*/ 3370393 w 4201796"/>
              <a:gd name="connsiteY22" fmla="*/ 1566614 h 4338987"/>
              <a:gd name="connsiteX23" fmla="*/ 3473263 w 4201796"/>
              <a:gd name="connsiteY23" fmla="*/ 1372304 h 4338987"/>
              <a:gd name="connsiteX24" fmla="*/ 3461833 w 4201796"/>
              <a:gd name="connsiteY24" fmla="*/ 1097984 h 4338987"/>
              <a:gd name="connsiteX25" fmla="*/ 3450403 w 4201796"/>
              <a:gd name="connsiteY25" fmla="*/ 777944 h 4338987"/>
              <a:gd name="connsiteX26" fmla="*/ 3759013 w 4201796"/>
              <a:gd name="connsiteY26" fmla="*/ 572204 h 4338987"/>
              <a:gd name="connsiteX27" fmla="*/ 3999043 w 4201796"/>
              <a:gd name="connsiteY27" fmla="*/ 92144 h 4338987"/>
              <a:gd name="connsiteX28" fmla="*/ 4033333 w 4201796"/>
              <a:gd name="connsiteY28" fmla="*/ 12134 h 4338987"/>
              <a:gd name="connsiteX29" fmla="*/ 4010473 w 4201796"/>
              <a:gd name="connsiteY29" fmla="*/ 252164 h 4338987"/>
              <a:gd name="connsiteX30" fmla="*/ 3827593 w 4201796"/>
              <a:gd name="connsiteY30" fmla="*/ 652214 h 4338987"/>
              <a:gd name="connsiteX31" fmla="*/ 3644713 w 4201796"/>
              <a:gd name="connsiteY31" fmla="*/ 789374 h 4338987"/>
              <a:gd name="connsiteX32" fmla="*/ 3563719 w 4201796"/>
              <a:gd name="connsiteY32" fmla="*/ 977218 h 4338987"/>
              <a:gd name="connsiteX33" fmla="*/ 3861883 w 4201796"/>
              <a:gd name="connsiteY33" fmla="*/ 846524 h 4338987"/>
              <a:gd name="connsiteX34" fmla="*/ 4193353 w 4201796"/>
              <a:gd name="connsiteY34" fmla="*/ 720794 h 4338987"/>
              <a:gd name="connsiteX35" fmla="*/ 4079053 w 4201796"/>
              <a:gd name="connsiteY35" fmla="*/ 892244 h 4338987"/>
              <a:gd name="connsiteX36" fmla="*/ 3818880 w 4201796"/>
              <a:gd name="connsiteY36" fmla="*/ 991631 h 4338987"/>
              <a:gd name="connsiteX37" fmla="*/ 3658531 w 4201796"/>
              <a:gd name="connsiteY37" fmla="*/ 1093504 h 4338987"/>
              <a:gd name="connsiteX38" fmla="*/ 3656143 w 4201796"/>
              <a:gd name="connsiteY38" fmla="*/ 1235144 h 4338987"/>
              <a:gd name="connsiteX39" fmla="*/ 3621853 w 4201796"/>
              <a:gd name="connsiteY39" fmla="*/ 1532324 h 4338987"/>
              <a:gd name="connsiteX40" fmla="*/ 3461833 w 4201796"/>
              <a:gd name="connsiteY40" fmla="*/ 1726634 h 4338987"/>
              <a:gd name="connsiteX41" fmla="*/ 3278953 w 4201796"/>
              <a:gd name="connsiteY41" fmla="*/ 2035244 h 4338987"/>
              <a:gd name="connsiteX42" fmla="*/ 3233233 w 4201796"/>
              <a:gd name="connsiteY42" fmla="*/ 2309564 h 4338987"/>
              <a:gd name="connsiteX43" fmla="*/ 3404683 w 4201796"/>
              <a:gd name="connsiteY43" fmla="*/ 2458154 h 4338987"/>
              <a:gd name="connsiteX44" fmla="*/ 3759013 w 4201796"/>
              <a:gd name="connsiteY44" fmla="*/ 2663894 h 4338987"/>
              <a:gd name="connsiteX45" fmla="*/ 4079053 w 4201796"/>
              <a:gd name="connsiteY45" fmla="*/ 2778194 h 4338987"/>
              <a:gd name="connsiteX46" fmla="*/ 4079053 w 4201796"/>
              <a:gd name="connsiteY46" fmla="*/ 2881064 h 4338987"/>
              <a:gd name="connsiteX47" fmla="*/ 3770443 w 4201796"/>
              <a:gd name="connsiteY47" fmla="*/ 2869634 h 4338987"/>
              <a:gd name="connsiteX48" fmla="*/ 3404683 w 4201796"/>
              <a:gd name="connsiteY48" fmla="*/ 2732474 h 4338987"/>
              <a:gd name="connsiteX49" fmla="*/ 3084643 w 4201796"/>
              <a:gd name="connsiteY49" fmla="*/ 2663894 h 4338987"/>
              <a:gd name="connsiteX50" fmla="*/ 2958913 w 4201796"/>
              <a:gd name="connsiteY50" fmla="*/ 2698184 h 4338987"/>
              <a:gd name="connsiteX51" fmla="*/ 2821753 w 4201796"/>
              <a:gd name="connsiteY51" fmla="*/ 2823914 h 4338987"/>
              <a:gd name="connsiteX52" fmla="*/ 2764603 w 4201796"/>
              <a:gd name="connsiteY52" fmla="*/ 2995364 h 4338987"/>
              <a:gd name="connsiteX53" fmla="*/ 2970343 w 4201796"/>
              <a:gd name="connsiteY53" fmla="*/ 3132524 h 4338987"/>
              <a:gd name="connsiteX54" fmla="*/ 3176083 w 4201796"/>
              <a:gd name="connsiteY54" fmla="*/ 3269684 h 4338987"/>
              <a:gd name="connsiteX55" fmla="*/ 3347533 w 4201796"/>
              <a:gd name="connsiteY55" fmla="*/ 3303974 h 4338987"/>
              <a:gd name="connsiteX56" fmla="*/ 3267523 w 4201796"/>
              <a:gd name="connsiteY56" fmla="*/ 3395414 h 4338987"/>
              <a:gd name="connsiteX57" fmla="*/ 3004633 w 4201796"/>
              <a:gd name="connsiteY57" fmla="*/ 3303974 h 4338987"/>
              <a:gd name="connsiteX58" fmla="*/ 2753173 w 4201796"/>
              <a:gd name="connsiteY58" fmla="*/ 3189674 h 4338987"/>
              <a:gd name="connsiteX59" fmla="*/ 2638873 w 4201796"/>
              <a:gd name="connsiteY59" fmla="*/ 3098234 h 4338987"/>
              <a:gd name="connsiteX60" fmla="*/ 2570293 w 4201796"/>
              <a:gd name="connsiteY60" fmla="*/ 3109664 h 4338987"/>
              <a:gd name="connsiteX61" fmla="*/ 2558863 w 4201796"/>
              <a:gd name="connsiteY61" fmla="*/ 3326834 h 4338987"/>
              <a:gd name="connsiteX62" fmla="*/ 2673163 w 4201796"/>
              <a:gd name="connsiteY62" fmla="*/ 3555434 h 4338987"/>
              <a:gd name="connsiteX63" fmla="*/ 2730313 w 4201796"/>
              <a:gd name="connsiteY63" fmla="*/ 4024064 h 4338987"/>
              <a:gd name="connsiteX64" fmla="*/ 2696023 w 4201796"/>
              <a:gd name="connsiteY64" fmla="*/ 4184084 h 4338987"/>
              <a:gd name="connsiteX65" fmla="*/ 2536003 w 4201796"/>
              <a:gd name="connsiteY65" fmla="*/ 4138364 h 4338987"/>
              <a:gd name="connsiteX66" fmla="*/ 2536003 w 4201796"/>
              <a:gd name="connsiteY66" fmla="*/ 3909764 h 4338987"/>
              <a:gd name="connsiteX67" fmla="*/ 2433133 w 4201796"/>
              <a:gd name="connsiteY67" fmla="*/ 3566864 h 4338987"/>
              <a:gd name="connsiteX68" fmla="*/ 2307403 w 4201796"/>
              <a:gd name="connsiteY68" fmla="*/ 3166814 h 4338987"/>
              <a:gd name="connsiteX69" fmla="*/ 2261683 w 4201796"/>
              <a:gd name="connsiteY69" fmla="*/ 3063944 h 4338987"/>
              <a:gd name="connsiteX70" fmla="*/ 2078803 w 4201796"/>
              <a:gd name="connsiteY70" fmla="*/ 2949644 h 4338987"/>
              <a:gd name="connsiteX71" fmla="*/ 1850203 w 4201796"/>
              <a:gd name="connsiteY71" fmla="*/ 3029654 h 4338987"/>
              <a:gd name="connsiteX72" fmla="*/ 1415863 w 4201796"/>
              <a:gd name="connsiteY72" fmla="*/ 3361124 h 4338987"/>
              <a:gd name="connsiteX73" fmla="*/ 1381573 w 4201796"/>
              <a:gd name="connsiteY73" fmla="*/ 3681164 h 4338987"/>
              <a:gd name="connsiteX74" fmla="*/ 1381573 w 4201796"/>
              <a:gd name="connsiteY74" fmla="*/ 3989774 h 4338987"/>
              <a:gd name="connsiteX75" fmla="*/ 1290133 w 4201796"/>
              <a:gd name="connsiteY75" fmla="*/ 4309814 h 4338987"/>
              <a:gd name="connsiteX76" fmla="*/ 1198693 w 4201796"/>
              <a:gd name="connsiteY76" fmla="*/ 4298384 h 4338987"/>
              <a:gd name="connsiteX77" fmla="*/ 1187263 w 4201796"/>
              <a:gd name="connsiteY77" fmla="*/ 4081214 h 4338987"/>
              <a:gd name="connsiteX78" fmla="*/ 1198693 w 4201796"/>
              <a:gd name="connsiteY78" fmla="*/ 3909764 h 4338987"/>
              <a:gd name="connsiteX79" fmla="*/ 970093 w 4201796"/>
              <a:gd name="connsiteY79" fmla="*/ 3989774 h 4338987"/>
              <a:gd name="connsiteX80" fmla="*/ 718633 w 4201796"/>
              <a:gd name="connsiteY80" fmla="*/ 4069784 h 4338987"/>
              <a:gd name="connsiteX81" fmla="*/ 741493 w 4201796"/>
              <a:gd name="connsiteY81" fmla="*/ 3955484 h 4338987"/>
              <a:gd name="connsiteX82" fmla="*/ 1130113 w 4201796"/>
              <a:gd name="connsiteY82" fmla="*/ 3795464 h 4338987"/>
              <a:gd name="connsiteX83" fmla="*/ 1278703 w 4201796"/>
              <a:gd name="connsiteY83" fmla="*/ 3726884 h 4338987"/>
              <a:gd name="connsiteX84" fmla="*/ 1221553 w 4201796"/>
              <a:gd name="connsiteY84" fmla="*/ 3372554 h 4338987"/>
              <a:gd name="connsiteX85" fmla="*/ 1324423 w 4201796"/>
              <a:gd name="connsiteY85" fmla="*/ 3121094 h 4338987"/>
              <a:gd name="connsiteX86" fmla="*/ 1393003 w 4201796"/>
              <a:gd name="connsiteY86" fmla="*/ 3052514 h 4338987"/>
              <a:gd name="connsiteX87" fmla="*/ 1084393 w 4201796"/>
              <a:gd name="connsiteY87" fmla="*/ 3029654 h 4338987"/>
              <a:gd name="connsiteX88" fmla="*/ 730063 w 4201796"/>
              <a:gd name="connsiteY88" fmla="*/ 2961074 h 4338987"/>
              <a:gd name="connsiteX89" fmla="*/ 375733 w 4201796"/>
              <a:gd name="connsiteY89" fmla="*/ 3132524 h 4338987"/>
              <a:gd name="connsiteX90" fmla="*/ 421453 w 4201796"/>
              <a:gd name="connsiteY90" fmla="*/ 3029654 h 4338987"/>
              <a:gd name="connsiteX91" fmla="*/ 627193 w 4201796"/>
              <a:gd name="connsiteY91" fmla="*/ 2926784 h 4338987"/>
              <a:gd name="connsiteX92" fmla="*/ 810073 w 4201796"/>
              <a:gd name="connsiteY92" fmla="*/ 2755334 h 4338987"/>
              <a:gd name="connsiteX93" fmla="*/ 1152973 w 4201796"/>
              <a:gd name="connsiteY93" fmla="*/ 2778194 h 4338987"/>
              <a:gd name="connsiteX94" fmla="*/ 1461583 w 4201796"/>
              <a:gd name="connsiteY94" fmla="*/ 2823914 h 4338987"/>
              <a:gd name="connsiteX95" fmla="*/ 1953073 w 4201796"/>
              <a:gd name="connsiteY95" fmla="*/ 2663894 h 4338987"/>
              <a:gd name="connsiteX96" fmla="*/ 1701613 w 4201796"/>
              <a:gd name="connsiteY96" fmla="*/ 2263844 h 4338987"/>
              <a:gd name="connsiteX97" fmla="*/ 1690183 w 4201796"/>
              <a:gd name="connsiteY97" fmla="*/ 1966664 h 4338987"/>
              <a:gd name="connsiteX98" fmla="*/ 1381991 w 4201796"/>
              <a:gd name="connsiteY98" fmla="*/ 1841930 h 4338987"/>
              <a:gd name="connsiteX99" fmla="*/ 1095823 w 4201796"/>
              <a:gd name="connsiteY99" fmla="*/ 1715204 h 4338987"/>
              <a:gd name="connsiteX100" fmla="*/ 746507 w 4201796"/>
              <a:gd name="connsiteY100" fmla="*/ 1626741 h 4338987"/>
              <a:gd name="connsiteX101" fmla="*/ 352873 w 4201796"/>
              <a:gd name="connsiteY101" fmla="*/ 1726634 h 4338987"/>
              <a:gd name="connsiteX102" fmla="*/ 113171 w 4201796"/>
              <a:gd name="connsiteY102" fmla="*/ 1763908 h 4338987"/>
              <a:gd name="connsiteX103" fmla="*/ 9973 w 4201796"/>
              <a:gd name="connsiteY103" fmla="*/ 1738064 h 4338987"/>
              <a:gd name="connsiteX104" fmla="*/ 348516 w 4201796"/>
              <a:gd name="connsiteY104" fmla="*/ 1644138 h 4338987"/>
              <a:gd name="connsiteX105" fmla="*/ 653097 w 4201796"/>
              <a:gd name="connsiteY105" fmla="*/ 1544246 h 4338987"/>
              <a:gd name="connsiteX106" fmla="*/ 1072963 w 4201796"/>
              <a:gd name="connsiteY106" fmla="*/ 1612334 h 4338987"/>
              <a:gd name="connsiteX107" fmla="*/ 1244413 w 4201796"/>
              <a:gd name="connsiteY107" fmla="*/ 1658054 h 4338987"/>
              <a:gd name="connsiteX108" fmla="*/ 1205766 w 4201796"/>
              <a:gd name="connsiteY108" fmla="*/ 1452314 h 4338987"/>
              <a:gd name="connsiteX109" fmla="*/ 1046313 w 4201796"/>
              <a:gd name="connsiteY109" fmla="*/ 815735 h 4338987"/>
              <a:gd name="connsiteX110" fmla="*/ 1221553 w 4201796"/>
              <a:gd name="connsiteY110" fmla="*/ 1212284 h 4338987"/>
              <a:gd name="connsiteX0" fmla="*/ 1221553 w 4200104"/>
              <a:gd name="connsiteY0" fmla="*/ 1212284 h 4338987"/>
              <a:gd name="connsiteX1" fmla="*/ 1343911 w 4200104"/>
              <a:gd name="connsiteY1" fmla="*/ 1560154 h 4338987"/>
              <a:gd name="connsiteX2" fmla="*/ 1553023 w 4200104"/>
              <a:gd name="connsiteY2" fmla="*/ 1658054 h 4338987"/>
              <a:gd name="connsiteX3" fmla="*/ 1907353 w 4200104"/>
              <a:gd name="connsiteY3" fmla="*/ 1680914 h 4338987"/>
              <a:gd name="connsiteX4" fmla="*/ 2021653 w 4200104"/>
              <a:gd name="connsiteY4" fmla="*/ 1543754 h 4338987"/>
              <a:gd name="connsiteX5" fmla="*/ 2124523 w 4200104"/>
              <a:gd name="connsiteY5" fmla="*/ 1292294 h 4338987"/>
              <a:gd name="connsiteX6" fmla="*/ 2124523 w 4200104"/>
              <a:gd name="connsiteY6" fmla="*/ 1120844 h 4338987"/>
              <a:gd name="connsiteX7" fmla="*/ 2068029 w 4200104"/>
              <a:gd name="connsiteY7" fmla="*/ 825651 h 4338987"/>
              <a:gd name="connsiteX8" fmla="*/ 2078803 w 4200104"/>
              <a:gd name="connsiteY8" fmla="*/ 777944 h 4338987"/>
              <a:gd name="connsiteX9" fmla="*/ 2170243 w 4200104"/>
              <a:gd name="connsiteY9" fmla="*/ 1086554 h 4338987"/>
              <a:gd name="connsiteX10" fmla="*/ 2215963 w 4200104"/>
              <a:gd name="connsiteY10" fmla="*/ 1269434 h 4338987"/>
              <a:gd name="connsiteX11" fmla="*/ 2284543 w 4200104"/>
              <a:gd name="connsiteY11" fmla="*/ 1303724 h 4338987"/>
              <a:gd name="connsiteX12" fmla="*/ 2330263 w 4200104"/>
              <a:gd name="connsiteY12" fmla="*/ 1166564 h 4338987"/>
              <a:gd name="connsiteX13" fmla="*/ 2467423 w 4200104"/>
              <a:gd name="connsiteY13" fmla="*/ 880814 h 4338987"/>
              <a:gd name="connsiteX14" fmla="*/ 2558863 w 4200104"/>
              <a:gd name="connsiteY14" fmla="*/ 640784 h 4338987"/>
              <a:gd name="connsiteX15" fmla="*/ 2616013 w 4200104"/>
              <a:gd name="connsiteY15" fmla="*/ 537914 h 4338987"/>
              <a:gd name="connsiteX16" fmla="*/ 2558863 w 4200104"/>
              <a:gd name="connsiteY16" fmla="*/ 789374 h 4338987"/>
              <a:gd name="connsiteX17" fmla="*/ 2444563 w 4200104"/>
              <a:gd name="connsiteY17" fmla="*/ 1097984 h 4338987"/>
              <a:gd name="connsiteX18" fmla="*/ 2375983 w 4200104"/>
              <a:gd name="connsiteY18" fmla="*/ 1406594 h 4338987"/>
              <a:gd name="connsiteX19" fmla="*/ 2558863 w 4200104"/>
              <a:gd name="connsiteY19" fmla="*/ 1578044 h 4338987"/>
              <a:gd name="connsiteX20" fmla="*/ 2878903 w 4200104"/>
              <a:gd name="connsiteY20" fmla="*/ 1658054 h 4338987"/>
              <a:gd name="connsiteX21" fmla="*/ 3187513 w 4200104"/>
              <a:gd name="connsiteY21" fmla="*/ 1658054 h 4338987"/>
              <a:gd name="connsiteX22" fmla="*/ 3370393 w 4200104"/>
              <a:gd name="connsiteY22" fmla="*/ 1566614 h 4338987"/>
              <a:gd name="connsiteX23" fmla="*/ 3473263 w 4200104"/>
              <a:gd name="connsiteY23" fmla="*/ 1372304 h 4338987"/>
              <a:gd name="connsiteX24" fmla="*/ 3461833 w 4200104"/>
              <a:gd name="connsiteY24" fmla="*/ 1097984 h 4338987"/>
              <a:gd name="connsiteX25" fmla="*/ 3450403 w 4200104"/>
              <a:gd name="connsiteY25" fmla="*/ 777944 h 4338987"/>
              <a:gd name="connsiteX26" fmla="*/ 3759013 w 4200104"/>
              <a:gd name="connsiteY26" fmla="*/ 572204 h 4338987"/>
              <a:gd name="connsiteX27" fmla="*/ 3999043 w 4200104"/>
              <a:gd name="connsiteY27" fmla="*/ 92144 h 4338987"/>
              <a:gd name="connsiteX28" fmla="*/ 4033333 w 4200104"/>
              <a:gd name="connsiteY28" fmla="*/ 12134 h 4338987"/>
              <a:gd name="connsiteX29" fmla="*/ 4010473 w 4200104"/>
              <a:gd name="connsiteY29" fmla="*/ 252164 h 4338987"/>
              <a:gd name="connsiteX30" fmla="*/ 3827593 w 4200104"/>
              <a:gd name="connsiteY30" fmla="*/ 652214 h 4338987"/>
              <a:gd name="connsiteX31" fmla="*/ 3644713 w 4200104"/>
              <a:gd name="connsiteY31" fmla="*/ 789374 h 4338987"/>
              <a:gd name="connsiteX32" fmla="*/ 3563719 w 4200104"/>
              <a:gd name="connsiteY32" fmla="*/ 977218 h 4338987"/>
              <a:gd name="connsiteX33" fmla="*/ 3861883 w 4200104"/>
              <a:gd name="connsiteY33" fmla="*/ 846524 h 4338987"/>
              <a:gd name="connsiteX34" fmla="*/ 4193353 w 4200104"/>
              <a:gd name="connsiteY34" fmla="*/ 720794 h 4338987"/>
              <a:gd name="connsiteX35" fmla="*/ 4064251 w 4200104"/>
              <a:gd name="connsiteY35" fmla="*/ 847521 h 4338987"/>
              <a:gd name="connsiteX36" fmla="*/ 3818880 w 4200104"/>
              <a:gd name="connsiteY36" fmla="*/ 991631 h 4338987"/>
              <a:gd name="connsiteX37" fmla="*/ 3658531 w 4200104"/>
              <a:gd name="connsiteY37" fmla="*/ 1093504 h 4338987"/>
              <a:gd name="connsiteX38" fmla="*/ 3656143 w 4200104"/>
              <a:gd name="connsiteY38" fmla="*/ 1235144 h 4338987"/>
              <a:gd name="connsiteX39" fmla="*/ 3621853 w 4200104"/>
              <a:gd name="connsiteY39" fmla="*/ 1532324 h 4338987"/>
              <a:gd name="connsiteX40" fmla="*/ 3461833 w 4200104"/>
              <a:gd name="connsiteY40" fmla="*/ 1726634 h 4338987"/>
              <a:gd name="connsiteX41" fmla="*/ 3278953 w 4200104"/>
              <a:gd name="connsiteY41" fmla="*/ 2035244 h 4338987"/>
              <a:gd name="connsiteX42" fmla="*/ 3233233 w 4200104"/>
              <a:gd name="connsiteY42" fmla="*/ 2309564 h 4338987"/>
              <a:gd name="connsiteX43" fmla="*/ 3404683 w 4200104"/>
              <a:gd name="connsiteY43" fmla="*/ 2458154 h 4338987"/>
              <a:gd name="connsiteX44" fmla="*/ 3759013 w 4200104"/>
              <a:gd name="connsiteY44" fmla="*/ 2663894 h 4338987"/>
              <a:gd name="connsiteX45" fmla="*/ 4079053 w 4200104"/>
              <a:gd name="connsiteY45" fmla="*/ 2778194 h 4338987"/>
              <a:gd name="connsiteX46" fmla="*/ 4079053 w 4200104"/>
              <a:gd name="connsiteY46" fmla="*/ 2881064 h 4338987"/>
              <a:gd name="connsiteX47" fmla="*/ 3770443 w 4200104"/>
              <a:gd name="connsiteY47" fmla="*/ 2869634 h 4338987"/>
              <a:gd name="connsiteX48" fmla="*/ 3404683 w 4200104"/>
              <a:gd name="connsiteY48" fmla="*/ 2732474 h 4338987"/>
              <a:gd name="connsiteX49" fmla="*/ 3084643 w 4200104"/>
              <a:gd name="connsiteY49" fmla="*/ 2663894 h 4338987"/>
              <a:gd name="connsiteX50" fmla="*/ 2958913 w 4200104"/>
              <a:gd name="connsiteY50" fmla="*/ 2698184 h 4338987"/>
              <a:gd name="connsiteX51" fmla="*/ 2821753 w 4200104"/>
              <a:gd name="connsiteY51" fmla="*/ 2823914 h 4338987"/>
              <a:gd name="connsiteX52" fmla="*/ 2764603 w 4200104"/>
              <a:gd name="connsiteY52" fmla="*/ 2995364 h 4338987"/>
              <a:gd name="connsiteX53" fmla="*/ 2970343 w 4200104"/>
              <a:gd name="connsiteY53" fmla="*/ 3132524 h 4338987"/>
              <a:gd name="connsiteX54" fmla="*/ 3176083 w 4200104"/>
              <a:gd name="connsiteY54" fmla="*/ 3269684 h 4338987"/>
              <a:gd name="connsiteX55" fmla="*/ 3347533 w 4200104"/>
              <a:gd name="connsiteY55" fmla="*/ 3303974 h 4338987"/>
              <a:gd name="connsiteX56" fmla="*/ 3267523 w 4200104"/>
              <a:gd name="connsiteY56" fmla="*/ 3395414 h 4338987"/>
              <a:gd name="connsiteX57" fmla="*/ 3004633 w 4200104"/>
              <a:gd name="connsiteY57" fmla="*/ 3303974 h 4338987"/>
              <a:gd name="connsiteX58" fmla="*/ 2753173 w 4200104"/>
              <a:gd name="connsiteY58" fmla="*/ 3189674 h 4338987"/>
              <a:gd name="connsiteX59" fmla="*/ 2638873 w 4200104"/>
              <a:gd name="connsiteY59" fmla="*/ 3098234 h 4338987"/>
              <a:gd name="connsiteX60" fmla="*/ 2570293 w 4200104"/>
              <a:gd name="connsiteY60" fmla="*/ 3109664 h 4338987"/>
              <a:gd name="connsiteX61" fmla="*/ 2558863 w 4200104"/>
              <a:gd name="connsiteY61" fmla="*/ 3326834 h 4338987"/>
              <a:gd name="connsiteX62" fmla="*/ 2673163 w 4200104"/>
              <a:gd name="connsiteY62" fmla="*/ 3555434 h 4338987"/>
              <a:gd name="connsiteX63" fmla="*/ 2730313 w 4200104"/>
              <a:gd name="connsiteY63" fmla="*/ 4024064 h 4338987"/>
              <a:gd name="connsiteX64" fmla="*/ 2696023 w 4200104"/>
              <a:gd name="connsiteY64" fmla="*/ 4184084 h 4338987"/>
              <a:gd name="connsiteX65" fmla="*/ 2536003 w 4200104"/>
              <a:gd name="connsiteY65" fmla="*/ 4138364 h 4338987"/>
              <a:gd name="connsiteX66" fmla="*/ 2536003 w 4200104"/>
              <a:gd name="connsiteY66" fmla="*/ 3909764 h 4338987"/>
              <a:gd name="connsiteX67" fmla="*/ 2433133 w 4200104"/>
              <a:gd name="connsiteY67" fmla="*/ 3566864 h 4338987"/>
              <a:gd name="connsiteX68" fmla="*/ 2307403 w 4200104"/>
              <a:gd name="connsiteY68" fmla="*/ 3166814 h 4338987"/>
              <a:gd name="connsiteX69" fmla="*/ 2261683 w 4200104"/>
              <a:gd name="connsiteY69" fmla="*/ 3063944 h 4338987"/>
              <a:gd name="connsiteX70" fmla="*/ 2078803 w 4200104"/>
              <a:gd name="connsiteY70" fmla="*/ 2949644 h 4338987"/>
              <a:gd name="connsiteX71" fmla="*/ 1850203 w 4200104"/>
              <a:gd name="connsiteY71" fmla="*/ 3029654 h 4338987"/>
              <a:gd name="connsiteX72" fmla="*/ 1415863 w 4200104"/>
              <a:gd name="connsiteY72" fmla="*/ 3361124 h 4338987"/>
              <a:gd name="connsiteX73" fmla="*/ 1381573 w 4200104"/>
              <a:gd name="connsiteY73" fmla="*/ 3681164 h 4338987"/>
              <a:gd name="connsiteX74" fmla="*/ 1381573 w 4200104"/>
              <a:gd name="connsiteY74" fmla="*/ 3989774 h 4338987"/>
              <a:gd name="connsiteX75" fmla="*/ 1290133 w 4200104"/>
              <a:gd name="connsiteY75" fmla="*/ 4309814 h 4338987"/>
              <a:gd name="connsiteX76" fmla="*/ 1198693 w 4200104"/>
              <a:gd name="connsiteY76" fmla="*/ 4298384 h 4338987"/>
              <a:gd name="connsiteX77" fmla="*/ 1187263 w 4200104"/>
              <a:gd name="connsiteY77" fmla="*/ 4081214 h 4338987"/>
              <a:gd name="connsiteX78" fmla="*/ 1198693 w 4200104"/>
              <a:gd name="connsiteY78" fmla="*/ 3909764 h 4338987"/>
              <a:gd name="connsiteX79" fmla="*/ 970093 w 4200104"/>
              <a:gd name="connsiteY79" fmla="*/ 3989774 h 4338987"/>
              <a:gd name="connsiteX80" fmla="*/ 718633 w 4200104"/>
              <a:gd name="connsiteY80" fmla="*/ 4069784 h 4338987"/>
              <a:gd name="connsiteX81" fmla="*/ 741493 w 4200104"/>
              <a:gd name="connsiteY81" fmla="*/ 3955484 h 4338987"/>
              <a:gd name="connsiteX82" fmla="*/ 1130113 w 4200104"/>
              <a:gd name="connsiteY82" fmla="*/ 3795464 h 4338987"/>
              <a:gd name="connsiteX83" fmla="*/ 1278703 w 4200104"/>
              <a:gd name="connsiteY83" fmla="*/ 3726884 h 4338987"/>
              <a:gd name="connsiteX84" fmla="*/ 1221553 w 4200104"/>
              <a:gd name="connsiteY84" fmla="*/ 3372554 h 4338987"/>
              <a:gd name="connsiteX85" fmla="*/ 1324423 w 4200104"/>
              <a:gd name="connsiteY85" fmla="*/ 3121094 h 4338987"/>
              <a:gd name="connsiteX86" fmla="*/ 1393003 w 4200104"/>
              <a:gd name="connsiteY86" fmla="*/ 3052514 h 4338987"/>
              <a:gd name="connsiteX87" fmla="*/ 1084393 w 4200104"/>
              <a:gd name="connsiteY87" fmla="*/ 3029654 h 4338987"/>
              <a:gd name="connsiteX88" fmla="*/ 730063 w 4200104"/>
              <a:gd name="connsiteY88" fmla="*/ 2961074 h 4338987"/>
              <a:gd name="connsiteX89" fmla="*/ 375733 w 4200104"/>
              <a:gd name="connsiteY89" fmla="*/ 3132524 h 4338987"/>
              <a:gd name="connsiteX90" fmla="*/ 421453 w 4200104"/>
              <a:gd name="connsiteY90" fmla="*/ 3029654 h 4338987"/>
              <a:gd name="connsiteX91" fmla="*/ 627193 w 4200104"/>
              <a:gd name="connsiteY91" fmla="*/ 2926784 h 4338987"/>
              <a:gd name="connsiteX92" fmla="*/ 810073 w 4200104"/>
              <a:gd name="connsiteY92" fmla="*/ 2755334 h 4338987"/>
              <a:gd name="connsiteX93" fmla="*/ 1152973 w 4200104"/>
              <a:gd name="connsiteY93" fmla="*/ 2778194 h 4338987"/>
              <a:gd name="connsiteX94" fmla="*/ 1461583 w 4200104"/>
              <a:gd name="connsiteY94" fmla="*/ 2823914 h 4338987"/>
              <a:gd name="connsiteX95" fmla="*/ 1953073 w 4200104"/>
              <a:gd name="connsiteY95" fmla="*/ 2663894 h 4338987"/>
              <a:gd name="connsiteX96" fmla="*/ 1701613 w 4200104"/>
              <a:gd name="connsiteY96" fmla="*/ 2263844 h 4338987"/>
              <a:gd name="connsiteX97" fmla="*/ 1690183 w 4200104"/>
              <a:gd name="connsiteY97" fmla="*/ 1966664 h 4338987"/>
              <a:gd name="connsiteX98" fmla="*/ 1381991 w 4200104"/>
              <a:gd name="connsiteY98" fmla="*/ 1841930 h 4338987"/>
              <a:gd name="connsiteX99" fmla="*/ 1095823 w 4200104"/>
              <a:gd name="connsiteY99" fmla="*/ 1715204 h 4338987"/>
              <a:gd name="connsiteX100" fmla="*/ 746507 w 4200104"/>
              <a:gd name="connsiteY100" fmla="*/ 1626741 h 4338987"/>
              <a:gd name="connsiteX101" fmla="*/ 352873 w 4200104"/>
              <a:gd name="connsiteY101" fmla="*/ 1726634 h 4338987"/>
              <a:gd name="connsiteX102" fmla="*/ 113171 w 4200104"/>
              <a:gd name="connsiteY102" fmla="*/ 1763908 h 4338987"/>
              <a:gd name="connsiteX103" fmla="*/ 9973 w 4200104"/>
              <a:gd name="connsiteY103" fmla="*/ 1738064 h 4338987"/>
              <a:gd name="connsiteX104" fmla="*/ 348516 w 4200104"/>
              <a:gd name="connsiteY104" fmla="*/ 1644138 h 4338987"/>
              <a:gd name="connsiteX105" fmla="*/ 653097 w 4200104"/>
              <a:gd name="connsiteY105" fmla="*/ 1544246 h 4338987"/>
              <a:gd name="connsiteX106" fmla="*/ 1072963 w 4200104"/>
              <a:gd name="connsiteY106" fmla="*/ 1612334 h 4338987"/>
              <a:gd name="connsiteX107" fmla="*/ 1244413 w 4200104"/>
              <a:gd name="connsiteY107" fmla="*/ 1658054 h 4338987"/>
              <a:gd name="connsiteX108" fmla="*/ 1205766 w 4200104"/>
              <a:gd name="connsiteY108" fmla="*/ 1452314 h 4338987"/>
              <a:gd name="connsiteX109" fmla="*/ 1046313 w 4200104"/>
              <a:gd name="connsiteY109" fmla="*/ 815735 h 4338987"/>
              <a:gd name="connsiteX110" fmla="*/ 1221553 w 4200104"/>
              <a:gd name="connsiteY110" fmla="*/ 1212284 h 4338987"/>
              <a:gd name="connsiteX0" fmla="*/ 1221553 w 4207197"/>
              <a:gd name="connsiteY0" fmla="*/ 1212284 h 4338987"/>
              <a:gd name="connsiteX1" fmla="*/ 1343911 w 4207197"/>
              <a:gd name="connsiteY1" fmla="*/ 1560154 h 4338987"/>
              <a:gd name="connsiteX2" fmla="*/ 1553023 w 4207197"/>
              <a:gd name="connsiteY2" fmla="*/ 1658054 h 4338987"/>
              <a:gd name="connsiteX3" fmla="*/ 1907353 w 4207197"/>
              <a:gd name="connsiteY3" fmla="*/ 1680914 h 4338987"/>
              <a:gd name="connsiteX4" fmla="*/ 2021653 w 4207197"/>
              <a:gd name="connsiteY4" fmla="*/ 1543754 h 4338987"/>
              <a:gd name="connsiteX5" fmla="*/ 2124523 w 4207197"/>
              <a:gd name="connsiteY5" fmla="*/ 1292294 h 4338987"/>
              <a:gd name="connsiteX6" fmla="*/ 2124523 w 4207197"/>
              <a:gd name="connsiteY6" fmla="*/ 1120844 h 4338987"/>
              <a:gd name="connsiteX7" fmla="*/ 2068029 w 4207197"/>
              <a:gd name="connsiteY7" fmla="*/ 825651 h 4338987"/>
              <a:gd name="connsiteX8" fmla="*/ 2078803 w 4207197"/>
              <a:gd name="connsiteY8" fmla="*/ 777944 h 4338987"/>
              <a:gd name="connsiteX9" fmla="*/ 2170243 w 4207197"/>
              <a:gd name="connsiteY9" fmla="*/ 1086554 h 4338987"/>
              <a:gd name="connsiteX10" fmla="*/ 2215963 w 4207197"/>
              <a:gd name="connsiteY10" fmla="*/ 1269434 h 4338987"/>
              <a:gd name="connsiteX11" fmla="*/ 2284543 w 4207197"/>
              <a:gd name="connsiteY11" fmla="*/ 1303724 h 4338987"/>
              <a:gd name="connsiteX12" fmla="*/ 2330263 w 4207197"/>
              <a:gd name="connsiteY12" fmla="*/ 1166564 h 4338987"/>
              <a:gd name="connsiteX13" fmla="*/ 2467423 w 4207197"/>
              <a:gd name="connsiteY13" fmla="*/ 880814 h 4338987"/>
              <a:gd name="connsiteX14" fmla="*/ 2558863 w 4207197"/>
              <a:gd name="connsiteY14" fmla="*/ 640784 h 4338987"/>
              <a:gd name="connsiteX15" fmla="*/ 2616013 w 4207197"/>
              <a:gd name="connsiteY15" fmla="*/ 537914 h 4338987"/>
              <a:gd name="connsiteX16" fmla="*/ 2558863 w 4207197"/>
              <a:gd name="connsiteY16" fmla="*/ 789374 h 4338987"/>
              <a:gd name="connsiteX17" fmla="*/ 2444563 w 4207197"/>
              <a:gd name="connsiteY17" fmla="*/ 1097984 h 4338987"/>
              <a:gd name="connsiteX18" fmla="*/ 2375983 w 4207197"/>
              <a:gd name="connsiteY18" fmla="*/ 1406594 h 4338987"/>
              <a:gd name="connsiteX19" fmla="*/ 2558863 w 4207197"/>
              <a:gd name="connsiteY19" fmla="*/ 1578044 h 4338987"/>
              <a:gd name="connsiteX20" fmla="*/ 2878903 w 4207197"/>
              <a:gd name="connsiteY20" fmla="*/ 1658054 h 4338987"/>
              <a:gd name="connsiteX21" fmla="*/ 3187513 w 4207197"/>
              <a:gd name="connsiteY21" fmla="*/ 1658054 h 4338987"/>
              <a:gd name="connsiteX22" fmla="*/ 3370393 w 4207197"/>
              <a:gd name="connsiteY22" fmla="*/ 1566614 h 4338987"/>
              <a:gd name="connsiteX23" fmla="*/ 3473263 w 4207197"/>
              <a:gd name="connsiteY23" fmla="*/ 1372304 h 4338987"/>
              <a:gd name="connsiteX24" fmla="*/ 3461833 w 4207197"/>
              <a:gd name="connsiteY24" fmla="*/ 1097984 h 4338987"/>
              <a:gd name="connsiteX25" fmla="*/ 3450403 w 4207197"/>
              <a:gd name="connsiteY25" fmla="*/ 777944 h 4338987"/>
              <a:gd name="connsiteX26" fmla="*/ 3759013 w 4207197"/>
              <a:gd name="connsiteY26" fmla="*/ 572204 h 4338987"/>
              <a:gd name="connsiteX27" fmla="*/ 3999043 w 4207197"/>
              <a:gd name="connsiteY27" fmla="*/ 92144 h 4338987"/>
              <a:gd name="connsiteX28" fmla="*/ 4033333 w 4207197"/>
              <a:gd name="connsiteY28" fmla="*/ 12134 h 4338987"/>
              <a:gd name="connsiteX29" fmla="*/ 4010473 w 4207197"/>
              <a:gd name="connsiteY29" fmla="*/ 252164 h 4338987"/>
              <a:gd name="connsiteX30" fmla="*/ 3827593 w 4207197"/>
              <a:gd name="connsiteY30" fmla="*/ 652214 h 4338987"/>
              <a:gd name="connsiteX31" fmla="*/ 3644713 w 4207197"/>
              <a:gd name="connsiteY31" fmla="*/ 789374 h 4338987"/>
              <a:gd name="connsiteX32" fmla="*/ 3563719 w 4207197"/>
              <a:gd name="connsiteY32" fmla="*/ 977218 h 4338987"/>
              <a:gd name="connsiteX33" fmla="*/ 3861883 w 4207197"/>
              <a:gd name="connsiteY33" fmla="*/ 846524 h 4338987"/>
              <a:gd name="connsiteX34" fmla="*/ 4200754 w 4207197"/>
              <a:gd name="connsiteY34" fmla="*/ 774462 h 4338987"/>
              <a:gd name="connsiteX35" fmla="*/ 4064251 w 4207197"/>
              <a:gd name="connsiteY35" fmla="*/ 847521 h 4338987"/>
              <a:gd name="connsiteX36" fmla="*/ 3818880 w 4207197"/>
              <a:gd name="connsiteY36" fmla="*/ 991631 h 4338987"/>
              <a:gd name="connsiteX37" fmla="*/ 3658531 w 4207197"/>
              <a:gd name="connsiteY37" fmla="*/ 1093504 h 4338987"/>
              <a:gd name="connsiteX38" fmla="*/ 3656143 w 4207197"/>
              <a:gd name="connsiteY38" fmla="*/ 1235144 h 4338987"/>
              <a:gd name="connsiteX39" fmla="*/ 3621853 w 4207197"/>
              <a:gd name="connsiteY39" fmla="*/ 1532324 h 4338987"/>
              <a:gd name="connsiteX40" fmla="*/ 3461833 w 4207197"/>
              <a:gd name="connsiteY40" fmla="*/ 1726634 h 4338987"/>
              <a:gd name="connsiteX41" fmla="*/ 3278953 w 4207197"/>
              <a:gd name="connsiteY41" fmla="*/ 2035244 h 4338987"/>
              <a:gd name="connsiteX42" fmla="*/ 3233233 w 4207197"/>
              <a:gd name="connsiteY42" fmla="*/ 2309564 h 4338987"/>
              <a:gd name="connsiteX43" fmla="*/ 3404683 w 4207197"/>
              <a:gd name="connsiteY43" fmla="*/ 2458154 h 4338987"/>
              <a:gd name="connsiteX44" fmla="*/ 3759013 w 4207197"/>
              <a:gd name="connsiteY44" fmla="*/ 2663894 h 4338987"/>
              <a:gd name="connsiteX45" fmla="*/ 4079053 w 4207197"/>
              <a:gd name="connsiteY45" fmla="*/ 2778194 h 4338987"/>
              <a:gd name="connsiteX46" fmla="*/ 4079053 w 4207197"/>
              <a:gd name="connsiteY46" fmla="*/ 2881064 h 4338987"/>
              <a:gd name="connsiteX47" fmla="*/ 3770443 w 4207197"/>
              <a:gd name="connsiteY47" fmla="*/ 2869634 h 4338987"/>
              <a:gd name="connsiteX48" fmla="*/ 3404683 w 4207197"/>
              <a:gd name="connsiteY48" fmla="*/ 2732474 h 4338987"/>
              <a:gd name="connsiteX49" fmla="*/ 3084643 w 4207197"/>
              <a:gd name="connsiteY49" fmla="*/ 2663894 h 4338987"/>
              <a:gd name="connsiteX50" fmla="*/ 2958913 w 4207197"/>
              <a:gd name="connsiteY50" fmla="*/ 2698184 h 4338987"/>
              <a:gd name="connsiteX51" fmla="*/ 2821753 w 4207197"/>
              <a:gd name="connsiteY51" fmla="*/ 2823914 h 4338987"/>
              <a:gd name="connsiteX52" fmla="*/ 2764603 w 4207197"/>
              <a:gd name="connsiteY52" fmla="*/ 2995364 h 4338987"/>
              <a:gd name="connsiteX53" fmla="*/ 2970343 w 4207197"/>
              <a:gd name="connsiteY53" fmla="*/ 3132524 h 4338987"/>
              <a:gd name="connsiteX54" fmla="*/ 3176083 w 4207197"/>
              <a:gd name="connsiteY54" fmla="*/ 3269684 h 4338987"/>
              <a:gd name="connsiteX55" fmla="*/ 3347533 w 4207197"/>
              <a:gd name="connsiteY55" fmla="*/ 3303974 h 4338987"/>
              <a:gd name="connsiteX56" fmla="*/ 3267523 w 4207197"/>
              <a:gd name="connsiteY56" fmla="*/ 3395414 h 4338987"/>
              <a:gd name="connsiteX57" fmla="*/ 3004633 w 4207197"/>
              <a:gd name="connsiteY57" fmla="*/ 3303974 h 4338987"/>
              <a:gd name="connsiteX58" fmla="*/ 2753173 w 4207197"/>
              <a:gd name="connsiteY58" fmla="*/ 3189674 h 4338987"/>
              <a:gd name="connsiteX59" fmla="*/ 2638873 w 4207197"/>
              <a:gd name="connsiteY59" fmla="*/ 3098234 h 4338987"/>
              <a:gd name="connsiteX60" fmla="*/ 2570293 w 4207197"/>
              <a:gd name="connsiteY60" fmla="*/ 3109664 h 4338987"/>
              <a:gd name="connsiteX61" fmla="*/ 2558863 w 4207197"/>
              <a:gd name="connsiteY61" fmla="*/ 3326834 h 4338987"/>
              <a:gd name="connsiteX62" fmla="*/ 2673163 w 4207197"/>
              <a:gd name="connsiteY62" fmla="*/ 3555434 h 4338987"/>
              <a:gd name="connsiteX63" fmla="*/ 2730313 w 4207197"/>
              <a:gd name="connsiteY63" fmla="*/ 4024064 h 4338987"/>
              <a:gd name="connsiteX64" fmla="*/ 2696023 w 4207197"/>
              <a:gd name="connsiteY64" fmla="*/ 4184084 h 4338987"/>
              <a:gd name="connsiteX65" fmla="*/ 2536003 w 4207197"/>
              <a:gd name="connsiteY65" fmla="*/ 4138364 h 4338987"/>
              <a:gd name="connsiteX66" fmla="*/ 2536003 w 4207197"/>
              <a:gd name="connsiteY66" fmla="*/ 3909764 h 4338987"/>
              <a:gd name="connsiteX67" fmla="*/ 2433133 w 4207197"/>
              <a:gd name="connsiteY67" fmla="*/ 3566864 h 4338987"/>
              <a:gd name="connsiteX68" fmla="*/ 2307403 w 4207197"/>
              <a:gd name="connsiteY68" fmla="*/ 3166814 h 4338987"/>
              <a:gd name="connsiteX69" fmla="*/ 2261683 w 4207197"/>
              <a:gd name="connsiteY69" fmla="*/ 3063944 h 4338987"/>
              <a:gd name="connsiteX70" fmla="*/ 2078803 w 4207197"/>
              <a:gd name="connsiteY70" fmla="*/ 2949644 h 4338987"/>
              <a:gd name="connsiteX71" fmla="*/ 1850203 w 4207197"/>
              <a:gd name="connsiteY71" fmla="*/ 3029654 h 4338987"/>
              <a:gd name="connsiteX72" fmla="*/ 1415863 w 4207197"/>
              <a:gd name="connsiteY72" fmla="*/ 3361124 h 4338987"/>
              <a:gd name="connsiteX73" fmla="*/ 1381573 w 4207197"/>
              <a:gd name="connsiteY73" fmla="*/ 3681164 h 4338987"/>
              <a:gd name="connsiteX74" fmla="*/ 1381573 w 4207197"/>
              <a:gd name="connsiteY74" fmla="*/ 3989774 h 4338987"/>
              <a:gd name="connsiteX75" fmla="*/ 1290133 w 4207197"/>
              <a:gd name="connsiteY75" fmla="*/ 4309814 h 4338987"/>
              <a:gd name="connsiteX76" fmla="*/ 1198693 w 4207197"/>
              <a:gd name="connsiteY76" fmla="*/ 4298384 h 4338987"/>
              <a:gd name="connsiteX77" fmla="*/ 1187263 w 4207197"/>
              <a:gd name="connsiteY77" fmla="*/ 4081214 h 4338987"/>
              <a:gd name="connsiteX78" fmla="*/ 1198693 w 4207197"/>
              <a:gd name="connsiteY78" fmla="*/ 3909764 h 4338987"/>
              <a:gd name="connsiteX79" fmla="*/ 970093 w 4207197"/>
              <a:gd name="connsiteY79" fmla="*/ 3989774 h 4338987"/>
              <a:gd name="connsiteX80" fmla="*/ 718633 w 4207197"/>
              <a:gd name="connsiteY80" fmla="*/ 4069784 h 4338987"/>
              <a:gd name="connsiteX81" fmla="*/ 741493 w 4207197"/>
              <a:gd name="connsiteY81" fmla="*/ 3955484 h 4338987"/>
              <a:gd name="connsiteX82" fmla="*/ 1130113 w 4207197"/>
              <a:gd name="connsiteY82" fmla="*/ 3795464 h 4338987"/>
              <a:gd name="connsiteX83" fmla="*/ 1278703 w 4207197"/>
              <a:gd name="connsiteY83" fmla="*/ 3726884 h 4338987"/>
              <a:gd name="connsiteX84" fmla="*/ 1221553 w 4207197"/>
              <a:gd name="connsiteY84" fmla="*/ 3372554 h 4338987"/>
              <a:gd name="connsiteX85" fmla="*/ 1324423 w 4207197"/>
              <a:gd name="connsiteY85" fmla="*/ 3121094 h 4338987"/>
              <a:gd name="connsiteX86" fmla="*/ 1393003 w 4207197"/>
              <a:gd name="connsiteY86" fmla="*/ 3052514 h 4338987"/>
              <a:gd name="connsiteX87" fmla="*/ 1084393 w 4207197"/>
              <a:gd name="connsiteY87" fmla="*/ 3029654 h 4338987"/>
              <a:gd name="connsiteX88" fmla="*/ 730063 w 4207197"/>
              <a:gd name="connsiteY88" fmla="*/ 2961074 h 4338987"/>
              <a:gd name="connsiteX89" fmla="*/ 375733 w 4207197"/>
              <a:gd name="connsiteY89" fmla="*/ 3132524 h 4338987"/>
              <a:gd name="connsiteX90" fmla="*/ 421453 w 4207197"/>
              <a:gd name="connsiteY90" fmla="*/ 3029654 h 4338987"/>
              <a:gd name="connsiteX91" fmla="*/ 627193 w 4207197"/>
              <a:gd name="connsiteY91" fmla="*/ 2926784 h 4338987"/>
              <a:gd name="connsiteX92" fmla="*/ 810073 w 4207197"/>
              <a:gd name="connsiteY92" fmla="*/ 2755334 h 4338987"/>
              <a:gd name="connsiteX93" fmla="*/ 1152973 w 4207197"/>
              <a:gd name="connsiteY93" fmla="*/ 2778194 h 4338987"/>
              <a:gd name="connsiteX94" fmla="*/ 1461583 w 4207197"/>
              <a:gd name="connsiteY94" fmla="*/ 2823914 h 4338987"/>
              <a:gd name="connsiteX95" fmla="*/ 1953073 w 4207197"/>
              <a:gd name="connsiteY95" fmla="*/ 2663894 h 4338987"/>
              <a:gd name="connsiteX96" fmla="*/ 1701613 w 4207197"/>
              <a:gd name="connsiteY96" fmla="*/ 2263844 h 4338987"/>
              <a:gd name="connsiteX97" fmla="*/ 1690183 w 4207197"/>
              <a:gd name="connsiteY97" fmla="*/ 1966664 h 4338987"/>
              <a:gd name="connsiteX98" fmla="*/ 1381991 w 4207197"/>
              <a:gd name="connsiteY98" fmla="*/ 1841930 h 4338987"/>
              <a:gd name="connsiteX99" fmla="*/ 1095823 w 4207197"/>
              <a:gd name="connsiteY99" fmla="*/ 1715204 h 4338987"/>
              <a:gd name="connsiteX100" fmla="*/ 746507 w 4207197"/>
              <a:gd name="connsiteY100" fmla="*/ 1626741 h 4338987"/>
              <a:gd name="connsiteX101" fmla="*/ 352873 w 4207197"/>
              <a:gd name="connsiteY101" fmla="*/ 1726634 h 4338987"/>
              <a:gd name="connsiteX102" fmla="*/ 113171 w 4207197"/>
              <a:gd name="connsiteY102" fmla="*/ 1763908 h 4338987"/>
              <a:gd name="connsiteX103" fmla="*/ 9973 w 4207197"/>
              <a:gd name="connsiteY103" fmla="*/ 1738064 h 4338987"/>
              <a:gd name="connsiteX104" fmla="*/ 348516 w 4207197"/>
              <a:gd name="connsiteY104" fmla="*/ 1644138 h 4338987"/>
              <a:gd name="connsiteX105" fmla="*/ 653097 w 4207197"/>
              <a:gd name="connsiteY105" fmla="*/ 1544246 h 4338987"/>
              <a:gd name="connsiteX106" fmla="*/ 1072963 w 4207197"/>
              <a:gd name="connsiteY106" fmla="*/ 1612334 h 4338987"/>
              <a:gd name="connsiteX107" fmla="*/ 1244413 w 4207197"/>
              <a:gd name="connsiteY107" fmla="*/ 1658054 h 4338987"/>
              <a:gd name="connsiteX108" fmla="*/ 1205766 w 4207197"/>
              <a:gd name="connsiteY108" fmla="*/ 1452314 h 4338987"/>
              <a:gd name="connsiteX109" fmla="*/ 1046313 w 4207197"/>
              <a:gd name="connsiteY109" fmla="*/ 815735 h 4338987"/>
              <a:gd name="connsiteX110" fmla="*/ 1221553 w 4207197"/>
              <a:gd name="connsiteY110" fmla="*/ 1212284 h 4338987"/>
              <a:gd name="connsiteX0" fmla="*/ 1221553 w 4206653"/>
              <a:gd name="connsiteY0" fmla="*/ 1212284 h 4338987"/>
              <a:gd name="connsiteX1" fmla="*/ 1343911 w 4206653"/>
              <a:gd name="connsiteY1" fmla="*/ 1560154 h 4338987"/>
              <a:gd name="connsiteX2" fmla="*/ 1553023 w 4206653"/>
              <a:gd name="connsiteY2" fmla="*/ 1658054 h 4338987"/>
              <a:gd name="connsiteX3" fmla="*/ 1907353 w 4206653"/>
              <a:gd name="connsiteY3" fmla="*/ 1680914 h 4338987"/>
              <a:gd name="connsiteX4" fmla="*/ 2021653 w 4206653"/>
              <a:gd name="connsiteY4" fmla="*/ 1543754 h 4338987"/>
              <a:gd name="connsiteX5" fmla="*/ 2124523 w 4206653"/>
              <a:gd name="connsiteY5" fmla="*/ 1292294 h 4338987"/>
              <a:gd name="connsiteX6" fmla="*/ 2124523 w 4206653"/>
              <a:gd name="connsiteY6" fmla="*/ 1120844 h 4338987"/>
              <a:gd name="connsiteX7" fmla="*/ 2068029 w 4206653"/>
              <a:gd name="connsiteY7" fmla="*/ 825651 h 4338987"/>
              <a:gd name="connsiteX8" fmla="*/ 2078803 w 4206653"/>
              <a:gd name="connsiteY8" fmla="*/ 777944 h 4338987"/>
              <a:gd name="connsiteX9" fmla="*/ 2170243 w 4206653"/>
              <a:gd name="connsiteY9" fmla="*/ 1086554 h 4338987"/>
              <a:gd name="connsiteX10" fmla="*/ 2215963 w 4206653"/>
              <a:gd name="connsiteY10" fmla="*/ 1269434 h 4338987"/>
              <a:gd name="connsiteX11" fmla="*/ 2284543 w 4206653"/>
              <a:gd name="connsiteY11" fmla="*/ 1303724 h 4338987"/>
              <a:gd name="connsiteX12" fmla="*/ 2330263 w 4206653"/>
              <a:gd name="connsiteY12" fmla="*/ 1166564 h 4338987"/>
              <a:gd name="connsiteX13" fmla="*/ 2467423 w 4206653"/>
              <a:gd name="connsiteY13" fmla="*/ 880814 h 4338987"/>
              <a:gd name="connsiteX14" fmla="*/ 2558863 w 4206653"/>
              <a:gd name="connsiteY14" fmla="*/ 640784 h 4338987"/>
              <a:gd name="connsiteX15" fmla="*/ 2616013 w 4206653"/>
              <a:gd name="connsiteY15" fmla="*/ 537914 h 4338987"/>
              <a:gd name="connsiteX16" fmla="*/ 2558863 w 4206653"/>
              <a:gd name="connsiteY16" fmla="*/ 789374 h 4338987"/>
              <a:gd name="connsiteX17" fmla="*/ 2444563 w 4206653"/>
              <a:gd name="connsiteY17" fmla="*/ 1097984 h 4338987"/>
              <a:gd name="connsiteX18" fmla="*/ 2375983 w 4206653"/>
              <a:gd name="connsiteY18" fmla="*/ 1406594 h 4338987"/>
              <a:gd name="connsiteX19" fmla="*/ 2558863 w 4206653"/>
              <a:gd name="connsiteY19" fmla="*/ 1578044 h 4338987"/>
              <a:gd name="connsiteX20" fmla="*/ 2878903 w 4206653"/>
              <a:gd name="connsiteY20" fmla="*/ 1658054 h 4338987"/>
              <a:gd name="connsiteX21" fmla="*/ 3187513 w 4206653"/>
              <a:gd name="connsiteY21" fmla="*/ 1658054 h 4338987"/>
              <a:gd name="connsiteX22" fmla="*/ 3370393 w 4206653"/>
              <a:gd name="connsiteY22" fmla="*/ 1566614 h 4338987"/>
              <a:gd name="connsiteX23" fmla="*/ 3473263 w 4206653"/>
              <a:gd name="connsiteY23" fmla="*/ 1372304 h 4338987"/>
              <a:gd name="connsiteX24" fmla="*/ 3461833 w 4206653"/>
              <a:gd name="connsiteY24" fmla="*/ 1097984 h 4338987"/>
              <a:gd name="connsiteX25" fmla="*/ 3450403 w 4206653"/>
              <a:gd name="connsiteY25" fmla="*/ 777944 h 4338987"/>
              <a:gd name="connsiteX26" fmla="*/ 3759013 w 4206653"/>
              <a:gd name="connsiteY26" fmla="*/ 572204 h 4338987"/>
              <a:gd name="connsiteX27" fmla="*/ 3999043 w 4206653"/>
              <a:gd name="connsiteY27" fmla="*/ 92144 h 4338987"/>
              <a:gd name="connsiteX28" fmla="*/ 4033333 w 4206653"/>
              <a:gd name="connsiteY28" fmla="*/ 12134 h 4338987"/>
              <a:gd name="connsiteX29" fmla="*/ 4010473 w 4206653"/>
              <a:gd name="connsiteY29" fmla="*/ 252164 h 4338987"/>
              <a:gd name="connsiteX30" fmla="*/ 3827593 w 4206653"/>
              <a:gd name="connsiteY30" fmla="*/ 652214 h 4338987"/>
              <a:gd name="connsiteX31" fmla="*/ 3644713 w 4206653"/>
              <a:gd name="connsiteY31" fmla="*/ 789374 h 4338987"/>
              <a:gd name="connsiteX32" fmla="*/ 3563719 w 4206653"/>
              <a:gd name="connsiteY32" fmla="*/ 977218 h 4338987"/>
              <a:gd name="connsiteX33" fmla="*/ 3872985 w 4206653"/>
              <a:gd name="connsiteY33" fmla="*/ 882302 h 4338987"/>
              <a:gd name="connsiteX34" fmla="*/ 4200754 w 4206653"/>
              <a:gd name="connsiteY34" fmla="*/ 774462 h 4338987"/>
              <a:gd name="connsiteX35" fmla="*/ 4064251 w 4206653"/>
              <a:gd name="connsiteY35" fmla="*/ 847521 h 4338987"/>
              <a:gd name="connsiteX36" fmla="*/ 3818880 w 4206653"/>
              <a:gd name="connsiteY36" fmla="*/ 991631 h 4338987"/>
              <a:gd name="connsiteX37" fmla="*/ 3658531 w 4206653"/>
              <a:gd name="connsiteY37" fmla="*/ 1093504 h 4338987"/>
              <a:gd name="connsiteX38" fmla="*/ 3656143 w 4206653"/>
              <a:gd name="connsiteY38" fmla="*/ 1235144 h 4338987"/>
              <a:gd name="connsiteX39" fmla="*/ 3621853 w 4206653"/>
              <a:gd name="connsiteY39" fmla="*/ 1532324 h 4338987"/>
              <a:gd name="connsiteX40" fmla="*/ 3461833 w 4206653"/>
              <a:gd name="connsiteY40" fmla="*/ 1726634 h 4338987"/>
              <a:gd name="connsiteX41" fmla="*/ 3278953 w 4206653"/>
              <a:gd name="connsiteY41" fmla="*/ 2035244 h 4338987"/>
              <a:gd name="connsiteX42" fmla="*/ 3233233 w 4206653"/>
              <a:gd name="connsiteY42" fmla="*/ 2309564 h 4338987"/>
              <a:gd name="connsiteX43" fmla="*/ 3404683 w 4206653"/>
              <a:gd name="connsiteY43" fmla="*/ 2458154 h 4338987"/>
              <a:gd name="connsiteX44" fmla="*/ 3759013 w 4206653"/>
              <a:gd name="connsiteY44" fmla="*/ 2663894 h 4338987"/>
              <a:gd name="connsiteX45" fmla="*/ 4079053 w 4206653"/>
              <a:gd name="connsiteY45" fmla="*/ 2778194 h 4338987"/>
              <a:gd name="connsiteX46" fmla="*/ 4079053 w 4206653"/>
              <a:gd name="connsiteY46" fmla="*/ 2881064 h 4338987"/>
              <a:gd name="connsiteX47" fmla="*/ 3770443 w 4206653"/>
              <a:gd name="connsiteY47" fmla="*/ 2869634 h 4338987"/>
              <a:gd name="connsiteX48" fmla="*/ 3404683 w 4206653"/>
              <a:gd name="connsiteY48" fmla="*/ 2732474 h 4338987"/>
              <a:gd name="connsiteX49" fmla="*/ 3084643 w 4206653"/>
              <a:gd name="connsiteY49" fmla="*/ 2663894 h 4338987"/>
              <a:gd name="connsiteX50" fmla="*/ 2958913 w 4206653"/>
              <a:gd name="connsiteY50" fmla="*/ 2698184 h 4338987"/>
              <a:gd name="connsiteX51" fmla="*/ 2821753 w 4206653"/>
              <a:gd name="connsiteY51" fmla="*/ 2823914 h 4338987"/>
              <a:gd name="connsiteX52" fmla="*/ 2764603 w 4206653"/>
              <a:gd name="connsiteY52" fmla="*/ 2995364 h 4338987"/>
              <a:gd name="connsiteX53" fmla="*/ 2970343 w 4206653"/>
              <a:gd name="connsiteY53" fmla="*/ 3132524 h 4338987"/>
              <a:gd name="connsiteX54" fmla="*/ 3176083 w 4206653"/>
              <a:gd name="connsiteY54" fmla="*/ 3269684 h 4338987"/>
              <a:gd name="connsiteX55" fmla="*/ 3347533 w 4206653"/>
              <a:gd name="connsiteY55" fmla="*/ 3303974 h 4338987"/>
              <a:gd name="connsiteX56" fmla="*/ 3267523 w 4206653"/>
              <a:gd name="connsiteY56" fmla="*/ 3395414 h 4338987"/>
              <a:gd name="connsiteX57" fmla="*/ 3004633 w 4206653"/>
              <a:gd name="connsiteY57" fmla="*/ 3303974 h 4338987"/>
              <a:gd name="connsiteX58" fmla="*/ 2753173 w 4206653"/>
              <a:gd name="connsiteY58" fmla="*/ 3189674 h 4338987"/>
              <a:gd name="connsiteX59" fmla="*/ 2638873 w 4206653"/>
              <a:gd name="connsiteY59" fmla="*/ 3098234 h 4338987"/>
              <a:gd name="connsiteX60" fmla="*/ 2570293 w 4206653"/>
              <a:gd name="connsiteY60" fmla="*/ 3109664 h 4338987"/>
              <a:gd name="connsiteX61" fmla="*/ 2558863 w 4206653"/>
              <a:gd name="connsiteY61" fmla="*/ 3326834 h 4338987"/>
              <a:gd name="connsiteX62" fmla="*/ 2673163 w 4206653"/>
              <a:gd name="connsiteY62" fmla="*/ 3555434 h 4338987"/>
              <a:gd name="connsiteX63" fmla="*/ 2730313 w 4206653"/>
              <a:gd name="connsiteY63" fmla="*/ 4024064 h 4338987"/>
              <a:gd name="connsiteX64" fmla="*/ 2696023 w 4206653"/>
              <a:gd name="connsiteY64" fmla="*/ 4184084 h 4338987"/>
              <a:gd name="connsiteX65" fmla="*/ 2536003 w 4206653"/>
              <a:gd name="connsiteY65" fmla="*/ 4138364 h 4338987"/>
              <a:gd name="connsiteX66" fmla="*/ 2536003 w 4206653"/>
              <a:gd name="connsiteY66" fmla="*/ 3909764 h 4338987"/>
              <a:gd name="connsiteX67" fmla="*/ 2433133 w 4206653"/>
              <a:gd name="connsiteY67" fmla="*/ 3566864 h 4338987"/>
              <a:gd name="connsiteX68" fmla="*/ 2307403 w 4206653"/>
              <a:gd name="connsiteY68" fmla="*/ 3166814 h 4338987"/>
              <a:gd name="connsiteX69" fmla="*/ 2261683 w 4206653"/>
              <a:gd name="connsiteY69" fmla="*/ 3063944 h 4338987"/>
              <a:gd name="connsiteX70" fmla="*/ 2078803 w 4206653"/>
              <a:gd name="connsiteY70" fmla="*/ 2949644 h 4338987"/>
              <a:gd name="connsiteX71" fmla="*/ 1850203 w 4206653"/>
              <a:gd name="connsiteY71" fmla="*/ 3029654 h 4338987"/>
              <a:gd name="connsiteX72" fmla="*/ 1415863 w 4206653"/>
              <a:gd name="connsiteY72" fmla="*/ 3361124 h 4338987"/>
              <a:gd name="connsiteX73" fmla="*/ 1381573 w 4206653"/>
              <a:gd name="connsiteY73" fmla="*/ 3681164 h 4338987"/>
              <a:gd name="connsiteX74" fmla="*/ 1381573 w 4206653"/>
              <a:gd name="connsiteY74" fmla="*/ 3989774 h 4338987"/>
              <a:gd name="connsiteX75" fmla="*/ 1290133 w 4206653"/>
              <a:gd name="connsiteY75" fmla="*/ 4309814 h 4338987"/>
              <a:gd name="connsiteX76" fmla="*/ 1198693 w 4206653"/>
              <a:gd name="connsiteY76" fmla="*/ 4298384 h 4338987"/>
              <a:gd name="connsiteX77" fmla="*/ 1187263 w 4206653"/>
              <a:gd name="connsiteY77" fmla="*/ 4081214 h 4338987"/>
              <a:gd name="connsiteX78" fmla="*/ 1198693 w 4206653"/>
              <a:gd name="connsiteY78" fmla="*/ 3909764 h 4338987"/>
              <a:gd name="connsiteX79" fmla="*/ 970093 w 4206653"/>
              <a:gd name="connsiteY79" fmla="*/ 3989774 h 4338987"/>
              <a:gd name="connsiteX80" fmla="*/ 718633 w 4206653"/>
              <a:gd name="connsiteY80" fmla="*/ 4069784 h 4338987"/>
              <a:gd name="connsiteX81" fmla="*/ 741493 w 4206653"/>
              <a:gd name="connsiteY81" fmla="*/ 3955484 h 4338987"/>
              <a:gd name="connsiteX82" fmla="*/ 1130113 w 4206653"/>
              <a:gd name="connsiteY82" fmla="*/ 3795464 h 4338987"/>
              <a:gd name="connsiteX83" fmla="*/ 1278703 w 4206653"/>
              <a:gd name="connsiteY83" fmla="*/ 3726884 h 4338987"/>
              <a:gd name="connsiteX84" fmla="*/ 1221553 w 4206653"/>
              <a:gd name="connsiteY84" fmla="*/ 3372554 h 4338987"/>
              <a:gd name="connsiteX85" fmla="*/ 1324423 w 4206653"/>
              <a:gd name="connsiteY85" fmla="*/ 3121094 h 4338987"/>
              <a:gd name="connsiteX86" fmla="*/ 1393003 w 4206653"/>
              <a:gd name="connsiteY86" fmla="*/ 3052514 h 4338987"/>
              <a:gd name="connsiteX87" fmla="*/ 1084393 w 4206653"/>
              <a:gd name="connsiteY87" fmla="*/ 3029654 h 4338987"/>
              <a:gd name="connsiteX88" fmla="*/ 730063 w 4206653"/>
              <a:gd name="connsiteY88" fmla="*/ 2961074 h 4338987"/>
              <a:gd name="connsiteX89" fmla="*/ 375733 w 4206653"/>
              <a:gd name="connsiteY89" fmla="*/ 3132524 h 4338987"/>
              <a:gd name="connsiteX90" fmla="*/ 421453 w 4206653"/>
              <a:gd name="connsiteY90" fmla="*/ 3029654 h 4338987"/>
              <a:gd name="connsiteX91" fmla="*/ 627193 w 4206653"/>
              <a:gd name="connsiteY91" fmla="*/ 2926784 h 4338987"/>
              <a:gd name="connsiteX92" fmla="*/ 810073 w 4206653"/>
              <a:gd name="connsiteY92" fmla="*/ 2755334 h 4338987"/>
              <a:gd name="connsiteX93" fmla="*/ 1152973 w 4206653"/>
              <a:gd name="connsiteY93" fmla="*/ 2778194 h 4338987"/>
              <a:gd name="connsiteX94" fmla="*/ 1461583 w 4206653"/>
              <a:gd name="connsiteY94" fmla="*/ 2823914 h 4338987"/>
              <a:gd name="connsiteX95" fmla="*/ 1953073 w 4206653"/>
              <a:gd name="connsiteY95" fmla="*/ 2663894 h 4338987"/>
              <a:gd name="connsiteX96" fmla="*/ 1701613 w 4206653"/>
              <a:gd name="connsiteY96" fmla="*/ 2263844 h 4338987"/>
              <a:gd name="connsiteX97" fmla="*/ 1690183 w 4206653"/>
              <a:gd name="connsiteY97" fmla="*/ 1966664 h 4338987"/>
              <a:gd name="connsiteX98" fmla="*/ 1381991 w 4206653"/>
              <a:gd name="connsiteY98" fmla="*/ 1841930 h 4338987"/>
              <a:gd name="connsiteX99" fmla="*/ 1095823 w 4206653"/>
              <a:gd name="connsiteY99" fmla="*/ 1715204 h 4338987"/>
              <a:gd name="connsiteX100" fmla="*/ 746507 w 4206653"/>
              <a:gd name="connsiteY100" fmla="*/ 1626741 h 4338987"/>
              <a:gd name="connsiteX101" fmla="*/ 352873 w 4206653"/>
              <a:gd name="connsiteY101" fmla="*/ 1726634 h 4338987"/>
              <a:gd name="connsiteX102" fmla="*/ 113171 w 4206653"/>
              <a:gd name="connsiteY102" fmla="*/ 1763908 h 4338987"/>
              <a:gd name="connsiteX103" fmla="*/ 9973 w 4206653"/>
              <a:gd name="connsiteY103" fmla="*/ 1738064 h 4338987"/>
              <a:gd name="connsiteX104" fmla="*/ 348516 w 4206653"/>
              <a:gd name="connsiteY104" fmla="*/ 1644138 h 4338987"/>
              <a:gd name="connsiteX105" fmla="*/ 653097 w 4206653"/>
              <a:gd name="connsiteY105" fmla="*/ 1544246 h 4338987"/>
              <a:gd name="connsiteX106" fmla="*/ 1072963 w 4206653"/>
              <a:gd name="connsiteY106" fmla="*/ 1612334 h 4338987"/>
              <a:gd name="connsiteX107" fmla="*/ 1244413 w 4206653"/>
              <a:gd name="connsiteY107" fmla="*/ 1658054 h 4338987"/>
              <a:gd name="connsiteX108" fmla="*/ 1205766 w 4206653"/>
              <a:gd name="connsiteY108" fmla="*/ 1452314 h 4338987"/>
              <a:gd name="connsiteX109" fmla="*/ 1046313 w 4206653"/>
              <a:gd name="connsiteY109" fmla="*/ 815735 h 4338987"/>
              <a:gd name="connsiteX110" fmla="*/ 1221553 w 4206653"/>
              <a:gd name="connsiteY110" fmla="*/ 1212284 h 4338987"/>
              <a:gd name="connsiteX0" fmla="*/ 1221553 w 4206653"/>
              <a:gd name="connsiteY0" fmla="*/ 1212284 h 4338987"/>
              <a:gd name="connsiteX1" fmla="*/ 1343911 w 4206653"/>
              <a:gd name="connsiteY1" fmla="*/ 1560154 h 4338987"/>
              <a:gd name="connsiteX2" fmla="*/ 1553023 w 4206653"/>
              <a:gd name="connsiteY2" fmla="*/ 1658054 h 4338987"/>
              <a:gd name="connsiteX3" fmla="*/ 1907353 w 4206653"/>
              <a:gd name="connsiteY3" fmla="*/ 1680914 h 4338987"/>
              <a:gd name="connsiteX4" fmla="*/ 2021653 w 4206653"/>
              <a:gd name="connsiteY4" fmla="*/ 1543754 h 4338987"/>
              <a:gd name="connsiteX5" fmla="*/ 2124523 w 4206653"/>
              <a:gd name="connsiteY5" fmla="*/ 1292294 h 4338987"/>
              <a:gd name="connsiteX6" fmla="*/ 2124523 w 4206653"/>
              <a:gd name="connsiteY6" fmla="*/ 1120844 h 4338987"/>
              <a:gd name="connsiteX7" fmla="*/ 2068029 w 4206653"/>
              <a:gd name="connsiteY7" fmla="*/ 825651 h 4338987"/>
              <a:gd name="connsiteX8" fmla="*/ 2078803 w 4206653"/>
              <a:gd name="connsiteY8" fmla="*/ 777944 h 4338987"/>
              <a:gd name="connsiteX9" fmla="*/ 2170243 w 4206653"/>
              <a:gd name="connsiteY9" fmla="*/ 1086554 h 4338987"/>
              <a:gd name="connsiteX10" fmla="*/ 2215963 w 4206653"/>
              <a:gd name="connsiteY10" fmla="*/ 1269434 h 4338987"/>
              <a:gd name="connsiteX11" fmla="*/ 2284543 w 4206653"/>
              <a:gd name="connsiteY11" fmla="*/ 1303724 h 4338987"/>
              <a:gd name="connsiteX12" fmla="*/ 2330263 w 4206653"/>
              <a:gd name="connsiteY12" fmla="*/ 1166564 h 4338987"/>
              <a:gd name="connsiteX13" fmla="*/ 2467423 w 4206653"/>
              <a:gd name="connsiteY13" fmla="*/ 880814 h 4338987"/>
              <a:gd name="connsiteX14" fmla="*/ 2558863 w 4206653"/>
              <a:gd name="connsiteY14" fmla="*/ 640784 h 4338987"/>
              <a:gd name="connsiteX15" fmla="*/ 2616013 w 4206653"/>
              <a:gd name="connsiteY15" fmla="*/ 537914 h 4338987"/>
              <a:gd name="connsiteX16" fmla="*/ 2558863 w 4206653"/>
              <a:gd name="connsiteY16" fmla="*/ 789374 h 4338987"/>
              <a:gd name="connsiteX17" fmla="*/ 2444563 w 4206653"/>
              <a:gd name="connsiteY17" fmla="*/ 1097984 h 4338987"/>
              <a:gd name="connsiteX18" fmla="*/ 2375983 w 4206653"/>
              <a:gd name="connsiteY18" fmla="*/ 1406594 h 4338987"/>
              <a:gd name="connsiteX19" fmla="*/ 2558863 w 4206653"/>
              <a:gd name="connsiteY19" fmla="*/ 1578044 h 4338987"/>
              <a:gd name="connsiteX20" fmla="*/ 2878903 w 4206653"/>
              <a:gd name="connsiteY20" fmla="*/ 1658054 h 4338987"/>
              <a:gd name="connsiteX21" fmla="*/ 3187513 w 4206653"/>
              <a:gd name="connsiteY21" fmla="*/ 1658054 h 4338987"/>
              <a:gd name="connsiteX22" fmla="*/ 3370393 w 4206653"/>
              <a:gd name="connsiteY22" fmla="*/ 1566614 h 4338987"/>
              <a:gd name="connsiteX23" fmla="*/ 3473263 w 4206653"/>
              <a:gd name="connsiteY23" fmla="*/ 1372304 h 4338987"/>
              <a:gd name="connsiteX24" fmla="*/ 3461833 w 4206653"/>
              <a:gd name="connsiteY24" fmla="*/ 1097984 h 4338987"/>
              <a:gd name="connsiteX25" fmla="*/ 3450403 w 4206653"/>
              <a:gd name="connsiteY25" fmla="*/ 777944 h 4338987"/>
              <a:gd name="connsiteX26" fmla="*/ 3759013 w 4206653"/>
              <a:gd name="connsiteY26" fmla="*/ 572204 h 4338987"/>
              <a:gd name="connsiteX27" fmla="*/ 3999043 w 4206653"/>
              <a:gd name="connsiteY27" fmla="*/ 92144 h 4338987"/>
              <a:gd name="connsiteX28" fmla="*/ 4033333 w 4206653"/>
              <a:gd name="connsiteY28" fmla="*/ 12134 h 4338987"/>
              <a:gd name="connsiteX29" fmla="*/ 4010473 w 4206653"/>
              <a:gd name="connsiteY29" fmla="*/ 252164 h 4338987"/>
              <a:gd name="connsiteX30" fmla="*/ 3827593 w 4206653"/>
              <a:gd name="connsiteY30" fmla="*/ 652214 h 4338987"/>
              <a:gd name="connsiteX31" fmla="*/ 3541098 w 4206653"/>
              <a:gd name="connsiteY31" fmla="*/ 811735 h 4338987"/>
              <a:gd name="connsiteX32" fmla="*/ 3563719 w 4206653"/>
              <a:gd name="connsiteY32" fmla="*/ 977218 h 4338987"/>
              <a:gd name="connsiteX33" fmla="*/ 3872985 w 4206653"/>
              <a:gd name="connsiteY33" fmla="*/ 882302 h 4338987"/>
              <a:gd name="connsiteX34" fmla="*/ 4200754 w 4206653"/>
              <a:gd name="connsiteY34" fmla="*/ 774462 h 4338987"/>
              <a:gd name="connsiteX35" fmla="*/ 4064251 w 4206653"/>
              <a:gd name="connsiteY35" fmla="*/ 847521 h 4338987"/>
              <a:gd name="connsiteX36" fmla="*/ 3818880 w 4206653"/>
              <a:gd name="connsiteY36" fmla="*/ 991631 h 4338987"/>
              <a:gd name="connsiteX37" fmla="*/ 3658531 w 4206653"/>
              <a:gd name="connsiteY37" fmla="*/ 1093504 h 4338987"/>
              <a:gd name="connsiteX38" fmla="*/ 3656143 w 4206653"/>
              <a:gd name="connsiteY38" fmla="*/ 1235144 h 4338987"/>
              <a:gd name="connsiteX39" fmla="*/ 3621853 w 4206653"/>
              <a:gd name="connsiteY39" fmla="*/ 1532324 h 4338987"/>
              <a:gd name="connsiteX40" fmla="*/ 3461833 w 4206653"/>
              <a:gd name="connsiteY40" fmla="*/ 1726634 h 4338987"/>
              <a:gd name="connsiteX41" fmla="*/ 3278953 w 4206653"/>
              <a:gd name="connsiteY41" fmla="*/ 2035244 h 4338987"/>
              <a:gd name="connsiteX42" fmla="*/ 3233233 w 4206653"/>
              <a:gd name="connsiteY42" fmla="*/ 2309564 h 4338987"/>
              <a:gd name="connsiteX43" fmla="*/ 3404683 w 4206653"/>
              <a:gd name="connsiteY43" fmla="*/ 2458154 h 4338987"/>
              <a:gd name="connsiteX44" fmla="*/ 3759013 w 4206653"/>
              <a:gd name="connsiteY44" fmla="*/ 2663894 h 4338987"/>
              <a:gd name="connsiteX45" fmla="*/ 4079053 w 4206653"/>
              <a:gd name="connsiteY45" fmla="*/ 2778194 h 4338987"/>
              <a:gd name="connsiteX46" fmla="*/ 4079053 w 4206653"/>
              <a:gd name="connsiteY46" fmla="*/ 2881064 h 4338987"/>
              <a:gd name="connsiteX47" fmla="*/ 3770443 w 4206653"/>
              <a:gd name="connsiteY47" fmla="*/ 2869634 h 4338987"/>
              <a:gd name="connsiteX48" fmla="*/ 3404683 w 4206653"/>
              <a:gd name="connsiteY48" fmla="*/ 2732474 h 4338987"/>
              <a:gd name="connsiteX49" fmla="*/ 3084643 w 4206653"/>
              <a:gd name="connsiteY49" fmla="*/ 2663894 h 4338987"/>
              <a:gd name="connsiteX50" fmla="*/ 2958913 w 4206653"/>
              <a:gd name="connsiteY50" fmla="*/ 2698184 h 4338987"/>
              <a:gd name="connsiteX51" fmla="*/ 2821753 w 4206653"/>
              <a:gd name="connsiteY51" fmla="*/ 2823914 h 4338987"/>
              <a:gd name="connsiteX52" fmla="*/ 2764603 w 4206653"/>
              <a:gd name="connsiteY52" fmla="*/ 2995364 h 4338987"/>
              <a:gd name="connsiteX53" fmla="*/ 2970343 w 4206653"/>
              <a:gd name="connsiteY53" fmla="*/ 3132524 h 4338987"/>
              <a:gd name="connsiteX54" fmla="*/ 3176083 w 4206653"/>
              <a:gd name="connsiteY54" fmla="*/ 3269684 h 4338987"/>
              <a:gd name="connsiteX55" fmla="*/ 3347533 w 4206653"/>
              <a:gd name="connsiteY55" fmla="*/ 3303974 h 4338987"/>
              <a:gd name="connsiteX56" fmla="*/ 3267523 w 4206653"/>
              <a:gd name="connsiteY56" fmla="*/ 3395414 h 4338987"/>
              <a:gd name="connsiteX57" fmla="*/ 3004633 w 4206653"/>
              <a:gd name="connsiteY57" fmla="*/ 3303974 h 4338987"/>
              <a:gd name="connsiteX58" fmla="*/ 2753173 w 4206653"/>
              <a:gd name="connsiteY58" fmla="*/ 3189674 h 4338987"/>
              <a:gd name="connsiteX59" fmla="*/ 2638873 w 4206653"/>
              <a:gd name="connsiteY59" fmla="*/ 3098234 h 4338987"/>
              <a:gd name="connsiteX60" fmla="*/ 2570293 w 4206653"/>
              <a:gd name="connsiteY60" fmla="*/ 3109664 h 4338987"/>
              <a:gd name="connsiteX61" fmla="*/ 2558863 w 4206653"/>
              <a:gd name="connsiteY61" fmla="*/ 3326834 h 4338987"/>
              <a:gd name="connsiteX62" fmla="*/ 2673163 w 4206653"/>
              <a:gd name="connsiteY62" fmla="*/ 3555434 h 4338987"/>
              <a:gd name="connsiteX63" fmla="*/ 2730313 w 4206653"/>
              <a:gd name="connsiteY63" fmla="*/ 4024064 h 4338987"/>
              <a:gd name="connsiteX64" fmla="*/ 2696023 w 4206653"/>
              <a:gd name="connsiteY64" fmla="*/ 4184084 h 4338987"/>
              <a:gd name="connsiteX65" fmla="*/ 2536003 w 4206653"/>
              <a:gd name="connsiteY65" fmla="*/ 4138364 h 4338987"/>
              <a:gd name="connsiteX66" fmla="*/ 2536003 w 4206653"/>
              <a:gd name="connsiteY66" fmla="*/ 3909764 h 4338987"/>
              <a:gd name="connsiteX67" fmla="*/ 2433133 w 4206653"/>
              <a:gd name="connsiteY67" fmla="*/ 3566864 h 4338987"/>
              <a:gd name="connsiteX68" fmla="*/ 2307403 w 4206653"/>
              <a:gd name="connsiteY68" fmla="*/ 3166814 h 4338987"/>
              <a:gd name="connsiteX69" fmla="*/ 2261683 w 4206653"/>
              <a:gd name="connsiteY69" fmla="*/ 3063944 h 4338987"/>
              <a:gd name="connsiteX70" fmla="*/ 2078803 w 4206653"/>
              <a:gd name="connsiteY70" fmla="*/ 2949644 h 4338987"/>
              <a:gd name="connsiteX71" fmla="*/ 1850203 w 4206653"/>
              <a:gd name="connsiteY71" fmla="*/ 3029654 h 4338987"/>
              <a:gd name="connsiteX72" fmla="*/ 1415863 w 4206653"/>
              <a:gd name="connsiteY72" fmla="*/ 3361124 h 4338987"/>
              <a:gd name="connsiteX73" fmla="*/ 1381573 w 4206653"/>
              <a:gd name="connsiteY73" fmla="*/ 3681164 h 4338987"/>
              <a:gd name="connsiteX74" fmla="*/ 1381573 w 4206653"/>
              <a:gd name="connsiteY74" fmla="*/ 3989774 h 4338987"/>
              <a:gd name="connsiteX75" fmla="*/ 1290133 w 4206653"/>
              <a:gd name="connsiteY75" fmla="*/ 4309814 h 4338987"/>
              <a:gd name="connsiteX76" fmla="*/ 1198693 w 4206653"/>
              <a:gd name="connsiteY76" fmla="*/ 4298384 h 4338987"/>
              <a:gd name="connsiteX77" fmla="*/ 1187263 w 4206653"/>
              <a:gd name="connsiteY77" fmla="*/ 4081214 h 4338987"/>
              <a:gd name="connsiteX78" fmla="*/ 1198693 w 4206653"/>
              <a:gd name="connsiteY78" fmla="*/ 3909764 h 4338987"/>
              <a:gd name="connsiteX79" fmla="*/ 970093 w 4206653"/>
              <a:gd name="connsiteY79" fmla="*/ 3989774 h 4338987"/>
              <a:gd name="connsiteX80" fmla="*/ 718633 w 4206653"/>
              <a:gd name="connsiteY80" fmla="*/ 4069784 h 4338987"/>
              <a:gd name="connsiteX81" fmla="*/ 741493 w 4206653"/>
              <a:gd name="connsiteY81" fmla="*/ 3955484 h 4338987"/>
              <a:gd name="connsiteX82" fmla="*/ 1130113 w 4206653"/>
              <a:gd name="connsiteY82" fmla="*/ 3795464 h 4338987"/>
              <a:gd name="connsiteX83" fmla="*/ 1278703 w 4206653"/>
              <a:gd name="connsiteY83" fmla="*/ 3726884 h 4338987"/>
              <a:gd name="connsiteX84" fmla="*/ 1221553 w 4206653"/>
              <a:gd name="connsiteY84" fmla="*/ 3372554 h 4338987"/>
              <a:gd name="connsiteX85" fmla="*/ 1324423 w 4206653"/>
              <a:gd name="connsiteY85" fmla="*/ 3121094 h 4338987"/>
              <a:gd name="connsiteX86" fmla="*/ 1393003 w 4206653"/>
              <a:gd name="connsiteY86" fmla="*/ 3052514 h 4338987"/>
              <a:gd name="connsiteX87" fmla="*/ 1084393 w 4206653"/>
              <a:gd name="connsiteY87" fmla="*/ 3029654 h 4338987"/>
              <a:gd name="connsiteX88" fmla="*/ 730063 w 4206653"/>
              <a:gd name="connsiteY88" fmla="*/ 2961074 h 4338987"/>
              <a:gd name="connsiteX89" fmla="*/ 375733 w 4206653"/>
              <a:gd name="connsiteY89" fmla="*/ 3132524 h 4338987"/>
              <a:gd name="connsiteX90" fmla="*/ 421453 w 4206653"/>
              <a:gd name="connsiteY90" fmla="*/ 3029654 h 4338987"/>
              <a:gd name="connsiteX91" fmla="*/ 627193 w 4206653"/>
              <a:gd name="connsiteY91" fmla="*/ 2926784 h 4338987"/>
              <a:gd name="connsiteX92" fmla="*/ 810073 w 4206653"/>
              <a:gd name="connsiteY92" fmla="*/ 2755334 h 4338987"/>
              <a:gd name="connsiteX93" fmla="*/ 1152973 w 4206653"/>
              <a:gd name="connsiteY93" fmla="*/ 2778194 h 4338987"/>
              <a:gd name="connsiteX94" fmla="*/ 1461583 w 4206653"/>
              <a:gd name="connsiteY94" fmla="*/ 2823914 h 4338987"/>
              <a:gd name="connsiteX95" fmla="*/ 1953073 w 4206653"/>
              <a:gd name="connsiteY95" fmla="*/ 2663894 h 4338987"/>
              <a:gd name="connsiteX96" fmla="*/ 1701613 w 4206653"/>
              <a:gd name="connsiteY96" fmla="*/ 2263844 h 4338987"/>
              <a:gd name="connsiteX97" fmla="*/ 1690183 w 4206653"/>
              <a:gd name="connsiteY97" fmla="*/ 1966664 h 4338987"/>
              <a:gd name="connsiteX98" fmla="*/ 1381991 w 4206653"/>
              <a:gd name="connsiteY98" fmla="*/ 1841930 h 4338987"/>
              <a:gd name="connsiteX99" fmla="*/ 1095823 w 4206653"/>
              <a:gd name="connsiteY99" fmla="*/ 1715204 h 4338987"/>
              <a:gd name="connsiteX100" fmla="*/ 746507 w 4206653"/>
              <a:gd name="connsiteY100" fmla="*/ 1626741 h 4338987"/>
              <a:gd name="connsiteX101" fmla="*/ 352873 w 4206653"/>
              <a:gd name="connsiteY101" fmla="*/ 1726634 h 4338987"/>
              <a:gd name="connsiteX102" fmla="*/ 113171 w 4206653"/>
              <a:gd name="connsiteY102" fmla="*/ 1763908 h 4338987"/>
              <a:gd name="connsiteX103" fmla="*/ 9973 w 4206653"/>
              <a:gd name="connsiteY103" fmla="*/ 1738064 h 4338987"/>
              <a:gd name="connsiteX104" fmla="*/ 348516 w 4206653"/>
              <a:gd name="connsiteY104" fmla="*/ 1644138 h 4338987"/>
              <a:gd name="connsiteX105" fmla="*/ 653097 w 4206653"/>
              <a:gd name="connsiteY105" fmla="*/ 1544246 h 4338987"/>
              <a:gd name="connsiteX106" fmla="*/ 1072963 w 4206653"/>
              <a:gd name="connsiteY106" fmla="*/ 1612334 h 4338987"/>
              <a:gd name="connsiteX107" fmla="*/ 1244413 w 4206653"/>
              <a:gd name="connsiteY107" fmla="*/ 1658054 h 4338987"/>
              <a:gd name="connsiteX108" fmla="*/ 1205766 w 4206653"/>
              <a:gd name="connsiteY108" fmla="*/ 1452314 h 4338987"/>
              <a:gd name="connsiteX109" fmla="*/ 1046313 w 4206653"/>
              <a:gd name="connsiteY109" fmla="*/ 815735 h 4338987"/>
              <a:gd name="connsiteX110" fmla="*/ 1221553 w 4206653"/>
              <a:gd name="connsiteY110" fmla="*/ 1212284 h 4338987"/>
              <a:gd name="connsiteX0" fmla="*/ 1221553 w 4206653"/>
              <a:gd name="connsiteY0" fmla="*/ 1212284 h 4338987"/>
              <a:gd name="connsiteX1" fmla="*/ 1343911 w 4206653"/>
              <a:gd name="connsiteY1" fmla="*/ 1560154 h 4338987"/>
              <a:gd name="connsiteX2" fmla="*/ 1553023 w 4206653"/>
              <a:gd name="connsiteY2" fmla="*/ 1658054 h 4338987"/>
              <a:gd name="connsiteX3" fmla="*/ 1907353 w 4206653"/>
              <a:gd name="connsiteY3" fmla="*/ 1680914 h 4338987"/>
              <a:gd name="connsiteX4" fmla="*/ 2021653 w 4206653"/>
              <a:gd name="connsiteY4" fmla="*/ 1543754 h 4338987"/>
              <a:gd name="connsiteX5" fmla="*/ 2124523 w 4206653"/>
              <a:gd name="connsiteY5" fmla="*/ 1292294 h 4338987"/>
              <a:gd name="connsiteX6" fmla="*/ 2124523 w 4206653"/>
              <a:gd name="connsiteY6" fmla="*/ 1120844 h 4338987"/>
              <a:gd name="connsiteX7" fmla="*/ 2068029 w 4206653"/>
              <a:gd name="connsiteY7" fmla="*/ 825651 h 4338987"/>
              <a:gd name="connsiteX8" fmla="*/ 2078803 w 4206653"/>
              <a:gd name="connsiteY8" fmla="*/ 777944 h 4338987"/>
              <a:gd name="connsiteX9" fmla="*/ 2170243 w 4206653"/>
              <a:gd name="connsiteY9" fmla="*/ 1086554 h 4338987"/>
              <a:gd name="connsiteX10" fmla="*/ 2215963 w 4206653"/>
              <a:gd name="connsiteY10" fmla="*/ 1269434 h 4338987"/>
              <a:gd name="connsiteX11" fmla="*/ 2284543 w 4206653"/>
              <a:gd name="connsiteY11" fmla="*/ 1303724 h 4338987"/>
              <a:gd name="connsiteX12" fmla="*/ 2330263 w 4206653"/>
              <a:gd name="connsiteY12" fmla="*/ 1166564 h 4338987"/>
              <a:gd name="connsiteX13" fmla="*/ 2467423 w 4206653"/>
              <a:gd name="connsiteY13" fmla="*/ 880814 h 4338987"/>
              <a:gd name="connsiteX14" fmla="*/ 2558863 w 4206653"/>
              <a:gd name="connsiteY14" fmla="*/ 640784 h 4338987"/>
              <a:gd name="connsiteX15" fmla="*/ 2616013 w 4206653"/>
              <a:gd name="connsiteY15" fmla="*/ 537914 h 4338987"/>
              <a:gd name="connsiteX16" fmla="*/ 2558863 w 4206653"/>
              <a:gd name="connsiteY16" fmla="*/ 789374 h 4338987"/>
              <a:gd name="connsiteX17" fmla="*/ 2444563 w 4206653"/>
              <a:gd name="connsiteY17" fmla="*/ 1097984 h 4338987"/>
              <a:gd name="connsiteX18" fmla="*/ 2375983 w 4206653"/>
              <a:gd name="connsiteY18" fmla="*/ 1406594 h 4338987"/>
              <a:gd name="connsiteX19" fmla="*/ 2558863 w 4206653"/>
              <a:gd name="connsiteY19" fmla="*/ 1578044 h 4338987"/>
              <a:gd name="connsiteX20" fmla="*/ 2878903 w 4206653"/>
              <a:gd name="connsiteY20" fmla="*/ 1658054 h 4338987"/>
              <a:gd name="connsiteX21" fmla="*/ 3187513 w 4206653"/>
              <a:gd name="connsiteY21" fmla="*/ 1658054 h 4338987"/>
              <a:gd name="connsiteX22" fmla="*/ 3370393 w 4206653"/>
              <a:gd name="connsiteY22" fmla="*/ 1566614 h 4338987"/>
              <a:gd name="connsiteX23" fmla="*/ 3473263 w 4206653"/>
              <a:gd name="connsiteY23" fmla="*/ 1372304 h 4338987"/>
              <a:gd name="connsiteX24" fmla="*/ 3461833 w 4206653"/>
              <a:gd name="connsiteY24" fmla="*/ 1097984 h 4338987"/>
              <a:gd name="connsiteX25" fmla="*/ 3450403 w 4206653"/>
              <a:gd name="connsiteY25" fmla="*/ 777944 h 4338987"/>
              <a:gd name="connsiteX26" fmla="*/ 3759013 w 4206653"/>
              <a:gd name="connsiteY26" fmla="*/ 572204 h 4338987"/>
              <a:gd name="connsiteX27" fmla="*/ 3999043 w 4206653"/>
              <a:gd name="connsiteY27" fmla="*/ 92144 h 4338987"/>
              <a:gd name="connsiteX28" fmla="*/ 4033333 w 4206653"/>
              <a:gd name="connsiteY28" fmla="*/ 12134 h 4338987"/>
              <a:gd name="connsiteX29" fmla="*/ 4010473 w 4206653"/>
              <a:gd name="connsiteY29" fmla="*/ 252164 h 4338987"/>
              <a:gd name="connsiteX30" fmla="*/ 3812791 w 4206653"/>
              <a:gd name="connsiteY30" fmla="*/ 647743 h 4338987"/>
              <a:gd name="connsiteX31" fmla="*/ 3541098 w 4206653"/>
              <a:gd name="connsiteY31" fmla="*/ 811735 h 4338987"/>
              <a:gd name="connsiteX32" fmla="*/ 3563719 w 4206653"/>
              <a:gd name="connsiteY32" fmla="*/ 977218 h 4338987"/>
              <a:gd name="connsiteX33" fmla="*/ 3872985 w 4206653"/>
              <a:gd name="connsiteY33" fmla="*/ 882302 h 4338987"/>
              <a:gd name="connsiteX34" fmla="*/ 4200754 w 4206653"/>
              <a:gd name="connsiteY34" fmla="*/ 774462 h 4338987"/>
              <a:gd name="connsiteX35" fmla="*/ 4064251 w 4206653"/>
              <a:gd name="connsiteY35" fmla="*/ 847521 h 4338987"/>
              <a:gd name="connsiteX36" fmla="*/ 3818880 w 4206653"/>
              <a:gd name="connsiteY36" fmla="*/ 991631 h 4338987"/>
              <a:gd name="connsiteX37" fmla="*/ 3658531 w 4206653"/>
              <a:gd name="connsiteY37" fmla="*/ 1093504 h 4338987"/>
              <a:gd name="connsiteX38" fmla="*/ 3656143 w 4206653"/>
              <a:gd name="connsiteY38" fmla="*/ 1235144 h 4338987"/>
              <a:gd name="connsiteX39" fmla="*/ 3621853 w 4206653"/>
              <a:gd name="connsiteY39" fmla="*/ 1532324 h 4338987"/>
              <a:gd name="connsiteX40" fmla="*/ 3461833 w 4206653"/>
              <a:gd name="connsiteY40" fmla="*/ 1726634 h 4338987"/>
              <a:gd name="connsiteX41" fmla="*/ 3278953 w 4206653"/>
              <a:gd name="connsiteY41" fmla="*/ 2035244 h 4338987"/>
              <a:gd name="connsiteX42" fmla="*/ 3233233 w 4206653"/>
              <a:gd name="connsiteY42" fmla="*/ 2309564 h 4338987"/>
              <a:gd name="connsiteX43" fmla="*/ 3404683 w 4206653"/>
              <a:gd name="connsiteY43" fmla="*/ 2458154 h 4338987"/>
              <a:gd name="connsiteX44" fmla="*/ 3759013 w 4206653"/>
              <a:gd name="connsiteY44" fmla="*/ 2663894 h 4338987"/>
              <a:gd name="connsiteX45" fmla="*/ 4079053 w 4206653"/>
              <a:gd name="connsiteY45" fmla="*/ 2778194 h 4338987"/>
              <a:gd name="connsiteX46" fmla="*/ 4079053 w 4206653"/>
              <a:gd name="connsiteY46" fmla="*/ 2881064 h 4338987"/>
              <a:gd name="connsiteX47" fmla="*/ 3770443 w 4206653"/>
              <a:gd name="connsiteY47" fmla="*/ 2869634 h 4338987"/>
              <a:gd name="connsiteX48" fmla="*/ 3404683 w 4206653"/>
              <a:gd name="connsiteY48" fmla="*/ 2732474 h 4338987"/>
              <a:gd name="connsiteX49" fmla="*/ 3084643 w 4206653"/>
              <a:gd name="connsiteY49" fmla="*/ 2663894 h 4338987"/>
              <a:gd name="connsiteX50" fmla="*/ 2958913 w 4206653"/>
              <a:gd name="connsiteY50" fmla="*/ 2698184 h 4338987"/>
              <a:gd name="connsiteX51" fmla="*/ 2821753 w 4206653"/>
              <a:gd name="connsiteY51" fmla="*/ 2823914 h 4338987"/>
              <a:gd name="connsiteX52" fmla="*/ 2764603 w 4206653"/>
              <a:gd name="connsiteY52" fmla="*/ 2995364 h 4338987"/>
              <a:gd name="connsiteX53" fmla="*/ 2970343 w 4206653"/>
              <a:gd name="connsiteY53" fmla="*/ 3132524 h 4338987"/>
              <a:gd name="connsiteX54" fmla="*/ 3176083 w 4206653"/>
              <a:gd name="connsiteY54" fmla="*/ 3269684 h 4338987"/>
              <a:gd name="connsiteX55" fmla="*/ 3347533 w 4206653"/>
              <a:gd name="connsiteY55" fmla="*/ 3303974 h 4338987"/>
              <a:gd name="connsiteX56" fmla="*/ 3267523 w 4206653"/>
              <a:gd name="connsiteY56" fmla="*/ 3395414 h 4338987"/>
              <a:gd name="connsiteX57" fmla="*/ 3004633 w 4206653"/>
              <a:gd name="connsiteY57" fmla="*/ 3303974 h 4338987"/>
              <a:gd name="connsiteX58" fmla="*/ 2753173 w 4206653"/>
              <a:gd name="connsiteY58" fmla="*/ 3189674 h 4338987"/>
              <a:gd name="connsiteX59" fmla="*/ 2638873 w 4206653"/>
              <a:gd name="connsiteY59" fmla="*/ 3098234 h 4338987"/>
              <a:gd name="connsiteX60" fmla="*/ 2570293 w 4206653"/>
              <a:gd name="connsiteY60" fmla="*/ 3109664 h 4338987"/>
              <a:gd name="connsiteX61" fmla="*/ 2558863 w 4206653"/>
              <a:gd name="connsiteY61" fmla="*/ 3326834 h 4338987"/>
              <a:gd name="connsiteX62" fmla="*/ 2673163 w 4206653"/>
              <a:gd name="connsiteY62" fmla="*/ 3555434 h 4338987"/>
              <a:gd name="connsiteX63" fmla="*/ 2730313 w 4206653"/>
              <a:gd name="connsiteY63" fmla="*/ 4024064 h 4338987"/>
              <a:gd name="connsiteX64" fmla="*/ 2696023 w 4206653"/>
              <a:gd name="connsiteY64" fmla="*/ 4184084 h 4338987"/>
              <a:gd name="connsiteX65" fmla="*/ 2536003 w 4206653"/>
              <a:gd name="connsiteY65" fmla="*/ 4138364 h 4338987"/>
              <a:gd name="connsiteX66" fmla="*/ 2536003 w 4206653"/>
              <a:gd name="connsiteY66" fmla="*/ 3909764 h 4338987"/>
              <a:gd name="connsiteX67" fmla="*/ 2433133 w 4206653"/>
              <a:gd name="connsiteY67" fmla="*/ 3566864 h 4338987"/>
              <a:gd name="connsiteX68" fmla="*/ 2307403 w 4206653"/>
              <a:gd name="connsiteY68" fmla="*/ 3166814 h 4338987"/>
              <a:gd name="connsiteX69" fmla="*/ 2261683 w 4206653"/>
              <a:gd name="connsiteY69" fmla="*/ 3063944 h 4338987"/>
              <a:gd name="connsiteX70" fmla="*/ 2078803 w 4206653"/>
              <a:gd name="connsiteY70" fmla="*/ 2949644 h 4338987"/>
              <a:gd name="connsiteX71" fmla="*/ 1850203 w 4206653"/>
              <a:gd name="connsiteY71" fmla="*/ 3029654 h 4338987"/>
              <a:gd name="connsiteX72" fmla="*/ 1415863 w 4206653"/>
              <a:gd name="connsiteY72" fmla="*/ 3361124 h 4338987"/>
              <a:gd name="connsiteX73" fmla="*/ 1381573 w 4206653"/>
              <a:gd name="connsiteY73" fmla="*/ 3681164 h 4338987"/>
              <a:gd name="connsiteX74" fmla="*/ 1381573 w 4206653"/>
              <a:gd name="connsiteY74" fmla="*/ 3989774 h 4338987"/>
              <a:gd name="connsiteX75" fmla="*/ 1290133 w 4206653"/>
              <a:gd name="connsiteY75" fmla="*/ 4309814 h 4338987"/>
              <a:gd name="connsiteX76" fmla="*/ 1198693 w 4206653"/>
              <a:gd name="connsiteY76" fmla="*/ 4298384 h 4338987"/>
              <a:gd name="connsiteX77" fmla="*/ 1187263 w 4206653"/>
              <a:gd name="connsiteY77" fmla="*/ 4081214 h 4338987"/>
              <a:gd name="connsiteX78" fmla="*/ 1198693 w 4206653"/>
              <a:gd name="connsiteY78" fmla="*/ 3909764 h 4338987"/>
              <a:gd name="connsiteX79" fmla="*/ 970093 w 4206653"/>
              <a:gd name="connsiteY79" fmla="*/ 3989774 h 4338987"/>
              <a:gd name="connsiteX80" fmla="*/ 718633 w 4206653"/>
              <a:gd name="connsiteY80" fmla="*/ 4069784 h 4338987"/>
              <a:gd name="connsiteX81" fmla="*/ 741493 w 4206653"/>
              <a:gd name="connsiteY81" fmla="*/ 3955484 h 4338987"/>
              <a:gd name="connsiteX82" fmla="*/ 1130113 w 4206653"/>
              <a:gd name="connsiteY82" fmla="*/ 3795464 h 4338987"/>
              <a:gd name="connsiteX83" fmla="*/ 1278703 w 4206653"/>
              <a:gd name="connsiteY83" fmla="*/ 3726884 h 4338987"/>
              <a:gd name="connsiteX84" fmla="*/ 1221553 w 4206653"/>
              <a:gd name="connsiteY84" fmla="*/ 3372554 h 4338987"/>
              <a:gd name="connsiteX85" fmla="*/ 1324423 w 4206653"/>
              <a:gd name="connsiteY85" fmla="*/ 3121094 h 4338987"/>
              <a:gd name="connsiteX86" fmla="*/ 1393003 w 4206653"/>
              <a:gd name="connsiteY86" fmla="*/ 3052514 h 4338987"/>
              <a:gd name="connsiteX87" fmla="*/ 1084393 w 4206653"/>
              <a:gd name="connsiteY87" fmla="*/ 3029654 h 4338987"/>
              <a:gd name="connsiteX88" fmla="*/ 730063 w 4206653"/>
              <a:gd name="connsiteY88" fmla="*/ 2961074 h 4338987"/>
              <a:gd name="connsiteX89" fmla="*/ 375733 w 4206653"/>
              <a:gd name="connsiteY89" fmla="*/ 3132524 h 4338987"/>
              <a:gd name="connsiteX90" fmla="*/ 421453 w 4206653"/>
              <a:gd name="connsiteY90" fmla="*/ 3029654 h 4338987"/>
              <a:gd name="connsiteX91" fmla="*/ 627193 w 4206653"/>
              <a:gd name="connsiteY91" fmla="*/ 2926784 h 4338987"/>
              <a:gd name="connsiteX92" fmla="*/ 810073 w 4206653"/>
              <a:gd name="connsiteY92" fmla="*/ 2755334 h 4338987"/>
              <a:gd name="connsiteX93" fmla="*/ 1152973 w 4206653"/>
              <a:gd name="connsiteY93" fmla="*/ 2778194 h 4338987"/>
              <a:gd name="connsiteX94" fmla="*/ 1461583 w 4206653"/>
              <a:gd name="connsiteY94" fmla="*/ 2823914 h 4338987"/>
              <a:gd name="connsiteX95" fmla="*/ 1953073 w 4206653"/>
              <a:gd name="connsiteY95" fmla="*/ 2663894 h 4338987"/>
              <a:gd name="connsiteX96" fmla="*/ 1701613 w 4206653"/>
              <a:gd name="connsiteY96" fmla="*/ 2263844 h 4338987"/>
              <a:gd name="connsiteX97" fmla="*/ 1690183 w 4206653"/>
              <a:gd name="connsiteY97" fmla="*/ 1966664 h 4338987"/>
              <a:gd name="connsiteX98" fmla="*/ 1381991 w 4206653"/>
              <a:gd name="connsiteY98" fmla="*/ 1841930 h 4338987"/>
              <a:gd name="connsiteX99" fmla="*/ 1095823 w 4206653"/>
              <a:gd name="connsiteY99" fmla="*/ 1715204 h 4338987"/>
              <a:gd name="connsiteX100" fmla="*/ 746507 w 4206653"/>
              <a:gd name="connsiteY100" fmla="*/ 1626741 h 4338987"/>
              <a:gd name="connsiteX101" fmla="*/ 352873 w 4206653"/>
              <a:gd name="connsiteY101" fmla="*/ 1726634 h 4338987"/>
              <a:gd name="connsiteX102" fmla="*/ 113171 w 4206653"/>
              <a:gd name="connsiteY102" fmla="*/ 1763908 h 4338987"/>
              <a:gd name="connsiteX103" fmla="*/ 9973 w 4206653"/>
              <a:gd name="connsiteY103" fmla="*/ 1738064 h 4338987"/>
              <a:gd name="connsiteX104" fmla="*/ 348516 w 4206653"/>
              <a:gd name="connsiteY104" fmla="*/ 1644138 h 4338987"/>
              <a:gd name="connsiteX105" fmla="*/ 653097 w 4206653"/>
              <a:gd name="connsiteY105" fmla="*/ 1544246 h 4338987"/>
              <a:gd name="connsiteX106" fmla="*/ 1072963 w 4206653"/>
              <a:gd name="connsiteY106" fmla="*/ 1612334 h 4338987"/>
              <a:gd name="connsiteX107" fmla="*/ 1244413 w 4206653"/>
              <a:gd name="connsiteY107" fmla="*/ 1658054 h 4338987"/>
              <a:gd name="connsiteX108" fmla="*/ 1205766 w 4206653"/>
              <a:gd name="connsiteY108" fmla="*/ 1452314 h 4338987"/>
              <a:gd name="connsiteX109" fmla="*/ 1046313 w 4206653"/>
              <a:gd name="connsiteY109" fmla="*/ 815735 h 4338987"/>
              <a:gd name="connsiteX110" fmla="*/ 1221553 w 4206653"/>
              <a:gd name="connsiteY110" fmla="*/ 1212284 h 4338987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73263 w 4206653"/>
              <a:gd name="connsiteY23" fmla="*/ 1371978 h 4338661"/>
              <a:gd name="connsiteX24" fmla="*/ 3461833 w 4206653"/>
              <a:gd name="connsiteY24" fmla="*/ 1097658 h 4338661"/>
              <a:gd name="connsiteX25" fmla="*/ 3450403 w 4206653"/>
              <a:gd name="connsiteY25" fmla="*/ 777618 h 4338661"/>
              <a:gd name="connsiteX26" fmla="*/ 3759013 w 4206653"/>
              <a:gd name="connsiteY26" fmla="*/ 571878 h 4338661"/>
              <a:gd name="connsiteX27" fmla="*/ 3999043 w 4206653"/>
              <a:gd name="connsiteY27" fmla="*/ 91818 h 4338661"/>
              <a:gd name="connsiteX28" fmla="*/ 4033333 w 4206653"/>
              <a:gd name="connsiteY28" fmla="*/ 11808 h 4338661"/>
              <a:gd name="connsiteX29" fmla="*/ 3984569 w 4206653"/>
              <a:gd name="connsiteY29" fmla="*/ 247366 h 4338661"/>
              <a:gd name="connsiteX30" fmla="*/ 3812791 w 4206653"/>
              <a:gd name="connsiteY30" fmla="*/ 647417 h 4338661"/>
              <a:gd name="connsiteX31" fmla="*/ 3541098 w 4206653"/>
              <a:gd name="connsiteY31" fmla="*/ 811409 h 4338661"/>
              <a:gd name="connsiteX32" fmla="*/ 3563719 w 4206653"/>
              <a:gd name="connsiteY32" fmla="*/ 976892 h 4338661"/>
              <a:gd name="connsiteX33" fmla="*/ 3872985 w 4206653"/>
              <a:gd name="connsiteY33" fmla="*/ 881976 h 4338661"/>
              <a:gd name="connsiteX34" fmla="*/ 4200754 w 4206653"/>
              <a:gd name="connsiteY34" fmla="*/ 774136 h 4338661"/>
              <a:gd name="connsiteX35" fmla="*/ 4064251 w 4206653"/>
              <a:gd name="connsiteY35" fmla="*/ 847195 h 4338661"/>
              <a:gd name="connsiteX36" fmla="*/ 3818880 w 4206653"/>
              <a:gd name="connsiteY36" fmla="*/ 991305 h 4338661"/>
              <a:gd name="connsiteX37" fmla="*/ 3658531 w 4206653"/>
              <a:gd name="connsiteY37" fmla="*/ 1093178 h 4338661"/>
              <a:gd name="connsiteX38" fmla="*/ 3656143 w 4206653"/>
              <a:gd name="connsiteY38" fmla="*/ 1234818 h 4338661"/>
              <a:gd name="connsiteX39" fmla="*/ 3621853 w 4206653"/>
              <a:gd name="connsiteY39" fmla="*/ 1531998 h 4338661"/>
              <a:gd name="connsiteX40" fmla="*/ 3461833 w 4206653"/>
              <a:gd name="connsiteY40" fmla="*/ 1726308 h 4338661"/>
              <a:gd name="connsiteX41" fmla="*/ 3278953 w 4206653"/>
              <a:gd name="connsiteY41" fmla="*/ 2034918 h 4338661"/>
              <a:gd name="connsiteX42" fmla="*/ 3233233 w 4206653"/>
              <a:gd name="connsiteY42" fmla="*/ 2309238 h 4338661"/>
              <a:gd name="connsiteX43" fmla="*/ 3404683 w 4206653"/>
              <a:gd name="connsiteY43" fmla="*/ 2457828 h 4338661"/>
              <a:gd name="connsiteX44" fmla="*/ 3759013 w 4206653"/>
              <a:gd name="connsiteY44" fmla="*/ 2663568 h 4338661"/>
              <a:gd name="connsiteX45" fmla="*/ 4079053 w 4206653"/>
              <a:gd name="connsiteY45" fmla="*/ 2777868 h 4338661"/>
              <a:gd name="connsiteX46" fmla="*/ 4079053 w 4206653"/>
              <a:gd name="connsiteY46" fmla="*/ 2880738 h 4338661"/>
              <a:gd name="connsiteX47" fmla="*/ 3770443 w 4206653"/>
              <a:gd name="connsiteY47" fmla="*/ 2869308 h 4338661"/>
              <a:gd name="connsiteX48" fmla="*/ 3404683 w 4206653"/>
              <a:gd name="connsiteY48" fmla="*/ 2732148 h 4338661"/>
              <a:gd name="connsiteX49" fmla="*/ 3084643 w 4206653"/>
              <a:gd name="connsiteY49" fmla="*/ 2663568 h 4338661"/>
              <a:gd name="connsiteX50" fmla="*/ 2958913 w 4206653"/>
              <a:gd name="connsiteY50" fmla="*/ 2697858 h 4338661"/>
              <a:gd name="connsiteX51" fmla="*/ 2821753 w 4206653"/>
              <a:gd name="connsiteY51" fmla="*/ 2823588 h 4338661"/>
              <a:gd name="connsiteX52" fmla="*/ 2764603 w 4206653"/>
              <a:gd name="connsiteY52" fmla="*/ 2995038 h 4338661"/>
              <a:gd name="connsiteX53" fmla="*/ 2970343 w 4206653"/>
              <a:gd name="connsiteY53" fmla="*/ 3132198 h 4338661"/>
              <a:gd name="connsiteX54" fmla="*/ 3176083 w 4206653"/>
              <a:gd name="connsiteY54" fmla="*/ 3269358 h 4338661"/>
              <a:gd name="connsiteX55" fmla="*/ 3347533 w 4206653"/>
              <a:gd name="connsiteY55" fmla="*/ 3303648 h 4338661"/>
              <a:gd name="connsiteX56" fmla="*/ 3267523 w 4206653"/>
              <a:gd name="connsiteY56" fmla="*/ 3395088 h 4338661"/>
              <a:gd name="connsiteX57" fmla="*/ 3004633 w 4206653"/>
              <a:gd name="connsiteY57" fmla="*/ 3303648 h 4338661"/>
              <a:gd name="connsiteX58" fmla="*/ 2753173 w 4206653"/>
              <a:gd name="connsiteY58" fmla="*/ 3189348 h 4338661"/>
              <a:gd name="connsiteX59" fmla="*/ 2638873 w 4206653"/>
              <a:gd name="connsiteY59" fmla="*/ 3097908 h 4338661"/>
              <a:gd name="connsiteX60" fmla="*/ 2570293 w 4206653"/>
              <a:gd name="connsiteY60" fmla="*/ 3109338 h 4338661"/>
              <a:gd name="connsiteX61" fmla="*/ 2558863 w 4206653"/>
              <a:gd name="connsiteY61" fmla="*/ 3326508 h 4338661"/>
              <a:gd name="connsiteX62" fmla="*/ 2673163 w 4206653"/>
              <a:gd name="connsiteY62" fmla="*/ 3555108 h 4338661"/>
              <a:gd name="connsiteX63" fmla="*/ 2730313 w 4206653"/>
              <a:gd name="connsiteY63" fmla="*/ 4023738 h 4338661"/>
              <a:gd name="connsiteX64" fmla="*/ 2696023 w 4206653"/>
              <a:gd name="connsiteY64" fmla="*/ 4183758 h 4338661"/>
              <a:gd name="connsiteX65" fmla="*/ 2536003 w 4206653"/>
              <a:gd name="connsiteY65" fmla="*/ 4138038 h 4338661"/>
              <a:gd name="connsiteX66" fmla="*/ 2536003 w 4206653"/>
              <a:gd name="connsiteY66" fmla="*/ 3909438 h 4338661"/>
              <a:gd name="connsiteX67" fmla="*/ 2433133 w 4206653"/>
              <a:gd name="connsiteY67" fmla="*/ 3566538 h 4338661"/>
              <a:gd name="connsiteX68" fmla="*/ 2307403 w 4206653"/>
              <a:gd name="connsiteY68" fmla="*/ 3166488 h 4338661"/>
              <a:gd name="connsiteX69" fmla="*/ 2261683 w 4206653"/>
              <a:gd name="connsiteY69" fmla="*/ 3063618 h 4338661"/>
              <a:gd name="connsiteX70" fmla="*/ 2078803 w 4206653"/>
              <a:gd name="connsiteY70" fmla="*/ 2949318 h 4338661"/>
              <a:gd name="connsiteX71" fmla="*/ 1850203 w 4206653"/>
              <a:gd name="connsiteY71" fmla="*/ 3029328 h 4338661"/>
              <a:gd name="connsiteX72" fmla="*/ 1415863 w 4206653"/>
              <a:gd name="connsiteY72" fmla="*/ 3360798 h 4338661"/>
              <a:gd name="connsiteX73" fmla="*/ 1381573 w 4206653"/>
              <a:gd name="connsiteY73" fmla="*/ 3680838 h 4338661"/>
              <a:gd name="connsiteX74" fmla="*/ 1381573 w 4206653"/>
              <a:gd name="connsiteY74" fmla="*/ 3989448 h 4338661"/>
              <a:gd name="connsiteX75" fmla="*/ 1290133 w 4206653"/>
              <a:gd name="connsiteY75" fmla="*/ 4309488 h 4338661"/>
              <a:gd name="connsiteX76" fmla="*/ 1198693 w 4206653"/>
              <a:gd name="connsiteY76" fmla="*/ 4298058 h 4338661"/>
              <a:gd name="connsiteX77" fmla="*/ 1187263 w 4206653"/>
              <a:gd name="connsiteY77" fmla="*/ 4080888 h 4338661"/>
              <a:gd name="connsiteX78" fmla="*/ 1198693 w 4206653"/>
              <a:gd name="connsiteY78" fmla="*/ 3909438 h 4338661"/>
              <a:gd name="connsiteX79" fmla="*/ 970093 w 4206653"/>
              <a:gd name="connsiteY79" fmla="*/ 3989448 h 4338661"/>
              <a:gd name="connsiteX80" fmla="*/ 718633 w 4206653"/>
              <a:gd name="connsiteY80" fmla="*/ 4069458 h 4338661"/>
              <a:gd name="connsiteX81" fmla="*/ 741493 w 4206653"/>
              <a:gd name="connsiteY81" fmla="*/ 3955158 h 4338661"/>
              <a:gd name="connsiteX82" fmla="*/ 1130113 w 4206653"/>
              <a:gd name="connsiteY82" fmla="*/ 3795138 h 4338661"/>
              <a:gd name="connsiteX83" fmla="*/ 1278703 w 4206653"/>
              <a:gd name="connsiteY83" fmla="*/ 3726558 h 4338661"/>
              <a:gd name="connsiteX84" fmla="*/ 1221553 w 4206653"/>
              <a:gd name="connsiteY84" fmla="*/ 3372228 h 4338661"/>
              <a:gd name="connsiteX85" fmla="*/ 1324423 w 4206653"/>
              <a:gd name="connsiteY85" fmla="*/ 3120768 h 4338661"/>
              <a:gd name="connsiteX86" fmla="*/ 1393003 w 4206653"/>
              <a:gd name="connsiteY86" fmla="*/ 3052188 h 4338661"/>
              <a:gd name="connsiteX87" fmla="*/ 1084393 w 4206653"/>
              <a:gd name="connsiteY87" fmla="*/ 3029328 h 4338661"/>
              <a:gd name="connsiteX88" fmla="*/ 730063 w 4206653"/>
              <a:gd name="connsiteY88" fmla="*/ 2960748 h 4338661"/>
              <a:gd name="connsiteX89" fmla="*/ 375733 w 4206653"/>
              <a:gd name="connsiteY89" fmla="*/ 3132198 h 4338661"/>
              <a:gd name="connsiteX90" fmla="*/ 421453 w 4206653"/>
              <a:gd name="connsiteY90" fmla="*/ 3029328 h 4338661"/>
              <a:gd name="connsiteX91" fmla="*/ 627193 w 4206653"/>
              <a:gd name="connsiteY91" fmla="*/ 2926458 h 4338661"/>
              <a:gd name="connsiteX92" fmla="*/ 810073 w 4206653"/>
              <a:gd name="connsiteY92" fmla="*/ 2755008 h 4338661"/>
              <a:gd name="connsiteX93" fmla="*/ 1152973 w 4206653"/>
              <a:gd name="connsiteY93" fmla="*/ 2777868 h 4338661"/>
              <a:gd name="connsiteX94" fmla="*/ 1461583 w 4206653"/>
              <a:gd name="connsiteY94" fmla="*/ 2823588 h 4338661"/>
              <a:gd name="connsiteX95" fmla="*/ 1953073 w 4206653"/>
              <a:gd name="connsiteY95" fmla="*/ 2663568 h 4338661"/>
              <a:gd name="connsiteX96" fmla="*/ 1701613 w 4206653"/>
              <a:gd name="connsiteY96" fmla="*/ 2263518 h 4338661"/>
              <a:gd name="connsiteX97" fmla="*/ 1690183 w 4206653"/>
              <a:gd name="connsiteY97" fmla="*/ 1966338 h 4338661"/>
              <a:gd name="connsiteX98" fmla="*/ 1381991 w 4206653"/>
              <a:gd name="connsiteY98" fmla="*/ 1841604 h 4338661"/>
              <a:gd name="connsiteX99" fmla="*/ 1095823 w 4206653"/>
              <a:gd name="connsiteY99" fmla="*/ 1714878 h 4338661"/>
              <a:gd name="connsiteX100" fmla="*/ 746507 w 4206653"/>
              <a:gd name="connsiteY100" fmla="*/ 1626415 h 4338661"/>
              <a:gd name="connsiteX101" fmla="*/ 352873 w 4206653"/>
              <a:gd name="connsiteY101" fmla="*/ 1726308 h 4338661"/>
              <a:gd name="connsiteX102" fmla="*/ 113171 w 4206653"/>
              <a:gd name="connsiteY102" fmla="*/ 1763582 h 4338661"/>
              <a:gd name="connsiteX103" fmla="*/ 9973 w 4206653"/>
              <a:gd name="connsiteY103" fmla="*/ 1737738 h 4338661"/>
              <a:gd name="connsiteX104" fmla="*/ 348516 w 4206653"/>
              <a:gd name="connsiteY104" fmla="*/ 1643812 h 4338661"/>
              <a:gd name="connsiteX105" fmla="*/ 653097 w 4206653"/>
              <a:gd name="connsiteY105" fmla="*/ 1543920 h 4338661"/>
              <a:gd name="connsiteX106" fmla="*/ 1072963 w 4206653"/>
              <a:gd name="connsiteY106" fmla="*/ 1612008 h 4338661"/>
              <a:gd name="connsiteX107" fmla="*/ 1244413 w 4206653"/>
              <a:gd name="connsiteY107" fmla="*/ 1657728 h 4338661"/>
              <a:gd name="connsiteX108" fmla="*/ 1205766 w 4206653"/>
              <a:gd name="connsiteY108" fmla="*/ 1451988 h 4338661"/>
              <a:gd name="connsiteX109" fmla="*/ 1046313 w 4206653"/>
              <a:gd name="connsiteY109" fmla="*/ 815409 h 4338661"/>
              <a:gd name="connsiteX110" fmla="*/ 1221553 w 4206653"/>
              <a:gd name="connsiteY110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73263 w 4206653"/>
              <a:gd name="connsiteY23" fmla="*/ 1371978 h 4338661"/>
              <a:gd name="connsiteX24" fmla="*/ 3461833 w 4206653"/>
              <a:gd name="connsiteY24" fmla="*/ 1097658 h 4338661"/>
              <a:gd name="connsiteX25" fmla="*/ 3450403 w 4206653"/>
              <a:gd name="connsiteY25" fmla="*/ 777618 h 4338661"/>
              <a:gd name="connsiteX26" fmla="*/ 3759013 w 4206653"/>
              <a:gd name="connsiteY26" fmla="*/ 571878 h 4338661"/>
              <a:gd name="connsiteX27" fmla="*/ 3999043 w 4206653"/>
              <a:gd name="connsiteY27" fmla="*/ 91818 h 4338661"/>
              <a:gd name="connsiteX28" fmla="*/ 4033333 w 4206653"/>
              <a:gd name="connsiteY28" fmla="*/ 11808 h 4338661"/>
              <a:gd name="connsiteX29" fmla="*/ 3984569 w 4206653"/>
              <a:gd name="connsiteY29" fmla="*/ 247366 h 4338661"/>
              <a:gd name="connsiteX30" fmla="*/ 3812791 w 4206653"/>
              <a:gd name="connsiteY30" fmla="*/ 647417 h 4338661"/>
              <a:gd name="connsiteX31" fmla="*/ 3541098 w 4206653"/>
              <a:gd name="connsiteY31" fmla="*/ 811409 h 4338661"/>
              <a:gd name="connsiteX32" fmla="*/ 3563719 w 4206653"/>
              <a:gd name="connsiteY32" fmla="*/ 976892 h 4338661"/>
              <a:gd name="connsiteX33" fmla="*/ 3872985 w 4206653"/>
              <a:gd name="connsiteY33" fmla="*/ 881976 h 4338661"/>
              <a:gd name="connsiteX34" fmla="*/ 4200754 w 4206653"/>
              <a:gd name="connsiteY34" fmla="*/ 774136 h 4338661"/>
              <a:gd name="connsiteX35" fmla="*/ 4064251 w 4206653"/>
              <a:gd name="connsiteY35" fmla="*/ 847195 h 4338661"/>
              <a:gd name="connsiteX36" fmla="*/ 3818880 w 4206653"/>
              <a:gd name="connsiteY36" fmla="*/ 991305 h 4338661"/>
              <a:gd name="connsiteX37" fmla="*/ 3658531 w 4206653"/>
              <a:gd name="connsiteY37" fmla="*/ 1093178 h 4338661"/>
              <a:gd name="connsiteX38" fmla="*/ 3656143 w 4206653"/>
              <a:gd name="connsiteY38" fmla="*/ 1234818 h 4338661"/>
              <a:gd name="connsiteX39" fmla="*/ 3577446 w 4206653"/>
              <a:gd name="connsiteY39" fmla="*/ 1500691 h 4338661"/>
              <a:gd name="connsiteX40" fmla="*/ 3461833 w 4206653"/>
              <a:gd name="connsiteY40" fmla="*/ 1726308 h 4338661"/>
              <a:gd name="connsiteX41" fmla="*/ 3278953 w 4206653"/>
              <a:gd name="connsiteY41" fmla="*/ 2034918 h 4338661"/>
              <a:gd name="connsiteX42" fmla="*/ 3233233 w 4206653"/>
              <a:gd name="connsiteY42" fmla="*/ 2309238 h 4338661"/>
              <a:gd name="connsiteX43" fmla="*/ 3404683 w 4206653"/>
              <a:gd name="connsiteY43" fmla="*/ 2457828 h 4338661"/>
              <a:gd name="connsiteX44" fmla="*/ 3759013 w 4206653"/>
              <a:gd name="connsiteY44" fmla="*/ 2663568 h 4338661"/>
              <a:gd name="connsiteX45" fmla="*/ 4079053 w 4206653"/>
              <a:gd name="connsiteY45" fmla="*/ 2777868 h 4338661"/>
              <a:gd name="connsiteX46" fmla="*/ 4079053 w 4206653"/>
              <a:gd name="connsiteY46" fmla="*/ 2880738 h 4338661"/>
              <a:gd name="connsiteX47" fmla="*/ 3770443 w 4206653"/>
              <a:gd name="connsiteY47" fmla="*/ 2869308 h 4338661"/>
              <a:gd name="connsiteX48" fmla="*/ 3404683 w 4206653"/>
              <a:gd name="connsiteY48" fmla="*/ 2732148 h 4338661"/>
              <a:gd name="connsiteX49" fmla="*/ 3084643 w 4206653"/>
              <a:gd name="connsiteY49" fmla="*/ 2663568 h 4338661"/>
              <a:gd name="connsiteX50" fmla="*/ 2958913 w 4206653"/>
              <a:gd name="connsiteY50" fmla="*/ 2697858 h 4338661"/>
              <a:gd name="connsiteX51" fmla="*/ 2821753 w 4206653"/>
              <a:gd name="connsiteY51" fmla="*/ 2823588 h 4338661"/>
              <a:gd name="connsiteX52" fmla="*/ 2764603 w 4206653"/>
              <a:gd name="connsiteY52" fmla="*/ 2995038 h 4338661"/>
              <a:gd name="connsiteX53" fmla="*/ 2970343 w 4206653"/>
              <a:gd name="connsiteY53" fmla="*/ 3132198 h 4338661"/>
              <a:gd name="connsiteX54" fmla="*/ 3176083 w 4206653"/>
              <a:gd name="connsiteY54" fmla="*/ 3269358 h 4338661"/>
              <a:gd name="connsiteX55" fmla="*/ 3347533 w 4206653"/>
              <a:gd name="connsiteY55" fmla="*/ 3303648 h 4338661"/>
              <a:gd name="connsiteX56" fmla="*/ 3267523 w 4206653"/>
              <a:gd name="connsiteY56" fmla="*/ 3395088 h 4338661"/>
              <a:gd name="connsiteX57" fmla="*/ 3004633 w 4206653"/>
              <a:gd name="connsiteY57" fmla="*/ 3303648 h 4338661"/>
              <a:gd name="connsiteX58" fmla="*/ 2753173 w 4206653"/>
              <a:gd name="connsiteY58" fmla="*/ 3189348 h 4338661"/>
              <a:gd name="connsiteX59" fmla="*/ 2638873 w 4206653"/>
              <a:gd name="connsiteY59" fmla="*/ 3097908 h 4338661"/>
              <a:gd name="connsiteX60" fmla="*/ 2570293 w 4206653"/>
              <a:gd name="connsiteY60" fmla="*/ 3109338 h 4338661"/>
              <a:gd name="connsiteX61" fmla="*/ 2558863 w 4206653"/>
              <a:gd name="connsiteY61" fmla="*/ 3326508 h 4338661"/>
              <a:gd name="connsiteX62" fmla="*/ 2673163 w 4206653"/>
              <a:gd name="connsiteY62" fmla="*/ 3555108 h 4338661"/>
              <a:gd name="connsiteX63" fmla="*/ 2730313 w 4206653"/>
              <a:gd name="connsiteY63" fmla="*/ 4023738 h 4338661"/>
              <a:gd name="connsiteX64" fmla="*/ 2696023 w 4206653"/>
              <a:gd name="connsiteY64" fmla="*/ 4183758 h 4338661"/>
              <a:gd name="connsiteX65" fmla="*/ 2536003 w 4206653"/>
              <a:gd name="connsiteY65" fmla="*/ 4138038 h 4338661"/>
              <a:gd name="connsiteX66" fmla="*/ 2536003 w 4206653"/>
              <a:gd name="connsiteY66" fmla="*/ 3909438 h 4338661"/>
              <a:gd name="connsiteX67" fmla="*/ 2433133 w 4206653"/>
              <a:gd name="connsiteY67" fmla="*/ 3566538 h 4338661"/>
              <a:gd name="connsiteX68" fmla="*/ 2307403 w 4206653"/>
              <a:gd name="connsiteY68" fmla="*/ 3166488 h 4338661"/>
              <a:gd name="connsiteX69" fmla="*/ 2261683 w 4206653"/>
              <a:gd name="connsiteY69" fmla="*/ 3063618 h 4338661"/>
              <a:gd name="connsiteX70" fmla="*/ 2078803 w 4206653"/>
              <a:gd name="connsiteY70" fmla="*/ 2949318 h 4338661"/>
              <a:gd name="connsiteX71" fmla="*/ 1850203 w 4206653"/>
              <a:gd name="connsiteY71" fmla="*/ 3029328 h 4338661"/>
              <a:gd name="connsiteX72" fmla="*/ 1415863 w 4206653"/>
              <a:gd name="connsiteY72" fmla="*/ 3360798 h 4338661"/>
              <a:gd name="connsiteX73" fmla="*/ 1381573 w 4206653"/>
              <a:gd name="connsiteY73" fmla="*/ 3680838 h 4338661"/>
              <a:gd name="connsiteX74" fmla="*/ 1381573 w 4206653"/>
              <a:gd name="connsiteY74" fmla="*/ 3989448 h 4338661"/>
              <a:gd name="connsiteX75" fmla="*/ 1290133 w 4206653"/>
              <a:gd name="connsiteY75" fmla="*/ 4309488 h 4338661"/>
              <a:gd name="connsiteX76" fmla="*/ 1198693 w 4206653"/>
              <a:gd name="connsiteY76" fmla="*/ 4298058 h 4338661"/>
              <a:gd name="connsiteX77" fmla="*/ 1187263 w 4206653"/>
              <a:gd name="connsiteY77" fmla="*/ 4080888 h 4338661"/>
              <a:gd name="connsiteX78" fmla="*/ 1198693 w 4206653"/>
              <a:gd name="connsiteY78" fmla="*/ 3909438 h 4338661"/>
              <a:gd name="connsiteX79" fmla="*/ 970093 w 4206653"/>
              <a:gd name="connsiteY79" fmla="*/ 3989448 h 4338661"/>
              <a:gd name="connsiteX80" fmla="*/ 718633 w 4206653"/>
              <a:gd name="connsiteY80" fmla="*/ 4069458 h 4338661"/>
              <a:gd name="connsiteX81" fmla="*/ 741493 w 4206653"/>
              <a:gd name="connsiteY81" fmla="*/ 3955158 h 4338661"/>
              <a:gd name="connsiteX82" fmla="*/ 1130113 w 4206653"/>
              <a:gd name="connsiteY82" fmla="*/ 3795138 h 4338661"/>
              <a:gd name="connsiteX83" fmla="*/ 1278703 w 4206653"/>
              <a:gd name="connsiteY83" fmla="*/ 3726558 h 4338661"/>
              <a:gd name="connsiteX84" fmla="*/ 1221553 w 4206653"/>
              <a:gd name="connsiteY84" fmla="*/ 3372228 h 4338661"/>
              <a:gd name="connsiteX85" fmla="*/ 1324423 w 4206653"/>
              <a:gd name="connsiteY85" fmla="*/ 3120768 h 4338661"/>
              <a:gd name="connsiteX86" fmla="*/ 1393003 w 4206653"/>
              <a:gd name="connsiteY86" fmla="*/ 3052188 h 4338661"/>
              <a:gd name="connsiteX87" fmla="*/ 1084393 w 4206653"/>
              <a:gd name="connsiteY87" fmla="*/ 3029328 h 4338661"/>
              <a:gd name="connsiteX88" fmla="*/ 730063 w 4206653"/>
              <a:gd name="connsiteY88" fmla="*/ 2960748 h 4338661"/>
              <a:gd name="connsiteX89" fmla="*/ 375733 w 4206653"/>
              <a:gd name="connsiteY89" fmla="*/ 3132198 h 4338661"/>
              <a:gd name="connsiteX90" fmla="*/ 421453 w 4206653"/>
              <a:gd name="connsiteY90" fmla="*/ 3029328 h 4338661"/>
              <a:gd name="connsiteX91" fmla="*/ 627193 w 4206653"/>
              <a:gd name="connsiteY91" fmla="*/ 2926458 h 4338661"/>
              <a:gd name="connsiteX92" fmla="*/ 810073 w 4206653"/>
              <a:gd name="connsiteY92" fmla="*/ 2755008 h 4338661"/>
              <a:gd name="connsiteX93" fmla="*/ 1152973 w 4206653"/>
              <a:gd name="connsiteY93" fmla="*/ 2777868 h 4338661"/>
              <a:gd name="connsiteX94" fmla="*/ 1461583 w 4206653"/>
              <a:gd name="connsiteY94" fmla="*/ 2823588 h 4338661"/>
              <a:gd name="connsiteX95" fmla="*/ 1953073 w 4206653"/>
              <a:gd name="connsiteY95" fmla="*/ 2663568 h 4338661"/>
              <a:gd name="connsiteX96" fmla="*/ 1701613 w 4206653"/>
              <a:gd name="connsiteY96" fmla="*/ 2263518 h 4338661"/>
              <a:gd name="connsiteX97" fmla="*/ 1690183 w 4206653"/>
              <a:gd name="connsiteY97" fmla="*/ 1966338 h 4338661"/>
              <a:gd name="connsiteX98" fmla="*/ 1381991 w 4206653"/>
              <a:gd name="connsiteY98" fmla="*/ 1841604 h 4338661"/>
              <a:gd name="connsiteX99" fmla="*/ 1095823 w 4206653"/>
              <a:gd name="connsiteY99" fmla="*/ 1714878 h 4338661"/>
              <a:gd name="connsiteX100" fmla="*/ 746507 w 4206653"/>
              <a:gd name="connsiteY100" fmla="*/ 1626415 h 4338661"/>
              <a:gd name="connsiteX101" fmla="*/ 352873 w 4206653"/>
              <a:gd name="connsiteY101" fmla="*/ 1726308 h 4338661"/>
              <a:gd name="connsiteX102" fmla="*/ 113171 w 4206653"/>
              <a:gd name="connsiteY102" fmla="*/ 1763582 h 4338661"/>
              <a:gd name="connsiteX103" fmla="*/ 9973 w 4206653"/>
              <a:gd name="connsiteY103" fmla="*/ 1737738 h 4338661"/>
              <a:gd name="connsiteX104" fmla="*/ 348516 w 4206653"/>
              <a:gd name="connsiteY104" fmla="*/ 1643812 h 4338661"/>
              <a:gd name="connsiteX105" fmla="*/ 653097 w 4206653"/>
              <a:gd name="connsiteY105" fmla="*/ 1543920 h 4338661"/>
              <a:gd name="connsiteX106" fmla="*/ 1072963 w 4206653"/>
              <a:gd name="connsiteY106" fmla="*/ 1612008 h 4338661"/>
              <a:gd name="connsiteX107" fmla="*/ 1244413 w 4206653"/>
              <a:gd name="connsiteY107" fmla="*/ 1657728 h 4338661"/>
              <a:gd name="connsiteX108" fmla="*/ 1205766 w 4206653"/>
              <a:gd name="connsiteY108" fmla="*/ 1451988 h 4338661"/>
              <a:gd name="connsiteX109" fmla="*/ 1046313 w 4206653"/>
              <a:gd name="connsiteY109" fmla="*/ 815409 h 4338661"/>
              <a:gd name="connsiteX110" fmla="*/ 1221553 w 4206653"/>
              <a:gd name="connsiteY110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73263 w 4206653"/>
              <a:gd name="connsiteY23" fmla="*/ 1371978 h 4338661"/>
              <a:gd name="connsiteX24" fmla="*/ 3461833 w 4206653"/>
              <a:gd name="connsiteY24" fmla="*/ 1097658 h 4338661"/>
              <a:gd name="connsiteX25" fmla="*/ 3450403 w 4206653"/>
              <a:gd name="connsiteY25" fmla="*/ 777618 h 4338661"/>
              <a:gd name="connsiteX26" fmla="*/ 3759013 w 4206653"/>
              <a:gd name="connsiteY26" fmla="*/ 571878 h 4338661"/>
              <a:gd name="connsiteX27" fmla="*/ 3999043 w 4206653"/>
              <a:gd name="connsiteY27" fmla="*/ 91818 h 4338661"/>
              <a:gd name="connsiteX28" fmla="*/ 4033333 w 4206653"/>
              <a:gd name="connsiteY28" fmla="*/ 11808 h 4338661"/>
              <a:gd name="connsiteX29" fmla="*/ 3984569 w 4206653"/>
              <a:gd name="connsiteY29" fmla="*/ 247366 h 4338661"/>
              <a:gd name="connsiteX30" fmla="*/ 3812791 w 4206653"/>
              <a:gd name="connsiteY30" fmla="*/ 647417 h 4338661"/>
              <a:gd name="connsiteX31" fmla="*/ 3541098 w 4206653"/>
              <a:gd name="connsiteY31" fmla="*/ 811409 h 4338661"/>
              <a:gd name="connsiteX32" fmla="*/ 3563719 w 4206653"/>
              <a:gd name="connsiteY32" fmla="*/ 976892 h 4338661"/>
              <a:gd name="connsiteX33" fmla="*/ 3872985 w 4206653"/>
              <a:gd name="connsiteY33" fmla="*/ 881976 h 4338661"/>
              <a:gd name="connsiteX34" fmla="*/ 4200754 w 4206653"/>
              <a:gd name="connsiteY34" fmla="*/ 774136 h 4338661"/>
              <a:gd name="connsiteX35" fmla="*/ 4064251 w 4206653"/>
              <a:gd name="connsiteY35" fmla="*/ 847195 h 4338661"/>
              <a:gd name="connsiteX36" fmla="*/ 3818880 w 4206653"/>
              <a:gd name="connsiteY36" fmla="*/ 991305 h 4338661"/>
              <a:gd name="connsiteX37" fmla="*/ 3658531 w 4206653"/>
              <a:gd name="connsiteY37" fmla="*/ 1093178 h 4338661"/>
              <a:gd name="connsiteX38" fmla="*/ 3622838 w 4206653"/>
              <a:gd name="connsiteY38" fmla="*/ 1221401 h 4338661"/>
              <a:gd name="connsiteX39" fmla="*/ 3577446 w 4206653"/>
              <a:gd name="connsiteY39" fmla="*/ 1500691 h 4338661"/>
              <a:gd name="connsiteX40" fmla="*/ 3461833 w 4206653"/>
              <a:gd name="connsiteY40" fmla="*/ 1726308 h 4338661"/>
              <a:gd name="connsiteX41" fmla="*/ 3278953 w 4206653"/>
              <a:gd name="connsiteY41" fmla="*/ 2034918 h 4338661"/>
              <a:gd name="connsiteX42" fmla="*/ 3233233 w 4206653"/>
              <a:gd name="connsiteY42" fmla="*/ 2309238 h 4338661"/>
              <a:gd name="connsiteX43" fmla="*/ 3404683 w 4206653"/>
              <a:gd name="connsiteY43" fmla="*/ 2457828 h 4338661"/>
              <a:gd name="connsiteX44" fmla="*/ 3759013 w 4206653"/>
              <a:gd name="connsiteY44" fmla="*/ 2663568 h 4338661"/>
              <a:gd name="connsiteX45" fmla="*/ 4079053 w 4206653"/>
              <a:gd name="connsiteY45" fmla="*/ 2777868 h 4338661"/>
              <a:gd name="connsiteX46" fmla="*/ 4079053 w 4206653"/>
              <a:gd name="connsiteY46" fmla="*/ 2880738 h 4338661"/>
              <a:gd name="connsiteX47" fmla="*/ 3770443 w 4206653"/>
              <a:gd name="connsiteY47" fmla="*/ 2869308 h 4338661"/>
              <a:gd name="connsiteX48" fmla="*/ 3404683 w 4206653"/>
              <a:gd name="connsiteY48" fmla="*/ 2732148 h 4338661"/>
              <a:gd name="connsiteX49" fmla="*/ 3084643 w 4206653"/>
              <a:gd name="connsiteY49" fmla="*/ 2663568 h 4338661"/>
              <a:gd name="connsiteX50" fmla="*/ 2958913 w 4206653"/>
              <a:gd name="connsiteY50" fmla="*/ 2697858 h 4338661"/>
              <a:gd name="connsiteX51" fmla="*/ 2821753 w 4206653"/>
              <a:gd name="connsiteY51" fmla="*/ 2823588 h 4338661"/>
              <a:gd name="connsiteX52" fmla="*/ 2764603 w 4206653"/>
              <a:gd name="connsiteY52" fmla="*/ 2995038 h 4338661"/>
              <a:gd name="connsiteX53" fmla="*/ 2970343 w 4206653"/>
              <a:gd name="connsiteY53" fmla="*/ 3132198 h 4338661"/>
              <a:gd name="connsiteX54" fmla="*/ 3176083 w 4206653"/>
              <a:gd name="connsiteY54" fmla="*/ 3269358 h 4338661"/>
              <a:gd name="connsiteX55" fmla="*/ 3347533 w 4206653"/>
              <a:gd name="connsiteY55" fmla="*/ 3303648 h 4338661"/>
              <a:gd name="connsiteX56" fmla="*/ 3267523 w 4206653"/>
              <a:gd name="connsiteY56" fmla="*/ 3395088 h 4338661"/>
              <a:gd name="connsiteX57" fmla="*/ 3004633 w 4206653"/>
              <a:gd name="connsiteY57" fmla="*/ 3303648 h 4338661"/>
              <a:gd name="connsiteX58" fmla="*/ 2753173 w 4206653"/>
              <a:gd name="connsiteY58" fmla="*/ 3189348 h 4338661"/>
              <a:gd name="connsiteX59" fmla="*/ 2638873 w 4206653"/>
              <a:gd name="connsiteY59" fmla="*/ 3097908 h 4338661"/>
              <a:gd name="connsiteX60" fmla="*/ 2570293 w 4206653"/>
              <a:gd name="connsiteY60" fmla="*/ 3109338 h 4338661"/>
              <a:gd name="connsiteX61" fmla="*/ 2558863 w 4206653"/>
              <a:gd name="connsiteY61" fmla="*/ 3326508 h 4338661"/>
              <a:gd name="connsiteX62" fmla="*/ 2673163 w 4206653"/>
              <a:gd name="connsiteY62" fmla="*/ 3555108 h 4338661"/>
              <a:gd name="connsiteX63" fmla="*/ 2730313 w 4206653"/>
              <a:gd name="connsiteY63" fmla="*/ 4023738 h 4338661"/>
              <a:gd name="connsiteX64" fmla="*/ 2696023 w 4206653"/>
              <a:gd name="connsiteY64" fmla="*/ 4183758 h 4338661"/>
              <a:gd name="connsiteX65" fmla="*/ 2536003 w 4206653"/>
              <a:gd name="connsiteY65" fmla="*/ 4138038 h 4338661"/>
              <a:gd name="connsiteX66" fmla="*/ 2536003 w 4206653"/>
              <a:gd name="connsiteY66" fmla="*/ 3909438 h 4338661"/>
              <a:gd name="connsiteX67" fmla="*/ 2433133 w 4206653"/>
              <a:gd name="connsiteY67" fmla="*/ 3566538 h 4338661"/>
              <a:gd name="connsiteX68" fmla="*/ 2307403 w 4206653"/>
              <a:gd name="connsiteY68" fmla="*/ 3166488 h 4338661"/>
              <a:gd name="connsiteX69" fmla="*/ 2261683 w 4206653"/>
              <a:gd name="connsiteY69" fmla="*/ 3063618 h 4338661"/>
              <a:gd name="connsiteX70" fmla="*/ 2078803 w 4206653"/>
              <a:gd name="connsiteY70" fmla="*/ 2949318 h 4338661"/>
              <a:gd name="connsiteX71" fmla="*/ 1850203 w 4206653"/>
              <a:gd name="connsiteY71" fmla="*/ 3029328 h 4338661"/>
              <a:gd name="connsiteX72" fmla="*/ 1415863 w 4206653"/>
              <a:gd name="connsiteY72" fmla="*/ 3360798 h 4338661"/>
              <a:gd name="connsiteX73" fmla="*/ 1381573 w 4206653"/>
              <a:gd name="connsiteY73" fmla="*/ 3680838 h 4338661"/>
              <a:gd name="connsiteX74" fmla="*/ 1381573 w 4206653"/>
              <a:gd name="connsiteY74" fmla="*/ 3989448 h 4338661"/>
              <a:gd name="connsiteX75" fmla="*/ 1290133 w 4206653"/>
              <a:gd name="connsiteY75" fmla="*/ 4309488 h 4338661"/>
              <a:gd name="connsiteX76" fmla="*/ 1198693 w 4206653"/>
              <a:gd name="connsiteY76" fmla="*/ 4298058 h 4338661"/>
              <a:gd name="connsiteX77" fmla="*/ 1187263 w 4206653"/>
              <a:gd name="connsiteY77" fmla="*/ 4080888 h 4338661"/>
              <a:gd name="connsiteX78" fmla="*/ 1198693 w 4206653"/>
              <a:gd name="connsiteY78" fmla="*/ 3909438 h 4338661"/>
              <a:gd name="connsiteX79" fmla="*/ 970093 w 4206653"/>
              <a:gd name="connsiteY79" fmla="*/ 3989448 h 4338661"/>
              <a:gd name="connsiteX80" fmla="*/ 718633 w 4206653"/>
              <a:gd name="connsiteY80" fmla="*/ 4069458 h 4338661"/>
              <a:gd name="connsiteX81" fmla="*/ 741493 w 4206653"/>
              <a:gd name="connsiteY81" fmla="*/ 3955158 h 4338661"/>
              <a:gd name="connsiteX82" fmla="*/ 1130113 w 4206653"/>
              <a:gd name="connsiteY82" fmla="*/ 3795138 h 4338661"/>
              <a:gd name="connsiteX83" fmla="*/ 1278703 w 4206653"/>
              <a:gd name="connsiteY83" fmla="*/ 3726558 h 4338661"/>
              <a:gd name="connsiteX84" fmla="*/ 1221553 w 4206653"/>
              <a:gd name="connsiteY84" fmla="*/ 3372228 h 4338661"/>
              <a:gd name="connsiteX85" fmla="*/ 1324423 w 4206653"/>
              <a:gd name="connsiteY85" fmla="*/ 3120768 h 4338661"/>
              <a:gd name="connsiteX86" fmla="*/ 1393003 w 4206653"/>
              <a:gd name="connsiteY86" fmla="*/ 3052188 h 4338661"/>
              <a:gd name="connsiteX87" fmla="*/ 1084393 w 4206653"/>
              <a:gd name="connsiteY87" fmla="*/ 3029328 h 4338661"/>
              <a:gd name="connsiteX88" fmla="*/ 730063 w 4206653"/>
              <a:gd name="connsiteY88" fmla="*/ 2960748 h 4338661"/>
              <a:gd name="connsiteX89" fmla="*/ 375733 w 4206653"/>
              <a:gd name="connsiteY89" fmla="*/ 3132198 h 4338661"/>
              <a:gd name="connsiteX90" fmla="*/ 421453 w 4206653"/>
              <a:gd name="connsiteY90" fmla="*/ 3029328 h 4338661"/>
              <a:gd name="connsiteX91" fmla="*/ 627193 w 4206653"/>
              <a:gd name="connsiteY91" fmla="*/ 2926458 h 4338661"/>
              <a:gd name="connsiteX92" fmla="*/ 810073 w 4206653"/>
              <a:gd name="connsiteY92" fmla="*/ 2755008 h 4338661"/>
              <a:gd name="connsiteX93" fmla="*/ 1152973 w 4206653"/>
              <a:gd name="connsiteY93" fmla="*/ 2777868 h 4338661"/>
              <a:gd name="connsiteX94" fmla="*/ 1461583 w 4206653"/>
              <a:gd name="connsiteY94" fmla="*/ 2823588 h 4338661"/>
              <a:gd name="connsiteX95" fmla="*/ 1953073 w 4206653"/>
              <a:gd name="connsiteY95" fmla="*/ 2663568 h 4338661"/>
              <a:gd name="connsiteX96" fmla="*/ 1701613 w 4206653"/>
              <a:gd name="connsiteY96" fmla="*/ 2263518 h 4338661"/>
              <a:gd name="connsiteX97" fmla="*/ 1690183 w 4206653"/>
              <a:gd name="connsiteY97" fmla="*/ 1966338 h 4338661"/>
              <a:gd name="connsiteX98" fmla="*/ 1381991 w 4206653"/>
              <a:gd name="connsiteY98" fmla="*/ 1841604 h 4338661"/>
              <a:gd name="connsiteX99" fmla="*/ 1095823 w 4206653"/>
              <a:gd name="connsiteY99" fmla="*/ 1714878 h 4338661"/>
              <a:gd name="connsiteX100" fmla="*/ 746507 w 4206653"/>
              <a:gd name="connsiteY100" fmla="*/ 1626415 h 4338661"/>
              <a:gd name="connsiteX101" fmla="*/ 352873 w 4206653"/>
              <a:gd name="connsiteY101" fmla="*/ 1726308 h 4338661"/>
              <a:gd name="connsiteX102" fmla="*/ 113171 w 4206653"/>
              <a:gd name="connsiteY102" fmla="*/ 1763582 h 4338661"/>
              <a:gd name="connsiteX103" fmla="*/ 9973 w 4206653"/>
              <a:gd name="connsiteY103" fmla="*/ 1737738 h 4338661"/>
              <a:gd name="connsiteX104" fmla="*/ 348516 w 4206653"/>
              <a:gd name="connsiteY104" fmla="*/ 1643812 h 4338661"/>
              <a:gd name="connsiteX105" fmla="*/ 653097 w 4206653"/>
              <a:gd name="connsiteY105" fmla="*/ 1543920 h 4338661"/>
              <a:gd name="connsiteX106" fmla="*/ 1072963 w 4206653"/>
              <a:gd name="connsiteY106" fmla="*/ 1612008 h 4338661"/>
              <a:gd name="connsiteX107" fmla="*/ 1244413 w 4206653"/>
              <a:gd name="connsiteY107" fmla="*/ 1657728 h 4338661"/>
              <a:gd name="connsiteX108" fmla="*/ 1205766 w 4206653"/>
              <a:gd name="connsiteY108" fmla="*/ 1451988 h 4338661"/>
              <a:gd name="connsiteX109" fmla="*/ 1046313 w 4206653"/>
              <a:gd name="connsiteY109" fmla="*/ 815409 h 4338661"/>
              <a:gd name="connsiteX110" fmla="*/ 1221553 w 4206653"/>
              <a:gd name="connsiteY110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73263 w 4206653"/>
              <a:gd name="connsiteY23" fmla="*/ 1371978 h 4338661"/>
              <a:gd name="connsiteX24" fmla="*/ 3461833 w 4206653"/>
              <a:gd name="connsiteY24" fmla="*/ 1097658 h 4338661"/>
              <a:gd name="connsiteX25" fmla="*/ 3450403 w 4206653"/>
              <a:gd name="connsiteY25" fmla="*/ 777618 h 4338661"/>
              <a:gd name="connsiteX26" fmla="*/ 3119893 w 4206653"/>
              <a:gd name="connsiteY26" fmla="*/ 321571 h 4338661"/>
              <a:gd name="connsiteX27" fmla="*/ 3759013 w 4206653"/>
              <a:gd name="connsiteY27" fmla="*/ 571878 h 4338661"/>
              <a:gd name="connsiteX28" fmla="*/ 3999043 w 4206653"/>
              <a:gd name="connsiteY28" fmla="*/ 91818 h 4338661"/>
              <a:gd name="connsiteX29" fmla="*/ 4033333 w 4206653"/>
              <a:gd name="connsiteY29" fmla="*/ 11808 h 4338661"/>
              <a:gd name="connsiteX30" fmla="*/ 3984569 w 4206653"/>
              <a:gd name="connsiteY30" fmla="*/ 247366 h 4338661"/>
              <a:gd name="connsiteX31" fmla="*/ 3812791 w 4206653"/>
              <a:gd name="connsiteY31" fmla="*/ 647417 h 4338661"/>
              <a:gd name="connsiteX32" fmla="*/ 3541098 w 4206653"/>
              <a:gd name="connsiteY32" fmla="*/ 811409 h 4338661"/>
              <a:gd name="connsiteX33" fmla="*/ 3563719 w 4206653"/>
              <a:gd name="connsiteY33" fmla="*/ 976892 h 4338661"/>
              <a:gd name="connsiteX34" fmla="*/ 3872985 w 4206653"/>
              <a:gd name="connsiteY34" fmla="*/ 881976 h 4338661"/>
              <a:gd name="connsiteX35" fmla="*/ 4200754 w 4206653"/>
              <a:gd name="connsiteY35" fmla="*/ 774136 h 4338661"/>
              <a:gd name="connsiteX36" fmla="*/ 4064251 w 4206653"/>
              <a:gd name="connsiteY36" fmla="*/ 847195 h 4338661"/>
              <a:gd name="connsiteX37" fmla="*/ 3818880 w 4206653"/>
              <a:gd name="connsiteY37" fmla="*/ 991305 h 4338661"/>
              <a:gd name="connsiteX38" fmla="*/ 3658531 w 4206653"/>
              <a:gd name="connsiteY38" fmla="*/ 1093178 h 4338661"/>
              <a:gd name="connsiteX39" fmla="*/ 3622838 w 4206653"/>
              <a:gd name="connsiteY39" fmla="*/ 1221401 h 4338661"/>
              <a:gd name="connsiteX40" fmla="*/ 3577446 w 4206653"/>
              <a:gd name="connsiteY40" fmla="*/ 1500691 h 4338661"/>
              <a:gd name="connsiteX41" fmla="*/ 3461833 w 4206653"/>
              <a:gd name="connsiteY41" fmla="*/ 1726308 h 4338661"/>
              <a:gd name="connsiteX42" fmla="*/ 3278953 w 4206653"/>
              <a:gd name="connsiteY42" fmla="*/ 2034918 h 4338661"/>
              <a:gd name="connsiteX43" fmla="*/ 3233233 w 4206653"/>
              <a:gd name="connsiteY43" fmla="*/ 2309238 h 4338661"/>
              <a:gd name="connsiteX44" fmla="*/ 3404683 w 4206653"/>
              <a:gd name="connsiteY44" fmla="*/ 2457828 h 4338661"/>
              <a:gd name="connsiteX45" fmla="*/ 3759013 w 4206653"/>
              <a:gd name="connsiteY45" fmla="*/ 2663568 h 4338661"/>
              <a:gd name="connsiteX46" fmla="*/ 4079053 w 4206653"/>
              <a:gd name="connsiteY46" fmla="*/ 2777868 h 4338661"/>
              <a:gd name="connsiteX47" fmla="*/ 4079053 w 4206653"/>
              <a:gd name="connsiteY47" fmla="*/ 2880738 h 4338661"/>
              <a:gd name="connsiteX48" fmla="*/ 3770443 w 4206653"/>
              <a:gd name="connsiteY48" fmla="*/ 2869308 h 4338661"/>
              <a:gd name="connsiteX49" fmla="*/ 3404683 w 4206653"/>
              <a:gd name="connsiteY49" fmla="*/ 2732148 h 4338661"/>
              <a:gd name="connsiteX50" fmla="*/ 3084643 w 4206653"/>
              <a:gd name="connsiteY50" fmla="*/ 2663568 h 4338661"/>
              <a:gd name="connsiteX51" fmla="*/ 2958913 w 4206653"/>
              <a:gd name="connsiteY51" fmla="*/ 2697858 h 4338661"/>
              <a:gd name="connsiteX52" fmla="*/ 2821753 w 4206653"/>
              <a:gd name="connsiteY52" fmla="*/ 2823588 h 4338661"/>
              <a:gd name="connsiteX53" fmla="*/ 2764603 w 4206653"/>
              <a:gd name="connsiteY53" fmla="*/ 2995038 h 4338661"/>
              <a:gd name="connsiteX54" fmla="*/ 2970343 w 4206653"/>
              <a:gd name="connsiteY54" fmla="*/ 3132198 h 4338661"/>
              <a:gd name="connsiteX55" fmla="*/ 3176083 w 4206653"/>
              <a:gd name="connsiteY55" fmla="*/ 3269358 h 4338661"/>
              <a:gd name="connsiteX56" fmla="*/ 3347533 w 4206653"/>
              <a:gd name="connsiteY56" fmla="*/ 3303648 h 4338661"/>
              <a:gd name="connsiteX57" fmla="*/ 3267523 w 4206653"/>
              <a:gd name="connsiteY57" fmla="*/ 3395088 h 4338661"/>
              <a:gd name="connsiteX58" fmla="*/ 3004633 w 4206653"/>
              <a:gd name="connsiteY58" fmla="*/ 3303648 h 4338661"/>
              <a:gd name="connsiteX59" fmla="*/ 2753173 w 4206653"/>
              <a:gd name="connsiteY59" fmla="*/ 3189348 h 4338661"/>
              <a:gd name="connsiteX60" fmla="*/ 2638873 w 4206653"/>
              <a:gd name="connsiteY60" fmla="*/ 3097908 h 4338661"/>
              <a:gd name="connsiteX61" fmla="*/ 2570293 w 4206653"/>
              <a:gd name="connsiteY61" fmla="*/ 3109338 h 4338661"/>
              <a:gd name="connsiteX62" fmla="*/ 2558863 w 4206653"/>
              <a:gd name="connsiteY62" fmla="*/ 3326508 h 4338661"/>
              <a:gd name="connsiteX63" fmla="*/ 2673163 w 4206653"/>
              <a:gd name="connsiteY63" fmla="*/ 3555108 h 4338661"/>
              <a:gd name="connsiteX64" fmla="*/ 2730313 w 4206653"/>
              <a:gd name="connsiteY64" fmla="*/ 4023738 h 4338661"/>
              <a:gd name="connsiteX65" fmla="*/ 2696023 w 4206653"/>
              <a:gd name="connsiteY65" fmla="*/ 4183758 h 4338661"/>
              <a:gd name="connsiteX66" fmla="*/ 2536003 w 4206653"/>
              <a:gd name="connsiteY66" fmla="*/ 4138038 h 4338661"/>
              <a:gd name="connsiteX67" fmla="*/ 2536003 w 4206653"/>
              <a:gd name="connsiteY67" fmla="*/ 3909438 h 4338661"/>
              <a:gd name="connsiteX68" fmla="*/ 2433133 w 4206653"/>
              <a:gd name="connsiteY68" fmla="*/ 3566538 h 4338661"/>
              <a:gd name="connsiteX69" fmla="*/ 2307403 w 4206653"/>
              <a:gd name="connsiteY69" fmla="*/ 3166488 h 4338661"/>
              <a:gd name="connsiteX70" fmla="*/ 2261683 w 4206653"/>
              <a:gd name="connsiteY70" fmla="*/ 3063618 h 4338661"/>
              <a:gd name="connsiteX71" fmla="*/ 2078803 w 4206653"/>
              <a:gd name="connsiteY71" fmla="*/ 2949318 h 4338661"/>
              <a:gd name="connsiteX72" fmla="*/ 1850203 w 4206653"/>
              <a:gd name="connsiteY72" fmla="*/ 3029328 h 4338661"/>
              <a:gd name="connsiteX73" fmla="*/ 1415863 w 4206653"/>
              <a:gd name="connsiteY73" fmla="*/ 3360798 h 4338661"/>
              <a:gd name="connsiteX74" fmla="*/ 1381573 w 4206653"/>
              <a:gd name="connsiteY74" fmla="*/ 3680838 h 4338661"/>
              <a:gd name="connsiteX75" fmla="*/ 1381573 w 4206653"/>
              <a:gd name="connsiteY75" fmla="*/ 3989448 h 4338661"/>
              <a:gd name="connsiteX76" fmla="*/ 1290133 w 4206653"/>
              <a:gd name="connsiteY76" fmla="*/ 4309488 h 4338661"/>
              <a:gd name="connsiteX77" fmla="*/ 1198693 w 4206653"/>
              <a:gd name="connsiteY77" fmla="*/ 4298058 h 4338661"/>
              <a:gd name="connsiteX78" fmla="*/ 1187263 w 4206653"/>
              <a:gd name="connsiteY78" fmla="*/ 4080888 h 4338661"/>
              <a:gd name="connsiteX79" fmla="*/ 1198693 w 4206653"/>
              <a:gd name="connsiteY79" fmla="*/ 3909438 h 4338661"/>
              <a:gd name="connsiteX80" fmla="*/ 970093 w 4206653"/>
              <a:gd name="connsiteY80" fmla="*/ 3989448 h 4338661"/>
              <a:gd name="connsiteX81" fmla="*/ 718633 w 4206653"/>
              <a:gd name="connsiteY81" fmla="*/ 4069458 h 4338661"/>
              <a:gd name="connsiteX82" fmla="*/ 741493 w 4206653"/>
              <a:gd name="connsiteY82" fmla="*/ 3955158 h 4338661"/>
              <a:gd name="connsiteX83" fmla="*/ 1130113 w 4206653"/>
              <a:gd name="connsiteY83" fmla="*/ 3795138 h 4338661"/>
              <a:gd name="connsiteX84" fmla="*/ 1278703 w 4206653"/>
              <a:gd name="connsiteY84" fmla="*/ 3726558 h 4338661"/>
              <a:gd name="connsiteX85" fmla="*/ 1221553 w 4206653"/>
              <a:gd name="connsiteY85" fmla="*/ 3372228 h 4338661"/>
              <a:gd name="connsiteX86" fmla="*/ 1324423 w 4206653"/>
              <a:gd name="connsiteY86" fmla="*/ 3120768 h 4338661"/>
              <a:gd name="connsiteX87" fmla="*/ 1393003 w 4206653"/>
              <a:gd name="connsiteY87" fmla="*/ 3052188 h 4338661"/>
              <a:gd name="connsiteX88" fmla="*/ 1084393 w 4206653"/>
              <a:gd name="connsiteY88" fmla="*/ 3029328 h 4338661"/>
              <a:gd name="connsiteX89" fmla="*/ 730063 w 4206653"/>
              <a:gd name="connsiteY89" fmla="*/ 2960748 h 4338661"/>
              <a:gd name="connsiteX90" fmla="*/ 375733 w 4206653"/>
              <a:gd name="connsiteY90" fmla="*/ 3132198 h 4338661"/>
              <a:gd name="connsiteX91" fmla="*/ 421453 w 4206653"/>
              <a:gd name="connsiteY91" fmla="*/ 3029328 h 4338661"/>
              <a:gd name="connsiteX92" fmla="*/ 627193 w 4206653"/>
              <a:gd name="connsiteY92" fmla="*/ 2926458 h 4338661"/>
              <a:gd name="connsiteX93" fmla="*/ 810073 w 4206653"/>
              <a:gd name="connsiteY93" fmla="*/ 2755008 h 4338661"/>
              <a:gd name="connsiteX94" fmla="*/ 1152973 w 4206653"/>
              <a:gd name="connsiteY94" fmla="*/ 2777868 h 4338661"/>
              <a:gd name="connsiteX95" fmla="*/ 1461583 w 4206653"/>
              <a:gd name="connsiteY95" fmla="*/ 2823588 h 4338661"/>
              <a:gd name="connsiteX96" fmla="*/ 1953073 w 4206653"/>
              <a:gd name="connsiteY96" fmla="*/ 2663568 h 4338661"/>
              <a:gd name="connsiteX97" fmla="*/ 1701613 w 4206653"/>
              <a:gd name="connsiteY97" fmla="*/ 2263518 h 4338661"/>
              <a:gd name="connsiteX98" fmla="*/ 1690183 w 4206653"/>
              <a:gd name="connsiteY98" fmla="*/ 1966338 h 4338661"/>
              <a:gd name="connsiteX99" fmla="*/ 1381991 w 4206653"/>
              <a:gd name="connsiteY99" fmla="*/ 1841604 h 4338661"/>
              <a:gd name="connsiteX100" fmla="*/ 1095823 w 4206653"/>
              <a:gd name="connsiteY100" fmla="*/ 1714878 h 4338661"/>
              <a:gd name="connsiteX101" fmla="*/ 746507 w 4206653"/>
              <a:gd name="connsiteY101" fmla="*/ 1626415 h 4338661"/>
              <a:gd name="connsiteX102" fmla="*/ 352873 w 4206653"/>
              <a:gd name="connsiteY102" fmla="*/ 1726308 h 4338661"/>
              <a:gd name="connsiteX103" fmla="*/ 113171 w 4206653"/>
              <a:gd name="connsiteY103" fmla="*/ 1763582 h 4338661"/>
              <a:gd name="connsiteX104" fmla="*/ 9973 w 4206653"/>
              <a:gd name="connsiteY104" fmla="*/ 1737738 h 4338661"/>
              <a:gd name="connsiteX105" fmla="*/ 348516 w 4206653"/>
              <a:gd name="connsiteY105" fmla="*/ 1643812 h 4338661"/>
              <a:gd name="connsiteX106" fmla="*/ 653097 w 4206653"/>
              <a:gd name="connsiteY106" fmla="*/ 1543920 h 4338661"/>
              <a:gd name="connsiteX107" fmla="*/ 1072963 w 4206653"/>
              <a:gd name="connsiteY107" fmla="*/ 1612008 h 4338661"/>
              <a:gd name="connsiteX108" fmla="*/ 1244413 w 4206653"/>
              <a:gd name="connsiteY108" fmla="*/ 1657728 h 4338661"/>
              <a:gd name="connsiteX109" fmla="*/ 1205766 w 4206653"/>
              <a:gd name="connsiteY109" fmla="*/ 1451988 h 4338661"/>
              <a:gd name="connsiteX110" fmla="*/ 1046313 w 4206653"/>
              <a:gd name="connsiteY110" fmla="*/ 815409 h 4338661"/>
              <a:gd name="connsiteX111" fmla="*/ 1221553 w 4206653"/>
              <a:gd name="connsiteY111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73263 w 4206653"/>
              <a:gd name="connsiteY23" fmla="*/ 1371978 h 4338661"/>
              <a:gd name="connsiteX24" fmla="*/ 3461833 w 4206653"/>
              <a:gd name="connsiteY24" fmla="*/ 1097658 h 4338661"/>
              <a:gd name="connsiteX25" fmla="*/ 3450403 w 4206653"/>
              <a:gd name="connsiteY25" fmla="*/ 777618 h 4338661"/>
              <a:gd name="connsiteX26" fmla="*/ 3119893 w 4206653"/>
              <a:gd name="connsiteY26" fmla="*/ 321571 h 4338661"/>
              <a:gd name="connsiteX27" fmla="*/ 3519555 w 4206653"/>
              <a:gd name="connsiteY27" fmla="*/ 665939 h 4338661"/>
              <a:gd name="connsiteX28" fmla="*/ 3759013 w 4206653"/>
              <a:gd name="connsiteY28" fmla="*/ 571878 h 4338661"/>
              <a:gd name="connsiteX29" fmla="*/ 3999043 w 4206653"/>
              <a:gd name="connsiteY29" fmla="*/ 91818 h 4338661"/>
              <a:gd name="connsiteX30" fmla="*/ 4033333 w 4206653"/>
              <a:gd name="connsiteY30" fmla="*/ 11808 h 4338661"/>
              <a:gd name="connsiteX31" fmla="*/ 3984569 w 4206653"/>
              <a:gd name="connsiteY31" fmla="*/ 247366 h 4338661"/>
              <a:gd name="connsiteX32" fmla="*/ 3812791 w 4206653"/>
              <a:gd name="connsiteY32" fmla="*/ 647417 h 4338661"/>
              <a:gd name="connsiteX33" fmla="*/ 3541098 w 4206653"/>
              <a:gd name="connsiteY33" fmla="*/ 811409 h 4338661"/>
              <a:gd name="connsiteX34" fmla="*/ 3563719 w 4206653"/>
              <a:gd name="connsiteY34" fmla="*/ 976892 h 4338661"/>
              <a:gd name="connsiteX35" fmla="*/ 3872985 w 4206653"/>
              <a:gd name="connsiteY35" fmla="*/ 881976 h 4338661"/>
              <a:gd name="connsiteX36" fmla="*/ 4200754 w 4206653"/>
              <a:gd name="connsiteY36" fmla="*/ 774136 h 4338661"/>
              <a:gd name="connsiteX37" fmla="*/ 4064251 w 4206653"/>
              <a:gd name="connsiteY37" fmla="*/ 847195 h 4338661"/>
              <a:gd name="connsiteX38" fmla="*/ 3818880 w 4206653"/>
              <a:gd name="connsiteY38" fmla="*/ 991305 h 4338661"/>
              <a:gd name="connsiteX39" fmla="*/ 3658531 w 4206653"/>
              <a:gd name="connsiteY39" fmla="*/ 1093178 h 4338661"/>
              <a:gd name="connsiteX40" fmla="*/ 3622838 w 4206653"/>
              <a:gd name="connsiteY40" fmla="*/ 1221401 h 4338661"/>
              <a:gd name="connsiteX41" fmla="*/ 3577446 w 4206653"/>
              <a:gd name="connsiteY41" fmla="*/ 1500691 h 4338661"/>
              <a:gd name="connsiteX42" fmla="*/ 3461833 w 4206653"/>
              <a:gd name="connsiteY42" fmla="*/ 1726308 h 4338661"/>
              <a:gd name="connsiteX43" fmla="*/ 3278953 w 4206653"/>
              <a:gd name="connsiteY43" fmla="*/ 2034918 h 4338661"/>
              <a:gd name="connsiteX44" fmla="*/ 3233233 w 4206653"/>
              <a:gd name="connsiteY44" fmla="*/ 2309238 h 4338661"/>
              <a:gd name="connsiteX45" fmla="*/ 3404683 w 4206653"/>
              <a:gd name="connsiteY45" fmla="*/ 2457828 h 4338661"/>
              <a:gd name="connsiteX46" fmla="*/ 3759013 w 4206653"/>
              <a:gd name="connsiteY46" fmla="*/ 2663568 h 4338661"/>
              <a:gd name="connsiteX47" fmla="*/ 4079053 w 4206653"/>
              <a:gd name="connsiteY47" fmla="*/ 2777868 h 4338661"/>
              <a:gd name="connsiteX48" fmla="*/ 4079053 w 4206653"/>
              <a:gd name="connsiteY48" fmla="*/ 2880738 h 4338661"/>
              <a:gd name="connsiteX49" fmla="*/ 3770443 w 4206653"/>
              <a:gd name="connsiteY49" fmla="*/ 2869308 h 4338661"/>
              <a:gd name="connsiteX50" fmla="*/ 3404683 w 4206653"/>
              <a:gd name="connsiteY50" fmla="*/ 2732148 h 4338661"/>
              <a:gd name="connsiteX51" fmla="*/ 3084643 w 4206653"/>
              <a:gd name="connsiteY51" fmla="*/ 2663568 h 4338661"/>
              <a:gd name="connsiteX52" fmla="*/ 2958913 w 4206653"/>
              <a:gd name="connsiteY52" fmla="*/ 2697858 h 4338661"/>
              <a:gd name="connsiteX53" fmla="*/ 2821753 w 4206653"/>
              <a:gd name="connsiteY53" fmla="*/ 2823588 h 4338661"/>
              <a:gd name="connsiteX54" fmla="*/ 2764603 w 4206653"/>
              <a:gd name="connsiteY54" fmla="*/ 2995038 h 4338661"/>
              <a:gd name="connsiteX55" fmla="*/ 2970343 w 4206653"/>
              <a:gd name="connsiteY55" fmla="*/ 3132198 h 4338661"/>
              <a:gd name="connsiteX56" fmla="*/ 3176083 w 4206653"/>
              <a:gd name="connsiteY56" fmla="*/ 3269358 h 4338661"/>
              <a:gd name="connsiteX57" fmla="*/ 3347533 w 4206653"/>
              <a:gd name="connsiteY57" fmla="*/ 3303648 h 4338661"/>
              <a:gd name="connsiteX58" fmla="*/ 3267523 w 4206653"/>
              <a:gd name="connsiteY58" fmla="*/ 3395088 h 4338661"/>
              <a:gd name="connsiteX59" fmla="*/ 3004633 w 4206653"/>
              <a:gd name="connsiteY59" fmla="*/ 3303648 h 4338661"/>
              <a:gd name="connsiteX60" fmla="*/ 2753173 w 4206653"/>
              <a:gd name="connsiteY60" fmla="*/ 3189348 h 4338661"/>
              <a:gd name="connsiteX61" fmla="*/ 2638873 w 4206653"/>
              <a:gd name="connsiteY61" fmla="*/ 3097908 h 4338661"/>
              <a:gd name="connsiteX62" fmla="*/ 2570293 w 4206653"/>
              <a:gd name="connsiteY62" fmla="*/ 3109338 h 4338661"/>
              <a:gd name="connsiteX63" fmla="*/ 2558863 w 4206653"/>
              <a:gd name="connsiteY63" fmla="*/ 3326508 h 4338661"/>
              <a:gd name="connsiteX64" fmla="*/ 2673163 w 4206653"/>
              <a:gd name="connsiteY64" fmla="*/ 3555108 h 4338661"/>
              <a:gd name="connsiteX65" fmla="*/ 2730313 w 4206653"/>
              <a:gd name="connsiteY65" fmla="*/ 4023738 h 4338661"/>
              <a:gd name="connsiteX66" fmla="*/ 2696023 w 4206653"/>
              <a:gd name="connsiteY66" fmla="*/ 4183758 h 4338661"/>
              <a:gd name="connsiteX67" fmla="*/ 2536003 w 4206653"/>
              <a:gd name="connsiteY67" fmla="*/ 4138038 h 4338661"/>
              <a:gd name="connsiteX68" fmla="*/ 2536003 w 4206653"/>
              <a:gd name="connsiteY68" fmla="*/ 3909438 h 4338661"/>
              <a:gd name="connsiteX69" fmla="*/ 2433133 w 4206653"/>
              <a:gd name="connsiteY69" fmla="*/ 3566538 h 4338661"/>
              <a:gd name="connsiteX70" fmla="*/ 2307403 w 4206653"/>
              <a:gd name="connsiteY70" fmla="*/ 3166488 h 4338661"/>
              <a:gd name="connsiteX71" fmla="*/ 2261683 w 4206653"/>
              <a:gd name="connsiteY71" fmla="*/ 3063618 h 4338661"/>
              <a:gd name="connsiteX72" fmla="*/ 2078803 w 4206653"/>
              <a:gd name="connsiteY72" fmla="*/ 2949318 h 4338661"/>
              <a:gd name="connsiteX73" fmla="*/ 1850203 w 4206653"/>
              <a:gd name="connsiteY73" fmla="*/ 3029328 h 4338661"/>
              <a:gd name="connsiteX74" fmla="*/ 1415863 w 4206653"/>
              <a:gd name="connsiteY74" fmla="*/ 3360798 h 4338661"/>
              <a:gd name="connsiteX75" fmla="*/ 1381573 w 4206653"/>
              <a:gd name="connsiteY75" fmla="*/ 3680838 h 4338661"/>
              <a:gd name="connsiteX76" fmla="*/ 1381573 w 4206653"/>
              <a:gd name="connsiteY76" fmla="*/ 3989448 h 4338661"/>
              <a:gd name="connsiteX77" fmla="*/ 1290133 w 4206653"/>
              <a:gd name="connsiteY77" fmla="*/ 4309488 h 4338661"/>
              <a:gd name="connsiteX78" fmla="*/ 1198693 w 4206653"/>
              <a:gd name="connsiteY78" fmla="*/ 4298058 h 4338661"/>
              <a:gd name="connsiteX79" fmla="*/ 1187263 w 4206653"/>
              <a:gd name="connsiteY79" fmla="*/ 4080888 h 4338661"/>
              <a:gd name="connsiteX80" fmla="*/ 1198693 w 4206653"/>
              <a:gd name="connsiteY80" fmla="*/ 3909438 h 4338661"/>
              <a:gd name="connsiteX81" fmla="*/ 970093 w 4206653"/>
              <a:gd name="connsiteY81" fmla="*/ 3989448 h 4338661"/>
              <a:gd name="connsiteX82" fmla="*/ 718633 w 4206653"/>
              <a:gd name="connsiteY82" fmla="*/ 4069458 h 4338661"/>
              <a:gd name="connsiteX83" fmla="*/ 741493 w 4206653"/>
              <a:gd name="connsiteY83" fmla="*/ 3955158 h 4338661"/>
              <a:gd name="connsiteX84" fmla="*/ 1130113 w 4206653"/>
              <a:gd name="connsiteY84" fmla="*/ 3795138 h 4338661"/>
              <a:gd name="connsiteX85" fmla="*/ 1278703 w 4206653"/>
              <a:gd name="connsiteY85" fmla="*/ 3726558 h 4338661"/>
              <a:gd name="connsiteX86" fmla="*/ 1221553 w 4206653"/>
              <a:gd name="connsiteY86" fmla="*/ 3372228 h 4338661"/>
              <a:gd name="connsiteX87" fmla="*/ 1324423 w 4206653"/>
              <a:gd name="connsiteY87" fmla="*/ 3120768 h 4338661"/>
              <a:gd name="connsiteX88" fmla="*/ 1393003 w 4206653"/>
              <a:gd name="connsiteY88" fmla="*/ 3052188 h 4338661"/>
              <a:gd name="connsiteX89" fmla="*/ 1084393 w 4206653"/>
              <a:gd name="connsiteY89" fmla="*/ 3029328 h 4338661"/>
              <a:gd name="connsiteX90" fmla="*/ 730063 w 4206653"/>
              <a:gd name="connsiteY90" fmla="*/ 2960748 h 4338661"/>
              <a:gd name="connsiteX91" fmla="*/ 375733 w 4206653"/>
              <a:gd name="connsiteY91" fmla="*/ 3132198 h 4338661"/>
              <a:gd name="connsiteX92" fmla="*/ 421453 w 4206653"/>
              <a:gd name="connsiteY92" fmla="*/ 3029328 h 4338661"/>
              <a:gd name="connsiteX93" fmla="*/ 627193 w 4206653"/>
              <a:gd name="connsiteY93" fmla="*/ 2926458 h 4338661"/>
              <a:gd name="connsiteX94" fmla="*/ 810073 w 4206653"/>
              <a:gd name="connsiteY94" fmla="*/ 2755008 h 4338661"/>
              <a:gd name="connsiteX95" fmla="*/ 1152973 w 4206653"/>
              <a:gd name="connsiteY95" fmla="*/ 2777868 h 4338661"/>
              <a:gd name="connsiteX96" fmla="*/ 1461583 w 4206653"/>
              <a:gd name="connsiteY96" fmla="*/ 2823588 h 4338661"/>
              <a:gd name="connsiteX97" fmla="*/ 1953073 w 4206653"/>
              <a:gd name="connsiteY97" fmla="*/ 2663568 h 4338661"/>
              <a:gd name="connsiteX98" fmla="*/ 1701613 w 4206653"/>
              <a:gd name="connsiteY98" fmla="*/ 2263518 h 4338661"/>
              <a:gd name="connsiteX99" fmla="*/ 1690183 w 4206653"/>
              <a:gd name="connsiteY99" fmla="*/ 1966338 h 4338661"/>
              <a:gd name="connsiteX100" fmla="*/ 1381991 w 4206653"/>
              <a:gd name="connsiteY100" fmla="*/ 1841604 h 4338661"/>
              <a:gd name="connsiteX101" fmla="*/ 1095823 w 4206653"/>
              <a:gd name="connsiteY101" fmla="*/ 1714878 h 4338661"/>
              <a:gd name="connsiteX102" fmla="*/ 746507 w 4206653"/>
              <a:gd name="connsiteY102" fmla="*/ 1626415 h 4338661"/>
              <a:gd name="connsiteX103" fmla="*/ 352873 w 4206653"/>
              <a:gd name="connsiteY103" fmla="*/ 1726308 h 4338661"/>
              <a:gd name="connsiteX104" fmla="*/ 113171 w 4206653"/>
              <a:gd name="connsiteY104" fmla="*/ 1763582 h 4338661"/>
              <a:gd name="connsiteX105" fmla="*/ 9973 w 4206653"/>
              <a:gd name="connsiteY105" fmla="*/ 1737738 h 4338661"/>
              <a:gd name="connsiteX106" fmla="*/ 348516 w 4206653"/>
              <a:gd name="connsiteY106" fmla="*/ 1643812 h 4338661"/>
              <a:gd name="connsiteX107" fmla="*/ 653097 w 4206653"/>
              <a:gd name="connsiteY107" fmla="*/ 1543920 h 4338661"/>
              <a:gd name="connsiteX108" fmla="*/ 1072963 w 4206653"/>
              <a:gd name="connsiteY108" fmla="*/ 1612008 h 4338661"/>
              <a:gd name="connsiteX109" fmla="*/ 1244413 w 4206653"/>
              <a:gd name="connsiteY109" fmla="*/ 1657728 h 4338661"/>
              <a:gd name="connsiteX110" fmla="*/ 1205766 w 4206653"/>
              <a:gd name="connsiteY110" fmla="*/ 1451988 h 4338661"/>
              <a:gd name="connsiteX111" fmla="*/ 1046313 w 4206653"/>
              <a:gd name="connsiteY111" fmla="*/ 815409 h 4338661"/>
              <a:gd name="connsiteX112" fmla="*/ 1221553 w 4206653"/>
              <a:gd name="connsiteY112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73263 w 4206653"/>
              <a:gd name="connsiteY23" fmla="*/ 1371978 h 4338661"/>
              <a:gd name="connsiteX24" fmla="*/ 3461833 w 4206653"/>
              <a:gd name="connsiteY24" fmla="*/ 1097658 h 4338661"/>
              <a:gd name="connsiteX25" fmla="*/ 3450403 w 4206653"/>
              <a:gd name="connsiteY25" fmla="*/ 777618 h 4338661"/>
              <a:gd name="connsiteX26" fmla="*/ 3119893 w 4206653"/>
              <a:gd name="connsiteY26" fmla="*/ 321571 h 4338661"/>
              <a:gd name="connsiteX27" fmla="*/ 3519555 w 4206653"/>
              <a:gd name="connsiteY27" fmla="*/ 665939 h 4338661"/>
              <a:gd name="connsiteX28" fmla="*/ 3759013 w 4206653"/>
              <a:gd name="connsiteY28" fmla="*/ 571878 h 4338661"/>
              <a:gd name="connsiteX29" fmla="*/ 3999043 w 4206653"/>
              <a:gd name="connsiteY29" fmla="*/ 91818 h 4338661"/>
              <a:gd name="connsiteX30" fmla="*/ 4033333 w 4206653"/>
              <a:gd name="connsiteY30" fmla="*/ 11808 h 4338661"/>
              <a:gd name="connsiteX31" fmla="*/ 3984569 w 4206653"/>
              <a:gd name="connsiteY31" fmla="*/ 247366 h 4338661"/>
              <a:gd name="connsiteX32" fmla="*/ 3812791 w 4206653"/>
              <a:gd name="connsiteY32" fmla="*/ 647417 h 4338661"/>
              <a:gd name="connsiteX33" fmla="*/ 3541098 w 4206653"/>
              <a:gd name="connsiteY33" fmla="*/ 811409 h 4338661"/>
              <a:gd name="connsiteX34" fmla="*/ 3563719 w 4206653"/>
              <a:gd name="connsiteY34" fmla="*/ 976892 h 4338661"/>
              <a:gd name="connsiteX35" fmla="*/ 3872985 w 4206653"/>
              <a:gd name="connsiteY35" fmla="*/ 881976 h 4338661"/>
              <a:gd name="connsiteX36" fmla="*/ 4200754 w 4206653"/>
              <a:gd name="connsiteY36" fmla="*/ 774136 h 4338661"/>
              <a:gd name="connsiteX37" fmla="*/ 4064251 w 4206653"/>
              <a:gd name="connsiteY37" fmla="*/ 847195 h 4338661"/>
              <a:gd name="connsiteX38" fmla="*/ 3818880 w 4206653"/>
              <a:gd name="connsiteY38" fmla="*/ 991305 h 4338661"/>
              <a:gd name="connsiteX39" fmla="*/ 3658531 w 4206653"/>
              <a:gd name="connsiteY39" fmla="*/ 1093178 h 4338661"/>
              <a:gd name="connsiteX40" fmla="*/ 3622838 w 4206653"/>
              <a:gd name="connsiteY40" fmla="*/ 1221401 h 4338661"/>
              <a:gd name="connsiteX41" fmla="*/ 3577446 w 4206653"/>
              <a:gd name="connsiteY41" fmla="*/ 1500691 h 4338661"/>
              <a:gd name="connsiteX42" fmla="*/ 3461833 w 4206653"/>
              <a:gd name="connsiteY42" fmla="*/ 1726308 h 4338661"/>
              <a:gd name="connsiteX43" fmla="*/ 3278953 w 4206653"/>
              <a:gd name="connsiteY43" fmla="*/ 2034918 h 4338661"/>
              <a:gd name="connsiteX44" fmla="*/ 3233233 w 4206653"/>
              <a:gd name="connsiteY44" fmla="*/ 2309238 h 4338661"/>
              <a:gd name="connsiteX45" fmla="*/ 3404683 w 4206653"/>
              <a:gd name="connsiteY45" fmla="*/ 2457828 h 4338661"/>
              <a:gd name="connsiteX46" fmla="*/ 3759013 w 4206653"/>
              <a:gd name="connsiteY46" fmla="*/ 2663568 h 4338661"/>
              <a:gd name="connsiteX47" fmla="*/ 4079053 w 4206653"/>
              <a:gd name="connsiteY47" fmla="*/ 2777868 h 4338661"/>
              <a:gd name="connsiteX48" fmla="*/ 4079053 w 4206653"/>
              <a:gd name="connsiteY48" fmla="*/ 2880738 h 4338661"/>
              <a:gd name="connsiteX49" fmla="*/ 3770443 w 4206653"/>
              <a:gd name="connsiteY49" fmla="*/ 2869308 h 4338661"/>
              <a:gd name="connsiteX50" fmla="*/ 3404683 w 4206653"/>
              <a:gd name="connsiteY50" fmla="*/ 2732148 h 4338661"/>
              <a:gd name="connsiteX51" fmla="*/ 3084643 w 4206653"/>
              <a:gd name="connsiteY51" fmla="*/ 2663568 h 4338661"/>
              <a:gd name="connsiteX52" fmla="*/ 2958913 w 4206653"/>
              <a:gd name="connsiteY52" fmla="*/ 2697858 h 4338661"/>
              <a:gd name="connsiteX53" fmla="*/ 2821753 w 4206653"/>
              <a:gd name="connsiteY53" fmla="*/ 2823588 h 4338661"/>
              <a:gd name="connsiteX54" fmla="*/ 2764603 w 4206653"/>
              <a:gd name="connsiteY54" fmla="*/ 2995038 h 4338661"/>
              <a:gd name="connsiteX55" fmla="*/ 2970343 w 4206653"/>
              <a:gd name="connsiteY55" fmla="*/ 3132198 h 4338661"/>
              <a:gd name="connsiteX56" fmla="*/ 3176083 w 4206653"/>
              <a:gd name="connsiteY56" fmla="*/ 3269358 h 4338661"/>
              <a:gd name="connsiteX57" fmla="*/ 3347533 w 4206653"/>
              <a:gd name="connsiteY57" fmla="*/ 3303648 h 4338661"/>
              <a:gd name="connsiteX58" fmla="*/ 3267523 w 4206653"/>
              <a:gd name="connsiteY58" fmla="*/ 3395088 h 4338661"/>
              <a:gd name="connsiteX59" fmla="*/ 3004633 w 4206653"/>
              <a:gd name="connsiteY59" fmla="*/ 3303648 h 4338661"/>
              <a:gd name="connsiteX60" fmla="*/ 2753173 w 4206653"/>
              <a:gd name="connsiteY60" fmla="*/ 3189348 h 4338661"/>
              <a:gd name="connsiteX61" fmla="*/ 2638873 w 4206653"/>
              <a:gd name="connsiteY61" fmla="*/ 3097908 h 4338661"/>
              <a:gd name="connsiteX62" fmla="*/ 2570293 w 4206653"/>
              <a:gd name="connsiteY62" fmla="*/ 3109338 h 4338661"/>
              <a:gd name="connsiteX63" fmla="*/ 2558863 w 4206653"/>
              <a:gd name="connsiteY63" fmla="*/ 3326508 h 4338661"/>
              <a:gd name="connsiteX64" fmla="*/ 2673163 w 4206653"/>
              <a:gd name="connsiteY64" fmla="*/ 3555108 h 4338661"/>
              <a:gd name="connsiteX65" fmla="*/ 2730313 w 4206653"/>
              <a:gd name="connsiteY65" fmla="*/ 4023738 h 4338661"/>
              <a:gd name="connsiteX66" fmla="*/ 2696023 w 4206653"/>
              <a:gd name="connsiteY66" fmla="*/ 4183758 h 4338661"/>
              <a:gd name="connsiteX67" fmla="*/ 2536003 w 4206653"/>
              <a:gd name="connsiteY67" fmla="*/ 4138038 h 4338661"/>
              <a:gd name="connsiteX68" fmla="*/ 2536003 w 4206653"/>
              <a:gd name="connsiteY68" fmla="*/ 3909438 h 4338661"/>
              <a:gd name="connsiteX69" fmla="*/ 2433133 w 4206653"/>
              <a:gd name="connsiteY69" fmla="*/ 3566538 h 4338661"/>
              <a:gd name="connsiteX70" fmla="*/ 2307403 w 4206653"/>
              <a:gd name="connsiteY70" fmla="*/ 3166488 h 4338661"/>
              <a:gd name="connsiteX71" fmla="*/ 2261683 w 4206653"/>
              <a:gd name="connsiteY71" fmla="*/ 3063618 h 4338661"/>
              <a:gd name="connsiteX72" fmla="*/ 2078803 w 4206653"/>
              <a:gd name="connsiteY72" fmla="*/ 2949318 h 4338661"/>
              <a:gd name="connsiteX73" fmla="*/ 1850203 w 4206653"/>
              <a:gd name="connsiteY73" fmla="*/ 3029328 h 4338661"/>
              <a:gd name="connsiteX74" fmla="*/ 1415863 w 4206653"/>
              <a:gd name="connsiteY74" fmla="*/ 3360798 h 4338661"/>
              <a:gd name="connsiteX75" fmla="*/ 1381573 w 4206653"/>
              <a:gd name="connsiteY75" fmla="*/ 3680838 h 4338661"/>
              <a:gd name="connsiteX76" fmla="*/ 1381573 w 4206653"/>
              <a:gd name="connsiteY76" fmla="*/ 3989448 h 4338661"/>
              <a:gd name="connsiteX77" fmla="*/ 1290133 w 4206653"/>
              <a:gd name="connsiteY77" fmla="*/ 4309488 h 4338661"/>
              <a:gd name="connsiteX78" fmla="*/ 1198693 w 4206653"/>
              <a:gd name="connsiteY78" fmla="*/ 4298058 h 4338661"/>
              <a:gd name="connsiteX79" fmla="*/ 1187263 w 4206653"/>
              <a:gd name="connsiteY79" fmla="*/ 4080888 h 4338661"/>
              <a:gd name="connsiteX80" fmla="*/ 1198693 w 4206653"/>
              <a:gd name="connsiteY80" fmla="*/ 3909438 h 4338661"/>
              <a:gd name="connsiteX81" fmla="*/ 970093 w 4206653"/>
              <a:gd name="connsiteY81" fmla="*/ 3989448 h 4338661"/>
              <a:gd name="connsiteX82" fmla="*/ 718633 w 4206653"/>
              <a:gd name="connsiteY82" fmla="*/ 4069458 h 4338661"/>
              <a:gd name="connsiteX83" fmla="*/ 741493 w 4206653"/>
              <a:gd name="connsiteY83" fmla="*/ 3955158 h 4338661"/>
              <a:gd name="connsiteX84" fmla="*/ 1130113 w 4206653"/>
              <a:gd name="connsiteY84" fmla="*/ 3795138 h 4338661"/>
              <a:gd name="connsiteX85" fmla="*/ 1278703 w 4206653"/>
              <a:gd name="connsiteY85" fmla="*/ 3726558 h 4338661"/>
              <a:gd name="connsiteX86" fmla="*/ 1221553 w 4206653"/>
              <a:gd name="connsiteY86" fmla="*/ 3372228 h 4338661"/>
              <a:gd name="connsiteX87" fmla="*/ 1324423 w 4206653"/>
              <a:gd name="connsiteY87" fmla="*/ 3120768 h 4338661"/>
              <a:gd name="connsiteX88" fmla="*/ 1393003 w 4206653"/>
              <a:gd name="connsiteY88" fmla="*/ 3052188 h 4338661"/>
              <a:gd name="connsiteX89" fmla="*/ 1084393 w 4206653"/>
              <a:gd name="connsiteY89" fmla="*/ 3029328 h 4338661"/>
              <a:gd name="connsiteX90" fmla="*/ 730063 w 4206653"/>
              <a:gd name="connsiteY90" fmla="*/ 2960748 h 4338661"/>
              <a:gd name="connsiteX91" fmla="*/ 375733 w 4206653"/>
              <a:gd name="connsiteY91" fmla="*/ 3132198 h 4338661"/>
              <a:gd name="connsiteX92" fmla="*/ 421453 w 4206653"/>
              <a:gd name="connsiteY92" fmla="*/ 3029328 h 4338661"/>
              <a:gd name="connsiteX93" fmla="*/ 627193 w 4206653"/>
              <a:gd name="connsiteY93" fmla="*/ 2926458 h 4338661"/>
              <a:gd name="connsiteX94" fmla="*/ 810073 w 4206653"/>
              <a:gd name="connsiteY94" fmla="*/ 2755008 h 4338661"/>
              <a:gd name="connsiteX95" fmla="*/ 1152973 w 4206653"/>
              <a:gd name="connsiteY95" fmla="*/ 2777868 h 4338661"/>
              <a:gd name="connsiteX96" fmla="*/ 1461583 w 4206653"/>
              <a:gd name="connsiteY96" fmla="*/ 2823588 h 4338661"/>
              <a:gd name="connsiteX97" fmla="*/ 1953073 w 4206653"/>
              <a:gd name="connsiteY97" fmla="*/ 2663568 h 4338661"/>
              <a:gd name="connsiteX98" fmla="*/ 1701613 w 4206653"/>
              <a:gd name="connsiteY98" fmla="*/ 2263518 h 4338661"/>
              <a:gd name="connsiteX99" fmla="*/ 1690183 w 4206653"/>
              <a:gd name="connsiteY99" fmla="*/ 1966338 h 4338661"/>
              <a:gd name="connsiteX100" fmla="*/ 1381991 w 4206653"/>
              <a:gd name="connsiteY100" fmla="*/ 1841604 h 4338661"/>
              <a:gd name="connsiteX101" fmla="*/ 1095823 w 4206653"/>
              <a:gd name="connsiteY101" fmla="*/ 1714878 h 4338661"/>
              <a:gd name="connsiteX102" fmla="*/ 746507 w 4206653"/>
              <a:gd name="connsiteY102" fmla="*/ 1626415 h 4338661"/>
              <a:gd name="connsiteX103" fmla="*/ 352873 w 4206653"/>
              <a:gd name="connsiteY103" fmla="*/ 1726308 h 4338661"/>
              <a:gd name="connsiteX104" fmla="*/ 113171 w 4206653"/>
              <a:gd name="connsiteY104" fmla="*/ 1763582 h 4338661"/>
              <a:gd name="connsiteX105" fmla="*/ 9973 w 4206653"/>
              <a:gd name="connsiteY105" fmla="*/ 1737738 h 4338661"/>
              <a:gd name="connsiteX106" fmla="*/ 348516 w 4206653"/>
              <a:gd name="connsiteY106" fmla="*/ 1643812 h 4338661"/>
              <a:gd name="connsiteX107" fmla="*/ 653097 w 4206653"/>
              <a:gd name="connsiteY107" fmla="*/ 1543920 h 4338661"/>
              <a:gd name="connsiteX108" fmla="*/ 1072963 w 4206653"/>
              <a:gd name="connsiteY108" fmla="*/ 1612008 h 4338661"/>
              <a:gd name="connsiteX109" fmla="*/ 1244413 w 4206653"/>
              <a:gd name="connsiteY109" fmla="*/ 1657728 h 4338661"/>
              <a:gd name="connsiteX110" fmla="*/ 1205766 w 4206653"/>
              <a:gd name="connsiteY110" fmla="*/ 1451988 h 4338661"/>
              <a:gd name="connsiteX111" fmla="*/ 1046313 w 4206653"/>
              <a:gd name="connsiteY111" fmla="*/ 815409 h 4338661"/>
              <a:gd name="connsiteX112" fmla="*/ 1221553 w 4206653"/>
              <a:gd name="connsiteY112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73263 w 4206653"/>
              <a:gd name="connsiteY23" fmla="*/ 1371978 h 4338661"/>
              <a:gd name="connsiteX24" fmla="*/ 3461833 w 4206653"/>
              <a:gd name="connsiteY24" fmla="*/ 1097658 h 4338661"/>
              <a:gd name="connsiteX25" fmla="*/ 3450403 w 4206653"/>
              <a:gd name="connsiteY25" fmla="*/ 777618 h 4338661"/>
              <a:gd name="connsiteX26" fmla="*/ 3119893 w 4206653"/>
              <a:gd name="connsiteY26" fmla="*/ 321571 h 4338661"/>
              <a:gd name="connsiteX27" fmla="*/ 3497351 w 4206653"/>
              <a:gd name="connsiteY27" fmla="*/ 674883 h 4338661"/>
              <a:gd name="connsiteX28" fmla="*/ 3759013 w 4206653"/>
              <a:gd name="connsiteY28" fmla="*/ 571878 h 4338661"/>
              <a:gd name="connsiteX29" fmla="*/ 3999043 w 4206653"/>
              <a:gd name="connsiteY29" fmla="*/ 91818 h 4338661"/>
              <a:gd name="connsiteX30" fmla="*/ 4033333 w 4206653"/>
              <a:gd name="connsiteY30" fmla="*/ 11808 h 4338661"/>
              <a:gd name="connsiteX31" fmla="*/ 3984569 w 4206653"/>
              <a:gd name="connsiteY31" fmla="*/ 247366 h 4338661"/>
              <a:gd name="connsiteX32" fmla="*/ 3812791 w 4206653"/>
              <a:gd name="connsiteY32" fmla="*/ 647417 h 4338661"/>
              <a:gd name="connsiteX33" fmla="*/ 3541098 w 4206653"/>
              <a:gd name="connsiteY33" fmla="*/ 811409 h 4338661"/>
              <a:gd name="connsiteX34" fmla="*/ 3563719 w 4206653"/>
              <a:gd name="connsiteY34" fmla="*/ 976892 h 4338661"/>
              <a:gd name="connsiteX35" fmla="*/ 3872985 w 4206653"/>
              <a:gd name="connsiteY35" fmla="*/ 881976 h 4338661"/>
              <a:gd name="connsiteX36" fmla="*/ 4200754 w 4206653"/>
              <a:gd name="connsiteY36" fmla="*/ 774136 h 4338661"/>
              <a:gd name="connsiteX37" fmla="*/ 4064251 w 4206653"/>
              <a:gd name="connsiteY37" fmla="*/ 847195 h 4338661"/>
              <a:gd name="connsiteX38" fmla="*/ 3818880 w 4206653"/>
              <a:gd name="connsiteY38" fmla="*/ 991305 h 4338661"/>
              <a:gd name="connsiteX39" fmla="*/ 3658531 w 4206653"/>
              <a:gd name="connsiteY39" fmla="*/ 1093178 h 4338661"/>
              <a:gd name="connsiteX40" fmla="*/ 3622838 w 4206653"/>
              <a:gd name="connsiteY40" fmla="*/ 1221401 h 4338661"/>
              <a:gd name="connsiteX41" fmla="*/ 3577446 w 4206653"/>
              <a:gd name="connsiteY41" fmla="*/ 1500691 h 4338661"/>
              <a:gd name="connsiteX42" fmla="*/ 3461833 w 4206653"/>
              <a:gd name="connsiteY42" fmla="*/ 1726308 h 4338661"/>
              <a:gd name="connsiteX43" fmla="*/ 3278953 w 4206653"/>
              <a:gd name="connsiteY43" fmla="*/ 2034918 h 4338661"/>
              <a:gd name="connsiteX44" fmla="*/ 3233233 w 4206653"/>
              <a:gd name="connsiteY44" fmla="*/ 2309238 h 4338661"/>
              <a:gd name="connsiteX45" fmla="*/ 3404683 w 4206653"/>
              <a:gd name="connsiteY45" fmla="*/ 2457828 h 4338661"/>
              <a:gd name="connsiteX46" fmla="*/ 3759013 w 4206653"/>
              <a:gd name="connsiteY46" fmla="*/ 2663568 h 4338661"/>
              <a:gd name="connsiteX47" fmla="*/ 4079053 w 4206653"/>
              <a:gd name="connsiteY47" fmla="*/ 2777868 h 4338661"/>
              <a:gd name="connsiteX48" fmla="*/ 4079053 w 4206653"/>
              <a:gd name="connsiteY48" fmla="*/ 2880738 h 4338661"/>
              <a:gd name="connsiteX49" fmla="*/ 3770443 w 4206653"/>
              <a:gd name="connsiteY49" fmla="*/ 2869308 h 4338661"/>
              <a:gd name="connsiteX50" fmla="*/ 3404683 w 4206653"/>
              <a:gd name="connsiteY50" fmla="*/ 2732148 h 4338661"/>
              <a:gd name="connsiteX51" fmla="*/ 3084643 w 4206653"/>
              <a:gd name="connsiteY51" fmla="*/ 2663568 h 4338661"/>
              <a:gd name="connsiteX52" fmla="*/ 2958913 w 4206653"/>
              <a:gd name="connsiteY52" fmla="*/ 2697858 h 4338661"/>
              <a:gd name="connsiteX53" fmla="*/ 2821753 w 4206653"/>
              <a:gd name="connsiteY53" fmla="*/ 2823588 h 4338661"/>
              <a:gd name="connsiteX54" fmla="*/ 2764603 w 4206653"/>
              <a:gd name="connsiteY54" fmla="*/ 2995038 h 4338661"/>
              <a:gd name="connsiteX55" fmla="*/ 2970343 w 4206653"/>
              <a:gd name="connsiteY55" fmla="*/ 3132198 h 4338661"/>
              <a:gd name="connsiteX56" fmla="*/ 3176083 w 4206653"/>
              <a:gd name="connsiteY56" fmla="*/ 3269358 h 4338661"/>
              <a:gd name="connsiteX57" fmla="*/ 3347533 w 4206653"/>
              <a:gd name="connsiteY57" fmla="*/ 3303648 h 4338661"/>
              <a:gd name="connsiteX58" fmla="*/ 3267523 w 4206653"/>
              <a:gd name="connsiteY58" fmla="*/ 3395088 h 4338661"/>
              <a:gd name="connsiteX59" fmla="*/ 3004633 w 4206653"/>
              <a:gd name="connsiteY59" fmla="*/ 3303648 h 4338661"/>
              <a:gd name="connsiteX60" fmla="*/ 2753173 w 4206653"/>
              <a:gd name="connsiteY60" fmla="*/ 3189348 h 4338661"/>
              <a:gd name="connsiteX61" fmla="*/ 2638873 w 4206653"/>
              <a:gd name="connsiteY61" fmla="*/ 3097908 h 4338661"/>
              <a:gd name="connsiteX62" fmla="*/ 2570293 w 4206653"/>
              <a:gd name="connsiteY62" fmla="*/ 3109338 h 4338661"/>
              <a:gd name="connsiteX63" fmla="*/ 2558863 w 4206653"/>
              <a:gd name="connsiteY63" fmla="*/ 3326508 h 4338661"/>
              <a:gd name="connsiteX64" fmla="*/ 2673163 w 4206653"/>
              <a:gd name="connsiteY64" fmla="*/ 3555108 h 4338661"/>
              <a:gd name="connsiteX65" fmla="*/ 2730313 w 4206653"/>
              <a:gd name="connsiteY65" fmla="*/ 4023738 h 4338661"/>
              <a:gd name="connsiteX66" fmla="*/ 2696023 w 4206653"/>
              <a:gd name="connsiteY66" fmla="*/ 4183758 h 4338661"/>
              <a:gd name="connsiteX67" fmla="*/ 2536003 w 4206653"/>
              <a:gd name="connsiteY67" fmla="*/ 4138038 h 4338661"/>
              <a:gd name="connsiteX68" fmla="*/ 2536003 w 4206653"/>
              <a:gd name="connsiteY68" fmla="*/ 3909438 h 4338661"/>
              <a:gd name="connsiteX69" fmla="*/ 2433133 w 4206653"/>
              <a:gd name="connsiteY69" fmla="*/ 3566538 h 4338661"/>
              <a:gd name="connsiteX70" fmla="*/ 2307403 w 4206653"/>
              <a:gd name="connsiteY70" fmla="*/ 3166488 h 4338661"/>
              <a:gd name="connsiteX71" fmla="*/ 2261683 w 4206653"/>
              <a:gd name="connsiteY71" fmla="*/ 3063618 h 4338661"/>
              <a:gd name="connsiteX72" fmla="*/ 2078803 w 4206653"/>
              <a:gd name="connsiteY72" fmla="*/ 2949318 h 4338661"/>
              <a:gd name="connsiteX73" fmla="*/ 1850203 w 4206653"/>
              <a:gd name="connsiteY73" fmla="*/ 3029328 h 4338661"/>
              <a:gd name="connsiteX74" fmla="*/ 1415863 w 4206653"/>
              <a:gd name="connsiteY74" fmla="*/ 3360798 h 4338661"/>
              <a:gd name="connsiteX75" fmla="*/ 1381573 w 4206653"/>
              <a:gd name="connsiteY75" fmla="*/ 3680838 h 4338661"/>
              <a:gd name="connsiteX76" fmla="*/ 1381573 w 4206653"/>
              <a:gd name="connsiteY76" fmla="*/ 3989448 h 4338661"/>
              <a:gd name="connsiteX77" fmla="*/ 1290133 w 4206653"/>
              <a:gd name="connsiteY77" fmla="*/ 4309488 h 4338661"/>
              <a:gd name="connsiteX78" fmla="*/ 1198693 w 4206653"/>
              <a:gd name="connsiteY78" fmla="*/ 4298058 h 4338661"/>
              <a:gd name="connsiteX79" fmla="*/ 1187263 w 4206653"/>
              <a:gd name="connsiteY79" fmla="*/ 4080888 h 4338661"/>
              <a:gd name="connsiteX80" fmla="*/ 1198693 w 4206653"/>
              <a:gd name="connsiteY80" fmla="*/ 3909438 h 4338661"/>
              <a:gd name="connsiteX81" fmla="*/ 970093 w 4206653"/>
              <a:gd name="connsiteY81" fmla="*/ 3989448 h 4338661"/>
              <a:gd name="connsiteX82" fmla="*/ 718633 w 4206653"/>
              <a:gd name="connsiteY82" fmla="*/ 4069458 h 4338661"/>
              <a:gd name="connsiteX83" fmla="*/ 741493 w 4206653"/>
              <a:gd name="connsiteY83" fmla="*/ 3955158 h 4338661"/>
              <a:gd name="connsiteX84" fmla="*/ 1130113 w 4206653"/>
              <a:gd name="connsiteY84" fmla="*/ 3795138 h 4338661"/>
              <a:gd name="connsiteX85" fmla="*/ 1278703 w 4206653"/>
              <a:gd name="connsiteY85" fmla="*/ 3726558 h 4338661"/>
              <a:gd name="connsiteX86" fmla="*/ 1221553 w 4206653"/>
              <a:gd name="connsiteY86" fmla="*/ 3372228 h 4338661"/>
              <a:gd name="connsiteX87" fmla="*/ 1324423 w 4206653"/>
              <a:gd name="connsiteY87" fmla="*/ 3120768 h 4338661"/>
              <a:gd name="connsiteX88" fmla="*/ 1393003 w 4206653"/>
              <a:gd name="connsiteY88" fmla="*/ 3052188 h 4338661"/>
              <a:gd name="connsiteX89" fmla="*/ 1084393 w 4206653"/>
              <a:gd name="connsiteY89" fmla="*/ 3029328 h 4338661"/>
              <a:gd name="connsiteX90" fmla="*/ 730063 w 4206653"/>
              <a:gd name="connsiteY90" fmla="*/ 2960748 h 4338661"/>
              <a:gd name="connsiteX91" fmla="*/ 375733 w 4206653"/>
              <a:gd name="connsiteY91" fmla="*/ 3132198 h 4338661"/>
              <a:gd name="connsiteX92" fmla="*/ 421453 w 4206653"/>
              <a:gd name="connsiteY92" fmla="*/ 3029328 h 4338661"/>
              <a:gd name="connsiteX93" fmla="*/ 627193 w 4206653"/>
              <a:gd name="connsiteY93" fmla="*/ 2926458 h 4338661"/>
              <a:gd name="connsiteX94" fmla="*/ 810073 w 4206653"/>
              <a:gd name="connsiteY94" fmla="*/ 2755008 h 4338661"/>
              <a:gd name="connsiteX95" fmla="*/ 1152973 w 4206653"/>
              <a:gd name="connsiteY95" fmla="*/ 2777868 h 4338661"/>
              <a:gd name="connsiteX96" fmla="*/ 1461583 w 4206653"/>
              <a:gd name="connsiteY96" fmla="*/ 2823588 h 4338661"/>
              <a:gd name="connsiteX97" fmla="*/ 1953073 w 4206653"/>
              <a:gd name="connsiteY97" fmla="*/ 2663568 h 4338661"/>
              <a:gd name="connsiteX98" fmla="*/ 1701613 w 4206653"/>
              <a:gd name="connsiteY98" fmla="*/ 2263518 h 4338661"/>
              <a:gd name="connsiteX99" fmla="*/ 1690183 w 4206653"/>
              <a:gd name="connsiteY99" fmla="*/ 1966338 h 4338661"/>
              <a:gd name="connsiteX100" fmla="*/ 1381991 w 4206653"/>
              <a:gd name="connsiteY100" fmla="*/ 1841604 h 4338661"/>
              <a:gd name="connsiteX101" fmla="*/ 1095823 w 4206653"/>
              <a:gd name="connsiteY101" fmla="*/ 1714878 h 4338661"/>
              <a:gd name="connsiteX102" fmla="*/ 746507 w 4206653"/>
              <a:gd name="connsiteY102" fmla="*/ 1626415 h 4338661"/>
              <a:gd name="connsiteX103" fmla="*/ 352873 w 4206653"/>
              <a:gd name="connsiteY103" fmla="*/ 1726308 h 4338661"/>
              <a:gd name="connsiteX104" fmla="*/ 113171 w 4206653"/>
              <a:gd name="connsiteY104" fmla="*/ 1763582 h 4338661"/>
              <a:gd name="connsiteX105" fmla="*/ 9973 w 4206653"/>
              <a:gd name="connsiteY105" fmla="*/ 1737738 h 4338661"/>
              <a:gd name="connsiteX106" fmla="*/ 348516 w 4206653"/>
              <a:gd name="connsiteY106" fmla="*/ 1643812 h 4338661"/>
              <a:gd name="connsiteX107" fmla="*/ 653097 w 4206653"/>
              <a:gd name="connsiteY107" fmla="*/ 1543920 h 4338661"/>
              <a:gd name="connsiteX108" fmla="*/ 1072963 w 4206653"/>
              <a:gd name="connsiteY108" fmla="*/ 1612008 h 4338661"/>
              <a:gd name="connsiteX109" fmla="*/ 1244413 w 4206653"/>
              <a:gd name="connsiteY109" fmla="*/ 1657728 h 4338661"/>
              <a:gd name="connsiteX110" fmla="*/ 1205766 w 4206653"/>
              <a:gd name="connsiteY110" fmla="*/ 1451988 h 4338661"/>
              <a:gd name="connsiteX111" fmla="*/ 1046313 w 4206653"/>
              <a:gd name="connsiteY111" fmla="*/ 815409 h 4338661"/>
              <a:gd name="connsiteX112" fmla="*/ 1221553 w 4206653"/>
              <a:gd name="connsiteY112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73263 w 4206653"/>
              <a:gd name="connsiteY23" fmla="*/ 1371978 h 4338661"/>
              <a:gd name="connsiteX24" fmla="*/ 3461833 w 4206653"/>
              <a:gd name="connsiteY24" fmla="*/ 1097658 h 4338661"/>
              <a:gd name="connsiteX25" fmla="*/ 3450403 w 4206653"/>
              <a:gd name="connsiteY25" fmla="*/ 777618 h 4338661"/>
              <a:gd name="connsiteX26" fmla="*/ 3119893 w 4206653"/>
              <a:gd name="connsiteY26" fmla="*/ 321571 h 4338661"/>
              <a:gd name="connsiteX27" fmla="*/ 3497351 w 4206653"/>
              <a:gd name="connsiteY27" fmla="*/ 674883 h 4338661"/>
              <a:gd name="connsiteX28" fmla="*/ 3759013 w 4206653"/>
              <a:gd name="connsiteY28" fmla="*/ 571878 h 4338661"/>
              <a:gd name="connsiteX29" fmla="*/ 3999043 w 4206653"/>
              <a:gd name="connsiteY29" fmla="*/ 91818 h 4338661"/>
              <a:gd name="connsiteX30" fmla="*/ 4033333 w 4206653"/>
              <a:gd name="connsiteY30" fmla="*/ 11808 h 4338661"/>
              <a:gd name="connsiteX31" fmla="*/ 3984569 w 4206653"/>
              <a:gd name="connsiteY31" fmla="*/ 247366 h 4338661"/>
              <a:gd name="connsiteX32" fmla="*/ 3812791 w 4206653"/>
              <a:gd name="connsiteY32" fmla="*/ 647417 h 4338661"/>
              <a:gd name="connsiteX33" fmla="*/ 3541098 w 4206653"/>
              <a:gd name="connsiteY33" fmla="*/ 811409 h 4338661"/>
              <a:gd name="connsiteX34" fmla="*/ 3589623 w 4206653"/>
              <a:gd name="connsiteY34" fmla="*/ 967947 h 4338661"/>
              <a:gd name="connsiteX35" fmla="*/ 3872985 w 4206653"/>
              <a:gd name="connsiteY35" fmla="*/ 881976 h 4338661"/>
              <a:gd name="connsiteX36" fmla="*/ 4200754 w 4206653"/>
              <a:gd name="connsiteY36" fmla="*/ 774136 h 4338661"/>
              <a:gd name="connsiteX37" fmla="*/ 4064251 w 4206653"/>
              <a:gd name="connsiteY37" fmla="*/ 847195 h 4338661"/>
              <a:gd name="connsiteX38" fmla="*/ 3818880 w 4206653"/>
              <a:gd name="connsiteY38" fmla="*/ 991305 h 4338661"/>
              <a:gd name="connsiteX39" fmla="*/ 3658531 w 4206653"/>
              <a:gd name="connsiteY39" fmla="*/ 1093178 h 4338661"/>
              <a:gd name="connsiteX40" fmla="*/ 3622838 w 4206653"/>
              <a:gd name="connsiteY40" fmla="*/ 1221401 h 4338661"/>
              <a:gd name="connsiteX41" fmla="*/ 3577446 w 4206653"/>
              <a:gd name="connsiteY41" fmla="*/ 1500691 h 4338661"/>
              <a:gd name="connsiteX42" fmla="*/ 3461833 w 4206653"/>
              <a:gd name="connsiteY42" fmla="*/ 1726308 h 4338661"/>
              <a:gd name="connsiteX43" fmla="*/ 3278953 w 4206653"/>
              <a:gd name="connsiteY43" fmla="*/ 2034918 h 4338661"/>
              <a:gd name="connsiteX44" fmla="*/ 3233233 w 4206653"/>
              <a:gd name="connsiteY44" fmla="*/ 2309238 h 4338661"/>
              <a:gd name="connsiteX45" fmla="*/ 3404683 w 4206653"/>
              <a:gd name="connsiteY45" fmla="*/ 2457828 h 4338661"/>
              <a:gd name="connsiteX46" fmla="*/ 3759013 w 4206653"/>
              <a:gd name="connsiteY46" fmla="*/ 2663568 h 4338661"/>
              <a:gd name="connsiteX47" fmla="*/ 4079053 w 4206653"/>
              <a:gd name="connsiteY47" fmla="*/ 2777868 h 4338661"/>
              <a:gd name="connsiteX48" fmla="*/ 4079053 w 4206653"/>
              <a:gd name="connsiteY48" fmla="*/ 2880738 h 4338661"/>
              <a:gd name="connsiteX49" fmla="*/ 3770443 w 4206653"/>
              <a:gd name="connsiteY49" fmla="*/ 2869308 h 4338661"/>
              <a:gd name="connsiteX50" fmla="*/ 3404683 w 4206653"/>
              <a:gd name="connsiteY50" fmla="*/ 2732148 h 4338661"/>
              <a:gd name="connsiteX51" fmla="*/ 3084643 w 4206653"/>
              <a:gd name="connsiteY51" fmla="*/ 2663568 h 4338661"/>
              <a:gd name="connsiteX52" fmla="*/ 2958913 w 4206653"/>
              <a:gd name="connsiteY52" fmla="*/ 2697858 h 4338661"/>
              <a:gd name="connsiteX53" fmla="*/ 2821753 w 4206653"/>
              <a:gd name="connsiteY53" fmla="*/ 2823588 h 4338661"/>
              <a:gd name="connsiteX54" fmla="*/ 2764603 w 4206653"/>
              <a:gd name="connsiteY54" fmla="*/ 2995038 h 4338661"/>
              <a:gd name="connsiteX55" fmla="*/ 2970343 w 4206653"/>
              <a:gd name="connsiteY55" fmla="*/ 3132198 h 4338661"/>
              <a:gd name="connsiteX56" fmla="*/ 3176083 w 4206653"/>
              <a:gd name="connsiteY56" fmla="*/ 3269358 h 4338661"/>
              <a:gd name="connsiteX57" fmla="*/ 3347533 w 4206653"/>
              <a:gd name="connsiteY57" fmla="*/ 3303648 h 4338661"/>
              <a:gd name="connsiteX58" fmla="*/ 3267523 w 4206653"/>
              <a:gd name="connsiteY58" fmla="*/ 3395088 h 4338661"/>
              <a:gd name="connsiteX59" fmla="*/ 3004633 w 4206653"/>
              <a:gd name="connsiteY59" fmla="*/ 3303648 h 4338661"/>
              <a:gd name="connsiteX60" fmla="*/ 2753173 w 4206653"/>
              <a:gd name="connsiteY60" fmla="*/ 3189348 h 4338661"/>
              <a:gd name="connsiteX61" fmla="*/ 2638873 w 4206653"/>
              <a:gd name="connsiteY61" fmla="*/ 3097908 h 4338661"/>
              <a:gd name="connsiteX62" fmla="*/ 2570293 w 4206653"/>
              <a:gd name="connsiteY62" fmla="*/ 3109338 h 4338661"/>
              <a:gd name="connsiteX63" fmla="*/ 2558863 w 4206653"/>
              <a:gd name="connsiteY63" fmla="*/ 3326508 h 4338661"/>
              <a:gd name="connsiteX64" fmla="*/ 2673163 w 4206653"/>
              <a:gd name="connsiteY64" fmla="*/ 3555108 h 4338661"/>
              <a:gd name="connsiteX65" fmla="*/ 2730313 w 4206653"/>
              <a:gd name="connsiteY65" fmla="*/ 4023738 h 4338661"/>
              <a:gd name="connsiteX66" fmla="*/ 2696023 w 4206653"/>
              <a:gd name="connsiteY66" fmla="*/ 4183758 h 4338661"/>
              <a:gd name="connsiteX67" fmla="*/ 2536003 w 4206653"/>
              <a:gd name="connsiteY67" fmla="*/ 4138038 h 4338661"/>
              <a:gd name="connsiteX68" fmla="*/ 2536003 w 4206653"/>
              <a:gd name="connsiteY68" fmla="*/ 3909438 h 4338661"/>
              <a:gd name="connsiteX69" fmla="*/ 2433133 w 4206653"/>
              <a:gd name="connsiteY69" fmla="*/ 3566538 h 4338661"/>
              <a:gd name="connsiteX70" fmla="*/ 2307403 w 4206653"/>
              <a:gd name="connsiteY70" fmla="*/ 3166488 h 4338661"/>
              <a:gd name="connsiteX71" fmla="*/ 2261683 w 4206653"/>
              <a:gd name="connsiteY71" fmla="*/ 3063618 h 4338661"/>
              <a:gd name="connsiteX72" fmla="*/ 2078803 w 4206653"/>
              <a:gd name="connsiteY72" fmla="*/ 2949318 h 4338661"/>
              <a:gd name="connsiteX73" fmla="*/ 1850203 w 4206653"/>
              <a:gd name="connsiteY73" fmla="*/ 3029328 h 4338661"/>
              <a:gd name="connsiteX74" fmla="*/ 1415863 w 4206653"/>
              <a:gd name="connsiteY74" fmla="*/ 3360798 h 4338661"/>
              <a:gd name="connsiteX75" fmla="*/ 1381573 w 4206653"/>
              <a:gd name="connsiteY75" fmla="*/ 3680838 h 4338661"/>
              <a:gd name="connsiteX76" fmla="*/ 1381573 w 4206653"/>
              <a:gd name="connsiteY76" fmla="*/ 3989448 h 4338661"/>
              <a:gd name="connsiteX77" fmla="*/ 1290133 w 4206653"/>
              <a:gd name="connsiteY77" fmla="*/ 4309488 h 4338661"/>
              <a:gd name="connsiteX78" fmla="*/ 1198693 w 4206653"/>
              <a:gd name="connsiteY78" fmla="*/ 4298058 h 4338661"/>
              <a:gd name="connsiteX79" fmla="*/ 1187263 w 4206653"/>
              <a:gd name="connsiteY79" fmla="*/ 4080888 h 4338661"/>
              <a:gd name="connsiteX80" fmla="*/ 1198693 w 4206653"/>
              <a:gd name="connsiteY80" fmla="*/ 3909438 h 4338661"/>
              <a:gd name="connsiteX81" fmla="*/ 970093 w 4206653"/>
              <a:gd name="connsiteY81" fmla="*/ 3989448 h 4338661"/>
              <a:gd name="connsiteX82" fmla="*/ 718633 w 4206653"/>
              <a:gd name="connsiteY82" fmla="*/ 4069458 h 4338661"/>
              <a:gd name="connsiteX83" fmla="*/ 741493 w 4206653"/>
              <a:gd name="connsiteY83" fmla="*/ 3955158 h 4338661"/>
              <a:gd name="connsiteX84" fmla="*/ 1130113 w 4206653"/>
              <a:gd name="connsiteY84" fmla="*/ 3795138 h 4338661"/>
              <a:gd name="connsiteX85" fmla="*/ 1278703 w 4206653"/>
              <a:gd name="connsiteY85" fmla="*/ 3726558 h 4338661"/>
              <a:gd name="connsiteX86" fmla="*/ 1221553 w 4206653"/>
              <a:gd name="connsiteY86" fmla="*/ 3372228 h 4338661"/>
              <a:gd name="connsiteX87" fmla="*/ 1324423 w 4206653"/>
              <a:gd name="connsiteY87" fmla="*/ 3120768 h 4338661"/>
              <a:gd name="connsiteX88" fmla="*/ 1393003 w 4206653"/>
              <a:gd name="connsiteY88" fmla="*/ 3052188 h 4338661"/>
              <a:gd name="connsiteX89" fmla="*/ 1084393 w 4206653"/>
              <a:gd name="connsiteY89" fmla="*/ 3029328 h 4338661"/>
              <a:gd name="connsiteX90" fmla="*/ 730063 w 4206653"/>
              <a:gd name="connsiteY90" fmla="*/ 2960748 h 4338661"/>
              <a:gd name="connsiteX91" fmla="*/ 375733 w 4206653"/>
              <a:gd name="connsiteY91" fmla="*/ 3132198 h 4338661"/>
              <a:gd name="connsiteX92" fmla="*/ 421453 w 4206653"/>
              <a:gd name="connsiteY92" fmla="*/ 3029328 h 4338661"/>
              <a:gd name="connsiteX93" fmla="*/ 627193 w 4206653"/>
              <a:gd name="connsiteY93" fmla="*/ 2926458 h 4338661"/>
              <a:gd name="connsiteX94" fmla="*/ 810073 w 4206653"/>
              <a:gd name="connsiteY94" fmla="*/ 2755008 h 4338661"/>
              <a:gd name="connsiteX95" fmla="*/ 1152973 w 4206653"/>
              <a:gd name="connsiteY95" fmla="*/ 2777868 h 4338661"/>
              <a:gd name="connsiteX96" fmla="*/ 1461583 w 4206653"/>
              <a:gd name="connsiteY96" fmla="*/ 2823588 h 4338661"/>
              <a:gd name="connsiteX97" fmla="*/ 1953073 w 4206653"/>
              <a:gd name="connsiteY97" fmla="*/ 2663568 h 4338661"/>
              <a:gd name="connsiteX98" fmla="*/ 1701613 w 4206653"/>
              <a:gd name="connsiteY98" fmla="*/ 2263518 h 4338661"/>
              <a:gd name="connsiteX99" fmla="*/ 1690183 w 4206653"/>
              <a:gd name="connsiteY99" fmla="*/ 1966338 h 4338661"/>
              <a:gd name="connsiteX100" fmla="*/ 1381991 w 4206653"/>
              <a:gd name="connsiteY100" fmla="*/ 1841604 h 4338661"/>
              <a:gd name="connsiteX101" fmla="*/ 1095823 w 4206653"/>
              <a:gd name="connsiteY101" fmla="*/ 1714878 h 4338661"/>
              <a:gd name="connsiteX102" fmla="*/ 746507 w 4206653"/>
              <a:gd name="connsiteY102" fmla="*/ 1626415 h 4338661"/>
              <a:gd name="connsiteX103" fmla="*/ 352873 w 4206653"/>
              <a:gd name="connsiteY103" fmla="*/ 1726308 h 4338661"/>
              <a:gd name="connsiteX104" fmla="*/ 113171 w 4206653"/>
              <a:gd name="connsiteY104" fmla="*/ 1763582 h 4338661"/>
              <a:gd name="connsiteX105" fmla="*/ 9973 w 4206653"/>
              <a:gd name="connsiteY105" fmla="*/ 1737738 h 4338661"/>
              <a:gd name="connsiteX106" fmla="*/ 348516 w 4206653"/>
              <a:gd name="connsiteY106" fmla="*/ 1643812 h 4338661"/>
              <a:gd name="connsiteX107" fmla="*/ 653097 w 4206653"/>
              <a:gd name="connsiteY107" fmla="*/ 1543920 h 4338661"/>
              <a:gd name="connsiteX108" fmla="*/ 1072963 w 4206653"/>
              <a:gd name="connsiteY108" fmla="*/ 1612008 h 4338661"/>
              <a:gd name="connsiteX109" fmla="*/ 1244413 w 4206653"/>
              <a:gd name="connsiteY109" fmla="*/ 1657728 h 4338661"/>
              <a:gd name="connsiteX110" fmla="*/ 1205766 w 4206653"/>
              <a:gd name="connsiteY110" fmla="*/ 1451988 h 4338661"/>
              <a:gd name="connsiteX111" fmla="*/ 1046313 w 4206653"/>
              <a:gd name="connsiteY111" fmla="*/ 815409 h 4338661"/>
              <a:gd name="connsiteX112" fmla="*/ 1221553 w 4206653"/>
              <a:gd name="connsiteY112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73263 w 4206653"/>
              <a:gd name="connsiteY23" fmla="*/ 1371978 h 4338661"/>
              <a:gd name="connsiteX24" fmla="*/ 3461833 w 4206653"/>
              <a:gd name="connsiteY24" fmla="*/ 1097658 h 4338661"/>
              <a:gd name="connsiteX25" fmla="*/ 3450403 w 4206653"/>
              <a:gd name="connsiteY25" fmla="*/ 777618 h 4338661"/>
              <a:gd name="connsiteX26" fmla="*/ 3119893 w 4206653"/>
              <a:gd name="connsiteY26" fmla="*/ 321571 h 4338661"/>
              <a:gd name="connsiteX27" fmla="*/ 3497351 w 4206653"/>
              <a:gd name="connsiteY27" fmla="*/ 674883 h 4338661"/>
              <a:gd name="connsiteX28" fmla="*/ 3759013 w 4206653"/>
              <a:gd name="connsiteY28" fmla="*/ 571878 h 4338661"/>
              <a:gd name="connsiteX29" fmla="*/ 3999043 w 4206653"/>
              <a:gd name="connsiteY29" fmla="*/ 91818 h 4338661"/>
              <a:gd name="connsiteX30" fmla="*/ 4033333 w 4206653"/>
              <a:gd name="connsiteY30" fmla="*/ 11808 h 4338661"/>
              <a:gd name="connsiteX31" fmla="*/ 3984569 w 4206653"/>
              <a:gd name="connsiteY31" fmla="*/ 247366 h 4338661"/>
              <a:gd name="connsiteX32" fmla="*/ 3812791 w 4206653"/>
              <a:gd name="connsiteY32" fmla="*/ 647417 h 4338661"/>
              <a:gd name="connsiteX33" fmla="*/ 3589205 w 4206653"/>
              <a:gd name="connsiteY33" fmla="*/ 829298 h 4338661"/>
              <a:gd name="connsiteX34" fmla="*/ 3589623 w 4206653"/>
              <a:gd name="connsiteY34" fmla="*/ 967947 h 4338661"/>
              <a:gd name="connsiteX35" fmla="*/ 3872985 w 4206653"/>
              <a:gd name="connsiteY35" fmla="*/ 881976 h 4338661"/>
              <a:gd name="connsiteX36" fmla="*/ 4200754 w 4206653"/>
              <a:gd name="connsiteY36" fmla="*/ 774136 h 4338661"/>
              <a:gd name="connsiteX37" fmla="*/ 4064251 w 4206653"/>
              <a:gd name="connsiteY37" fmla="*/ 847195 h 4338661"/>
              <a:gd name="connsiteX38" fmla="*/ 3818880 w 4206653"/>
              <a:gd name="connsiteY38" fmla="*/ 991305 h 4338661"/>
              <a:gd name="connsiteX39" fmla="*/ 3658531 w 4206653"/>
              <a:gd name="connsiteY39" fmla="*/ 1093178 h 4338661"/>
              <a:gd name="connsiteX40" fmla="*/ 3622838 w 4206653"/>
              <a:gd name="connsiteY40" fmla="*/ 1221401 h 4338661"/>
              <a:gd name="connsiteX41" fmla="*/ 3577446 w 4206653"/>
              <a:gd name="connsiteY41" fmla="*/ 1500691 h 4338661"/>
              <a:gd name="connsiteX42" fmla="*/ 3461833 w 4206653"/>
              <a:gd name="connsiteY42" fmla="*/ 1726308 h 4338661"/>
              <a:gd name="connsiteX43" fmla="*/ 3278953 w 4206653"/>
              <a:gd name="connsiteY43" fmla="*/ 2034918 h 4338661"/>
              <a:gd name="connsiteX44" fmla="*/ 3233233 w 4206653"/>
              <a:gd name="connsiteY44" fmla="*/ 2309238 h 4338661"/>
              <a:gd name="connsiteX45" fmla="*/ 3404683 w 4206653"/>
              <a:gd name="connsiteY45" fmla="*/ 2457828 h 4338661"/>
              <a:gd name="connsiteX46" fmla="*/ 3759013 w 4206653"/>
              <a:gd name="connsiteY46" fmla="*/ 2663568 h 4338661"/>
              <a:gd name="connsiteX47" fmla="*/ 4079053 w 4206653"/>
              <a:gd name="connsiteY47" fmla="*/ 2777868 h 4338661"/>
              <a:gd name="connsiteX48" fmla="*/ 4079053 w 4206653"/>
              <a:gd name="connsiteY48" fmla="*/ 2880738 h 4338661"/>
              <a:gd name="connsiteX49" fmla="*/ 3770443 w 4206653"/>
              <a:gd name="connsiteY49" fmla="*/ 2869308 h 4338661"/>
              <a:gd name="connsiteX50" fmla="*/ 3404683 w 4206653"/>
              <a:gd name="connsiteY50" fmla="*/ 2732148 h 4338661"/>
              <a:gd name="connsiteX51" fmla="*/ 3084643 w 4206653"/>
              <a:gd name="connsiteY51" fmla="*/ 2663568 h 4338661"/>
              <a:gd name="connsiteX52" fmla="*/ 2958913 w 4206653"/>
              <a:gd name="connsiteY52" fmla="*/ 2697858 h 4338661"/>
              <a:gd name="connsiteX53" fmla="*/ 2821753 w 4206653"/>
              <a:gd name="connsiteY53" fmla="*/ 2823588 h 4338661"/>
              <a:gd name="connsiteX54" fmla="*/ 2764603 w 4206653"/>
              <a:gd name="connsiteY54" fmla="*/ 2995038 h 4338661"/>
              <a:gd name="connsiteX55" fmla="*/ 2970343 w 4206653"/>
              <a:gd name="connsiteY55" fmla="*/ 3132198 h 4338661"/>
              <a:gd name="connsiteX56" fmla="*/ 3176083 w 4206653"/>
              <a:gd name="connsiteY56" fmla="*/ 3269358 h 4338661"/>
              <a:gd name="connsiteX57" fmla="*/ 3347533 w 4206653"/>
              <a:gd name="connsiteY57" fmla="*/ 3303648 h 4338661"/>
              <a:gd name="connsiteX58" fmla="*/ 3267523 w 4206653"/>
              <a:gd name="connsiteY58" fmla="*/ 3395088 h 4338661"/>
              <a:gd name="connsiteX59" fmla="*/ 3004633 w 4206653"/>
              <a:gd name="connsiteY59" fmla="*/ 3303648 h 4338661"/>
              <a:gd name="connsiteX60" fmla="*/ 2753173 w 4206653"/>
              <a:gd name="connsiteY60" fmla="*/ 3189348 h 4338661"/>
              <a:gd name="connsiteX61" fmla="*/ 2638873 w 4206653"/>
              <a:gd name="connsiteY61" fmla="*/ 3097908 h 4338661"/>
              <a:gd name="connsiteX62" fmla="*/ 2570293 w 4206653"/>
              <a:gd name="connsiteY62" fmla="*/ 3109338 h 4338661"/>
              <a:gd name="connsiteX63" fmla="*/ 2558863 w 4206653"/>
              <a:gd name="connsiteY63" fmla="*/ 3326508 h 4338661"/>
              <a:gd name="connsiteX64" fmla="*/ 2673163 w 4206653"/>
              <a:gd name="connsiteY64" fmla="*/ 3555108 h 4338661"/>
              <a:gd name="connsiteX65" fmla="*/ 2730313 w 4206653"/>
              <a:gd name="connsiteY65" fmla="*/ 4023738 h 4338661"/>
              <a:gd name="connsiteX66" fmla="*/ 2696023 w 4206653"/>
              <a:gd name="connsiteY66" fmla="*/ 4183758 h 4338661"/>
              <a:gd name="connsiteX67" fmla="*/ 2536003 w 4206653"/>
              <a:gd name="connsiteY67" fmla="*/ 4138038 h 4338661"/>
              <a:gd name="connsiteX68" fmla="*/ 2536003 w 4206653"/>
              <a:gd name="connsiteY68" fmla="*/ 3909438 h 4338661"/>
              <a:gd name="connsiteX69" fmla="*/ 2433133 w 4206653"/>
              <a:gd name="connsiteY69" fmla="*/ 3566538 h 4338661"/>
              <a:gd name="connsiteX70" fmla="*/ 2307403 w 4206653"/>
              <a:gd name="connsiteY70" fmla="*/ 3166488 h 4338661"/>
              <a:gd name="connsiteX71" fmla="*/ 2261683 w 4206653"/>
              <a:gd name="connsiteY71" fmla="*/ 3063618 h 4338661"/>
              <a:gd name="connsiteX72" fmla="*/ 2078803 w 4206653"/>
              <a:gd name="connsiteY72" fmla="*/ 2949318 h 4338661"/>
              <a:gd name="connsiteX73" fmla="*/ 1850203 w 4206653"/>
              <a:gd name="connsiteY73" fmla="*/ 3029328 h 4338661"/>
              <a:gd name="connsiteX74" fmla="*/ 1415863 w 4206653"/>
              <a:gd name="connsiteY74" fmla="*/ 3360798 h 4338661"/>
              <a:gd name="connsiteX75" fmla="*/ 1381573 w 4206653"/>
              <a:gd name="connsiteY75" fmla="*/ 3680838 h 4338661"/>
              <a:gd name="connsiteX76" fmla="*/ 1381573 w 4206653"/>
              <a:gd name="connsiteY76" fmla="*/ 3989448 h 4338661"/>
              <a:gd name="connsiteX77" fmla="*/ 1290133 w 4206653"/>
              <a:gd name="connsiteY77" fmla="*/ 4309488 h 4338661"/>
              <a:gd name="connsiteX78" fmla="*/ 1198693 w 4206653"/>
              <a:gd name="connsiteY78" fmla="*/ 4298058 h 4338661"/>
              <a:gd name="connsiteX79" fmla="*/ 1187263 w 4206653"/>
              <a:gd name="connsiteY79" fmla="*/ 4080888 h 4338661"/>
              <a:gd name="connsiteX80" fmla="*/ 1198693 w 4206653"/>
              <a:gd name="connsiteY80" fmla="*/ 3909438 h 4338661"/>
              <a:gd name="connsiteX81" fmla="*/ 970093 w 4206653"/>
              <a:gd name="connsiteY81" fmla="*/ 3989448 h 4338661"/>
              <a:gd name="connsiteX82" fmla="*/ 718633 w 4206653"/>
              <a:gd name="connsiteY82" fmla="*/ 4069458 h 4338661"/>
              <a:gd name="connsiteX83" fmla="*/ 741493 w 4206653"/>
              <a:gd name="connsiteY83" fmla="*/ 3955158 h 4338661"/>
              <a:gd name="connsiteX84" fmla="*/ 1130113 w 4206653"/>
              <a:gd name="connsiteY84" fmla="*/ 3795138 h 4338661"/>
              <a:gd name="connsiteX85" fmla="*/ 1278703 w 4206653"/>
              <a:gd name="connsiteY85" fmla="*/ 3726558 h 4338661"/>
              <a:gd name="connsiteX86" fmla="*/ 1221553 w 4206653"/>
              <a:gd name="connsiteY86" fmla="*/ 3372228 h 4338661"/>
              <a:gd name="connsiteX87" fmla="*/ 1324423 w 4206653"/>
              <a:gd name="connsiteY87" fmla="*/ 3120768 h 4338661"/>
              <a:gd name="connsiteX88" fmla="*/ 1393003 w 4206653"/>
              <a:gd name="connsiteY88" fmla="*/ 3052188 h 4338661"/>
              <a:gd name="connsiteX89" fmla="*/ 1084393 w 4206653"/>
              <a:gd name="connsiteY89" fmla="*/ 3029328 h 4338661"/>
              <a:gd name="connsiteX90" fmla="*/ 730063 w 4206653"/>
              <a:gd name="connsiteY90" fmla="*/ 2960748 h 4338661"/>
              <a:gd name="connsiteX91" fmla="*/ 375733 w 4206653"/>
              <a:gd name="connsiteY91" fmla="*/ 3132198 h 4338661"/>
              <a:gd name="connsiteX92" fmla="*/ 421453 w 4206653"/>
              <a:gd name="connsiteY92" fmla="*/ 3029328 h 4338661"/>
              <a:gd name="connsiteX93" fmla="*/ 627193 w 4206653"/>
              <a:gd name="connsiteY93" fmla="*/ 2926458 h 4338661"/>
              <a:gd name="connsiteX94" fmla="*/ 810073 w 4206653"/>
              <a:gd name="connsiteY94" fmla="*/ 2755008 h 4338661"/>
              <a:gd name="connsiteX95" fmla="*/ 1152973 w 4206653"/>
              <a:gd name="connsiteY95" fmla="*/ 2777868 h 4338661"/>
              <a:gd name="connsiteX96" fmla="*/ 1461583 w 4206653"/>
              <a:gd name="connsiteY96" fmla="*/ 2823588 h 4338661"/>
              <a:gd name="connsiteX97" fmla="*/ 1953073 w 4206653"/>
              <a:gd name="connsiteY97" fmla="*/ 2663568 h 4338661"/>
              <a:gd name="connsiteX98" fmla="*/ 1701613 w 4206653"/>
              <a:gd name="connsiteY98" fmla="*/ 2263518 h 4338661"/>
              <a:gd name="connsiteX99" fmla="*/ 1690183 w 4206653"/>
              <a:gd name="connsiteY99" fmla="*/ 1966338 h 4338661"/>
              <a:gd name="connsiteX100" fmla="*/ 1381991 w 4206653"/>
              <a:gd name="connsiteY100" fmla="*/ 1841604 h 4338661"/>
              <a:gd name="connsiteX101" fmla="*/ 1095823 w 4206653"/>
              <a:gd name="connsiteY101" fmla="*/ 1714878 h 4338661"/>
              <a:gd name="connsiteX102" fmla="*/ 746507 w 4206653"/>
              <a:gd name="connsiteY102" fmla="*/ 1626415 h 4338661"/>
              <a:gd name="connsiteX103" fmla="*/ 352873 w 4206653"/>
              <a:gd name="connsiteY103" fmla="*/ 1726308 h 4338661"/>
              <a:gd name="connsiteX104" fmla="*/ 113171 w 4206653"/>
              <a:gd name="connsiteY104" fmla="*/ 1763582 h 4338661"/>
              <a:gd name="connsiteX105" fmla="*/ 9973 w 4206653"/>
              <a:gd name="connsiteY105" fmla="*/ 1737738 h 4338661"/>
              <a:gd name="connsiteX106" fmla="*/ 348516 w 4206653"/>
              <a:gd name="connsiteY106" fmla="*/ 1643812 h 4338661"/>
              <a:gd name="connsiteX107" fmla="*/ 653097 w 4206653"/>
              <a:gd name="connsiteY107" fmla="*/ 1543920 h 4338661"/>
              <a:gd name="connsiteX108" fmla="*/ 1072963 w 4206653"/>
              <a:gd name="connsiteY108" fmla="*/ 1612008 h 4338661"/>
              <a:gd name="connsiteX109" fmla="*/ 1244413 w 4206653"/>
              <a:gd name="connsiteY109" fmla="*/ 1657728 h 4338661"/>
              <a:gd name="connsiteX110" fmla="*/ 1205766 w 4206653"/>
              <a:gd name="connsiteY110" fmla="*/ 1451988 h 4338661"/>
              <a:gd name="connsiteX111" fmla="*/ 1046313 w 4206653"/>
              <a:gd name="connsiteY111" fmla="*/ 815409 h 4338661"/>
              <a:gd name="connsiteX112" fmla="*/ 1221553 w 4206653"/>
              <a:gd name="connsiteY112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73263 w 4206653"/>
              <a:gd name="connsiteY23" fmla="*/ 1371978 h 4338661"/>
              <a:gd name="connsiteX24" fmla="*/ 3461833 w 4206653"/>
              <a:gd name="connsiteY24" fmla="*/ 1097658 h 4338661"/>
              <a:gd name="connsiteX25" fmla="*/ 3452944 w 4206653"/>
              <a:gd name="connsiteY25" fmla="*/ 1068448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89205 w 4206653"/>
              <a:gd name="connsiteY34" fmla="*/ 829298 h 4338661"/>
              <a:gd name="connsiteX35" fmla="*/ 3589623 w 4206653"/>
              <a:gd name="connsiteY35" fmla="*/ 967947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58913 w 4206653"/>
              <a:gd name="connsiteY53" fmla="*/ 2697858 h 4338661"/>
              <a:gd name="connsiteX54" fmla="*/ 2821753 w 4206653"/>
              <a:gd name="connsiteY54" fmla="*/ 2823588 h 4338661"/>
              <a:gd name="connsiteX55" fmla="*/ 2764603 w 4206653"/>
              <a:gd name="connsiteY55" fmla="*/ 2995038 h 4338661"/>
              <a:gd name="connsiteX56" fmla="*/ 2970343 w 4206653"/>
              <a:gd name="connsiteY56" fmla="*/ 3132198 h 4338661"/>
              <a:gd name="connsiteX57" fmla="*/ 3176083 w 4206653"/>
              <a:gd name="connsiteY57" fmla="*/ 3269358 h 4338661"/>
              <a:gd name="connsiteX58" fmla="*/ 3347533 w 4206653"/>
              <a:gd name="connsiteY58" fmla="*/ 3303648 h 4338661"/>
              <a:gd name="connsiteX59" fmla="*/ 3267523 w 4206653"/>
              <a:gd name="connsiteY59" fmla="*/ 3395088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61833 w 4206653"/>
              <a:gd name="connsiteY24" fmla="*/ 1097658 h 4338661"/>
              <a:gd name="connsiteX25" fmla="*/ 3452944 w 4206653"/>
              <a:gd name="connsiteY25" fmla="*/ 1068448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89205 w 4206653"/>
              <a:gd name="connsiteY34" fmla="*/ 829298 h 4338661"/>
              <a:gd name="connsiteX35" fmla="*/ 3589623 w 4206653"/>
              <a:gd name="connsiteY35" fmla="*/ 967947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58913 w 4206653"/>
              <a:gd name="connsiteY53" fmla="*/ 2697858 h 4338661"/>
              <a:gd name="connsiteX54" fmla="*/ 2821753 w 4206653"/>
              <a:gd name="connsiteY54" fmla="*/ 2823588 h 4338661"/>
              <a:gd name="connsiteX55" fmla="*/ 2764603 w 4206653"/>
              <a:gd name="connsiteY55" fmla="*/ 2995038 h 4338661"/>
              <a:gd name="connsiteX56" fmla="*/ 2970343 w 4206653"/>
              <a:gd name="connsiteY56" fmla="*/ 3132198 h 4338661"/>
              <a:gd name="connsiteX57" fmla="*/ 3176083 w 4206653"/>
              <a:gd name="connsiteY57" fmla="*/ 3269358 h 4338661"/>
              <a:gd name="connsiteX58" fmla="*/ 3347533 w 4206653"/>
              <a:gd name="connsiteY58" fmla="*/ 3303648 h 4338661"/>
              <a:gd name="connsiteX59" fmla="*/ 3267523 w 4206653"/>
              <a:gd name="connsiteY59" fmla="*/ 3395088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84036 w 4206653"/>
              <a:gd name="connsiteY24" fmla="*/ 1111075 h 4338661"/>
              <a:gd name="connsiteX25" fmla="*/ 3452944 w 4206653"/>
              <a:gd name="connsiteY25" fmla="*/ 1068448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89205 w 4206653"/>
              <a:gd name="connsiteY34" fmla="*/ 829298 h 4338661"/>
              <a:gd name="connsiteX35" fmla="*/ 3589623 w 4206653"/>
              <a:gd name="connsiteY35" fmla="*/ 967947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58913 w 4206653"/>
              <a:gd name="connsiteY53" fmla="*/ 2697858 h 4338661"/>
              <a:gd name="connsiteX54" fmla="*/ 2821753 w 4206653"/>
              <a:gd name="connsiteY54" fmla="*/ 2823588 h 4338661"/>
              <a:gd name="connsiteX55" fmla="*/ 2764603 w 4206653"/>
              <a:gd name="connsiteY55" fmla="*/ 2995038 h 4338661"/>
              <a:gd name="connsiteX56" fmla="*/ 2970343 w 4206653"/>
              <a:gd name="connsiteY56" fmla="*/ 3132198 h 4338661"/>
              <a:gd name="connsiteX57" fmla="*/ 3176083 w 4206653"/>
              <a:gd name="connsiteY57" fmla="*/ 3269358 h 4338661"/>
              <a:gd name="connsiteX58" fmla="*/ 3347533 w 4206653"/>
              <a:gd name="connsiteY58" fmla="*/ 3303648 h 4338661"/>
              <a:gd name="connsiteX59" fmla="*/ 3267523 w 4206653"/>
              <a:gd name="connsiteY59" fmla="*/ 3395088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84036 w 4206653"/>
              <a:gd name="connsiteY24" fmla="*/ 1111075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89205 w 4206653"/>
              <a:gd name="connsiteY34" fmla="*/ 829298 h 4338661"/>
              <a:gd name="connsiteX35" fmla="*/ 3589623 w 4206653"/>
              <a:gd name="connsiteY35" fmla="*/ 967947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58913 w 4206653"/>
              <a:gd name="connsiteY53" fmla="*/ 2697858 h 4338661"/>
              <a:gd name="connsiteX54" fmla="*/ 2821753 w 4206653"/>
              <a:gd name="connsiteY54" fmla="*/ 2823588 h 4338661"/>
              <a:gd name="connsiteX55" fmla="*/ 2764603 w 4206653"/>
              <a:gd name="connsiteY55" fmla="*/ 2995038 h 4338661"/>
              <a:gd name="connsiteX56" fmla="*/ 2970343 w 4206653"/>
              <a:gd name="connsiteY56" fmla="*/ 3132198 h 4338661"/>
              <a:gd name="connsiteX57" fmla="*/ 3176083 w 4206653"/>
              <a:gd name="connsiteY57" fmla="*/ 3269358 h 4338661"/>
              <a:gd name="connsiteX58" fmla="*/ 3347533 w 4206653"/>
              <a:gd name="connsiteY58" fmla="*/ 3303648 h 4338661"/>
              <a:gd name="connsiteX59" fmla="*/ 3267523 w 4206653"/>
              <a:gd name="connsiteY59" fmla="*/ 3395088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89205 w 4206653"/>
              <a:gd name="connsiteY34" fmla="*/ 829298 h 4338661"/>
              <a:gd name="connsiteX35" fmla="*/ 3589623 w 4206653"/>
              <a:gd name="connsiteY35" fmla="*/ 967947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58913 w 4206653"/>
              <a:gd name="connsiteY53" fmla="*/ 2697858 h 4338661"/>
              <a:gd name="connsiteX54" fmla="*/ 2821753 w 4206653"/>
              <a:gd name="connsiteY54" fmla="*/ 2823588 h 4338661"/>
              <a:gd name="connsiteX55" fmla="*/ 2764603 w 4206653"/>
              <a:gd name="connsiteY55" fmla="*/ 2995038 h 4338661"/>
              <a:gd name="connsiteX56" fmla="*/ 2970343 w 4206653"/>
              <a:gd name="connsiteY56" fmla="*/ 3132198 h 4338661"/>
              <a:gd name="connsiteX57" fmla="*/ 3176083 w 4206653"/>
              <a:gd name="connsiteY57" fmla="*/ 3269358 h 4338661"/>
              <a:gd name="connsiteX58" fmla="*/ 3347533 w 4206653"/>
              <a:gd name="connsiteY58" fmla="*/ 3303648 h 4338661"/>
              <a:gd name="connsiteX59" fmla="*/ 3267523 w 4206653"/>
              <a:gd name="connsiteY59" fmla="*/ 3395088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89205 w 4206653"/>
              <a:gd name="connsiteY34" fmla="*/ 82929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58913 w 4206653"/>
              <a:gd name="connsiteY53" fmla="*/ 2697858 h 4338661"/>
              <a:gd name="connsiteX54" fmla="*/ 2821753 w 4206653"/>
              <a:gd name="connsiteY54" fmla="*/ 2823588 h 4338661"/>
              <a:gd name="connsiteX55" fmla="*/ 2764603 w 4206653"/>
              <a:gd name="connsiteY55" fmla="*/ 2995038 h 4338661"/>
              <a:gd name="connsiteX56" fmla="*/ 2970343 w 4206653"/>
              <a:gd name="connsiteY56" fmla="*/ 3132198 h 4338661"/>
              <a:gd name="connsiteX57" fmla="*/ 3176083 w 4206653"/>
              <a:gd name="connsiteY57" fmla="*/ 3269358 h 4338661"/>
              <a:gd name="connsiteX58" fmla="*/ 3347533 w 4206653"/>
              <a:gd name="connsiteY58" fmla="*/ 3303648 h 4338661"/>
              <a:gd name="connsiteX59" fmla="*/ 3267523 w 4206653"/>
              <a:gd name="connsiteY59" fmla="*/ 3395088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58913 w 4206653"/>
              <a:gd name="connsiteY53" fmla="*/ 2697858 h 4338661"/>
              <a:gd name="connsiteX54" fmla="*/ 2821753 w 4206653"/>
              <a:gd name="connsiteY54" fmla="*/ 2823588 h 4338661"/>
              <a:gd name="connsiteX55" fmla="*/ 2764603 w 4206653"/>
              <a:gd name="connsiteY55" fmla="*/ 2995038 h 4338661"/>
              <a:gd name="connsiteX56" fmla="*/ 2970343 w 4206653"/>
              <a:gd name="connsiteY56" fmla="*/ 3132198 h 4338661"/>
              <a:gd name="connsiteX57" fmla="*/ 3176083 w 4206653"/>
              <a:gd name="connsiteY57" fmla="*/ 3269358 h 4338661"/>
              <a:gd name="connsiteX58" fmla="*/ 3347533 w 4206653"/>
              <a:gd name="connsiteY58" fmla="*/ 3303648 h 4338661"/>
              <a:gd name="connsiteX59" fmla="*/ 3267523 w 4206653"/>
              <a:gd name="connsiteY59" fmla="*/ 3395088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21753 w 4206653"/>
              <a:gd name="connsiteY54" fmla="*/ 2823588 h 4338661"/>
              <a:gd name="connsiteX55" fmla="*/ 2764603 w 4206653"/>
              <a:gd name="connsiteY55" fmla="*/ 2995038 h 4338661"/>
              <a:gd name="connsiteX56" fmla="*/ 2970343 w 4206653"/>
              <a:gd name="connsiteY56" fmla="*/ 3132198 h 4338661"/>
              <a:gd name="connsiteX57" fmla="*/ 3176083 w 4206653"/>
              <a:gd name="connsiteY57" fmla="*/ 3269358 h 4338661"/>
              <a:gd name="connsiteX58" fmla="*/ 3347533 w 4206653"/>
              <a:gd name="connsiteY58" fmla="*/ 3303648 h 4338661"/>
              <a:gd name="connsiteX59" fmla="*/ 3267523 w 4206653"/>
              <a:gd name="connsiteY59" fmla="*/ 3395088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764603 w 4206653"/>
              <a:gd name="connsiteY55" fmla="*/ 2995038 h 4338661"/>
              <a:gd name="connsiteX56" fmla="*/ 2970343 w 4206653"/>
              <a:gd name="connsiteY56" fmla="*/ 3132198 h 4338661"/>
              <a:gd name="connsiteX57" fmla="*/ 3176083 w 4206653"/>
              <a:gd name="connsiteY57" fmla="*/ 3269358 h 4338661"/>
              <a:gd name="connsiteX58" fmla="*/ 3347533 w 4206653"/>
              <a:gd name="connsiteY58" fmla="*/ 3303648 h 4338661"/>
              <a:gd name="connsiteX59" fmla="*/ 3267523 w 4206653"/>
              <a:gd name="connsiteY59" fmla="*/ 3395088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70343 w 4206653"/>
              <a:gd name="connsiteY56" fmla="*/ 3132198 h 4338661"/>
              <a:gd name="connsiteX57" fmla="*/ 3176083 w 4206653"/>
              <a:gd name="connsiteY57" fmla="*/ 3269358 h 4338661"/>
              <a:gd name="connsiteX58" fmla="*/ 3347533 w 4206653"/>
              <a:gd name="connsiteY58" fmla="*/ 3303648 h 4338661"/>
              <a:gd name="connsiteX59" fmla="*/ 3267523 w 4206653"/>
              <a:gd name="connsiteY59" fmla="*/ 3395088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59241 w 4206653"/>
              <a:gd name="connsiteY56" fmla="*/ 3167976 h 4338661"/>
              <a:gd name="connsiteX57" fmla="*/ 3176083 w 4206653"/>
              <a:gd name="connsiteY57" fmla="*/ 3269358 h 4338661"/>
              <a:gd name="connsiteX58" fmla="*/ 3347533 w 4206653"/>
              <a:gd name="connsiteY58" fmla="*/ 3303648 h 4338661"/>
              <a:gd name="connsiteX59" fmla="*/ 3267523 w 4206653"/>
              <a:gd name="connsiteY59" fmla="*/ 3395088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59241 w 4206653"/>
              <a:gd name="connsiteY56" fmla="*/ 3167976 h 4338661"/>
              <a:gd name="connsiteX57" fmla="*/ 3176083 w 4206653"/>
              <a:gd name="connsiteY57" fmla="*/ 3269358 h 4338661"/>
              <a:gd name="connsiteX58" fmla="*/ 3388239 w 4206653"/>
              <a:gd name="connsiteY58" fmla="*/ 3442290 h 4338661"/>
              <a:gd name="connsiteX59" fmla="*/ 3267523 w 4206653"/>
              <a:gd name="connsiteY59" fmla="*/ 3395088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59241 w 4206653"/>
              <a:gd name="connsiteY56" fmla="*/ 3167976 h 4338661"/>
              <a:gd name="connsiteX57" fmla="*/ 3176083 w 4206653"/>
              <a:gd name="connsiteY57" fmla="*/ 3269358 h 4338661"/>
              <a:gd name="connsiteX58" fmla="*/ 3388239 w 4206653"/>
              <a:gd name="connsiteY58" fmla="*/ 3442290 h 4338661"/>
              <a:gd name="connsiteX59" fmla="*/ 3226816 w 4206653"/>
              <a:gd name="connsiteY59" fmla="*/ 3390616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59241 w 4206653"/>
              <a:gd name="connsiteY56" fmla="*/ 3167976 h 4338661"/>
              <a:gd name="connsiteX57" fmla="*/ 3176083 w 4206653"/>
              <a:gd name="connsiteY57" fmla="*/ 3269358 h 4338661"/>
              <a:gd name="connsiteX58" fmla="*/ 3388239 w 4206653"/>
              <a:gd name="connsiteY58" fmla="*/ 3442290 h 4338661"/>
              <a:gd name="connsiteX59" fmla="*/ 3212014 w 4206653"/>
              <a:gd name="connsiteY59" fmla="*/ 3363782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59241 w 4206653"/>
              <a:gd name="connsiteY56" fmla="*/ 3167976 h 4338661"/>
              <a:gd name="connsiteX57" fmla="*/ 3176083 w 4206653"/>
              <a:gd name="connsiteY57" fmla="*/ 3269358 h 4338661"/>
              <a:gd name="connsiteX58" fmla="*/ 3388239 w 4206653"/>
              <a:gd name="connsiteY58" fmla="*/ 3442290 h 4338661"/>
              <a:gd name="connsiteX59" fmla="*/ 3212014 w 4206653"/>
              <a:gd name="connsiteY59" fmla="*/ 3363782 h 4338661"/>
              <a:gd name="connsiteX60" fmla="*/ 3004633 w 4206653"/>
              <a:gd name="connsiteY60" fmla="*/ 3276814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59241 w 4206653"/>
              <a:gd name="connsiteY56" fmla="*/ 3167976 h 4338661"/>
              <a:gd name="connsiteX57" fmla="*/ 3176083 w 4206653"/>
              <a:gd name="connsiteY57" fmla="*/ 3269358 h 4338661"/>
              <a:gd name="connsiteX58" fmla="*/ 3388239 w 4206653"/>
              <a:gd name="connsiteY58" fmla="*/ 3442290 h 4338661"/>
              <a:gd name="connsiteX59" fmla="*/ 3212014 w 4206653"/>
              <a:gd name="connsiteY59" fmla="*/ 3363782 h 4338661"/>
              <a:gd name="connsiteX60" fmla="*/ 3004633 w 4206653"/>
              <a:gd name="connsiteY60" fmla="*/ 3276814 h 4338661"/>
              <a:gd name="connsiteX61" fmla="*/ 2771676 w 4206653"/>
              <a:gd name="connsiteY61" fmla="*/ 3166987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59241 w 4206653"/>
              <a:gd name="connsiteY56" fmla="*/ 3167976 h 4338661"/>
              <a:gd name="connsiteX57" fmla="*/ 3176083 w 4206653"/>
              <a:gd name="connsiteY57" fmla="*/ 3269358 h 4338661"/>
              <a:gd name="connsiteX58" fmla="*/ 3388239 w 4206653"/>
              <a:gd name="connsiteY58" fmla="*/ 3442290 h 4338661"/>
              <a:gd name="connsiteX59" fmla="*/ 3212014 w 4206653"/>
              <a:gd name="connsiteY59" fmla="*/ 3363782 h 4338661"/>
              <a:gd name="connsiteX60" fmla="*/ 3004633 w 4206653"/>
              <a:gd name="connsiteY60" fmla="*/ 3276814 h 4338661"/>
              <a:gd name="connsiteX61" fmla="*/ 2771676 w 4206653"/>
              <a:gd name="connsiteY61" fmla="*/ 3166987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25557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59241 w 4206653"/>
              <a:gd name="connsiteY56" fmla="*/ 3167976 h 4338661"/>
              <a:gd name="connsiteX57" fmla="*/ 3176083 w 4206653"/>
              <a:gd name="connsiteY57" fmla="*/ 3269358 h 4338661"/>
              <a:gd name="connsiteX58" fmla="*/ 3388239 w 4206653"/>
              <a:gd name="connsiteY58" fmla="*/ 3442290 h 4338661"/>
              <a:gd name="connsiteX59" fmla="*/ 3212014 w 4206653"/>
              <a:gd name="connsiteY59" fmla="*/ 3363782 h 4338661"/>
              <a:gd name="connsiteX60" fmla="*/ 3004633 w 4206653"/>
              <a:gd name="connsiteY60" fmla="*/ 3276814 h 4338661"/>
              <a:gd name="connsiteX61" fmla="*/ 2771676 w 4206653"/>
              <a:gd name="connsiteY61" fmla="*/ 3166987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25557 w 4206653"/>
              <a:gd name="connsiteY64" fmla="*/ 3326508 h 4338661"/>
              <a:gd name="connsiteX65" fmla="*/ 2610253 w 4206653"/>
              <a:gd name="connsiteY65" fmla="*/ 3564053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59241 w 4206653"/>
              <a:gd name="connsiteY56" fmla="*/ 3167976 h 4338661"/>
              <a:gd name="connsiteX57" fmla="*/ 3176083 w 4206653"/>
              <a:gd name="connsiteY57" fmla="*/ 3269358 h 4338661"/>
              <a:gd name="connsiteX58" fmla="*/ 3388239 w 4206653"/>
              <a:gd name="connsiteY58" fmla="*/ 3442290 h 4338661"/>
              <a:gd name="connsiteX59" fmla="*/ 3212014 w 4206653"/>
              <a:gd name="connsiteY59" fmla="*/ 3363782 h 4338661"/>
              <a:gd name="connsiteX60" fmla="*/ 3004633 w 4206653"/>
              <a:gd name="connsiteY60" fmla="*/ 3276814 h 4338661"/>
              <a:gd name="connsiteX61" fmla="*/ 2771676 w 4206653"/>
              <a:gd name="connsiteY61" fmla="*/ 3166987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25557 w 4206653"/>
              <a:gd name="connsiteY64" fmla="*/ 3326508 h 4338661"/>
              <a:gd name="connsiteX65" fmla="*/ 2610253 w 4206653"/>
              <a:gd name="connsiteY65" fmla="*/ 3564053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81240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59241 w 4206653"/>
              <a:gd name="connsiteY56" fmla="*/ 3167976 h 4338661"/>
              <a:gd name="connsiteX57" fmla="*/ 3176083 w 4206653"/>
              <a:gd name="connsiteY57" fmla="*/ 3269358 h 4338661"/>
              <a:gd name="connsiteX58" fmla="*/ 3388239 w 4206653"/>
              <a:gd name="connsiteY58" fmla="*/ 3442290 h 4338661"/>
              <a:gd name="connsiteX59" fmla="*/ 3212014 w 4206653"/>
              <a:gd name="connsiteY59" fmla="*/ 3363782 h 4338661"/>
              <a:gd name="connsiteX60" fmla="*/ 3004633 w 4206653"/>
              <a:gd name="connsiteY60" fmla="*/ 3276814 h 4338661"/>
              <a:gd name="connsiteX61" fmla="*/ 2771676 w 4206653"/>
              <a:gd name="connsiteY61" fmla="*/ 3166987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25557 w 4206653"/>
              <a:gd name="connsiteY64" fmla="*/ 3326508 h 4338661"/>
              <a:gd name="connsiteX65" fmla="*/ 2610253 w 4206653"/>
              <a:gd name="connsiteY65" fmla="*/ 3564053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95212 w 4206653"/>
              <a:gd name="connsiteY69" fmla="*/ 3945217 h 4338661"/>
              <a:gd name="connsiteX70" fmla="*/ 2481240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59241 w 4206653"/>
              <a:gd name="connsiteY56" fmla="*/ 3167976 h 4338661"/>
              <a:gd name="connsiteX57" fmla="*/ 3176083 w 4206653"/>
              <a:gd name="connsiteY57" fmla="*/ 3269358 h 4338661"/>
              <a:gd name="connsiteX58" fmla="*/ 3388239 w 4206653"/>
              <a:gd name="connsiteY58" fmla="*/ 3442290 h 4338661"/>
              <a:gd name="connsiteX59" fmla="*/ 3212014 w 4206653"/>
              <a:gd name="connsiteY59" fmla="*/ 3363782 h 4338661"/>
              <a:gd name="connsiteX60" fmla="*/ 3004633 w 4206653"/>
              <a:gd name="connsiteY60" fmla="*/ 3276814 h 4338661"/>
              <a:gd name="connsiteX61" fmla="*/ 2771676 w 4206653"/>
              <a:gd name="connsiteY61" fmla="*/ 3166987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25557 w 4206653"/>
              <a:gd name="connsiteY64" fmla="*/ 3326508 h 4338661"/>
              <a:gd name="connsiteX65" fmla="*/ 2610253 w 4206653"/>
              <a:gd name="connsiteY65" fmla="*/ 3564053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76709 w 4206653"/>
              <a:gd name="connsiteY68" fmla="*/ 4330348 h 4338661"/>
              <a:gd name="connsiteX69" fmla="*/ 2595212 w 4206653"/>
              <a:gd name="connsiteY69" fmla="*/ 3945217 h 4338661"/>
              <a:gd name="connsiteX70" fmla="*/ 2481240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59241 w 4206653"/>
              <a:gd name="connsiteY56" fmla="*/ 3167976 h 4338661"/>
              <a:gd name="connsiteX57" fmla="*/ 3176083 w 4206653"/>
              <a:gd name="connsiteY57" fmla="*/ 3269358 h 4338661"/>
              <a:gd name="connsiteX58" fmla="*/ 3388239 w 4206653"/>
              <a:gd name="connsiteY58" fmla="*/ 3442290 h 4338661"/>
              <a:gd name="connsiteX59" fmla="*/ 3212014 w 4206653"/>
              <a:gd name="connsiteY59" fmla="*/ 3363782 h 4338661"/>
              <a:gd name="connsiteX60" fmla="*/ 3004633 w 4206653"/>
              <a:gd name="connsiteY60" fmla="*/ 3276814 h 4338661"/>
              <a:gd name="connsiteX61" fmla="*/ 2771676 w 4206653"/>
              <a:gd name="connsiteY61" fmla="*/ 3166987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25557 w 4206653"/>
              <a:gd name="connsiteY64" fmla="*/ 3326508 h 4338661"/>
              <a:gd name="connsiteX65" fmla="*/ 2610253 w 4206653"/>
              <a:gd name="connsiteY65" fmla="*/ 3564053 h 4338661"/>
              <a:gd name="connsiteX66" fmla="*/ 2682206 w 4206653"/>
              <a:gd name="connsiteY66" fmla="*/ 4005849 h 4338661"/>
              <a:gd name="connsiteX67" fmla="*/ 2696023 w 4206653"/>
              <a:gd name="connsiteY67" fmla="*/ 4183758 h 4338661"/>
              <a:gd name="connsiteX68" fmla="*/ 2576709 w 4206653"/>
              <a:gd name="connsiteY68" fmla="*/ 4330348 h 4338661"/>
              <a:gd name="connsiteX69" fmla="*/ 2595212 w 4206653"/>
              <a:gd name="connsiteY69" fmla="*/ 3945217 h 4338661"/>
              <a:gd name="connsiteX70" fmla="*/ 2481240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59241 w 4206653"/>
              <a:gd name="connsiteY56" fmla="*/ 3167976 h 4338661"/>
              <a:gd name="connsiteX57" fmla="*/ 3176083 w 4206653"/>
              <a:gd name="connsiteY57" fmla="*/ 3269358 h 4338661"/>
              <a:gd name="connsiteX58" fmla="*/ 3388239 w 4206653"/>
              <a:gd name="connsiteY58" fmla="*/ 3442290 h 4338661"/>
              <a:gd name="connsiteX59" fmla="*/ 3212014 w 4206653"/>
              <a:gd name="connsiteY59" fmla="*/ 3363782 h 4338661"/>
              <a:gd name="connsiteX60" fmla="*/ 3004633 w 4206653"/>
              <a:gd name="connsiteY60" fmla="*/ 3276814 h 4338661"/>
              <a:gd name="connsiteX61" fmla="*/ 2771676 w 4206653"/>
              <a:gd name="connsiteY61" fmla="*/ 3166987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25557 w 4206653"/>
              <a:gd name="connsiteY64" fmla="*/ 3326508 h 4338661"/>
              <a:gd name="connsiteX65" fmla="*/ 2610253 w 4206653"/>
              <a:gd name="connsiteY65" fmla="*/ 3564053 h 4338661"/>
              <a:gd name="connsiteX66" fmla="*/ 2682206 w 4206653"/>
              <a:gd name="connsiteY66" fmla="*/ 4005849 h 4338661"/>
              <a:gd name="connsiteX67" fmla="*/ 2647915 w 4206653"/>
              <a:gd name="connsiteY67" fmla="*/ 4183758 h 4338661"/>
              <a:gd name="connsiteX68" fmla="*/ 2576709 w 4206653"/>
              <a:gd name="connsiteY68" fmla="*/ 4330348 h 4338661"/>
              <a:gd name="connsiteX69" fmla="*/ 2595212 w 4206653"/>
              <a:gd name="connsiteY69" fmla="*/ 3945217 h 4338661"/>
              <a:gd name="connsiteX70" fmla="*/ 2481240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460042"/>
              <a:gd name="connsiteX1" fmla="*/ 1343911 w 4206653"/>
              <a:gd name="connsiteY1" fmla="*/ 1559828 h 4460042"/>
              <a:gd name="connsiteX2" fmla="*/ 1553023 w 4206653"/>
              <a:gd name="connsiteY2" fmla="*/ 1657728 h 4460042"/>
              <a:gd name="connsiteX3" fmla="*/ 1907353 w 4206653"/>
              <a:gd name="connsiteY3" fmla="*/ 1680588 h 4460042"/>
              <a:gd name="connsiteX4" fmla="*/ 2021653 w 4206653"/>
              <a:gd name="connsiteY4" fmla="*/ 1543428 h 4460042"/>
              <a:gd name="connsiteX5" fmla="*/ 2124523 w 4206653"/>
              <a:gd name="connsiteY5" fmla="*/ 1291968 h 4460042"/>
              <a:gd name="connsiteX6" fmla="*/ 2124523 w 4206653"/>
              <a:gd name="connsiteY6" fmla="*/ 1120518 h 4460042"/>
              <a:gd name="connsiteX7" fmla="*/ 2068029 w 4206653"/>
              <a:gd name="connsiteY7" fmla="*/ 825325 h 4460042"/>
              <a:gd name="connsiteX8" fmla="*/ 2078803 w 4206653"/>
              <a:gd name="connsiteY8" fmla="*/ 777618 h 4460042"/>
              <a:gd name="connsiteX9" fmla="*/ 2170243 w 4206653"/>
              <a:gd name="connsiteY9" fmla="*/ 1086228 h 4460042"/>
              <a:gd name="connsiteX10" fmla="*/ 2215963 w 4206653"/>
              <a:gd name="connsiteY10" fmla="*/ 1269108 h 4460042"/>
              <a:gd name="connsiteX11" fmla="*/ 2284543 w 4206653"/>
              <a:gd name="connsiteY11" fmla="*/ 1303398 h 4460042"/>
              <a:gd name="connsiteX12" fmla="*/ 2330263 w 4206653"/>
              <a:gd name="connsiteY12" fmla="*/ 1166238 h 4460042"/>
              <a:gd name="connsiteX13" fmla="*/ 2467423 w 4206653"/>
              <a:gd name="connsiteY13" fmla="*/ 880488 h 4460042"/>
              <a:gd name="connsiteX14" fmla="*/ 2558863 w 4206653"/>
              <a:gd name="connsiteY14" fmla="*/ 640458 h 4460042"/>
              <a:gd name="connsiteX15" fmla="*/ 2616013 w 4206653"/>
              <a:gd name="connsiteY15" fmla="*/ 537588 h 4460042"/>
              <a:gd name="connsiteX16" fmla="*/ 2558863 w 4206653"/>
              <a:gd name="connsiteY16" fmla="*/ 789048 h 4460042"/>
              <a:gd name="connsiteX17" fmla="*/ 2444563 w 4206653"/>
              <a:gd name="connsiteY17" fmla="*/ 1097658 h 4460042"/>
              <a:gd name="connsiteX18" fmla="*/ 2375983 w 4206653"/>
              <a:gd name="connsiteY18" fmla="*/ 1406268 h 4460042"/>
              <a:gd name="connsiteX19" fmla="*/ 2558863 w 4206653"/>
              <a:gd name="connsiteY19" fmla="*/ 1577718 h 4460042"/>
              <a:gd name="connsiteX20" fmla="*/ 2878903 w 4206653"/>
              <a:gd name="connsiteY20" fmla="*/ 1657728 h 4460042"/>
              <a:gd name="connsiteX21" fmla="*/ 3187513 w 4206653"/>
              <a:gd name="connsiteY21" fmla="*/ 1657728 h 4460042"/>
              <a:gd name="connsiteX22" fmla="*/ 3370393 w 4206653"/>
              <a:gd name="connsiteY22" fmla="*/ 1566288 h 4460042"/>
              <a:gd name="connsiteX23" fmla="*/ 3488066 w 4206653"/>
              <a:gd name="connsiteY23" fmla="*/ 1246753 h 4460042"/>
              <a:gd name="connsiteX24" fmla="*/ 3495138 w 4206653"/>
              <a:gd name="connsiteY24" fmla="*/ 1115548 h 4460042"/>
              <a:gd name="connsiteX25" fmla="*/ 3493650 w 4206653"/>
              <a:gd name="connsiteY25" fmla="*/ 1063976 h 4460042"/>
              <a:gd name="connsiteX26" fmla="*/ 3450403 w 4206653"/>
              <a:gd name="connsiteY26" fmla="*/ 777618 h 4460042"/>
              <a:gd name="connsiteX27" fmla="*/ 3119893 w 4206653"/>
              <a:gd name="connsiteY27" fmla="*/ 321571 h 4460042"/>
              <a:gd name="connsiteX28" fmla="*/ 3497351 w 4206653"/>
              <a:gd name="connsiteY28" fmla="*/ 674883 h 4460042"/>
              <a:gd name="connsiteX29" fmla="*/ 3759013 w 4206653"/>
              <a:gd name="connsiteY29" fmla="*/ 571878 h 4460042"/>
              <a:gd name="connsiteX30" fmla="*/ 3999043 w 4206653"/>
              <a:gd name="connsiteY30" fmla="*/ 91818 h 4460042"/>
              <a:gd name="connsiteX31" fmla="*/ 4033333 w 4206653"/>
              <a:gd name="connsiteY31" fmla="*/ 11808 h 4460042"/>
              <a:gd name="connsiteX32" fmla="*/ 3984569 w 4206653"/>
              <a:gd name="connsiteY32" fmla="*/ 247366 h 4460042"/>
              <a:gd name="connsiteX33" fmla="*/ 3812791 w 4206653"/>
              <a:gd name="connsiteY33" fmla="*/ 647417 h 4460042"/>
              <a:gd name="connsiteX34" fmla="*/ 3592906 w 4206653"/>
              <a:gd name="connsiteY34" fmla="*/ 811408 h 4460042"/>
              <a:gd name="connsiteX35" fmla="*/ 3604425 w 4206653"/>
              <a:gd name="connsiteY35" fmla="*/ 999253 h 4460042"/>
              <a:gd name="connsiteX36" fmla="*/ 3872985 w 4206653"/>
              <a:gd name="connsiteY36" fmla="*/ 881976 h 4460042"/>
              <a:gd name="connsiteX37" fmla="*/ 4200754 w 4206653"/>
              <a:gd name="connsiteY37" fmla="*/ 774136 h 4460042"/>
              <a:gd name="connsiteX38" fmla="*/ 4064251 w 4206653"/>
              <a:gd name="connsiteY38" fmla="*/ 847195 h 4460042"/>
              <a:gd name="connsiteX39" fmla="*/ 3818880 w 4206653"/>
              <a:gd name="connsiteY39" fmla="*/ 991305 h 4460042"/>
              <a:gd name="connsiteX40" fmla="*/ 3658531 w 4206653"/>
              <a:gd name="connsiteY40" fmla="*/ 1093178 h 4460042"/>
              <a:gd name="connsiteX41" fmla="*/ 3622838 w 4206653"/>
              <a:gd name="connsiteY41" fmla="*/ 1221401 h 4460042"/>
              <a:gd name="connsiteX42" fmla="*/ 3577446 w 4206653"/>
              <a:gd name="connsiteY42" fmla="*/ 1500691 h 4460042"/>
              <a:gd name="connsiteX43" fmla="*/ 3461833 w 4206653"/>
              <a:gd name="connsiteY43" fmla="*/ 1726308 h 4460042"/>
              <a:gd name="connsiteX44" fmla="*/ 3278953 w 4206653"/>
              <a:gd name="connsiteY44" fmla="*/ 2034918 h 4460042"/>
              <a:gd name="connsiteX45" fmla="*/ 3233233 w 4206653"/>
              <a:gd name="connsiteY45" fmla="*/ 2309238 h 4460042"/>
              <a:gd name="connsiteX46" fmla="*/ 3404683 w 4206653"/>
              <a:gd name="connsiteY46" fmla="*/ 2457828 h 4460042"/>
              <a:gd name="connsiteX47" fmla="*/ 3759013 w 4206653"/>
              <a:gd name="connsiteY47" fmla="*/ 2663568 h 4460042"/>
              <a:gd name="connsiteX48" fmla="*/ 4079053 w 4206653"/>
              <a:gd name="connsiteY48" fmla="*/ 2777868 h 4460042"/>
              <a:gd name="connsiteX49" fmla="*/ 4079053 w 4206653"/>
              <a:gd name="connsiteY49" fmla="*/ 2880738 h 4460042"/>
              <a:gd name="connsiteX50" fmla="*/ 3770443 w 4206653"/>
              <a:gd name="connsiteY50" fmla="*/ 2869308 h 4460042"/>
              <a:gd name="connsiteX51" fmla="*/ 3404683 w 4206653"/>
              <a:gd name="connsiteY51" fmla="*/ 2732148 h 4460042"/>
              <a:gd name="connsiteX52" fmla="*/ 3084643 w 4206653"/>
              <a:gd name="connsiteY52" fmla="*/ 2663568 h 4460042"/>
              <a:gd name="connsiteX53" fmla="*/ 2995919 w 4206653"/>
              <a:gd name="connsiteY53" fmla="*/ 2782832 h 4460042"/>
              <a:gd name="connsiteX54" fmla="*/ 2832855 w 4206653"/>
              <a:gd name="connsiteY54" fmla="*/ 2930924 h 4460042"/>
              <a:gd name="connsiteX55" fmla="*/ 2820111 w 4206653"/>
              <a:gd name="connsiteY55" fmla="*/ 3026344 h 4460042"/>
              <a:gd name="connsiteX56" fmla="*/ 2959241 w 4206653"/>
              <a:gd name="connsiteY56" fmla="*/ 3167976 h 4460042"/>
              <a:gd name="connsiteX57" fmla="*/ 3176083 w 4206653"/>
              <a:gd name="connsiteY57" fmla="*/ 3269358 h 4460042"/>
              <a:gd name="connsiteX58" fmla="*/ 3388239 w 4206653"/>
              <a:gd name="connsiteY58" fmla="*/ 3442290 h 4460042"/>
              <a:gd name="connsiteX59" fmla="*/ 3212014 w 4206653"/>
              <a:gd name="connsiteY59" fmla="*/ 3363782 h 4460042"/>
              <a:gd name="connsiteX60" fmla="*/ 3004633 w 4206653"/>
              <a:gd name="connsiteY60" fmla="*/ 3276814 h 4460042"/>
              <a:gd name="connsiteX61" fmla="*/ 2771676 w 4206653"/>
              <a:gd name="connsiteY61" fmla="*/ 3166987 h 4460042"/>
              <a:gd name="connsiteX62" fmla="*/ 2638873 w 4206653"/>
              <a:gd name="connsiteY62" fmla="*/ 3097908 h 4460042"/>
              <a:gd name="connsiteX63" fmla="*/ 2570293 w 4206653"/>
              <a:gd name="connsiteY63" fmla="*/ 3109338 h 4460042"/>
              <a:gd name="connsiteX64" fmla="*/ 2525557 w 4206653"/>
              <a:gd name="connsiteY64" fmla="*/ 3326508 h 4460042"/>
              <a:gd name="connsiteX65" fmla="*/ 2610253 w 4206653"/>
              <a:gd name="connsiteY65" fmla="*/ 3564053 h 4460042"/>
              <a:gd name="connsiteX66" fmla="*/ 2682206 w 4206653"/>
              <a:gd name="connsiteY66" fmla="*/ 4005849 h 4460042"/>
              <a:gd name="connsiteX67" fmla="*/ 2647915 w 4206653"/>
              <a:gd name="connsiteY67" fmla="*/ 4183758 h 4460042"/>
              <a:gd name="connsiteX68" fmla="*/ 2539703 w 4206653"/>
              <a:gd name="connsiteY68" fmla="*/ 4455574 h 4460042"/>
              <a:gd name="connsiteX69" fmla="*/ 2595212 w 4206653"/>
              <a:gd name="connsiteY69" fmla="*/ 3945217 h 4460042"/>
              <a:gd name="connsiteX70" fmla="*/ 2481240 w 4206653"/>
              <a:gd name="connsiteY70" fmla="*/ 3566538 h 4460042"/>
              <a:gd name="connsiteX71" fmla="*/ 2307403 w 4206653"/>
              <a:gd name="connsiteY71" fmla="*/ 3166488 h 4460042"/>
              <a:gd name="connsiteX72" fmla="*/ 2261683 w 4206653"/>
              <a:gd name="connsiteY72" fmla="*/ 3063618 h 4460042"/>
              <a:gd name="connsiteX73" fmla="*/ 2078803 w 4206653"/>
              <a:gd name="connsiteY73" fmla="*/ 2949318 h 4460042"/>
              <a:gd name="connsiteX74" fmla="*/ 1850203 w 4206653"/>
              <a:gd name="connsiteY74" fmla="*/ 3029328 h 4460042"/>
              <a:gd name="connsiteX75" fmla="*/ 1415863 w 4206653"/>
              <a:gd name="connsiteY75" fmla="*/ 3360798 h 4460042"/>
              <a:gd name="connsiteX76" fmla="*/ 1381573 w 4206653"/>
              <a:gd name="connsiteY76" fmla="*/ 3680838 h 4460042"/>
              <a:gd name="connsiteX77" fmla="*/ 1381573 w 4206653"/>
              <a:gd name="connsiteY77" fmla="*/ 3989448 h 4460042"/>
              <a:gd name="connsiteX78" fmla="*/ 1290133 w 4206653"/>
              <a:gd name="connsiteY78" fmla="*/ 4309488 h 4460042"/>
              <a:gd name="connsiteX79" fmla="*/ 1198693 w 4206653"/>
              <a:gd name="connsiteY79" fmla="*/ 4298058 h 4460042"/>
              <a:gd name="connsiteX80" fmla="*/ 1187263 w 4206653"/>
              <a:gd name="connsiteY80" fmla="*/ 4080888 h 4460042"/>
              <a:gd name="connsiteX81" fmla="*/ 1198693 w 4206653"/>
              <a:gd name="connsiteY81" fmla="*/ 3909438 h 4460042"/>
              <a:gd name="connsiteX82" fmla="*/ 970093 w 4206653"/>
              <a:gd name="connsiteY82" fmla="*/ 3989448 h 4460042"/>
              <a:gd name="connsiteX83" fmla="*/ 718633 w 4206653"/>
              <a:gd name="connsiteY83" fmla="*/ 4069458 h 4460042"/>
              <a:gd name="connsiteX84" fmla="*/ 741493 w 4206653"/>
              <a:gd name="connsiteY84" fmla="*/ 3955158 h 4460042"/>
              <a:gd name="connsiteX85" fmla="*/ 1130113 w 4206653"/>
              <a:gd name="connsiteY85" fmla="*/ 3795138 h 4460042"/>
              <a:gd name="connsiteX86" fmla="*/ 1278703 w 4206653"/>
              <a:gd name="connsiteY86" fmla="*/ 3726558 h 4460042"/>
              <a:gd name="connsiteX87" fmla="*/ 1221553 w 4206653"/>
              <a:gd name="connsiteY87" fmla="*/ 3372228 h 4460042"/>
              <a:gd name="connsiteX88" fmla="*/ 1324423 w 4206653"/>
              <a:gd name="connsiteY88" fmla="*/ 3120768 h 4460042"/>
              <a:gd name="connsiteX89" fmla="*/ 1393003 w 4206653"/>
              <a:gd name="connsiteY89" fmla="*/ 3052188 h 4460042"/>
              <a:gd name="connsiteX90" fmla="*/ 1084393 w 4206653"/>
              <a:gd name="connsiteY90" fmla="*/ 3029328 h 4460042"/>
              <a:gd name="connsiteX91" fmla="*/ 730063 w 4206653"/>
              <a:gd name="connsiteY91" fmla="*/ 2960748 h 4460042"/>
              <a:gd name="connsiteX92" fmla="*/ 375733 w 4206653"/>
              <a:gd name="connsiteY92" fmla="*/ 3132198 h 4460042"/>
              <a:gd name="connsiteX93" fmla="*/ 421453 w 4206653"/>
              <a:gd name="connsiteY93" fmla="*/ 3029328 h 4460042"/>
              <a:gd name="connsiteX94" fmla="*/ 627193 w 4206653"/>
              <a:gd name="connsiteY94" fmla="*/ 2926458 h 4460042"/>
              <a:gd name="connsiteX95" fmla="*/ 810073 w 4206653"/>
              <a:gd name="connsiteY95" fmla="*/ 2755008 h 4460042"/>
              <a:gd name="connsiteX96" fmla="*/ 1152973 w 4206653"/>
              <a:gd name="connsiteY96" fmla="*/ 2777868 h 4460042"/>
              <a:gd name="connsiteX97" fmla="*/ 1461583 w 4206653"/>
              <a:gd name="connsiteY97" fmla="*/ 2823588 h 4460042"/>
              <a:gd name="connsiteX98" fmla="*/ 1953073 w 4206653"/>
              <a:gd name="connsiteY98" fmla="*/ 2663568 h 4460042"/>
              <a:gd name="connsiteX99" fmla="*/ 1701613 w 4206653"/>
              <a:gd name="connsiteY99" fmla="*/ 2263518 h 4460042"/>
              <a:gd name="connsiteX100" fmla="*/ 1690183 w 4206653"/>
              <a:gd name="connsiteY100" fmla="*/ 1966338 h 4460042"/>
              <a:gd name="connsiteX101" fmla="*/ 1381991 w 4206653"/>
              <a:gd name="connsiteY101" fmla="*/ 1841604 h 4460042"/>
              <a:gd name="connsiteX102" fmla="*/ 1095823 w 4206653"/>
              <a:gd name="connsiteY102" fmla="*/ 1714878 h 4460042"/>
              <a:gd name="connsiteX103" fmla="*/ 746507 w 4206653"/>
              <a:gd name="connsiteY103" fmla="*/ 1626415 h 4460042"/>
              <a:gd name="connsiteX104" fmla="*/ 352873 w 4206653"/>
              <a:gd name="connsiteY104" fmla="*/ 1726308 h 4460042"/>
              <a:gd name="connsiteX105" fmla="*/ 113171 w 4206653"/>
              <a:gd name="connsiteY105" fmla="*/ 1763582 h 4460042"/>
              <a:gd name="connsiteX106" fmla="*/ 9973 w 4206653"/>
              <a:gd name="connsiteY106" fmla="*/ 1737738 h 4460042"/>
              <a:gd name="connsiteX107" fmla="*/ 348516 w 4206653"/>
              <a:gd name="connsiteY107" fmla="*/ 1643812 h 4460042"/>
              <a:gd name="connsiteX108" fmla="*/ 653097 w 4206653"/>
              <a:gd name="connsiteY108" fmla="*/ 1543920 h 4460042"/>
              <a:gd name="connsiteX109" fmla="*/ 1072963 w 4206653"/>
              <a:gd name="connsiteY109" fmla="*/ 1612008 h 4460042"/>
              <a:gd name="connsiteX110" fmla="*/ 1244413 w 4206653"/>
              <a:gd name="connsiteY110" fmla="*/ 1657728 h 4460042"/>
              <a:gd name="connsiteX111" fmla="*/ 1205766 w 4206653"/>
              <a:gd name="connsiteY111" fmla="*/ 1451988 h 4460042"/>
              <a:gd name="connsiteX112" fmla="*/ 1046313 w 4206653"/>
              <a:gd name="connsiteY112" fmla="*/ 815409 h 4460042"/>
              <a:gd name="connsiteX113" fmla="*/ 1221553 w 4206653"/>
              <a:gd name="connsiteY113" fmla="*/ 1211958 h 4460042"/>
              <a:gd name="connsiteX0" fmla="*/ 1221553 w 4206653"/>
              <a:gd name="connsiteY0" fmla="*/ 1211958 h 4460500"/>
              <a:gd name="connsiteX1" fmla="*/ 1343911 w 4206653"/>
              <a:gd name="connsiteY1" fmla="*/ 1559828 h 4460500"/>
              <a:gd name="connsiteX2" fmla="*/ 1553023 w 4206653"/>
              <a:gd name="connsiteY2" fmla="*/ 1657728 h 4460500"/>
              <a:gd name="connsiteX3" fmla="*/ 1907353 w 4206653"/>
              <a:gd name="connsiteY3" fmla="*/ 1680588 h 4460500"/>
              <a:gd name="connsiteX4" fmla="*/ 2021653 w 4206653"/>
              <a:gd name="connsiteY4" fmla="*/ 1543428 h 4460500"/>
              <a:gd name="connsiteX5" fmla="*/ 2124523 w 4206653"/>
              <a:gd name="connsiteY5" fmla="*/ 1291968 h 4460500"/>
              <a:gd name="connsiteX6" fmla="*/ 2124523 w 4206653"/>
              <a:gd name="connsiteY6" fmla="*/ 1120518 h 4460500"/>
              <a:gd name="connsiteX7" fmla="*/ 2068029 w 4206653"/>
              <a:gd name="connsiteY7" fmla="*/ 825325 h 4460500"/>
              <a:gd name="connsiteX8" fmla="*/ 2078803 w 4206653"/>
              <a:gd name="connsiteY8" fmla="*/ 777618 h 4460500"/>
              <a:gd name="connsiteX9" fmla="*/ 2170243 w 4206653"/>
              <a:gd name="connsiteY9" fmla="*/ 1086228 h 4460500"/>
              <a:gd name="connsiteX10" fmla="*/ 2215963 w 4206653"/>
              <a:gd name="connsiteY10" fmla="*/ 1269108 h 4460500"/>
              <a:gd name="connsiteX11" fmla="*/ 2284543 w 4206653"/>
              <a:gd name="connsiteY11" fmla="*/ 1303398 h 4460500"/>
              <a:gd name="connsiteX12" fmla="*/ 2330263 w 4206653"/>
              <a:gd name="connsiteY12" fmla="*/ 1166238 h 4460500"/>
              <a:gd name="connsiteX13" fmla="*/ 2467423 w 4206653"/>
              <a:gd name="connsiteY13" fmla="*/ 880488 h 4460500"/>
              <a:gd name="connsiteX14" fmla="*/ 2558863 w 4206653"/>
              <a:gd name="connsiteY14" fmla="*/ 640458 h 4460500"/>
              <a:gd name="connsiteX15" fmla="*/ 2616013 w 4206653"/>
              <a:gd name="connsiteY15" fmla="*/ 537588 h 4460500"/>
              <a:gd name="connsiteX16" fmla="*/ 2558863 w 4206653"/>
              <a:gd name="connsiteY16" fmla="*/ 789048 h 4460500"/>
              <a:gd name="connsiteX17" fmla="*/ 2444563 w 4206653"/>
              <a:gd name="connsiteY17" fmla="*/ 1097658 h 4460500"/>
              <a:gd name="connsiteX18" fmla="*/ 2375983 w 4206653"/>
              <a:gd name="connsiteY18" fmla="*/ 1406268 h 4460500"/>
              <a:gd name="connsiteX19" fmla="*/ 2558863 w 4206653"/>
              <a:gd name="connsiteY19" fmla="*/ 1577718 h 4460500"/>
              <a:gd name="connsiteX20" fmla="*/ 2878903 w 4206653"/>
              <a:gd name="connsiteY20" fmla="*/ 1657728 h 4460500"/>
              <a:gd name="connsiteX21" fmla="*/ 3187513 w 4206653"/>
              <a:gd name="connsiteY21" fmla="*/ 1657728 h 4460500"/>
              <a:gd name="connsiteX22" fmla="*/ 3370393 w 4206653"/>
              <a:gd name="connsiteY22" fmla="*/ 1566288 h 4460500"/>
              <a:gd name="connsiteX23" fmla="*/ 3488066 w 4206653"/>
              <a:gd name="connsiteY23" fmla="*/ 1246753 h 4460500"/>
              <a:gd name="connsiteX24" fmla="*/ 3495138 w 4206653"/>
              <a:gd name="connsiteY24" fmla="*/ 1115548 h 4460500"/>
              <a:gd name="connsiteX25" fmla="*/ 3493650 w 4206653"/>
              <a:gd name="connsiteY25" fmla="*/ 1063976 h 4460500"/>
              <a:gd name="connsiteX26" fmla="*/ 3450403 w 4206653"/>
              <a:gd name="connsiteY26" fmla="*/ 777618 h 4460500"/>
              <a:gd name="connsiteX27" fmla="*/ 3119893 w 4206653"/>
              <a:gd name="connsiteY27" fmla="*/ 321571 h 4460500"/>
              <a:gd name="connsiteX28" fmla="*/ 3497351 w 4206653"/>
              <a:gd name="connsiteY28" fmla="*/ 674883 h 4460500"/>
              <a:gd name="connsiteX29" fmla="*/ 3759013 w 4206653"/>
              <a:gd name="connsiteY29" fmla="*/ 571878 h 4460500"/>
              <a:gd name="connsiteX30" fmla="*/ 3999043 w 4206653"/>
              <a:gd name="connsiteY30" fmla="*/ 91818 h 4460500"/>
              <a:gd name="connsiteX31" fmla="*/ 4033333 w 4206653"/>
              <a:gd name="connsiteY31" fmla="*/ 11808 h 4460500"/>
              <a:gd name="connsiteX32" fmla="*/ 3984569 w 4206653"/>
              <a:gd name="connsiteY32" fmla="*/ 247366 h 4460500"/>
              <a:gd name="connsiteX33" fmla="*/ 3812791 w 4206653"/>
              <a:gd name="connsiteY33" fmla="*/ 647417 h 4460500"/>
              <a:gd name="connsiteX34" fmla="*/ 3592906 w 4206653"/>
              <a:gd name="connsiteY34" fmla="*/ 811408 h 4460500"/>
              <a:gd name="connsiteX35" fmla="*/ 3604425 w 4206653"/>
              <a:gd name="connsiteY35" fmla="*/ 999253 h 4460500"/>
              <a:gd name="connsiteX36" fmla="*/ 3872985 w 4206653"/>
              <a:gd name="connsiteY36" fmla="*/ 881976 h 4460500"/>
              <a:gd name="connsiteX37" fmla="*/ 4200754 w 4206653"/>
              <a:gd name="connsiteY37" fmla="*/ 774136 h 4460500"/>
              <a:gd name="connsiteX38" fmla="*/ 4064251 w 4206653"/>
              <a:gd name="connsiteY38" fmla="*/ 847195 h 4460500"/>
              <a:gd name="connsiteX39" fmla="*/ 3818880 w 4206653"/>
              <a:gd name="connsiteY39" fmla="*/ 991305 h 4460500"/>
              <a:gd name="connsiteX40" fmla="*/ 3658531 w 4206653"/>
              <a:gd name="connsiteY40" fmla="*/ 1093178 h 4460500"/>
              <a:gd name="connsiteX41" fmla="*/ 3622838 w 4206653"/>
              <a:gd name="connsiteY41" fmla="*/ 1221401 h 4460500"/>
              <a:gd name="connsiteX42" fmla="*/ 3577446 w 4206653"/>
              <a:gd name="connsiteY42" fmla="*/ 1500691 h 4460500"/>
              <a:gd name="connsiteX43" fmla="*/ 3461833 w 4206653"/>
              <a:gd name="connsiteY43" fmla="*/ 1726308 h 4460500"/>
              <a:gd name="connsiteX44" fmla="*/ 3278953 w 4206653"/>
              <a:gd name="connsiteY44" fmla="*/ 2034918 h 4460500"/>
              <a:gd name="connsiteX45" fmla="*/ 3233233 w 4206653"/>
              <a:gd name="connsiteY45" fmla="*/ 2309238 h 4460500"/>
              <a:gd name="connsiteX46" fmla="*/ 3404683 w 4206653"/>
              <a:gd name="connsiteY46" fmla="*/ 2457828 h 4460500"/>
              <a:gd name="connsiteX47" fmla="*/ 3759013 w 4206653"/>
              <a:gd name="connsiteY47" fmla="*/ 2663568 h 4460500"/>
              <a:gd name="connsiteX48" fmla="*/ 4079053 w 4206653"/>
              <a:gd name="connsiteY48" fmla="*/ 2777868 h 4460500"/>
              <a:gd name="connsiteX49" fmla="*/ 4079053 w 4206653"/>
              <a:gd name="connsiteY49" fmla="*/ 2880738 h 4460500"/>
              <a:gd name="connsiteX50" fmla="*/ 3770443 w 4206653"/>
              <a:gd name="connsiteY50" fmla="*/ 2869308 h 4460500"/>
              <a:gd name="connsiteX51" fmla="*/ 3404683 w 4206653"/>
              <a:gd name="connsiteY51" fmla="*/ 2732148 h 4460500"/>
              <a:gd name="connsiteX52" fmla="*/ 3084643 w 4206653"/>
              <a:gd name="connsiteY52" fmla="*/ 2663568 h 4460500"/>
              <a:gd name="connsiteX53" fmla="*/ 2995919 w 4206653"/>
              <a:gd name="connsiteY53" fmla="*/ 2782832 h 4460500"/>
              <a:gd name="connsiteX54" fmla="*/ 2832855 w 4206653"/>
              <a:gd name="connsiteY54" fmla="*/ 2930924 h 4460500"/>
              <a:gd name="connsiteX55" fmla="*/ 2820111 w 4206653"/>
              <a:gd name="connsiteY55" fmla="*/ 3026344 h 4460500"/>
              <a:gd name="connsiteX56" fmla="*/ 2959241 w 4206653"/>
              <a:gd name="connsiteY56" fmla="*/ 3167976 h 4460500"/>
              <a:gd name="connsiteX57" fmla="*/ 3176083 w 4206653"/>
              <a:gd name="connsiteY57" fmla="*/ 3269358 h 4460500"/>
              <a:gd name="connsiteX58" fmla="*/ 3388239 w 4206653"/>
              <a:gd name="connsiteY58" fmla="*/ 3442290 h 4460500"/>
              <a:gd name="connsiteX59" fmla="*/ 3212014 w 4206653"/>
              <a:gd name="connsiteY59" fmla="*/ 3363782 h 4460500"/>
              <a:gd name="connsiteX60" fmla="*/ 3004633 w 4206653"/>
              <a:gd name="connsiteY60" fmla="*/ 3276814 h 4460500"/>
              <a:gd name="connsiteX61" fmla="*/ 2771676 w 4206653"/>
              <a:gd name="connsiteY61" fmla="*/ 3166987 h 4460500"/>
              <a:gd name="connsiteX62" fmla="*/ 2638873 w 4206653"/>
              <a:gd name="connsiteY62" fmla="*/ 3097908 h 4460500"/>
              <a:gd name="connsiteX63" fmla="*/ 2570293 w 4206653"/>
              <a:gd name="connsiteY63" fmla="*/ 3109338 h 4460500"/>
              <a:gd name="connsiteX64" fmla="*/ 2525557 w 4206653"/>
              <a:gd name="connsiteY64" fmla="*/ 3326508 h 4460500"/>
              <a:gd name="connsiteX65" fmla="*/ 2610253 w 4206653"/>
              <a:gd name="connsiteY65" fmla="*/ 3564053 h 4460500"/>
              <a:gd name="connsiteX66" fmla="*/ 2682206 w 4206653"/>
              <a:gd name="connsiteY66" fmla="*/ 4005849 h 4460500"/>
              <a:gd name="connsiteX67" fmla="*/ 2633113 w 4206653"/>
              <a:gd name="connsiteY67" fmla="*/ 4192703 h 4460500"/>
              <a:gd name="connsiteX68" fmla="*/ 2539703 w 4206653"/>
              <a:gd name="connsiteY68" fmla="*/ 4455574 h 4460500"/>
              <a:gd name="connsiteX69" fmla="*/ 2595212 w 4206653"/>
              <a:gd name="connsiteY69" fmla="*/ 3945217 h 4460500"/>
              <a:gd name="connsiteX70" fmla="*/ 2481240 w 4206653"/>
              <a:gd name="connsiteY70" fmla="*/ 3566538 h 4460500"/>
              <a:gd name="connsiteX71" fmla="*/ 2307403 w 4206653"/>
              <a:gd name="connsiteY71" fmla="*/ 3166488 h 4460500"/>
              <a:gd name="connsiteX72" fmla="*/ 2261683 w 4206653"/>
              <a:gd name="connsiteY72" fmla="*/ 3063618 h 4460500"/>
              <a:gd name="connsiteX73" fmla="*/ 2078803 w 4206653"/>
              <a:gd name="connsiteY73" fmla="*/ 2949318 h 4460500"/>
              <a:gd name="connsiteX74" fmla="*/ 1850203 w 4206653"/>
              <a:gd name="connsiteY74" fmla="*/ 3029328 h 4460500"/>
              <a:gd name="connsiteX75" fmla="*/ 1415863 w 4206653"/>
              <a:gd name="connsiteY75" fmla="*/ 3360798 h 4460500"/>
              <a:gd name="connsiteX76" fmla="*/ 1381573 w 4206653"/>
              <a:gd name="connsiteY76" fmla="*/ 3680838 h 4460500"/>
              <a:gd name="connsiteX77" fmla="*/ 1381573 w 4206653"/>
              <a:gd name="connsiteY77" fmla="*/ 3989448 h 4460500"/>
              <a:gd name="connsiteX78" fmla="*/ 1290133 w 4206653"/>
              <a:gd name="connsiteY78" fmla="*/ 4309488 h 4460500"/>
              <a:gd name="connsiteX79" fmla="*/ 1198693 w 4206653"/>
              <a:gd name="connsiteY79" fmla="*/ 4298058 h 4460500"/>
              <a:gd name="connsiteX80" fmla="*/ 1187263 w 4206653"/>
              <a:gd name="connsiteY80" fmla="*/ 4080888 h 4460500"/>
              <a:gd name="connsiteX81" fmla="*/ 1198693 w 4206653"/>
              <a:gd name="connsiteY81" fmla="*/ 3909438 h 4460500"/>
              <a:gd name="connsiteX82" fmla="*/ 970093 w 4206653"/>
              <a:gd name="connsiteY82" fmla="*/ 3989448 h 4460500"/>
              <a:gd name="connsiteX83" fmla="*/ 718633 w 4206653"/>
              <a:gd name="connsiteY83" fmla="*/ 4069458 h 4460500"/>
              <a:gd name="connsiteX84" fmla="*/ 741493 w 4206653"/>
              <a:gd name="connsiteY84" fmla="*/ 3955158 h 4460500"/>
              <a:gd name="connsiteX85" fmla="*/ 1130113 w 4206653"/>
              <a:gd name="connsiteY85" fmla="*/ 3795138 h 4460500"/>
              <a:gd name="connsiteX86" fmla="*/ 1278703 w 4206653"/>
              <a:gd name="connsiteY86" fmla="*/ 3726558 h 4460500"/>
              <a:gd name="connsiteX87" fmla="*/ 1221553 w 4206653"/>
              <a:gd name="connsiteY87" fmla="*/ 3372228 h 4460500"/>
              <a:gd name="connsiteX88" fmla="*/ 1324423 w 4206653"/>
              <a:gd name="connsiteY88" fmla="*/ 3120768 h 4460500"/>
              <a:gd name="connsiteX89" fmla="*/ 1393003 w 4206653"/>
              <a:gd name="connsiteY89" fmla="*/ 3052188 h 4460500"/>
              <a:gd name="connsiteX90" fmla="*/ 1084393 w 4206653"/>
              <a:gd name="connsiteY90" fmla="*/ 3029328 h 4460500"/>
              <a:gd name="connsiteX91" fmla="*/ 730063 w 4206653"/>
              <a:gd name="connsiteY91" fmla="*/ 2960748 h 4460500"/>
              <a:gd name="connsiteX92" fmla="*/ 375733 w 4206653"/>
              <a:gd name="connsiteY92" fmla="*/ 3132198 h 4460500"/>
              <a:gd name="connsiteX93" fmla="*/ 421453 w 4206653"/>
              <a:gd name="connsiteY93" fmla="*/ 3029328 h 4460500"/>
              <a:gd name="connsiteX94" fmla="*/ 627193 w 4206653"/>
              <a:gd name="connsiteY94" fmla="*/ 2926458 h 4460500"/>
              <a:gd name="connsiteX95" fmla="*/ 810073 w 4206653"/>
              <a:gd name="connsiteY95" fmla="*/ 2755008 h 4460500"/>
              <a:gd name="connsiteX96" fmla="*/ 1152973 w 4206653"/>
              <a:gd name="connsiteY96" fmla="*/ 2777868 h 4460500"/>
              <a:gd name="connsiteX97" fmla="*/ 1461583 w 4206653"/>
              <a:gd name="connsiteY97" fmla="*/ 2823588 h 4460500"/>
              <a:gd name="connsiteX98" fmla="*/ 1953073 w 4206653"/>
              <a:gd name="connsiteY98" fmla="*/ 2663568 h 4460500"/>
              <a:gd name="connsiteX99" fmla="*/ 1701613 w 4206653"/>
              <a:gd name="connsiteY99" fmla="*/ 2263518 h 4460500"/>
              <a:gd name="connsiteX100" fmla="*/ 1690183 w 4206653"/>
              <a:gd name="connsiteY100" fmla="*/ 1966338 h 4460500"/>
              <a:gd name="connsiteX101" fmla="*/ 1381991 w 4206653"/>
              <a:gd name="connsiteY101" fmla="*/ 1841604 h 4460500"/>
              <a:gd name="connsiteX102" fmla="*/ 1095823 w 4206653"/>
              <a:gd name="connsiteY102" fmla="*/ 1714878 h 4460500"/>
              <a:gd name="connsiteX103" fmla="*/ 746507 w 4206653"/>
              <a:gd name="connsiteY103" fmla="*/ 1626415 h 4460500"/>
              <a:gd name="connsiteX104" fmla="*/ 352873 w 4206653"/>
              <a:gd name="connsiteY104" fmla="*/ 1726308 h 4460500"/>
              <a:gd name="connsiteX105" fmla="*/ 113171 w 4206653"/>
              <a:gd name="connsiteY105" fmla="*/ 1763582 h 4460500"/>
              <a:gd name="connsiteX106" fmla="*/ 9973 w 4206653"/>
              <a:gd name="connsiteY106" fmla="*/ 1737738 h 4460500"/>
              <a:gd name="connsiteX107" fmla="*/ 348516 w 4206653"/>
              <a:gd name="connsiteY107" fmla="*/ 1643812 h 4460500"/>
              <a:gd name="connsiteX108" fmla="*/ 653097 w 4206653"/>
              <a:gd name="connsiteY108" fmla="*/ 1543920 h 4460500"/>
              <a:gd name="connsiteX109" fmla="*/ 1072963 w 4206653"/>
              <a:gd name="connsiteY109" fmla="*/ 1612008 h 4460500"/>
              <a:gd name="connsiteX110" fmla="*/ 1244413 w 4206653"/>
              <a:gd name="connsiteY110" fmla="*/ 1657728 h 4460500"/>
              <a:gd name="connsiteX111" fmla="*/ 1205766 w 4206653"/>
              <a:gd name="connsiteY111" fmla="*/ 1451988 h 4460500"/>
              <a:gd name="connsiteX112" fmla="*/ 1046313 w 4206653"/>
              <a:gd name="connsiteY112" fmla="*/ 815409 h 4460500"/>
              <a:gd name="connsiteX113" fmla="*/ 1221553 w 4206653"/>
              <a:gd name="connsiteY113" fmla="*/ 1211958 h 4460500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610253 w 4206653"/>
              <a:gd name="connsiteY65" fmla="*/ 3564053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50203 w 4206653"/>
              <a:gd name="connsiteY74" fmla="*/ 3029328 h 4460527"/>
              <a:gd name="connsiteX75" fmla="*/ 1415863 w 4206653"/>
              <a:gd name="connsiteY75" fmla="*/ 3360798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24423 w 4206653"/>
              <a:gd name="connsiteY88" fmla="*/ 3120768 h 4460527"/>
              <a:gd name="connsiteX89" fmla="*/ 1393003 w 4206653"/>
              <a:gd name="connsiteY89" fmla="*/ 3052188 h 4460527"/>
              <a:gd name="connsiteX90" fmla="*/ 1084393 w 4206653"/>
              <a:gd name="connsiteY90" fmla="*/ 3029328 h 4460527"/>
              <a:gd name="connsiteX91" fmla="*/ 730063 w 4206653"/>
              <a:gd name="connsiteY91" fmla="*/ 2960748 h 4460527"/>
              <a:gd name="connsiteX92" fmla="*/ 375733 w 4206653"/>
              <a:gd name="connsiteY92" fmla="*/ 3132198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10073 w 4206653"/>
              <a:gd name="connsiteY95" fmla="*/ 2755008 h 4460527"/>
              <a:gd name="connsiteX96" fmla="*/ 1152973 w 4206653"/>
              <a:gd name="connsiteY96" fmla="*/ 2777868 h 4460527"/>
              <a:gd name="connsiteX97" fmla="*/ 1461583 w 4206653"/>
              <a:gd name="connsiteY97" fmla="*/ 2823588 h 4460527"/>
              <a:gd name="connsiteX98" fmla="*/ 1953073 w 4206653"/>
              <a:gd name="connsiteY98" fmla="*/ 2663568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50203 w 4206653"/>
              <a:gd name="connsiteY74" fmla="*/ 3029328 h 4460527"/>
              <a:gd name="connsiteX75" fmla="*/ 1415863 w 4206653"/>
              <a:gd name="connsiteY75" fmla="*/ 3360798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24423 w 4206653"/>
              <a:gd name="connsiteY88" fmla="*/ 3120768 h 4460527"/>
              <a:gd name="connsiteX89" fmla="*/ 1393003 w 4206653"/>
              <a:gd name="connsiteY89" fmla="*/ 3052188 h 4460527"/>
              <a:gd name="connsiteX90" fmla="*/ 1084393 w 4206653"/>
              <a:gd name="connsiteY90" fmla="*/ 3029328 h 4460527"/>
              <a:gd name="connsiteX91" fmla="*/ 730063 w 4206653"/>
              <a:gd name="connsiteY91" fmla="*/ 2960748 h 4460527"/>
              <a:gd name="connsiteX92" fmla="*/ 375733 w 4206653"/>
              <a:gd name="connsiteY92" fmla="*/ 3132198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10073 w 4206653"/>
              <a:gd name="connsiteY95" fmla="*/ 2755008 h 4460527"/>
              <a:gd name="connsiteX96" fmla="*/ 1152973 w 4206653"/>
              <a:gd name="connsiteY96" fmla="*/ 2777868 h 4460527"/>
              <a:gd name="connsiteX97" fmla="*/ 1461583 w 4206653"/>
              <a:gd name="connsiteY97" fmla="*/ 2823588 h 4460527"/>
              <a:gd name="connsiteX98" fmla="*/ 1953073 w 4206653"/>
              <a:gd name="connsiteY98" fmla="*/ 2663568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50203 w 4206653"/>
              <a:gd name="connsiteY74" fmla="*/ 3029328 h 4460527"/>
              <a:gd name="connsiteX75" fmla="*/ 1415863 w 4206653"/>
              <a:gd name="connsiteY75" fmla="*/ 3360798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24423 w 4206653"/>
              <a:gd name="connsiteY88" fmla="*/ 3120768 h 4460527"/>
              <a:gd name="connsiteX89" fmla="*/ 1393003 w 4206653"/>
              <a:gd name="connsiteY89" fmla="*/ 3052188 h 4460527"/>
              <a:gd name="connsiteX90" fmla="*/ 1084393 w 4206653"/>
              <a:gd name="connsiteY90" fmla="*/ 3029328 h 4460527"/>
              <a:gd name="connsiteX91" fmla="*/ 730063 w 4206653"/>
              <a:gd name="connsiteY91" fmla="*/ 2960748 h 4460527"/>
              <a:gd name="connsiteX92" fmla="*/ 375733 w 4206653"/>
              <a:gd name="connsiteY92" fmla="*/ 3132198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10073 w 4206653"/>
              <a:gd name="connsiteY95" fmla="*/ 2755008 h 4460527"/>
              <a:gd name="connsiteX96" fmla="*/ 1152973 w 4206653"/>
              <a:gd name="connsiteY96" fmla="*/ 2777868 h 4460527"/>
              <a:gd name="connsiteX97" fmla="*/ 1461583 w 4206653"/>
              <a:gd name="connsiteY97" fmla="*/ 2823588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50203 w 4206653"/>
              <a:gd name="connsiteY74" fmla="*/ 3029328 h 4460527"/>
              <a:gd name="connsiteX75" fmla="*/ 1415863 w 4206653"/>
              <a:gd name="connsiteY75" fmla="*/ 3360798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24423 w 4206653"/>
              <a:gd name="connsiteY88" fmla="*/ 3120768 h 4460527"/>
              <a:gd name="connsiteX89" fmla="*/ 1393003 w 4206653"/>
              <a:gd name="connsiteY89" fmla="*/ 3052188 h 4460527"/>
              <a:gd name="connsiteX90" fmla="*/ 1084393 w 4206653"/>
              <a:gd name="connsiteY90" fmla="*/ 3029328 h 4460527"/>
              <a:gd name="connsiteX91" fmla="*/ 730063 w 4206653"/>
              <a:gd name="connsiteY91" fmla="*/ 2960748 h 4460527"/>
              <a:gd name="connsiteX92" fmla="*/ 375733 w 4206653"/>
              <a:gd name="connsiteY92" fmla="*/ 3132198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10073 w 4206653"/>
              <a:gd name="connsiteY95" fmla="*/ 2755008 h 4460527"/>
              <a:gd name="connsiteX96" fmla="*/ 1152973 w 4206653"/>
              <a:gd name="connsiteY96" fmla="*/ 2777868 h 4460527"/>
              <a:gd name="connsiteX97" fmla="*/ 1531894 w 4206653"/>
              <a:gd name="connsiteY97" fmla="*/ 2917507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24299 w 4206653"/>
              <a:gd name="connsiteY74" fmla="*/ 3002494 h 4460527"/>
              <a:gd name="connsiteX75" fmla="*/ 1415863 w 4206653"/>
              <a:gd name="connsiteY75" fmla="*/ 3360798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24423 w 4206653"/>
              <a:gd name="connsiteY88" fmla="*/ 3120768 h 4460527"/>
              <a:gd name="connsiteX89" fmla="*/ 1393003 w 4206653"/>
              <a:gd name="connsiteY89" fmla="*/ 3052188 h 4460527"/>
              <a:gd name="connsiteX90" fmla="*/ 1084393 w 4206653"/>
              <a:gd name="connsiteY90" fmla="*/ 3029328 h 4460527"/>
              <a:gd name="connsiteX91" fmla="*/ 730063 w 4206653"/>
              <a:gd name="connsiteY91" fmla="*/ 2960748 h 4460527"/>
              <a:gd name="connsiteX92" fmla="*/ 375733 w 4206653"/>
              <a:gd name="connsiteY92" fmla="*/ 3132198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10073 w 4206653"/>
              <a:gd name="connsiteY95" fmla="*/ 2755008 h 4460527"/>
              <a:gd name="connsiteX96" fmla="*/ 1152973 w 4206653"/>
              <a:gd name="connsiteY96" fmla="*/ 2777868 h 4460527"/>
              <a:gd name="connsiteX97" fmla="*/ 1531894 w 4206653"/>
              <a:gd name="connsiteY97" fmla="*/ 2917507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24299 w 4206653"/>
              <a:gd name="connsiteY74" fmla="*/ 3002494 h 4460527"/>
              <a:gd name="connsiteX75" fmla="*/ 1412162 w 4206653"/>
              <a:gd name="connsiteY75" fmla="*/ 3235573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24423 w 4206653"/>
              <a:gd name="connsiteY88" fmla="*/ 3120768 h 4460527"/>
              <a:gd name="connsiteX89" fmla="*/ 1393003 w 4206653"/>
              <a:gd name="connsiteY89" fmla="*/ 3052188 h 4460527"/>
              <a:gd name="connsiteX90" fmla="*/ 1084393 w 4206653"/>
              <a:gd name="connsiteY90" fmla="*/ 3029328 h 4460527"/>
              <a:gd name="connsiteX91" fmla="*/ 730063 w 4206653"/>
              <a:gd name="connsiteY91" fmla="*/ 2960748 h 4460527"/>
              <a:gd name="connsiteX92" fmla="*/ 375733 w 4206653"/>
              <a:gd name="connsiteY92" fmla="*/ 3132198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10073 w 4206653"/>
              <a:gd name="connsiteY95" fmla="*/ 2755008 h 4460527"/>
              <a:gd name="connsiteX96" fmla="*/ 1152973 w 4206653"/>
              <a:gd name="connsiteY96" fmla="*/ 2777868 h 4460527"/>
              <a:gd name="connsiteX97" fmla="*/ 1531894 w 4206653"/>
              <a:gd name="connsiteY97" fmla="*/ 2917507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24299 w 4206653"/>
              <a:gd name="connsiteY74" fmla="*/ 3002494 h 4460527"/>
              <a:gd name="connsiteX75" fmla="*/ 1412162 w 4206653"/>
              <a:gd name="connsiteY75" fmla="*/ 3235573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24423 w 4206653"/>
              <a:gd name="connsiteY88" fmla="*/ 3120768 h 4460527"/>
              <a:gd name="connsiteX89" fmla="*/ 1393003 w 4206653"/>
              <a:gd name="connsiteY89" fmla="*/ 3052188 h 4460527"/>
              <a:gd name="connsiteX90" fmla="*/ 1084393 w 4206653"/>
              <a:gd name="connsiteY90" fmla="*/ 3029328 h 4460527"/>
              <a:gd name="connsiteX91" fmla="*/ 730063 w 4206653"/>
              <a:gd name="connsiteY91" fmla="*/ 2960748 h 4460527"/>
              <a:gd name="connsiteX92" fmla="*/ 375733 w 4206653"/>
              <a:gd name="connsiteY92" fmla="*/ 3132198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10073 w 4206653"/>
              <a:gd name="connsiteY95" fmla="*/ 2755008 h 4460527"/>
              <a:gd name="connsiteX96" fmla="*/ 1149272 w 4206653"/>
              <a:gd name="connsiteY96" fmla="*/ 2889676 h 4460527"/>
              <a:gd name="connsiteX97" fmla="*/ 1531894 w 4206653"/>
              <a:gd name="connsiteY97" fmla="*/ 2917507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24299 w 4206653"/>
              <a:gd name="connsiteY74" fmla="*/ 3002494 h 4460527"/>
              <a:gd name="connsiteX75" fmla="*/ 1412162 w 4206653"/>
              <a:gd name="connsiteY75" fmla="*/ 3235573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24423 w 4206653"/>
              <a:gd name="connsiteY88" fmla="*/ 3120768 h 4460527"/>
              <a:gd name="connsiteX89" fmla="*/ 1393003 w 4206653"/>
              <a:gd name="connsiteY89" fmla="*/ 3052188 h 4460527"/>
              <a:gd name="connsiteX90" fmla="*/ 1084393 w 4206653"/>
              <a:gd name="connsiteY90" fmla="*/ 3029328 h 4460527"/>
              <a:gd name="connsiteX91" fmla="*/ 730063 w 4206653"/>
              <a:gd name="connsiteY91" fmla="*/ 2960748 h 4460527"/>
              <a:gd name="connsiteX92" fmla="*/ 375733 w 4206653"/>
              <a:gd name="connsiteY92" fmla="*/ 3132198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54480 w 4206653"/>
              <a:gd name="connsiteY95" fmla="*/ 2889178 h 4460527"/>
              <a:gd name="connsiteX96" fmla="*/ 1149272 w 4206653"/>
              <a:gd name="connsiteY96" fmla="*/ 2889676 h 4460527"/>
              <a:gd name="connsiteX97" fmla="*/ 1531894 w 4206653"/>
              <a:gd name="connsiteY97" fmla="*/ 2917507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24299 w 4206653"/>
              <a:gd name="connsiteY74" fmla="*/ 3002494 h 4460527"/>
              <a:gd name="connsiteX75" fmla="*/ 1412162 w 4206653"/>
              <a:gd name="connsiteY75" fmla="*/ 3235573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24423 w 4206653"/>
              <a:gd name="connsiteY88" fmla="*/ 3120768 h 4460527"/>
              <a:gd name="connsiteX89" fmla="*/ 1393003 w 4206653"/>
              <a:gd name="connsiteY89" fmla="*/ 3052188 h 4460527"/>
              <a:gd name="connsiteX90" fmla="*/ 1076992 w 4206653"/>
              <a:gd name="connsiteY90" fmla="*/ 3015911 h 4460527"/>
              <a:gd name="connsiteX91" fmla="*/ 730063 w 4206653"/>
              <a:gd name="connsiteY91" fmla="*/ 2960748 h 4460527"/>
              <a:gd name="connsiteX92" fmla="*/ 375733 w 4206653"/>
              <a:gd name="connsiteY92" fmla="*/ 3132198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54480 w 4206653"/>
              <a:gd name="connsiteY95" fmla="*/ 2889178 h 4460527"/>
              <a:gd name="connsiteX96" fmla="*/ 1149272 w 4206653"/>
              <a:gd name="connsiteY96" fmla="*/ 2889676 h 4460527"/>
              <a:gd name="connsiteX97" fmla="*/ 1531894 w 4206653"/>
              <a:gd name="connsiteY97" fmla="*/ 2917507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24299 w 4206653"/>
              <a:gd name="connsiteY74" fmla="*/ 3002494 h 4460527"/>
              <a:gd name="connsiteX75" fmla="*/ 1412162 w 4206653"/>
              <a:gd name="connsiteY75" fmla="*/ 3235573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24423 w 4206653"/>
              <a:gd name="connsiteY88" fmla="*/ 3120768 h 4460527"/>
              <a:gd name="connsiteX89" fmla="*/ 1393003 w 4206653"/>
              <a:gd name="connsiteY89" fmla="*/ 3052188 h 4460527"/>
              <a:gd name="connsiteX90" fmla="*/ 1076992 w 4206653"/>
              <a:gd name="connsiteY90" fmla="*/ 3015911 h 4460527"/>
              <a:gd name="connsiteX91" fmla="*/ 726362 w 4206653"/>
              <a:gd name="connsiteY91" fmla="*/ 2992054 h 4460527"/>
              <a:gd name="connsiteX92" fmla="*/ 375733 w 4206653"/>
              <a:gd name="connsiteY92" fmla="*/ 3132198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54480 w 4206653"/>
              <a:gd name="connsiteY95" fmla="*/ 2889178 h 4460527"/>
              <a:gd name="connsiteX96" fmla="*/ 1149272 w 4206653"/>
              <a:gd name="connsiteY96" fmla="*/ 2889676 h 4460527"/>
              <a:gd name="connsiteX97" fmla="*/ 1531894 w 4206653"/>
              <a:gd name="connsiteY97" fmla="*/ 2917507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24299 w 4206653"/>
              <a:gd name="connsiteY74" fmla="*/ 3002494 h 4460527"/>
              <a:gd name="connsiteX75" fmla="*/ 1412162 w 4206653"/>
              <a:gd name="connsiteY75" fmla="*/ 3235573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24423 w 4206653"/>
              <a:gd name="connsiteY88" fmla="*/ 3120768 h 4460527"/>
              <a:gd name="connsiteX89" fmla="*/ 1393003 w 4206653"/>
              <a:gd name="connsiteY89" fmla="*/ 3052188 h 4460527"/>
              <a:gd name="connsiteX90" fmla="*/ 1076992 w 4206653"/>
              <a:gd name="connsiteY90" fmla="*/ 3015911 h 4460527"/>
              <a:gd name="connsiteX91" fmla="*/ 726362 w 4206653"/>
              <a:gd name="connsiteY91" fmla="*/ 2992054 h 4460527"/>
              <a:gd name="connsiteX92" fmla="*/ 235111 w 4206653"/>
              <a:gd name="connsiteY92" fmla="*/ 3217172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54480 w 4206653"/>
              <a:gd name="connsiteY95" fmla="*/ 2889178 h 4460527"/>
              <a:gd name="connsiteX96" fmla="*/ 1149272 w 4206653"/>
              <a:gd name="connsiteY96" fmla="*/ 2889676 h 4460527"/>
              <a:gd name="connsiteX97" fmla="*/ 1531894 w 4206653"/>
              <a:gd name="connsiteY97" fmla="*/ 2917507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24299 w 4206653"/>
              <a:gd name="connsiteY74" fmla="*/ 3002494 h 4460527"/>
              <a:gd name="connsiteX75" fmla="*/ 1412162 w 4206653"/>
              <a:gd name="connsiteY75" fmla="*/ 3235573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24423 w 4206653"/>
              <a:gd name="connsiteY88" fmla="*/ 3120768 h 4460527"/>
              <a:gd name="connsiteX89" fmla="*/ 1393003 w 4206653"/>
              <a:gd name="connsiteY89" fmla="*/ 3052188 h 4460527"/>
              <a:gd name="connsiteX90" fmla="*/ 1076992 w 4206653"/>
              <a:gd name="connsiteY90" fmla="*/ 3015911 h 4460527"/>
              <a:gd name="connsiteX91" fmla="*/ 663453 w 4206653"/>
              <a:gd name="connsiteY91" fmla="*/ 3023360 h 4460527"/>
              <a:gd name="connsiteX92" fmla="*/ 235111 w 4206653"/>
              <a:gd name="connsiteY92" fmla="*/ 3217172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54480 w 4206653"/>
              <a:gd name="connsiteY95" fmla="*/ 2889178 h 4460527"/>
              <a:gd name="connsiteX96" fmla="*/ 1149272 w 4206653"/>
              <a:gd name="connsiteY96" fmla="*/ 2889676 h 4460527"/>
              <a:gd name="connsiteX97" fmla="*/ 1531894 w 4206653"/>
              <a:gd name="connsiteY97" fmla="*/ 2917507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24299 w 4206653"/>
              <a:gd name="connsiteY74" fmla="*/ 3002494 h 4460527"/>
              <a:gd name="connsiteX75" fmla="*/ 1412162 w 4206653"/>
              <a:gd name="connsiteY75" fmla="*/ 3235573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24423 w 4206653"/>
              <a:gd name="connsiteY88" fmla="*/ 3120768 h 4460527"/>
              <a:gd name="connsiteX89" fmla="*/ 1393003 w 4206653"/>
              <a:gd name="connsiteY89" fmla="*/ 3052188 h 4460527"/>
              <a:gd name="connsiteX90" fmla="*/ 1080693 w 4206653"/>
              <a:gd name="connsiteY90" fmla="*/ 2984604 h 4460527"/>
              <a:gd name="connsiteX91" fmla="*/ 663453 w 4206653"/>
              <a:gd name="connsiteY91" fmla="*/ 3023360 h 4460527"/>
              <a:gd name="connsiteX92" fmla="*/ 235111 w 4206653"/>
              <a:gd name="connsiteY92" fmla="*/ 3217172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54480 w 4206653"/>
              <a:gd name="connsiteY95" fmla="*/ 2889178 h 4460527"/>
              <a:gd name="connsiteX96" fmla="*/ 1149272 w 4206653"/>
              <a:gd name="connsiteY96" fmla="*/ 2889676 h 4460527"/>
              <a:gd name="connsiteX97" fmla="*/ 1531894 w 4206653"/>
              <a:gd name="connsiteY97" fmla="*/ 2917507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24299 w 4206653"/>
              <a:gd name="connsiteY74" fmla="*/ 3002494 h 4460527"/>
              <a:gd name="connsiteX75" fmla="*/ 1412162 w 4206653"/>
              <a:gd name="connsiteY75" fmla="*/ 3235573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09620 w 4206653"/>
              <a:gd name="connsiteY88" fmla="*/ 3169963 h 4460527"/>
              <a:gd name="connsiteX89" fmla="*/ 1393003 w 4206653"/>
              <a:gd name="connsiteY89" fmla="*/ 3052188 h 4460527"/>
              <a:gd name="connsiteX90" fmla="*/ 1080693 w 4206653"/>
              <a:gd name="connsiteY90" fmla="*/ 2984604 h 4460527"/>
              <a:gd name="connsiteX91" fmla="*/ 663453 w 4206653"/>
              <a:gd name="connsiteY91" fmla="*/ 3023360 h 4460527"/>
              <a:gd name="connsiteX92" fmla="*/ 235111 w 4206653"/>
              <a:gd name="connsiteY92" fmla="*/ 3217172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54480 w 4206653"/>
              <a:gd name="connsiteY95" fmla="*/ 2889178 h 4460527"/>
              <a:gd name="connsiteX96" fmla="*/ 1149272 w 4206653"/>
              <a:gd name="connsiteY96" fmla="*/ 2889676 h 4460527"/>
              <a:gd name="connsiteX97" fmla="*/ 1531894 w 4206653"/>
              <a:gd name="connsiteY97" fmla="*/ 2917507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24299 w 4206653"/>
              <a:gd name="connsiteY74" fmla="*/ 3002494 h 4460527"/>
              <a:gd name="connsiteX75" fmla="*/ 1412162 w 4206653"/>
              <a:gd name="connsiteY75" fmla="*/ 3235573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69661 w 4206653"/>
              <a:gd name="connsiteY87" fmla="*/ 3390117 h 4460527"/>
              <a:gd name="connsiteX88" fmla="*/ 1309620 w 4206653"/>
              <a:gd name="connsiteY88" fmla="*/ 3169963 h 4460527"/>
              <a:gd name="connsiteX89" fmla="*/ 1393003 w 4206653"/>
              <a:gd name="connsiteY89" fmla="*/ 3052188 h 4460527"/>
              <a:gd name="connsiteX90" fmla="*/ 1080693 w 4206653"/>
              <a:gd name="connsiteY90" fmla="*/ 2984604 h 4460527"/>
              <a:gd name="connsiteX91" fmla="*/ 663453 w 4206653"/>
              <a:gd name="connsiteY91" fmla="*/ 3023360 h 4460527"/>
              <a:gd name="connsiteX92" fmla="*/ 235111 w 4206653"/>
              <a:gd name="connsiteY92" fmla="*/ 3217172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54480 w 4206653"/>
              <a:gd name="connsiteY95" fmla="*/ 2889178 h 4460527"/>
              <a:gd name="connsiteX96" fmla="*/ 1149272 w 4206653"/>
              <a:gd name="connsiteY96" fmla="*/ 2889676 h 4460527"/>
              <a:gd name="connsiteX97" fmla="*/ 1531894 w 4206653"/>
              <a:gd name="connsiteY97" fmla="*/ 2917507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24299 w 4206653"/>
              <a:gd name="connsiteY74" fmla="*/ 3002494 h 4460527"/>
              <a:gd name="connsiteX75" fmla="*/ 1412162 w 4206653"/>
              <a:gd name="connsiteY75" fmla="*/ 3235573 h 4460527"/>
              <a:gd name="connsiteX76" fmla="*/ 1381573 w 4206653"/>
              <a:gd name="connsiteY76" fmla="*/ 3680838 h 4460527"/>
              <a:gd name="connsiteX77" fmla="*/ 1340867 w 4206653"/>
              <a:gd name="connsiteY77" fmla="*/ 3980504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69661 w 4206653"/>
              <a:gd name="connsiteY87" fmla="*/ 3390117 h 4460527"/>
              <a:gd name="connsiteX88" fmla="*/ 1309620 w 4206653"/>
              <a:gd name="connsiteY88" fmla="*/ 3169963 h 4460527"/>
              <a:gd name="connsiteX89" fmla="*/ 1393003 w 4206653"/>
              <a:gd name="connsiteY89" fmla="*/ 3052188 h 4460527"/>
              <a:gd name="connsiteX90" fmla="*/ 1080693 w 4206653"/>
              <a:gd name="connsiteY90" fmla="*/ 2984604 h 4460527"/>
              <a:gd name="connsiteX91" fmla="*/ 663453 w 4206653"/>
              <a:gd name="connsiteY91" fmla="*/ 3023360 h 4460527"/>
              <a:gd name="connsiteX92" fmla="*/ 235111 w 4206653"/>
              <a:gd name="connsiteY92" fmla="*/ 3217172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54480 w 4206653"/>
              <a:gd name="connsiteY95" fmla="*/ 2889178 h 4460527"/>
              <a:gd name="connsiteX96" fmla="*/ 1149272 w 4206653"/>
              <a:gd name="connsiteY96" fmla="*/ 2889676 h 4460527"/>
              <a:gd name="connsiteX97" fmla="*/ 1531894 w 4206653"/>
              <a:gd name="connsiteY97" fmla="*/ 2917507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743809"/>
              <a:gd name="connsiteX1" fmla="*/ 1343911 w 4206653"/>
              <a:gd name="connsiteY1" fmla="*/ 1559828 h 4743809"/>
              <a:gd name="connsiteX2" fmla="*/ 1553023 w 4206653"/>
              <a:gd name="connsiteY2" fmla="*/ 1657728 h 4743809"/>
              <a:gd name="connsiteX3" fmla="*/ 1907353 w 4206653"/>
              <a:gd name="connsiteY3" fmla="*/ 1680588 h 4743809"/>
              <a:gd name="connsiteX4" fmla="*/ 2021653 w 4206653"/>
              <a:gd name="connsiteY4" fmla="*/ 1543428 h 4743809"/>
              <a:gd name="connsiteX5" fmla="*/ 2124523 w 4206653"/>
              <a:gd name="connsiteY5" fmla="*/ 1291968 h 4743809"/>
              <a:gd name="connsiteX6" fmla="*/ 2124523 w 4206653"/>
              <a:gd name="connsiteY6" fmla="*/ 1120518 h 4743809"/>
              <a:gd name="connsiteX7" fmla="*/ 2068029 w 4206653"/>
              <a:gd name="connsiteY7" fmla="*/ 825325 h 4743809"/>
              <a:gd name="connsiteX8" fmla="*/ 2078803 w 4206653"/>
              <a:gd name="connsiteY8" fmla="*/ 777618 h 4743809"/>
              <a:gd name="connsiteX9" fmla="*/ 2170243 w 4206653"/>
              <a:gd name="connsiteY9" fmla="*/ 1086228 h 4743809"/>
              <a:gd name="connsiteX10" fmla="*/ 2215963 w 4206653"/>
              <a:gd name="connsiteY10" fmla="*/ 1269108 h 4743809"/>
              <a:gd name="connsiteX11" fmla="*/ 2284543 w 4206653"/>
              <a:gd name="connsiteY11" fmla="*/ 1303398 h 4743809"/>
              <a:gd name="connsiteX12" fmla="*/ 2330263 w 4206653"/>
              <a:gd name="connsiteY12" fmla="*/ 1166238 h 4743809"/>
              <a:gd name="connsiteX13" fmla="*/ 2467423 w 4206653"/>
              <a:gd name="connsiteY13" fmla="*/ 880488 h 4743809"/>
              <a:gd name="connsiteX14" fmla="*/ 2558863 w 4206653"/>
              <a:gd name="connsiteY14" fmla="*/ 640458 h 4743809"/>
              <a:gd name="connsiteX15" fmla="*/ 2616013 w 4206653"/>
              <a:gd name="connsiteY15" fmla="*/ 537588 h 4743809"/>
              <a:gd name="connsiteX16" fmla="*/ 2558863 w 4206653"/>
              <a:gd name="connsiteY16" fmla="*/ 789048 h 4743809"/>
              <a:gd name="connsiteX17" fmla="*/ 2444563 w 4206653"/>
              <a:gd name="connsiteY17" fmla="*/ 1097658 h 4743809"/>
              <a:gd name="connsiteX18" fmla="*/ 2375983 w 4206653"/>
              <a:gd name="connsiteY18" fmla="*/ 1406268 h 4743809"/>
              <a:gd name="connsiteX19" fmla="*/ 2558863 w 4206653"/>
              <a:gd name="connsiteY19" fmla="*/ 1577718 h 4743809"/>
              <a:gd name="connsiteX20" fmla="*/ 2878903 w 4206653"/>
              <a:gd name="connsiteY20" fmla="*/ 1657728 h 4743809"/>
              <a:gd name="connsiteX21" fmla="*/ 3187513 w 4206653"/>
              <a:gd name="connsiteY21" fmla="*/ 1657728 h 4743809"/>
              <a:gd name="connsiteX22" fmla="*/ 3370393 w 4206653"/>
              <a:gd name="connsiteY22" fmla="*/ 1566288 h 4743809"/>
              <a:gd name="connsiteX23" fmla="*/ 3488066 w 4206653"/>
              <a:gd name="connsiteY23" fmla="*/ 1246753 h 4743809"/>
              <a:gd name="connsiteX24" fmla="*/ 3495138 w 4206653"/>
              <a:gd name="connsiteY24" fmla="*/ 1115548 h 4743809"/>
              <a:gd name="connsiteX25" fmla="*/ 3493650 w 4206653"/>
              <a:gd name="connsiteY25" fmla="*/ 1063976 h 4743809"/>
              <a:gd name="connsiteX26" fmla="*/ 3450403 w 4206653"/>
              <a:gd name="connsiteY26" fmla="*/ 777618 h 4743809"/>
              <a:gd name="connsiteX27" fmla="*/ 3119893 w 4206653"/>
              <a:gd name="connsiteY27" fmla="*/ 321571 h 4743809"/>
              <a:gd name="connsiteX28" fmla="*/ 3497351 w 4206653"/>
              <a:gd name="connsiteY28" fmla="*/ 674883 h 4743809"/>
              <a:gd name="connsiteX29" fmla="*/ 3759013 w 4206653"/>
              <a:gd name="connsiteY29" fmla="*/ 571878 h 4743809"/>
              <a:gd name="connsiteX30" fmla="*/ 3999043 w 4206653"/>
              <a:gd name="connsiteY30" fmla="*/ 91818 h 4743809"/>
              <a:gd name="connsiteX31" fmla="*/ 4033333 w 4206653"/>
              <a:gd name="connsiteY31" fmla="*/ 11808 h 4743809"/>
              <a:gd name="connsiteX32" fmla="*/ 3984569 w 4206653"/>
              <a:gd name="connsiteY32" fmla="*/ 247366 h 4743809"/>
              <a:gd name="connsiteX33" fmla="*/ 3812791 w 4206653"/>
              <a:gd name="connsiteY33" fmla="*/ 647417 h 4743809"/>
              <a:gd name="connsiteX34" fmla="*/ 3592906 w 4206653"/>
              <a:gd name="connsiteY34" fmla="*/ 811408 h 4743809"/>
              <a:gd name="connsiteX35" fmla="*/ 3604425 w 4206653"/>
              <a:gd name="connsiteY35" fmla="*/ 999253 h 4743809"/>
              <a:gd name="connsiteX36" fmla="*/ 3872985 w 4206653"/>
              <a:gd name="connsiteY36" fmla="*/ 881976 h 4743809"/>
              <a:gd name="connsiteX37" fmla="*/ 4200754 w 4206653"/>
              <a:gd name="connsiteY37" fmla="*/ 774136 h 4743809"/>
              <a:gd name="connsiteX38" fmla="*/ 4064251 w 4206653"/>
              <a:gd name="connsiteY38" fmla="*/ 847195 h 4743809"/>
              <a:gd name="connsiteX39" fmla="*/ 3818880 w 4206653"/>
              <a:gd name="connsiteY39" fmla="*/ 991305 h 4743809"/>
              <a:gd name="connsiteX40" fmla="*/ 3658531 w 4206653"/>
              <a:gd name="connsiteY40" fmla="*/ 1093178 h 4743809"/>
              <a:gd name="connsiteX41" fmla="*/ 3622838 w 4206653"/>
              <a:gd name="connsiteY41" fmla="*/ 1221401 h 4743809"/>
              <a:gd name="connsiteX42" fmla="*/ 3577446 w 4206653"/>
              <a:gd name="connsiteY42" fmla="*/ 1500691 h 4743809"/>
              <a:gd name="connsiteX43" fmla="*/ 3461833 w 4206653"/>
              <a:gd name="connsiteY43" fmla="*/ 1726308 h 4743809"/>
              <a:gd name="connsiteX44" fmla="*/ 3278953 w 4206653"/>
              <a:gd name="connsiteY44" fmla="*/ 2034918 h 4743809"/>
              <a:gd name="connsiteX45" fmla="*/ 3233233 w 4206653"/>
              <a:gd name="connsiteY45" fmla="*/ 2309238 h 4743809"/>
              <a:gd name="connsiteX46" fmla="*/ 3404683 w 4206653"/>
              <a:gd name="connsiteY46" fmla="*/ 2457828 h 4743809"/>
              <a:gd name="connsiteX47" fmla="*/ 3759013 w 4206653"/>
              <a:gd name="connsiteY47" fmla="*/ 2663568 h 4743809"/>
              <a:gd name="connsiteX48" fmla="*/ 4079053 w 4206653"/>
              <a:gd name="connsiteY48" fmla="*/ 2777868 h 4743809"/>
              <a:gd name="connsiteX49" fmla="*/ 4079053 w 4206653"/>
              <a:gd name="connsiteY49" fmla="*/ 2880738 h 4743809"/>
              <a:gd name="connsiteX50" fmla="*/ 3770443 w 4206653"/>
              <a:gd name="connsiteY50" fmla="*/ 2869308 h 4743809"/>
              <a:gd name="connsiteX51" fmla="*/ 3404683 w 4206653"/>
              <a:gd name="connsiteY51" fmla="*/ 2732148 h 4743809"/>
              <a:gd name="connsiteX52" fmla="*/ 3084643 w 4206653"/>
              <a:gd name="connsiteY52" fmla="*/ 2663568 h 4743809"/>
              <a:gd name="connsiteX53" fmla="*/ 2995919 w 4206653"/>
              <a:gd name="connsiteY53" fmla="*/ 2782832 h 4743809"/>
              <a:gd name="connsiteX54" fmla="*/ 2832855 w 4206653"/>
              <a:gd name="connsiteY54" fmla="*/ 2930924 h 4743809"/>
              <a:gd name="connsiteX55" fmla="*/ 2820111 w 4206653"/>
              <a:gd name="connsiteY55" fmla="*/ 3026344 h 4743809"/>
              <a:gd name="connsiteX56" fmla="*/ 2959241 w 4206653"/>
              <a:gd name="connsiteY56" fmla="*/ 3167976 h 4743809"/>
              <a:gd name="connsiteX57" fmla="*/ 3176083 w 4206653"/>
              <a:gd name="connsiteY57" fmla="*/ 3269358 h 4743809"/>
              <a:gd name="connsiteX58" fmla="*/ 3388239 w 4206653"/>
              <a:gd name="connsiteY58" fmla="*/ 3442290 h 4743809"/>
              <a:gd name="connsiteX59" fmla="*/ 3212014 w 4206653"/>
              <a:gd name="connsiteY59" fmla="*/ 3363782 h 4743809"/>
              <a:gd name="connsiteX60" fmla="*/ 3004633 w 4206653"/>
              <a:gd name="connsiteY60" fmla="*/ 3276814 h 4743809"/>
              <a:gd name="connsiteX61" fmla="*/ 2771676 w 4206653"/>
              <a:gd name="connsiteY61" fmla="*/ 3166987 h 4743809"/>
              <a:gd name="connsiteX62" fmla="*/ 2638873 w 4206653"/>
              <a:gd name="connsiteY62" fmla="*/ 3097908 h 4743809"/>
              <a:gd name="connsiteX63" fmla="*/ 2570293 w 4206653"/>
              <a:gd name="connsiteY63" fmla="*/ 3109338 h 4743809"/>
              <a:gd name="connsiteX64" fmla="*/ 2525557 w 4206653"/>
              <a:gd name="connsiteY64" fmla="*/ 3326508 h 4743809"/>
              <a:gd name="connsiteX65" fmla="*/ 2584349 w 4206653"/>
              <a:gd name="connsiteY65" fmla="*/ 3577470 h 4743809"/>
              <a:gd name="connsiteX66" fmla="*/ 2663703 w 4206653"/>
              <a:gd name="connsiteY66" fmla="*/ 3996904 h 4743809"/>
              <a:gd name="connsiteX67" fmla="*/ 2633113 w 4206653"/>
              <a:gd name="connsiteY67" fmla="*/ 4192703 h 4743809"/>
              <a:gd name="connsiteX68" fmla="*/ 2539703 w 4206653"/>
              <a:gd name="connsiteY68" fmla="*/ 4455574 h 4743809"/>
              <a:gd name="connsiteX69" fmla="*/ 2595212 w 4206653"/>
              <a:gd name="connsiteY69" fmla="*/ 3945217 h 4743809"/>
              <a:gd name="connsiteX70" fmla="*/ 2481240 w 4206653"/>
              <a:gd name="connsiteY70" fmla="*/ 3566538 h 4743809"/>
              <a:gd name="connsiteX71" fmla="*/ 2307403 w 4206653"/>
              <a:gd name="connsiteY71" fmla="*/ 3166488 h 4743809"/>
              <a:gd name="connsiteX72" fmla="*/ 2261683 w 4206653"/>
              <a:gd name="connsiteY72" fmla="*/ 3063618 h 4743809"/>
              <a:gd name="connsiteX73" fmla="*/ 2078803 w 4206653"/>
              <a:gd name="connsiteY73" fmla="*/ 2949318 h 4743809"/>
              <a:gd name="connsiteX74" fmla="*/ 1824299 w 4206653"/>
              <a:gd name="connsiteY74" fmla="*/ 3002494 h 4743809"/>
              <a:gd name="connsiteX75" fmla="*/ 1412162 w 4206653"/>
              <a:gd name="connsiteY75" fmla="*/ 3235573 h 4743809"/>
              <a:gd name="connsiteX76" fmla="*/ 1381573 w 4206653"/>
              <a:gd name="connsiteY76" fmla="*/ 3680838 h 4743809"/>
              <a:gd name="connsiteX77" fmla="*/ 1340867 w 4206653"/>
              <a:gd name="connsiteY77" fmla="*/ 3980504 h 4743809"/>
              <a:gd name="connsiteX78" fmla="*/ 1197619 w 4206653"/>
              <a:gd name="connsiteY78" fmla="*/ 4738831 h 4743809"/>
              <a:gd name="connsiteX79" fmla="*/ 1198693 w 4206653"/>
              <a:gd name="connsiteY79" fmla="*/ 4298058 h 4743809"/>
              <a:gd name="connsiteX80" fmla="*/ 1187263 w 4206653"/>
              <a:gd name="connsiteY80" fmla="*/ 4080888 h 4743809"/>
              <a:gd name="connsiteX81" fmla="*/ 1198693 w 4206653"/>
              <a:gd name="connsiteY81" fmla="*/ 3909438 h 4743809"/>
              <a:gd name="connsiteX82" fmla="*/ 970093 w 4206653"/>
              <a:gd name="connsiteY82" fmla="*/ 3989448 h 4743809"/>
              <a:gd name="connsiteX83" fmla="*/ 718633 w 4206653"/>
              <a:gd name="connsiteY83" fmla="*/ 4069458 h 4743809"/>
              <a:gd name="connsiteX84" fmla="*/ 741493 w 4206653"/>
              <a:gd name="connsiteY84" fmla="*/ 3955158 h 4743809"/>
              <a:gd name="connsiteX85" fmla="*/ 1130113 w 4206653"/>
              <a:gd name="connsiteY85" fmla="*/ 3795138 h 4743809"/>
              <a:gd name="connsiteX86" fmla="*/ 1278703 w 4206653"/>
              <a:gd name="connsiteY86" fmla="*/ 3726558 h 4743809"/>
              <a:gd name="connsiteX87" fmla="*/ 1269661 w 4206653"/>
              <a:gd name="connsiteY87" fmla="*/ 3390117 h 4743809"/>
              <a:gd name="connsiteX88" fmla="*/ 1309620 w 4206653"/>
              <a:gd name="connsiteY88" fmla="*/ 3169963 h 4743809"/>
              <a:gd name="connsiteX89" fmla="*/ 1393003 w 4206653"/>
              <a:gd name="connsiteY89" fmla="*/ 3052188 h 4743809"/>
              <a:gd name="connsiteX90" fmla="*/ 1080693 w 4206653"/>
              <a:gd name="connsiteY90" fmla="*/ 2984604 h 4743809"/>
              <a:gd name="connsiteX91" fmla="*/ 663453 w 4206653"/>
              <a:gd name="connsiteY91" fmla="*/ 3023360 h 4743809"/>
              <a:gd name="connsiteX92" fmla="*/ 235111 w 4206653"/>
              <a:gd name="connsiteY92" fmla="*/ 3217172 h 4743809"/>
              <a:gd name="connsiteX93" fmla="*/ 421453 w 4206653"/>
              <a:gd name="connsiteY93" fmla="*/ 3029328 h 4743809"/>
              <a:gd name="connsiteX94" fmla="*/ 627193 w 4206653"/>
              <a:gd name="connsiteY94" fmla="*/ 2926458 h 4743809"/>
              <a:gd name="connsiteX95" fmla="*/ 854480 w 4206653"/>
              <a:gd name="connsiteY95" fmla="*/ 2889178 h 4743809"/>
              <a:gd name="connsiteX96" fmla="*/ 1149272 w 4206653"/>
              <a:gd name="connsiteY96" fmla="*/ 2889676 h 4743809"/>
              <a:gd name="connsiteX97" fmla="*/ 1531894 w 4206653"/>
              <a:gd name="connsiteY97" fmla="*/ 2917507 h 4743809"/>
              <a:gd name="connsiteX98" fmla="*/ 1860559 w 4206653"/>
              <a:gd name="connsiteY98" fmla="*/ 2766431 h 4743809"/>
              <a:gd name="connsiteX99" fmla="*/ 1701613 w 4206653"/>
              <a:gd name="connsiteY99" fmla="*/ 2263518 h 4743809"/>
              <a:gd name="connsiteX100" fmla="*/ 1690183 w 4206653"/>
              <a:gd name="connsiteY100" fmla="*/ 1966338 h 4743809"/>
              <a:gd name="connsiteX101" fmla="*/ 1381991 w 4206653"/>
              <a:gd name="connsiteY101" fmla="*/ 1841604 h 4743809"/>
              <a:gd name="connsiteX102" fmla="*/ 1095823 w 4206653"/>
              <a:gd name="connsiteY102" fmla="*/ 1714878 h 4743809"/>
              <a:gd name="connsiteX103" fmla="*/ 746507 w 4206653"/>
              <a:gd name="connsiteY103" fmla="*/ 1626415 h 4743809"/>
              <a:gd name="connsiteX104" fmla="*/ 352873 w 4206653"/>
              <a:gd name="connsiteY104" fmla="*/ 1726308 h 4743809"/>
              <a:gd name="connsiteX105" fmla="*/ 113171 w 4206653"/>
              <a:gd name="connsiteY105" fmla="*/ 1763582 h 4743809"/>
              <a:gd name="connsiteX106" fmla="*/ 9973 w 4206653"/>
              <a:gd name="connsiteY106" fmla="*/ 1737738 h 4743809"/>
              <a:gd name="connsiteX107" fmla="*/ 348516 w 4206653"/>
              <a:gd name="connsiteY107" fmla="*/ 1643812 h 4743809"/>
              <a:gd name="connsiteX108" fmla="*/ 653097 w 4206653"/>
              <a:gd name="connsiteY108" fmla="*/ 1543920 h 4743809"/>
              <a:gd name="connsiteX109" fmla="*/ 1072963 w 4206653"/>
              <a:gd name="connsiteY109" fmla="*/ 1612008 h 4743809"/>
              <a:gd name="connsiteX110" fmla="*/ 1244413 w 4206653"/>
              <a:gd name="connsiteY110" fmla="*/ 1657728 h 4743809"/>
              <a:gd name="connsiteX111" fmla="*/ 1205766 w 4206653"/>
              <a:gd name="connsiteY111" fmla="*/ 1451988 h 4743809"/>
              <a:gd name="connsiteX112" fmla="*/ 1046313 w 4206653"/>
              <a:gd name="connsiteY112" fmla="*/ 815409 h 4743809"/>
              <a:gd name="connsiteX113" fmla="*/ 1221553 w 4206653"/>
              <a:gd name="connsiteY113" fmla="*/ 1211958 h 4743809"/>
              <a:gd name="connsiteX0" fmla="*/ 1221553 w 4206653"/>
              <a:gd name="connsiteY0" fmla="*/ 1211958 h 4743809"/>
              <a:gd name="connsiteX1" fmla="*/ 1343911 w 4206653"/>
              <a:gd name="connsiteY1" fmla="*/ 1559828 h 4743809"/>
              <a:gd name="connsiteX2" fmla="*/ 1553023 w 4206653"/>
              <a:gd name="connsiteY2" fmla="*/ 1657728 h 4743809"/>
              <a:gd name="connsiteX3" fmla="*/ 1907353 w 4206653"/>
              <a:gd name="connsiteY3" fmla="*/ 1680588 h 4743809"/>
              <a:gd name="connsiteX4" fmla="*/ 2021653 w 4206653"/>
              <a:gd name="connsiteY4" fmla="*/ 1543428 h 4743809"/>
              <a:gd name="connsiteX5" fmla="*/ 2124523 w 4206653"/>
              <a:gd name="connsiteY5" fmla="*/ 1291968 h 4743809"/>
              <a:gd name="connsiteX6" fmla="*/ 2124523 w 4206653"/>
              <a:gd name="connsiteY6" fmla="*/ 1120518 h 4743809"/>
              <a:gd name="connsiteX7" fmla="*/ 2068029 w 4206653"/>
              <a:gd name="connsiteY7" fmla="*/ 825325 h 4743809"/>
              <a:gd name="connsiteX8" fmla="*/ 2078803 w 4206653"/>
              <a:gd name="connsiteY8" fmla="*/ 777618 h 4743809"/>
              <a:gd name="connsiteX9" fmla="*/ 2170243 w 4206653"/>
              <a:gd name="connsiteY9" fmla="*/ 1086228 h 4743809"/>
              <a:gd name="connsiteX10" fmla="*/ 2215963 w 4206653"/>
              <a:gd name="connsiteY10" fmla="*/ 1269108 h 4743809"/>
              <a:gd name="connsiteX11" fmla="*/ 2284543 w 4206653"/>
              <a:gd name="connsiteY11" fmla="*/ 1303398 h 4743809"/>
              <a:gd name="connsiteX12" fmla="*/ 2330263 w 4206653"/>
              <a:gd name="connsiteY12" fmla="*/ 1166238 h 4743809"/>
              <a:gd name="connsiteX13" fmla="*/ 2467423 w 4206653"/>
              <a:gd name="connsiteY13" fmla="*/ 880488 h 4743809"/>
              <a:gd name="connsiteX14" fmla="*/ 2558863 w 4206653"/>
              <a:gd name="connsiteY14" fmla="*/ 640458 h 4743809"/>
              <a:gd name="connsiteX15" fmla="*/ 2616013 w 4206653"/>
              <a:gd name="connsiteY15" fmla="*/ 537588 h 4743809"/>
              <a:gd name="connsiteX16" fmla="*/ 2558863 w 4206653"/>
              <a:gd name="connsiteY16" fmla="*/ 789048 h 4743809"/>
              <a:gd name="connsiteX17" fmla="*/ 2444563 w 4206653"/>
              <a:gd name="connsiteY17" fmla="*/ 1097658 h 4743809"/>
              <a:gd name="connsiteX18" fmla="*/ 2375983 w 4206653"/>
              <a:gd name="connsiteY18" fmla="*/ 1406268 h 4743809"/>
              <a:gd name="connsiteX19" fmla="*/ 2558863 w 4206653"/>
              <a:gd name="connsiteY19" fmla="*/ 1577718 h 4743809"/>
              <a:gd name="connsiteX20" fmla="*/ 2878903 w 4206653"/>
              <a:gd name="connsiteY20" fmla="*/ 1657728 h 4743809"/>
              <a:gd name="connsiteX21" fmla="*/ 3187513 w 4206653"/>
              <a:gd name="connsiteY21" fmla="*/ 1657728 h 4743809"/>
              <a:gd name="connsiteX22" fmla="*/ 3370393 w 4206653"/>
              <a:gd name="connsiteY22" fmla="*/ 1566288 h 4743809"/>
              <a:gd name="connsiteX23" fmla="*/ 3488066 w 4206653"/>
              <a:gd name="connsiteY23" fmla="*/ 1246753 h 4743809"/>
              <a:gd name="connsiteX24" fmla="*/ 3495138 w 4206653"/>
              <a:gd name="connsiteY24" fmla="*/ 1115548 h 4743809"/>
              <a:gd name="connsiteX25" fmla="*/ 3493650 w 4206653"/>
              <a:gd name="connsiteY25" fmla="*/ 1063976 h 4743809"/>
              <a:gd name="connsiteX26" fmla="*/ 3450403 w 4206653"/>
              <a:gd name="connsiteY26" fmla="*/ 777618 h 4743809"/>
              <a:gd name="connsiteX27" fmla="*/ 3119893 w 4206653"/>
              <a:gd name="connsiteY27" fmla="*/ 321571 h 4743809"/>
              <a:gd name="connsiteX28" fmla="*/ 3497351 w 4206653"/>
              <a:gd name="connsiteY28" fmla="*/ 674883 h 4743809"/>
              <a:gd name="connsiteX29" fmla="*/ 3759013 w 4206653"/>
              <a:gd name="connsiteY29" fmla="*/ 571878 h 4743809"/>
              <a:gd name="connsiteX30" fmla="*/ 3999043 w 4206653"/>
              <a:gd name="connsiteY30" fmla="*/ 91818 h 4743809"/>
              <a:gd name="connsiteX31" fmla="*/ 4033333 w 4206653"/>
              <a:gd name="connsiteY31" fmla="*/ 11808 h 4743809"/>
              <a:gd name="connsiteX32" fmla="*/ 3984569 w 4206653"/>
              <a:gd name="connsiteY32" fmla="*/ 247366 h 4743809"/>
              <a:gd name="connsiteX33" fmla="*/ 3812791 w 4206653"/>
              <a:gd name="connsiteY33" fmla="*/ 647417 h 4743809"/>
              <a:gd name="connsiteX34" fmla="*/ 3592906 w 4206653"/>
              <a:gd name="connsiteY34" fmla="*/ 811408 h 4743809"/>
              <a:gd name="connsiteX35" fmla="*/ 3604425 w 4206653"/>
              <a:gd name="connsiteY35" fmla="*/ 999253 h 4743809"/>
              <a:gd name="connsiteX36" fmla="*/ 3872985 w 4206653"/>
              <a:gd name="connsiteY36" fmla="*/ 881976 h 4743809"/>
              <a:gd name="connsiteX37" fmla="*/ 4200754 w 4206653"/>
              <a:gd name="connsiteY37" fmla="*/ 774136 h 4743809"/>
              <a:gd name="connsiteX38" fmla="*/ 4064251 w 4206653"/>
              <a:gd name="connsiteY38" fmla="*/ 847195 h 4743809"/>
              <a:gd name="connsiteX39" fmla="*/ 3818880 w 4206653"/>
              <a:gd name="connsiteY39" fmla="*/ 991305 h 4743809"/>
              <a:gd name="connsiteX40" fmla="*/ 3658531 w 4206653"/>
              <a:gd name="connsiteY40" fmla="*/ 1093178 h 4743809"/>
              <a:gd name="connsiteX41" fmla="*/ 3622838 w 4206653"/>
              <a:gd name="connsiteY41" fmla="*/ 1221401 h 4743809"/>
              <a:gd name="connsiteX42" fmla="*/ 3577446 w 4206653"/>
              <a:gd name="connsiteY42" fmla="*/ 1500691 h 4743809"/>
              <a:gd name="connsiteX43" fmla="*/ 3461833 w 4206653"/>
              <a:gd name="connsiteY43" fmla="*/ 1726308 h 4743809"/>
              <a:gd name="connsiteX44" fmla="*/ 3278953 w 4206653"/>
              <a:gd name="connsiteY44" fmla="*/ 2034918 h 4743809"/>
              <a:gd name="connsiteX45" fmla="*/ 3233233 w 4206653"/>
              <a:gd name="connsiteY45" fmla="*/ 2309238 h 4743809"/>
              <a:gd name="connsiteX46" fmla="*/ 3404683 w 4206653"/>
              <a:gd name="connsiteY46" fmla="*/ 2457828 h 4743809"/>
              <a:gd name="connsiteX47" fmla="*/ 3759013 w 4206653"/>
              <a:gd name="connsiteY47" fmla="*/ 2663568 h 4743809"/>
              <a:gd name="connsiteX48" fmla="*/ 4079053 w 4206653"/>
              <a:gd name="connsiteY48" fmla="*/ 2777868 h 4743809"/>
              <a:gd name="connsiteX49" fmla="*/ 4079053 w 4206653"/>
              <a:gd name="connsiteY49" fmla="*/ 2880738 h 4743809"/>
              <a:gd name="connsiteX50" fmla="*/ 3770443 w 4206653"/>
              <a:gd name="connsiteY50" fmla="*/ 2869308 h 4743809"/>
              <a:gd name="connsiteX51" fmla="*/ 3404683 w 4206653"/>
              <a:gd name="connsiteY51" fmla="*/ 2732148 h 4743809"/>
              <a:gd name="connsiteX52" fmla="*/ 3084643 w 4206653"/>
              <a:gd name="connsiteY52" fmla="*/ 2663568 h 4743809"/>
              <a:gd name="connsiteX53" fmla="*/ 2995919 w 4206653"/>
              <a:gd name="connsiteY53" fmla="*/ 2782832 h 4743809"/>
              <a:gd name="connsiteX54" fmla="*/ 2832855 w 4206653"/>
              <a:gd name="connsiteY54" fmla="*/ 2930924 h 4743809"/>
              <a:gd name="connsiteX55" fmla="*/ 2820111 w 4206653"/>
              <a:gd name="connsiteY55" fmla="*/ 3026344 h 4743809"/>
              <a:gd name="connsiteX56" fmla="*/ 2959241 w 4206653"/>
              <a:gd name="connsiteY56" fmla="*/ 3167976 h 4743809"/>
              <a:gd name="connsiteX57" fmla="*/ 3176083 w 4206653"/>
              <a:gd name="connsiteY57" fmla="*/ 3269358 h 4743809"/>
              <a:gd name="connsiteX58" fmla="*/ 3388239 w 4206653"/>
              <a:gd name="connsiteY58" fmla="*/ 3442290 h 4743809"/>
              <a:gd name="connsiteX59" fmla="*/ 3212014 w 4206653"/>
              <a:gd name="connsiteY59" fmla="*/ 3363782 h 4743809"/>
              <a:gd name="connsiteX60" fmla="*/ 3004633 w 4206653"/>
              <a:gd name="connsiteY60" fmla="*/ 3276814 h 4743809"/>
              <a:gd name="connsiteX61" fmla="*/ 2771676 w 4206653"/>
              <a:gd name="connsiteY61" fmla="*/ 3166987 h 4743809"/>
              <a:gd name="connsiteX62" fmla="*/ 2638873 w 4206653"/>
              <a:gd name="connsiteY62" fmla="*/ 3097908 h 4743809"/>
              <a:gd name="connsiteX63" fmla="*/ 2570293 w 4206653"/>
              <a:gd name="connsiteY63" fmla="*/ 3109338 h 4743809"/>
              <a:gd name="connsiteX64" fmla="*/ 2525557 w 4206653"/>
              <a:gd name="connsiteY64" fmla="*/ 3326508 h 4743809"/>
              <a:gd name="connsiteX65" fmla="*/ 2584349 w 4206653"/>
              <a:gd name="connsiteY65" fmla="*/ 3577470 h 4743809"/>
              <a:gd name="connsiteX66" fmla="*/ 2663703 w 4206653"/>
              <a:gd name="connsiteY66" fmla="*/ 3996904 h 4743809"/>
              <a:gd name="connsiteX67" fmla="*/ 2633113 w 4206653"/>
              <a:gd name="connsiteY67" fmla="*/ 4192703 h 4743809"/>
              <a:gd name="connsiteX68" fmla="*/ 2539703 w 4206653"/>
              <a:gd name="connsiteY68" fmla="*/ 4455574 h 4743809"/>
              <a:gd name="connsiteX69" fmla="*/ 2595212 w 4206653"/>
              <a:gd name="connsiteY69" fmla="*/ 3945217 h 4743809"/>
              <a:gd name="connsiteX70" fmla="*/ 2481240 w 4206653"/>
              <a:gd name="connsiteY70" fmla="*/ 3566538 h 4743809"/>
              <a:gd name="connsiteX71" fmla="*/ 2307403 w 4206653"/>
              <a:gd name="connsiteY71" fmla="*/ 3166488 h 4743809"/>
              <a:gd name="connsiteX72" fmla="*/ 2261683 w 4206653"/>
              <a:gd name="connsiteY72" fmla="*/ 3063618 h 4743809"/>
              <a:gd name="connsiteX73" fmla="*/ 2078803 w 4206653"/>
              <a:gd name="connsiteY73" fmla="*/ 2949318 h 4743809"/>
              <a:gd name="connsiteX74" fmla="*/ 1824299 w 4206653"/>
              <a:gd name="connsiteY74" fmla="*/ 3002494 h 4743809"/>
              <a:gd name="connsiteX75" fmla="*/ 1412162 w 4206653"/>
              <a:gd name="connsiteY75" fmla="*/ 3235573 h 4743809"/>
              <a:gd name="connsiteX76" fmla="*/ 1381573 w 4206653"/>
              <a:gd name="connsiteY76" fmla="*/ 3680838 h 4743809"/>
              <a:gd name="connsiteX77" fmla="*/ 1340867 w 4206653"/>
              <a:gd name="connsiteY77" fmla="*/ 3980504 h 4743809"/>
              <a:gd name="connsiteX78" fmla="*/ 1197619 w 4206653"/>
              <a:gd name="connsiteY78" fmla="*/ 4738831 h 4743809"/>
              <a:gd name="connsiteX79" fmla="*/ 1198693 w 4206653"/>
              <a:gd name="connsiteY79" fmla="*/ 4298058 h 4743809"/>
              <a:gd name="connsiteX80" fmla="*/ 1242772 w 4206653"/>
              <a:gd name="connsiteY80" fmla="*/ 4080888 h 4743809"/>
              <a:gd name="connsiteX81" fmla="*/ 1198693 w 4206653"/>
              <a:gd name="connsiteY81" fmla="*/ 3909438 h 4743809"/>
              <a:gd name="connsiteX82" fmla="*/ 970093 w 4206653"/>
              <a:gd name="connsiteY82" fmla="*/ 3989448 h 4743809"/>
              <a:gd name="connsiteX83" fmla="*/ 718633 w 4206653"/>
              <a:gd name="connsiteY83" fmla="*/ 4069458 h 4743809"/>
              <a:gd name="connsiteX84" fmla="*/ 741493 w 4206653"/>
              <a:gd name="connsiteY84" fmla="*/ 3955158 h 4743809"/>
              <a:gd name="connsiteX85" fmla="*/ 1130113 w 4206653"/>
              <a:gd name="connsiteY85" fmla="*/ 3795138 h 4743809"/>
              <a:gd name="connsiteX86" fmla="*/ 1278703 w 4206653"/>
              <a:gd name="connsiteY86" fmla="*/ 3726558 h 4743809"/>
              <a:gd name="connsiteX87" fmla="*/ 1269661 w 4206653"/>
              <a:gd name="connsiteY87" fmla="*/ 3390117 h 4743809"/>
              <a:gd name="connsiteX88" fmla="*/ 1309620 w 4206653"/>
              <a:gd name="connsiteY88" fmla="*/ 3169963 h 4743809"/>
              <a:gd name="connsiteX89" fmla="*/ 1393003 w 4206653"/>
              <a:gd name="connsiteY89" fmla="*/ 3052188 h 4743809"/>
              <a:gd name="connsiteX90" fmla="*/ 1080693 w 4206653"/>
              <a:gd name="connsiteY90" fmla="*/ 2984604 h 4743809"/>
              <a:gd name="connsiteX91" fmla="*/ 663453 w 4206653"/>
              <a:gd name="connsiteY91" fmla="*/ 3023360 h 4743809"/>
              <a:gd name="connsiteX92" fmla="*/ 235111 w 4206653"/>
              <a:gd name="connsiteY92" fmla="*/ 3217172 h 4743809"/>
              <a:gd name="connsiteX93" fmla="*/ 421453 w 4206653"/>
              <a:gd name="connsiteY93" fmla="*/ 3029328 h 4743809"/>
              <a:gd name="connsiteX94" fmla="*/ 627193 w 4206653"/>
              <a:gd name="connsiteY94" fmla="*/ 2926458 h 4743809"/>
              <a:gd name="connsiteX95" fmla="*/ 854480 w 4206653"/>
              <a:gd name="connsiteY95" fmla="*/ 2889178 h 4743809"/>
              <a:gd name="connsiteX96" fmla="*/ 1149272 w 4206653"/>
              <a:gd name="connsiteY96" fmla="*/ 2889676 h 4743809"/>
              <a:gd name="connsiteX97" fmla="*/ 1531894 w 4206653"/>
              <a:gd name="connsiteY97" fmla="*/ 2917507 h 4743809"/>
              <a:gd name="connsiteX98" fmla="*/ 1860559 w 4206653"/>
              <a:gd name="connsiteY98" fmla="*/ 2766431 h 4743809"/>
              <a:gd name="connsiteX99" fmla="*/ 1701613 w 4206653"/>
              <a:gd name="connsiteY99" fmla="*/ 2263518 h 4743809"/>
              <a:gd name="connsiteX100" fmla="*/ 1690183 w 4206653"/>
              <a:gd name="connsiteY100" fmla="*/ 1966338 h 4743809"/>
              <a:gd name="connsiteX101" fmla="*/ 1381991 w 4206653"/>
              <a:gd name="connsiteY101" fmla="*/ 1841604 h 4743809"/>
              <a:gd name="connsiteX102" fmla="*/ 1095823 w 4206653"/>
              <a:gd name="connsiteY102" fmla="*/ 1714878 h 4743809"/>
              <a:gd name="connsiteX103" fmla="*/ 746507 w 4206653"/>
              <a:gd name="connsiteY103" fmla="*/ 1626415 h 4743809"/>
              <a:gd name="connsiteX104" fmla="*/ 352873 w 4206653"/>
              <a:gd name="connsiteY104" fmla="*/ 1726308 h 4743809"/>
              <a:gd name="connsiteX105" fmla="*/ 113171 w 4206653"/>
              <a:gd name="connsiteY105" fmla="*/ 1763582 h 4743809"/>
              <a:gd name="connsiteX106" fmla="*/ 9973 w 4206653"/>
              <a:gd name="connsiteY106" fmla="*/ 1737738 h 4743809"/>
              <a:gd name="connsiteX107" fmla="*/ 348516 w 4206653"/>
              <a:gd name="connsiteY107" fmla="*/ 1643812 h 4743809"/>
              <a:gd name="connsiteX108" fmla="*/ 653097 w 4206653"/>
              <a:gd name="connsiteY108" fmla="*/ 1543920 h 4743809"/>
              <a:gd name="connsiteX109" fmla="*/ 1072963 w 4206653"/>
              <a:gd name="connsiteY109" fmla="*/ 1612008 h 4743809"/>
              <a:gd name="connsiteX110" fmla="*/ 1244413 w 4206653"/>
              <a:gd name="connsiteY110" fmla="*/ 1657728 h 4743809"/>
              <a:gd name="connsiteX111" fmla="*/ 1205766 w 4206653"/>
              <a:gd name="connsiteY111" fmla="*/ 1451988 h 4743809"/>
              <a:gd name="connsiteX112" fmla="*/ 1046313 w 4206653"/>
              <a:gd name="connsiteY112" fmla="*/ 815409 h 4743809"/>
              <a:gd name="connsiteX113" fmla="*/ 1221553 w 4206653"/>
              <a:gd name="connsiteY113" fmla="*/ 1211958 h 4743809"/>
              <a:gd name="connsiteX0" fmla="*/ 1221553 w 4206653"/>
              <a:gd name="connsiteY0" fmla="*/ 1211958 h 4743809"/>
              <a:gd name="connsiteX1" fmla="*/ 1343911 w 4206653"/>
              <a:gd name="connsiteY1" fmla="*/ 1559828 h 4743809"/>
              <a:gd name="connsiteX2" fmla="*/ 1553023 w 4206653"/>
              <a:gd name="connsiteY2" fmla="*/ 1657728 h 4743809"/>
              <a:gd name="connsiteX3" fmla="*/ 1907353 w 4206653"/>
              <a:gd name="connsiteY3" fmla="*/ 1680588 h 4743809"/>
              <a:gd name="connsiteX4" fmla="*/ 2021653 w 4206653"/>
              <a:gd name="connsiteY4" fmla="*/ 1543428 h 4743809"/>
              <a:gd name="connsiteX5" fmla="*/ 2124523 w 4206653"/>
              <a:gd name="connsiteY5" fmla="*/ 1291968 h 4743809"/>
              <a:gd name="connsiteX6" fmla="*/ 2124523 w 4206653"/>
              <a:gd name="connsiteY6" fmla="*/ 1120518 h 4743809"/>
              <a:gd name="connsiteX7" fmla="*/ 2068029 w 4206653"/>
              <a:gd name="connsiteY7" fmla="*/ 825325 h 4743809"/>
              <a:gd name="connsiteX8" fmla="*/ 2078803 w 4206653"/>
              <a:gd name="connsiteY8" fmla="*/ 777618 h 4743809"/>
              <a:gd name="connsiteX9" fmla="*/ 2170243 w 4206653"/>
              <a:gd name="connsiteY9" fmla="*/ 1086228 h 4743809"/>
              <a:gd name="connsiteX10" fmla="*/ 2215963 w 4206653"/>
              <a:gd name="connsiteY10" fmla="*/ 1269108 h 4743809"/>
              <a:gd name="connsiteX11" fmla="*/ 2284543 w 4206653"/>
              <a:gd name="connsiteY11" fmla="*/ 1303398 h 4743809"/>
              <a:gd name="connsiteX12" fmla="*/ 2330263 w 4206653"/>
              <a:gd name="connsiteY12" fmla="*/ 1166238 h 4743809"/>
              <a:gd name="connsiteX13" fmla="*/ 2467423 w 4206653"/>
              <a:gd name="connsiteY13" fmla="*/ 880488 h 4743809"/>
              <a:gd name="connsiteX14" fmla="*/ 2558863 w 4206653"/>
              <a:gd name="connsiteY14" fmla="*/ 640458 h 4743809"/>
              <a:gd name="connsiteX15" fmla="*/ 2616013 w 4206653"/>
              <a:gd name="connsiteY15" fmla="*/ 537588 h 4743809"/>
              <a:gd name="connsiteX16" fmla="*/ 2558863 w 4206653"/>
              <a:gd name="connsiteY16" fmla="*/ 789048 h 4743809"/>
              <a:gd name="connsiteX17" fmla="*/ 2444563 w 4206653"/>
              <a:gd name="connsiteY17" fmla="*/ 1097658 h 4743809"/>
              <a:gd name="connsiteX18" fmla="*/ 2375983 w 4206653"/>
              <a:gd name="connsiteY18" fmla="*/ 1406268 h 4743809"/>
              <a:gd name="connsiteX19" fmla="*/ 2558863 w 4206653"/>
              <a:gd name="connsiteY19" fmla="*/ 1577718 h 4743809"/>
              <a:gd name="connsiteX20" fmla="*/ 2878903 w 4206653"/>
              <a:gd name="connsiteY20" fmla="*/ 1657728 h 4743809"/>
              <a:gd name="connsiteX21" fmla="*/ 3187513 w 4206653"/>
              <a:gd name="connsiteY21" fmla="*/ 1657728 h 4743809"/>
              <a:gd name="connsiteX22" fmla="*/ 3370393 w 4206653"/>
              <a:gd name="connsiteY22" fmla="*/ 1566288 h 4743809"/>
              <a:gd name="connsiteX23" fmla="*/ 3488066 w 4206653"/>
              <a:gd name="connsiteY23" fmla="*/ 1246753 h 4743809"/>
              <a:gd name="connsiteX24" fmla="*/ 3495138 w 4206653"/>
              <a:gd name="connsiteY24" fmla="*/ 1115548 h 4743809"/>
              <a:gd name="connsiteX25" fmla="*/ 3493650 w 4206653"/>
              <a:gd name="connsiteY25" fmla="*/ 1063976 h 4743809"/>
              <a:gd name="connsiteX26" fmla="*/ 3450403 w 4206653"/>
              <a:gd name="connsiteY26" fmla="*/ 777618 h 4743809"/>
              <a:gd name="connsiteX27" fmla="*/ 3119893 w 4206653"/>
              <a:gd name="connsiteY27" fmla="*/ 321571 h 4743809"/>
              <a:gd name="connsiteX28" fmla="*/ 3497351 w 4206653"/>
              <a:gd name="connsiteY28" fmla="*/ 674883 h 4743809"/>
              <a:gd name="connsiteX29" fmla="*/ 3759013 w 4206653"/>
              <a:gd name="connsiteY29" fmla="*/ 571878 h 4743809"/>
              <a:gd name="connsiteX30" fmla="*/ 3999043 w 4206653"/>
              <a:gd name="connsiteY30" fmla="*/ 91818 h 4743809"/>
              <a:gd name="connsiteX31" fmla="*/ 4033333 w 4206653"/>
              <a:gd name="connsiteY31" fmla="*/ 11808 h 4743809"/>
              <a:gd name="connsiteX32" fmla="*/ 3984569 w 4206653"/>
              <a:gd name="connsiteY32" fmla="*/ 247366 h 4743809"/>
              <a:gd name="connsiteX33" fmla="*/ 3812791 w 4206653"/>
              <a:gd name="connsiteY33" fmla="*/ 647417 h 4743809"/>
              <a:gd name="connsiteX34" fmla="*/ 3592906 w 4206653"/>
              <a:gd name="connsiteY34" fmla="*/ 811408 h 4743809"/>
              <a:gd name="connsiteX35" fmla="*/ 3604425 w 4206653"/>
              <a:gd name="connsiteY35" fmla="*/ 999253 h 4743809"/>
              <a:gd name="connsiteX36" fmla="*/ 3872985 w 4206653"/>
              <a:gd name="connsiteY36" fmla="*/ 881976 h 4743809"/>
              <a:gd name="connsiteX37" fmla="*/ 4200754 w 4206653"/>
              <a:gd name="connsiteY37" fmla="*/ 774136 h 4743809"/>
              <a:gd name="connsiteX38" fmla="*/ 4064251 w 4206653"/>
              <a:gd name="connsiteY38" fmla="*/ 847195 h 4743809"/>
              <a:gd name="connsiteX39" fmla="*/ 3818880 w 4206653"/>
              <a:gd name="connsiteY39" fmla="*/ 991305 h 4743809"/>
              <a:gd name="connsiteX40" fmla="*/ 3658531 w 4206653"/>
              <a:gd name="connsiteY40" fmla="*/ 1093178 h 4743809"/>
              <a:gd name="connsiteX41" fmla="*/ 3622838 w 4206653"/>
              <a:gd name="connsiteY41" fmla="*/ 1221401 h 4743809"/>
              <a:gd name="connsiteX42" fmla="*/ 3577446 w 4206653"/>
              <a:gd name="connsiteY42" fmla="*/ 1500691 h 4743809"/>
              <a:gd name="connsiteX43" fmla="*/ 3461833 w 4206653"/>
              <a:gd name="connsiteY43" fmla="*/ 1726308 h 4743809"/>
              <a:gd name="connsiteX44" fmla="*/ 3278953 w 4206653"/>
              <a:gd name="connsiteY44" fmla="*/ 2034918 h 4743809"/>
              <a:gd name="connsiteX45" fmla="*/ 3233233 w 4206653"/>
              <a:gd name="connsiteY45" fmla="*/ 2309238 h 4743809"/>
              <a:gd name="connsiteX46" fmla="*/ 3404683 w 4206653"/>
              <a:gd name="connsiteY46" fmla="*/ 2457828 h 4743809"/>
              <a:gd name="connsiteX47" fmla="*/ 3759013 w 4206653"/>
              <a:gd name="connsiteY47" fmla="*/ 2663568 h 4743809"/>
              <a:gd name="connsiteX48" fmla="*/ 4079053 w 4206653"/>
              <a:gd name="connsiteY48" fmla="*/ 2777868 h 4743809"/>
              <a:gd name="connsiteX49" fmla="*/ 4079053 w 4206653"/>
              <a:gd name="connsiteY49" fmla="*/ 2880738 h 4743809"/>
              <a:gd name="connsiteX50" fmla="*/ 3770443 w 4206653"/>
              <a:gd name="connsiteY50" fmla="*/ 2869308 h 4743809"/>
              <a:gd name="connsiteX51" fmla="*/ 3404683 w 4206653"/>
              <a:gd name="connsiteY51" fmla="*/ 2732148 h 4743809"/>
              <a:gd name="connsiteX52" fmla="*/ 3084643 w 4206653"/>
              <a:gd name="connsiteY52" fmla="*/ 2663568 h 4743809"/>
              <a:gd name="connsiteX53" fmla="*/ 2995919 w 4206653"/>
              <a:gd name="connsiteY53" fmla="*/ 2782832 h 4743809"/>
              <a:gd name="connsiteX54" fmla="*/ 2832855 w 4206653"/>
              <a:gd name="connsiteY54" fmla="*/ 2930924 h 4743809"/>
              <a:gd name="connsiteX55" fmla="*/ 2820111 w 4206653"/>
              <a:gd name="connsiteY55" fmla="*/ 3026344 h 4743809"/>
              <a:gd name="connsiteX56" fmla="*/ 2959241 w 4206653"/>
              <a:gd name="connsiteY56" fmla="*/ 3167976 h 4743809"/>
              <a:gd name="connsiteX57" fmla="*/ 3176083 w 4206653"/>
              <a:gd name="connsiteY57" fmla="*/ 3269358 h 4743809"/>
              <a:gd name="connsiteX58" fmla="*/ 3388239 w 4206653"/>
              <a:gd name="connsiteY58" fmla="*/ 3442290 h 4743809"/>
              <a:gd name="connsiteX59" fmla="*/ 3212014 w 4206653"/>
              <a:gd name="connsiteY59" fmla="*/ 3363782 h 4743809"/>
              <a:gd name="connsiteX60" fmla="*/ 3004633 w 4206653"/>
              <a:gd name="connsiteY60" fmla="*/ 3276814 h 4743809"/>
              <a:gd name="connsiteX61" fmla="*/ 2771676 w 4206653"/>
              <a:gd name="connsiteY61" fmla="*/ 3166987 h 4743809"/>
              <a:gd name="connsiteX62" fmla="*/ 2638873 w 4206653"/>
              <a:gd name="connsiteY62" fmla="*/ 3097908 h 4743809"/>
              <a:gd name="connsiteX63" fmla="*/ 2570293 w 4206653"/>
              <a:gd name="connsiteY63" fmla="*/ 3109338 h 4743809"/>
              <a:gd name="connsiteX64" fmla="*/ 2525557 w 4206653"/>
              <a:gd name="connsiteY64" fmla="*/ 3326508 h 4743809"/>
              <a:gd name="connsiteX65" fmla="*/ 2584349 w 4206653"/>
              <a:gd name="connsiteY65" fmla="*/ 3577470 h 4743809"/>
              <a:gd name="connsiteX66" fmla="*/ 2663703 w 4206653"/>
              <a:gd name="connsiteY66" fmla="*/ 3996904 h 4743809"/>
              <a:gd name="connsiteX67" fmla="*/ 2633113 w 4206653"/>
              <a:gd name="connsiteY67" fmla="*/ 4192703 h 4743809"/>
              <a:gd name="connsiteX68" fmla="*/ 2539703 w 4206653"/>
              <a:gd name="connsiteY68" fmla="*/ 4455574 h 4743809"/>
              <a:gd name="connsiteX69" fmla="*/ 2595212 w 4206653"/>
              <a:gd name="connsiteY69" fmla="*/ 3945217 h 4743809"/>
              <a:gd name="connsiteX70" fmla="*/ 2481240 w 4206653"/>
              <a:gd name="connsiteY70" fmla="*/ 3566538 h 4743809"/>
              <a:gd name="connsiteX71" fmla="*/ 2307403 w 4206653"/>
              <a:gd name="connsiteY71" fmla="*/ 3166488 h 4743809"/>
              <a:gd name="connsiteX72" fmla="*/ 2261683 w 4206653"/>
              <a:gd name="connsiteY72" fmla="*/ 3063618 h 4743809"/>
              <a:gd name="connsiteX73" fmla="*/ 2078803 w 4206653"/>
              <a:gd name="connsiteY73" fmla="*/ 2949318 h 4743809"/>
              <a:gd name="connsiteX74" fmla="*/ 1824299 w 4206653"/>
              <a:gd name="connsiteY74" fmla="*/ 3002494 h 4743809"/>
              <a:gd name="connsiteX75" fmla="*/ 1412162 w 4206653"/>
              <a:gd name="connsiteY75" fmla="*/ 3235573 h 4743809"/>
              <a:gd name="connsiteX76" fmla="*/ 1381573 w 4206653"/>
              <a:gd name="connsiteY76" fmla="*/ 3680838 h 4743809"/>
              <a:gd name="connsiteX77" fmla="*/ 1340867 w 4206653"/>
              <a:gd name="connsiteY77" fmla="*/ 3980504 h 4743809"/>
              <a:gd name="connsiteX78" fmla="*/ 1197619 w 4206653"/>
              <a:gd name="connsiteY78" fmla="*/ 4738831 h 4743809"/>
              <a:gd name="connsiteX79" fmla="*/ 1198693 w 4206653"/>
              <a:gd name="connsiteY79" fmla="*/ 4298058 h 4743809"/>
              <a:gd name="connsiteX80" fmla="*/ 1242772 w 4206653"/>
              <a:gd name="connsiteY80" fmla="*/ 4080888 h 4743809"/>
              <a:gd name="connsiteX81" fmla="*/ 1198693 w 4206653"/>
              <a:gd name="connsiteY81" fmla="*/ 3909438 h 4743809"/>
              <a:gd name="connsiteX82" fmla="*/ 970093 w 4206653"/>
              <a:gd name="connsiteY82" fmla="*/ 3989448 h 4743809"/>
              <a:gd name="connsiteX83" fmla="*/ 670526 w 4206653"/>
              <a:gd name="connsiteY83" fmla="*/ 4199156 h 4743809"/>
              <a:gd name="connsiteX84" fmla="*/ 741493 w 4206653"/>
              <a:gd name="connsiteY84" fmla="*/ 3955158 h 4743809"/>
              <a:gd name="connsiteX85" fmla="*/ 1130113 w 4206653"/>
              <a:gd name="connsiteY85" fmla="*/ 3795138 h 4743809"/>
              <a:gd name="connsiteX86" fmla="*/ 1278703 w 4206653"/>
              <a:gd name="connsiteY86" fmla="*/ 3726558 h 4743809"/>
              <a:gd name="connsiteX87" fmla="*/ 1269661 w 4206653"/>
              <a:gd name="connsiteY87" fmla="*/ 3390117 h 4743809"/>
              <a:gd name="connsiteX88" fmla="*/ 1309620 w 4206653"/>
              <a:gd name="connsiteY88" fmla="*/ 3169963 h 4743809"/>
              <a:gd name="connsiteX89" fmla="*/ 1393003 w 4206653"/>
              <a:gd name="connsiteY89" fmla="*/ 3052188 h 4743809"/>
              <a:gd name="connsiteX90" fmla="*/ 1080693 w 4206653"/>
              <a:gd name="connsiteY90" fmla="*/ 2984604 h 4743809"/>
              <a:gd name="connsiteX91" fmla="*/ 663453 w 4206653"/>
              <a:gd name="connsiteY91" fmla="*/ 3023360 h 4743809"/>
              <a:gd name="connsiteX92" fmla="*/ 235111 w 4206653"/>
              <a:gd name="connsiteY92" fmla="*/ 3217172 h 4743809"/>
              <a:gd name="connsiteX93" fmla="*/ 421453 w 4206653"/>
              <a:gd name="connsiteY93" fmla="*/ 3029328 h 4743809"/>
              <a:gd name="connsiteX94" fmla="*/ 627193 w 4206653"/>
              <a:gd name="connsiteY94" fmla="*/ 2926458 h 4743809"/>
              <a:gd name="connsiteX95" fmla="*/ 854480 w 4206653"/>
              <a:gd name="connsiteY95" fmla="*/ 2889178 h 4743809"/>
              <a:gd name="connsiteX96" fmla="*/ 1149272 w 4206653"/>
              <a:gd name="connsiteY96" fmla="*/ 2889676 h 4743809"/>
              <a:gd name="connsiteX97" fmla="*/ 1531894 w 4206653"/>
              <a:gd name="connsiteY97" fmla="*/ 2917507 h 4743809"/>
              <a:gd name="connsiteX98" fmla="*/ 1860559 w 4206653"/>
              <a:gd name="connsiteY98" fmla="*/ 2766431 h 4743809"/>
              <a:gd name="connsiteX99" fmla="*/ 1701613 w 4206653"/>
              <a:gd name="connsiteY99" fmla="*/ 2263518 h 4743809"/>
              <a:gd name="connsiteX100" fmla="*/ 1690183 w 4206653"/>
              <a:gd name="connsiteY100" fmla="*/ 1966338 h 4743809"/>
              <a:gd name="connsiteX101" fmla="*/ 1381991 w 4206653"/>
              <a:gd name="connsiteY101" fmla="*/ 1841604 h 4743809"/>
              <a:gd name="connsiteX102" fmla="*/ 1095823 w 4206653"/>
              <a:gd name="connsiteY102" fmla="*/ 1714878 h 4743809"/>
              <a:gd name="connsiteX103" fmla="*/ 746507 w 4206653"/>
              <a:gd name="connsiteY103" fmla="*/ 1626415 h 4743809"/>
              <a:gd name="connsiteX104" fmla="*/ 352873 w 4206653"/>
              <a:gd name="connsiteY104" fmla="*/ 1726308 h 4743809"/>
              <a:gd name="connsiteX105" fmla="*/ 113171 w 4206653"/>
              <a:gd name="connsiteY105" fmla="*/ 1763582 h 4743809"/>
              <a:gd name="connsiteX106" fmla="*/ 9973 w 4206653"/>
              <a:gd name="connsiteY106" fmla="*/ 1737738 h 4743809"/>
              <a:gd name="connsiteX107" fmla="*/ 348516 w 4206653"/>
              <a:gd name="connsiteY107" fmla="*/ 1643812 h 4743809"/>
              <a:gd name="connsiteX108" fmla="*/ 653097 w 4206653"/>
              <a:gd name="connsiteY108" fmla="*/ 1543920 h 4743809"/>
              <a:gd name="connsiteX109" fmla="*/ 1072963 w 4206653"/>
              <a:gd name="connsiteY109" fmla="*/ 1612008 h 4743809"/>
              <a:gd name="connsiteX110" fmla="*/ 1244413 w 4206653"/>
              <a:gd name="connsiteY110" fmla="*/ 1657728 h 4743809"/>
              <a:gd name="connsiteX111" fmla="*/ 1205766 w 4206653"/>
              <a:gd name="connsiteY111" fmla="*/ 1451988 h 4743809"/>
              <a:gd name="connsiteX112" fmla="*/ 1046313 w 4206653"/>
              <a:gd name="connsiteY112" fmla="*/ 815409 h 4743809"/>
              <a:gd name="connsiteX113" fmla="*/ 1221553 w 4206653"/>
              <a:gd name="connsiteY113" fmla="*/ 1211958 h 4743809"/>
              <a:gd name="connsiteX0" fmla="*/ 1221553 w 4206653"/>
              <a:gd name="connsiteY0" fmla="*/ 1211958 h 4743809"/>
              <a:gd name="connsiteX1" fmla="*/ 1343911 w 4206653"/>
              <a:gd name="connsiteY1" fmla="*/ 1559828 h 4743809"/>
              <a:gd name="connsiteX2" fmla="*/ 1553023 w 4206653"/>
              <a:gd name="connsiteY2" fmla="*/ 1657728 h 4743809"/>
              <a:gd name="connsiteX3" fmla="*/ 1907353 w 4206653"/>
              <a:gd name="connsiteY3" fmla="*/ 1680588 h 4743809"/>
              <a:gd name="connsiteX4" fmla="*/ 2021653 w 4206653"/>
              <a:gd name="connsiteY4" fmla="*/ 1543428 h 4743809"/>
              <a:gd name="connsiteX5" fmla="*/ 2124523 w 4206653"/>
              <a:gd name="connsiteY5" fmla="*/ 1291968 h 4743809"/>
              <a:gd name="connsiteX6" fmla="*/ 2124523 w 4206653"/>
              <a:gd name="connsiteY6" fmla="*/ 1120518 h 4743809"/>
              <a:gd name="connsiteX7" fmla="*/ 2068029 w 4206653"/>
              <a:gd name="connsiteY7" fmla="*/ 825325 h 4743809"/>
              <a:gd name="connsiteX8" fmla="*/ 2078803 w 4206653"/>
              <a:gd name="connsiteY8" fmla="*/ 777618 h 4743809"/>
              <a:gd name="connsiteX9" fmla="*/ 2170243 w 4206653"/>
              <a:gd name="connsiteY9" fmla="*/ 1086228 h 4743809"/>
              <a:gd name="connsiteX10" fmla="*/ 2215963 w 4206653"/>
              <a:gd name="connsiteY10" fmla="*/ 1269108 h 4743809"/>
              <a:gd name="connsiteX11" fmla="*/ 2284543 w 4206653"/>
              <a:gd name="connsiteY11" fmla="*/ 1303398 h 4743809"/>
              <a:gd name="connsiteX12" fmla="*/ 2330263 w 4206653"/>
              <a:gd name="connsiteY12" fmla="*/ 1166238 h 4743809"/>
              <a:gd name="connsiteX13" fmla="*/ 2467423 w 4206653"/>
              <a:gd name="connsiteY13" fmla="*/ 880488 h 4743809"/>
              <a:gd name="connsiteX14" fmla="*/ 2558863 w 4206653"/>
              <a:gd name="connsiteY14" fmla="*/ 640458 h 4743809"/>
              <a:gd name="connsiteX15" fmla="*/ 2616013 w 4206653"/>
              <a:gd name="connsiteY15" fmla="*/ 537588 h 4743809"/>
              <a:gd name="connsiteX16" fmla="*/ 2558863 w 4206653"/>
              <a:gd name="connsiteY16" fmla="*/ 789048 h 4743809"/>
              <a:gd name="connsiteX17" fmla="*/ 2444563 w 4206653"/>
              <a:gd name="connsiteY17" fmla="*/ 1097658 h 4743809"/>
              <a:gd name="connsiteX18" fmla="*/ 2375983 w 4206653"/>
              <a:gd name="connsiteY18" fmla="*/ 1406268 h 4743809"/>
              <a:gd name="connsiteX19" fmla="*/ 2558863 w 4206653"/>
              <a:gd name="connsiteY19" fmla="*/ 1577718 h 4743809"/>
              <a:gd name="connsiteX20" fmla="*/ 2878903 w 4206653"/>
              <a:gd name="connsiteY20" fmla="*/ 1657728 h 4743809"/>
              <a:gd name="connsiteX21" fmla="*/ 3187513 w 4206653"/>
              <a:gd name="connsiteY21" fmla="*/ 1657728 h 4743809"/>
              <a:gd name="connsiteX22" fmla="*/ 3370393 w 4206653"/>
              <a:gd name="connsiteY22" fmla="*/ 1566288 h 4743809"/>
              <a:gd name="connsiteX23" fmla="*/ 3488066 w 4206653"/>
              <a:gd name="connsiteY23" fmla="*/ 1246753 h 4743809"/>
              <a:gd name="connsiteX24" fmla="*/ 3495138 w 4206653"/>
              <a:gd name="connsiteY24" fmla="*/ 1115548 h 4743809"/>
              <a:gd name="connsiteX25" fmla="*/ 3493650 w 4206653"/>
              <a:gd name="connsiteY25" fmla="*/ 1063976 h 4743809"/>
              <a:gd name="connsiteX26" fmla="*/ 3450403 w 4206653"/>
              <a:gd name="connsiteY26" fmla="*/ 777618 h 4743809"/>
              <a:gd name="connsiteX27" fmla="*/ 3119893 w 4206653"/>
              <a:gd name="connsiteY27" fmla="*/ 321571 h 4743809"/>
              <a:gd name="connsiteX28" fmla="*/ 3497351 w 4206653"/>
              <a:gd name="connsiteY28" fmla="*/ 674883 h 4743809"/>
              <a:gd name="connsiteX29" fmla="*/ 3759013 w 4206653"/>
              <a:gd name="connsiteY29" fmla="*/ 571878 h 4743809"/>
              <a:gd name="connsiteX30" fmla="*/ 3999043 w 4206653"/>
              <a:gd name="connsiteY30" fmla="*/ 91818 h 4743809"/>
              <a:gd name="connsiteX31" fmla="*/ 4033333 w 4206653"/>
              <a:gd name="connsiteY31" fmla="*/ 11808 h 4743809"/>
              <a:gd name="connsiteX32" fmla="*/ 3984569 w 4206653"/>
              <a:gd name="connsiteY32" fmla="*/ 247366 h 4743809"/>
              <a:gd name="connsiteX33" fmla="*/ 3812791 w 4206653"/>
              <a:gd name="connsiteY33" fmla="*/ 647417 h 4743809"/>
              <a:gd name="connsiteX34" fmla="*/ 3592906 w 4206653"/>
              <a:gd name="connsiteY34" fmla="*/ 811408 h 4743809"/>
              <a:gd name="connsiteX35" fmla="*/ 3604425 w 4206653"/>
              <a:gd name="connsiteY35" fmla="*/ 999253 h 4743809"/>
              <a:gd name="connsiteX36" fmla="*/ 3872985 w 4206653"/>
              <a:gd name="connsiteY36" fmla="*/ 881976 h 4743809"/>
              <a:gd name="connsiteX37" fmla="*/ 4200754 w 4206653"/>
              <a:gd name="connsiteY37" fmla="*/ 774136 h 4743809"/>
              <a:gd name="connsiteX38" fmla="*/ 4064251 w 4206653"/>
              <a:gd name="connsiteY38" fmla="*/ 847195 h 4743809"/>
              <a:gd name="connsiteX39" fmla="*/ 3818880 w 4206653"/>
              <a:gd name="connsiteY39" fmla="*/ 991305 h 4743809"/>
              <a:gd name="connsiteX40" fmla="*/ 3658531 w 4206653"/>
              <a:gd name="connsiteY40" fmla="*/ 1093178 h 4743809"/>
              <a:gd name="connsiteX41" fmla="*/ 3622838 w 4206653"/>
              <a:gd name="connsiteY41" fmla="*/ 1221401 h 4743809"/>
              <a:gd name="connsiteX42" fmla="*/ 3577446 w 4206653"/>
              <a:gd name="connsiteY42" fmla="*/ 1500691 h 4743809"/>
              <a:gd name="connsiteX43" fmla="*/ 3461833 w 4206653"/>
              <a:gd name="connsiteY43" fmla="*/ 1726308 h 4743809"/>
              <a:gd name="connsiteX44" fmla="*/ 3278953 w 4206653"/>
              <a:gd name="connsiteY44" fmla="*/ 2034918 h 4743809"/>
              <a:gd name="connsiteX45" fmla="*/ 3233233 w 4206653"/>
              <a:gd name="connsiteY45" fmla="*/ 2309238 h 4743809"/>
              <a:gd name="connsiteX46" fmla="*/ 3404683 w 4206653"/>
              <a:gd name="connsiteY46" fmla="*/ 2457828 h 4743809"/>
              <a:gd name="connsiteX47" fmla="*/ 3759013 w 4206653"/>
              <a:gd name="connsiteY47" fmla="*/ 2663568 h 4743809"/>
              <a:gd name="connsiteX48" fmla="*/ 4079053 w 4206653"/>
              <a:gd name="connsiteY48" fmla="*/ 2777868 h 4743809"/>
              <a:gd name="connsiteX49" fmla="*/ 4079053 w 4206653"/>
              <a:gd name="connsiteY49" fmla="*/ 2880738 h 4743809"/>
              <a:gd name="connsiteX50" fmla="*/ 3770443 w 4206653"/>
              <a:gd name="connsiteY50" fmla="*/ 2869308 h 4743809"/>
              <a:gd name="connsiteX51" fmla="*/ 3404683 w 4206653"/>
              <a:gd name="connsiteY51" fmla="*/ 2732148 h 4743809"/>
              <a:gd name="connsiteX52" fmla="*/ 3084643 w 4206653"/>
              <a:gd name="connsiteY52" fmla="*/ 2663568 h 4743809"/>
              <a:gd name="connsiteX53" fmla="*/ 2995919 w 4206653"/>
              <a:gd name="connsiteY53" fmla="*/ 2782832 h 4743809"/>
              <a:gd name="connsiteX54" fmla="*/ 2832855 w 4206653"/>
              <a:gd name="connsiteY54" fmla="*/ 2930924 h 4743809"/>
              <a:gd name="connsiteX55" fmla="*/ 2820111 w 4206653"/>
              <a:gd name="connsiteY55" fmla="*/ 3026344 h 4743809"/>
              <a:gd name="connsiteX56" fmla="*/ 2959241 w 4206653"/>
              <a:gd name="connsiteY56" fmla="*/ 3167976 h 4743809"/>
              <a:gd name="connsiteX57" fmla="*/ 3176083 w 4206653"/>
              <a:gd name="connsiteY57" fmla="*/ 3269358 h 4743809"/>
              <a:gd name="connsiteX58" fmla="*/ 3388239 w 4206653"/>
              <a:gd name="connsiteY58" fmla="*/ 3442290 h 4743809"/>
              <a:gd name="connsiteX59" fmla="*/ 3212014 w 4206653"/>
              <a:gd name="connsiteY59" fmla="*/ 3363782 h 4743809"/>
              <a:gd name="connsiteX60" fmla="*/ 3004633 w 4206653"/>
              <a:gd name="connsiteY60" fmla="*/ 3276814 h 4743809"/>
              <a:gd name="connsiteX61" fmla="*/ 2771676 w 4206653"/>
              <a:gd name="connsiteY61" fmla="*/ 3166987 h 4743809"/>
              <a:gd name="connsiteX62" fmla="*/ 2638873 w 4206653"/>
              <a:gd name="connsiteY62" fmla="*/ 3097908 h 4743809"/>
              <a:gd name="connsiteX63" fmla="*/ 2570293 w 4206653"/>
              <a:gd name="connsiteY63" fmla="*/ 3109338 h 4743809"/>
              <a:gd name="connsiteX64" fmla="*/ 2525557 w 4206653"/>
              <a:gd name="connsiteY64" fmla="*/ 3326508 h 4743809"/>
              <a:gd name="connsiteX65" fmla="*/ 2584349 w 4206653"/>
              <a:gd name="connsiteY65" fmla="*/ 3577470 h 4743809"/>
              <a:gd name="connsiteX66" fmla="*/ 2663703 w 4206653"/>
              <a:gd name="connsiteY66" fmla="*/ 3996904 h 4743809"/>
              <a:gd name="connsiteX67" fmla="*/ 2633113 w 4206653"/>
              <a:gd name="connsiteY67" fmla="*/ 4192703 h 4743809"/>
              <a:gd name="connsiteX68" fmla="*/ 2539703 w 4206653"/>
              <a:gd name="connsiteY68" fmla="*/ 4455574 h 4743809"/>
              <a:gd name="connsiteX69" fmla="*/ 2595212 w 4206653"/>
              <a:gd name="connsiteY69" fmla="*/ 3945217 h 4743809"/>
              <a:gd name="connsiteX70" fmla="*/ 2481240 w 4206653"/>
              <a:gd name="connsiteY70" fmla="*/ 3566538 h 4743809"/>
              <a:gd name="connsiteX71" fmla="*/ 2307403 w 4206653"/>
              <a:gd name="connsiteY71" fmla="*/ 3166488 h 4743809"/>
              <a:gd name="connsiteX72" fmla="*/ 2261683 w 4206653"/>
              <a:gd name="connsiteY72" fmla="*/ 3063618 h 4743809"/>
              <a:gd name="connsiteX73" fmla="*/ 2078803 w 4206653"/>
              <a:gd name="connsiteY73" fmla="*/ 2949318 h 4743809"/>
              <a:gd name="connsiteX74" fmla="*/ 1824299 w 4206653"/>
              <a:gd name="connsiteY74" fmla="*/ 3002494 h 4743809"/>
              <a:gd name="connsiteX75" fmla="*/ 1412162 w 4206653"/>
              <a:gd name="connsiteY75" fmla="*/ 3235573 h 4743809"/>
              <a:gd name="connsiteX76" fmla="*/ 1381573 w 4206653"/>
              <a:gd name="connsiteY76" fmla="*/ 3680838 h 4743809"/>
              <a:gd name="connsiteX77" fmla="*/ 1340867 w 4206653"/>
              <a:gd name="connsiteY77" fmla="*/ 3980504 h 4743809"/>
              <a:gd name="connsiteX78" fmla="*/ 1197619 w 4206653"/>
              <a:gd name="connsiteY78" fmla="*/ 4738831 h 4743809"/>
              <a:gd name="connsiteX79" fmla="*/ 1198693 w 4206653"/>
              <a:gd name="connsiteY79" fmla="*/ 4298058 h 4743809"/>
              <a:gd name="connsiteX80" fmla="*/ 1242772 w 4206653"/>
              <a:gd name="connsiteY80" fmla="*/ 4080888 h 4743809"/>
              <a:gd name="connsiteX81" fmla="*/ 1198693 w 4206653"/>
              <a:gd name="connsiteY81" fmla="*/ 3909438 h 4743809"/>
              <a:gd name="connsiteX82" fmla="*/ 970093 w 4206653"/>
              <a:gd name="connsiteY82" fmla="*/ 3989448 h 4743809"/>
              <a:gd name="connsiteX83" fmla="*/ 670526 w 4206653"/>
              <a:gd name="connsiteY83" fmla="*/ 4199156 h 4743809"/>
              <a:gd name="connsiteX84" fmla="*/ 785900 w 4206653"/>
              <a:gd name="connsiteY84" fmla="*/ 4017771 h 4743809"/>
              <a:gd name="connsiteX85" fmla="*/ 1130113 w 4206653"/>
              <a:gd name="connsiteY85" fmla="*/ 3795138 h 4743809"/>
              <a:gd name="connsiteX86" fmla="*/ 1278703 w 4206653"/>
              <a:gd name="connsiteY86" fmla="*/ 3726558 h 4743809"/>
              <a:gd name="connsiteX87" fmla="*/ 1269661 w 4206653"/>
              <a:gd name="connsiteY87" fmla="*/ 3390117 h 4743809"/>
              <a:gd name="connsiteX88" fmla="*/ 1309620 w 4206653"/>
              <a:gd name="connsiteY88" fmla="*/ 3169963 h 4743809"/>
              <a:gd name="connsiteX89" fmla="*/ 1393003 w 4206653"/>
              <a:gd name="connsiteY89" fmla="*/ 3052188 h 4743809"/>
              <a:gd name="connsiteX90" fmla="*/ 1080693 w 4206653"/>
              <a:gd name="connsiteY90" fmla="*/ 2984604 h 4743809"/>
              <a:gd name="connsiteX91" fmla="*/ 663453 w 4206653"/>
              <a:gd name="connsiteY91" fmla="*/ 3023360 h 4743809"/>
              <a:gd name="connsiteX92" fmla="*/ 235111 w 4206653"/>
              <a:gd name="connsiteY92" fmla="*/ 3217172 h 4743809"/>
              <a:gd name="connsiteX93" fmla="*/ 421453 w 4206653"/>
              <a:gd name="connsiteY93" fmla="*/ 3029328 h 4743809"/>
              <a:gd name="connsiteX94" fmla="*/ 627193 w 4206653"/>
              <a:gd name="connsiteY94" fmla="*/ 2926458 h 4743809"/>
              <a:gd name="connsiteX95" fmla="*/ 854480 w 4206653"/>
              <a:gd name="connsiteY95" fmla="*/ 2889178 h 4743809"/>
              <a:gd name="connsiteX96" fmla="*/ 1149272 w 4206653"/>
              <a:gd name="connsiteY96" fmla="*/ 2889676 h 4743809"/>
              <a:gd name="connsiteX97" fmla="*/ 1531894 w 4206653"/>
              <a:gd name="connsiteY97" fmla="*/ 2917507 h 4743809"/>
              <a:gd name="connsiteX98" fmla="*/ 1860559 w 4206653"/>
              <a:gd name="connsiteY98" fmla="*/ 2766431 h 4743809"/>
              <a:gd name="connsiteX99" fmla="*/ 1701613 w 4206653"/>
              <a:gd name="connsiteY99" fmla="*/ 2263518 h 4743809"/>
              <a:gd name="connsiteX100" fmla="*/ 1690183 w 4206653"/>
              <a:gd name="connsiteY100" fmla="*/ 1966338 h 4743809"/>
              <a:gd name="connsiteX101" fmla="*/ 1381991 w 4206653"/>
              <a:gd name="connsiteY101" fmla="*/ 1841604 h 4743809"/>
              <a:gd name="connsiteX102" fmla="*/ 1095823 w 4206653"/>
              <a:gd name="connsiteY102" fmla="*/ 1714878 h 4743809"/>
              <a:gd name="connsiteX103" fmla="*/ 746507 w 4206653"/>
              <a:gd name="connsiteY103" fmla="*/ 1626415 h 4743809"/>
              <a:gd name="connsiteX104" fmla="*/ 352873 w 4206653"/>
              <a:gd name="connsiteY104" fmla="*/ 1726308 h 4743809"/>
              <a:gd name="connsiteX105" fmla="*/ 113171 w 4206653"/>
              <a:gd name="connsiteY105" fmla="*/ 1763582 h 4743809"/>
              <a:gd name="connsiteX106" fmla="*/ 9973 w 4206653"/>
              <a:gd name="connsiteY106" fmla="*/ 1737738 h 4743809"/>
              <a:gd name="connsiteX107" fmla="*/ 348516 w 4206653"/>
              <a:gd name="connsiteY107" fmla="*/ 1643812 h 4743809"/>
              <a:gd name="connsiteX108" fmla="*/ 653097 w 4206653"/>
              <a:gd name="connsiteY108" fmla="*/ 1543920 h 4743809"/>
              <a:gd name="connsiteX109" fmla="*/ 1072963 w 4206653"/>
              <a:gd name="connsiteY109" fmla="*/ 1612008 h 4743809"/>
              <a:gd name="connsiteX110" fmla="*/ 1244413 w 4206653"/>
              <a:gd name="connsiteY110" fmla="*/ 1657728 h 4743809"/>
              <a:gd name="connsiteX111" fmla="*/ 1205766 w 4206653"/>
              <a:gd name="connsiteY111" fmla="*/ 1451988 h 4743809"/>
              <a:gd name="connsiteX112" fmla="*/ 1046313 w 4206653"/>
              <a:gd name="connsiteY112" fmla="*/ 815409 h 4743809"/>
              <a:gd name="connsiteX113" fmla="*/ 1221553 w 4206653"/>
              <a:gd name="connsiteY113" fmla="*/ 1211958 h 4743809"/>
              <a:gd name="connsiteX0" fmla="*/ 1221553 w 4206653"/>
              <a:gd name="connsiteY0" fmla="*/ 1211958 h 4743809"/>
              <a:gd name="connsiteX1" fmla="*/ 1343911 w 4206653"/>
              <a:gd name="connsiteY1" fmla="*/ 1559828 h 4743809"/>
              <a:gd name="connsiteX2" fmla="*/ 1553023 w 4206653"/>
              <a:gd name="connsiteY2" fmla="*/ 1657728 h 4743809"/>
              <a:gd name="connsiteX3" fmla="*/ 1907353 w 4206653"/>
              <a:gd name="connsiteY3" fmla="*/ 1680588 h 4743809"/>
              <a:gd name="connsiteX4" fmla="*/ 2021653 w 4206653"/>
              <a:gd name="connsiteY4" fmla="*/ 1543428 h 4743809"/>
              <a:gd name="connsiteX5" fmla="*/ 2124523 w 4206653"/>
              <a:gd name="connsiteY5" fmla="*/ 1291968 h 4743809"/>
              <a:gd name="connsiteX6" fmla="*/ 2124523 w 4206653"/>
              <a:gd name="connsiteY6" fmla="*/ 1120518 h 4743809"/>
              <a:gd name="connsiteX7" fmla="*/ 2068029 w 4206653"/>
              <a:gd name="connsiteY7" fmla="*/ 825325 h 4743809"/>
              <a:gd name="connsiteX8" fmla="*/ 2078803 w 4206653"/>
              <a:gd name="connsiteY8" fmla="*/ 777618 h 4743809"/>
              <a:gd name="connsiteX9" fmla="*/ 2170243 w 4206653"/>
              <a:gd name="connsiteY9" fmla="*/ 1086228 h 4743809"/>
              <a:gd name="connsiteX10" fmla="*/ 2215963 w 4206653"/>
              <a:gd name="connsiteY10" fmla="*/ 1269108 h 4743809"/>
              <a:gd name="connsiteX11" fmla="*/ 2284543 w 4206653"/>
              <a:gd name="connsiteY11" fmla="*/ 1303398 h 4743809"/>
              <a:gd name="connsiteX12" fmla="*/ 2330263 w 4206653"/>
              <a:gd name="connsiteY12" fmla="*/ 1166238 h 4743809"/>
              <a:gd name="connsiteX13" fmla="*/ 2467423 w 4206653"/>
              <a:gd name="connsiteY13" fmla="*/ 880488 h 4743809"/>
              <a:gd name="connsiteX14" fmla="*/ 2558863 w 4206653"/>
              <a:gd name="connsiteY14" fmla="*/ 640458 h 4743809"/>
              <a:gd name="connsiteX15" fmla="*/ 2616013 w 4206653"/>
              <a:gd name="connsiteY15" fmla="*/ 537588 h 4743809"/>
              <a:gd name="connsiteX16" fmla="*/ 2558863 w 4206653"/>
              <a:gd name="connsiteY16" fmla="*/ 789048 h 4743809"/>
              <a:gd name="connsiteX17" fmla="*/ 2444563 w 4206653"/>
              <a:gd name="connsiteY17" fmla="*/ 1097658 h 4743809"/>
              <a:gd name="connsiteX18" fmla="*/ 2375983 w 4206653"/>
              <a:gd name="connsiteY18" fmla="*/ 1406268 h 4743809"/>
              <a:gd name="connsiteX19" fmla="*/ 2558863 w 4206653"/>
              <a:gd name="connsiteY19" fmla="*/ 1577718 h 4743809"/>
              <a:gd name="connsiteX20" fmla="*/ 2878903 w 4206653"/>
              <a:gd name="connsiteY20" fmla="*/ 1657728 h 4743809"/>
              <a:gd name="connsiteX21" fmla="*/ 3187513 w 4206653"/>
              <a:gd name="connsiteY21" fmla="*/ 1657728 h 4743809"/>
              <a:gd name="connsiteX22" fmla="*/ 3370393 w 4206653"/>
              <a:gd name="connsiteY22" fmla="*/ 1566288 h 4743809"/>
              <a:gd name="connsiteX23" fmla="*/ 3488066 w 4206653"/>
              <a:gd name="connsiteY23" fmla="*/ 1246753 h 4743809"/>
              <a:gd name="connsiteX24" fmla="*/ 3495138 w 4206653"/>
              <a:gd name="connsiteY24" fmla="*/ 1115548 h 4743809"/>
              <a:gd name="connsiteX25" fmla="*/ 3493650 w 4206653"/>
              <a:gd name="connsiteY25" fmla="*/ 1063976 h 4743809"/>
              <a:gd name="connsiteX26" fmla="*/ 3450403 w 4206653"/>
              <a:gd name="connsiteY26" fmla="*/ 777618 h 4743809"/>
              <a:gd name="connsiteX27" fmla="*/ 3119893 w 4206653"/>
              <a:gd name="connsiteY27" fmla="*/ 321571 h 4743809"/>
              <a:gd name="connsiteX28" fmla="*/ 3497351 w 4206653"/>
              <a:gd name="connsiteY28" fmla="*/ 674883 h 4743809"/>
              <a:gd name="connsiteX29" fmla="*/ 3759013 w 4206653"/>
              <a:gd name="connsiteY29" fmla="*/ 571878 h 4743809"/>
              <a:gd name="connsiteX30" fmla="*/ 3999043 w 4206653"/>
              <a:gd name="connsiteY30" fmla="*/ 91818 h 4743809"/>
              <a:gd name="connsiteX31" fmla="*/ 4033333 w 4206653"/>
              <a:gd name="connsiteY31" fmla="*/ 11808 h 4743809"/>
              <a:gd name="connsiteX32" fmla="*/ 3984569 w 4206653"/>
              <a:gd name="connsiteY32" fmla="*/ 247366 h 4743809"/>
              <a:gd name="connsiteX33" fmla="*/ 3812791 w 4206653"/>
              <a:gd name="connsiteY33" fmla="*/ 647417 h 4743809"/>
              <a:gd name="connsiteX34" fmla="*/ 3592906 w 4206653"/>
              <a:gd name="connsiteY34" fmla="*/ 811408 h 4743809"/>
              <a:gd name="connsiteX35" fmla="*/ 3604425 w 4206653"/>
              <a:gd name="connsiteY35" fmla="*/ 999253 h 4743809"/>
              <a:gd name="connsiteX36" fmla="*/ 3872985 w 4206653"/>
              <a:gd name="connsiteY36" fmla="*/ 881976 h 4743809"/>
              <a:gd name="connsiteX37" fmla="*/ 4200754 w 4206653"/>
              <a:gd name="connsiteY37" fmla="*/ 774136 h 4743809"/>
              <a:gd name="connsiteX38" fmla="*/ 4064251 w 4206653"/>
              <a:gd name="connsiteY38" fmla="*/ 847195 h 4743809"/>
              <a:gd name="connsiteX39" fmla="*/ 3818880 w 4206653"/>
              <a:gd name="connsiteY39" fmla="*/ 991305 h 4743809"/>
              <a:gd name="connsiteX40" fmla="*/ 3658531 w 4206653"/>
              <a:gd name="connsiteY40" fmla="*/ 1093178 h 4743809"/>
              <a:gd name="connsiteX41" fmla="*/ 3622838 w 4206653"/>
              <a:gd name="connsiteY41" fmla="*/ 1221401 h 4743809"/>
              <a:gd name="connsiteX42" fmla="*/ 3577446 w 4206653"/>
              <a:gd name="connsiteY42" fmla="*/ 1500691 h 4743809"/>
              <a:gd name="connsiteX43" fmla="*/ 3461833 w 4206653"/>
              <a:gd name="connsiteY43" fmla="*/ 1726308 h 4743809"/>
              <a:gd name="connsiteX44" fmla="*/ 3278953 w 4206653"/>
              <a:gd name="connsiteY44" fmla="*/ 2034918 h 4743809"/>
              <a:gd name="connsiteX45" fmla="*/ 3233233 w 4206653"/>
              <a:gd name="connsiteY45" fmla="*/ 2309238 h 4743809"/>
              <a:gd name="connsiteX46" fmla="*/ 3404683 w 4206653"/>
              <a:gd name="connsiteY46" fmla="*/ 2457828 h 4743809"/>
              <a:gd name="connsiteX47" fmla="*/ 3759013 w 4206653"/>
              <a:gd name="connsiteY47" fmla="*/ 2663568 h 4743809"/>
              <a:gd name="connsiteX48" fmla="*/ 4079053 w 4206653"/>
              <a:gd name="connsiteY48" fmla="*/ 2777868 h 4743809"/>
              <a:gd name="connsiteX49" fmla="*/ 4079053 w 4206653"/>
              <a:gd name="connsiteY49" fmla="*/ 2880738 h 4743809"/>
              <a:gd name="connsiteX50" fmla="*/ 3770443 w 4206653"/>
              <a:gd name="connsiteY50" fmla="*/ 2869308 h 4743809"/>
              <a:gd name="connsiteX51" fmla="*/ 3404683 w 4206653"/>
              <a:gd name="connsiteY51" fmla="*/ 2732148 h 4743809"/>
              <a:gd name="connsiteX52" fmla="*/ 3084643 w 4206653"/>
              <a:gd name="connsiteY52" fmla="*/ 2663568 h 4743809"/>
              <a:gd name="connsiteX53" fmla="*/ 2995919 w 4206653"/>
              <a:gd name="connsiteY53" fmla="*/ 2782832 h 4743809"/>
              <a:gd name="connsiteX54" fmla="*/ 2832855 w 4206653"/>
              <a:gd name="connsiteY54" fmla="*/ 2930924 h 4743809"/>
              <a:gd name="connsiteX55" fmla="*/ 2820111 w 4206653"/>
              <a:gd name="connsiteY55" fmla="*/ 3026344 h 4743809"/>
              <a:gd name="connsiteX56" fmla="*/ 2959241 w 4206653"/>
              <a:gd name="connsiteY56" fmla="*/ 3167976 h 4743809"/>
              <a:gd name="connsiteX57" fmla="*/ 3176083 w 4206653"/>
              <a:gd name="connsiteY57" fmla="*/ 3269358 h 4743809"/>
              <a:gd name="connsiteX58" fmla="*/ 3388239 w 4206653"/>
              <a:gd name="connsiteY58" fmla="*/ 3442290 h 4743809"/>
              <a:gd name="connsiteX59" fmla="*/ 3212014 w 4206653"/>
              <a:gd name="connsiteY59" fmla="*/ 3363782 h 4743809"/>
              <a:gd name="connsiteX60" fmla="*/ 3004633 w 4206653"/>
              <a:gd name="connsiteY60" fmla="*/ 3276814 h 4743809"/>
              <a:gd name="connsiteX61" fmla="*/ 2771676 w 4206653"/>
              <a:gd name="connsiteY61" fmla="*/ 3166987 h 4743809"/>
              <a:gd name="connsiteX62" fmla="*/ 2638873 w 4206653"/>
              <a:gd name="connsiteY62" fmla="*/ 3097908 h 4743809"/>
              <a:gd name="connsiteX63" fmla="*/ 2570293 w 4206653"/>
              <a:gd name="connsiteY63" fmla="*/ 3109338 h 4743809"/>
              <a:gd name="connsiteX64" fmla="*/ 2525557 w 4206653"/>
              <a:gd name="connsiteY64" fmla="*/ 3326508 h 4743809"/>
              <a:gd name="connsiteX65" fmla="*/ 2584349 w 4206653"/>
              <a:gd name="connsiteY65" fmla="*/ 3577470 h 4743809"/>
              <a:gd name="connsiteX66" fmla="*/ 2663703 w 4206653"/>
              <a:gd name="connsiteY66" fmla="*/ 3996904 h 4743809"/>
              <a:gd name="connsiteX67" fmla="*/ 2633113 w 4206653"/>
              <a:gd name="connsiteY67" fmla="*/ 4192703 h 4743809"/>
              <a:gd name="connsiteX68" fmla="*/ 2539703 w 4206653"/>
              <a:gd name="connsiteY68" fmla="*/ 4455574 h 4743809"/>
              <a:gd name="connsiteX69" fmla="*/ 2595212 w 4206653"/>
              <a:gd name="connsiteY69" fmla="*/ 3945217 h 4743809"/>
              <a:gd name="connsiteX70" fmla="*/ 2481240 w 4206653"/>
              <a:gd name="connsiteY70" fmla="*/ 3566538 h 4743809"/>
              <a:gd name="connsiteX71" fmla="*/ 2307403 w 4206653"/>
              <a:gd name="connsiteY71" fmla="*/ 3166488 h 4743809"/>
              <a:gd name="connsiteX72" fmla="*/ 2261683 w 4206653"/>
              <a:gd name="connsiteY72" fmla="*/ 3063618 h 4743809"/>
              <a:gd name="connsiteX73" fmla="*/ 2078803 w 4206653"/>
              <a:gd name="connsiteY73" fmla="*/ 2949318 h 4743809"/>
              <a:gd name="connsiteX74" fmla="*/ 1824299 w 4206653"/>
              <a:gd name="connsiteY74" fmla="*/ 3002494 h 4743809"/>
              <a:gd name="connsiteX75" fmla="*/ 1412162 w 4206653"/>
              <a:gd name="connsiteY75" fmla="*/ 3235573 h 4743809"/>
              <a:gd name="connsiteX76" fmla="*/ 1381573 w 4206653"/>
              <a:gd name="connsiteY76" fmla="*/ 3680838 h 4743809"/>
              <a:gd name="connsiteX77" fmla="*/ 1340867 w 4206653"/>
              <a:gd name="connsiteY77" fmla="*/ 3980504 h 4743809"/>
              <a:gd name="connsiteX78" fmla="*/ 1197619 w 4206653"/>
              <a:gd name="connsiteY78" fmla="*/ 4738831 h 4743809"/>
              <a:gd name="connsiteX79" fmla="*/ 1198693 w 4206653"/>
              <a:gd name="connsiteY79" fmla="*/ 4298058 h 4743809"/>
              <a:gd name="connsiteX80" fmla="*/ 1242772 w 4206653"/>
              <a:gd name="connsiteY80" fmla="*/ 4080888 h 4743809"/>
              <a:gd name="connsiteX81" fmla="*/ 1198693 w 4206653"/>
              <a:gd name="connsiteY81" fmla="*/ 3909438 h 4743809"/>
              <a:gd name="connsiteX82" fmla="*/ 970093 w 4206653"/>
              <a:gd name="connsiteY82" fmla="*/ 3989448 h 4743809"/>
              <a:gd name="connsiteX83" fmla="*/ 670526 w 4206653"/>
              <a:gd name="connsiteY83" fmla="*/ 4199156 h 4743809"/>
              <a:gd name="connsiteX84" fmla="*/ 785900 w 4206653"/>
              <a:gd name="connsiteY84" fmla="*/ 4017771 h 4743809"/>
              <a:gd name="connsiteX85" fmla="*/ 1130113 w 4206653"/>
              <a:gd name="connsiteY85" fmla="*/ 3817500 h 4743809"/>
              <a:gd name="connsiteX86" fmla="*/ 1278703 w 4206653"/>
              <a:gd name="connsiteY86" fmla="*/ 3726558 h 4743809"/>
              <a:gd name="connsiteX87" fmla="*/ 1269661 w 4206653"/>
              <a:gd name="connsiteY87" fmla="*/ 3390117 h 4743809"/>
              <a:gd name="connsiteX88" fmla="*/ 1309620 w 4206653"/>
              <a:gd name="connsiteY88" fmla="*/ 3169963 h 4743809"/>
              <a:gd name="connsiteX89" fmla="*/ 1393003 w 4206653"/>
              <a:gd name="connsiteY89" fmla="*/ 3052188 h 4743809"/>
              <a:gd name="connsiteX90" fmla="*/ 1080693 w 4206653"/>
              <a:gd name="connsiteY90" fmla="*/ 2984604 h 4743809"/>
              <a:gd name="connsiteX91" fmla="*/ 663453 w 4206653"/>
              <a:gd name="connsiteY91" fmla="*/ 3023360 h 4743809"/>
              <a:gd name="connsiteX92" fmla="*/ 235111 w 4206653"/>
              <a:gd name="connsiteY92" fmla="*/ 3217172 h 4743809"/>
              <a:gd name="connsiteX93" fmla="*/ 421453 w 4206653"/>
              <a:gd name="connsiteY93" fmla="*/ 3029328 h 4743809"/>
              <a:gd name="connsiteX94" fmla="*/ 627193 w 4206653"/>
              <a:gd name="connsiteY94" fmla="*/ 2926458 h 4743809"/>
              <a:gd name="connsiteX95" fmla="*/ 854480 w 4206653"/>
              <a:gd name="connsiteY95" fmla="*/ 2889178 h 4743809"/>
              <a:gd name="connsiteX96" fmla="*/ 1149272 w 4206653"/>
              <a:gd name="connsiteY96" fmla="*/ 2889676 h 4743809"/>
              <a:gd name="connsiteX97" fmla="*/ 1531894 w 4206653"/>
              <a:gd name="connsiteY97" fmla="*/ 2917507 h 4743809"/>
              <a:gd name="connsiteX98" fmla="*/ 1860559 w 4206653"/>
              <a:gd name="connsiteY98" fmla="*/ 2766431 h 4743809"/>
              <a:gd name="connsiteX99" fmla="*/ 1701613 w 4206653"/>
              <a:gd name="connsiteY99" fmla="*/ 2263518 h 4743809"/>
              <a:gd name="connsiteX100" fmla="*/ 1690183 w 4206653"/>
              <a:gd name="connsiteY100" fmla="*/ 1966338 h 4743809"/>
              <a:gd name="connsiteX101" fmla="*/ 1381991 w 4206653"/>
              <a:gd name="connsiteY101" fmla="*/ 1841604 h 4743809"/>
              <a:gd name="connsiteX102" fmla="*/ 1095823 w 4206653"/>
              <a:gd name="connsiteY102" fmla="*/ 1714878 h 4743809"/>
              <a:gd name="connsiteX103" fmla="*/ 746507 w 4206653"/>
              <a:gd name="connsiteY103" fmla="*/ 1626415 h 4743809"/>
              <a:gd name="connsiteX104" fmla="*/ 352873 w 4206653"/>
              <a:gd name="connsiteY104" fmla="*/ 1726308 h 4743809"/>
              <a:gd name="connsiteX105" fmla="*/ 113171 w 4206653"/>
              <a:gd name="connsiteY105" fmla="*/ 1763582 h 4743809"/>
              <a:gd name="connsiteX106" fmla="*/ 9973 w 4206653"/>
              <a:gd name="connsiteY106" fmla="*/ 1737738 h 4743809"/>
              <a:gd name="connsiteX107" fmla="*/ 348516 w 4206653"/>
              <a:gd name="connsiteY107" fmla="*/ 1643812 h 4743809"/>
              <a:gd name="connsiteX108" fmla="*/ 653097 w 4206653"/>
              <a:gd name="connsiteY108" fmla="*/ 1543920 h 4743809"/>
              <a:gd name="connsiteX109" fmla="*/ 1072963 w 4206653"/>
              <a:gd name="connsiteY109" fmla="*/ 1612008 h 4743809"/>
              <a:gd name="connsiteX110" fmla="*/ 1244413 w 4206653"/>
              <a:gd name="connsiteY110" fmla="*/ 1657728 h 4743809"/>
              <a:gd name="connsiteX111" fmla="*/ 1205766 w 4206653"/>
              <a:gd name="connsiteY111" fmla="*/ 1451988 h 4743809"/>
              <a:gd name="connsiteX112" fmla="*/ 1046313 w 4206653"/>
              <a:gd name="connsiteY112" fmla="*/ 815409 h 4743809"/>
              <a:gd name="connsiteX113" fmla="*/ 1221553 w 4206653"/>
              <a:gd name="connsiteY113" fmla="*/ 1211958 h 4743809"/>
              <a:gd name="connsiteX0" fmla="*/ 1221553 w 4206653"/>
              <a:gd name="connsiteY0" fmla="*/ 1211958 h 4743809"/>
              <a:gd name="connsiteX1" fmla="*/ 1343911 w 4206653"/>
              <a:gd name="connsiteY1" fmla="*/ 1559828 h 4743809"/>
              <a:gd name="connsiteX2" fmla="*/ 1553023 w 4206653"/>
              <a:gd name="connsiteY2" fmla="*/ 1657728 h 4743809"/>
              <a:gd name="connsiteX3" fmla="*/ 1907353 w 4206653"/>
              <a:gd name="connsiteY3" fmla="*/ 1680588 h 4743809"/>
              <a:gd name="connsiteX4" fmla="*/ 2021653 w 4206653"/>
              <a:gd name="connsiteY4" fmla="*/ 1543428 h 4743809"/>
              <a:gd name="connsiteX5" fmla="*/ 2124523 w 4206653"/>
              <a:gd name="connsiteY5" fmla="*/ 1291968 h 4743809"/>
              <a:gd name="connsiteX6" fmla="*/ 2124523 w 4206653"/>
              <a:gd name="connsiteY6" fmla="*/ 1120518 h 4743809"/>
              <a:gd name="connsiteX7" fmla="*/ 2068029 w 4206653"/>
              <a:gd name="connsiteY7" fmla="*/ 825325 h 4743809"/>
              <a:gd name="connsiteX8" fmla="*/ 2078803 w 4206653"/>
              <a:gd name="connsiteY8" fmla="*/ 777618 h 4743809"/>
              <a:gd name="connsiteX9" fmla="*/ 2170243 w 4206653"/>
              <a:gd name="connsiteY9" fmla="*/ 1086228 h 4743809"/>
              <a:gd name="connsiteX10" fmla="*/ 2215963 w 4206653"/>
              <a:gd name="connsiteY10" fmla="*/ 1269108 h 4743809"/>
              <a:gd name="connsiteX11" fmla="*/ 2284543 w 4206653"/>
              <a:gd name="connsiteY11" fmla="*/ 1303398 h 4743809"/>
              <a:gd name="connsiteX12" fmla="*/ 2330263 w 4206653"/>
              <a:gd name="connsiteY12" fmla="*/ 1166238 h 4743809"/>
              <a:gd name="connsiteX13" fmla="*/ 2467423 w 4206653"/>
              <a:gd name="connsiteY13" fmla="*/ 880488 h 4743809"/>
              <a:gd name="connsiteX14" fmla="*/ 2558863 w 4206653"/>
              <a:gd name="connsiteY14" fmla="*/ 640458 h 4743809"/>
              <a:gd name="connsiteX15" fmla="*/ 2616013 w 4206653"/>
              <a:gd name="connsiteY15" fmla="*/ 537588 h 4743809"/>
              <a:gd name="connsiteX16" fmla="*/ 2558863 w 4206653"/>
              <a:gd name="connsiteY16" fmla="*/ 789048 h 4743809"/>
              <a:gd name="connsiteX17" fmla="*/ 2444563 w 4206653"/>
              <a:gd name="connsiteY17" fmla="*/ 1097658 h 4743809"/>
              <a:gd name="connsiteX18" fmla="*/ 2375983 w 4206653"/>
              <a:gd name="connsiteY18" fmla="*/ 1406268 h 4743809"/>
              <a:gd name="connsiteX19" fmla="*/ 2558863 w 4206653"/>
              <a:gd name="connsiteY19" fmla="*/ 1577718 h 4743809"/>
              <a:gd name="connsiteX20" fmla="*/ 2878903 w 4206653"/>
              <a:gd name="connsiteY20" fmla="*/ 1657728 h 4743809"/>
              <a:gd name="connsiteX21" fmla="*/ 3187513 w 4206653"/>
              <a:gd name="connsiteY21" fmla="*/ 1657728 h 4743809"/>
              <a:gd name="connsiteX22" fmla="*/ 3370393 w 4206653"/>
              <a:gd name="connsiteY22" fmla="*/ 1566288 h 4743809"/>
              <a:gd name="connsiteX23" fmla="*/ 3488066 w 4206653"/>
              <a:gd name="connsiteY23" fmla="*/ 1246753 h 4743809"/>
              <a:gd name="connsiteX24" fmla="*/ 3495138 w 4206653"/>
              <a:gd name="connsiteY24" fmla="*/ 1115548 h 4743809"/>
              <a:gd name="connsiteX25" fmla="*/ 3493650 w 4206653"/>
              <a:gd name="connsiteY25" fmla="*/ 1063976 h 4743809"/>
              <a:gd name="connsiteX26" fmla="*/ 3450403 w 4206653"/>
              <a:gd name="connsiteY26" fmla="*/ 777618 h 4743809"/>
              <a:gd name="connsiteX27" fmla="*/ 3119893 w 4206653"/>
              <a:gd name="connsiteY27" fmla="*/ 321571 h 4743809"/>
              <a:gd name="connsiteX28" fmla="*/ 3497351 w 4206653"/>
              <a:gd name="connsiteY28" fmla="*/ 674883 h 4743809"/>
              <a:gd name="connsiteX29" fmla="*/ 3759013 w 4206653"/>
              <a:gd name="connsiteY29" fmla="*/ 571878 h 4743809"/>
              <a:gd name="connsiteX30" fmla="*/ 3999043 w 4206653"/>
              <a:gd name="connsiteY30" fmla="*/ 91818 h 4743809"/>
              <a:gd name="connsiteX31" fmla="*/ 4033333 w 4206653"/>
              <a:gd name="connsiteY31" fmla="*/ 11808 h 4743809"/>
              <a:gd name="connsiteX32" fmla="*/ 3984569 w 4206653"/>
              <a:gd name="connsiteY32" fmla="*/ 247366 h 4743809"/>
              <a:gd name="connsiteX33" fmla="*/ 3812791 w 4206653"/>
              <a:gd name="connsiteY33" fmla="*/ 647417 h 4743809"/>
              <a:gd name="connsiteX34" fmla="*/ 3592906 w 4206653"/>
              <a:gd name="connsiteY34" fmla="*/ 811408 h 4743809"/>
              <a:gd name="connsiteX35" fmla="*/ 3604425 w 4206653"/>
              <a:gd name="connsiteY35" fmla="*/ 999253 h 4743809"/>
              <a:gd name="connsiteX36" fmla="*/ 3872985 w 4206653"/>
              <a:gd name="connsiteY36" fmla="*/ 881976 h 4743809"/>
              <a:gd name="connsiteX37" fmla="*/ 4200754 w 4206653"/>
              <a:gd name="connsiteY37" fmla="*/ 774136 h 4743809"/>
              <a:gd name="connsiteX38" fmla="*/ 4064251 w 4206653"/>
              <a:gd name="connsiteY38" fmla="*/ 847195 h 4743809"/>
              <a:gd name="connsiteX39" fmla="*/ 3818880 w 4206653"/>
              <a:gd name="connsiteY39" fmla="*/ 991305 h 4743809"/>
              <a:gd name="connsiteX40" fmla="*/ 3658531 w 4206653"/>
              <a:gd name="connsiteY40" fmla="*/ 1093178 h 4743809"/>
              <a:gd name="connsiteX41" fmla="*/ 3622838 w 4206653"/>
              <a:gd name="connsiteY41" fmla="*/ 1221401 h 4743809"/>
              <a:gd name="connsiteX42" fmla="*/ 3577446 w 4206653"/>
              <a:gd name="connsiteY42" fmla="*/ 1500691 h 4743809"/>
              <a:gd name="connsiteX43" fmla="*/ 3461833 w 4206653"/>
              <a:gd name="connsiteY43" fmla="*/ 1726308 h 4743809"/>
              <a:gd name="connsiteX44" fmla="*/ 3278953 w 4206653"/>
              <a:gd name="connsiteY44" fmla="*/ 2034918 h 4743809"/>
              <a:gd name="connsiteX45" fmla="*/ 3233233 w 4206653"/>
              <a:gd name="connsiteY45" fmla="*/ 2309238 h 4743809"/>
              <a:gd name="connsiteX46" fmla="*/ 3404683 w 4206653"/>
              <a:gd name="connsiteY46" fmla="*/ 2457828 h 4743809"/>
              <a:gd name="connsiteX47" fmla="*/ 3759013 w 4206653"/>
              <a:gd name="connsiteY47" fmla="*/ 2663568 h 4743809"/>
              <a:gd name="connsiteX48" fmla="*/ 4079053 w 4206653"/>
              <a:gd name="connsiteY48" fmla="*/ 2777868 h 4743809"/>
              <a:gd name="connsiteX49" fmla="*/ 4079053 w 4206653"/>
              <a:gd name="connsiteY49" fmla="*/ 2880738 h 4743809"/>
              <a:gd name="connsiteX50" fmla="*/ 3770443 w 4206653"/>
              <a:gd name="connsiteY50" fmla="*/ 2869308 h 4743809"/>
              <a:gd name="connsiteX51" fmla="*/ 3404683 w 4206653"/>
              <a:gd name="connsiteY51" fmla="*/ 2732148 h 4743809"/>
              <a:gd name="connsiteX52" fmla="*/ 3084643 w 4206653"/>
              <a:gd name="connsiteY52" fmla="*/ 2663568 h 4743809"/>
              <a:gd name="connsiteX53" fmla="*/ 2995919 w 4206653"/>
              <a:gd name="connsiteY53" fmla="*/ 2782832 h 4743809"/>
              <a:gd name="connsiteX54" fmla="*/ 2832855 w 4206653"/>
              <a:gd name="connsiteY54" fmla="*/ 2930924 h 4743809"/>
              <a:gd name="connsiteX55" fmla="*/ 2820111 w 4206653"/>
              <a:gd name="connsiteY55" fmla="*/ 3026344 h 4743809"/>
              <a:gd name="connsiteX56" fmla="*/ 2959241 w 4206653"/>
              <a:gd name="connsiteY56" fmla="*/ 3167976 h 4743809"/>
              <a:gd name="connsiteX57" fmla="*/ 3176083 w 4206653"/>
              <a:gd name="connsiteY57" fmla="*/ 3269358 h 4743809"/>
              <a:gd name="connsiteX58" fmla="*/ 3388239 w 4206653"/>
              <a:gd name="connsiteY58" fmla="*/ 3442290 h 4743809"/>
              <a:gd name="connsiteX59" fmla="*/ 3212014 w 4206653"/>
              <a:gd name="connsiteY59" fmla="*/ 3363782 h 4743809"/>
              <a:gd name="connsiteX60" fmla="*/ 3004633 w 4206653"/>
              <a:gd name="connsiteY60" fmla="*/ 3276814 h 4743809"/>
              <a:gd name="connsiteX61" fmla="*/ 2771676 w 4206653"/>
              <a:gd name="connsiteY61" fmla="*/ 3166987 h 4743809"/>
              <a:gd name="connsiteX62" fmla="*/ 2638873 w 4206653"/>
              <a:gd name="connsiteY62" fmla="*/ 3097908 h 4743809"/>
              <a:gd name="connsiteX63" fmla="*/ 2570293 w 4206653"/>
              <a:gd name="connsiteY63" fmla="*/ 3109338 h 4743809"/>
              <a:gd name="connsiteX64" fmla="*/ 2525557 w 4206653"/>
              <a:gd name="connsiteY64" fmla="*/ 3326508 h 4743809"/>
              <a:gd name="connsiteX65" fmla="*/ 2584349 w 4206653"/>
              <a:gd name="connsiteY65" fmla="*/ 3577470 h 4743809"/>
              <a:gd name="connsiteX66" fmla="*/ 2663703 w 4206653"/>
              <a:gd name="connsiteY66" fmla="*/ 3996904 h 4743809"/>
              <a:gd name="connsiteX67" fmla="*/ 2633113 w 4206653"/>
              <a:gd name="connsiteY67" fmla="*/ 4192703 h 4743809"/>
              <a:gd name="connsiteX68" fmla="*/ 2539703 w 4206653"/>
              <a:gd name="connsiteY68" fmla="*/ 4455574 h 4743809"/>
              <a:gd name="connsiteX69" fmla="*/ 2595212 w 4206653"/>
              <a:gd name="connsiteY69" fmla="*/ 3945217 h 4743809"/>
              <a:gd name="connsiteX70" fmla="*/ 2481240 w 4206653"/>
              <a:gd name="connsiteY70" fmla="*/ 3566538 h 4743809"/>
              <a:gd name="connsiteX71" fmla="*/ 2307403 w 4206653"/>
              <a:gd name="connsiteY71" fmla="*/ 3166488 h 4743809"/>
              <a:gd name="connsiteX72" fmla="*/ 2261683 w 4206653"/>
              <a:gd name="connsiteY72" fmla="*/ 3063618 h 4743809"/>
              <a:gd name="connsiteX73" fmla="*/ 2078803 w 4206653"/>
              <a:gd name="connsiteY73" fmla="*/ 2949318 h 4743809"/>
              <a:gd name="connsiteX74" fmla="*/ 1824299 w 4206653"/>
              <a:gd name="connsiteY74" fmla="*/ 3002494 h 4743809"/>
              <a:gd name="connsiteX75" fmla="*/ 1412162 w 4206653"/>
              <a:gd name="connsiteY75" fmla="*/ 3235573 h 4743809"/>
              <a:gd name="connsiteX76" fmla="*/ 1381573 w 4206653"/>
              <a:gd name="connsiteY76" fmla="*/ 3680838 h 4743809"/>
              <a:gd name="connsiteX77" fmla="*/ 1340867 w 4206653"/>
              <a:gd name="connsiteY77" fmla="*/ 3980504 h 4743809"/>
              <a:gd name="connsiteX78" fmla="*/ 1197619 w 4206653"/>
              <a:gd name="connsiteY78" fmla="*/ 4738831 h 4743809"/>
              <a:gd name="connsiteX79" fmla="*/ 1198693 w 4206653"/>
              <a:gd name="connsiteY79" fmla="*/ 4298058 h 4743809"/>
              <a:gd name="connsiteX80" fmla="*/ 1242772 w 4206653"/>
              <a:gd name="connsiteY80" fmla="*/ 4080888 h 4743809"/>
              <a:gd name="connsiteX81" fmla="*/ 1198693 w 4206653"/>
              <a:gd name="connsiteY81" fmla="*/ 3909438 h 4743809"/>
              <a:gd name="connsiteX82" fmla="*/ 970093 w 4206653"/>
              <a:gd name="connsiteY82" fmla="*/ 3989448 h 4743809"/>
              <a:gd name="connsiteX83" fmla="*/ 555808 w 4206653"/>
              <a:gd name="connsiteY83" fmla="*/ 4355688 h 4743809"/>
              <a:gd name="connsiteX84" fmla="*/ 785900 w 4206653"/>
              <a:gd name="connsiteY84" fmla="*/ 4017771 h 4743809"/>
              <a:gd name="connsiteX85" fmla="*/ 1130113 w 4206653"/>
              <a:gd name="connsiteY85" fmla="*/ 3817500 h 4743809"/>
              <a:gd name="connsiteX86" fmla="*/ 1278703 w 4206653"/>
              <a:gd name="connsiteY86" fmla="*/ 3726558 h 4743809"/>
              <a:gd name="connsiteX87" fmla="*/ 1269661 w 4206653"/>
              <a:gd name="connsiteY87" fmla="*/ 3390117 h 4743809"/>
              <a:gd name="connsiteX88" fmla="*/ 1309620 w 4206653"/>
              <a:gd name="connsiteY88" fmla="*/ 3169963 h 4743809"/>
              <a:gd name="connsiteX89" fmla="*/ 1393003 w 4206653"/>
              <a:gd name="connsiteY89" fmla="*/ 3052188 h 4743809"/>
              <a:gd name="connsiteX90" fmla="*/ 1080693 w 4206653"/>
              <a:gd name="connsiteY90" fmla="*/ 2984604 h 4743809"/>
              <a:gd name="connsiteX91" fmla="*/ 663453 w 4206653"/>
              <a:gd name="connsiteY91" fmla="*/ 3023360 h 4743809"/>
              <a:gd name="connsiteX92" fmla="*/ 235111 w 4206653"/>
              <a:gd name="connsiteY92" fmla="*/ 3217172 h 4743809"/>
              <a:gd name="connsiteX93" fmla="*/ 421453 w 4206653"/>
              <a:gd name="connsiteY93" fmla="*/ 3029328 h 4743809"/>
              <a:gd name="connsiteX94" fmla="*/ 627193 w 4206653"/>
              <a:gd name="connsiteY94" fmla="*/ 2926458 h 4743809"/>
              <a:gd name="connsiteX95" fmla="*/ 854480 w 4206653"/>
              <a:gd name="connsiteY95" fmla="*/ 2889178 h 4743809"/>
              <a:gd name="connsiteX96" fmla="*/ 1149272 w 4206653"/>
              <a:gd name="connsiteY96" fmla="*/ 2889676 h 4743809"/>
              <a:gd name="connsiteX97" fmla="*/ 1531894 w 4206653"/>
              <a:gd name="connsiteY97" fmla="*/ 2917507 h 4743809"/>
              <a:gd name="connsiteX98" fmla="*/ 1860559 w 4206653"/>
              <a:gd name="connsiteY98" fmla="*/ 2766431 h 4743809"/>
              <a:gd name="connsiteX99" fmla="*/ 1701613 w 4206653"/>
              <a:gd name="connsiteY99" fmla="*/ 2263518 h 4743809"/>
              <a:gd name="connsiteX100" fmla="*/ 1690183 w 4206653"/>
              <a:gd name="connsiteY100" fmla="*/ 1966338 h 4743809"/>
              <a:gd name="connsiteX101" fmla="*/ 1381991 w 4206653"/>
              <a:gd name="connsiteY101" fmla="*/ 1841604 h 4743809"/>
              <a:gd name="connsiteX102" fmla="*/ 1095823 w 4206653"/>
              <a:gd name="connsiteY102" fmla="*/ 1714878 h 4743809"/>
              <a:gd name="connsiteX103" fmla="*/ 746507 w 4206653"/>
              <a:gd name="connsiteY103" fmla="*/ 1626415 h 4743809"/>
              <a:gd name="connsiteX104" fmla="*/ 352873 w 4206653"/>
              <a:gd name="connsiteY104" fmla="*/ 1726308 h 4743809"/>
              <a:gd name="connsiteX105" fmla="*/ 113171 w 4206653"/>
              <a:gd name="connsiteY105" fmla="*/ 1763582 h 4743809"/>
              <a:gd name="connsiteX106" fmla="*/ 9973 w 4206653"/>
              <a:gd name="connsiteY106" fmla="*/ 1737738 h 4743809"/>
              <a:gd name="connsiteX107" fmla="*/ 348516 w 4206653"/>
              <a:gd name="connsiteY107" fmla="*/ 1643812 h 4743809"/>
              <a:gd name="connsiteX108" fmla="*/ 653097 w 4206653"/>
              <a:gd name="connsiteY108" fmla="*/ 1543920 h 4743809"/>
              <a:gd name="connsiteX109" fmla="*/ 1072963 w 4206653"/>
              <a:gd name="connsiteY109" fmla="*/ 1612008 h 4743809"/>
              <a:gd name="connsiteX110" fmla="*/ 1244413 w 4206653"/>
              <a:gd name="connsiteY110" fmla="*/ 1657728 h 4743809"/>
              <a:gd name="connsiteX111" fmla="*/ 1205766 w 4206653"/>
              <a:gd name="connsiteY111" fmla="*/ 1451988 h 4743809"/>
              <a:gd name="connsiteX112" fmla="*/ 1046313 w 4206653"/>
              <a:gd name="connsiteY112" fmla="*/ 815409 h 4743809"/>
              <a:gd name="connsiteX113" fmla="*/ 1221553 w 4206653"/>
              <a:gd name="connsiteY113" fmla="*/ 1211958 h 4743809"/>
              <a:gd name="connsiteX0" fmla="*/ 1221553 w 4206653"/>
              <a:gd name="connsiteY0" fmla="*/ 1211958 h 4743809"/>
              <a:gd name="connsiteX1" fmla="*/ 1343911 w 4206653"/>
              <a:gd name="connsiteY1" fmla="*/ 1559828 h 4743809"/>
              <a:gd name="connsiteX2" fmla="*/ 1553023 w 4206653"/>
              <a:gd name="connsiteY2" fmla="*/ 1657728 h 4743809"/>
              <a:gd name="connsiteX3" fmla="*/ 1907353 w 4206653"/>
              <a:gd name="connsiteY3" fmla="*/ 1680588 h 4743809"/>
              <a:gd name="connsiteX4" fmla="*/ 2021653 w 4206653"/>
              <a:gd name="connsiteY4" fmla="*/ 1543428 h 4743809"/>
              <a:gd name="connsiteX5" fmla="*/ 2124523 w 4206653"/>
              <a:gd name="connsiteY5" fmla="*/ 1291968 h 4743809"/>
              <a:gd name="connsiteX6" fmla="*/ 2124523 w 4206653"/>
              <a:gd name="connsiteY6" fmla="*/ 1120518 h 4743809"/>
              <a:gd name="connsiteX7" fmla="*/ 2068029 w 4206653"/>
              <a:gd name="connsiteY7" fmla="*/ 825325 h 4743809"/>
              <a:gd name="connsiteX8" fmla="*/ 2078803 w 4206653"/>
              <a:gd name="connsiteY8" fmla="*/ 777618 h 4743809"/>
              <a:gd name="connsiteX9" fmla="*/ 2170243 w 4206653"/>
              <a:gd name="connsiteY9" fmla="*/ 1086228 h 4743809"/>
              <a:gd name="connsiteX10" fmla="*/ 2215963 w 4206653"/>
              <a:gd name="connsiteY10" fmla="*/ 1269108 h 4743809"/>
              <a:gd name="connsiteX11" fmla="*/ 2284543 w 4206653"/>
              <a:gd name="connsiteY11" fmla="*/ 1303398 h 4743809"/>
              <a:gd name="connsiteX12" fmla="*/ 2330263 w 4206653"/>
              <a:gd name="connsiteY12" fmla="*/ 1166238 h 4743809"/>
              <a:gd name="connsiteX13" fmla="*/ 2467423 w 4206653"/>
              <a:gd name="connsiteY13" fmla="*/ 880488 h 4743809"/>
              <a:gd name="connsiteX14" fmla="*/ 2558863 w 4206653"/>
              <a:gd name="connsiteY14" fmla="*/ 640458 h 4743809"/>
              <a:gd name="connsiteX15" fmla="*/ 2616013 w 4206653"/>
              <a:gd name="connsiteY15" fmla="*/ 537588 h 4743809"/>
              <a:gd name="connsiteX16" fmla="*/ 2558863 w 4206653"/>
              <a:gd name="connsiteY16" fmla="*/ 789048 h 4743809"/>
              <a:gd name="connsiteX17" fmla="*/ 2444563 w 4206653"/>
              <a:gd name="connsiteY17" fmla="*/ 1097658 h 4743809"/>
              <a:gd name="connsiteX18" fmla="*/ 2375983 w 4206653"/>
              <a:gd name="connsiteY18" fmla="*/ 1406268 h 4743809"/>
              <a:gd name="connsiteX19" fmla="*/ 2558863 w 4206653"/>
              <a:gd name="connsiteY19" fmla="*/ 1577718 h 4743809"/>
              <a:gd name="connsiteX20" fmla="*/ 2878903 w 4206653"/>
              <a:gd name="connsiteY20" fmla="*/ 1657728 h 4743809"/>
              <a:gd name="connsiteX21" fmla="*/ 3187513 w 4206653"/>
              <a:gd name="connsiteY21" fmla="*/ 1657728 h 4743809"/>
              <a:gd name="connsiteX22" fmla="*/ 3370393 w 4206653"/>
              <a:gd name="connsiteY22" fmla="*/ 1566288 h 4743809"/>
              <a:gd name="connsiteX23" fmla="*/ 3488066 w 4206653"/>
              <a:gd name="connsiteY23" fmla="*/ 1246753 h 4743809"/>
              <a:gd name="connsiteX24" fmla="*/ 3495138 w 4206653"/>
              <a:gd name="connsiteY24" fmla="*/ 1115548 h 4743809"/>
              <a:gd name="connsiteX25" fmla="*/ 3493650 w 4206653"/>
              <a:gd name="connsiteY25" fmla="*/ 1063976 h 4743809"/>
              <a:gd name="connsiteX26" fmla="*/ 3450403 w 4206653"/>
              <a:gd name="connsiteY26" fmla="*/ 777618 h 4743809"/>
              <a:gd name="connsiteX27" fmla="*/ 3119893 w 4206653"/>
              <a:gd name="connsiteY27" fmla="*/ 321571 h 4743809"/>
              <a:gd name="connsiteX28" fmla="*/ 3497351 w 4206653"/>
              <a:gd name="connsiteY28" fmla="*/ 674883 h 4743809"/>
              <a:gd name="connsiteX29" fmla="*/ 3759013 w 4206653"/>
              <a:gd name="connsiteY29" fmla="*/ 571878 h 4743809"/>
              <a:gd name="connsiteX30" fmla="*/ 3999043 w 4206653"/>
              <a:gd name="connsiteY30" fmla="*/ 91818 h 4743809"/>
              <a:gd name="connsiteX31" fmla="*/ 4033333 w 4206653"/>
              <a:gd name="connsiteY31" fmla="*/ 11808 h 4743809"/>
              <a:gd name="connsiteX32" fmla="*/ 3984569 w 4206653"/>
              <a:gd name="connsiteY32" fmla="*/ 247366 h 4743809"/>
              <a:gd name="connsiteX33" fmla="*/ 3812791 w 4206653"/>
              <a:gd name="connsiteY33" fmla="*/ 647417 h 4743809"/>
              <a:gd name="connsiteX34" fmla="*/ 3592906 w 4206653"/>
              <a:gd name="connsiteY34" fmla="*/ 811408 h 4743809"/>
              <a:gd name="connsiteX35" fmla="*/ 3604425 w 4206653"/>
              <a:gd name="connsiteY35" fmla="*/ 999253 h 4743809"/>
              <a:gd name="connsiteX36" fmla="*/ 3872985 w 4206653"/>
              <a:gd name="connsiteY36" fmla="*/ 881976 h 4743809"/>
              <a:gd name="connsiteX37" fmla="*/ 4200754 w 4206653"/>
              <a:gd name="connsiteY37" fmla="*/ 774136 h 4743809"/>
              <a:gd name="connsiteX38" fmla="*/ 4064251 w 4206653"/>
              <a:gd name="connsiteY38" fmla="*/ 847195 h 4743809"/>
              <a:gd name="connsiteX39" fmla="*/ 3818880 w 4206653"/>
              <a:gd name="connsiteY39" fmla="*/ 991305 h 4743809"/>
              <a:gd name="connsiteX40" fmla="*/ 3658531 w 4206653"/>
              <a:gd name="connsiteY40" fmla="*/ 1093178 h 4743809"/>
              <a:gd name="connsiteX41" fmla="*/ 3622838 w 4206653"/>
              <a:gd name="connsiteY41" fmla="*/ 1221401 h 4743809"/>
              <a:gd name="connsiteX42" fmla="*/ 3577446 w 4206653"/>
              <a:gd name="connsiteY42" fmla="*/ 1500691 h 4743809"/>
              <a:gd name="connsiteX43" fmla="*/ 3461833 w 4206653"/>
              <a:gd name="connsiteY43" fmla="*/ 1726308 h 4743809"/>
              <a:gd name="connsiteX44" fmla="*/ 3278953 w 4206653"/>
              <a:gd name="connsiteY44" fmla="*/ 2034918 h 4743809"/>
              <a:gd name="connsiteX45" fmla="*/ 3233233 w 4206653"/>
              <a:gd name="connsiteY45" fmla="*/ 2309238 h 4743809"/>
              <a:gd name="connsiteX46" fmla="*/ 3404683 w 4206653"/>
              <a:gd name="connsiteY46" fmla="*/ 2457828 h 4743809"/>
              <a:gd name="connsiteX47" fmla="*/ 3759013 w 4206653"/>
              <a:gd name="connsiteY47" fmla="*/ 2663568 h 4743809"/>
              <a:gd name="connsiteX48" fmla="*/ 4079053 w 4206653"/>
              <a:gd name="connsiteY48" fmla="*/ 2777868 h 4743809"/>
              <a:gd name="connsiteX49" fmla="*/ 4079053 w 4206653"/>
              <a:gd name="connsiteY49" fmla="*/ 2880738 h 4743809"/>
              <a:gd name="connsiteX50" fmla="*/ 3770443 w 4206653"/>
              <a:gd name="connsiteY50" fmla="*/ 2869308 h 4743809"/>
              <a:gd name="connsiteX51" fmla="*/ 3404683 w 4206653"/>
              <a:gd name="connsiteY51" fmla="*/ 2732148 h 4743809"/>
              <a:gd name="connsiteX52" fmla="*/ 3084643 w 4206653"/>
              <a:gd name="connsiteY52" fmla="*/ 2663568 h 4743809"/>
              <a:gd name="connsiteX53" fmla="*/ 2995919 w 4206653"/>
              <a:gd name="connsiteY53" fmla="*/ 2782832 h 4743809"/>
              <a:gd name="connsiteX54" fmla="*/ 2832855 w 4206653"/>
              <a:gd name="connsiteY54" fmla="*/ 2930924 h 4743809"/>
              <a:gd name="connsiteX55" fmla="*/ 2820111 w 4206653"/>
              <a:gd name="connsiteY55" fmla="*/ 3026344 h 4743809"/>
              <a:gd name="connsiteX56" fmla="*/ 2959241 w 4206653"/>
              <a:gd name="connsiteY56" fmla="*/ 3167976 h 4743809"/>
              <a:gd name="connsiteX57" fmla="*/ 3176083 w 4206653"/>
              <a:gd name="connsiteY57" fmla="*/ 3269358 h 4743809"/>
              <a:gd name="connsiteX58" fmla="*/ 3388239 w 4206653"/>
              <a:gd name="connsiteY58" fmla="*/ 3442290 h 4743809"/>
              <a:gd name="connsiteX59" fmla="*/ 3212014 w 4206653"/>
              <a:gd name="connsiteY59" fmla="*/ 3363782 h 4743809"/>
              <a:gd name="connsiteX60" fmla="*/ 3004633 w 4206653"/>
              <a:gd name="connsiteY60" fmla="*/ 3276814 h 4743809"/>
              <a:gd name="connsiteX61" fmla="*/ 2771676 w 4206653"/>
              <a:gd name="connsiteY61" fmla="*/ 3166987 h 4743809"/>
              <a:gd name="connsiteX62" fmla="*/ 2638873 w 4206653"/>
              <a:gd name="connsiteY62" fmla="*/ 3097908 h 4743809"/>
              <a:gd name="connsiteX63" fmla="*/ 2570293 w 4206653"/>
              <a:gd name="connsiteY63" fmla="*/ 3109338 h 4743809"/>
              <a:gd name="connsiteX64" fmla="*/ 2525557 w 4206653"/>
              <a:gd name="connsiteY64" fmla="*/ 3326508 h 4743809"/>
              <a:gd name="connsiteX65" fmla="*/ 2584349 w 4206653"/>
              <a:gd name="connsiteY65" fmla="*/ 3577470 h 4743809"/>
              <a:gd name="connsiteX66" fmla="*/ 2663703 w 4206653"/>
              <a:gd name="connsiteY66" fmla="*/ 3996904 h 4743809"/>
              <a:gd name="connsiteX67" fmla="*/ 2633113 w 4206653"/>
              <a:gd name="connsiteY67" fmla="*/ 4192703 h 4743809"/>
              <a:gd name="connsiteX68" fmla="*/ 2539703 w 4206653"/>
              <a:gd name="connsiteY68" fmla="*/ 4455574 h 4743809"/>
              <a:gd name="connsiteX69" fmla="*/ 2595212 w 4206653"/>
              <a:gd name="connsiteY69" fmla="*/ 3945217 h 4743809"/>
              <a:gd name="connsiteX70" fmla="*/ 2481240 w 4206653"/>
              <a:gd name="connsiteY70" fmla="*/ 3566538 h 4743809"/>
              <a:gd name="connsiteX71" fmla="*/ 2307403 w 4206653"/>
              <a:gd name="connsiteY71" fmla="*/ 3166488 h 4743809"/>
              <a:gd name="connsiteX72" fmla="*/ 2261683 w 4206653"/>
              <a:gd name="connsiteY72" fmla="*/ 3063618 h 4743809"/>
              <a:gd name="connsiteX73" fmla="*/ 2078803 w 4206653"/>
              <a:gd name="connsiteY73" fmla="*/ 2949318 h 4743809"/>
              <a:gd name="connsiteX74" fmla="*/ 1824299 w 4206653"/>
              <a:gd name="connsiteY74" fmla="*/ 3002494 h 4743809"/>
              <a:gd name="connsiteX75" fmla="*/ 1412162 w 4206653"/>
              <a:gd name="connsiteY75" fmla="*/ 3235573 h 4743809"/>
              <a:gd name="connsiteX76" fmla="*/ 1381573 w 4206653"/>
              <a:gd name="connsiteY76" fmla="*/ 3680838 h 4743809"/>
              <a:gd name="connsiteX77" fmla="*/ 1340867 w 4206653"/>
              <a:gd name="connsiteY77" fmla="*/ 3980504 h 4743809"/>
              <a:gd name="connsiteX78" fmla="*/ 1197619 w 4206653"/>
              <a:gd name="connsiteY78" fmla="*/ 4738831 h 4743809"/>
              <a:gd name="connsiteX79" fmla="*/ 1198693 w 4206653"/>
              <a:gd name="connsiteY79" fmla="*/ 4298058 h 4743809"/>
              <a:gd name="connsiteX80" fmla="*/ 1242772 w 4206653"/>
              <a:gd name="connsiteY80" fmla="*/ 4080888 h 4743809"/>
              <a:gd name="connsiteX81" fmla="*/ 1198693 w 4206653"/>
              <a:gd name="connsiteY81" fmla="*/ 3909438 h 4743809"/>
              <a:gd name="connsiteX82" fmla="*/ 970093 w 4206653"/>
              <a:gd name="connsiteY82" fmla="*/ 3989448 h 4743809"/>
              <a:gd name="connsiteX83" fmla="*/ 770028 w 4206653"/>
              <a:gd name="connsiteY83" fmla="*/ 4167767 h 4743809"/>
              <a:gd name="connsiteX84" fmla="*/ 555808 w 4206653"/>
              <a:gd name="connsiteY84" fmla="*/ 4355688 h 4743809"/>
              <a:gd name="connsiteX85" fmla="*/ 785900 w 4206653"/>
              <a:gd name="connsiteY85" fmla="*/ 4017771 h 4743809"/>
              <a:gd name="connsiteX86" fmla="*/ 1130113 w 4206653"/>
              <a:gd name="connsiteY86" fmla="*/ 3817500 h 4743809"/>
              <a:gd name="connsiteX87" fmla="*/ 1278703 w 4206653"/>
              <a:gd name="connsiteY87" fmla="*/ 3726558 h 4743809"/>
              <a:gd name="connsiteX88" fmla="*/ 1269661 w 4206653"/>
              <a:gd name="connsiteY88" fmla="*/ 3390117 h 4743809"/>
              <a:gd name="connsiteX89" fmla="*/ 1309620 w 4206653"/>
              <a:gd name="connsiteY89" fmla="*/ 3169963 h 4743809"/>
              <a:gd name="connsiteX90" fmla="*/ 1393003 w 4206653"/>
              <a:gd name="connsiteY90" fmla="*/ 3052188 h 4743809"/>
              <a:gd name="connsiteX91" fmla="*/ 1080693 w 4206653"/>
              <a:gd name="connsiteY91" fmla="*/ 2984604 h 4743809"/>
              <a:gd name="connsiteX92" fmla="*/ 663453 w 4206653"/>
              <a:gd name="connsiteY92" fmla="*/ 3023360 h 4743809"/>
              <a:gd name="connsiteX93" fmla="*/ 235111 w 4206653"/>
              <a:gd name="connsiteY93" fmla="*/ 3217172 h 4743809"/>
              <a:gd name="connsiteX94" fmla="*/ 421453 w 4206653"/>
              <a:gd name="connsiteY94" fmla="*/ 3029328 h 4743809"/>
              <a:gd name="connsiteX95" fmla="*/ 627193 w 4206653"/>
              <a:gd name="connsiteY95" fmla="*/ 2926458 h 4743809"/>
              <a:gd name="connsiteX96" fmla="*/ 854480 w 4206653"/>
              <a:gd name="connsiteY96" fmla="*/ 2889178 h 4743809"/>
              <a:gd name="connsiteX97" fmla="*/ 1149272 w 4206653"/>
              <a:gd name="connsiteY97" fmla="*/ 2889676 h 4743809"/>
              <a:gd name="connsiteX98" fmla="*/ 1531894 w 4206653"/>
              <a:gd name="connsiteY98" fmla="*/ 2917507 h 4743809"/>
              <a:gd name="connsiteX99" fmla="*/ 1860559 w 4206653"/>
              <a:gd name="connsiteY99" fmla="*/ 2766431 h 4743809"/>
              <a:gd name="connsiteX100" fmla="*/ 1701613 w 4206653"/>
              <a:gd name="connsiteY100" fmla="*/ 2263518 h 4743809"/>
              <a:gd name="connsiteX101" fmla="*/ 1690183 w 4206653"/>
              <a:gd name="connsiteY101" fmla="*/ 1966338 h 4743809"/>
              <a:gd name="connsiteX102" fmla="*/ 1381991 w 4206653"/>
              <a:gd name="connsiteY102" fmla="*/ 1841604 h 4743809"/>
              <a:gd name="connsiteX103" fmla="*/ 1095823 w 4206653"/>
              <a:gd name="connsiteY103" fmla="*/ 1714878 h 4743809"/>
              <a:gd name="connsiteX104" fmla="*/ 746507 w 4206653"/>
              <a:gd name="connsiteY104" fmla="*/ 1626415 h 4743809"/>
              <a:gd name="connsiteX105" fmla="*/ 352873 w 4206653"/>
              <a:gd name="connsiteY105" fmla="*/ 1726308 h 4743809"/>
              <a:gd name="connsiteX106" fmla="*/ 113171 w 4206653"/>
              <a:gd name="connsiteY106" fmla="*/ 1763582 h 4743809"/>
              <a:gd name="connsiteX107" fmla="*/ 9973 w 4206653"/>
              <a:gd name="connsiteY107" fmla="*/ 1737738 h 4743809"/>
              <a:gd name="connsiteX108" fmla="*/ 348516 w 4206653"/>
              <a:gd name="connsiteY108" fmla="*/ 1643812 h 4743809"/>
              <a:gd name="connsiteX109" fmla="*/ 653097 w 4206653"/>
              <a:gd name="connsiteY109" fmla="*/ 1543920 h 4743809"/>
              <a:gd name="connsiteX110" fmla="*/ 1072963 w 4206653"/>
              <a:gd name="connsiteY110" fmla="*/ 1612008 h 4743809"/>
              <a:gd name="connsiteX111" fmla="*/ 1244413 w 4206653"/>
              <a:gd name="connsiteY111" fmla="*/ 1657728 h 4743809"/>
              <a:gd name="connsiteX112" fmla="*/ 1205766 w 4206653"/>
              <a:gd name="connsiteY112" fmla="*/ 1451988 h 4743809"/>
              <a:gd name="connsiteX113" fmla="*/ 1046313 w 4206653"/>
              <a:gd name="connsiteY113" fmla="*/ 815409 h 4743809"/>
              <a:gd name="connsiteX114" fmla="*/ 1221553 w 4206653"/>
              <a:gd name="connsiteY114" fmla="*/ 1211958 h 4743809"/>
              <a:gd name="connsiteX0" fmla="*/ 1221553 w 4206653"/>
              <a:gd name="connsiteY0" fmla="*/ 1211958 h 4743809"/>
              <a:gd name="connsiteX1" fmla="*/ 1343911 w 4206653"/>
              <a:gd name="connsiteY1" fmla="*/ 1559828 h 4743809"/>
              <a:gd name="connsiteX2" fmla="*/ 1553023 w 4206653"/>
              <a:gd name="connsiteY2" fmla="*/ 1657728 h 4743809"/>
              <a:gd name="connsiteX3" fmla="*/ 1907353 w 4206653"/>
              <a:gd name="connsiteY3" fmla="*/ 1680588 h 4743809"/>
              <a:gd name="connsiteX4" fmla="*/ 2021653 w 4206653"/>
              <a:gd name="connsiteY4" fmla="*/ 1543428 h 4743809"/>
              <a:gd name="connsiteX5" fmla="*/ 2124523 w 4206653"/>
              <a:gd name="connsiteY5" fmla="*/ 1291968 h 4743809"/>
              <a:gd name="connsiteX6" fmla="*/ 2124523 w 4206653"/>
              <a:gd name="connsiteY6" fmla="*/ 1120518 h 4743809"/>
              <a:gd name="connsiteX7" fmla="*/ 2068029 w 4206653"/>
              <a:gd name="connsiteY7" fmla="*/ 825325 h 4743809"/>
              <a:gd name="connsiteX8" fmla="*/ 2078803 w 4206653"/>
              <a:gd name="connsiteY8" fmla="*/ 777618 h 4743809"/>
              <a:gd name="connsiteX9" fmla="*/ 2170243 w 4206653"/>
              <a:gd name="connsiteY9" fmla="*/ 1086228 h 4743809"/>
              <a:gd name="connsiteX10" fmla="*/ 2215963 w 4206653"/>
              <a:gd name="connsiteY10" fmla="*/ 1269108 h 4743809"/>
              <a:gd name="connsiteX11" fmla="*/ 2284543 w 4206653"/>
              <a:gd name="connsiteY11" fmla="*/ 1303398 h 4743809"/>
              <a:gd name="connsiteX12" fmla="*/ 2330263 w 4206653"/>
              <a:gd name="connsiteY12" fmla="*/ 1166238 h 4743809"/>
              <a:gd name="connsiteX13" fmla="*/ 2467423 w 4206653"/>
              <a:gd name="connsiteY13" fmla="*/ 880488 h 4743809"/>
              <a:gd name="connsiteX14" fmla="*/ 2558863 w 4206653"/>
              <a:gd name="connsiteY14" fmla="*/ 640458 h 4743809"/>
              <a:gd name="connsiteX15" fmla="*/ 2616013 w 4206653"/>
              <a:gd name="connsiteY15" fmla="*/ 537588 h 4743809"/>
              <a:gd name="connsiteX16" fmla="*/ 2558863 w 4206653"/>
              <a:gd name="connsiteY16" fmla="*/ 789048 h 4743809"/>
              <a:gd name="connsiteX17" fmla="*/ 2444563 w 4206653"/>
              <a:gd name="connsiteY17" fmla="*/ 1097658 h 4743809"/>
              <a:gd name="connsiteX18" fmla="*/ 2375983 w 4206653"/>
              <a:gd name="connsiteY18" fmla="*/ 1406268 h 4743809"/>
              <a:gd name="connsiteX19" fmla="*/ 2558863 w 4206653"/>
              <a:gd name="connsiteY19" fmla="*/ 1577718 h 4743809"/>
              <a:gd name="connsiteX20" fmla="*/ 2878903 w 4206653"/>
              <a:gd name="connsiteY20" fmla="*/ 1657728 h 4743809"/>
              <a:gd name="connsiteX21" fmla="*/ 3187513 w 4206653"/>
              <a:gd name="connsiteY21" fmla="*/ 1657728 h 4743809"/>
              <a:gd name="connsiteX22" fmla="*/ 3370393 w 4206653"/>
              <a:gd name="connsiteY22" fmla="*/ 1566288 h 4743809"/>
              <a:gd name="connsiteX23" fmla="*/ 3488066 w 4206653"/>
              <a:gd name="connsiteY23" fmla="*/ 1246753 h 4743809"/>
              <a:gd name="connsiteX24" fmla="*/ 3495138 w 4206653"/>
              <a:gd name="connsiteY24" fmla="*/ 1115548 h 4743809"/>
              <a:gd name="connsiteX25" fmla="*/ 3493650 w 4206653"/>
              <a:gd name="connsiteY25" fmla="*/ 1063976 h 4743809"/>
              <a:gd name="connsiteX26" fmla="*/ 3450403 w 4206653"/>
              <a:gd name="connsiteY26" fmla="*/ 777618 h 4743809"/>
              <a:gd name="connsiteX27" fmla="*/ 3119893 w 4206653"/>
              <a:gd name="connsiteY27" fmla="*/ 321571 h 4743809"/>
              <a:gd name="connsiteX28" fmla="*/ 3497351 w 4206653"/>
              <a:gd name="connsiteY28" fmla="*/ 674883 h 4743809"/>
              <a:gd name="connsiteX29" fmla="*/ 3759013 w 4206653"/>
              <a:gd name="connsiteY29" fmla="*/ 571878 h 4743809"/>
              <a:gd name="connsiteX30" fmla="*/ 3999043 w 4206653"/>
              <a:gd name="connsiteY30" fmla="*/ 91818 h 4743809"/>
              <a:gd name="connsiteX31" fmla="*/ 4033333 w 4206653"/>
              <a:gd name="connsiteY31" fmla="*/ 11808 h 4743809"/>
              <a:gd name="connsiteX32" fmla="*/ 3984569 w 4206653"/>
              <a:gd name="connsiteY32" fmla="*/ 247366 h 4743809"/>
              <a:gd name="connsiteX33" fmla="*/ 3812791 w 4206653"/>
              <a:gd name="connsiteY33" fmla="*/ 647417 h 4743809"/>
              <a:gd name="connsiteX34" fmla="*/ 3592906 w 4206653"/>
              <a:gd name="connsiteY34" fmla="*/ 811408 h 4743809"/>
              <a:gd name="connsiteX35" fmla="*/ 3604425 w 4206653"/>
              <a:gd name="connsiteY35" fmla="*/ 999253 h 4743809"/>
              <a:gd name="connsiteX36" fmla="*/ 3872985 w 4206653"/>
              <a:gd name="connsiteY36" fmla="*/ 881976 h 4743809"/>
              <a:gd name="connsiteX37" fmla="*/ 4200754 w 4206653"/>
              <a:gd name="connsiteY37" fmla="*/ 774136 h 4743809"/>
              <a:gd name="connsiteX38" fmla="*/ 4064251 w 4206653"/>
              <a:gd name="connsiteY38" fmla="*/ 847195 h 4743809"/>
              <a:gd name="connsiteX39" fmla="*/ 3818880 w 4206653"/>
              <a:gd name="connsiteY39" fmla="*/ 991305 h 4743809"/>
              <a:gd name="connsiteX40" fmla="*/ 3658531 w 4206653"/>
              <a:gd name="connsiteY40" fmla="*/ 1093178 h 4743809"/>
              <a:gd name="connsiteX41" fmla="*/ 3622838 w 4206653"/>
              <a:gd name="connsiteY41" fmla="*/ 1221401 h 4743809"/>
              <a:gd name="connsiteX42" fmla="*/ 3577446 w 4206653"/>
              <a:gd name="connsiteY42" fmla="*/ 1500691 h 4743809"/>
              <a:gd name="connsiteX43" fmla="*/ 3461833 w 4206653"/>
              <a:gd name="connsiteY43" fmla="*/ 1726308 h 4743809"/>
              <a:gd name="connsiteX44" fmla="*/ 3278953 w 4206653"/>
              <a:gd name="connsiteY44" fmla="*/ 2034918 h 4743809"/>
              <a:gd name="connsiteX45" fmla="*/ 3233233 w 4206653"/>
              <a:gd name="connsiteY45" fmla="*/ 2309238 h 4743809"/>
              <a:gd name="connsiteX46" fmla="*/ 3404683 w 4206653"/>
              <a:gd name="connsiteY46" fmla="*/ 2457828 h 4743809"/>
              <a:gd name="connsiteX47" fmla="*/ 3759013 w 4206653"/>
              <a:gd name="connsiteY47" fmla="*/ 2663568 h 4743809"/>
              <a:gd name="connsiteX48" fmla="*/ 4079053 w 4206653"/>
              <a:gd name="connsiteY48" fmla="*/ 2777868 h 4743809"/>
              <a:gd name="connsiteX49" fmla="*/ 4079053 w 4206653"/>
              <a:gd name="connsiteY49" fmla="*/ 2880738 h 4743809"/>
              <a:gd name="connsiteX50" fmla="*/ 3770443 w 4206653"/>
              <a:gd name="connsiteY50" fmla="*/ 2869308 h 4743809"/>
              <a:gd name="connsiteX51" fmla="*/ 3404683 w 4206653"/>
              <a:gd name="connsiteY51" fmla="*/ 2732148 h 4743809"/>
              <a:gd name="connsiteX52" fmla="*/ 3084643 w 4206653"/>
              <a:gd name="connsiteY52" fmla="*/ 2663568 h 4743809"/>
              <a:gd name="connsiteX53" fmla="*/ 2995919 w 4206653"/>
              <a:gd name="connsiteY53" fmla="*/ 2782832 h 4743809"/>
              <a:gd name="connsiteX54" fmla="*/ 2832855 w 4206653"/>
              <a:gd name="connsiteY54" fmla="*/ 2930924 h 4743809"/>
              <a:gd name="connsiteX55" fmla="*/ 2820111 w 4206653"/>
              <a:gd name="connsiteY55" fmla="*/ 3026344 h 4743809"/>
              <a:gd name="connsiteX56" fmla="*/ 2959241 w 4206653"/>
              <a:gd name="connsiteY56" fmla="*/ 3167976 h 4743809"/>
              <a:gd name="connsiteX57" fmla="*/ 3176083 w 4206653"/>
              <a:gd name="connsiteY57" fmla="*/ 3269358 h 4743809"/>
              <a:gd name="connsiteX58" fmla="*/ 3388239 w 4206653"/>
              <a:gd name="connsiteY58" fmla="*/ 3442290 h 4743809"/>
              <a:gd name="connsiteX59" fmla="*/ 3212014 w 4206653"/>
              <a:gd name="connsiteY59" fmla="*/ 3363782 h 4743809"/>
              <a:gd name="connsiteX60" fmla="*/ 3004633 w 4206653"/>
              <a:gd name="connsiteY60" fmla="*/ 3276814 h 4743809"/>
              <a:gd name="connsiteX61" fmla="*/ 2771676 w 4206653"/>
              <a:gd name="connsiteY61" fmla="*/ 3166987 h 4743809"/>
              <a:gd name="connsiteX62" fmla="*/ 2638873 w 4206653"/>
              <a:gd name="connsiteY62" fmla="*/ 3097908 h 4743809"/>
              <a:gd name="connsiteX63" fmla="*/ 2570293 w 4206653"/>
              <a:gd name="connsiteY63" fmla="*/ 3109338 h 4743809"/>
              <a:gd name="connsiteX64" fmla="*/ 2525557 w 4206653"/>
              <a:gd name="connsiteY64" fmla="*/ 3326508 h 4743809"/>
              <a:gd name="connsiteX65" fmla="*/ 2584349 w 4206653"/>
              <a:gd name="connsiteY65" fmla="*/ 3577470 h 4743809"/>
              <a:gd name="connsiteX66" fmla="*/ 2663703 w 4206653"/>
              <a:gd name="connsiteY66" fmla="*/ 3996904 h 4743809"/>
              <a:gd name="connsiteX67" fmla="*/ 2633113 w 4206653"/>
              <a:gd name="connsiteY67" fmla="*/ 4192703 h 4743809"/>
              <a:gd name="connsiteX68" fmla="*/ 2539703 w 4206653"/>
              <a:gd name="connsiteY68" fmla="*/ 4455574 h 4743809"/>
              <a:gd name="connsiteX69" fmla="*/ 2595212 w 4206653"/>
              <a:gd name="connsiteY69" fmla="*/ 3945217 h 4743809"/>
              <a:gd name="connsiteX70" fmla="*/ 2481240 w 4206653"/>
              <a:gd name="connsiteY70" fmla="*/ 3566538 h 4743809"/>
              <a:gd name="connsiteX71" fmla="*/ 2307403 w 4206653"/>
              <a:gd name="connsiteY71" fmla="*/ 3166488 h 4743809"/>
              <a:gd name="connsiteX72" fmla="*/ 2261683 w 4206653"/>
              <a:gd name="connsiteY72" fmla="*/ 3063618 h 4743809"/>
              <a:gd name="connsiteX73" fmla="*/ 2078803 w 4206653"/>
              <a:gd name="connsiteY73" fmla="*/ 2949318 h 4743809"/>
              <a:gd name="connsiteX74" fmla="*/ 1824299 w 4206653"/>
              <a:gd name="connsiteY74" fmla="*/ 3002494 h 4743809"/>
              <a:gd name="connsiteX75" fmla="*/ 1412162 w 4206653"/>
              <a:gd name="connsiteY75" fmla="*/ 3235573 h 4743809"/>
              <a:gd name="connsiteX76" fmla="*/ 1381573 w 4206653"/>
              <a:gd name="connsiteY76" fmla="*/ 3680838 h 4743809"/>
              <a:gd name="connsiteX77" fmla="*/ 1340867 w 4206653"/>
              <a:gd name="connsiteY77" fmla="*/ 3980504 h 4743809"/>
              <a:gd name="connsiteX78" fmla="*/ 1197619 w 4206653"/>
              <a:gd name="connsiteY78" fmla="*/ 4738831 h 4743809"/>
              <a:gd name="connsiteX79" fmla="*/ 1198693 w 4206653"/>
              <a:gd name="connsiteY79" fmla="*/ 4298058 h 4743809"/>
              <a:gd name="connsiteX80" fmla="*/ 1242772 w 4206653"/>
              <a:gd name="connsiteY80" fmla="*/ 4080888 h 4743809"/>
              <a:gd name="connsiteX81" fmla="*/ 1198693 w 4206653"/>
              <a:gd name="connsiteY81" fmla="*/ 3909438 h 4743809"/>
              <a:gd name="connsiteX82" fmla="*/ 970093 w 4206653"/>
              <a:gd name="connsiteY82" fmla="*/ 3989448 h 4743809"/>
              <a:gd name="connsiteX83" fmla="*/ 766328 w 4206653"/>
              <a:gd name="connsiteY83" fmla="*/ 4145406 h 4743809"/>
              <a:gd name="connsiteX84" fmla="*/ 555808 w 4206653"/>
              <a:gd name="connsiteY84" fmla="*/ 4355688 h 4743809"/>
              <a:gd name="connsiteX85" fmla="*/ 785900 w 4206653"/>
              <a:gd name="connsiteY85" fmla="*/ 4017771 h 4743809"/>
              <a:gd name="connsiteX86" fmla="*/ 1130113 w 4206653"/>
              <a:gd name="connsiteY86" fmla="*/ 3817500 h 4743809"/>
              <a:gd name="connsiteX87" fmla="*/ 1278703 w 4206653"/>
              <a:gd name="connsiteY87" fmla="*/ 3726558 h 4743809"/>
              <a:gd name="connsiteX88" fmla="*/ 1269661 w 4206653"/>
              <a:gd name="connsiteY88" fmla="*/ 3390117 h 4743809"/>
              <a:gd name="connsiteX89" fmla="*/ 1309620 w 4206653"/>
              <a:gd name="connsiteY89" fmla="*/ 3169963 h 4743809"/>
              <a:gd name="connsiteX90" fmla="*/ 1393003 w 4206653"/>
              <a:gd name="connsiteY90" fmla="*/ 3052188 h 4743809"/>
              <a:gd name="connsiteX91" fmla="*/ 1080693 w 4206653"/>
              <a:gd name="connsiteY91" fmla="*/ 2984604 h 4743809"/>
              <a:gd name="connsiteX92" fmla="*/ 663453 w 4206653"/>
              <a:gd name="connsiteY92" fmla="*/ 3023360 h 4743809"/>
              <a:gd name="connsiteX93" fmla="*/ 235111 w 4206653"/>
              <a:gd name="connsiteY93" fmla="*/ 3217172 h 4743809"/>
              <a:gd name="connsiteX94" fmla="*/ 421453 w 4206653"/>
              <a:gd name="connsiteY94" fmla="*/ 3029328 h 4743809"/>
              <a:gd name="connsiteX95" fmla="*/ 627193 w 4206653"/>
              <a:gd name="connsiteY95" fmla="*/ 2926458 h 4743809"/>
              <a:gd name="connsiteX96" fmla="*/ 854480 w 4206653"/>
              <a:gd name="connsiteY96" fmla="*/ 2889178 h 4743809"/>
              <a:gd name="connsiteX97" fmla="*/ 1149272 w 4206653"/>
              <a:gd name="connsiteY97" fmla="*/ 2889676 h 4743809"/>
              <a:gd name="connsiteX98" fmla="*/ 1531894 w 4206653"/>
              <a:gd name="connsiteY98" fmla="*/ 2917507 h 4743809"/>
              <a:gd name="connsiteX99" fmla="*/ 1860559 w 4206653"/>
              <a:gd name="connsiteY99" fmla="*/ 2766431 h 4743809"/>
              <a:gd name="connsiteX100" fmla="*/ 1701613 w 4206653"/>
              <a:gd name="connsiteY100" fmla="*/ 2263518 h 4743809"/>
              <a:gd name="connsiteX101" fmla="*/ 1690183 w 4206653"/>
              <a:gd name="connsiteY101" fmla="*/ 1966338 h 4743809"/>
              <a:gd name="connsiteX102" fmla="*/ 1381991 w 4206653"/>
              <a:gd name="connsiteY102" fmla="*/ 1841604 h 4743809"/>
              <a:gd name="connsiteX103" fmla="*/ 1095823 w 4206653"/>
              <a:gd name="connsiteY103" fmla="*/ 1714878 h 4743809"/>
              <a:gd name="connsiteX104" fmla="*/ 746507 w 4206653"/>
              <a:gd name="connsiteY104" fmla="*/ 1626415 h 4743809"/>
              <a:gd name="connsiteX105" fmla="*/ 352873 w 4206653"/>
              <a:gd name="connsiteY105" fmla="*/ 1726308 h 4743809"/>
              <a:gd name="connsiteX106" fmla="*/ 113171 w 4206653"/>
              <a:gd name="connsiteY106" fmla="*/ 1763582 h 4743809"/>
              <a:gd name="connsiteX107" fmla="*/ 9973 w 4206653"/>
              <a:gd name="connsiteY107" fmla="*/ 1737738 h 4743809"/>
              <a:gd name="connsiteX108" fmla="*/ 348516 w 4206653"/>
              <a:gd name="connsiteY108" fmla="*/ 1643812 h 4743809"/>
              <a:gd name="connsiteX109" fmla="*/ 653097 w 4206653"/>
              <a:gd name="connsiteY109" fmla="*/ 1543920 h 4743809"/>
              <a:gd name="connsiteX110" fmla="*/ 1072963 w 4206653"/>
              <a:gd name="connsiteY110" fmla="*/ 1612008 h 4743809"/>
              <a:gd name="connsiteX111" fmla="*/ 1244413 w 4206653"/>
              <a:gd name="connsiteY111" fmla="*/ 1657728 h 4743809"/>
              <a:gd name="connsiteX112" fmla="*/ 1205766 w 4206653"/>
              <a:gd name="connsiteY112" fmla="*/ 1451988 h 4743809"/>
              <a:gd name="connsiteX113" fmla="*/ 1046313 w 4206653"/>
              <a:gd name="connsiteY113" fmla="*/ 815409 h 4743809"/>
              <a:gd name="connsiteX114" fmla="*/ 1221553 w 4206653"/>
              <a:gd name="connsiteY114" fmla="*/ 1211958 h 4743809"/>
              <a:gd name="connsiteX0" fmla="*/ 1221553 w 4206653"/>
              <a:gd name="connsiteY0" fmla="*/ 1211958 h 4745608"/>
              <a:gd name="connsiteX1" fmla="*/ 1343911 w 4206653"/>
              <a:gd name="connsiteY1" fmla="*/ 1559828 h 4745608"/>
              <a:gd name="connsiteX2" fmla="*/ 1553023 w 4206653"/>
              <a:gd name="connsiteY2" fmla="*/ 1657728 h 4745608"/>
              <a:gd name="connsiteX3" fmla="*/ 1907353 w 4206653"/>
              <a:gd name="connsiteY3" fmla="*/ 1680588 h 4745608"/>
              <a:gd name="connsiteX4" fmla="*/ 2021653 w 4206653"/>
              <a:gd name="connsiteY4" fmla="*/ 1543428 h 4745608"/>
              <a:gd name="connsiteX5" fmla="*/ 2124523 w 4206653"/>
              <a:gd name="connsiteY5" fmla="*/ 1291968 h 4745608"/>
              <a:gd name="connsiteX6" fmla="*/ 2124523 w 4206653"/>
              <a:gd name="connsiteY6" fmla="*/ 1120518 h 4745608"/>
              <a:gd name="connsiteX7" fmla="*/ 2068029 w 4206653"/>
              <a:gd name="connsiteY7" fmla="*/ 825325 h 4745608"/>
              <a:gd name="connsiteX8" fmla="*/ 2078803 w 4206653"/>
              <a:gd name="connsiteY8" fmla="*/ 777618 h 4745608"/>
              <a:gd name="connsiteX9" fmla="*/ 2170243 w 4206653"/>
              <a:gd name="connsiteY9" fmla="*/ 1086228 h 4745608"/>
              <a:gd name="connsiteX10" fmla="*/ 2215963 w 4206653"/>
              <a:gd name="connsiteY10" fmla="*/ 1269108 h 4745608"/>
              <a:gd name="connsiteX11" fmla="*/ 2284543 w 4206653"/>
              <a:gd name="connsiteY11" fmla="*/ 1303398 h 4745608"/>
              <a:gd name="connsiteX12" fmla="*/ 2330263 w 4206653"/>
              <a:gd name="connsiteY12" fmla="*/ 1166238 h 4745608"/>
              <a:gd name="connsiteX13" fmla="*/ 2467423 w 4206653"/>
              <a:gd name="connsiteY13" fmla="*/ 880488 h 4745608"/>
              <a:gd name="connsiteX14" fmla="*/ 2558863 w 4206653"/>
              <a:gd name="connsiteY14" fmla="*/ 640458 h 4745608"/>
              <a:gd name="connsiteX15" fmla="*/ 2616013 w 4206653"/>
              <a:gd name="connsiteY15" fmla="*/ 537588 h 4745608"/>
              <a:gd name="connsiteX16" fmla="*/ 2558863 w 4206653"/>
              <a:gd name="connsiteY16" fmla="*/ 789048 h 4745608"/>
              <a:gd name="connsiteX17" fmla="*/ 2444563 w 4206653"/>
              <a:gd name="connsiteY17" fmla="*/ 1097658 h 4745608"/>
              <a:gd name="connsiteX18" fmla="*/ 2375983 w 4206653"/>
              <a:gd name="connsiteY18" fmla="*/ 1406268 h 4745608"/>
              <a:gd name="connsiteX19" fmla="*/ 2558863 w 4206653"/>
              <a:gd name="connsiteY19" fmla="*/ 1577718 h 4745608"/>
              <a:gd name="connsiteX20" fmla="*/ 2878903 w 4206653"/>
              <a:gd name="connsiteY20" fmla="*/ 1657728 h 4745608"/>
              <a:gd name="connsiteX21" fmla="*/ 3187513 w 4206653"/>
              <a:gd name="connsiteY21" fmla="*/ 1657728 h 4745608"/>
              <a:gd name="connsiteX22" fmla="*/ 3370393 w 4206653"/>
              <a:gd name="connsiteY22" fmla="*/ 1566288 h 4745608"/>
              <a:gd name="connsiteX23" fmla="*/ 3488066 w 4206653"/>
              <a:gd name="connsiteY23" fmla="*/ 1246753 h 4745608"/>
              <a:gd name="connsiteX24" fmla="*/ 3495138 w 4206653"/>
              <a:gd name="connsiteY24" fmla="*/ 1115548 h 4745608"/>
              <a:gd name="connsiteX25" fmla="*/ 3493650 w 4206653"/>
              <a:gd name="connsiteY25" fmla="*/ 1063976 h 4745608"/>
              <a:gd name="connsiteX26" fmla="*/ 3450403 w 4206653"/>
              <a:gd name="connsiteY26" fmla="*/ 777618 h 4745608"/>
              <a:gd name="connsiteX27" fmla="*/ 3119893 w 4206653"/>
              <a:gd name="connsiteY27" fmla="*/ 321571 h 4745608"/>
              <a:gd name="connsiteX28" fmla="*/ 3497351 w 4206653"/>
              <a:gd name="connsiteY28" fmla="*/ 674883 h 4745608"/>
              <a:gd name="connsiteX29" fmla="*/ 3759013 w 4206653"/>
              <a:gd name="connsiteY29" fmla="*/ 571878 h 4745608"/>
              <a:gd name="connsiteX30" fmla="*/ 3999043 w 4206653"/>
              <a:gd name="connsiteY30" fmla="*/ 91818 h 4745608"/>
              <a:gd name="connsiteX31" fmla="*/ 4033333 w 4206653"/>
              <a:gd name="connsiteY31" fmla="*/ 11808 h 4745608"/>
              <a:gd name="connsiteX32" fmla="*/ 3984569 w 4206653"/>
              <a:gd name="connsiteY32" fmla="*/ 247366 h 4745608"/>
              <a:gd name="connsiteX33" fmla="*/ 3812791 w 4206653"/>
              <a:gd name="connsiteY33" fmla="*/ 647417 h 4745608"/>
              <a:gd name="connsiteX34" fmla="*/ 3592906 w 4206653"/>
              <a:gd name="connsiteY34" fmla="*/ 811408 h 4745608"/>
              <a:gd name="connsiteX35" fmla="*/ 3604425 w 4206653"/>
              <a:gd name="connsiteY35" fmla="*/ 999253 h 4745608"/>
              <a:gd name="connsiteX36" fmla="*/ 3872985 w 4206653"/>
              <a:gd name="connsiteY36" fmla="*/ 881976 h 4745608"/>
              <a:gd name="connsiteX37" fmla="*/ 4200754 w 4206653"/>
              <a:gd name="connsiteY37" fmla="*/ 774136 h 4745608"/>
              <a:gd name="connsiteX38" fmla="*/ 4064251 w 4206653"/>
              <a:gd name="connsiteY38" fmla="*/ 847195 h 4745608"/>
              <a:gd name="connsiteX39" fmla="*/ 3818880 w 4206653"/>
              <a:gd name="connsiteY39" fmla="*/ 991305 h 4745608"/>
              <a:gd name="connsiteX40" fmla="*/ 3658531 w 4206653"/>
              <a:gd name="connsiteY40" fmla="*/ 1093178 h 4745608"/>
              <a:gd name="connsiteX41" fmla="*/ 3622838 w 4206653"/>
              <a:gd name="connsiteY41" fmla="*/ 1221401 h 4745608"/>
              <a:gd name="connsiteX42" fmla="*/ 3577446 w 4206653"/>
              <a:gd name="connsiteY42" fmla="*/ 1500691 h 4745608"/>
              <a:gd name="connsiteX43" fmla="*/ 3461833 w 4206653"/>
              <a:gd name="connsiteY43" fmla="*/ 1726308 h 4745608"/>
              <a:gd name="connsiteX44" fmla="*/ 3278953 w 4206653"/>
              <a:gd name="connsiteY44" fmla="*/ 2034918 h 4745608"/>
              <a:gd name="connsiteX45" fmla="*/ 3233233 w 4206653"/>
              <a:gd name="connsiteY45" fmla="*/ 2309238 h 4745608"/>
              <a:gd name="connsiteX46" fmla="*/ 3404683 w 4206653"/>
              <a:gd name="connsiteY46" fmla="*/ 2457828 h 4745608"/>
              <a:gd name="connsiteX47" fmla="*/ 3759013 w 4206653"/>
              <a:gd name="connsiteY47" fmla="*/ 2663568 h 4745608"/>
              <a:gd name="connsiteX48" fmla="*/ 4079053 w 4206653"/>
              <a:gd name="connsiteY48" fmla="*/ 2777868 h 4745608"/>
              <a:gd name="connsiteX49" fmla="*/ 4079053 w 4206653"/>
              <a:gd name="connsiteY49" fmla="*/ 2880738 h 4745608"/>
              <a:gd name="connsiteX50" fmla="*/ 3770443 w 4206653"/>
              <a:gd name="connsiteY50" fmla="*/ 2869308 h 4745608"/>
              <a:gd name="connsiteX51" fmla="*/ 3404683 w 4206653"/>
              <a:gd name="connsiteY51" fmla="*/ 2732148 h 4745608"/>
              <a:gd name="connsiteX52" fmla="*/ 3084643 w 4206653"/>
              <a:gd name="connsiteY52" fmla="*/ 2663568 h 4745608"/>
              <a:gd name="connsiteX53" fmla="*/ 2995919 w 4206653"/>
              <a:gd name="connsiteY53" fmla="*/ 2782832 h 4745608"/>
              <a:gd name="connsiteX54" fmla="*/ 2832855 w 4206653"/>
              <a:gd name="connsiteY54" fmla="*/ 2930924 h 4745608"/>
              <a:gd name="connsiteX55" fmla="*/ 2820111 w 4206653"/>
              <a:gd name="connsiteY55" fmla="*/ 3026344 h 4745608"/>
              <a:gd name="connsiteX56" fmla="*/ 2959241 w 4206653"/>
              <a:gd name="connsiteY56" fmla="*/ 3167976 h 4745608"/>
              <a:gd name="connsiteX57" fmla="*/ 3176083 w 4206653"/>
              <a:gd name="connsiteY57" fmla="*/ 3269358 h 4745608"/>
              <a:gd name="connsiteX58" fmla="*/ 3388239 w 4206653"/>
              <a:gd name="connsiteY58" fmla="*/ 3442290 h 4745608"/>
              <a:gd name="connsiteX59" fmla="*/ 3212014 w 4206653"/>
              <a:gd name="connsiteY59" fmla="*/ 3363782 h 4745608"/>
              <a:gd name="connsiteX60" fmla="*/ 3004633 w 4206653"/>
              <a:gd name="connsiteY60" fmla="*/ 3276814 h 4745608"/>
              <a:gd name="connsiteX61" fmla="*/ 2771676 w 4206653"/>
              <a:gd name="connsiteY61" fmla="*/ 3166987 h 4745608"/>
              <a:gd name="connsiteX62" fmla="*/ 2638873 w 4206653"/>
              <a:gd name="connsiteY62" fmla="*/ 3097908 h 4745608"/>
              <a:gd name="connsiteX63" fmla="*/ 2570293 w 4206653"/>
              <a:gd name="connsiteY63" fmla="*/ 3109338 h 4745608"/>
              <a:gd name="connsiteX64" fmla="*/ 2525557 w 4206653"/>
              <a:gd name="connsiteY64" fmla="*/ 3326508 h 4745608"/>
              <a:gd name="connsiteX65" fmla="*/ 2584349 w 4206653"/>
              <a:gd name="connsiteY65" fmla="*/ 3577470 h 4745608"/>
              <a:gd name="connsiteX66" fmla="*/ 2663703 w 4206653"/>
              <a:gd name="connsiteY66" fmla="*/ 3996904 h 4745608"/>
              <a:gd name="connsiteX67" fmla="*/ 2633113 w 4206653"/>
              <a:gd name="connsiteY67" fmla="*/ 4192703 h 4745608"/>
              <a:gd name="connsiteX68" fmla="*/ 2539703 w 4206653"/>
              <a:gd name="connsiteY68" fmla="*/ 4455574 h 4745608"/>
              <a:gd name="connsiteX69" fmla="*/ 2595212 w 4206653"/>
              <a:gd name="connsiteY69" fmla="*/ 3945217 h 4745608"/>
              <a:gd name="connsiteX70" fmla="*/ 2481240 w 4206653"/>
              <a:gd name="connsiteY70" fmla="*/ 3566538 h 4745608"/>
              <a:gd name="connsiteX71" fmla="*/ 2307403 w 4206653"/>
              <a:gd name="connsiteY71" fmla="*/ 3166488 h 4745608"/>
              <a:gd name="connsiteX72" fmla="*/ 2261683 w 4206653"/>
              <a:gd name="connsiteY72" fmla="*/ 3063618 h 4745608"/>
              <a:gd name="connsiteX73" fmla="*/ 2078803 w 4206653"/>
              <a:gd name="connsiteY73" fmla="*/ 2949318 h 4745608"/>
              <a:gd name="connsiteX74" fmla="*/ 1824299 w 4206653"/>
              <a:gd name="connsiteY74" fmla="*/ 3002494 h 4745608"/>
              <a:gd name="connsiteX75" fmla="*/ 1412162 w 4206653"/>
              <a:gd name="connsiteY75" fmla="*/ 3235573 h 4745608"/>
              <a:gd name="connsiteX76" fmla="*/ 1381573 w 4206653"/>
              <a:gd name="connsiteY76" fmla="*/ 3680838 h 4745608"/>
              <a:gd name="connsiteX77" fmla="*/ 1340867 w 4206653"/>
              <a:gd name="connsiteY77" fmla="*/ 3980504 h 4745608"/>
              <a:gd name="connsiteX78" fmla="*/ 1197619 w 4206653"/>
              <a:gd name="connsiteY78" fmla="*/ 4738831 h 4745608"/>
              <a:gd name="connsiteX79" fmla="*/ 1220896 w 4206653"/>
              <a:gd name="connsiteY79" fmla="*/ 4338309 h 4745608"/>
              <a:gd name="connsiteX80" fmla="*/ 1242772 w 4206653"/>
              <a:gd name="connsiteY80" fmla="*/ 4080888 h 4745608"/>
              <a:gd name="connsiteX81" fmla="*/ 1198693 w 4206653"/>
              <a:gd name="connsiteY81" fmla="*/ 3909438 h 4745608"/>
              <a:gd name="connsiteX82" fmla="*/ 970093 w 4206653"/>
              <a:gd name="connsiteY82" fmla="*/ 3989448 h 4745608"/>
              <a:gd name="connsiteX83" fmla="*/ 766328 w 4206653"/>
              <a:gd name="connsiteY83" fmla="*/ 4145406 h 4745608"/>
              <a:gd name="connsiteX84" fmla="*/ 555808 w 4206653"/>
              <a:gd name="connsiteY84" fmla="*/ 4355688 h 4745608"/>
              <a:gd name="connsiteX85" fmla="*/ 785900 w 4206653"/>
              <a:gd name="connsiteY85" fmla="*/ 4017771 h 4745608"/>
              <a:gd name="connsiteX86" fmla="*/ 1130113 w 4206653"/>
              <a:gd name="connsiteY86" fmla="*/ 3817500 h 4745608"/>
              <a:gd name="connsiteX87" fmla="*/ 1278703 w 4206653"/>
              <a:gd name="connsiteY87" fmla="*/ 3726558 h 4745608"/>
              <a:gd name="connsiteX88" fmla="*/ 1269661 w 4206653"/>
              <a:gd name="connsiteY88" fmla="*/ 3390117 h 4745608"/>
              <a:gd name="connsiteX89" fmla="*/ 1309620 w 4206653"/>
              <a:gd name="connsiteY89" fmla="*/ 3169963 h 4745608"/>
              <a:gd name="connsiteX90" fmla="*/ 1393003 w 4206653"/>
              <a:gd name="connsiteY90" fmla="*/ 3052188 h 4745608"/>
              <a:gd name="connsiteX91" fmla="*/ 1080693 w 4206653"/>
              <a:gd name="connsiteY91" fmla="*/ 2984604 h 4745608"/>
              <a:gd name="connsiteX92" fmla="*/ 663453 w 4206653"/>
              <a:gd name="connsiteY92" fmla="*/ 3023360 h 4745608"/>
              <a:gd name="connsiteX93" fmla="*/ 235111 w 4206653"/>
              <a:gd name="connsiteY93" fmla="*/ 3217172 h 4745608"/>
              <a:gd name="connsiteX94" fmla="*/ 421453 w 4206653"/>
              <a:gd name="connsiteY94" fmla="*/ 3029328 h 4745608"/>
              <a:gd name="connsiteX95" fmla="*/ 627193 w 4206653"/>
              <a:gd name="connsiteY95" fmla="*/ 2926458 h 4745608"/>
              <a:gd name="connsiteX96" fmla="*/ 854480 w 4206653"/>
              <a:gd name="connsiteY96" fmla="*/ 2889178 h 4745608"/>
              <a:gd name="connsiteX97" fmla="*/ 1149272 w 4206653"/>
              <a:gd name="connsiteY97" fmla="*/ 2889676 h 4745608"/>
              <a:gd name="connsiteX98" fmla="*/ 1531894 w 4206653"/>
              <a:gd name="connsiteY98" fmla="*/ 2917507 h 4745608"/>
              <a:gd name="connsiteX99" fmla="*/ 1860559 w 4206653"/>
              <a:gd name="connsiteY99" fmla="*/ 2766431 h 4745608"/>
              <a:gd name="connsiteX100" fmla="*/ 1701613 w 4206653"/>
              <a:gd name="connsiteY100" fmla="*/ 2263518 h 4745608"/>
              <a:gd name="connsiteX101" fmla="*/ 1690183 w 4206653"/>
              <a:gd name="connsiteY101" fmla="*/ 1966338 h 4745608"/>
              <a:gd name="connsiteX102" fmla="*/ 1381991 w 4206653"/>
              <a:gd name="connsiteY102" fmla="*/ 1841604 h 4745608"/>
              <a:gd name="connsiteX103" fmla="*/ 1095823 w 4206653"/>
              <a:gd name="connsiteY103" fmla="*/ 1714878 h 4745608"/>
              <a:gd name="connsiteX104" fmla="*/ 746507 w 4206653"/>
              <a:gd name="connsiteY104" fmla="*/ 1626415 h 4745608"/>
              <a:gd name="connsiteX105" fmla="*/ 352873 w 4206653"/>
              <a:gd name="connsiteY105" fmla="*/ 1726308 h 4745608"/>
              <a:gd name="connsiteX106" fmla="*/ 113171 w 4206653"/>
              <a:gd name="connsiteY106" fmla="*/ 1763582 h 4745608"/>
              <a:gd name="connsiteX107" fmla="*/ 9973 w 4206653"/>
              <a:gd name="connsiteY107" fmla="*/ 1737738 h 4745608"/>
              <a:gd name="connsiteX108" fmla="*/ 348516 w 4206653"/>
              <a:gd name="connsiteY108" fmla="*/ 1643812 h 4745608"/>
              <a:gd name="connsiteX109" fmla="*/ 653097 w 4206653"/>
              <a:gd name="connsiteY109" fmla="*/ 1543920 h 4745608"/>
              <a:gd name="connsiteX110" fmla="*/ 1072963 w 4206653"/>
              <a:gd name="connsiteY110" fmla="*/ 1612008 h 4745608"/>
              <a:gd name="connsiteX111" fmla="*/ 1244413 w 4206653"/>
              <a:gd name="connsiteY111" fmla="*/ 1657728 h 4745608"/>
              <a:gd name="connsiteX112" fmla="*/ 1205766 w 4206653"/>
              <a:gd name="connsiteY112" fmla="*/ 1451988 h 4745608"/>
              <a:gd name="connsiteX113" fmla="*/ 1046313 w 4206653"/>
              <a:gd name="connsiteY113" fmla="*/ 815409 h 4745608"/>
              <a:gd name="connsiteX114" fmla="*/ 1221553 w 4206653"/>
              <a:gd name="connsiteY114" fmla="*/ 1211958 h 4745608"/>
              <a:gd name="connsiteX0" fmla="*/ 1221553 w 4206653"/>
              <a:gd name="connsiteY0" fmla="*/ 1211958 h 4745608"/>
              <a:gd name="connsiteX1" fmla="*/ 1343911 w 4206653"/>
              <a:gd name="connsiteY1" fmla="*/ 1559828 h 4745608"/>
              <a:gd name="connsiteX2" fmla="*/ 1553023 w 4206653"/>
              <a:gd name="connsiteY2" fmla="*/ 1657728 h 4745608"/>
              <a:gd name="connsiteX3" fmla="*/ 1907353 w 4206653"/>
              <a:gd name="connsiteY3" fmla="*/ 1680588 h 4745608"/>
              <a:gd name="connsiteX4" fmla="*/ 2021653 w 4206653"/>
              <a:gd name="connsiteY4" fmla="*/ 1543428 h 4745608"/>
              <a:gd name="connsiteX5" fmla="*/ 2124523 w 4206653"/>
              <a:gd name="connsiteY5" fmla="*/ 1291968 h 4745608"/>
              <a:gd name="connsiteX6" fmla="*/ 2124523 w 4206653"/>
              <a:gd name="connsiteY6" fmla="*/ 1120518 h 4745608"/>
              <a:gd name="connsiteX7" fmla="*/ 2068029 w 4206653"/>
              <a:gd name="connsiteY7" fmla="*/ 825325 h 4745608"/>
              <a:gd name="connsiteX8" fmla="*/ 2078803 w 4206653"/>
              <a:gd name="connsiteY8" fmla="*/ 777618 h 4745608"/>
              <a:gd name="connsiteX9" fmla="*/ 2170243 w 4206653"/>
              <a:gd name="connsiteY9" fmla="*/ 1086228 h 4745608"/>
              <a:gd name="connsiteX10" fmla="*/ 2215963 w 4206653"/>
              <a:gd name="connsiteY10" fmla="*/ 1269108 h 4745608"/>
              <a:gd name="connsiteX11" fmla="*/ 2284543 w 4206653"/>
              <a:gd name="connsiteY11" fmla="*/ 1303398 h 4745608"/>
              <a:gd name="connsiteX12" fmla="*/ 2330263 w 4206653"/>
              <a:gd name="connsiteY12" fmla="*/ 1166238 h 4745608"/>
              <a:gd name="connsiteX13" fmla="*/ 2467423 w 4206653"/>
              <a:gd name="connsiteY13" fmla="*/ 880488 h 4745608"/>
              <a:gd name="connsiteX14" fmla="*/ 2558863 w 4206653"/>
              <a:gd name="connsiteY14" fmla="*/ 640458 h 4745608"/>
              <a:gd name="connsiteX15" fmla="*/ 2616013 w 4206653"/>
              <a:gd name="connsiteY15" fmla="*/ 537588 h 4745608"/>
              <a:gd name="connsiteX16" fmla="*/ 2558863 w 4206653"/>
              <a:gd name="connsiteY16" fmla="*/ 789048 h 4745608"/>
              <a:gd name="connsiteX17" fmla="*/ 2444563 w 4206653"/>
              <a:gd name="connsiteY17" fmla="*/ 1097658 h 4745608"/>
              <a:gd name="connsiteX18" fmla="*/ 2375983 w 4206653"/>
              <a:gd name="connsiteY18" fmla="*/ 1406268 h 4745608"/>
              <a:gd name="connsiteX19" fmla="*/ 2558863 w 4206653"/>
              <a:gd name="connsiteY19" fmla="*/ 1577718 h 4745608"/>
              <a:gd name="connsiteX20" fmla="*/ 2878903 w 4206653"/>
              <a:gd name="connsiteY20" fmla="*/ 1657728 h 4745608"/>
              <a:gd name="connsiteX21" fmla="*/ 3187513 w 4206653"/>
              <a:gd name="connsiteY21" fmla="*/ 1657728 h 4745608"/>
              <a:gd name="connsiteX22" fmla="*/ 3370393 w 4206653"/>
              <a:gd name="connsiteY22" fmla="*/ 1566288 h 4745608"/>
              <a:gd name="connsiteX23" fmla="*/ 3488066 w 4206653"/>
              <a:gd name="connsiteY23" fmla="*/ 1246753 h 4745608"/>
              <a:gd name="connsiteX24" fmla="*/ 3495138 w 4206653"/>
              <a:gd name="connsiteY24" fmla="*/ 1115548 h 4745608"/>
              <a:gd name="connsiteX25" fmla="*/ 3493650 w 4206653"/>
              <a:gd name="connsiteY25" fmla="*/ 1063976 h 4745608"/>
              <a:gd name="connsiteX26" fmla="*/ 3450403 w 4206653"/>
              <a:gd name="connsiteY26" fmla="*/ 777618 h 4745608"/>
              <a:gd name="connsiteX27" fmla="*/ 3119893 w 4206653"/>
              <a:gd name="connsiteY27" fmla="*/ 321571 h 4745608"/>
              <a:gd name="connsiteX28" fmla="*/ 3497351 w 4206653"/>
              <a:gd name="connsiteY28" fmla="*/ 674883 h 4745608"/>
              <a:gd name="connsiteX29" fmla="*/ 3759013 w 4206653"/>
              <a:gd name="connsiteY29" fmla="*/ 571878 h 4745608"/>
              <a:gd name="connsiteX30" fmla="*/ 3999043 w 4206653"/>
              <a:gd name="connsiteY30" fmla="*/ 91818 h 4745608"/>
              <a:gd name="connsiteX31" fmla="*/ 4033333 w 4206653"/>
              <a:gd name="connsiteY31" fmla="*/ 11808 h 4745608"/>
              <a:gd name="connsiteX32" fmla="*/ 3984569 w 4206653"/>
              <a:gd name="connsiteY32" fmla="*/ 247366 h 4745608"/>
              <a:gd name="connsiteX33" fmla="*/ 3812791 w 4206653"/>
              <a:gd name="connsiteY33" fmla="*/ 647417 h 4745608"/>
              <a:gd name="connsiteX34" fmla="*/ 3592906 w 4206653"/>
              <a:gd name="connsiteY34" fmla="*/ 811408 h 4745608"/>
              <a:gd name="connsiteX35" fmla="*/ 3604425 w 4206653"/>
              <a:gd name="connsiteY35" fmla="*/ 999253 h 4745608"/>
              <a:gd name="connsiteX36" fmla="*/ 3872985 w 4206653"/>
              <a:gd name="connsiteY36" fmla="*/ 881976 h 4745608"/>
              <a:gd name="connsiteX37" fmla="*/ 4200754 w 4206653"/>
              <a:gd name="connsiteY37" fmla="*/ 774136 h 4745608"/>
              <a:gd name="connsiteX38" fmla="*/ 4064251 w 4206653"/>
              <a:gd name="connsiteY38" fmla="*/ 847195 h 4745608"/>
              <a:gd name="connsiteX39" fmla="*/ 3818880 w 4206653"/>
              <a:gd name="connsiteY39" fmla="*/ 991305 h 4745608"/>
              <a:gd name="connsiteX40" fmla="*/ 3658531 w 4206653"/>
              <a:gd name="connsiteY40" fmla="*/ 1093178 h 4745608"/>
              <a:gd name="connsiteX41" fmla="*/ 3622838 w 4206653"/>
              <a:gd name="connsiteY41" fmla="*/ 1221401 h 4745608"/>
              <a:gd name="connsiteX42" fmla="*/ 3577446 w 4206653"/>
              <a:gd name="connsiteY42" fmla="*/ 1500691 h 4745608"/>
              <a:gd name="connsiteX43" fmla="*/ 3461833 w 4206653"/>
              <a:gd name="connsiteY43" fmla="*/ 1726308 h 4745608"/>
              <a:gd name="connsiteX44" fmla="*/ 3278953 w 4206653"/>
              <a:gd name="connsiteY44" fmla="*/ 2034918 h 4745608"/>
              <a:gd name="connsiteX45" fmla="*/ 3233233 w 4206653"/>
              <a:gd name="connsiteY45" fmla="*/ 2309238 h 4745608"/>
              <a:gd name="connsiteX46" fmla="*/ 3404683 w 4206653"/>
              <a:gd name="connsiteY46" fmla="*/ 2457828 h 4745608"/>
              <a:gd name="connsiteX47" fmla="*/ 3759013 w 4206653"/>
              <a:gd name="connsiteY47" fmla="*/ 2663568 h 4745608"/>
              <a:gd name="connsiteX48" fmla="*/ 4079053 w 4206653"/>
              <a:gd name="connsiteY48" fmla="*/ 2777868 h 4745608"/>
              <a:gd name="connsiteX49" fmla="*/ 4079053 w 4206653"/>
              <a:gd name="connsiteY49" fmla="*/ 2880738 h 4745608"/>
              <a:gd name="connsiteX50" fmla="*/ 3770443 w 4206653"/>
              <a:gd name="connsiteY50" fmla="*/ 2869308 h 4745608"/>
              <a:gd name="connsiteX51" fmla="*/ 3404683 w 4206653"/>
              <a:gd name="connsiteY51" fmla="*/ 2732148 h 4745608"/>
              <a:gd name="connsiteX52" fmla="*/ 3084643 w 4206653"/>
              <a:gd name="connsiteY52" fmla="*/ 2663568 h 4745608"/>
              <a:gd name="connsiteX53" fmla="*/ 2995919 w 4206653"/>
              <a:gd name="connsiteY53" fmla="*/ 2782832 h 4745608"/>
              <a:gd name="connsiteX54" fmla="*/ 2832855 w 4206653"/>
              <a:gd name="connsiteY54" fmla="*/ 2930924 h 4745608"/>
              <a:gd name="connsiteX55" fmla="*/ 2820111 w 4206653"/>
              <a:gd name="connsiteY55" fmla="*/ 3026344 h 4745608"/>
              <a:gd name="connsiteX56" fmla="*/ 2959241 w 4206653"/>
              <a:gd name="connsiteY56" fmla="*/ 3167976 h 4745608"/>
              <a:gd name="connsiteX57" fmla="*/ 3176083 w 4206653"/>
              <a:gd name="connsiteY57" fmla="*/ 3269358 h 4745608"/>
              <a:gd name="connsiteX58" fmla="*/ 3388239 w 4206653"/>
              <a:gd name="connsiteY58" fmla="*/ 3442290 h 4745608"/>
              <a:gd name="connsiteX59" fmla="*/ 3212014 w 4206653"/>
              <a:gd name="connsiteY59" fmla="*/ 3363782 h 4745608"/>
              <a:gd name="connsiteX60" fmla="*/ 3004633 w 4206653"/>
              <a:gd name="connsiteY60" fmla="*/ 3276814 h 4745608"/>
              <a:gd name="connsiteX61" fmla="*/ 2771676 w 4206653"/>
              <a:gd name="connsiteY61" fmla="*/ 3166987 h 4745608"/>
              <a:gd name="connsiteX62" fmla="*/ 2638873 w 4206653"/>
              <a:gd name="connsiteY62" fmla="*/ 3097908 h 4745608"/>
              <a:gd name="connsiteX63" fmla="*/ 2570293 w 4206653"/>
              <a:gd name="connsiteY63" fmla="*/ 3109338 h 4745608"/>
              <a:gd name="connsiteX64" fmla="*/ 2525557 w 4206653"/>
              <a:gd name="connsiteY64" fmla="*/ 3326508 h 4745608"/>
              <a:gd name="connsiteX65" fmla="*/ 2584349 w 4206653"/>
              <a:gd name="connsiteY65" fmla="*/ 3577470 h 4745608"/>
              <a:gd name="connsiteX66" fmla="*/ 2663703 w 4206653"/>
              <a:gd name="connsiteY66" fmla="*/ 3996904 h 4745608"/>
              <a:gd name="connsiteX67" fmla="*/ 2633113 w 4206653"/>
              <a:gd name="connsiteY67" fmla="*/ 4192703 h 4745608"/>
              <a:gd name="connsiteX68" fmla="*/ 2539703 w 4206653"/>
              <a:gd name="connsiteY68" fmla="*/ 4455574 h 4745608"/>
              <a:gd name="connsiteX69" fmla="*/ 2595212 w 4206653"/>
              <a:gd name="connsiteY69" fmla="*/ 3945217 h 4745608"/>
              <a:gd name="connsiteX70" fmla="*/ 2481240 w 4206653"/>
              <a:gd name="connsiteY70" fmla="*/ 3566538 h 4745608"/>
              <a:gd name="connsiteX71" fmla="*/ 2307403 w 4206653"/>
              <a:gd name="connsiteY71" fmla="*/ 3166488 h 4745608"/>
              <a:gd name="connsiteX72" fmla="*/ 2261683 w 4206653"/>
              <a:gd name="connsiteY72" fmla="*/ 3063618 h 4745608"/>
              <a:gd name="connsiteX73" fmla="*/ 2078803 w 4206653"/>
              <a:gd name="connsiteY73" fmla="*/ 2949318 h 4745608"/>
              <a:gd name="connsiteX74" fmla="*/ 1824299 w 4206653"/>
              <a:gd name="connsiteY74" fmla="*/ 3002494 h 4745608"/>
              <a:gd name="connsiteX75" fmla="*/ 1412162 w 4206653"/>
              <a:gd name="connsiteY75" fmla="*/ 3235573 h 4745608"/>
              <a:gd name="connsiteX76" fmla="*/ 1381573 w 4206653"/>
              <a:gd name="connsiteY76" fmla="*/ 3680838 h 4745608"/>
              <a:gd name="connsiteX77" fmla="*/ 1340867 w 4206653"/>
              <a:gd name="connsiteY77" fmla="*/ 3980504 h 4745608"/>
              <a:gd name="connsiteX78" fmla="*/ 1197619 w 4206653"/>
              <a:gd name="connsiteY78" fmla="*/ 4738831 h 4745608"/>
              <a:gd name="connsiteX79" fmla="*/ 1220896 w 4206653"/>
              <a:gd name="connsiteY79" fmla="*/ 4338309 h 4745608"/>
              <a:gd name="connsiteX80" fmla="*/ 1242772 w 4206653"/>
              <a:gd name="connsiteY80" fmla="*/ 4080888 h 4745608"/>
              <a:gd name="connsiteX81" fmla="*/ 1198693 w 4206653"/>
              <a:gd name="connsiteY81" fmla="*/ 3909438 h 4745608"/>
              <a:gd name="connsiteX82" fmla="*/ 970093 w 4206653"/>
              <a:gd name="connsiteY82" fmla="*/ 3989448 h 4745608"/>
              <a:gd name="connsiteX83" fmla="*/ 766328 w 4206653"/>
              <a:gd name="connsiteY83" fmla="*/ 4131990 h 4745608"/>
              <a:gd name="connsiteX84" fmla="*/ 555808 w 4206653"/>
              <a:gd name="connsiteY84" fmla="*/ 4355688 h 4745608"/>
              <a:gd name="connsiteX85" fmla="*/ 785900 w 4206653"/>
              <a:gd name="connsiteY85" fmla="*/ 4017771 h 4745608"/>
              <a:gd name="connsiteX86" fmla="*/ 1130113 w 4206653"/>
              <a:gd name="connsiteY86" fmla="*/ 3817500 h 4745608"/>
              <a:gd name="connsiteX87" fmla="*/ 1278703 w 4206653"/>
              <a:gd name="connsiteY87" fmla="*/ 3726558 h 4745608"/>
              <a:gd name="connsiteX88" fmla="*/ 1269661 w 4206653"/>
              <a:gd name="connsiteY88" fmla="*/ 3390117 h 4745608"/>
              <a:gd name="connsiteX89" fmla="*/ 1309620 w 4206653"/>
              <a:gd name="connsiteY89" fmla="*/ 3169963 h 4745608"/>
              <a:gd name="connsiteX90" fmla="*/ 1393003 w 4206653"/>
              <a:gd name="connsiteY90" fmla="*/ 3052188 h 4745608"/>
              <a:gd name="connsiteX91" fmla="*/ 1080693 w 4206653"/>
              <a:gd name="connsiteY91" fmla="*/ 2984604 h 4745608"/>
              <a:gd name="connsiteX92" fmla="*/ 663453 w 4206653"/>
              <a:gd name="connsiteY92" fmla="*/ 3023360 h 4745608"/>
              <a:gd name="connsiteX93" fmla="*/ 235111 w 4206653"/>
              <a:gd name="connsiteY93" fmla="*/ 3217172 h 4745608"/>
              <a:gd name="connsiteX94" fmla="*/ 421453 w 4206653"/>
              <a:gd name="connsiteY94" fmla="*/ 3029328 h 4745608"/>
              <a:gd name="connsiteX95" fmla="*/ 627193 w 4206653"/>
              <a:gd name="connsiteY95" fmla="*/ 2926458 h 4745608"/>
              <a:gd name="connsiteX96" fmla="*/ 854480 w 4206653"/>
              <a:gd name="connsiteY96" fmla="*/ 2889178 h 4745608"/>
              <a:gd name="connsiteX97" fmla="*/ 1149272 w 4206653"/>
              <a:gd name="connsiteY97" fmla="*/ 2889676 h 4745608"/>
              <a:gd name="connsiteX98" fmla="*/ 1531894 w 4206653"/>
              <a:gd name="connsiteY98" fmla="*/ 2917507 h 4745608"/>
              <a:gd name="connsiteX99" fmla="*/ 1860559 w 4206653"/>
              <a:gd name="connsiteY99" fmla="*/ 2766431 h 4745608"/>
              <a:gd name="connsiteX100" fmla="*/ 1701613 w 4206653"/>
              <a:gd name="connsiteY100" fmla="*/ 2263518 h 4745608"/>
              <a:gd name="connsiteX101" fmla="*/ 1690183 w 4206653"/>
              <a:gd name="connsiteY101" fmla="*/ 1966338 h 4745608"/>
              <a:gd name="connsiteX102" fmla="*/ 1381991 w 4206653"/>
              <a:gd name="connsiteY102" fmla="*/ 1841604 h 4745608"/>
              <a:gd name="connsiteX103" fmla="*/ 1095823 w 4206653"/>
              <a:gd name="connsiteY103" fmla="*/ 1714878 h 4745608"/>
              <a:gd name="connsiteX104" fmla="*/ 746507 w 4206653"/>
              <a:gd name="connsiteY104" fmla="*/ 1626415 h 4745608"/>
              <a:gd name="connsiteX105" fmla="*/ 352873 w 4206653"/>
              <a:gd name="connsiteY105" fmla="*/ 1726308 h 4745608"/>
              <a:gd name="connsiteX106" fmla="*/ 113171 w 4206653"/>
              <a:gd name="connsiteY106" fmla="*/ 1763582 h 4745608"/>
              <a:gd name="connsiteX107" fmla="*/ 9973 w 4206653"/>
              <a:gd name="connsiteY107" fmla="*/ 1737738 h 4745608"/>
              <a:gd name="connsiteX108" fmla="*/ 348516 w 4206653"/>
              <a:gd name="connsiteY108" fmla="*/ 1643812 h 4745608"/>
              <a:gd name="connsiteX109" fmla="*/ 653097 w 4206653"/>
              <a:gd name="connsiteY109" fmla="*/ 1543920 h 4745608"/>
              <a:gd name="connsiteX110" fmla="*/ 1072963 w 4206653"/>
              <a:gd name="connsiteY110" fmla="*/ 1612008 h 4745608"/>
              <a:gd name="connsiteX111" fmla="*/ 1244413 w 4206653"/>
              <a:gd name="connsiteY111" fmla="*/ 1657728 h 4745608"/>
              <a:gd name="connsiteX112" fmla="*/ 1205766 w 4206653"/>
              <a:gd name="connsiteY112" fmla="*/ 1451988 h 4745608"/>
              <a:gd name="connsiteX113" fmla="*/ 1046313 w 4206653"/>
              <a:gd name="connsiteY113" fmla="*/ 815409 h 4745608"/>
              <a:gd name="connsiteX114" fmla="*/ 1221553 w 4206653"/>
              <a:gd name="connsiteY114" fmla="*/ 1211958 h 4745608"/>
              <a:gd name="connsiteX0" fmla="*/ 1221553 w 4206653"/>
              <a:gd name="connsiteY0" fmla="*/ 1211958 h 4745608"/>
              <a:gd name="connsiteX1" fmla="*/ 1343911 w 4206653"/>
              <a:gd name="connsiteY1" fmla="*/ 1559828 h 4745608"/>
              <a:gd name="connsiteX2" fmla="*/ 1553023 w 4206653"/>
              <a:gd name="connsiteY2" fmla="*/ 1657728 h 4745608"/>
              <a:gd name="connsiteX3" fmla="*/ 1907353 w 4206653"/>
              <a:gd name="connsiteY3" fmla="*/ 1680588 h 4745608"/>
              <a:gd name="connsiteX4" fmla="*/ 2021653 w 4206653"/>
              <a:gd name="connsiteY4" fmla="*/ 1543428 h 4745608"/>
              <a:gd name="connsiteX5" fmla="*/ 2124523 w 4206653"/>
              <a:gd name="connsiteY5" fmla="*/ 1291968 h 4745608"/>
              <a:gd name="connsiteX6" fmla="*/ 2124523 w 4206653"/>
              <a:gd name="connsiteY6" fmla="*/ 1120518 h 4745608"/>
              <a:gd name="connsiteX7" fmla="*/ 2068029 w 4206653"/>
              <a:gd name="connsiteY7" fmla="*/ 825325 h 4745608"/>
              <a:gd name="connsiteX8" fmla="*/ 2078803 w 4206653"/>
              <a:gd name="connsiteY8" fmla="*/ 777618 h 4745608"/>
              <a:gd name="connsiteX9" fmla="*/ 2170243 w 4206653"/>
              <a:gd name="connsiteY9" fmla="*/ 1086228 h 4745608"/>
              <a:gd name="connsiteX10" fmla="*/ 2215963 w 4206653"/>
              <a:gd name="connsiteY10" fmla="*/ 1269108 h 4745608"/>
              <a:gd name="connsiteX11" fmla="*/ 2284543 w 4206653"/>
              <a:gd name="connsiteY11" fmla="*/ 1303398 h 4745608"/>
              <a:gd name="connsiteX12" fmla="*/ 2330263 w 4206653"/>
              <a:gd name="connsiteY12" fmla="*/ 1166238 h 4745608"/>
              <a:gd name="connsiteX13" fmla="*/ 2467423 w 4206653"/>
              <a:gd name="connsiteY13" fmla="*/ 880488 h 4745608"/>
              <a:gd name="connsiteX14" fmla="*/ 2558863 w 4206653"/>
              <a:gd name="connsiteY14" fmla="*/ 640458 h 4745608"/>
              <a:gd name="connsiteX15" fmla="*/ 2616013 w 4206653"/>
              <a:gd name="connsiteY15" fmla="*/ 537588 h 4745608"/>
              <a:gd name="connsiteX16" fmla="*/ 2558863 w 4206653"/>
              <a:gd name="connsiteY16" fmla="*/ 789048 h 4745608"/>
              <a:gd name="connsiteX17" fmla="*/ 2444563 w 4206653"/>
              <a:gd name="connsiteY17" fmla="*/ 1097658 h 4745608"/>
              <a:gd name="connsiteX18" fmla="*/ 2375983 w 4206653"/>
              <a:gd name="connsiteY18" fmla="*/ 1406268 h 4745608"/>
              <a:gd name="connsiteX19" fmla="*/ 2558863 w 4206653"/>
              <a:gd name="connsiteY19" fmla="*/ 1577718 h 4745608"/>
              <a:gd name="connsiteX20" fmla="*/ 2878903 w 4206653"/>
              <a:gd name="connsiteY20" fmla="*/ 1657728 h 4745608"/>
              <a:gd name="connsiteX21" fmla="*/ 3187513 w 4206653"/>
              <a:gd name="connsiteY21" fmla="*/ 1657728 h 4745608"/>
              <a:gd name="connsiteX22" fmla="*/ 3370393 w 4206653"/>
              <a:gd name="connsiteY22" fmla="*/ 1566288 h 4745608"/>
              <a:gd name="connsiteX23" fmla="*/ 3488066 w 4206653"/>
              <a:gd name="connsiteY23" fmla="*/ 1246753 h 4745608"/>
              <a:gd name="connsiteX24" fmla="*/ 3495138 w 4206653"/>
              <a:gd name="connsiteY24" fmla="*/ 1115548 h 4745608"/>
              <a:gd name="connsiteX25" fmla="*/ 3493650 w 4206653"/>
              <a:gd name="connsiteY25" fmla="*/ 1063976 h 4745608"/>
              <a:gd name="connsiteX26" fmla="*/ 3450403 w 4206653"/>
              <a:gd name="connsiteY26" fmla="*/ 777618 h 4745608"/>
              <a:gd name="connsiteX27" fmla="*/ 3119893 w 4206653"/>
              <a:gd name="connsiteY27" fmla="*/ 321571 h 4745608"/>
              <a:gd name="connsiteX28" fmla="*/ 3497351 w 4206653"/>
              <a:gd name="connsiteY28" fmla="*/ 674883 h 4745608"/>
              <a:gd name="connsiteX29" fmla="*/ 3759013 w 4206653"/>
              <a:gd name="connsiteY29" fmla="*/ 571878 h 4745608"/>
              <a:gd name="connsiteX30" fmla="*/ 3999043 w 4206653"/>
              <a:gd name="connsiteY30" fmla="*/ 91818 h 4745608"/>
              <a:gd name="connsiteX31" fmla="*/ 4033333 w 4206653"/>
              <a:gd name="connsiteY31" fmla="*/ 11808 h 4745608"/>
              <a:gd name="connsiteX32" fmla="*/ 3984569 w 4206653"/>
              <a:gd name="connsiteY32" fmla="*/ 247366 h 4745608"/>
              <a:gd name="connsiteX33" fmla="*/ 3812791 w 4206653"/>
              <a:gd name="connsiteY33" fmla="*/ 647417 h 4745608"/>
              <a:gd name="connsiteX34" fmla="*/ 3592906 w 4206653"/>
              <a:gd name="connsiteY34" fmla="*/ 811408 h 4745608"/>
              <a:gd name="connsiteX35" fmla="*/ 3604425 w 4206653"/>
              <a:gd name="connsiteY35" fmla="*/ 999253 h 4745608"/>
              <a:gd name="connsiteX36" fmla="*/ 3872985 w 4206653"/>
              <a:gd name="connsiteY36" fmla="*/ 881976 h 4745608"/>
              <a:gd name="connsiteX37" fmla="*/ 4200754 w 4206653"/>
              <a:gd name="connsiteY37" fmla="*/ 774136 h 4745608"/>
              <a:gd name="connsiteX38" fmla="*/ 4064251 w 4206653"/>
              <a:gd name="connsiteY38" fmla="*/ 847195 h 4745608"/>
              <a:gd name="connsiteX39" fmla="*/ 3818880 w 4206653"/>
              <a:gd name="connsiteY39" fmla="*/ 991305 h 4745608"/>
              <a:gd name="connsiteX40" fmla="*/ 3658531 w 4206653"/>
              <a:gd name="connsiteY40" fmla="*/ 1093178 h 4745608"/>
              <a:gd name="connsiteX41" fmla="*/ 3622838 w 4206653"/>
              <a:gd name="connsiteY41" fmla="*/ 1221401 h 4745608"/>
              <a:gd name="connsiteX42" fmla="*/ 3577446 w 4206653"/>
              <a:gd name="connsiteY42" fmla="*/ 1500691 h 4745608"/>
              <a:gd name="connsiteX43" fmla="*/ 3461833 w 4206653"/>
              <a:gd name="connsiteY43" fmla="*/ 1726308 h 4745608"/>
              <a:gd name="connsiteX44" fmla="*/ 3278953 w 4206653"/>
              <a:gd name="connsiteY44" fmla="*/ 2034918 h 4745608"/>
              <a:gd name="connsiteX45" fmla="*/ 3233233 w 4206653"/>
              <a:gd name="connsiteY45" fmla="*/ 2309238 h 4745608"/>
              <a:gd name="connsiteX46" fmla="*/ 3404683 w 4206653"/>
              <a:gd name="connsiteY46" fmla="*/ 2457828 h 4745608"/>
              <a:gd name="connsiteX47" fmla="*/ 3759013 w 4206653"/>
              <a:gd name="connsiteY47" fmla="*/ 2663568 h 4745608"/>
              <a:gd name="connsiteX48" fmla="*/ 4079053 w 4206653"/>
              <a:gd name="connsiteY48" fmla="*/ 2777868 h 4745608"/>
              <a:gd name="connsiteX49" fmla="*/ 4079053 w 4206653"/>
              <a:gd name="connsiteY49" fmla="*/ 2880738 h 4745608"/>
              <a:gd name="connsiteX50" fmla="*/ 3770443 w 4206653"/>
              <a:gd name="connsiteY50" fmla="*/ 2869308 h 4745608"/>
              <a:gd name="connsiteX51" fmla="*/ 3404683 w 4206653"/>
              <a:gd name="connsiteY51" fmla="*/ 2732148 h 4745608"/>
              <a:gd name="connsiteX52" fmla="*/ 3084643 w 4206653"/>
              <a:gd name="connsiteY52" fmla="*/ 2663568 h 4745608"/>
              <a:gd name="connsiteX53" fmla="*/ 2995919 w 4206653"/>
              <a:gd name="connsiteY53" fmla="*/ 2782832 h 4745608"/>
              <a:gd name="connsiteX54" fmla="*/ 2832855 w 4206653"/>
              <a:gd name="connsiteY54" fmla="*/ 2930924 h 4745608"/>
              <a:gd name="connsiteX55" fmla="*/ 2820111 w 4206653"/>
              <a:gd name="connsiteY55" fmla="*/ 3026344 h 4745608"/>
              <a:gd name="connsiteX56" fmla="*/ 2959241 w 4206653"/>
              <a:gd name="connsiteY56" fmla="*/ 3167976 h 4745608"/>
              <a:gd name="connsiteX57" fmla="*/ 3176083 w 4206653"/>
              <a:gd name="connsiteY57" fmla="*/ 3269358 h 4745608"/>
              <a:gd name="connsiteX58" fmla="*/ 3388239 w 4206653"/>
              <a:gd name="connsiteY58" fmla="*/ 3442290 h 4745608"/>
              <a:gd name="connsiteX59" fmla="*/ 3212014 w 4206653"/>
              <a:gd name="connsiteY59" fmla="*/ 3336948 h 4745608"/>
              <a:gd name="connsiteX60" fmla="*/ 3004633 w 4206653"/>
              <a:gd name="connsiteY60" fmla="*/ 3276814 h 4745608"/>
              <a:gd name="connsiteX61" fmla="*/ 2771676 w 4206653"/>
              <a:gd name="connsiteY61" fmla="*/ 3166987 h 4745608"/>
              <a:gd name="connsiteX62" fmla="*/ 2638873 w 4206653"/>
              <a:gd name="connsiteY62" fmla="*/ 3097908 h 4745608"/>
              <a:gd name="connsiteX63" fmla="*/ 2570293 w 4206653"/>
              <a:gd name="connsiteY63" fmla="*/ 3109338 h 4745608"/>
              <a:gd name="connsiteX64" fmla="*/ 2525557 w 4206653"/>
              <a:gd name="connsiteY64" fmla="*/ 3326508 h 4745608"/>
              <a:gd name="connsiteX65" fmla="*/ 2584349 w 4206653"/>
              <a:gd name="connsiteY65" fmla="*/ 3577470 h 4745608"/>
              <a:gd name="connsiteX66" fmla="*/ 2663703 w 4206653"/>
              <a:gd name="connsiteY66" fmla="*/ 3996904 h 4745608"/>
              <a:gd name="connsiteX67" fmla="*/ 2633113 w 4206653"/>
              <a:gd name="connsiteY67" fmla="*/ 4192703 h 4745608"/>
              <a:gd name="connsiteX68" fmla="*/ 2539703 w 4206653"/>
              <a:gd name="connsiteY68" fmla="*/ 4455574 h 4745608"/>
              <a:gd name="connsiteX69" fmla="*/ 2595212 w 4206653"/>
              <a:gd name="connsiteY69" fmla="*/ 3945217 h 4745608"/>
              <a:gd name="connsiteX70" fmla="*/ 2481240 w 4206653"/>
              <a:gd name="connsiteY70" fmla="*/ 3566538 h 4745608"/>
              <a:gd name="connsiteX71" fmla="*/ 2307403 w 4206653"/>
              <a:gd name="connsiteY71" fmla="*/ 3166488 h 4745608"/>
              <a:gd name="connsiteX72" fmla="*/ 2261683 w 4206653"/>
              <a:gd name="connsiteY72" fmla="*/ 3063618 h 4745608"/>
              <a:gd name="connsiteX73" fmla="*/ 2078803 w 4206653"/>
              <a:gd name="connsiteY73" fmla="*/ 2949318 h 4745608"/>
              <a:gd name="connsiteX74" fmla="*/ 1824299 w 4206653"/>
              <a:gd name="connsiteY74" fmla="*/ 3002494 h 4745608"/>
              <a:gd name="connsiteX75" fmla="*/ 1412162 w 4206653"/>
              <a:gd name="connsiteY75" fmla="*/ 3235573 h 4745608"/>
              <a:gd name="connsiteX76" fmla="*/ 1381573 w 4206653"/>
              <a:gd name="connsiteY76" fmla="*/ 3680838 h 4745608"/>
              <a:gd name="connsiteX77" fmla="*/ 1340867 w 4206653"/>
              <a:gd name="connsiteY77" fmla="*/ 3980504 h 4745608"/>
              <a:gd name="connsiteX78" fmla="*/ 1197619 w 4206653"/>
              <a:gd name="connsiteY78" fmla="*/ 4738831 h 4745608"/>
              <a:gd name="connsiteX79" fmla="*/ 1220896 w 4206653"/>
              <a:gd name="connsiteY79" fmla="*/ 4338309 h 4745608"/>
              <a:gd name="connsiteX80" fmla="*/ 1242772 w 4206653"/>
              <a:gd name="connsiteY80" fmla="*/ 4080888 h 4745608"/>
              <a:gd name="connsiteX81" fmla="*/ 1198693 w 4206653"/>
              <a:gd name="connsiteY81" fmla="*/ 3909438 h 4745608"/>
              <a:gd name="connsiteX82" fmla="*/ 970093 w 4206653"/>
              <a:gd name="connsiteY82" fmla="*/ 3989448 h 4745608"/>
              <a:gd name="connsiteX83" fmla="*/ 766328 w 4206653"/>
              <a:gd name="connsiteY83" fmla="*/ 4131990 h 4745608"/>
              <a:gd name="connsiteX84" fmla="*/ 555808 w 4206653"/>
              <a:gd name="connsiteY84" fmla="*/ 4355688 h 4745608"/>
              <a:gd name="connsiteX85" fmla="*/ 785900 w 4206653"/>
              <a:gd name="connsiteY85" fmla="*/ 4017771 h 4745608"/>
              <a:gd name="connsiteX86" fmla="*/ 1130113 w 4206653"/>
              <a:gd name="connsiteY86" fmla="*/ 3817500 h 4745608"/>
              <a:gd name="connsiteX87" fmla="*/ 1278703 w 4206653"/>
              <a:gd name="connsiteY87" fmla="*/ 3726558 h 4745608"/>
              <a:gd name="connsiteX88" fmla="*/ 1269661 w 4206653"/>
              <a:gd name="connsiteY88" fmla="*/ 3390117 h 4745608"/>
              <a:gd name="connsiteX89" fmla="*/ 1309620 w 4206653"/>
              <a:gd name="connsiteY89" fmla="*/ 3169963 h 4745608"/>
              <a:gd name="connsiteX90" fmla="*/ 1393003 w 4206653"/>
              <a:gd name="connsiteY90" fmla="*/ 3052188 h 4745608"/>
              <a:gd name="connsiteX91" fmla="*/ 1080693 w 4206653"/>
              <a:gd name="connsiteY91" fmla="*/ 2984604 h 4745608"/>
              <a:gd name="connsiteX92" fmla="*/ 663453 w 4206653"/>
              <a:gd name="connsiteY92" fmla="*/ 3023360 h 4745608"/>
              <a:gd name="connsiteX93" fmla="*/ 235111 w 4206653"/>
              <a:gd name="connsiteY93" fmla="*/ 3217172 h 4745608"/>
              <a:gd name="connsiteX94" fmla="*/ 421453 w 4206653"/>
              <a:gd name="connsiteY94" fmla="*/ 3029328 h 4745608"/>
              <a:gd name="connsiteX95" fmla="*/ 627193 w 4206653"/>
              <a:gd name="connsiteY95" fmla="*/ 2926458 h 4745608"/>
              <a:gd name="connsiteX96" fmla="*/ 854480 w 4206653"/>
              <a:gd name="connsiteY96" fmla="*/ 2889178 h 4745608"/>
              <a:gd name="connsiteX97" fmla="*/ 1149272 w 4206653"/>
              <a:gd name="connsiteY97" fmla="*/ 2889676 h 4745608"/>
              <a:gd name="connsiteX98" fmla="*/ 1531894 w 4206653"/>
              <a:gd name="connsiteY98" fmla="*/ 2917507 h 4745608"/>
              <a:gd name="connsiteX99" fmla="*/ 1860559 w 4206653"/>
              <a:gd name="connsiteY99" fmla="*/ 2766431 h 4745608"/>
              <a:gd name="connsiteX100" fmla="*/ 1701613 w 4206653"/>
              <a:gd name="connsiteY100" fmla="*/ 2263518 h 4745608"/>
              <a:gd name="connsiteX101" fmla="*/ 1690183 w 4206653"/>
              <a:gd name="connsiteY101" fmla="*/ 1966338 h 4745608"/>
              <a:gd name="connsiteX102" fmla="*/ 1381991 w 4206653"/>
              <a:gd name="connsiteY102" fmla="*/ 1841604 h 4745608"/>
              <a:gd name="connsiteX103" fmla="*/ 1095823 w 4206653"/>
              <a:gd name="connsiteY103" fmla="*/ 1714878 h 4745608"/>
              <a:gd name="connsiteX104" fmla="*/ 746507 w 4206653"/>
              <a:gd name="connsiteY104" fmla="*/ 1626415 h 4745608"/>
              <a:gd name="connsiteX105" fmla="*/ 352873 w 4206653"/>
              <a:gd name="connsiteY105" fmla="*/ 1726308 h 4745608"/>
              <a:gd name="connsiteX106" fmla="*/ 113171 w 4206653"/>
              <a:gd name="connsiteY106" fmla="*/ 1763582 h 4745608"/>
              <a:gd name="connsiteX107" fmla="*/ 9973 w 4206653"/>
              <a:gd name="connsiteY107" fmla="*/ 1737738 h 4745608"/>
              <a:gd name="connsiteX108" fmla="*/ 348516 w 4206653"/>
              <a:gd name="connsiteY108" fmla="*/ 1643812 h 4745608"/>
              <a:gd name="connsiteX109" fmla="*/ 653097 w 4206653"/>
              <a:gd name="connsiteY109" fmla="*/ 1543920 h 4745608"/>
              <a:gd name="connsiteX110" fmla="*/ 1072963 w 4206653"/>
              <a:gd name="connsiteY110" fmla="*/ 1612008 h 4745608"/>
              <a:gd name="connsiteX111" fmla="*/ 1244413 w 4206653"/>
              <a:gd name="connsiteY111" fmla="*/ 1657728 h 4745608"/>
              <a:gd name="connsiteX112" fmla="*/ 1205766 w 4206653"/>
              <a:gd name="connsiteY112" fmla="*/ 1451988 h 4745608"/>
              <a:gd name="connsiteX113" fmla="*/ 1046313 w 4206653"/>
              <a:gd name="connsiteY113" fmla="*/ 815409 h 4745608"/>
              <a:gd name="connsiteX114" fmla="*/ 1221553 w 4206653"/>
              <a:gd name="connsiteY114" fmla="*/ 1211958 h 4745608"/>
              <a:gd name="connsiteX0" fmla="*/ 1221553 w 4206653"/>
              <a:gd name="connsiteY0" fmla="*/ 1211958 h 4745608"/>
              <a:gd name="connsiteX1" fmla="*/ 1343911 w 4206653"/>
              <a:gd name="connsiteY1" fmla="*/ 1559828 h 4745608"/>
              <a:gd name="connsiteX2" fmla="*/ 1553023 w 4206653"/>
              <a:gd name="connsiteY2" fmla="*/ 1657728 h 4745608"/>
              <a:gd name="connsiteX3" fmla="*/ 1907353 w 4206653"/>
              <a:gd name="connsiteY3" fmla="*/ 1680588 h 4745608"/>
              <a:gd name="connsiteX4" fmla="*/ 2021653 w 4206653"/>
              <a:gd name="connsiteY4" fmla="*/ 1543428 h 4745608"/>
              <a:gd name="connsiteX5" fmla="*/ 2124523 w 4206653"/>
              <a:gd name="connsiteY5" fmla="*/ 1291968 h 4745608"/>
              <a:gd name="connsiteX6" fmla="*/ 2124523 w 4206653"/>
              <a:gd name="connsiteY6" fmla="*/ 1120518 h 4745608"/>
              <a:gd name="connsiteX7" fmla="*/ 2068029 w 4206653"/>
              <a:gd name="connsiteY7" fmla="*/ 825325 h 4745608"/>
              <a:gd name="connsiteX8" fmla="*/ 2078803 w 4206653"/>
              <a:gd name="connsiteY8" fmla="*/ 777618 h 4745608"/>
              <a:gd name="connsiteX9" fmla="*/ 2170243 w 4206653"/>
              <a:gd name="connsiteY9" fmla="*/ 1086228 h 4745608"/>
              <a:gd name="connsiteX10" fmla="*/ 2215963 w 4206653"/>
              <a:gd name="connsiteY10" fmla="*/ 1269108 h 4745608"/>
              <a:gd name="connsiteX11" fmla="*/ 2284543 w 4206653"/>
              <a:gd name="connsiteY11" fmla="*/ 1303398 h 4745608"/>
              <a:gd name="connsiteX12" fmla="*/ 2330263 w 4206653"/>
              <a:gd name="connsiteY12" fmla="*/ 1166238 h 4745608"/>
              <a:gd name="connsiteX13" fmla="*/ 2467423 w 4206653"/>
              <a:gd name="connsiteY13" fmla="*/ 880488 h 4745608"/>
              <a:gd name="connsiteX14" fmla="*/ 2558863 w 4206653"/>
              <a:gd name="connsiteY14" fmla="*/ 640458 h 4745608"/>
              <a:gd name="connsiteX15" fmla="*/ 2616013 w 4206653"/>
              <a:gd name="connsiteY15" fmla="*/ 537588 h 4745608"/>
              <a:gd name="connsiteX16" fmla="*/ 2558863 w 4206653"/>
              <a:gd name="connsiteY16" fmla="*/ 789048 h 4745608"/>
              <a:gd name="connsiteX17" fmla="*/ 2444563 w 4206653"/>
              <a:gd name="connsiteY17" fmla="*/ 1097658 h 4745608"/>
              <a:gd name="connsiteX18" fmla="*/ 2375983 w 4206653"/>
              <a:gd name="connsiteY18" fmla="*/ 1406268 h 4745608"/>
              <a:gd name="connsiteX19" fmla="*/ 2558863 w 4206653"/>
              <a:gd name="connsiteY19" fmla="*/ 1577718 h 4745608"/>
              <a:gd name="connsiteX20" fmla="*/ 2878903 w 4206653"/>
              <a:gd name="connsiteY20" fmla="*/ 1657728 h 4745608"/>
              <a:gd name="connsiteX21" fmla="*/ 3187513 w 4206653"/>
              <a:gd name="connsiteY21" fmla="*/ 1657728 h 4745608"/>
              <a:gd name="connsiteX22" fmla="*/ 3370393 w 4206653"/>
              <a:gd name="connsiteY22" fmla="*/ 1566288 h 4745608"/>
              <a:gd name="connsiteX23" fmla="*/ 3488066 w 4206653"/>
              <a:gd name="connsiteY23" fmla="*/ 1246753 h 4745608"/>
              <a:gd name="connsiteX24" fmla="*/ 3495138 w 4206653"/>
              <a:gd name="connsiteY24" fmla="*/ 1115548 h 4745608"/>
              <a:gd name="connsiteX25" fmla="*/ 3493650 w 4206653"/>
              <a:gd name="connsiteY25" fmla="*/ 1063976 h 4745608"/>
              <a:gd name="connsiteX26" fmla="*/ 3450403 w 4206653"/>
              <a:gd name="connsiteY26" fmla="*/ 777618 h 4745608"/>
              <a:gd name="connsiteX27" fmla="*/ 3119893 w 4206653"/>
              <a:gd name="connsiteY27" fmla="*/ 321571 h 4745608"/>
              <a:gd name="connsiteX28" fmla="*/ 3497351 w 4206653"/>
              <a:gd name="connsiteY28" fmla="*/ 674883 h 4745608"/>
              <a:gd name="connsiteX29" fmla="*/ 3759013 w 4206653"/>
              <a:gd name="connsiteY29" fmla="*/ 571878 h 4745608"/>
              <a:gd name="connsiteX30" fmla="*/ 3999043 w 4206653"/>
              <a:gd name="connsiteY30" fmla="*/ 91818 h 4745608"/>
              <a:gd name="connsiteX31" fmla="*/ 4033333 w 4206653"/>
              <a:gd name="connsiteY31" fmla="*/ 11808 h 4745608"/>
              <a:gd name="connsiteX32" fmla="*/ 3984569 w 4206653"/>
              <a:gd name="connsiteY32" fmla="*/ 247366 h 4745608"/>
              <a:gd name="connsiteX33" fmla="*/ 3812791 w 4206653"/>
              <a:gd name="connsiteY33" fmla="*/ 647417 h 4745608"/>
              <a:gd name="connsiteX34" fmla="*/ 3592906 w 4206653"/>
              <a:gd name="connsiteY34" fmla="*/ 811408 h 4745608"/>
              <a:gd name="connsiteX35" fmla="*/ 3604425 w 4206653"/>
              <a:gd name="connsiteY35" fmla="*/ 999253 h 4745608"/>
              <a:gd name="connsiteX36" fmla="*/ 3872985 w 4206653"/>
              <a:gd name="connsiteY36" fmla="*/ 881976 h 4745608"/>
              <a:gd name="connsiteX37" fmla="*/ 4200754 w 4206653"/>
              <a:gd name="connsiteY37" fmla="*/ 774136 h 4745608"/>
              <a:gd name="connsiteX38" fmla="*/ 4064251 w 4206653"/>
              <a:gd name="connsiteY38" fmla="*/ 847195 h 4745608"/>
              <a:gd name="connsiteX39" fmla="*/ 3818880 w 4206653"/>
              <a:gd name="connsiteY39" fmla="*/ 991305 h 4745608"/>
              <a:gd name="connsiteX40" fmla="*/ 3658531 w 4206653"/>
              <a:gd name="connsiteY40" fmla="*/ 1093178 h 4745608"/>
              <a:gd name="connsiteX41" fmla="*/ 3622838 w 4206653"/>
              <a:gd name="connsiteY41" fmla="*/ 1221401 h 4745608"/>
              <a:gd name="connsiteX42" fmla="*/ 3577446 w 4206653"/>
              <a:gd name="connsiteY42" fmla="*/ 1500691 h 4745608"/>
              <a:gd name="connsiteX43" fmla="*/ 3461833 w 4206653"/>
              <a:gd name="connsiteY43" fmla="*/ 1726308 h 4745608"/>
              <a:gd name="connsiteX44" fmla="*/ 3278953 w 4206653"/>
              <a:gd name="connsiteY44" fmla="*/ 2034918 h 4745608"/>
              <a:gd name="connsiteX45" fmla="*/ 3288742 w 4206653"/>
              <a:gd name="connsiteY45" fmla="*/ 2273460 h 4745608"/>
              <a:gd name="connsiteX46" fmla="*/ 3404683 w 4206653"/>
              <a:gd name="connsiteY46" fmla="*/ 2457828 h 4745608"/>
              <a:gd name="connsiteX47" fmla="*/ 3759013 w 4206653"/>
              <a:gd name="connsiteY47" fmla="*/ 2663568 h 4745608"/>
              <a:gd name="connsiteX48" fmla="*/ 4079053 w 4206653"/>
              <a:gd name="connsiteY48" fmla="*/ 2777868 h 4745608"/>
              <a:gd name="connsiteX49" fmla="*/ 4079053 w 4206653"/>
              <a:gd name="connsiteY49" fmla="*/ 2880738 h 4745608"/>
              <a:gd name="connsiteX50" fmla="*/ 3770443 w 4206653"/>
              <a:gd name="connsiteY50" fmla="*/ 2869308 h 4745608"/>
              <a:gd name="connsiteX51" fmla="*/ 3404683 w 4206653"/>
              <a:gd name="connsiteY51" fmla="*/ 2732148 h 4745608"/>
              <a:gd name="connsiteX52" fmla="*/ 3084643 w 4206653"/>
              <a:gd name="connsiteY52" fmla="*/ 2663568 h 4745608"/>
              <a:gd name="connsiteX53" fmla="*/ 2995919 w 4206653"/>
              <a:gd name="connsiteY53" fmla="*/ 2782832 h 4745608"/>
              <a:gd name="connsiteX54" fmla="*/ 2832855 w 4206653"/>
              <a:gd name="connsiteY54" fmla="*/ 2930924 h 4745608"/>
              <a:gd name="connsiteX55" fmla="*/ 2820111 w 4206653"/>
              <a:gd name="connsiteY55" fmla="*/ 3026344 h 4745608"/>
              <a:gd name="connsiteX56" fmla="*/ 2959241 w 4206653"/>
              <a:gd name="connsiteY56" fmla="*/ 3167976 h 4745608"/>
              <a:gd name="connsiteX57" fmla="*/ 3176083 w 4206653"/>
              <a:gd name="connsiteY57" fmla="*/ 3269358 h 4745608"/>
              <a:gd name="connsiteX58" fmla="*/ 3388239 w 4206653"/>
              <a:gd name="connsiteY58" fmla="*/ 3442290 h 4745608"/>
              <a:gd name="connsiteX59" fmla="*/ 3212014 w 4206653"/>
              <a:gd name="connsiteY59" fmla="*/ 3336948 h 4745608"/>
              <a:gd name="connsiteX60" fmla="*/ 3004633 w 4206653"/>
              <a:gd name="connsiteY60" fmla="*/ 3276814 h 4745608"/>
              <a:gd name="connsiteX61" fmla="*/ 2771676 w 4206653"/>
              <a:gd name="connsiteY61" fmla="*/ 3166987 h 4745608"/>
              <a:gd name="connsiteX62" fmla="*/ 2638873 w 4206653"/>
              <a:gd name="connsiteY62" fmla="*/ 3097908 h 4745608"/>
              <a:gd name="connsiteX63" fmla="*/ 2570293 w 4206653"/>
              <a:gd name="connsiteY63" fmla="*/ 3109338 h 4745608"/>
              <a:gd name="connsiteX64" fmla="*/ 2525557 w 4206653"/>
              <a:gd name="connsiteY64" fmla="*/ 3326508 h 4745608"/>
              <a:gd name="connsiteX65" fmla="*/ 2584349 w 4206653"/>
              <a:gd name="connsiteY65" fmla="*/ 3577470 h 4745608"/>
              <a:gd name="connsiteX66" fmla="*/ 2663703 w 4206653"/>
              <a:gd name="connsiteY66" fmla="*/ 3996904 h 4745608"/>
              <a:gd name="connsiteX67" fmla="*/ 2633113 w 4206653"/>
              <a:gd name="connsiteY67" fmla="*/ 4192703 h 4745608"/>
              <a:gd name="connsiteX68" fmla="*/ 2539703 w 4206653"/>
              <a:gd name="connsiteY68" fmla="*/ 4455574 h 4745608"/>
              <a:gd name="connsiteX69" fmla="*/ 2595212 w 4206653"/>
              <a:gd name="connsiteY69" fmla="*/ 3945217 h 4745608"/>
              <a:gd name="connsiteX70" fmla="*/ 2481240 w 4206653"/>
              <a:gd name="connsiteY70" fmla="*/ 3566538 h 4745608"/>
              <a:gd name="connsiteX71" fmla="*/ 2307403 w 4206653"/>
              <a:gd name="connsiteY71" fmla="*/ 3166488 h 4745608"/>
              <a:gd name="connsiteX72" fmla="*/ 2261683 w 4206653"/>
              <a:gd name="connsiteY72" fmla="*/ 3063618 h 4745608"/>
              <a:gd name="connsiteX73" fmla="*/ 2078803 w 4206653"/>
              <a:gd name="connsiteY73" fmla="*/ 2949318 h 4745608"/>
              <a:gd name="connsiteX74" fmla="*/ 1824299 w 4206653"/>
              <a:gd name="connsiteY74" fmla="*/ 3002494 h 4745608"/>
              <a:gd name="connsiteX75" fmla="*/ 1412162 w 4206653"/>
              <a:gd name="connsiteY75" fmla="*/ 3235573 h 4745608"/>
              <a:gd name="connsiteX76" fmla="*/ 1381573 w 4206653"/>
              <a:gd name="connsiteY76" fmla="*/ 3680838 h 4745608"/>
              <a:gd name="connsiteX77" fmla="*/ 1340867 w 4206653"/>
              <a:gd name="connsiteY77" fmla="*/ 3980504 h 4745608"/>
              <a:gd name="connsiteX78" fmla="*/ 1197619 w 4206653"/>
              <a:gd name="connsiteY78" fmla="*/ 4738831 h 4745608"/>
              <a:gd name="connsiteX79" fmla="*/ 1220896 w 4206653"/>
              <a:gd name="connsiteY79" fmla="*/ 4338309 h 4745608"/>
              <a:gd name="connsiteX80" fmla="*/ 1242772 w 4206653"/>
              <a:gd name="connsiteY80" fmla="*/ 4080888 h 4745608"/>
              <a:gd name="connsiteX81" fmla="*/ 1198693 w 4206653"/>
              <a:gd name="connsiteY81" fmla="*/ 3909438 h 4745608"/>
              <a:gd name="connsiteX82" fmla="*/ 970093 w 4206653"/>
              <a:gd name="connsiteY82" fmla="*/ 3989448 h 4745608"/>
              <a:gd name="connsiteX83" fmla="*/ 766328 w 4206653"/>
              <a:gd name="connsiteY83" fmla="*/ 4131990 h 4745608"/>
              <a:gd name="connsiteX84" fmla="*/ 555808 w 4206653"/>
              <a:gd name="connsiteY84" fmla="*/ 4355688 h 4745608"/>
              <a:gd name="connsiteX85" fmla="*/ 785900 w 4206653"/>
              <a:gd name="connsiteY85" fmla="*/ 4017771 h 4745608"/>
              <a:gd name="connsiteX86" fmla="*/ 1130113 w 4206653"/>
              <a:gd name="connsiteY86" fmla="*/ 3817500 h 4745608"/>
              <a:gd name="connsiteX87" fmla="*/ 1278703 w 4206653"/>
              <a:gd name="connsiteY87" fmla="*/ 3726558 h 4745608"/>
              <a:gd name="connsiteX88" fmla="*/ 1269661 w 4206653"/>
              <a:gd name="connsiteY88" fmla="*/ 3390117 h 4745608"/>
              <a:gd name="connsiteX89" fmla="*/ 1309620 w 4206653"/>
              <a:gd name="connsiteY89" fmla="*/ 3169963 h 4745608"/>
              <a:gd name="connsiteX90" fmla="*/ 1393003 w 4206653"/>
              <a:gd name="connsiteY90" fmla="*/ 3052188 h 4745608"/>
              <a:gd name="connsiteX91" fmla="*/ 1080693 w 4206653"/>
              <a:gd name="connsiteY91" fmla="*/ 2984604 h 4745608"/>
              <a:gd name="connsiteX92" fmla="*/ 663453 w 4206653"/>
              <a:gd name="connsiteY92" fmla="*/ 3023360 h 4745608"/>
              <a:gd name="connsiteX93" fmla="*/ 235111 w 4206653"/>
              <a:gd name="connsiteY93" fmla="*/ 3217172 h 4745608"/>
              <a:gd name="connsiteX94" fmla="*/ 421453 w 4206653"/>
              <a:gd name="connsiteY94" fmla="*/ 3029328 h 4745608"/>
              <a:gd name="connsiteX95" fmla="*/ 627193 w 4206653"/>
              <a:gd name="connsiteY95" fmla="*/ 2926458 h 4745608"/>
              <a:gd name="connsiteX96" fmla="*/ 854480 w 4206653"/>
              <a:gd name="connsiteY96" fmla="*/ 2889178 h 4745608"/>
              <a:gd name="connsiteX97" fmla="*/ 1149272 w 4206653"/>
              <a:gd name="connsiteY97" fmla="*/ 2889676 h 4745608"/>
              <a:gd name="connsiteX98" fmla="*/ 1531894 w 4206653"/>
              <a:gd name="connsiteY98" fmla="*/ 2917507 h 4745608"/>
              <a:gd name="connsiteX99" fmla="*/ 1860559 w 4206653"/>
              <a:gd name="connsiteY99" fmla="*/ 2766431 h 4745608"/>
              <a:gd name="connsiteX100" fmla="*/ 1701613 w 4206653"/>
              <a:gd name="connsiteY100" fmla="*/ 2263518 h 4745608"/>
              <a:gd name="connsiteX101" fmla="*/ 1690183 w 4206653"/>
              <a:gd name="connsiteY101" fmla="*/ 1966338 h 4745608"/>
              <a:gd name="connsiteX102" fmla="*/ 1381991 w 4206653"/>
              <a:gd name="connsiteY102" fmla="*/ 1841604 h 4745608"/>
              <a:gd name="connsiteX103" fmla="*/ 1095823 w 4206653"/>
              <a:gd name="connsiteY103" fmla="*/ 1714878 h 4745608"/>
              <a:gd name="connsiteX104" fmla="*/ 746507 w 4206653"/>
              <a:gd name="connsiteY104" fmla="*/ 1626415 h 4745608"/>
              <a:gd name="connsiteX105" fmla="*/ 352873 w 4206653"/>
              <a:gd name="connsiteY105" fmla="*/ 1726308 h 4745608"/>
              <a:gd name="connsiteX106" fmla="*/ 113171 w 4206653"/>
              <a:gd name="connsiteY106" fmla="*/ 1763582 h 4745608"/>
              <a:gd name="connsiteX107" fmla="*/ 9973 w 4206653"/>
              <a:gd name="connsiteY107" fmla="*/ 1737738 h 4745608"/>
              <a:gd name="connsiteX108" fmla="*/ 348516 w 4206653"/>
              <a:gd name="connsiteY108" fmla="*/ 1643812 h 4745608"/>
              <a:gd name="connsiteX109" fmla="*/ 653097 w 4206653"/>
              <a:gd name="connsiteY109" fmla="*/ 1543920 h 4745608"/>
              <a:gd name="connsiteX110" fmla="*/ 1072963 w 4206653"/>
              <a:gd name="connsiteY110" fmla="*/ 1612008 h 4745608"/>
              <a:gd name="connsiteX111" fmla="*/ 1244413 w 4206653"/>
              <a:gd name="connsiteY111" fmla="*/ 1657728 h 4745608"/>
              <a:gd name="connsiteX112" fmla="*/ 1205766 w 4206653"/>
              <a:gd name="connsiteY112" fmla="*/ 1451988 h 4745608"/>
              <a:gd name="connsiteX113" fmla="*/ 1046313 w 4206653"/>
              <a:gd name="connsiteY113" fmla="*/ 815409 h 4745608"/>
              <a:gd name="connsiteX114" fmla="*/ 1221553 w 4206653"/>
              <a:gd name="connsiteY114" fmla="*/ 1211958 h 4745608"/>
              <a:gd name="connsiteX0" fmla="*/ 1221553 w 4206653"/>
              <a:gd name="connsiteY0" fmla="*/ 1211958 h 4745608"/>
              <a:gd name="connsiteX1" fmla="*/ 1343911 w 4206653"/>
              <a:gd name="connsiteY1" fmla="*/ 1559828 h 4745608"/>
              <a:gd name="connsiteX2" fmla="*/ 1553023 w 4206653"/>
              <a:gd name="connsiteY2" fmla="*/ 1657728 h 4745608"/>
              <a:gd name="connsiteX3" fmla="*/ 1907353 w 4206653"/>
              <a:gd name="connsiteY3" fmla="*/ 1680588 h 4745608"/>
              <a:gd name="connsiteX4" fmla="*/ 2021653 w 4206653"/>
              <a:gd name="connsiteY4" fmla="*/ 1543428 h 4745608"/>
              <a:gd name="connsiteX5" fmla="*/ 2124523 w 4206653"/>
              <a:gd name="connsiteY5" fmla="*/ 1291968 h 4745608"/>
              <a:gd name="connsiteX6" fmla="*/ 2124523 w 4206653"/>
              <a:gd name="connsiteY6" fmla="*/ 1120518 h 4745608"/>
              <a:gd name="connsiteX7" fmla="*/ 2068029 w 4206653"/>
              <a:gd name="connsiteY7" fmla="*/ 825325 h 4745608"/>
              <a:gd name="connsiteX8" fmla="*/ 2078803 w 4206653"/>
              <a:gd name="connsiteY8" fmla="*/ 777618 h 4745608"/>
              <a:gd name="connsiteX9" fmla="*/ 2170243 w 4206653"/>
              <a:gd name="connsiteY9" fmla="*/ 1086228 h 4745608"/>
              <a:gd name="connsiteX10" fmla="*/ 2215963 w 4206653"/>
              <a:gd name="connsiteY10" fmla="*/ 1269108 h 4745608"/>
              <a:gd name="connsiteX11" fmla="*/ 2284543 w 4206653"/>
              <a:gd name="connsiteY11" fmla="*/ 1303398 h 4745608"/>
              <a:gd name="connsiteX12" fmla="*/ 2330263 w 4206653"/>
              <a:gd name="connsiteY12" fmla="*/ 1166238 h 4745608"/>
              <a:gd name="connsiteX13" fmla="*/ 2467423 w 4206653"/>
              <a:gd name="connsiteY13" fmla="*/ 880488 h 4745608"/>
              <a:gd name="connsiteX14" fmla="*/ 2558863 w 4206653"/>
              <a:gd name="connsiteY14" fmla="*/ 640458 h 4745608"/>
              <a:gd name="connsiteX15" fmla="*/ 2616013 w 4206653"/>
              <a:gd name="connsiteY15" fmla="*/ 537588 h 4745608"/>
              <a:gd name="connsiteX16" fmla="*/ 2558863 w 4206653"/>
              <a:gd name="connsiteY16" fmla="*/ 789048 h 4745608"/>
              <a:gd name="connsiteX17" fmla="*/ 2444563 w 4206653"/>
              <a:gd name="connsiteY17" fmla="*/ 1097658 h 4745608"/>
              <a:gd name="connsiteX18" fmla="*/ 2375983 w 4206653"/>
              <a:gd name="connsiteY18" fmla="*/ 1406268 h 4745608"/>
              <a:gd name="connsiteX19" fmla="*/ 2558863 w 4206653"/>
              <a:gd name="connsiteY19" fmla="*/ 1577718 h 4745608"/>
              <a:gd name="connsiteX20" fmla="*/ 2878903 w 4206653"/>
              <a:gd name="connsiteY20" fmla="*/ 1657728 h 4745608"/>
              <a:gd name="connsiteX21" fmla="*/ 3187513 w 4206653"/>
              <a:gd name="connsiteY21" fmla="*/ 1657728 h 4745608"/>
              <a:gd name="connsiteX22" fmla="*/ 3370393 w 4206653"/>
              <a:gd name="connsiteY22" fmla="*/ 1566288 h 4745608"/>
              <a:gd name="connsiteX23" fmla="*/ 3488066 w 4206653"/>
              <a:gd name="connsiteY23" fmla="*/ 1246753 h 4745608"/>
              <a:gd name="connsiteX24" fmla="*/ 3495138 w 4206653"/>
              <a:gd name="connsiteY24" fmla="*/ 1115548 h 4745608"/>
              <a:gd name="connsiteX25" fmla="*/ 3493650 w 4206653"/>
              <a:gd name="connsiteY25" fmla="*/ 1063976 h 4745608"/>
              <a:gd name="connsiteX26" fmla="*/ 3450403 w 4206653"/>
              <a:gd name="connsiteY26" fmla="*/ 777618 h 4745608"/>
              <a:gd name="connsiteX27" fmla="*/ 3119893 w 4206653"/>
              <a:gd name="connsiteY27" fmla="*/ 321571 h 4745608"/>
              <a:gd name="connsiteX28" fmla="*/ 3497351 w 4206653"/>
              <a:gd name="connsiteY28" fmla="*/ 674883 h 4745608"/>
              <a:gd name="connsiteX29" fmla="*/ 3759013 w 4206653"/>
              <a:gd name="connsiteY29" fmla="*/ 571878 h 4745608"/>
              <a:gd name="connsiteX30" fmla="*/ 3999043 w 4206653"/>
              <a:gd name="connsiteY30" fmla="*/ 91818 h 4745608"/>
              <a:gd name="connsiteX31" fmla="*/ 4033333 w 4206653"/>
              <a:gd name="connsiteY31" fmla="*/ 11808 h 4745608"/>
              <a:gd name="connsiteX32" fmla="*/ 3984569 w 4206653"/>
              <a:gd name="connsiteY32" fmla="*/ 247366 h 4745608"/>
              <a:gd name="connsiteX33" fmla="*/ 3812791 w 4206653"/>
              <a:gd name="connsiteY33" fmla="*/ 647417 h 4745608"/>
              <a:gd name="connsiteX34" fmla="*/ 3592906 w 4206653"/>
              <a:gd name="connsiteY34" fmla="*/ 811408 h 4745608"/>
              <a:gd name="connsiteX35" fmla="*/ 3604425 w 4206653"/>
              <a:gd name="connsiteY35" fmla="*/ 999253 h 4745608"/>
              <a:gd name="connsiteX36" fmla="*/ 3872985 w 4206653"/>
              <a:gd name="connsiteY36" fmla="*/ 881976 h 4745608"/>
              <a:gd name="connsiteX37" fmla="*/ 4200754 w 4206653"/>
              <a:gd name="connsiteY37" fmla="*/ 774136 h 4745608"/>
              <a:gd name="connsiteX38" fmla="*/ 4064251 w 4206653"/>
              <a:gd name="connsiteY38" fmla="*/ 847195 h 4745608"/>
              <a:gd name="connsiteX39" fmla="*/ 3818880 w 4206653"/>
              <a:gd name="connsiteY39" fmla="*/ 991305 h 4745608"/>
              <a:gd name="connsiteX40" fmla="*/ 3658531 w 4206653"/>
              <a:gd name="connsiteY40" fmla="*/ 1093178 h 4745608"/>
              <a:gd name="connsiteX41" fmla="*/ 3622838 w 4206653"/>
              <a:gd name="connsiteY41" fmla="*/ 1221401 h 4745608"/>
              <a:gd name="connsiteX42" fmla="*/ 3577446 w 4206653"/>
              <a:gd name="connsiteY42" fmla="*/ 1500691 h 4745608"/>
              <a:gd name="connsiteX43" fmla="*/ 3461833 w 4206653"/>
              <a:gd name="connsiteY43" fmla="*/ 1726308 h 4745608"/>
              <a:gd name="connsiteX44" fmla="*/ 3278953 w 4206653"/>
              <a:gd name="connsiteY44" fmla="*/ 2034918 h 4745608"/>
              <a:gd name="connsiteX45" fmla="*/ 3288742 w 4206653"/>
              <a:gd name="connsiteY45" fmla="*/ 2273460 h 4745608"/>
              <a:gd name="connsiteX46" fmla="*/ 3434288 w 4206653"/>
              <a:gd name="connsiteY46" fmla="*/ 2417577 h 4745608"/>
              <a:gd name="connsiteX47" fmla="*/ 3759013 w 4206653"/>
              <a:gd name="connsiteY47" fmla="*/ 2663568 h 4745608"/>
              <a:gd name="connsiteX48" fmla="*/ 4079053 w 4206653"/>
              <a:gd name="connsiteY48" fmla="*/ 2777868 h 4745608"/>
              <a:gd name="connsiteX49" fmla="*/ 4079053 w 4206653"/>
              <a:gd name="connsiteY49" fmla="*/ 2880738 h 4745608"/>
              <a:gd name="connsiteX50" fmla="*/ 3770443 w 4206653"/>
              <a:gd name="connsiteY50" fmla="*/ 2869308 h 4745608"/>
              <a:gd name="connsiteX51" fmla="*/ 3404683 w 4206653"/>
              <a:gd name="connsiteY51" fmla="*/ 2732148 h 4745608"/>
              <a:gd name="connsiteX52" fmla="*/ 3084643 w 4206653"/>
              <a:gd name="connsiteY52" fmla="*/ 2663568 h 4745608"/>
              <a:gd name="connsiteX53" fmla="*/ 2995919 w 4206653"/>
              <a:gd name="connsiteY53" fmla="*/ 2782832 h 4745608"/>
              <a:gd name="connsiteX54" fmla="*/ 2832855 w 4206653"/>
              <a:gd name="connsiteY54" fmla="*/ 2930924 h 4745608"/>
              <a:gd name="connsiteX55" fmla="*/ 2820111 w 4206653"/>
              <a:gd name="connsiteY55" fmla="*/ 3026344 h 4745608"/>
              <a:gd name="connsiteX56" fmla="*/ 2959241 w 4206653"/>
              <a:gd name="connsiteY56" fmla="*/ 3167976 h 4745608"/>
              <a:gd name="connsiteX57" fmla="*/ 3176083 w 4206653"/>
              <a:gd name="connsiteY57" fmla="*/ 3269358 h 4745608"/>
              <a:gd name="connsiteX58" fmla="*/ 3388239 w 4206653"/>
              <a:gd name="connsiteY58" fmla="*/ 3442290 h 4745608"/>
              <a:gd name="connsiteX59" fmla="*/ 3212014 w 4206653"/>
              <a:gd name="connsiteY59" fmla="*/ 3336948 h 4745608"/>
              <a:gd name="connsiteX60" fmla="*/ 3004633 w 4206653"/>
              <a:gd name="connsiteY60" fmla="*/ 3276814 h 4745608"/>
              <a:gd name="connsiteX61" fmla="*/ 2771676 w 4206653"/>
              <a:gd name="connsiteY61" fmla="*/ 3166987 h 4745608"/>
              <a:gd name="connsiteX62" fmla="*/ 2638873 w 4206653"/>
              <a:gd name="connsiteY62" fmla="*/ 3097908 h 4745608"/>
              <a:gd name="connsiteX63" fmla="*/ 2570293 w 4206653"/>
              <a:gd name="connsiteY63" fmla="*/ 3109338 h 4745608"/>
              <a:gd name="connsiteX64" fmla="*/ 2525557 w 4206653"/>
              <a:gd name="connsiteY64" fmla="*/ 3326508 h 4745608"/>
              <a:gd name="connsiteX65" fmla="*/ 2584349 w 4206653"/>
              <a:gd name="connsiteY65" fmla="*/ 3577470 h 4745608"/>
              <a:gd name="connsiteX66" fmla="*/ 2663703 w 4206653"/>
              <a:gd name="connsiteY66" fmla="*/ 3996904 h 4745608"/>
              <a:gd name="connsiteX67" fmla="*/ 2633113 w 4206653"/>
              <a:gd name="connsiteY67" fmla="*/ 4192703 h 4745608"/>
              <a:gd name="connsiteX68" fmla="*/ 2539703 w 4206653"/>
              <a:gd name="connsiteY68" fmla="*/ 4455574 h 4745608"/>
              <a:gd name="connsiteX69" fmla="*/ 2595212 w 4206653"/>
              <a:gd name="connsiteY69" fmla="*/ 3945217 h 4745608"/>
              <a:gd name="connsiteX70" fmla="*/ 2481240 w 4206653"/>
              <a:gd name="connsiteY70" fmla="*/ 3566538 h 4745608"/>
              <a:gd name="connsiteX71" fmla="*/ 2307403 w 4206653"/>
              <a:gd name="connsiteY71" fmla="*/ 3166488 h 4745608"/>
              <a:gd name="connsiteX72" fmla="*/ 2261683 w 4206653"/>
              <a:gd name="connsiteY72" fmla="*/ 3063618 h 4745608"/>
              <a:gd name="connsiteX73" fmla="*/ 2078803 w 4206653"/>
              <a:gd name="connsiteY73" fmla="*/ 2949318 h 4745608"/>
              <a:gd name="connsiteX74" fmla="*/ 1824299 w 4206653"/>
              <a:gd name="connsiteY74" fmla="*/ 3002494 h 4745608"/>
              <a:gd name="connsiteX75" fmla="*/ 1412162 w 4206653"/>
              <a:gd name="connsiteY75" fmla="*/ 3235573 h 4745608"/>
              <a:gd name="connsiteX76" fmla="*/ 1381573 w 4206653"/>
              <a:gd name="connsiteY76" fmla="*/ 3680838 h 4745608"/>
              <a:gd name="connsiteX77" fmla="*/ 1340867 w 4206653"/>
              <a:gd name="connsiteY77" fmla="*/ 3980504 h 4745608"/>
              <a:gd name="connsiteX78" fmla="*/ 1197619 w 4206653"/>
              <a:gd name="connsiteY78" fmla="*/ 4738831 h 4745608"/>
              <a:gd name="connsiteX79" fmla="*/ 1220896 w 4206653"/>
              <a:gd name="connsiteY79" fmla="*/ 4338309 h 4745608"/>
              <a:gd name="connsiteX80" fmla="*/ 1242772 w 4206653"/>
              <a:gd name="connsiteY80" fmla="*/ 4080888 h 4745608"/>
              <a:gd name="connsiteX81" fmla="*/ 1198693 w 4206653"/>
              <a:gd name="connsiteY81" fmla="*/ 3909438 h 4745608"/>
              <a:gd name="connsiteX82" fmla="*/ 970093 w 4206653"/>
              <a:gd name="connsiteY82" fmla="*/ 3989448 h 4745608"/>
              <a:gd name="connsiteX83" fmla="*/ 766328 w 4206653"/>
              <a:gd name="connsiteY83" fmla="*/ 4131990 h 4745608"/>
              <a:gd name="connsiteX84" fmla="*/ 555808 w 4206653"/>
              <a:gd name="connsiteY84" fmla="*/ 4355688 h 4745608"/>
              <a:gd name="connsiteX85" fmla="*/ 785900 w 4206653"/>
              <a:gd name="connsiteY85" fmla="*/ 4017771 h 4745608"/>
              <a:gd name="connsiteX86" fmla="*/ 1130113 w 4206653"/>
              <a:gd name="connsiteY86" fmla="*/ 3817500 h 4745608"/>
              <a:gd name="connsiteX87" fmla="*/ 1278703 w 4206653"/>
              <a:gd name="connsiteY87" fmla="*/ 3726558 h 4745608"/>
              <a:gd name="connsiteX88" fmla="*/ 1269661 w 4206653"/>
              <a:gd name="connsiteY88" fmla="*/ 3390117 h 4745608"/>
              <a:gd name="connsiteX89" fmla="*/ 1309620 w 4206653"/>
              <a:gd name="connsiteY89" fmla="*/ 3169963 h 4745608"/>
              <a:gd name="connsiteX90" fmla="*/ 1393003 w 4206653"/>
              <a:gd name="connsiteY90" fmla="*/ 3052188 h 4745608"/>
              <a:gd name="connsiteX91" fmla="*/ 1080693 w 4206653"/>
              <a:gd name="connsiteY91" fmla="*/ 2984604 h 4745608"/>
              <a:gd name="connsiteX92" fmla="*/ 663453 w 4206653"/>
              <a:gd name="connsiteY92" fmla="*/ 3023360 h 4745608"/>
              <a:gd name="connsiteX93" fmla="*/ 235111 w 4206653"/>
              <a:gd name="connsiteY93" fmla="*/ 3217172 h 4745608"/>
              <a:gd name="connsiteX94" fmla="*/ 421453 w 4206653"/>
              <a:gd name="connsiteY94" fmla="*/ 3029328 h 4745608"/>
              <a:gd name="connsiteX95" fmla="*/ 627193 w 4206653"/>
              <a:gd name="connsiteY95" fmla="*/ 2926458 h 4745608"/>
              <a:gd name="connsiteX96" fmla="*/ 854480 w 4206653"/>
              <a:gd name="connsiteY96" fmla="*/ 2889178 h 4745608"/>
              <a:gd name="connsiteX97" fmla="*/ 1149272 w 4206653"/>
              <a:gd name="connsiteY97" fmla="*/ 2889676 h 4745608"/>
              <a:gd name="connsiteX98" fmla="*/ 1531894 w 4206653"/>
              <a:gd name="connsiteY98" fmla="*/ 2917507 h 4745608"/>
              <a:gd name="connsiteX99" fmla="*/ 1860559 w 4206653"/>
              <a:gd name="connsiteY99" fmla="*/ 2766431 h 4745608"/>
              <a:gd name="connsiteX100" fmla="*/ 1701613 w 4206653"/>
              <a:gd name="connsiteY100" fmla="*/ 2263518 h 4745608"/>
              <a:gd name="connsiteX101" fmla="*/ 1690183 w 4206653"/>
              <a:gd name="connsiteY101" fmla="*/ 1966338 h 4745608"/>
              <a:gd name="connsiteX102" fmla="*/ 1381991 w 4206653"/>
              <a:gd name="connsiteY102" fmla="*/ 1841604 h 4745608"/>
              <a:gd name="connsiteX103" fmla="*/ 1095823 w 4206653"/>
              <a:gd name="connsiteY103" fmla="*/ 1714878 h 4745608"/>
              <a:gd name="connsiteX104" fmla="*/ 746507 w 4206653"/>
              <a:gd name="connsiteY104" fmla="*/ 1626415 h 4745608"/>
              <a:gd name="connsiteX105" fmla="*/ 352873 w 4206653"/>
              <a:gd name="connsiteY105" fmla="*/ 1726308 h 4745608"/>
              <a:gd name="connsiteX106" fmla="*/ 113171 w 4206653"/>
              <a:gd name="connsiteY106" fmla="*/ 1763582 h 4745608"/>
              <a:gd name="connsiteX107" fmla="*/ 9973 w 4206653"/>
              <a:gd name="connsiteY107" fmla="*/ 1737738 h 4745608"/>
              <a:gd name="connsiteX108" fmla="*/ 348516 w 4206653"/>
              <a:gd name="connsiteY108" fmla="*/ 1643812 h 4745608"/>
              <a:gd name="connsiteX109" fmla="*/ 653097 w 4206653"/>
              <a:gd name="connsiteY109" fmla="*/ 1543920 h 4745608"/>
              <a:gd name="connsiteX110" fmla="*/ 1072963 w 4206653"/>
              <a:gd name="connsiteY110" fmla="*/ 1612008 h 4745608"/>
              <a:gd name="connsiteX111" fmla="*/ 1244413 w 4206653"/>
              <a:gd name="connsiteY111" fmla="*/ 1657728 h 4745608"/>
              <a:gd name="connsiteX112" fmla="*/ 1205766 w 4206653"/>
              <a:gd name="connsiteY112" fmla="*/ 1451988 h 4745608"/>
              <a:gd name="connsiteX113" fmla="*/ 1046313 w 4206653"/>
              <a:gd name="connsiteY113" fmla="*/ 815409 h 4745608"/>
              <a:gd name="connsiteX114" fmla="*/ 1221553 w 4206653"/>
              <a:gd name="connsiteY114" fmla="*/ 1211958 h 4745608"/>
              <a:gd name="connsiteX0" fmla="*/ 1221553 w 4206653"/>
              <a:gd name="connsiteY0" fmla="*/ 1211958 h 4745608"/>
              <a:gd name="connsiteX1" fmla="*/ 1343911 w 4206653"/>
              <a:gd name="connsiteY1" fmla="*/ 1559828 h 4745608"/>
              <a:gd name="connsiteX2" fmla="*/ 1553023 w 4206653"/>
              <a:gd name="connsiteY2" fmla="*/ 1657728 h 4745608"/>
              <a:gd name="connsiteX3" fmla="*/ 1907353 w 4206653"/>
              <a:gd name="connsiteY3" fmla="*/ 1680588 h 4745608"/>
              <a:gd name="connsiteX4" fmla="*/ 2021653 w 4206653"/>
              <a:gd name="connsiteY4" fmla="*/ 1543428 h 4745608"/>
              <a:gd name="connsiteX5" fmla="*/ 2124523 w 4206653"/>
              <a:gd name="connsiteY5" fmla="*/ 1291968 h 4745608"/>
              <a:gd name="connsiteX6" fmla="*/ 2124523 w 4206653"/>
              <a:gd name="connsiteY6" fmla="*/ 1120518 h 4745608"/>
              <a:gd name="connsiteX7" fmla="*/ 2068029 w 4206653"/>
              <a:gd name="connsiteY7" fmla="*/ 825325 h 4745608"/>
              <a:gd name="connsiteX8" fmla="*/ 2078803 w 4206653"/>
              <a:gd name="connsiteY8" fmla="*/ 777618 h 4745608"/>
              <a:gd name="connsiteX9" fmla="*/ 2170243 w 4206653"/>
              <a:gd name="connsiteY9" fmla="*/ 1086228 h 4745608"/>
              <a:gd name="connsiteX10" fmla="*/ 2215963 w 4206653"/>
              <a:gd name="connsiteY10" fmla="*/ 1269108 h 4745608"/>
              <a:gd name="connsiteX11" fmla="*/ 2284543 w 4206653"/>
              <a:gd name="connsiteY11" fmla="*/ 1303398 h 4745608"/>
              <a:gd name="connsiteX12" fmla="*/ 2330263 w 4206653"/>
              <a:gd name="connsiteY12" fmla="*/ 1166238 h 4745608"/>
              <a:gd name="connsiteX13" fmla="*/ 2467423 w 4206653"/>
              <a:gd name="connsiteY13" fmla="*/ 880488 h 4745608"/>
              <a:gd name="connsiteX14" fmla="*/ 2558863 w 4206653"/>
              <a:gd name="connsiteY14" fmla="*/ 640458 h 4745608"/>
              <a:gd name="connsiteX15" fmla="*/ 2616013 w 4206653"/>
              <a:gd name="connsiteY15" fmla="*/ 537588 h 4745608"/>
              <a:gd name="connsiteX16" fmla="*/ 2558863 w 4206653"/>
              <a:gd name="connsiteY16" fmla="*/ 789048 h 4745608"/>
              <a:gd name="connsiteX17" fmla="*/ 2444563 w 4206653"/>
              <a:gd name="connsiteY17" fmla="*/ 1097658 h 4745608"/>
              <a:gd name="connsiteX18" fmla="*/ 2375983 w 4206653"/>
              <a:gd name="connsiteY18" fmla="*/ 1406268 h 4745608"/>
              <a:gd name="connsiteX19" fmla="*/ 2558863 w 4206653"/>
              <a:gd name="connsiteY19" fmla="*/ 1577718 h 4745608"/>
              <a:gd name="connsiteX20" fmla="*/ 2878903 w 4206653"/>
              <a:gd name="connsiteY20" fmla="*/ 1657728 h 4745608"/>
              <a:gd name="connsiteX21" fmla="*/ 3187513 w 4206653"/>
              <a:gd name="connsiteY21" fmla="*/ 1657728 h 4745608"/>
              <a:gd name="connsiteX22" fmla="*/ 3370393 w 4206653"/>
              <a:gd name="connsiteY22" fmla="*/ 1566288 h 4745608"/>
              <a:gd name="connsiteX23" fmla="*/ 3488066 w 4206653"/>
              <a:gd name="connsiteY23" fmla="*/ 1246753 h 4745608"/>
              <a:gd name="connsiteX24" fmla="*/ 3495138 w 4206653"/>
              <a:gd name="connsiteY24" fmla="*/ 1115548 h 4745608"/>
              <a:gd name="connsiteX25" fmla="*/ 3493650 w 4206653"/>
              <a:gd name="connsiteY25" fmla="*/ 1063976 h 4745608"/>
              <a:gd name="connsiteX26" fmla="*/ 3450403 w 4206653"/>
              <a:gd name="connsiteY26" fmla="*/ 777618 h 4745608"/>
              <a:gd name="connsiteX27" fmla="*/ 3119893 w 4206653"/>
              <a:gd name="connsiteY27" fmla="*/ 321571 h 4745608"/>
              <a:gd name="connsiteX28" fmla="*/ 3497351 w 4206653"/>
              <a:gd name="connsiteY28" fmla="*/ 674883 h 4745608"/>
              <a:gd name="connsiteX29" fmla="*/ 3759013 w 4206653"/>
              <a:gd name="connsiteY29" fmla="*/ 571878 h 4745608"/>
              <a:gd name="connsiteX30" fmla="*/ 3999043 w 4206653"/>
              <a:gd name="connsiteY30" fmla="*/ 91818 h 4745608"/>
              <a:gd name="connsiteX31" fmla="*/ 4033333 w 4206653"/>
              <a:gd name="connsiteY31" fmla="*/ 11808 h 4745608"/>
              <a:gd name="connsiteX32" fmla="*/ 3984569 w 4206653"/>
              <a:gd name="connsiteY32" fmla="*/ 247366 h 4745608"/>
              <a:gd name="connsiteX33" fmla="*/ 3812791 w 4206653"/>
              <a:gd name="connsiteY33" fmla="*/ 647417 h 4745608"/>
              <a:gd name="connsiteX34" fmla="*/ 3592906 w 4206653"/>
              <a:gd name="connsiteY34" fmla="*/ 811408 h 4745608"/>
              <a:gd name="connsiteX35" fmla="*/ 3604425 w 4206653"/>
              <a:gd name="connsiteY35" fmla="*/ 999253 h 4745608"/>
              <a:gd name="connsiteX36" fmla="*/ 3872985 w 4206653"/>
              <a:gd name="connsiteY36" fmla="*/ 881976 h 4745608"/>
              <a:gd name="connsiteX37" fmla="*/ 4200754 w 4206653"/>
              <a:gd name="connsiteY37" fmla="*/ 774136 h 4745608"/>
              <a:gd name="connsiteX38" fmla="*/ 4064251 w 4206653"/>
              <a:gd name="connsiteY38" fmla="*/ 847195 h 4745608"/>
              <a:gd name="connsiteX39" fmla="*/ 3818880 w 4206653"/>
              <a:gd name="connsiteY39" fmla="*/ 991305 h 4745608"/>
              <a:gd name="connsiteX40" fmla="*/ 3658531 w 4206653"/>
              <a:gd name="connsiteY40" fmla="*/ 1093178 h 4745608"/>
              <a:gd name="connsiteX41" fmla="*/ 3622838 w 4206653"/>
              <a:gd name="connsiteY41" fmla="*/ 1221401 h 4745608"/>
              <a:gd name="connsiteX42" fmla="*/ 3577446 w 4206653"/>
              <a:gd name="connsiteY42" fmla="*/ 1500691 h 4745608"/>
              <a:gd name="connsiteX43" fmla="*/ 3461833 w 4206653"/>
              <a:gd name="connsiteY43" fmla="*/ 1726308 h 4745608"/>
              <a:gd name="connsiteX44" fmla="*/ 3278953 w 4206653"/>
              <a:gd name="connsiteY44" fmla="*/ 2034918 h 4745608"/>
              <a:gd name="connsiteX45" fmla="*/ 3288742 w 4206653"/>
              <a:gd name="connsiteY45" fmla="*/ 2273460 h 4745608"/>
              <a:gd name="connsiteX46" fmla="*/ 3434288 w 4206653"/>
              <a:gd name="connsiteY46" fmla="*/ 2417577 h 4745608"/>
              <a:gd name="connsiteX47" fmla="*/ 3781217 w 4206653"/>
              <a:gd name="connsiteY47" fmla="*/ 2618845 h 4745608"/>
              <a:gd name="connsiteX48" fmla="*/ 4079053 w 4206653"/>
              <a:gd name="connsiteY48" fmla="*/ 2777868 h 4745608"/>
              <a:gd name="connsiteX49" fmla="*/ 4079053 w 4206653"/>
              <a:gd name="connsiteY49" fmla="*/ 2880738 h 4745608"/>
              <a:gd name="connsiteX50" fmla="*/ 3770443 w 4206653"/>
              <a:gd name="connsiteY50" fmla="*/ 2869308 h 4745608"/>
              <a:gd name="connsiteX51" fmla="*/ 3404683 w 4206653"/>
              <a:gd name="connsiteY51" fmla="*/ 2732148 h 4745608"/>
              <a:gd name="connsiteX52" fmla="*/ 3084643 w 4206653"/>
              <a:gd name="connsiteY52" fmla="*/ 2663568 h 4745608"/>
              <a:gd name="connsiteX53" fmla="*/ 2995919 w 4206653"/>
              <a:gd name="connsiteY53" fmla="*/ 2782832 h 4745608"/>
              <a:gd name="connsiteX54" fmla="*/ 2832855 w 4206653"/>
              <a:gd name="connsiteY54" fmla="*/ 2930924 h 4745608"/>
              <a:gd name="connsiteX55" fmla="*/ 2820111 w 4206653"/>
              <a:gd name="connsiteY55" fmla="*/ 3026344 h 4745608"/>
              <a:gd name="connsiteX56" fmla="*/ 2959241 w 4206653"/>
              <a:gd name="connsiteY56" fmla="*/ 3167976 h 4745608"/>
              <a:gd name="connsiteX57" fmla="*/ 3176083 w 4206653"/>
              <a:gd name="connsiteY57" fmla="*/ 3269358 h 4745608"/>
              <a:gd name="connsiteX58" fmla="*/ 3388239 w 4206653"/>
              <a:gd name="connsiteY58" fmla="*/ 3442290 h 4745608"/>
              <a:gd name="connsiteX59" fmla="*/ 3212014 w 4206653"/>
              <a:gd name="connsiteY59" fmla="*/ 3336948 h 4745608"/>
              <a:gd name="connsiteX60" fmla="*/ 3004633 w 4206653"/>
              <a:gd name="connsiteY60" fmla="*/ 3276814 h 4745608"/>
              <a:gd name="connsiteX61" fmla="*/ 2771676 w 4206653"/>
              <a:gd name="connsiteY61" fmla="*/ 3166987 h 4745608"/>
              <a:gd name="connsiteX62" fmla="*/ 2638873 w 4206653"/>
              <a:gd name="connsiteY62" fmla="*/ 3097908 h 4745608"/>
              <a:gd name="connsiteX63" fmla="*/ 2570293 w 4206653"/>
              <a:gd name="connsiteY63" fmla="*/ 3109338 h 4745608"/>
              <a:gd name="connsiteX64" fmla="*/ 2525557 w 4206653"/>
              <a:gd name="connsiteY64" fmla="*/ 3326508 h 4745608"/>
              <a:gd name="connsiteX65" fmla="*/ 2584349 w 4206653"/>
              <a:gd name="connsiteY65" fmla="*/ 3577470 h 4745608"/>
              <a:gd name="connsiteX66" fmla="*/ 2663703 w 4206653"/>
              <a:gd name="connsiteY66" fmla="*/ 3996904 h 4745608"/>
              <a:gd name="connsiteX67" fmla="*/ 2633113 w 4206653"/>
              <a:gd name="connsiteY67" fmla="*/ 4192703 h 4745608"/>
              <a:gd name="connsiteX68" fmla="*/ 2539703 w 4206653"/>
              <a:gd name="connsiteY68" fmla="*/ 4455574 h 4745608"/>
              <a:gd name="connsiteX69" fmla="*/ 2595212 w 4206653"/>
              <a:gd name="connsiteY69" fmla="*/ 3945217 h 4745608"/>
              <a:gd name="connsiteX70" fmla="*/ 2481240 w 4206653"/>
              <a:gd name="connsiteY70" fmla="*/ 3566538 h 4745608"/>
              <a:gd name="connsiteX71" fmla="*/ 2307403 w 4206653"/>
              <a:gd name="connsiteY71" fmla="*/ 3166488 h 4745608"/>
              <a:gd name="connsiteX72" fmla="*/ 2261683 w 4206653"/>
              <a:gd name="connsiteY72" fmla="*/ 3063618 h 4745608"/>
              <a:gd name="connsiteX73" fmla="*/ 2078803 w 4206653"/>
              <a:gd name="connsiteY73" fmla="*/ 2949318 h 4745608"/>
              <a:gd name="connsiteX74" fmla="*/ 1824299 w 4206653"/>
              <a:gd name="connsiteY74" fmla="*/ 3002494 h 4745608"/>
              <a:gd name="connsiteX75" fmla="*/ 1412162 w 4206653"/>
              <a:gd name="connsiteY75" fmla="*/ 3235573 h 4745608"/>
              <a:gd name="connsiteX76" fmla="*/ 1381573 w 4206653"/>
              <a:gd name="connsiteY76" fmla="*/ 3680838 h 4745608"/>
              <a:gd name="connsiteX77" fmla="*/ 1340867 w 4206653"/>
              <a:gd name="connsiteY77" fmla="*/ 3980504 h 4745608"/>
              <a:gd name="connsiteX78" fmla="*/ 1197619 w 4206653"/>
              <a:gd name="connsiteY78" fmla="*/ 4738831 h 4745608"/>
              <a:gd name="connsiteX79" fmla="*/ 1220896 w 4206653"/>
              <a:gd name="connsiteY79" fmla="*/ 4338309 h 4745608"/>
              <a:gd name="connsiteX80" fmla="*/ 1242772 w 4206653"/>
              <a:gd name="connsiteY80" fmla="*/ 4080888 h 4745608"/>
              <a:gd name="connsiteX81" fmla="*/ 1198693 w 4206653"/>
              <a:gd name="connsiteY81" fmla="*/ 3909438 h 4745608"/>
              <a:gd name="connsiteX82" fmla="*/ 970093 w 4206653"/>
              <a:gd name="connsiteY82" fmla="*/ 3989448 h 4745608"/>
              <a:gd name="connsiteX83" fmla="*/ 766328 w 4206653"/>
              <a:gd name="connsiteY83" fmla="*/ 4131990 h 4745608"/>
              <a:gd name="connsiteX84" fmla="*/ 555808 w 4206653"/>
              <a:gd name="connsiteY84" fmla="*/ 4355688 h 4745608"/>
              <a:gd name="connsiteX85" fmla="*/ 785900 w 4206653"/>
              <a:gd name="connsiteY85" fmla="*/ 4017771 h 4745608"/>
              <a:gd name="connsiteX86" fmla="*/ 1130113 w 4206653"/>
              <a:gd name="connsiteY86" fmla="*/ 3817500 h 4745608"/>
              <a:gd name="connsiteX87" fmla="*/ 1278703 w 4206653"/>
              <a:gd name="connsiteY87" fmla="*/ 3726558 h 4745608"/>
              <a:gd name="connsiteX88" fmla="*/ 1269661 w 4206653"/>
              <a:gd name="connsiteY88" fmla="*/ 3390117 h 4745608"/>
              <a:gd name="connsiteX89" fmla="*/ 1309620 w 4206653"/>
              <a:gd name="connsiteY89" fmla="*/ 3169963 h 4745608"/>
              <a:gd name="connsiteX90" fmla="*/ 1393003 w 4206653"/>
              <a:gd name="connsiteY90" fmla="*/ 3052188 h 4745608"/>
              <a:gd name="connsiteX91" fmla="*/ 1080693 w 4206653"/>
              <a:gd name="connsiteY91" fmla="*/ 2984604 h 4745608"/>
              <a:gd name="connsiteX92" fmla="*/ 663453 w 4206653"/>
              <a:gd name="connsiteY92" fmla="*/ 3023360 h 4745608"/>
              <a:gd name="connsiteX93" fmla="*/ 235111 w 4206653"/>
              <a:gd name="connsiteY93" fmla="*/ 3217172 h 4745608"/>
              <a:gd name="connsiteX94" fmla="*/ 421453 w 4206653"/>
              <a:gd name="connsiteY94" fmla="*/ 3029328 h 4745608"/>
              <a:gd name="connsiteX95" fmla="*/ 627193 w 4206653"/>
              <a:gd name="connsiteY95" fmla="*/ 2926458 h 4745608"/>
              <a:gd name="connsiteX96" fmla="*/ 854480 w 4206653"/>
              <a:gd name="connsiteY96" fmla="*/ 2889178 h 4745608"/>
              <a:gd name="connsiteX97" fmla="*/ 1149272 w 4206653"/>
              <a:gd name="connsiteY97" fmla="*/ 2889676 h 4745608"/>
              <a:gd name="connsiteX98" fmla="*/ 1531894 w 4206653"/>
              <a:gd name="connsiteY98" fmla="*/ 2917507 h 4745608"/>
              <a:gd name="connsiteX99" fmla="*/ 1860559 w 4206653"/>
              <a:gd name="connsiteY99" fmla="*/ 2766431 h 4745608"/>
              <a:gd name="connsiteX100" fmla="*/ 1701613 w 4206653"/>
              <a:gd name="connsiteY100" fmla="*/ 2263518 h 4745608"/>
              <a:gd name="connsiteX101" fmla="*/ 1690183 w 4206653"/>
              <a:gd name="connsiteY101" fmla="*/ 1966338 h 4745608"/>
              <a:gd name="connsiteX102" fmla="*/ 1381991 w 4206653"/>
              <a:gd name="connsiteY102" fmla="*/ 1841604 h 4745608"/>
              <a:gd name="connsiteX103" fmla="*/ 1095823 w 4206653"/>
              <a:gd name="connsiteY103" fmla="*/ 1714878 h 4745608"/>
              <a:gd name="connsiteX104" fmla="*/ 746507 w 4206653"/>
              <a:gd name="connsiteY104" fmla="*/ 1626415 h 4745608"/>
              <a:gd name="connsiteX105" fmla="*/ 352873 w 4206653"/>
              <a:gd name="connsiteY105" fmla="*/ 1726308 h 4745608"/>
              <a:gd name="connsiteX106" fmla="*/ 113171 w 4206653"/>
              <a:gd name="connsiteY106" fmla="*/ 1763582 h 4745608"/>
              <a:gd name="connsiteX107" fmla="*/ 9973 w 4206653"/>
              <a:gd name="connsiteY107" fmla="*/ 1737738 h 4745608"/>
              <a:gd name="connsiteX108" fmla="*/ 348516 w 4206653"/>
              <a:gd name="connsiteY108" fmla="*/ 1643812 h 4745608"/>
              <a:gd name="connsiteX109" fmla="*/ 653097 w 4206653"/>
              <a:gd name="connsiteY109" fmla="*/ 1543920 h 4745608"/>
              <a:gd name="connsiteX110" fmla="*/ 1072963 w 4206653"/>
              <a:gd name="connsiteY110" fmla="*/ 1612008 h 4745608"/>
              <a:gd name="connsiteX111" fmla="*/ 1244413 w 4206653"/>
              <a:gd name="connsiteY111" fmla="*/ 1657728 h 4745608"/>
              <a:gd name="connsiteX112" fmla="*/ 1205766 w 4206653"/>
              <a:gd name="connsiteY112" fmla="*/ 1451988 h 4745608"/>
              <a:gd name="connsiteX113" fmla="*/ 1046313 w 4206653"/>
              <a:gd name="connsiteY113" fmla="*/ 815409 h 4745608"/>
              <a:gd name="connsiteX114" fmla="*/ 1221553 w 4206653"/>
              <a:gd name="connsiteY114" fmla="*/ 1211958 h 4745608"/>
              <a:gd name="connsiteX0" fmla="*/ 1221553 w 4206653"/>
              <a:gd name="connsiteY0" fmla="*/ 1211958 h 4745608"/>
              <a:gd name="connsiteX1" fmla="*/ 1343911 w 4206653"/>
              <a:gd name="connsiteY1" fmla="*/ 1559828 h 4745608"/>
              <a:gd name="connsiteX2" fmla="*/ 1553023 w 4206653"/>
              <a:gd name="connsiteY2" fmla="*/ 1657728 h 4745608"/>
              <a:gd name="connsiteX3" fmla="*/ 1907353 w 4206653"/>
              <a:gd name="connsiteY3" fmla="*/ 1680588 h 4745608"/>
              <a:gd name="connsiteX4" fmla="*/ 2021653 w 4206653"/>
              <a:gd name="connsiteY4" fmla="*/ 1543428 h 4745608"/>
              <a:gd name="connsiteX5" fmla="*/ 2124523 w 4206653"/>
              <a:gd name="connsiteY5" fmla="*/ 1291968 h 4745608"/>
              <a:gd name="connsiteX6" fmla="*/ 2124523 w 4206653"/>
              <a:gd name="connsiteY6" fmla="*/ 1120518 h 4745608"/>
              <a:gd name="connsiteX7" fmla="*/ 2068029 w 4206653"/>
              <a:gd name="connsiteY7" fmla="*/ 825325 h 4745608"/>
              <a:gd name="connsiteX8" fmla="*/ 2078803 w 4206653"/>
              <a:gd name="connsiteY8" fmla="*/ 777618 h 4745608"/>
              <a:gd name="connsiteX9" fmla="*/ 2170243 w 4206653"/>
              <a:gd name="connsiteY9" fmla="*/ 1086228 h 4745608"/>
              <a:gd name="connsiteX10" fmla="*/ 2215963 w 4206653"/>
              <a:gd name="connsiteY10" fmla="*/ 1269108 h 4745608"/>
              <a:gd name="connsiteX11" fmla="*/ 2284543 w 4206653"/>
              <a:gd name="connsiteY11" fmla="*/ 1303398 h 4745608"/>
              <a:gd name="connsiteX12" fmla="*/ 2330263 w 4206653"/>
              <a:gd name="connsiteY12" fmla="*/ 1166238 h 4745608"/>
              <a:gd name="connsiteX13" fmla="*/ 2467423 w 4206653"/>
              <a:gd name="connsiteY13" fmla="*/ 880488 h 4745608"/>
              <a:gd name="connsiteX14" fmla="*/ 2558863 w 4206653"/>
              <a:gd name="connsiteY14" fmla="*/ 640458 h 4745608"/>
              <a:gd name="connsiteX15" fmla="*/ 2616013 w 4206653"/>
              <a:gd name="connsiteY15" fmla="*/ 537588 h 4745608"/>
              <a:gd name="connsiteX16" fmla="*/ 2558863 w 4206653"/>
              <a:gd name="connsiteY16" fmla="*/ 789048 h 4745608"/>
              <a:gd name="connsiteX17" fmla="*/ 2444563 w 4206653"/>
              <a:gd name="connsiteY17" fmla="*/ 1097658 h 4745608"/>
              <a:gd name="connsiteX18" fmla="*/ 2375983 w 4206653"/>
              <a:gd name="connsiteY18" fmla="*/ 1406268 h 4745608"/>
              <a:gd name="connsiteX19" fmla="*/ 2558863 w 4206653"/>
              <a:gd name="connsiteY19" fmla="*/ 1577718 h 4745608"/>
              <a:gd name="connsiteX20" fmla="*/ 2878903 w 4206653"/>
              <a:gd name="connsiteY20" fmla="*/ 1657728 h 4745608"/>
              <a:gd name="connsiteX21" fmla="*/ 3187513 w 4206653"/>
              <a:gd name="connsiteY21" fmla="*/ 1657728 h 4745608"/>
              <a:gd name="connsiteX22" fmla="*/ 3370393 w 4206653"/>
              <a:gd name="connsiteY22" fmla="*/ 1566288 h 4745608"/>
              <a:gd name="connsiteX23" fmla="*/ 3488066 w 4206653"/>
              <a:gd name="connsiteY23" fmla="*/ 1246753 h 4745608"/>
              <a:gd name="connsiteX24" fmla="*/ 3495138 w 4206653"/>
              <a:gd name="connsiteY24" fmla="*/ 1115548 h 4745608"/>
              <a:gd name="connsiteX25" fmla="*/ 3493650 w 4206653"/>
              <a:gd name="connsiteY25" fmla="*/ 1063976 h 4745608"/>
              <a:gd name="connsiteX26" fmla="*/ 3450403 w 4206653"/>
              <a:gd name="connsiteY26" fmla="*/ 777618 h 4745608"/>
              <a:gd name="connsiteX27" fmla="*/ 3119893 w 4206653"/>
              <a:gd name="connsiteY27" fmla="*/ 321571 h 4745608"/>
              <a:gd name="connsiteX28" fmla="*/ 3497351 w 4206653"/>
              <a:gd name="connsiteY28" fmla="*/ 674883 h 4745608"/>
              <a:gd name="connsiteX29" fmla="*/ 3759013 w 4206653"/>
              <a:gd name="connsiteY29" fmla="*/ 571878 h 4745608"/>
              <a:gd name="connsiteX30" fmla="*/ 3999043 w 4206653"/>
              <a:gd name="connsiteY30" fmla="*/ 91818 h 4745608"/>
              <a:gd name="connsiteX31" fmla="*/ 4033333 w 4206653"/>
              <a:gd name="connsiteY31" fmla="*/ 11808 h 4745608"/>
              <a:gd name="connsiteX32" fmla="*/ 3984569 w 4206653"/>
              <a:gd name="connsiteY32" fmla="*/ 247366 h 4745608"/>
              <a:gd name="connsiteX33" fmla="*/ 3812791 w 4206653"/>
              <a:gd name="connsiteY33" fmla="*/ 647417 h 4745608"/>
              <a:gd name="connsiteX34" fmla="*/ 3592906 w 4206653"/>
              <a:gd name="connsiteY34" fmla="*/ 811408 h 4745608"/>
              <a:gd name="connsiteX35" fmla="*/ 3604425 w 4206653"/>
              <a:gd name="connsiteY35" fmla="*/ 999253 h 4745608"/>
              <a:gd name="connsiteX36" fmla="*/ 3872985 w 4206653"/>
              <a:gd name="connsiteY36" fmla="*/ 881976 h 4745608"/>
              <a:gd name="connsiteX37" fmla="*/ 4200754 w 4206653"/>
              <a:gd name="connsiteY37" fmla="*/ 774136 h 4745608"/>
              <a:gd name="connsiteX38" fmla="*/ 4064251 w 4206653"/>
              <a:gd name="connsiteY38" fmla="*/ 847195 h 4745608"/>
              <a:gd name="connsiteX39" fmla="*/ 3818880 w 4206653"/>
              <a:gd name="connsiteY39" fmla="*/ 991305 h 4745608"/>
              <a:gd name="connsiteX40" fmla="*/ 3658531 w 4206653"/>
              <a:gd name="connsiteY40" fmla="*/ 1093178 h 4745608"/>
              <a:gd name="connsiteX41" fmla="*/ 3622838 w 4206653"/>
              <a:gd name="connsiteY41" fmla="*/ 1221401 h 4745608"/>
              <a:gd name="connsiteX42" fmla="*/ 3577446 w 4206653"/>
              <a:gd name="connsiteY42" fmla="*/ 1500691 h 4745608"/>
              <a:gd name="connsiteX43" fmla="*/ 3461833 w 4206653"/>
              <a:gd name="connsiteY43" fmla="*/ 1726308 h 4745608"/>
              <a:gd name="connsiteX44" fmla="*/ 3278953 w 4206653"/>
              <a:gd name="connsiteY44" fmla="*/ 2034918 h 4745608"/>
              <a:gd name="connsiteX45" fmla="*/ 3288742 w 4206653"/>
              <a:gd name="connsiteY45" fmla="*/ 2273460 h 4745608"/>
              <a:gd name="connsiteX46" fmla="*/ 3434288 w 4206653"/>
              <a:gd name="connsiteY46" fmla="*/ 2417577 h 4745608"/>
              <a:gd name="connsiteX47" fmla="*/ 3781217 w 4206653"/>
              <a:gd name="connsiteY47" fmla="*/ 2618845 h 4745608"/>
              <a:gd name="connsiteX48" fmla="*/ 4079053 w 4206653"/>
              <a:gd name="connsiteY48" fmla="*/ 2777868 h 4745608"/>
              <a:gd name="connsiteX49" fmla="*/ 4079053 w 4206653"/>
              <a:gd name="connsiteY49" fmla="*/ 2880738 h 4745608"/>
              <a:gd name="connsiteX50" fmla="*/ 4070190 w 4206653"/>
              <a:gd name="connsiteY50" fmla="*/ 3021367 h 4745608"/>
              <a:gd name="connsiteX51" fmla="*/ 3404683 w 4206653"/>
              <a:gd name="connsiteY51" fmla="*/ 2732148 h 4745608"/>
              <a:gd name="connsiteX52" fmla="*/ 3084643 w 4206653"/>
              <a:gd name="connsiteY52" fmla="*/ 2663568 h 4745608"/>
              <a:gd name="connsiteX53" fmla="*/ 2995919 w 4206653"/>
              <a:gd name="connsiteY53" fmla="*/ 2782832 h 4745608"/>
              <a:gd name="connsiteX54" fmla="*/ 2832855 w 4206653"/>
              <a:gd name="connsiteY54" fmla="*/ 2930924 h 4745608"/>
              <a:gd name="connsiteX55" fmla="*/ 2820111 w 4206653"/>
              <a:gd name="connsiteY55" fmla="*/ 3026344 h 4745608"/>
              <a:gd name="connsiteX56" fmla="*/ 2959241 w 4206653"/>
              <a:gd name="connsiteY56" fmla="*/ 3167976 h 4745608"/>
              <a:gd name="connsiteX57" fmla="*/ 3176083 w 4206653"/>
              <a:gd name="connsiteY57" fmla="*/ 3269358 h 4745608"/>
              <a:gd name="connsiteX58" fmla="*/ 3388239 w 4206653"/>
              <a:gd name="connsiteY58" fmla="*/ 3442290 h 4745608"/>
              <a:gd name="connsiteX59" fmla="*/ 3212014 w 4206653"/>
              <a:gd name="connsiteY59" fmla="*/ 3336948 h 4745608"/>
              <a:gd name="connsiteX60" fmla="*/ 3004633 w 4206653"/>
              <a:gd name="connsiteY60" fmla="*/ 3276814 h 4745608"/>
              <a:gd name="connsiteX61" fmla="*/ 2771676 w 4206653"/>
              <a:gd name="connsiteY61" fmla="*/ 3166987 h 4745608"/>
              <a:gd name="connsiteX62" fmla="*/ 2638873 w 4206653"/>
              <a:gd name="connsiteY62" fmla="*/ 3097908 h 4745608"/>
              <a:gd name="connsiteX63" fmla="*/ 2570293 w 4206653"/>
              <a:gd name="connsiteY63" fmla="*/ 3109338 h 4745608"/>
              <a:gd name="connsiteX64" fmla="*/ 2525557 w 4206653"/>
              <a:gd name="connsiteY64" fmla="*/ 3326508 h 4745608"/>
              <a:gd name="connsiteX65" fmla="*/ 2584349 w 4206653"/>
              <a:gd name="connsiteY65" fmla="*/ 3577470 h 4745608"/>
              <a:gd name="connsiteX66" fmla="*/ 2663703 w 4206653"/>
              <a:gd name="connsiteY66" fmla="*/ 3996904 h 4745608"/>
              <a:gd name="connsiteX67" fmla="*/ 2633113 w 4206653"/>
              <a:gd name="connsiteY67" fmla="*/ 4192703 h 4745608"/>
              <a:gd name="connsiteX68" fmla="*/ 2539703 w 4206653"/>
              <a:gd name="connsiteY68" fmla="*/ 4455574 h 4745608"/>
              <a:gd name="connsiteX69" fmla="*/ 2595212 w 4206653"/>
              <a:gd name="connsiteY69" fmla="*/ 3945217 h 4745608"/>
              <a:gd name="connsiteX70" fmla="*/ 2481240 w 4206653"/>
              <a:gd name="connsiteY70" fmla="*/ 3566538 h 4745608"/>
              <a:gd name="connsiteX71" fmla="*/ 2307403 w 4206653"/>
              <a:gd name="connsiteY71" fmla="*/ 3166488 h 4745608"/>
              <a:gd name="connsiteX72" fmla="*/ 2261683 w 4206653"/>
              <a:gd name="connsiteY72" fmla="*/ 3063618 h 4745608"/>
              <a:gd name="connsiteX73" fmla="*/ 2078803 w 4206653"/>
              <a:gd name="connsiteY73" fmla="*/ 2949318 h 4745608"/>
              <a:gd name="connsiteX74" fmla="*/ 1824299 w 4206653"/>
              <a:gd name="connsiteY74" fmla="*/ 3002494 h 4745608"/>
              <a:gd name="connsiteX75" fmla="*/ 1412162 w 4206653"/>
              <a:gd name="connsiteY75" fmla="*/ 3235573 h 4745608"/>
              <a:gd name="connsiteX76" fmla="*/ 1381573 w 4206653"/>
              <a:gd name="connsiteY76" fmla="*/ 3680838 h 4745608"/>
              <a:gd name="connsiteX77" fmla="*/ 1340867 w 4206653"/>
              <a:gd name="connsiteY77" fmla="*/ 3980504 h 4745608"/>
              <a:gd name="connsiteX78" fmla="*/ 1197619 w 4206653"/>
              <a:gd name="connsiteY78" fmla="*/ 4738831 h 4745608"/>
              <a:gd name="connsiteX79" fmla="*/ 1220896 w 4206653"/>
              <a:gd name="connsiteY79" fmla="*/ 4338309 h 4745608"/>
              <a:gd name="connsiteX80" fmla="*/ 1242772 w 4206653"/>
              <a:gd name="connsiteY80" fmla="*/ 4080888 h 4745608"/>
              <a:gd name="connsiteX81" fmla="*/ 1198693 w 4206653"/>
              <a:gd name="connsiteY81" fmla="*/ 3909438 h 4745608"/>
              <a:gd name="connsiteX82" fmla="*/ 970093 w 4206653"/>
              <a:gd name="connsiteY82" fmla="*/ 3989448 h 4745608"/>
              <a:gd name="connsiteX83" fmla="*/ 766328 w 4206653"/>
              <a:gd name="connsiteY83" fmla="*/ 4131990 h 4745608"/>
              <a:gd name="connsiteX84" fmla="*/ 555808 w 4206653"/>
              <a:gd name="connsiteY84" fmla="*/ 4355688 h 4745608"/>
              <a:gd name="connsiteX85" fmla="*/ 785900 w 4206653"/>
              <a:gd name="connsiteY85" fmla="*/ 4017771 h 4745608"/>
              <a:gd name="connsiteX86" fmla="*/ 1130113 w 4206653"/>
              <a:gd name="connsiteY86" fmla="*/ 3817500 h 4745608"/>
              <a:gd name="connsiteX87" fmla="*/ 1278703 w 4206653"/>
              <a:gd name="connsiteY87" fmla="*/ 3726558 h 4745608"/>
              <a:gd name="connsiteX88" fmla="*/ 1269661 w 4206653"/>
              <a:gd name="connsiteY88" fmla="*/ 3390117 h 4745608"/>
              <a:gd name="connsiteX89" fmla="*/ 1309620 w 4206653"/>
              <a:gd name="connsiteY89" fmla="*/ 3169963 h 4745608"/>
              <a:gd name="connsiteX90" fmla="*/ 1393003 w 4206653"/>
              <a:gd name="connsiteY90" fmla="*/ 3052188 h 4745608"/>
              <a:gd name="connsiteX91" fmla="*/ 1080693 w 4206653"/>
              <a:gd name="connsiteY91" fmla="*/ 2984604 h 4745608"/>
              <a:gd name="connsiteX92" fmla="*/ 663453 w 4206653"/>
              <a:gd name="connsiteY92" fmla="*/ 3023360 h 4745608"/>
              <a:gd name="connsiteX93" fmla="*/ 235111 w 4206653"/>
              <a:gd name="connsiteY93" fmla="*/ 3217172 h 4745608"/>
              <a:gd name="connsiteX94" fmla="*/ 421453 w 4206653"/>
              <a:gd name="connsiteY94" fmla="*/ 3029328 h 4745608"/>
              <a:gd name="connsiteX95" fmla="*/ 627193 w 4206653"/>
              <a:gd name="connsiteY95" fmla="*/ 2926458 h 4745608"/>
              <a:gd name="connsiteX96" fmla="*/ 854480 w 4206653"/>
              <a:gd name="connsiteY96" fmla="*/ 2889178 h 4745608"/>
              <a:gd name="connsiteX97" fmla="*/ 1149272 w 4206653"/>
              <a:gd name="connsiteY97" fmla="*/ 2889676 h 4745608"/>
              <a:gd name="connsiteX98" fmla="*/ 1531894 w 4206653"/>
              <a:gd name="connsiteY98" fmla="*/ 2917507 h 4745608"/>
              <a:gd name="connsiteX99" fmla="*/ 1860559 w 4206653"/>
              <a:gd name="connsiteY99" fmla="*/ 2766431 h 4745608"/>
              <a:gd name="connsiteX100" fmla="*/ 1701613 w 4206653"/>
              <a:gd name="connsiteY100" fmla="*/ 2263518 h 4745608"/>
              <a:gd name="connsiteX101" fmla="*/ 1690183 w 4206653"/>
              <a:gd name="connsiteY101" fmla="*/ 1966338 h 4745608"/>
              <a:gd name="connsiteX102" fmla="*/ 1381991 w 4206653"/>
              <a:gd name="connsiteY102" fmla="*/ 1841604 h 4745608"/>
              <a:gd name="connsiteX103" fmla="*/ 1095823 w 4206653"/>
              <a:gd name="connsiteY103" fmla="*/ 1714878 h 4745608"/>
              <a:gd name="connsiteX104" fmla="*/ 746507 w 4206653"/>
              <a:gd name="connsiteY104" fmla="*/ 1626415 h 4745608"/>
              <a:gd name="connsiteX105" fmla="*/ 352873 w 4206653"/>
              <a:gd name="connsiteY105" fmla="*/ 1726308 h 4745608"/>
              <a:gd name="connsiteX106" fmla="*/ 113171 w 4206653"/>
              <a:gd name="connsiteY106" fmla="*/ 1763582 h 4745608"/>
              <a:gd name="connsiteX107" fmla="*/ 9973 w 4206653"/>
              <a:gd name="connsiteY107" fmla="*/ 1737738 h 4745608"/>
              <a:gd name="connsiteX108" fmla="*/ 348516 w 4206653"/>
              <a:gd name="connsiteY108" fmla="*/ 1643812 h 4745608"/>
              <a:gd name="connsiteX109" fmla="*/ 653097 w 4206653"/>
              <a:gd name="connsiteY109" fmla="*/ 1543920 h 4745608"/>
              <a:gd name="connsiteX110" fmla="*/ 1072963 w 4206653"/>
              <a:gd name="connsiteY110" fmla="*/ 1612008 h 4745608"/>
              <a:gd name="connsiteX111" fmla="*/ 1244413 w 4206653"/>
              <a:gd name="connsiteY111" fmla="*/ 1657728 h 4745608"/>
              <a:gd name="connsiteX112" fmla="*/ 1205766 w 4206653"/>
              <a:gd name="connsiteY112" fmla="*/ 1451988 h 4745608"/>
              <a:gd name="connsiteX113" fmla="*/ 1046313 w 4206653"/>
              <a:gd name="connsiteY113" fmla="*/ 815409 h 4745608"/>
              <a:gd name="connsiteX114" fmla="*/ 1221553 w 4206653"/>
              <a:gd name="connsiteY114" fmla="*/ 1211958 h 4745608"/>
              <a:gd name="connsiteX0" fmla="*/ 1221553 w 4560132"/>
              <a:gd name="connsiteY0" fmla="*/ 1211958 h 4745608"/>
              <a:gd name="connsiteX1" fmla="*/ 1343911 w 4560132"/>
              <a:gd name="connsiteY1" fmla="*/ 1559828 h 4745608"/>
              <a:gd name="connsiteX2" fmla="*/ 1553023 w 4560132"/>
              <a:gd name="connsiteY2" fmla="*/ 1657728 h 4745608"/>
              <a:gd name="connsiteX3" fmla="*/ 1907353 w 4560132"/>
              <a:gd name="connsiteY3" fmla="*/ 1680588 h 4745608"/>
              <a:gd name="connsiteX4" fmla="*/ 2021653 w 4560132"/>
              <a:gd name="connsiteY4" fmla="*/ 1543428 h 4745608"/>
              <a:gd name="connsiteX5" fmla="*/ 2124523 w 4560132"/>
              <a:gd name="connsiteY5" fmla="*/ 1291968 h 4745608"/>
              <a:gd name="connsiteX6" fmla="*/ 2124523 w 4560132"/>
              <a:gd name="connsiteY6" fmla="*/ 1120518 h 4745608"/>
              <a:gd name="connsiteX7" fmla="*/ 2068029 w 4560132"/>
              <a:gd name="connsiteY7" fmla="*/ 825325 h 4745608"/>
              <a:gd name="connsiteX8" fmla="*/ 2078803 w 4560132"/>
              <a:gd name="connsiteY8" fmla="*/ 777618 h 4745608"/>
              <a:gd name="connsiteX9" fmla="*/ 2170243 w 4560132"/>
              <a:gd name="connsiteY9" fmla="*/ 1086228 h 4745608"/>
              <a:gd name="connsiteX10" fmla="*/ 2215963 w 4560132"/>
              <a:gd name="connsiteY10" fmla="*/ 1269108 h 4745608"/>
              <a:gd name="connsiteX11" fmla="*/ 2284543 w 4560132"/>
              <a:gd name="connsiteY11" fmla="*/ 1303398 h 4745608"/>
              <a:gd name="connsiteX12" fmla="*/ 2330263 w 4560132"/>
              <a:gd name="connsiteY12" fmla="*/ 1166238 h 4745608"/>
              <a:gd name="connsiteX13" fmla="*/ 2467423 w 4560132"/>
              <a:gd name="connsiteY13" fmla="*/ 880488 h 4745608"/>
              <a:gd name="connsiteX14" fmla="*/ 2558863 w 4560132"/>
              <a:gd name="connsiteY14" fmla="*/ 640458 h 4745608"/>
              <a:gd name="connsiteX15" fmla="*/ 2616013 w 4560132"/>
              <a:gd name="connsiteY15" fmla="*/ 537588 h 4745608"/>
              <a:gd name="connsiteX16" fmla="*/ 2558863 w 4560132"/>
              <a:gd name="connsiteY16" fmla="*/ 789048 h 4745608"/>
              <a:gd name="connsiteX17" fmla="*/ 2444563 w 4560132"/>
              <a:gd name="connsiteY17" fmla="*/ 1097658 h 4745608"/>
              <a:gd name="connsiteX18" fmla="*/ 2375983 w 4560132"/>
              <a:gd name="connsiteY18" fmla="*/ 1406268 h 4745608"/>
              <a:gd name="connsiteX19" fmla="*/ 2558863 w 4560132"/>
              <a:gd name="connsiteY19" fmla="*/ 1577718 h 4745608"/>
              <a:gd name="connsiteX20" fmla="*/ 2878903 w 4560132"/>
              <a:gd name="connsiteY20" fmla="*/ 1657728 h 4745608"/>
              <a:gd name="connsiteX21" fmla="*/ 3187513 w 4560132"/>
              <a:gd name="connsiteY21" fmla="*/ 1657728 h 4745608"/>
              <a:gd name="connsiteX22" fmla="*/ 3370393 w 4560132"/>
              <a:gd name="connsiteY22" fmla="*/ 1566288 h 4745608"/>
              <a:gd name="connsiteX23" fmla="*/ 3488066 w 4560132"/>
              <a:gd name="connsiteY23" fmla="*/ 1246753 h 4745608"/>
              <a:gd name="connsiteX24" fmla="*/ 3495138 w 4560132"/>
              <a:gd name="connsiteY24" fmla="*/ 1115548 h 4745608"/>
              <a:gd name="connsiteX25" fmla="*/ 3493650 w 4560132"/>
              <a:gd name="connsiteY25" fmla="*/ 1063976 h 4745608"/>
              <a:gd name="connsiteX26" fmla="*/ 3450403 w 4560132"/>
              <a:gd name="connsiteY26" fmla="*/ 777618 h 4745608"/>
              <a:gd name="connsiteX27" fmla="*/ 3119893 w 4560132"/>
              <a:gd name="connsiteY27" fmla="*/ 321571 h 4745608"/>
              <a:gd name="connsiteX28" fmla="*/ 3497351 w 4560132"/>
              <a:gd name="connsiteY28" fmla="*/ 674883 h 4745608"/>
              <a:gd name="connsiteX29" fmla="*/ 3759013 w 4560132"/>
              <a:gd name="connsiteY29" fmla="*/ 571878 h 4745608"/>
              <a:gd name="connsiteX30" fmla="*/ 3999043 w 4560132"/>
              <a:gd name="connsiteY30" fmla="*/ 91818 h 4745608"/>
              <a:gd name="connsiteX31" fmla="*/ 4033333 w 4560132"/>
              <a:gd name="connsiteY31" fmla="*/ 11808 h 4745608"/>
              <a:gd name="connsiteX32" fmla="*/ 3984569 w 4560132"/>
              <a:gd name="connsiteY32" fmla="*/ 247366 h 4745608"/>
              <a:gd name="connsiteX33" fmla="*/ 3812791 w 4560132"/>
              <a:gd name="connsiteY33" fmla="*/ 647417 h 4745608"/>
              <a:gd name="connsiteX34" fmla="*/ 3592906 w 4560132"/>
              <a:gd name="connsiteY34" fmla="*/ 811408 h 4745608"/>
              <a:gd name="connsiteX35" fmla="*/ 3604425 w 4560132"/>
              <a:gd name="connsiteY35" fmla="*/ 999253 h 4745608"/>
              <a:gd name="connsiteX36" fmla="*/ 3872985 w 4560132"/>
              <a:gd name="connsiteY36" fmla="*/ 881976 h 4745608"/>
              <a:gd name="connsiteX37" fmla="*/ 4200754 w 4560132"/>
              <a:gd name="connsiteY37" fmla="*/ 774136 h 4745608"/>
              <a:gd name="connsiteX38" fmla="*/ 4064251 w 4560132"/>
              <a:gd name="connsiteY38" fmla="*/ 847195 h 4745608"/>
              <a:gd name="connsiteX39" fmla="*/ 3818880 w 4560132"/>
              <a:gd name="connsiteY39" fmla="*/ 991305 h 4745608"/>
              <a:gd name="connsiteX40" fmla="*/ 3658531 w 4560132"/>
              <a:gd name="connsiteY40" fmla="*/ 1093178 h 4745608"/>
              <a:gd name="connsiteX41" fmla="*/ 3622838 w 4560132"/>
              <a:gd name="connsiteY41" fmla="*/ 1221401 h 4745608"/>
              <a:gd name="connsiteX42" fmla="*/ 3577446 w 4560132"/>
              <a:gd name="connsiteY42" fmla="*/ 1500691 h 4745608"/>
              <a:gd name="connsiteX43" fmla="*/ 3461833 w 4560132"/>
              <a:gd name="connsiteY43" fmla="*/ 1726308 h 4745608"/>
              <a:gd name="connsiteX44" fmla="*/ 3278953 w 4560132"/>
              <a:gd name="connsiteY44" fmla="*/ 2034918 h 4745608"/>
              <a:gd name="connsiteX45" fmla="*/ 3288742 w 4560132"/>
              <a:gd name="connsiteY45" fmla="*/ 2273460 h 4745608"/>
              <a:gd name="connsiteX46" fmla="*/ 3434288 w 4560132"/>
              <a:gd name="connsiteY46" fmla="*/ 2417577 h 4745608"/>
              <a:gd name="connsiteX47" fmla="*/ 3781217 w 4560132"/>
              <a:gd name="connsiteY47" fmla="*/ 2618845 h 4745608"/>
              <a:gd name="connsiteX48" fmla="*/ 4079053 w 4560132"/>
              <a:gd name="connsiteY48" fmla="*/ 2777868 h 4745608"/>
              <a:gd name="connsiteX49" fmla="*/ 4560128 w 4560132"/>
              <a:gd name="connsiteY49" fmla="*/ 3010436 h 4745608"/>
              <a:gd name="connsiteX50" fmla="*/ 4070190 w 4560132"/>
              <a:gd name="connsiteY50" fmla="*/ 3021367 h 4745608"/>
              <a:gd name="connsiteX51" fmla="*/ 3404683 w 4560132"/>
              <a:gd name="connsiteY51" fmla="*/ 2732148 h 4745608"/>
              <a:gd name="connsiteX52" fmla="*/ 3084643 w 4560132"/>
              <a:gd name="connsiteY52" fmla="*/ 2663568 h 4745608"/>
              <a:gd name="connsiteX53" fmla="*/ 2995919 w 4560132"/>
              <a:gd name="connsiteY53" fmla="*/ 2782832 h 4745608"/>
              <a:gd name="connsiteX54" fmla="*/ 2832855 w 4560132"/>
              <a:gd name="connsiteY54" fmla="*/ 2930924 h 4745608"/>
              <a:gd name="connsiteX55" fmla="*/ 2820111 w 4560132"/>
              <a:gd name="connsiteY55" fmla="*/ 3026344 h 4745608"/>
              <a:gd name="connsiteX56" fmla="*/ 2959241 w 4560132"/>
              <a:gd name="connsiteY56" fmla="*/ 3167976 h 4745608"/>
              <a:gd name="connsiteX57" fmla="*/ 3176083 w 4560132"/>
              <a:gd name="connsiteY57" fmla="*/ 3269358 h 4745608"/>
              <a:gd name="connsiteX58" fmla="*/ 3388239 w 4560132"/>
              <a:gd name="connsiteY58" fmla="*/ 3442290 h 4745608"/>
              <a:gd name="connsiteX59" fmla="*/ 3212014 w 4560132"/>
              <a:gd name="connsiteY59" fmla="*/ 3336948 h 4745608"/>
              <a:gd name="connsiteX60" fmla="*/ 3004633 w 4560132"/>
              <a:gd name="connsiteY60" fmla="*/ 3276814 h 4745608"/>
              <a:gd name="connsiteX61" fmla="*/ 2771676 w 4560132"/>
              <a:gd name="connsiteY61" fmla="*/ 3166987 h 4745608"/>
              <a:gd name="connsiteX62" fmla="*/ 2638873 w 4560132"/>
              <a:gd name="connsiteY62" fmla="*/ 3097908 h 4745608"/>
              <a:gd name="connsiteX63" fmla="*/ 2570293 w 4560132"/>
              <a:gd name="connsiteY63" fmla="*/ 3109338 h 4745608"/>
              <a:gd name="connsiteX64" fmla="*/ 2525557 w 4560132"/>
              <a:gd name="connsiteY64" fmla="*/ 3326508 h 4745608"/>
              <a:gd name="connsiteX65" fmla="*/ 2584349 w 4560132"/>
              <a:gd name="connsiteY65" fmla="*/ 3577470 h 4745608"/>
              <a:gd name="connsiteX66" fmla="*/ 2663703 w 4560132"/>
              <a:gd name="connsiteY66" fmla="*/ 3996904 h 4745608"/>
              <a:gd name="connsiteX67" fmla="*/ 2633113 w 4560132"/>
              <a:gd name="connsiteY67" fmla="*/ 4192703 h 4745608"/>
              <a:gd name="connsiteX68" fmla="*/ 2539703 w 4560132"/>
              <a:gd name="connsiteY68" fmla="*/ 4455574 h 4745608"/>
              <a:gd name="connsiteX69" fmla="*/ 2595212 w 4560132"/>
              <a:gd name="connsiteY69" fmla="*/ 3945217 h 4745608"/>
              <a:gd name="connsiteX70" fmla="*/ 2481240 w 4560132"/>
              <a:gd name="connsiteY70" fmla="*/ 3566538 h 4745608"/>
              <a:gd name="connsiteX71" fmla="*/ 2307403 w 4560132"/>
              <a:gd name="connsiteY71" fmla="*/ 3166488 h 4745608"/>
              <a:gd name="connsiteX72" fmla="*/ 2261683 w 4560132"/>
              <a:gd name="connsiteY72" fmla="*/ 3063618 h 4745608"/>
              <a:gd name="connsiteX73" fmla="*/ 2078803 w 4560132"/>
              <a:gd name="connsiteY73" fmla="*/ 2949318 h 4745608"/>
              <a:gd name="connsiteX74" fmla="*/ 1824299 w 4560132"/>
              <a:gd name="connsiteY74" fmla="*/ 3002494 h 4745608"/>
              <a:gd name="connsiteX75" fmla="*/ 1412162 w 4560132"/>
              <a:gd name="connsiteY75" fmla="*/ 3235573 h 4745608"/>
              <a:gd name="connsiteX76" fmla="*/ 1381573 w 4560132"/>
              <a:gd name="connsiteY76" fmla="*/ 3680838 h 4745608"/>
              <a:gd name="connsiteX77" fmla="*/ 1340867 w 4560132"/>
              <a:gd name="connsiteY77" fmla="*/ 3980504 h 4745608"/>
              <a:gd name="connsiteX78" fmla="*/ 1197619 w 4560132"/>
              <a:gd name="connsiteY78" fmla="*/ 4738831 h 4745608"/>
              <a:gd name="connsiteX79" fmla="*/ 1220896 w 4560132"/>
              <a:gd name="connsiteY79" fmla="*/ 4338309 h 4745608"/>
              <a:gd name="connsiteX80" fmla="*/ 1242772 w 4560132"/>
              <a:gd name="connsiteY80" fmla="*/ 4080888 h 4745608"/>
              <a:gd name="connsiteX81" fmla="*/ 1198693 w 4560132"/>
              <a:gd name="connsiteY81" fmla="*/ 3909438 h 4745608"/>
              <a:gd name="connsiteX82" fmla="*/ 970093 w 4560132"/>
              <a:gd name="connsiteY82" fmla="*/ 3989448 h 4745608"/>
              <a:gd name="connsiteX83" fmla="*/ 766328 w 4560132"/>
              <a:gd name="connsiteY83" fmla="*/ 4131990 h 4745608"/>
              <a:gd name="connsiteX84" fmla="*/ 555808 w 4560132"/>
              <a:gd name="connsiteY84" fmla="*/ 4355688 h 4745608"/>
              <a:gd name="connsiteX85" fmla="*/ 785900 w 4560132"/>
              <a:gd name="connsiteY85" fmla="*/ 4017771 h 4745608"/>
              <a:gd name="connsiteX86" fmla="*/ 1130113 w 4560132"/>
              <a:gd name="connsiteY86" fmla="*/ 3817500 h 4745608"/>
              <a:gd name="connsiteX87" fmla="*/ 1278703 w 4560132"/>
              <a:gd name="connsiteY87" fmla="*/ 3726558 h 4745608"/>
              <a:gd name="connsiteX88" fmla="*/ 1269661 w 4560132"/>
              <a:gd name="connsiteY88" fmla="*/ 3390117 h 4745608"/>
              <a:gd name="connsiteX89" fmla="*/ 1309620 w 4560132"/>
              <a:gd name="connsiteY89" fmla="*/ 3169963 h 4745608"/>
              <a:gd name="connsiteX90" fmla="*/ 1393003 w 4560132"/>
              <a:gd name="connsiteY90" fmla="*/ 3052188 h 4745608"/>
              <a:gd name="connsiteX91" fmla="*/ 1080693 w 4560132"/>
              <a:gd name="connsiteY91" fmla="*/ 2984604 h 4745608"/>
              <a:gd name="connsiteX92" fmla="*/ 663453 w 4560132"/>
              <a:gd name="connsiteY92" fmla="*/ 3023360 h 4745608"/>
              <a:gd name="connsiteX93" fmla="*/ 235111 w 4560132"/>
              <a:gd name="connsiteY93" fmla="*/ 3217172 h 4745608"/>
              <a:gd name="connsiteX94" fmla="*/ 421453 w 4560132"/>
              <a:gd name="connsiteY94" fmla="*/ 3029328 h 4745608"/>
              <a:gd name="connsiteX95" fmla="*/ 627193 w 4560132"/>
              <a:gd name="connsiteY95" fmla="*/ 2926458 h 4745608"/>
              <a:gd name="connsiteX96" fmla="*/ 854480 w 4560132"/>
              <a:gd name="connsiteY96" fmla="*/ 2889178 h 4745608"/>
              <a:gd name="connsiteX97" fmla="*/ 1149272 w 4560132"/>
              <a:gd name="connsiteY97" fmla="*/ 2889676 h 4745608"/>
              <a:gd name="connsiteX98" fmla="*/ 1531894 w 4560132"/>
              <a:gd name="connsiteY98" fmla="*/ 2917507 h 4745608"/>
              <a:gd name="connsiteX99" fmla="*/ 1860559 w 4560132"/>
              <a:gd name="connsiteY99" fmla="*/ 2766431 h 4745608"/>
              <a:gd name="connsiteX100" fmla="*/ 1701613 w 4560132"/>
              <a:gd name="connsiteY100" fmla="*/ 2263518 h 4745608"/>
              <a:gd name="connsiteX101" fmla="*/ 1690183 w 4560132"/>
              <a:gd name="connsiteY101" fmla="*/ 1966338 h 4745608"/>
              <a:gd name="connsiteX102" fmla="*/ 1381991 w 4560132"/>
              <a:gd name="connsiteY102" fmla="*/ 1841604 h 4745608"/>
              <a:gd name="connsiteX103" fmla="*/ 1095823 w 4560132"/>
              <a:gd name="connsiteY103" fmla="*/ 1714878 h 4745608"/>
              <a:gd name="connsiteX104" fmla="*/ 746507 w 4560132"/>
              <a:gd name="connsiteY104" fmla="*/ 1626415 h 4745608"/>
              <a:gd name="connsiteX105" fmla="*/ 352873 w 4560132"/>
              <a:gd name="connsiteY105" fmla="*/ 1726308 h 4745608"/>
              <a:gd name="connsiteX106" fmla="*/ 113171 w 4560132"/>
              <a:gd name="connsiteY106" fmla="*/ 1763582 h 4745608"/>
              <a:gd name="connsiteX107" fmla="*/ 9973 w 4560132"/>
              <a:gd name="connsiteY107" fmla="*/ 1737738 h 4745608"/>
              <a:gd name="connsiteX108" fmla="*/ 348516 w 4560132"/>
              <a:gd name="connsiteY108" fmla="*/ 1643812 h 4745608"/>
              <a:gd name="connsiteX109" fmla="*/ 653097 w 4560132"/>
              <a:gd name="connsiteY109" fmla="*/ 1543920 h 4745608"/>
              <a:gd name="connsiteX110" fmla="*/ 1072963 w 4560132"/>
              <a:gd name="connsiteY110" fmla="*/ 1612008 h 4745608"/>
              <a:gd name="connsiteX111" fmla="*/ 1244413 w 4560132"/>
              <a:gd name="connsiteY111" fmla="*/ 1657728 h 4745608"/>
              <a:gd name="connsiteX112" fmla="*/ 1205766 w 4560132"/>
              <a:gd name="connsiteY112" fmla="*/ 1451988 h 4745608"/>
              <a:gd name="connsiteX113" fmla="*/ 1046313 w 4560132"/>
              <a:gd name="connsiteY113" fmla="*/ 815409 h 4745608"/>
              <a:gd name="connsiteX114" fmla="*/ 1221553 w 4560132"/>
              <a:gd name="connsiteY114" fmla="*/ 1211958 h 4745608"/>
              <a:gd name="connsiteX0" fmla="*/ 1221553 w 4560132"/>
              <a:gd name="connsiteY0" fmla="*/ 1211958 h 4745608"/>
              <a:gd name="connsiteX1" fmla="*/ 1343911 w 4560132"/>
              <a:gd name="connsiteY1" fmla="*/ 1559828 h 4745608"/>
              <a:gd name="connsiteX2" fmla="*/ 1553023 w 4560132"/>
              <a:gd name="connsiteY2" fmla="*/ 1657728 h 4745608"/>
              <a:gd name="connsiteX3" fmla="*/ 1907353 w 4560132"/>
              <a:gd name="connsiteY3" fmla="*/ 1680588 h 4745608"/>
              <a:gd name="connsiteX4" fmla="*/ 2021653 w 4560132"/>
              <a:gd name="connsiteY4" fmla="*/ 1543428 h 4745608"/>
              <a:gd name="connsiteX5" fmla="*/ 2124523 w 4560132"/>
              <a:gd name="connsiteY5" fmla="*/ 1291968 h 4745608"/>
              <a:gd name="connsiteX6" fmla="*/ 2124523 w 4560132"/>
              <a:gd name="connsiteY6" fmla="*/ 1120518 h 4745608"/>
              <a:gd name="connsiteX7" fmla="*/ 2068029 w 4560132"/>
              <a:gd name="connsiteY7" fmla="*/ 825325 h 4745608"/>
              <a:gd name="connsiteX8" fmla="*/ 2078803 w 4560132"/>
              <a:gd name="connsiteY8" fmla="*/ 777618 h 4745608"/>
              <a:gd name="connsiteX9" fmla="*/ 2170243 w 4560132"/>
              <a:gd name="connsiteY9" fmla="*/ 1086228 h 4745608"/>
              <a:gd name="connsiteX10" fmla="*/ 2215963 w 4560132"/>
              <a:gd name="connsiteY10" fmla="*/ 1269108 h 4745608"/>
              <a:gd name="connsiteX11" fmla="*/ 2284543 w 4560132"/>
              <a:gd name="connsiteY11" fmla="*/ 1303398 h 4745608"/>
              <a:gd name="connsiteX12" fmla="*/ 2330263 w 4560132"/>
              <a:gd name="connsiteY12" fmla="*/ 1166238 h 4745608"/>
              <a:gd name="connsiteX13" fmla="*/ 2467423 w 4560132"/>
              <a:gd name="connsiteY13" fmla="*/ 880488 h 4745608"/>
              <a:gd name="connsiteX14" fmla="*/ 2558863 w 4560132"/>
              <a:gd name="connsiteY14" fmla="*/ 640458 h 4745608"/>
              <a:gd name="connsiteX15" fmla="*/ 2616013 w 4560132"/>
              <a:gd name="connsiteY15" fmla="*/ 537588 h 4745608"/>
              <a:gd name="connsiteX16" fmla="*/ 2558863 w 4560132"/>
              <a:gd name="connsiteY16" fmla="*/ 789048 h 4745608"/>
              <a:gd name="connsiteX17" fmla="*/ 2444563 w 4560132"/>
              <a:gd name="connsiteY17" fmla="*/ 1097658 h 4745608"/>
              <a:gd name="connsiteX18" fmla="*/ 2375983 w 4560132"/>
              <a:gd name="connsiteY18" fmla="*/ 1406268 h 4745608"/>
              <a:gd name="connsiteX19" fmla="*/ 2558863 w 4560132"/>
              <a:gd name="connsiteY19" fmla="*/ 1577718 h 4745608"/>
              <a:gd name="connsiteX20" fmla="*/ 2878903 w 4560132"/>
              <a:gd name="connsiteY20" fmla="*/ 1657728 h 4745608"/>
              <a:gd name="connsiteX21" fmla="*/ 3187513 w 4560132"/>
              <a:gd name="connsiteY21" fmla="*/ 1657728 h 4745608"/>
              <a:gd name="connsiteX22" fmla="*/ 3370393 w 4560132"/>
              <a:gd name="connsiteY22" fmla="*/ 1566288 h 4745608"/>
              <a:gd name="connsiteX23" fmla="*/ 3488066 w 4560132"/>
              <a:gd name="connsiteY23" fmla="*/ 1246753 h 4745608"/>
              <a:gd name="connsiteX24" fmla="*/ 3495138 w 4560132"/>
              <a:gd name="connsiteY24" fmla="*/ 1115548 h 4745608"/>
              <a:gd name="connsiteX25" fmla="*/ 3493650 w 4560132"/>
              <a:gd name="connsiteY25" fmla="*/ 1063976 h 4745608"/>
              <a:gd name="connsiteX26" fmla="*/ 3450403 w 4560132"/>
              <a:gd name="connsiteY26" fmla="*/ 777618 h 4745608"/>
              <a:gd name="connsiteX27" fmla="*/ 3119893 w 4560132"/>
              <a:gd name="connsiteY27" fmla="*/ 321571 h 4745608"/>
              <a:gd name="connsiteX28" fmla="*/ 3497351 w 4560132"/>
              <a:gd name="connsiteY28" fmla="*/ 674883 h 4745608"/>
              <a:gd name="connsiteX29" fmla="*/ 3759013 w 4560132"/>
              <a:gd name="connsiteY29" fmla="*/ 571878 h 4745608"/>
              <a:gd name="connsiteX30" fmla="*/ 3999043 w 4560132"/>
              <a:gd name="connsiteY30" fmla="*/ 91818 h 4745608"/>
              <a:gd name="connsiteX31" fmla="*/ 4033333 w 4560132"/>
              <a:gd name="connsiteY31" fmla="*/ 11808 h 4745608"/>
              <a:gd name="connsiteX32" fmla="*/ 3984569 w 4560132"/>
              <a:gd name="connsiteY32" fmla="*/ 247366 h 4745608"/>
              <a:gd name="connsiteX33" fmla="*/ 3812791 w 4560132"/>
              <a:gd name="connsiteY33" fmla="*/ 647417 h 4745608"/>
              <a:gd name="connsiteX34" fmla="*/ 3592906 w 4560132"/>
              <a:gd name="connsiteY34" fmla="*/ 811408 h 4745608"/>
              <a:gd name="connsiteX35" fmla="*/ 3604425 w 4560132"/>
              <a:gd name="connsiteY35" fmla="*/ 999253 h 4745608"/>
              <a:gd name="connsiteX36" fmla="*/ 3872985 w 4560132"/>
              <a:gd name="connsiteY36" fmla="*/ 881976 h 4745608"/>
              <a:gd name="connsiteX37" fmla="*/ 4200754 w 4560132"/>
              <a:gd name="connsiteY37" fmla="*/ 774136 h 4745608"/>
              <a:gd name="connsiteX38" fmla="*/ 4064251 w 4560132"/>
              <a:gd name="connsiteY38" fmla="*/ 847195 h 4745608"/>
              <a:gd name="connsiteX39" fmla="*/ 3818880 w 4560132"/>
              <a:gd name="connsiteY39" fmla="*/ 991305 h 4745608"/>
              <a:gd name="connsiteX40" fmla="*/ 3658531 w 4560132"/>
              <a:gd name="connsiteY40" fmla="*/ 1093178 h 4745608"/>
              <a:gd name="connsiteX41" fmla="*/ 3622838 w 4560132"/>
              <a:gd name="connsiteY41" fmla="*/ 1221401 h 4745608"/>
              <a:gd name="connsiteX42" fmla="*/ 3577446 w 4560132"/>
              <a:gd name="connsiteY42" fmla="*/ 1500691 h 4745608"/>
              <a:gd name="connsiteX43" fmla="*/ 3461833 w 4560132"/>
              <a:gd name="connsiteY43" fmla="*/ 1726308 h 4745608"/>
              <a:gd name="connsiteX44" fmla="*/ 3278953 w 4560132"/>
              <a:gd name="connsiteY44" fmla="*/ 2034918 h 4745608"/>
              <a:gd name="connsiteX45" fmla="*/ 3288742 w 4560132"/>
              <a:gd name="connsiteY45" fmla="*/ 2273460 h 4745608"/>
              <a:gd name="connsiteX46" fmla="*/ 3434288 w 4560132"/>
              <a:gd name="connsiteY46" fmla="*/ 2417577 h 4745608"/>
              <a:gd name="connsiteX47" fmla="*/ 3781217 w 4560132"/>
              <a:gd name="connsiteY47" fmla="*/ 2618845 h 4745608"/>
              <a:gd name="connsiteX48" fmla="*/ 4079053 w 4560132"/>
              <a:gd name="connsiteY48" fmla="*/ 2777868 h 4745608"/>
              <a:gd name="connsiteX49" fmla="*/ 4560128 w 4560132"/>
              <a:gd name="connsiteY49" fmla="*/ 3010436 h 4745608"/>
              <a:gd name="connsiteX50" fmla="*/ 4070190 w 4560132"/>
              <a:gd name="connsiteY50" fmla="*/ 3021367 h 4745608"/>
              <a:gd name="connsiteX51" fmla="*/ 3404683 w 4560132"/>
              <a:gd name="connsiteY51" fmla="*/ 2732148 h 4745608"/>
              <a:gd name="connsiteX52" fmla="*/ 3195661 w 4560132"/>
              <a:gd name="connsiteY52" fmla="*/ 2770904 h 4745608"/>
              <a:gd name="connsiteX53" fmla="*/ 2995919 w 4560132"/>
              <a:gd name="connsiteY53" fmla="*/ 2782832 h 4745608"/>
              <a:gd name="connsiteX54" fmla="*/ 2832855 w 4560132"/>
              <a:gd name="connsiteY54" fmla="*/ 2930924 h 4745608"/>
              <a:gd name="connsiteX55" fmla="*/ 2820111 w 4560132"/>
              <a:gd name="connsiteY55" fmla="*/ 3026344 h 4745608"/>
              <a:gd name="connsiteX56" fmla="*/ 2959241 w 4560132"/>
              <a:gd name="connsiteY56" fmla="*/ 3167976 h 4745608"/>
              <a:gd name="connsiteX57" fmla="*/ 3176083 w 4560132"/>
              <a:gd name="connsiteY57" fmla="*/ 3269358 h 4745608"/>
              <a:gd name="connsiteX58" fmla="*/ 3388239 w 4560132"/>
              <a:gd name="connsiteY58" fmla="*/ 3442290 h 4745608"/>
              <a:gd name="connsiteX59" fmla="*/ 3212014 w 4560132"/>
              <a:gd name="connsiteY59" fmla="*/ 3336948 h 4745608"/>
              <a:gd name="connsiteX60" fmla="*/ 3004633 w 4560132"/>
              <a:gd name="connsiteY60" fmla="*/ 3276814 h 4745608"/>
              <a:gd name="connsiteX61" fmla="*/ 2771676 w 4560132"/>
              <a:gd name="connsiteY61" fmla="*/ 3166987 h 4745608"/>
              <a:gd name="connsiteX62" fmla="*/ 2638873 w 4560132"/>
              <a:gd name="connsiteY62" fmla="*/ 3097908 h 4745608"/>
              <a:gd name="connsiteX63" fmla="*/ 2570293 w 4560132"/>
              <a:gd name="connsiteY63" fmla="*/ 3109338 h 4745608"/>
              <a:gd name="connsiteX64" fmla="*/ 2525557 w 4560132"/>
              <a:gd name="connsiteY64" fmla="*/ 3326508 h 4745608"/>
              <a:gd name="connsiteX65" fmla="*/ 2584349 w 4560132"/>
              <a:gd name="connsiteY65" fmla="*/ 3577470 h 4745608"/>
              <a:gd name="connsiteX66" fmla="*/ 2663703 w 4560132"/>
              <a:gd name="connsiteY66" fmla="*/ 3996904 h 4745608"/>
              <a:gd name="connsiteX67" fmla="*/ 2633113 w 4560132"/>
              <a:gd name="connsiteY67" fmla="*/ 4192703 h 4745608"/>
              <a:gd name="connsiteX68" fmla="*/ 2539703 w 4560132"/>
              <a:gd name="connsiteY68" fmla="*/ 4455574 h 4745608"/>
              <a:gd name="connsiteX69" fmla="*/ 2595212 w 4560132"/>
              <a:gd name="connsiteY69" fmla="*/ 3945217 h 4745608"/>
              <a:gd name="connsiteX70" fmla="*/ 2481240 w 4560132"/>
              <a:gd name="connsiteY70" fmla="*/ 3566538 h 4745608"/>
              <a:gd name="connsiteX71" fmla="*/ 2307403 w 4560132"/>
              <a:gd name="connsiteY71" fmla="*/ 3166488 h 4745608"/>
              <a:gd name="connsiteX72" fmla="*/ 2261683 w 4560132"/>
              <a:gd name="connsiteY72" fmla="*/ 3063618 h 4745608"/>
              <a:gd name="connsiteX73" fmla="*/ 2078803 w 4560132"/>
              <a:gd name="connsiteY73" fmla="*/ 2949318 h 4745608"/>
              <a:gd name="connsiteX74" fmla="*/ 1824299 w 4560132"/>
              <a:gd name="connsiteY74" fmla="*/ 3002494 h 4745608"/>
              <a:gd name="connsiteX75" fmla="*/ 1412162 w 4560132"/>
              <a:gd name="connsiteY75" fmla="*/ 3235573 h 4745608"/>
              <a:gd name="connsiteX76" fmla="*/ 1381573 w 4560132"/>
              <a:gd name="connsiteY76" fmla="*/ 3680838 h 4745608"/>
              <a:gd name="connsiteX77" fmla="*/ 1340867 w 4560132"/>
              <a:gd name="connsiteY77" fmla="*/ 3980504 h 4745608"/>
              <a:gd name="connsiteX78" fmla="*/ 1197619 w 4560132"/>
              <a:gd name="connsiteY78" fmla="*/ 4738831 h 4745608"/>
              <a:gd name="connsiteX79" fmla="*/ 1220896 w 4560132"/>
              <a:gd name="connsiteY79" fmla="*/ 4338309 h 4745608"/>
              <a:gd name="connsiteX80" fmla="*/ 1242772 w 4560132"/>
              <a:gd name="connsiteY80" fmla="*/ 4080888 h 4745608"/>
              <a:gd name="connsiteX81" fmla="*/ 1198693 w 4560132"/>
              <a:gd name="connsiteY81" fmla="*/ 3909438 h 4745608"/>
              <a:gd name="connsiteX82" fmla="*/ 970093 w 4560132"/>
              <a:gd name="connsiteY82" fmla="*/ 3989448 h 4745608"/>
              <a:gd name="connsiteX83" fmla="*/ 766328 w 4560132"/>
              <a:gd name="connsiteY83" fmla="*/ 4131990 h 4745608"/>
              <a:gd name="connsiteX84" fmla="*/ 555808 w 4560132"/>
              <a:gd name="connsiteY84" fmla="*/ 4355688 h 4745608"/>
              <a:gd name="connsiteX85" fmla="*/ 785900 w 4560132"/>
              <a:gd name="connsiteY85" fmla="*/ 4017771 h 4745608"/>
              <a:gd name="connsiteX86" fmla="*/ 1130113 w 4560132"/>
              <a:gd name="connsiteY86" fmla="*/ 3817500 h 4745608"/>
              <a:gd name="connsiteX87" fmla="*/ 1278703 w 4560132"/>
              <a:gd name="connsiteY87" fmla="*/ 3726558 h 4745608"/>
              <a:gd name="connsiteX88" fmla="*/ 1269661 w 4560132"/>
              <a:gd name="connsiteY88" fmla="*/ 3390117 h 4745608"/>
              <a:gd name="connsiteX89" fmla="*/ 1309620 w 4560132"/>
              <a:gd name="connsiteY89" fmla="*/ 3169963 h 4745608"/>
              <a:gd name="connsiteX90" fmla="*/ 1393003 w 4560132"/>
              <a:gd name="connsiteY90" fmla="*/ 3052188 h 4745608"/>
              <a:gd name="connsiteX91" fmla="*/ 1080693 w 4560132"/>
              <a:gd name="connsiteY91" fmla="*/ 2984604 h 4745608"/>
              <a:gd name="connsiteX92" fmla="*/ 663453 w 4560132"/>
              <a:gd name="connsiteY92" fmla="*/ 3023360 h 4745608"/>
              <a:gd name="connsiteX93" fmla="*/ 235111 w 4560132"/>
              <a:gd name="connsiteY93" fmla="*/ 3217172 h 4745608"/>
              <a:gd name="connsiteX94" fmla="*/ 421453 w 4560132"/>
              <a:gd name="connsiteY94" fmla="*/ 3029328 h 4745608"/>
              <a:gd name="connsiteX95" fmla="*/ 627193 w 4560132"/>
              <a:gd name="connsiteY95" fmla="*/ 2926458 h 4745608"/>
              <a:gd name="connsiteX96" fmla="*/ 854480 w 4560132"/>
              <a:gd name="connsiteY96" fmla="*/ 2889178 h 4745608"/>
              <a:gd name="connsiteX97" fmla="*/ 1149272 w 4560132"/>
              <a:gd name="connsiteY97" fmla="*/ 2889676 h 4745608"/>
              <a:gd name="connsiteX98" fmla="*/ 1531894 w 4560132"/>
              <a:gd name="connsiteY98" fmla="*/ 2917507 h 4745608"/>
              <a:gd name="connsiteX99" fmla="*/ 1860559 w 4560132"/>
              <a:gd name="connsiteY99" fmla="*/ 2766431 h 4745608"/>
              <a:gd name="connsiteX100" fmla="*/ 1701613 w 4560132"/>
              <a:gd name="connsiteY100" fmla="*/ 2263518 h 4745608"/>
              <a:gd name="connsiteX101" fmla="*/ 1690183 w 4560132"/>
              <a:gd name="connsiteY101" fmla="*/ 1966338 h 4745608"/>
              <a:gd name="connsiteX102" fmla="*/ 1381991 w 4560132"/>
              <a:gd name="connsiteY102" fmla="*/ 1841604 h 4745608"/>
              <a:gd name="connsiteX103" fmla="*/ 1095823 w 4560132"/>
              <a:gd name="connsiteY103" fmla="*/ 1714878 h 4745608"/>
              <a:gd name="connsiteX104" fmla="*/ 746507 w 4560132"/>
              <a:gd name="connsiteY104" fmla="*/ 1626415 h 4745608"/>
              <a:gd name="connsiteX105" fmla="*/ 352873 w 4560132"/>
              <a:gd name="connsiteY105" fmla="*/ 1726308 h 4745608"/>
              <a:gd name="connsiteX106" fmla="*/ 113171 w 4560132"/>
              <a:gd name="connsiteY106" fmla="*/ 1763582 h 4745608"/>
              <a:gd name="connsiteX107" fmla="*/ 9973 w 4560132"/>
              <a:gd name="connsiteY107" fmla="*/ 1737738 h 4745608"/>
              <a:gd name="connsiteX108" fmla="*/ 348516 w 4560132"/>
              <a:gd name="connsiteY108" fmla="*/ 1643812 h 4745608"/>
              <a:gd name="connsiteX109" fmla="*/ 653097 w 4560132"/>
              <a:gd name="connsiteY109" fmla="*/ 1543920 h 4745608"/>
              <a:gd name="connsiteX110" fmla="*/ 1072963 w 4560132"/>
              <a:gd name="connsiteY110" fmla="*/ 1612008 h 4745608"/>
              <a:gd name="connsiteX111" fmla="*/ 1244413 w 4560132"/>
              <a:gd name="connsiteY111" fmla="*/ 1657728 h 4745608"/>
              <a:gd name="connsiteX112" fmla="*/ 1205766 w 4560132"/>
              <a:gd name="connsiteY112" fmla="*/ 1451988 h 4745608"/>
              <a:gd name="connsiteX113" fmla="*/ 1046313 w 4560132"/>
              <a:gd name="connsiteY113" fmla="*/ 815409 h 4745608"/>
              <a:gd name="connsiteX114" fmla="*/ 1221553 w 4560132"/>
              <a:gd name="connsiteY114" fmla="*/ 1211958 h 4745608"/>
              <a:gd name="connsiteX0" fmla="*/ 1221553 w 4560132"/>
              <a:gd name="connsiteY0" fmla="*/ 1211958 h 4745608"/>
              <a:gd name="connsiteX1" fmla="*/ 1343911 w 4560132"/>
              <a:gd name="connsiteY1" fmla="*/ 1559828 h 4745608"/>
              <a:gd name="connsiteX2" fmla="*/ 1553023 w 4560132"/>
              <a:gd name="connsiteY2" fmla="*/ 1657728 h 4745608"/>
              <a:gd name="connsiteX3" fmla="*/ 1907353 w 4560132"/>
              <a:gd name="connsiteY3" fmla="*/ 1680588 h 4745608"/>
              <a:gd name="connsiteX4" fmla="*/ 2021653 w 4560132"/>
              <a:gd name="connsiteY4" fmla="*/ 1543428 h 4745608"/>
              <a:gd name="connsiteX5" fmla="*/ 2124523 w 4560132"/>
              <a:gd name="connsiteY5" fmla="*/ 1291968 h 4745608"/>
              <a:gd name="connsiteX6" fmla="*/ 2124523 w 4560132"/>
              <a:gd name="connsiteY6" fmla="*/ 1120518 h 4745608"/>
              <a:gd name="connsiteX7" fmla="*/ 2068029 w 4560132"/>
              <a:gd name="connsiteY7" fmla="*/ 825325 h 4745608"/>
              <a:gd name="connsiteX8" fmla="*/ 2078803 w 4560132"/>
              <a:gd name="connsiteY8" fmla="*/ 777618 h 4745608"/>
              <a:gd name="connsiteX9" fmla="*/ 2170243 w 4560132"/>
              <a:gd name="connsiteY9" fmla="*/ 1086228 h 4745608"/>
              <a:gd name="connsiteX10" fmla="*/ 2215963 w 4560132"/>
              <a:gd name="connsiteY10" fmla="*/ 1269108 h 4745608"/>
              <a:gd name="connsiteX11" fmla="*/ 2284543 w 4560132"/>
              <a:gd name="connsiteY11" fmla="*/ 1303398 h 4745608"/>
              <a:gd name="connsiteX12" fmla="*/ 2330263 w 4560132"/>
              <a:gd name="connsiteY12" fmla="*/ 1166238 h 4745608"/>
              <a:gd name="connsiteX13" fmla="*/ 2467423 w 4560132"/>
              <a:gd name="connsiteY13" fmla="*/ 880488 h 4745608"/>
              <a:gd name="connsiteX14" fmla="*/ 2558863 w 4560132"/>
              <a:gd name="connsiteY14" fmla="*/ 640458 h 4745608"/>
              <a:gd name="connsiteX15" fmla="*/ 2616013 w 4560132"/>
              <a:gd name="connsiteY15" fmla="*/ 537588 h 4745608"/>
              <a:gd name="connsiteX16" fmla="*/ 2558863 w 4560132"/>
              <a:gd name="connsiteY16" fmla="*/ 789048 h 4745608"/>
              <a:gd name="connsiteX17" fmla="*/ 2444563 w 4560132"/>
              <a:gd name="connsiteY17" fmla="*/ 1097658 h 4745608"/>
              <a:gd name="connsiteX18" fmla="*/ 2375983 w 4560132"/>
              <a:gd name="connsiteY18" fmla="*/ 1406268 h 4745608"/>
              <a:gd name="connsiteX19" fmla="*/ 2558863 w 4560132"/>
              <a:gd name="connsiteY19" fmla="*/ 1577718 h 4745608"/>
              <a:gd name="connsiteX20" fmla="*/ 2878903 w 4560132"/>
              <a:gd name="connsiteY20" fmla="*/ 1657728 h 4745608"/>
              <a:gd name="connsiteX21" fmla="*/ 3187513 w 4560132"/>
              <a:gd name="connsiteY21" fmla="*/ 1657728 h 4745608"/>
              <a:gd name="connsiteX22" fmla="*/ 3370393 w 4560132"/>
              <a:gd name="connsiteY22" fmla="*/ 1566288 h 4745608"/>
              <a:gd name="connsiteX23" fmla="*/ 3488066 w 4560132"/>
              <a:gd name="connsiteY23" fmla="*/ 1246753 h 4745608"/>
              <a:gd name="connsiteX24" fmla="*/ 3495138 w 4560132"/>
              <a:gd name="connsiteY24" fmla="*/ 1115548 h 4745608"/>
              <a:gd name="connsiteX25" fmla="*/ 3493650 w 4560132"/>
              <a:gd name="connsiteY25" fmla="*/ 1063976 h 4745608"/>
              <a:gd name="connsiteX26" fmla="*/ 3450403 w 4560132"/>
              <a:gd name="connsiteY26" fmla="*/ 777618 h 4745608"/>
              <a:gd name="connsiteX27" fmla="*/ 3119893 w 4560132"/>
              <a:gd name="connsiteY27" fmla="*/ 321571 h 4745608"/>
              <a:gd name="connsiteX28" fmla="*/ 3497351 w 4560132"/>
              <a:gd name="connsiteY28" fmla="*/ 674883 h 4745608"/>
              <a:gd name="connsiteX29" fmla="*/ 3759013 w 4560132"/>
              <a:gd name="connsiteY29" fmla="*/ 571878 h 4745608"/>
              <a:gd name="connsiteX30" fmla="*/ 3999043 w 4560132"/>
              <a:gd name="connsiteY30" fmla="*/ 91818 h 4745608"/>
              <a:gd name="connsiteX31" fmla="*/ 4033333 w 4560132"/>
              <a:gd name="connsiteY31" fmla="*/ 11808 h 4745608"/>
              <a:gd name="connsiteX32" fmla="*/ 3984569 w 4560132"/>
              <a:gd name="connsiteY32" fmla="*/ 247366 h 4745608"/>
              <a:gd name="connsiteX33" fmla="*/ 3812791 w 4560132"/>
              <a:gd name="connsiteY33" fmla="*/ 647417 h 4745608"/>
              <a:gd name="connsiteX34" fmla="*/ 3592906 w 4560132"/>
              <a:gd name="connsiteY34" fmla="*/ 811408 h 4745608"/>
              <a:gd name="connsiteX35" fmla="*/ 3604425 w 4560132"/>
              <a:gd name="connsiteY35" fmla="*/ 999253 h 4745608"/>
              <a:gd name="connsiteX36" fmla="*/ 3872985 w 4560132"/>
              <a:gd name="connsiteY36" fmla="*/ 881976 h 4745608"/>
              <a:gd name="connsiteX37" fmla="*/ 4200754 w 4560132"/>
              <a:gd name="connsiteY37" fmla="*/ 774136 h 4745608"/>
              <a:gd name="connsiteX38" fmla="*/ 4064251 w 4560132"/>
              <a:gd name="connsiteY38" fmla="*/ 847195 h 4745608"/>
              <a:gd name="connsiteX39" fmla="*/ 3818880 w 4560132"/>
              <a:gd name="connsiteY39" fmla="*/ 991305 h 4745608"/>
              <a:gd name="connsiteX40" fmla="*/ 3658531 w 4560132"/>
              <a:gd name="connsiteY40" fmla="*/ 1093178 h 4745608"/>
              <a:gd name="connsiteX41" fmla="*/ 3622838 w 4560132"/>
              <a:gd name="connsiteY41" fmla="*/ 1221401 h 4745608"/>
              <a:gd name="connsiteX42" fmla="*/ 3577446 w 4560132"/>
              <a:gd name="connsiteY42" fmla="*/ 1500691 h 4745608"/>
              <a:gd name="connsiteX43" fmla="*/ 3461833 w 4560132"/>
              <a:gd name="connsiteY43" fmla="*/ 1726308 h 4745608"/>
              <a:gd name="connsiteX44" fmla="*/ 3278953 w 4560132"/>
              <a:gd name="connsiteY44" fmla="*/ 2034918 h 4745608"/>
              <a:gd name="connsiteX45" fmla="*/ 3288742 w 4560132"/>
              <a:gd name="connsiteY45" fmla="*/ 2273460 h 4745608"/>
              <a:gd name="connsiteX46" fmla="*/ 3434288 w 4560132"/>
              <a:gd name="connsiteY46" fmla="*/ 2417577 h 4745608"/>
              <a:gd name="connsiteX47" fmla="*/ 3781217 w 4560132"/>
              <a:gd name="connsiteY47" fmla="*/ 2618845 h 4745608"/>
              <a:gd name="connsiteX48" fmla="*/ 4079053 w 4560132"/>
              <a:gd name="connsiteY48" fmla="*/ 2777868 h 4745608"/>
              <a:gd name="connsiteX49" fmla="*/ 4560128 w 4560132"/>
              <a:gd name="connsiteY49" fmla="*/ 3010436 h 4745608"/>
              <a:gd name="connsiteX50" fmla="*/ 4070190 w 4560132"/>
              <a:gd name="connsiteY50" fmla="*/ 3021367 h 4745608"/>
              <a:gd name="connsiteX51" fmla="*/ 3404683 w 4560132"/>
              <a:gd name="connsiteY51" fmla="*/ 2732148 h 4745608"/>
              <a:gd name="connsiteX52" fmla="*/ 3195661 w 4560132"/>
              <a:gd name="connsiteY52" fmla="*/ 2770904 h 4745608"/>
              <a:gd name="connsiteX53" fmla="*/ 3025524 w 4560132"/>
              <a:gd name="connsiteY53" fmla="*/ 2858861 h 4745608"/>
              <a:gd name="connsiteX54" fmla="*/ 2832855 w 4560132"/>
              <a:gd name="connsiteY54" fmla="*/ 2930924 h 4745608"/>
              <a:gd name="connsiteX55" fmla="*/ 2820111 w 4560132"/>
              <a:gd name="connsiteY55" fmla="*/ 3026344 h 4745608"/>
              <a:gd name="connsiteX56" fmla="*/ 2959241 w 4560132"/>
              <a:gd name="connsiteY56" fmla="*/ 3167976 h 4745608"/>
              <a:gd name="connsiteX57" fmla="*/ 3176083 w 4560132"/>
              <a:gd name="connsiteY57" fmla="*/ 3269358 h 4745608"/>
              <a:gd name="connsiteX58" fmla="*/ 3388239 w 4560132"/>
              <a:gd name="connsiteY58" fmla="*/ 3442290 h 4745608"/>
              <a:gd name="connsiteX59" fmla="*/ 3212014 w 4560132"/>
              <a:gd name="connsiteY59" fmla="*/ 3336948 h 4745608"/>
              <a:gd name="connsiteX60" fmla="*/ 3004633 w 4560132"/>
              <a:gd name="connsiteY60" fmla="*/ 3276814 h 4745608"/>
              <a:gd name="connsiteX61" fmla="*/ 2771676 w 4560132"/>
              <a:gd name="connsiteY61" fmla="*/ 3166987 h 4745608"/>
              <a:gd name="connsiteX62" fmla="*/ 2638873 w 4560132"/>
              <a:gd name="connsiteY62" fmla="*/ 3097908 h 4745608"/>
              <a:gd name="connsiteX63" fmla="*/ 2570293 w 4560132"/>
              <a:gd name="connsiteY63" fmla="*/ 3109338 h 4745608"/>
              <a:gd name="connsiteX64" fmla="*/ 2525557 w 4560132"/>
              <a:gd name="connsiteY64" fmla="*/ 3326508 h 4745608"/>
              <a:gd name="connsiteX65" fmla="*/ 2584349 w 4560132"/>
              <a:gd name="connsiteY65" fmla="*/ 3577470 h 4745608"/>
              <a:gd name="connsiteX66" fmla="*/ 2663703 w 4560132"/>
              <a:gd name="connsiteY66" fmla="*/ 3996904 h 4745608"/>
              <a:gd name="connsiteX67" fmla="*/ 2633113 w 4560132"/>
              <a:gd name="connsiteY67" fmla="*/ 4192703 h 4745608"/>
              <a:gd name="connsiteX68" fmla="*/ 2539703 w 4560132"/>
              <a:gd name="connsiteY68" fmla="*/ 4455574 h 4745608"/>
              <a:gd name="connsiteX69" fmla="*/ 2595212 w 4560132"/>
              <a:gd name="connsiteY69" fmla="*/ 3945217 h 4745608"/>
              <a:gd name="connsiteX70" fmla="*/ 2481240 w 4560132"/>
              <a:gd name="connsiteY70" fmla="*/ 3566538 h 4745608"/>
              <a:gd name="connsiteX71" fmla="*/ 2307403 w 4560132"/>
              <a:gd name="connsiteY71" fmla="*/ 3166488 h 4745608"/>
              <a:gd name="connsiteX72" fmla="*/ 2261683 w 4560132"/>
              <a:gd name="connsiteY72" fmla="*/ 3063618 h 4745608"/>
              <a:gd name="connsiteX73" fmla="*/ 2078803 w 4560132"/>
              <a:gd name="connsiteY73" fmla="*/ 2949318 h 4745608"/>
              <a:gd name="connsiteX74" fmla="*/ 1824299 w 4560132"/>
              <a:gd name="connsiteY74" fmla="*/ 3002494 h 4745608"/>
              <a:gd name="connsiteX75" fmla="*/ 1412162 w 4560132"/>
              <a:gd name="connsiteY75" fmla="*/ 3235573 h 4745608"/>
              <a:gd name="connsiteX76" fmla="*/ 1381573 w 4560132"/>
              <a:gd name="connsiteY76" fmla="*/ 3680838 h 4745608"/>
              <a:gd name="connsiteX77" fmla="*/ 1340867 w 4560132"/>
              <a:gd name="connsiteY77" fmla="*/ 3980504 h 4745608"/>
              <a:gd name="connsiteX78" fmla="*/ 1197619 w 4560132"/>
              <a:gd name="connsiteY78" fmla="*/ 4738831 h 4745608"/>
              <a:gd name="connsiteX79" fmla="*/ 1220896 w 4560132"/>
              <a:gd name="connsiteY79" fmla="*/ 4338309 h 4745608"/>
              <a:gd name="connsiteX80" fmla="*/ 1242772 w 4560132"/>
              <a:gd name="connsiteY80" fmla="*/ 4080888 h 4745608"/>
              <a:gd name="connsiteX81" fmla="*/ 1198693 w 4560132"/>
              <a:gd name="connsiteY81" fmla="*/ 3909438 h 4745608"/>
              <a:gd name="connsiteX82" fmla="*/ 970093 w 4560132"/>
              <a:gd name="connsiteY82" fmla="*/ 3989448 h 4745608"/>
              <a:gd name="connsiteX83" fmla="*/ 766328 w 4560132"/>
              <a:gd name="connsiteY83" fmla="*/ 4131990 h 4745608"/>
              <a:gd name="connsiteX84" fmla="*/ 555808 w 4560132"/>
              <a:gd name="connsiteY84" fmla="*/ 4355688 h 4745608"/>
              <a:gd name="connsiteX85" fmla="*/ 785900 w 4560132"/>
              <a:gd name="connsiteY85" fmla="*/ 4017771 h 4745608"/>
              <a:gd name="connsiteX86" fmla="*/ 1130113 w 4560132"/>
              <a:gd name="connsiteY86" fmla="*/ 3817500 h 4745608"/>
              <a:gd name="connsiteX87" fmla="*/ 1278703 w 4560132"/>
              <a:gd name="connsiteY87" fmla="*/ 3726558 h 4745608"/>
              <a:gd name="connsiteX88" fmla="*/ 1269661 w 4560132"/>
              <a:gd name="connsiteY88" fmla="*/ 3390117 h 4745608"/>
              <a:gd name="connsiteX89" fmla="*/ 1309620 w 4560132"/>
              <a:gd name="connsiteY89" fmla="*/ 3169963 h 4745608"/>
              <a:gd name="connsiteX90" fmla="*/ 1393003 w 4560132"/>
              <a:gd name="connsiteY90" fmla="*/ 3052188 h 4745608"/>
              <a:gd name="connsiteX91" fmla="*/ 1080693 w 4560132"/>
              <a:gd name="connsiteY91" fmla="*/ 2984604 h 4745608"/>
              <a:gd name="connsiteX92" fmla="*/ 663453 w 4560132"/>
              <a:gd name="connsiteY92" fmla="*/ 3023360 h 4745608"/>
              <a:gd name="connsiteX93" fmla="*/ 235111 w 4560132"/>
              <a:gd name="connsiteY93" fmla="*/ 3217172 h 4745608"/>
              <a:gd name="connsiteX94" fmla="*/ 421453 w 4560132"/>
              <a:gd name="connsiteY94" fmla="*/ 3029328 h 4745608"/>
              <a:gd name="connsiteX95" fmla="*/ 627193 w 4560132"/>
              <a:gd name="connsiteY95" fmla="*/ 2926458 h 4745608"/>
              <a:gd name="connsiteX96" fmla="*/ 854480 w 4560132"/>
              <a:gd name="connsiteY96" fmla="*/ 2889178 h 4745608"/>
              <a:gd name="connsiteX97" fmla="*/ 1149272 w 4560132"/>
              <a:gd name="connsiteY97" fmla="*/ 2889676 h 4745608"/>
              <a:gd name="connsiteX98" fmla="*/ 1531894 w 4560132"/>
              <a:gd name="connsiteY98" fmla="*/ 2917507 h 4745608"/>
              <a:gd name="connsiteX99" fmla="*/ 1860559 w 4560132"/>
              <a:gd name="connsiteY99" fmla="*/ 2766431 h 4745608"/>
              <a:gd name="connsiteX100" fmla="*/ 1701613 w 4560132"/>
              <a:gd name="connsiteY100" fmla="*/ 2263518 h 4745608"/>
              <a:gd name="connsiteX101" fmla="*/ 1690183 w 4560132"/>
              <a:gd name="connsiteY101" fmla="*/ 1966338 h 4745608"/>
              <a:gd name="connsiteX102" fmla="*/ 1381991 w 4560132"/>
              <a:gd name="connsiteY102" fmla="*/ 1841604 h 4745608"/>
              <a:gd name="connsiteX103" fmla="*/ 1095823 w 4560132"/>
              <a:gd name="connsiteY103" fmla="*/ 1714878 h 4745608"/>
              <a:gd name="connsiteX104" fmla="*/ 746507 w 4560132"/>
              <a:gd name="connsiteY104" fmla="*/ 1626415 h 4745608"/>
              <a:gd name="connsiteX105" fmla="*/ 352873 w 4560132"/>
              <a:gd name="connsiteY105" fmla="*/ 1726308 h 4745608"/>
              <a:gd name="connsiteX106" fmla="*/ 113171 w 4560132"/>
              <a:gd name="connsiteY106" fmla="*/ 1763582 h 4745608"/>
              <a:gd name="connsiteX107" fmla="*/ 9973 w 4560132"/>
              <a:gd name="connsiteY107" fmla="*/ 1737738 h 4745608"/>
              <a:gd name="connsiteX108" fmla="*/ 348516 w 4560132"/>
              <a:gd name="connsiteY108" fmla="*/ 1643812 h 4745608"/>
              <a:gd name="connsiteX109" fmla="*/ 653097 w 4560132"/>
              <a:gd name="connsiteY109" fmla="*/ 1543920 h 4745608"/>
              <a:gd name="connsiteX110" fmla="*/ 1072963 w 4560132"/>
              <a:gd name="connsiteY110" fmla="*/ 1612008 h 4745608"/>
              <a:gd name="connsiteX111" fmla="*/ 1244413 w 4560132"/>
              <a:gd name="connsiteY111" fmla="*/ 1657728 h 4745608"/>
              <a:gd name="connsiteX112" fmla="*/ 1205766 w 4560132"/>
              <a:gd name="connsiteY112" fmla="*/ 1451988 h 4745608"/>
              <a:gd name="connsiteX113" fmla="*/ 1046313 w 4560132"/>
              <a:gd name="connsiteY113" fmla="*/ 815409 h 4745608"/>
              <a:gd name="connsiteX114" fmla="*/ 1221553 w 4560132"/>
              <a:gd name="connsiteY114" fmla="*/ 1211958 h 4745608"/>
              <a:gd name="connsiteX0" fmla="*/ 1221553 w 4560132"/>
              <a:gd name="connsiteY0" fmla="*/ 1211958 h 4745608"/>
              <a:gd name="connsiteX1" fmla="*/ 1343911 w 4560132"/>
              <a:gd name="connsiteY1" fmla="*/ 1559828 h 4745608"/>
              <a:gd name="connsiteX2" fmla="*/ 1553023 w 4560132"/>
              <a:gd name="connsiteY2" fmla="*/ 1657728 h 4745608"/>
              <a:gd name="connsiteX3" fmla="*/ 1907353 w 4560132"/>
              <a:gd name="connsiteY3" fmla="*/ 1680588 h 4745608"/>
              <a:gd name="connsiteX4" fmla="*/ 2021653 w 4560132"/>
              <a:gd name="connsiteY4" fmla="*/ 1543428 h 4745608"/>
              <a:gd name="connsiteX5" fmla="*/ 2124523 w 4560132"/>
              <a:gd name="connsiteY5" fmla="*/ 1291968 h 4745608"/>
              <a:gd name="connsiteX6" fmla="*/ 2124523 w 4560132"/>
              <a:gd name="connsiteY6" fmla="*/ 1120518 h 4745608"/>
              <a:gd name="connsiteX7" fmla="*/ 2068029 w 4560132"/>
              <a:gd name="connsiteY7" fmla="*/ 825325 h 4745608"/>
              <a:gd name="connsiteX8" fmla="*/ 2078803 w 4560132"/>
              <a:gd name="connsiteY8" fmla="*/ 777618 h 4745608"/>
              <a:gd name="connsiteX9" fmla="*/ 2170243 w 4560132"/>
              <a:gd name="connsiteY9" fmla="*/ 1086228 h 4745608"/>
              <a:gd name="connsiteX10" fmla="*/ 2215963 w 4560132"/>
              <a:gd name="connsiteY10" fmla="*/ 1269108 h 4745608"/>
              <a:gd name="connsiteX11" fmla="*/ 2284543 w 4560132"/>
              <a:gd name="connsiteY11" fmla="*/ 1303398 h 4745608"/>
              <a:gd name="connsiteX12" fmla="*/ 2330263 w 4560132"/>
              <a:gd name="connsiteY12" fmla="*/ 1166238 h 4745608"/>
              <a:gd name="connsiteX13" fmla="*/ 2467423 w 4560132"/>
              <a:gd name="connsiteY13" fmla="*/ 880488 h 4745608"/>
              <a:gd name="connsiteX14" fmla="*/ 2558863 w 4560132"/>
              <a:gd name="connsiteY14" fmla="*/ 640458 h 4745608"/>
              <a:gd name="connsiteX15" fmla="*/ 2616013 w 4560132"/>
              <a:gd name="connsiteY15" fmla="*/ 537588 h 4745608"/>
              <a:gd name="connsiteX16" fmla="*/ 2558863 w 4560132"/>
              <a:gd name="connsiteY16" fmla="*/ 789048 h 4745608"/>
              <a:gd name="connsiteX17" fmla="*/ 2444563 w 4560132"/>
              <a:gd name="connsiteY17" fmla="*/ 1097658 h 4745608"/>
              <a:gd name="connsiteX18" fmla="*/ 2375983 w 4560132"/>
              <a:gd name="connsiteY18" fmla="*/ 1406268 h 4745608"/>
              <a:gd name="connsiteX19" fmla="*/ 2558863 w 4560132"/>
              <a:gd name="connsiteY19" fmla="*/ 1577718 h 4745608"/>
              <a:gd name="connsiteX20" fmla="*/ 2878903 w 4560132"/>
              <a:gd name="connsiteY20" fmla="*/ 1657728 h 4745608"/>
              <a:gd name="connsiteX21" fmla="*/ 3187513 w 4560132"/>
              <a:gd name="connsiteY21" fmla="*/ 1657728 h 4745608"/>
              <a:gd name="connsiteX22" fmla="*/ 3370393 w 4560132"/>
              <a:gd name="connsiteY22" fmla="*/ 1566288 h 4745608"/>
              <a:gd name="connsiteX23" fmla="*/ 3488066 w 4560132"/>
              <a:gd name="connsiteY23" fmla="*/ 1246753 h 4745608"/>
              <a:gd name="connsiteX24" fmla="*/ 3495138 w 4560132"/>
              <a:gd name="connsiteY24" fmla="*/ 1115548 h 4745608"/>
              <a:gd name="connsiteX25" fmla="*/ 3493650 w 4560132"/>
              <a:gd name="connsiteY25" fmla="*/ 1063976 h 4745608"/>
              <a:gd name="connsiteX26" fmla="*/ 3450403 w 4560132"/>
              <a:gd name="connsiteY26" fmla="*/ 777618 h 4745608"/>
              <a:gd name="connsiteX27" fmla="*/ 3119893 w 4560132"/>
              <a:gd name="connsiteY27" fmla="*/ 321571 h 4745608"/>
              <a:gd name="connsiteX28" fmla="*/ 3497351 w 4560132"/>
              <a:gd name="connsiteY28" fmla="*/ 674883 h 4745608"/>
              <a:gd name="connsiteX29" fmla="*/ 3759013 w 4560132"/>
              <a:gd name="connsiteY29" fmla="*/ 571878 h 4745608"/>
              <a:gd name="connsiteX30" fmla="*/ 3999043 w 4560132"/>
              <a:gd name="connsiteY30" fmla="*/ 91818 h 4745608"/>
              <a:gd name="connsiteX31" fmla="*/ 4033333 w 4560132"/>
              <a:gd name="connsiteY31" fmla="*/ 11808 h 4745608"/>
              <a:gd name="connsiteX32" fmla="*/ 3984569 w 4560132"/>
              <a:gd name="connsiteY32" fmla="*/ 247366 h 4745608"/>
              <a:gd name="connsiteX33" fmla="*/ 3812791 w 4560132"/>
              <a:gd name="connsiteY33" fmla="*/ 647417 h 4745608"/>
              <a:gd name="connsiteX34" fmla="*/ 3592906 w 4560132"/>
              <a:gd name="connsiteY34" fmla="*/ 811408 h 4745608"/>
              <a:gd name="connsiteX35" fmla="*/ 3604425 w 4560132"/>
              <a:gd name="connsiteY35" fmla="*/ 999253 h 4745608"/>
              <a:gd name="connsiteX36" fmla="*/ 3872985 w 4560132"/>
              <a:gd name="connsiteY36" fmla="*/ 881976 h 4745608"/>
              <a:gd name="connsiteX37" fmla="*/ 4200754 w 4560132"/>
              <a:gd name="connsiteY37" fmla="*/ 774136 h 4745608"/>
              <a:gd name="connsiteX38" fmla="*/ 4064251 w 4560132"/>
              <a:gd name="connsiteY38" fmla="*/ 847195 h 4745608"/>
              <a:gd name="connsiteX39" fmla="*/ 3818880 w 4560132"/>
              <a:gd name="connsiteY39" fmla="*/ 991305 h 4745608"/>
              <a:gd name="connsiteX40" fmla="*/ 3658531 w 4560132"/>
              <a:gd name="connsiteY40" fmla="*/ 1093178 h 4745608"/>
              <a:gd name="connsiteX41" fmla="*/ 3622838 w 4560132"/>
              <a:gd name="connsiteY41" fmla="*/ 1221401 h 4745608"/>
              <a:gd name="connsiteX42" fmla="*/ 3577446 w 4560132"/>
              <a:gd name="connsiteY42" fmla="*/ 1500691 h 4745608"/>
              <a:gd name="connsiteX43" fmla="*/ 3461833 w 4560132"/>
              <a:gd name="connsiteY43" fmla="*/ 1726308 h 4745608"/>
              <a:gd name="connsiteX44" fmla="*/ 3278953 w 4560132"/>
              <a:gd name="connsiteY44" fmla="*/ 2034918 h 4745608"/>
              <a:gd name="connsiteX45" fmla="*/ 3288742 w 4560132"/>
              <a:gd name="connsiteY45" fmla="*/ 2273460 h 4745608"/>
              <a:gd name="connsiteX46" fmla="*/ 3434288 w 4560132"/>
              <a:gd name="connsiteY46" fmla="*/ 2417577 h 4745608"/>
              <a:gd name="connsiteX47" fmla="*/ 3781217 w 4560132"/>
              <a:gd name="connsiteY47" fmla="*/ 2618845 h 4745608"/>
              <a:gd name="connsiteX48" fmla="*/ 4079053 w 4560132"/>
              <a:gd name="connsiteY48" fmla="*/ 2777868 h 4745608"/>
              <a:gd name="connsiteX49" fmla="*/ 4560128 w 4560132"/>
              <a:gd name="connsiteY49" fmla="*/ 3010436 h 4745608"/>
              <a:gd name="connsiteX50" fmla="*/ 4070190 w 4560132"/>
              <a:gd name="connsiteY50" fmla="*/ 3021367 h 4745608"/>
              <a:gd name="connsiteX51" fmla="*/ 3412085 w 4560132"/>
              <a:gd name="connsiteY51" fmla="*/ 2794761 h 4745608"/>
              <a:gd name="connsiteX52" fmla="*/ 3195661 w 4560132"/>
              <a:gd name="connsiteY52" fmla="*/ 2770904 h 4745608"/>
              <a:gd name="connsiteX53" fmla="*/ 3025524 w 4560132"/>
              <a:gd name="connsiteY53" fmla="*/ 2858861 h 4745608"/>
              <a:gd name="connsiteX54" fmla="*/ 2832855 w 4560132"/>
              <a:gd name="connsiteY54" fmla="*/ 2930924 h 4745608"/>
              <a:gd name="connsiteX55" fmla="*/ 2820111 w 4560132"/>
              <a:gd name="connsiteY55" fmla="*/ 3026344 h 4745608"/>
              <a:gd name="connsiteX56" fmla="*/ 2959241 w 4560132"/>
              <a:gd name="connsiteY56" fmla="*/ 3167976 h 4745608"/>
              <a:gd name="connsiteX57" fmla="*/ 3176083 w 4560132"/>
              <a:gd name="connsiteY57" fmla="*/ 3269358 h 4745608"/>
              <a:gd name="connsiteX58" fmla="*/ 3388239 w 4560132"/>
              <a:gd name="connsiteY58" fmla="*/ 3442290 h 4745608"/>
              <a:gd name="connsiteX59" fmla="*/ 3212014 w 4560132"/>
              <a:gd name="connsiteY59" fmla="*/ 3336948 h 4745608"/>
              <a:gd name="connsiteX60" fmla="*/ 3004633 w 4560132"/>
              <a:gd name="connsiteY60" fmla="*/ 3276814 h 4745608"/>
              <a:gd name="connsiteX61" fmla="*/ 2771676 w 4560132"/>
              <a:gd name="connsiteY61" fmla="*/ 3166987 h 4745608"/>
              <a:gd name="connsiteX62" fmla="*/ 2638873 w 4560132"/>
              <a:gd name="connsiteY62" fmla="*/ 3097908 h 4745608"/>
              <a:gd name="connsiteX63" fmla="*/ 2570293 w 4560132"/>
              <a:gd name="connsiteY63" fmla="*/ 3109338 h 4745608"/>
              <a:gd name="connsiteX64" fmla="*/ 2525557 w 4560132"/>
              <a:gd name="connsiteY64" fmla="*/ 3326508 h 4745608"/>
              <a:gd name="connsiteX65" fmla="*/ 2584349 w 4560132"/>
              <a:gd name="connsiteY65" fmla="*/ 3577470 h 4745608"/>
              <a:gd name="connsiteX66" fmla="*/ 2663703 w 4560132"/>
              <a:gd name="connsiteY66" fmla="*/ 3996904 h 4745608"/>
              <a:gd name="connsiteX67" fmla="*/ 2633113 w 4560132"/>
              <a:gd name="connsiteY67" fmla="*/ 4192703 h 4745608"/>
              <a:gd name="connsiteX68" fmla="*/ 2539703 w 4560132"/>
              <a:gd name="connsiteY68" fmla="*/ 4455574 h 4745608"/>
              <a:gd name="connsiteX69" fmla="*/ 2595212 w 4560132"/>
              <a:gd name="connsiteY69" fmla="*/ 3945217 h 4745608"/>
              <a:gd name="connsiteX70" fmla="*/ 2481240 w 4560132"/>
              <a:gd name="connsiteY70" fmla="*/ 3566538 h 4745608"/>
              <a:gd name="connsiteX71" fmla="*/ 2307403 w 4560132"/>
              <a:gd name="connsiteY71" fmla="*/ 3166488 h 4745608"/>
              <a:gd name="connsiteX72" fmla="*/ 2261683 w 4560132"/>
              <a:gd name="connsiteY72" fmla="*/ 3063618 h 4745608"/>
              <a:gd name="connsiteX73" fmla="*/ 2078803 w 4560132"/>
              <a:gd name="connsiteY73" fmla="*/ 2949318 h 4745608"/>
              <a:gd name="connsiteX74" fmla="*/ 1824299 w 4560132"/>
              <a:gd name="connsiteY74" fmla="*/ 3002494 h 4745608"/>
              <a:gd name="connsiteX75" fmla="*/ 1412162 w 4560132"/>
              <a:gd name="connsiteY75" fmla="*/ 3235573 h 4745608"/>
              <a:gd name="connsiteX76" fmla="*/ 1381573 w 4560132"/>
              <a:gd name="connsiteY76" fmla="*/ 3680838 h 4745608"/>
              <a:gd name="connsiteX77" fmla="*/ 1340867 w 4560132"/>
              <a:gd name="connsiteY77" fmla="*/ 3980504 h 4745608"/>
              <a:gd name="connsiteX78" fmla="*/ 1197619 w 4560132"/>
              <a:gd name="connsiteY78" fmla="*/ 4738831 h 4745608"/>
              <a:gd name="connsiteX79" fmla="*/ 1220896 w 4560132"/>
              <a:gd name="connsiteY79" fmla="*/ 4338309 h 4745608"/>
              <a:gd name="connsiteX80" fmla="*/ 1242772 w 4560132"/>
              <a:gd name="connsiteY80" fmla="*/ 4080888 h 4745608"/>
              <a:gd name="connsiteX81" fmla="*/ 1198693 w 4560132"/>
              <a:gd name="connsiteY81" fmla="*/ 3909438 h 4745608"/>
              <a:gd name="connsiteX82" fmla="*/ 970093 w 4560132"/>
              <a:gd name="connsiteY82" fmla="*/ 3989448 h 4745608"/>
              <a:gd name="connsiteX83" fmla="*/ 766328 w 4560132"/>
              <a:gd name="connsiteY83" fmla="*/ 4131990 h 4745608"/>
              <a:gd name="connsiteX84" fmla="*/ 555808 w 4560132"/>
              <a:gd name="connsiteY84" fmla="*/ 4355688 h 4745608"/>
              <a:gd name="connsiteX85" fmla="*/ 785900 w 4560132"/>
              <a:gd name="connsiteY85" fmla="*/ 4017771 h 4745608"/>
              <a:gd name="connsiteX86" fmla="*/ 1130113 w 4560132"/>
              <a:gd name="connsiteY86" fmla="*/ 3817500 h 4745608"/>
              <a:gd name="connsiteX87" fmla="*/ 1278703 w 4560132"/>
              <a:gd name="connsiteY87" fmla="*/ 3726558 h 4745608"/>
              <a:gd name="connsiteX88" fmla="*/ 1269661 w 4560132"/>
              <a:gd name="connsiteY88" fmla="*/ 3390117 h 4745608"/>
              <a:gd name="connsiteX89" fmla="*/ 1309620 w 4560132"/>
              <a:gd name="connsiteY89" fmla="*/ 3169963 h 4745608"/>
              <a:gd name="connsiteX90" fmla="*/ 1393003 w 4560132"/>
              <a:gd name="connsiteY90" fmla="*/ 3052188 h 4745608"/>
              <a:gd name="connsiteX91" fmla="*/ 1080693 w 4560132"/>
              <a:gd name="connsiteY91" fmla="*/ 2984604 h 4745608"/>
              <a:gd name="connsiteX92" fmla="*/ 663453 w 4560132"/>
              <a:gd name="connsiteY92" fmla="*/ 3023360 h 4745608"/>
              <a:gd name="connsiteX93" fmla="*/ 235111 w 4560132"/>
              <a:gd name="connsiteY93" fmla="*/ 3217172 h 4745608"/>
              <a:gd name="connsiteX94" fmla="*/ 421453 w 4560132"/>
              <a:gd name="connsiteY94" fmla="*/ 3029328 h 4745608"/>
              <a:gd name="connsiteX95" fmla="*/ 627193 w 4560132"/>
              <a:gd name="connsiteY95" fmla="*/ 2926458 h 4745608"/>
              <a:gd name="connsiteX96" fmla="*/ 854480 w 4560132"/>
              <a:gd name="connsiteY96" fmla="*/ 2889178 h 4745608"/>
              <a:gd name="connsiteX97" fmla="*/ 1149272 w 4560132"/>
              <a:gd name="connsiteY97" fmla="*/ 2889676 h 4745608"/>
              <a:gd name="connsiteX98" fmla="*/ 1531894 w 4560132"/>
              <a:gd name="connsiteY98" fmla="*/ 2917507 h 4745608"/>
              <a:gd name="connsiteX99" fmla="*/ 1860559 w 4560132"/>
              <a:gd name="connsiteY99" fmla="*/ 2766431 h 4745608"/>
              <a:gd name="connsiteX100" fmla="*/ 1701613 w 4560132"/>
              <a:gd name="connsiteY100" fmla="*/ 2263518 h 4745608"/>
              <a:gd name="connsiteX101" fmla="*/ 1690183 w 4560132"/>
              <a:gd name="connsiteY101" fmla="*/ 1966338 h 4745608"/>
              <a:gd name="connsiteX102" fmla="*/ 1381991 w 4560132"/>
              <a:gd name="connsiteY102" fmla="*/ 1841604 h 4745608"/>
              <a:gd name="connsiteX103" fmla="*/ 1095823 w 4560132"/>
              <a:gd name="connsiteY103" fmla="*/ 1714878 h 4745608"/>
              <a:gd name="connsiteX104" fmla="*/ 746507 w 4560132"/>
              <a:gd name="connsiteY104" fmla="*/ 1626415 h 4745608"/>
              <a:gd name="connsiteX105" fmla="*/ 352873 w 4560132"/>
              <a:gd name="connsiteY105" fmla="*/ 1726308 h 4745608"/>
              <a:gd name="connsiteX106" fmla="*/ 113171 w 4560132"/>
              <a:gd name="connsiteY106" fmla="*/ 1763582 h 4745608"/>
              <a:gd name="connsiteX107" fmla="*/ 9973 w 4560132"/>
              <a:gd name="connsiteY107" fmla="*/ 1737738 h 4745608"/>
              <a:gd name="connsiteX108" fmla="*/ 348516 w 4560132"/>
              <a:gd name="connsiteY108" fmla="*/ 1643812 h 4745608"/>
              <a:gd name="connsiteX109" fmla="*/ 653097 w 4560132"/>
              <a:gd name="connsiteY109" fmla="*/ 1543920 h 4745608"/>
              <a:gd name="connsiteX110" fmla="*/ 1072963 w 4560132"/>
              <a:gd name="connsiteY110" fmla="*/ 1612008 h 4745608"/>
              <a:gd name="connsiteX111" fmla="*/ 1244413 w 4560132"/>
              <a:gd name="connsiteY111" fmla="*/ 1657728 h 4745608"/>
              <a:gd name="connsiteX112" fmla="*/ 1205766 w 4560132"/>
              <a:gd name="connsiteY112" fmla="*/ 1451988 h 4745608"/>
              <a:gd name="connsiteX113" fmla="*/ 1046313 w 4560132"/>
              <a:gd name="connsiteY113" fmla="*/ 815409 h 4745608"/>
              <a:gd name="connsiteX114" fmla="*/ 1221553 w 4560132"/>
              <a:gd name="connsiteY114" fmla="*/ 1211958 h 4745608"/>
              <a:gd name="connsiteX0" fmla="*/ 1221553 w 4560132"/>
              <a:gd name="connsiteY0" fmla="*/ 1211958 h 4745608"/>
              <a:gd name="connsiteX1" fmla="*/ 1343911 w 4560132"/>
              <a:gd name="connsiteY1" fmla="*/ 1559828 h 4745608"/>
              <a:gd name="connsiteX2" fmla="*/ 1553023 w 4560132"/>
              <a:gd name="connsiteY2" fmla="*/ 1657728 h 4745608"/>
              <a:gd name="connsiteX3" fmla="*/ 1907353 w 4560132"/>
              <a:gd name="connsiteY3" fmla="*/ 1680588 h 4745608"/>
              <a:gd name="connsiteX4" fmla="*/ 2021653 w 4560132"/>
              <a:gd name="connsiteY4" fmla="*/ 1543428 h 4745608"/>
              <a:gd name="connsiteX5" fmla="*/ 2124523 w 4560132"/>
              <a:gd name="connsiteY5" fmla="*/ 1291968 h 4745608"/>
              <a:gd name="connsiteX6" fmla="*/ 2124523 w 4560132"/>
              <a:gd name="connsiteY6" fmla="*/ 1120518 h 4745608"/>
              <a:gd name="connsiteX7" fmla="*/ 2068029 w 4560132"/>
              <a:gd name="connsiteY7" fmla="*/ 825325 h 4745608"/>
              <a:gd name="connsiteX8" fmla="*/ 2078803 w 4560132"/>
              <a:gd name="connsiteY8" fmla="*/ 777618 h 4745608"/>
              <a:gd name="connsiteX9" fmla="*/ 2170243 w 4560132"/>
              <a:gd name="connsiteY9" fmla="*/ 1086228 h 4745608"/>
              <a:gd name="connsiteX10" fmla="*/ 2215963 w 4560132"/>
              <a:gd name="connsiteY10" fmla="*/ 1269108 h 4745608"/>
              <a:gd name="connsiteX11" fmla="*/ 2284543 w 4560132"/>
              <a:gd name="connsiteY11" fmla="*/ 1303398 h 4745608"/>
              <a:gd name="connsiteX12" fmla="*/ 2330263 w 4560132"/>
              <a:gd name="connsiteY12" fmla="*/ 1166238 h 4745608"/>
              <a:gd name="connsiteX13" fmla="*/ 2467423 w 4560132"/>
              <a:gd name="connsiteY13" fmla="*/ 880488 h 4745608"/>
              <a:gd name="connsiteX14" fmla="*/ 2558863 w 4560132"/>
              <a:gd name="connsiteY14" fmla="*/ 640458 h 4745608"/>
              <a:gd name="connsiteX15" fmla="*/ 2616013 w 4560132"/>
              <a:gd name="connsiteY15" fmla="*/ 537588 h 4745608"/>
              <a:gd name="connsiteX16" fmla="*/ 2558863 w 4560132"/>
              <a:gd name="connsiteY16" fmla="*/ 789048 h 4745608"/>
              <a:gd name="connsiteX17" fmla="*/ 2444563 w 4560132"/>
              <a:gd name="connsiteY17" fmla="*/ 1097658 h 4745608"/>
              <a:gd name="connsiteX18" fmla="*/ 2375983 w 4560132"/>
              <a:gd name="connsiteY18" fmla="*/ 1406268 h 4745608"/>
              <a:gd name="connsiteX19" fmla="*/ 2558863 w 4560132"/>
              <a:gd name="connsiteY19" fmla="*/ 1577718 h 4745608"/>
              <a:gd name="connsiteX20" fmla="*/ 2878903 w 4560132"/>
              <a:gd name="connsiteY20" fmla="*/ 1657728 h 4745608"/>
              <a:gd name="connsiteX21" fmla="*/ 3187513 w 4560132"/>
              <a:gd name="connsiteY21" fmla="*/ 1657728 h 4745608"/>
              <a:gd name="connsiteX22" fmla="*/ 3370393 w 4560132"/>
              <a:gd name="connsiteY22" fmla="*/ 1566288 h 4745608"/>
              <a:gd name="connsiteX23" fmla="*/ 3488066 w 4560132"/>
              <a:gd name="connsiteY23" fmla="*/ 1246753 h 4745608"/>
              <a:gd name="connsiteX24" fmla="*/ 3495138 w 4560132"/>
              <a:gd name="connsiteY24" fmla="*/ 1115548 h 4745608"/>
              <a:gd name="connsiteX25" fmla="*/ 3493650 w 4560132"/>
              <a:gd name="connsiteY25" fmla="*/ 1063976 h 4745608"/>
              <a:gd name="connsiteX26" fmla="*/ 3450403 w 4560132"/>
              <a:gd name="connsiteY26" fmla="*/ 777618 h 4745608"/>
              <a:gd name="connsiteX27" fmla="*/ 3119893 w 4560132"/>
              <a:gd name="connsiteY27" fmla="*/ 321571 h 4745608"/>
              <a:gd name="connsiteX28" fmla="*/ 3497351 w 4560132"/>
              <a:gd name="connsiteY28" fmla="*/ 674883 h 4745608"/>
              <a:gd name="connsiteX29" fmla="*/ 3759013 w 4560132"/>
              <a:gd name="connsiteY29" fmla="*/ 571878 h 4745608"/>
              <a:gd name="connsiteX30" fmla="*/ 3999043 w 4560132"/>
              <a:gd name="connsiteY30" fmla="*/ 91818 h 4745608"/>
              <a:gd name="connsiteX31" fmla="*/ 4033333 w 4560132"/>
              <a:gd name="connsiteY31" fmla="*/ 11808 h 4745608"/>
              <a:gd name="connsiteX32" fmla="*/ 3984569 w 4560132"/>
              <a:gd name="connsiteY32" fmla="*/ 247366 h 4745608"/>
              <a:gd name="connsiteX33" fmla="*/ 3812791 w 4560132"/>
              <a:gd name="connsiteY33" fmla="*/ 647417 h 4745608"/>
              <a:gd name="connsiteX34" fmla="*/ 3592906 w 4560132"/>
              <a:gd name="connsiteY34" fmla="*/ 811408 h 4745608"/>
              <a:gd name="connsiteX35" fmla="*/ 3604425 w 4560132"/>
              <a:gd name="connsiteY35" fmla="*/ 999253 h 4745608"/>
              <a:gd name="connsiteX36" fmla="*/ 3872985 w 4560132"/>
              <a:gd name="connsiteY36" fmla="*/ 881976 h 4745608"/>
              <a:gd name="connsiteX37" fmla="*/ 4200754 w 4560132"/>
              <a:gd name="connsiteY37" fmla="*/ 774136 h 4745608"/>
              <a:gd name="connsiteX38" fmla="*/ 4064251 w 4560132"/>
              <a:gd name="connsiteY38" fmla="*/ 847195 h 4745608"/>
              <a:gd name="connsiteX39" fmla="*/ 3818880 w 4560132"/>
              <a:gd name="connsiteY39" fmla="*/ 991305 h 4745608"/>
              <a:gd name="connsiteX40" fmla="*/ 3658531 w 4560132"/>
              <a:gd name="connsiteY40" fmla="*/ 1093178 h 4745608"/>
              <a:gd name="connsiteX41" fmla="*/ 3622838 w 4560132"/>
              <a:gd name="connsiteY41" fmla="*/ 1221401 h 4745608"/>
              <a:gd name="connsiteX42" fmla="*/ 3577446 w 4560132"/>
              <a:gd name="connsiteY42" fmla="*/ 1500691 h 4745608"/>
              <a:gd name="connsiteX43" fmla="*/ 3461833 w 4560132"/>
              <a:gd name="connsiteY43" fmla="*/ 1726308 h 4745608"/>
              <a:gd name="connsiteX44" fmla="*/ 3278953 w 4560132"/>
              <a:gd name="connsiteY44" fmla="*/ 2034918 h 4745608"/>
              <a:gd name="connsiteX45" fmla="*/ 3288742 w 4560132"/>
              <a:gd name="connsiteY45" fmla="*/ 2273460 h 4745608"/>
              <a:gd name="connsiteX46" fmla="*/ 3434288 w 4560132"/>
              <a:gd name="connsiteY46" fmla="*/ 2417577 h 4745608"/>
              <a:gd name="connsiteX47" fmla="*/ 3781217 w 4560132"/>
              <a:gd name="connsiteY47" fmla="*/ 2618845 h 4745608"/>
              <a:gd name="connsiteX48" fmla="*/ 4079053 w 4560132"/>
              <a:gd name="connsiteY48" fmla="*/ 2777868 h 4745608"/>
              <a:gd name="connsiteX49" fmla="*/ 4560128 w 4560132"/>
              <a:gd name="connsiteY49" fmla="*/ 3010436 h 4745608"/>
              <a:gd name="connsiteX50" fmla="*/ 4070190 w 4560132"/>
              <a:gd name="connsiteY50" fmla="*/ 3021367 h 4745608"/>
              <a:gd name="connsiteX51" fmla="*/ 3412085 w 4560132"/>
              <a:gd name="connsiteY51" fmla="*/ 2794761 h 4745608"/>
              <a:gd name="connsiteX52" fmla="*/ 3217865 w 4560132"/>
              <a:gd name="connsiteY52" fmla="*/ 2829045 h 4745608"/>
              <a:gd name="connsiteX53" fmla="*/ 3025524 w 4560132"/>
              <a:gd name="connsiteY53" fmla="*/ 2858861 h 4745608"/>
              <a:gd name="connsiteX54" fmla="*/ 2832855 w 4560132"/>
              <a:gd name="connsiteY54" fmla="*/ 2930924 h 4745608"/>
              <a:gd name="connsiteX55" fmla="*/ 2820111 w 4560132"/>
              <a:gd name="connsiteY55" fmla="*/ 3026344 h 4745608"/>
              <a:gd name="connsiteX56" fmla="*/ 2959241 w 4560132"/>
              <a:gd name="connsiteY56" fmla="*/ 3167976 h 4745608"/>
              <a:gd name="connsiteX57" fmla="*/ 3176083 w 4560132"/>
              <a:gd name="connsiteY57" fmla="*/ 3269358 h 4745608"/>
              <a:gd name="connsiteX58" fmla="*/ 3388239 w 4560132"/>
              <a:gd name="connsiteY58" fmla="*/ 3442290 h 4745608"/>
              <a:gd name="connsiteX59" fmla="*/ 3212014 w 4560132"/>
              <a:gd name="connsiteY59" fmla="*/ 3336948 h 4745608"/>
              <a:gd name="connsiteX60" fmla="*/ 3004633 w 4560132"/>
              <a:gd name="connsiteY60" fmla="*/ 3276814 h 4745608"/>
              <a:gd name="connsiteX61" fmla="*/ 2771676 w 4560132"/>
              <a:gd name="connsiteY61" fmla="*/ 3166987 h 4745608"/>
              <a:gd name="connsiteX62" fmla="*/ 2638873 w 4560132"/>
              <a:gd name="connsiteY62" fmla="*/ 3097908 h 4745608"/>
              <a:gd name="connsiteX63" fmla="*/ 2570293 w 4560132"/>
              <a:gd name="connsiteY63" fmla="*/ 3109338 h 4745608"/>
              <a:gd name="connsiteX64" fmla="*/ 2525557 w 4560132"/>
              <a:gd name="connsiteY64" fmla="*/ 3326508 h 4745608"/>
              <a:gd name="connsiteX65" fmla="*/ 2584349 w 4560132"/>
              <a:gd name="connsiteY65" fmla="*/ 3577470 h 4745608"/>
              <a:gd name="connsiteX66" fmla="*/ 2663703 w 4560132"/>
              <a:gd name="connsiteY66" fmla="*/ 3996904 h 4745608"/>
              <a:gd name="connsiteX67" fmla="*/ 2633113 w 4560132"/>
              <a:gd name="connsiteY67" fmla="*/ 4192703 h 4745608"/>
              <a:gd name="connsiteX68" fmla="*/ 2539703 w 4560132"/>
              <a:gd name="connsiteY68" fmla="*/ 4455574 h 4745608"/>
              <a:gd name="connsiteX69" fmla="*/ 2595212 w 4560132"/>
              <a:gd name="connsiteY69" fmla="*/ 3945217 h 4745608"/>
              <a:gd name="connsiteX70" fmla="*/ 2481240 w 4560132"/>
              <a:gd name="connsiteY70" fmla="*/ 3566538 h 4745608"/>
              <a:gd name="connsiteX71" fmla="*/ 2307403 w 4560132"/>
              <a:gd name="connsiteY71" fmla="*/ 3166488 h 4745608"/>
              <a:gd name="connsiteX72" fmla="*/ 2261683 w 4560132"/>
              <a:gd name="connsiteY72" fmla="*/ 3063618 h 4745608"/>
              <a:gd name="connsiteX73" fmla="*/ 2078803 w 4560132"/>
              <a:gd name="connsiteY73" fmla="*/ 2949318 h 4745608"/>
              <a:gd name="connsiteX74" fmla="*/ 1824299 w 4560132"/>
              <a:gd name="connsiteY74" fmla="*/ 3002494 h 4745608"/>
              <a:gd name="connsiteX75" fmla="*/ 1412162 w 4560132"/>
              <a:gd name="connsiteY75" fmla="*/ 3235573 h 4745608"/>
              <a:gd name="connsiteX76" fmla="*/ 1381573 w 4560132"/>
              <a:gd name="connsiteY76" fmla="*/ 3680838 h 4745608"/>
              <a:gd name="connsiteX77" fmla="*/ 1340867 w 4560132"/>
              <a:gd name="connsiteY77" fmla="*/ 3980504 h 4745608"/>
              <a:gd name="connsiteX78" fmla="*/ 1197619 w 4560132"/>
              <a:gd name="connsiteY78" fmla="*/ 4738831 h 4745608"/>
              <a:gd name="connsiteX79" fmla="*/ 1220896 w 4560132"/>
              <a:gd name="connsiteY79" fmla="*/ 4338309 h 4745608"/>
              <a:gd name="connsiteX80" fmla="*/ 1242772 w 4560132"/>
              <a:gd name="connsiteY80" fmla="*/ 4080888 h 4745608"/>
              <a:gd name="connsiteX81" fmla="*/ 1198693 w 4560132"/>
              <a:gd name="connsiteY81" fmla="*/ 3909438 h 4745608"/>
              <a:gd name="connsiteX82" fmla="*/ 970093 w 4560132"/>
              <a:gd name="connsiteY82" fmla="*/ 3989448 h 4745608"/>
              <a:gd name="connsiteX83" fmla="*/ 766328 w 4560132"/>
              <a:gd name="connsiteY83" fmla="*/ 4131990 h 4745608"/>
              <a:gd name="connsiteX84" fmla="*/ 555808 w 4560132"/>
              <a:gd name="connsiteY84" fmla="*/ 4355688 h 4745608"/>
              <a:gd name="connsiteX85" fmla="*/ 785900 w 4560132"/>
              <a:gd name="connsiteY85" fmla="*/ 4017771 h 4745608"/>
              <a:gd name="connsiteX86" fmla="*/ 1130113 w 4560132"/>
              <a:gd name="connsiteY86" fmla="*/ 3817500 h 4745608"/>
              <a:gd name="connsiteX87" fmla="*/ 1278703 w 4560132"/>
              <a:gd name="connsiteY87" fmla="*/ 3726558 h 4745608"/>
              <a:gd name="connsiteX88" fmla="*/ 1269661 w 4560132"/>
              <a:gd name="connsiteY88" fmla="*/ 3390117 h 4745608"/>
              <a:gd name="connsiteX89" fmla="*/ 1309620 w 4560132"/>
              <a:gd name="connsiteY89" fmla="*/ 3169963 h 4745608"/>
              <a:gd name="connsiteX90" fmla="*/ 1393003 w 4560132"/>
              <a:gd name="connsiteY90" fmla="*/ 3052188 h 4745608"/>
              <a:gd name="connsiteX91" fmla="*/ 1080693 w 4560132"/>
              <a:gd name="connsiteY91" fmla="*/ 2984604 h 4745608"/>
              <a:gd name="connsiteX92" fmla="*/ 663453 w 4560132"/>
              <a:gd name="connsiteY92" fmla="*/ 3023360 h 4745608"/>
              <a:gd name="connsiteX93" fmla="*/ 235111 w 4560132"/>
              <a:gd name="connsiteY93" fmla="*/ 3217172 h 4745608"/>
              <a:gd name="connsiteX94" fmla="*/ 421453 w 4560132"/>
              <a:gd name="connsiteY94" fmla="*/ 3029328 h 4745608"/>
              <a:gd name="connsiteX95" fmla="*/ 627193 w 4560132"/>
              <a:gd name="connsiteY95" fmla="*/ 2926458 h 4745608"/>
              <a:gd name="connsiteX96" fmla="*/ 854480 w 4560132"/>
              <a:gd name="connsiteY96" fmla="*/ 2889178 h 4745608"/>
              <a:gd name="connsiteX97" fmla="*/ 1149272 w 4560132"/>
              <a:gd name="connsiteY97" fmla="*/ 2889676 h 4745608"/>
              <a:gd name="connsiteX98" fmla="*/ 1531894 w 4560132"/>
              <a:gd name="connsiteY98" fmla="*/ 2917507 h 4745608"/>
              <a:gd name="connsiteX99" fmla="*/ 1860559 w 4560132"/>
              <a:gd name="connsiteY99" fmla="*/ 2766431 h 4745608"/>
              <a:gd name="connsiteX100" fmla="*/ 1701613 w 4560132"/>
              <a:gd name="connsiteY100" fmla="*/ 2263518 h 4745608"/>
              <a:gd name="connsiteX101" fmla="*/ 1690183 w 4560132"/>
              <a:gd name="connsiteY101" fmla="*/ 1966338 h 4745608"/>
              <a:gd name="connsiteX102" fmla="*/ 1381991 w 4560132"/>
              <a:gd name="connsiteY102" fmla="*/ 1841604 h 4745608"/>
              <a:gd name="connsiteX103" fmla="*/ 1095823 w 4560132"/>
              <a:gd name="connsiteY103" fmla="*/ 1714878 h 4745608"/>
              <a:gd name="connsiteX104" fmla="*/ 746507 w 4560132"/>
              <a:gd name="connsiteY104" fmla="*/ 1626415 h 4745608"/>
              <a:gd name="connsiteX105" fmla="*/ 352873 w 4560132"/>
              <a:gd name="connsiteY105" fmla="*/ 1726308 h 4745608"/>
              <a:gd name="connsiteX106" fmla="*/ 113171 w 4560132"/>
              <a:gd name="connsiteY106" fmla="*/ 1763582 h 4745608"/>
              <a:gd name="connsiteX107" fmla="*/ 9973 w 4560132"/>
              <a:gd name="connsiteY107" fmla="*/ 1737738 h 4745608"/>
              <a:gd name="connsiteX108" fmla="*/ 348516 w 4560132"/>
              <a:gd name="connsiteY108" fmla="*/ 1643812 h 4745608"/>
              <a:gd name="connsiteX109" fmla="*/ 653097 w 4560132"/>
              <a:gd name="connsiteY109" fmla="*/ 1543920 h 4745608"/>
              <a:gd name="connsiteX110" fmla="*/ 1072963 w 4560132"/>
              <a:gd name="connsiteY110" fmla="*/ 1612008 h 4745608"/>
              <a:gd name="connsiteX111" fmla="*/ 1244413 w 4560132"/>
              <a:gd name="connsiteY111" fmla="*/ 1657728 h 4745608"/>
              <a:gd name="connsiteX112" fmla="*/ 1205766 w 4560132"/>
              <a:gd name="connsiteY112" fmla="*/ 1451988 h 4745608"/>
              <a:gd name="connsiteX113" fmla="*/ 1046313 w 4560132"/>
              <a:gd name="connsiteY113" fmla="*/ 815409 h 4745608"/>
              <a:gd name="connsiteX114" fmla="*/ 1221553 w 4560132"/>
              <a:gd name="connsiteY114" fmla="*/ 1211958 h 4745608"/>
              <a:gd name="connsiteX0" fmla="*/ 1221553 w 4560132"/>
              <a:gd name="connsiteY0" fmla="*/ 1211958 h 4745608"/>
              <a:gd name="connsiteX1" fmla="*/ 1343911 w 4560132"/>
              <a:gd name="connsiteY1" fmla="*/ 1559828 h 4745608"/>
              <a:gd name="connsiteX2" fmla="*/ 1553023 w 4560132"/>
              <a:gd name="connsiteY2" fmla="*/ 1657728 h 4745608"/>
              <a:gd name="connsiteX3" fmla="*/ 1907353 w 4560132"/>
              <a:gd name="connsiteY3" fmla="*/ 1680588 h 4745608"/>
              <a:gd name="connsiteX4" fmla="*/ 2021653 w 4560132"/>
              <a:gd name="connsiteY4" fmla="*/ 1543428 h 4745608"/>
              <a:gd name="connsiteX5" fmla="*/ 2124523 w 4560132"/>
              <a:gd name="connsiteY5" fmla="*/ 1291968 h 4745608"/>
              <a:gd name="connsiteX6" fmla="*/ 2124523 w 4560132"/>
              <a:gd name="connsiteY6" fmla="*/ 1120518 h 4745608"/>
              <a:gd name="connsiteX7" fmla="*/ 2068029 w 4560132"/>
              <a:gd name="connsiteY7" fmla="*/ 825325 h 4745608"/>
              <a:gd name="connsiteX8" fmla="*/ 2078803 w 4560132"/>
              <a:gd name="connsiteY8" fmla="*/ 777618 h 4745608"/>
              <a:gd name="connsiteX9" fmla="*/ 2170243 w 4560132"/>
              <a:gd name="connsiteY9" fmla="*/ 1086228 h 4745608"/>
              <a:gd name="connsiteX10" fmla="*/ 2215963 w 4560132"/>
              <a:gd name="connsiteY10" fmla="*/ 1269108 h 4745608"/>
              <a:gd name="connsiteX11" fmla="*/ 2284543 w 4560132"/>
              <a:gd name="connsiteY11" fmla="*/ 1303398 h 4745608"/>
              <a:gd name="connsiteX12" fmla="*/ 2330263 w 4560132"/>
              <a:gd name="connsiteY12" fmla="*/ 1166238 h 4745608"/>
              <a:gd name="connsiteX13" fmla="*/ 2467423 w 4560132"/>
              <a:gd name="connsiteY13" fmla="*/ 880488 h 4745608"/>
              <a:gd name="connsiteX14" fmla="*/ 2558863 w 4560132"/>
              <a:gd name="connsiteY14" fmla="*/ 640458 h 4745608"/>
              <a:gd name="connsiteX15" fmla="*/ 2616013 w 4560132"/>
              <a:gd name="connsiteY15" fmla="*/ 537588 h 4745608"/>
              <a:gd name="connsiteX16" fmla="*/ 2558863 w 4560132"/>
              <a:gd name="connsiteY16" fmla="*/ 789048 h 4745608"/>
              <a:gd name="connsiteX17" fmla="*/ 2444563 w 4560132"/>
              <a:gd name="connsiteY17" fmla="*/ 1097658 h 4745608"/>
              <a:gd name="connsiteX18" fmla="*/ 2375983 w 4560132"/>
              <a:gd name="connsiteY18" fmla="*/ 1406268 h 4745608"/>
              <a:gd name="connsiteX19" fmla="*/ 2558863 w 4560132"/>
              <a:gd name="connsiteY19" fmla="*/ 1577718 h 4745608"/>
              <a:gd name="connsiteX20" fmla="*/ 2878903 w 4560132"/>
              <a:gd name="connsiteY20" fmla="*/ 1657728 h 4745608"/>
              <a:gd name="connsiteX21" fmla="*/ 3187513 w 4560132"/>
              <a:gd name="connsiteY21" fmla="*/ 1657728 h 4745608"/>
              <a:gd name="connsiteX22" fmla="*/ 3370393 w 4560132"/>
              <a:gd name="connsiteY22" fmla="*/ 1566288 h 4745608"/>
              <a:gd name="connsiteX23" fmla="*/ 3488066 w 4560132"/>
              <a:gd name="connsiteY23" fmla="*/ 1246753 h 4745608"/>
              <a:gd name="connsiteX24" fmla="*/ 3495138 w 4560132"/>
              <a:gd name="connsiteY24" fmla="*/ 1115548 h 4745608"/>
              <a:gd name="connsiteX25" fmla="*/ 3493650 w 4560132"/>
              <a:gd name="connsiteY25" fmla="*/ 1063976 h 4745608"/>
              <a:gd name="connsiteX26" fmla="*/ 3450403 w 4560132"/>
              <a:gd name="connsiteY26" fmla="*/ 777618 h 4745608"/>
              <a:gd name="connsiteX27" fmla="*/ 3119893 w 4560132"/>
              <a:gd name="connsiteY27" fmla="*/ 321571 h 4745608"/>
              <a:gd name="connsiteX28" fmla="*/ 3497351 w 4560132"/>
              <a:gd name="connsiteY28" fmla="*/ 674883 h 4745608"/>
              <a:gd name="connsiteX29" fmla="*/ 3759013 w 4560132"/>
              <a:gd name="connsiteY29" fmla="*/ 571878 h 4745608"/>
              <a:gd name="connsiteX30" fmla="*/ 3999043 w 4560132"/>
              <a:gd name="connsiteY30" fmla="*/ 91818 h 4745608"/>
              <a:gd name="connsiteX31" fmla="*/ 4033333 w 4560132"/>
              <a:gd name="connsiteY31" fmla="*/ 11808 h 4745608"/>
              <a:gd name="connsiteX32" fmla="*/ 3984569 w 4560132"/>
              <a:gd name="connsiteY32" fmla="*/ 247366 h 4745608"/>
              <a:gd name="connsiteX33" fmla="*/ 3812791 w 4560132"/>
              <a:gd name="connsiteY33" fmla="*/ 647417 h 4745608"/>
              <a:gd name="connsiteX34" fmla="*/ 3592906 w 4560132"/>
              <a:gd name="connsiteY34" fmla="*/ 811408 h 4745608"/>
              <a:gd name="connsiteX35" fmla="*/ 3604425 w 4560132"/>
              <a:gd name="connsiteY35" fmla="*/ 999253 h 4745608"/>
              <a:gd name="connsiteX36" fmla="*/ 3872985 w 4560132"/>
              <a:gd name="connsiteY36" fmla="*/ 881976 h 4745608"/>
              <a:gd name="connsiteX37" fmla="*/ 4200754 w 4560132"/>
              <a:gd name="connsiteY37" fmla="*/ 774136 h 4745608"/>
              <a:gd name="connsiteX38" fmla="*/ 4064251 w 4560132"/>
              <a:gd name="connsiteY38" fmla="*/ 847195 h 4745608"/>
              <a:gd name="connsiteX39" fmla="*/ 3818880 w 4560132"/>
              <a:gd name="connsiteY39" fmla="*/ 991305 h 4745608"/>
              <a:gd name="connsiteX40" fmla="*/ 3658531 w 4560132"/>
              <a:gd name="connsiteY40" fmla="*/ 1093178 h 4745608"/>
              <a:gd name="connsiteX41" fmla="*/ 3622838 w 4560132"/>
              <a:gd name="connsiteY41" fmla="*/ 1221401 h 4745608"/>
              <a:gd name="connsiteX42" fmla="*/ 3577446 w 4560132"/>
              <a:gd name="connsiteY42" fmla="*/ 1500691 h 4745608"/>
              <a:gd name="connsiteX43" fmla="*/ 3461833 w 4560132"/>
              <a:gd name="connsiteY43" fmla="*/ 1726308 h 4745608"/>
              <a:gd name="connsiteX44" fmla="*/ 3278953 w 4560132"/>
              <a:gd name="connsiteY44" fmla="*/ 2034918 h 4745608"/>
              <a:gd name="connsiteX45" fmla="*/ 3288742 w 4560132"/>
              <a:gd name="connsiteY45" fmla="*/ 2273460 h 4745608"/>
              <a:gd name="connsiteX46" fmla="*/ 3434288 w 4560132"/>
              <a:gd name="connsiteY46" fmla="*/ 2417577 h 4745608"/>
              <a:gd name="connsiteX47" fmla="*/ 3781217 w 4560132"/>
              <a:gd name="connsiteY47" fmla="*/ 2618845 h 4745608"/>
              <a:gd name="connsiteX48" fmla="*/ 4079053 w 4560132"/>
              <a:gd name="connsiteY48" fmla="*/ 2777868 h 4745608"/>
              <a:gd name="connsiteX49" fmla="*/ 4560128 w 4560132"/>
              <a:gd name="connsiteY49" fmla="*/ 3010436 h 4745608"/>
              <a:gd name="connsiteX50" fmla="*/ 4070190 w 4560132"/>
              <a:gd name="connsiteY50" fmla="*/ 3021367 h 4745608"/>
              <a:gd name="connsiteX51" fmla="*/ 3460193 w 4560132"/>
              <a:gd name="connsiteY51" fmla="*/ 2852901 h 4745608"/>
              <a:gd name="connsiteX52" fmla="*/ 3217865 w 4560132"/>
              <a:gd name="connsiteY52" fmla="*/ 2829045 h 4745608"/>
              <a:gd name="connsiteX53" fmla="*/ 3025524 w 4560132"/>
              <a:gd name="connsiteY53" fmla="*/ 2858861 h 4745608"/>
              <a:gd name="connsiteX54" fmla="*/ 2832855 w 4560132"/>
              <a:gd name="connsiteY54" fmla="*/ 2930924 h 4745608"/>
              <a:gd name="connsiteX55" fmla="*/ 2820111 w 4560132"/>
              <a:gd name="connsiteY55" fmla="*/ 3026344 h 4745608"/>
              <a:gd name="connsiteX56" fmla="*/ 2959241 w 4560132"/>
              <a:gd name="connsiteY56" fmla="*/ 3167976 h 4745608"/>
              <a:gd name="connsiteX57" fmla="*/ 3176083 w 4560132"/>
              <a:gd name="connsiteY57" fmla="*/ 3269358 h 4745608"/>
              <a:gd name="connsiteX58" fmla="*/ 3388239 w 4560132"/>
              <a:gd name="connsiteY58" fmla="*/ 3442290 h 4745608"/>
              <a:gd name="connsiteX59" fmla="*/ 3212014 w 4560132"/>
              <a:gd name="connsiteY59" fmla="*/ 3336948 h 4745608"/>
              <a:gd name="connsiteX60" fmla="*/ 3004633 w 4560132"/>
              <a:gd name="connsiteY60" fmla="*/ 3276814 h 4745608"/>
              <a:gd name="connsiteX61" fmla="*/ 2771676 w 4560132"/>
              <a:gd name="connsiteY61" fmla="*/ 3166987 h 4745608"/>
              <a:gd name="connsiteX62" fmla="*/ 2638873 w 4560132"/>
              <a:gd name="connsiteY62" fmla="*/ 3097908 h 4745608"/>
              <a:gd name="connsiteX63" fmla="*/ 2570293 w 4560132"/>
              <a:gd name="connsiteY63" fmla="*/ 3109338 h 4745608"/>
              <a:gd name="connsiteX64" fmla="*/ 2525557 w 4560132"/>
              <a:gd name="connsiteY64" fmla="*/ 3326508 h 4745608"/>
              <a:gd name="connsiteX65" fmla="*/ 2584349 w 4560132"/>
              <a:gd name="connsiteY65" fmla="*/ 3577470 h 4745608"/>
              <a:gd name="connsiteX66" fmla="*/ 2663703 w 4560132"/>
              <a:gd name="connsiteY66" fmla="*/ 3996904 h 4745608"/>
              <a:gd name="connsiteX67" fmla="*/ 2633113 w 4560132"/>
              <a:gd name="connsiteY67" fmla="*/ 4192703 h 4745608"/>
              <a:gd name="connsiteX68" fmla="*/ 2539703 w 4560132"/>
              <a:gd name="connsiteY68" fmla="*/ 4455574 h 4745608"/>
              <a:gd name="connsiteX69" fmla="*/ 2595212 w 4560132"/>
              <a:gd name="connsiteY69" fmla="*/ 3945217 h 4745608"/>
              <a:gd name="connsiteX70" fmla="*/ 2481240 w 4560132"/>
              <a:gd name="connsiteY70" fmla="*/ 3566538 h 4745608"/>
              <a:gd name="connsiteX71" fmla="*/ 2307403 w 4560132"/>
              <a:gd name="connsiteY71" fmla="*/ 3166488 h 4745608"/>
              <a:gd name="connsiteX72" fmla="*/ 2261683 w 4560132"/>
              <a:gd name="connsiteY72" fmla="*/ 3063618 h 4745608"/>
              <a:gd name="connsiteX73" fmla="*/ 2078803 w 4560132"/>
              <a:gd name="connsiteY73" fmla="*/ 2949318 h 4745608"/>
              <a:gd name="connsiteX74" fmla="*/ 1824299 w 4560132"/>
              <a:gd name="connsiteY74" fmla="*/ 3002494 h 4745608"/>
              <a:gd name="connsiteX75" fmla="*/ 1412162 w 4560132"/>
              <a:gd name="connsiteY75" fmla="*/ 3235573 h 4745608"/>
              <a:gd name="connsiteX76" fmla="*/ 1381573 w 4560132"/>
              <a:gd name="connsiteY76" fmla="*/ 3680838 h 4745608"/>
              <a:gd name="connsiteX77" fmla="*/ 1340867 w 4560132"/>
              <a:gd name="connsiteY77" fmla="*/ 3980504 h 4745608"/>
              <a:gd name="connsiteX78" fmla="*/ 1197619 w 4560132"/>
              <a:gd name="connsiteY78" fmla="*/ 4738831 h 4745608"/>
              <a:gd name="connsiteX79" fmla="*/ 1220896 w 4560132"/>
              <a:gd name="connsiteY79" fmla="*/ 4338309 h 4745608"/>
              <a:gd name="connsiteX80" fmla="*/ 1242772 w 4560132"/>
              <a:gd name="connsiteY80" fmla="*/ 4080888 h 4745608"/>
              <a:gd name="connsiteX81" fmla="*/ 1198693 w 4560132"/>
              <a:gd name="connsiteY81" fmla="*/ 3909438 h 4745608"/>
              <a:gd name="connsiteX82" fmla="*/ 970093 w 4560132"/>
              <a:gd name="connsiteY82" fmla="*/ 3989448 h 4745608"/>
              <a:gd name="connsiteX83" fmla="*/ 766328 w 4560132"/>
              <a:gd name="connsiteY83" fmla="*/ 4131990 h 4745608"/>
              <a:gd name="connsiteX84" fmla="*/ 555808 w 4560132"/>
              <a:gd name="connsiteY84" fmla="*/ 4355688 h 4745608"/>
              <a:gd name="connsiteX85" fmla="*/ 785900 w 4560132"/>
              <a:gd name="connsiteY85" fmla="*/ 4017771 h 4745608"/>
              <a:gd name="connsiteX86" fmla="*/ 1130113 w 4560132"/>
              <a:gd name="connsiteY86" fmla="*/ 3817500 h 4745608"/>
              <a:gd name="connsiteX87" fmla="*/ 1278703 w 4560132"/>
              <a:gd name="connsiteY87" fmla="*/ 3726558 h 4745608"/>
              <a:gd name="connsiteX88" fmla="*/ 1269661 w 4560132"/>
              <a:gd name="connsiteY88" fmla="*/ 3390117 h 4745608"/>
              <a:gd name="connsiteX89" fmla="*/ 1309620 w 4560132"/>
              <a:gd name="connsiteY89" fmla="*/ 3169963 h 4745608"/>
              <a:gd name="connsiteX90" fmla="*/ 1393003 w 4560132"/>
              <a:gd name="connsiteY90" fmla="*/ 3052188 h 4745608"/>
              <a:gd name="connsiteX91" fmla="*/ 1080693 w 4560132"/>
              <a:gd name="connsiteY91" fmla="*/ 2984604 h 4745608"/>
              <a:gd name="connsiteX92" fmla="*/ 663453 w 4560132"/>
              <a:gd name="connsiteY92" fmla="*/ 3023360 h 4745608"/>
              <a:gd name="connsiteX93" fmla="*/ 235111 w 4560132"/>
              <a:gd name="connsiteY93" fmla="*/ 3217172 h 4745608"/>
              <a:gd name="connsiteX94" fmla="*/ 421453 w 4560132"/>
              <a:gd name="connsiteY94" fmla="*/ 3029328 h 4745608"/>
              <a:gd name="connsiteX95" fmla="*/ 627193 w 4560132"/>
              <a:gd name="connsiteY95" fmla="*/ 2926458 h 4745608"/>
              <a:gd name="connsiteX96" fmla="*/ 854480 w 4560132"/>
              <a:gd name="connsiteY96" fmla="*/ 2889178 h 4745608"/>
              <a:gd name="connsiteX97" fmla="*/ 1149272 w 4560132"/>
              <a:gd name="connsiteY97" fmla="*/ 2889676 h 4745608"/>
              <a:gd name="connsiteX98" fmla="*/ 1531894 w 4560132"/>
              <a:gd name="connsiteY98" fmla="*/ 2917507 h 4745608"/>
              <a:gd name="connsiteX99" fmla="*/ 1860559 w 4560132"/>
              <a:gd name="connsiteY99" fmla="*/ 2766431 h 4745608"/>
              <a:gd name="connsiteX100" fmla="*/ 1701613 w 4560132"/>
              <a:gd name="connsiteY100" fmla="*/ 2263518 h 4745608"/>
              <a:gd name="connsiteX101" fmla="*/ 1690183 w 4560132"/>
              <a:gd name="connsiteY101" fmla="*/ 1966338 h 4745608"/>
              <a:gd name="connsiteX102" fmla="*/ 1381991 w 4560132"/>
              <a:gd name="connsiteY102" fmla="*/ 1841604 h 4745608"/>
              <a:gd name="connsiteX103" fmla="*/ 1095823 w 4560132"/>
              <a:gd name="connsiteY103" fmla="*/ 1714878 h 4745608"/>
              <a:gd name="connsiteX104" fmla="*/ 746507 w 4560132"/>
              <a:gd name="connsiteY104" fmla="*/ 1626415 h 4745608"/>
              <a:gd name="connsiteX105" fmla="*/ 352873 w 4560132"/>
              <a:gd name="connsiteY105" fmla="*/ 1726308 h 4745608"/>
              <a:gd name="connsiteX106" fmla="*/ 113171 w 4560132"/>
              <a:gd name="connsiteY106" fmla="*/ 1763582 h 4745608"/>
              <a:gd name="connsiteX107" fmla="*/ 9973 w 4560132"/>
              <a:gd name="connsiteY107" fmla="*/ 1737738 h 4745608"/>
              <a:gd name="connsiteX108" fmla="*/ 348516 w 4560132"/>
              <a:gd name="connsiteY108" fmla="*/ 1643812 h 4745608"/>
              <a:gd name="connsiteX109" fmla="*/ 653097 w 4560132"/>
              <a:gd name="connsiteY109" fmla="*/ 1543920 h 4745608"/>
              <a:gd name="connsiteX110" fmla="*/ 1072963 w 4560132"/>
              <a:gd name="connsiteY110" fmla="*/ 1612008 h 4745608"/>
              <a:gd name="connsiteX111" fmla="*/ 1244413 w 4560132"/>
              <a:gd name="connsiteY111" fmla="*/ 1657728 h 4745608"/>
              <a:gd name="connsiteX112" fmla="*/ 1205766 w 4560132"/>
              <a:gd name="connsiteY112" fmla="*/ 1451988 h 4745608"/>
              <a:gd name="connsiteX113" fmla="*/ 1046313 w 4560132"/>
              <a:gd name="connsiteY113" fmla="*/ 815409 h 4745608"/>
              <a:gd name="connsiteX114" fmla="*/ 1221553 w 4560132"/>
              <a:gd name="connsiteY114" fmla="*/ 1211958 h 4745608"/>
              <a:gd name="connsiteX0" fmla="*/ 1221553 w 5011600"/>
              <a:gd name="connsiteY0" fmla="*/ 1211958 h 4745608"/>
              <a:gd name="connsiteX1" fmla="*/ 1343911 w 5011600"/>
              <a:gd name="connsiteY1" fmla="*/ 1559828 h 4745608"/>
              <a:gd name="connsiteX2" fmla="*/ 1553023 w 5011600"/>
              <a:gd name="connsiteY2" fmla="*/ 1657728 h 4745608"/>
              <a:gd name="connsiteX3" fmla="*/ 1907353 w 5011600"/>
              <a:gd name="connsiteY3" fmla="*/ 1680588 h 4745608"/>
              <a:gd name="connsiteX4" fmla="*/ 2021653 w 5011600"/>
              <a:gd name="connsiteY4" fmla="*/ 1543428 h 4745608"/>
              <a:gd name="connsiteX5" fmla="*/ 2124523 w 5011600"/>
              <a:gd name="connsiteY5" fmla="*/ 1291968 h 4745608"/>
              <a:gd name="connsiteX6" fmla="*/ 2124523 w 5011600"/>
              <a:gd name="connsiteY6" fmla="*/ 1120518 h 4745608"/>
              <a:gd name="connsiteX7" fmla="*/ 2068029 w 5011600"/>
              <a:gd name="connsiteY7" fmla="*/ 825325 h 4745608"/>
              <a:gd name="connsiteX8" fmla="*/ 2078803 w 5011600"/>
              <a:gd name="connsiteY8" fmla="*/ 777618 h 4745608"/>
              <a:gd name="connsiteX9" fmla="*/ 2170243 w 5011600"/>
              <a:gd name="connsiteY9" fmla="*/ 1086228 h 4745608"/>
              <a:gd name="connsiteX10" fmla="*/ 2215963 w 5011600"/>
              <a:gd name="connsiteY10" fmla="*/ 1269108 h 4745608"/>
              <a:gd name="connsiteX11" fmla="*/ 2284543 w 5011600"/>
              <a:gd name="connsiteY11" fmla="*/ 1303398 h 4745608"/>
              <a:gd name="connsiteX12" fmla="*/ 2330263 w 5011600"/>
              <a:gd name="connsiteY12" fmla="*/ 1166238 h 4745608"/>
              <a:gd name="connsiteX13" fmla="*/ 2467423 w 5011600"/>
              <a:gd name="connsiteY13" fmla="*/ 880488 h 4745608"/>
              <a:gd name="connsiteX14" fmla="*/ 2558863 w 5011600"/>
              <a:gd name="connsiteY14" fmla="*/ 640458 h 4745608"/>
              <a:gd name="connsiteX15" fmla="*/ 2616013 w 5011600"/>
              <a:gd name="connsiteY15" fmla="*/ 537588 h 4745608"/>
              <a:gd name="connsiteX16" fmla="*/ 2558863 w 5011600"/>
              <a:gd name="connsiteY16" fmla="*/ 789048 h 4745608"/>
              <a:gd name="connsiteX17" fmla="*/ 2444563 w 5011600"/>
              <a:gd name="connsiteY17" fmla="*/ 1097658 h 4745608"/>
              <a:gd name="connsiteX18" fmla="*/ 2375983 w 5011600"/>
              <a:gd name="connsiteY18" fmla="*/ 1406268 h 4745608"/>
              <a:gd name="connsiteX19" fmla="*/ 2558863 w 5011600"/>
              <a:gd name="connsiteY19" fmla="*/ 1577718 h 4745608"/>
              <a:gd name="connsiteX20" fmla="*/ 2878903 w 5011600"/>
              <a:gd name="connsiteY20" fmla="*/ 1657728 h 4745608"/>
              <a:gd name="connsiteX21" fmla="*/ 3187513 w 5011600"/>
              <a:gd name="connsiteY21" fmla="*/ 1657728 h 4745608"/>
              <a:gd name="connsiteX22" fmla="*/ 3370393 w 5011600"/>
              <a:gd name="connsiteY22" fmla="*/ 1566288 h 4745608"/>
              <a:gd name="connsiteX23" fmla="*/ 3488066 w 5011600"/>
              <a:gd name="connsiteY23" fmla="*/ 1246753 h 4745608"/>
              <a:gd name="connsiteX24" fmla="*/ 3495138 w 5011600"/>
              <a:gd name="connsiteY24" fmla="*/ 1115548 h 4745608"/>
              <a:gd name="connsiteX25" fmla="*/ 3493650 w 5011600"/>
              <a:gd name="connsiteY25" fmla="*/ 1063976 h 4745608"/>
              <a:gd name="connsiteX26" fmla="*/ 3450403 w 5011600"/>
              <a:gd name="connsiteY26" fmla="*/ 777618 h 4745608"/>
              <a:gd name="connsiteX27" fmla="*/ 3119893 w 5011600"/>
              <a:gd name="connsiteY27" fmla="*/ 321571 h 4745608"/>
              <a:gd name="connsiteX28" fmla="*/ 3497351 w 5011600"/>
              <a:gd name="connsiteY28" fmla="*/ 674883 h 4745608"/>
              <a:gd name="connsiteX29" fmla="*/ 3759013 w 5011600"/>
              <a:gd name="connsiteY29" fmla="*/ 571878 h 4745608"/>
              <a:gd name="connsiteX30" fmla="*/ 3999043 w 5011600"/>
              <a:gd name="connsiteY30" fmla="*/ 91818 h 4745608"/>
              <a:gd name="connsiteX31" fmla="*/ 4033333 w 5011600"/>
              <a:gd name="connsiteY31" fmla="*/ 11808 h 4745608"/>
              <a:gd name="connsiteX32" fmla="*/ 3984569 w 5011600"/>
              <a:gd name="connsiteY32" fmla="*/ 247366 h 4745608"/>
              <a:gd name="connsiteX33" fmla="*/ 3812791 w 5011600"/>
              <a:gd name="connsiteY33" fmla="*/ 647417 h 4745608"/>
              <a:gd name="connsiteX34" fmla="*/ 3592906 w 5011600"/>
              <a:gd name="connsiteY34" fmla="*/ 811408 h 4745608"/>
              <a:gd name="connsiteX35" fmla="*/ 3604425 w 5011600"/>
              <a:gd name="connsiteY35" fmla="*/ 999253 h 4745608"/>
              <a:gd name="connsiteX36" fmla="*/ 3872985 w 5011600"/>
              <a:gd name="connsiteY36" fmla="*/ 881976 h 4745608"/>
              <a:gd name="connsiteX37" fmla="*/ 4200754 w 5011600"/>
              <a:gd name="connsiteY37" fmla="*/ 774136 h 4745608"/>
              <a:gd name="connsiteX38" fmla="*/ 4064251 w 5011600"/>
              <a:gd name="connsiteY38" fmla="*/ 847195 h 4745608"/>
              <a:gd name="connsiteX39" fmla="*/ 3818880 w 5011600"/>
              <a:gd name="connsiteY39" fmla="*/ 991305 h 4745608"/>
              <a:gd name="connsiteX40" fmla="*/ 3658531 w 5011600"/>
              <a:gd name="connsiteY40" fmla="*/ 1093178 h 4745608"/>
              <a:gd name="connsiteX41" fmla="*/ 3622838 w 5011600"/>
              <a:gd name="connsiteY41" fmla="*/ 1221401 h 4745608"/>
              <a:gd name="connsiteX42" fmla="*/ 3577446 w 5011600"/>
              <a:gd name="connsiteY42" fmla="*/ 1500691 h 4745608"/>
              <a:gd name="connsiteX43" fmla="*/ 3461833 w 5011600"/>
              <a:gd name="connsiteY43" fmla="*/ 1726308 h 4745608"/>
              <a:gd name="connsiteX44" fmla="*/ 3278953 w 5011600"/>
              <a:gd name="connsiteY44" fmla="*/ 2034918 h 4745608"/>
              <a:gd name="connsiteX45" fmla="*/ 3288742 w 5011600"/>
              <a:gd name="connsiteY45" fmla="*/ 2273460 h 4745608"/>
              <a:gd name="connsiteX46" fmla="*/ 3434288 w 5011600"/>
              <a:gd name="connsiteY46" fmla="*/ 2417577 h 4745608"/>
              <a:gd name="connsiteX47" fmla="*/ 3781217 w 5011600"/>
              <a:gd name="connsiteY47" fmla="*/ 2618845 h 4745608"/>
              <a:gd name="connsiteX48" fmla="*/ 4079053 w 5011600"/>
              <a:gd name="connsiteY48" fmla="*/ 2777868 h 4745608"/>
              <a:gd name="connsiteX49" fmla="*/ 5011598 w 5011600"/>
              <a:gd name="connsiteY49" fmla="*/ 3189329 h 4745608"/>
              <a:gd name="connsiteX50" fmla="*/ 4070190 w 5011600"/>
              <a:gd name="connsiteY50" fmla="*/ 3021367 h 4745608"/>
              <a:gd name="connsiteX51" fmla="*/ 3460193 w 5011600"/>
              <a:gd name="connsiteY51" fmla="*/ 2852901 h 4745608"/>
              <a:gd name="connsiteX52" fmla="*/ 3217865 w 5011600"/>
              <a:gd name="connsiteY52" fmla="*/ 2829045 h 4745608"/>
              <a:gd name="connsiteX53" fmla="*/ 3025524 w 5011600"/>
              <a:gd name="connsiteY53" fmla="*/ 2858861 h 4745608"/>
              <a:gd name="connsiteX54" fmla="*/ 2832855 w 5011600"/>
              <a:gd name="connsiteY54" fmla="*/ 2930924 h 4745608"/>
              <a:gd name="connsiteX55" fmla="*/ 2820111 w 5011600"/>
              <a:gd name="connsiteY55" fmla="*/ 3026344 h 4745608"/>
              <a:gd name="connsiteX56" fmla="*/ 2959241 w 5011600"/>
              <a:gd name="connsiteY56" fmla="*/ 3167976 h 4745608"/>
              <a:gd name="connsiteX57" fmla="*/ 3176083 w 5011600"/>
              <a:gd name="connsiteY57" fmla="*/ 3269358 h 4745608"/>
              <a:gd name="connsiteX58" fmla="*/ 3388239 w 5011600"/>
              <a:gd name="connsiteY58" fmla="*/ 3442290 h 4745608"/>
              <a:gd name="connsiteX59" fmla="*/ 3212014 w 5011600"/>
              <a:gd name="connsiteY59" fmla="*/ 3336948 h 4745608"/>
              <a:gd name="connsiteX60" fmla="*/ 3004633 w 5011600"/>
              <a:gd name="connsiteY60" fmla="*/ 3276814 h 4745608"/>
              <a:gd name="connsiteX61" fmla="*/ 2771676 w 5011600"/>
              <a:gd name="connsiteY61" fmla="*/ 3166987 h 4745608"/>
              <a:gd name="connsiteX62" fmla="*/ 2638873 w 5011600"/>
              <a:gd name="connsiteY62" fmla="*/ 3097908 h 4745608"/>
              <a:gd name="connsiteX63" fmla="*/ 2570293 w 5011600"/>
              <a:gd name="connsiteY63" fmla="*/ 3109338 h 4745608"/>
              <a:gd name="connsiteX64" fmla="*/ 2525557 w 5011600"/>
              <a:gd name="connsiteY64" fmla="*/ 3326508 h 4745608"/>
              <a:gd name="connsiteX65" fmla="*/ 2584349 w 5011600"/>
              <a:gd name="connsiteY65" fmla="*/ 3577470 h 4745608"/>
              <a:gd name="connsiteX66" fmla="*/ 2663703 w 5011600"/>
              <a:gd name="connsiteY66" fmla="*/ 3996904 h 4745608"/>
              <a:gd name="connsiteX67" fmla="*/ 2633113 w 5011600"/>
              <a:gd name="connsiteY67" fmla="*/ 4192703 h 4745608"/>
              <a:gd name="connsiteX68" fmla="*/ 2539703 w 5011600"/>
              <a:gd name="connsiteY68" fmla="*/ 4455574 h 4745608"/>
              <a:gd name="connsiteX69" fmla="*/ 2595212 w 5011600"/>
              <a:gd name="connsiteY69" fmla="*/ 3945217 h 4745608"/>
              <a:gd name="connsiteX70" fmla="*/ 2481240 w 5011600"/>
              <a:gd name="connsiteY70" fmla="*/ 3566538 h 4745608"/>
              <a:gd name="connsiteX71" fmla="*/ 2307403 w 5011600"/>
              <a:gd name="connsiteY71" fmla="*/ 3166488 h 4745608"/>
              <a:gd name="connsiteX72" fmla="*/ 2261683 w 5011600"/>
              <a:gd name="connsiteY72" fmla="*/ 3063618 h 4745608"/>
              <a:gd name="connsiteX73" fmla="*/ 2078803 w 5011600"/>
              <a:gd name="connsiteY73" fmla="*/ 2949318 h 4745608"/>
              <a:gd name="connsiteX74" fmla="*/ 1824299 w 5011600"/>
              <a:gd name="connsiteY74" fmla="*/ 3002494 h 4745608"/>
              <a:gd name="connsiteX75" fmla="*/ 1412162 w 5011600"/>
              <a:gd name="connsiteY75" fmla="*/ 3235573 h 4745608"/>
              <a:gd name="connsiteX76" fmla="*/ 1381573 w 5011600"/>
              <a:gd name="connsiteY76" fmla="*/ 3680838 h 4745608"/>
              <a:gd name="connsiteX77" fmla="*/ 1340867 w 5011600"/>
              <a:gd name="connsiteY77" fmla="*/ 3980504 h 4745608"/>
              <a:gd name="connsiteX78" fmla="*/ 1197619 w 5011600"/>
              <a:gd name="connsiteY78" fmla="*/ 4738831 h 4745608"/>
              <a:gd name="connsiteX79" fmla="*/ 1220896 w 5011600"/>
              <a:gd name="connsiteY79" fmla="*/ 4338309 h 4745608"/>
              <a:gd name="connsiteX80" fmla="*/ 1242772 w 5011600"/>
              <a:gd name="connsiteY80" fmla="*/ 4080888 h 4745608"/>
              <a:gd name="connsiteX81" fmla="*/ 1198693 w 5011600"/>
              <a:gd name="connsiteY81" fmla="*/ 3909438 h 4745608"/>
              <a:gd name="connsiteX82" fmla="*/ 970093 w 5011600"/>
              <a:gd name="connsiteY82" fmla="*/ 3989448 h 4745608"/>
              <a:gd name="connsiteX83" fmla="*/ 766328 w 5011600"/>
              <a:gd name="connsiteY83" fmla="*/ 4131990 h 4745608"/>
              <a:gd name="connsiteX84" fmla="*/ 555808 w 5011600"/>
              <a:gd name="connsiteY84" fmla="*/ 4355688 h 4745608"/>
              <a:gd name="connsiteX85" fmla="*/ 785900 w 5011600"/>
              <a:gd name="connsiteY85" fmla="*/ 4017771 h 4745608"/>
              <a:gd name="connsiteX86" fmla="*/ 1130113 w 5011600"/>
              <a:gd name="connsiteY86" fmla="*/ 3817500 h 4745608"/>
              <a:gd name="connsiteX87" fmla="*/ 1278703 w 5011600"/>
              <a:gd name="connsiteY87" fmla="*/ 3726558 h 4745608"/>
              <a:gd name="connsiteX88" fmla="*/ 1269661 w 5011600"/>
              <a:gd name="connsiteY88" fmla="*/ 3390117 h 4745608"/>
              <a:gd name="connsiteX89" fmla="*/ 1309620 w 5011600"/>
              <a:gd name="connsiteY89" fmla="*/ 3169963 h 4745608"/>
              <a:gd name="connsiteX90" fmla="*/ 1393003 w 5011600"/>
              <a:gd name="connsiteY90" fmla="*/ 3052188 h 4745608"/>
              <a:gd name="connsiteX91" fmla="*/ 1080693 w 5011600"/>
              <a:gd name="connsiteY91" fmla="*/ 2984604 h 4745608"/>
              <a:gd name="connsiteX92" fmla="*/ 663453 w 5011600"/>
              <a:gd name="connsiteY92" fmla="*/ 3023360 h 4745608"/>
              <a:gd name="connsiteX93" fmla="*/ 235111 w 5011600"/>
              <a:gd name="connsiteY93" fmla="*/ 3217172 h 4745608"/>
              <a:gd name="connsiteX94" fmla="*/ 421453 w 5011600"/>
              <a:gd name="connsiteY94" fmla="*/ 3029328 h 4745608"/>
              <a:gd name="connsiteX95" fmla="*/ 627193 w 5011600"/>
              <a:gd name="connsiteY95" fmla="*/ 2926458 h 4745608"/>
              <a:gd name="connsiteX96" fmla="*/ 854480 w 5011600"/>
              <a:gd name="connsiteY96" fmla="*/ 2889178 h 4745608"/>
              <a:gd name="connsiteX97" fmla="*/ 1149272 w 5011600"/>
              <a:gd name="connsiteY97" fmla="*/ 2889676 h 4745608"/>
              <a:gd name="connsiteX98" fmla="*/ 1531894 w 5011600"/>
              <a:gd name="connsiteY98" fmla="*/ 2917507 h 4745608"/>
              <a:gd name="connsiteX99" fmla="*/ 1860559 w 5011600"/>
              <a:gd name="connsiteY99" fmla="*/ 2766431 h 4745608"/>
              <a:gd name="connsiteX100" fmla="*/ 1701613 w 5011600"/>
              <a:gd name="connsiteY100" fmla="*/ 2263518 h 4745608"/>
              <a:gd name="connsiteX101" fmla="*/ 1690183 w 5011600"/>
              <a:gd name="connsiteY101" fmla="*/ 1966338 h 4745608"/>
              <a:gd name="connsiteX102" fmla="*/ 1381991 w 5011600"/>
              <a:gd name="connsiteY102" fmla="*/ 1841604 h 4745608"/>
              <a:gd name="connsiteX103" fmla="*/ 1095823 w 5011600"/>
              <a:gd name="connsiteY103" fmla="*/ 1714878 h 4745608"/>
              <a:gd name="connsiteX104" fmla="*/ 746507 w 5011600"/>
              <a:gd name="connsiteY104" fmla="*/ 1626415 h 4745608"/>
              <a:gd name="connsiteX105" fmla="*/ 352873 w 5011600"/>
              <a:gd name="connsiteY105" fmla="*/ 1726308 h 4745608"/>
              <a:gd name="connsiteX106" fmla="*/ 113171 w 5011600"/>
              <a:gd name="connsiteY106" fmla="*/ 1763582 h 4745608"/>
              <a:gd name="connsiteX107" fmla="*/ 9973 w 5011600"/>
              <a:gd name="connsiteY107" fmla="*/ 1737738 h 4745608"/>
              <a:gd name="connsiteX108" fmla="*/ 348516 w 5011600"/>
              <a:gd name="connsiteY108" fmla="*/ 1643812 h 4745608"/>
              <a:gd name="connsiteX109" fmla="*/ 653097 w 5011600"/>
              <a:gd name="connsiteY109" fmla="*/ 1543920 h 4745608"/>
              <a:gd name="connsiteX110" fmla="*/ 1072963 w 5011600"/>
              <a:gd name="connsiteY110" fmla="*/ 1612008 h 4745608"/>
              <a:gd name="connsiteX111" fmla="*/ 1244413 w 5011600"/>
              <a:gd name="connsiteY111" fmla="*/ 1657728 h 4745608"/>
              <a:gd name="connsiteX112" fmla="*/ 1205766 w 5011600"/>
              <a:gd name="connsiteY112" fmla="*/ 1451988 h 4745608"/>
              <a:gd name="connsiteX113" fmla="*/ 1046313 w 5011600"/>
              <a:gd name="connsiteY113" fmla="*/ 815409 h 4745608"/>
              <a:gd name="connsiteX114" fmla="*/ 1221553 w 5011600"/>
              <a:gd name="connsiteY114" fmla="*/ 1211958 h 4745608"/>
              <a:gd name="connsiteX0" fmla="*/ 1221553 w 5055473"/>
              <a:gd name="connsiteY0" fmla="*/ 1211958 h 4745608"/>
              <a:gd name="connsiteX1" fmla="*/ 1343911 w 5055473"/>
              <a:gd name="connsiteY1" fmla="*/ 1559828 h 4745608"/>
              <a:gd name="connsiteX2" fmla="*/ 1553023 w 5055473"/>
              <a:gd name="connsiteY2" fmla="*/ 1657728 h 4745608"/>
              <a:gd name="connsiteX3" fmla="*/ 1907353 w 5055473"/>
              <a:gd name="connsiteY3" fmla="*/ 1680588 h 4745608"/>
              <a:gd name="connsiteX4" fmla="*/ 2021653 w 5055473"/>
              <a:gd name="connsiteY4" fmla="*/ 1543428 h 4745608"/>
              <a:gd name="connsiteX5" fmla="*/ 2124523 w 5055473"/>
              <a:gd name="connsiteY5" fmla="*/ 1291968 h 4745608"/>
              <a:gd name="connsiteX6" fmla="*/ 2124523 w 5055473"/>
              <a:gd name="connsiteY6" fmla="*/ 1120518 h 4745608"/>
              <a:gd name="connsiteX7" fmla="*/ 2068029 w 5055473"/>
              <a:gd name="connsiteY7" fmla="*/ 825325 h 4745608"/>
              <a:gd name="connsiteX8" fmla="*/ 2078803 w 5055473"/>
              <a:gd name="connsiteY8" fmla="*/ 777618 h 4745608"/>
              <a:gd name="connsiteX9" fmla="*/ 2170243 w 5055473"/>
              <a:gd name="connsiteY9" fmla="*/ 1086228 h 4745608"/>
              <a:gd name="connsiteX10" fmla="*/ 2215963 w 5055473"/>
              <a:gd name="connsiteY10" fmla="*/ 1269108 h 4745608"/>
              <a:gd name="connsiteX11" fmla="*/ 2284543 w 5055473"/>
              <a:gd name="connsiteY11" fmla="*/ 1303398 h 4745608"/>
              <a:gd name="connsiteX12" fmla="*/ 2330263 w 5055473"/>
              <a:gd name="connsiteY12" fmla="*/ 1166238 h 4745608"/>
              <a:gd name="connsiteX13" fmla="*/ 2467423 w 5055473"/>
              <a:gd name="connsiteY13" fmla="*/ 880488 h 4745608"/>
              <a:gd name="connsiteX14" fmla="*/ 2558863 w 5055473"/>
              <a:gd name="connsiteY14" fmla="*/ 640458 h 4745608"/>
              <a:gd name="connsiteX15" fmla="*/ 2616013 w 5055473"/>
              <a:gd name="connsiteY15" fmla="*/ 537588 h 4745608"/>
              <a:gd name="connsiteX16" fmla="*/ 2558863 w 5055473"/>
              <a:gd name="connsiteY16" fmla="*/ 789048 h 4745608"/>
              <a:gd name="connsiteX17" fmla="*/ 2444563 w 5055473"/>
              <a:gd name="connsiteY17" fmla="*/ 1097658 h 4745608"/>
              <a:gd name="connsiteX18" fmla="*/ 2375983 w 5055473"/>
              <a:gd name="connsiteY18" fmla="*/ 1406268 h 4745608"/>
              <a:gd name="connsiteX19" fmla="*/ 2558863 w 5055473"/>
              <a:gd name="connsiteY19" fmla="*/ 1577718 h 4745608"/>
              <a:gd name="connsiteX20" fmla="*/ 2878903 w 5055473"/>
              <a:gd name="connsiteY20" fmla="*/ 1657728 h 4745608"/>
              <a:gd name="connsiteX21" fmla="*/ 3187513 w 5055473"/>
              <a:gd name="connsiteY21" fmla="*/ 1657728 h 4745608"/>
              <a:gd name="connsiteX22" fmla="*/ 3370393 w 5055473"/>
              <a:gd name="connsiteY22" fmla="*/ 1566288 h 4745608"/>
              <a:gd name="connsiteX23" fmla="*/ 3488066 w 5055473"/>
              <a:gd name="connsiteY23" fmla="*/ 1246753 h 4745608"/>
              <a:gd name="connsiteX24" fmla="*/ 3495138 w 5055473"/>
              <a:gd name="connsiteY24" fmla="*/ 1115548 h 4745608"/>
              <a:gd name="connsiteX25" fmla="*/ 3493650 w 5055473"/>
              <a:gd name="connsiteY25" fmla="*/ 1063976 h 4745608"/>
              <a:gd name="connsiteX26" fmla="*/ 3450403 w 5055473"/>
              <a:gd name="connsiteY26" fmla="*/ 777618 h 4745608"/>
              <a:gd name="connsiteX27" fmla="*/ 3119893 w 5055473"/>
              <a:gd name="connsiteY27" fmla="*/ 321571 h 4745608"/>
              <a:gd name="connsiteX28" fmla="*/ 3497351 w 5055473"/>
              <a:gd name="connsiteY28" fmla="*/ 674883 h 4745608"/>
              <a:gd name="connsiteX29" fmla="*/ 3759013 w 5055473"/>
              <a:gd name="connsiteY29" fmla="*/ 571878 h 4745608"/>
              <a:gd name="connsiteX30" fmla="*/ 3999043 w 5055473"/>
              <a:gd name="connsiteY30" fmla="*/ 91818 h 4745608"/>
              <a:gd name="connsiteX31" fmla="*/ 4033333 w 5055473"/>
              <a:gd name="connsiteY31" fmla="*/ 11808 h 4745608"/>
              <a:gd name="connsiteX32" fmla="*/ 3984569 w 5055473"/>
              <a:gd name="connsiteY32" fmla="*/ 247366 h 4745608"/>
              <a:gd name="connsiteX33" fmla="*/ 3812791 w 5055473"/>
              <a:gd name="connsiteY33" fmla="*/ 647417 h 4745608"/>
              <a:gd name="connsiteX34" fmla="*/ 3592906 w 5055473"/>
              <a:gd name="connsiteY34" fmla="*/ 811408 h 4745608"/>
              <a:gd name="connsiteX35" fmla="*/ 3604425 w 5055473"/>
              <a:gd name="connsiteY35" fmla="*/ 999253 h 4745608"/>
              <a:gd name="connsiteX36" fmla="*/ 3872985 w 5055473"/>
              <a:gd name="connsiteY36" fmla="*/ 881976 h 4745608"/>
              <a:gd name="connsiteX37" fmla="*/ 4200754 w 5055473"/>
              <a:gd name="connsiteY37" fmla="*/ 774136 h 4745608"/>
              <a:gd name="connsiteX38" fmla="*/ 4064251 w 5055473"/>
              <a:gd name="connsiteY38" fmla="*/ 847195 h 4745608"/>
              <a:gd name="connsiteX39" fmla="*/ 3818880 w 5055473"/>
              <a:gd name="connsiteY39" fmla="*/ 991305 h 4745608"/>
              <a:gd name="connsiteX40" fmla="*/ 3658531 w 5055473"/>
              <a:gd name="connsiteY40" fmla="*/ 1093178 h 4745608"/>
              <a:gd name="connsiteX41" fmla="*/ 3622838 w 5055473"/>
              <a:gd name="connsiteY41" fmla="*/ 1221401 h 4745608"/>
              <a:gd name="connsiteX42" fmla="*/ 3577446 w 5055473"/>
              <a:gd name="connsiteY42" fmla="*/ 1500691 h 4745608"/>
              <a:gd name="connsiteX43" fmla="*/ 3461833 w 5055473"/>
              <a:gd name="connsiteY43" fmla="*/ 1726308 h 4745608"/>
              <a:gd name="connsiteX44" fmla="*/ 3278953 w 5055473"/>
              <a:gd name="connsiteY44" fmla="*/ 2034918 h 4745608"/>
              <a:gd name="connsiteX45" fmla="*/ 3288742 w 5055473"/>
              <a:gd name="connsiteY45" fmla="*/ 2273460 h 4745608"/>
              <a:gd name="connsiteX46" fmla="*/ 3434288 w 5055473"/>
              <a:gd name="connsiteY46" fmla="*/ 2417577 h 4745608"/>
              <a:gd name="connsiteX47" fmla="*/ 3781217 w 5055473"/>
              <a:gd name="connsiteY47" fmla="*/ 2618845 h 4745608"/>
              <a:gd name="connsiteX48" fmla="*/ 4079053 w 5055473"/>
              <a:gd name="connsiteY48" fmla="*/ 2777868 h 4745608"/>
              <a:gd name="connsiteX49" fmla="*/ 5011598 w 5055473"/>
              <a:gd name="connsiteY49" fmla="*/ 3189329 h 4745608"/>
              <a:gd name="connsiteX50" fmla="*/ 4818456 w 5055473"/>
              <a:gd name="connsiteY50" fmla="*/ 3291193 h 4745608"/>
              <a:gd name="connsiteX51" fmla="*/ 4070190 w 5055473"/>
              <a:gd name="connsiteY51" fmla="*/ 3021367 h 4745608"/>
              <a:gd name="connsiteX52" fmla="*/ 3460193 w 5055473"/>
              <a:gd name="connsiteY52" fmla="*/ 2852901 h 4745608"/>
              <a:gd name="connsiteX53" fmla="*/ 3217865 w 5055473"/>
              <a:gd name="connsiteY53" fmla="*/ 2829045 h 4745608"/>
              <a:gd name="connsiteX54" fmla="*/ 3025524 w 5055473"/>
              <a:gd name="connsiteY54" fmla="*/ 2858861 h 4745608"/>
              <a:gd name="connsiteX55" fmla="*/ 2832855 w 5055473"/>
              <a:gd name="connsiteY55" fmla="*/ 2930924 h 4745608"/>
              <a:gd name="connsiteX56" fmla="*/ 2820111 w 5055473"/>
              <a:gd name="connsiteY56" fmla="*/ 3026344 h 4745608"/>
              <a:gd name="connsiteX57" fmla="*/ 2959241 w 5055473"/>
              <a:gd name="connsiteY57" fmla="*/ 3167976 h 4745608"/>
              <a:gd name="connsiteX58" fmla="*/ 3176083 w 5055473"/>
              <a:gd name="connsiteY58" fmla="*/ 3269358 h 4745608"/>
              <a:gd name="connsiteX59" fmla="*/ 3388239 w 5055473"/>
              <a:gd name="connsiteY59" fmla="*/ 3442290 h 4745608"/>
              <a:gd name="connsiteX60" fmla="*/ 3212014 w 5055473"/>
              <a:gd name="connsiteY60" fmla="*/ 3336948 h 4745608"/>
              <a:gd name="connsiteX61" fmla="*/ 3004633 w 5055473"/>
              <a:gd name="connsiteY61" fmla="*/ 3276814 h 4745608"/>
              <a:gd name="connsiteX62" fmla="*/ 2771676 w 5055473"/>
              <a:gd name="connsiteY62" fmla="*/ 3166987 h 4745608"/>
              <a:gd name="connsiteX63" fmla="*/ 2638873 w 5055473"/>
              <a:gd name="connsiteY63" fmla="*/ 3097908 h 4745608"/>
              <a:gd name="connsiteX64" fmla="*/ 2570293 w 5055473"/>
              <a:gd name="connsiteY64" fmla="*/ 3109338 h 4745608"/>
              <a:gd name="connsiteX65" fmla="*/ 2525557 w 5055473"/>
              <a:gd name="connsiteY65" fmla="*/ 3326508 h 4745608"/>
              <a:gd name="connsiteX66" fmla="*/ 2584349 w 5055473"/>
              <a:gd name="connsiteY66" fmla="*/ 3577470 h 4745608"/>
              <a:gd name="connsiteX67" fmla="*/ 2663703 w 5055473"/>
              <a:gd name="connsiteY67" fmla="*/ 3996904 h 4745608"/>
              <a:gd name="connsiteX68" fmla="*/ 2633113 w 5055473"/>
              <a:gd name="connsiteY68" fmla="*/ 4192703 h 4745608"/>
              <a:gd name="connsiteX69" fmla="*/ 2539703 w 5055473"/>
              <a:gd name="connsiteY69" fmla="*/ 4455574 h 4745608"/>
              <a:gd name="connsiteX70" fmla="*/ 2595212 w 5055473"/>
              <a:gd name="connsiteY70" fmla="*/ 3945217 h 4745608"/>
              <a:gd name="connsiteX71" fmla="*/ 2481240 w 5055473"/>
              <a:gd name="connsiteY71" fmla="*/ 3566538 h 4745608"/>
              <a:gd name="connsiteX72" fmla="*/ 2307403 w 5055473"/>
              <a:gd name="connsiteY72" fmla="*/ 3166488 h 4745608"/>
              <a:gd name="connsiteX73" fmla="*/ 2261683 w 5055473"/>
              <a:gd name="connsiteY73" fmla="*/ 3063618 h 4745608"/>
              <a:gd name="connsiteX74" fmla="*/ 2078803 w 5055473"/>
              <a:gd name="connsiteY74" fmla="*/ 2949318 h 4745608"/>
              <a:gd name="connsiteX75" fmla="*/ 1824299 w 5055473"/>
              <a:gd name="connsiteY75" fmla="*/ 3002494 h 4745608"/>
              <a:gd name="connsiteX76" fmla="*/ 1412162 w 5055473"/>
              <a:gd name="connsiteY76" fmla="*/ 3235573 h 4745608"/>
              <a:gd name="connsiteX77" fmla="*/ 1381573 w 5055473"/>
              <a:gd name="connsiteY77" fmla="*/ 3680838 h 4745608"/>
              <a:gd name="connsiteX78" fmla="*/ 1340867 w 5055473"/>
              <a:gd name="connsiteY78" fmla="*/ 3980504 h 4745608"/>
              <a:gd name="connsiteX79" fmla="*/ 1197619 w 5055473"/>
              <a:gd name="connsiteY79" fmla="*/ 4738831 h 4745608"/>
              <a:gd name="connsiteX80" fmla="*/ 1220896 w 5055473"/>
              <a:gd name="connsiteY80" fmla="*/ 4338309 h 4745608"/>
              <a:gd name="connsiteX81" fmla="*/ 1242772 w 5055473"/>
              <a:gd name="connsiteY81" fmla="*/ 4080888 h 4745608"/>
              <a:gd name="connsiteX82" fmla="*/ 1198693 w 5055473"/>
              <a:gd name="connsiteY82" fmla="*/ 3909438 h 4745608"/>
              <a:gd name="connsiteX83" fmla="*/ 970093 w 5055473"/>
              <a:gd name="connsiteY83" fmla="*/ 3989448 h 4745608"/>
              <a:gd name="connsiteX84" fmla="*/ 766328 w 5055473"/>
              <a:gd name="connsiteY84" fmla="*/ 4131990 h 4745608"/>
              <a:gd name="connsiteX85" fmla="*/ 555808 w 5055473"/>
              <a:gd name="connsiteY85" fmla="*/ 4355688 h 4745608"/>
              <a:gd name="connsiteX86" fmla="*/ 785900 w 5055473"/>
              <a:gd name="connsiteY86" fmla="*/ 4017771 h 4745608"/>
              <a:gd name="connsiteX87" fmla="*/ 1130113 w 5055473"/>
              <a:gd name="connsiteY87" fmla="*/ 3817500 h 4745608"/>
              <a:gd name="connsiteX88" fmla="*/ 1278703 w 5055473"/>
              <a:gd name="connsiteY88" fmla="*/ 3726558 h 4745608"/>
              <a:gd name="connsiteX89" fmla="*/ 1269661 w 5055473"/>
              <a:gd name="connsiteY89" fmla="*/ 3390117 h 4745608"/>
              <a:gd name="connsiteX90" fmla="*/ 1309620 w 5055473"/>
              <a:gd name="connsiteY90" fmla="*/ 3169963 h 4745608"/>
              <a:gd name="connsiteX91" fmla="*/ 1393003 w 5055473"/>
              <a:gd name="connsiteY91" fmla="*/ 3052188 h 4745608"/>
              <a:gd name="connsiteX92" fmla="*/ 1080693 w 5055473"/>
              <a:gd name="connsiteY92" fmla="*/ 2984604 h 4745608"/>
              <a:gd name="connsiteX93" fmla="*/ 663453 w 5055473"/>
              <a:gd name="connsiteY93" fmla="*/ 3023360 h 4745608"/>
              <a:gd name="connsiteX94" fmla="*/ 235111 w 5055473"/>
              <a:gd name="connsiteY94" fmla="*/ 3217172 h 4745608"/>
              <a:gd name="connsiteX95" fmla="*/ 421453 w 5055473"/>
              <a:gd name="connsiteY95" fmla="*/ 3029328 h 4745608"/>
              <a:gd name="connsiteX96" fmla="*/ 627193 w 5055473"/>
              <a:gd name="connsiteY96" fmla="*/ 2926458 h 4745608"/>
              <a:gd name="connsiteX97" fmla="*/ 854480 w 5055473"/>
              <a:gd name="connsiteY97" fmla="*/ 2889178 h 4745608"/>
              <a:gd name="connsiteX98" fmla="*/ 1149272 w 5055473"/>
              <a:gd name="connsiteY98" fmla="*/ 2889676 h 4745608"/>
              <a:gd name="connsiteX99" fmla="*/ 1531894 w 5055473"/>
              <a:gd name="connsiteY99" fmla="*/ 2917507 h 4745608"/>
              <a:gd name="connsiteX100" fmla="*/ 1860559 w 5055473"/>
              <a:gd name="connsiteY100" fmla="*/ 2766431 h 4745608"/>
              <a:gd name="connsiteX101" fmla="*/ 1701613 w 5055473"/>
              <a:gd name="connsiteY101" fmla="*/ 2263518 h 4745608"/>
              <a:gd name="connsiteX102" fmla="*/ 1690183 w 5055473"/>
              <a:gd name="connsiteY102" fmla="*/ 1966338 h 4745608"/>
              <a:gd name="connsiteX103" fmla="*/ 1381991 w 5055473"/>
              <a:gd name="connsiteY103" fmla="*/ 1841604 h 4745608"/>
              <a:gd name="connsiteX104" fmla="*/ 1095823 w 5055473"/>
              <a:gd name="connsiteY104" fmla="*/ 1714878 h 4745608"/>
              <a:gd name="connsiteX105" fmla="*/ 746507 w 5055473"/>
              <a:gd name="connsiteY105" fmla="*/ 1626415 h 4745608"/>
              <a:gd name="connsiteX106" fmla="*/ 352873 w 5055473"/>
              <a:gd name="connsiteY106" fmla="*/ 1726308 h 4745608"/>
              <a:gd name="connsiteX107" fmla="*/ 113171 w 5055473"/>
              <a:gd name="connsiteY107" fmla="*/ 1763582 h 4745608"/>
              <a:gd name="connsiteX108" fmla="*/ 9973 w 5055473"/>
              <a:gd name="connsiteY108" fmla="*/ 1737738 h 4745608"/>
              <a:gd name="connsiteX109" fmla="*/ 348516 w 5055473"/>
              <a:gd name="connsiteY109" fmla="*/ 1643812 h 4745608"/>
              <a:gd name="connsiteX110" fmla="*/ 653097 w 5055473"/>
              <a:gd name="connsiteY110" fmla="*/ 1543920 h 4745608"/>
              <a:gd name="connsiteX111" fmla="*/ 1072963 w 5055473"/>
              <a:gd name="connsiteY111" fmla="*/ 1612008 h 4745608"/>
              <a:gd name="connsiteX112" fmla="*/ 1244413 w 5055473"/>
              <a:gd name="connsiteY112" fmla="*/ 1657728 h 4745608"/>
              <a:gd name="connsiteX113" fmla="*/ 1205766 w 5055473"/>
              <a:gd name="connsiteY113" fmla="*/ 1451988 h 4745608"/>
              <a:gd name="connsiteX114" fmla="*/ 1046313 w 5055473"/>
              <a:gd name="connsiteY114" fmla="*/ 815409 h 4745608"/>
              <a:gd name="connsiteX115" fmla="*/ 1221553 w 5055473"/>
              <a:gd name="connsiteY115" fmla="*/ 1211958 h 4745608"/>
              <a:gd name="connsiteX0" fmla="*/ 1221553 w 5055473"/>
              <a:gd name="connsiteY0" fmla="*/ 1211958 h 4745608"/>
              <a:gd name="connsiteX1" fmla="*/ 1343911 w 5055473"/>
              <a:gd name="connsiteY1" fmla="*/ 1559828 h 4745608"/>
              <a:gd name="connsiteX2" fmla="*/ 1553023 w 5055473"/>
              <a:gd name="connsiteY2" fmla="*/ 1657728 h 4745608"/>
              <a:gd name="connsiteX3" fmla="*/ 1907353 w 5055473"/>
              <a:gd name="connsiteY3" fmla="*/ 1680588 h 4745608"/>
              <a:gd name="connsiteX4" fmla="*/ 2021653 w 5055473"/>
              <a:gd name="connsiteY4" fmla="*/ 1543428 h 4745608"/>
              <a:gd name="connsiteX5" fmla="*/ 2124523 w 5055473"/>
              <a:gd name="connsiteY5" fmla="*/ 1291968 h 4745608"/>
              <a:gd name="connsiteX6" fmla="*/ 2124523 w 5055473"/>
              <a:gd name="connsiteY6" fmla="*/ 1120518 h 4745608"/>
              <a:gd name="connsiteX7" fmla="*/ 2068029 w 5055473"/>
              <a:gd name="connsiteY7" fmla="*/ 825325 h 4745608"/>
              <a:gd name="connsiteX8" fmla="*/ 2078803 w 5055473"/>
              <a:gd name="connsiteY8" fmla="*/ 777618 h 4745608"/>
              <a:gd name="connsiteX9" fmla="*/ 2170243 w 5055473"/>
              <a:gd name="connsiteY9" fmla="*/ 1086228 h 4745608"/>
              <a:gd name="connsiteX10" fmla="*/ 2215963 w 5055473"/>
              <a:gd name="connsiteY10" fmla="*/ 1269108 h 4745608"/>
              <a:gd name="connsiteX11" fmla="*/ 2284543 w 5055473"/>
              <a:gd name="connsiteY11" fmla="*/ 1303398 h 4745608"/>
              <a:gd name="connsiteX12" fmla="*/ 2330263 w 5055473"/>
              <a:gd name="connsiteY12" fmla="*/ 1166238 h 4745608"/>
              <a:gd name="connsiteX13" fmla="*/ 2467423 w 5055473"/>
              <a:gd name="connsiteY13" fmla="*/ 880488 h 4745608"/>
              <a:gd name="connsiteX14" fmla="*/ 2558863 w 5055473"/>
              <a:gd name="connsiteY14" fmla="*/ 640458 h 4745608"/>
              <a:gd name="connsiteX15" fmla="*/ 2616013 w 5055473"/>
              <a:gd name="connsiteY15" fmla="*/ 537588 h 4745608"/>
              <a:gd name="connsiteX16" fmla="*/ 2558863 w 5055473"/>
              <a:gd name="connsiteY16" fmla="*/ 789048 h 4745608"/>
              <a:gd name="connsiteX17" fmla="*/ 2444563 w 5055473"/>
              <a:gd name="connsiteY17" fmla="*/ 1097658 h 4745608"/>
              <a:gd name="connsiteX18" fmla="*/ 2375983 w 5055473"/>
              <a:gd name="connsiteY18" fmla="*/ 1406268 h 4745608"/>
              <a:gd name="connsiteX19" fmla="*/ 2558863 w 5055473"/>
              <a:gd name="connsiteY19" fmla="*/ 1577718 h 4745608"/>
              <a:gd name="connsiteX20" fmla="*/ 2878903 w 5055473"/>
              <a:gd name="connsiteY20" fmla="*/ 1657728 h 4745608"/>
              <a:gd name="connsiteX21" fmla="*/ 3187513 w 5055473"/>
              <a:gd name="connsiteY21" fmla="*/ 1657728 h 4745608"/>
              <a:gd name="connsiteX22" fmla="*/ 3370393 w 5055473"/>
              <a:gd name="connsiteY22" fmla="*/ 1566288 h 4745608"/>
              <a:gd name="connsiteX23" fmla="*/ 3488066 w 5055473"/>
              <a:gd name="connsiteY23" fmla="*/ 1246753 h 4745608"/>
              <a:gd name="connsiteX24" fmla="*/ 3495138 w 5055473"/>
              <a:gd name="connsiteY24" fmla="*/ 1115548 h 4745608"/>
              <a:gd name="connsiteX25" fmla="*/ 3493650 w 5055473"/>
              <a:gd name="connsiteY25" fmla="*/ 1063976 h 4745608"/>
              <a:gd name="connsiteX26" fmla="*/ 3450403 w 5055473"/>
              <a:gd name="connsiteY26" fmla="*/ 777618 h 4745608"/>
              <a:gd name="connsiteX27" fmla="*/ 3119893 w 5055473"/>
              <a:gd name="connsiteY27" fmla="*/ 321571 h 4745608"/>
              <a:gd name="connsiteX28" fmla="*/ 3497351 w 5055473"/>
              <a:gd name="connsiteY28" fmla="*/ 674883 h 4745608"/>
              <a:gd name="connsiteX29" fmla="*/ 3759013 w 5055473"/>
              <a:gd name="connsiteY29" fmla="*/ 571878 h 4745608"/>
              <a:gd name="connsiteX30" fmla="*/ 3999043 w 5055473"/>
              <a:gd name="connsiteY30" fmla="*/ 91818 h 4745608"/>
              <a:gd name="connsiteX31" fmla="*/ 4033333 w 5055473"/>
              <a:gd name="connsiteY31" fmla="*/ 11808 h 4745608"/>
              <a:gd name="connsiteX32" fmla="*/ 3984569 w 5055473"/>
              <a:gd name="connsiteY32" fmla="*/ 247366 h 4745608"/>
              <a:gd name="connsiteX33" fmla="*/ 3812791 w 5055473"/>
              <a:gd name="connsiteY33" fmla="*/ 647417 h 4745608"/>
              <a:gd name="connsiteX34" fmla="*/ 3592906 w 5055473"/>
              <a:gd name="connsiteY34" fmla="*/ 811408 h 4745608"/>
              <a:gd name="connsiteX35" fmla="*/ 3604425 w 5055473"/>
              <a:gd name="connsiteY35" fmla="*/ 999253 h 4745608"/>
              <a:gd name="connsiteX36" fmla="*/ 3872985 w 5055473"/>
              <a:gd name="connsiteY36" fmla="*/ 881976 h 4745608"/>
              <a:gd name="connsiteX37" fmla="*/ 4200754 w 5055473"/>
              <a:gd name="connsiteY37" fmla="*/ 774136 h 4745608"/>
              <a:gd name="connsiteX38" fmla="*/ 4064251 w 5055473"/>
              <a:gd name="connsiteY38" fmla="*/ 847195 h 4745608"/>
              <a:gd name="connsiteX39" fmla="*/ 3818880 w 5055473"/>
              <a:gd name="connsiteY39" fmla="*/ 991305 h 4745608"/>
              <a:gd name="connsiteX40" fmla="*/ 3658531 w 5055473"/>
              <a:gd name="connsiteY40" fmla="*/ 1093178 h 4745608"/>
              <a:gd name="connsiteX41" fmla="*/ 3622838 w 5055473"/>
              <a:gd name="connsiteY41" fmla="*/ 1221401 h 4745608"/>
              <a:gd name="connsiteX42" fmla="*/ 3577446 w 5055473"/>
              <a:gd name="connsiteY42" fmla="*/ 1500691 h 4745608"/>
              <a:gd name="connsiteX43" fmla="*/ 3461833 w 5055473"/>
              <a:gd name="connsiteY43" fmla="*/ 1726308 h 4745608"/>
              <a:gd name="connsiteX44" fmla="*/ 3278953 w 5055473"/>
              <a:gd name="connsiteY44" fmla="*/ 2034918 h 4745608"/>
              <a:gd name="connsiteX45" fmla="*/ 3288742 w 5055473"/>
              <a:gd name="connsiteY45" fmla="*/ 2273460 h 4745608"/>
              <a:gd name="connsiteX46" fmla="*/ 3434288 w 5055473"/>
              <a:gd name="connsiteY46" fmla="*/ 2417577 h 4745608"/>
              <a:gd name="connsiteX47" fmla="*/ 3781217 w 5055473"/>
              <a:gd name="connsiteY47" fmla="*/ 2618845 h 4745608"/>
              <a:gd name="connsiteX48" fmla="*/ 4079053 w 5055473"/>
              <a:gd name="connsiteY48" fmla="*/ 2777868 h 4745608"/>
              <a:gd name="connsiteX49" fmla="*/ 5011598 w 5055473"/>
              <a:gd name="connsiteY49" fmla="*/ 3189329 h 4745608"/>
              <a:gd name="connsiteX50" fmla="*/ 4818456 w 5055473"/>
              <a:gd name="connsiteY50" fmla="*/ 3291193 h 4745608"/>
              <a:gd name="connsiteX51" fmla="*/ 4070190 w 5055473"/>
              <a:gd name="connsiteY51" fmla="*/ 3021367 h 4745608"/>
              <a:gd name="connsiteX52" fmla="*/ 3460193 w 5055473"/>
              <a:gd name="connsiteY52" fmla="*/ 2852901 h 4745608"/>
              <a:gd name="connsiteX53" fmla="*/ 3217865 w 5055473"/>
              <a:gd name="connsiteY53" fmla="*/ 2829045 h 4745608"/>
              <a:gd name="connsiteX54" fmla="*/ 3025524 w 5055473"/>
              <a:gd name="connsiteY54" fmla="*/ 2858861 h 4745608"/>
              <a:gd name="connsiteX55" fmla="*/ 2832855 w 5055473"/>
              <a:gd name="connsiteY55" fmla="*/ 2930924 h 4745608"/>
              <a:gd name="connsiteX56" fmla="*/ 2820111 w 5055473"/>
              <a:gd name="connsiteY56" fmla="*/ 3026344 h 4745608"/>
              <a:gd name="connsiteX57" fmla="*/ 2959241 w 5055473"/>
              <a:gd name="connsiteY57" fmla="*/ 3167976 h 4745608"/>
              <a:gd name="connsiteX58" fmla="*/ 3176083 w 5055473"/>
              <a:gd name="connsiteY58" fmla="*/ 3269358 h 4745608"/>
              <a:gd name="connsiteX59" fmla="*/ 3388239 w 5055473"/>
              <a:gd name="connsiteY59" fmla="*/ 3442290 h 4745608"/>
              <a:gd name="connsiteX60" fmla="*/ 3212014 w 5055473"/>
              <a:gd name="connsiteY60" fmla="*/ 3336948 h 4745608"/>
              <a:gd name="connsiteX61" fmla="*/ 3004633 w 5055473"/>
              <a:gd name="connsiteY61" fmla="*/ 3276814 h 4745608"/>
              <a:gd name="connsiteX62" fmla="*/ 2771676 w 5055473"/>
              <a:gd name="connsiteY62" fmla="*/ 3166987 h 4745608"/>
              <a:gd name="connsiteX63" fmla="*/ 2638873 w 5055473"/>
              <a:gd name="connsiteY63" fmla="*/ 3097908 h 4745608"/>
              <a:gd name="connsiteX64" fmla="*/ 2570293 w 5055473"/>
              <a:gd name="connsiteY64" fmla="*/ 3109338 h 4745608"/>
              <a:gd name="connsiteX65" fmla="*/ 2525557 w 5055473"/>
              <a:gd name="connsiteY65" fmla="*/ 3326508 h 4745608"/>
              <a:gd name="connsiteX66" fmla="*/ 2584349 w 5055473"/>
              <a:gd name="connsiteY66" fmla="*/ 3577470 h 4745608"/>
              <a:gd name="connsiteX67" fmla="*/ 2663703 w 5055473"/>
              <a:gd name="connsiteY67" fmla="*/ 3996904 h 4745608"/>
              <a:gd name="connsiteX68" fmla="*/ 2633113 w 5055473"/>
              <a:gd name="connsiteY68" fmla="*/ 4192703 h 4745608"/>
              <a:gd name="connsiteX69" fmla="*/ 2539703 w 5055473"/>
              <a:gd name="connsiteY69" fmla="*/ 4455574 h 4745608"/>
              <a:gd name="connsiteX70" fmla="*/ 2595212 w 5055473"/>
              <a:gd name="connsiteY70" fmla="*/ 3945217 h 4745608"/>
              <a:gd name="connsiteX71" fmla="*/ 2481240 w 5055473"/>
              <a:gd name="connsiteY71" fmla="*/ 3566538 h 4745608"/>
              <a:gd name="connsiteX72" fmla="*/ 2307403 w 5055473"/>
              <a:gd name="connsiteY72" fmla="*/ 3166488 h 4745608"/>
              <a:gd name="connsiteX73" fmla="*/ 2261683 w 5055473"/>
              <a:gd name="connsiteY73" fmla="*/ 3063618 h 4745608"/>
              <a:gd name="connsiteX74" fmla="*/ 2078803 w 5055473"/>
              <a:gd name="connsiteY74" fmla="*/ 2949318 h 4745608"/>
              <a:gd name="connsiteX75" fmla="*/ 1824299 w 5055473"/>
              <a:gd name="connsiteY75" fmla="*/ 3002494 h 4745608"/>
              <a:gd name="connsiteX76" fmla="*/ 1412162 w 5055473"/>
              <a:gd name="connsiteY76" fmla="*/ 3235573 h 4745608"/>
              <a:gd name="connsiteX77" fmla="*/ 1381573 w 5055473"/>
              <a:gd name="connsiteY77" fmla="*/ 3680838 h 4745608"/>
              <a:gd name="connsiteX78" fmla="*/ 1340867 w 5055473"/>
              <a:gd name="connsiteY78" fmla="*/ 3980504 h 4745608"/>
              <a:gd name="connsiteX79" fmla="*/ 1197619 w 5055473"/>
              <a:gd name="connsiteY79" fmla="*/ 4738831 h 4745608"/>
              <a:gd name="connsiteX80" fmla="*/ 1220896 w 5055473"/>
              <a:gd name="connsiteY80" fmla="*/ 4338309 h 4745608"/>
              <a:gd name="connsiteX81" fmla="*/ 1242772 w 5055473"/>
              <a:gd name="connsiteY81" fmla="*/ 4080888 h 4745608"/>
              <a:gd name="connsiteX82" fmla="*/ 1198693 w 5055473"/>
              <a:gd name="connsiteY82" fmla="*/ 3909438 h 4745608"/>
              <a:gd name="connsiteX83" fmla="*/ 970093 w 5055473"/>
              <a:gd name="connsiteY83" fmla="*/ 3989448 h 4745608"/>
              <a:gd name="connsiteX84" fmla="*/ 766328 w 5055473"/>
              <a:gd name="connsiteY84" fmla="*/ 4131990 h 4745608"/>
              <a:gd name="connsiteX85" fmla="*/ 555808 w 5055473"/>
              <a:gd name="connsiteY85" fmla="*/ 4355688 h 4745608"/>
              <a:gd name="connsiteX86" fmla="*/ 785900 w 5055473"/>
              <a:gd name="connsiteY86" fmla="*/ 4017771 h 4745608"/>
              <a:gd name="connsiteX87" fmla="*/ 1130113 w 5055473"/>
              <a:gd name="connsiteY87" fmla="*/ 3817500 h 4745608"/>
              <a:gd name="connsiteX88" fmla="*/ 1278703 w 5055473"/>
              <a:gd name="connsiteY88" fmla="*/ 3726558 h 4745608"/>
              <a:gd name="connsiteX89" fmla="*/ 1269661 w 5055473"/>
              <a:gd name="connsiteY89" fmla="*/ 3390117 h 4745608"/>
              <a:gd name="connsiteX90" fmla="*/ 1309620 w 5055473"/>
              <a:gd name="connsiteY90" fmla="*/ 3169963 h 4745608"/>
              <a:gd name="connsiteX91" fmla="*/ 1393003 w 5055473"/>
              <a:gd name="connsiteY91" fmla="*/ 3052188 h 4745608"/>
              <a:gd name="connsiteX92" fmla="*/ 1080693 w 5055473"/>
              <a:gd name="connsiteY92" fmla="*/ 2984604 h 4745608"/>
              <a:gd name="connsiteX93" fmla="*/ 663453 w 5055473"/>
              <a:gd name="connsiteY93" fmla="*/ 3023360 h 4745608"/>
              <a:gd name="connsiteX94" fmla="*/ 235111 w 5055473"/>
              <a:gd name="connsiteY94" fmla="*/ 3217172 h 4745608"/>
              <a:gd name="connsiteX95" fmla="*/ 421453 w 5055473"/>
              <a:gd name="connsiteY95" fmla="*/ 3029328 h 4745608"/>
              <a:gd name="connsiteX96" fmla="*/ 627193 w 5055473"/>
              <a:gd name="connsiteY96" fmla="*/ 2926458 h 4745608"/>
              <a:gd name="connsiteX97" fmla="*/ 854480 w 5055473"/>
              <a:gd name="connsiteY97" fmla="*/ 2889178 h 4745608"/>
              <a:gd name="connsiteX98" fmla="*/ 1149272 w 5055473"/>
              <a:gd name="connsiteY98" fmla="*/ 2889676 h 4745608"/>
              <a:gd name="connsiteX99" fmla="*/ 1531894 w 5055473"/>
              <a:gd name="connsiteY99" fmla="*/ 2917507 h 4745608"/>
              <a:gd name="connsiteX100" fmla="*/ 1860559 w 5055473"/>
              <a:gd name="connsiteY100" fmla="*/ 2766431 h 4745608"/>
              <a:gd name="connsiteX101" fmla="*/ 1701613 w 5055473"/>
              <a:gd name="connsiteY101" fmla="*/ 2263518 h 4745608"/>
              <a:gd name="connsiteX102" fmla="*/ 1690183 w 5055473"/>
              <a:gd name="connsiteY102" fmla="*/ 1966338 h 4745608"/>
              <a:gd name="connsiteX103" fmla="*/ 1381991 w 5055473"/>
              <a:gd name="connsiteY103" fmla="*/ 1841604 h 4745608"/>
              <a:gd name="connsiteX104" fmla="*/ 1095823 w 5055473"/>
              <a:gd name="connsiteY104" fmla="*/ 1714878 h 4745608"/>
              <a:gd name="connsiteX105" fmla="*/ 746507 w 5055473"/>
              <a:gd name="connsiteY105" fmla="*/ 1626415 h 4745608"/>
              <a:gd name="connsiteX106" fmla="*/ 352873 w 5055473"/>
              <a:gd name="connsiteY106" fmla="*/ 1726308 h 4745608"/>
              <a:gd name="connsiteX107" fmla="*/ 113171 w 5055473"/>
              <a:gd name="connsiteY107" fmla="*/ 1763582 h 4745608"/>
              <a:gd name="connsiteX108" fmla="*/ 9973 w 5055473"/>
              <a:gd name="connsiteY108" fmla="*/ 1737738 h 4745608"/>
              <a:gd name="connsiteX109" fmla="*/ 348516 w 5055473"/>
              <a:gd name="connsiteY109" fmla="*/ 1643812 h 4745608"/>
              <a:gd name="connsiteX110" fmla="*/ 653097 w 5055473"/>
              <a:gd name="connsiteY110" fmla="*/ 1543920 h 4745608"/>
              <a:gd name="connsiteX111" fmla="*/ 1072963 w 5055473"/>
              <a:gd name="connsiteY111" fmla="*/ 1612008 h 4745608"/>
              <a:gd name="connsiteX112" fmla="*/ 1244413 w 5055473"/>
              <a:gd name="connsiteY112" fmla="*/ 1657728 h 4745608"/>
              <a:gd name="connsiteX113" fmla="*/ 1205766 w 5055473"/>
              <a:gd name="connsiteY113" fmla="*/ 1451988 h 4745608"/>
              <a:gd name="connsiteX114" fmla="*/ 1046313 w 5055473"/>
              <a:gd name="connsiteY114" fmla="*/ 815409 h 4745608"/>
              <a:gd name="connsiteX115" fmla="*/ 1221553 w 5055473"/>
              <a:gd name="connsiteY115" fmla="*/ 1211958 h 4745608"/>
              <a:gd name="connsiteX0" fmla="*/ 1221553 w 5041218"/>
              <a:gd name="connsiteY0" fmla="*/ 1211958 h 4745608"/>
              <a:gd name="connsiteX1" fmla="*/ 1343911 w 5041218"/>
              <a:gd name="connsiteY1" fmla="*/ 1559828 h 4745608"/>
              <a:gd name="connsiteX2" fmla="*/ 1553023 w 5041218"/>
              <a:gd name="connsiteY2" fmla="*/ 1657728 h 4745608"/>
              <a:gd name="connsiteX3" fmla="*/ 1907353 w 5041218"/>
              <a:gd name="connsiteY3" fmla="*/ 1680588 h 4745608"/>
              <a:gd name="connsiteX4" fmla="*/ 2021653 w 5041218"/>
              <a:gd name="connsiteY4" fmla="*/ 1543428 h 4745608"/>
              <a:gd name="connsiteX5" fmla="*/ 2124523 w 5041218"/>
              <a:gd name="connsiteY5" fmla="*/ 1291968 h 4745608"/>
              <a:gd name="connsiteX6" fmla="*/ 2124523 w 5041218"/>
              <a:gd name="connsiteY6" fmla="*/ 1120518 h 4745608"/>
              <a:gd name="connsiteX7" fmla="*/ 2068029 w 5041218"/>
              <a:gd name="connsiteY7" fmla="*/ 825325 h 4745608"/>
              <a:gd name="connsiteX8" fmla="*/ 2078803 w 5041218"/>
              <a:gd name="connsiteY8" fmla="*/ 777618 h 4745608"/>
              <a:gd name="connsiteX9" fmla="*/ 2170243 w 5041218"/>
              <a:gd name="connsiteY9" fmla="*/ 1086228 h 4745608"/>
              <a:gd name="connsiteX10" fmla="*/ 2215963 w 5041218"/>
              <a:gd name="connsiteY10" fmla="*/ 1269108 h 4745608"/>
              <a:gd name="connsiteX11" fmla="*/ 2284543 w 5041218"/>
              <a:gd name="connsiteY11" fmla="*/ 1303398 h 4745608"/>
              <a:gd name="connsiteX12" fmla="*/ 2330263 w 5041218"/>
              <a:gd name="connsiteY12" fmla="*/ 1166238 h 4745608"/>
              <a:gd name="connsiteX13" fmla="*/ 2467423 w 5041218"/>
              <a:gd name="connsiteY13" fmla="*/ 880488 h 4745608"/>
              <a:gd name="connsiteX14" fmla="*/ 2558863 w 5041218"/>
              <a:gd name="connsiteY14" fmla="*/ 640458 h 4745608"/>
              <a:gd name="connsiteX15" fmla="*/ 2616013 w 5041218"/>
              <a:gd name="connsiteY15" fmla="*/ 537588 h 4745608"/>
              <a:gd name="connsiteX16" fmla="*/ 2558863 w 5041218"/>
              <a:gd name="connsiteY16" fmla="*/ 789048 h 4745608"/>
              <a:gd name="connsiteX17" fmla="*/ 2444563 w 5041218"/>
              <a:gd name="connsiteY17" fmla="*/ 1097658 h 4745608"/>
              <a:gd name="connsiteX18" fmla="*/ 2375983 w 5041218"/>
              <a:gd name="connsiteY18" fmla="*/ 1406268 h 4745608"/>
              <a:gd name="connsiteX19" fmla="*/ 2558863 w 5041218"/>
              <a:gd name="connsiteY19" fmla="*/ 1577718 h 4745608"/>
              <a:gd name="connsiteX20" fmla="*/ 2878903 w 5041218"/>
              <a:gd name="connsiteY20" fmla="*/ 1657728 h 4745608"/>
              <a:gd name="connsiteX21" fmla="*/ 3187513 w 5041218"/>
              <a:gd name="connsiteY21" fmla="*/ 1657728 h 4745608"/>
              <a:gd name="connsiteX22" fmla="*/ 3370393 w 5041218"/>
              <a:gd name="connsiteY22" fmla="*/ 1566288 h 4745608"/>
              <a:gd name="connsiteX23" fmla="*/ 3488066 w 5041218"/>
              <a:gd name="connsiteY23" fmla="*/ 1246753 h 4745608"/>
              <a:gd name="connsiteX24" fmla="*/ 3495138 w 5041218"/>
              <a:gd name="connsiteY24" fmla="*/ 1115548 h 4745608"/>
              <a:gd name="connsiteX25" fmla="*/ 3493650 w 5041218"/>
              <a:gd name="connsiteY25" fmla="*/ 1063976 h 4745608"/>
              <a:gd name="connsiteX26" fmla="*/ 3450403 w 5041218"/>
              <a:gd name="connsiteY26" fmla="*/ 777618 h 4745608"/>
              <a:gd name="connsiteX27" fmla="*/ 3119893 w 5041218"/>
              <a:gd name="connsiteY27" fmla="*/ 321571 h 4745608"/>
              <a:gd name="connsiteX28" fmla="*/ 3497351 w 5041218"/>
              <a:gd name="connsiteY28" fmla="*/ 674883 h 4745608"/>
              <a:gd name="connsiteX29" fmla="*/ 3759013 w 5041218"/>
              <a:gd name="connsiteY29" fmla="*/ 571878 h 4745608"/>
              <a:gd name="connsiteX30" fmla="*/ 3999043 w 5041218"/>
              <a:gd name="connsiteY30" fmla="*/ 91818 h 4745608"/>
              <a:gd name="connsiteX31" fmla="*/ 4033333 w 5041218"/>
              <a:gd name="connsiteY31" fmla="*/ 11808 h 4745608"/>
              <a:gd name="connsiteX32" fmla="*/ 3984569 w 5041218"/>
              <a:gd name="connsiteY32" fmla="*/ 247366 h 4745608"/>
              <a:gd name="connsiteX33" fmla="*/ 3812791 w 5041218"/>
              <a:gd name="connsiteY33" fmla="*/ 647417 h 4745608"/>
              <a:gd name="connsiteX34" fmla="*/ 3592906 w 5041218"/>
              <a:gd name="connsiteY34" fmla="*/ 811408 h 4745608"/>
              <a:gd name="connsiteX35" fmla="*/ 3604425 w 5041218"/>
              <a:gd name="connsiteY35" fmla="*/ 999253 h 4745608"/>
              <a:gd name="connsiteX36" fmla="*/ 3872985 w 5041218"/>
              <a:gd name="connsiteY36" fmla="*/ 881976 h 4745608"/>
              <a:gd name="connsiteX37" fmla="*/ 4200754 w 5041218"/>
              <a:gd name="connsiteY37" fmla="*/ 774136 h 4745608"/>
              <a:gd name="connsiteX38" fmla="*/ 4064251 w 5041218"/>
              <a:gd name="connsiteY38" fmla="*/ 847195 h 4745608"/>
              <a:gd name="connsiteX39" fmla="*/ 3818880 w 5041218"/>
              <a:gd name="connsiteY39" fmla="*/ 991305 h 4745608"/>
              <a:gd name="connsiteX40" fmla="*/ 3658531 w 5041218"/>
              <a:gd name="connsiteY40" fmla="*/ 1093178 h 4745608"/>
              <a:gd name="connsiteX41" fmla="*/ 3622838 w 5041218"/>
              <a:gd name="connsiteY41" fmla="*/ 1221401 h 4745608"/>
              <a:gd name="connsiteX42" fmla="*/ 3577446 w 5041218"/>
              <a:gd name="connsiteY42" fmla="*/ 1500691 h 4745608"/>
              <a:gd name="connsiteX43" fmla="*/ 3461833 w 5041218"/>
              <a:gd name="connsiteY43" fmla="*/ 1726308 h 4745608"/>
              <a:gd name="connsiteX44" fmla="*/ 3278953 w 5041218"/>
              <a:gd name="connsiteY44" fmla="*/ 2034918 h 4745608"/>
              <a:gd name="connsiteX45" fmla="*/ 3288742 w 5041218"/>
              <a:gd name="connsiteY45" fmla="*/ 2273460 h 4745608"/>
              <a:gd name="connsiteX46" fmla="*/ 3434288 w 5041218"/>
              <a:gd name="connsiteY46" fmla="*/ 2417577 h 4745608"/>
              <a:gd name="connsiteX47" fmla="*/ 3781217 w 5041218"/>
              <a:gd name="connsiteY47" fmla="*/ 2618845 h 4745608"/>
              <a:gd name="connsiteX48" fmla="*/ 4079053 w 5041218"/>
              <a:gd name="connsiteY48" fmla="*/ 2777868 h 4745608"/>
              <a:gd name="connsiteX49" fmla="*/ 5011598 w 5041218"/>
              <a:gd name="connsiteY49" fmla="*/ 3189329 h 4745608"/>
              <a:gd name="connsiteX50" fmla="*/ 4818456 w 5041218"/>
              <a:gd name="connsiteY50" fmla="*/ 3291193 h 4745608"/>
              <a:gd name="connsiteX51" fmla="*/ 4070190 w 5041218"/>
              <a:gd name="connsiteY51" fmla="*/ 3021367 h 4745608"/>
              <a:gd name="connsiteX52" fmla="*/ 3460193 w 5041218"/>
              <a:gd name="connsiteY52" fmla="*/ 2852901 h 4745608"/>
              <a:gd name="connsiteX53" fmla="*/ 3217865 w 5041218"/>
              <a:gd name="connsiteY53" fmla="*/ 2829045 h 4745608"/>
              <a:gd name="connsiteX54" fmla="*/ 3025524 w 5041218"/>
              <a:gd name="connsiteY54" fmla="*/ 2858861 h 4745608"/>
              <a:gd name="connsiteX55" fmla="*/ 2832855 w 5041218"/>
              <a:gd name="connsiteY55" fmla="*/ 2930924 h 4745608"/>
              <a:gd name="connsiteX56" fmla="*/ 2820111 w 5041218"/>
              <a:gd name="connsiteY56" fmla="*/ 3026344 h 4745608"/>
              <a:gd name="connsiteX57" fmla="*/ 2959241 w 5041218"/>
              <a:gd name="connsiteY57" fmla="*/ 3167976 h 4745608"/>
              <a:gd name="connsiteX58" fmla="*/ 3176083 w 5041218"/>
              <a:gd name="connsiteY58" fmla="*/ 3269358 h 4745608"/>
              <a:gd name="connsiteX59" fmla="*/ 3388239 w 5041218"/>
              <a:gd name="connsiteY59" fmla="*/ 3442290 h 4745608"/>
              <a:gd name="connsiteX60" fmla="*/ 3212014 w 5041218"/>
              <a:gd name="connsiteY60" fmla="*/ 3336948 h 4745608"/>
              <a:gd name="connsiteX61" fmla="*/ 3004633 w 5041218"/>
              <a:gd name="connsiteY61" fmla="*/ 3276814 h 4745608"/>
              <a:gd name="connsiteX62" fmla="*/ 2771676 w 5041218"/>
              <a:gd name="connsiteY62" fmla="*/ 3166987 h 4745608"/>
              <a:gd name="connsiteX63" fmla="*/ 2638873 w 5041218"/>
              <a:gd name="connsiteY63" fmla="*/ 3097908 h 4745608"/>
              <a:gd name="connsiteX64" fmla="*/ 2570293 w 5041218"/>
              <a:gd name="connsiteY64" fmla="*/ 3109338 h 4745608"/>
              <a:gd name="connsiteX65" fmla="*/ 2525557 w 5041218"/>
              <a:gd name="connsiteY65" fmla="*/ 3326508 h 4745608"/>
              <a:gd name="connsiteX66" fmla="*/ 2584349 w 5041218"/>
              <a:gd name="connsiteY66" fmla="*/ 3577470 h 4745608"/>
              <a:gd name="connsiteX67" fmla="*/ 2663703 w 5041218"/>
              <a:gd name="connsiteY67" fmla="*/ 3996904 h 4745608"/>
              <a:gd name="connsiteX68" fmla="*/ 2633113 w 5041218"/>
              <a:gd name="connsiteY68" fmla="*/ 4192703 h 4745608"/>
              <a:gd name="connsiteX69" fmla="*/ 2539703 w 5041218"/>
              <a:gd name="connsiteY69" fmla="*/ 4455574 h 4745608"/>
              <a:gd name="connsiteX70" fmla="*/ 2595212 w 5041218"/>
              <a:gd name="connsiteY70" fmla="*/ 3945217 h 4745608"/>
              <a:gd name="connsiteX71" fmla="*/ 2481240 w 5041218"/>
              <a:gd name="connsiteY71" fmla="*/ 3566538 h 4745608"/>
              <a:gd name="connsiteX72" fmla="*/ 2307403 w 5041218"/>
              <a:gd name="connsiteY72" fmla="*/ 3166488 h 4745608"/>
              <a:gd name="connsiteX73" fmla="*/ 2261683 w 5041218"/>
              <a:gd name="connsiteY73" fmla="*/ 3063618 h 4745608"/>
              <a:gd name="connsiteX74" fmla="*/ 2078803 w 5041218"/>
              <a:gd name="connsiteY74" fmla="*/ 2949318 h 4745608"/>
              <a:gd name="connsiteX75" fmla="*/ 1824299 w 5041218"/>
              <a:gd name="connsiteY75" fmla="*/ 3002494 h 4745608"/>
              <a:gd name="connsiteX76" fmla="*/ 1412162 w 5041218"/>
              <a:gd name="connsiteY76" fmla="*/ 3235573 h 4745608"/>
              <a:gd name="connsiteX77" fmla="*/ 1381573 w 5041218"/>
              <a:gd name="connsiteY77" fmla="*/ 3680838 h 4745608"/>
              <a:gd name="connsiteX78" fmla="*/ 1340867 w 5041218"/>
              <a:gd name="connsiteY78" fmla="*/ 3980504 h 4745608"/>
              <a:gd name="connsiteX79" fmla="*/ 1197619 w 5041218"/>
              <a:gd name="connsiteY79" fmla="*/ 4738831 h 4745608"/>
              <a:gd name="connsiteX80" fmla="*/ 1220896 w 5041218"/>
              <a:gd name="connsiteY80" fmla="*/ 4338309 h 4745608"/>
              <a:gd name="connsiteX81" fmla="*/ 1242772 w 5041218"/>
              <a:gd name="connsiteY81" fmla="*/ 4080888 h 4745608"/>
              <a:gd name="connsiteX82" fmla="*/ 1198693 w 5041218"/>
              <a:gd name="connsiteY82" fmla="*/ 3909438 h 4745608"/>
              <a:gd name="connsiteX83" fmla="*/ 970093 w 5041218"/>
              <a:gd name="connsiteY83" fmla="*/ 3989448 h 4745608"/>
              <a:gd name="connsiteX84" fmla="*/ 766328 w 5041218"/>
              <a:gd name="connsiteY84" fmla="*/ 4131990 h 4745608"/>
              <a:gd name="connsiteX85" fmla="*/ 555808 w 5041218"/>
              <a:gd name="connsiteY85" fmla="*/ 4355688 h 4745608"/>
              <a:gd name="connsiteX86" fmla="*/ 785900 w 5041218"/>
              <a:gd name="connsiteY86" fmla="*/ 4017771 h 4745608"/>
              <a:gd name="connsiteX87" fmla="*/ 1130113 w 5041218"/>
              <a:gd name="connsiteY87" fmla="*/ 3817500 h 4745608"/>
              <a:gd name="connsiteX88" fmla="*/ 1278703 w 5041218"/>
              <a:gd name="connsiteY88" fmla="*/ 3726558 h 4745608"/>
              <a:gd name="connsiteX89" fmla="*/ 1269661 w 5041218"/>
              <a:gd name="connsiteY89" fmla="*/ 3390117 h 4745608"/>
              <a:gd name="connsiteX90" fmla="*/ 1309620 w 5041218"/>
              <a:gd name="connsiteY90" fmla="*/ 3169963 h 4745608"/>
              <a:gd name="connsiteX91" fmla="*/ 1393003 w 5041218"/>
              <a:gd name="connsiteY91" fmla="*/ 3052188 h 4745608"/>
              <a:gd name="connsiteX92" fmla="*/ 1080693 w 5041218"/>
              <a:gd name="connsiteY92" fmla="*/ 2984604 h 4745608"/>
              <a:gd name="connsiteX93" fmla="*/ 663453 w 5041218"/>
              <a:gd name="connsiteY93" fmla="*/ 3023360 h 4745608"/>
              <a:gd name="connsiteX94" fmla="*/ 235111 w 5041218"/>
              <a:gd name="connsiteY94" fmla="*/ 3217172 h 4745608"/>
              <a:gd name="connsiteX95" fmla="*/ 421453 w 5041218"/>
              <a:gd name="connsiteY95" fmla="*/ 3029328 h 4745608"/>
              <a:gd name="connsiteX96" fmla="*/ 627193 w 5041218"/>
              <a:gd name="connsiteY96" fmla="*/ 2926458 h 4745608"/>
              <a:gd name="connsiteX97" fmla="*/ 854480 w 5041218"/>
              <a:gd name="connsiteY97" fmla="*/ 2889178 h 4745608"/>
              <a:gd name="connsiteX98" fmla="*/ 1149272 w 5041218"/>
              <a:gd name="connsiteY98" fmla="*/ 2889676 h 4745608"/>
              <a:gd name="connsiteX99" fmla="*/ 1531894 w 5041218"/>
              <a:gd name="connsiteY99" fmla="*/ 2917507 h 4745608"/>
              <a:gd name="connsiteX100" fmla="*/ 1860559 w 5041218"/>
              <a:gd name="connsiteY100" fmla="*/ 2766431 h 4745608"/>
              <a:gd name="connsiteX101" fmla="*/ 1701613 w 5041218"/>
              <a:gd name="connsiteY101" fmla="*/ 2263518 h 4745608"/>
              <a:gd name="connsiteX102" fmla="*/ 1690183 w 5041218"/>
              <a:gd name="connsiteY102" fmla="*/ 1966338 h 4745608"/>
              <a:gd name="connsiteX103" fmla="*/ 1381991 w 5041218"/>
              <a:gd name="connsiteY103" fmla="*/ 1841604 h 4745608"/>
              <a:gd name="connsiteX104" fmla="*/ 1095823 w 5041218"/>
              <a:gd name="connsiteY104" fmla="*/ 1714878 h 4745608"/>
              <a:gd name="connsiteX105" fmla="*/ 746507 w 5041218"/>
              <a:gd name="connsiteY105" fmla="*/ 1626415 h 4745608"/>
              <a:gd name="connsiteX106" fmla="*/ 352873 w 5041218"/>
              <a:gd name="connsiteY106" fmla="*/ 1726308 h 4745608"/>
              <a:gd name="connsiteX107" fmla="*/ 113171 w 5041218"/>
              <a:gd name="connsiteY107" fmla="*/ 1763582 h 4745608"/>
              <a:gd name="connsiteX108" fmla="*/ 9973 w 5041218"/>
              <a:gd name="connsiteY108" fmla="*/ 1737738 h 4745608"/>
              <a:gd name="connsiteX109" fmla="*/ 348516 w 5041218"/>
              <a:gd name="connsiteY109" fmla="*/ 1643812 h 4745608"/>
              <a:gd name="connsiteX110" fmla="*/ 653097 w 5041218"/>
              <a:gd name="connsiteY110" fmla="*/ 1543920 h 4745608"/>
              <a:gd name="connsiteX111" fmla="*/ 1072963 w 5041218"/>
              <a:gd name="connsiteY111" fmla="*/ 1612008 h 4745608"/>
              <a:gd name="connsiteX112" fmla="*/ 1244413 w 5041218"/>
              <a:gd name="connsiteY112" fmla="*/ 1657728 h 4745608"/>
              <a:gd name="connsiteX113" fmla="*/ 1205766 w 5041218"/>
              <a:gd name="connsiteY113" fmla="*/ 1451988 h 4745608"/>
              <a:gd name="connsiteX114" fmla="*/ 1046313 w 5041218"/>
              <a:gd name="connsiteY114" fmla="*/ 815409 h 4745608"/>
              <a:gd name="connsiteX115" fmla="*/ 1221553 w 5041218"/>
              <a:gd name="connsiteY115" fmla="*/ 1211958 h 4745608"/>
              <a:gd name="connsiteX0" fmla="*/ 1221553 w 5067201"/>
              <a:gd name="connsiteY0" fmla="*/ 1211958 h 4745608"/>
              <a:gd name="connsiteX1" fmla="*/ 1343911 w 5067201"/>
              <a:gd name="connsiteY1" fmla="*/ 1559828 h 4745608"/>
              <a:gd name="connsiteX2" fmla="*/ 1553023 w 5067201"/>
              <a:gd name="connsiteY2" fmla="*/ 1657728 h 4745608"/>
              <a:gd name="connsiteX3" fmla="*/ 1907353 w 5067201"/>
              <a:gd name="connsiteY3" fmla="*/ 1680588 h 4745608"/>
              <a:gd name="connsiteX4" fmla="*/ 2021653 w 5067201"/>
              <a:gd name="connsiteY4" fmla="*/ 1543428 h 4745608"/>
              <a:gd name="connsiteX5" fmla="*/ 2124523 w 5067201"/>
              <a:gd name="connsiteY5" fmla="*/ 1291968 h 4745608"/>
              <a:gd name="connsiteX6" fmla="*/ 2124523 w 5067201"/>
              <a:gd name="connsiteY6" fmla="*/ 1120518 h 4745608"/>
              <a:gd name="connsiteX7" fmla="*/ 2068029 w 5067201"/>
              <a:gd name="connsiteY7" fmla="*/ 825325 h 4745608"/>
              <a:gd name="connsiteX8" fmla="*/ 2078803 w 5067201"/>
              <a:gd name="connsiteY8" fmla="*/ 777618 h 4745608"/>
              <a:gd name="connsiteX9" fmla="*/ 2170243 w 5067201"/>
              <a:gd name="connsiteY9" fmla="*/ 1086228 h 4745608"/>
              <a:gd name="connsiteX10" fmla="*/ 2215963 w 5067201"/>
              <a:gd name="connsiteY10" fmla="*/ 1269108 h 4745608"/>
              <a:gd name="connsiteX11" fmla="*/ 2284543 w 5067201"/>
              <a:gd name="connsiteY11" fmla="*/ 1303398 h 4745608"/>
              <a:gd name="connsiteX12" fmla="*/ 2330263 w 5067201"/>
              <a:gd name="connsiteY12" fmla="*/ 1166238 h 4745608"/>
              <a:gd name="connsiteX13" fmla="*/ 2467423 w 5067201"/>
              <a:gd name="connsiteY13" fmla="*/ 880488 h 4745608"/>
              <a:gd name="connsiteX14" fmla="*/ 2558863 w 5067201"/>
              <a:gd name="connsiteY14" fmla="*/ 640458 h 4745608"/>
              <a:gd name="connsiteX15" fmla="*/ 2616013 w 5067201"/>
              <a:gd name="connsiteY15" fmla="*/ 537588 h 4745608"/>
              <a:gd name="connsiteX16" fmla="*/ 2558863 w 5067201"/>
              <a:gd name="connsiteY16" fmla="*/ 789048 h 4745608"/>
              <a:gd name="connsiteX17" fmla="*/ 2444563 w 5067201"/>
              <a:gd name="connsiteY17" fmla="*/ 1097658 h 4745608"/>
              <a:gd name="connsiteX18" fmla="*/ 2375983 w 5067201"/>
              <a:gd name="connsiteY18" fmla="*/ 1406268 h 4745608"/>
              <a:gd name="connsiteX19" fmla="*/ 2558863 w 5067201"/>
              <a:gd name="connsiteY19" fmla="*/ 1577718 h 4745608"/>
              <a:gd name="connsiteX20" fmla="*/ 2878903 w 5067201"/>
              <a:gd name="connsiteY20" fmla="*/ 1657728 h 4745608"/>
              <a:gd name="connsiteX21" fmla="*/ 3187513 w 5067201"/>
              <a:gd name="connsiteY21" fmla="*/ 1657728 h 4745608"/>
              <a:gd name="connsiteX22" fmla="*/ 3370393 w 5067201"/>
              <a:gd name="connsiteY22" fmla="*/ 1566288 h 4745608"/>
              <a:gd name="connsiteX23" fmla="*/ 3488066 w 5067201"/>
              <a:gd name="connsiteY23" fmla="*/ 1246753 h 4745608"/>
              <a:gd name="connsiteX24" fmla="*/ 3495138 w 5067201"/>
              <a:gd name="connsiteY24" fmla="*/ 1115548 h 4745608"/>
              <a:gd name="connsiteX25" fmla="*/ 3493650 w 5067201"/>
              <a:gd name="connsiteY25" fmla="*/ 1063976 h 4745608"/>
              <a:gd name="connsiteX26" fmla="*/ 3450403 w 5067201"/>
              <a:gd name="connsiteY26" fmla="*/ 777618 h 4745608"/>
              <a:gd name="connsiteX27" fmla="*/ 3119893 w 5067201"/>
              <a:gd name="connsiteY27" fmla="*/ 321571 h 4745608"/>
              <a:gd name="connsiteX28" fmla="*/ 3497351 w 5067201"/>
              <a:gd name="connsiteY28" fmla="*/ 674883 h 4745608"/>
              <a:gd name="connsiteX29" fmla="*/ 3759013 w 5067201"/>
              <a:gd name="connsiteY29" fmla="*/ 571878 h 4745608"/>
              <a:gd name="connsiteX30" fmla="*/ 3999043 w 5067201"/>
              <a:gd name="connsiteY30" fmla="*/ 91818 h 4745608"/>
              <a:gd name="connsiteX31" fmla="*/ 4033333 w 5067201"/>
              <a:gd name="connsiteY31" fmla="*/ 11808 h 4745608"/>
              <a:gd name="connsiteX32" fmla="*/ 3984569 w 5067201"/>
              <a:gd name="connsiteY32" fmla="*/ 247366 h 4745608"/>
              <a:gd name="connsiteX33" fmla="*/ 3812791 w 5067201"/>
              <a:gd name="connsiteY33" fmla="*/ 647417 h 4745608"/>
              <a:gd name="connsiteX34" fmla="*/ 3592906 w 5067201"/>
              <a:gd name="connsiteY34" fmla="*/ 811408 h 4745608"/>
              <a:gd name="connsiteX35" fmla="*/ 3604425 w 5067201"/>
              <a:gd name="connsiteY35" fmla="*/ 999253 h 4745608"/>
              <a:gd name="connsiteX36" fmla="*/ 3872985 w 5067201"/>
              <a:gd name="connsiteY36" fmla="*/ 881976 h 4745608"/>
              <a:gd name="connsiteX37" fmla="*/ 4200754 w 5067201"/>
              <a:gd name="connsiteY37" fmla="*/ 774136 h 4745608"/>
              <a:gd name="connsiteX38" fmla="*/ 4064251 w 5067201"/>
              <a:gd name="connsiteY38" fmla="*/ 847195 h 4745608"/>
              <a:gd name="connsiteX39" fmla="*/ 3818880 w 5067201"/>
              <a:gd name="connsiteY39" fmla="*/ 991305 h 4745608"/>
              <a:gd name="connsiteX40" fmla="*/ 3658531 w 5067201"/>
              <a:gd name="connsiteY40" fmla="*/ 1093178 h 4745608"/>
              <a:gd name="connsiteX41" fmla="*/ 3622838 w 5067201"/>
              <a:gd name="connsiteY41" fmla="*/ 1221401 h 4745608"/>
              <a:gd name="connsiteX42" fmla="*/ 3577446 w 5067201"/>
              <a:gd name="connsiteY42" fmla="*/ 1500691 h 4745608"/>
              <a:gd name="connsiteX43" fmla="*/ 3461833 w 5067201"/>
              <a:gd name="connsiteY43" fmla="*/ 1726308 h 4745608"/>
              <a:gd name="connsiteX44" fmla="*/ 3278953 w 5067201"/>
              <a:gd name="connsiteY44" fmla="*/ 2034918 h 4745608"/>
              <a:gd name="connsiteX45" fmla="*/ 3288742 w 5067201"/>
              <a:gd name="connsiteY45" fmla="*/ 2273460 h 4745608"/>
              <a:gd name="connsiteX46" fmla="*/ 3434288 w 5067201"/>
              <a:gd name="connsiteY46" fmla="*/ 2417577 h 4745608"/>
              <a:gd name="connsiteX47" fmla="*/ 3781217 w 5067201"/>
              <a:gd name="connsiteY47" fmla="*/ 2618845 h 4745608"/>
              <a:gd name="connsiteX48" fmla="*/ 4079053 w 5067201"/>
              <a:gd name="connsiteY48" fmla="*/ 2777868 h 4745608"/>
              <a:gd name="connsiteX49" fmla="*/ 5011598 w 5067201"/>
              <a:gd name="connsiteY49" fmla="*/ 3189329 h 4745608"/>
              <a:gd name="connsiteX50" fmla="*/ 4955377 w 5067201"/>
              <a:gd name="connsiteY50" fmla="*/ 3340389 h 4745608"/>
              <a:gd name="connsiteX51" fmla="*/ 4070190 w 5067201"/>
              <a:gd name="connsiteY51" fmla="*/ 3021367 h 4745608"/>
              <a:gd name="connsiteX52" fmla="*/ 3460193 w 5067201"/>
              <a:gd name="connsiteY52" fmla="*/ 2852901 h 4745608"/>
              <a:gd name="connsiteX53" fmla="*/ 3217865 w 5067201"/>
              <a:gd name="connsiteY53" fmla="*/ 2829045 h 4745608"/>
              <a:gd name="connsiteX54" fmla="*/ 3025524 w 5067201"/>
              <a:gd name="connsiteY54" fmla="*/ 2858861 h 4745608"/>
              <a:gd name="connsiteX55" fmla="*/ 2832855 w 5067201"/>
              <a:gd name="connsiteY55" fmla="*/ 2930924 h 4745608"/>
              <a:gd name="connsiteX56" fmla="*/ 2820111 w 5067201"/>
              <a:gd name="connsiteY56" fmla="*/ 3026344 h 4745608"/>
              <a:gd name="connsiteX57" fmla="*/ 2959241 w 5067201"/>
              <a:gd name="connsiteY57" fmla="*/ 3167976 h 4745608"/>
              <a:gd name="connsiteX58" fmla="*/ 3176083 w 5067201"/>
              <a:gd name="connsiteY58" fmla="*/ 3269358 h 4745608"/>
              <a:gd name="connsiteX59" fmla="*/ 3388239 w 5067201"/>
              <a:gd name="connsiteY59" fmla="*/ 3442290 h 4745608"/>
              <a:gd name="connsiteX60" fmla="*/ 3212014 w 5067201"/>
              <a:gd name="connsiteY60" fmla="*/ 3336948 h 4745608"/>
              <a:gd name="connsiteX61" fmla="*/ 3004633 w 5067201"/>
              <a:gd name="connsiteY61" fmla="*/ 3276814 h 4745608"/>
              <a:gd name="connsiteX62" fmla="*/ 2771676 w 5067201"/>
              <a:gd name="connsiteY62" fmla="*/ 3166987 h 4745608"/>
              <a:gd name="connsiteX63" fmla="*/ 2638873 w 5067201"/>
              <a:gd name="connsiteY63" fmla="*/ 3097908 h 4745608"/>
              <a:gd name="connsiteX64" fmla="*/ 2570293 w 5067201"/>
              <a:gd name="connsiteY64" fmla="*/ 3109338 h 4745608"/>
              <a:gd name="connsiteX65" fmla="*/ 2525557 w 5067201"/>
              <a:gd name="connsiteY65" fmla="*/ 3326508 h 4745608"/>
              <a:gd name="connsiteX66" fmla="*/ 2584349 w 5067201"/>
              <a:gd name="connsiteY66" fmla="*/ 3577470 h 4745608"/>
              <a:gd name="connsiteX67" fmla="*/ 2663703 w 5067201"/>
              <a:gd name="connsiteY67" fmla="*/ 3996904 h 4745608"/>
              <a:gd name="connsiteX68" fmla="*/ 2633113 w 5067201"/>
              <a:gd name="connsiteY68" fmla="*/ 4192703 h 4745608"/>
              <a:gd name="connsiteX69" fmla="*/ 2539703 w 5067201"/>
              <a:gd name="connsiteY69" fmla="*/ 4455574 h 4745608"/>
              <a:gd name="connsiteX70" fmla="*/ 2595212 w 5067201"/>
              <a:gd name="connsiteY70" fmla="*/ 3945217 h 4745608"/>
              <a:gd name="connsiteX71" fmla="*/ 2481240 w 5067201"/>
              <a:gd name="connsiteY71" fmla="*/ 3566538 h 4745608"/>
              <a:gd name="connsiteX72" fmla="*/ 2307403 w 5067201"/>
              <a:gd name="connsiteY72" fmla="*/ 3166488 h 4745608"/>
              <a:gd name="connsiteX73" fmla="*/ 2261683 w 5067201"/>
              <a:gd name="connsiteY73" fmla="*/ 3063618 h 4745608"/>
              <a:gd name="connsiteX74" fmla="*/ 2078803 w 5067201"/>
              <a:gd name="connsiteY74" fmla="*/ 2949318 h 4745608"/>
              <a:gd name="connsiteX75" fmla="*/ 1824299 w 5067201"/>
              <a:gd name="connsiteY75" fmla="*/ 3002494 h 4745608"/>
              <a:gd name="connsiteX76" fmla="*/ 1412162 w 5067201"/>
              <a:gd name="connsiteY76" fmla="*/ 3235573 h 4745608"/>
              <a:gd name="connsiteX77" fmla="*/ 1381573 w 5067201"/>
              <a:gd name="connsiteY77" fmla="*/ 3680838 h 4745608"/>
              <a:gd name="connsiteX78" fmla="*/ 1340867 w 5067201"/>
              <a:gd name="connsiteY78" fmla="*/ 3980504 h 4745608"/>
              <a:gd name="connsiteX79" fmla="*/ 1197619 w 5067201"/>
              <a:gd name="connsiteY79" fmla="*/ 4738831 h 4745608"/>
              <a:gd name="connsiteX80" fmla="*/ 1220896 w 5067201"/>
              <a:gd name="connsiteY80" fmla="*/ 4338309 h 4745608"/>
              <a:gd name="connsiteX81" fmla="*/ 1242772 w 5067201"/>
              <a:gd name="connsiteY81" fmla="*/ 4080888 h 4745608"/>
              <a:gd name="connsiteX82" fmla="*/ 1198693 w 5067201"/>
              <a:gd name="connsiteY82" fmla="*/ 3909438 h 4745608"/>
              <a:gd name="connsiteX83" fmla="*/ 970093 w 5067201"/>
              <a:gd name="connsiteY83" fmla="*/ 3989448 h 4745608"/>
              <a:gd name="connsiteX84" fmla="*/ 766328 w 5067201"/>
              <a:gd name="connsiteY84" fmla="*/ 4131990 h 4745608"/>
              <a:gd name="connsiteX85" fmla="*/ 555808 w 5067201"/>
              <a:gd name="connsiteY85" fmla="*/ 4355688 h 4745608"/>
              <a:gd name="connsiteX86" fmla="*/ 785900 w 5067201"/>
              <a:gd name="connsiteY86" fmla="*/ 4017771 h 4745608"/>
              <a:gd name="connsiteX87" fmla="*/ 1130113 w 5067201"/>
              <a:gd name="connsiteY87" fmla="*/ 3817500 h 4745608"/>
              <a:gd name="connsiteX88" fmla="*/ 1278703 w 5067201"/>
              <a:gd name="connsiteY88" fmla="*/ 3726558 h 4745608"/>
              <a:gd name="connsiteX89" fmla="*/ 1269661 w 5067201"/>
              <a:gd name="connsiteY89" fmla="*/ 3390117 h 4745608"/>
              <a:gd name="connsiteX90" fmla="*/ 1309620 w 5067201"/>
              <a:gd name="connsiteY90" fmla="*/ 3169963 h 4745608"/>
              <a:gd name="connsiteX91" fmla="*/ 1393003 w 5067201"/>
              <a:gd name="connsiteY91" fmla="*/ 3052188 h 4745608"/>
              <a:gd name="connsiteX92" fmla="*/ 1080693 w 5067201"/>
              <a:gd name="connsiteY92" fmla="*/ 2984604 h 4745608"/>
              <a:gd name="connsiteX93" fmla="*/ 663453 w 5067201"/>
              <a:gd name="connsiteY93" fmla="*/ 3023360 h 4745608"/>
              <a:gd name="connsiteX94" fmla="*/ 235111 w 5067201"/>
              <a:gd name="connsiteY94" fmla="*/ 3217172 h 4745608"/>
              <a:gd name="connsiteX95" fmla="*/ 421453 w 5067201"/>
              <a:gd name="connsiteY95" fmla="*/ 3029328 h 4745608"/>
              <a:gd name="connsiteX96" fmla="*/ 627193 w 5067201"/>
              <a:gd name="connsiteY96" fmla="*/ 2926458 h 4745608"/>
              <a:gd name="connsiteX97" fmla="*/ 854480 w 5067201"/>
              <a:gd name="connsiteY97" fmla="*/ 2889178 h 4745608"/>
              <a:gd name="connsiteX98" fmla="*/ 1149272 w 5067201"/>
              <a:gd name="connsiteY98" fmla="*/ 2889676 h 4745608"/>
              <a:gd name="connsiteX99" fmla="*/ 1531894 w 5067201"/>
              <a:gd name="connsiteY99" fmla="*/ 2917507 h 4745608"/>
              <a:gd name="connsiteX100" fmla="*/ 1860559 w 5067201"/>
              <a:gd name="connsiteY100" fmla="*/ 2766431 h 4745608"/>
              <a:gd name="connsiteX101" fmla="*/ 1701613 w 5067201"/>
              <a:gd name="connsiteY101" fmla="*/ 2263518 h 4745608"/>
              <a:gd name="connsiteX102" fmla="*/ 1690183 w 5067201"/>
              <a:gd name="connsiteY102" fmla="*/ 1966338 h 4745608"/>
              <a:gd name="connsiteX103" fmla="*/ 1381991 w 5067201"/>
              <a:gd name="connsiteY103" fmla="*/ 1841604 h 4745608"/>
              <a:gd name="connsiteX104" fmla="*/ 1095823 w 5067201"/>
              <a:gd name="connsiteY104" fmla="*/ 1714878 h 4745608"/>
              <a:gd name="connsiteX105" fmla="*/ 746507 w 5067201"/>
              <a:gd name="connsiteY105" fmla="*/ 1626415 h 4745608"/>
              <a:gd name="connsiteX106" fmla="*/ 352873 w 5067201"/>
              <a:gd name="connsiteY106" fmla="*/ 1726308 h 4745608"/>
              <a:gd name="connsiteX107" fmla="*/ 113171 w 5067201"/>
              <a:gd name="connsiteY107" fmla="*/ 1763582 h 4745608"/>
              <a:gd name="connsiteX108" fmla="*/ 9973 w 5067201"/>
              <a:gd name="connsiteY108" fmla="*/ 1737738 h 4745608"/>
              <a:gd name="connsiteX109" fmla="*/ 348516 w 5067201"/>
              <a:gd name="connsiteY109" fmla="*/ 1643812 h 4745608"/>
              <a:gd name="connsiteX110" fmla="*/ 653097 w 5067201"/>
              <a:gd name="connsiteY110" fmla="*/ 1543920 h 4745608"/>
              <a:gd name="connsiteX111" fmla="*/ 1072963 w 5067201"/>
              <a:gd name="connsiteY111" fmla="*/ 1612008 h 4745608"/>
              <a:gd name="connsiteX112" fmla="*/ 1244413 w 5067201"/>
              <a:gd name="connsiteY112" fmla="*/ 1657728 h 4745608"/>
              <a:gd name="connsiteX113" fmla="*/ 1205766 w 5067201"/>
              <a:gd name="connsiteY113" fmla="*/ 1451988 h 4745608"/>
              <a:gd name="connsiteX114" fmla="*/ 1046313 w 5067201"/>
              <a:gd name="connsiteY114" fmla="*/ 815409 h 4745608"/>
              <a:gd name="connsiteX115" fmla="*/ 1221553 w 5067201"/>
              <a:gd name="connsiteY115" fmla="*/ 1211958 h 4745608"/>
              <a:gd name="connsiteX0" fmla="*/ 1221553 w 5015709"/>
              <a:gd name="connsiteY0" fmla="*/ 1211958 h 4745608"/>
              <a:gd name="connsiteX1" fmla="*/ 1343911 w 5015709"/>
              <a:gd name="connsiteY1" fmla="*/ 1559828 h 4745608"/>
              <a:gd name="connsiteX2" fmla="*/ 1553023 w 5015709"/>
              <a:gd name="connsiteY2" fmla="*/ 1657728 h 4745608"/>
              <a:gd name="connsiteX3" fmla="*/ 1907353 w 5015709"/>
              <a:gd name="connsiteY3" fmla="*/ 1680588 h 4745608"/>
              <a:gd name="connsiteX4" fmla="*/ 2021653 w 5015709"/>
              <a:gd name="connsiteY4" fmla="*/ 1543428 h 4745608"/>
              <a:gd name="connsiteX5" fmla="*/ 2124523 w 5015709"/>
              <a:gd name="connsiteY5" fmla="*/ 1291968 h 4745608"/>
              <a:gd name="connsiteX6" fmla="*/ 2124523 w 5015709"/>
              <a:gd name="connsiteY6" fmla="*/ 1120518 h 4745608"/>
              <a:gd name="connsiteX7" fmla="*/ 2068029 w 5015709"/>
              <a:gd name="connsiteY7" fmla="*/ 825325 h 4745608"/>
              <a:gd name="connsiteX8" fmla="*/ 2078803 w 5015709"/>
              <a:gd name="connsiteY8" fmla="*/ 777618 h 4745608"/>
              <a:gd name="connsiteX9" fmla="*/ 2170243 w 5015709"/>
              <a:gd name="connsiteY9" fmla="*/ 1086228 h 4745608"/>
              <a:gd name="connsiteX10" fmla="*/ 2215963 w 5015709"/>
              <a:gd name="connsiteY10" fmla="*/ 1269108 h 4745608"/>
              <a:gd name="connsiteX11" fmla="*/ 2284543 w 5015709"/>
              <a:gd name="connsiteY11" fmla="*/ 1303398 h 4745608"/>
              <a:gd name="connsiteX12" fmla="*/ 2330263 w 5015709"/>
              <a:gd name="connsiteY12" fmla="*/ 1166238 h 4745608"/>
              <a:gd name="connsiteX13" fmla="*/ 2467423 w 5015709"/>
              <a:gd name="connsiteY13" fmla="*/ 880488 h 4745608"/>
              <a:gd name="connsiteX14" fmla="*/ 2558863 w 5015709"/>
              <a:gd name="connsiteY14" fmla="*/ 640458 h 4745608"/>
              <a:gd name="connsiteX15" fmla="*/ 2616013 w 5015709"/>
              <a:gd name="connsiteY15" fmla="*/ 537588 h 4745608"/>
              <a:gd name="connsiteX16" fmla="*/ 2558863 w 5015709"/>
              <a:gd name="connsiteY16" fmla="*/ 789048 h 4745608"/>
              <a:gd name="connsiteX17" fmla="*/ 2444563 w 5015709"/>
              <a:gd name="connsiteY17" fmla="*/ 1097658 h 4745608"/>
              <a:gd name="connsiteX18" fmla="*/ 2375983 w 5015709"/>
              <a:gd name="connsiteY18" fmla="*/ 1406268 h 4745608"/>
              <a:gd name="connsiteX19" fmla="*/ 2558863 w 5015709"/>
              <a:gd name="connsiteY19" fmla="*/ 1577718 h 4745608"/>
              <a:gd name="connsiteX20" fmla="*/ 2878903 w 5015709"/>
              <a:gd name="connsiteY20" fmla="*/ 1657728 h 4745608"/>
              <a:gd name="connsiteX21" fmla="*/ 3187513 w 5015709"/>
              <a:gd name="connsiteY21" fmla="*/ 1657728 h 4745608"/>
              <a:gd name="connsiteX22" fmla="*/ 3370393 w 5015709"/>
              <a:gd name="connsiteY22" fmla="*/ 1566288 h 4745608"/>
              <a:gd name="connsiteX23" fmla="*/ 3488066 w 5015709"/>
              <a:gd name="connsiteY23" fmla="*/ 1246753 h 4745608"/>
              <a:gd name="connsiteX24" fmla="*/ 3495138 w 5015709"/>
              <a:gd name="connsiteY24" fmla="*/ 1115548 h 4745608"/>
              <a:gd name="connsiteX25" fmla="*/ 3493650 w 5015709"/>
              <a:gd name="connsiteY25" fmla="*/ 1063976 h 4745608"/>
              <a:gd name="connsiteX26" fmla="*/ 3450403 w 5015709"/>
              <a:gd name="connsiteY26" fmla="*/ 777618 h 4745608"/>
              <a:gd name="connsiteX27" fmla="*/ 3119893 w 5015709"/>
              <a:gd name="connsiteY27" fmla="*/ 321571 h 4745608"/>
              <a:gd name="connsiteX28" fmla="*/ 3497351 w 5015709"/>
              <a:gd name="connsiteY28" fmla="*/ 674883 h 4745608"/>
              <a:gd name="connsiteX29" fmla="*/ 3759013 w 5015709"/>
              <a:gd name="connsiteY29" fmla="*/ 571878 h 4745608"/>
              <a:gd name="connsiteX30" fmla="*/ 3999043 w 5015709"/>
              <a:gd name="connsiteY30" fmla="*/ 91818 h 4745608"/>
              <a:gd name="connsiteX31" fmla="*/ 4033333 w 5015709"/>
              <a:gd name="connsiteY31" fmla="*/ 11808 h 4745608"/>
              <a:gd name="connsiteX32" fmla="*/ 3984569 w 5015709"/>
              <a:gd name="connsiteY32" fmla="*/ 247366 h 4745608"/>
              <a:gd name="connsiteX33" fmla="*/ 3812791 w 5015709"/>
              <a:gd name="connsiteY33" fmla="*/ 647417 h 4745608"/>
              <a:gd name="connsiteX34" fmla="*/ 3592906 w 5015709"/>
              <a:gd name="connsiteY34" fmla="*/ 811408 h 4745608"/>
              <a:gd name="connsiteX35" fmla="*/ 3604425 w 5015709"/>
              <a:gd name="connsiteY35" fmla="*/ 999253 h 4745608"/>
              <a:gd name="connsiteX36" fmla="*/ 3872985 w 5015709"/>
              <a:gd name="connsiteY36" fmla="*/ 881976 h 4745608"/>
              <a:gd name="connsiteX37" fmla="*/ 4200754 w 5015709"/>
              <a:gd name="connsiteY37" fmla="*/ 774136 h 4745608"/>
              <a:gd name="connsiteX38" fmla="*/ 4064251 w 5015709"/>
              <a:gd name="connsiteY38" fmla="*/ 847195 h 4745608"/>
              <a:gd name="connsiteX39" fmla="*/ 3818880 w 5015709"/>
              <a:gd name="connsiteY39" fmla="*/ 991305 h 4745608"/>
              <a:gd name="connsiteX40" fmla="*/ 3658531 w 5015709"/>
              <a:gd name="connsiteY40" fmla="*/ 1093178 h 4745608"/>
              <a:gd name="connsiteX41" fmla="*/ 3622838 w 5015709"/>
              <a:gd name="connsiteY41" fmla="*/ 1221401 h 4745608"/>
              <a:gd name="connsiteX42" fmla="*/ 3577446 w 5015709"/>
              <a:gd name="connsiteY42" fmla="*/ 1500691 h 4745608"/>
              <a:gd name="connsiteX43" fmla="*/ 3461833 w 5015709"/>
              <a:gd name="connsiteY43" fmla="*/ 1726308 h 4745608"/>
              <a:gd name="connsiteX44" fmla="*/ 3278953 w 5015709"/>
              <a:gd name="connsiteY44" fmla="*/ 2034918 h 4745608"/>
              <a:gd name="connsiteX45" fmla="*/ 3288742 w 5015709"/>
              <a:gd name="connsiteY45" fmla="*/ 2273460 h 4745608"/>
              <a:gd name="connsiteX46" fmla="*/ 3434288 w 5015709"/>
              <a:gd name="connsiteY46" fmla="*/ 2417577 h 4745608"/>
              <a:gd name="connsiteX47" fmla="*/ 3781217 w 5015709"/>
              <a:gd name="connsiteY47" fmla="*/ 2618845 h 4745608"/>
              <a:gd name="connsiteX48" fmla="*/ 4079053 w 5015709"/>
              <a:gd name="connsiteY48" fmla="*/ 2777868 h 4745608"/>
              <a:gd name="connsiteX49" fmla="*/ 5011598 w 5015709"/>
              <a:gd name="connsiteY49" fmla="*/ 3189329 h 4745608"/>
              <a:gd name="connsiteX50" fmla="*/ 4955377 w 5015709"/>
              <a:gd name="connsiteY50" fmla="*/ 3340389 h 4745608"/>
              <a:gd name="connsiteX51" fmla="*/ 4070190 w 5015709"/>
              <a:gd name="connsiteY51" fmla="*/ 3021367 h 4745608"/>
              <a:gd name="connsiteX52" fmla="*/ 3460193 w 5015709"/>
              <a:gd name="connsiteY52" fmla="*/ 2852901 h 4745608"/>
              <a:gd name="connsiteX53" fmla="*/ 3217865 w 5015709"/>
              <a:gd name="connsiteY53" fmla="*/ 2829045 h 4745608"/>
              <a:gd name="connsiteX54" fmla="*/ 3025524 w 5015709"/>
              <a:gd name="connsiteY54" fmla="*/ 2858861 h 4745608"/>
              <a:gd name="connsiteX55" fmla="*/ 2832855 w 5015709"/>
              <a:gd name="connsiteY55" fmla="*/ 2930924 h 4745608"/>
              <a:gd name="connsiteX56" fmla="*/ 2820111 w 5015709"/>
              <a:gd name="connsiteY56" fmla="*/ 3026344 h 4745608"/>
              <a:gd name="connsiteX57" fmla="*/ 2959241 w 5015709"/>
              <a:gd name="connsiteY57" fmla="*/ 3167976 h 4745608"/>
              <a:gd name="connsiteX58" fmla="*/ 3176083 w 5015709"/>
              <a:gd name="connsiteY58" fmla="*/ 3269358 h 4745608"/>
              <a:gd name="connsiteX59" fmla="*/ 3388239 w 5015709"/>
              <a:gd name="connsiteY59" fmla="*/ 3442290 h 4745608"/>
              <a:gd name="connsiteX60" fmla="*/ 3212014 w 5015709"/>
              <a:gd name="connsiteY60" fmla="*/ 3336948 h 4745608"/>
              <a:gd name="connsiteX61" fmla="*/ 3004633 w 5015709"/>
              <a:gd name="connsiteY61" fmla="*/ 3276814 h 4745608"/>
              <a:gd name="connsiteX62" fmla="*/ 2771676 w 5015709"/>
              <a:gd name="connsiteY62" fmla="*/ 3166987 h 4745608"/>
              <a:gd name="connsiteX63" fmla="*/ 2638873 w 5015709"/>
              <a:gd name="connsiteY63" fmla="*/ 3097908 h 4745608"/>
              <a:gd name="connsiteX64" fmla="*/ 2570293 w 5015709"/>
              <a:gd name="connsiteY64" fmla="*/ 3109338 h 4745608"/>
              <a:gd name="connsiteX65" fmla="*/ 2525557 w 5015709"/>
              <a:gd name="connsiteY65" fmla="*/ 3326508 h 4745608"/>
              <a:gd name="connsiteX66" fmla="*/ 2584349 w 5015709"/>
              <a:gd name="connsiteY66" fmla="*/ 3577470 h 4745608"/>
              <a:gd name="connsiteX67" fmla="*/ 2663703 w 5015709"/>
              <a:gd name="connsiteY67" fmla="*/ 3996904 h 4745608"/>
              <a:gd name="connsiteX68" fmla="*/ 2633113 w 5015709"/>
              <a:gd name="connsiteY68" fmla="*/ 4192703 h 4745608"/>
              <a:gd name="connsiteX69" fmla="*/ 2539703 w 5015709"/>
              <a:gd name="connsiteY69" fmla="*/ 4455574 h 4745608"/>
              <a:gd name="connsiteX70" fmla="*/ 2595212 w 5015709"/>
              <a:gd name="connsiteY70" fmla="*/ 3945217 h 4745608"/>
              <a:gd name="connsiteX71" fmla="*/ 2481240 w 5015709"/>
              <a:gd name="connsiteY71" fmla="*/ 3566538 h 4745608"/>
              <a:gd name="connsiteX72" fmla="*/ 2307403 w 5015709"/>
              <a:gd name="connsiteY72" fmla="*/ 3166488 h 4745608"/>
              <a:gd name="connsiteX73" fmla="*/ 2261683 w 5015709"/>
              <a:gd name="connsiteY73" fmla="*/ 3063618 h 4745608"/>
              <a:gd name="connsiteX74" fmla="*/ 2078803 w 5015709"/>
              <a:gd name="connsiteY74" fmla="*/ 2949318 h 4745608"/>
              <a:gd name="connsiteX75" fmla="*/ 1824299 w 5015709"/>
              <a:gd name="connsiteY75" fmla="*/ 3002494 h 4745608"/>
              <a:gd name="connsiteX76" fmla="*/ 1412162 w 5015709"/>
              <a:gd name="connsiteY76" fmla="*/ 3235573 h 4745608"/>
              <a:gd name="connsiteX77" fmla="*/ 1381573 w 5015709"/>
              <a:gd name="connsiteY77" fmla="*/ 3680838 h 4745608"/>
              <a:gd name="connsiteX78" fmla="*/ 1340867 w 5015709"/>
              <a:gd name="connsiteY78" fmla="*/ 3980504 h 4745608"/>
              <a:gd name="connsiteX79" fmla="*/ 1197619 w 5015709"/>
              <a:gd name="connsiteY79" fmla="*/ 4738831 h 4745608"/>
              <a:gd name="connsiteX80" fmla="*/ 1220896 w 5015709"/>
              <a:gd name="connsiteY80" fmla="*/ 4338309 h 4745608"/>
              <a:gd name="connsiteX81" fmla="*/ 1242772 w 5015709"/>
              <a:gd name="connsiteY81" fmla="*/ 4080888 h 4745608"/>
              <a:gd name="connsiteX82" fmla="*/ 1198693 w 5015709"/>
              <a:gd name="connsiteY82" fmla="*/ 3909438 h 4745608"/>
              <a:gd name="connsiteX83" fmla="*/ 970093 w 5015709"/>
              <a:gd name="connsiteY83" fmla="*/ 3989448 h 4745608"/>
              <a:gd name="connsiteX84" fmla="*/ 766328 w 5015709"/>
              <a:gd name="connsiteY84" fmla="*/ 4131990 h 4745608"/>
              <a:gd name="connsiteX85" fmla="*/ 555808 w 5015709"/>
              <a:gd name="connsiteY85" fmla="*/ 4355688 h 4745608"/>
              <a:gd name="connsiteX86" fmla="*/ 785900 w 5015709"/>
              <a:gd name="connsiteY86" fmla="*/ 4017771 h 4745608"/>
              <a:gd name="connsiteX87" fmla="*/ 1130113 w 5015709"/>
              <a:gd name="connsiteY87" fmla="*/ 3817500 h 4745608"/>
              <a:gd name="connsiteX88" fmla="*/ 1278703 w 5015709"/>
              <a:gd name="connsiteY88" fmla="*/ 3726558 h 4745608"/>
              <a:gd name="connsiteX89" fmla="*/ 1269661 w 5015709"/>
              <a:gd name="connsiteY89" fmla="*/ 3390117 h 4745608"/>
              <a:gd name="connsiteX90" fmla="*/ 1309620 w 5015709"/>
              <a:gd name="connsiteY90" fmla="*/ 3169963 h 4745608"/>
              <a:gd name="connsiteX91" fmla="*/ 1393003 w 5015709"/>
              <a:gd name="connsiteY91" fmla="*/ 3052188 h 4745608"/>
              <a:gd name="connsiteX92" fmla="*/ 1080693 w 5015709"/>
              <a:gd name="connsiteY92" fmla="*/ 2984604 h 4745608"/>
              <a:gd name="connsiteX93" fmla="*/ 663453 w 5015709"/>
              <a:gd name="connsiteY93" fmla="*/ 3023360 h 4745608"/>
              <a:gd name="connsiteX94" fmla="*/ 235111 w 5015709"/>
              <a:gd name="connsiteY94" fmla="*/ 3217172 h 4745608"/>
              <a:gd name="connsiteX95" fmla="*/ 421453 w 5015709"/>
              <a:gd name="connsiteY95" fmla="*/ 3029328 h 4745608"/>
              <a:gd name="connsiteX96" fmla="*/ 627193 w 5015709"/>
              <a:gd name="connsiteY96" fmla="*/ 2926458 h 4745608"/>
              <a:gd name="connsiteX97" fmla="*/ 854480 w 5015709"/>
              <a:gd name="connsiteY97" fmla="*/ 2889178 h 4745608"/>
              <a:gd name="connsiteX98" fmla="*/ 1149272 w 5015709"/>
              <a:gd name="connsiteY98" fmla="*/ 2889676 h 4745608"/>
              <a:gd name="connsiteX99" fmla="*/ 1531894 w 5015709"/>
              <a:gd name="connsiteY99" fmla="*/ 2917507 h 4745608"/>
              <a:gd name="connsiteX100" fmla="*/ 1860559 w 5015709"/>
              <a:gd name="connsiteY100" fmla="*/ 2766431 h 4745608"/>
              <a:gd name="connsiteX101" fmla="*/ 1701613 w 5015709"/>
              <a:gd name="connsiteY101" fmla="*/ 2263518 h 4745608"/>
              <a:gd name="connsiteX102" fmla="*/ 1690183 w 5015709"/>
              <a:gd name="connsiteY102" fmla="*/ 1966338 h 4745608"/>
              <a:gd name="connsiteX103" fmla="*/ 1381991 w 5015709"/>
              <a:gd name="connsiteY103" fmla="*/ 1841604 h 4745608"/>
              <a:gd name="connsiteX104" fmla="*/ 1095823 w 5015709"/>
              <a:gd name="connsiteY104" fmla="*/ 1714878 h 4745608"/>
              <a:gd name="connsiteX105" fmla="*/ 746507 w 5015709"/>
              <a:gd name="connsiteY105" fmla="*/ 1626415 h 4745608"/>
              <a:gd name="connsiteX106" fmla="*/ 352873 w 5015709"/>
              <a:gd name="connsiteY106" fmla="*/ 1726308 h 4745608"/>
              <a:gd name="connsiteX107" fmla="*/ 113171 w 5015709"/>
              <a:gd name="connsiteY107" fmla="*/ 1763582 h 4745608"/>
              <a:gd name="connsiteX108" fmla="*/ 9973 w 5015709"/>
              <a:gd name="connsiteY108" fmla="*/ 1737738 h 4745608"/>
              <a:gd name="connsiteX109" fmla="*/ 348516 w 5015709"/>
              <a:gd name="connsiteY109" fmla="*/ 1643812 h 4745608"/>
              <a:gd name="connsiteX110" fmla="*/ 653097 w 5015709"/>
              <a:gd name="connsiteY110" fmla="*/ 1543920 h 4745608"/>
              <a:gd name="connsiteX111" fmla="*/ 1072963 w 5015709"/>
              <a:gd name="connsiteY111" fmla="*/ 1612008 h 4745608"/>
              <a:gd name="connsiteX112" fmla="*/ 1244413 w 5015709"/>
              <a:gd name="connsiteY112" fmla="*/ 1657728 h 4745608"/>
              <a:gd name="connsiteX113" fmla="*/ 1205766 w 5015709"/>
              <a:gd name="connsiteY113" fmla="*/ 1451988 h 4745608"/>
              <a:gd name="connsiteX114" fmla="*/ 1046313 w 5015709"/>
              <a:gd name="connsiteY114" fmla="*/ 815409 h 4745608"/>
              <a:gd name="connsiteX115" fmla="*/ 1221553 w 5015709"/>
              <a:gd name="connsiteY115" fmla="*/ 1211958 h 4745608"/>
              <a:gd name="connsiteX0" fmla="*/ 1221553 w 5063469"/>
              <a:gd name="connsiteY0" fmla="*/ 1211958 h 4745608"/>
              <a:gd name="connsiteX1" fmla="*/ 1343911 w 5063469"/>
              <a:gd name="connsiteY1" fmla="*/ 1559828 h 4745608"/>
              <a:gd name="connsiteX2" fmla="*/ 1553023 w 5063469"/>
              <a:gd name="connsiteY2" fmla="*/ 1657728 h 4745608"/>
              <a:gd name="connsiteX3" fmla="*/ 1907353 w 5063469"/>
              <a:gd name="connsiteY3" fmla="*/ 1680588 h 4745608"/>
              <a:gd name="connsiteX4" fmla="*/ 2021653 w 5063469"/>
              <a:gd name="connsiteY4" fmla="*/ 1543428 h 4745608"/>
              <a:gd name="connsiteX5" fmla="*/ 2124523 w 5063469"/>
              <a:gd name="connsiteY5" fmla="*/ 1291968 h 4745608"/>
              <a:gd name="connsiteX6" fmla="*/ 2124523 w 5063469"/>
              <a:gd name="connsiteY6" fmla="*/ 1120518 h 4745608"/>
              <a:gd name="connsiteX7" fmla="*/ 2068029 w 5063469"/>
              <a:gd name="connsiteY7" fmla="*/ 825325 h 4745608"/>
              <a:gd name="connsiteX8" fmla="*/ 2078803 w 5063469"/>
              <a:gd name="connsiteY8" fmla="*/ 777618 h 4745608"/>
              <a:gd name="connsiteX9" fmla="*/ 2170243 w 5063469"/>
              <a:gd name="connsiteY9" fmla="*/ 1086228 h 4745608"/>
              <a:gd name="connsiteX10" fmla="*/ 2215963 w 5063469"/>
              <a:gd name="connsiteY10" fmla="*/ 1269108 h 4745608"/>
              <a:gd name="connsiteX11" fmla="*/ 2284543 w 5063469"/>
              <a:gd name="connsiteY11" fmla="*/ 1303398 h 4745608"/>
              <a:gd name="connsiteX12" fmla="*/ 2330263 w 5063469"/>
              <a:gd name="connsiteY12" fmla="*/ 1166238 h 4745608"/>
              <a:gd name="connsiteX13" fmla="*/ 2467423 w 5063469"/>
              <a:gd name="connsiteY13" fmla="*/ 880488 h 4745608"/>
              <a:gd name="connsiteX14" fmla="*/ 2558863 w 5063469"/>
              <a:gd name="connsiteY14" fmla="*/ 640458 h 4745608"/>
              <a:gd name="connsiteX15" fmla="*/ 2616013 w 5063469"/>
              <a:gd name="connsiteY15" fmla="*/ 537588 h 4745608"/>
              <a:gd name="connsiteX16" fmla="*/ 2558863 w 5063469"/>
              <a:gd name="connsiteY16" fmla="*/ 789048 h 4745608"/>
              <a:gd name="connsiteX17" fmla="*/ 2444563 w 5063469"/>
              <a:gd name="connsiteY17" fmla="*/ 1097658 h 4745608"/>
              <a:gd name="connsiteX18" fmla="*/ 2375983 w 5063469"/>
              <a:gd name="connsiteY18" fmla="*/ 1406268 h 4745608"/>
              <a:gd name="connsiteX19" fmla="*/ 2558863 w 5063469"/>
              <a:gd name="connsiteY19" fmla="*/ 1577718 h 4745608"/>
              <a:gd name="connsiteX20" fmla="*/ 2878903 w 5063469"/>
              <a:gd name="connsiteY20" fmla="*/ 1657728 h 4745608"/>
              <a:gd name="connsiteX21" fmla="*/ 3187513 w 5063469"/>
              <a:gd name="connsiteY21" fmla="*/ 1657728 h 4745608"/>
              <a:gd name="connsiteX22" fmla="*/ 3370393 w 5063469"/>
              <a:gd name="connsiteY22" fmla="*/ 1566288 h 4745608"/>
              <a:gd name="connsiteX23" fmla="*/ 3488066 w 5063469"/>
              <a:gd name="connsiteY23" fmla="*/ 1246753 h 4745608"/>
              <a:gd name="connsiteX24" fmla="*/ 3495138 w 5063469"/>
              <a:gd name="connsiteY24" fmla="*/ 1115548 h 4745608"/>
              <a:gd name="connsiteX25" fmla="*/ 3493650 w 5063469"/>
              <a:gd name="connsiteY25" fmla="*/ 1063976 h 4745608"/>
              <a:gd name="connsiteX26" fmla="*/ 3450403 w 5063469"/>
              <a:gd name="connsiteY26" fmla="*/ 777618 h 4745608"/>
              <a:gd name="connsiteX27" fmla="*/ 3119893 w 5063469"/>
              <a:gd name="connsiteY27" fmla="*/ 321571 h 4745608"/>
              <a:gd name="connsiteX28" fmla="*/ 3497351 w 5063469"/>
              <a:gd name="connsiteY28" fmla="*/ 674883 h 4745608"/>
              <a:gd name="connsiteX29" fmla="*/ 3759013 w 5063469"/>
              <a:gd name="connsiteY29" fmla="*/ 571878 h 4745608"/>
              <a:gd name="connsiteX30" fmla="*/ 3999043 w 5063469"/>
              <a:gd name="connsiteY30" fmla="*/ 91818 h 4745608"/>
              <a:gd name="connsiteX31" fmla="*/ 4033333 w 5063469"/>
              <a:gd name="connsiteY31" fmla="*/ 11808 h 4745608"/>
              <a:gd name="connsiteX32" fmla="*/ 3984569 w 5063469"/>
              <a:gd name="connsiteY32" fmla="*/ 247366 h 4745608"/>
              <a:gd name="connsiteX33" fmla="*/ 3812791 w 5063469"/>
              <a:gd name="connsiteY33" fmla="*/ 647417 h 4745608"/>
              <a:gd name="connsiteX34" fmla="*/ 3592906 w 5063469"/>
              <a:gd name="connsiteY34" fmla="*/ 811408 h 4745608"/>
              <a:gd name="connsiteX35" fmla="*/ 3604425 w 5063469"/>
              <a:gd name="connsiteY35" fmla="*/ 999253 h 4745608"/>
              <a:gd name="connsiteX36" fmla="*/ 3872985 w 5063469"/>
              <a:gd name="connsiteY36" fmla="*/ 881976 h 4745608"/>
              <a:gd name="connsiteX37" fmla="*/ 4200754 w 5063469"/>
              <a:gd name="connsiteY37" fmla="*/ 774136 h 4745608"/>
              <a:gd name="connsiteX38" fmla="*/ 4064251 w 5063469"/>
              <a:gd name="connsiteY38" fmla="*/ 847195 h 4745608"/>
              <a:gd name="connsiteX39" fmla="*/ 3818880 w 5063469"/>
              <a:gd name="connsiteY39" fmla="*/ 991305 h 4745608"/>
              <a:gd name="connsiteX40" fmla="*/ 3658531 w 5063469"/>
              <a:gd name="connsiteY40" fmla="*/ 1093178 h 4745608"/>
              <a:gd name="connsiteX41" fmla="*/ 3622838 w 5063469"/>
              <a:gd name="connsiteY41" fmla="*/ 1221401 h 4745608"/>
              <a:gd name="connsiteX42" fmla="*/ 3577446 w 5063469"/>
              <a:gd name="connsiteY42" fmla="*/ 1500691 h 4745608"/>
              <a:gd name="connsiteX43" fmla="*/ 3461833 w 5063469"/>
              <a:gd name="connsiteY43" fmla="*/ 1726308 h 4745608"/>
              <a:gd name="connsiteX44" fmla="*/ 3278953 w 5063469"/>
              <a:gd name="connsiteY44" fmla="*/ 2034918 h 4745608"/>
              <a:gd name="connsiteX45" fmla="*/ 3288742 w 5063469"/>
              <a:gd name="connsiteY45" fmla="*/ 2273460 h 4745608"/>
              <a:gd name="connsiteX46" fmla="*/ 3434288 w 5063469"/>
              <a:gd name="connsiteY46" fmla="*/ 2417577 h 4745608"/>
              <a:gd name="connsiteX47" fmla="*/ 3781217 w 5063469"/>
              <a:gd name="connsiteY47" fmla="*/ 2618845 h 4745608"/>
              <a:gd name="connsiteX48" fmla="*/ 4079053 w 5063469"/>
              <a:gd name="connsiteY48" fmla="*/ 2777868 h 4745608"/>
              <a:gd name="connsiteX49" fmla="*/ 5011598 w 5063469"/>
              <a:gd name="connsiteY49" fmla="*/ 3189329 h 4745608"/>
              <a:gd name="connsiteX50" fmla="*/ 4940575 w 5063469"/>
              <a:gd name="connsiteY50" fmla="*/ 3376168 h 4745608"/>
              <a:gd name="connsiteX51" fmla="*/ 4070190 w 5063469"/>
              <a:gd name="connsiteY51" fmla="*/ 3021367 h 4745608"/>
              <a:gd name="connsiteX52" fmla="*/ 3460193 w 5063469"/>
              <a:gd name="connsiteY52" fmla="*/ 2852901 h 4745608"/>
              <a:gd name="connsiteX53" fmla="*/ 3217865 w 5063469"/>
              <a:gd name="connsiteY53" fmla="*/ 2829045 h 4745608"/>
              <a:gd name="connsiteX54" fmla="*/ 3025524 w 5063469"/>
              <a:gd name="connsiteY54" fmla="*/ 2858861 h 4745608"/>
              <a:gd name="connsiteX55" fmla="*/ 2832855 w 5063469"/>
              <a:gd name="connsiteY55" fmla="*/ 2930924 h 4745608"/>
              <a:gd name="connsiteX56" fmla="*/ 2820111 w 5063469"/>
              <a:gd name="connsiteY56" fmla="*/ 3026344 h 4745608"/>
              <a:gd name="connsiteX57" fmla="*/ 2959241 w 5063469"/>
              <a:gd name="connsiteY57" fmla="*/ 3167976 h 4745608"/>
              <a:gd name="connsiteX58" fmla="*/ 3176083 w 5063469"/>
              <a:gd name="connsiteY58" fmla="*/ 3269358 h 4745608"/>
              <a:gd name="connsiteX59" fmla="*/ 3388239 w 5063469"/>
              <a:gd name="connsiteY59" fmla="*/ 3442290 h 4745608"/>
              <a:gd name="connsiteX60" fmla="*/ 3212014 w 5063469"/>
              <a:gd name="connsiteY60" fmla="*/ 3336948 h 4745608"/>
              <a:gd name="connsiteX61" fmla="*/ 3004633 w 5063469"/>
              <a:gd name="connsiteY61" fmla="*/ 3276814 h 4745608"/>
              <a:gd name="connsiteX62" fmla="*/ 2771676 w 5063469"/>
              <a:gd name="connsiteY62" fmla="*/ 3166987 h 4745608"/>
              <a:gd name="connsiteX63" fmla="*/ 2638873 w 5063469"/>
              <a:gd name="connsiteY63" fmla="*/ 3097908 h 4745608"/>
              <a:gd name="connsiteX64" fmla="*/ 2570293 w 5063469"/>
              <a:gd name="connsiteY64" fmla="*/ 3109338 h 4745608"/>
              <a:gd name="connsiteX65" fmla="*/ 2525557 w 5063469"/>
              <a:gd name="connsiteY65" fmla="*/ 3326508 h 4745608"/>
              <a:gd name="connsiteX66" fmla="*/ 2584349 w 5063469"/>
              <a:gd name="connsiteY66" fmla="*/ 3577470 h 4745608"/>
              <a:gd name="connsiteX67" fmla="*/ 2663703 w 5063469"/>
              <a:gd name="connsiteY67" fmla="*/ 3996904 h 4745608"/>
              <a:gd name="connsiteX68" fmla="*/ 2633113 w 5063469"/>
              <a:gd name="connsiteY68" fmla="*/ 4192703 h 4745608"/>
              <a:gd name="connsiteX69" fmla="*/ 2539703 w 5063469"/>
              <a:gd name="connsiteY69" fmla="*/ 4455574 h 4745608"/>
              <a:gd name="connsiteX70" fmla="*/ 2595212 w 5063469"/>
              <a:gd name="connsiteY70" fmla="*/ 3945217 h 4745608"/>
              <a:gd name="connsiteX71" fmla="*/ 2481240 w 5063469"/>
              <a:gd name="connsiteY71" fmla="*/ 3566538 h 4745608"/>
              <a:gd name="connsiteX72" fmla="*/ 2307403 w 5063469"/>
              <a:gd name="connsiteY72" fmla="*/ 3166488 h 4745608"/>
              <a:gd name="connsiteX73" fmla="*/ 2261683 w 5063469"/>
              <a:gd name="connsiteY73" fmla="*/ 3063618 h 4745608"/>
              <a:gd name="connsiteX74" fmla="*/ 2078803 w 5063469"/>
              <a:gd name="connsiteY74" fmla="*/ 2949318 h 4745608"/>
              <a:gd name="connsiteX75" fmla="*/ 1824299 w 5063469"/>
              <a:gd name="connsiteY75" fmla="*/ 3002494 h 4745608"/>
              <a:gd name="connsiteX76" fmla="*/ 1412162 w 5063469"/>
              <a:gd name="connsiteY76" fmla="*/ 3235573 h 4745608"/>
              <a:gd name="connsiteX77" fmla="*/ 1381573 w 5063469"/>
              <a:gd name="connsiteY77" fmla="*/ 3680838 h 4745608"/>
              <a:gd name="connsiteX78" fmla="*/ 1340867 w 5063469"/>
              <a:gd name="connsiteY78" fmla="*/ 3980504 h 4745608"/>
              <a:gd name="connsiteX79" fmla="*/ 1197619 w 5063469"/>
              <a:gd name="connsiteY79" fmla="*/ 4738831 h 4745608"/>
              <a:gd name="connsiteX80" fmla="*/ 1220896 w 5063469"/>
              <a:gd name="connsiteY80" fmla="*/ 4338309 h 4745608"/>
              <a:gd name="connsiteX81" fmla="*/ 1242772 w 5063469"/>
              <a:gd name="connsiteY81" fmla="*/ 4080888 h 4745608"/>
              <a:gd name="connsiteX82" fmla="*/ 1198693 w 5063469"/>
              <a:gd name="connsiteY82" fmla="*/ 3909438 h 4745608"/>
              <a:gd name="connsiteX83" fmla="*/ 970093 w 5063469"/>
              <a:gd name="connsiteY83" fmla="*/ 3989448 h 4745608"/>
              <a:gd name="connsiteX84" fmla="*/ 766328 w 5063469"/>
              <a:gd name="connsiteY84" fmla="*/ 4131990 h 4745608"/>
              <a:gd name="connsiteX85" fmla="*/ 555808 w 5063469"/>
              <a:gd name="connsiteY85" fmla="*/ 4355688 h 4745608"/>
              <a:gd name="connsiteX86" fmla="*/ 785900 w 5063469"/>
              <a:gd name="connsiteY86" fmla="*/ 4017771 h 4745608"/>
              <a:gd name="connsiteX87" fmla="*/ 1130113 w 5063469"/>
              <a:gd name="connsiteY87" fmla="*/ 3817500 h 4745608"/>
              <a:gd name="connsiteX88" fmla="*/ 1278703 w 5063469"/>
              <a:gd name="connsiteY88" fmla="*/ 3726558 h 4745608"/>
              <a:gd name="connsiteX89" fmla="*/ 1269661 w 5063469"/>
              <a:gd name="connsiteY89" fmla="*/ 3390117 h 4745608"/>
              <a:gd name="connsiteX90" fmla="*/ 1309620 w 5063469"/>
              <a:gd name="connsiteY90" fmla="*/ 3169963 h 4745608"/>
              <a:gd name="connsiteX91" fmla="*/ 1393003 w 5063469"/>
              <a:gd name="connsiteY91" fmla="*/ 3052188 h 4745608"/>
              <a:gd name="connsiteX92" fmla="*/ 1080693 w 5063469"/>
              <a:gd name="connsiteY92" fmla="*/ 2984604 h 4745608"/>
              <a:gd name="connsiteX93" fmla="*/ 663453 w 5063469"/>
              <a:gd name="connsiteY93" fmla="*/ 3023360 h 4745608"/>
              <a:gd name="connsiteX94" fmla="*/ 235111 w 5063469"/>
              <a:gd name="connsiteY94" fmla="*/ 3217172 h 4745608"/>
              <a:gd name="connsiteX95" fmla="*/ 421453 w 5063469"/>
              <a:gd name="connsiteY95" fmla="*/ 3029328 h 4745608"/>
              <a:gd name="connsiteX96" fmla="*/ 627193 w 5063469"/>
              <a:gd name="connsiteY96" fmla="*/ 2926458 h 4745608"/>
              <a:gd name="connsiteX97" fmla="*/ 854480 w 5063469"/>
              <a:gd name="connsiteY97" fmla="*/ 2889178 h 4745608"/>
              <a:gd name="connsiteX98" fmla="*/ 1149272 w 5063469"/>
              <a:gd name="connsiteY98" fmla="*/ 2889676 h 4745608"/>
              <a:gd name="connsiteX99" fmla="*/ 1531894 w 5063469"/>
              <a:gd name="connsiteY99" fmla="*/ 2917507 h 4745608"/>
              <a:gd name="connsiteX100" fmla="*/ 1860559 w 5063469"/>
              <a:gd name="connsiteY100" fmla="*/ 2766431 h 4745608"/>
              <a:gd name="connsiteX101" fmla="*/ 1701613 w 5063469"/>
              <a:gd name="connsiteY101" fmla="*/ 2263518 h 4745608"/>
              <a:gd name="connsiteX102" fmla="*/ 1690183 w 5063469"/>
              <a:gd name="connsiteY102" fmla="*/ 1966338 h 4745608"/>
              <a:gd name="connsiteX103" fmla="*/ 1381991 w 5063469"/>
              <a:gd name="connsiteY103" fmla="*/ 1841604 h 4745608"/>
              <a:gd name="connsiteX104" fmla="*/ 1095823 w 5063469"/>
              <a:gd name="connsiteY104" fmla="*/ 1714878 h 4745608"/>
              <a:gd name="connsiteX105" fmla="*/ 746507 w 5063469"/>
              <a:gd name="connsiteY105" fmla="*/ 1626415 h 4745608"/>
              <a:gd name="connsiteX106" fmla="*/ 352873 w 5063469"/>
              <a:gd name="connsiteY106" fmla="*/ 1726308 h 4745608"/>
              <a:gd name="connsiteX107" fmla="*/ 113171 w 5063469"/>
              <a:gd name="connsiteY107" fmla="*/ 1763582 h 4745608"/>
              <a:gd name="connsiteX108" fmla="*/ 9973 w 5063469"/>
              <a:gd name="connsiteY108" fmla="*/ 1737738 h 4745608"/>
              <a:gd name="connsiteX109" fmla="*/ 348516 w 5063469"/>
              <a:gd name="connsiteY109" fmla="*/ 1643812 h 4745608"/>
              <a:gd name="connsiteX110" fmla="*/ 653097 w 5063469"/>
              <a:gd name="connsiteY110" fmla="*/ 1543920 h 4745608"/>
              <a:gd name="connsiteX111" fmla="*/ 1072963 w 5063469"/>
              <a:gd name="connsiteY111" fmla="*/ 1612008 h 4745608"/>
              <a:gd name="connsiteX112" fmla="*/ 1244413 w 5063469"/>
              <a:gd name="connsiteY112" fmla="*/ 1657728 h 4745608"/>
              <a:gd name="connsiteX113" fmla="*/ 1205766 w 5063469"/>
              <a:gd name="connsiteY113" fmla="*/ 1451988 h 4745608"/>
              <a:gd name="connsiteX114" fmla="*/ 1046313 w 5063469"/>
              <a:gd name="connsiteY114" fmla="*/ 815409 h 4745608"/>
              <a:gd name="connsiteX115" fmla="*/ 1221553 w 5063469"/>
              <a:gd name="connsiteY115" fmla="*/ 1211958 h 4745608"/>
              <a:gd name="connsiteX0" fmla="*/ 1221553 w 5015379"/>
              <a:gd name="connsiteY0" fmla="*/ 1211958 h 4745608"/>
              <a:gd name="connsiteX1" fmla="*/ 1343911 w 5015379"/>
              <a:gd name="connsiteY1" fmla="*/ 1559828 h 4745608"/>
              <a:gd name="connsiteX2" fmla="*/ 1553023 w 5015379"/>
              <a:gd name="connsiteY2" fmla="*/ 1657728 h 4745608"/>
              <a:gd name="connsiteX3" fmla="*/ 1907353 w 5015379"/>
              <a:gd name="connsiteY3" fmla="*/ 1680588 h 4745608"/>
              <a:gd name="connsiteX4" fmla="*/ 2021653 w 5015379"/>
              <a:gd name="connsiteY4" fmla="*/ 1543428 h 4745608"/>
              <a:gd name="connsiteX5" fmla="*/ 2124523 w 5015379"/>
              <a:gd name="connsiteY5" fmla="*/ 1291968 h 4745608"/>
              <a:gd name="connsiteX6" fmla="*/ 2124523 w 5015379"/>
              <a:gd name="connsiteY6" fmla="*/ 1120518 h 4745608"/>
              <a:gd name="connsiteX7" fmla="*/ 2068029 w 5015379"/>
              <a:gd name="connsiteY7" fmla="*/ 825325 h 4745608"/>
              <a:gd name="connsiteX8" fmla="*/ 2078803 w 5015379"/>
              <a:gd name="connsiteY8" fmla="*/ 777618 h 4745608"/>
              <a:gd name="connsiteX9" fmla="*/ 2170243 w 5015379"/>
              <a:gd name="connsiteY9" fmla="*/ 1086228 h 4745608"/>
              <a:gd name="connsiteX10" fmla="*/ 2215963 w 5015379"/>
              <a:gd name="connsiteY10" fmla="*/ 1269108 h 4745608"/>
              <a:gd name="connsiteX11" fmla="*/ 2284543 w 5015379"/>
              <a:gd name="connsiteY11" fmla="*/ 1303398 h 4745608"/>
              <a:gd name="connsiteX12" fmla="*/ 2330263 w 5015379"/>
              <a:gd name="connsiteY12" fmla="*/ 1166238 h 4745608"/>
              <a:gd name="connsiteX13" fmla="*/ 2467423 w 5015379"/>
              <a:gd name="connsiteY13" fmla="*/ 880488 h 4745608"/>
              <a:gd name="connsiteX14" fmla="*/ 2558863 w 5015379"/>
              <a:gd name="connsiteY14" fmla="*/ 640458 h 4745608"/>
              <a:gd name="connsiteX15" fmla="*/ 2616013 w 5015379"/>
              <a:gd name="connsiteY15" fmla="*/ 537588 h 4745608"/>
              <a:gd name="connsiteX16" fmla="*/ 2558863 w 5015379"/>
              <a:gd name="connsiteY16" fmla="*/ 789048 h 4745608"/>
              <a:gd name="connsiteX17" fmla="*/ 2444563 w 5015379"/>
              <a:gd name="connsiteY17" fmla="*/ 1097658 h 4745608"/>
              <a:gd name="connsiteX18" fmla="*/ 2375983 w 5015379"/>
              <a:gd name="connsiteY18" fmla="*/ 1406268 h 4745608"/>
              <a:gd name="connsiteX19" fmla="*/ 2558863 w 5015379"/>
              <a:gd name="connsiteY19" fmla="*/ 1577718 h 4745608"/>
              <a:gd name="connsiteX20" fmla="*/ 2878903 w 5015379"/>
              <a:gd name="connsiteY20" fmla="*/ 1657728 h 4745608"/>
              <a:gd name="connsiteX21" fmla="*/ 3187513 w 5015379"/>
              <a:gd name="connsiteY21" fmla="*/ 1657728 h 4745608"/>
              <a:gd name="connsiteX22" fmla="*/ 3370393 w 5015379"/>
              <a:gd name="connsiteY22" fmla="*/ 1566288 h 4745608"/>
              <a:gd name="connsiteX23" fmla="*/ 3488066 w 5015379"/>
              <a:gd name="connsiteY23" fmla="*/ 1246753 h 4745608"/>
              <a:gd name="connsiteX24" fmla="*/ 3495138 w 5015379"/>
              <a:gd name="connsiteY24" fmla="*/ 1115548 h 4745608"/>
              <a:gd name="connsiteX25" fmla="*/ 3493650 w 5015379"/>
              <a:gd name="connsiteY25" fmla="*/ 1063976 h 4745608"/>
              <a:gd name="connsiteX26" fmla="*/ 3450403 w 5015379"/>
              <a:gd name="connsiteY26" fmla="*/ 777618 h 4745608"/>
              <a:gd name="connsiteX27" fmla="*/ 3119893 w 5015379"/>
              <a:gd name="connsiteY27" fmla="*/ 321571 h 4745608"/>
              <a:gd name="connsiteX28" fmla="*/ 3497351 w 5015379"/>
              <a:gd name="connsiteY28" fmla="*/ 674883 h 4745608"/>
              <a:gd name="connsiteX29" fmla="*/ 3759013 w 5015379"/>
              <a:gd name="connsiteY29" fmla="*/ 571878 h 4745608"/>
              <a:gd name="connsiteX30" fmla="*/ 3999043 w 5015379"/>
              <a:gd name="connsiteY30" fmla="*/ 91818 h 4745608"/>
              <a:gd name="connsiteX31" fmla="*/ 4033333 w 5015379"/>
              <a:gd name="connsiteY31" fmla="*/ 11808 h 4745608"/>
              <a:gd name="connsiteX32" fmla="*/ 3984569 w 5015379"/>
              <a:gd name="connsiteY32" fmla="*/ 247366 h 4745608"/>
              <a:gd name="connsiteX33" fmla="*/ 3812791 w 5015379"/>
              <a:gd name="connsiteY33" fmla="*/ 647417 h 4745608"/>
              <a:gd name="connsiteX34" fmla="*/ 3592906 w 5015379"/>
              <a:gd name="connsiteY34" fmla="*/ 811408 h 4745608"/>
              <a:gd name="connsiteX35" fmla="*/ 3604425 w 5015379"/>
              <a:gd name="connsiteY35" fmla="*/ 999253 h 4745608"/>
              <a:gd name="connsiteX36" fmla="*/ 3872985 w 5015379"/>
              <a:gd name="connsiteY36" fmla="*/ 881976 h 4745608"/>
              <a:gd name="connsiteX37" fmla="*/ 4200754 w 5015379"/>
              <a:gd name="connsiteY37" fmla="*/ 774136 h 4745608"/>
              <a:gd name="connsiteX38" fmla="*/ 4064251 w 5015379"/>
              <a:gd name="connsiteY38" fmla="*/ 847195 h 4745608"/>
              <a:gd name="connsiteX39" fmla="*/ 3818880 w 5015379"/>
              <a:gd name="connsiteY39" fmla="*/ 991305 h 4745608"/>
              <a:gd name="connsiteX40" fmla="*/ 3658531 w 5015379"/>
              <a:gd name="connsiteY40" fmla="*/ 1093178 h 4745608"/>
              <a:gd name="connsiteX41" fmla="*/ 3622838 w 5015379"/>
              <a:gd name="connsiteY41" fmla="*/ 1221401 h 4745608"/>
              <a:gd name="connsiteX42" fmla="*/ 3577446 w 5015379"/>
              <a:gd name="connsiteY42" fmla="*/ 1500691 h 4745608"/>
              <a:gd name="connsiteX43" fmla="*/ 3461833 w 5015379"/>
              <a:gd name="connsiteY43" fmla="*/ 1726308 h 4745608"/>
              <a:gd name="connsiteX44" fmla="*/ 3278953 w 5015379"/>
              <a:gd name="connsiteY44" fmla="*/ 2034918 h 4745608"/>
              <a:gd name="connsiteX45" fmla="*/ 3288742 w 5015379"/>
              <a:gd name="connsiteY45" fmla="*/ 2273460 h 4745608"/>
              <a:gd name="connsiteX46" fmla="*/ 3434288 w 5015379"/>
              <a:gd name="connsiteY46" fmla="*/ 2417577 h 4745608"/>
              <a:gd name="connsiteX47" fmla="*/ 3781217 w 5015379"/>
              <a:gd name="connsiteY47" fmla="*/ 2618845 h 4745608"/>
              <a:gd name="connsiteX48" fmla="*/ 4079053 w 5015379"/>
              <a:gd name="connsiteY48" fmla="*/ 2777868 h 4745608"/>
              <a:gd name="connsiteX49" fmla="*/ 5011598 w 5015379"/>
              <a:gd name="connsiteY49" fmla="*/ 3189329 h 4745608"/>
              <a:gd name="connsiteX50" fmla="*/ 4940575 w 5015379"/>
              <a:gd name="connsiteY50" fmla="*/ 3376168 h 4745608"/>
              <a:gd name="connsiteX51" fmla="*/ 4070190 w 5015379"/>
              <a:gd name="connsiteY51" fmla="*/ 3021367 h 4745608"/>
              <a:gd name="connsiteX52" fmla="*/ 3460193 w 5015379"/>
              <a:gd name="connsiteY52" fmla="*/ 2852901 h 4745608"/>
              <a:gd name="connsiteX53" fmla="*/ 3217865 w 5015379"/>
              <a:gd name="connsiteY53" fmla="*/ 2829045 h 4745608"/>
              <a:gd name="connsiteX54" fmla="*/ 3025524 w 5015379"/>
              <a:gd name="connsiteY54" fmla="*/ 2858861 h 4745608"/>
              <a:gd name="connsiteX55" fmla="*/ 2832855 w 5015379"/>
              <a:gd name="connsiteY55" fmla="*/ 2930924 h 4745608"/>
              <a:gd name="connsiteX56" fmla="*/ 2820111 w 5015379"/>
              <a:gd name="connsiteY56" fmla="*/ 3026344 h 4745608"/>
              <a:gd name="connsiteX57" fmla="*/ 2959241 w 5015379"/>
              <a:gd name="connsiteY57" fmla="*/ 3167976 h 4745608"/>
              <a:gd name="connsiteX58" fmla="*/ 3176083 w 5015379"/>
              <a:gd name="connsiteY58" fmla="*/ 3269358 h 4745608"/>
              <a:gd name="connsiteX59" fmla="*/ 3388239 w 5015379"/>
              <a:gd name="connsiteY59" fmla="*/ 3442290 h 4745608"/>
              <a:gd name="connsiteX60" fmla="*/ 3212014 w 5015379"/>
              <a:gd name="connsiteY60" fmla="*/ 3336948 h 4745608"/>
              <a:gd name="connsiteX61" fmla="*/ 3004633 w 5015379"/>
              <a:gd name="connsiteY61" fmla="*/ 3276814 h 4745608"/>
              <a:gd name="connsiteX62" fmla="*/ 2771676 w 5015379"/>
              <a:gd name="connsiteY62" fmla="*/ 3166987 h 4745608"/>
              <a:gd name="connsiteX63" fmla="*/ 2638873 w 5015379"/>
              <a:gd name="connsiteY63" fmla="*/ 3097908 h 4745608"/>
              <a:gd name="connsiteX64" fmla="*/ 2570293 w 5015379"/>
              <a:gd name="connsiteY64" fmla="*/ 3109338 h 4745608"/>
              <a:gd name="connsiteX65" fmla="*/ 2525557 w 5015379"/>
              <a:gd name="connsiteY65" fmla="*/ 3326508 h 4745608"/>
              <a:gd name="connsiteX66" fmla="*/ 2584349 w 5015379"/>
              <a:gd name="connsiteY66" fmla="*/ 3577470 h 4745608"/>
              <a:gd name="connsiteX67" fmla="*/ 2663703 w 5015379"/>
              <a:gd name="connsiteY67" fmla="*/ 3996904 h 4745608"/>
              <a:gd name="connsiteX68" fmla="*/ 2633113 w 5015379"/>
              <a:gd name="connsiteY68" fmla="*/ 4192703 h 4745608"/>
              <a:gd name="connsiteX69" fmla="*/ 2539703 w 5015379"/>
              <a:gd name="connsiteY69" fmla="*/ 4455574 h 4745608"/>
              <a:gd name="connsiteX70" fmla="*/ 2595212 w 5015379"/>
              <a:gd name="connsiteY70" fmla="*/ 3945217 h 4745608"/>
              <a:gd name="connsiteX71" fmla="*/ 2481240 w 5015379"/>
              <a:gd name="connsiteY71" fmla="*/ 3566538 h 4745608"/>
              <a:gd name="connsiteX72" fmla="*/ 2307403 w 5015379"/>
              <a:gd name="connsiteY72" fmla="*/ 3166488 h 4745608"/>
              <a:gd name="connsiteX73" fmla="*/ 2261683 w 5015379"/>
              <a:gd name="connsiteY73" fmla="*/ 3063618 h 4745608"/>
              <a:gd name="connsiteX74" fmla="*/ 2078803 w 5015379"/>
              <a:gd name="connsiteY74" fmla="*/ 2949318 h 4745608"/>
              <a:gd name="connsiteX75" fmla="*/ 1824299 w 5015379"/>
              <a:gd name="connsiteY75" fmla="*/ 3002494 h 4745608"/>
              <a:gd name="connsiteX76" fmla="*/ 1412162 w 5015379"/>
              <a:gd name="connsiteY76" fmla="*/ 3235573 h 4745608"/>
              <a:gd name="connsiteX77" fmla="*/ 1381573 w 5015379"/>
              <a:gd name="connsiteY77" fmla="*/ 3680838 h 4745608"/>
              <a:gd name="connsiteX78" fmla="*/ 1340867 w 5015379"/>
              <a:gd name="connsiteY78" fmla="*/ 3980504 h 4745608"/>
              <a:gd name="connsiteX79" fmla="*/ 1197619 w 5015379"/>
              <a:gd name="connsiteY79" fmla="*/ 4738831 h 4745608"/>
              <a:gd name="connsiteX80" fmla="*/ 1220896 w 5015379"/>
              <a:gd name="connsiteY80" fmla="*/ 4338309 h 4745608"/>
              <a:gd name="connsiteX81" fmla="*/ 1242772 w 5015379"/>
              <a:gd name="connsiteY81" fmla="*/ 4080888 h 4745608"/>
              <a:gd name="connsiteX82" fmla="*/ 1198693 w 5015379"/>
              <a:gd name="connsiteY82" fmla="*/ 3909438 h 4745608"/>
              <a:gd name="connsiteX83" fmla="*/ 970093 w 5015379"/>
              <a:gd name="connsiteY83" fmla="*/ 3989448 h 4745608"/>
              <a:gd name="connsiteX84" fmla="*/ 766328 w 5015379"/>
              <a:gd name="connsiteY84" fmla="*/ 4131990 h 4745608"/>
              <a:gd name="connsiteX85" fmla="*/ 555808 w 5015379"/>
              <a:gd name="connsiteY85" fmla="*/ 4355688 h 4745608"/>
              <a:gd name="connsiteX86" fmla="*/ 785900 w 5015379"/>
              <a:gd name="connsiteY86" fmla="*/ 4017771 h 4745608"/>
              <a:gd name="connsiteX87" fmla="*/ 1130113 w 5015379"/>
              <a:gd name="connsiteY87" fmla="*/ 3817500 h 4745608"/>
              <a:gd name="connsiteX88" fmla="*/ 1278703 w 5015379"/>
              <a:gd name="connsiteY88" fmla="*/ 3726558 h 4745608"/>
              <a:gd name="connsiteX89" fmla="*/ 1269661 w 5015379"/>
              <a:gd name="connsiteY89" fmla="*/ 3390117 h 4745608"/>
              <a:gd name="connsiteX90" fmla="*/ 1309620 w 5015379"/>
              <a:gd name="connsiteY90" fmla="*/ 3169963 h 4745608"/>
              <a:gd name="connsiteX91" fmla="*/ 1393003 w 5015379"/>
              <a:gd name="connsiteY91" fmla="*/ 3052188 h 4745608"/>
              <a:gd name="connsiteX92" fmla="*/ 1080693 w 5015379"/>
              <a:gd name="connsiteY92" fmla="*/ 2984604 h 4745608"/>
              <a:gd name="connsiteX93" fmla="*/ 663453 w 5015379"/>
              <a:gd name="connsiteY93" fmla="*/ 3023360 h 4745608"/>
              <a:gd name="connsiteX94" fmla="*/ 235111 w 5015379"/>
              <a:gd name="connsiteY94" fmla="*/ 3217172 h 4745608"/>
              <a:gd name="connsiteX95" fmla="*/ 421453 w 5015379"/>
              <a:gd name="connsiteY95" fmla="*/ 3029328 h 4745608"/>
              <a:gd name="connsiteX96" fmla="*/ 627193 w 5015379"/>
              <a:gd name="connsiteY96" fmla="*/ 2926458 h 4745608"/>
              <a:gd name="connsiteX97" fmla="*/ 854480 w 5015379"/>
              <a:gd name="connsiteY97" fmla="*/ 2889178 h 4745608"/>
              <a:gd name="connsiteX98" fmla="*/ 1149272 w 5015379"/>
              <a:gd name="connsiteY98" fmla="*/ 2889676 h 4745608"/>
              <a:gd name="connsiteX99" fmla="*/ 1531894 w 5015379"/>
              <a:gd name="connsiteY99" fmla="*/ 2917507 h 4745608"/>
              <a:gd name="connsiteX100" fmla="*/ 1860559 w 5015379"/>
              <a:gd name="connsiteY100" fmla="*/ 2766431 h 4745608"/>
              <a:gd name="connsiteX101" fmla="*/ 1701613 w 5015379"/>
              <a:gd name="connsiteY101" fmla="*/ 2263518 h 4745608"/>
              <a:gd name="connsiteX102" fmla="*/ 1690183 w 5015379"/>
              <a:gd name="connsiteY102" fmla="*/ 1966338 h 4745608"/>
              <a:gd name="connsiteX103" fmla="*/ 1381991 w 5015379"/>
              <a:gd name="connsiteY103" fmla="*/ 1841604 h 4745608"/>
              <a:gd name="connsiteX104" fmla="*/ 1095823 w 5015379"/>
              <a:gd name="connsiteY104" fmla="*/ 1714878 h 4745608"/>
              <a:gd name="connsiteX105" fmla="*/ 746507 w 5015379"/>
              <a:gd name="connsiteY105" fmla="*/ 1626415 h 4745608"/>
              <a:gd name="connsiteX106" fmla="*/ 352873 w 5015379"/>
              <a:gd name="connsiteY106" fmla="*/ 1726308 h 4745608"/>
              <a:gd name="connsiteX107" fmla="*/ 113171 w 5015379"/>
              <a:gd name="connsiteY107" fmla="*/ 1763582 h 4745608"/>
              <a:gd name="connsiteX108" fmla="*/ 9973 w 5015379"/>
              <a:gd name="connsiteY108" fmla="*/ 1737738 h 4745608"/>
              <a:gd name="connsiteX109" fmla="*/ 348516 w 5015379"/>
              <a:gd name="connsiteY109" fmla="*/ 1643812 h 4745608"/>
              <a:gd name="connsiteX110" fmla="*/ 653097 w 5015379"/>
              <a:gd name="connsiteY110" fmla="*/ 1543920 h 4745608"/>
              <a:gd name="connsiteX111" fmla="*/ 1072963 w 5015379"/>
              <a:gd name="connsiteY111" fmla="*/ 1612008 h 4745608"/>
              <a:gd name="connsiteX112" fmla="*/ 1244413 w 5015379"/>
              <a:gd name="connsiteY112" fmla="*/ 1657728 h 4745608"/>
              <a:gd name="connsiteX113" fmla="*/ 1205766 w 5015379"/>
              <a:gd name="connsiteY113" fmla="*/ 1451988 h 4745608"/>
              <a:gd name="connsiteX114" fmla="*/ 1046313 w 5015379"/>
              <a:gd name="connsiteY114" fmla="*/ 815409 h 4745608"/>
              <a:gd name="connsiteX115" fmla="*/ 1221553 w 5015379"/>
              <a:gd name="connsiteY115" fmla="*/ 1211958 h 4745608"/>
              <a:gd name="connsiteX0" fmla="*/ 1221553 w 5015379"/>
              <a:gd name="connsiteY0" fmla="*/ 1211958 h 4745608"/>
              <a:gd name="connsiteX1" fmla="*/ 1343911 w 5015379"/>
              <a:gd name="connsiteY1" fmla="*/ 1559828 h 4745608"/>
              <a:gd name="connsiteX2" fmla="*/ 1553023 w 5015379"/>
              <a:gd name="connsiteY2" fmla="*/ 1657728 h 4745608"/>
              <a:gd name="connsiteX3" fmla="*/ 1907353 w 5015379"/>
              <a:gd name="connsiteY3" fmla="*/ 1680588 h 4745608"/>
              <a:gd name="connsiteX4" fmla="*/ 2021653 w 5015379"/>
              <a:gd name="connsiteY4" fmla="*/ 1543428 h 4745608"/>
              <a:gd name="connsiteX5" fmla="*/ 2124523 w 5015379"/>
              <a:gd name="connsiteY5" fmla="*/ 1291968 h 4745608"/>
              <a:gd name="connsiteX6" fmla="*/ 2124523 w 5015379"/>
              <a:gd name="connsiteY6" fmla="*/ 1120518 h 4745608"/>
              <a:gd name="connsiteX7" fmla="*/ 2068029 w 5015379"/>
              <a:gd name="connsiteY7" fmla="*/ 825325 h 4745608"/>
              <a:gd name="connsiteX8" fmla="*/ 2078803 w 5015379"/>
              <a:gd name="connsiteY8" fmla="*/ 777618 h 4745608"/>
              <a:gd name="connsiteX9" fmla="*/ 2170243 w 5015379"/>
              <a:gd name="connsiteY9" fmla="*/ 1086228 h 4745608"/>
              <a:gd name="connsiteX10" fmla="*/ 2215963 w 5015379"/>
              <a:gd name="connsiteY10" fmla="*/ 1269108 h 4745608"/>
              <a:gd name="connsiteX11" fmla="*/ 2284543 w 5015379"/>
              <a:gd name="connsiteY11" fmla="*/ 1303398 h 4745608"/>
              <a:gd name="connsiteX12" fmla="*/ 2330263 w 5015379"/>
              <a:gd name="connsiteY12" fmla="*/ 1166238 h 4745608"/>
              <a:gd name="connsiteX13" fmla="*/ 2467423 w 5015379"/>
              <a:gd name="connsiteY13" fmla="*/ 880488 h 4745608"/>
              <a:gd name="connsiteX14" fmla="*/ 2558863 w 5015379"/>
              <a:gd name="connsiteY14" fmla="*/ 640458 h 4745608"/>
              <a:gd name="connsiteX15" fmla="*/ 2616013 w 5015379"/>
              <a:gd name="connsiteY15" fmla="*/ 537588 h 4745608"/>
              <a:gd name="connsiteX16" fmla="*/ 2558863 w 5015379"/>
              <a:gd name="connsiteY16" fmla="*/ 789048 h 4745608"/>
              <a:gd name="connsiteX17" fmla="*/ 2444563 w 5015379"/>
              <a:gd name="connsiteY17" fmla="*/ 1097658 h 4745608"/>
              <a:gd name="connsiteX18" fmla="*/ 2375983 w 5015379"/>
              <a:gd name="connsiteY18" fmla="*/ 1406268 h 4745608"/>
              <a:gd name="connsiteX19" fmla="*/ 2558863 w 5015379"/>
              <a:gd name="connsiteY19" fmla="*/ 1577718 h 4745608"/>
              <a:gd name="connsiteX20" fmla="*/ 2878903 w 5015379"/>
              <a:gd name="connsiteY20" fmla="*/ 1657728 h 4745608"/>
              <a:gd name="connsiteX21" fmla="*/ 3187513 w 5015379"/>
              <a:gd name="connsiteY21" fmla="*/ 1657728 h 4745608"/>
              <a:gd name="connsiteX22" fmla="*/ 3370393 w 5015379"/>
              <a:gd name="connsiteY22" fmla="*/ 1566288 h 4745608"/>
              <a:gd name="connsiteX23" fmla="*/ 3488066 w 5015379"/>
              <a:gd name="connsiteY23" fmla="*/ 1246753 h 4745608"/>
              <a:gd name="connsiteX24" fmla="*/ 3495138 w 5015379"/>
              <a:gd name="connsiteY24" fmla="*/ 1115548 h 4745608"/>
              <a:gd name="connsiteX25" fmla="*/ 3493650 w 5015379"/>
              <a:gd name="connsiteY25" fmla="*/ 1063976 h 4745608"/>
              <a:gd name="connsiteX26" fmla="*/ 3450403 w 5015379"/>
              <a:gd name="connsiteY26" fmla="*/ 777618 h 4745608"/>
              <a:gd name="connsiteX27" fmla="*/ 3119893 w 5015379"/>
              <a:gd name="connsiteY27" fmla="*/ 321571 h 4745608"/>
              <a:gd name="connsiteX28" fmla="*/ 3497351 w 5015379"/>
              <a:gd name="connsiteY28" fmla="*/ 674883 h 4745608"/>
              <a:gd name="connsiteX29" fmla="*/ 3759013 w 5015379"/>
              <a:gd name="connsiteY29" fmla="*/ 571878 h 4745608"/>
              <a:gd name="connsiteX30" fmla="*/ 3999043 w 5015379"/>
              <a:gd name="connsiteY30" fmla="*/ 91818 h 4745608"/>
              <a:gd name="connsiteX31" fmla="*/ 4033333 w 5015379"/>
              <a:gd name="connsiteY31" fmla="*/ 11808 h 4745608"/>
              <a:gd name="connsiteX32" fmla="*/ 3984569 w 5015379"/>
              <a:gd name="connsiteY32" fmla="*/ 247366 h 4745608"/>
              <a:gd name="connsiteX33" fmla="*/ 3812791 w 5015379"/>
              <a:gd name="connsiteY33" fmla="*/ 647417 h 4745608"/>
              <a:gd name="connsiteX34" fmla="*/ 3592906 w 5015379"/>
              <a:gd name="connsiteY34" fmla="*/ 811408 h 4745608"/>
              <a:gd name="connsiteX35" fmla="*/ 3604425 w 5015379"/>
              <a:gd name="connsiteY35" fmla="*/ 999253 h 4745608"/>
              <a:gd name="connsiteX36" fmla="*/ 3872985 w 5015379"/>
              <a:gd name="connsiteY36" fmla="*/ 881976 h 4745608"/>
              <a:gd name="connsiteX37" fmla="*/ 4200754 w 5015379"/>
              <a:gd name="connsiteY37" fmla="*/ 774136 h 4745608"/>
              <a:gd name="connsiteX38" fmla="*/ 4064251 w 5015379"/>
              <a:gd name="connsiteY38" fmla="*/ 847195 h 4745608"/>
              <a:gd name="connsiteX39" fmla="*/ 3818880 w 5015379"/>
              <a:gd name="connsiteY39" fmla="*/ 991305 h 4745608"/>
              <a:gd name="connsiteX40" fmla="*/ 3658531 w 5015379"/>
              <a:gd name="connsiteY40" fmla="*/ 1093178 h 4745608"/>
              <a:gd name="connsiteX41" fmla="*/ 3622838 w 5015379"/>
              <a:gd name="connsiteY41" fmla="*/ 1221401 h 4745608"/>
              <a:gd name="connsiteX42" fmla="*/ 3577446 w 5015379"/>
              <a:gd name="connsiteY42" fmla="*/ 1500691 h 4745608"/>
              <a:gd name="connsiteX43" fmla="*/ 3461833 w 5015379"/>
              <a:gd name="connsiteY43" fmla="*/ 1726308 h 4745608"/>
              <a:gd name="connsiteX44" fmla="*/ 3278953 w 5015379"/>
              <a:gd name="connsiteY44" fmla="*/ 2034918 h 4745608"/>
              <a:gd name="connsiteX45" fmla="*/ 3288742 w 5015379"/>
              <a:gd name="connsiteY45" fmla="*/ 2273460 h 4745608"/>
              <a:gd name="connsiteX46" fmla="*/ 3434288 w 5015379"/>
              <a:gd name="connsiteY46" fmla="*/ 2417577 h 4745608"/>
              <a:gd name="connsiteX47" fmla="*/ 3781217 w 5015379"/>
              <a:gd name="connsiteY47" fmla="*/ 2618845 h 4745608"/>
              <a:gd name="connsiteX48" fmla="*/ 4079053 w 5015379"/>
              <a:gd name="connsiteY48" fmla="*/ 2777868 h 4745608"/>
              <a:gd name="connsiteX49" fmla="*/ 5011598 w 5015379"/>
              <a:gd name="connsiteY49" fmla="*/ 3189329 h 4745608"/>
              <a:gd name="connsiteX50" fmla="*/ 4940575 w 5015379"/>
              <a:gd name="connsiteY50" fmla="*/ 3376168 h 4745608"/>
              <a:gd name="connsiteX51" fmla="*/ 3944371 w 5015379"/>
              <a:gd name="connsiteY51" fmla="*/ 2976643 h 4745608"/>
              <a:gd name="connsiteX52" fmla="*/ 3460193 w 5015379"/>
              <a:gd name="connsiteY52" fmla="*/ 2852901 h 4745608"/>
              <a:gd name="connsiteX53" fmla="*/ 3217865 w 5015379"/>
              <a:gd name="connsiteY53" fmla="*/ 2829045 h 4745608"/>
              <a:gd name="connsiteX54" fmla="*/ 3025524 w 5015379"/>
              <a:gd name="connsiteY54" fmla="*/ 2858861 h 4745608"/>
              <a:gd name="connsiteX55" fmla="*/ 2832855 w 5015379"/>
              <a:gd name="connsiteY55" fmla="*/ 2930924 h 4745608"/>
              <a:gd name="connsiteX56" fmla="*/ 2820111 w 5015379"/>
              <a:gd name="connsiteY56" fmla="*/ 3026344 h 4745608"/>
              <a:gd name="connsiteX57" fmla="*/ 2959241 w 5015379"/>
              <a:gd name="connsiteY57" fmla="*/ 3167976 h 4745608"/>
              <a:gd name="connsiteX58" fmla="*/ 3176083 w 5015379"/>
              <a:gd name="connsiteY58" fmla="*/ 3269358 h 4745608"/>
              <a:gd name="connsiteX59" fmla="*/ 3388239 w 5015379"/>
              <a:gd name="connsiteY59" fmla="*/ 3442290 h 4745608"/>
              <a:gd name="connsiteX60" fmla="*/ 3212014 w 5015379"/>
              <a:gd name="connsiteY60" fmla="*/ 3336948 h 4745608"/>
              <a:gd name="connsiteX61" fmla="*/ 3004633 w 5015379"/>
              <a:gd name="connsiteY61" fmla="*/ 3276814 h 4745608"/>
              <a:gd name="connsiteX62" fmla="*/ 2771676 w 5015379"/>
              <a:gd name="connsiteY62" fmla="*/ 3166987 h 4745608"/>
              <a:gd name="connsiteX63" fmla="*/ 2638873 w 5015379"/>
              <a:gd name="connsiteY63" fmla="*/ 3097908 h 4745608"/>
              <a:gd name="connsiteX64" fmla="*/ 2570293 w 5015379"/>
              <a:gd name="connsiteY64" fmla="*/ 3109338 h 4745608"/>
              <a:gd name="connsiteX65" fmla="*/ 2525557 w 5015379"/>
              <a:gd name="connsiteY65" fmla="*/ 3326508 h 4745608"/>
              <a:gd name="connsiteX66" fmla="*/ 2584349 w 5015379"/>
              <a:gd name="connsiteY66" fmla="*/ 3577470 h 4745608"/>
              <a:gd name="connsiteX67" fmla="*/ 2663703 w 5015379"/>
              <a:gd name="connsiteY67" fmla="*/ 3996904 h 4745608"/>
              <a:gd name="connsiteX68" fmla="*/ 2633113 w 5015379"/>
              <a:gd name="connsiteY68" fmla="*/ 4192703 h 4745608"/>
              <a:gd name="connsiteX69" fmla="*/ 2539703 w 5015379"/>
              <a:gd name="connsiteY69" fmla="*/ 4455574 h 4745608"/>
              <a:gd name="connsiteX70" fmla="*/ 2595212 w 5015379"/>
              <a:gd name="connsiteY70" fmla="*/ 3945217 h 4745608"/>
              <a:gd name="connsiteX71" fmla="*/ 2481240 w 5015379"/>
              <a:gd name="connsiteY71" fmla="*/ 3566538 h 4745608"/>
              <a:gd name="connsiteX72" fmla="*/ 2307403 w 5015379"/>
              <a:gd name="connsiteY72" fmla="*/ 3166488 h 4745608"/>
              <a:gd name="connsiteX73" fmla="*/ 2261683 w 5015379"/>
              <a:gd name="connsiteY73" fmla="*/ 3063618 h 4745608"/>
              <a:gd name="connsiteX74" fmla="*/ 2078803 w 5015379"/>
              <a:gd name="connsiteY74" fmla="*/ 2949318 h 4745608"/>
              <a:gd name="connsiteX75" fmla="*/ 1824299 w 5015379"/>
              <a:gd name="connsiteY75" fmla="*/ 3002494 h 4745608"/>
              <a:gd name="connsiteX76" fmla="*/ 1412162 w 5015379"/>
              <a:gd name="connsiteY76" fmla="*/ 3235573 h 4745608"/>
              <a:gd name="connsiteX77" fmla="*/ 1381573 w 5015379"/>
              <a:gd name="connsiteY77" fmla="*/ 3680838 h 4745608"/>
              <a:gd name="connsiteX78" fmla="*/ 1340867 w 5015379"/>
              <a:gd name="connsiteY78" fmla="*/ 3980504 h 4745608"/>
              <a:gd name="connsiteX79" fmla="*/ 1197619 w 5015379"/>
              <a:gd name="connsiteY79" fmla="*/ 4738831 h 4745608"/>
              <a:gd name="connsiteX80" fmla="*/ 1220896 w 5015379"/>
              <a:gd name="connsiteY80" fmla="*/ 4338309 h 4745608"/>
              <a:gd name="connsiteX81" fmla="*/ 1242772 w 5015379"/>
              <a:gd name="connsiteY81" fmla="*/ 4080888 h 4745608"/>
              <a:gd name="connsiteX82" fmla="*/ 1198693 w 5015379"/>
              <a:gd name="connsiteY82" fmla="*/ 3909438 h 4745608"/>
              <a:gd name="connsiteX83" fmla="*/ 970093 w 5015379"/>
              <a:gd name="connsiteY83" fmla="*/ 3989448 h 4745608"/>
              <a:gd name="connsiteX84" fmla="*/ 766328 w 5015379"/>
              <a:gd name="connsiteY84" fmla="*/ 4131990 h 4745608"/>
              <a:gd name="connsiteX85" fmla="*/ 555808 w 5015379"/>
              <a:gd name="connsiteY85" fmla="*/ 4355688 h 4745608"/>
              <a:gd name="connsiteX86" fmla="*/ 785900 w 5015379"/>
              <a:gd name="connsiteY86" fmla="*/ 4017771 h 4745608"/>
              <a:gd name="connsiteX87" fmla="*/ 1130113 w 5015379"/>
              <a:gd name="connsiteY87" fmla="*/ 3817500 h 4745608"/>
              <a:gd name="connsiteX88" fmla="*/ 1278703 w 5015379"/>
              <a:gd name="connsiteY88" fmla="*/ 3726558 h 4745608"/>
              <a:gd name="connsiteX89" fmla="*/ 1269661 w 5015379"/>
              <a:gd name="connsiteY89" fmla="*/ 3390117 h 4745608"/>
              <a:gd name="connsiteX90" fmla="*/ 1309620 w 5015379"/>
              <a:gd name="connsiteY90" fmla="*/ 3169963 h 4745608"/>
              <a:gd name="connsiteX91" fmla="*/ 1393003 w 5015379"/>
              <a:gd name="connsiteY91" fmla="*/ 3052188 h 4745608"/>
              <a:gd name="connsiteX92" fmla="*/ 1080693 w 5015379"/>
              <a:gd name="connsiteY92" fmla="*/ 2984604 h 4745608"/>
              <a:gd name="connsiteX93" fmla="*/ 663453 w 5015379"/>
              <a:gd name="connsiteY93" fmla="*/ 3023360 h 4745608"/>
              <a:gd name="connsiteX94" fmla="*/ 235111 w 5015379"/>
              <a:gd name="connsiteY94" fmla="*/ 3217172 h 4745608"/>
              <a:gd name="connsiteX95" fmla="*/ 421453 w 5015379"/>
              <a:gd name="connsiteY95" fmla="*/ 3029328 h 4745608"/>
              <a:gd name="connsiteX96" fmla="*/ 627193 w 5015379"/>
              <a:gd name="connsiteY96" fmla="*/ 2926458 h 4745608"/>
              <a:gd name="connsiteX97" fmla="*/ 854480 w 5015379"/>
              <a:gd name="connsiteY97" fmla="*/ 2889178 h 4745608"/>
              <a:gd name="connsiteX98" fmla="*/ 1149272 w 5015379"/>
              <a:gd name="connsiteY98" fmla="*/ 2889676 h 4745608"/>
              <a:gd name="connsiteX99" fmla="*/ 1531894 w 5015379"/>
              <a:gd name="connsiteY99" fmla="*/ 2917507 h 4745608"/>
              <a:gd name="connsiteX100" fmla="*/ 1860559 w 5015379"/>
              <a:gd name="connsiteY100" fmla="*/ 2766431 h 4745608"/>
              <a:gd name="connsiteX101" fmla="*/ 1701613 w 5015379"/>
              <a:gd name="connsiteY101" fmla="*/ 2263518 h 4745608"/>
              <a:gd name="connsiteX102" fmla="*/ 1690183 w 5015379"/>
              <a:gd name="connsiteY102" fmla="*/ 1966338 h 4745608"/>
              <a:gd name="connsiteX103" fmla="*/ 1381991 w 5015379"/>
              <a:gd name="connsiteY103" fmla="*/ 1841604 h 4745608"/>
              <a:gd name="connsiteX104" fmla="*/ 1095823 w 5015379"/>
              <a:gd name="connsiteY104" fmla="*/ 1714878 h 4745608"/>
              <a:gd name="connsiteX105" fmla="*/ 746507 w 5015379"/>
              <a:gd name="connsiteY105" fmla="*/ 1626415 h 4745608"/>
              <a:gd name="connsiteX106" fmla="*/ 352873 w 5015379"/>
              <a:gd name="connsiteY106" fmla="*/ 1726308 h 4745608"/>
              <a:gd name="connsiteX107" fmla="*/ 113171 w 5015379"/>
              <a:gd name="connsiteY107" fmla="*/ 1763582 h 4745608"/>
              <a:gd name="connsiteX108" fmla="*/ 9973 w 5015379"/>
              <a:gd name="connsiteY108" fmla="*/ 1737738 h 4745608"/>
              <a:gd name="connsiteX109" fmla="*/ 348516 w 5015379"/>
              <a:gd name="connsiteY109" fmla="*/ 1643812 h 4745608"/>
              <a:gd name="connsiteX110" fmla="*/ 653097 w 5015379"/>
              <a:gd name="connsiteY110" fmla="*/ 1543920 h 4745608"/>
              <a:gd name="connsiteX111" fmla="*/ 1072963 w 5015379"/>
              <a:gd name="connsiteY111" fmla="*/ 1612008 h 4745608"/>
              <a:gd name="connsiteX112" fmla="*/ 1244413 w 5015379"/>
              <a:gd name="connsiteY112" fmla="*/ 1657728 h 4745608"/>
              <a:gd name="connsiteX113" fmla="*/ 1205766 w 5015379"/>
              <a:gd name="connsiteY113" fmla="*/ 1451988 h 4745608"/>
              <a:gd name="connsiteX114" fmla="*/ 1046313 w 5015379"/>
              <a:gd name="connsiteY114" fmla="*/ 815409 h 4745608"/>
              <a:gd name="connsiteX115" fmla="*/ 1221553 w 5015379"/>
              <a:gd name="connsiteY115" fmla="*/ 1211958 h 4745608"/>
              <a:gd name="connsiteX0" fmla="*/ 1221553 w 13992332"/>
              <a:gd name="connsiteY0" fmla="*/ 1211958 h 7396030"/>
              <a:gd name="connsiteX1" fmla="*/ 1343911 w 13992332"/>
              <a:gd name="connsiteY1" fmla="*/ 1559828 h 7396030"/>
              <a:gd name="connsiteX2" fmla="*/ 1553023 w 13992332"/>
              <a:gd name="connsiteY2" fmla="*/ 1657728 h 7396030"/>
              <a:gd name="connsiteX3" fmla="*/ 1907353 w 13992332"/>
              <a:gd name="connsiteY3" fmla="*/ 1680588 h 7396030"/>
              <a:gd name="connsiteX4" fmla="*/ 2021653 w 13992332"/>
              <a:gd name="connsiteY4" fmla="*/ 1543428 h 7396030"/>
              <a:gd name="connsiteX5" fmla="*/ 2124523 w 13992332"/>
              <a:gd name="connsiteY5" fmla="*/ 1291968 h 7396030"/>
              <a:gd name="connsiteX6" fmla="*/ 2124523 w 13992332"/>
              <a:gd name="connsiteY6" fmla="*/ 1120518 h 7396030"/>
              <a:gd name="connsiteX7" fmla="*/ 2068029 w 13992332"/>
              <a:gd name="connsiteY7" fmla="*/ 825325 h 7396030"/>
              <a:gd name="connsiteX8" fmla="*/ 2078803 w 13992332"/>
              <a:gd name="connsiteY8" fmla="*/ 777618 h 7396030"/>
              <a:gd name="connsiteX9" fmla="*/ 2170243 w 13992332"/>
              <a:gd name="connsiteY9" fmla="*/ 1086228 h 7396030"/>
              <a:gd name="connsiteX10" fmla="*/ 2215963 w 13992332"/>
              <a:gd name="connsiteY10" fmla="*/ 1269108 h 7396030"/>
              <a:gd name="connsiteX11" fmla="*/ 2284543 w 13992332"/>
              <a:gd name="connsiteY11" fmla="*/ 1303398 h 7396030"/>
              <a:gd name="connsiteX12" fmla="*/ 2330263 w 13992332"/>
              <a:gd name="connsiteY12" fmla="*/ 1166238 h 7396030"/>
              <a:gd name="connsiteX13" fmla="*/ 2467423 w 13992332"/>
              <a:gd name="connsiteY13" fmla="*/ 880488 h 7396030"/>
              <a:gd name="connsiteX14" fmla="*/ 2558863 w 13992332"/>
              <a:gd name="connsiteY14" fmla="*/ 640458 h 7396030"/>
              <a:gd name="connsiteX15" fmla="*/ 2616013 w 13992332"/>
              <a:gd name="connsiteY15" fmla="*/ 537588 h 7396030"/>
              <a:gd name="connsiteX16" fmla="*/ 2558863 w 13992332"/>
              <a:gd name="connsiteY16" fmla="*/ 789048 h 7396030"/>
              <a:gd name="connsiteX17" fmla="*/ 2444563 w 13992332"/>
              <a:gd name="connsiteY17" fmla="*/ 1097658 h 7396030"/>
              <a:gd name="connsiteX18" fmla="*/ 2375983 w 13992332"/>
              <a:gd name="connsiteY18" fmla="*/ 1406268 h 7396030"/>
              <a:gd name="connsiteX19" fmla="*/ 2558863 w 13992332"/>
              <a:gd name="connsiteY19" fmla="*/ 1577718 h 7396030"/>
              <a:gd name="connsiteX20" fmla="*/ 2878903 w 13992332"/>
              <a:gd name="connsiteY20" fmla="*/ 1657728 h 7396030"/>
              <a:gd name="connsiteX21" fmla="*/ 3187513 w 13992332"/>
              <a:gd name="connsiteY21" fmla="*/ 1657728 h 7396030"/>
              <a:gd name="connsiteX22" fmla="*/ 3370393 w 13992332"/>
              <a:gd name="connsiteY22" fmla="*/ 1566288 h 7396030"/>
              <a:gd name="connsiteX23" fmla="*/ 3488066 w 13992332"/>
              <a:gd name="connsiteY23" fmla="*/ 1246753 h 7396030"/>
              <a:gd name="connsiteX24" fmla="*/ 3495138 w 13992332"/>
              <a:gd name="connsiteY24" fmla="*/ 1115548 h 7396030"/>
              <a:gd name="connsiteX25" fmla="*/ 3493650 w 13992332"/>
              <a:gd name="connsiteY25" fmla="*/ 1063976 h 7396030"/>
              <a:gd name="connsiteX26" fmla="*/ 3450403 w 13992332"/>
              <a:gd name="connsiteY26" fmla="*/ 777618 h 7396030"/>
              <a:gd name="connsiteX27" fmla="*/ 3119893 w 13992332"/>
              <a:gd name="connsiteY27" fmla="*/ 321571 h 7396030"/>
              <a:gd name="connsiteX28" fmla="*/ 3497351 w 13992332"/>
              <a:gd name="connsiteY28" fmla="*/ 674883 h 7396030"/>
              <a:gd name="connsiteX29" fmla="*/ 3759013 w 13992332"/>
              <a:gd name="connsiteY29" fmla="*/ 571878 h 7396030"/>
              <a:gd name="connsiteX30" fmla="*/ 3999043 w 13992332"/>
              <a:gd name="connsiteY30" fmla="*/ 91818 h 7396030"/>
              <a:gd name="connsiteX31" fmla="*/ 4033333 w 13992332"/>
              <a:gd name="connsiteY31" fmla="*/ 11808 h 7396030"/>
              <a:gd name="connsiteX32" fmla="*/ 3984569 w 13992332"/>
              <a:gd name="connsiteY32" fmla="*/ 247366 h 7396030"/>
              <a:gd name="connsiteX33" fmla="*/ 3812791 w 13992332"/>
              <a:gd name="connsiteY33" fmla="*/ 647417 h 7396030"/>
              <a:gd name="connsiteX34" fmla="*/ 3592906 w 13992332"/>
              <a:gd name="connsiteY34" fmla="*/ 811408 h 7396030"/>
              <a:gd name="connsiteX35" fmla="*/ 3604425 w 13992332"/>
              <a:gd name="connsiteY35" fmla="*/ 999253 h 7396030"/>
              <a:gd name="connsiteX36" fmla="*/ 3872985 w 13992332"/>
              <a:gd name="connsiteY36" fmla="*/ 881976 h 7396030"/>
              <a:gd name="connsiteX37" fmla="*/ 4200754 w 13992332"/>
              <a:gd name="connsiteY37" fmla="*/ 774136 h 7396030"/>
              <a:gd name="connsiteX38" fmla="*/ 4064251 w 13992332"/>
              <a:gd name="connsiteY38" fmla="*/ 847195 h 7396030"/>
              <a:gd name="connsiteX39" fmla="*/ 3818880 w 13992332"/>
              <a:gd name="connsiteY39" fmla="*/ 991305 h 7396030"/>
              <a:gd name="connsiteX40" fmla="*/ 3658531 w 13992332"/>
              <a:gd name="connsiteY40" fmla="*/ 1093178 h 7396030"/>
              <a:gd name="connsiteX41" fmla="*/ 3622838 w 13992332"/>
              <a:gd name="connsiteY41" fmla="*/ 1221401 h 7396030"/>
              <a:gd name="connsiteX42" fmla="*/ 3577446 w 13992332"/>
              <a:gd name="connsiteY42" fmla="*/ 1500691 h 7396030"/>
              <a:gd name="connsiteX43" fmla="*/ 3461833 w 13992332"/>
              <a:gd name="connsiteY43" fmla="*/ 1726308 h 7396030"/>
              <a:gd name="connsiteX44" fmla="*/ 3278953 w 13992332"/>
              <a:gd name="connsiteY44" fmla="*/ 2034918 h 7396030"/>
              <a:gd name="connsiteX45" fmla="*/ 3288742 w 13992332"/>
              <a:gd name="connsiteY45" fmla="*/ 2273460 h 7396030"/>
              <a:gd name="connsiteX46" fmla="*/ 3434288 w 13992332"/>
              <a:gd name="connsiteY46" fmla="*/ 2417577 h 7396030"/>
              <a:gd name="connsiteX47" fmla="*/ 3781217 w 13992332"/>
              <a:gd name="connsiteY47" fmla="*/ 2618845 h 7396030"/>
              <a:gd name="connsiteX48" fmla="*/ 4079053 w 13992332"/>
              <a:gd name="connsiteY48" fmla="*/ 2777868 h 7396030"/>
              <a:gd name="connsiteX49" fmla="*/ 5011598 w 13992332"/>
              <a:gd name="connsiteY49" fmla="*/ 3189329 h 7396030"/>
              <a:gd name="connsiteX50" fmla="*/ 13992332 w 13992332"/>
              <a:gd name="connsiteY50" fmla="*/ 7396027 h 7396030"/>
              <a:gd name="connsiteX51" fmla="*/ 3944371 w 13992332"/>
              <a:gd name="connsiteY51" fmla="*/ 2976643 h 7396030"/>
              <a:gd name="connsiteX52" fmla="*/ 3460193 w 13992332"/>
              <a:gd name="connsiteY52" fmla="*/ 2852901 h 7396030"/>
              <a:gd name="connsiteX53" fmla="*/ 3217865 w 13992332"/>
              <a:gd name="connsiteY53" fmla="*/ 2829045 h 7396030"/>
              <a:gd name="connsiteX54" fmla="*/ 3025524 w 13992332"/>
              <a:gd name="connsiteY54" fmla="*/ 2858861 h 7396030"/>
              <a:gd name="connsiteX55" fmla="*/ 2832855 w 13992332"/>
              <a:gd name="connsiteY55" fmla="*/ 2930924 h 7396030"/>
              <a:gd name="connsiteX56" fmla="*/ 2820111 w 13992332"/>
              <a:gd name="connsiteY56" fmla="*/ 3026344 h 7396030"/>
              <a:gd name="connsiteX57" fmla="*/ 2959241 w 13992332"/>
              <a:gd name="connsiteY57" fmla="*/ 3167976 h 7396030"/>
              <a:gd name="connsiteX58" fmla="*/ 3176083 w 13992332"/>
              <a:gd name="connsiteY58" fmla="*/ 3269358 h 7396030"/>
              <a:gd name="connsiteX59" fmla="*/ 3388239 w 13992332"/>
              <a:gd name="connsiteY59" fmla="*/ 3442290 h 7396030"/>
              <a:gd name="connsiteX60" fmla="*/ 3212014 w 13992332"/>
              <a:gd name="connsiteY60" fmla="*/ 3336948 h 7396030"/>
              <a:gd name="connsiteX61" fmla="*/ 3004633 w 13992332"/>
              <a:gd name="connsiteY61" fmla="*/ 3276814 h 7396030"/>
              <a:gd name="connsiteX62" fmla="*/ 2771676 w 13992332"/>
              <a:gd name="connsiteY62" fmla="*/ 3166987 h 7396030"/>
              <a:gd name="connsiteX63" fmla="*/ 2638873 w 13992332"/>
              <a:gd name="connsiteY63" fmla="*/ 3097908 h 7396030"/>
              <a:gd name="connsiteX64" fmla="*/ 2570293 w 13992332"/>
              <a:gd name="connsiteY64" fmla="*/ 3109338 h 7396030"/>
              <a:gd name="connsiteX65" fmla="*/ 2525557 w 13992332"/>
              <a:gd name="connsiteY65" fmla="*/ 3326508 h 7396030"/>
              <a:gd name="connsiteX66" fmla="*/ 2584349 w 13992332"/>
              <a:gd name="connsiteY66" fmla="*/ 3577470 h 7396030"/>
              <a:gd name="connsiteX67" fmla="*/ 2663703 w 13992332"/>
              <a:gd name="connsiteY67" fmla="*/ 3996904 h 7396030"/>
              <a:gd name="connsiteX68" fmla="*/ 2633113 w 13992332"/>
              <a:gd name="connsiteY68" fmla="*/ 4192703 h 7396030"/>
              <a:gd name="connsiteX69" fmla="*/ 2539703 w 13992332"/>
              <a:gd name="connsiteY69" fmla="*/ 4455574 h 7396030"/>
              <a:gd name="connsiteX70" fmla="*/ 2595212 w 13992332"/>
              <a:gd name="connsiteY70" fmla="*/ 3945217 h 7396030"/>
              <a:gd name="connsiteX71" fmla="*/ 2481240 w 13992332"/>
              <a:gd name="connsiteY71" fmla="*/ 3566538 h 7396030"/>
              <a:gd name="connsiteX72" fmla="*/ 2307403 w 13992332"/>
              <a:gd name="connsiteY72" fmla="*/ 3166488 h 7396030"/>
              <a:gd name="connsiteX73" fmla="*/ 2261683 w 13992332"/>
              <a:gd name="connsiteY73" fmla="*/ 3063618 h 7396030"/>
              <a:gd name="connsiteX74" fmla="*/ 2078803 w 13992332"/>
              <a:gd name="connsiteY74" fmla="*/ 2949318 h 7396030"/>
              <a:gd name="connsiteX75" fmla="*/ 1824299 w 13992332"/>
              <a:gd name="connsiteY75" fmla="*/ 3002494 h 7396030"/>
              <a:gd name="connsiteX76" fmla="*/ 1412162 w 13992332"/>
              <a:gd name="connsiteY76" fmla="*/ 3235573 h 7396030"/>
              <a:gd name="connsiteX77" fmla="*/ 1381573 w 13992332"/>
              <a:gd name="connsiteY77" fmla="*/ 3680838 h 7396030"/>
              <a:gd name="connsiteX78" fmla="*/ 1340867 w 13992332"/>
              <a:gd name="connsiteY78" fmla="*/ 3980504 h 7396030"/>
              <a:gd name="connsiteX79" fmla="*/ 1197619 w 13992332"/>
              <a:gd name="connsiteY79" fmla="*/ 4738831 h 7396030"/>
              <a:gd name="connsiteX80" fmla="*/ 1220896 w 13992332"/>
              <a:gd name="connsiteY80" fmla="*/ 4338309 h 7396030"/>
              <a:gd name="connsiteX81" fmla="*/ 1242772 w 13992332"/>
              <a:gd name="connsiteY81" fmla="*/ 4080888 h 7396030"/>
              <a:gd name="connsiteX82" fmla="*/ 1198693 w 13992332"/>
              <a:gd name="connsiteY82" fmla="*/ 3909438 h 7396030"/>
              <a:gd name="connsiteX83" fmla="*/ 970093 w 13992332"/>
              <a:gd name="connsiteY83" fmla="*/ 3989448 h 7396030"/>
              <a:gd name="connsiteX84" fmla="*/ 766328 w 13992332"/>
              <a:gd name="connsiteY84" fmla="*/ 4131990 h 7396030"/>
              <a:gd name="connsiteX85" fmla="*/ 555808 w 13992332"/>
              <a:gd name="connsiteY85" fmla="*/ 4355688 h 7396030"/>
              <a:gd name="connsiteX86" fmla="*/ 785900 w 13992332"/>
              <a:gd name="connsiteY86" fmla="*/ 4017771 h 7396030"/>
              <a:gd name="connsiteX87" fmla="*/ 1130113 w 13992332"/>
              <a:gd name="connsiteY87" fmla="*/ 3817500 h 7396030"/>
              <a:gd name="connsiteX88" fmla="*/ 1278703 w 13992332"/>
              <a:gd name="connsiteY88" fmla="*/ 3726558 h 7396030"/>
              <a:gd name="connsiteX89" fmla="*/ 1269661 w 13992332"/>
              <a:gd name="connsiteY89" fmla="*/ 3390117 h 7396030"/>
              <a:gd name="connsiteX90" fmla="*/ 1309620 w 13992332"/>
              <a:gd name="connsiteY90" fmla="*/ 3169963 h 7396030"/>
              <a:gd name="connsiteX91" fmla="*/ 1393003 w 13992332"/>
              <a:gd name="connsiteY91" fmla="*/ 3052188 h 7396030"/>
              <a:gd name="connsiteX92" fmla="*/ 1080693 w 13992332"/>
              <a:gd name="connsiteY92" fmla="*/ 2984604 h 7396030"/>
              <a:gd name="connsiteX93" fmla="*/ 663453 w 13992332"/>
              <a:gd name="connsiteY93" fmla="*/ 3023360 h 7396030"/>
              <a:gd name="connsiteX94" fmla="*/ 235111 w 13992332"/>
              <a:gd name="connsiteY94" fmla="*/ 3217172 h 7396030"/>
              <a:gd name="connsiteX95" fmla="*/ 421453 w 13992332"/>
              <a:gd name="connsiteY95" fmla="*/ 3029328 h 7396030"/>
              <a:gd name="connsiteX96" fmla="*/ 627193 w 13992332"/>
              <a:gd name="connsiteY96" fmla="*/ 2926458 h 7396030"/>
              <a:gd name="connsiteX97" fmla="*/ 854480 w 13992332"/>
              <a:gd name="connsiteY97" fmla="*/ 2889178 h 7396030"/>
              <a:gd name="connsiteX98" fmla="*/ 1149272 w 13992332"/>
              <a:gd name="connsiteY98" fmla="*/ 2889676 h 7396030"/>
              <a:gd name="connsiteX99" fmla="*/ 1531894 w 13992332"/>
              <a:gd name="connsiteY99" fmla="*/ 2917507 h 7396030"/>
              <a:gd name="connsiteX100" fmla="*/ 1860559 w 13992332"/>
              <a:gd name="connsiteY100" fmla="*/ 2766431 h 7396030"/>
              <a:gd name="connsiteX101" fmla="*/ 1701613 w 13992332"/>
              <a:gd name="connsiteY101" fmla="*/ 2263518 h 7396030"/>
              <a:gd name="connsiteX102" fmla="*/ 1690183 w 13992332"/>
              <a:gd name="connsiteY102" fmla="*/ 1966338 h 7396030"/>
              <a:gd name="connsiteX103" fmla="*/ 1381991 w 13992332"/>
              <a:gd name="connsiteY103" fmla="*/ 1841604 h 7396030"/>
              <a:gd name="connsiteX104" fmla="*/ 1095823 w 13992332"/>
              <a:gd name="connsiteY104" fmla="*/ 1714878 h 7396030"/>
              <a:gd name="connsiteX105" fmla="*/ 746507 w 13992332"/>
              <a:gd name="connsiteY105" fmla="*/ 1626415 h 7396030"/>
              <a:gd name="connsiteX106" fmla="*/ 352873 w 13992332"/>
              <a:gd name="connsiteY106" fmla="*/ 1726308 h 7396030"/>
              <a:gd name="connsiteX107" fmla="*/ 113171 w 13992332"/>
              <a:gd name="connsiteY107" fmla="*/ 1763582 h 7396030"/>
              <a:gd name="connsiteX108" fmla="*/ 9973 w 13992332"/>
              <a:gd name="connsiteY108" fmla="*/ 1737738 h 7396030"/>
              <a:gd name="connsiteX109" fmla="*/ 348516 w 13992332"/>
              <a:gd name="connsiteY109" fmla="*/ 1643812 h 7396030"/>
              <a:gd name="connsiteX110" fmla="*/ 653097 w 13992332"/>
              <a:gd name="connsiteY110" fmla="*/ 1543920 h 7396030"/>
              <a:gd name="connsiteX111" fmla="*/ 1072963 w 13992332"/>
              <a:gd name="connsiteY111" fmla="*/ 1612008 h 7396030"/>
              <a:gd name="connsiteX112" fmla="*/ 1244413 w 13992332"/>
              <a:gd name="connsiteY112" fmla="*/ 1657728 h 7396030"/>
              <a:gd name="connsiteX113" fmla="*/ 1205766 w 13992332"/>
              <a:gd name="connsiteY113" fmla="*/ 1451988 h 7396030"/>
              <a:gd name="connsiteX114" fmla="*/ 1046313 w 13992332"/>
              <a:gd name="connsiteY114" fmla="*/ 815409 h 7396030"/>
              <a:gd name="connsiteX115" fmla="*/ 1221553 w 13992332"/>
              <a:gd name="connsiteY115" fmla="*/ 1211958 h 7396030"/>
              <a:gd name="connsiteX0" fmla="*/ 1221553 w 14352380"/>
              <a:gd name="connsiteY0" fmla="*/ 1211958 h 7396030"/>
              <a:gd name="connsiteX1" fmla="*/ 1343911 w 14352380"/>
              <a:gd name="connsiteY1" fmla="*/ 1559828 h 7396030"/>
              <a:gd name="connsiteX2" fmla="*/ 1553023 w 14352380"/>
              <a:gd name="connsiteY2" fmla="*/ 1657728 h 7396030"/>
              <a:gd name="connsiteX3" fmla="*/ 1907353 w 14352380"/>
              <a:gd name="connsiteY3" fmla="*/ 1680588 h 7396030"/>
              <a:gd name="connsiteX4" fmla="*/ 2021653 w 14352380"/>
              <a:gd name="connsiteY4" fmla="*/ 1543428 h 7396030"/>
              <a:gd name="connsiteX5" fmla="*/ 2124523 w 14352380"/>
              <a:gd name="connsiteY5" fmla="*/ 1291968 h 7396030"/>
              <a:gd name="connsiteX6" fmla="*/ 2124523 w 14352380"/>
              <a:gd name="connsiteY6" fmla="*/ 1120518 h 7396030"/>
              <a:gd name="connsiteX7" fmla="*/ 2068029 w 14352380"/>
              <a:gd name="connsiteY7" fmla="*/ 825325 h 7396030"/>
              <a:gd name="connsiteX8" fmla="*/ 2078803 w 14352380"/>
              <a:gd name="connsiteY8" fmla="*/ 777618 h 7396030"/>
              <a:gd name="connsiteX9" fmla="*/ 2170243 w 14352380"/>
              <a:gd name="connsiteY9" fmla="*/ 1086228 h 7396030"/>
              <a:gd name="connsiteX10" fmla="*/ 2215963 w 14352380"/>
              <a:gd name="connsiteY10" fmla="*/ 1269108 h 7396030"/>
              <a:gd name="connsiteX11" fmla="*/ 2284543 w 14352380"/>
              <a:gd name="connsiteY11" fmla="*/ 1303398 h 7396030"/>
              <a:gd name="connsiteX12" fmla="*/ 2330263 w 14352380"/>
              <a:gd name="connsiteY12" fmla="*/ 1166238 h 7396030"/>
              <a:gd name="connsiteX13" fmla="*/ 2467423 w 14352380"/>
              <a:gd name="connsiteY13" fmla="*/ 880488 h 7396030"/>
              <a:gd name="connsiteX14" fmla="*/ 2558863 w 14352380"/>
              <a:gd name="connsiteY14" fmla="*/ 640458 h 7396030"/>
              <a:gd name="connsiteX15" fmla="*/ 2616013 w 14352380"/>
              <a:gd name="connsiteY15" fmla="*/ 537588 h 7396030"/>
              <a:gd name="connsiteX16" fmla="*/ 2558863 w 14352380"/>
              <a:gd name="connsiteY16" fmla="*/ 789048 h 7396030"/>
              <a:gd name="connsiteX17" fmla="*/ 2444563 w 14352380"/>
              <a:gd name="connsiteY17" fmla="*/ 1097658 h 7396030"/>
              <a:gd name="connsiteX18" fmla="*/ 2375983 w 14352380"/>
              <a:gd name="connsiteY18" fmla="*/ 1406268 h 7396030"/>
              <a:gd name="connsiteX19" fmla="*/ 2558863 w 14352380"/>
              <a:gd name="connsiteY19" fmla="*/ 1577718 h 7396030"/>
              <a:gd name="connsiteX20" fmla="*/ 2878903 w 14352380"/>
              <a:gd name="connsiteY20" fmla="*/ 1657728 h 7396030"/>
              <a:gd name="connsiteX21" fmla="*/ 3187513 w 14352380"/>
              <a:gd name="connsiteY21" fmla="*/ 1657728 h 7396030"/>
              <a:gd name="connsiteX22" fmla="*/ 3370393 w 14352380"/>
              <a:gd name="connsiteY22" fmla="*/ 1566288 h 7396030"/>
              <a:gd name="connsiteX23" fmla="*/ 3488066 w 14352380"/>
              <a:gd name="connsiteY23" fmla="*/ 1246753 h 7396030"/>
              <a:gd name="connsiteX24" fmla="*/ 3495138 w 14352380"/>
              <a:gd name="connsiteY24" fmla="*/ 1115548 h 7396030"/>
              <a:gd name="connsiteX25" fmla="*/ 3493650 w 14352380"/>
              <a:gd name="connsiteY25" fmla="*/ 1063976 h 7396030"/>
              <a:gd name="connsiteX26" fmla="*/ 3450403 w 14352380"/>
              <a:gd name="connsiteY26" fmla="*/ 777618 h 7396030"/>
              <a:gd name="connsiteX27" fmla="*/ 3119893 w 14352380"/>
              <a:gd name="connsiteY27" fmla="*/ 321571 h 7396030"/>
              <a:gd name="connsiteX28" fmla="*/ 3497351 w 14352380"/>
              <a:gd name="connsiteY28" fmla="*/ 674883 h 7396030"/>
              <a:gd name="connsiteX29" fmla="*/ 3759013 w 14352380"/>
              <a:gd name="connsiteY29" fmla="*/ 571878 h 7396030"/>
              <a:gd name="connsiteX30" fmla="*/ 3999043 w 14352380"/>
              <a:gd name="connsiteY30" fmla="*/ 91818 h 7396030"/>
              <a:gd name="connsiteX31" fmla="*/ 4033333 w 14352380"/>
              <a:gd name="connsiteY31" fmla="*/ 11808 h 7396030"/>
              <a:gd name="connsiteX32" fmla="*/ 3984569 w 14352380"/>
              <a:gd name="connsiteY32" fmla="*/ 247366 h 7396030"/>
              <a:gd name="connsiteX33" fmla="*/ 3812791 w 14352380"/>
              <a:gd name="connsiteY33" fmla="*/ 647417 h 7396030"/>
              <a:gd name="connsiteX34" fmla="*/ 3592906 w 14352380"/>
              <a:gd name="connsiteY34" fmla="*/ 811408 h 7396030"/>
              <a:gd name="connsiteX35" fmla="*/ 3604425 w 14352380"/>
              <a:gd name="connsiteY35" fmla="*/ 999253 h 7396030"/>
              <a:gd name="connsiteX36" fmla="*/ 3872985 w 14352380"/>
              <a:gd name="connsiteY36" fmla="*/ 881976 h 7396030"/>
              <a:gd name="connsiteX37" fmla="*/ 4200754 w 14352380"/>
              <a:gd name="connsiteY37" fmla="*/ 774136 h 7396030"/>
              <a:gd name="connsiteX38" fmla="*/ 4064251 w 14352380"/>
              <a:gd name="connsiteY38" fmla="*/ 847195 h 7396030"/>
              <a:gd name="connsiteX39" fmla="*/ 3818880 w 14352380"/>
              <a:gd name="connsiteY39" fmla="*/ 991305 h 7396030"/>
              <a:gd name="connsiteX40" fmla="*/ 3658531 w 14352380"/>
              <a:gd name="connsiteY40" fmla="*/ 1093178 h 7396030"/>
              <a:gd name="connsiteX41" fmla="*/ 3622838 w 14352380"/>
              <a:gd name="connsiteY41" fmla="*/ 1221401 h 7396030"/>
              <a:gd name="connsiteX42" fmla="*/ 3577446 w 14352380"/>
              <a:gd name="connsiteY42" fmla="*/ 1500691 h 7396030"/>
              <a:gd name="connsiteX43" fmla="*/ 3461833 w 14352380"/>
              <a:gd name="connsiteY43" fmla="*/ 1726308 h 7396030"/>
              <a:gd name="connsiteX44" fmla="*/ 3278953 w 14352380"/>
              <a:gd name="connsiteY44" fmla="*/ 2034918 h 7396030"/>
              <a:gd name="connsiteX45" fmla="*/ 3288742 w 14352380"/>
              <a:gd name="connsiteY45" fmla="*/ 2273460 h 7396030"/>
              <a:gd name="connsiteX46" fmla="*/ 3434288 w 14352380"/>
              <a:gd name="connsiteY46" fmla="*/ 2417577 h 7396030"/>
              <a:gd name="connsiteX47" fmla="*/ 3781217 w 14352380"/>
              <a:gd name="connsiteY47" fmla="*/ 2618845 h 7396030"/>
              <a:gd name="connsiteX48" fmla="*/ 4079053 w 14352380"/>
              <a:gd name="connsiteY48" fmla="*/ 2777868 h 7396030"/>
              <a:gd name="connsiteX49" fmla="*/ 14352380 w 14352380"/>
              <a:gd name="connsiteY49" fmla="*/ 7369070 h 7396030"/>
              <a:gd name="connsiteX50" fmla="*/ 13992332 w 14352380"/>
              <a:gd name="connsiteY50" fmla="*/ 7396027 h 7396030"/>
              <a:gd name="connsiteX51" fmla="*/ 3944371 w 14352380"/>
              <a:gd name="connsiteY51" fmla="*/ 2976643 h 7396030"/>
              <a:gd name="connsiteX52" fmla="*/ 3460193 w 14352380"/>
              <a:gd name="connsiteY52" fmla="*/ 2852901 h 7396030"/>
              <a:gd name="connsiteX53" fmla="*/ 3217865 w 14352380"/>
              <a:gd name="connsiteY53" fmla="*/ 2829045 h 7396030"/>
              <a:gd name="connsiteX54" fmla="*/ 3025524 w 14352380"/>
              <a:gd name="connsiteY54" fmla="*/ 2858861 h 7396030"/>
              <a:gd name="connsiteX55" fmla="*/ 2832855 w 14352380"/>
              <a:gd name="connsiteY55" fmla="*/ 2930924 h 7396030"/>
              <a:gd name="connsiteX56" fmla="*/ 2820111 w 14352380"/>
              <a:gd name="connsiteY56" fmla="*/ 3026344 h 7396030"/>
              <a:gd name="connsiteX57" fmla="*/ 2959241 w 14352380"/>
              <a:gd name="connsiteY57" fmla="*/ 3167976 h 7396030"/>
              <a:gd name="connsiteX58" fmla="*/ 3176083 w 14352380"/>
              <a:gd name="connsiteY58" fmla="*/ 3269358 h 7396030"/>
              <a:gd name="connsiteX59" fmla="*/ 3388239 w 14352380"/>
              <a:gd name="connsiteY59" fmla="*/ 3442290 h 7396030"/>
              <a:gd name="connsiteX60" fmla="*/ 3212014 w 14352380"/>
              <a:gd name="connsiteY60" fmla="*/ 3336948 h 7396030"/>
              <a:gd name="connsiteX61" fmla="*/ 3004633 w 14352380"/>
              <a:gd name="connsiteY61" fmla="*/ 3276814 h 7396030"/>
              <a:gd name="connsiteX62" fmla="*/ 2771676 w 14352380"/>
              <a:gd name="connsiteY62" fmla="*/ 3166987 h 7396030"/>
              <a:gd name="connsiteX63" fmla="*/ 2638873 w 14352380"/>
              <a:gd name="connsiteY63" fmla="*/ 3097908 h 7396030"/>
              <a:gd name="connsiteX64" fmla="*/ 2570293 w 14352380"/>
              <a:gd name="connsiteY64" fmla="*/ 3109338 h 7396030"/>
              <a:gd name="connsiteX65" fmla="*/ 2525557 w 14352380"/>
              <a:gd name="connsiteY65" fmla="*/ 3326508 h 7396030"/>
              <a:gd name="connsiteX66" fmla="*/ 2584349 w 14352380"/>
              <a:gd name="connsiteY66" fmla="*/ 3577470 h 7396030"/>
              <a:gd name="connsiteX67" fmla="*/ 2663703 w 14352380"/>
              <a:gd name="connsiteY67" fmla="*/ 3996904 h 7396030"/>
              <a:gd name="connsiteX68" fmla="*/ 2633113 w 14352380"/>
              <a:gd name="connsiteY68" fmla="*/ 4192703 h 7396030"/>
              <a:gd name="connsiteX69" fmla="*/ 2539703 w 14352380"/>
              <a:gd name="connsiteY69" fmla="*/ 4455574 h 7396030"/>
              <a:gd name="connsiteX70" fmla="*/ 2595212 w 14352380"/>
              <a:gd name="connsiteY70" fmla="*/ 3945217 h 7396030"/>
              <a:gd name="connsiteX71" fmla="*/ 2481240 w 14352380"/>
              <a:gd name="connsiteY71" fmla="*/ 3566538 h 7396030"/>
              <a:gd name="connsiteX72" fmla="*/ 2307403 w 14352380"/>
              <a:gd name="connsiteY72" fmla="*/ 3166488 h 7396030"/>
              <a:gd name="connsiteX73" fmla="*/ 2261683 w 14352380"/>
              <a:gd name="connsiteY73" fmla="*/ 3063618 h 7396030"/>
              <a:gd name="connsiteX74" fmla="*/ 2078803 w 14352380"/>
              <a:gd name="connsiteY74" fmla="*/ 2949318 h 7396030"/>
              <a:gd name="connsiteX75" fmla="*/ 1824299 w 14352380"/>
              <a:gd name="connsiteY75" fmla="*/ 3002494 h 7396030"/>
              <a:gd name="connsiteX76" fmla="*/ 1412162 w 14352380"/>
              <a:gd name="connsiteY76" fmla="*/ 3235573 h 7396030"/>
              <a:gd name="connsiteX77" fmla="*/ 1381573 w 14352380"/>
              <a:gd name="connsiteY77" fmla="*/ 3680838 h 7396030"/>
              <a:gd name="connsiteX78" fmla="*/ 1340867 w 14352380"/>
              <a:gd name="connsiteY78" fmla="*/ 3980504 h 7396030"/>
              <a:gd name="connsiteX79" fmla="*/ 1197619 w 14352380"/>
              <a:gd name="connsiteY79" fmla="*/ 4738831 h 7396030"/>
              <a:gd name="connsiteX80" fmla="*/ 1220896 w 14352380"/>
              <a:gd name="connsiteY80" fmla="*/ 4338309 h 7396030"/>
              <a:gd name="connsiteX81" fmla="*/ 1242772 w 14352380"/>
              <a:gd name="connsiteY81" fmla="*/ 4080888 h 7396030"/>
              <a:gd name="connsiteX82" fmla="*/ 1198693 w 14352380"/>
              <a:gd name="connsiteY82" fmla="*/ 3909438 h 7396030"/>
              <a:gd name="connsiteX83" fmla="*/ 970093 w 14352380"/>
              <a:gd name="connsiteY83" fmla="*/ 3989448 h 7396030"/>
              <a:gd name="connsiteX84" fmla="*/ 766328 w 14352380"/>
              <a:gd name="connsiteY84" fmla="*/ 4131990 h 7396030"/>
              <a:gd name="connsiteX85" fmla="*/ 555808 w 14352380"/>
              <a:gd name="connsiteY85" fmla="*/ 4355688 h 7396030"/>
              <a:gd name="connsiteX86" fmla="*/ 785900 w 14352380"/>
              <a:gd name="connsiteY86" fmla="*/ 4017771 h 7396030"/>
              <a:gd name="connsiteX87" fmla="*/ 1130113 w 14352380"/>
              <a:gd name="connsiteY87" fmla="*/ 3817500 h 7396030"/>
              <a:gd name="connsiteX88" fmla="*/ 1278703 w 14352380"/>
              <a:gd name="connsiteY88" fmla="*/ 3726558 h 7396030"/>
              <a:gd name="connsiteX89" fmla="*/ 1269661 w 14352380"/>
              <a:gd name="connsiteY89" fmla="*/ 3390117 h 7396030"/>
              <a:gd name="connsiteX90" fmla="*/ 1309620 w 14352380"/>
              <a:gd name="connsiteY90" fmla="*/ 3169963 h 7396030"/>
              <a:gd name="connsiteX91" fmla="*/ 1393003 w 14352380"/>
              <a:gd name="connsiteY91" fmla="*/ 3052188 h 7396030"/>
              <a:gd name="connsiteX92" fmla="*/ 1080693 w 14352380"/>
              <a:gd name="connsiteY92" fmla="*/ 2984604 h 7396030"/>
              <a:gd name="connsiteX93" fmla="*/ 663453 w 14352380"/>
              <a:gd name="connsiteY93" fmla="*/ 3023360 h 7396030"/>
              <a:gd name="connsiteX94" fmla="*/ 235111 w 14352380"/>
              <a:gd name="connsiteY94" fmla="*/ 3217172 h 7396030"/>
              <a:gd name="connsiteX95" fmla="*/ 421453 w 14352380"/>
              <a:gd name="connsiteY95" fmla="*/ 3029328 h 7396030"/>
              <a:gd name="connsiteX96" fmla="*/ 627193 w 14352380"/>
              <a:gd name="connsiteY96" fmla="*/ 2926458 h 7396030"/>
              <a:gd name="connsiteX97" fmla="*/ 854480 w 14352380"/>
              <a:gd name="connsiteY97" fmla="*/ 2889178 h 7396030"/>
              <a:gd name="connsiteX98" fmla="*/ 1149272 w 14352380"/>
              <a:gd name="connsiteY98" fmla="*/ 2889676 h 7396030"/>
              <a:gd name="connsiteX99" fmla="*/ 1531894 w 14352380"/>
              <a:gd name="connsiteY99" fmla="*/ 2917507 h 7396030"/>
              <a:gd name="connsiteX100" fmla="*/ 1860559 w 14352380"/>
              <a:gd name="connsiteY100" fmla="*/ 2766431 h 7396030"/>
              <a:gd name="connsiteX101" fmla="*/ 1701613 w 14352380"/>
              <a:gd name="connsiteY101" fmla="*/ 2263518 h 7396030"/>
              <a:gd name="connsiteX102" fmla="*/ 1690183 w 14352380"/>
              <a:gd name="connsiteY102" fmla="*/ 1966338 h 7396030"/>
              <a:gd name="connsiteX103" fmla="*/ 1381991 w 14352380"/>
              <a:gd name="connsiteY103" fmla="*/ 1841604 h 7396030"/>
              <a:gd name="connsiteX104" fmla="*/ 1095823 w 14352380"/>
              <a:gd name="connsiteY104" fmla="*/ 1714878 h 7396030"/>
              <a:gd name="connsiteX105" fmla="*/ 746507 w 14352380"/>
              <a:gd name="connsiteY105" fmla="*/ 1626415 h 7396030"/>
              <a:gd name="connsiteX106" fmla="*/ 352873 w 14352380"/>
              <a:gd name="connsiteY106" fmla="*/ 1726308 h 7396030"/>
              <a:gd name="connsiteX107" fmla="*/ 113171 w 14352380"/>
              <a:gd name="connsiteY107" fmla="*/ 1763582 h 7396030"/>
              <a:gd name="connsiteX108" fmla="*/ 9973 w 14352380"/>
              <a:gd name="connsiteY108" fmla="*/ 1737738 h 7396030"/>
              <a:gd name="connsiteX109" fmla="*/ 348516 w 14352380"/>
              <a:gd name="connsiteY109" fmla="*/ 1643812 h 7396030"/>
              <a:gd name="connsiteX110" fmla="*/ 653097 w 14352380"/>
              <a:gd name="connsiteY110" fmla="*/ 1543920 h 7396030"/>
              <a:gd name="connsiteX111" fmla="*/ 1072963 w 14352380"/>
              <a:gd name="connsiteY111" fmla="*/ 1612008 h 7396030"/>
              <a:gd name="connsiteX112" fmla="*/ 1244413 w 14352380"/>
              <a:gd name="connsiteY112" fmla="*/ 1657728 h 7396030"/>
              <a:gd name="connsiteX113" fmla="*/ 1205766 w 14352380"/>
              <a:gd name="connsiteY113" fmla="*/ 1451988 h 7396030"/>
              <a:gd name="connsiteX114" fmla="*/ 1046313 w 14352380"/>
              <a:gd name="connsiteY114" fmla="*/ 815409 h 7396030"/>
              <a:gd name="connsiteX115" fmla="*/ 1221553 w 14352380"/>
              <a:gd name="connsiteY115" fmla="*/ 1211958 h 7396030"/>
              <a:gd name="connsiteX0" fmla="*/ 1221553 w 14352380"/>
              <a:gd name="connsiteY0" fmla="*/ 1211958 h 7396028"/>
              <a:gd name="connsiteX1" fmla="*/ 1343911 w 14352380"/>
              <a:gd name="connsiteY1" fmla="*/ 1559828 h 7396028"/>
              <a:gd name="connsiteX2" fmla="*/ 1553023 w 14352380"/>
              <a:gd name="connsiteY2" fmla="*/ 1657728 h 7396028"/>
              <a:gd name="connsiteX3" fmla="*/ 1907353 w 14352380"/>
              <a:gd name="connsiteY3" fmla="*/ 1680588 h 7396028"/>
              <a:gd name="connsiteX4" fmla="*/ 2021653 w 14352380"/>
              <a:gd name="connsiteY4" fmla="*/ 1543428 h 7396028"/>
              <a:gd name="connsiteX5" fmla="*/ 2124523 w 14352380"/>
              <a:gd name="connsiteY5" fmla="*/ 1291968 h 7396028"/>
              <a:gd name="connsiteX6" fmla="*/ 2124523 w 14352380"/>
              <a:gd name="connsiteY6" fmla="*/ 1120518 h 7396028"/>
              <a:gd name="connsiteX7" fmla="*/ 2068029 w 14352380"/>
              <a:gd name="connsiteY7" fmla="*/ 825325 h 7396028"/>
              <a:gd name="connsiteX8" fmla="*/ 2078803 w 14352380"/>
              <a:gd name="connsiteY8" fmla="*/ 777618 h 7396028"/>
              <a:gd name="connsiteX9" fmla="*/ 2170243 w 14352380"/>
              <a:gd name="connsiteY9" fmla="*/ 1086228 h 7396028"/>
              <a:gd name="connsiteX10" fmla="*/ 2215963 w 14352380"/>
              <a:gd name="connsiteY10" fmla="*/ 1269108 h 7396028"/>
              <a:gd name="connsiteX11" fmla="*/ 2284543 w 14352380"/>
              <a:gd name="connsiteY11" fmla="*/ 1303398 h 7396028"/>
              <a:gd name="connsiteX12" fmla="*/ 2330263 w 14352380"/>
              <a:gd name="connsiteY12" fmla="*/ 1166238 h 7396028"/>
              <a:gd name="connsiteX13" fmla="*/ 2467423 w 14352380"/>
              <a:gd name="connsiteY13" fmla="*/ 880488 h 7396028"/>
              <a:gd name="connsiteX14" fmla="*/ 2558863 w 14352380"/>
              <a:gd name="connsiteY14" fmla="*/ 640458 h 7396028"/>
              <a:gd name="connsiteX15" fmla="*/ 2616013 w 14352380"/>
              <a:gd name="connsiteY15" fmla="*/ 537588 h 7396028"/>
              <a:gd name="connsiteX16" fmla="*/ 2558863 w 14352380"/>
              <a:gd name="connsiteY16" fmla="*/ 789048 h 7396028"/>
              <a:gd name="connsiteX17" fmla="*/ 2444563 w 14352380"/>
              <a:gd name="connsiteY17" fmla="*/ 1097658 h 7396028"/>
              <a:gd name="connsiteX18" fmla="*/ 2375983 w 14352380"/>
              <a:gd name="connsiteY18" fmla="*/ 1406268 h 7396028"/>
              <a:gd name="connsiteX19" fmla="*/ 2558863 w 14352380"/>
              <a:gd name="connsiteY19" fmla="*/ 1577718 h 7396028"/>
              <a:gd name="connsiteX20" fmla="*/ 2878903 w 14352380"/>
              <a:gd name="connsiteY20" fmla="*/ 1657728 h 7396028"/>
              <a:gd name="connsiteX21" fmla="*/ 3187513 w 14352380"/>
              <a:gd name="connsiteY21" fmla="*/ 1657728 h 7396028"/>
              <a:gd name="connsiteX22" fmla="*/ 3370393 w 14352380"/>
              <a:gd name="connsiteY22" fmla="*/ 1566288 h 7396028"/>
              <a:gd name="connsiteX23" fmla="*/ 3488066 w 14352380"/>
              <a:gd name="connsiteY23" fmla="*/ 1246753 h 7396028"/>
              <a:gd name="connsiteX24" fmla="*/ 3495138 w 14352380"/>
              <a:gd name="connsiteY24" fmla="*/ 1115548 h 7396028"/>
              <a:gd name="connsiteX25" fmla="*/ 3493650 w 14352380"/>
              <a:gd name="connsiteY25" fmla="*/ 1063976 h 7396028"/>
              <a:gd name="connsiteX26" fmla="*/ 3450403 w 14352380"/>
              <a:gd name="connsiteY26" fmla="*/ 777618 h 7396028"/>
              <a:gd name="connsiteX27" fmla="*/ 3119893 w 14352380"/>
              <a:gd name="connsiteY27" fmla="*/ 321571 h 7396028"/>
              <a:gd name="connsiteX28" fmla="*/ 3497351 w 14352380"/>
              <a:gd name="connsiteY28" fmla="*/ 674883 h 7396028"/>
              <a:gd name="connsiteX29" fmla="*/ 3759013 w 14352380"/>
              <a:gd name="connsiteY29" fmla="*/ 571878 h 7396028"/>
              <a:gd name="connsiteX30" fmla="*/ 3999043 w 14352380"/>
              <a:gd name="connsiteY30" fmla="*/ 91818 h 7396028"/>
              <a:gd name="connsiteX31" fmla="*/ 4033333 w 14352380"/>
              <a:gd name="connsiteY31" fmla="*/ 11808 h 7396028"/>
              <a:gd name="connsiteX32" fmla="*/ 3984569 w 14352380"/>
              <a:gd name="connsiteY32" fmla="*/ 247366 h 7396028"/>
              <a:gd name="connsiteX33" fmla="*/ 3812791 w 14352380"/>
              <a:gd name="connsiteY33" fmla="*/ 647417 h 7396028"/>
              <a:gd name="connsiteX34" fmla="*/ 3592906 w 14352380"/>
              <a:gd name="connsiteY34" fmla="*/ 811408 h 7396028"/>
              <a:gd name="connsiteX35" fmla="*/ 3604425 w 14352380"/>
              <a:gd name="connsiteY35" fmla="*/ 999253 h 7396028"/>
              <a:gd name="connsiteX36" fmla="*/ 3872985 w 14352380"/>
              <a:gd name="connsiteY36" fmla="*/ 881976 h 7396028"/>
              <a:gd name="connsiteX37" fmla="*/ 4200754 w 14352380"/>
              <a:gd name="connsiteY37" fmla="*/ 774136 h 7396028"/>
              <a:gd name="connsiteX38" fmla="*/ 4064251 w 14352380"/>
              <a:gd name="connsiteY38" fmla="*/ 847195 h 7396028"/>
              <a:gd name="connsiteX39" fmla="*/ 3818880 w 14352380"/>
              <a:gd name="connsiteY39" fmla="*/ 991305 h 7396028"/>
              <a:gd name="connsiteX40" fmla="*/ 3658531 w 14352380"/>
              <a:gd name="connsiteY40" fmla="*/ 1093178 h 7396028"/>
              <a:gd name="connsiteX41" fmla="*/ 3622838 w 14352380"/>
              <a:gd name="connsiteY41" fmla="*/ 1221401 h 7396028"/>
              <a:gd name="connsiteX42" fmla="*/ 3577446 w 14352380"/>
              <a:gd name="connsiteY42" fmla="*/ 1500691 h 7396028"/>
              <a:gd name="connsiteX43" fmla="*/ 3461833 w 14352380"/>
              <a:gd name="connsiteY43" fmla="*/ 1726308 h 7396028"/>
              <a:gd name="connsiteX44" fmla="*/ 3278953 w 14352380"/>
              <a:gd name="connsiteY44" fmla="*/ 2034918 h 7396028"/>
              <a:gd name="connsiteX45" fmla="*/ 3288742 w 14352380"/>
              <a:gd name="connsiteY45" fmla="*/ 2273460 h 7396028"/>
              <a:gd name="connsiteX46" fmla="*/ 3434288 w 14352380"/>
              <a:gd name="connsiteY46" fmla="*/ 2417577 h 7396028"/>
              <a:gd name="connsiteX47" fmla="*/ 3781217 w 14352380"/>
              <a:gd name="connsiteY47" fmla="*/ 2618845 h 7396028"/>
              <a:gd name="connsiteX48" fmla="*/ 4079053 w 14352380"/>
              <a:gd name="connsiteY48" fmla="*/ 2777868 h 7396028"/>
              <a:gd name="connsiteX49" fmla="*/ 14352380 w 14352380"/>
              <a:gd name="connsiteY49" fmla="*/ 7369070 h 7396028"/>
              <a:gd name="connsiteX50" fmla="*/ 13992332 w 14352380"/>
              <a:gd name="connsiteY50" fmla="*/ 7396027 h 7396028"/>
              <a:gd name="connsiteX51" fmla="*/ 3944371 w 14352380"/>
              <a:gd name="connsiteY51" fmla="*/ 2976643 h 7396028"/>
              <a:gd name="connsiteX52" fmla="*/ 3460193 w 14352380"/>
              <a:gd name="connsiteY52" fmla="*/ 2852901 h 7396028"/>
              <a:gd name="connsiteX53" fmla="*/ 3217865 w 14352380"/>
              <a:gd name="connsiteY53" fmla="*/ 2829045 h 7396028"/>
              <a:gd name="connsiteX54" fmla="*/ 3025524 w 14352380"/>
              <a:gd name="connsiteY54" fmla="*/ 2858861 h 7396028"/>
              <a:gd name="connsiteX55" fmla="*/ 2832855 w 14352380"/>
              <a:gd name="connsiteY55" fmla="*/ 2930924 h 7396028"/>
              <a:gd name="connsiteX56" fmla="*/ 2820111 w 14352380"/>
              <a:gd name="connsiteY56" fmla="*/ 3026344 h 7396028"/>
              <a:gd name="connsiteX57" fmla="*/ 2959241 w 14352380"/>
              <a:gd name="connsiteY57" fmla="*/ 3167976 h 7396028"/>
              <a:gd name="connsiteX58" fmla="*/ 3176083 w 14352380"/>
              <a:gd name="connsiteY58" fmla="*/ 3269358 h 7396028"/>
              <a:gd name="connsiteX59" fmla="*/ 3388239 w 14352380"/>
              <a:gd name="connsiteY59" fmla="*/ 3442290 h 7396028"/>
              <a:gd name="connsiteX60" fmla="*/ 3212014 w 14352380"/>
              <a:gd name="connsiteY60" fmla="*/ 3336948 h 7396028"/>
              <a:gd name="connsiteX61" fmla="*/ 3004633 w 14352380"/>
              <a:gd name="connsiteY61" fmla="*/ 3276814 h 7396028"/>
              <a:gd name="connsiteX62" fmla="*/ 2771676 w 14352380"/>
              <a:gd name="connsiteY62" fmla="*/ 3166987 h 7396028"/>
              <a:gd name="connsiteX63" fmla="*/ 2638873 w 14352380"/>
              <a:gd name="connsiteY63" fmla="*/ 3097908 h 7396028"/>
              <a:gd name="connsiteX64" fmla="*/ 2570293 w 14352380"/>
              <a:gd name="connsiteY64" fmla="*/ 3109338 h 7396028"/>
              <a:gd name="connsiteX65" fmla="*/ 2525557 w 14352380"/>
              <a:gd name="connsiteY65" fmla="*/ 3326508 h 7396028"/>
              <a:gd name="connsiteX66" fmla="*/ 2584349 w 14352380"/>
              <a:gd name="connsiteY66" fmla="*/ 3577470 h 7396028"/>
              <a:gd name="connsiteX67" fmla="*/ 2663703 w 14352380"/>
              <a:gd name="connsiteY67" fmla="*/ 3996904 h 7396028"/>
              <a:gd name="connsiteX68" fmla="*/ 2633113 w 14352380"/>
              <a:gd name="connsiteY68" fmla="*/ 4192703 h 7396028"/>
              <a:gd name="connsiteX69" fmla="*/ 2539703 w 14352380"/>
              <a:gd name="connsiteY69" fmla="*/ 4455574 h 7396028"/>
              <a:gd name="connsiteX70" fmla="*/ 2595212 w 14352380"/>
              <a:gd name="connsiteY70" fmla="*/ 3945217 h 7396028"/>
              <a:gd name="connsiteX71" fmla="*/ 2481240 w 14352380"/>
              <a:gd name="connsiteY71" fmla="*/ 3566538 h 7396028"/>
              <a:gd name="connsiteX72" fmla="*/ 2307403 w 14352380"/>
              <a:gd name="connsiteY72" fmla="*/ 3166488 h 7396028"/>
              <a:gd name="connsiteX73" fmla="*/ 2261683 w 14352380"/>
              <a:gd name="connsiteY73" fmla="*/ 3063618 h 7396028"/>
              <a:gd name="connsiteX74" fmla="*/ 2078803 w 14352380"/>
              <a:gd name="connsiteY74" fmla="*/ 2949318 h 7396028"/>
              <a:gd name="connsiteX75" fmla="*/ 1824299 w 14352380"/>
              <a:gd name="connsiteY75" fmla="*/ 3002494 h 7396028"/>
              <a:gd name="connsiteX76" fmla="*/ 1412162 w 14352380"/>
              <a:gd name="connsiteY76" fmla="*/ 3235573 h 7396028"/>
              <a:gd name="connsiteX77" fmla="*/ 1381573 w 14352380"/>
              <a:gd name="connsiteY77" fmla="*/ 3680838 h 7396028"/>
              <a:gd name="connsiteX78" fmla="*/ 1340867 w 14352380"/>
              <a:gd name="connsiteY78" fmla="*/ 3980504 h 7396028"/>
              <a:gd name="connsiteX79" fmla="*/ 1197619 w 14352380"/>
              <a:gd name="connsiteY79" fmla="*/ 4738831 h 7396028"/>
              <a:gd name="connsiteX80" fmla="*/ 1220896 w 14352380"/>
              <a:gd name="connsiteY80" fmla="*/ 4338309 h 7396028"/>
              <a:gd name="connsiteX81" fmla="*/ 1242772 w 14352380"/>
              <a:gd name="connsiteY81" fmla="*/ 4080888 h 7396028"/>
              <a:gd name="connsiteX82" fmla="*/ 1198693 w 14352380"/>
              <a:gd name="connsiteY82" fmla="*/ 3909438 h 7396028"/>
              <a:gd name="connsiteX83" fmla="*/ 970093 w 14352380"/>
              <a:gd name="connsiteY83" fmla="*/ 3989448 h 7396028"/>
              <a:gd name="connsiteX84" fmla="*/ 766328 w 14352380"/>
              <a:gd name="connsiteY84" fmla="*/ 4131990 h 7396028"/>
              <a:gd name="connsiteX85" fmla="*/ 555808 w 14352380"/>
              <a:gd name="connsiteY85" fmla="*/ 4355688 h 7396028"/>
              <a:gd name="connsiteX86" fmla="*/ 785900 w 14352380"/>
              <a:gd name="connsiteY86" fmla="*/ 4017771 h 7396028"/>
              <a:gd name="connsiteX87" fmla="*/ 1130113 w 14352380"/>
              <a:gd name="connsiteY87" fmla="*/ 3817500 h 7396028"/>
              <a:gd name="connsiteX88" fmla="*/ 1278703 w 14352380"/>
              <a:gd name="connsiteY88" fmla="*/ 3726558 h 7396028"/>
              <a:gd name="connsiteX89" fmla="*/ 1269661 w 14352380"/>
              <a:gd name="connsiteY89" fmla="*/ 3390117 h 7396028"/>
              <a:gd name="connsiteX90" fmla="*/ 1309620 w 14352380"/>
              <a:gd name="connsiteY90" fmla="*/ 3169963 h 7396028"/>
              <a:gd name="connsiteX91" fmla="*/ 1393003 w 14352380"/>
              <a:gd name="connsiteY91" fmla="*/ 3052188 h 7396028"/>
              <a:gd name="connsiteX92" fmla="*/ 1080693 w 14352380"/>
              <a:gd name="connsiteY92" fmla="*/ 2984604 h 7396028"/>
              <a:gd name="connsiteX93" fmla="*/ 663453 w 14352380"/>
              <a:gd name="connsiteY93" fmla="*/ 3023360 h 7396028"/>
              <a:gd name="connsiteX94" fmla="*/ 235111 w 14352380"/>
              <a:gd name="connsiteY94" fmla="*/ 3217172 h 7396028"/>
              <a:gd name="connsiteX95" fmla="*/ 421453 w 14352380"/>
              <a:gd name="connsiteY95" fmla="*/ 3029328 h 7396028"/>
              <a:gd name="connsiteX96" fmla="*/ 627193 w 14352380"/>
              <a:gd name="connsiteY96" fmla="*/ 2926458 h 7396028"/>
              <a:gd name="connsiteX97" fmla="*/ 854480 w 14352380"/>
              <a:gd name="connsiteY97" fmla="*/ 2889178 h 7396028"/>
              <a:gd name="connsiteX98" fmla="*/ 1149272 w 14352380"/>
              <a:gd name="connsiteY98" fmla="*/ 2889676 h 7396028"/>
              <a:gd name="connsiteX99" fmla="*/ 1531894 w 14352380"/>
              <a:gd name="connsiteY99" fmla="*/ 2917507 h 7396028"/>
              <a:gd name="connsiteX100" fmla="*/ 1860559 w 14352380"/>
              <a:gd name="connsiteY100" fmla="*/ 2766431 h 7396028"/>
              <a:gd name="connsiteX101" fmla="*/ 1701613 w 14352380"/>
              <a:gd name="connsiteY101" fmla="*/ 2263518 h 7396028"/>
              <a:gd name="connsiteX102" fmla="*/ 1690183 w 14352380"/>
              <a:gd name="connsiteY102" fmla="*/ 1966338 h 7396028"/>
              <a:gd name="connsiteX103" fmla="*/ 1381991 w 14352380"/>
              <a:gd name="connsiteY103" fmla="*/ 1841604 h 7396028"/>
              <a:gd name="connsiteX104" fmla="*/ 1095823 w 14352380"/>
              <a:gd name="connsiteY104" fmla="*/ 1714878 h 7396028"/>
              <a:gd name="connsiteX105" fmla="*/ 746507 w 14352380"/>
              <a:gd name="connsiteY105" fmla="*/ 1626415 h 7396028"/>
              <a:gd name="connsiteX106" fmla="*/ 352873 w 14352380"/>
              <a:gd name="connsiteY106" fmla="*/ 1726308 h 7396028"/>
              <a:gd name="connsiteX107" fmla="*/ 113171 w 14352380"/>
              <a:gd name="connsiteY107" fmla="*/ 1763582 h 7396028"/>
              <a:gd name="connsiteX108" fmla="*/ 9973 w 14352380"/>
              <a:gd name="connsiteY108" fmla="*/ 1737738 h 7396028"/>
              <a:gd name="connsiteX109" fmla="*/ 348516 w 14352380"/>
              <a:gd name="connsiteY109" fmla="*/ 1643812 h 7396028"/>
              <a:gd name="connsiteX110" fmla="*/ 653097 w 14352380"/>
              <a:gd name="connsiteY110" fmla="*/ 1543920 h 7396028"/>
              <a:gd name="connsiteX111" fmla="*/ 1072963 w 14352380"/>
              <a:gd name="connsiteY111" fmla="*/ 1612008 h 7396028"/>
              <a:gd name="connsiteX112" fmla="*/ 1244413 w 14352380"/>
              <a:gd name="connsiteY112" fmla="*/ 1657728 h 7396028"/>
              <a:gd name="connsiteX113" fmla="*/ 1205766 w 14352380"/>
              <a:gd name="connsiteY113" fmla="*/ 1451988 h 7396028"/>
              <a:gd name="connsiteX114" fmla="*/ 1046313 w 14352380"/>
              <a:gd name="connsiteY114" fmla="*/ 815409 h 7396028"/>
              <a:gd name="connsiteX115" fmla="*/ 1221553 w 14352380"/>
              <a:gd name="connsiteY115" fmla="*/ 1211958 h 7396028"/>
              <a:gd name="connsiteX0" fmla="*/ 1221553 w 14352380"/>
              <a:gd name="connsiteY0" fmla="*/ 1211958 h 7396028"/>
              <a:gd name="connsiteX1" fmla="*/ 1343911 w 14352380"/>
              <a:gd name="connsiteY1" fmla="*/ 1559828 h 7396028"/>
              <a:gd name="connsiteX2" fmla="*/ 1553023 w 14352380"/>
              <a:gd name="connsiteY2" fmla="*/ 1657728 h 7396028"/>
              <a:gd name="connsiteX3" fmla="*/ 1907353 w 14352380"/>
              <a:gd name="connsiteY3" fmla="*/ 1680588 h 7396028"/>
              <a:gd name="connsiteX4" fmla="*/ 2021653 w 14352380"/>
              <a:gd name="connsiteY4" fmla="*/ 1543428 h 7396028"/>
              <a:gd name="connsiteX5" fmla="*/ 2124523 w 14352380"/>
              <a:gd name="connsiteY5" fmla="*/ 1291968 h 7396028"/>
              <a:gd name="connsiteX6" fmla="*/ 2124523 w 14352380"/>
              <a:gd name="connsiteY6" fmla="*/ 1120518 h 7396028"/>
              <a:gd name="connsiteX7" fmla="*/ 2068029 w 14352380"/>
              <a:gd name="connsiteY7" fmla="*/ 825325 h 7396028"/>
              <a:gd name="connsiteX8" fmla="*/ 2078803 w 14352380"/>
              <a:gd name="connsiteY8" fmla="*/ 777618 h 7396028"/>
              <a:gd name="connsiteX9" fmla="*/ 2170243 w 14352380"/>
              <a:gd name="connsiteY9" fmla="*/ 1086228 h 7396028"/>
              <a:gd name="connsiteX10" fmla="*/ 2215963 w 14352380"/>
              <a:gd name="connsiteY10" fmla="*/ 1269108 h 7396028"/>
              <a:gd name="connsiteX11" fmla="*/ 2284543 w 14352380"/>
              <a:gd name="connsiteY11" fmla="*/ 1303398 h 7396028"/>
              <a:gd name="connsiteX12" fmla="*/ 2330263 w 14352380"/>
              <a:gd name="connsiteY12" fmla="*/ 1166238 h 7396028"/>
              <a:gd name="connsiteX13" fmla="*/ 2467423 w 14352380"/>
              <a:gd name="connsiteY13" fmla="*/ 880488 h 7396028"/>
              <a:gd name="connsiteX14" fmla="*/ 2558863 w 14352380"/>
              <a:gd name="connsiteY14" fmla="*/ 640458 h 7396028"/>
              <a:gd name="connsiteX15" fmla="*/ 2616013 w 14352380"/>
              <a:gd name="connsiteY15" fmla="*/ 537588 h 7396028"/>
              <a:gd name="connsiteX16" fmla="*/ 2558863 w 14352380"/>
              <a:gd name="connsiteY16" fmla="*/ 789048 h 7396028"/>
              <a:gd name="connsiteX17" fmla="*/ 2444563 w 14352380"/>
              <a:gd name="connsiteY17" fmla="*/ 1097658 h 7396028"/>
              <a:gd name="connsiteX18" fmla="*/ 2375983 w 14352380"/>
              <a:gd name="connsiteY18" fmla="*/ 1406268 h 7396028"/>
              <a:gd name="connsiteX19" fmla="*/ 2558863 w 14352380"/>
              <a:gd name="connsiteY19" fmla="*/ 1577718 h 7396028"/>
              <a:gd name="connsiteX20" fmla="*/ 2878903 w 14352380"/>
              <a:gd name="connsiteY20" fmla="*/ 1657728 h 7396028"/>
              <a:gd name="connsiteX21" fmla="*/ 3187513 w 14352380"/>
              <a:gd name="connsiteY21" fmla="*/ 1657728 h 7396028"/>
              <a:gd name="connsiteX22" fmla="*/ 3370393 w 14352380"/>
              <a:gd name="connsiteY22" fmla="*/ 1566288 h 7396028"/>
              <a:gd name="connsiteX23" fmla="*/ 3488066 w 14352380"/>
              <a:gd name="connsiteY23" fmla="*/ 1246753 h 7396028"/>
              <a:gd name="connsiteX24" fmla="*/ 3495138 w 14352380"/>
              <a:gd name="connsiteY24" fmla="*/ 1115548 h 7396028"/>
              <a:gd name="connsiteX25" fmla="*/ 3493650 w 14352380"/>
              <a:gd name="connsiteY25" fmla="*/ 1063976 h 7396028"/>
              <a:gd name="connsiteX26" fmla="*/ 3450403 w 14352380"/>
              <a:gd name="connsiteY26" fmla="*/ 777618 h 7396028"/>
              <a:gd name="connsiteX27" fmla="*/ 3119893 w 14352380"/>
              <a:gd name="connsiteY27" fmla="*/ 321571 h 7396028"/>
              <a:gd name="connsiteX28" fmla="*/ 3497351 w 14352380"/>
              <a:gd name="connsiteY28" fmla="*/ 674883 h 7396028"/>
              <a:gd name="connsiteX29" fmla="*/ 3759013 w 14352380"/>
              <a:gd name="connsiteY29" fmla="*/ 571878 h 7396028"/>
              <a:gd name="connsiteX30" fmla="*/ 3999043 w 14352380"/>
              <a:gd name="connsiteY30" fmla="*/ 91818 h 7396028"/>
              <a:gd name="connsiteX31" fmla="*/ 4033333 w 14352380"/>
              <a:gd name="connsiteY31" fmla="*/ 11808 h 7396028"/>
              <a:gd name="connsiteX32" fmla="*/ 3984569 w 14352380"/>
              <a:gd name="connsiteY32" fmla="*/ 247366 h 7396028"/>
              <a:gd name="connsiteX33" fmla="*/ 3812791 w 14352380"/>
              <a:gd name="connsiteY33" fmla="*/ 647417 h 7396028"/>
              <a:gd name="connsiteX34" fmla="*/ 3592906 w 14352380"/>
              <a:gd name="connsiteY34" fmla="*/ 811408 h 7396028"/>
              <a:gd name="connsiteX35" fmla="*/ 3604425 w 14352380"/>
              <a:gd name="connsiteY35" fmla="*/ 999253 h 7396028"/>
              <a:gd name="connsiteX36" fmla="*/ 3872985 w 14352380"/>
              <a:gd name="connsiteY36" fmla="*/ 881976 h 7396028"/>
              <a:gd name="connsiteX37" fmla="*/ 4200754 w 14352380"/>
              <a:gd name="connsiteY37" fmla="*/ 774136 h 7396028"/>
              <a:gd name="connsiteX38" fmla="*/ 4064251 w 14352380"/>
              <a:gd name="connsiteY38" fmla="*/ 847195 h 7396028"/>
              <a:gd name="connsiteX39" fmla="*/ 3818880 w 14352380"/>
              <a:gd name="connsiteY39" fmla="*/ 991305 h 7396028"/>
              <a:gd name="connsiteX40" fmla="*/ 3658531 w 14352380"/>
              <a:gd name="connsiteY40" fmla="*/ 1093178 h 7396028"/>
              <a:gd name="connsiteX41" fmla="*/ 3622838 w 14352380"/>
              <a:gd name="connsiteY41" fmla="*/ 1221401 h 7396028"/>
              <a:gd name="connsiteX42" fmla="*/ 3577446 w 14352380"/>
              <a:gd name="connsiteY42" fmla="*/ 1500691 h 7396028"/>
              <a:gd name="connsiteX43" fmla="*/ 3461833 w 14352380"/>
              <a:gd name="connsiteY43" fmla="*/ 1726308 h 7396028"/>
              <a:gd name="connsiteX44" fmla="*/ 3278953 w 14352380"/>
              <a:gd name="connsiteY44" fmla="*/ 2034918 h 7396028"/>
              <a:gd name="connsiteX45" fmla="*/ 3288742 w 14352380"/>
              <a:gd name="connsiteY45" fmla="*/ 2273460 h 7396028"/>
              <a:gd name="connsiteX46" fmla="*/ 3434288 w 14352380"/>
              <a:gd name="connsiteY46" fmla="*/ 2417577 h 7396028"/>
              <a:gd name="connsiteX47" fmla="*/ 3781217 w 14352380"/>
              <a:gd name="connsiteY47" fmla="*/ 2618845 h 7396028"/>
              <a:gd name="connsiteX48" fmla="*/ 4079053 w 14352380"/>
              <a:gd name="connsiteY48" fmla="*/ 2777868 h 7396028"/>
              <a:gd name="connsiteX49" fmla="*/ 14352380 w 14352380"/>
              <a:gd name="connsiteY49" fmla="*/ 7369070 h 7396028"/>
              <a:gd name="connsiteX50" fmla="*/ 13992332 w 14352380"/>
              <a:gd name="connsiteY50" fmla="*/ 7396027 h 7396028"/>
              <a:gd name="connsiteX51" fmla="*/ 3944371 w 14352380"/>
              <a:gd name="connsiteY51" fmla="*/ 2976643 h 7396028"/>
              <a:gd name="connsiteX52" fmla="*/ 3460193 w 14352380"/>
              <a:gd name="connsiteY52" fmla="*/ 2852901 h 7396028"/>
              <a:gd name="connsiteX53" fmla="*/ 3217865 w 14352380"/>
              <a:gd name="connsiteY53" fmla="*/ 2829045 h 7396028"/>
              <a:gd name="connsiteX54" fmla="*/ 3025524 w 14352380"/>
              <a:gd name="connsiteY54" fmla="*/ 2858861 h 7396028"/>
              <a:gd name="connsiteX55" fmla="*/ 2832855 w 14352380"/>
              <a:gd name="connsiteY55" fmla="*/ 2930924 h 7396028"/>
              <a:gd name="connsiteX56" fmla="*/ 2820111 w 14352380"/>
              <a:gd name="connsiteY56" fmla="*/ 3026344 h 7396028"/>
              <a:gd name="connsiteX57" fmla="*/ 2959241 w 14352380"/>
              <a:gd name="connsiteY57" fmla="*/ 3167976 h 7396028"/>
              <a:gd name="connsiteX58" fmla="*/ 3176083 w 14352380"/>
              <a:gd name="connsiteY58" fmla="*/ 3269358 h 7396028"/>
              <a:gd name="connsiteX59" fmla="*/ 3388239 w 14352380"/>
              <a:gd name="connsiteY59" fmla="*/ 3442290 h 7396028"/>
              <a:gd name="connsiteX60" fmla="*/ 3212014 w 14352380"/>
              <a:gd name="connsiteY60" fmla="*/ 3336948 h 7396028"/>
              <a:gd name="connsiteX61" fmla="*/ 3004633 w 14352380"/>
              <a:gd name="connsiteY61" fmla="*/ 3276814 h 7396028"/>
              <a:gd name="connsiteX62" fmla="*/ 2771676 w 14352380"/>
              <a:gd name="connsiteY62" fmla="*/ 3166987 h 7396028"/>
              <a:gd name="connsiteX63" fmla="*/ 2638873 w 14352380"/>
              <a:gd name="connsiteY63" fmla="*/ 3097908 h 7396028"/>
              <a:gd name="connsiteX64" fmla="*/ 2570293 w 14352380"/>
              <a:gd name="connsiteY64" fmla="*/ 3109338 h 7396028"/>
              <a:gd name="connsiteX65" fmla="*/ 2525557 w 14352380"/>
              <a:gd name="connsiteY65" fmla="*/ 3326508 h 7396028"/>
              <a:gd name="connsiteX66" fmla="*/ 2584349 w 14352380"/>
              <a:gd name="connsiteY66" fmla="*/ 3577470 h 7396028"/>
              <a:gd name="connsiteX67" fmla="*/ 2663703 w 14352380"/>
              <a:gd name="connsiteY67" fmla="*/ 3996904 h 7396028"/>
              <a:gd name="connsiteX68" fmla="*/ 2633113 w 14352380"/>
              <a:gd name="connsiteY68" fmla="*/ 4192703 h 7396028"/>
              <a:gd name="connsiteX69" fmla="*/ 2539703 w 14352380"/>
              <a:gd name="connsiteY69" fmla="*/ 4455574 h 7396028"/>
              <a:gd name="connsiteX70" fmla="*/ 2595212 w 14352380"/>
              <a:gd name="connsiteY70" fmla="*/ 3945217 h 7396028"/>
              <a:gd name="connsiteX71" fmla="*/ 2481240 w 14352380"/>
              <a:gd name="connsiteY71" fmla="*/ 3566538 h 7396028"/>
              <a:gd name="connsiteX72" fmla="*/ 2307403 w 14352380"/>
              <a:gd name="connsiteY72" fmla="*/ 3166488 h 7396028"/>
              <a:gd name="connsiteX73" fmla="*/ 2261683 w 14352380"/>
              <a:gd name="connsiteY73" fmla="*/ 3063618 h 7396028"/>
              <a:gd name="connsiteX74" fmla="*/ 2078803 w 14352380"/>
              <a:gd name="connsiteY74" fmla="*/ 2949318 h 7396028"/>
              <a:gd name="connsiteX75" fmla="*/ 1824299 w 14352380"/>
              <a:gd name="connsiteY75" fmla="*/ 3002494 h 7396028"/>
              <a:gd name="connsiteX76" fmla="*/ 1412162 w 14352380"/>
              <a:gd name="connsiteY76" fmla="*/ 3235573 h 7396028"/>
              <a:gd name="connsiteX77" fmla="*/ 1381573 w 14352380"/>
              <a:gd name="connsiteY77" fmla="*/ 3680838 h 7396028"/>
              <a:gd name="connsiteX78" fmla="*/ 1340867 w 14352380"/>
              <a:gd name="connsiteY78" fmla="*/ 3980504 h 7396028"/>
              <a:gd name="connsiteX79" fmla="*/ 1197619 w 14352380"/>
              <a:gd name="connsiteY79" fmla="*/ 4738831 h 7396028"/>
              <a:gd name="connsiteX80" fmla="*/ 1220896 w 14352380"/>
              <a:gd name="connsiteY80" fmla="*/ 4338309 h 7396028"/>
              <a:gd name="connsiteX81" fmla="*/ 1242772 w 14352380"/>
              <a:gd name="connsiteY81" fmla="*/ 4080888 h 7396028"/>
              <a:gd name="connsiteX82" fmla="*/ 1198693 w 14352380"/>
              <a:gd name="connsiteY82" fmla="*/ 3909438 h 7396028"/>
              <a:gd name="connsiteX83" fmla="*/ 970093 w 14352380"/>
              <a:gd name="connsiteY83" fmla="*/ 3989448 h 7396028"/>
              <a:gd name="connsiteX84" fmla="*/ 766328 w 14352380"/>
              <a:gd name="connsiteY84" fmla="*/ 4131990 h 7396028"/>
              <a:gd name="connsiteX85" fmla="*/ 555808 w 14352380"/>
              <a:gd name="connsiteY85" fmla="*/ 4355688 h 7396028"/>
              <a:gd name="connsiteX86" fmla="*/ 785900 w 14352380"/>
              <a:gd name="connsiteY86" fmla="*/ 4017771 h 7396028"/>
              <a:gd name="connsiteX87" fmla="*/ 1130113 w 14352380"/>
              <a:gd name="connsiteY87" fmla="*/ 3817500 h 7396028"/>
              <a:gd name="connsiteX88" fmla="*/ 1278703 w 14352380"/>
              <a:gd name="connsiteY88" fmla="*/ 3726558 h 7396028"/>
              <a:gd name="connsiteX89" fmla="*/ 1269661 w 14352380"/>
              <a:gd name="connsiteY89" fmla="*/ 3390117 h 7396028"/>
              <a:gd name="connsiteX90" fmla="*/ 1309620 w 14352380"/>
              <a:gd name="connsiteY90" fmla="*/ 3169963 h 7396028"/>
              <a:gd name="connsiteX91" fmla="*/ 1393003 w 14352380"/>
              <a:gd name="connsiteY91" fmla="*/ 3052188 h 7396028"/>
              <a:gd name="connsiteX92" fmla="*/ 1080693 w 14352380"/>
              <a:gd name="connsiteY92" fmla="*/ 2984604 h 7396028"/>
              <a:gd name="connsiteX93" fmla="*/ 663453 w 14352380"/>
              <a:gd name="connsiteY93" fmla="*/ 3023360 h 7396028"/>
              <a:gd name="connsiteX94" fmla="*/ 235111 w 14352380"/>
              <a:gd name="connsiteY94" fmla="*/ 3217172 h 7396028"/>
              <a:gd name="connsiteX95" fmla="*/ 421453 w 14352380"/>
              <a:gd name="connsiteY95" fmla="*/ 3029328 h 7396028"/>
              <a:gd name="connsiteX96" fmla="*/ 627193 w 14352380"/>
              <a:gd name="connsiteY96" fmla="*/ 2926458 h 7396028"/>
              <a:gd name="connsiteX97" fmla="*/ 854480 w 14352380"/>
              <a:gd name="connsiteY97" fmla="*/ 2889178 h 7396028"/>
              <a:gd name="connsiteX98" fmla="*/ 1149272 w 14352380"/>
              <a:gd name="connsiteY98" fmla="*/ 2889676 h 7396028"/>
              <a:gd name="connsiteX99" fmla="*/ 1531894 w 14352380"/>
              <a:gd name="connsiteY99" fmla="*/ 2917507 h 7396028"/>
              <a:gd name="connsiteX100" fmla="*/ 1860559 w 14352380"/>
              <a:gd name="connsiteY100" fmla="*/ 2766431 h 7396028"/>
              <a:gd name="connsiteX101" fmla="*/ 1701613 w 14352380"/>
              <a:gd name="connsiteY101" fmla="*/ 2263518 h 7396028"/>
              <a:gd name="connsiteX102" fmla="*/ 1690183 w 14352380"/>
              <a:gd name="connsiteY102" fmla="*/ 1966338 h 7396028"/>
              <a:gd name="connsiteX103" fmla="*/ 1381991 w 14352380"/>
              <a:gd name="connsiteY103" fmla="*/ 1841604 h 7396028"/>
              <a:gd name="connsiteX104" fmla="*/ 1095823 w 14352380"/>
              <a:gd name="connsiteY104" fmla="*/ 1714878 h 7396028"/>
              <a:gd name="connsiteX105" fmla="*/ 746507 w 14352380"/>
              <a:gd name="connsiteY105" fmla="*/ 1626415 h 7396028"/>
              <a:gd name="connsiteX106" fmla="*/ 352873 w 14352380"/>
              <a:gd name="connsiteY106" fmla="*/ 1726308 h 7396028"/>
              <a:gd name="connsiteX107" fmla="*/ 113171 w 14352380"/>
              <a:gd name="connsiteY107" fmla="*/ 1763582 h 7396028"/>
              <a:gd name="connsiteX108" fmla="*/ 9973 w 14352380"/>
              <a:gd name="connsiteY108" fmla="*/ 1737738 h 7396028"/>
              <a:gd name="connsiteX109" fmla="*/ 348516 w 14352380"/>
              <a:gd name="connsiteY109" fmla="*/ 1643812 h 7396028"/>
              <a:gd name="connsiteX110" fmla="*/ 653097 w 14352380"/>
              <a:gd name="connsiteY110" fmla="*/ 1543920 h 7396028"/>
              <a:gd name="connsiteX111" fmla="*/ 1072963 w 14352380"/>
              <a:gd name="connsiteY111" fmla="*/ 1612008 h 7396028"/>
              <a:gd name="connsiteX112" fmla="*/ 1244413 w 14352380"/>
              <a:gd name="connsiteY112" fmla="*/ 1657728 h 7396028"/>
              <a:gd name="connsiteX113" fmla="*/ 1205766 w 14352380"/>
              <a:gd name="connsiteY113" fmla="*/ 1451988 h 7396028"/>
              <a:gd name="connsiteX114" fmla="*/ 1046313 w 14352380"/>
              <a:gd name="connsiteY114" fmla="*/ 815409 h 7396028"/>
              <a:gd name="connsiteX115" fmla="*/ 1221553 w 14352380"/>
              <a:gd name="connsiteY115" fmla="*/ 1211958 h 7396028"/>
              <a:gd name="connsiteX0" fmla="*/ 1221553 w 18227951"/>
              <a:gd name="connsiteY0" fmla="*/ 1211958 h 9173439"/>
              <a:gd name="connsiteX1" fmla="*/ 1343911 w 18227951"/>
              <a:gd name="connsiteY1" fmla="*/ 1559828 h 9173439"/>
              <a:gd name="connsiteX2" fmla="*/ 1553023 w 18227951"/>
              <a:gd name="connsiteY2" fmla="*/ 1657728 h 9173439"/>
              <a:gd name="connsiteX3" fmla="*/ 1907353 w 18227951"/>
              <a:gd name="connsiteY3" fmla="*/ 1680588 h 9173439"/>
              <a:gd name="connsiteX4" fmla="*/ 2021653 w 18227951"/>
              <a:gd name="connsiteY4" fmla="*/ 1543428 h 9173439"/>
              <a:gd name="connsiteX5" fmla="*/ 2124523 w 18227951"/>
              <a:gd name="connsiteY5" fmla="*/ 1291968 h 9173439"/>
              <a:gd name="connsiteX6" fmla="*/ 2124523 w 18227951"/>
              <a:gd name="connsiteY6" fmla="*/ 1120518 h 9173439"/>
              <a:gd name="connsiteX7" fmla="*/ 2068029 w 18227951"/>
              <a:gd name="connsiteY7" fmla="*/ 825325 h 9173439"/>
              <a:gd name="connsiteX8" fmla="*/ 2078803 w 18227951"/>
              <a:gd name="connsiteY8" fmla="*/ 777618 h 9173439"/>
              <a:gd name="connsiteX9" fmla="*/ 2170243 w 18227951"/>
              <a:gd name="connsiteY9" fmla="*/ 1086228 h 9173439"/>
              <a:gd name="connsiteX10" fmla="*/ 2215963 w 18227951"/>
              <a:gd name="connsiteY10" fmla="*/ 1269108 h 9173439"/>
              <a:gd name="connsiteX11" fmla="*/ 2284543 w 18227951"/>
              <a:gd name="connsiteY11" fmla="*/ 1303398 h 9173439"/>
              <a:gd name="connsiteX12" fmla="*/ 2330263 w 18227951"/>
              <a:gd name="connsiteY12" fmla="*/ 1166238 h 9173439"/>
              <a:gd name="connsiteX13" fmla="*/ 2467423 w 18227951"/>
              <a:gd name="connsiteY13" fmla="*/ 880488 h 9173439"/>
              <a:gd name="connsiteX14" fmla="*/ 2558863 w 18227951"/>
              <a:gd name="connsiteY14" fmla="*/ 640458 h 9173439"/>
              <a:gd name="connsiteX15" fmla="*/ 2616013 w 18227951"/>
              <a:gd name="connsiteY15" fmla="*/ 537588 h 9173439"/>
              <a:gd name="connsiteX16" fmla="*/ 2558863 w 18227951"/>
              <a:gd name="connsiteY16" fmla="*/ 789048 h 9173439"/>
              <a:gd name="connsiteX17" fmla="*/ 2444563 w 18227951"/>
              <a:gd name="connsiteY17" fmla="*/ 1097658 h 9173439"/>
              <a:gd name="connsiteX18" fmla="*/ 2375983 w 18227951"/>
              <a:gd name="connsiteY18" fmla="*/ 1406268 h 9173439"/>
              <a:gd name="connsiteX19" fmla="*/ 2558863 w 18227951"/>
              <a:gd name="connsiteY19" fmla="*/ 1577718 h 9173439"/>
              <a:gd name="connsiteX20" fmla="*/ 2878903 w 18227951"/>
              <a:gd name="connsiteY20" fmla="*/ 1657728 h 9173439"/>
              <a:gd name="connsiteX21" fmla="*/ 3187513 w 18227951"/>
              <a:gd name="connsiteY21" fmla="*/ 1657728 h 9173439"/>
              <a:gd name="connsiteX22" fmla="*/ 3370393 w 18227951"/>
              <a:gd name="connsiteY22" fmla="*/ 1566288 h 9173439"/>
              <a:gd name="connsiteX23" fmla="*/ 3488066 w 18227951"/>
              <a:gd name="connsiteY23" fmla="*/ 1246753 h 9173439"/>
              <a:gd name="connsiteX24" fmla="*/ 3495138 w 18227951"/>
              <a:gd name="connsiteY24" fmla="*/ 1115548 h 9173439"/>
              <a:gd name="connsiteX25" fmla="*/ 3493650 w 18227951"/>
              <a:gd name="connsiteY25" fmla="*/ 1063976 h 9173439"/>
              <a:gd name="connsiteX26" fmla="*/ 3450403 w 18227951"/>
              <a:gd name="connsiteY26" fmla="*/ 777618 h 9173439"/>
              <a:gd name="connsiteX27" fmla="*/ 3119893 w 18227951"/>
              <a:gd name="connsiteY27" fmla="*/ 321571 h 9173439"/>
              <a:gd name="connsiteX28" fmla="*/ 3497351 w 18227951"/>
              <a:gd name="connsiteY28" fmla="*/ 674883 h 9173439"/>
              <a:gd name="connsiteX29" fmla="*/ 3759013 w 18227951"/>
              <a:gd name="connsiteY29" fmla="*/ 571878 h 9173439"/>
              <a:gd name="connsiteX30" fmla="*/ 3999043 w 18227951"/>
              <a:gd name="connsiteY30" fmla="*/ 91818 h 9173439"/>
              <a:gd name="connsiteX31" fmla="*/ 4033333 w 18227951"/>
              <a:gd name="connsiteY31" fmla="*/ 11808 h 9173439"/>
              <a:gd name="connsiteX32" fmla="*/ 3984569 w 18227951"/>
              <a:gd name="connsiteY32" fmla="*/ 247366 h 9173439"/>
              <a:gd name="connsiteX33" fmla="*/ 3812791 w 18227951"/>
              <a:gd name="connsiteY33" fmla="*/ 647417 h 9173439"/>
              <a:gd name="connsiteX34" fmla="*/ 3592906 w 18227951"/>
              <a:gd name="connsiteY34" fmla="*/ 811408 h 9173439"/>
              <a:gd name="connsiteX35" fmla="*/ 3604425 w 18227951"/>
              <a:gd name="connsiteY35" fmla="*/ 999253 h 9173439"/>
              <a:gd name="connsiteX36" fmla="*/ 3872985 w 18227951"/>
              <a:gd name="connsiteY36" fmla="*/ 881976 h 9173439"/>
              <a:gd name="connsiteX37" fmla="*/ 4200754 w 18227951"/>
              <a:gd name="connsiteY37" fmla="*/ 774136 h 9173439"/>
              <a:gd name="connsiteX38" fmla="*/ 4064251 w 18227951"/>
              <a:gd name="connsiteY38" fmla="*/ 847195 h 9173439"/>
              <a:gd name="connsiteX39" fmla="*/ 3818880 w 18227951"/>
              <a:gd name="connsiteY39" fmla="*/ 991305 h 9173439"/>
              <a:gd name="connsiteX40" fmla="*/ 3658531 w 18227951"/>
              <a:gd name="connsiteY40" fmla="*/ 1093178 h 9173439"/>
              <a:gd name="connsiteX41" fmla="*/ 3622838 w 18227951"/>
              <a:gd name="connsiteY41" fmla="*/ 1221401 h 9173439"/>
              <a:gd name="connsiteX42" fmla="*/ 3577446 w 18227951"/>
              <a:gd name="connsiteY42" fmla="*/ 1500691 h 9173439"/>
              <a:gd name="connsiteX43" fmla="*/ 3461833 w 18227951"/>
              <a:gd name="connsiteY43" fmla="*/ 1726308 h 9173439"/>
              <a:gd name="connsiteX44" fmla="*/ 3278953 w 18227951"/>
              <a:gd name="connsiteY44" fmla="*/ 2034918 h 9173439"/>
              <a:gd name="connsiteX45" fmla="*/ 3288742 w 18227951"/>
              <a:gd name="connsiteY45" fmla="*/ 2273460 h 9173439"/>
              <a:gd name="connsiteX46" fmla="*/ 3434288 w 18227951"/>
              <a:gd name="connsiteY46" fmla="*/ 2417577 h 9173439"/>
              <a:gd name="connsiteX47" fmla="*/ 3781217 w 18227951"/>
              <a:gd name="connsiteY47" fmla="*/ 2618845 h 9173439"/>
              <a:gd name="connsiteX48" fmla="*/ 4079053 w 18227951"/>
              <a:gd name="connsiteY48" fmla="*/ 2777868 h 9173439"/>
              <a:gd name="connsiteX49" fmla="*/ 18227951 w 18227951"/>
              <a:gd name="connsiteY49" fmla="*/ 9173439 h 9173439"/>
              <a:gd name="connsiteX50" fmla="*/ 13992332 w 18227951"/>
              <a:gd name="connsiteY50" fmla="*/ 7396027 h 9173439"/>
              <a:gd name="connsiteX51" fmla="*/ 3944371 w 18227951"/>
              <a:gd name="connsiteY51" fmla="*/ 2976643 h 9173439"/>
              <a:gd name="connsiteX52" fmla="*/ 3460193 w 18227951"/>
              <a:gd name="connsiteY52" fmla="*/ 2852901 h 9173439"/>
              <a:gd name="connsiteX53" fmla="*/ 3217865 w 18227951"/>
              <a:gd name="connsiteY53" fmla="*/ 2829045 h 9173439"/>
              <a:gd name="connsiteX54" fmla="*/ 3025524 w 18227951"/>
              <a:gd name="connsiteY54" fmla="*/ 2858861 h 9173439"/>
              <a:gd name="connsiteX55" fmla="*/ 2832855 w 18227951"/>
              <a:gd name="connsiteY55" fmla="*/ 2930924 h 9173439"/>
              <a:gd name="connsiteX56" fmla="*/ 2820111 w 18227951"/>
              <a:gd name="connsiteY56" fmla="*/ 3026344 h 9173439"/>
              <a:gd name="connsiteX57" fmla="*/ 2959241 w 18227951"/>
              <a:gd name="connsiteY57" fmla="*/ 3167976 h 9173439"/>
              <a:gd name="connsiteX58" fmla="*/ 3176083 w 18227951"/>
              <a:gd name="connsiteY58" fmla="*/ 3269358 h 9173439"/>
              <a:gd name="connsiteX59" fmla="*/ 3388239 w 18227951"/>
              <a:gd name="connsiteY59" fmla="*/ 3442290 h 9173439"/>
              <a:gd name="connsiteX60" fmla="*/ 3212014 w 18227951"/>
              <a:gd name="connsiteY60" fmla="*/ 3336948 h 9173439"/>
              <a:gd name="connsiteX61" fmla="*/ 3004633 w 18227951"/>
              <a:gd name="connsiteY61" fmla="*/ 3276814 h 9173439"/>
              <a:gd name="connsiteX62" fmla="*/ 2771676 w 18227951"/>
              <a:gd name="connsiteY62" fmla="*/ 3166987 h 9173439"/>
              <a:gd name="connsiteX63" fmla="*/ 2638873 w 18227951"/>
              <a:gd name="connsiteY63" fmla="*/ 3097908 h 9173439"/>
              <a:gd name="connsiteX64" fmla="*/ 2570293 w 18227951"/>
              <a:gd name="connsiteY64" fmla="*/ 3109338 h 9173439"/>
              <a:gd name="connsiteX65" fmla="*/ 2525557 w 18227951"/>
              <a:gd name="connsiteY65" fmla="*/ 3326508 h 9173439"/>
              <a:gd name="connsiteX66" fmla="*/ 2584349 w 18227951"/>
              <a:gd name="connsiteY66" fmla="*/ 3577470 h 9173439"/>
              <a:gd name="connsiteX67" fmla="*/ 2663703 w 18227951"/>
              <a:gd name="connsiteY67" fmla="*/ 3996904 h 9173439"/>
              <a:gd name="connsiteX68" fmla="*/ 2633113 w 18227951"/>
              <a:gd name="connsiteY68" fmla="*/ 4192703 h 9173439"/>
              <a:gd name="connsiteX69" fmla="*/ 2539703 w 18227951"/>
              <a:gd name="connsiteY69" fmla="*/ 4455574 h 9173439"/>
              <a:gd name="connsiteX70" fmla="*/ 2595212 w 18227951"/>
              <a:gd name="connsiteY70" fmla="*/ 3945217 h 9173439"/>
              <a:gd name="connsiteX71" fmla="*/ 2481240 w 18227951"/>
              <a:gd name="connsiteY71" fmla="*/ 3566538 h 9173439"/>
              <a:gd name="connsiteX72" fmla="*/ 2307403 w 18227951"/>
              <a:gd name="connsiteY72" fmla="*/ 3166488 h 9173439"/>
              <a:gd name="connsiteX73" fmla="*/ 2261683 w 18227951"/>
              <a:gd name="connsiteY73" fmla="*/ 3063618 h 9173439"/>
              <a:gd name="connsiteX74" fmla="*/ 2078803 w 18227951"/>
              <a:gd name="connsiteY74" fmla="*/ 2949318 h 9173439"/>
              <a:gd name="connsiteX75" fmla="*/ 1824299 w 18227951"/>
              <a:gd name="connsiteY75" fmla="*/ 3002494 h 9173439"/>
              <a:gd name="connsiteX76" fmla="*/ 1412162 w 18227951"/>
              <a:gd name="connsiteY76" fmla="*/ 3235573 h 9173439"/>
              <a:gd name="connsiteX77" fmla="*/ 1381573 w 18227951"/>
              <a:gd name="connsiteY77" fmla="*/ 3680838 h 9173439"/>
              <a:gd name="connsiteX78" fmla="*/ 1340867 w 18227951"/>
              <a:gd name="connsiteY78" fmla="*/ 3980504 h 9173439"/>
              <a:gd name="connsiteX79" fmla="*/ 1197619 w 18227951"/>
              <a:gd name="connsiteY79" fmla="*/ 4738831 h 9173439"/>
              <a:gd name="connsiteX80" fmla="*/ 1220896 w 18227951"/>
              <a:gd name="connsiteY80" fmla="*/ 4338309 h 9173439"/>
              <a:gd name="connsiteX81" fmla="*/ 1242772 w 18227951"/>
              <a:gd name="connsiteY81" fmla="*/ 4080888 h 9173439"/>
              <a:gd name="connsiteX82" fmla="*/ 1198693 w 18227951"/>
              <a:gd name="connsiteY82" fmla="*/ 3909438 h 9173439"/>
              <a:gd name="connsiteX83" fmla="*/ 970093 w 18227951"/>
              <a:gd name="connsiteY83" fmla="*/ 3989448 h 9173439"/>
              <a:gd name="connsiteX84" fmla="*/ 766328 w 18227951"/>
              <a:gd name="connsiteY84" fmla="*/ 4131990 h 9173439"/>
              <a:gd name="connsiteX85" fmla="*/ 555808 w 18227951"/>
              <a:gd name="connsiteY85" fmla="*/ 4355688 h 9173439"/>
              <a:gd name="connsiteX86" fmla="*/ 785900 w 18227951"/>
              <a:gd name="connsiteY86" fmla="*/ 4017771 h 9173439"/>
              <a:gd name="connsiteX87" fmla="*/ 1130113 w 18227951"/>
              <a:gd name="connsiteY87" fmla="*/ 3817500 h 9173439"/>
              <a:gd name="connsiteX88" fmla="*/ 1278703 w 18227951"/>
              <a:gd name="connsiteY88" fmla="*/ 3726558 h 9173439"/>
              <a:gd name="connsiteX89" fmla="*/ 1269661 w 18227951"/>
              <a:gd name="connsiteY89" fmla="*/ 3390117 h 9173439"/>
              <a:gd name="connsiteX90" fmla="*/ 1309620 w 18227951"/>
              <a:gd name="connsiteY90" fmla="*/ 3169963 h 9173439"/>
              <a:gd name="connsiteX91" fmla="*/ 1393003 w 18227951"/>
              <a:gd name="connsiteY91" fmla="*/ 3052188 h 9173439"/>
              <a:gd name="connsiteX92" fmla="*/ 1080693 w 18227951"/>
              <a:gd name="connsiteY92" fmla="*/ 2984604 h 9173439"/>
              <a:gd name="connsiteX93" fmla="*/ 663453 w 18227951"/>
              <a:gd name="connsiteY93" fmla="*/ 3023360 h 9173439"/>
              <a:gd name="connsiteX94" fmla="*/ 235111 w 18227951"/>
              <a:gd name="connsiteY94" fmla="*/ 3217172 h 9173439"/>
              <a:gd name="connsiteX95" fmla="*/ 421453 w 18227951"/>
              <a:gd name="connsiteY95" fmla="*/ 3029328 h 9173439"/>
              <a:gd name="connsiteX96" fmla="*/ 627193 w 18227951"/>
              <a:gd name="connsiteY96" fmla="*/ 2926458 h 9173439"/>
              <a:gd name="connsiteX97" fmla="*/ 854480 w 18227951"/>
              <a:gd name="connsiteY97" fmla="*/ 2889178 h 9173439"/>
              <a:gd name="connsiteX98" fmla="*/ 1149272 w 18227951"/>
              <a:gd name="connsiteY98" fmla="*/ 2889676 h 9173439"/>
              <a:gd name="connsiteX99" fmla="*/ 1531894 w 18227951"/>
              <a:gd name="connsiteY99" fmla="*/ 2917507 h 9173439"/>
              <a:gd name="connsiteX100" fmla="*/ 1860559 w 18227951"/>
              <a:gd name="connsiteY100" fmla="*/ 2766431 h 9173439"/>
              <a:gd name="connsiteX101" fmla="*/ 1701613 w 18227951"/>
              <a:gd name="connsiteY101" fmla="*/ 2263518 h 9173439"/>
              <a:gd name="connsiteX102" fmla="*/ 1690183 w 18227951"/>
              <a:gd name="connsiteY102" fmla="*/ 1966338 h 9173439"/>
              <a:gd name="connsiteX103" fmla="*/ 1381991 w 18227951"/>
              <a:gd name="connsiteY103" fmla="*/ 1841604 h 9173439"/>
              <a:gd name="connsiteX104" fmla="*/ 1095823 w 18227951"/>
              <a:gd name="connsiteY104" fmla="*/ 1714878 h 9173439"/>
              <a:gd name="connsiteX105" fmla="*/ 746507 w 18227951"/>
              <a:gd name="connsiteY105" fmla="*/ 1626415 h 9173439"/>
              <a:gd name="connsiteX106" fmla="*/ 352873 w 18227951"/>
              <a:gd name="connsiteY106" fmla="*/ 1726308 h 9173439"/>
              <a:gd name="connsiteX107" fmla="*/ 113171 w 18227951"/>
              <a:gd name="connsiteY107" fmla="*/ 1763582 h 9173439"/>
              <a:gd name="connsiteX108" fmla="*/ 9973 w 18227951"/>
              <a:gd name="connsiteY108" fmla="*/ 1737738 h 9173439"/>
              <a:gd name="connsiteX109" fmla="*/ 348516 w 18227951"/>
              <a:gd name="connsiteY109" fmla="*/ 1643812 h 9173439"/>
              <a:gd name="connsiteX110" fmla="*/ 653097 w 18227951"/>
              <a:gd name="connsiteY110" fmla="*/ 1543920 h 9173439"/>
              <a:gd name="connsiteX111" fmla="*/ 1072963 w 18227951"/>
              <a:gd name="connsiteY111" fmla="*/ 1612008 h 9173439"/>
              <a:gd name="connsiteX112" fmla="*/ 1244413 w 18227951"/>
              <a:gd name="connsiteY112" fmla="*/ 1657728 h 9173439"/>
              <a:gd name="connsiteX113" fmla="*/ 1205766 w 18227951"/>
              <a:gd name="connsiteY113" fmla="*/ 1451988 h 9173439"/>
              <a:gd name="connsiteX114" fmla="*/ 1046313 w 18227951"/>
              <a:gd name="connsiteY114" fmla="*/ 815409 h 9173439"/>
              <a:gd name="connsiteX115" fmla="*/ 1221553 w 18227951"/>
              <a:gd name="connsiteY115" fmla="*/ 1211958 h 9173439"/>
              <a:gd name="connsiteX0" fmla="*/ 1221553 w 19234678"/>
              <a:gd name="connsiteY0" fmla="*/ 1211958 h 9708619"/>
              <a:gd name="connsiteX1" fmla="*/ 1343911 w 19234678"/>
              <a:gd name="connsiteY1" fmla="*/ 1559828 h 9708619"/>
              <a:gd name="connsiteX2" fmla="*/ 1553023 w 19234678"/>
              <a:gd name="connsiteY2" fmla="*/ 1657728 h 9708619"/>
              <a:gd name="connsiteX3" fmla="*/ 1907353 w 19234678"/>
              <a:gd name="connsiteY3" fmla="*/ 1680588 h 9708619"/>
              <a:gd name="connsiteX4" fmla="*/ 2021653 w 19234678"/>
              <a:gd name="connsiteY4" fmla="*/ 1543428 h 9708619"/>
              <a:gd name="connsiteX5" fmla="*/ 2124523 w 19234678"/>
              <a:gd name="connsiteY5" fmla="*/ 1291968 h 9708619"/>
              <a:gd name="connsiteX6" fmla="*/ 2124523 w 19234678"/>
              <a:gd name="connsiteY6" fmla="*/ 1120518 h 9708619"/>
              <a:gd name="connsiteX7" fmla="*/ 2068029 w 19234678"/>
              <a:gd name="connsiteY7" fmla="*/ 825325 h 9708619"/>
              <a:gd name="connsiteX8" fmla="*/ 2078803 w 19234678"/>
              <a:gd name="connsiteY8" fmla="*/ 777618 h 9708619"/>
              <a:gd name="connsiteX9" fmla="*/ 2170243 w 19234678"/>
              <a:gd name="connsiteY9" fmla="*/ 1086228 h 9708619"/>
              <a:gd name="connsiteX10" fmla="*/ 2215963 w 19234678"/>
              <a:gd name="connsiteY10" fmla="*/ 1269108 h 9708619"/>
              <a:gd name="connsiteX11" fmla="*/ 2284543 w 19234678"/>
              <a:gd name="connsiteY11" fmla="*/ 1303398 h 9708619"/>
              <a:gd name="connsiteX12" fmla="*/ 2330263 w 19234678"/>
              <a:gd name="connsiteY12" fmla="*/ 1166238 h 9708619"/>
              <a:gd name="connsiteX13" fmla="*/ 2467423 w 19234678"/>
              <a:gd name="connsiteY13" fmla="*/ 880488 h 9708619"/>
              <a:gd name="connsiteX14" fmla="*/ 2558863 w 19234678"/>
              <a:gd name="connsiteY14" fmla="*/ 640458 h 9708619"/>
              <a:gd name="connsiteX15" fmla="*/ 2616013 w 19234678"/>
              <a:gd name="connsiteY15" fmla="*/ 537588 h 9708619"/>
              <a:gd name="connsiteX16" fmla="*/ 2558863 w 19234678"/>
              <a:gd name="connsiteY16" fmla="*/ 789048 h 9708619"/>
              <a:gd name="connsiteX17" fmla="*/ 2444563 w 19234678"/>
              <a:gd name="connsiteY17" fmla="*/ 1097658 h 9708619"/>
              <a:gd name="connsiteX18" fmla="*/ 2375983 w 19234678"/>
              <a:gd name="connsiteY18" fmla="*/ 1406268 h 9708619"/>
              <a:gd name="connsiteX19" fmla="*/ 2558863 w 19234678"/>
              <a:gd name="connsiteY19" fmla="*/ 1577718 h 9708619"/>
              <a:gd name="connsiteX20" fmla="*/ 2878903 w 19234678"/>
              <a:gd name="connsiteY20" fmla="*/ 1657728 h 9708619"/>
              <a:gd name="connsiteX21" fmla="*/ 3187513 w 19234678"/>
              <a:gd name="connsiteY21" fmla="*/ 1657728 h 9708619"/>
              <a:gd name="connsiteX22" fmla="*/ 3370393 w 19234678"/>
              <a:gd name="connsiteY22" fmla="*/ 1566288 h 9708619"/>
              <a:gd name="connsiteX23" fmla="*/ 3488066 w 19234678"/>
              <a:gd name="connsiteY23" fmla="*/ 1246753 h 9708619"/>
              <a:gd name="connsiteX24" fmla="*/ 3495138 w 19234678"/>
              <a:gd name="connsiteY24" fmla="*/ 1115548 h 9708619"/>
              <a:gd name="connsiteX25" fmla="*/ 3493650 w 19234678"/>
              <a:gd name="connsiteY25" fmla="*/ 1063976 h 9708619"/>
              <a:gd name="connsiteX26" fmla="*/ 3450403 w 19234678"/>
              <a:gd name="connsiteY26" fmla="*/ 777618 h 9708619"/>
              <a:gd name="connsiteX27" fmla="*/ 3119893 w 19234678"/>
              <a:gd name="connsiteY27" fmla="*/ 321571 h 9708619"/>
              <a:gd name="connsiteX28" fmla="*/ 3497351 w 19234678"/>
              <a:gd name="connsiteY28" fmla="*/ 674883 h 9708619"/>
              <a:gd name="connsiteX29" fmla="*/ 3759013 w 19234678"/>
              <a:gd name="connsiteY29" fmla="*/ 571878 h 9708619"/>
              <a:gd name="connsiteX30" fmla="*/ 3999043 w 19234678"/>
              <a:gd name="connsiteY30" fmla="*/ 91818 h 9708619"/>
              <a:gd name="connsiteX31" fmla="*/ 4033333 w 19234678"/>
              <a:gd name="connsiteY31" fmla="*/ 11808 h 9708619"/>
              <a:gd name="connsiteX32" fmla="*/ 3984569 w 19234678"/>
              <a:gd name="connsiteY32" fmla="*/ 247366 h 9708619"/>
              <a:gd name="connsiteX33" fmla="*/ 3812791 w 19234678"/>
              <a:gd name="connsiteY33" fmla="*/ 647417 h 9708619"/>
              <a:gd name="connsiteX34" fmla="*/ 3592906 w 19234678"/>
              <a:gd name="connsiteY34" fmla="*/ 811408 h 9708619"/>
              <a:gd name="connsiteX35" fmla="*/ 3604425 w 19234678"/>
              <a:gd name="connsiteY35" fmla="*/ 999253 h 9708619"/>
              <a:gd name="connsiteX36" fmla="*/ 3872985 w 19234678"/>
              <a:gd name="connsiteY36" fmla="*/ 881976 h 9708619"/>
              <a:gd name="connsiteX37" fmla="*/ 4200754 w 19234678"/>
              <a:gd name="connsiteY37" fmla="*/ 774136 h 9708619"/>
              <a:gd name="connsiteX38" fmla="*/ 4064251 w 19234678"/>
              <a:gd name="connsiteY38" fmla="*/ 847195 h 9708619"/>
              <a:gd name="connsiteX39" fmla="*/ 3818880 w 19234678"/>
              <a:gd name="connsiteY39" fmla="*/ 991305 h 9708619"/>
              <a:gd name="connsiteX40" fmla="*/ 3658531 w 19234678"/>
              <a:gd name="connsiteY40" fmla="*/ 1093178 h 9708619"/>
              <a:gd name="connsiteX41" fmla="*/ 3622838 w 19234678"/>
              <a:gd name="connsiteY41" fmla="*/ 1221401 h 9708619"/>
              <a:gd name="connsiteX42" fmla="*/ 3577446 w 19234678"/>
              <a:gd name="connsiteY42" fmla="*/ 1500691 h 9708619"/>
              <a:gd name="connsiteX43" fmla="*/ 3461833 w 19234678"/>
              <a:gd name="connsiteY43" fmla="*/ 1726308 h 9708619"/>
              <a:gd name="connsiteX44" fmla="*/ 3278953 w 19234678"/>
              <a:gd name="connsiteY44" fmla="*/ 2034918 h 9708619"/>
              <a:gd name="connsiteX45" fmla="*/ 3288742 w 19234678"/>
              <a:gd name="connsiteY45" fmla="*/ 2273460 h 9708619"/>
              <a:gd name="connsiteX46" fmla="*/ 3434288 w 19234678"/>
              <a:gd name="connsiteY46" fmla="*/ 2417577 h 9708619"/>
              <a:gd name="connsiteX47" fmla="*/ 3781217 w 19234678"/>
              <a:gd name="connsiteY47" fmla="*/ 2618845 h 9708619"/>
              <a:gd name="connsiteX48" fmla="*/ 4079053 w 19234678"/>
              <a:gd name="connsiteY48" fmla="*/ 2777868 h 9708619"/>
              <a:gd name="connsiteX49" fmla="*/ 18227951 w 19234678"/>
              <a:gd name="connsiteY49" fmla="*/ 9173439 h 9708619"/>
              <a:gd name="connsiteX50" fmla="*/ 18064964 w 19234678"/>
              <a:gd name="connsiteY50" fmla="*/ 9394536 h 9708619"/>
              <a:gd name="connsiteX51" fmla="*/ 3944371 w 19234678"/>
              <a:gd name="connsiteY51" fmla="*/ 2976643 h 9708619"/>
              <a:gd name="connsiteX52" fmla="*/ 3460193 w 19234678"/>
              <a:gd name="connsiteY52" fmla="*/ 2852901 h 9708619"/>
              <a:gd name="connsiteX53" fmla="*/ 3217865 w 19234678"/>
              <a:gd name="connsiteY53" fmla="*/ 2829045 h 9708619"/>
              <a:gd name="connsiteX54" fmla="*/ 3025524 w 19234678"/>
              <a:gd name="connsiteY54" fmla="*/ 2858861 h 9708619"/>
              <a:gd name="connsiteX55" fmla="*/ 2832855 w 19234678"/>
              <a:gd name="connsiteY55" fmla="*/ 2930924 h 9708619"/>
              <a:gd name="connsiteX56" fmla="*/ 2820111 w 19234678"/>
              <a:gd name="connsiteY56" fmla="*/ 3026344 h 9708619"/>
              <a:gd name="connsiteX57" fmla="*/ 2959241 w 19234678"/>
              <a:gd name="connsiteY57" fmla="*/ 3167976 h 9708619"/>
              <a:gd name="connsiteX58" fmla="*/ 3176083 w 19234678"/>
              <a:gd name="connsiteY58" fmla="*/ 3269358 h 9708619"/>
              <a:gd name="connsiteX59" fmla="*/ 3388239 w 19234678"/>
              <a:gd name="connsiteY59" fmla="*/ 3442290 h 9708619"/>
              <a:gd name="connsiteX60" fmla="*/ 3212014 w 19234678"/>
              <a:gd name="connsiteY60" fmla="*/ 3336948 h 9708619"/>
              <a:gd name="connsiteX61" fmla="*/ 3004633 w 19234678"/>
              <a:gd name="connsiteY61" fmla="*/ 3276814 h 9708619"/>
              <a:gd name="connsiteX62" fmla="*/ 2771676 w 19234678"/>
              <a:gd name="connsiteY62" fmla="*/ 3166987 h 9708619"/>
              <a:gd name="connsiteX63" fmla="*/ 2638873 w 19234678"/>
              <a:gd name="connsiteY63" fmla="*/ 3097908 h 9708619"/>
              <a:gd name="connsiteX64" fmla="*/ 2570293 w 19234678"/>
              <a:gd name="connsiteY64" fmla="*/ 3109338 h 9708619"/>
              <a:gd name="connsiteX65" fmla="*/ 2525557 w 19234678"/>
              <a:gd name="connsiteY65" fmla="*/ 3326508 h 9708619"/>
              <a:gd name="connsiteX66" fmla="*/ 2584349 w 19234678"/>
              <a:gd name="connsiteY66" fmla="*/ 3577470 h 9708619"/>
              <a:gd name="connsiteX67" fmla="*/ 2663703 w 19234678"/>
              <a:gd name="connsiteY67" fmla="*/ 3996904 h 9708619"/>
              <a:gd name="connsiteX68" fmla="*/ 2633113 w 19234678"/>
              <a:gd name="connsiteY68" fmla="*/ 4192703 h 9708619"/>
              <a:gd name="connsiteX69" fmla="*/ 2539703 w 19234678"/>
              <a:gd name="connsiteY69" fmla="*/ 4455574 h 9708619"/>
              <a:gd name="connsiteX70" fmla="*/ 2595212 w 19234678"/>
              <a:gd name="connsiteY70" fmla="*/ 3945217 h 9708619"/>
              <a:gd name="connsiteX71" fmla="*/ 2481240 w 19234678"/>
              <a:gd name="connsiteY71" fmla="*/ 3566538 h 9708619"/>
              <a:gd name="connsiteX72" fmla="*/ 2307403 w 19234678"/>
              <a:gd name="connsiteY72" fmla="*/ 3166488 h 9708619"/>
              <a:gd name="connsiteX73" fmla="*/ 2261683 w 19234678"/>
              <a:gd name="connsiteY73" fmla="*/ 3063618 h 9708619"/>
              <a:gd name="connsiteX74" fmla="*/ 2078803 w 19234678"/>
              <a:gd name="connsiteY74" fmla="*/ 2949318 h 9708619"/>
              <a:gd name="connsiteX75" fmla="*/ 1824299 w 19234678"/>
              <a:gd name="connsiteY75" fmla="*/ 3002494 h 9708619"/>
              <a:gd name="connsiteX76" fmla="*/ 1412162 w 19234678"/>
              <a:gd name="connsiteY76" fmla="*/ 3235573 h 9708619"/>
              <a:gd name="connsiteX77" fmla="*/ 1381573 w 19234678"/>
              <a:gd name="connsiteY77" fmla="*/ 3680838 h 9708619"/>
              <a:gd name="connsiteX78" fmla="*/ 1340867 w 19234678"/>
              <a:gd name="connsiteY78" fmla="*/ 3980504 h 9708619"/>
              <a:gd name="connsiteX79" fmla="*/ 1197619 w 19234678"/>
              <a:gd name="connsiteY79" fmla="*/ 4738831 h 9708619"/>
              <a:gd name="connsiteX80" fmla="*/ 1220896 w 19234678"/>
              <a:gd name="connsiteY80" fmla="*/ 4338309 h 9708619"/>
              <a:gd name="connsiteX81" fmla="*/ 1242772 w 19234678"/>
              <a:gd name="connsiteY81" fmla="*/ 4080888 h 9708619"/>
              <a:gd name="connsiteX82" fmla="*/ 1198693 w 19234678"/>
              <a:gd name="connsiteY82" fmla="*/ 3909438 h 9708619"/>
              <a:gd name="connsiteX83" fmla="*/ 970093 w 19234678"/>
              <a:gd name="connsiteY83" fmla="*/ 3989448 h 9708619"/>
              <a:gd name="connsiteX84" fmla="*/ 766328 w 19234678"/>
              <a:gd name="connsiteY84" fmla="*/ 4131990 h 9708619"/>
              <a:gd name="connsiteX85" fmla="*/ 555808 w 19234678"/>
              <a:gd name="connsiteY85" fmla="*/ 4355688 h 9708619"/>
              <a:gd name="connsiteX86" fmla="*/ 785900 w 19234678"/>
              <a:gd name="connsiteY86" fmla="*/ 4017771 h 9708619"/>
              <a:gd name="connsiteX87" fmla="*/ 1130113 w 19234678"/>
              <a:gd name="connsiteY87" fmla="*/ 3817500 h 9708619"/>
              <a:gd name="connsiteX88" fmla="*/ 1278703 w 19234678"/>
              <a:gd name="connsiteY88" fmla="*/ 3726558 h 9708619"/>
              <a:gd name="connsiteX89" fmla="*/ 1269661 w 19234678"/>
              <a:gd name="connsiteY89" fmla="*/ 3390117 h 9708619"/>
              <a:gd name="connsiteX90" fmla="*/ 1309620 w 19234678"/>
              <a:gd name="connsiteY90" fmla="*/ 3169963 h 9708619"/>
              <a:gd name="connsiteX91" fmla="*/ 1393003 w 19234678"/>
              <a:gd name="connsiteY91" fmla="*/ 3052188 h 9708619"/>
              <a:gd name="connsiteX92" fmla="*/ 1080693 w 19234678"/>
              <a:gd name="connsiteY92" fmla="*/ 2984604 h 9708619"/>
              <a:gd name="connsiteX93" fmla="*/ 663453 w 19234678"/>
              <a:gd name="connsiteY93" fmla="*/ 3023360 h 9708619"/>
              <a:gd name="connsiteX94" fmla="*/ 235111 w 19234678"/>
              <a:gd name="connsiteY94" fmla="*/ 3217172 h 9708619"/>
              <a:gd name="connsiteX95" fmla="*/ 421453 w 19234678"/>
              <a:gd name="connsiteY95" fmla="*/ 3029328 h 9708619"/>
              <a:gd name="connsiteX96" fmla="*/ 627193 w 19234678"/>
              <a:gd name="connsiteY96" fmla="*/ 2926458 h 9708619"/>
              <a:gd name="connsiteX97" fmla="*/ 854480 w 19234678"/>
              <a:gd name="connsiteY97" fmla="*/ 2889178 h 9708619"/>
              <a:gd name="connsiteX98" fmla="*/ 1149272 w 19234678"/>
              <a:gd name="connsiteY98" fmla="*/ 2889676 h 9708619"/>
              <a:gd name="connsiteX99" fmla="*/ 1531894 w 19234678"/>
              <a:gd name="connsiteY99" fmla="*/ 2917507 h 9708619"/>
              <a:gd name="connsiteX100" fmla="*/ 1860559 w 19234678"/>
              <a:gd name="connsiteY100" fmla="*/ 2766431 h 9708619"/>
              <a:gd name="connsiteX101" fmla="*/ 1701613 w 19234678"/>
              <a:gd name="connsiteY101" fmla="*/ 2263518 h 9708619"/>
              <a:gd name="connsiteX102" fmla="*/ 1690183 w 19234678"/>
              <a:gd name="connsiteY102" fmla="*/ 1966338 h 9708619"/>
              <a:gd name="connsiteX103" fmla="*/ 1381991 w 19234678"/>
              <a:gd name="connsiteY103" fmla="*/ 1841604 h 9708619"/>
              <a:gd name="connsiteX104" fmla="*/ 1095823 w 19234678"/>
              <a:gd name="connsiteY104" fmla="*/ 1714878 h 9708619"/>
              <a:gd name="connsiteX105" fmla="*/ 746507 w 19234678"/>
              <a:gd name="connsiteY105" fmla="*/ 1626415 h 9708619"/>
              <a:gd name="connsiteX106" fmla="*/ 352873 w 19234678"/>
              <a:gd name="connsiteY106" fmla="*/ 1726308 h 9708619"/>
              <a:gd name="connsiteX107" fmla="*/ 113171 w 19234678"/>
              <a:gd name="connsiteY107" fmla="*/ 1763582 h 9708619"/>
              <a:gd name="connsiteX108" fmla="*/ 9973 w 19234678"/>
              <a:gd name="connsiteY108" fmla="*/ 1737738 h 9708619"/>
              <a:gd name="connsiteX109" fmla="*/ 348516 w 19234678"/>
              <a:gd name="connsiteY109" fmla="*/ 1643812 h 9708619"/>
              <a:gd name="connsiteX110" fmla="*/ 653097 w 19234678"/>
              <a:gd name="connsiteY110" fmla="*/ 1543920 h 9708619"/>
              <a:gd name="connsiteX111" fmla="*/ 1072963 w 19234678"/>
              <a:gd name="connsiteY111" fmla="*/ 1612008 h 9708619"/>
              <a:gd name="connsiteX112" fmla="*/ 1244413 w 19234678"/>
              <a:gd name="connsiteY112" fmla="*/ 1657728 h 9708619"/>
              <a:gd name="connsiteX113" fmla="*/ 1205766 w 19234678"/>
              <a:gd name="connsiteY113" fmla="*/ 1451988 h 9708619"/>
              <a:gd name="connsiteX114" fmla="*/ 1046313 w 19234678"/>
              <a:gd name="connsiteY114" fmla="*/ 815409 h 9708619"/>
              <a:gd name="connsiteX115" fmla="*/ 1221553 w 19234678"/>
              <a:gd name="connsiteY115" fmla="*/ 1211958 h 9708619"/>
              <a:gd name="connsiteX0" fmla="*/ 1221553 w 19048999"/>
              <a:gd name="connsiteY0" fmla="*/ 1211958 h 9628343"/>
              <a:gd name="connsiteX1" fmla="*/ 1343911 w 19048999"/>
              <a:gd name="connsiteY1" fmla="*/ 1559828 h 9628343"/>
              <a:gd name="connsiteX2" fmla="*/ 1553023 w 19048999"/>
              <a:gd name="connsiteY2" fmla="*/ 1657728 h 9628343"/>
              <a:gd name="connsiteX3" fmla="*/ 1907353 w 19048999"/>
              <a:gd name="connsiteY3" fmla="*/ 1680588 h 9628343"/>
              <a:gd name="connsiteX4" fmla="*/ 2021653 w 19048999"/>
              <a:gd name="connsiteY4" fmla="*/ 1543428 h 9628343"/>
              <a:gd name="connsiteX5" fmla="*/ 2124523 w 19048999"/>
              <a:gd name="connsiteY5" fmla="*/ 1291968 h 9628343"/>
              <a:gd name="connsiteX6" fmla="*/ 2124523 w 19048999"/>
              <a:gd name="connsiteY6" fmla="*/ 1120518 h 9628343"/>
              <a:gd name="connsiteX7" fmla="*/ 2068029 w 19048999"/>
              <a:gd name="connsiteY7" fmla="*/ 825325 h 9628343"/>
              <a:gd name="connsiteX8" fmla="*/ 2078803 w 19048999"/>
              <a:gd name="connsiteY8" fmla="*/ 777618 h 9628343"/>
              <a:gd name="connsiteX9" fmla="*/ 2170243 w 19048999"/>
              <a:gd name="connsiteY9" fmla="*/ 1086228 h 9628343"/>
              <a:gd name="connsiteX10" fmla="*/ 2215963 w 19048999"/>
              <a:gd name="connsiteY10" fmla="*/ 1269108 h 9628343"/>
              <a:gd name="connsiteX11" fmla="*/ 2284543 w 19048999"/>
              <a:gd name="connsiteY11" fmla="*/ 1303398 h 9628343"/>
              <a:gd name="connsiteX12" fmla="*/ 2330263 w 19048999"/>
              <a:gd name="connsiteY12" fmla="*/ 1166238 h 9628343"/>
              <a:gd name="connsiteX13" fmla="*/ 2467423 w 19048999"/>
              <a:gd name="connsiteY13" fmla="*/ 880488 h 9628343"/>
              <a:gd name="connsiteX14" fmla="*/ 2558863 w 19048999"/>
              <a:gd name="connsiteY14" fmla="*/ 640458 h 9628343"/>
              <a:gd name="connsiteX15" fmla="*/ 2616013 w 19048999"/>
              <a:gd name="connsiteY15" fmla="*/ 537588 h 9628343"/>
              <a:gd name="connsiteX16" fmla="*/ 2558863 w 19048999"/>
              <a:gd name="connsiteY16" fmla="*/ 789048 h 9628343"/>
              <a:gd name="connsiteX17" fmla="*/ 2444563 w 19048999"/>
              <a:gd name="connsiteY17" fmla="*/ 1097658 h 9628343"/>
              <a:gd name="connsiteX18" fmla="*/ 2375983 w 19048999"/>
              <a:gd name="connsiteY18" fmla="*/ 1406268 h 9628343"/>
              <a:gd name="connsiteX19" fmla="*/ 2558863 w 19048999"/>
              <a:gd name="connsiteY19" fmla="*/ 1577718 h 9628343"/>
              <a:gd name="connsiteX20" fmla="*/ 2878903 w 19048999"/>
              <a:gd name="connsiteY20" fmla="*/ 1657728 h 9628343"/>
              <a:gd name="connsiteX21" fmla="*/ 3187513 w 19048999"/>
              <a:gd name="connsiteY21" fmla="*/ 1657728 h 9628343"/>
              <a:gd name="connsiteX22" fmla="*/ 3370393 w 19048999"/>
              <a:gd name="connsiteY22" fmla="*/ 1566288 h 9628343"/>
              <a:gd name="connsiteX23" fmla="*/ 3488066 w 19048999"/>
              <a:gd name="connsiteY23" fmla="*/ 1246753 h 9628343"/>
              <a:gd name="connsiteX24" fmla="*/ 3495138 w 19048999"/>
              <a:gd name="connsiteY24" fmla="*/ 1115548 h 9628343"/>
              <a:gd name="connsiteX25" fmla="*/ 3493650 w 19048999"/>
              <a:gd name="connsiteY25" fmla="*/ 1063976 h 9628343"/>
              <a:gd name="connsiteX26" fmla="*/ 3450403 w 19048999"/>
              <a:gd name="connsiteY26" fmla="*/ 777618 h 9628343"/>
              <a:gd name="connsiteX27" fmla="*/ 3119893 w 19048999"/>
              <a:gd name="connsiteY27" fmla="*/ 321571 h 9628343"/>
              <a:gd name="connsiteX28" fmla="*/ 3497351 w 19048999"/>
              <a:gd name="connsiteY28" fmla="*/ 674883 h 9628343"/>
              <a:gd name="connsiteX29" fmla="*/ 3759013 w 19048999"/>
              <a:gd name="connsiteY29" fmla="*/ 571878 h 9628343"/>
              <a:gd name="connsiteX30" fmla="*/ 3999043 w 19048999"/>
              <a:gd name="connsiteY30" fmla="*/ 91818 h 9628343"/>
              <a:gd name="connsiteX31" fmla="*/ 4033333 w 19048999"/>
              <a:gd name="connsiteY31" fmla="*/ 11808 h 9628343"/>
              <a:gd name="connsiteX32" fmla="*/ 3984569 w 19048999"/>
              <a:gd name="connsiteY32" fmla="*/ 247366 h 9628343"/>
              <a:gd name="connsiteX33" fmla="*/ 3812791 w 19048999"/>
              <a:gd name="connsiteY33" fmla="*/ 647417 h 9628343"/>
              <a:gd name="connsiteX34" fmla="*/ 3592906 w 19048999"/>
              <a:gd name="connsiteY34" fmla="*/ 811408 h 9628343"/>
              <a:gd name="connsiteX35" fmla="*/ 3604425 w 19048999"/>
              <a:gd name="connsiteY35" fmla="*/ 999253 h 9628343"/>
              <a:gd name="connsiteX36" fmla="*/ 3872985 w 19048999"/>
              <a:gd name="connsiteY36" fmla="*/ 881976 h 9628343"/>
              <a:gd name="connsiteX37" fmla="*/ 4200754 w 19048999"/>
              <a:gd name="connsiteY37" fmla="*/ 774136 h 9628343"/>
              <a:gd name="connsiteX38" fmla="*/ 4064251 w 19048999"/>
              <a:gd name="connsiteY38" fmla="*/ 847195 h 9628343"/>
              <a:gd name="connsiteX39" fmla="*/ 3818880 w 19048999"/>
              <a:gd name="connsiteY39" fmla="*/ 991305 h 9628343"/>
              <a:gd name="connsiteX40" fmla="*/ 3658531 w 19048999"/>
              <a:gd name="connsiteY40" fmla="*/ 1093178 h 9628343"/>
              <a:gd name="connsiteX41" fmla="*/ 3622838 w 19048999"/>
              <a:gd name="connsiteY41" fmla="*/ 1221401 h 9628343"/>
              <a:gd name="connsiteX42" fmla="*/ 3577446 w 19048999"/>
              <a:gd name="connsiteY42" fmla="*/ 1500691 h 9628343"/>
              <a:gd name="connsiteX43" fmla="*/ 3461833 w 19048999"/>
              <a:gd name="connsiteY43" fmla="*/ 1726308 h 9628343"/>
              <a:gd name="connsiteX44" fmla="*/ 3278953 w 19048999"/>
              <a:gd name="connsiteY44" fmla="*/ 2034918 h 9628343"/>
              <a:gd name="connsiteX45" fmla="*/ 3288742 w 19048999"/>
              <a:gd name="connsiteY45" fmla="*/ 2273460 h 9628343"/>
              <a:gd name="connsiteX46" fmla="*/ 3434288 w 19048999"/>
              <a:gd name="connsiteY46" fmla="*/ 2417577 h 9628343"/>
              <a:gd name="connsiteX47" fmla="*/ 3781217 w 19048999"/>
              <a:gd name="connsiteY47" fmla="*/ 2618845 h 9628343"/>
              <a:gd name="connsiteX48" fmla="*/ 6588323 w 19048999"/>
              <a:gd name="connsiteY48" fmla="*/ 3874193 h 9628343"/>
              <a:gd name="connsiteX49" fmla="*/ 18227951 w 19048999"/>
              <a:gd name="connsiteY49" fmla="*/ 9173439 h 9628343"/>
              <a:gd name="connsiteX50" fmla="*/ 18064964 w 19048999"/>
              <a:gd name="connsiteY50" fmla="*/ 9394536 h 9628343"/>
              <a:gd name="connsiteX51" fmla="*/ 3944371 w 19048999"/>
              <a:gd name="connsiteY51" fmla="*/ 2976643 h 9628343"/>
              <a:gd name="connsiteX52" fmla="*/ 3460193 w 19048999"/>
              <a:gd name="connsiteY52" fmla="*/ 2852901 h 9628343"/>
              <a:gd name="connsiteX53" fmla="*/ 3217865 w 19048999"/>
              <a:gd name="connsiteY53" fmla="*/ 2829045 h 9628343"/>
              <a:gd name="connsiteX54" fmla="*/ 3025524 w 19048999"/>
              <a:gd name="connsiteY54" fmla="*/ 2858861 h 9628343"/>
              <a:gd name="connsiteX55" fmla="*/ 2832855 w 19048999"/>
              <a:gd name="connsiteY55" fmla="*/ 2930924 h 9628343"/>
              <a:gd name="connsiteX56" fmla="*/ 2820111 w 19048999"/>
              <a:gd name="connsiteY56" fmla="*/ 3026344 h 9628343"/>
              <a:gd name="connsiteX57" fmla="*/ 2959241 w 19048999"/>
              <a:gd name="connsiteY57" fmla="*/ 3167976 h 9628343"/>
              <a:gd name="connsiteX58" fmla="*/ 3176083 w 19048999"/>
              <a:gd name="connsiteY58" fmla="*/ 3269358 h 9628343"/>
              <a:gd name="connsiteX59" fmla="*/ 3388239 w 19048999"/>
              <a:gd name="connsiteY59" fmla="*/ 3442290 h 9628343"/>
              <a:gd name="connsiteX60" fmla="*/ 3212014 w 19048999"/>
              <a:gd name="connsiteY60" fmla="*/ 3336948 h 9628343"/>
              <a:gd name="connsiteX61" fmla="*/ 3004633 w 19048999"/>
              <a:gd name="connsiteY61" fmla="*/ 3276814 h 9628343"/>
              <a:gd name="connsiteX62" fmla="*/ 2771676 w 19048999"/>
              <a:gd name="connsiteY62" fmla="*/ 3166987 h 9628343"/>
              <a:gd name="connsiteX63" fmla="*/ 2638873 w 19048999"/>
              <a:gd name="connsiteY63" fmla="*/ 3097908 h 9628343"/>
              <a:gd name="connsiteX64" fmla="*/ 2570293 w 19048999"/>
              <a:gd name="connsiteY64" fmla="*/ 3109338 h 9628343"/>
              <a:gd name="connsiteX65" fmla="*/ 2525557 w 19048999"/>
              <a:gd name="connsiteY65" fmla="*/ 3326508 h 9628343"/>
              <a:gd name="connsiteX66" fmla="*/ 2584349 w 19048999"/>
              <a:gd name="connsiteY66" fmla="*/ 3577470 h 9628343"/>
              <a:gd name="connsiteX67" fmla="*/ 2663703 w 19048999"/>
              <a:gd name="connsiteY67" fmla="*/ 3996904 h 9628343"/>
              <a:gd name="connsiteX68" fmla="*/ 2633113 w 19048999"/>
              <a:gd name="connsiteY68" fmla="*/ 4192703 h 9628343"/>
              <a:gd name="connsiteX69" fmla="*/ 2539703 w 19048999"/>
              <a:gd name="connsiteY69" fmla="*/ 4455574 h 9628343"/>
              <a:gd name="connsiteX70" fmla="*/ 2595212 w 19048999"/>
              <a:gd name="connsiteY70" fmla="*/ 3945217 h 9628343"/>
              <a:gd name="connsiteX71" fmla="*/ 2481240 w 19048999"/>
              <a:gd name="connsiteY71" fmla="*/ 3566538 h 9628343"/>
              <a:gd name="connsiteX72" fmla="*/ 2307403 w 19048999"/>
              <a:gd name="connsiteY72" fmla="*/ 3166488 h 9628343"/>
              <a:gd name="connsiteX73" fmla="*/ 2261683 w 19048999"/>
              <a:gd name="connsiteY73" fmla="*/ 3063618 h 9628343"/>
              <a:gd name="connsiteX74" fmla="*/ 2078803 w 19048999"/>
              <a:gd name="connsiteY74" fmla="*/ 2949318 h 9628343"/>
              <a:gd name="connsiteX75" fmla="*/ 1824299 w 19048999"/>
              <a:gd name="connsiteY75" fmla="*/ 3002494 h 9628343"/>
              <a:gd name="connsiteX76" fmla="*/ 1412162 w 19048999"/>
              <a:gd name="connsiteY76" fmla="*/ 3235573 h 9628343"/>
              <a:gd name="connsiteX77" fmla="*/ 1381573 w 19048999"/>
              <a:gd name="connsiteY77" fmla="*/ 3680838 h 9628343"/>
              <a:gd name="connsiteX78" fmla="*/ 1340867 w 19048999"/>
              <a:gd name="connsiteY78" fmla="*/ 3980504 h 9628343"/>
              <a:gd name="connsiteX79" fmla="*/ 1197619 w 19048999"/>
              <a:gd name="connsiteY79" fmla="*/ 4738831 h 9628343"/>
              <a:gd name="connsiteX80" fmla="*/ 1220896 w 19048999"/>
              <a:gd name="connsiteY80" fmla="*/ 4338309 h 9628343"/>
              <a:gd name="connsiteX81" fmla="*/ 1242772 w 19048999"/>
              <a:gd name="connsiteY81" fmla="*/ 4080888 h 9628343"/>
              <a:gd name="connsiteX82" fmla="*/ 1198693 w 19048999"/>
              <a:gd name="connsiteY82" fmla="*/ 3909438 h 9628343"/>
              <a:gd name="connsiteX83" fmla="*/ 970093 w 19048999"/>
              <a:gd name="connsiteY83" fmla="*/ 3989448 h 9628343"/>
              <a:gd name="connsiteX84" fmla="*/ 766328 w 19048999"/>
              <a:gd name="connsiteY84" fmla="*/ 4131990 h 9628343"/>
              <a:gd name="connsiteX85" fmla="*/ 555808 w 19048999"/>
              <a:gd name="connsiteY85" fmla="*/ 4355688 h 9628343"/>
              <a:gd name="connsiteX86" fmla="*/ 785900 w 19048999"/>
              <a:gd name="connsiteY86" fmla="*/ 4017771 h 9628343"/>
              <a:gd name="connsiteX87" fmla="*/ 1130113 w 19048999"/>
              <a:gd name="connsiteY87" fmla="*/ 3817500 h 9628343"/>
              <a:gd name="connsiteX88" fmla="*/ 1278703 w 19048999"/>
              <a:gd name="connsiteY88" fmla="*/ 3726558 h 9628343"/>
              <a:gd name="connsiteX89" fmla="*/ 1269661 w 19048999"/>
              <a:gd name="connsiteY89" fmla="*/ 3390117 h 9628343"/>
              <a:gd name="connsiteX90" fmla="*/ 1309620 w 19048999"/>
              <a:gd name="connsiteY90" fmla="*/ 3169963 h 9628343"/>
              <a:gd name="connsiteX91" fmla="*/ 1393003 w 19048999"/>
              <a:gd name="connsiteY91" fmla="*/ 3052188 h 9628343"/>
              <a:gd name="connsiteX92" fmla="*/ 1080693 w 19048999"/>
              <a:gd name="connsiteY92" fmla="*/ 2984604 h 9628343"/>
              <a:gd name="connsiteX93" fmla="*/ 663453 w 19048999"/>
              <a:gd name="connsiteY93" fmla="*/ 3023360 h 9628343"/>
              <a:gd name="connsiteX94" fmla="*/ 235111 w 19048999"/>
              <a:gd name="connsiteY94" fmla="*/ 3217172 h 9628343"/>
              <a:gd name="connsiteX95" fmla="*/ 421453 w 19048999"/>
              <a:gd name="connsiteY95" fmla="*/ 3029328 h 9628343"/>
              <a:gd name="connsiteX96" fmla="*/ 627193 w 19048999"/>
              <a:gd name="connsiteY96" fmla="*/ 2926458 h 9628343"/>
              <a:gd name="connsiteX97" fmla="*/ 854480 w 19048999"/>
              <a:gd name="connsiteY97" fmla="*/ 2889178 h 9628343"/>
              <a:gd name="connsiteX98" fmla="*/ 1149272 w 19048999"/>
              <a:gd name="connsiteY98" fmla="*/ 2889676 h 9628343"/>
              <a:gd name="connsiteX99" fmla="*/ 1531894 w 19048999"/>
              <a:gd name="connsiteY99" fmla="*/ 2917507 h 9628343"/>
              <a:gd name="connsiteX100" fmla="*/ 1860559 w 19048999"/>
              <a:gd name="connsiteY100" fmla="*/ 2766431 h 9628343"/>
              <a:gd name="connsiteX101" fmla="*/ 1701613 w 19048999"/>
              <a:gd name="connsiteY101" fmla="*/ 2263518 h 9628343"/>
              <a:gd name="connsiteX102" fmla="*/ 1690183 w 19048999"/>
              <a:gd name="connsiteY102" fmla="*/ 1966338 h 9628343"/>
              <a:gd name="connsiteX103" fmla="*/ 1381991 w 19048999"/>
              <a:gd name="connsiteY103" fmla="*/ 1841604 h 9628343"/>
              <a:gd name="connsiteX104" fmla="*/ 1095823 w 19048999"/>
              <a:gd name="connsiteY104" fmla="*/ 1714878 h 9628343"/>
              <a:gd name="connsiteX105" fmla="*/ 746507 w 19048999"/>
              <a:gd name="connsiteY105" fmla="*/ 1626415 h 9628343"/>
              <a:gd name="connsiteX106" fmla="*/ 352873 w 19048999"/>
              <a:gd name="connsiteY106" fmla="*/ 1726308 h 9628343"/>
              <a:gd name="connsiteX107" fmla="*/ 113171 w 19048999"/>
              <a:gd name="connsiteY107" fmla="*/ 1763582 h 9628343"/>
              <a:gd name="connsiteX108" fmla="*/ 9973 w 19048999"/>
              <a:gd name="connsiteY108" fmla="*/ 1737738 h 9628343"/>
              <a:gd name="connsiteX109" fmla="*/ 348516 w 19048999"/>
              <a:gd name="connsiteY109" fmla="*/ 1643812 h 9628343"/>
              <a:gd name="connsiteX110" fmla="*/ 653097 w 19048999"/>
              <a:gd name="connsiteY110" fmla="*/ 1543920 h 9628343"/>
              <a:gd name="connsiteX111" fmla="*/ 1072963 w 19048999"/>
              <a:gd name="connsiteY111" fmla="*/ 1612008 h 9628343"/>
              <a:gd name="connsiteX112" fmla="*/ 1244413 w 19048999"/>
              <a:gd name="connsiteY112" fmla="*/ 1657728 h 9628343"/>
              <a:gd name="connsiteX113" fmla="*/ 1205766 w 19048999"/>
              <a:gd name="connsiteY113" fmla="*/ 1451988 h 9628343"/>
              <a:gd name="connsiteX114" fmla="*/ 1046313 w 19048999"/>
              <a:gd name="connsiteY114" fmla="*/ 815409 h 9628343"/>
              <a:gd name="connsiteX115" fmla="*/ 1221553 w 19048999"/>
              <a:gd name="connsiteY115" fmla="*/ 1211958 h 9628343"/>
              <a:gd name="connsiteX0" fmla="*/ 1221553 w 19048999"/>
              <a:gd name="connsiteY0" fmla="*/ 1211958 h 9628343"/>
              <a:gd name="connsiteX1" fmla="*/ 1343911 w 19048999"/>
              <a:gd name="connsiteY1" fmla="*/ 1559828 h 9628343"/>
              <a:gd name="connsiteX2" fmla="*/ 1553023 w 19048999"/>
              <a:gd name="connsiteY2" fmla="*/ 1657728 h 9628343"/>
              <a:gd name="connsiteX3" fmla="*/ 1907353 w 19048999"/>
              <a:gd name="connsiteY3" fmla="*/ 1680588 h 9628343"/>
              <a:gd name="connsiteX4" fmla="*/ 2021653 w 19048999"/>
              <a:gd name="connsiteY4" fmla="*/ 1543428 h 9628343"/>
              <a:gd name="connsiteX5" fmla="*/ 2124523 w 19048999"/>
              <a:gd name="connsiteY5" fmla="*/ 1291968 h 9628343"/>
              <a:gd name="connsiteX6" fmla="*/ 2124523 w 19048999"/>
              <a:gd name="connsiteY6" fmla="*/ 1120518 h 9628343"/>
              <a:gd name="connsiteX7" fmla="*/ 2068029 w 19048999"/>
              <a:gd name="connsiteY7" fmla="*/ 825325 h 9628343"/>
              <a:gd name="connsiteX8" fmla="*/ 2078803 w 19048999"/>
              <a:gd name="connsiteY8" fmla="*/ 777618 h 9628343"/>
              <a:gd name="connsiteX9" fmla="*/ 2170243 w 19048999"/>
              <a:gd name="connsiteY9" fmla="*/ 1086228 h 9628343"/>
              <a:gd name="connsiteX10" fmla="*/ 2215963 w 19048999"/>
              <a:gd name="connsiteY10" fmla="*/ 1269108 h 9628343"/>
              <a:gd name="connsiteX11" fmla="*/ 2284543 w 19048999"/>
              <a:gd name="connsiteY11" fmla="*/ 1303398 h 9628343"/>
              <a:gd name="connsiteX12" fmla="*/ 2330263 w 19048999"/>
              <a:gd name="connsiteY12" fmla="*/ 1166238 h 9628343"/>
              <a:gd name="connsiteX13" fmla="*/ 2467423 w 19048999"/>
              <a:gd name="connsiteY13" fmla="*/ 880488 h 9628343"/>
              <a:gd name="connsiteX14" fmla="*/ 2558863 w 19048999"/>
              <a:gd name="connsiteY14" fmla="*/ 640458 h 9628343"/>
              <a:gd name="connsiteX15" fmla="*/ 2616013 w 19048999"/>
              <a:gd name="connsiteY15" fmla="*/ 537588 h 9628343"/>
              <a:gd name="connsiteX16" fmla="*/ 2558863 w 19048999"/>
              <a:gd name="connsiteY16" fmla="*/ 789048 h 9628343"/>
              <a:gd name="connsiteX17" fmla="*/ 2444563 w 19048999"/>
              <a:gd name="connsiteY17" fmla="*/ 1097658 h 9628343"/>
              <a:gd name="connsiteX18" fmla="*/ 2375983 w 19048999"/>
              <a:gd name="connsiteY18" fmla="*/ 1406268 h 9628343"/>
              <a:gd name="connsiteX19" fmla="*/ 2558863 w 19048999"/>
              <a:gd name="connsiteY19" fmla="*/ 1577718 h 9628343"/>
              <a:gd name="connsiteX20" fmla="*/ 2878903 w 19048999"/>
              <a:gd name="connsiteY20" fmla="*/ 1657728 h 9628343"/>
              <a:gd name="connsiteX21" fmla="*/ 3187513 w 19048999"/>
              <a:gd name="connsiteY21" fmla="*/ 1657728 h 9628343"/>
              <a:gd name="connsiteX22" fmla="*/ 3370393 w 19048999"/>
              <a:gd name="connsiteY22" fmla="*/ 1566288 h 9628343"/>
              <a:gd name="connsiteX23" fmla="*/ 3488066 w 19048999"/>
              <a:gd name="connsiteY23" fmla="*/ 1246753 h 9628343"/>
              <a:gd name="connsiteX24" fmla="*/ 3495138 w 19048999"/>
              <a:gd name="connsiteY24" fmla="*/ 1115548 h 9628343"/>
              <a:gd name="connsiteX25" fmla="*/ 3493650 w 19048999"/>
              <a:gd name="connsiteY25" fmla="*/ 1063976 h 9628343"/>
              <a:gd name="connsiteX26" fmla="*/ 3450403 w 19048999"/>
              <a:gd name="connsiteY26" fmla="*/ 777618 h 9628343"/>
              <a:gd name="connsiteX27" fmla="*/ 3119893 w 19048999"/>
              <a:gd name="connsiteY27" fmla="*/ 321571 h 9628343"/>
              <a:gd name="connsiteX28" fmla="*/ 3497351 w 19048999"/>
              <a:gd name="connsiteY28" fmla="*/ 674883 h 9628343"/>
              <a:gd name="connsiteX29" fmla="*/ 3759013 w 19048999"/>
              <a:gd name="connsiteY29" fmla="*/ 571878 h 9628343"/>
              <a:gd name="connsiteX30" fmla="*/ 3999043 w 19048999"/>
              <a:gd name="connsiteY30" fmla="*/ 91818 h 9628343"/>
              <a:gd name="connsiteX31" fmla="*/ 4033333 w 19048999"/>
              <a:gd name="connsiteY31" fmla="*/ 11808 h 9628343"/>
              <a:gd name="connsiteX32" fmla="*/ 3984569 w 19048999"/>
              <a:gd name="connsiteY32" fmla="*/ 247366 h 9628343"/>
              <a:gd name="connsiteX33" fmla="*/ 3812791 w 19048999"/>
              <a:gd name="connsiteY33" fmla="*/ 647417 h 9628343"/>
              <a:gd name="connsiteX34" fmla="*/ 3592906 w 19048999"/>
              <a:gd name="connsiteY34" fmla="*/ 811408 h 9628343"/>
              <a:gd name="connsiteX35" fmla="*/ 3604425 w 19048999"/>
              <a:gd name="connsiteY35" fmla="*/ 999253 h 9628343"/>
              <a:gd name="connsiteX36" fmla="*/ 3872985 w 19048999"/>
              <a:gd name="connsiteY36" fmla="*/ 881976 h 9628343"/>
              <a:gd name="connsiteX37" fmla="*/ 4200754 w 19048999"/>
              <a:gd name="connsiteY37" fmla="*/ 774136 h 9628343"/>
              <a:gd name="connsiteX38" fmla="*/ 4064251 w 19048999"/>
              <a:gd name="connsiteY38" fmla="*/ 847195 h 9628343"/>
              <a:gd name="connsiteX39" fmla="*/ 3818880 w 19048999"/>
              <a:gd name="connsiteY39" fmla="*/ 991305 h 9628343"/>
              <a:gd name="connsiteX40" fmla="*/ 3658531 w 19048999"/>
              <a:gd name="connsiteY40" fmla="*/ 1093178 h 9628343"/>
              <a:gd name="connsiteX41" fmla="*/ 3622838 w 19048999"/>
              <a:gd name="connsiteY41" fmla="*/ 1221401 h 9628343"/>
              <a:gd name="connsiteX42" fmla="*/ 3577446 w 19048999"/>
              <a:gd name="connsiteY42" fmla="*/ 1500691 h 9628343"/>
              <a:gd name="connsiteX43" fmla="*/ 3461833 w 19048999"/>
              <a:gd name="connsiteY43" fmla="*/ 1726308 h 9628343"/>
              <a:gd name="connsiteX44" fmla="*/ 3278953 w 19048999"/>
              <a:gd name="connsiteY44" fmla="*/ 2034918 h 9628343"/>
              <a:gd name="connsiteX45" fmla="*/ 3288742 w 19048999"/>
              <a:gd name="connsiteY45" fmla="*/ 2273460 h 9628343"/>
              <a:gd name="connsiteX46" fmla="*/ 3434288 w 19048999"/>
              <a:gd name="connsiteY46" fmla="*/ 2417577 h 9628343"/>
              <a:gd name="connsiteX47" fmla="*/ 3781217 w 19048999"/>
              <a:gd name="connsiteY47" fmla="*/ 2618845 h 9628343"/>
              <a:gd name="connsiteX48" fmla="*/ 6588323 w 19048999"/>
              <a:gd name="connsiteY48" fmla="*/ 3874193 h 9628343"/>
              <a:gd name="connsiteX49" fmla="*/ 18227951 w 19048999"/>
              <a:gd name="connsiteY49" fmla="*/ 9173439 h 9628343"/>
              <a:gd name="connsiteX50" fmla="*/ 18064964 w 19048999"/>
              <a:gd name="connsiteY50" fmla="*/ 9394536 h 9628343"/>
              <a:gd name="connsiteX51" fmla="*/ 7057965 w 19048999"/>
              <a:gd name="connsiteY51" fmla="*/ 4392731 h 9628343"/>
              <a:gd name="connsiteX52" fmla="*/ 3460193 w 19048999"/>
              <a:gd name="connsiteY52" fmla="*/ 2852901 h 9628343"/>
              <a:gd name="connsiteX53" fmla="*/ 3217865 w 19048999"/>
              <a:gd name="connsiteY53" fmla="*/ 2829045 h 9628343"/>
              <a:gd name="connsiteX54" fmla="*/ 3025524 w 19048999"/>
              <a:gd name="connsiteY54" fmla="*/ 2858861 h 9628343"/>
              <a:gd name="connsiteX55" fmla="*/ 2832855 w 19048999"/>
              <a:gd name="connsiteY55" fmla="*/ 2930924 h 9628343"/>
              <a:gd name="connsiteX56" fmla="*/ 2820111 w 19048999"/>
              <a:gd name="connsiteY56" fmla="*/ 3026344 h 9628343"/>
              <a:gd name="connsiteX57" fmla="*/ 2959241 w 19048999"/>
              <a:gd name="connsiteY57" fmla="*/ 3167976 h 9628343"/>
              <a:gd name="connsiteX58" fmla="*/ 3176083 w 19048999"/>
              <a:gd name="connsiteY58" fmla="*/ 3269358 h 9628343"/>
              <a:gd name="connsiteX59" fmla="*/ 3388239 w 19048999"/>
              <a:gd name="connsiteY59" fmla="*/ 3442290 h 9628343"/>
              <a:gd name="connsiteX60" fmla="*/ 3212014 w 19048999"/>
              <a:gd name="connsiteY60" fmla="*/ 3336948 h 9628343"/>
              <a:gd name="connsiteX61" fmla="*/ 3004633 w 19048999"/>
              <a:gd name="connsiteY61" fmla="*/ 3276814 h 9628343"/>
              <a:gd name="connsiteX62" fmla="*/ 2771676 w 19048999"/>
              <a:gd name="connsiteY62" fmla="*/ 3166987 h 9628343"/>
              <a:gd name="connsiteX63" fmla="*/ 2638873 w 19048999"/>
              <a:gd name="connsiteY63" fmla="*/ 3097908 h 9628343"/>
              <a:gd name="connsiteX64" fmla="*/ 2570293 w 19048999"/>
              <a:gd name="connsiteY64" fmla="*/ 3109338 h 9628343"/>
              <a:gd name="connsiteX65" fmla="*/ 2525557 w 19048999"/>
              <a:gd name="connsiteY65" fmla="*/ 3326508 h 9628343"/>
              <a:gd name="connsiteX66" fmla="*/ 2584349 w 19048999"/>
              <a:gd name="connsiteY66" fmla="*/ 3577470 h 9628343"/>
              <a:gd name="connsiteX67" fmla="*/ 2663703 w 19048999"/>
              <a:gd name="connsiteY67" fmla="*/ 3996904 h 9628343"/>
              <a:gd name="connsiteX68" fmla="*/ 2633113 w 19048999"/>
              <a:gd name="connsiteY68" fmla="*/ 4192703 h 9628343"/>
              <a:gd name="connsiteX69" fmla="*/ 2539703 w 19048999"/>
              <a:gd name="connsiteY69" fmla="*/ 4455574 h 9628343"/>
              <a:gd name="connsiteX70" fmla="*/ 2595212 w 19048999"/>
              <a:gd name="connsiteY70" fmla="*/ 3945217 h 9628343"/>
              <a:gd name="connsiteX71" fmla="*/ 2481240 w 19048999"/>
              <a:gd name="connsiteY71" fmla="*/ 3566538 h 9628343"/>
              <a:gd name="connsiteX72" fmla="*/ 2307403 w 19048999"/>
              <a:gd name="connsiteY72" fmla="*/ 3166488 h 9628343"/>
              <a:gd name="connsiteX73" fmla="*/ 2261683 w 19048999"/>
              <a:gd name="connsiteY73" fmla="*/ 3063618 h 9628343"/>
              <a:gd name="connsiteX74" fmla="*/ 2078803 w 19048999"/>
              <a:gd name="connsiteY74" fmla="*/ 2949318 h 9628343"/>
              <a:gd name="connsiteX75" fmla="*/ 1824299 w 19048999"/>
              <a:gd name="connsiteY75" fmla="*/ 3002494 h 9628343"/>
              <a:gd name="connsiteX76" fmla="*/ 1412162 w 19048999"/>
              <a:gd name="connsiteY76" fmla="*/ 3235573 h 9628343"/>
              <a:gd name="connsiteX77" fmla="*/ 1381573 w 19048999"/>
              <a:gd name="connsiteY77" fmla="*/ 3680838 h 9628343"/>
              <a:gd name="connsiteX78" fmla="*/ 1340867 w 19048999"/>
              <a:gd name="connsiteY78" fmla="*/ 3980504 h 9628343"/>
              <a:gd name="connsiteX79" fmla="*/ 1197619 w 19048999"/>
              <a:gd name="connsiteY79" fmla="*/ 4738831 h 9628343"/>
              <a:gd name="connsiteX80" fmla="*/ 1220896 w 19048999"/>
              <a:gd name="connsiteY80" fmla="*/ 4338309 h 9628343"/>
              <a:gd name="connsiteX81" fmla="*/ 1242772 w 19048999"/>
              <a:gd name="connsiteY81" fmla="*/ 4080888 h 9628343"/>
              <a:gd name="connsiteX82" fmla="*/ 1198693 w 19048999"/>
              <a:gd name="connsiteY82" fmla="*/ 3909438 h 9628343"/>
              <a:gd name="connsiteX83" fmla="*/ 970093 w 19048999"/>
              <a:gd name="connsiteY83" fmla="*/ 3989448 h 9628343"/>
              <a:gd name="connsiteX84" fmla="*/ 766328 w 19048999"/>
              <a:gd name="connsiteY84" fmla="*/ 4131990 h 9628343"/>
              <a:gd name="connsiteX85" fmla="*/ 555808 w 19048999"/>
              <a:gd name="connsiteY85" fmla="*/ 4355688 h 9628343"/>
              <a:gd name="connsiteX86" fmla="*/ 785900 w 19048999"/>
              <a:gd name="connsiteY86" fmla="*/ 4017771 h 9628343"/>
              <a:gd name="connsiteX87" fmla="*/ 1130113 w 19048999"/>
              <a:gd name="connsiteY87" fmla="*/ 3817500 h 9628343"/>
              <a:gd name="connsiteX88" fmla="*/ 1278703 w 19048999"/>
              <a:gd name="connsiteY88" fmla="*/ 3726558 h 9628343"/>
              <a:gd name="connsiteX89" fmla="*/ 1269661 w 19048999"/>
              <a:gd name="connsiteY89" fmla="*/ 3390117 h 9628343"/>
              <a:gd name="connsiteX90" fmla="*/ 1309620 w 19048999"/>
              <a:gd name="connsiteY90" fmla="*/ 3169963 h 9628343"/>
              <a:gd name="connsiteX91" fmla="*/ 1393003 w 19048999"/>
              <a:gd name="connsiteY91" fmla="*/ 3052188 h 9628343"/>
              <a:gd name="connsiteX92" fmla="*/ 1080693 w 19048999"/>
              <a:gd name="connsiteY92" fmla="*/ 2984604 h 9628343"/>
              <a:gd name="connsiteX93" fmla="*/ 663453 w 19048999"/>
              <a:gd name="connsiteY93" fmla="*/ 3023360 h 9628343"/>
              <a:gd name="connsiteX94" fmla="*/ 235111 w 19048999"/>
              <a:gd name="connsiteY94" fmla="*/ 3217172 h 9628343"/>
              <a:gd name="connsiteX95" fmla="*/ 421453 w 19048999"/>
              <a:gd name="connsiteY95" fmla="*/ 3029328 h 9628343"/>
              <a:gd name="connsiteX96" fmla="*/ 627193 w 19048999"/>
              <a:gd name="connsiteY96" fmla="*/ 2926458 h 9628343"/>
              <a:gd name="connsiteX97" fmla="*/ 854480 w 19048999"/>
              <a:gd name="connsiteY97" fmla="*/ 2889178 h 9628343"/>
              <a:gd name="connsiteX98" fmla="*/ 1149272 w 19048999"/>
              <a:gd name="connsiteY98" fmla="*/ 2889676 h 9628343"/>
              <a:gd name="connsiteX99" fmla="*/ 1531894 w 19048999"/>
              <a:gd name="connsiteY99" fmla="*/ 2917507 h 9628343"/>
              <a:gd name="connsiteX100" fmla="*/ 1860559 w 19048999"/>
              <a:gd name="connsiteY100" fmla="*/ 2766431 h 9628343"/>
              <a:gd name="connsiteX101" fmla="*/ 1701613 w 19048999"/>
              <a:gd name="connsiteY101" fmla="*/ 2263518 h 9628343"/>
              <a:gd name="connsiteX102" fmla="*/ 1690183 w 19048999"/>
              <a:gd name="connsiteY102" fmla="*/ 1966338 h 9628343"/>
              <a:gd name="connsiteX103" fmla="*/ 1381991 w 19048999"/>
              <a:gd name="connsiteY103" fmla="*/ 1841604 h 9628343"/>
              <a:gd name="connsiteX104" fmla="*/ 1095823 w 19048999"/>
              <a:gd name="connsiteY104" fmla="*/ 1714878 h 9628343"/>
              <a:gd name="connsiteX105" fmla="*/ 746507 w 19048999"/>
              <a:gd name="connsiteY105" fmla="*/ 1626415 h 9628343"/>
              <a:gd name="connsiteX106" fmla="*/ 352873 w 19048999"/>
              <a:gd name="connsiteY106" fmla="*/ 1726308 h 9628343"/>
              <a:gd name="connsiteX107" fmla="*/ 113171 w 19048999"/>
              <a:gd name="connsiteY107" fmla="*/ 1763582 h 9628343"/>
              <a:gd name="connsiteX108" fmla="*/ 9973 w 19048999"/>
              <a:gd name="connsiteY108" fmla="*/ 1737738 h 9628343"/>
              <a:gd name="connsiteX109" fmla="*/ 348516 w 19048999"/>
              <a:gd name="connsiteY109" fmla="*/ 1643812 h 9628343"/>
              <a:gd name="connsiteX110" fmla="*/ 653097 w 19048999"/>
              <a:gd name="connsiteY110" fmla="*/ 1543920 h 9628343"/>
              <a:gd name="connsiteX111" fmla="*/ 1072963 w 19048999"/>
              <a:gd name="connsiteY111" fmla="*/ 1612008 h 9628343"/>
              <a:gd name="connsiteX112" fmla="*/ 1244413 w 19048999"/>
              <a:gd name="connsiteY112" fmla="*/ 1657728 h 9628343"/>
              <a:gd name="connsiteX113" fmla="*/ 1205766 w 19048999"/>
              <a:gd name="connsiteY113" fmla="*/ 1451988 h 9628343"/>
              <a:gd name="connsiteX114" fmla="*/ 1046313 w 19048999"/>
              <a:gd name="connsiteY114" fmla="*/ 815409 h 9628343"/>
              <a:gd name="connsiteX115" fmla="*/ 1221553 w 19048999"/>
              <a:gd name="connsiteY115" fmla="*/ 1211958 h 9628343"/>
              <a:gd name="connsiteX0" fmla="*/ 1221553 w 19048999"/>
              <a:gd name="connsiteY0" fmla="*/ 1211958 h 9628343"/>
              <a:gd name="connsiteX1" fmla="*/ 1343911 w 19048999"/>
              <a:gd name="connsiteY1" fmla="*/ 1559828 h 9628343"/>
              <a:gd name="connsiteX2" fmla="*/ 1553023 w 19048999"/>
              <a:gd name="connsiteY2" fmla="*/ 1657728 h 9628343"/>
              <a:gd name="connsiteX3" fmla="*/ 1907353 w 19048999"/>
              <a:gd name="connsiteY3" fmla="*/ 1680588 h 9628343"/>
              <a:gd name="connsiteX4" fmla="*/ 2021653 w 19048999"/>
              <a:gd name="connsiteY4" fmla="*/ 1543428 h 9628343"/>
              <a:gd name="connsiteX5" fmla="*/ 2124523 w 19048999"/>
              <a:gd name="connsiteY5" fmla="*/ 1291968 h 9628343"/>
              <a:gd name="connsiteX6" fmla="*/ 2124523 w 19048999"/>
              <a:gd name="connsiteY6" fmla="*/ 1120518 h 9628343"/>
              <a:gd name="connsiteX7" fmla="*/ 2068029 w 19048999"/>
              <a:gd name="connsiteY7" fmla="*/ 825325 h 9628343"/>
              <a:gd name="connsiteX8" fmla="*/ 2078803 w 19048999"/>
              <a:gd name="connsiteY8" fmla="*/ 777618 h 9628343"/>
              <a:gd name="connsiteX9" fmla="*/ 2170243 w 19048999"/>
              <a:gd name="connsiteY9" fmla="*/ 1086228 h 9628343"/>
              <a:gd name="connsiteX10" fmla="*/ 2215963 w 19048999"/>
              <a:gd name="connsiteY10" fmla="*/ 1269108 h 9628343"/>
              <a:gd name="connsiteX11" fmla="*/ 2284543 w 19048999"/>
              <a:gd name="connsiteY11" fmla="*/ 1303398 h 9628343"/>
              <a:gd name="connsiteX12" fmla="*/ 2330263 w 19048999"/>
              <a:gd name="connsiteY12" fmla="*/ 1166238 h 9628343"/>
              <a:gd name="connsiteX13" fmla="*/ 2467423 w 19048999"/>
              <a:gd name="connsiteY13" fmla="*/ 880488 h 9628343"/>
              <a:gd name="connsiteX14" fmla="*/ 2558863 w 19048999"/>
              <a:gd name="connsiteY14" fmla="*/ 640458 h 9628343"/>
              <a:gd name="connsiteX15" fmla="*/ 2616013 w 19048999"/>
              <a:gd name="connsiteY15" fmla="*/ 537588 h 9628343"/>
              <a:gd name="connsiteX16" fmla="*/ 2558863 w 19048999"/>
              <a:gd name="connsiteY16" fmla="*/ 789048 h 9628343"/>
              <a:gd name="connsiteX17" fmla="*/ 2444563 w 19048999"/>
              <a:gd name="connsiteY17" fmla="*/ 1097658 h 9628343"/>
              <a:gd name="connsiteX18" fmla="*/ 2375983 w 19048999"/>
              <a:gd name="connsiteY18" fmla="*/ 1406268 h 9628343"/>
              <a:gd name="connsiteX19" fmla="*/ 2558863 w 19048999"/>
              <a:gd name="connsiteY19" fmla="*/ 1577718 h 9628343"/>
              <a:gd name="connsiteX20" fmla="*/ 2878903 w 19048999"/>
              <a:gd name="connsiteY20" fmla="*/ 1657728 h 9628343"/>
              <a:gd name="connsiteX21" fmla="*/ 3187513 w 19048999"/>
              <a:gd name="connsiteY21" fmla="*/ 1657728 h 9628343"/>
              <a:gd name="connsiteX22" fmla="*/ 3370393 w 19048999"/>
              <a:gd name="connsiteY22" fmla="*/ 1566288 h 9628343"/>
              <a:gd name="connsiteX23" fmla="*/ 3488066 w 19048999"/>
              <a:gd name="connsiteY23" fmla="*/ 1246753 h 9628343"/>
              <a:gd name="connsiteX24" fmla="*/ 3495138 w 19048999"/>
              <a:gd name="connsiteY24" fmla="*/ 1115548 h 9628343"/>
              <a:gd name="connsiteX25" fmla="*/ 3493650 w 19048999"/>
              <a:gd name="connsiteY25" fmla="*/ 1063976 h 9628343"/>
              <a:gd name="connsiteX26" fmla="*/ 3450403 w 19048999"/>
              <a:gd name="connsiteY26" fmla="*/ 777618 h 9628343"/>
              <a:gd name="connsiteX27" fmla="*/ 3119893 w 19048999"/>
              <a:gd name="connsiteY27" fmla="*/ 321571 h 9628343"/>
              <a:gd name="connsiteX28" fmla="*/ 3497351 w 19048999"/>
              <a:gd name="connsiteY28" fmla="*/ 674883 h 9628343"/>
              <a:gd name="connsiteX29" fmla="*/ 3759013 w 19048999"/>
              <a:gd name="connsiteY29" fmla="*/ 571878 h 9628343"/>
              <a:gd name="connsiteX30" fmla="*/ 3999043 w 19048999"/>
              <a:gd name="connsiteY30" fmla="*/ 91818 h 9628343"/>
              <a:gd name="connsiteX31" fmla="*/ 4033333 w 19048999"/>
              <a:gd name="connsiteY31" fmla="*/ 11808 h 9628343"/>
              <a:gd name="connsiteX32" fmla="*/ 3984569 w 19048999"/>
              <a:gd name="connsiteY32" fmla="*/ 247366 h 9628343"/>
              <a:gd name="connsiteX33" fmla="*/ 3812791 w 19048999"/>
              <a:gd name="connsiteY33" fmla="*/ 647417 h 9628343"/>
              <a:gd name="connsiteX34" fmla="*/ 3592906 w 19048999"/>
              <a:gd name="connsiteY34" fmla="*/ 811408 h 9628343"/>
              <a:gd name="connsiteX35" fmla="*/ 3604425 w 19048999"/>
              <a:gd name="connsiteY35" fmla="*/ 999253 h 9628343"/>
              <a:gd name="connsiteX36" fmla="*/ 3872985 w 19048999"/>
              <a:gd name="connsiteY36" fmla="*/ 881976 h 9628343"/>
              <a:gd name="connsiteX37" fmla="*/ 4200754 w 19048999"/>
              <a:gd name="connsiteY37" fmla="*/ 774136 h 9628343"/>
              <a:gd name="connsiteX38" fmla="*/ 4064251 w 19048999"/>
              <a:gd name="connsiteY38" fmla="*/ 847195 h 9628343"/>
              <a:gd name="connsiteX39" fmla="*/ 3818880 w 19048999"/>
              <a:gd name="connsiteY39" fmla="*/ 991305 h 9628343"/>
              <a:gd name="connsiteX40" fmla="*/ 3658531 w 19048999"/>
              <a:gd name="connsiteY40" fmla="*/ 1093178 h 9628343"/>
              <a:gd name="connsiteX41" fmla="*/ 3622838 w 19048999"/>
              <a:gd name="connsiteY41" fmla="*/ 1221401 h 9628343"/>
              <a:gd name="connsiteX42" fmla="*/ 3577446 w 19048999"/>
              <a:gd name="connsiteY42" fmla="*/ 1500691 h 9628343"/>
              <a:gd name="connsiteX43" fmla="*/ 3461833 w 19048999"/>
              <a:gd name="connsiteY43" fmla="*/ 1726308 h 9628343"/>
              <a:gd name="connsiteX44" fmla="*/ 3278953 w 19048999"/>
              <a:gd name="connsiteY44" fmla="*/ 2034918 h 9628343"/>
              <a:gd name="connsiteX45" fmla="*/ 3288742 w 19048999"/>
              <a:gd name="connsiteY45" fmla="*/ 2273460 h 9628343"/>
              <a:gd name="connsiteX46" fmla="*/ 3434288 w 19048999"/>
              <a:gd name="connsiteY46" fmla="*/ 2417577 h 9628343"/>
              <a:gd name="connsiteX47" fmla="*/ 3781217 w 19048999"/>
              <a:gd name="connsiteY47" fmla="*/ 2618845 h 9628343"/>
              <a:gd name="connsiteX48" fmla="*/ 6588323 w 19048999"/>
              <a:gd name="connsiteY48" fmla="*/ 3874193 h 9628343"/>
              <a:gd name="connsiteX49" fmla="*/ 18227951 w 19048999"/>
              <a:gd name="connsiteY49" fmla="*/ 9173439 h 9628343"/>
              <a:gd name="connsiteX50" fmla="*/ 18064964 w 19048999"/>
              <a:gd name="connsiteY50" fmla="*/ 9394536 h 9628343"/>
              <a:gd name="connsiteX51" fmla="*/ 7057965 w 19048999"/>
              <a:gd name="connsiteY51" fmla="*/ 4392731 h 9628343"/>
              <a:gd name="connsiteX52" fmla="*/ 4025107 w 19048999"/>
              <a:gd name="connsiteY52" fmla="*/ 3081300 h 9628343"/>
              <a:gd name="connsiteX53" fmla="*/ 3217865 w 19048999"/>
              <a:gd name="connsiteY53" fmla="*/ 2829045 h 9628343"/>
              <a:gd name="connsiteX54" fmla="*/ 3025524 w 19048999"/>
              <a:gd name="connsiteY54" fmla="*/ 2858861 h 9628343"/>
              <a:gd name="connsiteX55" fmla="*/ 2832855 w 19048999"/>
              <a:gd name="connsiteY55" fmla="*/ 2930924 h 9628343"/>
              <a:gd name="connsiteX56" fmla="*/ 2820111 w 19048999"/>
              <a:gd name="connsiteY56" fmla="*/ 3026344 h 9628343"/>
              <a:gd name="connsiteX57" fmla="*/ 2959241 w 19048999"/>
              <a:gd name="connsiteY57" fmla="*/ 3167976 h 9628343"/>
              <a:gd name="connsiteX58" fmla="*/ 3176083 w 19048999"/>
              <a:gd name="connsiteY58" fmla="*/ 3269358 h 9628343"/>
              <a:gd name="connsiteX59" fmla="*/ 3388239 w 19048999"/>
              <a:gd name="connsiteY59" fmla="*/ 3442290 h 9628343"/>
              <a:gd name="connsiteX60" fmla="*/ 3212014 w 19048999"/>
              <a:gd name="connsiteY60" fmla="*/ 3336948 h 9628343"/>
              <a:gd name="connsiteX61" fmla="*/ 3004633 w 19048999"/>
              <a:gd name="connsiteY61" fmla="*/ 3276814 h 9628343"/>
              <a:gd name="connsiteX62" fmla="*/ 2771676 w 19048999"/>
              <a:gd name="connsiteY62" fmla="*/ 3166987 h 9628343"/>
              <a:gd name="connsiteX63" fmla="*/ 2638873 w 19048999"/>
              <a:gd name="connsiteY63" fmla="*/ 3097908 h 9628343"/>
              <a:gd name="connsiteX64" fmla="*/ 2570293 w 19048999"/>
              <a:gd name="connsiteY64" fmla="*/ 3109338 h 9628343"/>
              <a:gd name="connsiteX65" fmla="*/ 2525557 w 19048999"/>
              <a:gd name="connsiteY65" fmla="*/ 3326508 h 9628343"/>
              <a:gd name="connsiteX66" fmla="*/ 2584349 w 19048999"/>
              <a:gd name="connsiteY66" fmla="*/ 3577470 h 9628343"/>
              <a:gd name="connsiteX67" fmla="*/ 2663703 w 19048999"/>
              <a:gd name="connsiteY67" fmla="*/ 3996904 h 9628343"/>
              <a:gd name="connsiteX68" fmla="*/ 2633113 w 19048999"/>
              <a:gd name="connsiteY68" fmla="*/ 4192703 h 9628343"/>
              <a:gd name="connsiteX69" fmla="*/ 2539703 w 19048999"/>
              <a:gd name="connsiteY69" fmla="*/ 4455574 h 9628343"/>
              <a:gd name="connsiteX70" fmla="*/ 2595212 w 19048999"/>
              <a:gd name="connsiteY70" fmla="*/ 3945217 h 9628343"/>
              <a:gd name="connsiteX71" fmla="*/ 2481240 w 19048999"/>
              <a:gd name="connsiteY71" fmla="*/ 3566538 h 9628343"/>
              <a:gd name="connsiteX72" fmla="*/ 2307403 w 19048999"/>
              <a:gd name="connsiteY72" fmla="*/ 3166488 h 9628343"/>
              <a:gd name="connsiteX73" fmla="*/ 2261683 w 19048999"/>
              <a:gd name="connsiteY73" fmla="*/ 3063618 h 9628343"/>
              <a:gd name="connsiteX74" fmla="*/ 2078803 w 19048999"/>
              <a:gd name="connsiteY74" fmla="*/ 2949318 h 9628343"/>
              <a:gd name="connsiteX75" fmla="*/ 1824299 w 19048999"/>
              <a:gd name="connsiteY75" fmla="*/ 3002494 h 9628343"/>
              <a:gd name="connsiteX76" fmla="*/ 1412162 w 19048999"/>
              <a:gd name="connsiteY76" fmla="*/ 3235573 h 9628343"/>
              <a:gd name="connsiteX77" fmla="*/ 1381573 w 19048999"/>
              <a:gd name="connsiteY77" fmla="*/ 3680838 h 9628343"/>
              <a:gd name="connsiteX78" fmla="*/ 1340867 w 19048999"/>
              <a:gd name="connsiteY78" fmla="*/ 3980504 h 9628343"/>
              <a:gd name="connsiteX79" fmla="*/ 1197619 w 19048999"/>
              <a:gd name="connsiteY79" fmla="*/ 4738831 h 9628343"/>
              <a:gd name="connsiteX80" fmla="*/ 1220896 w 19048999"/>
              <a:gd name="connsiteY80" fmla="*/ 4338309 h 9628343"/>
              <a:gd name="connsiteX81" fmla="*/ 1242772 w 19048999"/>
              <a:gd name="connsiteY81" fmla="*/ 4080888 h 9628343"/>
              <a:gd name="connsiteX82" fmla="*/ 1198693 w 19048999"/>
              <a:gd name="connsiteY82" fmla="*/ 3909438 h 9628343"/>
              <a:gd name="connsiteX83" fmla="*/ 970093 w 19048999"/>
              <a:gd name="connsiteY83" fmla="*/ 3989448 h 9628343"/>
              <a:gd name="connsiteX84" fmla="*/ 766328 w 19048999"/>
              <a:gd name="connsiteY84" fmla="*/ 4131990 h 9628343"/>
              <a:gd name="connsiteX85" fmla="*/ 555808 w 19048999"/>
              <a:gd name="connsiteY85" fmla="*/ 4355688 h 9628343"/>
              <a:gd name="connsiteX86" fmla="*/ 785900 w 19048999"/>
              <a:gd name="connsiteY86" fmla="*/ 4017771 h 9628343"/>
              <a:gd name="connsiteX87" fmla="*/ 1130113 w 19048999"/>
              <a:gd name="connsiteY87" fmla="*/ 3817500 h 9628343"/>
              <a:gd name="connsiteX88" fmla="*/ 1278703 w 19048999"/>
              <a:gd name="connsiteY88" fmla="*/ 3726558 h 9628343"/>
              <a:gd name="connsiteX89" fmla="*/ 1269661 w 19048999"/>
              <a:gd name="connsiteY89" fmla="*/ 3390117 h 9628343"/>
              <a:gd name="connsiteX90" fmla="*/ 1309620 w 19048999"/>
              <a:gd name="connsiteY90" fmla="*/ 3169963 h 9628343"/>
              <a:gd name="connsiteX91" fmla="*/ 1393003 w 19048999"/>
              <a:gd name="connsiteY91" fmla="*/ 3052188 h 9628343"/>
              <a:gd name="connsiteX92" fmla="*/ 1080693 w 19048999"/>
              <a:gd name="connsiteY92" fmla="*/ 2984604 h 9628343"/>
              <a:gd name="connsiteX93" fmla="*/ 663453 w 19048999"/>
              <a:gd name="connsiteY93" fmla="*/ 3023360 h 9628343"/>
              <a:gd name="connsiteX94" fmla="*/ 235111 w 19048999"/>
              <a:gd name="connsiteY94" fmla="*/ 3217172 h 9628343"/>
              <a:gd name="connsiteX95" fmla="*/ 421453 w 19048999"/>
              <a:gd name="connsiteY95" fmla="*/ 3029328 h 9628343"/>
              <a:gd name="connsiteX96" fmla="*/ 627193 w 19048999"/>
              <a:gd name="connsiteY96" fmla="*/ 2926458 h 9628343"/>
              <a:gd name="connsiteX97" fmla="*/ 854480 w 19048999"/>
              <a:gd name="connsiteY97" fmla="*/ 2889178 h 9628343"/>
              <a:gd name="connsiteX98" fmla="*/ 1149272 w 19048999"/>
              <a:gd name="connsiteY98" fmla="*/ 2889676 h 9628343"/>
              <a:gd name="connsiteX99" fmla="*/ 1531894 w 19048999"/>
              <a:gd name="connsiteY99" fmla="*/ 2917507 h 9628343"/>
              <a:gd name="connsiteX100" fmla="*/ 1860559 w 19048999"/>
              <a:gd name="connsiteY100" fmla="*/ 2766431 h 9628343"/>
              <a:gd name="connsiteX101" fmla="*/ 1701613 w 19048999"/>
              <a:gd name="connsiteY101" fmla="*/ 2263518 h 9628343"/>
              <a:gd name="connsiteX102" fmla="*/ 1690183 w 19048999"/>
              <a:gd name="connsiteY102" fmla="*/ 1966338 h 9628343"/>
              <a:gd name="connsiteX103" fmla="*/ 1381991 w 19048999"/>
              <a:gd name="connsiteY103" fmla="*/ 1841604 h 9628343"/>
              <a:gd name="connsiteX104" fmla="*/ 1095823 w 19048999"/>
              <a:gd name="connsiteY104" fmla="*/ 1714878 h 9628343"/>
              <a:gd name="connsiteX105" fmla="*/ 746507 w 19048999"/>
              <a:gd name="connsiteY105" fmla="*/ 1626415 h 9628343"/>
              <a:gd name="connsiteX106" fmla="*/ 352873 w 19048999"/>
              <a:gd name="connsiteY106" fmla="*/ 1726308 h 9628343"/>
              <a:gd name="connsiteX107" fmla="*/ 113171 w 19048999"/>
              <a:gd name="connsiteY107" fmla="*/ 1763582 h 9628343"/>
              <a:gd name="connsiteX108" fmla="*/ 9973 w 19048999"/>
              <a:gd name="connsiteY108" fmla="*/ 1737738 h 9628343"/>
              <a:gd name="connsiteX109" fmla="*/ 348516 w 19048999"/>
              <a:gd name="connsiteY109" fmla="*/ 1643812 h 9628343"/>
              <a:gd name="connsiteX110" fmla="*/ 653097 w 19048999"/>
              <a:gd name="connsiteY110" fmla="*/ 1543920 h 9628343"/>
              <a:gd name="connsiteX111" fmla="*/ 1072963 w 19048999"/>
              <a:gd name="connsiteY111" fmla="*/ 1612008 h 9628343"/>
              <a:gd name="connsiteX112" fmla="*/ 1244413 w 19048999"/>
              <a:gd name="connsiteY112" fmla="*/ 1657728 h 9628343"/>
              <a:gd name="connsiteX113" fmla="*/ 1205766 w 19048999"/>
              <a:gd name="connsiteY113" fmla="*/ 1451988 h 9628343"/>
              <a:gd name="connsiteX114" fmla="*/ 1046313 w 19048999"/>
              <a:gd name="connsiteY114" fmla="*/ 815409 h 9628343"/>
              <a:gd name="connsiteX115" fmla="*/ 1221553 w 19048999"/>
              <a:gd name="connsiteY115" fmla="*/ 1211958 h 9628343"/>
              <a:gd name="connsiteX0" fmla="*/ 1221553 w 18233152"/>
              <a:gd name="connsiteY0" fmla="*/ 1211958 h 9394538"/>
              <a:gd name="connsiteX1" fmla="*/ 1343911 w 18233152"/>
              <a:gd name="connsiteY1" fmla="*/ 1559828 h 9394538"/>
              <a:gd name="connsiteX2" fmla="*/ 1553023 w 18233152"/>
              <a:gd name="connsiteY2" fmla="*/ 1657728 h 9394538"/>
              <a:gd name="connsiteX3" fmla="*/ 1907353 w 18233152"/>
              <a:gd name="connsiteY3" fmla="*/ 1680588 h 9394538"/>
              <a:gd name="connsiteX4" fmla="*/ 2021653 w 18233152"/>
              <a:gd name="connsiteY4" fmla="*/ 1543428 h 9394538"/>
              <a:gd name="connsiteX5" fmla="*/ 2124523 w 18233152"/>
              <a:gd name="connsiteY5" fmla="*/ 1291968 h 9394538"/>
              <a:gd name="connsiteX6" fmla="*/ 2124523 w 18233152"/>
              <a:gd name="connsiteY6" fmla="*/ 1120518 h 9394538"/>
              <a:gd name="connsiteX7" fmla="*/ 2068029 w 18233152"/>
              <a:gd name="connsiteY7" fmla="*/ 825325 h 9394538"/>
              <a:gd name="connsiteX8" fmla="*/ 2078803 w 18233152"/>
              <a:gd name="connsiteY8" fmla="*/ 777618 h 9394538"/>
              <a:gd name="connsiteX9" fmla="*/ 2170243 w 18233152"/>
              <a:gd name="connsiteY9" fmla="*/ 1086228 h 9394538"/>
              <a:gd name="connsiteX10" fmla="*/ 2215963 w 18233152"/>
              <a:gd name="connsiteY10" fmla="*/ 1269108 h 9394538"/>
              <a:gd name="connsiteX11" fmla="*/ 2284543 w 18233152"/>
              <a:gd name="connsiteY11" fmla="*/ 1303398 h 9394538"/>
              <a:gd name="connsiteX12" fmla="*/ 2330263 w 18233152"/>
              <a:gd name="connsiteY12" fmla="*/ 1166238 h 9394538"/>
              <a:gd name="connsiteX13" fmla="*/ 2467423 w 18233152"/>
              <a:gd name="connsiteY13" fmla="*/ 880488 h 9394538"/>
              <a:gd name="connsiteX14" fmla="*/ 2558863 w 18233152"/>
              <a:gd name="connsiteY14" fmla="*/ 640458 h 9394538"/>
              <a:gd name="connsiteX15" fmla="*/ 2616013 w 18233152"/>
              <a:gd name="connsiteY15" fmla="*/ 537588 h 9394538"/>
              <a:gd name="connsiteX16" fmla="*/ 2558863 w 18233152"/>
              <a:gd name="connsiteY16" fmla="*/ 789048 h 9394538"/>
              <a:gd name="connsiteX17" fmla="*/ 2444563 w 18233152"/>
              <a:gd name="connsiteY17" fmla="*/ 1097658 h 9394538"/>
              <a:gd name="connsiteX18" fmla="*/ 2375983 w 18233152"/>
              <a:gd name="connsiteY18" fmla="*/ 1406268 h 9394538"/>
              <a:gd name="connsiteX19" fmla="*/ 2558863 w 18233152"/>
              <a:gd name="connsiteY19" fmla="*/ 1577718 h 9394538"/>
              <a:gd name="connsiteX20" fmla="*/ 2878903 w 18233152"/>
              <a:gd name="connsiteY20" fmla="*/ 1657728 h 9394538"/>
              <a:gd name="connsiteX21" fmla="*/ 3187513 w 18233152"/>
              <a:gd name="connsiteY21" fmla="*/ 1657728 h 9394538"/>
              <a:gd name="connsiteX22" fmla="*/ 3370393 w 18233152"/>
              <a:gd name="connsiteY22" fmla="*/ 1566288 h 9394538"/>
              <a:gd name="connsiteX23" fmla="*/ 3488066 w 18233152"/>
              <a:gd name="connsiteY23" fmla="*/ 1246753 h 9394538"/>
              <a:gd name="connsiteX24" fmla="*/ 3495138 w 18233152"/>
              <a:gd name="connsiteY24" fmla="*/ 1115548 h 9394538"/>
              <a:gd name="connsiteX25" fmla="*/ 3493650 w 18233152"/>
              <a:gd name="connsiteY25" fmla="*/ 1063976 h 9394538"/>
              <a:gd name="connsiteX26" fmla="*/ 3450403 w 18233152"/>
              <a:gd name="connsiteY26" fmla="*/ 777618 h 9394538"/>
              <a:gd name="connsiteX27" fmla="*/ 3119893 w 18233152"/>
              <a:gd name="connsiteY27" fmla="*/ 321571 h 9394538"/>
              <a:gd name="connsiteX28" fmla="*/ 3497351 w 18233152"/>
              <a:gd name="connsiteY28" fmla="*/ 674883 h 9394538"/>
              <a:gd name="connsiteX29" fmla="*/ 3759013 w 18233152"/>
              <a:gd name="connsiteY29" fmla="*/ 571878 h 9394538"/>
              <a:gd name="connsiteX30" fmla="*/ 3999043 w 18233152"/>
              <a:gd name="connsiteY30" fmla="*/ 91818 h 9394538"/>
              <a:gd name="connsiteX31" fmla="*/ 4033333 w 18233152"/>
              <a:gd name="connsiteY31" fmla="*/ 11808 h 9394538"/>
              <a:gd name="connsiteX32" fmla="*/ 3984569 w 18233152"/>
              <a:gd name="connsiteY32" fmla="*/ 247366 h 9394538"/>
              <a:gd name="connsiteX33" fmla="*/ 3812791 w 18233152"/>
              <a:gd name="connsiteY33" fmla="*/ 647417 h 9394538"/>
              <a:gd name="connsiteX34" fmla="*/ 3592906 w 18233152"/>
              <a:gd name="connsiteY34" fmla="*/ 811408 h 9394538"/>
              <a:gd name="connsiteX35" fmla="*/ 3604425 w 18233152"/>
              <a:gd name="connsiteY35" fmla="*/ 999253 h 9394538"/>
              <a:gd name="connsiteX36" fmla="*/ 3872985 w 18233152"/>
              <a:gd name="connsiteY36" fmla="*/ 881976 h 9394538"/>
              <a:gd name="connsiteX37" fmla="*/ 4200754 w 18233152"/>
              <a:gd name="connsiteY37" fmla="*/ 774136 h 9394538"/>
              <a:gd name="connsiteX38" fmla="*/ 4064251 w 18233152"/>
              <a:gd name="connsiteY38" fmla="*/ 847195 h 9394538"/>
              <a:gd name="connsiteX39" fmla="*/ 3818880 w 18233152"/>
              <a:gd name="connsiteY39" fmla="*/ 991305 h 9394538"/>
              <a:gd name="connsiteX40" fmla="*/ 3658531 w 18233152"/>
              <a:gd name="connsiteY40" fmla="*/ 1093178 h 9394538"/>
              <a:gd name="connsiteX41" fmla="*/ 3622838 w 18233152"/>
              <a:gd name="connsiteY41" fmla="*/ 1221401 h 9394538"/>
              <a:gd name="connsiteX42" fmla="*/ 3577446 w 18233152"/>
              <a:gd name="connsiteY42" fmla="*/ 1500691 h 9394538"/>
              <a:gd name="connsiteX43" fmla="*/ 3461833 w 18233152"/>
              <a:gd name="connsiteY43" fmla="*/ 1726308 h 9394538"/>
              <a:gd name="connsiteX44" fmla="*/ 3278953 w 18233152"/>
              <a:gd name="connsiteY44" fmla="*/ 2034918 h 9394538"/>
              <a:gd name="connsiteX45" fmla="*/ 3288742 w 18233152"/>
              <a:gd name="connsiteY45" fmla="*/ 2273460 h 9394538"/>
              <a:gd name="connsiteX46" fmla="*/ 3434288 w 18233152"/>
              <a:gd name="connsiteY46" fmla="*/ 2417577 h 9394538"/>
              <a:gd name="connsiteX47" fmla="*/ 3781217 w 18233152"/>
              <a:gd name="connsiteY47" fmla="*/ 2618845 h 9394538"/>
              <a:gd name="connsiteX48" fmla="*/ 6588323 w 18233152"/>
              <a:gd name="connsiteY48" fmla="*/ 3874193 h 9394538"/>
              <a:gd name="connsiteX49" fmla="*/ 18227951 w 18233152"/>
              <a:gd name="connsiteY49" fmla="*/ 9173439 h 9394538"/>
              <a:gd name="connsiteX50" fmla="*/ 18064964 w 18233152"/>
              <a:gd name="connsiteY50" fmla="*/ 9394536 h 9394538"/>
              <a:gd name="connsiteX51" fmla="*/ 7057965 w 18233152"/>
              <a:gd name="connsiteY51" fmla="*/ 4392731 h 9394538"/>
              <a:gd name="connsiteX52" fmla="*/ 4025107 w 18233152"/>
              <a:gd name="connsiteY52" fmla="*/ 3081300 h 9394538"/>
              <a:gd name="connsiteX53" fmla="*/ 3217865 w 18233152"/>
              <a:gd name="connsiteY53" fmla="*/ 2829045 h 9394538"/>
              <a:gd name="connsiteX54" fmla="*/ 3025524 w 18233152"/>
              <a:gd name="connsiteY54" fmla="*/ 2858861 h 9394538"/>
              <a:gd name="connsiteX55" fmla="*/ 2832855 w 18233152"/>
              <a:gd name="connsiteY55" fmla="*/ 2930924 h 9394538"/>
              <a:gd name="connsiteX56" fmla="*/ 2820111 w 18233152"/>
              <a:gd name="connsiteY56" fmla="*/ 3026344 h 9394538"/>
              <a:gd name="connsiteX57" fmla="*/ 2959241 w 18233152"/>
              <a:gd name="connsiteY57" fmla="*/ 3167976 h 9394538"/>
              <a:gd name="connsiteX58" fmla="*/ 3176083 w 18233152"/>
              <a:gd name="connsiteY58" fmla="*/ 3269358 h 9394538"/>
              <a:gd name="connsiteX59" fmla="*/ 3388239 w 18233152"/>
              <a:gd name="connsiteY59" fmla="*/ 3442290 h 9394538"/>
              <a:gd name="connsiteX60" fmla="*/ 3212014 w 18233152"/>
              <a:gd name="connsiteY60" fmla="*/ 3336948 h 9394538"/>
              <a:gd name="connsiteX61" fmla="*/ 3004633 w 18233152"/>
              <a:gd name="connsiteY61" fmla="*/ 3276814 h 9394538"/>
              <a:gd name="connsiteX62" fmla="*/ 2771676 w 18233152"/>
              <a:gd name="connsiteY62" fmla="*/ 3166987 h 9394538"/>
              <a:gd name="connsiteX63" fmla="*/ 2638873 w 18233152"/>
              <a:gd name="connsiteY63" fmla="*/ 3097908 h 9394538"/>
              <a:gd name="connsiteX64" fmla="*/ 2570293 w 18233152"/>
              <a:gd name="connsiteY64" fmla="*/ 3109338 h 9394538"/>
              <a:gd name="connsiteX65" fmla="*/ 2525557 w 18233152"/>
              <a:gd name="connsiteY65" fmla="*/ 3326508 h 9394538"/>
              <a:gd name="connsiteX66" fmla="*/ 2584349 w 18233152"/>
              <a:gd name="connsiteY66" fmla="*/ 3577470 h 9394538"/>
              <a:gd name="connsiteX67" fmla="*/ 2663703 w 18233152"/>
              <a:gd name="connsiteY67" fmla="*/ 3996904 h 9394538"/>
              <a:gd name="connsiteX68" fmla="*/ 2633113 w 18233152"/>
              <a:gd name="connsiteY68" fmla="*/ 4192703 h 9394538"/>
              <a:gd name="connsiteX69" fmla="*/ 2539703 w 18233152"/>
              <a:gd name="connsiteY69" fmla="*/ 4455574 h 9394538"/>
              <a:gd name="connsiteX70" fmla="*/ 2595212 w 18233152"/>
              <a:gd name="connsiteY70" fmla="*/ 3945217 h 9394538"/>
              <a:gd name="connsiteX71" fmla="*/ 2481240 w 18233152"/>
              <a:gd name="connsiteY71" fmla="*/ 3566538 h 9394538"/>
              <a:gd name="connsiteX72" fmla="*/ 2307403 w 18233152"/>
              <a:gd name="connsiteY72" fmla="*/ 3166488 h 9394538"/>
              <a:gd name="connsiteX73" fmla="*/ 2261683 w 18233152"/>
              <a:gd name="connsiteY73" fmla="*/ 3063618 h 9394538"/>
              <a:gd name="connsiteX74" fmla="*/ 2078803 w 18233152"/>
              <a:gd name="connsiteY74" fmla="*/ 2949318 h 9394538"/>
              <a:gd name="connsiteX75" fmla="*/ 1824299 w 18233152"/>
              <a:gd name="connsiteY75" fmla="*/ 3002494 h 9394538"/>
              <a:gd name="connsiteX76" fmla="*/ 1412162 w 18233152"/>
              <a:gd name="connsiteY76" fmla="*/ 3235573 h 9394538"/>
              <a:gd name="connsiteX77" fmla="*/ 1381573 w 18233152"/>
              <a:gd name="connsiteY77" fmla="*/ 3680838 h 9394538"/>
              <a:gd name="connsiteX78" fmla="*/ 1340867 w 18233152"/>
              <a:gd name="connsiteY78" fmla="*/ 3980504 h 9394538"/>
              <a:gd name="connsiteX79" fmla="*/ 1197619 w 18233152"/>
              <a:gd name="connsiteY79" fmla="*/ 4738831 h 9394538"/>
              <a:gd name="connsiteX80" fmla="*/ 1220896 w 18233152"/>
              <a:gd name="connsiteY80" fmla="*/ 4338309 h 9394538"/>
              <a:gd name="connsiteX81" fmla="*/ 1242772 w 18233152"/>
              <a:gd name="connsiteY81" fmla="*/ 4080888 h 9394538"/>
              <a:gd name="connsiteX82" fmla="*/ 1198693 w 18233152"/>
              <a:gd name="connsiteY82" fmla="*/ 3909438 h 9394538"/>
              <a:gd name="connsiteX83" fmla="*/ 970093 w 18233152"/>
              <a:gd name="connsiteY83" fmla="*/ 3989448 h 9394538"/>
              <a:gd name="connsiteX84" fmla="*/ 766328 w 18233152"/>
              <a:gd name="connsiteY84" fmla="*/ 4131990 h 9394538"/>
              <a:gd name="connsiteX85" fmla="*/ 555808 w 18233152"/>
              <a:gd name="connsiteY85" fmla="*/ 4355688 h 9394538"/>
              <a:gd name="connsiteX86" fmla="*/ 785900 w 18233152"/>
              <a:gd name="connsiteY86" fmla="*/ 4017771 h 9394538"/>
              <a:gd name="connsiteX87" fmla="*/ 1130113 w 18233152"/>
              <a:gd name="connsiteY87" fmla="*/ 3817500 h 9394538"/>
              <a:gd name="connsiteX88" fmla="*/ 1278703 w 18233152"/>
              <a:gd name="connsiteY88" fmla="*/ 3726558 h 9394538"/>
              <a:gd name="connsiteX89" fmla="*/ 1269661 w 18233152"/>
              <a:gd name="connsiteY89" fmla="*/ 3390117 h 9394538"/>
              <a:gd name="connsiteX90" fmla="*/ 1309620 w 18233152"/>
              <a:gd name="connsiteY90" fmla="*/ 3169963 h 9394538"/>
              <a:gd name="connsiteX91" fmla="*/ 1393003 w 18233152"/>
              <a:gd name="connsiteY91" fmla="*/ 3052188 h 9394538"/>
              <a:gd name="connsiteX92" fmla="*/ 1080693 w 18233152"/>
              <a:gd name="connsiteY92" fmla="*/ 2984604 h 9394538"/>
              <a:gd name="connsiteX93" fmla="*/ 663453 w 18233152"/>
              <a:gd name="connsiteY93" fmla="*/ 3023360 h 9394538"/>
              <a:gd name="connsiteX94" fmla="*/ 235111 w 18233152"/>
              <a:gd name="connsiteY94" fmla="*/ 3217172 h 9394538"/>
              <a:gd name="connsiteX95" fmla="*/ 421453 w 18233152"/>
              <a:gd name="connsiteY95" fmla="*/ 3029328 h 9394538"/>
              <a:gd name="connsiteX96" fmla="*/ 627193 w 18233152"/>
              <a:gd name="connsiteY96" fmla="*/ 2926458 h 9394538"/>
              <a:gd name="connsiteX97" fmla="*/ 854480 w 18233152"/>
              <a:gd name="connsiteY97" fmla="*/ 2889178 h 9394538"/>
              <a:gd name="connsiteX98" fmla="*/ 1149272 w 18233152"/>
              <a:gd name="connsiteY98" fmla="*/ 2889676 h 9394538"/>
              <a:gd name="connsiteX99" fmla="*/ 1531894 w 18233152"/>
              <a:gd name="connsiteY99" fmla="*/ 2917507 h 9394538"/>
              <a:gd name="connsiteX100" fmla="*/ 1860559 w 18233152"/>
              <a:gd name="connsiteY100" fmla="*/ 2766431 h 9394538"/>
              <a:gd name="connsiteX101" fmla="*/ 1701613 w 18233152"/>
              <a:gd name="connsiteY101" fmla="*/ 2263518 h 9394538"/>
              <a:gd name="connsiteX102" fmla="*/ 1690183 w 18233152"/>
              <a:gd name="connsiteY102" fmla="*/ 1966338 h 9394538"/>
              <a:gd name="connsiteX103" fmla="*/ 1381991 w 18233152"/>
              <a:gd name="connsiteY103" fmla="*/ 1841604 h 9394538"/>
              <a:gd name="connsiteX104" fmla="*/ 1095823 w 18233152"/>
              <a:gd name="connsiteY104" fmla="*/ 1714878 h 9394538"/>
              <a:gd name="connsiteX105" fmla="*/ 746507 w 18233152"/>
              <a:gd name="connsiteY105" fmla="*/ 1626415 h 9394538"/>
              <a:gd name="connsiteX106" fmla="*/ 352873 w 18233152"/>
              <a:gd name="connsiteY106" fmla="*/ 1726308 h 9394538"/>
              <a:gd name="connsiteX107" fmla="*/ 113171 w 18233152"/>
              <a:gd name="connsiteY107" fmla="*/ 1763582 h 9394538"/>
              <a:gd name="connsiteX108" fmla="*/ 9973 w 18233152"/>
              <a:gd name="connsiteY108" fmla="*/ 1737738 h 9394538"/>
              <a:gd name="connsiteX109" fmla="*/ 348516 w 18233152"/>
              <a:gd name="connsiteY109" fmla="*/ 1643812 h 9394538"/>
              <a:gd name="connsiteX110" fmla="*/ 653097 w 18233152"/>
              <a:gd name="connsiteY110" fmla="*/ 1543920 h 9394538"/>
              <a:gd name="connsiteX111" fmla="*/ 1072963 w 18233152"/>
              <a:gd name="connsiteY111" fmla="*/ 1612008 h 9394538"/>
              <a:gd name="connsiteX112" fmla="*/ 1244413 w 18233152"/>
              <a:gd name="connsiteY112" fmla="*/ 1657728 h 9394538"/>
              <a:gd name="connsiteX113" fmla="*/ 1205766 w 18233152"/>
              <a:gd name="connsiteY113" fmla="*/ 1451988 h 9394538"/>
              <a:gd name="connsiteX114" fmla="*/ 1046313 w 18233152"/>
              <a:gd name="connsiteY114" fmla="*/ 815409 h 9394538"/>
              <a:gd name="connsiteX115" fmla="*/ 1221553 w 18233152"/>
              <a:gd name="connsiteY115" fmla="*/ 1211958 h 93945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</a:cxnLst>
            <a:rect l="l" t="t" r="r" b="b"/>
            <a:pathLst>
              <a:path w="18233152" h="9394538">
                <a:moveTo>
                  <a:pt x="1221553" y="1211958"/>
                </a:moveTo>
                <a:cubicBezTo>
                  <a:pt x="1271153" y="1336028"/>
                  <a:pt x="1288666" y="1485533"/>
                  <a:pt x="1343911" y="1559828"/>
                </a:cubicBezTo>
                <a:cubicBezTo>
                  <a:pt x="1399156" y="1634123"/>
                  <a:pt x="1459116" y="1637601"/>
                  <a:pt x="1553023" y="1657728"/>
                </a:cubicBezTo>
                <a:cubicBezTo>
                  <a:pt x="1646930" y="1677855"/>
                  <a:pt x="1829248" y="1699638"/>
                  <a:pt x="1907353" y="1680588"/>
                </a:cubicBezTo>
                <a:cubicBezTo>
                  <a:pt x="1985458" y="1661538"/>
                  <a:pt x="1985458" y="1608198"/>
                  <a:pt x="2021653" y="1543428"/>
                </a:cubicBezTo>
                <a:cubicBezTo>
                  <a:pt x="2057848" y="1478658"/>
                  <a:pt x="2107378" y="1362453"/>
                  <a:pt x="2124523" y="1291968"/>
                </a:cubicBezTo>
                <a:cubicBezTo>
                  <a:pt x="2141668" y="1221483"/>
                  <a:pt x="2133939" y="1198292"/>
                  <a:pt x="2124523" y="1120518"/>
                </a:cubicBezTo>
                <a:cubicBezTo>
                  <a:pt x="2115107" y="1042744"/>
                  <a:pt x="2075649" y="882475"/>
                  <a:pt x="2068029" y="825325"/>
                </a:cubicBezTo>
                <a:cubicBezTo>
                  <a:pt x="2060409" y="768175"/>
                  <a:pt x="2061767" y="734134"/>
                  <a:pt x="2078803" y="777618"/>
                </a:cubicBezTo>
                <a:cubicBezTo>
                  <a:pt x="2095839" y="821102"/>
                  <a:pt x="2147383" y="1004313"/>
                  <a:pt x="2170243" y="1086228"/>
                </a:cubicBezTo>
                <a:cubicBezTo>
                  <a:pt x="2193103" y="1168143"/>
                  <a:pt x="2196913" y="1232913"/>
                  <a:pt x="2215963" y="1269108"/>
                </a:cubicBezTo>
                <a:cubicBezTo>
                  <a:pt x="2235013" y="1305303"/>
                  <a:pt x="2265493" y="1320543"/>
                  <a:pt x="2284543" y="1303398"/>
                </a:cubicBezTo>
                <a:cubicBezTo>
                  <a:pt x="2303593" y="1286253"/>
                  <a:pt x="2299783" y="1236723"/>
                  <a:pt x="2330263" y="1166238"/>
                </a:cubicBezTo>
                <a:cubicBezTo>
                  <a:pt x="2360743" y="1095753"/>
                  <a:pt x="2429323" y="968118"/>
                  <a:pt x="2467423" y="880488"/>
                </a:cubicBezTo>
                <a:cubicBezTo>
                  <a:pt x="2505523" y="792858"/>
                  <a:pt x="2534098" y="697608"/>
                  <a:pt x="2558863" y="640458"/>
                </a:cubicBezTo>
                <a:cubicBezTo>
                  <a:pt x="2583628" y="583308"/>
                  <a:pt x="2616013" y="512823"/>
                  <a:pt x="2616013" y="537588"/>
                </a:cubicBezTo>
                <a:cubicBezTo>
                  <a:pt x="2616013" y="562353"/>
                  <a:pt x="2587438" y="695703"/>
                  <a:pt x="2558863" y="789048"/>
                </a:cubicBezTo>
                <a:cubicBezTo>
                  <a:pt x="2530288" y="882393"/>
                  <a:pt x="2475043" y="994788"/>
                  <a:pt x="2444563" y="1097658"/>
                </a:cubicBezTo>
                <a:cubicBezTo>
                  <a:pt x="2414083" y="1200528"/>
                  <a:pt x="2356933" y="1326258"/>
                  <a:pt x="2375983" y="1406268"/>
                </a:cubicBezTo>
                <a:cubicBezTo>
                  <a:pt x="2395033" y="1486278"/>
                  <a:pt x="2475043" y="1535808"/>
                  <a:pt x="2558863" y="1577718"/>
                </a:cubicBezTo>
                <a:cubicBezTo>
                  <a:pt x="2642683" y="1619628"/>
                  <a:pt x="2774128" y="1644393"/>
                  <a:pt x="2878903" y="1657728"/>
                </a:cubicBezTo>
                <a:cubicBezTo>
                  <a:pt x="2983678" y="1671063"/>
                  <a:pt x="3105598" y="1672968"/>
                  <a:pt x="3187513" y="1657728"/>
                </a:cubicBezTo>
                <a:cubicBezTo>
                  <a:pt x="3269428" y="1642488"/>
                  <a:pt x="3320301" y="1634784"/>
                  <a:pt x="3370393" y="1566288"/>
                </a:cubicBezTo>
                <a:cubicBezTo>
                  <a:pt x="3420485" y="1497792"/>
                  <a:pt x="3467275" y="1321876"/>
                  <a:pt x="3488066" y="1246753"/>
                </a:cubicBezTo>
                <a:cubicBezTo>
                  <a:pt x="3508857" y="1171630"/>
                  <a:pt x="3494207" y="1146011"/>
                  <a:pt x="3495138" y="1115548"/>
                </a:cubicBezTo>
                <a:cubicBezTo>
                  <a:pt x="3496069" y="1085085"/>
                  <a:pt x="3495555" y="1117316"/>
                  <a:pt x="3493650" y="1063976"/>
                </a:cubicBezTo>
                <a:cubicBezTo>
                  <a:pt x="3491745" y="1010636"/>
                  <a:pt x="3512696" y="901352"/>
                  <a:pt x="3450403" y="777618"/>
                </a:cubicBezTo>
                <a:cubicBezTo>
                  <a:pt x="3388110" y="653884"/>
                  <a:pt x="3101583" y="362546"/>
                  <a:pt x="3119893" y="321571"/>
                </a:cubicBezTo>
                <a:cubicBezTo>
                  <a:pt x="3138203" y="280596"/>
                  <a:pt x="3390831" y="633165"/>
                  <a:pt x="3497351" y="674883"/>
                </a:cubicBezTo>
                <a:cubicBezTo>
                  <a:pt x="3529859" y="730018"/>
                  <a:pt x="3675398" y="669055"/>
                  <a:pt x="3759013" y="571878"/>
                </a:cubicBezTo>
                <a:cubicBezTo>
                  <a:pt x="3842628" y="474701"/>
                  <a:pt x="3953323" y="185163"/>
                  <a:pt x="3999043" y="91818"/>
                </a:cubicBezTo>
                <a:cubicBezTo>
                  <a:pt x="4044763" y="-1527"/>
                  <a:pt x="4035745" y="-14117"/>
                  <a:pt x="4033333" y="11808"/>
                </a:cubicBezTo>
                <a:cubicBezTo>
                  <a:pt x="4030921" y="37733"/>
                  <a:pt x="4021326" y="141431"/>
                  <a:pt x="3984569" y="247366"/>
                </a:cubicBezTo>
                <a:cubicBezTo>
                  <a:pt x="3947812" y="353301"/>
                  <a:pt x="3878068" y="553410"/>
                  <a:pt x="3812791" y="647417"/>
                </a:cubicBezTo>
                <a:cubicBezTo>
                  <a:pt x="3747514" y="741424"/>
                  <a:pt x="3627634" y="752769"/>
                  <a:pt x="3592906" y="811408"/>
                </a:cubicBezTo>
                <a:cubicBezTo>
                  <a:pt x="3558178" y="870047"/>
                  <a:pt x="3557745" y="987492"/>
                  <a:pt x="3604425" y="999253"/>
                </a:cubicBezTo>
                <a:cubicBezTo>
                  <a:pt x="3651105" y="1011014"/>
                  <a:pt x="3773597" y="919495"/>
                  <a:pt x="3872985" y="881976"/>
                </a:cubicBezTo>
                <a:cubicBezTo>
                  <a:pt x="3972373" y="844457"/>
                  <a:pt x="4168876" y="779933"/>
                  <a:pt x="4200754" y="774136"/>
                </a:cubicBezTo>
                <a:cubicBezTo>
                  <a:pt x="4232632" y="768339"/>
                  <a:pt x="4127897" y="811000"/>
                  <a:pt x="4064251" y="847195"/>
                </a:cubicBezTo>
                <a:cubicBezTo>
                  <a:pt x="4000605" y="883390"/>
                  <a:pt x="3886500" y="950308"/>
                  <a:pt x="3818880" y="991305"/>
                </a:cubicBezTo>
                <a:cubicBezTo>
                  <a:pt x="3751260" y="1032302"/>
                  <a:pt x="3691205" y="1054829"/>
                  <a:pt x="3658531" y="1093178"/>
                </a:cubicBezTo>
                <a:cubicBezTo>
                  <a:pt x="3625857" y="1131527"/>
                  <a:pt x="3636352" y="1153482"/>
                  <a:pt x="3622838" y="1221401"/>
                </a:cubicBezTo>
                <a:cubicBezTo>
                  <a:pt x="3609324" y="1289320"/>
                  <a:pt x="3604280" y="1416540"/>
                  <a:pt x="3577446" y="1500691"/>
                </a:cubicBezTo>
                <a:cubicBezTo>
                  <a:pt x="3550612" y="1584842"/>
                  <a:pt x="3511582" y="1637270"/>
                  <a:pt x="3461833" y="1726308"/>
                </a:cubicBezTo>
                <a:cubicBezTo>
                  <a:pt x="3412084" y="1815346"/>
                  <a:pt x="3307802" y="1943726"/>
                  <a:pt x="3278953" y="2034918"/>
                </a:cubicBezTo>
                <a:cubicBezTo>
                  <a:pt x="3250105" y="2126110"/>
                  <a:pt x="3262853" y="2209684"/>
                  <a:pt x="3288742" y="2273460"/>
                </a:cubicBezTo>
                <a:cubicBezTo>
                  <a:pt x="3314631" y="2337237"/>
                  <a:pt x="3352209" y="2360013"/>
                  <a:pt x="3434288" y="2417577"/>
                </a:cubicBezTo>
                <a:cubicBezTo>
                  <a:pt x="3516367" y="2475141"/>
                  <a:pt x="3255545" y="2376076"/>
                  <a:pt x="3781217" y="2618845"/>
                </a:cubicBezTo>
                <a:cubicBezTo>
                  <a:pt x="4306889" y="2861614"/>
                  <a:pt x="4180534" y="2781761"/>
                  <a:pt x="6588323" y="3874193"/>
                </a:cubicBezTo>
                <a:lnTo>
                  <a:pt x="18227951" y="9173439"/>
                </a:lnTo>
                <a:cubicBezTo>
                  <a:pt x="18262059" y="9259832"/>
                  <a:pt x="18119293" y="9320837"/>
                  <a:pt x="18064964" y="9394536"/>
                </a:cubicBezTo>
                <a:cubicBezTo>
                  <a:pt x="18033882" y="9397848"/>
                  <a:pt x="9397941" y="5444937"/>
                  <a:pt x="7057965" y="4392731"/>
                </a:cubicBezTo>
                <a:cubicBezTo>
                  <a:pt x="4717989" y="3340525"/>
                  <a:pt x="4665124" y="3341914"/>
                  <a:pt x="4025107" y="3081300"/>
                </a:cubicBezTo>
                <a:cubicBezTo>
                  <a:pt x="3385090" y="2820686"/>
                  <a:pt x="3384462" y="2866118"/>
                  <a:pt x="3217865" y="2829045"/>
                </a:cubicBezTo>
                <a:cubicBezTo>
                  <a:pt x="3051268" y="2791972"/>
                  <a:pt x="3089692" y="2841881"/>
                  <a:pt x="3025524" y="2858861"/>
                </a:cubicBezTo>
                <a:cubicBezTo>
                  <a:pt x="2961356" y="2875841"/>
                  <a:pt x="2867091" y="2903010"/>
                  <a:pt x="2832855" y="2930924"/>
                </a:cubicBezTo>
                <a:cubicBezTo>
                  <a:pt x="2798620" y="2958838"/>
                  <a:pt x="2799047" y="2986835"/>
                  <a:pt x="2820111" y="3026344"/>
                </a:cubicBezTo>
                <a:cubicBezTo>
                  <a:pt x="2841175" y="3065853"/>
                  <a:pt x="2899912" y="3127474"/>
                  <a:pt x="2959241" y="3167976"/>
                </a:cubicBezTo>
                <a:cubicBezTo>
                  <a:pt x="3018570" y="3208478"/>
                  <a:pt x="3104583" y="3223639"/>
                  <a:pt x="3176083" y="3269358"/>
                </a:cubicBezTo>
                <a:cubicBezTo>
                  <a:pt x="3247583" y="3315077"/>
                  <a:pt x="3382251" y="3431025"/>
                  <a:pt x="3388239" y="3442290"/>
                </a:cubicBezTo>
                <a:cubicBezTo>
                  <a:pt x="3394228" y="3453555"/>
                  <a:pt x="3275948" y="3364527"/>
                  <a:pt x="3212014" y="3336948"/>
                </a:cubicBezTo>
                <a:cubicBezTo>
                  <a:pt x="3148080" y="3309369"/>
                  <a:pt x="3078023" y="3305141"/>
                  <a:pt x="3004633" y="3276814"/>
                </a:cubicBezTo>
                <a:cubicBezTo>
                  <a:pt x="2931243" y="3248487"/>
                  <a:pt x="2832636" y="3196805"/>
                  <a:pt x="2771676" y="3166987"/>
                </a:cubicBezTo>
                <a:cubicBezTo>
                  <a:pt x="2710716" y="3137169"/>
                  <a:pt x="2672437" y="3107516"/>
                  <a:pt x="2638873" y="3097908"/>
                </a:cubicBezTo>
                <a:cubicBezTo>
                  <a:pt x="2605309" y="3088300"/>
                  <a:pt x="2589179" y="3071238"/>
                  <a:pt x="2570293" y="3109338"/>
                </a:cubicBezTo>
                <a:cubicBezTo>
                  <a:pt x="2551407" y="3147438"/>
                  <a:pt x="2523214" y="3248486"/>
                  <a:pt x="2525557" y="3326508"/>
                </a:cubicBezTo>
                <a:cubicBezTo>
                  <a:pt x="2527900" y="3404530"/>
                  <a:pt x="2561325" y="3465737"/>
                  <a:pt x="2584349" y="3577470"/>
                </a:cubicBezTo>
                <a:cubicBezTo>
                  <a:pt x="2607373" y="3689203"/>
                  <a:pt x="2655576" y="3894365"/>
                  <a:pt x="2663703" y="3996904"/>
                </a:cubicBezTo>
                <a:cubicBezTo>
                  <a:pt x="2671830" y="4099443"/>
                  <a:pt x="2653780" y="4116258"/>
                  <a:pt x="2633113" y="4192703"/>
                </a:cubicBezTo>
                <a:cubicBezTo>
                  <a:pt x="2612446" y="4269148"/>
                  <a:pt x="2546020" y="4496822"/>
                  <a:pt x="2539703" y="4455574"/>
                </a:cubicBezTo>
                <a:cubicBezTo>
                  <a:pt x="2533386" y="4414326"/>
                  <a:pt x="2604956" y="4093390"/>
                  <a:pt x="2595212" y="3945217"/>
                </a:cubicBezTo>
                <a:cubicBezTo>
                  <a:pt x="2585468" y="3797044"/>
                  <a:pt x="2529208" y="3696326"/>
                  <a:pt x="2481240" y="3566538"/>
                </a:cubicBezTo>
                <a:cubicBezTo>
                  <a:pt x="2433272" y="3436750"/>
                  <a:pt x="2343996" y="3250308"/>
                  <a:pt x="2307403" y="3166488"/>
                </a:cubicBezTo>
                <a:cubicBezTo>
                  <a:pt x="2270810" y="3082668"/>
                  <a:pt x="2299783" y="3099813"/>
                  <a:pt x="2261683" y="3063618"/>
                </a:cubicBezTo>
                <a:cubicBezTo>
                  <a:pt x="2223583" y="3027423"/>
                  <a:pt x="2151700" y="2959505"/>
                  <a:pt x="2078803" y="2949318"/>
                </a:cubicBezTo>
                <a:cubicBezTo>
                  <a:pt x="2005906" y="2939131"/>
                  <a:pt x="1935406" y="2954785"/>
                  <a:pt x="1824299" y="3002494"/>
                </a:cubicBezTo>
                <a:cubicBezTo>
                  <a:pt x="1713192" y="3050203"/>
                  <a:pt x="1485950" y="3122516"/>
                  <a:pt x="1412162" y="3235573"/>
                </a:cubicBezTo>
                <a:cubicBezTo>
                  <a:pt x="1338374" y="3348630"/>
                  <a:pt x="1393455" y="3556683"/>
                  <a:pt x="1381573" y="3680838"/>
                </a:cubicBezTo>
                <a:cubicBezTo>
                  <a:pt x="1369691" y="3804993"/>
                  <a:pt x="1371526" y="3804172"/>
                  <a:pt x="1340867" y="3980504"/>
                </a:cubicBezTo>
                <a:cubicBezTo>
                  <a:pt x="1310208" y="4156836"/>
                  <a:pt x="1217614" y="4679197"/>
                  <a:pt x="1197619" y="4738831"/>
                </a:cubicBezTo>
                <a:cubicBezTo>
                  <a:pt x="1177624" y="4798465"/>
                  <a:pt x="1213371" y="4447966"/>
                  <a:pt x="1220896" y="4338309"/>
                </a:cubicBezTo>
                <a:cubicBezTo>
                  <a:pt x="1228421" y="4228652"/>
                  <a:pt x="1246473" y="4152367"/>
                  <a:pt x="1242772" y="4080888"/>
                </a:cubicBezTo>
                <a:cubicBezTo>
                  <a:pt x="1239072" y="4009410"/>
                  <a:pt x="1244139" y="3924678"/>
                  <a:pt x="1198693" y="3909438"/>
                </a:cubicBezTo>
                <a:cubicBezTo>
                  <a:pt x="1153247" y="3894198"/>
                  <a:pt x="1042154" y="3952356"/>
                  <a:pt x="970093" y="3989448"/>
                </a:cubicBezTo>
                <a:cubicBezTo>
                  <a:pt x="898032" y="4026540"/>
                  <a:pt x="835376" y="4070950"/>
                  <a:pt x="766328" y="4131990"/>
                </a:cubicBezTo>
                <a:cubicBezTo>
                  <a:pt x="697281" y="4193030"/>
                  <a:pt x="552546" y="4374724"/>
                  <a:pt x="555808" y="4355688"/>
                </a:cubicBezTo>
                <a:cubicBezTo>
                  <a:pt x="559070" y="4336652"/>
                  <a:pt x="690183" y="4107469"/>
                  <a:pt x="785900" y="4017771"/>
                </a:cubicBezTo>
                <a:cubicBezTo>
                  <a:pt x="881618" y="3928073"/>
                  <a:pt x="1047979" y="3866035"/>
                  <a:pt x="1130113" y="3817500"/>
                </a:cubicBezTo>
                <a:cubicBezTo>
                  <a:pt x="1212247" y="3768965"/>
                  <a:pt x="1255445" y="3797788"/>
                  <a:pt x="1278703" y="3726558"/>
                </a:cubicBezTo>
                <a:cubicBezTo>
                  <a:pt x="1301961" y="3655328"/>
                  <a:pt x="1264508" y="3482883"/>
                  <a:pt x="1269661" y="3390117"/>
                </a:cubicBezTo>
                <a:cubicBezTo>
                  <a:pt x="1274814" y="3297351"/>
                  <a:pt x="1289063" y="3226285"/>
                  <a:pt x="1309620" y="3169963"/>
                </a:cubicBezTo>
                <a:cubicBezTo>
                  <a:pt x="1330177" y="3113642"/>
                  <a:pt x="1431158" y="3083081"/>
                  <a:pt x="1393003" y="3052188"/>
                </a:cubicBezTo>
                <a:cubicBezTo>
                  <a:pt x="1354849" y="3021295"/>
                  <a:pt x="1202285" y="2989409"/>
                  <a:pt x="1080693" y="2984604"/>
                </a:cubicBezTo>
                <a:cubicBezTo>
                  <a:pt x="959101" y="2979799"/>
                  <a:pt x="804383" y="2984599"/>
                  <a:pt x="663453" y="3023360"/>
                </a:cubicBezTo>
                <a:cubicBezTo>
                  <a:pt x="522523" y="3062121"/>
                  <a:pt x="275444" y="3216177"/>
                  <a:pt x="235111" y="3217172"/>
                </a:cubicBezTo>
                <a:cubicBezTo>
                  <a:pt x="194778" y="3218167"/>
                  <a:pt x="356106" y="3077780"/>
                  <a:pt x="421453" y="3029328"/>
                </a:cubicBezTo>
                <a:cubicBezTo>
                  <a:pt x="486800" y="2980876"/>
                  <a:pt x="555022" y="2949816"/>
                  <a:pt x="627193" y="2926458"/>
                </a:cubicBezTo>
                <a:cubicBezTo>
                  <a:pt x="699364" y="2903100"/>
                  <a:pt x="767467" y="2895308"/>
                  <a:pt x="854480" y="2889178"/>
                </a:cubicBezTo>
                <a:cubicBezTo>
                  <a:pt x="941493" y="2883048"/>
                  <a:pt x="1036370" y="2884954"/>
                  <a:pt x="1149272" y="2889676"/>
                </a:cubicBezTo>
                <a:cubicBezTo>
                  <a:pt x="1262174" y="2894398"/>
                  <a:pt x="1413346" y="2938048"/>
                  <a:pt x="1531894" y="2917507"/>
                </a:cubicBezTo>
                <a:cubicBezTo>
                  <a:pt x="1650442" y="2896966"/>
                  <a:pt x="1832273" y="2875429"/>
                  <a:pt x="1860559" y="2766431"/>
                </a:cubicBezTo>
                <a:cubicBezTo>
                  <a:pt x="1888846" y="2657433"/>
                  <a:pt x="1730009" y="2396867"/>
                  <a:pt x="1701613" y="2263518"/>
                </a:cubicBezTo>
                <a:cubicBezTo>
                  <a:pt x="1673217" y="2130169"/>
                  <a:pt x="1743453" y="2036657"/>
                  <a:pt x="1690183" y="1966338"/>
                </a:cubicBezTo>
                <a:cubicBezTo>
                  <a:pt x="1636913" y="1896019"/>
                  <a:pt x="1481051" y="1883514"/>
                  <a:pt x="1381991" y="1841604"/>
                </a:cubicBezTo>
                <a:cubicBezTo>
                  <a:pt x="1282931" y="1799694"/>
                  <a:pt x="1201737" y="1750743"/>
                  <a:pt x="1095823" y="1714878"/>
                </a:cubicBezTo>
                <a:cubicBezTo>
                  <a:pt x="989909" y="1679013"/>
                  <a:pt x="870332" y="1624510"/>
                  <a:pt x="746507" y="1626415"/>
                </a:cubicBezTo>
                <a:cubicBezTo>
                  <a:pt x="622682" y="1628320"/>
                  <a:pt x="458429" y="1703447"/>
                  <a:pt x="352873" y="1726308"/>
                </a:cubicBezTo>
                <a:cubicBezTo>
                  <a:pt x="247317" y="1749169"/>
                  <a:pt x="170321" y="1761677"/>
                  <a:pt x="113171" y="1763582"/>
                </a:cubicBezTo>
                <a:cubicBezTo>
                  <a:pt x="56021" y="1765487"/>
                  <a:pt x="-29251" y="1757700"/>
                  <a:pt x="9973" y="1737738"/>
                </a:cubicBezTo>
                <a:cubicBezTo>
                  <a:pt x="49197" y="1717776"/>
                  <a:pt x="241329" y="1676115"/>
                  <a:pt x="348516" y="1643812"/>
                </a:cubicBezTo>
                <a:cubicBezTo>
                  <a:pt x="455703" y="1611509"/>
                  <a:pt x="532356" y="1549221"/>
                  <a:pt x="653097" y="1543920"/>
                </a:cubicBezTo>
                <a:cubicBezTo>
                  <a:pt x="773838" y="1538619"/>
                  <a:pt x="974410" y="1593040"/>
                  <a:pt x="1072963" y="1612008"/>
                </a:cubicBezTo>
                <a:cubicBezTo>
                  <a:pt x="1171516" y="1630976"/>
                  <a:pt x="1222279" y="1684398"/>
                  <a:pt x="1244413" y="1657728"/>
                </a:cubicBezTo>
                <a:cubicBezTo>
                  <a:pt x="1266547" y="1631058"/>
                  <a:pt x="1217196" y="1531998"/>
                  <a:pt x="1205766" y="1451988"/>
                </a:cubicBezTo>
                <a:cubicBezTo>
                  <a:pt x="1194336" y="1371978"/>
                  <a:pt x="1043682" y="855414"/>
                  <a:pt x="1046313" y="815409"/>
                </a:cubicBezTo>
                <a:cubicBezTo>
                  <a:pt x="1048944" y="775404"/>
                  <a:pt x="1171953" y="1087888"/>
                  <a:pt x="1221553" y="1211958"/>
                </a:cubicBezTo>
                <a:close/>
              </a:path>
            </a:pathLst>
          </a:cu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205" name="Šipka doprava 204"/>
          <p:cNvSpPr/>
          <p:nvPr/>
        </p:nvSpPr>
        <p:spPr>
          <a:xfrm rot="1620000">
            <a:off x="4256719" y="2856240"/>
            <a:ext cx="850393" cy="233650"/>
          </a:xfrm>
          <a:prstGeom prst="rightArrow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206" name="Obdélník 205"/>
          <p:cNvSpPr/>
          <p:nvPr/>
        </p:nvSpPr>
        <p:spPr>
          <a:xfrm>
            <a:off x="1892162" y="454049"/>
            <a:ext cx="8524318" cy="57002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ts val="1800"/>
              </a:lnSpc>
            </a:pPr>
            <a:r>
              <a:rPr lang="cs-CZ" sz="2800" b="1" dirty="0"/>
              <a:t>Šíření akčního potenciálu </a:t>
            </a:r>
            <a:r>
              <a:rPr lang="cs-CZ" sz="2800" dirty="0"/>
              <a:t>(nemyelinizované vlákno)</a:t>
            </a:r>
          </a:p>
        </p:txBody>
      </p:sp>
      <p:sp>
        <p:nvSpPr>
          <p:cNvPr id="207" name="TextovéPole 206"/>
          <p:cNvSpPr txBox="1"/>
          <p:nvPr/>
        </p:nvSpPr>
        <p:spPr>
          <a:xfrm>
            <a:off x="6172627" y="2449248"/>
            <a:ext cx="2844000" cy="7902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1800"/>
              </a:lnSpc>
            </a:pPr>
            <a:r>
              <a:rPr lang="cs-CZ" dirty="0"/>
              <a:t>AP se šíří axonem směrem od těla neuronu</a:t>
            </a:r>
          </a:p>
        </p:txBody>
      </p:sp>
      <p:sp>
        <p:nvSpPr>
          <p:cNvPr id="208" name="Volný tvar 207"/>
          <p:cNvSpPr/>
          <p:nvPr/>
        </p:nvSpPr>
        <p:spPr>
          <a:xfrm>
            <a:off x="3012074" y="2081992"/>
            <a:ext cx="343904" cy="404480"/>
          </a:xfrm>
          <a:custGeom>
            <a:avLst/>
            <a:gdLst>
              <a:gd name="connsiteX0" fmla="*/ 23920 w 513710"/>
              <a:gd name="connsiteY0" fmla="*/ 254240 h 543051"/>
              <a:gd name="connsiteX1" fmla="*/ 59546 w 513710"/>
              <a:gd name="connsiteY1" fmla="*/ 467996 h 543051"/>
              <a:gd name="connsiteX2" fmla="*/ 213925 w 513710"/>
              <a:gd name="connsiteY2" fmla="*/ 527372 h 543051"/>
              <a:gd name="connsiteX3" fmla="*/ 463307 w 513710"/>
              <a:gd name="connsiteY3" fmla="*/ 527372 h 543051"/>
              <a:gd name="connsiteX4" fmla="*/ 510808 w 513710"/>
              <a:gd name="connsiteY4" fmla="*/ 349243 h 543051"/>
              <a:gd name="connsiteX5" fmla="*/ 415806 w 513710"/>
              <a:gd name="connsiteY5" fmla="*/ 337367 h 543051"/>
              <a:gd name="connsiteX6" fmla="*/ 344554 w 513710"/>
              <a:gd name="connsiteY6" fmla="*/ 206739 h 543051"/>
              <a:gd name="connsiteX7" fmla="*/ 249551 w 513710"/>
              <a:gd name="connsiteY7" fmla="*/ 28609 h 543051"/>
              <a:gd name="connsiteX8" fmla="*/ 59546 w 513710"/>
              <a:gd name="connsiteY8" fmla="*/ 4858 h 543051"/>
              <a:gd name="connsiteX9" fmla="*/ 169 w 513710"/>
              <a:gd name="connsiteY9" fmla="*/ 76110 h 543051"/>
              <a:gd name="connsiteX10" fmla="*/ 23920 w 513710"/>
              <a:gd name="connsiteY10" fmla="*/ 254240 h 543051"/>
              <a:gd name="connsiteX0" fmla="*/ 23920 w 513710"/>
              <a:gd name="connsiteY0" fmla="*/ 252495 h 541306"/>
              <a:gd name="connsiteX1" fmla="*/ 59546 w 513710"/>
              <a:gd name="connsiteY1" fmla="*/ 466251 h 541306"/>
              <a:gd name="connsiteX2" fmla="*/ 213925 w 513710"/>
              <a:gd name="connsiteY2" fmla="*/ 525627 h 541306"/>
              <a:gd name="connsiteX3" fmla="*/ 463307 w 513710"/>
              <a:gd name="connsiteY3" fmla="*/ 525627 h 541306"/>
              <a:gd name="connsiteX4" fmla="*/ 510808 w 513710"/>
              <a:gd name="connsiteY4" fmla="*/ 347498 h 541306"/>
              <a:gd name="connsiteX5" fmla="*/ 415806 w 513710"/>
              <a:gd name="connsiteY5" fmla="*/ 335622 h 541306"/>
              <a:gd name="connsiteX6" fmla="*/ 362367 w 513710"/>
              <a:gd name="connsiteY6" fmla="*/ 151555 h 541306"/>
              <a:gd name="connsiteX7" fmla="*/ 249551 w 513710"/>
              <a:gd name="connsiteY7" fmla="*/ 26864 h 541306"/>
              <a:gd name="connsiteX8" fmla="*/ 59546 w 513710"/>
              <a:gd name="connsiteY8" fmla="*/ 3113 h 541306"/>
              <a:gd name="connsiteX9" fmla="*/ 169 w 513710"/>
              <a:gd name="connsiteY9" fmla="*/ 74365 h 541306"/>
              <a:gd name="connsiteX10" fmla="*/ 23920 w 513710"/>
              <a:gd name="connsiteY10" fmla="*/ 252495 h 541306"/>
              <a:gd name="connsiteX0" fmla="*/ 23920 w 512911"/>
              <a:gd name="connsiteY0" fmla="*/ 252495 h 541306"/>
              <a:gd name="connsiteX1" fmla="*/ 59546 w 512911"/>
              <a:gd name="connsiteY1" fmla="*/ 466251 h 541306"/>
              <a:gd name="connsiteX2" fmla="*/ 213925 w 512911"/>
              <a:gd name="connsiteY2" fmla="*/ 525627 h 541306"/>
              <a:gd name="connsiteX3" fmla="*/ 463307 w 512911"/>
              <a:gd name="connsiteY3" fmla="*/ 525627 h 541306"/>
              <a:gd name="connsiteX4" fmla="*/ 510808 w 512911"/>
              <a:gd name="connsiteY4" fmla="*/ 347498 h 541306"/>
              <a:gd name="connsiteX5" fmla="*/ 427681 w 512911"/>
              <a:gd name="connsiteY5" fmla="*/ 258432 h 541306"/>
              <a:gd name="connsiteX6" fmla="*/ 362367 w 512911"/>
              <a:gd name="connsiteY6" fmla="*/ 151555 h 541306"/>
              <a:gd name="connsiteX7" fmla="*/ 249551 w 512911"/>
              <a:gd name="connsiteY7" fmla="*/ 26864 h 541306"/>
              <a:gd name="connsiteX8" fmla="*/ 59546 w 512911"/>
              <a:gd name="connsiteY8" fmla="*/ 3113 h 541306"/>
              <a:gd name="connsiteX9" fmla="*/ 169 w 512911"/>
              <a:gd name="connsiteY9" fmla="*/ 74365 h 541306"/>
              <a:gd name="connsiteX10" fmla="*/ 23920 w 512911"/>
              <a:gd name="connsiteY10" fmla="*/ 252495 h 5413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512911" h="541306">
                <a:moveTo>
                  <a:pt x="23920" y="252495"/>
                </a:moveTo>
                <a:cubicBezTo>
                  <a:pt x="33816" y="317809"/>
                  <a:pt x="27879" y="420729"/>
                  <a:pt x="59546" y="466251"/>
                </a:cubicBezTo>
                <a:cubicBezTo>
                  <a:pt x="91213" y="511773"/>
                  <a:pt x="146632" y="515731"/>
                  <a:pt x="213925" y="525627"/>
                </a:cubicBezTo>
                <a:cubicBezTo>
                  <a:pt x="281219" y="535523"/>
                  <a:pt x="413827" y="555315"/>
                  <a:pt x="463307" y="525627"/>
                </a:cubicBezTo>
                <a:cubicBezTo>
                  <a:pt x="512787" y="495939"/>
                  <a:pt x="516746" y="392030"/>
                  <a:pt x="510808" y="347498"/>
                </a:cubicBezTo>
                <a:cubicBezTo>
                  <a:pt x="504870" y="302966"/>
                  <a:pt x="452421" y="291089"/>
                  <a:pt x="427681" y="258432"/>
                </a:cubicBezTo>
                <a:cubicBezTo>
                  <a:pt x="402941" y="225775"/>
                  <a:pt x="392055" y="190150"/>
                  <a:pt x="362367" y="151555"/>
                </a:cubicBezTo>
                <a:cubicBezTo>
                  <a:pt x="332679" y="112960"/>
                  <a:pt x="300021" y="51604"/>
                  <a:pt x="249551" y="26864"/>
                </a:cubicBezTo>
                <a:cubicBezTo>
                  <a:pt x="199081" y="2124"/>
                  <a:pt x="101110" y="-4804"/>
                  <a:pt x="59546" y="3113"/>
                </a:cubicBezTo>
                <a:cubicBezTo>
                  <a:pt x="17982" y="11030"/>
                  <a:pt x="2148" y="34781"/>
                  <a:pt x="169" y="74365"/>
                </a:cubicBezTo>
                <a:cubicBezTo>
                  <a:pt x="-1810" y="113949"/>
                  <a:pt x="14024" y="187181"/>
                  <a:pt x="23920" y="252495"/>
                </a:cubicBezTo>
                <a:close/>
              </a:path>
            </a:pathLst>
          </a:custGeom>
          <a:solidFill>
            <a:schemeClr val="accent4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209" name="Obdélník 208"/>
          <p:cNvSpPr/>
          <p:nvPr/>
        </p:nvSpPr>
        <p:spPr>
          <a:xfrm>
            <a:off x="4738623" y="1730235"/>
            <a:ext cx="4572000" cy="559449"/>
          </a:xfrm>
          <a:prstGeom prst="rect">
            <a:avLst/>
          </a:prstGeom>
        </p:spPr>
        <p:txBody>
          <a:bodyPr>
            <a:spAutoFit/>
          </a:bodyPr>
          <a:lstStyle/>
          <a:p>
            <a:pPr>
              <a:lnSpc>
                <a:spcPts val="1800"/>
              </a:lnSpc>
            </a:pPr>
            <a:r>
              <a:rPr lang="cs-CZ" dirty="0"/>
              <a:t>Akční potenciál (AP) vzniká v iniciálním segmentu axonu  </a:t>
            </a:r>
          </a:p>
        </p:txBody>
      </p:sp>
      <p:cxnSp>
        <p:nvCxnSpPr>
          <p:cNvPr id="210" name="Přímá spojnice 209"/>
          <p:cNvCxnSpPr>
            <a:stCxn id="2" idx="47"/>
          </p:cNvCxnSpPr>
          <p:nvPr/>
        </p:nvCxnSpPr>
        <p:spPr>
          <a:xfrm flipV="1">
            <a:off x="3741580" y="2081992"/>
            <a:ext cx="879372" cy="341438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3" name="Přímá spojnice 212"/>
          <p:cNvCxnSpPr/>
          <p:nvPr/>
        </p:nvCxnSpPr>
        <p:spPr>
          <a:xfrm flipV="1">
            <a:off x="4681915" y="2802347"/>
            <a:ext cx="1490713" cy="170719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6" name="TextovéPole 215"/>
          <p:cNvSpPr txBox="1"/>
          <p:nvPr/>
        </p:nvSpPr>
        <p:spPr>
          <a:xfrm>
            <a:off x="2239054" y="3861049"/>
            <a:ext cx="3757111" cy="102111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1800"/>
              </a:lnSpc>
            </a:pPr>
            <a:r>
              <a:rPr lang="cs-CZ" dirty="0"/>
              <a:t>Pokud iniciální depolarizace </a:t>
            </a:r>
            <a:r>
              <a:rPr lang="cs-CZ" b="1" dirty="0"/>
              <a:t>nepřekročí </a:t>
            </a:r>
            <a:r>
              <a:rPr lang="cs-CZ" dirty="0"/>
              <a:t>prahovou hodnotu napětí, AP nevzniká</a:t>
            </a:r>
          </a:p>
        </p:txBody>
      </p:sp>
      <p:sp>
        <p:nvSpPr>
          <p:cNvPr id="217" name="TextovéPole 216"/>
          <p:cNvSpPr txBox="1"/>
          <p:nvPr/>
        </p:nvSpPr>
        <p:spPr>
          <a:xfrm>
            <a:off x="2239053" y="4963267"/>
            <a:ext cx="3757111" cy="125194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1800"/>
              </a:lnSpc>
            </a:pPr>
            <a:r>
              <a:rPr lang="cs-CZ" dirty="0"/>
              <a:t>Pokud iniciální depolarizace </a:t>
            </a:r>
            <a:r>
              <a:rPr lang="cs-CZ" b="1" dirty="0"/>
              <a:t>překročí</a:t>
            </a:r>
            <a:r>
              <a:rPr lang="cs-CZ" dirty="0"/>
              <a:t> prahovou hodnotu napětí, AP vzniká a šíří se dál axonem</a:t>
            </a:r>
          </a:p>
        </p:txBody>
      </p:sp>
    </p:spTree>
    <p:extLst>
      <p:ext uri="{BB962C8B-B14F-4D97-AF65-F5344CB8AC3E}">
        <p14:creationId xmlns:p14="http://schemas.microsoft.com/office/powerpoint/2010/main" val="212295643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7" grpId="0"/>
      <p:bldP spid="209" grpId="0"/>
      <p:bldP spid="216" grpId="0"/>
      <p:bldP spid="217" grpId="0"/>
    </p:bld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olný tvar 1"/>
          <p:cNvSpPr/>
          <p:nvPr/>
        </p:nvSpPr>
        <p:spPr>
          <a:xfrm>
            <a:off x="2108901" y="264601"/>
            <a:ext cx="7704856" cy="4389414"/>
          </a:xfrm>
          <a:custGeom>
            <a:avLst/>
            <a:gdLst>
              <a:gd name="connsiteX0" fmla="*/ 1219064 w 4199729"/>
              <a:gd name="connsiteY0" fmla="*/ 1212284 h 4338987"/>
              <a:gd name="connsiteX1" fmla="*/ 1356224 w 4199729"/>
              <a:gd name="connsiteY1" fmla="*/ 1578044 h 4338987"/>
              <a:gd name="connsiteX2" fmla="*/ 1550534 w 4199729"/>
              <a:gd name="connsiteY2" fmla="*/ 1658054 h 4338987"/>
              <a:gd name="connsiteX3" fmla="*/ 1904864 w 4199729"/>
              <a:gd name="connsiteY3" fmla="*/ 1680914 h 4338987"/>
              <a:gd name="connsiteX4" fmla="*/ 2019164 w 4199729"/>
              <a:gd name="connsiteY4" fmla="*/ 1543754 h 4338987"/>
              <a:gd name="connsiteX5" fmla="*/ 2122034 w 4199729"/>
              <a:gd name="connsiteY5" fmla="*/ 1292294 h 4338987"/>
              <a:gd name="connsiteX6" fmla="*/ 2122034 w 4199729"/>
              <a:gd name="connsiteY6" fmla="*/ 1120844 h 4338987"/>
              <a:gd name="connsiteX7" fmla="*/ 2087744 w 4199729"/>
              <a:gd name="connsiteY7" fmla="*/ 812234 h 4338987"/>
              <a:gd name="connsiteX8" fmla="*/ 2076314 w 4199729"/>
              <a:gd name="connsiteY8" fmla="*/ 777944 h 4338987"/>
              <a:gd name="connsiteX9" fmla="*/ 2167754 w 4199729"/>
              <a:gd name="connsiteY9" fmla="*/ 1086554 h 4338987"/>
              <a:gd name="connsiteX10" fmla="*/ 2213474 w 4199729"/>
              <a:gd name="connsiteY10" fmla="*/ 1269434 h 4338987"/>
              <a:gd name="connsiteX11" fmla="*/ 2282054 w 4199729"/>
              <a:gd name="connsiteY11" fmla="*/ 1303724 h 4338987"/>
              <a:gd name="connsiteX12" fmla="*/ 2327774 w 4199729"/>
              <a:gd name="connsiteY12" fmla="*/ 1166564 h 4338987"/>
              <a:gd name="connsiteX13" fmla="*/ 2464934 w 4199729"/>
              <a:gd name="connsiteY13" fmla="*/ 880814 h 4338987"/>
              <a:gd name="connsiteX14" fmla="*/ 2556374 w 4199729"/>
              <a:gd name="connsiteY14" fmla="*/ 640784 h 4338987"/>
              <a:gd name="connsiteX15" fmla="*/ 2613524 w 4199729"/>
              <a:gd name="connsiteY15" fmla="*/ 537914 h 4338987"/>
              <a:gd name="connsiteX16" fmla="*/ 2556374 w 4199729"/>
              <a:gd name="connsiteY16" fmla="*/ 789374 h 4338987"/>
              <a:gd name="connsiteX17" fmla="*/ 2442074 w 4199729"/>
              <a:gd name="connsiteY17" fmla="*/ 1097984 h 4338987"/>
              <a:gd name="connsiteX18" fmla="*/ 2373494 w 4199729"/>
              <a:gd name="connsiteY18" fmla="*/ 1406594 h 4338987"/>
              <a:gd name="connsiteX19" fmla="*/ 2556374 w 4199729"/>
              <a:gd name="connsiteY19" fmla="*/ 1578044 h 4338987"/>
              <a:gd name="connsiteX20" fmla="*/ 2876414 w 4199729"/>
              <a:gd name="connsiteY20" fmla="*/ 1658054 h 4338987"/>
              <a:gd name="connsiteX21" fmla="*/ 3185024 w 4199729"/>
              <a:gd name="connsiteY21" fmla="*/ 1658054 h 4338987"/>
              <a:gd name="connsiteX22" fmla="*/ 3367904 w 4199729"/>
              <a:gd name="connsiteY22" fmla="*/ 1566614 h 4338987"/>
              <a:gd name="connsiteX23" fmla="*/ 3470774 w 4199729"/>
              <a:gd name="connsiteY23" fmla="*/ 1372304 h 4338987"/>
              <a:gd name="connsiteX24" fmla="*/ 3459344 w 4199729"/>
              <a:gd name="connsiteY24" fmla="*/ 1097984 h 4338987"/>
              <a:gd name="connsiteX25" fmla="*/ 3447914 w 4199729"/>
              <a:gd name="connsiteY25" fmla="*/ 777944 h 4338987"/>
              <a:gd name="connsiteX26" fmla="*/ 3756524 w 4199729"/>
              <a:gd name="connsiteY26" fmla="*/ 572204 h 4338987"/>
              <a:gd name="connsiteX27" fmla="*/ 3996554 w 4199729"/>
              <a:gd name="connsiteY27" fmla="*/ 92144 h 4338987"/>
              <a:gd name="connsiteX28" fmla="*/ 4030844 w 4199729"/>
              <a:gd name="connsiteY28" fmla="*/ 12134 h 4338987"/>
              <a:gd name="connsiteX29" fmla="*/ 4007984 w 4199729"/>
              <a:gd name="connsiteY29" fmla="*/ 252164 h 4338987"/>
              <a:gd name="connsiteX30" fmla="*/ 3825104 w 4199729"/>
              <a:gd name="connsiteY30" fmla="*/ 652214 h 4338987"/>
              <a:gd name="connsiteX31" fmla="*/ 3642224 w 4199729"/>
              <a:gd name="connsiteY31" fmla="*/ 789374 h 4338987"/>
              <a:gd name="connsiteX32" fmla="*/ 3527924 w 4199729"/>
              <a:gd name="connsiteY32" fmla="*/ 892244 h 4338987"/>
              <a:gd name="connsiteX33" fmla="*/ 3859394 w 4199729"/>
              <a:gd name="connsiteY33" fmla="*/ 846524 h 4338987"/>
              <a:gd name="connsiteX34" fmla="*/ 4190864 w 4199729"/>
              <a:gd name="connsiteY34" fmla="*/ 720794 h 4338987"/>
              <a:gd name="connsiteX35" fmla="*/ 4076564 w 4199729"/>
              <a:gd name="connsiteY35" fmla="*/ 892244 h 4338987"/>
              <a:gd name="connsiteX36" fmla="*/ 3779384 w 4199729"/>
              <a:gd name="connsiteY36" fmla="*/ 937964 h 4338987"/>
              <a:gd name="connsiteX37" fmla="*/ 3607934 w 4199729"/>
              <a:gd name="connsiteY37" fmla="*/ 995114 h 4338987"/>
              <a:gd name="connsiteX38" fmla="*/ 3653654 w 4199729"/>
              <a:gd name="connsiteY38" fmla="*/ 1235144 h 4338987"/>
              <a:gd name="connsiteX39" fmla="*/ 3619364 w 4199729"/>
              <a:gd name="connsiteY39" fmla="*/ 1532324 h 4338987"/>
              <a:gd name="connsiteX40" fmla="*/ 3459344 w 4199729"/>
              <a:gd name="connsiteY40" fmla="*/ 1726634 h 4338987"/>
              <a:gd name="connsiteX41" fmla="*/ 3276464 w 4199729"/>
              <a:gd name="connsiteY41" fmla="*/ 2035244 h 4338987"/>
              <a:gd name="connsiteX42" fmla="*/ 3230744 w 4199729"/>
              <a:gd name="connsiteY42" fmla="*/ 2309564 h 4338987"/>
              <a:gd name="connsiteX43" fmla="*/ 3402194 w 4199729"/>
              <a:gd name="connsiteY43" fmla="*/ 2458154 h 4338987"/>
              <a:gd name="connsiteX44" fmla="*/ 3756524 w 4199729"/>
              <a:gd name="connsiteY44" fmla="*/ 2663894 h 4338987"/>
              <a:gd name="connsiteX45" fmla="*/ 4076564 w 4199729"/>
              <a:gd name="connsiteY45" fmla="*/ 2778194 h 4338987"/>
              <a:gd name="connsiteX46" fmla="*/ 4076564 w 4199729"/>
              <a:gd name="connsiteY46" fmla="*/ 2881064 h 4338987"/>
              <a:gd name="connsiteX47" fmla="*/ 3767954 w 4199729"/>
              <a:gd name="connsiteY47" fmla="*/ 2869634 h 4338987"/>
              <a:gd name="connsiteX48" fmla="*/ 3402194 w 4199729"/>
              <a:gd name="connsiteY48" fmla="*/ 2732474 h 4338987"/>
              <a:gd name="connsiteX49" fmla="*/ 3082154 w 4199729"/>
              <a:gd name="connsiteY49" fmla="*/ 2663894 h 4338987"/>
              <a:gd name="connsiteX50" fmla="*/ 2956424 w 4199729"/>
              <a:gd name="connsiteY50" fmla="*/ 2698184 h 4338987"/>
              <a:gd name="connsiteX51" fmla="*/ 2819264 w 4199729"/>
              <a:gd name="connsiteY51" fmla="*/ 2823914 h 4338987"/>
              <a:gd name="connsiteX52" fmla="*/ 2762114 w 4199729"/>
              <a:gd name="connsiteY52" fmla="*/ 2995364 h 4338987"/>
              <a:gd name="connsiteX53" fmla="*/ 2967854 w 4199729"/>
              <a:gd name="connsiteY53" fmla="*/ 3132524 h 4338987"/>
              <a:gd name="connsiteX54" fmla="*/ 3173594 w 4199729"/>
              <a:gd name="connsiteY54" fmla="*/ 3269684 h 4338987"/>
              <a:gd name="connsiteX55" fmla="*/ 3345044 w 4199729"/>
              <a:gd name="connsiteY55" fmla="*/ 3303974 h 4338987"/>
              <a:gd name="connsiteX56" fmla="*/ 3265034 w 4199729"/>
              <a:gd name="connsiteY56" fmla="*/ 3395414 h 4338987"/>
              <a:gd name="connsiteX57" fmla="*/ 3002144 w 4199729"/>
              <a:gd name="connsiteY57" fmla="*/ 3303974 h 4338987"/>
              <a:gd name="connsiteX58" fmla="*/ 2750684 w 4199729"/>
              <a:gd name="connsiteY58" fmla="*/ 3189674 h 4338987"/>
              <a:gd name="connsiteX59" fmla="*/ 2636384 w 4199729"/>
              <a:gd name="connsiteY59" fmla="*/ 3098234 h 4338987"/>
              <a:gd name="connsiteX60" fmla="*/ 2567804 w 4199729"/>
              <a:gd name="connsiteY60" fmla="*/ 3109664 h 4338987"/>
              <a:gd name="connsiteX61" fmla="*/ 2556374 w 4199729"/>
              <a:gd name="connsiteY61" fmla="*/ 3326834 h 4338987"/>
              <a:gd name="connsiteX62" fmla="*/ 2670674 w 4199729"/>
              <a:gd name="connsiteY62" fmla="*/ 3555434 h 4338987"/>
              <a:gd name="connsiteX63" fmla="*/ 2727824 w 4199729"/>
              <a:gd name="connsiteY63" fmla="*/ 4024064 h 4338987"/>
              <a:gd name="connsiteX64" fmla="*/ 2693534 w 4199729"/>
              <a:gd name="connsiteY64" fmla="*/ 4184084 h 4338987"/>
              <a:gd name="connsiteX65" fmla="*/ 2533514 w 4199729"/>
              <a:gd name="connsiteY65" fmla="*/ 4138364 h 4338987"/>
              <a:gd name="connsiteX66" fmla="*/ 2533514 w 4199729"/>
              <a:gd name="connsiteY66" fmla="*/ 3909764 h 4338987"/>
              <a:gd name="connsiteX67" fmla="*/ 2430644 w 4199729"/>
              <a:gd name="connsiteY67" fmla="*/ 3566864 h 4338987"/>
              <a:gd name="connsiteX68" fmla="*/ 2304914 w 4199729"/>
              <a:gd name="connsiteY68" fmla="*/ 3166814 h 4338987"/>
              <a:gd name="connsiteX69" fmla="*/ 2259194 w 4199729"/>
              <a:gd name="connsiteY69" fmla="*/ 3063944 h 4338987"/>
              <a:gd name="connsiteX70" fmla="*/ 2076314 w 4199729"/>
              <a:gd name="connsiteY70" fmla="*/ 2949644 h 4338987"/>
              <a:gd name="connsiteX71" fmla="*/ 1847714 w 4199729"/>
              <a:gd name="connsiteY71" fmla="*/ 3029654 h 4338987"/>
              <a:gd name="connsiteX72" fmla="*/ 1413374 w 4199729"/>
              <a:gd name="connsiteY72" fmla="*/ 3361124 h 4338987"/>
              <a:gd name="connsiteX73" fmla="*/ 1379084 w 4199729"/>
              <a:gd name="connsiteY73" fmla="*/ 3681164 h 4338987"/>
              <a:gd name="connsiteX74" fmla="*/ 1379084 w 4199729"/>
              <a:gd name="connsiteY74" fmla="*/ 3989774 h 4338987"/>
              <a:gd name="connsiteX75" fmla="*/ 1287644 w 4199729"/>
              <a:gd name="connsiteY75" fmla="*/ 4309814 h 4338987"/>
              <a:gd name="connsiteX76" fmla="*/ 1196204 w 4199729"/>
              <a:gd name="connsiteY76" fmla="*/ 4298384 h 4338987"/>
              <a:gd name="connsiteX77" fmla="*/ 1184774 w 4199729"/>
              <a:gd name="connsiteY77" fmla="*/ 4081214 h 4338987"/>
              <a:gd name="connsiteX78" fmla="*/ 1196204 w 4199729"/>
              <a:gd name="connsiteY78" fmla="*/ 3909764 h 4338987"/>
              <a:gd name="connsiteX79" fmla="*/ 967604 w 4199729"/>
              <a:gd name="connsiteY79" fmla="*/ 3989774 h 4338987"/>
              <a:gd name="connsiteX80" fmla="*/ 716144 w 4199729"/>
              <a:gd name="connsiteY80" fmla="*/ 4069784 h 4338987"/>
              <a:gd name="connsiteX81" fmla="*/ 739004 w 4199729"/>
              <a:gd name="connsiteY81" fmla="*/ 3955484 h 4338987"/>
              <a:gd name="connsiteX82" fmla="*/ 1127624 w 4199729"/>
              <a:gd name="connsiteY82" fmla="*/ 3795464 h 4338987"/>
              <a:gd name="connsiteX83" fmla="*/ 1276214 w 4199729"/>
              <a:gd name="connsiteY83" fmla="*/ 3726884 h 4338987"/>
              <a:gd name="connsiteX84" fmla="*/ 1219064 w 4199729"/>
              <a:gd name="connsiteY84" fmla="*/ 3372554 h 4338987"/>
              <a:gd name="connsiteX85" fmla="*/ 1321934 w 4199729"/>
              <a:gd name="connsiteY85" fmla="*/ 3121094 h 4338987"/>
              <a:gd name="connsiteX86" fmla="*/ 1390514 w 4199729"/>
              <a:gd name="connsiteY86" fmla="*/ 3052514 h 4338987"/>
              <a:gd name="connsiteX87" fmla="*/ 1081904 w 4199729"/>
              <a:gd name="connsiteY87" fmla="*/ 3029654 h 4338987"/>
              <a:gd name="connsiteX88" fmla="*/ 727574 w 4199729"/>
              <a:gd name="connsiteY88" fmla="*/ 2961074 h 4338987"/>
              <a:gd name="connsiteX89" fmla="*/ 373244 w 4199729"/>
              <a:gd name="connsiteY89" fmla="*/ 3132524 h 4338987"/>
              <a:gd name="connsiteX90" fmla="*/ 418964 w 4199729"/>
              <a:gd name="connsiteY90" fmla="*/ 3029654 h 4338987"/>
              <a:gd name="connsiteX91" fmla="*/ 624704 w 4199729"/>
              <a:gd name="connsiteY91" fmla="*/ 2926784 h 4338987"/>
              <a:gd name="connsiteX92" fmla="*/ 807584 w 4199729"/>
              <a:gd name="connsiteY92" fmla="*/ 2755334 h 4338987"/>
              <a:gd name="connsiteX93" fmla="*/ 1150484 w 4199729"/>
              <a:gd name="connsiteY93" fmla="*/ 2778194 h 4338987"/>
              <a:gd name="connsiteX94" fmla="*/ 1459094 w 4199729"/>
              <a:gd name="connsiteY94" fmla="*/ 2823914 h 4338987"/>
              <a:gd name="connsiteX95" fmla="*/ 1950584 w 4199729"/>
              <a:gd name="connsiteY95" fmla="*/ 2663894 h 4338987"/>
              <a:gd name="connsiteX96" fmla="*/ 1699124 w 4199729"/>
              <a:gd name="connsiteY96" fmla="*/ 2263844 h 4338987"/>
              <a:gd name="connsiteX97" fmla="*/ 1687694 w 4199729"/>
              <a:gd name="connsiteY97" fmla="*/ 1966664 h 4338987"/>
              <a:gd name="connsiteX98" fmla="*/ 1264784 w 4199729"/>
              <a:gd name="connsiteY98" fmla="*/ 1886654 h 4338987"/>
              <a:gd name="connsiteX99" fmla="*/ 1093334 w 4199729"/>
              <a:gd name="connsiteY99" fmla="*/ 1715204 h 4338987"/>
              <a:gd name="connsiteX100" fmla="*/ 784724 w 4199729"/>
              <a:gd name="connsiteY100" fmla="*/ 1555184 h 4338987"/>
              <a:gd name="connsiteX101" fmla="*/ 350384 w 4199729"/>
              <a:gd name="connsiteY101" fmla="*/ 1726634 h 4338987"/>
              <a:gd name="connsiteX102" fmla="*/ 121784 w 4199729"/>
              <a:gd name="connsiteY102" fmla="*/ 1795214 h 4338987"/>
              <a:gd name="connsiteX103" fmla="*/ 7484 w 4199729"/>
              <a:gd name="connsiteY103" fmla="*/ 1738064 h 4338987"/>
              <a:gd name="connsiteX104" fmla="*/ 327524 w 4199729"/>
              <a:gd name="connsiteY104" fmla="*/ 1635194 h 4338987"/>
              <a:gd name="connsiteX105" fmla="*/ 624704 w 4199729"/>
              <a:gd name="connsiteY105" fmla="*/ 1463744 h 4338987"/>
              <a:gd name="connsiteX106" fmla="*/ 1070474 w 4199729"/>
              <a:gd name="connsiteY106" fmla="*/ 1612334 h 4338987"/>
              <a:gd name="connsiteX107" fmla="*/ 1241924 w 4199729"/>
              <a:gd name="connsiteY107" fmla="*/ 1658054 h 4338987"/>
              <a:gd name="connsiteX108" fmla="*/ 1184774 w 4199729"/>
              <a:gd name="connsiteY108" fmla="*/ 1452314 h 4338987"/>
              <a:gd name="connsiteX109" fmla="*/ 1173344 w 4199729"/>
              <a:gd name="connsiteY109" fmla="*/ 1177994 h 4338987"/>
              <a:gd name="connsiteX110" fmla="*/ 1219064 w 4199729"/>
              <a:gd name="connsiteY110" fmla="*/ 1212284 h 4338987"/>
              <a:gd name="connsiteX0" fmla="*/ 1219064 w 4199729"/>
              <a:gd name="connsiteY0" fmla="*/ 1212284 h 4338987"/>
              <a:gd name="connsiteX1" fmla="*/ 1356224 w 4199729"/>
              <a:gd name="connsiteY1" fmla="*/ 1578044 h 4338987"/>
              <a:gd name="connsiteX2" fmla="*/ 1550534 w 4199729"/>
              <a:gd name="connsiteY2" fmla="*/ 1658054 h 4338987"/>
              <a:gd name="connsiteX3" fmla="*/ 1904864 w 4199729"/>
              <a:gd name="connsiteY3" fmla="*/ 1680914 h 4338987"/>
              <a:gd name="connsiteX4" fmla="*/ 2019164 w 4199729"/>
              <a:gd name="connsiteY4" fmla="*/ 1543754 h 4338987"/>
              <a:gd name="connsiteX5" fmla="*/ 2122034 w 4199729"/>
              <a:gd name="connsiteY5" fmla="*/ 1292294 h 4338987"/>
              <a:gd name="connsiteX6" fmla="*/ 2122034 w 4199729"/>
              <a:gd name="connsiteY6" fmla="*/ 1120844 h 4338987"/>
              <a:gd name="connsiteX7" fmla="*/ 2087744 w 4199729"/>
              <a:gd name="connsiteY7" fmla="*/ 812234 h 4338987"/>
              <a:gd name="connsiteX8" fmla="*/ 2076314 w 4199729"/>
              <a:gd name="connsiteY8" fmla="*/ 777944 h 4338987"/>
              <a:gd name="connsiteX9" fmla="*/ 2167754 w 4199729"/>
              <a:gd name="connsiteY9" fmla="*/ 1086554 h 4338987"/>
              <a:gd name="connsiteX10" fmla="*/ 2213474 w 4199729"/>
              <a:gd name="connsiteY10" fmla="*/ 1269434 h 4338987"/>
              <a:gd name="connsiteX11" fmla="*/ 2282054 w 4199729"/>
              <a:gd name="connsiteY11" fmla="*/ 1303724 h 4338987"/>
              <a:gd name="connsiteX12" fmla="*/ 2327774 w 4199729"/>
              <a:gd name="connsiteY12" fmla="*/ 1166564 h 4338987"/>
              <a:gd name="connsiteX13" fmla="*/ 2464934 w 4199729"/>
              <a:gd name="connsiteY13" fmla="*/ 880814 h 4338987"/>
              <a:gd name="connsiteX14" fmla="*/ 2556374 w 4199729"/>
              <a:gd name="connsiteY14" fmla="*/ 640784 h 4338987"/>
              <a:gd name="connsiteX15" fmla="*/ 2613524 w 4199729"/>
              <a:gd name="connsiteY15" fmla="*/ 537914 h 4338987"/>
              <a:gd name="connsiteX16" fmla="*/ 2556374 w 4199729"/>
              <a:gd name="connsiteY16" fmla="*/ 789374 h 4338987"/>
              <a:gd name="connsiteX17" fmla="*/ 2442074 w 4199729"/>
              <a:gd name="connsiteY17" fmla="*/ 1097984 h 4338987"/>
              <a:gd name="connsiteX18" fmla="*/ 2373494 w 4199729"/>
              <a:gd name="connsiteY18" fmla="*/ 1406594 h 4338987"/>
              <a:gd name="connsiteX19" fmla="*/ 2556374 w 4199729"/>
              <a:gd name="connsiteY19" fmla="*/ 1578044 h 4338987"/>
              <a:gd name="connsiteX20" fmla="*/ 2876414 w 4199729"/>
              <a:gd name="connsiteY20" fmla="*/ 1658054 h 4338987"/>
              <a:gd name="connsiteX21" fmla="*/ 3185024 w 4199729"/>
              <a:gd name="connsiteY21" fmla="*/ 1658054 h 4338987"/>
              <a:gd name="connsiteX22" fmla="*/ 3367904 w 4199729"/>
              <a:gd name="connsiteY22" fmla="*/ 1566614 h 4338987"/>
              <a:gd name="connsiteX23" fmla="*/ 3470774 w 4199729"/>
              <a:gd name="connsiteY23" fmla="*/ 1372304 h 4338987"/>
              <a:gd name="connsiteX24" fmla="*/ 3459344 w 4199729"/>
              <a:gd name="connsiteY24" fmla="*/ 1097984 h 4338987"/>
              <a:gd name="connsiteX25" fmla="*/ 3447914 w 4199729"/>
              <a:gd name="connsiteY25" fmla="*/ 777944 h 4338987"/>
              <a:gd name="connsiteX26" fmla="*/ 3756524 w 4199729"/>
              <a:gd name="connsiteY26" fmla="*/ 572204 h 4338987"/>
              <a:gd name="connsiteX27" fmla="*/ 3996554 w 4199729"/>
              <a:gd name="connsiteY27" fmla="*/ 92144 h 4338987"/>
              <a:gd name="connsiteX28" fmla="*/ 4030844 w 4199729"/>
              <a:gd name="connsiteY28" fmla="*/ 12134 h 4338987"/>
              <a:gd name="connsiteX29" fmla="*/ 4007984 w 4199729"/>
              <a:gd name="connsiteY29" fmla="*/ 252164 h 4338987"/>
              <a:gd name="connsiteX30" fmla="*/ 3825104 w 4199729"/>
              <a:gd name="connsiteY30" fmla="*/ 652214 h 4338987"/>
              <a:gd name="connsiteX31" fmla="*/ 3642224 w 4199729"/>
              <a:gd name="connsiteY31" fmla="*/ 789374 h 4338987"/>
              <a:gd name="connsiteX32" fmla="*/ 3527924 w 4199729"/>
              <a:gd name="connsiteY32" fmla="*/ 892244 h 4338987"/>
              <a:gd name="connsiteX33" fmla="*/ 3859394 w 4199729"/>
              <a:gd name="connsiteY33" fmla="*/ 846524 h 4338987"/>
              <a:gd name="connsiteX34" fmla="*/ 4190864 w 4199729"/>
              <a:gd name="connsiteY34" fmla="*/ 720794 h 4338987"/>
              <a:gd name="connsiteX35" fmla="*/ 4076564 w 4199729"/>
              <a:gd name="connsiteY35" fmla="*/ 892244 h 4338987"/>
              <a:gd name="connsiteX36" fmla="*/ 3779384 w 4199729"/>
              <a:gd name="connsiteY36" fmla="*/ 937964 h 4338987"/>
              <a:gd name="connsiteX37" fmla="*/ 3607934 w 4199729"/>
              <a:gd name="connsiteY37" fmla="*/ 995114 h 4338987"/>
              <a:gd name="connsiteX38" fmla="*/ 3653654 w 4199729"/>
              <a:gd name="connsiteY38" fmla="*/ 1235144 h 4338987"/>
              <a:gd name="connsiteX39" fmla="*/ 3619364 w 4199729"/>
              <a:gd name="connsiteY39" fmla="*/ 1532324 h 4338987"/>
              <a:gd name="connsiteX40" fmla="*/ 3459344 w 4199729"/>
              <a:gd name="connsiteY40" fmla="*/ 1726634 h 4338987"/>
              <a:gd name="connsiteX41" fmla="*/ 3276464 w 4199729"/>
              <a:gd name="connsiteY41" fmla="*/ 2035244 h 4338987"/>
              <a:gd name="connsiteX42" fmla="*/ 3230744 w 4199729"/>
              <a:gd name="connsiteY42" fmla="*/ 2309564 h 4338987"/>
              <a:gd name="connsiteX43" fmla="*/ 3402194 w 4199729"/>
              <a:gd name="connsiteY43" fmla="*/ 2458154 h 4338987"/>
              <a:gd name="connsiteX44" fmla="*/ 3756524 w 4199729"/>
              <a:gd name="connsiteY44" fmla="*/ 2663894 h 4338987"/>
              <a:gd name="connsiteX45" fmla="*/ 4076564 w 4199729"/>
              <a:gd name="connsiteY45" fmla="*/ 2778194 h 4338987"/>
              <a:gd name="connsiteX46" fmla="*/ 4076564 w 4199729"/>
              <a:gd name="connsiteY46" fmla="*/ 2881064 h 4338987"/>
              <a:gd name="connsiteX47" fmla="*/ 3767954 w 4199729"/>
              <a:gd name="connsiteY47" fmla="*/ 2869634 h 4338987"/>
              <a:gd name="connsiteX48" fmla="*/ 3402194 w 4199729"/>
              <a:gd name="connsiteY48" fmla="*/ 2732474 h 4338987"/>
              <a:gd name="connsiteX49" fmla="*/ 3082154 w 4199729"/>
              <a:gd name="connsiteY49" fmla="*/ 2663894 h 4338987"/>
              <a:gd name="connsiteX50" fmla="*/ 2956424 w 4199729"/>
              <a:gd name="connsiteY50" fmla="*/ 2698184 h 4338987"/>
              <a:gd name="connsiteX51" fmla="*/ 2819264 w 4199729"/>
              <a:gd name="connsiteY51" fmla="*/ 2823914 h 4338987"/>
              <a:gd name="connsiteX52" fmla="*/ 2762114 w 4199729"/>
              <a:gd name="connsiteY52" fmla="*/ 2995364 h 4338987"/>
              <a:gd name="connsiteX53" fmla="*/ 2967854 w 4199729"/>
              <a:gd name="connsiteY53" fmla="*/ 3132524 h 4338987"/>
              <a:gd name="connsiteX54" fmla="*/ 3173594 w 4199729"/>
              <a:gd name="connsiteY54" fmla="*/ 3269684 h 4338987"/>
              <a:gd name="connsiteX55" fmla="*/ 3345044 w 4199729"/>
              <a:gd name="connsiteY55" fmla="*/ 3303974 h 4338987"/>
              <a:gd name="connsiteX56" fmla="*/ 3265034 w 4199729"/>
              <a:gd name="connsiteY56" fmla="*/ 3395414 h 4338987"/>
              <a:gd name="connsiteX57" fmla="*/ 3002144 w 4199729"/>
              <a:gd name="connsiteY57" fmla="*/ 3303974 h 4338987"/>
              <a:gd name="connsiteX58" fmla="*/ 2750684 w 4199729"/>
              <a:gd name="connsiteY58" fmla="*/ 3189674 h 4338987"/>
              <a:gd name="connsiteX59" fmla="*/ 2636384 w 4199729"/>
              <a:gd name="connsiteY59" fmla="*/ 3098234 h 4338987"/>
              <a:gd name="connsiteX60" fmla="*/ 2567804 w 4199729"/>
              <a:gd name="connsiteY60" fmla="*/ 3109664 h 4338987"/>
              <a:gd name="connsiteX61" fmla="*/ 2556374 w 4199729"/>
              <a:gd name="connsiteY61" fmla="*/ 3326834 h 4338987"/>
              <a:gd name="connsiteX62" fmla="*/ 2670674 w 4199729"/>
              <a:gd name="connsiteY62" fmla="*/ 3555434 h 4338987"/>
              <a:gd name="connsiteX63" fmla="*/ 2727824 w 4199729"/>
              <a:gd name="connsiteY63" fmla="*/ 4024064 h 4338987"/>
              <a:gd name="connsiteX64" fmla="*/ 2693534 w 4199729"/>
              <a:gd name="connsiteY64" fmla="*/ 4184084 h 4338987"/>
              <a:gd name="connsiteX65" fmla="*/ 2533514 w 4199729"/>
              <a:gd name="connsiteY65" fmla="*/ 4138364 h 4338987"/>
              <a:gd name="connsiteX66" fmla="*/ 2533514 w 4199729"/>
              <a:gd name="connsiteY66" fmla="*/ 3909764 h 4338987"/>
              <a:gd name="connsiteX67" fmla="*/ 2430644 w 4199729"/>
              <a:gd name="connsiteY67" fmla="*/ 3566864 h 4338987"/>
              <a:gd name="connsiteX68" fmla="*/ 2304914 w 4199729"/>
              <a:gd name="connsiteY68" fmla="*/ 3166814 h 4338987"/>
              <a:gd name="connsiteX69" fmla="*/ 2259194 w 4199729"/>
              <a:gd name="connsiteY69" fmla="*/ 3063944 h 4338987"/>
              <a:gd name="connsiteX70" fmla="*/ 2076314 w 4199729"/>
              <a:gd name="connsiteY70" fmla="*/ 2949644 h 4338987"/>
              <a:gd name="connsiteX71" fmla="*/ 1847714 w 4199729"/>
              <a:gd name="connsiteY71" fmla="*/ 3029654 h 4338987"/>
              <a:gd name="connsiteX72" fmla="*/ 1413374 w 4199729"/>
              <a:gd name="connsiteY72" fmla="*/ 3361124 h 4338987"/>
              <a:gd name="connsiteX73" fmla="*/ 1379084 w 4199729"/>
              <a:gd name="connsiteY73" fmla="*/ 3681164 h 4338987"/>
              <a:gd name="connsiteX74" fmla="*/ 1379084 w 4199729"/>
              <a:gd name="connsiteY74" fmla="*/ 3989774 h 4338987"/>
              <a:gd name="connsiteX75" fmla="*/ 1287644 w 4199729"/>
              <a:gd name="connsiteY75" fmla="*/ 4309814 h 4338987"/>
              <a:gd name="connsiteX76" fmla="*/ 1196204 w 4199729"/>
              <a:gd name="connsiteY76" fmla="*/ 4298384 h 4338987"/>
              <a:gd name="connsiteX77" fmla="*/ 1184774 w 4199729"/>
              <a:gd name="connsiteY77" fmla="*/ 4081214 h 4338987"/>
              <a:gd name="connsiteX78" fmla="*/ 1196204 w 4199729"/>
              <a:gd name="connsiteY78" fmla="*/ 3909764 h 4338987"/>
              <a:gd name="connsiteX79" fmla="*/ 967604 w 4199729"/>
              <a:gd name="connsiteY79" fmla="*/ 3989774 h 4338987"/>
              <a:gd name="connsiteX80" fmla="*/ 716144 w 4199729"/>
              <a:gd name="connsiteY80" fmla="*/ 4069784 h 4338987"/>
              <a:gd name="connsiteX81" fmla="*/ 739004 w 4199729"/>
              <a:gd name="connsiteY81" fmla="*/ 3955484 h 4338987"/>
              <a:gd name="connsiteX82" fmla="*/ 1127624 w 4199729"/>
              <a:gd name="connsiteY82" fmla="*/ 3795464 h 4338987"/>
              <a:gd name="connsiteX83" fmla="*/ 1276214 w 4199729"/>
              <a:gd name="connsiteY83" fmla="*/ 3726884 h 4338987"/>
              <a:gd name="connsiteX84" fmla="*/ 1219064 w 4199729"/>
              <a:gd name="connsiteY84" fmla="*/ 3372554 h 4338987"/>
              <a:gd name="connsiteX85" fmla="*/ 1321934 w 4199729"/>
              <a:gd name="connsiteY85" fmla="*/ 3121094 h 4338987"/>
              <a:gd name="connsiteX86" fmla="*/ 1390514 w 4199729"/>
              <a:gd name="connsiteY86" fmla="*/ 3052514 h 4338987"/>
              <a:gd name="connsiteX87" fmla="*/ 1081904 w 4199729"/>
              <a:gd name="connsiteY87" fmla="*/ 3029654 h 4338987"/>
              <a:gd name="connsiteX88" fmla="*/ 727574 w 4199729"/>
              <a:gd name="connsiteY88" fmla="*/ 2961074 h 4338987"/>
              <a:gd name="connsiteX89" fmla="*/ 373244 w 4199729"/>
              <a:gd name="connsiteY89" fmla="*/ 3132524 h 4338987"/>
              <a:gd name="connsiteX90" fmla="*/ 418964 w 4199729"/>
              <a:gd name="connsiteY90" fmla="*/ 3029654 h 4338987"/>
              <a:gd name="connsiteX91" fmla="*/ 624704 w 4199729"/>
              <a:gd name="connsiteY91" fmla="*/ 2926784 h 4338987"/>
              <a:gd name="connsiteX92" fmla="*/ 807584 w 4199729"/>
              <a:gd name="connsiteY92" fmla="*/ 2755334 h 4338987"/>
              <a:gd name="connsiteX93" fmla="*/ 1150484 w 4199729"/>
              <a:gd name="connsiteY93" fmla="*/ 2778194 h 4338987"/>
              <a:gd name="connsiteX94" fmla="*/ 1459094 w 4199729"/>
              <a:gd name="connsiteY94" fmla="*/ 2823914 h 4338987"/>
              <a:gd name="connsiteX95" fmla="*/ 1950584 w 4199729"/>
              <a:gd name="connsiteY95" fmla="*/ 2663894 h 4338987"/>
              <a:gd name="connsiteX96" fmla="*/ 1699124 w 4199729"/>
              <a:gd name="connsiteY96" fmla="*/ 2263844 h 4338987"/>
              <a:gd name="connsiteX97" fmla="*/ 1687694 w 4199729"/>
              <a:gd name="connsiteY97" fmla="*/ 1966664 h 4338987"/>
              <a:gd name="connsiteX98" fmla="*/ 1379502 w 4199729"/>
              <a:gd name="connsiteY98" fmla="*/ 1841930 h 4338987"/>
              <a:gd name="connsiteX99" fmla="*/ 1093334 w 4199729"/>
              <a:gd name="connsiteY99" fmla="*/ 1715204 h 4338987"/>
              <a:gd name="connsiteX100" fmla="*/ 784724 w 4199729"/>
              <a:gd name="connsiteY100" fmla="*/ 1555184 h 4338987"/>
              <a:gd name="connsiteX101" fmla="*/ 350384 w 4199729"/>
              <a:gd name="connsiteY101" fmla="*/ 1726634 h 4338987"/>
              <a:gd name="connsiteX102" fmla="*/ 121784 w 4199729"/>
              <a:gd name="connsiteY102" fmla="*/ 1795214 h 4338987"/>
              <a:gd name="connsiteX103" fmla="*/ 7484 w 4199729"/>
              <a:gd name="connsiteY103" fmla="*/ 1738064 h 4338987"/>
              <a:gd name="connsiteX104" fmla="*/ 327524 w 4199729"/>
              <a:gd name="connsiteY104" fmla="*/ 1635194 h 4338987"/>
              <a:gd name="connsiteX105" fmla="*/ 624704 w 4199729"/>
              <a:gd name="connsiteY105" fmla="*/ 1463744 h 4338987"/>
              <a:gd name="connsiteX106" fmla="*/ 1070474 w 4199729"/>
              <a:gd name="connsiteY106" fmla="*/ 1612334 h 4338987"/>
              <a:gd name="connsiteX107" fmla="*/ 1241924 w 4199729"/>
              <a:gd name="connsiteY107" fmla="*/ 1658054 h 4338987"/>
              <a:gd name="connsiteX108" fmla="*/ 1184774 w 4199729"/>
              <a:gd name="connsiteY108" fmla="*/ 1452314 h 4338987"/>
              <a:gd name="connsiteX109" fmla="*/ 1173344 w 4199729"/>
              <a:gd name="connsiteY109" fmla="*/ 1177994 h 4338987"/>
              <a:gd name="connsiteX110" fmla="*/ 1219064 w 4199729"/>
              <a:gd name="connsiteY110" fmla="*/ 1212284 h 4338987"/>
              <a:gd name="connsiteX0" fmla="*/ 1219064 w 4199729"/>
              <a:gd name="connsiteY0" fmla="*/ 1212284 h 4338987"/>
              <a:gd name="connsiteX1" fmla="*/ 1356224 w 4199729"/>
              <a:gd name="connsiteY1" fmla="*/ 1578044 h 4338987"/>
              <a:gd name="connsiteX2" fmla="*/ 1550534 w 4199729"/>
              <a:gd name="connsiteY2" fmla="*/ 1658054 h 4338987"/>
              <a:gd name="connsiteX3" fmla="*/ 1904864 w 4199729"/>
              <a:gd name="connsiteY3" fmla="*/ 1680914 h 4338987"/>
              <a:gd name="connsiteX4" fmla="*/ 2019164 w 4199729"/>
              <a:gd name="connsiteY4" fmla="*/ 1543754 h 4338987"/>
              <a:gd name="connsiteX5" fmla="*/ 2122034 w 4199729"/>
              <a:gd name="connsiteY5" fmla="*/ 1292294 h 4338987"/>
              <a:gd name="connsiteX6" fmla="*/ 2122034 w 4199729"/>
              <a:gd name="connsiteY6" fmla="*/ 1120844 h 4338987"/>
              <a:gd name="connsiteX7" fmla="*/ 2087744 w 4199729"/>
              <a:gd name="connsiteY7" fmla="*/ 812234 h 4338987"/>
              <a:gd name="connsiteX8" fmla="*/ 2076314 w 4199729"/>
              <a:gd name="connsiteY8" fmla="*/ 777944 h 4338987"/>
              <a:gd name="connsiteX9" fmla="*/ 2167754 w 4199729"/>
              <a:gd name="connsiteY9" fmla="*/ 1086554 h 4338987"/>
              <a:gd name="connsiteX10" fmla="*/ 2213474 w 4199729"/>
              <a:gd name="connsiteY10" fmla="*/ 1269434 h 4338987"/>
              <a:gd name="connsiteX11" fmla="*/ 2282054 w 4199729"/>
              <a:gd name="connsiteY11" fmla="*/ 1303724 h 4338987"/>
              <a:gd name="connsiteX12" fmla="*/ 2327774 w 4199729"/>
              <a:gd name="connsiteY12" fmla="*/ 1166564 h 4338987"/>
              <a:gd name="connsiteX13" fmla="*/ 2464934 w 4199729"/>
              <a:gd name="connsiteY13" fmla="*/ 880814 h 4338987"/>
              <a:gd name="connsiteX14" fmla="*/ 2556374 w 4199729"/>
              <a:gd name="connsiteY14" fmla="*/ 640784 h 4338987"/>
              <a:gd name="connsiteX15" fmla="*/ 2613524 w 4199729"/>
              <a:gd name="connsiteY15" fmla="*/ 537914 h 4338987"/>
              <a:gd name="connsiteX16" fmla="*/ 2556374 w 4199729"/>
              <a:gd name="connsiteY16" fmla="*/ 789374 h 4338987"/>
              <a:gd name="connsiteX17" fmla="*/ 2442074 w 4199729"/>
              <a:gd name="connsiteY17" fmla="*/ 1097984 h 4338987"/>
              <a:gd name="connsiteX18" fmla="*/ 2373494 w 4199729"/>
              <a:gd name="connsiteY18" fmla="*/ 1406594 h 4338987"/>
              <a:gd name="connsiteX19" fmla="*/ 2556374 w 4199729"/>
              <a:gd name="connsiteY19" fmla="*/ 1578044 h 4338987"/>
              <a:gd name="connsiteX20" fmla="*/ 2876414 w 4199729"/>
              <a:gd name="connsiteY20" fmla="*/ 1658054 h 4338987"/>
              <a:gd name="connsiteX21" fmla="*/ 3185024 w 4199729"/>
              <a:gd name="connsiteY21" fmla="*/ 1658054 h 4338987"/>
              <a:gd name="connsiteX22" fmla="*/ 3367904 w 4199729"/>
              <a:gd name="connsiteY22" fmla="*/ 1566614 h 4338987"/>
              <a:gd name="connsiteX23" fmla="*/ 3470774 w 4199729"/>
              <a:gd name="connsiteY23" fmla="*/ 1372304 h 4338987"/>
              <a:gd name="connsiteX24" fmla="*/ 3459344 w 4199729"/>
              <a:gd name="connsiteY24" fmla="*/ 1097984 h 4338987"/>
              <a:gd name="connsiteX25" fmla="*/ 3447914 w 4199729"/>
              <a:gd name="connsiteY25" fmla="*/ 777944 h 4338987"/>
              <a:gd name="connsiteX26" fmla="*/ 3756524 w 4199729"/>
              <a:gd name="connsiteY26" fmla="*/ 572204 h 4338987"/>
              <a:gd name="connsiteX27" fmla="*/ 3996554 w 4199729"/>
              <a:gd name="connsiteY27" fmla="*/ 92144 h 4338987"/>
              <a:gd name="connsiteX28" fmla="*/ 4030844 w 4199729"/>
              <a:gd name="connsiteY28" fmla="*/ 12134 h 4338987"/>
              <a:gd name="connsiteX29" fmla="*/ 4007984 w 4199729"/>
              <a:gd name="connsiteY29" fmla="*/ 252164 h 4338987"/>
              <a:gd name="connsiteX30" fmla="*/ 3825104 w 4199729"/>
              <a:gd name="connsiteY30" fmla="*/ 652214 h 4338987"/>
              <a:gd name="connsiteX31" fmla="*/ 3642224 w 4199729"/>
              <a:gd name="connsiteY31" fmla="*/ 789374 h 4338987"/>
              <a:gd name="connsiteX32" fmla="*/ 3527924 w 4199729"/>
              <a:gd name="connsiteY32" fmla="*/ 892244 h 4338987"/>
              <a:gd name="connsiteX33" fmla="*/ 3859394 w 4199729"/>
              <a:gd name="connsiteY33" fmla="*/ 846524 h 4338987"/>
              <a:gd name="connsiteX34" fmla="*/ 4190864 w 4199729"/>
              <a:gd name="connsiteY34" fmla="*/ 720794 h 4338987"/>
              <a:gd name="connsiteX35" fmla="*/ 4076564 w 4199729"/>
              <a:gd name="connsiteY35" fmla="*/ 892244 h 4338987"/>
              <a:gd name="connsiteX36" fmla="*/ 3779384 w 4199729"/>
              <a:gd name="connsiteY36" fmla="*/ 937964 h 4338987"/>
              <a:gd name="connsiteX37" fmla="*/ 3607934 w 4199729"/>
              <a:gd name="connsiteY37" fmla="*/ 995114 h 4338987"/>
              <a:gd name="connsiteX38" fmla="*/ 3653654 w 4199729"/>
              <a:gd name="connsiteY38" fmla="*/ 1235144 h 4338987"/>
              <a:gd name="connsiteX39" fmla="*/ 3619364 w 4199729"/>
              <a:gd name="connsiteY39" fmla="*/ 1532324 h 4338987"/>
              <a:gd name="connsiteX40" fmla="*/ 3459344 w 4199729"/>
              <a:gd name="connsiteY40" fmla="*/ 1726634 h 4338987"/>
              <a:gd name="connsiteX41" fmla="*/ 3276464 w 4199729"/>
              <a:gd name="connsiteY41" fmla="*/ 2035244 h 4338987"/>
              <a:gd name="connsiteX42" fmla="*/ 3230744 w 4199729"/>
              <a:gd name="connsiteY42" fmla="*/ 2309564 h 4338987"/>
              <a:gd name="connsiteX43" fmla="*/ 3402194 w 4199729"/>
              <a:gd name="connsiteY43" fmla="*/ 2458154 h 4338987"/>
              <a:gd name="connsiteX44" fmla="*/ 3756524 w 4199729"/>
              <a:gd name="connsiteY44" fmla="*/ 2663894 h 4338987"/>
              <a:gd name="connsiteX45" fmla="*/ 4076564 w 4199729"/>
              <a:gd name="connsiteY45" fmla="*/ 2778194 h 4338987"/>
              <a:gd name="connsiteX46" fmla="*/ 4076564 w 4199729"/>
              <a:gd name="connsiteY46" fmla="*/ 2881064 h 4338987"/>
              <a:gd name="connsiteX47" fmla="*/ 3767954 w 4199729"/>
              <a:gd name="connsiteY47" fmla="*/ 2869634 h 4338987"/>
              <a:gd name="connsiteX48" fmla="*/ 3402194 w 4199729"/>
              <a:gd name="connsiteY48" fmla="*/ 2732474 h 4338987"/>
              <a:gd name="connsiteX49" fmla="*/ 3082154 w 4199729"/>
              <a:gd name="connsiteY49" fmla="*/ 2663894 h 4338987"/>
              <a:gd name="connsiteX50" fmla="*/ 2956424 w 4199729"/>
              <a:gd name="connsiteY50" fmla="*/ 2698184 h 4338987"/>
              <a:gd name="connsiteX51" fmla="*/ 2819264 w 4199729"/>
              <a:gd name="connsiteY51" fmla="*/ 2823914 h 4338987"/>
              <a:gd name="connsiteX52" fmla="*/ 2762114 w 4199729"/>
              <a:gd name="connsiteY52" fmla="*/ 2995364 h 4338987"/>
              <a:gd name="connsiteX53" fmla="*/ 2967854 w 4199729"/>
              <a:gd name="connsiteY53" fmla="*/ 3132524 h 4338987"/>
              <a:gd name="connsiteX54" fmla="*/ 3173594 w 4199729"/>
              <a:gd name="connsiteY54" fmla="*/ 3269684 h 4338987"/>
              <a:gd name="connsiteX55" fmla="*/ 3345044 w 4199729"/>
              <a:gd name="connsiteY55" fmla="*/ 3303974 h 4338987"/>
              <a:gd name="connsiteX56" fmla="*/ 3265034 w 4199729"/>
              <a:gd name="connsiteY56" fmla="*/ 3395414 h 4338987"/>
              <a:gd name="connsiteX57" fmla="*/ 3002144 w 4199729"/>
              <a:gd name="connsiteY57" fmla="*/ 3303974 h 4338987"/>
              <a:gd name="connsiteX58" fmla="*/ 2750684 w 4199729"/>
              <a:gd name="connsiteY58" fmla="*/ 3189674 h 4338987"/>
              <a:gd name="connsiteX59" fmla="*/ 2636384 w 4199729"/>
              <a:gd name="connsiteY59" fmla="*/ 3098234 h 4338987"/>
              <a:gd name="connsiteX60" fmla="*/ 2567804 w 4199729"/>
              <a:gd name="connsiteY60" fmla="*/ 3109664 h 4338987"/>
              <a:gd name="connsiteX61" fmla="*/ 2556374 w 4199729"/>
              <a:gd name="connsiteY61" fmla="*/ 3326834 h 4338987"/>
              <a:gd name="connsiteX62" fmla="*/ 2670674 w 4199729"/>
              <a:gd name="connsiteY62" fmla="*/ 3555434 h 4338987"/>
              <a:gd name="connsiteX63" fmla="*/ 2727824 w 4199729"/>
              <a:gd name="connsiteY63" fmla="*/ 4024064 h 4338987"/>
              <a:gd name="connsiteX64" fmla="*/ 2693534 w 4199729"/>
              <a:gd name="connsiteY64" fmla="*/ 4184084 h 4338987"/>
              <a:gd name="connsiteX65" fmla="*/ 2533514 w 4199729"/>
              <a:gd name="connsiteY65" fmla="*/ 4138364 h 4338987"/>
              <a:gd name="connsiteX66" fmla="*/ 2533514 w 4199729"/>
              <a:gd name="connsiteY66" fmla="*/ 3909764 h 4338987"/>
              <a:gd name="connsiteX67" fmla="*/ 2430644 w 4199729"/>
              <a:gd name="connsiteY67" fmla="*/ 3566864 h 4338987"/>
              <a:gd name="connsiteX68" fmla="*/ 2304914 w 4199729"/>
              <a:gd name="connsiteY68" fmla="*/ 3166814 h 4338987"/>
              <a:gd name="connsiteX69" fmla="*/ 2259194 w 4199729"/>
              <a:gd name="connsiteY69" fmla="*/ 3063944 h 4338987"/>
              <a:gd name="connsiteX70" fmla="*/ 2076314 w 4199729"/>
              <a:gd name="connsiteY70" fmla="*/ 2949644 h 4338987"/>
              <a:gd name="connsiteX71" fmla="*/ 1847714 w 4199729"/>
              <a:gd name="connsiteY71" fmla="*/ 3029654 h 4338987"/>
              <a:gd name="connsiteX72" fmla="*/ 1413374 w 4199729"/>
              <a:gd name="connsiteY72" fmla="*/ 3361124 h 4338987"/>
              <a:gd name="connsiteX73" fmla="*/ 1379084 w 4199729"/>
              <a:gd name="connsiteY73" fmla="*/ 3681164 h 4338987"/>
              <a:gd name="connsiteX74" fmla="*/ 1379084 w 4199729"/>
              <a:gd name="connsiteY74" fmla="*/ 3989774 h 4338987"/>
              <a:gd name="connsiteX75" fmla="*/ 1287644 w 4199729"/>
              <a:gd name="connsiteY75" fmla="*/ 4309814 h 4338987"/>
              <a:gd name="connsiteX76" fmla="*/ 1196204 w 4199729"/>
              <a:gd name="connsiteY76" fmla="*/ 4298384 h 4338987"/>
              <a:gd name="connsiteX77" fmla="*/ 1184774 w 4199729"/>
              <a:gd name="connsiteY77" fmla="*/ 4081214 h 4338987"/>
              <a:gd name="connsiteX78" fmla="*/ 1196204 w 4199729"/>
              <a:gd name="connsiteY78" fmla="*/ 3909764 h 4338987"/>
              <a:gd name="connsiteX79" fmla="*/ 967604 w 4199729"/>
              <a:gd name="connsiteY79" fmla="*/ 3989774 h 4338987"/>
              <a:gd name="connsiteX80" fmla="*/ 716144 w 4199729"/>
              <a:gd name="connsiteY80" fmla="*/ 4069784 h 4338987"/>
              <a:gd name="connsiteX81" fmla="*/ 739004 w 4199729"/>
              <a:gd name="connsiteY81" fmla="*/ 3955484 h 4338987"/>
              <a:gd name="connsiteX82" fmla="*/ 1127624 w 4199729"/>
              <a:gd name="connsiteY82" fmla="*/ 3795464 h 4338987"/>
              <a:gd name="connsiteX83" fmla="*/ 1276214 w 4199729"/>
              <a:gd name="connsiteY83" fmla="*/ 3726884 h 4338987"/>
              <a:gd name="connsiteX84" fmla="*/ 1219064 w 4199729"/>
              <a:gd name="connsiteY84" fmla="*/ 3372554 h 4338987"/>
              <a:gd name="connsiteX85" fmla="*/ 1321934 w 4199729"/>
              <a:gd name="connsiteY85" fmla="*/ 3121094 h 4338987"/>
              <a:gd name="connsiteX86" fmla="*/ 1390514 w 4199729"/>
              <a:gd name="connsiteY86" fmla="*/ 3052514 h 4338987"/>
              <a:gd name="connsiteX87" fmla="*/ 1081904 w 4199729"/>
              <a:gd name="connsiteY87" fmla="*/ 3029654 h 4338987"/>
              <a:gd name="connsiteX88" fmla="*/ 727574 w 4199729"/>
              <a:gd name="connsiteY88" fmla="*/ 2961074 h 4338987"/>
              <a:gd name="connsiteX89" fmla="*/ 373244 w 4199729"/>
              <a:gd name="connsiteY89" fmla="*/ 3132524 h 4338987"/>
              <a:gd name="connsiteX90" fmla="*/ 418964 w 4199729"/>
              <a:gd name="connsiteY90" fmla="*/ 3029654 h 4338987"/>
              <a:gd name="connsiteX91" fmla="*/ 624704 w 4199729"/>
              <a:gd name="connsiteY91" fmla="*/ 2926784 h 4338987"/>
              <a:gd name="connsiteX92" fmla="*/ 807584 w 4199729"/>
              <a:gd name="connsiteY92" fmla="*/ 2755334 h 4338987"/>
              <a:gd name="connsiteX93" fmla="*/ 1150484 w 4199729"/>
              <a:gd name="connsiteY93" fmla="*/ 2778194 h 4338987"/>
              <a:gd name="connsiteX94" fmla="*/ 1459094 w 4199729"/>
              <a:gd name="connsiteY94" fmla="*/ 2823914 h 4338987"/>
              <a:gd name="connsiteX95" fmla="*/ 1950584 w 4199729"/>
              <a:gd name="connsiteY95" fmla="*/ 2663894 h 4338987"/>
              <a:gd name="connsiteX96" fmla="*/ 1699124 w 4199729"/>
              <a:gd name="connsiteY96" fmla="*/ 2263844 h 4338987"/>
              <a:gd name="connsiteX97" fmla="*/ 1687694 w 4199729"/>
              <a:gd name="connsiteY97" fmla="*/ 1966664 h 4338987"/>
              <a:gd name="connsiteX98" fmla="*/ 1379502 w 4199729"/>
              <a:gd name="connsiteY98" fmla="*/ 1841930 h 4338987"/>
              <a:gd name="connsiteX99" fmla="*/ 1093334 w 4199729"/>
              <a:gd name="connsiteY99" fmla="*/ 1715204 h 4338987"/>
              <a:gd name="connsiteX100" fmla="*/ 744018 w 4199729"/>
              <a:gd name="connsiteY100" fmla="*/ 1626741 h 4338987"/>
              <a:gd name="connsiteX101" fmla="*/ 350384 w 4199729"/>
              <a:gd name="connsiteY101" fmla="*/ 1726634 h 4338987"/>
              <a:gd name="connsiteX102" fmla="*/ 121784 w 4199729"/>
              <a:gd name="connsiteY102" fmla="*/ 1795214 h 4338987"/>
              <a:gd name="connsiteX103" fmla="*/ 7484 w 4199729"/>
              <a:gd name="connsiteY103" fmla="*/ 1738064 h 4338987"/>
              <a:gd name="connsiteX104" fmla="*/ 327524 w 4199729"/>
              <a:gd name="connsiteY104" fmla="*/ 1635194 h 4338987"/>
              <a:gd name="connsiteX105" fmla="*/ 624704 w 4199729"/>
              <a:gd name="connsiteY105" fmla="*/ 1463744 h 4338987"/>
              <a:gd name="connsiteX106" fmla="*/ 1070474 w 4199729"/>
              <a:gd name="connsiteY106" fmla="*/ 1612334 h 4338987"/>
              <a:gd name="connsiteX107" fmla="*/ 1241924 w 4199729"/>
              <a:gd name="connsiteY107" fmla="*/ 1658054 h 4338987"/>
              <a:gd name="connsiteX108" fmla="*/ 1184774 w 4199729"/>
              <a:gd name="connsiteY108" fmla="*/ 1452314 h 4338987"/>
              <a:gd name="connsiteX109" fmla="*/ 1173344 w 4199729"/>
              <a:gd name="connsiteY109" fmla="*/ 1177994 h 4338987"/>
              <a:gd name="connsiteX110" fmla="*/ 1219064 w 4199729"/>
              <a:gd name="connsiteY110" fmla="*/ 1212284 h 4338987"/>
              <a:gd name="connsiteX0" fmla="*/ 1219064 w 4199729"/>
              <a:gd name="connsiteY0" fmla="*/ 1212284 h 4338987"/>
              <a:gd name="connsiteX1" fmla="*/ 1356224 w 4199729"/>
              <a:gd name="connsiteY1" fmla="*/ 1578044 h 4338987"/>
              <a:gd name="connsiteX2" fmla="*/ 1550534 w 4199729"/>
              <a:gd name="connsiteY2" fmla="*/ 1658054 h 4338987"/>
              <a:gd name="connsiteX3" fmla="*/ 1904864 w 4199729"/>
              <a:gd name="connsiteY3" fmla="*/ 1680914 h 4338987"/>
              <a:gd name="connsiteX4" fmla="*/ 2019164 w 4199729"/>
              <a:gd name="connsiteY4" fmla="*/ 1543754 h 4338987"/>
              <a:gd name="connsiteX5" fmla="*/ 2122034 w 4199729"/>
              <a:gd name="connsiteY5" fmla="*/ 1292294 h 4338987"/>
              <a:gd name="connsiteX6" fmla="*/ 2122034 w 4199729"/>
              <a:gd name="connsiteY6" fmla="*/ 1120844 h 4338987"/>
              <a:gd name="connsiteX7" fmla="*/ 2087744 w 4199729"/>
              <a:gd name="connsiteY7" fmla="*/ 812234 h 4338987"/>
              <a:gd name="connsiteX8" fmla="*/ 2076314 w 4199729"/>
              <a:gd name="connsiteY8" fmla="*/ 777944 h 4338987"/>
              <a:gd name="connsiteX9" fmla="*/ 2167754 w 4199729"/>
              <a:gd name="connsiteY9" fmla="*/ 1086554 h 4338987"/>
              <a:gd name="connsiteX10" fmla="*/ 2213474 w 4199729"/>
              <a:gd name="connsiteY10" fmla="*/ 1269434 h 4338987"/>
              <a:gd name="connsiteX11" fmla="*/ 2282054 w 4199729"/>
              <a:gd name="connsiteY11" fmla="*/ 1303724 h 4338987"/>
              <a:gd name="connsiteX12" fmla="*/ 2327774 w 4199729"/>
              <a:gd name="connsiteY12" fmla="*/ 1166564 h 4338987"/>
              <a:gd name="connsiteX13" fmla="*/ 2464934 w 4199729"/>
              <a:gd name="connsiteY13" fmla="*/ 880814 h 4338987"/>
              <a:gd name="connsiteX14" fmla="*/ 2556374 w 4199729"/>
              <a:gd name="connsiteY14" fmla="*/ 640784 h 4338987"/>
              <a:gd name="connsiteX15" fmla="*/ 2613524 w 4199729"/>
              <a:gd name="connsiteY15" fmla="*/ 537914 h 4338987"/>
              <a:gd name="connsiteX16" fmla="*/ 2556374 w 4199729"/>
              <a:gd name="connsiteY16" fmla="*/ 789374 h 4338987"/>
              <a:gd name="connsiteX17" fmla="*/ 2442074 w 4199729"/>
              <a:gd name="connsiteY17" fmla="*/ 1097984 h 4338987"/>
              <a:gd name="connsiteX18" fmla="*/ 2373494 w 4199729"/>
              <a:gd name="connsiteY18" fmla="*/ 1406594 h 4338987"/>
              <a:gd name="connsiteX19" fmla="*/ 2556374 w 4199729"/>
              <a:gd name="connsiteY19" fmla="*/ 1578044 h 4338987"/>
              <a:gd name="connsiteX20" fmla="*/ 2876414 w 4199729"/>
              <a:gd name="connsiteY20" fmla="*/ 1658054 h 4338987"/>
              <a:gd name="connsiteX21" fmla="*/ 3185024 w 4199729"/>
              <a:gd name="connsiteY21" fmla="*/ 1658054 h 4338987"/>
              <a:gd name="connsiteX22" fmla="*/ 3367904 w 4199729"/>
              <a:gd name="connsiteY22" fmla="*/ 1566614 h 4338987"/>
              <a:gd name="connsiteX23" fmla="*/ 3470774 w 4199729"/>
              <a:gd name="connsiteY23" fmla="*/ 1372304 h 4338987"/>
              <a:gd name="connsiteX24" fmla="*/ 3459344 w 4199729"/>
              <a:gd name="connsiteY24" fmla="*/ 1097984 h 4338987"/>
              <a:gd name="connsiteX25" fmla="*/ 3447914 w 4199729"/>
              <a:gd name="connsiteY25" fmla="*/ 777944 h 4338987"/>
              <a:gd name="connsiteX26" fmla="*/ 3756524 w 4199729"/>
              <a:gd name="connsiteY26" fmla="*/ 572204 h 4338987"/>
              <a:gd name="connsiteX27" fmla="*/ 3996554 w 4199729"/>
              <a:gd name="connsiteY27" fmla="*/ 92144 h 4338987"/>
              <a:gd name="connsiteX28" fmla="*/ 4030844 w 4199729"/>
              <a:gd name="connsiteY28" fmla="*/ 12134 h 4338987"/>
              <a:gd name="connsiteX29" fmla="*/ 4007984 w 4199729"/>
              <a:gd name="connsiteY29" fmla="*/ 252164 h 4338987"/>
              <a:gd name="connsiteX30" fmla="*/ 3825104 w 4199729"/>
              <a:gd name="connsiteY30" fmla="*/ 652214 h 4338987"/>
              <a:gd name="connsiteX31" fmla="*/ 3642224 w 4199729"/>
              <a:gd name="connsiteY31" fmla="*/ 789374 h 4338987"/>
              <a:gd name="connsiteX32" fmla="*/ 3527924 w 4199729"/>
              <a:gd name="connsiteY32" fmla="*/ 892244 h 4338987"/>
              <a:gd name="connsiteX33" fmla="*/ 3859394 w 4199729"/>
              <a:gd name="connsiteY33" fmla="*/ 846524 h 4338987"/>
              <a:gd name="connsiteX34" fmla="*/ 4190864 w 4199729"/>
              <a:gd name="connsiteY34" fmla="*/ 720794 h 4338987"/>
              <a:gd name="connsiteX35" fmla="*/ 4076564 w 4199729"/>
              <a:gd name="connsiteY35" fmla="*/ 892244 h 4338987"/>
              <a:gd name="connsiteX36" fmla="*/ 3779384 w 4199729"/>
              <a:gd name="connsiteY36" fmla="*/ 937964 h 4338987"/>
              <a:gd name="connsiteX37" fmla="*/ 3607934 w 4199729"/>
              <a:gd name="connsiteY37" fmla="*/ 995114 h 4338987"/>
              <a:gd name="connsiteX38" fmla="*/ 3653654 w 4199729"/>
              <a:gd name="connsiteY38" fmla="*/ 1235144 h 4338987"/>
              <a:gd name="connsiteX39" fmla="*/ 3619364 w 4199729"/>
              <a:gd name="connsiteY39" fmla="*/ 1532324 h 4338987"/>
              <a:gd name="connsiteX40" fmla="*/ 3459344 w 4199729"/>
              <a:gd name="connsiteY40" fmla="*/ 1726634 h 4338987"/>
              <a:gd name="connsiteX41" fmla="*/ 3276464 w 4199729"/>
              <a:gd name="connsiteY41" fmla="*/ 2035244 h 4338987"/>
              <a:gd name="connsiteX42" fmla="*/ 3230744 w 4199729"/>
              <a:gd name="connsiteY42" fmla="*/ 2309564 h 4338987"/>
              <a:gd name="connsiteX43" fmla="*/ 3402194 w 4199729"/>
              <a:gd name="connsiteY43" fmla="*/ 2458154 h 4338987"/>
              <a:gd name="connsiteX44" fmla="*/ 3756524 w 4199729"/>
              <a:gd name="connsiteY44" fmla="*/ 2663894 h 4338987"/>
              <a:gd name="connsiteX45" fmla="*/ 4076564 w 4199729"/>
              <a:gd name="connsiteY45" fmla="*/ 2778194 h 4338987"/>
              <a:gd name="connsiteX46" fmla="*/ 4076564 w 4199729"/>
              <a:gd name="connsiteY46" fmla="*/ 2881064 h 4338987"/>
              <a:gd name="connsiteX47" fmla="*/ 3767954 w 4199729"/>
              <a:gd name="connsiteY47" fmla="*/ 2869634 h 4338987"/>
              <a:gd name="connsiteX48" fmla="*/ 3402194 w 4199729"/>
              <a:gd name="connsiteY48" fmla="*/ 2732474 h 4338987"/>
              <a:gd name="connsiteX49" fmla="*/ 3082154 w 4199729"/>
              <a:gd name="connsiteY49" fmla="*/ 2663894 h 4338987"/>
              <a:gd name="connsiteX50" fmla="*/ 2956424 w 4199729"/>
              <a:gd name="connsiteY50" fmla="*/ 2698184 h 4338987"/>
              <a:gd name="connsiteX51" fmla="*/ 2819264 w 4199729"/>
              <a:gd name="connsiteY51" fmla="*/ 2823914 h 4338987"/>
              <a:gd name="connsiteX52" fmla="*/ 2762114 w 4199729"/>
              <a:gd name="connsiteY52" fmla="*/ 2995364 h 4338987"/>
              <a:gd name="connsiteX53" fmla="*/ 2967854 w 4199729"/>
              <a:gd name="connsiteY53" fmla="*/ 3132524 h 4338987"/>
              <a:gd name="connsiteX54" fmla="*/ 3173594 w 4199729"/>
              <a:gd name="connsiteY54" fmla="*/ 3269684 h 4338987"/>
              <a:gd name="connsiteX55" fmla="*/ 3345044 w 4199729"/>
              <a:gd name="connsiteY55" fmla="*/ 3303974 h 4338987"/>
              <a:gd name="connsiteX56" fmla="*/ 3265034 w 4199729"/>
              <a:gd name="connsiteY56" fmla="*/ 3395414 h 4338987"/>
              <a:gd name="connsiteX57" fmla="*/ 3002144 w 4199729"/>
              <a:gd name="connsiteY57" fmla="*/ 3303974 h 4338987"/>
              <a:gd name="connsiteX58" fmla="*/ 2750684 w 4199729"/>
              <a:gd name="connsiteY58" fmla="*/ 3189674 h 4338987"/>
              <a:gd name="connsiteX59" fmla="*/ 2636384 w 4199729"/>
              <a:gd name="connsiteY59" fmla="*/ 3098234 h 4338987"/>
              <a:gd name="connsiteX60" fmla="*/ 2567804 w 4199729"/>
              <a:gd name="connsiteY60" fmla="*/ 3109664 h 4338987"/>
              <a:gd name="connsiteX61" fmla="*/ 2556374 w 4199729"/>
              <a:gd name="connsiteY61" fmla="*/ 3326834 h 4338987"/>
              <a:gd name="connsiteX62" fmla="*/ 2670674 w 4199729"/>
              <a:gd name="connsiteY62" fmla="*/ 3555434 h 4338987"/>
              <a:gd name="connsiteX63" fmla="*/ 2727824 w 4199729"/>
              <a:gd name="connsiteY63" fmla="*/ 4024064 h 4338987"/>
              <a:gd name="connsiteX64" fmla="*/ 2693534 w 4199729"/>
              <a:gd name="connsiteY64" fmla="*/ 4184084 h 4338987"/>
              <a:gd name="connsiteX65" fmla="*/ 2533514 w 4199729"/>
              <a:gd name="connsiteY65" fmla="*/ 4138364 h 4338987"/>
              <a:gd name="connsiteX66" fmla="*/ 2533514 w 4199729"/>
              <a:gd name="connsiteY66" fmla="*/ 3909764 h 4338987"/>
              <a:gd name="connsiteX67" fmla="*/ 2430644 w 4199729"/>
              <a:gd name="connsiteY67" fmla="*/ 3566864 h 4338987"/>
              <a:gd name="connsiteX68" fmla="*/ 2304914 w 4199729"/>
              <a:gd name="connsiteY68" fmla="*/ 3166814 h 4338987"/>
              <a:gd name="connsiteX69" fmla="*/ 2259194 w 4199729"/>
              <a:gd name="connsiteY69" fmla="*/ 3063944 h 4338987"/>
              <a:gd name="connsiteX70" fmla="*/ 2076314 w 4199729"/>
              <a:gd name="connsiteY70" fmla="*/ 2949644 h 4338987"/>
              <a:gd name="connsiteX71" fmla="*/ 1847714 w 4199729"/>
              <a:gd name="connsiteY71" fmla="*/ 3029654 h 4338987"/>
              <a:gd name="connsiteX72" fmla="*/ 1413374 w 4199729"/>
              <a:gd name="connsiteY72" fmla="*/ 3361124 h 4338987"/>
              <a:gd name="connsiteX73" fmla="*/ 1379084 w 4199729"/>
              <a:gd name="connsiteY73" fmla="*/ 3681164 h 4338987"/>
              <a:gd name="connsiteX74" fmla="*/ 1379084 w 4199729"/>
              <a:gd name="connsiteY74" fmla="*/ 3989774 h 4338987"/>
              <a:gd name="connsiteX75" fmla="*/ 1287644 w 4199729"/>
              <a:gd name="connsiteY75" fmla="*/ 4309814 h 4338987"/>
              <a:gd name="connsiteX76" fmla="*/ 1196204 w 4199729"/>
              <a:gd name="connsiteY76" fmla="*/ 4298384 h 4338987"/>
              <a:gd name="connsiteX77" fmla="*/ 1184774 w 4199729"/>
              <a:gd name="connsiteY77" fmla="*/ 4081214 h 4338987"/>
              <a:gd name="connsiteX78" fmla="*/ 1196204 w 4199729"/>
              <a:gd name="connsiteY78" fmla="*/ 3909764 h 4338987"/>
              <a:gd name="connsiteX79" fmla="*/ 967604 w 4199729"/>
              <a:gd name="connsiteY79" fmla="*/ 3989774 h 4338987"/>
              <a:gd name="connsiteX80" fmla="*/ 716144 w 4199729"/>
              <a:gd name="connsiteY80" fmla="*/ 4069784 h 4338987"/>
              <a:gd name="connsiteX81" fmla="*/ 739004 w 4199729"/>
              <a:gd name="connsiteY81" fmla="*/ 3955484 h 4338987"/>
              <a:gd name="connsiteX82" fmla="*/ 1127624 w 4199729"/>
              <a:gd name="connsiteY82" fmla="*/ 3795464 h 4338987"/>
              <a:gd name="connsiteX83" fmla="*/ 1276214 w 4199729"/>
              <a:gd name="connsiteY83" fmla="*/ 3726884 h 4338987"/>
              <a:gd name="connsiteX84" fmla="*/ 1219064 w 4199729"/>
              <a:gd name="connsiteY84" fmla="*/ 3372554 h 4338987"/>
              <a:gd name="connsiteX85" fmla="*/ 1321934 w 4199729"/>
              <a:gd name="connsiteY85" fmla="*/ 3121094 h 4338987"/>
              <a:gd name="connsiteX86" fmla="*/ 1390514 w 4199729"/>
              <a:gd name="connsiteY86" fmla="*/ 3052514 h 4338987"/>
              <a:gd name="connsiteX87" fmla="*/ 1081904 w 4199729"/>
              <a:gd name="connsiteY87" fmla="*/ 3029654 h 4338987"/>
              <a:gd name="connsiteX88" fmla="*/ 727574 w 4199729"/>
              <a:gd name="connsiteY88" fmla="*/ 2961074 h 4338987"/>
              <a:gd name="connsiteX89" fmla="*/ 373244 w 4199729"/>
              <a:gd name="connsiteY89" fmla="*/ 3132524 h 4338987"/>
              <a:gd name="connsiteX90" fmla="*/ 418964 w 4199729"/>
              <a:gd name="connsiteY90" fmla="*/ 3029654 h 4338987"/>
              <a:gd name="connsiteX91" fmla="*/ 624704 w 4199729"/>
              <a:gd name="connsiteY91" fmla="*/ 2926784 h 4338987"/>
              <a:gd name="connsiteX92" fmla="*/ 807584 w 4199729"/>
              <a:gd name="connsiteY92" fmla="*/ 2755334 h 4338987"/>
              <a:gd name="connsiteX93" fmla="*/ 1150484 w 4199729"/>
              <a:gd name="connsiteY93" fmla="*/ 2778194 h 4338987"/>
              <a:gd name="connsiteX94" fmla="*/ 1459094 w 4199729"/>
              <a:gd name="connsiteY94" fmla="*/ 2823914 h 4338987"/>
              <a:gd name="connsiteX95" fmla="*/ 1950584 w 4199729"/>
              <a:gd name="connsiteY95" fmla="*/ 2663894 h 4338987"/>
              <a:gd name="connsiteX96" fmla="*/ 1699124 w 4199729"/>
              <a:gd name="connsiteY96" fmla="*/ 2263844 h 4338987"/>
              <a:gd name="connsiteX97" fmla="*/ 1687694 w 4199729"/>
              <a:gd name="connsiteY97" fmla="*/ 1966664 h 4338987"/>
              <a:gd name="connsiteX98" fmla="*/ 1379502 w 4199729"/>
              <a:gd name="connsiteY98" fmla="*/ 1841930 h 4338987"/>
              <a:gd name="connsiteX99" fmla="*/ 1093334 w 4199729"/>
              <a:gd name="connsiteY99" fmla="*/ 1715204 h 4338987"/>
              <a:gd name="connsiteX100" fmla="*/ 744018 w 4199729"/>
              <a:gd name="connsiteY100" fmla="*/ 1626741 h 4338987"/>
              <a:gd name="connsiteX101" fmla="*/ 350384 w 4199729"/>
              <a:gd name="connsiteY101" fmla="*/ 1726634 h 4338987"/>
              <a:gd name="connsiteX102" fmla="*/ 121784 w 4199729"/>
              <a:gd name="connsiteY102" fmla="*/ 1795214 h 4338987"/>
              <a:gd name="connsiteX103" fmla="*/ 7484 w 4199729"/>
              <a:gd name="connsiteY103" fmla="*/ 1738064 h 4338987"/>
              <a:gd name="connsiteX104" fmla="*/ 327524 w 4199729"/>
              <a:gd name="connsiteY104" fmla="*/ 1635194 h 4338987"/>
              <a:gd name="connsiteX105" fmla="*/ 650608 w 4199729"/>
              <a:gd name="connsiteY105" fmla="*/ 1544246 h 4338987"/>
              <a:gd name="connsiteX106" fmla="*/ 1070474 w 4199729"/>
              <a:gd name="connsiteY106" fmla="*/ 1612334 h 4338987"/>
              <a:gd name="connsiteX107" fmla="*/ 1241924 w 4199729"/>
              <a:gd name="connsiteY107" fmla="*/ 1658054 h 4338987"/>
              <a:gd name="connsiteX108" fmla="*/ 1184774 w 4199729"/>
              <a:gd name="connsiteY108" fmla="*/ 1452314 h 4338987"/>
              <a:gd name="connsiteX109" fmla="*/ 1173344 w 4199729"/>
              <a:gd name="connsiteY109" fmla="*/ 1177994 h 4338987"/>
              <a:gd name="connsiteX110" fmla="*/ 1219064 w 4199729"/>
              <a:gd name="connsiteY110" fmla="*/ 1212284 h 4338987"/>
              <a:gd name="connsiteX0" fmla="*/ 1220084 w 4200749"/>
              <a:gd name="connsiteY0" fmla="*/ 1212284 h 4338987"/>
              <a:gd name="connsiteX1" fmla="*/ 1357244 w 4200749"/>
              <a:gd name="connsiteY1" fmla="*/ 1578044 h 4338987"/>
              <a:gd name="connsiteX2" fmla="*/ 1551554 w 4200749"/>
              <a:gd name="connsiteY2" fmla="*/ 1658054 h 4338987"/>
              <a:gd name="connsiteX3" fmla="*/ 1905884 w 4200749"/>
              <a:gd name="connsiteY3" fmla="*/ 1680914 h 4338987"/>
              <a:gd name="connsiteX4" fmla="*/ 2020184 w 4200749"/>
              <a:gd name="connsiteY4" fmla="*/ 1543754 h 4338987"/>
              <a:gd name="connsiteX5" fmla="*/ 2123054 w 4200749"/>
              <a:gd name="connsiteY5" fmla="*/ 1292294 h 4338987"/>
              <a:gd name="connsiteX6" fmla="*/ 2123054 w 4200749"/>
              <a:gd name="connsiteY6" fmla="*/ 1120844 h 4338987"/>
              <a:gd name="connsiteX7" fmla="*/ 2088764 w 4200749"/>
              <a:gd name="connsiteY7" fmla="*/ 812234 h 4338987"/>
              <a:gd name="connsiteX8" fmla="*/ 2077334 w 4200749"/>
              <a:gd name="connsiteY8" fmla="*/ 777944 h 4338987"/>
              <a:gd name="connsiteX9" fmla="*/ 2168774 w 4200749"/>
              <a:gd name="connsiteY9" fmla="*/ 1086554 h 4338987"/>
              <a:gd name="connsiteX10" fmla="*/ 2214494 w 4200749"/>
              <a:gd name="connsiteY10" fmla="*/ 1269434 h 4338987"/>
              <a:gd name="connsiteX11" fmla="*/ 2283074 w 4200749"/>
              <a:gd name="connsiteY11" fmla="*/ 1303724 h 4338987"/>
              <a:gd name="connsiteX12" fmla="*/ 2328794 w 4200749"/>
              <a:gd name="connsiteY12" fmla="*/ 1166564 h 4338987"/>
              <a:gd name="connsiteX13" fmla="*/ 2465954 w 4200749"/>
              <a:gd name="connsiteY13" fmla="*/ 880814 h 4338987"/>
              <a:gd name="connsiteX14" fmla="*/ 2557394 w 4200749"/>
              <a:gd name="connsiteY14" fmla="*/ 640784 h 4338987"/>
              <a:gd name="connsiteX15" fmla="*/ 2614544 w 4200749"/>
              <a:gd name="connsiteY15" fmla="*/ 537914 h 4338987"/>
              <a:gd name="connsiteX16" fmla="*/ 2557394 w 4200749"/>
              <a:gd name="connsiteY16" fmla="*/ 789374 h 4338987"/>
              <a:gd name="connsiteX17" fmla="*/ 2443094 w 4200749"/>
              <a:gd name="connsiteY17" fmla="*/ 1097984 h 4338987"/>
              <a:gd name="connsiteX18" fmla="*/ 2374514 w 4200749"/>
              <a:gd name="connsiteY18" fmla="*/ 1406594 h 4338987"/>
              <a:gd name="connsiteX19" fmla="*/ 2557394 w 4200749"/>
              <a:gd name="connsiteY19" fmla="*/ 1578044 h 4338987"/>
              <a:gd name="connsiteX20" fmla="*/ 2877434 w 4200749"/>
              <a:gd name="connsiteY20" fmla="*/ 1658054 h 4338987"/>
              <a:gd name="connsiteX21" fmla="*/ 3186044 w 4200749"/>
              <a:gd name="connsiteY21" fmla="*/ 1658054 h 4338987"/>
              <a:gd name="connsiteX22" fmla="*/ 3368924 w 4200749"/>
              <a:gd name="connsiteY22" fmla="*/ 1566614 h 4338987"/>
              <a:gd name="connsiteX23" fmla="*/ 3471794 w 4200749"/>
              <a:gd name="connsiteY23" fmla="*/ 1372304 h 4338987"/>
              <a:gd name="connsiteX24" fmla="*/ 3460364 w 4200749"/>
              <a:gd name="connsiteY24" fmla="*/ 1097984 h 4338987"/>
              <a:gd name="connsiteX25" fmla="*/ 3448934 w 4200749"/>
              <a:gd name="connsiteY25" fmla="*/ 777944 h 4338987"/>
              <a:gd name="connsiteX26" fmla="*/ 3757544 w 4200749"/>
              <a:gd name="connsiteY26" fmla="*/ 572204 h 4338987"/>
              <a:gd name="connsiteX27" fmla="*/ 3997574 w 4200749"/>
              <a:gd name="connsiteY27" fmla="*/ 92144 h 4338987"/>
              <a:gd name="connsiteX28" fmla="*/ 4031864 w 4200749"/>
              <a:gd name="connsiteY28" fmla="*/ 12134 h 4338987"/>
              <a:gd name="connsiteX29" fmla="*/ 4009004 w 4200749"/>
              <a:gd name="connsiteY29" fmla="*/ 252164 h 4338987"/>
              <a:gd name="connsiteX30" fmla="*/ 3826124 w 4200749"/>
              <a:gd name="connsiteY30" fmla="*/ 652214 h 4338987"/>
              <a:gd name="connsiteX31" fmla="*/ 3643244 w 4200749"/>
              <a:gd name="connsiteY31" fmla="*/ 789374 h 4338987"/>
              <a:gd name="connsiteX32" fmla="*/ 3528944 w 4200749"/>
              <a:gd name="connsiteY32" fmla="*/ 892244 h 4338987"/>
              <a:gd name="connsiteX33" fmla="*/ 3860414 w 4200749"/>
              <a:gd name="connsiteY33" fmla="*/ 846524 h 4338987"/>
              <a:gd name="connsiteX34" fmla="*/ 4191884 w 4200749"/>
              <a:gd name="connsiteY34" fmla="*/ 720794 h 4338987"/>
              <a:gd name="connsiteX35" fmla="*/ 4077584 w 4200749"/>
              <a:gd name="connsiteY35" fmla="*/ 892244 h 4338987"/>
              <a:gd name="connsiteX36" fmla="*/ 3780404 w 4200749"/>
              <a:gd name="connsiteY36" fmla="*/ 937964 h 4338987"/>
              <a:gd name="connsiteX37" fmla="*/ 3608954 w 4200749"/>
              <a:gd name="connsiteY37" fmla="*/ 995114 h 4338987"/>
              <a:gd name="connsiteX38" fmla="*/ 3654674 w 4200749"/>
              <a:gd name="connsiteY38" fmla="*/ 1235144 h 4338987"/>
              <a:gd name="connsiteX39" fmla="*/ 3620384 w 4200749"/>
              <a:gd name="connsiteY39" fmla="*/ 1532324 h 4338987"/>
              <a:gd name="connsiteX40" fmla="*/ 3460364 w 4200749"/>
              <a:gd name="connsiteY40" fmla="*/ 1726634 h 4338987"/>
              <a:gd name="connsiteX41" fmla="*/ 3277484 w 4200749"/>
              <a:gd name="connsiteY41" fmla="*/ 2035244 h 4338987"/>
              <a:gd name="connsiteX42" fmla="*/ 3231764 w 4200749"/>
              <a:gd name="connsiteY42" fmla="*/ 2309564 h 4338987"/>
              <a:gd name="connsiteX43" fmla="*/ 3403214 w 4200749"/>
              <a:gd name="connsiteY43" fmla="*/ 2458154 h 4338987"/>
              <a:gd name="connsiteX44" fmla="*/ 3757544 w 4200749"/>
              <a:gd name="connsiteY44" fmla="*/ 2663894 h 4338987"/>
              <a:gd name="connsiteX45" fmla="*/ 4077584 w 4200749"/>
              <a:gd name="connsiteY45" fmla="*/ 2778194 h 4338987"/>
              <a:gd name="connsiteX46" fmla="*/ 4077584 w 4200749"/>
              <a:gd name="connsiteY46" fmla="*/ 2881064 h 4338987"/>
              <a:gd name="connsiteX47" fmla="*/ 3768974 w 4200749"/>
              <a:gd name="connsiteY47" fmla="*/ 2869634 h 4338987"/>
              <a:gd name="connsiteX48" fmla="*/ 3403214 w 4200749"/>
              <a:gd name="connsiteY48" fmla="*/ 2732474 h 4338987"/>
              <a:gd name="connsiteX49" fmla="*/ 3083174 w 4200749"/>
              <a:gd name="connsiteY49" fmla="*/ 2663894 h 4338987"/>
              <a:gd name="connsiteX50" fmla="*/ 2957444 w 4200749"/>
              <a:gd name="connsiteY50" fmla="*/ 2698184 h 4338987"/>
              <a:gd name="connsiteX51" fmla="*/ 2820284 w 4200749"/>
              <a:gd name="connsiteY51" fmla="*/ 2823914 h 4338987"/>
              <a:gd name="connsiteX52" fmla="*/ 2763134 w 4200749"/>
              <a:gd name="connsiteY52" fmla="*/ 2995364 h 4338987"/>
              <a:gd name="connsiteX53" fmla="*/ 2968874 w 4200749"/>
              <a:gd name="connsiteY53" fmla="*/ 3132524 h 4338987"/>
              <a:gd name="connsiteX54" fmla="*/ 3174614 w 4200749"/>
              <a:gd name="connsiteY54" fmla="*/ 3269684 h 4338987"/>
              <a:gd name="connsiteX55" fmla="*/ 3346064 w 4200749"/>
              <a:gd name="connsiteY55" fmla="*/ 3303974 h 4338987"/>
              <a:gd name="connsiteX56" fmla="*/ 3266054 w 4200749"/>
              <a:gd name="connsiteY56" fmla="*/ 3395414 h 4338987"/>
              <a:gd name="connsiteX57" fmla="*/ 3003164 w 4200749"/>
              <a:gd name="connsiteY57" fmla="*/ 3303974 h 4338987"/>
              <a:gd name="connsiteX58" fmla="*/ 2751704 w 4200749"/>
              <a:gd name="connsiteY58" fmla="*/ 3189674 h 4338987"/>
              <a:gd name="connsiteX59" fmla="*/ 2637404 w 4200749"/>
              <a:gd name="connsiteY59" fmla="*/ 3098234 h 4338987"/>
              <a:gd name="connsiteX60" fmla="*/ 2568824 w 4200749"/>
              <a:gd name="connsiteY60" fmla="*/ 3109664 h 4338987"/>
              <a:gd name="connsiteX61" fmla="*/ 2557394 w 4200749"/>
              <a:gd name="connsiteY61" fmla="*/ 3326834 h 4338987"/>
              <a:gd name="connsiteX62" fmla="*/ 2671694 w 4200749"/>
              <a:gd name="connsiteY62" fmla="*/ 3555434 h 4338987"/>
              <a:gd name="connsiteX63" fmla="*/ 2728844 w 4200749"/>
              <a:gd name="connsiteY63" fmla="*/ 4024064 h 4338987"/>
              <a:gd name="connsiteX64" fmla="*/ 2694554 w 4200749"/>
              <a:gd name="connsiteY64" fmla="*/ 4184084 h 4338987"/>
              <a:gd name="connsiteX65" fmla="*/ 2534534 w 4200749"/>
              <a:gd name="connsiteY65" fmla="*/ 4138364 h 4338987"/>
              <a:gd name="connsiteX66" fmla="*/ 2534534 w 4200749"/>
              <a:gd name="connsiteY66" fmla="*/ 3909764 h 4338987"/>
              <a:gd name="connsiteX67" fmla="*/ 2431664 w 4200749"/>
              <a:gd name="connsiteY67" fmla="*/ 3566864 h 4338987"/>
              <a:gd name="connsiteX68" fmla="*/ 2305934 w 4200749"/>
              <a:gd name="connsiteY68" fmla="*/ 3166814 h 4338987"/>
              <a:gd name="connsiteX69" fmla="*/ 2260214 w 4200749"/>
              <a:gd name="connsiteY69" fmla="*/ 3063944 h 4338987"/>
              <a:gd name="connsiteX70" fmla="*/ 2077334 w 4200749"/>
              <a:gd name="connsiteY70" fmla="*/ 2949644 h 4338987"/>
              <a:gd name="connsiteX71" fmla="*/ 1848734 w 4200749"/>
              <a:gd name="connsiteY71" fmla="*/ 3029654 h 4338987"/>
              <a:gd name="connsiteX72" fmla="*/ 1414394 w 4200749"/>
              <a:gd name="connsiteY72" fmla="*/ 3361124 h 4338987"/>
              <a:gd name="connsiteX73" fmla="*/ 1380104 w 4200749"/>
              <a:gd name="connsiteY73" fmla="*/ 3681164 h 4338987"/>
              <a:gd name="connsiteX74" fmla="*/ 1380104 w 4200749"/>
              <a:gd name="connsiteY74" fmla="*/ 3989774 h 4338987"/>
              <a:gd name="connsiteX75" fmla="*/ 1288664 w 4200749"/>
              <a:gd name="connsiteY75" fmla="*/ 4309814 h 4338987"/>
              <a:gd name="connsiteX76" fmla="*/ 1197224 w 4200749"/>
              <a:gd name="connsiteY76" fmla="*/ 4298384 h 4338987"/>
              <a:gd name="connsiteX77" fmla="*/ 1185794 w 4200749"/>
              <a:gd name="connsiteY77" fmla="*/ 4081214 h 4338987"/>
              <a:gd name="connsiteX78" fmla="*/ 1197224 w 4200749"/>
              <a:gd name="connsiteY78" fmla="*/ 3909764 h 4338987"/>
              <a:gd name="connsiteX79" fmla="*/ 968624 w 4200749"/>
              <a:gd name="connsiteY79" fmla="*/ 3989774 h 4338987"/>
              <a:gd name="connsiteX80" fmla="*/ 717164 w 4200749"/>
              <a:gd name="connsiteY80" fmla="*/ 4069784 h 4338987"/>
              <a:gd name="connsiteX81" fmla="*/ 740024 w 4200749"/>
              <a:gd name="connsiteY81" fmla="*/ 3955484 h 4338987"/>
              <a:gd name="connsiteX82" fmla="*/ 1128644 w 4200749"/>
              <a:gd name="connsiteY82" fmla="*/ 3795464 h 4338987"/>
              <a:gd name="connsiteX83" fmla="*/ 1277234 w 4200749"/>
              <a:gd name="connsiteY83" fmla="*/ 3726884 h 4338987"/>
              <a:gd name="connsiteX84" fmla="*/ 1220084 w 4200749"/>
              <a:gd name="connsiteY84" fmla="*/ 3372554 h 4338987"/>
              <a:gd name="connsiteX85" fmla="*/ 1322954 w 4200749"/>
              <a:gd name="connsiteY85" fmla="*/ 3121094 h 4338987"/>
              <a:gd name="connsiteX86" fmla="*/ 1391534 w 4200749"/>
              <a:gd name="connsiteY86" fmla="*/ 3052514 h 4338987"/>
              <a:gd name="connsiteX87" fmla="*/ 1082924 w 4200749"/>
              <a:gd name="connsiteY87" fmla="*/ 3029654 h 4338987"/>
              <a:gd name="connsiteX88" fmla="*/ 728594 w 4200749"/>
              <a:gd name="connsiteY88" fmla="*/ 2961074 h 4338987"/>
              <a:gd name="connsiteX89" fmla="*/ 374264 w 4200749"/>
              <a:gd name="connsiteY89" fmla="*/ 3132524 h 4338987"/>
              <a:gd name="connsiteX90" fmla="*/ 419984 w 4200749"/>
              <a:gd name="connsiteY90" fmla="*/ 3029654 h 4338987"/>
              <a:gd name="connsiteX91" fmla="*/ 625724 w 4200749"/>
              <a:gd name="connsiteY91" fmla="*/ 2926784 h 4338987"/>
              <a:gd name="connsiteX92" fmla="*/ 808604 w 4200749"/>
              <a:gd name="connsiteY92" fmla="*/ 2755334 h 4338987"/>
              <a:gd name="connsiteX93" fmla="*/ 1151504 w 4200749"/>
              <a:gd name="connsiteY93" fmla="*/ 2778194 h 4338987"/>
              <a:gd name="connsiteX94" fmla="*/ 1460114 w 4200749"/>
              <a:gd name="connsiteY94" fmla="*/ 2823914 h 4338987"/>
              <a:gd name="connsiteX95" fmla="*/ 1951604 w 4200749"/>
              <a:gd name="connsiteY95" fmla="*/ 2663894 h 4338987"/>
              <a:gd name="connsiteX96" fmla="*/ 1700144 w 4200749"/>
              <a:gd name="connsiteY96" fmla="*/ 2263844 h 4338987"/>
              <a:gd name="connsiteX97" fmla="*/ 1688714 w 4200749"/>
              <a:gd name="connsiteY97" fmla="*/ 1966664 h 4338987"/>
              <a:gd name="connsiteX98" fmla="*/ 1380522 w 4200749"/>
              <a:gd name="connsiteY98" fmla="*/ 1841930 h 4338987"/>
              <a:gd name="connsiteX99" fmla="*/ 1094354 w 4200749"/>
              <a:gd name="connsiteY99" fmla="*/ 1715204 h 4338987"/>
              <a:gd name="connsiteX100" fmla="*/ 745038 w 4200749"/>
              <a:gd name="connsiteY100" fmla="*/ 1626741 h 4338987"/>
              <a:gd name="connsiteX101" fmla="*/ 351404 w 4200749"/>
              <a:gd name="connsiteY101" fmla="*/ 1726634 h 4338987"/>
              <a:gd name="connsiteX102" fmla="*/ 122804 w 4200749"/>
              <a:gd name="connsiteY102" fmla="*/ 1795214 h 4338987"/>
              <a:gd name="connsiteX103" fmla="*/ 8504 w 4200749"/>
              <a:gd name="connsiteY103" fmla="*/ 1738064 h 4338987"/>
              <a:gd name="connsiteX104" fmla="*/ 347047 w 4200749"/>
              <a:gd name="connsiteY104" fmla="*/ 1644138 h 4338987"/>
              <a:gd name="connsiteX105" fmla="*/ 651628 w 4200749"/>
              <a:gd name="connsiteY105" fmla="*/ 1544246 h 4338987"/>
              <a:gd name="connsiteX106" fmla="*/ 1071494 w 4200749"/>
              <a:gd name="connsiteY106" fmla="*/ 1612334 h 4338987"/>
              <a:gd name="connsiteX107" fmla="*/ 1242944 w 4200749"/>
              <a:gd name="connsiteY107" fmla="*/ 1658054 h 4338987"/>
              <a:gd name="connsiteX108" fmla="*/ 1185794 w 4200749"/>
              <a:gd name="connsiteY108" fmla="*/ 1452314 h 4338987"/>
              <a:gd name="connsiteX109" fmla="*/ 1174364 w 4200749"/>
              <a:gd name="connsiteY109" fmla="*/ 1177994 h 4338987"/>
              <a:gd name="connsiteX110" fmla="*/ 1220084 w 4200749"/>
              <a:gd name="connsiteY110" fmla="*/ 1212284 h 4338987"/>
              <a:gd name="connsiteX0" fmla="*/ 1221553 w 4202218"/>
              <a:gd name="connsiteY0" fmla="*/ 1212284 h 4338987"/>
              <a:gd name="connsiteX1" fmla="*/ 1358713 w 4202218"/>
              <a:gd name="connsiteY1" fmla="*/ 1578044 h 4338987"/>
              <a:gd name="connsiteX2" fmla="*/ 1553023 w 4202218"/>
              <a:gd name="connsiteY2" fmla="*/ 1658054 h 4338987"/>
              <a:gd name="connsiteX3" fmla="*/ 1907353 w 4202218"/>
              <a:gd name="connsiteY3" fmla="*/ 1680914 h 4338987"/>
              <a:gd name="connsiteX4" fmla="*/ 2021653 w 4202218"/>
              <a:gd name="connsiteY4" fmla="*/ 1543754 h 4338987"/>
              <a:gd name="connsiteX5" fmla="*/ 2124523 w 4202218"/>
              <a:gd name="connsiteY5" fmla="*/ 1292294 h 4338987"/>
              <a:gd name="connsiteX6" fmla="*/ 2124523 w 4202218"/>
              <a:gd name="connsiteY6" fmla="*/ 1120844 h 4338987"/>
              <a:gd name="connsiteX7" fmla="*/ 2090233 w 4202218"/>
              <a:gd name="connsiteY7" fmla="*/ 812234 h 4338987"/>
              <a:gd name="connsiteX8" fmla="*/ 2078803 w 4202218"/>
              <a:gd name="connsiteY8" fmla="*/ 777944 h 4338987"/>
              <a:gd name="connsiteX9" fmla="*/ 2170243 w 4202218"/>
              <a:gd name="connsiteY9" fmla="*/ 1086554 h 4338987"/>
              <a:gd name="connsiteX10" fmla="*/ 2215963 w 4202218"/>
              <a:gd name="connsiteY10" fmla="*/ 1269434 h 4338987"/>
              <a:gd name="connsiteX11" fmla="*/ 2284543 w 4202218"/>
              <a:gd name="connsiteY11" fmla="*/ 1303724 h 4338987"/>
              <a:gd name="connsiteX12" fmla="*/ 2330263 w 4202218"/>
              <a:gd name="connsiteY12" fmla="*/ 1166564 h 4338987"/>
              <a:gd name="connsiteX13" fmla="*/ 2467423 w 4202218"/>
              <a:gd name="connsiteY13" fmla="*/ 880814 h 4338987"/>
              <a:gd name="connsiteX14" fmla="*/ 2558863 w 4202218"/>
              <a:gd name="connsiteY14" fmla="*/ 640784 h 4338987"/>
              <a:gd name="connsiteX15" fmla="*/ 2616013 w 4202218"/>
              <a:gd name="connsiteY15" fmla="*/ 537914 h 4338987"/>
              <a:gd name="connsiteX16" fmla="*/ 2558863 w 4202218"/>
              <a:gd name="connsiteY16" fmla="*/ 789374 h 4338987"/>
              <a:gd name="connsiteX17" fmla="*/ 2444563 w 4202218"/>
              <a:gd name="connsiteY17" fmla="*/ 1097984 h 4338987"/>
              <a:gd name="connsiteX18" fmla="*/ 2375983 w 4202218"/>
              <a:gd name="connsiteY18" fmla="*/ 1406594 h 4338987"/>
              <a:gd name="connsiteX19" fmla="*/ 2558863 w 4202218"/>
              <a:gd name="connsiteY19" fmla="*/ 1578044 h 4338987"/>
              <a:gd name="connsiteX20" fmla="*/ 2878903 w 4202218"/>
              <a:gd name="connsiteY20" fmla="*/ 1658054 h 4338987"/>
              <a:gd name="connsiteX21" fmla="*/ 3187513 w 4202218"/>
              <a:gd name="connsiteY21" fmla="*/ 1658054 h 4338987"/>
              <a:gd name="connsiteX22" fmla="*/ 3370393 w 4202218"/>
              <a:gd name="connsiteY22" fmla="*/ 1566614 h 4338987"/>
              <a:gd name="connsiteX23" fmla="*/ 3473263 w 4202218"/>
              <a:gd name="connsiteY23" fmla="*/ 1372304 h 4338987"/>
              <a:gd name="connsiteX24" fmla="*/ 3461833 w 4202218"/>
              <a:gd name="connsiteY24" fmla="*/ 1097984 h 4338987"/>
              <a:gd name="connsiteX25" fmla="*/ 3450403 w 4202218"/>
              <a:gd name="connsiteY25" fmla="*/ 777944 h 4338987"/>
              <a:gd name="connsiteX26" fmla="*/ 3759013 w 4202218"/>
              <a:gd name="connsiteY26" fmla="*/ 572204 h 4338987"/>
              <a:gd name="connsiteX27" fmla="*/ 3999043 w 4202218"/>
              <a:gd name="connsiteY27" fmla="*/ 92144 h 4338987"/>
              <a:gd name="connsiteX28" fmla="*/ 4033333 w 4202218"/>
              <a:gd name="connsiteY28" fmla="*/ 12134 h 4338987"/>
              <a:gd name="connsiteX29" fmla="*/ 4010473 w 4202218"/>
              <a:gd name="connsiteY29" fmla="*/ 252164 h 4338987"/>
              <a:gd name="connsiteX30" fmla="*/ 3827593 w 4202218"/>
              <a:gd name="connsiteY30" fmla="*/ 652214 h 4338987"/>
              <a:gd name="connsiteX31" fmla="*/ 3644713 w 4202218"/>
              <a:gd name="connsiteY31" fmla="*/ 789374 h 4338987"/>
              <a:gd name="connsiteX32" fmla="*/ 3530413 w 4202218"/>
              <a:gd name="connsiteY32" fmla="*/ 892244 h 4338987"/>
              <a:gd name="connsiteX33" fmla="*/ 3861883 w 4202218"/>
              <a:gd name="connsiteY33" fmla="*/ 846524 h 4338987"/>
              <a:gd name="connsiteX34" fmla="*/ 4193353 w 4202218"/>
              <a:gd name="connsiteY34" fmla="*/ 720794 h 4338987"/>
              <a:gd name="connsiteX35" fmla="*/ 4079053 w 4202218"/>
              <a:gd name="connsiteY35" fmla="*/ 892244 h 4338987"/>
              <a:gd name="connsiteX36" fmla="*/ 3781873 w 4202218"/>
              <a:gd name="connsiteY36" fmla="*/ 937964 h 4338987"/>
              <a:gd name="connsiteX37" fmla="*/ 3610423 w 4202218"/>
              <a:gd name="connsiteY37" fmla="*/ 995114 h 4338987"/>
              <a:gd name="connsiteX38" fmla="*/ 3656143 w 4202218"/>
              <a:gd name="connsiteY38" fmla="*/ 1235144 h 4338987"/>
              <a:gd name="connsiteX39" fmla="*/ 3621853 w 4202218"/>
              <a:gd name="connsiteY39" fmla="*/ 1532324 h 4338987"/>
              <a:gd name="connsiteX40" fmla="*/ 3461833 w 4202218"/>
              <a:gd name="connsiteY40" fmla="*/ 1726634 h 4338987"/>
              <a:gd name="connsiteX41" fmla="*/ 3278953 w 4202218"/>
              <a:gd name="connsiteY41" fmla="*/ 2035244 h 4338987"/>
              <a:gd name="connsiteX42" fmla="*/ 3233233 w 4202218"/>
              <a:gd name="connsiteY42" fmla="*/ 2309564 h 4338987"/>
              <a:gd name="connsiteX43" fmla="*/ 3404683 w 4202218"/>
              <a:gd name="connsiteY43" fmla="*/ 2458154 h 4338987"/>
              <a:gd name="connsiteX44" fmla="*/ 3759013 w 4202218"/>
              <a:gd name="connsiteY44" fmla="*/ 2663894 h 4338987"/>
              <a:gd name="connsiteX45" fmla="*/ 4079053 w 4202218"/>
              <a:gd name="connsiteY45" fmla="*/ 2778194 h 4338987"/>
              <a:gd name="connsiteX46" fmla="*/ 4079053 w 4202218"/>
              <a:gd name="connsiteY46" fmla="*/ 2881064 h 4338987"/>
              <a:gd name="connsiteX47" fmla="*/ 3770443 w 4202218"/>
              <a:gd name="connsiteY47" fmla="*/ 2869634 h 4338987"/>
              <a:gd name="connsiteX48" fmla="*/ 3404683 w 4202218"/>
              <a:gd name="connsiteY48" fmla="*/ 2732474 h 4338987"/>
              <a:gd name="connsiteX49" fmla="*/ 3084643 w 4202218"/>
              <a:gd name="connsiteY49" fmla="*/ 2663894 h 4338987"/>
              <a:gd name="connsiteX50" fmla="*/ 2958913 w 4202218"/>
              <a:gd name="connsiteY50" fmla="*/ 2698184 h 4338987"/>
              <a:gd name="connsiteX51" fmla="*/ 2821753 w 4202218"/>
              <a:gd name="connsiteY51" fmla="*/ 2823914 h 4338987"/>
              <a:gd name="connsiteX52" fmla="*/ 2764603 w 4202218"/>
              <a:gd name="connsiteY52" fmla="*/ 2995364 h 4338987"/>
              <a:gd name="connsiteX53" fmla="*/ 2970343 w 4202218"/>
              <a:gd name="connsiteY53" fmla="*/ 3132524 h 4338987"/>
              <a:gd name="connsiteX54" fmla="*/ 3176083 w 4202218"/>
              <a:gd name="connsiteY54" fmla="*/ 3269684 h 4338987"/>
              <a:gd name="connsiteX55" fmla="*/ 3347533 w 4202218"/>
              <a:gd name="connsiteY55" fmla="*/ 3303974 h 4338987"/>
              <a:gd name="connsiteX56" fmla="*/ 3267523 w 4202218"/>
              <a:gd name="connsiteY56" fmla="*/ 3395414 h 4338987"/>
              <a:gd name="connsiteX57" fmla="*/ 3004633 w 4202218"/>
              <a:gd name="connsiteY57" fmla="*/ 3303974 h 4338987"/>
              <a:gd name="connsiteX58" fmla="*/ 2753173 w 4202218"/>
              <a:gd name="connsiteY58" fmla="*/ 3189674 h 4338987"/>
              <a:gd name="connsiteX59" fmla="*/ 2638873 w 4202218"/>
              <a:gd name="connsiteY59" fmla="*/ 3098234 h 4338987"/>
              <a:gd name="connsiteX60" fmla="*/ 2570293 w 4202218"/>
              <a:gd name="connsiteY60" fmla="*/ 3109664 h 4338987"/>
              <a:gd name="connsiteX61" fmla="*/ 2558863 w 4202218"/>
              <a:gd name="connsiteY61" fmla="*/ 3326834 h 4338987"/>
              <a:gd name="connsiteX62" fmla="*/ 2673163 w 4202218"/>
              <a:gd name="connsiteY62" fmla="*/ 3555434 h 4338987"/>
              <a:gd name="connsiteX63" fmla="*/ 2730313 w 4202218"/>
              <a:gd name="connsiteY63" fmla="*/ 4024064 h 4338987"/>
              <a:gd name="connsiteX64" fmla="*/ 2696023 w 4202218"/>
              <a:gd name="connsiteY64" fmla="*/ 4184084 h 4338987"/>
              <a:gd name="connsiteX65" fmla="*/ 2536003 w 4202218"/>
              <a:gd name="connsiteY65" fmla="*/ 4138364 h 4338987"/>
              <a:gd name="connsiteX66" fmla="*/ 2536003 w 4202218"/>
              <a:gd name="connsiteY66" fmla="*/ 3909764 h 4338987"/>
              <a:gd name="connsiteX67" fmla="*/ 2433133 w 4202218"/>
              <a:gd name="connsiteY67" fmla="*/ 3566864 h 4338987"/>
              <a:gd name="connsiteX68" fmla="*/ 2307403 w 4202218"/>
              <a:gd name="connsiteY68" fmla="*/ 3166814 h 4338987"/>
              <a:gd name="connsiteX69" fmla="*/ 2261683 w 4202218"/>
              <a:gd name="connsiteY69" fmla="*/ 3063944 h 4338987"/>
              <a:gd name="connsiteX70" fmla="*/ 2078803 w 4202218"/>
              <a:gd name="connsiteY70" fmla="*/ 2949644 h 4338987"/>
              <a:gd name="connsiteX71" fmla="*/ 1850203 w 4202218"/>
              <a:gd name="connsiteY71" fmla="*/ 3029654 h 4338987"/>
              <a:gd name="connsiteX72" fmla="*/ 1415863 w 4202218"/>
              <a:gd name="connsiteY72" fmla="*/ 3361124 h 4338987"/>
              <a:gd name="connsiteX73" fmla="*/ 1381573 w 4202218"/>
              <a:gd name="connsiteY73" fmla="*/ 3681164 h 4338987"/>
              <a:gd name="connsiteX74" fmla="*/ 1381573 w 4202218"/>
              <a:gd name="connsiteY74" fmla="*/ 3989774 h 4338987"/>
              <a:gd name="connsiteX75" fmla="*/ 1290133 w 4202218"/>
              <a:gd name="connsiteY75" fmla="*/ 4309814 h 4338987"/>
              <a:gd name="connsiteX76" fmla="*/ 1198693 w 4202218"/>
              <a:gd name="connsiteY76" fmla="*/ 4298384 h 4338987"/>
              <a:gd name="connsiteX77" fmla="*/ 1187263 w 4202218"/>
              <a:gd name="connsiteY77" fmla="*/ 4081214 h 4338987"/>
              <a:gd name="connsiteX78" fmla="*/ 1198693 w 4202218"/>
              <a:gd name="connsiteY78" fmla="*/ 3909764 h 4338987"/>
              <a:gd name="connsiteX79" fmla="*/ 970093 w 4202218"/>
              <a:gd name="connsiteY79" fmla="*/ 3989774 h 4338987"/>
              <a:gd name="connsiteX80" fmla="*/ 718633 w 4202218"/>
              <a:gd name="connsiteY80" fmla="*/ 4069784 h 4338987"/>
              <a:gd name="connsiteX81" fmla="*/ 741493 w 4202218"/>
              <a:gd name="connsiteY81" fmla="*/ 3955484 h 4338987"/>
              <a:gd name="connsiteX82" fmla="*/ 1130113 w 4202218"/>
              <a:gd name="connsiteY82" fmla="*/ 3795464 h 4338987"/>
              <a:gd name="connsiteX83" fmla="*/ 1278703 w 4202218"/>
              <a:gd name="connsiteY83" fmla="*/ 3726884 h 4338987"/>
              <a:gd name="connsiteX84" fmla="*/ 1221553 w 4202218"/>
              <a:gd name="connsiteY84" fmla="*/ 3372554 h 4338987"/>
              <a:gd name="connsiteX85" fmla="*/ 1324423 w 4202218"/>
              <a:gd name="connsiteY85" fmla="*/ 3121094 h 4338987"/>
              <a:gd name="connsiteX86" fmla="*/ 1393003 w 4202218"/>
              <a:gd name="connsiteY86" fmla="*/ 3052514 h 4338987"/>
              <a:gd name="connsiteX87" fmla="*/ 1084393 w 4202218"/>
              <a:gd name="connsiteY87" fmla="*/ 3029654 h 4338987"/>
              <a:gd name="connsiteX88" fmla="*/ 730063 w 4202218"/>
              <a:gd name="connsiteY88" fmla="*/ 2961074 h 4338987"/>
              <a:gd name="connsiteX89" fmla="*/ 375733 w 4202218"/>
              <a:gd name="connsiteY89" fmla="*/ 3132524 h 4338987"/>
              <a:gd name="connsiteX90" fmla="*/ 421453 w 4202218"/>
              <a:gd name="connsiteY90" fmla="*/ 3029654 h 4338987"/>
              <a:gd name="connsiteX91" fmla="*/ 627193 w 4202218"/>
              <a:gd name="connsiteY91" fmla="*/ 2926784 h 4338987"/>
              <a:gd name="connsiteX92" fmla="*/ 810073 w 4202218"/>
              <a:gd name="connsiteY92" fmla="*/ 2755334 h 4338987"/>
              <a:gd name="connsiteX93" fmla="*/ 1152973 w 4202218"/>
              <a:gd name="connsiteY93" fmla="*/ 2778194 h 4338987"/>
              <a:gd name="connsiteX94" fmla="*/ 1461583 w 4202218"/>
              <a:gd name="connsiteY94" fmla="*/ 2823914 h 4338987"/>
              <a:gd name="connsiteX95" fmla="*/ 1953073 w 4202218"/>
              <a:gd name="connsiteY95" fmla="*/ 2663894 h 4338987"/>
              <a:gd name="connsiteX96" fmla="*/ 1701613 w 4202218"/>
              <a:gd name="connsiteY96" fmla="*/ 2263844 h 4338987"/>
              <a:gd name="connsiteX97" fmla="*/ 1690183 w 4202218"/>
              <a:gd name="connsiteY97" fmla="*/ 1966664 h 4338987"/>
              <a:gd name="connsiteX98" fmla="*/ 1381991 w 4202218"/>
              <a:gd name="connsiteY98" fmla="*/ 1841930 h 4338987"/>
              <a:gd name="connsiteX99" fmla="*/ 1095823 w 4202218"/>
              <a:gd name="connsiteY99" fmla="*/ 1715204 h 4338987"/>
              <a:gd name="connsiteX100" fmla="*/ 746507 w 4202218"/>
              <a:gd name="connsiteY100" fmla="*/ 1626741 h 4338987"/>
              <a:gd name="connsiteX101" fmla="*/ 352873 w 4202218"/>
              <a:gd name="connsiteY101" fmla="*/ 1726634 h 4338987"/>
              <a:gd name="connsiteX102" fmla="*/ 113171 w 4202218"/>
              <a:gd name="connsiteY102" fmla="*/ 1763908 h 4338987"/>
              <a:gd name="connsiteX103" fmla="*/ 9973 w 4202218"/>
              <a:gd name="connsiteY103" fmla="*/ 1738064 h 4338987"/>
              <a:gd name="connsiteX104" fmla="*/ 348516 w 4202218"/>
              <a:gd name="connsiteY104" fmla="*/ 1644138 h 4338987"/>
              <a:gd name="connsiteX105" fmla="*/ 653097 w 4202218"/>
              <a:gd name="connsiteY105" fmla="*/ 1544246 h 4338987"/>
              <a:gd name="connsiteX106" fmla="*/ 1072963 w 4202218"/>
              <a:gd name="connsiteY106" fmla="*/ 1612334 h 4338987"/>
              <a:gd name="connsiteX107" fmla="*/ 1244413 w 4202218"/>
              <a:gd name="connsiteY107" fmla="*/ 1658054 h 4338987"/>
              <a:gd name="connsiteX108" fmla="*/ 1187263 w 4202218"/>
              <a:gd name="connsiteY108" fmla="*/ 1452314 h 4338987"/>
              <a:gd name="connsiteX109" fmla="*/ 1175833 w 4202218"/>
              <a:gd name="connsiteY109" fmla="*/ 1177994 h 4338987"/>
              <a:gd name="connsiteX110" fmla="*/ 1221553 w 4202218"/>
              <a:gd name="connsiteY110" fmla="*/ 1212284 h 4338987"/>
              <a:gd name="connsiteX0" fmla="*/ 1221553 w 4202218"/>
              <a:gd name="connsiteY0" fmla="*/ 1212284 h 4338987"/>
              <a:gd name="connsiteX1" fmla="*/ 1343911 w 4202218"/>
              <a:gd name="connsiteY1" fmla="*/ 1560154 h 4338987"/>
              <a:gd name="connsiteX2" fmla="*/ 1553023 w 4202218"/>
              <a:gd name="connsiteY2" fmla="*/ 1658054 h 4338987"/>
              <a:gd name="connsiteX3" fmla="*/ 1907353 w 4202218"/>
              <a:gd name="connsiteY3" fmla="*/ 1680914 h 4338987"/>
              <a:gd name="connsiteX4" fmla="*/ 2021653 w 4202218"/>
              <a:gd name="connsiteY4" fmla="*/ 1543754 h 4338987"/>
              <a:gd name="connsiteX5" fmla="*/ 2124523 w 4202218"/>
              <a:gd name="connsiteY5" fmla="*/ 1292294 h 4338987"/>
              <a:gd name="connsiteX6" fmla="*/ 2124523 w 4202218"/>
              <a:gd name="connsiteY6" fmla="*/ 1120844 h 4338987"/>
              <a:gd name="connsiteX7" fmla="*/ 2090233 w 4202218"/>
              <a:gd name="connsiteY7" fmla="*/ 812234 h 4338987"/>
              <a:gd name="connsiteX8" fmla="*/ 2078803 w 4202218"/>
              <a:gd name="connsiteY8" fmla="*/ 777944 h 4338987"/>
              <a:gd name="connsiteX9" fmla="*/ 2170243 w 4202218"/>
              <a:gd name="connsiteY9" fmla="*/ 1086554 h 4338987"/>
              <a:gd name="connsiteX10" fmla="*/ 2215963 w 4202218"/>
              <a:gd name="connsiteY10" fmla="*/ 1269434 h 4338987"/>
              <a:gd name="connsiteX11" fmla="*/ 2284543 w 4202218"/>
              <a:gd name="connsiteY11" fmla="*/ 1303724 h 4338987"/>
              <a:gd name="connsiteX12" fmla="*/ 2330263 w 4202218"/>
              <a:gd name="connsiteY12" fmla="*/ 1166564 h 4338987"/>
              <a:gd name="connsiteX13" fmla="*/ 2467423 w 4202218"/>
              <a:gd name="connsiteY13" fmla="*/ 880814 h 4338987"/>
              <a:gd name="connsiteX14" fmla="*/ 2558863 w 4202218"/>
              <a:gd name="connsiteY14" fmla="*/ 640784 h 4338987"/>
              <a:gd name="connsiteX15" fmla="*/ 2616013 w 4202218"/>
              <a:gd name="connsiteY15" fmla="*/ 537914 h 4338987"/>
              <a:gd name="connsiteX16" fmla="*/ 2558863 w 4202218"/>
              <a:gd name="connsiteY16" fmla="*/ 789374 h 4338987"/>
              <a:gd name="connsiteX17" fmla="*/ 2444563 w 4202218"/>
              <a:gd name="connsiteY17" fmla="*/ 1097984 h 4338987"/>
              <a:gd name="connsiteX18" fmla="*/ 2375983 w 4202218"/>
              <a:gd name="connsiteY18" fmla="*/ 1406594 h 4338987"/>
              <a:gd name="connsiteX19" fmla="*/ 2558863 w 4202218"/>
              <a:gd name="connsiteY19" fmla="*/ 1578044 h 4338987"/>
              <a:gd name="connsiteX20" fmla="*/ 2878903 w 4202218"/>
              <a:gd name="connsiteY20" fmla="*/ 1658054 h 4338987"/>
              <a:gd name="connsiteX21" fmla="*/ 3187513 w 4202218"/>
              <a:gd name="connsiteY21" fmla="*/ 1658054 h 4338987"/>
              <a:gd name="connsiteX22" fmla="*/ 3370393 w 4202218"/>
              <a:gd name="connsiteY22" fmla="*/ 1566614 h 4338987"/>
              <a:gd name="connsiteX23" fmla="*/ 3473263 w 4202218"/>
              <a:gd name="connsiteY23" fmla="*/ 1372304 h 4338987"/>
              <a:gd name="connsiteX24" fmla="*/ 3461833 w 4202218"/>
              <a:gd name="connsiteY24" fmla="*/ 1097984 h 4338987"/>
              <a:gd name="connsiteX25" fmla="*/ 3450403 w 4202218"/>
              <a:gd name="connsiteY25" fmla="*/ 777944 h 4338987"/>
              <a:gd name="connsiteX26" fmla="*/ 3759013 w 4202218"/>
              <a:gd name="connsiteY26" fmla="*/ 572204 h 4338987"/>
              <a:gd name="connsiteX27" fmla="*/ 3999043 w 4202218"/>
              <a:gd name="connsiteY27" fmla="*/ 92144 h 4338987"/>
              <a:gd name="connsiteX28" fmla="*/ 4033333 w 4202218"/>
              <a:gd name="connsiteY28" fmla="*/ 12134 h 4338987"/>
              <a:gd name="connsiteX29" fmla="*/ 4010473 w 4202218"/>
              <a:gd name="connsiteY29" fmla="*/ 252164 h 4338987"/>
              <a:gd name="connsiteX30" fmla="*/ 3827593 w 4202218"/>
              <a:gd name="connsiteY30" fmla="*/ 652214 h 4338987"/>
              <a:gd name="connsiteX31" fmla="*/ 3644713 w 4202218"/>
              <a:gd name="connsiteY31" fmla="*/ 789374 h 4338987"/>
              <a:gd name="connsiteX32" fmla="*/ 3530413 w 4202218"/>
              <a:gd name="connsiteY32" fmla="*/ 892244 h 4338987"/>
              <a:gd name="connsiteX33" fmla="*/ 3861883 w 4202218"/>
              <a:gd name="connsiteY33" fmla="*/ 846524 h 4338987"/>
              <a:gd name="connsiteX34" fmla="*/ 4193353 w 4202218"/>
              <a:gd name="connsiteY34" fmla="*/ 720794 h 4338987"/>
              <a:gd name="connsiteX35" fmla="*/ 4079053 w 4202218"/>
              <a:gd name="connsiteY35" fmla="*/ 892244 h 4338987"/>
              <a:gd name="connsiteX36" fmla="*/ 3781873 w 4202218"/>
              <a:gd name="connsiteY36" fmla="*/ 937964 h 4338987"/>
              <a:gd name="connsiteX37" fmla="*/ 3610423 w 4202218"/>
              <a:gd name="connsiteY37" fmla="*/ 995114 h 4338987"/>
              <a:gd name="connsiteX38" fmla="*/ 3656143 w 4202218"/>
              <a:gd name="connsiteY38" fmla="*/ 1235144 h 4338987"/>
              <a:gd name="connsiteX39" fmla="*/ 3621853 w 4202218"/>
              <a:gd name="connsiteY39" fmla="*/ 1532324 h 4338987"/>
              <a:gd name="connsiteX40" fmla="*/ 3461833 w 4202218"/>
              <a:gd name="connsiteY40" fmla="*/ 1726634 h 4338987"/>
              <a:gd name="connsiteX41" fmla="*/ 3278953 w 4202218"/>
              <a:gd name="connsiteY41" fmla="*/ 2035244 h 4338987"/>
              <a:gd name="connsiteX42" fmla="*/ 3233233 w 4202218"/>
              <a:gd name="connsiteY42" fmla="*/ 2309564 h 4338987"/>
              <a:gd name="connsiteX43" fmla="*/ 3404683 w 4202218"/>
              <a:gd name="connsiteY43" fmla="*/ 2458154 h 4338987"/>
              <a:gd name="connsiteX44" fmla="*/ 3759013 w 4202218"/>
              <a:gd name="connsiteY44" fmla="*/ 2663894 h 4338987"/>
              <a:gd name="connsiteX45" fmla="*/ 4079053 w 4202218"/>
              <a:gd name="connsiteY45" fmla="*/ 2778194 h 4338987"/>
              <a:gd name="connsiteX46" fmla="*/ 4079053 w 4202218"/>
              <a:gd name="connsiteY46" fmla="*/ 2881064 h 4338987"/>
              <a:gd name="connsiteX47" fmla="*/ 3770443 w 4202218"/>
              <a:gd name="connsiteY47" fmla="*/ 2869634 h 4338987"/>
              <a:gd name="connsiteX48" fmla="*/ 3404683 w 4202218"/>
              <a:gd name="connsiteY48" fmla="*/ 2732474 h 4338987"/>
              <a:gd name="connsiteX49" fmla="*/ 3084643 w 4202218"/>
              <a:gd name="connsiteY49" fmla="*/ 2663894 h 4338987"/>
              <a:gd name="connsiteX50" fmla="*/ 2958913 w 4202218"/>
              <a:gd name="connsiteY50" fmla="*/ 2698184 h 4338987"/>
              <a:gd name="connsiteX51" fmla="*/ 2821753 w 4202218"/>
              <a:gd name="connsiteY51" fmla="*/ 2823914 h 4338987"/>
              <a:gd name="connsiteX52" fmla="*/ 2764603 w 4202218"/>
              <a:gd name="connsiteY52" fmla="*/ 2995364 h 4338987"/>
              <a:gd name="connsiteX53" fmla="*/ 2970343 w 4202218"/>
              <a:gd name="connsiteY53" fmla="*/ 3132524 h 4338987"/>
              <a:gd name="connsiteX54" fmla="*/ 3176083 w 4202218"/>
              <a:gd name="connsiteY54" fmla="*/ 3269684 h 4338987"/>
              <a:gd name="connsiteX55" fmla="*/ 3347533 w 4202218"/>
              <a:gd name="connsiteY55" fmla="*/ 3303974 h 4338987"/>
              <a:gd name="connsiteX56" fmla="*/ 3267523 w 4202218"/>
              <a:gd name="connsiteY56" fmla="*/ 3395414 h 4338987"/>
              <a:gd name="connsiteX57" fmla="*/ 3004633 w 4202218"/>
              <a:gd name="connsiteY57" fmla="*/ 3303974 h 4338987"/>
              <a:gd name="connsiteX58" fmla="*/ 2753173 w 4202218"/>
              <a:gd name="connsiteY58" fmla="*/ 3189674 h 4338987"/>
              <a:gd name="connsiteX59" fmla="*/ 2638873 w 4202218"/>
              <a:gd name="connsiteY59" fmla="*/ 3098234 h 4338987"/>
              <a:gd name="connsiteX60" fmla="*/ 2570293 w 4202218"/>
              <a:gd name="connsiteY60" fmla="*/ 3109664 h 4338987"/>
              <a:gd name="connsiteX61" fmla="*/ 2558863 w 4202218"/>
              <a:gd name="connsiteY61" fmla="*/ 3326834 h 4338987"/>
              <a:gd name="connsiteX62" fmla="*/ 2673163 w 4202218"/>
              <a:gd name="connsiteY62" fmla="*/ 3555434 h 4338987"/>
              <a:gd name="connsiteX63" fmla="*/ 2730313 w 4202218"/>
              <a:gd name="connsiteY63" fmla="*/ 4024064 h 4338987"/>
              <a:gd name="connsiteX64" fmla="*/ 2696023 w 4202218"/>
              <a:gd name="connsiteY64" fmla="*/ 4184084 h 4338987"/>
              <a:gd name="connsiteX65" fmla="*/ 2536003 w 4202218"/>
              <a:gd name="connsiteY65" fmla="*/ 4138364 h 4338987"/>
              <a:gd name="connsiteX66" fmla="*/ 2536003 w 4202218"/>
              <a:gd name="connsiteY66" fmla="*/ 3909764 h 4338987"/>
              <a:gd name="connsiteX67" fmla="*/ 2433133 w 4202218"/>
              <a:gd name="connsiteY67" fmla="*/ 3566864 h 4338987"/>
              <a:gd name="connsiteX68" fmla="*/ 2307403 w 4202218"/>
              <a:gd name="connsiteY68" fmla="*/ 3166814 h 4338987"/>
              <a:gd name="connsiteX69" fmla="*/ 2261683 w 4202218"/>
              <a:gd name="connsiteY69" fmla="*/ 3063944 h 4338987"/>
              <a:gd name="connsiteX70" fmla="*/ 2078803 w 4202218"/>
              <a:gd name="connsiteY70" fmla="*/ 2949644 h 4338987"/>
              <a:gd name="connsiteX71" fmla="*/ 1850203 w 4202218"/>
              <a:gd name="connsiteY71" fmla="*/ 3029654 h 4338987"/>
              <a:gd name="connsiteX72" fmla="*/ 1415863 w 4202218"/>
              <a:gd name="connsiteY72" fmla="*/ 3361124 h 4338987"/>
              <a:gd name="connsiteX73" fmla="*/ 1381573 w 4202218"/>
              <a:gd name="connsiteY73" fmla="*/ 3681164 h 4338987"/>
              <a:gd name="connsiteX74" fmla="*/ 1381573 w 4202218"/>
              <a:gd name="connsiteY74" fmla="*/ 3989774 h 4338987"/>
              <a:gd name="connsiteX75" fmla="*/ 1290133 w 4202218"/>
              <a:gd name="connsiteY75" fmla="*/ 4309814 h 4338987"/>
              <a:gd name="connsiteX76" fmla="*/ 1198693 w 4202218"/>
              <a:gd name="connsiteY76" fmla="*/ 4298384 h 4338987"/>
              <a:gd name="connsiteX77" fmla="*/ 1187263 w 4202218"/>
              <a:gd name="connsiteY77" fmla="*/ 4081214 h 4338987"/>
              <a:gd name="connsiteX78" fmla="*/ 1198693 w 4202218"/>
              <a:gd name="connsiteY78" fmla="*/ 3909764 h 4338987"/>
              <a:gd name="connsiteX79" fmla="*/ 970093 w 4202218"/>
              <a:gd name="connsiteY79" fmla="*/ 3989774 h 4338987"/>
              <a:gd name="connsiteX80" fmla="*/ 718633 w 4202218"/>
              <a:gd name="connsiteY80" fmla="*/ 4069784 h 4338987"/>
              <a:gd name="connsiteX81" fmla="*/ 741493 w 4202218"/>
              <a:gd name="connsiteY81" fmla="*/ 3955484 h 4338987"/>
              <a:gd name="connsiteX82" fmla="*/ 1130113 w 4202218"/>
              <a:gd name="connsiteY82" fmla="*/ 3795464 h 4338987"/>
              <a:gd name="connsiteX83" fmla="*/ 1278703 w 4202218"/>
              <a:gd name="connsiteY83" fmla="*/ 3726884 h 4338987"/>
              <a:gd name="connsiteX84" fmla="*/ 1221553 w 4202218"/>
              <a:gd name="connsiteY84" fmla="*/ 3372554 h 4338987"/>
              <a:gd name="connsiteX85" fmla="*/ 1324423 w 4202218"/>
              <a:gd name="connsiteY85" fmla="*/ 3121094 h 4338987"/>
              <a:gd name="connsiteX86" fmla="*/ 1393003 w 4202218"/>
              <a:gd name="connsiteY86" fmla="*/ 3052514 h 4338987"/>
              <a:gd name="connsiteX87" fmla="*/ 1084393 w 4202218"/>
              <a:gd name="connsiteY87" fmla="*/ 3029654 h 4338987"/>
              <a:gd name="connsiteX88" fmla="*/ 730063 w 4202218"/>
              <a:gd name="connsiteY88" fmla="*/ 2961074 h 4338987"/>
              <a:gd name="connsiteX89" fmla="*/ 375733 w 4202218"/>
              <a:gd name="connsiteY89" fmla="*/ 3132524 h 4338987"/>
              <a:gd name="connsiteX90" fmla="*/ 421453 w 4202218"/>
              <a:gd name="connsiteY90" fmla="*/ 3029654 h 4338987"/>
              <a:gd name="connsiteX91" fmla="*/ 627193 w 4202218"/>
              <a:gd name="connsiteY91" fmla="*/ 2926784 h 4338987"/>
              <a:gd name="connsiteX92" fmla="*/ 810073 w 4202218"/>
              <a:gd name="connsiteY92" fmla="*/ 2755334 h 4338987"/>
              <a:gd name="connsiteX93" fmla="*/ 1152973 w 4202218"/>
              <a:gd name="connsiteY93" fmla="*/ 2778194 h 4338987"/>
              <a:gd name="connsiteX94" fmla="*/ 1461583 w 4202218"/>
              <a:gd name="connsiteY94" fmla="*/ 2823914 h 4338987"/>
              <a:gd name="connsiteX95" fmla="*/ 1953073 w 4202218"/>
              <a:gd name="connsiteY95" fmla="*/ 2663894 h 4338987"/>
              <a:gd name="connsiteX96" fmla="*/ 1701613 w 4202218"/>
              <a:gd name="connsiteY96" fmla="*/ 2263844 h 4338987"/>
              <a:gd name="connsiteX97" fmla="*/ 1690183 w 4202218"/>
              <a:gd name="connsiteY97" fmla="*/ 1966664 h 4338987"/>
              <a:gd name="connsiteX98" fmla="*/ 1381991 w 4202218"/>
              <a:gd name="connsiteY98" fmla="*/ 1841930 h 4338987"/>
              <a:gd name="connsiteX99" fmla="*/ 1095823 w 4202218"/>
              <a:gd name="connsiteY99" fmla="*/ 1715204 h 4338987"/>
              <a:gd name="connsiteX100" fmla="*/ 746507 w 4202218"/>
              <a:gd name="connsiteY100" fmla="*/ 1626741 h 4338987"/>
              <a:gd name="connsiteX101" fmla="*/ 352873 w 4202218"/>
              <a:gd name="connsiteY101" fmla="*/ 1726634 h 4338987"/>
              <a:gd name="connsiteX102" fmla="*/ 113171 w 4202218"/>
              <a:gd name="connsiteY102" fmla="*/ 1763908 h 4338987"/>
              <a:gd name="connsiteX103" fmla="*/ 9973 w 4202218"/>
              <a:gd name="connsiteY103" fmla="*/ 1738064 h 4338987"/>
              <a:gd name="connsiteX104" fmla="*/ 348516 w 4202218"/>
              <a:gd name="connsiteY104" fmla="*/ 1644138 h 4338987"/>
              <a:gd name="connsiteX105" fmla="*/ 653097 w 4202218"/>
              <a:gd name="connsiteY105" fmla="*/ 1544246 h 4338987"/>
              <a:gd name="connsiteX106" fmla="*/ 1072963 w 4202218"/>
              <a:gd name="connsiteY106" fmla="*/ 1612334 h 4338987"/>
              <a:gd name="connsiteX107" fmla="*/ 1244413 w 4202218"/>
              <a:gd name="connsiteY107" fmla="*/ 1658054 h 4338987"/>
              <a:gd name="connsiteX108" fmla="*/ 1187263 w 4202218"/>
              <a:gd name="connsiteY108" fmla="*/ 1452314 h 4338987"/>
              <a:gd name="connsiteX109" fmla="*/ 1175833 w 4202218"/>
              <a:gd name="connsiteY109" fmla="*/ 1177994 h 4338987"/>
              <a:gd name="connsiteX110" fmla="*/ 1221553 w 4202218"/>
              <a:gd name="connsiteY110" fmla="*/ 1212284 h 4338987"/>
              <a:gd name="connsiteX0" fmla="*/ 1221553 w 4202218"/>
              <a:gd name="connsiteY0" fmla="*/ 1212284 h 4338987"/>
              <a:gd name="connsiteX1" fmla="*/ 1343911 w 4202218"/>
              <a:gd name="connsiteY1" fmla="*/ 1560154 h 4338987"/>
              <a:gd name="connsiteX2" fmla="*/ 1553023 w 4202218"/>
              <a:gd name="connsiteY2" fmla="*/ 1658054 h 4338987"/>
              <a:gd name="connsiteX3" fmla="*/ 1907353 w 4202218"/>
              <a:gd name="connsiteY3" fmla="*/ 1680914 h 4338987"/>
              <a:gd name="connsiteX4" fmla="*/ 2021653 w 4202218"/>
              <a:gd name="connsiteY4" fmla="*/ 1543754 h 4338987"/>
              <a:gd name="connsiteX5" fmla="*/ 2124523 w 4202218"/>
              <a:gd name="connsiteY5" fmla="*/ 1292294 h 4338987"/>
              <a:gd name="connsiteX6" fmla="*/ 2124523 w 4202218"/>
              <a:gd name="connsiteY6" fmla="*/ 1120844 h 4338987"/>
              <a:gd name="connsiteX7" fmla="*/ 2090233 w 4202218"/>
              <a:gd name="connsiteY7" fmla="*/ 812234 h 4338987"/>
              <a:gd name="connsiteX8" fmla="*/ 2078803 w 4202218"/>
              <a:gd name="connsiteY8" fmla="*/ 777944 h 4338987"/>
              <a:gd name="connsiteX9" fmla="*/ 2170243 w 4202218"/>
              <a:gd name="connsiteY9" fmla="*/ 1086554 h 4338987"/>
              <a:gd name="connsiteX10" fmla="*/ 2215963 w 4202218"/>
              <a:gd name="connsiteY10" fmla="*/ 1269434 h 4338987"/>
              <a:gd name="connsiteX11" fmla="*/ 2284543 w 4202218"/>
              <a:gd name="connsiteY11" fmla="*/ 1303724 h 4338987"/>
              <a:gd name="connsiteX12" fmla="*/ 2330263 w 4202218"/>
              <a:gd name="connsiteY12" fmla="*/ 1166564 h 4338987"/>
              <a:gd name="connsiteX13" fmla="*/ 2467423 w 4202218"/>
              <a:gd name="connsiteY13" fmla="*/ 880814 h 4338987"/>
              <a:gd name="connsiteX14" fmla="*/ 2558863 w 4202218"/>
              <a:gd name="connsiteY14" fmla="*/ 640784 h 4338987"/>
              <a:gd name="connsiteX15" fmla="*/ 2616013 w 4202218"/>
              <a:gd name="connsiteY15" fmla="*/ 537914 h 4338987"/>
              <a:gd name="connsiteX16" fmla="*/ 2558863 w 4202218"/>
              <a:gd name="connsiteY16" fmla="*/ 789374 h 4338987"/>
              <a:gd name="connsiteX17" fmla="*/ 2444563 w 4202218"/>
              <a:gd name="connsiteY17" fmla="*/ 1097984 h 4338987"/>
              <a:gd name="connsiteX18" fmla="*/ 2375983 w 4202218"/>
              <a:gd name="connsiteY18" fmla="*/ 1406594 h 4338987"/>
              <a:gd name="connsiteX19" fmla="*/ 2558863 w 4202218"/>
              <a:gd name="connsiteY19" fmla="*/ 1578044 h 4338987"/>
              <a:gd name="connsiteX20" fmla="*/ 2878903 w 4202218"/>
              <a:gd name="connsiteY20" fmla="*/ 1658054 h 4338987"/>
              <a:gd name="connsiteX21" fmla="*/ 3187513 w 4202218"/>
              <a:gd name="connsiteY21" fmla="*/ 1658054 h 4338987"/>
              <a:gd name="connsiteX22" fmla="*/ 3370393 w 4202218"/>
              <a:gd name="connsiteY22" fmla="*/ 1566614 h 4338987"/>
              <a:gd name="connsiteX23" fmla="*/ 3473263 w 4202218"/>
              <a:gd name="connsiteY23" fmla="*/ 1372304 h 4338987"/>
              <a:gd name="connsiteX24" fmla="*/ 3461833 w 4202218"/>
              <a:gd name="connsiteY24" fmla="*/ 1097984 h 4338987"/>
              <a:gd name="connsiteX25" fmla="*/ 3450403 w 4202218"/>
              <a:gd name="connsiteY25" fmla="*/ 777944 h 4338987"/>
              <a:gd name="connsiteX26" fmla="*/ 3759013 w 4202218"/>
              <a:gd name="connsiteY26" fmla="*/ 572204 h 4338987"/>
              <a:gd name="connsiteX27" fmla="*/ 3999043 w 4202218"/>
              <a:gd name="connsiteY27" fmla="*/ 92144 h 4338987"/>
              <a:gd name="connsiteX28" fmla="*/ 4033333 w 4202218"/>
              <a:gd name="connsiteY28" fmla="*/ 12134 h 4338987"/>
              <a:gd name="connsiteX29" fmla="*/ 4010473 w 4202218"/>
              <a:gd name="connsiteY29" fmla="*/ 252164 h 4338987"/>
              <a:gd name="connsiteX30" fmla="*/ 3827593 w 4202218"/>
              <a:gd name="connsiteY30" fmla="*/ 652214 h 4338987"/>
              <a:gd name="connsiteX31" fmla="*/ 3644713 w 4202218"/>
              <a:gd name="connsiteY31" fmla="*/ 789374 h 4338987"/>
              <a:gd name="connsiteX32" fmla="*/ 3530413 w 4202218"/>
              <a:gd name="connsiteY32" fmla="*/ 892244 h 4338987"/>
              <a:gd name="connsiteX33" fmla="*/ 3861883 w 4202218"/>
              <a:gd name="connsiteY33" fmla="*/ 846524 h 4338987"/>
              <a:gd name="connsiteX34" fmla="*/ 4193353 w 4202218"/>
              <a:gd name="connsiteY34" fmla="*/ 720794 h 4338987"/>
              <a:gd name="connsiteX35" fmla="*/ 4079053 w 4202218"/>
              <a:gd name="connsiteY35" fmla="*/ 892244 h 4338987"/>
              <a:gd name="connsiteX36" fmla="*/ 3781873 w 4202218"/>
              <a:gd name="connsiteY36" fmla="*/ 937964 h 4338987"/>
              <a:gd name="connsiteX37" fmla="*/ 3610423 w 4202218"/>
              <a:gd name="connsiteY37" fmla="*/ 995114 h 4338987"/>
              <a:gd name="connsiteX38" fmla="*/ 3656143 w 4202218"/>
              <a:gd name="connsiteY38" fmla="*/ 1235144 h 4338987"/>
              <a:gd name="connsiteX39" fmla="*/ 3621853 w 4202218"/>
              <a:gd name="connsiteY39" fmla="*/ 1532324 h 4338987"/>
              <a:gd name="connsiteX40" fmla="*/ 3461833 w 4202218"/>
              <a:gd name="connsiteY40" fmla="*/ 1726634 h 4338987"/>
              <a:gd name="connsiteX41" fmla="*/ 3278953 w 4202218"/>
              <a:gd name="connsiteY41" fmla="*/ 2035244 h 4338987"/>
              <a:gd name="connsiteX42" fmla="*/ 3233233 w 4202218"/>
              <a:gd name="connsiteY42" fmla="*/ 2309564 h 4338987"/>
              <a:gd name="connsiteX43" fmla="*/ 3404683 w 4202218"/>
              <a:gd name="connsiteY43" fmla="*/ 2458154 h 4338987"/>
              <a:gd name="connsiteX44" fmla="*/ 3759013 w 4202218"/>
              <a:gd name="connsiteY44" fmla="*/ 2663894 h 4338987"/>
              <a:gd name="connsiteX45" fmla="*/ 4079053 w 4202218"/>
              <a:gd name="connsiteY45" fmla="*/ 2778194 h 4338987"/>
              <a:gd name="connsiteX46" fmla="*/ 4079053 w 4202218"/>
              <a:gd name="connsiteY46" fmla="*/ 2881064 h 4338987"/>
              <a:gd name="connsiteX47" fmla="*/ 3770443 w 4202218"/>
              <a:gd name="connsiteY47" fmla="*/ 2869634 h 4338987"/>
              <a:gd name="connsiteX48" fmla="*/ 3404683 w 4202218"/>
              <a:gd name="connsiteY48" fmla="*/ 2732474 h 4338987"/>
              <a:gd name="connsiteX49" fmla="*/ 3084643 w 4202218"/>
              <a:gd name="connsiteY49" fmla="*/ 2663894 h 4338987"/>
              <a:gd name="connsiteX50" fmla="*/ 2958913 w 4202218"/>
              <a:gd name="connsiteY50" fmla="*/ 2698184 h 4338987"/>
              <a:gd name="connsiteX51" fmla="*/ 2821753 w 4202218"/>
              <a:gd name="connsiteY51" fmla="*/ 2823914 h 4338987"/>
              <a:gd name="connsiteX52" fmla="*/ 2764603 w 4202218"/>
              <a:gd name="connsiteY52" fmla="*/ 2995364 h 4338987"/>
              <a:gd name="connsiteX53" fmla="*/ 2970343 w 4202218"/>
              <a:gd name="connsiteY53" fmla="*/ 3132524 h 4338987"/>
              <a:gd name="connsiteX54" fmla="*/ 3176083 w 4202218"/>
              <a:gd name="connsiteY54" fmla="*/ 3269684 h 4338987"/>
              <a:gd name="connsiteX55" fmla="*/ 3347533 w 4202218"/>
              <a:gd name="connsiteY55" fmla="*/ 3303974 h 4338987"/>
              <a:gd name="connsiteX56" fmla="*/ 3267523 w 4202218"/>
              <a:gd name="connsiteY56" fmla="*/ 3395414 h 4338987"/>
              <a:gd name="connsiteX57" fmla="*/ 3004633 w 4202218"/>
              <a:gd name="connsiteY57" fmla="*/ 3303974 h 4338987"/>
              <a:gd name="connsiteX58" fmla="*/ 2753173 w 4202218"/>
              <a:gd name="connsiteY58" fmla="*/ 3189674 h 4338987"/>
              <a:gd name="connsiteX59" fmla="*/ 2638873 w 4202218"/>
              <a:gd name="connsiteY59" fmla="*/ 3098234 h 4338987"/>
              <a:gd name="connsiteX60" fmla="*/ 2570293 w 4202218"/>
              <a:gd name="connsiteY60" fmla="*/ 3109664 h 4338987"/>
              <a:gd name="connsiteX61" fmla="*/ 2558863 w 4202218"/>
              <a:gd name="connsiteY61" fmla="*/ 3326834 h 4338987"/>
              <a:gd name="connsiteX62" fmla="*/ 2673163 w 4202218"/>
              <a:gd name="connsiteY62" fmla="*/ 3555434 h 4338987"/>
              <a:gd name="connsiteX63" fmla="*/ 2730313 w 4202218"/>
              <a:gd name="connsiteY63" fmla="*/ 4024064 h 4338987"/>
              <a:gd name="connsiteX64" fmla="*/ 2696023 w 4202218"/>
              <a:gd name="connsiteY64" fmla="*/ 4184084 h 4338987"/>
              <a:gd name="connsiteX65" fmla="*/ 2536003 w 4202218"/>
              <a:gd name="connsiteY65" fmla="*/ 4138364 h 4338987"/>
              <a:gd name="connsiteX66" fmla="*/ 2536003 w 4202218"/>
              <a:gd name="connsiteY66" fmla="*/ 3909764 h 4338987"/>
              <a:gd name="connsiteX67" fmla="*/ 2433133 w 4202218"/>
              <a:gd name="connsiteY67" fmla="*/ 3566864 h 4338987"/>
              <a:gd name="connsiteX68" fmla="*/ 2307403 w 4202218"/>
              <a:gd name="connsiteY68" fmla="*/ 3166814 h 4338987"/>
              <a:gd name="connsiteX69" fmla="*/ 2261683 w 4202218"/>
              <a:gd name="connsiteY69" fmla="*/ 3063944 h 4338987"/>
              <a:gd name="connsiteX70" fmla="*/ 2078803 w 4202218"/>
              <a:gd name="connsiteY70" fmla="*/ 2949644 h 4338987"/>
              <a:gd name="connsiteX71" fmla="*/ 1850203 w 4202218"/>
              <a:gd name="connsiteY71" fmla="*/ 3029654 h 4338987"/>
              <a:gd name="connsiteX72" fmla="*/ 1415863 w 4202218"/>
              <a:gd name="connsiteY72" fmla="*/ 3361124 h 4338987"/>
              <a:gd name="connsiteX73" fmla="*/ 1381573 w 4202218"/>
              <a:gd name="connsiteY73" fmla="*/ 3681164 h 4338987"/>
              <a:gd name="connsiteX74" fmla="*/ 1381573 w 4202218"/>
              <a:gd name="connsiteY74" fmla="*/ 3989774 h 4338987"/>
              <a:gd name="connsiteX75" fmla="*/ 1290133 w 4202218"/>
              <a:gd name="connsiteY75" fmla="*/ 4309814 h 4338987"/>
              <a:gd name="connsiteX76" fmla="*/ 1198693 w 4202218"/>
              <a:gd name="connsiteY76" fmla="*/ 4298384 h 4338987"/>
              <a:gd name="connsiteX77" fmla="*/ 1187263 w 4202218"/>
              <a:gd name="connsiteY77" fmla="*/ 4081214 h 4338987"/>
              <a:gd name="connsiteX78" fmla="*/ 1198693 w 4202218"/>
              <a:gd name="connsiteY78" fmla="*/ 3909764 h 4338987"/>
              <a:gd name="connsiteX79" fmla="*/ 970093 w 4202218"/>
              <a:gd name="connsiteY79" fmla="*/ 3989774 h 4338987"/>
              <a:gd name="connsiteX80" fmla="*/ 718633 w 4202218"/>
              <a:gd name="connsiteY80" fmla="*/ 4069784 h 4338987"/>
              <a:gd name="connsiteX81" fmla="*/ 741493 w 4202218"/>
              <a:gd name="connsiteY81" fmla="*/ 3955484 h 4338987"/>
              <a:gd name="connsiteX82" fmla="*/ 1130113 w 4202218"/>
              <a:gd name="connsiteY82" fmla="*/ 3795464 h 4338987"/>
              <a:gd name="connsiteX83" fmla="*/ 1278703 w 4202218"/>
              <a:gd name="connsiteY83" fmla="*/ 3726884 h 4338987"/>
              <a:gd name="connsiteX84" fmla="*/ 1221553 w 4202218"/>
              <a:gd name="connsiteY84" fmla="*/ 3372554 h 4338987"/>
              <a:gd name="connsiteX85" fmla="*/ 1324423 w 4202218"/>
              <a:gd name="connsiteY85" fmla="*/ 3121094 h 4338987"/>
              <a:gd name="connsiteX86" fmla="*/ 1393003 w 4202218"/>
              <a:gd name="connsiteY86" fmla="*/ 3052514 h 4338987"/>
              <a:gd name="connsiteX87" fmla="*/ 1084393 w 4202218"/>
              <a:gd name="connsiteY87" fmla="*/ 3029654 h 4338987"/>
              <a:gd name="connsiteX88" fmla="*/ 730063 w 4202218"/>
              <a:gd name="connsiteY88" fmla="*/ 2961074 h 4338987"/>
              <a:gd name="connsiteX89" fmla="*/ 375733 w 4202218"/>
              <a:gd name="connsiteY89" fmla="*/ 3132524 h 4338987"/>
              <a:gd name="connsiteX90" fmla="*/ 421453 w 4202218"/>
              <a:gd name="connsiteY90" fmla="*/ 3029654 h 4338987"/>
              <a:gd name="connsiteX91" fmla="*/ 627193 w 4202218"/>
              <a:gd name="connsiteY91" fmla="*/ 2926784 h 4338987"/>
              <a:gd name="connsiteX92" fmla="*/ 810073 w 4202218"/>
              <a:gd name="connsiteY92" fmla="*/ 2755334 h 4338987"/>
              <a:gd name="connsiteX93" fmla="*/ 1152973 w 4202218"/>
              <a:gd name="connsiteY93" fmla="*/ 2778194 h 4338987"/>
              <a:gd name="connsiteX94" fmla="*/ 1461583 w 4202218"/>
              <a:gd name="connsiteY94" fmla="*/ 2823914 h 4338987"/>
              <a:gd name="connsiteX95" fmla="*/ 1953073 w 4202218"/>
              <a:gd name="connsiteY95" fmla="*/ 2663894 h 4338987"/>
              <a:gd name="connsiteX96" fmla="*/ 1701613 w 4202218"/>
              <a:gd name="connsiteY96" fmla="*/ 2263844 h 4338987"/>
              <a:gd name="connsiteX97" fmla="*/ 1690183 w 4202218"/>
              <a:gd name="connsiteY97" fmla="*/ 1966664 h 4338987"/>
              <a:gd name="connsiteX98" fmla="*/ 1381991 w 4202218"/>
              <a:gd name="connsiteY98" fmla="*/ 1841930 h 4338987"/>
              <a:gd name="connsiteX99" fmla="*/ 1095823 w 4202218"/>
              <a:gd name="connsiteY99" fmla="*/ 1715204 h 4338987"/>
              <a:gd name="connsiteX100" fmla="*/ 746507 w 4202218"/>
              <a:gd name="connsiteY100" fmla="*/ 1626741 h 4338987"/>
              <a:gd name="connsiteX101" fmla="*/ 352873 w 4202218"/>
              <a:gd name="connsiteY101" fmla="*/ 1726634 h 4338987"/>
              <a:gd name="connsiteX102" fmla="*/ 113171 w 4202218"/>
              <a:gd name="connsiteY102" fmla="*/ 1763908 h 4338987"/>
              <a:gd name="connsiteX103" fmla="*/ 9973 w 4202218"/>
              <a:gd name="connsiteY103" fmla="*/ 1738064 h 4338987"/>
              <a:gd name="connsiteX104" fmla="*/ 348516 w 4202218"/>
              <a:gd name="connsiteY104" fmla="*/ 1644138 h 4338987"/>
              <a:gd name="connsiteX105" fmla="*/ 653097 w 4202218"/>
              <a:gd name="connsiteY105" fmla="*/ 1544246 h 4338987"/>
              <a:gd name="connsiteX106" fmla="*/ 1072963 w 4202218"/>
              <a:gd name="connsiteY106" fmla="*/ 1612334 h 4338987"/>
              <a:gd name="connsiteX107" fmla="*/ 1244413 w 4202218"/>
              <a:gd name="connsiteY107" fmla="*/ 1658054 h 4338987"/>
              <a:gd name="connsiteX108" fmla="*/ 1187263 w 4202218"/>
              <a:gd name="connsiteY108" fmla="*/ 1452314 h 4338987"/>
              <a:gd name="connsiteX109" fmla="*/ 1075917 w 4202218"/>
              <a:gd name="connsiteY109" fmla="*/ 547397 h 4338987"/>
              <a:gd name="connsiteX110" fmla="*/ 1221553 w 4202218"/>
              <a:gd name="connsiteY110" fmla="*/ 1212284 h 4338987"/>
              <a:gd name="connsiteX0" fmla="*/ 1221553 w 4202218"/>
              <a:gd name="connsiteY0" fmla="*/ 1212284 h 4338987"/>
              <a:gd name="connsiteX1" fmla="*/ 1343911 w 4202218"/>
              <a:gd name="connsiteY1" fmla="*/ 1560154 h 4338987"/>
              <a:gd name="connsiteX2" fmla="*/ 1553023 w 4202218"/>
              <a:gd name="connsiteY2" fmla="*/ 1658054 h 4338987"/>
              <a:gd name="connsiteX3" fmla="*/ 1907353 w 4202218"/>
              <a:gd name="connsiteY3" fmla="*/ 1680914 h 4338987"/>
              <a:gd name="connsiteX4" fmla="*/ 2021653 w 4202218"/>
              <a:gd name="connsiteY4" fmla="*/ 1543754 h 4338987"/>
              <a:gd name="connsiteX5" fmla="*/ 2124523 w 4202218"/>
              <a:gd name="connsiteY5" fmla="*/ 1292294 h 4338987"/>
              <a:gd name="connsiteX6" fmla="*/ 2124523 w 4202218"/>
              <a:gd name="connsiteY6" fmla="*/ 1120844 h 4338987"/>
              <a:gd name="connsiteX7" fmla="*/ 2090233 w 4202218"/>
              <a:gd name="connsiteY7" fmla="*/ 812234 h 4338987"/>
              <a:gd name="connsiteX8" fmla="*/ 2078803 w 4202218"/>
              <a:gd name="connsiteY8" fmla="*/ 777944 h 4338987"/>
              <a:gd name="connsiteX9" fmla="*/ 2170243 w 4202218"/>
              <a:gd name="connsiteY9" fmla="*/ 1086554 h 4338987"/>
              <a:gd name="connsiteX10" fmla="*/ 2215963 w 4202218"/>
              <a:gd name="connsiteY10" fmla="*/ 1269434 h 4338987"/>
              <a:gd name="connsiteX11" fmla="*/ 2284543 w 4202218"/>
              <a:gd name="connsiteY11" fmla="*/ 1303724 h 4338987"/>
              <a:gd name="connsiteX12" fmla="*/ 2330263 w 4202218"/>
              <a:gd name="connsiteY12" fmla="*/ 1166564 h 4338987"/>
              <a:gd name="connsiteX13" fmla="*/ 2467423 w 4202218"/>
              <a:gd name="connsiteY13" fmla="*/ 880814 h 4338987"/>
              <a:gd name="connsiteX14" fmla="*/ 2558863 w 4202218"/>
              <a:gd name="connsiteY14" fmla="*/ 640784 h 4338987"/>
              <a:gd name="connsiteX15" fmla="*/ 2616013 w 4202218"/>
              <a:gd name="connsiteY15" fmla="*/ 537914 h 4338987"/>
              <a:gd name="connsiteX16" fmla="*/ 2558863 w 4202218"/>
              <a:gd name="connsiteY16" fmla="*/ 789374 h 4338987"/>
              <a:gd name="connsiteX17" fmla="*/ 2444563 w 4202218"/>
              <a:gd name="connsiteY17" fmla="*/ 1097984 h 4338987"/>
              <a:gd name="connsiteX18" fmla="*/ 2375983 w 4202218"/>
              <a:gd name="connsiteY18" fmla="*/ 1406594 h 4338987"/>
              <a:gd name="connsiteX19" fmla="*/ 2558863 w 4202218"/>
              <a:gd name="connsiteY19" fmla="*/ 1578044 h 4338987"/>
              <a:gd name="connsiteX20" fmla="*/ 2878903 w 4202218"/>
              <a:gd name="connsiteY20" fmla="*/ 1658054 h 4338987"/>
              <a:gd name="connsiteX21" fmla="*/ 3187513 w 4202218"/>
              <a:gd name="connsiteY21" fmla="*/ 1658054 h 4338987"/>
              <a:gd name="connsiteX22" fmla="*/ 3370393 w 4202218"/>
              <a:gd name="connsiteY22" fmla="*/ 1566614 h 4338987"/>
              <a:gd name="connsiteX23" fmla="*/ 3473263 w 4202218"/>
              <a:gd name="connsiteY23" fmla="*/ 1372304 h 4338987"/>
              <a:gd name="connsiteX24" fmla="*/ 3461833 w 4202218"/>
              <a:gd name="connsiteY24" fmla="*/ 1097984 h 4338987"/>
              <a:gd name="connsiteX25" fmla="*/ 3450403 w 4202218"/>
              <a:gd name="connsiteY25" fmla="*/ 777944 h 4338987"/>
              <a:gd name="connsiteX26" fmla="*/ 3759013 w 4202218"/>
              <a:gd name="connsiteY26" fmla="*/ 572204 h 4338987"/>
              <a:gd name="connsiteX27" fmla="*/ 3999043 w 4202218"/>
              <a:gd name="connsiteY27" fmla="*/ 92144 h 4338987"/>
              <a:gd name="connsiteX28" fmla="*/ 4033333 w 4202218"/>
              <a:gd name="connsiteY28" fmla="*/ 12134 h 4338987"/>
              <a:gd name="connsiteX29" fmla="*/ 4010473 w 4202218"/>
              <a:gd name="connsiteY29" fmla="*/ 252164 h 4338987"/>
              <a:gd name="connsiteX30" fmla="*/ 3827593 w 4202218"/>
              <a:gd name="connsiteY30" fmla="*/ 652214 h 4338987"/>
              <a:gd name="connsiteX31" fmla="*/ 3644713 w 4202218"/>
              <a:gd name="connsiteY31" fmla="*/ 789374 h 4338987"/>
              <a:gd name="connsiteX32" fmla="*/ 3530413 w 4202218"/>
              <a:gd name="connsiteY32" fmla="*/ 892244 h 4338987"/>
              <a:gd name="connsiteX33" fmla="*/ 3861883 w 4202218"/>
              <a:gd name="connsiteY33" fmla="*/ 846524 h 4338987"/>
              <a:gd name="connsiteX34" fmla="*/ 4193353 w 4202218"/>
              <a:gd name="connsiteY34" fmla="*/ 720794 h 4338987"/>
              <a:gd name="connsiteX35" fmla="*/ 4079053 w 4202218"/>
              <a:gd name="connsiteY35" fmla="*/ 892244 h 4338987"/>
              <a:gd name="connsiteX36" fmla="*/ 3781873 w 4202218"/>
              <a:gd name="connsiteY36" fmla="*/ 937964 h 4338987"/>
              <a:gd name="connsiteX37" fmla="*/ 3610423 w 4202218"/>
              <a:gd name="connsiteY37" fmla="*/ 995114 h 4338987"/>
              <a:gd name="connsiteX38" fmla="*/ 3656143 w 4202218"/>
              <a:gd name="connsiteY38" fmla="*/ 1235144 h 4338987"/>
              <a:gd name="connsiteX39" fmla="*/ 3621853 w 4202218"/>
              <a:gd name="connsiteY39" fmla="*/ 1532324 h 4338987"/>
              <a:gd name="connsiteX40" fmla="*/ 3461833 w 4202218"/>
              <a:gd name="connsiteY40" fmla="*/ 1726634 h 4338987"/>
              <a:gd name="connsiteX41" fmla="*/ 3278953 w 4202218"/>
              <a:gd name="connsiteY41" fmla="*/ 2035244 h 4338987"/>
              <a:gd name="connsiteX42" fmla="*/ 3233233 w 4202218"/>
              <a:gd name="connsiteY42" fmla="*/ 2309564 h 4338987"/>
              <a:gd name="connsiteX43" fmla="*/ 3404683 w 4202218"/>
              <a:gd name="connsiteY43" fmla="*/ 2458154 h 4338987"/>
              <a:gd name="connsiteX44" fmla="*/ 3759013 w 4202218"/>
              <a:gd name="connsiteY44" fmla="*/ 2663894 h 4338987"/>
              <a:gd name="connsiteX45" fmla="*/ 4079053 w 4202218"/>
              <a:gd name="connsiteY45" fmla="*/ 2778194 h 4338987"/>
              <a:gd name="connsiteX46" fmla="*/ 4079053 w 4202218"/>
              <a:gd name="connsiteY46" fmla="*/ 2881064 h 4338987"/>
              <a:gd name="connsiteX47" fmla="*/ 3770443 w 4202218"/>
              <a:gd name="connsiteY47" fmla="*/ 2869634 h 4338987"/>
              <a:gd name="connsiteX48" fmla="*/ 3404683 w 4202218"/>
              <a:gd name="connsiteY48" fmla="*/ 2732474 h 4338987"/>
              <a:gd name="connsiteX49" fmla="*/ 3084643 w 4202218"/>
              <a:gd name="connsiteY49" fmla="*/ 2663894 h 4338987"/>
              <a:gd name="connsiteX50" fmla="*/ 2958913 w 4202218"/>
              <a:gd name="connsiteY50" fmla="*/ 2698184 h 4338987"/>
              <a:gd name="connsiteX51" fmla="*/ 2821753 w 4202218"/>
              <a:gd name="connsiteY51" fmla="*/ 2823914 h 4338987"/>
              <a:gd name="connsiteX52" fmla="*/ 2764603 w 4202218"/>
              <a:gd name="connsiteY52" fmla="*/ 2995364 h 4338987"/>
              <a:gd name="connsiteX53" fmla="*/ 2970343 w 4202218"/>
              <a:gd name="connsiteY53" fmla="*/ 3132524 h 4338987"/>
              <a:gd name="connsiteX54" fmla="*/ 3176083 w 4202218"/>
              <a:gd name="connsiteY54" fmla="*/ 3269684 h 4338987"/>
              <a:gd name="connsiteX55" fmla="*/ 3347533 w 4202218"/>
              <a:gd name="connsiteY55" fmla="*/ 3303974 h 4338987"/>
              <a:gd name="connsiteX56" fmla="*/ 3267523 w 4202218"/>
              <a:gd name="connsiteY56" fmla="*/ 3395414 h 4338987"/>
              <a:gd name="connsiteX57" fmla="*/ 3004633 w 4202218"/>
              <a:gd name="connsiteY57" fmla="*/ 3303974 h 4338987"/>
              <a:gd name="connsiteX58" fmla="*/ 2753173 w 4202218"/>
              <a:gd name="connsiteY58" fmla="*/ 3189674 h 4338987"/>
              <a:gd name="connsiteX59" fmla="*/ 2638873 w 4202218"/>
              <a:gd name="connsiteY59" fmla="*/ 3098234 h 4338987"/>
              <a:gd name="connsiteX60" fmla="*/ 2570293 w 4202218"/>
              <a:gd name="connsiteY60" fmla="*/ 3109664 h 4338987"/>
              <a:gd name="connsiteX61" fmla="*/ 2558863 w 4202218"/>
              <a:gd name="connsiteY61" fmla="*/ 3326834 h 4338987"/>
              <a:gd name="connsiteX62" fmla="*/ 2673163 w 4202218"/>
              <a:gd name="connsiteY62" fmla="*/ 3555434 h 4338987"/>
              <a:gd name="connsiteX63" fmla="*/ 2730313 w 4202218"/>
              <a:gd name="connsiteY63" fmla="*/ 4024064 h 4338987"/>
              <a:gd name="connsiteX64" fmla="*/ 2696023 w 4202218"/>
              <a:gd name="connsiteY64" fmla="*/ 4184084 h 4338987"/>
              <a:gd name="connsiteX65" fmla="*/ 2536003 w 4202218"/>
              <a:gd name="connsiteY65" fmla="*/ 4138364 h 4338987"/>
              <a:gd name="connsiteX66" fmla="*/ 2536003 w 4202218"/>
              <a:gd name="connsiteY66" fmla="*/ 3909764 h 4338987"/>
              <a:gd name="connsiteX67" fmla="*/ 2433133 w 4202218"/>
              <a:gd name="connsiteY67" fmla="*/ 3566864 h 4338987"/>
              <a:gd name="connsiteX68" fmla="*/ 2307403 w 4202218"/>
              <a:gd name="connsiteY68" fmla="*/ 3166814 h 4338987"/>
              <a:gd name="connsiteX69" fmla="*/ 2261683 w 4202218"/>
              <a:gd name="connsiteY69" fmla="*/ 3063944 h 4338987"/>
              <a:gd name="connsiteX70" fmla="*/ 2078803 w 4202218"/>
              <a:gd name="connsiteY70" fmla="*/ 2949644 h 4338987"/>
              <a:gd name="connsiteX71" fmla="*/ 1850203 w 4202218"/>
              <a:gd name="connsiteY71" fmla="*/ 3029654 h 4338987"/>
              <a:gd name="connsiteX72" fmla="*/ 1415863 w 4202218"/>
              <a:gd name="connsiteY72" fmla="*/ 3361124 h 4338987"/>
              <a:gd name="connsiteX73" fmla="*/ 1381573 w 4202218"/>
              <a:gd name="connsiteY73" fmla="*/ 3681164 h 4338987"/>
              <a:gd name="connsiteX74" fmla="*/ 1381573 w 4202218"/>
              <a:gd name="connsiteY74" fmla="*/ 3989774 h 4338987"/>
              <a:gd name="connsiteX75" fmla="*/ 1290133 w 4202218"/>
              <a:gd name="connsiteY75" fmla="*/ 4309814 h 4338987"/>
              <a:gd name="connsiteX76" fmla="*/ 1198693 w 4202218"/>
              <a:gd name="connsiteY76" fmla="*/ 4298384 h 4338987"/>
              <a:gd name="connsiteX77" fmla="*/ 1187263 w 4202218"/>
              <a:gd name="connsiteY77" fmla="*/ 4081214 h 4338987"/>
              <a:gd name="connsiteX78" fmla="*/ 1198693 w 4202218"/>
              <a:gd name="connsiteY78" fmla="*/ 3909764 h 4338987"/>
              <a:gd name="connsiteX79" fmla="*/ 970093 w 4202218"/>
              <a:gd name="connsiteY79" fmla="*/ 3989774 h 4338987"/>
              <a:gd name="connsiteX80" fmla="*/ 718633 w 4202218"/>
              <a:gd name="connsiteY80" fmla="*/ 4069784 h 4338987"/>
              <a:gd name="connsiteX81" fmla="*/ 741493 w 4202218"/>
              <a:gd name="connsiteY81" fmla="*/ 3955484 h 4338987"/>
              <a:gd name="connsiteX82" fmla="*/ 1130113 w 4202218"/>
              <a:gd name="connsiteY82" fmla="*/ 3795464 h 4338987"/>
              <a:gd name="connsiteX83" fmla="*/ 1278703 w 4202218"/>
              <a:gd name="connsiteY83" fmla="*/ 3726884 h 4338987"/>
              <a:gd name="connsiteX84" fmla="*/ 1221553 w 4202218"/>
              <a:gd name="connsiteY84" fmla="*/ 3372554 h 4338987"/>
              <a:gd name="connsiteX85" fmla="*/ 1324423 w 4202218"/>
              <a:gd name="connsiteY85" fmla="*/ 3121094 h 4338987"/>
              <a:gd name="connsiteX86" fmla="*/ 1393003 w 4202218"/>
              <a:gd name="connsiteY86" fmla="*/ 3052514 h 4338987"/>
              <a:gd name="connsiteX87" fmla="*/ 1084393 w 4202218"/>
              <a:gd name="connsiteY87" fmla="*/ 3029654 h 4338987"/>
              <a:gd name="connsiteX88" fmla="*/ 730063 w 4202218"/>
              <a:gd name="connsiteY88" fmla="*/ 2961074 h 4338987"/>
              <a:gd name="connsiteX89" fmla="*/ 375733 w 4202218"/>
              <a:gd name="connsiteY89" fmla="*/ 3132524 h 4338987"/>
              <a:gd name="connsiteX90" fmla="*/ 421453 w 4202218"/>
              <a:gd name="connsiteY90" fmla="*/ 3029654 h 4338987"/>
              <a:gd name="connsiteX91" fmla="*/ 627193 w 4202218"/>
              <a:gd name="connsiteY91" fmla="*/ 2926784 h 4338987"/>
              <a:gd name="connsiteX92" fmla="*/ 810073 w 4202218"/>
              <a:gd name="connsiteY92" fmla="*/ 2755334 h 4338987"/>
              <a:gd name="connsiteX93" fmla="*/ 1152973 w 4202218"/>
              <a:gd name="connsiteY93" fmla="*/ 2778194 h 4338987"/>
              <a:gd name="connsiteX94" fmla="*/ 1461583 w 4202218"/>
              <a:gd name="connsiteY94" fmla="*/ 2823914 h 4338987"/>
              <a:gd name="connsiteX95" fmla="*/ 1953073 w 4202218"/>
              <a:gd name="connsiteY95" fmla="*/ 2663894 h 4338987"/>
              <a:gd name="connsiteX96" fmla="*/ 1701613 w 4202218"/>
              <a:gd name="connsiteY96" fmla="*/ 2263844 h 4338987"/>
              <a:gd name="connsiteX97" fmla="*/ 1690183 w 4202218"/>
              <a:gd name="connsiteY97" fmla="*/ 1966664 h 4338987"/>
              <a:gd name="connsiteX98" fmla="*/ 1381991 w 4202218"/>
              <a:gd name="connsiteY98" fmla="*/ 1841930 h 4338987"/>
              <a:gd name="connsiteX99" fmla="*/ 1095823 w 4202218"/>
              <a:gd name="connsiteY99" fmla="*/ 1715204 h 4338987"/>
              <a:gd name="connsiteX100" fmla="*/ 746507 w 4202218"/>
              <a:gd name="connsiteY100" fmla="*/ 1626741 h 4338987"/>
              <a:gd name="connsiteX101" fmla="*/ 352873 w 4202218"/>
              <a:gd name="connsiteY101" fmla="*/ 1726634 h 4338987"/>
              <a:gd name="connsiteX102" fmla="*/ 113171 w 4202218"/>
              <a:gd name="connsiteY102" fmla="*/ 1763908 h 4338987"/>
              <a:gd name="connsiteX103" fmla="*/ 9973 w 4202218"/>
              <a:gd name="connsiteY103" fmla="*/ 1738064 h 4338987"/>
              <a:gd name="connsiteX104" fmla="*/ 348516 w 4202218"/>
              <a:gd name="connsiteY104" fmla="*/ 1644138 h 4338987"/>
              <a:gd name="connsiteX105" fmla="*/ 653097 w 4202218"/>
              <a:gd name="connsiteY105" fmla="*/ 1544246 h 4338987"/>
              <a:gd name="connsiteX106" fmla="*/ 1072963 w 4202218"/>
              <a:gd name="connsiteY106" fmla="*/ 1612334 h 4338987"/>
              <a:gd name="connsiteX107" fmla="*/ 1244413 w 4202218"/>
              <a:gd name="connsiteY107" fmla="*/ 1658054 h 4338987"/>
              <a:gd name="connsiteX108" fmla="*/ 1187263 w 4202218"/>
              <a:gd name="connsiteY108" fmla="*/ 1452314 h 4338987"/>
              <a:gd name="connsiteX109" fmla="*/ 876086 w 4202218"/>
              <a:gd name="connsiteY109" fmla="*/ 100164 h 4338987"/>
              <a:gd name="connsiteX110" fmla="*/ 1221553 w 4202218"/>
              <a:gd name="connsiteY110" fmla="*/ 1212284 h 4338987"/>
              <a:gd name="connsiteX0" fmla="*/ 1221553 w 4202218"/>
              <a:gd name="connsiteY0" fmla="*/ 1212284 h 4338987"/>
              <a:gd name="connsiteX1" fmla="*/ 1343911 w 4202218"/>
              <a:gd name="connsiteY1" fmla="*/ 1560154 h 4338987"/>
              <a:gd name="connsiteX2" fmla="*/ 1553023 w 4202218"/>
              <a:gd name="connsiteY2" fmla="*/ 1658054 h 4338987"/>
              <a:gd name="connsiteX3" fmla="*/ 1907353 w 4202218"/>
              <a:gd name="connsiteY3" fmla="*/ 1680914 h 4338987"/>
              <a:gd name="connsiteX4" fmla="*/ 2021653 w 4202218"/>
              <a:gd name="connsiteY4" fmla="*/ 1543754 h 4338987"/>
              <a:gd name="connsiteX5" fmla="*/ 2124523 w 4202218"/>
              <a:gd name="connsiteY5" fmla="*/ 1292294 h 4338987"/>
              <a:gd name="connsiteX6" fmla="*/ 2124523 w 4202218"/>
              <a:gd name="connsiteY6" fmla="*/ 1120844 h 4338987"/>
              <a:gd name="connsiteX7" fmla="*/ 2090233 w 4202218"/>
              <a:gd name="connsiteY7" fmla="*/ 812234 h 4338987"/>
              <a:gd name="connsiteX8" fmla="*/ 2078803 w 4202218"/>
              <a:gd name="connsiteY8" fmla="*/ 777944 h 4338987"/>
              <a:gd name="connsiteX9" fmla="*/ 2170243 w 4202218"/>
              <a:gd name="connsiteY9" fmla="*/ 1086554 h 4338987"/>
              <a:gd name="connsiteX10" fmla="*/ 2215963 w 4202218"/>
              <a:gd name="connsiteY10" fmla="*/ 1269434 h 4338987"/>
              <a:gd name="connsiteX11" fmla="*/ 2284543 w 4202218"/>
              <a:gd name="connsiteY11" fmla="*/ 1303724 h 4338987"/>
              <a:gd name="connsiteX12" fmla="*/ 2330263 w 4202218"/>
              <a:gd name="connsiteY12" fmla="*/ 1166564 h 4338987"/>
              <a:gd name="connsiteX13" fmla="*/ 2467423 w 4202218"/>
              <a:gd name="connsiteY13" fmla="*/ 880814 h 4338987"/>
              <a:gd name="connsiteX14" fmla="*/ 2558863 w 4202218"/>
              <a:gd name="connsiteY14" fmla="*/ 640784 h 4338987"/>
              <a:gd name="connsiteX15" fmla="*/ 2616013 w 4202218"/>
              <a:gd name="connsiteY15" fmla="*/ 537914 h 4338987"/>
              <a:gd name="connsiteX16" fmla="*/ 2558863 w 4202218"/>
              <a:gd name="connsiteY16" fmla="*/ 789374 h 4338987"/>
              <a:gd name="connsiteX17" fmla="*/ 2444563 w 4202218"/>
              <a:gd name="connsiteY17" fmla="*/ 1097984 h 4338987"/>
              <a:gd name="connsiteX18" fmla="*/ 2375983 w 4202218"/>
              <a:gd name="connsiteY18" fmla="*/ 1406594 h 4338987"/>
              <a:gd name="connsiteX19" fmla="*/ 2558863 w 4202218"/>
              <a:gd name="connsiteY19" fmla="*/ 1578044 h 4338987"/>
              <a:gd name="connsiteX20" fmla="*/ 2878903 w 4202218"/>
              <a:gd name="connsiteY20" fmla="*/ 1658054 h 4338987"/>
              <a:gd name="connsiteX21" fmla="*/ 3187513 w 4202218"/>
              <a:gd name="connsiteY21" fmla="*/ 1658054 h 4338987"/>
              <a:gd name="connsiteX22" fmla="*/ 3370393 w 4202218"/>
              <a:gd name="connsiteY22" fmla="*/ 1566614 h 4338987"/>
              <a:gd name="connsiteX23" fmla="*/ 3473263 w 4202218"/>
              <a:gd name="connsiteY23" fmla="*/ 1372304 h 4338987"/>
              <a:gd name="connsiteX24" fmla="*/ 3461833 w 4202218"/>
              <a:gd name="connsiteY24" fmla="*/ 1097984 h 4338987"/>
              <a:gd name="connsiteX25" fmla="*/ 3450403 w 4202218"/>
              <a:gd name="connsiteY25" fmla="*/ 777944 h 4338987"/>
              <a:gd name="connsiteX26" fmla="*/ 3759013 w 4202218"/>
              <a:gd name="connsiteY26" fmla="*/ 572204 h 4338987"/>
              <a:gd name="connsiteX27" fmla="*/ 3999043 w 4202218"/>
              <a:gd name="connsiteY27" fmla="*/ 92144 h 4338987"/>
              <a:gd name="connsiteX28" fmla="*/ 4033333 w 4202218"/>
              <a:gd name="connsiteY28" fmla="*/ 12134 h 4338987"/>
              <a:gd name="connsiteX29" fmla="*/ 4010473 w 4202218"/>
              <a:gd name="connsiteY29" fmla="*/ 252164 h 4338987"/>
              <a:gd name="connsiteX30" fmla="*/ 3827593 w 4202218"/>
              <a:gd name="connsiteY30" fmla="*/ 652214 h 4338987"/>
              <a:gd name="connsiteX31" fmla="*/ 3644713 w 4202218"/>
              <a:gd name="connsiteY31" fmla="*/ 789374 h 4338987"/>
              <a:gd name="connsiteX32" fmla="*/ 3530413 w 4202218"/>
              <a:gd name="connsiteY32" fmla="*/ 892244 h 4338987"/>
              <a:gd name="connsiteX33" fmla="*/ 3861883 w 4202218"/>
              <a:gd name="connsiteY33" fmla="*/ 846524 h 4338987"/>
              <a:gd name="connsiteX34" fmla="*/ 4193353 w 4202218"/>
              <a:gd name="connsiteY34" fmla="*/ 720794 h 4338987"/>
              <a:gd name="connsiteX35" fmla="*/ 4079053 w 4202218"/>
              <a:gd name="connsiteY35" fmla="*/ 892244 h 4338987"/>
              <a:gd name="connsiteX36" fmla="*/ 3781873 w 4202218"/>
              <a:gd name="connsiteY36" fmla="*/ 937964 h 4338987"/>
              <a:gd name="connsiteX37" fmla="*/ 3610423 w 4202218"/>
              <a:gd name="connsiteY37" fmla="*/ 995114 h 4338987"/>
              <a:gd name="connsiteX38" fmla="*/ 3656143 w 4202218"/>
              <a:gd name="connsiteY38" fmla="*/ 1235144 h 4338987"/>
              <a:gd name="connsiteX39" fmla="*/ 3621853 w 4202218"/>
              <a:gd name="connsiteY39" fmla="*/ 1532324 h 4338987"/>
              <a:gd name="connsiteX40" fmla="*/ 3461833 w 4202218"/>
              <a:gd name="connsiteY40" fmla="*/ 1726634 h 4338987"/>
              <a:gd name="connsiteX41" fmla="*/ 3278953 w 4202218"/>
              <a:gd name="connsiteY41" fmla="*/ 2035244 h 4338987"/>
              <a:gd name="connsiteX42" fmla="*/ 3233233 w 4202218"/>
              <a:gd name="connsiteY42" fmla="*/ 2309564 h 4338987"/>
              <a:gd name="connsiteX43" fmla="*/ 3404683 w 4202218"/>
              <a:gd name="connsiteY43" fmla="*/ 2458154 h 4338987"/>
              <a:gd name="connsiteX44" fmla="*/ 3759013 w 4202218"/>
              <a:gd name="connsiteY44" fmla="*/ 2663894 h 4338987"/>
              <a:gd name="connsiteX45" fmla="*/ 4079053 w 4202218"/>
              <a:gd name="connsiteY45" fmla="*/ 2778194 h 4338987"/>
              <a:gd name="connsiteX46" fmla="*/ 4079053 w 4202218"/>
              <a:gd name="connsiteY46" fmla="*/ 2881064 h 4338987"/>
              <a:gd name="connsiteX47" fmla="*/ 3770443 w 4202218"/>
              <a:gd name="connsiteY47" fmla="*/ 2869634 h 4338987"/>
              <a:gd name="connsiteX48" fmla="*/ 3404683 w 4202218"/>
              <a:gd name="connsiteY48" fmla="*/ 2732474 h 4338987"/>
              <a:gd name="connsiteX49" fmla="*/ 3084643 w 4202218"/>
              <a:gd name="connsiteY49" fmla="*/ 2663894 h 4338987"/>
              <a:gd name="connsiteX50" fmla="*/ 2958913 w 4202218"/>
              <a:gd name="connsiteY50" fmla="*/ 2698184 h 4338987"/>
              <a:gd name="connsiteX51" fmla="*/ 2821753 w 4202218"/>
              <a:gd name="connsiteY51" fmla="*/ 2823914 h 4338987"/>
              <a:gd name="connsiteX52" fmla="*/ 2764603 w 4202218"/>
              <a:gd name="connsiteY52" fmla="*/ 2995364 h 4338987"/>
              <a:gd name="connsiteX53" fmla="*/ 2970343 w 4202218"/>
              <a:gd name="connsiteY53" fmla="*/ 3132524 h 4338987"/>
              <a:gd name="connsiteX54" fmla="*/ 3176083 w 4202218"/>
              <a:gd name="connsiteY54" fmla="*/ 3269684 h 4338987"/>
              <a:gd name="connsiteX55" fmla="*/ 3347533 w 4202218"/>
              <a:gd name="connsiteY55" fmla="*/ 3303974 h 4338987"/>
              <a:gd name="connsiteX56" fmla="*/ 3267523 w 4202218"/>
              <a:gd name="connsiteY56" fmla="*/ 3395414 h 4338987"/>
              <a:gd name="connsiteX57" fmla="*/ 3004633 w 4202218"/>
              <a:gd name="connsiteY57" fmla="*/ 3303974 h 4338987"/>
              <a:gd name="connsiteX58" fmla="*/ 2753173 w 4202218"/>
              <a:gd name="connsiteY58" fmla="*/ 3189674 h 4338987"/>
              <a:gd name="connsiteX59" fmla="*/ 2638873 w 4202218"/>
              <a:gd name="connsiteY59" fmla="*/ 3098234 h 4338987"/>
              <a:gd name="connsiteX60" fmla="*/ 2570293 w 4202218"/>
              <a:gd name="connsiteY60" fmla="*/ 3109664 h 4338987"/>
              <a:gd name="connsiteX61" fmla="*/ 2558863 w 4202218"/>
              <a:gd name="connsiteY61" fmla="*/ 3326834 h 4338987"/>
              <a:gd name="connsiteX62" fmla="*/ 2673163 w 4202218"/>
              <a:gd name="connsiteY62" fmla="*/ 3555434 h 4338987"/>
              <a:gd name="connsiteX63" fmla="*/ 2730313 w 4202218"/>
              <a:gd name="connsiteY63" fmla="*/ 4024064 h 4338987"/>
              <a:gd name="connsiteX64" fmla="*/ 2696023 w 4202218"/>
              <a:gd name="connsiteY64" fmla="*/ 4184084 h 4338987"/>
              <a:gd name="connsiteX65" fmla="*/ 2536003 w 4202218"/>
              <a:gd name="connsiteY65" fmla="*/ 4138364 h 4338987"/>
              <a:gd name="connsiteX66" fmla="*/ 2536003 w 4202218"/>
              <a:gd name="connsiteY66" fmla="*/ 3909764 h 4338987"/>
              <a:gd name="connsiteX67" fmla="*/ 2433133 w 4202218"/>
              <a:gd name="connsiteY67" fmla="*/ 3566864 h 4338987"/>
              <a:gd name="connsiteX68" fmla="*/ 2307403 w 4202218"/>
              <a:gd name="connsiteY68" fmla="*/ 3166814 h 4338987"/>
              <a:gd name="connsiteX69" fmla="*/ 2261683 w 4202218"/>
              <a:gd name="connsiteY69" fmla="*/ 3063944 h 4338987"/>
              <a:gd name="connsiteX70" fmla="*/ 2078803 w 4202218"/>
              <a:gd name="connsiteY70" fmla="*/ 2949644 h 4338987"/>
              <a:gd name="connsiteX71" fmla="*/ 1850203 w 4202218"/>
              <a:gd name="connsiteY71" fmla="*/ 3029654 h 4338987"/>
              <a:gd name="connsiteX72" fmla="*/ 1415863 w 4202218"/>
              <a:gd name="connsiteY72" fmla="*/ 3361124 h 4338987"/>
              <a:gd name="connsiteX73" fmla="*/ 1381573 w 4202218"/>
              <a:gd name="connsiteY73" fmla="*/ 3681164 h 4338987"/>
              <a:gd name="connsiteX74" fmla="*/ 1381573 w 4202218"/>
              <a:gd name="connsiteY74" fmla="*/ 3989774 h 4338987"/>
              <a:gd name="connsiteX75" fmla="*/ 1290133 w 4202218"/>
              <a:gd name="connsiteY75" fmla="*/ 4309814 h 4338987"/>
              <a:gd name="connsiteX76" fmla="*/ 1198693 w 4202218"/>
              <a:gd name="connsiteY76" fmla="*/ 4298384 h 4338987"/>
              <a:gd name="connsiteX77" fmla="*/ 1187263 w 4202218"/>
              <a:gd name="connsiteY77" fmla="*/ 4081214 h 4338987"/>
              <a:gd name="connsiteX78" fmla="*/ 1198693 w 4202218"/>
              <a:gd name="connsiteY78" fmla="*/ 3909764 h 4338987"/>
              <a:gd name="connsiteX79" fmla="*/ 970093 w 4202218"/>
              <a:gd name="connsiteY79" fmla="*/ 3989774 h 4338987"/>
              <a:gd name="connsiteX80" fmla="*/ 718633 w 4202218"/>
              <a:gd name="connsiteY80" fmla="*/ 4069784 h 4338987"/>
              <a:gd name="connsiteX81" fmla="*/ 741493 w 4202218"/>
              <a:gd name="connsiteY81" fmla="*/ 3955484 h 4338987"/>
              <a:gd name="connsiteX82" fmla="*/ 1130113 w 4202218"/>
              <a:gd name="connsiteY82" fmla="*/ 3795464 h 4338987"/>
              <a:gd name="connsiteX83" fmla="*/ 1278703 w 4202218"/>
              <a:gd name="connsiteY83" fmla="*/ 3726884 h 4338987"/>
              <a:gd name="connsiteX84" fmla="*/ 1221553 w 4202218"/>
              <a:gd name="connsiteY84" fmla="*/ 3372554 h 4338987"/>
              <a:gd name="connsiteX85" fmla="*/ 1324423 w 4202218"/>
              <a:gd name="connsiteY85" fmla="*/ 3121094 h 4338987"/>
              <a:gd name="connsiteX86" fmla="*/ 1393003 w 4202218"/>
              <a:gd name="connsiteY86" fmla="*/ 3052514 h 4338987"/>
              <a:gd name="connsiteX87" fmla="*/ 1084393 w 4202218"/>
              <a:gd name="connsiteY87" fmla="*/ 3029654 h 4338987"/>
              <a:gd name="connsiteX88" fmla="*/ 730063 w 4202218"/>
              <a:gd name="connsiteY88" fmla="*/ 2961074 h 4338987"/>
              <a:gd name="connsiteX89" fmla="*/ 375733 w 4202218"/>
              <a:gd name="connsiteY89" fmla="*/ 3132524 h 4338987"/>
              <a:gd name="connsiteX90" fmla="*/ 421453 w 4202218"/>
              <a:gd name="connsiteY90" fmla="*/ 3029654 h 4338987"/>
              <a:gd name="connsiteX91" fmla="*/ 627193 w 4202218"/>
              <a:gd name="connsiteY91" fmla="*/ 2926784 h 4338987"/>
              <a:gd name="connsiteX92" fmla="*/ 810073 w 4202218"/>
              <a:gd name="connsiteY92" fmla="*/ 2755334 h 4338987"/>
              <a:gd name="connsiteX93" fmla="*/ 1152973 w 4202218"/>
              <a:gd name="connsiteY93" fmla="*/ 2778194 h 4338987"/>
              <a:gd name="connsiteX94" fmla="*/ 1461583 w 4202218"/>
              <a:gd name="connsiteY94" fmla="*/ 2823914 h 4338987"/>
              <a:gd name="connsiteX95" fmla="*/ 1953073 w 4202218"/>
              <a:gd name="connsiteY95" fmla="*/ 2663894 h 4338987"/>
              <a:gd name="connsiteX96" fmla="*/ 1701613 w 4202218"/>
              <a:gd name="connsiteY96" fmla="*/ 2263844 h 4338987"/>
              <a:gd name="connsiteX97" fmla="*/ 1690183 w 4202218"/>
              <a:gd name="connsiteY97" fmla="*/ 1966664 h 4338987"/>
              <a:gd name="connsiteX98" fmla="*/ 1381991 w 4202218"/>
              <a:gd name="connsiteY98" fmla="*/ 1841930 h 4338987"/>
              <a:gd name="connsiteX99" fmla="*/ 1095823 w 4202218"/>
              <a:gd name="connsiteY99" fmla="*/ 1715204 h 4338987"/>
              <a:gd name="connsiteX100" fmla="*/ 746507 w 4202218"/>
              <a:gd name="connsiteY100" fmla="*/ 1626741 h 4338987"/>
              <a:gd name="connsiteX101" fmla="*/ 352873 w 4202218"/>
              <a:gd name="connsiteY101" fmla="*/ 1726634 h 4338987"/>
              <a:gd name="connsiteX102" fmla="*/ 113171 w 4202218"/>
              <a:gd name="connsiteY102" fmla="*/ 1763908 h 4338987"/>
              <a:gd name="connsiteX103" fmla="*/ 9973 w 4202218"/>
              <a:gd name="connsiteY103" fmla="*/ 1738064 h 4338987"/>
              <a:gd name="connsiteX104" fmla="*/ 348516 w 4202218"/>
              <a:gd name="connsiteY104" fmla="*/ 1644138 h 4338987"/>
              <a:gd name="connsiteX105" fmla="*/ 653097 w 4202218"/>
              <a:gd name="connsiteY105" fmla="*/ 1544246 h 4338987"/>
              <a:gd name="connsiteX106" fmla="*/ 1072963 w 4202218"/>
              <a:gd name="connsiteY106" fmla="*/ 1612334 h 4338987"/>
              <a:gd name="connsiteX107" fmla="*/ 1244413 w 4202218"/>
              <a:gd name="connsiteY107" fmla="*/ 1658054 h 4338987"/>
              <a:gd name="connsiteX108" fmla="*/ 1187263 w 4202218"/>
              <a:gd name="connsiteY108" fmla="*/ 1452314 h 4338987"/>
              <a:gd name="connsiteX109" fmla="*/ 1046313 w 4202218"/>
              <a:gd name="connsiteY109" fmla="*/ 815735 h 4338987"/>
              <a:gd name="connsiteX110" fmla="*/ 1221553 w 4202218"/>
              <a:gd name="connsiteY110" fmla="*/ 1212284 h 4338987"/>
              <a:gd name="connsiteX0" fmla="*/ 1221553 w 4202218"/>
              <a:gd name="connsiteY0" fmla="*/ 1212284 h 4338987"/>
              <a:gd name="connsiteX1" fmla="*/ 1343911 w 4202218"/>
              <a:gd name="connsiteY1" fmla="*/ 1560154 h 4338987"/>
              <a:gd name="connsiteX2" fmla="*/ 1553023 w 4202218"/>
              <a:gd name="connsiteY2" fmla="*/ 1658054 h 4338987"/>
              <a:gd name="connsiteX3" fmla="*/ 1907353 w 4202218"/>
              <a:gd name="connsiteY3" fmla="*/ 1680914 h 4338987"/>
              <a:gd name="connsiteX4" fmla="*/ 2021653 w 4202218"/>
              <a:gd name="connsiteY4" fmla="*/ 1543754 h 4338987"/>
              <a:gd name="connsiteX5" fmla="*/ 2124523 w 4202218"/>
              <a:gd name="connsiteY5" fmla="*/ 1292294 h 4338987"/>
              <a:gd name="connsiteX6" fmla="*/ 2124523 w 4202218"/>
              <a:gd name="connsiteY6" fmla="*/ 1120844 h 4338987"/>
              <a:gd name="connsiteX7" fmla="*/ 2090233 w 4202218"/>
              <a:gd name="connsiteY7" fmla="*/ 812234 h 4338987"/>
              <a:gd name="connsiteX8" fmla="*/ 2078803 w 4202218"/>
              <a:gd name="connsiteY8" fmla="*/ 777944 h 4338987"/>
              <a:gd name="connsiteX9" fmla="*/ 2170243 w 4202218"/>
              <a:gd name="connsiteY9" fmla="*/ 1086554 h 4338987"/>
              <a:gd name="connsiteX10" fmla="*/ 2215963 w 4202218"/>
              <a:gd name="connsiteY10" fmla="*/ 1269434 h 4338987"/>
              <a:gd name="connsiteX11" fmla="*/ 2284543 w 4202218"/>
              <a:gd name="connsiteY11" fmla="*/ 1303724 h 4338987"/>
              <a:gd name="connsiteX12" fmla="*/ 2330263 w 4202218"/>
              <a:gd name="connsiteY12" fmla="*/ 1166564 h 4338987"/>
              <a:gd name="connsiteX13" fmla="*/ 2467423 w 4202218"/>
              <a:gd name="connsiteY13" fmla="*/ 880814 h 4338987"/>
              <a:gd name="connsiteX14" fmla="*/ 2558863 w 4202218"/>
              <a:gd name="connsiteY14" fmla="*/ 640784 h 4338987"/>
              <a:gd name="connsiteX15" fmla="*/ 2616013 w 4202218"/>
              <a:gd name="connsiteY15" fmla="*/ 537914 h 4338987"/>
              <a:gd name="connsiteX16" fmla="*/ 2558863 w 4202218"/>
              <a:gd name="connsiteY16" fmla="*/ 789374 h 4338987"/>
              <a:gd name="connsiteX17" fmla="*/ 2444563 w 4202218"/>
              <a:gd name="connsiteY17" fmla="*/ 1097984 h 4338987"/>
              <a:gd name="connsiteX18" fmla="*/ 2375983 w 4202218"/>
              <a:gd name="connsiteY18" fmla="*/ 1406594 h 4338987"/>
              <a:gd name="connsiteX19" fmla="*/ 2558863 w 4202218"/>
              <a:gd name="connsiteY19" fmla="*/ 1578044 h 4338987"/>
              <a:gd name="connsiteX20" fmla="*/ 2878903 w 4202218"/>
              <a:gd name="connsiteY20" fmla="*/ 1658054 h 4338987"/>
              <a:gd name="connsiteX21" fmla="*/ 3187513 w 4202218"/>
              <a:gd name="connsiteY21" fmla="*/ 1658054 h 4338987"/>
              <a:gd name="connsiteX22" fmla="*/ 3370393 w 4202218"/>
              <a:gd name="connsiteY22" fmla="*/ 1566614 h 4338987"/>
              <a:gd name="connsiteX23" fmla="*/ 3473263 w 4202218"/>
              <a:gd name="connsiteY23" fmla="*/ 1372304 h 4338987"/>
              <a:gd name="connsiteX24" fmla="*/ 3461833 w 4202218"/>
              <a:gd name="connsiteY24" fmla="*/ 1097984 h 4338987"/>
              <a:gd name="connsiteX25" fmla="*/ 3450403 w 4202218"/>
              <a:gd name="connsiteY25" fmla="*/ 777944 h 4338987"/>
              <a:gd name="connsiteX26" fmla="*/ 3759013 w 4202218"/>
              <a:gd name="connsiteY26" fmla="*/ 572204 h 4338987"/>
              <a:gd name="connsiteX27" fmla="*/ 3999043 w 4202218"/>
              <a:gd name="connsiteY27" fmla="*/ 92144 h 4338987"/>
              <a:gd name="connsiteX28" fmla="*/ 4033333 w 4202218"/>
              <a:gd name="connsiteY28" fmla="*/ 12134 h 4338987"/>
              <a:gd name="connsiteX29" fmla="*/ 4010473 w 4202218"/>
              <a:gd name="connsiteY29" fmla="*/ 252164 h 4338987"/>
              <a:gd name="connsiteX30" fmla="*/ 3827593 w 4202218"/>
              <a:gd name="connsiteY30" fmla="*/ 652214 h 4338987"/>
              <a:gd name="connsiteX31" fmla="*/ 3644713 w 4202218"/>
              <a:gd name="connsiteY31" fmla="*/ 789374 h 4338987"/>
              <a:gd name="connsiteX32" fmla="*/ 3530413 w 4202218"/>
              <a:gd name="connsiteY32" fmla="*/ 892244 h 4338987"/>
              <a:gd name="connsiteX33" fmla="*/ 3861883 w 4202218"/>
              <a:gd name="connsiteY33" fmla="*/ 846524 h 4338987"/>
              <a:gd name="connsiteX34" fmla="*/ 4193353 w 4202218"/>
              <a:gd name="connsiteY34" fmla="*/ 720794 h 4338987"/>
              <a:gd name="connsiteX35" fmla="*/ 4079053 w 4202218"/>
              <a:gd name="connsiteY35" fmla="*/ 892244 h 4338987"/>
              <a:gd name="connsiteX36" fmla="*/ 3781873 w 4202218"/>
              <a:gd name="connsiteY36" fmla="*/ 937964 h 4338987"/>
              <a:gd name="connsiteX37" fmla="*/ 3610423 w 4202218"/>
              <a:gd name="connsiteY37" fmla="*/ 995114 h 4338987"/>
              <a:gd name="connsiteX38" fmla="*/ 3656143 w 4202218"/>
              <a:gd name="connsiteY38" fmla="*/ 1235144 h 4338987"/>
              <a:gd name="connsiteX39" fmla="*/ 3621853 w 4202218"/>
              <a:gd name="connsiteY39" fmla="*/ 1532324 h 4338987"/>
              <a:gd name="connsiteX40" fmla="*/ 3461833 w 4202218"/>
              <a:gd name="connsiteY40" fmla="*/ 1726634 h 4338987"/>
              <a:gd name="connsiteX41" fmla="*/ 3278953 w 4202218"/>
              <a:gd name="connsiteY41" fmla="*/ 2035244 h 4338987"/>
              <a:gd name="connsiteX42" fmla="*/ 3233233 w 4202218"/>
              <a:gd name="connsiteY42" fmla="*/ 2309564 h 4338987"/>
              <a:gd name="connsiteX43" fmla="*/ 3404683 w 4202218"/>
              <a:gd name="connsiteY43" fmla="*/ 2458154 h 4338987"/>
              <a:gd name="connsiteX44" fmla="*/ 3759013 w 4202218"/>
              <a:gd name="connsiteY44" fmla="*/ 2663894 h 4338987"/>
              <a:gd name="connsiteX45" fmla="*/ 4079053 w 4202218"/>
              <a:gd name="connsiteY45" fmla="*/ 2778194 h 4338987"/>
              <a:gd name="connsiteX46" fmla="*/ 4079053 w 4202218"/>
              <a:gd name="connsiteY46" fmla="*/ 2881064 h 4338987"/>
              <a:gd name="connsiteX47" fmla="*/ 3770443 w 4202218"/>
              <a:gd name="connsiteY47" fmla="*/ 2869634 h 4338987"/>
              <a:gd name="connsiteX48" fmla="*/ 3404683 w 4202218"/>
              <a:gd name="connsiteY48" fmla="*/ 2732474 h 4338987"/>
              <a:gd name="connsiteX49" fmla="*/ 3084643 w 4202218"/>
              <a:gd name="connsiteY49" fmla="*/ 2663894 h 4338987"/>
              <a:gd name="connsiteX50" fmla="*/ 2958913 w 4202218"/>
              <a:gd name="connsiteY50" fmla="*/ 2698184 h 4338987"/>
              <a:gd name="connsiteX51" fmla="*/ 2821753 w 4202218"/>
              <a:gd name="connsiteY51" fmla="*/ 2823914 h 4338987"/>
              <a:gd name="connsiteX52" fmla="*/ 2764603 w 4202218"/>
              <a:gd name="connsiteY52" fmla="*/ 2995364 h 4338987"/>
              <a:gd name="connsiteX53" fmla="*/ 2970343 w 4202218"/>
              <a:gd name="connsiteY53" fmla="*/ 3132524 h 4338987"/>
              <a:gd name="connsiteX54" fmla="*/ 3176083 w 4202218"/>
              <a:gd name="connsiteY54" fmla="*/ 3269684 h 4338987"/>
              <a:gd name="connsiteX55" fmla="*/ 3347533 w 4202218"/>
              <a:gd name="connsiteY55" fmla="*/ 3303974 h 4338987"/>
              <a:gd name="connsiteX56" fmla="*/ 3267523 w 4202218"/>
              <a:gd name="connsiteY56" fmla="*/ 3395414 h 4338987"/>
              <a:gd name="connsiteX57" fmla="*/ 3004633 w 4202218"/>
              <a:gd name="connsiteY57" fmla="*/ 3303974 h 4338987"/>
              <a:gd name="connsiteX58" fmla="*/ 2753173 w 4202218"/>
              <a:gd name="connsiteY58" fmla="*/ 3189674 h 4338987"/>
              <a:gd name="connsiteX59" fmla="*/ 2638873 w 4202218"/>
              <a:gd name="connsiteY59" fmla="*/ 3098234 h 4338987"/>
              <a:gd name="connsiteX60" fmla="*/ 2570293 w 4202218"/>
              <a:gd name="connsiteY60" fmla="*/ 3109664 h 4338987"/>
              <a:gd name="connsiteX61" fmla="*/ 2558863 w 4202218"/>
              <a:gd name="connsiteY61" fmla="*/ 3326834 h 4338987"/>
              <a:gd name="connsiteX62" fmla="*/ 2673163 w 4202218"/>
              <a:gd name="connsiteY62" fmla="*/ 3555434 h 4338987"/>
              <a:gd name="connsiteX63" fmla="*/ 2730313 w 4202218"/>
              <a:gd name="connsiteY63" fmla="*/ 4024064 h 4338987"/>
              <a:gd name="connsiteX64" fmla="*/ 2696023 w 4202218"/>
              <a:gd name="connsiteY64" fmla="*/ 4184084 h 4338987"/>
              <a:gd name="connsiteX65" fmla="*/ 2536003 w 4202218"/>
              <a:gd name="connsiteY65" fmla="*/ 4138364 h 4338987"/>
              <a:gd name="connsiteX66" fmla="*/ 2536003 w 4202218"/>
              <a:gd name="connsiteY66" fmla="*/ 3909764 h 4338987"/>
              <a:gd name="connsiteX67" fmla="*/ 2433133 w 4202218"/>
              <a:gd name="connsiteY67" fmla="*/ 3566864 h 4338987"/>
              <a:gd name="connsiteX68" fmla="*/ 2307403 w 4202218"/>
              <a:gd name="connsiteY68" fmla="*/ 3166814 h 4338987"/>
              <a:gd name="connsiteX69" fmla="*/ 2261683 w 4202218"/>
              <a:gd name="connsiteY69" fmla="*/ 3063944 h 4338987"/>
              <a:gd name="connsiteX70" fmla="*/ 2078803 w 4202218"/>
              <a:gd name="connsiteY70" fmla="*/ 2949644 h 4338987"/>
              <a:gd name="connsiteX71" fmla="*/ 1850203 w 4202218"/>
              <a:gd name="connsiteY71" fmla="*/ 3029654 h 4338987"/>
              <a:gd name="connsiteX72" fmla="*/ 1415863 w 4202218"/>
              <a:gd name="connsiteY72" fmla="*/ 3361124 h 4338987"/>
              <a:gd name="connsiteX73" fmla="*/ 1381573 w 4202218"/>
              <a:gd name="connsiteY73" fmla="*/ 3681164 h 4338987"/>
              <a:gd name="connsiteX74" fmla="*/ 1381573 w 4202218"/>
              <a:gd name="connsiteY74" fmla="*/ 3989774 h 4338987"/>
              <a:gd name="connsiteX75" fmla="*/ 1290133 w 4202218"/>
              <a:gd name="connsiteY75" fmla="*/ 4309814 h 4338987"/>
              <a:gd name="connsiteX76" fmla="*/ 1198693 w 4202218"/>
              <a:gd name="connsiteY76" fmla="*/ 4298384 h 4338987"/>
              <a:gd name="connsiteX77" fmla="*/ 1187263 w 4202218"/>
              <a:gd name="connsiteY77" fmla="*/ 4081214 h 4338987"/>
              <a:gd name="connsiteX78" fmla="*/ 1198693 w 4202218"/>
              <a:gd name="connsiteY78" fmla="*/ 3909764 h 4338987"/>
              <a:gd name="connsiteX79" fmla="*/ 970093 w 4202218"/>
              <a:gd name="connsiteY79" fmla="*/ 3989774 h 4338987"/>
              <a:gd name="connsiteX80" fmla="*/ 718633 w 4202218"/>
              <a:gd name="connsiteY80" fmla="*/ 4069784 h 4338987"/>
              <a:gd name="connsiteX81" fmla="*/ 741493 w 4202218"/>
              <a:gd name="connsiteY81" fmla="*/ 3955484 h 4338987"/>
              <a:gd name="connsiteX82" fmla="*/ 1130113 w 4202218"/>
              <a:gd name="connsiteY82" fmla="*/ 3795464 h 4338987"/>
              <a:gd name="connsiteX83" fmla="*/ 1278703 w 4202218"/>
              <a:gd name="connsiteY83" fmla="*/ 3726884 h 4338987"/>
              <a:gd name="connsiteX84" fmla="*/ 1221553 w 4202218"/>
              <a:gd name="connsiteY84" fmla="*/ 3372554 h 4338987"/>
              <a:gd name="connsiteX85" fmla="*/ 1324423 w 4202218"/>
              <a:gd name="connsiteY85" fmla="*/ 3121094 h 4338987"/>
              <a:gd name="connsiteX86" fmla="*/ 1393003 w 4202218"/>
              <a:gd name="connsiteY86" fmla="*/ 3052514 h 4338987"/>
              <a:gd name="connsiteX87" fmla="*/ 1084393 w 4202218"/>
              <a:gd name="connsiteY87" fmla="*/ 3029654 h 4338987"/>
              <a:gd name="connsiteX88" fmla="*/ 730063 w 4202218"/>
              <a:gd name="connsiteY88" fmla="*/ 2961074 h 4338987"/>
              <a:gd name="connsiteX89" fmla="*/ 375733 w 4202218"/>
              <a:gd name="connsiteY89" fmla="*/ 3132524 h 4338987"/>
              <a:gd name="connsiteX90" fmla="*/ 421453 w 4202218"/>
              <a:gd name="connsiteY90" fmla="*/ 3029654 h 4338987"/>
              <a:gd name="connsiteX91" fmla="*/ 627193 w 4202218"/>
              <a:gd name="connsiteY91" fmla="*/ 2926784 h 4338987"/>
              <a:gd name="connsiteX92" fmla="*/ 810073 w 4202218"/>
              <a:gd name="connsiteY92" fmla="*/ 2755334 h 4338987"/>
              <a:gd name="connsiteX93" fmla="*/ 1152973 w 4202218"/>
              <a:gd name="connsiteY93" fmla="*/ 2778194 h 4338987"/>
              <a:gd name="connsiteX94" fmla="*/ 1461583 w 4202218"/>
              <a:gd name="connsiteY94" fmla="*/ 2823914 h 4338987"/>
              <a:gd name="connsiteX95" fmla="*/ 1953073 w 4202218"/>
              <a:gd name="connsiteY95" fmla="*/ 2663894 h 4338987"/>
              <a:gd name="connsiteX96" fmla="*/ 1701613 w 4202218"/>
              <a:gd name="connsiteY96" fmla="*/ 2263844 h 4338987"/>
              <a:gd name="connsiteX97" fmla="*/ 1690183 w 4202218"/>
              <a:gd name="connsiteY97" fmla="*/ 1966664 h 4338987"/>
              <a:gd name="connsiteX98" fmla="*/ 1381991 w 4202218"/>
              <a:gd name="connsiteY98" fmla="*/ 1841930 h 4338987"/>
              <a:gd name="connsiteX99" fmla="*/ 1095823 w 4202218"/>
              <a:gd name="connsiteY99" fmla="*/ 1715204 h 4338987"/>
              <a:gd name="connsiteX100" fmla="*/ 746507 w 4202218"/>
              <a:gd name="connsiteY100" fmla="*/ 1626741 h 4338987"/>
              <a:gd name="connsiteX101" fmla="*/ 352873 w 4202218"/>
              <a:gd name="connsiteY101" fmla="*/ 1726634 h 4338987"/>
              <a:gd name="connsiteX102" fmla="*/ 113171 w 4202218"/>
              <a:gd name="connsiteY102" fmla="*/ 1763908 h 4338987"/>
              <a:gd name="connsiteX103" fmla="*/ 9973 w 4202218"/>
              <a:gd name="connsiteY103" fmla="*/ 1738064 h 4338987"/>
              <a:gd name="connsiteX104" fmla="*/ 348516 w 4202218"/>
              <a:gd name="connsiteY104" fmla="*/ 1644138 h 4338987"/>
              <a:gd name="connsiteX105" fmla="*/ 653097 w 4202218"/>
              <a:gd name="connsiteY105" fmla="*/ 1544246 h 4338987"/>
              <a:gd name="connsiteX106" fmla="*/ 1072963 w 4202218"/>
              <a:gd name="connsiteY106" fmla="*/ 1612334 h 4338987"/>
              <a:gd name="connsiteX107" fmla="*/ 1244413 w 4202218"/>
              <a:gd name="connsiteY107" fmla="*/ 1658054 h 4338987"/>
              <a:gd name="connsiteX108" fmla="*/ 1205766 w 4202218"/>
              <a:gd name="connsiteY108" fmla="*/ 1452314 h 4338987"/>
              <a:gd name="connsiteX109" fmla="*/ 1046313 w 4202218"/>
              <a:gd name="connsiteY109" fmla="*/ 815735 h 4338987"/>
              <a:gd name="connsiteX110" fmla="*/ 1221553 w 4202218"/>
              <a:gd name="connsiteY110" fmla="*/ 1212284 h 4338987"/>
              <a:gd name="connsiteX0" fmla="*/ 1221553 w 4202218"/>
              <a:gd name="connsiteY0" fmla="*/ 1212284 h 4338987"/>
              <a:gd name="connsiteX1" fmla="*/ 1343911 w 4202218"/>
              <a:gd name="connsiteY1" fmla="*/ 1560154 h 4338987"/>
              <a:gd name="connsiteX2" fmla="*/ 1553023 w 4202218"/>
              <a:gd name="connsiteY2" fmla="*/ 1658054 h 4338987"/>
              <a:gd name="connsiteX3" fmla="*/ 1907353 w 4202218"/>
              <a:gd name="connsiteY3" fmla="*/ 1680914 h 4338987"/>
              <a:gd name="connsiteX4" fmla="*/ 2021653 w 4202218"/>
              <a:gd name="connsiteY4" fmla="*/ 1543754 h 4338987"/>
              <a:gd name="connsiteX5" fmla="*/ 2124523 w 4202218"/>
              <a:gd name="connsiteY5" fmla="*/ 1292294 h 4338987"/>
              <a:gd name="connsiteX6" fmla="*/ 2124523 w 4202218"/>
              <a:gd name="connsiteY6" fmla="*/ 1120844 h 4338987"/>
              <a:gd name="connsiteX7" fmla="*/ 2068029 w 4202218"/>
              <a:gd name="connsiteY7" fmla="*/ 825651 h 4338987"/>
              <a:gd name="connsiteX8" fmla="*/ 2078803 w 4202218"/>
              <a:gd name="connsiteY8" fmla="*/ 777944 h 4338987"/>
              <a:gd name="connsiteX9" fmla="*/ 2170243 w 4202218"/>
              <a:gd name="connsiteY9" fmla="*/ 1086554 h 4338987"/>
              <a:gd name="connsiteX10" fmla="*/ 2215963 w 4202218"/>
              <a:gd name="connsiteY10" fmla="*/ 1269434 h 4338987"/>
              <a:gd name="connsiteX11" fmla="*/ 2284543 w 4202218"/>
              <a:gd name="connsiteY11" fmla="*/ 1303724 h 4338987"/>
              <a:gd name="connsiteX12" fmla="*/ 2330263 w 4202218"/>
              <a:gd name="connsiteY12" fmla="*/ 1166564 h 4338987"/>
              <a:gd name="connsiteX13" fmla="*/ 2467423 w 4202218"/>
              <a:gd name="connsiteY13" fmla="*/ 880814 h 4338987"/>
              <a:gd name="connsiteX14" fmla="*/ 2558863 w 4202218"/>
              <a:gd name="connsiteY14" fmla="*/ 640784 h 4338987"/>
              <a:gd name="connsiteX15" fmla="*/ 2616013 w 4202218"/>
              <a:gd name="connsiteY15" fmla="*/ 537914 h 4338987"/>
              <a:gd name="connsiteX16" fmla="*/ 2558863 w 4202218"/>
              <a:gd name="connsiteY16" fmla="*/ 789374 h 4338987"/>
              <a:gd name="connsiteX17" fmla="*/ 2444563 w 4202218"/>
              <a:gd name="connsiteY17" fmla="*/ 1097984 h 4338987"/>
              <a:gd name="connsiteX18" fmla="*/ 2375983 w 4202218"/>
              <a:gd name="connsiteY18" fmla="*/ 1406594 h 4338987"/>
              <a:gd name="connsiteX19" fmla="*/ 2558863 w 4202218"/>
              <a:gd name="connsiteY19" fmla="*/ 1578044 h 4338987"/>
              <a:gd name="connsiteX20" fmla="*/ 2878903 w 4202218"/>
              <a:gd name="connsiteY20" fmla="*/ 1658054 h 4338987"/>
              <a:gd name="connsiteX21" fmla="*/ 3187513 w 4202218"/>
              <a:gd name="connsiteY21" fmla="*/ 1658054 h 4338987"/>
              <a:gd name="connsiteX22" fmla="*/ 3370393 w 4202218"/>
              <a:gd name="connsiteY22" fmla="*/ 1566614 h 4338987"/>
              <a:gd name="connsiteX23" fmla="*/ 3473263 w 4202218"/>
              <a:gd name="connsiteY23" fmla="*/ 1372304 h 4338987"/>
              <a:gd name="connsiteX24" fmla="*/ 3461833 w 4202218"/>
              <a:gd name="connsiteY24" fmla="*/ 1097984 h 4338987"/>
              <a:gd name="connsiteX25" fmla="*/ 3450403 w 4202218"/>
              <a:gd name="connsiteY25" fmla="*/ 777944 h 4338987"/>
              <a:gd name="connsiteX26" fmla="*/ 3759013 w 4202218"/>
              <a:gd name="connsiteY26" fmla="*/ 572204 h 4338987"/>
              <a:gd name="connsiteX27" fmla="*/ 3999043 w 4202218"/>
              <a:gd name="connsiteY27" fmla="*/ 92144 h 4338987"/>
              <a:gd name="connsiteX28" fmla="*/ 4033333 w 4202218"/>
              <a:gd name="connsiteY28" fmla="*/ 12134 h 4338987"/>
              <a:gd name="connsiteX29" fmla="*/ 4010473 w 4202218"/>
              <a:gd name="connsiteY29" fmla="*/ 252164 h 4338987"/>
              <a:gd name="connsiteX30" fmla="*/ 3827593 w 4202218"/>
              <a:gd name="connsiteY30" fmla="*/ 652214 h 4338987"/>
              <a:gd name="connsiteX31" fmla="*/ 3644713 w 4202218"/>
              <a:gd name="connsiteY31" fmla="*/ 789374 h 4338987"/>
              <a:gd name="connsiteX32" fmla="*/ 3530413 w 4202218"/>
              <a:gd name="connsiteY32" fmla="*/ 892244 h 4338987"/>
              <a:gd name="connsiteX33" fmla="*/ 3861883 w 4202218"/>
              <a:gd name="connsiteY33" fmla="*/ 846524 h 4338987"/>
              <a:gd name="connsiteX34" fmla="*/ 4193353 w 4202218"/>
              <a:gd name="connsiteY34" fmla="*/ 720794 h 4338987"/>
              <a:gd name="connsiteX35" fmla="*/ 4079053 w 4202218"/>
              <a:gd name="connsiteY35" fmla="*/ 892244 h 4338987"/>
              <a:gd name="connsiteX36" fmla="*/ 3781873 w 4202218"/>
              <a:gd name="connsiteY36" fmla="*/ 937964 h 4338987"/>
              <a:gd name="connsiteX37" fmla="*/ 3610423 w 4202218"/>
              <a:gd name="connsiteY37" fmla="*/ 995114 h 4338987"/>
              <a:gd name="connsiteX38" fmla="*/ 3656143 w 4202218"/>
              <a:gd name="connsiteY38" fmla="*/ 1235144 h 4338987"/>
              <a:gd name="connsiteX39" fmla="*/ 3621853 w 4202218"/>
              <a:gd name="connsiteY39" fmla="*/ 1532324 h 4338987"/>
              <a:gd name="connsiteX40" fmla="*/ 3461833 w 4202218"/>
              <a:gd name="connsiteY40" fmla="*/ 1726634 h 4338987"/>
              <a:gd name="connsiteX41" fmla="*/ 3278953 w 4202218"/>
              <a:gd name="connsiteY41" fmla="*/ 2035244 h 4338987"/>
              <a:gd name="connsiteX42" fmla="*/ 3233233 w 4202218"/>
              <a:gd name="connsiteY42" fmla="*/ 2309564 h 4338987"/>
              <a:gd name="connsiteX43" fmla="*/ 3404683 w 4202218"/>
              <a:gd name="connsiteY43" fmla="*/ 2458154 h 4338987"/>
              <a:gd name="connsiteX44" fmla="*/ 3759013 w 4202218"/>
              <a:gd name="connsiteY44" fmla="*/ 2663894 h 4338987"/>
              <a:gd name="connsiteX45" fmla="*/ 4079053 w 4202218"/>
              <a:gd name="connsiteY45" fmla="*/ 2778194 h 4338987"/>
              <a:gd name="connsiteX46" fmla="*/ 4079053 w 4202218"/>
              <a:gd name="connsiteY46" fmla="*/ 2881064 h 4338987"/>
              <a:gd name="connsiteX47" fmla="*/ 3770443 w 4202218"/>
              <a:gd name="connsiteY47" fmla="*/ 2869634 h 4338987"/>
              <a:gd name="connsiteX48" fmla="*/ 3404683 w 4202218"/>
              <a:gd name="connsiteY48" fmla="*/ 2732474 h 4338987"/>
              <a:gd name="connsiteX49" fmla="*/ 3084643 w 4202218"/>
              <a:gd name="connsiteY49" fmla="*/ 2663894 h 4338987"/>
              <a:gd name="connsiteX50" fmla="*/ 2958913 w 4202218"/>
              <a:gd name="connsiteY50" fmla="*/ 2698184 h 4338987"/>
              <a:gd name="connsiteX51" fmla="*/ 2821753 w 4202218"/>
              <a:gd name="connsiteY51" fmla="*/ 2823914 h 4338987"/>
              <a:gd name="connsiteX52" fmla="*/ 2764603 w 4202218"/>
              <a:gd name="connsiteY52" fmla="*/ 2995364 h 4338987"/>
              <a:gd name="connsiteX53" fmla="*/ 2970343 w 4202218"/>
              <a:gd name="connsiteY53" fmla="*/ 3132524 h 4338987"/>
              <a:gd name="connsiteX54" fmla="*/ 3176083 w 4202218"/>
              <a:gd name="connsiteY54" fmla="*/ 3269684 h 4338987"/>
              <a:gd name="connsiteX55" fmla="*/ 3347533 w 4202218"/>
              <a:gd name="connsiteY55" fmla="*/ 3303974 h 4338987"/>
              <a:gd name="connsiteX56" fmla="*/ 3267523 w 4202218"/>
              <a:gd name="connsiteY56" fmla="*/ 3395414 h 4338987"/>
              <a:gd name="connsiteX57" fmla="*/ 3004633 w 4202218"/>
              <a:gd name="connsiteY57" fmla="*/ 3303974 h 4338987"/>
              <a:gd name="connsiteX58" fmla="*/ 2753173 w 4202218"/>
              <a:gd name="connsiteY58" fmla="*/ 3189674 h 4338987"/>
              <a:gd name="connsiteX59" fmla="*/ 2638873 w 4202218"/>
              <a:gd name="connsiteY59" fmla="*/ 3098234 h 4338987"/>
              <a:gd name="connsiteX60" fmla="*/ 2570293 w 4202218"/>
              <a:gd name="connsiteY60" fmla="*/ 3109664 h 4338987"/>
              <a:gd name="connsiteX61" fmla="*/ 2558863 w 4202218"/>
              <a:gd name="connsiteY61" fmla="*/ 3326834 h 4338987"/>
              <a:gd name="connsiteX62" fmla="*/ 2673163 w 4202218"/>
              <a:gd name="connsiteY62" fmla="*/ 3555434 h 4338987"/>
              <a:gd name="connsiteX63" fmla="*/ 2730313 w 4202218"/>
              <a:gd name="connsiteY63" fmla="*/ 4024064 h 4338987"/>
              <a:gd name="connsiteX64" fmla="*/ 2696023 w 4202218"/>
              <a:gd name="connsiteY64" fmla="*/ 4184084 h 4338987"/>
              <a:gd name="connsiteX65" fmla="*/ 2536003 w 4202218"/>
              <a:gd name="connsiteY65" fmla="*/ 4138364 h 4338987"/>
              <a:gd name="connsiteX66" fmla="*/ 2536003 w 4202218"/>
              <a:gd name="connsiteY66" fmla="*/ 3909764 h 4338987"/>
              <a:gd name="connsiteX67" fmla="*/ 2433133 w 4202218"/>
              <a:gd name="connsiteY67" fmla="*/ 3566864 h 4338987"/>
              <a:gd name="connsiteX68" fmla="*/ 2307403 w 4202218"/>
              <a:gd name="connsiteY68" fmla="*/ 3166814 h 4338987"/>
              <a:gd name="connsiteX69" fmla="*/ 2261683 w 4202218"/>
              <a:gd name="connsiteY69" fmla="*/ 3063944 h 4338987"/>
              <a:gd name="connsiteX70" fmla="*/ 2078803 w 4202218"/>
              <a:gd name="connsiteY70" fmla="*/ 2949644 h 4338987"/>
              <a:gd name="connsiteX71" fmla="*/ 1850203 w 4202218"/>
              <a:gd name="connsiteY71" fmla="*/ 3029654 h 4338987"/>
              <a:gd name="connsiteX72" fmla="*/ 1415863 w 4202218"/>
              <a:gd name="connsiteY72" fmla="*/ 3361124 h 4338987"/>
              <a:gd name="connsiteX73" fmla="*/ 1381573 w 4202218"/>
              <a:gd name="connsiteY73" fmla="*/ 3681164 h 4338987"/>
              <a:gd name="connsiteX74" fmla="*/ 1381573 w 4202218"/>
              <a:gd name="connsiteY74" fmla="*/ 3989774 h 4338987"/>
              <a:gd name="connsiteX75" fmla="*/ 1290133 w 4202218"/>
              <a:gd name="connsiteY75" fmla="*/ 4309814 h 4338987"/>
              <a:gd name="connsiteX76" fmla="*/ 1198693 w 4202218"/>
              <a:gd name="connsiteY76" fmla="*/ 4298384 h 4338987"/>
              <a:gd name="connsiteX77" fmla="*/ 1187263 w 4202218"/>
              <a:gd name="connsiteY77" fmla="*/ 4081214 h 4338987"/>
              <a:gd name="connsiteX78" fmla="*/ 1198693 w 4202218"/>
              <a:gd name="connsiteY78" fmla="*/ 3909764 h 4338987"/>
              <a:gd name="connsiteX79" fmla="*/ 970093 w 4202218"/>
              <a:gd name="connsiteY79" fmla="*/ 3989774 h 4338987"/>
              <a:gd name="connsiteX80" fmla="*/ 718633 w 4202218"/>
              <a:gd name="connsiteY80" fmla="*/ 4069784 h 4338987"/>
              <a:gd name="connsiteX81" fmla="*/ 741493 w 4202218"/>
              <a:gd name="connsiteY81" fmla="*/ 3955484 h 4338987"/>
              <a:gd name="connsiteX82" fmla="*/ 1130113 w 4202218"/>
              <a:gd name="connsiteY82" fmla="*/ 3795464 h 4338987"/>
              <a:gd name="connsiteX83" fmla="*/ 1278703 w 4202218"/>
              <a:gd name="connsiteY83" fmla="*/ 3726884 h 4338987"/>
              <a:gd name="connsiteX84" fmla="*/ 1221553 w 4202218"/>
              <a:gd name="connsiteY84" fmla="*/ 3372554 h 4338987"/>
              <a:gd name="connsiteX85" fmla="*/ 1324423 w 4202218"/>
              <a:gd name="connsiteY85" fmla="*/ 3121094 h 4338987"/>
              <a:gd name="connsiteX86" fmla="*/ 1393003 w 4202218"/>
              <a:gd name="connsiteY86" fmla="*/ 3052514 h 4338987"/>
              <a:gd name="connsiteX87" fmla="*/ 1084393 w 4202218"/>
              <a:gd name="connsiteY87" fmla="*/ 3029654 h 4338987"/>
              <a:gd name="connsiteX88" fmla="*/ 730063 w 4202218"/>
              <a:gd name="connsiteY88" fmla="*/ 2961074 h 4338987"/>
              <a:gd name="connsiteX89" fmla="*/ 375733 w 4202218"/>
              <a:gd name="connsiteY89" fmla="*/ 3132524 h 4338987"/>
              <a:gd name="connsiteX90" fmla="*/ 421453 w 4202218"/>
              <a:gd name="connsiteY90" fmla="*/ 3029654 h 4338987"/>
              <a:gd name="connsiteX91" fmla="*/ 627193 w 4202218"/>
              <a:gd name="connsiteY91" fmla="*/ 2926784 h 4338987"/>
              <a:gd name="connsiteX92" fmla="*/ 810073 w 4202218"/>
              <a:gd name="connsiteY92" fmla="*/ 2755334 h 4338987"/>
              <a:gd name="connsiteX93" fmla="*/ 1152973 w 4202218"/>
              <a:gd name="connsiteY93" fmla="*/ 2778194 h 4338987"/>
              <a:gd name="connsiteX94" fmla="*/ 1461583 w 4202218"/>
              <a:gd name="connsiteY94" fmla="*/ 2823914 h 4338987"/>
              <a:gd name="connsiteX95" fmla="*/ 1953073 w 4202218"/>
              <a:gd name="connsiteY95" fmla="*/ 2663894 h 4338987"/>
              <a:gd name="connsiteX96" fmla="*/ 1701613 w 4202218"/>
              <a:gd name="connsiteY96" fmla="*/ 2263844 h 4338987"/>
              <a:gd name="connsiteX97" fmla="*/ 1690183 w 4202218"/>
              <a:gd name="connsiteY97" fmla="*/ 1966664 h 4338987"/>
              <a:gd name="connsiteX98" fmla="*/ 1381991 w 4202218"/>
              <a:gd name="connsiteY98" fmla="*/ 1841930 h 4338987"/>
              <a:gd name="connsiteX99" fmla="*/ 1095823 w 4202218"/>
              <a:gd name="connsiteY99" fmla="*/ 1715204 h 4338987"/>
              <a:gd name="connsiteX100" fmla="*/ 746507 w 4202218"/>
              <a:gd name="connsiteY100" fmla="*/ 1626741 h 4338987"/>
              <a:gd name="connsiteX101" fmla="*/ 352873 w 4202218"/>
              <a:gd name="connsiteY101" fmla="*/ 1726634 h 4338987"/>
              <a:gd name="connsiteX102" fmla="*/ 113171 w 4202218"/>
              <a:gd name="connsiteY102" fmla="*/ 1763908 h 4338987"/>
              <a:gd name="connsiteX103" fmla="*/ 9973 w 4202218"/>
              <a:gd name="connsiteY103" fmla="*/ 1738064 h 4338987"/>
              <a:gd name="connsiteX104" fmla="*/ 348516 w 4202218"/>
              <a:gd name="connsiteY104" fmla="*/ 1644138 h 4338987"/>
              <a:gd name="connsiteX105" fmla="*/ 653097 w 4202218"/>
              <a:gd name="connsiteY105" fmla="*/ 1544246 h 4338987"/>
              <a:gd name="connsiteX106" fmla="*/ 1072963 w 4202218"/>
              <a:gd name="connsiteY106" fmla="*/ 1612334 h 4338987"/>
              <a:gd name="connsiteX107" fmla="*/ 1244413 w 4202218"/>
              <a:gd name="connsiteY107" fmla="*/ 1658054 h 4338987"/>
              <a:gd name="connsiteX108" fmla="*/ 1205766 w 4202218"/>
              <a:gd name="connsiteY108" fmla="*/ 1452314 h 4338987"/>
              <a:gd name="connsiteX109" fmla="*/ 1046313 w 4202218"/>
              <a:gd name="connsiteY109" fmla="*/ 815735 h 4338987"/>
              <a:gd name="connsiteX110" fmla="*/ 1221553 w 4202218"/>
              <a:gd name="connsiteY110" fmla="*/ 1212284 h 4338987"/>
              <a:gd name="connsiteX0" fmla="*/ 1221553 w 4202218"/>
              <a:gd name="connsiteY0" fmla="*/ 1212284 h 4338987"/>
              <a:gd name="connsiteX1" fmla="*/ 1343911 w 4202218"/>
              <a:gd name="connsiteY1" fmla="*/ 1560154 h 4338987"/>
              <a:gd name="connsiteX2" fmla="*/ 1553023 w 4202218"/>
              <a:gd name="connsiteY2" fmla="*/ 1658054 h 4338987"/>
              <a:gd name="connsiteX3" fmla="*/ 1907353 w 4202218"/>
              <a:gd name="connsiteY3" fmla="*/ 1680914 h 4338987"/>
              <a:gd name="connsiteX4" fmla="*/ 2021653 w 4202218"/>
              <a:gd name="connsiteY4" fmla="*/ 1543754 h 4338987"/>
              <a:gd name="connsiteX5" fmla="*/ 2124523 w 4202218"/>
              <a:gd name="connsiteY5" fmla="*/ 1292294 h 4338987"/>
              <a:gd name="connsiteX6" fmla="*/ 2124523 w 4202218"/>
              <a:gd name="connsiteY6" fmla="*/ 1120844 h 4338987"/>
              <a:gd name="connsiteX7" fmla="*/ 2068029 w 4202218"/>
              <a:gd name="connsiteY7" fmla="*/ 825651 h 4338987"/>
              <a:gd name="connsiteX8" fmla="*/ 2078803 w 4202218"/>
              <a:gd name="connsiteY8" fmla="*/ 777944 h 4338987"/>
              <a:gd name="connsiteX9" fmla="*/ 2170243 w 4202218"/>
              <a:gd name="connsiteY9" fmla="*/ 1086554 h 4338987"/>
              <a:gd name="connsiteX10" fmla="*/ 2215963 w 4202218"/>
              <a:gd name="connsiteY10" fmla="*/ 1269434 h 4338987"/>
              <a:gd name="connsiteX11" fmla="*/ 2284543 w 4202218"/>
              <a:gd name="connsiteY11" fmla="*/ 1303724 h 4338987"/>
              <a:gd name="connsiteX12" fmla="*/ 2330263 w 4202218"/>
              <a:gd name="connsiteY12" fmla="*/ 1166564 h 4338987"/>
              <a:gd name="connsiteX13" fmla="*/ 2467423 w 4202218"/>
              <a:gd name="connsiteY13" fmla="*/ 880814 h 4338987"/>
              <a:gd name="connsiteX14" fmla="*/ 2558863 w 4202218"/>
              <a:gd name="connsiteY14" fmla="*/ 640784 h 4338987"/>
              <a:gd name="connsiteX15" fmla="*/ 2616013 w 4202218"/>
              <a:gd name="connsiteY15" fmla="*/ 537914 h 4338987"/>
              <a:gd name="connsiteX16" fmla="*/ 2558863 w 4202218"/>
              <a:gd name="connsiteY16" fmla="*/ 789374 h 4338987"/>
              <a:gd name="connsiteX17" fmla="*/ 2444563 w 4202218"/>
              <a:gd name="connsiteY17" fmla="*/ 1097984 h 4338987"/>
              <a:gd name="connsiteX18" fmla="*/ 2375983 w 4202218"/>
              <a:gd name="connsiteY18" fmla="*/ 1406594 h 4338987"/>
              <a:gd name="connsiteX19" fmla="*/ 2558863 w 4202218"/>
              <a:gd name="connsiteY19" fmla="*/ 1578044 h 4338987"/>
              <a:gd name="connsiteX20" fmla="*/ 2878903 w 4202218"/>
              <a:gd name="connsiteY20" fmla="*/ 1658054 h 4338987"/>
              <a:gd name="connsiteX21" fmla="*/ 3187513 w 4202218"/>
              <a:gd name="connsiteY21" fmla="*/ 1658054 h 4338987"/>
              <a:gd name="connsiteX22" fmla="*/ 3370393 w 4202218"/>
              <a:gd name="connsiteY22" fmla="*/ 1566614 h 4338987"/>
              <a:gd name="connsiteX23" fmla="*/ 3473263 w 4202218"/>
              <a:gd name="connsiteY23" fmla="*/ 1372304 h 4338987"/>
              <a:gd name="connsiteX24" fmla="*/ 3461833 w 4202218"/>
              <a:gd name="connsiteY24" fmla="*/ 1097984 h 4338987"/>
              <a:gd name="connsiteX25" fmla="*/ 3450403 w 4202218"/>
              <a:gd name="connsiteY25" fmla="*/ 777944 h 4338987"/>
              <a:gd name="connsiteX26" fmla="*/ 3759013 w 4202218"/>
              <a:gd name="connsiteY26" fmla="*/ 572204 h 4338987"/>
              <a:gd name="connsiteX27" fmla="*/ 3999043 w 4202218"/>
              <a:gd name="connsiteY27" fmla="*/ 92144 h 4338987"/>
              <a:gd name="connsiteX28" fmla="*/ 4033333 w 4202218"/>
              <a:gd name="connsiteY28" fmla="*/ 12134 h 4338987"/>
              <a:gd name="connsiteX29" fmla="*/ 4010473 w 4202218"/>
              <a:gd name="connsiteY29" fmla="*/ 252164 h 4338987"/>
              <a:gd name="connsiteX30" fmla="*/ 3827593 w 4202218"/>
              <a:gd name="connsiteY30" fmla="*/ 652214 h 4338987"/>
              <a:gd name="connsiteX31" fmla="*/ 3644713 w 4202218"/>
              <a:gd name="connsiteY31" fmla="*/ 789374 h 4338987"/>
              <a:gd name="connsiteX32" fmla="*/ 3530413 w 4202218"/>
              <a:gd name="connsiteY32" fmla="*/ 892244 h 4338987"/>
              <a:gd name="connsiteX33" fmla="*/ 3861883 w 4202218"/>
              <a:gd name="connsiteY33" fmla="*/ 846524 h 4338987"/>
              <a:gd name="connsiteX34" fmla="*/ 4193353 w 4202218"/>
              <a:gd name="connsiteY34" fmla="*/ 720794 h 4338987"/>
              <a:gd name="connsiteX35" fmla="*/ 4079053 w 4202218"/>
              <a:gd name="connsiteY35" fmla="*/ 892244 h 4338987"/>
              <a:gd name="connsiteX36" fmla="*/ 3781873 w 4202218"/>
              <a:gd name="connsiteY36" fmla="*/ 937964 h 4338987"/>
              <a:gd name="connsiteX37" fmla="*/ 3658531 w 4202218"/>
              <a:gd name="connsiteY37" fmla="*/ 1093504 h 4338987"/>
              <a:gd name="connsiteX38" fmla="*/ 3656143 w 4202218"/>
              <a:gd name="connsiteY38" fmla="*/ 1235144 h 4338987"/>
              <a:gd name="connsiteX39" fmla="*/ 3621853 w 4202218"/>
              <a:gd name="connsiteY39" fmla="*/ 1532324 h 4338987"/>
              <a:gd name="connsiteX40" fmla="*/ 3461833 w 4202218"/>
              <a:gd name="connsiteY40" fmla="*/ 1726634 h 4338987"/>
              <a:gd name="connsiteX41" fmla="*/ 3278953 w 4202218"/>
              <a:gd name="connsiteY41" fmla="*/ 2035244 h 4338987"/>
              <a:gd name="connsiteX42" fmla="*/ 3233233 w 4202218"/>
              <a:gd name="connsiteY42" fmla="*/ 2309564 h 4338987"/>
              <a:gd name="connsiteX43" fmla="*/ 3404683 w 4202218"/>
              <a:gd name="connsiteY43" fmla="*/ 2458154 h 4338987"/>
              <a:gd name="connsiteX44" fmla="*/ 3759013 w 4202218"/>
              <a:gd name="connsiteY44" fmla="*/ 2663894 h 4338987"/>
              <a:gd name="connsiteX45" fmla="*/ 4079053 w 4202218"/>
              <a:gd name="connsiteY45" fmla="*/ 2778194 h 4338987"/>
              <a:gd name="connsiteX46" fmla="*/ 4079053 w 4202218"/>
              <a:gd name="connsiteY46" fmla="*/ 2881064 h 4338987"/>
              <a:gd name="connsiteX47" fmla="*/ 3770443 w 4202218"/>
              <a:gd name="connsiteY47" fmla="*/ 2869634 h 4338987"/>
              <a:gd name="connsiteX48" fmla="*/ 3404683 w 4202218"/>
              <a:gd name="connsiteY48" fmla="*/ 2732474 h 4338987"/>
              <a:gd name="connsiteX49" fmla="*/ 3084643 w 4202218"/>
              <a:gd name="connsiteY49" fmla="*/ 2663894 h 4338987"/>
              <a:gd name="connsiteX50" fmla="*/ 2958913 w 4202218"/>
              <a:gd name="connsiteY50" fmla="*/ 2698184 h 4338987"/>
              <a:gd name="connsiteX51" fmla="*/ 2821753 w 4202218"/>
              <a:gd name="connsiteY51" fmla="*/ 2823914 h 4338987"/>
              <a:gd name="connsiteX52" fmla="*/ 2764603 w 4202218"/>
              <a:gd name="connsiteY52" fmla="*/ 2995364 h 4338987"/>
              <a:gd name="connsiteX53" fmla="*/ 2970343 w 4202218"/>
              <a:gd name="connsiteY53" fmla="*/ 3132524 h 4338987"/>
              <a:gd name="connsiteX54" fmla="*/ 3176083 w 4202218"/>
              <a:gd name="connsiteY54" fmla="*/ 3269684 h 4338987"/>
              <a:gd name="connsiteX55" fmla="*/ 3347533 w 4202218"/>
              <a:gd name="connsiteY55" fmla="*/ 3303974 h 4338987"/>
              <a:gd name="connsiteX56" fmla="*/ 3267523 w 4202218"/>
              <a:gd name="connsiteY56" fmla="*/ 3395414 h 4338987"/>
              <a:gd name="connsiteX57" fmla="*/ 3004633 w 4202218"/>
              <a:gd name="connsiteY57" fmla="*/ 3303974 h 4338987"/>
              <a:gd name="connsiteX58" fmla="*/ 2753173 w 4202218"/>
              <a:gd name="connsiteY58" fmla="*/ 3189674 h 4338987"/>
              <a:gd name="connsiteX59" fmla="*/ 2638873 w 4202218"/>
              <a:gd name="connsiteY59" fmla="*/ 3098234 h 4338987"/>
              <a:gd name="connsiteX60" fmla="*/ 2570293 w 4202218"/>
              <a:gd name="connsiteY60" fmla="*/ 3109664 h 4338987"/>
              <a:gd name="connsiteX61" fmla="*/ 2558863 w 4202218"/>
              <a:gd name="connsiteY61" fmla="*/ 3326834 h 4338987"/>
              <a:gd name="connsiteX62" fmla="*/ 2673163 w 4202218"/>
              <a:gd name="connsiteY62" fmla="*/ 3555434 h 4338987"/>
              <a:gd name="connsiteX63" fmla="*/ 2730313 w 4202218"/>
              <a:gd name="connsiteY63" fmla="*/ 4024064 h 4338987"/>
              <a:gd name="connsiteX64" fmla="*/ 2696023 w 4202218"/>
              <a:gd name="connsiteY64" fmla="*/ 4184084 h 4338987"/>
              <a:gd name="connsiteX65" fmla="*/ 2536003 w 4202218"/>
              <a:gd name="connsiteY65" fmla="*/ 4138364 h 4338987"/>
              <a:gd name="connsiteX66" fmla="*/ 2536003 w 4202218"/>
              <a:gd name="connsiteY66" fmla="*/ 3909764 h 4338987"/>
              <a:gd name="connsiteX67" fmla="*/ 2433133 w 4202218"/>
              <a:gd name="connsiteY67" fmla="*/ 3566864 h 4338987"/>
              <a:gd name="connsiteX68" fmla="*/ 2307403 w 4202218"/>
              <a:gd name="connsiteY68" fmla="*/ 3166814 h 4338987"/>
              <a:gd name="connsiteX69" fmla="*/ 2261683 w 4202218"/>
              <a:gd name="connsiteY69" fmla="*/ 3063944 h 4338987"/>
              <a:gd name="connsiteX70" fmla="*/ 2078803 w 4202218"/>
              <a:gd name="connsiteY70" fmla="*/ 2949644 h 4338987"/>
              <a:gd name="connsiteX71" fmla="*/ 1850203 w 4202218"/>
              <a:gd name="connsiteY71" fmla="*/ 3029654 h 4338987"/>
              <a:gd name="connsiteX72" fmla="*/ 1415863 w 4202218"/>
              <a:gd name="connsiteY72" fmla="*/ 3361124 h 4338987"/>
              <a:gd name="connsiteX73" fmla="*/ 1381573 w 4202218"/>
              <a:gd name="connsiteY73" fmla="*/ 3681164 h 4338987"/>
              <a:gd name="connsiteX74" fmla="*/ 1381573 w 4202218"/>
              <a:gd name="connsiteY74" fmla="*/ 3989774 h 4338987"/>
              <a:gd name="connsiteX75" fmla="*/ 1290133 w 4202218"/>
              <a:gd name="connsiteY75" fmla="*/ 4309814 h 4338987"/>
              <a:gd name="connsiteX76" fmla="*/ 1198693 w 4202218"/>
              <a:gd name="connsiteY76" fmla="*/ 4298384 h 4338987"/>
              <a:gd name="connsiteX77" fmla="*/ 1187263 w 4202218"/>
              <a:gd name="connsiteY77" fmla="*/ 4081214 h 4338987"/>
              <a:gd name="connsiteX78" fmla="*/ 1198693 w 4202218"/>
              <a:gd name="connsiteY78" fmla="*/ 3909764 h 4338987"/>
              <a:gd name="connsiteX79" fmla="*/ 970093 w 4202218"/>
              <a:gd name="connsiteY79" fmla="*/ 3989774 h 4338987"/>
              <a:gd name="connsiteX80" fmla="*/ 718633 w 4202218"/>
              <a:gd name="connsiteY80" fmla="*/ 4069784 h 4338987"/>
              <a:gd name="connsiteX81" fmla="*/ 741493 w 4202218"/>
              <a:gd name="connsiteY81" fmla="*/ 3955484 h 4338987"/>
              <a:gd name="connsiteX82" fmla="*/ 1130113 w 4202218"/>
              <a:gd name="connsiteY82" fmla="*/ 3795464 h 4338987"/>
              <a:gd name="connsiteX83" fmla="*/ 1278703 w 4202218"/>
              <a:gd name="connsiteY83" fmla="*/ 3726884 h 4338987"/>
              <a:gd name="connsiteX84" fmla="*/ 1221553 w 4202218"/>
              <a:gd name="connsiteY84" fmla="*/ 3372554 h 4338987"/>
              <a:gd name="connsiteX85" fmla="*/ 1324423 w 4202218"/>
              <a:gd name="connsiteY85" fmla="*/ 3121094 h 4338987"/>
              <a:gd name="connsiteX86" fmla="*/ 1393003 w 4202218"/>
              <a:gd name="connsiteY86" fmla="*/ 3052514 h 4338987"/>
              <a:gd name="connsiteX87" fmla="*/ 1084393 w 4202218"/>
              <a:gd name="connsiteY87" fmla="*/ 3029654 h 4338987"/>
              <a:gd name="connsiteX88" fmla="*/ 730063 w 4202218"/>
              <a:gd name="connsiteY88" fmla="*/ 2961074 h 4338987"/>
              <a:gd name="connsiteX89" fmla="*/ 375733 w 4202218"/>
              <a:gd name="connsiteY89" fmla="*/ 3132524 h 4338987"/>
              <a:gd name="connsiteX90" fmla="*/ 421453 w 4202218"/>
              <a:gd name="connsiteY90" fmla="*/ 3029654 h 4338987"/>
              <a:gd name="connsiteX91" fmla="*/ 627193 w 4202218"/>
              <a:gd name="connsiteY91" fmla="*/ 2926784 h 4338987"/>
              <a:gd name="connsiteX92" fmla="*/ 810073 w 4202218"/>
              <a:gd name="connsiteY92" fmla="*/ 2755334 h 4338987"/>
              <a:gd name="connsiteX93" fmla="*/ 1152973 w 4202218"/>
              <a:gd name="connsiteY93" fmla="*/ 2778194 h 4338987"/>
              <a:gd name="connsiteX94" fmla="*/ 1461583 w 4202218"/>
              <a:gd name="connsiteY94" fmla="*/ 2823914 h 4338987"/>
              <a:gd name="connsiteX95" fmla="*/ 1953073 w 4202218"/>
              <a:gd name="connsiteY95" fmla="*/ 2663894 h 4338987"/>
              <a:gd name="connsiteX96" fmla="*/ 1701613 w 4202218"/>
              <a:gd name="connsiteY96" fmla="*/ 2263844 h 4338987"/>
              <a:gd name="connsiteX97" fmla="*/ 1690183 w 4202218"/>
              <a:gd name="connsiteY97" fmla="*/ 1966664 h 4338987"/>
              <a:gd name="connsiteX98" fmla="*/ 1381991 w 4202218"/>
              <a:gd name="connsiteY98" fmla="*/ 1841930 h 4338987"/>
              <a:gd name="connsiteX99" fmla="*/ 1095823 w 4202218"/>
              <a:gd name="connsiteY99" fmla="*/ 1715204 h 4338987"/>
              <a:gd name="connsiteX100" fmla="*/ 746507 w 4202218"/>
              <a:gd name="connsiteY100" fmla="*/ 1626741 h 4338987"/>
              <a:gd name="connsiteX101" fmla="*/ 352873 w 4202218"/>
              <a:gd name="connsiteY101" fmla="*/ 1726634 h 4338987"/>
              <a:gd name="connsiteX102" fmla="*/ 113171 w 4202218"/>
              <a:gd name="connsiteY102" fmla="*/ 1763908 h 4338987"/>
              <a:gd name="connsiteX103" fmla="*/ 9973 w 4202218"/>
              <a:gd name="connsiteY103" fmla="*/ 1738064 h 4338987"/>
              <a:gd name="connsiteX104" fmla="*/ 348516 w 4202218"/>
              <a:gd name="connsiteY104" fmla="*/ 1644138 h 4338987"/>
              <a:gd name="connsiteX105" fmla="*/ 653097 w 4202218"/>
              <a:gd name="connsiteY105" fmla="*/ 1544246 h 4338987"/>
              <a:gd name="connsiteX106" fmla="*/ 1072963 w 4202218"/>
              <a:gd name="connsiteY106" fmla="*/ 1612334 h 4338987"/>
              <a:gd name="connsiteX107" fmla="*/ 1244413 w 4202218"/>
              <a:gd name="connsiteY107" fmla="*/ 1658054 h 4338987"/>
              <a:gd name="connsiteX108" fmla="*/ 1205766 w 4202218"/>
              <a:gd name="connsiteY108" fmla="*/ 1452314 h 4338987"/>
              <a:gd name="connsiteX109" fmla="*/ 1046313 w 4202218"/>
              <a:gd name="connsiteY109" fmla="*/ 815735 h 4338987"/>
              <a:gd name="connsiteX110" fmla="*/ 1221553 w 4202218"/>
              <a:gd name="connsiteY110" fmla="*/ 1212284 h 4338987"/>
              <a:gd name="connsiteX0" fmla="*/ 1221553 w 4202218"/>
              <a:gd name="connsiteY0" fmla="*/ 1212284 h 4338987"/>
              <a:gd name="connsiteX1" fmla="*/ 1343911 w 4202218"/>
              <a:gd name="connsiteY1" fmla="*/ 1560154 h 4338987"/>
              <a:gd name="connsiteX2" fmla="*/ 1553023 w 4202218"/>
              <a:gd name="connsiteY2" fmla="*/ 1658054 h 4338987"/>
              <a:gd name="connsiteX3" fmla="*/ 1907353 w 4202218"/>
              <a:gd name="connsiteY3" fmla="*/ 1680914 h 4338987"/>
              <a:gd name="connsiteX4" fmla="*/ 2021653 w 4202218"/>
              <a:gd name="connsiteY4" fmla="*/ 1543754 h 4338987"/>
              <a:gd name="connsiteX5" fmla="*/ 2124523 w 4202218"/>
              <a:gd name="connsiteY5" fmla="*/ 1292294 h 4338987"/>
              <a:gd name="connsiteX6" fmla="*/ 2124523 w 4202218"/>
              <a:gd name="connsiteY6" fmla="*/ 1120844 h 4338987"/>
              <a:gd name="connsiteX7" fmla="*/ 2068029 w 4202218"/>
              <a:gd name="connsiteY7" fmla="*/ 825651 h 4338987"/>
              <a:gd name="connsiteX8" fmla="*/ 2078803 w 4202218"/>
              <a:gd name="connsiteY8" fmla="*/ 777944 h 4338987"/>
              <a:gd name="connsiteX9" fmla="*/ 2170243 w 4202218"/>
              <a:gd name="connsiteY9" fmla="*/ 1086554 h 4338987"/>
              <a:gd name="connsiteX10" fmla="*/ 2215963 w 4202218"/>
              <a:gd name="connsiteY10" fmla="*/ 1269434 h 4338987"/>
              <a:gd name="connsiteX11" fmla="*/ 2284543 w 4202218"/>
              <a:gd name="connsiteY11" fmla="*/ 1303724 h 4338987"/>
              <a:gd name="connsiteX12" fmla="*/ 2330263 w 4202218"/>
              <a:gd name="connsiteY12" fmla="*/ 1166564 h 4338987"/>
              <a:gd name="connsiteX13" fmla="*/ 2467423 w 4202218"/>
              <a:gd name="connsiteY13" fmla="*/ 880814 h 4338987"/>
              <a:gd name="connsiteX14" fmla="*/ 2558863 w 4202218"/>
              <a:gd name="connsiteY14" fmla="*/ 640784 h 4338987"/>
              <a:gd name="connsiteX15" fmla="*/ 2616013 w 4202218"/>
              <a:gd name="connsiteY15" fmla="*/ 537914 h 4338987"/>
              <a:gd name="connsiteX16" fmla="*/ 2558863 w 4202218"/>
              <a:gd name="connsiteY16" fmla="*/ 789374 h 4338987"/>
              <a:gd name="connsiteX17" fmla="*/ 2444563 w 4202218"/>
              <a:gd name="connsiteY17" fmla="*/ 1097984 h 4338987"/>
              <a:gd name="connsiteX18" fmla="*/ 2375983 w 4202218"/>
              <a:gd name="connsiteY18" fmla="*/ 1406594 h 4338987"/>
              <a:gd name="connsiteX19" fmla="*/ 2558863 w 4202218"/>
              <a:gd name="connsiteY19" fmla="*/ 1578044 h 4338987"/>
              <a:gd name="connsiteX20" fmla="*/ 2878903 w 4202218"/>
              <a:gd name="connsiteY20" fmla="*/ 1658054 h 4338987"/>
              <a:gd name="connsiteX21" fmla="*/ 3187513 w 4202218"/>
              <a:gd name="connsiteY21" fmla="*/ 1658054 h 4338987"/>
              <a:gd name="connsiteX22" fmla="*/ 3370393 w 4202218"/>
              <a:gd name="connsiteY22" fmla="*/ 1566614 h 4338987"/>
              <a:gd name="connsiteX23" fmla="*/ 3473263 w 4202218"/>
              <a:gd name="connsiteY23" fmla="*/ 1372304 h 4338987"/>
              <a:gd name="connsiteX24" fmla="*/ 3461833 w 4202218"/>
              <a:gd name="connsiteY24" fmla="*/ 1097984 h 4338987"/>
              <a:gd name="connsiteX25" fmla="*/ 3450403 w 4202218"/>
              <a:gd name="connsiteY25" fmla="*/ 777944 h 4338987"/>
              <a:gd name="connsiteX26" fmla="*/ 3759013 w 4202218"/>
              <a:gd name="connsiteY26" fmla="*/ 572204 h 4338987"/>
              <a:gd name="connsiteX27" fmla="*/ 3999043 w 4202218"/>
              <a:gd name="connsiteY27" fmla="*/ 92144 h 4338987"/>
              <a:gd name="connsiteX28" fmla="*/ 4033333 w 4202218"/>
              <a:gd name="connsiteY28" fmla="*/ 12134 h 4338987"/>
              <a:gd name="connsiteX29" fmla="*/ 4010473 w 4202218"/>
              <a:gd name="connsiteY29" fmla="*/ 252164 h 4338987"/>
              <a:gd name="connsiteX30" fmla="*/ 3827593 w 4202218"/>
              <a:gd name="connsiteY30" fmla="*/ 652214 h 4338987"/>
              <a:gd name="connsiteX31" fmla="*/ 3644713 w 4202218"/>
              <a:gd name="connsiteY31" fmla="*/ 789374 h 4338987"/>
              <a:gd name="connsiteX32" fmla="*/ 3563719 w 4202218"/>
              <a:gd name="connsiteY32" fmla="*/ 977218 h 4338987"/>
              <a:gd name="connsiteX33" fmla="*/ 3861883 w 4202218"/>
              <a:gd name="connsiteY33" fmla="*/ 846524 h 4338987"/>
              <a:gd name="connsiteX34" fmla="*/ 4193353 w 4202218"/>
              <a:gd name="connsiteY34" fmla="*/ 720794 h 4338987"/>
              <a:gd name="connsiteX35" fmla="*/ 4079053 w 4202218"/>
              <a:gd name="connsiteY35" fmla="*/ 892244 h 4338987"/>
              <a:gd name="connsiteX36" fmla="*/ 3781873 w 4202218"/>
              <a:gd name="connsiteY36" fmla="*/ 937964 h 4338987"/>
              <a:gd name="connsiteX37" fmla="*/ 3658531 w 4202218"/>
              <a:gd name="connsiteY37" fmla="*/ 1093504 h 4338987"/>
              <a:gd name="connsiteX38" fmla="*/ 3656143 w 4202218"/>
              <a:gd name="connsiteY38" fmla="*/ 1235144 h 4338987"/>
              <a:gd name="connsiteX39" fmla="*/ 3621853 w 4202218"/>
              <a:gd name="connsiteY39" fmla="*/ 1532324 h 4338987"/>
              <a:gd name="connsiteX40" fmla="*/ 3461833 w 4202218"/>
              <a:gd name="connsiteY40" fmla="*/ 1726634 h 4338987"/>
              <a:gd name="connsiteX41" fmla="*/ 3278953 w 4202218"/>
              <a:gd name="connsiteY41" fmla="*/ 2035244 h 4338987"/>
              <a:gd name="connsiteX42" fmla="*/ 3233233 w 4202218"/>
              <a:gd name="connsiteY42" fmla="*/ 2309564 h 4338987"/>
              <a:gd name="connsiteX43" fmla="*/ 3404683 w 4202218"/>
              <a:gd name="connsiteY43" fmla="*/ 2458154 h 4338987"/>
              <a:gd name="connsiteX44" fmla="*/ 3759013 w 4202218"/>
              <a:gd name="connsiteY44" fmla="*/ 2663894 h 4338987"/>
              <a:gd name="connsiteX45" fmla="*/ 4079053 w 4202218"/>
              <a:gd name="connsiteY45" fmla="*/ 2778194 h 4338987"/>
              <a:gd name="connsiteX46" fmla="*/ 4079053 w 4202218"/>
              <a:gd name="connsiteY46" fmla="*/ 2881064 h 4338987"/>
              <a:gd name="connsiteX47" fmla="*/ 3770443 w 4202218"/>
              <a:gd name="connsiteY47" fmla="*/ 2869634 h 4338987"/>
              <a:gd name="connsiteX48" fmla="*/ 3404683 w 4202218"/>
              <a:gd name="connsiteY48" fmla="*/ 2732474 h 4338987"/>
              <a:gd name="connsiteX49" fmla="*/ 3084643 w 4202218"/>
              <a:gd name="connsiteY49" fmla="*/ 2663894 h 4338987"/>
              <a:gd name="connsiteX50" fmla="*/ 2958913 w 4202218"/>
              <a:gd name="connsiteY50" fmla="*/ 2698184 h 4338987"/>
              <a:gd name="connsiteX51" fmla="*/ 2821753 w 4202218"/>
              <a:gd name="connsiteY51" fmla="*/ 2823914 h 4338987"/>
              <a:gd name="connsiteX52" fmla="*/ 2764603 w 4202218"/>
              <a:gd name="connsiteY52" fmla="*/ 2995364 h 4338987"/>
              <a:gd name="connsiteX53" fmla="*/ 2970343 w 4202218"/>
              <a:gd name="connsiteY53" fmla="*/ 3132524 h 4338987"/>
              <a:gd name="connsiteX54" fmla="*/ 3176083 w 4202218"/>
              <a:gd name="connsiteY54" fmla="*/ 3269684 h 4338987"/>
              <a:gd name="connsiteX55" fmla="*/ 3347533 w 4202218"/>
              <a:gd name="connsiteY55" fmla="*/ 3303974 h 4338987"/>
              <a:gd name="connsiteX56" fmla="*/ 3267523 w 4202218"/>
              <a:gd name="connsiteY56" fmla="*/ 3395414 h 4338987"/>
              <a:gd name="connsiteX57" fmla="*/ 3004633 w 4202218"/>
              <a:gd name="connsiteY57" fmla="*/ 3303974 h 4338987"/>
              <a:gd name="connsiteX58" fmla="*/ 2753173 w 4202218"/>
              <a:gd name="connsiteY58" fmla="*/ 3189674 h 4338987"/>
              <a:gd name="connsiteX59" fmla="*/ 2638873 w 4202218"/>
              <a:gd name="connsiteY59" fmla="*/ 3098234 h 4338987"/>
              <a:gd name="connsiteX60" fmla="*/ 2570293 w 4202218"/>
              <a:gd name="connsiteY60" fmla="*/ 3109664 h 4338987"/>
              <a:gd name="connsiteX61" fmla="*/ 2558863 w 4202218"/>
              <a:gd name="connsiteY61" fmla="*/ 3326834 h 4338987"/>
              <a:gd name="connsiteX62" fmla="*/ 2673163 w 4202218"/>
              <a:gd name="connsiteY62" fmla="*/ 3555434 h 4338987"/>
              <a:gd name="connsiteX63" fmla="*/ 2730313 w 4202218"/>
              <a:gd name="connsiteY63" fmla="*/ 4024064 h 4338987"/>
              <a:gd name="connsiteX64" fmla="*/ 2696023 w 4202218"/>
              <a:gd name="connsiteY64" fmla="*/ 4184084 h 4338987"/>
              <a:gd name="connsiteX65" fmla="*/ 2536003 w 4202218"/>
              <a:gd name="connsiteY65" fmla="*/ 4138364 h 4338987"/>
              <a:gd name="connsiteX66" fmla="*/ 2536003 w 4202218"/>
              <a:gd name="connsiteY66" fmla="*/ 3909764 h 4338987"/>
              <a:gd name="connsiteX67" fmla="*/ 2433133 w 4202218"/>
              <a:gd name="connsiteY67" fmla="*/ 3566864 h 4338987"/>
              <a:gd name="connsiteX68" fmla="*/ 2307403 w 4202218"/>
              <a:gd name="connsiteY68" fmla="*/ 3166814 h 4338987"/>
              <a:gd name="connsiteX69" fmla="*/ 2261683 w 4202218"/>
              <a:gd name="connsiteY69" fmla="*/ 3063944 h 4338987"/>
              <a:gd name="connsiteX70" fmla="*/ 2078803 w 4202218"/>
              <a:gd name="connsiteY70" fmla="*/ 2949644 h 4338987"/>
              <a:gd name="connsiteX71" fmla="*/ 1850203 w 4202218"/>
              <a:gd name="connsiteY71" fmla="*/ 3029654 h 4338987"/>
              <a:gd name="connsiteX72" fmla="*/ 1415863 w 4202218"/>
              <a:gd name="connsiteY72" fmla="*/ 3361124 h 4338987"/>
              <a:gd name="connsiteX73" fmla="*/ 1381573 w 4202218"/>
              <a:gd name="connsiteY73" fmla="*/ 3681164 h 4338987"/>
              <a:gd name="connsiteX74" fmla="*/ 1381573 w 4202218"/>
              <a:gd name="connsiteY74" fmla="*/ 3989774 h 4338987"/>
              <a:gd name="connsiteX75" fmla="*/ 1290133 w 4202218"/>
              <a:gd name="connsiteY75" fmla="*/ 4309814 h 4338987"/>
              <a:gd name="connsiteX76" fmla="*/ 1198693 w 4202218"/>
              <a:gd name="connsiteY76" fmla="*/ 4298384 h 4338987"/>
              <a:gd name="connsiteX77" fmla="*/ 1187263 w 4202218"/>
              <a:gd name="connsiteY77" fmla="*/ 4081214 h 4338987"/>
              <a:gd name="connsiteX78" fmla="*/ 1198693 w 4202218"/>
              <a:gd name="connsiteY78" fmla="*/ 3909764 h 4338987"/>
              <a:gd name="connsiteX79" fmla="*/ 970093 w 4202218"/>
              <a:gd name="connsiteY79" fmla="*/ 3989774 h 4338987"/>
              <a:gd name="connsiteX80" fmla="*/ 718633 w 4202218"/>
              <a:gd name="connsiteY80" fmla="*/ 4069784 h 4338987"/>
              <a:gd name="connsiteX81" fmla="*/ 741493 w 4202218"/>
              <a:gd name="connsiteY81" fmla="*/ 3955484 h 4338987"/>
              <a:gd name="connsiteX82" fmla="*/ 1130113 w 4202218"/>
              <a:gd name="connsiteY82" fmla="*/ 3795464 h 4338987"/>
              <a:gd name="connsiteX83" fmla="*/ 1278703 w 4202218"/>
              <a:gd name="connsiteY83" fmla="*/ 3726884 h 4338987"/>
              <a:gd name="connsiteX84" fmla="*/ 1221553 w 4202218"/>
              <a:gd name="connsiteY84" fmla="*/ 3372554 h 4338987"/>
              <a:gd name="connsiteX85" fmla="*/ 1324423 w 4202218"/>
              <a:gd name="connsiteY85" fmla="*/ 3121094 h 4338987"/>
              <a:gd name="connsiteX86" fmla="*/ 1393003 w 4202218"/>
              <a:gd name="connsiteY86" fmla="*/ 3052514 h 4338987"/>
              <a:gd name="connsiteX87" fmla="*/ 1084393 w 4202218"/>
              <a:gd name="connsiteY87" fmla="*/ 3029654 h 4338987"/>
              <a:gd name="connsiteX88" fmla="*/ 730063 w 4202218"/>
              <a:gd name="connsiteY88" fmla="*/ 2961074 h 4338987"/>
              <a:gd name="connsiteX89" fmla="*/ 375733 w 4202218"/>
              <a:gd name="connsiteY89" fmla="*/ 3132524 h 4338987"/>
              <a:gd name="connsiteX90" fmla="*/ 421453 w 4202218"/>
              <a:gd name="connsiteY90" fmla="*/ 3029654 h 4338987"/>
              <a:gd name="connsiteX91" fmla="*/ 627193 w 4202218"/>
              <a:gd name="connsiteY91" fmla="*/ 2926784 h 4338987"/>
              <a:gd name="connsiteX92" fmla="*/ 810073 w 4202218"/>
              <a:gd name="connsiteY92" fmla="*/ 2755334 h 4338987"/>
              <a:gd name="connsiteX93" fmla="*/ 1152973 w 4202218"/>
              <a:gd name="connsiteY93" fmla="*/ 2778194 h 4338987"/>
              <a:gd name="connsiteX94" fmla="*/ 1461583 w 4202218"/>
              <a:gd name="connsiteY94" fmla="*/ 2823914 h 4338987"/>
              <a:gd name="connsiteX95" fmla="*/ 1953073 w 4202218"/>
              <a:gd name="connsiteY95" fmla="*/ 2663894 h 4338987"/>
              <a:gd name="connsiteX96" fmla="*/ 1701613 w 4202218"/>
              <a:gd name="connsiteY96" fmla="*/ 2263844 h 4338987"/>
              <a:gd name="connsiteX97" fmla="*/ 1690183 w 4202218"/>
              <a:gd name="connsiteY97" fmla="*/ 1966664 h 4338987"/>
              <a:gd name="connsiteX98" fmla="*/ 1381991 w 4202218"/>
              <a:gd name="connsiteY98" fmla="*/ 1841930 h 4338987"/>
              <a:gd name="connsiteX99" fmla="*/ 1095823 w 4202218"/>
              <a:gd name="connsiteY99" fmla="*/ 1715204 h 4338987"/>
              <a:gd name="connsiteX100" fmla="*/ 746507 w 4202218"/>
              <a:gd name="connsiteY100" fmla="*/ 1626741 h 4338987"/>
              <a:gd name="connsiteX101" fmla="*/ 352873 w 4202218"/>
              <a:gd name="connsiteY101" fmla="*/ 1726634 h 4338987"/>
              <a:gd name="connsiteX102" fmla="*/ 113171 w 4202218"/>
              <a:gd name="connsiteY102" fmla="*/ 1763908 h 4338987"/>
              <a:gd name="connsiteX103" fmla="*/ 9973 w 4202218"/>
              <a:gd name="connsiteY103" fmla="*/ 1738064 h 4338987"/>
              <a:gd name="connsiteX104" fmla="*/ 348516 w 4202218"/>
              <a:gd name="connsiteY104" fmla="*/ 1644138 h 4338987"/>
              <a:gd name="connsiteX105" fmla="*/ 653097 w 4202218"/>
              <a:gd name="connsiteY105" fmla="*/ 1544246 h 4338987"/>
              <a:gd name="connsiteX106" fmla="*/ 1072963 w 4202218"/>
              <a:gd name="connsiteY106" fmla="*/ 1612334 h 4338987"/>
              <a:gd name="connsiteX107" fmla="*/ 1244413 w 4202218"/>
              <a:gd name="connsiteY107" fmla="*/ 1658054 h 4338987"/>
              <a:gd name="connsiteX108" fmla="*/ 1205766 w 4202218"/>
              <a:gd name="connsiteY108" fmla="*/ 1452314 h 4338987"/>
              <a:gd name="connsiteX109" fmla="*/ 1046313 w 4202218"/>
              <a:gd name="connsiteY109" fmla="*/ 815735 h 4338987"/>
              <a:gd name="connsiteX110" fmla="*/ 1221553 w 4202218"/>
              <a:gd name="connsiteY110" fmla="*/ 1212284 h 4338987"/>
              <a:gd name="connsiteX0" fmla="*/ 1221553 w 4201796"/>
              <a:gd name="connsiteY0" fmla="*/ 1212284 h 4338987"/>
              <a:gd name="connsiteX1" fmla="*/ 1343911 w 4201796"/>
              <a:gd name="connsiteY1" fmla="*/ 1560154 h 4338987"/>
              <a:gd name="connsiteX2" fmla="*/ 1553023 w 4201796"/>
              <a:gd name="connsiteY2" fmla="*/ 1658054 h 4338987"/>
              <a:gd name="connsiteX3" fmla="*/ 1907353 w 4201796"/>
              <a:gd name="connsiteY3" fmla="*/ 1680914 h 4338987"/>
              <a:gd name="connsiteX4" fmla="*/ 2021653 w 4201796"/>
              <a:gd name="connsiteY4" fmla="*/ 1543754 h 4338987"/>
              <a:gd name="connsiteX5" fmla="*/ 2124523 w 4201796"/>
              <a:gd name="connsiteY5" fmla="*/ 1292294 h 4338987"/>
              <a:gd name="connsiteX6" fmla="*/ 2124523 w 4201796"/>
              <a:gd name="connsiteY6" fmla="*/ 1120844 h 4338987"/>
              <a:gd name="connsiteX7" fmla="*/ 2068029 w 4201796"/>
              <a:gd name="connsiteY7" fmla="*/ 825651 h 4338987"/>
              <a:gd name="connsiteX8" fmla="*/ 2078803 w 4201796"/>
              <a:gd name="connsiteY8" fmla="*/ 777944 h 4338987"/>
              <a:gd name="connsiteX9" fmla="*/ 2170243 w 4201796"/>
              <a:gd name="connsiteY9" fmla="*/ 1086554 h 4338987"/>
              <a:gd name="connsiteX10" fmla="*/ 2215963 w 4201796"/>
              <a:gd name="connsiteY10" fmla="*/ 1269434 h 4338987"/>
              <a:gd name="connsiteX11" fmla="*/ 2284543 w 4201796"/>
              <a:gd name="connsiteY11" fmla="*/ 1303724 h 4338987"/>
              <a:gd name="connsiteX12" fmla="*/ 2330263 w 4201796"/>
              <a:gd name="connsiteY12" fmla="*/ 1166564 h 4338987"/>
              <a:gd name="connsiteX13" fmla="*/ 2467423 w 4201796"/>
              <a:gd name="connsiteY13" fmla="*/ 880814 h 4338987"/>
              <a:gd name="connsiteX14" fmla="*/ 2558863 w 4201796"/>
              <a:gd name="connsiteY14" fmla="*/ 640784 h 4338987"/>
              <a:gd name="connsiteX15" fmla="*/ 2616013 w 4201796"/>
              <a:gd name="connsiteY15" fmla="*/ 537914 h 4338987"/>
              <a:gd name="connsiteX16" fmla="*/ 2558863 w 4201796"/>
              <a:gd name="connsiteY16" fmla="*/ 789374 h 4338987"/>
              <a:gd name="connsiteX17" fmla="*/ 2444563 w 4201796"/>
              <a:gd name="connsiteY17" fmla="*/ 1097984 h 4338987"/>
              <a:gd name="connsiteX18" fmla="*/ 2375983 w 4201796"/>
              <a:gd name="connsiteY18" fmla="*/ 1406594 h 4338987"/>
              <a:gd name="connsiteX19" fmla="*/ 2558863 w 4201796"/>
              <a:gd name="connsiteY19" fmla="*/ 1578044 h 4338987"/>
              <a:gd name="connsiteX20" fmla="*/ 2878903 w 4201796"/>
              <a:gd name="connsiteY20" fmla="*/ 1658054 h 4338987"/>
              <a:gd name="connsiteX21" fmla="*/ 3187513 w 4201796"/>
              <a:gd name="connsiteY21" fmla="*/ 1658054 h 4338987"/>
              <a:gd name="connsiteX22" fmla="*/ 3370393 w 4201796"/>
              <a:gd name="connsiteY22" fmla="*/ 1566614 h 4338987"/>
              <a:gd name="connsiteX23" fmla="*/ 3473263 w 4201796"/>
              <a:gd name="connsiteY23" fmla="*/ 1372304 h 4338987"/>
              <a:gd name="connsiteX24" fmla="*/ 3461833 w 4201796"/>
              <a:gd name="connsiteY24" fmla="*/ 1097984 h 4338987"/>
              <a:gd name="connsiteX25" fmla="*/ 3450403 w 4201796"/>
              <a:gd name="connsiteY25" fmla="*/ 777944 h 4338987"/>
              <a:gd name="connsiteX26" fmla="*/ 3759013 w 4201796"/>
              <a:gd name="connsiteY26" fmla="*/ 572204 h 4338987"/>
              <a:gd name="connsiteX27" fmla="*/ 3999043 w 4201796"/>
              <a:gd name="connsiteY27" fmla="*/ 92144 h 4338987"/>
              <a:gd name="connsiteX28" fmla="*/ 4033333 w 4201796"/>
              <a:gd name="connsiteY28" fmla="*/ 12134 h 4338987"/>
              <a:gd name="connsiteX29" fmla="*/ 4010473 w 4201796"/>
              <a:gd name="connsiteY29" fmla="*/ 252164 h 4338987"/>
              <a:gd name="connsiteX30" fmla="*/ 3827593 w 4201796"/>
              <a:gd name="connsiteY30" fmla="*/ 652214 h 4338987"/>
              <a:gd name="connsiteX31" fmla="*/ 3644713 w 4201796"/>
              <a:gd name="connsiteY31" fmla="*/ 789374 h 4338987"/>
              <a:gd name="connsiteX32" fmla="*/ 3563719 w 4201796"/>
              <a:gd name="connsiteY32" fmla="*/ 977218 h 4338987"/>
              <a:gd name="connsiteX33" fmla="*/ 3861883 w 4201796"/>
              <a:gd name="connsiteY33" fmla="*/ 846524 h 4338987"/>
              <a:gd name="connsiteX34" fmla="*/ 4193353 w 4201796"/>
              <a:gd name="connsiteY34" fmla="*/ 720794 h 4338987"/>
              <a:gd name="connsiteX35" fmla="*/ 4079053 w 4201796"/>
              <a:gd name="connsiteY35" fmla="*/ 892244 h 4338987"/>
              <a:gd name="connsiteX36" fmla="*/ 3818880 w 4201796"/>
              <a:gd name="connsiteY36" fmla="*/ 991631 h 4338987"/>
              <a:gd name="connsiteX37" fmla="*/ 3658531 w 4201796"/>
              <a:gd name="connsiteY37" fmla="*/ 1093504 h 4338987"/>
              <a:gd name="connsiteX38" fmla="*/ 3656143 w 4201796"/>
              <a:gd name="connsiteY38" fmla="*/ 1235144 h 4338987"/>
              <a:gd name="connsiteX39" fmla="*/ 3621853 w 4201796"/>
              <a:gd name="connsiteY39" fmla="*/ 1532324 h 4338987"/>
              <a:gd name="connsiteX40" fmla="*/ 3461833 w 4201796"/>
              <a:gd name="connsiteY40" fmla="*/ 1726634 h 4338987"/>
              <a:gd name="connsiteX41" fmla="*/ 3278953 w 4201796"/>
              <a:gd name="connsiteY41" fmla="*/ 2035244 h 4338987"/>
              <a:gd name="connsiteX42" fmla="*/ 3233233 w 4201796"/>
              <a:gd name="connsiteY42" fmla="*/ 2309564 h 4338987"/>
              <a:gd name="connsiteX43" fmla="*/ 3404683 w 4201796"/>
              <a:gd name="connsiteY43" fmla="*/ 2458154 h 4338987"/>
              <a:gd name="connsiteX44" fmla="*/ 3759013 w 4201796"/>
              <a:gd name="connsiteY44" fmla="*/ 2663894 h 4338987"/>
              <a:gd name="connsiteX45" fmla="*/ 4079053 w 4201796"/>
              <a:gd name="connsiteY45" fmla="*/ 2778194 h 4338987"/>
              <a:gd name="connsiteX46" fmla="*/ 4079053 w 4201796"/>
              <a:gd name="connsiteY46" fmla="*/ 2881064 h 4338987"/>
              <a:gd name="connsiteX47" fmla="*/ 3770443 w 4201796"/>
              <a:gd name="connsiteY47" fmla="*/ 2869634 h 4338987"/>
              <a:gd name="connsiteX48" fmla="*/ 3404683 w 4201796"/>
              <a:gd name="connsiteY48" fmla="*/ 2732474 h 4338987"/>
              <a:gd name="connsiteX49" fmla="*/ 3084643 w 4201796"/>
              <a:gd name="connsiteY49" fmla="*/ 2663894 h 4338987"/>
              <a:gd name="connsiteX50" fmla="*/ 2958913 w 4201796"/>
              <a:gd name="connsiteY50" fmla="*/ 2698184 h 4338987"/>
              <a:gd name="connsiteX51" fmla="*/ 2821753 w 4201796"/>
              <a:gd name="connsiteY51" fmla="*/ 2823914 h 4338987"/>
              <a:gd name="connsiteX52" fmla="*/ 2764603 w 4201796"/>
              <a:gd name="connsiteY52" fmla="*/ 2995364 h 4338987"/>
              <a:gd name="connsiteX53" fmla="*/ 2970343 w 4201796"/>
              <a:gd name="connsiteY53" fmla="*/ 3132524 h 4338987"/>
              <a:gd name="connsiteX54" fmla="*/ 3176083 w 4201796"/>
              <a:gd name="connsiteY54" fmla="*/ 3269684 h 4338987"/>
              <a:gd name="connsiteX55" fmla="*/ 3347533 w 4201796"/>
              <a:gd name="connsiteY55" fmla="*/ 3303974 h 4338987"/>
              <a:gd name="connsiteX56" fmla="*/ 3267523 w 4201796"/>
              <a:gd name="connsiteY56" fmla="*/ 3395414 h 4338987"/>
              <a:gd name="connsiteX57" fmla="*/ 3004633 w 4201796"/>
              <a:gd name="connsiteY57" fmla="*/ 3303974 h 4338987"/>
              <a:gd name="connsiteX58" fmla="*/ 2753173 w 4201796"/>
              <a:gd name="connsiteY58" fmla="*/ 3189674 h 4338987"/>
              <a:gd name="connsiteX59" fmla="*/ 2638873 w 4201796"/>
              <a:gd name="connsiteY59" fmla="*/ 3098234 h 4338987"/>
              <a:gd name="connsiteX60" fmla="*/ 2570293 w 4201796"/>
              <a:gd name="connsiteY60" fmla="*/ 3109664 h 4338987"/>
              <a:gd name="connsiteX61" fmla="*/ 2558863 w 4201796"/>
              <a:gd name="connsiteY61" fmla="*/ 3326834 h 4338987"/>
              <a:gd name="connsiteX62" fmla="*/ 2673163 w 4201796"/>
              <a:gd name="connsiteY62" fmla="*/ 3555434 h 4338987"/>
              <a:gd name="connsiteX63" fmla="*/ 2730313 w 4201796"/>
              <a:gd name="connsiteY63" fmla="*/ 4024064 h 4338987"/>
              <a:gd name="connsiteX64" fmla="*/ 2696023 w 4201796"/>
              <a:gd name="connsiteY64" fmla="*/ 4184084 h 4338987"/>
              <a:gd name="connsiteX65" fmla="*/ 2536003 w 4201796"/>
              <a:gd name="connsiteY65" fmla="*/ 4138364 h 4338987"/>
              <a:gd name="connsiteX66" fmla="*/ 2536003 w 4201796"/>
              <a:gd name="connsiteY66" fmla="*/ 3909764 h 4338987"/>
              <a:gd name="connsiteX67" fmla="*/ 2433133 w 4201796"/>
              <a:gd name="connsiteY67" fmla="*/ 3566864 h 4338987"/>
              <a:gd name="connsiteX68" fmla="*/ 2307403 w 4201796"/>
              <a:gd name="connsiteY68" fmla="*/ 3166814 h 4338987"/>
              <a:gd name="connsiteX69" fmla="*/ 2261683 w 4201796"/>
              <a:gd name="connsiteY69" fmla="*/ 3063944 h 4338987"/>
              <a:gd name="connsiteX70" fmla="*/ 2078803 w 4201796"/>
              <a:gd name="connsiteY70" fmla="*/ 2949644 h 4338987"/>
              <a:gd name="connsiteX71" fmla="*/ 1850203 w 4201796"/>
              <a:gd name="connsiteY71" fmla="*/ 3029654 h 4338987"/>
              <a:gd name="connsiteX72" fmla="*/ 1415863 w 4201796"/>
              <a:gd name="connsiteY72" fmla="*/ 3361124 h 4338987"/>
              <a:gd name="connsiteX73" fmla="*/ 1381573 w 4201796"/>
              <a:gd name="connsiteY73" fmla="*/ 3681164 h 4338987"/>
              <a:gd name="connsiteX74" fmla="*/ 1381573 w 4201796"/>
              <a:gd name="connsiteY74" fmla="*/ 3989774 h 4338987"/>
              <a:gd name="connsiteX75" fmla="*/ 1290133 w 4201796"/>
              <a:gd name="connsiteY75" fmla="*/ 4309814 h 4338987"/>
              <a:gd name="connsiteX76" fmla="*/ 1198693 w 4201796"/>
              <a:gd name="connsiteY76" fmla="*/ 4298384 h 4338987"/>
              <a:gd name="connsiteX77" fmla="*/ 1187263 w 4201796"/>
              <a:gd name="connsiteY77" fmla="*/ 4081214 h 4338987"/>
              <a:gd name="connsiteX78" fmla="*/ 1198693 w 4201796"/>
              <a:gd name="connsiteY78" fmla="*/ 3909764 h 4338987"/>
              <a:gd name="connsiteX79" fmla="*/ 970093 w 4201796"/>
              <a:gd name="connsiteY79" fmla="*/ 3989774 h 4338987"/>
              <a:gd name="connsiteX80" fmla="*/ 718633 w 4201796"/>
              <a:gd name="connsiteY80" fmla="*/ 4069784 h 4338987"/>
              <a:gd name="connsiteX81" fmla="*/ 741493 w 4201796"/>
              <a:gd name="connsiteY81" fmla="*/ 3955484 h 4338987"/>
              <a:gd name="connsiteX82" fmla="*/ 1130113 w 4201796"/>
              <a:gd name="connsiteY82" fmla="*/ 3795464 h 4338987"/>
              <a:gd name="connsiteX83" fmla="*/ 1278703 w 4201796"/>
              <a:gd name="connsiteY83" fmla="*/ 3726884 h 4338987"/>
              <a:gd name="connsiteX84" fmla="*/ 1221553 w 4201796"/>
              <a:gd name="connsiteY84" fmla="*/ 3372554 h 4338987"/>
              <a:gd name="connsiteX85" fmla="*/ 1324423 w 4201796"/>
              <a:gd name="connsiteY85" fmla="*/ 3121094 h 4338987"/>
              <a:gd name="connsiteX86" fmla="*/ 1393003 w 4201796"/>
              <a:gd name="connsiteY86" fmla="*/ 3052514 h 4338987"/>
              <a:gd name="connsiteX87" fmla="*/ 1084393 w 4201796"/>
              <a:gd name="connsiteY87" fmla="*/ 3029654 h 4338987"/>
              <a:gd name="connsiteX88" fmla="*/ 730063 w 4201796"/>
              <a:gd name="connsiteY88" fmla="*/ 2961074 h 4338987"/>
              <a:gd name="connsiteX89" fmla="*/ 375733 w 4201796"/>
              <a:gd name="connsiteY89" fmla="*/ 3132524 h 4338987"/>
              <a:gd name="connsiteX90" fmla="*/ 421453 w 4201796"/>
              <a:gd name="connsiteY90" fmla="*/ 3029654 h 4338987"/>
              <a:gd name="connsiteX91" fmla="*/ 627193 w 4201796"/>
              <a:gd name="connsiteY91" fmla="*/ 2926784 h 4338987"/>
              <a:gd name="connsiteX92" fmla="*/ 810073 w 4201796"/>
              <a:gd name="connsiteY92" fmla="*/ 2755334 h 4338987"/>
              <a:gd name="connsiteX93" fmla="*/ 1152973 w 4201796"/>
              <a:gd name="connsiteY93" fmla="*/ 2778194 h 4338987"/>
              <a:gd name="connsiteX94" fmla="*/ 1461583 w 4201796"/>
              <a:gd name="connsiteY94" fmla="*/ 2823914 h 4338987"/>
              <a:gd name="connsiteX95" fmla="*/ 1953073 w 4201796"/>
              <a:gd name="connsiteY95" fmla="*/ 2663894 h 4338987"/>
              <a:gd name="connsiteX96" fmla="*/ 1701613 w 4201796"/>
              <a:gd name="connsiteY96" fmla="*/ 2263844 h 4338987"/>
              <a:gd name="connsiteX97" fmla="*/ 1690183 w 4201796"/>
              <a:gd name="connsiteY97" fmla="*/ 1966664 h 4338987"/>
              <a:gd name="connsiteX98" fmla="*/ 1381991 w 4201796"/>
              <a:gd name="connsiteY98" fmla="*/ 1841930 h 4338987"/>
              <a:gd name="connsiteX99" fmla="*/ 1095823 w 4201796"/>
              <a:gd name="connsiteY99" fmla="*/ 1715204 h 4338987"/>
              <a:gd name="connsiteX100" fmla="*/ 746507 w 4201796"/>
              <a:gd name="connsiteY100" fmla="*/ 1626741 h 4338987"/>
              <a:gd name="connsiteX101" fmla="*/ 352873 w 4201796"/>
              <a:gd name="connsiteY101" fmla="*/ 1726634 h 4338987"/>
              <a:gd name="connsiteX102" fmla="*/ 113171 w 4201796"/>
              <a:gd name="connsiteY102" fmla="*/ 1763908 h 4338987"/>
              <a:gd name="connsiteX103" fmla="*/ 9973 w 4201796"/>
              <a:gd name="connsiteY103" fmla="*/ 1738064 h 4338987"/>
              <a:gd name="connsiteX104" fmla="*/ 348516 w 4201796"/>
              <a:gd name="connsiteY104" fmla="*/ 1644138 h 4338987"/>
              <a:gd name="connsiteX105" fmla="*/ 653097 w 4201796"/>
              <a:gd name="connsiteY105" fmla="*/ 1544246 h 4338987"/>
              <a:gd name="connsiteX106" fmla="*/ 1072963 w 4201796"/>
              <a:gd name="connsiteY106" fmla="*/ 1612334 h 4338987"/>
              <a:gd name="connsiteX107" fmla="*/ 1244413 w 4201796"/>
              <a:gd name="connsiteY107" fmla="*/ 1658054 h 4338987"/>
              <a:gd name="connsiteX108" fmla="*/ 1205766 w 4201796"/>
              <a:gd name="connsiteY108" fmla="*/ 1452314 h 4338987"/>
              <a:gd name="connsiteX109" fmla="*/ 1046313 w 4201796"/>
              <a:gd name="connsiteY109" fmla="*/ 815735 h 4338987"/>
              <a:gd name="connsiteX110" fmla="*/ 1221553 w 4201796"/>
              <a:gd name="connsiteY110" fmla="*/ 1212284 h 4338987"/>
              <a:gd name="connsiteX0" fmla="*/ 1221553 w 4200104"/>
              <a:gd name="connsiteY0" fmla="*/ 1212284 h 4338987"/>
              <a:gd name="connsiteX1" fmla="*/ 1343911 w 4200104"/>
              <a:gd name="connsiteY1" fmla="*/ 1560154 h 4338987"/>
              <a:gd name="connsiteX2" fmla="*/ 1553023 w 4200104"/>
              <a:gd name="connsiteY2" fmla="*/ 1658054 h 4338987"/>
              <a:gd name="connsiteX3" fmla="*/ 1907353 w 4200104"/>
              <a:gd name="connsiteY3" fmla="*/ 1680914 h 4338987"/>
              <a:gd name="connsiteX4" fmla="*/ 2021653 w 4200104"/>
              <a:gd name="connsiteY4" fmla="*/ 1543754 h 4338987"/>
              <a:gd name="connsiteX5" fmla="*/ 2124523 w 4200104"/>
              <a:gd name="connsiteY5" fmla="*/ 1292294 h 4338987"/>
              <a:gd name="connsiteX6" fmla="*/ 2124523 w 4200104"/>
              <a:gd name="connsiteY6" fmla="*/ 1120844 h 4338987"/>
              <a:gd name="connsiteX7" fmla="*/ 2068029 w 4200104"/>
              <a:gd name="connsiteY7" fmla="*/ 825651 h 4338987"/>
              <a:gd name="connsiteX8" fmla="*/ 2078803 w 4200104"/>
              <a:gd name="connsiteY8" fmla="*/ 777944 h 4338987"/>
              <a:gd name="connsiteX9" fmla="*/ 2170243 w 4200104"/>
              <a:gd name="connsiteY9" fmla="*/ 1086554 h 4338987"/>
              <a:gd name="connsiteX10" fmla="*/ 2215963 w 4200104"/>
              <a:gd name="connsiteY10" fmla="*/ 1269434 h 4338987"/>
              <a:gd name="connsiteX11" fmla="*/ 2284543 w 4200104"/>
              <a:gd name="connsiteY11" fmla="*/ 1303724 h 4338987"/>
              <a:gd name="connsiteX12" fmla="*/ 2330263 w 4200104"/>
              <a:gd name="connsiteY12" fmla="*/ 1166564 h 4338987"/>
              <a:gd name="connsiteX13" fmla="*/ 2467423 w 4200104"/>
              <a:gd name="connsiteY13" fmla="*/ 880814 h 4338987"/>
              <a:gd name="connsiteX14" fmla="*/ 2558863 w 4200104"/>
              <a:gd name="connsiteY14" fmla="*/ 640784 h 4338987"/>
              <a:gd name="connsiteX15" fmla="*/ 2616013 w 4200104"/>
              <a:gd name="connsiteY15" fmla="*/ 537914 h 4338987"/>
              <a:gd name="connsiteX16" fmla="*/ 2558863 w 4200104"/>
              <a:gd name="connsiteY16" fmla="*/ 789374 h 4338987"/>
              <a:gd name="connsiteX17" fmla="*/ 2444563 w 4200104"/>
              <a:gd name="connsiteY17" fmla="*/ 1097984 h 4338987"/>
              <a:gd name="connsiteX18" fmla="*/ 2375983 w 4200104"/>
              <a:gd name="connsiteY18" fmla="*/ 1406594 h 4338987"/>
              <a:gd name="connsiteX19" fmla="*/ 2558863 w 4200104"/>
              <a:gd name="connsiteY19" fmla="*/ 1578044 h 4338987"/>
              <a:gd name="connsiteX20" fmla="*/ 2878903 w 4200104"/>
              <a:gd name="connsiteY20" fmla="*/ 1658054 h 4338987"/>
              <a:gd name="connsiteX21" fmla="*/ 3187513 w 4200104"/>
              <a:gd name="connsiteY21" fmla="*/ 1658054 h 4338987"/>
              <a:gd name="connsiteX22" fmla="*/ 3370393 w 4200104"/>
              <a:gd name="connsiteY22" fmla="*/ 1566614 h 4338987"/>
              <a:gd name="connsiteX23" fmla="*/ 3473263 w 4200104"/>
              <a:gd name="connsiteY23" fmla="*/ 1372304 h 4338987"/>
              <a:gd name="connsiteX24" fmla="*/ 3461833 w 4200104"/>
              <a:gd name="connsiteY24" fmla="*/ 1097984 h 4338987"/>
              <a:gd name="connsiteX25" fmla="*/ 3450403 w 4200104"/>
              <a:gd name="connsiteY25" fmla="*/ 777944 h 4338987"/>
              <a:gd name="connsiteX26" fmla="*/ 3759013 w 4200104"/>
              <a:gd name="connsiteY26" fmla="*/ 572204 h 4338987"/>
              <a:gd name="connsiteX27" fmla="*/ 3999043 w 4200104"/>
              <a:gd name="connsiteY27" fmla="*/ 92144 h 4338987"/>
              <a:gd name="connsiteX28" fmla="*/ 4033333 w 4200104"/>
              <a:gd name="connsiteY28" fmla="*/ 12134 h 4338987"/>
              <a:gd name="connsiteX29" fmla="*/ 4010473 w 4200104"/>
              <a:gd name="connsiteY29" fmla="*/ 252164 h 4338987"/>
              <a:gd name="connsiteX30" fmla="*/ 3827593 w 4200104"/>
              <a:gd name="connsiteY30" fmla="*/ 652214 h 4338987"/>
              <a:gd name="connsiteX31" fmla="*/ 3644713 w 4200104"/>
              <a:gd name="connsiteY31" fmla="*/ 789374 h 4338987"/>
              <a:gd name="connsiteX32" fmla="*/ 3563719 w 4200104"/>
              <a:gd name="connsiteY32" fmla="*/ 977218 h 4338987"/>
              <a:gd name="connsiteX33" fmla="*/ 3861883 w 4200104"/>
              <a:gd name="connsiteY33" fmla="*/ 846524 h 4338987"/>
              <a:gd name="connsiteX34" fmla="*/ 4193353 w 4200104"/>
              <a:gd name="connsiteY34" fmla="*/ 720794 h 4338987"/>
              <a:gd name="connsiteX35" fmla="*/ 4064251 w 4200104"/>
              <a:gd name="connsiteY35" fmla="*/ 847521 h 4338987"/>
              <a:gd name="connsiteX36" fmla="*/ 3818880 w 4200104"/>
              <a:gd name="connsiteY36" fmla="*/ 991631 h 4338987"/>
              <a:gd name="connsiteX37" fmla="*/ 3658531 w 4200104"/>
              <a:gd name="connsiteY37" fmla="*/ 1093504 h 4338987"/>
              <a:gd name="connsiteX38" fmla="*/ 3656143 w 4200104"/>
              <a:gd name="connsiteY38" fmla="*/ 1235144 h 4338987"/>
              <a:gd name="connsiteX39" fmla="*/ 3621853 w 4200104"/>
              <a:gd name="connsiteY39" fmla="*/ 1532324 h 4338987"/>
              <a:gd name="connsiteX40" fmla="*/ 3461833 w 4200104"/>
              <a:gd name="connsiteY40" fmla="*/ 1726634 h 4338987"/>
              <a:gd name="connsiteX41" fmla="*/ 3278953 w 4200104"/>
              <a:gd name="connsiteY41" fmla="*/ 2035244 h 4338987"/>
              <a:gd name="connsiteX42" fmla="*/ 3233233 w 4200104"/>
              <a:gd name="connsiteY42" fmla="*/ 2309564 h 4338987"/>
              <a:gd name="connsiteX43" fmla="*/ 3404683 w 4200104"/>
              <a:gd name="connsiteY43" fmla="*/ 2458154 h 4338987"/>
              <a:gd name="connsiteX44" fmla="*/ 3759013 w 4200104"/>
              <a:gd name="connsiteY44" fmla="*/ 2663894 h 4338987"/>
              <a:gd name="connsiteX45" fmla="*/ 4079053 w 4200104"/>
              <a:gd name="connsiteY45" fmla="*/ 2778194 h 4338987"/>
              <a:gd name="connsiteX46" fmla="*/ 4079053 w 4200104"/>
              <a:gd name="connsiteY46" fmla="*/ 2881064 h 4338987"/>
              <a:gd name="connsiteX47" fmla="*/ 3770443 w 4200104"/>
              <a:gd name="connsiteY47" fmla="*/ 2869634 h 4338987"/>
              <a:gd name="connsiteX48" fmla="*/ 3404683 w 4200104"/>
              <a:gd name="connsiteY48" fmla="*/ 2732474 h 4338987"/>
              <a:gd name="connsiteX49" fmla="*/ 3084643 w 4200104"/>
              <a:gd name="connsiteY49" fmla="*/ 2663894 h 4338987"/>
              <a:gd name="connsiteX50" fmla="*/ 2958913 w 4200104"/>
              <a:gd name="connsiteY50" fmla="*/ 2698184 h 4338987"/>
              <a:gd name="connsiteX51" fmla="*/ 2821753 w 4200104"/>
              <a:gd name="connsiteY51" fmla="*/ 2823914 h 4338987"/>
              <a:gd name="connsiteX52" fmla="*/ 2764603 w 4200104"/>
              <a:gd name="connsiteY52" fmla="*/ 2995364 h 4338987"/>
              <a:gd name="connsiteX53" fmla="*/ 2970343 w 4200104"/>
              <a:gd name="connsiteY53" fmla="*/ 3132524 h 4338987"/>
              <a:gd name="connsiteX54" fmla="*/ 3176083 w 4200104"/>
              <a:gd name="connsiteY54" fmla="*/ 3269684 h 4338987"/>
              <a:gd name="connsiteX55" fmla="*/ 3347533 w 4200104"/>
              <a:gd name="connsiteY55" fmla="*/ 3303974 h 4338987"/>
              <a:gd name="connsiteX56" fmla="*/ 3267523 w 4200104"/>
              <a:gd name="connsiteY56" fmla="*/ 3395414 h 4338987"/>
              <a:gd name="connsiteX57" fmla="*/ 3004633 w 4200104"/>
              <a:gd name="connsiteY57" fmla="*/ 3303974 h 4338987"/>
              <a:gd name="connsiteX58" fmla="*/ 2753173 w 4200104"/>
              <a:gd name="connsiteY58" fmla="*/ 3189674 h 4338987"/>
              <a:gd name="connsiteX59" fmla="*/ 2638873 w 4200104"/>
              <a:gd name="connsiteY59" fmla="*/ 3098234 h 4338987"/>
              <a:gd name="connsiteX60" fmla="*/ 2570293 w 4200104"/>
              <a:gd name="connsiteY60" fmla="*/ 3109664 h 4338987"/>
              <a:gd name="connsiteX61" fmla="*/ 2558863 w 4200104"/>
              <a:gd name="connsiteY61" fmla="*/ 3326834 h 4338987"/>
              <a:gd name="connsiteX62" fmla="*/ 2673163 w 4200104"/>
              <a:gd name="connsiteY62" fmla="*/ 3555434 h 4338987"/>
              <a:gd name="connsiteX63" fmla="*/ 2730313 w 4200104"/>
              <a:gd name="connsiteY63" fmla="*/ 4024064 h 4338987"/>
              <a:gd name="connsiteX64" fmla="*/ 2696023 w 4200104"/>
              <a:gd name="connsiteY64" fmla="*/ 4184084 h 4338987"/>
              <a:gd name="connsiteX65" fmla="*/ 2536003 w 4200104"/>
              <a:gd name="connsiteY65" fmla="*/ 4138364 h 4338987"/>
              <a:gd name="connsiteX66" fmla="*/ 2536003 w 4200104"/>
              <a:gd name="connsiteY66" fmla="*/ 3909764 h 4338987"/>
              <a:gd name="connsiteX67" fmla="*/ 2433133 w 4200104"/>
              <a:gd name="connsiteY67" fmla="*/ 3566864 h 4338987"/>
              <a:gd name="connsiteX68" fmla="*/ 2307403 w 4200104"/>
              <a:gd name="connsiteY68" fmla="*/ 3166814 h 4338987"/>
              <a:gd name="connsiteX69" fmla="*/ 2261683 w 4200104"/>
              <a:gd name="connsiteY69" fmla="*/ 3063944 h 4338987"/>
              <a:gd name="connsiteX70" fmla="*/ 2078803 w 4200104"/>
              <a:gd name="connsiteY70" fmla="*/ 2949644 h 4338987"/>
              <a:gd name="connsiteX71" fmla="*/ 1850203 w 4200104"/>
              <a:gd name="connsiteY71" fmla="*/ 3029654 h 4338987"/>
              <a:gd name="connsiteX72" fmla="*/ 1415863 w 4200104"/>
              <a:gd name="connsiteY72" fmla="*/ 3361124 h 4338987"/>
              <a:gd name="connsiteX73" fmla="*/ 1381573 w 4200104"/>
              <a:gd name="connsiteY73" fmla="*/ 3681164 h 4338987"/>
              <a:gd name="connsiteX74" fmla="*/ 1381573 w 4200104"/>
              <a:gd name="connsiteY74" fmla="*/ 3989774 h 4338987"/>
              <a:gd name="connsiteX75" fmla="*/ 1290133 w 4200104"/>
              <a:gd name="connsiteY75" fmla="*/ 4309814 h 4338987"/>
              <a:gd name="connsiteX76" fmla="*/ 1198693 w 4200104"/>
              <a:gd name="connsiteY76" fmla="*/ 4298384 h 4338987"/>
              <a:gd name="connsiteX77" fmla="*/ 1187263 w 4200104"/>
              <a:gd name="connsiteY77" fmla="*/ 4081214 h 4338987"/>
              <a:gd name="connsiteX78" fmla="*/ 1198693 w 4200104"/>
              <a:gd name="connsiteY78" fmla="*/ 3909764 h 4338987"/>
              <a:gd name="connsiteX79" fmla="*/ 970093 w 4200104"/>
              <a:gd name="connsiteY79" fmla="*/ 3989774 h 4338987"/>
              <a:gd name="connsiteX80" fmla="*/ 718633 w 4200104"/>
              <a:gd name="connsiteY80" fmla="*/ 4069784 h 4338987"/>
              <a:gd name="connsiteX81" fmla="*/ 741493 w 4200104"/>
              <a:gd name="connsiteY81" fmla="*/ 3955484 h 4338987"/>
              <a:gd name="connsiteX82" fmla="*/ 1130113 w 4200104"/>
              <a:gd name="connsiteY82" fmla="*/ 3795464 h 4338987"/>
              <a:gd name="connsiteX83" fmla="*/ 1278703 w 4200104"/>
              <a:gd name="connsiteY83" fmla="*/ 3726884 h 4338987"/>
              <a:gd name="connsiteX84" fmla="*/ 1221553 w 4200104"/>
              <a:gd name="connsiteY84" fmla="*/ 3372554 h 4338987"/>
              <a:gd name="connsiteX85" fmla="*/ 1324423 w 4200104"/>
              <a:gd name="connsiteY85" fmla="*/ 3121094 h 4338987"/>
              <a:gd name="connsiteX86" fmla="*/ 1393003 w 4200104"/>
              <a:gd name="connsiteY86" fmla="*/ 3052514 h 4338987"/>
              <a:gd name="connsiteX87" fmla="*/ 1084393 w 4200104"/>
              <a:gd name="connsiteY87" fmla="*/ 3029654 h 4338987"/>
              <a:gd name="connsiteX88" fmla="*/ 730063 w 4200104"/>
              <a:gd name="connsiteY88" fmla="*/ 2961074 h 4338987"/>
              <a:gd name="connsiteX89" fmla="*/ 375733 w 4200104"/>
              <a:gd name="connsiteY89" fmla="*/ 3132524 h 4338987"/>
              <a:gd name="connsiteX90" fmla="*/ 421453 w 4200104"/>
              <a:gd name="connsiteY90" fmla="*/ 3029654 h 4338987"/>
              <a:gd name="connsiteX91" fmla="*/ 627193 w 4200104"/>
              <a:gd name="connsiteY91" fmla="*/ 2926784 h 4338987"/>
              <a:gd name="connsiteX92" fmla="*/ 810073 w 4200104"/>
              <a:gd name="connsiteY92" fmla="*/ 2755334 h 4338987"/>
              <a:gd name="connsiteX93" fmla="*/ 1152973 w 4200104"/>
              <a:gd name="connsiteY93" fmla="*/ 2778194 h 4338987"/>
              <a:gd name="connsiteX94" fmla="*/ 1461583 w 4200104"/>
              <a:gd name="connsiteY94" fmla="*/ 2823914 h 4338987"/>
              <a:gd name="connsiteX95" fmla="*/ 1953073 w 4200104"/>
              <a:gd name="connsiteY95" fmla="*/ 2663894 h 4338987"/>
              <a:gd name="connsiteX96" fmla="*/ 1701613 w 4200104"/>
              <a:gd name="connsiteY96" fmla="*/ 2263844 h 4338987"/>
              <a:gd name="connsiteX97" fmla="*/ 1690183 w 4200104"/>
              <a:gd name="connsiteY97" fmla="*/ 1966664 h 4338987"/>
              <a:gd name="connsiteX98" fmla="*/ 1381991 w 4200104"/>
              <a:gd name="connsiteY98" fmla="*/ 1841930 h 4338987"/>
              <a:gd name="connsiteX99" fmla="*/ 1095823 w 4200104"/>
              <a:gd name="connsiteY99" fmla="*/ 1715204 h 4338987"/>
              <a:gd name="connsiteX100" fmla="*/ 746507 w 4200104"/>
              <a:gd name="connsiteY100" fmla="*/ 1626741 h 4338987"/>
              <a:gd name="connsiteX101" fmla="*/ 352873 w 4200104"/>
              <a:gd name="connsiteY101" fmla="*/ 1726634 h 4338987"/>
              <a:gd name="connsiteX102" fmla="*/ 113171 w 4200104"/>
              <a:gd name="connsiteY102" fmla="*/ 1763908 h 4338987"/>
              <a:gd name="connsiteX103" fmla="*/ 9973 w 4200104"/>
              <a:gd name="connsiteY103" fmla="*/ 1738064 h 4338987"/>
              <a:gd name="connsiteX104" fmla="*/ 348516 w 4200104"/>
              <a:gd name="connsiteY104" fmla="*/ 1644138 h 4338987"/>
              <a:gd name="connsiteX105" fmla="*/ 653097 w 4200104"/>
              <a:gd name="connsiteY105" fmla="*/ 1544246 h 4338987"/>
              <a:gd name="connsiteX106" fmla="*/ 1072963 w 4200104"/>
              <a:gd name="connsiteY106" fmla="*/ 1612334 h 4338987"/>
              <a:gd name="connsiteX107" fmla="*/ 1244413 w 4200104"/>
              <a:gd name="connsiteY107" fmla="*/ 1658054 h 4338987"/>
              <a:gd name="connsiteX108" fmla="*/ 1205766 w 4200104"/>
              <a:gd name="connsiteY108" fmla="*/ 1452314 h 4338987"/>
              <a:gd name="connsiteX109" fmla="*/ 1046313 w 4200104"/>
              <a:gd name="connsiteY109" fmla="*/ 815735 h 4338987"/>
              <a:gd name="connsiteX110" fmla="*/ 1221553 w 4200104"/>
              <a:gd name="connsiteY110" fmla="*/ 1212284 h 4338987"/>
              <a:gd name="connsiteX0" fmla="*/ 1221553 w 4207197"/>
              <a:gd name="connsiteY0" fmla="*/ 1212284 h 4338987"/>
              <a:gd name="connsiteX1" fmla="*/ 1343911 w 4207197"/>
              <a:gd name="connsiteY1" fmla="*/ 1560154 h 4338987"/>
              <a:gd name="connsiteX2" fmla="*/ 1553023 w 4207197"/>
              <a:gd name="connsiteY2" fmla="*/ 1658054 h 4338987"/>
              <a:gd name="connsiteX3" fmla="*/ 1907353 w 4207197"/>
              <a:gd name="connsiteY3" fmla="*/ 1680914 h 4338987"/>
              <a:gd name="connsiteX4" fmla="*/ 2021653 w 4207197"/>
              <a:gd name="connsiteY4" fmla="*/ 1543754 h 4338987"/>
              <a:gd name="connsiteX5" fmla="*/ 2124523 w 4207197"/>
              <a:gd name="connsiteY5" fmla="*/ 1292294 h 4338987"/>
              <a:gd name="connsiteX6" fmla="*/ 2124523 w 4207197"/>
              <a:gd name="connsiteY6" fmla="*/ 1120844 h 4338987"/>
              <a:gd name="connsiteX7" fmla="*/ 2068029 w 4207197"/>
              <a:gd name="connsiteY7" fmla="*/ 825651 h 4338987"/>
              <a:gd name="connsiteX8" fmla="*/ 2078803 w 4207197"/>
              <a:gd name="connsiteY8" fmla="*/ 777944 h 4338987"/>
              <a:gd name="connsiteX9" fmla="*/ 2170243 w 4207197"/>
              <a:gd name="connsiteY9" fmla="*/ 1086554 h 4338987"/>
              <a:gd name="connsiteX10" fmla="*/ 2215963 w 4207197"/>
              <a:gd name="connsiteY10" fmla="*/ 1269434 h 4338987"/>
              <a:gd name="connsiteX11" fmla="*/ 2284543 w 4207197"/>
              <a:gd name="connsiteY11" fmla="*/ 1303724 h 4338987"/>
              <a:gd name="connsiteX12" fmla="*/ 2330263 w 4207197"/>
              <a:gd name="connsiteY12" fmla="*/ 1166564 h 4338987"/>
              <a:gd name="connsiteX13" fmla="*/ 2467423 w 4207197"/>
              <a:gd name="connsiteY13" fmla="*/ 880814 h 4338987"/>
              <a:gd name="connsiteX14" fmla="*/ 2558863 w 4207197"/>
              <a:gd name="connsiteY14" fmla="*/ 640784 h 4338987"/>
              <a:gd name="connsiteX15" fmla="*/ 2616013 w 4207197"/>
              <a:gd name="connsiteY15" fmla="*/ 537914 h 4338987"/>
              <a:gd name="connsiteX16" fmla="*/ 2558863 w 4207197"/>
              <a:gd name="connsiteY16" fmla="*/ 789374 h 4338987"/>
              <a:gd name="connsiteX17" fmla="*/ 2444563 w 4207197"/>
              <a:gd name="connsiteY17" fmla="*/ 1097984 h 4338987"/>
              <a:gd name="connsiteX18" fmla="*/ 2375983 w 4207197"/>
              <a:gd name="connsiteY18" fmla="*/ 1406594 h 4338987"/>
              <a:gd name="connsiteX19" fmla="*/ 2558863 w 4207197"/>
              <a:gd name="connsiteY19" fmla="*/ 1578044 h 4338987"/>
              <a:gd name="connsiteX20" fmla="*/ 2878903 w 4207197"/>
              <a:gd name="connsiteY20" fmla="*/ 1658054 h 4338987"/>
              <a:gd name="connsiteX21" fmla="*/ 3187513 w 4207197"/>
              <a:gd name="connsiteY21" fmla="*/ 1658054 h 4338987"/>
              <a:gd name="connsiteX22" fmla="*/ 3370393 w 4207197"/>
              <a:gd name="connsiteY22" fmla="*/ 1566614 h 4338987"/>
              <a:gd name="connsiteX23" fmla="*/ 3473263 w 4207197"/>
              <a:gd name="connsiteY23" fmla="*/ 1372304 h 4338987"/>
              <a:gd name="connsiteX24" fmla="*/ 3461833 w 4207197"/>
              <a:gd name="connsiteY24" fmla="*/ 1097984 h 4338987"/>
              <a:gd name="connsiteX25" fmla="*/ 3450403 w 4207197"/>
              <a:gd name="connsiteY25" fmla="*/ 777944 h 4338987"/>
              <a:gd name="connsiteX26" fmla="*/ 3759013 w 4207197"/>
              <a:gd name="connsiteY26" fmla="*/ 572204 h 4338987"/>
              <a:gd name="connsiteX27" fmla="*/ 3999043 w 4207197"/>
              <a:gd name="connsiteY27" fmla="*/ 92144 h 4338987"/>
              <a:gd name="connsiteX28" fmla="*/ 4033333 w 4207197"/>
              <a:gd name="connsiteY28" fmla="*/ 12134 h 4338987"/>
              <a:gd name="connsiteX29" fmla="*/ 4010473 w 4207197"/>
              <a:gd name="connsiteY29" fmla="*/ 252164 h 4338987"/>
              <a:gd name="connsiteX30" fmla="*/ 3827593 w 4207197"/>
              <a:gd name="connsiteY30" fmla="*/ 652214 h 4338987"/>
              <a:gd name="connsiteX31" fmla="*/ 3644713 w 4207197"/>
              <a:gd name="connsiteY31" fmla="*/ 789374 h 4338987"/>
              <a:gd name="connsiteX32" fmla="*/ 3563719 w 4207197"/>
              <a:gd name="connsiteY32" fmla="*/ 977218 h 4338987"/>
              <a:gd name="connsiteX33" fmla="*/ 3861883 w 4207197"/>
              <a:gd name="connsiteY33" fmla="*/ 846524 h 4338987"/>
              <a:gd name="connsiteX34" fmla="*/ 4200754 w 4207197"/>
              <a:gd name="connsiteY34" fmla="*/ 774462 h 4338987"/>
              <a:gd name="connsiteX35" fmla="*/ 4064251 w 4207197"/>
              <a:gd name="connsiteY35" fmla="*/ 847521 h 4338987"/>
              <a:gd name="connsiteX36" fmla="*/ 3818880 w 4207197"/>
              <a:gd name="connsiteY36" fmla="*/ 991631 h 4338987"/>
              <a:gd name="connsiteX37" fmla="*/ 3658531 w 4207197"/>
              <a:gd name="connsiteY37" fmla="*/ 1093504 h 4338987"/>
              <a:gd name="connsiteX38" fmla="*/ 3656143 w 4207197"/>
              <a:gd name="connsiteY38" fmla="*/ 1235144 h 4338987"/>
              <a:gd name="connsiteX39" fmla="*/ 3621853 w 4207197"/>
              <a:gd name="connsiteY39" fmla="*/ 1532324 h 4338987"/>
              <a:gd name="connsiteX40" fmla="*/ 3461833 w 4207197"/>
              <a:gd name="connsiteY40" fmla="*/ 1726634 h 4338987"/>
              <a:gd name="connsiteX41" fmla="*/ 3278953 w 4207197"/>
              <a:gd name="connsiteY41" fmla="*/ 2035244 h 4338987"/>
              <a:gd name="connsiteX42" fmla="*/ 3233233 w 4207197"/>
              <a:gd name="connsiteY42" fmla="*/ 2309564 h 4338987"/>
              <a:gd name="connsiteX43" fmla="*/ 3404683 w 4207197"/>
              <a:gd name="connsiteY43" fmla="*/ 2458154 h 4338987"/>
              <a:gd name="connsiteX44" fmla="*/ 3759013 w 4207197"/>
              <a:gd name="connsiteY44" fmla="*/ 2663894 h 4338987"/>
              <a:gd name="connsiteX45" fmla="*/ 4079053 w 4207197"/>
              <a:gd name="connsiteY45" fmla="*/ 2778194 h 4338987"/>
              <a:gd name="connsiteX46" fmla="*/ 4079053 w 4207197"/>
              <a:gd name="connsiteY46" fmla="*/ 2881064 h 4338987"/>
              <a:gd name="connsiteX47" fmla="*/ 3770443 w 4207197"/>
              <a:gd name="connsiteY47" fmla="*/ 2869634 h 4338987"/>
              <a:gd name="connsiteX48" fmla="*/ 3404683 w 4207197"/>
              <a:gd name="connsiteY48" fmla="*/ 2732474 h 4338987"/>
              <a:gd name="connsiteX49" fmla="*/ 3084643 w 4207197"/>
              <a:gd name="connsiteY49" fmla="*/ 2663894 h 4338987"/>
              <a:gd name="connsiteX50" fmla="*/ 2958913 w 4207197"/>
              <a:gd name="connsiteY50" fmla="*/ 2698184 h 4338987"/>
              <a:gd name="connsiteX51" fmla="*/ 2821753 w 4207197"/>
              <a:gd name="connsiteY51" fmla="*/ 2823914 h 4338987"/>
              <a:gd name="connsiteX52" fmla="*/ 2764603 w 4207197"/>
              <a:gd name="connsiteY52" fmla="*/ 2995364 h 4338987"/>
              <a:gd name="connsiteX53" fmla="*/ 2970343 w 4207197"/>
              <a:gd name="connsiteY53" fmla="*/ 3132524 h 4338987"/>
              <a:gd name="connsiteX54" fmla="*/ 3176083 w 4207197"/>
              <a:gd name="connsiteY54" fmla="*/ 3269684 h 4338987"/>
              <a:gd name="connsiteX55" fmla="*/ 3347533 w 4207197"/>
              <a:gd name="connsiteY55" fmla="*/ 3303974 h 4338987"/>
              <a:gd name="connsiteX56" fmla="*/ 3267523 w 4207197"/>
              <a:gd name="connsiteY56" fmla="*/ 3395414 h 4338987"/>
              <a:gd name="connsiteX57" fmla="*/ 3004633 w 4207197"/>
              <a:gd name="connsiteY57" fmla="*/ 3303974 h 4338987"/>
              <a:gd name="connsiteX58" fmla="*/ 2753173 w 4207197"/>
              <a:gd name="connsiteY58" fmla="*/ 3189674 h 4338987"/>
              <a:gd name="connsiteX59" fmla="*/ 2638873 w 4207197"/>
              <a:gd name="connsiteY59" fmla="*/ 3098234 h 4338987"/>
              <a:gd name="connsiteX60" fmla="*/ 2570293 w 4207197"/>
              <a:gd name="connsiteY60" fmla="*/ 3109664 h 4338987"/>
              <a:gd name="connsiteX61" fmla="*/ 2558863 w 4207197"/>
              <a:gd name="connsiteY61" fmla="*/ 3326834 h 4338987"/>
              <a:gd name="connsiteX62" fmla="*/ 2673163 w 4207197"/>
              <a:gd name="connsiteY62" fmla="*/ 3555434 h 4338987"/>
              <a:gd name="connsiteX63" fmla="*/ 2730313 w 4207197"/>
              <a:gd name="connsiteY63" fmla="*/ 4024064 h 4338987"/>
              <a:gd name="connsiteX64" fmla="*/ 2696023 w 4207197"/>
              <a:gd name="connsiteY64" fmla="*/ 4184084 h 4338987"/>
              <a:gd name="connsiteX65" fmla="*/ 2536003 w 4207197"/>
              <a:gd name="connsiteY65" fmla="*/ 4138364 h 4338987"/>
              <a:gd name="connsiteX66" fmla="*/ 2536003 w 4207197"/>
              <a:gd name="connsiteY66" fmla="*/ 3909764 h 4338987"/>
              <a:gd name="connsiteX67" fmla="*/ 2433133 w 4207197"/>
              <a:gd name="connsiteY67" fmla="*/ 3566864 h 4338987"/>
              <a:gd name="connsiteX68" fmla="*/ 2307403 w 4207197"/>
              <a:gd name="connsiteY68" fmla="*/ 3166814 h 4338987"/>
              <a:gd name="connsiteX69" fmla="*/ 2261683 w 4207197"/>
              <a:gd name="connsiteY69" fmla="*/ 3063944 h 4338987"/>
              <a:gd name="connsiteX70" fmla="*/ 2078803 w 4207197"/>
              <a:gd name="connsiteY70" fmla="*/ 2949644 h 4338987"/>
              <a:gd name="connsiteX71" fmla="*/ 1850203 w 4207197"/>
              <a:gd name="connsiteY71" fmla="*/ 3029654 h 4338987"/>
              <a:gd name="connsiteX72" fmla="*/ 1415863 w 4207197"/>
              <a:gd name="connsiteY72" fmla="*/ 3361124 h 4338987"/>
              <a:gd name="connsiteX73" fmla="*/ 1381573 w 4207197"/>
              <a:gd name="connsiteY73" fmla="*/ 3681164 h 4338987"/>
              <a:gd name="connsiteX74" fmla="*/ 1381573 w 4207197"/>
              <a:gd name="connsiteY74" fmla="*/ 3989774 h 4338987"/>
              <a:gd name="connsiteX75" fmla="*/ 1290133 w 4207197"/>
              <a:gd name="connsiteY75" fmla="*/ 4309814 h 4338987"/>
              <a:gd name="connsiteX76" fmla="*/ 1198693 w 4207197"/>
              <a:gd name="connsiteY76" fmla="*/ 4298384 h 4338987"/>
              <a:gd name="connsiteX77" fmla="*/ 1187263 w 4207197"/>
              <a:gd name="connsiteY77" fmla="*/ 4081214 h 4338987"/>
              <a:gd name="connsiteX78" fmla="*/ 1198693 w 4207197"/>
              <a:gd name="connsiteY78" fmla="*/ 3909764 h 4338987"/>
              <a:gd name="connsiteX79" fmla="*/ 970093 w 4207197"/>
              <a:gd name="connsiteY79" fmla="*/ 3989774 h 4338987"/>
              <a:gd name="connsiteX80" fmla="*/ 718633 w 4207197"/>
              <a:gd name="connsiteY80" fmla="*/ 4069784 h 4338987"/>
              <a:gd name="connsiteX81" fmla="*/ 741493 w 4207197"/>
              <a:gd name="connsiteY81" fmla="*/ 3955484 h 4338987"/>
              <a:gd name="connsiteX82" fmla="*/ 1130113 w 4207197"/>
              <a:gd name="connsiteY82" fmla="*/ 3795464 h 4338987"/>
              <a:gd name="connsiteX83" fmla="*/ 1278703 w 4207197"/>
              <a:gd name="connsiteY83" fmla="*/ 3726884 h 4338987"/>
              <a:gd name="connsiteX84" fmla="*/ 1221553 w 4207197"/>
              <a:gd name="connsiteY84" fmla="*/ 3372554 h 4338987"/>
              <a:gd name="connsiteX85" fmla="*/ 1324423 w 4207197"/>
              <a:gd name="connsiteY85" fmla="*/ 3121094 h 4338987"/>
              <a:gd name="connsiteX86" fmla="*/ 1393003 w 4207197"/>
              <a:gd name="connsiteY86" fmla="*/ 3052514 h 4338987"/>
              <a:gd name="connsiteX87" fmla="*/ 1084393 w 4207197"/>
              <a:gd name="connsiteY87" fmla="*/ 3029654 h 4338987"/>
              <a:gd name="connsiteX88" fmla="*/ 730063 w 4207197"/>
              <a:gd name="connsiteY88" fmla="*/ 2961074 h 4338987"/>
              <a:gd name="connsiteX89" fmla="*/ 375733 w 4207197"/>
              <a:gd name="connsiteY89" fmla="*/ 3132524 h 4338987"/>
              <a:gd name="connsiteX90" fmla="*/ 421453 w 4207197"/>
              <a:gd name="connsiteY90" fmla="*/ 3029654 h 4338987"/>
              <a:gd name="connsiteX91" fmla="*/ 627193 w 4207197"/>
              <a:gd name="connsiteY91" fmla="*/ 2926784 h 4338987"/>
              <a:gd name="connsiteX92" fmla="*/ 810073 w 4207197"/>
              <a:gd name="connsiteY92" fmla="*/ 2755334 h 4338987"/>
              <a:gd name="connsiteX93" fmla="*/ 1152973 w 4207197"/>
              <a:gd name="connsiteY93" fmla="*/ 2778194 h 4338987"/>
              <a:gd name="connsiteX94" fmla="*/ 1461583 w 4207197"/>
              <a:gd name="connsiteY94" fmla="*/ 2823914 h 4338987"/>
              <a:gd name="connsiteX95" fmla="*/ 1953073 w 4207197"/>
              <a:gd name="connsiteY95" fmla="*/ 2663894 h 4338987"/>
              <a:gd name="connsiteX96" fmla="*/ 1701613 w 4207197"/>
              <a:gd name="connsiteY96" fmla="*/ 2263844 h 4338987"/>
              <a:gd name="connsiteX97" fmla="*/ 1690183 w 4207197"/>
              <a:gd name="connsiteY97" fmla="*/ 1966664 h 4338987"/>
              <a:gd name="connsiteX98" fmla="*/ 1381991 w 4207197"/>
              <a:gd name="connsiteY98" fmla="*/ 1841930 h 4338987"/>
              <a:gd name="connsiteX99" fmla="*/ 1095823 w 4207197"/>
              <a:gd name="connsiteY99" fmla="*/ 1715204 h 4338987"/>
              <a:gd name="connsiteX100" fmla="*/ 746507 w 4207197"/>
              <a:gd name="connsiteY100" fmla="*/ 1626741 h 4338987"/>
              <a:gd name="connsiteX101" fmla="*/ 352873 w 4207197"/>
              <a:gd name="connsiteY101" fmla="*/ 1726634 h 4338987"/>
              <a:gd name="connsiteX102" fmla="*/ 113171 w 4207197"/>
              <a:gd name="connsiteY102" fmla="*/ 1763908 h 4338987"/>
              <a:gd name="connsiteX103" fmla="*/ 9973 w 4207197"/>
              <a:gd name="connsiteY103" fmla="*/ 1738064 h 4338987"/>
              <a:gd name="connsiteX104" fmla="*/ 348516 w 4207197"/>
              <a:gd name="connsiteY104" fmla="*/ 1644138 h 4338987"/>
              <a:gd name="connsiteX105" fmla="*/ 653097 w 4207197"/>
              <a:gd name="connsiteY105" fmla="*/ 1544246 h 4338987"/>
              <a:gd name="connsiteX106" fmla="*/ 1072963 w 4207197"/>
              <a:gd name="connsiteY106" fmla="*/ 1612334 h 4338987"/>
              <a:gd name="connsiteX107" fmla="*/ 1244413 w 4207197"/>
              <a:gd name="connsiteY107" fmla="*/ 1658054 h 4338987"/>
              <a:gd name="connsiteX108" fmla="*/ 1205766 w 4207197"/>
              <a:gd name="connsiteY108" fmla="*/ 1452314 h 4338987"/>
              <a:gd name="connsiteX109" fmla="*/ 1046313 w 4207197"/>
              <a:gd name="connsiteY109" fmla="*/ 815735 h 4338987"/>
              <a:gd name="connsiteX110" fmla="*/ 1221553 w 4207197"/>
              <a:gd name="connsiteY110" fmla="*/ 1212284 h 4338987"/>
              <a:gd name="connsiteX0" fmla="*/ 1221553 w 4206653"/>
              <a:gd name="connsiteY0" fmla="*/ 1212284 h 4338987"/>
              <a:gd name="connsiteX1" fmla="*/ 1343911 w 4206653"/>
              <a:gd name="connsiteY1" fmla="*/ 1560154 h 4338987"/>
              <a:gd name="connsiteX2" fmla="*/ 1553023 w 4206653"/>
              <a:gd name="connsiteY2" fmla="*/ 1658054 h 4338987"/>
              <a:gd name="connsiteX3" fmla="*/ 1907353 w 4206653"/>
              <a:gd name="connsiteY3" fmla="*/ 1680914 h 4338987"/>
              <a:gd name="connsiteX4" fmla="*/ 2021653 w 4206653"/>
              <a:gd name="connsiteY4" fmla="*/ 1543754 h 4338987"/>
              <a:gd name="connsiteX5" fmla="*/ 2124523 w 4206653"/>
              <a:gd name="connsiteY5" fmla="*/ 1292294 h 4338987"/>
              <a:gd name="connsiteX6" fmla="*/ 2124523 w 4206653"/>
              <a:gd name="connsiteY6" fmla="*/ 1120844 h 4338987"/>
              <a:gd name="connsiteX7" fmla="*/ 2068029 w 4206653"/>
              <a:gd name="connsiteY7" fmla="*/ 825651 h 4338987"/>
              <a:gd name="connsiteX8" fmla="*/ 2078803 w 4206653"/>
              <a:gd name="connsiteY8" fmla="*/ 777944 h 4338987"/>
              <a:gd name="connsiteX9" fmla="*/ 2170243 w 4206653"/>
              <a:gd name="connsiteY9" fmla="*/ 1086554 h 4338987"/>
              <a:gd name="connsiteX10" fmla="*/ 2215963 w 4206653"/>
              <a:gd name="connsiteY10" fmla="*/ 1269434 h 4338987"/>
              <a:gd name="connsiteX11" fmla="*/ 2284543 w 4206653"/>
              <a:gd name="connsiteY11" fmla="*/ 1303724 h 4338987"/>
              <a:gd name="connsiteX12" fmla="*/ 2330263 w 4206653"/>
              <a:gd name="connsiteY12" fmla="*/ 1166564 h 4338987"/>
              <a:gd name="connsiteX13" fmla="*/ 2467423 w 4206653"/>
              <a:gd name="connsiteY13" fmla="*/ 880814 h 4338987"/>
              <a:gd name="connsiteX14" fmla="*/ 2558863 w 4206653"/>
              <a:gd name="connsiteY14" fmla="*/ 640784 h 4338987"/>
              <a:gd name="connsiteX15" fmla="*/ 2616013 w 4206653"/>
              <a:gd name="connsiteY15" fmla="*/ 537914 h 4338987"/>
              <a:gd name="connsiteX16" fmla="*/ 2558863 w 4206653"/>
              <a:gd name="connsiteY16" fmla="*/ 789374 h 4338987"/>
              <a:gd name="connsiteX17" fmla="*/ 2444563 w 4206653"/>
              <a:gd name="connsiteY17" fmla="*/ 1097984 h 4338987"/>
              <a:gd name="connsiteX18" fmla="*/ 2375983 w 4206653"/>
              <a:gd name="connsiteY18" fmla="*/ 1406594 h 4338987"/>
              <a:gd name="connsiteX19" fmla="*/ 2558863 w 4206653"/>
              <a:gd name="connsiteY19" fmla="*/ 1578044 h 4338987"/>
              <a:gd name="connsiteX20" fmla="*/ 2878903 w 4206653"/>
              <a:gd name="connsiteY20" fmla="*/ 1658054 h 4338987"/>
              <a:gd name="connsiteX21" fmla="*/ 3187513 w 4206653"/>
              <a:gd name="connsiteY21" fmla="*/ 1658054 h 4338987"/>
              <a:gd name="connsiteX22" fmla="*/ 3370393 w 4206653"/>
              <a:gd name="connsiteY22" fmla="*/ 1566614 h 4338987"/>
              <a:gd name="connsiteX23" fmla="*/ 3473263 w 4206653"/>
              <a:gd name="connsiteY23" fmla="*/ 1372304 h 4338987"/>
              <a:gd name="connsiteX24" fmla="*/ 3461833 w 4206653"/>
              <a:gd name="connsiteY24" fmla="*/ 1097984 h 4338987"/>
              <a:gd name="connsiteX25" fmla="*/ 3450403 w 4206653"/>
              <a:gd name="connsiteY25" fmla="*/ 777944 h 4338987"/>
              <a:gd name="connsiteX26" fmla="*/ 3759013 w 4206653"/>
              <a:gd name="connsiteY26" fmla="*/ 572204 h 4338987"/>
              <a:gd name="connsiteX27" fmla="*/ 3999043 w 4206653"/>
              <a:gd name="connsiteY27" fmla="*/ 92144 h 4338987"/>
              <a:gd name="connsiteX28" fmla="*/ 4033333 w 4206653"/>
              <a:gd name="connsiteY28" fmla="*/ 12134 h 4338987"/>
              <a:gd name="connsiteX29" fmla="*/ 4010473 w 4206653"/>
              <a:gd name="connsiteY29" fmla="*/ 252164 h 4338987"/>
              <a:gd name="connsiteX30" fmla="*/ 3827593 w 4206653"/>
              <a:gd name="connsiteY30" fmla="*/ 652214 h 4338987"/>
              <a:gd name="connsiteX31" fmla="*/ 3644713 w 4206653"/>
              <a:gd name="connsiteY31" fmla="*/ 789374 h 4338987"/>
              <a:gd name="connsiteX32" fmla="*/ 3563719 w 4206653"/>
              <a:gd name="connsiteY32" fmla="*/ 977218 h 4338987"/>
              <a:gd name="connsiteX33" fmla="*/ 3872985 w 4206653"/>
              <a:gd name="connsiteY33" fmla="*/ 882302 h 4338987"/>
              <a:gd name="connsiteX34" fmla="*/ 4200754 w 4206653"/>
              <a:gd name="connsiteY34" fmla="*/ 774462 h 4338987"/>
              <a:gd name="connsiteX35" fmla="*/ 4064251 w 4206653"/>
              <a:gd name="connsiteY35" fmla="*/ 847521 h 4338987"/>
              <a:gd name="connsiteX36" fmla="*/ 3818880 w 4206653"/>
              <a:gd name="connsiteY36" fmla="*/ 991631 h 4338987"/>
              <a:gd name="connsiteX37" fmla="*/ 3658531 w 4206653"/>
              <a:gd name="connsiteY37" fmla="*/ 1093504 h 4338987"/>
              <a:gd name="connsiteX38" fmla="*/ 3656143 w 4206653"/>
              <a:gd name="connsiteY38" fmla="*/ 1235144 h 4338987"/>
              <a:gd name="connsiteX39" fmla="*/ 3621853 w 4206653"/>
              <a:gd name="connsiteY39" fmla="*/ 1532324 h 4338987"/>
              <a:gd name="connsiteX40" fmla="*/ 3461833 w 4206653"/>
              <a:gd name="connsiteY40" fmla="*/ 1726634 h 4338987"/>
              <a:gd name="connsiteX41" fmla="*/ 3278953 w 4206653"/>
              <a:gd name="connsiteY41" fmla="*/ 2035244 h 4338987"/>
              <a:gd name="connsiteX42" fmla="*/ 3233233 w 4206653"/>
              <a:gd name="connsiteY42" fmla="*/ 2309564 h 4338987"/>
              <a:gd name="connsiteX43" fmla="*/ 3404683 w 4206653"/>
              <a:gd name="connsiteY43" fmla="*/ 2458154 h 4338987"/>
              <a:gd name="connsiteX44" fmla="*/ 3759013 w 4206653"/>
              <a:gd name="connsiteY44" fmla="*/ 2663894 h 4338987"/>
              <a:gd name="connsiteX45" fmla="*/ 4079053 w 4206653"/>
              <a:gd name="connsiteY45" fmla="*/ 2778194 h 4338987"/>
              <a:gd name="connsiteX46" fmla="*/ 4079053 w 4206653"/>
              <a:gd name="connsiteY46" fmla="*/ 2881064 h 4338987"/>
              <a:gd name="connsiteX47" fmla="*/ 3770443 w 4206653"/>
              <a:gd name="connsiteY47" fmla="*/ 2869634 h 4338987"/>
              <a:gd name="connsiteX48" fmla="*/ 3404683 w 4206653"/>
              <a:gd name="connsiteY48" fmla="*/ 2732474 h 4338987"/>
              <a:gd name="connsiteX49" fmla="*/ 3084643 w 4206653"/>
              <a:gd name="connsiteY49" fmla="*/ 2663894 h 4338987"/>
              <a:gd name="connsiteX50" fmla="*/ 2958913 w 4206653"/>
              <a:gd name="connsiteY50" fmla="*/ 2698184 h 4338987"/>
              <a:gd name="connsiteX51" fmla="*/ 2821753 w 4206653"/>
              <a:gd name="connsiteY51" fmla="*/ 2823914 h 4338987"/>
              <a:gd name="connsiteX52" fmla="*/ 2764603 w 4206653"/>
              <a:gd name="connsiteY52" fmla="*/ 2995364 h 4338987"/>
              <a:gd name="connsiteX53" fmla="*/ 2970343 w 4206653"/>
              <a:gd name="connsiteY53" fmla="*/ 3132524 h 4338987"/>
              <a:gd name="connsiteX54" fmla="*/ 3176083 w 4206653"/>
              <a:gd name="connsiteY54" fmla="*/ 3269684 h 4338987"/>
              <a:gd name="connsiteX55" fmla="*/ 3347533 w 4206653"/>
              <a:gd name="connsiteY55" fmla="*/ 3303974 h 4338987"/>
              <a:gd name="connsiteX56" fmla="*/ 3267523 w 4206653"/>
              <a:gd name="connsiteY56" fmla="*/ 3395414 h 4338987"/>
              <a:gd name="connsiteX57" fmla="*/ 3004633 w 4206653"/>
              <a:gd name="connsiteY57" fmla="*/ 3303974 h 4338987"/>
              <a:gd name="connsiteX58" fmla="*/ 2753173 w 4206653"/>
              <a:gd name="connsiteY58" fmla="*/ 3189674 h 4338987"/>
              <a:gd name="connsiteX59" fmla="*/ 2638873 w 4206653"/>
              <a:gd name="connsiteY59" fmla="*/ 3098234 h 4338987"/>
              <a:gd name="connsiteX60" fmla="*/ 2570293 w 4206653"/>
              <a:gd name="connsiteY60" fmla="*/ 3109664 h 4338987"/>
              <a:gd name="connsiteX61" fmla="*/ 2558863 w 4206653"/>
              <a:gd name="connsiteY61" fmla="*/ 3326834 h 4338987"/>
              <a:gd name="connsiteX62" fmla="*/ 2673163 w 4206653"/>
              <a:gd name="connsiteY62" fmla="*/ 3555434 h 4338987"/>
              <a:gd name="connsiteX63" fmla="*/ 2730313 w 4206653"/>
              <a:gd name="connsiteY63" fmla="*/ 4024064 h 4338987"/>
              <a:gd name="connsiteX64" fmla="*/ 2696023 w 4206653"/>
              <a:gd name="connsiteY64" fmla="*/ 4184084 h 4338987"/>
              <a:gd name="connsiteX65" fmla="*/ 2536003 w 4206653"/>
              <a:gd name="connsiteY65" fmla="*/ 4138364 h 4338987"/>
              <a:gd name="connsiteX66" fmla="*/ 2536003 w 4206653"/>
              <a:gd name="connsiteY66" fmla="*/ 3909764 h 4338987"/>
              <a:gd name="connsiteX67" fmla="*/ 2433133 w 4206653"/>
              <a:gd name="connsiteY67" fmla="*/ 3566864 h 4338987"/>
              <a:gd name="connsiteX68" fmla="*/ 2307403 w 4206653"/>
              <a:gd name="connsiteY68" fmla="*/ 3166814 h 4338987"/>
              <a:gd name="connsiteX69" fmla="*/ 2261683 w 4206653"/>
              <a:gd name="connsiteY69" fmla="*/ 3063944 h 4338987"/>
              <a:gd name="connsiteX70" fmla="*/ 2078803 w 4206653"/>
              <a:gd name="connsiteY70" fmla="*/ 2949644 h 4338987"/>
              <a:gd name="connsiteX71" fmla="*/ 1850203 w 4206653"/>
              <a:gd name="connsiteY71" fmla="*/ 3029654 h 4338987"/>
              <a:gd name="connsiteX72" fmla="*/ 1415863 w 4206653"/>
              <a:gd name="connsiteY72" fmla="*/ 3361124 h 4338987"/>
              <a:gd name="connsiteX73" fmla="*/ 1381573 w 4206653"/>
              <a:gd name="connsiteY73" fmla="*/ 3681164 h 4338987"/>
              <a:gd name="connsiteX74" fmla="*/ 1381573 w 4206653"/>
              <a:gd name="connsiteY74" fmla="*/ 3989774 h 4338987"/>
              <a:gd name="connsiteX75" fmla="*/ 1290133 w 4206653"/>
              <a:gd name="connsiteY75" fmla="*/ 4309814 h 4338987"/>
              <a:gd name="connsiteX76" fmla="*/ 1198693 w 4206653"/>
              <a:gd name="connsiteY76" fmla="*/ 4298384 h 4338987"/>
              <a:gd name="connsiteX77" fmla="*/ 1187263 w 4206653"/>
              <a:gd name="connsiteY77" fmla="*/ 4081214 h 4338987"/>
              <a:gd name="connsiteX78" fmla="*/ 1198693 w 4206653"/>
              <a:gd name="connsiteY78" fmla="*/ 3909764 h 4338987"/>
              <a:gd name="connsiteX79" fmla="*/ 970093 w 4206653"/>
              <a:gd name="connsiteY79" fmla="*/ 3989774 h 4338987"/>
              <a:gd name="connsiteX80" fmla="*/ 718633 w 4206653"/>
              <a:gd name="connsiteY80" fmla="*/ 4069784 h 4338987"/>
              <a:gd name="connsiteX81" fmla="*/ 741493 w 4206653"/>
              <a:gd name="connsiteY81" fmla="*/ 3955484 h 4338987"/>
              <a:gd name="connsiteX82" fmla="*/ 1130113 w 4206653"/>
              <a:gd name="connsiteY82" fmla="*/ 3795464 h 4338987"/>
              <a:gd name="connsiteX83" fmla="*/ 1278703 w 4206653"/>
              <a:gd name="connsiteY83" fmla="*/ 3726884 h 4338987"/>
              <a:gd name="connsiteX84" fmla="*/ 1221553 w 4206653"/>
              <a:gd name="connsiteY84" fmla="*/ 3372554 h 4338987"/>
              <a:gd name="connsiteX85" fmla="*/ 1324423 w 4206653"/>
              <a:gd name="connsiteY85" fmla="*/ 3121094 h 4338987"/>
              <a:gd name="connsiteX86" fmla="*/ 1393003 w 4206653"/>
              <a:gd name="connsiteY86" fmla="*/ 3052514 h 4338987"/>
              <a:gd name="connsiteX87" fmla="*/ 1084393 w 4206653"/>
              <a:gd name="connsiteY87" fmla="*/ 3029654 h 4338987"/>
              <a:gd name="connsiteX88" fmla="*/ 730063 w 4206653"/>
              <a:gd name="connsiteY88" fmla="*/ 2961074 h 4338987"/>
              <a:gd name="connsiteX89" fmla="*/ 375733 w 4206653"/>
              <a:gd name="connsiteY89" fmla="*/ 3132524 h 4338987"/>
              <a:gd name="connsiteX90" fmla="*/ 421453 w 4206653"/>
              <a:gd name="connsiteY90" fmla="*/ 3029654 h 4338987"/>
              <a:gd name="connsiteX91" fmla="*/ 627193 w 4206653"/>
              <a:gd name="connsiteY91" fmla="*/ 2926784 h 4338987"/>
              <a:gd name="connsiteX92" fmla="*/ 810073 w 4206653"/>
              <a:gd name="connsiteY92" fmla="*/ 2755334 h 4338987"/>
              <a:gd name="connsiteX93" fmla="*/ 1152973 w 4206653"/>
              <a:gd name="connsiteY93" fmla="*/ 2778194 h 4338987"/>
              <a:gd name="connsiteX94" fmla="*/ 1461583 w 4206653"/>
              <a:gd name="connsiteY94" fmla="*/ 2823914 h 4338987"/>
              <a:gd name="connsiteX95" fmla="*/ 1953073 w 4206653"/>
              <a:gd name="connsiteY95" fmla="*/ 2663894 h 4338987"/>
              <a:gd name="connsiteX96" fmla="*/ 1701613 w 4206653"/>
              <a:gd name="connsiteY96" fmla="*/ 2263844 h 4338987"/>
              <a:gd name="connsiteX97" fmla="*/ 1690183 w 4206653"/>
              <a:gd name="connsiteY97" fmla="*/ 1966664 h 4338987"/>
              <a:gd name="connsiteX98" fmla="*/ 1381991 w 4206653"/>
              <a:gd name="connsiteY98" fmla="*/ 1841930 h 4338987"/>
              <a:gd name="connsiteX99" fmla="*/ 1095823 w 4206653"/>
              <a:gd name="connsiteY99" fmla="*/ 1715204 h 4338987"/>
              <a:gd name="connsiteX100" fmla="*/ 746507 w 4206653"/>
              <a:gd name="connsiteY100" fmla="*/ 1626741 h 4338987"/>
              <a:gd name="connsiteX101" fmla="*/ 352873 w 4206653"/>
              <a:gd name="connsiteY101" fmla="*/ 1726634 h 4338987"/>
              <a:gd name="connsiteX102" fmla="*/ 113171 w 4206653"/>
              <a:gd name="connsiteY102" fmla="*/ 1763908 h 4338987"/>
              <a:gd name="connsiteX103" fmla="*/ 9973 w 4206653"/>
              <a:gd name="connsiteY103" fmla="*/ 1738064 h 4338987"/>
              <a:gd name="connsiteX104" fmla="*/ 348516 w 4206653"/>
              <a:gd name="connsiteY104" fmla="*/ 1644138 h 4338987"/>
              <a:gd name="connsiteX105" fmla="*/ 653097 w 4206653"/>
              <a:gd name="connsiteY105" fmla="*/ 1544246 h 4338987"/>
              <a:gd name="connsiteX106" fmla="*/ 1072963 w 4206653"/>
              <a:gd name="connsiteY106" fmla="*/ 1612334 h 4338987"/>
              <a:gd name="connsiteX107" fmla="*/ 1244413 w 4206653"/>
              <a:gd name="connsiteY107" fmla="*/ 1658054 h 4338987"/>
              <a:gd name="connsiteX108" fmla="*/ 1205766 w 4206653"/>
              <a:gd name="connsiteY108" fmla="*/ 1452314 h 4338987"/>
              <a:gd name="connsiteX109" fmla="*/ 1046313 w 4206653"/>
              <a:gd name="connsiteY109" fmla="*/ 815735 h 4338987"/>
              <a:gd name="connsiteX110" fmla="*/ 1221553 w 4206653"/>
              <a:gd name="connsiteY110" fmla="*/ 1212284 h 4338987"/>
              <a:gd name="connsiteX0" fmla="*/ 1221553 w 4206653"/>
              <a:gd name="connsiteY0" fmla="*/ 1212284 h 4338987"/>
              <a:gd name="connsiteX1" fmla="*/ 1343911 w 4206653"/>
              <a:gd name="connsiteY1" fmla="*/ 1560154 h 4338987"/>
              <a:gd name="connsiteX2" fmla="*/ 1553023 w 4206653"/>
              <a:gd name="connsiteY2" fmla="*/ 1658054 h 4338987"/>
              <a:gd name="connsiteX3" fmla="*/ 1907353 w 4206653"/>
              <a:gd name="connsiteY3" fmla="*/ 1680914 h 4338987"/>
              <a:gd name="connsiteX4" fmla="*/ 2021653 w 4206653"/>
              <a:gd name="connsiteY4" fmla="*/ 1543754 h 4338987"/>
              <a:gd name="connsiteX5" fmla="*/ 2124523 w 4206653"/>
              <a:gd name="connsiteY5" fmla="*/ 1292294 h 4338987"/>
              <a:gd name="connsiteX6" fmla="*/ 2124523 w 4206653"/>
              <a:gd name="connsiteY6" fmla="*/ 1120844 h 4338987"/>
              <a:gd name="connsiteX7" fmla="*/ 2068029 w 4206653"/>
              <a:gd name="connsiteY7" fmla="*/ 825651 h 4338987"/>
              <a:gd name="connsiteX8" fmla="*/ 2078803 w 4206653"/>
              <a:gd name="connsiteY8" fmla="*/ 777944 h 4338987"/>
              <a:gd name="connsiteX9" fmla="*/ 2170243 w 4206653"/>
              <a:gd name="connsiteY9" fmla="*/ 1086554 h 4338987"/>
              <a:gd name="connsiteX10" fmla="*/ 2215963 w 4206653"/>
              <a:gd name="connsiteY10" fmla="*/ 1269434 h 4338987"/>
              <a:gd name="connsiteX11" fmla="*/ 2284543 w 4206653"/>
              <a:gd name="connsiteY11" fmla="*/ 1303724 h 4338987"/>
              <a:gd name="connsiteX12" fmla="*/ 2330263 w 4206653"/>
              <a:gd name="connsiteY12" fmla="*/ 1166564 h 4338987"/>
              <a:gd name="connsiteX13" fmla="*/ 2467423 w 4206653"/>
              <a:gd name="connsiteY13" fmla="*/ 880814 h 4338987"/>
              <a:gd name="connsiteX14" fmla="*/ 2558863 w 4206653"/>
              <a:gd name="connsiteY14" fmla="*/ 640784 h 4338987"/>
              <a:gd name="connsiteX15" fmla="*/ 2616013 w 4206653"/>
              <a:gd name="connsiteY15" fmla="*/ 537914 h 4338987"/>
              <a:gd name="connsiteX16" fmla="*/ 2558863 w 4206653"/>
              <a:gd name="connsiteY16" fmla="*/ 789374 h 4338987"/>
              <a:gd name="connsiteX17" fmla="*/ 2444563 w 4206653"/>
              <a:gd name="connsiteY17" fmla="*/ 1097984 h 4338987"/>
              <a:gd name="connsiteX18" fmla="*/ 2375983 w 4206653"/>
              <a:gd name="connsiteY18" fmla="*/ 1406594 h 4338987"/>
              <a:gd name="connsiteX19" fmla="*/ 2558863 w 4206653"/>
              <a:gd name="connsiteY19" fmla="*/ 1578044 h 4338987"/>
              <a:gd name="connsiteX20" fmla="*/ 2878903 w 4206653"/>
              <a:gd name="connsiteY20" fmla="*/ 1658054 h 4338987"/>
              <a:gd name="connsiteX21" fmla="*/ 3187513 w 4206653"/>
              <a:gd name="connsiteY21" fmla="*/ 1658054 h 4338987"/>
              <a:gd name="connsiteX22" fmla="*/ 3370393 w 4206653"/>
              <a:gd name="connsiteY22" fmla="*/ 1566614 h 4338987"/>
              <a:gd name="connsiteX23" fmla="*/ 3473263 w 4206653"/>
              <a:gd name="connsiteY23" fmla="*/ 1372304 h 4338987"/>
              <a:gd name="connsiteX24" fmla="*/ 3461833 w 4206653"/>
              <a:gd name="connsiteY24" fmla="*/ 1097984 h 4338987"/>
              <a:gd name="connsiteX25" fmla="*/ 3450403 w 4206653"/>
              <a:gd name="connsiteY25" fmla="*/ 777944 h 4338987"/>
              <a:gd name="connsiteX26" fmla="*/ 3759013 w 4206653"/>
              <a:gd name="connsiteY26" fmla="*/ 572204 h 4338987"/>
              <a:gd name="connsiteX27" fmla="*/ 3999043 w 4206653"/>
              <a:gd name="connsiteY27" fmla="*/ 92144 h 4338987"/>
              <a:gd name="connsiteX28" fmla="*/ 4033333 w 4206653"/>
              <a:gd name="connsiteY28" fmla="*/ 12134 h 4338987"/>
              <a:gd name="connsiteX29" fmla="*/ 4010473 w 4206653"/>
              <a:gd name="connsiteY29" fmla="*/ 252164 h 4338987"/>
              <a:gd name="connsiteX30" fmla="*/ 3827593 w 4206653"/>
              <a:gd name="connsiteY30" fmla="*/ 652214 h 4338987"/>
              <a:gd name="connsiteX31" fmla="*/ 3541098 w 4206653"/>
              <a:gd name="connsiteY31" fmla="*/ 811735 h 4338987"/>
              <a:gd name="connsiteX32" fmla="*/ 3563719 w 4206653"/>
              <a:gd name="connsiteY32" fmla="*/ 977218 h 4338987"/>
              <a:gd name="connsiteX33" fmla="*/ 3872985 w 4206653"/>
              <a:gd name="connsiteY33" fmla="*/ 882302 h 4338987"/>
              <a:gd name="connsiteX34" fmla="*/ 4200754 w 4206653"/>
              <a:gd name="connsiteY34" fmla="*/ 774462 h 4338987"/>
              <a:gd name="connsiteX35" fmla="*/ 4064251 w 4206653"/>
              <a:gd name="connsiteY35" fmla="*/ 847521 h 4338987"/>
              <a:gd name="connsiteX36" fmla="*/ 3818880 w 4206653"/>
              <a:gd name="connsiteY36" fmla="*/ 991631 h 4338987"/>
              <a:gd name="connsiteX37" fmla="*/ 3658531 w 4206653"/>
              <a:gd name="connsiteY37" fmla="*/ 1093504 h 4338987"/>
              <a:gd name="connsiteX38" fmla="*/ 3656143 w 4206653"/>
              <a:gd name="connsiteY38" fmla="*/ 1235144 h 4338987"/>
              <a:gd name="connsiteX39" fmla="*/ 3621853 w 4206653"/>
              <a:gd name="connsiteY39" fmla="*/ 1532324 h 4338987"/>
              <a:gd name="connsiteX40" fmla="*/ 3461833 w 4206653"/>
              <a:gd name="connsiteY40" fmla="*/ 1726634 h 4338987"/>
              <a:gd name="connsiteX41" fmla="*/ 3278953 w 4206653"/>
              <a:gd name="connsiteY41" fmla="*/ 2035244 h 4338987"/>
              <a:gd name="connsiteX42" fmla="*/ 3233233 w 4206653"/>
              <a:gd name="connsiteY42" fmla="*/ 2309564 h 4338987"/>
              <a:gd name="connsiteX43" fmla="*/ 3404683 w 4206653"/>
              <a:gd name="connsiteY43" fmla="*/ 2458154 h 4338987"/>
              <a:gd name="connsiteX44" fmla="*/ 3759013 w 4206653"/>
              <a:gd name="connsiteY44" fmla="*/ 2663894 h 4338987"/>
              <a:gd name="connsiteX45" fmla="*/ 4079053 w 4206653"/>
              <a:gd name="connsiteY45" fmla="*/ 2778194 h 4338987"/>
              <a:gd name="connsiteX46" fmla="*/ 4079053 w 4206653"/>
              <a:gd name="connsiteY46" fmla="*/ 2881064 h 4338987"/>
              <a:gd name="connsiteX47" fmla="*/ 3770443 w 4206653"/>
              <a:gd name="connsiteY47" fmla="*/ 2869634 h 4338987"/>
              <a:gd name="connsiteX48" fmla="*/ 3404683 w 4206653"/>
              <a:gd name="connsiteY48" fmla="*/ 2732474 h 4338987"/>
              <a:gd name="connsiteX49" fmla="*/ 3084643 w 4206653"/>
              <a:gd name="connsiteY49" fmla="*/ 2663894 h 4338987"/>
              <a:gd name="connsiteX50" fmla="*/ 2958913 w 4206653"/>
              <a:gd name="connsiteY50" fmla="*/ 2698184 h 4338987"/>
              <a:gd name="connsiteX51" fmla="*/ 2821753 w 4206653"/>
              <a:gd name="connsiteY51" fmla="*/ 2823914 h 4338987"/>
              <a:gd name="connsiteX52" fmla="*/ 2764603 w 4206653"/>
              <a:gd name="connsiteY52" fmla="*/ 2995364 h 4338987"/>
              <a:gd name="connsiteX53" fmla="*/ 2970343 w 4206653"/>
              <a:gd name="connsiteY53" fmla="*/ 3132524 h 4338987"/>
              <a:gd name="connsiteX54" fmla="*/ 3176083 w 4206653"/>
              <a:gd name="connsiteY54" fmla="*/ 3269684 h 4338987"/>
              <a:gd name="connsiteX55" fmla="*/ 3347533 w 4206653"/>
              <a:gd name="connsiteY55" fmla="*/ 3303974 h 4338987"/>
              <a:gd name="connsiteX56" fmla="*/ 3267523 w 4206653"/>
              <a:gd name="connsiteY56" fmla="*/ 3395414 h 4338987"/>
              <a:gd name="connsiteX57" fmla="*/ 3004633 w 4206653"/>
              <a:gd name="connsiteY57" fmla="*/ 3303974 h 4338987"/>
              <a:gd name="connsiteX58" fmla="*/ 2753173 w 4206653"/>
              <a:gd name="connsiteY58" fmla="*/ 3189674 h 4338987"/>
              <a:gd name="connsiteX59" fmla="*/ 2638873 w 4206653"/>
              <a:gd name="connsiteY59" fmla="*/ 3098234 h 4338987"/>
              <a:gd name="connsiteX60" fmla="*/ 2570293 w 4206653"/>
              <a:gd name="connsiteY60" fmla="*/ 3109664 h 4338987"/>
              <a:gd name="connsiteX61" fmla="*/ 2558863 w 4206653"/>
              <a:gd name="connsiteY61" fmla="*/ 3326834 h 4338987"/>
              <a:gd name="connsiteX62" fmla="*/ 2673163 w 4206653"/>
              <a:gd name="connsiteY62" fmla="*/ 3555434 h 4338987"/>
              <a:gd name="connsiteX63" fmla="*/ 2730313 w 4206653"/>
              <a:gd name="connsiteY63" fmla="*/ 4024064 h 4338987"/>
              <a:gd name="connsiteX64" fmla="*/ 2696023 w 4206653"/>
              <a:gd name="connsiteY64" fmla="*/ 4184084 h 4338987"/>
              <a:gd name="connsiteX65" fmla="*/ 2536003 w 4206653"/>
              <a:gd name="connsiteY65" fmla="*/ 4138364 h 4338987"/>
              <a:gd name="connsiteX66" fmla="*/ 2536003 w 4206653"/>
              <a:gd name="connsiteY66" fmla="*/ 3909764 h 4338987"/>
              <a:gd name="connsiteX67" fmla="*/ 2433133 w 4206653"/>
              <a:gd name="connsiteY67" fmla="*/ 3566864 h 4338987"/>
              <a:gd name="connsiteX68" fmla="*/ 2307403 w 4206653"/>
              <a:gd name="connsiteY68" fmla="*/ 3166814 h 4338987"/>
              <a:gd name="connsiteX69" fmla="*/ 2261683 w 4206653"/>
              <a:gd name="connsiteY69" fmla="*/ 3063944 h 4338987"/>
              <a:gd name="connsiteX70" fmla="*/ 2078803 w 4206653"/>
              <a:gd name="connsiteY70" fmla="*/ 2949644 h 4338987"/>
              <a:gd name="connsiteX71" fmla="*/ 1850203 w 4206653"/>
              <a:gd name="connsiteY71" fmla="*/ 3029654 h 4338987"/>
              <a:gd name="connsiteX72" fmla="*/ 1415863 w 4206653"/>
              <a:gd name="connsiteY72" fmla="*/ 3361124 h 4338987"/>
              <a:gd name="connsiteX73" fmla="*/ 1381573 w 4206653"/>
              <a:gd name="connsiteY73" fmla="*/ 3681164 h 4338987"/>
              <a:gd name="connsiteX74" fmla="*/ 1381573 w 4206653"/>
              <a:gd name="connsiteY74" fmla="*/ 3989774 h 4338987"/>
              <a:gd name="connsiteX75" fmla="*/ 1290133 w 4206653"/>
              <a:gd name="connsiteY75" fmla="*/ 4309814 h 4338987"/>
              <a:gd name="connsiteX76" fmla="*/ 1198693 w 4206653"/>
              <a:gd name="connsiteY76" fmla="*/ 4298384 h 4338987"/>
              <a:gd name="connsiteX77" fmla="*/ 1187263 w 4206653"/>
              <a:gd name="connsiteY77" fmla="*/ 4081214 h 4338987"/>
              <a:gd name="connsiteX78" fmla="*/ 1198693 w 4206653"/>
              <a:gd name="connsiteY78" fmla="*/ 3909764 h 4338987"/>
              <a:gd name="connsiteX79" fmla="*/ 970093 w 4206653"/>
              <a:gd name="connsiteY79" fmla="*/ 3989774 h 4338987"/>
              <a:gd name="connsiteX80" fmla="*/ 718633 w 4206653"/>
              <a:gd name="connsiteY80" fmla="*/ 4069784 h 4338987"/>
              <a:gd name="connsiteX81" fmla="*/ 741493 w 4206653"/>
              <a:gd name="connsiteY81" fmla="*/ 3955484 h 4338987"/>
              <a:gd name="connsiteX82" fmla="*/ 1130113 w 4206653"/>
              <a:gd name="connsiteY82" fmla="*/ 3795464 h 4338987"/>
              <a:gd name="connsiteX83" fmla="*/ 1278703 w 4206653"/>
              <a:gd name="connsiteY83" fmla="*/ 3726884 h 4338987"/>
              <a:gd name="connsiteX84" fmla="*/ 1221553 w 4206653"/>
              <a:gd name="connsiteY84" fmla="*/ 3372554 h 4338987"/>
              <a:gd name="connsiteX85" fmla="*/ 1324423 w 4206653"/>
              <a:gd name="connsiteY85" fmla="*/ 3121094 h 4338987"/>
              <a:gd name="connsiteX86" fmla="*/ 1393003 w 4206653"/>
              <a:gd name="connsiteY86" fmla="*/ 3052514 h 4338987"/>
              <a:gd name="connsiteX87" fmla="*/ 1084393 w 4206653"/>
              <a:gd name="connsiteY87" fmla="*/ 3029654 h 4338987"/>
              <a:gd name="connsiteX88" fmla="*/ 730063 w 4206653"/>
              <a:gd name="connsiteY88" fmla="*/ 2961074 h 4338987"/>
              <a:gd name="connsiteX89" fmla="*/ 375733 w 4206653"/>
              <a:gd name="connsiteY89" fmla="*/ 3132524 h 4338987"/>
              <a:gd name="connsiteX90" fmla="*/ 421453 w 4206653"/>
              <a:gd name="connsiteY90" fmla="*/ 3029654 h 4338987"/>
              <a:gd name="connsiteX91" fmla="*/ 627193 w 4206653"/>
              <a:gd name="connsiteY91" fmla="*/ 2926784 h 4338987"/>
              <a:gd name="connsiteX92" fmla="*/ 810073 w 4206653"/>
              <a:gd name="connsiteY92" fmla="*/ 2755334 h 4338987"/>
              <a:gd name="connsiteX93" fmla="*/ 1152973 w 4206653"/>
              <a:gd name="connsiteY93" fmla="*/ 2778194 h 4338987"/>
              <a:gd name="connsiteX94" fmla="*/ 1461583 w 4206653"/>
              <a:gd name="connsiteY94" fmla="*/ 2823914 h 4338987"/>
              <a:gd name="connsiteX95" fmla="*/ 1953073 w 4206653"/>
              <a:gd name="connsiteY95" fmla="*/ 2663894 h 4338987"/>
              <a:gd name="connsiteX96" fmla="*/ 1701613 w 4206653"/>
              <a:gd name="connsiteY96" fmla="*/ 2263844 h 4338987"/>
              <a:gd name="connsiteX97" fmla="*/ 1690183 w 4206653"/>
              <a:gd name="connsiteY97" fmla="*/ 1966664 h 4338987"/>
              <a:gd name="connsiteX98" fmla="*/ 1381991 w 4206653"/>
              <a:gd name="connsiteY98" fmla="*/ 1841930 h 4338987"/>
              <a:gd name="connsiteX99" fmla="*/ 1095823 w 4206653"/>
              <a:gd name="connsiteY99" fmla="*/ 1715204 h 4338987"/>
              <a:gd name="connsiteX100" fmla="*/ 746507 w 4206653"/>
              <a:gd name="connsiteY100" fmla="*/ 1626741 h 4338987"/>
              <a:gd name="connsiteX101" fmla="*/ 352873 w 4206653"/>
              <a:gd name="connsiteY101" fmla="*/ 1726634 h 4338987"/>
              <a:gd name="connsiteX102" fmla="*/ 113171 w 4206653"/>
              <a:gd name="connsiteY102" fmla="*/ 1763908 h 4338987"/>
              <a:gd name="connsiteX103" fmla="*/ 9973 w 4206653"/>
              <a:gd name="connsiteY103" fmla="*/ 1738064 h 4338987"/>
              <a:gd name="connsiteX104" fmla="*/ 348516 w 4206653"/>
              <a:gd name="connsiteY104" fmla="*/ 1644138 h 4338987"/>
              <a:gd name="connsiteX105" fmla="*/ 653097 w 4206653"/>
              <a:gd name="connsiteY105" fmla="*/ 1544246 h 4338987"/>
              <a:gd name="connsiteX106" fmla="*/ 1072963 w 4206653"/>
              <a:gd name="connsiteY106" fmla="*/ 1612334 h 4338987"/>
              <a:gd name="connsiteX107" fmla="*/ 1244413 w 4206653"/>
              <a:gd name="connsiteY107" fmla="*/ 1658054 h 4338987"/>
              <a:gd name="connsiteX108" fmla="*/ 1205766 w 4206653"/>
              <a:gd name="connsiteY108" fmla="*/ 1452314 h 4338987"/>
              <a:gd name="connsiteX109" fmla="*/ 1046313 w 4206653"/>
              <a:gd name="connsiteY109" fmla="*/ 815735 h 4338987"/>
              <a:gd name="connsiteX110" fmla="*/ 1221553 w 4206653"/>
              <a:gd name="connsiteY110" fmla="*/ 1212284 h 4338987"/>
              <a:gd name="connsiteX0" fmla="*/ 1221553 w 4206653"/>
              <a:gd name="connsiteY0" fmla="*/ 1212284 h 4338987"/>
              <a:gd name="connsiteX1" fmla="*/ 1343911 w 4206653"/>
              <a:gd name="connsiteY1" fmla="*/ 1560154 h 4338987"/>
              <a:gd name="connsiteX2" fmla="*/ 1553023 w 4206653"/>
              <a:gd name="connsiteY2" fmla="*/ 1658054 h 4338987"/>
              <a:gd name="connsiteX3" fmla="*/ 1907353 w 4206653"/>
              <a:gd name="connsiteY3" fmla="*/ 1680914 h 4338987"/>
              <a:gd name="connsiteX4" fmla="*/ 2021653 w 4206653"/>
              <a:gd name="connsiteY4" fmla="*/ 1543754 h 4338987"/>
              <a:gd name="connsiteX5" fmla="*/ 2124523 w 4206653"/>
              <a:gd name="connsiteY5" fmla="*/ 1292294 h 4338987"/>
              <a:gd name="connsiteX6" fmla="*/ 2124523 w 4206653"/>
              <a:gd name="connsiteY6" fmla="*/ 1120844 h 4338987"/>
              <a:gd name="connsiteX7" fmla="*/ 2068029 w 4206653"/>
              <a:gd name="connsiteY7" fmla="*/ 825651 h 4338987"/>
              <a:gd name="connsiteX8" fmla="*/ 2078803 w 4206653"/>
              <a:gd name="connsiteY8" fmla="*/ 777944 h 4338987"/>
              <a:gd name="connsiteX9" fmla="*/ 2170243 w 4206653"/>
              <a:gd name="connsiteY9" fmla="*/ 1086554 h 4338987"/>
              <a:gd name="connsiteX10" fmla="*/ 2215963 w 4206653"/>
              <a:gd name="connsiteY10" fmla="*/ 1269434 h 4338987"/>
              <a:gd name="connsiteX11" fmla="*/ 2284543 w 4206653"/>
              <a:gd name="connsiteY11" fmla="*/ 1303724 h 4338987"/>
              <a:gd name="connsiteX12" fmla="*/ 2330263 w 4206653"/>
              <a:gd name="connsiteY12" fmla="*/ 1166564 h 4338987"/>
              <a:gd name="connsiteX13" fmla="*/ 2467423 w 4206653"/>
              <a:gd name="connsiteY13" fmla="*/ 880814 h 4338987"/>
              <a:gd name="connsiteX14" fmla="*/ 2558863 w 4206653"/>
              <a:gd name="connsiteY14" fmla="*/ 640784 h 4338987"/>
              <a:gd name="connsiteX15" fmla="*/ 2616013 w 4206653"/>
              <a:gd name="connsiteY15" fmla="*/ 537914 h 4338987"/>
              <a:gd name="connsiteX16" fmla="*/ 2558863 w 4206653"/>
              <a:gd name="connsiteY16" fmla="*/ 789374 h 4338987"/>
              <a:gd name="connsiteX17" fmla="*/ 2444563 w 4206653"/>
              <a:gd name="connsiteY17" fmla="*/ 1097984 h 4338987"/>
              <a:gd name="connsiteX18" fmla="*/ 2375983 w 4206653"/>
              <a:gd name="connsiteY18" fmla="*/ 1406594 h 4338987"/>
              <a:gd name="connsiteX19" fmla="*/ 2558863 w 4206653"/>
              <a:gd name="connsiteY19" fmla="*/ 1578044 h 4338987"/>
              <a:gd name="connsiteX20" fmla="*/ 2878903 w 4206653"/>
              <a:gd name="connsiteY20" fmla="*/ 1658054 h 4338987"/>
              <a:gd name="connsiteX21" fmla="*/ 3187513 w 4206653"/>
              <a:gd name="connsiteY21" fmla="*/ 1658054 h 4338987"/>
              <a:gd name="connsiteX22" fmla="*/ 3370393 w 4206653"/>
              <a:gd name="connsiteY22" fmla="*/ 1566614 h 4338987"/>
              <a:gd name="connsiteX23" fmla="*/ 3473263 w 4206653"/>
              <a:gd name="connsiteY23" fmla="*/ 1372304 h 4338987"/>
              <a:gd name="connsiteX24" fmla="*/ 3461833 w 4206653"/>
              <a:gd name="connsiteY24" fmla="*/ 1097984 h 4338987"/>
              <a:gd name="connsiteX25" fmla="*/ 3450403 w 4206653"/>
              <a:gd name="connsiteY25" fmla="*/ 777944 h 4338987"/>
              <a:gd name="connsiteX26" fmla="*/ 3759013 w 4206653"/>
              <a:gd name="connsiteY26" fmla="*/ 572204 h 4338987"/>
              <a:gd name="connsiteX27" fmla="*/ 3999043 w 4206653"/>
              <a:gd name="connsiteY27" fmla="*/ 92144 h 4338987"/>
              <a:gd name="connsiteX28" fmla="*/ 4033333 w 4206653"/>
              <a:gd name="connsiteY28" fmla="*/ 12134 h 4338987"/>
              <a:gd name="connsiteX29" fmla="*/ 4010473 w 4206653"/>
              <a:gd name="connsiteY29" fmla="*/ 252164 h 4338987"/>
              <a:gd name="connsiteX30" fmla="*/ 3812791 w 4206653"/>
              <a:gd name="connsiteY30" fmla="*/ 647743 h 4338987"/>
              <a:gd name="connsiteX31" fmla="*/ 3541098 w 4206653"/>
              <a:gd name="connsiteY31" fmla="*/ 811735 h 4338987"/>
              <a:gd name="connsiteX32" fmla="*/ 3563719 w 4206653"/>
              <a:gd name="connsiteY32" fmla="*/ 977218 h 4338987"/>
              <a:gd name="connsiteX33" fmla="*/ 3872985 w 4206653"/>
              <a:gd name="connsiteY33" fmla="*/ 882302 h 4338987"/>
              <a:gd name="connsiteX34" fmla="*/ 4200754 w 4206653"/>
              <a:gd name="connsiteY34" fmla="*/ 774462 h 4338987"/>
              <a:gd name="connsiteX35" fmla="*/ 4064251 w 4206653"/>
              <a:gd name="connsiteY35" fmla="*/ 847521 h 4338987"/>
              <a:gd name="connsiteX36" fmla="*/ 3818880 w 4206653"/>
              <a:gd name="connsiteY36" fmla="*/ 991631 h 4338987"/>
              <a:gd name="connsiteX37" fmla="*/ 3658531 w 4206653"/>
              <a:gd name="connsiteY37" fmla="*/ 1093504 h 4338987"/>
              <a:gd name="connsiteX38" fmla="*/ 3656143 w 4206653"/>
              <a:gd name="connsiteY38" fmla="*/ 1235144 h 4338987"/>
              <a:gd name="connsiteX39" fmla="*/ 3621853 w 4206653"/>
              <a:gd name="connsiteY39" fmla="*/ 1532324 h 4338987"/>
              <a:gd name="connsiteX40" fmla="*/ 3461833 w 4206653"/>
              <a:gd name="connsiteY40" fmla="*/ 1726634 h 4338987"/>
              <a:gd name="connsiteX41" fmla="*/ 3278953 w 4206653"/>
              <a:gd name="connsiteY41" fmla="*/ 2035244 h 4338987"/>
              <a:gd name="connsiteX42" fmla="*/ 3233233 w 4206653"/>
              <a:gd name="connsiteY42" fmla="*/ 2309564 h 4338987"/>
              <a:gd name="connsiteX43" fmla="*/ 3404683 w 4206653"/>
              <a:gd name="connsiteY43" fmla="*/ 2458154 h 4338987"/>
              <a:gd name="connsiteX44" fmla="*/ 3759013 w 4206653"/>
              <a:gd name="connsiteY44" fmla="*/ 2663894 h 4338987"/>
              <a:gd name="connsiteX45" fmla="*/ 4079053 w 4206653"/>
              <a:gd name="connsiteY45" fmla="*/ 2778194 h 4338987"/>
              <a:gd name="connsiteX46" fmla="*/ 4079053 w 4206653"/>
              <a:gd name="connsiteY46" fmla="*/ 2881064 h 4338987"/>
              <a:gd name="connsiteX47" fmla="*/ 3770443 w 4206653"/>
              <a:gd name="connsiteY47" fmla="*/ 2869634 h 4338987"/>
              <a:gd name="connsiteX48" fmla="*/ 3404683 w 4206653"/>
              <a:gd name="connsiteY48" fmla="*/ 2732474 h 4338987"/>
              <a:gd name="connsiteX49" fmla="*/ 3084643 w 4206653"/>
              <a:gd name="connsiteY49" fmla="*/ 2663894 h 4338987"/>
              <a:gd name="connsiteX50" fmla="*/ 2958913 w 4206653"/>
              <a:gd name="connsiteY50" fmla="*/ 2698184 h 4338987"/>
              <a:gd name="connsiteX51" fmla="*/ 2821753 w 4206653"/>
              <a:gd name="connsiteY51" fmla="*/ 2823914 h 4338987"/>
              <a:gd name="connsiteX52" fmla="*/ 2764603 w 4206653"/>
              <a:gd name="connsiteY52" fmla="*/ 2995364 h 4338987"/>
              <a:gd name="connsiteX53" fmla="*/ 2970343 w 4206653"/>
              <a:gd name="connsiteY53" fmla="*/ 3132524 h 4338987"/>
              <a:gd name="connsiteX54" fmla="*/ 3176083 w 4206653"/>
              <a:gd name="connsiteY54" fmla="*/ 3269684 h 4338987"/>
              <a:gd name="connsiteX55" fmla="*/ 3347533 w 4206653"/>
              <a:gd name="connsiteY55" fmla="*/ 3303974 h 4338987"/>
              <a:gd name="connsiteX56" fmla="*/ 3267523 w 4206653"/>
              <a:gd name="connsiteY56" fmla="*/ 3395414 h 4338987"/>
              <a:gd name="connsiteX57" fmla="*/ 3004633 w 4206653"/>
              <a:gd name="connsiteY57" fmla="*/ 3303974 h 4338987"/>
              <a:gd name="connsiteX58" fmla="*/ 2753173 w 4206653"/>
              <a:gd name="connsiteY58" fmla="*/ 3189674 h 4338987"/>
              <a:gd name="connsiteX59" fmla="*/ 2638873 w 4206653"/>
              <a:gd name="connsiteY59" fmla="*/ 3098234 h 4338987"/>
              <a:gd name="connsiteX60" fmla="*/ 2570293 w 4206653"/>
              <a:gd name="connsiteY60" fmla="*/ 3109664 h 4338987"/>
              <a:gd name="connsiteX61" fmla="*/ 2558863 w 4206653"/>
              <a:gd name="connsiteY61" fmla="*/ 3326834 h 4338987"/>
              <a:gd name="connsiteX62" fmla="*/ 2673163 w 4206653"/>
              <a:gd name="connsiteY62" fmla="*/ 3555434 h 4338987"/>
              <a:gd name="connsiteX63" fmla="*/ 2730313 w 4206653"/>
              <a:gd name="connsiteY63" fmla="*/ 4024064 h 4338987"/>
              <a:gd name="connsiteX64" fmla="*/ 2696023 w 4206653"/>
              <a:gd name="connsiteY64" fmla="*/ 4184084 h 4338987"/>
              <a:gd name="connsiteX65" fmla="*/ 2536003 w 4206653"/>
              <a:gd name="connsiteY65" fmla="*/ 4138364 h 4338987"/>
              <a:gd name="connsiteX66" fmla="*/ 2536003 w 4206653"/>
              <a:gd name="connsiteY66" fmla="*/ 3909764 h 4338987"/>
              <a:gd name="connsiteX67" fmla="*/ 2433133 w 4206653"/>
              <a:gd name="connsiteY67" fmla="*/ 3566864 h 4338987"/>
              <a:gd name="connsiteX68" fmla="*/ 2307403 w 4206653"/>
              <a:gd name="connsiteY68" fmla="*/ 3166814 h 4338987"/>
              <a:gd name="connsiteX69" fmla="*/ 2261683 w 4206653"/>
              <a:gd name="connsiteY69" fmla="*/ 3063944 h 4338987"/>
              <a:gd name="connsiteX70" fmla="*/ 2078803 w 4206653"/>
              <a:gd name="connsiteY70" fmla="*/ 2949644 h 4338987"/>
              <a:gd name="connsiteX71" fmla="*/ 1850203 w 4206653"/>
              <a:gd name="connsiteY71" fmla="*/ 3029654 h 4338987"/>
              <a:gd name="connsiteX72" fmla="*/ 1415863 w 4206653"/>
              <a:gd name="connsiteY72" fmla="*/ 3361124 h 4338987"/>
              <a:gd name="connsiteX73" fmla="*/ 1381573 w 4206653"/>
              <a:gd name="connsiteY73" fmla="*/ 3681164 h 4338987"/>
              <a:gd name="connsiteX74" fmla="*/ 1381573 w 4206653"/>
              <a:gd name="connsiteY74" fmla="*/ 3989774 h 4338987"/>
              <a:gd name="connsiteX75" fmla="*/ 1290133 w 4206653"/>
              <a:gd name="connsiteY75" fmla="*/ 4309814 h 4338987"/>
              <a:gd name="connsiteX76" fmla="*/ 1198693 w 4206653"/>
              <a:gd name="connsiteY76" fmla="*/ 4298384 h 4338987"/>
              <a:gd name="connsiteX77" fmla="*/ 1187263 w 4206653"/>
              <a:gd name="connsiteY77" fmla="*/ 4081214 h 4338987"/>
              <a:gd name="connsiteX78" fmla="*/ 1198693 w 4206653"/>
              <a:gd name="connsiteY78" fmla="*/ 3909764 h 4338987"/>
              <a:gd name="connsiteX79" fmla="*/ 970093 w 4206653"/>
              <a:gd name="connsiteY79" fmla="*/ 3989774 h 4338987"/>
              <a:gd name="connsiteX80" fmla="*/ 718633 w 4206653"/>
              <a:gd name="connsiteY80" fmla="*/ 4069784 h 4338987"/>
              <a:gd name="connsiteX81" fmla="*/ 741493 w 4206653"/>
              <a:gd name="connsiteY81" fmla="*/ 3955484 h 4338987"/>
              <a:gd name="connsiteX82" fmla="*/ 1130113 w 4206653"/>
              <a:gd name="connsiteY82" fmla="*/ 3795464 h 4338987"/>
              <a:gd name="connsiteX83" fmla="*/ 1278703 w 4206653"/>
              <a:gd name="connsiteY83" fmla="*/ 3726884 h 4338987"/>
              <a:gd name="connsiteX84" fmla="*/ 1221553 w 4206653"/>
              <a:gd name="connsiteY84" fmla="*/ 3372554 h 4338987"/>
              <a:gd name="connsiteX85" fmla="*/ 1324423 w 4206653"/>
              <a:gd name="connsiteY85" fmla="*/ 3121094 h 4338987"/>
              <a:gd name="connsiteX86" fmla="*/ 1393003 w 4206653"/>
              <a:gd name="connsiteY86" fmla="*/ 3052514 h 4338987"/>
              <a:gd name="connsiteX87" fmla="*/ 1084393 w 4206653"/>
              <a:gd name="connsiteY87" fmla="*/ 3029654 h 4338987"/>
              <a:gd name="connsiteX88" fmla="*/ 730063 w 4206653"/>
              <a:gd name="connsiteY88" fmla="*/ 2961074 h 4338987"/>
              <a:gd name="connsiteX89" fmla="*/ 375733 w 4206653"/>
              <a:gd name="connsiteY89" fmla="*/ 3132524 h 4338987"/>
              <a:gd name="connsiteX90" fmla="*/ 421453 w 4206653"/>
              <a:gd name="connsiteY90" fmla="*/ 3029654 h 4338987"/>
              <a:gd name="connsiteX91" fmla="*/ 627193 w 4206653"/>
              <a:gd name="connsiteY91" fmla="*/ 2926784 h 4338987"/>
              <a:gd name="connsiteX92" fmla="*/ 810073 w 4206653"/>
              <a:gd name="connsiteY92" fmla="*/ 2755334 h 4338987"/>
              <a:gd name="connsiteX93" fmla="*/ 1152973 w 4206653"/>
              <a:gd name="connsiteY93" fmla="*/ 2778194 h 4338987"/>
              <a:gd name="connsiteX94" fmla="*/ 1461583 w 4206653"/>
              <a:gd name="connsiteY94" fmla="*/ 2823914 h 4338987"/>
              <a:gd name="connsiteX95" fmla="*/ 1953073 w 4206653"/>
              <a:gd name="connsiteY95" fmla="*/ 2663894 h 4338987"/>
              <a:gd name="connsiteX96" fmla="*/ 1701613 w 4206653"/>
              <a:gd name="connsiteY96" fmla="*/ 2263844 h 4338987"/>
              <a:gd name="connsiteX97" fmla="*/ 1690183 w 4206653"/>
              <a:gd name="connsiteY97" fmla="*/ 1966664 h 4338987"/>
              <a:gd name="connsiteX98" fmla="*/ 1381991 w 4206653"/>
              <a:gd name="connsiteY98" fmla="*/ 1841930 h 4338987"/>
              <a:gd name="connsiteX99" fmla="*/ 1095823 w 4206653"/>
              <a:gd name="connsiteY99" fmla="*/ 1715204 h 4338987"/>
              <a:gd name="connsiteX100" fmla="*/ 746507 w 4206653"/>
              <a:gd name="connsiteY100" fmla="*/ 1626741 h 4338987"/>
              <a:gd name="connsiteX101" fmla="*/ 352873 w 4206653"/>
              <a:gd name="connsiteY101" fmla="*/ 1726634 h 4338987"/>
              <a:gd name="connsiteX102" fmla="*/ 113171 w 4206653"/>
              <a:gd name="connsiteY102" fmla="*/ 1763908 h 4338987"/>
              <a:gd name="connsiteX103" fmla="*/ 9973 w 4206653"/>
              <a:gd name="connsiteY103" fmla="*/ 1738064 h 4338987"/>
              <a:gd name="connsiteX104" fmla="*/ 348516 w 4206653"/>
              <a:gd name="connsiteY104" fmla="*/ 1644138 h 4338987"/>
              <a:gd name="connsiteX105" fmla="*/ 653097 w 4206653"/>
              <a:gd name="connsiteY105" fmla="*/ 1544246 h 4338987"/>
              <a:gd name="connsiteX106" fmla="*/ 1072963 w 4206653"/>
              <a:gd name="connsiteY106" fmla="*/ 1612334 h 4338987"/>
              <a:gd name="connsiteX107" fmla="*/ 1244413 w 4206653"/>
              <a:gd name="connsiteY107" fmla="*/ 1658054 h 4338987"/>
              <a:gd name="connsiteX108" fmla="*/ 1205766 w 4206653"/>
              <a:gd name="connsiteY108" fmla="*/ 1452314 h 4338987"/>
              <a:gd name="connsiteX109" fmla="*/ 1046313 w 4206653"/>
              <a:gd name="connsiteY109" fmla="*/ 815735 h 4338987"/>
              <a:gd name="connsiteX110" fmla="*/ 1221553 w 4206653"/>
              <a:gd name="connsiteY110" fmla="*/ 1212284 h 4338987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73263 w 4206653"/>
              <a:gd name="connsiteY23" fmla="*/ 1371978 h 4338661"/>
              <a:gd name="connsiteX24" fmla="*/ 3461833 w 4206653"/>
              <a:gd name="connsiteY24" fmla="*/ 1097658 h 4338661"/>
              <a:gd name="connsiteX25" fmla="*/ 3450403 w 4206653"/>
              <a:gd name="connsiteY25" fmla="*/ 777618 h 4338661"/>
              <a:gd name="connsiteX26" fmla="*/ 3759013 w 4206653"/>
              <a:gd name="connsiteY26" fmla="*/ 571878 h 4338661"/>
              <a:gd name="connsiteX27" fmla="*/ 3999043 w 4206653"/>
              <a:gd name="connsiteY27" fmla="*/ 91818 h 4338661"/>
              <a:gd name="connsiteX28" fmla="*/ 4033333 w 4206653"/>
              <a:gd name="connsiteY28" fmla="*/ 11808 h 4338661"/>
              <a:gd name="connsiteX29" fmla="*/ 3984569 w 4206653"/>
              <a:gd name="connsiteY29" fmla="*/ 247366 h 4338661"/>
              <a:gd name="connsiteX30" fmla="*/ 3812791 w 4206653"/>
              <a:gd name="connsiteY30" fmla="*/ 647417 h 4338661"/>
              <a:gd name="connsiteX31" fmla="*/ 3541098 w 4206653"/>
              <a:gd name="connsiteY31" fmla="*/ 811409 h 4338661"/>
              <a:gd name="connsiteX32" fmla="*/ 3563719 w 4206653"/>
              <a:gd name="connsiteY32" fmla="*/ 976892 h 4338661"/>
              <a:gd name="connsiteX33" fmla="*/ 3872985 w 4206653"/>
              <a:gd name="connsiteY33" fmla="*/ 881976 h 4338661"/>
              <a:gd name="connsiteX34" fmla="*/ 4200754 w 4206653"/>
              <a:gd name="connsiteY34" fmla="*/ 774136 h 4338661"/>
              <a:gd name="connsiteX35" fmla="*/ 4064251 w 4206653"/>
              <a:gd name="connsiteY35" fmla="*/ 847195 h 4338661"/>
              <a:gd name="connsiteX36" fmla="*/ 3818880 w 4206653"/>
              <a:gd name="connsiteY36" fmla="*/ 991305 h 4338661"/>
              <a:gd name="connsiteX37" fmla="*/ 3658531 w 4206653"/>
              <a:gd name="connsiteY37" fmla="*/ 1093178 h 4338661"/>
              <a:gd name="connsiteX38" fmla="*/ 3656143 w 4206653"/>
              <a:gd name="connsiteY38" fmla="*/ 1234818 h 4338661"/>
              <a:gd name="connsiteX39" fmla="*/ 3621853 w 4206653"/>
              <a:gd name="connsiteY39" fmla="*/ 1531998 h 4338661"/>
              <a:gd name="connsiteX40" fmla="*/ 3461833 w 4206653"/>
              <a:gd name="connsiteY40" fmla="*/ 1726308 h 4338661"/>
              <a:gd name="connsiteX41" fmla="*/ 3278953 w 4206653"/>
              <a:gd name="connsiteY41" fmla="*/ 2034918 h 4338661"/>
              <a:gd name="connsiteX42" fmla="*/ 3233233 w 4206653"/>
              <a:gd name="connsiteY42" fmla="*/ 2309238 h 4338661"/>
              <a:gd name="connsiteX43" fmla="*/ 3404683 w 4206653"/>
              <a:gd name="connsiteY43" fmla="*/ 2457828 h 4338661"/>
              <a:gd name="connsiteX44" fmla="*/ 3759013 w 4206653"/>
              <a:gd name="connsiteY44" fmla="*/ 2663568 h 4338661"/>
              <a:gd name="connsiteX45" fmla="*/ 4079053 w 4206653"/>
              <a:gd name="connsiteY45" fmla="*/ 2777868 h 4338661"/>
              <a:gd name="connsiteX46" fmla="*/ 4079053 w 4206653"/>
              <a:gd name="connsiteY46" fmla="*/ 2880738 h 4338661"/>
              <a:gd name="connsiteX47" fmla="*/ 3770443 w 4206653"/>
              <a:gd name="connsiteY47" fmla="*/ 2869308 h 4338661"/>
              <a:gd name="connsiteX48" fmla="*/ 3404683 w 4206653"/>
              <a:gd name="connsiteY48" fmla="*/ 2732148 h 4338661"/>
              <a:gd name="connsiteX49" fmla="*/ 3084643 w 4206653"/>
              <a:gd name="connsiteY49" fmla="*/ 2663568 h 4338661"/>
              <a:gd name="connsiteX50" fmla="*/ 2958913 w 4206653"/>
              <a:gd name="connsiteY50" fmla="*/ 2697858 h 4338661"/>
              <a:gd name="connsiteX51" fmla="*/ 2821753 w 4206653"/>
              <a:gd name="connsiteY51" fmla="*/ 2823588 h 4338661"/>
              <a:gd name="connsiteX52" fmla="*/ 2764603 w 4206653"/>
              <a:gd name="connsiteY52" fmla="*/ 2995038 h 4338661"/>
              <a:gd name="connsiteX53" fmla="*/ 2970343 w 4206653"/>
              <a:gd name="connsiteY53" fmla="*/ 3132198 h 4338661"/>
              <a:gd name="connsiteX54" fmla="*/ 3176083 w 4206653"/>
              <a:gd name="connsiteY54" fmla="*/ 3269358 h 4338661"/>
              <a:gd name="connsiteX55" fmla="*/ 3347533 w 4206653"/>
              <a:gd name="connsiteY55" fmla="*/ 3303648 h 4338661"/>
              <a:gd name="connsiteX56" fmla="*/ 3267523 w 4206653"/>
              <a:gd name="connsiteY56" fmla="*/ 3395088 h 4338661"/>
              <a:gd name="connsiteX57" fmla="*/ 3004633 w 4206653"/>
              <a:gd name="connsiteY57" fmla="*/ 3303648 h 4338661"/>
              <a:gd name="connsiteX58" fmla="*/ 2753173 w 4206653"/>
              <a:gd name="connsiteY58" fmla="*/ 3189348 h 4338661"/>
              <a:gd name="connsiteX59" fmla="*/ 2638873 w 4206653"/>
              <a:gd name="connsiteY59" fmla="*/ 3097908 h 4338661"/>
              <a:gd name="connsiteX60" fmla="*/ 2570293 w 4206653"/>
              <a:gd name="connsiteY60" fmla="*/ 3109338 h 4338661"/>
              <a:gd name="connsiteX61" fmla="*/ 2558863 w 4206653"/>
              <a:gd name="connsiteY61" fmla="*/ 3326508 h 4338661"/>
              <a:gd name="connsiteX62" fmla="*/ 2673163 w 4206653"/>
              <a:gd name="connsiteY62" fmla="*/ 3555108 h 4338661"/>
              <a:gd name="connsiteX63" fmla="*/ 2730313 w 4206653"/>
              <a:gd name="connsiteY63" fmla="*/ 4023738 h 4338661"/>
              <a:gd name="connsiteX64" fmla="*/ 2696023 w 4206653"/>
              <a:gd name="connsiteY64" fmla="*/ 4183758 h 4338661"/>
              <a:gd name="connsiteX65" fmla="*/ 2536003 w 4206653"/>
              <a:gd name="connsiteY65" fmla="*/ 4138038 h 4338661"/>
              <a:gd name="connsiteX66" fmla="*/ 2536003 w 4206653"/>
              <a:gd name="connsiteY66" fmla="*/ 3909438 h 4338661"/>
              <a:gd name="connsiteX67" fmla="*/ 2433133 w 4206653"/>
              <a:gd name="connsiteY67" fmla="*/ 3566538 h 4338661"/>
              <a:gd name="connsiteX68" fmla="*/ 2307403 w 4206653"/>
              <a:gd name="connsiteY68" fmla="*/ 3166488 h 4338661"/>
              <a:gd name="connsiteX69" fmla="*/ 2261683 w 4206653"/>
              <a:gd name="connsiteY69" fmla="*/ 3063618 h 4338661"/>
              <a:gd name="connsiteX70" fmla="*/ 2078803 w 4206653"/>
              <a:gd name="connsiteY70" fmla="*/ 2949318 h 4338661"/>
              <a:gd name="connsiteX71" fmla="*/ 1850203 w 4206653"/>
              <a:gd name="connsiteY71" fmla="*/ 3029328 h 4338661"/>
              <a:gd name="connsiteX72" fmla="*/ 1415863 w 4206653"/>
              <a:gd name="connsiteY72" fmla="*/ 3360798 h 4338661"/>
              <a:gd name="connsiteX73" fmla="*/ 1381573 w 4206653"/>
              <a:gd name="connsiteY73" fmla="*/ 3680838 h 4338661"/>
              <a:gd name="connsiteX74" fmla="*/ 1381573 w 4206653"/>
              <a:gd name="connsiteY74" fmla="*/ 3989448 h 4338661"/>
              <a:gd name="connsiteX75" fmla="*/ 1290133 w 4206653"/>
              <a:gd name="connsiteY75" fmla="*/ 4309488 h 4338661"/>
              <a:gd name="connsiteX76" fmla="*/ 1198693 w 4206653"/>
              <a:gd name="connsiteY76" fmla="*/ 4298058 h 4338661"/>
              <a:gd name="connsiteX77" fmla="*/ 1187263 w 4206653"/>
              <a:gd name="connsiteY77" fmla="*/ 4080888 h 4338661"/>
              <a:gd name="connsiteX78" fmla="*/ 1198693 w 4206653"/>
              <a:gd name="connsiteY78" fmla="*/ 3909438 h 4338661"/>
              <a:gd name="connsiteX79" fmla="*/ 970093 w 4206653"/>
              <a:gd name="connsiteY79" fmla="*/ 3989448 h 4338661"/>
              <a:gd name="connsiteX80" fmla="*/ 718633 w 4206653"/>
              <a:gd name="connsiteY80" fmla="*/ 4069458 h 4338661"/>
              <a:gd name="connsiteX81" fmla="*/ 741493 w 4206653"/>
              <a:gd name="connsiteY81" fmla="*/ 3955158 h 4338661"/>
              <a:gd name="connsiteX82" fmla="*/ 1130113 w 4206653"/>
              <a:gd name="connsiteY82" fmla="*/ 3795138 h 4338661"/>
              <a:gd name="connsiteX83" fmla="*/ 1278703 w 4206653"/>
              <a:gd name="connsiteY83" fmla="*/ 3726558 h 4338661"/>
              <a:gd name="connsiteX84" fmla="*/ 1221553 w 4206653"/>
              <a:gd name="connsiteY84" fmla="*/ 3372228 h 4338661"/>
              <a:gd name="connsiteX85" fmla="*/ 1324423 w 4206653"/>
              <a:gd name="connsiteY85" fmla="*/ 3120768 h 4338661"/>
              <a:gd name="connsiteX86" fmla="*/ 1393003 w 4206653"/>
              <a:gd name="connsiteY86" fmla="*/ 3052188 h 4338661"/>
              <a:gd name="connsiteX87" fmla="*/ 1084393 w 4206653"/>
              <a:gd name="connsiteY87" fmla="*/ 3029328 h 4338661"/>
              <a:gd name="connsiteX88" fmla="*/ 730063 w 4206653"/>
              <a:gd name="connsiteY88" fmla="*/ 2960748 h 4338661"/>
              <a:gd name="connsiteX89" fmla="*/ 375733 w 4206653"/>
              <a:gd name="connsiteY89" fmla="*/ 3132198 h 4338661"/>
              <a:gd name="connsiteX90" fmla="*/ 421453 w 4206653"/>
              <a:gd name="connsiteY90" fmla="*/ 3029328 h 4338661"/>
              <a:gd name="connsiteX91" fmla="*/ 627193 w 4206653"/>
              <a:gd name="connsiteY91" fmla="*/ 2926458 h 4338661"/>
              <a:gd name="connsiteX92" fmla="*/ 810073 w 4206653"/>
              <a:gd name="connsiteY92" fmla="*/ 2755008 h 4338661"/>
              <a:gd name="connsiteX93" fmla="*/ 1152973 w 4206653"/>
              <a:gd name="connsiteY93" fmla="*/ 2777868 h 4338661"/>
              <a:gd name="connsiteX94" fmla="*/ 1461583 w 4206653"/>
              <a:gd name="connsiteY94" fmla="*/ 2823588 h 4338661"/>
              <a:gd name="connsiteX95" fmla="*/ 1953073 w 4206653"/>
              <a:gd name="connsiteY95" fmla="*/ 2663568 h 4338661"/>
              <a:gd name="connsiteX96" fmla="*/ 1701613 w 4206653"/>
              <a:gd name="connsiteY96" fmla="*/ 2263518 h 4338661"/>
              <a:gd name="connsiteX97" fmla="*/ 1690183 w 4206653"/>
              <a:gd name="connsiteY97" fmla="*/ 1966338 h 4338661"/>
              <a:gd name="connsiteX98" fmla="*/ 1381991 w 4206653"/>
              <a:gd name="connsiteY98" fmla="*/ 1841604 h 4338661"/>
              <a:gd name="connsiteX99" fmla="*/ 1095823 w 4206653"/>
              <a:gd name="connsiteY99" fmla="*/ 1714878 h 4338661"/>
              <a:gd name="connsiteX100" fmla="*/ 746507 w 4206653"/>
              <a:gd name="connsiteY100" fmla="*/ 1626415 h 4338661"/>
              <a:gd name="connsiteX101" fmla="*/ 352873 w 4206653"/>
              <a:gd name="connsiteY101" fmla="*/ 1726308 h 4338661"/>
              <a:gd name="connsiteX102" fmla="*/ 113171 w 4206653"/>
              <a:gd name="connsiteY102" fmla="*/ 1763582 h 4338661"/>
              <a:gd name="connsiteX103" fmla="*/ 9973 w 4206653"/>
              <a:gd name="connsiteY103" fmla="*/ 1737738 h 4338661"/>
              <a:gd name="connsiteX104" fmla="*/ 348516 w 4206653"/>
              <a:gd name="connsiteY104" fmla="*/ 1643812 h 4338661"/>
              <a:gd name="connsiteX105" fmla="*/ 653097 w 4206653"/>
              <a:gd name="connsiteY105" fmla="*/ 1543920 h 4338661"/>
              <a:gd name="connsiteX106" fmla="*/ 1072963 w 4206653"/>
              <a:gd name="connsiteY106" fmla="*/ 1612008 h 4338661"/>
              <a:gd name="connsiteX107" fmla="*/ 1244413 w 4206653"/>
              <a:gd name="connsiteY107" fmla="*/ 1657728 h 4338661"/>
              <a:gd name="connsiteX108" fmla="*/ 1205766 w 4206653"/>
              <a:gd name="connsiteY108" fmla="*/ 1451988 h 4338661"/>
              <a:gd name="connsiteX109" fmla="*/ 1046313 w 4206653"/>
              <a:gd name="connsiteY109" fmla="*/ 815409 h 4338661"/>
              <a:gd name="connsiteX110" fmla="*/ 1221553 w 4206653"/>
              <a:gd name="connsiteY110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73263 w 4206653"/>
              <a:gd name="connsiteY23" fmla="*/ 1371978 h 4338661"/>
              <a:gd name="connsiteX24" fmla="*/ 3461833 w 4206653"/>
              <a:gd name="connsiteY24" fmla="*/ 1097658 h 4338661"/>
              <a:gd name="connsiteX25" fmla="*/ 3450403 w 4206653"/>
              <a:gd name="connsiteY25" fmla="*/ 777618 h 4338661"/>
              <a:gd name="connsiteX26" fmla="*/ 3759013 w 4206653"/>
              <a:gd name="connsiteY26" fmla="*/ 571878 h 4338661"/>
              <a:gd name="connsiteX27" fmla="*/ 3999043 w 4206653"/>
              <a:gd name="connsiteY27" fmla="*/ 91818 h 4338661"/>
              <a:gd name="connsiteX28" fmla="*/ 4033333 w 4206653"/>
              <a:gd name="connsiteY28" fmla="*/ 11808 h 4338661"/>
              <a:gd name="connsiteX29" fmla="*/ 3984569 w 4206653"/>
              <a:gd name="connsiteY29" fmla="*/ 247366 h 4338661"/>
              <a:gd name="connsiteX30" fmla="*/ 3812791 w 4206653"/>
              <a:gd name="connsiteY30" fmla="*/ 647417 h 4338661"/>
              <a:gd name="connsiteX31" fmla="*/ 3541098 w 4206653"/>
              <a:gd name="connsiteY31" fmla="*/ 811409 h 4338661"/>
              <a:gd name="connsiteX32" fmla="*/ 3563719 w 4206653"/>
              <a:gd name="connsiteY32" fmla="*/ 976892 h 4338661"/>
              <a:gd name="connsiteX33" fmla="*/ 3872985 w 4206653"/>
              <a:gd name="connsiteY33" fmla="*/ 881976 h 4338661"/>
              <a:gd name="connsiteX34" fmla="*/ 4200754 w 4206653"/>
              <a:gd name="connsiteY34" fmla="*/ 774136 h 4338661"/>
              <a:gd name="connsiteX35" fmla="*/ 4064251 w 4206653"/>
              <a:gd name="connsiteY35" fmla="*/ 847195 h 4338661"/>
              <a:gd name="connsiteX36" fmla="*/ 3818880 w 4206653"/>
              <a:gd name="connsiteY36" fmla="*/ 991305 h 4338661"/>
              <a:gd name="connsiteX37" fmla="*/ 3658531 w 4206653"/>
              <a:gd name="connsiteY37" fmla="*/ 1093178 h 4338661"/>
              <a:gd name="connsiteX38" fmla="*/ 3656143 w 4206653"/>
              <a:gd name="connsiteY38" fmla="*/ 1234818 h 4338661"/>
              <a:gd name="connsiteX39" fmla="*/ 3577446 w 4206653"/>
              <a:gd name="connsiteY39" fmla="*/ 1500691 h 4338661"/>
              <a:gd name="connsiteX40" fmla="*/ 3461833 w 4206653"/>
              <a:gd name="connsiteY40" fmla="*/ 1726308 h 4338661"/>
              <a:gd name="connsiteX41" fmla="*/ 3278953 w 4206653"/>
              <a:gd name="connsiteY41" fmla="*/ 2034918 h 4338661"/>
              <a:gd name="connsiteX42" fmla="*/ 3233233 w 4206653"/>
              <a:gd name="connsiteY42" fmla="*/ 2309238 h 4338661"/>
              <a:gd name="connsiteX43" fmla="*/ 3404683 w 4206653"/>
              <a:gd name="connsiteY43" fmla="*/ 2457828 h 4338661"/>
              <a:gd name="connsiteX44" fmla="*/ 3759013 w 4206653"/>
              <a:gd name="connsiteY44" fmla="*/ 2663568 h 4338661"/>
              <a:gd name="connsiteX45" fmla="*/ 4079053 w 4206653"/>
              <a:gd name="connsiteY45" fmla="*/ 2777868 h 4338661"/>
              <a:gd name="connsiteX46" fmla="*/ 4079053 w 4206653"/>
              <a:gd name="connsiteY46" fmla="*/ 2880738 h 4338661"/>
              <a:gd name="connsiteX47" fmla="*/ 3770443 w 4206653"/>
              <a:gd name="connsiteY47" fmla="*/ 2869308 h 4338661"/>
              <a:gd name="connsiteX48" fmla="*/ 3404683 w 4206653"/>
              <a:gd name="connsiteY48" fmla="*/ 2732148 h 4338661"/>
              <a:gd name="connsiteX49" fmla="*/ 3084643 w 4206653"/>
              <a:gd name="connsiteY49" fmla="*/ 2663568 h 4338661"/>
              <a:gd name="connsiteX50" fmla="*/ 2958913 w 4206653"/>
              <a:gd name="connsiteY50" fmla="*/ 2697858 h 4338661"/>
              <a:gd name="connsiteX51" fmla="*/ 2821753 w 4206653"/>
              <a:gd name="connsiteY51" fmla="*/ 2823588 h 4338661"/>
              <a:gd name="connsiteX52" fmla="*/ 2764603 w 4206653"/>
              <a:gd name="connsiteY52" fmla="*/ 2995038 h 4338661"/>
              <a:gd name="connsiteX53" fmla="*/ 2970343 w 4206653"/>
              <a:gd name="connsiteY53" fmla="*/ 3132198 h 4338661"/>
              <a:gd name="connsiteX54" fmla="*/ 3176083 w 4206653"/>
              <a:gd name="connsiteY54" fmla="*/ 3269358 h 4338661"/>
              <a:gd name="connsiteX55" fmla="*/ 3347533 w 4206653"/>
              <a:gd name="connsiteY55" fmla="*/ 3303648 h 4338661"/>
              <a:gd name="connsiteX56" fmla="*/ 3267523 w 4206653"/>
              <a:gd name="connsiteY56" fmla="*/ 3395088 h 4338661"/>
              <a:gd name="connsiteX57" fmla="*/ 3004633 w 4206653"/>
              <a:gd name="connsiteY57" fmla="*/ 3303648 h 4338661"/>
              <a:gd name="connsiteX58" fmla="*/ 2753173 w 4206653"/>
              <a:gd name="connsiteY58" fmla="*/ 3189348 h 4338661"/>
              <a:gd name="connsiteX59" fmla="*/ 2638873 w 4206653"/>
              <a:gd name="connsiteY59" fmla="*/ 3097908 h 4338661"/>
              <a:gd name="connsiteX60" fmla="*/ 2570293 w 4206653"/>
              <a:gd name="connsiteY60" fmla="*/ 3109338 h 4338661"/>
              <a:gd name="connsiteX61" fmla="*/ 2558863 w 4206653"/>
              <a:gd name="connsiteY61" fmla="*/ 3326508 h 4338661"/>
              <a:gd name="connsiteX62" fmla="*/ 2673163 w 4206653"/>
              <a:gd name="connsiteY62" fmla="*/ 3555108 h 4338661"/>
              <a:gd name="connsiteX63" fmla="*/ 2730313 w 4206653"/>
              <a:gd name="connsiteY63" fmla="*/ 4023738 h 4338661"/>
              <a:gd name="connsiteX64" fmla="*/ 2696023 w 4206653"/>
              <a:gd name="connsiteY64" fmla="*/ 4183758 h 4338661"/>
              <a:gd name="connsiteX65" fmla="*/ 2536003 w 4206653"/>
              <a:gd name="connsiteY65" fmla="*/ 4138038 h 4338661"/>
              <a:gd name="connsiteX66" fmla="*/ 2536003 w 4206653"/>
              <a:gd name="connsiteY66" fmla="*/ 3909438 h 4338661"/>
              <a:gd name="connsiteX67" fmla="*/ 2433133 w 4206653"/>
              <a:gd name="connsiteY67" fmla="*/ 3566538 h 4338661"/>
              <a:gd name="connsiteX68" fmla="*/ 2307403 w 4206653"/>
              <a:gd name="connsiteY68" fmla="*/ 3166488 h 4338661"/>
              <a:gd name="connsiteX69" fmla="*/ 2261683 w 4206653"/>
              <a:gd name="connsiteY69" fmla="*/ 3063618 h 4338661"/>
              <a:gd name="connsiteX70" fmla="*/ 2078803 w 4206653"/>
              <a:gd name="connsiteY70" fmla="*/ 2949318 h 4338661"/>
              <a:gd name="connsiteX71" fmla="*/ 1850203 w 4206653"/>
              <a:gd name="connsiteY71" fmla="*/ 3029328 h 4338661"/>
              <a:gd name="connsiteX72" fmla="*/ 1415863 w 4206653"/>
              <a:gd name="connsiteY72" fmla="*/ 3360798 h 4338661"/>
              <a:gd name="connsiteX73" fmla="*/ 1381573 w 4206653"/>
              <a:gd name="connsiteY73" fmla="*/ 3680838 h 4338661"/>
              <a:gd name="connsiteX74" fmla="*/ 1381573 w 4206653"/>
              <a:gd name="connsiteY74" fmla="*/ 3989448 h 4338661"/>
              <a:gd name="connsiteX75" fmla="*/ 1290133 w 4206653"/>
              <a:gd name="connsiteY75" fmla="*/ 4309488 h 4338661"/>
              <a:gd name="connsiteX76" fmla="*/ 1198693 w 4206653"/>
              <a:gd name="connsiteY76" fmla="*/ 4298058 h 4338661"/>
              <a:gd name="connsiteX77" fmla="*/ 1187263 w 4206653"/>
              <a:gd name="connsiteY77" fmla="*/ 4080888 h 4338661"/>
              <a:gd name="connsiteX78" fmla="*/ 1198693 w 4206653"/>
              <a:gd name="connsiteY78" fmla="*/ 3909438 h 4338661"/>
              <a:gd name="connsiteX79" fmla="*/ 970093 w 4206653"/>
              <a:gd name="connsiteY79" fmla="*/ 3989448 h 4338661"/>
              <a:gd name="connsiteX80" fmla="*/ 718633 w 4206653"/>
              <a:gd name="connsiteY80" fmla="*/ 4069458 h 4338661"/>
              <a:gd name="connsiteX81" fmla="*/ 741493 w 4206653"/>
              <a:gd name="connsiteY81" fmla="*/ 3955158 h 4338661"/>
              <a:gd name="connsiteX82" fmla="*/ 1130113 w 4206653"/>
              <a:gd name="connsiteY82" fmla="*/ 3795138 h 4338661"/>
              <a:gd name="connsiteX83" fmla="*/ 1278703 w 4206653"/>
              <a:gd name="connsiteY83" fmla="*/ 3726558 h 4338661"/>
              <a:gd name="connsiteX84" fmla="*/ 1221553 w 4206653"/>
              <a:gd name="connsiteY84" fmla="*/ 3372228 h 4338661"/>
              <a:gd name="connsiteX85" fmla="*/ 1324423 w 4206653"/>
              <a:gd name="connsiteY85" fmla="*/ 3120768 h 4338661"/>
              <a:gd name="connsiteX86" fmla="*/ 1393003 w 4206653"/>
              <a:gd name="connsiteY86" fmla="*/ 3052188 h 4338661"/>
              <a:gd name="connsiteX87" fmla="*/ 1084393 w 4206653"/>
              <a:gd name="connsiteY87" fmla="*/ 3029328 h 4338661"/>
              <a:gd name="connsiteX88" fmla="*/ 730063 w 4206653"/>
              <a:gd name="connsiteY88" fmla="*/ 2960748 h 4338661"/>
              <a:gd name="connsiteX89" fmla="*/ 375733 w 4206653"/>
              <a:gd name="connsiteY89" fmla="*/ 3132198 h 4338661"/>
              <a:gd name="connsiteX90" fmla="*/ 421453 w 4206653"/>
              <a:gd name="connsiteY90" fmla="*/ 3029328 h 4338661"/>
              <a:gd name="connsiteX91" fmla="*/ 627193 w 4206653"/>
              <a:gd name="connsiteY91" fmla="*/ 2926458 h 4338661"/>
              <a:gd name="connsiteX92" fmla="*/ 810073 w 4206653"/>
              <a:gd name="connsiteY92" fmla="*/ 2755008 h 4338661"/>
              <a:gd name="connsiteX93" fmla="*/ 1152973 w 4206653"/>
              <a:gd name="connsiteY93" fmla="*/ 2777868 h 4338661"/>
              <a:gd name="connsiteX94" fmla="*/ 1461583 w 4206653"/>
              <a:gd name="connsiteY94" fmla="*/ 2823588 h 4338661"/>
              <a:gd name="connsiteX95" fmla="*/ 1953073 w 4206653"/>
              <a:gd name="connsiteY95" fmla="*/ 2663568 h 4338661"/>
              <a:gd name="connsiteX96" fmla="*/ 1701613 w 4206653"/>
              <a:gd name="connsiteY96" fmla="*/ 2263518 h 4338661"/>
              <a:gd name="connsiteX97" fmla="*/ 1690183 w 4206653"/>
              <a:gd name="connsiteY97" fmla="*/ 1966338 h 4338661"/>
              <a:gd name="connsiteX98" fmla="*/ 1381991 w 4206653"/>
              <a:gd name="connsiteY98" fmla="*/ 1841604 h 4338661"/>
              <a:gd name="connsiteX99" fmla="*/ 1095823 w 4206653"/>
              <a:gd name="connsiteY99" fmla="*/ 1714878 h 4338661"/>
              <a:gd name="connsiteX100" fmla="*/ 746507 w 4206653"/>
              <a:gd name="connsiteY100" fmla="*/ 1626415 h 4338661"/>
              <a:gd name="connsiteX101" fmla="*/ 352873 w 4206653"/>
              <a:gd name="connsiteY101" fmla="*/ 1726308 h 4338661"/>
              <a:gd name="connsiteX102" fmla="*/ 113171 w 4206653"/>
              <a:gd name="connsiteY102" fmla="*/ 1763582 h 4338661"/>
              <a:gd name="connsiteX103" fmla="*/ 9973 w 4206653"/>
              <a:gd name="connsiteY103" fmla="*/ 1737738 h 4338661"/>
              <a:gd name="connsiteX104" fmla="*/ 348516 w 4206653"/>
              <a:gd name="connsiteY104" fmla="*/ 1643812 h 4338661"/>
              <a:gd name="connsiteX105" fmla="*/ 653097 w 4206653"/>
              <a:gd name="connsiteY105" fmla="*/ 1543920 h 4338661"/>
              <a:gd name="connsiteX106" fmla="*/ 1072963 w 4206653"/>
              <a:gd name="connsiteY106" fmla="*/ 1612008 h 4338661"/>
              <a:gd name="connsiteX107" fmla="*/ 1244413 w 4206653"/>
              <a:gd name="connsiteY107" fmla="*/ 1657728 h 4338661"/>
              <a:gd name="connsiteX108" fmla="*/ 1205766 w 4206653"/>
              <a:gd name="connsiteY108" fmla="*/ 1451988 h 4338661"/>
              <a:gd name="connsiteX109" fmla="*/ 1046313 w 4206653"/>
              <a:gd name="connsiteY109" fmla="*/ 815409 h 4338661"/>
              <a:gd name="connsiteX110" fmla="*/ 1221553 w 4206653"/>
              <a:gd name="connsiteY110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73263 w 4206653"/>
              <a:gd name="connsiteY23" fmla="*/ 1371978 h 4338661"/>
              <a:gd name="connsiteX24" fmla="*/ 3461833 w 4206653"/>
              <a:gd name="connsiteY24" fmla="*/ 1097658 h 4338661"/>
              <a:gd name="connsiteX25" fmla="*/ 3450403 w 4206653"/>
              <a:gd name="connsiteY25" fmla="*/ 777618 h 4338661"/>
              <a:gd name="connsiteX26" fmla="*/ 3759013 w 4206653"/>
              <a:gd name="connsiteY26" fmla="*/ 571878 h 4338661"/>
              <a:gd name="connsiteX27" fmla="*/ 3999043 w 4206653"/>
              <a:gd name="connsiteY27" fmla="*/ 91818 h 4338661"/>
              <a:gd name="connsiteX28" fmla="*/ 4033333 w 4206653"/>
              <a:gd name="connsiteY28" fmla="*/ 11808 h 4338661"/>
              <a:gd name="connsiteX29" fmla="*/ 3984569 w 4206653"/>
              <a:gd name="connsiteY29" fmla="*/ 247366 h 4338661"/>
              <a:gd name="connsiteX30" fmla="*/ 3812791 w 4206653"/>
              <a:gd name="connsiteY30" fmla="*/ 647417 h 4338661"/>
              <a:gd name="connsiteX31" fmla="*/ 3541098 w 4206653"/>
              <a:gd name="connsiteY31" fmla="*/ 811409 h 4338661"/>
              <a:gd name="connsiteX32" fmla="*/ 3563719 w 4206653"/>
              <a:gd name="connsiteY32" fmla="*/ 976892 h 4338661"/>
              <a:gd name="connsiteX33" fmla="*/ 3872985 w 4206653"/>
              <a:gd name="connsiteY33" fmla="*/ 881976 h 4338661"/>
              <a:gd name="connsiteX34" fmla="*/ 4200754 w 4206653"/>
              <a:gd name="connsiteY34" fmla="*/ 774136 h 4338661"/>
              <a:gd name="connsiteX35" fmla="*/ 4064251 w 4206653"/>
              <a:gd name="connsiteY35" fmla="*/ 847195 h 4338661"/>
              <a:gd name="connsiteX36" fmla="*/ 3818880 w 4206653"/>
              <a:gd name="connsiteY36" fmla="*/ 991305 h 4338661"/>
              <a:gd name="connsiteX37" fmla="*/ 3658531 w 4206653"/>
              <a:gd name="connsiteY37" fmla="*/ 1093178 h 4338661"/>
              <a:gd name="connsiteX38" fmla="*/ 3622838 w 4206653"/>
              <a:gd name="connsiteY38" fmla="*/ 1221401 h 4338661"/>
              <a:gd name="connsiteX39" fmla="*/ 3577446 w 4206653"/>
              <a:gd name="connsiteY39" fmla="*/ 1500691 h 4338661"/>
              <a:gd name="connsiteX40" fmla="*/ 3461833 w 4206653"/>
              <a:gd name="connsiteY40" fmla="*/ 1726308 h 4338661"/>
              <a:gd name="connsiteX41" fmla="*/ 3278953 w 4206653"/>
              <a:gd name="connsiteY41" fmla="*/ 2034918 h 4338661"/>
              <a:gd name="connsiteX42" fmla="*/ 3233233 w 4206653"/>
              <a:gd name="connsiteY42" fmla="*/ 2309238 h 4338661"/>
              <a:gd name="connsiteX43" fmla="*/ 3404683 w 4206653"/>
              <a:gd name="connsiteY43" fmla="*/ 2457828 h 4338661"/>
              <a:gd name="connsiteX44" fmla="*/ 3759013 w 4206653"/>
              <a:gd name="connsiteY44" fmla="*/ 2663568 h 4338661"/>
              <a:gd name="connsiteX45" fmla="*/ 4079053 w 4206653"/>
              <a:gd name="connsiteY45" fmla="*/ 2777868 h 4338661"/>
              <a:gd name="connsiteX46" fmla="*/ 4079053 w 4206653"/>
              <a:gd name="connsiteY46" fmla="*/ 2880738 h 4338661"/>
              <a:gd name="connsiteX47" fmla="*/ 3770443 w 4206653"/>
              <a:gd name="connsiteY47" fmla="*/ 2869308 h 4338661"/>
              <a:gd name="connsiteX48" fmla="*/ 3404683 w 4206653"/>
              <a:gd name="connsiteY48" fmla="*/ 2732148 h 4338661"/>
              <a:gd name="connsiteX49" fmla="*/ 3084643 w 4206653"/>
              <a:gd name="connsiteY49" fmla="*/ 2663568 h 4338661"/>
              <a:gd name="connsiteX50" fmla="*/ 2958913 w 4206653"/>
              <a:gd name="connsiteY50" fmla="*/ 2697858 h 4338661"/>
              <a:gd name="connsiteX51" fmla="*/ 2821753 w 4206653"/>
              <a:gd name="connsiteY51" fmla="*/ 2823588 h 4338661"/>
              <a:gd name="connsiteX52" fmla="*/ 2764603 w 4206653"/>
              <a:gd name="connsiteY52" fmla="*/ 2995038 h 4338661"/>
              <a:gd name="connsiteX53" fmla="*/ 2970343 w 4206653"/>
              <a:gd name="connsiteY53" fmla="*/ 3132198 h 4338661"/>
              <a:gd name="connsiteX54" fmla="*/ 3176083 w 4206653"/>
              <a:gd name="connsiteY54" fmla="*/ 3269358 h 4338661"/>
              <a:gd name="connsiteX55" fmla="*/ 3347533 w 4206653"/>
              <a:gd name="connsiteY55" fmla="*/ 3303648 h 4338661"/>
              <a:gd name="connsiteX56" fmla="*/ 3267523 w 4206653"/>
              <a:gd name="connsiteY56" fmla="*/ 3395088 h 4338661"/>
              <a:gd name="connsiteX57" fmla="*/ 3004633 w 4206653"/>
              <a:gd name="connsiteY57" fmla="*/ 3303648 h 4338661"/>
              <a:gd name="connsiteX58" fmla="*/ 2753173 w 4206653"/>
              <a:gd name="connsiteY58" fmla="*/ 3189348 h 4338661"/>
              <a:gd name="connsiteX59" fmla="*/ 2638873 w 4206653"/>
              <a:gd name="connsiteY59" fmla="*/ 3097908 h 4338661"/>
              <a:gd name="connsiteX60" fmla="*/ 2570293 w 4206653"/>
              <a:gd name="connsiteY60" fmla="*/ 3109338 h 4338661"/>
              <a:gd name="connsiteX61" fmla="*/ 2558863 w 4206653"/>
              <a:gd name="connsiteY61" fmla="*/ 3326508 h 4338661"/>
              <a:gd name="connsiteX62" fmla="*/ 2673163 w 4206653"/>
              <a:gd name="connsiteY62" fmla="*/ 3555108 h 4338661"/>
              <a:gd name="connsiteX63" fmla="*/ 2730313 w 4206653"/>
              <a:gd name="connsiteY63" fmla="*/ 4023738 h 4338661"/>
              <a:gd name="connsiteX64" fmla="*/ 2696023 w 4206653"/>
              <a:gd name="connsiteY64" fmla="*/ 4183758 h 4338661"/>
              <a:gd name="connsiteX65" fmla="*/ 2536003 w 4206653"/>
              <a:gd name="connsiteY65" fmla="*/ 4138038 h 4338661"/>
              <a:gd name="connsiteX66" fmla="*/ 2536003 w 4206653"/>
              <a:gd name="connsiteY66" fmla="*/ 3909438 h 4338661"/>
              <a:gd name="connsiteX67" fmla="*/ 2433133 w 4206653"/>
              <a:gd name="connsiteY67" fmla="*/ 3566538 h 4338661"/>
              <a:gd name="connsiteX68" fmla="*/ 2307403 w 4206653"/>
              <a:gd name="connsiteY68" fmla="*/ 3166488 h 4338661"/>
              <a:gd name="connsiteX69" fmla="*/ 2261683 w 4206653"/>
              <a:gd name="connsiteY69" fmla="*/ 3063618 h 4338661"/>
              <a:gd name="connsiteX70" fmla="*/ 2078803 w 4206653"/>
              <a:gd name="connsiteY70" fmla="*/ 2949318 h 4338661"/>
              <a:gd name="connsiteX71" fmla="*/ 1850203 w 4206653"/>
              <a:gd name="connsiteY71" fmla="*/ 3029328 h 4338661"/>
              <a:gd name="connsiteX72" fmla="*/ 1415863 w 4206653"/>
              <a:gd name="connsiteY72" fmla="*/ 3360798 h 4338661"/>
              <a:gd name="connsiteX73" fmla="*/ 1381573 w 4206653"/>
              <a:gd name="connsiteY73" fmla="*/ 3680838 h 4338661"/>
              <a:gd name="connsiteX74" fmla="*/ 1381573 w 4206653"/>
              <a:gd name="connsiteY74" fmla="*/ 3989448 h 4338661"/>
              <a:gd name="connsiteX75" fmla="*/ 1290133 w 4206653"/>
              <a:gd name="connsiteY75" fmla="*/ 4309488 h 4338661"/>
              <a:gd name="connsiteX76" fmla="*/ 1198693 w 4206653"/>
              <a:gd name="connsiteY76" fmla="*/ 4298058 h 4338661"/>
              <a:gd name="connsiteX77" fmla="*/ 1187263 w 4206653"/>
              <a:gd name="connsiteY77" fmla="*/ 4080888 h 4338661"/>
              <a:gd name="connsiteX78" fmla="*/ 1198693 w 4206653"/>
              <a:gd name="connsiteY78" fmla="*/ 3909438 h 4338661"/>
              <a:gd name="connsiteX79" fmla="*/ 970093 w 4206653"/>
              <a:gd name="connsiteY79" fmla="*/ 3989448 h 4338661"/>
              <a:gd name="connsiteX80" fmla="*/ 718633 w 4206653"/>
              <a:gd name="connsiteY80" fmla="*/ 4069458 h 4338661"/>
              <a:gd name="connsiteX81" fmla="*/ 741493 w 4206653"/>
              <a:gd name="connsiteY81" fmla="*/ 3955158 h 4338661"/>
              <a:gd name="connsiteX82" fmla="*/ 1130113 w 4206653"/>
              <a:gd name="connsiteY82" fmla="*/ 3795138 h 4338661"/>
              <a:gd name="connsiteX83" fmla="*/ 1278703 w 4206653"/>
              <a:gd name="connsiteY83" fmla="*/ 3726558 h 4338661"/>
              <a:gd name="connsiteX84" fmla="*/ 1221553 w 4206653"/>
              <a:gd name="connsiteY84" fmla="*/ 3372228 h 4338661"/>
              <a:gd name="connsiteX85" fmla="*/ 1324423 w 4206653"/>
              <a:gd name="connsiteY85" fmla="*/ 3120768 h 4338661"/>
              <a:gd name="connsiteX86" fmla="*/ 1393003 w 4206653"/>
              <a:gd name="connsiteY86" fmla="*/ 3052188 h 4338661"/>
              <a:gd name="connsiteX87" fmla="*/ 1084393 w 4206653"/>
              <a:gd name="connsiteY87" fmla="*/ 3029328 h 4338661"/>
              <a:gd name="connsiteX88" fmla="*/ 730063 w 4206653"/>
              <a:gd name="connsiteY88" fmla="*/ 2960748 h 4338661"/>
              <a:gd name="connsiteX89" fmla="*/ 375733 w 4206653"/>
              <a:gd name="connsiteY89" fmla="*/ 3132198 h 4338661"/>
              <a:gd name="connsiteX90" fmla="*/ 421453 w 4206653"/>
              <a:gd name="connsiteY90" fmla="*/ 3029328 h 4338661"/>
              <a:gd name="connsiteX91" fmla="*/ 627193 w 4206653"/>
              <a:gd name="connsiteY91" fmla="*/ 2926458 h 4338661"/>
              <a:gd name="connsiteX92" fmla="*/ 810073 w 4206653"/>
              <a:gd name="connsiteY92" fmla="*/ 2755008 h 4338661"/>
              <a:gd name="connsiteX93" fmla="*/ 1152973 w 4206653"/>
              <a:gd name="connsiteY93" fmla="*/ 2777868 h 4338661"/>
              <a:gd name="connsiteX94" fmla="*/ 1461583 w 4206653"/>
              <a:gd name="connsiteY94" fmla="*/ 2823588 h 4338661"/>
              <a:gd name="connsiteX95" fmla="*/ 1953073 w 4206653"/>
              <a:gd name="connsiteY95" fmla="*/ 2663568 h 4338661"/>
              <a:gd name="connsiteX96" fmla="*/ 1701613 w 4206653"/>
              <a:gd name="connsiteY96" fmla="*/ 2263518 h 4338661"/>
              <a:gd name="connsiteX97" fmla="*/ 1690183 w 4206653"/>
              <a:gd name="connsiteY97" fmla="*/ 1966338 h 4338661"/>
              <a:gd name="connsiteX98" fmla="*/ 1381991 w 4206653"/>
              <a:gd name="connsiteY98" fmla="*/ 1841604 h 4338661"/>
              <a:gd name="connsiteX99" fmla="*/ 1095823 w 4206653"/>
              <a:gd name="connsiteY99" fmla="*/ 1714878 h 4338661"/>
              <a:gd name="connsiteX100" fmla="*/ 746507 w 4206653"/>
              <a:gd name="connsiteY100" fmla="*/ 1626415 h 4338661"/>
              <a:gd name="connsiteX101" fmla="*/ 352873 w 4206653"/>
              <a:gd name="connsiteY101" fmla="*/ 1726308 h 4338661"/>
              <a:gd name="connsiteX102" fmla="*/ 113171 w 4206653"/>
              <a:gd name="connsiteY102" fmla="*/ 1763582 h 4338661"/>
              <a:gd name="connsiteX103" fmla="*/ 9973 w 4206653"/>
              <a:gd name="connsiteY103" fmla="*/ 1737738 h 4338661"/>
              <a:gd name="connsiteX104" fmla="*/ 348516 w 4206653"/>
              <a:gd name="connsiteY104" fmla="*/ 1643812 h 4338661"/>
              <a:gd name="connsiteX105" fmla="*/ 653097 w 4206653"/>
              <a:gd name="connsiteY105" fmla="*/ 1543920 h 4338661"/>
              <a:gd name="connsiteX106" fmla="*/ 1072963 w 4206653"/>
              <a:gd name="connsiteY106" fmla="*/ 1612008 h 4338661"/>
              <a:gd name="connsiteX107" fmla="*/ 1244413 w 4206653"/>
              <a:gd name="connsiteY107" fmla="*/ 1657728 h 4338661"/>
              <a:gd name="connsiteX108" fmla="*/ 1205766 w 4206653"/>
              <a:gd name="connsiteY108" fmla="*/ 1451988 h 4338661"/>
              <a:gd name="connsiteX109" fmla="*/ 1046313 w 4206653"/>
              <a:gd name="connsiteY109" fmla="*/ 815409 h 4338661"/>
              <a:gd name="connsiteX110" fmla="*/ 1221553 w 4206653"/>
              <a:gd name="connsiteY110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73263 w 4206653"/>
              <a:gd name="connsiteY23" fmla="*/ 1371978 h 4338661"/>
              <a:gd name="connsiteX24" fmla="*/ 3461833 w 4206653"/>
              <a:gd name="connsiteY24" fmla="*/ 1097658 h 4338661"/>
              <a:gd name="connsiteX25" fmla="*/ 3450403 w 4206653"/>
              <a:gd name="connsiteY25" fmla="*/ 777618 h 4338661"/>
              <a:gd name="connsiteX26" fmla="*/ 3119893 w 4206653"/>
              <a:gd name="connsiteY26" fmla="*/ 321571 h 4338661"/>
              <a:gd name="connsiteX27" fmla="*/ 3759013 w 4206653"/>
              <a:gd name="connsiteY27" fmla="*/ 571878 h 4338661"/>
              <a:gd name="connsiteX28" fmla="*/ 3999043 w 4206653"/>
              <a:gd name="connsiteY28" fmla="*/ 91818 h 4338661"/>
              <a:gd name="connsiteX29" fmla="*/ 4033333 w 4206653"/>
              <a:gd name="connsiteY29" fmla="*/ 11808 h 4338661"/>
              <a:gd name="connsiteX30" fmla="*/ 3984569 w 4206653"/>
              <a:gd name="connsiteY30" fmla="*/ 247366 h 4338661"/>
              <a:gd name="connsiteX31" fmla="*/ 3812791 w 4206653"/>
              <a:gd name="connsiteY31" fmla="*/ 647417 h 4338661"/>
              <a:gd name="connsiteX32" fmla="*/ 3541098 w 4206653"/>
              <a:gd name="connsiteY32" fmla="*/ 811409 h 4338661"/>
              <a:gd name="connsiteX33" fmla="*/ 3563719 w 4206653"/>
              <a:gd name="connsiteY33" fmla="*/ 976892 h 4338661"/>
              <a:gd name="connsiteX34" fmla="*/ 3872985 w 4206653"/>
              <a:gd name="connsiteY34" fmla="*/ 881976 h 4338661"/>
              <a:gd name="connsiteX35" fmla="*/ 4200754 w 4206653"/>
              <a:gd name="connsiteY35" fmla="*/ 774136 h 4338661"/>
              <a:gd name="connsiteX36" fmla="*/ 4064251 w 4206653"/>
              <a:gd name="connsiteY36" fmla="*/ 847195 h 4338661"/>
              <a:gd name="connsiteX37" fmla="*/ 3818880 w 4206653"/>
              <a:gd name="connsiteY37" fmla="*/ 991305 h 4338661"/>
              <a:gd name="connsiteX38" fmla="*/ 3658531 w 4206653"/>
              <a:gd name="connsiteY38" fmla="*/ 1093178 h 4338661"/>
              <a:gd name="connsiteX39" fmla="*/ 3622838 w 4206653"/>
              <a:gd name="connsiteY39" fmla="*/ 1221401 h 4338661"/>
              <a:gd name="connsiteX40" fmla="*/ 3577446 w 4206653"/>
              <a:gd name="connsiteY40" fmla="*/ 1500691 h 4338661"/>
              <a:gd name="connsiteX41" fmla="*/ 3461833 w 4206653"/>
              <a:gd name="connsiteY41" fmla="*/ 1726308 h 4338661"/>
              <a:gd name="connsiteX42" fmla="*/ 3278953 w 4206653"/>
              <a:gd name="connsiteY42" fmla="*/ 2034918 h 4338661"/>
              <a:gd name="connsiteX43" fmla="*/ 3233233 w 4206653"/>
              <a:gd name="connsiteY43" fmla="*/ 2309238 h 4338661"/>
              <a:gd name="connsiteX44" fmla="*/ 3404683 w 4206653"/>
              <a:gd name="connsiteY44" fmla="*/ 2457828 h 4338661"/>
              <a:gd name="connsiteX45" fmla="*/ 3759013 w 4206653"/>
              <a:gd name="connsiteY45" fmla="*/ 2663568 h 4338661"/>
              <a:gd name="connsiteX46" fmla="*/ 4079053 w 4206653"/>
              <a:gd name="connsiteY46" fmla="*/ 2777868 h 4338661"/>
              <a:gd name="connsiteX47" fmla="*/ 4079053 w 4206653"/>
              <a:gd name="connsiteY47" fmla="*/ 2880738 h 4338661"/>
              <a:gd name="connsiteX48" fmla="*/ 3770443 w 4206653"/>
              <a:gd name="connsiteY48" fmla="*/ 2869308 h 4338661"/>
              <a:gd name="connsiteX49" fmla="*/ 3404683 w 4206653"/>
              <a:gd name="connsiteY49" fmla="*/ 2732148 h 4338661"/>
              <a:gd name="connsiteX50" fmla="*/ 3084643 w 4206653"/>
              <a:gd name="connsiteY50" fmla="*/ 2663568 h 4338661"/>
              <a:gd name="connsiteX51" fmla="*/ 2958913 w 4206653"/>
              <a:gd name="connsiteY51" fmla="*/ 2697858 h 4338661"/>
              <a:gd name="connsiteX52" fmla="*/ 2821753 w 4206653"/>
              <a:gd name="connsiteY52" fmla="*/ 2823588 h 4338661"/>
              <a:gd name="connsiteX53" fmla="*/ 2764603 w 4206653"/>
              <a:gd name="connsiteY53" fmla="*/ 2995038 h 4338661"/>
              <a:gd name="connsiteX54" fmla="*/ 2970343 w 4206653"/>
              <a:gd name="connsiteY54" fmla="*/ 3132198 h 4338661"/>
              <a:gd name="connsiteX55" fmla="*/ 3176083 w 4206653"/>
              <a:gd name="connsiteY55" fmla="*/ 3269358 h 4338661"/>
              <a:gd name="connsiteX56" fmla="*/ 3347533 w 4206653"/>
              <a:gd name="connsiteY56" fmla="*/ 3303648 h 4338661"/>
              <a:gd name="connsiteX57" fmla="*/ 3267523 w 4206653"/>
              <a:gd name="connsiteY57" fmla="*/ 3395088 h 4338661"/>
              <a:gd name="connsiteX58" fmla="*/ 3004633 w 4206653"/>
              <a:gd name="connsiteY58" fmla="*/ 3303648 h 4338661"/>
              <a:gd name="connsiteX59" fmla="*/ 2753173 w 4206653"/>
              <a:gd name="connsiteY59" fmla="*/ 3189348 h 4338661"/>
              <a:gd name="connsiteX60" fmla="*/ 2638873 w 4206653"/>
              <a:gd name="connsiteY60" fmla="*/ 3097908 h 4338661"/>
              <a:gd name="connsiteX61" fmla="*/ 2570293 w 4206653"/>
              <a:gd name="connsiteY61" fmla="*/ 3109338 h 4338661"/>
              <a:gd name="connsiteX62" fmla="*/ 2558863 w 4206653"/>
              <a:gd name="connsiteY62" fmla="*/ 3326508 h 4338661"/>
              <a:gd name="connsiteX63" fmla="*/ 2673163 w 4206653"/>
              <a:gd name="connsiteY63" fmla="*/ 3555108 h 4338661"/>
              <a:gd name="connsiteX64" fmla="*/ 2730313 w 4206653"/>
              <a:gd name="connsiteY64" fmla="*/ 4023738 h 4338661"/>
              <a:gd name="connsiteX65" fmla="*/ 2696023 w 4206653"/>
              <a:gd name="connsiteY65" fmla="*/ 4183758 h 4338661"/>
              <a:gd name="connsiteX66" fmla="*/ 2536003 w 4206653"/>
              <a:gd name="connsiteY66" fmla="*/ 4138038 h 4338661"/>
              <a:gd name="connsiteX67" fmla="*/ 2536003 w 4206653"/>
              <a:gd name="connsiteY67" fmla="*/ 3909438 h 4338661"/>
              <a:gd name="connsiteX68" fmla="*/ 2433133 w 4206653"/>
              <a:gd name="connsiteY68" fmla="*/ 3566538 h 4338661"/>
              <a:gd name="connsiteX69" fmla="*/ 2307403 w 4206653"/>
              <a:gd name="connsiteY69" fmla="*/ 3166488 h 4338661"/>
              <a:gd name="connsiteX70" fmla="*/ 2261683 w 4206653"/>
              <a:gd name="connsiteY70" fmla="*/ 3063618 h 4338661"/>
              <a:gd name="connsiteX71" fmla="*/ 2078803 w 4206653"/>
              <a:gd name="connsiteY71" fmla="*/ 2949318 h 4338661"/>
              <a:gd name="connsiteX72" fmla="*/ 1850203 w 4206653"/>
              <a:gd name="connsiteY72" fmla="*/ 3029328 h 4338661"/>
              <a:gd name="connsiteX73" fmla="*/ 1415863 w 4206653"/>
              <a:gd name="connsiteY73" fmla="*/ 3360798 h 4338661"/>
              <a:gd name="connsiteX74" fmla="*/ 1381573 w 4206653"/>
              <a:gd name="connsiteY74" fmla="*/ 3680838 h 4338661"/>
              <a:gd name="connsiteX75" fmla="*/ 1381573 w 4206653"/>
              <a:gd name="connsiteY75" fmla="*/ 3989448 h 4338661"/>
              <a:gd name="connsiteX76" fmla="*/ 1290133 w 4206653"/>
              <a:gd name="connsiteY76" fmla="*/ 4309488 h 4338661"/>
              <a:gd name="connsiteX77" fmla="*/ 1198693 w 4206653"/>
              <a:gd name="connsiteY77" fmla="*/ 4298058 h 4338661"/>
              <a:gd name="connsiteX78" fmla="*/ 1187263 w 4206653"/>
              <a:gd name="connsiteY78" fmla="*/ 4080888 h 4338661"/>
              <a:gd name="connsiteX79" fmla="*/ 1198693 w 4206653"/>
              <a:gd name="connsiteY79" fmla="*/ 3909438 h 4338661"/>
              <a:gd name="connsiteX80" fmla="*/ 970093 w 4206653"/>
              <a:gd name="connsiteY80" fmla="*/ 3989448 h 4338661"/>
              <a:gd name="connsiteX81" fmla="*/ 718633 w 4206653"/>
              <a:gd name="connsiteY81" fmla="*/ 4069458 h 4338661"/>
              <a:gd name="connsiteX82" fmla="*/ 741493 w 4206653"/>
              <a:gd name="connsiteY82" fmla="*/ 3955158 h 4338661"/>
              <a:gd name="connsiteX83" fmla="*/ 1130113 w 4206653"/>
              <a:gd name="connsiteY83" fmla="*/ 3795138 h 4338661"/>
              <a:gd name="connsiteX84" fmla="*/ 1278703 w 4206653"/>
              <a:gd name="connsiteY84" fmla="*/ 3726558 h 4338661"/>
              <a:gd name="connsiteX85" fmla="*/ 1221553 w 4206653"/>
              <a:gd name="connsiteY85" fmla="*/ 3372228 h 4338661"/>
              <a:gd name="connsiteX86" fmla="*/ 1324423 w 4206653"/>
              <a:gd name="connsiteY86" fmla="*/ 3120768 h 4338661"/>
              <a:gd name="connsiteX87" fmla="*/ 1393003 w 4206653"/>
              <a:gd name="connsiteY87" fmla="*/ 3052188 h 4338661"/>
              <a:gd name="connsiteX88" fmla="*/ 1084393 w 4206653"/>
              <a:gd name="connsiteY88" fmla="*/ 3029328 h 4338661"/>
              <a:gd name="connsiteX89" fmla="*/ 730063 w 4206653"/>
              <a:gd name="connsiteY89" fmla="*/ 2960748 h 4338661"/>
              <a:gd name="connsiteX90" fmla="*/ 375733 w 4206653"/>
              <a:gd name="connsiteY90" fmla="*/ 3132198 h 4338661"/>
              <a:gd name="connsiteX91" fmla="*/ 421453 w 4206653"/>
              <a:gd name="connsiteY91" fmla="*/ 3029328 h 4338661"/>
              <a:gd name="connsiteX92" fmla="*/ 627193 w 4206653"/>
              <a:gd name="connsiteY92" fmla="*/ 2926458 h 4338661"/>
              <a:gd name="connsiteX93" fmla="*/ 810073 w 4206653"/>
              <a:gd name="connsiteY93" fmla="*/ 2755008 h 4338661"/>
              <a:gd name="connsiteX94" fmla="*/ 1152973 w 4206653"/>
              <a:gd name="connsiteY94" fmla="*/ 2777868 h 4338661"/>
              <a:gd name="connsiteX95" fmla="*/ 1461583 w 4206653"/>
              <a:gd name="connsiteY95" fmla="*/ 2823588 h 4338661"/>
              <a:gd name="connsiteX96" fmla="*/ 1953073 w 4206653"/>
              <a:gd name="connsiteY96" fmla="*/ 2663568 h 4338661"/>
              <a:gd name="connsiteX97" fmla="*/ 1701613 w 4206653"/>
              <a:gd name="connsiteY97" fmla="*/ 2263518 h 4338661"/>
              <a:gd name="connsiteX98" fmla="*/ 1690183 w 4206653"/>
              <a:gd name="connsiteY98" fmla="*/ 1966338 h 4338661"/>
              <a:gd name="connsiteX99" fmla="*/ 1381991 w 4206653"/>
              <a:gd name="connsiteY99" fmla="*/ 1841604 h 4338661"/>
              <a:gd name="connsiteX100" fmla="*/ 1095823 w 4206653"/>
              <a:gd name="connsiteY100" fmla="*/ 1714878 h 4338661"/>
              <a:gd name="connsiteX101" fmla="*/ 746507 w 4206653"/>
              <a:gd name="connsiteY101" fmla="*/ 1626415 h 4338661"/>
              <a:gd name="connsiteX102" fmla="*/ 352873 w 4206653"/>
              <a:gd name="connsiteY102" fmla="*/ 1726308 h 4338661"/>
              <a:gd name="connsiteX103" fmla="*/ 113171 w 4206653"/>
              <a:gd name="connsiteY103" fmla="*/ 1763582 h 4338661"/>
              <a:gd name="connsiteX104" fmla="*/ 9973 w 4206653"/>
              <a:gd name="connsiteY104" fmla="*/ 1737738 h 4338661"/>
              <a:gd name="connsiteX105" fmla="*/ 348516 w 4206653"/>
              <a:gd name="connsiteY105" fmla="*/ 1643812 h 4338661"/>
              <a:gd name="connsiteX106" fmla="*/ 653097 w 4206653"/>
              <a:gd name="connsiteY106" fmla="*/ 1543920 h 4338661"/>
              <a:gd name="connsiteX107" fmla="*/ 1072963 w 4206653"/>
              <a:gd name="connsiteY107" fmla="*/ 1612008 h 4338661"/>
              <a:gd name="connsiteX108" fmla="*/ 1244413 w 4206653"/>
              <a:gd name="connsiteY108" fmla="*/ 1657728 h 4338661"/>
              <a:gd name="connsiteX109" fmla="*/ 1205766 w 4206653"/>
              <a:gd name="connsiteY109" fmla="*/ 1451988 h 4338661"/>
              <a:gd name="connsiteX110" fmla="*/ 1046313 w 4206653"/>
              <a:gd name="connsiteY110" fmla="*/ 815409 h 4338661"/>
              <a:gd name="connsiteX111" fmla="*/ 1221553 w 4206653"/>
              <a:gd name="connsiteY111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73263 w 4206653"/>
              <a:gd name="connsiteY23" fmla="*/ 1371978 h 4338661"/>
              <a:gd name="connsiteX24" fmla="*/ 3461833 w 4206653"/>
              <a:gd name="connsiteY24" fmla="*/ 1097658 h 4338661"/>
              <a:gd name="connsiteX25" fmla="*/ 3450403 w 4206653"/>
              <a:gd name="connsiteY25" fmla="*/ 777618 h 4338661"/>
              <a:gd name="connsiteX26" fmla="*/ 3119893 w 4206653"/>
              <a:gd name="connsiteY26" fmla="*/ 321571 h 4338661"/>
              <a:gd name="connsiteX27" fmla="*/ 3519555 w 4206653"/>
              <a:gd name="connsiteY27" fmla="*/ 665939 h 4338661"/>
              <a:gd name="connsiteX28" fmla="*/ 3759013 w 4206653"/>
              <a:gd name="connsiteY28" fmla="*/ 571878 h 4338661"/>
              <a:gd name="connsiteX29" fmla="*/ 3999043 w 4206653"/>
              <a:gd name="connsiteY29" fmla="*/ 91818 h 4338661"/>
              <a:gd name="connsiteX30" fmla="*/ 4033333 w 4206653"/>
              <a:gd name="connsiteY30" fmla="*/ 11808 h 4338661"/>
              <a:gd name="connsiteX31" fmla="*/ 3984569 w 4206653"/>
              <a:gd name="connsiteY31" fmla="*/ 247366 h 4338661"/>
              <a:gd name="connsiteX32" fmla="*/ 3812791 w 4206653"/>
              <a:gd name="connsiteY32" fmla="*/ 647417 h 4338661"/>
              <a:gd name="connsiteX33" fmla="*/ 3541098 w 4206653"/>
              <a:gd name="connsiteY33" fmla="*/ 811409 h 4338661"/>
              <a:gd name="connsiteX34" fmla="*/ 3563719 w 4206653"/>
              <a:gd name="connsiteY34" fmla="*/ 976892 h 4338661"/>
              <a:gd name="connsiteX35" fmla="*/ 3872985 w 4206653"/>
              <a:gd name="connsiteY35" fmla="*/ 881976 h 4338661"/>
              <a:gd name="connsiteX36" fmla="*/ 4200754 w 4206653"/>
              <a:gd name="connsiteY36" fmla="*/ 774136 h 4338661"/>
              <a:gd name="connsiteX37" fmla="*/ 4064251 w 4206653"/>
              <a:gd name="connsiteY37" fmla="*/ 847195 h 4338661"/>
              <a:gd name="connsiteX38" fmla="*/ 3818880 w 4206653"/>
              <a:gd name="connsiteY38" fmla="*/ 991305 h 4338661"/>
              <a:gd name="connsiteX39" fmla="*/ 3658531 w 4206653"/>
              <a:gd name="connsiteY39" fmla="*/ 1093178 h 4338661"/>
              <a:gd name="connsiteX40" fmla="*/ 3622838 w 4206653"/>
              <a:gd name="connsiteY40" fmla="*/ 1221401 h 4338661"/>
              <a:gd name="connsiteX41" fmla="*/ 3577446 w 4206653"/>
              <a:gd name="connsiteY41" fmla="*/ 1500691 h 4338661"/>
              <a:gd name="connsiteX42" fmla="*/ 3461833 w 4206653"/>
              <a:gd name="connsiteY42" fmla="*/ 1726308 h 4338661"/>
              <a:gd name="connsiteX43" fmla="*/ 3278953 w 4206653"/>
              <a:gd name="connsiteY43" fmla="*/ 2034918 h 4338661"/>
              <a:gd name="connsiteX44" fmla="*/ 3233233 w 4206653"/>
              <a:gd name="connsiteY44" fmla="*/ 2309238 h 4338661"/>
              <a:gd name="connsiteX45" fmla="*/ 3404683 w 4206653"/>
              <a:gd name="connsiteY45" fmla="*/ 2457828 h 4338661"/>
              <a:gd name="connsiteX46" fmla="*/ 3759013 w 4206653"/>
              <a:gd name="connsiteY46" fmla="*/ 2663568 h 4338661"/>
              <a:gd name="connsiteX47" fmla="*/ 4079053 w 4206653"/>
              <a:gd name="connsiteY47" fmla="*/ 2777868 h 4338661"/>
              <a:gd name="connsiteX48" fmla="*/ 4079053 w 4206653"/>
              <a:gd name="connsiteY48" fmla="*/ 2880738 h 4338661"/>
              <a:gd name="connsiteX49" fmla="*/ 3770443 w 4206653"/>
              <a:gd name="connsiteY49" fmla="*/ 2869308 h 4338661"/>
              <a:gd name="connsiteX50" fmla="*/ 3404683 w 4206653"/>
              <a:gd name="connsiteY50" fmla="*/ 2732148 h 4338661"/>
              <a:gd name="connsiteX51" fmla="*/ 3084643 w 4206653"/>
              <a:gd name="connsiteY51" fmla="*/ 2663568 h 4338661"/>
              <a:gd name="connsiteX52" fmla="*/ 2958913 w 4206653"/>
              <a:gd name="connsiteY52" fmla="*/ 2697858 h 4338661"/>
              <a:gd name="connsiteX53" fmla="*/ 2821753 w 4206653"/>
              <a:gd name="connsiteY53" fmla="*/ 2823588 h 4338661"/>
              <a:gd name="connsiteX54" fmla="*/ 2764603 w 4206653"/>
              <a:gd name="connsiteY54" fmla="*/ 2995038 h 4338661"/>
              <a:gd name="connsiteX55" fmla="*/ 2970343 w 4206653"/>
              <a:gd name="connsiteY55" fmla="*/ 3132198 h 4338661"/>
              <a:gd name="connsiteX56" fmla="*/ 3176083 w 4206653"/>
              <a:gd name="connsiteY56" fmla="*/ 3269358 h 4338661"/>
              <a:gd name="connsiteX57" fmla="*/ 3347533 w 4206653"/>
              <a:gd name="connsiteY57" fmla="*/ 3303648 h 4338661"/>
              <a:gd name="connsiteX58" fmla="*/ 3267523 w 4206653"/>
              <a:gd name="connsiteY58" fmla="*/ 3395088 h 4338661"/>
              <a:gd name="connsiteX59" fmla="*/ 3004633 w 4206653"/>
              <a:gd name="connsiteY59" fmla="*/ 3303648 h 4338661"/>
              <a:gd name="connsiteX60" fmla="*/ 2753173 w 4206653"/>
              <a:gd name="connsiteY60" fmla="*/ 3189348 h 4338661"/>
              <a:gd name="connsiteX61" fmla="*/ 2638873 w 4206653"/>
              <a:gd name="connsiteY61" fmla="*/ 3097908 h 4338661"/>
              <a:gd name="connsiteX62" fmla="*/ 2570293 w 4206653"/>
              <a:gd name="connsiteY62" fmla="*/ 3109338 h 4338661"/>
              <a:gd name="connsiteX63" fmla="*/ 2558863 w 4206653"/>
              <a:gd name="connsiteY63" fmla="*/ 3326508 h 4338661"/>
              <a:gd name="connsiteX64" fmla="*/ 2673163 w 4206653"/>
              <a:gd name="connsiteY64" fmla="*/ 3555108 h 4338661"/>
              <a:gd name="connsiteX65" fmla="*/ 2730313 w 4206653"/>
              <a:gd name="connsiteY65" fmla="*/ 4023738 h 4338661"/>
              <a:gd name="connsiteX66" fmla="*/ 2696023 w 4206653"/>
              <a:gd name="connsiteY66" fmla="*/ 4183758 h 4338661"/>
              <a:gd name="connsiteX67" fmla="*/ 2536003 w 4206653"/>
              <a:gd name="connsiteY67" fmla="*/ 4138038 h 4338661"/>
              <a:gd name="connsiteX68" fmla="*/ 2536003 w 4206653"/>
              <a:gd name="connsiteY68" fmla="*/ 3909438 h 4338661"/>
              <a:gd name="connsiteX69" fmla="*/ 2433133 w 4206653"/>
              <a:gd name="connsiteY69" fmla="*/ 3566538 h 4338661"/>
              <a:gd name="connsiteX70" fmla="*/ 2307403 w 4206653"/>
              <a:gd name="connsiteY70" fmla="*/ 3166488 h 4338661"/>
              <a:gd name="connsiteX71" fmla="*/ 2261683 w 4206653"/>
              <a:gd name="connsiteY71" fmla="*/ 3063618 h 4338661"/>
              <a:gd name="connsiteX72" fmla="*/ 2078803 w 4206653"/>
              <a:gd name="connsiteY72" fmla="*/ 2949318 h 4338661"/>
              <a:gd name="connsiteX73" fmla="*/ 1850203 w 4206653"/>
              <a:gd name="connsiteY73" fmla="*/ 3029328 h 4338661"/>
              <a:gd name="connsiteX74" fmla="*/ 1415863 w 4206653"/>
              <a:gd name="connsiteY74" fmla="*/ 3360798 h 4338661"/>
              <a:gd name="connsiteX75" fmla="*/ 1381573 w 4206653"/>
              <a:gd name="connsiteY75" fmla="*/ 3680838 h 4338661"/>
              <a:gd name="connsiteX76" fmla="*/ 1381573 w 4206653"/>
              <a:gd name="connsiteY76" fmla="*/ 3989448 h 4338661"/>
              <a:gd name="connsiteX77" fmla="*/ 1290133 w 4206653"/>
              <a:gd name="connsiteY77" fmla="*/ 4309488 h 4338661"/>
              <a:gd name="connsiteX78" fmla="*/ 1198693 w 4206653"/>
              <a:gd name="connsiteY78" fmla="*/ 4298058 h 4338661"/>
              <a:gd name="connsiteX79" fmla="*/ 1187263 w 4206653"/>
              <a:gd name="connsiteY79" fmla="*/ 4080888 h 4338661"/>
              <a:gd name="connsiteX80" fmla="*/ 1198693 w 4206653"/>
              <a:gd name="connsiteY80" fmla="*/ 3909438 h 4338661"/>
              <a:gd name="connsiteX81" fmla="*/ 970093 w 4206653"/>
              <a:gd name="connsiteY81" fmla="*/ 3989448 h 4338661"/>
              <a:gd name="connsiteX82" fmla="*/ 718633 w 4206653"/>
              <a:gd name="connsiteY82" fmla="*/ 4069458 h 4338661"/>
              <a:gd name="connsiteX83" fmla="*/ 741493 w 4206653"/>
              <a:gd name="connsiteY83" fmla="*/ 3955158 h 4338661"/>
              <a:gd name="connsiteX84" fmla="*/ 1130113 w 4206653"/>
              <a:gd name="connsiteY84" fmla="*/ 3795138 h 4338661"/>
              <a:gd name="connsiteX85" fmla="*/ 1278703 w 4206653"/>
              <a:gd name="connsiteY85" fmla="*/ 3726558 h 4338661"/>
              <a:gd name="connsiteX86" fmla="*/ 1221553 w 4206653"/>
              <a:gd name="connsiteY86" fmla="*/ 3372228 h 4338661"/>
              <a:gd name="connsiteX87" fmla="*/ 1324423 w 4206653"/>
              <a:gd name="connsiteY87" fmla="*/ 3120768 h 4338661"/>
              <a:gd name="connsiteX88" fmla="*/ 1393003 w 4206653"/>
              <a:gd name="connsiteY88" fmla="*/ 3052188 h 4338661"/>
              <a:gd name="connsiteX89" fmla="*/ 1084393 w 4206653"/>
              <a:gd name="connsiteY89" fmla="*/ 3029328 h 4338661"/>
              <a:gd name="connsiteX90" fmla="*/ 730063 w 4206653"/>
              <a:gd name="connsiteY90" fmla="*/ 2960748 h 4338661"/>
              <a:gd name="connsiteX91" fmla="*/ 375733 w 4206653"/>
              <a:gd name="connsiteY91" fmla="*/ 3132198 h 4338661"/>
              <a:gd name="connsiteX92" fmla="*/ 421453 w 4206653"/>
              <a:gd name="connsiteY92" fmla="*/ 3029328 h 4338661"/>
              <a:gd name="connsiteX93" fmla="*/ 627193 w 4206653"/>
              <a:gd name="connsiteY93" fmla="*/ 2926458 h 4338661"/>
              <a:gd name="connsiteX94" fmla="*/ 810073 w 4206653"/>
              <a:gd name="connsiteY94" fmla="*/ 2755008 h 4338661"/>
              <a:gd name="connsiteX95" fmla="*/ 1152973 w 4206653"/>
              <a:gd name="connsiteY95" fmla="*/ 2777868 h 4338661"/>
              <a:gd name="connsiteX96" fmla="*/ 1461583 w 4206653"/>
              <a:gd name="connsiteY96" fmla="*/ 2823588 h 4338661"/>
              <a:gd name="connsiteX97" fmla="*/ 1953073 w 4206653"/>
              <a:gd name="connsiteY97" fmla="*/ 2663568 h 4338661"/>
              <a:gd name="connsiteX98" fmla="*/ 1701613 w 4206653"/>
              <a:gd name="connsiteY98" fmla="*/ 2263518 h 4338661"/>
              <a:gd name="connsiteX99" fmla="*/ 1690183 w 4206653"/>
              <a:gd name="connsiteY99" fmla="*/ 1966338 h 4338661"/>
              <a:gd name="connsiteX100" fmla="*/ 1381991 w 4206653"/>
              <a:gd name="connsiteY100" fmla="*/ 1841604 h 4338661"/>
              <a:gd name="connsiteX101" fmla="*/ 1095823 w 4206653"/>
              <a:gd name="connsiteY101" fmla="*/ 1714878 h 4338661"/>
              <a:gd name="connsiteX102" fmla="*/ 746507 w 4206653"/>
              <a:gd name="connsiteY102" fmla="*/ 1626415 h 4338661"/>
              <a:gd name="connsiteX103" fmla="*/ 352873 w 4206653"/>
              <a:gd name="connsiteY103" fmla="*/ 1726308 h 4338661"/>
              <a:gd name="connsiteX104" fmla="*/ 113171 w 4206653"/>
              <a:gd name="connsiteY104" fmla="*/ 1763582 h 4338661"/>
              <a:gd name="connsiteX105" fmla="*/ 9973 w 4206653"/>
              <a:gd name="connsiteY105" fmla="*/ 1737738 h 4338661"/>
              <a:gd name="connsiteX106" fmla="*/ 348516 w 4206653"/>
              <a:gd name="connsiteY106" fmla="*/ 1643812 h 4338661"/>
              <a:gd name="connsiteX107" fmla="*/ 653097 w 4206653"/>
              <a:gd name="connsiteY107" fmla="*/ 1543920 h 4338661"/>
              <a:gd name="connsiteX108" fmla="*/ 1072963 w 4206653"/>
              <a:gd name="connsiteY108" fmla="*/ 1612008 h 4338661"/>
              <a:gd name="connsiteX109" fmla="*/ 1244413 w 4206653"/>
              <a:gd name="connsiteY109" fmla="*/ 1657728 h 4338661"/>
              <a:gd name="connsiteX110" fmla="*/ 1205766 w 4206653"/>
              <a:gd name="connsiteY110" fmla="*/ 1451988 h 4338661"/>
              <a:gd name="connsiteX111" fmla="*/ 1046313 w 4206653"/>
              <a:gd name="connsiteY111" fmla="*/ 815409 h 4338661"/>
              <a:gd name="connsiteX112" fmla="*/ 1221553 w 4206653"/>
              <a:gd name="connsiteY112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73263 w 4206653"/>
              <a:gd name="connsiteY23" fmla="*/ 1371978 h 4338661"/>
              <a:gd name="connsiteX24" fmla="*/ 3461833 w 4206653"/>
              <a:gd name="connsiteY24" fmla="*/ 1097658 h 4338661"/>
              <a:gd name="connsiteX25" fmla="*/ 3450403 w 4206653"/>
              <a:gd name="connsiteY25" fmla="*/ 777618 h 4338661"/>
              <a:gd name="connsiteX26" fmla="*/ 3119893 w 4206653"/>
              <a:gd name="connsiteY26" fmla="*/ 321571 h 4338661"/>
              <a:gd name="connsiteX27" fmla="*/ 3519555 w 4206653"/>
              <a:gd name="connsiteY27" fmla="*/ 665939 h 4338661"/>
              <a:gd name="connsiteX28" fmla="*/ 3759013 w 4206653"/>
              <a:gd name="connsiteY28" fmla="*/ 571878 h 4338661"/>
              <a:gd name="connsiteX29" fmla="*/ 3999043 w 4206653"/>
              <a:gd name="connsiteY29" fmla="*/ 91818 h 4338661"/>
              <a:gd name="connsiteX30" fmla="*/ 4033333 w 4206653"/>
              <a:gd name="connsiteY30" fmla="*/ 11808 h 4338661"/>
              <a:gd name="connsiteX31" fmla="*/ 3984569 w 4206653"/>
              <a:gd name="connsiteY31" fmla="*/ 247366 h 4338661"/>
              <a:gd name="connsiteX32" fmla="*/ 3812791 w 4206653"/>
              <a:gd name="connsiteY32" fmla="*/ 647417 h 4338661"/>
              <a:gd name="connsiteX33" fmla="*/ 3541098 w 4206653"/>
              <a:gd name="connsiteY33" fmla="*/ 811409 h 4338661"/>
              <a:gd name="connsiteX34" fmla="*/ 3563719 w 4206653"/>
              <a:gd name="connsiteY34" fmla="*/ 976892 h 4338661"/>
              <a:gd name="connsiteX35" fmla="*/ 3872985 w 4206653"/>
              <a:gd name="connsiteY35" fmla="*/ 881976 h 4338661"/>
              <a:gd name="connsiteX36" fmla="*/ 4200754 w 4206653"/>
              <a:gd name="connsiteY36" fmla="*/ 774136 h 4338661"/>
              <a:gd name="connsiteX37" fmla="*/ 4064251 w 4206653"/>
              <a:gd name="connsiteY37" fmla="*/ 847195 h 4338661"/>
              <a:gd name="connsiteX38" fmla="*/ 3818880 w 4206653"/>
              <a:gd name="connsiteY38" fmla="*/ 991305 h 4338661"/>
              <a:gd name="connsiteX39" fmla="*/ 3658531 w 4206653"/>
              <a:gd name="connsiteY39" fmla="*/ 1093178 h 4338661"/>
              <a:gd name="connsiteX40" fmla="*/ 3622838 w 4206653"/>
              <a:gd name="connsiteY40" fmla="*/ 1221401 h 4338661"/>
              <a:gd name="connsiteX41" fmla="*/ 3577446 w 4206653"/>
              <a:gd name="connsiteY41" fmla="*/ 1500691 h 4338661"/>
              <a:gd name="connsiteX42" fmla="*/ 3461833 w 4206653"/>
              <a:gd name="connsiteY42" fmla="*/ 1726308 h 4338661"/>
              <a:gd name="connsiteX43" fmla="*/ 3278953 w 4206653"/>
              <a:gd name="connsiteY43" fmla="*/ 2034918 h 4338661"/>
              <a:gd name="connsiteX44" fmla="*/ 3233233 w 4206653"/>
              <a:gd name="connsiteY44" fmla="*/ 2309238 h 4338661"/>
              <a:gd name="connsiteX45" fmla="*/ 3404683 w 4206653"/>
              <a:gd name="connsiteY45" fmla="*/ 2457828 h 4338661"/>
              <a:gd name="connsiteX46" fmla="*/ 3759013 w 4206653"/>
              <a:gd name="connsiteY46" fmla="*/ 2663568 h 4338661"/>
              <a:gd name="connsiteX47" fmla="*/ 4079053 w 4206653"/>
              <a:gd name="connsiteY47" fmla="*/ 2777868 h 4338661"/>
              <a:gd name="connsiteX48" fmla="*/ 4079053 w 4206653"/>
              <a:gd name="connsiteY48" fmla="*/ 2880738 h 4338661"/>
              <a:gd name="connsiteX49" fmla="*/ 3770443 w 4206653"/>
              <a:gd name="connsiteY49" fmla="*/ 2869308 h 4338661"/>
              <a:gd name="connsiteX50" fmla="*/ 3404683 w 4206653"/>
              <a:gd name="connsiteY50" fmla="*/ 2732148 h 4338661"/>
              <a:gd name="connsiteX51" fmla="*/ 3084643 w 4206653"/>
              <a:gd name="connsiteY51" fmla="*/ 2663568 h 4338661"/>
              <a:gd name="connsiteX52" fmla="*/ 2958913 w 4206653"/>
              <a:gd name="connsiteY52" fmla="*/ 2697858 h 4338661"/>
              <a:gd name="connsiteX53" fmla="*/ 2821753 w 4206653"/>
              <a:gd name="connsiteY53" fmla="*/ 2823588 h 4338661"/>
              <a:gd name="connsiteX54" fmla="*/ 2764603 w 4206653"/>
              <a:gd name="connsiteY54" fmla="*/ 2995038 h 4338661"/>
              <a:gd name="connsiteX55" fmla="*/ 2970343 w 4206653"/>
              <a:gd name="connsiteY55" fmla="*/ 3132198 h 4338661"/>
              <a:gd name="connsiteX56" fmla="*/ 3176083 w 4206653"/>
              <a:gd name="connsiteY56" fmla="*/ 3269358 h 4338661"/>
              <a:gd name="connsiteX57" fmla="*/ 3347533 w 4206653"/>
              <a:gd name="connsiteY57" fmla="*/ 3303648 h 4338661"/>
              <a:gd name="connsiteX58" fmla="*/ 3267523 w 4206653"/>
              <a:gd name="connsiteY58" fmla="*/ 3395088 h 4338661"/>
              <a:gd name="connsiteX59" fmla="*/ 3004633 w 4206653"/>
              <a:gd name="connsiteY59" fmla="*/ 3303648 h 4338661"/>
              <a:gd name="connsiteX60" fmla="*/ 2753173 w 4206653"/>
              <a:gd name="connsiteY60" fmla="*/ 3189348 h 4338661"/>
              <a:gd name="connsiteX61" fmla="*/ 2638873 w 4206653"/>
              <a:gd name="connsiteY61" fmla="*/ 3097908 h 4338661"/>
              <a:gd name="connsiteX62" fmla="*/ 2570293 w 4206653"/>
              <a:gd name="connsiteY62" fmla="*/ 3109338 h 4338661"/>
              <a:gd name="connsiteX63" fmla="*/ 2558863 w 4206653"/>
              <a:gd name="connsiteY63" fmla="*/ 3326508 h 4338661"/>
              <a:gd name="connsiteX64" fmla="*/ 2673163 w 4206653"/>
              <a:gd name="connsiteY64" fmla="*/ 3555108 h 4338661"/>
              <a:gd name="connsiteX65" fmla="*/ 2730313 w 4206653"/>
              <a:gd name="connsiteY65" fmla="*/ 4023738 h 4338661"/>
              <a:gd name="connsiteX66" fmla="*/ 2696023 w 4206653"/>
              <a:gd name="connsiteY66" fmla="*/ 4183758 h 4338661"/>
              <a:gd name="connsiteX67" fmla="*/ 2536003 w 4206653"/>
              <a:gd name="connsiteY67" fmla="*/ 4138038 h 4338661"/>
              <a:gd name="connsiteX68" fmla="*/ 2536003 w 4206653"/>
              <a:gd name="connsiteY68" fmla="*/ 3909438 h 4338661"/>
              <a:gd name="connsiteX69" fmla="*/ 2433133 w 4206653"/>
              <a:gd name="connsiteY69" fmla="*/ 3566538 h 4338661"/>
              <a:gd name="connsiteX70" fmla="*/ 2307403 w 4206653"/>
              <a:gd name="connsiteY70" fmla="*/ 3166488 h 4338661"/>
              <a:gd name="connsiteX71" fmla="*/ 2261683 w 4206653"/>
              <a:gd name="connsiteY71" fmla="*/ 3063618 h 4338661"/>
              <a:gd name="connsiteX72" fmla="*/ 2078803 w 4206653"/>
              <a:gd name="connsiteY72" fmla="*/ 2949318 h 4338661"/>
              <a:gd name="connsiteX73" fmla="*/ 1850203 w 4206653"/>
              <a:gd name="connsiteY73" fmla="*/ 3029328 h 4338661"/>
              <a:gd name="connsiteX74" fmla="*/ 1415863 w 4206653"/>
              <a:gd name="connsiteY74" fmla="*/ 3360798 h 4338661"/>
              <a:gd name="connsiteX75" fmla="*/ 1381573 w 4206653"/>
              <a:gd name="connsiteY75" fmla="*/ 3680838 h 4338661"/>
              <a:gd name="connsiteX76" fmla="*/ 1381573 w 4206653"/>
              <a:gd name="connsiteY76" fmla="*/ 3989448 h 4338661"/>
              <a:gd name="connsiteX77" fmla="*/ 1290133 w 4206653"/>
              <a:gd name="connsiteY77" fmla="*/ 4309488 h 4338661"/>
              <a:gd name="connsiteX78" fmla="*/ 1198693 w 4206653"/>
              <a:gd name="connsiteY78" fmla="*/ 4298058 h 4338661"/>
              <a:gd name="connsiteX79" fmla="*/ 1187263 w 4206653"/>
              <a:gd name="connsiteY79" fmla="*/ 4080888 h 4338661"/>
              <a:gd name="connsiteX80" fmla="*/ 1198693 w 4206653"/>
              <a:gd name="connsiteY80" fmla="*/ 3909438 h 4338661"/>
              <a:gd name="connsiteX81" fmla="*/ 970093 w 4206653"/>
              <a:gd name="connsiteY81" fmla="*/ 3989448 h 4338661"/>
              <a:gd name="connsiteX82" fmla="*/ 718633 w 4206653"/>
              <a:gd name="connsiteY82" fmla="*/ 4069458 h 4338661"/>
              <a:gd name="connsiteX83" fmla="*/ 741493 w 4206653"/>
              <a:gd name="connsiteY83" fmla="*/ 3955158 h 4338661"/>
              <a:gd name="connsiteX84" fmla="*/ 1130113 w 4206653"/>
              <a:gd name="connsiteY84" fmla="*/ 3795138 h 4338661"/>
              <a:gd name="connsiteX85" fmla="*/ 1278703 w 4206653"/>
              <a:gd name="connsiteY85" fmla="*/ 3726558 h 4338661"/>
              <a:gd name="connsiteX86" fmla="*/ 1221553 w 4206653"/>
              <a:gd name="connsiteY86" fmla="*/ 3372228 h 4338661"/>
              <a:gd name="connsiteX87" fmla="*/ 1324423 w 4206653"/>
              <a:gd name="connsiteY87" fmla="*/ 3120768 h 4338661"/>
              <a:gd name="connsiteX88" fmla="*/ 1393003 w 4206653"/>
              <a:gd name="connsiteY88" fmla="*/ 3052188 h 4338661"/>
              <a:gd name="connsiteX89" fmla="*/ 1084393 w 4206653"/>
              <a:gd name="connsiteY89" fmla="*/ 3029328 h 4338661"/>
              <a:gd name="connsiteX90" fmla="*/ 730063 w 4206653"/>
              <a:gd name="connsiteY90" fmla="*/ 2960748 h 4338661"/>
              <a:gd name="connsiteX91" fmla="*/ 375733 w 4206653"/>
              <a:gd name="connsiteY91" fmla="*/ 3132198 h 4338661"/>
              <a:gd name="connsiteX92" fmla="*/ 421453 w 4206653"/>
              <a:gd name="connsiteY92" fmla="*/ 3029328 h 4338661"/>
              <a:gd name="connsiteX93" fmla="*/ 627193 w 4206653"/>
              <a:gd name="connsiteY93" fmla="*/ 2926458 h 4338661"/>
              <a:gd name="connsiteX94" fmla="*/ 810073 w 4206653"/>
              <a:gd name="connsiteY94" fmla="*/ 2755008 h 4338661"/>
              <a:gd name="connsiteX95" fmla="*/ 1152973 w 4206653"/>
              <a:gd name="connsiteY95" fmla="*/ 2777868 h 4338661"/>
              <a:gd name="connsiteX96" fmla="*/ 1461583 w 4206653"/>
              <a:gd name="connsiteY96" fmla="*/ 2823588 h 4338661"/>
              <a:gd name="connsiteX97" fmla="*/ 1953073 w 4206653"/>
              <a:gd name="connsiteY97" fmla="*/ 2663568 h 4338661"/>
              <a:gd name="connsiteX98" fmla="*/ 1701613 w 4206653"/>
              <a:gd name="connsiteY98" fmla="*/ 2263518 h 4338661"/>
              <a:gd name="connsiteX99" fmla="*/ 1690183 w 4206653"/>
              <a:gd name="connsiteY99" fmla="*/ 1966338 h 4338661"/>
              <a:gd name="connsiteX100" fmla="*/ 1381991 w 4206653"/>
              <a:gd name="connsiteY100" fmla="*/ 1841604 h 4338661"/>
              <a:gd name="connsiteX101" fmla="*/ 1095823 w 4206653"/>
              <a:gd name="connsiteY101" fmla="*/ 1714878 h 4338661"/>
              <a:gd name="connsiteX102" fmla="*/ 746507 w 4206653"/>
              <a:gd name="connsiteY102" fmla="*/ 1626415 h 4338661"/>
              <a:gd name="connsiteX103" fmla="*/ 352873 w 4206653"/>
              <a:gd name="connsiteY103" fmla="*/ 1726308 h 4338661"/>
              <a:gd name="connsiteX104" fmla="*/ 113171 w 4206653"/>
              <a:gd name="connsiteY104" fmla="*/ 1763582 h 4338661"/>
              <a:gd name="connsiteX105" fmla="*/ 9973 w 4206653"/>
              <a:gd name="connsiteY105" fmla="*/ 1737738 h 4338661"/>
              <a:gd name="connsiteX106" fmla="*/ 348516 w 4206653"/>
              <a:gd name="connsiteY106" fmla="*/ 1643812 h 4338661"/>
              <a:gd name="connsiteX107" fmla="*/ 653097 w 4206653"/>
              <a:gd name="connsiteY107" fmla="*/ 1543920 h 4338661"/>
              <a:gd name="connsiteX108" fmla="*/ 1072963 w 4206653"/>
              <a:gd name="connsiteY108" fmla="*/ 1612008 h 4338661"/>
              <a:gd name="connsiteX109" fmla="*/ 1244413 w 4206653"/>
              <a:gd name="connsiteY109" fmla="*/ 1657728 h 4338661"/>
              <a:gd name="connsiteX110" fmla="*/ 1205766 w 4206653"/>
              <a:gd name="connsiteY110" fmla="*/ 1451988 h 4338661"/>
              <a:gd name="connsiteX111" fmla="*/ 1046313 w 4206653"/>
              <a:gd name="connsiteY111" fmla="*/ 815409 h 4338661"/>
              <a:gd name="connsiteX112" fmla="*/ 1221553 w 4206653"/>
              <a:gd name="connsiteY112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73263 w 4206653"/>
              <a:gd name="connsiteY23" fmla="*/ 1371978 h 4338661"/>
              <a:gd name="connsiteX24" fmla="*/ 3461833 w 4206653"/>
              <a:gd name="connsiteY24" fmla="*/ 1097658 h 4338661"/>
              <a:gd name="connsiteX25" fmla="*/ 3450403 w 4206653"/>
              <a:gd name="connsiteY25" fmla="*/ 777618 h 4338661"/>
              <a:gd name="connsiteX26" fmla="*/ 3119893 w 4206653"/>
              <a:gd name="connsiteY26" fmla="*/ 321571 h 4338661"/>
              <a:gd name="connsiteX27" fmla="*/ 3497351 w 4206653"/>
              <a:gd name="connsiteY27" fmla="*/ 674883 h 4338661"/>
              <a:gd name="connsiteX28" fmla="*/ 3759013 w 4206653"/>
              <a:gd name="connsiteY28" fmla="*/ 571878 h 4338661"/>
              <a:gd name="connsiteX29" fmla="*/ 3999043 w 4206653"/>
              <a:gd name="connsiteY29" fmla="*/ 91818 h 4338661"/>
              <a:gd name="connsiteX30" fmla="*/ 4033333 w 4206653"/>
              <a:gd name="connsiteY30" fmla="*/ 11808 h 4338661"/>
              <a:gd name="connsiteX31" fmla="*/ 3984569 w 4206653"/>
              <a:gd name="connsiteY31" fmla="*/ 247366 h 4338661"/>
              <a:gd name="connsiteX32" fmla="*/ 3812791 w 4206653"/>
              <a:gd name="connsiteY32" fmla="*/ 647417 h 4338661"/>
              <a:gd name="connsiteX33" fmla="*/ 3541098 w 4206653"/>
              <a:gd name="connsiteY33" fmla="*/ 811409 h 4338661"/>
              <a:gd name="connsiteX34" fmla="*/ 3563719 w 4206653"/>
              <a:gd name="connsiteY34" fmla="*/ 976892 h 4338661"/>
              <a:gd name="connsiteX35" fmla="*/ 3872985 w 4206653"/>
              <a:gd name="connsiteY35" fmla="*/ 881976 h 4338661"/>
              <a:gd name="connsiteX36" fmla="*/ 4200754 w 4206653"/>
              <a:gd name="connsiteY36" fmla="*/ 774136 h 4338661"/>
              <a:gd name="connsiteX37" fmla="*/ 4064251 w 4206653"/>
              <a:gd name="connsiteY37" fmla="*/ 847195 h 4338661"/>
              <a:gd name="connsiteX38" fmla="*/ 3818880 w 4206653"/>
              <a:gd name="connsiteY38" fmla="*/ 991305 h 4338661"/>
              <a:gd name="connsiteX39" fmla="*/ 3658531 w 4206653"/>
              <a:gd name="connsiteY39" fmla="*/ 1093178 h 4338661"/>
              <a:gd name="connsiteX40" fmla="*/ 3622838 w 4206653"/>
              <a:gd name="connsiteY40" fmla="*/ 1221401 h 4338661"/>
              <a:gd name="connsiteX41" fmla="*/ 3577446 w 4206653"/>
              <a:gd name="connsiteY41" fmla="*/ 1500691 h 4338661"/>
              <a:gd name="connsiteX42" fmla="*/ 3461833 w 4206653"/>
              <a:gd name="connsiteY42" fmla="*/ 1726308 h 4338661"/>
              <a:gd name="connsiteX43" fmla="*/ 3278953 w 4206653"/>
              <a:gd name="connsiteY43" fmla="*/ 2034918 h 4338661"/>
              <a:gd name="connsiteX44" fmla="*/ 3233233 w 4206653"/>
              <a:gd name="connsiteY44" fmla="*/ 2309238 h 4338661"/>
              <a:gd name="connsiteX45" fmla="*/ 3404683 w 4206653"/>
              <a:gd name="connsiteY45" fmla="*/ 2457828 h 4338661"/>
              <a:gd name="connsiteX46" fmla="*/ 3759013 w 4206653"/>
              <a:gd name="connsiteY46" fmla="*/ 2663568 h 4338661"/>
              <a:gd name="connsiteX47" fmla="*/ 4079053 w 4206653"/>
              <a:gd name="connsiteY47" fmla="*/ 2777868 h 4338661"/>
              <a:gd name="connsiteX48" fmla="*/ 4079053 w 4206653"/>
              <a:gd name="connsiteY48" fmla="*/ 2880738 h 4338661"/>
              <a:gd name="connsiteX49" fmla="*/ 3770443 w 4206653"/>
              <a:gd name="connsiteY49" fmla="*/ 2869308 h 4338661"/>
              <a:gd name="connsiteX50" fmla="*/ 3404683 w 4206653"/>
              <a:gd name="connsiteY50" fmla="*/ 2732148 h 4338661"/>
              <a:gd name="connsiteX51" fmla="*/ 3084643 w 4206653"/>
              <a:gd name="connsiteY51" fmla="*/ 2663568 h 4338661"/>
              <a:gd name="connsiteX52" fmla="*/ 2958913 w 4206653"/>
              <a:gd name="connsiteY52" fmla="*/ 2697858 h 4338661"/>
              <a:gd name="connsiteX53" fmla="*/ 2821753 w 4206653"/>
              <a:gd name="connsiteY53" fmla="*/ 2823588 h 4338661"/>
              <a:gd name="connsiteX54" fmla="*/ 2764603 w 4206653"/>
              <a:gd name="connsiteY54" fmla="*/ 2995038 h 4338661"/>
              <a:gd name="connsiteX55" fmla="*/ 2970343 w 4206653"/>
              <a:gd name="connsiteY55" fmla="*/ 3132198 h 4338661"/>
              <a:gd name="connsiteX56" fmla="*/ 3176083 w 4206653"/>
              <a:gd name="connsiteY56" fmla="*/ 3269358 h 4338661"/>
              <a:gd name="connsiteX57" fmla="*/ 3347533 w 4206653"/>
              <a:gd name="connsiteY57" fmla="*/ 3303648 h 4338661"/>
              <a:gd name="connsiteX58" fmla="*/ 3267523 w 4206653"/>
              <a:gd name="connsiteY58" fmla="*/ 3395088 h 4338661"/>
              <a:gd name="connsiteX59" fmla="*/ 3004633 w 4206653"/>
              <a:gd name="connsiteY59" fmla="*/ 3303648 h 4338661"/>
              <a:gd name="connsiteX60" fmla="*/ 2753173 w 4206653"/>
              <a:gd name="connsiteY60" fmla="*/ 3189348 h 4338661"/>
              <a:gd name="connsiteX61" fmla="*/ 2638873 w 4206653"/>
              <a:gd name="connsiteY61" fmla="*/ 3097908 h 4338661"/>
              <a:gd name="connsiteX62" fmla="*/ 2570293 w 4206653"/>
              <a:gd name="connsiteY62" fmla="*/ 3109338 h 4338661"/>
              <a:gd name="connsiteX63" fmla="*/ 2558863 w 4206653"/>
              <a:gd name="connsiteY63" fmla="*/ 3326508 h 4338661"/>
              <a:gd name="connsiteX64" fmla="*/ 2673163 w 4206653"/>
              <a:gd name="connsiteY64" fmla="*/ 3555108 h 4338661"/>
              <a:gd name="connsiteX65" fmla="*/ 2730313 w 4206653"/>
              <a:gd name="connsiteY65" fmla="*/ 4023738 h 4338661"/>
              <a:gd name="connsiteX66" fmla="*/ 2696023 w 4206653"/>
              <a:gd name="connsiteY66" fmla="*/ 4183758 h 4338661"/>
              <a:gd name="connsiteX67" fmla="*/ 2536003 w 4206653"/>
              <a:gd name="connsiteY67" fmla="*/ 4138038 h 4338661"/>
              <a:gd name="connsiteX68" fmla="*/ 2536003 w 4206653"/>
              <a:gd name="connsiteY68" fmla="*/ 3909438 h 4338661"/>
              <a:gd name="connsiteX69" fmla="*/ 2433133 w 4206653"/>
              <a:gd name="connsiteY69" fmla="*/ 3566538 h 4338661"/>
              <a:gd name="connsiteX70" fmla="*/ 2307403 w 4206653"/>
              <a:gd name="connsiteY70" fmla="*/ 3166488 h 4338661"/>
              <a:gd name="connsiteX71" fmla="*/ 2261683 w 4206653"/>
              <a:gd name="connsiteY71" fmla="*/ 3063618 h 4338661"/>
              <a:gd name="connsiteX72" fmla="*/ 2078803 w 4206653"/>
              <a:gd name="connsiteY72" fmla="*/ 2949318 h 4338661"/>
              <a:gd name="connsiteX73" fmla="*/ 1850203 w 4206653"/>
              <a:gd name="connsiteY73" fmla="*/ 3029328 h 4338661"/>
              <a:gd name="connsiteX74" fmla="*/ 1415863 w 4206653"/>
              <a:gd name="connsiteY74" fmla="*/ 3360798 h 4338661"/>
              <a:gd name="connsiteX75" fmla="*/ 1381573 w 4206653"/>
              <a:gd name="connsiteY75" fmla="*/ 3680838 h 4338661"/>
              <a:gd name="connsiteX76" fmla="*/ 1381573 w 4206653"/>
              <a:gd name="connsiteY76" fmla="*/ 3989448 h 4338661"/>
              <a:gd name="connsiteX77" fmla="*/ 1290133 w 4206653"/>
              <a:gd name="connsiteY77" fmla="*/ 4309488 h 4338661"/>
              <a:gd name="connsiteX78" fmla="*/ 1198693 w 4206653"/>
              <a:gd name="connsiteY78" fmla="*/ 4298058 h 4338661"/>
              <a:gd name="connsiteX79" fmla="*/ 1187263 w 4206653"/>
              <a:gd name="connsiteY79" fmla="*/ 4080888 h 4338661"/>
              <a:gd name="connsiteX80" fmla="*/ 1198693 w 4206653"/>
              <a:gd name="connsiteY80" fmla="*/ 3909438 h 4338661"/>
              <a:gd name="connsiteX81" fmla="*/ 970093 w 4206653"/>
              <a:gd name="connsiteY81" fmla="*/ 3989448 h 4338661"/>
              <a:gd name="connsiteX82" fmla="*/ 718633 w 4206653"/>
              <a:gd name="connsiteY82" fmla="*/ 4069458 h 4338661"/>
              <a:gd name="connsiteX83" fmla="*/ 741493 w 4206653"/>
              <a:gd name="connsiteY83" fmla="*/ 3955158 h 4338661"/>
              <a:gd name="connsiteX84" fmla="*/ 1130113 w 4206653"/>
              <a:gd name="connsiteY84" fmla="*/ 3795138 h 4338661"/>
              <a:gd name="connsiteX85" fmla="*/ 1278703 w 4206653"/>
              <a:gd name="connsiteY85" fmla="*/ 3726558 h 4338661"/>
              <a:gd name="connsiteX86" fmla="*/ 1221553 w 4206653"/>
              <a:gd name="connsiteY86" fmla="*/ 3372228 h 4338661"/>
              <a:gd name="connsiteX87" fmla="*/ 1324423 w 4206653"/>
              <a:gd name="connsiteY87" fmla="*/ 3120768 h 4338661"/>
              <a:gd name="connsiteX88" fmla="*/ 1393003 w 4206653"/>
              <a:gd name="connsiteY88" fmla="*/ 3052188 h 4338661"/>
              <a:gd name="connsiteX89" fmla="*/ 1084393 w 4206653"/>
              <a:gd name="connsiteY89" fmla="*/ 3029328 h 4338661"/>
              <a:gd name="connsiteX90" fmla="*/ 730063 w 4206653"/>
              <a:gd name="connsiteY90" fmla="*/ 2960748 h 4338661"/>
              <a:gd name="connsiteX91" fmla="*/ 375733 w 4206653"/>
              <a:gd name="connsiteY91" fmla="*/ 3132198 h 4338661"/>
              <a:gd name="connsiteX92" fmla="*/ 421453 w 4206653"/>
              <a:gd name="connsiteY92" fmla="*/ 3029328 h 4338661"/>
              <a:gd name="connsiteX93" fmla="*/ 627193 w 4206653"/>
              <a:gd name="connsiteY93" fmla="*/ 2926458 h 4338661"/>
              <a:gd name="connsiteX94" fmla="*/ 810073 w 4206653"/>
              <a:gd name="connsiteY94" fmla="*/ 2755008 h 4338661"/>
              <a:gd name="connsiteX95" fmla="*/ 1152973 w 4206653"/>
              <a:gd name="connsiteY95" fmla="*/ 2777868 h 4338661"/>
              <a:gd name="connsiteX96" fmla="*/ 1461583 w 4206653"/>
              <a:gd name="connsiteY96" fmla="*/ 2823588 h 4338661"/>
              <a:gd name="connsiteX97" fmla="*/ 1953073 w 4206653"/>
              <a:gd name="connsiteY97" fmla="*/ 2663568 h 4338661"/>
              <a:gd name="connsiteX98" fmla="*/ 1701613 w 4206653"/>
              <a:gd name="connsiteY98" fmla="*/ 2263518 h 4338661"/>
              <a:gd name="connsiteX99" fmla="*/ 1690183 w 4206653"/>
              <a:gd name="connsiteY99" fmla="*/ 1966338 h 4338661"/>
              <a:gd name="connsiteX100" fmla="*/ 1381991 w 4206653"/>
              <a:gd name="connsiteY100" fmla="*/ 1841604 h 4338661"/>
              <a:gd name="connsiteX101" fmla="*/ 1095823 w 4206653"/>
              <a:gd name="connsiteY101" fmla="*/ 1714878 h 4338661"/>
              <a:gd name="connsiteX102" fmla="*/ 746507 w 4206653"/>
              <a:gd name="connsiteY102" fmla="*/ 1626415 h 4338661"/>
              <a:gd name="connsiteX103" fmla="*/ 352873 w 4206653"/>
              <a:gd name="connsiteY103" fmla="*/ 1726308 h 4338661"/>
              <a:gd name="connsiteX104" fmla="*/ 113171 w 4206653"/>
              <a:gd name="connsiteY104" fmla="*/ 1763582 h 4338661"/>
              <a:gd name="connsiteX105" fmla="*/ 9973 w 4206653"/>
              <a:gd name="connsiteY105" fmla="*/ 1737738 h 4338661"/>
              <a:gd name="connsiteX106" fmla="*/ 348516 w 4206653"/>
              <a:gd name="connsiteY106" fmla="*/ 1643812 h 4338661"/>
              <a:gd name="connsiteX107" fmla="*/ 653097 w 4206653"/>
              <a:gd name="connsiteY107" fmla="*/ 1543920 h 4338661"/>
              <a:gd name="connsiteX108" fmla="*/ 1072963 w 4206653"/>
              <a:gd name="connsiteY108" fmla="*/ 1612008 h 4338661"/>
              <a:gd name="connsiteX109" fmla="*/ 1244413 w 4206653"/>
              <a:gd name="connsiteY109" fmla="*/ 1657728 h 4338661"/>
              <a:gd name="connsiteX110" fmla="*/ 1205766 w 4206653"/>
              <a:gd name="connsiteY110" fmla="*/ 1451988 h 4338661"/>
              <a:gd name="connsiteX111" fmla="*/ 1046313 w 4206653"/>
              <a:gd name="connsiteY111" fmla="*/ 815409 h 4338661"/>
              <a:gd name="connsiteX112" fmla="*/ 1221553 w 4206653"/>
              <a:gd name="connsiteY112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73263 w 4206653"/>
              <a:gd name="connsiteY23" fmla="*/ 1371978 h 4338661"/>
              <a:gd name="connsiteX24" fmla="*/ 3461833 w 4206653"/>
              <a:gd name="connsiteY24" fmla="*/ 1097658 h 4338661"/>
              <a:gd name="connsiteX25" fmla="*/ 3450403 w 4206653"/>
              <a:gd name="connsiteY25" fmla="*/ 777618 h 4338661"/>
              <a:gd name="connsiteX26" fmla="*/ 3119893 w 4206653"/>
              <a:gd name="connsiteY26" fmla="*/ 321571 h 4338661"/>
              <a:gd name="connsiteX27" fmla="*/ 3497351 w 4206653"/>
              <a:gd name="connsiteY27" fmla="*/ 674883 h 4338661"/>
              <a:gd name="connsiteX28" fmla="*/ 3759013 w 4206653"/>
              <a:gd name="connsiteY28" fmla="*/ 571878 h 4338661"/>
              <a:gd name="connsiteX29" fmla="*/ 3999043 w 4206653"/>
              <a:gd name="connsiteY29" fmla="*/ 91818 h 4338661"/>
              <a:gd name="connsiteX30" fmla="*/ 4033333 w 4206653"/>
              <a:gd name="connsiteY30" fmla="*/ 11808 h 4338661"/>
              <a:gd name="connsiteX31" fmla="*/ 3984569 w 4206653"/>
              <a:gd name="connsiteY31" fmla="*/ 247366 h 4338661"/>
              <a:gd name="connsiteX32" fmla="*/ 3812791 w 4206653"/>
              <a:gd name="connsiteY32" fmla="*/ 647417 h 4338661"/>
              <a:gd name="connsiteX33" fmla="*/ 3541098 w 4206653"/>
              <a:gd name="connsiteY33" fmla="*/ 811409 h 4338661"/>
              <a:gd name="connsiteX34" fmla="*/ 3589623 w 4206653"/>
              <a:gd name="connsiteY34" fmla="*/ 967947 h 4338661"/>
              <a:gd name="connsiteX35" fmla="*/ 3872985 w 4206653"/>
              <a:gd name="connsiteY35" fmla="*/ 881976 h 4338661"/>
              <a:gd name="connsiteX36" fmla="*/ 4200754 w 4206653"/>
              <a:gd name="connsiteY36" fmla="*/ 774136 h 4338661"/>
              <a:gd name="connsiteX37" fmla="*/ 4064251 w 4206653"/>
              <a:gd name="connsiteY37" fmla="*/ 847195 h 4338661"/>
              <a:gd name="connsiteX38" fmla="*/ 3818880 w 4206653"/>
              <a:gd name="connsiteY38" fmla="*/ 991305 h 4338661"/>
              <a:gd name="connsiteX39" fmla="*/ 3658531 w 4206653"/>
              <a:gd name="connsiteY39" fmla="*/ 1093178 h 4338661"/>
              <a:gd name="connsiteX40" fmla="*/ 3622838 w 4206653"/>
              <a:gd name="connsiteY40" fmla="*/ 1221401 h 4338661"/>
              <a:gd name="connsiteX41" fmla="*/ 3577446 w 4206653"/>
              <a:gd name="connsiteY41" fmla="*/ 1500691 h 4338661"/>
              <a:gd name="connsiteX42" fmla="*/ 3461833 w 4206653"/>
              <a:gd name="connsiteY42" fmla="*/ 1726308 h 4338661"/>
              <a:gd name="connsiteX43" fmla="*/ 3278953 w 4206653"/>
              <a:gd name="connsiteY43" fmla="*/ 2034918 h 4338661"/>
              <a:gd name="connsiteX44" fmla="*/ 3233233 w 4206653"/>
              <a:gd name="connsiteY44" fmla="*/ 2309238 h 4338661"/>
              <a:gd name="connsiteX45" fmla="*/ 3404683 w 4206653"/>
              <a:gd name="connsiteY45" fmla="*/ 2457828 h 4338661"/>
              <a:gd name="connsiteX46" fmla="*/ 3759013 w 4206653"/>
              <a:gd name="connsiteY46" fmla="*/ 2663568 h 4338661"/>
              <a:gd name="connsiteX47" fmla="*/ 4079053 w 4206653"/>
              <a:gd name="connsiteY47" fmla="*/ 2777868 h 4338661"/>
              <a:gd name="connsiteX48" fmla="*/ 4079053 w 4206653"/>
              <a:gd name="connsiteY48" fmla="*/ 2880738 h 4338661"/>
              <a:gd name="connsiteX49" fmla="*/ 3770443 w 4206653"/>
              <a:gd name="connsiteY49" fmla="*/ 2869308 h 4338661"/>
              <a:gd name="connsiteX50" fmla="*/ 3404683 w 4206653"/>
              <a:gd name="connsiteY50" fmla="*/ 2732148 h 4338661"/>
              <a:gd name="connsiteX51" fmla="*/ 3084643 w 4206653"/>
              <a:gd name="connsiteY51" fmla="*/ 2663568 h 4338661"/>
              <a:gd name="connsiteX52" fmla="*/ 2958913 w 4206653"/>
              <a:gd name="connsiteY52" fmla="*/ 2697858 h 4338661"/>
              <a:gd name="connsiteX53" fmla="*/ 2821753 w 4206653"/>
              <a:gd name="connsiteY53" fmla="*/ 2823588 h 4338661"/>
              <a:gd name="connsiteX54" fmla="*/ 2764603 w 4206653"/>
              <a:gd name="connsiteY54" fmla="*/ 2995038 h 4338661"/>
              <a:gd name="connsiteX55" fmla="*/ 2970343 w 4206653"/>
              <a:gd name="connsiteY55" fmla="*/ 3132198 h 4338661"/>
              <a:gd name="connsiteX56" fmla="*/ 3176083 w 4206653"/>
              <a:gd name="connsiteY56" fmla="*/ 3269358 h 4338661"/>
              <a:gd name="connsiteX57" fmla="*/ 3347533 w 4206653"/>
              <a:gd name="connsiteY57" fmla="*/ 3303648 h 4338661"/>
              <a:gd name="connsiteX58" fmla="*/ 3267523 w 4206653"/>
              <a:gd name="connsiteY58" fmla="*/ 3395088 h 4338661"/>
              <a:gd name="connsiteX59" fmla="*/ 3004633 w 4206653"/>
              <a:gd name="connsiteY59" fmla="*/ 3303648 h 4338661"/>
              <a:gd name="connsiteX60" fmla="*/ 2753173 w 4206653"/>
              <a:gd name="connsiteY60" fmla="*/ 3189348 h 4338661"/>
              <a:gd name="connsiteX61" fmla="*/ 2638873 w 4206653"/>
              <a:gd name="connsiteY61" fmla="*/ 3097908 h 4338661"/>
              <a:gd name="connsiteX62" fmla="*/ 2570293 w 4206653"/>
              <a:gd name="connsiteY62" fmla="*/ 3109338 h 4338661"/>
              <a:gd name="connsiteX63" fmla="*/ 2558863 w 4206653"/>
              <a:gd name="connsiteY63" fmla="*/ 3326508 h 4338661"/>
              <a:gd name="connsiteX64" fmla="*/ 2673163 w 4206653"/>
              <a:gd name="connsiteY64" fmla="*/ 3555108 h 4338661"/>
              <a:gd name="connsiteX65" fmla="*/ 2730313 w 4206653"/>
              <a:gd name="connsiteY65" fmla="*/ 4023738 h 4338661"/>
              <a:gd name="connsiteX66" fmla="*/ 2696023 w 4206653"/>
              <a:gd name="connsiteY66" fmla="*/ 4183758 h 4338661"/>
              <a:gd name="connsiteX67" fmla="*/ 2536003 w 4206653"/>
              <a:gd name="connsiteY67" fmla="*/ 4138038 h 4338661"/>
              <a:gd name="connsiteX68" fmla="*/ 2536003 w 4206653"/>
              <a:gd name="connsiteY68" fmla="*/ 3909438 h 4338661"/>
              <a:gd name="connsiteX69" fmla="*/ 2433133 w 4206653"/>
              <a:gd name="connsiteY69" fmla="*/ 3566538 h 4338661"/>
              <a:gd name="connsiteX70" fmla="*/ 2307403 w 4206653"/>
              <a:gd name="connsiteY70" fmla="*/ 3166488 h 4338661"/>
              <a:gd name="connsiteX71" fmla="*/ 2261683 w 4206653"/>
              <a:gd name="connsiteY71" fmla="*/ 3063618 h 4338661"/>
              <a:gd name="connsiteX72" fmla="*/ 2078803 w 4206653"/>
              <a:gd name="connsiteY72" fmla="*/ 2949318 h 4338661"/>
              <a:gd name="connsiteX73" fmla="*/ 1850203 w 4206653"/>
              <a:gd name="connsiteY73" fmla="*/ 3029328 h 4338661"/>
              <a:gd name="connsiteX74" fmla="*/ 1415863 w 4206653"/>
              <a:gd name="connsiteY74" fmla="*/ 3360798 h 4338661"/>
              <a:gd name="connsiteX75" fmla="*/ 1381573 w 4206653"/>
              <a:gd name="connsiteY75" fmla="*/ 3680838 h 4338661"/>
              <a:gd name="connsiteX76" fmla="*/ 1381573 w 4206653"/>
              <a:gd name="connsiteY76" fmla="*/ 3989448 h 4338661"/>
              <a:gd name="connsiteX77" fmla="*/ 1290133 w 4206653"/>
              <a:gd name="connsiteY77" fmla="*/ 4309488 h 4338661"/>
              <a:gd name="connsiteX78" fmla="*/ 1198693 w 4206653"/>
              <a:gd name="connsiteY78" fmla="*/ 4298058 h 4338661"/>
              <a:gd name="connsiteX79" fmla="*/ 1187263 w 4206653"/>
              <a:gd name="connsiteY79" fmla="*/ 4080888 h 4338661"/>
              <a:gd name="connsiteX80" fmla="*/ 1198693 w 4206653"/>
              <a:gd name="connsiteY80" fmla="*/ 3909438 h 4338661"/>
              <a:gd name="connsiteX81" fmla="*/ 970093 w 4206653"/>
              <a:gd name="connsiteY81" fmla="*/ 3989448 h 4338661"/>
              <a:gd name="connsiteX82" fmla="*/ 718633 w 4206653"/>
              <a:gd name="connsiteY82" fmla="*/ 4069458 h 4338661"/>
              <a:gd name="connsiteX83" fmla="*/ 741493 w 4206653"/>
              <a:gd name="connsiteY83" fmla="*/ 3955158 h 4338661"/>
              <a:gd name="connsiteX84" fmla="*/ 1130113 w 4206653"/>
              <a:gd name="connsiteY84" fmla="*/ 3795138 h 4338661"/>
              <a:gd name="connsiteX85" fmla="*/ 1278703 w 4206653"/>
              <a:gd name="connsiteY85" fmla="*/ 3726558 h 4338661"/>
              <a:gd name="connsiteX86" fmla="*/ 1221553 w 4206653"/>
              <a:gd name="connsiteY86" fmla="*/ 3372228 h 4338661"/>
              <a:gd name="connsiteX87" fmla="*/ 1324423 w 4206653"/>
              <a:gd name="connsiteY87" fmla="*/ 3120768 h 4338661"/>
              <a:gd name="connsiteX88" fmla="*/ 1393003 w 4206653"/>
              <a:gd name="connsiteY88" fmla="*/ 3052188 h 4338661"/>
              <a:gd name="connsiteX89" fmla="*/ 1084393 w 4206653"/>
              <a:gd name="connsiteY89" fmla="*/ 3029328 h 4338661"/>
              <a:gd name="connsiteX90" fmla="*/ 730063 w 4206653"/>
              <a:gd name="connsiteY90" fmla="*/ 2960748 h 4338661"/>
              <a:gd name="connsiteX91" fmla="*/ 375733 w 4206653"/>
              <a:gd name="connsiteY91" fmla="*/ 3132198 h 4338661"/>
              <a:gd name="connsiteX92" fmla="*/ 421453 w 4206653"/>
              <a:gd name="connsiteY92" fmla="*/ 3029328 h 4338661"/>
              <a:gd name="connsiteX93" fmla="*/ 627193 w 4206653"/>
              <a:gd name="connsiteY93" fmla="*/ 2926458 h 4338661"/>
              <a:gd name="connsiteX94" fmla="*/ 810073 w 4206653"/>
              <a:gd name="connsiteY94" fmla="*/ 2755008 h 4338661"/>
              <a:gd name="connsiteX95" fmla="*/ 1152973 w 4206653"/>
              <a:gd name="connsiteY95" fmla="*/ 2777868 h 4338661"/>
              <a:gd name="connsiteX96" fmla="*/ 1461583 w 4206653"/>
              <a:gd name="connsiteY96" fmla="*/ 2823588 h 4338661"/>
              <a:gd name="connsiteX97" fmla="*/ 1953073 w 4206653"/>
              <a:gd name="connsiteY97" fmla="*/ 2663568 h 4338661"/>
              <a:gd name="connsiteX98" fmla="*/ 1701613 w 4206653"/>
              <a:gd name="connsiteY98" fmla="*/ 2263518 h 4338661"/>
              <a:gd name="connsiteX99" fmla="*/ 1690183 w 4206653"/>
              <a:gd name="connsiteY99" fmla="*/ 1966338 h 4338661"/>
              <a:gd name="connsiteX100" fmla="*/ 1381991 w 4206653"/>
              <a:gd name="connsiteY100" fmla="*/ 1841604 h 4338661"/>
              <a:gd name="connsiteX101" fmla="*/ 1095823 w 4206653"/>
              <a:gd name="connsiteY101" fmla="*/ 1714878 h 4338661"/>
              <a:gd name="connsiteX102" fmla="*/ 746507 w 4206653"/>
              <a:gd name="connsiteY102" fmla="*/ 1626415 h 4338661"/>
              <a:gd name="connsiteX103" fmla="*/ 352873 w 4206653"/>
              <a:gd name="connsiteY103" fmla="*/ 1726308 h 4338661"/>
              <a:gd name="connsiteX104" fmla="*/ 113171 w 4206653"/>
              <a:gd name="connsiteY104" fmla="*/ 1763582 h 4338661"/>
              <a:gd name="connsiteX105" fmla="*/ 9973 w 4206653"/>
              <a:gd name="connsiteY105" fmla="*/ 1737738 h 4338661"/>
              <a:gd name="connsiteX106" fmla="*/ 348516 w 4206653"/>
              <a:gd name="connsiteY106" fmla="*/ 1643812 h 4338661"/>
              <a:gd name="connsiteX107" fmla="*/ 653097 w 4206653"/>
              <a:gd name="connsiteY107" fmla="*/ 1543920 h 4338661"/>
              <a:gd name="connsiteX108" fmla="*/ 1072963 w 4206653"/>
              <a:gd name="connsiteY108" fmla="*/ 1612008 h 4338661"/>
              <a:gd name="connsiteX109" fmla="*/ 1244413 w 4206653"/>
              <a:gd name="connsiteY109" fmla="*/ 1657728 h 4338661"/>
              <a:gd name="connsiteX110" fmla="*/ 1205766 w 4206653"/>
              <a:gd name="connsiteY110" fmla="*/ 1451988 h 4338661"/>
              <a:gd name="connsiteX111" fmla="*/ 1046313 w 4206653"/>
              <a:gd name="connsiteY111" fmla="*/ 815409 h 4338661"/>
              <a:gd name="connsiteX112" fmla="*/ 1221553 w 4206653"/>
              <a:gd name="connsiteY112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73263 w 4206653"/>
              <a:gd name="connsiteY23" fmla="*/ 1371978 h 4338661"/>
              <a:gd name="connsiteX24" fmla="*/ 3461833 w 4206653"/>
              <a:gd name="connsiteY24" fmla="*/ 1097658 h 4338661"/>
              <a:gd name="connsiteX25" fmla="*/ 3450403 w 4206653"/>
              <a:gd name="connsiteY25" fmla="*/ 777618 h 4338661"/>
              <a:gd name="connsiteX26" fmla="*/ 3119893 w 4206653"/>
              <a:gd name="connsiteY26" fmla="*/ 321571 h 4338661"/>
              <a:gd name="connsiteX27" fmla="*/ 3497351 w 4206653"/>
              <a:gd name="connsiteY27" fmla="*/ 674883 h 4338661"/>
              <a:gd name="connsiteX28" fmla="*/ 3759013 w 4206653"/>
              <a:gd name="connsiteY28" fmla="*/ 571878 h 4338661"/>
              <a:gd name="connsiteX29" fmla="*/ 3999043 w 4206653"/>
              <a:gd name="connsiteY29" fmla="*/ 91818 h 4338661"/>
              <a:gd name="connsiteX30" fmla="*/ 4033333 w 4206653"/>
              <a:gd name="connsiteY30" fmla="*/ 11808 h 4338661"/>
              <a:gd name="connsiteX31" fmla="*/ 3984569 w 4206653"/>
              <a:gd name="connsiteY31" fmla="*/ 247366 h 4338661"/>
              <a:gd name="connsiteX32" fmla="*/ 3812791 w 4206653"/>
              <a:gd name="connsiteY32" fmla="*/ 647417 h 4338661"/>
              <a:gd name="connsiteX33" fmla="*/ 3589205 w 4206653"/>
              <a:gd name="connsiteY33" fmla="*/ 829298 h 4338661"/>
              <a:gd name="connsiteX34" fmla="*/ 3589623 w 4206653"/>
              <a:gd name="connsiteY34" fmla="*/ 967947 h 4338661"/>
              <a:gd name="connsiteX35" fmla="*/ 3872985 w 4206653"/>
              <a:gd name="connsiteY35" fmla="*/ 881976 h 4338661"/>
              <a:gd name="connsiteX36" fmla="*/ 4200754 w 4206653"/>
              <a:gd name="connsiteY36" fmla="*/ 774136 h 4338661"/>
              <a:gd name="connsiteX37" fmla="*/ 4064251 w 4206653"/>
              <a:gd name="connsiteY37" fmla="*/ 847195 h 4338661"/>
              <a:gd name="connsiteX38" fmla="*/ 3818880 w 4206653"/>
              <a:gd name="connsiteY38" fmla="*/ 991305 h 4338661"/>
              <a:gd name="connsiteX39" fmla="*/ 3658531 w 4206653"/>
              <a:gd name="connsiteY39" fmla="*/ 1093178 h 4338661"/>
              <a:gd name="connsiteX40" fmla="*/ 3622838 w 4206653"/>
              <a:gd name="connsiteY40" fmla="*/ 1221401 h 4338661"/>
              <a:gd name="connsiteX41" fmla="*/ 3577446 w 4206653"/>
              <a:gd name="connsiteY41" fmla="*/ 1500691 h 4338661"/>
              <a:gd name="connsiteX42" fmla="*/ 3461833 w 4206653"/>
              <a:gd name="connsiteY42" fmla="*/ 1726308 h 4338661"/>
              <a:gd name="connsiteX43" fmla="*/ 3278953 w 4206653"/>
              <a:gd name="connsiteY43" fmla="*/ 2034918 h 4338661"/>
              <a:gd name="connsiteX44" fmla="*/ 3233233 w 4206653"/>
              <a:gd name="connsiteY44" fmla="*/ 2309238 h 4338661"/>
              <a:gd name="connsiteX45" fmla="*/ 3404683 w 4206653"/>
              <a:gd name="connsiteY45" fmla="*/ 2457828 h 4338661"/>
              <a:gd name="connsiteX46" fmla="*/ 3759013 w 4206653"/>
              <a:gd name="connsiteY46" fmla="*/ 2663568 h 4338661"/>
              <a:gd name="connsiteX47" fmla="*/ 4079053 w 4206653"/>
              <a:gd name="connsiteY47" fmla="*/ 2777868 h 4338661"/>
              <a:gd name="connsiteX48" fmla="*/ 4079053 w 4206653"/>
              <a:gd name="connsiteY48" fmla="*/ 2880738 h 4338661"/>
              <a:gd name="connsiteX49" fmla="*/ 3770443 w 4206653"/>
              <a:gd name="connsiteY49" fmla="*/ 2869308 h 4338661"/>
              <a:gd name="connsiteX50" fmla="*/ 3404683 w 4206653"/>
              <a:gd name="connsiteY50" fmla="*/ 2732148 h 4338661"/>
              <a:gd name="connsiteX51" fmla="*/ 3084643 w 4206653"/>
              <a:gd name="connsiteY51" fmla="*/ 2663568 h 4338661"/>
              <a:gd name="connsiteX52" fmla="*/ 2958913 w 4206653"/>
              <a:gd name="connsiteY52" fmla="*/ 2697858 h 4338661"/>
              <a:gd name="connsiteX53" fmla="*/ 2821753 w 4206653"/>
              <a:gd name="connsiteY53" fmla="*/ 2823588 h 4338661"/>
              <a:gd name="connsiteX54" fmla="*/ 2764603 w 4206653"/>
              <a:gd name="connsiteY54" fmla="*/ 2995038 h 4338661"/>
              <a:gd name="connsiteX55" fmla="*/ 2970343 w 4206653"/>
              <a:gd name="connsiteY55" fmla="*/ 3132198 h 4338661"/>
              <a:gd name="connsiteX56" fmla="*/ 3176083 w 4206653"/>
              <a:gd name="connsiteY56" fmla="*/ 3269358 h 4338661"/>
              <a:gd name="connsiteX57" fmla="*/ 3347533 w 4206653"/>
              <a:gd name="connsiteY57" fmla="*/ 3303648 h 4338661"/>
              <a:gd name="connsiteX58" fmla="*/ 3267523 w 4206653"/>
              <a:gd name="connsiteY58" fmla="*/ 3395088 h 4338661"/>
              <a:gd name="connsiteX59" fmla="*/ 3004633 w 4206653"/>
              <a:gd name="connsiteY59" fmla="*/ 3303648 h 4338661"/>
              <a:gd name="connsiteX60" fmla="*/ 2753173 w 4206653"/>
              <a:gd name="connsiteY60" fmla="*/ 3189348 h 4338661"/>
              <a:gd name="connsiteX61" fmla="*/ 2638873 w 4206653"/>
              <a:gd name="connsiteY61" fmla="*/ 3097908 h 4338661"/>
              <a:gd name="connsiteX62" fmla="*/ 2570293 w 4206653"/>
              <a:gd name="connsiteY62" fmla="*/ 3109338 h 4338661"/>
              <a:gd name="connsiteX63" fmla="*/ 2558863 w 4206653"/>
              <a:gd name="connsiteY63" fmla="*/ 3326508 h 4338661"/>
              <a:gd name="connsiteX64" fmla="*/ 2673163 w 4206653"/>
              <a:gd name="connsiteY64" fmla="*/ 3555108 h 4338661"/>
              <a:gd name="connsiteX65" fmla="*/ 2730313 w 4206653"/>
              <a:gd name="connsiteY65" fmla="*/ 4023738 h 4338661"/>
              <a:gd name="connsiteX66" fmla="*/ 2696023 w 4206653"/>
              <a:gd name="connsiteY66" fmla="*/ 4183758 h 4338661"/>
              <a:gd name="connsiteX67" fmla="*/ 2536003 w 4206653"/>
              <a:gd name="connsiteY67" fmla="*/ 4138038 h 4338661"/>
              <a:gd name="connsiteX68" fmla="*/ 2536003 w 4206653"/>
              <a:gd name="connsiteY68" fmla="*/ 3909438 h 4338661"/>
              <a:gd name="connsiteX69" fmla="*/ 2433133 w 4206653"/>
              <a:gd name="connsiteY69" fmla="*/ 3566538 h 4338661"/>
              <a:gd name="connsiteX70" fmla="*/ 2307403 w 4206653"/>
              <a:gd name="connsiteY70" fmla="*/ 3166488 h 4338661"/>
              <a:gd name="connsiteX71" fmla="*/ 2261683 w 4206653"/>
              <a:gd name="connsiteY71" fmla="*/ 3063618 h 4338661"/>
              <a:gd name="connsiteX72" fmla="*/ 2078803 w 4206653"/>
              <a:gd name="connsiteY72" fmla="*/ 2949318 h 4338661"/>
              <a:gd name="connsiteX73" fmla="*/ 1850203 w 4206653"/>
              <a:gd name="connsiteY73" fmla="*/ 3029328 h 4338661"/>
              <a:gd name="connsiteX74" fmla="*/ 1415863 w 4206653"/>
              <a:gd name="connsiteY74" fmla="*/ 3360798 h 4338661"/>
              <a:gd name="connsiteX75" fmla="*/ 1381573 w 4206653"/>
              <a:gd name="connsiteY75" fmla="*/ 3680838 h 4338661"/>
              <a:gd name="connsiteX76" fmla="*/ 1381573 w 4206653"/>
              <a:gd name="connsiteY76" fmla="*/ 3989448 h 4338661"/>
              <a:gd name="connsiteX77" fmla="*/ 1290133 w 4206653"/>
              <a:gd name="connsiteY77" fmla="*/ 4309488 h 4338661"/>
              <a:gd name="connsiteX78" fmla="*/ 1198693 w 4206653"/>
              <a:gd name="connsiteY78" fmla="*/ 4298058 h 4338661"/>
              <a:gd name="connsiteX79" fmla="*/ 1187263 w 4206653"/>
              <a:gd name="connsiteY79" fmla="*/ 4080888 h 4338661"/>
              <a:gd name="connsiteX80" fmla="*/ 1198693 w 4206653"/>
              <a:gd name="connsiteY80" fmla="*/ 3909438 h 4338661"/>
              <a:gd name="connsiteX81" fmla="*/ 970093 w 4206653"/>
              <a:gd name="connsiteY81" fmla="*/ 3989448 h 4338661"/>
              <a:gd name="connsiteX82" fmla="*/ 718633 w 4206653"/>
              <a:gd name="connsiteY82" fmla="*/ 4069458 h 4338661"/>
              <a:gd name="connsiteX83" fmla="*/ 741493 w 4206653"/>
              <a:gd name="connsiteY83" fmla="*/ 3955158 h 4338661"/>
              <a:gd name="connsiteX84" fmla="*/ 1130113 w 4206653"/>
              <a:gd name="connsiteY84" fmla="*/ 3795138 h 4338661"/>
              <a:gd name="connsiteX85" fmla="*/ 1278703 w 4206653"/>
              <a:gd name="connsiteY85" fmla="*/ 3726558 h 4338661"/>
              <a:gd name="connsiteX86" fmla="*/ 1221553 w 4206653"/>
              <a:gd name="connsiteY86" fmla="*/ 3372228 h 4338661"/>
              <a:gd name="connsiteX87" fmla="*/ 1324423 w 4206653"/>
              <a:gd name="connsiteY87" fmla="*/ 3120768 h 4338661"/>
              <a:gd name="connsiteX88" fmla="*/ 1393003 w 4206653"/>
              <a:gd name="connsiteY88" fmla="*/ 3052188 h 4338661"/>
              <a:gd name="connsiteX89" fmla="*/ 1084393 w 4206653"/>
              <a:gd name="connsiteY89" fmla="*/ 3029328 h 4338661"/>
              <a:gd name="connsiteX90" fmla="*/ 730063 w 4206653"/>
              <a:gd name="connsiteY90" fmla="*/ 2960748 h 4338661"/>
              <a:gd name="connsiteX91" fmla="*/ 375733 w 4206653"/>
              <a:gd name="connsiteY91" fmla="*/ 3132198 h 4338661"/>
              <a:gd name="connsiteX92" fmla="*/ 421453 w 4206653"/>
              <a:gd name="connsiteY92" fmla="*/ 3029328 h 4338661"/>
              <a:gd name="connsiteX93" fmla="*/ 627193 w 4206653"/>
              <a:gd name="connsiteY93" fmla="*/ 2926458 h 4338661"/>
              <a:gd name="connsiteX94" fmla="*/ 810073 w 4206653"/>
              <a:gd name="connsiteY94" fmla="*/ 2755008 h 4338661"/>
              <a:gd name="connsiteX95" fmla="*/ 1152973 w 4206653"/>
              <a:gd name="connsiteY95" fmla="*/ 2777868 h 4338661"/>
              <a:gd name="connsiteX96" fmla="*/ 1461583 w 4206653"/>
              <a:gd name="connsiteY96" fmla="*/ 2823588 h 4338661"/>
              <a:gd name="connsiteX97" fmla="*/ 1953073 w 4206653"/>
              <a:gd name="connsiteY97" fmla="*/ 2663568 h 4338661"/>
              <a:gd name="connsiteX98" fmla="*/ 1701613 w 4206653"/>
              <a:gd name="connsiteY98" fmla="*/ 2263518 h 4338661"/>
              <a:gd name="connsiteX99" fmla="*/ 1690183 w 4206653"/>
              <a:gd name="connsiteY99" fmla="*/ 1966338 h 4338661"/>
              <a:gd name="connsiteX100" fmla="*/ 1381991 w 4206653"/>
              <a:gd name="connsiteY100" fmla="*/ 1841604 h 4338661"/>
              <a:gd name="connsiteX101" fmla="*/ 1095823 w 4206653"/>
              <a:gd name="connsiteY101" fmla="*/ 1714878 h 4338661"/>
              <a:gd name="connsiteX102" fmla="*/ 746507 w 4206653"/>
              <a:gd name="connsiteY102" fmla="*/ 1626415 h 4338661"/>
              <a:gd name="connsiteX103" fmla="*/ 352873 w 4206653"/>
              <a:gd name="connsiteY103" fmla="*/ 1726308 h 4338661"/>
              <a:gd name="connsiteX104" fmla="*/ 113171 w 4206653"/>
              <a:gd name="connsiteY104" fmla="*/ 1763582 h 4338661"/>
              <a:gd name="connsiteX105" fmla="*/ 9973 w 4206653"/>
              <a:gd name="connsiteY105" fmla="*/ 1737738 h 4338661"/>
              <a:gd name="connsiteX106" fmla="*/ 348516 w 4206653"/>
              <a:gd name="connsiteY106" fmla="*/ 1643812 h 4338661"/>
              <a:gd name="connsiteX107" fmla="*/ 653097 w 4206653"/>
              <a:gd name="connsiteY107" fmla="*/ 1543920 h 4338661"/>
              <a:gd name="connsiteX108" fmla="*/ 1072963 w 4206653"/>
              <a:gd name="connsiteY108" fmla="*/ 1612008 h 4338661"/>
              <a:gd name="connsiteX109" fmla="*/ 1244413 w 4206653"/>
              <a:gd name="connsiteY109" fmla="*/ 1657728 h 4338661"/>
              <a:gd name="connsiteX110" fmla="*/ 1205766 w 4206653"/>
              <a:gd name="connsiteY110" fmla="*/ 1451988 h 4338661"/>
              <a:gd name="connsiteX111" fmla="*/ 1046313 w 4206653"/>
              <a:gd name="connsiteY111" fmla="*/ 815409 h 4338661"/>
              <a:gd name="connsiteX112" fmla="*/ 1221553 w 4206653"/>
              <a:gd name="connsiteY112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73263 w 4206653"/>
              <a:gd name="connsiteY23" fmla="*/ 1371978 h 4338661"/>
              <a:gd name="connsiteX24" fmla="*/ 3461833 w 4206653"/>
              <a:gd name="connsiteY24" fmla="*/ 1097658 h 4338661"/>
              <a:gd name="connsiteX25" fmla="*/ 3452944 w 4206653"/>
              <a:gd name="connsiteY25" fmla="*/ 1068448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89205 w 4206653"/>
              <a:gd name="connsiteY34" fmla="*/ 829298 h 4338661"/>
              <a:gd name="connsiteX35" fmla="*/ 3589623 w 4206653"/>
              <a:gd name="connsiteY35" fmla="*/ 967947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58913 w 4206653"/>
              <a:gd name="connsiteY53" fmla="*/ 2697858 h 4338661"/>
              <a:gd name="connsiteX54" fmla="*/ 2821753 w 4206653"/>
              <a:gd name="connsiteY54" fmla="*/ 2823588 h 4338661"/>
              <a:gd name="connsiteX55" fmla="*/ 2764603 w 4206653"/>
              <a:gd name="connsiteY55" fmla="*/ 2995038 h 4338661"/>
              <a:gd name="connsiteX56" fmla="*/ 2970343 w 4206653"/>
              <a:gd name="connsiteY56" fmla="*/ 3132198 h 4338661"/>
              <a:gd name="connsiteX57" fmla="*/ 3176083 w 4206653"/>
              <a:gd name="connsiteY57" fmla="*/ 3269358 h 4338661"/>
              <a:gd name="connsiteX58" fmla="*/ 3347533 w 4206653"/>
              <a:gd name="connsiteY58" fmla="*/ 3303648 h 4338661"/>
              <a:gd name="connsiteX59" fmla="*/ 3267523 w 4206653"/>
              <a:gd name="connsiteY59" fmla="*/ 3395088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61833 w 4206653"/>
              <a:gd name="connsiteY24" fmla="*/ 1097658 h 4338661"/>
              <a:gd name="connsiteX25" fmla="*/ 3452944 w 4206653"/>
              <a:gd name="connsiteY25" fmla="*/ 1068448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89205 w 4206653"/>
              <a:gd name="connsiteY34" fmla="*/ 829298 h 4338661"/>
              <a:gd name="connsiteX35" fmla="*/ 3589623 w 4206653"/>
              <a:gd name="connsiteY35" fmla="*/ 967947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58913 w 4206653"/>
              <a:gd name="connsiteY53" fmla="*/ 2697858 h 4338661"/>
              <a:gd name="connsiteX54" fmla="*/ 2821753 w 4206653"/>
              <a:gd name="connsiteY54" fmla="*/ 2823588 h 4338661"/>
              <a:gd name="connsiteX55" fmla="*/ 2764603 w 4206653"/>
              <a:gd name="connsiteY55" fmla="*/ 2995038 h 4338661"/>
              <a:gd name="connsiteX56" fmla="*/ 2970343 w 4206653"/>
              <a:gd name="connsiteY56" fmla="*/ 3132198 h 4338661"/>
              <a:gd name="connsiteX57" fmla="*/ 3176083 w 4206653"/>
              <a:gd name="connsiteY57" fmla="*/ 3269358 h 4338661"/>
              <a:gd name="connsiteX58" fmla="*/ 3347533 w 4206653"/>
              <a:gd name="connsiteY58" fmla="*/ 3303648 h 4338661"/>
              <a:gd name="connsiteX59" fmla="*/ 3267523 w 4206653"/>
              <a:gd name="connsiteY59" fmla="*/ 3395088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84036 w 4206653"/>
              <a:gd name="connsiteY24" fmla="*/ 1111075 h 4338661"/>
              <a:gd name="connsiteX25" fmla="*/ 3452944 w 4206653"/>
              <a:gd name="connsiteY25" fmla="*/ 1068448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89205 w 4206653"/>
              <a:gd name="connsiteY34" fmla="*/ 829298 h 4338661"/>
              <a:gd name="connsiteX35" fmla="*/ 3589623 w 4206653"/>
              <a:gd name="connsiteY35" fmla="*/ 967947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58913 w 4206653"/>
              <a:gd name="connsiteY53" fmla="*/ 2697858 h 4338661"/>
              <a:gd name="connsiteX54" fmla="*/ 2821753 w 4206653"/>
              <a:gd name="connsiteY54" fmla="*/ 2823588 h 4338661"/>
              <a:gd name="connsiteX55" fmla="*/ 2764603 w 4206653"/>
              <a:gd name="connsiteY55" fmla="*/ 2995038 h 4338661"/>
              <a:gd name="connsiteX56" fmla="*/ 2970343 w 4206653"/>
              <a:gd name="connsiteY56" fmla="*/ 3132198 h 4338661"/>
              <a:gd name="connsiteX57" fmla="*/ 3176083 w 4206653"/>
              <a:gd name="connsiteY57" fmla="*/ 3269358 h 4338661"/>
              <a:gd name="connsiteX58" fmla="*/ 3347533 w 4206653"/>
              <a:gd name="connsiteY58" fmla="*/ 3303648 h 4338661"/>
              <a:gd name="connsiteX59" fmla="*/ 3267523 w 4206653"/>
              <a:gd name="connsiteY59" fmla="*/ 3395088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84036 w 4206653"/>
              <a:gd name="connsiteY24" fmla="*/ 1111075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89205 w 4206653"/>
              <a:gd name="connsiteY34" fmla="*/ 829298 h 4338661"/>
              <a:gd name="connsiteX35" fmla="*/ 3589623 w 4206653"/>
              <a:gd name="connsiteY35" fmla="*/ 967947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58913 w 4206653"/>
              <a:gd name="connsiteY53" fmla="*/ 2697858 h 4338661"/>
              <a:gd name="connsiteX54" fmla="*/ 2821753 w 4206653"/>
              <a:gd name="connsiteY54" fmla="*/ 2823588 h 4338661"/>
              <a:gd name="connsiteX55" fmla="*/ 2764603 w 4206653"/>
              <a:gd name="connsiteY55" fmla="*/ 2995038 h 4338661"/>
              <a:gd name="connsiteX56" fmla="*/ 2970343 w 4206653"/>
              <a:gd name="connsiteY56" fmla="*/ 3132198 h 4338661"/>
              <a:gd name="connsiteX57" fmla="*/ 3176083 w 4206653"/>
              <a:gd name="connsiteY57" fmla="*/ 3269358 h 4338661"/>
              <a:gd name="connsiteX58" fmla="*/ 3347533 w 4206653"/>
              <a:gd name="connsiteY58" fmla="*/ 3303648 h 4338661"/>
              <a:gd name="connsiteX59" fmla="*/ 3267523 w 4206653"/>
              <a:gd name="connsiteY59" fmla="*/ 3395088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89205 w 4206653"/>
              <a:gd name="connsiteY34" fmla="*/ 829298 h 4338661"/>
              <a:gd name="connsiteX35" fmla="*/ 3589623 w 4206653"/>
              <a:gd name="connsiteY35" fmla="*/ 967947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58913 w 4206653"/>
              <a:gd name="connsiteY53" fmla="*/ 2697858 h 4338661"/>
              <a:gd name="connsiteX54" fmla="*/ 2821753 w 4206653"/>
              <a:gd name="connsiteY54" fmla="*/ 2823588 h 4338661"/>
              <a:gd name="connsiteX55" fmla="*/ 2764603 w 4206653"/>
              <a:gd name="connsiteY55" fmla="*/ 2995038 h 4338661"/>
              <a:gd name="connsiteX56" fmla="*/ 2970343 w 4206653"/>
              <a:gd name="connsiteY56" fmla="*/ 3132198 h 4338661"/>
              <a:gd name="connsiteX57" fmla="*/ 3176083 w 4206653"/>
              <a:gd name="connsiteY57" fmla="*/ 3269358 h 4338661"/>
              <a:gd name="connsiteX58" fmla="*/ 3347533 w 4206653"/>
              <a:gd name="connsiteY58" fmla="*/ 3303648 h 4338661"/>
              <a:gd name="connsiteX59" fmla="*/ 3267523 w 4206653"/>
              <a:gd name="connsiteY59" fmla="*/ 3395088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89205 w 4206653"/>
              <a:gd name="connsiteY34" fmla="*/ 82929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58913 w 4206653"/>
              <a:gd name="connsiteY53" fmla="*/ 2697858 h 4338661"/>
              <a:gd name="connsiteX54" fmla="*/ 2821753 w 4206653"/>
              <a:gd name="connsiteY54" fmla="*/ 2823588 h 4338661"/>
              <a:gd name="connsiteX55" fmla="*/ 2764603 w 4206653"/>
              <a:gd name="connsiteY55" fmla="*/ 2995038 h 4338661"/>
              <a:gd name="connsiteX56" fmla="*/ 2970343 w 4206653"/>
              <a:gd name="connsiteY56" fmla="*/ 3132198 h 4338661"/>
              <a:gd name="connsiteX57" fmla="*/ 3176083 w 4206653"/>
              <a:gd name="connsiteY57" fmla="*/ 3269358 h 4338661"/>
              <a:gd name="connsiteX58" fmla="*/ 3347533 w 4206653"/>
              <a:gd name="connsiteY58" fmla="*/ 3303648 h 4338661"/>
              <a:gd name="connsiteX59" fmla="*/ 3267523 w 4206653"/>
              <a:gd name="connsiteY59" fmla="*/ 3395088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58913 w 4206653"/>
              <a:gd name="connsiteY53" fmla="*/ 2697858 h 4338661"/>
              <a:gd name="connsiteX54" fmla="*/ 2821753 w 4206653"/>
              <a:gd name="connsiteY54" fmla="*/ 2823588 h 4338661"/>
              <a:gd name="connsiteX55" fmla="*/ 2764603 w 4206653"/>
              <a:gd name="connsiteY55" fmla="*/ 2995038 h 4338661"/>
              <a:gd name="connsiteX56" fmla="*/ 2970343 w 4206653"/>
              <a:gd name="connsiteY56" fmla="*/ 3132198 h 4338661"/>
              <a:gd name="connsiteX57" fmla="*/ 3176083 w 4206653"/>
              <a:gd name="connsiteY57" fmla="*/ 3269358 h 4338661"/>
              <a:gd name="connsiteX58" fmla="*/ 3347533 w 4206653"/>
              <a:gd name="connsiteY58" fmla="*/ 3303648 h 4338661"/>
              <a:gd name="connsiteX59" fmla="*/ 3267523 w 4206653"/>
              <a:gd name="connsiteY59" fmla="*/ 3395088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21753 w 4206653"/>
              <a:gd name="connsiteY54" fmla="*/ 2823588 h 4338661"/>
              <a:gd name="connsiteX55" fmla="*/ 2764603 w 4206653"/>
              <a:gd name="connsiteY55" fmla="*/ 2995038 h 4338661"/>
              <a:gd name="connsiteX56" fmla="*/ 2970343 w 4206653"/>
              <a:gd name="connsiteY56" fmla="*/ 3132198 h 4338661"/>
              <a:gd name="connsiteX57" fmla="*/ 3176083 w 4206653"/>
              <a:gd name="connsiteY57" fmla="*/ 3269358 h 4338661"/>
              <a:gd name="connsiteX58" fmla="*/ 3347533 w 4206653"/>
              <a:gd name="connsiteY58" fmla="*/ 3303648 h 4338661"/>
              <a:gd name="connsiteX59" fmla="*/ 3267523 w 4206653"/>
              <a:gd name="connsiteY59" fmla="*/ 3395088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764603 w 4206653"/>
              <a:gd name="connsiteY55" fmla="*/ 2995038 h 4338661"/>
              <a:gd name="connsiteX56" fmla="*/ 2970343 w 4206653"/>
              <a:gd name="connsiteY56" fmla="*/ 3132198 h 4338661"/>
              <a:gd name="connsiteX57" fmla="*/ 3176083 w 4206653"/>
              <a:gd name="connsiteY57" fmla="*/ 3269358 h 4338661"/>
              <a:gd name="connsiteX58" fmla="*/ 3347533 w 4206653"/>
              <a:gd name="connsiteY58" fmla="*/ 3303648 h 4338661"/>
              <a:gd name="connsiteX59" fmla="*/ 3267523 w 4206653"/>
              <a:gd name="connsiteY59" fmla="*/ 3395088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70343 w 4206653"/>
              <a:gd name="connsiteY56" fmla="*/ 3132198 h 4338661"/>
              <a:gd name="connsiteX57" fmla="*/ 3176083 w 4206653"/>
              <a:gd name="connsiteY57" fmla="*/ 3269358 h 4338661"/>
              <a:gd name="connsiteX58" fmla="*/ 3347533 w 4206653"/>
              <a:gd name="connsiteY58" fmla="*/ 3303648 h 4338661"/>
              <a:gd name="connsiteX59" fmla="*/ 3267523 w 4206653"/>
              <a:gd name="connsiteY59" fmla="*/ 3395088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59241 w 4206653"/>
              <a:gd name="connsiteY56" fmla="*/ 3167976 h 4338661"/>
              <a:gd name="connsiteX57" fmla="*/ 3176083 w 4206653"/>
              <a:gd name="connsiteY57" fmla="*/ 3269358 h 4338661"/>
              <a:gd name="connsiteX58" fmla="*/ 3347533 w 4206653"/>
              <a:gd name="connsiteY58" fmla="*/ 3303648 h 4338661"/>
              <a:gd name="connsiteX59" fmla="*/ 3267523 w 4206653"/>
              <a:gd name="connsiteY59" fmla="*/ 3395088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59241 w 4206653"/>
              <a:gd name="connsiteY56" fmla="*/ 3167976 h 4338661"/>
              <a:gd name="connsiteX57" fmla="*/ 3176083 w 4206653"/>
              <a:gd name="connsiteY57" fmla="*/ 3269358 h 4338661"/>
              <a:gd name="connsiteX58" fmla="*/ 3388239 w 4206653"/>
              <a:gd name="connsiteY58" fmla="*/ 3442290 h 4338661"/>
              <a:gd name="connsiteX59" fmla="*/ 3267523 w 4206653"/>
              <a:gd name="connsiteY59" fmla="*/ 3395088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59241 w 4206653"/>
              <a:gd name="connsiteY56" fmla="*/ 3167976 h 4338661"/>
              <a:gd name="connsiteX57" fmla="*/ 3176083 w 4206653"/>
              <a:gd name="connsiteY57" fmla="*/ 3269358 h 4338661"/>
              <a:gd name="connsiteX58" fmla="*/ 3388239 w 4206653"/>
              <a:gd name="connsiteY58" fmla="*/ 3442290 h 4338661"/>
              <a:gd name="connsiteX59" fmla="*/ 3226816 w 4206653"/>
              <a:gd name="connsiteY59" fmla="*/ 3390616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59241 w 4206653"/>
              <a:gd name="connsiteY56" fmla="*/ 3167976 h 4338661"/>
              <a:gd name="connsiteX57" fmla="*/ 3176083 w 4206653"/>
              <a:gd name="connsiteY57" fmla="*/ 3269358 h 4338661"/>
              <a:gd name="connsiteX58" fmla="*/ 3388239 w 4206653"/>
              <a:gd name="connsiteY58" fmla="*/ 3442290 h 4338661"/>
              <a:gd name="connsiteX59" fmla="*/ 3212014 w 4206653"/>
              <a:gd name="connsiteY59" fmla="*/ 3363782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59241 w 4206653"/>
              <a:gd name="connsiteY56" fmla="*/ 3167976 h 4338661"/>
              <a:gd name="connsiteX57" fmla="*/ 3176083 w 4206653"/>
              <a:gd name="connsiteY57" fmla="*/ 3269358 h 4338661"/>
              <a:gd name="connsiteX58" fmla="*/ 3388239 w 4206653"/>
              <a:gd name="connsiteY58" fmla="*/ 3442290 h 4338661"/>
              <a:gd name="connsiteX59" fmla="*/ 3212014 w 4206653"/>
              <a:gd name="connsiteY59" fmla="*/ 3363782 h 4338661"/>
              <a:gd name="connsiteX60" fmla="*/ 3004633 w 4206653"/>
              <a:gd name="connsiteY60" fmla="*/ 3276814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59241 w 4206653"/>
              <a:gd name="connsiteY56" fmla="*/ 3167976 h 4338661"/>
              <a:gd name="connsiteX57" fmla="*/ 3176083 w 4206653"/>
              <a:gd name="connsiteY57" fmla="*/ 3269358 h 4338661"/>
              <a:gd name="connsiteX58" fmla="*/ 3388239 w 4206653"/>
              <a:gd name="connsiteY58" fmla="*/ 3442290 h 4338661"/>
              <a:gd name="connsiteX59" fmla="*/ 3212014 w 4206653"/>
              <a:gd name="connsiteY59" fmla="*/ 3363782 h 4338661"/>
              <a:gd name="connsiteX60" fmla="*/ 3004633 w 4206653"/>
              <a:gd name="connsiteY60" fmla="*/ 3276814 h 4338661"/>
              <a:gd name="connsiteX61" fmla="*/ 2771676 w 4206653"/>
              <a:gd name="connsiteY61" fmla="*/ 3166987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59241 w 4206653"/>
              <a:gd name="connsiteY56" fmla="*/ 3167976 h 4338661"/>
              <a:gd name="connsiteX57" fmla="*/ 3176083 w 4206653"/>
              <a:gd name="connsiteY57" fmla="*/ 3269358 h 4338661"/>
              <a:gd name="connsiteX58" fmla="*/ 3388239 w 4206653"/>
              <a:gd name="connsiteY58" fmla="*/ 3442290 h 4338661"/>
              <a:gd name="connsiteX59" fmla="*/ 3212014 w 4206653"/>
              <a:gd name="connsiteY59" fmla="*/ 3363782 h 4338661"/>
              <a:gd name="connsiteX60" fmla="*/ 3004633 w 4206653"/>
              <a:gd name="connsiteY60" fmla="*/ 3276814 h 4338661"/>
              <a:gd name="connsiteX61" fmla="*/ 2771676 w 4206653"/>
              <a:gd name="connsiteY61" fmla="*/ 3166987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25557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59241 w 4206653"/>
              <a:gd name="connsiteY56" fmla="*/ 3167976 h 4338661"/>
              <a:gd name="connsiteX57" fmla="*/ 3176083 w 4206653"/>
              <a:gd name="connsiteY57" fmla="*/ 3269358 h 4338661"/>
              <a:gd name="connsiteX58" fmla="*/ 3388239 w 4206653"/>
              <a:gd name="connsiteY58" fmla="*/ 3442290 h 4338661"/>
              <a:gd name="connsiteX59" fmla="*/ 3212014 w 4206653"/>
              <a:gd name="connsiteY59" fmla="*/ 3363782 h 4338661"/>
              <a:gd name="connsiteX60" fmla="*/ 3004633 w 4206653"/>
              <a:gd name="connsiteY60" fmla="*/ 3276814 h 4338661"/>
              <a:gd name="connsiteX61" fmla="*/ 2771676 w 4206653"/>
              <a:gd name="connsiteY61" fmla="*/ 3166987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25557 w 4206653"/>
              <a:gd name="connsiteY64" fmla="*/ 3326508 h 4338661"/>
              <a:gd name="connsiteX65" fmla="*/ 2610253 w 4206653"/>
              <a:gd name="connsiteY65" fmla="*/ 3564053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59241 w 4206653"/>
              <a:gd name="connsiteY56" fmla="*/ 3167976 h 4338661"/>
              <a:gd name="connsiteX57" fmla="*/ 3176083 w 4206653"/>
              <a:gd name="connsiteY57" fmla="*/ 3269358 h 4338661"/>
              <a:gd name="connsiteX58" fmla="*/ 3388239 w 4206653"/>
              <a:gd name="connsiteY58" fmla="*/ 3442290 h 4338661"/>
              <a:gd name="connsiteX59" fmla="*/ 3212014 w 4206653"/>
              <a:gd name="connsiteY59" fmla="*/ 3363782 h 4338661"/>
              <a:gd name="connsiteX60" fmla="*/ 3004633 w 4206653"/>
              <a:gd name="connsiteY60" fmla="*/ 3276814 h 4338661"/>
              <a:gd name="connsiteX61" fmla="*/ 2771676 w 4206653"/>
              <a:gd name="connsiteY61" fmla="*/ 3166987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25557 w 4206653"/>
              <a:gd name="connsiteY64" fmla="*/ 3326508 h 4338661"/>
              <a:gd name="connsiteX65" fmla="*/ 2610253 w 4206653"/>
              <a:gd name="connsiteY65" fmla="*/ 3564053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81240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59241 w 4206653"/>
              <a:gd name="connsiteY56" fmla="*/ 3167976 h 4338661"/>
              <a:gd name="connsiteX57" fmla="*/ 3176083 w 4206653"/>
              <a:gd name="connsiteY57" fmla="*/ 3269358 h 4338661"/>
              <a:gd name="connsiteX58" fmla="*/ 3388239 w 4206653"/>
              <a:gd name="connsiteY58" fmla="*/ 3442290 h 4338661"/>
              <a:gd name="connsiteX59" fmla="*/ 3212014 w 4206653"/>
              <a:gd name="connsiteY59" fmla="*/ 3363782 h 4338661"/>
              <a:gd name="connsiteX60" fmla="*/ 3004633 w 4206653"/>
              <a:gd name="connsiteY60" fmla="*/ 3276814 h 4338661"/>
              <a:gd name="connsiteX61" fmla="*/ 2771676 w 4206653"/>
              <a:gd name="connsiteY61" fmla="*/ 3166987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25557 w 4206653"/>
              <a:gd name="connsiteY64" fmla="*/ 3326508 h 4338661"/>
              <a:gd name="connsiteX65" fmla="*/ 2610253 w 4206653"/>
              <a:gd name="connsiteY65" fmla="*/ 3564053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95212 w 4206653"/>
              <a:gd name="connsiteY69" fmla="*/ 3945217 h 4338661"/>
              <a:gd name="connsiteX70" fmla="*/ 2481240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59241 w 4206653"/>
              <a:gd name="connsiteY56" fmla="*/ 3167976 h 4338661"/>
              <a:gd name="connsiteX57" fmla="*/ 3176083 w 4206653"/>
              <a:gd name="connsiteY57" fmla="*/ 3269358 h 4338661"/>
              <a:gd name="connsiteX58" fmla="*/ 3388239 w 4206653"/>
              <a:gd name="connsiteY58" fmla="*/ 3442290 h 4338661"/>
              <a:gd name="connsiteX59" fmla="*/ 3212014 w 4206653"/>
              <a:gd name="connsiteY59" fmla="*/ 3363782 h 4338661"/>
              <a:gd name="connsiteX60" fmla="*/ 3004633 w 4206653"/>
              <a:gd name="connsiteY60" fmla="*/ 3276814 h 4338661"/>
              <a:gd name="connsiteX61" fmla="*/ 2771676 w 4206653"/>
              <a:gd name="connsiteY61" fmla="*/ 3166987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25557 w 4206653"/>
              <a:gd name="connsiteY64" fmla="*/ 3326508 h 4338661"/>
              <a:gd name="connsiteX65" fmla="*/ 2610253 w 4206653"/>
              <a:gd name="connsiteY65" fmla="*/ 3564053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76709 w 4206653"/>
              <a:gd name="connsiteY68" fmla="*/ 4330348 h 4338661"/>
              <a:gd name="connsiteX69" fmla="*/ 2595212 w 4206653"/>
              <a:gd name="connsiteY69" fmla="*/ 3945217 h 4338661"/>
              <a:gd name="connsiteX70" fmla="*/ 2481240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59241 w 4206653"/>
              <a:gd name="connsiteY56" fmla="*/ 3167976 h 4338661"/>
              <a:gd name="connsiteX57" fmla="*/ 3176083 w 4206653"/>
              <a:gd name="connsiteY57" fmla="*/ 3269358 h 4338661"/>
              <a:gd name="connsiteX58" fmla="*/ 3388239 w 4206653"/>
              <a:gd name="connsiteY58" fmla="*/ 3442290 h 4338661"/>
              <a:gd name="connsiteX59" fmla="*/ 3212014 w 4206653"/>
              <a:gd name="connsiteY59" fmla="*/ 3363782 h 4338661"/>
              <a:gd name="connsiteX60" fmla="*/ 3004633 w 4206653"/>
              <a:gd name="connsiteY60" fmla="*/ 3276814 h 4338661"/>
              <a:gd name="connsiteX61" fmla="*/ 2771676 w 4206653"/>
              <a:gd name="connsiteY61" fmla="*/ 3166987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25557 w 4206653"/>
              <a:gd name="connsiteY64" fmla="*/ 3326508 h 4338661"/>
              <a:gd name="connsiteX65" fmla="*/ 2610253 w 4206653"/>
              <a:gd name="connsiteY65" fmla="*/ 3564053 h 4338661"/>
              <a:gd name="connsiteX66" fmla="*/ 2682206 w 4206653"/>
              <a:gd name="connsiteY66" fmla="*/ 4005849 h 4338661"/>
              <a:gd name="connsiteX67" fmla="*/ 2696023 w 4206653"/>
              <a:gd name="connsiteY67" fmla="*/ 4183758 h 4338661"/>
              <a:gd name="connsiteX68" fmla="*/ 2576709 w 4206653"/>
              <a:gd name="connsiteY68" fmla="*/ 4330348 h 4338661"/>
              <a:gd name="connsiteX69" fmla="*/ 2595212 w 4206653"/>
              <a:gd name="connsiteY69" fmla="*/ 3945217 h 4338661"/>
              <a:gd name="connsiteX70" fmla="*/ 2481240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59241 w 4206653"/>
              <a:gd name="connsiteY56" fmla="*/ 3167976 h 4338661"/>
              <a:gd name="connsiteX57" fmla="*/ 3176083 w 4206653"/>
              <a:gd name="connsiteY57" fmla="*/ 3269358 h 4338661"/>
              <a:gd name="connsiteX58" fmla="*/ 3388239 w 4206653"/>
              <a:gd name="connsiteY58" fmla="*/ 3442290 h 4338661"/>
              <a:gd name="connsiteX59" fmla="*/ 3212014 w 4206653"/>
              <a:gd name="connsiteY59" fmla="*/ 3363782 h 4338661"/>
              <a:gd name="connsiteX60" fmla="*/ 3004633 w 4206653"/>
              <a:gd name="connsiteY60" fmla="*/ 3276814 h 4338661"/>
              <a:gd name="connsiteX61" fmla="*/ 2771676 w 4206653"/>
              <a:gd name="connsiteY61" fmla="*/ 3166987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25557 w 4206653"/>
              <a:gd name="connsiteY64" fmla="*/ 3326508 h 4338661"/>
              <a:gd name="connsiteX65" fmla="*/ 2610253 w 4206653"/>
              <a:gd name="connsiteY65" fmla="*/ 3564053 h 4338661"/>
              <a:gd name="connsiteX66" fmla="*/ 2682206 w 4206653"/>
              <a:gd name="connsiteY66" fmla="*/ 4005849 h 4338661"/>
              <a:gd name="connsiteX67" fmla="*/ 2647915 w 4206653"/>
              <a:gd name="connsiteY67" fmla="*/ 4183758 h 4338661"/>
              <a:gd name="connsiteX68" fmla="*/ 2576709 w 4206653"/>
              <a:gd name="connsiteY68" fmla="*/ 4330348 h 4338661"/>
              <a:gd name="connsiteX69" fmla="*/ 2595212 w 4206653"/>
              <a:gd name="connsiteY69" fmla="*/ 3945217 h 4338661"/>
              <a:gd name="connsiteX70" fmla="*/ 2481240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460042"/>
              <a:gd name="connsiteX1" fmla="*/ 1343911 w 4206653"/>
              <a:gd name="connsiteY1" fmla="*/ 1559828 h 4460042"/>
              <a:gd name="connsiteX2" fmla="*/ 1553023 w 4206653"/>
              <a:gd name="connsiteY2" fmla="*/ 1657728 h 4460042"/>
              <a:gd name="connsiteX3" fmla="*/ 1907353 w 4206653"/>
              <a:gd name="connsiteY3" fmla="*/ 1680588 h 4460042"/>
              <a:gd name="connsiteX4" fmla="*/ 2021653 w 4206653"/>
              <a:gd name="connsiteY4" fmla="*/ 1543428 h 4460042"/>
              <a:gd name="connsiteX5" fmla="*/ 2124523 w 4206653"/>
              <a:gd name="connsiteY5" fmla="*/ 1291968 h 4460042"/>
              <a:gd name="connsiteX6" fmla="*/ 2124523 w 4206653"/>
              <a:gd name="connsiteY6" fmla="*/ 1120518 h 4460042"/>
              <a:gd name="connsiteX7" fmla="*/ 2068029 w 4206653"/>
              <a:gd name="connsiteY7" fmla="*/ 825325 h 4460042"/>
              <a:gd name="connsiteX8" fmla="*/ 2078803 w 4206653"/>
              <a:gd name="connsiteY8" fmla="*/ 777618 h 4460042"/>
              <a:gd name="connsiteX9" fmla="*/ 2170243 w 4206653"/>
              <a:gd name="connsiteY9" fmla="*/ 1086228 h 4460042"/>
              <a:gd name="connsiteX10" fmla="*/ 2215963 w 4206653"/>
              <a:gd name="connsiteY10" fmla="*/ 1269108 h 4460042"/>
              <a:gd name="connsiteX11" fmla="*/ 2284543 w 4206653"/>
              <a:gd name="connsiteY11" fmla="*/ 1303398 h 4460042"/>
              <a:gd name="connsiteX12" fmla="*/ 2330263 w 4206653"/>
              <a:gd name="connsiteY12" fmla="*/ 1166238 h 4460042"/>
              <a:gd name="connsiteX13" fmla="*/ 2467423 w 4206653"/>
              <a:gd name="connsiteY13" fmla="*/ 880488 h 4460042"/>
              <a:gd name="connsiteX14" fmla="*/ 2558863 w 4206653"/>
              <a:gd name="connsiteY14" fmla="*/ 640458 h 4460042"/>
              <a:gd name="connsiteX15" fmla="*/ 2616013 w 4206653"/>
              <a:gd name="connsiteY15" fmla="*/ 537588 h 4460042"/>
              <a:gd name="connsiteX16" fmla="*/ 2558863 w 4206653"/>
              <a:gd name="connsiteY16" fmla="*/ 789048 h 4460042"/>
              <a:gd name="connsiteX17" fmla="*/ 2444563 w 4206653"/>
              <a:gd name="connsiteY17" fmla="*/ 1097658 h 4460042"/>
              <a:gd name="connsiteX18" fmla="*/ 2375983 w 4206653"/>
              <a:gd name="connsiteY18" fmla="*/ 1406268 h 4460042"/>
              <a:gd name="connsiteX19" fmla="*/ 2558863 w 4206653"/>
              <a:gd name="connsiteY19" fmla="*/ 1577718 h 4460042"/>
              <a:gd name="connsiteX20" fmla="*/ 2878903 w 4206653"/>
              <a:gd name="connsiteY20" fmla="*/ 1657728 h 4460042"/>
              <a:gd name="connsiteX21" fmla="*/ 3187513 w 4206653"/>
              <a:gd name="connsiteY21" fmla="*/ 1657728 h 4460042"/>
              <a:gd name="connsiteX22" fmla="*/ 3370393 w 4206653"/>
              <a:gd name="connsiteY22" fmla="*/ 1566288 h 4460042"/>
              <a:gd name="connsiteX23" fmla="*/ 3488066 w 4206653"/>
              <a:gd name="connsiteY23" fmla="*/ 1246753 h 4460042"/>
              <a:gd name="connsiteX24" fmla="*/ 3495138 w 4206653"/>
              <a:gd name="connsiteY24" fmla="*/ 1115548 h 4460042"/>
              <a:gd name="connsiteX25" fmla="*/ 3493650 w 4206653"/>
              <a:gd name="connsiteY25" fmla="*/ 1063976 h 4460042"/>
              <a:gd name="connsiteX26" fmla="*/ 3450403 w 4206653"/>
              <a:gd name="connsiteY26" fmla="*/ 777618 h 4460042"/>
              <a:gd name="connsiteX27" fmla="*/ 3119893 w 4206653"/>
              <a:gd name="connsiteY27" fmla="*/ 321571 h 4460042"/>
              <a:gd name="connsiteX28" fmla="*/ 3497351 w 4206653"/>
              <a:gd name="connsiteY28" fmla="*/ 674883 h 4460042"/>
              <a:gd name="connsiteX29" fmla="*/ 3759013 w 4206653"/>
              <a:gd name="connsiteY29" fmla="*/ 571878 h 4460042"/>
              <a:gd name="connsiteX30" fmla="*/ 3999043 w 4206653"/>
              <a:gd name="connsiteY30" fmla="*/ 91818 h 4460042"/>
              <a:gd name="connsiteX31" fmla="*/ 4033333 w 4206653"/>
              <a:gd name="connsiteY31" fmla="*/ 11808 h 4460042"/>
              <a:gd name="connsiteX32" fmla="*/ 3984569 w 4206653"/>
              <a:gd name="connsiteY32" fmla="*/ 247366 h 4460042"/>
              <a:gd name="connsiteX33" fmla="*/ 3812791 w 4206653"/>
              <a:gd name="connsiteY33" fmla="*/ 647417 h 4460042"/>
              <a:gd name="connsiteX34" fmla="*/ 3592906 w 4206653"/>
              <a:gd name="connsiteY34" fmla="*/ 811408 h 4460042"/>
              <a:gd name="connsiteX35" fmla="*/ 3604425 w 4206653"/>
              <a:gd name="connsiteY35" fmla="*/ 999253 h 4460042"/>
              <a:gd name="connsiteX36" fmla="*/ 3872985 w 4206653"/>
              <a:gd name="connsiteY36" fmla="*/ 881976 h 4460042"/>
              <a:gd name="connsiteX37" fmla="*/ 4200754 w 4206653"/>
              <a:gd name="connsiteY37" fmla="*/ 774136 h 4460042"/>
              <a:gd name="connsiteX38" fmla="*/ 4064251 w 4206653"/>
              <a:gd name="connsiteY38" fmla="*/ 847195 h 4460042"/>
              <a:gd name="connsiteX39" fmla="*/ 3818880 w 4206653"/>
              <a:gd name="connsiteY39" fmla="*/ 991305 h 4460042"/>
              <a:gd name="connsiteX40" fmla="*/ 3658531 w 4206653"/>
              <a:gd name="connsiteY40" fmla="*/ 1093178 h 4460042"/>
              <a:gd name="connsiteX41" fmla="*/ 3622838 w 4206653"/>
              <a:gd name="connsiteY41" fmla="*/ 1221401 h 4460042"/>
              <a:gd name="connsiteX42" fmla="*/ 3577446 w 4206653"/>
              <a:gd name="connsiteY42" fmla="*/ 1500691 h 4460042"/>
              <a:gd name="connsiteX43" fmla="*/ 3461833 w 4206653"/>
              <a:gd name="connsiteY43" fmla="*/ 1726308 h 4460042"/>
              <a:gd name="connsiteX44" fmla="*/ 3278953 w 4206653"/>
              <a:gd name="connsiteY44" fmla="*/ 2034918 h 4460042"/>
              <a:gd name="connsiteX45" fmla="*/ 3233233 w 4206653"/>
              <a:gd name="connsiteY45" fmla="*/ 2309238 h 4460042"/>
              <a:gd name="connsiteX46" fmla="*/ 3404683 w 4206653"/>
              <a:gd name="connsiteY46" fmla="*/ 2457828 h 4460042"/>
              <a:gd name="connsiteX47" fmla="*/ 3759013 w 4206653"/>
              <a:gd name="connsiteY47" fmla="*/ 2663568 h 4460042"/>
              <a:gd name="connsiteX48" fmla="*/ 4079053 w 4206653"/>
              <a:gd name="connsiteY48" fmla="*/ 2777868 h 4460042"/>
              <a:gd name="connsiteX49" fmla="*/ 4079053 w 4206653"/>
              <a:gd name="connsiteY49" fmla="*/ 2880738 h 4460042"/>
              <a:gd name="connsiteX50" fmla="*/ 3770443 w 4206653"/>
              <a:gd name="connsiteY50" fmla="*/ 2869308 h 4460042"/>
              <a:gd name="connsiteX51" fmla="*/ 3404683 w 4206653"/>
              <a:gd name="connsiteY51" fmla="*/ 2732148 h 4460042"/>
              <a:gd name="connsiteX52" fmla="*/ 3084643 w 4206653"/>
              <a:gd name="connsiteY52" fmla="*/ 2663568 h 4460042"/>
              <a:gd name="connsiteX53" fmla="*/ 2995919 w 4206653"/>
              <a:gd name="connsiteY53" fmla="*/ 2782832 h 4460042"/>
              <a:gd name="connsiteX54" fmla="*/ 2832855 w 4206653"/>
              <a:gd name="connsiteY54" fmla="*/ 2930924 h 4460042"/>
              <a:gd name="connsiteX55" fmla="*/ 2820111 w 4206653"/>
              <a:gd name="connsiteY55" fmla="*/ 3026344 h 4460042"/>
              <a:gd name="connsiteX56" fmla="*/ 2959241 w 4206653"/>
              <a:gd name="connsiteY56" fmla="*/ 3167976 h 4460042"/>
              <a:gd name="connsiteX57" fmla="*/ 3176083 w 4206653"/>
              <a:gd name="connsiteY57" fmla="*/ 3269358 h 4460042"/>
              <a:gd name="connsiteX58" fmla="*/ 3388239 w 4206653"/>
              <a:gd name="connsiteY58" fmla="*/ 3442290 h 4460042"/>
              <a:gd name="connsiteX59" fmla="*/ 3212014 w 4206653"/>
              <a:gd name="connsiteY59" fmla="*/ 3363782 h 4460042"/>
              <a:gd name="connsiteX60" fmla="*/ 3004633 w 4206653"/>
              <a:gd name="connsiteY60" fmla="*/ 3276814 h 4460042"/>
              <a:gd name="connsiteX61" fmla="*/ 2771676 w 4206653"/>
              <a:gd name="connsiteY61" fmla="*/ 3166987 h 4460042"/>
              <a:gd name="connsiteX62" fmla="*/ 2638873 w 4206653"/>
              <a:gd name="connsiteY62" fmla="*/ 3097908 h 4460042"/>
              <a:gd name="connsiteX63" fmla="*/ 2570293 w 4206653"/>
              <a:gd name="connsiteY63" fmla="*/ 3109338 h 4460042"/>
              <a:gd name="connsiteX64" fmla="*/ 2525557 w 4206653"/>
              <a:gd name="connsiteY64" fmla="*/ 3326508 h 4460042"/>
              <a:gd name="connsiteX65" fmla="*/ 2610253 w 4206653"/>
              <a:gd name="connsiteY65" fmla="*/ 3564053 h 4460042"/>
              <a:gd name="connsiteX66" fmla="*/ 2682206 w 4206653"/>
              <a:gd name="connsiteY66" fmla="*/ 4005849 h 4460042"/>
              <a:gd name="connsiteX67" fmla="*/ 2647915 w 4206653"/>
              <a:gd name="connsiteY67" fmla="*/ 4183758 h 4460042"/>
              <a:gd name="connsiteX68" fmla="*/ 2539703 w 4206653"/>
              <a:gd name="connsiteY68" fmla="*/ 4455574 h 4460042"/>
              <a:gd name="connsiteX69" fmla="*/ 2595212 w 4206653"/>
              <a:gd name="connsiteY69" fmla="*/ 3945217 h 4460042"/>
              <a:gd name="connsiteX70" fmla="*/ 2481240 w 4206653"/>
              <a:gd name="connsiteY70" fmla="*/ 3566538 h 4460042"/>
              <a:gd name="connsiteX71" fmla="*/ 2307403 w 4206653"/>
              <a:gd name="connsiteY71" fmla="*/ 3166488 h 4460042"/>
              <a:gd name="connsiteX72" fmla="*/ 2261683 w 4206653"/>
              <a:gd name="connsiteY72" fmla="*/ 3063618 h 4460042"/>
              <a:gd name="connsiteX73" fmla="*/ 2078803 w 4206653"/>
              <a:gd name="connsiteY73" fmla="*/ 2949318 h 4460042"/>
              <a:gd name="connsiteX74" fmla="*/ 1850203 w 4206653"/>
              <a:gd name="connsiteY74" fmla="*/ 3029328 h 4460042"/>
              <a:gd name="connsiteX75" fmla="*/ 1415863 w 4206653"/>
              <a:gd name="connsiteY75" fmla="*/ 3360798 h 4460042"/>
              <a:gd name="connsiteX76" fmla="*/ 1381573 w 4206653"/>
              <a:gd name="connsiteY76" fmla="*/ 3680838 h 4460042"/>
              <a:gd name="connsiteX77" fmla="*/ 1381573 w 4206653"/>
              <a:gd name="connsiteY77" fmla="*/ 3989448 h 4460042"/>
              <a:gd name="connsiteX78" fmla="*/ 1290133 w 4206653"/>
              <a:gd name="connsiteY78" fmla="*/ 4309488 h 4460042"/>
              <a:gd name="connsiteX79" fmla="*/ 1198693 w 4206653"/>
              <a:gd name="connsiteY79" fmla="*/ 4298058 h 4460042"/>
              <a:gd name="connsiteX80" fmla="*/ 1187263 w 4206653"/>
              <a:gd name="connsiteY80" fmla="*/ 4080888 h 4460042"/>
              <a:gd name="connsiteX81" fmla="*/ 1198693 w 4206653"/>
              <a:gd name="connsiteY81" fmla="*/ 3909438 h 4460042"/>
              <a:gd name="connsiteX82" fmla="*/ 970093 w 4206653"/>
              <a:gd name="connsiteY82" fmla="*/ 3989448 h 4460042"/>
              <a:gd name="connsiteX83" fmla="*/ 718633 w 4206653"/>
              <a:gd name="connsiteY83" fmla="*/ 4069458 h 4460042"/>
              <a:gd name="connsiteX84" fmla="*/ 741493 w 4206653"/>
              <a:gd name="connsiteY84" fmla="*/ 3955158 h 4460042"/>
              <a:gd name="connsiteX85" fmla="*/ 1130113 w 4206653"/>
              <a:gd name="connsiteY85" fmla="*/ 3795138 h 4460042"/>
              <a:gd name="connsiteX86" fmla="*/ 1278703 w 4206653"/>
              <a:gd name="connsiteY86" fmla="*/ 3726558 h 4460042"/>
              <a:gd name="connsiteX87" fmla="*/ 1221553 w 4206653"/>
              <a:gd name="connsiteY87" fmla="*/ 3372228 h 4460042"/>
              <a:gd name="connsiteX88" fmla="*/ 1324423 w 4206653"/>
              <a:gd name="connsiteY88" fmla="*/ 3120768 h 4460042"/>
              <a:gd name="connsiteX89" fmla="*/ 1393003 w 4206653"/>
              <a:gd name="connsiteY89" fmla="*/ 3052188 h 4460042"/>
              <a:gd name="connsiteX90" fmla="*/ 1084393 w 4206653"/>
              <a:gd name="connsiteY90" fmla="*/ 3029328 h 4460042"/>
              <a:gd name="connsiteX91" fmla="*/ 730063 w 4206653"/>
              <a:gd name="connsiteY91" fmla="*/ 2960748 h 4460042"/>
              <a:gd name="connsiteX92" fmla="*/ 375733 w 4206653"/>
              <a:gd name="connsiteY92" fmla="*/ 3132198 h 4460042"/>
              <a:gd name="connsiteX93" fmla="*/ 421453 w 4206653"/>
              <a:gd name="connsiteY93" fmla="*/ 3029328 h 4460042"/>
              <a:gd name="connsiteX94" fmla="*/ 627193 w 4206653"/>
              <a:gd name="connsiteY94" fmla="*/ 2926458 h 4460042"/>
              <a:gd name="connsiteX95" fmla="*/ 810073 w 4206653"/>
              <a:gd name="connsiteY95" fmla="*/ 2755008 h 4460042"/>
              <a:gd name="connsiteX96" fmla="*/ 1152973 w 4206653"/>
              <a:gd name="connsiteY96" fmla="*/ 2777868 h 4460042"/>
              <a:gd name="connsiteX97" fmla="*/ 1461583 w 4206653"/>
              <a:gd name="connsiteY97" fmla="*/ 2823588 h 4460042"/>
              <a:gd name="connsiteX98" fmla="*/ 1953073 w 4206653"/>
              <a:gd name="connsiteY98" fmla="*/ 2663568 h 4460042"/>
              <a:gd name="connsiteX99" fmla="*/ 1701613 w 4206653"/>
              <a:gd name="connsiteY99" fmla="*/ 2263518 h 4460042"/>
              <a:gd name="connsiteX100" fmla="*/ 1690183 w 4206653"/>
              <a:gd name="connsiteY100" fmla="*/ 1966338 h 4460042"/>
              <a:gd name="connsiteX101" fmla="*/ 1381991 w 4206653"/>
              <a:gd name="connsiteY101" fmla="*/ 1841604 h 4460042"/>
              <a:gd name="connsiteX102" fmla="*/ 1095823 w 4206653"/>
              <a:gd name="connsiteY102" fmla="*/ 1714878 h 4460042"/>
              <a:gd name="connsiteX103" fmla="*/ 746507 w 4206653"/>
              <a:gd name="connsiteY103" fmla="*/ 1626415 h 4460042"/>
              <a:gd name="connsiteX104" fmla="*/ 352873 w 4206653"/>
              <a:gd name="connsiteY104" fmla="*/ 1726308 h 4460042"/>
              <a:gd name="connsiteX105" fmla="*/ 113171 w 4206653"/>
              <a:gd name="connsiteY105" fmla="*/ 1763582 h 4460042"/>
              <a:gd name="connsiteX106" fmla="*/ 9973 w 4206653"/>
              <a:gd name="connsiteY106" fmla="*/ 1737738 h 4460042"/>
              <a:gd name="connsiteX107" fmla="*/ 348516 w 4206653"/>
              <a:gd name="connsiteY107" fmla="*/ 1643812 h 4460042"/>
              <a:gd name="connsiteX108" fmla="*/ 653097 w 4206653"/>
              <a:gd name="connsiteY108" fmla="*/ 1543920 h 4460042"/>
              <a:gd name="connsiteX109" fmla="*/ 1072963 w 4206653"/>
              <a:gd name="connsiteY109" fmla="*/ 1612008 h 4460042"/>
              <a:gd name="connsiteX110" fmla="*/ 1244413 w 4206653"/>
              <a:gd name="connsiteY110" fmla="*/ 1657728 h 4460042"/>
              <a:gd name="connsiteX111" fmla="*/ 1205766 w 4206653"/>
              <a:gd name="connsiteY111" fmla="*/ 1451988 h 4460042"/>
              <a:gd name="connsiteX112" fmla="*/ 1046313 w 4206653"/>
              <a:gd name="connsiteY112" fmla="*/ 815409 h 4460042"/>
              <a:gd name="connsiteX113" fmla="*/ 1221553 w 4206653"/>
              <a:gd name="connsiteY113" fmla="*/ 1211958 h 4460042"/>
              <a:gd name="connsiteX0" fmla="*/ 1221553 w 4206653"/>
              <a:gd name="connsiteY0" fmla="*/ 1211958 h 4460500"/>
              <a:gd name="connsiteX1" fmla="*/ 1343911 w 4206653"/>
              <a:gd name="connsiteY1" fmla="*/ 1559828 h 4460500"/>
              <a:gd name="connsiteX2" fmla="*/ 1553023 w 4206653"/>
              <a:gd name="connsiteY2" fmla="*/ 1657728 h 4460500"/>
              <a:gd name="connsiteX3" fmla="*/ 1907353 w 4206653"/>
              <a:gd name="connsiteY3" fmla="*/ 1680588 h 4460500"/>
              <a:gd name="connsiteX4" fmla="*/ 2021653 w 4206653"/>
              <a:gd name="connsiteY4" fmla="*/ 1543428 h 4460500"/>
              <a:gd name="connsiteX5" fmla="*/ 2124523 w 4206653"/>
              <a:gd name="connsiteY5" fmla="*/ 1291968 h 4460500"/>
              <a:gd name="connsiteX6" fmla="*/ 2124523 w 4206653"/>
              <a:gd name="connsiteY6" fmla="*/ 1120518 h 4460500"/>
              <a:gd name="connsiteX7" fmla="*/ 2068029 w 4206653"/>
              <a:gd name="connsiteY7" fmla="*/ 825325 h 4460500"/>
              <a:gd name="connsiteX8" fmla="*/ 2078803 w 4206653"/>
              <a:gd name="connsiteY8" fmla="*/ 777618 h 4460500"/>
              <a:gd name="connsiteX9" fmla="*/ 2170243 w 4206653"/>
              <a:gd name="connsiteY9" fmla="*/ 1086228 h 4460500"/>
              <a:gd name="connsiteX10" fmla="*/ 2215963 w 4206653"/>
              <a:gd name="connsiteY10" fmla="*/ 1269108 h 4460500"/>
              <a:gd name="connsiteX11" fmla="*/ 2284543 w 4206653"/>
              <a:gd name="connsiteY11" fmla="*/ 1303398 h 4460500"/>
              <a:gd name="connsiteX12" fmla="*/ 2330263 w 4206653"/>
              <a:gd name="connsiteY12" fmla="*/ 1166238 h 4460500"/>
              <a:gd name="connsiteX13" fmla="*/ 2467423 w 4206653"/>
              <a:gd name="connsiteY13" fmla="*/ 880488 h 4460500"/>
              <a:gd name="connsiteX14" fmla="*/ 2558863 w 4206653"/>
              <a:gd name="connsiteY14" fmla="*/ 640458 h 4460500"/>
              <a:gd name="connsiteX15" fmla="*/ 2616013 w 4206653"/>
              <a:gd name="connsiteY15" fmla="*/ 537588 h 4460500"/>
              <a:gd name="connsiteX16" fmla="*/ 2558863 w 4206653"/>
              <a:gd name="connsiteY16" fmla="*/ 789048 h 4460500"/>
              <a:gd name="connsiteX17" fmla="*/ 2444563 w 4206653"/>
              <a:gd name="connsiteY17" fmla="*/ 1097658 h 4460500"/>
              <a:gd name="connsiteX18" fmla="*/ 2375983 w 4206653"/>
              <a:gd name="connsiteY18" fmla="*/ 1406268 h 4460500"/>
              <a:gd name="connsiteX19" fmla="*/ 2558863 w 4206653"/>
              <a:gd name="connsiteY19" fmla="*/ 1577718 h 4460500"/>
              <a:gd name="connsiteX20" fmla="*/ 2878903 w 4206653"/>
              <a:gd name="connsiteY20" fmla="*/ 1657728 h 4460500"/>
              <a:gd name="connsiteX21" fmla="*/ 3187513 w 4206653"/>
              <a:gd name="connsiteY21" fmla="*/ 1657728 h 4460500"/>
              <a:gd name="connsiteX22" fmla="*/ 3370393 w 4206653"/>
              <a:gd name="connsiteY22" fmla="*/ 1566288 h 4460500"/>
              <a:gd name="connsiteX23" fmla="*/ 3488066 w 4206653"/>
              <a:gd name="connsiteY23" fmla="*/ 1246753 h 4460500"/>
              <a:gd name="connsiteX24" fmla="*/ 3495138 w 4206653"/>
              <a:gd name="connsiteY24" fmla="*/ 1115548 h 4460500"/>
              <a:gd name="connsiteX25" fmla="*/ 3493650 w 4206653"/>
              <a:gd name="connsiteY25" fmla="*/ 1063976 h 4460500"/>
              <a:gd name="connsiteX26" fmla="*/ 3450403 w 4206653"/>
              <a:gd name="connsiteY26" fmla="*/ 777618 h 4460500"/>
              <a:gd name="connsiteX27" fmla="*/ 3119893 w 4206653"/>
              <a:gd name="connsiteY27" fmla="*/ 321571 h 4460500"/>
              <a:gd name="connsiteX28" fmla="*/ 3497351 w 4206653"/>
              <a:gd name="connsiteY28" fmla="*/ 674883 h 4460500"/>
              <a:gd name="connsiteX29" fmla="*/ 3759013 w 4206653"/>
              <a:gd name="connsiteY29" fmla="*/ 571878 h 4460500"/>
              <a:gd name="connsiteX30" fmla="*/ 3999043 w 4206653"/>
              <a:gd name="connsiteY30" fmla="*/ 91818 h 4460500"/>
              <a:gd name="connsiteX31" fmla="*/ 4033333 w 4206653"/>
              <a:gd name="connsiteY31" fmla="*/ 11808 h 4460500"/>
              <a:gd name="connsiteX32" fmla="*/ 3984569 w 4206653"/>
              <a:gd name="connsiteY32" fmla="*/ 247366 h 4460500"/>
              <a:gd name="connsiteX33" fmla="*/ 3812791 w 4206653"/>
              <a:gd name="connsiteY33" fmla="*/ 647417 h 4460500"/>
              <a:gd name="connsiteX34" fmla="*/ 3592906 w 4206653"/>
              <a:gd name="connsiteY34" fmla="*/ 811408 h 4460500"/>
              <a:gd name="connsiteX35" fmla="*/ 3604425 w 4206653"/>
              <a:gd name="connsiteY35" fmla="*/ 999253 h 4460500"/>
              <a:gd name="connsiteX36" fmla="*/ 3872985 w 4206653"/>
              <a:gd name="connsiteY36" fmla="*/ 881976 h 4460500"/>
              <a:gd name="connsiteX37" fmla="*/ 4200754 w 4206653"/>
              <a:gd name="connsiteY37" fmla="*/ 774136 h 4460500"/>
              <a:gd name="connsiteX38" fmla="*/ 4064251 w 4206653"/>
              <a:gd name="connsiteY38" fmla="*/ 847195 h 4460500"/>
              <a:gd name="connsiteX39" fmla="*/ 3818880 w 4206653"/>
              <a:gd name="connsiteY39" fmla="*/ 991305 h 4460500"/>
              <a:gd name="connsiteX40" fmla="*/ 3658531 w 4206653"/>
              <a:gd name="connsiteY40" fmla="*/ 1093178 h 4460500"/>
              <a:gd name="connsiteX41" fmla="*/ 3622838 w 4206653"/>
              <a:gd name="connsiteY41" fmla="*/ 1221401 h 4460500"/>
              <a:gd name="connsiteX42" fmla="*/ 3577446 w 4206653"/>
              <a:gd name="connsiteY42" fmla="*/ 1500691 h 4460500"/>
              <a:gd name="connsiteX43" fmla="*/ 3461833 w 4206653"/>
              <a:gd name="connsiteY43" fmla="*/ 1726308 h 4460500"/>
              <a:gd name="connsiteX44" fmla="*/ 3278953 w 4206653"/>
              <a:gd name="connsiteY44" fmla="*/ 2034918 h 4460500"/>
              <a:gd name="connsiteX45" fmla="*/ 3233233 w 4206653"/>
              <a:gd name="connsiteY45" fmla="*/ 2309238 h 4460500"/>
              <a:gd name="connsiteX46" fmla="*/ 3404683 w 4206653"/>
              <a:gd name="connsiteY46" fmla="*/ 2457828 h 4460500"/>
              <a:gd name="connsiteX47" fmla="*/ 3759013 w 4206653"/>
              <a:gd name="connsiteY47" fmla="*/ 2663568 h 4460500"/>
              <a:gd name="connsiteX48" fmla="*/ 4079053 w 4206653"/>
              <a:gd name="connsiteY48" fmla="*/ 2777868 h 4460500"/>
              <a:gd name="connsiteX49" fmla="*/ 4079053 w 4206653"/>
              <a:gd name="connsiteY49" fmla="*/ 2880738 h 4460500"/>
              <a:gd name="connsiteX50" fmla="*/ 3770443 w 4206653"/>
              <a:gd name="connsiteY50" fmla="*/ 2869308 h 4460500"/>
              <a:gd name="connsiteX51" fmla="*/ 3404683 w 4206653"/>
              <a:gd name="connsiteY51" fmla="*/ 2732148 h 4460500"/>
              <a:gd name="connsiteX52" fmla="*/ 3084643 w 4206653"/>
              <a:gd name="connsiteY52" fmla="*/ 2663568 h 4460500"/>
              <a:gd name="connsiteX53" fmla="*/ 2995919 w 4206653"/>
              <a:gd name="connsiteY53" fmla="*/ 2782832 h 4460500"/>
              <a:gd name="connsiteX54" fmla="*/ 2832855 w 4206653"/>
              <a:gd name="connsiteY54" fmla="*/ 2930924 h 4460500"/>
              <a:gd name="connsiteX55" fmla="*/ 2820111 w 4206653"/>
              <a:gd name="connsiteY55" fmla="*/ 3026344 h 4460500"/>
              <a:gd name="connsiteX56" fmla="*/ 2959241 w 4206653"/>
              <a:gd name="connsiteY56" fmla="*/ 3167976 h 4460500"/>
              <a:gd name="connsiteX57" fmla="*/ 3176083 w 4206653"/>
              <a:gd name="connsiteY57" fmla="*/ 3269358 h 4460500"/>
              <a:gd name="connsiteX58" fmla="*/ 3388239 w 4206653"/>
              <a:gd name="connsiteY58" fmla="*/ 3442290 h 4460500"/>
              <a:gd name="connsiteX59" fmla="*/ 3212014 w 4206653"/>
              <a:gd name="connsiteY59" fmla="*/ 3363782 h 4460500"/>
              <a:gd name="connsiteX60" fmla="*/ 3004633 w 4206653"/>
              <a:gd name="connsiteY60" fmla="*/ 3276814 h 4460500"/>
              <a:gd name="connsiteX61" fmla="*/ 2771676 w 4206653"/>
              <a:gd name="connsiteY61" fmla="*/ 3166987 h 4460500"/>
              <a:gd name="connsiteX62" fmla="*/ 2638873 w 4206653"/>
              <a:gd name="connsiteY62" fmla="*/ 3097908 h 4460500"/>
              <a:gd name="connsiteX63" fmla="*/ 2570293 w 4206653"/>
              <a:gd name="connsiteY63" fmla="*/ 3109338 h 4460500"/>
              <a:gd name="connsiteX64" fmla="*/ 2525557 w 4206653"/>
              <a:gd name="connsiteY64" fmla="*/ 3326508 h 4460500"/>
              <a:gd name="connsiteX65" fmla="*/ 2610253 w 4206653"/>
              <a:gd name="connsiteY65" fmla="*/ 3564053 h 4460500"/>
              <a:gd name="connsiteX66" fmla="*/ 2682206 w 4206653"/>
              <a:gd name="connsiteY66" fmla="*/ 4005849 h 4460500"/>
              <a:gd name="connsiteX67" fmla="*/ 2633113 w 4206653"/>
              <a:gd name="connsiteY67" fmla="*/ 4192703 h 4460500"/>
              <a:gd name="connsiteX68" fmla="*/ 2539703 w 4206653"/>
              <a:gd name="connsiteY68" fmla="*/ 4455574 h 4460500"/>
              <a:gd name="connsiteX69" fmla="*/ 2595212 w 4206653"/>
              <a:gd name="connsiteY69" fmla="*/ 3945217 h 4460500"/>
              <a:gd name="connsiteX70" fmla="*/ 2481240 w 4206653"/>
              <a:gd name="connsiteY70" fmla="*/ 3566538 h 4460500"/>
              <a:gd name="connsiteX71" fmla="*/ 2307403 w 4206653"/>
              <a:gd name="connsiteY71" fmla="*/ 3166488 h 4460500"/>
              <a:gd name="connsiteX72" fmla="*/ 2261683 w 4206653"/>
              <a:gd name="connsiteY72" fmla="*/ 3063618 h 4460500"/>
              <a:gd name="connsiteX73" fmla="*/ 2078803 w 4206653"/>
              <a:gd name="connsiteY73" fmla="*/ 2949318 h 4460500"/>
              <a:gd name="connsiteX74" fmla="*/ 1850203 w 4206653"/>
              <a:gd name="connsiteY74" fmla="*/ 3029328 h 4460500"/>
              <a:gd name="connsiteX75" fmla="*/ 1415863 w 4206653"/>
              <a:gd name="connsiteY75" fmla="*/ 3360798 h 4460500"/>
              <a:gd name="connsiteX76" fmla="*/ 1381573 w 4206653"/>
              <a:gd name="connsiteY76" fmla="*/ 3680838 h 4460500"/>
              <a:gd name="connsiteX77" fmla="*/ 1381573 w 4206653"/>
              <a:gd name="connsiteY77" fmla="*/ 3989448 h 4460500"/>
              <a:gd name="connsiteX78" fmla="*/ 1290133 w 4206653"/>
              <a:gd name="connsiteY78" fmla="*/ 4309488 h 4460500"/>
              <a:gd name="connsiteX79" fmla="*/ 1198693 w 4206653"/>
              <a:gd name="connsiteY79" fmla="*/ 4298058 h 4460500"/>
              <a:gd name="connsiteX80" fmla="*/ 1187263 w 4206653"/>
              <a:gd name="connsiteY80" fmla="*/ 4080888 h 4460500"/>
              <a:gd name="connsiteX81" fmla="*/ 1198693 w 4206653"/>
              <a:gd name="connsiteY81" fmla="*/ 3909438 h 4460500"/>
              <a:gd name="connsiteX82" fmla="*/ 970093 w 4206653"/>
              <a:gd name="connsiteY82" fmla="*/ 3989448 h 4460500"/>
              <a:gd name="connsiteX83" fmla="*/ 718633 w 4206653"/>
              <a:gd name="connsiteY83" fmla="*/ 4069458 h 4460500"/>
              <a:gd name="connsiteX84" fmla="*/ 741493 w 4206653"/>
              <a:gd name="connsiteY84" fmla="*/ 3955158 h 4460500"/>
              <a:gd name="connsiteX85" fmla="*/ 1130113 w 4206653"/>
              <a:gd name="connsiteY85" fmla="*/ 3795138 h 4460500"/>
              <a:gd name="connsiteX86" fmla="*/ 1278703 w 4206653"/>
              <a:gd name="connsiteY86" fmla="*/ 3726558 h 4460500"/>
              <a:gd name="connsiteX87" fmla="*/ 1221553 w 4206653"/>
              <a:gd name="connsiteY87" fmla="*/ 3372228 h 4460500"/>
              <a:gd name="connsiteX88" fmla="*/ 1324423 w 4206653"/>
              <a:gd name="connsiteY88" fmla="*/ 3120768 h 4460500"/>
              <a:gd name="connsiteX89" fmla="*/ 1393003 w 4206653"/>
              <a:gd name="connsiteY89" fmla="*/ 3052188 h 4460500"/>
              <a:gd name="connsiteX90" fmla="*/ 1084393 w 4206653"/>
              <a:gd name="connsiteY90" fmla="*/ 3029328 h 4460500"/>
              <a:gd name="connsiteX91" fmla="*/ 730063 w 4206653"/>
              <a:gd name="connsiteY91" fmla="*/ 2960748 h 4460500"/>
              <a:gd name="connsiteX92" fmla="*/ 375733 w 4206653"/>
              <a:gd name="connsiteY92" fmla="*/ 3132198 h 4460500"/>
              <a:gd name="connsiteX93" fmla="*/ 421453 w 4206653"/>
              <a:gd name="connsiteY93" fmla="*/ 3029328 h 4460500"/>
              <a:gd name="connsiteX94" fmla="*/ 627193 w 4206653"/>
              <a:gd name="connsiteY94" fmla="*/ 2926458 h 4460500"/>
              <a:gd name="connsiteX95" fmla="*/ 810073 w 4206653"/>
              <a:gd name="connsiteY95" fmla="*/ 2755008 h 4460500"/>
              <a:gd name="connsiteX96" fmla="*/ 1152973 w 4206653"/>
              <a:gd name="connsiteY96" fmla="*/ 2777868 h 4460500"/>
              <a:gd name="connsiteX97" fmla="*/ 1461583 w 4206653"/>
              <a:gd name="connsiteY97" fmla="*/ 2823588 h 4460500"/>
              <a:gd name="connsiteX98" fmla="*/ 1953073 w 4206653"/>
              <a:gd name="connsiteY98" fmla="*/ 2663568 h 4460500"/>
              <a:gd name="connsiteX99" fmla="*/ 1701613 w 4206653"/>
              <a:gd name="connsiteY99" fmla="*/ 2263518 h 4460500"/>
              <a:gd name="connsiteX100" fmla="*/ 1690183 w 4206653"/>
              <a:gd name="connsiteY100" fmla="*/ 1966338 h 4460500"/>
              <a:gd name="connsiteX101" fmla="*/ 1381991 w 4206653"/>
              <a:gd name="connsiteY101" fmla="*/ 1841604 h 4460500"/>
              <a:gd name="connsiteX102" fmla="*/ 1095823 w 4206653"/>
              <a:gd name="connsiteY102" fmla="*/ 1714878 h 4460500"/>
              <a:gd name="connsiteX103" fmla="*/ 746507 w 4206653"/>
              <a:gd name="connsiteY103" fmla="*/ 1626415 h 4460500"/>
              <a:gd name="connsiteX104" fmla="*/ 352873 w 4206653"/>
              <a:gd name="connsiteY104" fmla="*/ 1726308 h 4460500"/>
              <a:gd name="connsiteX105" fmla="*/ 113171 w 4206653"/>
              <a:gd name="connsiteY105" fmla="*/ 1763582 h 4460500"/>
              <a:gd name="connsiteX106" fmla="*/ 9973 w 4206653"/>
              <a:gd name="connsiteY106" fmla="*/ 1737738 h 4460500"/>
              <a:gd name="connsiteX107" fmla="*/ 348516 w 4206653"/>
              <a:gd name="connsiteY107" fmla="*/ 1643812 h 4460500"/>
              <a:gd name="connsiteX108" fmla="*/ 653097 w 4206653"/>
              <a:gd name="connsiteY108" fmla="*/ 1543920 h 4460500"/>
              <a:gd name="connsiteX109" fmla="*/ 1072963 w 4206653"/>
              <a:gd name="connsiteY109" fmla="*/ 1612008 h 4460500"/>
              <a:gd name="connsiteX110" fmla="*/ 1244413 w 4206653"/>
              <a:gd name="connsiteY110" fmla="*/ 1657728 h 4460500"/>
              <a:gd name="connsiteX111" fmla="*/ 1205766 w 4206653"/>
              <a:gd name="connsiteY111" fmla="*/ 1451988 h 4460500"/>
              <a:gd name="connsiteX112" fmla="*/ 1046313 w 4206653"/>
              <a:gd name="connsiteY112" fmla="*/ 815409 h 4460500"/>
              <a:gd name="connsiteX113" fmla="*/ 1221553 w 4206653"/>
              <a:gd name="connsiteY113" fmla="*/ 1211958 h 4460500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610253 w 4206653"/>
              <a:gd name="connsiteY65" fmla="*/ 3564053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50203 w 4206653"/>
              <a:gd name="connsiteY74" fmla="*/ 3029328 h 4460527"/>
              <a:gd name="connsiteX75" fmla="*/ 1415863 w 4206653"/>
              <a:gd name="connsiteY75" fmla="*/ 3360798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24423 w 4206653"/>
              <a:gd name="connsiteY88" fmla="*/ 3120768 h 4460527"/>
              <a:gd name="connsiteX89" fmla="*/ 1393003 w 4206653"/>
              <a:gd name="connsiteY89" fmla="*/ 3052188 h 4460527"/>
              <a:gd name="connsiteX90" fmla="*/ 1084393 w 4206653"/>
              <a:gd name="connsiteY90" fmla="*/ 3029328 h 4460527"/>
              <a:gd name="connsiteX91" fmla="*/ 730063 w 4206653"/>
              <a:gd name="connsiteY91" fmla="*/ 2960748 h 4460527"/>
              <a:gd name="connsiteX92" fmla="*/ 375733 w 4206653"/>
              <a:gd name="connsiteY92" fmla="*/ 3132198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10073 w 4206653"/>
              <a:gd name="connsiteY95" fmla="*/ 2755008 h 4460527"/>
              <a:gd name="connsiteX96" fmla="*/ 1152973 w 4206653"/>
              <a:gd name="connsiteY96" fmla="*/ 2777868 h 4460527"/>
              <a:gd name="connsiteX97" fmla="*/ 1461583 w 4206653"/>
              <a:gd name="connsiteY97" fmla="*/ 2823588 h 4460527"/>
              <a:gd name="connsiteX98" fmla="*/ 1953073 w 4206653"/>
              <a:gd name="connsiteY98" fmla="*/ 2663568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50203 w 4206653"/>
              <a:gd name="connsiteY74" fmla="*/ 3029328 h 4460527"/>
              <a:gd name="connsiteX75" fmla="*/ 1415863 w 4206653"/>
              <a:gd name="connsiteY75" fmla="*/ 3360798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24423 w 4206653"/>
              <a:gd name="connsiteY88" fmla="*/ 3120768 h 4460527"/>
              <a:gd name="connsiteX89" fmla="*/ 1393003 w 4206653"/>
              <a:gd name="connsiteY89" fmla="*/ 3052188 h 4460527"/>
              <a:gd name="connsiteX90" fmla="*/ 1084393 w 4206653"/>
              <a:gd name="connsiteY90" fmla="*/ 3029328 h 4460527"/>
              <a:gd name="connsiteX91" fmla="*/ 730063 w 4206653"/>
              <a:gd name="connsiteY91" fmla="*/ 2960748 h 4460527"/>
              <a:gd name="connsiteX92" fmla="*/ 375733 w 4206653"/>
              <a:gd name="connsiteY92" fmla="*/ 3132198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10073 w 4206653"/>
              <a:gd name="connsiteY95" fmla="*/ 2755008 h 4460527"/>
              <a:gd name="connsiteX96" fmla="*/ 1152973 w 4206653"/>
              <a:gd name="connsiteY96" fmla="*/ 2777868 h 4460527"/>
              <a:gd name="connsiteX97" fmla="*/ 1461583 w 4206653"/>
              <a:gd name="connsiteY97" fmla="*/ 2823588 h 4460527"/>
              <a:gd name="connsiteX98" fmla="*/ 1953073 w 4206653"/>
              <a:gd name="connsiteY98" fmla="*/ 2663568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50203 w 4206653"/>
              <a:gd name="connsiteY74" fmla="*/ 3029328 h 4460527"/>
              <a:gd name="connsiteX75" fmla="*/ 1415863 w 4206653"/>
              <a:gd name="connsiteY75" fmla="*/ 3360798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24423 w 4206653"/>
              <a:gd name="connsiteY88" fmla="*/ 3120768 h 4460527"/>
              <a:gd name="connsiteX89" fmla="*/ 1393003 w 4206653"/>
              <a:gd name="connsiteY89" fmla="*/ 3052188 h 4460527"/>
              <a:gd name="connsiteX90" fmla="*/ 1084393 w 4206653"/>
              <a:gd name="connsiteY90" fmla="*/ 3029328 h 4460527"/>
              <a:gd name="connsiteX91" fmla="*/ 730063 w 4206653"/>
              <a:gd name="connsiteY91" fmla="*/ 2960748 h 4460527"/>
              <a:gd name="connsiteX92" fmla="*/ 375733 w 4206653"/>
              <a:gd name="connsiteY92" fmla="*/ 3132198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10073 w 4206653"/>
              <a:gd name="connsiteY95" fmla="*/ 2755008 h 4460527"/>
              <a:gd name="connsiteX96" fmla="*/ 1152973 w 4206653"/>
              <a:gd name="connsiteY96" fmla="*/ 2777868 h 4460527"/>
              <a:gd name="connsiteX97" fmla="*/ 1461583 w 4206653"/>
              <a:gd name="connsiteY97" fmla="*/ 2823588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50203 w 4206653"/>
              <a:gd name="connsiteY74" fmla="*/ 3029328 h 4460527"/>
              <a:gd name="connsiteX75" fmla="*/ 1415863 w 4206653"/>
              <a:gd name="connsiteY75" fmla="*/ 3360798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24423 w 4206653"/>
              <a:gd name="connsiteY88" fmla="*/ 3120768 h 4460527"/>
              <a:gd name="connsiteX89" fmla="*/ 1393003 w 4206653"/>
              <a:gd name="connsiteY89" fmla="*/ 3052188 h 4460527"/>
              <a:gd name="connsiteX90" fmla="*/ 1084393 w 4206653"/>
              <a:gd name="connsiteY90" fmla="*/ 3029328 h 4460527"/>
              <a:gd name="connsiteX91" fmla="*/ 730063 w 4206653"/>
              <a:gd name="connsiteY91" fmla="*/ 2960748 h 4460527"/>
              <a:gd name="connsiteX92" fmla="*/ 375733 w 4206653"/>
              <a:gd name="connsiteY92" fmla="*/ 3132198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10073 w 4206653"/>
              <a:gd name="connsiteY95" fmla="*/ 2755008 h 4460527"/>
              <a:gd name="connsiteX96" fmla="*/ 1152973 w 4206653"/>
              <a:gd name="connsiteY96" fmla="*/ 2777868 h 4460527"/>
              <a:gd name="connsiteX97" fmla="*/ 1531894 w 4206653"/>
              <a:gd name="connsiteY97" fmla="*/ 2917507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24299 w 4206653"/>
              <a:gd name="connsiteY74" fmla="*/ 3002494 h 4460527"/>
              <a:gd name="connsiteX75" fmla="*/ 1415863 w 4206653"/>
              <a:gd name="connsiteY75" fmla="*/ 3360798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24423 w 4206653"/>
              <a:gd name="connsiteY88" fmla="*/ 3120768 h 4460527"/>
              <a:gd name="connsiteX89" fmla="*/ 1393003 w 4206653"/>
              <a:gd name="connsiteY89" fmla="*/ 3052188 h 4460527"/>
              <a:gd name="connsiteX90" fmla="*/ 1084393 w 4206653"/>
              <a:gd name="connsiteY90" fmla="*/ 3029328 h 4460527"/>
              <a:gd name="connsiteX91" fmla="*/ 730063 w 4206653"/>
              <a:gd name="connsiteY91" fmla="*/ 2960748 h 4460527"/>
              <a:gd name="connsiteX92" fmla="*/ 375733 w 4206653"/>
              <a:gd name="connsiteY92" fmla="*/ 3132198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10073 w 4206653"/>
              <a:gd name="connsiteY95" fmla="*/ 2755008 h 4460527"/>
              <a:gd name="connsiteX96" fmla="*/ 1152973 w 4206653"/>
              <a:gd name="connsiteY96" fmla="*/ 2777868 h 4460527"/>
              <a:gd name="connsiteX97" fmla="*/ 1531894 w 4206653"/>
              <a:gd name="connsiteY97" fmla="*/ 2917507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24299 w 4206653"/>
              <a:gd name="connsiteY74" fmla="*/ 3002494 h 4460527"/>
              <a:gd name="connsiteX75" fmla="*/ 1412162 w 4206653"/>
              <a:gd name="connsiteY75" fmla="*/ 3235573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24423 w 4206653"/>
              <a:gd name="connsiteY88" fmla="*/ 3120768 h 4460527"/>
              <a:gd name="connsiteX89" fmla="*/ 1393003 w 4206653"/>
              <a:gd name="connsiteY89" fmla="*/ 3052188 h 4460527"/>
              <a:gd name="connsiteX90" fmla="*/ 1084393 w 4206653"/>
              <a:gd name="connsiteY90" fmla="*/ 3029328 h 4460527"/>
              <a:gd name="connsiteX91" fmla="*/ 730063 w 4206653"/>
              <a:gd name="connsiteY91" fmla="*/ 2960748 h 4460527"/>
              <a:gd name="connsiteX92" fmla="*/ 375733 w 4206653"/>
              <a:gd name="connsiteY92" fmla="*/ 3132198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10073 w 4206653"/>
              <a:gd name="connsiteY95" fmla="*/ 2755008 h 4460527"/>
              <a:gd name="connsiteX96" fmla="*/ 1152973 w 4206653"/>
              <a:gd name="connsiteY96" fmla="*/ 2777868 h 4460527"/>
              <a:gd name="connsiteX97" fmla="*/ 1531894 w 4206653"/>
              <a:gd name="connsiteY97" fmla="*/ 2917507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24299 w 4206653"/>
              <a:gd name="connsiteY74" fmla="*/ 3002494 h 4460527"/>
              <a:gd name="connsiteX75" fmla="*/ 1412162 w 4206653"/>
              <a:gd name="connsiteY75" fmla="*/ 3235573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24423 w 4206653"/>
              <a:gd name="connsiteY88" fmla="*/ 3120768 h 4460527"/>
              <a:gd name="connsiteX89" fmla="*/ 1393003 w 4206653"/>
              <a:gd name="connsiteY89" fmla="*/ 3052188 h 4460527"/>
              <a:gd name="connsiteX90" fmla="*/ 1084393 w 4206653"/>
              <a:gd name="connsiteY90" fmla="*/ 3029328 h 4460527"/>
              <a:gd name="connsiteX91" fmla="*/ 730063 w 4206653"/>
              <a:gd name="connsiteY91" fmla="*/ 2960748 h 4460527"/>
              <a:gd name="connsiteX92" fmla="*/ 375733 w 4206653"/>
              <a:gd name="connsiteY92" fmla="*/ 3132198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10073 w 4206653"/>
              <a:gd name="connsiteY95" fmla="*/ 2755008 h 4460527"/>
              <a:gd name="connsiteX96" fmla="*/ 1149272 w 4206653"/>
              <a:gd name="connsiteY96" fmla="*/ 2889676 h 4460527"/>
              <a:gd name="connsiteX97" fmla="*/ 1531894 w 4206653"/>
              <a:gd name="connsiteY97" fmla="*/ 2917507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24299 w 4206653"/>
              <a:gd name="connsiteY74" fmla="*/ 3002494 h 4460527"/>
              <a:gd name="connsiteX75" fmla="*/ 1412162 w 4206653"/>
              <a:gd name="connsiteY75" fmla="*/ 3235573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24423 w 4206653"/>
              <a:gd name="connsiteY88" fmla="*/ 3120768 h 4460527"/>
              <a:gd name="connsiteX89" fmla="*/ 1393003 w 4206653"/>
              <a:gd name="connsiteY89" fmla="*/ 3052188 h 4460527"/>
              <a:gd name="connsiteX90" fmla="*/ 1084393 w 4206653"/>
              <a:gd name="connsiteY90" fmla="*/ 3029328 h 4460527"/>
              <a:gd name="connsiteX91" fmla="*/ 730063 w 4206653"/>
              <a:gd name="connsiteY91" fmla="*/ 2960748 h 4460527"/>
              <a:gd name="connsiteX92" fmla="*/ 375733 w 4206653"/>
              <a:gd name="connsiteY92" fmla="*/ 3132198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54480 w 4206653"/>
              <a:gd name="connsiteY95" fmla="*/ 2889178 h 4460527"/>
              <a:gd name="connsiteX96" fmla="*/ 1149272 w 4206653"/>
              <a:gd name="connsiteY96" fmla="*/ 2889676 h 4460527"/>
              <a:gd name="connsiteX97" fmla="*/ 1531894 w 4206653"/>
              <a:gd name="connsiteY97" fmla="*/ 2917507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24299 w 4206653"/>
              <a:gd name="connsiteY74" fmla="*/ 3002494 h 4460527"/>
              <a:gd name="connsiteX75" fmla="*/ 1412162 w 4206653"/>
              <a:gd name="connsiteY75" fmla="*/ 3235573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24423 w 4206653"/>
              <a:gd name="connsiteY88" fmla="*/ 3120768 h 4460527"/>
              <a:gd name="connsiteX89" fmla="*/ 1393003 w 4206653"/>
              <a:gd name="connsiteY89" fmla="*/ 3052188 h 4460527"/>
              <a:gd name="connsiteX90" fmla="*/ 1076992 w 4206653"/>
              <a:gd name="connsiteY90" fmla="*/ 3015911 h 4460527"/>
              <a:gd name="connsiteX91" fmla="*/ 730063 w 4206653"/>
              <a:gd name="connsiteY91" fmla="*/ 2960748 h 4460527"/>
              <a:gd name="connsiteX92" fmla="*/ 375733 w 4206653"/>
              <a:gd name="connsiteY92" fmla="*/ 3132198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54480 w 4206653"/>
              <a:gd name="connsiteY95" fmla="*/ 2889178 h 4460527"/>
              <a:gd name="connsiteX96" fmla="*/ 1149272 w 4206653"/>
              <a:gd name="connsiteY96" fmla="*/ 2889676 h 4460527"/>
              <a:gd name="connsiteX97" fmla="*/ 1531894 w 4206653"/>
              <a:gd name="connsiteY97" fmla="*/ 2917507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24299 w 4206653"/>
              <a:gd name="connsiteY74" fmla="*/ 3002494 h 4460527"/>
              <a:gd name="connsiteX75" fmla="*/ 1412162 w 4206653"/>
              <a:gd name="connsiteY75" fmla="*/ 3235573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24423 w 4206653"/>
              <a:gd name="connsiteY88" fmla="*/ 3120768 h 4460527"/>
              <a:gd name="connsiteX89" fmla="*/ 1393003 w 4206653"/>
              <a:gd name="connsiteY89" fmla="*/ 3052188 h 4460527"/>
              <a:gd name="connsiteX90" fmla="*/ 1076992 w 4206653"/>
              <a:gd name="connsiteY90" fmla="*/ 3015911 h 4460527"/>
              <a:gd name="connsiteX91" fmla="*/ 726362 w 4206653"/>
              <a:gd name="connsiteY91" fmla="*/ 2992054 h 4460527"/>
              <a:gd name="connsiteX92" fmla="*/ 375733 w 4206653"/>
              <a:gd name="connsiteY92" fmla="*/ 3132198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54480 w 4206653"/>
              <a:gd name="connsiteY95" fmla="*/ 2889178 h 4460527"/>
              <a:gd name="connsiteX96" fmla="*/ 1149272 w 4206653"/>
              <a:gd name="connsiteY96" fmla="*/ 2889676 h 4460527"/>
              <a:gd name="connsiteX97" fmla="*/ 1531894 w 4206653"/>
              <a:gd name="connsiteY97" fmla="*/ 2917507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24299 w 4206653"/>
              <a:gd name="connsiteY74" fmla="*/ 3002494 h 4460527"/>
              <a:gd name="connsiteX75" fmla="*/ 1412162 w 4206653"/>
              <a:gd name="connsiteY75" fmla="*/ 3235573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24423 w 4206653"/>
              <a:gd name="connsiteY88" fmla="*/ 3120768 h 4460527"/>
              <a:gd name="connsiteX89" fmla="*/ 1393003 w 4206653"/>
              <a:gd name="connsiteY89" fmla="*/ 3052188 h 4460527"/>
              <a:gd name="connsiteX90" fmla="*/ 1076992 w 4206653"/>
              <a:gd name="connsiteY90" fmla="*/ 3015911 h 4460527"/>
              <a:gd name="connsiteX91" fmla="*/ 726362 w 4206653"/>
              <a:gd name="connsiteY91" fmla="*/ 2992054 h 4460527"/>
              <a:gd name="connsiteX92" fmla="*/ 235111 w 4206653"/>
              <a:gd name="connsiteY92" fmla="*/ 3217172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54480 w 4206653"/>
              <a:gd name="connsiteY95" fmla="*/ 2889178 h 4460527"/>
              <a:gd name="connsiteX96" fmla="*/ 1149272 w 4206653"/>
              <a:gd name="connsiteY96" fmla="*/ 2889676 h 4460527"/>
              <a:gd name="connsiteX97" fmla="*/ 1531894 w 4206653"/>
              <a:gd name="connsiteY97" fmla="*/ 2917507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24299 w 4206653"/>
              <a:gd name="connsiteY74" fmla="*/ 3002494 h 4460527"/>
              <a:gd name="connsiteX75" fmla="*/ 1412162 w 4206653"/>
              <a:gd name="connsiteY75" fmla="*/ 3235573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24423 w 4206653"/>
              <a:gd name="connsiteY88" fmla="*/ 3120768 h 4460527"/>
              <a:gd name="connsiteX89" fmla="*/ 1393003 w 4206653"/>
              <a:gd name="connsiteY89" fmla="*/ 3052188 h 4460527"/>
              <a:gd name="connsiteX90" fmla="*/ 1076992 w 4206653"/>
              <a:gd name="connsiteY90" fmla="*/ 3015911 h 4460527"/>
              <a:gd name="connsiteX91" fmla="*/ 663453 w 4206653"/>
              <a:gd name="connsiteY91" fmla="*/ 3023360 h 4460527"/>
              <a:gd name="connsiteX92" fmla="*/ 235111 w 4206653"/>
              <a:gd name="connsiteY92" fmla="*/ 3217172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54480 w 4206653"/>
              <a:gd name="connsiteY95" fmla="*/ 2889178 h 4460527"/>
              <a:gd name="connsiteX96" fmla="*/ 1149272 w 4206653"/>
              <a:gd name="connsiteY96" fmla="*/ 2889676 h 4460527"/>
              <a:gd name="connsiteX97" fmla="*/ 1531894 w 4206653"/>
              <a:gd name="connsiteY97" fmla="*/ 2917507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24299 w 4206653"/>
              <a:gd name="connsiteY74" fmla="*/ 3002494 h 4460527"/>
              <a:gd name="connsiteX75" fmla="*/ 1412162 w 4206653"/>
              <a:gd name="connsiteY75" fmla="*/ 3235573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24423 w 4206653"/>
              <a:gd name="connsiteY88" fmla="*/ 3120768 h 4460527"/>
              <a:gd name="connsiteX89" fmla="*/ 1393003 w 4206653"/>
              <a:gd name="connsiteY89" fmla="*/ 3052188 h 4460527"/>
              <a:gd name="connsiteX90" fmla="*/ 1080693 w 4206653"/>
              <a:gd name="connsiteY90" fmla="*/ 2984604 h 4460527"/>
              <a:gd name="connsiteX91" fmla="*/ 663453 w 4206653"/>
              <a:gd name="connsiteY91" fmla="*/ 3023360 h 4460527"/>
              <a:gd name="connsiteX92" fmla="*/ 235111 w 4206653"/>
              <a:gd name="connsiteY92" fmla="*/ 3217172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54480 w 4206653"/>
              <a:gd name="connsiteY95" fmla="*/ 2889178 h 4460527"/>
              <a:gd name="connsiteX96" fmla="*/ 1149272 w 4206653"/>
              <a:gd name="connsiteY96" fmla="*/ 2889676 h 4460527"/>
              <a:gd name="connsiteX97" fmla="*/ 1531894 w 4206653"/>
              <a:gd name="connsiteY97" fmla="*/ 2917507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24299 w 4206653"/>
              <a:gd name="connsiteY74" fmla="*/ 3002494 h 4460527"/>
              <a:gd name="connsiteX75" fmla="*/ 1412162 w 4206653"/>
              <a:gd name="connsiteY75" fmla="*/ 3235573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09620 w 4206653"/>
              <a:gd name="connsiteY88" fmla="*/ 3169963 h 4460527"/>
              <a:gd name="connsiteX89" fmla="*/ 1393003 w 4206653"/>
              <a:gd name="connsiteY89" fmla="*/ 3052188 h 4460527"/>
              <a:gd name="connsiteX90" fmla="*/ 1080693 w 4206653"/>
              <a:gd name="connsiteY90" fmla="*/ 2984604 h 4460527"/>
              <a:gd name="connsiteX91" fmla="*/ 663453 w 4206653"/>
              <a:gd name="connsiteY91" fmla="*/ 3023360 h 4460527"/>
              <a:gd name="connsiteX92" fmla="*/ 235111 w 4206653"/>
              <a:gd name="connsiteY92" fmla="*/ 3217172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54480 w 4206653"/>
              <a:gd name="connsiteY95" fmla="*/ 2889178 h 4460527"/>
              <a:gd name="connsiteX96" fmla="*/ 1149272 w 4206653"/>
              <a:gd name="connsiteY96" fmla="*/ 2889676 h 4460527"/>
              <a:gd name="connsiteX97" fmla="*/ 1531894 w 4206653"/>
              <a:gd name="connsiteY97" fmla="*/ 2917507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24299 w 4206653"/>
              <a:gd name="connsiteY74" fmla="*/ 3002494 h 4460527"/>
              <a:gd name="connsiteX75" fmla="*/ 1412162 w 4206653"/>
              <a:gd name="connsiteY75" fmla="*/ 3235573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69661 w 4206653"/>
              <a:gd name="connsiteY87" fmla="*/ 3390117 h 4460527"/>
              <a:gd name="connsiteX88" fmla="*/ 1309620 w 4206653"/>
              <a:gd name="connsiteY88" fmla="*/ 3169963 h 4460527"/>
              <a:gd name="connsiteX89" fmla="*/ 1393003 w 4206653"/>
              <a:gd name="connsiteY89" fmla="*/ 3052188 h 4460527"/>
              <a:gd name="connsiteX90" fmla="*/ 1080693 w 4206653"/>
              <a:gd name="connsiteY90" fmla="*/ 2984604 h 4460527"/>
              <a:gd name="connsiteX91" fmla="*/ 663453 w 4206653"/>
              <a:gd name="connsiteY91" fmla="*/ 3023360 h 4460527"/>
              <a:gd name="connsiteX92" fmla="*/ 235111 w 4206653"/>
              <a:gd name="connsiteY92" fmla="*/ 3217172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54480 w 4206653"/>
              <a:gd name="connsiteY95" fmla="*/ 2889178 h 4460527"/>
              <a:gd name="connsiteX96" fmla="*/ 1149272 w 4206653"/>
              <a:gd name="connsiteY96" fmla="*/ 2889676 h 4460527"/>
              <a:gd name="connsiteX97" fmla="*/ 1531894 w 4206653"/>
              <a:gd name="connsiteY97" fmla="*/ 2917507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24299 w 4206653"/>
              <a:gd name="connsiteY74" fmla="*/ 3002494 h 4460527"/>
              <a:gd name="connsiteX75" fmla="*/ 1412162 w 4206653"/>
              <a:gd name="connsiteY75" fmla="*/ 3235573 h 4460527"/>
              <a:gd name="connsiteX76" fmla="*/ 1381573 w 4206653"/>
              <a:gd name="connsiteY76" fmla="*/ 3680838 h 4460527"/>
              <a:gd name="connsiteX77" fmla="*/ 1340867 w 4206653"/>
              <a:gd name="connsiteY77" fmla="*/ 3980504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69661 w 4206653"/>
              <a:gd name="connsiteY87" fmla="*/ 3390117 h 4460527"/>
              <a:gd name="connsiteX88" fmla="*/ 1309620 w 4206653"/>
              <a:gd name="connsiteY88" fmla="*/ 3169963 h 4460527"/>
              <a:gd name="connsiteX89" fmla="*/ 1393003 w 4206653"/>
              <a:gd name="connsiteY89" fmla="*/ 3052188 h 4460527"/>
              <a:gd name="connsiteX90" fmla="*/ 1080693 w 4206653"/>
              <a:gd name="connsiteY90" fmla="*/ 2984604 h 4460527"/>
              <a:gd name="connsiteX91" fmla="*/ 663453 w 4206653"/>
              <a:gd name="connsiteY91" fmla="*/ 3023360 h 4460527"/>
              <a:gd name="connsiteX92" fmla="*/ 235111 w 4206653"/>
              <a:gd name="connsiteY92" fmla="*/ 3217172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54480 w 4206653"/>
              <a:gd name="connsiteY95" fmla="*/ 2889178 h 4460527"/>
              <a:gd name="connsiteX96" fmla="*/ 1149272 w 4206653"/>
              <a:gd name="connsiteY96" fmla="*/ 2889676 h 4460527"/>
              <a:gd name="connsiteX97" fmla="*/ 1531894 w 4206653"/>
              <a:gd name="connsiteY97" fmla="*/ 2917507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743809"/>
              <a:gd name="connsiteX1" fmla="*/ 1343911 w 4206653"/>
              <a:gd name="connsiteY1" fmla="*/ 1559828 h 4743809"/>
              <a:gd name="connsiteX2" fmla="*/ 1553023 w 4206653"/>
              <a:gd name="connsiteY2" fmla="*/ 1657728 h 4743809"/>
              <a:gd name="connsiteX3" fmla="*/ 1907353 w 4206653"/>
              <a:gd name="connsiteY3" fmla="*/ 1680588 h 4743809"/>
              <a:gd name="connsiteX4" fmla="*/ 2021653 w 4206653"/>
              <a:gd name="connsiteY4" fmla="*/ 1543428 h 4743809"/>
              <a:gd name="connsiteX5" fmla="*/ 2124523 w 4206653"/>
              <a:gd name="connsiteY5" fmla="*/ 1291968 h 4743809"/>
              <a:gd name="connsiteX6" fmla="*/ 2124523 w 4206653"/>
              <a:gd name="connsiteY6" fmla="*/ 1120518 h 4743809"/>
              <a:gd name="connsiteX7" fmla="*/ 2068029 w 4206653"/>
              <a:gd name="connsiteY7" fmla="*/ 825325 h 4743809"/>
              <a:gd name="connsiteX8" fmla="*/ 2078803 w 4206653"/>
              <a:gd name="connsiteY8" fmla="*/ 777618 h 4743809"/>
              <a:gd name="connsiteX9" fmla="*/ 2170243 w 4206653"/>
              <a:gd name="connsiteY9" fmla="*/ 1086228 h 4743809"/>
              <a:gd name="connsiteX10" fmla="*/ 2215963 w 4206653"/>
              <a:gd name="connsiteY10" fmla="*/ 1269108 h 4743809"/>
              <a:gd name="connsiteX11" fmla="*/ 2284543 w 4206653"/>
              <a:gd name="connsiteY11" fmla="*/ 1303398 h 4743809"/>
              <a:gd name="connsiteX12" fmla="*/ 2330263 w 4206653"/>
              <a:gd name="connsiteY12" fmla="*/ 1166238 h 4743809"/>
              <a:gd name="connsiteX13" fmla="*/ 2467423 w 4206653"/>
              <a:gd name="connsiteY13" fmla="*/ 880488 h 4743809"/>
              <a:gd name="connsiteX14" fmla="*/ 2558863 w 4206653"/>
              <a:gd name="connsiteY14" fmla="*/ 640458 h 4743809"/>
              <a:gd name="connsiteX15" fmla="*/ 2616013 w 4206653"/>
              <a:gd name="connsiteY15" fmla="*/ 537588 h 4743809"/>
              <a:gd name="connsiteX16" fmla="*/ 2558863 w 4206653"/>
              <a:gd name="connsiteY16" fmla="*/ 789048 h 4743809"/>
              <a:gd name="connsiteX17" fmla="*/ 2444563 w 4206653"/>
              <a:gd name="connsiteY17" fmla="*/ 1097658 h 4743809"/>
              <a:gd name="connsiteX18" fmla="*/ 2375983 w 4206653"/>
              <a:gd name="connsiteY18" fmla="*/ 1406268 h 4743809"/>
              <a:gd name="connsiteX19" fmla="*/ 2558863 w 4206653"/>
              <a:gd name="connsiteY19" fmla="*/ 1577718 h 4743809"/>
              <a:gd name="connsiteX20" fmla="*/ 2878903 w 4206653"/>
              <a:gd name="connsiteY20" fmla="*/ 1657728 h 4743809"/>
              <a:gd name="connsiteX21" fmla="*/ 3187513 w 4206653"/>
              <a:gd name="connsiteY21" fmla="*/ 1657728 h 4743809"/>
              <a:gd name="connsiteX22" fmla="*/ 3370393 w 4206653"/>
              <a:gd name="connsiteY22" fmla="*/ 1566288 h 4743809"/>
              <a:gd name="connsiteX23" fmla="*/ 3488066 w 4206653"/>
              <a:gd name="connsiteY23" fmla="*/ 1246753 h 4743809"/>
              <a:gd name="connsiteX24" fmla="*/ 3495138 w 4206653"/>
              <a:gd name="connsiteY24" fmla="*/ 1115548 h 4743809"/>
              <a:gd name="connsiteX25" fmla="*/ 3493650 w 4206653"/>
              <a:gd name="connsiteY25" fmla="*/ 1063976 h 4743809"/>
              <a:gd name="connsiteX26" fmla="*/ 3450403 w 4206653"/>
              <a:gd name="connsiteY26" fmla="*/ 777618 h 4743809"/>
              <a:gd name="connsiteX27" fmla="*/ 3119893 w 4206653"/>
              <a:gd name="connsiteY27" fmla="*/ 321571 h 4743809"/>
              <a:gd name="connsiteX28" fmla="*/ 3497351 w 4206653"/>
              <a:gd name="connsiteY28" fmla="*/ 674883 h 4743809"/>
              <a:gd name="connsiteX29" fmla="*/ 3759013 w 4206653"/>
              <a:gd name="connsiteY29" fmla="*/ 571878 h 4743809"/>
              <a:gd name="connsiteX30" fmla="*/ 3999043 w 4206653"/>
              <a:gd name="connsiteY30" fmla="*/ 91818 h 4743809"/>
              <a:gd name="connsiteX31" fmla="*/ 4033333 w 4206653"/>
              <a:gd name="connsiteY31" fmla="*/ 11808 h 4743809"/>
              <a:gd name="connsiteX32" fmla="*/ 3984569 w 4206653"/>
              <a:gd name="connsiteY32" fmla="*/ 247366 h 4743809"/>
              <a:gd name="connsiteX33" fmla="*/ 3812791 w 4206653"/>
              <a:gd name="connsiteY33" fmla="*/ 647417 h 4743809"/>
              <a:gd name="connsiteX34" fmla="*/ 3592906 w 4206653"/>
              <a:gd name="connsiteY34" fmla="*/ 811408 h 4743809"/>
              <a:gd name="connsiteX35" fmla="*/ 3604425 w 4206653"/>
              <a:gd name="connsiteY35" fmla="*/ 999253 h 4743809"/>
              <a:gd name="connsiteX36" fmla="*/ 3872985 w 4206653"/>
              <a:gd name="connsiteY36" fmla="*/ 881976 h 4743809"/>
              <a:gd name="connsiteX37" fmla="*/ 4200754 w 4206653"/>
              <a:gd name="connsiteY37" fmla="*/ 774136 h 4743809"/>
              <a:gd name="connsiteX38" fmla="*/ 4064251 w 4206653"/>
              <a:gd name="connsiteY38" fmla="*/ 847195 h 4743809"/>
              <a:gd name="connsiteX39" fmla="*/ 3818880 w 4206653"/>
              <a:gd name="connsiteY39" fmla="*/ 991305 h 4743809"/>
              <a:gd name="connsiteX40" fmla="*/ 3658531 w 4206653"/>
              <a:gd name="connsiteY40" fmla="*/ 1093178 h 4743809"/>
              <a:gd name="connsiteX41" fmla="*/ 3622838 w 4206653"/>
              <a:gd name="connsiteY41" fmla="*/ 1221401 h 4743809"/>
              <a:gd name="connsiteX42" fmla="*/ 3577446 w 4206653"/>
              <a:gd name="connsiteY42" fmla="*/ 1500691 h 4743809"/>
              <a:gd name="connsiteX43" fmla="*/ 3461833 w 4206653"/>
              <a:gd name="connsiteY43" fmla="*/ 1726308 h 4743809"/>
              <a:gd name="connsiteX44" fmla="*/ 3278953 w 4206653"/>
              <a:gd name="connsiteY44" fmla="*/ 2034918 h 4743809"/>
              <a:gd name="connsiteX45" fmla="*/ 3233233 w 4206653"/>
              <a:gd name="connsiteY45" fmla="*/ 2309238 h 4743809"/>
              <a:gd name="connsiteX46" fmla="*/ 3404683 w 4206653"/>
              <a:gd name="connsiteY46" fmla="*/ 2457828 h 4743809"/>
              <a:gd name="connsiteX47" fmla="*/ 3759013 w 4206653"/>
              <a:gd name="connsiteY47" fmla="*/ 2663568 h 4743809"/>
              <a:gd name="connsiteX48" fmla="*/ 4079053 w 4206653"/>
              <a:gd name="connsiteY48" fmla="*/ 2777868 h 4743809"/>
              <a:gd name="connsiteX49" fmla="*/ 4079053 w 4206653"/>
              <a:gd name="connsiteY49" fmla="*/ 2880738 h 4743809"/>
              <a:gd name="connsiteX50" fmla="*/ 3770443 w 4206653"/>
              <a:gd name="connsiteY50" fmla="*/ 2869308 h 4743809"/>
              <a:gd name="connsiteX51" fmla="*/ 3404683 w 4206653"/>
              <a:gd name="connsiteY51" fmla="*/ 2732148 h 4743809"/>
              <a:gd name="connsiteX52" fmla="*/ 3084643 w 4206653"/>
              <a:gd name="connsiteY52" fmla="*/ 2663568 h 4743809"/>
              <a:gd name="connsiteX53" fmla="*/ 2995919 w 4206653"/>
              <a:gd name="connsiteY53" fmla="*/ 2782832 h 4743809"/>
              <a:gd name="connsiteX54" fmla="*/ 2832855 w 4206653"/>
              <a:gd name="connsiteY54" fmla="*/ 2930924 h 4743809"/>
              <a:gd name="connsiteX55" fmla="*/ 2820111 w 4206653"/>
              <a:gd name="connsiteY55" fmla="*/ 3026344 h 4743809"/>
              <a:gd name="connsiteX56" fmla="*/ 2959241 w 4206653"/>
              <a:gd name="connsiteY56" fmla="*/ 3167976 h 4743809"/>
              <a:gd name="connsiteX57" fmla="*/ 3176083 w 4206653"/>
              <a:gd name="connsiteY57" fmla="*/ 3269358 h 4743809"/>
              <a:gd name="connsiteX58" fmla="*/ 3388239 w 4206653"/>
              <a:gd name="connsiteY58" fmla="*/ 3442290 h 4743809"/>
              <a:gd name="connsiteX59" fmla="*/ 3212014 w 4206653"/>
              <a:gd name="connsiteY59" fmla="*/ 3363782 h 4743809"/>
              <a:gd name="connsiteX60" fmla="*/ 3004633 w 4206653"/>
              <a:gd name="connsiteY60" fmla="*/ 3276814 h 4743809"/>
              <a:gd name="connsiteX61" fmla="*/ 2771676 w 4206653"/>
              <a:gd name="connsiteY61" fmla="*/ 3166987 h 4743809"/>
              <a:gd name="connsiteX62" fmla="*/ 2638873 w 4206653"/>
              <a:gd name="connsiteY62" fmla="*/ 3097908 h 4743809"/>
              <a:gd name="connsiteX63" fmla="*/ 2570293 w 4206653"/>
              <a:gd name="connsiteY63" fmla="*/ 3109338 h 4743809"/>
              <a:gd name="connsiteX64" fmla="*/ 2525557 w 4206653"/>
              <a:gd name="connsiteY64" fmla="*/ 3326508 h 4743809"/>
              <a:gd name="connsiteX65" fmla="*/ 2584349 w 4206653"/>
              <a:gd name="connsiteY65" fmla="*/ 3577470 h 4743809"/>
              <a:gd name="connsiteX66" fmla="*/ 2663703 w 4206653"/>
              <a:gd name="connsiteY66" fmla="*/ 3996904 h 4743809"/>
              <a:gd name="connsiteX67" fmla="*/ 2633113 w 4206653"/>
              <a:gd name="connsiteY67" fmla="*/ 4192703 h 4743809"/>
              <a:gd name="connsiteX68" fmla="*/ 2539703 w 4206653"/>
              <a:gd name="connsiteY68" fmla="*/ 4455574 h 4743809"/>
              <a:gd name="connsiteX69" fmla="*/ 2595212 w 4206653"/>
              <a:gd name="connsiteY69" fmla="*/ 3945217 h 4743809"/>
              <a:gd name="connsiteX70" fmla="*/ 2481240 w 4206653"/>
              <a:gd name="connsiteY70" fmla="*/ 3566538 h 4743809"/>
              <a:gd name="connsiteX71" fmla="*/ 2307403 w 4206653"/>
              <a:gd name="connsiteY71" fmla="*/ 3166488 h 4743809"/>
              <a:gd name="connsiteX72" fmla="*/ 2261683 w 4206653"/>
              <a:gd name="connsiteY72" fmla="*/ 3063618 h 4743809"/>
              <a:gd name="connsiteX73" fmla="*/ 2078803 w 4206653"/>
              <a:gd name="connsiteY73" fmla="*/ 2949318 h 4743809"/>
              <a:gd name="connsiteX74" fmla="*/ 1824299 w 4206653"/>
              <a:gd name="connsiteY74" fmla="*/ 3002494 h 4743809"/>
              <a:gd name="connsiteX75" fmla="*/ 1412162 w 4206653"/>
              <a:gd name="connsiteY75" fmla="*/ 3235573 h 4743809"/>
              <a:gd name="connsiteX76" fmla="*/ 1381573 w 4206653"/>
              <a:gd name="connsiteY76" fmla="*/ 3680838 h 4743809"/>
              <a:gd name="connsiteX77" fmla="*/ 1340867 w 4206653"/>
              <a:gd name="connsiteY77" fmla="*/ 3980504 h 4743809"/>
              <a:gd name="connsiteX78" fmla="*/ 1197619 w 4206653"/>
              <a:gd name="connsiteY78" fmla="*/ 4738831 h 4743809"/>
              <a:gd name="connsiteX79" fmla="*/ 1198693 w 4206653"/>
              <a:gd name="connsiteY79" fmla="*/ 4298058 h 4743809"/>
              <a:gd name="connsiteX80" fmla="*/ 1187263 w 4206653"/>
              <a:gd name="connsiteY80" fmla="*/ 4080888 h 4743809"/>
              <a:gd name="connsiteX81" fmla="*/ 1198693 w 4206653"/>
              <a:gd name="connsiteY81" fmla="*/ 3909438 h 4743809"/>
              <a:gd name="connsiteX82" fmla="*/ 970093 w 4206653"/>
              <a:gd name="connsiteY82" fmla="*/ 3989448 h 4743809"/>
              <a:gd name="connsiteX83" fmla="*/ 718633 w 4206653"/>
              <a:gd name="connsiteY83" fmla="*/ 4069458 h 4743809"/>
              <a:gd name="connsiteX84" fmla="*/ 741493 w 4206653"/>
              <a:gd name="connsiteY84" fmla="*/ 3955158 h 4743809"/>
              <a:gd name="connsiteX85" fmla="*/ 1130113 w 4206653"/>
              <a:gd name="connsiteY85" fmla="*/ 3795138 h 4743809"/>
              <a:gd name="connsiteX86" fmla="*/ 1278703 w 4206653"/>
              <a:gd name="connsiteY86" fmla="*/ 3726558 h 4743809"/>
              <a:gd name="connsiteX87" fmla="*/ 1269661 w 4206653"/>
              <a:gd name="connsiteY87" fmla="*/ 3390117 h 4743809"/>
              <a:gd name="connsiteX88" fmla="*/ 1309620 w 4206653"/>
              <a:gd name="connsiteY88" fmla="*/ 3169963 h 4743809"/>
              <a:gd name="connsiteX89" fmla="*/ 1393003 w 4206653"/>
              <a:gd name="connsiteY89" fmla="*/ 3052188 h 4743809"/>
              <a:gd name="connsiteX90" fmla="*/ 1080693 w 4206653"/>
              <a:gd name="connsiteY90" fmla="*/ 2984604 h 4743809"/>
              <a:gd name="connsiteX91" fmla="*/ 663453 w 4206653"/>
              <a:gd name="connsiteY91" fmla="*/ 3023360 h 4743809"/>
              <a:gd name="connsiteX92" fmla="*/ 235111 w 4206653"/>
              <a:gd name="connsiteY92" fmla="*/ 3217172 h 4743809"/>
              <a:gd name="connsiteX93" fmla="*/ 421453 w 4206653"/>
              <a:gd name="connsiteY93" fmla="*/ 3029328 h 4743809"/>
              <a:gd name="connsiteX94" fmla="*/ 627193 w 4206653"/>
              <a:gd name="connsiteY94" fmla="*/ 2926458 h 4743809"/>
              <a:gd name="connsiteX95" fmla="*/ 854480 w 4206653"/>
              <a:gd name="connsiteY95" fmla="*/ 2889178 h 4743809"/>
              <a:gd name="connsiteX96" fmla="*/ 1149272 w 4206653"/>
              <a:gd name="connsiteY96" fmla="*/ 2889676 h 4743809"/>
              <a:gd name="connsiteX97" fmla="*/ 1531894 w 4206653"/>
              <a:gd name="connsiteY97" fmla="*/ 2917507 h 4743809"/>
              <a:gd name="connsiteX98" fmla="*/ 1860559 w 4206653"/>
              <a:gd name="connsiteY98" fmla="*/ 2766431 h 4743809"/>
              <a:gd name="connsiteX99" fmla="*/ 1701613 w 4206653"/>
              <a:gd name="connsiteY99" fmla="*/ 2263518 h 4743809"/>
              <a:gd name="connsiteX100" fmla="*/ 1690183 w 4206653"/>
              <a:gd name="connsiteY100" fmla="*/ 1966338 h 4743809"/>
              <a:gd name="connsiteX101" fmla="*/ 1381991 w 4206653"/>
              <a:gd name="connsiteY101" fmla="*/ 1841604 h 4743809"/>
              <a:gd name="connsiteX102" fmla="*/ 1095823 w 4206653"/>
              <a:gd name="connsiteY102" fmla="*/ 1714878 h 4743809"/>
              <a:gd name="connsiteX103" fmla="*/ 746507 w 4206653"/>
              <a:gd name="connsiteY103" fmla="*/ 1626415 h 4743809"/>
              <a:gd name="connsiteX104" fmla="*/ 352873 w 4206653"/>
              <a:gd name="connsiteY104" fmla="*/ 1726308 h 4743809"/>
              <a:gd name="connsiteX105" fmla="*/ 113171 w 4206653"/>
              <a:gd name="connsiteY105" fmla="*/ 1763582 h 4743809"/>
              <a:gd name="connsiteX106" fmla="*/ 9973 w 4206653"/>
              <a:gd name="connsiteY106" fmla="*/ 1737738 h 4743809"/>
              <a:gd name="connsiteX107" fmla="*/ 348516 w 4206653"/>
              <a:gd name="connsiteY107" fmla="*/ 1643812 h 4743809"/>
              <a:gd name="connsiteX108" fmla="*/ 653097 w 4206653"/>
              <a:gd name="connsiteY108" fmla="*/ 1543920 h 4743809"/>
              <a:gd name="connsiteX109" fmla="*/ 1072963 w 4206653"/>
              <a:gd name="connsiteY109" fmla="*/ 1612008 h 4743809"/>
              <a:gd name="connsiteX110" fmla="*/ 1244413 w 4206653"/>
              <a:gd name="connsiteY110" fmla="*/ 1657728 h 4743809"/>
              <a:gd name="connsiteX111" fmla="*/ 1205766 w 4206653"/>
              <a:gd name="connsiteY111" fmla="*/ 1451988 h 4743809"/>
              <a:gd name="connsiteX112" fmla="*/ 1046313 w 4206653"/>
              <a:gd name="connsiteY112" fmla="*/ 815409 h 4743809"/>
              <a:gd name="connsiteX113" fmla="*/ 1221553 w 4206653"/>
              <a:gd name="connsiteY113" fmla="*/ 1211958 h 4743809"/>
              <a:gd name="connsiteX0" fmla="*/ 1221553 w 4206653"/>
              <a:gd name="connsiteY0" fmla="*/ 1211958 h 4743809"/>
              <a:gd name="connsiteX1" fmla="*/ 1343911 w 4206653"/>
              <a:gd name="connsiteY1" fmla="*/ 1559828 h 4743809"/>
              <a:gd name="connsiteX2" fmla="*/ 1553023 w 4206653"/>
              <a:gd name="connsiteY2" fmla="*/ 1657728 h 4743809"/>
              <a:gd name="connsiteX3" fmla="*/ 1907353 w 4206653"/>
              <a:gd name="connsiteY3" fmla="*/ 1680588 h 4743809"/>
              <a:gd name="connsiteX4" fmla="*/ 2021653 w 4206653"/>
              <a:gd name="connsiteY4" fmla="*/ 1543428 h 4743809"/>
              <a:gd name="connsiteX5" fmla="*/ 2124523 w 4206653"/>
              <a:gd name="connsiteY5" fmla="*/ 1291968 h 4743809"/>
              <a:gd name="connsiteX6" fmla="*/ 2124523 w 4206653"/>
              <a:gd name="connsiteY6" fmla="*/ 1120518 h 4743809"/>
              <a:gd name="connsiteX7" fmla="*/ 2068029 w 4206653"/>
              <a:gd name="connsiteY7" fmla="*/ 825325 h 4743809"/>
              <a:gd name="connsiteX8" fmla="*/ 2078803 w 4206653"/>
              <a:gd name="connsiteY8" fmla="*/ 777618 h 4743809"/>
              <a:gd name="connsiteX9" fmla="*/ 2170243 w 4206653"/>
              <a:gd name="connsiteY9" fmla="*/ 1086228 h 4743809"/>
              <a:gd name="connsiteX10" fmla="*/ 2215963 w 4206653"/>
              <a:gd name="connsiteY10" fmla="*/ 1269108 h 4743809"/>
              <a:gd name="connsiteX11" fmla="*/ 2284543 w 4206653"/>
              <a:gd name="connsiteY11" fmla="*/ 1303398 h 4743809"/>
              <a:gd name="connsiteX12" fmla="*/ 2330263 w 4206653"/>
              <a:gd name="connsiteY12" fmla="*/ 1166238 h 4743809"/>
              <a:gd name="connsiteX13" fmla="*/ 2467423 w 4206653"/>
              <a:gd name="connsiteY13" fmla="*/ 880488 h 4743809"/>
              <a:gd name="connsiteX14" fmla="*/ 2558863 w 4206653"/>
              <a:gd name="connsiteY14" fmla="*/ 640458 h 4743809"/>
              <a:gd name="connsiteX15" fmla="*/ 2616013 w 4206653"/>
              <a:gd name="connsiteY15" fmla="*/ 537588 h 4743809"/>
              <a:gd name="connsiteX16" fmla="*/ 2558863 w 4206653"/>
              <a:gd name="connsiteY16" fmla="*/ 789048 h 4743809"/>
              <a:gd name="connsiteX17" fmla="*/ 2444563 w 4206653"/>
              <a:gd name="connsiteY17" fmla="*/ 1097658 h 4743809"/>
              <a:gd name="connsiteX18" fmla="*/ 2375983 w 4206653"/>
              <a:gd name="connsiteY18" fmla="*/ 1406268 h 4743809"/>
              <a:gd name="connsiteX19" fmla="*/ 2558863 w 4206653"/>
              <a:gd name="connsiteY19" fmla="*/ 1577718 h 4743809"/>
              <a:gd name="connsiteX20" fmla="*/ 2878903 w 4206653"/>
              <a:gd name="connsiteY20" fmla="*/ 1657728 h 4743809"/>
              <a:gd name="connsiteX21" fmla="*/ 3187513 w 4206653"/>
              <a:gd name="connsiteY21" fmla="*/ 1657728 h 4743809"/>
              <a:gd name="connsiteX22" fmla="*/ 3370393 w 4206653"/>
              <a:gd name="connsiteY22" fmla="*/ 1566288 h 4743809"/>
              <a:gd name="connsiteX23" fmla="*/ 3488066 w 4206653"/>
              <a:gd name="connsiteY23" fmla="*/ 1246753 h 4743809"/>
              <a:gd name="connsiteX24" fmla="*/ 3495138 w 4206653"/>
              <a:gd name="connsiteY24" fmla="*/ 1115548 h 4743809"/>
              <a:gd name="connsiteX25" fmla="*/ 3493650 w 4206653"/>
              <a:gd name="connsiteY25" fmla="*/ 1063976 h 4743809"/>
              <a:gd name="connsiteX26" fmla="*/ 3450403 w 4206653"/>
              <a:gd name="connsiteY26" fmla="*/ 777618 h 4743809"/>
              <a:gd name="connsiteX27" fmla="*/ 3119893 w 4206653"/>
              <a:gd name="connsiteY27" fmla="*/ 321571 h 4743809"/>
              <a:gd name="connsiteX28" fmla="*/ 3497351 w 4206653"/>
              <a:gd name="connsiteY28" fmla="*/ 674883 h 4743809"/>
              <a:gd name="connsiteX29" fmla="*/ 3759013 w 4206653"/>
              <a:gd name="connsiteY29" fmla="*/ 571878 h 4743809"/>
              <a:gd name="connsiteX30" fmla="*/ 3999043 w 4206653"/>
              <a:gd name="connsiteY30" fmla="*/ 91818 h 4743809"/>
              <a:gd name="connsiteX31" fmla="*/ 4033333 w 4206653"/>
              <a:gd name="connsiteY31" fmla="*/ 11808 h 4743809"/>
              <a:gd name="connsiteX32" fmla="*/ 3984569 w 4206653"/>
              <a:gd name="connsiteY32" fmla="*/ 247366 h 4743809"/>
              <a:gd name="connsiteX33" fmla="*/ 3812791 w 4206653"/>
              <a:gd name="connsiteY33" fmla="*/ 647417 h 4743809"/>
              <a:gd name="connsiteX34" fmla="*/ 3592906 w 4206653"/>
              <a:gd name="connsiteY34" fmla="*/ 811408 h 4743809"/>
              <a:gd name="connsiteX35" fmla="*/ 3604425 w 4206653"/>
              <a:gd name="connsiteY35" fmla="*/ 999253 h 4743809"/>
              <a:gd name="connsiteX36" fmla="*/ 3872985 w 4206653"/>
              <a:gd name="connsiteY36" fmla="*/ 881976 h 4743809"/>
              <a:gd name="connsiteX37" fmla="*/ 4200754 w 4206653"/>
              <a:gd name="connsiteY37" fmla="*/ 774136 h 4743809"/>
              <a:gd name="connsiteX38" fmla="*/ 4064251 w 4206653"/>
              <a:gd name="connsiteY38" fmla="*/ 847195 h 4743809"/>
              <a:gd name="connsiteX39" fmla="*/ 3818880 w 4206653"/>
              <a:gd name="connsiteY39" fmla="*/ 991305 h 4743809"/>
              <a:gd name="connsiteX40" fmla="*/ 3658531 w 4206653"/>
              <a:gd name="connsiteY40" fmla="*/ 1093178 h 4743809"/>
              <a:gd name="connsiteX41" fmla="*/ 3622838 w 4206653"/>
              <a:gd name="connsiteY41" fmla="*/ 1221401 h 4743809"/>
              <a:gd name="connsiteX42" fmla="*/ 3577446 w 4206653"/>
              <a:gd name="connsiteY42" fmla="*/ 1500691 h 4743809"/>
              <a:gd name="connsiteX43" fmla="*/ 3461833 w 4206653"/>
              <a:gd name="connsiteY43" fmla="*/ 1726308 h 4743809"/>
              <a:gd name="connsiteX44" fmla="*/ 3278953 w 4206653"/>
              <a:gd name="connsiteY44" fmla="*/ 2034918 h 4743809"/>
              <a:gd name="connsiteX45" fmla="*/ 3233233 w 4206653"/>
              <a:gd name="connsiteY45" fmla="*/ 2309238 h 4743809"/>
              <a:gd name="connsiteX46" fmla="*/ 3404683 w 4206653"/>
              <a:gd name="connsiteY46" fmla="*/ 2457828 h 4743809"/>
              <a:gd name="connsiteX47" fmla="*/ 3759013 w 4206653"/>
              <a:gd name="connsiteY47" fmla="*/ 2663568 h 4743809"/>
              <a:gd name="connsiteX48" fmla="*/ 4079053 w 4206653"/>
              <a:gd name="connsiteY48" fmla="*/ 2777868 h 4743809"/>
              <a:gd name="connsiteX49" fmla="*/ 4079053 w 4206653"/>
              <a:gd name="connsiteY49" fmla="*/ 2880738 h 4743809"/>
              <a:gd name="connsiteX50" fmla="*/ 3770443 w 4206653"/>
              <a:gd name="connsiteY50" fmla="*/ 2869308 h 4743809"/>
              <a:gd name="connsiteX51" fmla="*/ 3404683 w 4206653"/>
              <a:gd name="connsiteY51" fmla="*/ 2732148 h 4743809"/>
              <a:gd name="connsiteX52" fmla="*/ 3084643 w 4206653"/>
              <a:gd name="connsiteY52" fmla="*/ 2663568 h 4743809"/>
              <a:gd name="connsiteX53" fmla="*/ 2995919 w 4206653"/>
              <a:gd name="connsiteY53" fmla="*/ 2782832 h 4743809"/>
              <a:gd name="connsiteX54" fmla="*/ 2832855 w 4206653"/>
              <a:gd name="connsiteY54" fmla="*/ 2930924 h 4743809"/>
              <a:gd name="connsiteX55" fmla="*/ 2820111 w 4206653"/>
              <a:gd name="connsiteY55" fmla="*/ 3026344 h 4743809"/>
              <a:gd name="connsiteX56" fmla="*/ 2959241 w 4206653"/>
              <a:gd name="connsiteY56" fmla="*/ 3167976 h 4743809"/>
              <a:gd name="connsiteX57" fmla="*/ 3176083 w 4206653"/>
              <a:gd name="connsiteY57" fmla="*/ 3269358 h 4743809"/>
              <a:gd name="connsiteX58" fmla="*/ 3388239 w 4206653"/>
              <a:gd name="connsiteY58" fmla="*/ 3442290 h 4743809"/>
              <a:gd name="connsiteX59" fmla="*/ 3212014 w 4206653"/>
              <a:gd name="connsiteY59" fmla="*/ 3363782 h 4743809"/>
              <a:gd name="connsiteX60" fmla="*/ 3004633 w 4206653"/>
              <a:gd name="connsiteY60" fmla="*/ 3276814 h 4743809"/>
              <a:gd name="connsiteX61" fmla="*/ 2771676 w 4206653"/>
              <a:gd name="connsiteY61" fmla="*/ 3166987 h 4743809"/>
              <a:gd name="connsiteX62" fmla="*/ 2638873 w 4206653"/>
              <a:gd name="connsiteY62" fmla="*/ 3097908 h 4743809"/>
              <a:gd name="connsiteX63" fmla="*/ 2570293 w 4206653"/>
              <a:gd name="connsiteY63" fmla="*/ 3109338 h 4743809"/>
              <a:gd name="connsiteX64" fmla="*/ 2525557 w 4206653"/>
              <a:gd name="connsiteY64" fmla="*/ 3326508 h 4743809"/>
              <a:gd name="connsiteX65" fmla="*/ 2584349 w 4206653"/>
              <a:gd name="connsiteY65" fmla="*/ 3577470 h 4743809"/>
              <a:gd name="connsiteX66" fmla="*/ 2663703 w 4206653"/>
              <a:gd name="connsiteY66" fmla="*/ 3996904 h 4743809"/>
              <a:gd name="connsiteX67" fmla="*/ 2633113 w 4206653"/>
              <a:gd name="connsiteY67" fmla="*/ 4192703 h 4743809"/>
              <a:gd name="connsiteX68" fmla="*/ 2539703 w 4206653"/>
              <a:gd name="connsiteY68" fmla="*/ 4455574 h 4743809"/>
              <a:gd name="connsiteX69" fmla="*/ 2595212 w 4206653"/>
              <a:gd name="connsiteY69" fmla="*/ 3945217 h 4743809"/>
              <a:gd name="connsiteX70" fmla="*/ 2481240 w 4206653"/>
              <a:gd name="connsiteY70" fmla="*/ 3566538 h 4743809"/>
              <a:gd name="connsiteX71" fmla="*/ 2307403 w 4206653"/>
              <a:gd name="connsiteY71" fmla="*/ 3166488 h 4743809"/>
              <a:gd name="connsiteX72" fmla="*/ 2261683 w 4206653"/>
              <a:gd name="connsiteY72" fmla="*/ 3063618 h 4743809"/>
              <a:gd name="connsiteX73" fmla="*/ 2078803 w 4206653"/>
              <a:gd name="connsiteY73" fmla="*/ 2949318 h 4743809"/>
              <a:gd name="connsiteX74" fmla="*/ 1824299 w 4206653"/>
              <a:gd name="connsiteY74" fmla="*/ 3002494 h 4743809"/>
              <a:gd name="connsiteX75" fmla="*/ 1412162 w 4206653"/>
              <a:gd name="connsiteY75" fmla="*/ 3235573 h 4743809"/>
              <a:gd name="connsiteX76" fmla="*/ 1381573 w 4206653"/>
              <a:gd name="connsiteY76" fmla="*/ 3680838 h 4743809"/>
              <a:gd name="connsiteX77" fmla="*/ 1340867 w 4206653"/>
              <a:gd name="connsiteY77" fmla="*/ 3980504 h 4743809"/>
              <a:gd name="connsiteX78" fmla="*/ 1197619 w 4206653"/>
              <a:gd name="connsiteY78" fmla="*/ 4738831 h 4743809"/>
              <a:gd name="connsiteX79" fmla="*/ 1198693 w 4206653"/>
              <a:gd name="connsiteY79" fmla="*/ 4298058 h 4743809"/>
              <a:gd name="connsiteX80" fmla="*/ 1242772 w 4206653"/>
              <a:gd name="connsiteY80" fmla="*/ 4080888 h 4743809"/>
              <a:gd name="connsiteX81" fmla="*/ 1198693 w 4206653"/>
              <a:gd name="connsiteY81" fmla="*/ 3909438 h 4743809"/>
              <a:gd name="connsiteX82" fmla="*/ 970093 w 4206653"/>
              <a:gd name="connsiteY82" fmla="*/ 3989448 h 4743809"/>
              <a:gd name="connsiteX83" fmla="*/ 718633 w 4206653"/>
              <a:gd name="connsiteY83" fmla="*/ 4069458 h 4743809"/>
              <a:gd name="connsiteX84" fmla="*/ 741493 w 4206653"/>
              <a:gd name="connsiteY84" fmla="*/ 3955158 h 4743809"/>
              <a:gd name="connsiteX85" fmla="*/ 1130113 w 4206653"/>
              <a:gd name="connsiteY85" fmla="*/ 3795138 h 4743809"/>
              <a:gd name="connsiteX86" fmla="*/ 1278703 w 4206653"/>
              <a:gd name="connsiteY86" fmla="*/ 3726558 h 4743809"/>
              <a:gd name="connsiteX87" fmla="*/ 1269661 w 4206653"/>
              <a:gd name="connsiteY87" fmla="*/ 3390117 h 4743809"/>
              <a:gd name="connsiteX88" fmla="*/ 1309620 w 4206653"/>
              <a:gd name="connsiteY88" fmla="*/ 3169963 h 4743809"/>
              <a:gd name="connsiteX89" fmla="*/ 1393003 w 4206653"/>
              <a:gd name="connsiteY89" fmla="*/ 3052188 h 4743809"/>
              <a:gd name="connsiteX90" fmla="*/ 1080693 w 4206653"/>
              <a:gd name="connsiteY90" fmla="*/ 2984604 h 4743809"/>
              <a:gd name="connsiteX91" fmla="*/ 663453 w 4206653"/>
              <a:gd name="connsiteY91" fmla="*/ 3023360 h 4743809"/>
              <a:gd name="connsiteX92" fmla="*/ 235111 w 4206653"/>
              <a:gd name="connsiteY92" fmla="*/ 3217172 h 4743809"/>
              <a:gd name="connsiteX93" fmla="*/ 421453 w 4206653"/>
              <a:gd name="connsiteY93" fmla="*/ 3029328 h 4743809"/>
              <a:gd name="connsiteX94" fmla="*/ 627193 w 4206653"/>
              <a:gd name="connsiteY94" fmla="*/ 2926458 h 4743809"/>
              <a:gd name="connsiteX95" fmla="*/ 854480 w 4206653"/>
              <a:gd name="connsiteY95" fmla="*/ 2889178 h 4743809"/>
              <a:gd name="connsiteX96" fmla="*/ 1149272 w 4206653"/>
              <a:gd name="connsiteY96" fmla="*/ 2889676 h 4743809"/>
              <a:gd name="connsiteX97" fmla="*/ 1531894 w 4206653"/>
              <a:gd name="connsiteY97" fmla="*/ 2917507 h 4743809"/>
              <a:gd name="connsiteX98" fmla="*/ 1860559 w 4206653"/>
              <a:gd name="connsiteY98" fmla="*/ 2766431 h 4743809"/>
              <a:gd name="connsiteX99" fmla="*/ 1701613 w 4206653"/>
              <a:gd name="connsiteY99" fmla="*/ 2263518 h 4743809"/>
              <a:gd name="connsiteX100" fmla="*/ 1690183 w 4206653"/>
              <a:gd name="connsiteY100" fmla="*/ 1966338 h 4743809"/>
              <a:gd name="connsiteX101" fmla="*/ 1381991 w 4206653"/>
              <a:gd name="connsiteY101" fmla="*/ 1841604 h 4743809"/>
              <a:gd name="connsiteX102" fmla="*/ 1095823 w 4206653"/>
              <a:gd name="connsiteY102" fmla="*/ 1714878 h 4743809"/>
              <a:gd name="connsiteX103" fmla="*/ 746507 w 4206653"/>
              <a:gd name="connsiteY103" fmla="*/ 1626415 h 4743809"/>
              <a:gd name="connsiteX104" fmla="*/ 352873 w 4206653"/>
              <a:gd name="connsiteY104" fmla="*/ 1726308 h 4743809"/>
              <a:gd name="connsiteX105" fmla="*/ 113171 w 4206653"/>
              <a:gd name="connsiteY105" fmla="*/ 1763582 h 4743809"/>
              <a:gd name="connsiteX106" fmla="*/ 9973 w 4206653"/>
              <a:gd name="connsiteY106" fmla="*/ 1737738 h 4743809"/>
              <a:gd name="connsiteX107" fmla="*/ 348516 w 4206653"/>
              <a:gd name="connsiteY107" fmla="*/ 1643812 h 4743809"/>
              <a:gd name="connsiteX108" fmla="*/ 653097 w 4206653"/>
              <a:gd name="connsiteY108" fmla="*/ 1543920 h 4743809"/>
              <a:gd name="connsiteX109" fmla="*/ 1072963 w 4206653"/>
              <a:gd name="connsiteY109" fmla="*/ 1612008 h 4743809"/>
              <a:gd name="connsiteX110" fmla="*/ 1244413 w 4206653"/>
              <a:gd name="connsiteY110" fmla="*/ 1657728 h 4743809"/>
              <a:gd name="connsiteX111" fmla="*/ 1205766 w 4206653"/>
              <a:gd name="connsiteY111" fmla="*/ 1451988 h 4743809"/>
              <a:gd name="connsiteX112" fmla="*/ 1046313 w 4206653"/>
              <a:gd name="connsiteY112" fmla="*/ 815409 h 4743809"/>
              <a:gd name="connsiteX113" fmla="*/ 1221553 w 4206653"/>
              <a:gd name="connsiteY113" fmla="*/ 1211958 h 4743809"/>
              <a:gd name="connsiteX0" fmla="*/ 1221553 w 4206653"/>
              <a:gd name="connsiteY0" fmla="*/ 1211958 h 4743809"/>
              <a:gd name="connsiteX1" fmla="*/ 1343911 w 4206653"/>
              <a:gd name="connsiteY1" fmla="*/ 1559828 h 4743809"/>
              <a:gd name="connsiteX2" fmla="*/ 1553023 w 4206653"/>
              <a:gd name="connsiteY2" fmla="*/ 1657728 h 4743809"/>
              <a:gd name="connsiteX3" fmla="*/ 1907353 w 4206653"/>
              <a:gd name="connsiteY3" fmla="*/ 1680588 h 4743809"/>
              <a:gd name="connsiteX4" fmla="*/ 2021653 w 4206653"/>
              <a:gd name="connsiteY4" fmla="*/ 1543428 h 4743809"/>
              <a:gd name="connsiteX5" fmla="*/ 2124523 w 4206653"/>
              <a:gd name="connsiteY5" fmla="*/ 1291968 h 4743809"/>
              <a:gd name="connsiteX6" fmla="*/ 2124523 w 4206653"/>
              <a:gd name="connsiteY6" fmla="*/ 1120518 h 4743809"/>
              <a:gd name="connsiteX7" fmla="*/ 2068029 w 4206653"/>
              <a:gd name="connsiteY7" fmla="*/ 825325 h 4743809"/>
              <a:gd name="connsiteX8" fmla="*/ 2078803 w 4206653"/>
              <a:gd name="connsiteY8" fmla="*/ 777618 h 4743809"/>
              <a:gd name="connsiteX9" fmla="*/ 2170243 w 4206653"/>
              <a:gd name="connsiteY9" fmla="*/ 1086228 h 4743809"/>
              <a:gd name="connsiteX10" fmla="*/ 2215963 w 4206653"/>
              <a:gd name="connsiteY10" fmla="*/ 1269108 h 4743809"/>
              <a:gd name="connsiteX11" fmla="*/ 2284543 w 4206653"/>
              <a:gd name="connsiteY11" fmla="*/ 1303398 h 4743809"/>
              <a:gd name="connsiteX12" fmla="*/ 2330263 w 4206653"/>
              <a:gd name="connsiteY12" fmla="*/ 1166238 h 4743809"/>
              <a:gd name="connsiteX13" fmla="*/ 2467423 w 4206653"/>
              <a:gd name="connsiteY13" fmla="*/ 880488 h 4743809"/>
              <a:gd name="connsiteX14" fmla="*/ 2558863 w 4206653"/>
              <a:gd name="connsiteY14" fmla="*/ 640458 h 4743809"/>
              <a:gd name="connsiteX15" fmla="*/ 2616013 w 4206653"/>
              <a:gd name="connsiteY15" fmla="*/ 537588 h 4743809"/>
              <a:gd name="connsiteX16" fmla="*/ 2558863 w 4206653"/>
              <a:gd name="connsiteY16" fmla="*/ 789048 h 4743809"/>
              <a:gd name="connsiteX17" fmla="*/ 2444563 w 4206653"/>
              <a:gd name="connsiteY17" fmla="*/ 1097658 h 4743809"/>
              <a:gd name="connsiteX18" fmla="*/ 2375983 w 4206653"/>
              <a:gd name="connsiteY18" fmla="*/ 1406268 h 4743809"/>
              <a:gd name="connsiteX19" fmla="*/ 2558863 w 4206653"/>
              <a:gd name="connsiteY19" fmla="*/ 1577718 h 4743809"/>
              <a:gd name="connsiteX20" fmla="*/ 2878903 w 4206653"/>
              <a:gd name="connsiteY20" fmla="*/ 1657728 h 4743809"/>
              <a:gd name="connsiteX21" fmla="*/ 3187513 w 4206653"/>
              <a:gd name="connsiteY21" fmla="*/ 1657728 h 4743809"/>
              <a:gd name="connsiteX22" fmla="*/ 3370393 w 4206653"/>
              <a:gd name="connsiteY22" fmla="*/ 1566288 h 4743809"/>
              <a:gd name="connsiteX23" fmla="*/ 3488066 w 4206653"/>
              <a:gd name="connsiteY23" fmla="*/ 1246753 h 4743809"/>
              <a:gd name="connsiteX24" fmla="*/ 3495138 w 4206653"/>
              <a:gd name="connsiteY24" fmla="*/ 1115548 h 4743809"/>
              <a:gd name="connsiteX25" fmla="*/ 3493650 w 4206653"/>
              <a:gd name="connsiteY25" fmla="*/ 1063976 h 4743809"/>
              <a:gd name="connsiteX26" fmla="*/ 3450403 w 4206653"/>
              <a:gd name="connsiteY26" fmla="*/ 777618 h 4743809"/>
              <a:gd name="connsiteX27" fmla="*/ 3119893 w 4206653"/>
              <a:gd name="connsiteY27" fmla="*/ 321571 h 4743809"/>
              <a:gd name="connsiteX28" fmla="*/ 3497351 w 4206653"/>
              <a:gd name="connsiteY28" fmla="*/ 674883 h 4743809"/>
              <a:gd name="connsiteX29" fmla="*/ 3759013 w 4206653"/>
              <a:gd name="connsiteY29" fmla="*/ 571878 h 4743809"/>
              <a:gd name="connsiteX30" fmla="*/ 3999043 w 4206653"/>
              <a:gd name="connsiteY30" fmla="*/ 91818 h 4743809"/>
              <a:gd name="connsiteX31" fmla="*/ 4033333 w 4206653"/>
              <a:gd name="connsiteY31" fmla="*/ 11808 h 4743809"/>
              <a:gd name="connsiteX32" fmla="*/ 3984569 w 4206653"/>
              <a:gd name="connsiteY32" fmla="*/ 247366 h 4743809"/>
              <a:gd name="connsiteX33" fmla="*/ 3812791 w 4206653"/>
              <a:gd name="connsiteY33" fmla="*/ 647417 h 4743809"/>
              <a:gd name="connsiteX34" fmla="*/ 3592906 w 4206653"/>
              <a:gd name="connsiteY34" fmla="*/ 811408 h 4743809"/>
              <a:gd name="connsiteX35" fmla="*/ 3604425 w 4206653"/>
              <a:gd name="connsiteY35" fmla="*/ 999253 h 4743809"/>
              <a:gd name="connsiteX36" fmla="*/ 3872985 w 4206653"/>
              <a:gd name="connsiteY36" fmla="*/ 881976 h 4743809"/>
              <a:gd name="connsiteX37" fmla="*/ 4200754 w 4206653"/>
              <a:gd name="connsiteY37" fmla="*/ 774136 h 4743809"/>
              <a:gd name="connsiteX38" fmla="*/ 4064251 w 4206653"/>
              <a:gd name="connsiteY38" fmla="*/ 847195 h 4743809"/>
              <a:gd name="connsiteX39" fmla="*/ 3818880 w 4206653"/>
              <a:gd name="connsiteY39" fmla="*/ 991305 h 4743809"/>
              <a:gd name="connsiteX40" fmla="*/ 3658531 w 4206653"/>
              <a:gd name="connsiteY40" fmla="*/ 1093178 h 4743809"/>
              <a:gd name="connsiteX41" fmla="*/ 3622838 w 4206653"/>
              <a:gd name="connsiteY41" fmla="*/ 1221401 h 4743809"/>
              <a:gd name="connsiteX42" fmla="*/ 3577446 w 4206653"/>
              <a:gd name="connsiteY42" fmla="*/ 1500691 h 4743809"/>
              <a:gd name="connsiteX43" fmla="*/ 3461833 w 4206653"/>
              <a:gd name="connsiteY43" fmla="*/ 1726308 h 4743809"/>
              <a:gd name="connsiteX44" fmla="*/ 3278953 w 4206653"/>
              <a:gd name="connsiteY44" fmla="*/ 2034918 h 4743809"/>
              <a:gd name="connsiteX45" fmla="*/ 3233233 w 4206653"/>
              <a:gd name="connsiteY45" fmla="*/ 2309238 h 4743809"/>
              <a:gd name="connsiteX46" fmla="*/ 3404683 w 4206653"/>
              <a:gd name="connsiteY46" fmla="*/ 2457828 h 4743809"/>
              <a:gd name="connsiteX47" fmla="*/ 3759013 w 4206653"/>
              <a:gd name="connsiteY47" fmla="*/ 2663568 h 4743809"/>
              <a:gd name="connsiteX48" fmla="*/ 4079053 w 4206653"/>
              <a:gd name="connsiteY48" fmla="*/ 2777868 h 4743809"/>
              <a:gd name="connsiteX49" fmla="*/ 4079053 w 4206653"/>
              <a:gd name="connsiteY49" fmla="*/ 2880738 h 4743809"/>
              <a:gd name="connsiteX50" fmla="*/ 3770443 w 4206653"/>
              <a:gd name="connsiteY50" fmla="*/ 2869308 h 4743809"/>
              <a:gd name="connsiteX51" fmla="*/ 3404683 w 4206653"/>
              <a:gd name="connsiteY51" fmla="*/ 2732148 h 4743809"/>
              <a:gd name="connsiteX52" fmla="*/ 3084643 w 4206653"/>
              <a:gd name="connsiteY52" fmla="*/ 2663568 h 4743809"/>
              <a:gd name="connsiteX53" fmla="*/ 2995919 w 4206653"/>
              <a:gd name="connsiteY53" fmla="*/ 2782832 h 4743809"/>
              <a:gd name="connsiteX54" fmla="*/ 2832855 w 4206653"/>
              <a:gd name="connsiteY54" fmla="*/ 2930924 h 4743809"/>
              <a:gd name="connsiteX55" fmla="*/ 2820111 w 4206653"/>
              <a:gd name="connsiteY55" fmla="*/ 3026344 h 4743809"/>
              <a:gd name="connsiteX56" fmla="*/ 2959241 w 4206653"/>
              <a:gd name="connsiteY56" fmla="*/ 3167976 h 4743809"/>
              <a:gd name="connsiteX57" fmla="*/ 3176083 w 4206653"/>
              <a:gd name="connsiteY57" fmla="*/ 3269358 h 4743809"/>
              <a:gd name="connsiteX58" fmla="*/ 3388239 w 4206653"/>
              <a:gd name="connsiteY58" fmla="*/ 3442290 h 4743809"/>
              <a:gd name="connsiteX59" fmla="*/ 3212014 w 4206653"/>
              <a:gd name="connsiteY59" fmla="*/ 3363782 h 4743809"/>
              <a:gd name="connsiteX60" fmla="*/ 3004633 w 4206653"/>
              <a:gd name="connsiteY60" fmla="*/ 3276814 h 4743809"/>
              <a:gd name="connsiteX61" fmla="*/ 2771676 w 4206653"/>
              <a:gd name="connsiteY61" fmla="*/ 3166987 h 4743809"/>
              <a:gd name="connsiteX62" fmla="*/ 2638873 w 4206653"/>
              <a:gd name="connsiteY62" fmla="*/ 3097908 h 4743809"/>
              <a:gd name="connsiteX63" fmla="*/ 2570293 w 4206653"/>
              <a:gd name="connsiteY63" fmla="*/ 3109338 h 4743809"/>
              <a:gd name="connsiteX64" fmla="*/ 2525557 w 4206653"/>
              <a:gd name="connsiteY64" fmla="*/ 3326508 h 4743809"/>
              <a:gd name="connsiteX65" fmla="*/ 2584349 w 4206653"/>
              <a:gd name="connsiteY65" fmla="*/ 3577470 h 4743809"/>
              <a:gd name="connsiteX66" fmla="*/ 2663703 w 4206653"/>
              <a:gd name="connsiteY66" fmla="*/ 3996904 h 4743809"/>
              <a:gd name="connsiteX67" fmla="*/ 2633113 w 4206653"/>
              <a:gd name="connsiteY67" fmla="*/ 4192703 h 4743809"/>
              <a:gd name="connsiteX68" fmla="*/ 2539703 w 4206653"/>
              <a:gd name="connsiteY68" fmla="*/ 4455574 h 4743809"/>
              <a:gd name="connsiteX69" fmla="*/ 2595212 w 4206653"/>
              <a:gd name="connsiteY69" fmla="*/ 3945217 h 4743809"/>
              <a:gd name="connsiteX70" fmla="*/ 2481240 w 4206653"/>
              <a:gd name="connsiteY70" fmla="*/ 3566538 h 4743809"/>
              <a:gd name="connsiteX71" fmla="*/ 2307403 w 4206653"/>
              <a:gd name="connsiteY71" fmla="*/ 3166488 h 4743809"/>
              <a:gd name="connsiteX72" fmla="*/ 2261683 w 4206653"/>
              <a:gd name="connsiteY72" fmla="*/ 3063618 h 4743809"/>
              <a:gd name="connsiteX73" fmla="*/ 2078803 w 4206653"/>
              <a:gd name="connsiteY73" fmla="*/ 2949318 h 4743809"/>
              <a:gd name="connsiteX74" fmla="*/ 1824299 w 4206653"/>
              <a:gd name="connsiteY74" fmla="*/ 3002494 h 4743809"/>
              <a:gd name="connsiteX75" fmla="*/ 1412162 w 4206653"/>
              <a:gd name="connsiteY75" fmla="*/ 3235573 h 4743809"/>
              <a:gd name="connsiteX76" fmla="*/ 1381573 w 4206653"/>
              <a:gd name="connsiteY76" fmla="*/ 3680838 h 4743809"/>
              <a:gd name="connsiteX77" fmla="*/ 1340867 w 4206653"/>
              <a:gd name="connsiteY77" fmla="*/ 3980504 h 4743809"/>
              <a:gd name="connsiteX78" fmla="*/ 1197619 w 4206653"/>
              <a:gd name="connsiteY78" fmla="*/ 4738831 h 4743809"/>
              <a:gd name="connsiteX79" fmla="*/ 1198693 w 4206653"/>
              <a:gd name="connsiteY79" fmla="*/ 4298058 h 4743809"/>
              <a:gd name="connsiteX80" fmla="*/ 1242772 w 4206653"/>
              <a:gd name="connsiteY80" fmla="*/ 4080888 h 4743809"/>
              <a:gd name="connsiteX81" fmla="*/ 1198693 w 4206653"/>
              <a:gd name="connsiteY81" fmla="*/ 3909438 h 4743809"/>
              <a:gd name="connsiteX82" fmla="*/ 970093 w 4206653"/>
              <a:gd name="connsiteY82" fmla="*/ 3989448 h 4743809"/>
              <a:gd name="connsiteX83" fmla="*/ 670526 w 4206653"/>
              <a:gd name="connsiteY83" fmla="*/ 4199156 h 4743809"/>
              <a:gd name="connsiteX84" fmla="*/ 741493 w 4206653"/>
              <a:gd name="connsiteY84" fmla="*/ 3955158 h 4743809"/>
              <a:gd name="connsiteX85" fmla="*/ 1130113 w 4206653"/>
              <a:gd name="connsiteY85" fmla="*/ 3795138 h 4743809"/>
              <a:gd name="connsiteX86" fmla="*/ 1278703 w 4206653"/>
              <a:gd name="connsiteY86" fmla="*/ 3726558 h 4743809"/>
              <a:gd name="connsiteX87" fmla="*/ 1269661 w 4206653"/>
              <a:gd name="connsiteY87" fmla="*/ 3390117 h 4743809"/>
              <a:gd name="connsiteX88" fmla="*/ 1309620 w 4206653"/>
              <a:gd name="connsiteY88" fmla="*/ 3169963 h 4743809"/>
              <a:gd name="connsiteX89" fmla="*/ 1393003 w 4206653"/>
              <a:gd name="connsiteY89" fmla="*/ 3052188 h 4743809"/>
              <a:gd name="connsiteX90" fmla="*/ 1080693 w 4206653"/>
              <a:gd name="connsiteY90" fmla="*/ 2984604 h 4743809"/>
              <a:gd name="connsiteX91" fmla="*/ 663453 w 4206653"/>
              <a:gd name="connsiteY91" fmla="*/ 3023360 h 4743809"/>
              <a:gd name="connsiteX92" fmla="*/ 235111 w 4206653"/>
              <a:gd name="connsiteY92" fmla="*/ 3217172 h 4743809"/>
              <a:gd name="connsiteX93" fmla="*/ 421453 w 4206653"/>
              <a:gd name="connsiteY93" fmla="*/ 3029328 h 4743809"/>
              <a:gd name="connsiteX94" fmla="*/ 627193 w 4206653"/>
              <a:gd name="connsiteY94" fmla="*/ 2926458 h 4743809"/>
              <a:gd name="connsiteX95" fmla="*/ 854480 w 4206653"/>
              <a:gd name="connsiteY95" fmla="*/ 2889178 h 4743809"/>
              <a:gd name="connsiteX96" fmla="*/ 1149272 w 4206653"/>
              <a:gd name="connsiteY96" fmla="*/ 2889676 h 4743809"/>
              <a:gd name="connsiteX97" fmla="*/ 1531894 w 4206653"/>
              <a:gd name="connsiteY97" fmla="*/ 2917507 h 4743809"/>
              <a:gd name="connsiteX98" fmla="*/ 1860559 w 4206653"/>
              <a:gd name="connsiteY98" fmla="*/ 2766431 h 4743809"/>
              <a:gd name="connsiteX99" fmla="*/ 1701613 w 4206653"/>
              <a:gd name="connsiteY99" fmla="*/ 2263518 h 4743809"/>
              <a:gd name="connsiteX100" fmla="*/ 1690183 w 4206653"/>
              <a:gd name="connsiteY100" fmla="*/ 1966338 h 4743809"/>
              <a:gd name="connsiteX101" fmla="*/ 1381991 w 4206653"/>
              <a:gd name="connsiteY101" fmla="*/ 1841604 h 4743809"/>
              <a:gd name="connsiteX102" fmla="*/ 1095823 w 4206653"/>
              <a:gd name="connsiteY102" fmla="*/ 1714878 h 4743809"/>
              <a:gd name="connsiteX103" fmla="*/ 746507 w 4206653"/>
              <a:gd name="connsiteY103" fmla="*/ 1626415 h 4743809"/>
              <a:gd name="connsiteX104" fmla="*/ 352873 w 4206653"/>
              <a:gd name="connsiteY104" fmla="*/ 1726308 h 4743809"/>
              <a:gd name="connsiteX105" fmla="*/ 113171 w 4206653"/>
              <a:gd name="connsiteY105" fmla="*/ 1763582 h 4743809"/>
              <a:gd name="connsiteX106" fmla="*/ 9973 w 4206653"/>
              <a:gd name="connsiteY106" fmla="*/ 1737738 h 4743809"/>
              <a:gd name="connsiteX107" fmla="*/ 348516 w 4206653"/>
              <a:gd name="connsiteY107" fmla="*/ 1643812 h 4743809"/>
              <a:gd name="connsiteX108" fmla="*/ 653097 w 4206653"/>
              <a:gd name="connsiteY108" fmla="*/ 1543920 h 4743809"/>
              <a:gd name="connsiteX109" fmla="*/ 1072963 w 4206653"/>
              <a:gd name="connsiteY109" fmla="*/ 1612008 h 4743809"/>
              <a:gd name="connsiteX110" fmla="*/ 1244413 w 4206653"/>
              <a:gd name="connsiteY110" fmla="*/ 1657728 h 4743809"/>
              <a:gd name="connsiteX111" fmla="*/ 1205766 w 4206653"/>
              <a:gd name="connsiteY111" fmla="*/ 1451988 h 4743809"/>
              <a:gd name="connsiteX112" fmla="*/ 1046313 w 4206653"/>
              <a:gd name="connsiteY112" fmla="*/ 815409 h 4743809"/>
              <a:gd name="connsiteX113" fmla="*/ 1221553 w 4206653"/>
              <a:gd name="connsiteY113" fmla="*/ 1211958 h 4743809"/>
              <a:gd name="connsiteX0" fmla="*/ 1221553 w 4206653"/>
              <a:gd name="connsiteY0" fmla="*/ 1211958 h 4743809"/>
              <a:gd name="connsiteX1" fmla="*/ 1343911 w 4206653"/>
              <a:gd name="connsiteY1" fmla="*/ 1559828 h 4743809"/>
              <a:gd name="connsiteX2" fmla="*/ 1553023 w 4206653"/>
              <a:gd name="connsiteY2" fmla="*/ 1657728 h 4743809"/>
              <a:gd name="connsiteX3" fmla="*/ 1907353 w 4206653"/>
              <a:gd name="connsiteY3" fmla="*/ 1680588 h 4743809"/>
              <a:gd name="connsiteX4" fmla="*/ 2021653 w 4206653"/>
              <a:gd name="connsiteY4" fmla="*/ 1543428 h 4743809"/>
              <a:gd name="connsiteX5" fmla="*/ 2124523 w 4206653"/>
              <a:gd name="connsiteY5" fmla="*/ 1291968 h 4743809"/>
              <a:gd name="connsiteX6" fmla="*/ 2124523 w 4206653"/>
              <a:gd name="connsiteY6" fmla="*/ 1120518 h 4743809"/>
              <a:gd name="connsiteX7" fmla="*/ 2068029 w 4206653"/>
              <a:gd name="connsiteY7" fmla="*/ 825325 h 4743809"/>
              <a:gd name="connsiteX8" fmla="*/ 2078803 w 4206653"/>
              <a:gd name="connsiteY8" fmla="*/ 777618 h 4743809"/>
              <a:gd name="connsiteX9" fmla="*/ 2170243 w 4206653"/>
              <a:gd name="connsiteY9" fmla="*/ 1086228 h 4743809"/>
              <a:gd name="connsiteX10" fmla="*/ 2215963 w 4206653"/>
              <a:gd name="connsiteY10" fmla="*/ 1269108 h 4743809"/>
              <a:gd name="connsiteX11" fmla="*/ 2284543 w 4206653"/>
              <a:gd name="connsiteY11" fmla="*/ 1303398 h 4743809"/>
              <a:gd name="connsiteX12" fmla="*/ 2330263 w 4206653"/>
              <a:gd name="connsiteY12" fmla="*/ 1166238 h 4743809"/>
              <a:gd name="connsiteX13" fmla="*/ 2467423 w 4206653"/>
              <a:gd name="connsiteY13" fmla="*/ 880488 h 4743809"/>
              <a:gd name="connsiteX14" fmla="*/ 2558863 w 4206653"/>
              <a:gd name="connsiteY14" fmla="*/ 640458 h 4743809"/>
              <a:gd name="connsiteX15" fmla="*/ 2616013 w 4206653"/>
              <a:gd name="connsiteY15" fmla="*/ 537588 h 4743809"/>
              <a:gd name="connsiteX16" fmla="*/ 2558863 w 4206653"/>
              <a:gd name="connsiteY16" fmla="*/ 789048 h 4743809"/>
              <a:gd name="connsiteX17" fmla="*/ 2444563 w 4206653"/>
              <a:gd name="connsiteY17" fmla="*/ 1097658 h 4743809"/>
              <a:gd name="connsiteX18" fmla="*/ 2375983 w 4206653"/>
              <a:gd name="connsiteY18" fmla="*/ 1406268 h 4743809"/>
              <a:gd name="connsiteX19" fmla="*/ 2558863 w 4206653"/>
              <a:gd name="connsiteY19" fmla="*/ 1577718 h 4743809"/>
              <a:gd name="connsiteX20" fmla="*/ 2878903 w 4206653"/>
              <a:gd name="connsiteY20" fmla="*/ 1657728 h 4743809"/>
              <a:gd name="connsiteX21" fmla="*/ 3187513 w 4206653"/>
              <a:gd name="connsiteY21" fmla="*/ 1657728 h 4743809"/>
              <a:gd name="connsiteX22" fmla="*/ 3370393 w 4206653"/>
              <a:gd name="connsiteY22" fmla="*/ 1566288 h 4743809"/>
              <a:gd name="connsiteX23" fmla="*/ 3488066 w 4206653"/>
              <a:gd name="connsiteY23" fmla="*/ 1246753 h 4743809"/>
              <a:gd name="connsiteX24" fmla="*/ 3495138 w 4206653"/>
              <a:gd name="connsiteY24" fmla="*/ 1115548 h 4743809"/>
              <a:gd name="connsiteX25" fmla="*/ 3493650 w 4206653"/>
              <a:gd name="connsiteY25" fmla="*/ 1063976 h 4743809"/>
              <a:gd name="connsiteX26" fmla="*/ 3450403 w 4206653"/>
              <a:gd name="connsiteY26" fmla="*/ 777618 h 4743809"/>
              <a:gd name="connsiteX27" fmla="*/ 3119893 w 4206653"/>
              <a:gd name="connsiteY27" fmla="*/ 321571 h 4743809"/>
              <a:gd name="connsiteX28" fmla="*/ 3497351 w 4206653"/>
              <a:gd name="connsiteY28" fmla="*/ 674883 h 4743809"/>
              <a:gd name="connsiteX29" fmla="*/ 3759013 w 4206653"/>
              <a:gd name="connsiteY29" fmla="*/ 571878 h 4743809"/>
              <a:gd name="connsiteX30" fmla="*/ 3999043 w 4206653"/>
              <a:gd name="connsiteY30" fmla="*/ 91818 h 4743809"/>
              <a:gd name="connsiteX31" fmla="*/ 4033333 w 4206653"/>
              <a:gd name="connsiteY31" fmla="*/ 11808 h 4743809"/>
              <a:gd name="connsiteX32" fmla="*/ 3984569 w 4206653"/>
              <a:gd name="connsiteY32" fmla="*/ 247366 h 4743809"/>
              <a:gd name="connsiteX33" fmla="*/ 3812791 w 4206653"/>
              <a:gd name="connsiteY33" fmla="*/ 647417 h 4743809"/>
              <a:gd name="connsiteX34" fmla="*/ 3592906 w 4206653"/>
              <a:gd name="connsiteY34" fmla="*/ 811408 h 4743809"/>
              <a:gd name="connsiteX35" fmla="*/ 3604425 w 4206653"/>
              <a:gd name="connsiteY35" fmla="*/ 999253 h 4743809"/>
              <a:gd name="connsiteX36" fmla="*/ 3872985 w 4206653"/>
              <a:gd name="connsiteY36" fmla="*/ 881976 h 4743809"/>
              <a:gd name="connsiteX37" fmla="*/ 4200754 w 4206653"/>
              <a:gd name="connsiteY37" fmla="*/ 774136 h 4743809"/>
              <a:gd name="connsiteX38" fmla="*/ 4064251 w 4206653"/>
              <a:gd name="connsiteY38" fmla="*/ 847195 h 4743809"/>
              <a:gd name="connsiteX39" fmla="*/ 3818880 w 4206653"/>
              <a:gd name="connsiteY39" fmla="*/ 991305 h 4743809"/>
              <a:gd name="connsiteX40" fmla="*/ 3658531 w 4206653"/>
              <a:gd name="connsiteY40" fmla="*/ 1093178 h 4743809"/>
              <a:gd name="connsiteX41" fmla="*/ 3622838 w 4206653"/>
              <a:gd name="connsiteY41" fmla="*/ 1221401 h 4743809"/>
              <a:gd name="connsiteX42" fmla="*/ 3577446 w 4206653"/>
              <a:gd name="connsiteY42" fmla="*/ 1500691 h 4743809"/>
              <a:gd name="connsiteX43" fmla="*/ 3461833 w 4206653"/>
              <a:gd name="connsiteY43" fmla="*/ 1726308 h 4743809"/>
              <a:gd name="connsiteX44" fmla="*/ 3278953 w 4206653"/>
              <a:gd name="connsiteY44" fmla="*/ 2034918 h 4743809"/>
              <a:gd name="connsiteX45" fmla="*/ 3233233 w 4206653"/>
              <a:gd name="connsiteY45" fmla="*/ 2309238 h 4743809"/>
              <a:gd name="connsiteX46" fmla="*/ 3404683 w 4206653"/>
              <a:gd name="connsiteY46" fmla="*/ 2457828 h 4743809"/>
              <a:gd name="connsiteX47" fmla="*/ 3759013 w 4206653"/>
              <a:gd name="connsiteY47" fmla="*/ 2663568 h 4743809"/>
              <a:gd name="connsiteX48" fmla="*/ 4079053 w 4206653"/>
              <a:gd name="connsiteY48" fmla="*/ 2777868 h 4743809"/>
              <a:gd name="connsiteX49" fmla="*/ 4079053 w 4206653"/>
              <a:gd name="connsiteY49" fmla="*/ 2880738 h 4743809"/>
              <a:gd name="connsiteX50" fmla="*/ 3770443 w 4206653"/>
              <a:gd name="connsiteY50" fmla="*/ 2869308 h 4743809"/>
              <a:gd name="connsiteX51" fmla="*/ 3404683 w 4206653"/>
              <a:gd name="connsiteY51" fmla="*/ 2732148 h 4743809"/>
              <a:gd name="connsiteX52" fmla="*/ 3084643 w 4206653"/>
              <a:gd name="connsiteY52" fmla="*/ 2663568 h 4743809"/>
              <a:gd name="connsiteX53" fmla="*/ 2995919 w 4206653"/>
              <a:gd name="connsiteY53" fmla="*/ 2782832 h 4743809"/>
              <a:gd name="connsiteX54" fmla="*/ 2832855 w 4206653"/>
              <a:gd name="connsiteY54" fmla="*/ 2930924 h 4743809"/>
              <a:gd name="connsiteX55" fmla="*/ 2820111 w 4206653"/>
              <a:gd name="connsiteY55" fmla="*/ 3026344 h 4743809"/>
              <a:gd name="connsiteX56" fmla="*/ 2959241 w 4206653"/>
              <a:gd name="connsiteY56" fmla="*/ 3167976 h 4743809"/>
              <a:gd name="connsiteX57" fmla="*/ 3176083 w 4206653"/>
              <a:gd name="connsiteY57" fmla="*/ 3269358 h 4743809"/>
              <a:gd name="connsiteX58" fmla="*/ 3388239 w 4206653"/>
              <a:gd name="connsiteY58" fmla="*/ 3442290 h 4743809"/>
              <a:gd name="connsiteX59" fmla="*/ 3212014 w 4206653"/>
              <a:gd name="connsiteY59" fmla="*/ 3363782 h 4743809"/>
              <a:gd name="connsiteX60" fmla="*/ 3004633 w 4206653"/>
              <a:gd name="connsiteY60" fmla="*/ 3276814 h 4743809"/>
              <a:gd name="connsiteX61" fmla="*/ 2771676 w 4206653"/>
              <a:gd name="connsiteY61" fmla="*/ 3166987 h 4743809"/>
              <a:gd name="connsiteX62" fmla="*/ 2638873 w 4206653"/>
              <a:gd name="connsiteY62" fmla="*/ 3097908 h 4743809"/>
              <a:gd name="connsiteX63" fmla="*/ 2570293 w 4206653"/>
              <a:gd name="connsiteY63" fmla="*/ 3109338 h 4743809"/>
              <a:gd name="connsiteX64" fmla="*/ 2525557 w 4206653"/>
              <a:gd name="connsiteY64" fmla="*/ 3326508 h 4743809"/>
              <a:gd name="connsiteX65" fmla="*/ 2584349 w 4206653"/>
              <a:gd name="connsiteY65" fmla="*/ 3577470 h 4743809"/>
              <a:gd name="connsiteX66" fmla="*/ 2663703 w 4206653"/>
              <a:gd name="connsiteY66" fmla="*/ 3996904 h 4743809"/>
              <a:gd name="connsiteX67" fmla="*/ 2633113 w 4206653"/>
              <a:gd name="connsiteY67" fmla="*/ 4192703 h 4743809"/>
              <a:gd name="connsiteX68" fmla="*/ 2539703 w 4206653"/>
              <a:gd name="connsiteY68" fmla="*/ 4455574 h 4743809"/>
              <a:gd name="connsiteX69" fmla="*/ 2595212 w 4206653"/>
              <a:gd name="connsiteY69" fmla="*/ 3945217 h 4743809"/>
              <a:gd name="connsiteX70" fmla="*/ 2481240 w 4206653"/>
              <a:gd name="connsiteY70" fmla="*/ 3566538 h 4743809"/>
              <a:gd name="connsiteX71" fmla="*/ 2307403 w 4206653"/>
              <a:gd name="connsiteY71" fmla="*/ 3166488 h 4743809"/>
              <a:gd name="connsiteX72" fmla="*/ 2261683 w 4206653"/>
              <a:gd name="connsiteY72" fmla="*/ 3063618 h 4743809"/>
              <a:gd name="connsiteX73" fmla="*/ 2078803 w 4206653"/>
              <a:gd name="connsiteY73" fmla="*/ 2949318 h 4743809"/>
              <a:gd name="connsiteX74" fmla="*/ 1824299 w 4206653"/>
              <a:gd name="connsiteY74" fmla="*/ 3002494 h 4743809"/>
              <a:gd name="connsiteX75" fmla="*/ 1412162 w 4206653"/>
              <a:gd name="connsiteY75" fmla="*/ 3235573 h 4743809"/>
              <a:gd name="connsiteX76" fmla="*/ 1381573 w 4206653"/>
              <a:gd name="connsiteY76" fmla="*/ 3680838 h 4743809"/>
              <a:gd name="connsiteX77" fmla="*/ 1340867 w 4206653"/>
              <a:gd name="connsiteY77" fmla="*/ 3980504 h 4743809"/>
              <a:gd name="connsiteX78" fmla="*/ 1197619 w 4206653"/>
              <a:gd name="connsiteY78" fmla="*/ 4738831 h 4743809"/>
              <a:gd name="connsiteX79" fmla="*/ 1198693 w 4206653"/>
              <a:gd name="connsiteY79" fmla="*/ 4298058 h 4743809"/>
              <a:gd name="connsiteX80" fmla="*/ 1242772 w 4206653"/>
              <a:gd name="connsiteY80" fmla="*/ 4080888 h 4743809"/>
              <a:gd name="connsiteX81" fmla="*/ 1198693 w 4206653"/>
              <a:gd name="connsiteY81" fmla="*/ 3909438 h 4743809"/>
              <a:gd name="connsiteX82" fmla="*/ 970093 w 4206653"/>
              <a:gd name="connsiteY82" fmla="*/ 3989448 h 4743809"/>
              <a:gd name="connsiteX83" fmla="*/ 670526 w 4206653"/>
              <a:gd name="connsiteY83" fmla="*/ 4199156 h 4743809"/>
              <a:gd name="connsiteX84" fmla="*/ 785900 w 4206653"/>
              <a:gd name="connsiteY84" fmla="*/ 4017771 h 4743809"/>
              <a:gd name="connsiteX85" fmla="*/ 1130113 w 4206653"/>
              <a:gd name="connsiteY85" fmla="*/ 3795138 h 4743809"/>
              <a:gd name="connsiteX86" fmla="*/ 1278703 w 4206653"/>
              <a:gd name="connsiteY86" fmla="*/ 3726558 h 4743809"/>
              <a:gd name="connsiteX87" fmla="*/ 1269661 w 4206653"/>
              <a:gd name="connsiteY87" fmla="*/ 3390117 h 4743809"/>
              <a:gd name="connsiteX88" fmla="*/ 1309620 w 4206653"/>
              <a:gd name="connsiteY88" fmla="*/ 3169963 h 4743809"/>
              <a:gd name="connsiteX89" fmla="*/ 1393003 w 4206653"/>
              <a:gd name="connsiteY89" fmla="*/ 3052188 h 4743809"/>
              <a:gd name="connsiteX90" fmla="*/ 1080693 w 4206653"/>
              <a:gd name="connsiteY90" fmla="*/ 2984604 h 4743809"/>
              <a:gd name="connsiteX91" fmla="*/ 663453 w 4206653"/>
              <a:gd name="connsiteY91" fmla="*/ 3023360 h 4743809"/>
              <a:gd name="connsiteX92" fmla="*/ 235111 w 4206653"/>
              <a:gd name="connsiteY92" fmla="*/ 3217172 h 4743809"/>
              <a:gd name="connsiteX93" fmla="*/ 421453 w 4206653"/>
              <a:gd name="connsiteY93" fmla="*/ 3029328 h 4743809"/>
              <a:gd name="connsiteX94" fmla="*/ 627193 w 4206653"/>
              <a:gd name="connsiteY94" fmla="*/ 2926458 h 4743809"/>
              <a:gd name="connsiteX95" fmla="*/ 854480 w 4206653"/>
              <a:gd name="connsiteY95" fmla="*/ 2889178 h 4743809"/>
              <a:gd name="connsiteX96" fmla="*/ 1149272 w 4206653"/>
              <a:gd name="connsiteY96" fmla="*/ 2889676 h 4743809"/>
              <a:gd name="connsiteX97" fmla="*/ 1531894 w 4206653"/>
              <a:gd name="connsiteY97" fmla="*/ 2917507 h 4743809"/>
              <a:gd name="connsiteX98" fmla="*/ 1860559 w 4206653"/>
              <a:gd name="connsiteY98" fmla="*/ 2766431 h 4743809"/>
              <a:gd name="connsiteX99" fmla="*/ 1701613 w 4206653"/>
              <a:gd name="connsiteY99" fmla="*/ 2263518 h 4743809"/>
              <a:gd name="connsiteX100" fmla="*/ 1690183 w 4206653"/>
              <a:gd name="connsiteY100" fmla="*/ 1966338 h 4743809"/>
              <a:gd name="connsiteX101" fmla="*/ 1381991 w 4206653"/>
              <a:gd name="connsiteY101" fmla="*/ 1841604 h 4743809"/>
              <a:gd name="connsiteX102" fmla="*/ 1095823 w 4206653"/>
              <a:gd name="connsiteY102" fmla="*/ 1714878 h 4743809"/>
              <a:gd name="connsiteX103" fmla="*/ 746507 w 4206653"/>
              <a:gd name="connsiteY103" fmla="*/ 1626415 h 4743809"/>
              <a:gd name="connsiteX104" fmla="*/ 352873 w 4206653"/>
              <a:gd name="connsiteY104" fmla="*/ 1726308 h 4743809"/>
              <a:gd name="connsiteX105" fmla="*/ 113171 w 4206653"/>
              <a:gd name="connsiteY105" fmla="*/ 1763582 h 4743809"/>
              <a:gd name="connsiteX106" fmla="*/ 9973 w 4206653"/>
              <a:gd name="connsiteY106" fmla="*/ 1737738 h 4743809"/>
              <a:gd name="connsiteX107" fmla="*/ 348516 w 4206653"/>
              <a:gd name="connsiteY107" fmla="*/ 1643812 h 4743809"/>
              <a:gd name="connsiteX108" fmla="*/ 653097 w 4206653"/>
              <a:gd name="connsiteY108" fmla="*/ 1543920 h 4743809"/>
              <a:gd name="connsiteX109" fmla="*/ 1072963 w 4206653"/>
              <a:gd name="connsiteY109" fmla="*/ 1612008 h 4743809"/>
              <a:gd name="connsiteX110" fmla="*/ 1244413 w 4206653"/>
              <a:gd name="connsiteY110" fmla="*/ 1657728 h 4743809"/>
              <a:gd name="connsiteX111" fmla="*/ 1205766 w 4206653"/>
              <a:gd name="connsiteY111" fmla="*/ 1451988 h 4743809"/>
              <a:gd name="connsiteX112" fmla="*/ 1046313 w 4206653"/>
              <a:gd name="connsiteY112" fmla="*/ 815409 h 4743809"/>
              <a:gd name="connsiteX113" fmla="*/ 1221553 w 4206653"/>
              <a:gd name="connsiteY113" fmla="*/ 1211958 h 4743809"/>
              <a:gd name="connsiteX0" fmla="*/ 1221553 w 4206653"/>
              <a:gd name="connsiteY0" fmla="*/ 1211958 h 4743809"/>
              <a:gd name="connsiteX1" fmla="*/ 1343911 w 4206653"/>
              <a:gd name="connsiteY1" fmla="*/ 1559828 h 4743809"/>
              <a:gd name="connsiteX2" fmla="*/ 1553023 w 4206653"/>
              <a:gd name="connsiteY2" fmla="*/ 1657728 h 4743809"/>
              <a:gd name="connsiteX3" fmla="*/ 1907353 w 4206653"/>
              <a:gd name="connsiteY3" fmla="*/ 1680588 h 4743809"/>
              <a:gd name="connsiteX4" fmla="*/ 2021653 w 4206653"/>
              <a:gd name="connsiteY4" fmla="*/ 1543428 h 4743809"/>
              <a:gd name="connsiteX5" fmla="*/ 2124523 w 4206653"/>
              <a:gd name="connsiteY5" fmla="*/ 1291968 h 4743809"/>
              <a:gd name="connsiteX6" fmla="*/ 2124523 w 4206653"/>
              <a:gd name="connsiteY6" fmla="*/ 1120518 h 4743809"/>
              <a:gd name="connsiteX7" fmla="*/ 2068029 w 4206653"/>
              <a:gd name="connsiteY7" fmla="*/ 825325 h 4743809"/>
              <a:gd name="connsiteX8" fmla="*/ 2078803 w 4206653"/>
              <a:gd name="connsiteY8" fmla="*/ 777618 h 4743809"/>
              <a:gd name="connsiteX9" fmla="*/ 2170243 w 4206653"/>
              <a:gd name="connsiteY9" fmla="*/ 1086228 h 4743809"/>
              <a:gd name="connsiteX10" fmla="*/ 2215963 w 4206653"/>
              <a:gd name="connsiteY10" fmla="*/ 1269108 h 4743809"/>
              <a:gd name="connsiteX11" fmla="*/ 2284543 w 4206653"/>
              <a:gd name="connsiteY11" fmla="*/ 1303398 h 4743809"/>
              <a:gd name="connsiteX12" fmla="*/ 2330263 w 4206653"/>
              <a:gd name="connsiteY12" fmla="*/ 1166238 h 4743809"/>
              <a:gd name="connsiteX13" fmla="*/ 2467423 w 4206653"/>
              <a:gd name="connsiteY13" fmla="*/ 880488 h 4743809"/>
              <a:gd name="connsiteX14" fmla="*/ 2558863 w 4206653"/>
              <a:gd name="connsiteY14" fmla="*/ 640458 h 4743809"/>
              <a:gd name="connsiteX15" fmla="*/ 2616013 w 4206653"/>
              <a:gd name="connsiteY15" fmla="*/ 537588 h 4743809"/>
              <a:gd name="connsiteX16" fmla="*/ 2558863 w 4206653"/>
              <a:gd name="connsiteY16" fmla="*/ 789048 h 4743809"/>
              <a:gd name="connsiteX17" fmla="*/ 2444563 w 4206653"/>
              <a:gd name="connsiteY17" fmla="*/ 1097658 h 4743809"/>
              <a:gd name="connsiteX18" fmla="*/ 2375983 w 4206653"/>
              <a:gd name="connsiteY18" fmla="*/ 1406268 h 4743809"/>
              <a:gd name="connsiteX19" fmla="*/ 2558863 w 4206653"/>
              <a:gd name="connsiteY19" fmla="*/ 1577718 h 4743809"/>
              <a:gd name="connsiteX20" fmla="*/ 2878903 w 4206653"/>
              <a:gd name="connsiteY20" fmla="*/ 1657728 h 4743809"/>
              <a:gd name="connsiteX21" fmla="*/ 3187513 w 4206653"/>
              <a:gd name="connsiteY21" fmla="*/ 1657728 h 4743809"/>
              <a:gd name="connsiteX22" fmla="*/ 3370393 w 4206653"/>
              <a:gd name="connsiteY22" fmla="*/ 1566288 h 4743809"/>
              <a:gd name="connsiteX23" fmla="*/ 3488066 w 4206653"/>
              <a:gd name="connsiteY23" fmla="*/ 1246753 h 4743809"/>
              <a:gd name="connsiteX24" fmla="*/ 3495138 w 4206653"/>
              <a:gd name="connsiteY24" fmla="*/ 1115548 h 4743809"/>
              <a:gd name="connsiteX25" fmla="*/ 3493650 w 4206653"/>
              <a:gd name="connsiteY25" fmla="*/ 1063976 h 4743809"/>
              <a:gd name="connsiteX26" fmla="*/ 3450403 w 4206653"/>
              <a:gd name="connsiteY26" fmla="*/ 777618 h 4743809"/>
              <a:gd name="connsiteX27" fmla="*/ 3119893 w 4206653"/>
              <a:gd name="connsiteY27" fmla="*/ 321571 h 4743809"/>
              <a:gd name="connsiteX28" fmla="*/ 3497351 w 4206653"/>
              <a:gd name="connsiteY28" fmla="*/ 674883 h 4743809"/>
              <a:gd name="connsiteX29" fmla="*/ 3759013 w 4206653"/>
              <a:gd name="connsiteY29" fmla="*/ 571878 h 4743809"/>
              <a:gd name="connsiteX30" fmla="*/ 3999043 w 4206653"/>
              <a:gd name="connsiteY30" fmla="*/ 91818 h 4743809"/>
              <a:gd name="connsiteX31" fmla="*/ 4033333 w 4206653"/>
              <a:gd name="connsiteY31" fmla="*/ 11808 h 4743809"/>
              <a:gd name="connsiteX32" fmla="*/ 3984569 w 4206653"/>
              <a:gd name="connsiteY32" fmla="*/ 247366 h 4743809"/>
              <a:gd name="connsiteX33" fmla="*/ 3812791 w 4206653"/>
              <a:gd name="connsiteY33" fmla="*/ 647417 h 4743809"/>
              <a:gd name="connsiteX34" fmla="*/ 3592906 w 4206653"/>
              <a:gd name="connsiteY34" fmla="*/ 811408 h 4743809"/>
              <a:gd name="connsiteX35" fmla="*/ 3604425 w 4206653"/>
              <a:gd name="connsiteY35" fmla="*/ 999253 h 4743809"/>
              <a:gd name="connsiteX36" fmla="*/ 3872985 w 4206653"/>
              <a:gd name="connsiteY36" fmla="*/ 881976 h 4743809"/>
              <a:gd name="connsiteX37" fmla="*/ 4200754 w 4206653"/>
              <a:gd name="connsiteY37" fmla="*/ 774136 h 4743809"/>
              <a:gd name="connsiteX38" fmla="*/ 4064251 w 4206653"/>
              <a:gd name="connsiteY38" fmla="*/ 847195 h 4743809"/>
              <a:gd name="connsiteX39" fmla="*/ 3818880 w 4206653"/>
              <a:gd name="connsiteY39" fmla="*/ 991305 h 4743809"/>
              <a:gd name="connsiteX40" fmla="*/ 3658531 w 4206653"/>
              <a:gd name="connsiteY40" fmla="*/ 1093178 h 4743809"/>
              <a:gd name="connsiteX41" fmla="*/ 3622838 w 4206653"/>
              <a:gd name="connsiteY41" fmla="*/ 1221401 h 4743809"/>
              <a:gd name="connsiteX42" fmla="*/ 3577446 w 4206653"/>
              <a:gd name="connsiteY42" fmla="*/ 1500691 h 4743809"/>
              <a:gd name="connsiteX43" fmla="*/ 3461833 w 4206653"/>
              <a:gd name="connsiteY43" fmla="*/ 1726308 h 4743809"/>
              <a:gd name="connsiteX44" fmla="*/ 3278953 w 4206653"/>
              <a:gd name="connsiteY44" fmla="*/ 2034918 h 4743809"/>
              <a:gd name="connsiteX45" fmla="*/ 3233233 w 4206653"/>
              <a:gd name="connsiteY45" fmla="*/ 2309238 h 4743809"/>
              <a:gd name="connsiteX46" fmla="*/ 3404683 w 4206653"/>
              <a:gd name="connsiteY46" fmla="*/ 2457828 h 4743809"/>
              <a:gd name="connsiteX47" fmla="*/ 3759013 w 4206653"/>
              <a:gd name="connsiteY47" fmla="*/ 2663568 h 4743809"/>
              <a:gd name="connsiteX48" fmla="*/ 4079053 w 4206653"/>
              <a:gd name="connsiteY48" fmla="*/ 2777868 h 4743809"/>
              <a:gd name="connsiteX49" fmla="*/ 4079053 w 4206653"/>
              <a:gd name="connsiteY49" fmla="*/ 2880738 h 4743809"/>
              <a:gd name="connsiteX50" fmla="*/ 3770443 w 4206653"/>
              <a:gd name="connsiteY50" fmla="*/ 2869308 h 4743809"/>
              <a:gd name="connsiteX51" fmla="*/ 3404683 w 4206653"/>
              <a:gd name="connsiteY51" fmla="*/ 2732148 h 4743809"/>
              <a:gd name="connsiteX52" fmla="*/ 3084643 w 4206653"/>
              <a:gd name="connsiteY52" fmla="*/ 2663568 h 4743809"/>
              <a:gd name="connsiteX53" fmla="*/ 2995919 w 4206653"/>
              <a:gd name="connsiteY53" fmla="*/ 2782832 h 4743809"/>
              <a:gd name="connsiteX54" fmla="*/ 2832855 w 4206653"/>
              <a:gd name="connsiteY54" fmla="*/ 2930924 h 4743809"/>
              <a:gd name="connsiteX55" fmla="*/ 2820111 w 4206653"/>
              <a:gd name="connsiteY55" fmla="*/ 3026344 h 4743809"/>
              <a:gd name="connsiteX56" fmla="*/ 2959241 w 4206653"/>
              <a:gd name="connsiteY56" fmla="*/ 3167976 h 4743809"/>
              <a:gd name="connsiteX57" fmla="*/ 3176083 w 4206653"/>
              <a:gd name="connsiteY57" fmla="*/ 3269358 h 4743809"/>
              <a:gd name="connsiteX58" fmla="*/ 3388239 w 4206653"/>
              <a:gd name="connsiteY58" fmla="*/ 3442290 h 4743809"/>
              <a:gd name="connsiteX59" fmla="*/ 3212014 w 4206653"/>
              <a:gd name="connsiteY59" fmla="*/ 3363782 h 4743809"/>
              <a:gd name="connsiteX60" fmla="*/ 3004633 w 4206653"/>
              <a:gd name="connsiteY60" fmla="*/ 3276814 h 4743809"/>
              <a:gd name="connsiteX61" fmla="*/ 2771676 w 4206653"/>
              <a:gd name="connsiteY61" fmla="*/ 3166987 h 4743809"/>
              <a:gd name="connsiteX62" fmla="*/ 2638873 w 4206653"/>
              <a:gd name="connsiteY62" fmla="*/ 3097908 h 4743809"/>
              <a:gd name="connsiteX63" fmla="*/ 2570293 w 4206653"/>
              <a:gd name="connsiteY63" fmla="*/ 3109338 h 4743809"/>
              <a:gd name="connsiteX64" fmla="*/ 2525557 w 4206653"/>
              <a:gd name="connsiteY64" fmla="*/ 3326508 h 4743809"/>
              <a:gd name="connsiteX65" fmla="*/ 2584349 w 4206653"/>
              <a:gd name="connsiteY65" fmla="*/ 3577470 h 4743809"/>
              <a:gd name="connsiteX66" fmla="*/ 2663703 w 4206653"/>
              <a:gd name="connsiteY66" fmla="*/ 3996904 h 4743809"/>
              <a:gd name="connsiteX67" fmla="*/ 2633113 w 4206653"/>
              <a:gd name="connsiteY67" fmla="*/ 4192703 h 4743809"/>
              <a:gd name="connsiteX68" fmla="*/ 2539703 w 4206653"/>
              <a:gd name="connsiteY68" fmla="*/ 4455574 h 4743809"/>
              <a:gd name="connsiteX69" fmla="*/ 2595212 w 4206653"/>
              <a:gd name="connsiteY69" fmla="*/ 3945217 h 4743809"/>
              <a:gd name="connsiteX70" fmla="*/ 2481240 w 4206653"/>
              <a:gd name="connsiteY70" fmla="*/ 3566538 h 4743809"/>
              <a:gd name="connsiteX71" fmla="*/ 2307403 w 4206653"/>
              <a:gd name="connsiteY71" fmla="*/ 3166488 h 4743809"/>
              <a:gd name="connsiteX72" fmla="*/ 2261683 w 4206653"/>
              <a:gd name="connsiteY72" fmla="*/ 3063618 h 4743809"/>
              <a:gd name="connsiteX73" fmla="*/ 2078803 w 4206653"/>
              <a:gd name="connsiteY73" fmla="*/ 2949318 h 4743809"/>
              <a:gd name="connsiteX74" fmla="*/ 1824299 w 4206653"/>
              <a:gd name="connsiteY74" fmla="*/ 3002494 h 4743809"/>
              <a:gd name="connsiteX75" fmla="*/ 1412162 w 4206653"/>
              <a:gd name="connsiteY75" fmla="*/ 3235573 h 4743809"/>
              <a:gd name="connsiteX76" fmla="*/ 1381573 w 4206653"/>
              <a:gd name="connsiteY76" fmla="*/ 3680838 h 4743809"/>
              <a:gd name="connsiteX77" fmla="*/ 1340867 w 4206653"/>
              <a:gd name="connsiteY77" fmla="*/ 3980504 h 4743809"/>
              <a:gd name="connsiteX78" fmla="*/ 1197619 w 4206653"/>
              <a:gd name="connsiteY78" fmla="*/ 4738831 h 4743809"/>
              <a:gd name="connsiteX79" fmla="*/ 1198693 w 4206653"/>
              <a:gd name="connsiteY79" fmla="*/ 4298058 h 4743809"/>
              <a:gd name="connsiteX80" fmla="*/ 1242772 w 4206653"/>
              <a:gd name="connsiteY80" fmla="*/ 4080888 h 4743809"/>
              <a:gd name="connsiteX81" fmla="*/ 1198693 w 4206653"/>
              <a:gd name="connsiteY81" fmla="*/ 3909438 h 4743809"/>
              <a:gd name="connsiteX82" fmla="*/ 970093 w 4206653"/>
              <a:gd name="connsiteY82" fmla="*/ 3989448 h 4743809"/>
              <a:gd name="connsiteX83" fmla="*/ 670526 w 4206653"/>
              <a:gd name="connsiteY83" fmla="*/ 4199156 h 4743809"/>
              <a:gd name="connsiteX84" fmla="*/ 785900 w 4206653"/>
              <a:gd name="connsiteY84" fmla="*/ 4017771 h 4743809"/>
              <a:gd name="connsiteX85" fmla="*/ 1130113 w 4206653"/>
              <a:gd name="connsiteY85" fmla="*/ 3817500 h 4743809"/>
              <a:gd name="connsiteX86" fmla="*/ 1278703 w 4206653"/>
              <a:gd name="connsiteY86" fmla="*/ 3726558 h 4743809"/>
              <a:gd name="connsiteX87" fmla="*/ 1269661 w 4206653"/>
              <a:gd name="connsiteY87" fmla="*/ 3390117 h 4743809"/>
              <a:gd name="connsiteX88" fmla="*/ 1309620 w 4206653"/>
              <a:gd name="connsiteY88" fmla="*/ 3169963 h 4743809"/>
              <a:gd name="connsiteX89" fmla="*/ 1393003 w 4206653"/>
              <a:gd name="connsiteY89" fmla="*/ 3052188 h 4743809"/>
              <a:gd name="connsiteX90" fmla="*/ 1080693 w 4206653"/>
              <a:gd name="connsiteY90" fmla="*/ 2984604 h 4743809"/>
              <a:gd name="connsiteX91" fmla="*/ 663453 w 4206653"/>
              <a:gd name="connsiteY91" fmla="*/ 3023360 h 4743809"/>
              <a:gd name="connsiteX92" fmla="*/ 235111 w 4206653"/>
              <a:gd name="connsiteY92" fmla="*/ 3217172 h 4743809"/>
              <a:gd name="connsiteX93" fmla="*/ 421453 w 4206653"/>
              <a:gd name="connsiteY93" fmla="*/ 3029328 h 4743809"/>
              <a:gd name="connsiteX94" fmla="*/ 627193 w 4206653"/>
              <a:gd name="connsiteY94" fmla="*/ 2926458 h 4743809"/>
              <a:gd name="connsiteX95" fmla="*/ 854480 w 4206653"/>
              <a:gd name="connsiteY95" fmla="*/ 2889178 h 4743809"/>
              <a:gd name="connsiteX96" fmla="*/ 1149272 w 4206653"/>
              <a:gd name="connsiteY96" fmla="*/ 2889676 h 4743809"/>
              <a:gd name="connsiteX97" fmla="*/ 1531894 w 4206653"/>
              <a:gd name="connsiteY97" fmla="*/ 2917507 h 4743809"/>
              <a:gd name="connsiteX98" fmla="*/ 1860559 w 4206653"/>
              <a:gd name="connsiteY98" fmla="*/ 2766431 h 4743809"/>
              <a:gd name="connsiteX99" fmla="*/ 1701613 w 4206653"/>
              <a:gd name="connsiteY99" fmla="*/ 2263518 h 4743809"/>
              <a:gd name="connsiteX100" fmla="*/ 1690183 w 4206653"/>
              <a:gd name="connsiteY100" fmla="*/ 1966338 h 4743809"/>
              <a:gd name="connsiteX101" fmla="*/ 1381991 w 4206653"/>
              <a:gd name="connsiteY101" fmla="*/ 1841604 h 4743809"/>
              <a:gd name="connsiteX102" fmla="*/ 1095823 w 4206653"/>
              <a:gd name="connsiteY102" fmla="*/ 1714878 h 4743809"/>
              <a:gd name="connsiteX103" fmla="*/ 746507 w 4206653"/>
              <a:gd name="connsiteY103" fmla="*/ 1626415 h 4743809"/>
              <a:gd name="connsiteX104" fmla="*/ 352873 w 4206653"/>
              <a:gd name="connsiteY104" fmla="*/ 1726308 h 4743809"/>
              <a:gd name="connsiteX105" fmla="*/ 113171 w 4206653"/>
              <a:gd name="connsiteY105" fmla="*/ 1763582 h 4743809"/>
              <a:gd name="connsiteX106" fmla="*/ 9973 w 4206653"/>
              <a:gd name="connsiteY106" fmla="*/ 1737738 h 4743809"/>
              <a:gd name="connsiteX107" fmla="*/ 348516 w 4206653"/>
              <a:gd name="connsiteY107" fmla="*/ 1643812 h 4743809"/>
              <a:gd name="connsiteX108" fmla="*/ 653097 w 4206653"/>
              <a:gd name="connsiteY108" fmla="*/ 1543920 h 4743809"/>
              <a:gd name="connsiteX109" fmla="*/ 1072963 w 4206653"/>
              <a:gd name="connsiteY109" fmla="*/ 1612008 h 4743809"/>
              <a:gd name="connsiteX110" fmla="*/ 1244413 w 4206653"/>
              <a:gd name="connsiteY110" fmla="*/ 1657728 h 4743809"/>
              <a:gd name="connsiteX111" fmla="*/ 1205766 w 4206653"/>
              <a:gd name="connsiteY111" fmla="*/ 1451988 h 4743809"/>
              <a:gd name="connsiteX112" fmla="*/ 1046313 w 4206653"/>
              <a:gd name="connsiteY112" fmla="*/ 815409 h 4743809"/>
              <a:gd name="connsiteX113" fmla="*/ 1221553 w 4206653"/>
              <a:gd name="connsiteY113" fmla="*/ 1211958 h 4743809"/>
              <a:gd name="connsiteX0" fmla="*/ 1221553 w 4206653"/>
              <a:gd name="connsiteY0" fmla="*/ 1211958 h 4743809"/>
              <a:gd name="connsiteX1" fmla="*/ 1343911 w 4206653"/>
              <a:gd name="connsiteY1" fmla="*/ 1559828 h 4743809"/>
              <a:gd name="connsiteX2" fmla="*/ 1553023 w 4206653"/>
              <a:gd name="connsiteY2" fmla="*/ 1657728 h 4743809"/>
              <a:gd name="connsiteX3" fmla="*/ 1907353 w 4206653"/>
              <a:gd name="connsiteY3" fmla="*/ 1680588 h 4743809"/>
              <a:gd name="connsiteX4" fmla="*/ 2021653 w 4206653"/>
              <a:gd name="connsiteY4" fmla="*/ 1543428 h 4743809"/>
              <a:gd name="connsiteX5" fmla="*/ 2124523 w 4206653"/>
              <a:gd name="connsiteY5" fmla="*/ 1291968 h 4743809"/>
              <a:gd name="connsiteX6" fmla="*/ 2124523 w 4206653"/>
              <a:gd name="connsiteY6" fmla="*/ 1120518 h 4743809"/>
              <a:gd name="connsiteX7" fmla="*/ 2068029 w 4206653"/>
              <a:gd name="connsiteY7" fmla="*/ 825325 h 4743809"/>
              <a:gd name="connsiteX8" fmla="*/ 2078803 w 4206653"/>
              <a:gd name="connsiteY8" fmla="*/ 777618 h 4743809"/>
              <a:gd name="connsiteX9" fmla="*/ 2170243 w 4206653"/>
              <a:gd name="connsiteY9" fmla="*/ 1086228 h 4743809"/>
              <a:gd name="connsiteX10" fmla="*/ 2215963 w 4206653"/>
              <a:gd name="connsiteY10" fmla="*/ 1269108 h 4743809"/>
              <a:gd name="connsiteX11" fmla="*/ 2284543 w 4206653"/>
              <a:gd name="connsiteY11" fmla="*/ 1303398 h 4743809"/>
              <a:gd name="connsiteX12" fmla="*/ 2330263 w 4206653"/>
              <a:gd name="connsiteY12" fmla="*/ 1166238 h 4743809"/>
              <a:gd name="connsiteX13" fmla="*/ 2467423 w 4206653"/>
              <a:gd name="connsiteY13" fmla="*/ 880488 h 4743809"/>
              <a:gd name="connsiteX14" fmla="*/ 2558863 w 4206653"/>
              <a:gd name="connsiteY14" fmla="*/ 640458 h 4743809"/>
              <a:gd name="connsiteX15" fmla="*/ 2616013 w 4206653"/>
              <a:gd name="connsiteY15" fmla="*/ 537588 h 4743809"/>
              <a:gd name="connsiteX16" fmla="*/ 2558863 w 4206653"/>
              <a:gd name="connsiteY16" fmla="*/ 789048 h 4743809"/>
              <a:gd name="connsiteX17" fmla="*/ 2444563 w 4206653"/>
              <a:gd name="connsiteY17" fmla="*/ 1097658 h 4743809"/>
              <a:gd name="connsiteX18" fmla="*/ 2375983 w 4206653"/>
              <a:gd name="connsiteY18" fmla="*/ 1406268 h 4743809"/>
              <a:gd name="connsiteX19" fmla="*/ 2558863 w 4206653"/>
              <a:gd name="connsiteY19" fmla="*/ 1577718 h 4743809"/>
              <a:gd name="connsiteX20" fmla="*/ 2878903 w 4206653"/>
              <a:gd name="connsiteY20" fmla="*/ 1657728 h 4743809"/>
              <a:gd name="connsiteX21" fmla="*/ 3187513 w 4206653"/>
              <a:gd name="connsiteY21" fmla="*/ 1657728 h 4743809"/>
              <a:gd name="connsiteX22" fmla="*/ 3370393 w 4206653"/>
              <a:gd name="connsiteY22" fmla="*/ 1566288 h 4743809"/>
              <a:gd name="connsiteX23" fmla="*/ 3488066 w 4206653"/>
              <a:gd name="connsiteY23" fmla="*/ 1246753 h 4743809"/>
              <a:gd name="connsiteX24" fmla="*/ 3495138 w 4206653"/>
              <a:gd name="connsiteY24" fmla="*/ 1115548 h 4743809"/>
              <a:gd name="connsiteX25" fmla="*/ 3493650 w 4206653"/>
              <a:gd name="connsiteY25" fmla="*/ 1063976 h 4743809"/>
              <a:gd name="connsiteX26" fmla="*/ 3450403 w 4206653"/>
              <a:gd name="connsiteY26" fmla="*/ 777618 h 4743809"/>
              <a:gd name="connsiteX27" fmla="*/ 3119893 w 4206653"/>
              <a:gd name="connsiteY27" fmla="*/ 321571 h 4743809"/>
              <a:gd name="connsiteX28" fmla="*/ 3497351 w 4206653"/>
              <a:gd name="connsiteY28" fmla="*/ 674883 h 4743809"/>
              <a:gd name="connsiteX29" fmla="*/ 3759013 w 4206653"/>
              <a:gd name="connsiteY29" fmla="*/ 571878 h 4743809"/>
              <a:gd name="connsiteX30" fmla="*/ 3999043 w 4206653"/>
              <a:gd name="connsiteY30" fmla="*/ 91818 h 4743809"/>
              <a:gd name="connsiteX31" fmla="*/ 4033333 w 4206653"/>
              <a:gd name="connsiteY31" fmla="*/ 11808 h 4743809"/>
              <a:gd name="connsiteX32" fmla="*/ 3984569 w 4206653"/>
              <a:gd name="connsiteY32" fmla="*/ 247366 h 4743809"/>
              <a:gd name="connsiteX33" fmla="*/ 3812791 w 4206653"/>
              <a:gd name="connsiteY33" fmla="*/ 647417 h 4743809"/>
              <a:gd name="connsiteX34" fmla="*/ 3592906 w 4206653"/>
              <a:gd name="connsiteY34" fmla="*/ 811408 h 4743809"/>
              <a:gd name="connsiteX35" fmla="*/ 3604425 w 4206653"/>
              <a:gd name="connsiteY35" fmla="*/ 999253 h 4743809"/>
              <a:gd name="connsiteX36" fmla="*/ 3872985 w 4206653"/>
              <a:gd name="connsiteY36" fmla="*/ 881976 h 4743809"/>
              <a:gd name="connsiteX37" fmla="*/ 4200754 w 4206653"/>
              <a:gd name="connsiteY37" fmla="*/ 774136 h 4743809"/>
              <a:gd name="connsiteX38" fmla="*/ 4064251 w 4206653"/>
              <a:gd name="connsiteY38" fmla="*/ 847195 h 4743809"/>
              <a:gd name="connsiteX39" fmla="*/ 3818880 w 4206653"/>
              <a:gd name="connsiteY39" fmla="*/ 991305 h 4743809"/>
              <a:gd name="connsiteX40" fmla="*/ 3658531 w 4206653"/>
              <a:gd name="connsiteY40" fmla="*/ 1093178 h 4743809"/>
              <a:gd name="connsiteX41" fmla="*/ 3622838 w 4206653"/>
              <a:gd name="connsiteY41" fmla="*/ 1221401 h 4743809"/>
              <a:gd name="connsiteX42" fmla="*/ 3577446 w 4206653"/>
              <a:gd name="connsiteY42" fmla="*/ 1500691 h 4743809"/>
              <a:gd name="connsiteX43" fmla="*/ 3461833 w 4206653"/>
              <a:gd name="connsiteY43" fmla="*/ 1726308 h 4743809"/>
              <a:gd name="connsiteX44" fmla="*/ 3278953 w 4206653"/>
              <a:gd name="connsiteY44" fmla="*/ 2034918 h 4743809"/>
              <a:gd name="connsiteX45" fmla="*/ 3233233 w 4206653"/>
              <a:gd name="connsiteY45" fmla="*/ 2309238 h 4743809"/>
              <a:gd name="connsiteX46" fmla="*/ 3404683 w 4206653"/>
              <a:gd name="connsiteY46" fmla="*/ 2457828 h 4743809"/>
              <a:gd name="connsiteX47" fmla="*/ 3759013 w 4206653"/>
              <a:gd name="connsiteY47" fmla="*/ 2663568 h 4743809"/>
              <a:gd name="connsiteX48" fmla="*/ 4079053 w 4206653"/>
              <a:gd name="connsiteY48" fmla="*/ 2777868 h 4743809"/>
              <a:gd name="connsiteX49" fmla="*/ 4079053 w 4206653"/>
              <a:gd name="connsiteY49" fmla="*/ 2880738 h 4743809"/>
              <a:gd name="connsiteX50" fmla="*/ 3770443 w 4206653"/>
              <a:gd name="connsiteY50" fmla="*/ 2869308 h 4743809"/>
              <a:gd name="connsiteX51" fmla="*/ 3404683 w 4206653"/>
              <a:gd name="connsiteY51" fmla="*/ 2732148 h 4743809"/>
              <a:gd name="connsiteX52" fmla="*/ 3084643 w 4206653"/>
              <a:gd name="connsiteY52" fmla="*/ 2663568 h 4743809"/>
              <a:gd name="connsiteX53" fmla="*/ 2995919 w 4206653"/>
              <a:gd name="connsiteY53" fmla="*/ 2782832 h 4743809"/>
              <a:gd name="connsiteX54" fmla="*/ 2832855 w 4206653"/>
              <a:gd name="connsiteY54" fmla="*/ 2930924 h 4743809"/>
              <a:gd name="connsiteX55" fmla="*/ 2820111 w 4206653"/>
              <a:gd name="connsiteY55" fmla="*/ 3026344 h 4743809"/>
              <a:gd name="connsiteX56" fmla="*/ 2959241 w 4206653"/>
              <a:gd name="connsiteY56" fmla="*/ 3167976 h 4743809"/>
              <a:gd name="connsiteX57" fmla="*/ 3176083 w 4206653"/>
              <a:gd name="connsiteY57" fmla="*/ 3269358 h 4743809"/>
              <a:gd name="connsiteX58" fmla="*/ 3388239 w 4206653"/>
              <a:gd name="connsiteY58" fmla="*/ 3442290 h 4743809"/>
              <a:gd name="connsiteX59" fmla="*/ 3212014 w 4206653"/>
              <a:gd name="connsiteY59" fmla="*/ 3363782 h 4743809"/>
              <a:gd name="connsiteX60" fmla="*/ 3004633 w 4206653"/>
              <a:gd name="connsiteY60" fmla="*/ 3276814 h 4743809"/>
              <a:gd name="connsiteX61" fmla="*/ 2771676 w 4206653"/>
              <a:gd name="connsiteY61" fmla="*/ 3166987 h 4743809"/>
              <a:gd name="connsiteX62" fmla="*/ 2638873 w 4206653"/>
              <a:gd name="connsiteY62" fmla="*/ 3097908 h 4743809"/>
              <a:gd name="connsiteX63" fmla="*/ 2570293 w 4206653"/>
              <a:gd name="connsiteY63" fmla="*/ 3109338 h 4743809"/>
              <a:gd name="connsiteX64" fmla="*/ 2525557 w 4206653"/>
              <a:gd name="connsiteY64" fmla="*/ 3326508 h 4743809"/>
              <a:gd name="connsiteX65" fmla="*/ 2584349 w 4206653"/>
              <a:gd name="connsiteY65" fmla="*/ 3577470 h 4743809"/>
              <a:gd name="connsiteX66" fmla="*/ 2663703 w 4206653"/>
              <a:gd name="connsiteY66" fmla="*/ 3996904 h 4743809"/>
              <a:gd name="connsiteX67" fmla="*/ 2633113 w 4206653"/>
              <a:gd name="connsiteY67" fmla="*/ 4192703 h 4743809"/>
              <a:gd name="connsiteX68" fmla="*/ 2539703 w 4206653"/>
              <a:gd name="connsiteY68" fmla="*/ 4455574 h 4743809"/>
              <a:gd name="connsiteX69" fmla="*/ 2595212 w 4206653"/>
              <a:gd name="connsiteY69" fmla="*/ 3945217 h 4743809"/>
              <a:gd name="connsiteX70" fmla="*/ 2481240 w 4206653"/>
              <a:gd name="connsiteY70" fmla="*/ 3566538 h 4743809"/>
              <a:gd name="connsiteX71" fmla="*/ 2307403 w 4206653"/>
              <a:gd name="connsiteY71" fmla="*/ 3166488 h 4743809"/>
              <a:gd name="connsiteX72" fmla="*/ 2261683 w 4206653"/>
              <a:gd name="connsiteY72" fmla="*/ 3063618 h 4743809"/>
              <a:gd name="connsiteX73" fmla="*/ 2078803 w 4206653"/>
              <a:gd name="connsiteY73" fmla="*/ 2949318 h 4743809"/>
              <a:gd name="connsiteX74" fmla="*/ 1824299 w 4206653"/>
              <a:gd name="connsiteY74" fmla="*/ 3002494 h 4743809"/>
              <a:gd name="connsiteX75" fmla="*/ 1412162 w 4206653"/>
              <a:gd name="connsiteY75" fmla="*/ 3235573 h 4743809"/>
              <a:gd name="connsiteX76" fmla="*/ 1381573 w 4206653"/>
              <a:gd name="connsiteY76" fmla="*/ 3680838 h 4743809"/>
              <a:gd name="connsiteX77" fmla="*/ 1340867 w 4206653"/>
              <a:gd name="connsiteY77" fmla="*/ 3980504 h 4743809"/>
              <a:gd name="connsiteX78" fmla="*/ 1197619 w 4206653"/>
              <a:gd name="connsiteY78" fmla="*/ 4738831 h 4743809"/>
              <a:gd name="connsiteX79" fmla="*/ 1198693 w 4206653"/>
              <a:gd name="connsiteY79" fmla="*/ 4298058 h 4743809"/>
              <a:gd name="connsiteX80" fmla="*/ 1242772 w 4206653"/>
              <a:gd name="connsiteY80" fmla="*/ 4080888 h 4743809"/>
              <a:gd name="connsiteX81" fmla="*/ 1198693 w 4206653"/>
              <a:gd name="connsiteY81" fmla="*/ 3909438 h 4743809"/>
              <a:gd name="connsiteX82" fmla="*/ 970093 w 4206653"/>
              <a:gd name="connsiteY82" fmla="*/ 3989448 h 4743809"/>
              <a:gd name="connsiteX83" fmla="*/ 555808 w 4206653"/>
              <a:gd name="connsiteY83" fmla="*/ 4355688 h 4743809"/>
              <a:gd name="connsiteX84" fmla="*/ 785900 w 4206653"/>
              <a:gd name="connsiteY84" fmla="*/ 4017771 h 4743809"/>
              <a:gd name="connsiteX85" fmla="*/ 1130113 w 4206653"/>
              <a:gd name="connsiteY85" fmla="*/ 3817500 h 4743809"/>
              <a:gd name="connsiteX86" fmla="*/ 1278703 w 4206653"/>
              <a:gd name="connsiteY86" fmla="*/ 3726558 h 4743809"/>
              <a:gd name="connsiteX87" fmla="*/ 1269661 w 4206653"/>
              <a:gd name="connsiteY87" fmla="*/ 3390117 h 4743809"/>
              <a:gd name="connsiteX88" fmla="*/ 1309620 w 4206653"/>
              <a:gd name="connsiteY88" fmla="*/ 3169963 h 4743809"/>
              <a:gd name="connsiteX89" fmla="*/ 1393003 w 4206653"/>
              <a:gd name="connsiteY89" fmla="*/ 3052188 h 4743809"/>
              <a:gd name="connsiteX90" fmla="*/ 1080693 w 4206653"/>
              <a:gd name="connsiteY90" fmla="*/ 2984604 h 4743809"/>
              <a:gd name="connsiteX91" fmla="*/ 663453 w 4206653"/>
              <a:gd name="connsiteY91" fmla="*/ 3023360 h 4743809"/>
              <a:gd name="connsiteX92" fmla="*/ 235111 w 4206653"/>
              <a:gd name="connsiteY92" fmla="*/ 3217172 h 4743809"/>
              <a:gd name="connsiteX93" fmla="*/ 421453 w 4206653"/>
              <a:gd name="connsiteY93" fmla="*/ 3029328 h 4743809"/>
              <a:gd name="connsiteX94" fmla="*/ 627193 w 4206653"/>
              <a:gd name="connsiteY94" fmla="*/ 2926458 h 4743809"/>
              <a:gd name="connsiteX95" fmla="*/ 854480 w 4206653"/>
              <a:gd name="connsiteY95" fmla="*/ 2889178 h 4743809"/>
              <a:gd name="connsiteX96" fmla="*/ 1149272 w 4206653"/>
              <a:gd name="connsiteY96" fmla="*/ 2889676 h 4743809"/>
              <a:gd name="connsiteX97" fmla="*/ 1531894 w 4206653"/>
              <a:gd name="connsiteY97" fmla="*/ 2917507 h 4743809"/>
              <a:gd name="connsiteX98" fmla="*/ 1860559 w 4206653"/>
              <a:gd name="connsiteY98" fmla="*/ 2766431 h 4743809"/>
              <a:gd name="connsiteX99" fmla="*/ 1701613 w 4206653"/>
              <a:gd name="connsiteY99" fmla="*/ 2263518 h 4743809"/>
              <a:gd name="connsiteX100" fmla="*/ 1690183 w 4206653"/>
              <a:gd name="connsiteY100" fmla="*/ 1966338 h 4743809"/>
              <a:gd name="connsiteX101" fmla="*/ 1381991 w 4206653"/>
              <a:gd name="connsiteY101" fmla="*/ 1841604 h 4743809"/>
              <a:gd name="connsiteX102" fmla="*/ 1095823 w 4206653"/>
              <a:gd name="connsiteY102" fmla="*/ 1714878 h 4743809"/>
              <a:gd name="connsiteX103" fmla="*/ 746507 w 4206653"/>
              <a:gd name="connsiteY103" fmla="*/ 1626415 h 4743809"/>
              <a:gd name="connsiteX104" fmla="*/ 352873 w 4206653"/>
              <a:gd name="connsiteY104" fmla="*/ 1726308 h 4743809"/>
              <a:gd name="connsiteX105" fmla="*/ 113171 w 4206653"/>
              <a:gd name="connsiteY105" fmla="*/ 1763582 h 4743809"/>
              <a:gd name="connsiteX106" fmla="*/ 9973 w 4206653"/>
              <a:gd name="connsiteY106" fmla="*/ 1737738 h 4743809"/>
              <a:gd name="connsiteX107" fmla="*/ 348516 w 4206653"/>
              <a:gd name="connsiteY107" fmla="*/ 1643812 h 4743809"/>
              <a:gd name="connsiteX108" fmla="*/ 653097 w 4206653"/>
              <a:gd name="connsiteY108" fmla="*/ 1543920 h 4743809"/>
              <a:gd name="connsiteX109" fmla="*/ 1072963 w 4206653"/>
              <a:gd name="connsiteY109" fmla="*/ 1612008 h 4743809"/>
              <a:gd name="connsiteX110" fmla="*/ 1244413 w 4206653"/>
              <a:gd name="connsiteY110" fmla="*/ 1657728 h 4743809"/>
              <a:gd name="connsiteX111" fmla="*/ 1205766 w 4206653"/>
              <a:gd name="connsiteY111" fmla="*/ 1451988 h 4743809"/>
              <a:gd name="connsiteX112" fmla="*/ 1046313 w 4206653"/>
              <a:gd name="connsiteY112" fmla="*/ 815409 h 4743809"/>
              <a:gd name="connsiteX113" fmla="*/ 1221553 w 4206653"/>
              <a:gd name="connsiteY113" fmla="*/ 1211958 h 4743809"/>
              <a:gd name="connsiteX0" fmla="*/ 1221553 w 4206653"/>
              <a:gd name="connsiteY0" fmla="*/ 1211958 h 4743809"/>
              <a:gd name="connsiteX1" fmla="*/ 1343911 w 4206653"/>
              <a:gd name="connsiteY1" fmla="*/ 1559828 h 4743809"/>
              <a:gd name="connsiteX2" fmla="*/ 1553023 w 4206653"/>
              <a:gd name="connsiteY2" fmla="*/ 1657728 h 4743809"/>
              <a:gd name="connsiteX3" fmla="*/ 1907353 w 4206653"/>
              <a:gd name="connsiteY3" fmla="*/ 1680588 h 4743809"/>
              <a:gd name="connsiteX4" fmla="*/ 2021653 w 4206653"/>
              <a:gd name="connsiteY4" fmla="*/ 1543428 h 4743809"/>
              <a:gd name="connsiteX5" fmla="*/ 2124523 w 4206653"/>
              <a:gd name="connsiteY5" fmla="*/ 1291968 h 4743809"/>
              <a:gd name="connsiteX6" fmla="*/ 2124523 w 4206653"/>
              <a:gd name="connsiteY6" fmla="*/ 1120518 h 4743809"/>
              <a:gd name="connsiteX7" fmla="*/ 2068029 w 4206653"/>
              <a:gd name="connsiteY7" fmla="*/ 825325 h 4743809"/>
              <a:gd name="connsiteX8" fmla="*/ 2078803 w 4206653"/>
              <a:gd name="connsiteY8" fmla="*/ 777618 h 4743809"/>
              <a:gd name="connsiteX9" fmla="*/ 2170243 w 4206653"/>
              <a:gd name="connsiteY9" fmla="*/ 1086228 h 4743809"/>
              <a:gd name="connsiteX10" fmla="*/ 2215963 w 4206653"/>
              <a:gd name="connsiteY10" fmla="*/ 1269108 h 4743809"/>
              <a:gd name="connsiteX11" fmla="*/ 2284543 w 4206653"/>
              <a:gd name="connsiteY11" fmla="*/ 1303398 h 4743809"/>
              <a:gd name="connsiteX12" fmla="*/ 2330263 w 4206653"/>
              <a:gd name="connsiteY12" fmla="*/ 1166238 h 4743809"/>
              <a:gd name="connsiteX13" fmla="*/ 2467423 w 4206653"/>
              <a:gd name="connsiteY13" fmla="*/ 880488 h 4743809"/>
              <a:gd name="connsiteX14" fmla="*/ 2558863 w 4206653"/>
              <a:gd name="connsiteY14" fmla="*/ 640458 h 4743809"/>
              <a:gd name="connsiteX15" fmla="*/ 2616013 w 4206653"/>
              <a:gd name="connsiteY15" fmla="*/ 537588 h 4743809"/>
              <a:gd name="connsiteX16" fmla="*/ 2558863 w 4206653"/>
              <a:gd name="connsiteY16" fmla="*/ 789048 h 4743809"/>
              <a:gd name="connsiteX17" fmla="*/ 2444563 w 4206653"/>
              <a:gd name="connsiteY17" fmla="*/ 1097658 h 4743809"/>
              <a:gd name="connsiteX18" fmla="*/ 2375983 w 4206653"/>
              <a:gd name="connsiteY18" fmla="*/ 1406268 h 4743809"/>
              <a:gd name="connsiteX19" fmla="*/ 2558863 w 4206653"/>
              <a:gd name="connsiteY19" fmla="*/ 1577718 h 4743809"/>
              <a:gd name="connsiteX20" fmla="*/ 2878903 w 4206653"/>
              <a:gd name="connsiteY20" fmla="*/ 1657728 h 4743809"/>
              <a:gd name="connsiteX21" fmla="*/ 3187513 w 4206653"/>
              <a:gd name="connsiteY21" fmla="*/ 1657728 h 4743809"/>
              <a:gd name="connsiteX22" fmla="*/ 3370393 w 4206653"/>
              <a:gd name="connsiteY22" fmla="*/ 1566288 h 4743809"/>
              <a:gd name="connsiteX23" fmla="*/ 3488066 w 4206653"/>
              <a:gd name="connsiteY23" fmla="*/ 1246753 h 4743809"/>
              <a:gd name="connsiteX24" fmla="*/ 3495138 w 4206653"/>
              <a:gd name="connsiteY24" fmla="*/ 1115548 h 4743809"/>
              <a:gd name="connsiteX25" fmla="*/ 3493650 w 4206653"/>
              <a:gd name="connsiteY25" fmla="*/ 1063976 h 4743809"/>
              <a:gd name="connsiteX26" fmla="*/ 3450403 w 4206653"/>
              <a:gd name="connsiteY26" fmla="*/ 777618 h 4743809"/>
              <a:gd name="connsiteX27" fmla="*/ 3119893 w 4206653"/>
              <a:gd name="connsiteY27" fmla="*/ 321571 h 4743809"/>
              <a:gd name="connsiteX28" fmla="*/ 3497351 w 4206653"/>
              <a:gd name="connsiteY28" fmla="*/ 674883 h 4743809"/>
              <a:gd name="connsiteX29" fmla="*/ 3759013 w 4206653"/>
              <a:gd name="connsiteY29" fmla="*/ 571878 h 4743809"/>
              <a:gd name="connsiteX30" fmla="*/ 3999043 w 4206653"/>
              <a:gd name="connsiteY30" fmla="*/ 91818 h 4743809"/>
              <a:gd name="connsiteX31" fmla="*/ 4033333 w 4206653"/>
              <a:gd name="connsiteY31" fmla="*/ 11808 h 4743809"/>
              <a:gd name="connsiteX32" fmla="*/ 3984569 w 4206653"/>
              <a:gd name="connsiteY32" fmla="*/ 247366 h 4743809"/>
              <a:gd name="connsiteX33" fmla="*/ 3812791 w 4206653"/>
              <a:gd name="connsiteY33" fmla="*/ 647417 h 4743809"/>
              <a:gd name="connsiteX34" fmla="*/ 3592906 w 4206653"/>
              <a:gd name="connsiteY34" fmla="*/ 811408 h 4743809"/>
              <a:gd name="connsiteX35" fmla="*/ 3604425 w 4206653"/>
              <a:gd name="connsiteY35" fmla="*/ 999253 h 4743809"/>
              <a:gd name="connsiteX36" fmla="*/ 3872985 w 4206653"/>
              <a:gd name="connsiteY36" fmla="*/ 881976 h 4743809"/>
              <a:gd name="connsiteX37" fmla="*/ 4200754 w 4206653"/>
              <a:gd name="connsiteY37" fmla="*/ 774136 h 4743809"/>
              <a:gd name="connsiteX38" fmla="*/ 4064251 w 4206653"/>
              <a:gd name="connsiteY38" fmla="*/ 847195 h 4743809"/>
              <a:gd name="connsiteX39" fmla="*/ 3818880 w 4206653"/>
              <a:gd name="connsiteY39" fmla="*/ 991305 h 4743809"/>
              <a:gd name="connsiteX40" fmla="*/ 3658531 w 4206653"/>
              <a:gd name="connsiteY40" fmla="*/ 1093178 h 4743809"/>
              <a:gd name="connsiteX41" fmla="*/ 3622838 w 4206653"/>
              <a:gd name="connsiteY41" fmla="*/ 1221401 h 4743809"/>
              <a:gd name="connsiteX42" fmla="*/ 3577446 w 4206653"/>
              <a:gd name="connsiteY42" fmla="*/ 1500691 h 4743809"/>
              <a:gd name="connsiteX43" fmla="*/ 3461833 w 4206653"/>
              <a:gd name="connsiteY43" fmla="*/ 1726308 h 4743809"/>
              <a:gd name="connsiteX44" fmla="*/ 3278953 w 4206653"/>
              <a:gd name="connsiteY44" fmla="*/ 2034918 h 4743809"/>
              <a:gd name="connsiteX45" fmla="*/ 3233233 w 4206653"/>
              <a:gd name="connsiteY45" fmla="*/ 2309238 h 4743809"/>
              <a:gd name="connsiteX46" fmla="*/ 3404683 w 4206653"/>
              <a:gd name="connsiteY46" fmla="*/ 2457828 h 4743809"/>
              <a:gd name="connsiteX47" fmla="*/ 3759013 w 4206653"/>
              <a:gd name="connsiteY47" fmla="*/ 2663568 h 4743809"/>
              <a:gd name="connsiteX48" fmla="*/ 4079053 w 4206653"/>
              <a:gd name="connsiteY48" fmla="*/ 2777868 h 4743809"/>
              <a:gd name="connsiteX49" fmla="*/ 4079053 w 4206653"/>
              <a:gd name="connsiteY49" fmla="*/ 2880738 h 4743809"/>
              <a:gd name="connsiteX50" fmla="*/ 3770443 w 4206653"/>
              <a:gd name="connsiteY50" fmla="*/ 2869308 h 4743809"/>
              <a:gd name="connsiteX51" fmla="*/ 3404683 w 4206653"/>
              <a:gd name="connsiteY51" fmla="*/ 2732148 h 4743809"/>
              <a:gd name="connsiteX52" fmla="*/ 3084643 w 4206653"/>
              <a:gd name="connsiteY52" fmla="*/ 2663568 h 4743809"/>
              <a:gd name="connsiteX53" fmla="*/ 2995919 w 4206653"/>
              <a:gd name="connsiteY53" fmla="*/ 2782832 h 4743809"/>
              <a:gd name="connsiteX54" fmla="*/ 2832855 w 4206653"/>
              <a:gd name="connsiteY54" fmla="*/ 2930924 h 4743809"/>
              <a:gd name="connsiteX55" fmla="*/ 2820111 w 4206653"/>
              <a:gd name="connsiteY55" fmla="*/ 3026344 h 4743809"/>
              <a:gd name="connsiteX56" fmla="*/ 2959241 w 4206653"/>
              <a:gd name="connsiteY56" fmla="*/ 3167976 h 4743809"/>
              <a:gd name="connsiteX57" fmla="*/ 3176083 w 4206653"/>
              <a:gd name="connsiteY57" fmla="*/ 3269358 h 4743809"/>
              <a:gd name="connsiteX58" fmla="*/ 3388239 w 4206653"/>
              <a:gd name="connsiteY58" fmla="*/ 3442290 h 4743809"/>
              <a:gd name="connsiteX59" fmla="*/ 3212014 w 4206653"/>
              <a:gd name="connsiteY59" fmla="*/ 3363782 h 4743809"/>
              <a:gd name="connsiteX60" fmla="*/ 3004633 w 4206653"/>
              <a:gd name="connsiteY60" fmla="*/ 3276814 h 4743809"/>
              <a:gd name="connsiteX61" fmla="*/ 2771676 w 4206653"/>
              <a:gd name="connsiteY61" fmla="*/ 3166987 h 4743809"/>
              <a:gd name="connsiteX62" fmla="*/ 2638873 w 4206653"/>
              <a:gd name="connsiteY62" fmla="*/ 3097908 h 4743809"/>
              <a:gd name="connsiteX63" fmla="*/ 2570293 w 4206653"/>
              <a:gd name="connsiteY63" fmla="*/ 3109338 h 4743809"/>
              <a:gd name="connsiteX64" fmla="*/ 2525557 w 4206653"/>
              <a:gd name="connsiteY64" fmla="*/ 3326508 h 4743809"/>
              <a:gd name="connsiteX65" fmla="*/ 2584349 w 4206653"/>
              <a:gd name="connsiteY65" fmla="*/ 3577470 h 4743809"/>
              <a:gd name="connsiteX66" fmla="*/ 2663703 w 4206653"/>
              <a:gd name="connsiteY66" fmla="*/ 3996904 h 4743809"/>
              <a:gd name="connsiteX67" fmla="*/ 2633113 w 4206653"/>
              <a:gd name="connsiteY67" fmla="*/ 4192703 h 4743809"/>
              <a:gd name="connsiteX68" fmla="*/ 2539703 w 4206653"/>
              <a:gd name="connsiteY68" fmla="*/ 4455574 h 4743809"/>
              <a:gd name="connsiteX69" fmla="*/ 2595212 w 4206653"/>
              <a:gd name="connsiteY69" fmla="*/ 3945217 h 4743809"/>
              <a:gd name="connsiteX70" fmla="*/ 2481240 w 4206653"/>
              <a:gd name="connsiteY70" fmla="*/ 3566538 h 4743809"/>
              <a:gd name="connsiteX71" fmla="*/ 2307403 w 4206653"/>
              <a:gd name="connsiteY71" fmla="*/ 3166488 h 4743809"/>
              <a:gd name="connsiteX72" fmla="*/ 2261683 w 4206653"/>
              <a:gd name="connsiteY72" fmla="*/ 3063618 h 4743809"/>
              <a:gd name="connsiteX73" fmla="*/ 2078803 w 4206653"/>
              <a:gd name="connsiteY73" fmla="*/ 2949318 h 4743809"/>
              <a:gd name="connsiteX74" fmla="*/ 1824299 w 4206653"/>
              <a:gd name="connsiteY74" fmla="*/ 3002494 h 4743809"/>
              <a:gd name="connsiteX75" fmla="*/ 1412162 w 4206653"/>
              <a:gd name="connsiteY75" fmla="*/ 3235573 h 4743809"/>
              <a:gd name="connsiteX76" fmla="*/ 1381573 w 4206653"/>
              <a:gd name="connsiteY76" fmla="*/ 3680838 h 4743809"/>
              <a:gd name="connsiteX77" fmla="*/ 1340867 w 4206653"/>
              <a:gd name="connsiteY77" fmla="*/ 3980504 h 4743809"/>
              <a:gd name="connsiteX78" fmla="*/ 1197619 w 4206653"/>
              <a:gd name="connsiteY78" fmla="*/ 4738831 h 4743809"/>
              <a:gd name="connsiteX79" fmla="*/ 1198693 w 4206653"/>
              <a:gd name="connsiteY79" fmla="*/ 4298058 h 4743809"/>
              <a:gd name="connsiteX80" fmla="*/ 1242772 w 4206653"/>
              <a:gd name="connsiteY80" fmla="*/ 4080888 h 4743809"/>
              <a:gd name="connsiteX81" fmla="*/ 1198693 w 4206653"/>
              <a:gd name="connsiteY81" fmla="*/ 3909438 h 4743809"/>
              <a:gd name="connsiteX82" fmla="*/ 970093 w 4206653"/>
              <a:gd name="connsiteY82" fmla="*/ 3989448 h 4743809"/>
              <a:gd name="connsiteX83" fmla="*/ 770028 w 4206653"/>
              <a:gd name="connsiteY83" fmla="*/ 4167767 h 4743809"/>
              <a:gd name="connsiteX84" fmla="*/ 555808 w 4206653"/>
              <a:gd name="connsiteY84" fmla="*/ 4355688 h 4743809"/>
              <a:gd name="connsiteX85" fmla="*/ 785900 w 4206653"/>
              <a:gd name="connsiteY85" fmla="*/ 4017771 h 4743809"/>
              <a:gd name="connsiteX86" fmla="*/ 1130113 w 4206653"/>
              <a:gd name="connsiteY86" fmla="*/ 3817500 h 4743809"/>
              <a:gd name="connsiteX87" fmla="*/ 1278703 w 4206653"/>
              <a:gd name="connsiteY87" fmla="*/ 3726558 h 4743809"/>
              <a:gd name="connsiteX88" fmla="*/ 1269661 w 4206653"/>
              <a:gd name="connsiteY88" fmla="*/ 3390117 h 4743809"/>
              <a:gd name="connsiteX89" fmla="*/ 1309620 w 4206653"/>
              <a:gd name="connsiteY89" fmla="*/ 3169963 h 4743809"/>
              <a:gd name="connsiteX90" fmla="*/ 1393003 w 4206653"/>
              <a:gd name="connsiteY90" fmla="*/ 3052188 h 4743809"/>
              <a:gd name="connsiteX91" fmla="*/ 1080693 w 4206653"/>
              <a:gd name="connsiteY91" fmla="*/ 2984604 h 4743809"/>
              <a:gd name="connsiteX92" fmla="*/ 663453 w 4206653"/>
              <a:gd name="connsiteY92" fmla="*/ 3023360 h 4743809"/>
              <a:gd name="connsiteX93" fmla="*/ 235111 w 4206653"/>
              <a:gd name="connsiteY93" fmla="*/ 3217172 h 4743809"/>
              <a:gd name="connsiteX94" fmla="*/ 421453 w 4206653"/>
              <a:gd name="connsiteY94" fmla="*/ 3029328 h 4743809"/>
              <a:gd name="connsiteX95" fmla="*/ 627193 w 4206653"/>
              <a:gd name="connsiteY95" fmla="*/ 2926458 h 4743809"/>
              <a:gd name="connsiteX96" fmla="*/ 854480 w 4206653"/>
              <a:gd name="connsiteY96" fmla="*/ 2889178 h 4743809"/>
              <a:gd name="connsiteX97" fmla="*/ 1149272 w 4206653"/>
              <a:gd name="connsiteY97" fmla="*/ 2889676 h 4743809"/>
              <a:gd name="connsiteX98" fmla="*/ 1531894 w 4206653"/>
              <a:gd name="connsiteY98" fmla="*/ 2917507 h 4743809"/>
              <a:gd name="connsiteX99" fmla="*/ 1860559 w 4206653"/>
              <a:gd name="connsiteY99" fmla="*/ 2766431 h 4743809"/>
              <a:gd name="connsiteX100" fmla="*/ 1701613 w 4206653"/>
              <a:gd name="connsiteY100" fmla="*/ 2263518 h 4743809"/>
              <a:gd name="connsiteX101" fmla="*/ 1690183 w 4206653"/>
              <a:gd name="connsiteY101" fmla="*/ 1966338 h 4743809"/>
              <a:gd name="connsiteX102" fmla="*/ 1381991 w 4206653"/>
              <a:gd name="connsiteY102" fmla="*/ 1841604 h 4743809"/>
              <a:gd name="connsiteX103" fmla="*/ 1095823 w 4206653"/>
              <a:gd name="connsiteY103" fmla="*/ 1714878 h 4743809"/>
              <a:gd name="connsiteX104" fmla="*/ 746507 w 4206653"/>
              <a:gd name="connsiteY104" fmla="*/ 1626415 h 4743809"/>
              <a:gd name="connsiteX105" fmla="*/ 352873 w 4206653"/>
              <a:gd name="connsiteY105" fmla="*/ 1726308 h 4743809"/>
              <a:gd name="connsiteX106" fmla="*/ 113171 w 4206653"/>
              <a:gd name="connsiteY106" fmla="*/ 1763582 h 4743809"/>
              <a:gd name="connsiteX107" fmla="*/ 9973 w 4206653"/>
              <a:gd name="connsiteY107" fmla="*/ 1737738 h 4743809"/>
              <a:gd name="connsiteX108" fmla="*/ 348516 w 4206653"/>
              <a:gd name="connsiteY108" fmla="*/ 1643812 h 4743809"/>
              <a:gd name="connsiteX109" fmla="*/ 653097 w 4206653"/>
              <a:gd name="connsiteY109" fmla="*/ 1543920 h 4743809"/>
              <a:gd name="connsiteX110" fmla="*/ 1072963 w 4206653"/>
              <a:gd name="connsiteY110" fmla="*/ 1612008 h 4743809"/>
              <a:gd name="connsiteX111" fmla="*/ 1244413 w 4206653"/>
              <a:gd name="connsiteY111" fmla="*/ 1657728 h 4743809"/>
              <a:gd name="connsiteX112" fmla="*/ 1205766 w 4206653"/>
              <a:gd name="connsiteY112" fmla="*/ 1451988 h 4743809"/>
              <a:gd name="connsiteX113" fmla="*/ 1046313 w 4206653"/>
              <a:gd name="connsiteY113" fmla="*/ 815409 h 4743809"/>
              <a:gd name="connsiteX114" fmla="*/ 1221553 w 4206653"/>
              <a:gd name="connsiteY114" fmla="*/ 1211958 h 4743809"/>
              <a:gd name="connsiteX0" fmla="*/ 1221553 w 4206653"/>
              <a:gd name="connsiteY0" fmla="*/ 1211958 h 4743809"/>
              <a:gd name="connsiteX1" fmla="*/ 1343911 w 4206653"/>
              <a:gd name="connsiteY1" fmla="*/ 1559828 h 4743809"/>
              <a:gd name="connsiteX2" fmla="*/ 1553023 w 4206653"/>
              <a:gd name="connsiteY2" fmla="*/ 1657728 h 4743809"/>
              <a:gd name="connsiteX3" fmla="*/ 1907353 w 4206653"/>
              <a:gd name="connsiteY3" fmla="*/ 1680588 h 4743809"/>
              <a:gd name="connsiteX4" fmla="*/ 2021653 w 4206653"/>
              <a:gd name="connsiteY4" fmla="*/ 1543428 h 4743809"/>
              <a:gd name="connsiteX5" fmla="*/ 2124523 w 4206653"/>
              <a:gd name="connsiteY5" fmla="*/ 1291968 h 4743809"/>
              <a:gd name="connsiteX6" fmla="*/ 2124523 w 4206653"/>
              <a:gd name="connsiteY6" fmla="*/ 1120518 h 4743809"/>
              <a:gd name="connsiteX7" fmla="*/ 2068029 w 4206653"/>
              <a:gd name="connsiteY7" fmla="*/ 825325 h 4743809"/>
              <a:gd name="connsiteX8" fmla="*/ 2078803 w 4206653"/>
              <a:gd name="connsiteY8" fmla="*/ 777618 h 4743809"/>
              <a:gd name="connsiteX9" fmla="*/ 2170243 w 4206653"/>
              <a:gd name="connsiteY9" fmla="*/ 1086228 h 4743809"/>
              <a:gd name="connsiteX10" fmla="*/ 2215963 w 4206653"/>
              <a:gd name="connsiteY10" fmla="*/ 1269108 h 4743809"/>
              <a:gd name="connsiteX11" fmla="*/ 2284543 w 4206653"/>
              <a:gd name="connsiteY11" fmla="*/ 1303398 h 4743809"/>
              <a:gd name="connsiteX12" fmla="*/ 2330263 w 4206653"/>
              <a:gd name="connsiteY12" fmla="*/ 1166238 h 4743809"/>
              <a:gd name="connsiteX13" fmla="*/ 2467423 w 4206653"/>
              <a:gd name="connsiteY13" fmla="*/ 880488 h 4743809"/>
              <a:gd name="connsiteX14" fmla="*/ 2558863 w 4206653"/>
              <a:gd name="connsiteY14" fmla="*/ 640458 h 4743809"/>
              <a:gd name="connsiteX15" fmla="*/ 2616013 w 4206653"/>
              <a:gd name="connsiteY15" fmla="*/ 537588 h 4743809"/>
              <a:gd name="connsiteX16" fmla="*/ 2558863 w 4206653"/>
              <a:gd name="connsiteY16" fmla="*/ 789048 h 4743809"/>
              <a:gd name="connsiteX17" fmla="*/ 2444563 w 4206653"/>
              <a:gd name="connsiteY17" fmla="*/ 1097658 h 4743809"/>
              <a:gd name="connsiteX18" fmla="*/ 2375983 w 4206653"/>
              <a:gd name="connsiteY18" fmla="*/ 1406268 h 4743809"/>
              <a:gd name="connsiteX19" fmla="*/ 2558863 w 4206653"/>
              <a:gd name="connsiteY19" fmla="*/ 1577718 h 4743809"/>
              <a:gd name="connsiteX20" fmla="*/ 2878903 w 4206653"/>
              <a:gd name="connsiteY20" fmla="*/ 1657728 h 4743809"/>
              <a:gd name="connsiteX21" fmla="*/ 3187513 w 4206653"/>
              <a:gd name="connsiteY21" fmla="*/ 1657728 h 4743809"/>
              <a:gd name="connsiteX22" fmla="*/ 3370393 w 4206653"/>
              <a:gd name="connsiteY22" fmla="*/ 1566288 h 4743809"/>
              <a:gd name="connsiteX23" fmla="*/ 3488066 w 4206653"/>
              <a:gd name="connsiteY23" fmla="*/ 1246753 h 4743809"/>
              <a:gd name="connsiteX24" fmla="*/ 3495138 w 4206653"/>
              <a:gd name="connsiteY24" fmla="*/ 1115548 h 4743809"/>
              <a:gd name="connsiteX25" fmla="*/ 3493650 w 4206653"/>
              <a:gd name="connsiteY25" fmla="*/ 1063976 h 4743809"/>
              <a:gd name="connsiteX26" fmla="*/ 3450403 w 4206653"/>
              <a:gd name="connsiteY26" fmla="*/ 777618 h 4743809"/>
              <a:gd name="connsiteX27" fmla="*/ 3119893 w 4206653"/>
              <a:gd name="connsiteY27" fmla="*/ 321571 h 4743809"/>
              <a:gd name="connsiteX28" fmla="*/ 3497351 w 4206653"/>
              <a:gd name="connsiteY28" fmla="*/ 674883 h 4743809"/>
              <a:gd name="connsiteX29" fmla="*/ 3759013 w 4206653"/>
              <a:gd name="connsiteY29" fmla="*/ 571878 h 4743809"/>
              <a:gd name="connsiteX30" fmla="*/ 3999043 w 4206653"/>
              <a:gd name="connsiteY30" fmla="*/ 91818 h 4743809"/>
              <a:gd name="connsiteX31" fmla="*/ 4033333 w 4206653"/>
              <a:gd name="connsiteY31" fmla="*/ 11808 h 4743809"/>
              <a:gd name="connsiteX32" fmla="*/ 3984569 w 4206653"/>
              <a:gd name="connsiteY32" fmla="*/ 247366 h 4743809"/>
              <a:gd name="connsiteX33" fmla="*/ 3812791 w 4206653"/>
              <a:gd name="connsiteY33" fmla="*/ 647417 h 4743809"/>
              <a:gd name="connsiteX34" fmla="*/ 3592906 w 4206653"/>
              <a:gd name="connsiteY34" fmla="*/ 811408 h 4743809"/>
              <a:gd name="connsiteX35" fmla="*/ 3604425 w 4206653"/>
              <a:gd name="connsiteY35" fmla="*/ 999253 h 4743809"/>
              <a:gd name="connsiteX36" fmla="*/ 3872985 w 4206653"/>
              <a:gd name="connsiteY36" fmla="*/ 881976 h 4743809"/>
              <a:gd name="connsiteX37" fmla="*/ 4200754 w 4206653"/>
              <a:gd name="connsiteY37" fmla="*/ 774136 h 4743809"/>
              <a:gd name="connsiteX38" fmla="*/ 4064251 w 4206653"/>
              <a:gd name="connsiteY38" fmla="*/ 847195 h 4743809"/>
              <a:gd name="connsiteX39" fmla="*/ 3818880 w 4206653"/>
              <a:gd name="connsiteY39" fmla="*/ 991305 h 4743809"/>
              <a:gd name="connsiteX40" fmla="*/ 3658531 w 4206653"/>
              <a:gd name="connsiteY40" fmla="*/ 1093178 h 4743809"/>
              <a:gd name="connsiteX41" fmla="*/ 3622838 w 4206653"/>
              <a:gd name="connsiteY41" fmla="*/ 1221401 h 4743809"/>
              <a:gd name="connsiteX42" fmla="*/ 3577446 w 4206653"/>
              <a:gd name="connsiteY42" fmla="*/ 1500691 h 4743809"/>
              <a:gd name="connsiteX43" fmla="*/ 3461833 w 4206653"/>
              <a:gd name="connsiteY43" fmla="*/ 1726308 h 4743809"/>
              <a:gd name="connsiteX44" fmla="*/ 3278953 w 4206653"/>
              <a:gd name="connsiteY44" fmla="*/ 2034918 h 4743809"/>
              <a:gd name="connsiteX45" fmla="*/ 3233233 w 4206653"/>
              <a:gd name="connsiteY45" fmla="*/ 2309238 h 4743809"/>
              <a:gd name="connsiteX46" fmla="*/ 3404683 w 4206653"/>
              <a:gd name="connsiteY46" fmla="*/ 2457828 h 4743809"/>
              <a:gd name="connsiteX47" fmla="*/ 3759013 w 4206653"/>
              <a:gd name="connsiteY47" fmla="*/ 2663568 h 4743809"/>
              <a:gd name="connsiteX48" fmla="*/ 4079053 w 4206653"/>
              <a:gd name="connsiteY48" fmla="*/ 2777868 h 4743809"/>
              <a:gd name="connsiteX49" fmla="*/ 4079053 w 4206653"/>
              <a:gd name="connsiteY49" fmla="*/ 2880738 h 4743809"/>
              <a:gd name="connsiteX50" fmla="*/ 3770443 w 4206653"/>
              <a:gd name="connsiteY50" fmla="*/ 2869308 h 4743809"/>
              <a:gd name="connsiteX51" fmla="*/ 3404683 w 4206653"/>
              <a:gd name="connsiteY51" fmla="*/ 2732148 h 4743809"/>
              <a:gd name="connsiteX52" fmla="*/ 3084643 w 4206653"/>
              <a:gd name="connsiteY52" fmla="*/ 2663568 h 4743809"/>
              <a:gd name="connsiteX53" fmla="*/ 2995919 w 4206653"/>
              <a:gd name="connsiteY53" fmla="*/ 2782832 h 4743809"/>
              <a:gd name="connsiteX54" fmla="*/ 2832855 w 4206653"/>
              <a:gd name="connsiteY54" fmla="*/ 2930924 h 4743809"/>
              <a:gd name="connsiteX55" fmla="*/ 2820111 w 4206653"/>
              <a:gd name="connsiteY55" fmla="*/ 3026344 h 4743809"/>
              <a:gd name="connsiteX56" fmla="*/ 2959241 w 4206653"/>
              <a:gd name="connsiteY56" fmla="*/ 3167976 h 4743809"/>
              <a:gd name="connsiteX57" fmla="*/ 3176083 w 4206653"/>
              <a:gd name="connsiteY57" fmla="*/ 3269358 h 4743809"/>
              <a:gd name="connsiteX58" fmla="*/ 3388239 w 4206653"/>
              <a:gd name="connsiteY58" fmla="*/ 3442290 h 4743809"/>
              <a:gd name="connsiteX59" fmla="*/ 3212014 w 4206653"/>
              <a:gd name="connsiteY59" fmla="*/ 3363782 h 4743809"/>
              <a:gd name="connsiteX60" fmla="*/ 3004633 w 4206653"/>
              <a:gd name="connsiteY60" fmla="*/ 3276814 h 4743809"/>
              <a:gd name="connsiteX61" fmla="*/ 2771676 w 4206653"/>
              <a:gd name="connsiteY61" fmla="*/ 3166987 h 4743809"/>
              <a:gd name="connsiteX62" fmla="*/ 2638873 w 4206653"/>
              <a:gd name="connsiteY62" fmla="*/ 3097908 h 4743809"/>
              <a:gd name="connsiteX63" fmla="*/ 2570293 w 4206653"/>
              <a:gd name="connsiteY63" fmla="*/ 3109338 h 4743809"/>
              <a:gd name="connsiteX64" fmla="*/ 2525557 w 4206653"/>
              <a:gd name="connsiteY64" fmla="*/ 3326508 h 4743809"/>
              <a:gd name="connsiteX65" fmla="*/ 2584349 w 4206653"/>
              <a:gd name="connsiteY65" fmla="*/ 3577470 h 4743809"/>
              <a:gd name="connsiteX66" fmla="*/ 2663703 w 4206653"/>
              <a:gd name="connsiteY66" fmla="*/ 3996904 h 4743809"/>
              <a:gd name="connsiteX67" fmla="*/ 2633113 w 4206653"/>
              <a:gd name="connsiteY67" fmla="*/ 4192703 h 4743809"/>
              <a:gd name="connsiteX68" fmla="*/ 2539703 w 4206653"/>
              <a:gd name="connsiteY68" fmla="*/ 4455574 h 4743809"/>
              <a:gd name="connsiteX69" fmla="*/ 2595212 w 4206653"/>
              <a:gd name="connsiteY69" fmla="*/ 3945217 h 4743809"/>
              <a:gd name="connsiteX70" fmla="*/ 2481240 w 4206653"/>
              <a:gd name="connsiteY70" fmla="*/ 3566538 h 4743809"/>
              <a:gd name="connsiteX71" fmla="*/ 2307403 w 4206653"/>
              <a:gd name="connsiteY71" fmla="*/ 3166488 h 4743809"/>
              <a:gd name="connsiteX72" fmla="*/ 2261683 w 4206653"/>
              <a:gd name="connsiteY72" fmla="*/ 3063618 h 4743809"/>
              <a:gd name="connsiteX73" fmla="*/ 2078803 w 4206653"/>
              <a:gd name="connsiteY73" fmla="*/ 2949318 h 4743809"/>
              <a:gd name="connsiteX74" fmla="*/ 1824299 w 4206653"/>
              <a:gd name="connsiteY74" fmla="*/ 3002494 h 4743809"/>
              <a:gd name="connsiteX75" fmla="*/ 1412162 w 4206653"/>
              <a:gd name="connsiteY75" fmla="*/ 3235573 h 4743809"/>
              <a:gd name="connsiteX76" fmla="*/ 1381573 w 4206653"/>
              <a:gd name="connsiteY76" fmla="*/ 3680838 h 4743809"/>
              <a:gd name="connsiteX77" fmla="*/ 1340867 w 4206653"/>
              <a:gd name="connsiteY77" fmla="*/ 3980504 h 4743809"/>
              <a:gd name="connsiteX78" fmla="*/ 1197619 w 4206653"/>
              <a:gd name="connsiteY78" fmla="*/ 4738831 h 4743809"/>
              <a:gd name="connsiteX79" fmla="*/ 1198693 w 4206653"/>
              <a:gd name="connsiteY79" fmla="*/ 4298058 h 4743809"/>
              <a:gd name="connsiteX80" fmla="*/ 1242772 w 4206653"/>
              <a:gd name="connsiteY80" fmla="*/ 4080888 h 4743809"/>
              <a:gd name="connsiteX81" fmla="*/ 1198693 w 4206653"/>
              <a:gd name="connsiteY81" fmla="*/ 3909438 h 4743809"/>
              <a:gd name="connsiteX82" fmla="*/ 970093 w 4206653"/>
              <a:gd name="connsiteY82" fmla="*/ 3989448 h 4743809"/>
              <a:gd name="connsiteX83" fmla="*/ 766328 w 4206653"/>
              <a:gd name="connsiteY83" fmla="*/ 4145406 h 4743809"/>
              <a:gd name="connsiteX84" fmla="*/ 555808 w 4206653"/>
              <a:gd name="connsiteY84" fmla="*/ 4355688 h 4743809"/>
              <a:gd name="connsiteX85" fmla="*/ 785900 w 4206653"/>
              <a:gd name="connsiteY85" fmla="*/ 4017771 h 4743809"/>
              <a:gd name="connsiteX86" fmla="*/ 1130113 w 4206653"/>
              <a:gd name="connsiteY86" fmla="*/ 3817500 h 4743809"/>
              <a:gd name="connsiteX87" fmla="*/ 1278703 w 4206653"/>
              <a:gd name="connsiteY87" fmla="*/ 3726558 h 4743809"/>
              <a:gd name="connsiteX88" fmla="*/ 1269661 w 4206653"/>
              <a:gd name="connsiteY88" fmla="*/ 3390117 h 4743809"/>
              <a:gd name="connsiteX89" fmla="*/ 1309620 w 4206653"/>
              <a:gd name="connsiteY89" fmla="*/ 3169963 h 4743809"/>
              <a:gd name="connsiteX90" fmla="*/ 1393003 w 4206653"/>
              <a:gd name="connsiteY90" fmla="*/ 3052188 h 4743809"/>
              <a:gd name="connsiteX91" fmla="*/ 1080693 w 4206653"/>
              <a:gd name="connsiteY91" fmla="*/ 2984604 h 4743809"/>
              <a:gd name="connsiteX92" fmla="*/ 663453 w 4206653"/>
              <a:gd name="connsiteY92" fmla="*/ 3023360 h 4743809"/>
              <a:gd name="connsiteX93" fmla="*/ 235111 w 4206653"/>
              <a:gd name="connsiteY93" fmla="*/ 3217172 h 4743809"/>
              <a:gd name="connsiteX94" fmla="*/ 421453 w 4206653"/>
              <a:gd name="connsiteY94" fmla="*/ 3029328 h 4743809"/>
              <a:gd name="connsiteX95" fmla="*/ 627193 w 4206653"/>
              <a:gd name="connsiteY95" fmla="*/ 2926458 h 4743809"/>
              <a:gd name="connsiteX96" fmla="*/ 854480 w 4206653"/>
              <a:gd name="connsiteY96" fmla="*/ 2889178 h 4743809"/>
              <a:gd name="connsiteX97" fmla="*/ 1149272 w 4206653"/>
              <a:gd name="connsiteY97" fmla="*/ 2889676 h 4743809"/>
              <a:gd name="connsiteX98" fmla="*/ 1531894 w 4206653"/>
              <a:gd name="connsiteY98" fmla="*/ 2917507 h 4743809"/>
              <a:gd name="connsiteX99" fmla="*/ 1860559 w 4206653"/>
              <a:gd name="connsiteY99" fmla="*/ 2766431 h 4743809"/>
              <a:gd name="connsiteX100" fmla="*/ 1701613 w 4206653"/>
              <a:gd name="connsiteY100" fmla="*/ 2263518 h 4743809"/>
              <a:gd name="connsiteX101" fmla="*/ 1690183 w 4206653"/>
              <a:gd name="connsiteY101" fmla="*/ 1966338 h 4743809"/>
              <a:gd name="connsiteX102" fmla="*/ 1381991 w 4206653"/>
              <a:gd name="connsiteY102" fmla="*/ 1841604 h 4743809"/>
              <a:gd name="connsiteX103" fmla="*/ 1095823 w 4206653"/>
              <a:gd name="connsiteY103" fmla="*/ 1714878 h 4743809"/>
              <a:gd name="connsiteX104" fmla="*/ 746507 w 4206653"/>
              <a:gd name="connsiteY104" fmla="*/ 1626415 h 4743809"/>
              <a:gd name="connsiteX105" fmla="*/ 352873 w 4206653"/>
              <a:gd name="connsiteY105" fmla="*/ 1726308 h 4743809"/>
              <a:gd name="connsiteX106" fmla="*/ 113171 w 4206653"/>
              <a:gd name="connsiteY106" fmla="*/ 1763582 h 4743809"/>
              <a:gd name="connsiteX107" fmla="*/ 9973 w 4206653"/>
              <a:gd name="connsiteY107" fmla="*/ 1737738 h 4743809"/>
              <a:gd name="connsiteX108" fmla="*/ 348516 w 4206653"/>
              <a:gd name="connsiteY108" fmla="*/ 1643812 h 4743809"/>
              <a:gd name="connsiteX109" fmla="*/ 653097 w 4206653"/>
              <a:gd name="connsiteY109" fmla="*/ 1543920 h 4743809"/>
              <a:gd name="connsiteX110" fmla="*/ 1072963 w 4206653"/>
              <a:gd name="connsiteY110" fmla="*/ 1612008 h 4743809"/>
              <a:gd name="connsiteX111" fmla="*/ 1244413 w 4206653"/>
              <a:gd name="connsiteY111" fmla="*/ 1657728 h 4743809"/>
              <a:gd name="connsiteX112" fmla="*/ 1205766 w 4206653"/>
              <a:gd name="connsiteY112" fmla="*/ 1451988 h 4743809"/>
              <a:gd name="connsiteX113" fmla="*/ 1046313 w 4206653"/>
              <a:gd name="connsiteY113" fmla="*/ 815409 h 4743809"/>
              <a:gd name="connsiteX114" fmla="*/ 1221553 w 4206653"/>
              <a:gd name="connsiteY114" fmla="*/ 1211958 h 4743809"/>
              <a:gd name="connsiteX0" fmla="*/ 1221553 w 4206653"/>
              <a:gd name="connsiteY0" fmla="*/ 1211958 h 4745608"/>
              <a:gd name="connsiteX1" fmla="*/ 1343911 w 4206653"/>
              <a:gd name="connsiteY1" fmla="*/ 1559828 h 4745608"/>
              <a:gd name="connsiteX2" fmla="*/ 1553023 w 4206653"/>
              <a:gd name="connsiteY2" fmla="*/ 1657728 h 4745608"/>
              <a:gd name="connsiteX3" fmla="*/ 1907353 w 4206653"/>
              <a:gd name="connsiteY3" fmla="*/ 1680588 h 4745608"/>
              <a:gd name="connsiteX4" fmla="*/ 2021653 w 4206653"/>
              <a:gd name="connsiteY4" fmla="*/ 1543428 h 4745608"/>
              <a:gd name="connsiteX5" fmla="*/ 2124523 w 4206653"/>
              <a:gd name="connsiteY5" fmla="*/ 1291968 h 4745608"/>
              <a:gd name="connsiteX6" fmla="*/ 2124523 w 4206653"/>
              <a:gd name="connsiteY6" fmla="*/ 1120518 h 4745608"/>
              <a:gd name="connsiteX7" fmla="*/ 2068029 w 4206653"/>
              <a:gd name="connsiteY7" fmla="*/ 825325 h 4745608"/>
              <a:gd name="connsiteX8" fmla="*/ 2078803 w 4206653"/>
              <a:gd name="connsiteY8" fmla="*/ 777618 h 4745608"/>
              <a:gd name="connsiteX9" fmla="*/ 2170243 w 4206653"/>
              <a:gd name="connsiteY9" fmla="*/ 1086228 h 4745608"/>
              <a:gd name="connsiteX10" fmla="*/ 2215963 w 4206653"/>
              <a:gd name="connsiteY10" fmla="*/ 1269108 h 4745608"/>
              <a:gd name="connsiteX11" fmla="*/ 2284543 w 4206653"/>
              <a:gd name="connsiteY11" fmla="*/ 1303398 h 4745608"/>
              <a:gd name="connsiteX12" fmla="*/ 2330263 w 4206653"/>
              <a:gd name="connsiteY12" fmla="*/ 1166238 h 4745608"/>
              <a:gd name="connsiteX13" fmla="*/ 2467423 w 4206653"/>
              <a:gd name="connsiteY13" fmla="*/ 880488 h 4745608"/>
              <a:gd name="connsiteX14" fmla="*/ 2558863 w 4206653"/>
              <a:gd name="connsiteY14" fmla="*/ 640458 h 4745608"/>
              <a:gd name="connsiteX15" fmla="*/ 2616013 w 4206653"/>
              <a:gd name="connsiteY15" fmla="*/ 537588 h 4745608"/>
              <a:gd name="connsiteX16" fmla="*/ 2558863 w 4206653"/>
              <a:gd name="connsiteY16" fmla="*/ 789048 h 4745608"/>
              <a:gd name="connsiteX17" fmla="*/ 2444563 w 4206653"/>
              <a:gd name="connsiteY17" fmla="*/ 1097658 h 4745608"/>
              <a:gd name="connsiteX18" fmla="*/ 2375983 w 4206653"/>
              <a:gd name="connsiteY18" fmla="*/ 1406268 h 4745608"/>
              <a:gd name="connsiteX19" fmla="*/ 2558863 w 4206653"/>
              <a:gd name="connsiteY19" fmla="*/ 1577718 h 4745608"/>
              <a:gd name="connsiteX20" fmla="*/ 2878903 w 4206653"/>
              <a:gd name="connsiteY20" fmla="*/ 1657728 h 4745608"/>
              <a:gd name="connsiteX21" fmla="*/ 3187513 w 4206653"/>
              <a:gd name="connsiteY21" fmla="*/ 1657728 h 4745608"/>
              <a:gd name="connsiteX22" fmla="*/ 3370393 w 4206653"/>
              <a:gd name="connsiteY22" fmla="*/ 1566288 h 4745608"/>
              <a:gd name="connsiteX23" fmla="*/ 3488066 w 4206653"/>
              <a:gd name="connsiteY23" fmla="*/ 1246753 h 4745608"/>
              <a:gd name="connsiteX24" fmla="*/ 3495138 w 4206653"/>
              <a:gd name="connsiteY24" fmla="*/ 1115548 h 4745608"/>
              <a:gd name="connsiteX25" fmla="*/ 3493650 w 4206653"/>
              <a:gd name="connsiteY25" fmla="*/ 1063976 h 4745608"/>
              <a:gd name="connsiteX26" fmla="*/ 3450403 w 4206653"/>
              <a:gd name="connsiteY26" fmla="*/ 777618 h 4745608"/>
              <a:gd name="connsiteX27" fmla="*/ 3119893 w 4206653"/>
              <a:gd name="connsiteY27" fmla="*/ 321571 h 4745608"/>
              <a:gd name="connsiteX28" fmla="*/ 3497351 w 4206653"/>
              <a:gd name="connsiteY28" fmla="*/ 674883 h 4745608"/>
              <a:gd name="connsiteX29" fmla="*/ 3759013 w 4206653"/>
              <a:gd name="connsiteY29" fmla="*/ 571878 h 4745608"/>
              <a:gd name="connsiteX30" fmla="*/ 3999043 w 4206653"/>
              <a:gd name="connsiteY30" fmla="*/ 91818 h 4745608"/>
              <a:gd name="connsiteX31" fmla="*/ 4033333 w 4206653"/>
              <a:gd name="connsiteY31" fmla="*/ 11808 h 4745608"/>
              <a:gd name="connsiteX32" fmla="*/ 3984569 w 4206653"/>
              <a:gd name="connsiteY32" fmla="*/ 247366 h 4745608"/>
              <a:gd name="connsiteX33" fmla="*/ 3812791 w 4206653"/>
              <a:gd name="connsiteY33" fmla="*/ 647417 h 4745608"/>
              <a:gd name="connsiteX34" fmla="*/ 3592906 w 4206653"/>
              <a:gd name="connsiteY34" fmla="*/ 811408 h 4745608"/>
              <a:gd name="connsiteX35" fmla="*/ 3604425 w 4206653"/>
              <a:gd name="connsiteY35" fmla="*/ 999253 h 4745608"/>
              <a:gd name="connsiteX36" fmla="*/ 3872985 w 4206653"/>
              <a:gd name="connsiteY36" fmla="*/ 881976 h 4745608"/>
              <a:gd name="connsiteX37" fmla="*/ 4200754 w 4206653"/>
              <a:gd name="connsiteY37" fmla="*/ 774136 h 4745608"/>
              <a:gd name="connsiteX38" fmla="*/ 4064251 w 4206653"/>
              <a:gd name="connsiteY38" fmla="*/ 847195 h 4745608"/>
              <a:gd name="connsiteX39" fmla="*/ 3818880 w 4206653"/>
              <a:gd name="connsiteY39" fmla="*/ 991305 h 4745608"/>
              <a:gd name="connsiteX40" fmla="*/ 3658531 w 4206653"/>
              <a:gd name="connsiteY40" fmla="*/ 1093178 h 4745608"/>
              <a:gd name="connsiteX41" fmla="*/ 3622838 w 4206653"/>
              <a:gd name="connsiteY41" fmla="*/ 1221401 h 4745608"/>
              <a:gd name="connsiteX42" fmla="*/ 3577446 w 4206653"/>
              <a:gd name="connsiteY42" fmla="*/ 1500691 h 4745608"/>
              <a:gd name="connsiteX43" fmla="*/ 3461833 w 4206653"/>
              <a:gd name="connsiteY43" fmla="*/ 1726308 h 4745608"/>
              <a:gd name="connsiteX44" fmla="*/ 3278953 w 4206653"/>
              <a:gd name="connsiteY44" fmla="*/ 2034918 h 4745608"/>
              <a:gd name="connsiteX45" fmla="*/ 3233233 w 4206653"/>
              <a:gd name="connsiteY45" fmla="*/ 2309238 h 4745608"/>
              <a:gd name="connsiteX46" fmla="*/ 3404683 w 4206653"/>
              <a:gd name="connsiteY46" fmla="*/ 2457828 h 4745608"/>
              <a:gd name="connsiteX47" fmla="*/ 3759013 w 4206653"/>
              <a:gd name="connsiteY47" fmla="*/ 2663568 h 4745608"/>
              <a:gd name="connsiteX48" fmla="*/ 4079053 w 4206653"/>
              <a:gd name="connsiteY48" fmla="*/ 2777868 h 4745608"/>
              <a:gd name="connsiteX49" fmla="*/ 4079053 w 4206653"/>
              <a:gd name="connsiteY49" fmla="*/ 2880738 h 4745608"/>
              <a:gd name="connsiteX50" fmla="*/ 3770443 w 4206653"/>
              <a:gd name="connsiteY50" fmla="*/ 2869308 h 4745608"/>
              <a:gd name="connsiteX51" fmla="*/ 3404683 w 4206653"/>
              <a:gd name="connsiteY51" fmla="*/ 2732148 h 4745608"/>
              <a:gd name="connsiteX52" fmla="*/ 3084643 w 4206653"/>
              <a:gd name="connsiteY52" fmla="*/ 2663568 h 4745608"/>
              <a:gd name="connsiteX53" fmla="*/ 2995919 w 4206653"/>
              <a:gd name="connsiteY53" fmla="*/ 2782832 h 4745608"/>
              <a:gd name="connsiteX54" fmla="*/ 2832855 w 4206653"/>
              <a:gd name="connsiteY54" fmla="*/ 2930924 h 4745608"/>
              <a:gd name="connsiteX55" fmla="*/ 2820111 w 4206653"/>
              <a:gd name="connsiteY55" fmla="*/ 3026344 h 4745608"/>
              <a:gd name="connsiteX56" fmla="*/ 2959241 w 4206653"/>
              <a:gd name="connsiteY56" fmla="*/ 3167976 h 4745608"/>
              <a:gd name="connsiteX57" fmla="*/ 3176083 w 4206653"/>
              <a:gd name="connsiteY57" fmla="*/ 3269358 h 4745608"/>
              <a:gd name="connsiteX58" fmla="*/ 3388239 w 4206653"/>
              <a:gd name="connsiteY58" fmla="*/ 3442290 h 4745608"/>
              <a:gd name="connsiteX59" fmla="*/ 3212014 w 4206653"/>
              <a:gd name="connsiteY59" fmla="*/ 3363782 h 4745608"/>
              <a:gd name="connsiteX60" fmla="*/ 3004633 w 4206653"/>
              <a:gd name="connsiteY60" fmla="*/ 3276814 h 4745608"/>
              <a:gd name="connsiteX61" fmla="*/ 2771676 w 4206653"/>
              <a:gd name="connsiteY61" fmla="*/ 3166987 h 4745608"/>
              <a:gd name="connsiteX62" fmla="*/ 2638873 w 4206653"/>
              <a:gd name="connsiteY62" fmla="*/ 3097908 h 4745608"/>
              <a:gd name="connsiteX63" fmla="*/ 2570293 w 4206653"/>
              <a:gd name="connsiteY63" fmla="*/ 3109338 h 4745608"/>
              <a:gd name="connsiteX64" fmla="*/ 2525557 w 4206653"/>
              <a:gd name="connsiteY64" fmla="*/ 3326508 h 4745608"/>
              <a:gd name="connsiteX65" fmla="*/ 2584349 w 4206653"/>
              <a:gd name="connsiteY65" fmla="*/ 3577470 h 4745608"/>
              <a:gd name="connsiteX66" fmla="*/ 2663703 w 4206653"/>
              <a:gd name="connsiteY66" fmla="*/ 3996904 h 4745608"/>
              <a:gd name="connsiteX67" fmla="*/ 2633113 w 4206653"/>
              <a:gd name="connsiteY67" fmla="*/ 4192703 h 4745608"/>
              <a:gd name="connsiteX68" fmla="*/ 2539703 w 4206653"/>
              <a:gd name="connsiteY68" fmla="*/ 4455574 h 4745608"/>
              <a:gd name="connsiteX69" fmla="*/ 2595212 w 4206653"/>
              <a:gd name="connsiteY69" fmla="*/ 3945217 h 4745608"/>
              <a:gd name="connsiteX70" fmla="*/ 2481240 w 4206653"/>
              <a:gd name="connsiteY70" fmla="*/ 3566538 h 4745608"/>
              <a:gd name="connsiteX71" fmla="*/ 2307403 w 4206653"/>
              <a:gd name="connsiteY71" fmla="*/ 3166488 h 4745608"/>
              <a:gd name="connsiteX72" fmla="*/ 2261683 w 4206653"/>
              <a:gd name="connsiteY72" fmla="*/ 3063618 h 4745608"/>
              <a:gd name="connsiteX73" fmla="*/ 2078803 w 4206653"/>
              <a:gd name="connsiteY73" fmla="*/ 2949318 h 4745608"/>
              <a:gd name="connsiteX74" fmla="*/ 1824299 w 4206653"/>
              <a:gd name="connsiteY74" fmla="*/ 3002494 h 4745608"/>
              <a:gd name="connsiteX75" fmla="*/ 1412162 w 4206653"/>
              <a:gd name="connsiteY75" fmla="*/ 3235573 h 4745608"/>
              <a:gd name="connsiteX76" fmla="*/ 1381573 w 4206653"/>
              <a:gd name="connsiteY76" fmla="*/ 3680838 h 4745608"/>
              <a:gd name="connsiteX77" fmla="*/ 1340867 w 4206653"/>
              <a:gd name="connsiteY77" fmla="*/ 3980504 h 4745608"/>
              <a:gd name="connsiteX78" fmla="*/ 1197619 w 4206653"/>
              <a:gd name="connsiteY78" fmla="*/ 4738831 h 4745608"/>
              <a:gd name="connsiteX79" fmla="*/ 1220896 w 4206653"/>
              <a:gd name="connsiteY79" fmla="*/ 4338309 h 4745608"/>
              <a:gd name="connsiteX80" fmla="*/ 1242772 w 4206653"/>
              <a:gd name="connsiteY80" fmla="*/ 4080888 h 4745608"/>
              <a:gd name="connsiteX81" fmla="*/ 1198693 w 4206653"/>
              <a:gd name="connsiteY81" fmla="*/ 3909438 h 4745608"/>
              <a:gd name="connsiteX82" fmla="*/ 970093 w 4206653"/>
              <a:gd name="connsiteY82" fmla="*/ 3989448 h 4745608"/>
              <a:gd name="connsiteX83" fmla="*/ 766328 w 4206653"/>
              <a:gd name="connsiteY83" fmla="*/ 4145406 h 4745608"/>
              <a:gd name="connsiteX84" fmla="*/ 555808 w 4206653"/>
              <a:gd name="connsiteY84" fmla="*/ 4355688 h 4745608"/>
              <a:gd name="connsiteX85" fmla="*/ 785900 w 4206653"/>
              <a:gd name="connsiteY85" fmla="*/ 4017771 h 4745608"/>
              <a:gd name="connsiteX86" fmla="*/ 1130113 w 4206653"/>
              <a:gd name="connsiteY86" fmla="*/ 3817500 h 4745608"/>
              <a:gd name="connsiteX87" fmla="*/ 1278703 w 4206653"/>
              <a:gd name="connsiteY87" fmla="*/ 3726558 h 4745608"/>
              <a:gd name="connsiteX88" fmla="*/ 1269661 w 4206653"/>
              <a:gd name="connsiteY88" fmla="*/ 3390117 h 4745608"/>
              <a:gd name="connsiteX89" fmla="*/ 1309620 w 4206653"/>
              <a:gd name="connsiteY89" fmla="*/ 3169963 h 4745608"/>
              <a:gd name="connsiteX90" fmla="*/ 1393003 w 4206653"/>
              <a:gd name="connsiteY90" fmla="*/ 3052188 h 4745608"/>
              <a:gd name="connsiteX91" fmla="*/ 1080693 w 4206653"/>
              <a:gd name="connsiteY91" fmla="*/ 2984604 h 4745608"/>
              <a:gd name="connsiteX92" fmla="*/ 663453 w 4206653"/>
              <a:gd name="connsiteY92" fmla="*/ 3023360 h 4745608"/>
              <a:gd name="connsiteX93" fmla="*/ 235111 w 4206653"/>
              <a:gd name="connsiteY93" fmla="*/ 3217172 h 4745608"/>
              <a:gd name="connsiteX94" fmla="*/ 421453 w 4206653"/>
              <a:gd name="connsiteY94" fmla="*/ 3029328 h 4745608"/>
              <a:gd name="connsiteX95" fmla="*/ 627193 w 4206653"/>
              <a:gd name="connsiteY95" fmla="*/ 2926458 h 4745608"/>
              <a:gd name="connsiteX96" fmla="*/ 854480 w 4206653"/>
              <a:gd name="connsiteY96" fmla="*/ 2889178 h 4745608"/>
              <a:gd name="connsiteX97" fmla="*/ 1149272 w 4206653"/>
              <a:gd name="connsiteY97" fmla="*/ 2889676 h 4745608"/>
              <a:gd name="connsiteX98" fmla="*/ 1531894 w 4206653"/>
              <a:gd name="connsiteY98" fmla="*/ 2917507 h 4745608"/>
              <a:gd name="connsiteX99" fmla="*/ 1860559 w 4206653"/>
              <a:gd name="connsiteY99" fmla="*/ 2766431 h 4745608"/>
              <a:gd name="connsiteX100" fmla="*/ 1701613 w 4206653"/>
              <a:gd name="connsiteY100" fmla="*/ 2263518 h 4745608"/>
              <a:gd name="connsiteX101" fmla="*/ 1690183 w 4206653"/>
              <a:gd name="connsiteY101" fmla="*/ 1966338 h 4745608"/>
              <a:gd name="connsiteX102" fmla="*/ 1381991 w 4206653"/>
              <a:gd name="connsiteY102" fmla="*/ 1841604 h 4745608"/>
              <a:gd name="connsiteX103" fmla="*/ 1095823 w 4206653"/>
              <a:gd name="connsiteY103" fmla="*/ 1714878 h 4745608"/>
              <a:gd name="connsiteX104" fmla="*/ 746507 w 4206653"/>
              <a:gd name="connsiteY104" fmla="*/ 1626415 h 4745608"/>
              <a:gd name="connsiteX105" fmla="*/ 352873 w 4206653"/>
              <a:gd name="connsiteY105" fmla="*/ 1726308 h 4745608"/>
              <a:gd name="connsiteX106" fmla="*/ 113171 w 4206653"/>
              <a:gd name="connsiteY106" fmla="*/ 1763582 h 4745608"/>
              <a:gd name="connsiteX107" fmla="*/ 9973 w 4206653"/>
              <a:gd name="connsiteY107" fmla="*/ 1737738 h 4745608"/>
              <a:gd name="connsiteX108" fmla="*/ 348516 w 4206653"/>
              <a:gd name="connsiteY108" fmla="*/ 1643812 h 4745608"/>
              <a:gd name="connsiteX109" fmla="*/ 653097 w 4206653"/>
              <a:gd name="connsiteY109" fmla="*/ 1543920 h 4745608"/>
              <a:gd name="connsiteX110" fmla="*/ 1072963 w 4206653"/>
              <a:gd name="connsiteY110" fmla="*/ 1612008 h 4745608"/>
              <a:gd name="connsiteX111" fmla="*/ 1244413 w 4206653"/>
              <a:gd name="connsiteY111" fmla="*/ 1657728 h 4745608"/>
              <a:gd name="connsiteX112" fmla="*/ 1205766 w 4206653"/>
              <a:gd name="connsiteY112" fmla="*/ 1451988 h 4745608"/>
              <a:gd name="connsiteX113" fmla="*/ 1046313 w 4206653"/>
              <a:gd name="connsiteY113" fmla="*/ 815409 h 4745608"/>
              <a:gd name="connsiteX114" fmla="*/ 1221553 w 4206653"/>
              <a:gd name="connsiteY114" fmla="*/ 1211958 h 4745608"/>
              <a:gd name="connsiteX0" fmla="*/ 1221553 w 4206653"/>
              <a:gd name="connsiteY0" fmla="*/ 1211958 h 4745608"/>
              <a:gd name="connsiteX1" fmla="*/ 1343911 w 4206653"/>
              <a:gd name="connsiteY1" fmla="*/ 1559828 h 4745608"/>
              <a:gd name="connsiteX2" fmla="*/ 1553023 w 4206653"/>
              <a:gd name="connsiteY2" fmla="*/ 1657728 h 4745608"/>
              <a:gd name="connsiteX3" fmla="*/ 1907353 w 4206653"/>
              <a:gd name="connsiteY3" fmla="*/ 1680588 h 4745608"/>
              <a:gd name="connsiteX4" fmla="*/ 2021653 w 4206653"/>
              <a:gd name="connsiteY4" fmla="*/ 1543428 h 4745608"/>
              <a:gd name="connsiteX5" fmla="*/ 2124523 w 4206653"/>
              <a:gd name="connsiteY5" fmla="*/ 1291968 h 4745608"/>
              <a:gd name="connsiteX6" fmla="*/ 2124523 w 4206653"/>
              <a:gd name="connsiteY6" fmla="*/ 1120518 h 4745608"/>
              <a:gd name="connsiteX7" fmla="*/ 2068029 w 4206653"/>
              <a:gd name="connsiteY7" fmla="*/ 825325 h 4745608"/>
              <a:gd name="connsiteX8" fmla="*/ 2078803 w 4206653"/>
              <a:gd name="connsiteY8" fmla="*/ 777618 h 4745608"/>
              <a:gd name="connsiteX9" fmla="*/ 2170243 w 4206653"/>
              <a:gd name="connsiteY9" fmla="*/ 1086228 h 4745608"/>
              <a:gd name="connsiteX10" fmla="*/ 2215963 w 4206653"/>
              <a:gd name="connsiteY10" fmla="*/ 1269108 h 4745608"/>
              <a:gd name="connsiteX11" fmla="*/ 2284543 w 4206653"/>
              <a:gd name="connsiteY11" fmla="*/ 1303398 h 4745608"/>
              <a:gd name="connsiteX12" fmla="*/ 2330263 w 4206653"/>
              <a:gd name="connsiteY12" fmla="*/ 1166238 h 4745608"/>
              <a:gd name="connsiteX13" fmla="*/ 2467423 w 4206653"/>
              <a:gd name="connsiteY13" fmla="*/ 880488 h 4745608"/>
              <a:gd name="connsiteX14" fmla="*/ 2558863 w 4206653"/>
              <a:gd name="connsiteY14" fmla="*/ 640458 h 4745608"/>
              <a:gd name="connsiteX15" fmla="*/ 2616013 w 4206653"/>
              <a:gd name="connsiteY15" fmla="*/ 537588 h 4745608"/>
              <a:gd name="connsiteX16" fmla="*/ 2558863 w 4206653"/>
              <a:gd name="connsiteY16" fmla="*/ 789048 h 4745608"/>
              <a:gd name="connsiteX17" fmla="*/ 2444563 w 4206653"/>
              <a:gd name="connsiteY17" fmla="*/ 1097658 h 4745608"/>
              <a:gd name="connsiteX18" fmla="*/ 2375983 w 4206653"/>
              <a:gd name="connsiteY18" fmla="*/ 1406268 h 4745608"/>
              <a:gd name="connsiteX19" fmla="*/ 2558863 w 4206653"/>
              <a:gd name="connsiteY19" fmla="*/ 1577718 h 4745608"/>
              <a:gd name="connsiteX20" fmla="*/ 2878903 w 4206653"/>
              <a:gd name="connsiteY20" fmla="*/ 1657728 h 4745608"/>
              <a:gd name="connsiteX21" fmla="*/ 3187513 w 4206653"/>
              <a:gd name="connsiteY21" fmla="*/ 1657728 h 4745608"/>
              <a:gd name="connsiteX22" fmla="*/ 3370393 w 4206653"/>
              <a:gd name="connsiteY22" fmla="*/ 1566288 h 4745608"/>
              <a:gd name="connsiteX23" fmla="*/ 3488066 w 4206653"/>
              <a:gd name="connsiteY23" fmla="*/ 1246753 h 4745608"/>
              <a:gd name="connsiteX24" fmla="*/ 3495138 w 4206653"/>
              <a:gd name="connsiteY24" fmla="*/ 1115548 h 4745608"/>
              <a:gd name="connsiteX25" fmla="*/ 3493650 w 4206653"/>
              <a:gd name="connsiteY25" fmla="*/ 1063976 h 4745608"/>
              <a:gd name="connsiteX26" fmla="*/ 3450403 w 4206653"/>
              <a:gd name="connsiteY26" fmla="*/ 777618 h 4745608"/>
              <a:gd name="connsiteX27" fmla="*/ 3119893 w 4206653"/>
              <a:gd name="connsiteY27" fmla="*/ 321571 h 4745608"/>
              <a:gd name="connsiteX28" fmla="*/ 3497351 w 4206653"/>
              <a:gd name="connsiteY28" fmla="*/ 674883 h 4745608"/>
              <a:gd name="connsiteX29" fmla="*/ 3759013 w 4206653"/>
              <a:gd name="connsiteY29" fmla="*/ 571878 h 4745608"/>
              <a:gd name="connsiteX30" fmla="*/ 3999043 w 4206653"/>
              <a:gd name="connsiteY30" fmla="*/ 91818 h 4745608"/>
              <a:gd name="connsiteX31" fmla="*/ 4033333 w 4206653"/>
              <a:gd name="connsiteY31" fmla="*/ 11808 h 4745608"/>
              <a:gd name="connsiteX32" fmla="*/ 3984569 w 4206653"/>
              <a:gd name="connsiteY32" fmla="*/ 247366 h 4745608"/>
              <a:gd name="connsiteX33" fmla="*/ 3812791 w 4206653"/>
              <a:gd name="connsiteY33" fmla="*/ 647417 h 4745608"/>
              <a:gd name="connsiteX34" fmla="*/ 3592906 w 4206653"/>
              <a:gd name="connsiteY34" fmla="*/ 811408 h 4745608"/>
              <a:gd name="connsiteX35" fmla="*/ 3604425 w 4206653"/>
              <a:gd name="connsiteY35" fmla="*/ 999253 h 4745608"/>
              <a:gd name="connsiteX36" fmla="*/ 3872985 w 4206653"/>
              <a:gd name="connsiteY36" fmla="*/ 881976 h 4745608"/>
              <a:gd name="connsiteX37" fmla="*/ 4200754 w 4206653"/>
              <a:gd name="connsiteY37" fmla="*/ 774136 h 4745608"/>
              <a:gd name="connsiteX38" fmla="*/ 4064251 w 4206653"/>
              <a:gd name="connsiteY38" fmla="*/ 847195 h 4745608"/>
              <a:gd name="connsiteX39" fmla="*/ 3818880 w 4206653"/>
              <a:gd name="connsiteY39" fmla="*/ 991305 h 4745608"/>
              <a:gd name="connsiteX40" fmla="*/ 3658531 w 4206653"/>
              <a:gd name="connsiteY40" fmla="*/ 1093178 h 4745608"/>
              <a:gd name="connsiteX41" fmla="*/ 3622838 w 4206653"/>
              <a:gd name="connsiteY41" fmla="*/ 1221401 h 4745608"/>
              <a:gd name="connsiteX42" fmla="*/ 3577446 w 4206653"/>
              <a:gd name="connsiteY42" fmla="*/ 1500691 h 4745608"/>
              <a:gd name="connsiteX43" fmla="*/ 3461833 w 4206653"/>
              <a:gd name="connsiteY43" fmla="*/ 1726308 h 4745608"/>
              <a:gd name="connsiteX44" fmla="*/ 3278953 w 4206653"/>
              <a:gd name="connsiteY44" fmla="*/ 2034918 h 4745608"/>
              <a:gd name="connsiteX45" fmla="*/ 3233233 w 4206653"/>
              <a:gd name="connsiteY45" fmla="*/ 2309238 h 4745608"/>
              <a:gd name="connsiteX46" fmla="*/ 3404683 w 4206653"/>
              <a:gd name="connsiteY46" fmla="*/ 2457828 h 4745608"/>
              <a:gd name="connsiteX47" fmla="*/ 3759013 w 4206653"/>
              <a:gd name="connsiteY47" fmla="*/ 2663568 h 4745608"/>
              <a:gd name="connsiteX48" fmla="*/ 4079053 w 4206653"/>
              <a:gd name="connsiteY48" fmla="*/ 2777868 h 4745608"/>
              <a:gd name="connsiteX49" fmla="*/ 4079053 w 4206653"/>
              <a:gd name="connsiteY49" fmla="*/ 2880738 h 4745608"/>
              <a:gd name="connsiteX50" fmla="*/ 3770443 w 4206653"/>
              <a:gd name="connsiteY50" fmla="*/ 2869308 h 4745608"/>
              <a:gd name="connsiteX51" fmla="*/ 3404683 w 4206653"/>
              <a:gd name="connsiteY51" fmla="*/ 2732148 h 4745608"/>
              <a:gd name="connsiteX52" fmla="*/ 3084643 w 4206653"/>
              <a:gd name="connsiteY52" fmla="*/ 2663568 h 4745608"/>
              <a:gd name="connsiteX53" fmla="*/ 2995919 w 4206653"/>
              <a:gd name="connsiteY53" fmla="*/ 2782832 h 4745608"/>
              <a:gd name="connsiteX54" fmla="*/ 2832855 w 4206653"/>
              <a:gd name="connsiteY54" fmla="*/ 2930924 h 4745608"/>
              <a:gd name="connsiteX55" fmla="*/ 2820111 w 4206653"/>
              <a:gd name="connsiteY55" fmla="*/ 3026344 h 4745608"/>
              <a:gd name="connsiteX56" fmla="*/ 2959241 w 4206653"/>
              <a:gd name="connsiteY56" fmla="*/ 3167976 h 4745608"/>
              <a:gd name="connsiteX57" fmla="*/ 3176083 w 4206653"/>
              <a:gd name="connsiteY57" fmla="*/ 3269358 h 4745608"/>
              <a:gd name="connsiteX58" fmla="*/ 3388239 w 4206653"/>
              <a:gd name="connsiteY58" fmla="*/ 3442290 h 4745608"/>
              <a:gd name="connsiteX59" fmla="*/ 3212014 w 4206653"/>
              <a:gd name="connsiteY59" fmla="*/ 3363782 h 4745608"/>
              <a:gd name="connsiteX60" fmla="*/ 3004633 w 4206653"/>
              <a:gd name="connsiteY60" fmla="*/ 3276814 h 4745608"/>
              <a:gd name="connsiteX61" fmla="*/ 2771676 w 4206653"/>
              <a:gd name="connsiteY61" fmla="*/ 3166987 h 4745608"/>
              <a:gd name="connsiteX62" fmla="*/ 2638873 w 4206653"/>
              <a:gd name="connsiteY62" fmla="*/ 3097908 h 4745608"/>
              <a:gd name="connsiteX63" fmla="*/ 2570293 w 4206653"/>
              <a:gd name="connsiteY63" fmla="*/ 3109338 h 4745608"/>
              <a:gd name="connsiteX64" fmla="*/ 2525557 w 4206653"/>
              <a:gd name="connsiteY64" fmla="*/ 3326508 h 4745608"/>
              <a:gd name="connsiteX65" fmla="*/ 2584349 w 4206653"/>
              <a:gd name="connsiteY65" fmla="*/ 3577470 h 4745608"/>
              <a:gd name="connsiteX66" fmla="*/ 2663703 w 4206653"/>
              <a:gd name="connsiteY66" fmla="*/ 3996904 h 4745608"/>
              <a:gd name="connsiteX67" fmla="*/ 2633113 w 4206653"/>
              <a:gd name="connsiteY67" fmla="*/ 4192703 h 4745608"/>
              <a:gd name="connsiteX68" fmla="*/ 2539703 w 4206653"/>
              <a:gd name="connsiteY68" fmla="*/ 4455574 h 4745608"/>
              <a:gd name="connsiteX69" fmla="*/ 2595212 w 4206653"/>
              <a:gd name="connsiteY69" fmla="*/ 3945217 h 4745608"/>
              <a:gd name="connsiteX70" fmla="*/ 2481240 w 4206653"/>
              <a:gd name="connsiteY70" fmla="*/ 3566538 h 4745608"/>
              <a:gd name="connsiteX71" fmla="*/ 2307403 w 4206653"/>
              <a:gd name="connsiteY71" fmla="*/ 3166488 h 4745608"/>
              <a:gd name="connsiteX72" fmla="*/ 2261683 w 4206653"/>
              <a:gd name="connsiteY72" fmla="*/ 3063618 h 4745608"/>
              <a:gd name="connsiteX73" fmla="*/ 2078803 w 4206653"/>
              <a:gd name="connsiteY73" fmla="*/ 2949318 h 4745608"/>
              <a:gd name="connsiteX74" fmla="*/ 1824299 w 4206653"/>
              <a:gd name="connsiteY74" fmla="*/ 3002494 h 4745608"/>
              <a:gd name="connsiteX75" fmla="*/ 1412162 w 4206653"/>
              <a:gd name="connsiteY75" fmla="*/ 3235573 h 4745608"/>
              <a:gd name="connsiteX76" fmla="*/ 1381573 w 4206653"/>
              <a:gd name="connsiteY76" fmla="*/ 3680838 h 4745608"/>
              <a:gd name="connsiteX77" fmla="*/ 1340867 w 4206653"/>
              <a:gd name="connsiteY77" fmla="*/ 3980504 h 4745608"/>
              <a:gd name="connsiteX78" fmla="*/ 1197619 w 4206653"/>
              <a:gd name="connsiteY78" fmla="*/ 4738831 h 4745608"/>
              <a:gd name="connsiteX79" fmla="*/ 1220896 w 4206653"/>
              <a:gd name="connsiteY79" fmla="*/ 4338309 h 4745608"/>
              <a:gd name="connsiteX80" fmla="*/ 1242772 w 4206653"/>
              <a:gd name="connsiteY80" fmla="*/ 4080888 h 4745608"/>
              <a:gd name="connsiteX81" fmla="*/ 1198693 w 4206653"/>
              <a:gd name="connsiteY81" fmla="*/ 3909438 h 4745608"/>
              <a:gd name="connsiteX82" fmla="*/ 970093 w 4206653"/>
              <a:gd name="connsiteY82" fmla="*/ 3989448 h 4745608"/>
              <a:gd name="connsiteX83" fmla="*/ 766328 w 4206653"/>
              <a:gd name="connsiteY83" fmla="*/ 4131990 h 4745608"/>
              <a:gd name="connsiteX84" fmla="*/ 555808 w 4206653"/>
              <a:gd name="connsiteY84" fmla="*/ 4355688 h 4745608"/>
              <a:gd name="connsiteX85" fmla="*/ 785900 w 4206653"/>
              <a:gd name="connsiteY85" fmla="*/ 4017771 h 4745608"/>
              <a:gd name="connsiteX86" fmla="*/ 1130113 w 4206653"/>
              <a:gd name="connsiteY86" fmla="*/ 3817500 h 4745608"/>
              <a:gd name="connsiteX87" fmla="*/ 1278703 w 4206653"/>
              <a:gd name="connsiteY87" fmla="*/ 3726558 h 4745608"/>
              <a:gd name="connsiteX88" fmla="*/ 1269661 w 4206653"/>
              <a:gd name="connsiteY88" fmla="*/ 3390117 h 4745608"/>
              <a:gd name="connsiteX89" fmla="*/ 1309620 w 4206653"/>
              <a:gd name="connsiteY89" fmla="*/ 3169963 h 4745608"/>
              <a:gd name="connsiteX90" fmla="*/ 1393003 w 4206653"/>
              <a:gd name="connsiteY90" fmla="*/ 3052188 h 4745608"/>
              <a:gd name="connsiteX91" fmla="*/ 1080693 w 4206653"/>
              <a:gd name="connsiteY91" fmla="*/ 2984604 h 4745608"/>
              <a:gd name="connsiteX92" fmla="*/ 663453 w 4206653"/>
              <a:gd name="connsiteY92" fmla="*/ 3023360 h 4745608"/>
              <a:gd name="connsiteX93" fmla="*/ 235111 w 4206653"/>
              <a:gd name="connsiteY93" fmla="*/ 3217172 h 4745608"/>
              <a:gd name="connsiteX94" fmla="*/ 421453 w 4206653"/>
              <a:gd name="connsiteY94" fmla="*/ 3029328 h 4745608"/>
              <a:gd name="connsiteX95" fmla="*/ 627193 w 4206653"/>
              <a:gd name="connsiteY95" fmla="*/ 2926458 h 4745608"/>
              <a:gd name="connsiteX96" fmla="*/ 854480 w 4206653"/>
              <a:gd name="connsiteY96" fmla="*/ 2889178 h 4745608"/>
              <a:gd name="connsiteX97" fmla="*/ 1149272 w 4206653"/>
              <a:gd name="connsiteY97" fmla="*/ 2889676 h 4745608"/>
              <a:gd name="connsiteX98" fmla="*/ 1531894 w 4206653"/>
              <a:gd name="connsiteY98" fmla="*/ 2917507 h 4745608"/>
              <a:gd name="connsiteX99" fmla="*/ 1860559 w 4206653"/>
              <a:gd name="connsiteY99" fmla="*/ 2766431 h 4745608"/>
              <a:gd name="connsiteX100" fmla="*/ 1701613 w 4206653"/>
              <a:gd name="connsiteY100" fmla="*/ 2263518 h 4745608"/>
              <a:gd name="connsiteX101" fmla="*/ 1690183 w 4206653"/>
              <a:gd name="connsiteY101" fmla="*/ 1966338 h 4745608"/>
              <a:gd name="connsiteX102" fmla="*/ 1381991 w 4206653"/>
              <a:gd name="connsiteY102" fmla="*/ 1841604 h 4745608"/>
              <a:gd name="connsiteX103" fmla="*/ 1095823 w 4206653"/>
              <a:gd name="connsiteY103" fmla="*/ 1714878 h 4745608"/>
              <a:gd name="connsiteX104" fmla="*/ 746507 w 4206653"/>
              <a:gd name="connsiteY104" fmla="*/ 1626415 h 4745608"/>
              <a:gd name="connsiteX105" fmla="*/ 352873 w 4206653"/>
              <a:gd name="connsiteY105" fmla="*/ 1726308 h 4745608"/>
              <a:gd name="connsiteX106" fmla="*/ 113171 w 4206653"/>
              <a:gd name="connsiteY106" fmla="*/ 1763582 h 4745608"/>
              <a:gd name="connsiteX107" fmla="*/ 9973 w 4206653"/>
              <a:gd name="connsiteY107" fmla="*/ 1737738 h 4745608"/>
              <a:gd name="connsiteX108" fmla="*/ 348516 w 4206653"/>
              <a:gd name="connsiteY108" fmla="*/ 1643812 h 4745608"/>
              <a:gd name="connsiteX109" fmla="*/ 653097 w 4206653"/>
              <a:gd name="connsiteY109" fmla="*/ 1543920 h 4745608"/>
              <a:gd name="connsiteX110" fmla="*/ 1072963 w 4206653"/>
              <a:gd name="connsiteY110" fmla="*/ 1612008 h 4745608"/>
              <a:gd name="connsiteX111" fmla="*/ 1244413 w 4206653"/>
              <a:gd name="connsiteY111" fmla="*/ 1657728 h 4745608"/>
              <a:gd name="connsiteX112" fmla="*/ 1205766 w 4206653"/>
              <a:gd name="connsiteY112" fmla="*/ 1451988 h 4745608"/>
              <a:gd name="connsiteX113" fmla="*/ 1046313 w 4206653"/>
              <a:gd name="connsiteY113" fmla="*/ 815409 h 4745608"/>
              <a:gd name="connsiteX114" fmla="*/ 1221553 w 4206653"/>
              <a:gd name="connsiteY114" fmla="*/ 1211958 h 4745608"/>
              <a:gd name="connsiteX0" fmla="*/ 1221553 w 4206653"/>
              <a:gd name="connsiteY0" fmla="*/ 1211958 h 4745608"/>
              <a:gd name="connsiteX1" fmla="*/ 1343911 w 4206653"/>
              <a:gd name="connsiteY1" fmla="*/ 1559828 h 4745608"/>
              <a:gd name="connsiteX2" fmla="*/ 1553023 w 4206653"/>
              <a:gd name="connsiteY2" fmla="*/ 1657728 h 4745608"/>
              <a:gd name="connsiteX3" fmla="*/ 1907353 w 4206653"/>
              <a:gd name="connsiteY3" fmla="*/ 1680588 h 4745608"/>
              <a:gd name="connsiteX4" fmla="*/ 2021653 w 4206653"/>
              <a:gd name="connsiteY4" fmla="*/ 1543428 h 4745608"/>
              <a:gd name="connsiteX5" fmla="*/ 2124523 w 4206653"/>
              <a:gd name="connsiteY5" fmla="*/ 1291968 h 4745608"/>
              <a:gd name="connsiteX6" fmla="*/ 2124523 w 4206653"/>
              <a:gd name="connsiteY6" fmla="*/ 1120518 h 4745608"/>
              <a:gd name="connsiteX7" fmla="*/ 2068029 w 4206653"/>
              <a:gd name="connsiteY7" fmla="*/ 825325 h 4745608"/>
              <a:gd name="connsiteX8" fmla="*/ 2078803 w 4206653"/>
              <a:gd name="connsiteY8" fmla="*/ 777618 h 4745608"/>
              <a:gd name="connsiteX9" fmla="*/ 2170243 w 4206653"/>
              <a:gd name="connsiteY9" fmla="*/ 1086228 h 4745608"/>
              <a:gd name="connsiteX10" fmla="*/ 2215963 w 4206653"/>
              <a:gd name="connsiteY10" fmla="*/ 1269108 h 4745608"/>
              <a:gd name="connsiteX11" fmla="*/ 2284543 w 4206653"/>
              <a:gd name="connsiteY11" fmla="*/ 1303398 h 4745608"/>
              <a:gd name="connsiteX12" fmla="*/ 2330263 w 4206653"/>
              <a:gd name="connsiteY12" fmla="*/ 1166238 h 4745608"/>
              <a:gd name="connsiteX13" fmla="*/ 2467423 w 4206653"/>
              <a:gd name="connsiteY13" fmla="*/ 880488 h 4745608"/>
              <a:gd name="connsiteX14" fmla="*/ 2558863 w 4206653"/>
              <a:gd name="connsiteY14" fmla="*/ 640458 h 4745608"/>
              <a:gd name="connsiteX15" fmla="*/ 2616013 w 4206653"/>
              <a:gd name="connsiteY15" fmla="*/ 537588 h 4745608"/>
              <a:gd name="connsiteX16" fmla="*/ 2558863 w 4206653"/>
              <a:gd name="connsiteY16" fmla="*/ 789048 h 4745608"/>
              <a:gd name="connsiteX17" fmla="*/ 2444563 w 4206653"/>
              <a:gd name="connsiteY17" fmla="*/ 1097658 h 4745608"/>
              <a:gd name="connsiteX18" fmla="*/ 2375983 w 4206653"/>
              <a:gd name="connsiteY18" fmla="*/ 1406268 h 4745608"/>
              <a:gd name="connsiteX19" fmla="*/ 2558863 w 4206653"/>
              <a:gd name="connsiteY19" fmla="*/ 1577718 h 4745608"/>
              <a:gd name="connsiteX20" fmla="*/ 2878903 w 4206653"/>
              <a:gd name="connsiteY20" fmla="*/ 1657728 h 4745608"/>
              <a:gd name="connsiteX21" fmla="*/ 3187513 w 4206653"/>
              <a:gd name="connsiteY21" fmla="*/ 1657728 h 4745608"/>
              <a:gd name="connsiteX22" fmla="*/ 3370393 w 4206653"/>
              <a:gd name="connsiteY22" fmla="*/ 1566288 h 4745608"/>
              <a:gd name="connsiteX23" fmla="*/ 3488066 w 4206653"/>
              <a:gd name="connsiteY23" fmla="*/ 1246753 h 4745608"/>
              <a:gd name="connsiteX24" fmla="*/ 3495138 w 4206653"/>
              <a:gd name="connsiteY24" fmla="*/ 1115548 h 4745608"/>
              <a:gd name="connsiteX25" fmla="*/ 3493650 w 4206653"/>
              <a:gd name="connsiteY25" fmla="*/ 1063976 h 4745608"/>
              <a:gd name="connsiteX26" fmla="*/ 3450403 w 4206653"/>
              <a:gd name="connsiteY26" fmla="*/ 777618 h 4745608"/>
              <a:gd name="connsiteX27" fmla="*/ 3119893 w 4206653"/>
              <a:gd name="connsiteY27" fmla="*/ 321571 h 4745608"/>
              <a:gd name="connsiteX28" fmla="*/ 3497351 w 4206653"/>
              <a:gd name="connsiteY28" fmla="*/ 674883 h 4745608"/>
              <a:gd name="connsiteX29" fmla="*/ 3759013 w 4206653"/>
              <a:gd name="connsiteY29" fmla="*/ 571878 h 4745608"/>
              <a:gd name="connsiteX30" fmla="*/ 3999043 w 4206653"/>
              <a:gd name="connsiteY30" fmla="*/ 91818 h 4745608"/>
              <a:gd name="connsiteX31" fmla="*/ 4033333 w 4206653"/>
              <a:gd name="connsiteY31" fmla="*/ 11808 h 4745608"/>
              <a:gd name="connsiteX32" fmla="*/ 3984569 w 4206653"/>
              <a:gd name="connsiteY32" fmla="*/ 247366 h 4745608"/>
              <a:gd name="connsiteX33" fmla="*/ 3812791 w 4206653"/>
              <a:gd name="connsiteY33" fmla="*/ 647417 h 4745608"/>
              <a:gd name="connsiteX34" fmla="*/ 3592906 w 4206653"/>
              <a:gd name="connsiteY34" fmla="*/ 811408 h 4745608"/>
              <a:gd name="connsiteX35" fmla="*/ 3604425 w 4206653"/>
              <a:gd name="connsiteY35" fmla="*/ 999253 h 4745608"/>
              <a:gd name="connsiteX36" fmla="*/ 3872985 w 4206653"/>
              <a:gd name="connsiteY36" fmla="*/ 881976 h 4745608"/>
              <a:gd name="connsiteX37" fmla="*/ 4200754 w 4206653"/>
              <a:gd name="connsiteY37" fmla="*/ 774136 h 4745608"/>
              <a:gd name="connsiteX38" fmla="*/ 4064251 w 4206653"/>
              <a:gd name="connsiteY38" fmla="*/ 847195 h 4745608"/>
              <a:gd name="connsiteX39" fmla="*/ 3818880 w 4206653"/>
              <a:gd name="connsiteY39" fmla="*/ 991305 h 4745608"/>
              <a:gd name="connsiteX40" fmla="*/ 3658531 w 4206653"/>
              <a:gd name="connsiteY40" fmla="*/ 1093178 h 4745608"/>
              <a:gd name="connsiteX41" fmla="*/ 3622838 w 4206653"/>
              <a:gd name="connsiteY41" fmla="*/ 1221401 h 4745608"/>
              <a:gd name="connsiteX42" fmla="*/ 3577446 w 4206653"/>
              <a:gd name="connsiteY42" fmla="*/ 1500691 h 4745608"/>
              <a:gd name="connsiteX43" fmla="*/ 3461833 w 4206653"/>
              <a:gd name="connsiteY43" fmla="*/ 1726308 h 4745608"/>
              <a:gd name="connsiteX44" fmla="*/ 3278953 w 4206653"/>
              <a:gd name="connsiteY44" fmla="*/ 2034918 h 4745608"/>
              <a:gd name="connsiteX45" fmla="*/ 3233233 w 4206653"/>
              <a:gd name="connsiteY45" fmla="*/ 2309238 h 4745608"/>
              <a:gd name="connsiteX46" fmla="*/ 3404683 w 4206653"/>
              <a:gd name="connsiteY46" fmla="*/ 2457828 h 4745608"/>
              <a:gd name="connsiteX47" fmla="*/ 3759013 w 4206653"/>
              <a:gd name="connsiteY47" fmla="*/ 2663568 h 4745608"/>
              <a:gd name="connsiteX48" fmla="*/ 4079053 w 4206653"/>
              <a:gd name="connsiteY48" fmla="*/ 2777868 h 4745608"/>
              <a:gd name="connsiteX49" fmla="*/ 4079053 w 4206653"/>
              <a:gd name="connsiteY49" fmla="*/ 2880738 h 4745608"/>
              <a:gd name="connsiteX50" fmla="*/ 3770443 w 4206653"/>
              <a:gd name="connsiteY50" fmla="*/ 2869308 h 4745608"/>
              <a:gd name="connsiteX51" fmla="*/ 3404683 w 4206653"/>
              <a:gd name="connsiteY51" fmla="*/ 2732148 h 4745608"/>
              <a:gd name="connsiteX52" fmla="*/ 3084643 w 4206653"/>
              <a:gd name="connsiteY52" fmla="*/ 2663568 h 4745608"/>
              <a:gd name="connsiteX53" fmla="*/ 2995919 w 4206653"/>
              <a:gd name="connsiteY53" fmla="*/ 2782832 h 4745608"/>
              <a:gd name="connsiteX54" fmla="*/ 2832855 w 4206653"/>
              <a:gd name="connsiteY54" fmla="*/ 2930924 h 4745608"/>
              <a:gd name="connsiteX55" fmla="*/ 2820111 w 4206653"/>
              <a:gd name="connsiteY55" fmla="*/ 3026344 h 4745608"/>
              <a:gd name="connsiteX56" fmla="*/ 2959241 w 4206653"/>
              <a:gd name="connsiteY56" fmla="*/ 3167976 h 4745608"/>
              <a:gd name="connsiteX57" fmla="*/ 3176083 w 4206653"/>
              <a:gd name="connsiteY57" fmla="*/ 3269358 h 4745608"/>
              <a:gd name="connsiteX58" fmla="*/ 3388239 w 4206653"/>
              <a:gd name="connsiteY58" fmla="*/ 3442290 h 4745608"/>
              <a:gd name="connsiteX59" fmla="*/ 3212014 w 4206653"/>
              <a:gd name="connsiteY59" fmla="*/ 3336948 h 4745608"/>
              <a:gd name="connsiteX60" fmla="*/ 3004633 w 4206653"/>
              <a:gd name="connsiteY60" fmla="*/ 3276814 h 4745608"/>
              <a:gd name="connsiteX61" fmla="*/ 2771676 w 4206653"/>
              <a:gd name="connsiteY61" fmla="*/ 3166987 h 4745608"/>
              <a:gd name="connsiteX62" fmla="*/ 2638873 w 4206653"/>
              <a:gd name="connsiteY62" fmla="*/ 3097908 h 4745608"/>
              <a:gd name="connsiteX63" fmla="*/ 2570293 w 4206653"/>
              <a:gd name="connsiteY63" fmla="*/ 3109338 h 4745608"/>
              <a:gd name="connsiteX64" fmla="*/ 2525557 w 4206653"/>
              <a:gd name="connsiteY64" fmla="*/ 3326508 h 4745608"/>
              <a:gd name="connsiteX65" fmla="*/ 2584349 w 4206653"/>
              <a:gd name="connsiteY65" fmla="*/ 3577470 h 4745608"/>
              <a:gd name="connsiteX66" fmla="*/ 2663703 w 4206653"/>
              <a:gd name="connsiteY66" fmla="*/ 3996904 h 4745608"/>
              <a:gd name="connsiteX67" fmla="*/ 2633113 w 4206653"/>
              <a:gd name="connsiteY67" fmla="*/ 4192703 h 4745608"/>
              <a:gd name="connsiteX68" fmla="*/ 2539703 w 4206653"/>
              <a:gd name="connsiteY68" fmla="*/ 4455574 h 4745608"/>
              <a:gd name="connsiteX69" fmla="*/ 2595212 w 4206653"/>
              <a:gd name="connsiteY69" fmla="*/ 3945217 h 4745608"/>
              <a:gd name="connsiteX70" fmla="*/ 2481240 w 4206653"/>
              <a:gd name="connsiteY70" fmla="*/ 3566538 h 4745608"/>
              <a:gd name="connsiteX71" fmla="*/ 2307403 w 4206653"/>
              <a:gd name="connsiteY71" fmla="*/ 3166488 h 4745608"/>
              <a:gd name="connsiteX72" fmla="*/ 2261683 w 4206653"/>
              <a:gd name="connsiteY72" fmla="*/ 3063618 h 4745608"/>
              <a:gd name="connsiteX73" fmla="*/ 2078803 w 4206653"/>
              <a:gd name="connsiteY73" fmla="*/ 2949318 h 4745608"/>
              <a:gd name="connsiteX74" fmla="*/ 1824299 w 4206653"/>
              <a:gd name="connsiteY74" fmla="*/ 3002494 h 4745608"/>
              <a:gd name="connsiteX75" fmla="*/ 1412162 w 4206653"/>
              <a:gd name="connsiteY75" fmla="*/ 3235573 h 4745608"/>
              <a:gd name="connsiteX76" fmla="*/ 1381573 w 4206653"/>
              <a:gd name="connsiteY76" fmla="*/ 3680838 h 4745608"/>
              <a:gd name="connsiteX77" fmla="*/ 1340867 w 4206653"/>
              <a:gd name="connsiteY77" fmla="*/ 3980504 h 4745608"/>
              <a:gd name="connsiteX78" fmla="*/ 1197619 w 4206653"/>
              <a:gd name="connsiteY78" fmla="*/ 4738831 h 4745608"/>
              <a:gd name="connsiteX79" fmla="*/ 1220896 w 4206653"/>
              <a:gd name="connsiteY79" fmla="*/ 4338309 h 4745608"/>
              <a:gd name="connsiteX80" fmla="*/ 1242772 w 4206653"/>
              <a:gd name="connsiteY80" fmla="*/ 4080888 h 4745608"/>
              <a:gd name="connsiteX81" fmla="*/ 1198693 w 4206653"/>
              <a:gd name="connsiteY81" fmla="*/ 3909438 h 4745608"/>
              <a:gd name="connsiteX82" fmla="*/ 970093 w 4206653"/>
              <a:gd name="connsiteY82" fmla="*/ 3989448 h 4745608"/>
              <a:gd name="connsiteX83" fmla="*/ 766328 w 4206653"/>
              <a:gd name="connsiteY83" fmla="*/ 4131990 h 4745608"/>
              <a:gd name="connsiteX84" fmla="*/ 555808 w 4206653"/>
              <a:gd name="connsiteY84" fmla="*/ 4355688 h 4745608"/>
              <a:gd name="connsiteX85" fmla="*/ 785900 w 4206653"/>
              <a:gd name="connsiteY85" fmla="*/ 4017771 h 4745608"/>
              <a:gd name="connsiteX86" fmla="*/ 1130113 w 4206653"/>
              <a:gd name="connsiteY86" fmla="*/ 3817500 h 4745608"/>
              <a:gd name="connsiteX87" fmla="*/ 1278703 w 4206653"/>
              <a:gd name="connsiteY87" fmla="*/ 3726558 h 4745608"/>
              <a:gd name="connsiteX88" fmla="*/ 1269661 w 4206653"/>
              <a:gd name="connsiteY88" fmla="*/ 3390117 h 4745608"/>
              <a:gd name="connsiteX89" fmla="*/ 1309620 w 4206653"/>
              <a:gd name="connsiteY89" fmla="*/ 3169963 h 4745608"/>
              <a:gd name="connsiteX90" fmla="*/ 1393003 w 4206653"/>
              <a:gd name="connsiteY90" fmla="*/ 3052188 h 4745608"/>
              <a:gd name="connsiteX91" fmla="*/ 1080693 w 4206653"/>
              <a:gd name="connsiteY91" fmla="*/ 2984604 h 4745608"/>
              <a:gd name="connsiteX92" fmla="*/ 663453 w 4206653"/>
              <a:gd name="connsiteY92" fmla="*/ 3023360 h 4745608"/>
              <a:gd name="connsiteX93" fmla="*/ 235111 w 4206653"/>
              <a:gd name="connsiteY93" fmla="*/ 3217172 h 4745608"/>
              <a:gd name="connsiteX94" fmla="*/ 421453 w 4206653"/>
              <a:gd name="connsiteY94" fmla="*/ 3029328 h 4745608"/>
              <a:gd name="connsiteX95" fmla="*/ 627193 w 4206653"/>
              <a:gd name="connsiteY95" fmla="*/ 2926458 h 4745608"/>
              <a:gd name="connsiteX96" fmla="*/ 854480 w 4206653"/>
              <a:gd name="connsiteY96" fmla="*/ 2889178 h 4745608"/>
              <a:gd name="connsiteX97" fmla="*/ 1149272 w 4206653"/>
              <a:gd name="connsiteY97" fmla="*/ 2889676 h 4745608"/>
              <a:gd name="connsiteX98" fmla="*/ 1531894 w 4206653"/>
              <a:gd name="connsiteY98" fmla="*/ 2917507 h 4745608"/>
              <a:gd name="connsiteX99" fmla="*/ 1860559 w 4206653"/>
              <a:gd name="connsiteY99" fmla="*/ 2766431 h 4745608"/>
              <a:gd name="connsiteX100" fmla="*/ 1701613 w 4206653"/>
              <a:gd name="connsiteY100" fmla="*/ 2263518 h 4745608"/>
              <a:gd name="connsiteX101" fmla="*/ 1690183 w 4206653"/>
              <a:gd name="connsiteY101" fmla="*/ 1966338 h 4745608"/>
              <a:gd name="connsiteX102" fmla="*/ 1381991 w 4206653"/>
              <a:gd name="connsiteY102" fmla="*/ 1841604 h 4745608"/>
              <a:gd name="connsiteX103" fmla="*/ 1095823 w 4206653"/>
              <a:gd name="connsiteY103" fmla="*/ 1714878 h 4745608"/>
              <a:gd name="connsiteX104" fmla="*/ 746507 w 4206653"/>
              <a:gd name="connsiteY104" fmla="*/ 1626415 h 4745608"/>
              <a:gd name="connsiteX105" fmla="*/ 352873 w 4206653"/>
              <a:gd name="connsiteY105" fmla="*/ 1726308 h 4745608"/>
              <a:gd name="connsiteX106" fmla="*/ 113171 w 4206653"/>
              <a:gd name="connsiteY106" fmla="*/ 1763582 h 4745608"/>
              <a:gd name="connsiteX107" fmla="*/ 9973 w 4206653"/>
              <a:gd name="connsiteY107" fmla="*/ 1737738 h 4745608"/>
              <a:gd name="connsiteX108" fmla="*/ 348516 w 4206653"/>
              <a:gd name="connsiteY108" fmla="*/ 1643812 h 4745608"/>
              <a:gd name="connsiteX109" fmla="*/ 653097 w 4206653"/>
              <a:gd name="connsiteY109" fmla="*/ 1543920 h 4745608"/>
              <a:gd name="connsiteX110" fmla="*/ 1072963 w 4206653"/>
              <a:gd name="connsiteY110" fmla="*/ 1612008 h 4745608"/>
              <a:gd name="connsiteX111" fmla="*/ 1244413 w 4206653"/>
              <a:gd name="connsiteY111" fmla="*/ 1657728 h 4745608"/>
              <a:gd name="connsiteX112" fmla="*/ 1205766 w 4206653"/>
              <a:gd name="connsiteY112" fmla="*/ 1451988 h 4745608"/>
              <a:gd name="connsiteX113" fmla="*/ 1046313 w 4206653"/>
              <a:gd name="connsiteY113" fmla="*/ 815409 h 4745608"/>
              <a:gd name="connsiteX114" fmla="*/ 1221553 w 4206653"/>
              <a:gd name="connsiteY114" fmla="*/ 1211958 h 4745608"/>
              <a:gd name="connsiteX0" fmla="*/ 1221553 w 4206653"/>
              <a:gd name="connsiteY0" fmla="*/ 1211958 h 4745608"/>
              <a:gd name="connsiteX1" fmla="*/ 1343911 w 4206653"/>
              <a:gd name="connsiteY1" fmla="*/ 1559828 h 4745608"/>
              <a:gd name="connsiteX2" fmla="*/ 1553023 w 4206653"/>
              <a:gd name="connsiteY2" fmla="*/ 1657728 h 4745608"/>
              <a:gd name="connsiteX3" fmla="*/ 1907353 w 4206653"/>
              <a:gd name="connsiteY3" fmla="*/ 1680588 h 4745608"/>
              <a:gd name="connsiteX4" fmla="*/ 2021653 w 4206653"/>
              <a:gd name="connsiteY4" fmla="*/ 1543428 h 4745608"/>
              <a:gd name="connsiteX5" fmla="*/ 2124523 w 4206653"/>
              <a:gd name="connsiteY5" fmla="*/ 1291968 h 4745608"/>
              <a:gd name="connsiteX6" fmla="*/ 2124523 w 4206653"/>
              <a:gd name="connsiteY6" fmla="*/ 1120518 h 4745608"/>
              <a:gd name="connsiteX7" fmla="*/ 2068029 w 4206653"/>
              <a:gd name="connsiteY7" fmla="*/ 825325 h 4745608"/>
              <a:gd name="connsiteX8" fmla="*/ 2078803 w 4206653"/>
              <a:gd name="connsiteY8" fmla="*/ 777618 h 4745608"/>
              <a:gd name="connsiteX9" fmla="*/ 2170243 w 4206653"/>
              <a:gd name="connsiteY9" fmla="*/ 1086228 h 4745608"/>
              <a:gd name="connsiteX10" fmla="*/ 2215963 w 4206653"/>
              <a:gd name="connsiteY10" fmla="*/ 1269108 h 4745608"/>
              <a:gd name="connsiteX11" fmla="*/ 2284543 w 4206653"/>
              <a:gd name="connsiteY11" fmla="*/ 1303398 h 4745608"/>
              <a:gd name="connsiteX12" fmla="*/ 2330263 w 4206653"/>
              <a:gd name="connsiteY12" fmla="*/ 1166238 h 4745608"/>
              <a:gd name="connsiteX13" fmla="*/ 2467423 w 4206653"/>
              <a:gd name="connsiteY13" fmla="*/ 880488 h 4745608"/>
              <a:gd name="connsiteX14" fmla="*/ 2558863 w 4206653"/>
              <a:gd name="connsiteY14" fmla="*/ 640458 h 4745608"/>
              <a:gd name="connsiteX15" fmla="*/ 2616013 w 4206653"/>
              <a:gd name="connsiteY15" fmla="*/ 537588 h 4745608"/>
              <a:gd name="connsiteX16" fmla="*/ 2558863 w 4206653"/>
              <a:gd name="connsiteY16" fmla="*/ 789048 h 4745608"/>
              <a:gd name="connsiteX17" fmla="*/ 2444563 w 4206653"/>
              <a:gd name="connsiteY17" fmla="*/ 1097658 h 4745608"/>
              <a:gd name="connsiteX18" fmla="*/ 2375983 w 4206653"/>
              <a:gd name="connsiteY18" fmla="*/ 1406268 h 4745608"/>
              <a:gd name="connsiteX19" fmla="*/ 2558863 w 4206653"/>
              <a:gd name="connsiteY19" fmla="*/ 1577718 h 4745608"/>
              <a:gd name="connsiteX20" fmla="*/ 2878903 w 4206653"/>
              <a:gd name="connsiteY20" fmla="*/ 1657728 h 4745608"/>
              <a:gd name="connsiteX21" fmla="*/ 3187513 w 4206653"/>
              <a:gd name="connsiteY21" fmla="*/ 1657728 h 4745608"/>
              <a:gd name="connsiteX22" fmla="*/ 3370393 w 4206653"/>
              <a:gd name="connsiteY22" fmla="*/ 1566288 h 4745608"/>
              <a:gd name="connsiteX23" fmla="*/ 3488066 w 4206653"/>
              <a:gd name="connsiteY23" fmla="*/ 1246753 h 4745608"/>
              <a:gd name="connsiteX24" fmla="*/ 3495138 w 4206653"/>
              <a:gd name="connsiteY24" fmla="*/ 1115548 h 4745608"/>
              <a:gd name="connsiteX25" fmla="*/ 3493650 w 4206653"/>
              <a:gd name="connsiteY25" fmla="*/ 1063976 h 4745608"/>
              <a:gd name="connsiteX26" fmla="*/ 3450403 w 4206653"/>
              <a:gd name="connsiteY26" fmla="*/ 777618 h 4745608"/>
              <a:gd name="connsiteX27" fmla="*/ 3119893 w 4206653"/>
              <a:gd name="connsiteY27" fmla="*/ 321571 h 4745608"/>
              <a:gd name="connsiteX28" fmla="*/ 3497351 w 4206653"/>
              <a:gd name="connsiteY28" fmla="*/ 674883 h 4745608"/>
              <a:gd name="connsiteX29" fmla="*/ 3759013 w 4206653"/>
              <a:gd name="connsiteY29" fmla="*/ 571878 h 4745608"/>
              <a:gd name="connsiteX30" fmla="*/ 3999043 w 4206653"/>
              <a:gd name="connsiteY30" fmla="*/ 91818 h 4745608"/>
              <a:gd name="connsiteX31" fmla="*/ 4033333 w 4206653"/>
              <a:gd name="connsiteY31" fmla="*/ 11808 h 4745608"/>
              <a:gd name="connsiteX32" fmla="*/ 3984569 w 4206653"/>
              <a:gd name="connsiteY32" fmla="*/ 247366 h 4745608"/>
              <a:gd name="connsiteX33" fmla="*/ 3812791 w 4206653"/>
              <a:gd name="connsiteY33" fmla="*/ 647417 h 4745608"/>
              <a:gd name="connsiteX34" fmla="*/ 3592906 w 4206653"/>
              <a:gd name="connsiteY34" fmla="*/ 811408 h 4745608"/>
              <a:gd name="connsiteX35" fmla="*/ 3604425 w 4206653"/>
              <a:gd name="connsiteY35" fmla="*/ 999253 h 4745608"/>
              <a:gd name="connsiteX36" fmla="*/ 3872985 w 4206653"/>
              <a:gd name="connsiteY36" fmla="*/ 881976 h 4745608"/>
              <a:gd name="connsiteX37" fmla="*/ 4200754 w 4206653"/>
              <a:gd name="connsiteY37" fmla="*/ 774136 h 4745608"/>
              <a:gd name="connsiteX38" fmla="*/ 4064251 w 4206653"/>
              <a:gd name="connsiteY38" fmla="*/ 847195 h 4745608"/>
              <a:gd name="connsiteX39" fmla="*/ 3818880 w 4206653"/>
              <a:gd name="connsiteY39" fmla="*/ 991305 h 4745608"/>
              <a:gd name="connsiteX40" fmla="*/ 3658531 w 4206653"/>
              <a:gd name="connsiteY40" fmla="*/ 1093178 h 4745608"/>
              <a:gd name="connsiteX41" fmla="*/ 3622838 w 4206653"/>
              <a:gd name="connsiteY41" fmla="*/ 1221401 h 4745608"/>
              <a:gd name="connsiteX42" fmla="*/ 3577446 w 4206653"/>
              <a:gd name="connsiteY42" fmla="*/ 1500691 h 4745608"/>
              <a:gd name="connsiteX43" fmla="*/ 3461833 w 4206653"/>
              <a:gd name="connsiteY43" fmla="*/ 1726308 h 4745608"/>
              <a:gd name="connsiteX44" fmla="*/ 3278953 w 4206653"/>
              <a:gd name="connsiteY44" fmla="*/ 2034918 h 4745608"/>
              <a:gd name="connsiteX45" fmla="*/ 3288742 w 4206653"/>
              <a:gd name="connsiteY45" fmla="*/ 2273460 h 4745608"/>
              <a:gd name="connsiteX46" fmla="*/ 3404683 w 4206653"/>
              <a:gd name="connsiteY46" fmla="*/ 2457828 h 4745608"/>
              <a:gd name="connsiteX47" fmla="*/ 3759013 w 4206653"/>
              <a:gd name="connsiteY47" fmla="*/ 2663568 h 4745608"/>
              <a:gd name="connsiteX48" fmla="*/ 4079053 w 4206653"/>
              <a:gd name="connsiteY48" fmla="*/ 2777868 h 4745608"/>
              <a:gd name="connsiteX49" fmla="*/ 4079053 w 4206653"/>
              <a:gd name="connsiteY49" fmla="*/ 2880738 h 4745608"/>
              <a:gd name="connsiteX50" fmla="*/ 3770443 w 4206653"/>
              <a:gd name="connsiteY50" fmla="*/ 2869308 h 4745608"/>
              <a:gd name="connsiteX51" fmla="*/ 3404683 w 4206653"/>
              <a:gd name="connsiteY51" fmla="*/ 2732148 h 4745608"/>
              <a:gd name="connsiteX52" fmla="*/ 3084643 w 4206653"/>
              <a:gd name="connsiteY52" fmla="*/ 2663568 h 4745608"/>
              <a:gd name="connsiteX53" fmla="*/ 2995919 w 4206653"/>
              <a:gd name="connsiteY53" fmla="*/ 2782832 h 4745608"/>
              <a:gd name="connsiteX54" fmla="*/ 2832855 w 4206653"/>
              <a:gd name="connsiteY54" fmla="*/ 2930924 h 4745608"/>
              <a:gd name="connsiteX55" fmla="*/ 2820111 w 4206653"/>
              <a:gd name="connsiteY55" fmla="*/ 3026344 h 4745608"/>
              <a:gd name="connsiteX56" fmla="*/ 2959241 w 4206653"/>
              <a:gd name="connsiteY56" fmla="*/ 3167976 h 4745608"/>
              <a:gd name="connsiteX57" fmla="*/ 3176083 w 4206653"/>
              <a:gd name="connsiteY57" fmla="*/ 3269358 h 4745608"/>
              <a:gd name="connsiteX58" fmla="*/ 3388239 w 4206653"/>
              <a:gd name="connsiteY58" fmla="*/ 3442290 h 4745608"/>
              <a:gd name="connsiteX59" fmla="*/ 3212014 w 4206653"/>
              <a:gd name="connsiteY59" fmla="*/ 3336948 h 4745608"/>
              <a:gd name="connsiteX60" fmla="*/ 3004633 w 4206653"/>
              <a:gd name="connsiteY60" fmla="*/ 3276814 h 4745608"/>
              <a:gd name="connsiteX61" fmla="*/ 2771676 w 4206653"/>
              <a:gd name="connsiteY61" fmla="*/ 3166987 h 4745608"/>
              <a:gd name="connsiteX62" fmla="*/ 2638873 w 4206653"/>
              <a:gd name="connsiteY62" fmla="*/ 3097908 h 4745608"/>
              <a:gd name="connsiteX63" fmla="*/ 2570293 w 4206653"/>
              <a:gd name="connsiteY63" fmla="*/ 3109338 h 4745608"/>
              <a:gd name="connsiteX64" fmla="*/ 2525557 w 4206653"/>
              <a:gd name="connsiteY64" fmla="*/ 3326508 h 4745608"/>
              <a:gd name="connsiteX65" fmla="*/ 2584349 w 4206653"/>
              <a:gd name="connsiteY65" fmla="*/ 3577470 h 4745608"/>
              <a:gd name="connsiteX66" fmla="*/ 2663703 w 4206653"/>
              <a:gd name="connsiteY66" fmla="*/ 3996904 h 4745608"/>
              <a:gd name="connsiteX67" fmla="*/ 2633113 w 4206653"/>
              <a:gd name="connsiteY67" fmla="*/ 4192703 h 4745608"/>
              <a:gd name="connsiteX68" fmla="*/ 2539703 w 4206653"/>
              <a:gd name="connsiteY68" fmla="*/ 4455574 h 4745608"/>
              <a:gd name="connsiteX69" fmla="*/ 2595212 w 4206653"/>
              <a:gd name="connsiteY69" fmla="*/ 3945217 h 4745608"/>
              <a:gd name="connsiteX70" fmla="*/ 2481240 w 4206653"/>
              <a:gd name="connsiteY70" fmla="*/ 3566538 h 4745608"/>
              <a:gd name="connsiteX71" fmla="*/ 2307403 w 4206653"/>
              <a:gd name="connsiteY71" fmla="*/ 3166488 h 4745608"/>
              <a:gd name="connsiteX72" fmla="*/ 2261683 w 4206653"/>
              <a:gd name="connsiteY72" fmla="*/ 3063618 h 4745608"/>
              <a:gd name="connsiteX73" fmla="*/ 2078803 w 4206653"/>
              <a:gd name="connsiteY73" fmla="*/ 2949318 h 4745608"/>
              <a:gd name="connsiteX74" fmla="*/ 1824299 w 4206653"/>
              <a:gd name="connsiteY74" fmla="*/ 3002494 h 4745608"/>
              <a:gd name="connsiteX75" fmla="*/ 1412162 w 4206653"/>
              <a:gd name="connsiteY75" fmla="*/ 3235573 h 4745608"/>
              <a:gd name="connsiteX76" fmla="*/ 1381573 w 4206653"/>
              <a:gd name="connsiteY76" fmla="*/ 3680838 h 4745608"/>
              <a:gd name="connsiteX77" fmla="*/ 1340867 w 4206653"/>
              <a:gd name="connsiteY77" fmla="*/ 3980504 h 4745608"/>
              <a:gd name="connsiteX78" fmla="*/ 1197619 w 4206653"/>
              <a:gd name="connsiteY78" fmla="*/ 4738831 h 4745608"/>
              <a:gd name="connsiteX79" fmla="*/ 1220896 w 4206653"/>
              <a:gd name="connsiteY79" fmla="*/ 4338309 h 4745608"/>
              <a:gd name="connsiteX80" fmla="*/ 1242772 w 4206653"/>
              <a:gd name="connsiteY80" fmla="*/ 4080888 h 4745608"/>
              <a:gd name="connsiteX81" fmla="*/ 1198693 w 4206653"/>
              <a:gd name="connsiteY81" fmla="*/ 3909438 h 4745608"/>
              <a:gd name="connsiteX82" fmla="*/ 970093 w 4206653"/>
              <a:gd name="connsiteY82" fmla="*/ 3989448 h 4745608"/>
              <a:gd name="connsiteX83" fmla="*/ 766328 w 4206653"/>
              <a:gd name="connsiteY83" fmla="*/ 4131990 h 4745608"/>
              <a:gd name="connsiteX84" fmla="*/ 555808 w 4206653"/>
              <a:gd name="connsiteY84" fmla="*/ 4355688 h 4745608"/>
              <a:gd name="connsiteX85" fmla="*/ 785900 w 4206653"/>
              <a:gd name="connsiteY85" fmla="*/ 4017771 h 4745608"/>
              <a:gd name="connsiteX86" fmla="*/ 1130113 w 4206653"/>
              <a:gd name="connsiteY86" fmla="*/ 3817500 h 4745608"/>
              <a:gd name="connsiteX87" fmla="*/ 1278703 w 4206653"/>
              <a:gd name="connsiteY87" fmla="*/ 3726558 h 4745608"/>
              <a:gd name="connsiteX88" fmla="*/ 1269661 w 4206653"/>
              <a:gd name="connsiteY88" fmla="*/ 3390117 h 4745608"/>
              <a:gd name="connsiteX89" fmla="*/ 1309620 w 4206653"/>
              <a:gd name="connsiteY89" fmla="*/ 3169963 h 4745608"/>
              <a:gd name="connsiteX90" fmla="*/ 1393003 w 4206653"/>
              <a:gd name="connsiteY90" fmla="*/ 3052188 h 4745608"/>
              <a:gd name="connsiteX91" fmla="*/ 1080693 w 4206653"/>
              <a:gd name="connsiteY91" fmla="*/ 2984604 h 4745608"/>
              <a:gd name="connsiteX92" fmla="*/ 663453 w 4206653"/>
              <a:gd name="connsiteY92" fmla="*/ 3023360 h 4745608"/>
              <a:gd name="connsiteX93" fmla="*/ 235111 w 4206653"/>
              <a:gd name="connsiteY93" fmla="*/ 3217172 h 4745608"/>
              <a:gd name="connsiteX94" fmla="*/ 421453 w 4206653"/>
              <a:gd name="connsiteY94" fmla="*/ 3029328 h 4745608"/>
              <a:gd name="connsiteX95" fmla="*/ 627193 w 4206653"/>
              <a:gd name="connsiteY95" fmla="*/ 2926458 h 4745608"/>
              <a:gd name="connsiteX96" fmla="*/ 854480 w 4206653"/>
              <a:gd name="connsiteY96" fmla="*/ 2889178 h 4745608"/>
              <a:gd name="connsiteX97" fmla="*/ 1149272 w 4206653"/>
              <a:gd name="connsiteY97" fmla="*/ 2889676 h 4745608"/>
              <a:gd name="connsiteX98" fmla="*/ 1531894 w 4206653"/>
              <a:gd name="connsiteY98" fmla="*/ 2917507 h 4745608"/>
              <a:gd name="connsiteX99" fmla="*/ 1860559 w 4206653"/>
              <a:gd name="connsiteY99" fmla="*/ 2766431 h 4745608"/>
              <a:gd name="connsiteX100" fmla="*/ 1701613 w 4206653"/>
              <a:gd name="connsiteY100" fmla="*/ 2263518 h 4745608"/>
              <a:gd name="connsiteX101" fmla="*/ 1690183 w 4206653"/>
              <a:gd name="connsiteY101" fmla="*/ 1966338 h 4745608"/>
              <a:gd name="connsiteX102" fmla="*/ 1381991 w 4206653"/>
              <a:gd name="connsiteY102" fmla="*/ 1841604 h 4745608"/>
              <a:gd name="connsiteX103" fmla="*/ 1095823 w 4206653"/>
              <a:gd name="connsiteY103" fmla="*/ 1714878 h 4745608"/>
              <a:gd name="connsiteX104" fmla="*/ 746507 w 4206653"/>
              <a:gd name="connsiteY104" fmla="*/ 1626415 h 4745608"/>
              <a:gd name="connsiteX105" fmla="*/ 352873 w 4206653"/>
              <a:gd name="connsiteY105" fmla="*/ 1726308 h 4745608"/>
              <a:gd name="connsiteX106" fmla="*/ 113171 w 4206653"/>
              <a:gd name="connsiteY106" fmla="*/ 1763582 h 4745608"/>
              <a:gd name="connsiteX107" fmla="*/ 9973 w 4206653"/>
              <a:gd name="connsiteY107" fmla="*/ 1737738 h 4745608"/>
              <a:gd name="connsiteX108" fmla="*/ 348516 w 4206653"/>
              <a:gd name="connsiteY108" fmla="*/ 1643812 h 4745608"/>
              <a:gd name="connsiteX109" fmla="*/ 653097 w 4206653"/>
              <a:gd name="connsiteY109" fmla="*/ 1543920 h 4745608"/>
              <a:gd name="connsiteX110" fmla="*/ 1072963 w 4206653"/>
              <a:gd name="connsiteY110" fmla="*/ 1612008 h 4745608"/>
              <a:gd name="connsiteX111" fmla="*/ 1244413 w 4206653"/>
              <a:gd name="connsiteY111" fmla="*/ 1657728 h 4745608"/>
              <a:gd name="connsiteX112" fmla="*/ 1205766 w 4206653"/>
              <a:gd name="connsiteY112" fmla="*/ 1451988 h 4745608"/>
              <a:gd name="connsiteX113" fmla="*/ 1046313 w 4206653"/>
              <a:gd name="connsiteY113" fmla="*/ 815409 h 4745608"/>
              <a:gd name="connsiteX114" fmla="*/ 1221553 w 4206653"/>
              <a:gd name="connsiteY114" fmla="*/ 1211958 h 4745608"/>
              <a:gd name="connsiteX0" fmla="*/ 1221553 w 4206653"/>
              <a:gd name="connsiteY0" fmla="*/ 1211958 h 4745608"/>
              <a:gd name="connsiteX1" fmla="*/ 1343911 w 4206653"/>
              <a:gd name="connsiteY1" fmla="*/ 1559828 h 4745608"/>
              <a:gd name="connsiteX2" fmla="*/ 1553023 w 4206653"/>
              <a:gd name="connsiteY2" fmla="*/ 1657728 h 4745608"/>
              <a:gd name="connsiteX3" fmla="*/ 1907353 w 4206653"/>
              <a:gd name="connsiteY3" fmla="*/ 1680588 h 4745608"/>
              <a:gd name="connsiteX4" fmla="*/ 2021653 w 4206653"/>
              <a:gd name="connsiteY4" fmla="*/ 1543428 h 4745608"/>
              <a:gd name="connsiteX5" fmla="*/ 2124523 w 4206653"/>
              <a:gd name="connsiteY5" fmla="*/ 1291968 h 4745608"/>
              <a:gd name="connsiteX6" fmla="*/ 2124523 w 4206653"/>
              <a:gd name="connsiteY6" fmla="*/ 1120518 h 4745608"/>
              <a:gd name="connsiteX7" fmla="*/ 2068029 w 4206653"/>
              <a:gd name="connsiteY7" fmla="*/ 825325 h 4745608"/>
              <a:gd name="connsiteX8" fmla="*/ 2078803 w 4206653"/>
              <a:gd name="connsiteY8" fmla="*/ 777618 h 4745608"/>
              <a:gd name="connsiteX9" fmla="*/ 2170243 w 4206653"/>
              <a:gd name="connsiteY9" fmla="*/ 1086228 h 4745608"/>
              <a:gd name="connsiteX10" fmla="*/ 2215963 w 4206653"/>
              <a:gd name="connsiteY10" fmla="*/ 1269108 h 4745608"/>
              <a:gd name="connsiteX11" fmla="*/ 2284543 w 4206653"/>
              <a:gd name="connsiteY11" fmla="*/ 1303398 h 4745608"/>
              <a:gd name="connsiteX12" fmla="*/ 2330263 w 4206653"/>
              <a:gd name="connsiteY12" fmla="*/ 1166238 h 4745608"/>
              <a:gd name="connsiteX13" fmla="*/ 2467423 w 4206653"/>
              <a:gd name="connsiteY13" fmla="*/ 880488 h 4745608"/>
              <a:gd name="connsiteX14" fmla="*/ 2558863 w 4206653"/>
              <a:gd name="connsiteY14" fmla="*/ 640458 h 4745608"/>
              <a:gd name="connsiteX15" fmla="*/ 2616013 w 4206653"/>
              <a:gd name="connsiteY15" fmla="*/ 537588 h 4745608"/>
              <a:gd name="connsiteX16" fmla="*/ 2558863 w 4206653"/>
              <a:gd name="connsiteY16" fmla="*/ 789048 h 4745608"/>
              <a:gd name="connsiteX17" fmla="*/ 2444563 w 4206653"/>
              <a:gd name="connsiteY17" fmla="*/ 1097658 h 4745608"/>
              <a:gd name="connsiteX18" fmla="*/ 2375983 w 4206653"/>
              <a:gd name="connsiteY18" fmla="*/ 1406268 h 4745608"/>
              <a:gd name="connsiteX19" fmla="*/ 2558863 w 4206653"/>
              <a:gd name="connsiteY19" fmla="*/ 1577718 h 4745608"/>
              <a:gd name="connsiteX20" fmla="*/ 2878903 w 4206653"/>
              <a:gd name="connsiteY20" fmla="*/ 1657728 h 4745608"/>
              <a:gd name="connsiteX21" fmla="*/ 3187513 w 4206653"/>
              <a:gd name="connsiteY21" fmla="*/ 1657728 h 4745608"/>
              <a:gd name="connsiteX22" fmla="*/ 3370393 w 4206653"/>
              <a:gd name="connsiteY22" fmla="*/ 1566288 h 4745608"/>
              <a:gd name="connsiteX23" fmla="*/ 3488066 w 4206653"/>
              <a:gd name="connsiteY23" fmla="*/ 1246753 h 4745608"/>
              <a:gd name="connsiteX24" fmla="*/ 3495138 w 4206653"/>
              <a:gd name="connsiteY24" fmla="*/ 1115548 h 4745608"/>
              <a:gd name="connsiteX25" fmla="*/ 3493650 w 4206653"/>
              <a:gd name="connsiteY25" fmla="*/ 1063976 h 4745608"/>
              <a:gd name="connsiteX26" fmla="*/ 3450403 w 4206653"/>
              <a:gd name="connsiteY26" fmla="*/ 777618 h 4745608"/>
              <a:gd name="connsiteX27" fmla="*/ 3119893 w 4206653"/>
              <a:gd name="connsiteY27" fmla="*/ 321571 h 4745608"/>
              <a:gd name="connsiteX28" fmla="*/ 3497351 w 4206653"/>
              <a:gd name="connsiteY28" fmla="*/ 674883 h 4745608"/>
              <a:gd name="connsiteX29" fmla="*/ 3759013 w 4206653"/>
              <a:gd name="connsiteY29" fmla="*/ 571878 h 4745608"/>
              <a:gd name="connsiteX30" fmla="*/ 3999043 w 4206653"/>
              <a:gd name="connsiteY30" fmla="*/ 91818 h 4745608"/>
              <a:gd name="connsiteX31" fmla="*/ 4033333 w 4206653"/>
              <a:gd name="connsiteY31" fmla="*/ 11808 h 4745608"/>
              <a:gd name="connsiteX32" fmla="*/ 3984569 w 4206653"/>
              <a:gd name="connsiteY32" fmla="*/ 247366 h 4745608"/>
              <a:gd name="connsiteX33" fmla="*/ 3812791 w 4206653"/>
              <a:gd name="connsiteY33" fmla="*/ 647417 h 4745608"/>
              <a:gd name="connsiteX34" fmla="*/ 3592906 w 4206653"/>
              <a:gd name="connsiteY34" fmla="*/ 811408 h 4745608"/>
              <a:gd name="connsiteX35" fmla="*/ 3604425 w 4206653"/>
              <a:gd name="connsiteY35" fmla="*/ 999253 h 4745608"/>
              <a:gd name="connsiteX36" fmla="*/ 3872985 w 4206653"/>
              <a:gd name="connsiteY36" fmla="*/ 881976 h 4745608"/>
              <a:gd name="connsiteX37" fmla="*/ 4200754 w 4206653"/>
              <a:gd name="connsiteY37" fmla="*/ 774136 h 4745608"/>
              <a:gd name="connsiteX38" fmla="*/ 4064251 w 4206653"/>
              <a:gd name="connsiteY38" fmla="*/ 847195 h 4745608"/>
              <a:gd name="connsiteX39" fmla="*/ 3818880 w 4206653"/>
              <a:gd name="connsiteY39" fmla="*/ 991305 h 4745608"/>
              <a:gd name="connsiteX40" fmla="*/ 3658531 w 4206653"/>
              <a:gd name="connsiteY40" fmla="*/ 1093178 h 4745608"/>
              <a:gd name="connsiteX41" fmla="*/ 3622838 w 4206653"/>
              <a:gd name="connsiteY41" fmla="*/ 1221401 h 4745608"/>
              <a:gd name="connsiteX42" fmla="*/ 3577446 w 4206653"/>
              <a:gd name="connsiteY42" fmla="*/ 1500691 h 4745608"/>
              <a:gd name="connsiteX43" fmla="*/ 3461833 w 4206653"/>
              <a:gd name="connsiteY43" fmla="*/ 1726308 h 4745608"/>
              <a:gd name="connsiteX44" fmla="*/ 3278953 w 4206653"/>
              <a:gd name="connsiteY44" fmla="*/ 2034918 h 4745608"/>
              <a:gd name="connsiteX45" fmla="*/ 3288742 w 4206653"/>
              <a:gd name="connsiteY45" fmla="*/ 2273460 h 4745608"/>
              <a:gd name="connsiteX46" fmla="*/ 3434288 w 4206653"/>
              <a:gd name="connsiteY46" fmla="*/ 2417577 h 4745608"/>
              <a:gd name="connsiteX47" fmla="*/ 3759013 w 4206653"/>
              <a:gd name="connsiteY47" fmla="*/ 2663568 h 4745608"/>
              <a:gd name="connsiteX48" fmla="*/ 4079053 w 4206653"/>
              <a:gd name="connsiteY48" fmla="*/ 2777868 h 4745608"/>
              <a:gd name="connsiteX49" fmla="*/ 4079053 w 4206653"/>
              <a:gd name="connsiteY49" fmla="*/ 2880738 h 4745608"/>
              <a:gd name="connsiteX50" fmla="*/ 3770443 w 4206653"/>
              <a:gd name="connsiteY50" fmla="*/ 2869308 h 4745608"/>
              <a:gd name="connsiteX51" fmla="*/ 3404683 w 4206653"/>
              <a:gd name="connsiteY51" fmla="*/ 2732148 h 4745608"/>
              <a:gd name="connsiteX52" fmla="*/ 3084643 w 4206653"/>
              <a:gd name="connsiteY52" fmla="*/ 2663568 h 4745608"/>
              <a:gd name="connsiteX53" fmla="*/ 2995919 w 4206653"/>
              <a:gd name="connsiteY53" fmla="*/ 2782832 h 4745608"/>
              <a:gd name="connsiteX54" fmla="*/ 2832855 w 4206653"/>
              <a:gd name="connsiteY54" fmla="*/ 2930924 h 4745608"/>
              <a:gd name="connsiteX55" fmla="*/ 2820111 w 4206653"/>
              <a:gd name="connsiteY55" fmla="*/ 3026344 h 4745608"/>
              <a:gd name="connsiteX56" fmla="*/ 2959241 w 4206653"/>
              <a:gd name="connsiteY56" fmla="*/ 3167976 h 4745608"/>
              <a:gd name="connsiteX57" fmla="*/ 3176083 w 4206653"/>
              <a:gd name="connsiteY57" fmla="*/ 3269358 h 4745608"/>
              <a:gd name="connsiteX58" fmla="*/ 3388239 w 4206653"/>
              <a:gd name="connsiteY58" fmla="*/ 3442290 h 4745608"/>
              <a:gd name="connsiteX59" fmla="*/ 3212014 w 4206653"/>
              <a:gd name="connsiteY59" fmla="*/ 3336948 h 4745608"/>
              <a:gd name="connsiteX60" fmla="*/ 3004633 w 4206653"/>
              <a:gd name="connsiteY60" fmla="*/ 3276814 h 4745608"/>
              <a:gd name="connsiteX61" fmla="*/ 2771676 w 4206653"/>
              <a:gd name="connsiteY61" fmla="*/ 3166987 h 4745608"/>
              <a:gd name="connsiteX62" fmla="*/ 2638873 w 4206653"/>
              <a:gd name="connsiteY62" fmla="*/ 3097908 h 4745608"/>
              <a:gd name="connsiteX63" fmla="*/ 2570293 w 4206653"/>
              <a:gd name="connsiteY63" fmla="*/ 3109338 h 4745608"/>
              <a:gd name="connsiteX64" fmla="*/ 2525557 w 4206653"/>
              <a:gd name="connsiteY64" fmla="*/ 3326508 h 4745608"/>
              <a:gd name="connsiteX65" fmla="*/ 2584349 w 4206653"/>
              <a:gd name="connsiteY65" fmla="*/ 3577470 h 4745608"/>
              <a:gd name="connsiteX66" fmla="*/ 2663703 w 4206653"/>
              <a:gd name="connsiteY66" fmla="*/ 3996904 h 4745608"/>
              <a:gd name="connsiteX67" fmla="*/ 2633113 w 4206653"/>
              <a:gd name="connsiteY67" fmla="*/ 4192703 h 4745608"/>
              <a:gd name="connsiteX68" fmla="*/ 2539703 w 4206653"/>
              <a:gd name="connsiteY68" fmla="*/ 4455574 h 4745608"/>
              <a:gd name="connsiteX69" fmla="*/ 2595212 w 4206653"/>
              <a:gd name="connsiteY69" fmla="*/ 3945217 h 4745608"/>
              <a:gd name="connsiteX70" fmla="*/ 2481240 w 4206653"/>
              <a:gd name="connsiteY70" fmla="*/ 3566538 h 4745608"/>
              <a:gd name="connsiteX71" fmla="*/ 2307403 w 4206653"/>
              <a:gd name="connsiteY71" fmla="*/ 3166488 h 4745608"/>
              <a:gd name="connsiteX72" fmla="*/ 2261683 w 4206653"/>
              <a:gd name="connsiteY72" fmla="*/ 3063618 h 4745608"/>
              <a:gd name="connsiteX73" fmla="*/ 2078803 w 4206653"/>
              <a:gd name="connsiteY73" fmla="*/ 2949318 h 4745608"/>
              <a:gd name="connsiteX74" fmla="*/ 1824299 w 4206653"/>
              <a:gd name="connsiteY74" fmla="*/ 3002494 h 4745608"/>
              <a:gd name="connsiteX75" fmla="*/ 1412162 w 4206653"/>
              <a:gd name="connsiteY75" fmla="*/ 3235573 h 4745608"/>
              <a:gd name="connsiteX76" fmla="*/ 1381573 w 4206653"/>
              <a:gd name="connsiteY76" fmla="*/ 3680838 h 4745608"/>
              <a:gd name="connsiteX77" fmla="*/ 1340867 w 4206653"/>
              <a:gd name="connsiteY77" fmla="*/ 3980504 h 4745608"/>
              <a:gd name="connsiteX78" fmla="*/ 1197619 w 4206653"/>
              <a:gd name="connsiteY78" fmla="*/ 4738831 h 4745608"/>
              <a:gd name="connsiteX79" fmla="*/ 1220896 w 4206653"/>
              <a:gd name="connsiteY79" fmla="*/ 4338309 h 4745608"/>
              <a:gd name="connsiteX80" fmla="*/ 1242772 w 4206653"/>
              <a:gd name="connsiteY80" fmla="*/ 4080888 h 4745608"/>
              <a:gd name="connsiteX81" fmla="*/ 1198693 w 4206653"/>
              <a:gd name="connsiteY81" fmla="*/ 3909438 h 4745608"/>
              <a:gd name="connsiteX82" fmla="*/ 970093 w 4206653"/>
              <a:gd name="connsiteY82" fmla="*/ 3989448 h 4745608"/>
              <a:gd name="connsiteX83" fmla="*/ 766328 w 4206653"/>
              <a:gd name="connsiteY83" fmla="*/ 4131990 h 4745608"/>
              <a:gd name="connsiteX84" fmla="*/ 555808 w 4206653"/>
              <a:gd name="connsiteY84" fmla="*/ 4355688 h 4745608"/>
              <a:gd name="connsiteX85" fmla="*/ 785900 w 4206653"/>
              <a:gd name="connsiteY85" fmla="*/ 4017771 h 4745608"/>
              <a:gd name="connsiteX86" fmla="*/ 1130113 w 4206653"/>
              <a:gd name="connsiteY86" fmla="*/ 3817500 h 4745608"/>
              <a:gd name="connsiteX87" fmla="*/ 1278703 w 4206653"/>
              <a:gd name="connsiteY87" fmla="*/ 3726558 h 4745608"/>
              <a:gd name="connsiteX88" fmla="*/ 1269661 w 4206653"/>
              <a:gd name="connsiteY88" fmla="*/ 3390117 h 4745608"/>
              <a:gd name="connsiteX89" fmla="*/ 1309620 w 4206653"/>
              <a:gd name="connsiteY89" fmla="*/ 3169963 h 4745608"/>
              <a:gd name="connsiteX90" fmla="*/ 1393003 w 4206653"/>
              <a:gd name="connsiteY90" fmla="*/ 3052188 h 4745608"/>
              <a:gd name="connsiteX91" fmla="*/ 1080693 w 4206653"/>
              <a:gd name="connsiteY91" fmla="*/ 2984604 h 4745608"/>
              <a:gd name="connsiteX92" fmla="*/ 663453 w 4206653"/>
              <a:gd name="connsiteY92" fmla="*/ 3023360 h 4745608"/>
              <a:gd name="connsiteX93" fmla="*/ 235111 w 4206653"/>
              <a:gd name="connsiteY93" fmla="*/ 3217172 h 4745608"/>
              <a:gd name="connsiteX94" fmla="*/ 421453 w 4206653"/>
              <a:gd name="connsiteY94" fmla="*/ 3029328 h 4745608"/>
              <a:gd name="connsiteX95" fmla="*/ 627193 w 4206653"/>
              <a:gd name="connsiteY95" fmla="*/ 2926458 h 4745608"/>
              <a:gd name="connsiteX96" fmla="*/ 854480 w 4206653"/>
              <a:gd name="connsiteY96" fmla="*/ 2889178 h 4745608"/>
              <a:gd name="connsiteX97" fmla="*/ 1149272 w 4206653"/>
              <a:gd name="connsiteY97" fmla="*/ 2889676 h 4745608"/>
              <a:gd name="connsiteX98" fmla="*/ 1531894 w 4206653"/>
              <a:gd name="connsiteY98" fmla="*/ 2917507 h 4745608"/>
              <a:gd name="connsiteX99" fmla="*/ 1860559 w 4206653"/>
              <a:gd name="connsiteY99" fmla="*/ 2766431 h 4745608"/>
              <a:gd name="connsiteX100" fmla="*/ 1701613 w 4206653"/>
              <a:gd name="connsiteY100" fmla="*/ 2263518 h 4745608"/>
              <a:gd name="connsiteX101" fmla="*/ 1690183 w 4206653"/>
              <a:gd name="connsiteY101" fmla="*/ 1966338 h 4745608"/>
              <a:gd name="connsiteX102" fmla="*/ 1381991 w 4206653"/>
              <a:gd name="connsiteY102" fmla="*/ 1841604 h 4745608"/>
              <a:gd name="connsiteX103" fmla="*/ 1095823 w 4206653"/>
              <a:gd name="connsiteY103" fmla="*/ 1714878 h 4745608"/>
              <a:gd name="connsiteX104" fmla="*/ 746507 w 4206653"/>
              <a:gd name="connsiteY104" fmla="*/ 1626415 h 4745608"/>
              <a:gd name="connsiteX105" fmla="*/ 352873 w 4206653"/>
              <a:gd name="connsiteY105" fmla="*/ 1726308 h 4745608"/>
              <a:gd name="connsiteX106" fmla="*/ 113171 w 4206653"/>
              <a:gd name="connsiteY106" fmla="*/ 1763582 h 4745608"/>
              <a:gd name="connsiteX107" fmla="*/ 9973 w 4206653"/>
              <a:gd name="connsiteY107" fmla="*/ 1737738 h 4745608"/>
              <a:gd name="connsiteX108" fmla="*/ 348516 w 4206653"/>
              <a:gd name="connsiteY108" fmla="*/ 1643812 h 4745608"/>
              <a:gd name="connsiteX109" fmla="*/ 653097 w 4206653"/>
              <a:gd name="connsiteY109" fmla="*/ 1543920 h 4745608"/>
              <a:gd name="connsiteX110" fmla="*/ 1072963 w 4206653"/>
              <a:gd name="connsiteY110" fmla="*/ 1612008 h 4745608"/>
              <a:gd name="connsiteX111" fmla="*/ 1244413 w 4206653"/>
              <a:gd name="connsiteY111" fmla="*/ 1657728 h 4745608"/>
              <a:gd name="connsiteX112" fmla="*/ 1205766 w 4206653"/>
              <a:gd name="connsiteY112" fmla="*/ 1451988 h 4745608"/>
              <a:gd name="connsiteX113" fmla="*/ 1046313 w 4206653"/>
              <a:gd name="connsiteY113" fmla="*/ 815409 h 4745608"/>
              <a:gd name="connsiteX114" fmla="*/ 1221553 w 4206653"/>
              <a:gd name="connsiteY114" fmla="*/ 1211958 h 4745608"/>
              <a:gd name="connsiteX0" fmla="*/ 1221553 w 4206653"/>
              <a:gd name="connsiteY0" fmla="*/ 1211958 h 4745608"/>
              <a:gd name="connsiteX1" fmla="*/ 1343911 w 4206653"/>
              <a:gd name="connsiteY1" fmla="*/ 1559828 h 4745608"/>
              <a:gd name="connsiteX2" fmla="*/ 1553023 w 4206653"/>
              <a:gd name="connsiteY2" fmla="*/ 1657728 h 4745608"/>
              <a:gd name="connsiteX3" fmla="*/ 1907353 w 4206653"/>
              <a:gd name="connsiteY3" fmla="*/ 1680588 h 4745608"/>
              <a:gd name="connsiteX4" fmla="*/ 2021653 w 4206653"/>
              <a:gd name="connsiteY4" fmla="*/ 1543428 h 4745608"/>
              <a:gd name="connsiteX5" fmla="*/ 2124523 w 4206653"/>
              <a:gd name="connsiteY5" fmla="*/ 1291968 h 4745608"/>
              <a:gd name="connsiteX6" fmla="*/ 2124523 w 4206653"/>
              <a:gd name="connsiteY6" fmla="*/ 1120518 h 4745608"/>
              <a:gd name="connsiteX7" fmla="*/ 2068029 w 4206653"/>
              <a:gd name="connsiteY7" fmla="*/ 825325 h 4745608"/>
              <a:gd name="connsiteX8" fmla="*/ 2078803 w 4206653"/>
              <a:gd name="connsiteY8" fmla="*/ 777618 h 4745608"/>
              <a:gd name="connsiteX9" fmla="*/ 2170243 w 4206653"/>
              <a:gd name="connsiteY9" fmla="*/ 1086228 h 4745608"/>
              <a:gd name="connsiteX10" fmla="*/ 2215963 w 4206653"/>
              <a:gd name="connsiteY10" fmla="*/ 1269108 h 4745608"/>
              <a:gd name="connsiteX11" fmla="*/ 2284543 w 4206653"/>
              <a:gd name="connsiteY11" fmla="*/ 1303398 h 4745608"/>
              <a:gd name="connsiteX12" fmla="*/ 2330263 w 4206653"/>
              <a:gd name="connsiteY12" fmla="*/ 1166238 h 4745608"/>
              <a:gd name="connsiteX13" fmla="*/ 2467423 w 4206653"/>
              <a:gd name="connsiteY13" fmla="*/ 880488 h 4745608"/>
              <a:gd name="connsiteX14" fmla="*/ 2558863 w 4206653"/>
              <a:gd name="connsiteY14" fmla="*/ 640458 h 4745608"/>
              <a:gd name="connsiteX15" fmla="*/ 2616013 w 4206653"/>
              <a:gd name="connsiteY15" fmla="*/ 537588 h 4745608"/>
              <a:gd name="connsiteX16" fmla="*/ 2558863 w 4206653"/>
              <a:gd name="connsiteY16" fmla="*/ 789048 h 4745608"/>
              <a:gd name="connsiteX17" fmla="*/ 2444563 w 4206653"/>
              <a:gd name="connsiteY17" fmla="*/ 1097658 h 4745608"/>
              <a:gd name="connsiteX18" fmla="*/ 2375983 w 4206653"/>
              <a:gd name="connsiteY18" fmla="*/ 1406268 h 4745608"/>
              <a:gd name="connsiteX19" fmla="*/ 2558863 w 4206653"/>
              <a:gd name="connsiteY19" fmla="*/ 1577718 h 4745608"/>
              <a:gd name="connsiteX20" fmla="*/ 2878903 w 4206653"/>
              <a:gd name="connsiteY20" fmla="*/ 1657728 h 4745608"/>
              <a:gd name="connsiteX21" fmla="*/ 3187513 w 4206653"/>
              <a:gd name="connsiteY21" fmla="*/ 1657728 h 4745608"/>
              <a:gd name="connsiteX22" fmla="*/ 3370393 w 4206653"/>
              <a:gd name="connsiteY22" fmla="*/ 1566288 h 4745608"/>
              <a:gd name="connsiteX23" fmla="*/ 3488066 w 4206653"/>
              <a:gd name="connsiteY23" fmla="*/ 1246753 h 4745608"/>
              <a:gd name="connsiteX24" fmla="*/ 3495138 w 4206653"/>
              <a:gd name="connsiteY24" fmla="*/ 1115548 h 4745608"/>
              <a:gd name="connsiteX25" fmla="*/ 3493650 w 4206653"/>
              <a:gd name="connsiteY25" fmla="*/ 1063976 h 4745608"/>
              <a:gd name="connsiteX26" fmla="*/ 3450403 w 4206653"/>
              <a:gd name="connsiteY26" fmla="*/ 777618 h 4745608"/>
              <a:gd name="connsiteX27" fmla="*/ 3119893 w 4206653"/>
              <a:gd name="connsiteY27" fmla="*/ 321571 h 4745608"/>
              <a:gd name="connsiteX28" fmla="*/ 3497351 w 4206653"/>
              <a:gd name="connsiteY28" fmla="*/ 674883 h 4745608"/>
              <a:gd name="connsiteX29" fmla="*/ 3759013 w 4206653"/>
              <a:gd name="connsiteY29" fmla="*/ 571878 h 4745608"/>
              <a:gd name="connsiteX30" fmla="*/ 3999043 w 4206653"/>
              <a:gd name="connsiteY30" fmla="*/ 91818 h 4745608"/>
              <a:gd name="connsiteX31" fmla="*/ 4033333 w 4206653"/>
              <a:gd name="connsiteY31" fmla="*/ 11808 h 4745608"/>
              <a:gd name="connsiteX32" fmla="*/ 3984569 w 4206653"/>
              <a:gd name="connsiteY32" fmla="*/ 247366 h 4745608"/>
              <a:gd name="connsiteX33" fmla="*/ 3812791 w 4206653"/>
              <a:gd name="connsiteY33" fmla="*/ 647417 h 4745608"/>
              <a:gd name="connsiteX34" fmla="*/ 3592906 w 4206653"/>
              <a:gd name="connsiteY34" fmla="*/ 811408 h 4745608"/>
              <a:gd name="connsiteX35" fmla="*/ 3604425 w 4206653"/>
              <a:gd name="connsiteY35" fmla="*/ 999253 h 4745608"/>
              <a:gd name="connsiteX36" fmla="*/ 3872985 w 4206653"/>
              <a:gd name="connsiteY36" fmla="*/ 881976 h 4745608"/>
              <a:gd name="connsiteX37" fmla="*/ 4200754 w 4206653"/>
              <a:gd name="connsiteY37" fmla="*/ 774136 h 4745608"/>
              <a:gd name="connsiteX38" fmla="*/ 4064251 w 4206653"/>
              <a:gd name="connsiteY38" fmla="*/ 847195 h 4745608"/>
              <a:gd name="connsiteX39" fmla="*/ 3818880 w 4206653"/>
              <a:gd name="connsiteY39" fmla="*/ 991305 h 4745608"/>
              <a:gd name="connsiteX40" fmla="*/ 3658531 w 4206653"/>
              <a:gd name="connsiteY40" fmla="*/ 1093178 h 4745608"/>
              <a:gd name="connsiteX41" fmla="*/ 3622838 w 4206653"/>
              <a:gd name="connsiteY41" fmla="*/ 1221401 h 4745608"/>
              <a:gd name="connsiteX42" fmla="*/ 3577446 w 4206653"/>
              <a:gd name="connsiteY42" fmla="*/ 1500691 h 4745608"/>
              <a:gd name="connsiteX43" fmla="*/ 3461833 w 4206653"/>
              <a:gd name="connsiteY43" fmla="*/ 1726308 h 4745608"/>
              <a:gd name="connsiteX44" fmla="*/ 3278953 w 4206653"/>
              <a:gd name="connsiteY44" fmla="*/ 2034918 h 4745608"/>
              <a:gd name="connsiteX45" fmla="*/ 3288742 w 4206653"/>
              <a:gd name="connsiteY45" fmla="*/ 2273460 h 4745608"/>
              <a:gd name="connsiteX46" fmla="*/ 3434288 w 4206653"/>
              <a:gd name="connsiteY46" fmla="*/ 2417577 h 4745608"/>
              <a:gd name="connsiteX47" fmla="*/ 3781217 w 4206653"/>
              <a:gd name="connsiteY47" fmla="*/ 2618845 h 4745608"/>
              <a:gd name="connsiteX48" fmla="*/ 4079053 w 4206653"/>
              <a:gd name="connsiteY48" fmla="*/ 2777868 h 4745608"/>
              <a:gd name="connsiteX49" fmla="*/ 4079053 w 4206653"/>
              <a:gd name="connsiteY49" fmla="*/ 2880738 h 4745608"/>
              <a:gd name="connsiteX50" fmla="*/ 3770443 w 4206653"/>
              <a:gd name="connsiteY50" fmla="*/ 2869308 h 4745608"/>
              <a:gd name="connsiteX51" fmla="*/ 3404683 w 4206653"/>
              <a:gd name="connsiteY51" fmla="*/ 2732148 h 4745608"/>
              <a:gd name="connsiteX52" fmla="*/ 3084643 w 4206653"/>
              <a:gd name="connsiteY52" fmla="*/ 2663568 h 4745608"/>
              <a:gd name="connsiteX53" fmla="*/ 2995919 w 4206653"/>
              <a:gd name="connsiteY53" fmla="*/ 2782832 h 4745608"/>
              <a:gd name="connsiteX54" fmla="*/ 2832855 w 4206653"/>
              <a:gd name="connsiteY54" fmla="*/ 2930924 h 4745608"/>
              <a:gd name="connsiteX55" fmla="*/ 2820111 w 4206653"/>
              <a:gd name="connsiteY55" fmla="*/ 3026344 h 4745608"/>
              <a:gd name="connsiteX56" fmla="*/ 2959241 w 4206653"/>
              <a:gd name="connsiteY56" fmla="*/ 3167976 h 4745608"/>
              <a:gd name="connsiteX57" fmla="*/ 3176083 w 4206653"/>
              <a:gd name="connsiteY57" fmla="*/ 3269358 h 4745608"/>
              <a:gd name="connsiteX58" fmla="*/ 3388239 w 4206653"/>
              <a:gd name="connsiteY58" fmla="*/ 3442290 h 4745608"/>
              <a:gd name="connsiteX59" fmla="*/ 3212014 w 4206653"/>
              <a:gd name="connsiteY59" fmla="*/ 3336948 h 4745608"/>
              <a:gd name="connsiteX60" fmla="*/ 3004633 w 4206653"/>
              <a:gd name="connsiteY60" fmla="*/ 3276814 h 4745608"/>
              <a:gd name="connsiteX61" fmla="*/ 2771676 w 4206653"/>
              <a:gd name="connsiteY61" fmla="*/ 3166987 h 4745608"/>
              <a:gd name="connsiteX62" fmla="*/ 2638873 w 4206653"/>
              <a:gd name="connsiteY62" fmla="*/ 3097908 h 4745608"/>
              <a:gd name="connsiteX63" fmla="*/ 2570293 w 4206653"/>
              <a:gd name="connsiteY63" fmla="*/ 3109338 h 4745608"/>
              <a:gd name="connsiteX64" fmla="*/ 2525557 w 4206653"/>
              <a:gd name="connsiteY64" fmla="*/ 3326508 h 4745608"/>
              <a:gd name="connsiteX65" fmla="*/ 2584349 w 4206653"/>
              <a:gd name="connsiteY65" fmla="*/ 3577470 h 4745608"/>
              <a:gd name="connsiteX66" fmla="*/ 2663703 w 4206653"/>
              <a:gd name="connsiteY66" fmla="*/ 3996904 h 4745608"/>
              <a:gd name="connsiteX67" fmla="*/ 2633113 w 4206653"/>
              <a:gd name="connsiteY67" fmla="*/ 4192703 h 4745608"/>
              <a:gd name="connsiteX68" fmla="*/ 2539703 w 4206653"/>
              <a:gd name="connsiteY68" fmla="*/ 4455574 h 4745608"/>
              <a:gd name="connsiteX69" fmla="*/ 2595212 w 4206653"/>
              <a:gd name="connsiteY69" fmla="*/ 3945217 h 4745608"/>
              <a:gd name="connsiteX70" fmla="*/ 2481240 w 4206653"/>
              <a:gd name="connsiteY70" fmla="*/ 3566538 h 4745608"/>
              <a:gd name="connsiteX71" fmla="*/ 2307403 w 4206653"/>
              <a:gd name="connsiteY71" fmla="*/ 3166488 h 4745608"/>
              <a:gd name="connsiteX72" fmla="*/ 2261683 w 4206653"/>
              <a:gd name="connsiteY72" fmla="*/ 3063618 h 4745608"/>
              <a:gd name="connsiteX73" fmla="*/ 2078803 w 4206653"/>
              <a:gd name="connsiteY73" fmla="*/ 2949318 h 4745608"/>
              <a:gd name="connsiteX74" fmla="*/ 1824299 w 4206653"/>
              <a:gd name="connsiteY74" fmla="*/ 3002494 h 4745608"/>
              <a:gd name="connsiteX75" fmla="*/ 1412162 w 4206653"/>
              <a:gd name="connsiteY75" fmla="*/ 3235573 h 4745608"/>
              <a:gd name="connsiteX76" fmla="*/ 1381573 w 4206653"/>
              <a:gd name="connsiteY76" fmla="*/ 3680838 h 4745608"/>
              <a:gd name="connsiteX77" fmla="*/ 1340867 w 4206653"/>
              <a:gd name="connsiteY77" fmla="*/ 3980504 h 4745608"/>
              <a:gd name="connsiteX78" fmla="*/ 1197619 w 4206653"/>
              <a:gd name="connsiteY78" fmla="*/ 4738831 h 4745608"/>
              <a:gd name="connsiteX79" fmla="*/ 1220896 w 4206653"/>
              <a:gd name="connsiteY79" fmla="*/ 4338309 h 4745608"/>
              <a:gd name="connsiteX80" fmla="*/ 1242772 w 4206653"/>
              <a:gd name="connsiteY80" fmla="*/ 4080888 h 4745608"/>
              <a:gd name="connsiteX81" fmla="*/ 1198693 w 4206653"/>
              <a:gd name="connsiteY81" fmla="*/ 3909438 h 4745608"/>
              <a:gd name="connsiteX82" fmla="*/ 970093 w 4206653"/>
              <a:gd name="connsiteY82" fmla="*/ 3989448 h 4745608"/>
              <a:gd name="connsiteX83" fmla="*/ 766328 w 4206653"/>
              <a:gd name="connsiteY83" fmla="*/ 4131990 h 4745608"/>
              <a:gd name="connsiteX84" fmla="*/ 555808 w 4206653"/>
              <a:gd name="connsiteY84" fmla="*/ 4355688 h 4745608"/>
              <a:gd name="connsiteX85" fmla="*/ 785900 w 4206653"/>
              <a:gd name="connsiteY85" fmla="*/ 4017771 h 4745608"/>
              <a:gd name="connsiteX86" fmla="*/ 1130113 w 4206653"/>
              <a:gd name="connsiteY86" fmla="*/ 3817500 h 4745608"/>
              <a:gd name="connsiteX87" fmla="*/ 1278703 w 4206653"/>
              <a:gd name="connsiteY87" fmla="*/ 3726558 h 4745608"/>
              <a:gd name="connsiteX88" fmla="*/ 1269661 w 4206653"/>
              <a:gd name="connsiteY88" fmla="*/ 3390117 h 4745608"/>
              <a:gd name="connsiteX89" fmla="*/ 1309620 w 4206653"/>
              <a:gd name="connsiteY89" fmla="*/ 3169963 h 4745608"/>
              <a:gd name="connsiteX90" fmla="*/ 1393003 w 4206653"/>
              <a:gd name="connsiteY90" fmla="*/ 3052188 h 4745608"/>
              <a:gd name="connsiteX91" fmla="*/ 1080693 w 4206653"/>
              <a:gd name="connsiteY91" fmla="*/ 2984604 h 4745608"/>
              <a:gd name="connsiteX92" fmla="*/ 663453 w 4206653"/>
              <a:gd name="connsiteY92" fmla="*/ 3023360 h 4745608"/>
              <a:gd name="connsiteX93" fmla="*/ 235111 w 4206653"/>
              <a:gd name="connsiteY93" fmla="*/ 3217172 h 4745608"/>
              <a:gd name="connsiteX94" fmla="*/ 421453 w 4206653"/>
              <a:gd name="connsiteY94" fmla="*/ 3029328 h 4745608"/>
              <a:gd name="connsiteX95" fmla="*/ 627193 w 4206653"/>
              <a:gd name="connsiteY95" fmla="*/ 2926458 h 4745608"/>
              <a:gd name="connsiteX96" fmla="*/ 854480 w 4206653"/>
              <a:gd name="connsiteY96" fmla="*/ 2889178 h 4745608"/>
              <a:gd name="connsiteX97" fmla="*/ 1149272 w 4206653"/>
              <a:gd name="connsiteY97" fmla="*/ 2889676 h 4745608"/>
              <a:gd name="connsiteX98" fmla="*/ 1531894 w 4206653"/>
              <a:gd name="connsiteY98" fmla="*/ 2917507 h 4745608"/>
              <a:gd name="connsiteX99" fmla="*/ 1860559 w 4206653"/>
              <a:gd name="connsiteY99" fmla="*/ 2766431 h 4745608"/>
              <a:gd name="connsiteX100" fmla="*/ 1701613 w 4206653"/>
              <a:gd name="connsiteY100" fmla="*/ 2263518 h 4745608"/>
              <a:gd name="connsiteX101" fmla="*/ 1690183 w 4206653"/>
              <a:gd name="connsiteY101" fmla="*/ 1966338 h 4745608"/>
              <a:gd name="connsiteX102" fmla="*/ 1381991 w 4206653"/>
              <a:gd name="connsiteY102" fmla="*/ 1841604 h 4745608"/>
              <a:gd name="connsiteX103" fmla="*/ 1095823 w 4206653"/>
              <a:gd name="connsiteY103" fmla="*/ 1714878 h 4745608"/>
              <a:gd name="connsiteX104" fmla="*/ 746507 w 4206653"/>
              <a:gd name="connsiteY104" fmla="*/ 1626415 h 4745608"/>
              <a:gd name="connsiteX105" fmla="*/ 352873 w 4206653"/>
              <a:gd name="connsiteY105" fmla="*/ 1726308 h 4745608"/>
              <a:gd name="connsiteX106" fmla="*/ 113171 w 4206653"/>
              <a:gd name="connsiteY106" fmla="*/ 1763582 h 4745608"/>
              <a:gd name="connsiteX107" fmla="*/ 9973 w 4206653"/>
              <a:gd name="connsiteY107" fmla="*/ 1737738 h 4745608"/>
              <a:gd name="connsiteX108" fmla="*/ 348516 w 4206653"/>
              <a:gd name="connsiteY108" fmla="*/ 1643812 h 4745608"/>
              <a:gd name="connsiteX109" fmla="*/ 653097 w 4206653"/>
              <a:gd name="connsiteY109" fmla="*/ 1543920 h 4745608"/>
              <a:gd name="connsiteX110" fmla="*/ 1072963 w 4206653"/>
              <a:gd name="connsiteY110" fmla="*/ 1612008 h 4745608"/>
              <a:gd name="connsiteX111" fmla="*/ 1244413 w 4206653"/>
              <a:gd name="connsiteY111" fmla="*/ 1657728 h 4745608"/>
              <a:gd name="connsiteX112" fmla="*/ 1205766 w 4206653"/>
              <a:gd name="connsiteY112" fmla="*/ 1451988 h 4745608"/>
              <a:gd name="connsiteX113" fmla="*/ 1046313 w 4206653"/>
              <a:gd name="connsiteY113" fmla="*/ 815409 h 4745608"/>
              <a:gd name="connsiteX114" fmla="*/ 1221553 w 4206653"/>
              <a:gd name="connsiteY114" fmla="*/ 1211958 h 4745608"/>
              <a:gd name="connsiteX0" fmla="*/ 1221553 w 4206653"/>
              <a:gd name="connsiteY0" fmla="*/ 1211958 h 4745608"/>
              <a:gd name="connsiteX1" fmla="*/ 1343911 w 4206653"/>
              <a:gd name="connsiteY1" fmla="*/ 1559828 h 4745608"/>
              <a:gd name="connsiteX2" fmla="*/ 1553023 w 4206653"/>
              <a:gd name="connsiteY2" fmla="*/ 1657728 h 4745608"/>
              <a:gd name="connsiteX3" fmla="*/ 1907353 w 4206653"/>
              <a:gd name="connsiteY3" fmla="*/ 1680588 h 4745608"/>
              <a:gd name="connsiteX4" fmla="*/ 2021653 w 4206653"/>
              <a:gd name="connsiteY4" fmla="*/ 1543428 h 4745608"/>
              <a:gd name="connsiteX5" fmla="*/ 2124523 w 4206653"/>
              <a:gd name="connsiteY5" fmla="*/ 1291968 h 4745608"/>
              <a:gd name="connsiteX6" fmla="*/ 2124523 w 4206653"/>
              <a:gd name="connsiteY6" fmla="*/ 1120518 h 4745608"/>
              <a:gd name="connsiteX7" fmla="*/ 2068029 w 4206653"/>
              <a:gd name="connsiteY7" fmla="*/ 825325 h 4745608"/>
              <a:gd name="connsiteX8" fmla="*/ 2078803 w 4206653"/>
              <a:gd name="connsiteY8" fmla="*/ 777618 h 4745608"/>
              <a:gd name="connsiteX9" fmla="*/ 2170243 w 4206653"/>
              <a:gd name="connsiteY9" fmla="*/ 1086228 h 4745608"/>
              <a:gd name="connsiteX10" fmla="*/ 2215963 w 4206653"/>
              <a:gd name="connsiteY10" fmla="*/ 1269108 h 4745608"/>
              <a:gd name="connsiteX11" fmla="*/ 2284543 w 4206653"/>
              <a:gd name="connsiteY11" fmla="*/ 1303398 h 4745608"/>
              <a:gd name="connsiteX12" fmla="*/ 2330263 w 4206653"/>
              <a:gd name="connsiteY12" fmla="*/ 1166238 h 4745608"/>
              <a:gd name="connsiteX13" fmla="*/ 2467423 w 4206653"/>
              <a:gd name="connsiteY13" fmla="*/ 880488 h 4745608"/>
              <a:gd name="connsiteX14" fmla="*/ 2558863 w 4206653"/>
              <a:gd name="connsiteY14" fmla="*/ 640458 h 4745608"/>
              <a:gd name="connsiteX15" fmla="*/ 2616013 w 4206653"/>
              <a:gd name="connsiteY15" fmla="*/ 537588 h 4745608"/>
              <a:gd name="connsiteX16" fmla="*/ 2558863 w 4206653"/>
              <a:gd name="connsiteY16" fmla="*/ 789048 h 4745608"/>
              <a:gd name="connsiteX17" fmla="*/ 2444563 w 4206653"/>
              <a:gd name="connsiteY17" fmla="*/ 1097658 h 4745608"/>
              <a:gd name="connsiteX18" fmla="*/ 2375983 w 4206653"/>
              <a:gd name="connsiteY18" fmla="*/ 1406268 h 4745608"/>
              <a:gd name="connsiteX19" fmla="*/ 2558863 w 4206653"/>
              <a:gd name="connsiteY19" fmla="*/ 1577718 h 4745608"/>
              <a:gd name="connsiteX20" fmla="*/ 2878903 w 4206653"/>
              <a:gd name="connsiteY20" fmla="*/ 1657728 h 4745608"/>
              <a:gd name="connsiteX21" fmla="*/ 3187513 w 4206653"/>
              <a:gd name="connsiteY21" fmla="*/ 1657728 h 4745608"/>
              <a:gd name="connsiteX22" fmla="*/ 3370393 w 4206653"/>
              <a:gd name="connsiteY22" fmla="*/ 1566288 h 4745608"/>
              <a:gd name="connsiteX23" fmla="*/ 3488066 w 4206653"/>
              <a:gd name="connsiteY23" fmla="*/ 1246753 h 4745608"/>
              <a:gd name="connsiteX24" fmla="*/ 3495138 w 4206653"/>
              <a:gd name="connsiteY24" fmla="*/ 1115548 h 4745608"/>
              <a:gd name="connsiteX25" fmla="*/ 3493650 w 4206653"/>
              <a:gd name="connsiteY25" fmla="*/ 1063976 h 4745608"/>
              <a:gd name="connsiteX26" fmla="*/ 3450403 w 4206653"/>
              <a:gd name="connsiteY26" fmla="*/ 777618 h 4745608"/>
              <a:gd name="connsiteX27" fmla="*/ 3119893 w 4206653"/>
              <a:gd name="connsiteY27" fmla="*/ 321571 h 4745608"/>
              <a:gd name="connsiteX28" fmla="*/ 3497351 w 4206653"/>
              <a:gd name="connsiteY28" fmla="*/ 674883 h 4745608"/>
              <a:gd name="connsiteX29" fmla="*/ 3759013 w 4206653"/>
              <a:gd name="connsiteY29" fmla="*/ 571878 h 4745608"/>
              <a:gd name="connsiteX30" fmla="*/ 3999043 w 4206653"/>
              <a:gd name="connsiteY30" fmla="*/ 91818 h 4745608"/>
              <a:gd name="connsiteX31" fmla="*/ 4033333 w 4206653"/>
              <a:gd name="connsiteY31" fmla="*/ 11808 h 4745608"/>
              <a:gd name="connsiteX32" fmla="*/ 3984569 w 4206653"/>
              <a:gd name="connsiteY32" fmla="*/ 247366 h 4745608"/>
              <a:gd name="connsiteX33" fmla="*/ 3812791 w 4206653"/>
              <a:gd name="connsiteY33" fmla="*/ 647417 h 4745608"/>
              <a:gd name="connsiteX34" fmla="*/ 3592906 w 4206653"/>
              <a:gd name="connsiteY34" fmla="*/ 811408 h 4745608"/>
              <a:gd name="connsiteX35" fmla="*/ 3604425 w 4206653"/>
              <a:gd name="connsiteY35" fmla="*/ 999253 h 4745608"/>
              <a:gd name="connsiteX36" fmla="*/ 3872985 w 4206653"/>
              <a:gd name="connsiteY36" fmla="*/ 881976 h 4745608"/>
              <a:gd name="connsiteX37" fmla="*/ 4200754 w 4206653"/>
              <a:gd name="connsiteY37" fmla="*/ 774136 h 4745608"/>
              <a:gd name="connsiteX38" fmla="*/ 4064251 w 4206653"/>
              <a:gd name="connsiteY38" fmla="*/ 847195 h 4745608"/>
              <a:gd name="connsiteX39" fmla="*/ 3818880 w 4206653"/>
              <a:gd name="connsiteY39" fmla="*/ 991305 h 4745608"/>
              <a:gd name="connsiteX40" fmla="*/ 3658531 w 4206653"/>
              <a:gd name="connsiteY40" fmla="*/ 1093178 h 4745608"/>
              <a:gd name="connsiteX41" fmla="*/ 3622838 w 4206653"/>
              <a:gd name="connsiteY41" fmla="*/ 1221401 h 4745608"/>
              <a:gd name="connsiteX42" fmla="*/ 3577446 w 4206653"/>
              <a:gd name="connsiteY42" fmla="*/ 1500691 h 4745608"/>
              <a:gd name="connsiteX43" fmla="*/ 3461833 w 4206653"/>
              <a:gd name="connsiteY43" fmla="*/ 1726308 h 4745608"/>
              <a:gd name="connsiteX44" fmla="*/ 3278953 w 4206653"/>
              <a:gd name="connsiteY44" fmla="*/ 2034918 h 4745608"/>
              <a:gd name="connsiteX45" fmla="*/ 3288742 w 4206653"/>
              <a:gd name="connsiteY45" fmla="*/ 2273460 h 4745608"/>
              <a:gd name="connsiteX46" fmla="*/ 3434288 w 4206653"/>
              <a:gd name="connsiteY46" fmla="*/ 2417577 h 4745608"/>
              <a:gd name="connsiteX47" fmla="*/ 3781217 w 4206653"/>
              <a:gd name="connsiteY47" fmla="*/ 2618845 h 4745608"/>
              <a:gd name="connsiteX48" fmla="*/ 4079053 w 4206653"/>
              <a:gd name="connsiteY48" fmla="*/ 2777868 h 4745608"/>
              <a:gd name="connsiteX49" fmla="*/ 4079053 w 4206653"/>
              <a:gd name="connsiteY49" fmla="*/ 2880738 h 4745608"/>
              <a:gd name="connsiteX50" fmla="*/ 4070190 w 4206653"/>
              <a:gd name="connsiteY50" fmla="*/ 3021367 h 4745608"/>
              <a:gd name="connsiteX51" fmla="*/ 3404683 w 4206653"/>
              <a:gd name="connsiteY51" fmla="*/ 2732148 h 4745608"/>
              <a:gd name="connsiteX52" fmla="*/ 3084643 w 4206653"/>
              <a:gd name="connsiteY52" fmla="*/ 2663568 h 4745608"/>
              <a:gd name="connsiteX53" fmla="*/ 2995919 w 4206653"/>
              <a:gd name="connsiteY53" fmla="*/ 2782832 h 4745608"/>
              <a:gd name="connsiteX54" fmla="*/ 2832855 w 4206653"/>
              <a:gd name="connsiteY54" fmla="*/ 2930924 h 4745608"/>
              <a:gd name="connsiteX55" fmla="*/ 2820111 w 4206653"/>
              <a:gd name="connsiteY55" fmla="*/ 3026344 h 4745608"/>
              <a:gd name="connsiteX56" fmla="*/ 2959241 w 4206653"/>
              <a:gd name="connsiteY56" fmla="*/ 3167976 h 4745608"/>
              <a:gd name="connsiteX57" fmla="*/ 3176083 w 4206653"/>
              <a:gd name="connsiteY57" fmla="*/ 3269358 h 4745608"/>
              <a:gd name="connsiteX58" fmla="*/ 3388239 w 4206653"/>
              <a:gd name="connsiteY58" fmla="*/ 3442290 h 4745608"/>
              <a:gd name="connsiteX59" fmla="*/ 3212014 w 4206653"/>
              <a:gd name="connsiteY59" fmla="*/ 3336948 h 4745608"/>
              <a:gd name="connsiteX60" fmla="*/ 3004633 w 4206653"/>
              <a:gd name="connsiteY60" fmla="*/ 3276814 h 4745608"/>
              <a:gd name="connsiteX61" fmla="*/ 2771676 w 4206653"/>
              <a:gd name="connsiteY61" fmla="*/ 3166987 h 4745608"/>
              <a:gd name="connsiteX62" fmla="*/ 2638873 w 4206653"/>
              <a:gd name="connsiteY62" fmla="*/ 3097908 h 4745608"/>
              <a:gd name="connsiteX63" fmla="*/ 2570293 w 4206653"/>
              <a:gd name="connsiteY63" fmla="*/ 3109338 h 4745608"/>
              <a:gd name="connsiteX64" fmla="*/ 2525557 w 4206653"/>
              <a:gd name="connsiteY64" fmla="*/ 3326508 h 4745608"/>
              <a:gd name="connsiteX65" fmla="*/ 2584349 w 4206653"/>
              <a:gd name="connsiteY65" fmla="*/ 3577470 h 4745608"/>
              <a:gd name="connsiteX66" fmla="*/ 2663703 w 4206653"/>
              <a:gd name="connsiteY66" fmla="*/ 3996904 h 4745608"/>
              <a:gd name="connsiteX67" fmla="*/ 2633113 w 4206653"/>
              <a:gd name="connsiteY67" fmla="*/ 4192703 h 4745608"/>
              <a:gd name="connsiteX68" fmla="*/ 2539703 w 4206653"/>
              <a:gd name="connsiteY68" fmla="*/ 4455574 h 4745608"/>
              <a:gd name="connsiteX69" fmla="*/ 2595212 w 4206653"/>
              <a:gd name="connsiteY69" fmla="*/ 3945217 h 4745608"/>
              <a:gd name="connsiteX70" fmla="*/ 2481240 w 4206653"/>
              <a:gd name="connsiteY70" fmla="*/ 3566538 h 4745608"/>
              <a:gd name="connsiteX71" fmla="*/ 2307403 w 4206653"/>
              <a:gd name="connsiteY71" fmla="*/ 3166488 h 4745608"/>
              <a:gd name="connsiteX72" fmla="*/ 2261683 w 4206653"/>
              <a:gd name="connsiteY72" fmla="*/ 3063618 h 4745608"/>
              <a:gd name="connsiteX73" fmla="*/ 2078803 w 4206653"/>
              <a:gd name="connsiteY73" fmla="*/ 2949318 h 4745608"/>
              <a:gd name="connsiteX74" fmla="*/ 1824299 w 4206653"/>
              <a:gd name="connsiteY74" fmla="*/ 3002494 h 4745608"/>
              <a:gd name="connsiteX75" fmla="*/ 1412162 w 4206653"/>
              <a:gd name="connsiteY75" fmla="*/ 3235573 h 4745608"/>
              <a:gd name="connsiteX76" fmla="*/ 1381573 w 4206653"/>
              <a:gd name="connsiteY76" fmla="*/ 3680838 h 4745608"/>
              <a:gd name="connsiteX77" fmla="*/ 1340867 w 4206653"/>
              <a:gd name="connsiteY77" fmla="*/ 3980504 h 4745608"/>
              <a:gd name="connsiteX78" fmla="*/ 1197619 w 4206653"/>
              <a:gd name="connsiteY78" fmla="*/ 4738831 h 4745608"/>
              <a:gd name="connsiteX79" fmla="*/ 1220896 w 4206653"/>
              <a:gd name="connsiteY79" fmla="*/ 4338309 h 4745608"/>
              <a:gd name="connsiteX80" fmla="*/ 1242772 w 4206653"/>
              <a:gd name="connsiteY80" fmla="*/ 4080888 h 4745608"/>
              <a:gd name="connsiteX81" fmla="*/ 1198693 w 4206653"/>
              <a:gd name="connsiteY81" fmla="*/ 3909438 h 4745608"/>
              <a:gd name="connsiteX82" fmla="*/ 970093 w 4206653"/>
              <a:gd name="connsiteY82" fmla="*/ 3989448 h 4745608"/>
              <a:gd name="connsiteX83" fmla="*/ 766328 w 4206653"/>
              <a:gd name="connsiteY83" fmla="*/ 4131990 h 4745608"/>
              <a:gd name="connsiteX84" fmla="*/ 555808 w 4206653"/>
              <a:gd name="connsiteY84" fmla="*/ 4355688 h 4745608"/>
              <a:gd name="connsiteX85" fmla="*/ 785900 w 4206653"/>
              <a:gd name="connsiteY85" fmla="*/ 4017771 h 4745608"/>
              <a:gd name="connsiteX86" fmla="*/ 1130113 w 4206653"/>
              <a:gd name="connsiteY86" fmla="*/ 3817500 h 4745608"/>
              <a:gd name="connsiteX87" fmla="*/ 1278703 w 4206653"/>
              <a:gd name="connsiteY87" fmla="*/ 3726558 h 4745608"/>
              <a:gd name="connsiteX88" fmla="*/ 1269661 w 4206653"/>
              <a:gd name="connsiteY88" fmla="*/ 3390117 h 4745608"/>
              <a:gd name="connsiteX89" fmla="*/ 1309620 w 4206653"/>
              <a:gd name="connsiteY89" fmla="*/ 3169963 h 4745608"/>
              <a:gd name="connsiteX90" fmla="*/ 1393003 w 4206653"/>
              <a:gd name="connsiteY90" fmla="*/ 3052188 h 4745608"/>
              <a:gd name="connsiteX91" fmla="*/ 1080693 w 4206653"/>
              <a:gd name="connsiteY91" fmla="*/ 2984604 h 4745608"/>
              <a:gd name="connsiteX92" fmla="*/ 663453 w 4206653"/>
              <a:gd name="connsiteY92" fmla="*/ 3023360 h 4745608"/>
              <a:gd name="connsiteX93" fmla="*/ 235111 w 4206653"/>
              <a:gd name="connsiteY93" fmla="*/ 3217172 h 4745608"/>
              <a:gd name="connsiteX94" fmla="*/ 421453 w 4206653"/>
              <a:gd name="connsiteY94" fmla="*/ 3029328 h 4745608"/>
              <a:gd name="connsiteX95" fmla="*/ 627193 w 4206653"/>
              <a:gd name="connsiteY95" fmla="*/ 2926458 h 4745608"/>
              <a:gd name="connsiteX96" fmla="*/ 854480 w 4206653"/>
              <a:gd name="connsiteY96" fmla="*/ 2889178 h 4745608"/>
              <a:gd name="connsiteX97" fmla="*/ 1149272 w 4206653"/>
              <a:gd name="connsiteY97" fmla="*/ 2889676 h 4745608"/>
              <a:gd name="connsiteX98" fmla="*/ 1531894 w 4206653"/>
              <a:gd name="connsiteY98" fmla="*/ 2917507 h 4745608"/>
              <a:gd name="connsiteX99" fmla="*/ 1860559 w 4206653"/>
              <a:gd name="connsiteY99" fmla="*/ 2766431 h 4745608"/>
              <a:gd name="connsiteX100" fmla="*/ 1701613 w 4206653"/>
              <a:gd name="connsiteY100" fmla="*/ 2263518 h 4745608"/>
              <a:gd name="connsiteX101" fmla="*/ 1690183 w 4206653"/>
              <a:gd name="connsiteY101" fmla="*/ 1966338 h 4745608"/>
              <a:gd name="connsiteX102" fmla="*/ 1381991 w 4206653"/>
              <a:gd name="connsiteY102" fmla="*/ 1841604 h 4745608"/>
              <a:gd name="connsiteX103" fmla="*/ 1095823 w 4206653"/>
              <a:gd name="connsiteY103" fmla="*/ 1714878 h 4745608"/>
              <a:gd name="connsiteX104" fmla="*/ 746507 w 4206653"/>
              <a:gd name="connsiteY104" fmla="*/ 1626415 h 4745608"/>
              <a:gd name="connsiteX105" fmla="*/ 352873 w 4206653"/>
              <a:gd name="connsiteY105" fmla="*/ 1726308 h 4745608"/>
              <a:gd name="connsiteX106" fmla="*/ 113171 w 4206653"/>
              <a:gd name="connsiteY106" fmla="*/ 1763582 h 4745608"/>
              <a:gd name="connsiteX107" fmla="*/ 9973 w 4206653"/>
              <a:gd name="connsiteY107" fmla="*/ 1737738 h 4745608"/>
              <a:gd name="connsiteX108" fmla="*/ 348516 w 4206653"/>
              <a:gd name="connsiteY108" fmla="*/ 1643812 h 4745608"/>
              <a:gd name="connsiteX109" fmla="*/ 653097 w 4206653"/>
              <a:gd name="connsiteY109" fmla="*/ 1543920 h 4745608"/>
              <a:gd name="connsiteX110" fmla="*/ 1072963 w 4206653"/>
              <a:gd name="connsiteY110" fmla="*/ 1612008 h 4745608"/>
              <a:gd name="connsiteX111" fmla="*/ 1244413 w 4206653"/>
              <a:gd name="connsiteY111" fmla="*/ 1657728 h 4745608"/>
              <a:gd name="connsiteX112" fmla="*/ 1205766 w 4206653"/>
              <a:gd name="connsiteY112" fmla="*/ 1451988 h 4745608"/>
              <a:gd name="connsiteX113" fmla="*/ 1046313 w 4206653"/>
              <a:gd name="connsiteY113" fmla="*/ 815409 h 4745608"/>
              <a:gd name="connsiteX114" fmla="*/ 1221553 w 4206653"/>
              <a:gd name="connsiteY114" fmla="*/ 1211958 h 4745608"/>
              <a:gd name="connsiteX0" fmla="*/ 1221553 w 4560132"/>
              <a:gd name="connsiteY0" fmla="*/ 1211958 h 4745608"/>
              <a:gd name="connsiteX1" fmla="*/ 1343911 w 4560132"/>
              <a:gd name="connsiteY1" fmla="*/ 1559828 h 4745608"/>
              <a:gd name="connsiteX2" fmla="*/ 1553023 w 4560132"/>
              <a:gd name="connsiteY2" fmla="*/ 1657728 h 4745608"/>
              <a:gd name="connsiteX3" fmla="*/ 1907353 w 4560132"/>
              <a:gd name="connsiteY3" fmla="*/ 1680588 h 4745608"/>
              <a:gd name="connsiteX4" fmla="*/ 2021653 w 4560132"/>
              <a:gd name="connsiteY4" fmla="*/ 1543428 h 4745608"/>
              <a:gd name="connsiteX5" fmla="*/ 2124523 w 4560132"/>
              <a:gd name="connsiteY5" fmla="*/ 1291968 h 4745608"/>
              <a:gd name="connsiteX6" fmla="*/ 2124523 w 4560132"/>
              <a:gd name="connsiteY6" fmla="*/ 1120518 h 4745608"/>
              <a:gd name="connsiteX7" fmla="*/ 2068029 w 4560132"/>
              <a:gd name="connsiteY7" fmla="*/ 825325 h 4745608"/>
              <a:gd name="connsiteX8" fmla="*/ 2078803 w 4560132"/>
              <a:gd name="connsiteY8" fmla="*/ 777618 h 4745608"/>
              <a:gd name="connsiteX9" fmla="*/ 2170243 w 4560132"/>
              <a:gd name="connsiteY9" fmla="*/ 1086228 h 4745608"/>
              <a:gd name="connsiteX10" fmla="*/ 2215963 w 4560132"/>
              <a:gd name="connsiteY10" fmla="*/ 1269108 h 4745608"/>
              <a:gd name="connsiteX11" fmla="*/ 2284543 w 4560132"/>
              <a:gd name="connsiteY11" fmla="*/ 1303398 h 4745608"/>
              <a:gd name="connsiteX12" fmla="*/ 2330263 w 4560132"/>
              <a:gd name="connsiteY12" fmla="*/ 1166238 h 4745608"/>
              <a:gd name="connsiteX13" fmla="*/ 2467423 w 4560132"/>
              <a:gd name="connsiteY13" fmla="*/ 880488 h 4745608"/>
              <a:gd name="connsiteX14" fmla="*/ 2558863 w 4560132"/>
              <a:gd name="connsiteY14" fmla="*/ 640458 h 4745608"/>
              <a:gd name="connsiteX15" fmla="*/ 2616013 w 4560132"/>
              <a:gd name="connsiteY15" fmla="*/ 537588 h 4745608"/>
              <a:gd name="connsiteX16" fmla="*/ 2558863 w 4560132"/>
              <a:gd name="connsiteY16" fmla="*/ 789048 h 4745608"/>
              <a:gd name="connsiteX17" fmla="*/ 2444563 w 4560132"/>
              <a:gd name="connsiteY17" fmla="*/ 1097658 h 4745608"/>
              <a:gd name="connsiteX18" fmla="*/ 2375983 w 4560132"/>
              <a:gd name="connsiteY18" fmla="*/ 1406268 h 4745608"/>
              <a:gd name="connsiteX19" fmla="*/ 2558863 w 4560132"/>
              <a:gd name="connsiteY19" fmla="*/ 1577718 h 4745608"/>
              <a:gd name="connsiteX20" fmla="*/ 2878903 w 4560132"/>
              <a:gd name="connsiteY20" fmla="*/ 1657728 h 4745608"/>
              <a:gd name="connsiteX21" fmla="*/ 3187513 w 4560132"/>
              <a:gd name="connsiteY21" fmla="*/ 1657728 h 4745608"/>
              <a:gd name="connsiteX22" fmla="*/ 3370393 w 4560132"/>
              <a:gd name="connsiteY22" fmla="*/ 1566288 h 4745608"/>
              <a:gd name="connsiteX23" fmla="*/ 3488066 w 4560132"/>
              <a:gd name="connsiteY23" fmla="*/ 1246753 h 4745608"/>
              <a:gd name="connsiteX24" fmla="*/ 3495138 w 4560132"/>
              <a:gd name="connsiteY24" fmla="*/ 1115548 h 4745608"/>
              <a:gd name="connsiteX25" fmla="*/ 3493650 w 4560132"/>
              <a:gd name="connsiteY25" fmla="*/ 1063976 h 4745608"/>
              <a:gd name="connsiteX26" fmla="*/ 3450403 w 4560132"/>
              <a:gd name="connsiteY26" fmla="*/ 777618 h 4745608"/>
              <a:gd name="connsiteX27" fmla="*/ 3119893 w 4560132"/>
              <a:gd name="connsiteY27" fmla="*/ 321571 h 4745608"/>
              <a:gd name="connsiteX28" fmla="*/ 3497351 w 4560132"/>
              <a:gd name="connsiteY28" fmla="*/ 674883 h 4745608"/>
              <a:gd name="connsiteX29" fmla="*/ 3759013 w 4560132"/>
              <a:gd name="connsiteY29" fmla="*/ 571878 h 4745608"/>
              <a:gd name="connsiteX30" fmla="*/ 3999043 w 4560132"/>
              <a:gd name="connsiteY30" fmla="*/ 91818 h 4745608"/>
              <a:gd name="connsiteX31" fmla="*/ 4033333 w 4560132"/>
              <a:gd name="connsiteY31" fmla="*/ 11808 h 4745608"/>
              <a:gd name="connsiteX32" fmla="*/ 3984569 w 4560132"/>
              <a:gd name="connsiteY32" fmla="*/ 247366 h 4745608"/>
              <a:gd name="connsiteX33" fmla="*/ 3812791 w 4560132"/>
              <a:gd name="connsiteY33" fmla="*/ 647417 h 4745608"/>
              <a:gd name="connsiteX34" fmla="*/ 3592906 w 4560132"/>
              <a:gd name="connsiteY34" fmla="*/ 811408 h 4745608"/>
              <a:gd name="connsiteX35" fmla="*/ 3604425 w 4560132"/>
              <a:gd name="connsiteY35" fmla="*/ 999253 h 4745608"/>
              <a:gd name="connsiteX36" fmla="*/ 3872985 w 4560132"/>
              <a:gd name="connsiteY36" fmla="*/ 881976 h 4745608"/>
              <a:gd name="connsiteX37" fmla="*/ 4200754 w 4560132"/>
              <a:gd name="connsiteY37" fmla="*/ 774136 h 4745608"/>
              <a:gd name="connsiteX38" fmla="*/ 4064251 w 4560132"/>
              <a:gd name="connsiteY38" fmla="*/ 847195 h 4745608"/>
              <a:gd name="connsiteX39" fmla="*/ 3818880 w 4560132"/>
              <a:gd name="connsiteY39" fmla="*/ 991305 h 4745608"/>
              <a:gd name="connsiteX40" fmla="*/ 3658531 w 4560132"/>
              <a:gd name="connsiteY40" fmla="*/ 1093178 h 4745608"/>
              <a:gd name="connsiteX41" fmla="*/ 3622838 w 4560132"/>
              <a:gd name="connsiteY41" fmla="*/ 1221401 h 4745608"/>
              <a:gd name="connsiteX42" fmla="*/ 3577446 w 4560132"/>
              <a:gd name="connsiteY42" fmla="*/ 1500691 h 4745608"/>
              <a:gd name="connsiteX43" fmla="*/ 3461833 w 4560132"/>
              <a:gd name="connsiteY43" fmla="*/ 1726308 h 4745608"/>
              <a:gd name="connsiteX44" fmla="*/ 3278953 w 4560132"/>
              <a:gd name="connsiteY44" fmla="*/ 2034918 h 4745608"/>
              <a:gd name="connsiteX45" fmla="*/ 3288742 w 4560132"/>
              <a:gd name="connsiteY45" fmla="*/ 2273460 h 4745608"/>
              <a:gd name="connsiteX46" fmla="*/ 3434288 w 4560132"/>
              <a:gd name="connsiteY46" fmla="*/ 2417577 h 4745608"/>
              <a:gd name="connsiteX47" fmla="*/ 3781217 w 4560132"/>
              <a:gd name="connsiteY47" fmla="*/ 2618845 h 4745608"/>
              <a:gd name="connsiteX48" fmla="*/ 4079053 w 4560132"/>
              <a:gd name="connsiteY48" fmla="*/ 2777868 h 4745608"/>
              <a:gd name="connsiteX49" fmla="*/ 4560128 w 4560132"/>
              <a:gd name="connsiteY49" fmla="*/ 3010436 h 4745608"/>
              <a:gd name="connsiteX50" fmla="*/ 4070190 w 4560132"/>
              <a:gd name="connsiteY50" fmla="*/ 3021367 h 4745608"/>
              <a:gd name="connsiteX51" fmla="*/ 3404683 w 4560132"/>
              <a:gd name="connsiteY51" fmla="*/ 2732148 h 4745608"/>
              <a:gd name="connsiteX52" fmla="*/ 3084643 w 4560132"/>
              <a:gd name="connsiteY52" fmla="*/ 2663568 h 4745608"/>
              <a:gd name="connsiteX53" fmla="*/ 2995919 w 4560132"/>
              <a:gd name="connsiteY53" fmla="*/ 2782832 h 4745608"/>
              <a:gd name="connsiteX54" fmla="*/ 2832855 w 4560132"/>
              <a:gd name="connsiteY54" fmla="*/ 2930924 h 4745608"/>
              <a:gd name="connsiteX55" fmla="*/ 2820111 w 4560132"/>
              <a:gd name="connsiteY55" fmla="*/ 3026344 h 4745608"/>
              <a:gd name="connsiteX56" fmla="*/ 2959241 w 4560132"/>
              <a:gd name="connsiteY56" fmla="*/ 3167976 h 4745608"/>
              <a:gd name="connsiteX57" fmla="*/ 3176083 w 4560132"/>
              <a:gd name="connsiteY57" fmla="*/ 3269358 h 4745608"/>
              <a:gd name="connsiteX58" fmla="*/ 3388239 w 4560132"/>
              <a:gd name="connsiteY58" fmla="*/ 3442290 h 4745608"/>
              <a:gd name="connsiteX59" fmla="*/ 3212014 w 4560132"/>
              <a:gd name="connsiteY59" fmla="*/ 3336948 h 4745608"/>
              <a:gd name="connsiteX60" fmla="*/ 3004633 w 4560132"/>
              <a:gd name="connsiteY60" fmla="*/ 3276814 h 4745608"/>
              <a:gd name="connsiteX61" fmla="*/ 2771676 w 4560132"/>
              <a:gd name="connsiteY61" fmla="*/ 3166987 h 4745608"/>
              <a:gd name="connsiteX62" fmla="*/ 2638873 w 4560132"/>
              <a:gd name="connsiteY62" fmla="*/ 3097908 h 4745608"/>
              <a:gd name="connsiteX63" fmla="*/ 2570293 w 4560132"/>
              <a:gd name="connsiteY63" fmla="*/ 3109338 h 4745608"/>
              <a:gd name="connsiteX64" fmla="*/ 2525557 w 4560132"/>
              <a:gd name="connsiteY64" fmla="*/ 3326508 h 4745608"/>
              <a:gd name="connsiteX65" fmla="*/ 2584349 w 4560132"/>
              <a:gd name="connsiteY65" fmla="*/ 3577470 h 4745608"/>
              <a:gd name="connsiteX66" fmla="*/ 2663703 w 4560132"/>
              <a:gd name="connsiteY66" fmla="*/ 3996904 h 4745608"/>
              <a:gd name="connsiteX67" fmla="*/ 2633113 w 4560132"/>
              <a:gd name="connsiteY67" fmla="*/ 4192703 h 4745608"/>
              <a:gd name="connsiteX68" fmla="*/ 2539703 w 4560132"/>
              <a:gd name="connsiteY68" fmla="*/ 4455574 h 4745608"/>
              <a:gd name="connsiteX69" fmla="*/ 2595212 w 4560132"/>
              <a:gd name="connsiteY69" fmla="*/ 3945217 h 4745608"/>
              <a:gd name="connsiteX70" fmla="*/ 2481240 w 4560132"/>
              <a:gd name="connsiteY70" fmla="*/ 3566538 h 4745608"/>
              <a:gd name="connsiteX71" fmla="*/ 2307403 w 4560132"/>
              <a:gd name="connsiteY71" fmla="*/ 3166488 h 4745608"/>
              <a:gd name="connsiteX72" fmla="*/ 2261683 w 4560132"/>
              <a:gd name="connsiteY72" fmla="*/ 3063618 h 4745608"/>
              <a:gd name="connsiteX73" fmla="*/ 2078803 w 4560132"/>
              <a:gd name="connsiteY73" fmla="*/ 2949318 h 4745608"/>
              <a:gd name="connsiteX74" fmla="*/ 1824299 w 4560132"/>
              <a:gd name="connsiteY74" fmla="*/ 3002494 h 4745608"/>
              <a:gd name="connsiteX75" fmla="*/ 1412162 w 4560132"/>
              <a:gd name="connsiteY75" fmla="*/ 3235573 h 4745608"/>
              <a:gd name="connsiteX76" fmla="*/ 1381573 w 4560132"/>
              <a:gd name="connsiteY76" fmla="*/ 3680838 h 4745608"/>
              <a:gd name="connsiteX77" fmla="*/ 1340867 w 4560132"/>
              <a:gd name="connsiteY77" fmla="*/ 3980504 h 4745608"/>
              <a:gd name="connsiteX78" fmla="*/ 1197619 w 4560132"/>
              <a:gd name="connsiteY78" fmla="*/ 4738831 h 4745608"/>
              <a:gd name="connsiteX79" fmla="*/ 1220896 w 4560132"/>
              <a:gd name="connsiteY79" fmla="*/ 4338309 h 4745608"/>
              <a:gd name="connsiteX80" fmla="*/ 1242772 w 4560132"/>
              <a:gd name="connsiteY80" fmla="*/ 4080888 h 4745608"/>
              <a:gd name="connsiteX81" fmla="*/ 1198693 w 4560132"/>
              <a:gd name="connsiteY81" fmla="*/ 3909438 h 4745608"/>
              <a:gd name="connsiteX82" fmla="*/ 970093 w 4560132"/>
              <a:gd name="connsiteY82" fmla="*/ 3989448 h 4745608"/>
              <a:gd name="connsiteX83" fmla="*/ 766328 w 4560132"/>
              <a:gd name="connsiteY83" fmla="*/ 4131990 h 4745608"/>
              <a:gd name="connsiteX84" fmla="*/ 555808 w 4560132"/>
              <a:gd name="connsiteY84" fmla="*/ 4355688 h 4745608"/>
              <a:gd name="connsiteX85" fmla="*/ 785900 w 4560132"/>
              <a:gd name="connsiteY85" fmla="*/ 4017771 h 4745608"/>
              <a:gd name="connsiteX86" fmla="*/ 1130113 w 4560132"/>
              <a:gd name="connsiteY86" fmla="*/ 3817500 h 4745608"/>
              <a:gd name="connsiteX87" fmla="*/ 1278703 w 4560132"/>
              <a:gd name="connsiteY87" fmla="*/ 3726558 h 4745608"/>
              <a:gd name="connsiteX88" fmla="*/ 1269661 w 4560132"/>
              <a:gd name="connsiteY88" fmla="*/ 3390117 h 4745608"/>
              <a:gd name="connsiteX89" fmla="*/ 1309620 w 4560132"/>
              <a:gd name="connsiteY89" fmla="*/ 3169963 h 4745608"/>
              <a:gd name="connsiteX90" fmla="*/ 1393003 w 4560132"/>
              <a:gd name="connsiteY90" fmla="*/ 3052188 h 4745608"/>
              <a:gd name="connsiteX91" fmla="*/ 1080693 w 4560132"/>
              <a:gd name="connsiteY91" fmla="*/ 2984604 h 4745608"/>
              <a:gd name="connsiteX92" fmla="*/ 663453 w 4560132"/>
              <a:gd name="connsiteY92" fmla="*/ 3023360 h 4745608"/>
              <a:gd name="connsiteX93" fmla="*/ 235111 w 4560132"/>
              <a:gd name="connsiteY93" fmla="*/ 3217172 h 4745608"/>
              <a:gd name="connsiteX94" fmla="*/ 421453 w 4560132"/>
              <a:gd name="connsiteY94" fmla="*/ 3029328 h 4745608"/>
              <a:gd name="connsiteX95" fmla="*/ 627193 w 4560132"/>
              <a:gd name="connsiteY95" fmla="*/ 2926458 h 4745608"/>
              <a:gd name="connsiteX96" fmla="*/ 854480 w 4560132"/>
              <a:gd name="connsiteY96" fmla="*/ 2889178 h 4745608"/>
              <a:gd name="connsiteX97" fmla="*/ 1149272 w 4560132"/>
              <a:gd name="connsiteY97" fmla="*/ 2889676 h 4745608"/>
              <a:gd name="connsiteX98" fmla="*/ 1531894 w 4560132"/>
              <a:gd name="connsiteY98" fmla="*/ 2917507 h 4745608"/>
              <a:gd name="connsiteX99" fmla="*/ 1860559 w 4560132"/>
              <a:gd name="connsiteY99" fmla="*/ 2766431 h 4745608"/>
              <a:gd name="connsiteX100" fmla="*/ 1701613 w 4560132"/>
              <a:gd name="connsiteY100" fmla="*/ 2263518 h 4745608"/>
              <a:gd name="connsiteX101" fmla="*/ 1690183 w 4560132"/>
              <a:gd name="connsiteY101" fmla="*/ 1966338 h 4745608"/>
              <a:gd name="connsiteX102" fmla="*/ 1381991 w 4560132"/>
              <a:gd name="connsiteY102" fmla="*/ 1841604 h 4745608"/>
              <a:gd name="connsiteX103" fmla="*/ 1095823 w 4560132"/>
              <a:gd name="connsiteY103" fmla="*/ 1714878 h 4745608"/>
              <a:gd name="connsiteX104" fmla="*/ 746507 w 4560132"/>
              <a:gd name="connsiteY104" fmla="*/ 1626415 h 4745608"/>
              <a:gd name="connsiteX105" fmla="*/ 352873 w 4560132"/>
              <a:gd name="connsiteY105" fmla="*/ 1726308 h 4745608"/>
              <a:gd name="connsiteX106" fmla="*/ 113171 w 4560132"/>
              <a:gd name="connsiteY106" fmla="*/ 1763582 h 4745608"/>
              <a:gd name="connsiteX107" fmla="*/ 9973 w 4560132"/>
              <a:gd name="connsiteY107" fmla="*/ 1737738 h 4745608"/>
              <a:gd name="connsiteX108" fmla="*/ 348516 w 4560132"/>
              <a:gd name="connsiteY108" fmla="*/ 1643812 h 4745608"/>
              <a:gd name="connsiteX109" fmla="*/ 653097 w 4560132"/>
              <a:gd name="connsiteY109" fmla="*/ 1543920 h 4745608"/>
              <a:gd name="connsiteX110" fmla="*/ 1072963 w 4560132"/>
              <a:gd name="connsiteY110" fmla="*/ 1612008 h 4745608"/>
              <a:gd name="connsiteX111" fmla="*/ 1244413 w 4560132"/>
              <a:gd name="connsiteY111" fmla="*/ 1657728 h 4745608"/>
              <a:gd name="connsiteX112" fmla="*/ 1205766 w 4560132"/>
              <a:gd name="connsiteY112" fmla="*/ 1451988 h 4745608"/>
              <a:gd name="connsiteX113" fmla="*/ 1046313 w 4560132"/>
              <a:gd name="connsiteY113" fmla="*/ 815409 h 4745608"/>
              <a:gd name="connsiteX114" fmla="*/ 1221553 w 4560132"/>
              <a:gd name="connsiteY114" fmla="*/ 1211958 h 4745608"/>
              <a:gd name="connsiteX0" fmla="*/ 1221553 w 4560132"/>
              <a:gd name="connsiteY0" fmla="*/ 1211958 h 4745608"/>
              <a:gd name="connsiteX1" fmla="*/ 1343911 w 4560132"/>
              <a:gd name="connsiteY1" fmla="*/ 1559828 h 4745608"/>
              <a:gd name="connsiteX2" fmla="*/ 1553023 w 4560132"/>
              <a:gd name="connsiteY2" fmla="*/ 1657728 h 4745608"/>
              <a:gd name="connsiteX3" fmla="*/ 1907353 w 4560132"/>
              <a:gd name="connsiteY3" fmla="*/ 1680588 h 4745608"/>
              <a:gd name="connsiteX4" fmla="*/ 2021653 w 4560132"/>
              <a:gd name="connsiteY4" fmla="*/ 1543428 h 4745608"/>
              <a:gd name="connsiteX5" fmla="*/ 2124523 w 4560132"/>
              <a:gd name="connsiteY5" fmla="*/ 1291968 h 4745608"/>
              <a:gd name="connsiteX6" fmla="*/ 2124523 w 4560132"/>
              <a:gd name="connsiteY6" fmla="*/ 1120518 h 4745608"/>
              <a:gd name="connsiteX7" fmla="*/ 2068029 w 4560132"/>
              <a:gd name="connsiteY7" fmla="*/ 825325 h 4745608"/>
              <a:gd name="connsiteX8" fmla="*/ 2078803 w 4560132"/>
              <a:gd name="connsiteY8" fmla="*/ 777618 h 4745608"/>
              <a:gd name="connsiteX9" fmla="*/ 2170243 w 4560132"/>
              <a:gd name="connsiteY9" fmla="*/ 1086228 h 4745608"/>
              <a:gd name="connsiteX10" fmla="*/ 2215963 w 4560132"/>
              <a:gd name="connsiteY10" fmla="*/ 1269108 h 4745608"/>
              <a:gd name="connsiteX11" fmla="*/ 2284543 w 4560132"/>
              <a:gd name="connsiteY11" fmla="*/ 1303398 h 4745608"/>
              <a:gd name="connsiteX12" fmla="*/ 2330263 w 4560132"/>
              <a:gd name="connsiteY12" fmla="*/ 1166238 h 4745608"/>
              <a:gd name="connsiteX13" fmla="*/ 2467423 w 4560132"/>
              <a:gd name="connsiteY13" fmla="*/ 880488 h 4745608"/>
              <a:gd name="connsiteX14" fmla="*/ 2558863 w 4560132"/>
              <a:gd name="connsiteY14" fmla="*/ 640458 h 4745608"/>
              <a:gd name="connsiteX15" fmla="*/ 2616013 w 4560132"/>
              <a:gd name="connsiteY15" fmla="*/ 537588 h 4745608"/>
              <a:gd name="connsiteX16" fmla="*/ 2558863 w 4560132"/>
              <a:gd name="connsiteY16" fmla="*/ 789048 h 4745608"/>
              <a:gd name="connsiteX17" fmla="*/ 2444563 w 4560132"/>
              <a:gd name="connsiteY17" fmla="*/ 1097658 h 4745608"/>
              <a:gd name="connsiteX18" fmla="*/ 2375983 w 4560132"/>
              <a:gd name="connsiteY18" fmla="*/ 1406268 h 4745608"/>
              <a:gd name="connsiteX19" fmla="*/ 2558863 w 4560132"/>
              <a:gd name="connsiteY19" fmla="*/ 1577718 h 4745608"/>
              <a:gd name="connsiteX20" fmla="*/ 2878903 w 4560132"/>
              <a:gd name="connsiteY20" fmla="*/ 1657728 h 4745608"/>
              <a:gd name="connsiteX21" fmla="*/ 3187513 w 4560132"/>
              <a:gd name="connsiteY21" fmla="*/ 1657728 h 4745608"/>
              <a:gd name="connsiteX22" fmla="*/ 3370393 w 4560132"/>
              <a:gd name="connsiteY22" fmla="*/ 1566288 h 4745608"/>
              <a:gd name="connsiteX23" fmla="*/ 3488066 w 4560132"/>
              <a:gd name="connsiteY23" fmla="*/ 1246753 h 4745608"/>
              <a:gd name="connsiteX24" fmla="*/ 3495138 w 4560132"/>
              <a:gd name="connsiteY24" fmla="*/ 1115548 h 4745608"/>
              <a:gd name="connsiteX25" fmla="*/ 3493650 w 4560132"/>
              <a:gd name="connsiteY25" fmla="*/ 1063976 h 4745608"/>
              <a:gd name="connsiteX26" fmla="*/ 3450403 w 4560132"/>
              <a:gd name="connsiteY26" fmla="*/ 777618 h 4745608"/>
              <a:gd name="connsiteX27" fmla="*/ 3119893 w 4560132"/>
              <a:gd name="connsiteY27" fmla="*/ 321571 h 4745608"/>
              <a:gd name="connsiteX28" fmla="*/ 3497351 w 4560132"/>
              <a:gd name="connsiteY28" fmla="*/ 674883 h 4745608"/>
              <a:gd name="connsiteX29" fmla="*/ 3759013 w 4560132"/>
              <a:gd name="connsiteY29" fmla="*/ 571878 h 4745608"/>
              <a:gd name="connsiteX30" fmla="*/ 3999043 w 4560132"/>
              <a:gd name="connsiteY30" fmla="*/ 91818 h 4745608"/>
              <a:gd name="connsiteX31" fmla="*/ 4033333 w 4560132"/>
              <a:gd name="connsiteY31" fmla="*/ 11808 h 4745608"/>
              <a:gd name="connsiteX32" fmla="*/ 3984569 w 4560132"/>
              <a:gd name="connsiteY32" fmla="*/ 247366 h 4745608"/>
              <a:gd name="connsiteX33" fmla="*/ 3812791 w 4560132"/>
              <a:gd name="connsiteY33" fmla="*/ 647417 h 4745608"/>
              <a:gd name="connsiteX34" fmla="*/ 3592906 w 4560132"/>
              <a:gd name="connsiteY34" fmla="*/ 811408 h 4745608"/>
              <a:gd name="connsiteX35" fmla="*/ 3604425 w 4560132"/>
              <a:gd name="connsiteY35" fmla="*/ 999253 h 4745608"/>
              <a:gd name="connsiteX36" fmla="*/ 3872985 w 4560132"/>
              <a:gd name="connsiteY36" fmla="*/ 881976 h 4745608"/>
              <a:gd name="connsiteX37" fmla="*/ 4200754 w 4560132"/>
              <a:gd name="connsiteY37" fmla="*/ 774136 h 4745608"/>
              <a:gd name="connsiteX38" fmla="*/ 4064251 w 4560132"/>
              <a:gd name="connsiteY38" fmla="*/ 847195 h 4745608"/>
              <a:gd name="connsiteX39" fmla="*/ 3818880 w 4560132"/>
              <a:gd name="connsiteY39" fmla="*/ 991305 h 4745608"/>
              <a:gd name="connsiteX40" fmla="*/ 3658531 w 4560132"/>
              <a:gd name="connsiteY40" fmla="*/ 1093178 h 4745608"/>
              <a:gd name="connsiteX41" fmla="*/ 3622838 w 4560132"/>
              <a:gd name="connsiteY41" fmla="*/ 1221401 h 4745608"/>
              <a:gd name="connsiteX42" fmla="*/ 3577446 w 4560132"/>
              <a:gd name="connsiteY42" fmla="*/ 1500691 h 4745608"/>
              <a:gd name="connsiteX43" fmla="*/ 3461833 w 4560132"/>
              <a:gd name="connsiteY43" fmla="*/ 1726308 h 4745608"/>
              <a:gd name="connsiteX44" fmla="*/ 3278953 w 4560132"/>
              <a:gd name="connsiteY44" fmla="*/ 2034918 h 4745608"/>
              <a:gd name="connsiteX45" fmla="*/ 3288742 w 4560132"/>
              <a:gd name="connsiteY45" fmla="*/ 2273460 h 4745608"/>
              <a:gd name="connsiteX46" fmla="*/ 3434288 w 4560132"/>
              <a:gd name="connsiteY46" fmla="*/ 2417577 h 4745608"/>
              <a:gd name="connsiteX47" fmla="*/ 3781217 w 4560132"/>
              <a:gd name="connsiteY47" fmla="*/ 2618845 h 4745608"/>
              <a:gd name="connsiteX48" fmla="*/ 4079053 w 4560132"/>
              <a:gd name="connsiteY48" fmla="*/ 2777868 h 4745608"/>
              <a:gd name="connsiteX49" fmla="*/ 4560128 w 4560132"/>
              <a:gd name="connsiteY49" fmla="*/ 3010436 h 4745608"/>
              <a:gd name="connsiteX50" fmla="*/ 4070190 w 4560132"/>
              <a:gd name="connsiteY50" fmla="*/ 3021367 h 4745608"/>
              <a:gd name="connsiteX51" fmla="*/ 3404683 w 4560132"/>
              <a:gd name="connsiteY51" fmla="*/ 2732148 h 4745608"/>
              <a:gd name="connsiteX52" fmla="*/ 3195661 w 4560132"/>
              <a:gd name="connsiteY52" fmla="*/ 2770904 h 4745608"/>
              <a:gd name="connsiteX53" fmla="*/ 2995919 w 4560132"/>
              <a:gd name="connsiteY53" fmla="*/ 2782832 h 4745608"/>
              <a:gd name="connsiteX54" fmla="*/ 2832855 w 4560132"/>
              <a:gd name="connsiteY54" fmla="*/ 2930924 h 4745608"/>
              <a:gd name="connsiteX55" fmla="*/ 2820111 w 4560132"/>
              <a:gd name="connsiteY55" fmla="*/ 3026344 h 4745608"/>
              <a:gd name="connsiteX56" fmla="*/ 2959241 w 4560132"/>
              <a:gd name="connsiteY56" fmla="*/ 3167976 h 4745608"/>
              <a:gd name="connsiteX57" fmla="*/ 3176083 w 4560132"/>
              <a:gd name="connsiteY57" fmla="*/ 3269358 h 4745608"/>
              <a:gd name="connsiteX58" fmla="*/ 3388239 w 4560132"/>
              <a:gd name="connsiteY58" fmla="*/ 3442290 h 4745608"/>
              <a:gd name="connsiteX59" fmla="*/ 3212014 w 4560132"/>
              <a:gd name="connsiteY59" fmla="*/ 3336948 h 4745608"/>
              <a:gd name="connsiteX60" fmla="*/ 3004633 w 4560132"/>
              <a:gd name="connsiteY60" fmla="*/ 3276814 h 4745608"/>
              <a:gd name="connsiteX61" fmla="*/ 2771676 w 4560132"/>
              <a:gd name="connsiteY61" fmla="*/ 3166987 h 4745608"/>
              <a:gd name="connsiteX62" fmla="*/ 2638873 w 4560132"/>
              <a:gd name="connsiteY62" fmla="*/ 3097908 h 4745608"/>
              <a:gd name="connsiteX63" fmla="*/ 2570293 w 4560132"/>
              <a:gd name="connsiteY63" fmla="*/ 3109338 h 4745608"/>
              <a:gd name="connsiteX64" fmla="*/ 2525557 w 4560132"/>
              <a:gd name="connsiteY64" fmla="*/ 3326508 h 4745608"/>
              <a:gd name="connsiteX65" fmla="*/ 2584349 w 4560132"/>
              <a:gd name="connsiteY65" fmla="*/ 3577470 h 4745608"/>
              <a:gd name="connsiteX66" fmla="*/ 2663703 w 4560132"/>
              <a:gd name="connsiteY66" fmla="*/ 3996904 h 4745608"/>
              <a:gd name="connsiteX67" fmla="*/ 2633113 w 4560132"/>
              <a:gd name="connsiteY67" fmla="*/ 4192703 h 4745608"/>
              <a:gd name="connsiteX68" fmla="*/ 2539703 w 4560132"/>
              <a:gd name="connsiteY68" fmla="*/ 4455574 h 4745608"/>
              <a:gd name="connsiteX69" fmla="*/ 2595212 w 4560132"/>
              <a:gd name="connsiteY69" fmla="*/ 3945217 h 4745608"/>
              <a:gd name="connsiteX70" fmla="*/ 2481240 w 4560132"/>
              <a:gd name="connsiteY70" fmla="*/ 3566538 h 4745608"/>
              <a:gd name="connsiteX71" fmla="*/ 2307403 w 4560132"/>
              <a:gd name="connsiteY71" fmla="*/ 3166488 h 4745608"/>
              <a:gd name="connsiteX72" fmla="*/ 2261683 w 4560132"/>
              <a:gd name="connsiteY72" fmla="*/ 3063618 h 4745608"/>
              <a:gd name="connsiteX73" fmla="*/ 2078803 w 4560132"/>
              <a:gd name="connsiteY73" fmla="*/ 2949318 h 4745608"/>
              <a:gd name="connsiteX74" fmla="*/ 1824299 w 4560132"/>
              <a:gd name="connsiteY74" fmla="*/ 3002494 h 4745608"/>
              <a:gd name="connsiteX75" fmla="*/ 1412162 w 4560132"/>
              <a:gd name="connsiteY75" fmla="*/ 3235573 h 4745608"/>
              <a:gd name="connsiteX76" fmla="*/ 1381573 w 4560132"/>
              <a:gd name="connsiteY76" fmla="*/ 3680838 h 4745608"/>
              <a:gd name="connsiteX77" fmla="*/ 1340867 w 4560132"/>
              <a:gd name="connsiteY77" fmla="*/ 3980504 h 4745608"/>
              <a:gd name="connsiteX78" fmla="*/ 1197619 w 4560132"/>
              <a:gd name="connsiteY78" fmla="*/ 4738831 h 4745608"/>
              <a:gd name="connsiteX79" fmla="*/ 1220896 w 4560132"/>
              <a:gd name="connsiteY79" fmla="*/ 4338309 h 4745608"/>
              <a:gd name="connsiteX80" fmla="*/ 1242772 w 4560132"/>
              <a:gd name="connsiteY80" fmla="*/ 4080888 h 4745608"/>
              <a:gd name="connsiteX81" fmla="*/ 1198693 w 4560132"/>
              <a:gd name="connsiteY81" fmla="*/ 3909438 h 4745608"/>
              <a:gd name="connsiteX82" fmla="*/ 970093 w 4560132"/>
              <a:gd name="connsiteY82" fmla="*/ 3989448 h 4745608"/>
              <a:gd name="connsiteX83" fmla="*/ 766328 w 4560132"/>
              <a:gd name="connsiteY83" fmla="*/ 4131990 h 4745608"/>
              <a:gd name="connsiteX84" fmla="*/ 555808 w 4560132"/>
              <a:gd name="connsiteY84" fmla="*/ 4355688 h 4745608"/>
              <a:gd name="connsiteX85" fmla="*/ 785900 w 4560132"/>
              <a:gd name="connsiteY85" fmla="*/ 4017771 h 4745608"/>
              <a:gd name="connsiteX86" fmla="*/ 1130113 w 4560132"/>
              <a:gd name="connsiteY86" fmla="*/ 3817500 h 4745608"/>
              <a:gd name="connsiteX87" fmla="*/ 1278703 w 4560132"/>
              <a:gd name="connsiteY87" fmla="*/ 3726558 h 4745608"/>
              <a:gd name="connsiteX88" fmla="*/ 1269661 w 4560132"/>
              <a:gd name="connsiteY88" fmla="*/ 3390117 h 4745608"/>
              <a:gd name="connsiteX89" fmla="*/ 1309620 w 4560132"/>
              <a:gd name="connsiteY89" fmla="*/ 3169963 h 4745608"/>
              <a:gd name="connsiteX90" fmla="*/ 1393003 w 4560132"/>
              <a:gd name="connsiteY90" fmla="*/ 3052188 h 4745608"/>
              <a:gd name="connsiteX91" fmla="*/ 1080693 w 4560132"/>
              <a:gd name="connsiteY91" fmla="*/ 2984604 h 4745608"/>
              <a:gd name="connsiteX92" fmla="*/ 663453 w 4560132"/>
              <a:gd name="connsiteY92" fmla="*/ 3023360 h 4745608"/>
              <a:gd name="connsiteX93" fmla="*/ 235111 w 4560132"/>
              <a:gd name="connsiteY93" fmla="*/ 3217172 h 4745608"/>
              <a:gd name="connsiteX94" fmla="*/ 421453 w 4560132"/>
              <a:gd name="connsiteY94" fmla="*/ 3029328 h 4745608"/>
              <a:gd name="connsiteX95" fmla="*/ 627193 w 4560132"/>
              <a:gd name="connsiteY95" fmla="*/ 2926458 h 4745608"/>
              <a:gd name="connsiteX96" fmla="*/ 854480 w 4560132"/>
              <a:gd name="connsiteY96" fmla="*/ 2889178 h 4745608"/>
              <a:gd name="connsiteX97" fmla="*/ 1149272 w 4560132"/>
              <a:gd name="connsiteY97" fmla="*/ 2889676 h 4745608"/>
              <a:gd name="connsiteX98" fmla="*/ 1531894 w 4560132"/>
              <a:gd name="connsiteY98" fmla="*/ 2917507 h 4745608"/>
              <a:gd name="connsiteX99" fmla="*/ 1860559 w 4560132"/>
              <a:gd name="connsiteY99" fmla="*/ 2766431 h 4745608"/>
              <a:gd name="connsiteX100" fmla="*/ 1701613 w 4560132"/>
              <a:gd name="connsiteY100" fmla="*/ 2263518 h 4745608"/>
              <a:gd name="connsiteX101" fmla="*/ 1690183 w 4560132"/>
              <a:gd name="connsiteY101" fmla="*/ 1966338 h 4745608"/>
              <a:gd name="connsiteX102" fmla="*/ 1381991 w 4560132"/>
              <a:gd name="connsiteY102" fmla="*/ 1841604 h 4745608"/>
              <a:gd name="connsiteX103" fmla="*/ 1095823 w 4560132"/>
              <a:gd name="connsiteY103" fmla="*/ 1714878 h 4745608"/>
              <a:gd name="connsiteX104" fmla="*/ 746507 w 4560132"/>
              <a:gd name="connsiteY104" fmla="*/ 1626415 h 4745608"/>
              <a:gd name="connsiteX105" fmla="*/ 352873 w 4560132"/>
              <a:gd name="connsiteY105" fmla="*/ 1726308 h 4745608"/>
              <a:gd name="connsiteX106" fmla="*/ 113171 w 4560132"/>
              <a:gd name="connsiteY106" fmla="*/ 1763582 h 4745608"/>
              <a:gd name="connsiteX107" fmla="*/ 9973 w 4560132"/>
              <a:gd name="connsiteY107" fmla="*/ 1737738 h 4745608"/>
              <a:gd name="connsiteX108" fmla="*/ 348516 w 4560132"/>
              <a:gd name="connsiteY108" fmla="*/ 1643812 h 4745608"/>
              <a:gd name="connsiteX109" fmla="*/ 653097 w 4560132"/>
              <a:gd name="connsiteY109" fmla="*/ 1543920 h 4745608"/>
              <a:gd name="connsiteX110" fmla="*/ 1072963 w 4560132"/>
              <a:gd name="connsiteY110" fmla="*/ 1612008 h 4745608"/>
              <a:gd name="connsiteX111" fmla="*/ 1244413 w 4560132"/>
              <a:gd name="connsiteY111" fmla="*/ 1657728 h 4745608"/>
              <a:gd name="connsiteX112" fmla="*/ 1205766 w 4560132"/>
              <a:gd name="connsiteY112" fmla="*/ 1451988 h 4745608"/>
              <a:gd name="connsiteX113" fmla="*/ 1046313 w 4560132"/>
              <a:gd name="connsiteY113" fmla="*/ 815409 h 4745608"/>
              <a:gd name="connsiteX114" fmla="*/ 1221553 w 4560132"/>
              <a:gd name="connsiteY114" fmla="*/ 1211958 h 4745608"/>
              <a:gd name="connsiteX0" fmla="*/ 1221553 w 4560132"/>
              <a:gd name="connsiteY0" fmla="*/ 1211958 h 4745608"/>
              <a:gd name="connsiteX1" fmla="*/ 1343911 w 4560132"/>
              <a:gd name="connsiteY1" fmla="*/ 1559828 h 4745608"/>
              <a:gd name="connsiteX2" fmla="*/ 1553023 w 4560132"/>
              <a:gd name="connsiteY2" fmla="*/ 1657728 h 4745608"/>
              <a:gd name="connsiteX3" fmla="*/ 1907353 w 4560132"/>
              <a:gd name="connsiteY3" fmla="*/ 1680588 h 4745608"/>
              <a:gd name="connsiteX4" fmla="*/ 2021653 w 4560132"/>
              <a:gd name="connsiteY4" fmla="*/ 1543428 h 4745608"/>
              <a:gd name="connsiteX5" fmla="*/ 2124523 w 4560132"/>
              <a:gd name="connsiteY5" fmla="*/ 1291968 h 4745608"/>
              <a:gd name="connsiteX6" fmla="*/ 2124523 w 4560132"/>
              <a:gd name="connsiteY6" fmla="*/ 1120518 h 4745608"/>
              <a:gd name="connsiteX7" fmla="*/ 2068029 w 4560132"/>
              <a:gd name="connsiteY7" fmla="*/ 825325 h 4745608"/>
              <a:gd name="connsiteX8" fmla="*/ 2078803 w 4560132"/>
              <a:gd name="connsiteY8" fmla="*/ 777618 h 4745608"/>
              <a:gd name="connsiteX9" fmla="*/ 2170243 w 4560132"/>
              <a:gd name="connsiteY9" fmla="*/ 1086228 h 4745608"/>
              <a:gd name="connsiteX10" fmla="*/ 2215963 w 4560132"/>
              <a:gd name="connsiteY10" fmla="*/ 1269108 h 4745608"/>
              <a:gd name="connsiteX11" fmla="*/ 2284543 w 4560132"/>
              <a:gd name="connsiteY11" fmla="*/ 1303398 h 4745608"/>
              <a:gd name="connsiteX12" fmla="*/ 2330263 w 4560132"/>
              <a:gd name="connsiteY12" fmla="*/ 1166238 h 4745608"/>
              <a:gd name="connsiteX13" fmla="*/ 2467423 w 4560132"/>
              <a:gd name="connsiteY13" fmla="*/ 880488 h 4745608"/>
              <a:gd name="connsiteX14" fmla="*/ 2558863 w 4560132"/>
              <a:gd name="connsiteY14" fmla="*/ 640458 h 4745608"/>
              <a:gd name="connsiteX15" fmla="*/ 2616013 w 4560132"/>
              <a:gd name="connsiteY15" fmla="*/ 537588 h 4745608"/>
              <a:gd name="connsiteX16" fmla="*/ 2558863 w 4560132"/>
              <a:gd name="connsiteY16" fmla="*/ 789048 h 4745608"/>
              <a:gd name="connsiteX17" fmla="*/ 2444563 w 4560132"/>
              <a:gd name="connsiteY17" fmla="*/ 1097658 h 4745608"/>
              <a:gd name="connsiteX18" fmla="*/ 2375983 w 4560132"/>
              <a:gd name="connsiteY18" fmla="*/ 1406268 h 4745608"/>
              <a:gd name="connsiteX19" fmla="*/ 2558863 w 4560132"/>
              <a:gd name="connsiteY19" fmla="*/ 1577718 h 4745608"/>
              <a:gd name="connsiteX20" fmla="*/ 2878903 w 4560132"/>
              <a:gd name="connsiteY20" fmla="*/ 1657728 h 4745608"/>
              <a:gd name="connsiteX21" fmla="*/ 3187513 w 4560132"/>
              <a:gd name="connsiteY21" fmla="*/ 1657728 h 4745608"/>
              <a:gd name="connsiteX22" fmla="*/ 3370393 w 4560132"/>
              <a:gd name="connsiteY22" fmla="*/ 1566288 h 4745608"/>
              <a:gd name="connsiteX23" fmla="*/ 3488066 w 4560132"/>
              <a:gd name="connsiteY23" fmla="*/ 1246753 h 4745608"/>
              <a:gd name="connsiteX24" fmla="*/ 3495138 w 4560132"/>
              <a:gd name="connsiteY24" fmla="*/ 1115548 h 4745608"/>
              <a:gd name="connsiteX25" fmla="*/ 3493650 w 4560132"/>
              <a:gd name="connsiteY25" fmla="*/ 1063976 h 4745608"/>
              <a:gd name="connsiteX26" fmla="*/ 3450403 w 4560132"/>
              <a:gd name="connsiteY26" fmla="*/ 777618 h 4745608"/>
              <a:gd name="connsiteX27" fmla="*/ 3119893 w 4560132"/>
              <a:gd name="connsiteY27" fmla="*/ 321571 h 4745608"/>
              <a:gd name="connsiteX28" fmla="*/ 3497351 w 4560132"/>
              <a:gd name="connsiteY28" fmla="*/ 674883 h 4745608"/>
              <a:gd name="connsiteX29" fmla="*/ 3759013 w 4560132"/>
              <a:gd name="connsiteY29" fmla="*/ 571878 h 4745608"/>
              <a:gd name="connsiteX30" fmla="*/ 3999043 w 4560132"/>
              <a:gd name="connsiteY30" fmla="*/ 91818 h 4745608"/>
              <a:gd name="connsiteX31" fmla="*/ 4033333 w 4560132"/>
              <a:gd name="connsiteY31" fmla="*/ 11808 h 4745608"/>
              <a:gd name="connsiteX32" fmla="*/ 3984569 w 4560132"/>
              <a:gd name="connsiteY32" fmla="*/ 247366 h 4745608"/>
              <a:gd name="connsiteX33" fmla="*/ 3812791 w 4560132"/>
              <a:gd name="connsiteY33" fmla="*/ 647417 h 4745608"/>
              <a:gd name="connsiteX34" fmla="*/ 3592906 w 4560132"/>
              <a:gd name="connsiteY34" fmla="*/ 811408 h 4745608"/>
              <a:gd name="connsiteX35" fmla="*/ 3604425 w 4560132"/>
              <a:gd name="connsiteY35" fmla="*/ 999253 h 4745608"/>
              <a:gd name="connsiteX36" fmla="*/ 3872985 w 4560132"/>
              <a:gd name="connsiteY36" fmla="*/ 881976 h 4745608"/>
              <a:gd name="connsiteX37" fmla="*/ 4200754 w 4560132"/>
              <a:gd name="connsiteY37" fmla="*/ 774136 h 4745608"/>
              <a:gd name="connsiteX38" fmla="*/ 4064251 w 4560132"/>
              <a:gd name="connsiteY38" fmla="*/ 847195 h 4745608"/>
              <a:gd name="connsiteX39" fmla="*/ 3818880 w 4560132"/>
              <a:gd name="connsiteY39" fmla="*/ 991305 h 4745608"/>
              <a:gd name="connsiteX40" fmla="*/ 3658531 w 4560132"/>
              <a:gd name="connsiteY40" fmla="*/ 1093178 h 4745608"/>
              <a:gd name="connsiteX41" fmla="*/ 3622838 w 4560132"/>
              <a:gd name="connsiteY41" fmla="*/ 1221401 h 4745608"/>
              <a:gd name="connsiteX42" fmla="*/ 3577446 w 4560132"/>
              <a:gd name="connsiteY42" fmla="*/ 1500691 h 4745608"/>
              <a:gd name="connsiteX43" fmla="*/ 3461833 w 4560132"/>
              <a:gd name="connsiteY43" fmla="*/ 1726308 h 4745608"/>
              <a:gd name="connsiteX44" fmla="*/ 3278953 w 4560132"/>
              <a:gd name="connsiteY44" fmla="*/ 2034918 h 4745608"/>
              <a:gd name="connsiteX45" fmla="*/ 3288742 w 4560132"/>
              <a:gd name="connsiteY45" fmla="*/ 2273460 h 4745608"/>
              <a:gd name="connsiteX46" fmla="*/ 3434288 w 4560132"/>
              <a:gd name="connsiteY46" fmla="*/ 2417577 h 4745608"/>
              <a:gd name="connsiteX47" fmla="*/ 3781217 w 4560132"/>
              <a:gd name="connsiteY47" fmla="*/ 2618845 h 4745608"/>
              <a:gd name="connsiteX48" fmla="*/ 4079053 w 4560132"/>
              <a:gd name="connsiteY48" fmla="*/ 2777868 h 4745608"/>
              <a:gd name="connsiteX49" fmla="*/ 4560128 w 4560132"/>
              <a:gd name="connsiteY49" fmla="*/ 3010436 h 4745608"/>
              <a:gd name="connsiteX50" fmla="*/ 4070190 w 4560132"/>
              <a:gd name="connsiteY50" fmla="*/ 3021367 h 4745608"/>
              <a:gd name="connsiteX51" fmla="*/ 3404683 w 4560132"/>
              <a:gd name="connsiteY51" fmla="*/ 2732148 h 4745608"/>
              <a:gd name="connsiteX52" fmla="*/ 3195661 w 4560132"/>
              <a:gd name="connsiteY52" fmla="*/ 2770904 h 4745608"/>
              <a:gd name="connsiteX53" fmla="*/ 3025524 w 4560132"/>
              <a:gd name="connsiteY53" fmla="*/ 2858861 h 4745608"/>
              <a:gd name="connsiteX54" fmla="*/ 2832855 w 4560132"/>
              <a:gd name="connsiteY54" fmla="*/ 2930924 h 4745608"/>
              <a:gd name="connsiteX55" fmla="*/ 2820111 w 4560132"/>
              <a:gd name="connsiteY55" fmla="*/ 3026344 h 4745608"/>
              <a:gd name="connsiteX56" fmla="*/ 2959241 w 4560132"/>
              <a:gd name="connsiteY56" fmla="*/ 3167976 h 4745608"/>
              <a:gd name="connsiteX57" fmla="*/ 3176083 w 4560132"/>
              <a:gd name="connsiteY57" fmla="*/ 3269358 h 4745608"/>
              <a:gd name="connsiteX58" fmla="*/ 3388239 w 4560132"/>
              <a:gd name="connsiteY58" fmla="*/ 3442290 h 4745608"/>
              <a:gd name="connsiteX59" fmla="*/ 3212014 w 4560132"/>
              <a:gd name="connsiteY59" fmla="*/ 3336948 h 4745608"/>
              <a:gd name="connsiteX60" fmla="*/ 3004633 w 4560132"/>
              <a:gd name="connsiteY60" fmla="*/ 3276814 h 4745608"/>
              <a:gd name="connsiteX61" fmla="*/ 2771676 w 4560132"/>
              <a:gd name="connsiteY61" fmla="*/ 3166987 h 4745608"/>
              <a:gd name="connsiteX62" fmla="*/ 2638873 w 4560132"/>
              <a:gd name="connsiteY62" fmla="*/ 3097908 h 4745608"/>
              <a:gd name="connsiteX63" fmla="*/ 2570293 w 4560132"/>
              <a:gd name="connsiteY63" fmla="*/ 3109338 h 4745608"/>
              <a:gd name="connsiteX64" fmla="*/ 2525557 w 4560132"/>
              <a:gd name="connsiteY64" fmla="*/ 3326508 h 4745608"/>
              <a:gd name="connsiteX65" fmla="*/ 2584349 w 4560132"/>
              <a:gd name="connsiteY65" fmla="*/ 3577470 h 4745608"/>
              <a:gd name="connsiteX66" fmla="*/ 2663703 w 4560132"/>
              <a:gd name="connsiteY66" fmla="*/ 3996904 h 4745608"/>
              <a:gd name="connsiteX67" fmla="*/ 2633113 w 4560132"/>
              <a:gd name="connsiteY67" fmla="*/ 4192703 h 4745608"/>
              <a:gd name="connsiteX68" fmla="*/ 2539703 w 4560132"/>
              <a:gd name="connsiteY68" fmla="*/ 4455574 h 4745608"/>
              <a:gd name="connsiteX69" fmla="*/ 2595212 w 4560132"/>
              <a:gd name="connsiteY69" fmla="*/ 3945217 h 4745608"/>
              <a:gd name="connsiteX70" fmla="*/ 2481240 w 4560132"/>
              <a:gd name="connsiteY70" fmla="*/ 3566538 h 4745608"/>
              <a:gd name="connsiteX71" fmla="*/ 2307403 w 4560132"/>
              <a:gd name="connsiteY71" fmla="*/ 3166488 h 4745608"/>
              <a:gd name="connsiteX72" fmla="*/ 2261683 w 4560132"/>
              <a:gd name="connsiteY72" fmla="*/ 3063618 h 4745608"/>
              <a:gd name="connsiteX73" fmla="*/ 2078803 w 4560132"/>
              <a:gd name="connsiteY73" fmla="*/ 2949318 h 4745608"/>
              <a:gd name="connsiteX74" fmla="*/ 1824299 w 4560132"/>
              <a:gd name="connsiteY74" fmla="*/ 3002494 h 4745608"/>
              <a:gd name="connsiteX75" fmla="*/ 1412162 w 4560132"/>
              <a:gd name="connsiteY75" fmla="*/ 3235573 h 4745608"/>
              <a:gd name="connsiteX76" fmla="*/ 1381573 w 4560132"/>
              <a:gd name="connsiteY76" fmla="*/ 3680838 h 4745608"/>
              <a:gd name="connsiteX77" fmla="*/ 1340867 w 4560132"/>
              <a:gd name="connsiteY77" fmla="*/ 3980504 h 4745608"/>
              <a:gd name="connsiteX78" fmla="*/ 1197619 w 4560132"/>
              <a:gd name="connsiteY78" fmla="*/ 4738831 h 4745608"/>
              <a:gd name="connsiteX79" fmla="*/ 1220896 w 4560132"/>
              <a:gd name="connsiteY79" fmla="*/ 4338309 h 4745608"/>
              <a:gd name="connsiteX80" fmla="*/ 1242772 w 4560132"/>
              <a:gd name="connsiteY80" fmla="*/ 4080888 h 4745608"/>
              <a:gd name="connsiteX81" fmla="*/ 1198693 w 4560132"/>
              <a:gd name="connsiteY81" fmla="*/ 3909438 h 4745608"/>
              <a:gd name="connsiteX82" fmla="*/ 970093 w 4560132"/>
              <a:gd name="connsiteY82" fmla="*/ 3989448 h 4745608"/>
              <a:gd name="connsiteX83" fmla="*/ 766328 w 4560132"/>
              <a:gd name="connsiteY83" fmla="*/ 4131990 h 4745608"/>
              <a:gd name="connsiteX84" fmla="*/ 555808 w 4560132"/>
              <a:gd name="connsiteY84" fmla="*/ 4355688 h 4745608"/>
              <a:gd name="connsiteX85" fmla="*/ 785900 w 4560132"/>
              <a:gd name="connsiteY85" fmla="*/ 4017771 h 4745608"/>
              <a:gd name="connsiteX86" fmla="*/ 1130113 w 4560132"/>
              <a:gd name="connsiteY86" fmla="*/ 3817500 h 4745608"/>
              <a:gd name="connsiteX87" fmla="*/ 1278703 w 4560132"/>
              <a:gd name="connsiteY87" fmla="*/ 3726558 h 4745608"/>
              <a:gd name="connsiteX88" fmla="*/ 1269661 w 4560132"/>
              <a:gd name="connsiteY88" fmla="*/ 3390117 h 4745608"/>
              <a:gd name="connsiteX89" fmla="*/ 1309620 w 4560132"/>
              <a:gd name="connsiteY89" fmla="*/ 3169963 h 4745608"/>
              <a:gd name="connsiteX90" fmla="*/ 1393003 w 4560132"/>
              <a:gd name="connsiteY90" fmla="*/ 3052188 h 4745608"/>
              <a:gd name="connsiteX91" fmla="*/ 1080693 w 4560132"/>
              <a:gd name="connsiteY91" fmla="*/ 2984604 h 4745608"/>
              <a:gd name="connsiteX92" fmla="*/ 663453 w 4560132"/>
              <a:gd name="connsiteY92" fmla="*/ 3023360 h 4745608"/>
              <a:gd name="connsiteX93" fmla="*/ 235111 w 4560132"/>
              <a:gd name="connsiteY93" fmla="*/ 3217172 h 4745608"/>
              <a:gd name="connsiteX94" fmla="*/ 421453 w 4560132"/>
              <a:gd name="connsiteY94" fmla="*/ 3029328 h 4745608"/>
              <a:gd name="connsiteX95" fmla="*/ 627193 w 4560132"/>
              <a:gd name="connsiteY95" fmla="*/ 2926458 h 4745608"/>
              <a:gd name="connsiteX96" fmla="*/ 854480 w 4560132"/>
              <a:gd name="connsiteY96" fmla="*/ 2889178 h 4745608"/>
              <a:gd name="connsiteX97" fmla="*/ 1149272 w 4560132"/>
              <a:gd name="connsiteY97" fmla="*/ 2889676 h 4745608"/>
              <a:gd name="connsiteX98" fmla="*/ 1531894 w 4560132"/>
              <a:gd name="connsiteY98" fmla="*/ 2917507 h 4745608"/>
              <a:gd name="connsiteX99" fmla="*/ 1860559 w 4560132"/>
              <a:gd name="connsiteY99" fmla="*/ 2766431 h 4745608"/>
              <a:gd name="connsiteX100" fmla="*/ 1701613 w 4560132"/>
              <a:gd name="connsiteY100" fmla="*/ 2263518 h 4745608"/>
              <a:gd name="connsiteX101" fmla="*/ 1690183 w 4560132"/>
              <a:gd name="connsiteY101" fmla="*/ 1966338 h 4745608"/>
              <a:gd name="connsiteX102" fmla="*/ 1381991 w 4560132"/>
              <a:gd name="connsiteY102" fmla="*/ 1841604 h 4745608"/>
              <a:gd name="connsiteX103" fmla="*/ 1095823 w 4560132"/>
              <a:gd name="connsiteY103" fmla="*/ 1714878 h 4745608"/>
              <a:gd name="connsiteX104" fmla="*/ 746507 w 4560132"/>
              <a:gd name="connsiteY104" fmla="*/ 1626415 h 4745608"/>
              <a:gd name="connsiteX105" fmla="*/ 352873 w 4560132"/>
              <a:gd name="connsiteY105" fmla="*/ 1726308 h 4745608"/>
              <a:gd name="connsiteX106" fmla="*/ 113171 w 4560132"/>
              <a:gd name="connsiteY106" fmla="*/ 1763582 h 4745608"/>
              <a:gd name="connsiteX107" fmla="*/ 9973 w 4560132"/>
              <a:gd name="connsiteY107" fmla="*/ 1737738 h 4745608"/>
              <a:gd name="connsiteX108" fmla="*/ 348516 w 4560132"/>
              <a:gd name="connsiteY108" fmla="*/ 1643812 h 4745608"/>
              <a:gd name="connsiteX109" fmla="*/ 653097 w 4560132"/>
              <a:gd name="connsiteY109" fmla="*/ 1543920 h 4745608"/>
              <a:gd name="connsiteX110" fmla="*/ 1072963 w 4560132"/>
              <a:gd name="connsiteY110" fmla="*/ 1612008 h 4745608"/>
              <a:gd name="connsiteX111" fmla="*/ 1244413 w 4560132"/>
              <a:gd name="connsiteY111" fmla="*/ 1657728 h 4745608"/>
              <a:gd name="connsiteX112" fmla="*/ 1205766 w 4560132"/>
              <a:gd name="connsiteY112" fmla="*/ 1451988 h 4745608"/>
              <a:gd name="connsiteX113" fmla="*/ 1046313 w 4560132"/>
              <a:gd name="connsiteY113" fmla="*/ 815409 h 4745608"/>
              <a:gd name="connsiteX114" fmla="*/ 1221553 w 4560132"/>
              <a:gd name="connsiteY114" fmla="*/ 1211958 h 4745608"/>
              <a:gd name="connsiteX0" fmla="*/ 1221553 w 4560132"/>
              <a:gd name="connsiteY0" fmla="*/ 1211958 h 4745608"/>
              <a:gd name="connsiteX1" fmla="*/ 1343911 w 4560132"/>
              <a:gd name="connsiteY1" fmla="*/ 1559828 h 4745608"/>
              <a:gd name="connsiteX2" fmla="*/ 1553023 w 4560132"/>
              <a:gd name="connsiteY2" fmla="*/ 1657728 h 4745608"/>
              <a:gd name="connsiteX3" fmla="*/ 1907353 w 4560132"/>
              <a:gd name="connsiteY3" fmla="*/ 1680588 h 4745608"/>
              <a:gd name="connsiteX4" fmla="*/ 2021653 w 4560132"/>
              <a:gd name="connsiteY4" fmla="*/ 1543428 h 4745608"/>
              <a:gd name="connsiteX5" fmla="*/ 2124523 w 4560132"/>
              <a:gd name="connsiteY5" fmla="*/ 1291968 h 4745608"/>
              <a:gd name="connsiteX6" fmla="*/ 2124523 w 4560132"/>
              <a:gd name="connsiteY6" fmla="*/ 1120518 h 4745608"/>
              <a:gd name="connsiteX7" fmla="*/ 2068029 w 4560132"/>
              <a:gd name="connsiteY7" fmla="*/ 825325 h 4745608"/>
              <a:gd name="connsiteX8" fmla="*/ 2078803 w 4560132"/>
              <a:gd name="connsiteY8" fmla="*/ 777618 h 4745608"/>
              <a:gd name="connsiteX9" fmla="*/ 2170243 w 4560132"/>
              <a:gd name="connsiteY9" fmla="*/ 1086228 h 4745608"/>
              <a:gd name="connsiteX10" fmla="*/ 2215963 w 4560132"/>
              <a:gd name="connsiteY10" fmla="*/ 1269108 h 4745608"/>
              <a:gd name="connsiteX11" fmla="*/ 2284543 w 4560132"/>
              <a:gd name="connsiteY11" fmla="*/ 1303398 h 4745608"/>
              <a:gd name="connsiteX12" fmla="*/ 2330263 w 4560132"/>
              <a:gd name="connsiteY12" fmla="*/ 1166238 h 4745608"/>
              <a:gd name="connsiteX13" fmla="*/ 2467423 w 4560132"/>
              <a:gd name="connsiteY13" fmla="*/ 880488 h 4745608"/>
              <a:gd name="connsiteX14" fmla="*/ 2558863 w 4560132"/>
              <a:gd name="connsiteY14" fmla="*/ 640458 h 4745608"/>
              <a:gd name="connsiteX15" fmla="*/ 2616013 w 4560132"/>
              <a:gd name="connsiteY15" fmla="*/ 537588 h 4745608"/>
              <a:gd name="connsiteX16" fmla="*/ 2558863 w 4560132"/>
              <a:gd name="connsiteY16" fmla="*/ 789048 h 4745608"/>
              <a:gd name="connsiteX17" fmla="*/ 2444563 w 4560132"/>
              <a:gd name="connsiteY17" fmla="*/ 1097658 h 4745608"/>
              <a:gd name="connsiteX18" fmla="*/ 2375983 w 4560132"/>
              <a:gd name="connsiteY18" fmla="*/ 1406268 h 4745608"/>
              <a:gd name="connsiteX19" fmla="*/ 2558863 w 4560132"/>
              <a:gd name="connsiteY19" fmla="*/ 1577718 h 4745608"/>
              <a:gd name="connsiteX20" fmla="*/ 2878903 w 4560132"/>
              <a:gd name="connsiteY20" fmla="*/ 1657728 h 4745608"/>
              <a:gd name="connsiteX21" fmla="*/ 3187513 w 4560132"/>
              <a:gd name="connsiteY21" fmla="*/ 1657728 h 4745608"/>
              <a:gd name="connsiteX22" fmla="*/ 3370393 w 4560132"/>
              <a:gd name="connsiteY22" fmla="*/ 1566288 h 4745608"/>
              <a:gd name="connsiteX23" fmla="*/ 3488066 w 4560132"/>
              <a:gd name="connsiteY23" fmla="*/ 1246753 h 4745608"/>
              <a:gd name="connsiteX24" fmla="*/ 3495138 w 4560132"/>
              <a:gd name="connsiteY24" fmla="*/ 1115548 h 4745608"/>
              <a:gd name="connsiteX25" fmla="*/ 3493650 w 4560132"/>
              <a:gd name="connsiteY25" fmla="*/ 1063976 h 4745608"/>
              <a:gd name="connsiteX26" fmla="*/ 3450403 w 4560132"/>
              <a:gd name="connsiteY26" fmla="*/ 777618 h 4745608"/>
              <a:gd name="connsiteX27" fmla="*/ 3119893 w 4560132"/>
              <a:gd name="connsiteY27" fmla="*/ 321571 h 4745608"/>
              <a:gd name="connsiteX28" fmla="*/ 3497351 w 4560132"/>
              <a:gd name="connsiteY28" fmla="*/ 674883 h 4745608"/>
              <a:gd name="connsiteX29" fmla="*/ 3759013 w 4560132"/>
              <a:gd name="connsiteY29" fmla="*/ 571878 h 4745608"/>
              <a:gd name="connsiteX30" fmla="*/ 3999043 w 4560132"/>
              <a:gd name="connsiteY30" fmla="*/ 91818 h 4745608"/>
              <a:gd name="connsiteX31" fmla="*/ 4033333 w 4560132"/>
              <a:gd name="connsiteY31" fmla="*/ 11808 h 4745608"/>
              <a:gd name="connsiteX32" fmla="*/ 3984569 w 4560132"/>
              <a:gd name="connsiteY32" fmla="*/ 247366 h 4745608"/>
              <a:gd name="connsiteX33" fmla="*/ 3812791 w 4560132"/>
              <a:gd name="connsiteY33" fmla="*/ 647417 h 4745608"/>
              <a:gd name="connsiteX34" fmla="*/ 3592906 w 4560132"/>
              <a:gd name="connsiteY34" fmla="*/ 811408 h 4745608"/>
              <a:gd name="connsiteX35" fmla="*/ 3604425 w 4560132"/>
              <a:gd name="connsiteY35" fmla="*/ 999253 h 4745608"/>
              <a:gd name="connsiteX36" fmla="*/ 3872985 w 4560132"/>
              <a:gd name="connsiteY36" fmla="*/ 881976 h 4745608"/>
              <a:gd name="connsiteX37" fmla="*/ 4200754 w 4560132"/>
              <a:gd name="connsiteY37" fmla="*/ 774136 h 4745608"/>
              <a:gd name="connsiteX38" fmla="*/ 4064251 w 4560132"/>
              <a:gd name="connsiteY38" fmla="*/ 847195 h 4745608"/>
              <a:gd name="connsiteX39" fmla="*/ 3818880 w 4560132"/>
              <a:gd name="connsiteY39" fmla="*/ 991305 h 4745608"/>
              <a:gd name="connsiteX40" fmla="*/ 3658531 w 4560132"/>
              <a:gd name="connsiteY40" fmla="*/ 1093178 h 4745608"/>
              <a:gd name="connsiteX41" fmla="*/ 3622838 w 4560132"/>
              <a:gd name="connsiteY41" fmla="*/ 1221401 h 4745608"/>
              <a:gd name="connsiteX42" fmla="*/ 3577446 w 4560132"/>
              <a:gd name="connsiteY42" fmla="*/ 1500691 h 4745608"/>
              <a:gd name="connsiteX43" fmla="*/ 3461833 w 4560132"/>
              <a:gd name="connsiteY43" fmla="*/ 1726308 h 4745608"/>
              <a:gd name="connsiteX44" fmla="*/ 3278953 w 4560132"/>
              <a:gd name="connsiteY44" fmla="*/ 2034918 h 4745608"/>
              <a:gd name="connsiteX45" fmla="*/ 3288742 w 4560132"/>
              <a:gd name="connsiteY45" fmla="*/ 2273460 h 4745608"/>
              <a:gd name="connsiteX46" fmla="*/ 3434288 w 4560132"/>
              <a:gd name="connsiteY46" fmla="*/ 2417577 h 4745608"/>
              <a:gd name="connsiteX47" fmla="*/ 3781217 w 4560132"/>
              <a:gd name="connsiteY47" fmla="*/ 2618845 h 4745608"/>
              <a:gd name="connsiteX48" fmla="*/ 4079053 w 4560132"/>
              <a:gd name="connsiteY48" fmla="*/ 2777868 h 4745608"/>
              <a:gd name="connsiteX49" fmla="*/ 4560128 w 4560132"/>
              <a:gd name="connsiteY49" fmla="*/ 3010436 h 4745608"/>
              <a:gd name="connsiteX50" fmla="*/ 4070190 w 4560132"/>
              <a:gd name="connsiteY50" fmla="*/ 3021367 h 4745608"/>
              <a:gd name="connsiteX51" fmla="*/ 3412085 w 4560132"/>
              <a:gd name="connsiteY51" fmla="*/ 2794761 h 4745608"/>
              <a:gd name="connsiteX52" fmla="*/ 3195661 w 4560132"/>
              <a:gd name="connsiteY52" fmla="*/ 2770904 h 4745608"/>
              <a:gd name="connsiteX53" fmla="*/ 3025524 w 4560132"/>
              <a:gd name="connsiteY53" fmla="*/ 2858861 h 4745608"/>
              <a:gd name="connsiteX54" fmla="*/ 2832855 w 4560132"/>
              <a:gd name="connsiteY54" fmla="*/ 2930924 h 4745608"/>
              <a:gd name="connsiteX55" fmla="*/ 2820111 w 4560132"/>
              <a:gd name="connsiteY55" fmla="*/ 3026344 h 4745608"/>
              <a:gd name="connsiteX56" fmla="*/ 2959241 w 4560132"/>
              <a:gd name="connsiteY56" fmla="*/ 3167976 h 4745608"/>
              <a:gd name="connsiteX57" fmla="*/ 3176083 w 4560132"/>
              <a:gd name="connsiteY57" fmla="*/ 3269358 h 4745608"/>
              <a:gd name="connsiteX58" fmla="*/ 3388239 w 4560132"/>
              <a:gd name="connsiteY58" fmla="*/ 3442290 h 4745608"/>
              <a:gd name="connsiteX59" fmla="*/ 3212014 w 4560132"/>
              <a:gd name="connsiteY59" fmla="*/ 3336948 h 4745608"/>
              <a:gd name="connsiteX60" fmla="*/ 3004633 w 4560132"/>
              <a:gd name="connsiteY60" fmla="*/ 3276814 h 4745608"/>
              <a:gd name="connsiteX61" fmla="*/ 2771676 w 4560132"/>
              <a:gd name="connsiteY61" fmla="*/ 3166987 h 4745608"/>
              <a:gd name="connsiteX62" fmla="*/ 2638873 w 4560132"/>
              <a:gd name="connsiteY62" fmla="*/ 3097908 h 4745608"/>
              <a:gd name="connsiteX63" fmla="*/ 2570293 w 4560132"/>
              <a:gd name="connsiteY63" fmla="*/ 3109338 h 4745608"/>
              <a:gd name="connsiteX64" fmla="*/ 2525557 w 4560132"/>
              <a:gd name="connsiteY64" fmla="*/ 3326508 h 4745608"/>
              <a:gd name="connsiteX65" fmla="*/ 2584349 w 4560132"/>
              <a:gd name="connsiteY65" fmla="*/ 3577470 h 4745608"/>
              <a:gd name="connsiteX66" fmla="*/ 2663703 w 4560132"/>
              <a:gd name="connsiteY66" fmla="*/ 3996904 h 4745608"/>
              <a:gd name="connsiteX67" fmla="*/ 2633113 w 4560132"/>
              <a:gd name="connsiteY67" fmla="*/ 4192703 h 4745608"/>
              <a:gd name="connsiteX68" fmla="*/ 2539703 w 4560132"/>
              <a:gd name="connsiteY68" fmla="*/ 4455574 h 4745608"/>
              <a:gd name="connsiteX69" fmla="*/ 2595212 w 4560132"/>
              <a:gd name="connsiteY69" fmla="*/ 3945217 h 4745608"/>
              <a:gd name="connsiteX70" fmla="*/ 2481240 w 4560132"/>
              <a:gd name="connsiteY70" fmla="*/ 3566538 h 4745608"/>
              <a:gd name="connsiteX71" fmla="*/ 2307403 w 4560132"/>
              <a:gd name="connsiteY71" fmla="*/ 3166488 h 4745608"/>
              <a:gd name="connsiteX72" fmla="*/ 2261683 w 4560132"/>
              <a:gd name="connsiteY72" fmla="*/ 3063618 h 4745608"/>
              <a:gd name="connsiteX73" fmla="*/ 2078803 w 4560132"/>
              <a:gd name="connsiteY73" fmla="*/ 2949318 h 4745608"/>
              <a:gd name="connsiteX74" fmla="*/ 1824299 w 4560132"/>
              <a:gd name="connsiteY74" fmla="*/ 3002494 h 4745608"/>
              <a:gd name="connsiteX75" fmla="*/ 1412162 w 4560132"/>
              <a:gd name="connsiteY75" fmla="*/ 3235573 h 4745608"/>
              <a:gd name="connsiteX76" fmla="*/ 1381573 w 4560132"/>
              <a:gd name="connsiteY76" fmla="*/ 3680838 h 4745608"/>
              <a:gd name="connsiteX77" fmla="*/ 1340867 w 4560132"/>
              <a:gd name="connsiteY77" fmla="*/ 3980504 h 4745608"/>
              <a:gd name="connsiteX78" fmla="*/ 1197619 w 4560132"/>
              <a:gd name="connsiteY78" fmla="*/ 4738831 h 4745608"/>
              <a:gd name="connsiteX79" fmla="*/ 1220896 w 4560132"/>
              <a:gd name="connsiteY79" fmla="*/ 4338309 h 4745608"/>
              <a:gd name="connsiteX80" fmla="*/ 1242772 w 4560132"/>
              <a:gd name="connsiteY80" fmla="*/ 4080888 h 4745608"/>
              <a:gd name="connsiteX81" fmla="*/ 1198693 w 4560132"/>
              <a:gd name="connsiteY81" fmla="*/ 3909438 h 4745608"/>
              <a:gd name="connsiteX82" fmla="*/ 970093 w 4560132"/>
              <a:gd name="connsiteY82" fmla="*/ 3989448 h 4745608"/>
              <a:gd name="connsiteX83" fmla="*/ 766328 w 4560132"/>
              <a:gd name="connsiteY83" fmla="*/ 4131990 h 4745608"/>
              <a:gd name="connsiteX84" fmla="*/ 555808 w 4560132"/>
              <a:gd name="connsiteY84" fmla="*/ 4355688 h 4745608"/>
              <a:gd name="connsiteX85" fmla="*/ 785900 w 4560132"/>
              <a:gd name="connsiteY85" fmla="*/ 4017771 h 4745608"/>
              <a:gd name="connsiteX86" fmla="*/ 1130113 w 4560132"/>
              <a:gd name="connsiteY86" fmla="*/ 3817500 h 4745608"/>
              <a:gd name="connsiteX87" fmla="*/ 1278703 w 4560132"/>
              <a:gd name="connsiteY87" fmla="*/ 3726558 h 4745608"/>
              <a:gd name="connsiteX88" fmla="*/ 1269661 w 4560132"/>
              <a:gd name="connsiteY88" fmla="*/ 3390117 h 4745608"/>
              <a:gd name="connsiteX89" fmla="*/ 1309620 w 4560132"/>
              <a:gd name="connsiteY89" fmla="*/ 3169963 h 4745608"/>
              <a:gd name="connsiteX90" fmla="*/ 1393003 w 4560132"/>
              <a:gd name="connsiteY90" fmla="*/ 3052188 h 4745608"/>
              <a:gd name="connsiteX91" fmla="*/ 1080693 w 4560132"/>
              <a:gd name="connsiteY91" fmla="*/ 2984604 h 4745608"/>
              <a:gd name="connsiteX92" fmla="*/ 663453 w 4560132"/>
              <a:gd name="connsiteY92" fmla="*/ 3023360 h 4745608"/>
              <a:gd name="connsiteX93" fmla="*/ 235111 w 4560132"/>
              <a:gd name="connsiteY93" fmla="*/ 3217172 h 4745608"/>
              <a:gd name="connsiteX94" fmla="*/ 421453 w 4560132"/>
              <a:gd name="connsiteY94" fmla="*/ 3029328 h 4745608"/>
              <a:gd name="connsiteX95" fmla="*/ 627193 w 4560132"/>
              <a:gd name="connsiteY95" fmla="*/ 2926458 h 4745608"/>
              <a:gd name="connsiteX96" fmla="*/ 854480 w 4560132"/>
              <a:gd name="connsiteY96" fmla="*/ 2889178 h 4745608"/>
              <a:gd name="connsiteX97" fmla="*/ 1149272 w 4560132"/>
              <a:gd name="connsiteY97" fmla="*/ 2889676 h 4745608"/>
              <a:gd name="connsiteX98" fmla="*/ 1531894 w 4560132"/>
              <a:gd name="connsiteY98" fmla="*/ 2917507 h 4745608"/>
              <a:gd name="connsiteX99" fmla="*/ 1860559 w 4560132"/>
              <a:gd name="connsiteY99" fmla="*/ 2766431 h 4745608"/>
              <a:gd name="connsiteX100" fmla="*/ 1701613 w 4560132"/>
              <a:gd name="connsiteY100" fmla="*/ 2263518 h 4745608"/>
              <a:gd name="connsiteX101" fmla="*/ 1690183 w 4560132"/>
              <a:gd name="connsiteY101" fmla="*/ 1966338 h 4745608"/>
              <a:gd name="connsiteX102" fmla="*/ 1381991 w 4560132"/>
              <a:gd name="connsiteY102" fmla="*/ 1841604 h 4745608"/>
              <a:gd name="connsiteX103" fmla="*/ 1095823 w 4560132"/>
              <a:gd name="connsiteY103" fmla="*/ 1714878 h 4745608"/>
              <a:gd name="connsiteX104" fmla="*/ 746507 w 4560132"/>
              <a:gd name="connsiteY104" fmla="*/ 1626415 h 4745608"/>
              <a:gd name="connsiteX105" fmla="*/ 352873 w 4560132"/>
              <a:gd name="connsiteY105" fmla="*/ 1726308 h 4745608"/>
              <a:gd name="connsiteX106" fmla="*/ 113171 w 4560132"/>
              <a:gd name="connsiteY106" fmla="*/ 1763582 h 4745608"/>
              <a:gd name="connsiteX107" fmla="*/ 9973 w 4560132"/>
              <a:gd name="connsiteY107" fmla="*/ 1737738 h 4745608"/>
              <a:gd name="connsiteX108" fmla="*/ 348516 w 4560132"/>
              <a:gd name="connsiteY108" fmla="*/ 1643812 h 4745608"/>
              <a:gd name="connsiteX109" fmla="*/ 653097 w 4560132"/>
              <a:gd name="connsiteY109" fmla="*/ 1543920 h 4745608"/>
              <a:gd name="connsiteX110" fmla="*/ 1072963 w 4560132"/>
              <a:gd name="connsiteY110" fmla="*/ 1612008 h 4745608"/>
              <a:gd name="connsiteX111" fmla="*/ 1244413 w 4560132"/>
              <a:gd name="connsiteY111" fmla="*/ 1657728 h 4745608"/>
              <a:gd name="connsiteX112" fmla="*/ 1205766 w 4560132"/>
              <a:gd name="connsiteY112" fmla="*/ 1451988 h 4745608"/>
              <a:gd name="connsiteX113" fmla="*/ 1046313 w 4560132"/>
              <a:gd name="connsiteY113" fmla="*/ 815409 h 4745608"/>
              <a:gd name="connsiteX114" fmla="*/ 1221553 w 4560132"/>
              <a:gd name="connsiteY114" fmla="*/ 1211958 h 4745608"/>
              <a:gd name="connsiteX0" fmla="*/ 1221553 w 4560132"/>
              <a:gd name="connsiteY0" fmla="*/ 1211958 h 4745608"/>
              <a:gd name="connsiteX1" fmla="*/ 1343911 w 4560132"/>
              <a:gd name="connsiteY1" fmla="*/ 1559828 h 4745608"/>
              <a:gd name="connsiteX2" fmla="*/ 1553023 w 4560132"/>
              <a:gd name="connsiteY2" fmla="*/ 1657728 h 4745608"/>
              <a:gd name="connsiteX3" fmla="*/ 1907353 w 4560132"/>
              <a:gd name="connsiteY3" fmla="*/ 1680588 h 4745608"/>
              <a:gd name="connsiteX4" fmla="*/ 2021653 w 4560132"/>
              <a:gd name="connsiteY4" fmla="*/ 1543428 h 4745608"/>
              <a:gd name="connsiteX5" fmla="*/ 2124523 w 4560132"/>
              <a:gd name="connsiteY5" fmla="*/ 1291968 h 4745608"/>
              <a:gd name="connsiteX6" fmla="*/ 2124523 w 4560132"/>
              <a:gd name="connsiteY6" fmla="*/ 1120518 h 4745608"/>
              <a:gd name="connsiteX7" fmla="*/ 2068029 w 4560132"/>
              <a:gd name="connsiteY7" fmla="*/ 825325 h 4745608"/>
              <a:gd name="connsiteX8" fmla="*/ 2078803 w 4560132"/>
              <a:gd name="connsiteY8" fmla="*/ 777618 h 4745608"/>
              <a:gd name="connsiteX9" fmla="*/ 2170243 w 4560132"/>
              <a:gd name="connsiteY9" fmla="*/ 1086228 h 4745608"/>
              <a:gd name="connsiteX10" fmla="*/ 2215963 w 4560132"/>
              <a:gd name="connsiteY10" fmla="*/ 1269108 h 4745608"/>
              <a:gd name="connsiteX11" fmla="*/ 2284543 w 4560132"/>
              <a:gd name="connsiteY11" fmla="*/ 1303398 h 4745608"/>
              <a:gd name="connsiteX12" fmla="*/ 2330263 w 4560132"/>
              <a:gd name="connsiteY12" fmla="*/ 1166238 h 4745608"/>
              <a:gd name="connsiteX13" fmla="*/ 2467423 w 4560132"/>
              <a:gd name="connsiteY13" fmla="*/ 880488 h 4745608"/>
              <a:gd name="connsiteX14" fmla="*/ 2558863 w 4560132"/>
              <a:gd name="connsiteY14" fmla="*/ 640458 h 4745608"/>
              <a:gd name="connsiteX15" fmla="*/ 2616013 w 4560132"/>
              <a:gd name="connsiteY15" fmla="*/ 537588 h 4745608"/>
              <a:gd name="connsiteX16" fmla="*/ 2558863 w 4560132"/>
              <a:gd name="connsiteY16" fmla="*/ 789048 h 4745608"/>
              <a:gd name="connsiteX17" fmla="*/ 2444563 w 4560132"/>
              <a:gd name="connsiteY17" fmla="*/ 1097658 h 4745608"/>
              <a:gd name="connsiteX18" fmla="*/ 2375983 w 4560132"/>
              <a:gd name="connsiteY18" fmla="*/ 1406268 h 4745608"/>
              <a:gd name="connsiteX19" fmla="*/ 2558863 w 4560132"/>
              <a:gd name="connsiteY19" fmla="*/ 1577718 h 4745608"/>
              <a:gd name="connsiteX20" fmla="*/ 2878903 w 4560132"/>
              <a:gd name="connsiteY20" fmla="*/ 1657728 h 4745608"/>
              <a:gd name="connsiteX21" fmla="*/ 3187513 w 4560132"/>
              <a:gd name="connsiteY21" fmla="*/ 1657728 h 4745608"/>
              <a:gd name="connsiteX22" fmla="*/ 3370393 w 4560132"/>
              <a:gd name="connsiteY22" fmla="*/ 1566288 h 4745608"/>
              <a:gd name="connsiteX23" fmla="*/ 3488066 w 4560132"/>
              <a:gd name="connsiteY23" fmla="*/ 1246753 h 4745608"/>
              <a:gd name="connsiteX24" fmla="*/ 3495138 w 4560132"/>
              <a:gd name="connsiteY24" fmla="*/ 1115548 h 4745608"/>
              <a:gd name="connsiteX25" fmla="*/ 3493650 w 4560132"/>
              <a:gd name="connsiteY25" fmla="*/ 1063976 h 4745608"/>
              <a:gd name="connsiteX26" fmla="*/ 3450403 w 4560132"/>
              <a:gd name="connsiteY26" fmla="*/ 777618 h 4745608"/>
              <a:gd name="connsiteX27" fmla="*/ 3119893 w 4560132"/>
              <a:gd name="connsiteY27" fmla="*/ 321571 h 4745608"/>
              <a:gd name="connsiteX28" fmla="*/ 3497351 w 4560132"/>
              <a:gd name="connsiteY28" fmla="*/ 674883 h 4745608"/>
              <a:gd name="connsiteX29" fmla="*/ 3759013 w 4560132"/>
              <a:gd name="connsiteY29" fmla="*/ 571878 h 4745608"/>
              <a:gd name="connsiteX30" fmla="*/ 3999043 w 4560132"/>
              <a:gd name="connsiteY30" fmla="*/ 91818 h 4745608"/>
              <a:gd name="connsiteX31" fmla="*/ 4033333 w 4560132"/>
              <a:gd name="connsiteY31" fmla="*/ 11808 h 4745608"/>
              <a:gd name="connsiteX32" fmla="*/ 3984569 w 4560132"/>
              <a:gd name="connsiteY32" fmla="*/ 247366 h 4745608"/>
              <a:gd name="connsiteX33" fmla="*/ 3812791 w 4560132"/>
              <a:gd name="connsiteY33" fmla="*/ 647417 h 4745608"/>
              <a:gd name="connsiteX34" fmla="*/ 3592906 w 4560132"/>
              <a:gd name="connsiteY34" fmla="*/ 811408 h 4745608"/>
              <a:gd name="connsiteX35" fmla="*/ 3604425 w 4560132"/>
              <a:gd name="connsiteY35" fmla="*/ 999253 h 4745608"/>
              <a:gd name="connsiteX36" fmla="*/ 3872985 w 4560132"/>
              <a:gd name="connsiteY36" fmla="*/ 881976 h 4745608"/>
              <a:gd name="connsiteX37" fmla="*/ 4200754 w 4560132"/>
              <a:gd name="connsiteY37" fmla="*/ 774136 h 4745608"/>
              <a:gd name="connsiteX38" fmla="*/ 4064251 w 4560132"/>
              <a:gd name="connsiteY38" fmla="*/ 847195 h 4745608"/>
              <a:gd name="connsiteX39" fmla="*/ 3818880 w 4560132"/>
              <a:gd name="connsiteY39" fmla="*/ 991305 h 4745608"/>
              <a:gd name="connsiteX40" fmla="*/ 3658531 w 4560132"/>
              <a:gd name="connsiteY40" fmla="*/ 1093178 h 4745608"/>
              <a:gd name="connsiteX41" fmla="*/ 3622838 w 4560132"/>
              <a:gd name="connsiteY41" fmla="*/ 1221401 h 4745608"/>
              <a:gd name="connsiteX42" fmla="*/ 3577446 w 4560132"/>
              <a:gd name="connsiteY42" fmla="*/ 1500691 h 4745608"/>
              <a:gd name="connsiteX43" fmla="*/ 3461833 w 4560132"/>
              <a:gd name="connsiteY43" fmla="*/ 1726308 h 4745608"/>
              <a:gd name="connsiteX44" fmla="*/ 3278953 w 4560132"/>
              <a:gd name="connsiteY44" fmla="*/ 2034918 h 4745608"/>
              <a:gd name="connsiteX45" fmla="*/ 3288742 w 4560132"/>
              <a:gd name="connsiteY45" fmla="*/ 2273460 h 4745608"/>
              <a:gd name="connsiteX46" fmla="*/ 3434288 w 4560132"/>
              <a:gd name="connsiteY46" fmla="*/ 2417577 h 4745608"/>
              <a:gd name="connsiteX47" fmla="*/ 3781217 w 4560132"/>
              <a:gd name="connsiteY47" fmla="*/ 2618845 h 4745608"/>
              <a:gd name="connsiteX48" fmla="*/ 4079053 w 4560132"/>
              <a:gd name="connsiteY48" fmla="*/ 2777868 h 4745608"/>
              <a:gd name="connsiteX49" fmla="*/ 4560128 w 4560132"/>
              <a:gd name="connsiteY49" fmla="*/ 3010436 h 4745608"/>
              <a:gd name="connsiteX50" fmla="*/ 4070190 w 4560132"/>
              <a:gd name="connsiteY50" fmla="*/ 3021367 h 4745608"/>
              <a:gd name="connsiteX51" fmla="*/ 3412085 w 4560132"/>
              <a:gd name="connsiteY51" fmla="*/ 2794761 h 4745608"/>
              <a:gd name="connsiteX52" fmla="*/ 3217865 w 4560132"/>
              <a:gd name="connsiteY52" fmla="*/ 2829045 h 4745608"/>
              <a:gd name="connsiteX53" fmla="*/ 3025524 w 4560132"/>
              <a:gd name="connsiteY53" fmla="*/ 2858861 h 4745608"/>
              <a:gd name="connsiteX54" fmla="*/ 2832855 w 4560132"/>
              <a:gd name="connsiteY54" fmla="*/ 2930924 h 4745608"/>
              <a:gd name="connsiteX55" fmla="*/ 2820111 w 4560132"/>
              <a:gd name="connsiteY55" fmla="*/ 3026344 h 4745608"/>
              <a:gd name="connsiteX56" fmla="*/ 2959241 w 4560132"/>
              <a:gd name="connsiteY56" fmla="*/ 3167976 h 4745608"/>
              <a:gd name="connsiteX57" fmla="*/ 3176083 w 4560132"/>
              <a:gd name="connsiteY57" fmla="*/ 3269358 h 4745608"/>
              <a:gd name="connsiteX58" fmla="*/ 3388239 w 4560132"/>
              <a:gd name="connsiteY58" fmla="*/ 3442290 h 4745608"/>
              <a:gd name="connsiteX59" fmla="*/ 3212014 w 4560132"/>
              <a:gd name="connsiteY59" fmla="*/ 3336948 h 4745608"/>
              <a:gd name="connsiteX60" fmla="*/ 3004633 w 4560132"/>
              <a:gd name="connsiteY60" fmla="*/ 3276814 h 4745608"/>
              <a:gd name="connsiteX61" fmla="*/ 2771676 w 4560132"/>
              <a:gd name="connsiteY61" fmla="*/ 3166987 h 4745608"/>
              <a:gd name="connsiteX62" fmla="*/ 2638873 w 4560132"/>
              <a:gd name="connsiteY62" fmla="*/ 3097908 h 4745608"/>
              <a:gd name="connsiteX63" fmla="*/ 2570293 w 4560132"/>
              <a:gd name="connsiteY63" fmla="*/ 3109338 h 4745608"/>
              <a:gd name="connsiteX64" fmla="*/ 2525557 w 4560132"/>
              <a:gd name="connsiteY64" fmla="*/ 3326508 h 4745608"/>
              <a:gd name="connsiteX65" fmla="*/ 2584349 w 4560132"/>
              <a:gd name="connsiteY65" fmla="*/ 3577470 h 4745608"/>
              <a:gd name="connsiteX66" fmla="*/ 2663703 w 4560132"/>
              <a:gd name="connsiteY66" fmla="*/ 3996904 h 4745608"/>
              <a:gd name="connsiteX67" fmla="*/ 2633113 w 4560132"/>
              <a:gd name="connsiteY67" fmla="*/ 4192703 h 4745608"/>
              <a:gd name="connsiteX68" fmla="*/ 2539703 w 4560132"/>
              <a:gd name="connsiteY68" fmla="*/ 4455574 h 4745608"/>
              <a:gd name="connsiteX69" fmla="*/ 2595212 w 4560132"/>
              <a:gd name="connsiteY69" fmla="*/ 3945217 h 4745608"/>
              <a:gd name="connsiteX70" fmla="*/ 2481240 w 4560132"/>
              <a:gd name="connsiteY70" fmla="*/ 3566538 h 4745608"/>
              <a:gd name="connsiteX71" fmla="*/ 2307403 w 4560132"/>
              <a:gd name="connsiteY71" fmla="*/ 3166488 h 4745608"/>
              <a:gd name="connsiteX72" fmla="*/ 2261683 w 4560132"/>
              <a:gd name="connsiteY72" fmla="*/ 3063618 h 4745608"/>
              <a:gd name="connsiteX73" fmla="*/ 2078803 w 4560132"/>
              <a:gd name="connsiteY73" fmla="*/ 2949318 h 4745608"/>
              <a:gd name="connsiteX74" fmla="*/ 1824299 w 4560132"/>
              <a:gd name="connsiteY74" fmla="*/ 3002494 h 4745608"/>
              <a:gd name="connsiteX75" fmla="*/ 1412162 w 4560132"/>
              <a:gd name="connsiteY75" fmla="*/ 3235573 h 4745608"/>
              <a:gd name="connsiteX76" fmla="*/ 1381573 w 4560132"/>
              <a:gd name="connsiteY76" fmla="*/ 3680838 h 4745608"/>
              <a:gd name="connsiteX77" fmla="*/ 1340867 w 4560132"/>
              <a:gd name="connsiteY77" fmla="*/ 3980504 h 4745608"/>
              <a:gd name="connsiteX78" fmla="*/ 1197619 w 4560132"/>
              <a:gd name="connsiteY78" fmla="*/ 4738831 h 4745608"/>
              <a:gd name="connsiteX79" fmla="*/ 1220896 w 4560132"/>
              <a:gd name="connsiteY79" fmla="*/ 4338309 h 4745608"/>
              <a:gd name="connsiteX80" fmla="*/ 1242772 w 4560132"/>
              <a:gd name="connsiteY80" fmla="*/ 4080888 h 4745608"/>
              <a:gd name="connsiteX81" fmla="*/ 1198693 w 4560132"/>
              <a:gd name="connsiteY81" fmla="*/ 3909438 h 4745608"/>
              <a:gd name="connsiteX82" fmla="*/ 970093 w 4560132"/>
              <a:gd name="connsiteY82" fmla="*/ 3989448 h 4745608"/>
              <a:gd name="connsiteX83" fmla="*/ 766328 w 4560132"/>
              <a:gd name="connsiteY83" fmla="*/ 4131990 h 4745608"/>
              <a:gd name="connsiteX84" fmla="*/ 555808 w 4560132"/>
              <a:gd name="connsiteY84" fmla="*/ 4355688 h 4745608"/>
              <a:gd name="connsiteX85" fmla="*/ 785900 w 4560132"/>
              <a:gd name="connsiteY85" fmla="*/ 4017771 h 4745608"/>
              <a:gd name="connsiteX86" fmla="*/ 1130113 w 4560132"/>
              <a:gd name="connsiteY86" fmla="*/ 3817500 h 4745608"/>
              <a:gd name="connsiteX87" fmla="*/ 1278703 w 4560132"/>
              <a:gd name="connsiteY87" fmla="*/ 3726558 h 4745608"/>
              <a:gd name="connsiteX88" fmla="*/ 1269661 w 4560132"/>
              <a:gd name="connsiteY88" fmla="*/ 3390117 h 4745608"/>
              <a:gd name="connsiteX89" fmla="*/ 1309620 w 4560132"/>
              <a:gd name="connsiteY89" fmla="*/ 3169963 h 4745608"/>
              <a:gd name="connsiteX90" fmla="*/ 1393003 w 4560132"/>
              <a:gd name="connsiteY90" fmla="*/ 3052188 h 4745608"/>
              <a:gd name="connsiteX91" fmla="*/ 1080693 w 4560132"/>
              <a:gd name="connsiteY91" fmla="*/ 2984604 h 4745608"/>
              <a:gd name="connsiteX92" fmla="*/ 663453 w 4560132"/>
              <a:gd name="connsiteY92" fmla="*/ 3023360 h 4745608"/>
              <a:gd name="connsiteX93" fmla="*/ 235111 w 4560132"/>
              <a:gd name="connsiteY93" fmla="*/ 3217172 h 4745608"/>
              <a:gd name="connsiteX94" fmla="*/ 421453 w 4560132"/>
              <a:gd name="connsiteY94" fmla="*/ 3029328 h 4745608"/>
              <a:gd name="connsiteX95" fmla="*/ 627193 w 4560132"/>
              <a:gd name="connsiteY95" fmla="*/ 2926458 h 4745608"/>
              <a:gd name="connsiteX96" fmla="*/ 854480 w 4560132"/>
              <a:gd name="connsiteY96" fmla="*/ 2889178 h 4745608"/>
              <a:gd name="connsiteX97" fmla="*/ 1149272 w 4560132"/>
              <a:gd name="connsiteY97" fmla="*/ 2889676 h 4745608"/>
              <a:gd name="connsiteX98" fmla="*/ 1531894 w 4560132"/>
              <a:gd name="connsiteY98" fmla="*/ 2917507 h 4745608"/>
              <a:gd name="connsiteX99" fmla="*/ 1860559 w 4560132"/>
              <a:gd name="connsiteY99" fmla="*/ 2766431 h 4745608"/>
              <a:gd name="connsiteX100" fmla="*/ 1701613 w 4560132"/>
              <a:gd name="connsiteY100" fmla="*/ 2263518 h 4745608"/>
              <a:gd name="connsiteX101" fmla="*/ 1690183 w 4560132"/>
              <a:gd name="connsiteY101" fmla="*/ 1966338 h 4745608"/>
              <a:gd name="connsiteX102" fmla="*/ 1381991 w 4560132"/>
              <a:gd name="connsiteY102" fmla="*/ 1841604 h 4745608"/>
              <a:gd name="connsiteX103" fmla="*/ 1095823 w 4560132"/>
              <a:gd name="connsiteY103" fmla="*/ 1714878 h 4745608"/>
              <a:gd name="connsiteX104" fmla="*/ 746507 w 4560132"/>
              <a:gd name="connsiteY104" fmla="*/ 1626415 h 4745608"/>
              <a:gd name="connsiteX105" fmla="*/ 352873 w 4560132"/>
              <a:gd name="connsiteY105" fmla="*/ 1726308 h 4745608"/>
              <a:gd name="connsiteX106" fmla="*/ 113171 w 4560132"/>
              <a:gd name="connsiteY106" fmla="*/ 1763582 h 4745608"/>
              <a:gd name="connsiteX107" fmla="*/ 9973 w 4560132"/>
              <a:gd name="connsiteY107" fmla="*/ 1737738 h 4745608"/>
              <a:gd name="connsiteX108" fmla="*/ 348516 w 4560132"/>
              <a:gd name="connsiteY108" fmla="*/ 1643812 h 4745608"/>
              <a:gd name="connsiteX109" fmla="*/ 653097 w 4560132"/>
              <a:gd name="connsiteY109" fmla="*/ 1543920 h 4745608"/>
              <a:gd name="connsiteX110" fmla="*/ 1072963 w 4560132"/>
              <a:gd name="connsiteY110" fmla="*/ 1612008 h 4745608"/>
              <a:gd name="connsiteX111" fmla="*/ 1244413 w 4560132"/>
              <a:gd name="connsiteY111" fmla="*/ 1657728 h 4745608"/>
              <a:gd name="connsiteX112" fmla="*/ 1205766 w 4560132"/>
              <a:gd name="connsiteY112" fmla="*/ 1451988 h 4745608"/>
              <a:gd name="connsiteX113" fmla="*/ 1046313 w 4560132"/>
              <a:gd name="connsiteY113" fmla="*/ 815409 h 4745608"/>
              <a:gd name="connsiteX114" fmla="*/ 1221553 w 4560132"/>
              <a:gd name="connsiteY114" fmla="*/ 1211958 h 4745608"/>
              <a:gd name="connsiteX0" fmla="*/ 1221553 w 4560132"/>
              <a:gd name="connsiteY0" fmla="*/ 1211958 h 4745608"/>
              <a:gd name="connsiteX1" fmla="*/ 1343911 w 4560132"/>
              <a:gd name="connsiteY1" fmla="*/ 1559828 h 4745608"/>
              <a:gd name="connsiteX2" fmla="*/ 1553023 w 4560132"/>
              <a:gd name="connsiteY2" fmla="*/ 1657728 h 4745608"/>
              <a:gd name="connsiteX3" fmla="*/ 1907353 w 4560132"/>
              <a:gd name="connsiteY3" fmla="*/ 1680588 h 4745608"/>
              <a:gd name="connsiteX4" fmla="*/ 2021653 w 4560132"/>
              <a:gd name="connsiteY4" fmla="*/ 1543428 h 4745608"/>
              <a:gd name="connsiteX5" fmla="*/ 2124523 w 4560132"/>
              <a:gd name="connsiteY5" fmla="*/ 1291968 h 4745608"/>
              <a:gd name="connsiteX6" fmla="*/ 2124523 w 4560132"/>
              <a:gd name="connsiteY6" fmla="*/ 1120518 h 4745608"/>
              <a:gd name="connsiteX7" fmla="*/ 2068029 w 4560132"/>
              <a:gd name="connsiteY7" fmla="*/ 825325 h 4745608"/>
              <a:gd name="connsiteX8" fmla="*/ 2078803 w 4560132"/>
              <a:gd name="connsiteY8" fmla="*/ 777618 h 4745608"/>
              <a:gd name="connsiteX9" fmla="*/ 2170243 w 4560132"/>
              <a:gd name="connsiteY9" fmla="*/ 1086228 h 4745608"/>
              <a:gd name="connsiteX10" fmla="*/ 2215963 w 4560132"/>
              <a:gd name="connsiteY10" fmla="*/ 1269108 h 4745608"/>
              <a:gd name="connsiteX11" fmla="*/ 2284543 w 4560132"/>
              <a:gd name="connsiteY11" fmla="*/ 1303398 h 4745608"/>
              <a:gd name="connsiteX12" fmla="*/ 2330263 w 4560132"/>
              <a:gd name="connsiteY12" fmla="*/ 1166238 h 4745608"/>
              <a:gd name="connsiteX13" fmla="*/ 2467423 w 4560132"/>
              <a:gd name="connsiteY13" fmla="*/ 880488 h 4745608"/>
              <a:gd name="connsiteX14" fmla="*/ 2558863 w 4560132"/>
              <a:gd name="connsiteY14" fmla="*/ 640458 h 4745608"/>
              <a:gd name="connsiteX15" fmla="*/ 2616013 w 4560132"/>
              <a:gd name="connsiteY15" fmla="*/ 537588 h 4745608"/>
              <a:gd name="connsiteX16" fmla="*/ 2558863 w 4560132"/>
              <a:gd name="connsiteY16" fmla="*/ 789048 h 4745608"/>
              <a:gd name="connsiteX17" fmla="*/ 2444563 w 4560132"/>
              <a:gd name="connsiteY17" fmla="*/ 1097658 h 4745608"/>
              <a:gd name="connsiteX18" fmla="*/ 2375983 w 4560132"/>
              <a:gd name="connsiteY18" fmla="*/ 1406268 h 4745608"/>
              <a:gd name="connsiteX19" fmla="*/ 2558863 w 4560132"/>
              <a:gd name="connsiteY19" fmla="*/ 1577718 h 4745608"/>
              <a:gd name="connsiteX20" fmla="*/ 2878903 w 4560132"/>
              <a:gd name="connsiteY20" fmla="*/ 1657728 h 4745608"/>
              <a:gd name="connsiteX21" fmla="*/ 3187513 w 4560132"/>
              <a:gd name="connsiteY21" fmla="*/ 1657728 h 4745608"/>
              <a:gd name="connsiteX22" fmla="*/ 3370393 w 4560132"/>
              <a:gd name="connsiteY22" fmla="*/ 1566288 h 4745608"/>
              <a:gd name="connsiteX23" fmla="*/ 3488066 w 4560132"/>
              <a:gd name="connsiteY23" fmla="*/ 1246753 h 4745608"/>
              <a:gd name="connsiteX24" fmla="*/ 3495138 w 4560132"/>
              <a:gd name="connsiteY24" fmla="*/ 1115548 h 4745608"/>
              <a:gd name="connsiteX25" fmla="*/ 3493650 w 4560132"/>
              <a:gd name="connsiteY25" fmla="*/ 1063976 h 4745608"/>
              <a:gd name="connsiteX26" fmla="*/ 3450403 w 4560132"/>
              <a:gd name="connsiteY26" fmla="*/ 777618 h 4745608"/>
              <a:gd name="connsiteX27" fmla="*/ 3119893 w 4560132"/>
              <a:gd name="connsiteY27" fmla="*/ 321571 h 4745608"/>
              <a:gd name="connsiteX28" fmla="*/ 3497351 w 4560132"/>
              <a:gd name="connsiteY28" fmla="*/ 674883 h 4745608"/>
              <a:gd name="connsiteX29" fmla="*/ 3759013 w 4560132"/>
              <a:gd name="connsiteY29" fmla="*/ 571878 h 4745608"/>
              <a:gd name="connsiteX30" fmla="*/ 3999043 w 4560132"/>
              <a:gd name="connsiteY30" fmla="*/ 91818 h 4745608"/>
              <a:gd name="connsiteX31" fmla="*/ 4033333 w 4560132"/>
              <a:gd name="connsiteY31" fmla="*/ 11808 h 4745608"/>
              <a:gd name="connsiteX32" fmla="*/ 3984569 w 4560132"/>
              <a:gd name="connsiteY32" fmla="*/ 247366 h 4745608"/>
              <a:gd name="connsiteX33" fmla="*/ 3812791 w 4560132"/>
              <a:gd name="connsiteY33" fmla="*/ 647417 h 4745608"/>
              <a:gd name="connsiteX34" fmla="*/ 3592906 w 4560132"/>
              <a:gd name="connsiteY34" fmla="*/ 811408 h 4745608"/>
              <a:gd name="connsiteX35" fmla="*/ 3604425 w 4560132"/>
              <a:gd name="connsiteY35" fmla="*/ 999253 h 4745608"/>
              <a:gd name="connsiteX36" fmla="*/ 3872985 w 4560132"/>
              <a:gd name="connsiteY36" fmla="*/ 881976 h 4745608"/>
              <a:gd name="connsiteX37" fmla="*/ 4200754 w 4560132"/>
              <a:gd name="connsiteY37" fmla="*/ 774136 h 4745608"/>
              <a:gd name="connsiteX38" fmla="*/ 4064251 w 4560132"/>
              <a:gd name="connsiteY38" fmla="*/ 847195 h 4745608"/>
              <a:gd name="connsiteX39" fmla="*/ 3818880 w 4560132"/>
              <a:gd name="connsiteY39" fmla="*/ 991305 h 4745608"/>
              <a:gd name="connsiteX40" fmla="*/ 3658531 w 4560132"/>
              <a:gd name="connsiteY40" fmla="*/ 1093178 h 4745608"/>
              <a:gd name="connsiteX41" fmla="*/ 3622838 w 4560132"/>
              <a:gd name="connsiteY41" fmla="*/ 1221401 h 4745608"/>
              <a:gd name="connsiteX42" fmla="*/ 3577446 w 4560132"/>
              <a:gd name="connsiteY42" fmla="*/ 1500691 h 4745608"/>
              <a:gd name="connsiteX43" fmla="*/ 3461833 w 4560132"/>
              <a:gd name="connsiteY43" fmla="*/ 1726308 h 4745608"/>
              <a:gd name="connsiteX44" fmla="*/ 3278953 w 4560132"/>
              <a:gd name="connsiteY44" fmla="*/ 2034918 h 4745608"/>
              <a:gd name="connsiteX45" fmla="*/ 3288742 w 4560132"/>
              <a:gd name="connsiteY45" fmla="*/ 2273460 h 4745608"/>
              <a:gd name="connsiteX46" fmla="*/ 3434288 w 4560132"/>
              <a:gd name="connsiteY46" fmla="*/ 2417577 h 4745608"/>
              <a:gd name="connsiteX47" fmla="*/ 3781217 w 4560132"/>
              <a:gd name="connsiteY47" fmla="*/ 2618845 h 4745608"/>
              <a:gd name="connsiteX48" fmla="*/ 4079053 w 4560132"/>
              <a:gd name="connsiteY48" fmla="*/ 2777868 h 4745608"/>
              <a:gd name="connsiteX49" fmla="*/ 4560128 w 4560132"/>
              <a:gd name="connsiteY49" fmla="*/ 3010436 h 4745608"/>
              <a:gd name="connsiteX50" fmla="*/ 4070190 w 4560132"/>
              <a:gd name="connsiteY50" fmla="*/ 3021367 h 4745608"/>
              <a:gd name="connsiteX51" fmla="*/ 3460193 w 4560132"/>
              <a:gd name="connsiteY51" fmla="*/ 2852901 h 4745608"/>
              <a:gd name="connsiteX52" fmla="*/ 3217865 w 4560132"/>
              <a:gd name="connsiteY52" fmla="*/ 2829045 h 4745608"/>
              <a:gd name="connsiteX53" fmla="*/ 3025524 w 4560132"/>
              <a:gd name="connsiteY53" fmla="*/ 2858861 h 4745608"/>
              <a:gd name="connsiteX54" fmla="*/ 2832855 w 4560132"/>
              <a:gd name="connsiteY54" fmla="*/ 2930924 h 4745608"/>
              <a:gd name="connsiteX55" fmla="*/ 2820111 w 4560132"/>
              <a:gd name="connsiteY55" fmla="*/ 3026344 h 4745608"/>
              <a:gd name="connsiteX56" fmla="*/ 2959241 w 4560132"/>
              <a:gd name="connsiteY56" fmla="*/ 3167976 h 4745608"/>
              <a:gd name="connsiteX57" fmla="*/ 3176083 w 4560132"/>
              <a:gd name="connsiteY57" fmla="*/ 3269358 h 4745608"/>
              <a:gd name="connsiteX58" fmla="*/ 3388239 w 4560132"/>
              <a:gd name="connsiteY58" fmla="*/ 3442290 h 4745608"/>
              <a:gd name="connsiteX59" fmla="*/ 3212014 w 4560132"/>
              <a:gd name="connsiteY59" fmla="*/ 3336948 h 4745608"/>
              <a:gd name="connsiteX60" fmla="*/ 3004633 w 4560132"/>
              <a:gd name="connsiteY60" fmla="*/ 3276814 h 4745608"/>
              <a:gd name="connsiteX61" fmla="*/ 2771676 w 4560132"/>
              <a:gd name="connsiteY61" fmla="*/ 3166987 h 4745608"/>
              <a:gd name="connsiteX62" fmla="*/ 2638873 w 4560132"/>
              <a:gd name="connsiteY62" fmla="*/ 3097908 h 4745608"/>
              <a:gd name="connsiteX63" fmla="*/ 2570293 w 4560132"/>
              <a:gd name="connsiteY63" fmla="*/ 3109338 h 4745608"/>
              <a:gd name="connsiteX64" fmla="*/ 2525557 w 4560132"/>
              <a:gd name="connsiteY64" fmla="*/ 3326508 h 4745608"/>
              <a:gd name="connsiteX65" fmla="*/ 2584349 w 4560132"/>
              <a:gd name="connsiteY65" fmla="*/ 3577470 h 4745608"/>
              <a:gd name="connsiteX66" fmla="*/ 2663703 w 4560132"/>
              <a:gd name="connsiteY66" fmla="*/ 3996904 h 4745608"/>
              <a:gd name="connsiteX67" fmla="*/ 2633113 w 4560132"/>
              <a:gd name="connsiteY67" fmla="*/ 4192703 h 4745608"/>
              <a:gd name="connsiteX68" fmla="*/ 2539703 w 4560132"/>
              <a:gd name="connsiteY68" fmla="*/ 4455574 h 4745608"/>
              <a:gd name="connsiteX69" fmla="*/ 2595212 w 4560132"/>
              <a:gd name="connsiteY69" fmla="*/ 3945217 h 4745608"/>
              <a:gd name="connsiteX70" fmla="*/ 2481240 w 4560132"/>
              <a:gd name="connsiteY70" fmla="*/ 3566538 h 4745608"/>
              <a:gd name="connsiteX71" fmla="*/ 2307403 w 4560132"/>
              <a:gd name="connsiteY71" fmla="*/ 3166488 h 4745608"/>
              <a:gd name="connsiteX72" fmla="*/ 2261683 w 4560132"/>
              <a:gd name="connsiteY72" fmla="*/ 3063618 h 4745608"/>
              <a:gd name="connsiteX73" fmla="*/ 2078803 w 4560132"/>
              <a:gd name="connsiteY73" fmla="*/ 2949318 h 4745608"/>
              <a:gd name="connsiteX74" fmla="*/ 1824299 w 4560132"/>
              <a:gd name="connsiteY74" fmla="*/ 3002494 h 4745608"/>
              <a:gd name="connsiteX75" fmla="*/ 1412162 w 4560132"/>
              <a:gd name="connsiteY75" fmla="*/ 3235573 h 4745608"/>
              <a:gd name="connsiteX76" fmla="*/ 1381573 w 4560132"/>
              <a:gd name="connsiteY76" fmla="*/ 3680838 h 4745608"/>
              <a:gd name="connsiteX77" fmla="*/ 1340867 w 4560132"/>
              <a:gd name="connsiteY77" fmla="*/ 3980504 h 4745608"/>
              <a:gd name="connsiteX78" fmla="*/ 1197619 w 4560132"/>
              <a:gd name="connsiteY78" fmla="*/ 4738831 h 4745608"/>
              <a:gd name="connsiteX79" fmla="*/ 1220896 w 4560132"/>
              <a:gd name="connsiteY79" fmla="*/ 4338309 h 4745608"/>
              <a:gd name="connsiteX80" fmla="*/ 1242772 w 4560132"/>
              <a:gd name="connsiteY80" fmla="*/ 4080888 h 4745608"/>
              <a:gd name="connsiteX81" fmla="*/ 1198693 w 4560132"/>
              <a:gd name="connsiteY81" fmla="*/ 3909438 h 4745608"/>
              <a:gd name="connsiteX82" fmla="*/ 970093 w 4560132"/>
              <a:gd name="connsiteY82" fmla="*/ 3989448 h 4745608"/>
              <a:gd name="connsiteX83" fmla="*/ 766328 w 4560132"/>
              <a:gd name="connsiteY83" fmla="*/ 4131990 h 4745608"/>
              <a:gd name="connsiteX84" fmla="*/ 555808 w 4560132"/>
              <a:gd name="connsiteY84" fmla="*/ 4355688 h 4745608"/>
              <a:gd name="connsiteX85" fmla="*/ 785900 w 4560132"/>
              <a:gd name="connsiteY85" fmla="*/ 4017771 h 4745608"/>
              <a:gd name="connsiteX86" fmla="*/ 1130113 w 4560132"/>
              <a:gd name="connsiteY86" fmla="*/ 3817500 h 4745608"/>
              <a:gd name="connsiteX87" fmla="*/ 1278703 w 4560132"/>
              <a:gd name="connsiteY87" fmla="*/ 3726558 h 4745608"/>
              <a:gd name="connsiteX88" fmla="*/ 1269661 w 4560132"/>
              <a:gd name="connsiteY88" fmla="*/ 3390117 h 4745608"/>
              <a:gd name="connsiteX89" fmla="*/ 1309620 w 4560132"/>
              <a:gd name="connsiteY89" fmla="*/ 3169963 h 4745608"/>
              <a:gd name="connsiteX90" fmla="*/ 1393003 w 4560132"/>
              <a:gd name="connsiteY90" fmla="*/ 3052188 h 4745608"/>
              <a:gd name="connsiteX91" fmla="*/ 1080693 w 4560132"/>
              <a:gd name="connsiteY91" fmla="*/ 2984604 h 4745608"/>
              <a:gd name="connsiteX92" fmla="*/ 663453 w 4560132"/>
              <a:gd name="connsiteY92" fmla="*/ 3023360 h 4745608"/>
              <a:gd name="connsiteX93" fmla="*/ 235111 w 4560132"/>
              <a:gd name="connsiteY93" fmla="*/ 3217172 h 4745608"/>
              <a:gd name="connsiteX94" fmla="*/ 421453 w 4560132"/>
              <a:gd name="connsiteY94" fmla="*/ 3029328 h 4745608"/>
              <a:gd name="connsiteX95" fmla="*/ 627193 w 4560132"/>
              <a:gd name="connsiteY95" fmla="*/ 2926458 h 4745608"/>
              <a:gd name="connsiteX96" fmla="*/ 854480 w 4560132"/>
              <a:gd name="connsiteY96" fmla="*/ 2889178 h 4745608"/>
              <a:gd name="connsiteX97" fmla="*/ 1149272 w 4560132"/>
              <a:gd name="connsiteY97" fmla="*/ 2889676 h 4745608"/>
              <a:gd name="connsiteX98" fmla="*/ 1531894 w 4560132"/>
              <a:gd name="connsiteY98" fmla="*/ 2917507 h 4745608"/>
              <a:gd name="connsiteX99" fmla="*/ 1860559 w 4560132"/>
              <a:gd name="connsiteY99" fmla="*/ 2766431 h 4745608"/>
              <a:gd name="connsiteX100" fmla="*/ 1701613 w 4560132"/>
              <a:gd name="connsiteY100" fmla="*/ 2263518 h 4745608"/>
              <a:gd name="connsiteX101" fmla="*/ 1690183 w 4560132"/>
              <a:gd name="connsiteY101" fmla="*/ 1966338 h 4745608"/>
              <a:gd name="connsiteX102" fmla="*/ 1381991 w 4560132"/>
              <a:gd name="connsiteY102" fmla="*/ 1841604 h 4745608"/>
              <a:gd name="connsiteX103" fmla="*/ 1095823 w 4560132"/>
              <a:gd name="connsiteY103" fmla="*/ 1714878 h 4745608"/>
              <a:gd name="connsiteX104" fmla="*/ 746507 w 4560132"/>
              <a:gd name="connsiteY104" fmla="*/ 1626415 h 4745608"/>
              <a:gd name="connsiteX105" fmla="*/ 352873 w 4560132"/>
              <a:gd name="connsiteY105" fmla="*/ 1726308 h 4745608"/>
              <a:gd name="connsiteX106" fmla="*/ 113171 w 4560132"/>
              <a:gd name="connsiteY106" fmla="*/ 1763582 h 4745608"/>
              <a:gd name="connsiteX107" fmla="*/ 9973 w 4560132"/>
              <a:gd name="connsiteY107" fmla="*/ 1737738 h 4745608"/>
              <a:gd name="connsiteX108" fmla="*/ 348516 w 4560132"/>
              <a:gd name="connsiteY108" fmla="*/ 1643812 h 4745608"/>
              <a:gd name="connsiteX109" fmla="*/ 653097 w 4560132"/>
              <a:gd name="connsiteY109" fmla="*/ 1543920 h 4745608"/>
              <a:gd name="connsiteX110" fmla="*/ 1072963 w 4560132"/>
              <a:gd name="connsiteY110" fmla="*/ 1612008 h 4745608"/>
              <a:gd name="connsiteX111" fmla="*/ 1244413 w 4560132"/>
              <a:gd name="connsiteY111" fmla="*/ 1657728 h 4745608"/>
              <a:gd name="connsiteX112" fmla="*/ 1205766 w 4560132"/>
              <a:gd name="connsiteY112" fmla="*/ 1451988 h 4745608"/>
              <a:gd name="connsiteX113" fmla="*/ 1046313 w 4560132"/>
              <a:gd name="connsiteY113" fmla="*/ 815409 h 4745608"/>
              <a:gd name="connsiteX114" fmla="*/ 1221553 w 4560132"/>
              <a:gd name="connsiteY114" fmla="*/ 1211958 h 4745608"/>
              <a:gd name="connsiteX0" fmla="*/ 1221553 w 5011600"/>
              <a:gd name="connsiteY0" fmla="*/ 1211958 h 4745608"/>
              <a:gd name="connsiteX1" fmla="*/ 1343911 w 5011600"/>
              <a:gd name="connsiteY1" fmla="*/ 1559828 h 4745608"/>
              <a:gd name="connsiteX2" fmla="*/ 1553023 w 5011600"/>
              <a:gd name="connsiteY2" fmla="*/ 1657728 h 4745608"/>
              <a:gd name="connsiteX3" fmla="*/ 1907353 w 5011600"/>
              <a:gd name="connsiteY3" fmla="*/ 1680588 h 4745608"/>
              <a:gd name="connsiteX4" fmla="*/ 2021653 w 5011600"/>
              <a:gd name="connsiteY4" fmla="*/ 1543428 h 4745608"/>
              <a:gd name="connsiteX5" fmla="*/ 2124523 w 5011600"/>
              <a:gd name="connsiteY5" fmla="*/ 1291968 h 4745608"/>
              <a:gd name="connsiteX6" fmla="*/ 2124523 w 5011600"/>
              <a:gd name="connsiteY6" fmla="*/ 1120518 h 4745608"/>
              <a:gd name="connsiteX7" fmla="*/ 2068029 w 5011600"/>
              <a:gd name="connsiteY7" fmla="*/ 825325 h 4745608"/>
              <a:gd name="connsiteX8" fmla="*/ 2078803 w 5011600"/>
              <a:gd name="connsiteY8" fmla="*/ 777618 h 4745608"/>
              <a:gd name="connsiteX9" fmla="*/ 2170243 w 5011600"/>
              <a:gd name="connsiteY9" fmla="*/ 1086228 h 4745608"/>
              <a:gd name="connsiteX10" fmla="*/ 2215963 w 5011600"/>
              <a:gd name="connsiteY10" fmla="*/ 1269108 h 4745608"/>
              <a:gd name="connsiteX11" fmla="*/ 2284543 w 5011600"/>
              <a:gd name="connsiteY11" fmla="*/ 1303398 h 4745608"/>
              <a:gd name="connsiteX12" fmla="*/ 2330263 w 5011600"/>
              <a:gd name="connsiteY12" fmla="*/ 1166238 h 4745608"/>
              <a:gd name="connsiteX13" fmla="*/ 2467423 w 5011600"/>
              <a:gd name="connsiteY13" fmla="*/ 880488 h 4745608"/>
              <a:gd name="connsiteX14" fmla="*/ 2558863 w 5011600"/>
              <a:gd name="connsiteY14" fmla="*/ 640458 h 4745608"/>
              <a:gd name="connsiteX15" fmla="*/ 2616013 w 5011600"/>
              <a:gd name="connsiteY15" fmla="*/ 537588 h 4745608"/>
              <a:gd name="connsiteX16" fmla="*/ 2558863 w 5011600"/>
              <a:gd name="connsiteY16" fmla="*/ 789048 h 4745608"/>
              <a:gd name="connsiteX17" fmla="*/ 2444563 w 5011600"/>
              <a:gd name="connsiteY17" fmla="*/ 1097658 h 4745608"/>
              <a:gd name="connsiteX18" fmla="*/ 2375983 w 5011600"/>
              <a:gd name="connsiteY18" fmla="*/ 1406268 h 4745608"/>
              <a:gd name="connsiteX19" fmla="*/ 2558863 w 5011600"/>
              <a:gd name="connsiteY19" fmla="*/ 1577718 h 4745608"/>
              <a:gd name="connsiteX20" fmla="*/ 2878903 w 5011600"/>
              <a:gd name="connsiteY20" fmla="*/ 1657728 h 4745608"/>
              <a:gd name="connsiteX21" fmla="*/ 3187513 w 5011600"/>
              <a:gd name="connsiteY21" fmla="*/ 1657728 h 4745608"/>
              <a:gd name="connsiteX22" fmla="*/ 3370393 w 5011600"/>
              <a:gd name="connsiteY22" fmla="*/ 1566288 h 4745608"/>
              <a:gd name="connsiteX23" fmla="*/ 3488066 w 5011600"/>
              <a:gd name="connsiteY23" fmla="*/ 1246753 h 4745608"/>
              <a:gd name="connsiteX24" fmla="*/ 3495138 w 5011600"/>
              <a:gd name="connsiteY24" fmla="*/ 1115548 h 4745608"/>
              <a:gd name="connsiteX25" fmla="*/ 3493650 w 5011600"/>
              <a:gd name="connsiteY25" fmla="*/ 1063976 h 4745608"/>
              <a:gd name="connsiteX26" fmla="*/ 3450403 w 5011600"/>
              <a:gd name="connsiteY26" fmla="*/ 777618 h 4745608"/>
              <a:gd name="connsiteX27" fmla="*/ 3119893 w 5011600"/>
              <a:gd name="connsiteY27" fmla="*/ 321571 h 4745608"/>
              <a:gd name="connsiteX28" fmla="*/ 3497351 w 5011600"/>
              <a:gd name="connsiteY28" fmla="*/ 674883 h 4745608"/>
              <a:gd name="connsiteX29" fmla="*/ 3759013 w 5011600"/>
              <a:gd name="connsiteY29" fmla="*/ 571878 h 4745608"/>
              <a:gd name="connsiteX30" fmla="*/ 3999043 w 5011600"/>
              <a:gd name="connsiteY30" fmla="*/ 91818 h 4745608"/>
              <a:gd name="connsiteX31" fmla="*/ 4033333 w 5011600"/>
              <a:gd name="connsiteY31" fmla="*/ 11808 h 4745608"/>
              <a:gd name="connsiteX32" fmla="*/ 3984569 w 5011600"/>
              <a:gd name="connsiteY32" fmla="*/ 247366 h 4745608"/>
              <a:gd name="connsiteX33" fmla="*/ 3812791 w 5011600"/>
              <a:gd name="connsiteY33" fmla="*/ 647417 h 4745608"/>
              <a:gd name="connsiteX34" fmla="*/ 3592906 w 5011600"/>
              <a:gd name="connsiteY34" fmla="*/ 811408 h 4745608"/>
              <a:gd name="connsiteX35" fmla="*/ 3604425 w 5011600"/>
              <a:gd name="connsiteY35" fmla="*/ 999253 h 4745608"/>
              <a:gd name="connsiteX36" fmla="*/ 3872985 w 5011600"/>
              <a:gd name="connsiteY36" fmla="*/ 881976 h 4745608"/>
              <a:gd name="connsiteX37" fmla="*/ 4200754 w 5011600"/>
              <a:gd name="connsiteY37" fmla="*/ 774136 h 4745608"/>
              <a:gd name="connsiteX38" fmla="*/ 4064251 w 5011600"/>
              <a:gd name="connsiteY38" fmla="*/ 847195 h 4745608"/>
              <a:gd name="connsiteX39" fmla="*/ 3818880 w 5011600"/>
              <a:gd name="connsiteY39" fmla="*/ 991305 h 4745608"/>
              <a:gd name="connsiteX40" fmla="*/ 3658531 w 5011600"/>
              <a:gd name="connsiteY40" fmla="*/ 1093178 h 4745608"/>
              <a:gd name="connsiteX41" fmla="*/ 3622838 w 5011600"/>
              <a:gd name="connsiteY41" fmla="*/ 1221401 h 4745608"/>
              <a:gd name="connsiteX42" fmla="*/ 3577446 w 5011600"/>
              <a:gd name="connsiteY42" fmla="*/ 1500691 h 4745608"/>
              <a:gd name="connsiteX43" fmla="*/ 3461833 w 5011600"/>
              <a:gd name="connsiteY43" fmla="*/ 1726308 h 4745608"/>
              <a:gd name="connsiteX44" fmla="*/ 3278953 w 5011600"/>
              <a:gd name="connsiteY44" fmla="*/ 2034918 h 4745608"/>
              <a:gd name="connsiteX45" fmla="*/ 3288742 w 5011600"/>
              <a:gd name="connsiteY45" fmla="*/ 2273460 h 4745608"/>
              <a:gd name="connsiteX46" fmla="*/ 3434288 w 5011600"/>
              <a:gd name="connsiteY46" fmla="*/ 2417577 h 4745608"/>
              <a:gd name="connsiteX47" fmla="*/ 3781217 w 5011600"/>
              <a:gd name="connsiteY47" fmla="*/ 2618845 h 4745608"/>
              <a:gd name="connsiteX48" fmla="*/ 4079053 w 5011600"/>
              <a:gd name="connsiteY48" fmla="*/ 2777868 h 4745608"/>
              <a:gd name="connsiteX49" fmla="*/ 5011598 w 5011600"/>
              <a:gd name="connsiteY49" fmla="*/ 3189329 h 4745608"/>
              <a:gd name="connsiteX50" fmla="*/ 4070190 w 5011600"/>
              <a:gd name="connsiteY50" fmla="*/ 3021367 h 4745608"/>
              <a:gd name="connsiteX51" fmla="*/ 3460193 w 5011600"/>
              <a:gd name="connsiteY51" fmla="*/ 2852901 h 4745608"/>
              <a:gd name="connsiteX52" fmla="*/ 3217865 w 5011600"/>
              <a:gd name="connsiteY52" fmla="*/ 2829045 h 4745608"/>
              <a:gd name="connsiteX53" fmla="*/ 3025524 w 5011600"/>
              <a:gd name="connsiteY53" fmla="*/ 2858861 h 4745608"/>
              <a:gd name="connsiteX54" fmla="*/ 2832855 w 5011600"/>
              <a:gd name="connsiteY54" fmla="*/ 2930924 h 4745608"/>
              <a:gd name="connsiteX55" fmla="*/ 2820111 w 5011600"/>
              <a:gd name="connsiteY55" fmla="*/ 3026344 h 4745608"/>
              <a:gd name="connsiteX56" fmla="*/ 2959241 w 5011600"/>
              <a:gd name="connsiteY56" fmla="*/ 3167976 h 4745608"/>
              <a:gd name="connsiteX57" fmla="*/ 3176083 w 5011600"/>
              <a:gd name="connsiteY57" fmla="*/ 3269358 h 4745608"/>
              <a:gd name="connsiteX58" fmla="*/ 3388239 w 5011600"/>
              <a:gd name="connsiteY58" fmla="*/ 3442290 h 4745608"/>
              <a:gd name="connsiteX59" fmla="*/ 3212014 w 5011600"/>
              <a:gd name="connsiteY59" fmla="*/ 3336948 h 4745608"/>
              <a:gd name="connsiteX60" fmla="*/ 3004633 w 5011600"/>
              <a:gd name="connsiteY60" fmla="*/ 3276814 h 4745608"/>
              <a:gd name="connsiteX61" fmla="*/ 2771676 w 5011600"/>
              <a:gd name="connsiteY61" fmla="*/ 3166987 h 4745608"/>
              <a:gd name="connsiteX62" fmla="*/ 2638873 w 5011600"/>
              <a:gd name="connsiteY62" fmla="*/ 3097908 h 4745608"/>
              <a:gd name="connsiteX63" fmla="*/ 2570293 w 5011600"/>
              <a:gd name="connsiteY63" fmla="*/ 3109338 h 4745608"/>
              <a:gd name="connsiteX64" fmla="*/ 2525557 w 5011600"/>
              <a:gd name="connsiteY64" fmla="*/ 3326508 h 4745608"/>
              <a:gd name="connsiteX65" fmla="*/ 2584349 w 5011600"/>
              <a:gd name="connsiteY65" fmla="*/ 3577470 h 4745608"/>
              <a:gd name="connsiteX66" fmla="*/ 2663703 w 5011600"/>
              <a:gd name="connsiteY66" fmla="*/ 3996904 h 4745608"/>
              <a:gd name="connsiteX67" fmla="*/ 2633113 w 5011600"/>
              <a:gd name="connsiteY67" fmla="*/ 4192703 h 4745608"/>
              <a:gd name="connsiteX68" fmla="*/ 2539703 w 5011600"/>
              <a:gd name="connsiteY68" fmla="*/ 4455574 h 4745608"/>
              <a:gd name="connsiteX69" fmla="*/ 2595212 w 5011600"/>
              <a:gd name="connsiteY69" fmla="*/ 3945217 h 4745608"/>
              <a:gd name="connsiteX70" fmla="*/ 2481240 w 5011600"/>
              <a:gd name="connsiteY70" fmla="*/ 3566538 h 4745608"/>
              <a:gd name="connsiteX71" fmla="*/ 2307403 w 5011600"/>
              <a:gd name="connsiteY71" fmla="*/ 3166488 h 4745608"/>
              <a:gd name="connsiteX72" fmla="*/ 2261683 w 5011600"/>
              <a:gd name="connsiteY72" fmla="*/ 3063618 h 4745608"/>
              <a:gd name="connsiteX73" fmla="*/ 2078803 w 5011600"/>
              <a:gd name="connsiteY73" fmla="*/ 2949318 h 4745608"/>
              <a:gd name="connsiteX74" fmla="*/ 1824299 w 5011600"/>
              <a:gd name="connsiteY74" fmla="*/ 3002494 h 4745608"/>
              <a:gd name="connsiteX75" fmla="*/ 1412162 w 5011600"/>
              <a:gd name="connsiteY75" fmla="*/ 3235573 h 4745608"/>
              <a:gd name="connsiteX76" fmla="*/ 1381573 w 5011600"/>
              <a:gd name="connsiteY76" fmla="*/ 3680838 h 4745608"/>
              <a:gd name="connsiteX77" fmla="*/ 1340867 w 5011600"/>
              <a:gd name="connsiteY77" fmla="*/ 3980504 h 4745608"/>
              <a:gd name="connsiteX78" fmla="*/ 1197619 w 5011600"/>
              <a:gd name="connsiteY78" fmla="*/ 4738831 h 4745608"/>
              <a:gd name="connsiteX79" fmla="*/ 1220896 w 5011600"/>
              <a:gd name="connsiteY79" fmla="*/ 4338309 h 4745608"/>
              <a:gd name="connsiteX80" fmla="*/ 1242772 w 5011600"/>
              <a:gd name="connsiteY80" fmla="*/ 4080888 h 4745608"/>
              <a:gd name="connsiteX81" fmla="*/ 1198693 w 5011600"/>
              <a:gd name="connsiteY81" fmla="*/ 3909438 h 4745608"/>
              <a:gd name="connsiteX82" fmla="*/ 970093 w 5011600"/>
              <a:gd name="connsiteY82" fmla="*/ 3989448 h 4745608"/>
              <a:gd name="connsiteX83" fmla="*/ 766328 w 5011600"/>
              <a:gd name="connsiteY83" fmla="*/ 4131990 h 4745608"/>
              <a:gd name="connsiteX84" fmla="*/ 555808 w 5011600"/>
              <a:gd name="connsiteY84" fmla="*/ 4355688 h 4745608"/>
              <a:gd name="connsiteX85" fmla="*/ 785900 w 5011600"/>
              <a:gd name="connsiteY85" fmla="*/ 4017771 h 4745608"/>
              <a:gd name="connsiteX86" fmla="*/ 1130113 w 5011600"/>
              <a:gd name="connsiteY86" fmla="*/ 3817500 h 4745608"/>
              <a:gd name="connsiteX87" fmla="*/ 1278703 w 5011600"/>
              <a:gd name="connsiteY87" fmla="*/ 3726558 h 4745608"/>
              <a:gd name="connsiteX88" fmla="*/ 1269661 w 5011600"/>
              <a:gd name="connsiteY88" fmla="*/ 3390117 h 4745608"/>
              <a:gd name="connsiteX89" fmla="*/ 1309620 w 5011600"/>
              <a:gd name="connsiteY89" fmla="*/ 3169963 h 4745608"/>
              <a:gd name="connsiteX90" fmla="*/ 1393003 w 5011600"/>
              <a:gd name="connsiteY90" fmla="*/ 3052188 h 4745608"/>
              <a:gd name="connsiteX91" fmla="*/ 1080693 w 5011600"/>
              <a:gd name="connsiteY91" fmla="*/ 2984604 h 4745608"/>
              <a:gd name="connsiteX92" fmla="*/ 663453 w 5011600"/>
              <a:gd name="connsiteY92" fmla="*/ 3023360 h 4745608"/>
              <a:gd name="connsiteX93" fmla="*/ 235111 w 5011600"/>
              <a:gd name="connsiteY93" fmla="*/ 3217172 h 4745608"/>
              <a:gd name="connsiteX94" fmla="*/ 421453 w 5011600"/>
              <a:gd name="connsiteY94" fmla="*/ 3029328 h 4745608"/>
              <a:gd name="connsiteX95" fmla="*/ 627193 w 5011600"/>
              <a:gd name="connsiteY95" fmla="*/ 2926458 h 4745608"/>
              <a:gd name="connsiteX96" fmla="*/ 854480 w 5011600"/>
              <a:gd name="connsiteY96" fmla="*/ 2889178 h 4745608"/>
              <a:gd name="connsiteX97" fmla="*/ 1149272 w 5011600"/>
              <a:gd name="connsiteY97" fmla="*/ 2889676 h 4745608"/>
              <a:gd name="connsiteX98" fmla="*/ 1531894 w 5011600"/>
              <a:gd name="connsiteY98" fmla="*/ 2917507 h 4745608"/>
              <a:gd name="connsiteX99" fmla="*/ 1860559 w 5011600"/>
              <a:gd name="connsiteY99" fmla="*/ 2766431 h 4745608"/>
              <a:gd name="connsiteX100" fmla="*/ 1701613 w 5011600"/>
              <a:gd name="connsiteY100" fmla="*/ 2263518 h 4745608"/>
              <a:gd name="connsiteX101" fmla="*/ 1690183 w 5011600"/>
              <a:gd name="connsiteY101" fmla="*/ 1966338 h 4745608"/>
              <a:gd name="connsiteX102" fmla="*/ 1381991 w 5011600"/>
              <a:gd name="connsiteY102" fmla="*/ 1841604 h 4745608"/>
              <a:gd name="connsiteX103" fmla="*/ 1095823 w 5011600"/>
              <a:gd name="connsiteY103" fmla="*/ 1714878 h 4745608"/>
              <a:gd name="connsiteX104" fmla="*/ 746507 w 5011600"/>
              <a:gd name="connsiteY104" fmla="*/ 1626415 h 4745608"/>
              <a:gd name="connsiteX105" fmla="*/ 352873 w 5011600"/>
              <a:gd name="connsiteY105" fmla="*/ 1726308 h 4745608"/>
              <a:gd name="connsiteX106" fmla="*/ 113171 w 5011600"/>
              <a:gd name="connsiteY106" fmla="*/ 1763582 h 4745608"/>
              <a:gd name="connsiteX107" fmla="*/ 9973 w 5011600"/>
              <a:gd name="connsiteY107" fmla="*/ 1737738 h 4745608"/>
              <a:gd name="connsiteX108" fmla="*/ 348516 w 5011600"/>
              <a:gd name="connsiteY108" fmla="*/ 1643812 h 4745608"/>
              <a:gd name="connsiteX109" fmla="*/ 653097 w 5011600"/>
              <a:gd name="connsiteY109" fmla="*/ 1543920 h 4745608"/>
              <a:gd name="connsiteX110" fmla="*/ 1072963 w 5011600"/>
              <a:gd name="connsiteY110" fmla="*/ 1612008 h 4745608"/>
              <a:gd name="connsiteX111" fmla="*/ 1244413 w 5011600"/>
              <a:gd name="connsiteY111" fmla="*/ 1657728 h 4745608"/>
              <a:gd name="connsiteX112" fmla="*/ 1205766 w 5011600"/>
              <a:gd name="connsiteY112" fmla="*/ 1451988 h 4745608"/>
              <a:gd name="connsiteX113" fmla="*/ 1046313 w 5011600"/>
              <a:gd name="connsiteY113" fmla="*/ 815409 h 4745608"/>
              <a:gd name="connsiteX114" fmla="*/ 1221553 w 5011600"/>
              <a:gd name="connsiteY114" fmla="*/ 1211958 h 4745608"/>
              <a:gd name="connsiteX0" fmla="*/ 1221553 w 5055473"/>
              <a:gd name="connsiteY0" fmla="*/ 1211958 h 4745608"/>
              <a:gd name="connsiteX1" fmla="*/ 1343911 w 5055473"/>
              <a:gd name="connsiteY1" fmla="*/ 1559828 h 4745608"/>
              <a:gd name="connsiteX2" fmla="*/ 1553023 w 5055473"/>
              <a:gd name="connsiteY2" fmla="*/ 1657728 h 4745608"/>
              <a:gd name="connsiteX3" fmla="*/ 1907353 w 5055473"/>
              <a:gd name="connsiteY3" fmla="*/ 1680588 h 4745608"/>
              <a:gd name="connsiteX4" fmla="*/ 2021653 w 5055473"/>
              <a:gd name="connsiteY4" fmla="*/ 1543428 h 4745608"/>
              <a:gd name="connsiteX5" fmla="*/ 2124523 w 5055473"/>
              <a:gd name="connsiteY5" fmla="*/ 1291968 h 4745608"/>
              <a:gd name="connsiteX6" fmla="*/ 2124523 w 5055473"/>
              <a:gd name="connsiteY6" fmla="*/ 1120518 h 4745608"/>
              <a:gd name="connsiteX7" fmla="*/ 2068029 w 5055473"/>
              <a:gd name="connsiteY7" fmla="*/ 825325 h 4745608"/>
              <a:gd name="connsiteX8" fmla="*/ 2078803 w 5055473"/>
              <a:gd name="connsiteY8" fmla="*/ 777618 h 4745608"/>
              <a:gd name="connsiteX9" fmla="*/ 2170243 w 5055473"/>
              <a:gd name="connsiteY9" fmla="*/ 1086228 h 4745608"/>
              <a:gd name="connsiteX10" fmla="*/ 2215963 w 5055473"/>
              <a:gd name="connsiteY10" fmla="*/ 1269108 h 4745608"/>
              <a:gd name="connsiteX11" fmla="*/ 2284543 w 5055473"/>
              <a:gd name="connsiteY11" fmla="*/ 1303398 h 4745608"/>
              <a:gd name="connsiteX12" fmla="*/ 2330263 w 5055473"/>
              <a:gd name="connsiteY12" fmla="*/ 1166238 h 4745608"/>
              <a:gd name="connsiteX13" fmla="*/ 2467423 w 5055473"/>
              <a:gd name="connsiteY13" fmla="*/ 880488 h 4745608"/>
              <a:gd name="connsiteX14" fmla="*/ 2558863 w 5055473"/>
              <a:gd name="connsiteY14" fmla="*/ 640458 h 4745608"/>
              <a:gd name="connsiteX15" fmla="*/ 2616013 w 5055473"/>
              <a:gd name="connsiteY15" fmla="*/ 537588 h 4745608"/>
              <a:gd name="connsiteX16" fmla="*/ 2558863 w 5055473"/>
              <a:gd name="connsiteY16" fmla="*/ 789048 h 4745608"/>
              <a:gd name="connsiteX17" fmla="*/ 2444563 w 5055473"/>
              <a:gd name="connsiteY17" fmla="*/ 1097658 h 4745608"/>
              <a:gd name="connsiteX18" fmla="*/ 2375983 w 5055473"/>
              <a:gd name="connsiteY18" fmla="*/ 1406268 h 4745608"/>
              <a:gd name="connsiteX19" fmla="*/ 2558863 w 5055473"/>
              <a:gd name="connsiteY19" fmla="*/ 1577718 h 4745608"/>
              <a:gd name="connsiteX20" fmla="*/ 2878903 w 5055473"/>
              <a:gd name="connsiteY20" fmla="*/ 1657728 h 4745608"/>
              <a:gd name="connsiteX21" fmla="*/ 3187513 w 5055473"/>
              <a:gd name="connsiteY21" fmla="*/ 1657728 h 4745608"/>
              <a:gd name="connsiteX22" fmla="*/ 3370393 w 5055473"/>
              <a:gd name="connsiteY22" fmla="*/ 1566288 h 4745608"/>
              <a:gd name="connsiteX23" fmla="*/ 3488066 w 5055473"/>
              <a:gd name="connsiteY23" fmla="*/ 1246753 h 4745608"/>
              <a:gd name="connsiteX24" fmla="*/ 3495138 w 5055473"/>
              <a:gd name="connsiteY24" fmla="*/ 1115548 h 4745608"/>
              <a:gd name="connsiteX25" fmla="*/ 3493650 w 5055473"/>
              <a:gd name="connsiteY25" fmla="*/ 1063976 h 4745608"/>
              <a:gd name="connsiteX26" fmla="*/ 3450403 w 5055473"/>
              <a:gd name="connsiteY26" fmla="*/ 777618 h 4745608"/>
              <a:gd name="connsiteX27" fmla="*/ 3119893 w 5055473"/>
              <a:gd name="connsiteY27" fmla="*/ 321571 h 4745608"/>
              <a:gd name="connsiteX28" fmla="*/ 3497351 w 5055473"/>
              <a:gd name="connsiteY28" fmla="*/ 674883 h 4745608"/>
              <a:gd name="connsiteX29" fmla="*/ 3759013 w 5055473"/>
              <a:gd name="connsiteY29" fmla="*/ 571878 h 4745608"/>
              <a:gd name="connsiteX30" fmla="*/ 3999043 w 5055473"/>
              <a:gd name="connsiteY30" fmla="*/ 91818 h 4745608"/>
              <a:gd name="connsiteX31" fmla="*/ 4033333 w 5055473"/>
              <a:gd name="connsiteY31" fmla="*/ 11808 h 4745608"/>
              <a:gd name="connsiteX32" fmla="*/ 3984569 w 5055473"/>
              <a:gd name="connsiteY32" fmla="*/ 247366 h 4745608"/>
              <a:gd name="connsiteX33" fmla="*/ 3812791 w 5055473"/>
              <a:gd name="connsiteY33" fmla="*/ 647417 h 4745608"/>
              <a:gd name="connsiteX34" fmla="*/ 3592906 w 5055473"/>
              <a:gd name="connsiteY34" fmla="*/ 811408 h 4745608"/>
              <a:gd name="connsiteX35" fmla="*/ 3604425 w 5055473"/>
              <a:gd name="connsiteY35" fmla="*/ 999253 h 4745608"/>
              <a:gd name="connsiteX36" fmla="*/ 3872985 w 5055473"/>
              <a:gd name="connsiteY36" fmla="*/ 881976 h 4745608"/>
              <a:gd name="connsiteX37" fmla="*/ 4200754 w 5055473"/>
              <a:gd name="connsiteY37" fmla="*/ 774136 h 4745608"/>
              <a:gd name="connsiteX38" fmla="*/ 4064251 w 5055473"/>
              <a:gd name="connsiteY38" fmla="*/ 847195 h 4745608"/>
              <a:gd name="connsiteX39" fmla="*/ 3818880 w 5055473"/>
              <a:gd name="connsiteY39" fmla="*/ 991305 h 4745608"/>
              <a:gd name="connsiteX40" fmla="*/ 3658531 w 5055473"/>
              <a:gd name="connsiteY40" fmla="*/ 1093178 h 4745608"/>
              <a:gd name="connsiteX41" fmla="*/ 3622838 w 5055473"/>
              <a:gd name="connsiteY41" fmla="*/ 1221401 h 4745608"/>
              <a:gd name="connsiteX42" fmla="*/ 3577446 w 5055473"/>
              <a:gd name="connsiteY42" fmla="*/ 1500691 h 4745608"/>
              <a:gd name="connsiteX43" fmla="*/ 3461833 w 5055473"/>
              <a:gd name="connsiteY43" fmla="*/ 1726308 h 4745608"/>
              <a:gd name="connsiteX44" fmla="*/ 3278953 w 5055473"/>
              <a:gd name="connsiteY44" fmla="*/ 2034918 h 4745608"/>
              <a:gd name="connsiteX45" fmla="*/ 3288742 w 5055473"/>
              <a:gd name="connsiteY45" fmla="*/ 2273460 h 4745608"/>
              <a:gd name="connsiteX46" fmla="*/ 3434288 w 5055473"/>
              <a:gd name="connsiteY46" fmla="*/ 2417577 h 4745608"/>
              <a:gd name="connsiteX47" fmla="*/ 3781217 w 5055473"/>
              <a:gd name="connsiteY47" fmla="*/ 2618845 h 4745608"/>
              <a:gd name="connsiteX48" fmla="*/ 4079053 w 5055473"/>
              <a:gd name="connsiteY48" fmla="*/ 2777868 h 4745608"/>
              <a:gd name="connsiteX49" fmla="*/ 5011598 w 5055473"/>
              <a:gd name="connsiteY49" fmla="*/ 3189329 h 4745608"/>
              <a:gd name="connsiteX50" fmla="*/ 4818456 w 5055473"/>
              <a:gd name="connsiteY50" fmla="*/ 3291193 h 4745608"/>
              <a:gd name="connsiteX51" fmla="*/ 4070190 w 5055473"/>
              <a:gd name="connsiteY51" fmla="*/ 3021367 h 4745608"/>
              <a:gd name="connsiteX52" fmla="*/ 3460193 w 5055473"/>
              <a:gd name="connsiteY52" fmla="*/ 2852901 h 4745608"/>
              <a:gd name="connsiteX53" fmla="*/ 3217865 w 5055473"/>
              <a:gd name="connsiteY53" fmla="*/ 2829045 h 4745608"/>
              <a:gd name="connsiteX54" fmla="*/ 3025524 w 5055473"/>
              <a:gd name="connsiteY54" fmla="*/ 2858861 h 4745608"/>
              <a:gd name="connsiteX55" fmla="*/ 2832855 w 5055473"/>
              <a:gd name="connsiteY55" fmla="*/ 2930924 h 4745608"/>
              <a:gd name="connsiteX56" fmla="*/ 2820111 w 5055473"/>
              <a:gd name="connsiteY56" fmla="*/ 3026344 h 4745608"/>
              <a:gd name="connsiteX57" fmla="*/ 2959241 w 5055473"/>
              <a:gd name="connsiteY57" fmla="*/ 3167976 h 4745608"/>
              <a:gd name="connsiteX58" fmla="*/ 3176083 w 5055473"/>
              <a:gd name="connsiteY58" fmla="*/ 3269358 h 4745608"/>
              <a:gd name="connsiteX59" fmla="*/ 3388239 w 5055473"/>
              <a:gd name="connsiteY59" fmla="*/ 3442290 h 4745608"/>
              <a:gd name="connsiteX60" fmla="*/ 3212014 w 5055473"/>
              <a:gd name="connsiteY60" fmla="*/ 3336948 h 4745608"/>
              <a:gd name="connsiteX61" fmla="*/ 3004633 w 5055473"/>
              <a:gd name="connsiteY61" fmla="*/ 3276814 h 4745608"/>
              <a:gd name="connsiteX62" fmla="*/ 2771676 w 5055473"/>
              <a:gd name="connsiteY62" fmla="*/ 3166987 h 4745608"/>
              <a:gd name="connsiteX63" fmla="*/ 2638873 w 5055473"/>
              <a:gd name="connsiteY63" fmla="*/ 3097908 h 4745608"/>
              <a:gd name="connsiteX64" fmla="*/ 2570293 w 5055473"/>
              <a:gd name="connsiteY64" fmla="*/ 3109338 h 4745608"/>
              <a:gd name="connsiteX65" fmla="*/ 2525557 w 5055473"/>
              <a:gd name="connsiteY65" fmla="*/ 3326508 h 4745608"/>
              <a:gd name="connsiteX66" fmla="*/ 2584349 w 5055473"/>
              <a:gd name="connsiteY66" fmla="*/ 3577470 h 4745608"/>
              <a:gd name="connsiteX67" fmla="*/ 2663703 w 5055473"/>
              <a:gd name="connsiteY67" fmla="*/ 3996904 h 4745608"/>
              <a:gd name="connsiteX68" fmla="*/ 2633113 w 5055473"/>
              <a:gd name="connsiteY68" fmla="*/ 4192703 h 4745608"/>
              <a:gd name="connsiteX69" fmla="*/ 2539703 w 5055473"/>
              <a:gd name="connsiteY69" fmla="*/ 4455574 h 4745608"/>
              <a:gd name="connsiteX70" fmla="*/ 2595212 w 5055473"/>
              <a:gd name="connsiteY70" fmla="*/ 3945217 h 4745608"/>
              <a:gd name="connsiteX71" fmla="*/ 2481240 w 5055473"/>
              <a:gd name="connsiteY71" fmla="*/ 3566538 h 4745608"/>
              <a:gd name="connsiteX72" fmla="*/ 2307403 w 5055473"/>
              <a:gd name="connsiteY72" fmla="*/ 3166488 h 4745608"/>
              <a:gd name="connsiteX73" fmla="*/ 2261683 w 5055473"/>
              <a:gd name="connsiteY73" fmla="*/ 3063618 h 4745608"/>
              <a:gd name="connsiteX74" fmla="*/ 2078803 w 5055473"/>
              <a:gd name="connsiteY74" fmla="*/ 2949318 h 4745608"/>
              <a:gd name="connsiteX75" fmla="*/ 1824299 w 5055473"/>
              <a:gd name="connsiteY75" fmla="*/ 3002494 h 4745608"/>
              <a:gd name="connsiteX76" fmla="*/ 1412162 w 5055473"/>
              <a:gd name="connsiteY76" fmla="*/ 3235573 h 4745608"/>
              <a:gd name="connsiteX77" fmla="*/ 1381573 w 5055473"/>
              <a:gd name="connsiteY77" fmla="*/ 3680838 h 4745608"/>
              <a:gd name="connsiteX78" fmla="*/ 1340867 w 5055473"/>
              <a:gd name="connsiteY78" fmla="*/ 3980504 h 4745608"/>
              <a:gd name="connsiteX79" fmla="*/ 1197619 w 5055473"/>
              <a:gd name="connsiteY79" fmla="*/ 4738831 h 4745608"/>
              <a:gd name="connsiteX80" fmla="*/ 1220896 w 5055473"/>
              <a:gd name="connsiteY80" fmla="*/ 4338309 h 4745608"/>
              <a:gd name="connsiteX81" fmla="*/ 1242772 w 5055473"/>
              <a:gd name="connsiteY81" fmla="*/ 4080888 h 4745608"/>
              <a:gd name="connsiteX82" fmla="*/ 1198693 w 5055473"/>
              <a:gd name="connsiteY82" fmla="*/ 3909438 h 4745608"/>
              <a:gd name="connsiteX83" fmla="*/ 970093 w 5055473"/>
              <a:gd name="connsiteY83" fmla="*/ 3989448 h 4745608"/>
              <a:gd name="connsiteX84" fmla="*/ 766328 w 5055473"/>
              <a:gd name="connsiteY84" fmla="*/ 4131990 h 4745608"/>
              <a:gd name="connsiteX85" fmla="*/ 555808 w 5055473"/>
              <a:gd name="connsiteY85" fmla="*/ 4355688 h 4745608"/>
              <a:gd name="connsiteX86" fmla="*/ 785900 w 5055473"/>
              <a:gd name="connsiteY86" fmla="*/ 4017771 h 4745608"/>
              <a:gd name="connsiteX87" fmla="*/ 1130113 w 5055473"/>
              <a:gd name="connsiteY87" fmla="*/ 3817500 h 4745608"/>
              <a:gd name="connsiteX88" fmla="*/ 1278703 w 5055473"/>
              <a:gd name="connsiteY88" fmla="*/ 3726558 h 4745608"/>
              <a:gd name="connsiteX89" fmla="*/ 1269661 w 5055473"/>
              <a:gd name="connsiteY89" fmla="*/ 3390117 h 4745608"/>
              <a:gd name="connsiteX90" fmla="*/ 1309620 w 5055473"/>
              <a:gd name="connsiteY90" fmla="*/ 3169963 h 4745608"/>
              <a:gd name="connsiteX91" fmla="*/ 1393003 w 5055473"/>
              <a:gd name="connsiteY91" fmla="*/ 3052188 h 4745608"/>
              <a:gd name="connsiteX92" fmla="*/ 1080693 w 5055473"/>
              <a:gd name="connsiteY92" fmla="*/ 2984604 h 4745608"/>
              <a:gd name="connsiteX93" fmla="*/ 663453 w 5055473"/>
              <a:gd name="connsiteY93" fmla="*/ 3023360 h 4745608"/>
              <a:gd name="connsiteX94" fmla="*/ 235111 w 5055473"/>
              <a:gd name="connsiteY94" fmla="*/ 3217172 h 4745608"/>
              <a:gd name="connsiteX95" fmla="*/ 421453 w 5055473"/>
              <a:gd name="connsiteY95" fmla="*/ 3029328 h 4745608"/>
              <a:gd name="connsiteX96" fmla="*/ 627193 w 5055473"/>
              <a:gd name="connsiteY96" fmla="*/ 2926458 h 4745608"/>
              <a:gd name="connsiteX97" fmla="*/ 854480 w 5055473"/>
              <a:gd name="connsiteY97" fmla="*/ 2889178 h 4745608"/>
              <a:gd name="connsiteX98" fmla="*/ 1149272 w 5055473"/>
              <a:gd name="connsiteY98" fmla="*/ 2889676 h 4745608"/>
              <a:gd name="connsiteX99" fmla="*/ 1531894 w 5055473"/>
              <a:gd name="connsiteY99" fmla="*/ 2917507 h 4745608"/>
              <a:gd name="connsiteX100" fmla="*/ 1860559 w 5055473"/>
              <a:gd name="connsiteY100" fmla="*/ 2766431 h 4745608"/>
              <a:gd name="connsiteX101" fmla="*/ 1701613 w 5055473"/>
              <a:gd name="connsiteY101" fmla="*/ 2263518 h 4745608"/>
              <a:gd name="connsiteX102" fmla="*/ 1690183 w 5055473"/>
              <a:gd name="connsiteY102" fmla="*/ 1966338 h 4745608"/>
              <a:gd name="connsiteX103" fmla="*/ 1381991 w 5055473"/>
              <a:gd name="connsiteY103" fmla="*/ 1841604 h 4745608"/>
              <a:gd name="connsiteX104" fmla="*/ 1095823 w 5055473"/>
              <a:gd name="connsiteY104" fmla="*/ 1714878 h 4745608"/>
              <a:gd name="connsiteX105" fmla="*/ 746507 w 5055473"/>
              <a:gd name="connsiteY105" fmla="*/ 1626415 h 4745608"/>
              <a:gd name="connsiteX106" fmla="*/ 352873 w 5055473"/>
              <a:gd name="connsiteY106" fmla="*/ 1726308 h 4745608"/>
              <a:gd name="connsiteX107" fmla="*/ 113171 w 5055473"/>
              <a:gd name="connsiteY107" fmla="*/ 1763582 h 4745608"/>
              <a:gd name="connsiteX108" fmla="*/ 9973 w 5055473"/>
              <a:gd name="connsiteY108" fmla="*/ 1737738 h 4745608"/>
              <a:gd name="connsiteX109" fmla="*/ 348516 w 5055473"/>
              <a:gd name="connsiteY109" fmla="*/ 1643812 h 4745608"/>
              <a:gd name="connsiteX110" fmla="*/ 653097 w 5055473"/>
              <a:gd name="connsiteY110" fmla="*/ 1543920 h 4745608"/>
              <a:gd name="connsiteX111" fmla="*/ 1072963 w 5055473"/>
              <a:gd name="connsiteY111" fmla="*/ 1612008 h 4745608"/>
              <a:gd name="connsiteX112" fmla="*/ 1244413 w 5055473"/>
              <a:gd name="connsiteY112" fmla="*/ 1657728 h 4745608"/>
              <a:gd name="connsiteX113" fmla="*/ 1205766 w 5055473"/>
              <a:gd name="connsiteY113" fmla="*/ 1451988 h 4745608"/>
              <a:gd name="connsiteX114" fmla="*/ 1046313 w 5055473"/>
              <a:gd name="connsiteY114" fmla="*/ 815409 h 4745608"/>
              <a:gd name="connsiteX115" fmla="*/ 1221553 w 5055473"/>
              <a:gd name="connsiteY115" fmla="*/ 1211958 h 4745608"/>
              <a:gd name="connsiteX0" fmla="*/ 1221553 w 5055473"/>
              <a:gd name="connsiteY0" fmla="*/ 1211958 h 4745608"/>
              <a:gd name="connsiteX1" fmla="*/ 1343911 w 5055473"/>
              <a:gd name="connsiteY1" fmla="*/ 1559828 h 4745608"/>
              <a:gd name="connsiteX2" fmla="*/ 1553023 w 5055473"/>
              <a:gd name="connsiteY2" fmla="*/ 1657728 h 4745608"/>
              <a:gd name="connsiteX3" fmla="*/ 1907353 w 5055473"/>
              <a:gd name="connsiteY3" fmla="*/ 1680588 h 4745608"/>
              <a:gd name="connsiteX4" fmla="*/ 2021653 w 5055473"/>
              <a:gd name="connsiteY4" fmla="*/ 1543428 h 4745608"/>
              <a:gd name="connsiteX5" fmla="*/ 2124523 w 5055473"/>
              <a:gd name="connsiteY5" fmla="*/ 1291968 h 4745608"/>
              <a:gd name="connsiteX6" fmla="*/ 2124523 w 5055473"/>
              <a:gd name="connsiteY6" fmla="*/ 1120518 h 4745608"/>
              <a:gd name="connsiteX7" fmla="*/ 2068029 w 5055473"/>
              <a:gd name="connsiteY7" fmla="*/ 825325 h 4745608"/>
              <a:gd name="connsiteX8" fmla="*/ 2078803 w 5055473"/>
              <a:gd name="connsiteY8" fmla="*/ 777618 h 4745608"/>
              <a:gd name="connsiteX9" fmla="*/ 2170243 w 5055473"/>
              <a:gd name="connsiteY9" fmla="*/ 1086228 h 4745608"/>
              <a:gd name="connsiteX10" fmla="*/ 2215963 w 5055473"/>
              <a:gd name="connsiteY10" fmla="*/ 1269108 h 4745608"/>
              <a:gd name="connsiteX11" fmla="*/ 2284543 w 5055473"/>
              <a:gd name="connsiteY11" fmla="*/ 1303398 h 4745608"/>
              <a:gd name="connsiteX12" fmla="*/ 2330263 w 5055473"/>
              <a:gd name="connsiteY12" fmla="*/ 1166238 h 4745608"/>
              <a:gd name="connsiteX13" fmla="*/ 2467423 w 5055473"/>
              <a:gd name="connsiteY13" fmla="*/ 880488 h 4745608"/>
              <a:gd name="connsiteX14" fmla="*/ 2558863 w 5055473"/>
              <a:gd name="connsiteY14" fmla="*/ 640458 h 4745608"/>
              <a:gd name="connsiteX15" fmla="*/ 2616013 w 5055473"/>
              <a:gd name="connsiteY15" fmla="*/ 537588 h 4745608"/>
              <a:gd name="connsiteX16" fmla="*/ 2558863 w 5055473"/>
              <a:gd name="connsiteY16" fmla="*/ 789048 h 4745608"/>
              <a:gd name="connsiteX17" fmla="*/ 2444563 w 5055473"/>
              <a:gd name="connsiteY17" fmla="*/ 1097658 h 4745608"/>
              <a:gd name="connsiteX18" fmla="*/ 2375983 w 5055473"/>
              <a:gd name="connsiteY18" fmla="*/ 1406268 h 4745608"/>
              <a:gd name="connsiteX19" fmla="*/ 2558863 w 5055473"/>
              <a:gd name="connsiteY19" fmla="*/ 1577718 h 4745608"/>
              <a:gd name="connsiteX20" fmla="*/ 2878903 w 5055473"/>
              <a:gd name="connsiteY20" fmla="*/ 1657728 h 4745608"/>
              <a:gd name="connsiteX21" fmla="*/ 3187513 w 5055473"/>
              <a:gd name="connsiteY21" fmla="*/ 1657728 h 4745608"/>
              <a:gd name="connsiteX22" fmla="*/ 3370393 w 5055473"/>
              <a:gd name="connsiteY22" fmla="*/ 1566288 h 4745608"/>
              <a:gd name="connsiteX23" fmla="*/ 3488066 w 5055473"/>
              <a:gd name="connsiteY23" fmla="*/ 1246753 h 4745608"/>
              <a:gd name="connsiteX24" fmla="*/ 3495138 w 5055473"/>
              <a:gd name="connsiteY24" fmla="*/ 1115548 h 4745608"/>
              <a:gd name="connsiteX25" fmla="*/ 3493650 w 5055473"/>
              <a:gd name="connsiteY25" fmla="*/ 1063976 h 4745608"/>
              <a:gd name="connsiteX26" fmla="*/ 3450403 w 5055473"/>
              <a:gd name="connsiteY26" fmla="*/ 777618 h 4745608"/>
              <a:gd name="connsiteX27" fmla="*/ 3119893 w 5055473"/>
              <a:gd name="connsiteY27" fmla="*/ 321571 h 4745608"/>
              <a:gd name="connsiteX28" fmla="*/ 3497351 w 5055473"/>
              <a:gd name="connsiteY28" fmla="*/ 674883 h 4745608"/>
              <a:gd name="connsiteX29" fmla="*/ 3759013 w 5055473"/>
              <a:gd name="connsiteY29" fmla="*/ 571878 h 4745608"/>
              <a:gd name="connsiteX30" fmla="*/ 3999043 w 5055473"/>
              <a:gd name="connsiteY30" fmla="*/ 91818 h 4745608"/>
              <a:gd name="connsiteX31" fmla="*/ 4033333 w 5055473"/>
              <a:gd name="connsiteY31" fmla="*/ 11808 h 4745608"/>
              <a:gd name="connsiteX32" fmla="*/ 3984569 w 5055473"/>
              <a:gd name="connsiteY32" fmla="*/ 247366 h 4745608"/>
              <a:gd name="connsiteX33" fmla="*/ 3812791 w 5055473"/>
              <a:gd name="connsiteY33" fmla="*/ 647417 h 4745608"/>
              <a:gd name="connsiteX34" fmla="*/ 3592906 w 5055473"/>
              <a:gd name="connsiteY34" fmla="*/ 811408 h 4745608"/>
              <a:gd name="connsiteX35" fmla="*/ 3604425 w 5055473"/>
              <a:gd name="connsiteY35" fmla="*/ 999253 h 4745608"/>
              <a:gd name="connsiteX36" fmla="*/ 3872985 w 5055473"/>
              <a:gd name="connsiteY36" fmla="*/ 881976 h 4745608"/>
              <a:gd name="connsiteX37" fmla="*/ 4200754 w 5055473"/>
              <a:gd name="connsiteY37" fmla="*/ 774136 h 4745608"/>
              <a:gd name="connsiteX38" fmla="*/ 4064251 w 5055473"/>
              <a:gd name="connsiteY38" fmla="*/ 847195 h 4745608"/>
              <a:gd name="connsiteX39" fmla="*/ 3818880 w 5055473"/>
              <a:gd name="connsiteY39" fmla="*/ 991305 h 4745608"/>
              <a:gd name="connsiteX40" fmla="*/ 3658531 w 5055473"/>
              <a:gd name="connsiteY40" fmla="*/ 1093178 h 4745608"/>
              <a:gd name="connsiteX41" fmla="*/ 3622838 w 5055473"/>
              <a:gd name="connsiteY41" fmla="*/ 1221401 h 4745608"/>
              <a:gd name="connsiteX42" fmla="*/ 3577446 w 5055473"/>
              <a:gd name="connsiteY42" fmla="*/ 1500691 h 4745608"/>
              <a:gd name="connsiteX43" fmla="*/ 3461833 w 5055473"/>
              <a:gd name="connsiteY43" fmla="*/ 1726308 h 4745608"/>
              <a:gd name="connsiteX44" fmla="*/ 3278953 w 5055473"/>
              <a:gd name="connsiteY44" fmla="*/ 2034918 h 4745608"/>
              <a:gd name="connsiteX45" fmla="*/ 3288742 w 5055473"/>
              <a:gd name="connsiteY45" fmla="*/ 2273460 h 4745608"/>
              <a:gd name="connsiteX46" fmla="*/ 3434288 w 5055473"/>
              <a:gd name="connsiteY46" fmla="*/ 2417577 h 4745608"/>
              <a:gd name="connsiteX47" fmla="*/ 3781217 w 5055473"/>
              <a:gd name="connsiteY47" fmla="*/ 2618845 h 4745608"/>
              <a:gd name="connsiteX48" fmla="*/ 4079053 w 5055473"/>
              <a:gd name="connsiteY48" fmla="*/ 2777868 h 4745608"/>
              <a:gd name="connsiteX49" fmla="*/ 5011598 w 5055473"/>
              <a:gd name="connsiteY49" fmla="*/ 3189329 h 4745608"/>
              <a:gd name="connsiteX50" fmla="*/ 4818456 w 5055473"/>
              <a:gd name="connsiteY50" fmla="*/ 3291193 h 4745608"/>
              <a:gd name="connsiteX51" fmla="*/ 4070190 w 5055473"/>
              <a:gd name="connsiteY51" fmla="*/ 3021367 h 4745608"/>
              <a:gd name="connsiteX52" fmla="*/ 3460193 w 5055473"/>
              <a:gd name="connsiteY52" fmla="*/ 2852901 h 4745608"/>
              <a:gd name="connsiteX53" fmla="*/ 3217865 w 5055473"/>
              <a:gd name="connsiteY53" fmla="*/ 2829045 h 4745608"/>
              <a:gd name="connsiteX54" fmla="*/ 3025524 w 5055473"/>
              <a:gd name="connsiteY54" fmla="*/ 2858861 h 4745608"/>
              <a:gd name="connsiteX55" fmla="*/ 2832855 w 5055473"/>
              <a:gd name="connsiteY55" fmla="*/ 2930924 h 4745608"/>
              <a:gd name="connsiteX56" fmla="*/ 2820111 w 5055473"/>
              <a:gd name="connsiteY56" fmla="*/ 3026344 h 4745608"/>
              <a:gd name="connsiteX57" fmla="*/ 2959241 w 5055473"/>
              <a:gd name="connsiteY57" fmla="*/ 3167976 h 4745608"/>
              <a:gd name="connsiteX58" fmla="*/ 3176083 w 5055473"/>
              <a:gd name="connsiteY58" fmla="*/ 3269358 h 4745608"/>
              <a:gd name="connsiteX59" fmla="*/ 3388239 w 5055473"/>
              <a:gd name="connsiteY59" fmla="*/ 3442290 h 4745608"/>
              <a:gd name="connsiteX60" fmla="*/ 3212014 w 5055473"/>
              <a:gd name="connsiteY60" fmla="*/ 3336948 h 4745608"/>
              <a:gd name="connsiteX61" fmla="*/ 3004633 w 5055473"/>
              <a:gd name="connsiteY61" fmla="*/ 3276814 h 4745608"/>
              <a:gd name="connsiteX62" fmla="*/ 2771676 w 5055473"/>
              <a:gd name="connsiteY62" fmla="*/ 3166987 h 4745608"/>
              <a:gd name="connsiteX63" fmla="*/ 2638873 w 5055473"/>
              <a:gd name="connsiteY63" fmla="*/ 3097908 h 4745608"/>
              <a:gd name="connsiteX64" fmla="*/ 2570293 w 5055473"/>
              <a:gd name="connsiteY64" fmla="*/ 3109338 h 4745608"/>
              <a:gd name="connsiteX65" fmla="*/ 2525557 w 5055473"/>
              <a:gd name="connsiteY65" fmla="*/ 3326508 h 4745608"/>
              <a:gd name="connsiteX66" fmla="*/ 2584349 w 5055473"/>
              <a:gd name="connsiteY66" fmla="*/ 3577470 h 4745608"/>
              <a:gd name="connsiteX67" fmla="*/ 2663703 w 5055473"/>
              <a:gd name="connsiteY67" fmla="*/ 3996904 h 4745608"/>
              <a:gd name="connsiteX68" fmla="*/ 2633113 w 5055473"/>
              <a:gd name="connsiteY68" fmla="*/ 4192703 h 4745608"/>
              <a:gd name="connsiteX69" fmla="*/ 2539703 w 5055473"/>
              <a:gd name="connsiteY69" fmla="*/ 4455574 h 4745608"/>
              <a:gd name="connsiteX70" fmla="*/ 2595212 w 5055473"/>
              <a:gd name="connsiteY70" fmla="*/ 3945217 h 4745608"/>
              <a:gd name="connsiteX71" fmla="*/ 2481240 w 5055473"/>
              <a:gd name="connsiteY71" fmla="*/ 3566538 h 4745608"/>
              <a:gd name="connsiteX72" fmla="*/ 2307403 w 5055473"/>
              <a:gd name="connsiteY72" fmla="*/ 3166488 h 4745608"/>
              <a:gd name="connsiteX73" fmla="*/ 2261683 w 5055473"/>
              <a:gd name="connsiteY73" fmla="*/ 3063618 h 4745608"/>
              <a:gd name="connsiteX74" fmla="*/ 2078803 w 5055473"/>
              <a:gd name="connsiteY74" fmla="*/ 2949318 h 4745608"/>
              <a:gd name="connsiteX75" fmla="*/ 1824299 w 5055473"/>
              <a:gd name="connsiteY75" fmla="*/ 3002494 h 4745608"/>
              <a:gd name="connsiteX76" fmla="*/ 1412162 w 5055473"/>
              <a:gd name="connsiteY76" fmla="*/ 3235573 h 4745608"/>
              <a:gd name="connsiteX77" fmla="*/ 1381573 w 5055473"/>
              <a:gd name="connsiteY77" fmla="*/ 3680838 h 4745608"/>
              <a:gd name="connsiteX78" fmla="*/ 1340867 w 5055473"/>
              <a:gd name="connsiteY78" fmla="*/ 3980504 h 4745608"/>
              <a:gd name="connsiteX79" fmla="*/ 1197619 w 5055473"/>
              <a:gd name="connsiteY79" fmla="*/ 4738831 h 4745608"/>
              <a:gd name="connsiteX80" fmla="*/ 1220896 w 5055473"/>
              <a:gd name="connsiteY80" fmla="*/ 4338309 h 4745608"/>
              <a:gd name="connsiteX81" fmla="*/ 1242772 w 5055473"/>
              <a:gd name="connsiteY81" fmla="*/ 4080888 h 4745608"/>
              <a:gd name="connsiteX82" fmla="*/ 1198693 w 5055473"/>
              <a:gd name="connsiteY82" fmla="*/ 3909438 h 4745608"/>
              <a:gd name="connsiteX83" fmla="*/ 970093 w 5055473"/>
              <a:gd name="connsiteY83" fmla="*/ 3989448 h 4745608"/>
              <a:gd name="connsiteX84" fmla="*/ 766328 w 5055473"/>
              <a:gd name="connsiteY84" fmla="*/ 4131990 h 4745608"/>
              <a:gd name="connsiteX85" fmla="*/ 555808 w 5055473"/>
              <a:gd name="connsiteY85" fmla="*/ 4355688 h 4745608"/>
              <a:gd name="connsiteX86" fmla="*/ 785900 w 5055473"/>
              <a:gd name="connsiteY86" fmla="*/ 4017771 h 4745608"/>
              <a:gd name="connsiteX87" fmla="*/ 1130113 w 5055473"/>
              <a:gd name="connsiteY87" fmla="*/ 3817500 h 4745608"/>
              <a:gd name="connsiteX88" fmla="*/ 1278703 w 5055473"/>
              <a:gd name="connsiteY88" fmla="*/ 3726558 h 4745608"/>
              <a:gd name="connsiteX89" fmla="*/ 1269661 w 5055473"/>
              <a:gd name="connsiteY89" fmla="*/ 3390117 h 4745608"/>
              <a:gd name="connsiteX90" fmla="*/ 1309620 w 5055473"/>
              <a:gd name="connsiteY90" fmla="*/ 3169963 h 4745608"/>
              <a:gd name="connsiteX91" fmla="*/ 1393003 w 5055473"/>
              <a:gd name="connsiteY91" fmla="*/ 3052188 h 4745608"/>
              <a:gd name="connsiteX92" fmla="*/ 1080693 w 5055473"/>
              <a:gd name="connsiteY92" fmla="*/ 2984604 h 4745608"/>
              <a:gd name="connsiteX93" fmla="*/ 663453 w 5055473"/>
              <a:gd name="connsiteY93" fmla="*/ 3023360 h 4745608"/>
              <a:gd name="connsiteX94" fmla="*/ 235111 w 5055473"/>
              <a:gd name="connsiteY94" fmla="*/ 3217172 h 4745608"/>
              <a:gd name="connsiteX95" fmla="*/ 421453 w 5055473"/>
              <a:gd name="connsiteY95" fmla="*/ 3029328 h 4745608"/>
              <a:gd name="connsiteX96" fmla="*/ 627193 w 5055473"/>
              <a:gd name="connsiteY96" fmla="*/ 2926458 h 4745608"/>
              <a:gd name="connsiteX97" fmla="*/ 854480 w 5055473"/>
              <a:gd name="connsiteY97" fmla="*/ 2889178 h 4745608"/>
              <a:gd name="connsiteX98" fmla="*/ 1149272 w 5055473"/>
              <a:gd name="connsiteY98" fmla="*/ 2889676 h 4745608"/>
              <a:gd name="connsiteX99" fmla="*/ 1531894 w 5055473"/>
              <a:gd name="connsiteY99" fmla="*/ 2917507 h 4745608"/>
              <a:gd name="connsiteX100" fmla="*/ 1860559 w 5055473"/>
              <a:gd name="connsiteY100" fmla="*/ 2766431 h 4745608"/>
              <a:gd name="connsiteX101" fmla="*/ 1701613 w 5055473"/>
              <a:gd name="connsiteY101" fmla="*/ 2263518 h 4745608"/>
              <a:gd name="connsiteX102" fmla="*/ 1690183 w 5055473"/>
              <a:gd name="connsiteY102" fmla="*/ 1966338 h 4745608"/>
              <a:gd name="connsiteX103" fmla="*/ 1381991 w 5055473"/>
              <a:gd name="connsiteY103" fmla="*/ 1841604 h 4745608"/>
              <a:gd name="connsiteX104" fmla="*/ 1095823 w 5055473"/>
              <a:gd name="connsiteY104" fmla="*/ 1714878 h 4745608"/>
              <a:gd name="connsiteX105" fmla="*/ 746507 w 5055473"/>
              <a:gd name="connsiteY105" fmla="*/ 1626415 h 4745608"/>
              <a:gd name="connsiteX106" fmla="*/ 352873 w 5055473"/>
              <a:gd name="connsiteY106" fmla="*/ 1726308 h 4745608"/>
              <a:gd name="connsiteX107" fmla="*/ 113171 w 5055473"/>
              <a:gd name="connsiteY107" fmla="*/ 1763582 h 4745608"/>
              <a:gd name="connsiteX108" fmla="*/ 9973 w 5055473"/>
              <a:gd name="connsiteY108" fmla="*/ 1737738 h 4745608"/>
              <a:gd name="connsiteX109" fmla="*/ 348516 w 5055473"/>
              <a:gd name="connsiteY109" fmla="*/ 1643812 h 4745608"/>
              <a:gd name="connsiteX110" fmla="*/ 653097 w 5055473"/>
              <a:gd name="connsiteY110" fmla="*/ 1543920 h 4745608"/>
              <a:gd name="connsiteX111" fmla="*/ 1072963 w 5055473"/>
              <a:gd name="connsiteY111" fmla="*/ 1612008 h 4745608"/>
              <a:gd name="connsiteX112" fmla="*/ 1244413 w 5055473"/>
              <a:gd name="connsiteY112" fmla="*/ 1657728 h 4745608"/>
              <a:gd name="connsiteX113" fmla="*/ 1205766 w 5055473"/>
              <a:gd name="connsiteY113" fmla="*/ 1451988 h 4745608"/>
              <a:gd name="connsiteX114" fmla="*/ 1046313 w 5055473"/>
              <a:gd name="connsiteY114" fmla="*/ 815409 h 4745608"/>
              <a:gd name="connsiteX115" fmla="*/ 1221553 w 5055473"/>
              <a:gd name="connsiteY115" fmla="*/ 1211958 h 4745608"/>
              <a:gd name="connsiteX0" fmla="*/ 1221553 w 5041218"/>
              <a:gd name="connsiteY0" fmla="*/ 1211958 h 4745608"/>
              <a:gd name="connsiteX1" fmla="*/ 1343911 w 5041218"/>
              <a:gd name="connsiteY1" fmla="*/ 1559828 h 4745608"/>
              <a:gd name="connsiteX2" fmla="*/ 1553023 w 5041218"/>
              <a:gd name="connsiteY2" fmla="*/ 1657728 h 4745608"/>
              <a:gd name="connsiteX3" fmla="*/ 1907353 w 5041218"/>
              <a:gd name="connsiteY3" fmla="*/ 1680588 h 4745608"/>
              <a:gd name="connsiteX4" fmla="*/ 2021653 w 5041218"/>
              <a:gd name="connsiteY4" fmla="*/ 1543428 h 4745608"/>
              <a:gd name="connsiteX5" fmla="*/ 2124523 w 5041218"/>
              <a:gd name="connsiteY5" fmla="*/ 1291968 h 4745608"/>
              <a:gd name="connsiteX6" fmla="*/ 2124523 w 5041218"/>
              <a:gd name="connsiteY6" fmla="*/ 1120518 h 4745608"/>
              <a:gd name="connsiteX7" fmla="*/ 2068029 w 5041218"/>
              <a:gd name="connsiteY7" fmla="*/ 825325 h 4745608"/>
              <a:gd name="connsiteX8" fmla="*/ 2078803 w 5041218"/>
              <a:gd name="connsiteY8" fmla="*/ 777618 h 4745608"/>
              <a:gd name="connsiteX9" fmla="*/ 2170243 w 5041218"/>
              <a:gd name="connsiteY9" fmla="*/ 1086228 h 4745608"/>
              <a:gd name="connsiteX10" fmla="*/ 2215963 w 5041218"/>
              <a:gd name="connsiteY10" fmla="*/ 1269108 h 4745608"/>
              <a:gd name="connsiteX11" fmla="*/ 2284543 w 5041218"/>
              <a:gd name="connsiteY11" fmla="*/ 1303398 h 4745608"/>
              <a:gd name="connsiteX12" fmla="*/ 2330263 w 5041218"/>
              <a:gd name="connsiteY12" fmla="*/ 1166238 h 4745608"/>
              <a:gd name="connsiteX13" fmla="*/ 2467423 w 5041218"/>
              <a:gd name="connsiteY13" fmla="*/ 880488 h 4745608"/>
              <a:gd name="connsiteX14" fmla="*/ 2558863 w 5041218"/>
              <a:gd name="connsiteY14" fmla="*/ 640458 h 4745608"/>
              <a:gd name="connsiteX15" fmla="*/ 2616013 w 5041218"/>
              <a:gd name="connsiteY15" fmla="*/ 537588 h 4745608"/>
              <a:gd name="connsiteX16" fmla="*/ 2558863 w 5041218"/>
              <a:gd name="connsiteY16" fmla="*/ 789048 h 4745608"/>
              <a:gd name="connsiteX17" fmla="*/ 2444563 w 5041218"/>
              <a:gd name="connsiteY17" fmla="*/ 1097658 h 4745608"/>
              <a:gd name="connsiteX18" fmla="*/ 2375983 w 5041218"/>
              <a:gd name="connsiteY18" fmla="*/ 1406268 h 4745608"/>
              <a:gd name="connsiteX19" fmla="*/ 2558863 w 5041218"/>
              <a:gd name="connsiteY19" fmla="*/ 1577718 h 4745608"/>
              <a:gd name="connsiteX20" fmla="*/ 2878903 w 5041218"/>
              <a:gd name="connsiteY20" fmla="*/ 1657728 h 4745608"/>
              <a:gd name="connsiteX21" fmla="*/ 3187513 w 5041218"/>
              <a:gd name="connsiteY21" fmla="*/ 1657728 h 4745608"/>
              <a:gd name="connsiteX22" fmla="*/ 3370393 w 5041218"/>
              <a:gd name="connsiteY22" fmla="*/ 1566288 h 4745608"/>
              <a:gd name="connsiteX23" fmla="*/ 3488066 w 5041218"/>
              <a:gd name="connsiteY23" fmla="*/ 1246753 h 4745608"/>
              <a:gd name="connsiteX24" fmla="*/ 3495138 w 5041218"/>
              <a:gd name="connsiteY24" fmla="*/ 1115548 h 4745608"/>
              <a:gd name="connsiteX25" fmla="*/ 3493650 w 5041218"/>
              <a:gd name="connsiteY25" fmla="*/ 1063976 h 4745608"/>
              <a:gd name="connsiteX26" fmla="*/ 3450403 w 5041218"/>
              <a:gd name="connsiteY26" fmla="*/ 777618 h 4745608"/>
              <a:gd name="connsiteX27" fmla="*/ 3119893 w 5041218"/>
              <a:gd name="connsiteY27" fmla="*/ 321571 h 4745608"/>
              <a:gd name="connsiteX28" fmla="*/ 3497351 w 5041218"/>
              <a:gd name="connsiteY28" fmla="*/ 674883 h 4745608"/>
              <a:gd name="connsiteX29" fmla="*/ 3759013 w 5041218"/>
              <a:gd name="connsiteY29" fmla="*/ 571878 h 4745608"/>
              <a:gd name="connsiteX30" fmla="*/ 3999043 w 5041218"/>
              <a:gd name="connsiteY30" fmla="*/ 91818 h 4745608"/>
              <a:gd name="connsiteX31" fmla="*/ 4033333 w 5041218"/>
              <a:gd name="connsiteY31" fmla="*/ 11808 h 4745608"/>
              <a:gd name="connsiteX32" fmla="*/ 3984569 w 5041218"/>
              <a:gd name="connsiteY32" fmla="*/ 247366 h 4745608"/>
              <a:gd name="connsiteX33" fmla="*/ 3812791 w 5041218"/>
              <a:gd name="connsiteY33" fmla="*/ 647417 h 4745608"/>
              <a:gd name="connsiteX34" fmla="*/ 3592906 w 5041218"/>
              <a:gd name="connsiteY34" fmla="*/ 811408 h 4745608"/>
              <a:gd name="connsiteX35" fmla="*/ 3604425 w 5041218"/>
              <a:gd name="connsiteY35" fmla="*/ 999253 h 4745608"/>
              <a:gd name="connsiteX36" fmla="*/ 3872985 w 5041218"/>
              <a:gd name="connsiteY36" fmla="*/ 881976 h 4745608"/>
              <a:gd name="connsiteX37" fmla="*/ 4200754 w 5041218"/>
              <a:gd name="connsiteY37" fmla="*/ 774136 h 4745608"/>
              <a:gd name="connsiteX38" fmla="*/ 4064251 w 5041218"/>
              <a:gd name="connsiteY38" fmla="*/ 847195 h 4745608"/>
              <a:gd name="connsiteX39" fmla="*/ 3818880 w 5041218"/>
              <a:gd name="connsiteY39" fmla="*/ 991305 h 4745608"/>
              <a:gd name="connsiteX40" fmla="*/ 3658531 w 5041218"/>
              <a:gd name="connsiteY40" fmla="*/ 1093178 h 4745608"/>
              <a:gd name="connsiteX41" fmla="*/ 3622838 w 5041218"/>
              <a:gd name="connsiteY41" fmla="*/ 1221401 h 4745608"/>
              <a:gd name="connsiteX42" fmla="*/ 3577446 w 5041218"/>
              <a:gd name="connsiteY42" fmla="*/ 1500691 h 4745608"/>
              <a:gd name="connsiteX43" fmla="*/ 3461833 w 5041218"/>
              <a:gd name="connsiteY43" fmla="*/ 1726308 h 4745608"/>
              <a:gd name="connsiteX44" fmla="*/ 3278953 w 5041218"/>
              <a:gd name="connsiteY44" fmla="*/ 2034918 h 4745608"/>
              <a:gd name="connsiteX45" fmla="*/ 3288742 w 5041218"/>
              <a:gd name="connsiteY45" fmla="*/ 2273460 h 4745608"/>
              <a:gd name="connsiteX46" fmla="*/ 3434288 w 5041218"/>
              <a:gd name="connsiteY46" fmla="*/ 2417577 h 4745608"/>
              <a:gd name="connsiteX47" fmla="*/ 3781217 w 5041218"/>
              <a:gd name="connsiteY47" fmla="*/ 2618845 h 4745608"/>
              <a:gd name="connsiteX48" fmla="*/ 4079053 w 5041218"/>
              <a:gd name="connsiteY48" fmla="*/ 2777868 h 4745608"/>
              <a:gd name="connsiteX49" fmla="*/ 5011598 w 5041218"/>
              <a:gd name="connsiteY49" fmla="*/ 3189329 h 4745608"/>
              <a:gd name="connsiteX50" fmla="*/ 4818456 w 5041218"/>
              <a:gd name="connsiteY50" fmla="*/ 3291193 h 4745608"/>
              <a:gd name="connsiteX51" fmla="*/ 4070190 w 5041218"/>
              <a:gd name="connsiteY51" fmla="*/ 3021367 h 4745608"/>
              <a:gd name="connsiteX52" fmla="*/ 3460193 w 5041218"/>
              <a:gd name="connsiteY52" fmla="*/ 2852901 h 4745608"/>
              <a:gd name="connsiteX53" fmla="*/ 3217865 w 5041218"/>
              <a:gd name="connsiteY53" fmla="*/ 2829045 h 4745608"/>
              <a:gd name="connsiteX54" fmla="*/ 3025524 w 5041218"/>
              <a:gd name="connsiteY54" fmla="*/ 2858861 h 4745608"/>
              <a:gd name="connsiteX55" fmla="*/ 2832855 w 5041218"/>
              <a:gd name="connsiteY55" fmla="*/ 2930924 h 4745608"/>
              <a:gd name="connsiteX56" fmla="*/ 2820111 w 5041218"/>
              <a:gd name="connsiteY56" fmla="*/ 3026344 h 4745608"/>
              <a:gd name="connsiteX57" fmla="*/ 2959241 w 5041218"/>
              <a:gd name="connsiteY57" fmla="*/ 3167976 h 4745608"/>
              <a:gd name="connsiteX58" fmla="*/ 3176083 w 5041218"/>
              <a:gd name="connsiteY58" fmla="*/ 3269358 h 4745608"/>
              <a:gd name="connsiteX59" fmla="*/ 3388239 w 5041218"/>
              <a:gd name="connsiteY59" fmla="*/ 3442290 h 4745608"/>
              <a:gd name="connsiteX60" fmla="*/ 3212014 w 5041218"/>
              <a:gd name="connsiteY60" fmla="*/ 3336948 h 4745608"/>
              <a:gd name="connsiteX61" fmla="*/ 3004633 w 5041218"/>
              <a:gd name="connsiteY61" fmla="*/ 3276814 h 4745608"/>
              <a:gd name="connsiteX62" fmla="*/ 2771676 w 5041218"/>
              <a:gd name="connsiteY62" fmla="*/ 3166987 h 4745608"/>
              <a:gd name="connsiteX63" fmla="*/ 2638873 w 5041218"/>
              <a:gd name="connsiteY63" fmla="*/ 3097908 h 4745608"/>
              <a:gd name="connsiteX64" fmla="*/ 2570293 w 5041218"/>
              <a:gd name="connsiteY64" fmla="*/ 3109338 h 4745608"/>
              <a:gd name="connsiteX65" fmla="*/ 2525557 w 5041218"/>
              <a:gd name="connsiteY65" fmla="*/ 3326508 h 4745608"/>
              <a:gd name="connsiteX66" fmla="*/ 2584349 w 5041218"/>
              <a:gd name="connsiteY66" fmla="*/ 3577470 h 4745608"/>
              <a:gd name="connsiteX67" fmla="*/ 2663703 w 5041218"/>
              <a:gd name="connsiteY67" fmla="*/ 3996904 h 4745608"/>
              <a:gd name="connsiteX68" fmla="*/ 2633113 w 5041218"/>
              <a:gd name="connsiteY68" fmla="*/ 4192703 h 4745608"/>
              <a:gd name="connsiteX69" fmla="*/ 2539703 w 5041218"/>
              <a:gd name="connsiteY69" fmla="*/ 4455574 h 4745608"/>
              <a:gd name="connsiteX70" fmla="*/ 2595212 w 5041218"/>
              <a:gd name="connsiteY70" fmla="*/ 3945217 h 4745608"/>
              <a:gd name="connsiteX71" fmla="*/ 2481240 w 5041218"/>
              <a:gd name="connsiteY71" fmla="*/ 3566538 h 4745608"/>
              <a:gd name="connsiteX72" fmla="*/ 2307403 w 5041218"/>
              <a:gd name="connsiteY72" fmla="*/ 3166488 h 4745608"/>
              <a:gd name="connsiteX73" fmla="*/ 2261683 w 5041218"/>
              <a:gd name="connsiteY73" fmla="*/ 3063618 h 4745608"/>
              <a:gd name="connsiteX74" fmla="*/ 2078803 w 5041218"/>
              <a:gd name="connsiteY74" fmla="*/ 2949318 h 4745608"/>
              <a:gd name="connsiteX75" fmla="*/ 1824299 w 5041218"/>
              <a:gd name="connsiteY75" fmla="*/ 3002494 h 4745608"/>
              <a:gd name="connsiteX76" fmla="*/ 1412162 w 5041218"/>
              <a:gd name="connsiteY76" fmla="*/ 3235573 h 4745608"/>
              <a:gd name="connsiteX77" fmla="*/ 1381573 w 5041218"/>
              <a:gd name="connsiteY77" fmla="*/ 3680838 h 4745608"/>
              <a:gd name="connsiteX78" fmla="*/ 1340867 w 5041218"/>
              <a:gd name="connsiteY78" fmla="*/ 3980504 h 4745608"/>
              <a:gd name="connsiteX79" fmla="*/ 1197619 w 5041218"/>
              <a:gd name="connsiteY79" fmla="*/ 4738831 h 4745608"/>
              <a:gd name="connsiteX80" fmla="*/ 1220896 w 5041218"/>
              <a:gd name="connsiteY80" fmla="*/ 4338309 h 4745608"/>
              <a:gd name="connsiteX81" fmla="*/ 1242772 w 5041218"/>
              <a:gd name="connsiteY81" fmla="*/ 4080888 h 4745608"/>
              <a:gd name="connsiteX82" fmla="*/ 1198693 w 5041218"/>
              <a:gd name="connsiteY82" fmla="*/ 3909438 h 4745608"/>
              <a:gd name="connsiteX83" fmla="*/ 970093 w 5041218"/>
              <a:gd name="connsiteY83" fmla="*/ 3989448 h 4745608"/>
              <a:gd name="connsiteX84" fmla="*/ 766328 w 5041218"/>
              <a:gd name="connsiteY84" fmla="*/ 4131990 h 4745608"/>
              <a:gd name="connsiteX85" fmla="*/ 555808 w 5041218"/>
              <a:gd name="connsiteY85" fmla="*/ 4355688 h 4745608"/>
              <a:gd name="connsiteX86" fmla="*/ 785900 w 5041218"/>
              <a:gd name="connsiteY86" fmla="*/ 4017771 h 4745608"/>
              <a:gd name="connsiteX87" fmla="*/ 1130113 w 5041218"/>
              <a:gd name="connsiteY87" fmla="*/ 3817500 h 4745608"/>
              <a:gd name="connsiteX88" fmla="*/ 1278703 w 5041218"/>
              <a:gd name="connsiteY88" fmla="*/ 3726558 h 4745608"/>
              <a:gd name="connsiteX89" fmla="*/ 1269661 w 5041218"/>
              <a:gd name="connsiteY89" fmla="*/ 3390117 h 4745608"/>
              <a:gd name="connsiteX90" fmla="*/ 1309620 w 5041218"/>
              <a:gd name="connsiteY90" fmla="*/ 3169963 h 4745608"/>
              <a:gd name="connsiteX91" fmla="*/ 1393003 w 5041218"/>
              <a:gd name="connsiteY91" fmla="*/ 3052188 h 4745608"/>
              <a:gd name="connsiteX92" fmla="*/ 1080693 w 5041218"/>
              <a:gd name="connsiteY92" fmla="*/ 2984604 h 4745608"/>
              <a:gd name="connsiteX93" fmla="*/ 663453 w 5041218"/>
              <a:gd name="connsiteY93" fmla="*/ 3023360 h 4745608"/>
              <a:gd name="connsiteX94" fmla="*/ 235111 w 5041218"/>
              <a:gd name="connsiteY94" fmla="*/ 3217172 h 4745608"/>
              <a:gd name="connsiteX95" fmla="*/ 421453 w 5041218"/>
              <a:gd name="connsiteY95" fmla="*/ 3029328 h 4745608"/>
              <a:gd name="connsiteX96" fmla="*/ 627193 w 5041218"/>
              <a:gd name="connsiteY96" fmla="*/ 2926458 h 4745608"/>
              <a:gd name="connsiteX97" fmla="*/ 854480 w 5041218"/>
              <a:gd name="connsiteY97" fmla="*/ 2889178 h 4745608"/>
              <a:gd name="connsiteX98" fmla="*/ 1149272 w 5041218"/>
              <a:gd name="connsiteY98" fmla="*/ 2889676 h 4745608"/>
              <a:gd name="connsiteX99" fmla="*/ 1531894 w 5041218"/>
              <a:gd name="connsiteY99" fmla="*/ 2917507 h 4745608"/>
              <a:gd name="connsiteX100" fmla="*/ 1860559 w 5041218"/>
              <a:gd name="connsiteY100" fmla="*/ 2766431 h 4745608"/>
              <a:gd name="connsiteX101" fmla="*/ 1701613 w 5041218"/>
              <a:gd name="connsiteY101" fmla="*/ 2263518 h 4745608"/>
              <a:gd name="connsiteX102" fmla="*/ 1690183 w 5041218"/>
              <a:gd name="connsiteY102" fmla="*/ 1966338 h 4745608"/>
              <a:gd name="connsiteX103" fmla="*/ 1381991 w 5041218"/>
              <a:gd name="connsiteY103" fmla="*/ 1841604 h 4745608"/>
              <a:gd name="connsiteX104" fmla="*/ 1095823 w 5041218"/>
              <a:gd name="connsiteY104" fmla="*/ 1714878 h 4745608"/>
              <a:gd name="connsiteX105" fmla="*/ 746507 w 5041218"/>
              <a:gd name="connsiteY105" fmla="*/ 1626415 h 4745608"/>
              <a:gd name="connsiteX106" fmla="*/ 352873 w 5041218"/>
              <a:gd name="connsiteY106" fmla="*/ 1726308 h 4745608"/>
              <a:gd name="connsiteX107" fmla="*/ 113171 w 5041218"/>
              <a:gd name="connsiteY107" fmla="*/ 1763582 h 4745608"/>
              <a:gd name="connsiteX108" fmla="*/ 9973 w 5041218"/>
              <a:gd name="connsiteY108" fmla="*/ 1737738 h 4745608"/>
              <a:gd name="connsiteX109" fmla="*/ 348516 w 5041218"/>
              <a:gd name="connsiteY109" fmla="*/ 1643812 h 4745608"/>
              <a:gd name="connsiteX110" fmla="*/ 653097 w 5041218"/>
              <a:gd name="connsiteY110" fmla="*/ 1543920 h 4745608"/>
              <a:gd name="connsiteX111" fmla="*/ 1072963 w 5041218"/>
              <a:gd name="connsiteY111" fmla="*/ 1612008 h 4745608"/>
              <a:gd name="connsiteX112" fmla="*/ 1244413 w 5041218"/>
              <a:gd name="connsiteY112" fmla="*/ 1657728 h 4745608"/>
              <a:gd name="connsiteX113" fmla="*/ 1205766 w 5041218"/>
              <a:gd name="connsiteY113" fmla="*/ 1451988 h 4745608"/>
              <a:gd name="connsiteX114" fmla="*/ 1046313 w 5041218"/>
              <a:gd name="connsiteY114" fmla="*/ 815409 h 4745608"/>
              <a:gd name="connsiteX115" fmla="*/ 1221553 w 5041218"/>
              <a:gd name="connsiteY115" fmla="*/ 1211958 h 4745608"/>
              <a:gd name="connsiteX0" fmla="*/ 1221553 w 5067201"/>
              <a:gd name="connsiteY0" fmla="*/ 1211958 h 4745608"/>
              <a:gd name="connsiteX1" fmla="*/ 1343911 w 5067201"/>
              <a:gd name="connsiteY1" fmla="*/ 1559828 h 4745608"/>
              <a:gd name="connsiteX2" fmla="*/ 1553023 w 5067201"/>
              <a:gd name="connsiteY2" fmla="*/ 1657728 h 4745608"/>
              <a:gd name="connsiteX3" fmla="*/ 1907353 w 5067201"/>
              <a:gd name="connsiteY3" fmla="*/ 1680588 h 4745608"/>
              <a:gd name="connsiteX4" fmla="*/ 2021653 w 5067201"/>
              <a:gd name="connsiteY4" fmla="*/ 1543428 h 4745608"/>
              <a:gd name="connsiteX5" fmla="*/ 2124523 w 5067201"/>
              <a:gd name="connsiteY5" fmla="*/ 1291968 h 4745608"/>
              <a:gd name="connsiteX6" fmla="*/ 2124523 w 5067201"/>
              <a:gd name="connsiteY6" fmla="*/ 1120518 h 4745608"/>
              <a:gd name="connsiteX7" fmla="*/ 2068029 w 5067201"/>
              <a:gd name="connsiteY7" fmla="*/ 825325 h 4745608"/>
              <a:gd name="connsiteX8" fmla="*/ 2078803 w 5067201"/>
              <a:gd name="connsiteY8" fmla="*/ 777618 h 4745608"/>
              <a:gd name="connsiteX9" fmla="*/ 2170243 w 5067201"/>
              <a:gd name="connsiteY9" fmla="*/ 1086228 h 4745608"/>
              <a:gd name="connsiteX10" fmla="*/ 2215963 w 5067201"/>
              <a:gd name="connsiteY10" fmla="*/ 1269108 h 4745608"/>
              <a:gd name="connsiteX11" fmla="*/ 2284543 w 5067201"/>
              <a:gd name="connsiteY11" fmla="*/ 1303398 h 4745608"/>
              <a:gd name="connsiteX12" fmla="*/ 2330263 w 5067201"/>
              <a:gd name="connsiteY12" fmla="*/ 1166238 h 4745608"/>
              <a:gd name="connsiteX13" fmla="*/ 2467423 w 5067201"/>
              <a:gd name="connsiteY13" fmla="*/ 880488 h 4745608"/>
              <a:gd name="connsiteX14" fmla="*/ 2558863 w 5067201"/>
              <a:gd name="connsiteY14" fmla="*/ 640458 h 4745608"/>
              <a:gd name="connsiteX15" fmla="*/ 2616013 w 5067201"/>
              <a:gd name="connsiteY15" fmla="*/ 537588 h 4745608"/>
              <a:gd name="connsiteX16" fmla="*/ 2558863 w 5067201"/>
              <a:gd name="connsiteY16" fmla="*/ 789048 h 4745608"/>
              <a:gd name="connsiteX17" fmla="*/ 2444563 w 5067201"/>
              <a:gd name="connsiteY17" fmla="*/ 1097658 h 4745608"/>
              <a:gd name="connsiteX18" fmla="*/ 2375983 w 5067201"/>
              <a:gd name="connsiteY18" fmla="*/ 1406268 h 4745608"/>
              <a:gd name="connsiteX19" fmla="*/ 2558863 w 5067201"/>
              <a:gd name="connsiteY19" fmla="*/ 1577718 h 4745608"/>
              <a:gd name="connsiteX20" fmla="*/ 2878903 w 5067201"/>
              <a:gd name="connsiteY20" fmla="*/ 1657728 h 4745608"/>
              <a:gd name="connsiteX21" fmla="*/ 3187513 w 5067201"/>
              <a:gd name="connsiteY21" fmla="*/ 1657728 h 4745608"/>
              <a:gd name="connsiteX22" fmla="*/ 3370393 w 5067201"/>
              <a:gd name="connsiteY22" fmla="*/ 1566288 h 4745608"/>
              <a:gd name="connsiteX23" fmla="*/ 3488066 w 5067201"/>
              <a:gd name="connsiteY23" fmla="*/ 1246753 h 4745608"/>
              <a:gd name="connsiteX24" fmla="*/ 3495138 w 5067201"/>
              <a:gd name="connsiteY24" fmla="*/ 1115548 h 4745608"/>
              <a:gd name="connsiteX25" fmla="*/ 3493650 w 5067201"/>
              <a:gd name="connsiteY25" fmla="*/ 1063976 h 4745608"/>
              <a:gd name="connsiteX26" fmla="*/ 3450403 w 5067201"/>
              <a:gd name="connsiteY26" fmla="*/ 777618 h 4745608"/>
              <a:gd name="connsiteX27" fmla="*/ 3119893 w 5067201"/>
              <a:gd name="connsiteY27" fmla="*/ 321571 h 4745608"/>
              <a:gd name="connsiteX28" fmla="*/ 3497351 w 5067201"/>
              <a:gd name="connsiteY28" fmla="*/ 674883 h 4745608"/>
              <a:gd name="connsiteX29" fmla="*/ 3759013 w 5067201"/>
              <a:gd name="connsiteY29" fmla="*/ 571878 h 4745608"/>
              <a:gd name="connsiteX30" fmla="*/ 3999043 w 5067201"/>
              <a:gd name="connsiteY30" fmla="*/ 91818 h 4745608"/>
              <a:gd name="connsiteX31" fmla="*/ 4033333 w 5067201"/>
              <a:gd name="connsiteY31" fmla="*/ 11808 h 4745608"/>
              <a:gd name="connsiteX32" fmla="*/ 3984569 w 5067201"/>
              <a:gd name="connsiteY32" fmla="*/ 247366 h 4745608"/>
              <a:gd name="connsiteX33" fmla="*/ 3812791 w 5067201"/>
              <a:gd name="connsiteY33" fmla="*/ 647417 h 4745608"/>
              <a:gd name="connsiteX34" fmla="*/ 3592906 w 5067201"/>
              <a:gd name="connsiteY34" fmla="*/ 811408 h 4745608"/>
              <a:gd name="connsiteX35" fmla="*/ 3604425 w 5067201"/>
              <a:gd name="connsiteY35" fmla="*/ 999253 h 4745608"/>
              <a:gd name="connsiteX36" fmla="*/ 3872985 w 5067201"/>
              <a:gd name="connsiteY36" fmla="*/ 881976 h 4745608"/>
              <a:gd name="connsiteX37" fmla="*/ 4200754 w 5067201"/>
              <a:gd name="connsiteY37" fmla="*/ 774136 h 4745608"/>
              <a:gd name="connsiteX38" fmla="*/ 4064251 w 5067201"/>
              <a:gd name="connsiteY38" fmla="*/ 847195 h 4745608"/>
              <a:gd name="connsiteX39" fmla="*/ 3818880 w 5067201"/>
              <a:gd name="connsiteY39" fmla="*/ 991305 h 4745608"/>
              <a:gd name="connsiteX40" fmla="*/ 3658531 w 5067201"/>
              <a:gd name="connsiteY40" fmla="*/ 1093178 h 4745608"/>
              <a:gd name="connsiteX41" fmla="*/ 3622838 w 5067201"/>
              <a:gd name="connsiteY41" fmla="*/ 1221401 h 4745608"/>
              <a:gd name="connsiteX42" fmla="*/ 3577446 w 5067201"/>
              <a:gd name="connsiteY42" fmla="*/ 1500691 h 4745608"/>
              <a:gd name="connsiteX43" fmla="*/ 3461833 w 5067201"/>
              <a:gd name="connsiteY43" fmla="*/ 1726308 h 4745608"/>
              <a:gd name="connsiteX44" fmla="*/ 3278953 w 5067201"/>
              <a:gd name="connsiteY44" fmla="*/ 2034918 h 4745608"/>
              <a:gd name="connsiteX45" fmla="*/ 3288742 w 5067201"/>
              <a:gd name="connsiteY45" fmla="*/ 2273460 h 4745608"/>
              <a:gd name="connsiteX46" fmla="*/ 3434288 w 5067201"/>
              <a:gd name="connsiteY46" fmla="*/ 2417577 h 4745608"/>
              <a:gd name="connsiteX47" fmla="*/ 3781217 w 5067201"/>
              <a:gd name="connsiteY47" fmla="*/ 2618845 h 4745608"/>
              <a:gd name="connsiteX48" fmla="*/ 4079053 w 5067201"/>
              <a:gd name="connsiteY48" fmla="*/ 2777868 h 4745608"/>
              <a:gd name="connsiteX49" fmla="*/ 5011598 w 5067201"/>
              <a:gd name="connsiteY49" fmla="*/ 3189329 h 4745608"/>
              <a:gd name="connsiteX50" fmla="*/ 4955377 w 5067201"/>
              <a:gd name="connsiteY50" fmla="*/ 3340389 h 4745608"/>
              <a:gd name="connsiteX51" fmla="*/ 4070190 w 5067201"/>
              <a:gd name="connsiteY51" fmla="*/ 3021367 h 4745608"/>
              <a:gd name="connsiteX52" fmla="*/ 3460193 w 5067201"/>
              <a:gd name="connsiteY52" fmla="*/ 2852901 h 4745608"/>
              <a:gd name="connsiteX53" fmla="*/ 3217865 w 5067201"/>
              <a:gd name="connsiteY53" fmla="*/ 2829045 h 4745608"/>
              <a:gd name="connsiteX54" fmla="*/ 3025524 w 5067201"/>
              <a:gd name="connsiteY54" fmla="*/ 2858861 h 4745608"/>
              <a:gd name="connsiteX55" fmla="*/ 2832855 w 5067201"/>
              <a:gd name="connsiteY55" fmla="*/ 2930924 h 4745608"/>
              <a:gd name="connsiteX56" fmla="*/ 2820111 w 5067201"/>
              <a:gd name="connsiteY56" fmla="*/ 3026344 h 4745608"/>
              <a:gd name="connsiteX57" fmla="*/ 2959241 w 5067201"/>
              <a:gd name="connsiteY57" fmla="*/ 3167976 h 4745608"/>
              <a:gd name="connsiteX58" fmla="*/ 3176083 w 5067201"/>
              <a:gd name="connsiteY58" fmla="*/ 3269358 h 4745608"/>
              <a:gd name="connsiteX59" fmla="*/ 3388239 w 5067201"/>
              <a:gd name="connsiteY59" fmla="*/ 3442290 h 4745608"/>
              <a:gd name="connsiteX60" fmla="*/ 3212014 w 5067201"/>
              <a:gd name="connsiteY60" fmla="*/ 3336948 h 4745608"/>
              <a:gd name="connsiteX61" fmla="*/ 3004633 w 5067201"/>
              <a:gd name="connsiteY61" fmla="*/ 3276814 h 4745608"/>
              <a:gd name="connsiteX62" fmla="*/ 2771676 w 5067201"/>
              <a:gd name="connsiteY62" fmla="*/ 3166987 h 4745608"/>
              <a:gd name="connsiteX63" fmla="*/ 2638873 w 5067201"/>
              <a:gd name="connsiteY63" fmla="*/ 3097908 h 4745608"/>
              <a:gd name="connsiteX64" fmla="*/ 2570293 w 5067201"/>
              <a:gd name="connsiteY64" fmla="*/ 3109338 h 4745608"/>
              <a:gd name="connsiteX65" fmla="*/ 2525557 w 5067201"/>
              <a:gd name="connsiteY65" fmla="*/ 3326508 h 4745608"/>
              <a:gd name="connsiteX66" fmla="*/ 2584349 w 5067201"/>
              <a:gd name="connsiteY66" fmla="*/ 3577470 h 4745608"/>
              <a:gd name="connsiteX67" fmla="*/ 2663703 w 5067201"/>
              <a:gd name="connsiteY67" fmla="*/ 3996904 h 4745608"/>
              <a:gd name="connsiteX68" fmla="*/ 2633113 w 5067201"/>
              <a:gd name="connsiteY68" fmla="*/ 4192703 h 4745608"/>
              <a:gd name="connsiteX69" fmla="*/ 2539703 w 5067201"/>
              <a:gd name="connsiteY69" fmla="*/ 4455574 h 4745608"/>
              <a:gd name="connsiteX70" fmla="*/ 2595212 w 5067201"/>
              <a:gd name="connsiteY70" fmla="*/ 3945217 h 4745608"/>
              <a:gd name="connsiteX71" fmla="*/ 2481240 w 5067201"/>
              <a:gd name="connsiteY71" fmla="*/ 3566538 h 4745608"/>
              <a:gd name="connsiteX72" fmla="*/ 2307403 w 5067201"/>
              <a:gd name="connsiteY72" fmla="*/ 3166488 h 4745608"/>
              <a:gd name="connsiteX73" fmla="*/ 2261683 w 5067201"/>
              <a:gd name="connsiteY73" fmla="*/ 3063618 h 4745608"/>
              <a:gd name="connsiteX74" fmla="*/ 2078803 w 5067201"/>
              <a:gd name="connsiteY74" fmla="*/ 2949318 h 4745608"/>
              <a:gd name="connsiteX75" fmla="*/ 1824299 w 5067201"/>
              <a:gd name="connsiteY75" fmla="*/ 3002494 h 4745608"/>
              <a:gd name="connsiteX76" fmla="*/ 1412162 w 5067201"/>
              <a:gd name="connsiteY76" fmla="*/ 3235573 h 4745608"/>
              <a:gd name="connsiteX77" fmla="*/ 1381573 w 5067201"/>
              <a:gd name="connsiteY77" fmla="*/ 3680838 h 4745608"/>
              <a:gd name="connsiteX78" fmla="*/ 1340867 w 5067201"/>
              <a:gd name="connsiteY78" fmla="*/ 3980504 h 4745608"/>
              <a:gd name="connsiteX79" fmla="*/ 1197619 w 5067201"/>
              <a:gd name="connsiteY79" fmla="*/ 4738831 h 4745608"/>
              <a:gd name="connsiteX80" fmla="*/ 1220896 w 5067201"/>
              <a:gd name="connsiteY80" fmla="*/ 4338309 h 4745608"/>
              <a:gd name="connsiteX81" fmla="*/ 1242772 w 5067201"/>
              <a:gd name="connsiteY81" fmla="*/ 4080888 h 4745608"/>
              <a:gd name="connsiteX82" fmla="*/ 1198693 w 5067201"/>
              <a:gd name="connsiteY82" fmla="*/ 3909438 h 4745608"/>
              <a:gd name="connsiteX83" fmla="*/ 970093 w 5067201"/>
              <a:gd name="connsiteY83" fmla="*/ 3989448 h 4745608"/>
              <a:gd name="connsiteX84" fmla="*/ 766328 w 5067201"/>
              <a:gd name="connsiteY84" fmla="*/ 4131990 h 4745608"/>
              <a:gd name="connsiteX85" fmla="*/ 555808 w 5067201"/>
              <a:gd name="connsiteY85" fmla="*/ 4355688 h 4745608"/>
              <a:gd name="connsiteX86" fmla="*/ 785900 w 5067201"/>
              <a:gd name="connsiteY86" fmla="*/ 4017771 h 4745608"/>
              <a:gd name="connsiteX87" fmla="*/ 1130113 w 5067201"/>
              <a:gd name="connsiteY87" fmla="*/ 3817500 h 4745608"/>
              <a:gd name="connsiteX88" fmla="*/ 1278703 w 5067201"/>
              <a:gd name="connsiteY88" fmla="*/ 3726558 h 4745608"/>
              <a:gd name="connsiteX89" fmla="*/ 1269661 w 5067201"/>
              <a:gd name="connsiteY89" fmla="*/ 3390117 h 4745608"/>
              <a:gd name="connsiteX90" fmla="*/ 1309620 w 5067201"/>
              <a:gd name="connsiteY90" fmla="*/ 3169963 h 4745608"/>
              <a:gd name="connsiteX91" fmla="*/ 1393003 w 5067201"/>
              <a:gd name="connsiteY91" fmla="*/ 3052188 h 4745608"/>
              <a:gd name="connsiteX92" fmla="*/ 1080693 w 5067201"/>
              <a:gd name="connsiteY92" fmla="*/ 2984604 h 4745608"/>
              <a:gd name="connsiteX93" fmla="*/ 663453 w 5067201"/>
              <a:gd name="connsiteY93" fmla="*/ 3023360 h 4745608"/>
              <a:gd name="connsiteX94" fmla="*/ 235111 w 5067201"/>
              <a:gd name="connsiteY94" fmla="*/ 3217172 h 4745608"/>
              <a:gd name="connsiteX95" fmla="*/ 421453 w 5067201"/>
              <a:gd name="connsiteY95" fmla="*/ 3029328 h 4745608"/>
              <a:gd name="connsiteX96" fmla="*/ 627193 w 5067201"/>
              <a:gd name="connsiteY96" fmla="*/ 2926458 h 4745608"/>
              <a:gd name="connsiteX97" fmla="*/ 854480 w 5067201"/>
              <a:gd name="connsiteY97" fmla="*/ 2889178 h 4745608"/>
              <a:gd name="connsiteX98" fmla="*/ 1149272 w 5067201"/>
              <a:gd name="connsiteY98" fmla="*/ 2889676 h 4745608"/>
              <a:gd name="connsiteX99" fmla="*/ 1531894 w 5067201"/>
              <a:gd name="connsiteY99" fmla="*/ 2917507 h 4745608"/>
              <a:gd name="connsiteX100" fmla="*/ 1860559 w 5067201"/>
              <a:gd name="connsiteY100" fmla="*/ 2766431 h 4745608"/>
              <a:gd name="connsiteX101" fmla="*/ 1701613 w 5067201"/>
              <a:gd name="connsiteY101" fmla="*/ 2263518 h 4745608"/>
              <a:gd name="connsiteX102" fmla="*/ 1690183 w 5067201"/>
              <a:gd name="connsiteY102" fmla="*/ 1966338 h 4745608"/>
              <a:gd name="connsiteX103" fmla="*/ 1381991 w 5067201"/>
              <a:gd name="connsiteY103" fmla="*/ 1841604 h 4745608"/>
              <a:gd name="connsiteX104" fmla="*/ 1095823 w 5067201"/>
              <a:gd name="connsiteY104" fmla="*/ 1714878 h 4745608"/>
              <a:gd name="connsiteX105" fmla="*/ 746507 w 5067201"/>
              <a:gd name="connsiteY105" fmla="*/ 1626415 h 4745608"/>
              <a:gd name="connsiteX106" fmla="*/ 352873 w 5067201"/>
              <a:gd name="connsiteY106" fmla="*/ 1726308 h 4745608"/>
              <a:gd name="connsiteX107" fmla="*/ 113171 w 5067201"/>
              <a:gd name="connsiteY107" fmla="*/ 1763582 h 4745608"/>
              <a:gd name="connsiteX108" fmla="*/ 9973 w 5067201"/>
              <a:gd name="connsiteY108" fmla="*/ 1737738 h 4745608"/>
              <a:gd name="connsiteX109" fmla="*/ 348516 w 5067201"/>
              <a:gd name="connsiteY109" fmla="*/ 1643812 h 4745608"/>
              <a:gd name="connsiteX110" fmla="*/ 653097 w 5067201"/>
              <a:gd name="connsiteY110" fmla="*/ 1543920 h 4745608"/>
              <a:gd name="connsiteX111" fmla="*/ 1072963 w 5067201"/>
              <a:gd name="connsiteY111" fmla="*/ 1612008 h 4745608"/>
              <a:gd name="connsiteX112" fmla="*/ 1244413 w 5067201"/>
              <a:gd name="connsiteY112" fmla="*/ 1657728 h 4745608"/>
              <a:gd name="connsiteX113" fmla="*/ 1205766 w 5067201"/>
              <a:gd name="connsiteY113" fmla="*/ 1451988 h 4745608"/>
              <a:gd name="connsiteX114" fmla="*/ 1046313 w 5067201"/>
              <a:gd name="connsiteY114" fmla="*/ 815409 h 4745608"/>
              <a:gd name="connsiteX115" fmla="*/ 1221553 w 5067201"/>
              <a:gd name="connsiteY115" fmla="*/ 1211958 h 4745608"/>
              <a:gd name="connsiteX0" fmla="*/ 1221553 w 5015709"/>
              <a:gd name="connsiteY0" fmla="*/ 1211958 h 4745608"/>
              <a:gd name="connsiteX1" fmla="*/ 1343911 w 5015709"/>
              <a:gd name="connsiteY1" fmla="*/ 1559828 h 4745608"/>
              <a:gd name="connsiteX2" fmla="*/ 1553023 w 5015709"/>
              <a:gd name="connsiteY2" fmla="*/ 1657728 h 4745608"/>
              <a:gd name="connsiteX3" fmla="*/ 1907353 w 5015709"/>
              <a:gd name="connsiteY3" fmla="*/ 1680588 h 4745608"/>
              <a:gd name="connsiteX4" fmla="*/ 2021653 w 5015709"/>
              <a:gd name="connsiteY4" fmla="*/ 1543428 h 4745608"/>
              <a:gd name="connsiteX5" fmla="*/ 2124523 w 5015709"/>
              <a:gd name="connsiteY5" fmla="*/ 1291968 h 4745608"/>
              <a:gd name="connsiteX6" fmla="*/ 2124523 w 5015709"/>
              <a:gd name="connsiteY6" fmla="*/ 1120518 h 4745608"/>
              <a:gd name="connsiteX7" fmla="*/ 2068029 w 5015709"/>
              <a:gd name="connsiteY7" fmla="*/ 825325 h 4745608"/>
              <a:gd name="connsiteX8" fmla="*/ 2078803 w 5015709"/>
              <a:gd name="connsiteY8" fmla="*/ 777618 h 4745608"/>
              <a:gd name="connsiteX9" fmla="*/ 2170243 w 5015709"/>
              <a:gd name="connsiteY9" fmla="*/ 1086228 h 4745608"/>
              <a:gd name="connsiteX10" fmla="*/ 2215963 w 5015709"/>
              <a:gd name="connsiteY10" fmla="*/ 1269108 h 4745608"/>
              <a:gd name="connsiteX11" fmla="*/ 2284543 w 5015709"/>
              <a:gd name="connsiteY11" fmla="*/ 1303398 h 4745608"/>
              <a:gd name="connsiteX12" fmla="*/ 2330263 w 5015709"/>
              <a:gd name="connsiteY12" fmla="*/ 1166238 h 4745608"/>
              <a:gd name="connsiteX13" fmla="*/ 2467423 w 5015709"/>
              <a:gd name="connsiteY13" fmla="*/ 880488 h 4745608"/>
              <a:gd name="connsiteX14" fmla="*/ 2558863 w 5015709"/>
              <a:gd name="connsiteY14" fmla="*/ 640458 h 4745608"/>
              <a:gd name="connsiteX15" fmla="*/ 2616013 w 5015709"/>
              <a:gd name="connsiteY15" fmla="*/ 537588 h 4745608"/>
              <a:gd name="connsiteX16" fmla="*/ 2558863 w 5015709"/>
              <a:gd name="connsiteY16" fmla="*/ 789048 h 4745608"/>
              <a:gd name="connsiteX17" fmla="*/ 2444563 w 5015709"/>
              <a:gd name="connsiteY17" fmla="*/ 1097658 h 4745608"/>
              <a:gd name="connsiteX18" fmla="*/ 2375983 w 5015709"/>
              <a:gd name="connsiteY18" fmla="*/ 1406268 h 4745608"/>
              <a:gd name="connsiteX19" fmla="*/ 2558863 w 5015709"/>
              <a:gd name="connsiteY19" fmla="*/ 1577718 h 4745608"/>
              <a:gd name="connsiteX20" fmla="*/ 2878903 w 5015709"/>
              <a:gd name="connsiteY20" fmla="*/ 1657728 h 4745608"/>
              <a:gd name="connsiteX21" fmla="*/ 3187513 w 5015709"/>
              <a:gd name="connsiteY21" fmla="*/ 1657728 h 4745608"/>
              <a:gd name="connsiteX22" fmla="*/ 3370393 w 5015709"/>
              <a:gd name="connsiteY22" fmla="*/ 1566288 h 4745608"/>
              <a:gd name="connsiteX23" fmla="*/ 3488066 w 5015709"/>
              <a:gd name="connsiteY23" fmla="*/ 1246753 h 4745608"/>
              <a:gd name="connsiteX24" fmla="*/ 3495138 w 5015709"/>
              <a:gd name="connsiteY24" fmla="*/ 1115548 h 4745608"/>
              <a:gd name="connsiteX25" fmla="*/ 3493650 w 5015709"/>
              <a:gd name="connsiteY25" fmla="*/ 1063976 h 4745608"/>
              <a:gd name="connsiteX26" fmla="*/ 3450403 w 5015709"/>
              <a:gd name="connsiteY26" fmla="*/ 777618 h 4745608"/>
              <a:gd name="connsiteX27" fmla="*/ 3119893 w 5015709"/>
              <a:gd name="connsiteY27" fmla="*/ 321571 h 4745608"/>
              <a:gd name="connsiteX28" fmla="*/ 3497351 w 5015709"/>
              <a:gd name="connsiteY28" fmla="*/ 674883 h 4745608"/>
              <a:gd name="connsiteX29" fmla="*/ 3759013 w 5015709"/>
              <a:gd name="connsiteY29" fmla="*/ 571878 h 4745608"/>
              <a:gd name="connsiteX30" fmla="*/ 3999043 w 5015709"/>
              <a:gd name="connsiteY30" fmla="*/ 91818 h 4745608"/>
              <a:gd name="connsiteX31" fmla="*/ 4033333 w 5015709"/>
              <a:gd name="connsiteY31" fmla="*/ 11808 h 4745608"/>
              <a:gd name="connsiteX32" fmla="*/ 3984569 w 5015709"/>
              <a:gd name="connsiteY32" fmla="*/ 247366 h 4745608"/>
              <a:gd name="connsiteX33" fmla="*/ 3812791 w 5015709"/>
              <a:gd name="connsiteY33" fmla="*/ 647417 h 4745608"/>
              <a:gd name="connsiteX34" fmla="*/ 3592906 w 5015709"/>
              <a:gd name="connsiteY34" fmla="*/ 811408 h 4745608"/>
              <a:gd name="connsiteX35" fmla="*/ 3604425 w 5015709"/>
              <a:gd name="connsiteY35" fmla="*/ 999253 h 4745608"/>
              <a:gd name="connsiteX36" fmla="*/ 3872985 w 5015709"/>
              <a:gd name="connsiteY36" fmla="*/ 881976 h 4745608"/>
              <a:gd name="connsiteX37" fmla="*/ 4200754 w 5015709"/>
              <a:gd name="connsiteY37" fmla="*/ 774136 h 4745608"/>
              <a:gd name="connsiteX38" fmla="*/ 4064251 w 5015709"/>
              <a:gd name="connsiteY38" fmla="*/ 847195 h 4745608"/>
              <a:gd name="connsiteX39" fmla="*/ 3818880 w 5015709"/>
              <a:gd name="connsiteY39" fmla="*/ 991305 h 4745608"/>
              <a:gd name="connsiteX40" fmla="*/ 3658531 w 5015709"/>
              <a:gd name="connsiteY40" fmla="*/ 1093178 h 4745608"/>
              <a:gd name="connsiteX41" fmla="*/ 3622838 w 5015709"/>
              <a:gd name="connsiteY41" fmla="*/ 1221401 h 4745608"/>
              <a:gd name="connsiteX42" fmla="*/ 3577446 w 5015709"/>
              <a:gd name="connsiteY42" fmla="*/ 1500691 h 4745608"/>
              <a:gd name="connsiteX43" fmla="*/ 3461833 w 5015709"/>
              <a:gd name="connsiteY43" fmla="*/ 1726308 h 4745608"/>
              <a:gd name="connsiteX44" fmla="*/ 3278953 w 5015709"/>
              <a:gd name="connsiteY44" fmla="*/ 2034918 h 4745608"/>
              <a:gd name="connsiteX45" fmla="*/ 3288742 w 5015709"/>
              <a:gd name="connsiteY45" fmla="*/ 2273460 h 4745608"/>
              <a:gd name="connsiteX46" fmla="*/ 3434288 w 5015709"/>
              <a:gd name="connsiteY46" fmla="*/ 2417577 h 4745608"/>
              <a:gd name="connsiteX47" fmla="*/ 3781217 w 5015709"/>
              <a:gd name="connsiteY47" fmla="*/ 2618845 h 4745608"/>
              <a:gd name="connsiteX48" fmla="*/ 4079053 w 5015709"/>
              <a:gd name="connsiteY48" fmla="*/ 2777868 h 4745608"/>
              <a:gd name="connsiteX49" fmla="*/ 5011598 w 5015709"/>
              <a:gd name="connsiteY49" fmla="*/ 3189329 h 4745608"/>
              <a:gd name="connsiteX50" fmla="*/ 4955377 w 5015709"/>
              <a:gd name="connsiteY50" fmla="*/ 3340389 h 4745608"/>
              <a:gd name="connsiteX51" fmla="*/ 4070190 w 5015709"/>
              <a:gd name="connsiteY51" fmla="*/ 3021367 h 4745608"/>
              <a:gd name="connsiteX52" fmla="*/ 3460193 w 5015709"/>
              <a:gd name="connsiteY52" fmla="*/ 2852901 h 4745608"/>
              <a:gd name="connsiteX53" fmla="*/ 3217865 w 5015709"/>
              <a:gd name="connsiteY53" fmla="*/ 2829045 h 4745608"/>
              <a:gd name="connsiteX54" fmla="*/ 3025524 w 5015709"/>
              <a:gd name="connsiteY54" fmla="*/ 2858861 h 4745608"/>
              <a:gd name="connsiteX55" fmla="*/ 2832855 w 5015709"/>
              <a:gd name="connsiteY55" fmla="*/ 2930924 h 4745608"/>
              <a:gd name="connsiteX56" fmla="*/ 2820111 w 5015709"/>
              <a:gd name="connsiteY56" fmla="*/ 3026344 h 4745608"/>
              <a:gd name="connsiteX57" fmla="*/ 2959241 w 5015709"/>
              <a:gd name="connsiteY57" fmla="*/ 3167976 h 4745608"/>
              <a:gd name="connsiteX58" fmla="*/ 3176083 w 5015709"/>
              <a:gd name="connsiteY58" fmla="*/ 3269358 h 4745608"/>
              <a:gd name="connsiteX59" fmla="*/ 3388239 w 5015709"/>
              <a:gd name="connsiteY59" fmla="*/ 3442290 h 4745608"/>
              <a:gd name="connsiteX60" fmla="*/ 3212014 w 5015709"/>
              <a:gd name="connsiteY60" fmla="*/ 3336948 h 4745608"/>
              <a:gd name="connsiteX61" fmla="*/ 3004633 w 5015709"/>
              <a:gd name="connsiteY61" fmla="*/ 3276814 h 4745608"/>
              <a:gd name="connsiteX62" fmla="*/ 2771676 w 5015709"/>
              <a:gd name="connsiteY62" fmla="*/ 3166987 h 4745608"/>
              <a:gd name="connsiteX63" fmla="*/ 2638873 w 5015709"/>
              <a:gd name="connsiteY63" fmla="*/ 3097908 h 4745608"/>
              <a:gd name="connsiteX64" fmla="*/ 2570293 w 5015709"/>
              <a:gd name="connsiteY64" fmla="*/ 3109338 h 4745608"/>
              <a:gd name="connsiteX65" fmla="*/ 2525557 w 5015709"/>
              <a:gd name="connsiteY65" fmla="*/ 3326508 h 4745608"/>
              <a:gd name="connsiteX66" fmla="*/ 2584349 w 5015709"/>
              <a:gd name="connsiteY66" fmla="*/ 3577470 h 4745608"/>
              <a:gd name="connsiteX67" fmla="*/ 2663703 w 5015709"/>
              <a:gd name="connsiteY67" fmla="*/ 3996904 h 4745608"/>
              <a:gd name="connsiteX68" fmla="*/ 2633113 w 5015709"/>
              <a:gd name="connsiteY68" fmla="*/ 4192703 h 4745608"/>
              <a:gd name="connsiteX69" fmla="*/ 2539703 w 5015709"/>
              <a:gd name="connsiteY69" fmla="*/ 4455574 h 4745608"/>
              <a:gd name="connsiteX70" fmla="*/ 2595212 w 5015709"/>
              <a:gd name="connsiteY70" fmla="*/ 3945217 h 4745608"/>
              <a:gd name="connsiteX71" fmla="*/ 2481240 w 5015709"/>
              <a:gd name="connsiteY71" fmla="*/ 3566538 h 4745608"/>
              <a:gd name="connsiteX72" fmla="*/ 2307403 w 5015709"/>
              <a:gd name="connsiteY72" fmla="*/ 3166488 h 4745608"/>
              <a:gd name="connsiteX73" fmla="*/ 2261683 w 5015709"/>
              <a:gd name="connsiteY73" fmla="*/ 3063618 h 4745608"/>
              <a:gd name="connsiteX74" fmla="*/ 2078803 w 5015709"/>
              <a:gd name="connsiteY74" fmla="*/ 2949318 h 4745608"/>
              <a:gd name="connsiteX75" fmla="*/ 1824299 w 5015709"/>
              <a:gd name="connsiteY75" fmla="*/ 3002494 h 4745608"/>
              <a:gd name="connsiteX76" fmla="*/ 1412162 w 5015709"/>
              <a:gd name="connsiteY76" fmla="*/ 3235573 h 4745608"/>
              <a:gd name="connsiteX77" fmla="*/ 1381573 w 5015709"/>
              <a:gd name="connsiteY77" fmla="*/ 3680838 h 4745608"/>
              <a:gd name="connsiteX78" fmla="*/ 1340867 w 5015709"/>
              <a:gd name="connsiteY78" fmla="*/ 3980504 h 4745608"/>
              <a:gd name="connsiteX79" fmla="*/ 1197619 w 5015709"/>
              <a:gd name="connsiteY79" fmla="*/ 4738831 h 4745608"/>
              <a:gd name="connsiteX80" fmla="*/ 1220896 w 5015709"/>
              <a:gd name="connsiteY80" fmla="*/ 4338309 h 4745608"/>
              <a:gd name="connsiteX81" fmla="*/ 1242772 w 5015709"/>
              <a:gd name="connsiteY81" fmla="*/ 4080888 h 4745608"/>
              <a:gd name="connsiteX82" fmla="*/ 1198693 w 5015709"/>
              <a:gd name="connsiteY82" fmla="*/ 3909438 h 4745608"/>
              <a:gd name="connsiteX83" fmla="*/ 970093 w 5015709"/>
              <a:gd name="connsiteY83" fmla="*/ 3989448 h 4745608"/>
              <a:gd name="connsiteX84" fmla="*/ 766328 w 5015709"/>
              <a:gd name="connsiteY84" fmla="*/ 4131990 h 4745608"/>
              <a:gd name="connsiteX85" fmla="*/ 555808 w 5015709"/>
              <a:gd name="connsiteY85" fmla="*/ 4355688 h 4745608"/>
              <a:gd name="connsiteX86" fmla="*/ 785900 w 5015709"/>
              <a:gd name="connsiteY86" fmla="*/ 4017771 h 4745608"/>
              <a:gd name="connsiteX87" fmla="*/ 1130113 w 5015709"/>
              <a:gd name="connsiteY87" fmla="*/ 3817500 h 4745608"/>
              <a:gd name="connsiteX88" fmla="*/ 1278703 w 5015709"/>
              <a:gd name="connsiteY88" fmla="*/ 3726558 h 4745608"/>
              <a:gd name="connsiteX89" fmla="*/ 1269661 w 5015709"/>
              <a:gd name="connsiteY89" fmla="*/ 3390117 h 4745608"/>
              <a:gd name="connsiteX90" fmla="*/ 1309620 w 5015709"/>
              <a:gd name="connsiteY90" fmla="*/ 3169963 h 4745608"/>
              <a:gd name="connsiteX91" fmla="*/ 1393003 w 5015709"/>
              <a:gd name="connsiteY91" fmla="*/ 3052188 h 4745608"/>
              <a:gd name="connsiteX92" fmla="*/ 1080693 w 5015709"/>
              <a:gd name="connsiteY92" fmla="*/ 2984604 h 4745608"/>
              <a:gd name="connsiteX93" fmla="*/ 663453 w 5015709"/>
              <a:gd name="connsiteY93" fmla="*/ 3023360 h 4745608"/>
              <a:gd name="connsiteX94" fmla="*/ 235111 w 5015709"/>
              <a:gd name="connsiteY94" fmla="*/ 3217172 h 4745608"/>
              <a:gd name="connsiteX95" fmla="*/ 421453 w 5015709"/>
              <a:gd name="connsiteY95" fmla="*/ 3029328 h 4745608"/>
              <a:gd name="connsiteX96" fmla="*/ 627193 w 5015709"/>
              <a:gd name="connsiteY96" fmla="*/ 2926458 h 4745608"/>
              <a:gd name="connsiteX97" fmla="*/ 854480 w 5015709"/>
              <a:gd name="connsiteY97" fmla="*/ 2889178 h 4745608"/>
              <a:gd name="connsiteX98" fmla="*/ 1149272 w 5015709"/>
              <a:gd name="connsiteY98" fmla="*/ 2889676 h 4745608"/>
              <a:gd name="connsiteX99" fmla="*/ 1531894 w 5015709"/>
              <a:gd name="connsiteY99" fmla="*/ 2917507 h 4745608"/>
              <a:gd name="connsiteX100" fmla="*/ 1860559 w 5015709"/>
              <a:gd name="connsiteY100" fmla="*/ 2766431 h 4745608"/>
              <a:gd name="connsiteX101" fmla="*/ 1701613 w 5015709"/>
              <a:gd name="connsiteY101" fmla="*/ 2263518 h 4745608"/>
              <a:gd name="connsiteX102" fmla="*/ 1690183 w 5015709"/>
              <a:gd name="connsiteY102" fmla="*/ 1966338 h 4745608"/>
              <a:gd name="connsiteX103" fmla="*/ 1381991 w 5015709"/>
              <a:gd name="connsiteY103" fmla="*/ 1841604 h 4745608"/>
              <a:gd name="connsiteX104" fmla="*/ 1095823 w 5015709"/>
              <a:gd name="connsiteY104" fmla="*/ 1714878 h 4745608"/>
              <a:gd name="connsiteX105" fmla="*/ 746507 w 5015709"/>
              <a:gd name="connsiteY105" fmla="*/ 1626415 h 4745608"/>
              <a:gd name="connsiteX106" fmla="*/ 352873 w 5015709"/>
              <a:gd name="connsiteY106" fmla="*/ 1726308 h 4745608"/>
              <a:gd name="connsiteX107" fmla="*/ 113171 w 5015709"/>
              <a:gd name="connsiteY107" fmla="*/ 1763582 h 4745608"/>
              <a:gd name="connsiteX108" fmla="*/ 9973 w 5015709"/>
              <a:gd name="connsiteY108" fmla="*/ 1737738 h 4745608"/>
              <a:gd name="connsiteX109" fmla="*/ 348516 w 5015709"/>
              <a:gd name="connsiteY109" fmla="*/ 1643812 h 4745608"/>
              <a:gd name="connsiteX110" fmla="*/ 653097 w 5015709"/>
              <a:gd name="connsiteY110" fmla="*/ 1543920 h 4745608"/>
              <a:gd name="connsiteX111" fmla="*/ 1072963 w 5015709"/>
              <a:gd name="connsiteY111" fmla="*/ 1612008 h 4745608"/>
              <a:gd name="connsiteX112" fmla="*/ 1244413 w 5015709"/>
              <a:gd name="connsiteY112" fmla="*/ 1657728 h 4745608"/>
              <a:gd name="connsiteX113" fmla="*/ 1205766 w 5015709"/>
              <a:gd name="connsiteY113" fmla="*/ 1451988 h 4745608"/>
              <a:gd name="connsiteX114" fmla="*/ 1046313 w 5015709"/>
              <a:gd name="connsiteY114" fmla="*/ 815409 h 4745608"/>
              <a:gd name="connsiteX115" fmla="*/ 1221553 w 5015709"/>
              <a:gd name="connsiteY115" fmla="*/ 1211958 h 4745608"/>
              <a:gd name="connsiteX0" fmla="*/ 1221553 w 5063469"/>
              <a:gd name="connsiteY0" fmla="*/ 1211958 h 4745608"/>
              <a:gd name="connsiteX1" fmla="*/ 1343911 w 5063469"/>
              <a:gd name="connsiteY1" fmla="*/ 1559828 h 4745608"/>
              <a:gd name="connsiteX2" fmla="*/ 1553023 w 5063469"/>
              <a:gd name="connsiteY2" fmla="*/ 1657728 h 4745608"/>
              <a:gd name="connsiteX3" fmla="*/ 1907353 w 5063469"/>
              <a:gd name="connsiteY3" fmla="*/ 1680588 h 4745608"/>
              <a:gd name="connsiteX4" fmla="*/ 2021653 w 5063469"/>
              <a:gd name="connsiteY4" fmla="*/ 1543428 h 4745608"/>
              <a:gd name="connsiteX5" fmla="*/ 2124523 w 5063469"/>
              <a:gd name="connsiteY5" fmla="*/ 1291968 h 4745608"/>
              <a:gd name="connsiteX6" fmla="*/ 2124523 w 5063469"/>
              <a:gd name="connsiteY6" fmla="*/ 1120518 h 4745608"/>
              <a:gd name="connsiteX7" fmla="*/ 2068029 w 5063469"/>
              <a:gd name="connsiteY7" fmla="*/ 825325 h 4745608"/>
              <a:gd name="connsiteX8" fmla="*/ 2078803 w 5063469"/>
              <a:gd name="connsiteY8" fmla="*/ 777618 h 4745608"/>
              <a:gd name="connsiteX9" fmla="*/ 2170243 w 5063469"/>
              <a:gd name="connsiteY9" fmla="*/ 1086228 h 4745608"/>
              <a:gd name="connsiteX10" fmla="*/ 2215963 w 5063469"/>
              <a:gd name="connsiteY10" fmla="*/ 1269108 h 4745608"/>
              <a:gd name="connsiteX11" fmla="*/ 2284543 w 5063469"/>
              <a:gd name="connsiteY11" fmla="*/ 1303398 h 4745608"/>
              <a:gd name="connsiteX12" fmla="*/ 2330263 w 5063469"/>
              <a:gd name="connsiteY12" fmla="*/ 1166238 h 4745608"/>
              <a:gd name="connsiteX13" fmla="*/ 2467423 w 5063469"/>
              <a:gd name="connsiteY13" fmla="*/ 880488 h 4745608"/>
              <a:gd name="connsiteX14" fmla="*/ 2558863 w 5063469"/>
              <a:gd name="connsiteY14" fmla="*/ 640458 h 4745608"/>
              <a:gd name="connsiteX15" fmla="*/ 2616013 w 5063469"/>
              <a:gd name="connsiteY15" fmla="*/ 537588 h 4745608"/>
              <a:gd name="connsiteX16" fmla="*/ 2558863 w 5063469"/>
              <a:gd name="connsiteY16" fmla="*/ 789048 h 4745608"/>
              <a:gd name="connsiteX17" fmla="*/ 2444563 w 5063469"/>
              <a:gd name="connsiteY17" fmla="*/ 1097658 h 4745608"/>
              <a:gd name="connsiteX18" fmla="*/ 2375983 w 5063469"/>
              <a:gd name="connsiteY18" fmla="*/ 1406268 h 4745608"/>
              <a:gd name="connsiteX19" fmla="*/ 2558863 w 5063469"/>
              <a:gd name="connsiteY19" fmla="*/ 1577718 h 4745608"/>
              <a:gd name="connsiteX20" fmla="*/ 2878903 w 5063469"/>
              <a:gd name="connsiteY20" fmla="*/ 1657728 h 4745608"/>
              <a:gd name="connsiteX21" fmla="*/ 3187513 w 5063469"/>
              <a:gd name="connsiteY21" fmla="*/ 1657728 h 4745608"/>
              <a:gd name="connsiteX22" fmla="*/ 3370393 w 5063469"/>
              <a:gd name="connsiteY22" fmla="*/ 1566288 h 4745608"/>
              <a:gd name="connsiteX23" fmla="*/ 3488066 w 5063469"/>
              <a:gd name="connsiteY23" fmla="*/ 1246753 h 4745608"/>
              <a:gd name="connsiteX24" fmla="*/ 3495138 w 5063469"/>
              <a:gd name="connsiteY24" fmla="*/ 1115548 h 4745608"/>
              <a:gd name="connsiteX25" fmla="*/ 3493650 w 5063469"/>
              <a:gd name="connsiteY25" fmla="*/ 1063976 h 4745608"/>
              <a:gd name="connsiteX26" fmla="*/ 3450403 w 5063469"/>
              <a:gd name="connsiteY26" fmla="*/ 777618 h 4745608"/>
              <a:gd name="connsiteX27" fmla="*/ 3119893 w 5063469"/>
              <a:gd name="connsiteY27" fmla="*/ 321571 h 4745608"/>
              <a:gd name="connsiteX28" fmla="*/ 3497351 w 5063469"/>
              <a:gd name="connsiteY28" fmla="*/ 674883 h 4745608"/>
              <a:gd name="connsiteX29" fmla="*/ 3759013 w 5063469"/>
              <a:gd name="connsiteY29" fmla="*/ 571878 h 4745608"/>
              <a:gd name="connsiteX30" fmla="*/ 3999043 w 5063469"/>
              <a:gd name="connsiteY30" fmla="*/ 91818 h 4745608"/>
              <a:gd name="connsiteX31" fmla="*/ 4033333 w 5063469"/>
              <a:gd name="connsiteY31" fmla="*/ 11808 h 4745608"/>
              <a:gd name="connsiteX32" fmla="*/ 3984569 w 5063469"/>
              <a:gd name="connsiteY32" fmla="*/ 247366 h 4745608"/>
              <a:gd name="connsiteX33" fmla="*/ 3812791 w 5063469"/>
              <a:gd name="connsiteY33" fmla="*/ 647417 h 4745608"/>
              <a:gd name="connsiteX34" fmla="*/ 3592906 w 5063469"/>
              <a:gd name="connsiteY34" fmla="*/ 811408 h 4745608"/>
              <a:gd name="connsiteX35" fmla="*/ 3604425 w 5063469"/>
              <a:gd name="connsiteY35" fmla="*/ 999253 h 4745608"/>
              <a:gd name="connsiteX36" fmla="*/ 3872985 w 5063469"/>
              <a:gd name="connsiteY36" fmla="*/ 881976 h 4745608"/>
              <a:gd name="connsiteX37" fmla="*/ 4200754 w 5063469"/>
              <a:gd name="connsiteY37" fmla="*/ 774136 h 4745608"/>
              <a:gd name="connsiteX38" fmla="*/ 4064251 w 5063469"/>
              <a:gd name="connsiteY38" fmla="*/ 847195 h 4745608"/>
              <a:gd name="connsiteX39" fmla="*/ 3818880 w 5063469"/>
              <a:gd name="connsiteY39" fmla="*/ 991305 h 4745608"/>
              <a:gd name="connsiteX40" fmla="*/ 3658531 w 5063469"/>
              <a:gd name="connsiteY40" fmla="*/ 1093178 h 4745608"/>
              <a:gd name="connsiteX41" fmla="*/ 3622838 w 5063469"/>
              <a:gd name="connsiteY41" fmla="*/ 1221401 h 4745608"/>
              <a:gd name="connsiteX42" fmla="*/ 3577446 w 5063469"/>
              <a:gd name="connsiteY42" fmla="*/ 1500691 h 4745608"/>
              <a:gd name="connsiteX43" fmla="*/ 3461833 w 5063469"/>
              <a:gd name="connsiteY43" fmla="*/ 1726308 h 4745608"/>
              <a:gd name="connsiteX44" fmla="*/ 3278953 w 5063469"/>
              <a:gd name="connsiteY44" fmla="*/ 2034918 h 4745608"/>
              <a:gd name="connsiteX45" fmla="*/ 3288742 w 5063469"/>
              <a:gd name="connsiteY45" fmla="*/ 2273460 h 4745608"/>
              <a:gd name="connsiteX46" fmla="*/ 3434288 w 5063469"/>
              <a:gd name="connsiteY46" fmla="*/ 2417577 h 4745608"/>
              <a:gd name="connsiteX47" fmla="*/ 3781217 w 5063469"/>
              <a:gd name="connsiteY47" fmla="*/ 2618845 h 4745608"/>
              <a:gd name="connsiteX48" fmla="*/ 4079053 w 5063469"/>
              <a:gd name="connsiteY48" fmla="*/ 2777868 h 4745608"/>
              <a:gd name="connsiteX49" fmla="*/ 5011598 w 5063469"/>
              <a:gd name="connsiteY49" fmla="*/ 3189329 h 4745608"/>
              <a:gd name="connsiteX50" fmla="*/ 4940575 w 5063469"/>
              <a:gd name="connsiteY50" fmla="*/ 3376168 h 4745608"/>
              <a:gd name="connsiteX51" fmla="*/ 4070190 w 5063469"/>
              <a:gd name="connsiteY51" fmla="*/ 3021367 h 4745608"/>
              <a:gd name="connsiteX52" fmla="*/ 3460193 w 5063469"/>
              <a:gd name="connsiteY52" fmla="*/ 2852901 h 4745608"/>
              <a:gd name="connsiteX53" fmla="*/ 3217865 w 5063469"/>
              <a:gd name="connsiteY53" fmla="*/ 2829045 h 4745608"/>
              <a:gd name="connsiteX54" fmla="*/ 3025524 w 5063469"/>
              <a:gd name="connsiteY54" fmla="*/ 2858861 h 4745608"/>
              <a:gd name="connsiteX55" fmla="*/ 2832855 w 5063469"/>
              <a:gd name="connsiteY55" fmla="*/ 2930924 h 4745608"/>
              <a:gd name="connsiteX56" fmla="*/ 2820111 w 5063469"/>
              <a:gd name="connsiteY56" fmla="*/ 3026344 h 4745608"/>
              <a:gd name="connsiteX57" fmla="*/ 2959241 w 5063469"/>
              <a:gd name="connsiteY57" fmla="*/ 3167976 h 4745608"/>
              <a:gd name="connsiteX58" fmla="*/ 3176083 w 5063469"/>
              <a:gd name="connsiteY58" fmla="*/ 3269358 h 4745608"/>
              <a:gd name="connsiteX59" fmla="*/ 3388239 w 5063469"/>
              <a:gd name="connsiteY59" fmla="*/ 3442290 h 4745608"/>
              <a:gd name="connsiteX60" fmla="*/ 3212014 w 5063469"/>
              <a:gd name="connsiteY60" fmla="*/ 3336948 h 4745608"/>
              <a:gd name="connsiteX61" fmla="*/ 3004633 w 5063469"/>
              <a:gd name="connsiteY61" fmla="*/ 3276814 h 4745608"/>
              <a:gd name="connsiteX62" fmla="*/ 2771676 w 5063469"/>
              <a:gd name="connsiteY62" fmla="*/ 3166987 h 4745608"/>
              <a:gd name="connsiteX63" fmla="*/ 2638873 w 5063469"/>
              <a:gd name="connsiteY63" fmla="*/ 3097908 h 4745608"/>
              <a:gd name="connsiteX64" fmla="*/ 2570293 w 5063469"/>
              <a:gd name="connsiteY64" fmla="*/ 3109338 h 4745608"/>
              <a:gd name="connsiteX65" fmla="*/ 2525557 w 5063469"/>
              <a:gd name="connsiteY65" fmla="*/ 3326508 h 4745608"/>
              <a:gd name="connsiteX66" fmla="*/ 2584349 w 5063469"/>
              <a:gd name="connsiteY66" fmla="*/ 3577470 h 4745608"/>
              <a:gd name="connsiteX67" fmla="*/ 2663703 w 5063469"/>
              <a:gd name="connsiteY67" fmla="*/ 3996904 h 4745608"/>
              <a:gd name="connsiteX68" fmla="*/ 2633113 w 5063469"/>
              <a:gd name="connsiteY68" fmla="*/ 4192703 h 4745608"/>
              <a:gd name="connsiteX69" fmla="*/ 2539703 w 5063469"/>
              <a:gd name="connsiteY69" fmla="*/ 4455574 h 4745608"/>
              <a:gd name="connsiteX70" fmla="*/ 2595212 w 5063469"/>
              <a:gd name="connsiteY70" fmla="*/ 3945217 h 4745608"/>
              <a:gd name="connsiteX71" fmla="*/ 2481240 w 5063469"/>
              <a:gd name="connsiteY71" fmla="*/ 3566538 h 4745608"/>
              <a:gd name="connsiteX72" fmla="*/ 2307403 w 5063469"/>
              <a:gd name="connsiteY72" fmla="*/ 3166488 h 4745608"/>
              <a:gd name="connsiteX73" fmla="*/ 2261683 w 5063469"/>
              <a:gd name="connsiteY73" fmla="*/ 3063618 h 4745608"/>
              <a:gd name="connsiteX74" fmla="*/ 2078803 w 5063469"/>
              <a:gd name="connsiteY74" fmla="*/ 2949318 h 4745608"/>
              <a:gd name="connsiteX75" fmla="*/ 1824299 w 5063469"/>
              <a:gd name="connsiteY75" fmla="*/ 3002494 h 4745608"/>
              <a:gd name="connsiteX76" fmla="*/ 1412162 w 5063469"/>
              <a:gd name="connsiteY76" fmla="*/ 3235573 h 4745608"/>
              <a:gd name="connsiteX77" fmla="*/ 1381573 w 5063469"/>
              <a:gd name="connsiteY77" fmla="*/ 3680838 h 4745608"/>
              <a:gd name="connsiteX78" fmla="*/ 1340867 w 5063469"/>
              <a:gd name="connsiteY78" fmla="*/ 3980504 h 4745608"/>
              <a:gd name="connsiteX79" fmla="*/ 1197619 w 5063469"/>
              <a:gd name="connsiteY79" fmla="*/ 4738831 h 4745608"/>
              <a:gd name="connsiteX80" fmla="*/ 1220896 w 5063469"/>
              <a:gd name="connsiteY80" fmla="*/ 4338309 h 4745608"/>
              <a:gd name="connsiteX81" fmla="*/ 1242772 w 5063469"/>
              <a:gd name="connsiteY81" fmla="*/ 4080888 h 4745608"/>
              <a:gd name="connsiteX82" fmla="*/ 1198693 w 5063469"/>
              <a:gd name="connsiteY82" fmla="*/ 3909438 h 4745608"/>
              <a:gd name="connsiteX83" fmla="*/ 970093 w 5063469"/>
              <a:gd name="connsiteY83" fmla="*/ 3989448 h 4745608"/>
              <a:gd name="connsiteX84" fmla="*/ 766328 w 5063469"/>
              <a:gd name="connsiteY84" fmla="*/ 4131990 h 4745608"/>
              <a:gd name="connsiteX85" fmla="*/ 555808 w 5063469"/>
              <a:gd name="connsiteY85" fmla="*/ 4355688 h 4745608"/>
              <a:gd name="connsiteX86" fmla="*/ 785900 w 5063469"/>
              <a:gd name="connsiteY86" fmla="*/ 4017771 h 4745608"/>
              <a:gd name="connsiteX87" fmla="*/ 1130113 w 5063469"/>
              <a:gd name="connsiteY87" fmla="*/ 3817500 h 4745608"/>
              <a:gd name="connsiteX88" fmla="*/ 1278703 w 5063469"/>
              <a:gd name="connsiteY88" fmla="*/ 3726558 h 4745608"/>
              <a:gd name="connsiteX89" fmla="*/ 1269661 w 5063469"/>
              <a:gd name="connsiteY89" fmla="*/ 3390117 h 4745608"/>
              <a:gd name="connsiteX90" fmla="*/ 1309620 w 5063469"/>
              <a:gd name="connsiteY90" fmla="*/ 3169963 h 4745608"/>
              <a:gd name="connsiteX91" fmla="*/ 1393003 w 5063469"/>
              <a:gd name="connsiteY91" fmla="*/ 3052188 h 4745608"/>
              <a:gd name="connsiteX92" fmla="*/ 1080693 w 5063469"/>
              <a:gd name="connsiteY92" fmla="*/ 2984604 h 4745608"/>
              <a:gd name="connsiteX93" fmla="*/ 663453 w 5063469"/>
              <a:gd name="connsiteY93" fmla="*/ 3023360 h 4745608"/>
              <a:gd name="connsiteX94" fmla="*/ 235111 w 5063469"/>
              <a:gd name="connsiteY94" fmla="*/ 3217172 h 4745608"/>
              <a:gd name="connsiteX95" fmla="*/ 421453 w 5063469"/>
              <a:gd name="connsiteY95" fmla="*/ 3029328 h 4745608"/>
              <a:gd name="connsiteX96" fmla="*/ 627193 w 5063469"/>
              <a:gd name="connsiteY96" fmla="*/ 2926458 h 4745608"/>
              <a:gd name="connsiteX97" fmla="*/ 854480 w 5063469"/>
              <a:gd name="connsiteY97" fmla="*/ 2889178 h 4745608"/>
              <a:gd name="connsiteX98" fmla="*/ 1149272 w 5063469"/>
              <a:gd name="connsiteY98" fmla="*/ 2889676 h 4745608"/>
              <a:gd name="connsiteX99" fmla="*/ 1531894 w 5063469"/>
              <a:gd name="connsiteY99" fmla="*/ 2917507 h 4745608"/>
              <a:gd name="connsiteX100" fmla="*/ 1860559 w 5063469"/>
              <a:gd name="connsiteY100" fmla="*/ 2766431 h 4745608"/>
              <a:gd name="connsiteX101" fmla="*/ 1701613 w 5063469"/>
              <a:gd name="connsiteY101" fmla="*/ 2263518 h 4745608"/>
              <a:gd name="connsiteX102" fmla="*/ 1690183 w 5063469"/>
              <a:gd name="connsiteY102" fmla="*/ 1966338 h 4745608"/>
              <a:gd name="connsiteX103" fmla="*/ 1381991 w 5063469"/>
              <a:gd name="connsiteY103" fmla="*/ 1841604 h 4745608"/>
              <a:gd name="connsiteX104" fmla="*/ 1095823 w 5063469"/>
              <a:gd name="connsiteY104" fmla="*/ 1714878 h 4745608"/>
              <a:gd name="connsiteX105" fmla="*/ 746507 w 5063469"/>
              <a:gd name="connsiteY105" fmla="*/ 1626415 h 4745608"/>
              <a:gd name="connsiteX106" fmla="*/ 352873 w 5063469"/>
              <a:gd name="connsiteY106" fmla="*/ 1726308 h 4745608"/>
              <a:gd name="connsiteX107" fmla="*/ 113171 w 5063469"/>
              <a:gd name="connsiteY107" fmla="*/ 1763582 h 4745608"/>
              <a:gd name="connsiteX108" fmla="*/ 9973 w 5063469"/>
              <a:gd name="connsiteY108" fmla="*/ 1737738 h 4745608"/>
              <a:gd name="connsiteX109" fmla="*/ 348516 w 5063469"/>
              <a:gd name="connsiteY109" fmla="*/ 1643812 h 4745608"/>
              <a:gd name="connsiteX110" fmla="*/ 653097 w 5063469"/>
              <a:gd name="connsiteY110" fmla="*/ 1543920 h 4745608"/>
              <a:gd name="connsiteX111" fmla="*/ 1072963 w 5063469"/>
              <a:gd name="connsiteY111" fmla="*/ 1612008 h 4745608"/>
              <a:gd name="connsiteX112" fmla="*/ 1244413 w 5063469"/>
              <a:gd name="connsiteY112" fmla="*/ 1657728 h 4745608"/>
              <a:gd name="connsiteX113" fmla="*/ 1205766 w 5063469"/>
              <a:gd name="connsiteY113" fmla="*/ 1451988 h 4745608"/>
              <a:gd name="connsiteX114" fmla="*/ 1046313 w 5063469"/>
              <a:gd name="connsiteY114" fmla="*/ 815409 h 4745608"/>
              <a:gd name="connsiteX115" fmla="*/ 1221553 w 5063469"/>
              <a:gd name="connsiteY115" fmla="*/ 1211958 h 4745608"/>
              <a:gd name="connsiteX0" fmla="*/ 1221553 w 5015379"/>
              <a:gd name="connsiteY0" fmla="*/ 1211958 h 4745608"/>
              <a:gd name="connsiteX1" fmla="*/ 1343911 w 5015379"/>
              <a:gd name="connsiteY1" fmla="*/ 1559828 h 4745608"/>
              <a:gd name="connsiteX2" fmla="*/ 1553023 w 5015379"/>
              <a:gd name="connsiteY2" fmla="*/ 1657728 h 4745608"/>
              <a:gd name="connsiteX3" fmla="*/ 1907353 w 5015379"/>
              <a:gd name="connsiteY3" fmla="*/ 1680588 h 4745608"/>
              <a:gd name="connsiteX4" fmla="*/ 2021653 w 5015379"/>
              <a:gd name="connsiteY4" fmla="*/ 1543428 h 4745608"/>
              <a:gd name="connsiteX5" fmla="*/ 2124523 w 5015379"/>
              <a:gd name="connsiteY5" fmla="*/ 1291968 h 4745608"/>
              <a:gd name="connsiteX6" fmla="*/ 2124523 w 5015379"/>
              <a:gd name="connsiteY6" fmla="*/ 1120518 h 4745608"/>
              <a:gd name="connsiteX7" fmla="*/ 2068029 w 5015379"/>
              <a:gd name="connsiteY7" fmla="*/ 825325 h 4745608"/>
              <a:gd name="connsiteX8" fmla="*/ 2078803 w 5015379"/>
              <a:gd name="connsiteY8" fmla="*/ 777618 h 4745608"/>
              <a:gd name="connsiteX9" fmla="*/ 2170243 w 5015379"/>
              <a:gd name="connsiteY9" fmla="*/ 1086228 h 4745608"/>
              <a:gd name="connsiteX10" fmla="*/ 2215963 w 5015379"/>
              <a:gd name="connsiteY10" fmla="*/ 1269108 h 4745608"/>
              <a:gd name="connsiteX11" fmla="*/ 2284543 w 5015379"/>
              <a:gd name="connsiteY11" fmla="*/ 1303398 h 4745608"/>
              <a:gd name="connsiteX12" fmla="*/ 2330263 w 5015379"/>
              <a:gd name="connsiteY12" fmla="*/ 1166238 h 4745608"/>
              <a:gd name="connsiteX13" fmla="*/ 2467423 w 5015379"/>
              <a:gd name="connsiteY13" fmla="*/ 880488 h 4745608"/>
              <a:gd name="connsiteX14" fmla="*/ 2558863 w 5015379"/>
              <a:gd name="connsiteY14" fmla="*/ 640458 h 4745608"/>
              <a:gd name="connsiteX15" fmla="*/ 2616013 w 5015379"/>
              <a:gd name="connsiteY15" fmla="*/ 537588 h 4745608"/>
              <a:gd name="connsiteX16" fmla="*/ 2558863 w 5015379"/>
              <a:gd name="connsiteY16" fmla="*/ 789048 h 4745608"/>
              <a:gd name="connsiteX17" fmla="*/ 2444563 w 5015379"/>
              <a:gd name="connsiteY17" fmla="*/ 1097658 h 4745608"/>
              <a:gd name="connsiteX18" fmla="*/ 2375983 w 5015379"/>
              <a:gd name="connsiteY18" fmla="*/ 1406268 h 4745608"/>
              <a:gd name="connsiteX19" fmla="*/ 2558863 w 5015379"/>
              <a:gd name="connsiteY19" fmla="*/ 1577718 h 4745608"/>
              <a:gd name="connsiteX20" fmla="*/ 2878903 w 5015379"/>
              <a:gd name="connsiteY20" fmla="*/ 1657728 h 4745608"/>
              <a:gd name="connsiteX21" fmla="*/ 3187513 w 5015379"/>
              <a:gd name="connsiteY21" fmla="*/ 1657728 h 4745608"/>
              <a:gd name="connsiteX22" fmla="*/ 3370393 w 5015379"/>
              <a:gd name="connsiteY22" fmla="*/ 1566288 h 4745608"/>
              <a:gd name="connsiteX23" fmla="*/ 3488066 w 5015379"/>
              <a:gd name="connsiteY23" fmla="*/ 1246753 h 4745608"/>
              <a:gd name="connsiteX24" fmla="*/ 3495138 w 5015379"/>
              <a:gd name="connsiteY24" fmla="*/ 1115548 h 4745608"/>
              <a:gd name="connsiteX25" fmla="*/ 3493650 w 5015379"/>
              <a:gd name="connsiteY25" fmla="*/ 1063976 h 4745608"/>
              <a:gd name="connsiteX26" fmla="*/ 3450403 w 5015379"/>
              <a:gd name="connsiteY26" fmla="*/ 777618 h 4745608"/>
              <a:gd name="connsiteX27" fmla="*/ 3119893 w 5015379"/>
              <a:gd name="connsiteY27" fmla="*/ 321571 h 4745608"/>
              <a:gd name="connsiteX28" fmla="*/ 3497351 w 5015379"/>
              <a:gd name="connsiteY28" fmla="*/ 674883 h 4745608"/>
              <a:gd name="connsiteX29" fmla="*/ 3759013 w 5015379"/>
              <a:gd name="connsiteY29" fmla="*/ 571878 h 4745608"/>
              <a:gd name="connsiteX30" fmla="*/ 3999043 w 5015379"/>
              <a:gd name="connsiteY30" fmla="*/ 91818 h 4745608"/>
              <a:gd name="connsiteX31" fmla="*/ 4033333 w 5015379"/>
              <a:gd name="connsiteY31" fmla="*/ 11808 h 4745608"/>
              <a:gd name="connsiteX32" fmla="*/ 3984569 w 5015379"/>
              <a:gd name="connsiteY32" fmla="*/ 247366 h 4745608"/>
              <a:gd name="connsiteX33" fmla="*/ 3812791 w 5015379"/>
              <a:gd name="connsiteY33" fmla="*/ 647417 h 4745608"/>
              <a:gd name="connsiteX34" fmla="*/ 3592906 w 5015379"/>
              <a:gd name="connsiteY34" fmla="*/ 811408 h 4745608"/>
              <a:gd name="connsiteX35" fmla="*/ 3604425 w 5015379"/>
              <a:gd name="connsiteY35" fmla="*/ 999253 h 4745608"/>
              <a:gd name="connsiteX36" fmla="*/ 3872985 w 5015379"/>
              <a:gd name="connsiteY36" fmla="*/ 881976 h 4745608"/>
              <a:gd name="connsiteX37" fmla="*/ 4200754 w 5015379"/>
              <a:gd name="connsiteY37" fmla="*/ 774136 h 4745608"/>
              <a:gd name="connsiteX38" fmla="*/ 4064251 w 5015379"/>
              <a:gd name="connsiteY38" fmla="*/ 847195 h 4745608"/>
              <a:gd name="connsiteX39" fmla="*/ 3818880 w 5015379"/>
              <a:gd name="connsiteY39" fmla="*/ 991305 h 4745608"/>
              <a:gd name="connsiteX40" fmla="*/ 3658531 w 5015379"/>
              <a:gd name="connsiteY40" fmla="*/ 1093178 h 4745608"/>
              <a:gd name="connsiteX41" fmla="*/ 3622838 w 5015379"/>
              <a:gd name="connsiteY41" fmla="*/ 1221401 h 4745608"/>
              <a:gd name="connsiteX42" fmla="*/ 3577446 w 5015379"/>
              <a:gd name="connsiteY42" fmla="*/ 1500691 h 4745608"/>
              <a:gd name="connsiteX43" fmla="*/ 3461833 w 5015379"/>
              <a:gd name="connsiteY43" fmla="*/ 1726308 h 4745608"/>
              <a:gd name="connsiteX44" fmla="*/ 3278953 w 5015379"/>
              <a:gd name="connsiteY44" fmla="*/ 2034918 h 4745608"/>
              <a:gd name="connsiteX45" fmla="*/ 3288742 w 5015379"/>
              <a:gd name="connsiteY45" fmla="*/ 2273460 h 4745608"/>
              <a:gd name="connsiteX46" fmla="*/ 3434288 w 5015379"/>
              <a:gd name="connsiteY46" fmla="*/ 2417577 h 4745608"/>
              <a:gd name="connsiteX47" fmla="*/ 3781217 w 5015379"/>
              <a:gd name="connsiteY47" fmla="*/ 2618845 h 4745608"/>
              <a:gd name="connsiteX48" fmla="*/ 4079053 w 5015379"/>
              <a:gd name="connsiteY48" fmla="*/ 2777868 h 4745608"/>
              <a:gd name="connsiteX49" fmla="*/ 5011598 w 5015379"/>
              <a:gd name="connsiteY49" fmla="*/ 3189329 h 4745608"/>
              <a:gd name="connsiteX50" fmla="*/ 4940575 w 5015379"/>
              <a:gd name="connsiteY50" fmla="*/ 3376168 h 4745608"/>
              <a:gd name="connsiteX51" fmla="*/ 4070190 w 5015379"/>
              <a:gd name="connsiteY51" fmla="*/ 3021367 h 4745608"/>
              <a:gd name="connsiteX52" fmla="*/ 3460193 w 5015379"/>
              <a:gd name="connsiteY52" fmla="*/ 2852901 h 4745608"/>
              <a:gd name="connsiteX53" fmla="*/ 3217865 w 5015379"/>
              <a:gd name="connsiteY53" fmla="*/ 2829045 h 4745608"/>
              <a:gd name="connsiteX54" fmla="*/ 3025524 w 5015379"/>
              <a:gd name="connsiteY54" fmla="*/ 2858861 h 4745608"/>
              <a:gd name="connsiteX55" fmla="*/ 2832855 w 5015379"/>
              <a:gd name="connsiteY55" fmla="*/ 2930924 h 4745608"/>
              <a:gd name="connsiteX56" fmla="*/ 2820111 w 5015379"/>
              <a:gd name="connsiteY56" fmla="*/ 3026344 h 4745608"/>
              <a:gd name="connsiteX57" fmla="*/ 2959241 w 5015379"/>
              <a:gd name="connsiteY57" fmla="*/ 3167976 h 4745608"/>
              <a:gd name="connsiteX58" fmla="*/ 3176083 w 5015379"/>
              <a:gd name="connsiteY58" fmla="*/ 3269358 h 4745608"/>
              <a:gd name="connsiteX59" fmla="*/ 3388239 w 5015379"/>
              <a:gd name="connsiteY59" fmla="*/ 3442290 h 4745608"/>
              <a:gd name="connsiteX60" fmla="*/ 3212014 w 5015379"/>
              <a:gd name="connsiteY60" fmla="*/ 3336948 h 4745608"/>
              <a:gd name="connsiteX61" fmla="*/ 3004633 w 5015379"/>
              <a:gd name="connsiteY61" fmla="*/ 3276814 h 4745608"/>
              <a:gd name="connsiteX62" fmla="*/ 2771676 w 5015379"/>
              <a:gd name="connsiteY62" fmla="*/ 3166987 h 4745608"/>
              <a:gd name="connsiteX63" fmla="*/ 2638873 w 5015379"/>
              <a:gd name="connsiteY63" fmla="*/ 3097908 h 4745608"/>
              <a:gd name="connsiteX64" fmla="*/ 2570293 w 5015379"/>
              <a:gd name="connsiteY64" fmla="*/ 3109338 h 4745608"/>
              <a:gd name="connsiteX65" fmla="*/ 2525557 w 5015379"/>
              <a:gd name="connsiteY65" fmla="*/ 3326508 h 4745608"/>
              <a:gd name="connsiteX66" fmla="*/ 2584349 w 5015379"/>
              <a:gd name="connsiteY66" fmla="*/ 3577470 h 4745608"/>
              <a:gd name="connsiteX67" fmla="*/ 2663703 w 5015379"/>
              <a:gd name="connsiteY67" fmla="*/ 3996904 h 4745608"/>
              <a:gd name="connsiteX68" fmla="*/ 2633113 w 5015379"/>
              <a:gd name="connsiteY68" fmla="*/ 4192703 h 4745608"/>
              <a:gd name="connsiteX69" fmla="*/ 2539703 w 5015379"/>
              <a:gd name="connsiteY69" fmla="*/ 4455574 h 4745608"/>
              <a:gd name="connsiteX70" fmla="*/ 2595212 w 5015379"/>
              <a:gd name="connsiteY70" fmla="*/ 3945217 h 4745608"/>
              <a:gd name="connsiteX71" fmla="*/ 2481240 w 5015379"/>
              <a:gd name="connsiteY71" fmla="*/ 3566538 h 4745608"/>
              <a:gd name="connsiteX72" fmla="*/ 2307403 w 5015379"/>
              <a:gd name="connsiteY72" fmla="*/ 3166488 h 4745608"/>
              <a:gd name="connsiteX73" fmla="*/ 2261683 w 5015379"/>
              <a:gd name="connsiteY73" fmla="*/ 3063618 h 4745608"/>
              <a:gd name="connsiteX74" fmla="*/ 2078803 w 5015379"/>
              <a:gd name="connsiteY74" fmla="*/ 2949318 h 4745608"/>
              <a:gd name="connsiteX75" fmla="*/ 1824299 w 5015379"/>
              <a:gd name="connsiteY75" fmla="*/ 3002494 h 4745608"/>
              <a:gd name="connsiteX76" fmla="*/ 1412162 w 5015379"/>
              <a:gd name="connsiteY76" fmla="*/ 3235573 h 4745608"/>
              <a:gd name="connsiteX77" fmla="*/ 1381573 w 5015379"/>
              <a:gd name="connsiteY77" fmla="*/ 3680838 h 4745608"/>
              <a:gd name="connsiteX78" fmla="*/ 1340867 w 5015379"/>
              <a:gd name="connsiteY78" fmla="*/ 3980504 h 4745608"/>
              <a:gd name="connsiteX79" fmla="*/ 1197619 w 5015379"/>
              <a:gd name="connsiteY79" fmla="*/ 4738831 h 4745608"/>
              <a:gd name="connsiteX80" fmla="*/ 1220896 w 5015379"/>
              <a:gd name="connsiteY80" fmla="*/ 4338309 h 4745608"/>
              <a:gd name="connsiteX81" fmla="*/ 1242772 w 5015379"/>
              <a:gd name="connsiteY81" fmla="*/ 4080888 h 4745608"/>
              <a:gd name="connsiteX82" fmla="*/ 1198693 w 5015379"/>
              <a:gd name="connsiteY82" fmla="*/ 3909438 h 4745608"/>
              <a:gd name="connsiteX83" fmla="*/ 970093 w 5015379"/>
              <a:gd name="connsiteY83" fmla="*/ 3989448 h 4745608"/>
              <a:gd name="connsiteX84" fmla="*/ 766328 w 5015379"/>
              <a:gd name="connsiteY84" fmla="*/ 4131990 h 4745608"/>
              <a:gd name="connsiteX85" fmla="*/ 555808 w 5015379"/>
              <a:gd name="connsiteY85" fmla="*/ 4355688 h 4745608"/>
              <a:gd name="connsiteX86" fmla="*/ 785900 w 5015379"/>
              <a:gd name="connsiteY86" fmla="*/ 4017771 h 4745608"/>
              <a:gd name="connsiteX87" fmla="*/ 1130113 w 5015379"/>
              <a:gd name="connsiteY87" fmla="*/ 3817500 h 4745608"/>
              <a:gd name="connsiteX88" fmla="*/ 1278703 w 5015379"/>
              <a:gd name="connsiteY88" fmla="*/ 3726558 h 4745608"/>
              <a:gd name="connsiteX89" fmla="*/ 1269661 w 5015379"/>
              <a:gd name="connsiteY89" fmla="*/ 3390117 h 4745608"/>
              <a:gd name="connsiteX90" fmla="*/ 1309620 w 5015379"/>
              <a:gd name="connsiteY90" fmla="*/ 3169963 h 4745608"/>
              <a:gd name="connsiteX91" fmla="*/ 1393003 w 5015379"/>
              <a:gd name="connsiteY91" fmla="*/ 3052188 h 4745608"/>
              <a:gd name="connsiteX92" fmla="*/ 1080693 w 5015379"/>
              <a:gd name="connsiteY92" fmla="*/ 2984604 h 4745608"/>
              <a:gd name="connsiteX93" fmla="*/ 663453 w 5015379"/>
              <a:gd name="connsiteY93" fmla="*/ 3023360 h 4745608"/>
              <a:gd name="connsiteX94" fmla="*/ 235111 w 5015379"/>
              <a:gd name="connsiteY94" fmla="*/ 3217172 h 4745608"/>
              <a:gd name="connsiteX95" fmla="*/ 421453 w 5015379"/>
              <a:gd name="connsiteY95" fmla="*/ 3029328 h 4745608"/>
              <a:gd name="connsiteX96" fmla="*/ 627193 w 5015379"/>
              <a:gd name="connsiteY96" fmla="*/ 2926458 h 4745608"/>
              <a:gd name="connsiteX97" fmla="*/ 854480 w 5015379"/>
              <a:gd name="connsiteY97" fmla="*/ 2889178 h 4745608"/>
              <a:gd name="connsiteX98" fmla="*/ 1149272 w 5015379"/>
              <a:gd name="connsiteY98" fmla="*/ 2889676 h 4745608"/>
              <a:gd name="connsiteX99" fmla="*/ 1531894 w 5015379"/>
              <a:gd name="connsiteY99" fmla="*/ 2917507 h 4745608"/>
              <a:gd name="connsiteX100" fmla="*/ 1860559 w 5015379"/>
              <a:gd name="connsiteY100" fmla="*/ 2766431 h 4745608"/>
              <a:gd name="connsiteX101" fmla="*/ 1701613 w 5015379"/>
              <a:gd name="connsiteY101" fmla="*/ 2263518 h 4745608"/>
              <a:gd name="connsiteX102" fmla="*/ 1690183 w 5015379"/>
              <a:gd name="connsiteY102" fmla="*/ 1966338 h 4745608"/>
              <a:gd name="connsiteX103" fmla="*/ 1381991 w 5015379"/>
              <a:gd name="connsiteY103" fmla="*/ 1841604 h 4745608"/>
              <a:gd name="connsiteX104" fmla="*/ 1095823 w 5015379"/>
              <a:gd name="connsiteY104" fmla="*/ 1714878 h 4745608"/>
              <a:gd name="connsiteX105" fmla="*/ 746507 w 5015379"/>
              <a:gd name="connsiteY105" fmla="*/ 1626415 h 4745608"/>
              <a:gd name="connsiteX106" fmla="*/ 352873 w 5015379"/>
              <a:gd name="connsiteY106" fmla="*/ 1726308 h 4745608"/>
              <a:gd name="connsiteX107" fmla="*/ 113171 w 5015379"/>
              <a:gd name="connsiteY107" fmla="*/ 1763582 h 4745608"/>
              <a:gd name="connsiteX108" fmla="*/ 9973 w 5015379"/>
              <a:gd name="connsiteY108" fmla="*/ 1737738 h 4745608"/>
              <a:gd name="connsiteX109" fmla="*/ 348516 w 5015379"/>
              <a:gd name="connsiteY109" fmla="*/ 1643812 h 4745608"/>
              <a:gd name="connsiteX110" fmla="*/ 653097 w 5015379"/>
              <a:gd name="connsiteY110" fmla="*/ 1543920 h 4745608"/>
              <a:gd name="connsiteX111" fmla="*/ 1072963 w 5015379"/>
              <a:gd name="connsiteY111" fmla="*/ 1612008 h 4745608"/>
              <a:gd name="connsiteX112" fmla="*/ 1244413 w 5015379"/>
              <a:gd name="connsiteY112" fmla="*/ 1657728 h 4745608"/>
              <a:gd name="connsiteX113" fmla="*/ 1205766 w 5015379"/>
              <a:gd name="connsiteY113" fmla="*/ 1451988 h 4745608"/>
              <a:gd name="connsiteX114" fmla="*/ 1046313 w 5015379"/>
              <a:gd name="connsiteY114" fmla="*/ 815409 h 4745608"/>
              <a:gd name="connsiteX115" fmla="*/ 1221553 w 5015379"/>
              <a:gd name="connsiteY115" fmla="*/ 1211958 h 4745608"/>
              <a:gd name="connsiteX0" fmla="*/ 1221553 w 5015379"/>
              <a:gd name="connsiteY0" fmla="*/ 1211958 h 4745608"/>
              <a:gd name="connsiteX1" fmla="*/ 1343911 w 5015379"/>
              <a:gd name="connsiteY1" fmla="*/ 1559828 h 4745608"/>
              <a:gd name="connsiteX2" fmla="*/ 1553023 w 5015379"/>
              <a:gd name="connsiteY2" fmla="*/ 1657728 h 4745608"/>
              <a:gd name="connsiteX3" fmla="*/ 1907353 w 5015379"/>
              <a:gd name="connsiteY3" fmla="*/ 1680588 h 4745608"/>
              <a:gd name="connsiteX4" fmla="*/ 2021653 w 5015379"/>
              <a:gd name="connsiteY4" fmla="*/ 1543428 h 4745608"/>
              <a:gd name="connsiteX5" fmla="*/ 2124523 w 5015379"/>
              <a:gd name="connsiteY5" fmla="*/ 1291968 h 4745608"/>
              <a:gd name="connsiteX6" fmla="*/ 2124523 w 5015379"/>
              <a:gd name="connsiteY6" fmla="*/ 1120518 h 4745608"/>
              <a:gd name="connsiteX7" fmla="*/ 2068029 w 5015379"/>
              <a:gd name="connsiteY7" fmla="*/ 825325 h 4745608"/>
              <a:gd name="connsiteX8" fmla="*/ 2078803 w 5015379"/>
              <a:gd name="connsiteY8" fmla="*/ 777618 h 4745608"/>
              <a:gd name="connsiteX9" fmla="*/ 2170243 w 5015379"/>
              <a:gd name="connsiteY9" fmla="*/ 1086228 h 4745608"/>
              <a:gd name="connsiteX10" fmla="*/ 2215963 w 5015379"/>
              <a:gd name="connsiteY10" fmla="*/ 1269108 h 4745608"/>
              <a:gd name="connsiteX11" fmla="*/ 2284543 w 5015379"/>
              <a:gd name="connsiteY11" fmla="*/ 1303398 h 4745608"/>
              <a:gd name="connsiteX12" fmla="*/ 2330263 w 5015379"/>
              <a:gd name="connsiteY12" fmla="*/ 1166238 h 4745608"/>
              <a:gd name="connsiteX13" fmla="*/ 2467423 w 5015379"/>
              <a:gd name="connsiteY13" fmla="*/ 880488 h 4745608"/>
              <a:gd name="connsiteX14" fmla="*/ 2558863 w 5015379"/>
              <a:gd name="connsiteY14" fmla="*/ 640458 h 4745608"/>
              <a:gd name="connsiteX15" fmla="*/ 2616013 w 5015379"/>
              <a:gd name="connsiteY15" fmla="*/ 537588 h 4745608"/>
              <a:gd name="connsiteX16" fmla="*/ 2558863 w 5015379"/>
              <a:gd name="connsiteY16" fmla="*/ 789048 h 4745608"/>
              <a:gd name="connsiteX17" fmla="*/ 2444563 w 5015379"/>
              <a:gd name="connsiteY17" fmla="*/ 1097658 h 4745608"/>
              <a:gd name="connsiteX18" fmla="*/ 2375983 w 5015379"/>
              <a:gd name="connsiteY18" fmla="*/ 1406268 h 4745608"/>
              <a:gd name="connsiteX19" fmla="*/ 2558863 w 5015379"/>
              <a:gd name="connsiteY19" fmla="*/ 1577718 h 4745608"/>
              <a:gd name="connsiteX20" fmla="*/ 2878903 w 5015379"/>
              <a:gd name="connsiteY20" fmla="*/ 1657728 h 4745608"/>
              <a:gd name="connsiteX21" fmla="*/ 3187513 w 5015379"/>
              <a:gd name="connsiteY21" fmla="*/ 1657728 h 4745608"/>
              <a:gd name="connsiteX22" fmla="*/ 3370393 w 5015379"/>
              <a:gd name="connsiteY22" fmla="*/ 1566288 h 4745608"/>
              <a:gd name="connsiteX23" fmla="*/ 3488066 w 5015379"/>
              <a:gd name="connsiteY23" fmla="*/ 1246753 h 4745608"/>
              <a:gd name="connsiteX24" fmla="*/ 3495138 w 5015379"/>
              <a:gd name="connsiteY24" fmla="*/ 1115548 h 4745608"/>
              <a:gd name="connsiteX25" fmla="*/ 3493650 w 5015379"/>
              <a:gd name="connsiteY25" fmla="*/ 1063976 h 4745608"/>
              <a:gd name="connsiteX26" fmla="*/ 3450403 w 5015379"/>
              <a:gd name="connsiteY26" fmla="*/ 777618 h 4745608"/>
              <a:gd name="connsiteX27" fmla="*/ 3119893 w 5015379"/>
              <a:gd name="connsiteY27" fmla="*/ 321571 h 4745608"/>
              <a:gd name="connsiteX28" fmla="*/ 3497351 w 5015379"/>
              <a:gd name="connsiteY28" fmla="*/ 674883 h 4745608"/>
              <a:gd name="connsiteX29" fmla="*/ 3759013 w 5015379"/>
              <a:gd name="connsiteY29" fmla="*/ 571878 h 4745608"/>
              <a:gd name="connsiteX30" fmla="*/ 3999043 w 5015379"/>
              <a:gd name="connsiteY30" fmla="*/ 91818 h 4745608"/>
              <a:gd name="connsiteX31" fmla="*/ 4033333 w 5015379"/>
              <a:gd name="connsiteY31" fmla="*/ 11808 h 4745608"/>
              <a:gd name="connsiteX32" fmla="*/ 3984569 w 5015379"/>
              <a:gd name="connsiteY32" fmla="*/ 247366 h 4745608"/>
              <a:gd name="connsiteX33" fmla="*/ 3812791 w 5015379"/>
              <a:gd name="connsiteY33" fmla="*/ 647417 h 4745608"/>
              <a:gd name="connsiteX34" fmla="*/ 3592906 w 5015379"/>
              <a:gd name="connsiteY34" fmla="*/ 811408 h 4745608"/>
              <a:gd name="connsiteX35" fmla="*/ 3604425 w 5015379"/>
              <a:gd name="connsiteY35" fmla="*/ 999253 h 4745608"/>
              <a:gd name="connsiteX36" fmla="*/ 3872985 w 5015379"/>
              <a:gd name="connsiteY36" fmla="*/ 881976 h 4745608"/>
              <a:gd name="connsiteX37" fmla="*/ 4200754 w 5015379"/>
              <a:gd name="connsiteY37" fmla="*/ 774136 h 4745608"/>
              <a:gd name="connsiteX38" fmla="*/ 4064251 w 5015379"/>
              <a:gd name="connsiteY38" fmla="*/ 847195 h 4745608"/>
              <a:gd name="connsiteX39" fmla="*/ 3818880 w 5015379"/>
              <a:gd name="connsiteY39" fmla="*/ 991305 h 4745608"/>
              <a:gd name="connsiteX40" fmla="*/ 3658531 w 5015379"/>
              <a:gd name="connsiteY40" fmla="*/ 1093178 h 4745608"/>
              <a:gd name="connsiteX41" fmla="*/ 3622838 w 5015379"/>
              <a:gd name="connsiteY41" fmla="*/ 1221401 h 4745608"/>
              <a:gd name="connsiteX42" fmla="*/ 3577446 w 5015379"/>
              <a:gd name="connsiteY42" fmla="*/ 1500691 h 4745608"/>
              <a:gd name="connsiteX43" fmla="*/ 3461833 w 5015379"/>
              <a:gd name="connsiteY43" fmla="*/ 1726308 h 4745608"/>
              <a:gd name="connsiteX44" fmla="*/ 3278953 w 5015379"/>
              <a:gd name="connsiteY44" fmla="*/ 2034918 h 4745608"/>
              <a:gd name="connsiteX45" fmla="*/ 3288742 w 5015379"/>
              <a:gd name="connsiteY45" fmla="*/ 2273460 h 4745608"/>
              <a:gd name="connsiteX46" fmla="*/ 3434288 w 5015379"/>
              <a:gd name="connsiteY46" fmla="*/ 2417577 h 4745608"/>
              <a:gd name="connsiteX47" fmla="*/ 3781217 w 5015379"/>
              <a:gd name="connsiteY47" fmla="*/ 2618845 h 4745608"/>
              <a:gd name="connsiteX48" fmla="*/ 4079053 w 5015379"/>
              <a:gd name="connsiteY48" fmla="*/ 2777868 h 4745608"/>
              <a:gd name="connsiteX49" fmla="*/ 5011598 w 5015379"/>
              <a:gd name="connsiteY49" fmla="*/ 3189329 h 4745608"/>
              <a:gd name="connsiteX50" fmla="*/ 4940575 w 5015379"/>
              <a:gd name="connsiteY50" fmla="*/ 3376168 h 4745608"/>
              <a:gd name="connsiteX51" fmla="*/ 3944371 w 5015379"/>
              <a:gd name="connsiteY51" fmla="*/ 2976643 h 4745608"/>
              <a:gd name="connsiteX52" fmla="*/ 3460193 w 5015379"/>
              <a:gd name="connsiteY52" fmla="*/ 2852901 h 4745608"/>
              <a:gd name="connsiteX53" fmla="*/ 3217865 w 5015379"/>
              <a:gd name="connsiteY53" fmla="*/ 2829045 h 4745608"/>
              <a:gd name="connsiteX54" fmla="*/ 3025524 w 5015379"/>
              <a:gd name="connsiteY54" fmla="*/ 2858861 h 4745608"/>
              <a:gd name="connsiteX55" fmla="*/ 2832855 w 5015379"/>
              <a:gd name="connsiteY55" fmla="*/ 2930924 h 4745608"/>
              <a:gd name="connsiteX56" fmla="*/ 2820111 w 5015379"/>
              <a:gd name="connsiteY56" fmla="*/ 3026344 h 4745608"/>
              <a:gd name="connsiteX57" fmla="*/ 2959241 w 5015379"/>
              <a:gd name="connsiteY57" fmla="*/ 3167976 h 4745608"/>
              <a:gd name="connsiteX58" fmla="*/ 3176083 w 5015379"/>
              <a:gd name="connsiteY58" fmla="*/ 3269358 h 4745608"/>
              <a:gd name="connsiteX59" fmla="*/ 3388239 w 5015379"/>
              <a:gd name="connsiteY59" fmla="*/ 3442290 h 4745608"/>
              <a:gd name="connsiteX60" fmla="*/ 3212014 w 5015379"/>
              <a:gd name="connsiteY60" fmla="*/ 3336948 h 4745608"/>
              <a:gd name="connsiteX61" fmla="*/ 3004633 w 5015379"/>
              <a:gd name="connsiteY61" fmla="*/ 3276814 h 4745608"/>
              <a:gd name="connsiteX62" fmla="*/ 2771676 w 5015379"/>
              <a:gd name="connsiteY62" fmla="*/ 3166987 h 4745608"/>
              <a:gd name="connsiteX63" fmla="*/ 2638873 w 5015379"/>
              <a:gd name="connsiteY63" fmla="*/ 3097908 h 4745608"/>
              <a:gd name="connsiteX64" fmla="*/ 2570293 w 5015379"/>
              <a:gd name="connsiteY64" fmla="*/ 3109338 h 4745608"/>
              <a:gd name="connsiteX65" fmla="*/ 2525557 w 5015379"/>
              <a:gd name="connsiteY65" fmla="*/ 3326508 h 4745608"/>
              <a:gd name="connsiteX66" fmla="*/ 2584349 w 5015379"/>
              <a:gd name="connsiteY66" fmla="*/ 3577470 h 4745608"/>
              <a:gd name="connsiteX67" fmla="*/ 2663703 w 5015379"/>
              <a:gd name="connsiteY67" fmla="*/ 3996904 h 4745608"/>
              <a:gd name="connsiteX68" fmla="*/ 2633113 w 5015379"/>
              <a:gd name="connsiteY68" fmla="*/ 4192703 h 4745608"/>
              <a:gd name="connsiteX69" fmla="*/ 2539703 w 5015379"/>
              <a:gd name="connsiteY69" fmla="*/ 4455574 h 4745608"/>
              <a:gd name="connsiteX70" fmla="*/ 2595212 w 5015379"/>
              <a:gd name="connsiteY70" fmla="*/ 3945217 h 4745608"/>
              <a:gd name="connsiteX71" fmla="*/ 2481240 w 5015379"/>
              <a:gd name="connsiteY71" fmla="*/ 3566538 h 4745608"/>
              <a:gd name="connsiteX72" fmla="*/ 2307403 w 5015379"/>
              <a:gd name="connsiteY72" fmla="*/ 3166488 h 4745608"/>
              <a:gd name="connsiteX73" fmla="*/ 2261683 w 5015379"/>
              <a:gd name="connsiteY73" fmla="*/ 3063618 h 4745608"/>
              <a:gd name="connsiteX74" fmla="*/ 2078803 w 5015379"/>
              <a:gd name="connsiteY74" fmla="*/ 2949318 h 4745608"/>
              <a:gd name="connsiteX75" fmla="*/ 1824299 w 5015379"/>
              <a:gd name="connsiteY75" fmla="*/ 3002494 h 4745608"/>
              <a:gd name="connsiteX76" fmla="*/ 1412162 w 5015379"/>
              <a:gd name="connsiteY76" fmla="*/ 3235573 h 4745608"/>
              <a:gd name="connsiteX77" fmla="*/ 1381573 w 5015379"/>
              <a:gd name="connsiteY77" fmla="*/ 3680838 h 4745608"/>
              <a:gd name="connsiteX78" fmla="*/ 1340867 w 5015379"/>
              <a:gd name="connsiteY78" fmla="*/ 3980504 h 4745608"/>
              <a:gd name="connsiteX79" fmla="*/ 1197619 w 5015379"/>
              <a:gd name="connsiteY79" fmla="*/ 4738831 h 4745608"/>
              <a:gd name="connsiteX80" fmla="*/ 1220896 w 5015379"/>
              <a:gd name="connsiteY80" fmla="*/ 4338309 h 4745608"/>
              <a:gd name="connsiteX81" fmla="*/ 1242772 w 5015379"/>
              <a:gd name="connsiteY81" fmla="*/ 4080888 h 4745608"/>
              <a:gd name="connsiteX82" fmla="*/ 1198693 w 5015379"/>
              <a:gd name="connsiteY82" fmla="*/ 3909438 h 4745608"/>
              <a:gd name="connsiteX83" fmla="*/ 970093 w 5015379"/>
              <a:gd name="connsiteY83" fmla="*/ 3989448 h 4745608"/>
              <a:gd name="connsiteX84" fmla="*/ 766328 w 5015379"/>
              <a:gd name="connsiteY84" fmla="*/ 4131990 h 4745608"/>
              <a:gd name="connsiteX85" fmla="*/ 555808 w 5015379"/>
              <a:gd name="connsiteY85" fmla="*/ 4355688 h 4745608"/>
              <a:gd name="connsiteX86" fmla="*/ 785900 w 5015379"/>
              <a:gd name="connsiteY86" fmla="*/ 4017771 h 4745608"/>
              <a:gd name="connsiteX87" fmla="*/ 1130113 w 5015379"/>
              <a:gd name="connsiteY87" fmla="*/ 3817500 h 4745608"/>
              <a:gd name="connsiteX88" fmla="*/ 1278703 w 5015379"/>
              <a:gd name="connsiteY88" fmla="*/ 3726558 h 4745608"/>
              <a:gd name="connsiteX89" fmla="*/ 1269661 w 5015379"/>
              <a:gd name="connsiteY89" fmla="*/ 3390117 h 4745608"/>
              <a:gd name="connsiteX90" fmla="*/ 1309620 w 5015379"/>
              <a:gd name="connsiteY90" fmla="*/ 3169963 h 4745608"/>
              <a:gd name="connsiteX91" fmla="*/ 1393003 w 5015379"/>
              <a:gd name="connsiteY91" fmla="*/ 3052188 h 4745608"/>
              <a:gd name="connsiteX92" fmla="*/ 1080693 w 5015379"/>
              <a:gd name="connsiteY92" fmla="*/ 2984604 h 4745608"/>
              <a:gd name="connsiteX93" fmla="*/ 663453 w 5015379"/>
              <a:gd name="connsiteY93" fmla="*/ 3023360 h 4745608"/>
              <a:gd name="connsiteX94" fmla="*/ 235111 w 5015379"/>
              <a:gd name="connsiteY94" fmla="*/ 3217172 h 4745608"/>
              <a:gd name="connsiteX95" fmla="*/ 421453 w 5015379"/>
              <a:gd name="connsiteY95" fmla="*/ 3029328 h 4745608"/>
              <a:gd name="connsiteX96" fmla="*/ 627193 w 5015379"/>
              <a:gd name="connsiteY96" fmla="*/ 2926458 h 4745608"/>
              <a:gd name="connsiteX97" fmla="*/ 854480 w 5015379"/>
              <a:gd name="connsiteY97" fmla="*/ 2889178 h 4745608"/>
              <a:gd name="connsiteX98" fmla="*/ 1149272 w 5015379"/>
              <a:gd name="connsiteY98" fmla="*/ 2889676 h 4745608"/>
              <a:gd name="connsiteX99" fmla="*/ 1531894 w 5015379"/>
              <a:gd name="connsiteY99" fmla="*/ 2917507 h 4745608"/>
              <a:gd name="connsiteX100" fmla="*/ 1860559 w 5015379"/>
              <a:gd name="connsiteY100" fmla="*/ 2766431 h 4745608"/>
              <a:gd name="connsiteX101" fmla="*/ 1701613 w 5015379"/>
              <a:gd name="connsiteY101" fmla="*/ 2263518 h 4745608"/>
              <a:gd name="connsiteX102" fmla="*/ 1690183 w 5015379"/>
              <a:gd name="connsiteY102" fmla="*/ 1966338 h 4745608"/>
              <a:gd name="connsiteX103" fmla="*/ 1381991 w 5015379"/>
              <a:gd name="connsiteY103" fmla="*/ 1841604 h 4745608"/>
              <a:gd name="connsiteX104" fmla="*/ 1095823 w 5015379"/>
              <a:gd name="connsiteY104" fmla="*/ 1714878 h 4745608"/>
              <a:gd name="connsiteX105" fmla="*/ 746507 w 5015379"/>
              <a:gd name="connsiteY105" fmla="*/ 1626415 h 4745608"/>
              <a:gd name="connsiteX106" fmla="*/ 352873 w 5015379"/>
              <a:gd name="connsiteY106" fmla="*/ 1726308 h 4745608"/>
              <a:gd name="connsiteX107" fmla="*/ 113171 w 5015379"/>
              <a:gd name="connsiteY107" fmla="*/ 1763582 h 4745608"/>
              <a:gd name="connsiteX108" fmla="*/ 9973 w 5015379"/>
              <a:gd name="connsiteY108" fmla="*/ 1737738 h 4745608"/>
              <a:gd name="connsiteX109" fmla="*/ 348516 w 5015379"/>
              <a:gd name="connsiteY109" fmla="*/ 1643812 h 4745608"/>
              <a:gd name="connsiteX110" fmla="*/ 653097 w 5015379"/>
              <a:gd name="connsiteY110" fmla="*/ 1543920 h 4745608"/>
              <a:gd name="connsiteX111" fmla="*/ 1072963 w 5015379"/>
              <a:gd name="connsiteY111" fmla="*/ 1612008 h 4745608"/>
              <a:gd name="connsiteX112" fmla="*/ 1244413 w 5015379"/>
              <a:gd name="connsiteY112" fmla="*/ 1657728 h 4745608"/>
              <a:gd name="connsiteX113" fmla="*/ 1205766 w 5015379"/>
              <a:gd name="connsiteY113" fmla="*/ 1451988 h 4745608"/>
              <a:gd name="connsiteX114" fmla="*/ 1046313 w 5015379"/>
              <a:gd name="connsiteY114" fmla="*/ 815409 h 4745608"/>
              <a:gd name="connsiteX115" fmla="*/ 1221553 w 5015379"/>
              <a:gd name="connsiteY115" fmla="*/ 1211958 h 4745608"/>
              <a:gd name="connsiteX0" fmla="*/ 1221553 w 13992332"/>
              <a:gd name="connsiteY0" fmla="*/ 1211958 h 7396030"/>
              <a:gd name="connsiteX1" fmla="*/ 1343911 w 13992332"/>
              <a:gd name="connsiteY1" fmla="*/ 1559828 h 7396030"/>
              <a:gd name="connsiteX2" fmla="*/ 1553023 w 13992332"/>
              <a:gd name="connsiteY2" fmla="*/ 1657728 h 7396030"/>
              <a:gd name="connsiteX3" fmla="*/ 1907353 w 13992332"/>
              <a:gd name="connsiteY3" fmla="*/ 1680588 h 7396030"/>
              <a:gd name="connsiteX4" fmla="*/ 2021653 w 13992332"/>
              <a:gd name="connsiteY4" fmla="*/ 1543428 h 7396030"/>
              <a:gd name="connsiteX5" fmla="*/ 2124523 w 13992332"/>
              <a:gd name="connsiteY5" fmla="*/ 1291968 h 7396030"/>
              <a:gd name="connsiteX6" fmla="*/ 2124523 w 13992332"/>
              <a:gd name="connsiteY6" fmla="*/ 1120518 h 7396030"/>
              <a:gd name="connsiteX7" fmla="*/ 2068029 w 13992332"/>
              <a:gd name="connsiteY7" fmla="*/ 825325 h 7396030"/>
              <a:gd name="connsiteX8" fmla="*/ 2078803 w 13992332"/>
              <a:gd name="connsiteY8" fmla="*/ 777618 h 7396030"/>
              <a:gd name="connsiteX9" fmla="*/ 2170243 w 13992332"/>
              <a:gd name="connsiteY9" fmla="*/ 1086228 h 7396030"/>
              <a:gd name="connsiteX10" fmla="*/ 2215963 w 13992332"/>
              <a:gd name="connsiteY10" fmla="*/ 1269108 h 7396030"/>
              <a:gd name="connsiteX11" fmla="*/ 2284543 w 13992332"/>
              <a:gd name="connsiteY11" fmla="*/ 1303398 h 7396030"/>
              <a:gd name="connsiteX12" fmla="*/ 2330263 w 13992332"/>
              <a:gd name="connsiteY12" fmla="*/ 1166238 h 7396030"/>
              <a:gd name="connsiteX13" fmla="*/ 2467423 w 13992332"/>
              <a:gd name="connsiteY13" fmla="*/ 880488 h 7396030"/>
              <a:gd name="connsiteX14" fmla="*/ 2558863 w 13992332"/>
              <a:gd name="connsiteY14" fmla="*/ 640458 h 7396030"/>
              <a:gd name="connsiteX15" fmla="*/ 2616013 w 13992332"/>
              <a:gd name="connsiteY15" fmla="*/ 537588 h 7396030"/>
              <a:gd name="connsiteX16" fmla="*/ 2558863 w 13992332"/>
              <a:gd name="connsiteY16" fmla="*/ 789048 h 7396030"/>
              <a:gd name="connsiteX17" fmla="*/ 2444563 w 13992332"/>
              <a:gd name="connsiteY17" fmla="*/ 1097658 h 7396030"/>
              <a:gd name="connsiteX18" fmla="*/ 2375983 w 13992332"/>
              <a:gd name="connsiteY18" fmla="*/ 1406268 h 7396030"/>
              <a:gd name="connsiteX19" fmla="*/ 2558863 w 13992332"/>
              <a:gd name="connsiteY19" fmla="*/ 1577718 h 7396030"/>
              <a:gd name="connsiteX20" fmla="*/ 2878903 w 13992332"/>
              <a:gd name="connsiteY20" fmla="*/ 1657728 h 7396030"/>
              <a:gd name="connsiteX21" fmla="*/ 3187513 w 13992332"/>
              <a:gd name="connsiteY21" fmla="*/ 1657728 h 7396030"/>
              <a:gd name="connsiteX22" fmla="*/ 3370393 w 13992332"/>
              <a:gd name="connsiteY22" fmla="*/ 1566288 h 7396030"/>
              <a:gd name="connsiteX23" fmla="*/ 3488066 w 13992332"/>
              <a:gd name="connsiteY23" fmla="*/ 1246753 h 7396030"/>
              <a:gd name="connsiteX24" fmla="*/ 3495138 w 13992332"/>
              <a:gd name="connsiteY24" fmla="*/ 1115548 h 7396030"/>
              <a:gd name="connsiteX25" fmla="*/ 3493650 w 13992332"/>
              <a:gd name="connsiteY25" fmla="*/ 1063976 h 7396030"/>
              <a:gd name="connsiteX26" fmla="*/ 3450403 w 13992332"/>
              <a:gd name="connsiteY26" fmla="*/ 777618 h 7396030"/>
              <a:gd name="connsiteX27" fmla="*/ 3119893 w 13992332"/>
              <a:gd name="connsiteY27" fmla="*/ 321571 h 7396030"/>
              <a:gd name="connsiteX28" fmla="*/ 3497351 w 13992332"/>
              <a:gd name="connsiteY28" fmla="*/ 674883 h 7396030"/>
              <a:gd name="connsiteX29" fmla="*/ 3759013 w 13992332"/>
              <a:gd name="connsiteY29" fmla="*/ 571878 h 7396030"/>
              <a:gd name="connsiteX30" fmla="*/ 3999043 w 13992332"/>
              <a:gd name="connsiteY30" fmla="*/ 91818 h 7396030"/>
              <a:gd name="connsiteX31" fmla="*/ 4033333 w 13992332"/>
              <a:gd name="connsiteY31" fmla="*/ 11808 h 7396030"/>
              <a:gd name="connsiteX32" fmla="*/ 3984569 w 13992332"/>
              <a:gd name="connsiteY32" fmla="*/ 247366 h 7396030"/>
              <a:gd name="connsiteX33" fmla="*/ 3812791 w 13992332"/>
              <a:gd name="connsiteY33" fmla="*/ 647417 h 7396030"/>
              <a:gd name="connsiteX34" fmla="*/ 3592906 w 13992332"/>
              <a:gd name="connsiteY34" fmla="*/ 811408 h 7396030"/>
              <a:gd name="connsiteX35" fmla="*/ 3604425 w 13992332"/>
              <a:gd name="connsiteY35" fmla="*/ 999253 h 7396030"/>
              <a:gd name="connsiteX36" fmla="*/ 3872985 w 13992332"/>
              <a:gd name="connsiteY36" fmla="*/ 881976 h 7396030"/>
              <a:gd name="connsiteX37" fmla="*/ 4200754 w 13992332"/>
              <a:gd name="connsiteY37" fmla="*/ 774136 h 7396030"/>
              <a:gd name="connsiteX38" fmla="*/ 4064251 w 13992332"/>
              <a:gd name="connsiteY38" fmla="*/ 847195 h 7396030"/>
              <a:gd name="connsiteX39" fmla="*/ 3818880 w 13992332"/>
              <a:gd name="connsiteY39" fmla="*/ 991305 h 7396030"/>
              <a:gd name="connsiteX40" fmla="*/ 3658531 w 13992332"/>
              <a:gd name="connsiteY40" fmla="*/ 1093178 h 7396030"/>
              <a:gd name="connsiteX41" fmla="*/ 3622838 w 13992332"/>
              <a:gd name="connsiteY41" fmla="*/ 1221401 h 7396030"/>
              <a:gd name="connsiteX42" fmla="*/ 3577446 w 13992332"/>
              <a:gd name="connsiteY42" fmla="*/ 1500691 h 7396030"/>
              <a:gd name="connsiteX43" fmla="*/ 3461833 w 13992332"/>
              <a:gd name="connsiteY43" fmla="*/ 1726308 h 7396030"/>
              <a:gd name="connsiteX44" fmla="*/ 3278953 w 13992332"/>
              <a:gd name="connsiteY44" fmla="*/ 2034918 h 7396030"/>
              <a:gd name="connsiteX45" fmla="*/ 3288742 w 13992332"/>
              <a:gd name="connsiteY45" fmla="*/ 2273460 h 7396030"/>
              <a:gd name="connsiteX46" fmla="*/ 3434288 w 13992332"/>
              <a:gd name="connsiteY46" fmla="*/ 2417577 h 7396030"/>
              <a:gd name="connsiteX47" fmla="*/ 3781217 w 13992332"/>
              <a:gd name="connsiteY47" fmla="*/ 2618845 h 7396030"/>
              <a:gd name="connsiteX48" fmla="*/ 4079053 w 13992332"/>
              <a:gd name="connsiteY48" fmla="*/ 2777868 h 7396030"/>
              <a:gd name="connsiteX49" fmla="*/ 5011598 w 13992332"/>
              <a:gd name="connsiteY49" fmla="*/ 3189329 h 7396030"/>
              <a:gd name="connsiteX50" fmla="*/ 13992332 w 13992332"/>
              <a:gd name="connsiteY50" fmla="*/ 7396027 h 7396030"/>
              <a:gd name="connsiteX51" fmla="*/ 3944371 w 13992332"/>
              <a:gd name="connsiteY51" fmla="*/ 2976643 h 7396030"/>
              <a:gd name="connsiteX52" fmla="*/ 3460193 w 13992332"/>
              <a:gd name="connsiteY52" fmla="*/ 2852901 h 7396030"/>
              <a:gd name="connsiteX53" fmla="*/ 3217865 w 13992332"/>
              <a:gd name="connsiteY53" fmla="*/ 2829045 h 7396030"/>
              <a:gd name="connsiteX54" fmla="*/ 3025524 w 13992332"/>
              <a:gd name="connsiteY54" fmla="*/ 2858861 h 7396030"/>
              <a:gd name="connsiteX55" fmla="*/ 2832855 w 13992332"/>
              <a:gd name="connsiteY55" fmla="*/ 2930924 h 7396030"/>
              <a:gd name="connsiteX56" fmla="*/ 2820111 w 13992332"/>
              <a:gd name="connsiteY56" fmla="*/ 3026344 h 7396030"/>
              <a:gd name="connsiteX57" fmla="*/ 2959241 w 13992332"/>
              <a:gd name="connsiteY57" fmla="*/ 3167976 h 7396030"/>
              <a:gd name="connsiteX58" fmla="*/ 3176083 w 13992332"/>
              <a:gd name="connsiteY58" fmla="*/ 3269358 h 7396030"/>
              <a:gd name="connsiteX59" fmla="*/ 3388239 w 13992332"/>
              <a:gd name="connsiteY59" fmla="*/ 3442290 h 7396030"/>
              <a:gd name="connsiteX60" fmla="*/ 3212014 w 13992332"/>
              <a:gd name="connsiteY60" fmla="*/ 3336948 h 7396030"/>
              <a:gd name="connsiteX61" fmla="*/ 3004633 w 13992332"/>
              <a:gd name="connsiteY61" fmla="*/ 3276814 h 7396030"/>
              <a:gd name="connsiteX62" fmla="*/ 2771676 w 13992332"/>
              <a:gd name="connsiteY62" fmla="*/ 3166987 h 7396030"/>
              <a:gd name="connsiteX63" fmla="*/ 2638873 w 13992332"/>
              <a:gd name="connsiteY63" fmla="*/ 3097908 h 7396030"/>
              <a:gd name="connsiteX64" fmla="*/ 2570293 w 13992332"/>
              <a:gd name="connsiteY64" fmla="*/ 3109338 h 7396030"/>
              <a:gd name="connsiteX65" fmla="*/ 2525557 w 13992332"/>
              <a:gd name="connsiteY65" fmla="*/ 3326508 h 7396030"/>
              <a:gd name="connsiteX66" fmla="*/ 2584349 w 13992332"/>
              <a:gd name="connsiteY66" fmla="*/ 3577470 h 7396030"/>
              <a:gd name="connsiteX67" fmla="*/ 2663703 w 13992332"/>
              <a:gd name="connsiteY67" fmla="*/ 3996904 h 7396030"/>
              <a:gd name="connsiteX68" fmla="*/ 2633113 w 13992332"/>
              <a:gd name="connsiteY68" fmla="*/ 4192703 h 7396030"/>
              <a:gd name="connsiteX69" fmla="*/ 2539703 w 13992332"/>
              <a:gd name="connsiteY69" fmla="*/ 4455574 h 7396030"/>
              <a:gd name="connsiteX70" fmla="*/ 2595212 w 13992332"/>
              <a:gd name="connsiteY70" fmla="*/ 3945217 h 7396030"/>
              <a:gd name="connsiteX71" fmla="*/ 2481240 w 13992332"/>
              <a:gd name="connsiteY71" fmla="*/ 3566538 h 7396030"/>
              <a:gd name="connsiteX72" fmla="*/ 2307403 w 13992332"/>
              <a:gd name="connsiteY72" fmla="*/ 3166488 h 7396030"/>
              <a:gd name="connsiteX73" fmla="*/ 2261683 w 13992332"/>
              <a:gd name="connsiteY73" fmla="*/ 3063618 h 7396030"/>
              <a:gd name="connsiteX74" fmla="*/ 2078803 w 13992332"/>
              <a:gd name="connsiteY74" fmla="*/ 2949318 h 7396030"/>
              <a:gd name="connsiteX75" fmla="*/ 1824299 w 13992332"/>
              <a:gd name="connsiteY75" fmla="*/ 3002494 h 7396030"/>
              <a:gd name="connsiteX76" fmla="*/ 1412162 w 13992332"/>
              <a:gd name="connsiteY76" fmla="*/ 3235573 h 7396030"/>
              <a:gd name="connsiteX77" fmla="*/ 1381573 w 13992332"/>
              <a:gd name="connsiteY77" fmla="*/ 3680838 h 7396030"/>
              <a:gd name="connsiteX78" fmla="*/ 1340867 w 13992332"/>
              <a:gd name="connsiteY78" fmla="*/ 3980504 h 7396030"/>
              <a:gd name="connsiteX79" fmla="*/ 1197619 w 13992332"/>
              <a:gd name="connsiteY79" fmla="*/ 4738831 h 7396030"/>
              <a:gd name="connsiteX80" fmla="*/ 1220896 w 13992332"/>
              <a:gd name="connsiteY80" fmla="*/ 4338309 h 7396030"/>
              <a:gd name="connsiteX81" fmla="*/ 1242772 w 13992332"/>
              <a:gd name="connsiteY81" fmla="*/ 4080888 h 7396030"/>
              <a:gd name="connsiteX82" fmla="*/ 1198693 w 13992332"/>
              <a:gd name="connsiteY82" fmla="*/ 3909438 h 7396030"/>
              <a:gd name="connsiteX83" fmla="*/ 970093 w 13992332"/>
              <a:gd name="connsiteY83" fmla="*/ 3989448 h 7396030"/>
              <a:gd name="connsiteX84" fmla="*/ 766328 w 13992332"/>
              <a:gd name="connsiteY84" fmla="*/ 4131990 h 7396030"/>
              <a:gd name="connsiteX85" fmla="*/ 555808 w 13992332"/>
              <a:gd name="connsiteY85" fmla="*/ 4355688 h 7396030"/>
              <a:gd name="connsiteX86" fmla="*/ 785900 w 13992332"/>
              <a:gd name="connsiteY86" fmla="*/ 4017771 h 7396030"/>
              <a:gd name="connsiteX87" fmla="*/ 1130113 w 13992332"/>
              <a:gd name="connsiteY87" fmla="*/ 3817500 h 7396030"/>
              <a:gd name="connsiteX88" fmla="*/ 1278703 w 13992332"/>
              <a:gd name="connsiteY88" fmla="*/ 3726558 h 7396030"/>
              <a:gd name="connsiteX89" fmla="*/ 1269661 w 13992332"/>
              <a:gd name="connsiteY89" fmla="*/ 3390117 h 7396030"/>
              <a:gd name="connsiteX90" fmla="*/ 1309620 w 13992332"/>
              <a:gd name="connsiteY90" fmla="*/ 3169963 h 7396030"/>
              <a:gd name="connsiteX91" fmla="*/ 1393003 w 13992332"/>
              <a:gd name="connsiteY91" fmla="*/ 3052188 h 7396030"/>
              <a:gd name="connsiteX92" fmla="*/ 1080693 w 13992332"/>
              <a:gd name="connsiteY92" fmla="*/ 2984604 h 7396030"/>
              <a:gd name="connsiteX93" fmla="*/ 663453 w 13992332"/>
              <a:gd name="connsiteY93" fmla="*/ 3023360 h 7396030"/>
              <a:gd name="connsiteX94" fmla="*/ 235111 w 13992332"/>
              <a:gd name="connsiteY94" fmla="*/ 3217172 h 7396030"/>
              <a:gd name="connsiteX95" fmla="*/ 421453 w 13992332"/>
              <a:gd name="connsiteY95" fmla="*/ 3029328 h 7396030"/>
              <a:gd name="connsiteX96" fmla="*/ 627193 w 13992332"/>
              <a:gd name="connsiteY96" fmla="*/ 2926458 h 7396030"/>
              <a:gd name="connsiteX97" fmla="*/ 854480 w 13992332"/>
              <a:gd name="connsiteY97" fmla="*/ 2889178 h 7396030"/>
              <a:gd name="connsiteX98" fmla="*/ 1149272 w 13992332"/>
              <a:gd name="connsiteY98" fmla="*/ 2889676 h 7396030"/>
              <a:gd name="connsiteX99" fmla="*/ 1531894 w 13992332"/>
              <a:gd name="connsiteY99" fmla="*/ 2917507 h 7396030"/>
              <a:gd name="connsiteX100" fmla="*/ 1860559 w 13992332"/>
              <a:gd name="connsiteY100" fmla="*/ 2766431 h 7396030"/>
              <a:gd name="connsiteX101" fmla="*/ 1701613 w 13992332"/>
              <a:gd name="connsiteY101" fmla="*/ 2263518 h 7396030"/>
              <a:gd name="connsiteX102" fmla="*/ 1690183 w 13992332"/>
              <a:gd name="connsiteY102" fmla="*/ 1966338 h 7396030"/>
              <a:gd name="connsiteX103" fmla="*/ 1381991 w 13992332"/>
              <a:gd name="connsiteY103" fmla="*/ 1841604 h 7396030"/>
              <a:gd name="connsiteX104" fmla="*/ 1095823 w 13992332"/>
              <a:gd name="connsiteY104" fmla="*/ 1714878 h 7396030"/>
              <a:gd name="connsiteX105" fmla="*/ 746507 w 13992332"/>
              <a:gd name="connsiteY105" fmla="*/ 1626415 h 7396030"/>
              <a:gd name="connsiteX106" fmla="*/ 352873 w 13992332"/>
              <a:gd name="connsiteY106" fmla="*/ 1726308 h 7396030"/>
              <a:gd name="connsiteX107" fmla="*/ 113171 w 13992332"/>
              <a:gd name="connsiteY107" fmla="*/ 1763582 h 7396030"/>
              <a:gd name="connsiteX108" fmla="*/ 9973 w 13992332"/>
              <a:gd name="connsiteY108" fmla="*/ 1737738 h 7396030"/>
              <a:gd name="connsiteX109" fmla="*/ 348516 w 13992332"/>
              <a:gd name="connsiteY109" fmla="*/ 1643812 h 7396030"/>
              <a:gd name="connsiteX110" fmla="*/ 653097 w 13992332"/>
              <a:gd name="connsiteY110" fmla="*/ 1543920 h 7396030"/>
              <a:gd name="connsiteX111" fmla="*/ 1072963 w 13992332"/>
              <a:gd name="connsiteY111" fmla="*/ 1612008 h 7396030"/>
              <a:gd name="connsiteX112" fmla="*/ 1244413 w 13992332"/>
              <a:gd name="connsiteY112" fmla="*/ 1657728 h 7396030"/>
              <a:gd name="connsiteX113" fmla="*/ 1205766 w 13992332"/>
              <a:gd name="connsiteY113" fmla="*/ 1451988 h 7396030"/>
              <a:gd name="connsiteX114" fmla="*/ 1046313 w 13992332"/>
              <a:gd name="connsiteY114" fmla="*/ 815409 h 7396030"/>
              <a:gd name="connsiteX115" fmla="*/ 1221553 w 13992332"/>
              <a:gd name="connsiteY115" fmla="*/ 1211958 h 7396030"/>
              <a:gd name="connsiteX0" fmla="*/ 1221553 w 14352380"/>
              <a:gd name="connsiteY0" fmla="*/ 1211958 h 7396030"/>
              <a:gd name="connsiteX1" fmla="*/ 1343911 w 14352380"/>
              <a:gd name="connsiteY1" fmla="*/ 1559828 h 7396030"/>
              <a:gd name="connsiteX2" fmla="*/ 1553023 w 14352380"/>
              <a:gd name="connsiteY2" fmla="*/ 1657728 h 7396030"/>
              <a:gd name="connsiteX3" fmla="*/ 1907353 w 14352380"/>
              <a:gd name="connsiteY3" fmla="*/ 1680588 h 7396030"/>
              <a:gd name="connsiteX4" fmla="*/ 2021653 w 14352380"/>
              <a:gd name="connsiteY4" fmla="*/ 1543428 h 7396030"/>
              <a:gd name="connsiteX5" fmla="*/ 2124523 w 14352380"/>
              <a:gd name="connsiteY5" fmla="*/ 1291968 h 7396030"/>
              <a:gd name="connsiteX6" fmla="*/ 2124523 w 14352380"/>
              <a:gd name="connsiteY6" fmla="*/ 1120518 h 7396030"/>
              <a:gd name="connsiteX7" fmla="*/ 2068029 w 14352380"/>
              <a:gd name="connsiteY7" fmla="*/ 825325 h 7396030"/>
              <a:gd name="connsiteX8" fmla="*/ 2078803 w 14352380"/>
              <a:gd name="connsiteY8" fmla="*/ 777618 h 7396030"/>
              <a:gd name="connsiteX9" fmla="*/ 2170243 w 14352380"/>
              <a:gd name="connsiteY9" fmla="*/ 1086228 h 7396030"/>
              <a:gd name="connsiteX10" fmla="*/ 2215963 w 14352380"/>
              <a:gd name="connsiteY10" fmla="*/ 1269108 h 7396030"/>
              <a:gd name="connsiteX11" fmla="*/ 2284543 w 14352380"/>
              <a:gd name="connsiteY11" fmla="*/ 1303398 h 7396030"/>
              <a:gd name="connsiteX12" fmla="*/ 2330263 w 14352380"/>
              <a:gd name="connsiteY12" fmla="*/ 1166238 h 7396030"/>
              <a:gd name="connsiteX13" fmla="*/ 2467423 w 14352380"/>
              <a:gd name="connsiteY13" fmla="*/ 880488 h 7396030"/>
              <a:gd name="connsiteX14" fmla="*/ 2558863 w 14352380"/>
              <a:gd name="connsiteY14" fmla="*/ 640458 h 7396030"/>
              <a:gd name="connsiteX15" fmla="*/ 2616013 w 14352380"/>
              <a:gd name="connsiteY15" fmla="*/ 537588 h 7396030"/>
              <a:gd name="connsiteX16" fmla="*/ 2558863 w 14352380"/>
              <a:gd name="connsiteY16" fmla="*/ 789048 h 7396030"/>
              <a:gd name="connsiteX17" fmla="*/ 2444563 w 14352380"/>
              <a:gd name="connsiteY17" fmla="*/ 1097658 h 7396030"/>
              <a:gd name="connsiteX18" fmla="*/ 2375983 w 14352380"/>
              <a:gd name="connsiteY18" fmla="*/ 1406268 h 7396030"/>
              <a:gd name="connsiteX19" fmla="*/ 2558863 w 14352380"/>
              <a:gd name="connsiteY19" fmla="*/ 1577718 h 7396030"/>
              <a:gd name="connsiteX20" fmla="*/ 2878903 w 14352380"/>
              <a:gd name="connsiteY20" fmla="*/ 1657728 h 7396030"/>
              <a:gd name="connsiteX21" fmla="*/ 3187513 w 14352380"/>
              <a:gd name="connsiteY21" fmla="*/ 1657728 h 7396030"/>
              <a:gd name="connsiteX22" fmla="*/ 3370393 w 14352380"/>
              <a:gd name="connsiteY22" fmla="*/ 1566288 h 7396030"/>
              <a:gd name="connsiteX23" fmla="*/ 3488066 w 14352380"/>
              <a:gd name="connsiteY23" fmla="*/ 1246753 h 7396030"/>
              <a:gd name="connsiteX24" fmla="*/ 3495138 w 14352380"/>
              <a:gd name="connsiteY24" fmla="*/ 1115548 h 7396030"/>
              <a:gd name="connsiteX25" fmla="*/ 3493650 w 14352380"/>
              <a:gd name="connsiteY25" fmla="*/ 1063976 h 7396030"/>
              <a:gd name="connsiteX26" fmla="*/ 3450403 w 14352380"/>
              <a:gd name="connsiteY26" fmla="*/ 777618 h 7396030"/>
              <a:gd name="connsiteX27" fmla="*/ 3119893 w 14352380"/>
              <a:gd name="connsiteY27" fmla="*/ 321571 h 7396030"/>
              <a:gd name="connsiteX28" fmla="*/ 3497351 w 14352380"/>
              <a:gd name="connsiteY28" fmla="*/ 674883 h 7396030"/>
              <a:gd name="connsiteX29" fmla="*/ 3759013 w 14352380"/>
              <a:gd name="connsiteY29" fmla="*/ 571878 h 7396030"/>
              <a:gd name="connsiteX30" fmla="*/ 3999043 w 14352380"/>
              <a:gd name="connsiteY30" fmla="*/ 91818 h 7396030"/>
              <a:gd name="connsiteX31" fmla="*/ 4033333 w 14352380"/>
              <a:gd name="connsiteY31" fmla="*/ 11808 h 7396030"/>
              <a:gd name="connsiteX32" fmla="*/ 3984569 w 14352380"/>
              <a:gd name="connsiteY32" fmla="*/ 247366 h 7396030"/>
              <a:gd name="connsiteX33" fmla="*/ 3812791 w 14352380"/>
              <a:gd name="connsiteY33" fmla="*/ 647417 h 7396030"/>
              <a:gd name="connsiteX34" fmla="*/ 3592906 w 14352380"/>
              <a:gd name="connsiteY34" fmla="*/ 811408 h 7396030"/>
              <a:gd name="connsiteX35" fmla="*/ 3604425 w 14352380"/>
              <a:gd name="connsiteY35" fmla="*/ 999253 h 7396030"/>
              <a:gd name="connsiteX36" fmla="*/ 3872985 w 14352380"/>
              <a:gd name="connsiteY36" fmla="*/ 881976 h 7396030"/>
              <a:gd name="connsiteX37" fmla="*/ 4200754 w 14352380"/>
              <a:gd name="connsiteY37" fmla="*/ 774136 h 7396030"/>
              <a:gd name="connsiteX38" fmla="*/ 4064251 w 14352380"/>
              <a:gd name="connsiteY38" fmla="*/ 847195 h 7396030"/>
              <a:gd name="connsiteX39" fmla="*/ 3818880 w 14352380"/>
              <a:gd name="connsiteY39" fmla="*/ 991305 h 7396030"/>
              <a:gd name="connsiteX40" fmla="*/ 3658531 w 14352380"/>
              <a:gd name="connsiteY40" fmla="*/ 1093178 h 7396030"/>
              <a:gd name="connsiteX41" fmla="*/ 3622838 w 14352380"/>
              <a:gd name="connsiteY41" fmla="*/ 1221401 h 7396030"/>
              <a:gd name="connsiteX42" fmla="*/ 3577446 w 14352380"/>
              <a:gd name="connsiteY42" fmla="*/ 1500691 h 7396030"/>
              <a:gd name="connsiteX43" fmla="*/ 3461833 w 14352380"/>
              <a:gd name="connsiteY43" fmla="*/ 1726308 h 7396030"/>
              <a:gd name="connsiteX44" fmla="*/ 3278953 w 14352380"/>
              <a:gd name="connsiteY44" fmla="*/ 2034918 h 7396030"/>
              <a:gd name="connsiteX45" fmla="*/ 3288742 w 14352380"/>
              <a:gd name="connsiteY45" fmla="*/ 2273460 h 7396030"/>
              <a:gd name="connsiteX46" fmla="*/ 3434288 w 14352380"/>
              <a:gd name="connsiteY46" fmla="*/ 2417577 h 7396030"/>
              <a:gd name="connsiteX47" fmla="*/ 3781217 w 14352380"/>
              <a:gd name="connsiteY47" fmla="*/ 2618845 h 7396030"/>
              <a:gd name="connsiteX48" fmla="*/ 4079053 w 14352380"/>
              <a:gd name="connsiteY48" fmla="*/ 2777868 h 7396030"/>
              <a:gd name="connsiteX49" fmla="*/ 14352380 w 14352380"/>
              <a:gd name="connsiteY49" fmla="*/ 7369070 h 7396030"/>
              <a:gd name="connsiteX50" fmla="*/ 13992332 w 14352380"/>
              <a:gd name="connsiteY50" fmla="*/ 7396027 h 7396030"/>
              <a:gd name="connsiteX51" fmla="*/ 3944371 w 14352380"/>
              <a:gd name="connsiteY51" fmla="*/ 2976643 h 7396030"/>
              <a:gd name="connsiteX52" fmla="*/ 3460193 w 14352380"/>
              <a:gd name="connsiteY52" fmla="*/ 2852901 h 7396030"/>
              <a:gd name="connsiteX53" fmla="*/ 3217865 w 14352380"/>
              <a:gd name="connsiteY53" fmla="*/ 2829045 h 7396030"/>
              <a:gd name="connsiteX54" fmla="*/ 3025524 w 14352380"/>
              <a:gd name="connsiteY54" fmla="*/ 2858861 h 7396030"/>
              <a:gd name="connsiteX55" fmla="*/ 2832855 w 14352380"/>
              <a:gd name="connsiteY55" fmla="*/ 2930924 h 7396030"/>
              <a:gd name="connsiteX56" fmla="*/ 2820111 w 14352380"/>
              <a:gd name="connsiteY56" fmla="*/ 3026344 h 7396030"/>
              <a:gd name="connsiteX57" fmla="*/ 2959241 w 14352380"/>
              <a:gd name="connsiteY57" fmla="*/ 3167976 h 7396030"/>
              <a:gd name="connsiteX58" fmla="*/ 3176083 w 14352380"/>
              <a:gd name="connsiteY58" fmla="*/ 3269358 h 7396030"/>
              <a:gd name="connsiteX59" fmla="*/ 3388239 w 14352380"/>
              <a:gd name="connsiteY59" fmla="*/ 3442290 h 7396030"/>
              <a:gd name="connsiteX60" fmla="*/ 3212014 w 14352380"/>
              <a:gd name="connsiteY60" fmla="*/ 3336948 h 7396030"/>
              <a:gd name="connsiteX61" fmla="*/ 3004633 w 14352380"/>
              <a:gd name="connsiteY61" fmla="*/ 3276814 h 7396030"/>
              <a:gd name="connsiteX62" fmla="*/ 2771676 w 14352380"/>
              <a:gd name="connsiteY62" fmla="*/ 3166987 h 7396030"/>
              <a:gd name="connsiteX63" fmla="*/ 2638873 w 14352380"/>
              <a:gd name="connsiteY63" fmla="*/ 3097908 h 7396030"/>
              <a:gd name="connsiteX64" fmla="*/ 2570293 w 14352380"/>
              <a:gd name="connsiteY64" fmla="*/ 3109338 h 7396030"/>
              <a:gd name="connsiteX65" fmla="*/ 2525557 w 14352380"/>
              <a:gd name="connsiteY65" fmla="*/ 3326508 h 7396030"/>
              <a:gd name="connsiteX66" fmla="*/ 2584349 w 14352380"/>
              <a:gd name="connsiteY66" fmla="*/ 3577470 h 7396030"/>
              <a:gd name="connsiteX67" fmla="*/ 2663703 w 14352380"/>
              <a:gd name="connsiteY67" fmla="*/ 3996904 h 7396030"/>
              <a:gd name="connsiteX68" fmla="*/ 2633113 w 14352380"/>
              <a:gd name="connsiteY68" fmla="*/ 4192703 h 7396030"/>
              <a:gd name="connsiteX69" fmla="*/ 2539703 w 14352380"/>
              <a:gd name="connsiteY69" fmla="*/ 4455574 h 7396030"/>
              <a:gd name="connsiteX70" fmla="*/ 2595212 w 14352380"/>
              <a:gd name="connsiteY70" fmla="*/ 3945217 h 7396030"/>
              <a:gd name="connsiteX71" fmla="*/ 2481240 w 14352380"/>
              <a:gd name="connsiteY71" fmla="*/ 3566538 h 7396030"/>
              <a:gd name="connsiteX72" fmla="*/ 2307403 w 14352380"/>
              <a:gd name="connsiteY72" fmla="*/ 3166488 h 7396030"/>
              <a:gd name="connsiteX73" fmla="*/ 2261683 w 14352380"/>
              <a:gd name="connsiteY73" fmla="*/ 3063618 h 7396030"/>
              <a:gd name="connsiteX74" fmla="*/ 2078803 w 14352380"/>
              <a:gd name="connsiteY74" fmla="*/ 2949318 h 7396030"/>
              <a:gd name="connsiteX75" fmla="*/ 1824299 w 14352380"/>
              <a:gd name="connsiteY75" fmla="*/ 3002494 h 7396030"/>
              <a:gd name="connsiteX76" fmla="*/ 1412162 w 14352380"/>
              <a:gd name="connsiteY76" fmla="*/ 3235573 h 7396030"/>
              <a:gd name="connsiteX77" fmla="*/ 1381573 w 14352380"/>
              <a:gd name="connsiteY77" fmla="*/ 3680838 h 7396030"/>
              <a:gd name="connsiteX78" fmla="*/ 1340867 w 14352380"/>
              <a:gd name="connsiteY78" fmla="*/ 3980504 h 7396030"/>
              <a:gd name="connsiteX79" fmla="*/ 1197619 w 14352380"/>
              <a:gd name="connsiteY79" fmla="*/ 4738831 h 7396030"/>
              <a:gd name="connsiteX80" fmla="*/ 1220896 w 14352380"/>
              <a:gd name="connsiteY80" fmla="*/ 4338309 h 7396030"/>
              <a:gd name="connsiteX81" fmla="*/ 1242772 w 14352380"/>
              <a:gd name="connsiteY81" fmla="*/ 4080888 h 7396030"/>
              <a:gd name="connsiteX82" fmla="*/ 1198693 w 14352380"/>
              <a:gd name="connsiteY82" fmla="*/ 3909438 h 7396030"/>
              <a:gd name="connsiteX83" fmla="*/ 970093 w 14352380"/>
              <a:gd name="connsiteY83" fmla="*/ 3989448 h 7396030"/>
              <a:gd name="connsiteX84" fmla="*/ 766328 w 14352380"/>
              <a:gd name="connsiteY84" fmla="*/ 4131990 h 7396030"/>
              <a:gd name="connsiteX85" fmla="*/ 555808 w 14352380"/>
              <a:gd name="connsiteY85" fmla="*/ 4355688 h 7396030"/>
              <a:gd name="connsiteX86" fmla="*/ 785900 w 14352380"/>
              <a:gd name="connsiteY86" fmla="*/ 4017771 h 7396030"/>
              <a:gd name="connsiteX87" fmla="*/ 1130113 w 14352380"/>
              <a:gd name="connsiteY87" fmla="*/ 3817500 h 7396030"/>
              <a:gd name="connsiteX88" fmla="*/ 1278703 w 14352380"/>
              <a:gd name="connsiteY88" fmla="*/ 3726558 h 7396030"/>
              <a:gd name="connsiteX89" fmla="*/ 1269661 w 14352380"/>
              <a:gd name="connsiteY89" fmla="*/ 3390117 h 7396030"/>
              <a:gd name="connsiteX90" fmla="*/ 1309620 w 14352380"/>
              <a:gd name="connsiteY90" fmla="*/ 3169963 h 7396030"/>
              <a:gd name="connsiteX91" fmla="*/ 1393003 w 14352380"/>
              <a:gd name="connsiteY91" fmla="*/ 3052188 h 7396030"/>
              <a:gd name="connsiteX92" fmla="*/ 1080693 w 14352380"/>
              <a:gd name="connsiteY92" fmla="*/ 2984604 h 7396030"/>
              <a:gd name="connsiteX93" fmla="*/ 663453 w 14352380"/>
              <a:gd name="connsiteY93" fmla="*/ 3023360 h 7396030"/>
              <a:gd name="connsiteX94" fmla="*/ 235111 w 14352380"/>
              <a:gd name="connsiteY94" fmla="*/ 3217172 h 7396030"/>
              <a:gd name="connsiteX95" fmla="*/ 421453 w 14352380"/>
              <a:gd name="connsiteY95" fmla="*/ 3029328 h 7396030"/>
              <a:gd name="connsiteX96" fmla="*/ 627193 w 14352380"/>
              <a:gd name="connsiteY96" fmla="*/ 2926458 h 7396030"/>
              <a:gd name="connsiteX97" fmla="*/ 854480 w 14352380"/>
              <a:gd name="connsiteY97" fmla="*/ 2889178 h 7396030"/>
              <a:gd name="connsiteX98" fmla="*/ 1149272 w 14352380"/>
              <a:gd name="connsiteY98" fmla="*/ 2889676 h 7396030"/>
              <a:gd name="connsiteX99" fmla="*/ 1531894 w 14352380"/>
              <a:gd name="connsiteY99" fmla="*/ 2917507 h 7396030"/>
              <a:gd name="connsiteX100" fmla="*/ 1860559 w 14352380"/>
              <a:gd name="connsiteY100" fmla="*/ 2766431 h 7396030"/>
              <a:gd name="connsiteX101" fmla="*/ 1701613 w 14352380"/>
              <a:gd name="connsiteY101" fmla="*/ 2263518 h 7396030"/>
              <a:gd name="connsiteX102" fmla="*/ 1690183 w 14352380"/>
              <a:gd name="connsiteY102" fmla="*/ 1966338 h 7396030"/>
              <a:gd name="connsiteX103" fmla="*/ 1381991 w 14352380"/>
              <a:gd name="connsiteY103" fmla="*/ 1841604 h 7396030"/>
              <a:gd name="connsiteX104" fmla="*/ 1095823 w 14352380"/>
              <a:gd name="connsiteY104" fmla="*/ 1714878 h 7396030"/>
              <a:gd name="connsiteX105" fmla="*/ 746507 w 14352380"/>
              <a:gd name="connsiteY105" fmla="*/ 1626415 h 7396030"/>
              <a:gd name="connsiteX106" fmla="*/ 352873 w 14352380"/>
              <a:gd name="connsiteY106" fmla="*/ 1726308 h 7396030"/>
              <a:gd name="connsiteX107" fmla="*/ 113171 w 14352380"/>
              <a:gd name="connsiteY107" fmla="*/ 1763582 h 7396030"/>
              <a:gd name="connsiteX108" fmla="*/ 9973 w 14352380"/>
              <a:gd name="connsiteY108" fmla="*/ 1737738 h 7396030"/>
              <a:gd name="connsiteX109" fmla="*/ 348516 w 14352380"/>
              <a:gd name="connsiteY109" fmla="*/ 1643812 h 7396030"/>
              <a:gd name="connsiteX110" fmla="*/ 653097 w 14352380"/>
              <a:gd name="connsiteY110" fmla="*/ 1543920 h 7396030"/>
              <a:gd name="connsiteX111" fmla="*/ 1072963 w 14352380"/>
              <a:gd name="connsiteY111" fmla="*/ 1612008 h 7396030"/>
              <a:gd name="connsiteX112" fmla="*/ 1244413 w 14352380"/>
              <a:gd name="connsiteY112" fmla="*/ 1657728 h 7396030"/>
              <a:gd name="connsiteX113" fmla="*/ 1205766 w 14352380"/>
              <a:gd name="connsiteY113" fmla="*/ 1451988 h 7396030"/>
              <a:gd name="connsiteX114" fmla="*/ 1046313 w 14352380"/>
              <a:gd name="connsiteY114" fmla="*/ 815409 h 7396030"/>
              <a:gd name="connsiteX115" fmla="*/ 1221553 w 14352380"/>
              <a:gd name="connsiteY115" fmla="*/ 1211958 h 7396030"/>
              <a:gd name="connsiteX0" fmla="*/ 1221553 w 14352380"/>
              <a:gd name="connsiteY0" fmla="*/ 1211958 h 7396028"/>
              <a:gd name="connsiteX1" fmla="*/ 1343911 w 14352380"/>
              <a:gd name="connsiteY1" fmla="*/ 1559828 h 7396028"/>
              <a:gd name="connsiteX2" fmla="*/ 1553023 w 14352380"/>
              <a:gd name="connsiteY2" fmla="*/ 1657728 h 7396028"/>
              <a:gd name="connsiteX3" fmla="*/ 1907353 w 14352380"/>
              <a:gd name="connsiteY3" fmla="*/ 1680588 h 7396028"/>
              <a:gd name="connsiteX4" fmla="*/ 2021653 w 14352380"/>
              <a:gd name="connsiteY4" fmla="*/ 1543428 h 7396028"/>
              <a:gd name="connsiteX5" fmla="*/ 2124523 w 14352380"/>
              <a:gd name="connsiteY5" fmla="*/ 1291968 h 7396028"/>
              <a:gd name="connsiteX6" fmla="*/ 2124523 w 14352380"/>
              <a:gd name="connsiteY6" fmla="*/ 1120518 h 7396028"/>
              <a:gd name="connsiteX7" fmla="*/ 2068029 w 14352380"/>
              <a:gd name="connsiteY7" fmla="*/ 825325 h 7396028"/>
              <a:gd name="connsiteX8" fmla="*/ 2078803 w 14352380"/>
              <a:gd name="connsiteY8" fmla="*/ 777618 h 7396028"/>
              <a:gd name="connsiteX9" fmla="*/ 2170243 w 14352380"/>
              <a:gd name="connsiteY9" fmla="*/ 1086228 h 7396028"/>
              <a:gd name="connsiteX10" fmla="*/ 2215963 w 14352380"/>
              <a:gd name="connsiteY10" fmla="*/ 1269108 h 7396028"/>
              <a:gd name="connsiteX11" fmla="*/ 2284543 w 14352380"/>
              <a:gd name="connsiteY11" fmla="*/ 1303398 h 7396028"/>
              <a:gd name="connsiteX12" fmla="*/ 2330263 w 14352380"/>
              <a:gd name="connsiteY12" fmla="*/ 1166238 h 7396028"/>
              <a:gd name="connsiteX13" fmla="*/ 2467423 w 14352380"/>
              <a:gd name="connsiteY13" fmla="*/ 880488 h 7396028"/>
              <a:gd name="connsiteX14" fmla="*/ 2558863 w 14352380"/>
              <a:gd name="connsiteY14" fmla="*/ 640458 h 7396028"/>
              <a:gd name="connsiteX15" fmla="*/ 2616013 w 14352380"/>
              <a:gd name="connsiteY15" fmla="*/ 537588 h 7396028"/>
              <a:gd name="connsiteX16" fmla="*/ 2558863 w 14352380"/>
              <a:gd name="connsiteY16" fmla="*/ 789048 h 7396028"/>
              <a:gd name="connsiteX17" fmla="*/ 2444563 w 14352380"/>
              <a:gd name="connsiteY17" fmla="*/ 1097658 h 7396028"/>
              <a:gd name="connsiteX18" fmla="*/ 2375983 w 14352380"/>
              <a:gd name="connsiteY18" fmla="*/ 1406268 h 7396028"/>
              <a:gd name="connsiteX19" fmla="*/ 2558863 w 14352380"/>
              <a:gd name="connsiteY19" fmla="*/ 1577718 h 7396028"/>
              <a:gd name="connsiteX20" fmla="*/ 2878903 w 14352380"/>
              <a:gd name="connsiteY20" fmla="*/ 1657728 h 7396028"/>
              <a:gd name="connsiteX21" fmla="*/ 3187513 w 14352380"/>
              <a:gd name="connsiteY21" fmla="*/ 1657728 h 7396028"/>
              <a:gd name="connsiteX22" fmla="*/ 3370393 w 14352380"/>
              <a:gd name="connsiteY22" fmla="*/ 1566288 h 7396028"/>
              <a:gd name="connsiteX23" fmla="*/ 3488066 w 14352380"/>
              <a:gd name="connsiteY23" fmla="*/ 1246753 h 7396028"/>
              <a:gd name="connsiteX24" fmla="*/ 3495138 w 14352380"/>
              <a:gd name="connsiteY24" fmla="*/ 1115548 h 7396028"/>
              <a:gd name="connsiteX25" fmla="*/ 3493650 w 14352380"/>
              <a:gd name="connsiteY25" fmla="*/ 1063976 h 7396028"/>
              <a:gd name="connsiteX26" fmla="*/ 3450403 w 14352380"/>
              <a:gd name="connsiteY26" fmla="*/ 777618 h 7396028"/>
              <a:gd name="connsiteX27" fmla="*/ 3119893 w 14352380"/>
              <a:gd name="connsiteY27" fmla="*/ 321571 h 7396028"/>
              <a:gd name="connsiteX28" fmla="*/ 3497351 w 14352380"/>
              <a:gd name="connsiteY28" fmla="*/ 674883 h 7396028"/>
              <a:gd name="connsiteX29" fmla="*/ 3759013 w 14352380"/>
              <a:gd name="connsiteY29" fmla="*/ 571878 h 7396028"/>
              <a:gd name="connsiteX30" fmla="*/ 3999043 w 14352380"/>
              <a:gd name="connsiteY30" fmla="*/ 91818 h 7396028"/>
              <a:gd name="connsiteX31" fmla="*/ 4033333 w 14352380"/>
              <a:gd name="connsiteY31" fmla="*/ 11808 h 7396028"/>
              <a:gd name="connsiteX32" fmla="*/ 3984569 w 14352380"/>
              <a:gd name="connsiteY32" fmla="*/ 247366 h 7396028"/>
              <a:gd name="connsiteX33" fmla="*/ 3812791 w 14352380"/>
              <a:gd name="connsiteY33" fmla="*/ 647417 h 7396028"/>
              <a:gd name="connsiteX34" fmla="*/ 3592906 w 14352380"/>
              <a:gd name="connsiteY34" fmla="*/ 811408 h 7396028"/>
              <a:gd name="connsiteX35" fmla="*/ 3604425 w 14352380"/>
              <a:gd name="connsiteY35" fmla="*/ 999253 h 7396028"/>
              <a:gd name="connsiteX36" fmla="*/ 3872985 w 14352380"/>
              <a:gd name="connsiteY36" fmla="*/ 881976 h 7396028"/>
              <a:gd name="connsiteX37" fmla="*/ 4200754 w 14352380"/>
              <a:gd name="connsiteY37" fmla="*/ 774136 h 7396028"/>
              <a:gd name="connsiteX38" fmla="*/ 4064251 w 14352380"/>
              <a:gd name="connsiteY38" fmla="*/ 847195 h 7396028"/>
              <a:gd name="connsiteX39" fmla="*/ 3818880 w 14352380"/>
              <a:gd name="connsiteY39" fmla="*/ 991305 h 7396028"/>
              <a:gd name="connsiteX40" fmla="*/ 3658531 w 14352380"/>
              <a:gd name="connsiteY40" fmla="*/ 1093178 h 7396028"/>
              <a:gd name="connsiteX41" fmla="*/ 3622838 w 14352380"/>
              <a:gd name="connsiteY41" fmla="*/ 1221401 h 7396028"/>
              <a:gd name="connsiteX42" fmla="*/ 3577446 w 14352380"/>
              <a:gd name="connsiteY42" fmla="*/ 1500691 h 7396028"/>
              <a:gd name="connsiteX43" fmla="*/ 3461833 w 14352380"/>
              <a:gd name="connsiteY43" fmla="*/ 1726308 h 7396028"/>
              <a:gd name="connsiteX44" fmla="*/ 3278953 w 14352380"/>
              <a:gd name="connsiteY44" fmla="*/ 2034918 h 7396028"/>
              <a:gd name="connsiteX45" fmla="*/ 3288742 w 14352380"/>
              <a:gd name="connsiteY45" fmla="*/ 2273460 h 7396028"/>
              <a:gd name="connsiteX46" fmla="*/ 3434288 w 14352380"/>
              <a:gd name="connsiteY46" fmla="*/ 2417577 h 7396028"/>
              <a:gd name="connsiteX47" fmla="*/ 3781217 w 14352380"/>
              <a:gd name="connsiteY47" fmla="*/ 2618845 h 7396028"/>
              <a:gd name="connsiteX48" fmla="*/ 4079053 w 14352380"/>
              <a:gd name="connsiteY48" fmla="*/ 2777868 h 7396028"/>
              <a:gd name="connsiteX49" fmla="*/ 14352380 w 14352380"/>
              <a:gd name="connsiteY49" fmla="*/ 7369070 h 7396028"/>
              <a:gd name="connsiteX50" fmla="*/ 13992332 w 14352380"/>
              <a:gd name="connsiteY50" fmla="*/ 7396027 h 7396028"/>
              <a:gd name="connsiteX51" fmla="*/ 3944371 w 14352380"/>
              <a:gd name="connsiteY51" fmla="*/ 2976643 h 7396028"/>
              <a:gd name="connsiteX52" fmla="*/ 3460193 w 14352380"/>
              <a:gd name="connsiteY52" fmla="*/ 2852901 h 7396028"/>
              <a:gd name="connsiteX53" fmla="*/ 3217865 w 14352380"/>
              <a:gd name="connsiteY53" fmla="*/ 2829045 h 7396028"/>
              <a:gd name="connsiteX54" fmla="*/ 3025524 w 14352380"/>
              <a:gd name="connsiteY54" fmla="*/ 2858861 h 7396028"/>
              <a:gd name="connsiteX55" fmla="*/ 2832855 w 14352380"/>
              <a:gd name="connsiteY55" fmla="*/ 2930924 h 7396028"/>
              <a:gd name="connsiteX56" fmla="*/ 2820111 w 14352380"/>
              <a:gd name="connsiteY56" fmla="*/ 3026344 h 7396028"/>
              <a:gd name="connsiteX57" fmla="*/ 2959241 w 14352380"/>
              <a:gd name="connsiteY57" fmla="*/ 3167976 h 7396028"/>
              <a:gd name="connsiteX58" fmla="*/ 3176083 w 14352380"/>
              <a:gd name="connsiteY58" fmla="*/ 3269358 h 7396028"/>
              <a:gd name="connsiteX59" fmla="*/ 3388239 w 14352380"/>
              <a:gd name="connsiteY59" fmla="*/ 3442290 h 7396028"/>
              <a:gd name="connsiteX60" fmla="*/ 3212014 w 14352380"/>
              <a:gd name="connsiteY60" fmla="*/ 3336948 h 7396028"/>
              <a:gd name="connsiteX61" fmla="*/ 3004633 w 14352380"/>
              <a:gd name="connsiteY61" fmla="*/ 3276814 h 7396028"/>
              <a:gd name="connsiteX62" fmla="*/ 2771676 w 14352380"/>
              <a:gd name="connsiteY62" fmla="*/ 3166987 h 7396028"/>
              <a:gd name="connsiteX63" fmla="*/ 2638873 w 14352380"/>
              <a:gd name="connsiteY63" fmla="*/ 3097908 h 7396028"/>
              <a:gd name="connsiteX64" fmla="*/ 2570293 w 14352380"/>
              <a:gd name="connsiteY64" fmla="*/ 3109338 h 7396028"/>
              <a:gd name="connsiteX65" fmla="*/ 2525557 w 14352380"/>
              <a:gd name="connsiteY65" fmla="*/ 3326508 h 7396028"/>
              <a:gd name="connsiteX66" fmla="*/ 2584349 w 14352380"/>
              <a:gd name="connsiteY66" fmla="*/ 3577470 h 7396028"/>
              <a:gd name="connsiteX67" fmla="*/ 2663703 w 14352380"/>
              <a:gd name="connsiteY67" fmla="*/ 3996904 h 7396028"/>
              <a:gd name="connsiteX68" fmla="*/ 2633113 w 14352380"/>
              <a:gd name="connsiteY68" fmla="*/ 4192703 h 7396028"/>
              <a:gd name="connsiteX69" fmla="*/ 2539703 w 14352380"/>
              <a:gd name="connsiteY69" fmla="*/ 4455574 h 7396028"/>
              <a:gd name="connsiteX70" fmla="*/ 2595212 w 14352380"/>
              <a:gd name="connsiteY70" fmla="*/ 3945217 h 7396028"/>
              <a:gd name="connsiteX71" fmla="*/ 2481240 w 14352380"/>
              <a:gd name="connsiteY71" fmla="*/ 3566538 h 7396028"/>
              <a:gd name="connsiteX72" fmla="*/ 2307403 w 14352380"/>
              <a:gd name="connsiteY72" fmla="*/ 3166488 h 7396028"/>
              <a:gd name="connsiteX73" fmla="*/ 2261683 w 14352380"/>
              <a:gd name="connsiteY73" fmla="*/ 3063618 h 7396028"/>
              <a:gd name="connsiteX74" fmla="*/ 2078803 w 14352380"/>
              <a:gd name="connsiteY74" fmla="*/ 2949318 h 7396028"/>
              <a:gd name="connsiteX75" fmla="*/ 1824299 w 14352380"/>
              <a:gd name="connsiteY75" fmla="*/ 3002494 h 7396028"/>
              <a:gd name="connsiteX76" fmla="*/ 1412162 w 14352380"/>
              <a:gd name="connsiteY76" fmla="*/ 3235573 h 7396028"/>
              <a:gd name="connsiteX77" fmla="*/ 1381573 w 14352380"/>
              <a:gd name="connsiteY77" fmla="*/ 3680838 h 7396028"/>
              <a:gd name="connsiteX78" fmla="*/ 1340867 w 14352380"/>
              <a:gd name="connsiteY78" fmla="*/ 3980504 h 7396028"/>
              <a:gd name="connsiteX79" fmla="*/ 1197619 w 14352380"/>
              <a:gd name="connsiteY79" fmla="*/ 4738831 h 7396028"/>
              <a:gd name="connsiteX80" fmla="*/ 1220896 w 14352380"/>
              <a:gd name="connsiteY80" fmla="*/ 4338309 h 7396028"/>
              <a:gd name="connsiteX81" fmla="*/ 1242772 w 14352380"/>
              <a:gd name="connsiteY81" fmla="*/ 4080888 h 7396028"/>
              <a:gd name="connsiteX82" fmla="*/ 1198693 w 14352380"/>
              <a:gd name="connsiteY82" fmla="*/ 3909438 h 7396028"/>
              <a:gd name="connsiteX83" fmla="*/ 970093 w 14352380"/>
              <a:gd name="connsiteY83" fmla="*/ 3989448 h 7396028"/>
              <a:gd name="connsiteX84" fmla="*/ 766328 w 14352380"/>
              <a:gd name="connsiteY84" fmla="*/ 4131990 h 7396028"/>
              <a:gd name="connsiteX85" fmla="*/ 555808 w 14352380"/>
              <a:gd name="connsiteY85" fmla="*/ 4355688 h 7396028"/>
              <a:gd name="connsiteX86" fmla="*/ 785900 w 14352380"/>
              <a:gd name="connsiteY86" fmla="*/ 4017771 h 7396028"/>
              <a:gd name="connsiteX87" fmla="*/ 1130113 w 14352380"/>
              <a:gd name="connsiteY87" fmla="*/ 3817500 h 7396028"/>
              <a:gd name="connsiteX88" fmla="*/ 1278703 w 14352380"/>
              <a:gd name="connsiteY88" fmla="*/ 3726558 h 7396028"/>
              <a:gd name="connsiteX89" fmla="*/ 1269661 w 14352380"/>
              <a:gd name="connsiteY89" fmla="*/ 3390117 h 7396028"/>
              <a:gd name="connsiteX90" fmla="*/ 1309620 w 14352380"/>
              <a:gd name="connsiteY90" fmla="*/ 3169963 h 7396028"/>
              <a:gd name="connsiteX91" fmla="*/ 1393003 w 14352380"/>
              <a:gd name="connsiteY91" fmla="*/ 3052188 h 7396028"/>
              <a:gd name="connsiteX92" fmla="*/ 1080693 w 14352380"/>
              <a:gd name="connsiteY92" fmla="*/ 2984604 h 7396028"/>
              <a:gd name="connsiteX93" fmla="*/ 663453 w 14352380"/>
              <a:gd name="connsiteY93" fmla="*/ 3023360 h 7396028"/>
              <a:gd name="connsiteX94" fmla="*/ 235111 w 14352380"/>
              <a:gd name="connsiteY94" fmla="*/ 3217172 h 7396028"/>
              <a:gd name="connsiteX95" fmla="*/ 421453 w 14352380"/>
              <a:gd name="connsiteY95" fmla="*/ 3029328 h 7396028"/>
              <a:gd name="connsiteX96" fmla="*/ 627193 w 14352380"/>
              <a:gd name="connsiteY96" fmla="*/ 2926458 h 7396028"/>
              <a:gd name="connsiteX97" fmla="*/ 854480 w 14352380"/>
              <a:gd name="connsiteY97" fmla="*/ 2889178 h 7396028"/>
              <a:gd name="connsiteX98" fmla="*/ 1149272 w 14352380"/>
              <a:gd name="connsiteY98" fmla="*/ 2889676 h 7396028"/>
              <a:gd name="connsiteX99" fmla="*/ 1531894 w 14352380"/>
              <a:gd name="connsiteY99" fmla="*/ 2917507 h 7396028"/>
              <a:gd name="connsiteX100" fmla="*/ 1860559 w 14352380"/>
              <a:gd name="connsiteY100" fmla="*/ 2766431 h 7396028"/>
              <a:gd name="connsiteX101" fmla="*/ 1701613 w 14352380"/>
              <a:gd name="connsiteY101" fmla="*/ 2263518 h 7396028"/>
              <a:gd name="connsiteX102" fmla="*/ 1690183 w 14352380"/>
              <a:gd name="connsiteY102" fmla="*/ 1966338 h 7396028"/>
              <a:gd name="connsiteX103" fmla="*/ 1381991 w 14352380"/>
              <a:gd name="connsiteY103" fmla="*/ 1841604 h 7396028"/>
              <a:gd name="connsiteX104" fmla="*/ 1095823 w 14352380"/>
              <a:gd name="connsiteY104" fmla="*/ 1714878 h 7396028"/>
              <a:gd name="connsiteX105" fmla="*/ 746507 w 14352380"/>
              <a:gd name="connsiteY105" fmla="*/ 1626415 h 7396028"/>
              <a:gd name="connsiteX106" fmla="*/ 352873 w 14352380"/>
              <a:gd name="connsiteY106" fmla="*/ 1726308 h 7396028"/>
              <a:gd name="connsiteX107" fmla="*/ 113171 w 14352380"/>
              <a:gd name="connsiteY107" fmla="*/ 1763582 h 7396028"/>
              <a:gd name="connsiteX108" fmla="*/ 9973 w 14352380"/>
              <a:gd name="connsiteY108" fmla="*/ 1737738 h 7396028"/>
              <a:gd name="connsiteX109" fmla="*/ 348516 w 14352380"/>
              <a:gd name="connsiteY109" fmla="*/ 1643812 h 7396028"/>
              <a:gd name="connsiteX110" fmla="*/ 653097 w 14352380"/>
              <a:gd name="connsiteY110" fmla="*/ 1543920 h 7396028"/>
              <a:gd name="connsiteX111" fmla="*/ 1072963 w 14352380"/>
              <a:gd name="connsiteY111" fmla="*/ 1612008 h 7396028"/>
              <a:gd name="connsiteX112" fmla="*/ 1244413 w 14352380"/>
              <a:gd name="connsiteY112" fmla="*/ 1657728 h 7396028"/>
              <a:gd name="connsiteX113" fmla="*/ 1205766 w 14352380"/>
              <a:gd name="connsiteY113" fmla="*/ 1451988 h 7396028"/>
              <a:gd name="connsiteX114" fmla="*/ 1046313 w 14352380"/>
              <a:gd name="connsiteY114" fmla="*/ 815409 h 7396028"/>
              <a:gd name="connsiteX115" fmla="*/ 1221553 w 14352380"/>
              <a:gd name="connsiteY115" fmla="*/ 1211958 h 7396028"/>
              <a:gd name="connsiteX0" fmla="*/ 1221553 w 14352380"/>
              <a:gd name="connsiteY0" fmla="*/ 1211958 h 7396028"/>
              <a:gd name="connsiteX1" fmla="*/ 1343911 w 14352380"/>
              <a:gd name="connsiteY1" fmla="*/ 1559828 h 7396028"/>
              <a:gd name="connsiteX2" fmla="*/ 1553023 w 14352380"/>
              <a:gd name="connsiteY2" fmla="*/ 1657728 h 7396028"/>
              <a:gd name="connsiteX3" fmla="*/ 1907353 w 14352380"/>
              <a:gd name="connsiteY3" fmla="*/ 1680588 h 7396028"/>
              <a:gd name="connsiteX4" fmla="*/ 2021653 w 14352380"/>
              <a:gd name="connsiteY4" fmla="*/ 1543428 h 7396028"/>
              <a:gd name="connsiteX5" fmla="*/ 2124523 w 14352380"/>
              <a:gd name="connsiteY5" fmla="*/ 1291968 h 7396028"/>
              <a:gd name="connsiteX6" fmla="*/ 2124523 w 14352380"/>
              <a:gd name="connsiteY6" fmla="*/ 1120518 h 7396028"/>
              <a:gd name="connsiteX7" fmla="*/ 2068029 w 14352380"/>
              <a:gd name="connsiteY7" fmla="*/ 825325 h 7396028"/>
              <a:gd name="connsiteX8" fmla="*/ 2078803 w 14352380"/>
              <a:gd name="connsiteY8" fmla="*/ 777618 h 7396028"/>
              <a:gd name="connsiteX9" fmla="*/ 2170243 w 14352380"/>
              <a:gd name="connsiteY9" fmla="*/ 1086228 h 7396028"/>
              <a:gd name="connsiteX10" fmla="*/ 2215963 w 14352380"/>
              <a:gd name="connsiteY10" fmla="*/ 1269108 h 7396028"/>
              <a:gd name="connsiteX11" fmla="*/ 2284543 w 14352380"/>
              <a:gd name="connsiteY11" fmla="*/ 1303398 h 7396028"/>
              <a:gd name="connsiteX12" fmla="*/ 2330263 w 14352380"/>
              <a:gd name="connsiteY12" fmla="*/ 1166238 h 7396028"/>
              <a:gd name="connsiteX13" fmla="*/ 2467423 w 14352380"/>
              <a:gd name="connsiteY13" fmla="*/ 880488 h 7396028"/>
              <a:gd name="connsiteX14" fmla="*/ 2558863 w 14352380"/>
              <a:gd name="connsiteY14" fmla="*/ 640458 h 7396028"/>
              <a:gd name="connsiteX15" fmla="*/ 2616013 w 14352380"/>
              <a:gd name="connsiteY15" fmla="*/ 537588 h 7396028"/>
              <a:gd name="connsiteX16" fmla="*/ 2558863 w 14352380"/>
              <a:gd name="connsiteY16" fmla="*/ 789048 h 7396028"/>
              <a:gd name="connsiteX17" fmla="*/ 2444563 w 14352380"/>
              <a:gd name="connsiteY17" fmla="*/ 1097658 h 7396028"/>
              <a:gd name="connsiteX18" fmla="*/ 2375983 w 14352380"/>
              <a:gd name="connsiteY18" fmla="*/ 1406268 h 7396028"/>
              <a:gd name="connsiteX19" fmla="*/ 2558863 w 14352380"/>
              <a:gd name="connsiteY19" fmla="*/ 1577718 h 7396028"/>
              <a:gd name="connsiteX20" fmla="*/ 2878903 w 14352380"/>
              <a:gd name="connsiteY20" fmla="*/ 1657728 h 7396028"/>
              <a:gd name="connsiteX21" fmla="*/ 3187513 w 14352380"/>
              <a:gd name="connsiteY21" fmla="*/ 1657728 h 7396028"/>
              <a:gd name="connsiteX22" fmla="*/ 3370393 w 14352380"/>
              <a:gd name="connsiteY22" fmla="*/ 1566288 h 7396028"/>
              <a:gd name="connsiteX23" fmla="*/ 3488066 w 14352380"/>
              <a:gd name="connsiteY23" fmla="*/ 1246753 h 7396028"/>
              <a:gd name="connsiteX24" fmla="*/ 3495138 w 14352380"/>
              <a:gd name="connsiteY24" fmla="*/ 1115548 h 7396028"/>
              <a:gd name="connsiteX25" fmla="*/ 3493650 w 14352380"/>
              <a:gd name="connsiteY25" fmla="*/ 1063976 h 7396028"/>
              <a:gd name="connsiteX26" fmla="*/ 3450403 w 14352380"/>
              <a:gd name="connsiteY26" fmla="*/ 777618 h 7396028"/>
              <a:gd name="connsiteX27" fmla="*/ 3119893 w 14352380"/>
              <a:gd name="connsiteY27" fmla="*/ 321571 h 7396028"/>
              <a:gd name="connsiteX28" fmla="*/ 3497351 w 14352380"/>
              <a:gd name="connsiteY28" fmla="*/ 674883 h 7396028"/>
              <a:gd name="connsiteX29" fmla="*/ 3759013 w 14352380"/>
              <a:gd name="connsiteY29" fmla="*/ 571878 h 7396028"/>
              <a:gd name="connsiteX30" fmla="*/ 3999043 w 14352380"/>
              <a:gd name="connsiteY30" fmla="*/ 91818 h 7396028"/>
              <a:gd name="connsiteX31" fmla="*/ 4033333 w 14352380"/>
              <a:gd name="connsiteY31" fmla="*/ 11808 h 7396028"/>
              <a:gd name="connsiteX32" fmla="*/ 3984569 w 14352380"/>
              <a:gd name="connsiteY32" fmla="*/ 247366 h 7396028"/>
              <a:gd name="connsiteX33" fmla="*/ 3812791 w 14352380"/>
              <a:gd name="connsiteY33" fmla="*/ 647417 h 7396028"/>
              <a:gd name="connsiteX34" fmla="*/ 3592906 w 14352380"/>
              <a:gd name="connsiteY34" fmla="*/ 811408 h 7396028"/>
              <a:gd name="connsiteX35" fmla="*/ 3604425 w 14352380"/>
              <a:gd name="connsiteY35" fmla="*/ 999253 h 7396028"/>
              <a:gd name="connsiteX36" fmla="*/ 3872985 w 14352380"/>
              <a:gd name="connsiteY36" fmla="*/ 881976 h 7396028"/>
              <a:gd name="connsiteX37" fmla="*/ 4200754 w 14352380"/>
              <a:gd name="connsiteY37" fmla="*/ 774136 h 7396028"/>
              <a:gd name="connsiteX38" fmla="*/ 4064251 w 14352380"/>
              <a:gd name="connsiteY38" fmla="*/ 847195 h 7396028"/>
              <a:gd name="connsiteX39" fmla="*/ 3818880 w 14352380"/>
              <a:gd name="connsiteY39" fmla="*/ 991305 h 7396028"/>
              <a:gd name="connsiteX40" fmla="*/ 3658531 w 14352380"/>
              <a:gd name="connsiteY40" fmla="*/ 1093178 h 7396028"/>
              <a:gd name="connsiteX41" fmla="*/ 3622838 w 14352380"/>
              <a:gd name="connsiteY41" fmla="*/ 1221401 h 7396028"/>
              <a:gd name="connsiteX42" fmla="*/ 3577446 w 14352380"/>
              <a:gd name="connsiteY42" fmla="*/ 1500691 h 7396028"/>
              <a:gd name="connsiteX43" fmla="*/ 3461833 w 14352380"/>
              <a:gd name="connsiteY43" fmla="*/ 1726308 h 7396028"/>
              <a:gd name="connsiteX44" fmla="*/ 3278953 w 14352380"/>
              <a:gd name="connsiteY44" fmla="*/ 2034918 h 7396028"/>
              <a:gd name="connsiteX45" fmla="*/ 3288742 w 14352380"/>
              <a:gd name="connsiteY45" fmla="*/ 2273460 h 7396028"/>
              <a:gd name="connsiteX46" fmla="*/ 3434288 w 14352380"/>
              <a:gd name="connsiteY46" fmla="*/ 2417577 h 7396028"/>
              <a:gd name="connsiteX47" fmla="*/ 3781217 w 14352380"/>
              <a:gd name="connsiteY47" fmla="*/ 2618845 h 7396028"/>
              <a:gd name="connsiteX48" fmla="*/ 4079053 w 14352380"/>
              <a:gd name="connsiteY48" fmla="*/ 2777868 h 7396028"/>
              <a:gd name="connsiteX49" fmla="*/ 14352380 w 14352380"/>
              <a:gd name="connsiteY49" fmla="*/ 7369070 h 7396028"/>
              <a:gd name="connsiteX50" fmla="*/ 13992332 w 14352380"/>
              <a:gd name="connsiteY50" fmla="*/ 7396027 h 7396028"/>
              <a:gd name="connsiteX51" fmla="*/ 3944371 w 14352380"/>
              <a:gd name="connsiteY51" fmla="*/ 2976643 h 7396028"/>
              <a:gd name="connsiteX52" fmla="*/ 3460193 w 14352380"/>
              <a:gd name="connsiteY52" fmla="*/ 2852901 h 7396028"/>
              <a:gd name="connsiteX53" fmla="*/ 3217865 w 14352380"/>
              <a:gd name="connsiteY53" fmla="*/ 2829045 h 7396028"/>
              <a:gd name="connsiteX54" fmla="*/ 3025524 w 14352380"/>
              <a:gd name="connsiteY54" fmla="*/ 2858861 h 7396028"/>
              <a:gd name="connsiteX55" fmla="*/ 2832855 w 14352380"/>
              <a:gd name="connsiteY55" fmla="*/ 2930924 h 7396028"/>
              <a:gd name="connsiteX56" fmla="*/ 2820111 w 14352380"/>
              <a:gd name="connsiteY56" fmla="*/ 3026344 h 7396028"/>
              <a:gd name="connsiteX57" fmla="*/ 2959241 w 14352380"/>
              <a:gd name="connsiteY57" fmla="*/ 3167976 h 7396028"/>
              <a:gd name="connsiteX58" fmla="*/ 3176083 w 14352380"/>
              <a:gd name="connsiteY58" fmla="*/ 3269358 h 7396028"/>
              <a:gd name="connsiteX59" fmla="*/ 3388239 w 14352380"/>
              <a:gd name="connsiteY59" fmla="*/ 3442290 h 7396028"/>
              <a:gd name="connsiteX60" fmla="*/ 3212014 w 14352380"/>
              <a:gd name="connsiteY60" fmla="*/ 3336948 h 7396028"/>
              <a:gd name="connsiteX61" fmla="*/ 3004633 w 14352380"/>
              <a:gd name="connsiteY61" fmla="*/ 3276814 h 7396028"/>
              <a:gd name="connsiteX62" fmla="*/ 2771676 w 14352380"/>
              <a:gd name="connsiteY62" fmla="*/ 3166987 h 7396028"/>
              <a:gd name="connsiteX63" fmla="*/ 2638873 w 14352380"/>
              <a:gd name="connsiteY63" fmla="*/ 3097908 h 7396028"/>
              <a:gd name="connsiteX64" fmla="*/ 2570293 w 14352380"/>
              <a:gd name="connsiteY64" fmla="*/ 3109338 h 7396028"/>
              <a:gd name="connsiteX65" fmla="*/ 2525557 w 14352380"/>
              <a:gd name="connsiteY65" fmla="*/ 3326508 h 7396028"/>
              <a:gd name="connsiteX66" fmla="*/ 2584349 w 14352380"/>
              <a:gd name="connsiteY66" fmla="*/ 3577470 h 7396028"/>
              <a:gd name="connsiteX67" fmla="*/ 2663703 w 14352380"/>
              <a:gd name="connsiteY67" fmla="*/ 3996904 h 7396028"/>
              <a:gd name="connsiteX68" fmla="*/ 2633113 w 14352380"/>
              <a:gd name="connsiteY68" fmla="*/ 4192703 h 7396028"/>
              <a:gd name="connsiteX69" fmla="*/ 2539703 w 14352380"/>
              <a:gd name="connsiteY69" fmla="*/ 4455574 h 7396028"/>
              <a:gd name="connsiteX70" fmla="*/ 2595212 w 14352380"/>
              <a:gd name="connsiteY70" fmla="*/ 3945217 h 7396028"/>
              <a:gd name="connsiteX71" fmla="*/ 2481240 w 14352380"/>
              <a:gd name="connsiteY71" fmla="*/ 3566538 h 7396028"/>
              <a:gd name="connsiteX72" fmla="*/ 2307403 w 14352380"/>
              <a:gd name="connsiteY72" fmla="*/ 3166488 h 7396028"/>
              <a:gd name="connsiteX73" fmla="*/ 2261683 w 14352380"/>
              <a:gd name="connsiteY73" fmla="*/ 3063618 h 7396028"/>
              <a:gd name="connsiteX74" fmla="*/ 2078803 w 14352380"/>
              <a:gd name="connsiteY74" fmla="*/ 2949318 h 7396028"/>
              <a:gd name="connsiteX75" fmla="*/ 1824299 w 14352380"/>
              <a:gd name="connsiteY75" fmla="*/ 3002494 h 7396028"/>
              <a:gd name="connsiteX76" fmla="*/ 1412162 w 14352380"/>
              <a:gd name="connsiteY76" fmla="*/ 3235573 h 7396028"/>
              <a:gd name="connsiteX77" fmla="*/ 1381573 w 14352380"/>
              <a:gd name="connsiteY77" fmla="*/ 3680838 h 7396028"/>
              <a:gd name="connsiteX78" fmla="*/ 1340867 w 14352380"/>
              <a:gd name="connsiteY78" fmla="*/ 3980504 h 7396028"/>
              <a:gd name="connsiteX79" fmla="*/ 1197619 w 14352380"/>
              <a:gd name="connsiteY79" fmla="*/ 4738831 h 7396028"/>
              <a:gd name="connsiteX80" fmla="*/ 1220896 w 14352380"/>
              <a:gd name="connsiteY80" fmla="*/ 4338309 h 7396028"/>
              <a:gd name="connsiteX81" fmla="*/ 1242772 w 14352380"/>
              <a:gd name="connsiteY81" fmla="*/ 4080888 h 7396028"/>
              <a:gd name="connsiteX82" fmla="*/ 1198693 w 14352380"/>
              <a:gd name="connsiteY82" fmla="*/ 3909438 h 7396028"/>
              <a:gd name="connsiteX83" fmla="*/ 970093 w 14352380"/>
              <a:gd name="connsiteY83" fmla="*/ 3989448 h 7396028"/>
              <a:gd name="connsiteX84" fmla="*/ 766328 w 14352380"/>
              <a:gd name="connsiteY84" fmla="*/ 4131990 h 7396028"/>
              <a:gd name="connsiteX85" fmla="*/ 555808 w 14352380"/>
              <a:gd name="connsiteY85" fmla="*/ 4355688 h 7396028"/>
              <a:gd name="connsiteX86" fmla="*/ 785900 w 14352380"/>
              <a:gd name="connsiteY86" fmla="*/ 4017771 h 7396028"/>
              <a:gd name="connsiteX87" fmla="*/ 1130113 w 14352380"/>
              <a:gd name="connsiteY87" fmla="*/ 3817500 h 7396028"/>
              <a:gd name="connsiteX88" fmla="*/ 1278703 w 14352380"/>
              <a:gd name="connsiteY88" fmla="*/ 3726558 h 7396028"/>
              <a:gd name="connsiteX89" fmla="*/ 1269661 w 14352380"/>
              <a:gd name="connsiteY89" fmla="*/ 3390117 h 7396028"/>
              <a:gd name="connsiteX90" fmla="*/ 1309620 w 14352380"/>
              <a:gd name="connsiteY90" fmla="*/ 3169963 h 7396028"/>
              <a:gd name="connsiteX91" fmla="*/ 1393003 w 14352380"/>
              <a:gd name="connsiteY91" fmla="*/ 3052188 h 7396028"/>
              <a:gd name="connsiteX92" fmla="*/ 1080693 w 14352380"/>
              <a:gd name="connsiteY92" fmla="*/ 2984604 h 7396028"/>
              <a:gd name="connsiteX93" fmla="*/ 663453 w 14352380"/>
              <a:gd name="connsiteY93" fmla="*/ 3023360 h 7396028"/>
              <a:gd name="connsiteX94" fmla="*/ 235111 w 14352380"/>
              <a:gd name="connsiteY94" fmla="*/ 3217172 h 7396028"/>
              <a:gd name="connsiteX95" fmla="*/ 421453 w 14352380"/>
              <a:gd name="connsiteY95" fmla="*/ 3029328 h 7396028"/>
              <a:gd name="connsiteX96" fmla="*/ 627193 w 14352380"/>
              <a:gd name="connsiteY96" fmla="*/ 2926458 h 7396028"/>
              <a:gd name="connsiteX97" fmla="*/ 854480 w 14352380"/>
              <a:gd name="connsiteY97" fmla="*/ 2889178 h 7396028"/>
              <a:gd name="connsiteX98" fmla="*/ 1149272 w 14352380"/>
              <a:gd name="connsiteY98" fmla="*/ 2889676 h 7396028"/>
              <a:gd name="connsiteX99" fmla="*/ 1531894 w 14352380"/>
              <a:gd name="connsiteY99" fmla="*/ 2917507 h 7396028"/>
              <a:gd name="connsiteX100" fmla="*/ 1860559 w 14352380"/>
              <a:gd name="connsiteY100" fmla="*/ 2766431 h 7396028"/>
              <a:gd name="connsiteX101" fmla="*/ 1701613 w 14352380"/>
              <a:gd name="connsiteY101" fmla="*/ 2263518 h 7396028"/>
              <a:gd name="connsiteX102" fmla="*/ 1690183 w 14352380"/>
              <a:gd name="connsiteY102" fmla="*/ 1966338 h 7396028"/>
              <a:gd name="connsiteX103" fmla="*/ 1381991 w 14352380"/>
              <a:gd name="connsiteY103" fmla="*/ 1841604 h 7396028"/>
              <a:gd name="connsiteX104" fmla="*/ 1095823 w 14352380"/>
              <a:gd name="connsiteY104" fmla="*/ 1714878 h 7396028"/>
              <a:gd name="connsiteX105" fmla="*/ 746507 w 14352380"/>
              <a:gd name="connsiteY105" fmla="*/ 1626415 h 7396028"/>
              <a:gd name="connsiteX106" fmla="*/ 352873 w 14352380"/>
              <a:gd name="connsiteY106" fmla="*/ 1726308 h 7396028"/>
              <a:gd name="connsiteX107" fmla="*/ 113171 w 14352380"/>
              <a:gd name="connsiteY107" fmla="*/ 1763582 h 7396028"/>
              <a:gd name="connsiteX108" fmla="*/ 9973 w 14352380"/>
              <a:gd name="connsiteY108" fmla="*/ 1737738 h 7396028"/>
              <a:gd name="connsiteX109" fmla="*/ 348516 w 14352380"/>
              <a:gd name="connsiteY109" fmla="*/ 1643812 h 7396028"/>
              <a:gd name="connsiteX110" fmla="*/ 653097 w 14352380"/>
              <a:gd name="connsiteY110" fmla="*/ 1543920 h 7396028"/>
              <a:gd name="connsiteX111" fmla="*/ 1072963 w 14352380"/>
              <a:gd name="connsiteY111" fmla="*/ 1612008 h 7396028"/>
              <a:gd name="connsiteX112" fmla="*/ 1244413 w 14352380"/>
              <a:gd name="connsiteY112" fmla="*/ 1657728 h 7396028"/>
              <a:gd name="connsiteX113" fmla="*/ 1205766 w 14352380"/>
              <a:gd name="connsiteY113" fmla="*/ 1451988 h 7396028"/>
              <a:gd name="connsiteX114" fmla="*/ 1046313 w 14352380"/>
              <a:gd name="connsiteY114" fmla="*/ 815409 h 7396028"/>
              <a:gd name="connsiteX115" fmla="*/ 1221553 w 14352380"/>
              <a:gd name="connsiteY115" fmla="*/ 1211958 h 7396028"/>
              <a:gd name="connsiteX0" fmla="*/ 1221553 w 18227951"/>
              <a:gd name="connsiteY0" fmla="*/ 1211958 h 9173439"/>
              <a:gd name="connsiteX1" fmla="*/ 1343911 w 18227951"/>
              <a:gd name="connsiteY1" fmla="*/ 1559828 h 9173439"/>
              <a:gd name="connsiteX2" fmla="*/ 1553023 w 18227951"/>
              <a:gd name="connsiteY2" fmla="*/ 1657728 h 9173439"/>
              <a:gd name="connsiteX3" fmla="*/ 1907353 w 18227951"/>
              <a:gd name="connsiteY3" fmla="*/ 1680588 h 9173439"/>
              <a:gd name="connsiteX4" fmla="*/ 2021653 w 18227951"/>
              <a:gd name="connsiteY4" fmla="*/ 1543428 h 9173439"/>
              <a:gd name="connsiteX5" fmla="*/ 2124523 w 18227951"/>
              <a:gd name="connsiteY5" fmla="*/ 1291968 h 9173439"/>
              <a:gd name="connsiteX6" fmla="*/ 2124523 w 18227951"/>
              <a:gd name="connsiteY6" fmla="*/ 1120518 h 9173439"/>
              <a:gd name="connsiteX7" fmla="*/ 2068029 w 18227951"/>
              <a:gd name="connsiteY7" fmla="*/ 825325 h 9173439"/>
              <a:gd name="connsiteX8" fmla="*/ 2078803 w 18227951"/>
              <a:gd name="connsiteY8" fmla="*/ 777618 h 9173439"/>
              <a:gd name="connsiteX9" fmla="*/ 2170243 w 18227951"/>
              <a:gd name="connsiteY9" fmla="*/ 1086228 h 9173439"/>
              <a:gd name="connsiteX10" fmla="*/ 2215963 w 18227951"/>
              <a:gd name="connsiteY10" fmla="*/ 1269108 h 9173439"/>
              <a:gd name="connsiteX11" fmla="*/ 2284543 w 18227951"/>
              <a:gd name="connsiteY11" fmla="*/ 1303398 h 9173439"/>
              <a:gd name="connsiteX12" fmla="*/ 2330263 w 18227951"/>
              <a:gd name="connsiteY12" fmla="*/ 1166238 h 9173439"/>
              <a:gd name="connsiteX13" fmla="*/ 2467423 w 18227951"/>
              <a:gd name="connsiteY13" fmla="*/ 880488 h 9173439"/>
              <a:gd name="connsiteX14" fmla="*/ 2558863 w 18227951"/>
              <a:gd name="connsiteY14" fmla="*/ 640458 h 9173439"/>
              <a:gd name="connsiteX15" fmla="*/ 2616013 w 18227951"/>
              <a:gd name="connsiteY15" fmla="*/ 537588 h 9173439"/>
              <a:gd name="connsiteX16" fmla="*/ 2558863 w 18227951"/>
              <a:gd name="connsiteY16" fmla="*/ 789048 h 9173439"/>
              <a:gd name="connsiteX17" fmla="*/ 2444563 w 18227951"/>
              <a:gd name="connsiteY17" fmla="*/ 1097658 h 9173439"/>
              <a:gd name="connsiteX18" fmla="*/ 2375983 w 18227951"/>
              <a:gd name="connsiteY18" fmla="*/ 1406268 h 9173439"/>
              <a:gd name="connsiteX19" fmla="*/ 2558863 w 18227951"/>
              <a:gd name="connsiteY19" fmla="*/ 1577718 h 9173439"/>
              <a:gd name="connsiteX20" fmla="*/ 2878903 w 18227951"/>
              <a:gd name="connsiteY20" fmla="*/ 1657728 h 9173439"/>
              <a:gd name="connsiteX21" fmla="*/ 3187513 w 18227951"/>
              <a:gd name="connsiteY21" fmla="*/ 1657728 h 9173439"/>
              <a:gd name="connsiteX22" fmla="*/ 3370393 w 18227951"/>
              <a:gd name="connsiteY22" fmla="*/ 1566288 h 9173439"/>
              <a:gd name="connsiteX23" fmla="*/ 3488066 w 18227951"/>
              <a:gd name="connsiteY23" fmla="*/ 1246753 h 9173439"/>
              <a:gd name="connsiteX24" fmla="*/ 3495138 w 18227951"/>
              <a:gd name="connsiteY24" fmla="*/ 1115548 h 9173439"/>
              <a:gd name="connsiteX25" fmla="*/ 3493650 w 18227951"/>
              <a:gd name="connsiteY25" fmla="*/ 1063976 h 9173439"/>
              <a:gd name="connsiteX26" fmla="*/ 3450403 w 18227951"/>
              <a:gd name="connsiteY26" fmla="*/ 777618 h 9173439"/>
              <a:gd name="connsiteX27" fmla="*/ 3119893 w 18227951"/>
              <a:gd name="connsiteY27" fmla="*/ 321571 h 9173439"/>
              <a:gd name="connsiteX28" fmla="*/ 3497351 w 18227951"/>
              <a:gd name="connsiteY28" fmla="*/ 674883 h 9173439"/>
              <a:gd name="connsiteX29" fmla="*/ 3759013 w 18227951"/>
              <a:gd name="connsiteY29" fmla="*/ 571878 h 9173439"/>
              <a:gd name="connsiteX30" fmla="*/ 3999043 w 18227951"/>
              <a:gd name="connsiteY30" fmla="*/ 91818 h 9173439"/>
              <a:gd name="connsiteX31" fmla="*/ 4033333 w 18227951"/>
              <a:gd name="connsiteY31" fmla="*/ 11808 h 9173439"/>
              <a:gd name="connsiteX32" fmla="*/ 3984569 w 18227951"/>
              <a:gd name="connsiteY32" fmla="*/ 247366 h 9173439"/>
              <a:gd name="connsiteX33" fmla="*/ 3812791 w 18227951"/>
              <a:gd name="connsiteY33" fmla="*/ 647417 h 9173439"/>
              <a:gd name="connsiteX34" fmla="*/ 3592906 w 18227951"/>
              <a:gd name="connsiteY34" fmla="*/ 811408 h 9173439"/>
              <a:gd name="connsiteX35" fmla="*/ 3604425 w 18227951"/>
              <a:gd name="connsiteY35" fmla="*/ 999253 h 9173439"/>
              <a:gd name="connsiteX36" fmla="*/ 3872985 w 18227951"/>
              <a:gd name="connsiteY36" fmla="*/ 881976 h 9173439"/>
              <a:gd name="connsiteX37" fmla="*/ 4200754 w 18227951"/>
              <a:gd name="connsiteY37" fmla="*/ 774136 h 9173439"/>
              <a:gd name="connsiteX38" fmla="*/ 4064251 w 18227951"/>
              <a:gd name="connsiteY38" fmla="*/ 847195 h 9173439"/>
              <a:gd name="connsiteX39" fmla="*/ 3818880 w 18227951"/>
              <a:gd name="connsiteY39" fmla="*/ 991305 h 9173439"/>
              <a:gd name="connsiteX40" fmla="*/ 3658531 w 18227951"/>
              <a:gd name="connsiteY40" fmla="*/ 1093178 h 9173439"/>
              <a:gd name="connsiteX41" fmla="*/ 3622838 w 18227951"/>
              <a:gd name="connsiteY41" fmla="*/ 1221401 h 9173439"/>
              <a:gd name="connsiteX42" fmla="*/ 3577446 w 18227951"/>
              <a:gd name="connsiteY42" fmla="*/ 1500691 h 9173439"/>
              <a:gd name="connsiteX43" fmla="*/ 3461833 w 18227951"/>
              <a:gd name="connsiteY43" fmla="*/ 1726308 h 9173439"/>
              <a:gd name="connsiteX44" fmla="*/ 3278953 w 18227951"/>
              <a:gd name="connsiteY44" fmla="*/ 2034918 h 9173439"/>
              <a:gd name="connsiteX45" fmla="*/ 3288742 w 18227951"/>
              <a:gd name="connsiteY45" fmla="*/ 2273460 h 9173439"/>
              <a:gd name="connsiteX46" fmla="*/ 3434288 w 18227951"/>
              <a:gd name="connsiteY46" fmla="*/ 2417577 h 9173439"/>
              <a:gd name="connsiteX47" fmla="*/ 3781217 w 18227951"/>
              <a:gd name="connsiteY47" fmla="*/ 2618845 h 9173439"/>
              <a:gd name="connsiteX48" fmla="*/ 4079053 w 18227951"/>
              <a:gd name="connsiteY48" fmla="*/ 2777868 h 9173439"/>
              <a:gd name="connsiteX49" fmla="*/ 18227951 w 18227951"/>
              <a:gd name="connsiteY49" fmla="*/ 9173439 h 9173439"/>
              <a:gd name="connsiteX50" fmla="*/ 13992332 w 18227951"/>
              <a:gd name="connsiteY50" fmla="*/ 7396027 h 9173439"/>
              <a:gd name="connsiteX51" fmla="*/ 3944371 w 18227951"/>
              <a:gd name="connsiteY51" fmla="*/ 2976643 h 9173439"/>
              <a:gd name="connsiteX52" fmla="*/ 3460193 w 18227951"/>
              <a:gd name="connsiteY52" fmla="*/ 2852901 h 9173439"/>
              <a:gd name="connsiteX53" fmla="*/ 3217865 w 18227951"/>
              <a:gd name="connsiteY53" fmla="*/ 2829045 h 9173439"/>
              <a:gd name="connsiteX54" fmla="*/ 3025524 w 18227951"/>
              <a:gd name="connsiteY54" fmla="*/ 2858861 h 9173439"/>
              <a:gd name="connsiteX55" fmla="*/ 2832855 w 18227951"/>
              <a:gd name="connsiteY55" fmla="*/ 2930924 h 9173439"/>
              <a:gd name="connsiteX56" fmla="*/ 2820111 w 18227951"/>
              <a:gd name="connsiteY56" fmla="*/ 3026344 h 9173439"/>
              <a:gd name="connsiteX57" fmla="*/ 2959241 w 18227951"/>
              <a:gd name="connsiteY57" fmla="*/ 3167976 h 9173439"/>
              <a:gd name="connsiteX58" fmla="*/ 3176083 w 18227951"/>
              <a:gd name="connsiteY58" fmla="*/ 3269358 h 9173439"/>
              <a:gd name="connsiteX59" fmla="*/ 3388239 w 18227951"/>
              <a:gd name="connsiteY59" fmla="*/ 3442290 h 9173439"/>
              <a:gd name="connsiteX60" fmla="*/ 3212014 w 18227951"/>
              <a:gd name="connsiteY60" fmla="*/ 3336948 h 9173439"/>
              <a:gd name="connsiteX61" fmla="*/ 3004633 w 18227951"/>
              <a:gd name="connsiteY61" fmla="*/ 3276814 h 9173439"/>
              <a:gd name="connsiteX62" fmla="*/ 2771676 w 18227951"/>
              <a:gd name="connsiteY62" fmla="*/ 3166987 h 9173439"/>
              <a:gd name="connsiteX63" fmla="*/ 2638873 w 18227951"/>
              <a:gd name="connsiteY63" fmla="*/ 3097908 h 9173439"/>
              <a:gd name="connsiteX64" fmla="*/ 2570293 w 18227951"/>
              <a:gd name="connsiteY64" fmla="*/ 3109338 h 9173439"/>
              <a:gd name="connsiteX65" fmla="*/ 2525557 w 18227951"/>
              <a:gd name="connsiteY65" fmla="*/ 3326508 h 9173439"/>
              <a:gd name="connsiteX66" fmla="*/ 2584349 w 18227951"/>
              <a:gd name="connsiteY66" fmla="*/ 3577470 h 9173439"/>
              <a:gd name="connsiteX67" fmla="*/ 2663703 w 18227951"/>
              <a:gd name="connsiteY67" fmla="*/ 3996904 h 9173439"/>
              <a:gd name="connsiteX68" fmla="*/ 2633113 w 18227951"/>
              <a:gd name="connsiteY68" fmla="*/ 4192703 h 9173439"/>
              <a:gd name="connsiteX69" fmla="*/ 2539703 w 18227951"/>
              <a:gd name="connsiteY69" fmla="*/ 4455574 h 9173439"/>
              <a:gd name="connsiteX70" fmla="*/ 2595212 w 18227951"/>
              <a:gd name="connsiteY70" fmla="*/ 3945217 h 9173439"/>
              <a:gd name="connsiteX71" fmla="*/ 2481240 w 18227951"/>
              <a:gd name="connsiteY71" fmla="*/ 3566538 h 9173439"/>
              <a:gd name="connsiteX72" fmla="*/ 2307403 w 18227951"/>
              <a:gd name="connsiteY72" fmla="*/ 3166488 h 9173439"/>
              <a:gd name="connsiteX73" fmla="*/ 2261683 w 18227951"/>
              <a:gd name="connsiteY73" fmla="*/ 3063618 h 9173439"/>
              <a:gd name="connsiteX74" fmla="*/ 2078803 w 18227951"/>
              <a:gd name="connsiteY74" fmla="*/ 2949318 h 9173439"/>
              <a:gd name="connsiteX75" fmla="*/ 1824299 w 18227951"/>
              <a:gd name="connsiteY75" fmla="*/ 3002494 h 9173439"/>
              <a:gd name="connsiteX76" fmla="*/ 1412162 w 18227951"/>
              <a:gd name="connsiteY76" fmla="*/ 3235573 h 9173439"/>
              <a:gd name="connsiteX77" fmla="*/ 1381573 w 18227951"/>
              <a:gd name="connsiteY77" fmla="*/ 3680838 h 9173439"/>
              <a:gd name="connsiteX78" fmla="*/ 1340867 w 18227951"/>
              <a:gd name="connsiteY78" fmla="*/ 3980504 h 9173439"/>
              <a:gd name="connsiteX79" fmla="*/ 1197619 w 18227951"/>
              <a:gd name="connsiteY79" fmla="*/ 4738831 h 9173439"/>
              <a:gd name="connsiteX80" fmla="*/ 1220896 w 18227951"/>
              <a:gd name="connsiteY80" fmla="*/ 4338309 h 9173439"/>
              <a:gd name="connsiteX81" fmla="*/ 1242772 w 18227951"/>
              <a:gd name="connsiteY81" fmla="*/ 4080888 h 9173439"/>
              <a:gd name="connsiteX82" fmla="*/ 1198693 w 18227951"/>
              <a:gd name="connsiteY82" fmla="*/ 3909438 h 9173439"/>
              <a:gd name="connsiteX83" fmla="*/ 970093 w 18227951"/>
              <a:gd name="connsiteY83" fmla="*/ 3989448 h 9173439"/>
              <a:gd name="connsiteX84" fmla="*/ 766328 w 18227951"/>
              <a:gd name="connsiteY84" fmla="*/ 4131990 h 9173439"/>
              <a:gd name="connsiteX85" fmla="*/ 555808 w 18227951"/>
              <a:gd name="connsiteY85" fmla="*/ 4355688 h 9173439"/>
              <a:gd name="connsiteX86" fmla="*/ 785900 w 18227951"/>
              <a:gd name="connsiteY86" fmla="*/ 4017771 h 9173439"/>
              <a:gd name="connsiteX87" fmla="*/ 1130113 w 18227951"/>
              <a:gd name="connsiteY87" fmla="*/ 3817500 h 9173439"/>
              <a:gd name="connsiteX88" fmla="*/ 1278703 w 18227951"/>
              <a:gd name="connsiteY88" fmla="*/ 3726558 h 9173439"/>
              <a:gd name="connsiteX89" fmla="*/ 1269661 w 18227951"/>
              <a:gd name="connsiteY89" fmla="*/ 3390117 h 9173439"/>
              <a:gd name="connsiteX90" fmla="*/ 1309620 w 18227951"/>
              <a:gd name="connsiteY90" fmla="*/ 3169963 h 9173439"/>
              <a:gd name="connsiteX91" fmla="*/ 1393003 w 18227951"/>
              <a:gd name="connsiteY91" fmla="*/ 3052188 h 9173439"/>
              <a:gd name="connsiteX92" fmla="*/ 1080693 w 18227951"/>
              <a:gd name="connsiteY92" fmla="*/ 2984604 h 9173439"/>
              <a:gd name="connsiteX93" fmla="*/ 663453 w 18227951"/>
              <a:gd name="connsiteY93" fmla="*/ 3023360 h 9173439"/>
              <a:gd name="connsiteX94" fmla="*/ 235111 w 18227951"/>
              <a:gd name="connsiteY94" fmla="*/ 3217172 h 9173439"/>
              <a:gd name="connsiteX95" fmla="*/ 421453 w 18227951"/>
              <a:gd name="connsiteY95" fmla="*/ 3029328 h 9173439"/>
              <a:gd name="connsiteX96" fmla="*/ 627193 w 18227951"/>
              <a:gd name="connsiteY96" fmla="*/ 2926458 h 9173439"/>
              <a:gd name="connsiteX97" fmla="*/ 854480 w 18227951"/>
              <a:gd name="connsiteY97" fmla="*/ 2889178 h 9173439"/>
              <a:gd name="connsiteX98" fmla="*/ 1149272 w 18227951"/>
              <a:gd name="connsiteY98" fmla="*/ 2889676 h 9173439"/>
              <a:gd name="connsiteX99" fmla="*/ 1531894 w 18227951"/>
              <a:gd name="connsiteY99" fmla="*/ 2917507 h 9173439"/>
              <a:gd name="connsiteX100" fmla="*/ 1860559 w 18227951"/>
              <a:gd name="connsiteY100" fmla="*/ 2766431 h 9173439"/>
              <a:gd name="connsiteX101" fmla="*/ 1701613 w 18227951"/>
              <a:gd name="connsiteY101" fmla="*/ 2263518 h 9173439"/>
              <a:gd name="connsiteX102" fmla="*/ 1690183 w 18227951"/>
              <a:gd name="connsiteY102" fmla="*/ 1966338 h 9173439"/>
              <a:gd name="connsiteX103" fmla="*/ 1381991 w 18227951"/>
              <a:gd name="connsiteY103" fmla="*/ 1841604 h 9173439"/>
              <a:gd name="connsiteX104" fmla="*/ 1095823 w 18227951"/>
              <a:gd name="connsiteY104" fmla="*/ 1714878 h 9173439"/>
              <a:gd name="connsiteX105" fmla="*/ 746507 w 18227951"/>
              <a:gd name="connsiteY105" fmla="*/ 1626415 h 9173439"/>
              <a:gd name="connsiteX106" fmla="*/ 352873 w 18227951"/>
              <a:gd name="connsiteY106" fmla="*/ 1726308 h 9173439"/>
              <a:gd name="connsiteX107" fmla="*/ 113171 w 18227951"/>
              <a:gd name="connsiteY107" fmla="*/ 1763582 h 9173439"/>
              <a:gd name="connsiteX108" fmla="*/ 9973 w 18227951"/>
              <a:gd name="connsiteY108" fmla="*/ 1737738 h 9173439"/>
              <a:gd name="connsiteX109" fmla="*/ 348516 w 18227951"/>
              <a:gd name="connsiteY109" fmla="*/ 1643812 h 9173439"/>
              <a:gd name="connsiteX110" fmla="*/ 653097 w 18227951"/>
              <a:gd name="connsiteY110" fmla="*/ 1543920 h 9173439"/>
              <a:gd name="connsiteX111" fmla="*/ 1072963 w 18227951"/>
              <a:gd name="connsiteY111" fmla="*/ 1612008 h 9173439"/>
              <a:gd name="connsiteX112" fmla="*/ 1244413 w 18227951"/>
              <a:gd name="connsiteY112" fmla="*/ 1657728 h 9173439"/>
              <a:gd name="connsiteX113" fmla="*/ 1205766 w 18227951"/>
              <a:gd name="connsiteY113" fmla="*/ 1451988 h 9173439"/>
              <a:gd name="connsiteX114" fmla="*/ 1046313 w 18227951"/>
              <a:gd name="connsiteY114" fmla="*/ 815409 h 9173439"/>
              <a:gd name="connsiteX115" fmla="*/ 1221553 w 18227951"/>
              <a:gd name="connsiteY115" fmla="*/ 1211958 h 9173439"/>
              <a:gd name="connsiteX0" fmla="*/ 1221553 w 19234678"/>
              <a:gd name="connsiteY0" fmla="*/ 1211958 h 9708619"/>
              <a:gd name="connsiteX1" fmla="*/ 1343911 w 19234678"/>
              <a:gd name="connsiteY1" fmla="*/ 1559828 h 9708619"/>
              <a:gd name="connsiteX2" fmla="*/ 1553023 w 19234678"/>
              <a:gd name="connsiteY2" fmla="*/ 1657728 h 9708619"/>
              <a:gd name="connsiteX3" fmla="*/ 1907353 w 19234678"/>
              <a:gd name="connsiteY3" fmla="*/ 1680588 h 9708619"/>
              <a:gd name="connsiteX4" fmla="*/ 2021653 w 19234678"/>
              <a:gd name="connsiteY4" fmla="*/ 1543428 h 9708619"/>
              <a:gd name="connsiteX5" fmla="*/ 2124523 w 19234678"/>
              <a:gd name="connsiteY5" fmla="*/ 1291968 h 9708619"/>
              <a:gd name="connsiteX6" fmla="*/ 2124523 w 19234678"/>
              <a:gd name="connsiteY6" fmla="*/ 1120518 h 9708619"/>
              <a:gd name="connsiteX7" fmla="*/ 2068029 w 19234678"/>
              <a:gd name="connsiteY7" fmla="*/ 825325 h 9708619"/>
              <a:gd name="connsiteX8" fmla="*/ 2078803 w 19234678"/>
              <a:gd name="connsiteY8" fmla="*/ 777618 h 9708619"/>
              <a:gd name="connsiteX9" fmla="*/ 2170243 w 19234678"/>
              <a:gd name="connsiteY9" fmla="*/ 1086228 h 9708619"/>
              <a:gd name="connsiteX10" fmla="*/ 2215963 w 19234678"/>
              <a:gd name="connsiteY10" fmla="*/ 1269108 h 9708619"/>
              <a:gd name="connsiteX11" fmla="*/ 2284543 w 19234678"/>
              <a:gd name="connsiteY11" fmla="*/ 1303398 h 9708619"/>
              <a:gd name="connsiteX12" fmla="*/ 2330263 w 19234678"/>
              <a:gd name="connsiteY12" fmla="*/ 1166238 h 9708619"/>
              <a:gd name="connsiteX13" fmla="*/ 2467423 w 19234678"/>
              <a:gd name="connsiteY13" fmla="*/ 880488 h 9708619"/>
              <a:gd name="connsiteX14" fmla="*/ 2558863 w 19234678"/>
              <a:gd name="connsiteY14" fmla="*/ 640458 h 9708619"/>
              <a:gd name="connsiteX15" fmla="*/ 2616013 w 19234678"/>
              <a:gd name="connsiteY15" fmla="*/ 537588 h 9708619"/>
              <a:gd name="connsiteX16" fmla="*/ 2558863 w 19234678"/>
              <a:gd name="connsiteY16" fmla="*/ 789048 h 9708619"/>
              <a:gd name="connsiteX17" fmla="*/ 2444563 w 19234678"/>
              <a:gd name="connsiteY17" fmla="*/ 1097658 h 9708619"/>
              <a:gd name="connsiteX18" fmla="*/ 2375983 w 19234678"/>
              <a:gd name="connsiteY18" fmla="*/ 1406268 h 9708619"/>
              <a:gd name="connsiteX19" fmla="*/ 2558863 w 19234678"/>
              <a:gd name="connsiteY19" fmla="*/ 1577718 h 9708619"/>
              <a:gd name="connsiteX20" fmla="*/ 2878903 w 19234678"/>
              <a:gd name="connsiteY20" fmla="*/ 1657728 h 9708619"/>
              <a:gd name="connsiteX21" fmla="*/ 3187513 w 19234678"/>
              <a:gd name="connsiteY21" fmla="*/ 1657728 h 9708619"/>
              <a:gd name="connsiteX22" fmla="*/ 3370393 w 19234678"/>
              <a:gd name="connsiteY22" fmla="*/ 1566288 h 9708619"/>
              <a:gd name="connsiteX23" fmla="*/ 3488066 w 19234678"/>
              <a:gd name="connsiteY23" fmla="*/ 1246753 h 9708619"/>
              <a:gd name="connsiteX24" fmla="*/ 3495138 w 19234678"/>
              <a:gd name="connsiteY24" fmla="*/ 1115548 h 9708619"/>
              <a:gd name="connsiteX25" fmla="*/ 3493650 w 19234678"/>
              <a:gd name="connsiteY25" fmla="*/ 1063976 h 9708619"/>
              <a:gd name="connsiteX26" fmla="*/ 3450403 w 19234678"/>
              <a:gd name="connsiteY26" fmla="*/ 777618 h 9708619"/>
              <a:gd name="connsiteX27" fmla="*/ 3119893 w 19234678"/>
              <a:gd name="connsiteY27" fmla="*/ 321571 h 9708619"/>
              <a:gd name="connsiteX28" fmla="*/ 3497351 w 19234678"/>
              <a:gd name="connsiteY28" fmla="*/ 674883 h 9708619"/>
              <a:gd name="connsiteX29" fmla="*/ 3759013 w 19234678"/>
              <a:gd name="connsiteY29" fmla="*/ 571878 h 9708619"/>
              <a:gd name="connsiteX30" fmla="*/ 3999043 w 19234678"/>
              <a:gd name="connsiteY30" fmla="*/ 91818 h 9708619"/>
              <a:gd name="connsiteX31" fmla="*/ 4033333 w 19234678"/>
              <a:gd name="connsiteY31" fmla="*/ 11808 h 9708619"/>
              <a:gd name="connsiteX32" fmla="*/ 3984569 w 19234678"/>
              <a:gd name="connsiteY32" fmla="*/ 247366 h 9708619"/>
              <a:gd name="connsiteX33" fmla="*/ 3812791 w 19234678"/>
              <a:gd name="connsiteY33" fmla="*/ 647417 h 9708619"/>
              <a:gd name="connsiteX34" fmla="*/ 3592906 w 19234678"/>
              <a:gd name="connsiteY34" fmla="*/ 811408 h 9708619"/>
              <a:gd name="connsiteX35" fmla="*/ 3604425 w 19234678"/>
              <a:gd name="connsiteY35" fmla="*/ 999253 h 9708619"/>
              <a:gd name="connsiteX36" fmla="*/ 3872985 w 19234678"/>
              <a:gd name="connsiteY36" fmla="*/ 881976 h 9708619"/>
              <a:gd name="connsiteX37" fmla="*/ 4200754 w 19234678"/>
              <a:gd name="connsiteY37" fmla="*/ 774136 h 9708619"/>
              <a:gd name="connsiteX38" fmla="*/ 4064251 w 19234678"/>
              <a:gd name="connsiteY38" fmla="*/ 847195 h 9708619"/>
              <a:gd name="connsiteX39" fmla="*/ 3818880 w 19234678"/>
              <a:gd name="connsiteY39" fmla="*/ 991305 h 9708619"/>
              <a:gd name="connsiteX40" fmla="*/ 3658531 w 19234678"/>
              <a:gd name="connsiteY40" fmla="*/ 1093178 h 9708619"/>
              <a:gd name="connsiteX41" fmla="*/ 3622838 w 19234678"/>
              <a:gd name="connsiteY41" fmla="*/ 1221401 h 9708619"/>
              <a:gd name="connsiteX42" fmla="*/ 3577446 w 19234678"/>
              <a:gd name="connsiteY42" fmla="*/ 1500691 h 9708619"/>
              <a:gd name="connsiteX43" fmla="*/ 3461833 w 19234678"/>
              <a:gd name="connsiteY43" fmla="*/ 1726308 h 9708619"/>
              <a:gd name="connsiteX44" fmla="*/ 3278953 w 19234678"/>
              <a:gd name="connsiteY44" fmla="*/ 2034918 h 9708619"/>
              <a:gd name="connsiteX45" fmla="*/ 3288742 w 19234678"/>
              <a:gd name="connsiteY45" fmla="*/ 2273460 h 9708619"/>
              <a:gd name="connsiteX46" fmla="*/ 3434288 w 19234678"/>
              <a:gd name="connsiteY46" fmla="*/ 2417577 h 9708619"/>
              <a:gd name="connsiteX47" fmla="*/ 3781217 w 19234678"/>
              <a:gd name="connsiteY47" fmla="*/ 2618845 h 9708619"/>
              <a:gd name="connsiteX48" fmla="*/ 4079053 w 19234678"/>
              <a:gd name="connsiteY48" fmla="*/ 2777868 h 9708619"/>
              <a:gd name="connsiteX49" fmla="*/ 18227951 w 19234678"/>
              <a:gd name="connsiteY49" fmla="*/ 9173439 h 9708619"/>
              <a:gd name="connsiteX50" fmla="*/ 18064964 w 19234678"/>
              <a:gd name="connsiteY50" fmla="*/ 9394536 h 9708619"/>
              <a:gd name="connsiteX51" fmla="*/ 3944371 w 19234678"/>
              <a:gd name="connsiteY51" fmla="*/ 2976643 h 9708619"/>
              <a:gd name="connsiteX52" fmla="*/ 3460193 w 19234678"/>
              <a:gd name="connsiteY52" fmla="*/ 2852901 h 9708619"/>
              <a:gd name="connsiteX53" fmla="*/ 3217865 w 19234678"/>
              <a:gd name="connsiteY53" fmla="*/ 2829045 h 9708619"/>
              <a:gd name="connsiteX54" fmla="*/ 3025524 w 19234678"/>
              <a:gd name="connsiteY54" fmla="*/ 2858861 h 9708619"/>
              <a:gd name="connsiteX55" fmla="*/ 2832855 w 19234678"/>
              <a:gd name="connsiteY55" fmla="*/ 2930924 h 9708619"/>
              <a:gd name="connsiteX56" fmla="*/ 2820111 w 19234678"/>
              <a:gd name="connsiteY56" fmla="*/ 3026344 h 9708619"/>
              <a:gd name="connsiteX57" fmla="*/ 2959241 w 19234678"/>
              <a:gd name="connsiteY57" fmla="*/ 3167976 h 9708619"/>
              <a:gd name="connsiteX58" fmla="*/ 3176083 w 19234678"/>
              <a:gd name="connsiteY58" fmla="*/ 3269358 h 9708619"/>
              <a:gd name="connsiteX59" fmla="*/ 3388239 w 19234678"/>
              <a:gd name="connsiteY59" fmla="*/ 3442290 h 9708619"/>
              <a:gd name="connsiteX60" fmla="*/ 3212014 w 19234678"/>
              <a:gd name="connsiteY60" fmla="*/ 3336948 h 9708619"/>
              <a:gd name="connsiteX61" fmla="*/ 3004633 w 19234678"/>
              <a:gd name="connsiteY61" fmla="*/ 3276814 h 9708619"/>
              <a:gd name="connsiteX62" fmla="*/ 2771676 w 19234678"/>
              <a:gd name="connsiteY62" fmla="*/ 3166987 h 9708619"/>
              <a:gd name="connsiteX63" fmla="*/ 2638873 w 19234678"/>
              <a:gd name="connsiteY63" fmla="*/ 3097908 h 9708619"/>
              <a:gd name="connsiteX64" fmla="*/ 2570293 w 19234678"/>
              <a:gd name="connsiteY64" fmla="*/ 3109338 h 9708619"/>
              <a:gd name="connsiteX65" fmla="*/ 2525557 w 19234678"/>
              <a:gd name="connsiteY65" fmla="*/ 3326508 h 9708619"/>
              <a:gd name="connsiteX66" fmla="*/ 2584349 w 19234678"/>
              <a:gd name="connsiteY66" fmla="*/ 3577470 h 9708619"/>
              <a:gd name="connsiteX67" fmla="*/ 2663703 w 19234678"/>
              <a:gd name="connsiteY67" fmla="*/ 3996904 h 9708619"/>
              <a:gd name="connsiteX68" fmla="*/ 2633113 w 19234678"/>
              <a:gd name="connsiteY68" fmla="*/ 4192703 h 9708619"/>
              <a:gd name="connsiteX69" fmla="*/ 2539703 w 19234678"/>
              <a:gd name="connsiteY69" fmla="*/ 4455574 h 9708619"/>
              <a:gd name="connsiteX70" fmla="*/ 2595212 w 19234678"/>
              <a:gd name="connsiteY70" fmla="*/ 3945217 h 9708619"/>
              <a:gd name="connsiteX71" fmla="*/ 2481240 w 19234678"/>
              <a:gd name="connsiteY71" fmla="*/ 3566538 h 9708619"/>
              <a:gd name="connsiteX72" fmla="*/ 2307403 w 19234678"/>
              <a:gd name="connsiteY72" fmla="*/ 3166488 h 9708619"/>
              <a:gd name="connsiteX73" fmla="*/ 2261683 w 19234678"/>
              <a:gd name="connsiteY73" fmla="*/ 3063618 h 9708619"/>
              <a:gd name="connsiteX74" fmla="*/ 2078803 w 19234678"/>
              <a:gd name="connsiteY74" fmla="*/ 2949318 h 9708619"/>
              <a:gd name="connsiteX75" fmla="*/ 1824299 w 19234678"/>
              <a:gd name="connsiteY75" fmla="*/ 3002494 h 9708619"/>
              <a:gd name="connsiteX76" fmla="*/ 1412162 w 19234678"/>
              <a:gd name="connsiteY76" fmla="*/ 3235573 h 9708619"/>
              <a:gd name="connsiteX77" fmla="*/ 1381573 w 19234678"/>
              <a:gd name="connsiteY77" fmla="*/ 3680838 h 9708619"/>
              <a:gd name="connsiteX78" fmla="*/ 1340867 w 19234678"/>
              <a:gd name="connsiteY78" fmla="*/ 3980504 h 9708619"/>
              <a:gd name="connsiteX79" fmla="*/ 1197619 w 19234678"/>
              <a:gd name="connsiteY79" fmla="*/ 4738831 h 9708619"/>
              <a:gd name="connsiteX80" fmla="*/ 1220896 w 19234678"/>
              <a:gd name="connsiteY80" fmla="*/ 4338309 h 9708619"/>
              <a:gd name="connsiteX81" fmla="*/ 1242772 w 19234678"/>
              <a:gd name="connsiteY81" fmla="*/ 4080888 h 9708619"/>
              <a:gd name="connsiteX82" fmla="*/ 1198693 w 19234678"/>
              <a:gd name="connsiteY82" fmla="*/ 3909438 h 9708619"/>
              <a:gd name="connsiteX83" fmla="*/ 970093 w 19234678"/>
              <a:gd name="connsiteY83" fmla="*/ 3989448 h 9708619"/>
              <a:gd name="connsiteX84" fmla="*/ 766328 w 19234678"/>
              <a:gd name="connsiteY84" fmla="*/ 4131990 h 9708619"/>
              <a:gd name="connsiteX85" fmla="*/ 555808 w 19234678"/>
              <a:gd name="connsiteY85" fmla="*/ 4355688 h 9708619"/>
              <a:gd name="connsiteX86" fmla="*/ 785900 w 19234678"/>
              <a:gd name="connsiteY86" fmla="*/ 4017771 h 9708619"/>
              <a:gd name="connsiteX87" fmla="*/ 1130113 w 19234678"/>
              <a:gd name="connsiteY87" fmla="*/ 3817500 h 9708619"/>
              <a:gd name="connsiteX88" fmla="*/ 1278703 w 19234678"/>
              <a:gd name="connsiteY88" fmla="*/ 3726558 h 9708619"/>
              <a:gd name="connsiteX89" fmla="*/ 1269661 w 19234678"/>
              <a:gd name="connsiteY89" fmla="*/ 3390117 h 9708619"/>
              <a:gd name="connsiteX90" fmla="*/ 1309620 w 19234678"/>
              <a:gd name="connsiteY90" fmla="*/ 3169963 h 9708619"/>
              <a:gd name="connsiteX91" fmla="*/ 1393003 w 19234678"/>
              <a:gd name="connsiteY91" fmla="*/ 3052188 h 9708619"/>
              <a:gd name="connsiteX92" fmla="*/ 1080693 w 19234678"/>
              <a:gd name="connsiteY92" fmla="*/ 2984604 h 9708619"/>
              <a:gd name="connsiteX93" fmla="*/ 663453 w 19234678"/>
              <a:gd name="connsiteY93" fmla="*/ 3023360 h 9708619"/>
              <a:gd name="connsiteX94" fmla="*/ 235111 w 19234678"/>
              <a:gd name="connsiteY94" fmla="*/ 3217172 h 9708619"/>
              <a:gd name="connsiteX95" fmla="*/ 421453 w 19234678"/>
              <a:gd name="connsiteY95" fmla="*/ 3029328 h 9708619"/>
              <a:gd name="connsiteX96" fmla="*/ 627193 w 19234678"/>
              <a:gd name="connsiteY96" fmla="*/ 2926458 h 9708619"/>
              <a:gd name="connsiteX97" fmla="*/ 854480 w 19234678"/>
              <a:gd name="connsiteY97" fmla="*/ 2889178 h 9708619"/>
              <a:gd name="connsiteX98" fmla="*/ 1149272 w 19234678"/>
              <a:gd name="connsiteY98" fmla="*/ 2889676 h 9708619"/>
              <a:gd name="connsiteX99" fmla="*/ 1531894 w 19234678"/>
              <a:gd name="connsiteY99" fmla="*/ 2917507 h 9708619"/>
              <a:gd name="connsiteX100" fmla="*/ 1860559 w 19234678"/>
              <a:gd name="connsiteY100" fmla="*/ 2766431 h 9708619"/>
              <a:gd name="connsiteX101" fmla="*/ 1701613 w 19234678"/>
              <a:gd name="connsiteY101" fmla="*/ 2263518 h 9708619"/>
              <a:gd name="connsiteX102" fmla="*/ 1690183 w 19234678"/>
              <a:gd name="connsiteY102" fmla="*/ 1966338 h 9708619"/>
              <a:gd name="connsiteX103" fmla="*/ 1381991 w 19234678"/>
              <a:gd name="connsiteY103" fmla="*/ 1841604 h 9708619"/>
              <a:gd name="connsiteX104" fmla="*/ 1095823 w 19234678"/>
              <a:gd name="connsiteY104" fmla="*/ 1714878 h 9708619"/>
              <a:gd name="connsiteX105" fmla="*/ 746507 w 19234678"/>
              <a:gd name="connsiteY105" fmla="*/ 1626415 h 9708619"/>
              <a:gd name="connsiteX106" fmla="*/ 352873 w 19234678"/>
              <a:gd name="connsiteY106" fmla="*/ 1726308 h 9708619"/>
              <a:gd name="connsiteX107" fmla="*/ 113171 w 19234678"/>
              <a:gd name="connsiteY107" fmla="*/ 1763582 h 9708619"/>
              <a:gd name="connsiteX108" fmla="*/ 9973 w 19234678"/>
              <a:gd name="connsiteY108" fmla="*/ 1737738 h 9708619"/>
              <a:gd name="connsiteX109" fmla="*/ 348516 w 19234678"/>
              <a:gd name="connsiteY109" fmla="*/ 1643812 h 9708619"/>
              <a:gd name="connsiteX110" fmla="*/ 653097 w 19234678"/>
              <a:gd name="connsiteY110" fmla="*/ 1543920 h 9708619"/>
              <a:gd name="connsiteX111" fmla="*/ 1072963 w 19234678"/>
              <a:gd name="connsiteY111" fmla="*/ 1612008 h 9708619"/>
              <a:gd name="connsiteX112" fmla="*/ 1244413 w 19234678"/>
              <a:gd name="connsiteY112" fmla="*/ 1657728 h 9708619"/>
              <a:gd name="connsiteX113" fmla="*/ 1205766 w 19234678"/>
              <a:gd name="connsiteY113" fmla="*/ 1451988 h 9708619"/>
              <a:gd name="connsiteX114" fmla="*/ 1046313 w 19234678"/>
              <a:gd name="connsiteY114" fmla="*/ 815409 h 9708619"/>
              <a:gd name="connsiteX115" fmla="*/ 1221553 w 19234678"/>
              <a:gd name="connsiteY115" fmla="*/ 1211958 h 9708619"/>
              <a:gd name="connsiteX0" fmla="*/ 1221553 w 19048999"/>
              <a:gd name="connsiteY0" fmla="*/ 1211958 h 9628343"/>
              <a:gd name="connsiteX1" fmla="*/ 1343911 w 19048999"/>
              <a:gd name="connsiteY1" fmla="*/ 1559828 h 9628343"/>
              <a:gd name="connsiteX2" fmla="*/ 1553023 w 19048999"/>
              <a:gd name="connsiteY2" fmla="*/ 1657728 h 9628343"/>
              <a:gd name="connsiteX3" fmla="*/ 1907353 w 19048999"/>
              <a:gd name="connsiteY3" fmla="*/ 1680588 h 9628343"/>
              <a:gd name="connsiteX4" fmla="*/ 2021653 w 19048999"/>
              <a:gd name="connsiteY4" fmla="*/ 1543428 h 9628343"/>
              <a:gd name="connsiteX5" fmla="*/ 2124523 w 19048999"/>
              <a:gd name="connsiteY5" fmla="*/ 1291968 h 9628343"/>
              <a:gd name="connsiteX6" fmla="*/ 2124523 w 19048999"/>
              <a:gd name="connsiteY6" fmla="*/ 1120518 h 9628343"/>
              <a:gd name="connsiteX7" fmla="*/ 2068029 w 19048999"/>
              <a:gd name="connsiteY7" fmla="*/ 825325 h 9628343"/>
              <a:gd name="connsiteX8" fmla="*/ 2078803 w 19048999"/>
              <a:gd name="connsiteY8" fmla="*/ 777618 h 9628343"/>
              <a:gd name="connsiteX9" fmla="*/ 2170243 w 19048999"/>
              <a:gd name="connsiteY9" fmla="*/ 1086228 h 9628343"/>
              <a:gd name="connsiteX10" fmla="*/ 2215963 w 19048999"/>
              <a:gd name="connsiteY10" fmla="*/ 1269108 h 9628343"/>
              <a:gd name="connsiteX11" fmla="*/ 2284543 w 19048999"/>
              <a:gd name="connsiteY11" fmla="*/ 1303398 h 9628343"/>
              <a:gd name="connsiteX12" fmla="*/ 2330263 w 19048999"/>
              <a:gd name="connsiteY12" fmla="*/ 1166238 h 9628343"/>
              <a:gd name="connsiteX13" fmla="*/ 2467423 w 19048999"/>
              <a:gd name="connsiteY13" fmla="*/ 880488 h 9628343"/>
              <a:gd name="connsiteX14" fmla="*/ 2558863 w 19048999"/>
              <a:gd name="connsiteY14" fmla="*/ 640458 h 9628343"/>
              <a:gd name="connsiteX15" fmla="*/ 2616013 w 19048999"/>
              <a:gd name="connsiteY15" fmla="*/ 537588 h 9628343"/>
              <a:gd name="connsiteX16" fmla="*/ 2558863 w 19048999"/>
              <a:gd name="connsiteY16" fmla="*/ 789048 h 9628343"/>
              <a:gd name="connsiteX17" fmla="*/ 2444563 w 19048999"/>
              <a:gd name="connsiteY17" fmla="*/ 1097658 h 9628343"/>
              <a:gd name="connsiteX18" fmla="*/ 2375983 w 19048999"/>
              <a:gd name="connsiteY18" fmla="*/ 1406268 h 9628343"/>
              <a:gd name="connsiteX19" fmla="*/ 2558863 w 19048999"/>
              <a:gd name="connsiteY19" fmla="*/ 1577718 h 9628343"/>
              <a:gd name="connsiteX20" fmla="*/ 2878903 w 19048999"/>
              <a:gd name="connsiteY20" fmla="*/ 1657728 h 9628343"/>
              <a:gd name="connsiteX21" fmla="*/ 3187513 w 19048999"/>
              <a:gd name="connsiteY21" fmla="*/ 1657728 h 9628343"/>
              <a:gd name="connsiteX22" fmla="*/ 3370393 w 19048999"/>
              <a:gd name="connsiteY22" fmla="*/ 1566288 h 9628343"/>
              <a:gd name="connsiteX23" fmla="*/ 3488066 w 19048999"/>
              <a:gd name="connsiteY23" fmla="*/ 1246753 h 9628343"/>
              <a:gd name="connsiteX24" fmla="*/ 3495138 w 19048999"/>
              <a:gd name="connsiteY24" fmla="*/ 1115548 h 9628343"/>
              <a:gd name="connsiteX25" fmla="*/ 3493650 w 19048999"/>
              <a:gd name="connsiteY25" fmla="*/ 1063976 h 9628343"/>
              <a:gd name="connsiteX26" fmla="*/ 3450403 w 19048999"/>
              <a:gd name="connsiteY26" fmla="*/ 777618 h 9628343"/>
              <a:gd name="connsiteX27" fmla="*/ 3119893 w 19048999"/>
              <a:gd name="connsiteY27" fmla="*/ 321571 h 9628343"/>
              <a:gd name="connsiteX28" fmla="*/ 3497351 w 19048999"/>
              <a:gd name="connsiteY28" fmla="*/ 674883 h 9628343"/>
              <a:gd name="connsiteX29" fmla="*/ 3759013 w 19048999"/>
              <a:gd name="connsiteY29" fmla="*/ 571878 h 9628343"/>
              <a:gd name="connsiteX30" fmla="*/ 3999043 w 19048999"/>
              <a:gd name="connsiteY30" fmla="*/ 91818 h 9628343"/>
              <a:gd name="connsiteX31" fmla="*/ 4033333 w 19048999"/>
              <a:gd name="connsiteY31" fmla="*/ 11808 h 9628343"/>
              <a:gd name="connsiteX32" fmla="*/ 3984569 w 19048999"/>
              <a:gd name="connsiteY32" fmla="*/ 247366 h 9628343"/>
              <a:gd name="connsiteX33" fmla="*/ 3812791 w 19048999"/>
              <a:gd name="connsiteY33" fmla="*/ 647417 h 9628343"/>
              <a:gd name="connsiteX34" fmla="*/ 3592906 w 19048999"/>
              <a:gd name="connsiteY34" fmla="*/ 811408 h 9628343"/>
              <a:gd name="connsiteX35" fmla="*/ 3604425 w 19048999"/>
              <a:gd name="connsiteY35" fmla="*/ 999253 h 9628343"/>
              <a:gd name="connsiteX36" fmla="*/ 3872985 w 19048999"/>
              <a:gd name="connsiteY36" fmla="*/ 881976 h 9628343"/>
              <a:gd name="connsiteX37" fmla="*/ 4200754 w 19048999"/>
              <a:gd name="connsiteY37" fmla="*/ 774136 h 9628343"/>
              <a:gd name="connsiteX38" fmla="*/ 4064251 w 19048999"/>
              <a:gd name="connsiteY38" fmla="*/ 847195 h 9628343"/>
              <a:gd name="connsiteX39" fmla="*/ 3818880 w 19048999"/>
              <a:gd name="connsiteY39" fmla="*/ 991305 h 9628343"/>
              <a:gd name="connsiteX40" fmla="*/ 3658531 w 19048999"/>
              <a:gd name="connsiteY40" fmla="*/ 1093178 h 9628343"/>
              <a:gd name="connsiteX41" fmla="*/ 3622838 w 19048999"/>
              <a:gd name="connsiteY41" fmla="*/ 1221401 h 9628343"/>
              <a:gd name="connsiteX42" fmla="*/ 3577446 w 19048999"/>
              <a:gd name="connsiteY42" fmla="*/ 1500691 h 9628343"/>
              <a:gd name="connsiteX43" fmla="*/ 3461833 w 19048999"/>
              <a:gd name="connsiteY43" fmla="*/ 1726308 h 9628343"/>
              <a:gd name="connsiteX44" fmla="*/ 3278953 w 19048999"/>
              <a:gd name="connsiteY44" fmla="*/ 2034918 h 9628343"/>
              <a:gd name="connsiteX45" fmla="*/ 3288742 w 19048999"/>
              <a:gd name="connsiteY45" fmla="*/ 2273460 h 9628343"/>
              <a:gd name="connsiteX46" fmla="*/ 3434288 w 19048999"/>
              <a:gd name="connsiteY46" fmla="*/ 2417577 h 9628343"/>
              <a:gd name="connsiteX47" fmla="*/ 3781217 w 19048999"/>
              <a:gd name="connsiteY47" fmla="*/ 2618845 h 9628343"/>
              <a:gd name="connsiteX48" fmla="*/ 6588323 w 19048999"/>
              <a:gd name="connsiteY48" fmla="*/ 3874193 h 9628343"/>
              <a:gd name="connsiteX49" fmla="*/ 18227951 w 19048999"/>
              <a:gd name="connsiteY49" fmla="*/ 9173439 h 9628343"/>
              <a:gd name="connsiteX50" fmla="*/ 18064964 w 19048999"/>
              <a:gd name="connsiteY50" fmla="*/ 9394536 h 9628343"/>
              <a:gd name="connsiteX51" fmla="*/ 3944371 w 19048999"/>
              <a:gd name="connsiteY51" fmla="*/ 2976643 h 9628343"/>
              <a:gd name="connsiteX52" fmla="*/ 3460193 w 19048999"/>
              <a:gd name="connsiteY52" fmla="*/ 2852901 h 9628343"/>
              <a:gd name="connsiteX53" fmla="*/ 3217865 w 19048999"/>
              <a:gd name="connsiteY53" fmla="*/ 2829045 h 9628343"/>
              <a:gd name="connsiteX54" fmla="*/ 3025524 w 19048999"/>
              <a:gd name="connsiteY54" fmla="*/ 2858861 h 9628343"/>
              <a:gd name="connsiteX55" fmla="*/ 2832855 w 19048999"/>
              <a:gd name="connsiteY55" fmla="*/ 2930924 h 9628343"/>
              <a:gd name="connsiteX56" fmla="*/ 2820111 w 19048999"/>
              <a:gd name="connsiteY56" fmla="*/ 3026344 h 9628343"/>
              <a:gd name="connsiteX57" fmla="*/ 2959241 w 19048999"/>
              <a:gd name="connsiteY57" fmla="*/ 3167976 h 9628343"/>
              <a:gd name="connsiteX58" fmla="*/ 3176083 w 19048999"/>
              <a:gd name="connsiteY58" fmla="*/ 3269358 h 9628343"/>
              <a:gd name="connsiteX59" fmla="*/ 3388239 w 19048999"/>
              <a:gd name="connsiteY59" fmla="*/ 3442290 h 9628343"/>
              <a:gd name="connsiteX60" fmla="*/ 3212014 w 19048999"/>
              <a:gd name="connsiteY60" fmla="*/ 3336948 h 9628343"/>
              <a:gd name="connsiteX61" fmla="*/ 3004633 w 19048999"/>
              <a:gd name="connsiteY61" fmla="*/ 3276814 h 9628343"/>
              <a:gd name="connsiteX62" fmla="*/ 2771676 w 19048999"/>
              <a:gd name="connsiteY62" fmla="*/ 3166987 h 9628343"/>
              <a:gd name="connsiteX63" fmla="*/ 2638873 w 19048999"/>
              <a:gd name="connsiteY63" fmla="*/ 3097908 h 9628343"/>
              <a:gd name="connsiteX64" fmla="*/ 2570293 w 19048999"/>
              <a:gd name="connsiteY64" fmla="*/ 3109338 h 9628343"/>
              <a:gd name="connsiteX65" fmla="*/ 2525557 w 19048999"/>
              <a:gd name="connsiteY65" fmla="*/ 3326508 h 9628343"/>
              <a:gd name="connsiteX66" fmla="*/ 2584349 w 19048999"/>
              <a:gd name="connsiteY66" fmla="*/ 3577470 h 9628343"/>
              <a:gd name="connsiteX67" fmla="*/ 2663703 w 19048999"/>
              <a:gd name="connsiteY67" fmla="*/ 3996904 h 9628343"/>
              <a:gd name="connsiteX68" fmla="*/ 2633113 w 19048999"/>
              <a:gd name="connsiteY68" fmla="*/ 4192703 h 9628343"/>
              <a:gd name="connsiteX69" fmla="*/ 2539703 w 19048999"/>
              <a:gd name="connsiteY69" fmla="*/ 4455574 h 9628343"/>
              <a:gd name="connsiteX70" fmla="*/ 2595212 w 19048999"/>
              <a:gd name="connsiteY70" fmla="*/ 3945217 h 9628343"/>
              <a:gd name="connsiteX71" fmla="*/ 2481240 w 19048999"/>
              <a:gd name="connsiteY71" fmla="*/ 3566538 h 9628343"/>
              <a:gd name="connsiteX72" fmla="*/ 2307403 w 19048999"/>
              <a:gd name="connsiteY72" fmla="*/ 3166488 h 9628343"/>
              <a:gd name="connsiteX73" fmla="*/ 2261683 w 19048999"/>
              <a:gd name="connsiteY73" fmla="*/ 3063618 h 9628343"/>
              <a:gd name="connsiteX74" fmla="*/ 2078803 w 19048999"/>
              <a:gd name="connsiteY74" fmla="*/ 2949318 h 9628343"/>
              <a:gd name="connsiteX75" fmla="*/ 1824299 w 19048999"/>
              <a:gd name="connsiteY75" fmla="*/ 3002494 h 9628343"/>
              <a:gd name="connsiteX76" fmla="*/ 1412162 w 19048999"/>
              <a:gd name="connsiteY76" fmla="*/ 3235573 h 9628343"/>
              <a:gd name="connsiteX77" fmla="*/ 1381573 w 19048999"/>
              <a:gd name="connsiteY77" fmla="*/ 3680838 h 9628343"/>
              <a:gd name="connsiteX78" fmla="*/ 1340867 w 19048999"/>
              <a:gd name="connsiteY78" fmla="*/ 3980504 h 9628343"/>
              <a:gd name="connsiteX79" fmla="*/ 1197619 w 19048999"/>
              <a:gd name="connsiteY79" fmla="*/ 4738831 h 9628343"/>
              <a:gd name="connsiteX80" fmla="*/ 1220896 w 19048999"/>
              <a:gd name="connsiteY80" fmla="*/ 4338309 h 9628343"/>
              <a:gd name="connsiteX81" fmla="*/ 1242772 w 19048999"/>
              <a:gd name="connsiteY81" fmla="*/ 4080888 h 9628343"/>
              <a:gd name="connsiteX82" fmla="*/ 1198693 w 19048999"/>
              <a:gd name="connsiteY82" fmla="*/ 3909438 h 9628343"/>
              <a:gd name="connsiteX83" fmla="*/ 970093 w 19048999"/>
              <a:gd name="connsiteY83" fmla="*/ 3989448 h 9628343"/>
              <a:gd name="connsiteX84" fmla="*/ 766328 w 19048999"/>
              <a:gd name="connsiteY84" fmla="*/ 4131990 h 9628343"/>
              <a:gd name="connsiteX85" fmla="*/ 555808 w 19048999"/>
              <a:gd name="connsiteY85" fmla="*/ 4355688 h 9628343"/>
              <a:gd name="connsiteX86" fmla="*/ 785900 w 19048999"/>
              <a:gd name="connsiteY86" fmla="*/ 4017771 h 9628343"/>
              <a:gd name="connsiteX87" fmla="*/ 1130113 w 19048999"/>
              <a:gd name="connsiteY87" fmla="*/ 3817500 h 9628343"/>
              <a:gd name="connsiteX88" fmla="*/ 1278703 w 19048999"/>
              <a:gd name="connsiteY88" fmla="*/ 3726558 h 9628343"/>
              <a:gd name="connsiteX89" fmla="*/ 1269661 w 19048999"/>
              <a:gd name="connsiteY89" fmla="*/ 3390117 h 9628343"/>
              <a:gd name="connsiteX90" fmla="*/ 1309620 w 19048999"/>
              <a:gd name="connsiteY90" fmla="*/ 3169963 h 9628343"/>
              <a:gd name="connsiteX91" fmla="*/ 1393003 w 19048999"/>
              <a:gd name="connsiteY91" fmla="*/ 3052188 h 9628343"/>
              <a:gd name="connsiteX92" fmla="*/ 1080693 w 19048999"/>
              <a:gd name="connsiteY92" fmla="*/ 2984604 h 9628343"/>
              <a:gd name="connsiteX93" fmla="*/ 663453 w 19048999"/>
              <a:gd name="connsiteY93" fmla="*/ 3023360 h 9628343"/>
              <a:gd name="connsiteX94" fmla="*/ 235111 w 19048999"/>
              <a:gd name="connsiteY94" fmla="*/ 3217172 h 9628343"/>
              <a:gd name="connsiteX95" fmla="*/ 421453 w 19048999"/>
              <a:gd name="connsiteY95" fmla="*/ 3029328 h 9628343"/>
              <a:gd name="connsiteX96" fmla="*/ 627193 w 19048999"/>
              <a:gd name="connsiteY96" fmla="*/ 2926458 h 9628343"/>
              <a:gd name="connsiteX97" fmla="*/ 854480 w 19048999"/>
              <a:gd name="connsiteY97" fmla="*/ 2889178 h 9628343"/>
              <a:gd name="connsiteX98" fmla="*/ 1149272 w 19048999"/>
              <a:gd name="connsiteY98" fmla="*/ 2889676 h 9628343"/>
              <a:gd name="connsiteX99" fmla="*/ 1531894 w 19048999"/>
              <a:gd name="connsiteY99" fmla="*/ 2917507 h 9628343"/>
              <a:gd name="connsiteX100" fmla="*/ 1860559 w 19048999"/>
              <a:gd name="connsiteY100" fmla="*/ 2766431 h 9628343"/>
              <a:gd name="connsiteX101" fmla="*/ 1701613 w 19048999"/>
              <a:gd name="connsiteY101" fmla="*/ 2263518 h 9628343"/>
              <a:gd name="connsiteX102" fmla="*/ 1690183 w 19048999"/>
              <a:gd name="connsiteY102" fmla="*/ 1966338 h 9628343"/>
              <a:gd name="connsiteX103" fmla="*/ 1381991 w 19048999"/>
              <a:gd name="connsiteY103" fmla="*/ 1841604 h 9628343"/>
              <a:gd name="connsiteX104" fmla="*/ 1095823 w 19048999"/>
              <a:gd name="connsiteY104" fmla="*/ 1714878 h 9628343"/>
              <a:gd name="connsiteX105" fmla="*/ 746507 w 19048999"/>
              <a:gd name="connsiteY105" fmla="*/ 1626415 h 9628343"/>
              <a:gd name="connsiteX106" fmla="*/ 352873 w 19048999"/>
              <a:gd name="connsiteY106" fmla="*/ 1726308 h 9628343"/>
              <a:gd name="connsiteX107" fmla="*/ 113171 w 19048999"/>
              <a:gd name="connsiteY107" fmla="*/ 1763582 h 9628343"/>
              <a:gd name="connsiteX108" fmla="*/ 9973 w 19048999"/>
              <a:gd name="connsiteY108" fmla="*/ 1737738 h 9628343"/>
              <a:gd name="connsiteX109" fmla="*/ 348516 w 19048999"/>
              <a:gd name="connsiteY109" fmla="*/ 1643812 h 9628343"/>
              <a:gd name="connsiteX110" fmla="*/ 653097 w 19048999"/>
              <a:gd name="connsiteY110" fmla="*/ 1543920 h 9628343"/>
              <a:gd name="connsiteX111" fmla="*/ 1072963 w 19048999"/>
              <a:gd name="connsiteY111" fmla="*/ 1612008 h 9628343"/>
              <a:gd name="connsiteX112" fmla="*/ 1244413 w 19048999"/>
              <a:gd name="connsiteY112" fmla="*/ 1657728 h 9628343"/>
              <a:gd name="connsiteX113" fmla="*/ 1205766 w 19048999"/>
              <a:gd name="connsiteY113" fmla="*/ 1451988 h 9628343"/>
              <a:gd name="connsiteX114" fmla="*/ 1046313 w 19048999"/>
              <a:gd name="connsiteY114" fmla="*/ 815409 h 9628343"/>
              <a:gd name="connsiteX115" fmla="*/ 1221553 w 19048999"/>
              <a:gd name="connsiteY115" fmla="*/ 1211958 h 9628343"/>
              <a:gd name="connsiteX0" fmla="*/ 1221553 w 19048999"/>
              <a:gd name="connsiteY0" fmla="*/ 1211958 h 9628343"/>
              <a:gd name="connsiteX1" fmla="*/ 1343911 w 19048999"/>
              <a:gd name="connsiteY1" fmla="*/ 1559828 h 9628343"/>
              <a:gd name="connsiteX2" fmla="*/ 1553023 w 19048999"/>
              <a:gd name="connsiteY2" fmla="*/ 1657728 h 9628343"/>
              <a:gd name="connsiteX3" fmla="*/ 1907353 w 19048999"/>
              <a:gd name="connsiteY3" fmla="*/ 1680588 h 9628343"/>
              <a:gd name="connsiteX4" fmla="*/ 2021653 w 19048999"/>
              <a:gd name="connsiteY4" fmla="*/ 1543428 h 9628343"/>
              <a:gd name="connsiteX5" fmla="*/ 2124523 w 19048999"/>
              <a:gd name="connsiteY5" fmla="*/ 1291968 h 9628343"/>
              <a:gd name="connsiteX6" fmla="*/ 2124523 w 19048999"/>
              <a:gd name="connsiteY6" fmla="*/ 1120518 h 9628343"/>
              <a:gd name="connsiteX7" fmla="*/ 2068029 w 19048999"/>
              <a:gd name="connsiteY7" fmla="*/ 825325 h 9628343"/>
              <a:gd name="connsiteX8" fmla="*/ 2078803 w 19048999"/>
              <a:gd name="connsiteY8" fmla="*/ 777618 h 9628343"/>
              <a:gd name="connsiteX9" fmla="*/ 2170243 w 19048999"/>
              <a:gd name="connsiteY9" fmla="*/ 1086228 h 9628343"/>
              <a:gd name="connsiteX10" fmla="*/ 2215963 w 19048999"/>
              <a:gd name="connsiteY10" fmla="*/ 1269108 h 9628343"/>
              <a:gd name="connsiteX11" fmla="*/ 2284543 w 19048999"/>
              <a:gd name="connsiteY11" fmla="*/ 1303398 h 9628343"/>
              <a:gd name="connsiteX12" fmla="*/ 2330263 w 19048999"/>
              <a:gd name="connsiteY12" fmla="*/ 1166238 h 9628343"/>
              <a:gd name="connsiteX13" fmla="*/ 2467423 w 19048999"/>
              <a:gd name="connsiteY13" fmla="*/ 880488 h 9628343"/>
              <a:gd name="connsiteX14" fmla="*/ 2558863 w 19048999"/>
              <a:gd name="connsiteY14" fmla="*/ 640458 h 9628343"/>
              <a:gd name="connsiteX15" fmla="*/ 2616013 w 19048999"/>
              <a:gd name="connsiteY15" fmla="*/ 537588 h 9628343"/>
              <a:gd name="connsiteX16" fmla="*/ 2558863 w 19048999"/>
              <a:gd name="connsiteY16" fmla="*/ 789048 h 9628343"/>
              <a:gd name="connsiteX17" fmla="*/ 2444563 w 19048999"/>
              <a:gd name="connsiteY17" fmla="*/ 1097658 h 9628343"/>
              <a:gd name="connsiteX18" fmla="*/ 2375983 w 19048999"/>
              <a:gd name="connsiteY18" fmla="*/ 1406268 h 9628343"/>
              <a:gd name="connsiteX19" fmla="*/ 2558863 w 19048999"/>
              <a:gd name="connsiteY19" fmla="*/ 1577718 h 9628343"/>
              <a:gd name="connsiteX20" fmla="*/ 2878903 w 19048999"/>
              <a:gd name="connsiteY20" fmla="*/ 1657728 h 9628343"/>
              <a:gd name="connsiteX21" fmla="*/ 3187513 w 19048999"/>
              <a:gd name="connsiteY21" fmla="*/ 1657728 h 9628343"/>
              <a:gd name="connsiteX22" fmla="*/ 3370393 w 19048999"/>
              <a:gd name="connsiteY22" fmla="*/ 1566288 h 9628343"/>
              <a:gd name="connsiteX23" fmla="*/ 3488066 w 19048999"/>
              <a:gd name="connsiteY23" fmla="*/ 1246753 h 9628343"/>
              <a:gd name="connsiteX24" fmla="*/ 3495138 w 19048999"/>
              <a:gd name="connsiteY24" fmla="*/ 1115548 h 9628343"/>
              <a:gd name="connsiteX25" fmla="*/ 3493650 w 19048999"/>
              <a:gd name="connsiteY25" fmla="*/ 1063976 h 9628343"/>
              <a:gd name="connsiteX26" fmla="*/ 3450403 w 19048999"/>
              <a:gd name="connsiteY26" fmla="*/ 777618 h 9628343"/>
              <a:gd name="connsiteX27" fmla="*/ 3119893 w 19048999"/>
              <a:gd name="connsiteY27" fmla="*/ 321571 h 9628343"/>
              <a:gd name="connsiteX28" fmla="*/ 3497351 w 19048999"/>
              <a:gd name="connsiteY28" fmla="*/ 674883 h 9628343"/>
              <a:gd name="connsiteX29" fmla="*/ 3759013 w 19048999"/>
              <a:gd name="connsiteY29" fmla="*/ 571878 h 9628343"/>
              <a:gd name="connsiteX30" fmla="*/ 3999043 w 19048999"/>
              <a:gd name="connsiteY30" fmla="*/ 91818 h 9628343"/>
              <a:gd name="connsiteX31" fmla="*/ 4033333 w 19048999"/>
              <a:gd name="connsiteY31" fmla="*/ 11808 h 9628343"/>
              <a:gd name="connsiteX32" fmla="*/ 3984569 w 19048999"/>
              <a:gd name="connsiteY32" fmla="*/ 247366 h 9628343"/>
              <a:gd name="connsiteX33" fmla="*/ 3812791 w 19048999"/>
              <a:gd name="connsiteY33" fmla="*/ 647417 h 9628343"/>
              <a:gd name="connsiteX34" fmla="*/ 3592906 w 19048999"/>
              <a:gd name="connsiteY34" fmla="*/ 811408 h 9628343"/>
              <a:gd name="connsiteX35" fmla="*/ 3604425 w 19048999"/>
              <a:gd name="connsiteY35" fmla="*/ 999253 h 9628343"/>
              <a:gd name="connsiteX36" fmla="*/ 3872985 w 19048999"/>
              <a:gd name="connsiteY36" fmla="*/ 881976 h 9628343"/>
              <a:gd name="connsiteX37" fmla="*/ 4200754 w 19048999"/>
              <a:gd name="connsiteY37" fmla="*/ 774136 h 9628343"/>
              <a:gd name="connsiteX38" fmla="*/ 4064251 w 19048999"/>
              <a:gd name="connsiteY38" fmla="*/ 847195 h 9628343"/>
              <a:gd name="connsiteX39" fmla="*/ 3818880 w 19048999"/>
              <a:gd name="connsiteY39" fmla="*/ 991305 h 9628343"/>
              <a:gd name="connsiteX40" fmla="*/ 3658531 w 19048999"/>
              <a:gd name="connsiteY40" fmla="*/ 1093178 h 9628343"/>
              <a:gd name="connsiteX41" fmla="*/ 3622838 w 19048999"/>
              <a:gd name="connsiteY41" fmla="*/ 1221401 h 9628343"/>
              <a:gd name="connsiteX42" fmla="*/ 3577446 w 19048999"/>
              <a:gd name="connsiteY42" fmla="*/ 1500691 h 9628343"/>
              <a:gd name="connsiteX43" fmla="*/ 3461833 w 19048999"/>
              <a:gd name="connsiteY43" fmla="*/ 1726308 h 9628343"/>
              <a:gd name="connsiteX44" fmla="*/ 3278953 w 19048999"/>
              <a:gd name="connsiteY44" fmla="*/ 2034918 h 9628343"/>
              <a:gd name="connsiteX45" fmla="*/ 3288742 w 19048999"/>
              <a:gd name="connsiteY45" fmla="*/ 2273460 h 9628343"/>
              <a:gd name="connsiteX46" fmla="*/ 3434288 w 19048999"/>
              <a:gd name="connsiteY46" fmla="*/ 2417577 h 9628343"/>
              <a:gd name="connsiteX47" fmla="*/ 3781217 w 19048999"/>
              <a:gd name="connsiteY47" fmla="*/ 2618845 h 9628343"/>
              <a:gd name="connsiteX48" fmla="*/ 6588323 w 19048999"/>
              <a:gd name="connsiteY48" fmla="*/ 3874193 h 9628343"/>
              <a:gd name="connsiteX49" fmla="*/ 18227951 w 19048999"/>
              <a:gd name="connsiteY49" fmla="*/ 9173439 h 9628343"/>
              <a:gd name="connsiteX50" fmla="*/ 18064964 w 19048999"/>
              <a:gd name="connsiteY50" fmla="*/ 9394536 h 9628343"/>
              <a:gd name="connsiteX51" fmla="*/ 7057965 w 19048999"/>
              <a:gd name="connsiteY51" fmla="*/ 4392731 h 9628343"/>
              <a:gd name="connsiteX52" fmla="*/ 3460193 w 19048999"/>
              <a:gd name="connsiteY52" fmla="*/ 2852901 h 9628343"/>
              <a:gd name="connsiteX53" fmla="*/ 3217865 w 19048999"/>
              <a:gd name="connsiteY53" fmla="*/ 2829045 h 9628343"/>
              <a:gd name="connsiteX54" fmla="*/ 3025524 w 19048999"/>
              <a:gd name="connsiteY54" fmla="*/ 2858861 h 9628343"/>
              <a:gd name="connsiteX55" fmla="*/ 2832855 w 19048999"/>
              <a:gd name="connsiteY55" fmla="*/ 2930924 h 9628343"/>
              <a:gd name="connsiteX56" fmla="*/ 2820111 w 19048999"/>
              <a:gd name="connsiteY56" fmla="*/ 3026344 h 9628343"/>
              <a:gd name="connsiteX57" fmla="*/ 2959241 w 19048999"/>
              <a:gd name="connsiteY57" fmla="*/ 3167976 h 9628343"/>
              <a:gd name="connsiteX58" fmla="*/ 3176083 w 19048999"/>
              <a:gd name="connsiteY58" fmla="*/ 3269358 h 9628343"/>
              <a:gd name="connsiteX59" fmla="*/ 3388239 w 19048999"/>
              <a:gd name="connsiteY59" fmla="*/ 3442290 h 9628343"/>
              <a:gd name="connsiteX60" fmla="*/ 3212014 w 19048999"/>
              <a:gd name="connsiteY60" fmla="*/ 3336948 h 9628343"/>
              <a:gd name="connsiteX61" fmla="*/ 3004633 w 19048999"/>
              <a:gd name="connsiteY61" fmla="*/ 3276814 h 9628343"/>
              <a:gd name="connsiteX62" fmla="*/ 2771676 w 19048999"/>
              <a:gd name="connsiteY62" fmla="*/ 3166987 h 9628343"/>
              <a:gd name="connsiteX63" fmla="*/ 2638873 w 19048999"/>
              <a:gd name="connsiteY63" fmla="*/ 3097908 h 9628343"/>
              <a:gd name="connsiteX64" fmla="*/ 2570293 w 19048999"/>
              <a:gd name="connsiteY64" fmla="*/ 3109338 h 9628343"/>
              <a:gd name="connsiteX65" fmla="*/ 2525557 w 19048999"/>
              <a:gd name="connsiteY65" fmla="*/ 3326508 h 9628343"/>
              <a:gd name="connsiteX66" fmla="*/ 2584349 w 19048999"/>
              <a:gd name="connsiteY66" fmla="*/ 3577470 h 9628343"/>
              <a:gd name="connsiteX67" fmla="*/ 2663703 w 19048999"/>
              <a:gd name="connsiteY67" fmla="*/ 3996904 h 9628343"/>
              <a:gd name="connsiteX68" fmla="*/ 2633113 w 19048999"/>
              <a:gd name="connsiteY68" fmla="*/ 4192703 h 9628343"/>
              <a:gd name="connsiteX69" fmla="*/ 2539703 w 19048999"/>
              <a:gd name="connsiteY69" fmla="*/ 4455574 h 9628343"/>
              <a:gd name="connsiteX70" fmla="*/ 2595212 w 19048999"/>
              <a:gd name="connsiteY70" fmla="*/ 3945217 h 9628343"/>
              <a:gd name="connsiteX71" fmla="*/ 2481240 w 19048999"/>
              <a:gd name="connsiteY71" fmla="*/ 3566538 h 9628343"/>
              <a:gd name="connsiteX72" fmla="*/ 2307403 w 19048999"/>
              <a:gd name="connsiteY72" fmla="*/ 3166488 h 9628343"/>
              <a:gd name="connsiteX73" fmla="*/ 2261683 w 19048999"/>
              <a:gd name="connsiteY73" fmla="*/ 3063618 h 9628343"/>
              <a:gd name="connsiteX74" fmla="*/ 2078803 w 19048999"/>
              <a:gd name="connsiteY74" fmla="*/ 2949318 h 9628343"/>
              <a:gd name="connsiteX75" fmla="*/ 1824299 w 19048999"/>
              <a:gd name="connsiteY75" fmla="*/ 3002494 h 9628343"/>
              <a:gd name="connsiteX76" fmla="*/ 1412162 w 19048999"/>
              <a:gd name="connsiteY76" fmla="*/ 3235573 h 9628343"/>
              <a:gd name="connsiteX77" fmla="*/ 1381573 w 19048999"/>
              <a:gd name="connsiteY77" fmla="*/ 3680838 h 9628343"/>
              <a:gd name="connsiteX78" fmla="*/ 1340867 w 19048999"/>
              <a:gd name="connsiteY78" fmla="*/ 3980504 h 9628343"/>
              <a:gd name="connsiteX79" fmla="*/ 1197619 w 19048999"/>
              <a:gd name="connsiteY79" fmla="*/ 4738831 h 9628343"/>
              <a:gd name="connsiteX80" fmla="*/ 1220896 w 19048999"/>
              <a:gd name="connsiteY80" fmla="*/ 4338309 h 9628343"/>
              <a:gd name="connsiteX81" fmla="*/ 1242772 w 19048999"/>
              <a:gd name="connsiteY81" fmla="*/ 4080888 h 9628343"/>
              <a:gd name="connsiteX82" fmla="*/ 1198693 w 19048999"/>
              <a:gd name="connsiteY82" fmla="*/ 3909438 h 9628343"/>
              <a:gd name="connsiteX83" fmla="*/ 970093 w 19048999"/>
              <a:gd name="connsiteY83" fmla="*/ 3989448 h 9628343"/>
              <a:gd name="connsiteX84" fmla="*/ 766328 w 19048999"/>
              <a:gd name="connsiteY84" fmla="*/ 4131990 h 9628343"/>
              <a:gd name="connsiteX85" fmla="*/ 555808 w 19048999"/>
              <a:gd name="connsiteY85" fmla="*/ 4355688 h 9628343"/>
              <a:gd name="connsiteX86" fmla="*/ 785900 w 19048999"/>
              <a:gd name="connsiteY86" fmla="*/ 4017771 h 9628343"/>
              <a:gd name="connsiteX87" fmla="*/ 1130113 w 19048999"/>
              <a:gd name="connsiteY87" fmla="*/ 3817500 h 9628343"/>
              <a:gd name="connsiteX88" fmla="*/ 1278703 w 19048999"/>
              <a:gd name="connsiteY88" fmla="*/ 3726558 h 9628343"/>
              <a:gd name="connsiteX89" fmla="*/ 1269661 w 19048999"/>
              <a:gd name="connsiteY89" fmla="*/ 3390117 h 9628343"/>
              <a:gd name="connsiteX90" fmla="*/ 1309620 w 19048999"/>
              <a:gd name="connsiteY90" fmla="*/ 3169963 h 9628343"/>
              <a:gd name="connsiteX91" fmla="*/ 1393003 w 19048999"/>
              <a:gd name="connsiteY91" fmla="*/ 3052188 h 9628343"/>
              <a:gd name="connsiteX92" fmla="*/ 1080693 w 19048999"/>
              <a:gd name="connsiteY92" fmla="*/ 2984604 h 9628343"/>
              <a:gd name="connsiteX93" fmla="*/ 663453 w 19048999"/>
              <a:gd name="connsiteY93" fmla="*/ 3023360 h 9628343"/>
              <a:gd name="connsiteX94" fmla="*/ 235111 w 19048999"/>
              <a:gd name="connsiteY94" fmla="*/ 3217172 h 9628343"/>
              <a:gd name="connsiteX95" fmla="*/ 421453 w 19048999"/>
              <a:gd name="connsiteY95" fmla="*/ 3029328 h 9628343"/>
              <a:gd name="connsiteX96" fmla="*/ 627193 w 19048999"/>
              <a:gd name="connsiteY96" fmla="*/ 2926458 h 9628343"/>
              <a:gd name="connsiteX97" fmla="*/ 854480 w 19048999"/>
              <a:gd name="connsiteY97" fmla="*/ 2889178 h 9628343"/>
              <a:gd name="connsiteX98" fmla="*/ 1149272 w 19048999"/>
              <a:gd name="connsiteY98" fmla="*/ 2889676 h 9628343"/>
              <a:gd name="connsiteX99" fmla="*/ 1531894 w 19048999"/>
              <a:gd name="connsiteY99" fmla="*/ 2917507 h 9628343"/>
              <a:gd name="connsiteX100" fmla="*/ 1860559 w 19048999"/>
              <a:gd name="connsiteY100" fmla="*/ 2766431 h 9628343"/>
              <a:gd name="connsiteX101" fmla="*/ 1701613 w 19048999"/>
              <a:gd name="connsiteY101" fmla="*/ 2263518 h 9628343"/>
              <a:gd name="connsiteX102" fmla="*/ 1690183 w 19048999"/>
              <a:gd name="connsiteY102" fmla="*/ 1966338 h 9628343"/>
              <a:gd name="connsiteX103" fmla="*/ 1381991 w 19048999"/>
              <a:gd name="connsiteY103" fmla="*/ 1841604 h 9628343"/>
              <a:gd name="connsiteX104" fmla="*/ 1095823 w 19048999"/>
              <a:gd name="connsiteY104" fmla="*/ 1714878 h 9628343"/>
              <a:gd name="connsiteX105" fmla="*/ 746507 w 19048999"/>
              <a:gd name="connsiteY105" fmla="*/ 1626415 h 9628343"/>
              <a:gd name="connsiteX106" fmla="*/ 352873 w 19048999"/>
              <a:gd name="connsiteY106" fmla="*/ 1726308 h 9628343"/>
              <a:gd name="connsiteX107" fmla="*/ 113171 w 19048999"/>
              <a:gd name="connsiteY107" fmla="*/ 1763582 h 9628343"/>
              <a:gd name="connsiteX108" fmla="*/ 9973 w 19048999"/>
              <a:gd name="connsiteY108" fmla="*/ 1737738 h 9628343"/>
              <a:gd name="connsiteX109" fmla="*/ 348516 w 19048999"/>
              <a:gd name="connsiteY109" fmla="*/ 1643812 h 9628343"/>
              <a:gd name="connsiteX110" fmla="*/ 653097 w 19048999"/>
              <a:gd name="connsiteY110" fmla="*/ 1543920 h 9628343"/>
              <a:gd name="connsiteX111" fmla="*/ 1072963 w 19048999"/>
              <a:gd name="connsiteY111" fmla="*/ 1612008 h 9628343"/>
              <a:gd name="connsiteX112" fmla="*/ 1244413 w 19048999"/>
              <a:gd name="connsiteY112" fmla="*/ 1657728 h 9628343"/>
              <a:gd name="connsiteX113" fmla="*/ 1205766 w 19048999"/>
              <a:gd name="connsiteY113" fmla="*/ 1451988 h 9628343"/>
              <a:gd name="connsiteX114" fmla="*/ 1046313 w 19048999"/>
              <a:gd name="connsiteY114" fmla="*/ 815409 h 9628343"/>
              <a:gd name="connsiteX115" fmla="*/ 1221553 w 19048999"/>
              <a:gd name="connsiteY115" fmla="*/ 1211958 h 9628343"/>
              <a:gd name="connsiteX0" fmla="*/ 1221553 w 19048999"/>
              <a:gd name="connsiteY0" fmla="*/ 1211958 h 9628343"/>
              <a:gd name="connsiteX1" fmla="*/ 1343911 w 19048999"/>
              <a:gd name="connsiteY1" fmla="*/ 1559828 h 9628343"/>
              <a:gd name="connsiteX2" fmla="*/ 1553023 w 19048999"/>
              <a:gd name="connsiteY2" fmla="*/ 1657728 h 9628343"/>
              <a:gd name="connsiteX3" fmla="*/ 1907353 w 19048999"/>
              <a:gd name="connsiteY3" fmla="*/ 1680588 h 9628343"/>
              <a:gd name="connsiteX4" fmla="*/ 2021653 w 19048999"/>
              <a:gd name="connsiteY4" fmla="*/ 1543428 h 9628343"/>
              <a:gd name="connsiteX5" fmla="*/ 2124523 w 19048999"/>
              <a:gd name="connsiteY5" fmla="*/ 1291968 h 9628343"/>
              <a:gd name="connsiteX6" fmla="*/ 2124523 w 19048999"/>
              <a:gd name="connsiteY6" fmla="*/ 1120518 h 9628343"/>
              <a:gd name="connsiteX7" fmla="*/ 2068029 w 19048999"/>
              <a:gd name="connsiteY7" fmla="*/ 825325 h 9628343"/>
              <a:gd name="connsiteX8" fmla="*/ 2078803 w 19048999"/>
              <a:gd name="connsiteY8" fmla="*/ 777618 h 9628343"/>
              <a:gd name="connsiteX9" fmla="*/ 2170243 w 19048999"/>
              <a:gd name="connsiteY9" fmla="*/ 1086228 h 9628343"/>
              <a:gd name="connsiteX10" fmla="*/ 2215963 w 19048999"/>
              <a:gd name="connsiteY10" fmla="*/ 1269108 h 9628343"/>
              <a:gd name="connsiteX11" fmla="*/ 2284543 w 19048999"/>
              <a:gd name="connsiteY11" fmla="*/ 1303398 h 9628343"/>
              <a:gd name="connsiteX12" fmla="*/ 2330263 w 19048999"/>
              <a:gd name="connsiteY12" fmla="*/ 1166238 h 9628343"/>
              <a:gd name="connsiteX13" fmla="*/ 2467423 w 19048999"/>
              <a:gd name="connsiteY13" fmla="*/ 880488 h 9628343"/>
              <a:gd name="connsiteX14" fmla="*/ 2558863 w 19048999"/>
              <a:gd name="connsiteY14" fmla="*/ 640458 h 9628343"/>
              <a:gd name="connsiteX15" fmla="*/ 2616013 w 19048999"/>
              <a:gd name="connsiteY15" fmla="*/ 537588 h 9628343"/>
              <a:gd name="connsiteX16" fmla="*/ 2558863 w 19048999"/>
              <a:gd name="connsiteY16" fmla="*/ 789048 h 9628343"/>
              <a:gd name="connsiteX17" fmla="*/ 2444563 w 19048999"/>
              <a:gd name="connsiteY17" fmla="*/ 1097658 h 9628343"/>
              <a:gd name="connsiteX18" fmla="*/ 2375983 w 19048999"/>
              <a:gd name="connsiteY18" fmla="*/ 1406268 h 9628343"/>
              <a:gd name="connsiteX19" fmla="*/ 2558863 w 19048999"/>
              <a:gd name="connsiteY19" fmla="*/ 1577718 h 9628343"/>
              <a:gd name="connsiteX20" fmla="*/ 2878903 w 19048999"/>
              <a:gd name="connsiteY20" fmla="*/ 1657728 h 9628343"/>
              <a:gd name="connsiteX21" fmla="*/ 3187513 w 19048999"/>
              <a:gd name="connsiteY21" fmla="*/ 1657728 h 9628343"/>
              <a:gd name="connsiteX22" fmla="*/ 3370393 w 19048999"/>
              <a:gd name="connsiteY22" fmla="*/ 1566288 h 9628343"/>
              <a:gd name="connsiteX23" fmla="*/ 3488066 w 19048999"/>
              <a:gd name="connsiteY23" fmla="*/ 1246753 h 9628343"/>
              <a:gd name="connsiteX24" fmla="*/ 3495138 w 19048999"/>
              <a:gd name="connsiteY24" fmla="*/ 1115548 h 9628343"/>
              <a:gd name="connsiteX25" fmla="*/ 3493650 w 19048999"/>
              <a:gd name="connsiteY25" fmla="*/ 1063976 h 9628343"/>
              <a:gd name="connsiteX26" fmla="*/ 3450403 w 19048999"/>
              <a:gd name="connsiteY26" fmla="*/ 777618 h 9628343"/>
              <a:gd name="connsiteX27" fmla="*/ 3119893 w 19048999"/>
              <a:gd name="connsiteY27" fmla="*/ 321571 h 9628343"/>
              <a:gd name="connsiteX28" fmla="*/ 3497351 w 19048999"/>
              <a:gd name="connsiteY28" fmla="*/ 674883 h 9628343"/>
              <a:gd name="connsiteX29" fmla="*/ 3759013 w 19048999"/>
              <a:gd name="connsiteY29" fmla="*/ 571878 h 9628343"/>
              <a:gd name="connsiteX30" fmla="*/ 3999043 w 19048999"/>
              <a:gd name="connsiteY30" fmla="*/ 91818 h 9628343"/>
              <a:gd name="connsiteX31" fmla="*/ 4033333 w 19048999"/>
              <a:gd name="connsiteY31" fmla="*/ 11808 h 9628343"/>
              <a:gd name="connsiteX32" fmla="*/ 3984569 w 19048999"/>
              <a:gd name="connsiteY32" fmla="*/ 247366 h 9628343"/>
              <a:gd name="connsiteX33" fmla="*/ 3812791 w 19048999"/>
              <a:gd name="connsiteY33" fmla="*/ 647417 h 9628343"/>
              <a:gd name="connsiteX34" fmla="*/ 3592906 w 19048999"/>
              <a:gd name="connsiteY34" fmla="*/ 811408 h 9628343"/>
              <a:gd name="connsiteX35" fmla="*/ 3604425 w 19048999"/>
              <a:gd name="connsiteY35" fmla="*/ 999253 h 9628343"/>
              <a:gd name="connsiteX36" fmla="*/ 3872985 w 19048999"/>
              <a:gd name="connsiteY36" fmla="*/ 881976 h 9628343"/>
              <a:gd name="connsiteX37" fmla="*/ 4200754 w 19048999"/>
              <a:gd name="connsiteY37" fmla="*/ 774136 h 9628343"/>
              <a:gd name="connsiteX38" fmla="*/ 4064251 w 19048999"/>
              <a:gd name="connsiteY38" fmla="*/ 847195 h 9628343"/>
              <a:gd name="connsiteX39" fmla="*/ 3818880 w 19048999"/>
              <a:gd name="connsiteY39" fmla="*/ 991305 h 9628343"/>
              <a:gd name="connsiteX40" fmla="*/ 3658531 w 19048999"/>
              <a:gd name="connsiteY40" fmla="*/ 1093178 h 9628343"/>
              <a:gd name="connsiteX41" fmla="*/ 3622838 w 19048999"/>
              <a:gd name="connsiteY41" fmla="*/ 1221401 h 9628343"/>
              <a:gd name="connsiteX42" fmla="*/ 3577446 w 19048999"/>
              <a:gd name="connsiteY42" fmla="*/ 1500691 h 9628343"/>
              <a:gd name="connsiteX43" fmla="*/ 3461833 w 19048999"/>
              <a:gd name="connsiteY43" fmla="*/ 1726308 h 9628343"/>
              <a:gd name="connsiteX44" fmla="*/ 3278953 w 19048999"/>
              <a:gd name="connsiteY44" fmla="*/ 2034918 h 9628343"/>
              <a:gd name="connsiteX45" fmla="*/ 3288742 w 19048999"/>
              <a:gd name="connsiteY45" fmla="*/ 2273460 h 9628343"/>
              <a:gd name="connsiteX46" fmla="*/ 3434288 w 19048999"/>
              <a:gd name="connsiteY46" fmla="*/ 2417577 h 9628343"/>
              <a:gd name="connsiteX47" fmla="*/ 3781217 w 19048999"/>
              <a:gd name="connsiteY47" fmla="*/ 2618845 h 9628343"/>
              <a:gd name="connsiteX48" fmla="*/ 6588323 w 19048999"/>
              <a:gd name="connsiteY48" fmla="*/ 3874193 h 9628343"/>
              <a:gd name="connsiteX49" fmla="*/ 18227951 w 19048999"/>
              <a:gd name="connsiteY49" fmla="*/ 9173439 h 9628343"/>
              <a:gd name="connsiteX50" fmla="*/ 18064964 w 19048999"/>
              <a:gd name="connsiteY50" fmla="*/ 9394536 h 9628343"/>
              <a:gd name="connsiteX51" fmla="*/ 7057965 w 19048999"/>
              <a:gd name="connsiteY51" fmla="*/ 4392731 h 9628343"/>
              <a:gd name="connsiteX52" fmla="*/ 4025107 w 19048999"/>
              <a:gd name="connsiteY52" fmla="*/ 3081300 h 9628343"/>
              <a:gd name="connsiteX53" fmla="*/ 3217865 w 19048999"/>
              <a:gd name="connsiteY53" fmla="*/ 2829045 h 9628343"/>
              <a:gd name="connsiteX54" fmla="*/ 3025524 w 19048999"/>
              <a:gd name="connsiteY54" fmla="*/ 2858861 h 9628343"/>
              <a:gd name="connsiteX55" fmla="*/ 2832855 w 19048999"/>
              <a:gd name="connsiteY55" fmla="*/ 2930924 h 9628343"/>
              <a:gd name="connsiteX56" fmla="*/ 2820111 w 19048999"/>
              <a:gd name="connsiteY56" fmla="*/ 3026344 h 9628343"/>
              <a:gd name="connsiteX57" fmla="*/ 2959241 w 19048999"/>
              <a:gd name="connsiteY57" fmla="*/ 3167976 h 9628343"/>
              <a:gd name="connsiteX58" fmla="*/ 3176083 w 19048999"/>
              <a:gd name="connsiteY58" fmla="*/ 3269358 h 9628343"/>
              <a:gd name="connsiteX59" fmla="*/ 3388239 w 19048999"/>
              <a:gd name="connsiteY59" fmla="*/ 3442290 h 9628343"/>
              <a:gd name="connsiteX60" fmla="*/ 3212014 w 19048999"/>
              <a:gd name="connsiteY60" fmla="*/ 3336948 h 9628343"/>
              <a:gd name="connsiteX61" fmla="*/ 3004633 w 19048999"/>
              <a:gd name="connsiteY61" fmla="*/ 3276814 h 9628343"/>
              <a:gd name="connsiteX62" fmla="*/ 2771676 w 19048999"/>
              <a:gd name="connsiteY62" fmla="*/ 3166987 h 9628343"/>
              <a:gd name="connsiteX63" fmla="*/ 2638873 w 19048999"/>
              <a:gd name="connsiteY63" fmla="*/ 3097908 h 9628343"/>
              <a:gd name="connsiteX64" fmla="*/ 2570293 w 19048999"/>
              <a:gd name="connsiteY64" fmla="*/ 3109338 h 9628343"/>
              <a:gd name="connsiteX65" fmla="*/ 2525557 w 19048999"/>
              <a:gd name="connsiteY65" fmla="*/ 3326508 h 9628343"/>
              <a:gd name="connsiteX66" fmla="*/ 2584349 w 19048999"/>
              <a:gd name="connsiteY66" fmla="*/ 3577470 h 9628343"/>
              <a:gd name="connsiteX67" fmla="*/ 2663703 w 19048999"/>
              <a:gd name="connsiteY67" fmla="*/ 3996904 h 9628343"/>
              <a:gd name="connsiteX68" fmla="*/ 2633113 w 19048999"/>
              <a:gd name="connsiteY68" fmla="*/ 4192703 h 9628343"/>
              <a:gd name="connsiteX69" fmla="*/ 2539703 w 19048999"/>
              <a:gd name="connsiteY69" fmla="*/ 4455574 h 9628343"/>
              <a:gd name="connsiteX70" fmla="*/ 2595212 w 19048999"/>
              <a:gd name="connsiteY70" fmla="*/ 3945217 h 9628343"/>
              <a:gd name="connsiteX71" fmla="*/ 2481240 w 19048999"/>
              <a:gd name="connsiteY71" fmla="*/ 3566538 h 9628343"/>
              <a:gd name="connsiteX72" fmla="*/ 2307403 w 19048999"/>
              <a:gd name="connsiteY72" fmla="*/ 3166488 h 9628343"/>
              <a:gd name="connsiteX73" fmla="*/ 2261683 w 19048999"/>
              <a:gd name="connsiteY73" fmla="*/ 3063618 h 9628343"/>
              <a:gd name="connsiteX74" fmla="*/ 2078803 w 19048999"/>
              <a:gd name="connsiteY74" fmla="*/ 2949318 h 9628343"/>
              <a:gd name="connsiteX75" fmla="*/ 1824299 w 19048999"/>
              <a:gd name="connsiteY75" fmla="*/ 3002494 h 9628343"/>
              <a:gd name="connsiteX76" fmla="*/ 1412162 w 19048999"/>
              <a:gd name="connsiteY76" fmla="*/ 3235573 h 9628343"/>
              <a:gd name="connsiteX77" fmla="*/ 1381573 w 19048999"/>
              <a:gd name="connsiteY77" fmla="*/ 3680838 h 9628343"/>
              <a:gd name="connsiteX78" fmla="*/ 1340867 w 19048999"/>
              <a:gd name="connsiteY78" fmla="*/ 3980504 h 9628343"/>
              <a:gd name="connsiteX79" fmla="*/ 1197619 w 19048999"/>
              <a:gd name="connsiteY79" fmla="*/ 4738831 h 9628343"/>
              <a:gd name="connsiteX80" fmla="*/ 1220896 w 19048999"/>
              <a:gd name="connsiteY80" fmla="*/ 4338309 h 9628343"/>
              <a:gd name="connsiteX81" fmla="*/ 1242772 w 19048999"/>
              <a:gd name="connsiteY81" fmla="*/ 4080888 h 9628343"/>
              <a:gd name="connsiteX82" fmla="*/ 1198693 w 19048999"/>
              <a:gd name="connsiteY82" fmla="*/ 3909438 h 9628343"/>
              <a:gd name="connsiteX83" fmla="*/ 970093 w 19048999"/>
              <a:gd name="connsiteY83" fmla="*/ 3989448 h 9628343"/>
              <a:gd name="connsiteX84" fmla="*/ 766328 w 19048999"/>
              <a:gd name="connsiteY84" fmla="*/ 4131990 h 9628343"/>
              <a:gd name="connsiteX85" fmla="*/ 555808 w 19048999"/>
              <a:gd name="connsiteY85" fmla="*/ 4355688 h 9628343"/>
              <a:gd name="connsiteX86" fmla="*/ 785900 w 19048999"/>
              <a:gd name="connsiteY86" fmla="*/ 4017771 h 9628343"/>
              <a:gd name="connsiteX87" fmla="*/ 1130113 w 19048999"/>
              <a:gd name="connsiteY87" fmla="*/ 3817500 h 9628343"/>
              <a:gd name="connsiteX88" fmla="*/ 1278703 w 19048999"/>
              <a:gd name="connsiteY88" fmla="*/ 3726558 h 9628343"/>
              <a:gd name="connsiteX89" fmla="*/ 1269661 w 19048999"/>
              <a:gd name="connsiteY89" fmla="*/ 3390117 h 9628343"/>
              <a:gd name="connsiteX90" fmla="*/ 1309620 w 19048999"/>
              <a:gd name="connsiteY90" fmla="*/ 3169963 h 9628343"/>
              <a:gd name="connsiteX91" fmla="*/ 1393003 w 19048999"/>
              <a:gd name="connsiteY91" fmla="*/ 3052188 h 9628343"/>
              <a:gd name="connsiteX92" fmla="*/ 1080693 w 19048999"/>
              <a:gd name="connsiteY92" fmla="*/ 2984604 h 9628343"/>
              <a:gd name="connsiteX93" fmla="*/ 663453 w 19048999"/>
              <a:gd name="connsiteY93" fmla="*/ 3023360 h 9628343"/>
              <a:gd name="connsiteX94" fmla="*/ 235111 w 19048999"/>
              <a:gd name="connsiteY94" fmla="*/ 3217172 h 9628343"/>
              <a:gd name="connsiteX95" fmla="*/ 421453 w 19048999"/>
              <a:gd name="connsiteY95" fmla="*/ 3029328 h 9628343"/>
              <a:gd name="connsiteX96" fmla="*/ 627193 w 19048999"/>
              <a:gd name="connsiteY96" fmla="*/ 2926458 h 9628343"/>
              <a:gd name="connsiteX97" fmla="*/ 854480 w 19048999"/>
              <a:gd name="connsiteY97" fmla="*/ 2889178 h 9628343"/>
              <a:gd name="connsiteX98" fmla="*/ 1149272 w 19048999"/>
              <a:gd name="connsiteY98" fmla="*/ 2889676 h 9628343"/>
              <a:gd name="connsiteX99" fmla="*/ 1531894 w 19048999"/>
              <a:gd name="connsiteY99" fmla="*/ 2917507 h 9628343"/>
              <a:gd name="connsiteX100" fmla="*/ 1860559 w 19048999"/>
              <a:gd name="connsiteY100" fmla="*/ 2766431 h 9628343"/>
              <a:gd name="connsiteX101" fmla="*/ 1701613 w 19048999"/>
              <a:gd name="connsiteY101" fmla="*/ 2263518 h 9628343"/>
              <a:gd name="connsiteX102" fmla="*/ 1690183 w 19048999"/>
              <a:gd name="connsiteY102" fmla="*/ 1966338 h 9628343"/>
              <a:gd name="connsiteX103" fmla="*/ 1381991 w 19048999"/>
              <a:gd name="connsiteY103" fmla="*/ 1841604 h 9628343"/>
              <a:gd name="connsiteX104" fmla="*/ 1095823 w 19048999"/>
              <a:gd name="connsiteY104" fmla="*/ 1714878 h 9628343"/>
              <a:gd name="connsiteX105" fmla="*/ 746507 w 19048999"/>
              <a:gd name="connsiteY105" fmla="*/ 1626415 h 9628343"/>
              <a:gd name="connsiteX106" fmla="*/ 352873 w 19048999"/>
              <a:gd name="connsiteY106" fmla="*/ 1726308 h 9628343"/>
              <a:gd name="connsiteX107" fmla="*/ 113171 w 19048999"/>
              <a:gd name="connsiteY107" fmla="*/ 1763582 h 9628343"/>
              <a:gd name="connsiteX108" fmla="*/ 9973 w 19048999"/>
              <a:gd name="connsiteY108" fmla="*/ 1737738 h 9628343"/>
              <a:gd name="connsiteX109" fmla="*/ 348516 w 19048999"/>
              <a:gd name="connsiteY109" fmla="*/ 1643812 h 9628343"/>
              <a:gd name="connsiteX110" fmla="*/ 653097 w 19048999"/>
              <a:gd name="connsiteY110" fmla="*/ 1543920 h 9628343"/>
              <a:gd name="connsiteX111" fmla="*/ 1072963 w 19048999"/>
              <a:gd name="connsiteY111" fmla="*/ 1612008 h 9628343"/>
              <a:gd name="connsiteX112" fmla="*/ 1244413 w 19048999"/>
              <a:gd name="connsiteY112" fmla="*/ 1657728 h 9628343"/>
              <a:gd name="connsiteX113" fmla="*/ 1205766 w 19048999"/>
              <a:gd name="connsiteY113" fmla="*/ 1451988 h 9628343"/>
              <a:gd name="connsiteX114" fmla="*/ 1046313 w 19048999"/>
              <a:gd name="connsiteY114" fmla="*/ 815409 h 9628343"/>
              <a:gd name="connsiteX115" fmla="*/ 1221553 w 19048999"/>
              <a:gd name="connsiteY115" fmla="*/ 1211958 h 9628343"/>
              <a:gd name="connsiteX0" fmla="*/ 1221553 w 18233152"/>
              <a:gd name="connsiteY0" fmla="*/ 1211958 h 9394538"/>
              <a:gd name="connsiteX1" fmla="*/ 1343911 w 18233152"/>
              <a:gd name="connsiteY1" fmla="*/ 1559828 h 9394538"/>
              <a:gd name="connsiteX2" fmla="*/ 1553023 w 18233152"/>
              <a:gd name="connsiteY2" fmla="*/ 1657728 h 9394538"/>
              <a:gd name="connsiteX3" fmla="*/ 1907353 w 18233152"/>
              <a:gd name="connsiteY3" fmla="*/ 1680588 h 9394538"/>
              <a:gd name="connsiteX4" fmla="*/ 2021653 w 18233152"/>
              <a:gd name="connsiteY4" fmla="*/ 1543428 h 9394538"/>
              <a:gd name="connsiteX5" fmla="*/ 2124523 w 18233152"/>
              <a:gd name="connsiteY5" fmla="*/ 1291968 h 9394538"/>
              <a:gd name="connsiteX6" fmla="*/ 2124523 w 18233152"/>
              <a:gd name="connsiteY6" fmla="*/ 1120518 h 9394538"/>
              <a:gd name="connsiteX7" fmla="*/ 2068029 w 18233152"/>
              <a:gd name="connsiteY7" fmla="*/ 825325 h 9394538"/>
              <a:gd name="connsiteX8" fmla="*/ 2078803 w 18233152"/>
              <a:gd name="connsiteY8" fmla="*/ 777618 h 9394538"/>
              <a:gd name="connsiteX9" fmla="*/ 2170243 w 18233152"/>
              <a:gd name="connsiteY9" fmla="*/ 1086228 h 9394538"/>
              <a:gd name="connsiteX10" fmla="*/ 2215963 w 18233152"/>
              <a:gd name="connsiteY10" fmla="*/ 1269108 h 9394538"/>
              <a:gd name="connsiteX11" fmla="*/ 2284543 w 18233152"/>
              <a:gd name="connsiteY11" fmla="*/ 1303398 h 9394538"/>
              <a:gd name="connsiteX12" fmla="*/ 2330263 w 18233152"/>
              <a:gd name="connsiteY12" fmla="*/ 1166238 h 9394538"/>
              <a:gd name="connsiteX13" fmla="*/ 2467423 w 18233152"/>
              <a:gd name="connsiteY13" fmla="*/ 880488 h 9394538"/>
              <a:gd name="connsiteX14" fmla="*/ 2558863 w 18233152"/>
              <a:gd name="connsiteY14" fmla="*/ 640458 h 9394538"/>
              <a:gd name="connsiteX15" fmla="*/ 2616013 w 18233152"/>
              <a:gd name="connsiteY15" fmla="*/ 537588 h 9394538"/>
              <a:gd name="connsiteX16" fmla="*/ 2558863 w 18233152"/>
              <a:gd name="connsiteY16" fmla="*/ 789048 h 9394538"/>
              <a:gd name="connsiteX17" fmla="*/ 2444563 w 18233152"/>
              <a:gd name="connsiteY17" fmla="*/ 1097658 h 9394538"/>
              <a:gd name="connsiteX18" fmla="*/ 2375983 w 18233152"/>
              <a:gd name="connsiteY18" fmla="*/ 1406268 h 9394538"/>
              <a:gd name="connsiteX19" fmla="*/ 2558863 w 18233152"/>
              <a:gd name="connsiteY19" fmla="*/ 1577718 h 9394538"/>
              <a:gd name="connsiteX20" fmla="*/ 2878903 w 18233152"/>
              <a:gd name="connsiteY20" fmla="*/ 1657728 h 9394538"/>
              <a:gd name="connsiteX21" fmla="*/ 3187513 w 18233152"/>
              <a:gd name="connsiteY21" fmla="*/ 1657728 h 9394538"/>
              <a:gd name="connsiteX22" fmla="*/ 3370393 w 18233152"/>
              <a:gd name="connsiteY22" fmla="*/ 1566288 h 9394538"/>
              <a:gd name="connsiteX23" fmla="*/ 3488066 w 18233152"/>
              <a:gd name="connsiteY23" fmla="*/ 1246753 h 9394538"/>
              <a:gd name="connsiteX24" fmla="*/ 3495138 w 18233152"/>
              <a:gd name="connsiteY24" fmla="*/ 1115548 h 9394538"/>
              <a:gd name="connsiteX25" fmla="*/ 3493650 w 18233152"/>
              <a:gd name="connsiteY25" fmla="*/ 1063976 h 9394538"/>
              <a:gd name="connsiteX26" fmla="*/ 3450403 w 18233152"/>
              <a:gd name="connsiteY26" fmla="*/ 777618 h 9394538"/>
              <a:gd name="connsiteX27" fmla="*/ 3119893 w 18233152"/>
              <a:gd name="connsiteY27" fmla="*/ 321571 h 9394538"/>
              <a:gd name="connsiteX28" fmla="*/ 3497351 w 18233152"/>
              <a:gd name="connsiteY28" fmla="*/ 674883 h 9394538"/>
              <a:gd name="connsiteX29" fmla="*/ 3759013 w 18233152"/>
              <a:gd name="connsiteY29" fmla="*/ 571878 h 9394538"/>
              <a:gd name="connsiteX30" fmla="*/ 3999043 w 18233152"/>
              <a:gd name="connsiteY30" fmla="*/ 91818 h 9394538"/>
              <a:gd name="connsiteX31" fmla="*/ 4033333 w 18233152"/>
              <a:gd name="connsiteY31" fmla="*/ 11808 h 9394538"/>
              <a:gd name="connsiteX32" fmla="*/ 3984569 w 18233152"/>
              <a:gd name="connsiteY32" fmla="*/ 247366 h 9394538"/>
              <a:gd name="connsiteX33" fmla="*/ 3812791 w 18233152"/>
              <a:gd name="connsiteY33" fmla="*/ 647417 h 9394538"/>
              <a:gd name="connsiteX34" fmla="*/ 3592906 w 18233152"/>
              <a:gd name="connsiteY34" fmla="*/ 811408 h 9394538"/>
              <a:gd name="connsiteX35" fmla="*/ 3604425 w 18233152"/>
              <a:gd name="connsiteY35" fmla="*/ 999253 h 9394538"/>
              <a:gd name="connsiteX36" fmla="*/ 3872985 w 18233152"/>
              <a:gd name="connsiteY36" fmla="*/ 881976 h 9394538"/>
              <a:gd name="connsiteX37" fmla="*/ 4200754 w 18233152"/>
              <a:gd name="connsiteY37" fmla="*/ 774136 h 9394538"/>
              <a:gd name="connsiteX38" fmla="*/ 4064251 w 18233152"/>
              <a:gd name="connsiteY38" fmla="*/ 847195 h 9394538"/>
              <a:gd name="connsiteX39" fmla="*/ 3818880 w 18233152"/>
              <a:gd name="connsiteY39" fmla="*/ 991305 h 9394538"/>
              <a:gd name="connsiteX40" fmla="*/ 3658531 w 18233152"/>
              <a:gd name="connsiteY40" fmla="*/ 1093178 h 9394538"/>
              <a:gd name="connsiteX41" fmla="*/ 3622838 w 18233152"/>
              <a:gd name="connsiteY41" fmla="*/ 1221401 h 9394538"/>
              <a:gd name="connsiteX42" fmla="*/ 3577446 w 18233152"/>
              <a:gd name="connsiteY42" fmla="*/ 1500691 h 9394538"/>
              <a:gd name="connsiteX43" fmla="*/ 3461833 w 18233152"/>
              <a:gd name="connsiteY43" fmla="*/ 1726308 h 9394538"/>
              <a:gd name="connsiteX44" fmla="*/ 3278953 w 18233152"/>
              <a:gd name="connsiteY44" fmla="*/ 2034918 h 9394538"/>
              <a:gd name="connsiteX45" fmla="*/ 3288742 w 18233152"/>
              <a:gd name="connsiteY45" fmla="*/ 2273460 h 9394538"/>
              <a:gd name="connsiteX46" fmla="*/ 3434288 w 18233152"/>
              <a:gd name="connsiteY46" fmla="*/ 2417577 h 9394538"/>
              <a:gd name="connsiteX47" fmla="*/ 3781217 w 18233152"/>
              <a:gd name="connsiteY47" fmla="*/ 2618845 h 9394538"/>
              <a:gd name="connsiteX48" fmla="*/ 6588323 w 18233152"/>
              <a:gd name="connsiteY48" fmla="*/ 3874193 h 9394538"/>
              <a:gd name="connsiteX49" fmla="*/ 18227951 w 18233152"/>
              <a:gd name="connsiteY49" fmla="*/ 9173439 h 9394538"/>
              <a:gd name="connsiteX50" fmla="*/ 18064964 w 18233152"/>
              <a:gd name="connsiteY50" fmla="*/ 9394536 h 9394538"/>
              <a:gd name="connsiteX51" fmla="*/ 7057965 w 18233152"/>
              <a:gd name="connsiteY51" fmla="*/ 4392731 h 9394538"/>
              <a:gd name="connsiteX52" fmla="*/ 4025107 w 18233152"/>
              <a:gd name="connsiteY52" fmla="*/ 3081300 h 9394538"/>
              <a:gd name="connsiteX53" fmla="*/ 3217865 w 18233152"/>
              <a:gd name="connsiteY53" fmla="*/ 2829045 h 9394538"/>
              <a:gd name="connsiteX54" fmla="*/ 3025524 w 18233152"/>
              <a:gd name="connsiteY54" fmla="*/ 2858861 h 9394538"/>
              <a:gd name="connsiteX55" fmla="*/ 2832855 w 18233152"/>
              <a:gd name="connsiteY55" fmla="*/ 2930924 h 9394538"/>
              <a:gd name="connsiteX56" fmla="*/ 2820111 w 18233152"/>
              <a:gd name="connsiteY56" fmla="*/ 3026344 h 9394538"/>
              <a:gd name="connsiteX57" fmla="*/ 2959241 w 18233152"/>
              <a:gd name="connsiteY57" fmla="*/ 3167976 h 9394538"/>
              <a:gd name="connsiteX58" fmla="*/ 3176083 w 18233152"/>
              <a:gd name="connsiteY58" fmla="*/ 3269358 h 9394538"/>
              <a:gd name="connsiteX59" fmla="*/ 3388239 w 18233152"/>
              <a:gd name="connsiteY59" fmla="*/ 3442290 h 9394538"/>
              <a:gd name="connsiteX60" fmla="*/ 3212014 w 18233152"/>
              <a:gd name="connsiteY60" fmla="*/ 3336948 h 9394538"/>
              <a:gd name="connsiteX61" fmla="*/ 3004633 w 18233152"/>
              <a:gd name="connsiteY61" fmla="*/ 3276814 h 9394538"/>
              <a:gd name="connsiteX62" fmla="*/ 2771676 w 18233152"/>
              <a:gd name="connsiteY62" fmla="*/ 3166987 h 9394538"/>
              <a:gd name="connsiteX63" fmla="*/ 2638873 w 18233152"/>
              <a:gd name="connsiteY63" fmla="*/ 3097908 h 9394538"/>
              <a:gd name="connsiteX64" fmla="*/ 2570293 w 18233152"/>
              <a:gd name="connsiteY64" fmla="*/ 3109338 h 9394538"/>
              <a:gd name="connsiteX65" fmla="*/ 2525557 w 18233152"/>
              <a:gd name="connsiteY65" fmla="*/ 3326508 h 9394538"/>
              <a:gd name="connsiteX66" fmla="*/ 2584349 w 18233152"/>
              <a:gd name="connsiteY66" fmla="*/ 3577470 h 9394538"/>
              <a:gd name="connsiteX67" fmla="*/ 2663703 w 18233152"/>
              <a:gd name="connsiteY67" fmla="*/ 3996904 h 9394538"/>
              <a:gd name="connsiteX68" fmla="*/ 2633113 w 18233152"/>
              <a:gd name="connsiteY68" fmla="*/ 4192703 h 9394538"/>
              <a:gd name="connsiteX69" fmla="*/ 2539703 w 18233152"/>
              <a:gd name="connsiteY69" fmla="*/ 4455574 h 9394538"/>
              <a:gd name="connsiteX70" fmla="*/ 2595212 w 18233152"/>
              <a:gd name="connsiteY70" fmla="*/ 3945217 h 9394538"/>
              <a:gd name="connsiteX71" fmla="*/ 2481240 w 18233152"/>
              <a:gd name="connsiteY71" fmla="*/ 3566538 h 9394538"/>
              <a:gd name="connsiteX72" fmla="*/ 2307403 w 18233152"/>
              <a:gd name="connsiteY72" fmla="*/ 3166488 h 9394538"/>
              <a:gd name="connsiteX73" fmla="*/ 2261683 w 18233152"/>
              <a:gd name="connsiteY73" fmla="*/ 3063618 h 9394538"/>
              <a:gd name="connsiteX74" fmla="*/ 2078803 w 18233152"/>
              <a:gd name="connsiteY74" fmla="*/ 2949318 h 9394538"/>
              <a:gd name="connsiteX75" fmla="*/ 1824299 w 18233152"/>
              <a:gd name="connsiteY75" fmla="*/ 3002494 h 9394538"/>
              <a:gd name="connsiteX76" fmla="*/ 1412162 w 18233152"/>
              <a:gd name="connsiteY76" fmla="*/ 3235573 h 9394538"/>
              <a:gd name="connsiteX77" fmla="*/ 1381573 w 18233152"/>
              <a:gd name="connsiteY77" fmla="*/ 3680838 h 9394538"/>
              <a:gd name="connsiteX78" fmla="*/ 1340867 w 18233152"/>
              <a:gd name="connsiteY78" fmla="*/ 3980504 h 9394538"/>
              <a:gd name="connsiteX79" fmla="*/ 1197619 w 18233152"/>
              <a:gd name="connsiteY79" fmla="*/ 4738831 h 9394538"/>
              <a:gd name="connsiteX80" fmla="*/ 1220896 w 18233152"/>
              <a:gd name="connsiteY80" fmla="*/ 4338309 h 9394538"/>
              <a:gd name="connsiteX81" fmla="*/ 1242772 w 18233152"/>
              <a:gd name="connsiteY81" fmla="*/ 4080888 h 9394538"/>
              <a:gd name="connsiteX82" fmla="*/ 1198693 w 18233152"/>
              <a:gd name="connsiteY82" fmla="*/ 3909438 h 9394538"/>
              <a:gd name="connsiteX83" fmla="*/ 970093 w 18233152"/>
              <a:gd name="connsiteY83" fmla="*/ 3989448 h 9394538"/>
              <a:gd name="connsiteX84" fmla="*/ 766328 w 18233152"/>
              <a:gd name="connsiteY84" fmla="*/ 4131990 h 9394538"/>
              <a:gd name="connsiteX85" fmla="*/ 555808 w 18233152"/>
              <a:gd name="connsiteY85" fmla="*/ 4355688 h 9394538"/>
              <a:gd name="connsiteX86" fmla="*/ 785900 w 18233152"/>
              <a:gd name="connsiteY86" fmla="*/ 4017771 h 9394538"/>
              <a:gd name="connsiteX87" fmla="*/ 1130113 w 18233152"/>
              <a:gd name="connsiteY87" fmla="*/ 3817500 h 9394538"/>
              <a:gd name="connsiteX88" fmla="*/ 1278703 w 18233152"/>
              <a:gd name="connsiteY88" fmla="*/ 3726558 h 9394538"/>
              <a:gd name="connsiteX89" fmla="*/ 1269661 w 18233152"/>
              <a:gd name="connsiteY89" fmla="*/ 3390117 h 9394538"/>
              <a:gd name="connsiteX90" fmla="*/ 1309620 w 18233152"/>
              <a:gd name="connsiteY90" fmla="*/ 3169963 h 9394538"/>
              <a:gd name="connsiteX91" fmla="*/ 1393003 w 18233152"/>
              <a:gd name="connsiteY91" fmla="*/ 3052188 h 9394538"/>
              <a:gd name="connsiteX92" fmla="*/ 1080693 w 18233152"/>
              <a:gd name="connsiteY92" fmla="*/ 2984604 h 9394538"/>
              <a:gd name="connsiteX93" fmla="*/ 663453 w 18233152"/>
              <a:gd name="connsiteY93" fmla="*/ 3023360 h 9394538"/>
              <a:gd name="connsiteX94" fmla="*/ 235111 w 18233152"/>
              <a:gd name="connsiteY94" fmla="*/ 3217172 h 9394538"/>
              <a:gd name="connsiteX95" fmla="*/ 421453 w 18233152"/>
              <a:gd name="connsiteY95" fmla="*/ 3029328 h 9394538"/>
              <a:gd name="connsiteX96" fmla="*/ 627193 w 18233152"/>
              <a:gd name="connsiteY96" fmla="*/ 2926458 h 9394538"/>
              <a:gd name="connsiteX97" fmla="*/ 854480 w 18233152"/>
              <a:gd name="connsiteY97" fmla="*/ 2889178 h 9394538"/>
              <a:gd name="connsiteX98" fmla="*/ 1149272 w 18233152"/>
              <a:gd name="connsiteY98" fmla="*/ 2889676 h 9394538"/>
              <a:gd name="connsiteX99" fmla="*/ 1531894 w 18233152"/>
              <a:gd name="connsiteY99" fmla="*/ 2917507 h 9394538"/>
              <a:gd name="connsiteX100" fmla="*/ 1860559 w 18233152"/>
              <a:gd name="connsiteY100" fmla="*/ 2766431 h 9394538"/>
              <a:gd name="connsiteX101" fmla="*/ 1701613 w 18233152"/>
              <a:gd name="connsiteY101" fmla="*/ 2263518 h 9394538"/>
              <a:gd name="connsiteX102" fmla="*/ 1690183 w 18233152"/>
              <a:gd name="connsiteY102" fmla="*/ 1966338 h 9394538"/>
              <a:gd name="connsiteX103" fmla="*/ 1381991 w 18233152"/>
              <a:gd name="connsiteY103" fmla="*/ 1841604 h 9394538"/>
              <a:gd name="connsiteX104" fmla="*/ 1095823 w 18233152"/>
              <a:gd name="connsiteY104" fmla="*/ 1714878 h 9394538"/>
              <a:gd name="connsiteX105" fmla="*/ 746507 w 18233152"/>
              <a:gd name="connsiteY105" fmla="*/ 1626415 h 9394538"/>
              <a:gd name="connsiteX106" fmla="*/ 352873 w 18233152"/>
              <a:gd name="connsiteY106" fmla="*/ 1726308 h 9394538"/>
              <a:gd name="connsiteX107" fmla="*/ 113171 w 18233152"/>
              <a:gd name="connsiteY107" fmla="*/ 1763582 h 9394538"/>
              <a:gd name="connsiteX108" fmla="*/ 9973 w 18233152"/>
              <a:gd name="connsiteY108" fmla="*/ 1737738 h 9394538"/>
              <a:gd name="connsiteX109" fmla="*/ 348516 w 18233152"/>
              <a:gd name="connsiteY109" fmla="*/ 1643812 h 9394538"/>
              <a:gd name="connsiteX110" fmla="*/ 653097 w 18233152"/>
              <a:gd name="connsiteY110" fmla="*/ 1543920 h 9394538"/>
              <a:gd name="connsiteX111" fmla="*/ 1072963 w 18233152"/>
              <a:gd name="connsiteY111" fmla="*/ 1612008 h 9394538"/>
              <a:gd name="connsiteX112" fmla="*/ 1244413 w 18233152"/>
              <a:gd name="connsiteY112" fmla="*/ 1657728 h 9394538"/>
              <a:gd name="connsiteX113" fmla="*/ 1205766 w 18233152"/>
              <a:gd name="connsiteY113" fmla="*/ 1451988 h 9394538"/>
              <a:gd name="connsiteX114" fmla="*/ 1046313 w 18233152"/>
              <a:gd name="connsiteY114" fmla="*/ 815409 h 9394538"/>
              <a:gd name="connsiteX115" fmla="*/ 1221553 w 18233152"/>
              <a:gd name="connsiteY115" fmla="*/ 1211958 h 93945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</a:cxnLst>
            <a:rect l="l" t="t" r="r" b="b"/>
            <a:pathLst>
              <a:path w="18233152" h="9394538">
                <a:moveTo>
                  <a:pt x="1221553" y="1211958"/>
                </a:moveTo>
                <a:cubicBezTo>
                  <a:pt x="1271153" y="1336028"/>
                  <a:pt x="1288666" y="1485533"/>
                  <a:pt x="1343911" y="1559828"/>
                </a:cubicBezTo>
                <a:cubicBezTo>
                  <a:pt x="1399156" y="1634123"/>
                  <a:pt x="1459116" y="1637601"/>
                  <a:pt x="1553023" y="1657728"/>
                </a:cubicBezTo>
                <a:cubicBezTo>
                  <a:pt x="1646930" y="1677855"/>
                  <a:pt x="1829248" y="1699638"/>
                  <a:pt x="1907353" y="1680588"/>
                </a:cubicBezTo>
                <a:cubicBezTo>
                  <a:pt x="1985458" y="1661538"/>
                  <a:pt x="1985458" y="1608198"/>
                  <a:pt x="2021653" y="1543428"/>
                </a:cubicBezTo>
                <a:cubicBezTo>
                  <a:pt x="2057848" y="1478658"/>
                  <a:pt x="2107378" y="1362453"/>
                  <a:pt x="2124523" y="1291968"/>
                </a:cubicBezTo>
                <a:cubicBezTo>
                  <a:pt x="2141668" y="1221483"/>
                  <a:pt x="2133939" y="1198292"/>
                  <a:pt x="2124523" y="1120518"/>
                </a:cubicBezTo>
                <a:cubicBezTo>
                  <a:pt x="2115107" y="1042744"/>
                  <a:pt x="2075649" y="882475"/>
                  <a:pt x="2068029" y="825325"/>
                </a:cubicBezTo>
                <a:cubicBezTo>
                  <a:pt x="2060409" y="768175"/>
                  <a:pt x="2061767" y="734134"/>
                  <a:pt x="2078803" y="777618"/>
                </a:cubicBezTo>
                <a:cubicBezTo>
                  <a:pt x="2095839" y="821102"/>
                  <a:pt x="2147383" y="1004313"/>
                  <a:pt x="2170243" y="1086228"/>
                </a:cubicBezTo>
                <a:cubicBezTo>
                  <a:pt x="2193103" y="1168143"/>
                  <a:pt x="2196913" y="1232913"/>
                  <a:pt x="2215963" y="1269108"/>
                </a:cubicBezTo>
                <a:cubicBezTo>
                  <a:pt x="2235013" y="1305303"/>
                  <a:pt x="2265493" y="1320543"/>
                  <a:pt x="2284543" y="1303398"/>
                </a:cubicBezTo>
                <a:cubicBezTo>
                  <a:pt x="2303593" y="1286253"/>
                  <a:pt x="2299783" y="1236723"/>
                  <a:pt x="2330263" y="1166238"/>
                </a:cubicBezTo>
                <a:cubicBezTo>
                  <a:pt x="2360743" y="1095753"/>
                  <a:pt x="2429323" y="968118"/>
                  <a:pt x="2467423" y="880488"/>
                </a:cubicBezTo>
                <a:cubicBezTo>
                  <a:pt x="2505523" y="792858"/>
                  <a:pt x="2534098" y="697608"/>
                  <a:pt x="2558863" y="640458"/>
                </a:cubicBezTo>
                <a:cubicBezTo>
                  <a:pt x="2583628" y="583308"/>
                  <a:pt x="2616013" y="512823"/>
                  <a:pt x="2616013" y="537588"/>
                </a:cubicBezTo>
                <a:cubicBezTo>
                  <a:pt x="2616013" y="562353"/>
                  <a:pt x="2587438" y="695703"/>
                  <a:pt x="2558863" y="789048"/>
                </a:cubicBezTo>
                <a:cubicBezTo>
                  <a:pt x="2530288" y="882393"/>
                  <a:pt x="2475043" y="994788"/>
                  <a:pt x="2444563" y="1097658"/>
                </a:cubicBezTo>
                <a:cubicBezTo>
                  <a:pt x="2414083" y="1200528"/>
                  <a:pt x="2356933" y="1326258"/>
                  <a:pt x="2375983" y="1406268"/>
                </a:cubicBezTo>
                <a:cubicBezTo>
                  <a:pt x="2395033" y="1486278"/>
                  <a:pt x="2475043" y="1535808"/>
                  <a:pt x="2558863" y="1577718"/>
                </a:cubicBezTo>
                <a:cubicBezTo>
                  <a:pt x="2642683" y="1619628"/>
                  <a:pt x="2774128" y="1644393"/>
                  <a:pt x="2878903" y="1657728"/>
                </a:cubicBezTo>
                <a:cubicBezTo>
                  <a:pt x="2983678" y="1671063"/>
                  <a:pt x="3105598" y="1672968"/>
                  <a:pt x="3187513" y="1657728"/>
                </a:cubicBezTo>
                <a:cubicBezTo>
                  <a:pt x="3269428" y="1642488"/>
                  <a:pt x="3320301" y="1634784"/>
                  <a:pt x="3370393" y="1566288"/>
                </a:cubicBezTo>
                <a:cubicBezTo>
                  <a:pt x="3420485" y="1497792"/>
                  <a:pt x="3467275" y="1321876"/>
                  <a:pt x="3488066" y="1246753"/>
                </a:cubicBezTo>
                <a:cubicBezTo>
                  <a:pt x="3508857" y="1171630"/>
                  <a:pt x="3494207" y="1146011"/>
                  <a:pt x="3495138" y="1115548"/>
                </a:cubicBezTo>
                <a:cubicBezTo>
                  <a:pt x="3496069" y="1085085"/>
                  <a:pt x="3495555" y="1117316"/>
                  <a:pt x="3493650" y="1063976"/>
                </a:cubicBezTo>
                <a:cubicBezTo>
                  <a:pt x="3491745" y="1010636"/>
                  <a:pt x="3512696" y="901352"/>
                  <a:pt x="3450403" y="777618"/>
                </a:cubicBezTo>
                <a:cubicBezTo>
                  <a:pt x="3388110" y="653884"/>
                  <a:pt x="3101583" y="362546"/>
                  <a:pt x="3119893" y="321571"/>
                </a:cubicBezTo>
                <a:cubicBezTo>
                  <a:pt x="3138203" y="280596"/>
                  <a:pt x="3390831" y="633165"/>
                  <a:pt x="3497351" y="674883"/>
                </a:cubicBezTo>
                <a:cubicBezTo>
                  <a:pt x="3529859" y="730018"/>
                  <a:pt x="3675398" y="669055"/>
                  <a:pt x="3759013" y="571878"/>
                </a:cubicBezTo>
                <a:cubicBezTo>
                  <a:pt x="3842628" y="474701"/>
                  <a:pt x="3953323" y="185163"/>
                  <a:pt x="3999043" y="91818"/>
                </a:cubicBezTo>
                <a:cubicBezTo>
                  <a:pt x="4044763" y="-1527"/>
                  <a:pt x="4035745" y="-14117"/>
                  <a:pt x="4033333" y="11808"/>
                </a:cubicBezTo>
                <a:cubicBezTo>
                  <a:pt x="4030921" y="37733"/>
                  <a:pt x="4021326" y="141431"/>
                  <a:pt x="3984569" y="247366"/>
                </a:cubicBezTo>
                <a:cubicBezTo>
                  <a:pt x="3947812" y="353301"/>
                  <a:pt x="3878068" y="553410"/>
                  <a:pt x="3812791" y="647417"/>
                </a:cubicBezTo>
                <a:cubicBezTo>
                  <a:pt x="3747514" y="741424"/>
                  <a:pt x="3627634" y="752769"/>
                  <a:pt x="3592906" y="811408"/>
                </a:cubicBezTo>
                <a:cubicBezTo>
                  <a:pt x="3558178" y="870047"/>
                  <a:pt x="3557745" y="987492"/>
                  <a:pt x="3604425" y="999253"/>
                </a:cubicBezTo>
                <a:cubicBezTo>
                  <a:pt x="3651105" y="1011014"/>
                  <a:pt x="3773597" y="919495"/>
                  <a:pt x="3872985" y="881976"/>
                </a:cubicBezTo>
                <a:cubicBezTo>
                  <a:pt x="3972373" y="844457"/>
                  <a:pt x="4168876" y="779933"/>
                  <a:pt x="4200754" y="774136"/>
                </a:cubicBezTo>
                <a:cubicBezTo>
                  <a:pt x="4232632" y="768339"/>
                  <a:pt x="4127897" y="811000"/>
                  <a:pt x="4064251" y="847195"/>
                </a:cubicBezTo>
                <a:cubicBezTo>
                  <a:pt x="4000605" y="883390"/>
                  <a:pt x="3886500" y="950308"/>
                  <a:pt x="3818880" y="991305"/>
                </a:cubicBezTo>
                <a:cubicBezTo>
                  <a:pt x="3751260" y="1032302"/>
                  <a:pt x="3691205" y="1054829"/>
                  <a:pt x="3658531" y="1093178"/>
                </a:cubicBezTo>
                <a:cubicBezTo>
                  <a:pt x="3625857" y="1131527"/>
                  <a:pt x="3636352" y="1153482"/>
                  <a:pt x="3622838" y="1221401"/>
                </a:cubicBezTo>
                <a:cubicBezTo>
                  <a:pt x="3609324" y="1289320"/>
                  <a:pt x="3604280" y="1416540"/>
                  <a:pt x="3577446" y="1500691"/>
                </a:cubicBezTo>
                <a:cubicBezTo>
                  <a:pt x="3550612" y="1584842"/>
                  <a:pt x="3511582" y="1637270"/>
                  <a:pt x="3461833" y="1726308"/>
                </a:cubicBezTo>
                <a:cubicBezTo>
                  <a:pt x="3412084" y="1815346"/>
                  <a:pt x="3307802" y="1943726"/>
                  <a:pt x="3278953" y="2034918"/>
                </a:cubicBezTo>
                <a:cubicBezTo>
                  <a:pt x="3250105" y="2126110"/>
                  <a:pt x="3262853" y="2209684"/>
                  <a:pt x="3288742" y="2273460"/>
                </a:cubicBezTo>
                <a:cubicBezTo>
                  <a:pt x="3314631" y="2337237"/>
                  <a:pt x="3352209" y="2360013"/>
                  <a:pt x="3434288" y="2417577"/>
                </a:cubicBezTo>
                <a:cubicBezTo>
                  <a:pt x="3516367" y="2475141"/>
                  <a:pt x="3255545" y="2376076"/>
                  <a:pt x="3781217" y="2618845"/>
                </a:cubicBezTo>
                <a:cubicBezTo>
                  <a:pt x="4306889" y="2861614"/>
                  <a:pt x="4180534" y="2781761"/>
                  <a:pt x="6588323" y="3874193"/>
                </a:cubicBezTo>
                <a:lnTo>
                  <a:pt x="18227951" y="9173439"/>
                </a:lnTo>
                <a:cubicBezTo>
                  <a:pt x="18262059" y="9259832"/>
                  <a:pt x="18119293" y="9320837"/>
                  <a:pt x="18064964" y="9394536"/>
                </a:cubicBezTo>
                <a:cubicBezTo>
                  <a:pt x="18033882" y="9397848"/>
                  <a:pt x="9397941" y="5444937"/>
                  <a:pt x="7057965" y="4392731"/>
                </a:cubicBezTo>
                <a:cubicBezTo>
                  <a:pt x="4717989" y="3340525"/>
                  <a:pt x="4665124" y="3341914"/>
                  <a:pt x="4025107" y="3081300"/>
                </a:cubicBezTo>
                <a:cubicBezTo>
                  <a:pt x="3385090" y="2820686"/>
                  <a:pt x="3384462" y="2866118"/>
                  <a:pt x="3217865" y="2829045"/>
                </a:cubicBezTo>
                <a:cubicBezTo>
                  <a:pt x="3051268" y="2791972"/>
                  <a:pt x="3089692" y="2841881"/>
                  <a:pt x="3025524" y="2858861"/>
                </a:cubicBezTo>
                <a:cubicBezTo>
                  <a:pt x="2961356" y="2875841"/>
                  <a:pt x="2867091" y="2903010"/>
                  <a:pt x="2832855" y="2930924"/>
                </a:cubicBezTo>
                <a:cubicBezTo>
                  <a:pt x="2798620" y="2958838"/>
                  <a:pt x="2799047" y="2986835"/>
                  <a:pt x="2820111" y="3026344"/>
                </a:cubicBezTo>
                <a:cubicBezTo>
                  <a:pt x="2841175" y="3065853"/>
                  <a:pt x="2899912" y="3127474"/>
                  <a:pt x="2959241" y="3167976"/>
                </a:cubicBezTo>
                <a:cubicBezTo>
                  <a:pt x="3018570" y="3208478"/>
                  <a:pt x="3104583" y="3223639"/>
                  <a:pt x="3176083" y="3269358"/>
                </a:cubicBezTo>
                <a:cubicBezTo>
                  <a:pt x="3247583" y="3315077"/>
                  <a:pt x="3382251" y="3431025"/>
                  <a:pt x="3388239" y="3442290"/>
                </a:cubicBezTo>
                <a:cubicBezTo>
                  <a:pt x="3394228" y="3453555"/>
                  <a:pt x="3275948" y="3364527"/>
                  <a:pt x="3212014" y="3336948"/>
                </a:cubicBezTo>
                <a:cubicBezTo>
                  <a:pt x="3148080" y="3309369"/>
                  <a:pt x="3078023" y="3305141"/>
                  <a:pt x="3004633" y="3276814"/>
                </a:cubicBezTo>
                <a:cubicBezTo>
                  <a:pt x="2931243" y="3248487"/>
                  <a:pt x="2832636" y="3196805"/>
                  <a:pt x="2771676" y="3166987"/>
                </a:cubicBezTo>
                <a:cubicBezTo>
                  <a:pt x="2710716" y="3137169"/>
                  <a:pt x="2672437" y="3107516"/>
                  <a:pt x="2638873" y="3097908"/>
                </a:cubicBezTo>
                <a:cubicBezTo>
                  <a:pt x="2605309" y="3088300"/>
                  <a:pt x="2589179" y="3071238"/>
                  <a:pt x="2570293" y="3109338"/>
                </a:cubicBezTo>
                <a:cubicBezTo>
                  <a:pt x="2551407" y="3147438"/>
                  <a:pt x="2523214" y="3248486"/>
                  <a:pt x="2525557" y="3326508"/>
                </a:cubicBezTo>
                <a:cubicBezTo>
                  <a:pt x="2527900" y="3404530"/>
                  <a:pt x="2561325" y="3465737"/>
                  <a:pt x="2584349" y="3577470"/>
                </a:cubicBezTo>
                <a:cubicBezTo>
                  <a:pt x="2607373" y="3689203"/>
                  <a:pt x="2655576" y="3894365"/>
                  <a:pt x="2663703" y="3996904"/>
                </a:cubicBezTo>
                <a:cubicBezTo>
                  <a:pt x="2671830" y="4099443"/>
                  <a:pt x="2653780" y="4116258"/>
                  <a:pt x="2633113" y="4192703"/>
                </a:cubicBezTo>
                <a:cubicBezTo>
                  <a:pt x="2612446" y="4269148"/>
                  <a:pt x="2546020" y="4496822"/>
                  <a:pt x="2539703" y="4455574"/>
                </a:cubicBezTo>
                <a:cubicBezTo>
                  <a:pt x="2533386" y="4414326"/>
                  <a:pt x="2604956" y="4093390"/>
                  <a:pt x="2595212" y="3945217"/>
                </a:cubicBezTo>
                <a:cubicBezTo>
                  <a:pt x="2585468" y="3797044"/>
                  <a:pt x="2529208" y="3696326"/>
                  <a:pt x="2481240" y="3566538"/>
                </a:cubicBezTo>
                <a:cubicBezTo>
                  <a:pt x="2433272" y="3436750"/>
                  <a:pt x="2343996" y="3250308"/>
                  <a:pt x="2307403" y="3166488"/>
                </a:cubicBezTo>
                <a:cubicBezTo>
                  <a:pt x="2270810" y="3082668"/>
                  <a:pt x="2299783" y="3099813"/>
                  <a:pt x="2261683" y="3063618"/>
                </a:cubicBezTo>
                <a:cubicBezTo>
                  <a:pt x="2223583" y="3027423"/>
                  <a:pt x="2151700" y="2959505"/>
                  <a:pt x="2078803" y="2949318"/>
                </a:cubicBezTo>
                <a:cubicBezTo>
                  <a:pt x="2005906" y="2939131"/>
                  <a:pt x="1935406" y="2954785"/>
                  <a:pt x="1824299" y="3002494"/>
                </a:cubicBezTo>
                <a:cubicBezTo>
                  <a:pt x="1713192" y="3050203"/>
                  <a:pt x="1485950" y="3122516"/>
                  <a:pt x="1412162" y="3235573"/>
                </a:cubicBezTo>
                <a:cubicBezTo>
                  <a:pt x="1338374" y="3348630"/>
                  <a:pt x="1393455" y="3556683"/>
                  <a:pt x="1381573" y="3680838"/>
                </a:cubicBezTo>
                <a:cubicBezTo>
                  <a:pt x="1369691" y="3804993"/>
                  <a:pt x="1371526" y="3804172"/>
                  <a:pt x="1340867" y="3980504"/>
                </a:cubicBezTo>
                <a:cubicBezTo>
                  <a:pt x="1310208" y="4156836"/>
                  <a:pt x="1217614" y="4679197"/>
                  <a:pt x="1197619" y="4738831"/>
                </a:cubicBezTo>
                <a:cubicBezTo>
                  <a:pt x="1177624" y="4798465"/>
                  <a:pt x="1213371" y="4447966"/>
                  <a:pt x="1220896" y="4338309"/>
                </a:cubicBezTo>
                <a:cubicBezTo>
                  <a:pt x="1228421" y="4228652"/>
                  <a:pt x="1246473" y="4152367"/>
                  <a:pt x="1242772" y="4080888"/>
                </a:cubicBezTo>
                <a:cubicBezTo>
                  <a:pt x="1239072" y="4009410"/>
                  <a:pt x="1244139" y="3924678"/>
                  <a:pt x="1198693" y="3909438"/>
                </a:cubicBezTo>
                <a:cubicBezTo>
                  <a:pt x="1153247" y="3894198"/>
                  <a:pt x="1042154" y="3952356"/>
                  <a:pt x="970093" y="3989448"/>
                </a:cubicBezTo>
                <a:cubicBezTo>
                  <a:pt x="898032" y="4026540"/>
                  <a:pt x="835376" y="4070950"/>
                  <a:pt x="766328" y="4131990"/>
                </a:cubicBezTo>
                <a:cubicBezTo>
                  <a:pt x="697281" y="4193030"/>
                  <a:pt x="552546" y="4374724"/>
                  <a:pt x="555808" y="4355688"/>
                </a:cubicBezTo>
                <a:cubicBezTo>
                  <a:pt x="559070" y="4336652"/>
                  <a:pt x="690183" y="4107469"/>
                  <a:pt x="785900" y="4017771"/>
                </a:cubicBezTo>
                <a:cubicBezTo>
                  <a:pt x="881618" y="3928073"/>
                  <a:pt x="1047979" y="3866035"/>
                  <a:pt x="1130113" y="3817500"/>
                </a:cubicBezTo>
                <a:cubicBezTo>
                  <a:pt x="1212247" y="3768965"/>
                  <a:pt x="1255445" y="3797788"/>
                  <a:pt x="1278703" y="3726558"/>
                </a:cubicBezTo>
                <a:cubicBezTo>
                  <a:pt x="1301961" y="3655328"/>
                  <a:pt x="1264508" y="3482883"/>
                  <a:pt x="1269661" y="3390117"/>
                </a:cubicBezTo>
                <a:cubicBezTo>
                  <a:pt x="1274814" y="3297351"/>
                  <a:pt x="1289063" y="3226285"/>
                  <a:pt x="1309620" y="3169963"/>
                </a:cubicBezTo>
                <a:cubicBezTo>
                  <a:pt x="1330177" y="3113642"/>
                  <a:pt x="1431158" y="3083081"/>
                  <a:pt x="1393003" y="3052188"/>
                </a:cubicBezTo>
                <a:cubicBezTo>
                  <a:pt x="1354849" y="3021295"/>
                  <a:pt x="1202285" y="2989409"/>
                  <a:pt x="1080693" y="2984604"/>
                </a:cubicBezTo>
                <a:cubicBezTo>
                  <a:pt x="959101" y="2979799"/>
                  <a:pt x="804383" y="2984599"/>
                  <a:pt x="663453" y="3023360"/>
                </a:cubicBezTo>
                <a:cubicBezTo>
                  <a:pt x="522523" y="3062121"/>
                  <a:pt x="275444" y="3216177"/>
                  <a:pt x="235111" y="3217172"/>
                </a:cubicBezTo>
                <a:cubicBezTo>
                  <a:pt x="194778" y="3218167"/>
                  <a:pt x="356106" y="3077780"/>
                  <a:pt x="421453" y="3029328"/>
                </a:cubicBezTo>
                <a:cubicBezTo>
                  <a:pt x="486800" y="2980876"/>
                  <a:pt x="555022" y="2949816"/>
                  <a:pt x="627193" y="2926458"/>
                </a:cubicBezTo>
                <a:cubicBezTo>
                  <a:pt x="699364" y="2903100"/>
                  <a:pt x="767467" y="2895308"/>
                  <a:pt x="854480" y="2889178"/>
                </a:cubicBezTo>
                <a:cubicBezTo>
                  <a:pt x="941493" y="2883048"/>
                  <a:pt x="1036370" y="2884954"/>
                  <a:pt x="1149272" y="2889676"/>
                </a:cubicBezTo>
                <a:cubicBezTo>
                  <a:pt x="1262174" y="2894398"/>
                  <a:pt x="1413346" y="2938048"/>
                  <a:pt x="1531894" y="2917507"/>
                </a:cubicBezTo>
                <a:cubicBezTo>
                  <a:pt x="1650442" y="2896966"/>
                  <a:pt x="1832273" y="2875429"/>
                  <a:pt x="1860559" y="2766431"/>
                </a:cubicBezTo>
                <a:cubicBezTo>
                  <a:pt x="1888846" y="2657433"/>
                  <a:pt x="1730009" y="2396867"/>
                  <a:pt x="1701613" y="2263518"/>
                </a:cubicBezTo>
                <a:cubicBezTo>
                  <a:pt x="1673217" y="2130169"/>
                  <a:pt x="1743453" y="2036657"/>
                  <a:pt x="1690183" y="1966338"/>
                </a:cubicBezTo>
                <a:cubicBezTo>
                  <a:pt x="1636913" y="1896019"/>
                  <a:pt x="1481051" y="1883514"/>
                  <a:pt x="1381991" y="1841604"/>
                </a:cubicBezTo>
                <a:cubicBezTo>
                  <a:pt x="1282931" y="1799694"/>
                  <a:pt x="1201737" y="1750743"/>
                  <a:pt x="1095823" y="1714878"/>
                </a:cubicBezTo>
                <a:cubicBezTo>
                  <a:pt x="989909" y="1679013"/>
                  <a:pt x="870332" y="1624510"/>
                  <a:pt x="746507" y="1626415"/>
                </a:cubicBezTo>
                <a:cubicBezTo>
                  <a:pt x="622682" y="1628320"/>
                  <a:pt x="458429" y="1703447"/>
                  <a:pt x="352873" y="1726308"/>
                </a:cubicBezTo>
                <a:cubicBezTo>
                  <a:pt x="247317" y="1749169"/>
                  <a:pt x="170321" y="1761677"/>
                  <a:pt x="113171" y="1763582"/>
                </a:cubicBezTo>
                <a:cubicBezTo>
                  <a:pt x="56021" y="1765487"/>
                  <a:pt x="-29251" y="1757700"/>
                  <a:pt x="9973" y="1737738"/>
                </a:cubicBezTo>
                <a:cubicBezTo>
                  <a:pt x="49197" y="1717776"/>
                  <a:pt x="241329" y="1676115"/>
                  <a:pt x="348516" y="1643812"/>
                </a:cubicBezTo>
                <a:cubicBezTo>
                  <a:pt x="455703" y="1611509"/>
                  <a:pt x="532356" y="1549221"/>
                  <a:pt x="653097" y="1543920"/>
                </a:cubicBezTo>
                <a:cubicBezTo>
                  <a:pt x="773838" y="1538619"/>
                  <a:pt x="974410" y="1593040"/>
                  <a:pt x="1072963" y="1612008"/>
                </a:cubicBezTo>
                <a:cubicBezTo>
                  <a:pt x="1171516" y="1630976"/>
                  <a:pt x="1222279" y="1684398"/>
                  <a:pt x="1244413" y="1657728"/>
                </a:cubicBezTo>
                <a:cubicBezTo>
                  <a:pt x="1266547" y="1631058"/>
                  <a:pt x="1217196" y="1531998"/>
                  <a:pt x="1205766" y="1451988"/>
                </a:cubicBezTo>
                <a:cubicBezTo>
                  <a:pt x="1194336" y="1371978"/>
                  <a:pt x="1043682" y="855414"/>
                  <a:pt x="1046313" y="815409"/>
                </a:cubicBezTo>
                <a:cubicBezTo>
                  <a:pt x="1048944" y="775404"/>
                  <a:pt x="1171953" y="1087888"/>
                  <a:pt x="1221553" y="1211958"/>
                </a:cubicBezTo>
                <a:close/>
              </a:path>
            </a:pathLst>
          </a:cu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grpSp>
        <p:nvGrpSpPr>
          <p:cNvPr id="201" name="Skupina 200"/>
          <p:cNvGrpSpPr/>
          <p:nvPr/>
        </p:nvGrpSpPr>
        <p:grpSpPr>
          <a:xfrm>
            <a:off x="2161484" y="3135989"/>
            <a:ext cx="6303573" cy="3356918"/>
            <a:chOff x="1506271" y="1959464"/>
            <a:chExt cx="6303573" cy="3356918"/>
          </a:xfrm>
        </p:grpSpPr>
        <p:sp>
          <p:nvSpPr>
            <p:cNvPr id="143" name="Obdélník 142"/>
            <p:cNvSpPr/>
            <p:nvPr/>
          </p:nvSpPr>
          <p:spPr>
            <a:xfrm rot="1620000" flipH="1">
              <a:off x="1669725" y="3389395"/>
              <a:ext cx="5976664" cy="720080"/>
            </a:xfrm>
            <a:prstGeom prst="rect">
              <a:avLst/>
            </a:prstGeom>
            <a:solidFill>
              <a:schemeClr val="accent5">
                <a:lumMod val="40000"/>
                <a:lumOff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95" name="Obdélník 194"/>
            <p:cNvSpPr/>
            <p:nvPr/>
          </p:nvSpPr>
          <p:spPr>
            <a:xfrm rot="1620000">
              <a:off x="3590203" y="3259067"/>
              <a:ext cx="1546557" cy="670445"/>
            </a:xfrm>
            <a:prstGeom prst="rect">
              <a:avLst/>
            </a:prstGeom>
            <a:solidFill>
              <a:srgbClr val="FFFF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cxnSp>
          <p:nvCxnSpPr>
            <p:cNvPr id="144" name="Přímá spojnice 143"/>
            <p:cNvCxnSpPr/>
            <p:nvPr/>
          </p:nvCxnSpPr>
          <p:spPr>
            <a:xfrm rot="1620000" flipH="1">
              <a:off x="1833180" y="3428637"/>
              <a:ext cx="5976664" cy="0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5" name="Přímá spojnice 144"/>
            <p:cNvCxnSpPr/>
            <p:nvPr/>
          </p:nvCxnSpPr>
          <p:spPr>
            <a:xfrm rot="1620000" flipH="1">
              <a:off x="1506271" y="4070233"/>
              <a:ext cx="5976664" cy="0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6" name="Minus 145"/>
            <p:cNvSpPr/>
            <p:nvPr/>
          </p:nvSpPr>
          <p:spPr>
            <a:xfrm rot="1620000" flipH="1">
              <a:off x="6169014" y="4251587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47" name="Minus 146"/>
            <p:cNvSpPr/>
            <p:nvPr/>
          </p:nvSpPr>
          <p:spPr>
            <a:xfrm rot="1620000" flipH="1">
              <a:off x="5854728" y="4091450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48" name="Minus 147"/>
            <p:cNvSpPr/>
            <p:nvPr/>
          </p:nvSpPr>
          <p:spPr>
            <a:xfrm rot="1620000" flipH="1">
              <a:off x="5540443" y="3931314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49" name="Minus 148"/>
            <p:cNvSpPr/>
            <p:nvPr/>
          </p:nvSpPr>
          <p:spPr>
            <a:xfrm rot="1620000" flipH="1">
              <a:off x="5226158" y="3771178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50" name="Minus 149"/>
            <p:cNvSpPr/>
            <p:nvPr/>
          </p:nvSpPr>
          <p:spPr>
            <a:xfrm rot="1620000" flipH="1">
              <a:off x="5961813" y="4647620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51" name="Minus 150"/>
            <p:cNvSpPr/>
            <p:nvPr/>
          </p:nvSpPr>
          <p:spPr>
            <a:xfrm rot="1620000" flipH="1">
              <a:off x="5647528" y="4487483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52" name="Minus 151"/>
            <p:cNvSpPr/>
            <p:nvPr/>
          </p:nvSpPr>
          <p:spPr>
            <a:xfrm rot="1620000" flipH="1">
              <a:off x="5333242" y="4327347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53" name="Minus 152"/>
            <p:cNvSpPr/>
            <p:nvPr/>
          </p:nvSpPr>
          <p:spPr>
            <a:xfrm rot="1620000" flipH="1">
              <a:off x="5018957" y="4167211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54" name="Plus 153"/>
            <p:cNvSpPr/>
            <p:nvPr/>
          </p:nvSpPr>
          <p:spPr>
            <a:xfrm rot="1620000" flipH="1">
              <a:off x="5805431" y="4898599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55" name="Plus 154"/>
            <p:cNvSpPr/>
            <p:nvPr/>
          </p:nvSpPr>
          <p:spPr>
            <a:xfrm rot="1620000" flipH="1">
              <a:off x="5481745" y="4733673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56" name="Plus 155"/>
            <p:cNvSpPr/>
            <p:nvPr/>
          </p:nvSpPr>
          <p:spPr>
            <a:xfrm rot="1620000" flipH="1">
              <a:off x="5158059" y="4568747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57" name="Plus 156"/>
            <p:cNvSpPr/>
            <p:nvPr/>
          </p:nvSpPr>
          <p:spPr>
            <a:xfrm rot="1620000" flipH="1">
              <a:off x="4834373" y="4403821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58" name="Minus 157"/>
            <p:cNvSpPr/>
            <p:nvPr/>
          </p:nvSpPr>
          <p:spPr>
            <a:xfrm rot="1620000" flipH="1">
              <a:off x="4649086" y="3066070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59" name="Minus 158"/>
            <p:cNvSpPr/>
            <p:nvPr/>
          </p:nvSpPr>
          <p:spPr>
            <a:xfrm rot="1620000" flipH="1">
              <a:off x="4334800" y="2905934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60" name="Minus 159"/>
            <p:cNvSpPr/>
            <p:nvPr/>
          </p:nvSpPr>
          <p:spPr>
            <a:xfrm rot="1620000" flipH="1">
              <a:off x="4101603" y="4066447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61" name="Minus 160"/>
            <p:cNvSpPr/>
            <p:nvPr/>
          </p:nvSpPr>
          <p:spPr>
            <a:xfrm rot="1620000" flipH="1">
              <a:off x="3787317" y="3906310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62" name="Minus 161"/>
            <p:cNvSpPr/>
            <p:nvPr/>
          </p:nvSpPr>
          <p:spPr>
            <a:xfrm rot="1620000" flipH="1">
              <a:off x="3285237" y="2803594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63" name="Minus 162"/>
            <p:cNvSpPr/>
            <p:nvPr/>
          </p:nvSpPr>
          <p:spPr>
            <a:xfrm rot="1620000" flipH="1">
              <a:off x="2970952" y="2643457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64" name="Minus 163"/>
            <p:cNvSpPr/>
            <p:nvPr/>
          </p:nvSpPr>
          <p:spPr>
            <a:xfrm rot="1620000" flipH="1">
              <a:off x="2656666" y="2483321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65" name="Minus 164"/>
            <p:cNvSpPr/>
            <p:nvPr/>
          </p:nvSpPr>
          <p:spPr>
            <a:xfrm rot="1620000" flipH="1">
              <a:off x="2342381" y="2323185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66" name="Minus 165"/>
            <p:cNvSpPr/>
            <p:nvPr/>
          </p:nvSpPr>
          <p:spPr>
            <a:xfrm rot="1620000" flipH="1">
              <a:off x="3088623" y="3167664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67" name="Minus 166"/>
            <p:cNvSpPr/>
            <p:nvPr/>
          </p:nvSpPr>
          <p:spPr>
            <a:xfrm rot="1620000" flipH="1">
              <a:off x="2774338" y="3007528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68" name="Minus 167"/>
            <p:cNvSpPr/>
            <p:nvPr/>
          </p:nvSpPr>
          <p:spPr>
            <a:xfrm rot="1620000" flipH="1">
              <a:off x="2460052" y="2847391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69" name="Minus 168"/>
            <p:cNvSpPr/>
            <p:nvPr/>
          </p:nvSpPr>
          <p:spPr>
            <a:xfrm rot="1620000" flipH="1">
              <a:off x="2145767" y="2687255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70" name="Minus 169"/>
            <p:cNvSpPr/>
            <p:nvPr/>
          </p:nvSpPr>
          <p:spPr>
            <a:xfrm rot="1620000" flipH="1">
              <a:off x="6498911" y="4416352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71" name="Minus 170"/>
            <p:cNvSpPr/>
            <p:nvPr/>
          </p:nvSpPr>
          <p:spPr>
            <a:xfrm rot="1620000" flipH="1">
              <a:off x="6302297" y="4780422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72" name="Plus 171"/>
            <p:cNvSpPr/>
            <p:nvPr/>
          </p:nvSpPr>
          <p:spPr>
            <a:xfrm rot="1620000" flipH="1">
              <a:off x="2915499" y="3450544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73" name="Plus 172"/>
            <p:cNvSpPr/>
            <p:nvPr/>
          </p:nvSpPr>
          <p:spPr>
            <a:xfrm rot="1620000" flipH="1">
              <a:off x="2591813" y="3285618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74" name="Plus 173"/>
            <p:cNvSpPr/>
            <p:nvPr/>
          </p:nvSpPr>
          <p:spPr>
            <a:xfrm rot="1620000" flipH="1">
              <a:off x="2268128" y="3120692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75" name="Plus 174"/>
            <p:cNvSpPr/>
            <p:nvPr/>
          </p:nvSpPr>
          <p:spPr>
            <a:xfrm rot="1620000" flipH="1">
              <a:off x="1944442" y="2955766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76" name="Plus 175"/>
            <p:cNvSpPr/>
            <p:nvPr/>
          </p:nvSpPr>
          <p:spPr>
            <a:xfrm rot="1620000" flipH="1">
              <a:off x="3518135" y="2454243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77" name="Plus 176"/>
            <p:cNvSpPr/>
            <p:nvPr/>
          </p:nvSpPr>
          <p:spPr>
            <a:xfrm rot="1620000" flipH="1">
              <a:off x="3194449" y="2289317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78" name="Plus 177"/>
            <p:cNvSpPr/>
            <p:nvPr/>
          </p:nvSpPr>
          <p:spPr>
            <a:xfrm rot="1620000" flipH="1">
              <a:off x="2870763" y="2124391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79" name="Plus 178"/>
            <p:cNvSpPr/>
            <p:nvPr/>
          </p:nvSpPr>
          <p:spPr>
            <a:xfrm rot="1620000" flipH="1">
              <a:off x="2547078" y="1959464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80" name="Plus 179"/>
            <p:cNvSpPr/>
            <p:nvPr/>
          </p:nvSpPr>
          <p:spPr>
            <a:xfrm rot="1620000" flipH="1">
              <a:off x="6147922" y="5064382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81" name="Plus 180"/>
            <p:cNvSpPr/>
            <p:nvPr/>
          </p:nvSpPr>
          <p:spPr>
            <a:xfrm rot="1620000" flipH="1">
              <a:off x="4442496" y="3376285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82" name="Plus 181"/>
            <p:cNvSpPr/>
            <p:nvPr/>
          </p:nvSpPr>
          <p:spPr>
            <a:xfrm rot="1620000" flipH="1">
              <a:off x="4118810" y="3211359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83" name="Plus 182"/>
            <p:cNvSpPr/>
            <p:nvPr/>
          </p:nvSpPr>
          <p:spPr>
            <a:xfrm rot="1620000" flipH="1">
              <a:off x="4268528" y="3735099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84" name="Plus 183"/>
            <p:cNvSpPr/>
            <p:nvPr/>
          </p:nvSpPr>
          <p:spPr>
            <a:xfrm rot="1620000" flipH="1">
              <a:off x="3944843" y="3570173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85" name="Volný tvar 184"/>
            <p:cNvSpPr/>
            <p:nvPr/>
          </p:nvSpPr>
          <p:spPr>
            <a:xfrm rot="1620000" flipH="1">
              <a:off x="4832448" y="3347039"/>
              <a:ext cx="448173" cy="389258"/>
            </a:xfrm>
            <a:custGeom>
              <a:avLst/>
              <a:gdLst>
                <a:gd name="connsiteX0" fmla="*/ 0 w 393405"/>
                <a:gd name="connsiteY0" fmla="*/ 0 h 393405"/>
                <a:gd name="connsiteX1" fmla="*/ 180754 w 393405"/>
                <a:gd name="connsiteY1" fmla="*/ 31898 h 393405"/>
                <a:gd name="connsiteX2" fmla="*/ 287079 w 393405"/>
                <a:gd name="connsiteY2" fmla="*/ 329609 h 393405"/>
                <a:gd name="connsiteX3" fmla="*/ 393405 w 393405"/>
                <a:gd name="connsiteY3" fmla="*/ 393405 h 393405"/>
                <a:gd name="connsiteX0" fmla="*/ 0 w 393405"/>
                <a:gd name="connsiteY0" fmla="*/ 0 h 393405"/>
                <a:gd name="connsiteX1" fmla="*/ 159323 w 393405"/>
                <a:gd name="connsiteY1" fmla="*/ 46185 h 393405"/>
                <a:gd name="connsiteX2" fmla="*/ 287079 w 393405"/>
                <a:gd name="connsiteY2" fmla="*/ 329609 h 393405"/>
                <a:gd name="connsiteX3" fmla="*/ 393405 w 393405"/>
                <a:gd name="connsiteY3" fmla="*/ 393405 h 393405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87079 w 448173"/>
                <a:gd name="connsiteY2" fmla="*/ 329609 h 388642"/>
                <a:gd name="connsiteX3" fmla="*/ 448173 w 448173"/>
                <a:gd name="connsiteY3" fmla="*/ 388642 h 388642"/>
                <a:gd name="connsiteX0" fmla="*/ 0 w 448173"/>
                <a:gd name="connsiteY0" fmla="*/ 0 h 393753"/>
                <a:gd name="connsiteX1" fmla="*/ 159323 w 448173"/>
                <a:gd name="connsiteY1" fmla="*/ 46185 h 393753"/>
                <a:gd name="connsiteX2" fmla="*/ 287079 w 448173"/>
                <a:gd name="connsiteY2" fmla="*/ 355803 h 393753"/>
                <a:gd name="connsiteX3" fmla="*/ 448173 w 448173"/>
                <a:gd name="connsiteY3" fmla="*/ 388642 h 393753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68029 w 448173"/>
                <a:gd name="connsiteY2" fmla="*/ 320084 h 388642"/>
                <a:gd name="connsiteX3" fmla="*/ 448173 w 448173"/>
                <a:gd name="connsiteY3" fmla="*/ 388642 h 388642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70410 w 448173"/>
                <a:gd name="connsiteY2" fmla="*/ 308178 h 388642"/>
                <a:gd name="connsiteX3" fmla="*/ 448173 w 448173"/>
                <a:gd name="connsiteY3" fmla="*/ 388642 h 388642"/>
                <a:gd name="connsiteX0" fmla="*/ 0 w 448173"/>
                <a:gd name="connsiteY0" fmla="*/ 616 h 389258"/>
                <a:gd name="connsiteX1" fmla="*/ 159323 w 448173"/>
                <a:gd name="connsiteY1" fmla="*/ 46801 h 389258"/>
                <a:gd name="connsiteX2" fmla="*/ 270410 w 448173"/>
                <a:gd name="connsiteY2" fmla="*/ 308794 h 389258"/>
                <a:gd name="connsiteX3" fmla="*/ 448173 w 448173"/>
                <a:gd name="connsiteY3" fmla="*/ 389258 h 389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8173" h="389258">
                  <a:moveTo>
                    <a:pt x="0" y="616"/>
                  </a:moveTo>
                  <a:cubicBezTo>
                    <a:pt x="62633" y="-658"/>
                    <a:pt x="114255" y="-4562"/>
                    <a:pt x="159323" y="46801"/>
                  </a:cubicBezTo>
                  <a:cubicBezTo>
                    <a:pt x="204391" y="98164"/>
                    <a:pt x="222268" y="251718"/>
                    <a:pt x="270410" y="308794"/>
                  </a:cubicBezTo>
                  <a:cubicBezTo>
                    <a:pt x="318552" y="365870"/>
                    <a:pt x="448173" y="389258"/>
                    <a:pt x="448173" y="389258"/>
                  </a:cubicBezTo>
                </a:path>
              </a:pathLst>
            </a:custGeom>
            <a:noFill/>
            <a:ln w="28575">
              <a:solidFill>
                <a:srgbClr val="FF0000"/>
              </a:solidFill>
              <a:headEnd type="none" w="med" len="med"/>
              <a:tailEnd type="arrow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86" name="Volný tvar 185"/>
            <p:cNvSpPr/>
            <p:nvPr/>
          </p:nvSpPr>
          <p:spPr>
            <a:xfrm rot="12420000">
              <a:off x="4492708" y="4031957"/>
              <a:ext cx="448173" cy="389258"/>
            </a:xfrm>
            <a:custGeom>
              <a:avLst/>
              <a:gdLst>
                <a:gd name="connsiteX0" fmla="*/ 0 w 393405"/>
                <a:gd name="connsiteY0" fmla="*/ 0 h 393405"/>
                <a:gd name="connsiteX1" fmla="*/ 180754 w 393405"/>
                <a:gd name="connsiteY1" fmla="*/ 31898 h 393405"/>
                <a:gd name="connsiteX2" fmla="*/ 287079 w 393405"/>
                <a:gd name="connsiteY2" fmla="*/ 329609 h 393405"/>
                <a:gd name="connsiteX3" fmla="*/ 393405 w 393405"/>
                <a:gd name="connsiteY3" fmla="*/ 393405 h 393405"/>
                <a:gd name="connsiteX0" fmla="*/ 0 w 393405"/>
                <a:gd name="connsiteY0" fmla="*/ 0 h 393405"/>
                <a:gd name="connsiteX1" fmla="*/ 159323 w 393405"/>
                <a:gd name="connsiteY1" fmla="*/ 46185 h 393405"/>
                <a:gd name="connsiteX2" fmla="*/ 287079 w 393405"/>
                <a:gd name="connsiteY2" fmla="*/ 329609 h 393405"/>
                <a:gd name="connsiteX3" fmla="*/ 393405 w 393405"/>
                <a:gd name="connsiteY3" fmla="*/ 393405 h 393405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87079 w 448173"/>
                <a:gd name="connsiteY2" fmla="*/ 329609 h 388642"/>
                <a:gd name="connsiteX3" fmla="*/ 448173 w 448173"/>
                <a:gd name="connsiteY3" fmla="*/ 388642 h 388642"/>
                <a:gd name="connsiteX0" fmla="*/ 0 w 448173"/>
                <a:gd name="connsiteY0" fmla="*/ 0 h 393753"/>
                <a:gd name="connsiteX1" fmla="*/ 159323 w 448173"/>
                <a:gd name="connsiteY1" fmla="*/ 46185 h 393753"/>
                <a:gd name="connsiteX2" fmla="*/ 287079 w 448173"/>
                <a:gd name="connsiteY2" fmla="*/ 355803 h 393753"/>
                <a:gd name="connsiteX3" fmla="*/ 448173 w 448173"/>
                <a:gd name="connsiteY3" fmla="*/ 388642 h 393753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68029 w 448173"/>
                <a:gd name="connsiteY2" fmla="*/ 320084 h 388642"/>
                <a:gd name="connsiteX3" fmla="*/ 448173 w 448173"/>
                <a:gd name="connsiteY3" fmla="*/ 388642 h 388642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70410 w 448173"/>
                <a:gd name="connsiteY2" fmla="*/ 308178 h 388642"/>
                <a:gd name="connsiteX3" fmla="*/ 448173 w 448173"/>
                <a:gd name="connsiteY3" fmla="*/ 388642 h 388642"/>
                <a:gd name="connsiteX0" fmla="*/ 0 w 448173"/>
                <a:gd name="connsiteY0" fmla="*/ 616 h 389258"/>
                <a:gd name="connsiteX1" fmla="*/ 159323 w 448173"/>
                <a:gd name="connsiteY1" fmla="*/ 46801 h 389258"/>
                <a:gd name="connsiteX2" fmla="*/ 270410 w 448173"/>
                <a:gd name="connsiteY2" fmla="*/ 308794 h 389258"/>
                <a:gd name="connsiteX3" fmla="*/ 448173 w 448173"/>
                <a:gd name="connsiteY3" fmla="*/ 389258 h 389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8173" h="389258">
                  <a:moveTo>
                    <a:pt x="0" y="616"/>
                  </a:moveTo>
                  <a:cubicBezTo>
                    <a:pt x="62633" y="-658"/>
                    <a:pt x="114255" y="-4562"/>
                    <a:pt x="159323" y="46801"/>
                  </a:cubicBezTo>
                  <a:cubicBezTo>
                    <a:pt x="204391" y="98164"/>
                    <a:pt x="222268" y="251718"/>
                    <a:pt x="270410" y="308794"/>
                  </a:cubicBezTo>
                  <a:cubicBezTo>
                    <a:pt x="318552" y="365870"/>
                    <a:pt x="448173" y="389258"/>
                    <a:pt x="448173" y="389258"/>
                  </a:cubicBezTo>
                </a:path>
              </a:pathLst>
            </a:custGeom>
            <a:noFill/>
            <a:ln w="28575">
              <a:solidFill>
                <a:srgbClr val="FF0000"/>
              </a:solidFill>
              <a:headEnd type="none" w="med" len="med"/>
              <a:tailEnd type="arrow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87" name="Volný tvar 186"/>
            <p:cNvSpPr/>
            <p:nvPr/>
          </p:nvSpPr>
          <p:spPr>
            <a:xfrm rot="12420000">
              <a:off x="4857694" y="3331712"/>
              <a:ext cx="448173" cy="389258"/>
            </a:xfrm>
            <a:custGeom>
              <a:avLst/>
              <a:gdLst>
                <a:gd name="connsiteX0" fmla="*/ 0 w 393405"/>
                <a:gd name="connsiteY0" fmla="*/ 0 h 393405"/>
                <a:gd name="connsiteX1" fmla="*/ 180754 w 393405"/>
                <a:gd name="connsiteY1" fmla="*/ 31898 h 393405"/>
                <a:gd name="connsiteX2" fmla="*/ 287079 w 393405"/>
                <a:gd name="connsiteY2" fmla="*/ 329609 h 393405"/>
                <a:gd name="connsiteX3" fmla="*/ 393405 w 393405"/>
                <a:gd name="connsiteY3" fmla="*/ 393405 h 393405"/>
                <a:gd name="connsiteX0" fmla="*/ 0 w 393405"/>
                <a:gd name="connsiteY0" fmla="*/ 0 h 393405"/>
                <a:gd name="connsiteX1" fmla="*/ 159323 w 393405"/>
                <a:gd name="connsiteY1" fmla="*/ 46185 h 393405"/>
                <a:gd name="connsiteX2" fmla="*/ 287079 w 393405"/>
                <a:gd name="connsiteY2" fmla="*/ 329609 h 393405"/>
                <a:gd name="connsiteX3" fmla="*/ 393405 w 393405"/>
                <a:gd name="connsiteY3" fmla="*/ 393405 h 393405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87079 w 448173"/>
                <a:gd name="connsiteY2" fmla="*/ 329609 h 388642"/>
                <a:gd name="connsiteX3" fmla="*/ 448173 w 448173"/>
                <a:gd name="connsiteY3" fmla="*/ 388642 h 388642"/>
                <a:gd name="connsiteX0" fmla="*/ 0 w 448173"/>
                <a:gd name="connsiteY0" fmla="*/ 0 h 393753"/>
                <a:gd name="connsiteX1" fmla="*/ 159323 w 448173"/>
                <a:gd name="connsiteY1" fmla="*/ 46185 h 393753"/>
                <a:gd name="connsiteX2" fmla="*/ 287079 w 448173"/>
                <a:gd name="connsiteY2" fmla="*/ 355803 h 393753"/>
                <a:gd name="connsiteX3" fmla="*/ 448173 w 448173"/>
                <a:gd name="connsiteY3" fmla="*/ 388642 h 393753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68029 w 448173"/>
                <a:gd name="connsiteY2" fmla="*/ 320084 h 388642"/>
                <a:gd name="connsiteX3" fmla="*/ 448173 w 448173"/>
                <a:gd name="connsiteY3" fmla="*/ 388642 h 388642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70410 w 448173"/>
                <a:gd name="connsiteY2" fmla="*/ 308178 h 388642"/>
                <a:gd name="connsiteX3" fmla="*/ 448173 w 448173"/>
                <a:gd name="connsiteY3" fmla="*/ 388642 h 388642"/>
                <a:gd name="connsiteX0" fmla="*/ 0 w 448173"/>
                <a:gd name="connsiteY0" fmla="*/ 616 h 389258"/>
                <a:gd name="connsiteX1" fmla="*/ 159323 w 448173"/>
                <a:gd name="connsiteY1" fmla="*/ 46801 h 389258"/>
                <a:gd name="connsiteX2" fmla="*/ 270410 w 448173"/>
                <a:gd name="connsiteY2" fmla="*/ 308794 h 389258"/>
                <a:gd name="connsiteX3" fmla="*/ 448173 w 448173"/>
                <a:gd name="connsiteY3" fmla="*/ 389258 h 389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8173" h="389258">
                  <a:moveTo>
                    <a:pt x="0" y="616"/>
                  </a:moveTo>
                  <a:cubicBezTo>
                    <a:pt x="62633" y="-658"/>
                    <a:pt x="114255" y="-4562"/>
                    <a:pt x="159323" y="46801"/>
                  </a:cubicBezTo>
                  <a:cubicBezTo>
                    <a:pt x="204391" y="98164"/>
                    <a:pt x="222268" y="251718"/>
                    <a:pt x="270410" y="308794"/>
                  </a:cubicBezTo>
                  <a:cubicBezTo>
                    <a:pt x="318552" y="365870"/>
                    <a:pt x="448173" y="389258"/>
                    <a:pt x="448173" y="389258"/>
                  </a:cubicBezTo>
                </a:path>
              </a:pathLst>
            </a:custGeom>
            <a:noFill/>
            <a:ln w="28575">
              <a:solidFill>
                <a:schemeClr val="tx1"/>
              </a:solidFill>
              <a:headEnd type="none" w="med" len="med"/>
              <a:tailEnd type="arrow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88" name="Volný tvar 187"/>
            <p:cNvSpPr/>
            <p:nvPr/>
          </p:nvSpPr>
          <p:spPr>
            <a:xfrm rot="12420000">
              <a:off x="3662601" y="2750972"/>
              <a:ext cx="448173" cy="389258"/>
            </a:xfrm>
            <a:custGeom>
              <a:avLst/>
              <a:gdLst>
                <a:gd name="connsiteX0" fmla="*/ 0 w 393405"/>
                <a:gd name="connsiteY0" fmla="*/ 0 h 393405"/>
                <a:gd name="connsiteX1" fmla="*/ 180754 w 393405"/>
                <a:gd name="connsiteY1" fmla="*/ 31898 h 393405"/>
                <a:gd name="connsiteX2" fmla="*/ 287079 w 393405"/>
                <a:gd name="connsiteY2" fmla="*/ 329609 h 393405"/>
                <a:gd name="connsiteX3" fmla="*/ 393405 w 393405"/>
                <a:gd name="connsiteY3" fmla="*/ 393405 h 393405"/>
                <a:gd name="connsiteX0" fmla="*/ 0 w 393405"/>
                <a:gd name="connsiteY0" fmla="*/ 0 h 393405"/>
                <a:gd name="connsiteX1" fmla="*/ 159323 w 393405"/>
                <a:gd name="connsiteY1" fmla="*/ 46185 h 393405"/>
                <a:gd name="connsiteX2" fmla="*/ 287079 w 393405"/>
                <a:gd name="connsiteY2" fmla="*/ 329609 h 393405"/>
                <a:gd name="connsiteX3" fmla="*/ 393405 w 393405"/>
                <a:gd name="connsiteY3" fmla="*/ 393405 h 393405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87079 w 448173"/>
                <a:gd name="connsiteY2" fmla="*/ 329609 h 388642"/>
                <a:gd name="connsiteX3" fmla="*/ 448173 w 448173"/>
                <a:gd name="connsiteY3" fmla="*/ 388642 h 388642"/>
                <a:gd name="connsiteX0" fmla="*/ 0 w 448173"/>
                <a:gd name="connsiteY0" fmla="*/ 0 h 393753"/>
                <a:gd name="connsiteX1" fmla="*/ 159323 w 448173"/>
                <a:gd name="connsiteY1" fmla="*/ 46185 h 393753"/>
                <a:gd name="connsiteX2" fmla="*/ 287079 w 448173"/>
                <a:gd name="connsiteY2" fmla="*/ 355803 h 393753"/>
                <a:gd name="connsiteX3" fmla="*/ 448173 w 448173"/>
                <a:gd name="connsiteY3" fmla="*/ 388642 h 393753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68029 w 448173"/>
                <a:gd name="connsiteY2" fmla="*/ 320084 h 388642"/>
                <a:gd name="connsiteX3" fmla="*/ 448173 w 448173"/>
                <a:gd name="connsiteY3" fmla="*/ 388642 h 388642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70410 w 448173"/>
                <a:gd name="connsiteY2" fmla="*/ 308178 h 388642"/>
                <a:gd name="connsiteX3" fmla="*/ 448173 w 448173"/>
                <a:gd name="connsiteY3" fmla="*/ 388642 h 388642"/>
                <a:gd name="connsiteX0" fmla="*/ 0 w 448173"/>
                <a:gd name="connsiteY0" fmla="*/ 616 h 389258"/>
                <a:gd name="connsiteX1" fmla="*/ 159323 w 448173"/>
                <a:gd name="connsiteY1" fmla="*/ 46801 h 389258"/>
                <a:gd name="connsiteX2" fmla="*/ 270410 w 448173"/>
                <a:gd name="connsiteY2" fmla="*/ 308794 h 389258"/>
                <a:gd name="connsiteX3" fmla="*/ 448173 w 448173"/>
                <a:gd name="connsiteY3" fmla="*/ 389258 h 389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8173" h="389258">
                  <a:moveTo>
                    <a:pt x="0" y="616"/>
                  </a:moveTo>
                  <a:cubicBezTo>
                    <a:pt x="62633" y="-658"/>
                    <a:pt x="114255" y="-4562"/>
                    <a:pt x="159323" y="46801"/>
                  </a:cubicBezTo>
                  <a:cubicBezTo>
                    <a:pt x="204391" y="98164"/>
                    <a:pt x="222268" y="251718"/>
                    <a:pt x="270410" y="308794"/>
                  </a:cubicBezTo>
                  <a:cubicBezTo>
                    <a:pt x="318552" y="365870"/>
                    <a:pt x="448173" y="389258"/>
                    <a:pt x="448173" y="389258"/>
                  </a:cubicBezTo>
                </a:path>
              </a:pathLst>
            </a:custGeom>
            <a:noFill/>
            <a:ln w="28575">
              <a:solidFill>
                <a:srgbClr val="FF0000"/>
              </a:solidFill>
              <a:headEnd type="none" w="med" len="med"/>
              <a:tailEnd type="arrow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89" name="Volný tvar 188"/>
            <p:cNvSpPr/>
            <p:nvPr/>
          </p:nvSpPr>
          <p:spPr>
            <a:xfrm rot="12420000">
              <a:off x="3303339" y="3430681"/>
              <a:ext cx="448173" cy="389258"/>
            </a:xfrm>
            <a:custGeom>
              <a:avLst/>
              <a:gdLst>
                <a:gd name="connsiteX0" fmla="*/ 0 w 393405"/>
                <a:gd name="connsiteY0" fmla="*/ 0 h 393405"/>
                <a:gd name="connsiteX1" fmla="*/ 180754 w 393405"/>
                <a:gd name="connsiteY1" fmla="*/ 31898 h 393405"/>
                <a:gd name="connsiteX2" fmla="*/ 287079 w 393405"/>
                <a:gd name="connsiteY2" fmla="*/ 329609 h 393405"/>
                <a:gd name="connsiteX3" fmla="*/ 393405 w 393405"/>
                <a:gd name="connsiteY3" fmla="*/ 393405 h 393405"/>
                <a:gd name="connsiteX0" fmla="*/ 0 w 393405"/>
                <a:gd name="connsiteY0" fmla="*/ 0 h 393405"/>
                <a:gd name="connsiteX1" fmla="*/ 159323 w 393405"/>
                <a:gd name="connsiteY1" fmla="*/ 46185 h 393405"/>
                <a:gd name="connsiteX2" fmla="*/ 287079 w 393405"/>
                <a:gd name="connsiteY2" fmla="*/ 329609 h 393405"/>
                <a:gd name="connsiteX3" fmla="*/ 393405 w 393405"/>
                <a:gd name="connsiteY3" fmla="*/ 393405 h 393405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87079 w 448173"/>
                <a:gd name="connsiteY2" fmla="*/ 329609 h 388642"/>
                <a:gd name="connsiteX3" fmla="*/ 448173 w 448173"/>
                <a:gd name="connsiteY3" fmla="*/ 388642 h 388642"/>
                <a:gd name="connsiteX0" fmla="*/ 0 w 448173"/>
                <a:gd name="connsiteY0" fmla="*/ 0 h 393753"/>
                <a:gd name="connsiteX1" fmla="*/ 159323 w 448173"/>
                <a:gd name="connsiteY1" fmla="*/ 46185 h 393753"/>
                <a:gd name="connsiteX2" fmla="*/ 287079 w 448173"/>
                <a:gd name="connsiteY2" fmla="*/ 355803 h 393753"/>
                <a:gd name="connsiteX3" fmla="*/ 448173 w 448173"/>
                <a:gd name="connsiteY3" fmla="*/ 388642 h 393753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68029 w 448173"/>
                <a:gd name="connsiteY2" fmla="*/ 320084 h 388642"/>
                <a:gd name="connsiteX3" fmla="*/ 448173 w 448173"/>
                <a:gd name="connsiteY3" fmla="*/ 388642 h 388642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70410 w 448173"/>
                <a:gd name="connsiteY2" fmla="*/ 308178 h 388642"/>
                <a:gd name="connsiteX3" fmla="*/ 448173 w 448173"/>
                <a:gd name="connsiteY3" fmla="*/ 388642 h 388642"/>
                <a:gd name="connsiteX0" fmla="*/ 0 w 448173"/>
                <a:gd name="connsiteY0" fmla="*/ 616 h 389258"/>
                <a:gd name="connsiteX1" fmla="*/ 159323 w 448173"/>
                <a:gd name="connsiteY1" fmla="*/ 46801 h 389258"/>
                <a:gd name="connsiteX2" fmla="*/ 270410 w 448173"/>
                <a:gd name="connsiteY2" fmla="*/ 308794 h 389258"/>
                <a:gd name="connsiteX3" fmla="*/ 448173 w 448173"/>
                <a:gd name="connsiteY3" fmla="*/ 389258 h 389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8173" h="389258">
                  <a:moveTo>
                    <a:pt x="0" y="616"/>
                  </a:moveTo>
                  <a:cubicBezTo>
                    <a:pt x="62633" y="-658"/>
                    <a:pt x="114255" y="-4562"/>
                    <a:pt x="159323" y="46801"/>
                  </a:cubicBezTo>
                  <a:cubicBezTo>
                    <a:pt x="204391" y="98164"/>
                    <a:pt x="222268" y="251718"/>
                    <a:pt x="270410" y="308794"/>
                  </a:cubicBezTo>
                  <a:cubicBezTo>
                    <a:pt x="318552" y="365870"/>
                    <a:pt x="448173" y="389258"/>
                    <a:pt x="448173" y="389258"/>
                  </a:cubicBezTo>
                </a:path>
              </a:pathLst>
            </a:custGeom>
            <a:noFill/>
            <a:ln w="28575">
              <a:solidFill>
                <a:schemeClr val="tx1"/>
              </a:solidFill>
              <a:headEnd type="none" w="med" len="med"/>
              <a:tailEnd type="arrow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90" name="Volný tvar 189"/>
            <p:cNvSpPr/>
            <p:nvPr/>
          </p:nvSpPr>
          <p:spPr>
            <a:xfrm rot="1620000" flipH="1">
              <a:off x="4495921" y="4023208"/>
              <a:ext cx="448173" cy="389258"/>
            </a:xfrm>
            <a:custGeom>
              <a:avLst/>
              <a:gdLst>
                <a:gd name="connsiteX0" fmla="*/ 0 w 393405"/>
                <a:gd name="connsiteY0" fmla="*/ 0 h 393405"/>
                <a:gd name="connsiteX1" fmla="*/ 180754 w 393405"/>
                <a:gd name="connsiteY1" fmla="*/ 31898 h 393405"/>
                <a:gd name="connsiteX2" fmla="*/ 287079 w 393405"/>
                <a:gd name="connsiteY2" fmla="*/ 329609 h 393405"/>
                <a:gd name="connsiteX3" fmla="*/ 393405 w 393405"/>
                <a:gd name="connsiteY3" fmla="*/ 393405 h 393405"/>
                <a:gd name="connsiteX0" fmla="*/ 0 w 393405"/>
                <a:gd name="connsiteY0" fmla="*/ 0 h 393405"/>
                <a:gd name="connsiteX1" fmla="*/ 159323 w 393405"/>
                <a:gd name="connsiteY1" fmla="*/ 46185 h 393405"/>
                <a:gd name="connsiteX2" fmla="*/ 287079 w 393405"/>
                <a:gd name="connsiteY2" fmla="*/ 329609 h 393405"/>
                <a:gd name="connsiteX3" fmla="*/ 393405 w 393405"/>
                <a:gd name="connsiteY3" fmla="*/ 393405 h 393405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87079 w 448173"/>
                <a:gd name="connsiteY2" fmla="*/ 329609 h 388642"/>
                <a:gd name="connsiteX3" fmla="*/ 448173 w 448173"/>
                <a:gd name="connsiteY3" fmla="*/ 388642 h 388642"/>
                <a:gd name="connsiteX0" fmla="*/ 0 w 448173"/>
                <a:gd name="connsiteY0" fmla="*/ 0 h 393753"/>
                <a:gd name="connsiteX1" fmla="*/ 159323 w 448173"/>
                <a:gd name="connsiteY1" fmla="*/ 46185 h 393753"/>
                <a:gd name="connsiteX2" fmla="*/ 287079 w 448173"/>
                <a:gd name="connsiteY2" fmla="*/ 355803 h 393753"/>
                <a:gd name="connsiteX3" fmla="*/ 448173 w 448173"/>
                <a:gd name="connsiteY3" fmla="*/ 388642 h 393753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68029 w 448173"/>
                <a:gd name="connsiteY2" fmla="*/ 320084 h 388642"/>
                <a:gd name="connsiteX3" fmla="*/ 448173 w 448173"/>
                <a:gd name="connsiteY3" fmla="*/ 388642 h 388642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70410 w 448173"/>
                <a:gd name="connsiteY2" fmla="*/ 308178 h 388642"/>
                <a:gd name="connsiteX3" fmla="*/ 448173 w 448173"/>
                <a:gd name="connsiteY3" fmla="*/ 388642 h 388642"/>
                <a:gd name="connsiteX0" fmla="*/ 0 w 448173"/>
                <a:gd name="connsiteY0" fmla="*/ 616 h 389258"/>
                <a:gd name="connsiteX1" fmla="*/ 159323 w 448173"/>
                <a:gd name="connsiteY1" fmla="*/ 46801 h 389258"/>
                <a:gd name="connsiteX2" fmla="*/ 270410 w 448173"/>
                <a:gd name="connsiteY2" fmla="*/ 308794 h 389258"/>
                <a:gd name="connsiteX3" fmla="*/ 448173 w 448173"/>
                <a:gd name="connsiteY3" fmla="*/ 389258 h 389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8173" h="389258">
                  <a:moveTo>
                    <a:pt x="0" y="616"/>
                  </a:moveTo>
                  <a:cubicBezTo>
                    <a:pt x="62633" y="-658"/>
                    <a:pt x="114255" y="-4562"/>
                    <a:pt x="159323" y="46801"/>
                  </a:cubicBezTo>
                  <a:cubicBezTo>
                    <a:pt x="204391" y="98164"/>
                    <a:pt x="222268" y="251718"/>
                    <a:pt x="270410" y="308794"/>
                  </a:cubicBezTo>
                  <a:cubicBezTo>
                    <a:pt x="318552" y="365870"/>
                    <a:pt x="448173" y="389258"/>
                    <a:pt x="448173" y="389258"/>
                  </a:cubicBezTo>
                </a:path>
              </a:pathLst>
            </a:custGeom>
            <a:noFill/>
            <a:ln w="28575">
              <a:solidFill>
                <a:schemeClr val="tx1"/>
              </a:solidFill>
              <a:headEnd type="none" w="med" len="med"/>
              <a:tailEnd type="arrow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91" name="Volný tvar 190"/>
            <p:cNvSpPr/>
            <p:nvPr/>
          </p:nvSpPr>
          <p:spPr>
            <a:xfrm rot="1620000" flipH="1">
              <a:off x="3670028" y="2741390"/>
              <a:ext cx="448173" cy="389258"/>
            </a:xfrm>
            <a:custGeom>
              <a:avLst/>
              <a:gdLst>
                <a:gd name="connsiteX0" fmla="*/ 0 w 393405"/>
                <a:gd name="connsiteY0" fmla="*/ 0 h 393405"/>
                <a:gd name="connsiteX1" fmla="*/ 180754 w 393405"/>
                <a:gd name="connsiteY1" fmla="*/ 31898 h 393405"/>
                <a:gd name="connsiteX2" fmla="*/ 287079 w 393405"/>
                <a:gd name="connsiteY2" fmla="*/ 329609 h 393405"/>
                <a:gd name="connsiteX3" fmla="*/ 393405 w 393405"/>
                <a:gd name="connsiteY3" fmla="*/ 393405 h 393405"/>
                <a:gd name="connsiteX0" fmla="*/ 0 w 393405"/>
                <a:gd name="connsiteY0" fmla="*/ 0 h 393405"/>
                <a:gd name="connsiteX1" fmla="*/ 159323 w 393405"/>
                <a:gd name="connsiteY1" fmla="*/ 46185 h 393405"/>
                <a:gd name="connsiteX2" fmla="*/ 287079 w 393405"/>
                <a:gd name="connsiteY2" fmla="*/ 329609 h 393405"/>
                <a:gd name="connsiteX3" fmla="*/ 393405 w 393405"/>
                <a:gd name="connsiteY3" fmla="*/ 393405 h 393405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87079 w 448173"/>
                <a:gd name="connsiteY2" fmla="*/ 329609 h 388642"/>
                <a:gd name="connsiteX3" fmla="*/ 448173 w 448173"/>
                <a:gd name="connsiteY3" fmla="*/ 388642 h 388642"/>
                <a:gd name="connsiteX0" fmla="*/ 0 w 448173"/>
                <a:gd name="connsiteY0" fmla="*/ 0 h 393753"/>
                <a:gd name="connsiteX1" fmla="*/ 159323 w 448173"/>
                <a:gd name="connsiteY1" fmla="*/ 46185 h 393753"/>
                <a:gd name="connsiteX2" fmla="*/ 287079 w 448173"/>
                <a:gd name="connsiteY2" fmla="*/ 355803 h 393753"/>
                <a:gd name="connsiteX3" fmla="*/ 448173 w 448173"/>
                <a:gd name="connsiteY3" fmla="*/ 388642 h 393753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68029 w 448173"/>
                <a:gd name="connsiteY2" fmla="*/ 320084 h 388642"/>
                <a:gd name="connsiteX3" fmla="*/ 448173 w 448173"/>
                <a:gd name="connsiteY3" fmla="*/ 388642 h 388642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70410 w 448173"/>
                <a:gd name="connsiteY2" fmla="*/ 308178 h 388642"/>
                <a:gd name="connsiteX3" fmla="*/ 448173 w 448173"/>
                <a:gd name="connsiteY3" fmla="*/ 388642 h 388642"/>
                <a:gd name="connsiteX0" fmla="*/ 0 w 448173"/>
                <a:gd name="connsiteY0" fmla="*/ 616 h 389258"/>
                <a:gd name="connsiteX1" fmla="*/ 159323 w 448173"/>
                <a:gd name="connsiteY1" fmla="*/ 46801 h 389258"/>
                <a:gd name="connsiteX2" fmla="*/ 270410 w 448173"/>
                <a:gd name="connsiteY2" fmla="*/ 308794 h 389258"/>
                <a:gd name="connsiteX3" fmla="*/ 448173 w 448173"/>
                <a:gd name="connsiteY3" fmla="*/ 389258 h 389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8173" h="389258">
                  <a:moveTo>
                    <a:pt x="0" y="616"/>
                  </a:moveTo>
                  <a:cubicBezTo>
                    <a:pt x="62633" y="-658"/>
                    <a:pt x="114255" y="-4562"/>
                    <a:pt x="159323" y="46801"/>
                  </a:cubicBezTo>
                  <a:cubicBezTo>
                    <a:pt x="204391" y="98164"/>
                    <a:pt x="222268" y="251718"/>
                    <a:pt x="270410" y="308794"/>
                  </a:cubicBezTo>
                  <a:cubicBezTo>
                    <a:pt x="318552" y="365870"/>
                    <a:pt x="448173" y="389258"/>
                    <a:pt x="448173" y="389258"/>
                  </a:cubicBezTo>
                </a:path>
              </a:pathLst>
            </a:custGeom>
            <a:noFill/>
            <a:ln w="28575">
              <a:solidFill>
                <a:schemeClr val="tx1"/>
              </a:solidFill>
              <a:headEnd type="none" w="med" len="med"/>
              <a:tailEnd type="arrow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92" name="Volný tvar 191"/>
            <p:cNvSpPr/>
            <p:nvPr/>
          </p:nvSpPr>
          <p:spPr>
            <a:xfrm rot="1620000" flipH="1">
              <a:off x="3271045" y="3399103"/>
              <a:ext cx="448173" cy="389258"/>
            </a:xfrm>
            <a:custGeom>
              <a:avLst/>
              <a:gdLst>
                <a:gd name="connsiteX0" fmla="*/ 0 w 393405"/>
                <a:gd name="connsiteY0" fmla="*/ 0 h 393405"/>
                <a:gd name="connsiteX1" fmla="*/ 180754 w 393405"/>
                <a:gd name="connsiteY1" fmla="*/ 31898 h 393405"/>
                <a:gd name="connsiteX2" fmla="*/ 287079 w 393405"/>
                <a:gd name="connsiteY2" fmla="*/ 329609 h 393405"/>
                <a:gd name="connsiteX3" fmla="*/ 393405 w 393405"/>
                <a:gd name="connsiteY3" fmla="*/ 393405 h 393405"/>
                <a:gd name="connsiteX0" fmla="*/ 0 w 393405"/>
                <a:gd name="connsiteY0" fmla="*/ 0 h 393405"/>
                <a:gd name="connsiteX1" fmla="*/ 159323 w 393405"/>
                <a:gd name="connsiteY1" fmla="*/ 46185 h 393405"/>
                <a:gd name="connsiteX2" fmla="*/ 287079 w 393405"/>
                <a:gd name="connsiteY2" fmla="*/ 329609 h 393405"/>
                <a:gd name="connsiteX3" fmla="*/ 393405 w 393405"/>
                <a:gd name="connsiteY3" fmla="*/ 393405 h 393405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87079 w 448173"/>
                <a:gd name="connsiteY2" fmla="*/ 329609 h 388642"/>
                <a:gd name="connsiteX3" fmla="*/ 448173 w 448173"/>
                <a:gd name="connsiteY3" fmla="*/ 388642 h 388642"/>
                <a:gd name="connsiteX0" fmla="*/ 0 w 448173"/>
                <a:gd name="connsiteY0" fmla="*/ 0 h 393753"/>
                <a:gd name="connsiteX1" fmla="*/ 159323 w 448173"/>
                <a:gd name="connsiteY1" fmla="*/ 46185 h 393753"/>
                <a:gd name="connsiteX2" fmla="*/ 287079 w 448173"/>
                <a:gd name="connsiteY2" fmla="*/ 355803 h 393753"/>
                <a:gd name="connsiteX3" fmla="*/ 448173 w 448173"/>
                <a:gd name="connsiteY3" fmla="*/ 388642 h 393753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68029 w 448173"/>
                <a:gd name="connsiteY2" fmla="*/ 320084 h 388642"/>
                <a:gd name="connsiteX3" fmla="*/ 448173 w 448173"/>
                <a:gd name="connsiteY3" fmla="*/ 388642 h 388642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70410 w 448173"/>
                <a:gd name="connsiteY2" fmla="*/ 308178 h 388642"/>
                <a:gd name="connsiteX3" fmla="*/ 448173 w 448173"/>
                <a:gd name="connsiteY3" fmla="*/ 388642 h 388642"/>
                <a:gd name="connsiteX0" fmla="*/ 0 w 448173"/>
                <a:gd name="connsiteY0" fmla="*/ 616 h 389258"/>
                <a:gd name="connsiteX1" fmla="*/ 159323 w 448173"/>
                <a:gd name="connsiteY1" fmla="*/ 46801 h 389258"/>
                <a:gd name="connsiteX2" fmla="*/ 270410 w 448173"/>
                <a:gd name="connsiteY2" fmla="*/ 308794 h 389258"/>
                <a:gd name="connsiteX3" fmla="*/ 448173 w 448173"/>
                <a:gd name="connsiteY3" fmla="*/ 389258 h 389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8173" h="389258">
                  <a:moveTo>
                    <a:pt x="0" y="616"/>
                  </a:moveTo>
                  <a:cubicBezTo>
                    <a:pt x="62633" y="-658"/>
                    <a:pt x="114255" y="-4562"/>
                    <a:pt x="159323" y="46801"/>
                  </a:cubicBezTo>
                  <a:cubicBezTo>
                    <a:pt x="204391" y="98164"/>
                    <a:pt x="222268" y="251718"/>
                    <a:pt x="270410" y="308794"/>
                  </a:cubicBezTo>
                  <a:cubicBezTo>
                    <a:pt x="318552" y="365870"/>
                    <a:pt x="448173" y="389258"/>
                    <a:pt x="448173" y="389258"/>
                  </a:cubicBezTo>
                </a:path>
              </a:pathLst>
            </a:custGeom>
            <a:noFill/>
            <a:ln w="28575">
              <a:solidFill>
                <a:srgbClr val="FF0000"/>
              </a:solidFill>
              <a:headEnd type="none" w="med" len="med"/>
              <a:tailEnd type="arrow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93" name="Šipka doprava 192"/>
            <p:cNvSpPr/>
            <p:nvPr/>
          </p:nvSpPr>
          <p:spPr>
            <a:xfrm rot="1620000">
              <a:off x="3955533" y="3513359"/>
              <a:ext cx="850393" cy="233650"/>
            </a:xfrm>
            <a:prstGeom prst="rightArrow">
              <a:avLst/>
            </a:prstGeom>
            <a:solidFill>
              <a:schemeClr val="bg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96" name="Plus 195"/>
            <p:cNvSpPr/>
            <p:nvPr/>
          </p:nvSpPr>
          <p:spPr>
            <a:xfrm rot="1620000" flipH="1">
              <a:off x="6357681" y="3922293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97" name="Plus 196"/>
            <p:cNvSpPr/>
            <p:nvPr/>
          </p:nvSpPr>
          <p:spPr>
            <a:xfrm rot="1620000" flipH="1">
              <a:off x="6033995" y="3757367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98" name="Plus 197"/>
            <p:cNvSpPr/>
            <p:nvPr/>
          </p:nvSpPr>
          <p:spPr>
            <a:xfrm rot="1620000" flipH="1">
              <a:off x="5710309" y="3592441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99" name="Plus 198"/>
            <p:cNvSpPr/>
            <p:nvPr/>
          </p:nvSpPr>
          <p:spPr>
            <a:xfrm rot="1620000" flipH="1">
              <a:off x="5386623" y="3427515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200" name="Plus 199"/>
            <p:cNvSpPr/>
            <p:nvPr/>
          </p:nvSpPr>
          <p:spPr>
            <a:xfrm rot="1620000" flipH="1">
              <a:off x="6700172" y="4088076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</p:grpSp>
      <p:sp>
        <p:nvSpPr>
          <p:cNvPr id="202" name="TextovéPole 201"/>
          <p:cNvSpPr txBox="1"/>
          <p:nvPr/>
        </p:nvSpPr>
        <p:spPr>
          <a:xfrm>
            <a:off x="2879872" y="5401262"/>
            <a:ext cx="2246554" cy="55944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1800"/>
              </a:lnSpc>
            </a:pPr>
            <a:r>
              <a:rPr lang="cs-CZ" dirty="0"/>
              <a:t>depolarizovaná membrána</a:t>
            </a:r>
          </a:p>
        </p:txBody>
      </p:sp>
      <p:sp>
        <p:nvSpPr>
          <p:cNvPr id="203" name="TextovéPole 202"/>
          <p:cNvSpPr txBox="1"/>
          <p:nvPr/>
        </p:nvSpPr>
        <p:spPr>
          <a:xfrm>
            <a:off x="6499984" y="6229501"/>
            <a:ext cx="1962801" cy="55944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1800"/>
              </a:lnSpc>
            </a:pPr>
            <a:r>
              <a:rPr lang="cs-CZ" dirty="0"/>
              <a:t>polarizovaná membrána</a:t>
            </a:r>
          </a:p>
        </p:txBody>
      </p:sp>
      <p:sp>
        <p:nvSpPr>
          <p:cNvPr id="204" name="TextovéPole 203"/>
          <p:cNvSpPr txBox="1"/>
          <p:nvPr/>
        </p:nvSpPr>
        <p:spPr>
          <a:xfrm>
            <a:off x="506777" y="4251625"/>
            <a:ext cx="3033558" cy="125194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1800"/>
              </a:lnSpc>
            </a:pPr>
            <a:r>
              <a:rPr lang="cs-CZ" dirty="0"/>
              <a:t>polarizovaná membrána</a:t>
            </a:r>
          </a:p>
          <a:p>
            <a:pPr>
              <a:lnSpc>
                <a:spcPts val="1800"/>
              </a:lnSpc>
            </a:pPr>
            <a:endParaRPr lang="cs-CZ" dirty="0"/>
          </a:p>
          <a:p>
            <a:pPr>
              <a:lnSpc>
                <a:spcPts val="1800"/>
              </a:lnSpc>
            </a:pPr>
            <a:r>
              <a:rPr lang="cs-CZ" sz="1800" dirty="0"/>
              <a:t>membrána v relativní refrakterní fázi</a:t>
            </a:r>
          </a:p>
        </p:txBody>
      </p:sp>
      <p:sp>
        <p:nvSpPr>
          <p:cNvPr id="206" name="Obdélník 205"/>
          <p:cNvSpPr/>
          <p:nvPr/>
        </p:nvSpPr>
        <p:spPr>
          <a:xfrm>
            <a:off x="4024649" y="273955"/>
            <a:ext cx="4844596" cy="89255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cs-CZ" sz="2800" b="1" dirty="0"/>
              <a:t>Šíření akčního potenciálu </a:t>
            </a:r>
          </a:p>
          <a:p>
            <a:r>
              <a:rPr lang="cs-CZ" dirty="0"/>
              <a:t>(nemyelinizované vlákno) - detail</a:t>
            </a:r>
          </a:p>
        </p:txBody>
      </p:sp>
      <p:sp>
        <p:nvSpPr>
          <p:cNvPr id="208" name="Volný tvar 207"/>
          <p:cNvSpPr/>
          <p:nvPr/>
        </p:nvSpPr>
        <p:spPr>
          <a:xfrm>
            <a:off x="3012074" y="1079568"/>
            <a:ext cx="343904" cy="404480"/>
          </a:xfrm>
          <a:custGeom>
            <a:avLst/>
            <a:gdLst>
              <a:gd name="connsiteX0" fmla="*/ 23920 w 513710"/>
              <a:gd name="connsiteY0" fmla="*/ 254240 h 543051"/>
              <a:gd name="connsiteX1" fmla="*/ 59546 w 513710"/>
              <a:gd name="connsiteY1" fmla="*/ 467996 h 543051"/>
              <a:gd name="connsiteX2" fmla="*/ 213925 w 513710"/>
              <a:gd name="connsiteY2" fmla="*/ 527372 h 543051"/>
              <a:gd name="connsiteX3" fmla="*/ 463307 w 513710"/>
              <a:gd name="connsiteY3" fmla="*/ 527372 h 543051"/>
              <a:gd name="connsiteX4" fmla="*/ 510808 w 513710"/>
              <a:gd name="connsiteY4" fmla="*/ 349243 h 543051"/>
              <a:gd name="connsiteX5" fmla="*/ 415806 w 513710"/>
              <a:gd name="connsiteY5" fmla="*/ 337367 h 543051"/>
              <a:gd name="connsiteX6" fmla="*/ 344554 w 513710"/>
              <a:gd name="connsiteY6" fmla="*/ 206739 h 543051"/>
              <a:gd name="connsiteX7" fmla="*/ 249551 w 513710"/>
              <a:gd name="connsiteY7" fmla="*/ 28609 h 543051"/>
              <a:gd name="connsiteX8" fmla="*/ 59546 w 513710"/>
              <a:gd name="connsiteY8" fmla="*/ 4858 h 543051"/>
              <a:gd name="connsiteX9" fmla="*/ 169 w 513710"/>
              <a:gd name="connsiteY9" fmla="*/ 76110 h 543051"/>
              <a:gd name="connsiteX10" fmla="*/ 23920 w 513710"/>
              <a:gd name="connsiteY10" fmla="*/ 254240 h 543051"/>
              <a:gd name="connsiteX0" fmla="*/ 23920 w 513710"/>
              <a:gd name="connsiteY0" fmla="*/ 252495 h 541306"/>
              <a:gd name="connsiteX1" fmla="*/ 59546 w 513710"/>
              <a:gd name="connsiteY1" fmla="*/ 466251 h 541306"/>
              <a:gd name="connsiteX2" fmla="*/ 213925 w 513710"/>
              <a:gd name="connsiteY2" fmla="*/ 525627 h 541306"/>
              <a:gd name="connsiteX3" fmla="*/ 463307 w 513710"/>
              <a:gd name="connsiteY3" fmla="*/ 525627 h 541306"/>
              <a:gd name="connsiteX4" fmla="*/ 510808 w 513710"/>
              <a:gd name="connsiteY4" fmla="*/ 347498 h 541306"/>
              <a:gd name="connsiteX5" fmla="*/ 415806 w 513710"/>
              <a:gd name="connsiteY5" fmla="*/ 335622 h 541306"/>
              <a:gd name="connsiteX6" fmla="*/ 362367 w 513710"/>
              <a:gd name="connsiteY6" fmla="*/ 151555 h 541306"/>
              <a:gd name="connsiteX7" fmla="*/ 249551 w 513710"/>
              <a:gd name="connsiteY7" fmla="*/ 26864 h 541306"/>
              <a:gd name="connsiteX8" fmla="*/ 59546 w 513710"/>
              <a:gd name="connsiteY8" fmla="*/ 3113 h 541306"/>
              <a:gd name="connsiteX9" fmla="*/ 169 w 513710"/>
              <a:gd name="connsiteY9" fmla="*/ 74365 h 541306"/>
              <a:gd name="connsiteX10" fmla="*/ 23920 w 513710"/>
              <a:gd name="connsiteY10" fmla="*/ 252495 h 541306"/>
              <a:gd name="connsiteX0" fmla="*/ 23920 w 512911"/>
              <a:gd name="connsiteY0" fmla="*/ 252495 h 541306"/>
              <a:gd name="connsiteX1" fmla="*/ 59546 w 512911"/>
              <a:gd name="connsiteY1" fmla="*/ 466251 h 541306"/>
              <a:gd name="connsiteX2" fmla="*/ 213925 w 512911"/>
              <a:gd name="connsiteY2" fmla="*/ 525627 h 541306"/>
              <a:gd name="connsiteX3" fmla="*/ 463307 w 512911"/>
              <a:gd name="connsiteY3" fmla="*/ 525627 h 541306"/>
              <a:gd name="connsiteX4" fmla="*/ 510808 w 512911"/>
              <a:gd name="connsiteY4" fmla="*/ 347498 h 541306"/>
              <a:gd name="connsiteX5" fmla="*/ 427681 w 512911"/>
              <a:gd name="connsiteY5" fmla="*/ 258432 h 541306"/>
              <a:gd name="connsiteX6" fmla="*/ 362367 w 512911"/>
              <a:gd name="connsiteY6" fmla="*/ 151555 h 541306"/>
              <a:gd name="connsiteX7" fmla="*/ 249551 w 512911"/>
              <a:gd name="connsiteY7" fmla="*/ 26864 h 541306"/>
              <a:gd name="connsiteX8" fmla="*/ 59546 w 512911"/>
              <a:gd name="connsiteY8" fmla="*/ 3113 h 541306"/>
              <a:gd name="connsiteX9" fmla="*/ 169 w 512911"/>
              <a:gd name="connsiteY9" fmla="*/ 74365 h 541306"/>
              <a:gd name="connsiteX10" fmla="*/ 23920 w 512911"/>
              <a:gd name="connsiteY10" fmla="*/ 252495 h 5413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512911" h="541306">
                <a:moveTo>
                  <a:pt x="23920" y="252495"/>
                </a:moveTo>
                <a:cubicBezTo>
                  <a:pt x="33816" y="317809"/>
                  <a:pt x="27879" y="420729"/>
                  <a:pt x="59546" y="466251"/>
                </a:cubicBezTo>
                <a:cubicBezTo>
                  <a:pt x="91213" y="511773"/>
                  <a:pt x="146632" y="515731"/>
                  <a:pt x="213925" y="525627"/>
                </a:cubicBezTo>
                <a:cubicBezTo>
                  <a:pt x="281219" y="535523"/>
                  <a:pt x="413827" y="555315"/>
                  <a:pt x="463307" y="525627"/>
                </a:cubicBezTo>
                <a:cubicBezTo>
                  <a:pt x="512787" y="495939"/>
                  <a:pt x="516746" y="392030"/>
                  <a:pt x="510808" y="347498"/>
                </a:cubicBezTo>
                <a:cubicBezTo>
                  <a:pt x="504870" y="302966"/>
                  <a:pt x="452421" y="291089"/>
                  <a:pt x="427681" y="258432"/>
                </a:cubicBezTo>
                <a:cubicBezTo>
                  <a:pt x="402941" y="225775"/>
                  <a:pt x="392055" y="190150"/>
                  <a:pt x="362367" y="151555"/>
                </a:cubicBezTo>
                <a:cubicBezTo>
                  <a:pt x="332679" y="112960"/>
                  <a:pt x="300021" y="51604"/>
                  <a:pt x="249551" y="26864"/>
                </a:cubicBezTo>
                <a:cubicBezTo>
                  <a:pt x="199081" y="2124"/>
                  <a:pt x="101110" y="-4804"/>
                  <a:pt x="59546" y="3113"/>
                </a:cubicBezTo>
                <a:cubicBezTo>
                  <a:pt x="17982" y="11030"/>
                  <a:pt x="2148" y="34781"/>
                  <a:pt x="169" y="74365"/>
                </a:cubicBezTo>
                <a:cubicBezTo>
                  <a:pt x="-1810" y="113949"/>
                  <a:pt x="14024" y="187181"/>
                  <a:pt x="23920" y="252495"/>
                </a:cubicBezTo>
                <a:close/>
              </a:path>
            </a:pathLst>
          </a:custGeom>
          <a:solidFill>
            <a:schemeClr val="accent4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209" name="Obdélník 208"/>
          <p:cNvSpPr/>
          <p:nvPr/>
        </p:nvSpPr>
        <p:spPr>
          <a:xfrm>
            <a:off x="6179516" y="1468464"/>
            <a:ext cx="4572000" cy="559449"/>
          </a:xfrm>
          <a:prstGeom prst="rect">
            <a:avLst/>
          </a:prstGeom>
        </p:spPr>
        <p:txBody>
          <a:bodyPr>
            <a:spAutoFit/>
          </a:bodyPr>
          <a:lstStyle/>
          <a:p>
            <a:pPr>
              <a:lnSpc>
                <a:spcPts val="1800"/>
              </a:lnSpc>
            </a:pPr>
            <a:r>
              <a:rPr lang="cs-CZ" dirty="0"/>
              <a:t>Akční potenciál (AP) šířící se axonem</a:t>
            </a:r>
          </a:p>
        </p:txBody>
      </p:sp>
      <p:cxnSp>
        <p:nvCxnSpPr>
          <p:cNvPr id="210" name="Přímá spojnice 209"/>
          <p:cNvCxnSpPr/>
          <p:nvPr/>
        </p:nvCxnSpPr>
        <p:spPr>
          <a:xfrm flipV="1">
            <a:off x="6635941" y="1844824"/>
            <a:ext cx="600695" cy="205304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1" name="Skupina 10"/>
          <p:cNvGrpSpPr/>
          <p:nvPr/>
        </p:nvGrpSpPr>
        <p:grpSpPr>
          <a:xfrm>
            <a:off x="4541899" y="2664060"/>
            <a:ext cx="1926182" cy="2106755"/>
            <a:chOff x="3017899" y="2664059"/>
            <a:chExt cx="1926182" cy="2106755"/>
          </a:xfrm>
        </p:grpSpPr>
        <p:sp>
          <p:nvSpPr>
            <p:cNvPr id="205" name="Šipka doprava 204"/>
            <p:cNvSpPr/>
            <p:nvPr/>
          </p:nvSpPr>
          <p:spPr>
            <a:xfrm rot="1620000">
              <a:off x="4584081" y="2664059"/>
              <a:ext cx="360000" cy="180000"/>
            </a:xfrm>
            <a:prstGeom prst="rightArrow">
              <a:avLst/>
            </a:prstGeom>
            <a:solidFill>
              <a:schemeClr val="bg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cxnSp>
          <p:nvCxnSpPr>
            <p:cNvPr id="4" name="Přímá spojnice 3"/>
            <p:cNvCxnSpPr/>
            <p:nvPr/>
          </p:nvCxnSpPr>
          <p:spPr>
            <a:xfrm flipH="1">
              <a:off x="3017899" y="2782949"/>
              <a:ext cx="1618598" cy="1308225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3" name="Přímá spojnice 72"/>
            <p:cNvCxnSpPr/>
            <p:nvPr/>
          </p:nvCxnSpPr>
          <p:spPr>
            <a:xfrm flipH="1">
              <a:off x="4335878" y="2852936"/>
              <a:ext cx="461778" cy="1917878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80" name="Volný tvar 79"/>
          <p:cNvSpPr/>
          <p:nvPr/>
        </p:nvSpPr>
        <p:spPr>
          <a:xfrm rot="1701708" flipH="1">
            <a:off x="6317372" y="2077225"/>
            <a:ext cx="265274" cy="598357"/>
          </a:xfrm>
          <a:custGeom>
            <a:avLst/>
            <a:gdLst>
              <a:gd name="connsiteX0" fmla="*/ 0 w 3700130"/>
              <a:gd name="connsiteY0" fmla="*/ 2757806 h 2953113"/>
              <a:gd name="connsiteX1" fmla="*/ 116958 w 3700130"/>
              <a:gd name="connsiteY1" fmla="*/ 2332504 h 2953113"/>
              <a:gd name="connsiteX2" fmla="*/ 435935 w 3700130"/>
              <a:gd name="connsiteY2" fmla="*/ 748253 h 2953113"/>
              <a:gd name="connsiteX3" fmla="*/ 595423 w 3700130"/>
              <a:gd name="connsiteY3" fmla="*/ 3974 h 2953113"/>
              <a:gd name="connsiteX4" fmla="*/ 818707 w 3700130"/>
              <a:gd name="connsiteY4" fmla="*/ 482439 h 2953113"/>
              <a:gd name="connsiteX5" fmla="*/ 1063256 w 3700130"/>
              <a:gd name="connsiteY5" fmla="*/ 1120392 h 2953113"/>
              <a:gd name="connsiteX6" fmla="*/ 1297172 w 3700130"/>
              <a:gd name="connsiteY6" fmla="*/ 1737081 h 2953113"/>
              <a:gd name="connsiteX7" fmla="*/ 1509823 w 3700130"/>
              <a:gd name="connsiteY7" fmla="*/ 2311239 h 2953113"/>
              <a:gd name="connsiteX8" fmla="*/ 1679944 w 3700130"/>
              <a:gd name="connsiteY8" fmla="*/ 2821602 h 2953113"/>
              <a:gd name="connsiteX9" fmla="*/ 1860698 w 3700130"/>
              <a:gd name="connsiteY9" fmla="*/ 2949192 h 2953113"/>
              <a:gd name="connsiteX10" fmla="*/ 2392326 w 3700130"/>
              <a:gd name="connsiteY10" fmla="*/ 2906662 h 2953113"/>
              <a:gd name="connsiteX11" fmla="*/ 2860158 w 3700130"/>
              <a:gd name="connsiteY11" fmla="*/ 2768439 h 2953113"/>
              <a:gd name="connsiteX12" fmla="*/ 3221665 w 3700130"/>
              <a:gd name="connsiteY12" fmla="*/ 2736541 h 2953113"/>
              <a:gd name="connsiteX13" fmla="*/ 3700130 w 3700130"/>
              <a:gd name="connsiteY13" fmla="*/ 2736541 h 2953113"/>
              <a:gd name="connsiteX0" fmla="*/ 0 w 4019106"/>
              <a:gd name="connsiteY0" fmla="*/ 2800337 h 2953113"/>
              <a:gd name="connsiteX1" fmla="*/ 435934 w 4019106"/>
              <a:gd name="connsiteY1" fmla="*/ 2332504 h 2953113"/>
              <a:gd name="connsiteX2" fmla="*/ 754911 w 4019106"/>
              <a:gd name="connsiteY2" fmla="*/ 748253 h 2953113"/>
              <a:gd name="connsiteX3" fmla="*/ 914399 w 4019106"/>
              <a:gd name="connsiteY3" fmla="*/ 3974 h 2953113"/>
              <a:gd name="connsiteX4" fmla="*/ 1137683 w 4019106"/>
              <a:gd name="connsiteY4" fmla="*/ 482439 h 2953113"/>
              <a:gd name="connsiteX5" fmla="*/ 1382232 w 4019106"/>
              <a:gd name="connsiteY5" fmla="*/ 1120392 h 2953113"/>
              <a:gd name="connsiteX6" fmla="*/ 1616148 w 4019106"/>
              <a:gd name="connsiteY6" fmla="*/ 1737081 h 2953113"/>
              <a:gd name="connsiteX7" fmla="*/ 1828799 w 4019106"/>
              <a:gd name="connsiteY7" fmla="*/ 2311239 h 2953113"/>
              <a:gd name="connsiteX8" fmla="*/ 1998920 w 4019106"/>
              <a:gd name="connsiteY8" fmla="*/ 2821602 h 2953113"/>
              <a:gd name="connsiteX9" fmla="*/ 2179674 w 4019106"/>
              <a:gd name="connsiteY9" fmla="*/ 2949192 h 2953113"/>
              <a:gd name="connsiteX10" fmla="*/ 2711302 w 4019106"/>
              <a:gd name="connsiteY10" fmla="*/ 2906662 h 2953113"/>
              <a:gd name="connsiteX11" fmla="*/ 3179134 w 4019106"/>
              <a:gd name="connsiteY11" fmla="*/ 2768439 h 2953113"/>
              <a:gd name="connsiteX12" fmla="*/ 3540641 w 4019106"/>
              <a:gd name="connsiteY12" fmla="*/ 2736541 h 2953113"/>
              <a:gd name="connsiteX13" fmla="*/ 4019106 w 4019106"/>
              <a:gd name="connsiteY13" fmla="*/ 2736541 h 2953113"/>
              <a:gd name="connsiteX0" fmla="*/ 0 w 4019106"/>
              <a:gd name="connsiteY0" fmla="*/ 2800337 h 2953113"/>
              <a:gd name="connsiteX1" fmla="*/ 297711 w 4019106"/>
              <a:gd name="connsiteY1" fmla="*/ 2747191 h 2953113"/>
              <a:gd name="connsiteX2" fmla="*/ 435934 w 4019106"/>
              <a:gd name="connsiteY2" fmla="*/ 2332504 h 2953113"/>
              <a:gd name="connsiteX3" fmla="*/ 754911 w 4019106"/>
              <a:gd name="connsiteY3" fmla="*/ 748253 h 2953113"/>
              <a:gd name="connsiteX4" fmla="*/ 914399 w 4019106"/>
              <a:gd name="connsiteY4" fmla="*/ 3974 h 2953113"/>
              <a:gd name="connsiteX5" fmla="*/ 1137683 w 4019106"/>
              <a:gd name="connsiteY5" fmla="*/ 482439 h 2953113"/>
              <a:gd name="connsiteX6" fmla="*/ 1382232 w 4019106"/>
              <a:gd name="connsiteY6" fmla="*/ 1120392 h 2953113"/>
              <a:gd name="connsiteX7" fmla="*/ 1616148 w 4019106"/>
              <a:gd name="connsiteY7" fmla="*/ 1737081 h 2953113"/>
              <a:gd name="connsiteX8" fmla="*/ 1828799 w 4019106"/>
              <a:gd name="connsiteY8" fmla="*/ 2311239 h 2953113"/>
              <a:gd name="connsiteX9" fmla="*/ 1998920 w 4019106"/>
              <a:gd name="connsiteY9" fmla="*/ 2821602 h 2953113"/>
              <a:gd name="connsiteX10" fmla="*/ 2179674 w 4019106"/>
              <a:gd name="connsiteY10" fmla="*/ 2949192 h 2953113"/>
              <a:gd name="connsiteX11" fmla="*/ 2711302 w 4019106"/>
              <a:gd name="connsiteY11" fmla="*/ 2906662 h 2953113"/>
              <a:gd name="connsiteX12" fmla="*/ 3179134 w 4019106"/>
              <a:gd name="connsiteY12" fmla="*/ 2768439 h 2953113"/>
              <a:gd name="connsiteX13" fmla="*/ 3540641 w 4019106"/>
              <a:gd name="connsiteY13" fmla="*/ 2736541 h 2953113"/>
              <a:gd name="connsiteX14" fmla="*/ 4019106 w 4019106"/>
              <a:gd name="connsiteY14" fmla="*/ 2736541 h 2953113"/>
              <a:gd name="connsiteX0" fmla="*/ 0 w 4019106"/>
              <a:gd name="connsiteY0" fmla="*/ 2800337 h 2953113"/>
              <a:gd name="connsiteX1" fmla="*/ 297711 w 4019106"/>
              <a:gd name="connsiteY1" fmla="*/ 2747191 h 2953113"/>
              <a:gd name="connsiteX2" fmla="*/ 435934 w 4019106"/>
              <a:gd name="connsiteY2" fmla="*/ 2332504 h 2953113"/>
              <a:gd name="connsiteX3" fmla="*/ 754911 w 4019106"/>
              <a:gd name="connsiteY3" fmla="*/ 748253 h 2953113"/>
              <a:gd name="connsiteX4" fmla="*/ 914399 w 4019106"/>
              <a:gd name="connsiteY4" fmla="*/ 3974 h 2953113"/>
              <a:gd name="connsiteX5" fmla="*/ 1137683 w 4019106"/>
              <a:gd name="connsiteY5" fmla="*/ 482439 h 2953113"/>
              <a:gd name="connsiteX6" fmla="*/ 1382232 w 4019106"/>
              <a:gd name="connsiteY6" fmla="*/ 1120392 h 2953113"/>
              <a:gd name="connsiteX7" fmla="*/ 1616148 w 4019106"/>
              <a:gd name="connsiteY7" fmla="*/ 1737081 h 2953113"/>
              <a:gd name="connsiteX8" fmla="*/ 1828799 w 4019106"/>
              <a:gd name="connsiteY8" fmla="*/ 2311239 h 2953113"/>
              <a:gd name="connsiteX9" fmla="*/ 1998920 w 4019106"/>
              <a:gd name="connsiteY9" fmla="*/ 2821602 h 2953113"/>
              <a:gd name="connsiteX10" fmla="*/ 2179674 w 4019106"/>
              <a:gd name="connsiteY10" fmla="*/ 2949192 h 2953113"/>
              <a:gd name="connsiteX11" fmla="*/ 2711302 w 4019106"/>
              <a:gd name="connsiteY11" fmla="*/ 2906662 h 2953113"/>
              <a:gd name="connsiteX12" fmla="*/ 3179134 w 4019106"/>
              <a:gd name="connsiteY12" fmla="*/ 2768439 h 2953113"/>
              <a:gd name="connsiteX13" fmla="*/ 3540641 w 4019106"/>
              <a:gd name="connsiteY13" fmla="*/ 2736541 h 2953113"/>
              <a:gd name="connsiteX14" fmla="*/ 4019106 w 4019106"/>
              <a:gd name="connsiteY14" fmla="*/ 2736541 h 2953113"/>
              <a:gd name="connsiteX0" fmla="*/ 0 w 4019106"/>
              <a:gd name="connsiteY0" fmla="*/ 2800337 h 2953113"/>
              <a:gd name="connsiteX1" fmla="*/ 297711 w 4019106"/>
              <a:gd name="connsiteY1" fmla="*/ 2747191 h 2953113"/>
              <a:gd name="connsiteX2" fmla="*/ 435934 w 4019106"/>
              <a:gd name="connsiteY2" fmla="*/ 2332504 h 2953113"/>
              <a:gd name="connsiteX3" fmla="*/ 754911 w 4019106"/>
              <a:gd name="connsiteY3" fmla="*/ 748253 h 2953113"/>
              <a:gd name="connsiteX4" fmla="*/ 914399 w 4019106"/>
              <a:gd name="connsiteY4" fmla="*/ 3974 h 2953113"/>
              <a:gd name="connsiteX5" fmla="*/ 1137683 w 4019106"/>
              <a:gd name="connsiteY5" fmla="*/ 482439 h 2953113"/>
              <a:gd name="connsiteX6" fmla="*/ 1382232 w 4019106"/>
              <a:gd name="connsiteY6" fmla="*/ 1120392 h 2953113"/>
              <a:gd name="connsiteX7" fmla="*/ 1616148 w 4019106"/>
              <a:gd name="connsiteY7" fmla="*/ 1737081 h 2953113"/>
              <a:gd name="connsiteX8" fmla="*/ 1828799 w 4019106"/>
              <a:gd name="connsiteY8" fmla="*/ 2311239 h 2953113"/>
              <a:gd name="connsiteX9" fmla="*/ 1998920 w 4019106"/>
              <a:gd name="connsiteY9" fmla="*/ 2821602 h 2953113"/>
              <a:gd name="connsiteX10" fmla="*/ 2179674 w 4019106"/>
              <a:gd name="connsiteY10" fmla="*/ 2949192 h 2953113"/>
              <a:gd name="connsiteX11" fmla="*/ 2711302 w 4019106"/>
              <a:gd name="connsiteY11" fmla="*/ 2906662 h 2953113"/>
              <a:gd name="connsiteX12" fmla="*/ 3179134 w 4019106"/>
              <a:gd name="connsiteY12" fmla="*/ 2768439 h 2953113"/>
              <a:gd name="connsiteX13" fmla="*/ 3540641 w 4019106"/>
              <a:gd name="connsiteY13" fmla="*/ 2736541 h 2953113"/>
              <a:gd name="connsiteX14" fmla="*/ 4019106 w 4019106"/>
              <a:gd name="connsiteY14" fmla="*/ 2736541 h 2953113"/>
              <a:gd name="connsiteX0" fmla="*/ 0 w 4019106"/>
              <a:gd name="connsiteY0" fmla="*/ 2800337 h 2953113"/>
              <a:gd name="connsiteX1" fmla="*/ 297711 w 4019106"/>
              <a:gd name="connsiteY1" fmla="*/ 2747191 h 2953113"/>
              <a:gd name="connsiteX2" fmla="*/ 435934 w 4019106"/>
              <a:gd name="connsiteY2" fmla="*/ 2332504 h 2953113"/>
              <a:gd name="connsiteX3" fmla="*/ 754911 w 4019106"/>
              <a:gd name="connsiteY3" fmla="*/ 748253 h 2953113"/>
              <a:gd name="connsiteX4" fmla="*/ 914399 w 4019106"/>
              <a:gd name="connsiteY4" fmla="*/ 3974 h 2953113"/>
              <a:gd name="connsiteX5" fmla="*/ 1137683 w 4019106"/>
              <a:gd name="connsiteY5" fmla="*/ 482439 h 2953113"/>
              <a:gd name="connsiteX6" fmla="*/ 1382232 w 4019106"/>
              <a:gd name="connsiteY6" fmla="*/ 1120392 h 2953113"/>
              <a:gd name="connsiteX7" fmla="*/ 1616148 w 4019106"/>
              <a:gd name="connsiteY7" fmla="*/ 1737081 h 2953113"/>
              <a:gd name="connsiteX8" fmla="*/ 1796901 w 4019106"/>
              <a:gd name="connsiteY8" fmla="*/ 2311239 h 2953113"/>
              <a:gd name="connsiteX9" fmla="*/ 1998920 w 4019106"/>
              <a:gd name="connsiteY9" fmla="*/ 2821602 h 2953113"/>
              <a:gd name="connsiteX10" fmla="*/ 2179674 w 4019106"/>
              <a:gd name="connsiteY10" fmla="*/ 2949192 h 2953113"/>
              <a:gd name="connsiteX11" fmla="*/ 2711302 w 4019106"/>
              <a:gd name="connsiteY11" fmla="*/ 2906662 h 2953113"/>
              <a:gd name="connsiteX12" fmla="*/ 3179134 w 4019106"/>
              <a:gd name="connsiteY12" fmla="*/ 2768439 h 2953113"/>
              <a:gd name="connsiteX13" fmla="*/ 3540641 w 4019106"/>
              <a:gd name="connsiteY13" fmla="*/ 2736541 h 2953113"/>
              <a:gd name="connsiteX14" fmla="*/ 4019106 w 4019106"/>
              <a:gd name="connsiteY14" fmla="*/ 2736541 h 2953113"/>
              <a:gd name="connsiteX0" fmla="*/ 0 w 4073875"/>
              <a:gd name="connsiteY0" fmla="*/ 2726518 h 2953113"/>
              <a:gd name="connsiteX1" fmla="*/ 352480 w 4073875"/>
              <a:gd name="connsiteY1" fmla="*/ 2747191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70917 w 4073875"/>
              <a:gd name="connsiteY7" fmla="*/ 17370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52480 w 4073875"/>
              <a:gd name="connsiteY1" fmla="*/ 2747191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70917 w 4073875"/>
              <a:gd name="connsiteY7" fmla="*/ 17370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70917 w 4073875"/>
              <a:gd name="connsiteY7" fmla="*/ 17370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70917 w 4073875"/>
              <a:gd name="connsiteY7" fmla="*/ 17370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635518 w 4073875"/>
              <a:gd name="connsiteY2" fmla="*/ 2328367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635518 w 4073875"/>
              <a:gd name="connsiteY2" fmla="*/ 2328367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656205 w 4073875"/>
              <a:gd name="connsiteY2" fmla="*/ 2344917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656205 w 4073875"/>
              <a:gd name="connsiteY2" fmla="*/ 2344917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856 h 2953451"/>
              <a:gd name="connsiteX1" fmla="*/ 362630 w 4073875"/>
              <a:gd name="connsiteY1" fmla="*/ 2705409 h 2953451"/>
              <a:gd name="connsiteX2" fmla="*/ 656205 w 4073875"/>
              <a:gd name="connsiteY2" fmla="*/ 2345255 h 2953451"/>
              <a:gd name="connsiteX3" fmla="*/ 842780 w 4073875"/>
              <a:gd name="connsiteY3" fmla="*/ 761003 h 2953451"/>
              <a:gd name="connsiteX4" fmla="*/ 969168 w 4073875"/>
              <a:gd name="connsiteY4" fmla="*/ 4312 h 2953451"/>
              <a:gd name="connsiteX5" fmla="*/ 1230552 w 4073875"/>
              <a:gd name="connsiteY5" fmla="*/ 482777 h 2953451"/>
              <a:gd name="connsiteX6" fmla="*/ 1437001 w 4073875"/>
              <a:gd name="connsiteY6" fmla="*/ 1120730 h 2953451"/>
              <a:gd name="connsiteX7" fmla="*/ 1620117 w 4073875"/>
              <a:gd name="connsiteY7" fmla="*/ 1712019 h 2953451"/>
              <a:gd name="connsiteX8" fmla="*/ 1826270 w 4073875"/>
              <a:gd name="connsiteY8" fmla="*/ 2298877 h 2953451"/>
              <a:gd name="connsiteX9" fmla="*/ 2053689 w 4073875"/>
              <a:gd name="connsiteY9" fmla="*/ 2821940 h 2953451"/>
              <a:gd name="connsiteX10" fmla="*/ 2234443 w 4073875"/>
              <a:gd name="connsiteY10" fmla="*/ 2949530 h 2953451"/>
              <a:gd name="connsiteX11" fmla="*/ 2766071 w 4073875"/>
              <a:gd name="connsiteY11" fmla="*/ 2907000 h 2953451"/>
              <a:gd name="connsiteX12" fmla="*/ 3233903 w 4073875"/>
              <a:gd name="connsiteY12" fmla="*/ 2768777 h 2953451"/>
              <a:gd name="connsiteX13" fmla="*/ 3595410 w 4073875"/>
              <a:gd name="connsiteY13" fmla="*/ 2736879 h 2953451"/>
              <a:gd name="connsiteX14" fmla="*/ 4073875 w 4073875"/>
              <a:gd name="connsiteY14" fmla="*/ 2736879 h 2953451"/>
              <a:gd name="connsiteX0" fmla="*/ 0 w 4073875"/>
              <a:gd name="connsiteY0" fmla="*/ 2726856 h 2953451"/>
              <a:gd name="connsiteX1" fmla="*/ 362630 w 4073875"/>
              <a:gd name="connsiteY1" fmla="*/ 2705409 h 2953451"/>
              <a:gd name="connsiteX2" fmla="*/ 656205 w 4073875"/>
              <a:gd name="connsiteY2" fmla="*/ 2345255 h 2953451"/>
              <a:gd name="connsiteX3" fmla="*/ 842780 w 4073875"/>
              <a:gd name="connsiteY3" fmla="*/ 761003 h 2953451"/>
              <a:gd name="connsiteX4" fmla="*/ 969168 w 4073875"/>
              <a:gd name="connsiteY4" fmla="*/ 4312 h 2953451"/>
              <a:gd name="connsiteX5" fmla="*/ 1230552 w 4073875"/>
              <a:gd name="connsiteY5" fmla="*/ 482777 h 2953451"/>
              <a:gd name="connsiteX6" fmla="*/ 1437001 w 4073875"/>
              <a:gd name="connsiteY6" fmla="*/ 1120730 h 2953451"/>
              <a:gd name="connsiteX7" fmla="*/ 1620117 w 4073875"/>
              <a:gd name="connsiteY7" fmla="*/ 1712019 h 2953451"/>
              <a:gd name="connsiteX8" fmla="*/ 1826270 w 4073875"/>
              <a:gd name="connsiteY8" fmla="*/ 2298877 h 2953451"/>
              <a:gd name="connsiteX9" fmla="*/ 2053689 w 4073875"/>
              <a:gd name="connsiteY9" fmla="*/ 2821940 h 2953451"/>
              <a:gd name="connsiteX10" fmla="*/ 2234443 w 4073875"/>
              <a:gd name="connsiteY10" fmla="*/ 2949530 h 2953451"/>
              <a:gd name="connsiteX11" fmla="*/ 2766071 w 4073875"/>
              <a:gd name="connsiteY11" fmla="*/ 2907000 h 2953451"/>
              <a:gd name="connsiteX12" fmla="*/ 3233903 w 4073875"/>
              <a:gd name="connsiteY12" fmla="*/ 2768777 h 2953451"/>
              <a:gd name="connsiteX13" fmla="*/ 3595410 w 4073875"/>
              <a:gd name="connsiteY13" fmla="*/ 2736879 h 2953451"/>
              <a:gd name="connsiteX14" fmla="*/ 4073875 w 4073875"/>
              <a:gd name="connsiteY14" fmla="*/ 2736879 h 2953451"/>
              <a:gd name="connsiteX0" fmla="*/ 0 w 4073875"/>
              <a:gd name="connsiteY0" fmla="*/ 2726856 h 2953451"/>
              <a:gd name="connsiteX1" fmla="*/ 362630 w 4073875"/>
              <a:gd name="connsiteY1" fmla="*/ 2705409 h 2953451"/>
              <a:gd name="connsiteX2" fmla="*/ 656205 w 4073875"/>
              <a:gd name="connsiteY2" fmla="*/ 2345255 h 2953451"/>
              <a:gd name="connsiteX3" fmla="*/ 842780 w 4073875"/>
              <a:gd name="connsiteY3" fmla="*/ 761003 h 2953451"/>
              <a:gd name="connsiteX4" fmla="*/ 969168 w 4073875"/>
              <a:gd name="connsiteY4" fmla="*/ 4312 h 2953451"/>
              <a:gd name="connsiteX5" fmla="*/ 1230552 w 4073875"/>
              <a:gd name="connsiteY5" fmla="*/ 482777 h 2953451"/>
              <a:gd name="connsiteX6" fmla="*/ 1437001 w 4073875"/>
              <a:gd name="connsiteY6" fmla="*/ 1120730 h 2953451"/>
              <a:gd name="connsiteX7" fmla="*/ 1620117 w 4073875"/>
              <a:gd name="connsiteY7" fmla="*/ 1712019 h 2953451"/>
              <a:gd name="connsiteX8" fmla="*/ 1826270 w 4073875"/>
              <a:gd name="connsiteY8" fmla="*/ 2298877 h 2953451"/>
              <a:gd name="connsiteX9" fmla="*/ 2053689 w 4073875"/>
              <a:gd name="connsiteY9" fmla="*/ 2821940 h 2953451"/>
              <a:gd name="connsiteX10" fmla="*/ 2234443 w 4073875"/>
              <a:gd name="connsiteY10" fmla="*/ 2949530 h 2953451"/>
              <a:gd name="connsiteX11" fmla="*/ 2766071 w 4073875"/>
              <a:gd name="connsiteY11" fmla="*/ 2907000 h 2953451"/>
              <a:gd name="connsiteX12" fmla="*/ 3233903 w 4073875"/>
              <a:gd name="connsiteY12" fmla="*/ 2768777 h 2953451"/>
              <a:gd name="connsiteX13" fmla="*/ 3595410 w 4073875"/>
              <a:gd name="connsiteY13" fmla="*/ 2736879 h 2953451"/>
              <a:gd name="connsiteX14" fmla="*/ 4073875 w 4073875"/>
              <a:gd name="connsiteY14" fmla="*/ 2736879 h 2953451"/>
              <a:gd name="connsiteX0" fmla="*/ 0 w 4073875"/>
              <a:gd name="connsiteY0" fmla="*/ 2726856 h 2953451"/>
              <a:gd name="connsiteX1" fmla="*/ 362630 w 4073875"/>
              <a:gd name="connsiteY1" fmla="*/ 2705409 h 2953451"/>
              <a:gd name="connsiteX2" fmla="*/ 656205 w 4073875"/>
              <a:gd name="connsiteY2" fmla="*/ 2345255 h 2953451"/>
              <a:gd name="connsiteX3" fmla="*/ 842780 w 4073875"/>
              <a:gd name="connsiteY3" fmla="*/ 761003 h 2953451"/>
              <a:gd name="connsiteX4" fmla="*/ 969168 w 4073875"/>
              <a:gd name="connsiteY4" fmla="*/ 4312 h 2953451"/>
              <a:gd name="connsiteX5" fmla="*/ 1230552 w 4073875"/>
              <a:gd name="connsiteY5" fmla="*/ 482777 h 2953451"/>
              <a:gd name="connsiteX6" fmla="*/ 1437001 w 4073875"/>
              <a:gd name="connsiteY6" fmla="*/ 1120730 h 2953451"/>
              <a:gd name="connsiteX7" fmla="*/ 1620117 w 4073875"/>
              <a:gd name="connsiteY7" fmla="*/ 1712019 h 2953451"/>
              <a:gd name="connsiteX8" fmla="*/ 1826270 w 4073875"/>
              <a:gd name="connsiteY8" fmla="*/ 2298877 h 2953451"/>
              <a:gd name="connsiteX9" fmla="*/ 2053689 w 4073875"/>
              <a:gd name="connsiteY9" fmla="*/ 2821940 h 2953451"/>
              <a:gd name="connsiteX10" fmla="*/ 2234443 w 4073875"/>
              <a:gd name="connsiteY10" fmla="*/ 2949530 h 2953451"/>
              <a:gd name="connsiteX11" fmla="*/ 2766071 w 4073875"/>
              <a:gd name="connsiteY11" fmla="*/ 2907000 h 2953451"/>
              <a:gd name="connsiteX12" fmla="*/ 3233903 w 4073875"/>
              <a:gd name="connsiteY12" fmla="*/ 2768777 h 2953451"/>
              <a:gd name="connsiteX13" fmla="*/ 3595410 w 4073875"/>
              <a:gd name="connsiteY13" fmla="*/ 2736879 h 2953451"/>
              <a:gd name="connsiteX14" fmla="*/ 4073875 w 4073875"/>
              <a:gd name="connsiteY14" fmla="*/ 2736879 h 2953451"/>
              <a:gd name="connsiteX0" fmla="*/ 0 w 4283425"/>
              <a:gd name="connsiteY0" fmla="*/ 2736381 h 2953451"/>
              <a:gd name="connsiteX1" fmla="*/ 572180 w 4283425"/>
              <a:gd name="connsiteY1" fmla="*/ 2705409 h 2953451"/>
              <a:gd name="connsiteX2" fmla="*/ 865755 w 4283425"/>
              <a:gd name="connsiteY2" fmla="*/ 2345255 h 2953451"/>
              <a:gd name="connsiteX3" fmla="*/ 1052330 w 4283425"/>
              <a:gd name="connsiteY3" fmla="*/ 761003 h 2953451"/>
              <a:gd name="connsiteX4" fmla="*/ 1178718 w 4283425"/>
              <a:gd name="connsiteY4" fmla="*/ 4312 h 2953451"/>
              <a:gd name="connsiteX5" fmla="*/ 1440102 w 4283425"/>
              <a:gd name="connsiteY5" fmla="*/ 482777 h 2953451"/>
              <a:gd name="connsiteX6" fmla="*/ 1646551 w 4283425"/>
              <a:gd name="connsiteY6" fmla="*/ 1120730 h 2953451"/>
              <a:gd name="connsiteX7" fmla="*/ 1829667 w 4283425"/>
              <a:gd name="connsiteY7" fmla="*/ 1712019 h 2953451"/>
              <a:gd name="connsiteX8" fmla="*/ 2035820 w 4283425"/>
              <a:gd name="connsiteY8" fmla="*/ 2298877 h 2953451"/>
              <a:gd name="connsiteX9" fmla="*/ 2263239 w 4283425"/>
              <a:gd name="connsiteY9" fmla="*/ 2821940 h 2953451"/>
              <a:gd name="connsiteX10" fmla="*/ 2443993 w 4283425"/>
              <a:gd name="connsiteY10" fmla="*/ 2949530 h 2953451"/>
              <a:gd name="connsiteX11" fmla="*/ 2975621 w 4283425"/>
              <a:gd name="connsiteY11" fmla="*/ 2907000 h 2953451"/>
              <a:gd name="connsiteX12" fmla="*/ 3443453 w 4283425"/>
              <a:gd name="connsiteY12" fmla="*/ 2768777 h 2953451"/>
              <a:gd name="connsiteX13" fmla="*/ 3804960 w 4283425"/>
              <a:gd name="connsiteY13" fmla="*/ 2736879 h 2953451"/>
              <a:gd name="connsiteX14" fmla="*/ 4283425 w 4283425"/>
              <a:gd name="connsiteY14" fmla="*/ 2736879 h 2953451"/>
              <a:gd name="connsiteX0" fmla="*/ 0 w 4571365"/>
              <a:gd name="connsiteY0" fmla="*/ 2736381 h 2953451"/>
              <a:gd name="connsiteX1" fmla="*/ 860120 w 4571365"/>
              <a:gd name="connsiteY1" fmla="*/ 2705409 h 2953451"/>
              <a:gd name="connsiteX2" fmla="*/ 1153695 w 4571365"/>
              <a:gd name="connsiteY2" fmla="*/ 2345255 h 2953451"/>
              <a:gd name="connsiteX3" fmla="*/ 1340270 w 4571365"/>
              <a:gd name="connsiteY3" fmla="*/ 761003 h 2953451"/>
              <a:gd name="connsiteX4" fmla="*/ 1466658 w 4571365"/>
              <a:gd name="connsiteY4" fmla="*/ 4312 h 2953451"/>
              <a:gd name="connsiteX5" fmla="*/ 1728042 w 4571365"/>
              <a:gd name="connsiteY5" fmla="*/ 482777 h 2953451"/>
              <a:gd name="connsiteX6" fmla="*/ 1934491 w 4571365"/>
              <a:gd name="connsiteY6" fmla="*/ 1120730 h 2953451"/>
              <a:gd name="connsiteX7" fmla="*/ 2117607 w 4571365"/>
              <a:gd name="connsiteY7" fmla="*/ 1712019 h 2953451"/>
              <a:gd name="connsiteX8" fmla="*/ 2323760 w 4571365"/>
              <a:gd name="connsiteY8" fmla="*/ 2298877 h 2953451"/>
              <a:gd name="connsiteX9" fmla="*/ 2551179 w 4571365"/>
              <a:gd name="connsiteY9" fmla="*/ 2821940 h 2953451"/>
              <a:gd name="connsiteX10" fmla="*/ 2731933 w 4571365"/>
              <a:gd name="connsiteY10" fmla="*/ 2949530 h 2953451"/>
              <a:gd name="connsiteX11" fmla="*/ 3263561 w 4571365"/>
              <a:gd name="connsiteY11" fmla="*/ 2907000 h 2953451"/>
              <a:gd name="connsiteX12" fmla="*/ 3731393 w 4571365"/>
              <a:gd name="connsiteY12" fmla="*/ 2768777 h 2953451"/>
              <a:gd name="connsiteX13" fmla="*/ 4092900 w 4571365"/>
              <a:gd name="connsiteY13" fmla="*/ 2736879 h 2953451"/>
              <a:gd name="connsiteX14" fmla="*/ 4571365 w 4571365"/>
              <a:gd name="connsiteY14" fmla="*/ 2736879 h 29534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4571365" h="2953451">
                <a:moveTo>
                  <a:pt x="0" y="2736381"/>
                </a:moveTo>
                <a:cubicBezTo>
                  <a:pt x="50947" y="2738377"/>
                  <a:pt x="786182" y="2739776"/>
                  <a:pt x="860120" y="2705409"/>
                </a:cubicBezTo>
                <a:cubicBezTo>
                  <a:pt x="995465" y="2632506"/>
                  <a:pt x="1073670" y="2592368"/>
                  <a:pt x="1153695" y="2345255"/>
                </a:cubicBezTo>
                <a:cubicBezTo>
                  <a:pt x="1233720" y="2098142"/>
                  <a:pt x="1288110" y="1151160"/>
                  <a:pt x="1340270" y="761003"/>
                </a:cubicBezTo>
                <a:cubicBezTo>
                  <a:pt x="1392431" y="370846"/>
                  <a:pt x="1402029" y="50683"/>
                  <a:pt x="1466658" y="4312"/>
                </a:cubicBezTo>
                <a:cubicBezTo>
                  <a:pt x="1531287" y="-42059"/>
                  <a:pt x="1650070" y="296707"/>
                  <a:pt x="1728042" y="482777"/>
                </a:cubicBezTo>
                <a:cubicBezTo>
                  <a:pt x="1806014" y="668847"/>
                  <a:pt x="1869564" y="915856"/>
                  <a:pt x="1934491" y="1120730"/>
                </a:cubicBezTo>
                <a:cubicBezTo>
                  <a:pt x="1999419" y="1325604"/>
                  <a:pt x="2052729" y="1515661"/>
                  <a:pt x="2117607" y="1712019"/>
                </a:cubicBezTo>
                <a:cubicBezTo>
                  <a:pt x="2182485" y="1908377"/>
                  <a:pt x="2251498" y="2113890"/>
                  <a:pt x="2323760" y="2298877"/>
                </a:cubicBezTo>
                <a:cubicBezTo>
                  <a:pt x="2396022" y="2483864"/>
                  <a:pt x="2483150" y="2713498"/>
                  <a:pt x="2551179" y="2821940"/>
                </a:cubicBezTo>
                <a:cubicBezTo>
                  <a:pt x="2619208" y="2930382"/>
                  <a:pt x="2613203" y="2935353"/>
                  <a:pt x="2731933" y="2949530"/>
                </a:cubicBezTo>
                <a:cubicBezTo>
                  <a:pt x="2850663" y="2963707"/>
                  <a:pt x="3096984" y="2937125"/>
                  <a:pt x="3263561" y="2907000"/>
                </a:cubicBezTo>
                <a:cubicBezTo>
                  <a:pt x="3430138" y="2876875"/>
                  <a:pt x="3593170" y="2797131"/>
                  <a:pt x="3731393" y="2768777"/>
                </a:cubicBezTo>
                <a:cubicBezTo>
                  <a:pt x="3869616" y="2740423"/>
                  <a:pt x="3952905" y="2742195"/>
                  <a:pt x="4092900" y="2736879"/>
                </a:cubicBezTo>
                <a:cubicBezTo>
                  <a:pt x="4232895" y="2731563"/>
                  <a:pt x="4571365" y="2736879"/>
                  <a:pt x="4571365" y="2736879"/>
                </a:cubicBezTo>
              </a:path>
            </a:pathLst>
          </a:custGeom>
          <a:noFill/>
          <a:ln w="28575"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75" name="TextovéPole 74"/>
          <p:cNvSpPr txBox="1"/>
          <p:nvPr/>
        </p:nvSpPr>
        <p:spPr>
          <a:xfrm>
            <a:off x="4429671" y="6339018"/>
            <a:ext cx="2386804" cy="32637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1800"/>
              </a:lnSpc>
            </a:pPr>
            <a:r>
              <a:rPr lang="cs-CZ" dirty="0"/>
              <a:t>repolarizace</a:t>
            </a:r>
          </a:p>
        </p:txBody>
      </p:sp>
      <p:cxnSp>
        <p:nvCxnSpPr>
          <p:cNvPr id="76" name="Přímá spojnice 75"/>
          <p:cNvCxnSpPr/>
          <p:nvPr/>
        </p:nvCxnSpPr>
        <p:spPr>
          <a:xfrm flipV="1">
            <a:off x="4895525" y="5420563"/>
            <a:ext cx="489984" cy="7637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9" name="Přímá spojnice 78"/>
          <p:cNvCxnSpPr/>
          <p:nvPr/>
        </p:nvCxnSpPr>
        <p:spPr>
          <a:xfrm flipV="1">
            <a:off x="2814101" y="4848280"/>
            <a:ext cx="1363409" cy="106127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Přímá spojnice 76">
            <a:extLst>
              <a:ext uri="{FF2B5EF4-FFF2-40B4-BE49-F238E27FC236}">
                <a16:creationId xmlns:a16="http://schemas.microsoft.com/office/drawing/2014/main" id="{D783EB5C-5E0D-44BB-B9CC-0A217EAAB992}"/>
              </a:ext>
            </a:extLst>
          </p:cNvPr>
          <p:cNvCxnSpPr>
            <a:cxnSpLocks/>
          </p:cNvCxnSpPr>
          <p:nvPr/>
        </p:nvCxnSpPr>
        <p:spPr>
          <a:xfrm flipV="1">
            <a:off x="1942945" y="4623760"/>
            <a:ext cx="1682385" cy="236365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TextovéPole 5">
            <a:extLst>
              <a:ext uri="{FF2B5EF4-FFF2-40B4-BE49-F238E27FC236}">
                <a16:creationId xmlns:a16="http://schemas.microsoft.com/office/drawing/2014/main" id="{7A94448F-DD42-4A05-87E9-4D76EAB52809}"/>
              </a:ext>
            </a:extLst>
          </p:cNvPr>
          <p:cNvSpPr txBox="1"/>
          <p:nvPr/>
        </p:nvSpPr>
        <p:spPr>
          <a:xfrm>
            <a:off x="4738509" y="2874650"/>
            <a:ext cx="7776275" cy="130805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/>
            <a:r>
              <a:rPr lang="cs-CZ" dirty="0">
                <a:latin typeface="+mn-lt"/>
              </a:rPr>
              <a:t>Vznik lokálních proudů </a:t>
            </a:r>
            <a:r>
              <a:rPr lang="cs-CZ" sz="1100" dirty="0">
                <a:latin typeface="+mn-lt"/>
              </a:rPr>
              <a:t>- kladné náboje na povrchu membrány před  a za AP</a:t>
            </a:r>
          </a:p>
          <a:p>
            <a:pPr algn="l"/>
            <a:r>
              <a:rPr lang="cs-CZ" sz="1100" dirty="0">
                <a:latin typeface="+mn-lt"/>
              </a:rPr>
              <a:t> se přesouvají do oblasti negativity vytvořené AP a naopak, na vnitřní straně se kladné náboje přesouvají </a:t>
            </a:r>
          </a:p>
          <a:p>
            <a:pPr algn="l"/>
            <a:r>
              <a:rPr lang="cs-CZ" sz="1100" dirty="0">
                <a:latin typeface="+mn-lt"/>
              </a:rPr>
              <a:t>z oblasti AP do sousedních oblastí s negativním potenciálem. Místní proudy způsobují elektrofonickou depolarizaci</a:t>
            </a:r>
          </a:p>
          <a:p>
            <a:pPr algn="l"/>
            <a:r>
              <a:rPr lang="cs-CZ" sz="1100" dirty="0">
                <a:latin typeface="+mn-lt"/>
              </a:rPr>
              <a:t>Sousedních oblastí, při které se mění permeabilita membrány – pokud dojde  k </a:t>
            </a:r>
            <a:r>
              <a:rPr lang="cs-CZ" sz="1100" dirty="0" err="1">
                <a:latin typeface="+mn-lt"/>
              </a:rPr>
              <a:t>nadprahové</a:t>
            </a:r>
            <a:r>
              <a:rPr lang="cs-CZ" sz="1100" dirty="0">
                <a:latin typeface="+mn-lt"/>
              </a:rPr>
              <a:t> změně-</a:t>
            </a:r>
          </a:p>
          <a:p>
            <a:pPr algn="l"/>
            <a:r>
              <a:rPr lang="cs-CZ" sz="1100" dirty="0">
                <a:latin typeface="+mn-lt"/>
              </a:rPr>
              <a:t>vznikne propagující se  AP, který se šíří jen dopředu, protože oblast membrány, kde se právě nacházel,</a:t>
            </a:r>
          </a:p>
          <a:p>
            <a:pPr algn="l"/>
            <a:r>
              <a:rPr lang="cs-CZ" sz="1100" dirty="0">
                <a:latin typeface="+mn-lt"/>
              </a:rPr>
              <a:t>je v refrakterním stavu. </a:t>
            </a:r>
          </a:p>
        </p:txBody>
      </p:sp>
      <p:cxnSp>
        <p:nvCxnSpPr>
          <p:cNvPr id="81" name="Přímá spojnice 80">
            <a:extLst>
              <a:ext uri="{FF2B5EF4-FFF2-40B4-BE49-F238E27FC236}">
                <a16:creationId xmlns:a16="http://schemas.microsoft.com/office/drawing/2014/main" id="{F73F2D37-C8B1-4F0E-AD65-6D9B77106C9E}"/>
              </a:ext>
            </a:extLst>
          </p:cNvPr>
          <p:cNvCxnSpPr>
            <a:cxnSpLocks/>
          </p:cNvCxnSpPr>
          <p:nvPr/>
        </p:nvCxnSpPr>
        <p:spPr>
          <a:xfrm flipH="1" flipV="1">
            <a:off x="6064901" y="5957646"/>
            <a:ext cx="39853" cy="67567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TextovéPole 7">
            <a:extLst>
              <a:ext uri="{FF2B5EF4-FFF2-40B4-BE49-F238E27FC236}">
                <a16:creationId xmlns:a16="http://schemas.microsoft.com/office/drawing/2014/main" id="{B035D762-68BB-4D27-B165-8EB808625C31}"/>
              </a:ext>
            </a:extLst>
          </p:cNvPr>
          <p:cNvSpPr txBox="1"/>
          <p:nvPr/>
        </p:nvSpPr>
        <p:spPr>
          <a:xfrm>
            <a:off x="5023638" y="5923097"/>
            <a:ext cx="3894592" cy="80021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cs-CZ" sz="1800" dirty="0"/>
              <a:t>membrána v relativní refrakterní fázi</a:t>
            </a:r>
          </a:p>
          <a:p>
            <a:pPr algn="l"/>
            <a:endParaRPr lang="cs-CZ" sz="2800" dirty="0" err="1">
              <a:latin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295724375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2" grpId="0"/>
      <p:bldP spid="203" grpId="0"/>
      <p:bldP spid="204" grpId="0"/>
      <p:bldP spid="209" grpId="0"/>
      <p:bldP spid="80" grpId="0" animBg="1"/>
      <p:bldP spid="75" grpId="0"/>
    </p:bld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olný tvar 1"/>
          <p:cNvSpPr/>
          <p:nvPr/>
        </p:nvSpPr>
        <p:spPr>
          <a:xfrm>
            <a:off x="2143736" y="197402"/>
            <a:ext cx="7704856" cy="4389414"/>
          </a:xfrm>
          <a:custGeom>
            <a:avLst/>
            <a:gdLst>
              <a:gd name="connsiteX0" fmla="*/ 1219064 w 4199729"/>
              <a:gd name="connsiteY0" fmla="*/ 1212284 h 4338987"/>
              <a:gd name="connsiteX1" fmla="*/ 1356224 w 4199729"/>
              <a:gd name="connsiteY1" fmla="*/ 1578044 h 4338987"/>
              <a:gd name="connsiteX2" fmla="*/ 1550534 w 4199729"/>
              <a:gd name="connsiteY2" fmla="*/ 1658054 h 4338987"/>
              <a:gd name="connsiteX3" fmla="*/ 1904864 w 4199729"/>
              <a:gd name="connsiteY3" fmla="*/ 1680914 h 4338987"/>
              <a:gd name="connsiteX4" fmla="*/ 2019164 w 4199729"/>
              <a:gd name="connsiteY4" fmla="*/ 1543754 h 4338987"/>
              <a:gd name="connsiteX5" fmla="*/ 2122034 w 4199729"/>
              <a:gd name="connsiteY5" fmla="*/ 1292294 h 4338987"/>
              <a:gd name="connsiteX6" fmla="*/ 2122034 w 4199729"/>
              <a:gd name="connsiteY6" fmla="*/ 1120844 h 4338987"/>
              <a:gd name="connsiteX7" fmla="*/ 2087744 w 4199729"/>
              <a:gd name="connsiteY7" fmla="*/ 812234 h 4338987"/>
              <a:gd name="connsiteX8" fmla="*/ 2076314 w 4199729"/>
              <a:gd name="connsiteY8" fmla="*/ 777944 h 4338987"/>
              <a:gd name="connsiteX9" fmla="*/ 2167754 w 4199729"/>
              <a:gd name="connsiteY9" fmla="*/ 1086554 h 4338987"/>
              <a:gd name="connsiteX10" fmla="*/ 2213474 w 4199729"/>
              <a:gd name="connsiteY10" fmla="*/ 1269434 h 4338987"/>
              <a:gd name="connsiteX11" fmla="*/ 2282054 w 4199729"/>
              <a:gd name="connsiteY11" fmla="*/ 1303724 h 4338987"/>
              <a:gd name="connsiteX12" fmla="*/ 2327774 w 4199729"/>
              <a:gd name="connsiteY12" fmla="*/ 1166564 h 4338987"/>
              <a:gd name="connsiteX13" fmla="*/ 2464934 w 4199729"/>
              <a:gd name="connsiteY13" fmla="*/ 880814 h 4338987"/>
              <a:gd name="connsiteX14" fmla="*/ 2556374 w 4199729"/>
              <a:gd name="connsiteY14" fmla="*/ 640784 h 4338987"/>
              <a:gd name="connsiteX15" fmla="*/ 2613524 w 4199729"/>
              <a:gd name="connsiteY15" fmla="*/ 537914 h 4338987"/>
              <a:gd name="connsiteX16" fmla="*/ 2556374 w 4199729"/>
              <a:gd name="connsiteY16" fmla="*/ 789374 h 4338987"/>
              <a:gd name="connsiteX17" fmla="*/ 2442074 w 4199729"/>
              <a:gd name="connsiteY17" fmla="*/ 1097984 h 4338987"/>
              <a:gd name="connsiteX18" fmla="*/ 2373494 w 4199729"/>
              <a:gd name="connsiteY18" fmla="*/ 1406594 h 4338987"/>
              <a:gd name="connsiteX19" fmla="*/ 2556374 w 4199729"/>
              <a:gd name="connsiteY19" fmla="*/ 1578044 h 4338987"/>
              <a:gd name="connsiteX20" fmla="*/ 2876414 w 4199729"/>
              <a:gd name="connsiteY20" fmla="*/ 1658054 h 4338987"/>
              <a:gd name="connsiteX21" fmla="*/ 3185024 w 4199729"/>
              <a:gd name="connsiteY21" fmla="*/ 1658054 h 4338987"/>
              <a:gd name="connsiteX22" fmla="*/ 3367904 w 4199729"/>
              <a:gd name="connsiteY22" fmla="*/ 1566614 h 4338987"/>
              <a:gd name="connsiteX23" fmla="*/ 3470774 w 4199729"/>
              <a:gd name="connsiteY23" fmla="*/ 1372304 h 4338987"/>
              <a:gd name="connsiteX24" fmla="*/ 3459344 w 4199729"/>
              <a:gd name="connsiteY24" fmla="*/ 1097984 h 4338987"/>
              <a:gd name="connsiteX25" fmla="*/ 3447914 w 4199729"/>
              <a:gd name="connsiteY25" fmla="*/ 777944 h 4338987"/>
              <a:gd name="connsiteX26" fmla="*/ 3756524 w 4199729"/>
              <a:gd name="connsiteY26" fmla="*/ 572204 h 4338987"/>
              <a:gd name="connsiteX27" fmla="*/ 3996554 w 4199729"/>
              <a:gd name="connsiteY27" fmla="*/ 92144 h 4338987"/>
              <a:gd name="connsiteX28" fmla="*/ 4030844 w 4199729"/>
              <a:gd name="connsiteY28" fmla="*/ 12134 h 4338987"/>
              <a:gd name="connsiteX29" fmla="*/ 4007984 w 4199729"/>
              <a:gd name="connsiteY29" fmla="*/ 252164 h 4338987"/>
              <a:gd name="connsiteX30" fmla="*/ 3825104 w 4199729"/>
              <a:gd name="connsiteY30" fmla="*/ 652214 h 4338987"/>
              <a:gd name="connsiteX31" fmla="*/ 3642224 w 4199729"/>
              <a:gd name="connsiteY31" fmla="*/ 789374 h 4338987"/>
              <a:gd name="connsiteX32" fmla="*/ 3527924 w 4199729"/>
              <a:gd name="connsiteY32" fmla="*/ 892244 h 4338987"/>
              <a:gd name="connsiteX33" fmla="*/ 3859394 w 4199729"/>
              <a:gd name="connsiteY33" fmla="*/ 846524 h 4338987"/>
              <a:gd name="connsiteX34" fmla="*/ 4190864 w 4199729"/>
              <a:gd name="connsiteY34" fmla="*/ 720794 h 4338987"/>
              <a:gd name="connsiteX35" fmla="*/ 4076564 w 4199729"/>
              <a:gd name="connsiteY35" fmla="*/ 892244 h 4338987"/>
              <a:gd name="connsiteX36" fmla="*/ 3779384 w 4199729"/>
              <a:gd name="connsiteY36" fmla="*/ 937964 h 4338987"/>
              <a:gd name="connsiteX37" fmla="*/ 3607934 w 4199729"/>
              <a:gd name="connsiteY37" fmla="*/ 995114 h 4338987"/>
              <a:gd name="connsiteX38" fmla="*/ 3653654 w 4199729"/>
              <a:gd name="connsiteY38" fmla="*/ 1235144 h 4338987"/>
              <a:gd name="connsiteX39" fmla="*/ 3619364 w 4199729"/>
              <a:gd name="connsiteY39" fmla="*/ 1532324 h 4338987"/>
              <a:gd name="connsiteX40" fmla="*/ 3459344 w 4199729"/>
              <a:gd name="connsiteY40" fmla="*/ 1726634 h 4338987"/>
              <a:gd name="connsiteX41" fmla="*/ 3276464 w 4199729"/>
              <a:gd name="connsiteY41" fmla="*/ 2035244 h 4338987"/>
              <a:gd name="connsiteX42" fmla="*/ 3230744 w 4199729"/>
              <a:gd name="connsiteY42" fmla="*/ 2309564 h 4338987"/>
              <a:gd name="connsiteX43" fmla="*/ 3402194 w 4199729"/>
              <a:gd name="connsiteY43" fmla="*/ 2458154 h 4338987"/>
              <a:gd name="connsiteX44" fmla="*/ 3756524 w 4199729"/>
              <a:gd name="connsiteY44" fmla="*/ 2663894 h 4338987"/>
              <a:gd name="connsiteX45" fmla="*/ 4076564 w 4199729"/>
              <a:gd name="connsiteY45" fmla="*/ 2778194 h 4338987"/>
              <a:gd name="connsiteX46" fmla="*/ 4076564 w 4199729"/>
              <a:gd name="connsiteY46" fmla="*/ 2881064 h 4338987"/>
              <a:gd name="connsiteX47" fmla="*/ 3767954 w 4199729"/>
              <a:gd name="connsiteY47" fmla="*/ 2869634 h 4338987"/>
              <a:gd name="connsiteX48" fmla="*/ 3402194 w 4199729"/>
              <a:gd name="connsiteY48" fmla="*/ 2732474 h 4338987"/>
              <a:gd name="connsiteX49" fmla="*/ 3082154 w 4199729"/>
              <a:gd name="connsiteY49" fmla="*/ 2663894 h 4338987"/>
              <a:gd name="connsiteX50" fmla="*/ 2956424 w 4199729"/>
              <a:gd name="connsiteY50" fmla="*/ 2698184 h 4338987"/>
              <a:gd name="connsiteX51" fmla="*/ 2819264 w 4199729"/>
              <a:gd name="connsiteY51" fmla="*/ 2823914 h 4338987"/>
              <a:gd name="connsiteX52" fmla="*/ 2762114 w 4199729"/>
              <a:gd name="connsiteY52" fmla="*/ 2995364 h 4338987"/>
              <a:gd name="connsiteX53" fmla="*/ 2967854 w 4199729"/>
              <a:gd name="connsiteY53" fmla="*/ 3132524 h 4338987"/>
              <a:gd name="connsiteX54" fmla="*/ 3173594 w 4199729"/>
              <a:gd name="connsiteY54" fmla="*/ 3269684 h 4338987"/>
              <a:gd name="connsiteX55" fmla="*/ 3345044 w 4199729"/>
              <a:gd name="connsiteY55" fmla="*/ 3303974 h 4338987"/>
              <a:gd name="connsiteX56" fmla="*/ 3265034 w 4199729"/>
              <a:gd name="connsiteY56" fmla="*/ 3395414 h 4338987"/>
              <a:gd name="connsiteX57" fmla="*/ 3002144 w 4199729"/>
              <a:gd name="connsiteY57" fmla="*/ 3303974 h 4338987"/>
              <a:gd name="connsiteX58" fmla="*/ 2750684 w 4199729"/>
              <a:gd name="connsiteY58" fmla="*/ 3189674 h 4338987"/>
              <a:gd name="connsiteX59" fmla="*/ 2636384 w 4199729"/>
              <a:gd name="connsiteY59" fmla="*/ 3098234 h 4338987"/>
              <a:gd name="connsiteX60" fmla="*/ 2567804 w 4199729"/>
              <a:gd name="connsiteY60" fmla="*/ 3109664 h 4338987"/>
              <a:gd name="connsiteX61" fmla="*/ 2556374 w 4199729"/>
              <a:gd name="connsiteY61" fmla="*/ 3326834 h 4338987"/>
              <a:gd name="connsiteX62" fmla="*/ 2670674 w 4199729"/>
              <a:gd name="connsiteY62" fmla="*/ 3555434 h 4338987"/>
              <a:gd name="connsiteX63" fmla="*/ 2727824 w 4199729"/>
              <a:gd name="connsiteY63" fmla="*/ 4024064 h 4338987"/>
              <a:gd name="connsiteX64" fmla="*/ 2693534 w 4199729"/>
              <a:gd name="connsiteY64" fmla="*/ 4184084 h 4338987"/>
              <a:gd name="connsiteX65" fmla="*/ 2533514 w 4199729"/>
              <a:gd name="connsiteY65" fmla="*/ 4138364 h 4338987"/>
              <a:gd name="connsiteX66" fmla="*/ 2533514 w 4199729"/>
              <a:gd name="connsiteY66" fmla="*/ 3909764 h 4338987"/>
              <a:gd name="connsiteX67" fmla="*/ 2430644 w 4199729"/>
              <a:gd name="connsiteY67" fmla="*/ 3566864 h 4338987"/>
              <a:gd name="connsiteX68" fmla="*/ 2304914 w 4199729"/>
              <a:gd name="connsiteY68" fmla="*/ 3166814 h 4338987"/>
              <a:gd name="connsiteX69" fmla="*/ 2259194 w 4199729"/>
              <a:gd name="connsiteY69" fmla="*/ 3063944 h 4338987"/>
              <a:gd name="connsiteX70" fmla="*/ 2076314 w 4199729"/>
              <a:gd name="connsiteY70" fmla="*/ 2949644 h 4338987"/>
              <a:gd name="connsiteX71" fmla="*/ 1847714 w 4199729"/>
              <a:gd name="connsiteY71" fmla="*/ 3029654 h 4338987"/>
              <a:gd name="connsiteX72" fmla="*/ 1413374 w 4199729"/>
              <a:gd name="connsiteY72" fmla="*/ 3361124 h 4338987"/>
              <a:gd name="connsiteX73" fmla="*/ 1379084 w 4199729"/>
              <a:gd name="connsiteY73" fmla="*/ 3681164 h 4338987"/>
              <a:gd name="connsiteX74" fmla="*/ 1379084 w 4199729"/>
              <a:gd name="connsiteY74" fmla="*/ 3989774 h 4338987"/>
              <a:gd name="connsiteX75" fmla="*/ 1287644 w 4199729"/>
              <a:gd name="connsiteY75" fmla="*/ 4309814 h 4338987"/>
              <a:gd name="connsiteX76" fmla="*/ 1196204 w 4199729"/>
              <a:gd name="connsiteY76" fmla="*/ 4298384 h 4338987"/>
              <a:gd name="connsiteX77" fmla="*/ 1184774 w 4199729"/>
              <a:gd name="connsiteY77" fmla="*/ 4081214 h 4338987"/>
              <a:gd name="connsiteX78" fmla="*/ 1196204 w 4199729"/>
              <a:gd name="connsiteY78" fmla="*/ 3909764 h 4338987"/>
              <a:gd name="connsiteX79" fmla="*/ 967604 w 4199729"/>
              <a:gd name="connsiteY79" fmla="*/ 3989774 h 4338987"/>
              <a:gd name="connsiteX80" fmla="*/ 716144 w 4199729"/>
              <a:gd name="connsiteY80" fmla="*/ 4069784 h 4338987"/>
              <a:gd name="connsiteX81" fmla="*/ 739004 w 4199729"/>
              <a:gd name="connsiteY81" fmla="*/ 3955484 h 4338987"/>
              <a:gd name="connsiteX82" fmla="*/ 1127624 w 4199729"/>
              <a:gd name="connsiteY82" fmla="*/ 3795464 h 4338987"/>
              <a:gd name="connsiteX83" fmla="*/ 1276214 w 4199729"/>
              <a:gd name="connsiteY83" fmla="*/ 3726884 h 4338987"/>
              <a:gd name="connsiteX84" fmla="*/ 1219064 w 4199729"/>
              <a:gd name="connsiteY84" fmla="*/ 3372554 h 4338987"/>
              <a:gd name="connsiteX85" fmla="*/ 1321934 w 4199729"/>
              <a:gd name="connsiteY85" fmla="*/ 3121094 h 4338987"/>
              <a:gd name="connsiteX86" fmla="*/ 1390514 w 4199729"/>
              <a:gd name="connsiteY86" fmla="*/ 3052514 h 4338987"/>
              <a:gd name="connsiteX87" fmla="*/ 1081904 w 4199729"/>
              <a:gd name="connsiteY87" fmla="*/ 3029654 h 4338987"/>
              <a:gd name="connsiteX88" fmla="*/ 727574 w 4199729"/>
              <a:gd name="connsiteY88" fmla="*/ 2961074 h 4338987"/>
              <a:gd name="connsiteX89" fmla="*/ 373244 w 4199729"/>
              <a:gd name="connsiteY89" fmla="*/ 3132524 h 4338987"/>
              <a:gd name="connsiteX90" fmla="*/ 418964 w 4199729"/>
              <a:gd name="connsiteY90" fmla="*/ 3029654 h 4338987"/>
              <a:gd name="connsiteX91" fmla="*/ 624704 w 4199729"/>
              <a:gd name="connsiteY91" fmla="*/ 2926784 h 4338987"/>
              <a:gd name="connsiteX92" fmla="*/ 807584 w 4199729"/>
              <a:gd name="connsiteY92" fmla="*/ 2755334 h 4338987"/>
              <a:gd name="connsiteX93" fmla="*/ 1150484 w 4199729"/>
              <a:gd name="connsiteY93" fmla="*/ 2778194 h 4338987"/>
              <a:gd name="connsiteX94" fmla="*/ 1459094 w 4199729"/>
              <a:gd name="connsiteY94" fmla="*/ 2823914 h 4338987"/>
              <a:gd name="connsiteX95" fmla="*/ 1950584 w 4199729"/>
              <a:gd name="connsiteY95" fmla="*/ 2663894 h 4338987"/>
              <a:gd name="connsiteX96" fmla="*/ 1699124 w 4199729"/>
              <a:gd name="connsiteY96" fmla="*/ 2263844 h 4338987"/>
              <a:gd name="connsiteX97" fmla="*/ 1687694 w 4199729"/>
              <a:gd name="connsiteY97" fmla="*/ 1966664 h 4338987"/>
              <a:gd name="connsiteX98" fmla="*/ 1264784 w 4199729"/>
              <a:gd name="connsiteY98" fmla="*/ 1886654 h 4338987"/>
              <a:gd name="connsiteX99" fmla="*/ 1093334 w 4199729"/>
              <a:gd name="connsiteY99" fmla="*/ 1715204 h 4338987"/>
              <a:gd name="connsiteX100" fmla="*/ 784724 w 4199729"/>
              <a:gd name="connsiteY100" fmla="*/ 1555184 h 4338987"/>
              <a:gd name="connsiteX101" fmla="*/ 350384 w 4199729"/>
              <a:gd name="connsiteY101" fmla="*/ 1726634 h 4338987"/>
              <a:gd name="connsiteX102" fmla="*/ 121784 w 4199729"/>
              <a:gd name="connsiteY102" fmla="*/ 1795214 h 4338987"/>
              <a:gd name="connsiteX103" fmla="*/ 7484 w 4199729"/>
              <a:gd name="connsiteY103" fmla="*/ 1738064 h 4338987"/>
              <a:gd name="connsiteX104" fmla="*/ 327524 w 4199729"/>
              <a:gd name="connsiteY104" fmla="*/ 1635194 h 4338987"/>
              <a:gd name="connsiteX105" fmla="*/ 624704 w 4199729"/>
              <a:gd name="connsiteY105" fmla="*/ 1463744 h 4338987"/>
              <a:gd name="connsiteX106" fmla="*/ 1070474 w 4199729"/>
              <a:gd name="connsiteY106" fmla="*/ 1612334 h 4338987"/>
              <a:gd name="connsiteX107" fmla="*/ 1241924 w 4199729"/>
              <a:gd name="connsiteY107" fmla="*/ 1658054 h 4338987"/>
              <a:gd name="connsiteX108" fmla="*/ 1184774 w 4199729"/>
              <a:gd name="connsiteY108" fmla="*/ 1452314 h 4338987"/>
              <a:gd name="connsiteX109" fmla="*/ 1173344 w 4199729"/>
              <a:gd name="connsiteY109" fmla="*/ 1177994 h 4338987"/>
              <a:gd name="connsiteX110" fmla="*/ 1219064 w 4199729"/>
              <a:gd name="connsiteY110" fmla="*/ 1212284 h 4338987"/>
              <a:gd name="connsiteX0" fmla="*/ 1219064 w 4199729"/>
              <a:gd name="connsiteY0" fmla="*/ 1212284 h 4338987"/>
              <a:gd name="connsiteX1" fmla="*/ 1356224 w 4199729"/>
              <a:gd name="connsiteY1" fmla="*/ 1578044 h 4338987"/>
              <a:gd name="connsiteX2" fmla="*/ 1550534 w 4199729"/>
              <a:gd name="connsiteY2" fmla="*/ 1658054 h 4338987"/>
              <a:gd name="connsiteX3" fmla="*/ 1904864 w 4199729"/>
              <a:gd name="connsiteY3" fmla="*/ 1680914 h 4338987"/>
              <a:gd name="connsiteX4" fmla="*/ 2019164 w 4199729"/>
              <a:gd name="connsiteY4" fmla="*/ 1543754 h 4338987"/>
              <a:gd name="connsiteX5" fmla="*/ 2122034 w 4199729"/>
              <a:gd name="connsiteY5" fmla="*/ 1292294 h 4338987"/>
              <a:gd name="connsiteX6" fmla="*/ 2122034 w 4199729"/>
              <a:gd name="connsiteY6" fmla="*/ 1120844 h 4338987"/>
              <a:gd name="connsiteX7" fmla="*/ 2087744 w 4199729"/>
              <a:gd name="connsiteY7" fmla="*/ 812234 h 4338987"/>
              <a:gd name="connsiteX8" fmla="*/ 2076314 w 4199729"/>
              <a:gd name="connsiteY8" fmla="*/ 777944 h 4338987"/>
              <a:gd name="connsiteX9" fmla="*/ 2167754 w 4199729"/>
              <a:gd name="connsiteY9" fmla="*/ 1086554 h 4338987"/>
              <a:gd name="connsiteX10" fmla="*/ 2213474 w 4199729"/>
              <a:gd name="connsiteY10" fmla="*/ 1269434 h 4338987"/>
              <a:gd name="connsiteX11" fmla="*/ 2282054 w 4199729"/>
              <a:gd name="connsiteY11" fmla="*/ 1303724 h 4338987"/>
              <a:gd name="connsiteX12" fmla="*/ 2327774 w 4199729"/>
              <a:gd name="connsiteY12" fmla="*/ 1166564 h 4338987"/>
              <a:gd name="connsiteX13" fmla="*/ 2464934 w 4199729"/>
              <a:gd name="connsiteY13" fmla="*/ 880814 h 4338987"/>
              <a:gd name="connsiteX14" fmla="*/ 2556374 w 4199729"/>
              <a:gd name="connsiteY14" fmla="*/ 640784 h 4338987"/>
              <a:gd name="connsiteX15" fmla="*/ 2613524 w 4199729"/>
              <a:gd name="connsiteY15" fmla="*/ 537914 h 4338987"/>
              <a:gd name="connsiteX16" fmla="*/ 2556374 w 4199729"/>
              <a:gd name="connsiteY16" fmla="*/ 789374 h 4338987"/>
              <a:gd name="connsiteX17" fmla="*/ 2442074 w 4199729"/>
              <a:gd name="connsiteY17" fmla="*/ 1097984 h 4338987"/>
              <a:gd name="connsiteX18" fmla="*/ 2373494 w 4199729"/>
              <a:gd name="connsiteY18" fmla="*/ 1406594 h 4338987"/>
              <a:gd name="connsiteX19" fmla="*/ 2556374 w 4199729"/>
              <a:gd name="connsiteY19" fmla="*/ 1578044 h 4338987"/>
              <a:gd name="connsiteX20" fmla="*/ 2876414 w 4199729"/>
              <a:gd name="connsiteY20" fmla="*/ 1658054 h 4338987"/>
              <a:gd name="connsiteX21" fmla="*/ 3185024 w 4199729"/>
              <a:gd name="connsiteY21" fmla="*/ 1658054 h 4338987"/>
              <a:gd name="connsiteX22" fmla="*/ 3367904 w 4199729"/>
              <a:gd name="connsiteY22" fmla="*/ 1566614 h 4338987"/>
              <a:gd name="connsiteX23" fmla="*/ 3470774 w 4199729"/>
              <a:gd name="connsiteY23" fmla="*/ 1372304 h 4338987"/>
              <a:gd name="connsiteX24" fmla="*/ 3459344 w 4199729"/>
              <a:gd name="connsiteY24" fmla="*/ 1097984 h 4338987"/>
              <a:gd name="connsiteX25" fmla="*/ 3447914 w 4199729"/>
              <a:gd name="connsiteY25" fmla="*/ 777944 h 4338987"/>
              <a:gd name="connsiteX26" fmla="*/ 3756524 w 4199729"/>
              <a:gd name="connsiteY26" fmla="*/ 572204 h 4338987"/>
              <a:gd name="connsiteX27" fmla="*/ 3996554 w 4199729"/>
              <a:gd name="connsiteY27" fmla="*/ 92144 h 4338987"/>
              <a:gd name="connsiteX28" fmla="*/ 4030844 w 4199729"/>
              <a:gd name="connsiteY28" fmla="*/ 12134 h 4338987"/>
              <a:gd name="connsiteX29" fmla="*/ 4007984 w 4199729"/>
              <a:gd name="connsiteY29" fmla="*/ 252164 h 4338987"/>
              <a:gd name="connsiteX30" fmla="*/ 3825104 w 4199729"/>
              <a:gd name="connsiteY30" fmla="*/ 652214 h 4338987"/>
              <a:gd name="connsiteX31" fmla="*/ 3642224 w 4199729"/>
              <a:gd name="connsiteY31" fmla="*/ 789374 h 4338987"/>
              <a:gd name="connsiteX32" fmla="*/ 3527924 w 4199729"/>
              <a:gd name="connsiteY32" fmla="*/ 892244 h 4338987"/>
              <a:gd name="connsiteX33" fmla="*/ 3859394 w 4199729"/>
              <a:gd name="connsiteY33" fmla="*/ 846524 h 4338987"/>
              <a:gd name="connsiteX34" fmla="*/ 4190864 w 4199729"/>
              <a:gd name="connsiteY34" fmla="*/ 720794 h 4338987"/>
              <a:gd name="connsiteX35" fmla="*/ 4076564 w 4199729"/>
              <a:gd name="connsiteY35" fmla="*/ 892244 h 4338987"/>
              <a:gd name="connsiteX36" fmla="*/ 3779384 w 4199729"/>
              <a:gd name="connsiteY36" fmla="*/ 937964 h 4338987"/>
              <a:gd name="connsiteX37" fmla="*/ 3607934 w 4199729"/>
              <a:gd name="connsiteY37" fmla="*/ 995114 h 4338987"/>
              <a:gd name="connsiteX38" fmla="*/ 3653654 w 4199729"/>
              <a:gd name="connsiteY38" fmla="*/ 1235144 h 4338987"/>
              <a:gd name="connsiteX39" fmla="*/ 3619364 w 4199729"/>
              <a:gd name="connsiteY39" fmla="*/ 1532324 h 4338987"/>
              <a:gd name="connsiteX40" fmla="*/ 3459344 w 4199729"/>
              <a:gd name="connsiteY40" fmla="*/ 1726634 h 4338987"/>
              <a:gd name="connsiteX41" fmla="*/ 3276464 w 4199729"/>
              <a:gd name="connsiteY41" fmla="*/ 2035244 h 4338987"/>
              <a:gd name="connsiteX42" fmla="*/ 3230744 w 4199729"/>
              <a:gd name="connsiteY42" fmla="*/ 2309564 h 4338987"/>
              <a:gd name="connsiteX43" fmla="*/ 3402194 w 4199729"/>
              <a:gd name="connsiteY43" fmla="*/ 2458154 h 4338987"/>
              <a:gd name="connsiteX44" fmla="*/ 3756524 w 4199729"/>
              <a:gd name="connsiteY44" fmla="*/ 2663894 h 4338987"/>
              <a:gd name="connsiteX45" fmla="*/ 4076564 w 4199729"/>
              <a:gd name="connsiteY45" fmla="*/ 2778194 h 4338987"/>
              <a:gd name="connsiteX46" fmla="*/ 4076564 w 4199729"/>
              <a:gd name="connsiteY46" fmla="*/ 2881064 h 4338987"/>
              <a:gd name="connsiteX47" fmla="*/ 3767954 w 4199729"/>
              <a:gd name="connsiteY47" fmla="*/ 2869634 h 4338987"/>
              <a:gd name="connsiteX48" fmla="*/ 3402194 w 4199729"/>
              <a:gd name="connsiteY48" fmla="*/ 2732474 h 4338987"/>
              <a:gd name="connsiteX49" fmla="*/ 3082154 w 4199729"/>
              <a:gd name="connsiteY49" fmla="*/ 2663894 h 4338987"/>
              <a:gd name="connsiteX50" fmla="*/ 2956424 w 4199729"/>
              <a:gd name="connsiteY50" fmla="*/ 2698184 h 4338987"/>
              <a:gd name="connsiteX51" fmla="*/ 2819264 w 4199729"/>
              <a:gd name="connsiteY51" fmla="*/ 2823914 h 4338987"/>
              <a:gd name="connsiteX52" fmla="*/ 2762114 w 4199729"/>
              <a:gd name="connsiteY52" fmla="*/ 2995364 h 4338987"/>
              <a:gd name="connsiteX53" fmla="*/ 2967854 w 4199729"/>
              <a:gd name="connsiteY53" fmla="*/ 3132524 h 4338987"/>
              <a:gd name="connsiteX54" fmla="*/ 3173594 w 4199729"/>
              <a:gd name="connsiteY54" fmla="*/ 3269684 h 4338987"/>
              <a:gd name="connsiteX55" fmla="*/ 3345044 w 4199729"/>
              <a:gd name="connsiteY55" fmla="*/ 3303974 h 4338987"/>
              <a:gd name="connsiteX56" fmla="*/ 3265034 w 4199729"/>
              <a:gd name="connsiteY56" fmla="*/ 3395414 h 4338987"/>
              <a:gd name="connsiteX57" fmla="*/ 3002144 w 4199729"/>
              <a:gd name="connsiteY57" fmla="*/ 3303974 h 4338987"/>
              <a:gd name="connsiteX58" fmla="*/ 2750684 w 4199729"/>
              <a:gd name="connsiteY58" fmla="*/ 3189674 h 4338987"/>
              <a:gd name="connsiteX59" fmla="*/ 2636384 w 4199729"/>
              <a:gd name="connsiteY59" fmla="*/ 3098234 h 4338987"/>
              <a:gd name="connsiteX60" fmla="*/ 2567804 w 4199729"/>
              <a:gd name="connsiteY60" fmla="*/ 3109664 h 4338987"/>
              <a:gd name="connsiteX61" fmla="*/ 2556374 w 4199729"/>
              <a:gd name="connsiteY61" fmla="*/ 3326834 h 4338987"/>
              <a:gd name="connsiteX62" fmla="*/ 2670674 w 4199729"/>
              <a:gd name="connsiteY62" fmla="*/ 3555434 h 4338987"/>
              <a:gd name="connsiteX63" fmla="*/ 2727824 w 4199729"/>
              <a:gd name="connsiteY63" fmla="*/ 4024064 h 4338987"/>
              <a:gd name="connsiteX64" fmla="*/ 2693534 w 4199729"/>
              <a:gd name="connsiteY64" fmla="*/ 4184084 h 4338987"/>
              <a:gd name="connsiteX65" fmla="*/ 2533514 w 4199729"/>
              <a:gd name="connsiteY65" fmla="*/ 4138364 h 4338987"/>
              <a:gd name="connsiteX66" fmla="*/ 2533514 w 4199729"/>
              <a:gd name="connsiteY66" fmla="*/ 3909764 h 4338987"/>
              <a:gd name="connsiteX67" fmla="*/ 2430644 w 4199729"/>
              <a:gd name="connsiteY67" fmla="*/ 3566864 h 4338987"/>
              <a:gd name="connsiteX68" fmla="*/ 2304914 w 4199729"/>
              <a:gd name="connsiteY68" fmla="*/ 3166814 h 4338987"/>
              <a:gd name="connsiteX69" fmla="*/ 2259194 w 4199729"/>
              <a:gd name="connsiteY69" fmla="*/ 3063944 h 4338987"/>
              <a:gd name="connsiteX70" fmla="*/ 2076314 w 4199729"/>
              <a:gd name="connsiteY70" fmla="*/ 2949644 h 4338987"/>
              <a:gd name="connsiteX71" fmla="*/ 1847714 w 4199729"/>
              <a:gd name="connsiteY71" fmla="*/ 3029654 h 4338987"/>
              <a:gd name="connsiteX72" fmla="*/ 1413374 w 4199729"/>
              <a:gd name="connsiteY72" fmla="*/ 3361124 h 4338987"/>
              <a:gd name="connsiteX73" fmla="*/ 1379084 w 4199729"/>
              <a:gd name="connsiteY73" fmla="*/ 3681164 h 4338987"/>
              <a:gd name="connsiteX74" fmla="*/ 1379084 w 4199729"/>
              <a:gd name="connsiteY74" fmla="*/ 3989774 h 4338987"/>
              <a:gd name="connsiteX75" fmla="*/ 1287644 w 4199729"/>
              <a:gd name="connsiteY75" fmla="*/ 4309814 h 4338987"/>
              <a:gd name="connsiteX76" fmla="*/ 1196204 w 4199729"/>
              <a:gd name="connsiteY76" fmla="*/ 4298384 h 4338987"/>
              <a:gd name="connsiteX77" fmla="*/ 1184774 w 4199729"/>
              <a:gd name="connsiteY77" fmla="*/ 4081214 h 4338987"/>
              <a:gd name="connsiteX78" fmla="*/ 1196204 w 4199729"/>
              <a:gd name="connsiteY78" fmla="*/ 3909764 h 4338987"/>
              <a:gd name="connsiteX79" fmla="*/ 967604 w 4199729"/>
              <a:gd name="connsiteY79" fmla="*/ 3989774 h 4338987"/>
              <a:gd name="connsiteX80" fmla="*/ 716144 w 4199729"/>
              <a:gd name="connsiteY80" fmla="*/ 4069784 h 4338987"/>
              <a:gd name="connsiteX81" fmla="*/ 739004 w 4199729"/>
              <a:gd name="connsiteY81" fmla="*/ 3955484 h 4338987"/>
              <a:gd name="connsiteX82" fmla="*/ 1127624 w 4199729"/>
              <a:gd name="connsiteY82" fmla="*/ 3795464 h 4338987"/>
              <a:gd name="connsiteX83" fmla="*/ 1276214 w 4199729"/>
              <a:gd name="connsiteY83" fmla="*/ 3726884 h 4338987"/>
              <a:gd name="connsiteX84" fmla="*/ 1219064 w 4199729"/>
              <a:gd name="connsiteY84" fmla="*/ 3372554 h 4338987"/>
              <a:gd name="connsiteX85" fmla="*/ 1321934 w 4199729"/>
              <a:gd name="connsiteY85" fmla="*/ 3121094 h 4338987"/>
              <a:gd name="connsiteX86" fmla="*/ 1390514 w 4199729"/>
              <a:gd name="connsiteY86" fmla="*/ 3052514 h 4338987"/>
              <a:gd name="connsiteX87" fmla="*/ 1081904 w 4199729"/>
              <a:gd name="connsiteY87" fmla="*/ 3029654 h 4338987"/>
              <a:gd name="connsiteX88" fmla="*/ 727574 w 4199729"/>
              <a:gd name="connsiteY88" fmla="*/ 2961074 h 4338987"/>
              <a:gd name="connsiteX89" fmla="*/ 373244 w 4199729"/>
              <a:gd name="connsiteY89" fmla="*/ 3132524 h 4338987"/>
              <a:gd name="connsiteX90" fmla="*/ 418964 w 4199729"/>
              <a:gd name="connsiteY90" fmla="*/ 3029654 h 4338987"/>
              <a:gd name="connsiteX91" fmla="*/ 624704 w 4199729"/>
              <a:gd name="connsiteY91" fmla="*/ 2926784 h 4338987"/>
              <a:gd name="connsiteX92" fmla="*/ 807584 w 4199729"/>
              <a:gd name="connsiteY92" fmla="*/ 2755334 h 4338987"/>
              <a:gd name="connsiteX93" fmla="*/ 1150484 w 4199729"/>
              <a:gd name="connsiteY93" fmla="*/ 2778194 h 4338987"/>
              <a:gd name="connsiteX94" fmla="*/ 1459094 w 4199729"/>
              <a:gd name="connsiteY94" fmla="*/ 2823914 h 4338987"/>
              <a:gd name="connsiteX95" fmla="*/ 1950584 w 4199729"/>
              <a:gd name="connsiteY95" fmla="*/ 2663894 h 4338987"/>
              <a:gd name="connsiteX96" fmla="*/ 1699124 w 4199729"/>
              <a:gd name="connsiteY96" fmla="*/ 2263844 h 4338987"/>
              <a:gd name="connsiteX97" fmla="*/ 1687694 w 4199729"/>
              <a:gd name="connsiteY97" fmla="*/ 1966664 h 4338987"/>
              <a:gd name="connsiteX98" fmla="*/ 1379502 w 4199729"/>
              <a:gd name="connsiteY98" fmla="*/ 1841930 h 4338987"/>
              <a:gd name="connsiteX99" fmla="*/ 1093334 w 4199729"/>
              <a:gd name="connsiteY99" fmla="*/ 1715204 h 4338987"/>
              <a:gd name="connsiteX100" fmla="*/ 784724 w 4199729"/>
              <a:gd name="connsiteY100" fmla="*/ 1555184 h 4338987"/>
              <a:gd name="connsiteX101" fmla="*/ 350384 w 4199729"/>
              <a:gd name="connsiteY101" fmla="*/ 1726634 h 4338987"/>
              <a:gd name="connsiteX102" fmla="*/ 121784 w 4199729"/>
              <a:gd name="connsiteY102" fmla="*/ 1795214 h 4338987"/>
              <a:gd name="connsiteX103" fmla="*/ 7484 w 4199729"/>
              <a:gd name="connsiteY103" fmla="*/ 1738064 h 4338987"/>
              <a:gd name="connsiteX104" fmla="*/ 327524 w 4199729"/>
              <a:gd name="connsiteY104" fmla="*/ 1635194 h 4338987"/>
              <a:gd name="connsiteX105" fmla="*/ 624704 w 4199729"/>
              <a:gd name="connsiteY105" fmla="*/ 1463744 h 4338987"/>
              <a:gd name="connsiteX106" fmla="*/ 1070474 w 4199729"/>
              <a:gd name="connsiteY106" fmla="*/ 1612334 h 4338987"/>
              <a:gd name="connsiteX107" fmla="*/ 1241924 w 4199729"/>
              <a:gd name="connsiteY107" fmla="*/ 1658054 h 4338987"/>
              <a:gd name="connsiteX108" fmla="*/ 1184774 w 4199729"/>
              <a:gd name="connsiteY108" fmla="*/ 1452314 h 4338987"/>
              <a:gd name="connsiteX109" fmla="*/ 1173344 w 4199729"/>
              <a:gd name="connsiteY109" fmla="*/ 1177994 h 4338987"/>
              <a:gd name="connsiteX110" fmla="*/ 1219064 w 4199729"/>
              <a:gd name="connsiteY110" fmla="*/ 1212284 h 4338987"/>
              <a:gd name="connsiteX0" fmla="*/ 1219064 w 4199729"/>
              <a:gd name="connsiteY0" fmla="*/ 1212284 h 4338987"/>
              <a:gd name="connsiteX1" fmla="*/ 1356224 w 4199729"/>
              <a:gd name="connsiteY1" fmla="*/ 1578044 h 4338987"/>
              <a:gd name="connsiteX2" fmla="*/ 1550534 w 4199729"/>
              <a:gd name="connsiteY2" fmla="*/ 1658054 h 4338987"/>
              <a:gd name="connsiteX3" fmla="*/ 1904864 w 4199729"/>
              <a:gd name="connsiteY3" fmla="*/ 1680914 h 4338987"/>
              <a:gd name="connsiteX4" fmla="*/ 2019164 w 4199729"/>
              <a:gd name="connsiteY4" fmla="*/ 1543754 h 4338987"/>
              <a:gd name="connsiteX5" fmla="*/ 2122034 w 4199729"/>
              <a:gd name="connsiteY5" fmla="*/ 1292294 h 4338987"/>
              <a:gd name="connsiteX6" fmla="*/ 2122034 w 4199729"/>
              <a:gd name="connsiteY6" fmla="*/ 1120844 h 4338987"/>
              <a:gd name="connsiteX7" fmla="*/ 2087744 w 4199729"/>
              <a:gd name="connsiteY7" fmla="*/ 812234 h 4338987"/>
              <a:gd name="connsiteX8" fmla="*/ 2076314 w 4199729"/>
              <a:gd name="connsiteY8" fmla="*/ 777944 h 4338987"/>
              <a:gd name="connsiteX9" fmla="*/ 2167754 w 4199729"/>
              <a:gd name="connsiteY9" fmla="*/ 1086554 h 4338987"/>
              <a:gd name="connsiteX10" fmla="*/ 2213474 w 4199729"/>
              <a:gd name="connsiteY10" fmla="*/ 1269434 h 4338987"/>
              <a:gd name="connsiteX11" fmla="*/ 2282054 w 4199729"/>
              <a:gd name="connsiteY11" fmla="*/ 1303724 h 4338987"/>
              <a:gd name="connsiteX12" fmla="*/ 2327774 w 4199729"/>
              <a:gd name="connsiteY12" fmla="*/ 1166564 h 4338987"/>
              <a:gd name="connsiteX13" fmla="*/ 2464934 w 4199729"/>
              <a:gd name="connsiteY13" fmla="*/ 880814 h 4338987"/>
              <a:gd name="connsiteX14" fmla="*/ 2556374 w 4199729"/>
              <a:gd name="connsiteY14" fmla="*/ 640784 h 4338987"/>
              <a:gd name="connsiteX15" fmla="*/ 2613524 w 4199729"/>
              <a:gd name="connsiteY15" fmla="*/ 537914 h 4338987"/>
              <a:gd name="connsiteX16" fmla="*/ 2556374 w 4199729"/>
              <a:gd name="connsiteY16" fmla="*/ 789374 h 4338987"/>
              <a:gd name="connsiteX17" fmla="*/ 2442074 w 4199729"/>
              <a:gd name="connsiteY17" fmla="*/ 1097984 h 4338987"/>
              <a:gd name="connsiteX18" fmla="*/ 2373494 w 4199729"/>
              <a:gd name="connsiteY18" fmla="*/ 1406594 h 4338987"/>
              <a:gd name="connsiteX19" fmla="*/ 2556374 w 4199729"/>
              <a:gd name="connsiteY19" fmla="*/ 1578044 h 4338987"/>
              <a:gd name="connsiteX20" fmla="*/ 2876414 w 4199729"/>
              <a:gd name="connsiteY20" fmla="*/ 1658054 h 4338987"/>
              <a:gd name="connsiteX21" fmla="*/ 3185024 w 4199729"/>
              <a:gd name="connsiteY21" fmla="*/ 1658054 h 4338987"/>
              <a:gd name="connsiteX22" fmla="*/ 3367904 w 4199729"/>
              <a:gd name="connsiteY22" fmla="*/ 1566614 h 4338987"/>
              <a:gd name="connsiteX23" fmla="*/ 3470774 w 4199729"/>
              <a:gd name="connsiteY23" fmla="*/ 1372304 h 4338987"/>
              <a:gd name="connsiteX24" fmla="*/ 3459344 w 4199729"/>
              <a:gd name="connsiteY24" fmla="*/ 1097984 h 4338987"/>
              <a:gd name="connsiteX25" fmla="*/ 3447914 w 4199729"/>
              <a:gd name="connsiteY25" fmla="*/ 777944 h 4338987"/>
              <a:gd name="connsiteX26" fmla="*/ 3756524 w 4199729"/>
              <a:gd name="connsiteY26" fmla="*/ 572204 h 4338987"/>
              <a:gd name="connsiteX27" fmla="*/ 3996554 w 4199729"/>
              <a:gd name="connsiteY27" fmla="*/ 92144 h 4338987"/>
              <a:gd name="connsiteX28" fmla="*/ 4030844 w 4199729"/>
              <a:gd name="connsiteY28" fmla="*/ 12134 h 4338987"/>
              <a:gd name="connsiteX29" fmla="*/ 4007984 w 4199729"/>
              <a:gd name="connsiteY29" fmla="*/ 252164 h 4338987"/>
              <a:gd name="connsiteX30" fmla="*/ 3825104 w 4199729"/>
              <a:gd name="connsiteY30" fmla="*/ 652214 h 4338987"/>
              <a:gd name="connsiteX31" fmla="*/ 3642224 w 4199729"/>
              <a:gd name="connsiteY31" fmla="*/ 789374 h 4338987"/>
              <a:gd name="connsiteX32" fmla="*/ 3527924 w 4199729"/>
              <a:gd name="connsiteY32" fmla="*/ 892244 h 4338987"/>
              <a:gd name="connsiteX33" fmla="*/ 3859394 w 4199729"/>
              <a:gd name="connsiteY33" fmla="*/ 846524 h 4338987"/>
              <a:gd name="connsiteX34" fmla="*/ 4190864 w 4199729"/>
              <a:gd name="connsiteY34" fmla="*/ 720794 h 4338987"/>
              <a:gd name="connsiteX35" fmla="*/ 4076564 w 4199729"/>
              <a:gd name="connsiteY35" fmla="*/ 892244 h 4338987"/>
              <a:gd name="connsiteX36" fmla="*/ 3779384 w 4199729"/>
              <a:gd name="connsiteY36" fmla="*/ 937964 h 4338987"/>
              <a:gd name="connsiteX37" fmla="*/ 3607934 w 4199729"/>
              <a:gd name="connsiteY37" fmla="*/ 995114 h 4338987"/>
              <a:gd name="connsiteX38" fmla="*/ 3653654 w 4199729"/>
              <a:gd name="connsiteY38" fmla="*/ 1235144 h 4338987"/>
              <a:gd name="connsiteX39" fmla="*/ 3619364 w 4199729"/>
              <a:gd name="connsiteY39" fmla="*/ 1532324 h 4338987"/>
              <a:gd name="connsiteX40" fmla="*/ 3459344 w 4199729"/>
              <a:gd name="connsiteY40" fmla="*/ 1726634 h 4338987"/>
              <a:gd name="connsiteX41" fmla="*/ 3276464 w 4199729"/>
              <a:gd name="connsiteY41" fmla="*/ 2035244 h 4338987"/>
              <a:gd name="connsiteX42" fmla="*/ 3230744 w 4199729"/>
              <a:gd name="connsiteY42" fmla="*/ 2309564 h 4338987"/>
              <a:gd name="connsiteX43" fmla="*/ 3402194 w 4199729"/>
              <a:gd name="connsiteY43" fmla="*/ 2458154 h 4338987"/>
              <a:gd name="connsiteX44" fmla="*/ 3756524 w 4199729"/>
              <a:gd name="connsiteY44" fmla="*/ 2663894 h 4338987"/>
              <a:gd name="connsiteX45" fmla="*/ 4076564 w 4199729"/>
              <a:gd name="connsiteY45" fmla="*/ 2778194 h 4338987"/>
              <a:gd name="connsiteX46" fmla="*/ 4076564 w 4199729"/>
              <a:gd name="connsiteY46" fmla="*/ 2881064 h 4338987"/>
              <a:gd name="connsiteX47" fmla="*/ 3767954 w 4199729"/>
              <a:gd name="connsiteY47" fmla="*/ 2869634 h 4338987"/>
              <a:gd name="connsiteX48" fmla="*/ 3402194 w 4199729"/>
              <a:gd name="connsiteY48" fmla="*/ 2732474 h 4338987"/>
              <a:gd name="connsiteX49" fmla="*/ 3082154 w 4199729"/>
              <a:gd name="connsiteY49" fmla="*/ 2663894 h 4338987"/>
              <a:gd name="connsiteX50" fmla="*/ 2956424 w 4199729"/>
              <a:gd name="connsiteY50" fmla="*/ 2698184 h 4338987"/>
              <a:gd name="connsiteX51" fmla="*/ 2819264 w 4199729"/>
              <a:gd name="connsiteY51" fmla="*/ 2823914 h 4338987"/>
              <a:gd name="connsiteX52" fmla="*/ 2762114 w 4199729"/>
              <a:gd name="connsiteY52" fmla="*/ 2995364 h 4338987"/>
              <a:gd name="connsiteX53" fmla="*/ 2967854 w 4199729"/>
              <a:gd name="connsiteY53" fmla="*/ 3132524 h 4338987"/>
              <a:gd name="connsiteX54" fmla="*/ 3173594 w 4199729"/>
              <a:gd name="connsiteY54" fmla="*/ 3269684 h 4338987"/>
              <a:gd name="connsiteX55" fmla="*/ 3345044 w 4199729"/>
              <a:gd name="connsiteY55" fmla="*/ 3303974 h 4338987"/>
              <a:gd name="connsiteX56" fmla="*/ 3265034 w 4199729"/>
              <a:gd name="connsiteY56" fmla="*/ 3395414 h 4338987"/>
              <a:gd name="connsiteX57" fmla="*/ 3002144 w 4199729"/>
              <a:gd name="connsiteY57" fmla="*/ 3303974 h 4338987"/>
              <a:gd name="connsiteX58" fmla="*/ 2750684 w 4199729"/>
              <a:gd name="connsiteY58" fmla="*/ 3189674 h 4338987"/>
              <a:gd name="connsiteX59" fmla="*/ 2636384 w 4199729"/>
              <a:gd name="connsiteY59" fmla="*/ 3098234 h 4338987"/>
              <a:gd name="connsiteX60" fmla="*/ 2567804 w 4199729"/>
              <a:gd name="connsiteY60" fmla="*/ 3109664 h 4338987"/>
              <a:gd name="connsiteX61" fmla="*/ 2556374 w 4199729"/>
              <a:gd name="connsiteY61" fmla="*/ 3326834 h 4338987"/>
              <a:gd name="connsiteX62" fmla="*/ 2670674 w 4199729"/>
              <a:gd name="connsiteY62" fmla="*/ 3555434 h 4338987"/>
              <a:gd name="connsiteX63" fmla="*/ 2727824 w 4199729"/>
              <a:gd name="connsiteY63" fmla="*/ 4024064 h 4338987"/>
              <a:gd name="connsiteX64" fmla="*/ 2693534 w 4199729"/>
              <a:gd name="connsiteY64" fmla="*/ 4184084 h 4338987"/>
              <a:gd name="connsiteX65" fmla="*/ 2533514 w 4199729"/>
              <a:gd name="connsiteY65" fmla="*/ 4138364 h 4338987"/>
              <a:gd name="connsiteX66" fmla="*/ 2533514 w 4199729"/>
              <a:gd name="connsiteY66" fmla="*/ 3909764 h 4338987"/>
              <a:gd name="connsiteX67" fmla="*/ 2430644 w 4199729"/>
              <a:gd name="connsiteY67" fmla="*/ 3566864 h 4338987"/>
              <a:gd name="connsiteX68" fmla="*/ 2304914 w 4199729"/>
              <a:gd name="connsiteY68" fmla="*/ 3166814 h 4338987"/>
              <a:gd name="connsiteX69" fmla="*/ 2259194 w 4199729"/>
              <a:gd name="connsiteY69" fmla="*/ 3063944 h 4338987"/>
              <a:gd name="connsiteX70" fmla="*/ 2076314 w 4199729"/>
              <a:gd name="connsiteY70" fmla="*/ 2949644 h 4338987"/>
              <a:gd name="connsiteX71" fmla="*/ 1847714 w 4199729"/>
              <a:gd name="connsiteY71" fmla="*/ 3029654 h 4338987"/>
              <a:gd name="connsiteX72" fmla="*/ 1413374 w 4199729"/>
              <a:gd name="connsiteY72" fmla="*/ 3361124 h 4338987"/>
              <a:gd name="connsiteX73" fmla="*/ 1379084 w 4199729"/>
              <a:gd name="connsiteY73" fmla="*/ 3681164 h 4338987"/>
              <a:gd name="connsiteX74" fmla="*/ 1379084 w 4199729"/>
              <a:gd name="connsiteY74" fmla="*/ 3989774 h 4338987"/>
              <a:gd name="connsiteX75" fmla="*/ 1287644 w 4199729"/>
              <a:gd name="connsiteY75" fmla="*/ 4309814 h 4338987"/>
              <a:gd name="connsiteX76" fmla="*/ 1196204 w 4199729"/>
              <a:gd name="connsiteY76" fmla="*/ 4298384 h 4338987"/>
              <a:gd name="connsiteX77" fmla="*/ 1184774 w 4199729"/>
              <a:gd name="connsiteY77" fmla="*/ 4081214 h 4338987"/>
              <a:gd name="connsiteX78" fmla="*/ 1196204 w 4199729"/>
              <a:gd name="connsiteY78" fmla="*/ 3909764 h 4338987"/>
              <a:gd name="connsiteX79" fmla="*/ 967604 w 4199729"/>
              <a:gd name="connsiteY79" fmla="*/ 3989774 h 4338987"/>
              <a:gd name="connsiteX80" fmla="*/ 716144 w 4199729"/>
              <a:gd name="connsiteY80" fmla="*/ 4069784 h 4338987"/>
              <a:gd name="connsiteX81" fmla="*/ 739004 w 4199729"/>
              <a:gd name="connsiteY81" fmla="*/ 3955484 h 4338987"/>
              <a:gd name="connsiteX82" fmla="*/ 1127624 w 4199729"/>
              <a:gd name="connsiteY82" fmla="*/ 3795464 h 4338987"/>
              <a:gd name="connsiteX83" fmla="*/ 1276214 w 4199729"/>
              <a:gd name="connsiteY83" fmla="*/ 3726884 h 4338987"/>
              <a:gd name="connsiteX84" fmla="*/ 1219064 w 4199729"/>
              <a:gd name="connsiteY84" fmla="*/ 3372554 h 4338987"/>
              <a:gd name="connsiteX85" fmla="*/ 1321934 w 4199729"/>
              <a:gd name="connsiteY85" fmla="*/ 3121094 h 4338987"/>
              <a:gd name="connsiteX86" fmla="*/ 1390514 w 4199729"/>
              <a:gd name="connsiteY86" fmla="*/ 3052514 h 4338987"/>
              <a:gd name="connsiteX87" fmla="*/ 1081904 w 4199729"/>
              <a:gd name="connsiteY87" fmla="*/ 3029654 h 4338987"/>
              <a:gd name="connsiteX88" fmla="*/ 727574 w 4199729"/>
              <a:gd name="connsiteY88" fmla="*/ 2961074 h 4338987"/>
              <a:gd name="connsiteX89" fmla="*/ 373244 w 4199729"/>
              <a:gd name="connsiteY89" fmla="*/ 3132524 h 4338987"/>
              <a:gd name="connsiteX90" fmla="*/ 418964 w 4199729"/>
              <a:gd name="connsiteY90" fmla="*/ 3029654 h 4338987"/>
              <a:gd name="connsiteX91" fmla="*/ 624704 w 4199729"/>
              <a:gd name="connsiteY91" fmla="*/ 2926784 h 4338987"/>
              <a:gd name="connsiteX92" fmla="*/ 807584 w 4199729"/>
              <a:gd name="connsiteY92" fmla="*/ 2755334 h 4338987"/>
              <a:gd name="connsiteX93" fmla="*/ 1150484 w 4199729"/>
              <a:gd name="connsiteY93" fmla="*/ 2778194 h 4338987"/>
              <a:gd name="connsiteX94" fmla="*/ 1459094 w 4199729"/>
              <a:gd name="connsiteY94" fmla="*/ 2823914 h 4338987"/>
              <a:gd name="connsiteX95" fmla="*/ 1950584 w 4199729"/>
              <a:gd name="connsiteY95" fmla="*/ 2663894 h 4338987"/>
              <a:gd name="connsiteX96" fmla="*/ 1699124 w 4199729"/>
              <a:gd name="connsiteY96" fmla="*/ 2263844 h 4338987"/>
              <a:gd name="connsiteX97" fmla="*/ 1687694 w 4199729"/>
              <a:gd name="connsiteY97" fmla="*/ 1966664 h 4338987"/>
              <a:gd name="connsiteX98" fmla="*/ 1379502 w 4199729"/>
              <a:gd name="connsiteY98" fmla="*/ 1841930 h 4338987"/>
              <a:gd name="connsiteX99" fmla="*/ 1093334 w 4199729"/>
              <a:gd name="connsiteY99" fmla="*/ 1715204 h 4338987"/>
              <a:gd name="connsiteX100" fmla="*/ 744018 w 4199729"/>
              <a:gd name="connsiteY100" fmla="*/ 1626741 h 4338987"/>
              <a:gd name="connsiteX101" fmla="*/ 350384 w 4199729"/>
              <a:gd name="connsiteY101" fmla="*/ 1726634 h 4338987"/>
              <a:gd name="connsiteX102" fmla="*/ 121784 w 4199729"/>
              <a:gd name="connsiteY102" fmla="*/ 1795214 h 4338987"/>
              <a:gd name="connsiteX103" fmla="*/ 7484 w 4199729"/>
              <a:gd name="connsiteY103" fmla="*/ 1738064 h 4338987"/>
              <a:gd name="connsiteX104" fmla="*/ 327524 w 4199729"/>
              <a:gd name="connsiteY104" fmla="*/ 1635194 h 4338987"/>
              <a:gd name="connsiteX105" fmla="*/ 624704 w 4199729"/>
              <a:gd name="connsiteY105" fmla="*/ 1463744 h 4338987"/>
              <a:gd name="connsiteX106" fmla="*/ 1070474 w 4199729"/>
              <a:gd name="connsiteY106" fmla="*/ 1612334 h 4338987"/>
              <a:gd name="connsiteX107" fmla="*/ 1241924 w 4199729"/>
              <a:gd name="connsiteY107" fmla="*/ 1658054 h 4338987"/>
              <a:gd name="connsiteX108" fmla="*/ 1184774 w 4199729"/>
              <a:gd name="connsiteY108" fmla="*/ 1452314 h 4338987"/>
              <a:gd name="connsiteX109" fmla="*/ 1173344 w 4199729"/>
              <a:gd name="connsiteY109" fmla="*/ 1177994 h 4338987"/>
              <a:gd name="connsiteX110" fmla="*/ 1219064 w 4199729"/>
              <a:gd name="connsiteY110" fmla="*/ 1212284 h 4338987"/>
              <a:gd name="connsiteX0" fmla="*/ 1219064 w 4199729"/>
              <a:gd name="connsiteY0" fmla="*/ 1212284 h 4338987"/>
              <a:gd name="connsiteX1" fmla="*/ 1356224 w 4199729"/>
              <a:gd name="connsiteY1" fmla="*/ 1578044 h 4338987"/>
              <a:gd name="connsiteX2" fmla="*/ 1550534 w 4199729"/>
              <a:gd name="connsiteY2" fmla="*/ 1658054 h 4338987"/>
              <a:gd name="connsiteX3" fmla="*/ 1904864 w 4199729"/>
              <a:gd name="connsiteY3" fmla="*/ 1680914 h 4338987"/>
              <a:gd name="connsiteX4" fmla="*/ 2019164 w 4199729"/>
              <a:gd name="connsiteY4" fmla="*/ 1543754 h 4338987"/>
              <a:gd name="connsiteX5" fmla="*/ 2122034 w 4199729"/>
              <a:gd name="connsiteY5" fmla="*/ 1292294 h 4338987"/>
              <a:gd name="connsiteX6" fmla="*/ 2122034 w 4199729"/>
              <a:gd name="connsiteY6" fmla="*/ 1120844 h 4338987"/>
              <a:gd name="connsiteX7" fmla="*/ 2087744 w 4199729"/>
              <a:gd name="connsiteY7" fmla="*/ 812234 h 4338987"/>
              <a:gd name="connsiteX8" fmla="*/ 2076314 w 4199729"/>
              <a:gd name="connsiteY8" fmla="*/ 777944 h 4338987"/>
              <a:gd name="connsiteX9" fmla="*/ 2167754 w 4199729"/>
              <a:gd name="connsiteY9" fmla="*/ 1086554 h 4338987"/>
              <a:gd name="connsiteX10" fmla="*/ 2213474 w 4199729"/>
              <a:gd name="connsiteY10" fmla="*/ 1269434 h 4338987"/>
              <a:gd name="connsiteX11" fmla="*/ 2282054 w 4199729"/>
              <a:gd name="connsiteY11" fmla="*/ 1303724 h 4338987"/>
              <a:gd name="connsiteX12" fmla="*/ 2327774 w 4199729"/>
              <a:gd name="connsiteY12" fmla="*/ 1166564 h 4338987"/>
              <a:gd name="connsiteX13" fmla="*/ 2464934 w 4199729"/>
              <a:gd name="connsiteY13" fmla="*/ 880814 h 4338987"/>
              <a:gd name="connsiteX14" fmla="*/ 2556374 w 4199729"/>
              <a:gd name="connsiteY14" fmla="*/ 640784 h 4338987"/>
              <a:gd name="connsiteX15" fmla="*/ 2613524 w 4199729"/>
              <a:gd name="connsiteY15" fmla="*/ 537914 h 4338987"/>
              <a:gd name="connsiteX16" fmla="*/ 2556374 w 4199729"/>
              <a:gd name="connsiteY16" fmla="*/ 789374 h 4338987"/>
              <a:gd name="connsiteX17" fmla="*/ 2442074 w 4199729"/>
              <a:gd name="connsiteY17" fmla="*/ 1097984 h 4338987"/>
              <a:gd name="connsiteX18" fmla="*/ 2373494 w 4199729"/>
              <a:gd name="connsiteY18" fmla="*/ 1406594 h 4338987"/>
              <a:gd name="connsiteX19" fmla="*/ 2556374 w 4199729"/>
              <a:gd name="connsiteY19" fmla="*/ 1578044 h 4338987"/>
              <a:gd name="connsiteX20" fmla="*/ 2876414 w 4199729"/>
              <a:gd name="connsiteY20" fmla="*/ 1658054 h 4338987"/>
              <a:gd name="connsiteX21" fmla="*/ 3185024 w 4199729"/>
              <a:gd name="connsiteY21" fmla="*/ 1658054 h 4338987"/>
              <a:gd name="connsiteX22" fmla="*/ 3367904 w 4199729"/>
              <a:gd name="connsiteY22" fmla="*/ 1566614 h 4338987"/>
              <a:gd name="connsiteX23" fmla="*/ 3470774 w 4199729"/>
              <a:gd name="connsiteY23" fmla="*/ 1372304 h 4338987"/>
              <a:gd name="connsiteX24" fmla="*/ 3459344 w 4199729"/>
              <a:gd name="connsiteY24" fmla="*/ 1097984 h 4338987"/>
              <a:gd name="connsiteX25" fmla="*/ 3447914 w 4199729"/>
              <a:gd name="connsiteY25" fmla="*/ 777944 h 4338987"/>
              <a:gd name="connsiteX26" fmla="*/ 3756524 w 4199729"/>
              <a:gd name="connsiteY26" fmla="*/ 572204 h 4338987"/>
              <a:gd name="connsiteX27" fmla="*/ 3996554 w 4199729"/>
              <a:gd name="connsiteY27" fmla="*/ 92144 h 4338987"/>
              <a:gd name="connsiteX28" fmla="*/ 4030844 w 4199729"/>
              <a:gd name="connsiteY28" fmla="*/ 12134 h 4338987"/>
              <a:gd name="connsiteX29" fmla="*/ 4007984 w 4199729"/>
              <a:gd name="connsiteY29" fmla="*/ 252164 h 4338987"/>
              <a:gd name="connsiteX30" fmla="*/ 3825104 w 4199729"/>
              <a:gd name="connsiteY30" fmla="*/ 652214 h 4338987"/>
              <a:gd name="connsiteX31" fmla="*/ 3642224 w 4199729"/>
              <a:gd name="connsiteY31" fmla="*/ 789374 h 4338987"/>
              <a:gd name="connsiteX32" fmla="*/ 3527924 w 4199729"/>
              <a:gd name="connsiteY32" fmla="*/ 892244 h 4338987"/>
              <a:gd name="connsiteX33" fmla="*/ 3859394 w 4199729"/>
              <a:gd name="connsiteY33" fmla="*/ 846524 h 4338987"/>
              <a:gd name="connsiteX34" fmla="*/ 4190864 w 4199729"/>
              <a:gd name="connsiteY34" fmla="*/ 720794 h 4338987"/>
              <a:gd name="connsiteX35" fmla="*/ 4076564 w 4199729"/>
              <a:gd name="connsiteY35" fmla="*/ 892244 h 4338987"/>
              <a:gd name="connsiteX36" fmla="*/ 3779384 w 4199729"/>
              <a:gd name="connsiteY36" fmla="*/ 937964 h 4338987"/>
              <a:gd name="connsiteX37" fmla="*/ 3607934 w 4199729"/>
              <a:gd name="connsiteY37" fmla="*/ 995114 h 4338987"/>
              <a:gd name="connsiteX38" fmla="*/ 3653654 w 4199729"/>
              <a:gd name="connsiteY38" fmla="*/ 1235144 h 4338987"/>
              <a:gd name="connsiteX39" fmla="*/ 3619364 w 4199729"/>
              <a:gd name="connsiteY39" fmla="*/ 1532324 h 4338987"/>
              <a:gd name="connsiteX40" fmla="*/ 3459344 w 4199729"/>
              <a:gd name="connsiteY40" fmla="*/ 1726634 h 4338987"/>
              <a:gd name="connsiteX41" fmla="*/ 3276464 w 4199729"/>
              <a:gd name="connsiteY41" fmla="*/ 2035244 h 4338987"/>
              <a:gd name="connsiteX42" fmla="*/ 3230744 w 4199729"/>
              <a:gd name="connsiteY42" fmla="*/ 2309564 h 4338987"/>
              <a:gd name="connsiteX43" fmla="*/ 3402194 w 4199729"/>
              <a:gd name="connsiteY43" fmla="*/ 2458154 h 4338987"/>
              <a:gd name="connsiteX44" fmla="*/ 3756524 w 4199729"/>
              <a:gd name="connsiteY44" fmla="*/ 2663894 h 4338987"/>
              <a:gd name="connsiteX45" fmla="*/ 4076564 w 4199729"/>
              <a:gd name="connsiteY45" fmla="*/ 2778194 h 4338987"/>
              <a:gd name="connsiteX46" fmla="*/ 4076564 w 4199729"/>
              <a:gd name="connsiteY46" fmla="*/ 2881064 h 4338987"/>
              <a:gd name="connsiteX47" fmla="*/ 3767954 w 4199729"/>
              <a:gd name="connsiteY47" fmla="*/ 2869634 h 4338987"/>
              <a:gd name="connsiteX48" fmla="*/ 3402194 w 4199729"/>
              <a:gd name="connsiteY48" fmla="*/ 2732474 h 4338987"/>
              <a:gd name="connsiteX49" fmla="*/ 3082154 w 4199729"/>
              <a:gd name="connsiteY49" fmla="*/ 2663894 h 4338987"/>
              <a:gd name="connsiteX50" fmla="*/ 2956424 w 4199729"/>
              <a:gd name="connsiteY50" fmla="*/ 2698184 h 4338987"/>
              <a:gd name="connsiteX51" fmla="*/ 2819264 w 4199729"/>
              <a:gd name="connsiteY51" fmla="*/ 2823914 h 4338987"/>
              <a:gd name="connsiteX52" fmla="*/ 2762114 w 4199729"/>
              <a:gd name="connsiteY52" fmla="*/ 2995364 h 4338987"/>
              <a:gd name="connsiteX53" fmla="*/ 2967854 w 4199729"/>
              <a:gd name="connsiteY53" fmla="*/ 3132524 h 4338987"/>
              <a:gd name="connsiteX54" fmla="*/ 3173594 w 4199729"/>
              <a:gd name="connsiteY54" fmla="*/ 3269684 h 4338987"/>
              <a:gd name="connsiteX55" fmla="*/ 3345044 w 4199729"/>
              <a:gd name="connsiteY55" fmla="*/ 3303974 h 4338987"/>
              <a:gd name="connsiteX56" fmla="*/ 3265034 w 4199729"/>
              <a:gd name="connsiteY56" fmla="*/ 3395414 h 4338987"/>
              <a:gd name="connsiteX57" fmla="*/ 3002144 w 4199729"/>
              <a:gd name="connsiteY57" fmla="*/ 3303974 h 4338987"/>
              <a:gd name="connsiteX58" fmla="*/ 2750684 w 4199729"/>
              <a:gd name="connsiteY58" fmla="*/ 3189674 h 4338987"/>
              <a:gd name="connsiteX59" fmla="*/ 2636384 w 4199729"/>
              <a:gd name="connsiteY59" fmla="*/ 3098234 h 4338987"/>
              <a:gd name="connsiteX60" fmla="*/ 2567804 w 4199729"/>
              <a:gd name="connsiteY60" fmla="*/ 3109664 h 4338987"/>
              <a:gd name="connsiteX61" fmla="*/ 2556374 w 4199729"/>
              <a:gd name="connsiteY61" fmla="*/ 3326834 h 4338987"/>
              <a:gd name="connsiteX62" fmla="*/ 2670674 w 4199729"/>
              <a:gd name="connsiteY62" fmla="*/ 3555434 h 4338987"/>
              <a:gd name="connsiteX63" fmla="*/ 2727824 w 4199729"/>
              <a:gd name="connsiteY63" fmla="*/ 4024064 h 4338987"/>
              <a:gd name="connsiteX64" fmla="*/ 2693534 w 4199729"/>
              <a:gd name="connsiteY64" fmla="*/ 4184084 h 4338987"/>
              <a:gd name="connsiteX65" fmla="*/ 2533514 w 4199729"/>
              <a:gd name="connsiteY65" fmla="*/ 4138364 h 4338987"/>
              <a:gd name="connsiteX66" fmla="*/ 2533514 w 4199729"/>
              <a:gd name="connsiteY66" fmla="*/ 3909764 h 4338987"/>
              <a:gd name="connsiteX67" fmla="*/ 2430644 w 4199729"/>
              <a:gd name="connsiteY67" fmla="*/ 3566864 h 4338987"/>
              <a:gd name="connsiteX68" fmla="*/ 2304914 w 4199729"/>
              <a:gd name="connsiteY68" fmla="*/ 3166814 h 4338987"/>
              <a:gd name="connsiteX69" fmla="*/ 2259194 w 4199729"/>
              <a:gd name="connsiteY69" fmla="*/ 3063944 h 4338987"/>
              <a:gd name="connsiteX70" fmla="*/ 2076314 w 4199729"/>
              <a:gd name="connsiteY70" fmla="*/ 2949644 h 4338987"/>
              <a:gd name="connsiteX71" fmla="*/ 1847714 w 4199729"/>
              <a:gd name="connsiteY71" fmla="*/ 3029654 h 4338987"/>
              <a:gd name="connsiteX72" fmla="*/ 1413374 w 4199729"/>
              <a:gd name="connsiteY72" fmla="*/ 3361124 h 4338987"/>
              <a:gd name="connsiteX73" fmla="*/ 1379084 w 4199729"/>
              <a:gd name="connsiteY73" fmla="*/ 3681164 h 4338987"/>
              <a:gd name="connsiteX74" fmla="*/ 1379084 w 4199729"/>
              <a:gd name="connsiteY74" fmla="*/ 3989774 h 4338987"/>
              <a:gd name="connsiteX75" fmla="*/ 1287644 w 4199729"/>
              <a:gd name="connsiteY75" fmla="*/ 4309814 h 4338987"/>
              <a:gd name="connsiteX76" fmla="*/ 1196204 w 4199729"/>
              <a:gd name="connsiteY76" fmla="*/ 4298384 h 4338987"/>
              <a:gd name="connsiteX77" fmla="*/ 1184774 w 4199729"/>
              <a:gd name="connsiteY77" fmla="*/ 4081214 h 4338987"/>
              <a:gd name="connsiteX78" fmla="*/ 1196204 w 4199729"/>
              <a:gd name="connsiteY78" fmla="*/ 3909764 h 4338987"/>
              <a:gd name="connsiteX79" fmla="*/ 967604 w 4199729"/>
              <a:gd name="connsiteY79" fmla="*/ 3989774 h 4338987"/>
              <a:gd name="connsiteX80" fmla="*/ 716144 w 4199729"/>
              <a:gd name="connsiteY80" fmla="*/ 4069784 h 4338987"/>
              <a:gd name="connsiteX81" fmla="*/ 739004 w 4199729"/>
              <a:gd name="connsiteY81" fmla="*/ 3955484 h 4338987"/>
              <a:gd name="connsiteX82" fmla="*/ 1127624 w 4199729"/>
              <a:gd name="connsiteY82" fmla="*/ 3795464 h 4338987"/>
              <a:gd name="connsiteX83" fmla="*/ 1276214 w 4199729"/>
              <a:gd name="connsiteY83" fmla="*/ 3726884 h 4338987"/>
              <a:gd name="connsiteX84" fmla="*/ 1219064 w 4199729"/>
              <a:gd name="connsiteY84" fmla="*/ 3372554 h 4338987"/>
              <a:gd name="connsiteX85" fmla="*/ 1321934 w 4199729"/>
              <a:gd name="connsiteY85" fmla="*/ 3121094 h 4338987"/>
              <a:gd name="connsiteX86" fmla="*/ 1390514 w 4199729"/>
              <a:gd name="connsiteY86" fmla="*/ 3052514 h 4338987"/>
              <a:gd name="connsiteX87" fmla="*/ 1081904 w 4199729"/>
              <a:gd name="connsiteY87" fmla="*/ 3029654 h 4338987"/>
              <a:gd name="connsiteX88" fmla="*/ 727574 w 4199729"/>
              <a:gd name="connsiteY88" fmla="*/ 2961074 h 4338987"/>
              <a:gd name="connsiteX89" fmla="*/ 373244 w 4199729"/>
              <a:gd name="connsiteY89" fmla="*/ 3132524 h 4338987"/>
              <a:gd name="connsiteX90" fmla="*/ 418964 w 4199729"/>
              <a:gd name="connsiteY90" fmla="*/ 3029654 h 4338987"/>
              <a:gd name="connsiteX91" fmla="*/ 624704 w 4199729"/>
              <a:gd name="connsiteY91" fmla="*/ 2926784 h 4338987"/>
              <a:gd name="connsiteX92" fmla="*/ 807584 w 4199729"/>
              <a:gd name="connsiteY92" fmla="*/ 2755334 h 4338987"/>
              <a:gd name="connsiteX93" fmla="*/ 1150484 w 4199729"/>
              <a:gd name="connsiteY93" fmla="*/ 2778194 h 4338987"/>
              <a:gd name="connsiteX94" fmla="*/ 1459094 w 4199729"/>
              <a:gd name="connsiteY94" fmla="*/ 2823914 h 4338987"/>
              <a:gd name="connsiteX95" fmla="*/ 1950584 w 4199729"/>
              <a:gd name="connsiteY95" fmla="*/ 2663894 h 4338987"/>
              <a:gd name="connsiteX96" fmla="*/ 1699124 w 4199729"/>
              <a:gd name="connsiteY96" fmla="*/ 2263844 h 4338987"/>
              <a:gd name="connsiteX97" fmla="*/ 1687694 w 4199729"/>
              <a:gd name="connsiteY97" fmla="*/ 1966664 h 4338987"/>
              <a:gd name="connsiteX98" fmla="*/ 1379502 w 4199729"/>
              <a:gd name="connsiteY98" fmla="*/ 1841930 h 4338987"/>
              <a:gd name="connsiteX99" fmla="*/ 1093334 w 4199729"/>
              <a:gd name="connsiteY99" fmla="*/ 1715204 h 4338987"/>
              <a:gd name="connsiteX100" fmla="*/ 744018 w 4199729"/>
              <a:gd name="connsiteY100" fmla="*/ 1626741 h 4338987"/>
              <a:gd name="connsiteX101" fmla="*/ 350384 w 4199729"/>
              <a:gd name="connsiteY101" fmla="*/ 1726634 h 4338987"/>
              <a:gd name="connsiteX102" fmla="*/ 121784 w 4199729"/>
              <a:gd name="connsiteY102" fmla="*/ 1795214 h 4338987"/>
              <a:gd name="connsiteX103" fmla="*/ 7484 w 4199729"/>
              <a:gd name="connsiteY103" fmla="*/ 1738064 h 4338987"/>
              <a:gd name="connsiteX104" fmla="*/ 327524 w 4199729"/>
              <a:gd name="connsiteY104" fmla="*/ 1635194 h 4338987"/>
              <a:gd name="connsiteX105" fmla="*/ 650608 w 4199729"/>
              <a:gd name="connsiteY105" fmla="*/ 1544246 h 4338987"/>
              <a:gd name="connsiteX106" fmla="*/ 1070474 w 4199729"/>
              <a:gd name="connsiteY106" fmla="*/ 1612334 h 4338987"/>
              <a:gd name="connsiteX107" fmla="*/ 1241924 w 4199729"/>
              <a:gd name="connsiteY107" fmla="*/ 1658054 h 4338987"/>
              <a:gd name="connsiteX108" fmla="*/ 1184774 w 4199729"/>
              <a:gd name="connsiteY108" fmla="*/ 1452314 h 4338987"/>
              <a:gd name="connsiteX109" fmla="*/ 1173344 w 4199729"/>
              <a:gd name="connsiteY109" fmla="*/ 1177994 h 4338987"/>
              <a:gd name="connsiteX110" fmla="*/ 1219064 w 4199729"/>
              <a:gd name="connsiteY110" fmla="*/ 1212284 h 4338987"/>
              <a:gd name="connsiteX0" fmla="*/ 1220084 w 4200749"/>
              <a:gd name="connsiteY0" fmla="*/ 1212284 h 4338987"/>
              <a:gd name="connsiteX1" fmla="*/ 1357244 w 4200749"/>
              <a:gd name="connsiteY1" fmla="*/ 1578044 h 4338987"/>
              <a:gd name="connsiteX2" fmla="*/ 1551554 w 4200749"/>
              <a:gd name="connsiteY2" fmla="*/ 1658054 h 4338987"/>
              <a:gd name="connsiteX3" fmla="*/ 1905884 w 4200749"/>
              <a:gd name="connsiteY3" fmla="*/ 1680914 h 4338987"/>
              <a:gd name="connsiteX4" fmla="*/ 2020184 w 4200749"/>
              <a:gd name="connsiteY4" fmla="*/ 1543754 h 4338987"/>
              <a:gd name="connsiteX5" fmla="*/ 2123054 w 4200749"/>
              <a:gd name="connsiteY5" fmla="*/ 1292294 h 4338987"/>
              <a:gd name="connsiteX6" fmla="*/ 2123054 w 4200749"/>
              <a:gd name="connsiteY6" fmla="*/ 1120844 h 4338987"/>
              <a:gd name="connsiteX7" fmla="*/ 2088764 w 4200749"/>
              <a:gd name="connsiteY7" fmla="*/ 812234 h 4338987"/>
              <a:gd name="connsiteX8" fmla="*/ 2077334 w 4200749"/>
              <a:gd name="connsiteY8" fmla="*/ 777944 h 4338987"/>
              <a:gd name="connsiteX9" fmla="*/ 2168774 w 4200749"/>
              <a:gd name="connsiteY9" fmla="*/ 1086554 h 4338987"/>
              <a:gd name="connsiteX10" fmla="*/ 2214494 w 4200749"/>
              <a:gd name="connsiteY10" fmla="*/ 1269434 h 4338987"/>
              <a:gd name="connsiteX11" fmla="*/ 2283074 w 4200749"/>
              <a:gd name="connsiteY11" fmla="*/ 1303724 h 4338987"/>
              <a:gd name="connsiteX12" fmla="*/ 2328794 w 4200749"/>
              <a:gd name="connsiteY12" fmla="*/ 1166564 h 4338987"/>
              <a:gd name="connsiteX13" fmla="*/ 2465954 w 4200749"/>
              <a:gd name="connsiteY13" fmla="*/ 880814 h 4338987"/>
              <a:gd name="connsiteX14" fmla="*/ 2557394 w 4200749"/>
              <a:gd name="connsiteY14" fmla="*/ 640784 h 4338987"/>
              <a:gd name="connsiteX15" fmla="*/ 2614544 w 4200749"/>
              <a:gd name="connsiteY15" fmla="*/ 537914 h 4338987"/>
              <a:gd name="connsiteX16" fmla="*/ 2557394 w 4200749"/>
              <a:gd name="connsiteY16" fmla="*/ 789374 h 4338987"/>
              <a:gd name="connsiteX17" fmla="*/ 2443094 w 4200749"/>
              <a:gd name="connsiteY17" fmla="*/ 1097984 h 4338987"/>
              <a:gd name="connsiteX18" fmla="*/ 2374514 w 4200749"/>
              <a:gd name="connsiteY18" fmla="*/ 1406594 h 4338987"/>
              <a:gd name="connsiteX19" fmla="*/ 2557394 w 4200749"/>
              <a:gd name="connsiteY19" fmla="*/ 1578044 h 4338987"/>
              <a:gd name="connsiteX20" fmla="*/ 2877434 w 4200749"/>
              <a:gd name="connsiteY20" fmla="*/ 1658054 h 4338987"/>
              <a:gd name="connsiteX21" fmla="*/ 3186044 w 4200749"/>
              <a:gd name="connsiteY21" fmla="*/ 1658054 h 4338987"/>
              <a:gd name="connsiteX22" fmla="*/ 3368924 w 4200749"/>
              <a:gd name="connsiteY22" fmla="*/ 1566614 h 4338987"/>
              <a:gd name="connsiteX23" fmla="*/ 3471794 w 4200749"/>
              <a:gd name="connsiteY23" fmla="*/ 1372304 h 4338987"/>
              <a:gd name="connsiteX24" fmla="*/ 3460364 w 4200749"/>
              <a:gd name="connsiteY24" fmla="*/ 1097984 h 4338987"/>
              <a:gd name="connsiteX25" fmla="*/ 3448934 w 4200749"/>
              <a:gd name="connsiteY25" fmla="*/ 777944 h 4338987"/>
              <a:gd name="connsiteX26" fmla="*/ 3757544 w 4200749"/>
              <a:gd name="connsiteY26" fmla="*/ 572204 h 4338987"/>
              <a:gd name="connsiteX27" fmla="*/ 3997574 w 4200749"/>
              <a:gd name="connsiteY27" fmla="*/ 92144 h 4338987"/>
              <a:gd name="connsiteX28" fmla="*/ 4031864 w 4200749"/>
              <a:gd name="connsiteY28" fmla="*/ 12134 h 4338987"/>
              <a:gd name="connsiteX29" fmla="*/ 4009004 w 4200749"/>
              <a:gd name="connsiteY29" fmla="*/ 252164 h 4338987"/>
              <a:gd name="connsiteX30" fmla="*/ 3826124 w 4200749"/>
              <a:gd name="connsiteY30" fmla="*/ 652214 h 4338987"/>
              <a:gd name="connsiteX31" fmla="*/ 3643244 w 4200749"/>
              <a:gd name="connsiteY31" fmla="*/ 789374 h 4338987"/>
              <a:gd name="connsiteX32" fmla="*/ 3528944 w 4200749"/>
              <a:gd name="connsiteY32" fmla="*/ 892244 h 4338987"/>
              <a:gd name="connsiteX33" fmla="*/ 3860414 w 4200749"/>
              <a:gd name="connsiteY33" fmla="*/ 846524 h 4338987"/>
              <a:gd name="connsiteX34" fmla="*/ 4191884 w 4200749"/>
              <a:gd name="connsiteY34" fmla="*/ 720794 h 4338987"/>
              <a:gd name="connsiteX35" fmla="*/ 4077584 w 4200749"/>
              <a:gd name="connsiteY35" fmla="*/ 892244 h 4338987"/>
              <a:gd name="connsiteX36" fmla="*/ 3780404 w 4200749"/>
              <a:gd name="connsiteY36" fmla="*/ 937964 h 4338987"/>
              <a:gd name="connsiteX37" fmla="*/ 3608954 w 4200749"/>
              <a:gd name="connsiteY37" fmla="*/ 995114 h 4338987"/>
              <a:gd name="connsiteX38" fmla="*/ 3654674 w 4200749"/>
              <a:gd name="connsiteY38" fmla="*/ 1235144 h 4338987"/>
              <a:gd name="connsiteX39" fmla="*/ 3620384 w 4200749"/>
              <a:gd name="connsiteY39" fmla="*/ 1532324 h 4338987"/>
              <a:gd name="connsiteX40" fmla="*/ 3460364 w 4200749"/>
              <a:gd name="connsiteY40" fmla="*/ 1726634 h 4338987"/>
              <a:gd name="connsiteX41" fmla="*/ 3277484 w 4200749"/>
              <a:gd name="connsiteY41" fmla="*/ 2035244 h 4338987"/>
              <a:gd name="connsiteX42" fmla="*/ 3231764 w 4200749"/>
              <a:gd name="connsiteY42" fmla="*/ 2309564 h 4338987"/>
              <a:gd name="connsiteX43" fmla="*/ 3403214 w 4200749"/>
              <a:gd name="connsiteY43" fmla="*/ 2458154 h 4338987"/>
              <a:gd name="connsiteX44" fmla="*/ 3757544 w 4200749"/>
              <a:gd name="connsiteY44" fmla="*/ 2663894 h 4338987"/>
              <a:gd name="connsiteX45" fmla="*/ 4077584 w 4200749"/>
              <a:gd name="connsiteY45" fmla="*/ 2778194 h 4338987"/>
              <a:gd name="connsiteX46" fmla="*/ 4077584 w 4200749"/>
              <a:gd name="connsiteY46" fmla="*/ 2881064 h 4338987"/>
              <a:gd name="connsiteX47" fmla="*/ 3768974 w 4200749"/>
              <a:gd name="connsiteY47" fmla="*/ 2869634 h 4338987"/>
              <a:gd name="connsiteX48" fmla="*/ 3403214 w 4200749"/>
              <a:gd name="connsiteY48" fmla="*/ 2732474 h 4338987"/>
              <a:gd name="connsiteX49" fmla="*/ 3083174 w 4200749"/>
              <a:gd name="connsiteY49" fmla="*/ 2663894 h 4338987"/>
              <a:gd name="connsiteX50" fmla="*/ 2957444 w 4200749"/>
              <a:gd name="connsiteY50" fmla="*/ 2698184 h 4338987"/>
              <a:gd name="connsiteX51" fmla="*/ 2820284 w 4200749"/>
              <a:gd name="connsiteY51" fmla="*/ 2823914 h 4338987"/>
              <a:gd name="connsiteX52" fmla="*/ 2763134 w 4200749"/>
              <a:gd name="connsiteY52" fmla="*/ 2995364 h 4338987"/>
              <a:gd name="connsiteX53" fmla="*/ 2968874 w 4200749"/>
              <a:gd name="connsiteY53" fmla="*/ 3132524 h 4338987"/>
              <a:gd name="connsiteX54" fmla="*/ 3174614 w 4200749"/>
              <a:gd name="connsiteY54" fmla="*/ 3269684 h 4338987"/>
              <a:gd name="connsiteX55" fmla="*/ 3346064 w 4200749"/>
              <a:gd name="connsiteY55" fmla="*/ 3303974 h 4338987"/>
              <a:gd name="connsiteX56" fmla="*/ 3266054 w 4200749"/>
              <a:gd name="connsiteY56" fmla="*/ 3395414 h 4338987"/>
              <a:gd name="connsiteX57" fmla="*/ 3003164 w 4200749"/>
              <a:gd name="connsiteY57" fmla="*/ 3303974 h 4338987"/>
              <a:gd name="connsiteX58" fmla="*/ 2751704 w 4200749"/>
              <a:gd name="connsiteY58" fmla="*/ 3189674 h 4338987"/>
              <a:gd name="connsiteX59" fmla="*/ 2637404 w 4200749"/>
              <a:gd name="connsiteY59" fmla="*/ 3098234 h 4338987"/>
              <a:gd name="connsiteX60" fmla="*/ 2568824 w 4200749"/>
              <a:gd name="connsiteY60" fmla="*/ 3109664 h 4338987"/>
              <a:gd name="connsiteX61" fmla="*/ 2557394 w 4200749"/>
              <a:gd name="connsiteY61" fmla="*/ 3326834 h 4338987"/>
              <a:gd name="connsiteX62" fmla="*/ 2671694 w 4200749"/>
              <a:gd name="connsiteY62" fmla="*/ 3555434 h 4338987"/>
              <a:gd name="connsiteX63" fmla="*/ 2728844 w 4200749"/>
              <a:gd name="connsiteY63" fmla="*/ 4024064 h 4338987"/>
              <a:gd name="connsiteX64" fmla="*/ 2694554 w 4200749"/>
              <a:gd name="connsiteY64" fmla="*/ 4184084 h 4338987"/>
              <a:gd name="connsiteX65" fmla="*/ 2534534 w 4200749"/>
              <a:gd name="connsiteY65" fmla="*/ 4138364 h 4338987"/>
              <a:gd name="connsiteX66" fmla="*/ 2534534 w 4200749"/>
              <a:gd name="connsiteY66" fmla="*/ 3909764 h 4338987"/>
              <a:gd name="connsiteX67" fmla="*/ 2431664 w 4200749"/>
              <a:gd name="connsiteY67" fmla="*/ 3566864 h 4338987"/>
              <a:gd name="connsiteX68" fmla="*/ 2305934 w 4200749"/>
              <a:gd name="connsiteY68" fmla="*/ 3166814 h 4338987"/>
              <a:gd name="connsiteX69" fmla="*/ 2260214 w 4200749"/>
              <a:gd name="connsiteY69" fmla="*/ 3063944 h 4338987"/>
              <a:gd name="connsiteX70" fmla="*/ 2077334 w 4200749"/>
              <a:gd name="connsiteY70" fmla="*/ 2949644 h 4338987"/>
              <a:gd name="connsiteX71" fmla="*/ 1848734 w 4200749"/>
              <a:gd name="connsiteY71" fmla="*/ 3029654 h 4338987"/>
              <a:gd name="connsiteX72" fmla="*/ 1414394 w 4200749"/>
              <a:gd name="connsiteY72" fmla="*/ 3361124 h 4338987"/>
              <a:gd name="connsiteX73" fmla="*/ 1380104 w 4200749"/>
              <a:gd name="connsiteY73" fmla="*/ 3681164 h 4338987"/>
              <a:gd name="connsiteX74" fmla="*/ 1380104 w 4200749"/>
              <a:gd name="connsiteY74" fmla="*/ 3989774 h 4338987"/>
              <a:gd name="connsiteX75" fmla="*/ 1288664 w 4200749"/>
              <a:gd name="connsiteY75" fmla="*/ 4309814 h 4338987"/>
              <a:gd name="connsiteX76" fmla="*/ 1197224 w 4200749"/>
              <a:gd name="connsiteY76" fmla="*/ 4298384 h 4338987"/>
              <a:gd name="connsiteX77" fmla="*/ 1185794 w 4200749"/>
              <a:gd name="connsiteY77" fmla="*/ 4081214 h 4338987"/>
              <a:gd name="connsiteX78" fmla="*/ 1197224 w 4200749"/>
              <a:gd name="connsiteY78" fmla="*/ 3909764 h 4338987"/>
              <a:gd name="connsiteX79" fmla="*/ 968624 w 4200749"/>
              <a:gd name="connsiteY79" fmla="*/ 3989774 h 4338987"/>
              <a:gd name="connsiteX80" fmla="*/ 717164 w 4200749"/>
              <a:gd name="connsiteY80" fmla="*/ 4069784 h 4338987"/>
              <a:gd name="connsiteX81" fmla="*/ 740024 w 4200749"/>
              <a:gd name="connsiteY81" fmla="*/ 3955484 h 4338987"/>
              <a:gd name="connsiteX82" fmla="*/ 1128644 w 4200749"/>
              <a:gd name="connsiteY82" fmla="*/ 3795464 h 4338987"/>
              <a:gd name="connsiteX83" fmla="*/ 1277234 w 4200749"/>
              <a:gd name="connsiteY83" fmla="*/ 3726884 h 4338987"/>
              <a:gd name="connsiteX84" fmla="*/ 1220084 w 4200749"/>
              <a:gd name="connsiteY84" fmla="*/ 3372554 h 4338987"/>
              <a:gd name="connsiteX85" fmla="*/ 1322954 w 4200749"/>
              <a:gd name="connsiteY85" fmla="*/ 3121094 h 4338987"/>
              <a:gd name="connsiteX86" fmla="*/ 1391534 w 4200749"/>
              <a:gd name="connsiteY86" fmla="*/ 3052514 h 4338987"/>
              <a:gd name="connsiteX87" fmla="*/ 1082924 w 4200749"/>
              <a:gd name="connsiteY87" fmla="*/ 3029654 h 4338987"/>
              <a:gd name="connsiteX88" fmla="*/ 728594 w 4200749"/>
              <a:gd name="connsiteY88" fmla="*/ 2961074 h 4338987"/>
              <a:gd name="connsiteX89" fmla="*/ 374264 w 4200749"/>
              <a:gd name="connsiteY89" fmla="*/ 3132524 h 4338987"/>
              <a:gd name="connsiteX90" fmla="*/ 419984 w 4200749"/>
              <a:gd name="connsiteY90" fmla="*/ 3029654 h 4338987"/>
              <a:gd name="connsiteX91" fmla="*/ 625724 w 4200749"/>
              <a:gd name="connsiteY91" fmla="*/ 2926784 h 4338987"/>
              <a:gd name="connsiteX92" fmla="*/ 808604 w 4200749"/>
              <a:gd name="connsiteY92" fmla="*/ 2755334 h 4338987"/>
              <a:gd name="connsiteX93" fmla="*/ 1151504 w 4200749"/>
              <a:gd name="connsiteY93" fmla="*/ 2778194 h 4338987"/>
              <a:gd name="connsiteX94" fmla="*/ 1460114 w 4200749"/>
              <a:gd name="connsiteY94" fmla="*/ 2823914 h 4338987"/>
              <a:gd name="connsiteX95" fmla="*/ 1951604 w 4200749"/>
              <a:gd name="connsiteY95" fmla="*/ 2663894 h 4338987"/>
              <a:gd name="connsiteX96" fmla="*/ 1700144 w 4200749"/>
              <a:gd name="connsiteY96" fmla="*/ 2263844 h 4338987"/>
              <a:gd name="connsiteX97" fmla="*/ 1688714 w 4200749"/>
              <a:gd name="connsiteY97" fmla="*/ 1966664 h 4338987"/>
              <a:gd name="connsiteX98" fmla="*/ 1380522 w 4200749"/>
              <a:gd name="connsiteY98" fmla="*/ 1841930 h 4338987"/>
              <a:gd name="connsiteX99" fmla="*/ 1094354 w 4200749"/>
              <a:gd name="connsiteY99" fmla="*/ 1715204 h 4338987"/>
              <a:gd name="connsiteX100" fmla="*/ 745038 w 4200749"/>
              <a:gd name="connsiteY100" fmla="*/ 1626741 h 4338987"/>
              <a:gd name="connsiteX101" fmla="*/ 351404 w 4200749"/>
              <a:gd name="connsiteY101" fmla="*/ 1726634 h 4338987"/>
              <a:gd name="connsiteX102" fmla="*/ 122804 w 4200749"/>
              <a:gd name="connsiteY102" fmla="*/ 1795214 h 4338987"/>
              <a:gd name="connsiteX103" fmla="*/ 8504 w 4200749"/>
              <a:gd name="connsiteY103" fmla="*/ 1738064 h 4338987"/>
              <a:gd name="connsiteX104" fmla="*/ 347047 w 4200749"/>
              <a:gd name="connsiteY104" fmla="*/ 1644138 h 4338987"/>
              <a:gd name="connsiteX105" fmla="*/ 651628 w 4200749"/>
              <a:gd name="connsiteY105" fmla="*/ 1544246 h 4338987"/>
              <a:gd name="connsiteX106" fmla="*/ 1071494 w 4200749"/>
              <a:gd name="connsiteY106" fmla="*/ 1612334 h 4338987"/>
              <a:gd name="connsiteX107" fmla="*/ 1242944 w 4200749"/>
              <a:gd name="connsiteY107" fmla="*/ 1658054 h 4338987"/>
              <a:gd name="connsiteX108" fmla="*/ 1185794 w 4200749"/>
              <a:gd name="connsiteY108" fmla="*/ 1452314 h 4338987"/>
              <a:gd name="connsiteX109" fmla="*/ 1174364 w 4200749"/>
              <a:gd name="connsiteY109" fmla="*/ 1177994 h 4338987"/>
              <a:gd name="connsiteX110" fmla="*/ 1220084 w 4200749"/>
              <a:gd name="connsiteY110" fmla="*/ 1212284 h 4338987"/>
              <a:gd name="connsiteX0" fmla="*/ 1221553 w 4202218"/>
              <a:gd name="connsiteY0" fmla="*/ 1212284 h 4338987"/>
              <a:gd name="connsiteX1" fmla="*/ 1358713 w 4202218"/>
              <a:gd name="connsiteY1" fmla="*/ 1578044 h 4338987"/>
              <a:gd name="connsiteX2" fmla="*/ 1553023 w 4202218"/>
              <a:gd name="connsiteY2" fmla="*/ 1658054 h 4338987"/>
              <a:gd name="connsiteX3" fmla="*/ 1907353 w 4202218"/>
              <a:gd name="connsiteY3" fmla="*/ 1680914 h 4338987"/>
              <a:gd name="connsiteX4" fmla="*/ 2021653 w 4202218"/>
              <a:gd name="connsiteY4" fmla="*/ 1543754 h 4338987"/>
              <a:gd name="connsiteX5" fmla="*/ 2124523 w 4202218"/>
              <a:gd name="connsiteY5" fmla="*/ 1292294 h 4338987"/>
              <a:gd name="connsiteX6" fmla="*/ 2124523 w 4202218"/>
              <a:gd name="connsiteY6" fmla="*/ 1120844 h 4338987"/>
              <a:gd name="connsiteX7" fmla="*/ 2090233 w 4202218"/>
              <a:gd name="connsiteY7" fmla="*/ 812234 h 4338987"/>
              <a:gd name="connsiteX8" fmla="*/ 2078803 w 4202218"/>
              <a:gd name="connsiteY8" fmla="*/ 777944 h 4338987"/>
              <a:gd name="connsiteX9" fmla="*/ 2170243 w 4202218"/>
              <a:gd name="connsiteY9" fmla="*/ 1086554 h 4338987"/>
              <a:gd name="connsiteX10" fmla="*/ 2215963 w 4202218"/>
              <a:gd name="connsiteY10" fmla="*/ 1269434 h 4338987"/>
              <a:gd name="connsiteX11" fmla="*/ 2284543 w 4202218"/>
              <a:gd name="connsiteY11" fmla="*/ 1303724 h 4338987"/>
              <a:gd name="connsiteX12" fmla="*/ 2330263 w 4202218"/>
              <a:gd name="connsiteY12" fmla="*/ 1166564 h 4338987"/>
              <a:gd name="connsiteX13" fmla="*/ 2467423 w 4202218"/>
              <a:gd name="connsiteY13" fmla="*/ 880814 h 4338987"/>
              <a:gd name="connsiteX14" fmla="*/ 2558863 w 4202218"/>
              <a:gd name="connsiteY14" fmla="*/ 640784 h 4338987"/>
              <a:gd name="connsiteX15" fmla="*/ 2616013 w 4202218"/>
              <a:gd name="connsiteY15" fmla="*/ 537914 h 4338987"/>
              <a:gd name="connsiteX16" fmla="*/ 2558863 w 4202218"/>
              <a:gd name="connsiteY16" fmla="*/ 789374 h 4338987"/>
              <a:gd name="connsiteX17" fmla="*/ 2444563 w 4202218"/>
              <a:gd name="connsiteY17" fmla="*/ 1097984 h 4338987"/>
              <a:gd name="connsiteX18" fmla="*/ 2375983 w 4202218"/>
              <a:gd name="connsiteY18" fmla="*/ 1406594 h 4338987"/>
              <a:gd name="connsiteX19" fmla="*/ 2558863 w 4202218"/>
              <a:gd name="connsiteY19" fmla="*/ 1578044 h 4338987"/>
              <a:gd name="connsiteX20" fmla="*/ 2878903 w 4202218"/>
              <a:gd name="connsiteY20" fmla="*/ 1658054 h 4338987"/>
              <a:gd name="connsiteX21" fmla="*/ 3187513 w 4202218"/>
              <a:gd name="connsiteY21" fmla="*/ 1658054 h 4338987"/>
              <a:gd name="connsiteX22" fmla="*/ 3370393 w 4202218"/>
              <a:gd name="connsiteY22" fmla="*/ 1566614 h 4338987"/>
              <a:gd name="connsiteX23" fmla="*/ 3473263 w 4202218"/>
              <a:gd name="connsiteY23" fmla="*/ 1372304 h 4338987"/>
              <a:gd name="connsiteX24" fmla="*/ 3461833 w 4202218"/>
              <a:gd name="connsiteY24" fmla="*/ 1097984 h 4338987"/>
              <a:gd name="connsiteX25" fmla="*/ 3450403 w 4202218"/>
              <a:gd name="connsiteY25" fmla="*/ 777944 h 4338987"/>
              <a:gd name="connsiteX26" fmla="*/ 3759013 w 4202218"/>
              <a:gd name="connsiteY26" fmla="*/ 572204 h 4338987"/>
              <a:gd name="connsiteX27" fmla="*/ 3999043 w 4202218"/>
              <a:gd name="connsiteY27" fmla="*/ 92144 h 4338987"/>
              <a:gd name="connsiteX28" fmla="*/ 4033333 w 4202218"/>
              <a:gd name="connsiteY28" fmla="*/ 12134 h 4338987"/>
              <a:gd name="connsiteX29" fmla="*/ 4010473 w 4202218"/>
              <a:gd name="connsiteY29" fmla="*/ 252164 h 4338987"/>
              <a:gd name="connsiteX30" fmla="*/ 3827593 w 4202218"/>
              <a:gd name="connsiteY30" fmla="*/ 652214 h 4338987"/>
              <a:gd name="connsiteX31" fmla="*/ 3644713 w 4202218"/>
              <a:gd name="connsiteY31" fmla="*/ 789374 h 4338987"/>
              <a:gd name="connsiteX32" fmla="*/ 3530413 w 4202218"/>
              <a:gd name="connsiteY32" fmla="*/ 892244 h 4338987"/>
              <a:gd name="connsiteX33" fmla="*/ 3861883 w 4202218"/>
              <a:gd name="connsiteY33" fmla="*/ 846524 h 4338987"/>
              <a:gd name="connsiteX34" fmla="*/ 4193353 w 4202218"/>
              <a:gd name="connsiteY34" fmla="*/ 720794 h 4338987"/>
              <a:gd name="connsiteX35" fmla="*/ 4079053 w 4202218"/>
              <a:gd name="connsiteY35" fmla="*/ 892244 h 4338987"/>
              <a:gd name="connsiteX36" fmla="*/ 3781873 w 4202218"/>
              <a:gd name="connsiteY36" fmla="*/ 937964 h 4338987"/>
              <a:gd name="connsiteX37" fmla="*/ 3610423 w 4202218"/>
              <a:gd name="connsiteY37" fmla="*/ 995114 h 4338987"/>
              <a:gd name="connsiteX38" fmla="*/ 3656143 w 4202218"/>
              <a:gd name="connsiteY38" fmla="*/ 1235144 h 4338987"/>
              <a:gd name="connsiteX39" fmla="*/ 3621853 w 4202218"/>
              <a:gd name="connsiteY39" fmla="*/ 1532324 h 4338987"/>
              <a:gd name="connsiteX40" fmla="*/ 3461833 w 4202218"/>
              <a:gd name="connsiteY40" fmla="*/ 1726634 h 4338987"/>
              <a:gd name="connsiteX41" fmla="*/ 3278953 w 4202218"/>
              <a:gd name="connsiteY41" fmla="*/ 2035244 h 4338987"/>
              <a:gd name="connsiteX42" fmla="*/ 3233233 w 4202218"/>
              <a:gd name="connsiteY42" fmla="*/ 2309564 h 4338987"/>
              <a:gd name="connsiteX43" fmla="*/ 3404683 w 4202218"/>
              <a:gd name="connsiteY43" fmla="*/ 2458154 h 4338987"/>
              <a:gd name="connsiteX44" fmla="*/ 3759013 w 4202218"/>
              <a:gd name="connsiteY44" fmla="*/ 2663894 h 4338987"/>
              <a:gd name="connsiteX45" fmla="*/ 4079053 w 4202218"/>
              <a:gd name="connsiteY45" fmla="*/ 2778194 h 4338987"/>
              <a:gd name="connsiteX46" fmla="*/ 4079053 w 4202218"/>
              <a:gd name="connsiteY46" fmla="*/ 2881064 h 4338987"/>
              <a:gd name="connsiteX47" fmla="*/ 3770443 w 4202218"/>
              <a:gd name="connsiteY47" fmla="*/ 2869634 h 4338987"/>
              <a:gd name="connsiteX48" fmla="*/ 3404683 w 4202218"/>
              <a:gd name="connsiteY48" fmla="*/ 2732474 h 4338987"/>
              <a:gd name="connsiteX49" fmla="*/ 3084643 w 4202218"/>
              <a:gd name="connsiteY49" fmla="*/ 2663894 h 4338987"/>
              <a:gd name="connsiteX50" fmla="*/ 2958913 w 4202218"/>
              <a:gd name="connsiteY50" fmla="*/ 2698184 h 4338987"/>
              <a:gd name="connsiteX51" fmla="*/ 2821753 w 4202218"/>
              <a:gd name="connsiteY51" fmla="*/ 2823914 h 4338987"/>
              <a:gd name="connsiteX52" fmla="*/ 2764603 w 4202218"/>
              <a:gd name="connsiteY52" fmla="*/ 2995364 h 4338987"/>
              <a:gd name="connsiteX53" fmla="*/ 2970343 w 4202218"/>
              <a:gd name="connsiteY53" fmla="*/ 3132524 h 4338987"/>
              <a:gd name="connsiteX54" fmla="*/ 3176083 w 4202218"/>
              <a:gd name="connsiteY54" fmla="*/ 3269684 h 4338987"/>
              <a:gd name="connsiteX55" fmla="*/ 3347533 w 4202218"/>
              <a:gd name="connsiteY55" fmla="*/ 3303974 h 4338987"/>
              <a:gd name="connsiteX56" fmla="*/ 3267523 w 4202218"/>
              <a:gd name="connsiteY56" fmla="*/ 3395414 h 4338987"/>
              <a:gd name="connsiteX57" fmla="*/ 3004633 w 4202218"/>
              <a:gd name="connsiteY57" fmla="*/ 3303974 h 4338987"/>
              <a:gd name="connsiteX58" fmla="*/ 2753173 w 4202218"/>
              <a:gd name="connsiteY58" fmla="*/ 3189674 h 4338987"/>
              <a:gd name="connsiteX59" fmla="*/ 2638873 w 4202218"/>
              <a:gd name="connsiteY59" fmla="*/ 3098234 h 4338987"/>
              <a:gd name="connsiteX60" fmla="*/ 2570293 w 4202218"/>
              <a:gd name="connsiteY60" fmla="*/ 3109664 h 4338987"/>
              <a:gd name="connsiteX61" fmla="*/ 2558863 w 4202218"/>
              <a:gd name="connsiteY61" fmla="*/ 3326834 h 4338987"/>
              <a:gd name="connsiteX62" fmla="*/ 2673163 w 4202218"/>
              <a:gd name="connsiteY62" fmla="*/ 3555434 h 4338987"/>
              <a:gd name="connsiteX63" fmla="*/ 2730313 w 4202218"/>
              <a:gd name="connsiteY63" fmla="*/ 4024064 h 4338987"/>
              <a:gd name="connsiteX64" fmla="*/ 2696023 w 4202218"/>
              <a:gd name="connsiteY64" fmla="*/ 4184084 h 4338987"/>
              <a:gd name="connsiteX65" fmla="*/ 2536003 w 4202218"/>
              <a:gd name="connsiteY65" fmla="*/ 4138364 h 4338987"/>
              <a:gd name="connsiteX66" fmla="*/ 2536003 w 4202218"/>
              <a:gd name="connsiteY66" fmla="*/ 3909764 h 4338987"/>
              <a:gd name="connsiteX67" fmla="*/ 2433133 w 4202218"/>
              <a:gd name="connsiteY67" fmla="*/ 3566864 h 4338987"/>
              <a:gd name="connsiteX68" fmla="*/ 2307403 w 4202218"/>
              <a:gd name="connsiteY68" fmla="*/ 3166814 h 4338987"/>
              <a:gd name="connsiteX69" fmla="*/ 2261683 w 4202218"/>
              <a:gd name="connsiteY69" fmla="*/ 3063944 h 4338987"/>
              <a:gd name="connsiteX70" fmla="*/ 2078803 w 4202218"/>
              <a:gd name="connsiteY70" fmla="*/ 2949644 h 4338987"/>
              <a:gd name="connsiteX71" fmla="*/ 1850203 w 4202218"/>
              <a:gd name="connsiteY71" fmla="*/ 3029654 h 4338987"/>
              <a:gd name="connsiteX72" fmla="*/ 1415863 w 4202218"/>
              <a:gd name="connsiteY72" fmla="*/ 3361124 h 4338987"/>
              <a:gd name="connsiteX73" fmla="*/ 1381573 w 4202218"/>
              <a:gd name="connsiteY73" fmla="*/ 3681164 h 4338987"/>
              <a:gd name="connsiteX74" fmla="*/ 1381573 w 4202218"/>
              <a:gd name="connsiteY74" fmla="*/ 3989774 h 4338987"/>
              <a:gd name="connsiteX75" fmla="*/ 1290133 w 4202218"/>
              <a:gd name="connsiteY75" fmla="*/ 4309814 h 4338987"/>
              <a:gd name="connsiteX76" fmla="*/ 1198693 w 4202218"/>
              <a:gd name="connsiteY76" fmla="*/ 4298384 h 4338987"/>
              <a:gd name="connsiteX77" fmla="*/ 1187263 w 4202218"/>
              <a:gd name="connsiteY77" fmla="*/ 4081214 h 4338987"/>
              <a:gd name="connsiteX78" fmla="*/ 1198693 w 4202218"/>
              <a:gd name="connsiteY78" fmla="*/ 3909764 h 4338987"/>
              <a:gd name="connsiteX79" fmla="*/ 970093 w 4202218"/>
              <a:gd name="connsiteY79" fmla="*/ 3989774 h 4338987"/>
              <a:gd name="connsiteX80" fmla="*/ 718633 w 4202218"/>
              <a:gd name="connsiteY80" fmla="*/ 4069784 h 4338987"/>
              <a:gd name="connsiteX81" fmla="*/ 741493 w 4202218"/>
              <a:gd name="connsiteY81" fmla="*/ 3955484 h 4338987"/>
              <a:gd name="connsiteX82" fmla="*/ 1130113 w 4202218"/>
              <a:gd name="connsiteY82" fmla="*/ 3795464 h 4338987"/>
              <a:gd name="connsiteX83" fmla="*/ 1278703 w 4202218"/>
              <a:gd name="connsiteY83" fmla="*/ 3726884 h 4338987"/>
              <a:gd name="connsiteX84" fmla="*/ 1221553 w 4202218"/>
              <a:gd name="connsiteY84" fmla="*/ 3372554 h 4338987"/>
              <a:gd name="connsiteX85" fmla="*/ 1324423 w 4202218"/>
              <a:gd name="connsiteY85" fmla="*/ 3121094 h 4338987"/>
              <a:gd name="connsiteX86" fmla="*/ 1393003 w 4202218"/>
              <a:gd name="connsiteY86" fmla="*/ 3052514 h 4338987"/>
              <a:gd name="connsiteX87" fmla="*/ 1084393 w 4202218"/>
              <a:gd name="connsiteY87" fmla="*/ 3029654 h 4338987"/>
              <a:gd name="connsiteX88" fmla="*/ 730063 w 4202218"/>
              <a:gd name="connsiteY88" fmla="*/ 2961074 h 4338987"/>
              <a:gd name="connsiteX89" fmla="*/ 375733 w 4202218"/>
              <a:gd name="connsiteY89" fmla="*/ 3132524 h 4338987"/>
              <a:gd name="connsiteX90" fmla="*/ 421453 w 4202218"/>
              <a:gd name="connsiteY90" fmla="*/ 3029654 h 4338987"/>
              <a:gd name="connsiteX91" fmla="*/ 627193 w 4202218"/>
              <a:gd name="connsiteY91" fmla="*/ 2926784 h 4338987"/>
              <a:gd name="connsiteX92" fmla="*/ 810073 w 4202218"/>
              <a:gd name="connsiteY92" fmla="*/ 2755334 h 4338987"/>
              <a:gd name="connsiteX93" fmla="*/ 1152973 w 4202218"/>
              <a:gd name="connsiteY93" fmla="*/ 2778194 h 4338987"/>
              <a:gd name="connsiteX94" fmla="*/ 1461583 w 4202218"/>
              <a:gd name="connsiteY94" fmla="*/ 2823914 h 4338987"/>
              <a:gd name="connsiteX95" fmla="*/ 1953073 w 4202218"/>
              <a:gd name="connsiteY95" fmla="*/ 2663894 h 4338987"/>
              <a:gd name="connsiteX96" fmla="*/ 1701613 w 4202218"/>
              <a:gd name="connsiteY96" fmla="*/ 2263844 h 4338987"/>
              <a:gd name="connsiteX97" fmla="*/ 1690183 w 4202218"/>
              <a:gd name="connsiteY97" fmla="*/ 1966664 h 4338987"/>
              <a:gd name="connsiteX98" fmla="*/ 1381991 w 4202218"/>
              <a:gd name="connsiteY98" fmla="*/ 1841930 h 4338987"/>
              <a:gd name="connsiteX99" fmla="*/ 1095823 w 4202218"/>
              <a:gd name="connsiteY99" fmla="*/ 1715204 h 4338987"/>
              <a:gd name="connsiteX100" fmla="*/ 746507 w 4202218"/>
              <a:gd name="connsiteY100" fmla="*/ 1626741 h 4338987"/>
              <a:gd name="connsiteX101" fmla="*/ 352873 w 4202218"/>
              <a:gd name="connsiteY101" fmla="*/ 1726634 h 4338987"/>
              <a:gd name="connsiteX102" fmla="*/ 113171 w 4202218"/>
              <a:gd name="connsiteY102" fmla="*/ 1763908 h 4338987"/>
              <a:gd name="connsiteX103" fmla="*/ 9973 w 4202218"/>
              <a:gd name="connsiteY103" fmla="*/ 1738064 h 4338987"/>
              <a:gd name="connsiteX104" fmla="*/ 348516 w 4202218"/>
              <a:gd name="connsiteY104" fmla="*/ 1644138 h 4338987"/>
              <a:gd name="connsiteX105" fmla="*/ 653097 w 4202218"/>
              <a:gd name="connsiteY105" fmla="*/ 1544246 h 4338987"/>
              <a:gd name="connsiteX106" fmla="*/ 1072963 w 4202218"/>
              <a:gd name="connsiteY106" fmla="*/ 1612334 h 4338987"/>
              <a:gd name="connsiteX107" fmla="*/ 1244413 w 4202218"/>
              <a:gd name="connsiteY107" fmla="*/ 1658054 h 4338987"/>
              <a:gd name="connsiteX108" fmla="*/ 1187263 w 4202218"/>
              <a:gd name="connsiteY108" fmla="*/ 1452314 h 4338987"/>
              <a:gd name="connsiteX109" fmla="*/ 1175833 w 4202218"/>
              <a:gd name="connsiteY109" fmla="*/ 1177994 h 4338987"/>
              <a:gd name="connsiteX110" fmla="*/ 1221553 w 4202218"/>
              <a:gd name="connsiteY110" fmla="*/ 1212284 h 4338987"/>
              <a:gd name="connsiteX0" fmla="*/ 1221553 w 4202218"/>
              <a:gd name="connsiteY0" fmla="*/ 1212284 h 4338987"/>
              <a:gd name="connsiteX1" fmla="*/ 1343911 w 4202218"/>
              <a:gd name="connsiteY1" fmla="*/ 1560154 h 4338987"/>
              <a:gd name="connsiteX2" fmla="*/ 1553023 w 4202218"/>
              <a:gd name="connsiteY2" fmla="*/ 1658054 h 4338987"/>
              <a:gd name="connsiteX3" fmla="*/ 1907353 w 4202218"/>
              <a:gd name="connsiteY3" fmla="*/ 1680914 h 4338987"/>
              <a:gd name="connsiteX4" fmla="*/ 2021653 w 4202218"/>
              <a:gd name="connsiteY4" fmla="*/ 1543754 h 4338987"/>
              <a:gd name="connsiteX5" fmla="*/ 2124523 w 4202218"/>
              <a:gd name="connsiteY5" fmla="*/ 1292294 h 4338987"/>
              <a:gd name="connsiteX6" fmla="*/ 2124523 w 4202218"/>
              <a:gd name="connsiteY6" fmla="*/ 1120844 h 4338987"/>
              <a:gd name="connsiteX7" fmla="*/ 2090233 w 4202218"/>
              <a:gd name="connsiteY7" fmla="*/ 812234 h 4338987"/>
              <a:gd name="connsiteX8" fmla="*/ 2078803 w 4202218"/>
              <a:gd name="connsiteY8" fmla="*/ 777944 h 4338987"/>
              <a:gd name="connsiteX9" fmla="*/ 2170243 w 4202218"/>
              <a:gd name="connsiteY9" fmla="*/ 1086554 h 4338987"/>
              <a:gd name="connsiteX10" fmla="*/ 2215963 w 4202218"/>
              <a:gd name="connsiteY10" fmla="*/ 1269434 h 4338987"/>
              <a:gd name="connsiteX11" fmla="*/ 2284543 w 4202218"/>
              <a:gd name="connsiteY11" fmla="*/ 1303724 h 4338987"/>
              <a:gd name="connsiteX12" fmla="*/ 2330263 w 4202218"/>
              <a:gd name="connsiteY12" fmla="*/ 1166564 h 4338987"/>
              <a:gd name="connsiteX13" fmla="*/ 2467423 w 4202218"/>
              <a:gd name="connsiteY13" fmla="*/ 880814 h 4338987"/>
              <a:gd name="connsiteX14" fmla="*/ 2558863 w 4202218"/>
              <a:gd name="connsiteY14" fmla="*/ 640784 h 4338987"/>
              <a:gd name="connsiteX15" fmla="*/ 2616013 w 4202218"/>
              <a:gd name="connsiteY15" fmla="*/ 537914 h 4338987"/>
              <a:gd name="connsiteX16" fmla="*/ 2558863 w 4202218"/>
              <a:gd name="connsiteY16" fmla="*/ 789374 h 4338987"/>
              <a:gd name="connsiteX17" fmla="*/ 2444563 w 4202218"/>
              <a:gd name="connsiteY17" fmla="*/ 1097984 h 4338987"/>
              <a:gd name="connsiteX18" fmla="*/ 2375983 w 4202218"/>
              <a:gd name="connsiteY18" fmla="*/ 1406594 h 4338987"/>
              <a:gd name="connsiteX19" fmla="*/ 2558863 w 4202218"/>
              <a:gd name="connsiteY19" fmla="*/ 1578044 h 4338987"/>
              <a:gd name="connsiteX20" fmla="*/ 2878903 w 4202218"/>
              <a:gd name="connsiteY20" fmla="*/ 1658054 h 4338987"/>
              <a:gd name="connsiteX21" fmla="*/ 3187513 w 4202218"/>
              <a:gd name="connsiteY21" fmla="*/ 1658054 h 4338987"/>
              <a:gd name="connsiteX22" fmla="*/ 3370393 w 4202218"/>
              <a:gd name="connsiteY22" fmla="*/ 1566614 h 4338987"/>
              <a:gd name="connsiteX23" fmla="*/ 3473263 w 4202218"/>
              <a:gd name="connsiteY23" fmla="*/ 1372304 h 4338987"/>
              <a:gd name="connsiteX24" fmla="*/ 3461833 w 4202218"/>
              <a:gd name="connsiteY24" fmla="*/ 1097984 h 4338987"/>
              <a:gd name="connsiteX25" fmla="*/ 3450403 w 4202218"/>
              <a:gd name="connsiteY25" fmla="*/ 777944 h 4338987"/>
              <a:gd name="connsiteX26" fmla="*/ 3759013 w 4202218"/>
              <a:gd name="connsiteY26" fmla="*/ 572204 h 4338987"/>
              <a:gd name="connsiteX27" fmla="*/ 3999043 w 4202218"/>
              <a:gd name="connsiteY27" fmla="*/ 92144 h 4338987"/>
              <a:gd name="connsiteX28" fmla="*/ 4033333 w 4202218"/>
              <a:gd name="connsiteY28" fmla="*/ 12134 h 4338987"/>
              <a:gd name="connsiteX29" fmla="*/ 4010473 w 4202218"/>
              <a:gd name="connsiteY29" fmla="*/ 252164 h 4338987"/>
              <a:gd name="connsiteX30" fmla="*/ 3827593 w 4202218"/>
              <a:gd name="connsiteY30" fmla="*/ 652214 h 4338987"/>
              <a:gd name="connsiteX31" fmla="*/ 3644713 w 4202218"/>
              <a:gd name="connsiteY31" fmla="*/ 789374 h 4338987"/>
              <a:gd name="connsiteX32" fmla="*/ 3530413 w 4202218"/>
              <a:gd name="connsiteY32" fmla="*/ 892244 h 4338987"/>
              <a:gd name="connsiteX33" fmla="*/ 3861883 w 4202218"/>
              <a:gd name="connsiteY33" fmla="*/ 846524 h 4338987"/>
              <a:gd name="connsiteX34" fmla="*/ 4193353 w 4202218"/>
              <a:gd name="connsiteY34" fmla="*/ 720794 h 4338987"/>
              <a:gd name="connsiteX35" fmla="*/ 4079053 w 4202218"/>
              <a:gd name="connsiteY35" fmla="*/ 892244 h 4338987"/>
              <a:gd name="connsiteX36" fmla="*/ 3781873 w 4202218"/>
              <a:gd name="connsiteY36" fmla="*/ 937964 h 4338987"/>
              <a:gd name="connsiteX37" fmla="*/ 3610423 w 4202218"/>
              <a:gd name="connsiteY37" fmla="*/ 995114 h 4338987"/>
              <a:gd name="connsiteX38" fmla="*/ 3656143 w 4202218"/>
              <a:gd name="connsiteY38" fmla="*/ 1235144 h 4338987"/>
              <a:gd name="connsiteX39" fmla="*/ 3621853 w 4202218"/>
              <a:gd name="connsiteY39" fmla="*/ 1532324 h 4338987"/>
              <a:gd name="connsiteX40" fmla="*/ 3461833 w 4202218"/>
              <a:gd name="connsiteY40" fmla="*/ 1726634 h 4338987"/>
              <a:gd name="connsiteX41" fmla="*/ 3278953 w 4202218"/>
              <a:gd name="connsiteY41" fmla="*/ 2035244 h 4338987"/>
              <a:gd name="connsiteX42" fmla="*/ 3233233 w 4202218"/>
              <a:gd name="connsiteY42" fmla="*/ 2309564 h 4338987"/>
              <a:gd name="connsiteX43" fmla="*/ 3404683 w 4202218"/>
              <a:gd name="connsiteY43" fmla="*/ 2458154 h 4338987"/>
              <a:gd name="connsiteX44" fmla="*/ 3759013 w 4202218"/>
              <a:gd name="connsiteY44" fmla="*/ 2663894 h 4338987"/>
              <a:gd name="connsiteX45" fmla="*/ 4079053 w 4202218"/>
              <a:gd name="connsiteY45" fmla="*/ 2778194 h 4338987"/>
              <a:gd name="connsiteX46" fmla="*/ 4079053 w 4202218"/>
              <a:gd name="connsiteY46" fmla="*/ 2881064 h 4338987"/>
              <a:gd name="connsiteX47" fmla="*/ 3770443 w 4202218"/>
              <a:gd name="connsiteY47" fmla="*/ 2869634 h 4338987"/>
              <a:gd name="connsiteX48" fmla="*/ 3404683 w 4202218"/>
              <a:gd name="connsiteY48" fmla="*/ 2732474 h 4338987"/>
              <a:gd name="connsiteX49" fmla="*/ 3084643 w 4202218"/>
              <a:gd name="connsiteY49" fmla="*/ 2663894 h 4338987"/>
              <a:gd name="connsiteX50" fmla="*/ 2958913 w 4202218"/>
              <a:gd name="connsiteY50" fmla="*/ 2698184 h 4338987"/>
              <a:gd name="connsiteX51" fmla="*/ 2821753 w 4202218"/>
              <a:gd name="connsiteY51" fmla="*/ 2823914 h 4338987"/>
              <a:gd name="connsiteX52" fmla="*/ 2764603 w 4202218"/>
              <a:gd name="connsiteY52" fmla="*/ 2995364 h 4338987"/>
              <a:gd name="connsiteX53" fmla="*/ 2970343 w 4202218"/>
              <a:gd name="connsiteY53" fmla="*/ 3132524 h 4338987"/>
              <a:gd name="connsiteX54" fmla="*/ 3176083 w 4202218"/>
              <a:gd name="connsiteY54" fmla="*/ 3269684 h 4338987"/>
              <a:gd name="connsiteX55" fmla="*/ 3347533 w 4202218"/>
              <a:gd name="connsiteY55" fmla="*/ 3303974 h 4338987"/>
              <a:gd name="connsiteX56" fmla="*/ 3267523 w 4202218"/>
              <a:gd name="connsiteY56" fmla="*/ 3395414 h 4338987"/>
              <a:gd name="connsiteX57" fmla="*/ 3004633 w 4202218"/>
              <a:gd name="connsiteY57" fmla="*/ 3303974 h 4338987"/>
              <a:gd name="connsiteX58" fmla="*/ 2753173 w 4202218"/>
              <a:gd name="connsiteY58" fmla="*/ 3189674 h 4338987"/>
              <a:gd name="connsiteX59" fmla="*/ 2638873 w 4202218"/>
              <a:gd name="connsiteY59" fmla="*/ 3098234 h 4338987"/>
              <a:gd name="connsiteX60" fmla="*/ 2570293 w 4202218"/>
              <a:gd name="connsiteY60" fmla="*/ 3109664 h 4338987"/>
              <a:gd name="connsiteX61" fmla="*/ 2558863 w 4202218"/>
              <a:gd name="connsiteY61" fmla="*/ 3326834 h 4338987"/>
              <a:gd name="connsiteX62" fmla="*/ 2673163 w 4202218"/>
              <a:gd name="connsiteY62" fmla="*/ 3555434 h 4338987"/>
              <a:gd name="connsiteX63" fmla="*/ 2730313 w 4202218"/>
              <a:gd name="connsiteY63" fmla="*/ 4024064 h 4338987"/>
              <a:gd name="connsiteX64" fmla="*/ 2696023 w 4202218"/>
              <a:gd name="connsiteY64" fmla="*/ 4184084 h 4338987"/>
              <a:gd name="connsiteX65" fmla="*/ 2536003 w 4202218"/>
              <a:gd name="connsiteY65" fmla="*/ 4138364 h 4338987"/>
              <a:gd name="connsiteX66" fmla="*/ 2536003 w 4202218"/>
              <a:gd name="connsiteY66" fmla="*/ 3909764 h 4338987"/>
              <a:gd name="connsiteX67" fmla="*/ 2433133 w 4202218"/>
              <a:gd name="connsiteY67" fmla="*/ 3566864 h 4338987"/>
              <a:gd name="connsiteX68" fmla="*/ 2307403 w 4202218"/>
              <a:gd name="connsiteY68" fmla="*/ 3166814 h 4338987"/>
              <a:gd name="connsiteX69" fmla="*/ 2261683 w 4202218"/>
              <a:gd name="connsiteY69" fmla="*/ 3063944 h 4338987"/>
              <a:gd name="connsiteX70" fmla="*/ 2078803 w 4202218"/>
              <a:gd name="connsiteY70" fmla="*/ 2949644 h 4338987"/>
              <a:gd name="connsiteX71" fmla="*/ 1850203 w 4202218"/>
              <a:gd name="connsiteY71" fmla="*/ 3029654 h 4338987"/>
              <a:gd name="connsiteX72" fmla="*/ 1415863 w 4202218"/>
              <a:gd name="connsiteY72" fmla="*/ 3361124 h 4338987"/>
              <a:gd name="connsiteX73" fmla="*/ 1381573 w 4202218"/>
              <a:gd name="connsiteY73" fmla="*/ 3681164 h 4338987"/>
              <a:gd name="connsiteX74" fmla="*/ 1381573 w 4202218"/>
              <a:gd name="connsiteY74" fmla="*/ 3989774 h 4338987"/>
              <a:gd name="connsiteX75" fmla="*/ 1290133 w 4202218"/>
              <a:gd name="connsiteY75" fmla="*/ 4309814 h 4338987"/>
              <a:gd name="connsiteX76" fmla="*/ 1198693 w 4202218"/>
              <a:gd name="connsiteY76" fmla="*/ 4298384 h 4338987"/>
              <a:gd name="connsiteX77" fmla="*/ 1187263 w 4202218"/>
              <a:gd name="connsiteY77" fmla="*/ 4081214 h 4338987"/>
              <a:gd name="connsiteX78" fmla="*/ 1198693 w 4202218"/>
              <a:gd name="connsiteY78" fmla="*/ 3909764 h 4338987"/>
              <a:gd name="connsiteX79" fmla="*/ 970093 w 4202218"/>
              <a:gd name="connsiteY79" fmla="*/ 3989774 h 4338987"/>
              <a:gd name="connsiteX80" fmla="*/ 718633 w 4202218"/>
              <a:gd name="connsiteY80" fmla="*/ 4069784 h 4338987"/>
              <a:gd name="connsiteX81" fmla="*/ 741493 w 4202218"/>
              <a:gd name="connsiteY81" fmla="*/ 3955484 h 4338987"/>
              <a:gd name="connsiteX82" fmla="*/ 1130113 w 4202218"/>
              <a:gd name="connsiteY82" fmla="*/ 3795464 h 4338987"/>
              <a:gd name="connsiteX83" fmla="*/ 1278703 w 4202218"/>
              <a:gd name="connsiteY83" fmla="*/ 3726884 h 4338987"/>
              <a:gd name="connsiteX84" fmla="*/ 1221553 w 4202218"/>
              <a:gd name="connsiteY84" fmla="*/ 3372554 h 4338987"/>
              <a:gd name="connsiteX85" fmla="*/ 1324423 w 4202218"/>
              <a:gd name="connsiteY85" fmla="*/ 3121094 h 4338987"/>
              <a:gd name="connsiteX86" fmla="*/ 1393003 w 4202218"/>
              <a:gd name="connsiteY86" fmla="*/ 3052514 h 4338987"/>
              <a:gd name="connsiteX87" fmla="*/ 1084393 w 4202218"/>
              <a:gd name="connsiteY87" fmla="*/ 3029654 h 4338987"/>
              <a:gd name="connsiteX88" fmla="*/ 730063 w 4202218"/>
              <a:gd name="connsiteY88" fmla="*/ 2961074 h 4338987"/>
              <a:gd name="connsiteX89" fmla="*/ 375733 w 4202218"/>
              <a:gd name="connsiteY89" fmla="*/ 3132524 h 4338987"/>
              <a:gd name="connsiteX90" fmla="*/ 421453 w 4202218"/>
              <a:gd name="connsiteY90" fmla="*/ 3029654 h 4338987"/>
              <a:gd name="connsiteX91" fmla="*/ 627193 w 4202218"/>
              <a:gd name="connsiteY91" fmla="*/ 2926784 h 4338987"/>
              <a:gd name="connsiteX92" fmla="*/ 810073 w 4202218"/>
              <a:gd name="connsiteY92" fmla="*/ 2755334 h 4338987"/>
              <a:gd name="connsiteX93" fmla="*/ 1152973 w 4202218"/>
              <a:gd name="connsiteY93" fmla="*/ 2778194 h 4338987"/>
              <a:gd name="connsiteX94" fmla="*/ 1461583 w 4202218"/>
              <a:gd name="connsiteY94" fmla="*/ 2823914 h 4338987"/>
              <a:gd name="connsiteX95" fmla="*/ 1953073 w 4202218"/>
              <a:gd name="connsiteY95" fmla="*/ 2663894 h 4338987"/>
              <a:gd name="connsiteX96" fmla="*/ 1701613 w 4202218"/>
              <a:gd name="connsiteY96" fmla="*/ 2263844 h 4338987"/>
              <a:gd name="connsiteX97" fmla="*/ 1690183 w 4202218"/>
              <a:gd name="connsiteY97" fmla="*/ 1966664 h 4338987"/>
              <a:gd name="connsiteX98" fmla="*/ 1381991 w 4202218"/>
              <a:gd name="connsiteY98" fmla="*/ 1841930 h 4338987"/>
              <a:gd name="connsiteX99" fmla="*/ 1095823 w 4202218"/>
              <a:gd name="connsiteY99" fmla="*/ 1715204 h 4338987"/>
              <a:gd name="connsiteX100" fmla="*/ 746507 w 4202218"/>
              <a:gd name="connsiteY100" fmla="*/ 1626741 h 4338987"/>
              <a:gd name="connsiteX101" fmla="*/ 352873 w 4202218"/>
              <a:gd name="connsiteY101" fmla="*/ 1726634 h 4338987"/>
              <a:gd name="connsiteX102" fmla="*/ 113171 w 4202218"/>
              <a:gd name="connsiteY102" fmla="*/ 1763908 h 4338987"/>
              <a:gd name="connsiteX103" fmla="*/ 9973 w 4202218"/>
              <a:gd name="connsiteY103" fmla="*/ 1738064 h 4338987"/>
              <a:gd name="connsiteX104" fmla="*/ 348516 w 4202218"/>
              <a:gd name="connsiteY104" fmla="*/ 1644138 h 4338987"/>
              <a:gd name="connsiteX105" fmla="*/ 653097 w 4202218"/>
              <a:gd name="connsiteY105" fmla="*/ 1544246 h 4338987"/>
              <a:gd name="connsiteX106" fmla="*/ 1072963 w 4202218"/>
              <a:gd name="connsiteY106" fmla="*/ 1612334 h 4338987"/>
              <a:gd name="connsiteX107" fmla="*/ 1244413 w 4202218"/>
              <a:gd name="connsiteY107" fmla="*/ 1658054 h 4338987"/>
              <a:gd name="connsiteX108" fmla="*/ 1187263 w 4202218"/>
              <a:gd name="connsiteY108" fmla="*/ 1452314 h 4338987"/>
              <a:gd name="connsiteX109" fmla="*/ 1175833 w 4202218"/>
              <a:gd name="connsiteY109" fmla="*/ 1177994 h 4338987"/>
              <a:gd name="connsiteX110" fmla="*/ 1221553 w 4202218"/>
              <a:gd name="connsiteY110" fmla="*/ 1212284 h 4338987"/>
              <a:gd name="connsiteX0" fmla="*/ 1221553 w 4202218"/>
              <a:gd name="connsiteY0" fmla="*/ 1212284 h 4338987"/>
              <a:gd name="connsiteX1" fmla="*/ 1343911 w 4202218"/>
              <a:gd name="connsiteY1" fmla="*/ 1560154 h 4338987"/>
              <a:gd name="connsiteX2" fmla="*/ 1553023 w 4202218"/>
              <a:gd name="connsiteY2" fmla="*/ 1658054 h 4338987"/>
              <a:gd name="connsiteX3" fmla="*/ 1907353 w 4202218"/>
              <a:gd name="connsiteY3" fmla="*/ 1680914 h 4338987"/>
              <a:gd name="connsiteX4" fmla="*/ 2021653 w 4202218"/>
              <a:gd name="connsiteY4" fmla="*/ 1543754 h 4338987"/>
              <a:gd name="connsiteX5" fmla="*/ 2124523 w 4202218"/>
              <a:gd name="connsiteY5" fmla="*/ 1292294 h 4338987"/>
              <a:gd name="connsiteX6" fmla="*/ 2124523 w 4202218"/>
              <a:gd name="connsiteY6" fmla="*/ 1120844 h 4338987"/>
              <a:gd name="connsiteX7" fmla="*/ 2090233 w 4202218"/>
              <a:gd name="connsiteY7" fmla="*/ 812234 h 4338987"/>
              <a:gd name="connsiteX8" fmla="*/ 2078803 w 4202218"/>
              <a:gd name="connsiteY8" fmla="*/ 777944 h 4338987"/>
              <a:gd name="connsiteX9" fmla="*/ 2170243 w 4202218"/>
              <a:gd name="connsiteY9" fmla="*/ 1086554 h 4338987"/>
              <a:gd name="connsiteX10" fmla="*/ 2215963 w 4202218"/>
              <a:gd name="connsiteY10" fmla="*/ 1269434 h 4338987"/>
              <a:gd name="connsiteX11" fmla="*/ 2284543 w 4202218"/>
              <a:gd name="connsiteY11" fmla="*/ 1303724 h 4338987"/>
              <a:gd name="connsiteX12" fmla="*/ 2330263 w 4202218"/>
              <a:gd name="connsiteY12" fmla="*/ 1166564 h 4338987"/>
              <a:gd name="connsiteX13" fmla="*/ 2467423 w 4202218"/>
              <a:gd name="connsiteY13" fmla="*/ 880814 h 4338987"/>
              <a:gd name="connsiteX14" fmla="*/ 2558863 w 4202218"/>
              <a:gd name="connsiteY14" fmla="*/ 640784 h 4338987"/>
              <a:gd name="connsiteX15" fmla="*/ 2616013 w 4202218"/>
              <a:gd name="connsiteY15" fmla="*/ 537914 h 4338987"/>
              <a:gd name="connsiteX16" fmla="*/ 2558863 w 4202218"/>
              <a:gd name="connsiteY16" fmla="*/ 789374 h 4338987"/>
              <a:gd name="connsiteX17" fmla="*/ 2444563 w 4202218"/>
              <a:gd name="connsiteY17" fmla="*/ 1097984 h 4338987"/>
              <a:gd name="connsiteX18" fmla="*/ 2375983 w 4202218"/>
              <a:gd name="connsiteY18" fmla="*/ 1406594 h 4338987"/>
              <a:gd name="connsiteX19" fmla="*/ 2558863 w 4202218"/>
              <a:gd name="connsiteY19" fmla="*/ 1578044 h 4338987"/>
              <a:gd name="connsiteX20" fmla="*/ 2878903 w 4202218"/>
              <a:gd name="connsiteY20" fmla="*/ 1658054 h 4338987"/>
              <a:gd name="connsiteX21" fmla="*/ 3187513 w 4202218"/>
              <a:gd name="connsiteY21" fmla="*/ 1658054 h 4338987"/>
              <a:gd name="connsiteX22" fmla="*/ 3370393 w 4202218"/>
              <a:gd name="connsiteY22" fmla="*/ 1566614 h 4338987"/>
              <a:gd name="connsiteX23" fmla="*/ 3473263 w 4202218"/>
              <a:gd name="connsiteY23" fmla="*/ 1372304 h 4338987"/>
              <a:gd name="connsiteX24" fmla="*/ 3461833 w 4202218"/>
              <a:gd name="connsiteY24" fmla="*/ 1097984 h 4338987"/>
              <a:gd name="connsiteX25" fmla="*/ 3450403 w 4202218"/>
              <a:gd name="connsiteY25" fmla="*/ 777944 h 4338987"/>
              <a:gd name="connsiteX26" fmla="*/ 3759013 w 4202218"/>
              <a:gd name="connsiteY26" fmla="*/ 572204 h 4338987"/>
              <a:gd name="connsiteX27" fmla="*/ 3999043 w 4202218"/>
              <a:gd name="connsiteY27" fmla="*/ 92144 h 4338987"/>
              <a:gd name="connsiteX28" fmla="*/ 4033333 w 4202218"/>
              <a:gd name="connsiteY28" fmla="*/ 12134 h 4338987"/>
              <a:gd name="connsiteX29" fmla="*/ 4010473 w 4202218"/>
              <a:gd name="connsiteY29" fmla="*/ 252164 h 4338987"/>
              <a:gd name="connsiteX30" fmla="*/ 3827593 w 4202218"/>
              <a:gd name="connsiteY30" fmla="*/ 652214 h 4338987"/>
              <a:gd name="connsiteX31" fmla="*/ 3644713 w 4202218"/>
              <a:gd name="connsiteY31" fmla="*/ 789374 h 4338987"/>
              <a:gd name="connsiteX32" fmla="*/ 3530413 w 4202218"/>
              <a:gd name="connsiteY32" fmla="*/ 892244 h 4338987"/>
              <a:gd name="connsiteX33" fmla="*/ 3861883 w 4202218"/>
              <a:gd name="connsiteY33" fmla="*/ 846524 h 4338987"/>
              <a:gd name="connsiteX34" fmla="*/ 4193353 w 4202218"/>
              <a:gd name="connsiteY34" fmla="*/ 720794 h 4338987"/>
              <a:gd name="connsiteX35" fmla="*/ 4079053 w 4202218"/>
              <a:gd name="connsiteY35" fmla="*/ 892244 h 4338987"/>
              <a:gd name="connsiteX36" fmla="*/ 3781873 w 4202218"/>
              <a:gd name="connsiteY36" fmla="*/ 937964 h 4338987"/>
              <a:gd name="connsiteX37" fmla="*/ 3610423 w 4202218"/>
              <a:gd name="connsiteY37" fmla="*/ 995114 h 4338987"/>
              <a:gd name="connsiteX38" fmla="*/ 3656143 w 4202218"/>
              <a:gd name="connsiteY38" fmla="*/ 1235144 h 4338987"/>
              <a:gd name="connsiteX39" fmla="*/ 3621853 w 4202218"/>
              <a:gd name="connsiteY39" fmla="*/ 1532324 h 4338987"/>
              <a:gd name="connsiteX40" fmla="*/ 3461833 w 4202218"/>
              <a:gd name="connsiteY40" fmla="*/ 1726634 h 4338987"/>
              <a:gd name="connsiteX41" fmla="*/ 3278953 w 4202218"/>
              <a:gd name="connsiteY41" fmla="*/ 2035244 h 4338987"/>
              <a:gd name="connsiteX42" fmla="*/ 3233233 w 4202218"/>
              <a:gd name="connsiteY42" fmla="*/ 2309564 h 4338987"/>
              <a:gd name="connsiteX43" fmla="*/ 3404683 w 4202218"/>
              <a:gd name="connsiteY43" fmla="*/ 2458154 h 4338987"/>
              <a:gd name="connsiteX44" fmla="*/ 3759013 w 4202218"/>
              <a:gd name="connsiteY44" fmla="*/ 2663894 h 4338987"/>
              <a:gd name="connsiteX45" fmla="*/ 4079053 w 4202218"/>
              <a:gd name="connsiteY45" fmla="*/ 2778194 h 4338987"/>
              <a:gd name="connsiteX46" fmla="*/ 4079053 w 4202218"/>
              <a:gd name="connsiteY46" fmla="*/ 2881064 h 4338987"/>
              <a:gd name="connsiteX47" fmla="*/ 3770443 w 4202218"/>
              <a:gd name="connsiteY47" fmla="*/ 2869634 h 4338987"/>
              <a:gd name="connsiteX48" fmla="*/ 3404683 w 4202218"/>
              <a:gd name="connsiteY48" fmla="*/ 2732474 h 4338987"/>
              <a:gd name="connsiteX49" fmla="*/ 3084643 w 4202218"/>
              <a:gd name="connsiteY49" fmla="*/ 2663894 h 4338987"/>
              <a:gd name="connsiteX50" fmla="*/ 2958913 w 4202218"/>
              <a:gd name="connsiteY50" fmla="*/ 2698184 h 4338987"/>
              <a:gd name="connsiteX51" fmla="*/ 2821753 w 4202218"/>
              <a:gd name="connsiteY51" fmla="*/ 2823914 h 4338987"/>
              <a:gd name="connsiteX52" fmla="*/ 2764603 w 4202218"/>
              <a:gd name="connsiteY52" fmla="*/ 2995364 h 4338987"/>
              <a:gd name="connsiteX53" fmla="*/ 2970343 w 4202218"/>
              <a:gd name="connsiteY53" fmla="*/ 3132524 h 4338987"/>
              <a:gd name="connsiteX54" fmla="*/ 3176083 w 4202218"/>
              <a:gd name="connsiteY54" fmla="*/ 3269684 h 4338987"/>
              <a:gd name="connsiteX55" fmla="*/ 3347533 w 4202218"/>
              <a:gd name="connsiteY55" fmla="*/ 3303974 h 4338987"/>
              <a:gd name="connsiteX56" fmla="*/ 3267523 w 4202218"/>
              <a:gd name="connsiteY56" fmla="*/ 3395414 h 4338987"/>
              <a:gd name="connsiteX57" fmla="*/ 3004633 w 4202218"/>
              <a:gd name="connsiteY57" fmla="*/ 3303974 h 4338987"/>
              <a:gd name="connsiteX58" fmla="*/ 2753173 w 4202218"/>
              <a:gd name="connsiteY58" fmla="*/ 3189674 h 4338987"/>
              <a:gd name="connsiteX59" fmla="*/ 2638873 w 4202218"/>
              <a:gd name="connsiteY59" fmla="*/ 3098234 h 4338987"/>
              <a:gd name="connsiteX60" fmla="*/ 2570293 w 4202218"/>
              <a:gd name="connsiteY60" fmla="*/ 3109664 h 4338987"/>
              <a:gd name="connsiteX61" fmla="*/ 2558863 w 4202218"/>
              <a:gd name="connsiteY61" fmla="*/ 3326834 h 4338987"/>
              <a:gd name="connsiteX62" fmla="*/ 2673163 w 4202218"/>
              <a:gd name="connsiteY62" fmla="*/ 3555434 h 4338987"/>
              <a:gd name="connsiteX63" fmla="*/ 2730313 w 4202218"/>
              <a:gd name="connsiteY63" fmla="*/ 4024064 h 4338987"/>
              <a:gd name="connsiteX64" fmla="*/ 2696023 w 4202218"/>
              <a:gd name="connsiteY64" fmla="*/ 4184084 h 4338987"/>
              <a:gd name="connsiteX65" fmla="*/ 2536003 w 4202218"/>
              <a:gd name="connsiteY65" fmla="*/ 4138364 h 4338987"/>
              <a:gd name="connsiteX66" fmla="*/ 2536003 w 4202218"/>
              <a:gd name="connsiteY66" fmla="*/ 3909764 h 4338987"/>
              <a:gd name="connsiteX67" fmla="*/ 2433133 w 4202218"/>
              <a:gd name="connsiteY67" fmla="*/ 3566864 h 4338987"/>
              <a:gd name="connsiteX68" fmla="*/ 2307403 w 4202218"/>
              <a:gd name="connsiteY68" fmla="*/ 3166814 h 4338987"/>
              <a:gd name="connsiteX69" fmla="*/ 2261683 w 4202218"/>
              <a:gd name="connsiteY69" fmla="*/ 3063944 h 4338987"/>
              <a:gd name="connsiteX70" fmla="*/ 2078803 w 4202218"/>
              <a:gd name="connsiteY70" fmla="*/ 2949644 h 4338987"/>
              <a:gd name="connsiteX71" fmla="*/ 1850203 w 4202218"/>
              <a:gd name="connsiteY71" fmla="*/ 3029654 h 4338987"/>
              <a:gd name="connsiteX72" fmla="*/ 1415863 w 4202218"/>
              <a:gd name="connsiteY72" fmla="*/ 3361124 h 4338987"/>
              <a:gd name="connsiteX73" fmla="*/ 1381573 w 4202218"/>
              <a:gd name="connsiteY73" fmla="*/ 3681164 h 4338987"/>
              <a:gd name="connsiteX74" fmla="*/ 1381573 w 4202218"/>
              <a:gd name="connsiteY74" fmla="*/ 3989774 h 4338987"/>
              <a:gd name="connsiteX75" fmla="*/ 1290133 w 4202218"/>
              <a:gd name="connsiteY75" fmla="*/ 4309814 h 4338987"/>
              <a:gd name="connsiteX76" fmla="*/ 1198693 w 4202218"/>
              <a:gd name="connsiteY76" fmla="*/ 4298384 h 4338987"/>
              <a:gd name="connsiteX77" fmla="*/ 1187263 w 4202218"/>
              <a:gd name="connsiteY77" fmla="*/ 4081214 h 4338987"/>
              <a:gd name="connsiteX78" fmla="*/ 1198693 w 4202218"/>
              <a:gd name="connsiteY78" fmla="*/ 3909764 h 4338987"/>
              <a:gd name="connsiteX79" fmla="*/ 970093 w 4202218"/>
              <a:gd name="connsiteY79" fmla="*/ 3989774 h 4338987"/>
              <a:gd name="connsiteX80" fmla="*/ 718633 w 4202218"/>
              <a:gd name="connsiteY80" fmla="*/ 4069784 h 4338987"/>
              <a:gd name="connsiteX81" fmla="*/ 741493 w 4202218"/>
              <a:gd name="connsiteY81" fmla="*/ 3955484 h 4338987"/>
              <a:gd name="connsiteX82" fmla="*/ 1130113 w 4202218"/>
              <a:gd name="connsiteY82" fmla="*/ 3795464 h 4338987"/>
              <a:gd name="connsiteX83" fmla="*/ 1278703 w 4202218"/>
              <a:gd name="connsiteY83" fmla="*/ 3726884 h 4338987"/>
              <a:gd name="connsiteX84" fmla="*/ 1221553 w 4202218"/>
              <a:gd name="connsiteY84" fmla="*/ 3372554 h 4338987"/>
              <a:gd name="connsiteX85" fmla="*/ 1324423 w 4202218"/>
              <a:gd name="connsiteY85" fmla="*/ 3121094 h 4338987"/>
              <a:gd name="connsiteX86" fmla="*/ 1393003 w 4202218"/>
              <a:gd name="connsiteY86" fmla="*/ 3052514 h 4338987"/>
              <a:gd name="connsiteX87" fmla="*/ 1084393 w 4202218"/>
              <a:gd name="connsiteY87" fmla="*/ 3029654 h 4338987"/>
              <a:gd name="connsiteX88" fmla="*/ 730063 w 4202218"/>
              <a:gd name="connsiteY88" fmla="*/ 2961074 h 4338987"/>
              <a:gd name="connsiteX89" fmla="*/ 375733 w 4202218"/>
              <a:gd name="connsiteY89" fmla="*/ 3132524 h 4338987"/>
              <a:gd name="connsiteX90" fmla="*/ 421453 w 4202218"/>
              <a:gd name="connsiteY90" fmla="*/ 3029654 h 4338987"/>
              <a:gd name="connsiteX91" fmla="*/ 627193 w 4202218"/>
              <a:gd name="connsiteY91" fmla="*/ 2926784 h 4338987"/>
              <a:gd name="connsiteX92" fmla="*/ 810073 w 4202218"/>
              <a:gd name="connsiteY92" fmla="*/ 2755334 h 4338987"/>
              <a:gd name="connsiteX93" fmla="*/ 1152973 w 4202218"/>
              <a:gd name="connsiteY93" fmla="*/ 2778194 h 4338987"/>
              <a:gd name="connsiteX94" fmla="*/ 1461583 w 4202218"/>
              <a:gd name="connsiteY94" fmla="*/ 2823914 h 4338987"/>
              <a:gd name="connsiteX95" fmla="*/ 1953073 w 4202218"/>
              <a:gd name="connsiteY95" fmla="*/ 2663894 h 4338987"/>
              <a:gd name="connsiteX96" fmla="*/ 1701613 w 4202218"/>
              <a:gd name="connsiteY96" fmla="*/ 2263844 h 4338987"/>
              <a:gd name="connsiteX97" fmla="*/ 1690183 w 4202218"/>
              <a:gd name="connsiteY97" fmla="*/ 1966664 h 4338987"/>
              <a:gd name="connsiteX98" fmla="*/ 1381991 w 4202218"/>
              <a:gd name="connsiteY98" fmla="*/ 1841930 h 4338987"/>
              <a:gd name="connsiteX99" fmla="*/ 1095823 w 4202218"/>
              <a:gd name="connsiteY99" fmla="*/ 1715204 h 4338987"/>
              <a:gd name="connsiteX100" fmla="*/ 746507 w 4202218"/>
              <a:gd name="connsiteY100" fmla="*/ 1626741 h 4338987"/>
              <a:gd name="connsiteX101" fmla="*/ 352873 w 4202218"/>
              <a:gd name="connsiteY101" fmla="*/ 1726634 h 4338987"/>
              <a:gd name="connsiteX102" fmla="*/ 113171 w 4202218"/>
              <a:gd name="connsiteY102" fmla="*/ 1763908 h 4338987"/>
              <a:gd name="connsiteX103" fmla="*/ 9973 w 4202218"/>
              <a:gd name="connsiteY103" fmla="*/ 1738064 h 4338987"/>
              <a:gd name="connsiteX104" fmla="*/ 348516 w 4202218"/>
              <a:gd name="connsiteY104" fmla="*/ 1644138 h 4338987"/>
              <a:gd name="connsiteX105" fmla="*/ 653097 w 4202218"/>
              <a:gd name="connsiteY105" fmla="*/ 1544246 h 4338987"/>
              <a:gd name="connsiteX106" fmla="*/ 1072963 w 4202218"/>
              <a:gd name="connsiteY106" fmla="*/ 1612334 h 4338987"/>
              <a:gd name="connsiteX107" fmla="*/ 1244413 w 4202218"/>
              <a:gd name="connsiteY107" fmla="*/ 1658054 h 4338987"/>
              <a:gd name="connsiteX108" fmla="*/ 1187263 w 4202218"/>
              <a:gd name="connsiteY108" fmla="*/ 1452314 h 4338987"/>
              <a:gd name="connsiteX109" fmla="*/ 1075917 w 4202218"/>
              <a:gd name="connsiteY109" fmla="*/ 547397 h 4338987"/>
              <a:gd name="connsiteX110" fmla="*/ 1221553 w 4202218"/>
              <a:gd name="connsiteY110" fmla="*/ 1212284 h 4338987"/>
              <a:gd name="connsiteX0" fmla="*/ 1221553 w 4202218"/>
              <a:gd name="connsiteY0" fmla="*/ 1212284 h 4338987"/>
              <a:gd name="connsiteX1" fmla="*/ 1343911 w 4202218"/>
              <a:gd name="connsiteY1" fmla="*/ 1560154 h 4338987"/>
              <a:gd name="connsiteX2" fmla="*/ 1553023 w 4202218"/>
              <a:gd name="connsiteY2" fmla="*/ 1658054 h 4338987"/>
              <a:gd name="connsiteX3" fmla="*/ 1907353 w 4202218"/>
              <a:gd name="connsiteY3" fmla="*/ 1680914 h 4338987"/>
              <a:gd name="connsiteX4" fmla="*/ 2021653 w 4202218"/>
              <a:gd name="connsiteY4" fmla="*/ 1543754 h 4338987"/>
              <a:gd name="connsiteX5" fmla="*/ 2124523 w 4202218"/>
              <a:gd name="connsiteY5" fmla="*/ 1292294 h 4338987"/>
              <a:gd name="connsiteX6" fmla="*/ 2124523 w 4202218"/>
              <a:gd name="connsiteY6" fmla="*/ 1120844 h 4338987"/>
              <a:gd name="connsiteX7" fmla="*/ 2090233 w 4202218"/>
              <a:gd name="connsiteY7" fmla="*/ 812234 h 4338987"/>
              <a:gd name="connsiteX8" fmla="*/ 2078803 w 4202218"/>
              <a:gd name="connsiteY8" fmla="*/ 777944 h 4338987"/>
              <a:gd name="connsiteX9" fmla="*/ 2170243 w 4202218"/>
              <a:gd name="connsiteY9" fmla="*/ 1086554 h 4338987"/>
              <a:gd name="connsiteX10" fmla="*/ 2215963 w 4202218"/>
              <a:gd name="connsiteY10" fmla="*/ 1269434 h 4338987"/>
              <a:gd name="connsiteX11" fmla="*/ 2284543 w 4202218"/>
              <a:gd name="connsiteY11" fmla="*/ 1303724 h 4338987"/>
              <a:gd name="connsiteX12" fmla="*/ 2330263 w 4202218"/>
              <a:gd name="connsiteY12" fmla="*/ 1166564 h 4338987"/>
              <a:gd name="connsiteX13" fmla="*/ 2467423 w 4202218"/>
              <a:gd name="connsiteY13" fmla="*/ 880814 h 4338987"/>
              <a:gd name="connsiteX14" fmla="*/ 2558863 w 4202218"/>
              <a:gd name="connsiteY14" fmla="*/ 640784 h 4338987"/>
              <a:gd name="connsiteX15" fmla="*/ 2616013 w 4202218"/>
              <a:gd name="connsiteY15" fmla="*/ 537914 h 4338987"/>
              <a:gd name="connsiteX16" fmla="*/ 2558863 w 4202218"/>
              <a:gd name="connsiteY16" fmla="*/ 789374 h 4338987"/>
              <a:gd name="connsiteX17" fmla="*/ 2444563 w 4202218"/>
              <a:gd name="connsiteY17" fmla="*/ 1097984 h 4338987"/>
              <a:gd name="connsiteX18" fmla="*/ 2375983 w 4202218"/>
              <a:gd name="connsiteY18" fmla="*/ 1406594 h 4338987"/>
              <a:gd name="connsiteX19" fmla="*/ 2558863 w 4202218"/>
              <a:gd name="connsiteY19" fmla="*/ 1578044 h 4338987"/>
              <a:gd name="connsiteX20" fmla="*/ 2878903 w 4202218"/>
              <a:gd name="connsiteY20" fmla="*/ 1658054 h 4338987"/>
              <a:gd name="connsiteX21" fmla="*/ 3187513 w 4202218"/>
              <a:gd name="connsiteY21" fmla="*/ 1658054 h 4338987"/>
              <a:gd name="connsiteX22" fmla="*/ 3370393 w 4202218"/>
              <a:gd name="connsiteY22" fmla="*/ 1566614 h 4338987"/>
              <a:gd name="connsiteX23" fmla="*/ 3473263 w 4202218"/>
              <a:gd name="connsiteY23" fmla="*/ 1372304 h 4338987"/>
              <a:gd name="connsiteX24" fmla="*/ 3461833 w 4202218"/>
              <a:gd name="connsiteY24" fmla="*/ 1097984 h 4338987"/>
              <a:gd name="connsiteX25" fmla="*/ 3450403 w 4202218"/>
              <a:gd name="connsiteY25" fmla="*/ 777944 h 4338987"/>
              <a:gd name="connsiteX26" fmla="*/ 3759013 w 4202218"/>
              <a:gd name="connsiteY26" fmla="*/ 572204 h 4338987"/>
              <a:gd name="connsiteX27" fmla="*/ 3999043 w 4202218"/>
              <a:gd name="connsiteY27" fmla="*/ 92144 h 4338987"/>
              <a:gd name="connsiteX28" fmla="*/ 4033333 w 4202218"/>
              <a:gd name="connsiteY28" fmla="*/ 12134 h 4338987"/>
              <a:gd name="connsiteX29" fmla="*/ 4010473 w 4202218"/>
              <a:gd name="connsiteY29" fmla="*/ 252164 h 4338987"/>
              <a:gd name="connsiteX30" fmla="*/ 3827593 w 4202218"/>
              <a:gd name="connsiteY30" fmla="*/ 652214 h 4338987"/>
              <a:gd name="connsiteX31" fmla="*/ 3644713 w 4202218"/>
              <a:gd name="connsiteY31" fmla="*/ 789374 h 4338987"/>
              <a:gd name="connsiteX32" fmla="*/ 3530413 w 4202218"/>
              <a:gd name="connsiteY32" fmla="*/ 892244 h 4338987"/>
              <a:gd name="connsiteX33" fmla="*/ 3861883 w 4202218"/>
              <a:gd name="connsiteY33" fmla="*/ 846524 h 4338987"/>
              <a:gd name="connsiteX34" fmla="*/ 4193353 w 4202218"/>
              <a:gd name="connsiteY34" fmla="*/ 720794 h 4338987"/>
              <a:gd name="connsiteX35" fmla="*/ 4079053 w 4202218"/>
              <a:gd name="connsiteY35" fmla="*/ 892244 h 4338987"/>
              <a:gd name="connsiteX36" fmla="*/ 3781873 w 4202218"/>
              <a:gd name="connsiteY36" fmla="*/ 937964 h 4338987"/>
              <a:gd name="connsiteX37" fmla="*/ 3610423 w 4202218"/>
              <a:gd name="connsiteY37" fmla="*/ 995114 h 4338987"/>
              <a:gd name="connsiteX38" fmla="*/ 3656143 w 4202218"/>
              <a:gd name="connsiteY38" fmla="*/ 1235144 h 4338987"/>
              <a:gd name="connsiteX39" fmla="*/ 3621853 w 4202218"/>
              <a:gd name="connsiteY39" fmla="*/ 1532324 h 4338987"/>
              <a:gd name="connsiteX40" fmla="*/ 3461833 w 4202218"/>
              <a:gd name="connsiteY40" fmla="*/ 1726634 h 4338987"/>
              <a:gd name="connsiteX41" fmla="*/ 3278953 w 4202218"/>
              <a:gd name="connsiteY41" fmla="*/ 2035244 h 4338987"/>
              <a:gd name="connsiteX42" fmla="*/ 3233233 w 4202218"/>
              <a:gd name="connsiteY42" fmla="*/ 2309564 h 4338987"/>
              <a:gd name="connsiteX43" fmla="*/ 3404683 w 4202218"/>
              <a:gd name="connsiteY43" fmla="*/ 2458154 h 4338987"/>
              <a:gd name="connsiteX44" fmla="*/ 3759013 w 4202218"/>
              <a:gd name="connsiteY44" fmla="*/ 2663894 h 4338987"/>
              <a:gd name="connsiteX45" fmla="*/ 4079053 w 4202218"/>
              <a:gd name="connsiteY45" fmla="*/ 2778194 h 4338987"/>
              <a:gd name="connsiteX46" fmla="*/ 4079053 w 4202218"/>
              <a:gd name="connsiteY46" fmla="*/ 2881064 h 4338987"/>
              <a:gd name="connsiteX47" fmla="*/ 3770443 w 4202218"/>
              <a:gd name="connsiteY47" fmla="*/ 2869634 h 4338987"/>
              <a:gd name="connsiteX48" fmla="*/ 3404683 w 4202218"/>
              <a:gd name="connsiteY48" fmla="*/ 2732474 h 4338987"/>
              <a:gd name="connsiteX49" fmla="*/ 3084643 w 4202218"/>
              <a:gd name="connsiteY49" fmla="*/ 2663894 h 4338987"/>
              <a:gd name="connsiteX50" fmla="*/ 2958913 w 4202218"/>
              <a:gd name="connsiteY50" fmla="*/ 2698184 h 4338987"/>
              <a:gd name="connsiteX51" fmla="*/ 2821753 w 4202218"/>
              <a:gd name="connsiteY51" fmla="*/ 2823914 h 4338987"/>
              <a:gd name="connsiteX52" fmla="*/ 2764603 w 4202218"/>
              <a:gd name="connsiteY52" fmla="*/ 2995364 h 4338987"/>
              <a:gd name="connsiteX53" fmla="*/ 2970343 w 4202218"/>
              <a:gd name="connsiteY53" fmla="*/ 3132524 h 4338987"/>
              <a:gd name="connsiteX54" fmla="*/ 3176083 w 4202218"/>
              <a:gd name="connsiteY54" fmla="*/ 3269684 h 4338987"/>
              <a:gd name="connsiteX55" fmla="*/ 3347533 w 4202218"/>
              <a:gd name="connsiteY55" fmla="*/ 3303974 h 4338987"/>
              <a:gd name="connsiteX56" fmla="*/ 3267523 w 4202218"/>
              <a:gd name="connsiteY56" fmla="*/ 3395414 h 4338987"/>
              <a:gd name="connsiteX57" fmla="*/ 3004633 w 4202218"/>
              <a:gd name="connsiteY57" fmla="*/ 3303974 h 4338987"/>
              <a:gd name="connsiteX58" fmla="*/ 2753173 w 4202218"/>
              <a:gd name="connsiteY58" fmla="*/ 3189674 h 4338987"/>
              <a:gd name="connsiteX59" fmla="*/ 2638873 w 4202218"/>
              <a:gd name="connsiteY59" fmla="*/ 3098234 h 4338987"/>
              <a:gd name="connsiteX60" fmla="*/ 2570293 w 4202218"/>
              <a:gd name="connsiteY60" fmla="*/ 3109664 h 4338987"/>
              <a:gd name="connsiteX61" fmla="*/ 2558863 w 4202218"/>
              <a:gd name="connsiteY61" fmla="*/ 3326834 h 4338987"/>
              <a:gd name="connsiteX62" fmla="*/ 2673163 w 4202218"/>
              <a:gd name="connsiteY62" fmla="*/ 3555434 h 4338987"/>
              <a:gd name="connsiteX63" fmla="*/ 2730313 w 4202218"/>
              <a:gd name="connsiteY63" fmla="*/ 4024064 h 4338987"/>
              <a:gd name="connsiteX64" fmla="*/ 2696023 w 4202218"/>
              <a:gd name="connsiteY64" fmla="*/ 4184084 h 4338987"/>
              <a:gd name="connsiteX65" fmla="*/ 2536003 w 4202218"/>
              <a:gd name="connsiteY65" fmla="*/ 4138364 h 4338987"/>
              <a:gd name="connsiteX66" fmla="*/ 2536003 w 4202218"/>
              <a:gd name="connsiteY66" fmla="*/ 3909764 h 4338987"/>
              <a:gd name="connsiteX67" fmla="*/ 2433133 w 4202218"/>
              <a:gd name="connsiteY67" fmla="*/ 3566864 h 4338987"/>
              <a:gd name="connsiteX68" fmla="*/ 2307403 w 4202218"/>
              <a:gd name="connsiteY68" fmla="*/ 3166814 h 4338987"/>
              <a:gd name="connsiteX69" fmla="*/ 2261683 w 4202218"/>
              <a:gd name="connsiteY69" fmla="*/ 3063944 h 4338987"/>
              <a:gd name="connsiteX70" fmla="*/ 2078803 w 4202218"/>
              <a:gd name="connsiteY70" fmla="*/ 2949644 h 4338987"/>
              <a:gd name="connsiteX71" fmla="*/ 1850203 w 4202218"/>
              <a:gd name="connsiteY71" fmla="*/ 3029654 h 4338987"/>
              <a:gd name="connsiteX72" fmla="*/ 1415863 w 4202218"/>
              <a:gd name="connsiteY72" fmla="*/ 3361124 h 4338987"/>
              <a:gd name="connsiteX73" fmla="*/ 1381573 w 4202218"/>
              <a:gd name="connsiteY73" fmla="*/ 3681164 h 4338987"/>
              <a:gd name="connsiteX74" fmla="*/ 1381573 w 4202218"/>
              <a:gd name="connsiteY74" fmla="*/ 3989774 h 4338987"/>
              <a:gd name="connsiteX75" fmla="*/ 1290133 w 4202218"/>
              <a:gd name="connsiteY75" fmla="*/ 4309814 h 4338987"/>
              <a:gd name="connsiteX76" fmla="*/ 1198693 w 4202218"/>
              <a:gd name="connsiteY76" fmla="*/ 4298384 h 4338987"/>
              <a:gd name="connsiteX77" fmla="*/ 1187263 w 4202218"/>
              <a:gd name="connsiteY77" fmla="*/ 4081214 h 4338987"/>
              <a:gd name="connsiteX78" fmla="*/ 1198693 w 4202218"/>
              <a:gd name="connsiteY78" fmla="*/ 3909764 h 4338987"/>
              <a:gd name="connsiteX79" fmla="*/ 970093 w 4202218"/>
              <a:gd name="connsiteY79" fmla="*/ 3989774 h 4338987"/>
              <a:gd name="connsiteX80" fmla="*/ 718633 w 4202218"/>
              <a:gd name="connsiteY80" fmla="*/ 4069784 h 4338987"/>
              <a:gd name="connsiteX81" fmla="*/ 741493 w 4202218"/>
              <a:gd name="connsiteY81" fmla="*/ 3955484 h 4338987"/>
              <a:gd name="connsiteX82" fmla="*/ 1130113 w 4202218"/>
              <a:gd name="connsiteY82" fmla="*/ 3795464 h 4338987"/>
              <a:gd name="connsiteX83" fmla="*/ 1278703 w 4202218"/>
              <a:gd name="connsiteY83" fmla="*/ 3726884 h 4338987"/>
              <a:gd name="connsiteX84" fmla="*/ 1221553 w 4202218"/>
              <a:gd name="connsiteY84" fmla="*/ 3372554 h 4338987"/>
              <a:gd name="connsiteX85" fmla="*/ 1324423 w 4202218"/>
              <a:gd name="connsiteY85" fmla="*/ 3121094 h 4338987"/>
              <a:gd name="connsiteX86" fmla="*/ 1393003 w 4202218"/>
              <a:gd name="connsiteY86" fmla="*/ 3052514 h 4338987"/>
              <a:gd name="connsiteX87" fmla="*/ 1084393 w 4202218"/>
              <a:gd name="connsiteY87" fmla="*/ 3029654 h 4338987"/>
              <a:gd name="connsiteX88" fmla="*/ 730063 w 4202218"/>
              <a:gd name="connsiteY88" fmla="*/ 2961074 h 4338987"/>
              <a:gd name="connsiteX89" fmla="*/ 375733 w 4202218"/>
              <a:gd name="connsiteY89" fmla="*/ 3132524 h 4338987"/>
              <a:gd name="connsiteX90" fmla="*/ 421453 w 4202218"/>
              <a:gd name="connsiteY90" fmla="*/ 3029654 h 4338987"/>
              <a:gd name="connsiteX91" fmla="*/ 627193 w 4202218"/>
              <a:gd name="connsiteY91" fmla="*/ 2926784 h 4338987"/>
              <a:gd name="connsiteX92" fmla="*/ 810073 w 4202218"/>
              <a:gd name="connsiteY92" fmla="*/ 2755334 h 4338987"/>
              <a:gd name="connsiteX93" fmla="*/ 1152973 w 4202218"/>
              <a:gd name="connsiteY93" fmla="*/ 2778194 h 4338987"/>
              <a:gd name="connsiteX94" fmla="*/ 1461583 w 4202218"/>
              <a:gd name="connsiteY94" fmla="*/ 2823914 h 4338987"/>
              <a:gd name="connsiteX95" fmla="*/ 1953073 w 4202218"/>
              <a:gd name="connsiteY95" fmla="*/ 2663894 h 4338987"/>
              <a:gd name="connsiteX96" fmla="*/ 1701613 w 4202218"/>
              <a:gd name="connsiteY96" fmla="*/ 2263844 h 4338987"/>
              <a:gd name="connsiteX97" fmla="*/ 1690183 w 4202218"/>
              <a:gd name="connsiteY97" fmla="*/ 1966664 h 4338987"/>
              <a:gd name="connsiteX98" fmla="*/ 1381991 w 4202218"/>
              <a:gd name="connsiteY98" fmla="*/ 1841930 h 4338987"/>
              <a:gd name="connsiteX99" fmla="*/ 1095823 w 4202218"/>
              <a:gd name="connsiteY99" fmla="*/ 1715204 h 4338987"/>
              <a:gd name="connsiteX100" fmla="*/ 746507 w 4202218"/>
              <a:gd name="connsiteY100" fmla="*/ 1626741 h 4338987"/>
              <a:gd name="connsiteX101" fmla="*/ 352873 w 4202218"/>
              <a:gd name="connsiteY101" fmla="*/ 1726634 h 4338987"/>
              <a:gd name="connsiteX102" fmla="*/ 113171 w 4202218"/>
              <a:gd name="connsiteY102" fmla="*/ 1763908 h 4338987"/>
              <a:gd name="connsiteX103" fmla="*/ 9973 w 4202218"/>
              <a:gd name="connsiteY103" fmla="*/ 1738064 h 4338987"/>
              <a:gd name="connsiteX104" fmla="*/ 348516 w 4202218"/>
              <a:gd name="connsiteY104" fmla="*/ 1644138 h 4338987"/>
              <a:gd name="connsiteX105" fmla="*/ 653097 w 4202218"/>
              <a:gd name="connsiteY105" fmla="*/ 1544246 h 4338987"/>
              <a:gd name="connsiteX106" fmla="*/ 1072963 w 4202218"/>
              <a:gd name="connsiteY106" fmla="*/ 1612334 h 4338987"/>
              <a:gd name="connsiteX107" fmla="*/ 1244413 w 4202218"/>
              <a:gd name="connsiteY107" fmla="*/ 1658054 h 4338987"/>
              <a:gd name="connsiteX108" fmla="*/ 1187263 w 4202218"/>
              <a:gd name="connsiteY108" fmla="*/ 1452314 h 4338987"/>
              <a:gd name="connsiteX109" fmla="*/ 876086 w 4202218"/>
              <a:gd name="connsiteY109" fmla="*/ 100164 h 4338987"/>
              <a:gd name="connsiteX110" fmla="*/ 1221553 w 4202218"/>
              <a:gd name="connsiteY110" fmla="*/ 1212284 h 4338987"/>
              <a:gd name="connsiteX0" fmla="*/ 1221553 w 4202218"/>
              <a:gd name="connsiteY0" fmla="*/ 1212284 h 4338987"/>
              <a:gd name="connsiteX1" fmla="*/ 1343911 w 4202218"/>
              <a:gd name="connsiteY1" fmla="*/ 1560154 h 4338987"/>
              <a:gd name="connsiteX2" fmla="*/ 1553023 w 4202218"/>
              <a:gd name="connsiteY2" fmla="*/ 1658054 h 4338987"/>
              <a:gd name="connsiteX3" fmla="*/ 1907353 w 4202218"/>
              <a:gd name="connsiteY3" fmla="*/ 1680914 h 4338987"/>
              <a:gd name="connsiteX4" fmla="*/ 2021653 w 4202218"/>
              <a:gd name="connsiteY4" fmla="*/ 1543754 h 4338987"/>
              <a:gd name="connsiteX5" fmla="*/ 2124523 w 4202218"/>
              <a:gd name="connsiteY5" fmla="*/ 1292294 h 4338987"/>
              <a:gd name="connsiteX6" fmla="*/ 2124523 w 4202218"/>
              <a:gd name="connsiteY6" fmla="*/ 1120844 h 4338987"/>
              <a:gd name="connsiteX7" fmla="*/ 2090233 w 4202218"/>
              <a:gd name="connsiteY7" fmla="*/ 812234 h 4338987"/>
              <a:gd name="connsiteX8" fmla="*/ 2078803 w 4202218"/>
              <a:gd name="connsiteY8" fmla="*/ 777944 h 4338987"/>
              <a:gd name="connsiteX9" fmla="*/ 2170243 w 4202218"/>
              <a:gd name="connsiteY9" fmla="*/ 1086554 h 4338987"/>
              <a:gd name="connsiteX10" fmla="*/ 2215963 w 4202218"/>
              <a:gd name="connsiteY10" fmla="*/ 1269434 h 4338987"/>
              <a:gd name="connsiteX11" fmla="*/ 2284543 w 4202218"/>
              <a:gd name="connsiteY11" fmla="*/ 1303724 h 4338987"/>
              <a:gd name="connsiteX12" fmla="*/ 2330263 w 4202218"/>
              <a:gd name="connsiteY12" fmla="*/ 1166564 h 4338987"/>
              <a:gd name="connsiteX13" fmla="*/ 2467423 w 4202218"/>
              <a:gd name="connsiteY13" fmla="*/ 880814 h 4338987"/>
              <a:gd name="connsiteX14" fmla="*/ 2558863 w 4202218"/>
              <a:gd name="connsiteY14" fmla="*/ 640784 h 4338987"/>
              <a:gd name="connsiteX15" fmla="*/ 2616013 w 4202218"/>
              <a:gd name="connsiteY15" fmla="*/ 537914 h 4338987"/>
              <a:gd name="connsiteX16" fmla="*/ 2558863 w 4202218"/>
              <a:gd name="connsiteY16" fmla="*/ 789374 h 4338987"/>
              <a:gd name="connsiteX17" fmla="*/ 2444563 w 4202218"/>
              <a:gd name="connsiteY17" fmla="*/ 1097984 h 4338987"/>
              <a:gd name="connsiteX18" fmla="*/ 2375983 w 4202218"/>
              <a:gd name="connsiteY18" fmla="*/ 1406594 h 4338987"/>
              <a:gd name="connsiteX19" fmla="*/ 2558863 w 4202218"/>
              <a:gd name="connsiteY19" fmla="*/ 1578044 h 4338987"/>
              <a:gd name="connsiteX20" fmla="*/ 2878903 w 4202218"/>
              <a:gd name="connsiteY20" fmla="*/ 1658054 h 4338987"/>
              <a:gd name="connsiteX21" fmla="*/ 3187513 w 4202218"/>
              <a:gd name="connsiteY21" fmla="*/ 1658054 h 4338987"/>
              <a:gd name="connsiteX22" fmla="*/ 3370393 w 4202218"/>
              <a:gd name="connsiteY22" fmla="*/ 1566614 h 4338987"/>
              <a:gd name="connsiteX23" fmla="*/ 3473263 w 4202218"/>
              <a:gd name="connsiteY23" fmla="*/ 1372304 h 4338987"/>
              <a:gd name="connsiteX24" fmla="*/ 3461833 w 4202218"/>
              <a:gd name="connsiteY24" fmla="*/ 1097984 h 4338987"/>
              <a:gd name="connsiteX25" fmla="*/ 3450403 w 4202218"/>
              <a:gd name="connsiteY25" fmla="*/ 777944 h 4338987"/>
              <a:gd name="connsiteX26" fmla="*/ 3759013 w 4202218"/>
              <a:gd name="connsiteY26" fmla="*/ 572204 h 4338987"/>
              <a:gd name="connsiteX27" fmla="*/ 3999043 w 4202218"/>
              <a:gd name="connsiteY27" fmla="*/ 92144 h 4338987"/>
              <a:gd name="connsiteX28" fmla="*/ 4033333 w 4202218"/>
              <a:gd name="connsiteY28" fmla="*/ 12134 h 4338987"/>
              <a:gd name="connsiteX29" fmla="*/ 4010473 w 4202218"/>
              <a:gd name="connsiteY29" fmla="*/ 252164 h 4338987"/>
              <a:gd name="connsiteX30" fmla="*/ 3827593 w 4202218"/>
              <a:gd name="connsiteY30" fmla="*/ 652214 h 4338987"/>
              <a:gd name="connsiteX31" fmla="*/ 3644713 w 4202218"/>
              <a:gd name="connsiteY31" fmla="*/ 789374 h 4338987"/>
              <a:gd name="connsiteX32" fmla="*/ 3530413 w 4202218"/>
              <a:gd name="connsiteY32" fmla="*/ 892244 h 4338987"/>
              <a:gd name="connsiteX33" fmla="*/ 3861883 w 4202218"/>
              <a:gd name="connsiteY33" fmla="*/ 846524 h 4338987"/>
              <a:gd name="connsiteX34" fmla="*/ 4193353 w 4202218"/>
              <a:gd name="connsiteY34" fmla="*/ 720794 h 4338987"/>
              <a:gd name="connsiteX35" fmla="*/ 4079053 w 4202218"/>
              <a:gd name="connsiteY35" fmla="*/ 892244 h 4338987"/>
              <a:gd name="connsiteX36" fmla="*/ 3781873 w 4202218"/>
              <a:gd name="connsiteY36" fmla="*/ 937964 h 4338987"/>
              <a:gd name="connsiteX37" fmla="*/ 3610423 w 4202218"/>
              <a:gd name="connsiteY37" fmla="*/ 995114 h 4338987"/>
              <a:gd name="connsiteX38" fmla="*/ 3656143 w 4202218"/>
              <a:gd name="connsiteY38" fmla="*/ 1235144 h 4338987"/>
              <a:gd name="connsiteX39" fmla="*/ 3621853 w 4202218"/>
              <a:gd name="connsiteY39" fmla="*/ 1532324 h 4338987"/>
              <a:gd name="connsiteX40" fmla="*/ 3461833 w 4202218"/>
              <a:gd name="connsiteY40" fmla="*/ 1726634 h 4338987"/>
              <a:gd name="connsiteX41" fmla="*/ 3278953 w 4202218"/>
              <a:gd name="connsiteY41" fmla="*/ 2035244 h 4338987"/>
              <a:gd name="connsiteX42" fmla="*/ 3233233 w 4202218"/>
              <a:gd name="connsiteY42" fmla="*/ 2309564 h 4338987"/>
              <a:gd name="connsiteX43" fmla="*/ 3404683 w 4202218"/>
              <a:gd name="connsiteY43" fmla="*/ 2458154 h 4338987"/>
              <a:gd name="connsiteX44" fmla="*/ 3759013 w 4202218"/>
              <a:gd name="connsiteY44" fmla="*/ 2663894 h 4338987"/>
              <a:gd name="connsiteX45" fmla="*/ 4079053 w 4202218"/>
              <a:gd name="connsiteY45" fmla="*/ 2778194 h 4338987"/>
              <a:gd name="connsiteX46" fmla="*/ 4079053 w 4202218"/>
              <a:gd name="connsiteY46" fmla="*/ 2881064 h 4338987"/>
              <a:gd name="connsiteX47" fmla="*/ 3770443 w 4202218"/>
              <a:gd name="connsiteY47" fmla="*/ 2869634 h 4338987"/>
              <a:gd name="connsiteX48" fmla="*/ 3404683 w 4202218"/>
              <a:gd name="connsiteY48" fmla="*/ 2732474 h 4338987"/>
              <a:gd name="connsiteX49" fmla="*/ 3084643 w 4202218"/>
              <a:gd name="connsiteY49" fmla="*/ 2663894 h 4338987"/>
              <a:gd name="connsiteX50" fmla="*/ 2958913 w 4202218"/>
              <a:gd name="connsiteY50" fmla="*/ 2698184 h 4338987"/>
              <a:gd name="connsiteX51" fmla="*/ 2821753 w 4202218"/>
              <a:gd name="connsiteY51" fmla="*/ 2823914 h 4338987"/>
              <a:gd name="connsiteX52" fmla="*/ 2764603 w 4202218"/>
              <a:gd name="connsiteY52" fmla="*/ 2995364 h 4338987"/>
              <a:gd name="connsiteX53" fmla="*/ 2970343 w 4202218"/>
              <a:gd name="connsiteY53" fmla="*/ 3132524 h 4338987"/>
              <a:gd name="connsiteX54" fmla="*/ 3176083 w 4202218"/>
              <a:gd name="connsiteY54" fmla="*/ 3269684 h 4338987"/>
              <a:gd name="connsiteX55" fmla="*/ 3347533 w 4202218"/>
              <a:gd name="connsiteY55" fmla="*/ 3303974 h 4338987"/>
              <a:gd name="connsiteX56" fmla="*/ 3267523 w 4202218"/>
              <a:gd name="connsiteY56" fmla="*/ 3395414 h 4338987"/>
              <a:gd name="connsiteX57" fmla="*/ 3004633 w 4202218"/>
              <a:gd name="connsiteY57" fmla="*/ 3303974 h 4338987"/>
              <a:gd name="connsiteX58" fmla="*/ 2753173 w 4202218"/>
              <a:gd name="connsiteY58" fmla="*/ 3189674 h 4338987"/>
              <a:gd name="connsiteX59" fmla="*/ 2638873 w 4202218"/>
              <a:gd name="connsiteY59" fmla="*/ 3098234 h 4338987"/>
              <a:gd name="connsiteX60" fmla="*/ 2570293 w 4202218"/>
              <a:gd name="connsiteY60" fmla="*/ 3109664 h 4338987"/>
              <a:gd name="connsiteX61" fmla="*/ 2558863 w 4202218"/>
              <a:gd name="connsiteY61" fmla="*/ 3326834 h 4338987"/>
              <a:gd name="connsiteX62" fmla="*/ 2673163 w 4202218"/>
              <a:gd name="connsiteY62" fmla="*/ 3555434 h 4338987"/>
              <a:gd name="connsiteX63" fmla="*/ 2730313 w 4202218"/>
              <a:gd name="connsiteY63" fmla="*/ 4024064 h 4338987"/>
              <a:gd name="connsiteX64" fmla="*/ 2696023 w 4202218"/>
              <a:gd name="connsiteY64" fmla="*/ 4184084 h 4338987"/>
              <a:gd name="connsiteX65" fmla="*/ 2536003 w 4202218"/>
              <a:gd name="connsiteY65" fmla="*/ 4138364 h 4338987"/>
              <a:gd name="connsiteX66" fmla="*/ 2536003 w 4202218"/>
              <a:gd name="connsiteY66" fmla="*/ 3909764 h 4338987"/>
              <a:gd name="connsiteX67" fmla="*/ 2433133 w 4202218"/>
              <a:gd name="connsiteY67" fmla="*/ 3566864 h 4338987"/>
              <a:gd name="connsiteX68" fmla="*/ 2307403 w 4202218"/>
              <a:gd name="connsiteY68" fmla="*/ 3166814 h 4338987"/>
              <a:gd name="connsiteX69" fmla="*/ 2261683 w 4202218"/>
              <a:gd name="connsiteY69" fmla="*/ 3063944 h 4338987"/>
              <a:gd name="connsiteX70" fmla="*/ 2078803 w 4202218"/>
              <a:gd name="connsiteY70" fmla="*/ 2949644 h 4338987"/>
              <a:gd name="connsiteX71" fmla="*/ 1850203 w 4202218"/>
              <a:gd name="connsiteY71" fmla="*/ 3029654 h 4338987"/>
              <a:gd name="connsiteX72" fmla="*/ 1415863 w 4202218"/>
              <a:gd name="connsiteY72" fmla="*/ 3361124 h 4338987"/>
              <a:gd name="connsiteX73" fmla="*/ 1381573 w 4202218"/>
              <a:gd name="connsiteY73" fmla="*/ 3681164 h 4338987"/>
              <a:gd name="connsiteX74" fmla="*/ 1381573 w 4202218"/>
              <a:gd name="connsiteY74" fmla="*/ 3989774 h 4338987"/>
              <a:gd name="connsiteX75" fmla="*/ 1290133 w 4202218"/>
              <a:gd name="connsiteY75" fmla="*/ 4309814 h 4338987"/>
              <a:gd name="connsiteX76" fmla="*/ 1198693 w 4202218"/>
              <a:gd name="connsiteY76" fmla="*/ 4298384 h 4338987"/>
              <a:gd name="connsiteX77" fmla="*/ 1187263 w 4202218"/>
              <a:gd name="connsiteY77" fmla="*/ 4081214 h 4338987"/>
              <a:gd name="connsiteX78" fmla="*/ 1198693 w 4202218"/>
              <a:gd name="connsiteY78" fmla="*/ 3909764 h 4338987"/>
              <a:gd name="connsiteX79" fmla="*/ 970093 w 4202218"/>
              <a:gd name="connsiteY79" fmla="*/ 3989774 h 4338987"/>
              <a:gd name="connsiteX80" fmla="*/ 718633 w 4202218"/>
              <a:gd name="connsiteY80" fmla="*/ 4069784 h 4338987"/>
              <a:gd name="connsiteX81" fmla="*/ 741493 w 4202218"/>
              <a:gd name="connsiteY81" fmla="*/ 3955484 h 4338987"/>
              <a:gd name="connsiteX82" fmla="*/ 1130113 w 4202218"/>
              <a:gd name="connsiteY82" fmla="*/ 3795464 h 4338987"/>
              <a:gd name="connsiteX83" fmla="*/ 1278703 w 4202218"/>
              <a:gd name="connsiteY83" fmla="*/ 3726884 h 4338987"/>
              <a:gd name="connsiteX84" fmla="*/ 1221553 w 4202218"/>
              <a:gd name="connsiteY84" fmla="*/ 3372554 h 4338987"/>
              <a:gd name="connsiteX85" fmla="*/ 1324423 w 4202218"/>
              <a:gd name="connsiteY85" fmla="*/ 3121094 h 4338987"/>
              <a:gd name="connsiteX86" fmla="*/ 1393003 w 4202218"/>
              <a:gd name="connsiteY86" fmla="*/ 3052514 h 4338987"/>
              <a:gd name="connsiteX87" fmla="*/ 1084393 w 4202218"/>
              <a:gd name="connsiteY87" fmla="*/ 3029654 h 4338987"/>
              <a:gd name="connsiteX88" fmla="*/ 730063 w 4202218"/>
              <a:gd name="connsiteY88" fmla="*/ 2961074 h 4338987"/>
              <a:gd name="connsiteX89" fmla="*/ 375733 w 4202218"/>
              <a:gd name="connsiteY89" fmla="*/ 3132524 h 4338987"/>
              <a:gd name="connsiteX90" fmla="*/ 421453 w 4202218"/>
              <a:gd name="connsiteY90" fmla="*/ 3029654 h 4338987"/>
              <a:gd name="connsiteX91" fmla="*/ 627193 w 4202218"/>
              <a:gd name="connsiteY91" fmla="*/ 2926784 h 4338987"/>
              <a:gd name="connsiteX92" fmla="*/ 810073 w 4202218"/>
              <a:gd name="connsiteY92" fmla="*/ 2755334 h 4338987"/>
              <a:gd name="connsiteX93" fmla="*/ 1152973 w 4202218"/>
              <a:gd name="connsiteY93" fmla="*/ 2778194 h 4338987"/>
              <a:gd name="connsiteX94" fmla="*/ 1461583 w 4202218"/>
              <a:gd name="connsiteY94" fmla="*/ 2823914 h 4338987"/>
              <a:gd name="connsiteX95" fmla="*/ 1953073 w 4202218"/>
              <a:gd name="connsiteY95" fmla="*/ 2663894 h 4338987"/>
              <a:gd name="connsiteX96" fmla="*/ 1701613 w 4202218"/>
              <a:gd name="connsiteY96" fmla="*/ 2263844 h 4338987"/>
              <a:gd name="connsiteX97" fmla="*/ 1690183 w 4202218"/>
              <a:gd name="connsiteY97" fmla="*/ 1966664 h 4338987"/>
              <a:gd name="connsiteX98" fmla="*/ 1381991 w 4202218"/>
              <a:gd name="connsiteY98" fmla="*/ 1841930 h 4338987"/>
              <a:gd name="connsiteX99" fmla="*/ 1095823 w 4202218"/>
              <a:gd name="connsiteY99" fmla="*/ 1715204 h 4338987"/>
              <a:gd name="connsiteX100" fmla="*/ 746507 w 4202218"/>
              <a:gd name="connsiteY100" fmla="*/ 1626741 h 4338987"/>
              <a:gd name="connsiteX101" fmla="*/ 352873 w 4202218"/>
              <a:gd name="connsiteY101" fmla="*/ 1726634 h 4338987"/>
              <a:gd name="connsiteX102" fmla="*/ 113171 w 4202218"/>
              <a:gd name="connsiteY102" fmla="*/ 1763908 h 4338987"/>
              <a:gd name="connsiteX103" fmla="*/ 9973 w 4202218"/>
              <a:gd name="connsiteY103" fmla="*/ 1738064 h 4338987"/>
              <a:gd name="connsiteX104" fmla="*/ 348516 w 4202218"/>
              <a:gd name="connsiteY104" fmla="*/ 1644138 h 4338987"/>
              <a:gd name="connsiteX105" fmla="*/ 653097 w 4202218"/>
              <a:gd name="connsiteY105" fmla="*/ 1544246 h 4338987"/>
              <a:gd name="connsiteX106" fmla="*/ 1072963 w 4202218"/>
              <a:gd name="connsiteY106" fmla="*/ 1612334 h 4338987"/>
              <a:gd name="connsiteX107" fmla="*/ 1244413 w 4202218"/>
              <a:gd name="connsiteY107" fmla="*/ 1658054 h 4338987"/>
              <a:gd name="connsiteX108" fmla="*/ 1187263 w 4202218"/>
              <a:gd name="connsiteY108" fmla="*/ 1452314 h 4338987"/>
              <a:gd name="connsiteX109" fmla="*/ 1046313 w 4202218"/>
              <a:gd name="connsiteY109" fmla="*/ 815735 h 4338987"/>
              <a:gd name="connsiteX110" fmla="*/ 1221553 w 4202218"/>
              <a:gd name="connsiteY110" fmla="*/ 1212284 h 4338987"/>
              <a:gd name="connsiteX0" fmla="*/ 1221553 w 4202218"/>
              <a:gd name="connsiteY0" fmla="*/ 1212284 h 4338987"/>
              <a:gd name="connsiteX1" fmla="*/ 1343911 w 4202218"/>
              <a:gd name="connsiteY1" fmla="*/ 1560154 h 4338987"/>
              <a:gd name="connsiteX2" fmla="*/ 1553023 w 4202218"/>
              <a:gd name="connsiteY2" fmla="*/ 1658054 h 4338987"/>
              <a:gd name="connsiteX3" fmla="*/ 1907353 w 4202218"/>
              <a:gd name="connsiteY3" fmla="*/ 1680914 h 4338987"/>
              <a:gd name="connsiteX4" fmla="*/ 2021653 w 4202218"/>
              <a:gd name="connsiteY4" fmla="*/ 1543754 h 4338987"/>
              <a:gd name="connsiteX5" fmla="*/ 2124523 w 4202218"/>
              <a:gd name="connsiteY5" fmla="*/ 1292294 h 4338987"/>
              <a:gd name="connsiteX6" fmla="*/ 2124523 w 4202218"/>
              <a:gd name="connsiteY6" fmla="*/ 1120844 h 4338987"/>
              <a:gd name="connsiteX7" fmla="*/ 2090233 w 4202218"/>
              <a:gd name="connsiteY7" fmla="*/ 812234 h 4338987"/>
              <a:gd name="connsiteX8" fmla="*/ 2078803 w 4202218"/>
              <a:gd name="connsiteY8" fmla="*/ 777944 h 4338987"/>
              <a:gd name="connsiteX9" fmla="*/ 2170243 w 4202218"/>
              <a:gd name="connsiteY9" fmla="*/ 1086554 h 4338987"/>
              <a:gd name="connsiteX10" fmla="*/ 2215963 w 4202218"/>
              <a:gd name="connsiteY10" fmla="*/ 1269434 h 4338987"/>
              <a:gd name="connsiteX11" fmla="*/ 2284543 w 4202218"/>
              <a:gd name="connsiteY11" fmla="*/ 1303724 h 4338987"/>
              <a:gd name="connsiteX12" fmla="*/ 2330263 w 4202218"/>
              <a:gd name="connsiteY12" fmla="*/ 1166564 h 4338987"/>
              <a:gd name="connsiteX13" fmla="*/ 2467423 w 4202218"/>
              <a:gd name="connsiteY13" fmla="*/ 880814 h 4338987"/>
              <a:gd name="connsiteX14" fmla="*/ 2558863 w 4202218"/>
              <a:gd name="connsiteY14" fmla="*/ 640784 h 4338987"/>
              <a:gd name="connsiteX15" fmla="*/ 2616013 w 4202218"/>
              <a:gd name="connsiteY15" fmla="*/ 537914 h 4338987"/>
              <a:gd name="connsiteX16" fmla="*/ 2558863 w 4202218"/>
              <a:gd name="connsiteY16" fmla="*/ 789374 h 4338987"/>
              <a:gd name="connsiteX17" fmla="*/ 2444563 w 4202218"/>
              <a:gd name="connsiteY17" fmla="*/ 1097984 h 4338987"/>
              <a:gd name="connsiteX18" fmla="*/ 2375983 w 4202218"/>
              <a:gd name="connsiteY18" fmla="*/ 1406594 h 4338987"/>
              <a:gd name="connsiteX19" fmla="*/ 2558863 w 4202218"/>
              <a:gd name="connsiteY19" fmla="*/ 1578044 h 4338987"/>
              <a:gd name="connsiteX20" fmla="*/ 2878903 w 4202218"/>
              <a:gd name="connsiteY20" fmla="*/ 1658054 h 4338987"/>
              <a:gd name="connsiteX21" fmla="*/ 3187513 w 4202218"/>
              <a:gd name="connsiteY21" fmla="*/ 1658054 h 4338987"/>
              <a:gd name="connsiteX22" fmla="*/ 3370393 w 4202218"/>
              <a:gd name="connsiteY22" fmla="*/ 1566614 h 4338987"/>
              <a:gd name="connsiteX23" fmla="*/ 3473263 w 4202218"/>
              <a:gd name="connsiteY23" fmla="*/ 1372304 h 4338987"/>
              <a:gd name="connsiteX24" fmla="*/ 3461833 w 4202218"/>
              <a:gd name="connsiteY24" fmla="*/ 1097984 h 4338987"/>
              <a:gd name="connsiteX25" fmla="*/ 3450403 w 4202218"/>
              <a:gd name="connsiteY25" fmla="*/ 777944 h 4338987"/>
              <a:gd name="connsiteX26" fmla="*/ 3759013 w 4202218"/>
              <a:gd name="connsiteY26" fmla="*/ 572204 h 4338987"/>
              <a:gd name="connsiteX27" fmla="*/ 3999043 w 4202218"/>
              <a:gd name="connsiteY27" fmla="*/ 92144 h 4338987"/>
              <a:gd name="connsiteX28" fmla="*/ 4033333 w 4202218"/>
              <a:gd name="connsiteY28" fmla="*/ 12134 h 4338987"/>
              <a:gd name="connsiteX29" fmla="*/ 4010473 w 4202218"/>
              <a:gd name="connsiteY29" fmla="*/ 252164 h 4338987"/>
              <a:gd name="connsiteX30" fmla="*/ 3827593 w 4202218"/>
              <a:gd name="connsiteY30" fmla="*/ 652214 h 4338987"/>
              <a:gd name="connsiteX31" fmla="*/ 3644713 w 4202218"/>
              <a:gd name="connsiteY31" fmla="*/ 789374 h 4338987"/>
              <a:gd name="connsiteX32" fmla="*/ 3530413 w 4202218"/>
              <a:gd name="connsiteY32" fmla="*/ 892244 h 4338987"/>
              <a:gd name="connsiteX33" fmla="*/ 3861883 w 4202218"/>
              <a:gd name="connsiteY33" fmla="*/ 846524 h 4338987"/>
              <a:gd name="connsiteX34" fmla="*/ 4193353 w 4202218"/>
              <a:gd name="connsiteY34" fmla="*/ 720794 h 4338987"/>
              <a:gd name="connsiteX35" fmla="*/ 4079053 w 4202218"/>
              <a:gd name="connsiteY35" fmla="*/ 892244 h 4338987"/>
              <a:gd name="connsiteX36" fmla="*/ 3781873 w 4202218"/>
              <a:gd name="connsiteY36" fmla="*/ 937964 h 4338987"/>
              <a:gd name="connsiteX37" fmla="*/ 3610423 w 4202218"/>
              <a:gd name="connsiteY37" fmla="*/ 995114 h 4338987"/>
              <a:gd name="connsiteX38" fmla="*/ 3656143 w 4202218"/>
              <a:gd name="connsiteY38" fmla="*/ 1235144 h 4338987"/>
              <a:gd name="connsiteX39" fmla="*/ 3621853 w 4202218"/>
              <a:gd name="connsiteY39" fmla="*/ 1532324 h 4338987"/>
              <a:gd name="connsiteX40" fmla="*/ 3461833 w 4202218"/>
              <a:gd name="connsiteY40" fmla="*/ 1726634 h 4338987"/>
              <a:gd name="connsiteX41" fmla="*/ 3278953 w 4202218"/>
              <a:gd name="connsiteY41" fmla="*/ 2035244 h 4338987"/>
              <a:gd name="connsiteX42" fmla="*/ 3233233 w 4202218"/>
              <a:gd name="connsiteY42" fmla="*/ 2309564 h 4338987"/>
              <a:gd name="connsiteX43" fmla="*/ 3404683 w 4202218"/>
              <a:gd name="connsiteY43" fmla="*/ 2458154 h 4338987"/>
              <a:gd name="connsiteX44" fmla="*/ 3759013 w 4202218"/>
              <a:gd name="connsiteY44" fmla="*/ 2663894 h 4338987"/>
              <a:gd name="connsiteX45" fmla="*/ 4079053 w 4202218"/>
              <a:gd name="connsiteY45" fmla="*/ 2778194 h 4338987"/>
              <a:gd name="connsiteX46" fmla="*/ 4079053 w 4202218"/>
              <a:gd name="connsiteY46" fmla="*/ 2881064 h 4338987"/>
              <a:gd name="connsiteX47" fmla="*/ 3770443 w 4202218"/>
              <a:gd name="connsiteY47" fmla="*/ 2869634 h 4338987"/>
              <a:gd name="connsiteX48" fmla="*/ 3404683 w 4202218"/>
              <a:gd name="connsiteY48" fmla="*/ 2732474 h 4338987"/>
              <a:gd name="connsiteX49" fmla="*/ 3084643 w 4202218"/>
              <a:gd name="connsiteY49" fmla="*/ 2663894 h 4338987"/>
              <a:gd name="connsiteX50" fmla="*/ 2958913 w 4202218"/>
              <a:gd name="connsiteY50" fmla="*/ 2698184 h 4338987"/>
              <a:gd name="connsiteX51" fmla="*/ 2821753 w 4202218"/>
              <a:gd name="connsiteY51" fmla="*/ 2823914 h 4338987"/>
              <a:gd name="connsiteX52" fmla="*/ 2764603 w 4202218"/>
              <a:gd name="connsiteY52" fmla="*/ 2995364 h 4338987"/>
              <a:gd name="connsiteX53" fmla="*/ 2970343 w 4202218"/>
              <a:gd name="connsiteY53" fmla="*/ 3132524 h 4338987"/>
              <a:gd name="connsiteX54" fmla="*/ 3176083 w 4202218"/>
              <a:gd name="connsiteY54" fmla="*/ 3269684 h 4338987"/>
              <a:gd name="connsiteX55" fmla="*/ 3347533 w 4202218"/>
              <a:gd name="connsiteY55" fmla="*/ 3303974 h 4338987"/>
              <a:gd name="connsiteX56" fmla="*/ 3267523 w 4202218"/>
              <a:gd name="connsiteY56" fmla="*/ 3395414 h 4338987"/>
              <a:gd name="connsiteX57" fmla="*/ 3004633 w 4202218"/>
              <a:gd name="connsiteY57" fmla="*/ 3303974 h 4338987"/>
              <a:gd name="connsiteX58" fmla="*/ 2753173 w 4202218"/>
              <a:gd name="connsiteY58" fmla="*/ 3189674 h 4338987"/>
              <a:gd name="connsiteX59" fmla="*/ 2638873 w 4202218"/>
              <a:gd name="connsiteY59" fmla="*/ 3098234 h 4338987"/>
              <a:gd name="connsiteX60" fmla="*/ 2570293 w 4202218"/>
              <a:gd name="connsiteY60" fmla="*/ 3109664 h 4338987"/>
              <a:gd name="connsiteX61" fmla="*/ 2558863 w 4202218"/>
              <a:gd name="connsiteY61" fmla="*/ 3326834 h 4338987"/>
              <a:gd name="connsiteX62" fmla="*/ 2673163 w 4202218"/>
              <a:gd name="connsiteY62" fmla="*/ 3555434 h 4338987"/>
              <a:gd name="connsiteX63" fmla="*/ 2730313 w 4202218"/>
              <a:gd name="connsiteY63" fmla="*/ 4024064 h 4338987"/>
              <a:gd name="connsiteX64" fmla="*/ 2696023 w 4202218"/>
              <a:gd name="connsiteY64" fmla="*/ 4184084 h 4338987"/>
              <a:gd name="connsiteX65" fmla="*/ 2536003 w 4202218"/>
              <a:gd name="connsiteY65" fmla="*/ 4138364 h 4338987"/>
              <a:gd name="connsiteX66" fmla="*/ 2536003 w 4202218"/>
              <a:gd name="connsiteY66" fmla="*/ 3909764 h 4338987"/>
              <a:gd name="connsiteX67" fmla="*/ 2433133 w 4202218"/>
              <a:gd name="connsiteY67" fmla="*/ 3566864 h 4338987"/>
              <a:gd name="connsiteX68" fmla="*/ 2307403 w 4202218"/>
              <a:gd name="connsiteY68" fmla="*/ 3166814 h 4338987"/>
              <a:gd name="connsiteX69" fmla="*/ 2261683 w 4202218"/>
              <a:gd name="connsiteY69" fmla="*/ 3063944 h 4338987"/>
              <a:gd name="connsiteX70" fmla="*/ 2078803 w 4202218"/>
              <a:gd name="connsiteY70" fmla="*/ 2949644 h 4338987"/>
              <a:gd name="connsiteX71" fmla="*/ 1850203 w 4202218"/>
              <a:gd name="connsiteY71" fmla="*/ 3029654 h 4338987"/>
              <a:gd name="connsiteX72" fmla="*/ 1415863 w 4202218"/>
              <a:gd name="connsiteY72" fmla="*/ 3361124 h 4338987"/>
              <a:gd name="connsiteX73" fmla="*/ 1381573 w 4202218"/>
              <a:gd name="connsiteY73" fmla="*/ 3681164 h 4338987"/>
              <a:gd name="connsiteX74" fmla="*/ 1381573 w 4202218"/>
              <a:gd name="connsiteY74" fmla="*/ 3989774 h 4338987"/>
              <a:gd name="connsiteX75" fmla="*/ 1290133 w 4202218"/>
              <a:gd name="connsiteY75" fmla="*/ 4309814 h 4338987"/>
              <a:gd name="connsiteX76" fmla="*/ 1198693 w 4202218"/>
              <a:gd name="connsiteY76" fmla="*/ 4298384 h 4338987"/>
              <a:gd name="connsiteX77" fmla="*/ 1187263 w 4202218"/>
              <a:gd name="connsiteY77" fmla="*/ 4081214 h 4338987"/>
              <a:gd name="connsiteX78" fmla="*/ 1198693 w 4202218"/>
              <a:gd name="connsiteY78" fmla="*/ 3909764 h 4338987"/>
              <a:gd name="connsiteX79" fmla="*/ 970093 w 4202218"/>
              <a:gd name="connsiteY79" fmla="*/ 3989774 h 4338987"/>
              <a:gd name="connsiteX80" fmla="*/ 718633 w 4202218"/>
              <a:gd name="connsiteY80" fmla="*/ 4069784 h 4338987"/>
              <a:gd name="connsiteX81" fmla="*/ 741493 w 4202218"/>
              <a:gd name="connsiteY81" fmla="*/ 3955484 h 4338987"/>
              <a:gd name="connsiteX82" fmla="*/ 1130113 w 4202218"/>
              <a:gd name="connsiteY82" fmla="*/ 3795464 h 4338987"/>
              <a:gd name="connsiteX83" fmla="*/ 1278703 w 4202218"/>
              <a:gd name="connsiteY83" fmla="*/ 3726884 h 4338987"/>
              <a:gd name="connsiteX84" fmla="*/ 1221553 w 4202218"/>
              <a:gd name="connsiteY84" fmla="*/ 3372554 h 4338987"/>
              <a:gd name="connsiteX85" fmla="*/ 1324423 w 4202218"/>
              <a:gd name="connsiteY85" fmla="*/ 3121094 h 4338987"/>
              <a:gd name="connsiteX86" fmla="*/ 1393003 w 4202218"/>
              <a:gd name="connsiteY86" fmla="*/ 3052514 h 4338987"/>
              <a:gd name="connsiteX87" fmla="*/ 1084393 w 4202218"/>
              <a:gd name="connsiteY87" fmla="*/ 3029654 h 4338987"/>
              <a:gd name="connsiteX88" fmla="*/ 730063 w 4202218"/>
              <a:gd name="connsiteY88" fmla="*/ 2961074 h 4338987"/>
              <a:gd name="connsiteX89" fmla="*/ 375733 w 4202218"/>
              <a:gd name="connsiteY89" fmla="*/ 3132524 h 4338987"/>
              <a:gd name="connsiteX90" fmla="*/ 421453 w 4202218"/>
              <a:gd name="connsiteY90" fmla="*/ 3029654 h 4338987"/>
              <a:gd name="connsiteX91" fmla="*/ 627193 w 4202218"/>
              <a:gd name="connsiteY91" fmla="*/ 2926784 h 4338987"/>
              <a:gd name="connsiteX92" fmla="*/ 810073 w 4202218"/>
              <a:gd name="connsiteY92" fmla="*/ 2755334 h 4338987"/>
              <a:gd name="connsiteX93" fmla="*/ 1152973 w 4202218"/>
              <a:gd name="connsiteY93" fmla="*/ 2778194 h 4338987"/>
              <a:gd name="connsiteX94" fmla="*/ 1461583 w 4202218"/>
              <a:gd name="connsiteY94" fmla="*/ 2823914 h 4338987"/>
              <a:gd name="connsiteX95" fmla="*/ 1953073 w 4202218"/>
              <a:gd name="connsiteY95" fmla="*/ 2663894 h 4338987"/>
              <a:gd name="connsiteX96" fmla="*/ 1701613 w 4202218"/>
              <a:gd name="connsiteY96" fmla="*/ 2263844 h 4338987"/>
              <a:gd name="connsiteX97" fmla="*/ 1690183 w 4202218"/>
              <a:gd name="connsiteY97" fmla="*/ 1966664 h 4338987"/>
              <a:gd name="connsiteX98" fmla="*/ 1381991 w 4202218"/>
              <a:gd name="connsiteY98" fmla="*/ 1841930 h 4338987"/>
              <a:gd name="connsiteX99" fmla="*/ 1095823 w 4202218"/>
              <a:gd name="connsiteY99" fmla="*/ 1715204 h 4338987"/>
              <a:gd name="connsiteX100" fmla="*/ 746507 w 4202218"/>
              <a:gd name="connsiteY100" fmla="*/ 1626741 h 4338987"/>
              <a:gd name="connsiteX101" fmla="*/ 352873 w 4202218"/>
              <a:gd name="connsiteY101" fmla="*/ 1726634 h 4338987"/>
              <a:gd name="connsiteX102" fmla="*/ 113171 w 4202218"/>
              <a:gd name="connsiteY102" fmla="*/ 1763908 h 4338987"/>
              <a:gd name="connsiteX103" fmla="*/ 9973 w 4202218"/>
              <a:gd name="connsiteY103" fmla="*/ 1738064 h 4338987"/>
              <a:gd name="connsiteX104" fmla="*/ 348516 w 4202218"/>
              <a:gd name="connsiteY104" fmla="*/ 1644138 h 4338987"/>
              <a:gd name="connsiteX105" fmla="*/ 653097 w 4202218"/>
              <a:gd name="connsiteY105" fmla="*/ 1544246 h 4338987"/>
              <a:gd name="connsiteX106" fmla="*/ 1072963 w 4202218"/>
              <a:gd name="connsiteY106" fmla="*/ 1612334 h 4338987"/>
              <a:gd name="connsiteX107" fmla="*/ 1244413 w 4202218"/>
              <a:gd name="connsiteY107" fmla="*/ 1658054 h 4338987"/>
              <a:gd name="connsiteX108" fmla="*/ 1205766 w 4202218"/>
              <a:gd name="connsiteY108" fmla="*/ 1452314 h 4338987"/>
              <a:gd name="connsiteX109" fmla="*/ 1046313 w 4202218"/>
              <a:gd name="connsiteY109" fmla="*/ 815735 h 4338987"/>
              <a:gd name="connsiteX110" fmla="*/ 1221553 w 4202218"/>
              <a:gd name="connsiteY110" fmla="*/ 1212284 h 4338987"/>
              <a:gd name="connsiteX0" fmla="*/ 1221553 w 4202218"/>
              <a:gd name="connsiteY0" fmla="*/ 1212284 h 4338987"/>
              <a:gd name="connsiteX1" fmla="*/ 1343911 w 4202218"/>
              <a:gd name="connsiteY1" fmla="*/ 1560154 h 4338987"/>
              <a:gd name="connsiteX2" fmla="*/ 1553023 w 4202218"/>
              <a:gd name="connsiteY2" fmla="*/ 1658054 h 4338987"/>
              <a:gd name="connsiteX3" fmla="*/ 1907353 w 4202218"/>
              <a:gd name="connsiteY3" fmla="*/ 1680914 h 4338987"/>
              <a:gd name="connsiteX4" fmla="*/ 2021653 w 4202218"/>
              <a:gd name="connsiteY4" fmla="*/ 1543754 h 4338987"/>
              <a:gd name="connsiteX5" fmla="*/ 2124523 w 4202218"/>
              <a:gd name="connsiteY5" fmla="*/ 1292294 h 4338987"/>
              <a:gd name="connsiteX6" fmla="*/ 2124523 w 4202218"/>
              <a:gd name="connsiteY6" fmla="*/ 1120844 h 4338987"/>
              <a:gd name="connsiteX7" fmla="*/ 2068029 w 4202218"/>
              <a:gd name="connsiteY7" fmla="*/ 825651 h 4338987"/>
              <a:gd name="connsiteX8" fmla="*/ 2078803 w 4202218"/>
              <a:gd name="connsiteY8" fmla="*/ 777944 h 4338987"/>
              <a:gd name="connsiteX9" fmla="*/ 2170243 w 4202218"/>
              <a:gd name="connsiteY9" fmla="*/ 1086554 h 4338987"/>
              <a:gd name="connsiteX10" fmla="*/ 2215963 w 4202218"/>
              <a:gd name="connsiteY10" fmla="*/ 1269434 h 4338987"/>
              <a:gd name="connsiteX11" fmla="*/ 2284543 w 4202218"/>
              <a:gd name="connsiteY11" fmla="*/ 1303724 h 4338987"/>
              <a:gd name="connsiteX12" fmla="*/ 2330263 w 4202218"/>
              <a:gd name="connsiteY12" fmla="*/ 1166564 h 4338987"/>
              <a:gd name="connsiteX13" fmla="*/ 2467423 w 4202218"/>
              <a:gd name="connsiteY13" fmla="*/ 880814 h 4338987"/>
              <a:gd name="connsiteX14" fmla="*/ 2558863 w 4202218"/>
              <a:gd name="connsiteY14" fmla="*/ 640784 h 4338987"/>
              <a:gd name="connsiteX15" fmla="*/ 2616013 w 4202218"/>
              <a:gd name="connsiteY15" fmla="*/ 537914 h 4338987"/>
              <a:gd name="connsiteX16" fmla="*/ 2558863 w 4202218"/>
              <a:gd name="connsiteY16" fmla="*/ 789374 h 4338987"/>
              <a:gd name="connsiteX17" fmla="*/ 2444563 w 4202218"/>
              <a:gd name="connsiteY17" fmla="*/ 1097984 h 4338987"/>
              <a:gd name="connsiteX18" fmla="*/ 2375983 w 4202218"/>
              <a:gd name="connsiteY18" fmla="*/ 1406594 h 4338987"/>
              <a:gd name="connsiteX19" fmla="*/ 2558863 w 4202218"/>
              <a:gd name="connsiteY19" fmla="*/ 1578044 h 4338987"/>
              <a:gd name="connsiteX20" fmla="*/ 2878903 w 4202218"/>
              <a:gd name="connsiteY20" fmla="*/ 1658054 h 4338987"/>
              <a:gd name="connsiteX21" fmla="*/ 3187513 w 4202218"/>
              <a:gd name="connsiteY21" fmla="*/ 1658054 h 4338987"/>
              <a:gd name="connsiteX22" fmla="*/ 3370393 w 4202218"/>
              <a:gd name="connsiteY22" fmla="*/ 1566614 h 4338987"/>
              <a:gd name="connsiteX23" fmla="*/ 3473263 w 4202218"/>
              <a:gd name="connsiteY23" fmla="*/ 1372304 h 4338987"/>
              <a:gd name="connsiteX24" fmla="*/ 3461833 w 4202218"/>
              <a:gd name="connsiteY24" fmla="*/ 1097984 h 4338987"/>
              <a:gd name="connsiteX25" fmla="*/ 3450403 w 4202218"/>
              <a:gd name="connsiteY25" fmla="*/ 777944 h 4338987"/>
              <a:gd name="connsiteX26" fmla="*/ 3759013 w 4202218"/>
              <a:gd name="connsiteY26" fmla="*/ 572204 h 4338987"/>
              <a:gd name="connsiteX27" fmla="*/ 3999043 w 4202218"/>
              <a:gd name="connsiteY27" fmla="*/ 92144 h 4338987"/>
              <a:gd name="connsiteX28" fmla="*/ 4033333 w 4202218"/>
              <a:gd name="connsiteY28" fmla="*/ 12134 h 4338987"/>
              <a:gd name="connsiteX29" fmla="*/ 4010473 w 4202218"/>
              <a:gd name="connsiteY29" fmla="*/ 252164 h 4338987"/>
              <a:gd name="connsiteX30" fmla="*/ 3827593 w 4202218"/>
              <a:gd name="connsiteY30" fmla="*/ 652214 h 4338987"/>
              <a:gd name="connsiteX31" fmla="*/ 3644713 w 4202218"/>
              <a:gd name="connsiteY31" fmla="*/ 789374 h 4338987"/>
              <a:gd name="connsiteX32" fmla="*/ 3530413 w 4202218"/>
              <a:gd name="connsiteY32" fmla="*/ 892244 h 4338987"/>
              <a:gd name="connsiteX33" fmla="*/ 3861883 w 4202218"/>
              <a:gd name="connsiteY33" fmla="*/ 846524 h 4338987"/>
              <a:gd name="connsiteX34" fmla="*/ 4193353 w 4202218"/>
              <a:gd name="connsiteY34" fmla="*/ 720794 h 4338987"/>
              <a:gd name="connsiteX35" fmla="*/ 4079053 w 4202218"/>
              <a:gd name="connsiteY35" fmla="*/ 892244 h 4338987"/>
              <a:gd name="connsiteX36" fmla="*/ 3781873 w 4202218"/>
              <a:gd name="connsiteY36" fmla="*/ 937964 h 4338987"/>
              <a:gd name="connsiteX37" fmla="*/ 3610423 w 4202218"/>
              <a:gd name="connsiteY37" fmla="*/ 995114 h 4338987"/>
              <a:gd name="connsiteX38" fmla="*/ 3656143 w 4202218"/>
              <a:gd name="connsiteY38" fmla="*/ 1235144 h 4338987"/>
              <a:gd name="connsiteX39" fmla="*/ 3621853 w 4202218"/>
              <a:gd name="connsiteY39" fmla="*/ 1532324 h 4338987"/>
              <a:gd name="connsiteX40" fmla="*/ 3461833 w 4202218"/>
              <a:gd name="connsiteY40" fmla="*/ 1726634 h 4338987"/>
              <a:gd name="connsiteX41" fmla="*/ 3278953 w 4202218"/>
              <a:gd name="connsiteY41" fmla="*/ 2035244 h 4338987"/>
              <a:gd name="connsiteX42" fmla="*/ 3233233 w 4202218"/>
              <a:gd name="connsiteY42" fmla="*/ 2309564 h 4338987"/>
              <a:gd name="connsiteX43" fmla="*/ 3404683 w 4202218"/>
              <a:gd name="connsiteY43" fmla="*/ 2458154 h 4338987"/>
              <a:gd name="connsiteX44" fmla="*/ 3759013 w 4202218"/>
              <a:gd name="connsiteY44" fmla="*/ 2663894 h 4338987"/>
              <a:gd name="connsiteX45" fmla="*/ 4079053 w 4202218"/>
              <a:gd name="connsiteY45" fmla="*/ 2778194 h 4338987"/>
              <a:gd name="connsiteX46" fmla="*/ 4079053 w 4202218"/>
              <a:gd name="connsiteY46" fmla="*/ 2881064 h 4338987"/>
              <a:gd name="connsiteX47" fmla="*/ 3770443 w 4202218"/>
              <a:gd name="connsiteY47" fmla="*/ 2869634 h 4338987"/>
              <a:gd name="connsiteX48" fmla="*/ 3404683 w 4202218"/>
              <a:gd name="connsiteY48" fmla="*/ 2732474 h 4338987"/>
              <a:gd name="connsiteX49" fmla="*/ 3084643 w 4202218"/>
              <a:gd name="connsiteY49" fmla="*/ 2663894 h 4338987"/>
              <a:gd name="connsiteX50" fmla="*/ 2958913 w 4202218"/>
              <a:gd name="connsiteY50" fmla="*/ 2698184 h 4338987"/>
              <a:gd name="connsiteX51" fmla="*/ 2821753 w 4202218"/>
              <a:gd name="connsiteY51" fmla="*/ 2823914 h 4338987"/>
              <a:gd name="connsiteX52" fmla="*/ 2764603 w 4202218"/>
              <a:gd name="connsiteY52" fmla="*/ 2995364 h 4338987"/>
              <a:gd name="connsiteX53" fmla="*/ 2970343 w 4202218"/>
              <a:gd name="connsiteY53" fmla="*/ 3132524 h 4338987"/>
              <a:gd name="connsiteX54" fmla="*/ 3176083 w 4202218"/>
              <a:gd name="connsiteY54" fmla="*/ 3269684 h 4338987"/>
              <a:gd name="connsiteX55" fmla="*/ 3347533 w 4202218"/>
              <a:gd name="connsiteY55" fmla="*/ 3303974 h 4338987"/>
              <a:gd name="connsiteX56" fmla="*/ 3267523 w 4202218"/>
              <a:gd name="connsiteY56" fmla="*/ 3395414 h 4338987"/>
              <a:gd name="connsiteX57" fmla="*/ 3004633 w 4202218"/>
              <a:gd name="connsiteY57" fmla="*/ 3303974 h 4338987"/>
              <a:gd name="connsiteX58" fmla="*/ 2753173 w 4202218"/>
              <a:gd name="connsiteY58" fmla="*/ 3189674 h 4338987"/>
              <a:gd name="connsiteX59" fmla="*/ 2638873 w 4202218"/>
              <a:gd name="connsiteY59" fmla="*/ 3098234 h 4338987"/>
              <a:gd name="connsiteX60" fmla="*/ 2570293 w 4202218"/>
              <a:gd name="connsiteY60" fmla="*/ 3109664 h 4338987"/>
              <a:gd name="connsiteX61" fmla="*/ 2558863 w 4202218"/>
              <a:gd name="connsiteY61" fmla="*/ 3326834 h 4338987"/>
              <a:gd name="connsiteX62" fmla="*/ 2673163 w 4202218"/>
              <a:gd name="connsiteY62" fmla="*/ 3555434 h 4338987"/>
              <a:gd name="connsiteX63" fmla="*/ 2730313 w 4202218"/>
              <a:gd name="connsiteY63" fmla="*/ 4024064 h 4338987"/>
              <a:gd name="connsiteX64" fmla="*/ 2696023 w 4202218"/>
              <a:gd name="connsiteY64" fmla="*/ 4184084 h 4338987"/>
              <a:gd name="connsiteX65" fmla="*/ 2536003 w 4202218"/>
              <a:gd name="connsiteY65" fmla="*/ 4138364 h 4338987"/>
              <a:gd name="connsiteX66" fmla="*/ 2536003 w 4202218"/>
              <a:gd name="connsiteY66" fmla="*/ 3909764 h 4338987"/>
              <a:gd name="connsiteX67" fmla="*/ 2433133 w 4202218"/>
              <a:gd name="connsiteY67" fmla="*/ 3566864 h 4338987"/>
              <a:gd name="connsiteX68" fmla="*/ 2307403 w 4202218"/>
              <a:gd name="connsiteY68" fmla="*/ 3166814 h 4338987"/>
              <a:gd name="connsiteX69" fmla="*/ 2261683 w 4202218"/>
              <a:gd name="connsiteY69" fmla="*/ 3063944 h 4338987"/>
              <a:gd name="connsiteX70" fmla="*/ 2078803 w 4202218"/>
              <a:gd name="connsiteY70" fmla="*/ 2949644 h 4338987"/>
              <a:gd name="connsiteX71" fmla="*/ 1850203 w 4202218"/>
              <a:gd name="connsiteY71" fmla="*/ 3029654 h 4338987"/>
              <a:gd name="connsiteX72" fmla="*/ 1415863 w 4202218"/>
              <a:gd name="connsiteY72" fmla="*/ 3361124 h 4338987"/>
              <a:gd name="connsiteX73" fmla="*/ 1381573 w 4202218"/>
              <a:gd name="connsiteY73" fmla="*/ 3681164 h 4338987"/>
              <a:gd name="connsiteX74" fmla="*/ 1381573 w 4202218"/>
              <a:gd name="connsiteY74" fmla="*/ 3989774 h 4338987"/>
              <a:gd name="connsiteX75" fmla="*/ 1290133 w 4202218"/>
              <a:gd name="connsiteY75" fmla="*/ 4309814 h 4338987"/>
              <a:gd name="connsiteX76" fmla="*/ 1198693 w 4202218"/>
              <a:gd name="connsiteY76" fmla="*/ 4298384 h 4338987"/>
              <a:gd name="connsiteX77" fmla="*/ 1187263 w 4202218"/>
              <a:gd name="connsiteY77" fmla="*/ 4081214 h 4338987"/>
              <a:gd name="connsiteX78" fmla="*/ 1198693 w 4202218"/>
              <a:gd name="connsiteY78" fmla="*/ 3909764 h 4338987"/>
              <a:gd name="connsiteX79" fmla="*/ 970093 w 4202218"/>
              <a:gd name="connsiteY79" fmla="*/ 3989774 h 4338987"/>
              <a:gd name="connsiteX80" fmla="*/ 718633 w 4202218"/>
              <a:gd name="connsiteY80" fmla="*/ 4069784 h 4338987"/>
              <a:gd name="connsiteX81" fmla="*/ 741493 w 4202218"/>
              <a:gd name="connsiteY81" fmla="*/ 3955484 h 4338987"/>
              <a:gd name="connsiteX82" fmla="*/ 1130113 w 4202218"/>
              <a:gd name="connsiteY82" fmla="*/ 3795464 h 4338987"/>
              <a:gd name="connsiteX83" fmla="*/ 1278703 w 4202218"/>
              <a:gd name="connsiteY83" fmla="*/ 3726884 h 4338987"/>
              <a:gd name="connsiteX84" fmla="*/ 1221553 w 4202218"/>
              <a:gd name="connsiteY84" fmla="*/ 3372554 h 4338987"/>
              <a:gd name="connsiteX85" fmla="*/ 1324423 w 4202218"/>
              <a:gd name="connsiteY85" fmla="*/ 3121094 h 4338987"/>
              <a:gd name="connsiteX86" fmla="*/ 1393003 w 4202218"/>
              <a:gd name="connsiteY86" fmla="*/ 3052514 h 4338987"/>
              <a:gd name="connsiteX87" fmla="*/ 1084393 w 4202218"/>
              <a:gd name="connsiteY87" fmla="*/ 3029654 h 4338987"/>
              <a:gd name="connsiteX88" fmla="*/ 730063 w 4202218"/>
              <a:gd name="connsiteY88" fmla="*/ 2961074 h 4338987"/>
              <a:gd name="connsiteX89" fmla="*/ 375733 w 4202218"/>
              <a:gd name="connsiteY89" fmla="*/ 3132524 h 4338987"/>
              <a:gd name="connsiteX90" fmla="*/ 421453 w 4202218"/>
              <a:gd name="connsiteY90" fmla="*/ 3029654 h 4338987"/>
              <a:gd name="connsiteX91" fmla="*/ 627193 w 4202218"/>
              <a:gd name="connsiteY91" fmla="*/ 2926784 h 4338987"/>
              <a:gd name="connsiteX92" fmla="*/ 810073 w 4202218"/>
              <a:gd name="connsiteY92" fmla="*/ 2755334 h 4338987"/>
              <a:gd name="connsiteX93" fmla="*/ 1152973 w 4202218"/>
              <a:gd name="connsiteY93" fmla="*/ 2778194 h 4338987"/>
              <a:gd name="connsiteX94" fmla="*/ 1461583 w 4202218"/>
              <a:gd name="connsiteY94" fmla="*/ 2823914 h 4338987"/>
              <a:gd name="connsiteX95" fmla="*/ 1953073 w 4202218"/>
              <a:gd name="connsiteY95" fmla="*/ 2663894 h 4338987"/>
              <a:gd name="connsiteX96" fmla="*/ 1701613 w 4202218"/>
              <a:gd name="connsiteY96" fmla="*/ 2263844 h 4338987"/>
              <a:gd name="connsiteX97" fmla="*/ 1690183 w 4202218"/>
              <a:gd name="connsiteY97" fmla="*/ 1966664 h 4338987"/>
              <a:gd name="connsiteX98" fmla="*/ 1381991 w 4202218"/>
              <a:gd name="connsiteY98" fmla="*/ 1841930 h 4338987"/>
              <a:gd name="connsiteX99" fmla="*/ 1095823 w 4202218"/>
              <a:gd name="connsiteY99" fmla="*/ 1715204 h 4338987"/>
              <a:gd name="connsiteX100" fmla="*/ 746507 w 4202218"/>
              <a:gd name="connsiteY100" fmla="*/ 1626741 h 4338987"/>
              <a:gd name="connsiteX101" fmla="*/ 352873 w 4202218"/>
              <a:gd name="connsiteY101" fmla="*/ 1726634 h 4338987"/>
              <a:gd name="connsiteX102" fmla="*/ 113171 w 4202218"/>
              <a:gd name="connsiteY102" fmla="*/ 1763908 h 4338987"/>
              <a:gd name="connsiteX103" fmla="*/ 9973 w 4202218"/>
              <a:gd name="connsiteY103" fmla="*/ 1738064 h 4338987"/>
              <a:gd name="connsiteX104" fmla="*/ 348516 w 4202218"/>
              <a:gd name="connsiteY104" fmla="*/ 1644138 h 4338987"/>
              <a:gd name="connsiteX105" fmla="*/ 653097 w 4202218"/>
              <a:gd name="connsiteY105" fmla="*/ 1544246 h 4338987"/>
              <a:gd name="connsiteX106" fmla="*/ 1072963 w 4202218"/>
              <a:gd name="connsiteY106" fmla="*/ 1612334 h 4338987"/>
              <a:gd name="connsiteX107" fmla="*/ 1244413 w 4202218"/>
              <a:gd name="connsiteY107" fmla="*/ 1658054 h 4338987"/>
              <a:gd name="connsiteX108" fmla="*/ 1205766 w 4202218"/>
              <a:gd name="connsiteY108" fmla="*/ 1452314 h 4338987"/>
              <a:gd name="connsiteX109" fmla="*/ 1046313 w 4202218"/>
              <a:gd name="connsiteY109" fmla="*/ 815735 h 4338987"/>
              <a:gd name="connsiteX110" fmla="*/ 1221553 w 4202218"/>
              <a:gd name="connsiteY110" fmla="*/ 1212284 h 4338987"/>
              <a:gd name="connsiteX0" fmla="*/ 1221553 w 4202218"/>
              <a:gd name="connsiteY0" fmla="*/ 1212284 h 4338987"/>
              <a:gd name="connsiteX1" fmla="*/ 1343911 w 4202218"/>
              <a:gd name="connsiteY1" fmla="*/ 1560154 h 4338987"/>
              <a:gd name="connsiteX2" fmla="*/ 1553023 w 4202218"/>
              <a:gd name="connsiteY2" fmla="*/ 1658054 h 4338987"/>
              <a:gd name="connsiteX3" fmla="*/ 1907353 w 4202218"/>
              <a:gd name="connsiteY3" fmla="*/ 1680914 h 4338987"/>
              <a:gd name="connsiteX4" fmla="*/ 2021653 w 4202218"/>
              <a:gd name="connsiteY4" fmla="*/ 1543754 h 4338987"/>
              <a:gd name="connsiteX5" fmla="*/ 2124523 w 4202218"/>
              <a:gd name="connsiteY5" fmla="*/ 1292294 h 4338987"/>
              <a:gd name="connsiteX6" fmla="*/ 2124523 w 4202218"/>
              <a:gd name="connsiteY6" fmla="*/ 1120844 h 4338987"/>
              <a:gd name="connsiteX7" fmla="*/ 2068029 w 4202218"/>
              <a:gd name="connsiteY7" fmla="*/ 825651 h 4338987"/>
              <a:gd name="connsiteX8" fmla="*/ 2078803 w 4202218"/>
              <a:gd name="connsiteY8" fmla="*/ 777944 h 4338987"/>
              <a:gd name="connsiteX9" fmla="*/ 2170243 w 4202218"/>
              <a:gd name="connsiteY9" fmla="*/ 1086554 h 4338987"/>
              <a:gd name="connsiteX10" fmla="*/ 2215963 w 4202218"/>
              <a:gd name="connsiteY10" fmla="*/ 1269434 h 4338987"/>
              <a:gd name="connsiteX11" fmla="*/ 2284543 w 4202218"/>
              <a:gd name="connsiteY11" fmla="*/ 1303724 h 4338987"/>
              <a:gd name="connsiteX12" fmla="*/ 2330263 w 4202218"/>
              <a:gd name="connsiteY12" fmla="*/ 1166564 h 4338987"/>
              <a:gd name="connsiteX13" fmla="*/ 2467423 w 4202218"/>
              <a:gd name="connsiteY13" fmla="*/ 880814 h 4338987"/>
              <a:gd name="connsiteX14" fmla="*/ 2558863 w 4202218"/>
              <a:gd name="connsiteY14" fmla="*/ 640784 h 4338987"/>
              <a:gd name="connsiteX15" fmla="*/ 2616013 w 4202218"/>
              <a:gd name="connsiteY15" fmla="*/ 537914 h 4338987"/>
              <a:gd name="connsiteX16" fmla="*/ 2558863 w 4202218"/>
              <a:gd name="connsiteY16" fmla="*/ 789374 h 4338987"/>
              <a:gd name="connsiteX17" fmla="*/ 2444563 w 4202218"/>
              <a:gd name="connsiteY17" fmla="*/ 1097984 h 4338987"/>
              <a:gd name="connsiteX18" fmla="*/ 2375983 w 4202218"/>
              <a:gd name="connsiteY18" fmla="*/ 1406594 h 4338987"/>
              <a:gd name="connsiteX19" fmla="*/ 2558863 w 4202218"/>
              <a:gd name="connsiteY19" fmla="*/ 1578044 h 4338987"/>
              <a:gd name="connsiteX20" fmla="*/ 2878903 w 4202218"/>
              <a:gd name="connsiteY20" fmla="*/ 1658054 h 4338987"/>
              <a:gd name="connsiteX21" fmla="*/ 3187513 w 4202218"/>
              <a:gd name="connsiteY21" fmla="*/ 1658054 h 4338987"/>
              <a:gd name="connsiteX22" fmla="*/ 3370393 w 4202218"/>
              <a:gd name="connsiteY22" fmla="*/ 1566614 h 4338987"/>
              <a:gd name="connsiteX23" fmla="*/ 3473263 w 4202218"/>
              <a:gd name="connsiteY23" fmla="*/ 1372304 h 4338987"/>
              <a:gd name="connsiteX24" fmla="*/ 3461833 w 4202218"/>
              <a:gd name="connsiteY24" fmla="*/ 1097984 h 4338987"/>
              <a:gd name="connsiteX25" fmla="*/ 3450403 w 4202218"/>
              <a:gd name="connsiteY25" fmla="*/ 777944 h 4338987"/>
              <a:gd name="connsiteX26" fmla="*/ 3759013 w 4202218"/>
              <a:gd name="connsiteY26" fmla="*/ 572204 h 4338987"/>
              <a:gd name="connsiteX27" fmla="*/ 3999043 w 4202218"/>
              <a:gd name="connsiteY27" fmla="*/ 92144 h 4338987"/>
              <a:gd name="connsiteX28" fmla="*/ 4033333 w 4202218"/>
              <a:gd name="connsiteY28" fmla="*/ 12134 h 4338987"/>
              <a:gd name="connsiteX29" fmla="*/ 4010473 w 4202218"/>
              <a:gd name="connsiteY29" fmla="*/ 252164 h 4338987"/>
              <a:gd name="connsiteX30" fmla="*/ 3827593 w 4202218"/>
              <a:gd name="connsiteY30" fmla="*/ 652214 h 4338987"/>
              <a:gd name="connsiteX31" fmla="*/ 3644713 w 4202218"/>
              <a:gd name="connsiteY31" fmla="*/ 789374 h 4338987"/>
              <a:gd name="connsiteX32" fmla="*/ 3530413 w 4202218"/>
              <a:gd name="connsiteY32" fmla="*/ 892244 h 4338987"/>
              <a:gd name="connsiteX33" fmla="*/ 3861883 w 4202218"/>
              <a:gd name="connsiteY33" fmla="*/ 846524 h 4338987"/>
              <a:gd name="connsiteX34" fmla="*/ 4193353 w 4202218"/>
              <a:gd name="connsiteY34" fmla="*/ 720794 h 4338987"/>
              <a:gd name="connsiteX35" fmla="*/ 4079053 w 4202218"/>
              <a:gd name="connsiteY35" fmla="*/ 892244 h 4338987"/>
              <a:gd name="connsiteX36" fmla="*/ 3781873 w 4202218"/>
              <a:gd name="connsiteY36" fmla="*/ 937964 h 4338987"/>
              <a:gd name="connsiteX37" fmla="*/ 3658531 w 4202218"/>
              <a:gd name="connsiteY37" fmla="*/ 1093504 h 4338987"/>
              <a:gd name="connsiteX38" fmla="*/ 3656143 w 4202218"/>
              <a:gd name="connsiteY38" fmla="*/ 1235144 h 4338987"/>
              <a:gd name="connsiteX39" fmla="*/ 3621853 w 4202218"/>
              <a:gd name="connsiteY39" fmla="*/ 1532324 h 4338987"/>
              <a:gd name="connsiteX40" fmla="*/ 3461833 w 4202218"/>
              <a:gd name="connsiteY40" fmla="*/ 1726634 h 4338987"/>
              <a:gd name="connsiteX41" fmla="*/ 3278953 w 4202218"/>
              <a:gd name="connsiteY41" fmla="*/ 2035244 h 4338987"/>
              <a:gd name="connsiteX42" fmla="*/ 3233233 w 4202218"/>
              <a:gd name="connsiteY42" fmla="*/ 2309564 h 4338987"/>
              <a:gd name="connsiteX43" fmla="*/ 3404683 w 4202218"/>
              <a:gd name="connsiteY43" fmla="*/ 2458154 h 4338987"/>
              <a:gd name="connsiteX44" fmla="*/ 3759013 w 4202218"/>
              <a:gd name="connsiteY44" fmla="*/ 2663894 h 4338987"/>
              <a:gd name="connsiteX45" fmla="*/ 4079053 w 4202218"/>
              <a:gd name="connsiteY45" fmla="*/ 2778194 h 4338987"/>
              <a:gd name="connsiteX46" fmla="*/ 4079053 w 4202218"/>
              <a:gd name="connsiteY46" fmla="*/ 2881064 h 4338987"/>
              <a:gd name="connsiteX47" fmla="*/ 3770443 w 4202218"/>
              <a:gd name="connsiteY47" fmla="*/ 2869634 h 4338987"/>
              <a:gd name="connsiteX48" fmla="*/ 3404683 w 4202218"/>
              <a:gd name="connsiteY48" fmla="*/ 2732474 h 4338987"/>
              <a:gd name="connsiteX49" fmla="*/ 3084643 w 4202218"/>
              <a:gd name="connsiteY49" fmla="*/ 2663894 h 4338987"/>
              <a:gd name="connsiteX50" fmla="*/ 2958913 w 4202218"/>
              <a:gd name="connsiteY50" fmla="*/ 2698184 h 4338987"/>
              <a:gd name="connsiteX51" fmla="*/ 2821753 w 4202218"/>
              <a:gd name="connsiteY51" fmla="*/ 2823914 h 4338987"/>
              <a:gd name="connsiteX52" fmla="*/ 2764603 w 4202218"/>
              <a:gd name="connsiteY52" fmla="*/ 2995364 h 4338987"/>
              <a:gd name="connsiteX53" fmla="*/ 2970343 w 4202218"/>
              <a:gd name="connsiteY53" fmla="*/ 3132524 h 4338987"/>
              <a:gd name="connsiteX54" fmla="*/ 3176083 w 4202218"/>
              <a:gd name="connsiteY54" fmla="*/ 3269684 h 4338987"/>
              <a:gd name="connsiteX55" fmla="*/ 3347533 w 4202218"/>
              <a:gd name="connsiteY55" fmla="*/ 3303974 h 4338987"/>
              <a:gd name="connsiteX56" fmla="*/ 3267523 w 4202218"/>
              <a:gd name="connsiteY56" fmla="*/ 3395414 h 4338987"/>
              <a:gd name="connsiteX57" fmla="*/ 3004633 w 4202218"/>
              <a:gd name="connsiteY57" fmla="*/ 3303974 h 4338987"/>
              <a:gd name="connsiteX58" fmla="*/ 2753173 w 4202218"/>
              <a:gd name="connsiteY58" fmla="*/ 3189674 h 4338987"/>
              <a:gd name="connsiteX59" fmla="*/ 2638873 w 4202218"/>
              <a:gd name="connsiteY59" fmla="*/ 3098234 h 4338987"/>
              <a:gd name="connsiteX60" fmla="*/ 2570293 w 4202218"/>
              <a:gd name="connsiteY60" fmla="*/ 3109664 h 4338987"/>
              <a:gd name="connsiteX61" fmla="*/ 2558863 w 4202218"/>
              <a:gd name="connsiteY61" fmla="*/ 3326834 h 4338987"/>
              <a:gd name="connsiteX62" fmla="*/ 2673163 w 4202218"/>
              <a:gd name="connsiteY62" fmla="*/ 3555434 h 4338987"/>
              <a:gd name="connsiteX63" fmla="*/ 2730313 w 4202218"/>
              <a:gd name="connsiteY63" fmla="*/ 4024064 h 4338987"/>
              <a:gd name="connsiteX64" fmla="*/ 2696023 w 4202218"/>
              <a:gd name="connsiteY64" fmla="*/ 4184084 h 4338987"/>
              <a:gd name="connsiteX65" fmla="*/ 2536003 w 4202218"/>
              <a:gd name="connsiteY65" fmla="*/ 4138364 h 4338987"/>
              <a:gd name="connsiteX66" fmla="*/ 2536003 w 4202218"/>
              <a:gd name="connsiteY66" fmla="*/ 3909764 h 4338987"/>
              <a:gd name="connsiteX67" fmla="*/ 2433133 w 4202218"/>
              <a:gd name="connsiteY67" fmla="*/ 3566864 h 4338987"/>
              <a:gd name="connsiteX68" fmla="*/ 2307403 w 4202218"/>
              <a:gd name="connsiteY68" fmla="*/ 3166814 h 4338987"/>
              <a:gd name="connsiteX69" fmla="*/ 2261683 w 4202218"/>
              <a:gd name="connsiteY69" fmla="*/ 3063944 h 4338987"/>
              <a:gd name="connsiteX70" fmla="*/ 2078803 w 4202218"/>
              <a:gd name="connsiteY70" fmla="*/ 2949644 h 4338987"/>
              <a:gd name="connsiteX71" fmla="*/ 1850203 w 4202218"/>
              <a:gd name="connsiteY71" fmla="*/ 3029654 h 4338987"/>
              <a:gd name="connsiteX72" fmla="*/ 1415863 w 4202218"/>
              <a:gd name="connsiteY72" fmla="*/ 3361124 h 4338987"/>
              <a:gd name="connsiteX73" fmla="*/ 1381573 w 4202218"/>
              <a:gd name="connsiteY73" fmla="*/ 3681164 h 4338987"/>
              <a:gd name="connsiteX74" fmla="*/ 1381573 w 4202218"/>
              <a:gd name="connsiteY74" fmla="*/ 3989774 h 4338987"/>
              <a:gd name="connsiteX75" fmla="*/ 1290133 w 4202218"/>
              <a:gd name="connsiteY75" fmla="*/ 4309814 h 4338987"/>
              <a:gd name="connsiteX76" fmla="*/ 1198693 w 4202218"/>
              <a:gd name="connsiteY76" fmla="*/ 4298384 h 4338987"/>
              <a:gd name="connsiteX77" fmla="*/ 1187263 w 4202218"/>
              <a:gd name="connsiteY77" fmla="*/ 4081214 h 4338987"/>
              <a:gd name="connsiteX78" fmla="*/ 1198693 w 4202218"/>
              <a:gd name="connsiteY78" fmla="*/ 3909764 h 4338987"/>
              <a:gd name="connsiteX79" fmla="*/ 970093 w 4202218"/>
              <a:gd name="connsiteY79" fmla="*/ 3989774 h 4338987"/>
              <a:gd name="connsiteX80" fmla="*/ 718633 w 4202218"/>
              <a:gd name="connsiteY80" fmla="*/ 4069784 h 4338987"/>
              <a:gd name="connsiteX81" fmla="*/ 741493 w 4202218"/>
              <a:gd name="connsiteY81" fmla="*/ 3955484 h 4338987"/>
              <a:gd name="connsiteX82" fmla="*/ 1130113 w 4202218"/>
              <a:gd name="connsiteY82" fmla="*/ 3795464 h 4338987"/>
              <a:gd name="connsiteX83" fmla="*/ 1278703 w 4202218"/>
              <a:gd name="connsiteY83" fmla="*/ 3726884 h 4338987"/>
              <a:gd name="connsiteX84" fmla="*/ 1221553 w 4202218"/>
              <a:gd name="connsiteY84" fmla="*/ 3372554 h 4338987"/>
              <a:gd name="connsiteX85" fmla="*/ 1324423 w 4202218"/>
              <a:gd name="connsiteY85" fmla="*/ 3121094 h 4338987"/>
              <a:gd name="connsiteX86" fmla="*/ 1393003 w 4202218"/>
              <a:gd name="connsiteY86" fmla="*/ 3052514 h 4338987"/>
              <a:gd name="connsiteX87" fmla="*/ 1084393 w 4202218"/>
              <a:gd name="connsiteY87" fmla="*/ 3029654 h 4338987"/>
              <a:gd name="connsiteX88" fmla="*/ 730063 w 4202218"/>
              <a:gd name="connsiteY88" fmla="*/ 2961074 h 4338987"/>
              <a:gd name="connsiteX89" fmla="*/ 375733 w 4202218"/>
              <a:gd name="connsiteY89" fmla="*/ 3132524 h 4338987"/>
              <a:gd name="connsiteX90" fmla="*/ 421453 w 4202218"/>
              <a:gd name="connsiteY90" fmla="*/ 3029654 h 4338987"/>
              <a:gd name="connsiteX91" fmla="*/ 627193 w 4202218"/>
              <a:gd name="connsiteY91" fmla="*/ 2926784 h 4338987"/>
              <a:gd name="connsiteX92" fmla="*/ 810073 w 4202218"/>
              <a:gd name="connsiteY92" fmla="*/ 2755334 h 4338987"/>
              <a:gd name="connsiteX93" fmla="*/ 1152973 w 4202218"/>
              <a:gd name="connsiteY93" fmla="*/ 2778194 h 4338987"/>
              <a:gd name="connsiteX94" fmla="*/ 1461583 w 4202218"/>
              <a:gd name="connsiteY94" fmla="*/ 2823914 h 4338987"/>
              <a:gd name="connsiteX95" fmla="*/ 1953073 w 4202218"/>
              <a:gd name="connsiteY95" fmla="*/ 2663894 h 4338987"/>
              <a:gd name="connsiteX96" fmla="*/ 1701613 w 4202218"/>
              <a:gd name="connsiteY96" fmla="*/ 2263844 h 4338987"/>
              <a:gd name="connsiteX97" fmla="*/ 1690183 w 4202218"/>
              <a:gd name="connsiteY97" fmla="*/ 1966664 h 4338987"/>
              <a:gd name="connsiteX98" fmla="*/ 1381991 w 4202218"/>
              <a:gd name="connsiteY98" fmla="*/ 1841930 h 4338987"/>
              <a:gd name="connsiteX99" fmla="*/ 1095823 w 4202218"/>
              <a:gd name="connsiteY99" fmla="*/ 1715204 h 4338987"/>
              <a:gd name="connsiteX100" fmla="*/ 746507 w 4202218"/>
              <a:gd name="connsiteY100" fmla="*/ 1626741 h 4338987"/>
              <a:gd name="connsiteX101" fmla="*/ 352873 w 4202218"/>
              <a:gd name="connsiteY101" fmla="*/ 1726634 h 4338987"/>
              <a:gd name="connsiteX102" fmla="*/ 113171 w 4202218"/>
              <a:gd name="connsiteY102" fmla="*/ 1763908 h 4338987"/>
              <a:gd name="connsiteX103" fmla="*/ 9973 w 4202218"/>
              <a:gd name="connsiteY103" fmla="*/ 1738064 h 4338987"/>
              <a:gd name="connsiteX104" fmla="*/ 348516 w 4202218"/>
              <a:gd name="connsiteY104" fmla="*/ 1644138 h 4338987"/>
              <a:gd name="connsiteX105" fmla="*/ 653097 w 4202218"/>
              <a:gd name="connsiteY105" fmla="*/ 1544246 h 4338987"/>
              <a:gd name="connsiteX106" fmla="*/ 1072963 w 4202218"/>
              <a:gd name="connsiteY106" fmla="*/ 1612334 h 4338987"/>
              <a:gd name="connsiteX107" fmla="*/ 1244413 w 4202218"/>
              <a:gd name="connsiteY107" fmla="*/ 1658054 h 4338987"/>
              <a:gd name="connsiteX108" fmla="*/ 1205766 w 4202218"/>
              <a:gd name="connsiteY108" fmla="*/ 1452314 h 4338987"/>
              <a:gd name="connsiteX109" fmla="*/ 1046313 w 4202218"/>
              <a:gd name="connsiteY109" fmla="*/ 815735 h 4338987"/>
              <a:gd name="connsiteX110" fmla="*/ 1221553 w 4202218"/>
              <a:gd name="connsiteY110" fmla="*/ 1212284 h 4338987"/>
              <a:gd name="connsiteX0" fmla="*/ 1221553 w 4202218"/>
              <a:gd name="connsiteY0" fmla="*/ 1212284 h 4338987"/>
              <a:gd name="connsiteX1" fmla="*/ 1343911 w 4202218"/>
              <a:gd name="connsiteY1" fmla="*/ 1560154 h 4338987"/>
              <a:gd name="connsiteX2" fmla="*/ 1553023 w 4202218"/>
              <a:gd name="connsiteY2" fmla="*/ 1658054 h 4338987"/>
              <a:gd name="connsiteX3" fmla="*/ 1907353 w 4202218"/>
              <a:gd name="connsiteY3" fmla="*/ 1680914 h 4338987"/>
              <a:gd name="connsiteX4" fmla="*/ 2021653 w 4202218"/>
              <a:gd name="connsiteY4" fmla="*/ 1543754 h 4338987"/>
              <a:gd name="connsiteX5" fmla="*/ 2124523 w 4202218"/>
              <a:gd name="connsiteY5" fmla="*/ 1292294 h 4338987"/>
              <a:gd name="connsiteX6" fmla="*/ 2124523 w 4202218"/>
              <a:gd name="connsiteY6" fmla="*/ 1120844 h 4338987"/>
              <a:gd name="connsiteX7" fmla="*/ 2068029 w 4202218"/>
              <a:gd name="connsiteY7" fmla="*/ 825651 h 4338987"/>
              <a:gd name="connsiteX8" fmla="*/ 2078803 w 4202218"/>
              <a:gd name="connsiteY8" fmla="*/ 777944 h 4338987"/>
              <a:gd name="connsiteX9" fmla="*/ 2170243 w 4202218"/>
              <a:gd name="connsiteY9" fmla="*/ 1086554 h 4338987"/>
              <a:gd name="connsiteX10" fmla="*/ 2215963 w 4202218"/>
              <a:gd name="connsiteY10" fmla="*/ 1269434 h 4338987"/>
              <a:gd name="connsiteX11" fmla="*/ 2284543 w 4202218"/>
              <a:gd name="connsiteY11" fmla="*/ 1303724 h 4338987"/>
              <a:gd name="connsiteX12" fmla="*/ 2330263 w 4202218"/>
              <a:gd name="connsiteY12" fmla="*/ 1166564 h 4338987"/>
              <a:gd name="connsiteX13" fmla="*/ 2467423 w 4202218"/>
              <a:gd name="connsiteY13" fmla="*/ 880814 h 4338987"/>
              <a:gd name="connsiteX14" fmla="*/ 2558863 w 4202218"/>
              <a:gd name="connsiteY14" fmla="*/ 640784 h 4338987"/>
              <a:gd name="connsiteX15" fmla="*/ 2616013 w 4202218"/>
              <a:gd name="connsiteY15" fmla="*/ 537914 h 4338987"/>
              <a:gd name="connsiteX16" fmla="*/ 2558863 w 4202218"/>
              <a:gd name="connsiteY16" fmla="*/ 789374 h 4338987"/>
              <a:gd name="connsiteX17" fmla="*/ 2444563 w 4202218"/>
              <a:gd name="connsiteY17" fmla="*/ 1097984 h 4338987"/>
              <a:gd name="connsiteX18" fmla="*/ 2375983 w 4202218"/>
              <a:gd name="connsiteY18" fmla="*/ 1406594 h 4338987"/>
              <a:gd name="connsiteX19" fmla="*/ 2558863 w 4202218"/>
              <a:gd name="connsiteY19" fmla="*/ 1578044 h 4338987"/>
              <a:gd name="connsiteX20" fmla="*/ 2878903 w 4202218"/>
              <a:gd name="connsiteY20" fmla="*/ 1658054 h 4338987"/>
              <a:gd name="connsiteX21" fmla="*/ 3187513 w 4202218"/>
              <a:gd name="connsiteY21" fmla="*/ 1658054 h 4338987"/>
              <a:gd name="connsiteX22" fmla="*/ 3370393 w 4202218"/>
              <a:gd name="connsiteY22" fmla="*/ 1566614 h 4338987"/>
              <a:gd name="connsiteX23" fmla="*/ 3473263 w 4202218"/>
              <a:gd name="connsiteY23" fmla="*/ 1372304 h 4338987"/>
              <a:gd name="connsiteX24" fmla="*/ 3461833 w 4202218"/>
              <a:gd name="connsiteY24" fmla="*/ 1097984 h 4338987"/>
              <a:gd name="connsiteX25" fmla="*/ 3450403 w 4202218"/>
              <a:gd name="connsiteY25" fmla="*/ 777944 h 4338987"/>
              <a:gd name="connsiteX26" fmla="*/ 3759013 w 4202218"/>
              <a:gd name="connsiteY26" fmla="*/ 572204 h 4338987"/>
              <a:gd name="connsiteX27" fmla="*/ 3999043 w 4202218"/>
              <a:gd name="connsiteY27" fmla="*/ 92144 h 4338987"/>
              <a:gd name="connsiteX28" fmla="*/ 4033333 w 4202218"/>
              <a:gd name="connsiteY28" fmla="*/ 12134 h 4338987"/>
              <a:gd name="connsiteX29" fmla="*/ 4010473 w 4202218"/>
              <a:gd name="connsiteY29" fmla="*/ 252164 h 4338987"/>
              <a:gd name="connsiteX30" fmla="*/ 3827593 w 4202218"/>
              <a:gd name="connsiteY30" fmla="*/ 652214 h 4338987"/>
              <a:gd name="connsiteX31" fmla="*/ 3644713 w 4202218"/>
              <a:gd name="connsiteY31" fmla="*/ 789374 h 4338987"/>
              <a:gd name="connsiteX32" fmla="*/ 3563719 w 4202218"/>
              <a:gd name="connsiteY32" fmla="*/ 977218 h 4338987"/>
              <a:gd name="connsiteX33" fmla="*/ 3861883 w 4202218"/>
              <a:gd name="connsiteY33" fmla="*/ 846524 h 4338987"/>
              <a:gd name="connsiteX34" fmla="*/ 4193353 w 4202218"/>
              <a:gd name="connsiteY34" fmla="*/ 720794 h 4338987"/>
              <a:gd name="connsiteX35" fmla="*/ 4079053 w 4202218"/>
              <a:gd name="connsiteY35" fmla="*/ 892244 h 4338987"/>
              <a:gd name="connsiteX36" fmla="*/ 3781873 w 4202218"/>
              <a:gd name="connsiteY36" fmla="*/ 937964 h 4338987"/>
              <a:gd name="connsiteX37" fmla="*/ 3658531 w 4202218"/>
              <a:gd name="connsiteY37" fmla="*/ 1093504 h 4338987"/>
              <a:gd name="connsiteX38" fmla="*/ 3656143 w 4202218"/>
              <a:gd name="connsiteY38" fmla="*/ 1235144 h 4338987"/>
              <a:gd name="connsiteX39" fmla="*/ 3621853 w 4202218"/>
              <a:gd name="connsiteY39" fmla="*/ 1532324 h 4338987"/>
              <a:gd name="connsiteX40" fmla="*/ 3461833 w 4202218"/>
              <a:gd name="connsiteY40" fmla="*/ 1726634 h 4338987"/>
              <a:gd name="connsiteX41" fmla="*/ 3278953 w 4202218"/>
              <a:gd name="connsiteY41" fmla="*/ 2035244 h 4338987"/>
              <a:gd name="connsiteX42" fmla="*/ 3233233 w 4202218"/>
              <a:gd name="connsiteY42" fmla="*/ 2309564 h 4338987"/>
              <a:gd name="connsiteX43" fmla="*/ 3404683 w 4202218"/>
              <a:gd name="connsiteY43" fmla="*/ 2458154 h 4338987"/>
              <a:gd name="connsiteX44" fmla="*/ 3759013 w 4202218"/>
              <a:gd name="connsiteY44" fmla="*/ 2663894 h 4338987"/>
              <a:gd name="connsiteX45" fmla="*/ 4079053 w 4202218"/>
              <a:gd name="connsiteY45" fmla="*/ 2778194 h 4338987"/>
              <a:gd name="connsiteX46" fmla="*/ 4079053 w 4202218"/>
              <a:gd name="connsiteY46" fmla="*/ 2881064 h 4338987"/>
              <a:gd name="connsiteX47" fmla="*/ 3770443 w 4202218"/>
              <a:gd name="connsiteY47" fmla="*/ 2869634 h 4338987"/>
              <a:gd name="connsiteX48" fmla="*/ 3404683 w 4202218"/>
              <a:gd name="connsiteY48" fmla="*/ 2732474 h 4338987"/>
              <a:gd name="connsiteX49" fmla="*/ 3084643 w 4202218"/>
              <a:gd name="connsiteY49" fmla="*/ 2663894 h 4338987"/>
              <a:gd name="connsiteX50" fmla="*/ 2958913 w 4202218"/>
              <a:gd name="connsiteY50" fmla="*/ 2698184 h 4338987"/>
              <a:gd name="connsiteX51" fmla="*/ 2821753 w 4202218"/>
              <a:gd name="connsiteY51" fmla="*/ 2823914 h 4338987"/>
              <a:gd name="connsiteX52" fmla="*/ 2764603 w 4202218"/>
              <a:gd name="connsiteY52" fmla="*/ 2995364 h 4338987"/>
              <a:gd name="connsiteX53" fmla="*/ 2970343 w 4202218"/>
              <a:gd name="connsiteY53" fmla="*/ 3132524 h 4338987"/>
              <a:gd name="connsiteX54" fmla="*/ 3176083 w 4202218"/>
              <a:gd name="connsiteY54" fmla="*/ 3269684 h 4338987"/>
              <a:gd name="connsiteX55" fmla="*/ 3347533 w 4202218"/>
              <a:gd name="connsiteY55" fmla="*/ 3303974 h 4338987"/>
              <a:gd name="connsiteX56" fmla="*/ 3267523 w 4202218"/>
              <a:gd name="connsiteY56" fmla="*/ 3395414 h 4338987"/>
              <a:gd name="connsiteX57" fmla="*/ 3004633 w 4202218"/>
              <a:gd name="connsiteY57" fmla="*/ 3303974 h 4338987"/>
              <a:gd name="connsiteX58" fmla="*/ 2753173 w 4202218"/>
              <a:gd name="connsiteY58" fmla="*/ 3189674 h 4338987"/>
              <a:gd name="connsiteX59" fmla="*/ 2638873 w 4202218"/>
              <a:gd name="connsiteY59" fmla="*/ 3098234 h 4338987"/>
              <a:gd name="connsiteX60" fmla="*/ 2570293 w 4202218"/>
              <a:gd name="connsiteY60" fmla="*/ 3109664 h 4338987"/>
              <a:gd name="connsiteX61" fmla="*/ 2558863 w 4202218"/>
              <a:gd name="connsiteY61" fmla="*/ 3326834 h 4338987"/>
              <a:gd name="connsiteX62" fmla="*/ 2673163 w 4202218"/>
              <a:gd name="connsiteY62" fmla="*/ 3555434 h 4338987"/>
              <a:gd name="connsiteX63" fmla="*/ 2730313 w 4202218"/>
              <a:gd name="connsiteY63" fmla="*/ 4024064 h 4338987"/>
              <a:gd name="connsiteX64" fmla="*/ 2696023 w 4202218"/>
              <a:gd name="connsiteY64" fmla="*/ 4184084 h 4338987"/>
              <a:gd name="connsiteX65" fmla="*/ 2536003 w 4202218"/>
              <a:gd name="connsiteY65" fmla="*/ 4138364 h 4338987"/>
              <a:gd name="connsiteX66" fmla="*/ 2536003 w 4202218"/>
              <a:gd name="connsiteY66" fmla="*/ 3909764 h 4338987"/>
              <a:gd name="connsiteX67" fmla="*/ 2433133 w 4202218"/>
              <a:gd name="connsiteY67" fmla="*/ 3566864 h 4338987"/>
              <a:gd name="connsiteX68" fmla="*/ 2307403 w 4202218"/>
              <a:gd name="connsiteY68" fmla="*/ 3166814 h 4338987"/>
              <a:gd name="connsiteX69" fmla="*/ 2261683 w 4202218"/>
              <a:gd name="connsiteY69" fmla="*/ 3063944 h 4338987"/>
              <a:gd name="connsiteX70" fmla="*/ 2078803 w 4202218"/>
              <a:gd name="connsiteY70" fmla="*/ 2949644 h 4338987"/>
              <a:gd name="connsiteX71" fmla="*/ 1850203 w 4202218"/>
              <a:gd name="connsiteY71" fmla="*/ 3029654 h 4338987"/>
              <a:gd name="connsiteX72" fmla="*/ 1415863 w 4202218"/>
              <a:gd name="connsiteY72" fmla="*/ 3361124 h 4338987"/>
              <a:gd name="connsiteX73" fmla="*/ 1381573 w 4202218"/>
              <a:gd name="connsiteY73" fmla="*/ 3681164 h 4338987"/>
              <a:gd name="connsiteX74" fmla="*/ 1381573 w 4202218"/>
              <a:gd name="connsiteY74" fmla="*/ 3989774 h 4338987"/>
              <a:gd name="connsiteX75" fmla="*/ 1290133 w 4202218"/>
              <a:gd name="connsiteY75" fmla="*/ 4309814 h 4338987"/>
              <a:gd name="connsiteX76" fmla="*/ 1198693 w 4202218"/>
              <a:gd name="connsiteY76" fmla="*/ 4298384 h 4338987"/>
              <a:gd name="connsiteX77" fmla="*/ 1187263 w 4202218"/>
              <a:gd name="connsiteY77" fmla="*/ 4081214 h 4338987"/>
              <a:gd name="connsiteX78" fmla="*/ 1198693 w 4202218"/>
              <a:gd name="connsiteY78" fmla="*/ 3909764 h 4338987"/>
              <a:gd name="connsiteX79" fmla="*/ 970093 w 4202218"/>
              <a:gd name="connsiteY79" fmla="*/ 3989774 h 4338987"/>
              <a:gd name="connsiteX80" fmla="*/ 718633 w 4202218"/>
              <a:gd name="connsiteY80" fmla="*/ 4069784 h 4338987"/>
              <a:gd name="connsiteX81" fmla="*/ 741493 w 4202218"/>
              <a:gd name="connsiteY81" fmla="*/ 3955484 h 4338987"/>
              <a:gd name="connsiteX82" fmla="*/ 1130113 w 4202218"/>
              <a:gd name="connsiteY82" fmla="*/ 3795464 h 4338987"/>
              <a:gd name="connsiteX83" fmla="*/ 1278703 w 4202218"/>
              <a:gd name="connsiteY83" fmla="*/ 3726884 h 4338987"/>
              <a:gd name="connsiteX84" fmla="*/ 1221553 w 4202218"/>
              <a:gd name="connsiteY84" fmla="*/ 3372554 h 4338987"/>
              <a:gd name="connsiteX85" fmla="*/ 1324423 w 4202218"/>
              <a:gd name="connsiteY85" fmla="*/ 3121094 h 4338987"/>
              <a:gd name="connsiteX86" fmla="*/ 1393003 w 4202218"/>
              <a:gd name="connsiteY86" fmla="*/ 3052514 h 4338987"/>
              <a:gd name="connsiteX87" fmla="*/ 1084393 w 4202218"/>
              <a:gd name="connsiteY87" fmla="*/ 3029654 h 4338987"/>
              <a:gd name="connsiteX88" fmla="*/ 730063 w 4202218"/>
              <a:gd name="connsiteY88" fmla="*/ 2961074 h 4338987"/>
              <a:gd name="connsiteX89" fmla="*/ 375733 w 4202218"/>
              <a:gd name="connsiteY89" fmla="*/ 3132524 h 4338987"/>
              <a:gd name="connsiteX90" fmla="*/ 421453 w 4202218"/>
              <a:gd name="connsiteY90" fmla="*/ 3029654 h 4338987"/>
              <a:gd name="connsiteX91" fmla="*/ 627193 w 4202218"/>
              <a:gd name="connsiteY91" fmla="*/ 2926784 h 4338987"/>
              <a:gd name="connsiteX92" fmla="*/ 810073 w 4202218"/>
              <a:gd name="connsiteY92" fmla="*/ 2755334 h 4338987"/>
              <a:gd name="connsiteX93" fmla="*/ 1152973 w 4202218"/>
              <a:gd name="connsiteY93" fmla="*/ 2778194 h 4338987"/>
              <a:gd name="connsiteX94" fmla="*/ 1461583 w 4202218"/>
              <a:gd name="connsiteY94" fmla="*/ 2823914 h 4338987"/>
              <a:gd name="connsiteX95" fmla="*/ 1953073 w 4202218"/>
              <a:gd name="connsiteY95" fmla="*/ 2663894 h 4338987"/>
              <a:gd name="connsiteX96" fmla="*/ 1701613 w 4202218"/>
              <a:gd name="connsiteY96" fmla="*/ 2263844 h 4338987"/>
              <a:gd name="connsiteX97" fmla="*/ 1690183 w 4202218"/>
              <a:gd name="connsiteY97" fmla="*/ 1966664 h 4338987"/>
              <a:gd name="connsiteX98" fmla="*/ 1381991 w 4202218"/>
              <a:gd name="connsiteY98" fmla="*/ 1841930 h 4338987"/>
              <a:gd name="connsiteX99" fmla="*/ 1095823 w 4202218"/>
              <a:gd name="connsiteY99" fmla="*/ 1715204 h 4338987"/>
              <a:gd name="connsiteX100" fmla="*/ 746507 w 4202218"/>
              <a:gd name="connsiteY100" fmla="*/ 1626741 h 4338987"/>
              <a:gd name="connsiteX101" fmla="*/ 352873 w 4202218"/>
              <a:gd name="connsiteY101" fmla="*/ 1726634 h 4338987"/>
              <a:gd name="connsiteX102" fmla="*/ 113171 w 4202218"/>
              <a:gd name="connsiteY102" fmla="*/ 1763908 h 4338987"/>
              <a:gd name="connsiteX103" fmla="*/ 9973 w 4202218"/>
              <a:gd name="connsiteY103" fmla="*/ 1738064 h 4338987"/>
              <a:gd name="connsiteX104" fmla="*/ 348516 w 4202218"/>
              <a:gd name="connsiteY104" fmla="*/ 1644138 h 4338987"/>
              <a:gd name="connsiteX105" fmla="*/ 653097 w 4202218"/>
              <a:gd name="connsiteY105" fmla="*/ 1544246 h 4338987"/>
              <a:gd name="connsiteX106" fmla="*/ 1072963 w 4202218"/>
              <a:gd name="connsiteY106" fmla="*/ 1612334 h 4338987"/>
              <a:gd name="connsiteX107" fmla="*/ 1244413 w 4202218"/>
              <a:gd name="connsiteY107" fmla="*/ 1658054 h 4338987"/>
              <a:gd name="connsiteX108" fmla="*/ 1205766 w 4202218"/>
              <a:gd name="connsiteY108" fmla="*/ 1452314 h 4338987"/>
              <a:gd name="connsiteX109" fmla="*/ 1046313 w 4202218"/>
              <a:gd name="connsiteY109" fmla="*/ 815735 h 4338987"/>
              <a:gd name="connsiteX110" fmla="*/ 1221553 w 4202218"/>
              <a:gd name="connsiteY110" fmla="*/ 1212284 h 4338987"/>
              <a:gd name="connsiteX0" fmla="*/ 1221553 w 4201796"/>
              <a:gd name="connsiteY0" fmla="*/ 1212284 h 4338987"/>
              <a:gd name="connsiteX1" fmla="*/ 1343911 w 4201796"/>
              <a:gd name="connsiteY1" fmla="*/ 1560154 h 4338987"/>
              <a:gd name="connsiteX2" fmla="*/ 1553023 w 4201796"/>
              <a:gd name="connsiteY2" fmla="*/ 1658054 h 4338987"/>
              <a:gd name="connsiteX3" fmla="*/ 1907353 w 4201796"/>
              <a:gd name="connsiteY3" fmla="*/ 1680914 h 4338987"/>
              <a:gd name="connsiteX4" fmla="*/ 2021653 w 4201796"/>
              <a:gd name="connsiteY4" fmla="*/ 1543754 h 4338987"/>
              <a:gd name="connsiteX5" fmla="*/ 2124523 w 4201796"/>
              <a:gd name="connsiteY5" fmla="*/ 1292294 h 4338987"/>
              <a:gd name="connsiteX6" fmla="*/ 2124523 w 4201796"/>
              <a:gd name="connsiteY6" fmla="*/ 1120844 h 4338987"/>
              <a:gd name="connsiteX7" fmla="*/ 2068029 w 4201796"/>
              <a:gd name="connsiteY7" fmla="*/ 825651 h 4338987"/>
              <a:gd name="connsiteX8" fmla="*/ 2078803 w 4201796"/>
              <a:gd name="connsiteY8" fmla="*/ 777944 h 4338987"/>
              <a:gd name="connsiteX9" fmla="*/ 2170243 w 4201796"/>
              <a:gd name="connsiteY9" fmla="*/ 1086554 h 4338987"/>
              <a:gd name="connsiteX10" fmla="*/ 2215963 w 4201796"/>
              <a:gd name="connsiteY10" fmla="*/ 1269434 h 4338987"/>
              <a:gd name="connsiteX11" fmla="*/ 2284543 w 4201796"/>
              <a:gd name="connsiteY11" fmla="*/ 1303724 h 4338987"/>
              <a:gd name="connsiteX12" fmla="*/ 2330263 w 4201796"/>
              <a:gd name="connsiteY12" fmla="*/ 1166564 h 4338987"/>
              <a:gd name="connsiteX13" fmla="*/ 2467423 w 4201796"/>
              <a:gd name="connsiteY13" fmla="*/ 880814 h 4338987"/>
              <a:gd name="connsiteX14" fmla="*/ 2558863 w 4201796"/>
              <a:gd name="connsiteY14" fmla="*/ 640784 h 4338987"/>
              <a:gd name="connsiteX15" fmla="*/ 2616013 w 4201796"/>
              <a:gd name="connsiteY15" fmla="*/ 537914 h 4338987"/>
              <a:gd name="connsiteX16" fmla="*/ 2558863 w 4201796"/>
              <a:gd name="connsiteY16" fmla="*/ 789374 h 4338987"/>
              <a:gd name="connsiteX17" fmla="*/ 2444563 w 4201796"/>
              <a:gd name="connsiteY17" fmla="*/ 1097984 h 4338987"/>
              <a:gd name="connsiteX18" fmla="*/ 2375983 w 4201796"/>
              <a:gd name="connsiteY18" fmla="*/ 1406594 h 4338987"/>
              <a:gd name="connsiteX19" fmla="*/ 2558863 w 4201796"/>
              <a:gd name="connsiteY19" fmla="*/ 1578044 h 4338987"/>
              <a:gd name="connsiteX20" fmla="*/ 2878903 w 4201796"/>
              <a:gd name="connsiteY20" fmla="*/ 1658054 h 4338987"/>
              <a:gd name="connsiteX21" fmla="*/ 3187513 w 4201796"/>
              <a:gd name="connsiteY21" fmla="*/ 1658054 h 4338987"/>
              <a:gd name="connsiteX22" fmla="*/ 3370393 w 4201796"/>
              <a:gd name="connsiteY22" fmla="*/ 1566614 h 4338987"/>
              <a:gd name="connsiteX23" fmla="*/ 3473263 w 4201796"/>
              <a:gd name="connsiteY23" fmla="*/ 1372304 h 4338987"/>
              <a:gd name="connsiteX24" fmla="*/ 3461833 w 4201796"/>
              <a:gd name="connsiteY24" fmla="*/ 1097984 h 4338987"/>
              <a:gd name="connsiteX25" fmla="*/ 3450403 w 4201796"/>
              <a:gd name="connsiteY25" fmla="*/ 777944 h 4338987"/>
              <a:gd name="connsiteX26" fmla="*/ 3759013 w 4201796"/>
              <a:gd name="connsiteY26" fmla="*/ 572204 h 4338987"/>
              <a:gd name="connsiteX27" fmla="*/ 3999043 w 4201796"/>
              <a:gd name="connsiteY27" fmla="*/ 92144 h 4338987"/>
              <a:gd name="connsiteX28" fmla="*/ 4033333 w 4201796"/>
              <a:gd name="connsiteY28" fmla="*/ 12134 h 4338987"/>
              <a:gd name="connsiteX29" fmla="*/ 4010473 w 4201796"/>
              <a:gd name="connsiteY29" fmla="*/ 252164 h 4338987"/>
              <a:gd name="connsiteX30" fmla="*/ 3827593 w 4201796"/>
              <a:gd name="connsiteY30" fmla="*/ 652214 h 4338987"/>
              <a:gd name="connsiteX31" fmla="*/ 3644713 w 4201796"/>
              <a:gd name="connsiteY31" fmla="*/ 789374 h 4338987"/>
              <a:gd name="connsiteX32" fmla="*/ 3563719 w 4201796"/>
              <a:gd name="connsiteY32" fmla="*/ 977218 h 4338987"/>
              <a:gd name="connsiteX33" fmla="*/ 3861883 w 4201796"/>
              <a:gd name="connsiteY33" fmla="*/ 846524 h 4338987"/>
              <a:gd name="connsiteX34" fmla="*/ 4193353 w 4201796"/>
              <a:gd name="connsiteY34" fmla="*/ 720794 h 4338987"/>
              <a:gd name="connsiteX35" fmla="*/ 4079053 w 4201796"/>
              <a:gd name="connsiteY35" fmla="*/ 892244 h 4338987"/>
              <a:gd name="connsiteX36" fmla="*/ 3818880 w 4201796"/>
              <a:gd name="connsiteY36" fmla="*/ 991631 h 4338987"/>
              <a:gd name="connsiteX37" fmla="*/ 3658531 w 4201796"/>
              <a:gd name="connsiteY37" fmla="*/ 1093504 h 4338987"/>
              <a:gd name="connsiteX38" fmla="*/ 3656143 w 4201796"/>
              <a:gd name="connsiteY38" fmla="*/ 1235144 h 4338987"/>
              <a:gd name="connsiteX39" fmla="*/ 3621853 w 4201796"/>
              <a:gd name="connsiteY39" fmla="*/ 1532324 h 4338987"/>
              <a:gd name="connsiteX40" fmla="*/ 3461833 w 4201796"/>
              <a:gd name="connsiteY40" fmla="*/ 1726634 h 4338987"/>
              <a:gd name="connsiteX41" fmla="*/ 3278953 w 4201796"/>
              <a:gd name="connsiteY41" fmla="*/ 2035244 h 4338987"/>
              <a:gd name="connsiteX42" fmla="*/ 3233233 w 4201796"/>
              <a:gd name="connsiteY42" fmla="*/ 2309564 h 4338987"/>
              <a:gd name="connsiteX43" fmla="*/ 3404683 w 4201796"/>
              <a:gd name="connsiteY43" fmla="*/ 2458154 h 4338987"/>
              <a:gd name="connsiteX44" fmla="*/ 3759013 w 4201796"/>
              <a:gd name="connsiteY44" fmla="*/ 2663894 h 4338987"/>
              <a:gd name="connsiteX45" fmla="*/ 4079053 w 4201796"/>
              <a:gd name="connsiteY45" fmla="*/ 2778194 h 4338987"/>
              <a:gd name="connsiteX46" fmla="*/ 4079053 w 4201796"/>
              <a:gd name="connsiteY46" fmla="*/ 2881064 h 4338987"/>
              <a:gd name="connsiteX47" fmla="*/ 3770443 w 4201796"/>
              <a:gd name="connsiteY47" fmla="*/ 2869634 h 4338987"/>
              <a:gd name="connsiteX48" fmla="*/ 3404683 w 4201796"/>
              <a:gd name="connsiteY48" fmla="*/ 2732474 h 4338987"/>
              <a:gd name="connsiteX49" fmla="*/ 3084643 w 4201796"/>
              <a:gd name="connsiteY49" fmla="*/ 2663894 h 4338987"/>
              <a:gd name="connsiteX50" fmla="*/ 2958913 w 4201796"/>
              <a:gd name="connsiteY50" fmla="*/ 2698184 h 4338987"/>
              <a:gd name="connsiteX51" fmla="*/ 2821753 w 4201796"/>
              <a:gd name="connsiteY51" fmla="*/ 2823914 h 4338987"/>
              <a:gd name="connsiteX52" fmla="*/ 2764603 w 4201796"/>
              <a:gd name="connsiteY52" fmla="*/ 2995364 h 4338987"/>
              <a:gd name="connsiteX53" fmla="*/ 2970343 w 4201796"/>
              <a:gd name="connsiteY53" fmla="*/ 3132524 h 4338987"/>
              <a:gd name="connsiteX54" fmla="*/ 3176083 w 4201796"/>
              <a:gd name="connsiteY54" fmla="*/ 3269684 h 4338987"/>
              <a:gd name="connsiteX55" fmla="*/ 3347533 w 4201796"/>
              <a:gd name="connsiteY55" fmla="*/ 3303974 h 4338987"/>
              <a:gd name="connsiteX56" fmla="*/ 3267523 w 4201796"/>
              <a:gd name="connsiteY56" fmla="*/ 3395414 h 4338987"/>
              <a:gd name="connsiteX57" fmla="*/ 3004633 w 4201796"/>
              <a:gd name="connsiteY57" fmla="*/ 3303974 h 4338987"/>
              <a:gd name="connsiteX58" fmla="*/ 2753173 w 4201796"/>
              <a:gd name="connsiteY58" fmla="*/ 3189674 h 4338987"/>
              <a:gd name="connsiteX59" fmla="*/ 2638873 w 4201796"/>
              <a:gd name="connsiteY59" fmla="*/ 3098234 h 4338987"/>
              <a:gd name="connsiteX60" fmla="*/ 2570293 w 4201796"/>
              <a:gd name="connsiteY60" fmla="*/ 3109664 h 4338987"/>
              <a:gd name="connsiteX61" fmla="*/ 2558863 w 4201796"/>
              <a:gd name="connsiteY61" fmla="*/ 3326834 h 4338987"/>
              <a:gd name="connsiteX62" fmla="*/ 2673163 w 4201796"/>
              <a:gd name="connsiteY62" fmla="*/ 3555434 h 4338987"/>
              <a:gd name="connsiteX63" fmla="*/ 2730313 w 4201796"/>
              <a:gd name="connsiteY63" fmla="*/ 4024064 h 4338987"/>
              <a:gd name="connsiteX64" fmla="*/ 2696023 w 4201796"/>
              <a:gd name="connsiteY64" fmla="*/ 4184084 h 4338987"/>
              <a:gd name="connsiteX65" fmla="*/ 2536003 w 4201796"/>
              <a:gd name="connsiteY65" fmla="*/ 4138364 h 4338987"/>
              <a:gd name="connsiteX66" fmla="*/ 2536003 w 4201796"/>
              <a:gd name="connsiteY66" fmla="*/ 3909764 h 4338987"/>
              <a:gd name="connsiteX67" fmla="*/ 2433133 w 4201796"/>
              <a:gd name="connsiteY67" fmla="*/ 3566864 h 4338987"/>
              <a:gd name="connsiteX68" fmla="*/ 2307403 w 4201796"/>
              <a:gd name="connsiteY68" fmla="*/ 3166814 h 4338987"/>
              <a:gd name="connsiteX69" fmla="*/ 2261683 w 4201796"/>
              <a:gd name="connsiteY69" fmla="*/ 3063944 h 4338987"/>
              <a:gd name="connsiteX70" fmla="*/ 2078803 w 4201796"/>
              <a:gd name="connsiteY70" fmla="*/ 2949644 h 4338987"/>
              <a:gd name="connsiteX71" fmla="*/ 1850203 w 4201796"/>
              <a:gd name="connsiteY71" fmla="*/ 3029654 h 4338987"/>
              <a:gd name="connsiteX72" fmla="*/ 1415863 w 4201796"/>
              <a:gd name="connsiteY72" fmla="*/ 3361124 h 4338987"/>
              <a:gd name="connsiteX73" fmla="*/ 1381573 w 4201796"/>
              <a:gd name="connsiteY73" fmla="*/ 3681164 h 4338987"/>
              <a:gd name="connsiteX74" fmla="*/ 1381573 w 4201796"/>
              <a:gd name="connsiteY74" fmla="*/ 3989774 h 4338987"/>
              <a:gd name="connsiteX75" fmla="*/ 1290133 w 4201796"/>
              <a:gd name="connsiteY75" fmla="*/ 4309814 h 4338987"/>
              <a:gd name="connsiteX76" fmla="*/ 1198693 w 4201796"/>
              <a:gd name="connsiteY76" fmla="*/ 4298384 h 4338987"/>
              <a:gd name="connsiteX77" fmla="*/ 1187263 w 4201796"/>
              <a:gd name="connsiteY77" fmla="*/ 4081214 h 4338987"/>
              <a:gd name="connsiteX78" fmla="*/ 1198693 w 4201796"/>
              <a:gd name="connsiteY78" fmla="*/ 3909764 h 4338987"/>
              <a:gd name="connsiteX79" fmla="*/ 970093 w 4201796"/>
              <a:gd name="connsiteY79" fmla="*/ 3989774 h 4338987"/>
              <a:gd name="connsiteX80" fmla="*/ 718633 w 4201796"/>
              <a:gd name="connsiteY80" fmla="*/ 4069784 h 4338987"/>
              <a:gd name="connsiteX81" fmla="*/ 741493 w 4201796"/>
              <a:gd name="connsiteY81" fmla="*/ 3955484 h 4338987"/>
              <a:gd name="connsiteX82" fmla="*/ 1130113 w 4201796"/>
              <a:gd name="connsiteY82" fmla="*/ 3795464 h 4338987"/>
              <a:gd name="connsiteX83" fmla="*/ 1278703 w 4201796"/>
              <a:gd name="connsiteY83" fmla="*/ 3726884 h 4338987"/>
              <a:gd name="connsiteX84" fmla="*/ 1221553 w 4201796"/>
              <a:gd name="connsiteY84" fmla="*/ 3372554 h 4338987"/>
              <a:gd name="connsiteX85" fmla="*/ 1324423 w 4201796"/>
              <a:gd name="connsiteY85" fmla="*/ 3121094 h 4338987"/>
              <a:gd name="connsiteX86" fmla="*/ 1393003 w 4201796"/>
              <a:gd name="connsiteY86" fmla="*/ 3052514 h 4338987"/>
              <a:gd name="connsiteX87" fmla="*/ 1084393 w 4201796"/>
              <a:gd name="connsiteY87" fmla="*/ 3029654 h 4338987"/>
              <a:gd name="connsiteX88" fmla="*/ 730063 w 4201796"/>
              <a:gd name="connsiteY88" fmla="*/ 2961074 h 4338987"/>
              <a:gd name="connsiteX89" fmla="*/ 375733 w 4201796"/>
              <a:gd name="connsiteY89" fmla="*/ 3132524 h 4338987"/>
              <a:gd name="connsiteX90" fmla="*/ 421453 w 4201796"/>
              <a:gd name="connsiteY90" fmla="*/ 3029654 h 4338987"/>
              <a:gd name="connsiteX91" fmla="*/ 627193 w 4201796"/>
              <a:gd name="connsiteY91" fmla="*/ 2926784 h 4338987"/>
              <a:gd name="connsiteX92" fmla="*/ 810073 w 4201796"/>
              <a:gd name="connsiteY92" fmla="*/ 2755334 h 4338987"/>
              <a:gd name="connsiteX93" fmla="*/ 1152973 w 4201796"/>
              <a:gd name="connsiteY93" fmla="*/ 2778194 h 4338987"/>
              <a:gd name="connsiteX94" fmla="*/ 1461583 w 4201796"/>
              <a:gd name="connsiteY94" fmla="*/ 2823914 h 4338987"/>
              <a:gd name="connsiteX95" fmla="*/ 1953073 w 4201796"/>
              <a:gd name="connsiteY95" fmla="*/ 2663894 h 4338987"/>
              <a:gd name="connsiteX96" fmla="*/ 1701613 w 4201796"/>
              <a:gd name="connsiteY96" fmla="*/ 2263844 h 4338987"/>
              <a:gd name="connsiteX97" fmla="*/ 1690183 w 4201796"/>
              <a:gd name="connsiteY97" fmla="*/ 1966664 h 4338987"/>
              <a:gd name="connsiteX98" fmla="*/ 1381991 w 4201796"/>
              <a:gd name="connsiteY98" fmla="*/ 1841930 h 4338987"/>
              <a:gd name="connsiteX99" fmla="*/ 1095823 w 4201796"/>
              <a:gd name="connsiteY99" fmla="*/ 1715204 h 4338987"/>
              <a:gd name="connsiteX100" fmla="*/ 746507 w 4201796"/>
              <a:gd name="connsiteY100" fmla="*/ 1626741 h 4338987"/>
              <a:gd name="connsiteX101" fmla="*/ 352873 w 4201796"/>
              <a:gd name="connsiteY101" fmla="*/ 1726634 h 4338987"/>
              <a:gd name="connsiteX102" fmla="*/ 113171 w 4201796"/>
              <a:gd name="connsiteY102" fmla="*/ 1763908 h 4338987"/>
              <a:gd name="connsiteX103" fmla="*/ 9973 w 4201796"/>
              <a:gd name="connsiteY103" fmla="*/ 1738064 h 4338987"/>
              <a:gd name="connsiteX104" fmla="*/ 348516 w 4201796"/>
              <a:gd name="connsiteY104" fmla="*/ 1644138 h 4338987"/>
              <a:gd name="connsiteX105" fmla="*/ 653097 w 4201796"/>
              <a:gd name="connsiteY105" fmla="*/ 1544246 h 4338987"/>
              <a:gd name="connsiteX106" fmla="*/ 1072963 w 4201796"/>
              <a:gd name="connsiteY106" fmla="*/ 1612334 h 4338987"/>
              <a:gd name="connsiteX107" fmla="*/ 1244413 w 4201796"/>
              <a:gd name="connsiteY107" fmla="*/ 1658054 h 4338987"/>
              <a:gd name="connsiteX108" fmla="*/ 1205766 w 4201796"/>
              <a:gd name="connsiteY108" fmla="*/ 1452314 h 4338987"/>
              <a:gd name="connsiteX109" fmla="*/ 1046313 w 4201796"/>
              <a:gd name="connsiteY109" fmla="*/ 815735 h 4338987"/>
              <a:gd name="connsiteX110" fmla="*/ 1221553 w 4201796"/>
              <a:gd name="connsiteY110" fmla="*/ 1212284 h 4338987"/>
              <a:gd name="connsiteX0" fmla="*/ 1221553 w 4200104"/>
              <a:gd name="connsiteY0" fmla="*/ 1212284 h 4338987"/>
              <a:gd name="connsiteX1" fmla="*/ 1343911 w 4200104"/>
              <a:gd name="connsiteY1" fmla="*/ 1560154 h 4338987"/>
              <a:gd name="connsiteX2" fmla="*/ 1553023 w 4200104"/>
              <a:gd name="connsiteY2" fmla="*/ 1658054 h 4338987"/>
              <a:gd name="connsiteX3" fmla="*/ 1907353 w 4200104"/>
              <a:gd name="connsiteY3" fmla="*/ 1680914 h 4338987"/>
              <a:gd name="connsiteX4" fmla="*/ 2021653 w 4200104"/>
              <a:gd name="connsiteY4" fmla="*/ 1543754 h 4338987"/>
              <a:gd name="connsiteX5" fmla="*/ 2124523 w 4200104"/>
              <a:gd name="connsiteY5" fmla="*/ 1292294 h 4338987"/>
              <a:gd name="connsiteX6" fmla="*/ 2124523 w 4200104"/>
              <a:gd name="connsiteY6" fmla="*/ 1120844 h 4338987"/>
              <a:gd name="connsiteX7" fmla="*/ 2068029 w 4200104"/>
              <a:gd name="connsiteY7" fmla="*/ 825651 h 4338987"/>
              <a:gd name="connsiteX8" fmla="*/ 2078803 w 4200104"/>
              <a:gd name="connsiteY8" fmla="*/ 777944 h 4338987"/>
              <a:gd name="connsiteX9" fmla="*/ 2170243 w 4200104"/>
              <a:gd name="connsiteY9" fmla="*/ 1086554 h 4338987"/>
              <a:gd name="connsiteX10" fmla="*/ 2215963 w 4200104"/>
              <a:gd name="connsiteY10" fmla="*/ 1269434 h 4338987"/>
              <a:gd name="connsiteX11" fmla="*/ 2284543 w 4200104"/>
              <a:gd name="connsiteY11" fmla="*/ 1303724 h 4338987"/>
              <a:gd name="connsiteX12" fmla="*/ 2330263 w 4200104"/>
              <a:gd name="connsiteY12" fmla="*/ 1166564 h 4338987"/>
              <a:gd name="connsiteX13" fmla="*/ 2467423 w 4200104"/>
              <a:gd name="connsiteY13" fmla="*/ 880814 h 4338987"/>
              <a:gd name="connsiteX14" fmla="*/ 2558863 w 4200104"/>
              <a:gd name="connsiteY14" fmla="*/ 640784 h 4338987"/>
              <a:gd name="connsiteX15" fmla="*/ 2616013 w 4200104"/>
              <a:gd name="connsiteY15" fmla="*/ 537914 h 4338987"/>
              <a:gd name="connsiteX16" fmla="*/ 2558863 w 4200104"/>
              <a:gd name="connsiteY16" fmla="*/ 789374 h 4338987"/>
              <a:gd name="connsiteX17" fmla="*/ 2444563 w 4200104"/>
              <a:gd name="connsiteY17" fmla="*/ 1097984 h 4338987"/>
              <a:gd name="connsiteX18" fmla="*/ 2375983 w 4200104"/>
              <a:gd name="connsiteY18" fmla="*/ 1406594 h 4338987"/>
              <a:gd name="connsiteX19" fmla="*/ 2558863 w 4200104"/>
              <a:gd name="connsiteY19" fmla="*/ 1578044 h 4338987"/>
              <a:gd name="connsiteX20" fmla="*/ 2878903 w 4200104"/>
              <a:gd name="connsiteY20" fmla="*/ 1658054 h 4338987"/>
              <a:gd name="connsiteX21" fmla="*/ 3187513 w 4200104"/>
              <a:gd name="connsiteY21" fmla="*/ 1658054 h 4338987"/>
              <a:gd name="connsiteX22" fmla="*/ 3370393 w 4200104"/>
              <a:gd name="connsiteY22" fmla="*/ 1566614 h 4338987"/>
              <a:gd name="connsiteX23" fmla="*/ 3473263 w 4200104"/>
              <a:gd name="connsiteY23" fmla="*/ 1372304 h 4338987"/>
              <a:gd name="connsiteX24" fmla="*/ 3461833 w 4200104"/>
              <a:gd name="connsiteY24" fmla="*/ 1097984 h 4338987"/>
              <a:gd name="connsiteX25" fmla="*/ 3450403 w 4200104"/>
              <a:gd name="connsiteY25" fmla="*/ 777944 h 4338987"/>
              <a:gd name="connsiteX26" fmla="*/ 3759013 w 4200104"/>
              <a:gd name="connsiteY26" fmla="*/ 572204 h 4338987"/>
              <a:gd name="connsiteX27" fmla="*/ 3999043 w 4200104"/>
              <a:gd name="connsiteY27" fmla="*/ 92144 h 4338987"/>
              <a:gd name="connsiteX28" fmla="*/ 4033333 w 4200104"/>
              <a:gd name="connsiteY28" fmla="*/ 12134 h 4338987"/>
              <a:gd name="connsiteX29" fmla="*/ 4010473 w 4200104"/>
              <a:gd name="connsiteY29" fmla="*/ 252164 h 4338987"/>
              <a:gd name="connsiteX30" fmla="*/ 3827593 w 4200104"/>
              <a:gd name="connsiteY30" fmla="*/ 652214 h 4338987"/>
              <a:gd name="connsiteX31" fmla="*/ 3644713 w 4200104"/>
              <a:gd name="connsiteY31" fmla="*/ 789374 h 4338987"/>
              <a:gd name="connsiteX32" fmla="*/ 3563719 w 4200104"/>
              <a:gd name="connsiteY32" fmla="*/ 977218 h 4338987"/>
              <a:gd name="connsiteX33" fmla="*/ 3861883 w 4200104"/>
              <a:gd name="connsiteY33" fmla="*/ 846524 h 4338987"/>
              <a:gd name="connsiteX34" fmla="*/ 4193353 w 4200104"/>
              <a:gd name="connsiteY34" fmla="*/ 720794 h 4338987"/>
              <a:gd name="connsiteX35" fmla="*/ 4064251 w 4200104"/>
              <a:gd name="connsiteY35" fmla="*/ 847521 h 4338987"/>
              <a:gd name="connsiteX36" fmla="*/ 3818880 w 4200104"/>
              <a:gd name="connsiteY36" fmla="*/ 991631 h 4338987"/>
              <a:gd name="connsiteX37" fmla="*/ 3658531 w 4200104"/>
              <a:gd name="connsiteY37" fmla="*/ 1093504 h 4338987"/>
              <a:gd name="connsiteX38" fmla="*/ 3656143 w 4200104"/>
              <a:gd name="connsiteY38" fmla="*/ 1235144 h 4338987"/>
              <a:gd name="connsiteX39" fmla="*/ 3621853 w 4200104"/>
              <a:gd name="connsiteY39" fmla="*/ 1532324 h 4338987"/>
              <a:gd name="connsiteX40" fmla="*/ 3461833 w 4200104"/>
              <a:gd name="connsiteY40" fmla="*/ 1726634 h 4338987"/>
              <a:gd name="connsiteX41" fmla="*/ 3278953 w 4200104"/>
              <a:gd name="connsiteY41" fmla="*/ 2035244 h 4338987"/>
              <a:gd name="connsiteX42" fmla="*/ 3233233 w 4200104"/>
              <a:gd name="connsiteY42" fmla="*/ 2309564 h 4338987"/>
              <a:gd name="connsiteX43" fmla="*/ 3404683 w 4200104"/>
              <a:gd name="connsiteY43" fmla="*/ 2458154 h 4338987"/>
              <a:gd name="connsiteX44" fmla="*/ 3759013 w 4200104"/>
              <a:gd name="connsiteY44" fmla="*/ 2663894 h 4338987"/>
              <a:gd name="connsiteX45" fmla="*/ 4079053 w 4200104"/>
              <a:gd name="connsiteY45" fmla="*/ 2778194 h 4338987"/>
              <a:gd name="connsiteX46" fmla="*/ 4079053 w 4200104"/>
              <a:gd name="connsiteY46" fmla="*/ 2881064 h 4338987"/>
              <a:gd name="connsiteX47" fmla="*/ 3770443 w 4200104"/>
              <a:gd name="connsiteY47" fmla="*/ 2869634 h 4338987"/>
              <a:gd name="connsiteX48" fmla="*/ 3404683 w 4200104"/>
              <a:gd name="connsiteY48" fmla="*/ 2732474 h 4338987"/>
              <a:gd name="connsiteX49" fmla="*/ 3084643 w 4200104"/>
              <a:gd name="connsiteY49" fmla="*/ 2663894 h 4338987"/>
              <a:gd name="connsiteX50" fmla="*/ 2958913 w 4200104"/>
              <a:gd name="connsiteY50" fmla="*/ 2698184 h 4338987"/>
              <a:gd name="connsiteX51" fmla="*/ 2821753 w 4200104"/>
              <a:gd name="connsiteY51" fmla="*/ 2823914 h 4338987"/>
              <a:gd name="connsiteX52" fmla="*/ 2764603 w 4200104"/>
              <a:gd name="connsiteY52" fmla="*/ 2995364 h 4338987"/>
              <a:gd name="connsiteX53" fmla="*/ 2970343 w 4200104"/>
              <a:gd name="connsiteY53" fmla="*/ 3132524 h 4338987"/>
              <a:gd name="connsiteX54" fmla="*/ 3176083 w 4200104"/>
              <a:gd name="connsiteY54" fmla="*/ 3269684 h 4338987"/>
              <a:gd name="connsiteX55" fmla="*/ 3347533 w 4200104"/>
              <a:gd name="connsiteY55" fmla="*/ 3303974 h 4338987"/>
              <a:gd name="connsiteX56" fmla="*/ 3267523 w 4200104"/>
              <a:gd name="connsiteY56" fmla="*/ 3395414 h 4338987"/>
              <a:gd name="connsiteX57" fmla="*/ 3004633 w 4200104"/>
              <a:gd name="connsiteY57" fmla="*/ 3303974 h 4338987"/>
              <a:gd name="connsiteX58" fmla="*/ 2753173 w 4200104"/>
              <a:gd name="connsiteY58" fmla="*/ 3189674 h 4338987"/>
              <a:gd name="connsiteX59" fmla="*/ 2638873 w 4200104"/>
              <a:gd name="connsiteY59" fmla="*/ 3098234 h 4338987"/>
              <a:gd name="connsiteX60" fmla="*/ 2570293 w 4200104"/>
              <a:gd name="connsiteY60" fmla="*/ 3109664 h 4338987"/>
              <a:gd name="connsiteX61" fmla="*/ 2558863 w 4200104"/>
              <a:gd name="connsiteY61" fmla="*/ 3326834 h 4338987"/>
              <a:gd name="connsiteX62" fmla="*/ 2673163 w 4200104"/>
              <a:gd name="connsiteY62" fmla="*/ 3555434 h 4338987"/>
              <a:gd name="connsiteX63" fmla="*/ 2730313 w 4200104"/>
              <a:gd name="connsiteY63" fmla="*/ 4024064 h 4338987"/>
              <a:gd name="connsiteX64" fmla="*/ 2696023 w 4200104"/>
              <a:gd name="connsiteY64" fmla="*/ 4184084 h 4338987"/>
              <a:gd name="connsiteX65" fmla="*/ 2536003 w 4200104"/>
              <a:gd name="connsiteY65" fmla="*/ 4138364 h 4338987"/>
              <a:gd name="connsiteX66" fmla="*/ 2536003 w 4200104"/>
              <a:gd name="connsiteY66" fmla="*/ 3909764 h 4338987"/>
              <a:gd name="connsiteX67" fmla="*/ 2433133 w 4200104"/>
              <a:gd name="connsiteY67" fmla="*/ 3566864 h 4338987"/>
              <a:gd name="connsiteX68" fmla="*/ 2307403 w 4200104"/>
              <a:gd name="connsiteY68" fmla="*/ 3166814 h 4338987"/>
              <a:gd name="connsiteX69" fmla="*/ 2261683 w 4200104"/>
              <a:gd name="connsiteY69" fmla="*/ 3063944 h 4338987"/>
              <a:gd name="connsiteX70" fmla="*/ 2078803 w 4200104"/>
              <a:gd name="connsiteY70" fmla="*/ 2949644 h 4338987"/>
              <a:gd name="connsiteX71" fmla="*/ 1850203 w 4200104"/>
              <a:gd name="connsiteY71" fmla="*/ 3029654 h 4338987"/>
              <a:gd name="connsiteX72" fmla="*/ 1415863 w 4200104"/>
              <a:gd name="connsiteY72" fmla="*/ 3361124 h 4338987"/>
              <a:gd name="connsiteX73" fmla="*/ 1381573 w 4200104"/>
              <a:gd name="connsiteY73" fmla="*/ 3681164 h 4338987"/>
              <a:gd name="connsiteX74" fmla="*/ 1381573 w 4200104"/>
              <a:gd name="connsiteY74" fmla="*/ 3989774 h 4338987"/>
              <a:gd name="connsiteX75" fmla="*/ 1290133 w 4200104"/>
              <a:gd name="connsiteY75" fmla="*/ 4309814 h 4338987"/>
              <a:gd name="connsiteX76" fmla="*/ 1198693 w 4200104"/>
              <a:gd name="connsiteY76" fmla="*/ 4298384 h 4338987"/>
              <a:gd name="connsiteX77" fmla="*/ 1187263 w 4200104"/>
              <a:gd name="connsiteY77" fmla="*/ 4081214 h 4338987"/>
              <a:gd name="connsiteX78" fmla="*/ 1198693 w 4200104"/>
              <a:gd name="connsiteY78" fmla="*/ 3909764 h 4338987"/>
              <a:gd name="connsiteX79" fmla="*/ 970093 w 4200104"/>
              <a:gd name="connsiteY79" fmla="*/ 3989774 h 4338987"/>
              <a:gd name="connsiteX80" fmla="*/ 718633 w 4200104"/>
              <a:gd name="connsiteY80" fmla="*/ 4069784 h 4338987"/>
              <a:gd name="connsiteX81" fmla="*/ 741493 w 4200104"/>
              <a:gd name="connsiteY81" fmla="*/ 3955484 h 4338987"/>
              <a:gd name="connsiteX82" fmla="*/ 1130113 w 4200104"/>
              <a:gd name="connsiteY82" fmla="*/ 3795464 h 4338987"/>
              <a:gd name="connsiteX83" fmla="*/ 1278703 w 4200104"/>
              <a:gd name="connsiteY83" fmla="*/ 3726884 h 4338987"/>
              <a:gd name="connsiteX84" fmla="*/ 1221553 w 4200104"/>
              <a:gd name="connsiteY84" fmla="*/ 3372554 h 4338987"/>
              <a:gd name="connsiteX85" fmla="*/ 1324423 w 4200104"/>
              <a:gd name="connsiteY85" fmla="*/ 3121094 h 4338987"/>
              <a:gd name="connsiteX86" fmla="*/ 1393003 w 4200104"/>
              <a:gd name="connsiteY86" fmla="*/ 3052514 h 4338987"/>
              <a:gd name="connsiteX87" fmla="*/ 1084393 w 4200104"/>
              <a:gd name="connsiteY87" fmla="*/ 3029654 h 4338987"/>
              <a:gd name="connsiteX88" fmla="*/ 730063 w 4200104"/>
              <a:gd name="connsiteY88" fmla="*/ 2961074 h 4338987"/>
              <a:gd name="connsiteX89" fmla="*/ 375733 w 4200104"/>
              <a:gd name="connsiteY89" fmla="*/ 3132524 h 4338987"/>
              <a:gd name="connsiteX90" fmla="*/ 421453 w 4200104"/>
              <a:gd name="connsiteY90" fmla="*/ 3029654 h 4338987"/>
              <a:gd name="connsiteX91" fmla="*/ 627193 w 4200104"/>
              <a:gd name="connsiteY91" fmla="*/ 2926784 h 4338987"/>
              <a:gd name="connsiteX92" fmla="*/ 810073 w 4200104"/>
              <a:gd name="connsiteY92" fmla="*/ 2755334 h 4338987"/>
              <a:gd name="connsiteX93" fmla="*/ 1152973 w 4200104"/>
              <a:gd name="connsiteY93" fmla="*/ 2778194 h 4338987"/>
              <a:gd name="connsiteX94" fmla="*/ 1461583 w 4200104"/>
              <a:gd name="connsiteY94" fmla="*/ 2823914 h 4338987"/>
              <a:gd name="connsiteX95" fmla="*/ 1953073 w 4200104"/>
              <a:gd name="connsiteY95" fmla="*/ 2663894 h 4338987"/>
              <a:gd name="connsiteX96" fmla="*/ 1701613 w 4200104"/>
              <a:gd name="connsiteY96" fmla="*/ 2263844 h 4338987"/>
              <a:gd name="connsiteX97" fmla="*/ 1690183 w 4200104"/>
              <a:gd name="connsiteY97" fmla="*/ 1966664 h 4338987"/>
              <a:gd name="connsiteX98" fmla="*/ 1381991 w 4200104"/>
              <a:gd name="connsiteY98" fmla="*/ 1841930 h 4338987"/>
              <a:gd name="connsiteX99" fmla="*/ 1095823 w 4200104"/>
              <a:gd name="connsiteY99" fmla="*/ 1715204 h 4338987"/>
              <a:gd name="connsiteX100" fmla="*/ 746507 w 4200104"/>
              <a:gd name="connsiteY100" fmla="*/ 1626741 h 4338987"/>
              <a:gd name="connsiteX101" fmla="*/ 352873 w 4200104"/>
              <a:gd name="connsiteY101" fmla="*/ 1726634 h 4338987"/>
              <a:gd name="connsiteX102" fmla="*/ 113171 w 4200104"/>
              <a:gd name="connsiteY102" fmla="*/ 1763908 h 4338987"/>
              <a:gd name="connsiteX103" fmla="*/ 9973 w 4200104"/>
              <a:gd name="connsiteY103" fmla="*/ 1738064 h 4338987"/>
              <a:gd name="connsiteX104" fmla="*/ 348516 w 4200104"/>
              <a:gd name="connsiteY104" fmla="*/ 1644138 h 4338987"/>
              <a:gd name="connsiteX105" fmla="*/ 653097 w 4200104"/>
              <a:gd name="connsiteY105" fmla="*/ 1544246 h 4338987"/>
              <a:gd name="connsiteX106" fmla="*/ 1072963 w 4200104"/>
              <a:gd name="connsiteY106" fmla="*/ 1612334 h 4338987"/>
              <a:gd name="connsiteX107" fmla="*/ 1244413 w 4200104"/>
              <a:gd name="connsiteY107" fmla="*/ 1658054 h 4338987"/>
              <a:gd name="connsiteX108" fmla="*/ 1205766 w 4200104"/>
              <a:gd name="connsiteY108" fmla="*/ 1452314 h 4338987"/>
              <a:gd name="connsiteX109" fmla="*/ 1046313 w 4200104"/>
              <a:gd name="connsiteY109" fmla="*/ 815735 h 4338987"/>
              <a:gd name="connsiteX110" fmla="*/ 1221553 w 4200104"/>
              <a:gd name="connsiteY110" fmla="*/ 1212284 h 4338987"/>
              <a:gd name="connsiteX0" fmla="*/ 1221553 w 4207197"/>
              <a:gd name="connsiteY0" fmla="*/ 1212284 h 4338987"/>
              <a:gd name="connsiteX1" fmla="*/ 1343911 w 4207197"/>
              <a:gd name="connsiteY1" fmla="*/ 1560154 h 4338987"/>
              <a:gd name="connsiteX2" fmla="*/ 1553023 w 4207197"/>
              <a:gd name="connsiteY2" fmla="*/ 1658054 h 4338987"/>
              <a:gd name="connsiteX3" fmla="*/ 1907353 w 4207197"/>
              <a:gd name="connsiteY3" fmla="*/ 1680914 h 4338987"/>
              <a:gd name="connsiteX4" fmla="*/ 2021653 w 4207197"/>
              <a:gd name="connsiteY4" fmla="*/ 1543754 h 4338987"/>
              <a:gd name="connsiteX5" fmla="*/ 2124523 w 4207197"/>
              <a:gd name="connsiteY5" fmla="*/ 1292294 h 4338987"/>
              <a:gd name="connsiteX6" fmla="*/ 2124523 w 4207197"/>
              <a:gd name="connsiteY6" fmla="*/ 1120844 h 4338987"/>
              <a:gd name="connsiteX7" fmla="*/ 2068029 w 4207197"/>
              <a:gd name="connsiteY7" fmla="*/ 825651 h 4338987"/>
              <a:gd name="connsiteX8" fmla="*/ 2078803 w 4207197"/>
              <a:gd name="connsiteY8" fmla="*/ 777944 h 4338987"/>
              <a:gd name="connsiteX9" fmla="*/ 2170243 w 4207197"/>
              <a:gd name="connsiteY9" fmla="*/ 1086554 h 4338987"/>
              <a:gd name="connsiteX10" fmla="*/ 2215963 w 4207197"/>
              <a:gd name="connsiteY10" fmla="*/ 1269434 h 4338987"/>
              <a:gd name="connsiteX11" fmla="*/ 2284543 w 4207197"/>
              <a:gd name="connsiteY11" fmla="*/ 1303724 h 4338987"/>
              <a:gd name="connsiteX12" fmla="*/ 2330263 w 4207197"/>
              <a:gd name="connsiteY12" fmla="*/ 1166564 h 4338987"/>
              <a:gd name="connsiteX13" fmla="*/ 2467423 w 4207197"/>
              <a:gd name="connsiteY13" fmla="*/ 880814 h 4338987"/>
              <a:gd name="connsiteX14" fmla="*/ 2558863 w 4207197"/>
              <a:gd name="connsiteY14" fmla="*/ 640784 h 4338987"/>
              <a:gd name="connsiteX15" fmla="*/ 2616013 w 4207197"/>
              <a:gd name="connsiteY15" fmla="*/ 537914 h 4338987"/>
              <a:gd name="connsiteX16" fmla="*/ 2558863 w 4207197"/>
              <a:gd name="connsiteY16" fmla="*/ 789374 h 4338987"/>
              <a:gd name="connsiteX17" fmla="*/ 2444563 w 4207197"/>
              <a:gd name="connsiteY17" fmla="*/ 1097984 h 4338987"/>
              <a:gd name="connsiteX18" fmla="*/ 2375983 w 4207197"/>
              <a:gd name="connsiteY18" fmla="*/ 1406594 h 4338987"/>
              <a:gd name="connsiteX19" fmla="*/ 2558863 w 4207197"/>
              <a:gd name="connsiteY19" fmla="*/ 1578044 h 4338987"/>
              <a:gd name="connsiteX20" fmla="*/ 2878903 w 4207197"/>
              <a:gd name="connsiteY20" fmla="*/ 1658054 h 4338987"/>
              <a:gd name="connsiteX21" fmla="*/ 3187513 w 4207197"/>
              <a:gd name="connsiteY21" fmla="*/ 1658054 h 4338987"/>
              <a:gd name="connsiteX22" fmla="*/ 3370393 w 4207197"/>
              <a:gd name="connsiteY22" fmla="*/ 1566614 h 4338987"/>
              <a:gd name="connsiteX23" fmla="*/ 3473263 w 4207197"/>
              <a:gd name="connsiteY23" fmla="*/ 1372304 h 4338987"/>
              <a:gd name="connsiteX24" fmla="*/ 3461833 w 4207197"/>
              <a:gd name="connsiteY24" fmla="*/ 1097984 h 4338987"/>
              <a:gd name="connsiteX25" fmla="*/ 3450403 w 4207197"/>
              <a:gd name="connsiteY25" fmla="*/ 777944 h 4338987"/>
              <a:gd name="connsiteX26" fmla="*/ 3759013 w 4207197"/>
              <a:gd name="connsiteY26" fmla="*/ 572204 h 4338987"/>
              <a:gd name="connsiteX27" fmla="*/ 3999043 w 4207197"/>
              <a:gd name="connsiteY27" fmla="*/ 92144 h 4338987"/>
              <a:gd name="connsiteX28" fmla="*/ 4033333 w 4207197"/>
              <a:gd name="connsiteY28" fmla="*/ 12134 h 4338987"/>
              <a:gd name="connsiteX29" fmla="*/ 4010473 w 4207197"/>
              <a:gd name="connsiteY29" fmla="*/ 252164 h 4338987"/>
              <a:gd name="connsiteX30" fmla="*/ 3827593 w 4207197"/>
              <a:gd name="connsiteY30" fmla="*/ 652214 h 4338987"/>
              <a:gd name="connsiteX31" fmla="*/ 3644713 w 4207197"/>
              <a:gd name="connsiteY31" fmla="*/ 789374 h 4338987"/>
              <a:gd name="connsiteX32" fmla="*/ 3563719 w 4207197"/>
              <a:gd name="connsiteY32" fmla="*/ 977218 h 4338987"/>
              <a:gd name="connsiteX33" fmla="*/ 3861883 w 4207197"/>
              <a:gd name="connsiteY33" fmla="*/ 846524 h 4338987"/>
              <a:gd name="connsiteX34" fmla="*/ 4200754 w 4207197"/>
              <a:gd name="connsiteY34" fmla="*/ 774462 h 4338987"/>
              <a:gd name="connsiteX35" fmla="*/ 4064251 w 4207197"/>
              <a:gd name="connsiteY35" fmla="*/ 847521 h 4338987"/>
              <a:gd name="connsiteX36" fmla="*/ 3818880 w 4207197"/>
              <a:gd name="connsiteY36" fmla="*/ 991631 h 4338987"/>
              <a:gd name="connsiteX37" fmla="*/ 3658531 w 4207197"/>
              <a:gd name="connsiteY37" fmla="*/ 1093504 h 4338987"/>
              <a:gd name="connsiteX38" fmla="*/ 3656143 w 4207197"/>
              <a:gd name="connsiteY38" fmla="*/ 1235144 h 4338987"/>
              <a:gd name="connsiteX39" fmla="*/ 3621853 w 4207197"/>
              <a:gd name="connsiteY39" fmla="*/ 1532324 h 4338987"/>
              <a:gd name="connsiteX40" fmla="*/ 3461833 w 4207197"/>
              <a:gd name="connsiteY40" fmla="*/ 1726634 h 4338987"/>
              <a:gd name="connsiteX41" fmla="*/ 3278953 w 4207197"/>
              <a:gd name="connsiteY41" fmla="*/ 2035244 h 4338987"/>
              <a:gd name="connsiteX42" fmla="*/ 3233233 w 4207197"/>
              <a:gd name="connsiteY42" fmla="*/ 2309564 h 4338987"/>
              <a:gd name="connsiteX43" fmla="*/ 3404683 w 4207197"/>
              <a:gd name="connsiteY43" fmla="*/ 2458154 h 4338987"/>
              <a:gd name="connsiteX44" fmla="*/ 3759013 w 4207197"/>
              <a:gd name="connsiteY44" fmla="*/ 2663894 h 4338987"/>
              <a:gd name="connsiteX45" fmla="*/ 4079053 w 4207197"/>
              <a:gd name="connsiteY45" fmla="*/ 2778194 h 4338987"/>
              <a:gd name="connsiteX46" fmla="*/ 4079053 w 4207197"/>
              <a:gd name="connsiteY46" fmla="*/ 2881064 h 4338987"/>
              <a:gd name="connsiteX47" fmla="*/ 3770443 w 4207197"/>
              <a:gd name="connsiteY47" fmla="*/ 2869634 h 4338987"/>
              <a:gd name="connsiteX48" fmla="*/ 3404683 w 4207197"/>
              <a:gd name="connsiteY48" fmla="*/ 2732474 h 4338987"/>
              <a:gd name="connsiteX49" fmla="*/ 3084643 w 4207197"/>
              <a:gd name="connsiteY49" fmla="*/ 2663894 h 4338987"/>
              <a:gd name="connsiteX50" fmla="*/ 2958913 w 4207197"/>
              <a:gd name="connsiteY50" fmla="*/ 2698184 h 4338987"/>
              <a:gd name="connsiteX51" fmla="*/ 2821753 w 4207197"/>
              <a:gd name="connsiteY51" fmla="*/ 2823914 h 4338987"/>
              <a:gd name="connsiteX52" fmla="*/ 2764603 w 4207197"/>
              <a:gd name="connsiteY52" fmla="*/ 2995364 h 4338987"/>
              <a:gd name="connsiteX53" fmla="*/ 2970343 w 4207197"/>
              <a:gd name="connsiteY53" fmla="*/ 3132524 h 4338987"/>
              <a:gd name="connsiteX54" fmla="*/ 3176083 w 4207197"/>
              <a:gd name="connsiteY54" fmla="*/ 3269684 h 4338987"/>
              <a:gd name="connsiteX55" fmla="*/ 3347533 w 4207197"/>
              <a:gd name="connsiteY55" fmla="*/ 3303974 h 4338987"/>
              <a:gd name="connsiteX56" fmla="*/ 3267523 w 4207197"/>
              <a:gd name="connsiteY56" fmla="*/ 3395414 h 4338987"/>
              <a:gd name="connsiteX57" fmla="*/ 3004633 w 4207197"/>
              <a:gd name="connsiteY57" fmla="*/ 3303974 h 4338987"/>
              <a:gd name="connsiteX58" fmla="*/ 2753173 w 4207197"/>
              <a:gd name="connsiteY58" fmla="*/ 3189674 h 4338987"/>
              <a:gd name="connsiteX59" fmla="*/ 2638873 w 4207197"/>
              <a:gd name="connsiteY59" fmla="*/ 3098234 h 4338987"/>
              <a:gd name="connsiteX60" fmla="*/ 2570293 w 4207197"/>
              <a:gd name="connsiteY60" fmla="*/ 3109664 h 4338987"/>
              <a:gd name="connsiteX61" fmla="*/ 2558863 w 4207197"/>
              <a:gd name="connsiteY61" fmla="*/ 3326834 h 4338987"/>
              <a:gd name="connsiteX62" fmla="*/ 2673163 w 4207197"/>
              <a:gd name="connsiteY62" fmla="*/ 3555434 h 4338987"/>
              <a:gd name="connsiteX63" fmla="*/ 2730313 w 4207197"/>
              <a:gd name="connsiteY63" fmla="*/ 4024064 h 4338987"/>
              <a:gd name="connsiteX64" fmla="*/ 2696023 w 4207197"/>
              <a:gd name="connsiteY64" fmla="*/ 4184084 h 4338987"/>
              <a:gd name="connsiteX65" fmla="*/ 2536003 w 4207197"/>
              <a:gd name="connsiteY65" fmla="*/ 4138364 h 4338987"/>
              <a:gd name="connsiteX66" fmla="*/ 2536003 w 4207197"/>
              <a:gd name="connsiteY66" fmla="*/ 3909764 h 4338987"/>
              <a:gd name="connsiteX67" fmla="*/ 2433133 w 4207197"/>
              <a:gd name="connsiteY67" fmla="*/ 3566864 h 4338987"/>
              <a:gd name="connsiteX68" fmla="*/ 2307403 w 4207197"/>
              <a:gd name="connsiteY68" fmla="*/ 3166814 h 4338987"/>
              <a:gd name="connsiteX69" fmla="*/ 2261683 w 4207197"/>
              <a:gd name="connsiteY69" fmla="*/ 3063944 h 4338987"/>
              <a:gd name="connsiteX70" fmla="*/ 2078803 w 4207197"/>
              <a:gd name="connsiteY70" fmla="*/ 2949644 h 4338987"/>
              <a:gd name="connsiteX71" fmla="*/ 1850203 w 4207197"/>
              <a:gd name="connsiteY71" fmla="*/ 3029654 h 4338987"/>
              <a:gd name="connsiteX72" fmla="*/ 1415863 w 4207197"/>
              <a:gd name="connsiteY72" fmla="*/ 3361124 h 4338987"/>
              <a:gd name="connsiteX73" fmla="*/ 1381573 w 4207197"/>
              <a:gd name="connsiteY73" fmla="*/ 3681164 h 4338987"/>
              <a:gd name="connsiteX74" fmla="*/ 1381573 w 4207197"/>
              <a:gd name="connsiteY74" fmla="*/ 3989774 h 4338987"/>
              <a:gd name="connsiteX75" fmla="*/ 1290133 w 4207197"/>
              <a:gd name="connsiteY75" fmla="*/ 4309814 h 4338987"/>
              <a:gd name="connsiteX76" fmla="*/ 1198693 w 4207197"/>
              <a:gd name="connsiteY76" fmla="*/ 4298384 h 4338987"/>
              <a:gd name="connsiteX77" fmla="*/ 1187263 w 4207197"/>
              <a:gd name="connsiteY77" fmla="*/ 4081214 h 4338987"/>
              <a:gd name="connsiteX78" fmla="*/ 1198693 w 4207197"/>
              <a:gd name="connsiteY78" fmla="*/ 3909764 h 4338987"/>
              <a:gd name="connsiteX79" fmla="*/ 970093 w 4207197"/>
              <a:gd name="connsiteY79" fmla="*/ 3989774 h 4338987"/>
              <a:gd name="connsiteX80" fmla="*/ 718633 w 4207197"/>
              <a:gd name="connsiteY80" fmla="*/ 4069784 h 4338987"/>
              <a:gd name="connsiteX81" fmla="*/ 741493 w 4207197"/>
              <a:gd name="connsiteY81" fmla="*/ 3955484 h 4338987"/>
              <a:gd name="connsiteX82" fmla="*/ 1130113 w 4207197"/>
              <a:gd name="connsiteY82" fmla="*/ 3795464 h 4338987"/>
              <a:gd name="connsiteX83" fmla="*/ 1278703 w 4207197"/>
              <a:gd name="connsiteY83" fmla="*/ 3726884 h 4338987"/>
              <a:gd name="connsiteX84" fmla="*/ 1221553 w 4207197"/>
              <a:gd name="connsiteY84" fmla="*/ 3372554 h 4338987"/>
              <a:gd name="connsiteX85" fmla="*/ 1324423 w 4207197"/>
              <a:gd name="connsiteY85" fmla="*/ 3121094 h 4338987"/>
              <a:gd name="connsiteX86" fmla="*/ 1393003 w 4207197"/>
              <a:gd name="connsiteY86" fmla="*/ 3052514 h 4338987"/>
              <a:gd name="connsiteX87" fmla="*/ 1084393 w 4207197"/>
              <a:gd name="connsiteY87" fmla="*/ 3029654 h 4338987"/>
              <a:gd name="connsiteX88" fmla="*/ 730063 w 4207197"/>
              <a:gd name="connsiteY88" fmla="*/ 2961074 h 4338987"/>
              <a:gd name="connsiteX89" fmla="*/ 375733 w 4207197"/>
              <a:gd name="connsiteY89" fmla="*/ 3132524 h 4338987"/>
              <a:gd name="connsiteX90" fmla="*/ 421453 w 4207197"/>
              <a:gd name="connsiteY90" fmla="*/ 3029654 h 4338987"/>
              <a:gd name="connsiteX91" fmla="*/ 627193 w 4207197"/>
              <a:gd name="connsiteY91" fmla="*/ 2926784 h 4338987"/>
              <a:gd name="connsiteX92" fmla="*/ 810073 w 4207197"/>
              <a:gd name="connsiteY92" fmla="*/ 2755334 h 4338987"/>
              <a:gd name="connsiteX93" fmla="*/ 1152973 w 4207197"/>
              <a:gd name="connsiteY93" fmla="*/ 2778194 h 4338987"/>
              <a:gd name="connsiteX94" fmla="*/ 1461583 w 4207197"/>
              <a:gd name="connsiteY94" fmla="*/ 2823914 h 4338987"/>
              <a:gd name="connsiteX95" fmla="*/ 1953073 w 4207197"/>
              <a:gd name="connsiteY95" fmla="*/ 2663894 h 4338987"/>
              <a:gd name="connsiteX96" fmla="*/ 1701613 w 4207197"/>
              <a:gd name="connsiteY96" fmla="*/ 2263844 h 4338987"/>
              <a:gd name="connsiteX97" fmla="*/ 1690183 w 4207197"/>
              <a:gd name="connsiteY97" fmla="*/ 1966664 h 4338987"/>
              <a:gd name="connsiteX98" fmla="*/ 1381991 w 4207197"/>
              <a:gd name="connsiteY98" fmla="*/ 1841930 h 4338987"/>
              <a:gd name="connsiteX99" fmla="*/ 1095823 w 4207197"/>
              <a:gd name="connsiteY99" fmla="*/ 1715204 h 4338987"/>
              <a:gd name="connsiteX100" fmla="*/ 746507 w 4207197"/>
              <a:gd name="connsiteY100" fmla="*/ 1626741 h 4338987"/>
              <a:gd name="connsiteX101" fmla="*/ 352873 w 4207197"/>
              <a:gd name="connsiteY101" fmla="*/ 1726634 h 4338987"/>
              <a:gd name="connsiteX102" fmla="*/ 113171 w 4207197"/>
              <a:gd name="connsiteY102" fmla="*/ 1763908 h 4338987"/>
              <a:gd name="connsiteX103" fmla="*/ 9973 w 4207197"/>
              <a:gd name="connsiteY103" fmla="*/ 1738064 h 4338987"/>
              <a:gd name="connsiteX104" fmla="*/ 348516 w 4207197"/>
              <a:gd name="connsiteY104" fmla="*/ 1644138 h 4338987"/>
              <a:gd name="connsiteX105" fmla="*/ 653097 w 4207197"/>
              <a:gd name="connsiteY105" fmla="*/ 1544246 h 4338987"/>
              <a:gd name="connsiteX106" fmla="*/ 1072963 w 4207197"/>
              <a:gd name="connsiteY106" fmla="*/ 1612334 h 4338987"/>
              <a:gd name="connsiteX107" fmla="*/ 1244413 w 4207197"/>
              <a:gd name="connsiteY107" fmla="*/ 1658054 h 4338987"/>
              <a:gd name="connsiteX108" fmla="*/ 1205766 w 4207197"/>
              <a:gd name="connsiteY108" fmla="*/ 1452314 h 4338987"/>
              <a:gd name="connsiteX109" fmla="*/ 1046313 w 4207197"/>
              <a:gd name="connsiteY109" fmla="*/ 815735 h 4338987"/>
              <a:gd name="connsiteX110" fmla="*/ 1221553 w 4207197"/>
              <a:gd name="connsiteY110" fmla="*/ 1212284 h 4338987"/>
              <a:gd name="connsiteX0" fmla="*/ 1221553 w 4206653"/>
              <a:gd name="connsiteY0" fmla="*/ 1212284 h 4338987"/>
              <a:gd name="connsiteX1" fmla="*/ 1343911 w 4206653"/>
              <a:gd name="connsiteY1" fmla="*/ 1560154 h 4338987"/>
              <a:gd name="connsiteX2" fmla="*/ 1553023 w 4206653"/>
              <a:gd name="connsiteY2" fmla="*/ 1658054 h 4338987"/>
              <a:gd name="connsiteX3" fmla="*/ 1907353 w 4206653"/>
              <a:gd name="connsiteY3" fmla="*/ 1680914 h 4338987"/>
              <a:gd name="connsiteX4" fmla="*/ 2021653 w 4206653"/>
              <a:gd name="connsiteY4" fmla="*/ 1543754 h 4338987"/>
              <a:gd name="connsiteX5" fmla="*/ 2124523 w 4206653"/>
              <a:gd name="connsiteY5" fmla="*/ 1292294 h 4338987"/>
              <a:gd name="connsiteX6" fmla="*/ 2124523 w 4206653"/>
              <a:gd name="connsiteY6" fmla="*/ 1120844 h 4338987"/>
              <a:gd name="connsiteX7" fmla="*/ 2068029 w 4206653"/>
              <a:gd name="connsiteY7" fmla="*/ 825651 h 4338987"/>
              <a:gd name="connsiteX8" fmla="*/ 2078803 w 4206653"/>
              <a:gd name="connsiteY8" fmla="*/ 777944 h 4338987"/>
              <a:gd name="connsiteX9" fmla="*/ 2170243 w 4206653"/>
              <a:gd name="connsiteY9" fmla="*/ 1086554 h 4338987"/>
              <a:gd name="connsiteX10" fmla="*/ 2215963 w 4206653"/>
              <a:gd name="connsiteY10" fmla="*/ 1269434 h 4338987"/>
              <a:gd name="connsiteX11" fmla="*/ 2284543 w 4206653"/>
              <a:gd name="connsiteY11" fmla="*/ 1303724 h 4338987"/>
              <a:gd name="connsiteX12" fmla="*/ 2330263 w 4206653"/>
              <a:gd name="connsiteY12" fmla="*/ 1166564 h 4338987"/>
              <a:gd name="connsiteX13" fmla="*/ 2467423 w 4206653"/>
              <a:gd name="connsiteY13" fmla="*/ 880814 h 4338987"/>
              <a:gd name="connsiteX14" fmla="*/ 2558863 w 4206653"/>
              <a:gd name="connsiteY14" fmla="*/ 640784 h 4338987"/>
              <a:gd name="connsiteX15" fmla="*/ 2616013 w 4206653"/>
              <a:gd name="connsiteY15" fmla="*/ 537914 h 4338987"/>
              <a:gd name="connsiteX16" fmla="*/ 2558863 w 4206653"/>
              <a:gd name="connsiteY16" fmla="*/ 789374 h 4338987"/>
              <a:gd name="connsiteX17" fmla="*/ 2444563 w 4206653"/>
              <a:gd name="connsiteY17" fmla="*/ 1097984 h 4338987"/>
              <a:gd name="connsiteX18" fmla="*/ 2375983 w 4206653"/>
              <a:gd name="connsiteY18" fmla="*/ 1406594 h 4338987"/>
              <a:gd name="connsiteX19" fmla="*/ 2558863 w 4206653"/>
              <a:gd name="connsiteY19" fmla="*/ 1578044 h 4338987"/>
              <a:gd name="connsiteX20" fmla="*/ 2878903 w 4206653"/>
              <a:gd name="connsiteY20" fmla="*/ 1658054 h 4338987"/>
              <a:gd name="connsiteX21" fmla="*/ 3187513 w 4206653"/>
              <a:gd name="connsiteY21" fmla="*/ 1658054 h 4338987"/>
              <a:gd name="connsiteX22" fmla="*/ 3370393 w 4206653"/>
              <a:gd name="connsiteY22" fmla="*/ 1566614 h 4338987"/>
              <a:gd name="connsiteX23" fmla="*/ 3473263 w 4206653"/>
              <a:gd name="connsiteY23" fmla="*/ 1372304 h 4338987"/>
              <a:gd name="connsiteX24" fmla="*/ 3461833 w 4206653"/>
              <a:gd name="connsiteY24" fmla="*/ 1097984 h 4338987"/>
              <a:gd name="connsiteX25" fmla="*/ 3450403 w 4206653"/>
              <a:gd name="connsiteY25" fmla="*/ 777944 h 4338987"/>
              <a:gd name="connsiteX26" fmla="*/ 3759013 w 4206653"/>
              <a:gd name="connsiteY26" fmla="*/ 572204 h 4338987"/>
              <a:gd name="connsiteX27" fmla="*/ 3999043 w 4206653"/>
              <a:gd name="connsiteY27" fmla="*/ 92144 h 4338987"/>
              <a:gd name="connsiteX28" fmla="*/ 4033333 w 4206653"/>
              <a:gd name="connsiteY28" fmla="*/ 12134 h 4338987"/>
              <a:gd name="connsiteX29" fmla="*/ 4010473 w 4206653"/>
              <a:gd name="connsiteY29" fmla="*/ 252164 h 4338987"/>
              <a:gd name="connsiteX30" fmla="*/ 3827593 w 4206653"/>
              <a:gd name="connsiteY30" fmla="*/ 652214 h 4338987"/>
              <a:gd name="connsiteX31" fmla="*/ 3644713 w 4206653"/>
              <a:gd name="connsiteY31" fmla="*/ 789374 h 4338987"/>
              <a:gd name="connsiteX32" fmla="*/ 3563719 w 4206653"/>
              <a:gd name="connsiteY32" fmla="*/ 977218 h 4338987"/>
              <a:gd name="connsiteX33" fmla="*/ 3872985 w 4206653"/>
              <a:gd name="connsiteY33" fmla="*/ 882302 h 4338987"/>
              <a:gd name="connsiteX34" fmla="*/ 4200754 w 4206653"/>
              <a:gd name="connsiteY34" fmla="*/ 774462 h 4338987"/>
              <a:gd name="connsiteX35" fmla="*/ 4064251 w 4206653"/>
              <a:gd name="connsiteY35" fmla="*/ 847521 h 4338987"/>
              <a:gd name="connsiteX36" fmla="*/ 3818880 w 4206653"/>
              <a:gd name="connsiteY36" fmla="*/ 991631 h 4338987"/>
              <a:gd name="connsiteX37" fmla="*/ 3658531 w 4206653"/>
              <a:gd name="connsiteY37" fmla="*/ 1093504 h 4338987"/>
              <a:gd name="connsiteX38" fmla="*/ 3656143 w 4206653"/>
              <a:gd name="connsiteY38" fmla="*/ 1235144 h 4338987"/>
              <a:gd name="connsiteX39" fmla="*/ 3621853 w 4206653"/>
              <a:gd name="connsiteY39" fmla="*/ 1532324 h 4338987"/>
              <a:gd name="connsiteX40" fmla="*/ 3461833 w 4206653"/>
              <a:gd name="connsiteY40" fmla="*/ 1726634 h 4338987"/>
              <a:gd name="connsiteX41" fmla="*/ 3278953 w 4206653"/>
              <a:gd name="connsiteY41" fmla="*/ 2035244 h 4338987"/>
              <a:gd name="connsiteX42" fmla="*/ 3233233 w 4206653"/>
              <a:gd name="connsiteY42" fmla="*/ 2309564 h 4338987"/>
              <a:gd name="connsiteX43" fmla="*/ 3404683 w 4206653"/>
              <a:gd name="connsiteY43" fmla="*/ 2458154 h 4338987"/>
              <a:gd name="connsiteX44" fmla="*/ 3759013 w 4206653"/>
              <a:gd name="connsiteY44" fmla="*/ 2663894 h 4338987"/>
              <a:gd name="connsiteX45" fmla="*/ 4079053 w 4206653"/>
              <a:gd name="connsiteY45" fmla="*/ 2778194 h 4338987"/>
              <a:gd name="connsiteX46" fmla="*/ 4079053 w 4206653"/>
              <a:gd name="connsiteY46" fmla="*/ 2881064 h 4338987"/>
              <a:gd name="connsiteX47" fmla="*/ 3770443 w 4206653"/>
              <a:gd name="connsiteY47" fmla="*/ 2869634 h 4338987"/>
              <a:gd name="connsiteX48" fmla="*/ 3404683 w 4206653"/>
              <a:gd name="connsiteY48" fmla="*/ 2732474 h 4338987"/>
              <a:gd name="connsiteX49" fmla="*/ 3084643 w 4206653"/>
              <a:gd name="connsiteY49" fmla="*/ 2663894 h 4338987"/>
              <a:gd name="connsiteX50" fmla="*/ 2958913 w 4206653"/>
              <a:gd name="connsiteY50" fmla="*/ 2698184 h 4338987"/>
              <a:gd name="connsiteX51" fmla="*/ 2821753 w 4206653"/>
              <a:gd name="connsiteY51" fmla="*/ 2823914 h 4338987"/>
              <a:gd name="connsiteX52" fmla="*/ 2764603 w 4206653"/>
              <a:gd name="connsiteY52" fmla="*/ 2995364 h 4338987"/>
              <a:gd name="connsiteX53" fmla="*/ 2970343 w 4206653"/>
              <a:gd name="connsiteY53" fmla="*/ 3132524 h 4338987"/>
              <a:gd name="connsiteX54" fmla="*/ 3176083 w 4206653"/>
              <a:gd name="connsiteY54" fmla="*/ 3269684 h 4338987"/>
              <a:gd name="connsiteX55" fmla="*/ 3347533 w 4206653"/>
              <a:gd name="connsiteY55" fmla="*/ 3303974 h 4338987"/>
              <a:gd name="connsiteX56" fmla="*/ 3267523 w 4206653"/>
              <a:gd name="connsiteY56" fmla="*/ 3395414 h 4338987"/>
              <a:gd name="connsiteX57" fmla="*/ 3004633 w 4206653"/>
              <a:gd name="connsiteY57" fmla="*/ 3303974 h 4338987"/>
              <a:gd name="connsiteX58" fmla="*/ 2753173 w 4206653"/>
              <a:gd name="connsiteY58" fmla="*/ 3189674 h 4338987"/>
              <a:gd name="connsiteX59" fmla="*/ 2638873 w 4206653"/>
              <a:gd name="connsiteY59" fmla="*/ 3098234 h 4338987"/>
              <a:gd name="connsiteX60" fmla="*/ 2570293 w 4206653"/>
              <a:gd name="connsiteY60" fmla="*/ 3109664 h 4338987"/>
              <a:gd name="connsiteX61" fmla="*/ 2558863 w 4206653"/>
              <a:gd name="connsiteY61" fmla="*/ 3326834 h 4338987"/>
              <a:gd name="connsiteX62" fmla="*/ 2673163 w 4206653"/>
              <a:gd name="connsiteY62" fmla="*/ 3555434 h 4338987"/>
              <a:gd name="connsiteX63" fmla="*/ 2730313 w 4206653"/>
              <a:gd name="connsiteY63" fmla="*/ 4024064 h 4338987"/>
              <a:gd name="connsiteX64" fmla="*/ 2696023 w 4206653"/>
              <a:gd name="connsiteY64" fmla="*/ 4184084 h 4338987"/>
              <a:gd name="connsiteX65" fmla="*/ 2536003 w 4206653"/>
              <a:gd name="connsiteY65" fmla="*/ 4138364 h 4338987"/>
              <a:gd name="connsiteX66" fmla="*/ 2536003 w 4206653"/>
              <a:gd name="connsiteY66" fmla="*/ 3909764 h 4338987"/>
              <a:gd name="connsiteX67" fmla="*/ 2433133 w 4206653"/>
              <a:gd name="connsiteY67" fmla="*/ 3566864 h 4338987"/>
              <a:gd name="connsiteX68" fmla="*/ 2307403 w 4206653"/>
              <a:gd name="connsiteY68" fmla="*/ 3166814 h 4338987"/>
              <a:gd name="connsiteX69" fmla="*/ 2261683 w 4206653"/>
              <a:gd name="connsiteY69" fmla="*/ 3063944 h 4338987"/>
              <a:gd name="connsiteX70" fmla="*/ 2078803 w 4206653"/>
              <a:gd name="connsiteY70" fmla="*/ 2949644 h 4338987"/>
              <a:gd name="connsiteX71" fmla="*/ 1850203 w 4206653"/>
              <a:gd name="connsiteY71" fmla="*/ 3029654 h 4338987"/>
              <a:gd name="connsiteX72" fmla="*/ 1415863 w 4206653"/>
              <a:gd name="connsiteY72" fmla="*/ 3361124 h 4338987"/>
              <a:gd name="connsiteX73" fmla="*/ 1381573 w 4206653"/>
              <a:gd name="connsiteY73" fmla="*/ 3681164 h 4338987"/>
              <a:gd name="connsiteX74" fmla="*/ 1381573 w 4206653"/>
              <a:gd name="connsiteY74" fmla="*/ 3989774 h 4338987"/>
              <a:gd name="connsiteX75" fmla="*/ 1290133 w 4206653"/>
              <a:gd name="connsiteY75" fmla="*/ 4309814 h 4338987"/>
              <a:gd name="connsiteX76" fmla="*/ 1198693 w 4206653"/>
              <a:gd name="connsiteY76" fmla="*/ 4298384 h 4338987"/>
              <a:gd name="connsiteX77" fmla="*/ 1187263 w 4206653"/>
              <a:gd name="connsiteY77" fmla="*/ 4081214 h 4338987"/>
              <a:gd name="connsiteX78" fmla="*/ 1198693 w 4206653"/>
              <a:gd name="connsiteY78" fmla="*/ 3909764 h 4338987"/>
              <a:gd name="connsiteX79" fmla="*/ 970093 w 4206653"/>
              <a:gd name="connsiteY79" fmla="*/ 3989774 h 4338987"/>
              <a:gd name="connsiteX80" fmla="*/ 718633 w 4206653"/>
              <a:gd name="connsiteY80" fmla="*/ 4069784 h 4338987"/>
              <a:gd name="connsiteX81" fmla="*/ 741493 w 4206653"/>
              <a:gd name="connsiteY81" fmla="*/ 3955484 h 4338987"/>
              <a:gd name="connsiteX82" fmla="*/ 1130113 w 4206653"/>
              <a:gd name="connsiteY82" fmla="*/ 3795464 h 4338987"/>
              <a:gd name="connsiteX83" fmla="*/ 1278703 w 4206653"/>
              <a:gd name="connsiteY83" fmla="*/ 3726884 h 4338987"/>
              <a:gd name="connsiteX84" fmla="*/ 1221553 w 4206653"/>
              <a:gd name="connsiteY84" fmla="*/ 3372554 h 4338987"/>
              <a:gd name="connsiteX85" fmla="*/ 1324423 w 4206653"/>
              <a:gd name="connsiteY85" fmla="*/ 3121094 h 4338987"/>
              <a:gd name="connsiteX86" fmla="*/ 1393003 w 4206653"/>
              <a:gd name="connsiteY86" fmla="*/ 3052514 h 4338987"/>
              <a:gd name="connsiteX87" fmla="*/ 1084393 w 4206653"/>
              <a:gd name="connsiteY87" fmla="*/ 3029654 h 4338987"/>
              <a:gd name="connsiteX88" fmla="*/ 730063 w 4206653"/>
              <a:gd name="connsiteY88" fmla="*/ 2961074 h 4338987"/>
              <a:gd name="connsiteX89" fmla="*/ 375733 w 4206653"/>
              <a:gd name="connsiteY89" fmla="*/ 3132524 h 4338987"/>
              <a:gd name="connsiteX90" fmla="*/ 421453 w 4206653"/>
              <a:gd name="connsiteY90" fmla="*/ 3029654 h 4338987"/>
              <a:gd name="connsiteX91" fmla="*/ 627193 w 4206653"/>
              <a:gd name="connsiteY91" fmla="*/ 2926784 h 4338987"/>
              <a:gd name="connsiteX92" fmla="*/ 810073 w 4206653"/>
              <a:gd name="connsiteY92" fmla="*/ 2755334 h 4338987"/>
              <a:gd name="connsiteX93" fmla="*/ 1152973 w 4206653"/>
              <a:gd name="connsiteY93" fmla="*/ 2778194 h 4338987"/>
              <a:gd name="connsiteX94" fmla="*/ 1461583 w 4206653"/>
              <a:gd name="connsiteY94" fmla="*/ 2823914 h 4338987"/>
              <a:gd name="connsiteX95" fmla="*/ 1953073 w 4206653"/>
              <a:gd name="connsiteY95" fmla="*/ 2663894 h 4338987"/>
              <a:gd name="connsiteX96" fmla="*/ 1701613 w 4206653"/>
              <a:gd name="connsiteY96" fmla="*/ 2263844 h 4338987"/>
              <a:gd name="connsiteX97" fmla="*/ 1690183 w 4206653"/>
              <a:gd name="connsiteY97" fmla="*/ 1966664 h 4338987"/>
              <a:gd name="connsiteX98" fmla="*/ 1381991 w 4206653"/>
              <a:gd name="connsiteY98" fmla="*/ 1841930 h 4338987"/>
              <a:gd name="connsiteX99" fmla="*/ 1095823 w 4206653"/>
              <a:gd name="connsiteY99" fmla="*/ 1715204 h 4338987"/>
              <a:gd name="connsiteX100" fmla="*/ 746507 w 4206653"/>
              <a:gd name="connsiteY100" fmla="*/ 1626741 h 4338987"/>
              <a:gd name="connsiteX101" fmla="*/ 352873 w 4206653"/>
              <a:gd name="connsiteY101" fmla="*/ 1726634 h 4338987"/>
              <a:gd name="connsiteX102" fmla="*/ 113171 w 4206653"/>
              <a:gd name="connsiteY102" fmla="*/ 1763908 h 4338987"/>
              <a:gd name="connsiteX103" fmla="*/ 9973 w 4206653"/>
              <a:gd name="connsiteY103" fmla="*/ 1738064 h 4338987"/>
              <a:gd name="connsiteX104" fmla="*/ 348516 w 4206653"/>
              <a:gd name="connsiteY104" fmla="*/ 1644138 h 4338987"/>
              <a:gd name="connsiteX105" fmla="*/ 653097 w 4206653"/>
              <a:gd name="connsiteY105" fmla="*/ 1544246 h 4338987"/>
              <a:gd name="connsiteX106" fmla="*/ 1072963 w 4206653"/>
              <a:gd name="connsiteY106" fmla="*/ 1612334 h 4338987"/>
              <a:gd name="connsiteX107" fmla="*/ 1244413 w 4206653"/>
              <a:gd name="connsiteY107" fmla="*/ 1658054 h 4338987"/>
              <a:gd name="connsiteX108" fmla="*/ 1205766 w 4206653"/>
              <a:gd name="connsiteY108" fmla="*/ 1452314 h 4338987"/>
              <a:gd name="connsiteX109" fmla="*/ 1046313 w 4206653"/>
              <a:gd name="connsiteY109" fmla="*/ 815735 h 4338987"/>
              <a:gd name="connsiteX110" fmla="*/ 1221553 w 4206653"/>
              <a:gd name="connsiteY110" fmla="*/ 1212284 h 4338987"/>
              <a:gd name="connsiteX0" fmla="*/ 1221553 w 4206653"/>
              <a:gd name="connsiteY0" fmla="*/ 1212284 h 4338987"/>
              <a:gd name="connsiteX1" fmla="*/ 1343911 w 4206653"/>
              <a:gd name="connsiteY1" fmla="*/ 1560154 h 4338987"/>
              <a:gd name="connsiteX2" fmla="*/ 1553023 w 4206653"/>
              <a:gd name="connsiteY2" fmla="*/ 1658054 h 4338987"/>
              <a:gd name="connsiteX3" fmla="*/ 1907353 w 4206653"/>
              <a:gd name="connsiteY3" fmla="*/ 1680914 h 4338987"/>
              <a:gd name="connsiteX4" fmla="*/ 2021653 w 4206653"/>
              <a:gd name="connsiteY4" fmla="*/ 1543754 h 4338987"/>
              <a:gd name="connsiteX5" fmla="*/ 2124523 w 4206653"/>
              <a:gd name="connsiteY5" fmla="*/ 1292294 h 4338987"/>
              <a:gd name="connsiteX6" fmla="*/ 2124523 w 4206653"/>
              <a:gd name="connsiteY6" fmla="*/ 1120844 h 4338987"/>
              <a:gd name="connsiteX7" fmla="*/ 2068029 w 4206653"/>
              <a:gd name="connsiteY7" fmla="*/ 825651 h 4338987"/>
              <a:gd name="connsiteX8" fmla="*/ 2078803 w 4206653"/>
              <a:gd name="connsiteY8" fmla="*/ 777944 h 4338987"/>
              <a:gd name="connsiteX9" fmla="*/ 2170243 w 4206653"/>
              <a:gd name="connsiteY9" fmla="*/ 1086554 h 4338987"/>
              <a:gd name="connsiteX10" fmla="*/ 2215963 w 4206653"/>
              <a:gd name="connsiteY10" fmla="*/ 1269434 h 4338987"/>
              <a:gd name="connsiteX11" fmla="*/ 2284543 w 4206653"/>
              <a:gd name="connsiteY11" fmla="*/ 1303724 h 4338987"/>
              <a:gd name="connsiteX12" fmla="*/ 2330263 w 4206653"/>
              <a:gd name="connsiteY12" fmla="*/ 1166564 h 4338987"/>
              <a:gd name="connsiteX13" fmla="*/ 2467423 w 4206653"/>
              <a:gd name="connsiteY13" fmla="*/ 880814 h 4338987"/>
              <a:gd name="connsiteX14" fmla="*/ 2558863 w 4206653"/>
              <a:gd name="connsiteY14" fmla="*/ 640784 h 4338987"/>
              <a:gd name="connsiteX15" fmla="*/ 2616013 w 4206653"/>
              <a:gd name="connsiteY15" fmla="*/ 537914 h 4338987"/>
              <a:gd name="connsiteX16" fmla="*/ 2558863 w 4206653"/>
              <a:gd name="connsiteY16" fmla="*/ 789374 h 4338987"/>
              <a:gd name="connsiteX17" fmla="*/ 2444563 w 4206653"/>
              <a:gd name="connsiteY17" fmla="*/ 1097984 h 4338987"/>
              <a:gd name="connsiteX18" fmla="*/ 2375983 w 4206653"/>
              <a:gd name="connsiteY18" fmla="*/ 1406594 h 4338987"/>
              <a:gd name="connsiteX19" fmla="*/ 2558863 w 4206653"/>
              <a:gd name="connsiteY19" fmla="*/ 1578044 h 4338987"/>
              <a:gd name="connsiteX20" fmla="*/ 2878903 w 4206653"/>
              <a:gd name="connsiteY20" fmla="*/ 1658054 h 4338987"/>
              <a:gd name="connsiteX21" fmla="*/ 3187513 w 4206653"/>
              <a:gd name="connsiteY21" fmla="*/ 1658054 h 4338987"/>
              <a:gd name="connsiteX22" fmla="*/ 3370393 w 4206653"/>
              <a:gd name="connsiteY22" fmla="*/ 1566614 h 4338987"/>
              <a:gd name="connsiteX23" fmla="*/ 3473263 w 4206653"/>
              <a:gd name="connsiteY23" fmla="*/ 1372304 h 4338987"/>
              <a:gd name="connsiteX24" fmla="*/ 3461833 w 4206653"/>
              <a:gd name="connsiteY24" fmla="*/ 1097984 h 4338987"/>
              <a:gd name="connsiteX25" fmla="*/ 3450403 w 4206653"/>
              <a:gd name="connsiteY25" fmla="*/ 777944 h 4338987"/>
              <a:gd name="connsiteX26" fmla="*/ 3759013 w 4206653"/>
              <a:gd name="connsiteY26" fmla="*/ 572204 h 4338987"/>
              <a:gd name="connsiteX27" fmla="*/ 3999043 w 4206653"/>
              <a:gd name="connsiteY27" fmla="*/ 92144 h 4338987"/>
              <a:gd name="connsiteX28" fmla="*/ 4033333 w 4206653"/>
              <a:gd name="connsiteY28" fmla="*/ 12134 h 4338987"/>
              <a:gd name="connsiteX29" fmla="*/ 4010473 w 4206653"/>
              <a:gd name="connsiteY29" fmla="*/ 252164 h 4338987"/>
              <a:gd name="connsiteX30" fmla="*/ 3827593 w 4206653"/>
              <a:gd name="connsiteY30" fmla="*/ 652214 h 4338987"/>
              <a:gd name="connsiteX31" fmla="*/ 3541098 w 4206653"/>
              <a:gd name="connsiteY31" fmla="*/ 811735 h 4338987"/>
              <a:gd name="connsiteX32" fmla="*/ 3563719 w 4206653"/>
              <a:gd name="connsiteY32" fmla="*/ 977218 h 4338987"/>
              <a:gd name="connsiteX33" fmla="*/ 3872985 w 4206653"/>
              <a:gd name="connsiteY33" fmla="*/ 882302 h 4338987"/>
              <a:gd name="connsiteX34" fmla="*/ 4200754 w 4206653"/>
              <a:gd name="connsiteY34" fmla="*/ 774462 h 4338987"/>
              <a:gd name="connsiteX35" fmla="*/ 4064251 w 4206653"/>
              <a:gd name="connsiteY35" fmla="*/ 847521 h 4338987"/>
              <a:gd name="connsiteX36" fmla="*/ 3818880 w 4206653"/>
              <a:gd name="connsiteY36" fmla="*/ 991631 h 4338987"/>
              <a:gd name="connsiteX37" fmla="*/ 3658531 w 4206653"/>
              <a:gd name="connsiteY37" fmla="*/ 1093504 h 4338987"/>
              <a:gd name="connsiteX38" fmla="*/ 3656143 w 4206653"/>
              <a:gd name="connsiteY38" fmla="*/ 1235144 h 4338987"/>
              <a:gd name="connsiteX39" fmla="*/ 3621853 w 4206653"/>
              <a:gd name="connsiteY39" fmla="*/ 1532324 h 4338987"/>
              <a:gd name="connsiteX40" fmla="*/ 3461833 w 4206653"/>
              <a:gd name="connsiteY40" fmla="*/ 1726634 h 4338987"/>
              <a:gd name="connsiteX41" fmla="*/ 3278953 w 4206653"/>
              <a:gd name="connsiteY41" fmla="*/ 2035244 h 4338987"/>
              <a:gd name="connsiteX42" fmla="*/ 3233233 w 4206653"/>
              <a:gd name="connsiteY42" fmla="*/ 2309564 h 4338987"/>
              <a:gd name="connsiteX43" fmla="*/ 3404683 w 4206653"/>
              <a:gd name="connsiteY43" fmla="*/ 2458154 h 4338987"/>
              <a:gd name="connsiteX44" fmla="*/ 3759013 w 4206653"/>
              <a:gd name="connsiteY44" fmla="*/ 2663894 h 4338987"/>
              <a:gd name="connsiteX45" fmla="*/ 4079053 w 4206653"/>
              <a:gd name="connsiteY45" fmla="*/ 2778194 h 4338987"/>
              <a:gd name="connsiteX46" fmla="*/ 4079053 w 4206653"/>
              <a:gd name="connsiteY46" fmla="*/ 2881064 h 4338987"/>
              <a:gd name="connsiteX47" fmla="*/ 3770443 w 4206653"/>
              <a:gd name="connsiteY47" fmla="*/ 2869634 h 4338987"/>
              <a:gd name="connsiteX48" fmla="*/ 3404683 w 4206653"/>
              <a:gd name="connsiteY48" fmla="*/ 2732474 h 4338987"/>
              <a:gd name="connsiteX49" fmla="*/ 3084643 w 4206653"/>
              <a:gd name="connsiteY49" fmla="*/ 2663894 h 4338987"/>
              <a:gd name="connsiteX50" fmla="*/ 2958913 w 4206653"/>
              <a:gd name="connsiteY50" fmla="*/ 2698184 h 4338987"/>
              <a:gd name="connsiteX51" fmla="*/ 2821753 w 4206653"/>
              <a:gd name="connsiteY51" fmla="*/ 2823914 h 4338987"/>
              <a:gd name="connsiteX52" fmla="*/ 2764603 w 4206653"/>
              <a:gd name="connsiteY52" fmla="*/ 2995364 h 4338987"/>
              <a:gd name="connsiteX53" fmla="*/ 2970343 w 4206653"/>
              <a:gd name="connsiteY53" fmla="*/ 3132524 h 4338987"/>
              <a:gd name="connsiteX54" fmla="*/ 3176083 w 4206653"/>
              <a:gd name="connsiteY54" fmla="*/ 3269684 h 4338987"/>
              <a:gd name="connsiteX55" fmla="*/ 3347533 w 4206653"/>
              <a:gd name="connsiteY55" fmla="*/ 3303974 h 4338987"/>
              <a:gd name="connsiteX56" fmla="*/ 3267523 w 4206653"/>
              <a:gd name="connsiteY56" fmla="*/ 3395414 h 4338987"/>
              <a:gd name="connsiteX57" fmla="*/ 3004633 w 4206653"/>
              <a:gd name="connsiteY57" fmla="*/ 3303974 h 4338987"/>
              <a:gd name="connsiteX58" fmla="*/ 2753173 w 4206653"/>
              <a:gd name="connsiteY58" fmla="*/ 3189674 h 4338987"/>
              <a:gd name="connsiteX59" fmla="*/ 2638873 w 4206653"/>
              <a:gd name="connsiteY59" fmla="*/ 3098234 h 4338987"/>
              <a:gd name="connsiteX60" fmla="*/ 2570293 w 4206653"/>
              <a:gd name="connsiteY60" fmla="*/ 3109664 h 4338987"/>
              <a:gd name="connsiteX61" fmla="*/ 2558863 w 4206653"/>
              <a:gd name="connsiteY61" fmla="*/ 3326834 h 4338987"/>
              <a:gd name="connsiteX62" fmla="*/ 2673163 w 4206653"/>
              <a:gd name="connsiteY62" fmla="*/ 3555434 h 4338987"/>
              <a:gd name="connsiteX63" fmla="*/ 2730313 w 4206653"/>
              <a:gd name="connsiteY63" fmla="*/ 4024064 h 4338987"/>
              <a:gd name="connsiteX64" fmla="*/ 2696023 w 4206653"/>
              <a:gd name="connsiteY64" fmla="*/ 4184084 h 4338987"/>
              <a:gd name="connsiteX65" fmla="*/ 2536003 w 4206653"/>
              <a:gd name="connsiteY65" fmla="*/ 4138364 h 4338987"/>
              <a:gd name="connsiteX66" fmla="*/ 2536003 w 4206653"/>
              <a:gd name="connsiteY66" fmla="*/ 3909764 h 4338987"/>
              <a:gd name="connsiteX67" fmla="*/ 2433133 w 4206653"/>
              <a:gd name="connsiteY67" fmla="*/ 3566864 h 4338987"/>
              <a:gd name="connsiteX68" fmla="*/ 2307403 w 4206653"/>
              <a:gd name="connsiteY68" fmla="*/ 3166814 h 4338987"/>
              <a:gd name="connsiteX69" fmla="*/ 2261683 w 4206653"/>
              <a:gd name="connsiteY69" fmla="*/ 3063944 h 4338987"/>
              <a:gd name="connsiteX70" fmla="*/ 2078803 w 4206653"/>
              <a:gd name="connsiteY70" fmla="*/ 2949644 h 4338987"/>
              <a:gd name="connsiteX71" fmla="*/ 1850203 w 4206653"/>
              <a:gd name="connsiteY71" fmla="*/ 3029654 h 4338987"/>
              <a:gd name="connsiteX72" fmla="*/ 1415863 w 4206653"/>
              <a:gd name="connsiteY72" fmla="*/ 3361124 h 4338987"/>
              <a:gd name="connsiteX73" fmla="*/ 1381573 w 4206653"/>
              <a:gd name="connsiteY73" fmla="*/ 3681164 h 4338987"/>
              <a:gd name="connsiteX74" fmla="*/ 1381573 w 4206653"/>
              <a:gd name="connsiteY74" fmla="*/ 3989774 h 4338987"/>
              <a:gd name="connsiteX75" fmla="*/ 1290133 w 4206653"/>
              <a:gd name="connsiteY75" fmla="*/ 4309814 h 4338987"/>
              <a:gd name="connsiteX76" fmla="*/ 1198693 w 4206653"/>
              <a:gd name="connsiteY76" fmla="*/ 4298384 h 4338987"/>
              <a:gd name="connsiteX77" fmla="*/ 1187263 w 4206653"/>
              <a:gd name="connsiteY77" fmla="*/ 4081214 h 4338987"/>
              <a:gd name="connsiteX78" fmla="*/ 1198693 w 4206653"/>
              <a:gd name="connsiteY78" fmla="*/ 3909764 h 4338987"/>
              <a:gd name="connsiteX79" fmla="*/ 970093 w 4206653"/>
              <a:gd name="connsiteY79" fmla="*/ 3989774 h 4338987"/>
              <a:gd name="connsiteX80" fmla="*/ 718633 w 4206653"/>
              <a:gd name="connsiteY80" fmla="*/ 4069784 h 4338987"/>
              <a:gd name="connsiteX81" fmla="*/ 741493 w 4206653"/>
              <a:gd name="connsiteY81" fmla="*/ 3955484 h 4338987"/>
              <a:gd name="connsiteX82" fmla="*/ 1130113 w 4206653"/>
              <a:gd name="connsiteY82" fmla="*/ 3795464 h 4338987"/>
              <a:gd name="connsiteX83" fmla="*/ 1278703 w 4206653"/>
              <a:gd name="connsiteY83" fmla="*/ 3726884 h 4338987"/>
              <a:gd name="connsiteX84" fmla="*/ 1221553 w 4206653"/>
              <a:gd name="connsiteY84" fmla="*/ 3372554 h 4338987"/>
              <a:gd name="connsiteX85" fmla="*/ 1324423 w 4206653"/>
              <a:gd name="connsiteY85" fmla="*/ 3121094 h 4338987"/>
              <a:gd name="connsiteX86" fmla="*/ 1393003 w 4206653"/>
              <a:gd name="connsiteY86" fmla="*/ 3052514 h 4338987"/>
              <a:gd name="connsiteX87" fmla="*/ 1084393 w 4206653"/>
              <a:gd name="connsiteY87" fmla="*/ 3029654 h 4338987"/>
              <a:gd name="connsiteX88" fmla="*/ 730063 w 4206653"/>
              <a:gd name="connsiteY88" fmla="*/ 2961074 h 4338987"/>
              <a:gd name="connsiteX89" fmla="*/ 375733 w 4206653"/>
              <a:gd name="connsiteY89" fmla="*/ 3132524 h 4338987"/>
              <a:gd name="connsiteX90" fmla="*/ 421453 w 4206653"/>
              <a:gd name="connsiteY90" fmla="*/ 3029654 h 4338987"/>
              <a:gd name="connsiteX91" fmla="*/ 627193 w 4206653"/>
              <a:gd name="connsiteY91" fmla="*/ 2926784 h 4338987"/>
              <a:gd name="connsiteX92" fmla="*/ 810073 w 4206653"/>
              <a:gd name="connsiteY92" fmla="*/ 2755334 h 4338987"/>
              <a:gd name="connsiteX93" fmla="*/ 1152973 w 4206653"/>
              <a:gd name="connsiteY93" fmla="*/ 2778194 h 4338987"/>
              <a:gd name="connsiteX94" fmla="*/ 1461583 w 4206653"/>
              <a:gd name="connsiteY94" fmla="*/ 2823914 h 4338987"/>
              <a:gd name="connsiteX95" fmla="*/ 1953073 w 4206653"/>
              <a:gd name="connsiteY95" fmla="*/ 2663894 h 4338987"/>
              <a:gd name="connsiteX96" fmla="*/ 1701613 w 4206653"/>
              <a:gd name="connsiteY96" fmla="*/ 2263844 h 4338987"/>
              <a:gd name="connsiteX97" fmla="*/ 1690183 w 4206653"/>
              <a:gd name="connsiteY97" fmla="*/ 1966664 h 4338987"/>
              <a:gd name="connsiteX98" fmla="*/ 1381991 w 4206653"/>
              <a:gd name="connsiteY98" fmla="*/ 1841930 h 4338987"/>
              <a:gd name="connsiteX99" fmla="*/ 1095823 w 4206653"/>
              <a:gd name="connsiteY99" fmla="*/ 1715204 h 4338987"/>
              <a:gd name="connsiteX100" fmla="*/ 746507 w 4206653"/>
              <a:gd name="connsiteY100" fmla="*/ 1626741 h 4338987"/>
              <a:gd name="connsiteX101" fmla="*/ 352873 w 4206653"/>
              <a:gd name="connsiteY101" fmla="*/ 1726634 h 4338987"/>
              <a:gd name="connsiteX102" fmla="*/ 113171 w 4206653"/>
              <a:gd name="connsiteY102" fmla="*/ 1763908 h 4338987"/>
              <a:gd name="connsiteX103" fmla="*/ 9973 w 4206653"/>
              <a:gd name="connsiteY103" fmla="*/ 1738064 h 4338987"/>
              <a:gd name="connsiteX104" fmla="*/ 348516 w 4206653"/>
              <a:gd name="connsiteY104" fmla="*/ 1644138 h 4338987"/>
              <a:gd name="connsiteX105" fmla="*/ 653097 w 4206653"/>
              <a:gd name="connsiteY105" fmla="*/ 1544246 h 4338987"/>
              <a:gd name="connsiteX106" fmla="*/ 1072963 w 4206653"/>
              <a:gd name="connsiteY106" fmla="*/ 1612334 h 4338987"/>
              <a:gd name="connsiteX107" fmla="*/ 1244413 w 4206653"/>
              <a:gd name="connsiteY107" fmla="*/ 1658054 h 4338987"/>
              <a:gd name="connsiteX108" fmla="*/ 1205766 w 4206653"/>
              <a:gd name="connsiteY108" fmla="*/ 1452314 h 4338987"/>
              <a:gd name="connsiteX109" fmla="*/ 1046313 w 4206653"/>
              <a:gd name="connsiteY109" fmla="*/ 815735 h 4338987"/>
              <a:gd name="connsiteX110" fmla="*/ 1221553 w 4206653"/>
              <a:gd name="connsiteY110" fmla="*/ 1212284 h 4338987"/>
              <a:gd name="connsiteX0" fmla="*/ 1221553 w 4206653"/>
              <a:gd name="connsiteY0" fmla="*/ 1212284 h 4338987"/>
              <a:gd name="connsiteX1" fmla="*/ 1343911 w 4206653"/>
              <a:gd name="connsiteY1" fmla="*/ 1560154 h 4338987"/>
              <a:gd name="connsiteX2" fmla="*/ 1553023 w 4206653"/>
              <a:gd name="connsiteY2" fmla="*/ 1658054 h 4338987"/>
              <a:gd name="connsiteX3" fmla="*/ 1907353 w 4206653"/>
              <a:gd name="connsiteY3" fmla="*/ 1680914 h 4338987"/>
              <a:gd name="connsiteX4" fmla="*/ 2021653 w 4206653"/>
              <a:gd name="connsiteY4" fmla="*/ 1543754 h 4338987"/>
              <a:gd name="connsiteX5" fmla="*/ 2124523 w 4206653"/>
              <a:gd name="connsiteY5" fmla="*/ 1292294 h 4338987"/>
              <a:gd name="connsiteX6" fmla="*/ 2124523 w 4206653"/>
              <a:gd name="connsiteY6" fmla="*/ 1120844 h 4338987"/>
              <a:gd name="connsiteX7" fmla="*/ 2068029 w 4206653"/>
              <a:gd name="connsiteY7" fmla="*/ 825651 h 4338987"/>
              <a:gd name="connsiteX8" fmla="*/ 2078803 w 4206653"/>
              <a:gd name="connsiteY8" fmla="*/ 777944 h 4338987"/>
              <a:gd name="connsiteX9" fmla="*/ 2170243 w 4206653"/>
              <a:gd name="connsiteY9" fmla="*/ 1086554 h 4338987"/>
              <a:gd name="connsiteX10" fmla="*/ 2215963 w 4206653"/>
              <a:gd name="connsiteY10" fmla="*/ 1269434 h 4338987"/>
              <a:gd name="connsiteX11" fmla="*/ 2284543 w 4206653"/>
              <a:gd name="connsiteY11" fmla="*/ 1303724 h 4338987"/>
              <a:gd name="connsiteX12" fmla="*/ 2330263 w 4206653"/>
              <a:gd name="connsiteY12" fmla="*/ 1166564 h 4338987"/>
              <a:gd name="connsiteX13" fmla="*/ 2467423 w 4206653"/>
              <a:gd name="connsiteY13" fmla="*/ 880814 h 4338987"/>
              <a:gd name="connsiteX14" fmla="*/ 2558863 w 4206653"/>
              <a:gd name="connsiteY14" fmla="*/ 640784 h 4338987"/>
              <a:gd name="connsiteX15" fmla="*/ 2616013 w 4206653"/>
              <a:gd name="connsiteY15" fmla="*/ 537914 h 4338987"/>
              <a:gd name="connsiteX16" fmla="*/ 2558863 w 4206653"/>
              <a:gd name="connsiteY16" fmla="*/ 789374 h 4338987"/>
              <a:gd name="connsiteX17" fmla="*/ 2444563 w 4206653"/>
              <a:gd name="connsiteY17" fmla="*/ 1097984 h 4338987"/>
              <a:gd name="connsiteX18" fmla="*/ 2375983 w 4206653"/>
              <a:gd name="connsiteY18" fmla="*/ 1406594 h 4338987"/>
              <a:gd name="connsiteX19" fmla="*/ 2558863 w 4206653"/>
              <a:gd name="connsiteY19" fmla="*/ 1578044 h 4338987"/>
              <a:gd name="connsiteX20" fmla="*/ 2878903 w 4206653"/>
              <a:gd name="connsiteY20" fmla="*/ 1658054 h 4338987"/>
              <a:gd name="connsiteX21" fmla="*/ 3187513 w 4206653"/>
              <a:gd name="connsiteY21" fmla="*/ 1658054 h 4338987"/>
              <a:gd name="connsiteX22" fmla="*/ 3370393 w 4206653"/>
              <a:gd name="connsiteY22" fmla="*/ 1566614 h 4338987"/>
              <a:gd name="connsiteX23" fmla="*/ 3473263 w 4206653"/>
              <a:gd name="connsiteY23" fmla="*/ 1372304 h 4338987"/>
              <a:gd name="connsiteX24" fmla="*/ 3461833 w 4206653"/>
              <a:gd name="connsiteY24" fmla="*/ 1097984 h 4338987"/>
              <a:gd name="connsiteX25" fmla="*/ 3450403 w 4206653"/>
              <a:gd name="connsiteY25" fmla="*/ 777944 h 4338987"/>
              <a:gd name="connsiteX26" fmla="*/ 3759013 w 4206653"/>
              <a:gd name="connsiteY26" fmla="*/ 572204 h 4338987"/>
              <a:gd name="connsiteX27" fmla="*/ 3999043 w 4206653"/>
              <a:gd name="connsiteY27" fmla="*/ 92144 h 4338987"/>
              <a:gd name="connsiteX28" fmla="*/ 4033333 w 4206653"/>
              <a:gd name="connsiteY28" fmla="*/ 12134 h 4338987"/>
              <a:gd name="connsiteX29" fmla="*/ 4010473 w 4206653"/>
              <a:gd name="connsiteY29" fmla="*/ 252164 h 4338987"/>
              <a:gd name="connsiteX30" fmla="*/ 3812791 w 4206653"/>
              <a:gd name="connsiteY30" fmla="*/ 647743 h 4338987"/>
              <a:gd name="connsiteX31" fmla="*/ 3541098 w 4206653"/>
              <a:gd name="connsiteY31" fmla="*/ 811735 h 4338987"/>
              <a:gd name="connsiteX32" fmla="*/ 3563719 w 4206653"/>
              <a:gd name="connsiteY32" fmla="*/ 977218 h 4338987"/>
              <a:gd name="connsiteX33" fmla="*/ 3872985 w 4206653"/>
              <a:gd name="connsiteY33" fmla="*/ 882302 h 4338987"/>
              <a:gd name="connsiteX34" fmla="*/ 4200754 w 4206653"/>
              <a:gd name="connsiteY34" fmla="*/ 774462 h 4338987"/>
              <a:gd name="connsiteX35" fmla="*/ 4064251 w 4206653"/>
              <a:gd name="connsiteY35" fmla="*/ 847521 h 4338987"/>
              <a:gd name="connsiteX36" fmla="*/ 3818880 w 4206653"/>
              <a:gd name="connsiteY36" fmla="*/ 991631 h 4338987"/>
              <a:gd name="connsiteX37" fmla="*/ 3658531 w 4206653"/>
              <a:gd name="connsiteY37" fmla="*/ 1093504 h 4338987"/>
              <a:gd name="connsiteX38" fmla="*/ 3656143 w 4206653"/>
              <a:gd name="connsiteY38" fmla="*/ 1235144 h 4338987"/>
              <a:gd name="connsiteX39" fmla="*/ 3621853 w 4206653"/>
              <a:gd name="connsiteY39" fmla="*/ 1532324 h 4338987"/>
              <a:gd name="connsiteX40" fmla="*/ 3461833 w 4206653"/>
              <a:gd name="connsiteY40" fmla="*/ 1726634 h 4338987"/>
              <a:gd name="connsiteX41" fmla="*/ 3278953 w 4206653"/>
              <a:gd name="connsiteY41" fmla="*/ 2035244 h 4338987"/>
              <a:gd name="connsiteX42" fmla="*/ 3233233 w 4206653"/>
              <a:gd name="connsiteY42" fmla="*/ 2309564 h 4338987"/>
              <a:gd name="connsiteX43" fmla="*/ 3404683 w 4206653"/>
              <a:gd name="connsiteY43" fmla="*/ 2458154 h 4338987"/>
              <a:gd name="connsiteX44" fmla="*/ 3759013 w 4206653"/>
              <a:gd name="connsiteY44" fmla="*/ 2663894 h 4338987"/>
              <a:gd name="connsiteX45" fmla="*/ 4079053 w 4206653"/>
              <a:gd name="connsiteY45" fmla="*/ 2778194 h 4338987"/>
              <a:gd name="connsiteX46" fmla="*/ 4079053 w 4206653"/>
              <a:gd name="connsiteY46" fmla="*/ 2881064 h 4338987"/>
              <a:gd name="connsiteX47" fmla="*/ 3770443 w 4206653"/>
              <a:gd name="connsiteY47" fmla="*/ 2869634 h 4338987"/>
              <a:gd name="connsiteX48" fmla="*/ 3404683 w 4206653"/>
              <a:gd name="connsiteY48" fmla="*/ 2732474 h 4338987"/>
              <a:gd name="connsiteX49" fmla="*/ 3084643 w 4206653"/>
              <a:gd name="connsiteY49" fmla="*/ 2663894 h 4338987"/>
              <a:gd name="connsiteX50" fmla="*/ 2958913 w 4206653"/>
              <a:gd name="connsiteY50" fmla="*/ 2698184 h 4338987"/>
              <a:gd name="connsiteX51" fmla="*/ 2821753 w 4206653"/>
              <a:gd name="connsiteY51" fmla="*/ 2823914 h 4338987"/>
              <a:gd name="connsiteX52" fmla="*/ 2764603 w 4206653"/>
              <a:gd name="connsiteY52" fmla="*/ 2995364 h 4338987"/>
              <a:gd name="connsiteX53" fmla="*/ 2970343 w 4206653"/>
              <a:gd name="connsiteY53" fmla="*/ 3132524 h 4338987"/>
              <a:gd name="connsiteX54" fmla="*/ 3176083 w 4206653"/>
              <a:gd name="connsiteY54" fmla="*/ 3269684 h 4338987"/>
              <a:gd name="connsiteX55" fmla="*/ 3347533 w 4206653"/>
              <a:gd name="connsiteY55" fmla="*/ 3303974 h 4338987"/>
              <a:gd name="connsiteX56" fmla="*/ 3267523 w 4206653"/>
              <a:gd name="connsiteY56" fmla="*/ 3395414 h 4338987"/>
              <a:gd name="connsiteX57" fmla="*/ 3004633 w 4206653"/>
              <a:gd name="connsiteY57" fmla="*/ 3303974 h 4338987"/>
              <a:gd name="connsiteX58" fmla="*/ 2753173 w 4206653"/>
              <a:gd name="connsiteY58" fmla="*/ 3189674 h 4338987"/>
              <a:gd name="connsiteX59" fmla="*/ 2638873 w 4206653"/>
              <a:gd name="connsiteY59" fmla="*/ 3098234 h 4338987"/>
              <a:gd name="connsiteX60" fmla="*/ 2570293 w 4206653"/>
              <a:gd name="connsiteY60" fmla="*/ 3109664 h 4338987"/>
              <a:gd name="connsiteX61" fmla="*/ 2558863 w 4206653"/>
              <a:gd name="connsiteY61" fmla="*/ 3326834 h 4338987"/>
              <a:gd name="connsiteX62" fmla="*/ 2673163 w 4206653"/>
              <a:gd name="connsiteY62" fmla="*/ 3555434 h 4338987"/>
              <a:gd name="connsiteX63" fmla="*/ 2730313 w 4206653"/>
              <a:gd name="connsiteY63" fmla="*/ 4024064 h 4338987"/>
              <a:gd name="connsiteX64" fmla="*/ 2696023 w 4206653"/>
              <a:gd name="connsiteY64" fmla="*/ 4184084 h 4338987"/>
              <a:gd name="connsiteX65" fmla="*/ 2536003 w 4206653"/>
              <a:gd name="connsiteY65" fmla="*/ 4138364 h 4338987"/>
              <a:gd name="connsiteX66" fmla="*/ 2536003 w 4206653"/>
              <a:gd name="connsiteY66" fmla="*/ 3909764 h 4338987"/>
              <a:gd name="connsiteX67" fmla="*/ 2433133 w 4206653"/>
              <a:gd name="connsiteY67" fmla="*/ 3566864 h 4338987"/>
              <a:gd name="connsiteX68" fmla="*/ 2307403 w 4206653"/>
              <a:gd name="connsiteY68" fmla="*/ 3166814 h 4338987"/>
              <a:gd name="connsiteX69" fmla="*/ 2261683 w 4206653"/>
              <a:gd name="connsiteY69" fmla="*/ 3063944 h 4338987"/>
              <a:gd name="connsiteX70" fmla="*/ 2078803 w 4206653"/>
              <a:gd name="connsiteY70" fmla="*/ 2949644 h 4338987"/>
              <a:gd name="connsiteX71" fmla="*/ 1850203 w 4206653"/>
              <a:gd name="connsiteY71" fmla="*/ 3029654 h 4338987"/>
              <a:gd name="connsiteX72" fmla="*/ 1415863 w 4206653"/>
              <a:gd name="connsiteY72" fmla="*/ 3361124 h 4338987"/>
              <a:gd name="connsiteX73" fmla="*/ 1381573 w 4206653"/>
              <a:gd name="connsiteY73" fmla="*/ 3681164 h 4338987"/>
              <a:gd name="connsiteX74" fmla="*/ 1381573 w 4206653"/>
              <a:gd name="connsiteY74" fmla="*/ 3989774 h 4338987"/>
              <a:gd name="connsiteX75" fmla="*/ 1290133 w 4206653"/>
              <a:gd name="connsiteY75" fmla="*/ 4309814 h 4338987"/>
              <a:gd name="connsiteX76" fmla="*/ 1198693 w 4206653"/>
              <a:gd name="connsiteY76" fmla="*/ 4298384 h 4338987"/>
              <a:gd name="connsiteX77" fmla="*/ 1187263 w 4206653"/>
              <a:gd name="connsiteY77" fmla="*/ 4081214 h 4338987"/>
              <a:gd name="connsiteX78" fmla="*/ 1198693 w 4206653"/>
              <a:gd name="connsiteY78" fmla="*/ 3909764 h 4338987"/>
              <a:gd name="connsiteX79" fmla="*/ 970093 w 4206653"/>
              <a:gd name="connsiteY79" fmla="*/ 3989774 h 4338987"/>
              <a:gd name="connsiteX80" fmla="*/ 718633 w 4206653"/>
              <a:gd name="connsiteY80" fmla="*/ 4069784 h 4338987"/>
              <a:gd name="connsiteX81" fmla="*/ 741493 w 4206653"/>
              <a:gd name="connsiteY81" fmla="*/ 3955484 h 4338987"/>
              <a:gd name="connsiteX82" fmla="*/ 1130113 w 4206653"/>
              <a:gd name="connsiteY82" fmla="*/ 3795464 h 4338987"/>
              <a:gd name="connsiteX83" fmla="*/ 1278703 w 4206653"/>
              <a:gd name="connsiteY83" fmla="*/ 3726884 h 4338987"/>
              <a:gd name="connsiteX84" fmla="*/ 1221553 w 4206653"/>
              <a:gd name="connsiteY84" fmla="*/ 3372554 h 4338987"/>
              <a:gd name="connsiteX85" fmla="*/ 1324423 w 4206653"/>
              <a:gd name="connsiteY85" fmla="*/ 3121094 h 4338987"/>
              <a:gd name="connsiteX86" fmla="*/ 1393003 w 4206653"/>
              <a:gd name="connsiteY86" fmla="*/ 3052514 h 4338987"/>
              <a:gd name="connsiteX87" fmla="*/ 1084393 w 4206653"/>
              <a:gd name="connsiteY87" fmla="*/ 3029654 h 4338987"/>
              <a:gd name="connsiteX88" fmla="*/ 730063 w 4206653"/>
              <a:gd name="connsiteY88" fmla="*/ 2961074 h 4338987"/>
              <a:gd name="connsiteX89" fmla="*/ 375733 w 4206653"/>
              <a:gd name="connsiteY89" fmla="*/ 3132524 h 4338987"/>
              <a:gd name="connsiteX90" fmla="*/ 421453 w 4206653"/>
              <a:gd name="connsiteY90" fmla="*/ 3029654 h 4338987"/>
              <a:gd name="connsiteX91" fmla="*/ 627193 w 4206653"/>
              <a:gd name="connsiteY91" fmla="*/ 2926784 h 4338987"/>
              <a:gd name="connsiteX92" fmla="*/ 810073 w 4206653"/>
              <a:gd name="connsiteY92" fmla="*/ 2755334 h 4338987"/>
              <a:gd name="connsiteX93" fmla="*/ 1152973 w 4206653"/>
              <a:gd name="connsiteY93" fmla="*/ 2778194 h 4338987"/>
              <a:gd name="connsiteX94" fmla="*/ 1461583 w 4206653"/>
              <a:gd name="connsiteY94" fmla="*/ 2823914 h 4338987"/>
              <a:gd name="connsiteX95" fmla="*/ 1953073 w 4206653"/>
              <a:gd name="connsiteY95" fmla="*/ 2663894 h 4338987"/>
              <a:gd name="connsiteX96" fmla="*/ 1701613 w 4206653"/>
              <a:gd name="connsiteY96" fmla="*/ 2263844 h 4338987"/>
              <a:gd name="connsiteX97" fmla="*/ 1690183 w 4206653"/>
              <a:gd name="connsiteY97" fmla="*/ 1966664 h 4338987"/>
              <a:gd name="connsiteX98" fmla="*/ 1381991 w 4206653"/>
              <a:gd name="connsiteY98" fmla="*/ 1841930 h 4338987"/>
              <a:gd name="connsiteX99" fmla="*/ 1095823 w 4206653"/>
              <a:gd name="connsiteY99" fmla="*/ 1715204 h 4338987"/>
              <a:gd name="connsiteX100" fmla="*/ 746507 w 4206653"/>
              <a:gd name="connsiteY100" fmla="*/ 1626741 h 4338987"/>
              <a:gd name="connsiteX101" fmla="*/ 352873 w 4206653"/>
              <a:gd name="connsiteY101" fmla="*/ 1726634 h 4338987"/>
              <a:gd name="connsiteX102" fmla="*/ 113171 w 4206653"/>
              <a:gd name="connsiteY102" fmla="*/ 1763908 h 4338987"/>
              <a:gd name="connsiteX103" fmla="*/ 9973 w 4206653"/>
              <a:gd name="connsiteY103" fmla="*/ 1738064 h 4338987"/>
              <a:gd name="connsiteX104" fmla="*/ 348516 w 4206653"/>
              <a:gd name="connsiteY104" fmla="*/ 1644138 h 4338987"/>
              <a:gd name="connsiteX105" fmla="*/ 653097 w 4206653"/>
              <a:gd name="connsiteY105" fmla="*/ 1544246 h 4338987"/>
              <a:gd name="connsiteX106" fmla="*/ 1072963 w 4206653"/>
              <a:gd name="connsiteY106" fmla="*/ 1612334 h 4338987"/>
              <a:gd name="connsiteX107" fmla="*/ 1244413 w 4206653"/>
              <a:gd name="connsiteY107" fmla="*/ 1658054 h 4338987"/>
              <a:gd name="connsiteX108" fmla="*/ 1205766 w 4206653"/>
              <a:gd name="connsiteY108" fmla="*/ 1452314 h 4338987"/>
              <a:gd name="connsiteX109" fmla="*/ 1046313 w 4206653"/>
              <a:gd name="connsiteY109" fmla="*/ 815735 h 4338987"/>
              <a:gd name="connsiteX110" fmla="*/ 1221553 w 4206653"/>
              <a:gd name="connsiteY110" fmla="*/ 1212284 h 4338987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73263 w 4206653"/>
              <a:gd name="connsiteY23" fmla="*/ 1371978 h 4338661"/>
              <a:gd name="connsiteX24" fmla="*/ 3461833 w 4206653"/>
              <a:gd name="connsiteY24" fmla="*/ 1097658 h 4338661"/>
              <a:gd name="connsiteX25" fmla="*/ 3450403 w 4206653"/>
              <a:gd name="connsiteY25" fmla="*/ 777618 h 4338661"/>
              <a:gd name="connsiteX26" fmla="*/ 3759013 w 4206653"/>
              <a:gd name="connsiteY26" fmla="*/ 571878 h 4338661"/>
              <a:gd name="connsiteX27" fmla="*/ 3999043 w 4206653"/>
              <a:gd name="connsiteY27" fmla="*/ 91818 h 4338661"/>
              <a:gd name="connsiteX28" fmla="*/ 4033333 w 4206653"/>
              <a:gd name="connsiteY28" fmla="*/ 11808 h 4338661"/>
              <a:gd name="connsiteX29" fmla="*/ 3984569 w 4206653"/>
              <a:gd name="connsiteY29" fmla="*/ 247366 h 4338661"/>
              <a:gd name="connsiteX30" fmla="*/ 3812791 w 4206653"/>
              <a:gd name="connsiteY30" fmla="*/ 647417 h 4338661"/>
              <a:gd name="connsiteX31" fmla="*/ 3541098 w 4206653"/>
              <a:gd name="connsiteY31" fmla="*/ 811409 h 4338661"/>
              <a:gd name="connsiteX32" fmla="*/ 3563719 w 4206653"/>
              <a:gd name="connsiteY32" fmla="*/ 976892 h 4338661"/>
              <a:gd name="connsiteX33" fmla="*/ 3872985 w 4206653"/>
              <a:gd name="connsiteY33" fmla="*/ 881976 h 4338661"/>
              <a:gd name="connsiteX34" fmla="*/ 4200754 w 4206653"/>
              <a:gd name="connsiteY34" fmla="*/ 774136 h 4338661"/>
              <a:gd name="connsiteX35" fmla="*/ 4064251 w 4206653"/>
              <a:gd name="connsiteY35" fmla="*/ 847195 h 4338661"/>
              <a:gd name="connsiteX36" fmla="*/ 3818880 w 4206653"/>
              <a:gd name="connsiteY36" fmla="*/ 991305 h 4338661"/>
              <a:gd name="connsiteX37" fmla="*/ 3658531 w 4206653"/>
              <a:gd name="connsiteY37" fmla="*/ 1093178 h 4338661"/>
              <a:gd name="connsiteX38" fmla="*/ 3656143 w 4206653"/>
              <a:gd name="connsiteY38" fmla="*/ 1234818 h 4338661"/>
              <a:gd name="connsiteX39" fmla="*/ 3621853 w 4206653"/>
              <a:gd name="connsiteY39" fmla="*/ 1531998 h 4338661"/>
              <a:gd name="connsiteX40" fmla="*/ 3461833 w 4206653"/>
              <a:gd name="connsiteY40" fmla="*/ 1726308 h 4338661"/>
              <a:gd name="connsiteX41" fmla="*/ 3278953 w 4206653"/>
              <a:gd name="connsiteY41" fmla="*/ 2034918 h 4338661"/>
              <a:gd name="connsiteX42" fmla="*/ 3233233 w 4206653"/>
              <a:gd name="connsiteY42" fmla="*/ 2309238 h 4338661"/>
              <a:gd name="connsiteX43" fmla="*/ 3404683 w 4206653"/>
              <a:gd name="connsiteY43" fmla="*/ 2457828 h 4338661"/>
              <a:gd name="connsiteX44" fmla="*/ 3759013 w 4206653"/>
              <a:gd name="connsiteY44" fmla="*/ 2663568 h 4338661"/>
              <a:gd name="connsiteX45" fmla="*/ 4079053 w 4206653"/>
              <a:gd name="connsiteY45" fmla="*/ 2777868 h 4338661"/>
              <a:gd name="connsiteX46" fmla="*/ 4079053 w 4206653"/>
              <a:gd name="connsiteY46" fmla="*/ 2880738 h 4338661"/>
              <a:gd name="connsiteX47" fmla="*/ 3770443 w 4206653"/>
              <a:gd name="connsiteY47" fmla="*/ 2869308 h 4338661"/>
              <a:gd name="connsiteX48" fmla="*/ 3404683 w 4206653"/>
              <a:gd name="connsiteY48" fmla="*/ 2732148 h 4338661"/>
              <a:gd name="connsiteX49" fmla="*/ 3084643 w 4206653"/>
              <a:gd name="connsiteY49" fmla="*/ 2663568 h 4338661"/>
              <a:gd name="connsiteX50" fmla="*/ 2958913 w 4206653"/>
              <a:gd name="connsiteY50" fmla="*/ 2697858 h 4338661"/>
              <a:gd name="connsiteX51" fmla="*/ 2821753 w 4206653"/>
              <a:gd name="connsiteY51" fmla="*/ 2823588 h 4338661"/>
              <a:gd name="connsiteX52" fmla="*/ 2764603 w 4206653"/>
              <a:gd name="connsiteY52" fmla="*/ 2995038 h 4338661"/>
              <a:gd name="connsiteX53" fmla="*/ 2970343 w 4206653"/>
              <a:gd name="connsiteY53" fmla="*/ 3132198 h 4338661"/>
              <a:gd name="connsiteX54" fmla="*/ 3176083 w 4206653"/>
              <a:gd name="connsiteY54" fmla="*/ 3269358 h 4338661"/>
              <a:gd name="connsiteX55" fmla="*/ 3347533 w 4206653"/>
              <a:gd name="connsiteY55" fmla="*/ 3303648 h 4338661"/>
              <a:gd name="connsiteX56" fmla="*/ 3267523 w 4206653"/>
              <a:gd name="connsiteY56" fmla="*/ 3395088 h 4338661"/>
              <a:gd name="connsiteX57" fmla="*/ 3004633 w 4206653"/>
              <a:gd name="connsiteY57" fmla="*/ 3303648 h 4338661"/>
              <a:gd name="connsiteX58" fmla="*/ 2753173 w 4206653"/>
              <a:gd name="connsiteY58" fmla="*/ 3189348 h 4338661"/>
              <a:gd name="connsiteX59" fmla="*/ 2638873 w 4206653"/>
              <a:gd name="connsiteY59" fmla="*/ 3097908 h 4338661"/>
              <a:gd name="connsiteX60" fmla="*/ 2570293 w 4206653"/>
              <a:gd name="connsiteY60" fmla="*/ 3109338 h 4338661"/>
              <a:gd name="connsiteX61" fmla="*/ 2558863 w 4206653"/>
              <a:gd name="connsiteY61" fmla="*/ 3326508 h 4338661"/>
              <a:gd name="connsiteX62" fmla="*/ 2673163 w 4206653"/>
              <a:gd name="connsiteY62" fmla="*/ 3555108 h 4338661"/>
              <a:gd name="connsiteX63" fmla="*/ 2730313 w 4206653"/>
              <a:gd name="connsiteY63" fmla="*/ 4023738 h 4338661"/>
              <a:gd name="connsiteX64" fmla="*/ 2696023 w 4206653"/>
              <a:gd name="connsiteY64" fmla="*/ 4183758 h 4338661"/>
              <a:gd name="connsiteX65" fmla="*/ 2536003 w 4206653"/>
              <a:gd name="connsiteY65" fmla="*/ 4138038 h 4338661"/>
              <a:gd name="connsiteX66" fmla="*/ 2536003 w 4206653"/>
              <a:gd name="connsiteY66" fmla="*/ 3909438 h 4338661"/>
              <a:gd name="connsiteX67" fmla="*/ 2433133 w 4206653"/>
              <a:gd name="connsiteY67" fmla="*/ 3566538 h 4338661"/>
              <a:gd name="connsiteX68" fmla="*/ 2307403 w 4206653"/>
              <a:gd name="connsiteY68" fmla="*/ 3166488 h 4338661"/>
              <a:gd name="connsiteX69" fmla="*/ 2261683 w 4206653"/>
              <a:gd name="connsiteY69" fmla="*/ 3063618 h 4338661"/>
              <a:gd name="connsiteX70" fmla="*/ 2078803 w 4206653"/>
              <a:gd name="connsiteY70" fmla="*/ 2949318 h 4338661"/>
              <a:gd name="connsiteX71" fmla="*/ 1850203 w 4206653"/>
              <a:gd name="connsiteY71" fmla="*/ 3029328 h 4338661"/>
              <a:gd name="connsiteX72" fmla="*/ 1415863 w 4206653"/>
              <a:gd name="connsiteY72" fmla="*/ 3360798 h 4338661"/>
              <a:gd name="connsiteX73" fmla="*/ 1381573 w 4206653"/>
              <a:gd name="connsiteY73" fmla="*/ 3680838 h 4338661"/>
              <a:gd name="connsiteX74" fmla="*/ 1381573 w 4206653"/>
              <a:gd name="connsiteY74" fmla="*/ 3989448 h 4338661"/>
              <a:gd name="connsiteX75" fmla="*/ 1290133 w 4206653"/>
              <a:gd name="connsiteY75" fmla="*/ 4309488 h 4338661"/>
              <a:gd name="connsiteX76" fmla="*/ 1198693 w 4206653"/>
              <a:gd name="connsiteY76" fmla="*/ 4298058 h 4338661"/>
              <a:gd name="connsiteX77" fmla="*/ 1187263 w 4206653"/>
              <a:gd name="connsiteY77" fmla="*/ 4080888 h 4338661"/>
              <a:gd name="connsiteX78" fmla="*/ 1198693 w 4206653"/>
              <a:gd name="connsiteY78" fmla="*/ 3909438 h 4338661"/>
              <a:gd name="connsiteX79" fmla="*/ 970093 w 4206653"/>
              <a:gd name="connsiteY79" fmla="*/ 3989448 h 4338661"/>
              <a:gd name="connsiteX80" fmla="*/ 718633 w 4206653"/>
              <a:gd name="connsiteY80" fmla="*/ 4069458 h 4338661"/>
              <a:gd name="connsiteX81" fmla="*/ 741493 w 4206653"/>
              <a:gd name="connsiteY81" fmla="*/ 3955158 h 4338661"/>
              <a:gd name="connsiteX82" fmla="*/ 1130113 w 4206653"/>
              <a:gd name="connsiteY82" fmla="*/ 3795138 h 4338661"/>
              <a:gd name="connsiteX83" fmla="*/ 1278703 w 4206653"/>
              <a:gd name="connsiteY83" fmla="*/ 3726558 h 4338661"/>
              <a:gd name="connsiteX84" fmla="*/ 1221553 w 4206653"/>
              <a:gd name="connsiteY84" fmla="*/ 3372228 h 4338661"/>
              <a:gd name="connsiteX85" fmla="*/ 1324423 w 4206653"/>
              <a:gd name="connsiteY85" fmla="*/ 3120768 h 4338661"/>
              <a:gd name="connsiteX86" fmla="*/ 1393003 w 4206653"/>
              <a:gd name="connsiteY86" fmla="*/ 3052188 h 4338661"/>
              <a:gd name="connsiteX87" fmla="*/ 1084393 w 4206653"/>
              <a:gd name="connsiteY87" fmla="*/ 3029328 h 4338661"/>
              <a:gd name="connsiteX88" fmla="*/ 730063 w 4206653"/>
              <a:gd name="connsiteY88" fmla="*/ 2960748 h 4338661"/>
              <a:gd name="connsiteX89" fmla="*/ 375733 w 4206653"/>
              <a:gd name="connsiteY89" fmla="*/ 3132198 h 4338661"/>
              <a:gd name="connsiteX90" fmla="*/ 421453 w 4206653"/>
              <a:gd name="connsiteY90" fmla="*/ 3029328 h 4338661"/>
              <a:gd name="connsiteX91" fmla="*/ 627193 w 4206653"/>
              <a:gd name="connsiteY91" fmla="*/ 2926458 h 4338661"/>
              <a:gd name="connsiteX92" fmla="*/ 810073 w 4206653"/>
              <a:gd name="connsiteY92" fmla="*/ 2755008 h 4338661"/>
              <a:gd name="connsiteX93" fmla="*/ 1152973 w 4206653"/>
              <a:gd name="connsiteY93" fmla="*/ 2777868 h 4338661"/>
              <a:gd name="connsiteX94" fmla="*/ 1461583 w 4206653"/>
              <a:gd name="connsiteY94" fmla="*/ 2823588 h 4338661"/>
              <a:gd name="connsiteX95" fmla="*/ 1953073 w 4206653"/>
              <a:gd name="connsiteY95" fmla="*/ 2663568 h 4338661"/>
              <a:gd name="connsiteX96" fmla="*/ 1701613 w 4206653"/>
              <a:gd name="connsiteY96" fmla="*/ 2263518 h 4338661"/>
              <a:gd name="connsiteX97" fmla="*/ 1690183 w 4206653"/>
              <a:gd name="connsiteY97" fmla="*/ 1966338 h 4338661"/>
              <a:gd name="connsiteX98" fmla="*/ 1381991 w 4206653"/>
              <a:gd name="connsiteY98" fmla="*/ 1841604 h 4338661"/>
              <a:gd name="connsiteX99" fmla="*/ 1095823 w 4206653"/>
              <a:gd name="connsiteY99" fmla="*/ 1714878 h 4338661"/>
              <a:gd name="connsiteX100" fmla="*/ 746507 w 4206653"/>
              <a:gd name="connsiteY100" fmla="*/ 1626415 h 4338661"/>
              <a:gd name="connsiteX101" fmla="*/ 352873 w 4206653"/>
              <a:gd name="connsiteY101" fmla="*/ 1726308 h 4338661"/>
              <a:gd name="connsiteX102" fmla="*/ 113171 w 4206653"/>
              <a:gd name="connsiteY102" fmla="*/ 1763582 h 4338661"/>
              <a:gd name="connsiteX103" fmla="*/ 9973 w 4206653"/>
              <a:gd name="connsiteY103" fmla="*/ 1737738 h 4338661"/>
              <a:gd name="connsiteX104" fmla="*/ 348516 w 4206653"/>
              <a:gd name="connsiteY104" fmla="*/ 1643812 h 4338661"/>
              <a:gd name="connsiteX105" fmla="*/ 653097 w 4206653"/>
              <a:gd name="connsiteY105" fmla="*/ 1543920 h 4338661"/>
              <a:gd name="connsiteX106" fmla="*/ 1072963 w 4206653"/>
              <a:gd name="connsiteY106" fmla="*/ 1612008 h 4338661"/>
              <a:gd name="connsiteX107" fmla="*/ 1244413 w 4206653"/>
              <a:gd name="connsiteY107" fmla="*/ 1657728 h 4338661"/>
              <a:gd name="connsiteX108" fmla="*/ 1205766 w 4206653"/>
              <a:gd name="connsiteY108" fmla="*/ 1451988 h 4338661"/>
              <a:gd name="connsiteX109" fmla="*/ 1046313 w 4206653"/>
              <a:gd name="connsiteY109" fmla="*/ 815409 h 4338661"/>
              <a:gd name="connsiteX110" fmla="*/ 1221553 w 4206653"/>
              <a:gd name="connsiteY110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73263 w 4206653"/>
              <a:gd name="connsiteY23" fmla="*/ 1371978 h 4338661"/>
              <a:gd name="connsiteX24" fmla="*/ 3461833 w 4206653"/>
              <a:gd name="connsiteY24" fmla="*/ 1097658 h 4338661"/>
              <a:gd name="connsiteX25" fmla="*/ 3450403 w 4206653"/>
              <a:gd name="connsiteY25" fmla="*/ 777618 h 4338661"/>
              <a:gd name="connsiteX26" fmla="*/ 3759013 w 4206653"/>
              <a:gd name="connsiteY26" fmla="*/ 571878 h 4338661"/>
              <a:gd name="connsiteX27" fmla="*/ 3999043 w 4206653"/>
              <a:gd name="connsiteY27" fmla="*/ 91818 h 4338661"/>
              <a:gd name="connsiteX28" fmla="*/ 4033333 w 4206653"/>
              <a:gd name="connsiteY28" fmla="*/ 11808 h 4338661"/>
              <a:gd name="connsiteX29" fmla="*/ 3984569 w 4206653"/>
              <a:gd name="connsiteY29" fmla="*/ 247366 h 4338661"/>
              <a:gd name="connsiteX30" fmla="*/ 3812791 w 4206653"/>
              <a:gd name="connsiteY30" fmla="*/ 647417 h 4338661"/>
              <a:gd name="connsiteX31" fmla="*/ 3541098 w 4206653"/>
              <a:gd name="connsiteY31" fmla="*/ 811409 h 4338661"/>
              <a:gd name="connsiteX32" fmla="*/ 3563719 w 4206653"/>
              <a:gd name="connsiteY32" fmla="*/ 976892 h 4338661"/>
              <a:gd name="connsiteX33" fmla="*/ 3872985 w 4206653"/>
              <a:gd name="connsiteY33" fmla="*/ 881976 h 4338661"/>
              <a:gd name="connsiteX34" fmla="*/ 4200754 w 4206653"/>
              <a:gd name="connsiteY34" fmla="*/ 774136 h 4338661"/>
              <a:gd name="connsiteX35" fmla="*/ 4064251 w 4206653"/>
              <a:gd name="connsiteY35" fmla="*/ 847195 h 4338661"/>
              <a:gd name="connsiteX36" fmla="*/ 3818880 w 4206653"/>
              <a:gd name="connsiteY36" fmla="*/ 991305 h 4338661"/>
              <a:gd name="connsiteX37" fmla="*/ 3658531 w 4206653"/>
              <a:gd name="connsiteY37" fmla="*/ 1093178 h 4338661"/>
              <a:gd name="connsiteX38" fmla="*/ 3656143 w 4206653"/>
              <a:gd name="connsiteY38" fmla="*/ 1234818 h 4338661"/>
              <a:gd name="connsiteX39" fmla="*/ 3577446 w 4206653"/>
              <a:gd name="connsiteY39" fmla="*/ 1500691 h 4338661"/>
              <a:gd name="connsiteX40" fmla="*/ 3461833 w 4206653"/>
              <a:gd name="connsiteY40" fmla="*/ 1726308 h 4338661"/>
              <a:gd name="connsiteX41" fmla="*/ 3278953 w 4206653"/>
              <a:gd name="connsiteY41" fmla="*/ 2034918 h 4338661"/>
              <a:gd name="connsiteX42" fmla="*/ 3233233 w 4206653"/>
              <a:gd name="connsiteY42" fmla="*/ 2309238 h 4338661"/>
              <a:gd name="connsiteX43" fmla="*/ 3404683 w 4206653"/>
              <a:gd name="connsiteY43" fmla="*/ 2457828 h 4338661"/>
              <a:gd name="connsiteX44" fmla="*/ 3759013 w 4206653"/>
              <a:gd name="connsiteY44" fmla="*/ 2663568 h 4338661"/>
              <a:gd name="connsiteX45" fmla="*/ 4079053 w 4206653"/>
              <a:gd name="connsiteY45" fmla="*/ 2777868 h 4338661"/>
              <a:gd name="connsiteX46" fmla="*/ 4079053 w 4206653"/>
              <a:gd name="connsiteY46" fmla="*/ 2880738 h 4338661"/>
              <a:gd name="connsiteX47" fmla="*/ 3770443 w 4206653"/>
              <a:gd name="connsiteY47" fmla="*/ 2869308 h 4338661"/>
              <a:gd name="connsiteX48" fmla="*/ 3404683 w 4206653"/>
              <a:gd name="connsiteY48" fmla="*/ 2732148 h 4338661"/>
              <a:gd name="connsiteX49" fmla="*/ 3084643 w 4206653"/>
              <a:gd name="connsiteY49" fmla="*/ 2663568 h 4338661"/>
              <a:gd name="connsiteX50" fmla="*/ 2958913 w 4206653"/>
              <a:gd name="connsiteY50" fmla="*/ 2697858 h 4338661"/>
              <a:gd name="connsiteX51" fmla="*/ 2821753 w 4206653"/>
              <a:gd name="connsiteY51" fmla="*/ 2823588 h 4338661"/>
              <a:gd name="connsiteX52" fmla="*/ 2764603 w 4206653"/>
              <a:gd name="connsiteY52" fmla="*/ 2995038 h 4338661"/>
              <a:gd name="connsiteX53" fmla="*/ 2970343 w 4206653"/>
              <a:gd name="connsiteY53" fmla="*/ 3132198 h 4338661"/>
              <a:gd name="connsiteX54" fmla="*/ 3176083 w 4206653"/>
              <a:gd name="connsiteY54" fmla="*/ 3269358 h 4338661"/>
              <a:gd name="connsiteX55" fmla="*/ 3347533 w 4206653"/>
              <a:gd name="connsiteY55" fmla="*/ 3303648 h 4338661"/>
              <a:gd name="connsiteX56" fmla="*/ 3267523 w 4206653"/>
              <a:gd name="connsiteY56" fmla="*/ 3395088 h 4338661"/>
              <a:gd name="connsiteX57" fmla="*/ 3004633 w 4206653"/>
              <a:gd name="connsiteY57" fmla="*/ 3303648 h 4338661"/>
              <a:gd name="connsiteX58" fmla="*/ 2753173 w 4206653"/>
              <a:gd name="connsiteY58" fmla="*/ 3189348 h 4338661"/>
              <a:gd name="connsiteX59" fmla="*/ 2638873 w 4206653"/>
              <a:gd name="connsiteY59" fmla="*/ 3097908 h 4338661"/>
              <a:gd name="connsiteX60" fmla="*/ 2570293 w 4206653"/>
              <a:gd name="connsiteY60" fmla="*/ 3109338 h 4338661"/>
              <a:gd name="connsiteX61" fmla="*/ 2558863 w 4206653"/>
              <a:gd name="connsiteY61" fmla="*/ 3326508 h 4338661"/>
              <a:gd name="connsiteX62" fmla="*/ 2673163 w 4206653"/>
              <a:gd name="connsiteY62" fmla="*/ 3555108 h 4338661"/>
              <a:gd name="connsiteX63" fmla="*/ 2730313 w 4206653"/>
              <a:gd name="connsiteY63" fmla="*/ 4023738 h 4338661"/>
              <a:gd name="connsiteX64" fmla="*/ 2696023 w 4206653"/>
              <a:gd name="connsiteY64" fmla="*/ 4183758 h 4338661"/>
              <a:gd name="connsiteX65" fmla="*/ 2536003 w 4206653"/>
              <a:gd name="connsiteY65" fmla="*/ 4138038 h 4338661"/>
              <a:gd name="connsiteX66" fmla="*/ 2536003 w 4206653"/>
              <a:gd name="connsiteY66" fmla="*/ 3909438 h 4338661"/>
              <a:gd name="connsiteX67" fmla="*/ 2433133 w 4206653"/>
              <a:gd name="connsiteY67" fmla="*/ 3566538 h 4338661"/>
              <a:gd name="connsiteX68" fmla="*/ 2307403 w 4206653"/>
              <a:gd name="connsiteY68" fmla="*/ 3166488 h 4338661"/>
              <a:gd name="connsiteX69" fmla="*/ 2261683 w 4206653"/>
              <a:gd name="connsiteY69" fmla="*/ 3063618 h 4338661"/>
              <a:gd name="connsiteX70" fmla="*/ 2078803 w 4206653"/>
              <a:gd name="connsiteY70" fmla="*/ 2949318 h 4338661"/>
              <a:gd name="connsiteX71" fmla="*/ 1850203 w 4206653"/>
              <a:gd name="connsiteY71" fmla="*/ 3029328 h 4338661"/>
              <a:gd name="connsiteX72" fmla="*/ 1415863 w 4206653"/>
              <a:gd name="connsiteY72" fmla="*/ 3360798 h 4338661"/>
              <a:gd name="connsiteX73" fmla="*/ 1381573 w 4206653"/>
              <a:gd name="connsiteY73" fmla="*/ 3680838 h 4338661"/>
              <a:gd name="connsiteX74" fmla="*/ 1381573 w 4206653"/>
              <a:gd name="connsiteY74" fmla="*/ 3989448 h 4338661"/>
              <a:gd name="connsiteX75" fmla="*/ 1290133 w 4206653"/>
              <a:gd name="connsiteY75" fmla="*/ 4309488 h 4338661"/>
              <a:gd name="connsiteX76" fmla="*/ 1198693 w 4206653"/>
              <a:gd name="connsiteY76" fmla="*/ 4298058 h 4338661"/>
              <a:gd name="connsiteX77" fmla="*/ 1187263 w 4206653"/>
              <a:gd name="connsiteY77" fmla="*/ 4080888 h 4338661"/>
              <a:gd name="connsiteX78" fmla="*/ 1198693 w 4206653"/>
              <a:gd name="connsiteY78" fmla="*/ 3909438 h 4338661"/>
              <a:gd name="connsiteX79" fmla="*/ 970093 w 4206653"/>
              <a:gd name="connsiteY79" fmla="*/ 3989448 h 4338661"/>
              <a:gd name="connsiteX80" fmla="*/ 718633 w 4206653"/>
              <a:gd name="connsiteY80" fmla="*/ 4069458 h 4338661"/>
              <a:gd name="connsiteX81" fmla="*/ 741493 w 4206653"/>
              <a:gd name="connsiteY81" fmla="*/ 3955158 h 4338661"/>
              <a:gd name="connsiteX82" fmla="*/ 1130113 w 4206653"/>
              <a:gd name="connsiteY82" fmla="*/ 3795138 h 4338661"/>
              <a:gd name="connsiteX83" fmla="*/ 1278703 w 4206653"/>
              <a:gd name="connsiteY83" fmla="*/ 3726558 h 4338661"/>
              <a:gd name="connsiteX84" fmla="*/ 1221553 w 4206653"/>
              <a:gd name="connsiteY84" fmla="*/ 3372228 h 4338661"/>
              <a:gd name="connsiteX85" fmla="*/ 1324423 w 4206653"/>
              <a:gd name="connsiteY85" fmla="*/ 3120768 h 4338661"/>
              <a:gd name="connsiteX86" fmla="*/ 1393003 w 4206653"/>
              <a:gd name="connsiteY86" fmla="*/ 3052188 h 4338661"/>
              <a:gd name="connsiteX87" fmla="*/ 1084393 w 4206653"/>
              <a:gd name="connsiteY87" fmla="*/ 3029328 h 4338661"/>
              <a:gd name="connsiteX88" fmla="*/ 730063 w 4206653"/>
              <a:gd name="connsiteY88" fmla="*/ 2960748 h 4338661"/>
              <a:gd name="connsiteX89" fmla="*/ 375733 w 4206653"/>
              <a:gd name="connsiteY89" fmla="*/ 3132198 h 4338661"/>
              <a:gd name="connsiteX90" fmla="*/ 421453 w 4206653"/>
              <a:gd name="connsiteY90" fmla="*/ 3029328 h 4338661"/>
              <a:gd name="connsiteX91" fmla="*/ 627193 w 4206653"/>
              <a:gd name="connsiteY91" fmla="*/ 2926458 h 4338661"/>
              <a:gd name="connsiteX92" fmla="*/ 810073 w 4206653"/>
              <a:gd name="connsiteY92" fmla="*/ 2755008 h 4338661"/>
              <a:gd name="connsiteX93" fmla="*/ 1152973 w 4206653"/>
              <a:gd name="connsiteY93" fmla="*/ 2777868 h 4338661"/>
              <a:gd name="connsiteX94" fmla="*/ 1461583 w 4206653"/>
              <a:gd name="connsiteY94" fmla="*/ 2823588 h 4338661"/>
              <a:gd name="connsiteX95" fmla="*/ 1953073 w 4206653"/>
              <a:gd name="connsiteY95" fmla="*/ 2663568 h 4338661"/>
              <a:gd name="connsiteX96" fmla="*/ 1701613 w 4206653"/>
              <a:gd name="connsiteY96" fmla="*/ 2263518 h 4338661"/>
              <a:gd name="connsiteX97" fmla="*/ 1690183 w 4206653"/>
              <a:gd name="connsiteY97" fmla="*/ 1966338 h 4338661"/>
              <a:gd name="connsiteX98" fmla="*/ 1381991 w 4206653"/>
              <a:gd name="connsiteY98" fmla="*/ 1841604 h 4338661"/>
              <a:gd name="connsiteX99" fmla="*/ 1095823 w 4206653"/>
              <a:gd name="connsiteY99" fmla="*/ 1714878 h 4338661"/>
              <a:gd name="connsiteX100" fmla="*/ 746507 w 4206653"/>
              <a:gd name="connsiteY100" fmla="*/ 1626415 h 4338661"/>
              <a:gd name="connsiteX101" fmla="*/ 352873 w 4206653"/>
              <a:gd name="connsiteY101" fmla="*/ 1726308 h 4338661"/>
              <a:gd name="connsiteX102" fmla="*/ 113171 w 4206653"/>
              <a:gd name="connsiteY102" fmla="*/ 1763582 h 4338661"/>
              <a:gd name="connsiteX103" fmla="*/ 9973 w 4206653"/>
              <a:gd name="connsiteY103" fmla="*/ 1737738 h 4338661"/>
              <a:gd name="connsiteX104" fmla="*/ 348516 w 4206653"/>
              <a:gd name="connsiteY104" fmla="*/ 1643812 h 4338661"/>
              <a:gd name="connsiteX105" fmla="*/ 653097 w 4206653"/>
              <a:gd name="connsiteY105" fmla="*/ 1543920 h 4338661"/>
              <a:gd name="connsiteX106" fmla="*/ 1072963 w 4206653"/>
              <a:gd name="connsiteY106" fmla="*/ 1612008 h 4338661"/>
              <a:gd name="connsiteX107" fmla="*/ 1244413 w 4206653"/>
              <a:gd name="connsiteY107" fmla="*/ 1657728 h 4338661"/>
              <a:gd name="connsiteX108" fmla="*/ 1205766 w 4206653"/>
              <a:gd name="connsiteY108" fmla="*/ 1451988 h 4338661"/>
              <a:gd name="connsiteX109" fmla="*/ 1046313 w 4206653"/>
              <a:gd name="connsiteY109" fmla="*/ 815409 h 4338661"/>
              <a:gd name="connsiteX110" fmla="*/ 1221553 w 4206653"/>
              <a:gd name="connsiteY110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73263 w 4206653"/>
              <a:gd name="connsiteY23" fmla="*/ 1371978 h 4338661"/>
              <a:gd name="connsiteX24" fmla="*/ 3461833 w 4206653"/>
              <a:gd name="connsiteY24" fmla="*/ 1097658 h 4338661"/>
              <a:gd name="connsiteX25" fmla="*/ 3450403 w 4206653"/>
              <a:gd name="connsiteY25" fmla="*/ 777618 h 4338661"/>
              <a:gd name="connsiteX26" fmla="*/ 3759013 w 4206653"/>
              <a:gd name="connsiteY26" fmla="*/ 571878 h 4338661"/>
              <a:gd name="connsiteX27" fmla="*/ 3999043 w 4206653"/>
              <a:gd name="connsiteY27" fmla="*/ 91818 h 4338661"/>
              <a:gd name="connsiteX28" fmla="*/ 4033333 w 4206653"/>
              <a:gd name="connsiteY28" fmla="*/ 11808 h 4338661"/>
              <a:gd name="connsiteX29" fmla="*/ 3984569 w 4206653"/>
              <a:gd name="connsiteY29" fmla="*/ 247366 h 4338661"/>
              <a:gd name="connsiteX30" fmla="*/ 3812791 w 4206653"/>
              <a:gd name="connsiteY30" fmla="*/ 647417 h 4338661"/>
              <a:gd name="connsiteX31" fmla="*/ 3541098 w 4206653"/>
              <a:gd name="connsiteY31" fmla="*/ 811409 h 4338661"/>
              <a:gd name="connsiteX32" fmla="*/ 3563719 w 4206653"/>
              <a:gd name="connsiteY32" fmla="*/ 976892 h 4338661"/>
              <a:gd name="connsiteX33" fmla="*/ 3872985 w 4206653"/>
              <a:gd name="connsiteY33" fmla="*/ 881976 h 4338661"/>
              <a:gd name="connsiteX34" fmla="*/ 4200754 w 4206653"/>
              <a:gd name="connsiteY34" fmla="*/ 774136 h 4338661"/>
              <a:gd name="connsiteX35" fmla="*/ 4064251 w 4206653"/>
              <a:gd name="connsiteY35" fmla="*/ 847195 h 4338661"/>
              <a:gd name="connsiteX36" fmla="*/ 3818880 w 4206653"/>
              <a:gd name="connsiteY36" fmla="*/ 991305 h 4338661"/>
              <a:gd name="connsiteX37" fmla="*/ 3658531 w 4206653"/>
              <a:gd name="connsiteY37" fmla="*/ 1093178 h 4338661"/>
              <a:gd name="connsiteX38" fmla="*/ 3622838 w 4206653"/>
              <a:gd name="connsiteY38" fmla="*/ 1221401 h 4338661"/>
              <a:gd name="connsiteX39" fmla="*/ 3577446 w 4206653"/>
              <a:gd name="connsiteY39" fmla="*/ 1500691 h 4338661"/>
              <a:gd name="connsiteX40" fmla="*/ 3461833 w 4206653"/>
              <a:gd name="connsiteY40" fmla="*/ 1726308 h 4338661"/>
              <a:gd name="connsiteX41" fmla="*/ 3278953 w 4206653"/>
              <a:gd name="connsiteY41" fmla="*/ 2034918 h 4338661"/>
              <a:gd name="connsiteX42" fmla="*/ 3233233 w 4206653"/>
              <a:gd name="connsiteY42" fmla="*/ 2309238 h 4338661"/>
              <a:gd name="connsiteX43" fmla="*/ 3404683 w 4206653"/>
              <a:gd name="connsiteY43" fmla="*/ 2457828 h 4338661"/>
              <a:gd name="connsiteX44" fmla="*/ 3759013 w 4206653"/>
              <a:gd name="connsiteY44" fmla="*/ 2663568 h 4338661"/>
              <a:gd name="connsiteX45" fmla="*/ 4079053 w 4206653"/>
              <a:gd name="connsiteY45" fmla="*/ 2777868 h 4338661"/>
              <a:gd name="connsiteX46" fmla="*/ 4079053 w 4206653"/>
              <a:gd name="connsiteY46" fmla="*/ 2880738 h 4338661"/>
              <a:gd name="connsiteX47" fmla="*/ 3770443 w 4206653"/>
              <a:gd name="connsiteY47" fmla="*/ 2869308 h 4338661"/>
              <a:gd name="connsiteX48" fmla="*/ 3404683 w 4206653"/>
              <a:gd name="connsiteY48" fmla="*/ 2732148 h 4338661"/>
              <a:gd name="connsiteX49" fmla="*/ 3084643 w 4206653"/>
              <a:gd name="connsiteY49" fmla="*/ 2663568 h 4338661"/>
              <a:gd name="connsiteX50" fmla="*/ 2958913 w 4206653"/>
              <a:gd name="connsiteY50" fmla="*/ 2697858 h 4338661"/>
              <a:gd name="connsiteX51" fmla="*/ 2821753 w 4206653"/>
              <a:gd name="connsiteY51" fmla="*/ 2823588 h 4338661"/>
              <a:gd name="connsiteX52" fmla="*/ 2764603 w 4206653"/>
              <a:gd name="connsiteY52" fmla="*/ 2995038 h 4338661"/>
              <a:gd name="connsiteX53" fmla="*/ 2970343 w 4206653"/>
              <a:gd name="connsiteY53" fmla="*/ 3132198 h 4338661"/>
              <a:gd name="connsiteX54" fmla="*/ 3176083 w 4206653"/>
              <a:gd name="connsiteY54" fmla="*/ 3269358 h 4338661"/>
              <a:gd name="connsiteX55" fmla="*/ 3347533 w 4206653"/>
              <a:gd name="connsiteY55" fmla="*/ 3303648 h 4338661"/>
              <a:gd name="connsiteX56" fmla="*/ 3267523 w 4206653"/>
              <a:gd name="connsiteY56" fmla="*/ 3395088 h 4338661"/>
              <a:gd name="connsiteX57" fmla="*/ 3004633 w 4206653"/>
              <a:gd name="connsiteY57" fmla="*/ 3303648 h 4338661"/>
              <a:gd name="connsiteX58" fmla="*/ 2753173 w 4206653"/>
              <a:gd name="connsiteY58" fmla="*/ 3189348 h 4338661"/>
              <a:gd name="connsiteX59" fmla="*/ 2638873 w 4206653"/>
              <a:gd name="connsiteY59" fmla="*/ 3097908 h 4338661"/>
              <a:gd name="connsiteX60" fmla="*/ 2570293 w 4206653"/>
              <a:gd name="connsiteY60" fmla="*/ 3109338 h 4338661"/>
              <a:gd name="connsiteX61" fmla="*/ 2558863 w 4206653"/>
              <a:gd name="connsiteY61" fmla="*/ 3326508 h 4338661"/>
              <a:gd name="connsiteX62" fmla="*/ 2673163 w 4206653"/>
              <a:gd name="connsiteY62" fmla="*/ 3555108 h 4338661"/>
              <a:gd name="connsiteX63" fmla="*/ 2730313 w 4206653"/>
              <a:gd name="connsiteY63" fmla="*/ 4023738 h 4338661"/>
              <a:gd name="connsiteX64" fmla="*/ 2696023 w 4206653"/>
              <a:gd name="connsiteY64" fmla="*/ 4183758 h 4338661"/>
              <a:gd name="connsiteX65" fmla="*/ 2536003 w 4206653"/>
              <a:gd name="connsiteY65" fmla="*/ 4138038 h 4338661"/>
              <a:gd name="connsiteX66" fmla="*/ 2536003 w 4206653"/>
              <a:gd name="connsiteY66" fmla="*/ 3909438 h 4338661"/>
              <a:gd name="connsiteX67" fmla="*/ 2433133 w 4206653"/>
              <a:gd name="connsiteY67" fmla="*/ 3566538 h 4338661"/>
              <a:gd name="connsiteX68" fmla="*/ 2307403 w 4206653"/>
              <a:gd name="connsiteY68" fmla="*/ 3166488 h 4338661"/>
              <a:gd name="connsiteX69" fmla="*/ 2261683 w 4206653"/>
              <a:gd name="connsiteY69" fmla="*/ 3063618 h 4338661"/>
              <a:gd name="connsiteX70" fmla="*/ 2078803 w 4206653"/>
              <a:gd name="connsiteY70" fmla="*/ 2949318 h 4338661"/>
              <a:gd name="connsiteX71" fmla="*/ 1850203 w 4206653"/>
              <a:gd name="connsiteY71" fmla="*/ 3029328 h 4338661"/>
              <a:gd name="connsiteX72" fmla="*/ 1415863 w 4206653"/>
              <a:gd name="connsiteY72" fmla="*/ 3360798 h 4338661"/>
              <a:gd name="connsiteX73" fmla="*/ 1381573 w 4206653"/>
              <a:gd name="connsiteY73" fmla="*/ 3680838 h 4338661"/>
              <a:gd name="connsiteX74" fmla="*/ 1381573 w 4206653"/>
              <a:gd name="connsiteY74" fmla="*/ 3989448 h 4338661"/>
              <a:gd name="connsiteX75" fmla="*/ 1290133 w 4206653"/>
              <a:gd name="connsiteY75" fmla="*/ 4309488 h 4338661"/>
              <a:gd name="connsiteX76" fmla="*/ 1198693 w 4206653"/>
              <a:gd name="connsiteY76" fmla="*/ 4298058 h 4338661"/>
              <a:gd name="connsiteX77" fmla="*/ 1187263 w 4206653"/>
              <a:gd name="connsiteY77" fmla="*/ 4080888 h 4338661"/>
              <a:gd name="connsiteX78" fmla="*/ 1198693 w 4206653"/>
              <a:gd name="connsiteY78" fmla="*/ 3909438 h 4338661"/>
              <a:gd name="connsiteX79" fmla="*/ 970093 w 4206653"/>
              <a:gd name="connsiteY79" fmla="*/ 3989448 h 4338661"/>
              <a:gd name="connsiteX80" fmla="*/ 718633 w 4206653"/>
              <a:gd name="connsiteY80" fmla="*/ 4069458 h 4338661"/>
              <a:gd name="connsiteX81" fmla="*/ 741493 w 4206653"/>
              <a:gd name="connsiteY81" fmla="*/ 3955158 h 4338661"/>
              <a:gd name="connsiteX82" fmla="*/ 1130113 w 4206653"/>
              <a:gd name="connsiteY82" fmla="*/ 3795138 h 4338661"/>
              <a:gd name="connsiteX83" fmla="*/ 1278703 w 4206653"/>
              <a:gd name="connsiteY83" fmla="*/ 3726558 h 4338661"/>
              <a:gd name="connsiteX84" fmla="*/ 1221553 w 4206653"/>
              <a:gd name="connsiteY84" fmla="*/ 3372228 h 4338661"/>
              <a:gd name="connsiteX85" fmla="*/ 1324423 w 4206653"/>
              <a:gd name="connsiteY85" fmla="*/ 3120768 h 4338661"/>
              <a:gd name="connsiteX86" fmla="*/ 1393003 w 4206653"/>
              <a:gd name="connsiteY86" fmla="*/ 3052188 h 4338661"/>
              <a:gd name="connsiteX87" fmla="*/ 1084393 w 4206653"/>
              <a:gd name="connsiteY87" fmla="*/ 3029328 h 4338661"/>
              <a:gd name="connsiteX88" fmla="*/ 730063 w 4206653"/>
              <a:gd name="connsiteY88" fmla="*/ 2960748 h 4338661"/>
              <a:gd name="connsiteX89" fmla="*/ 375733 w 4206653"/>
              <a:gd name="connsiteY89" fmla="*/ 3132198 h 4338661"/>
              <a:gd name="connsiteX90" fmla="*/ 421453 w 4206653"/>
              <a:gd name="connsiteY90" fmla="*/ 3029328 h 4338661"/>
              <a:gd name="connsiteX91" fmla="*/ 627193 w 4206653"/>
              <a:gd name="connsiteY91" fmla="*/ 2926458 h 4338661"/>
              <a:gd name="connsiteX92" fmla="*/ 810073 w 4206653"/>
              <a:gd name="connsiteY92" fmla="*/ 2755008 h 4338661"/>
              <a:gd name="connsiteX93" fmla="*/ 1152973 w 4206653"/>
              <a:gd name="connsiteY93" fmla="*/ 2777868 h 4338661"/>
              <a:gd name="connsiteX94" fmla="*/ 1461583 w 4206653"/>
              <a:gd name="connsiteY94" fmla="*/ 2823588 h 4338661"/>
              <a:gd name="connsiteX95" fmla="*/ 1953073 w 4206653"/>
              <a:gd name="connsiteY95" fmla="*/ 2663568 h 4338661"/>
              <a:gd name="connsiteX96" fmla="*/ 1701613 w 4206653"/>
              <a:gd name="connsiteY96" fmla="*/ 2263518 h 4338661"/>
              <a:gd name="connsiteX97" fmla="*/ 1690183 w 4206653"/>
              <a:gd name="connsiteY97" fmla="*/ 1966338 h 4338661"/>
              <a:gd name="connsiteX98" fmla="*/ 1381991 w 4206653"/>
              <a:gd name="connsiteY98" fmla="*/ 1841604 h 4338661"/>
              <a:gd name="connsiteX99" fmla="*/ 1095823 w 4206653"/>
              <a:gd name="connsiteY99" fmla="*/ 1714878 h 4338661"/>
              <a:gd name="connsiteX100" fmla="*/ 746507 w 4206653"/>
              <a:gd name="connsiteY100" fmla="*/ 1626415 h 4338661"/>
              <a:gd name="connsiteX101" fmla="*/ 352873 w 4206653"/>
              <a:gd name="connsiteY101" fmla="*/ 1726308 h 4338661"/>
              <a:gd name="connsiteX102" fmla="*/ 113171 w 4206653"/>
              <a:gd name="connsiteY102" fmla="*/ 1763582 h 4338661"/>
              <a:gd name="connsiteX103" fmla="*/ 9973 w 4206653"/>
              <a:gd name="connsiteY103" fmla="*/ 1737738 h 4338661"/>
              <a:gd name="connsiteX104" fmla="*/ 348516 w 4206653"/>
              <a:gd name="connsiteY104" fmla="*/ 1643812 h 4338661"/>
              <a:gd name="connsiteX105" fmla="*/ 653097 w 4206653"/>
              <a:gd name="connsiteY105" fmla="*/ 1543920 h 4338661"/>
              <a:gd name="connsiteX106" fmla="*/ 1072963 w 4206653"/>
              <a:gd name="connsiteY106" fmla="*/ 1612008 h 4338661"/>
              <a:gd name="connsiteX107" fmla="*/ 1244413 w 4206653"/>
              <a:gd name="connsiteY107" fmla="*/ 1657728 h 4338661"/>
              <a:gd name="connsiteX108" fmla="*/ 1205766 w 4206653"/>
              <a:gd name="connsiteY108" fmla="*/ 1451988 h 4338661"/>
              <a:gd name="connsiteX109" fmla="*/ 1046313 w 4206653"/>
              <a:gd name="connsiteY109" fmla="*/ 815409 h 4338661"/>
              <a:gd name="connsiteX110" fmla="*/ 1221553 w 4206653"/>
              <a:gd name="connsiteY110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73263 w 4206653"/>
              <a:gd name="connsiteY23" fmla="*/ 1371978 h 4338661"/>
              <a:gd name="connsiteX24" fmla="*/ 3461833 w 4206653"/>
              <a:gd name="connsiteY24" fmla="*/ 1097658 h 4338661"/>
              <a:gd name="connsiteX25" fmla="*/ 3450403 w 4206653"/>
              <a:gd name="connsiteY25" fmla="*/ 777618 h 4338661"/>
              <a:gd name="connsiteX26" fmla="*/ 3119893 w 4206653"/>
              <a:gd name="connsiteY26" fmla="*/ 321571 h 4338661"/>
              <a:gd name="connsiteX27" fmla="*/ 3759013 w 4206653"/>
              <a:gd name="connsiteY27" fmla="*/ 571878 h 4338661"/>
              <a:gd name="connsiteX28" fmla="*/ 3999043 w 4206653"/>
              <a:gd name="connsiteY28" fmla="*/ 91818 h 4338661"/>
              <a:gd name="connsiteX29" fmla="*/ 4033333 w 4206653"/>
              <a:gd name="connsiteY29" fmla="*/ 11808 h 4338661"/>
              <a:gd name="connsiteX30" fmla="*/ 3984569 w 4206653"/>
              <a:gd name="connsiteY30" fmla="*/ 247366 h 4338661"/>
              <a:gd name="connsiteX31" fmla="*/ 3812791 w 4206653"/>
              <a:gd name="connsiteY31" fmla="*/ 647417 h 4338661"/>
              <a:gd name="connsiteX32" fmla="*/ 3541098 w 4206653"/>
              <a:gd name="connsiteY32" fmla="*/ 811409 h 4338661"/>
              <a:gd name="connsiteX33" fmla="*/ 3563719 w 4206653"/>
              <a:gd name="connsiteY33" fmla="*/ 976892 h 4338661"/>
              <a:gd name="connsiteX34" fmla="*/ 3872985 w 4206653"/>
              <a:gd name="connsiteY34" fmla="*/ 881976 h 4338661"/>
              <a:gd name="connsiteX35" fmla="*/ 4200754 w 4206653"/>
              <a:gd name="connsiteY35" fmla="*/ 774136 h 4338661"/>
              <a:gd name="connsiteX36" fmla="*/ 4064251 w 4206653"/>
              <a:gd name="connsiteY36" fmla="*/ 847195 h 4338661"/>
              <a:gd name="connsiteX37" fmla="*/ 3818880 w 4206653"/>
              <a:gd name="connsiteY37" fmla="*/ 991305 h 4338661"/>
              <a:gd name="connsiteX38" fmla="*/ 3658531 w 4206653"/>
              <a:gd name="connsiteY38" fmla="*/ 1093178 h 4338661"/>
              <a:gd name="connsiteX39" fmla="*/ 3622838 w 4206653"/>
              <a:gd name="connsiteY39" fmla="*/ 1221401 h 4338661"/>
              <a:gd name="connsiteX40" fmla="*/ 3577446 w 4206653"/>
              <a:gd name="connsiteY40" fmla="*/ 1500691 h 4338661"/>
              <a:gd name="connsiteX41" fmla="*/ 3461833 w 4206653"/>
              <a:gd name="connsiteY41" fmla="*/ 1726308 h 4338661"/>
              <a:gd name="connsiteX42" fmla="*/ 3278953 w 4206653"/>
              <a:gd name="connsiteY42" fmla="*/ 2034918 h 4338661"/>
              <a:gd name="connsiteX43" fmla="*/ 3233233 w 4206653"/>
              <a:gd name="connsiteY43" fmla="*/ 2309238 h 4338661"/>
              <a:gd name="connsiteX44" fmla="*/ 3404683 w 4206653"/>
              <a:gd name="connsiteY44" fmla="*/ 2457828 h 4338661"/>
              <a:gd name="connsiteX45" fmla="*/ 3759013 w 4206653"/>
              <a:gd name="connsiteY45" fmla="*/ 2663568 h 4338661"/>
              <a:gd name="connsiteX46" fmla="*/ 4079053 w 4206653"/>
              <a:gd name="connsiteY46" fmla="*/ 2777868 h 4338661"/>
              <a:gd name="connsiteX47" fmla="*/ 4079053 w 4206653"/>
              <a:gd name="connsiteY47" fmla="*/ 2880738 h 4338661"/>
              <a:gd name="connsiteX48" fmla="*/ 3770443 w 4206653"/>
              <a:gd name="connsiteY48" fmla="*/ 2869308 h 4338661"/>
              <a:gd name="connsiteX49" fmla="*/ 3404683 w 4206653"/>
              <a:gd name="connsiteY49" fmla="*/ 2732148 h 4338661"/>
              <a:gd name="connsiteX50" fmla="*/ 3084643 w 4206653"/>
              <a:gd name="connsiteY50" fmla="*/ 2663568 h 4338661"/>
              <a:gd name="connsiteX51" fmla="*/ 2958913 w 4206653"/>
              <a:gd name="connsiteY51" fmla="*/ 2697858 h 4338661"/>
              <a:gd name="connsiteX52" fmla="*/ 2821753 w 4206653"/>
              <a:gd name="connsiteY52" fmla="*/ 2823588 h 4338661"/>
              <a:gd name="connsiteX53" fmla="*/ 2764603 w 4206653"/>
              <a:gd name="connsiteY53" fmla="*/ 2995038 h 4338661"/>
              <a:gd name="connsiteX54" fmla="*/ 2970343 w 4206653"/>
              <a:gd name="connsiteY54" fmla="*/ 3132198 h 4338661"/>
              <a:gd name="connsiteX55" fmla="*/ 3176083 w 4206653"/>
              <a:gd name="connsiteY55" fmla="*/ 3269358 h 4338661"/>
              <a:gd name="connsiteX56" fmla="*/ 3347533 w 4206653"/>
              <a:gd name="connsiteY56" fmla="*/ 3303648 h 4338661"/>
              <a:gd name="connsiteX57" fmla="*/ 3267523 w 4206653"/>
              <a:gd name="connsiteY57" fmla="*/ 3395088 h 4338661"/>
              <a:gd name="connsiteX58" fmla="*/ 3004633 w 4206653"/>
              <a:gd name="connsiteY58" fmla="*/ 3303648 h 4338661"/>
              <a:gd name="connsiteX59" fmla="*/ 2753173 w 4206653"/>
              <a:gd name="connsiteY59" fmla="*/ 3189348 h 4338661"/>
              <a:gd name="connsiteX60" fmla="*/ 2638873 w 4206653"/>
              <a:gd name="connsiteY60" fmla="*/ 3097908 h 4338661"/>
              <a:gd name="connsiteX61" fmla="*/ 2570293 w 4206653"/>
              <a:gd name="connsiteY61" fmla="*/ 3109338 h 4338661"/>
              <a:gd name="connsiteX62" fmla="*/ 2558863 w 4206653"/>
              <a:gd name="connsiteY62" fmla="*/ 3326508 h 4338661"/>
              <a:gd name="connsiteX63" fmla="*/ 2673163 w 4206653"/>
              <a:gd name="connsiteY63" fmla="*/ 3555108 h 4338661"/>
              <a:gd name="connsiteX64" fmla="*/ 2730313 w 4206653"/>
              <a:gd name="connsiteY64" fmla="*/ 4023738 h 4338661"/>
              <a:gd name="connsiteX65" fmla="*/ 2696023 w 4206653"/>
              <a:gd name="connsiteY65" fmla="*/ 4183758 h 4338661"/>
              <a:gd name="connsiteX66" fmla="*/ 2536003 w 4206653"/>
              <a:gd name="connsiteY66" fmla="*/ 4138038 h 4338661"/>
              <a:gd name="connsiteX67" fmla="*/ 2536003 w 4206653"/>
              <a:gd name="connsiteY67" fmla="*/ 3909438 h 4338661"/>
              <a:gd name="connsiteX68" fmla="*/ 2433133 w 4206653"/>
              <a:gd name="connsiteY68" fmla="*/ 3566538 h 4338661"/>
              <a:gd name="connsiteX69" fmla="*/ 2307403 w 4206653"/>
              <a:gd name="connsiteY69" fmla="*/ 3166488 h 4338661"/>
              <a:gd name="connsiteX70" fmla="*/ 2261683 w 4206653"/>
              <a:gd name="connsiteY70" fmla="*/ 3063618 h 4338661"/>
              <a:gd name="connsiteX71" fmla="*/ 2078803 w 4206653"/>
              <a:gd name="connsiteY71" fmla="*/ 2949318 h 4338661"/>
              <a:gd name="connsiteX72" fmla="*/ 1850203 w 4206653"/>
              <a:gd name="connsiteY72" fmla="*/ 3029328 h 4338661"/>
              <a:gd name="connsiteX73" fmla="*/ 1415863 w 4206653"/>
              <a:gd name="connsiteY73" fmla="*/ 3360798 h 4338661"/>
              <a:gd name="connsiteX74" fmla="*/ 1381573 w 4206653"/>
              <a:gd name="connsiteY74" fmla="*/ 3680838 h 4338661"/>
              <a:gd name="connsiteX75" fmla="*/ 1381573 w 4206653"/>
              <a:gd name="connsiteY75" fmla="*/ 3989448 h 4338661"/>
              <a:gd name="connsiteX76" fmla="*/ 1290133 w 4206653"/>
              <a:gd name="connsiteY76" fmla="*/ 4309488 h 4338661"/>
              <a:gd name="connsiteX77" fmla="*/ 1198693 w 4206653"/>
              <a:gd name="connsiteY77" fmla="*/ 4298058 h 4338661"/>
              <a:gd name="connsiteX78" fmla="*/ 1187263 w 4206653"/>
              <a:gd name="connsiteY78" fmla="*/ 4080888 h 4338661"/>
              <a:gd name="connsiteX79" fmla="*/ 1198693 w 4206653"/>
              <a:gd name="connsiteY79" fmla="*/ 3909438 h 4338661"/>
              <a:gd name="connsiteX80" fmla="*/ 970093 w 4206653"/>
              <a:gd name="connsiteY80" fmla="*/ 3989448 h 4338661"/>
              <a:gd name="connsiteX81" fmla="*/ 718633 w 4206653"/>
              <a:gd name="connsiteY81" fmla="*/ 4069458 h 4338661"/>
              <a:gd name="connsiteX82" fmla="*/ 741493 w 4206653"/>
              <a:gd name="connsiteY82" fmla="*/ 3955158 h 4338661"/>
              <a:gd name="connsiteX83" fmla="*/ 1130113 w 4206653"/>
              <a:gd name="connsiteY83" fmla="*/ 3795138 h 4338661"/>
              <a:gd name="connsiteX84" fmla="*/ 1278703 w 4206653"/>
              <a:gd name="connsiteY84" fmla="*/ 3726558 h 4338661"/>
              <a:gd name="connsiteX85" fmla="*/ 1221553 w 4206653"/>
              <a:gd name="connsiteY85" fmla="*/ 3372228 h 4338661"/>
              <a:gd name="connsiteX86" fmla="*/ 1324423 w 4206653"/>
              <a:gd name="connsiteY86" fmla="*/ 3120768 h 4338661"/>
              <a:gd name="connsiteX87" fmla="*/ 1393003 w 4206653"/>
              <a:gd name="connsiteY87" fmla="*/ 3052188 h 4338661"/>
              <a:gd name="connsiteX88" fmla="*/ 1084393 w 4206653"/>
              <a:gd name="connsiteY88" fmla="*/ 3029328 h 4338661"/>
              <a:gd name="connsiteX89" fmla="*/ 730063 w 4206653"/>
              <a:gd name="connsiteY89" fmla="*/ 2960748 h 4338661"/>
              <a:gd name="connsiteX90" fmla="*/ 375733 w 4206653"/>
              <a:gd name="connsiteY90" fmla="*/ 3132198 h 4338661"/>
              <a:gd name="connsiteX91" fmla="*/ 421453 w 4206653"/>
              <a:gd name="connsiteY91" fmla="*/ 3029328 h 4338661"/>
              <a:gd name="connsiteX92" fmla="*/ 627193 w 4206653"/>
              <a:gd name="connsiteY92" fmla="*/ 2926458 h 4338661"/>
              <a:gd name="connsiteX93" fmla="*/ 810073 w 4206653"/>
              <a:gd name="connsiteY93" fmla="*/ 2755008 h 4338661"/>
              <a:gd name="connsiteX94" fmla="*/ 1152973 w 4206653"/>
              <a:gd name="connsiteY94" fmla="*/ 2777868 h 4338661"/>
              <a:gd name="connsiteX95" fmla="*/ 1461583 w 4206653"/>
              <a:gd name="connsiteY95" fmla="*/ 2823588 h 4338661"/>
              <a:gd name="connsiteX96" fmla="*/ 1953073 w 4206653"/>
              <a:gd name="connsiteY96" fmla="*/ 2663568 h 4338661"/>
              <a:gd name="connsiteX97" fmla="*/ 1701613 w 4206653"/>
              <a:gd name="connsiteY97" fmla="*/ 2263518 h 4338661"/>
              <a:gd name="connsiteX98" fmla="*/ 1690183 w 4206653"/>
              <a:gd name="connsiteY98" fmla="*/ 1966338 h 4338661"/>
              <a:gd name="connsiteX99" fmla="*/ 1381991 w 4206653"/>
              <a:gd name="connsiteY99" fmla="*/ 1841604 h 4338661"/>
              <a:gd name="connsiteX100" fmla="*/ 1095823 w 4206653"/>
              <a:gd name="connsiteY100" fmla="*/ 1714878 h 4338661"/>
              <a:gd name="connsiteX101" fmla="*/ 746507 w 4206653"/>
              <a:gd name="connsiteY101" fmla="*/ 1626415 h 4338661"/>
              <a:gd name="connsiteX102" fmla="*/ 352873 w 4206653"/>
              <a:gd name="connsiteY102" fmla="*/ 1726308 h 4338661"/>
              <a:gd name="connsiteX103" fmla="*/ 113171 w 4206653"/>
              <a:gd name="connsiteY103" fmla="*/ 1763582 h 4338661"/>
              <a:gd name="connsiteX104" fmla="*/ 9973 w 4206653"/>
              <a:gd name="connsiteY104" fmla="*/ 1737738 h 4338661"/>
              <a:gd name="connsiteX105" fmla="*/ 348516 w 4206653"/>
              <a:gd name="connsiteY105" fmla="*/ 1643812 h 4338661"/>
              <a:gd name="connsiteX106" fmla="*/ 653097 w 4206653"/>
              <a:gd name="connsiteY106" fmla="*/ 1543920 h 4338661"/>
              <a:gd name="connsiteX107" fmla="*/ 1072963 w 4206653"/>
              <a:gd name="connsiteY107" fmla="*/ 1612008 h 4338661"/>
              <a:gd name="connsiteX108" fmla="*/ 1244413 w 4206653"/>
              <a:gd name="connsiteY108" fmla="*/ 1657728 h 4338661"/>
              <a:gd name="connsiteX109" fmla="*/ 1205766 w 4206653"/>
              <a:gd name="connsiteY109" fmla="*/ 1451988 h 4338661"/>
              <a:gd name="connsiteX110" fmla="*/ 1046313 w 4206653"/>
              <a:gd name="connsiteY110" fmla="*/ 815409 h 4338661"/>
              <a:gd name="connsiteX111" fmla="*/ 1221553 w 4206653"/>
              <a:gd name="connsiteY111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73263 w 4206653"/>
              <a:gd name="connsiteY23" fmla="*/ 1371978 h 4338661"/>
              <a:gd name="connsiteX24" fmla="*/ 3461833 w 4206653"/>
              <a:gd name="connsiteY24" fmla="*/ 1097658 h 4338661"/>
              <a:gd name="connsiteX25" fmla="*/ 3450403 w 4206653"/>
              <a:gd name="connsiteY25" fmla="*/ 777618 h 4338661"/>
              <a:gd name="connsiteX26" fmla="*/ 3119893 w 4206653"/>
              <a:gd name="connsiteY26" fmla="*/ 321571 h 4338661"/>
              <a:gd name="connsiteX27" fmla="*/ 3519555 w 4206653"/>
              <a:gd name="connsiteY27" fmla="*/ 665939 h 4338661"/>
              <a:gd name="connsiteX28" fmla="*/ 3759013 w 4206653"/>
              <a:gd name="connsiteY28" fmla="*/ 571878 h 4338661"/>
              <a:gd name="connsiteX29" fmla="*/ 3999043 w 4206653"/>
              <a:gd name="connsiteY29" fmla="*/ 91818 h 4338661"/>
              <a:gd name="connsiteX30" fmla="*/ 4033333 w 4206653"/>
              <a:gd name="connsiteY30" fmla="*/ 11808 h 4338661"/>
              <a:gd name="connsiteX31" fmla="*/ 3984569 w 4206653"/>
              <a:gd name="connsiteY31" fmla="*/ 247366 h 4338661"/>
              <a:gd name="connsiteX32" fmla="*/ 3812791 w 4206653"/>
              <a:gd name="connsiteY32" fmla="*/ 647417 h 4338661"/>
              <a:gd name="connsiteX33" fmla="*/ 3541098 w 4206653"/>
              <a:gd name="connsiteY33" fmla="*/ 811409 h 4338661"/>
              <a:gd name="connsiteX34" fmla="*/ 3563719 w 4206653"/>
              <a:gd name="connsiteY34" fmla="*/ 976892 h 4338661"/>
              <a:gd name="connsiteX35" fmla="*/ 3872985 w 4206653"/>
              <a:gd name="connsiteY35" fmla="*/ 881976 h 4338661"/>
              <a:gd name="connsiteX36" fmla="*/ 4200754 w 4206653"/>
              <a:gd name="connsiteY36" fmla="*/ 774136 h 4338661"/>
              <a:gd name="connsiteX37" fmla="*/ 4064251 w 4206653"/>
              <a:gd name="connsiteY37" fmla="*/ 847195 h 4338661"/>
              <a:gd name="connsiteX38" fmla="*/ 3818880 w 4206653"/>
              <a:gd name="connsiteY38" fmla="*/ 991305 h 4338661"/>
              <a:gd name="connsiteX39" fmla="*/ 3658531 w 4206653"/>
              <a:gd name="connsiteY39" fmla="*/ 1093178 h 4338661"/>
              <a:gd name="connsiteX40" fmla="*/ 3622838 w 4206653"/>
              <a:gd name="connsiteY40" fmla="*/ 1221401 h 4338661"/>
              <a:gd name="connsiteX41" fmla="*/ 3577446 w 4206653"/>
              <a:gd name="connsiteY41" fmla="*/ 1500691 h 4338661"/>
              <a:gd name="connsiteX42" fmla="*/ 3461833 w 4206653"/>
              <a:gd name="connsiteY42" fmla="*/ 1726308 h 4338661"/>
              <a:gd name="connsiteX43" fmla="*/ 3278953 w 4206653"/>
              <a:gd name="connsiteY43" fmla="*/ 2034918 h 4338661"/>
              <a:gd name="connsiteX44" fmla="*/ 3233233 w 4206653"/>
              <a:gd name="connsiteY44" fmla="*/ 2309238 h 4338661"/>
              <a:gd name="connsiteX45" fmla="*/ 3404683 w 4206653"/>
              <a:gd name="connsiteY45" fmla="*/ 2457828 h 4338661"/>
              <a:gd name="connsiteX46" fmla="*/ 3759013 w 4206653"/>
              <a:gd name="connsiteY46" fmla="*/ 2663568 h 4338661"/>
              <a:gd name="connsiteX47" fmla="*/ 4079053 w 4206653"/>
              <a:gd name="connsiteY47" fmla="*/ 2777868 h 4338661"/>
              <a:gd name="connsiteX48" fmla="*/ 4079053 w 4206653"/>
              <a:gd name="connsiteY48" fmla="*/ 2880738 h 4338661"/>
              <a:gd name="connsiteX49" fmla="*/ 3770443 w 4206653"/>
              <a:gd name="connsiteY49" fmla="*/ 2869308 h 4338661"/>
              <a:gd name="connsiteX50" fmla="*/ 3404683 w 4206653"/>
              <a:gd name="connsiteY50" fmla="*/ 2732148 h 4338661"/>
              <a:gd name="connsiteX51" fmla="*/ 3084643 w 4206653"/>
              <a:gd name="connsiteY51" fmla="*/ 2663568 h 4338661"/>
              <a:gd name="connsiteX52" fmla="*/ 2958913 w 4206653"/>
              <a:gd name="connsiteY52" fmla="*/ 2697858 h 4338661"/>
              <a:gd name="connsiteX53" fmla="*/ 2821753 w 4206653"/>
              <a:gd name="connsiteY53" fmla="*/ 2823588 h 4338661"/>
              <a:gd name="connsiteX54" fmla="*/ 2764603 w 4206653"/>
              <a:gd name="connsiteY54" fmla="*/ 2995038 h 4338661"/>
              <a:gd name="connsiteX55" fmla="*/ 2970343 w 4206653"/>
              <a:gd name="connsiteY55" fmla="*/ 3132198 h 4338661"/>
              <a:gd name="connsiteX56" fmla="*/ 3176083 w 4206653"/>
              <a:gd name="connsiteY56" fmla="*/ 3269358 h 4338661"/>
              <a:gd name="connsiteX57" fmla="*/ 3347533 w 4206653"/>
              <a:gd name="connsiteY57" fmla="*/ 3303648 h 4338661"/>
              <a:gd name="connsiteX58" fmla="*/ 3267523 w 4206653"/>
              <a:gd name="connsiteY58" fmla="*/ 3395088 h 4338661"/>
              <a:gd name="connsiteX59" fmla="*/ 3004633 w 4206653"/>
              <a:gd name="connsiteY59" fmla="*/ 3303648 h 4338661"/>
              <a:gd name="connsiteX60" fmla="*/ 2753173 w 4206653"/>
              <a:gd name="connsiteY60" fmla="*/ 3189348 h 4338661"/>
              <a:gd name="connsiteX61" fmla="*/ 2638873 w 4206653"/>
              <a:gd name="connsiteY61" fmla="*/ 3097908 h 4338661"/>
              <a:gd name="connsiteX62" fmla="*/ 2570293 w 4206653"/>
              <a:gd name="connsiteY62" fmla="*/ 3109338 h 4338661"/>
              <a:gd name="connsiteX63" fmla="*/ 2558863 w 4206653"/>
              <a:gd name="connsiteY63" fmla="*/ 3326508 h 4338661"/>
              <a:gd name="connsiteX64" fmla="*/ 2673163 w 4206653"/>
              <a:gd name="connsiteY64" fmla="*/ 3555108 h 4338661"/>
              <a:gd name="connsiteX65" fmla="*/ 2730313 w 4206653"/>
              <a:gd name="connsiteY65" fmla="*/ 4023738 h 4338661"/>
              <a:gd name="connsiteX66" fmla="*/ 2696023 w 4206653"/>
              <a:gd name="connsiteY66" fmla="*/ 4183758 h 4338661"/>
              <a:gd name="connsiteX67" fmla="*/ 2536003 w 4206653"/>
              <a:gd name="connsiteY67" fmla="*/ 4138038 h 4338661"/>
              <a:gd name="connsiteX68" fmla="*/ 2536003 w 4206653"/>
              <a:gd name="connsiteY68" fmla="*/ 3909438 h 4338661"/>
              <a:gd name="connsiteX69" fmla="*/ 2433133 w 4206653"/>
              <a:gd name="connsiteY69" fmla="*/ 3566538 h 4338661"/>
              <a:gd name="connsiteX70" fmla="*/ 2307403 w 4206653"/>
              <a:gd name="connsiteY70" fmla="*/ 3166488 h 4338661"/>
              <a:gd name="connsiteX71" fmla="*/ 2261683 w 4206653"/>
              <a:gd name="connsiteY71" fmla="*/ 3063618 h 4338661"/>
              <a:gd name="connsiteX72" fmla="*/ 2078803 w 4206653"/>
              <a:gd name="connsiteY72" fmla="*/ 2949318 h 4338661"/>
              <a:gd name="connsiteX73" fmla="*/ 1850203 w 4206653"/>
              <a:gd name="connsiteY73" fmla="*/ 3029328 h 4338661"/>
              <a:gd name="connsiteX74" fmla="*/ 1415863 w 4206653"/>
              <a:gd name="connsiteY74" fmla="*/ 3360798 h 4338661"/>
              <a:gd name="connsiteX75" fmla="*/ 1381573 w 4206653"/>
              <a:gd name="connsiteY75" fmla="*/ 3680838 h 4338661"/>
              <a:gd name="connsiteX76" fmla="*/ 1381573 w 4206653"/>
              <a:gd name="connsiteY76" fmla="*/ 3989448 h 4338661"/>
              <a:gd name="connsiteX77" fmla="*/ 1290133 w 4206653"/>
              <a:gd name="connsiteY77" fmla="*/ 4309488 h 4338661"/>
              <a:gd name="connsiteX78" fmla="*/ 1198693 w 4206653"/>
              <a:gd name="connsiteY78" fmla="*/ 4298058 h 4338661"/>
              <a:gd name="connsiteX79" fmla="*/ 1187263 w 4206653"/>
              <a:gd name="connsiteY79" fmla="*/ 4080888 h 4338661"/>
              <a:gd name="connsiteX80" fmla="*/ 1198693 w 4206653"/>
              <a:gd name="connsiteY80" fmla="*/ 3909438 h 4338661"/>
              <a:gd name="connsiteX81" fmla="*/ 970093 w 4206653"/>
              <a:gd name="connsiteY81" fmla="*/ 3989448 h 4338661"/>
              <a:gd name="connsiteX82" fmla="*/ 718633 w 4206653"/>
              <a:gd name="connsiteY82" fmla="*/ 4069458 h 4338661"/>
              <a:gd name="connsiteX83" fmla="*/ 741493 w 4206653"/>
              <a:gd name="connsiteY83" fmla="*/ 3955158 h 4338661"/>
              <a:gd name="connsiteX84" fmla="*/ 1130113 w 4206653"/>
              <a:gd name="connsiteY84" fmla="*/ 3795138 h 4338661"/>
              <a:gd name="connsiteX85" fmla="*/ 1278703 w 4206653"/>
              <a:gd name="connsiteY85" fmla="*/ 3726558 h 4338661"/>
              <a:gd name="connsiteX86" fmla="*/ 1221553 w 4206653"/>
              <a:gd name="connsiteY86" fmla="*/ 3372228 h 4338661"/>
              <a:gd name="connsiteX87" fmla="*/ 1324423 w 4206653"/>
              <a:gd name="connsiteY87" fmla="*/ 3120768 h 4338661"/>
              <a:gd name="connsiteX88" fmla="*/ 1393003 w 4206653"/>
              <a:gd name="connsiteY88" fmla="*/ 3052188 h 4338661"/>
              <a:gd name="connsiteX89" fmla="*/ 1084393 w 4206653"/>
              <a:gd name="connsiteY89" fmla="*/ 3029328 h 4338661"/>
              <a:gd name="connsiteX90" fmla="*/ 730063 w 4206653"/>
              <a:gd name="connsiteY90" fmla="*/ 2960748 h 4338661"/>
              <a:gd name="connsiteX91" fmla="*/ 375733 w 4206653"/>
              <a:gd name="connsiteY91" fmla="*/ 3132198 h 4338661"/>
              <a:gd name="connsiteX92" fmla="*/ 421453 w 4206653"/>
              <a:gd name="connsiteY92" fmla="*/ 3029328 h 4338661"/>
              <a:gd name="connsiteX93" fmla="*/ 627193 w 4206653"/>
              <a:gd name="connsiteY93" fmla="*/ 2926458 h 4338661"/>
              <a:gd name="connsiteX94" fmla="*/ 810073 w 4206653"/>
              <a:gd name="connsiteY94" fmla="*/ 2755008 h 4338661"/>
              <a:gd name="connsiteX95" fmla="*/ 1152973 w 4206653"/>
              <a:gd name="connsiteY95" fmla="*/ 2777868 h 4338661"/>
              <a:gd name="connsiteX96" fmla="*/ 1461583 w 4206653"/>
              <a:gd name="connsiteY96" fmla="*/ 2823588 h 4338661"/>
              <a:gd name="connsiteX97" fmla="*/ 1953073 w 4206653"/>
              <a:gd name="connsiteY97" fmla="*/ 2663568 h 4338661"/>
              <a:gd name="connsiteX98" fmla="*/ 1701613 w 4206653"/>
              <a:gd name="connsiteY98" fmla="*/ 2263518 h 4338661"/>
              <a:gd name="connsiteX99" fmla="*/ 1690183 w 4206653"/>
              <a:gd name="connsiteY99" fmla="*/ 1966338 h 4338661"/>
              <a:gd name="connsiteX100" fmla="*/ 1381991 w 4206653"/>
              <a:gd name="connsiteY100" fmla="*/ 1841604 h 4338661"/>
              <a:gd name="connsiteX101" fmla="*/ 1095823 w 4206653"/>
              <a:gd name="connsiteY101" fmla="*/ 1714878 h 4338661"/>
              <a:gd name="connsiteX102" fmla="*/ 746507 w 4206653"/>
              <a:gd name="connsiteY102" fmla="*/ 1626415 h 4338661"/>
              <a:gd name="connsiteX103" fmla="*/ 352873 w 4206653"/>
              <a:gd name="connsiteY103" fmla="*/ 1726308 h 4338661"/>
              <a:gd name="connsiteX104" fmla="*/ 113171 w 4206653"/>
              <a:gd name="connsiteY104" fmla="*/ 1763582 h 4338661"/>
              <a:gd name="connsiteX105" fmla="*/ 9973 w 4206653"/>
              <a:gd name="connsiteY105" fmla="*/ 1737738 h 4338661"/>
              <a:gd name="connsiteX106" fmla="*/ 348516 w 4206653"/>
              <a:gd name="connsiteY106" fmla="*/ 1643812 h 4338661"/>
              <a:gd name="connsiteX107" fmla="*/ 653097 w 4206653"/>
              <a:gd name="connsiteY107" fmla="*/ 1543920 h 4338661"/>
              <a:gd name="connsiteX108" fmla="*/ 1072963 w 4206653"/>
              <a:gd name="connsiteY108" fmla="*/ 1612008 h 4338661"/>
              <a:gd name="connsiteX109" fmla="*/ 1244413 w 4206653"/>
              <a:gd name="connsiteY109" fmla="*/ 1657728 h 4338661"/>
              <a:gd name="connsiteX110" fmla="*/ 1205766 w 4206653"/>
              <a:gd name="connsiteY110" fmla="*/ 1451988 h 4338661"/>
              <a:gd name="connsiteX111" fmla="*/ 1046313 w 4206653"/>
              <a:gd name="connsiteY111" fmla="*/ 815409 h 4338661"/>
              <a:gd name="connsiteX112" fmla="*/ 1221553 w 4206653"/>
              <a:gd name="connsiteY112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73263 w 4206653"/>
              <a:gd name="connsiteY23" fmla="*/ 1371978 h 4338661"/>
              <a:gd name="connsiteX24" fmla="*/ 3461833 w 4206653"/>
              <a:gd name="connsiteY24" fmla="*/ 1097658 h 4338661"/>
              <a:gd name="connsiteX25" fmla="*/ 3450403 w 4206653"/>
              <a:gd name="connsiteY25" fmla="*/ 777618 h 4338661"/>
              <a:gd name="connsiteX26" fmla="*/ 3119893 w 4206653"/>
              <a:gd name="connsiteY26" fmla="*/ 321571 h 4338661"/>
              <a:gd name="connsiteX27" fmla="*/ 3519555 w 4206653"/>
              <a:gd name="connsiteY27" fmla="*/ 665939 h 4338661"/>
              <a:gd name="connsiteX28" fmla="*/ 3759013 w 4206653"/>
              <a:gd name="connsiteY28" fmla="*/ 571878 h 4338661"/>
              <a:gd name="connsiteX29" fmla="*/ 3999043 w 4206653"/>
              <a:gd name="connsiteY29" fmla="*/ 91818 h 4338661"/>
              <a:gd name="connsiteX30" fmla="*/ 4033333 w 4206653"/>
              <a:gd name="connsiteY30" fmla="*/ 11808 h 4338661"/>
              <a:gd name="connsiteX31" fmla="*/ 3984569 w 4206653"/>
              <a:gd name="connsiteY31" fmla="*/ 247366 h 4338661"/>
              <a:gd name="connsiteX32" fmla="*/ 3812791 w 4206653"/>
              <a:gd name="connsiteY32" fmla="*/ 647417 h 4338661"/>
              <a:gd name="connsiteX33" fmla="*/ 3541098 w 4206653"/>
              <a:gd name="connsiteY33" fmla="*/ 811409 h 4338661"/>
              <a:gd name="connsiteX34" fmla="*/ 3563719 w 4206653"/>
              <a:gd name="connsiteY34" fmla="*/ 976892 h 4338661"/>
              <a:gd name="connsiteX35" fmla="*/ 3872985 w 4206653"/>
              <a:gd name="connsiteY35" fmla="*/ 881976 h 4338661"/>
              <a:gd name="connsiteX36" fmla="*/ 4200754 w 4206653"/>
              <a:gd name="connsiteY36" fmla="*/ 774136 h 4338661"/>
              <a:gd name="connsiteX37" fmla="*/ 4064251 w 4206653"/>
              <a:gd name="connsiteY37" fmla="*/ 847195 h 4338661"/>
              <a:gd name="connsiteX38" fmla="*/ 3818880 w 4206653"/>
              <a:gd name="connsiteY38" fmla="*/ 991305 h 4338661"/>
              <a:gd name="connsiteX39" fmla="*/ 3658531 w 4206653"/>
              <a:gd name="connsiteY39" fmla="*/ 1093178 h 4338661"/>
              <a:gd name="connsiteX40" fmla="*/ 3622838 w 4206653"/>
              <a:gd name="connsiteY40" fmla="*/ 1221401 h 4338661"/>
              <a:gd name="connsiteX41" fmla="*/ 3577446 w 4206653"/>
              <a:gd name="connsiteY41" fmla="*/ 1500691 h 4338661"/>
              <a:gd name="connsiteX42" fmla="*/ 3461833 w 4206653"/>
              <a:gd name="connsiteY42" fmla="*/ 1726308 h 4338661"/>
              <a:gd name="connsiteX43" fmla="*/ 3278953 w 4206653"/>
              <a:gd name="connsiteY43" fmla="*/ 2034918 h 4338661"/>
              <a:gd name="connsiteX44" fmla="*/ 3233233 w 4206653"/>
              <a:gd name="connsiteY44" fmla="*/ 2309238 h 4338661"/>
              <a:gd name="connsiteX45" fmla="*/ 3404683 w 4206653"/>
              <a:gd name="connsiteY45" fmla="*/ 2457828 h 4338661"/>
              <a:gd name="connsiteX46" fmla="*/ 3759013 w 4206653"/>
              <a:gd name="connsiteY46" fmla="*/ 2663568 h 4338661"/>
              <a:gd name="connsiteX47" fmla="*/ 4079053 w 4206653"/>
              <a:gd name="connsiteY47" fmla="*/ 2777868 h 4338661"/>
              <a:gd name="connsiteX48" fmla="*/ 4079053 w 4206653"/>
              <a:gd name="connsiteY48" fmla="*/ 2880738 h 4338661"/>
              <a:gd name="connsiteX49" fmla="*/ 3770443 w 4206653"/>
              <a:gd name="connsiteY49" fmla="*/ 2869308 h 4338661"/>
              <a:gd name="connsiteX50" fmla="*/ 3404683 w 4206653"/>
              <a:gd name="connsiteY50" fmla="*/ 2732148 h 4338661"/>
              <a:gd name="connsiteX51" fmla="*/ 3084643 w 4206653"/>
              <a:gd name="connsiteY51" fmla="*/ 2663568 h 4338661"/>
              <a:gd name="connsiteX52" fmla="*/ 2958913 w 4206653"/>
              <a:gd name="connsiteY52" fmla="*/ 2697858 h 4338661"/>
              <a:gd name="connsiteX53" fmla="*/ 2821753 w 4206653"/>
              <a:gd name="connsiteY53" fmla="*/ 2823588 h 4338661"/>
              <a:gd name="connsiteX54" fmla="*/ 2764603 w 4206653"/>
              <a:gd name="connsiteY54" fmla="*/ 2995038 h 4338661"/>
              <a:gd name="connsiteX55" fmla="*/ 2970343 w 4206653"/>
              <a:gd name="connsiteY55" fmla="*/ 3132198 h 4338661"/>
              <a:gd name="connsiteX56" fmla="*/ 3176083 w 4206653"/>
              <a:gd name="connsiteY56" fmla="*/ 3269358 h 4338661"/>
              <a:gd name="connsiteX57" fmla="*/ 3347533 w 4206653"/>
              <a:gd name="connsiteY57" fmla="*/ 3303648 h 4338661"/>
              <a:gd name="connsiteX58" fmla="*/ 3267523 w 4206653"/>
              <a:gd name="connsiteY58" fmla="*/ 3395088 h 4338661"/>
              <a:gd name="connsiteX59" fmla="*/ 3004633 w 4206653"/>
              <a:gd name="connsiteY59" fmla="*/ 3303648 h 4338661"/>
              <a:gd name="connsiteX60" fmla="*/ 2753173 w 4206653"/>
              <a:gd name="connsiteY60" fmla="*/ 3189348 h 4338661"/>
              <a:gd name="connsiteX61" fmla="*/ 2638873 w 4206653"/>
              <a:gd name="connsiteY61" fmla="*/ 3097908 h 4338661"/>
              <a:gd name="connsiteX62" fmla="*/ 2570293 w 4206653"/>
              <a:gd name="connsiteY62" fmla="*/ 3109338 h 4338661"/>
              <a:gd name="connsiteX63" fmla="*/ 2558863 w 4206653"/>
              <a:gd name="connsiteY63" fmla="*/ 3326508 h 4338661"/>
              <a:gd name="connsiteX64" fmla="*/ 2673163 w 4206653"/>
              <a:gd name="connsiteY64" fmla="*/ 3555108 h 4338661"/>
              <a:gd name="connsiteX65" fmla="*/ 2730313 w 4206653"/>
              <a:gd name="connsiteY65" fmla="*/ 4023738 h 4338661"/>
              <a:gd name="connsiteX66" fmla="*/ 2696023 w 4206653"/>
              <a:gd name="connsiteY66" fmla="*/ 4183758 h 4338661"/>
              <a:gd name="connsiteX67" fmla="*/ 2536003 w 4206653"/>
              <a:gd name="connsiteY67" fmla="*/ 4138038 h 4338661"/>
              <a:gd name="connsiteX68" fmla="*/ 2536003 w 4206653"/>
              <a:gd name="connsiteY68" fmla="*/ 3909438 h 4338661"/>
              <a:gd name="connsiteX69" fmla="*/ 2433133 w 4206653"/>
              <a:gd name="connsiteY69" fmla="*/ 3566538 h 4338661"/>
              <a:gd name="connsiteX70" fmla="*/ 2307403 w 4206653"/>
              <a:gd name="connsiteY70" fmla="*/ 3166488 h 4338661"/>
              <a:gd name="connsiteX71" fmla="*/ 2261683 w 4206653"/>
              <a:gd name="connsiteY71" fmla="*/ 3063618 h 4338661"/>
              <a:gd name="connsiteX72" fmla="*/ 2078803 w 4206653"/>
              <a:gd name="connsiteY72" fmla="*/ 2949318 h 4338661"/>
              <a:gd name="connsiteX73" fmla="*/ 1850203 w 4206653"/>
              <a:gd name="connsiteY73" fmla="*/ 3029328 h 4338661"/>
              <a:gd name="connsiteX74" fmla="*/ 1415863 w 4206653"/>
              <a:gd name="connsiteY74" fmla="*/ 3360798 h 4338661"/>
              <a:gd name="connsiteX75" fmla="*/ 1381573 w 4206653"/>
              <a:gd name="connsiteY75" fmla="*/ 3680838 h 4338661"/>
              <a:gd name="connsiteX76" fmla="*/ 1381573 w 4206653"/>
              <a:gd name="connsiteY76" fmla="*/ 3989448 h 4338661"/>
              <a:gd name="connsiteX77" fmla="*/ 1290133 w 4206653"/>
              <a:gd name="connsiteY77" fmla="*/ 4309488 h 4338661"/>
              <a:gd name="connsiteX78" fmla="*/ 1198693 w 4206653"/>
              <a:gd name="connsiteY78" fmla="*/ 4298058 h 4338661"/>
              <a:gd name="connsiteX79" fmla="*/ 1187263 w 4206653"/>
              <a:gd name="connsiteY79" fmla="*/ 4080888 h 4338661"/>
              <a:gd name="connsiteX80" fmla="*/ 1198693 w 4206653"/>
              <a:gd name="connsiteY80" fmla="*/ 3909438 h 4338661"/>
              <a:gd name="connsiteX81" fmla="*/ 970093 w 4206653"/>
              <a:gd name="connsiteY81" fmla="*/ 3989448 h 4338661"/>
              <a:gd name="connsiteX82" fmla="*/ 718633 w 4206653"/>
              <a:gd name="connsiteY82" fmla="*/ 4069458 h 4338661"/>
              <a:gd name="connsiteX83" fmla="*/ 741493 w 4206653"/>
              <a:gd name="connsiteY83" fmla="*/ 3955158 h 4338661"/>
              <a:gd name="connsiteX84" fmla="*/ 1130113 w 4206653"/>
              <a:gd name="connsiteY84" fmla="*/ 3795138 h 4338661"/>
              <a:gd name="connsiteX85" fmla="*/ 1278703 w 4206653"/>
              <a:gd name="connsiteY85" fmla="*/ 3726558 h 4338661"/>
              <a:gd name="connsiteX86" fmla="*/ 1221553 w 4206653"/>
              <a:gd name="connsiteY86" fmla="*/ 3372228 h 4338661"/>
              <a:gd name="connsiteX87" fmla="*/ 1324423 w 4206653"/>
              <a:gd name="connsiteY87" fmla="*/ 3120768 h 4338661"/>
              <a:gd name="connsiteX88" fmla="*/ 1393003 w 4206653"/>
              <a:gd name="connsiteY88" fmla="*/ 3052188 h 4338661"/>
              <a:gd name="connsiteX89" fmla="*/ 1084393 w 4206653"/>
              <a:gd name="connsiteY89" fmla="*/ 3029328 h 4338661"/>
              <a:gd name="connsiteX90" fmla="*/ 730063 w 4206653"/>
              <a:gd name="connsiteY90" fmla="*/ 2960748 h 4338661"/>
              <a:gd name="connsiteX91" fmla="*/ 375733 w 4206653"/>
              <a:gd name="connsiteY91" fmla="*/ 3132198 h 4338661"/>
              <a:gd name="connsiteX92" fmla="*/ 421453 w 4206653"/>
              <a:gd name="connsiteY92" fmla="*/ 3029328 h 4338661"/>
              <a:gd name="connsiteX93" fmla="*/ 627193 w 4206653"/>
              <a:gd name="connsiteY93" fmla="*/ 2926458 h 4338661"/>
              <a:gd name="connsiteX94" fmla="*/ 810073 w 4206653"/>
              <a:gd name="connsiteY94" fmla="*/ 2755008 h 4338661"/>
              <a:gd name="connsiteX95" fmla="*/ 1152973 w 4206653"/>
              <a:gd name="connsiteY95" fmla="*/ 2777868 h 4338661"/>
              <a:gd name="connsiteX96" fmla="*/ 1461583 w 4206653"/>
              <a:gd name="connsiteY96" fmla="*/ 2823588 h 4338661"/>
              <a:gd name="connsiteX97" fmla="*/ 1953073 w 4206653"/>
              <a:gd name="connsiteY97" fmla="*/ 2663568 h 4338661"/>
              <a:gd name="connsiteX98" fmla="*/ 1701613 w 4206653"/>
              <a:gd name="connsiteY98" fmla="*/ 2263518 h 4338661"/>
              <a:gd name="connsiteX99" fmla="*/ 1690183 w 4206653"/>
              <a:gd name="connsiteY99" fmla="*/ 1966338 h 4338661"/>
              <a:gd name="connsiteX100" fmla="*/ 1381991 w 4206653"/>
              <a:gd name="connsiteY100" fmla="*/ 1841604 h 4338661"/>
              <a:gd name="connsiteX101" fmla="*/ 1095823 w 4206653"/>
              <a:gd name="connsiteY101" fmla="*/ 1714878 h 4338661"/>
              <a:gd name="connsiteX102" fmla="*/ 746507 w 4206653"/>
              <a:gd name="connsiteY102" fmla="*/ 1626415 h 4338661"/>
              <a:gd name="connsiteX103" fmla="*/ 352873 w 4206653"/>
              <a:gd name="connsiteY103" fmla="*/ 1726308 h 4338661"/>
              <a:gd name="connsiteX104" fmla="*/ 113171 w 4206653"/>
              <a:gd name="connsiteY104" fmla="*/ 1763582 h 4338661"/>
              <a:gd name="connsiteX105" fmla="*/ 9973 w 4206653"/>
              <a:gd name="connsiteY105" fmla="*/ 1737738 h 4338661"/>
              <a:gd name="connsiteX106" fmla="*/ 348516 w 4206653"/>
              <a:gd name="connsiteY106" fmla="*/ 1643812 h 4338661"/>
              <a:gd name="connsiteX107" fmla="*/ 653097 w 4206653"/>
              <a:gd name="connsiteY107" fmla="*/ 1543920 h 4338661"/>
              <a:gd name="connsiteX108" fmla="*/ 1072963 w 4206653"/>
              <a:gd name="connsiteY108" fmla="*/ 1612008 h 4338661"/>
              <a:gd name="connsiteX109" fmla="*/ 1244413 w 4206653"/>
              <a:gd name="connsiteY109" fmla="*/ 1657728 h 4338661"/>
              <a:gd name="connsiteX110" fmla="*/ 1205766 w 4206653"/>
              <a:gd name="connsiteY110" fmla="*/ 1451988 h 4338661"/>
              <a:gd name="connsiteX111" fmla="*/ 1046313 w 4206653"/>
              <a:gd name="connsiteY111" fmla="*/ 815409 h 4338661"/>
              <a:gd name="connsiteX112" fmla="*/ 1221553 w 4206653"/>
              <a:gd name="connsiteY112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73263 w 4206653"/>
              <a:gd name="connsiteY23" fmla="*/ 1371978 h 4338661"/>
              <a:gd name="connsiteX24" fmla="*/ 3461833 w 4206653"/>
              <a:gd name="connsiteY24" fmla="*/ 1097658 h 4338661"/>
              <a:gd name="connsiteX25" fmla="*/ 3450403 w 4206653"/>
              <a:gd name="connsiteY25" fmla="*/ 777618 h 4338661"/>
              <a:gd name="connsiteX26" fmla="*/ 3119893 w 4206653"/>
              <a:gd name="connsiteY26" fmla="*/ 321571 h 4338661"/>
              <a:gd name="connsiteX27" fmla="*/ 3497351 w 4206653"/>
              <a:gd name="connsiteY27" fmla="*/ 674883 h 4338661"/>
              <a:gd name="connsiteX28" fmla="*/ 3759013 w 4206653"/>
              <a:gd name="connsiteY28" fmla="*/ 571878 h 4338661"/>
              <a:gd name="connsiteX29" fmla="*/ 3999043 w 4206653"/>
              <a:gd name="connsiteY29" fmla="*/ 91818 h 4338661"/>
              <a:gd name="connsiteX30" fmla="*/ 4033333 w 4206653"/>
              <a:gd name="connsiteY30" fmla="*/ 11808 h 4338661"/>
              <a:gd name="connsiteX31" fmla="*/ 3984569 w 4206653"/>
              <a:gd name="connsiteY31" fmla="*/ 247366 h 4338661"/>
              <a:gd name="connsiteX32" fmla="*/ 3812791 w 4206653"/>
              <a:gd name="connsiteY32" fmla="*/ 647417 h 4338661"/>
              <a:gd name="connsiteX33" fmla="*/ 3541098 w 4206653"/>
              <a:gd name="connsiteY33" fmla="*/ 811409 h 4338661"/>
              <a:gd name="connsiteX34" fmla="*/ 3563719 w 4206653"/>
              <a:gd name="connsiteY34" fmla="*/ 976892 h 4338661"/>
              <a:gd name="connsiteX35" fmla="*/ 3872985 w 4206653"/>
              <a:gd name="connsiteY35" fmla="*/ 881976 h 4338661"/>
              <a:gd name="connsiteX36" fmla="*/ 4200754 w 4206653"/>
              <a:gd name="connsiteY36" fmla="*/ 774136 h 4338661"/>
              <a:gd name="connsiteX37" fmla="*/ 4064251 w 4206653"/>
              <a:gd name="connsiteY37" fmla="*/ 847195 h 4338661"/>
              <a:gd name="connsiteX38" fmla="*/ 3818880 w 4206653"/>
              <a:gd name="connsiteY38" fmla="*/ 991305 h 4338661"/>
              <a:gd name="connsiteX39" fmla="*/ 3658531 w 4206653"/>
              <a:gd name="connsiteY39" fmla="*/ 1093178 h 4338661"/>
              <a:gd name="connsiteX40" fmla="*/ 3622838 w 4206653"/>
              <a:gd name="connsiteY40" fmla="*/ 1221401 h 4338661"/>
              <a:gd name="connsiteX41" fmla="*/ 3577446 w 4206653"/>
              <a:gd name="connsiteY41" fmla="*/ 1500691 h 4338661"/>
              <a:gd name="connsiteX42" fmla="*/ 3461833 w 4206653"/>
              <a:gd name="connsiteY42" fmla="*/ 1726308 h 4338661"/>
              <a:gd name="connsiteX43" fmla="*/ 3278953 w 4206653"/>
              <a:gd name="connsiteY43" fmla="*/ 2034918 h 4338661"/>
              <a:gd name="connsiteX44" fmla="*/ 3233233 w 4206653"/>
              <a:gd name="connsiteY44" fmla="*/ 2309238 h 4338661"/>
              <a:gd name="connsiteX45" fmla="*/ 3404683 w 4206653"/>
              <a:gd name="connsiteY45" fmla="*/ 2457828 h 4338661"/>
              <a:gd name="connsiteX46" fmla="*/ 3759013 w 4206653"/>
              <a:gd name="connsiteY46" fmla="*/ 2663568 h 4338661"/>
              <a:gd name="connsiteX47" fmla="*/ 4079053 w 4206653"/>
              <a:gd name="connsiteY47" fmla="*/ 2777868 h 4338661"/>
              <a:gd name="connsiteX48" fmla="*/ 4079053 w 4206653"/>
              <a:gd name="connsiteY48" fmla="*/ 2880738 h 4338661"/>
              <a:gd name="connsiteX49" fmla="*/ 3770443 w 4206653"/>
              <a:gd name="connsiteY49" fmla="*/ 2869308 h 4338661"/>
              <a:gd name="connsiteX50" fmla="*/ 3404683 w 4206653"/>
              <a:gd name="connsiteY50" fmla="*/ 2732148 h 4338661"/>
              <a:gd name="connsiteX51" fmla="*/ 3084643 w 4206653"/>
              <a:gd name="connsiteY51" fmla="*/ 2663568 h 4338661"/>
              <a:gd name="connsiteX52" fmla="*/ 2958913 w 4206653"/>
              <a:gd name="connsiteY52" fmla="*/ 2697858 h 4338661"/>
              <a:gd name="connsiteX53" fmla="*/ 2821753 w 4206653"/>
              <a:gd name="connsiteY53" fmla="*/ 2823588 h 4338661"/>
              <a:gd name="connsiteX54" fmla="*/ 2764603 w 4206653"/>
              <a:gd name="connsiteY54" fmla="*/ 2995038 h 4338661"/>
              <a:gd name="connsiteX55" fmla="*/ 2970343 w 4206653"/>
              <a:gd name="connsiteY55" fmla="*/ 3132198 h 4338661"/>
              <a:gd name="connsiteX56" fmla="*/ 3176083 w 4206653"/>
              <a:gd name="connsiteY56" fmla="*/ 3269358 h 4338661"/>
              <a:gd name="connsiteX57" fmla="*/ 3347533 w 4206653"/>
              <a:gd name="connsiteY57" fmla="*/ 3303648 h 4338661"/>
              <a:gd name="connsiteX58" fmla="*/ 3267523 w 4206653"/>
              <a:gd name="connsiteY58" fmla="*/ 3395088 h 4338661"/>
              <a:gd name="connsiteX59" fmla="*/ 3004633 w 4206653"/>
              <a:gd name="connsiteY59" fmla="*/ 3303648 h 4338661"/>
              <a:gd name="connsiteX60" fmla="*/ 2753173 w 4206653"/>
              <a:gd name="connsiteY60" fmla="*/ 3189348 h 4338661"/>
              <a:gd name="connsiteX61" fmla="*/ 2638873 w 4206653"/>
              <a:gd name="connsiteY61" fmla="*/ 3097908 h 4338661"/>
              <a:gd name="connsiteX62" fmla="*/ 2570293 w 4206653"/>
              <a:gd name="connsiteY62" fmla="*/ 3109338 h 4338661"/>
              <a:gd name="connsiteX63" fmla="*/ 2558863 w 4206653"/>
              <a:gd name="connsiteY63" fmla="*/ 3326508 h 4338661"/>
              <a:gd name="connsiteX64" fmla="*/ 2673163 w 4206653"/>
              <a:gd name="connsiteY64" fmla="*/ 3555108 h 4338661"/>
              <a:gd name="connsiteX65" fmla="*/ 2730313 w 4206653"/>
              <a:gd name="connsiteY65" fmla="*/ 4023738 h 4338661"/>
              <a:gd name="connsiteX66" fmla="*/ 2696023 w 4206653"/>
              <a:gd name="connsiteY66" fmla="*/ 4183758 h 4338661"/>
              <a:gd name="connsiteX67" fmla="*/ 2536003 w 4206653"/>
              <a:gd name="connsiteY67" fmla="*/ 4138038 h 4338661"/>
              <a:gd name="connsiteX68" fmla="*/ 2536003 w 4206653"/>
              <a:gd name="connsiteY68" fmla="*/ 3909438 h 4338661"/>
              <a:gd name="connsiteX69" fmla="*/ 2433133 w 4206653"/>
              <a:gd name="connsiteY69" fmla="*/ 3566538 h 4338661"/>
              <a:gd name="connsiteX70" fmla="*/ 2307403 w 4206653"/>
              <a:gd name="connsiteY70" fmla="*/ 3166488 h 4338661"/>
              <a:gd name="connsiteX71" fmla="*/ 2261683 w 4206653"/>
              <a:gd name="connsiteY71" fmla="*/ 3063618 h 4338661"/>
              <a:gd name="connsiteX72" fmla="*/ 2078803 w 4206653"/>
              <a:gd name="connsiteY72" fmla="*/ 2949318 h 4338661"/>
              <a:gd name="connsiteX73" fmla="*/ 1850203 w 4206653"/>
              <a:gd name="connsiteY73" fmla="*/ 3029328 h 4338661"/>
              <a:gd name="connsiteX74" fmla="*/ 1415863 w 4206653"/>
              <a:gd name="connsiteY74" fmla="*/ 3360798 h 4338661"/>
              <a:gd name="connsiteX75" fmla="*/ 1381573 w 4206653"/>
              <a:gd name="connsiteY75" fmla="*/ 3680838 h 4338661"/>
              <a:gd name="connsiteX76" fmla="*/ 1381573 w 4206653"/>
              <a:gd name="connsiteY76" fmla="*/ 3989448 h 4338661"/>
              <a:gd name="connsiteX77" fmla="*/ 1290133 w 4206653"/>
              <a:gd name="connsiteY77" fmla="*/ 4309488 h 4338661"/>
              <a:gd name="connsiteX78" fmla="*/ 1198693 w 4206653"/>
              <a:gd name="connsiteY78" fmla="*/ 4298058 h 4338661"/>
              <a:gd name="connsiteX79" fmla="*/ 1187263 w 4206653"/>
              <a:gd name="connsiteY79" fmla="*/ 4080888 h 4338661"/>
              <a:gd name="connsiteX80" fmla="*/ 1198693 w 4206653"/>
              <a:gd name="connsiteY80" fmla="*/ 3909438 h 4338661"/>
              <a:gd name="connsiteX81" fmla="*/ 970093 w 4206653"/>
              <a:gd name="connsiteY81" fmla="*/ 3989448 h 4338661"/>
              <a:gd name="connsiteX82" fmla="*/ 718633 w 4206653"/>
              <a:gd name="connsiteY82" fmla="*/ 4069458 h 4338661"/>
              <a:gd name="connsiteX83" fmla="*/ 741493 w 4206653"/>
              <a:gd name="connsiteY83" fmla="*/ 3955158 h 4338661"/>
              <a:gd name="connsiteX84" fmla="*/ 1130113 w 4206653"/>
              <a:gd name="connsiteY84" fmla="*/ 3795138 h 4338661"/>
              <a:gd name="connsiteX85" fmla="*/ 1278703 w 4206653"/>
              <a:gd name="connsiteY85" fmla="*/ 3726558 h 4338661"/>
              <a:gd name="connsiteX86" fmla="*/ 1221553 w 4206653"/>
              <a:gd name="connsiteY86" fmla="*/ 3372228 h 4338661"/>
              <a:gd name="connsiteX87" fmla="*/ 1324423 w 4206653"/>
              <a:gd name="connsiteY87" fmla="*/ 3120768 h 4338661"/>
              <a:gd name="connsiteX88" fmla="*/ 1393003 w 4206653"/>
              <a:gd name="connsiteY88" fmla="*/ 3052188 h 4338661"/>
              <a:gd name="connsiteX89" fmla="*/ 1084393 w 4206653"/>
              <a:gd name="connsiteY89" fmla="*/ 3029328 h 4338661"/>
              <a:gd name="connsiteX90" fmla="*/ 730063 w 4206653"/>
              <a:gd name="connsiteY90" fmla="*/ 2960748 h 4338661"/>
              <a:gd name="connsiteX91" fmla="*/ 375733 w 4206653"/>
              <a:gd name="connsiteY91" fmla="*/ 3132198 h 4338661"/>
              <a:gd name="connsiteX92" fmla="*/ 421453 w 4206653"/>
              <a:gd name="connsiteY92" fmla="*/ 3029328 h 4338661"/>
              <a:gd name="connsiteX93" fmla="*/ 627193 w 4206653"/>
              <a:gd name="connsiteY93" fmla="*/ 2926458 h 4338661"/>
              <a:gd name="connsiteX94" fmla="*/ 810073 w 4206653"/>
              <a:gd name="connsiteY94" fmla="*/ 2755008 h 4338661"/>
              <a:gd name="connsiteX95" fmla="*/ 1152973 w 4206653"/>
              <a:gd name="connsiteY95" fmla="*/ 2777868 h 4338661"/>
              <a:gd name="connsiteX96" fmla="*/ 1461583 w 4206653"/>
              <a:gd name="connsiteY96" fmla="*/ 2823588 h 4338661"/>
              <a:gd name="connsiteX97" fmla="*/ 1953073 w 4206653"/>
              <a:gd name="connsiteY97" fmla="*/ 2663568 h 4338661"/>
              <a:gd name="connsiteX98" fmla="*/ 1701613 w 4206653"/>
              <a:gd name="connsiteY98" fmla="*/ 2263518 h 4338661"/>
              <a:gd name="connsiteX99" fmla="*/ 1690183 w 4206653"/>
              <a:gd name="connsiteY99" fmla="*/ 1966338 h 4338661"/>
              <a:gd name="connsiteX100" fmla="*/ 1381991 w 4206653"/>
              <a:gd name="connsiteY100" fmla="*/ 1841604 h 4338661"/>
              <a:gd name="connsiteX101" fmla="*/ 1095823 w 4206653"/>
              <a:gd name="connsiteY101" fmla="*/ 1714878 h 4338661"/>
              <a:gd name="connsiteX102" fmla="*/ 746507 w 4206653"/>
              <a:gd name="connsiteY102" fmla="*/ 1626415 h 4338661"/>
              <a:gd name="connsiteX103" fmla="*/ 352873 w 4206653"/>
              <a:gd name="connsiteY103" fmla="*/ 1726308 h 4338661"/>
              <a:gd name="connsiteX104" fmla="*/ 113171 w 4206653"/>
              <a:gd name="connsiteY104" fmla="*/ 1763582 h 4338661"/>
              <a:gd name="connsiteX105" fmla="*/ 9973 w 4206653"/>
              <a:gd name="connsiteY105" fmla="*/ 1737738 h 4338661"/>
              <a:gd name="connsiteX106" fmla="*/ 348516 w 4206653"/>
              <a:gd name="connsiteY106" fmla="*/ 1643812 h 4338661"/>
              <a:gd name="connsiteX107" fmla="*/ 653097 w 4206653"/>
              <a:gd name="connsiteY107" fmla="*/ 1543920 h 4338661"/>
              <a:gd name="connsiteX108" fmla="*/ 1072963 w 4206653"/>
              <a:gd name="connsiteY108" fmla="*/ 1612008 h 4338661"/>
              <a:gd name="connsiteX109" fmla="*/ 1244413 w 4206653"/>
              <a:gd name="connsiteY109" fmla="*/ 1657728 h 4338661"/>
              <a:gd name="connsiteX110" fmla="*/ 1205766 w 4206653"/>
              <a:gd name="connsiteY110" fmla="*/ 1451988 h 4338661"/>
              <a:gd name="connsiteX111" fmla="*/ 1046313 w 4206653"/>
              <a:gd name="connsiteY111" fmla="*/ 815409 h 4338661"/>
              <a:gd name="connsiteX112" fmla="*/ 1221553 w 4206653"/>
              <a:gd name="connsiteY112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73263 w 4206653"/>
              <a:gd name="connsiteY23" fmla="*/ 1371978 h 4338661"/>
              <a:gd name="connsiteX24" fmla="*/ 3461833 w 4206653"/>
              <a:gd name="connsiteY24" fmla="*/ 1097658 h 4338661"/>
              <a:gd name="connsiteX25" fmla="*/ 3450403 w 4206653"/>
              <a:gd name="connsiteY25" fmla="*/ 777618 h 4338661"/>
              <a:gd name="connsiteX26" fmla="*/ 3119893 w 4206653"/>
              <a:gd name="connsiteY26" fmla="*/ 321571 h 4338661"/>
              <a:gd name="connsiteX27" fmla="*/ 3497351 w 4206653"/>
              <a:gd name="connsiteY27" fmla="*/ 674883 h 4338661"/>
              <a:gd name="connsiteX28" fmla="*/ 3759013 w 4206653"/>
              <a:gd name="connsiteY28" fmla="*/ 571878 h 4338661"/>
              <a:gd name="connsiteX29" fmla="*/ 3999043 w 4206653"/>
              <a:gd name="connsiteY29" fmla="*/ 91818 h 4338661"/>
              <a:gd name="connsiteX30" fmla="*/ 4033333 w 4206653"/>
              <a:gd name="connsiteY30" fmla="*/ 11808 h 4338661"/>
              <a:gd name="connsiteX31" fmla="*/ 3984569 w 4206653"/>
              <a:gd name="connsiteY31" fmla="*/ 247366 h 4338661"/>
              <a:gd name="connsiteX32" fmla="*/ 3812791 w 4206653"/>
              <a:gd name="connsiteY32" fmla="*/ 647417 h 4338661"/>
              <a:gd name="connsiteX33" fmla="*/ 3541098 w 4206653"/>
              <a:gd name="connsiteY33" fmla="*/ 811409 h 4338661"/>
              <a:gd name="connsiteX34" fmla="*/ 3589623 w 4206653"/>
              <a:gd name="connsiteY34" fmla="*/ 967947 h 4338661"/>
              <a:gd name="connsiteX35" fmla="*/ 3872985 w 4206653"/>
              <a:gd name="connsiteY35" fmla="*/ 881976 h 4338661"/>
              <a:gd name="connsiteX36" fmla="*/ 4200754 w 4206653"/>
              <a:gd name="connsiteY36" fmla="*/ 774136 h 4338661"/>
              <a:gd name="connsiteX37" fmla="*/ 4064251 w 4206653"/>
              <a:gd name="connsiteY37" fmla="*/ 847195 h 4338661"/>
              <a:gd name="connsiteX38" fmla="*/ 3818880 w 4206653"/>
              <a:gd name="connsiteY38" fmla="*/ 991305 h 4338661"/>
              <a:gd name="connsiteX39" fmla="*/ 3658531 w 4206653"/>
              <a:gd name="connsiteY39" fmla="*/ 1093178 h 4338661"/>
              <a:gd name="connsiteX40" fmla="*/ 3622838 w 4206653"/>
              <a:gd name="connsiteY40" fmla="*/ 1221401 h 4338661"/>
              <a:gd name="connsiteX41" fmla="*/ 3577446 w 4206653"/>
              <a:gd name="connsiteY41" fmla="*/ 1500691 h 4338661"/>
              <a:gd name="connsiteX42" fmla="*/ 3461833 w 4206653"/>
              <a:gd name="connsiteY42" fmla="*/ 1726308 h 4338661"/>
              <a:gd name="connsiteX43" fmla="*/ 3278953 w 4206653"/>
              <a:gd name="connsiteY43" fmla="*/ 2034918 h 4338661"/>
              <a:gd name="connsiteX44" fmla="*/ 3233233 w 4206653"/>
              <a:gd name="connsiteY44" fmla="*/ 2309238 h 4338661"/>
              <a:gd name="connsiteX45" fmla="*/ 3404683 w 4206653"/>
              <a:gd name="connsiteY45" fmla="*/ 2457828 h 4338661"/>
              <a:gd name="connsiteX46" fmla="*/ 3759013 w 4206653"/>
              <a:gd name="connsiteY46" fmla="*/ 2663568 h 4338661"/>
              <a:gd name="connsiteX47" fmla="*/ 4079053 w 4206653"/>
              <a:gd name="connsiteY47" fmla="*/ 2777868 h 4338661"/>
              <a:gd name="connsiteX48" fmla="*/ 4079053 w 4206653"/>
              <a:gd name="connsiteY48" fmla="*/ 2880738 h 4338661"/>
              <a:gd name="connsiteX49" fmla="*/ 3770443 w 4206653"/>
              <a:gd name="connsiteY49" fmla="*/ 2869308 h 4338661"/>
              <a:gd name="connsiteX50" fmla="*/ 3404683 w 4206653"/>
              <a:gd name="connsiteY50" fmla="*/ 2732148 h 4338661"/>
              <a:gd name="connsiteX51" fmla="*/ 3084643 w 4206653"/>
              <a:gd name="connsiteY51" fmla="*/ 2663568 h 4338661"/>
              <a:gd name="connsiteX52" fmla="*/ 2958913 w 4206653"/>
              <a:gd name="connsiteY52" fmla="*/ 2697858 h 4338661"/>
              <a:gd name="connsiteX53" fmla="*/ 2821753 w 4206653"/>
              <a:gd name="connsiteY53" fmla="*/ 2823588 h 4338661"/>
              <a:gd name="connsiteX54" fmla="*/ 2764603 w 4206653"/>
              <a:gd name="connsiteY54" fmla="*/ 2995038 h 4338661"/>
              <a:gd name="connsiteX55" fmla="*/ 2970343 w 4206653"/>
              <a:gd name="connsiteY55" fmla="*/ 3132198 h 4338661"/>
              <a:gd name="connsiteX56" fmla="*/ 3176083 w 4206653"/>
              <a:gd name="connsiteY56" fmla="*/ 3269358 h 4338661"/>
              <a:gd name="connsiteX57" fmla="*/ 3347533 w 4206653"/>
              <a:gd name="connsiteY57" fmla="*/ 3303648 h 4338661"/>
              <a:gd name="connsiteX58" fmla="*/ 3267523 w 4206653"/>
              <a:gd name="connsiteY58" fmla="*/ 3395088 h 4338661"/>
              <a:gd name="connsiteX59" fmla="*/ 3004633 w 4206653"/>
              <a:gd name="connsiteY59" fmla="*/ 3303648 h 4338661"/>
              <a:gd name="connsiteX60" fmla="*/ 2753173 w 4206653"/>
              <a:gd name="connsiteY60" fmla="*/ 3189348 h 4338661"/>
              <a:gd name="connsiteX61" fmla="*/ 2638873 w 4206653"/>
              <a:gd name="connsiteY61" fmla="*/ 3097908 h 4338661"/>
              <a:gd name="connsiteX62" fmla="*/ 2570293 w 4206653"/>
              <a:gd name="connsiteY62" fmla="*/ 3109338 h 4338661"/>
              <a:gd name="connsiteX63" fmla="*/ 2558863 w 4206653"/>
              <a:gd name="connsiteY63" fmla="*/ 3326508 h 4338661"/>
              <a:gd name="connsiteX64" fmla="*/ 2673163 w 4206653"/>
              <a:gd name="connsiteY64" fmla="*/ 3555108 h 4338661"/>
              <a:gd name="connsiteX65" fmla="*/ 2730313 w 4206653"/>
              <a:gd name="connsiteY65" fmla="*/ 4023738 h 4338661"/>
              <a:gd name="connsiteX66" fmla="*/ 2696023 w 4206653"/>
              <a:gd name="connsiteY66" fmla="*/ 4183758 h 4338661"/>
              <a:gd name="connsiteX67" fmla="*/ 2536003 w 4206653"/>
              <a:gd name="connsiteY67" fmla="*/ 4138038 h 4338661"/>
              <a:gd name="connsiteX68" fmla="*/ 2536003 w 4206653"/>
              <a:gd name="connsiteY68" fmla="*/ 3909438 h 4338661"/>
              <a:gd name="connsiteX69" fmla="*/ 2433133 w 4206653"/>
              <a:gd name="connsiteY69" fmla="*/ 3566538 h 4338661"/>
              <a:gd name="connsiteX70" fmla="*/ 2307403 w 4206653"/>
              <a:gd name="connsiteY70" fmla="*/ 3166488 h 4338661"/>
              <a:gd name="connsiteX71" fmla="*/ 2261683 w 4206653"/>
              <a:gd name="connsiteY71" fmla="*/ 3063618 h 4338661"/>
              <a:gd name="connsiteX72" fmla="*/ 2078803 w 4206653"/>
              <a:gd name="connsiteY72" fmla="*/ 2949318 h 4338661"/>
              <a:gd name="connsiteX73" fmla="*/ 1850203 w 4206653"/>
              <a:gd name="connsiteY73" fmla="*/ 3029328 h 4338661"/>
              <a:gd name="connsiteX74" fmla="*/ 1415863 w 4206653"/>
              <a:gd name="connsiteY74" fmla="*/ 3360798 h 4338661"/>
              <a:gd name="connsiteX75" fmla="*/ 1381573 w 4206653"/>
              <a:gd name="connsiteY75" fmla="*/ 3680838 h 4338661"/>
              <a:gd name="connsiteX76" fmla="*/ 1381573 w 4206653"/>
              <a:gd name="connsiteY76" fmla="*/ 3989448 h 4338661"/>
              <a:gd name="connsiteX77" fmla="*/ 1290133 w 4206653"/>
              <a:gd name="connsiteY77" fmla="*/ 4309488 h 4338661"/>
              <a:gd name="connsiteX78" fmla="*/ 1198693 w 4206653"/>
              <a:gd name="connsiteY78" fmla="*/ 4298058 h 4338661"/>
              <a:gd name="connsiteX79" fmla="*/ 1187263 w 4206653"/>
              <a:gd name="connsiteY79" fmla="*/ 4080888 h 4338661"/>
              <a:gd name="connsiteX80" fmla="*/ 1198693 w 4206653"/>
              <a:gd name="connsiteY80" fmla="*/ 3909438 h 4338661"/>
              <a:gd name="connsiteX81" fmla="*/ 970093 w 4206653"/>
              <a:gd name="connsiteY81" fmla="*/ 3989448 h 4338661"/>
              <a:gd name="connsiteX82" fmla="*/ 718633 w 4206653"/>
              <a:gd name="connsiteY82" fmla="*/ 4069458 h 4338661"/>
              <a:gd name="connsiteX83" fmla="*/ 741493 w 4206653"/>
              <a:gd name="connsiteY83" fmla="*/ 3955158 h 4338661"/>
              <a:gd name="connsiteX84" fmla="*/ 1130113 w 4206653"/>
              <a:gd name="connsiteY84" fmla="*/ 3795138 h 4338661"/>
              <a:gd name="connsiteX85" fmla="*/ 1278703 w 4206653"/>
              <a:gd name="connsiteY85" fmla="*/ 3726558 h 4338661"/>
              <a:gd name="connsiteX86" fmla="*/ 1221553 w 4206653"/>
              <a:gd name="connsiteY86" fmla="*/ 3372228 h 4338661"/>
              <a:gd name="connsiteX87" fmla="*/ 1324423 w 4206653"/>
              <a:gd name="connsiteY87" fmla="*/ 3120768 h 4338661"/>
              <a:gd name="connsiteX88" fmla="*/ 1393003 w 4206653"/>
              <a:gd name="connsiteY88" fmla="*/ 3052188 h 4338661"/>
              <a:gd name="connsiteX89" fmla="*/ 1084393 w 4206653"/>
              <a:gd name="connsiteY89" fmla="*/ 3029328 h 4338661"/>
              <a:gd name="connsiteX90" fmla="*/ 730063 w 4206653"/>
              <a:gd name="connsiteY90" fmla="*/ 2960748 h 4338661"/>
              <a:gd name="connsiteX91" fmla="*/ 375733 w 4206653"/>
              <a:gd name="connsiteY91" fmla="*/ 3132198 h 4338661"/>
              <a:gd name="connsiteX92" fmla="*/ 421453 w 4206653"/>
              <a:gd name="connsiteY92" fmla="*/ 3029328 h 4338661"/>
              <a:gd name="connsiteX93" fmla="*/ 627193 w 4206653"/>
              <a:gd name="connsiteY93" fmla="*/ 2926458 h 4338661"/>
              <a:gd name="connsiteX94" fmla="*/ 810073 w 4206653"/>
              <a:gd name="connsiteY94" fmla="*/ 2755008 h 4338661"/>
              <a:gd name="connsiteX95" fmla="*/ 1152973 w 4206653"/>
              <a:gd name="connsiteY95" fmla="*/ 2777868 h 4338661"/>
              <a:gd name="connsiteX96" fmla="*/ 1461583 w 4206653"/>
              <a:gd name="connsiteY96" fmla="*/ 2823588 h 4338661"/>
              <a:gd name="connsiteX97" fmla="*/ 1953073 w 4206653"/>
              <a:gd name="connsiteY97" fmla="*/ 2663568 h 4338661"/>
              <a:gd name="connsiteX98" fmla="*/ 1701613 w 4206653"/>
              <a:gd name="connsiteY98" fmla="*/ 2263518 h 4338661"/>
              <a:gd name="connsiteX99" fmla="*/ 1690183 w 4206653"/>
              <a:gd name="connsiteY99" fmla="*/ 1966338 h 4338661"/>
              <a:gd name="connsiteX100" fmla="*/ 1381991 w 4206653"/>
              <a:gd name="connsiteY100" fmla="*/ 1841604 h 4338661"/>
              <a:gd name="connsiteX101" fmla="*/ 1095823 w 4206653"/>
              <a:gd name="connsiteY101" fmla="*/ 1714878 h 4338661"/>
              <a:gd name="connsiteX102" fmla="*/ 746507 w 4206653"/>
              <a:gd name="connsiteY102" fmla="*/ 1626415 h 4338661"/>
              <a:gd name="connsiteX103" fmla="*/ 352873 w 4206653"/>
              <a:gd name="connsiteY103" fmla="*/ 1726308 h 4338661"/>
              <a:gd name="connsiteX104" fmla="*/ 113171 w 4206653"/>
              <a:gd name="connsiteY104" fmla="*/ 1763582 h 4338661"/>
              <a:gd name="connsiteX105" fmla="*/ 9973 w 4206653"/>
              <a:gd name="connsiteY105" fmla="*/ 1737738 h 4338661"/>
              <a:gd name="connsiteX106" fmla="*/ 348516 w 4206653"/>
              <a:gd name="connsiteY106" fmla="*/ 1643812 h 4338661"/>
              <a:gd name="connsiteX107" fmla="*/ 653097 w 4206653"/>
              <a:gd name="connsiteY107" fmla="*/ 1543920 h 4338661"/>
              <a:gd name="connsiteX108" fmla="*/ 1072963 w 4206653"/>
              <a:gd name="connsiteY108" fmla="*/ 1612008 h 4338661"/>
              <a:gd name="connsiteX109" fmla="*/ 1244413 w 4206653"/>
              <a:gd name="connsiteY109" fmla="*/ 1657728 h 4338661"/>
              <a:gd name="connsiteX110" fmla="*/ 1205766 w 4206653"/>
              <a:gd name="connsiteY110" fmla="*/ 1451988 h 4338661"/>
              <a:gd name="connsiteX111" fmla="*/ 1046313 w 4206653"/>
              <a:gd name="connsiteY111" fmla="*/ 815409 h 4338661"/>
              <a:gd name="connsiteX112" fmla="*/ 1221553 w 4206653"/>
              <a:gd name="connsiteY112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73263 w 4206653"/>
              <a:gd name="connsiteY23" fmla="*/ 1371978 h 4338661"/>
              <a:gd name="connsiteX24" fmla="*/ 3461833 w 4206653"/>
              <a:gd name="connsiteY24" fmla="*/ 1097658 h 4338661"/>
              <a:gd name="connsiteX25" fmla="*/ 3450403 w 4206653"/>
              <a:gd name="connsiteY25" fmla="*/ 777618 h 4338661"/>
              <a:gd name="connsiteX26" fmla="*/ 3119893 w 4206653"/>
              <a:gd name="connsiteY26" fmla="*/ 321571 h 4338661"/>
              <a:gd name="connsiteX27" fmla="*/ 3497351 w 4206653"/>
              <a:gd name="connsiteY27" fmla="*/ 674883 h 4338661"/>
              <a:gd name="connsiteX28" fmla="*/ 3759013 w 4206653"/>
              <a:gd name="connsiteY28" fmla="*/ 571878 h 4338661"/>
              <a:gd name="connsiteX29" fmla="*/ 3999043 w 4206653"/>
              <a:gd name="connsiteY29" fmla="*/ 91818 h 4338661"/>
              <a:gd name="connsiteX30" fmla="*/ 4033333 w 4206653"/>
              <a:gd name="connsiteY30" fmla="*/ 11808 h 4338661"/>
              <a:gd name="connsiteX31" fmla="*/ 3984569 w 4206653"/>
              <a:gd name="connsiteY31" fmla="*/ 247366 h 4338661"/>
              <a:gd name="connsiteX32" fmla="*/ 3812791 w 4206653"/>
              <a:gd name="connsiteY32" fmla="*/ 647417 h 4338661"/>
              <a:gd name="connsiteX33" fmla="*/ 3589205 w 4206653"/>
              <a:gd name="connsiteY33" fmla="*/ 829298 h 4338661"/>
              <a:gd name="connsiteX34" fmla="*/ 3589623 w 4206653"/>
              <a:gd name="connsiteY34" fmla="*/ 967947 h 4338661"/>
              <a:gd name="connsiteX35" fmla="*/ 3872985 w 4206653"/>
              <a:gd name="connsiteY35" fmla="*/ 881976 h 4338661"/>
              <a:gd name="connsiteX36" fmla="*/ 4200754 w 4206653"/>
              <a:gd name="connsiteY36" fmla="*/ 774136 h 4338661"/>
              <a:gd name="connsiteX37" fmla="*/ 4064251 w 4206653"/>
              <a:gd name="connsiteY37" fmla="*/ 847195 h 4338661"/>
              <a:gd name="connsiteX38" fmla="*/ 3818880 w 4206653"/>
              <a:gd name="connsiteY38" fmla="*/ 991305 h 4338661"/>
              <a:gd name="connsiteX39" fmla="*/ 3658531 w 4206653"/>
              <a:gd name="connsiteY39" fmla="*/ 1093178 h 4338661"/>
              <a:gd name="connsiteX40" fmla="*/ 3622838 w 4206653"/>
              <a:gd name="connsiteY40" fmla="*/ 1221401 h 4338661"/>
              <a:gd name="connsiteX41" fmla="*/ 3577446 w 4206653"/>
              <a:gd name="connsiteY41" fmla="*/ 1500691 h 4338661"/>
              <a:gd name="connsiteX42" fmla="*/ 3461833 w 4206653"/>
              <a:gd name="connsiteY42" fmla="*/ 1726308 h 4338661"/>
              <a:gd name="connsiteX43" fmla="*/ 3278953 w 4206653"/>
              <a:gd name="connsiteY43" fmla="*/ 2034918 h 4338661"/>
              <a:gd name="connsiteX44" fmla="*/ 3233233 w 4206653"/>
              <a:gd name="connsiteY44" fmla="*/ 2309238 h 4338661"/>
              <a:gd name="connsiteX45" fmla="*/ 3404683 w 4206653"/>
              <a:gd name="connsiteY45" fmla="*/ 2457828 h 4338661"/>
              <a:gd name="connsiteX46" fmla="*/ 3759013 w 4206653"/>
              <a:gd name="connsiteY46" fmla="*/ 2663568 h 4338661"/>
              <a:gd name="connsiteX47" fmla="*/ 4079053 w 4206653"/>
              <a:gd name="connsiteY47" fmla="*/ 2777868 h 4338661"/>
              <a:gd name="connsiteX48" fmla="*/ 4079053 w 4206653"/>
              <a:gd name="connsiteY48" fmla="*/ 2880738 h 4338661"/>
              <a:gd name="connsiteX49" fmla="*/ 3770443 w 4206653"/>
              <a:gd name="connsiteY49" fmla="*/ 2869308 h 4338661"/>
              <a:gd name="connsiteX50" fmla="*/ 3404683 w 4206653"/>
              <a:gd name="connsiteY50" fmla="*/ 2732148 h 4338661"/>
              <a:gd name="connsiteX51" fmla="*/ 3084643 w 4206653"/>
              <a:gd name="connsiteY51" fmla="*/ 2663568 h 4338661"/>
              <a:gd name="connsiteX52" fmla="*/ 2958913 w 4206653"/>
              <a:gd name="connsiteY52" fmla="*/ 2697858 h 4338661"/>
              <a:gd name="connsiteX53" fmla="*/ 2821753 w 4206653"/>
              <a:gd name="connsiteY53" fmla="*/ 2823588 h 4338661"/>
              <a:gd name="connsiteX54" fmla="*/ 2764603 w 4206653"/>
              <a:gd name="connsiteY54" fmla="*/ 2995038 h 4338661"/>
              <a:gd name="connsiteX55" fmla="*/ 2970343 w 4206653"/>
              <a:gd name="connsiteY55" fmla="*/ 3132198 h 4338661"/>
              <a:gd name="connsiteX56" fmla="*/ 3176083 w 4206653"/>
              <a:gd name="connsiteY56" fmla="*/ 3269358 h 4338661"/>
              <a:gd name="connsiteX57" fmla="*/ 3347533 w 4206653"/>
              <a:gd name="connsiteY57" fmla="*/ 3303648 h 4338661"/>
              <a:gd name="connsiteX58" fmla="*/ 3267523 w 4206653"/>
              <a:gd name="connsiteY58" fmla="*/ 3395088 h 4338661"/>
              <a:gd name="connsiteX59" fmla="*/ 3004633 w 4206653"/>
              <a:gd name="connsiteY59" fmla="*/ 3303648 h 4338661"/>
              <a:gd name="connsiteX60" fmla="*/ 2753173 w 4206653"/>
              <a:gd name="connsiteY60" fmla="*/ 3189348 h 4338661"/>
              <a:gd name="connsiteX61" fmla="*/ 2638873 w 4206653"/>
              <a:gd name="connsiteY61" fmla="*/ 3097908 h 4338661"/>
              <a:gd name="connsiteX62" fmla="*/ 2570293 w 4206653"/>
              <a:gd name="connsiteY62" fmla="*/ 3109338 h 4338661"/>
              <a:gd name="connsiteX63" fmla="*/ 2558863 w 4206653"/>
              <a:gd name="connsiteY63" fmla="*/ 3326508 h 4338661"/>
              <a:gd name="connsiteX64" fmla="*/ 2673163 w 4206653"/>
              <a:gd name="connsiteY64" fmla="*/ 3555108 h 4338661"/>
              <a:gd name="connsiteX65" fmla="*/ 2730313 w 4206653"/>
              <a:gd name="connsiteY65" fmla="*/ 4023738 h 4338661"/>
              <a:gd name="connsiteX66" fmla="*/ 2696023 w 4206653"/>
              <a:gd name="connsiteY66" fmla="*/ 4183758 h 4338661"/>
              <a:gd name="connsiteX67" fmla="*/ 2536003 w 4206653"/>
              <a:gd name="connsiteY67" fmla="*/ 4138038 h 4338661"/>
              <a:gd name="connsiteX68" fmla="*/ 2536003 w 4206653"/>
              <a:gd name="connsiteY68" fmla="*/ 3909438 h 4338661"/>
              <a:gd name="connsiteX69" fmla="*/ 2433133 w 4206653"/>
              <a:gd name="connsiteY69" fmla="*/ 3566538 h 4338661"/>
              <a:gd name="connsiteX70" fmla="*/ 2307403 w 4206653"/>
              <a:gd name="connsiteY70" fmla="*/ 3166488 h 4338661"/>
              <a:gd name="connsiteX71" fmla="*/ 2261683 w 4206653"/>
              <a:gd name="connsiteY71" fmla="*/ 3063618 h 4338661"/>
              <a:gd name="connsiteX72" fmla="*/ 2078803 w 4206653"/>
              <a:gd name="connsiteY72" fmla="*/ 2949318 h 4338661"/>
              <a:gd name="connsiteX73" fmla="*/ 1850203 w 4206653"/>
              <a:gd name="connsiteY73" fmla="*/ 3029328 h 4338661"/>
              <a:gd name="connsiteX74" fmla="*/ 1415863 w 4206653"/>
              <a:gd name="connsiteY74" fmla="*/ 3360798 h 4338661"/>
              <a:gd name="connsiteX75" fmla="*/ 1381573 w 4206653"/>
              <a:gd name="connsiteY75" fmla="*/ 3680838 h 4338661"/>
              <a:gd name="connsiteX76" fmla="*/ 1381573 w 4206653"/>
              <a:gd name="connsiteY76" fmla="*/ 3989448 h 4338661"/>
              <a:gd name="connsiteX77" fmla="*/ 1290133 w 4206653"/>
              <a:gd name="connsiteY77" fmla="*/ 4309488 h 4338661"/>
              <a:gd name="connsiteX78" fmla="*/ 1198693 w 4206653"/>
              <a:gd name="connsiteY78" fmla="*/ 4298058 h 4338661"/>
              <a:gd name="connsiteX79" fmla="*/ 1187263 w 4206653"/>
              <a:gd name="connsiteY79" fmla="*/ 4080888 h 4338661"/>
              <a:gd name="connsiteX80" fmla="*/ 1198693 w 4206653"/>
              <a:gd name="connsiteY80" fmla="*/ 3909438 h 4338661"/>
              <a:gd name="connsiteX81" fmla="*/ 970093 w 4206653"/>
              <a:gd name="connsiteY81" fmla="*/ 3989448 h 4338661"/>
              <a:gd name="connsiteX82" fmla="*/ 718633 w 4206653"/>
              <a:gd name="connsiteY82" fmla="*/ 4069458 h 4338661"/>
              <a:gd name="connsiteX83" fmla="*/ 741493 w 4206653"/>
              <a:gd name="connsiteY83" fmla="*/ 3955158 h 4338661"/>
              <a:gd name="connsiteX84" fmla="*/ 1130113 w 4206653"/>
              <a:gd name="connsiteY84" fmla="*/ 3795138 h 4338661"/>
              <a:gd name="connsiteX85" fmla="*/ 1278703 w 4206653"/>
              <a:gd name="connsiteY85" fmla="*/ 3726558 h 4338661"/>
              <a:gd name="connsiteX86" fmla="*/ 1221553 w 4206653"/>
              <a:gd name="connsiteY86" fmla="*/ 3372228 h 4338661"/>
              <a:gd name="connsiteX87" fmla="*/ 1324423 w 4206653"/>
              <a:gd name="connsiteY87" fmla="*/ 3120768 h 4338661"/>
              <a:gd name="connsiteX88" fmla="*/ 1393003 w 4206653"/>
              <a:gd name="connsiteY88" fmla="*/ 3052188 h 4338661"/>
              <a:gd name="connsiteX89" fmla="*/ 1084393 w 4206653"/>
              <a:gd name="connsiteY89" fmla="*/ 3029328 h 4338661"/>
              <a:gd name="connsiteX90" fmla="*/ 730063 w 4206653"/>
              <a:gd name="connsiteY90" fmla="*/ 2960748 h 4338661"/>
              <a:gd name="connsiteX91" fmla="*/ 375733 w 4206653"/>
              <a:gd name="connsiteY91" fmla="*/ 3132198 h 4338661"/>
              <a:gd name="connsiteX92" fmla="*/ 421453 w 4206653"/>
              <a:gd name="connsiteY92" fmla="*/ 3029328 h 4338661"/>
              <a:gd name="connsiteX93" fmla="*/ 627193 w 4206653"/>
              <a:gd name="connsiteY93" fmla="*/ 2926458 h 4338661"/>
              <a:gd name="connsiteX94" fmla="*/ 810073 w 4206653"/>
              <a:gd name="connsiteY94" fmla="*/ 2755008 h 4338661"/>
              <a:gd name="connsiteX95" fmla="*/ 1152973 w 4206653"/>
              <a:gd name="connsiteY95" fmla="*/ 2777868 h 4338661"/>
              <a:gd name="connsiteX96" fmla="*/ 1461583 w 4206653"/>
              <a:gd name="connsiteY96" fmla="*/ 2823588 h 4338661"/>
              <a:gd name="connsiteX97" fmla="*/ 1953073 w 4206653"/>
              <a:gd name="connsiteY97" fmla="*/ 2663568 h 4338661"/>
              <a:gd name="connsiteX98" fmla="*/ 1701613 w 4206653"/>
              <a:gd name="connsiteY98" fmla="*/ 2263518 h 4338661"/>
              <a:gd name="connsiteX99" fmla="*/ 1690183 w 4206653"/>
              <a:gd name="connsiteY99" fmla="*/ 1966338 h 4338661"/>
              <a:gd name="connsiteX100" fmla="*/ 1381991 w 4206653"/>
              <a:gd name="connsiteY100" fmla="*/ 1841604 h 4338661"/>
              <a:gd name="connsiteX101" fmla="*/ 1095823 w 4206653"/>
              <a:gd name="connsiteY101" fmla="*/ 1714878 h 4338661"/>
              <a:gd name="connsiteX102" fmla="*/ 746507 w 4206653"/>
              <a:gd name="connsiteY102" fmla="*/ 1626415 h 4338661"/>
              <a:gd name="connsiteX103" fmla="*/ 352873 w 4206653"/>
              <a:gd name="connsiteY103" fmla="*/ 1726308 h 4338661"/>
              <a:gd name="connsiteX104" fmla="*/ 113171 w 4206653"/>
              <a:gd name="connsiteY104" fmla="*/ 1763582 h 4338661"/>
              <a:gd name="connsiteX105" fmla="*/ 9973 w 4206653"/>
              <a:gd name="connsiteY105" fmla="*/ 1737738 h 4338661"/>
              <a:gd name="connsiteX106" fmla="*/ 348516 w 4206653"/>
              <a:gd name="connsiteY106" fmla="*/ 1643812 h 4338661"/>
              <a:gd name="connsiteX107" fmla="*/ 653097 w 4206653"/>
              <a:gd name="connsiteY107" fmla="*/ 1543920 h 4338661"/>
              <a:gd name="connsiteX108" fmla="*/ 1072963 w 4206653"/>
              <a:gd name="connsiteY108" fmla="*/ 1612008 h 4338661"/>
              <a:gd name="connsiteX109" fmla="*/ 1244413 w 4206653"/>
              <a:gd name="connsiteY109" fmla="*/ 1657728 h 4338661"/>
              <a:gd name="connsiteX110" fmla="*/ 1205766 w 4206653"/>
              <a:gd name="connsiteY110" fmla="*/ 1451988 h 4338661"/>
              <a:gd name="connsiteX111" fmla="*/ 1046313 w 4206653"/>
              <a:gd name="connsiteY111" fmla="*/ 815409 h 4338661"/>
              <a:gd name="connsiteX112" fmla="*/ 1221553 w 4206653"/>
              <a:gd name="connsiteY112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73263 w 4206653"/>
              <a:gd name="connsiteY23" fmla="*/ 1371978 h 4338661"/>
              <a:gd name="connsiteX24" fmla="*/ 3461833 w 4206653"/>
              <a:gd name="connsiteY24" fmla="*/ 1097658 h 4338661"/>
              <a:gd name="connsiteX25" fmla="*/ 3452944 w 4206653"/>
              <a:gd name="connsiteY25" fmla="*/ 1068448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89205 w 4206653"/>
              <a:gd name="connsiteY34" fmla="*/ 829298 h 4338661"/>
              <a:gd name="connsiteX35" fmla="*/ 3589623 w 4206653"/>
              <a:gd name="connsiteY35" fmla="*/ 967947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58913 w 4206653"/>
              <a:gd name="connsiteY53" fmla="*/ 2697858 h 4338661"/>
              <a:gd name="connsiteX54" fmla="*/ 2821753 w 4206653"/>
              <a:gd name="connsiteY54" fmla="*/ 2823588 h 4338661"/>
              <a:gd name="connsiteX55" fmla="*/ 2764603 w 4206653"/>
              <a:gd name="connsiteY55" fmla="*/ 2995038 h 4338661"/>
              <a:gd name="connsiteX56" fmla="*/ 2970343 w 4206653"/>
              <a:gd name="connsiteY56" fmla="*/ 3132198 h 4338661"/>
              <a:gd name="connsiteX57" fmla="*/ 3176083 w 4206653"/>
              <a:gd name="connsiteY57" fmla="*/ 3269358 h 4338661"/>
              <a:gd name="connsiteX58" fmla="*/ 3347533 w 4206653"/>
              <a:gd name="connsiteY58" fmla="*/ 3303648 h 4338661"/>
              <a:gd name="connsiteX59" fmla="*/ 3267523 w 4206653"/>
              <a:gd name="connsiteY59" fmla="*/ 3395088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61833 w 4206653"/>
              <a:gd name="connsiteY24" fmla="*/ 1097658 h 4338661"/>
              <a:gd name="connsiteX25" fmla="*/ 3452944 w 4206653"/>
              <a:gd name="connsiteY25" fmla="*/ 1068448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89205 w 4206653"/>
              <a:gd name="connsiteY34" fmla="*/ 829298 h 4338661"/>
              <a:gd name="connsiteX35" fmla="*/ 3589623 w 4206653"/>
              <a:gd name="connsiteY35" fmla="*/ 967947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58913 w 4206653"/>
              <a:gd name="connsiteY53" fmla="*/ 2697858 h 4338661"/>
              <a:gd name="connsiteX54" fmla="*/ 2821753 w 4206653"/>
              <a:gd name="connsiteY54" fmla="*/ 2823588 h 4338661"/>
              <a:gd name="connsiteX55" fmla="*/ 2764603 w 4206653"/>
              <a:gd name="connsiteY55" fmla="*/ 2995038 h 4338661"/>
              <a:gd name="connsiteX56" fmla="*/ 2970343 w 4206653"/>
              <a:gd name="connsiteY56" fmla="*/ 3132198 h 4338661"/>
              <a:gd name="connsiteX57" fmla="*/ 3176083 w 4206653"/>
              <a:gd name="connsiteY57" fmla="*/ 3269358 h 4338661"/>
              <a:gd name="connsiteX58" fmla="*/ 3347533 w 4206653"/>
              <a:gd name="connsiteY58" fmla="*/ 3303648 h 4338661"/>
              <a:gd name="connsiteX59" fmla="*/ 3267523 w 4206653"/>
              <a:gd name="connsiteY59" fmla="*/ 3395088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84036 w 4206653"/>
              <a:gd name="connsiteY24" fmla="*/ 1111075 h 4338661"/>
              <a:gd name="connsiteX25" fmla="*/ 3452944 w 4206653"/>
              <a:gd name="connsiteY25" fmla="*/ 1068448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89205 w 4206653"/>
              <a:gd name="connsiteY34" fmla="*/ 829298 h 4338661"/>
              <a:gd name="connsiteX35" fmla="*/ 3589623 w 4206653"/>
              <a:gd name="connsiteY35" fmla="*/ 967947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58913 w 4206653"/>
              <a:gd name="connsiteY53" fmla="*/ 2697858 h 4338661"/>
              <a:gd name="connsiteX54" fmla="*/ 2821753 w 4206653"/>
              <a:gd name="connsiteY54" fmla="*/ 2823588 h 4338661"/>
              <a:gd name="connsiteX55" fmla="*/ 2764603 w 4206653"/>
              <a:gd name="connsiteY55" fmla="*/ 2995038 h 4338661"/>
              <a:gd name="connsiteX56" fmla="*/ 2970343 w 4206653"/>
              <a:gd name="connsiteY56" fmla="*/ 3132198 h 4338661"/>
              <a:gd name="connsiteX57" fmla="*/ 3176083 w 4206653"/>
              <a:gd name="connsiteY57" fmla="*/ 3269358 h 4338661"/>
              <a:gd name="connsiteX58" fmla="*/ 3347533 w 4206653"/>
              <a:gd name="connsiteY58" fmla="*/ 3303648 h 4338661"/>
              <a:gd name="connsiteX59" fmla="*/ 3267523 w 4206653"/>
              <a:gd name="connsiteY59" fmla="*/ 3395088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84036 w 4206653"/>
              <a:gd name="connsiteY24" fmla="*/ 1111075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89205 w 4206653"/>
              <a:gd name="connsiteY34" fmla="*/ 829298 h 4338661"/>
              <a:gd name="connsiteX35" fmla="*/ 3589623 w 4206653"/>
              <a:gd name="connsiteY35" fmla="*/ 967947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58913 w 4206653"/>
              <a:gd name="connsiteY53" fmla="*/ 2697858 h 4338661"/>
              <a:gd name="connsiteX54" fmla="*/ 2821753 w 4206653"/>
              <a:gd name="connsiteY54" fmla="*/ 2823588 h 4338661"/>
              <a:gd name="connsiteX55" fmla="*/ 2764603 w 4206653"/>
              <a:gd name="connsiteY55" fmla="*/ 2995038 h 4338661"/>
              <a:gd name="connsiteX56" fmla="*/ 2970343 w 4206653"/>
              <a:gd name="connsiteY56" fmla="*/ 3132198 h 4338661"/>
              <a:gd name="connsiteX57" fmla="*/ 3176083 w 4206653"/>
              <a:gd name="connsiteY57" fmla="*/ 3269358 h 4338661"/>
              <a:gd name="connsiteX58" fmla="*/ 3347533 w 4206653"/>
              <a:gd name="connsiteY58" fmla="*/ 3303648 h 4338661"/>
              <a:gd name="connsiteX59" fmla="*/ 3267523 w 4206653"/>
              <a:gd name="connsiteY59" fmla="*/ 3395088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89205 w 4206653"/>
              <a:gd name="connsiteY34" fmla="*/ 829298 h 4338661"/>
              <a:gd name="connsiteX35" fmla="*/ 3589623 w 4206653"/>
              <a:gd name="connsiteY35" fmla="*/ 967947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58913 w 4206653"/>
              <a:gd name="connsiteY53" fmla="*/ 2697858 h 4338661"/>
              <a:gd name="connsiteX54" fmla="*/ 2821753 w 4206653"/>
              <a:gd name="connsiteY54" fmla="*/ 2823588 h 4338661"/>
              <a:gd name="connsiteX55" fmla="*/ 2764603 w 4206653"/>
              <a:gd name="connsiteY55" fmla="*/ 2995038 h 4338661"/>
              <a:gd name="connsiteX56" fmla="*/ 2970343 w 4206653"/>
              <a:gd name="connsiteY56" fmla="*/ 3132198 h 4338661"/>
              <a:gd name="connsiteX57" fmla="*/ 3176083 w 4206653"/>
              <a:gd name="connsiteY57" fmla="*/ 3269358 h 4338661"/>
              <a:gd name="connsiteX58" fmla="*/ 3347533 w 4206653"/>
              <a:gd name="connsiteY58" fmla="*/ 3303648 h 4338661"/>
              <a:gd name="connsiteX59" fmla="*/ 3267523 w 4206653"/>
              <a:gd name="connsiteY59" fmla="*/ 3395088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89205 w 4206653"/>
              <a:gd name="connsiteY34" fmla="*/ 82929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58913 w 4206653"/>
              <a:gd name="connsiteY53" fmla="*/ 2697858 h 4338661"/>
              <a:gd name="connsiteX54" fmla="*/ 2821753 w 4206653"/>
              <a:gd name="connsiteY54" fmla="*/ 2823588 h 4338661"/>
              <a:gd name="connsiteX55" fmla="*/ 2764603 w 4206653"/>
              <a:gd name="connsiteY55" fmla="*/ 2995038 h 4338661"/>
              <a:gd name="connsiteX56" fmla="*/ 2970343 w 4206653"/>
              <a:gd name="connsiteY56" fmla="*/ 3132198 h 4338661"/>
              <a:gd name="connsiteX57" fmla="*/ 3176083 w 4206653"/>
              <a:gd name="connsiteY57" fmla="*/ 3269358 h 4338661"/>
              <a:gd name="connsiteX58" fmla="*/ 3347533 w 4206653"/>
              <a:gd name="connsiteY58" fmla="*/ 3303648 h 4338661"/>
              <a:gd name="connsiteX59" fmla="*/ 3267523 w 4206653"/>
              <a:gd name="connsiteY59" fmla="*/ 3395088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58913 w 4206653"/>
              <a:gd name="connsiteY53" fmla="*/ 2697858 h 4338661"/>
              <a:gd name="connsiteX54" fmla="*/ 2821753 w 4206653"/>
              <a:gd name="connsiteY54" fmla="*/ 2823588 h 4338661"/>
              <a:gd name="connsiteX55" fmla="*/ 2764603 w 4206653"/>
              <a:gd name="connsiteY55" fmla="*/ 2995038 h 4338661"/>
              <a:gd name="connsiteX56" fmla="*/ 2970343 w 4206653"/>
              <a:gd name="connsiteY56" fmla="*/ 3132198 h 4338661"/>
              <a:gd name="connsiteX57" fmla="*/ 3176083 w 4206653"/>
              <a:gd name="connsiteY57" fmla="*/ 3269358 h 4338661"/>
              <a:gd name="connsiteX58" fmla="*/ 3347533 w 4206653"/>
              <a:gd name="connsiteY58" fmla="*/ 3303648 h 4338661"/>
              <a:gd name="connsiteX59" fmla="*/ 3267523 w 4206653"/>
              <a:gd name="connsiteY59" fmla="*/ 3395088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21753 w 4206653"/>
              <a:gd name="connsiteY54" fmla="*/ 2823588 h 4338661"/>
              <a:gd name="connsiteX55" fmla="*/ 2764603 w 4206653"/>
              <a:gd name="connsiteY55" fmla="*/ 2995038 h 4338661"/>
              <a:gd name="connsiteX56" fmla="*/ 2970343 w 4206653"/>
              <a:gd name="connsiteY56" fmla="*/ 3132198 h 4338661"/>
              <a:gd name="connsiteX57" fmla="*/ 3176083 w 4206653"/>
              <a:gd name="connsiteY57" fmla="*/ 3269358 h 4338661"/>
              <a:gd name="connsiteX58" fmla="*/ 3347533 w 4206653"/>
              <a:gd name="connsiteY58" fmla="*/ 3303648 h 4338661"/>
              <a:gd name="connsiteX59" fmla="*/ 3267523 w 4206653"/>
              <a:gd name="connsiteY59" fmla="*/ 3395088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764603 w 4206653"/>
              <a:gd name="connsiteY55" fmla="*/ 2995038 h 4338661"/>
              <a:gd name="connsiteX56" fmla="*/ 2970343 w 4206653"/>
              <a:gd name="connsiteY56" fmla="*/ 3132198 h 4338661"/>
              <a:gd name="connsiteX57" fmla="*/ 3176083 w 4206653"/>
              <a:gd name="connsiteY57" fmla="*/ 3269358 h 4338661"/>
              <a:gd name="connsiteX58" fmla="*/ 3347533 w 4206653"/>
              <a:gd name="connsiteY58" fmla="*/ 3303648 h 4338661"/>
              <a:gd name="connsiteX59" fmla="*/ 3267523 w 4206653"/>
              <a:gd name="connsiteY59" fmla="*/ 3395088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70343 w 4206653"/>
              <a:gd name="connsiteY56" fmla="*/ 3132198 h 4338661"/>
              <a:gd name="connsiteX57" fmla="*/ 3176083 w 4206653"/>
              <a:gd name="connsiteY57" fmla="*/ 3269358 h 4338661"/>
              <a:gd name="connsiteX58" fmla="*/ 3347533 w 4206653"/>
              <a:gd name="connsiteY58" fmla="*/ 3303648 h 4338661"/>
              <a:gd name="connsiteX59" fmla="*/ 3267523 w 4206653"/>
              <a:gd name="connsiteY59" fmla="*/ 3395088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59241 w 4206653"/>
              <a:gd name="connsiteY56" fmla="*/ 3167976 h 4338661"/>
              <a:gd name="connsiteX57" fmla="*/ 3176083 w 4206653"/>
              <a:gd name="connsiteY57" fmla="*/ 3269358 h 4338661"/>
              <a:gd name="connsiteX58" fmla="*/ 3347533 w 4206653"/>
              <a:gd name="connsiteY58" fmla="*/ 3303648 h 4338661"/>
              <a:gd name="connsiteX59" fmla="*/ 3267523 w 4206653"/>
              <a:gd name="connsiteY59" fmla="*/ 3395088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59241 w 4206653"/>
              <a:gd name="connsiteY56" fmla="*/ 3167976 h 4338661"/>
              <a:gd name="connsiteX57" fmla="*/ 3176083 w 4206653"/>
              <a:gd name="connsiteY57" fmla="*/ 3269358 h 4338661"/>
              <a:gd name="connsiteX58" fmla="*/ 3388239 w 4206653"/>
              <a:gd name="connsiteY58" fmla="*/ 3442290 h 4338661"/>
              <a:gd name="connsiteX59" fmla="*/ 3267523 w 4206653"/>
              <a:gd name="connsiteY59" fmla="*/ 3395088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59241 w 4206653"/>
              <a:gd name="connsiteY56" fmla="*/ 3167976 h 4338661"/>
              <a:gd name="connsiteX57" fmla="*/ 3176083 w 4206653"/>
              <a:gd name="connsiteY57" fmla="*/ 3269358 h 4338661"/>
              <a:gd name="connsiteX58" fmla="*/ 3388239 w 4206653"/>
              <a:gd name="connsiteY58" fmla="*/ 3442290 h 4338661"/>
              <a:gd name="connsiteX59" fmla="*/ 3226816 w 4206653"/>
              <a:gd name="connsiteY59" fmla="*/ 3390616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59241 w 4206653"/>
              <a:gd name="connsiteY56" fmla="*/ 3167976 h 4338661"/>
              <a:gd name="connsiteX57" fmla="*/ 3176083 w 4206653"/>
              <a:gd name="connsiteY57" fmla="*/ 3269358 h 4338661"/>
              <a:gd name="connsiteX58" fmla="*/ 3388239 w 4206653"/>
              <a:gd name="connsiteY58" fmla="*/ 3442290 h 4338661"/>
              <a:gd name="connsiteX59" fmla="*/ 3212014 w 4206653"/>
              <a:gd name="connsiteY59" fmla="*/ 3363782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59241 w 4206653"/>
              <a:gd name="connsiteY56" fmla="*/ 3167976 h 4338661"/>
              <a:gd name="connsiteX57" fmla="*/ 3176083 w 4206653"/>
              <a:gd name="connsiteY57" fmla="*/ 3269358 h 4338661"/>
              <a:gd name="connsiteX58" fmla="*/ 3388239 w 4206653"/>
              <a:gd name="connsiteY58" fmla="*/ 3442290 h 4338661"/>
              <a:gd name="connsiteX59" fmla="*/ 3212014 w 4206653"/>
              <a:gd name="connsiteY59" fmla="*/ 3363782 h 4338661"/>
              <a:gd name="connsiteX60" fmla="*/ 3004633 w 4206653"/>
              <a:gd name="connsiteY60" fmla="*/ 3276814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59241 w 4206653"/>
              <a:gd name="connsiteY56" fmla="*/ 3167976 h 4338661"/>
              <a:gd name="connsiteX57" fmla="*/ 3176083 w 4206653"/>
              <a:gd name="connsiteY57" fmla="*/ 3269358 h 4338661"/>
              <a:gd name="connsiteX58" fmla="*/ 3388239 w 4206653"/>
              <a:gd name="connsiteY58" fmla="*/ 3442290 h 4338661"/>
              <a:gd name="connsiteX59" fmla="*/ 3212014 w 4206653"/>
              <a:gd name="connsiteY59" fmla="*/ 3363782 h 4338661"/>
              <a:gd name="connsiteX60" fmla="*/ 3004633 w 4206653"/>
              <a:gd name="connsiteY60" fmla="*/ 3276814 h 4338661"/>
              <a:gd name="connsiteX61" fmla="*/ 2771676 w 4206653"/>
              <a:gd name="connsiteY61" fmla="*/ 3166987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59241 w 4206653"/>
              <a:gd name="connsiteY56" fmla="*/ 3167976 h 4338661"/>
              <a:gd name="connsiteX57" fmla="*/ 3176083 w 4206653"/>
              <a:gd name="connsiteY57" fmla="*/ 3269358 h 4338661"/>
              <a:gd name="connsiteX58" fmla="*/ 3388239 w 4206653"/>
              <a:gd name="connsiteY58" fmla="*/ 3442290 h 4338661"/>
              <a:gd name="connsiteX59" fmla="*/ 3212014 w 4206653"/>
              <a:gd name="connsiteY59" fmla="*/ 3363782 h 4338661"/>
              <a:gd name="connsiteX60" fmla="*/ 3004633 w 4206653"/>
              <a:gd name="connsiteY60" fmla="*/ 3276814 h 4338661"/>
              <a:gd name="connsiteX61" fmla="*/ 2771676 w 4206653"/>
              <a:gd name="connsiteY61" fmla="*/ 3166987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25557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59241 w 4206653"/>
              <a:gd name="connsiteY56" fmla="*/ 3167976 h 4338661"/>
              <a:gd name="connsiteX57" fmla="*/ 3176083 w 4206653"/>
              <a:gd name="connsiteY57" fmla="*/ 3269358 h 4338661"/>
              <a:gd name="connsiteX58" fmla="*/ 3388239 w 4206653"/>
              <a:gd name="connsiteY58" fmla="*/ 3442290 h 4338661"/>
              <a:gd name="connsiteX59" fmla="*/ 3212014 w 4206653"/>
              <a:gd name="connsiteY59" fmla="*/ 3363782 h 4338661"/>
              <a:gd name="connsiteX60" fmla="*/ 3004633 w 4206653"/>
              <a:gd name="connsiteY60" fmla="*/ 3276814 h 4338661"/>
              <a:gd name="connsiteX61" fmla="*/ 2771676 w 4206653"/>
              <a:gd name="connsiteY61" fmla="*/ 3166987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25557 w 4206653"/>
              <a:gd name="connsiteY64" fmla="*/ 3326508 h 4338661"/>
              <a:gd name="connsiteX65" fmla="*/ 2610253 w 4206653"/>
              <a:gd name="connsiteY65" fmla="*/ 3564053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59241 w 4206653"/>
              <a:gd name="connsiteY56" fmla="*/ 3167976 h 4338661"/>
              <a:gd name="connsiteX57" fmla="*/ 3176083 w 4206653"/>
              <a:gd name="connsiteY57" fmla="*/ 3269358 h 4338661"/>
              <a:gd name="connsiteX58" fmla="*/ 3388239 w 4206653"/>
              <a:gd name="connsiteY58" fmla="*/ 3442290 h 4338661"/>
              <a:gd name="connsiteX59" fmla="*/ 3212014 w 4206653"/>
              <a:gd name="connsiteY59" fmla="*/ 3363782 h 4338661"/>
              <a:gd name="connsiteX60" fmla="*/ 3004633 w 4206653"/>
              <a:gd name="connsiteY60" fmla="*/ 3276814 h 4338661"/>
              <a:gd name="connsiteX61" fmla="*/ 2771676 w 4206653"/>
              <a:gd name="connsiteY61" fmla="*/ 3166987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25557 w 4206653"/>
              <a:gd name="connsiteY64" fmla="*/ 3326508 h 4338661"/>
              <a:gd name="connsiteX65" fmla="*/ 2610253 w 4206653"/>
              <a:gd name="connsiteY65" fmla="*/ 3564053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81240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59241 w 4206653"/>
              <a:gd name="connsiteY56" fmla="*/ 3167976 h 4338661"/>
              <a:gd name="connsiteX57" fmla="*/ 3176083 w 4206653"/>
              <a:gd name="connsiteY57" fmla="*/ 3269358 h 4338661"/>
              <a:gd name="connsiteX58" fmla="*/ 3388239 w 4206653"/>
              <a:gd name="connsiteY58" fmla="*/ 3442290 h 4338661"/>
              <a:gd name="connsiteX59" fmla="*/ 3212014 w 4206653"/>
              <a:gd name="connsiteY59" fmla="*/ 3363782 h 4338661"/>
              <a:gd name="connsiteX60" fmla="*/ 3004633 w 4206653"/>
              <a:gd name="connsiteY60" fmla="*/ 3276814 h 4338661"/>
              <a:gd name="connsiteX61" fmla="*/ 2771676 w 4206653"/>
              <a:gd name="connsiteY61" fmla="*/ 3166987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25557 w 4206653"/>
              <a:gd name="connsiteY64" fmla="*/ 3326508 h 4338661"/>
              <a:gd name="connsiteX65" fmla="*/ 2610253 w 4206653"/>
              <a:gd name="connsiteY65" fmla="*/ 3564053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95212 w 4206653"/>
              <a:gd name="connsiteY69" fmla="*/ 3945217 h 4338661"/>
              <a:gd name="connsiteX70" fmla="*/ 2481240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59241 w 4206653"/>
              <a:gd name="connsiteY56" fmla="*/ 3167976 h 4338661"/>
              <a:gd name="connsiteX57" fmla="*/ 3176083 w 4206653"/>
              <a:gd name="connsiteY57" fmla="*/ 3269358 h 4338661"/>
              <a:gd name="connsiteX58" fmla="*/ 3388239 w 4206653"/>
              <a:gd name="connsiteY58" fmla="*/ 3442290 h 4338661"/>
              <a:gd name="connsiteX59" fmla="*/ 3212014 w 4206653"/>
              <a:gd name="connsiteY59" fmla="*/ 3363782 h 4338661"/>
              <a:gd name="connsiteX60" fmla="*/ 3004633 w 4206653"/>
              <a:gd name="connsiteY60" fmla="*/ 3276814 h 4338661"/>
              <a:gd name="connsiteX61" fmla="*/ 2771676 w 4206653"/>
              <a:gd name="connsiteY61" fmla="*/ 3166987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25557 w 4206653"/>
              <a:gd name="connsiteY64" fmla="*/ 3326508 h 4338661"/>
              <a:gd name="connsiteX65" fmla="*/ 2610253 w 4206653"/>
              <a:gd name="connsiteY65" fmla="*/ 3564053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76709 w 4206653"/>
              <a:gd name="connsiteY68" fmla="*/ 4330348 h 4338661"/>
              <a:gd name="connsiteX69" fmla="*/ 2595212 w 4206653"/>
              <a:gd name="connsiteY69" fmla="*/ 3945217 h 4338661"/>
              <a:gd name="connsiteX70" fmla="*/ 2481240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59241 w 4206653"/>
              <a:gd name="connsiteY56" fmla="*/ 3167976 h 4338661"/>
              <a:gd name="connsiteX57" fmla="*/ 3176083 w 4206653"/>
              <a:gd name="connsiteY57" fmla="*/ 3269358 h 4338661"/>
              <a:gd name="connsiteX58" fmla="*/ 3388239 w 4206653"/>
              <a:gd name="connsiteY58" fmla="*/ 3442290 h 4338661"/>
              <a:gd name="connsiteX59" fmla="*/ 3212014 w 4206653"/>
              <a:gd name="connsiteY59" fmla="*/ 3363782 h 4338661"/>
              <a:gd name="connsiteX60" fmla="*/ 3004633 w 4206653"/>
              <a:gd name="connsiteY60" fmla="*/ 3276814 h 4338661"/>
              <a:gd name="connsiteX61" fmla="*/ 2771676 w 4206653"/>
              <a:gd name="connsiteY61" fmla="*/ 3166987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25557 w 4206653"/>
              <a:gd name="connsiteY64" fmla="*/ 3326508 h 4338661"/>
              <a:gd name="connsiteX65" fmla="*/ 2610253 w 4206653"/>
              <a:gd name="connsiteY65" fmla="*/ 3564053 h 4338661"/>
              <a:gd name="connsiteX66" fmla="*/ 2682206 w 4206653"/>
              <a:gd name="connsiteY66" fmla="*/ 4005849 h 4338661"/>
              <a:gd name="connsiteX67" fmla="*/ 2696023 w 4206653"/>
              <a:gd name="connsiteY67" fmla="*/ 4183758 h 4338661"/>
              <a:gd name="connsiteX68" fmla="*/ 2576709 w 4206653"/>
              <a:gd name="connsiteY68" fmla="*/ 4330348 h 4338661"/>
              <a:gd name="connsiteX69" fmla="*/ 2595212 w 4206653"/>
              <a:gd name="connsiteY69" fmla="*/ 3945217 h 4338661"/>
              <a:gd name="connsiteX70" fmla="*/ 2481240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59241 w 4206653"/>
              <a:gd name="connsiteY56" fmla="*/ 3167976 h 4338661"/>
              <a:gd name="connsiteX57" fmla="*/ 3176083 w 4206653"/>
              <a:gd name="connsiteY57" fmla="*/ 3269358 h 4338661"/>
              <a:gd name="connsiteX58" fmla="*/ 3388239 w 4206653"/>
              <a:gd name="connsiteY58" fmla="*/ 3442290 h 4338661"/>
              <a:gd name="connsiteX59" fmla="*/ 3212014 w 4206653"/>
              <a:gd name="connsiteY59" fmla="*/ 3363782 h 4338661"/>
              <a:gd name="connsiteX60" fmla="*/ 3004633 w 4206653"/>
              <a:gd name="connsiteY60" fmla="*/ 3276814 h 4338661"/>
              <a:gd name="connsiteX61" fmla="*/ 2771676 w 4206653"/>
              <a:gd name="connsiteY61" fmla="*/ 3166987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25557 w 4206653"/>
              <a:gd name="connsiteY64" fmla="*/ 3326508 h 4338661"/>
              <a:gd name="connsiteX65" fmla="*/ 2610253 w 4206653"/>
              <a:gd name="connsiteY65" fmla="*/ 3564053 h 4338661"/>
              <a:gd name="connsiteX66" fmla="*/ 2682206 w 4206653"/>
              <a:gd name="connsiteY66" fmla="*/ 4005849 h 4338661"/>
              <a:gd name="connsiteX67" fmla="*/ 2647915 w 4206653"/>
              <a:gd name="connsiteY67" fmla="*/ 4183758 h 4338661"/>
              <a:gd name="connsiteX68" fmla="*/ 2576709 w 4206653"/>
              <a:gd name="connsiteY68" fmla="*/ 4330348 h 4338661"/>
              <a:gd name="connsiteX69" fmla="*/ 2595212 w 4206653"/>
              <a:gd name="connsiteY69" fmla="*/ 3945217 h 4338661"/>
              <a:gd name="connsiteX70" fmla="*/ 2481240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460042"/>
              <a:gd name="connsiteX1" fmla="*/ 1343911 w 4206653"/>
              <a:gd name="connsiteY1" fmla="*/ 1559828 h 4460042"/>
              <a:gd name="connsiteX2" fmla="*/ 1553023 w 4206653"/>
              <a:gd name="connsiteY2" fmla="*/ 1657728 h 4460042"/>
              <a:gd name="connsiteX3" fmla="*/ 1907353 w 4206653"/>
              <a:gd name="connsiteY3" fmla="*/ 1680588 h 4460042"/>
              <a:gd name="connsiteX4" fmla="*/ 2021653 w 4206653"/>
              <a:gd name="connsiteY4" fmla="*/ 1543428 h 4460042"/>
              <a:gd name="connsiteX5" fmla="*/ 2124523 w 4206653"/>
              <a:gd name="connsiteY5" fmla="*/ 1291968 h 4460042"/>
              <a:gd name="connsiteX6" fmla="*/ 2124523 w 4206653"/>
              <a:gd name="connsiteY6" fmla="*/ 1120518 h 4460042"/>
              <a:gd name="connsiteX7" fmla="*/ 2068029 w 4206653"/>
              <a:gd name="connsiteY7" fmla="*/ 825325 h 4460042"/>
              <a:gd name="connsiteX8" fmla="*/ 2078803 w 4206653"/>
              <a:gd name="connsiteY8" fmla="*/ 777618 h 4460042"/>
              <a:gd name="connsiteX9" fmla="*/ 2170243 w 4206653"/>
              <a:gd name="connsiteY9" fmla="*/ 1086228 h 4460042"/>
              <a:gd name="connsiteX10" fmla="*/ 2215963 w 4206653"/>
              <a:gd name="connsiteY10" fmla="*/ 1269108 h 4460042"/>
              <a:gd name="connsiteX11" fmla="*/ 2284543 w 4206653"/>
              <a:gd name="connsiteY11" fmla="*/ 1303398 h 4460042"/>
              <a:gd name="connsiteX12" fmla="*/ 2330263 w 4206653"/>
              <a:gd name="connsiteY12" fmla="*/ 1166238 h 4460042"/>
              <a:gd name="connsiteX13" fmla="*/ 2467423 w 4206653"/>
              <a:gd name="connsiteY13" fmla="*/ 880488 h 4460042"/>
              <a:gd name="connsiteX14" fmla="*/ 2558863 w 4206653"/>
              <a:gd name="connsiteY14" fmla="*/ 640458 h 4460042"/>
              <a:gd name="connsiteX15" fmla="*/ 2616013 w 4206653"/>
              <a:gd name="connsiteY15" fmla="*/ 537588 h 4460042"/>
              <a:gd name="connsiteX16" fmla="*/ 2558863 w 4206653"/>
              <a:gd name="connsiteY16" fmla="*/ 789048 h 4460042"/>
              <a:gd name="connsiteX17" fmla="*/ 2444563 w 4206653"/>
              <a:gd name="connsiteY17" fmla="*/ 1097658 h 4460042"/>
              <a:gd name="connsiteX18" fmla="*/ 2375983 w 4206653"/>
              <a:gd name="connsiteY18" fmla="*/ 1406268 h 4460042"/>
              <a:gd name="connsiteX19" fmla="*/ 2558863 w 4206653"/>
              <a:gd name="connsiteY19" fmla="*/ 1577718 h 4460042"/>
              <a:gd name="connsiteX20" fmla="*/ 2878903 w 4206653"/>
              <a:gd name="connsiteY20" fmla="*/ 1657728 h 4460042"/>
              <a:gd name="connsiteX21" fmla="*/ 3187513 w 4206653"/>
              <a:gd name="connsiteY21" fmla="*/ 1657728 h 4460042"/>
              <a:gd name="connsiteX22" fmla="*/ 3370393 w 4206653"/>
              <a:gd name="connsiteY22" fmla="*/ 1566288 h 4460042"/>
              <a:gd name="connsiteX23" fmla="*/ 3488066 w 4206653"/>
              <a:gd name="connsiteY23" fmla="*/ 1246753 h 4460042"/>
              <a:gd name="connsiteX24" fmla="*/ 3495138 w 4206653"/>
              <a:gd name="connsiteY24" fmla="*/ 1115548 h 4460042"/>
              <a:gd name="connsiteX25" fmla="*/ 3493650 w 4206653"/>
              <a:gd name="connsiteY25" fmla="*/ 1063976 h 4460042"/>
              <a:gd name="connsiteX26" fmla="*/ 3450403 w 4206653"/>
              <a:gd name="connsiteY26" fmla="*/ 777618 h 4460042"/>
              <a:gd name="connsiteX27" fmla="*/ 3119893 w 4206653"/>
              <a:gd name="connsiteY27" fmla="*/ 321571 h 4460042"/>
              <a:gd name="connsiteX28" fmla="*/ 3497351 w 4206653"/>
              <a:gd name="connsiteY28" fmla="*/ 674883 h 4460042"/>
              <a:gd name="connsiteX29" fmla="*/ 3759013 w 4206653"/>
              <a:gd name="connsiteY29" fmla="*/ 571878 h 4460042"/>
              <a:gd name="connsiteX30" fmla="*/ 3999043 w 4206653"/>
              <a:gd name="connsiteY30" fmla="*/ 91818 h 4460042"/>
              <a:gd name="connsiteX31" fmla="*/ 4033333 w 4206653"/>
              <a:gd name="connsiteY31" fmla="*/ 11808 h 4460042"/>
              <a:gd name="connsiteX32" fmla="*/ 3984569 w 4206653"/>
              <a:gd name="connsiteY32" fmla="*/ 247366 h 4460042"/>
              <a:gd name="connsiteX33" fmla="*/ 3812791 w 4206653"/>
              <a:gd name="connsiteY33" fmla="*/ 647417 h 4460042"/>
              <a:gd name="connsiteX34" fmla="*/ 3592906 w 4206653"/>
              <a:gd name="connsiteY34" fmla="*/ 811408 h 4460042"/>
              <a:gd name="connsiteX35" fmla="*/ 3604425 w 4206653"/>
              <a:gd name="connsiteY35" fmla="*/ 999253 h 4460042"/>
              <a:gd name="connsiteX36" fmla="*/ 3872985 w 4206653"/>
              <a:gd name="connsiteY36" fmla="*/ 881976 h 4460042"/>
              <a:gd name="connsiteX37" fmla="*/ 4200754 w 4206653"/>
              <a:gd name="connsiteY37" fmla="*/ 774136 h 4460042"/>
              <a:gd name="connsiteX38" fmla="*/ 4064251 w 4206653"/>
              <a:gd name="connsiteY38" fmla="*/ 847195 h 4460042"/>
              <a:gd name="connsiteX39" fmla="*/ 3818880 w 4206653"/>
              <a:gd name="connsiteY39" fmla="*/ 991305 h 4460042"/>
              <a:gd name="connsiteX40" fmla="*/ 3658531 w 4206653"/>
              <a:gd name="connsiteY40" fmla="*/ 1093178 h 4460042"/>
              <a:gd name="connsiteX41" fmla="*/ 3622838 w 4206653"/>
              <a:gd name="connsiteY41" fmla="*/ 1221401 h 4460042"/>
              <a:gd name="connsiteX42" fmla="*/ 3577446 w 4206653"/>
              <a:gd name="connsiteY42" fmla="*/ 1500691 h 4460042"/>
              <a:gd name="connsiteX43" fmla="*/ 3461833 w 4206653"/>
              <a:gd name="connsiteY43" fmla="*/ 1726308 h 4460042"/>
              <a:gd name="connsiteX44" fmla="*/ 3278953 w 4206653"/>
              <a:gd name="connsiteY44" fmla="*/ 2034918 h 4460042"/>
              <a:gd name="connsiteX45" fmla="*/ 3233233 w 4206653"/>
              <a:gd name="connsiteY45" fmla="*/ 2309238 h 4460042"/>
              <a:gd name="connsiteX46" fmla="*/ 3404683 w 4206653"/>
              <a:gd name="connsiteY46" fmla="*/ 2457828 h 4460042"/>
              <a:gd name="connsiteX47" fmla="*/ 3759013 w 4206653"/>
              <a:gd name="connsiteY47" fmla="*/ 2663568 h 4460042"/>
              <a:gd name="connsiteX48" fmla="*/ 4079053 w 4206653"/>
              <a:gd name="connsiteY48" fmla="*/ 2777868 h 4460042"/>
              <a:gd name="connsiteX49" fmla="*/ 4079053 w 4206653"/>
              <a:gd name="connsiteY49" fmla="*/ 2880738 h 4460042"/>
              <a:gd name="connsiteX50" fmla="*/ 3770443 w 4206653"/>
              <a:gd name="connsiteY50" fmla="*/ 2869308 h 4460042"/>
              <a:gd name="connsiteX51" fmla="*/ 3404683 w 4206653"/>
              <a:gd name="connsiteY51" fmla="*/ 2732148 h 4460042"/>
              <a:gd name="connsiteX52" fmla="*/ 3084643 w 4206653"/>
              <a:gd name="connsiteY52" fmla="*/ 2663568 h 4460042"/>
              <a:gd name="connsiteX53" fmla="*/ 2995919 w 4206653"/>
              <a:gd name="connsiteY53" fmla="*/ 2782832 h 4460042"/>
              <a:gd name="connsiteX54" fmla="*/ 2832855 w 4206653"/>
              <a:gd name="connsiteY54" fmla="*/ 2930924 h 4460042"/>
              <a:gd name="connsiteX55" fmla="*/ 2820111 w 4206653"/>
              <a:gd name="connsiteY55" fmla="*/ 3026344 h 4460042"/>
              <a:gd name="connsiteX56" fmla="*/ 2959241 w 4206653"/>
              <a:gd name="connsiteY56" fmla="*/ 3167976 h 4460042"/>
              <a:gd name="connsiteX57" fmla="*/ 3176083 w 4206653"/>
              <a:gd name="connsiteY57" fmla="*/ 3269358 h 4460042"/>
              <a:gd name="connsiteX58" fmla="*/ 3388239 w 4206653"/>
              <a:gd name="connsiteY58" fmla="*/ 3442290 h 4460042"/>
              <a:gd name="connsiteX59" fmla="*/ 3212014 w 4206653"/>
              <a:gd name="connsiteY59" fmla="*/ 3363782 h 4460042"/>
              <a:gd name="connsiteX60" fmla="*/ 3004633 w 4206653"/>
              <a:gd name="connsiteY60" fmla="*/ 3276814 h 4460042"/>
              <a:gd name="connsiteX61" fmla="*/ 2771676 w 4206653"/>
              <a:gd name="connsiteY61" fmla="*/ 3166987 h 4460042"/>
              <a:gd name="connsiteX62" fmla="*/ 2638873 w 4206653"/>
              <a:gd name="connsiteY62" fmla="*/ 3097908 h 4460042"/>
              <a:gd name="connsiteX63" fmla="*/ 2570293 w 4206653"/>
              <a:gd name="connsiteY63" fmla="*/ 3109338 h 4460042"/>
              <a:gd name="connsiteX64" fmla="*/ 2525557 w 4206653"/>
              <a:gd name="connsiteY64" fmla="*/ 3326508 h 4460042"/>
              <a:gd name="connsiteX65" fmla="*/ 2610253 w 4206653"/>
              <a:gd name="connsiteY65" fmla="*/ 3564053 h 4460042"/>
              <a:gd name="connsiteX66" fmla="*/ 2682206 w 4206653"/>
              <a:gd name="connsiteY66" fmla="*/ 4005849 h 4460042"/>
              <a:gd name="connsiteX67" fmla="*/ 2647915 w 4206653"/>
              <a:gd name="connsiteY67" fmla="*/ 4183758 h 4460042"/>
              <a:gd name="connsiteX68" fmla="*/ 2539703 w 4206653"/>
              <a:gd name="connsiteY68" fmla="*/ 4455574 h 4460042"/>
              <a:gd name="connsiteX69" fmla="*/ 2595212 w 4206653"/>
              <a:gd name="connsiteY69" fmla="*/ 3945217 h 4460042"/>
              <a:gd name="connsiteX70" fmla="*/ 2481240 w 4206653"/>
              <a:gd name="connsiteY70" fmla="*/ 3566538 h 4460042"/>
              <a:gd name="connsiteX71" fmla="*/ 2307403 w 4206653"/>
              <a:gd name="connsiteY71" fmla="*/ 3166488 h 4460042"/>
              <a:gd name="connsiteX72" fmla="*/ 2261683 w 4206653"/>
              <a:gd name="connsiteY72" fmla="*/ 3063618 h 4460042"/>
              <a:gd name="connsiteX73" fmla="*/ 2078803 w 4206653"/>
              <a:gd name="connsiteY73" fmla="*/ 2949318 h 4460042"/>
              <a:gd name="connsiteX74" fmla="*/ 1850203 w 4206653"/>
              <a:gd name="connsiteY74" fmla="*/ 3029328 h 4460042"/>
              <a:gd name="connsiteX75" fmla="*/ 1415863 w 4206653"/>
              <a:gd name="connsiteY75" fmla="*/ 3360798 h 4460042"/>
              <a:gd name="connsiteX76" fmla="*/ 1381573 w 4206653"/>
              <a:gd name="connsiteY76" fmla="*/ 3680838 h 4460042"/>
              <a:gd name="connsiteX77" fmla="*/ 1381573 w 4206653"/>
              <a:gd name="connsiteY77" fmla="*/ 3989448 h 4460042"/>
              <a:gd name="connsiteX78" fmla="*/ 1290133 w 4206653"/>
              <a:gd name="connsiteY78" fmla="*/ 4309488 h 4460042"/>
              <a:gd name="connsiteX79" fmla="*/ 1198693 w 4206653"/>
              <a:gd name="connsiteY79" fmla="*/ 4298058 h 4460042"/>
              <a:gd name="connsiteX80" fmla="*/ 1187263 w 4206653"/>
              <a:gd name="connsiteY80" fmla="*/ 4080888 h 4460042"/>
              <a:gd name="connsiteX81" fmla="*/ 1198693 w 4206653"/>
              <a:gd name="connsiteY81" fmla="*/ 3909438 h 4460042"/>
              <a:gd name="connsiteX82" fmla="*/ 970093 w 4206653"/>
              <a:gd name="connsiteY82" fmla="*/ 3989448 h 4460042"/>
              <a:gd name="connsiteX83" fmla="*/ 718633 w 4206653"/>
              <a:gd name="connsiteY83" fmla="*/ 4069458 h 4460042"/>
              <a:gd name="connsiteX84" fmla="*/ 741493 w 4206653"/>
              <a:gd name="connsiteY84" fmla="*/ 3955158 h 4460042"/>
              <a:gd name="connsiteX85" fmla="*/ 1130113 w 4206653"/>
              <a:gd name="connsiteY85" fmla="*/ 3795138 h 4460042"/>
              <a:gd name="connsiteX86" fmla="*/ 1278703 w 4206653"/>
              <a:gd name="connsiteY86" fmla="*/ 3726558 h 4460042"/>
              <a:gd name="connsiteX87" fmla="*/ 1221553 w 4206653"/>
              <a:gd name="connsiteY87" fmla="*/ 3372228 h 4460042"/>
              <a:gd name="connsiteX88" fmla="*/ 1324423 w 4206653"/>
              <a:gd name="connsiteY88" fmla="*/ 3120768 h 4460042"/>
              <a:gd name="connsiteX89" fmla="*/ 1393003 w 4206653"/>
              <a:gd name="connsiteY89" fmla="*/ 3052188 h 4460042"/>
              <a:gd name="connsiteX90" fmla="*/ 1084393 w 4206653"/>
              <a:gd name="connsiteY90" fmla="*/ 3029328 h 4460042"/>
              <a:gd name="connsiteX91" fmla="*/ 730063 w 4206653"/>
              <a:gd name="connsiteY91" fmla="*/ 2960748 h 4460042"/>
              <a:gd name="connsiteX92" fmla="*/ 375733 w 4206653"/>
              <a:gd name="connsiteY92" fmla="*/ 3132198 h 4460042"/>
              <a:gd name="connsiteX93" fmla="*/ 421453 w 4206653"/>
              <a:gd name="connsiteY93" fmla="*/ 3029328 h 4460042"/>
              <a:gd name="connsiteX94" fmla="*/ 627193 w 4206653"/>
              <a:gd name="connsiteY94" fmla="*/ 2926458 h 4460042"/>
              <a:gd name="connsiteX95" fmla="*/ 810073 w 4206653"/>
              <a:gd name="connsiteY95" fmla="*/ 2755008 h 4460042"/>
              <a:gd name="connsiteX96" fmla="*/ 1152973 w 4206653"/>
              <a:gd name="connsiteY96" fmla="*/ 2777868 h 4460042"/>
              <a:gd name="connsiteX97" fmla="*/ 1461583 w 4206653"/>
              <a:gd name="connsiteY97" fmla="*/ 2823588 h 4460042"/>
              <a:gd name="connsiteX98" fmla="*/ 1953073 w 4206653"/>
              <a:gd name="connsiteY98" fmla="*/ 2663568 h 4460042"/>
              <a:gd name="connsiteX99" fmla="*/ 1701613 w 4206653"/>
              <a:gd name="connsiteY99" fmla="*/ 2263518 h 4460042"/>
              <a:gd name="connsiteX100" fmla="*/ 1690183 w 4206653"/>
              <a:gd name="connsiteY100" fmla="*/ 1966338 h 4460042"/>
              <a:gd name="connsiteX101" fmla="*/ 1381991 w 4206653"/>
              <a:gd name="connsiteY101" fmla="*/ 1841604 h 4460042"/>
              <a:gd name="connsiteX102" fmla="*/ 1095823 w 4206653"/>
              <a:gd name="connsiteY102" fmla="*/ 1714878 h 4460042"/>
              <a:gd name="connsiteX103" fmla="*/ 746507 w 4206653"/>
              <a:gd name="connsiteY103" fmla="*/ 1626415 h 4460042"/>
              <a:gd name="connsiteX104" fmla="*/ 352873 w 4206653"/>
              <a:gd name="connsiteY104" fmla="*/ 1726308 h 4460042"/>
              <a:gd name="connsiteX105" fmla="*/ 113171 w 4206653"/>
              <a:gd name="connsiteY105" fmla="*/ 1763582 h 4460042"/>
              <a:gd name="connsiteX106" fmla="*/ 9973 w 4206653"/>
              <a:gd name="connsiteY106" fmla="*/ 1737738 h 4460042"/>
              <a:gd name="connsiteX107" fmla="*/ 348516 w 4206653"/>
              <a:gd name="connsiteY107" fmla="*/ 1643812 h 4460042"/>
              <a:gd name="connsiteX108" fmla="*/ 653097 w 4206653"/>
              <a:gd name="connsiteY108" fmla="*/ 1543920 h 4460042"/>
              <a:gd name="connsiteX109" fmla="*/ 1072963 w 4206653"/>
              <a:gd name="connsiteY109" fmla="*/ 1612008 h 4460042"/>
              <a:gd name="connsiteX110" fmla="*/ 1244413 w 4206653"/>
              <a:gd name="connsiteY110" fmla="*/ 1657728 h 4460042"/>
              <a:gd name="connsiteX111" fmla="*/ 1205766 w 4206653"/>
              <a:gd name="connsiteY111" fmla="*/ 1451988 h 4460042"/>
              <a:gd name="connsiteX112" fmla="*/ 1046313 w 4206653"/>
              <a:gd name="connsiteY112" fmla="*/ 815409 h 4460042"/>
              <a:gd name="connsiteX113" fmla="*/ 1221553 w 4206653"/>
              <a:gd name="connsiteY113" fmla="*/ 1211958 h 4460042"/>
              <a:gd name="connsiteX0" fmla="*/ 1221553 w 4206653"/>
              <a:gd name="connsiteY0" fmla="*/ 1211958 h 4460500"/>
              <a:gd name="connsiteX1" fmla="*/ 1343911 w 4206653"/>
              <a:gd name="connsiteY1" fmla="*/ 1559828 h 4460500"/>
              <a:gd name="connsiteX2" fmla="*/ 1553023 w 4206653"/>
              <a:gd name="connsiteY2" fmla="*/ 1657728 h 4460500"/>
              <a:gd name="connsiteX3" fmla="*/ 1907353 w 4206653"/>
              <a:gd name="connsiteY3" fmla="*/ 1680588 h 4460500"/>
              <a:gd name="connsiteX4" fmla="*/ 2021653 w 4206653"/>
              <a:gd name="connsiteY4" fmla="*/ 1543428 h 4460500"/>
              <a:gd name="connsiteX5" fmla="*/ 2124523 w 4206653"/>
              <a:gd name="connsiteY5" fmla="*/ 1291968 h 4460500"/>
              <a:gd name="connsiteX6" fmla="*/ 2124523 w 4206653"/>
              <a:gd name="connsiteY6" fmla="*/ 1120518 h 4460500"/>
              <a:gd name="connsiteX7" fmla="*/ 2068029 w 4206653"/>
              <a:gd name="connsiteY7" fmla="*/ 825325 h 4460500"/>
              <a:gd name="connsiteX8" fmla="*/ 2078803 w 4206653"/>
              <a:gd name="connsiteY8" fmla="*/ 777618 h 4460500"/>
              <a:gd name="connsiteX9" fmla="*/ 2170243 w 4206653"/>
              <a:gd name="connsiteY9" fmla="*/ 1086228 h 4460500"/>
              <a:gd name="connsiteX10" fmla="*/ 2215963 w 4206653"/>
              <a:gd name="connsiteY10" fmla="*/ 1269108 h 4460500"/>
              <a:gd name="connsiteX11" fmla="*/ 2284543 w 4206653"/>
              <a:gd name="connsiteY11" fmla="*/ 1303398 h 4460500"/>
              <a:gd name="connsiteX12" fmla="*/ 2330263 w 4206653"/>
              <a:gd name="connsiteY12" fmla="*/ 1166238 h 4460500"/>
              <a:gd name="connsiteX13" fmla="*/ 2467423 w 4206653"/>
              <a:gd name="connsiteY13" fmla="*/ 880488 h 4460500"/>
              <a:gd name="connsiteX14" fmla="*/ 2558863 w 4206653"/>
              <a:gd name="connsiteY14" fmla="*/ 640458 h 4460500"/>
              <a:gd name="connsiteX15" fmla="*/ 2616013 w 4206653"/>
              <a:gd name="connsiteY15" fmla="*/ 537588 h 4460500"/>
              <a:gd name="connsiteX16" fmla="*/ 2558863 w 4206653"/>
              <a:gd name="connsiteY16" fmla="*/ 789048 h 4460500"/>
              <a:gd name="connsiteX17" fmla="*/ 2444563 w 4206653"/>
              <a:gd name="connsiteY17" fmla="*/ 1097658 h 4460500"/>
              <a:gd name="connsiteX18" fmla="*/ 2375983 w 4206653"/>
              <a:gd name="connsiteY18" fmla="*/ 1406268 h 4460500"/>
              <a:gd name="connsiteX19" fmla="*/ 2558863 w 4206653"/>
              <a:gd name="connsiteY19" fmla="*/ 1577718 h 4460500"/>
              <a:gd name="connsiteX20" fmla="*/ 2878903 w 4206653"/>
              <a:gd name="connsiteY20" fmla="*/ 1657728 h 4460500"/>
              <a:gd name="connsiteX21" fmla="*/ 3187513 w 4206653"/>
              <a:gd name="connsiteY21" fmla="*/ 1657728 h 4460500"/>
              <a:gd name="connsiteX22" fmla="*/ 3370393 w 4206653"/>
              <a:gd name="connsiteY22" fmla="*/ 1566288 h 4460500"/>
              <a:gd name="connsiteX23" fmla="*/ 3488066 w 4206653"/>
              <a:gd name="connsiteY23" fmla="*/ 1246753 h 4460500"/>
              <a:gd name="connsiteX24" fmla="*/ 3495138 w 4206653"/>
              <a:gd name="connsiteY24" fmla="*/ 1115548 h 4460500"/>
              <a:gd name="connsiteX25" fmla="*/ 3493650 w 4206653"/>
              <a:gd name="connsiteY25" fmla="*/ 1063976 h 4460500"/>
              <a:gd name="connsiteX26" fmla="*/ 3450403 w 4206653"/>
              <a:gd name="connsiteY26" fmla="*/ 777618 h 4460500"/>
              <a:gd name="connsiteX27" fmla="*/ 3119893 w 4206653"/>
              <a:gd name="connsiteY27" fmla="*/ 321571 h 4460500"/>
              <a:gd name="connsiteX28" fmla="*/ 3497351 w 4206653"/>
              <a:gd name="connsiteY28" fmla="*/ 674883 h 4460500"/>
              <a:gd name="connsiteX29" fmla="*/ 3759013 w 4206653"/>
              <a:gd name="connsiteY29" fmla="*/ 571878 h 4460500"/>
              <a:gd name="connsiteX30" fmla="*/ 3999043 w 4206653"/>
              <a:gd name="connsiteY30" fmla="*/ 91818 h 4460500"/>
              <a:gd name="connsiteX31" fmla="*/ 4033333 w 4206653"/>
              <a:gd name="connsiteY31" fmla="*/ 11808 h 4460500"/>
              <a:gd name="connsiteX32" fmla="*/ 3984569 w 4206653"/>
              <a:gd name="connsiteY32" fmla="*/ 247366 h 4460500"/>
              <a:gd name="connsiteX33" fmla="*/ 3812791 w 4206653"/>
              <a:gd name="connsiteY33" fmla="*/ 647417 h 4460500"/>
              <a:gd name="connsiteX34" fmla="*/ 3592906 w 4206653"/>
              <a:gd name="connsiteY34" fmla="*/ 811408 h 4460500"/>
              <a:gd name="connsiteX35" fmla="*/ 3604425 w 4206653"/>
              <a:gd name="connsiteY35" fmla="*/ 999253 h 4460500"/>
              <a:gd name="connsiteX36" fmla="*/ 3872985 w 4206653"/>
              <a:gd name="connsiteY36" fmla="*/ 881976 h 4460500"/>
              <a:gd name="connsiteX37" fmla="*/ 4200754 w 4206653"/>
              <a:gd name="connsiteY37" fmla="*/ 774136 h 4460500"/>
              <a:gd name="connsiteX38" fmla="*/ 4064251 w 4206653"/>
              <a:gd name="connsiteY38" fmla="*/ 847195 h 4460500"/>
              <a:gd name="connsiteX39" fmla="*/ 3818880 w 4206653"/>
              <a:gd name="connsiteY39" fmla="*/ 991305 h 4460500"/>
              <a:gd name="connsiteX40" fmla="*/ 3658531 w 4206653"/>
              <a:gd name="connsiteY40" fmla="*/ 1093178 h 4460500"/>
              <a:gd name="connsiteX41" fmla="*/ 3622838 w 4206653"/>
              <a:gd name="connsiteY41" fmla="*/ 1221401 h 4460500"/>
              <a:gd name="connsiteX42" fmla="*/ 3577446 w 4206653"/>
              <a:gd name="connsiteY42" fmla="*/ 1500691 h 4460500"/>
              <a:gd name="connsiteX43" fmla="*/ 3461833 w 4206653"/>
              <a:gd name="connsiteY43" fmla="*/ 1726308 h 4460500"/>
              <a:gd name="connsiteX44" fmla="*/ 3278953 w 4206653"/>
              <a:gd name="connsiteY44" fmla="*/ 2034918 h 4460500"/>
              <a:gd name="connsiteX45" fmla="*/ 3233233 w 4206653"/>
              <a:gd name="connsiteY45" fmla="*/ 2309238 h 4460500"/>
              <a:gd name="connsiteX46" fmla="*/ 3404683 w 4206653"/>
              <a:gd name="connsiteY46" fmla="*/ 2457828 h 4460500"/>
              <a:gd name="connsiteX47" fmla="*/ 3759013 w 4206653"/>
              <a:gd name="connsiteY47" fmla="*/ 2663568 h 4460500"/>
              <a:gd name="connsiteX48" fmla="*/ 4079053 w 4206653"/>
              <a:gd name="connsiteY48" fmla="*/ 2777868 h 4460500"/>
              <a:gd name="connsiteX49" fmla="*/ 4079053 w 4206653"/>
              <a:gd name="connsiteY49" fmla="*/ 2880738 h 4460500"/>
              <a:gd name="connsiteX50" fmla="*/ 3770443 w 4206653"/>
              <a:gd name="connsiteY50" fmla="*/ 2869308 h 4460500"/>
              <a:gd name="connsiteX51" fmla="*/ 3404683 w 4206653"/>
              <a:gd name="connsiteY51" fmla="*/ 2732148 h 4460500"/>
              <a:gd name="connsiteX52" fmla="*/ 3084643 w 4206653"/>
              <a:gd name="connsiteY52" fmla="*/ 2663568 h 4460500"/>
              <a:gd name="connsiteX53" fmla="*/ 2995919 w 4206653"/>
              <a:gd name="connsiteY53" fmla="*/ 2782832 h 4460500"/>
              <a:gd name="connsiteX54" fmla="*/ 2832855 w 4206653"/>
              <a:gd name="connsiteY54" fmla="*/ 2930924 h 4460500"/>
              <a:gd name="connsiteX55" fmla="*/ 2820111 w 4206653"/>
              <a:gd name="connsiteY55" fmla="*/ 3026344 h 4460500"/>
              <a:gd name="connsiteX56" fmla="*/ 2959241 w 4206653"/>
              <a:gd name="connsiteY56" fmla="*/ 3167976 h 4460500"/>
              <a:gd name="connsiteX57" fmla="*/ 3176083 w 4206653"/>
              <a:gd name="connsiteY57" fmla="*/ 3269358 h 4460500"/>
              <a:gd name="connsiteX58" fmla="*/ 3388239 w 4206653"/>
              <a:gd name="connsiteY58" fmla="*/ 3442290 h 4460500"/>
              <a:gd name="connsiteX59" fmla="*/ 3212014 w 4206653"/>
              <a:gd name="connsiteY59" fmla="*/ 3363782 h 4460500"/>
              <a:gd name="connsiteX60" fmla="*/ 3004633 w 4206653"/>
              <a:gd name="connsiteY60" fmla="*/ 3276814 h 4460500"/>
              <a:gd name="connsiteX61" fmla="*/ 2771676 w 4206653"/>
              <a:gd name="connsiteY61" fmla="*/ 3166987 h 4460500"/>
              <a:gd name="connsiteX62" fmla="*/ 2638873 w 4206653"/>
              <a:gd name="connsiteY62" fmla="*/ 3097908 h 4460500"/>
              <a:gd name="connsiteX63" fmla="*/ 2570293 w 4206653"/>
              <a:gd name="connsiteY63" fmla="*/ 3109338 h 4460500"/>
              <a:gd name="connsiteX64" fmla="*/ 2525557 w 4206653"/>
              <a:gd name="connsiteY64" fmla="*/ 3326508 h 4460500"/>
              <a:gd name="connsiteX65" fmla="*/ 2610253 w 4206653"/>
              <a:gd name="connsiteY65" fmla="*/ 3564053 h 4460500"/>
              <a:gd name="connsiteX66" fmla="*/ 2682206 w 4206653"/>
              <a:gd name="connsiteY66" fmla="*/ 4005849 h 4460500"/>
              <a:gd name="connsiteX67" fmla="*/ 2633113 w 4206653"/>
              <a:gd name="connsiteY67" fmla="*/ 4192703 h 4460500"/>
              <a:gd name="connsiteX68" fmla="*/ 2539703 w 4206653"/>
              <a:gd name="connsiteY68" fmla="*/ 4455574 h 4460500"/>
              <a:gd name="connsiteX69" fmla="*/ 2595212 w 4206653"/>
              <a:gd name="connsiteY69" fmla="*/ 3945217 h 4460500"/>
              <a:gd name="connsiteX70" fmla="*/ 2481240 w 4206653"/>
              <a:gd name="connsiteY70" fmla="*/ 3566538 h 4460500"/>
              <a:gd name="connsiteX71" fmla="*/ 2307403 w 4206653"/>
              <a:gd name="connsiteY71" fmla="*/ 3166488 h 4460500"/>
              <a:gd name="connsiteX72" fmla="*/ 2261683 w 4206653"/>
              <a:gd name="connsiteY72" fmla="*/ 3063618 h 4460500"/>
              <a:gd name="connsiteX73" fmla="*/ 2078803 w 4206653"/>
              <a:gd name="connsiteY73" fmla="*/ 2949318 h 4460500"/>
              <a:gd name="connsiteX74" fmla="*/ 1850203 w 4206653"/>
              <a:gd name="connsiteY74" fmla="*/ 3029328 h 4460500"/>
              <a:gd name="connsiteX75" fmla="*/ 1415863 w 4206653"/>
              <a:gd name="connsiteY75" fmla="*/ 3360798 h 4460500"/>
              <a:gd name="connsiteX76" fmla="*/ 1381573 w 4206653"/>
              <a:gd name="connsiteY76" fmla="*/ 3680838 h 4460500"/>
              <a:gd name="connsiteX77" fmla="*/ 1381573 w 4206653"/>
              <a:gd name="connsiteY77" fmla="*/ 3989448 h 4460500"/>
              <a:gd name="connsiteX78" fmla="*/ 1290133 w 4206653"/>
              <a:gd name="connsiteY78" fmla="*/ 4309488 h 4460500"/>
              <a:gd name="connsiteX79" fmla="*/ 1198693 w 4206653"/>
              <a:gd name="connsiteY79" fmla="*/ 4298058 h 4460500"/>
              <a:gd name="connsiteX80" fmla="*/ 1187263 w 4206653"/>
              <a:gd name="connsiteY80" fmla="*/ 4080888 h 4460500"/>
              <a:gd name="connsiteX81" fmla="*/ 1198693 w 4206653"/>
              <a:gd name="connsiteY81" fmla="*/ 3909438 h 4460500"/>
              <a:gd name="connsiteX82" fmla="*/ 970093 w 4206653"/>
              <a:gd name="connsiteY82" fmla="*/ 3989448 h 4460500"/>
              <a:gd name="connsiteX83" fmla="*/ 718633 w 4206653"/>
              <a:gd name="connsiteY83" fmla="*/ 4069458 h 4460500"/>
              <a:gd name="connsiteX84" fmla="*/ 741493 w 4206653"/>
              <a:gd name="connsiteY84" fmla="*/ 3955158 h 4460500"/>
              <a:gd name="connsiteX85" fmla="*/ 1130113 w 4206653"/>
              <a:gd name="connsiteY85" fmla="*/ 3795138 h 4460500"/>
              <a:gd name="connsiteX86" fmla="*/ 1278703 w 4206653"/>
              <a:gd name="connsiteY86" fmla="*/ 3726558 h 4460500"/>
              <a:gd name="connsiteX87" fmla="*/ 1221553 w 4206653"/>
              <a:gd name="connsiteY87" fmla="*/ 3372228 h 4460500"/>
              <a:gd name="connsiteX88" fmla="*/ 1324423 w 4206653"/>
              <a:gd name="connsiteY88" fmla="*/ 3120768 h 4460500"/>
              <a:gd name="connsiteX89" fmla="*/ 1393003 w 4206653"/>
              <a:gd name="connsiteY89" fmla="*/ 3052188 h 4460500"/>
              <a:gd name="connsiteX90" fmla="*/ 1084393 w 4206653"/>
              <a:gd name="connsiteY90" fmla="*/ 3029328 h 4460500"/>
              <a:gd name="connsiteX91" fmla="*/ 730063 w 4206653"/>
              <a:gd name="connsiteY91" fmla="*/ 2960748 h 4460500"/>
              <a:gd name="connsiteX92" fmla="*/ 375733 w 4206653"/>
              <a:gd name="connsiteY92" fmla="*/ 3132198 h 4460500"/>
              <a:gd name="connsiteX93" fmla="*/ 421453 w 4206653"/>
              <a:gd name="connsiteY93" fmla="*/ 3029328 h 4460500"/>
              <a:gd name="connsiteX94" fmla="*/ 627193 w 4206653"/>
              <a:gd name="connsiteY94" fmla="*/ 2926458 h 4460500"/>
              <a:gd name="connsiteX95" fmla="*/ 810073 w 4206653"/>
              <a:gd name="connsiteY95" fmla="*/ 2755008 h 4460500"/>
              <a:gd name="connsiteX96" fmla="*/ 1152973 w 4206653"/>
              <a:gd name="connsiteY96" fmla="*/ 2777868 h 4460500"/>
              <a:gd name="connsiteX97" fmla="*/ 1461583 w 4206653"/>
              <a:gd name="connsiteY97" fmla="*/ 2823588 h 4460500"/>
              <a:gd name="connsiteX98" fmla="*/ 1953073 w 4206653"/>
              <a:gd name="connsiteY98" fmla="*/ 2663568 h 4460500"/>
              <a:gd name="connsiteX99" fmla="*/ 1701613 w 4206653"/>
              <a:gd name="connsiteY99" fmla="*/ 2263518 h 4460500"/>
              <a:gd name="connsiteX100" fmla="*/ 1690183 w 4206653"/>
              <a:gd name="connsiteY100" fmla="*/ 1966338 h 4460500"/>
              <a:gd name="connsiteX101" fmla="*/ 1381991 w 4206653"/>
              <a:gd name="connsiteY101" fmla="*/ 1841604 h 4460500"/>
              <a:gd name="connsiteX102" fmla="*/ 1095823 w 4206653"/>
              <a:gd name="connsiteY102" fmla="*/ 1714878 h 4460500"/>
              <a:gd name="connsiteX103" fmla="*/ 746507 w 4206653"/>
              <a:gd name="connsiteY103" fmla="*/ 1626415 h 4460500"/>
              <a:gd name="connsiteX104" fmla="*/ 352873 w 4206653"/>
              <a:gd name="connsiteY104" fmla="*/ 1726308 h 4460500"/>
              <a:gd name="connsiteX105" fmla="*/ 113171 w 4206653"/>
              <a:gd name="connsiteY105" fmla="*/ 1763582 h 4460500"/>
              <a:gd name="connsiteX106" fmla="*/ 9973 w 4206653"/>
              <a:gd name="connsiteY106" fmla="*/ 1737738 h 4460500"/>
              <a:gd name="connsiteX107" fmla="*/ 348516 w 4206653"/>
              <a:gd name="connsiteY107" fmla="*/ 1643812 h 4460500"/>
              <a:gd name="connsiteX108" fmla="*/ 653097 w 4206653"/>
              <a:gd name="connsiteY108" fmla="*/ 1543920 h 4460500"/>
              <a:gd name="connsiteX109" fmla="*/ 1072963 w 4206653"/>
              <a:gd name="connsiteY109" fmla="*/ 1612008 h 4460500"/>
              <a:gd name="connsiteX110" fmla="*/ 1244413 w 4206653"/>
              <a:gd name="connsiteY110" fmla="*/ 1657728 h 4460500"/>
              <a:gd name="connsiteX111" fmla="*/ 1205766 w 4206653"/>
              <a:gd name="connsiteY111" fmla="*/ 1451988 h 4460500"/>
              <a:gd name="connsiteX112" fmla="*/ 1046313 w 4206653"/>
              <a:gd name="connsiteY112" fmla="*/ 815409 h 4460500"/>
              <a:gd name="connsiteX113" fmla="*/ 1221553 w 4206653"/>
              <a:gd name="connsiteY113" fmla="*/ 1211958 h 4460500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610253 w 4206653"/>
              <a:gd name="connsiteY65" fmla="*/ 3564053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50203 w 4206653"/>
              <a:gd name="connsiteY74" fmla="*/ 3029328 h 4460527"/>
              <a:gd name="connsiteX75" fmla="*/ 1415863 w 4206653"/>
              <a:gd name="connsiteY75" fmla="*/ 3360798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24423 w 4206653"/>
              <a:gd name="connsiteY88" fmla="*/ 3120768 h 4460527"/>
              <a:gd name="connsiteX89" fmla="*/ 1393003 w 4206653"/>
              <a:gd name="connsiteY89" fmla="*/ 3052188 h 4460527"/>
              <a:gd name="connsiteX90" fmla="*/ 1084393 w 4206653"/>
              <a:gd name="connsiteY90" fmla="*/ 3029328 h 4460527"/>
              <a:gd name="connsiteX91" fmla="*/ 730063 w 4206653"/>
              <a:gd name="connsiteY91" fmla="*/ 2960748 h 4460527"/>
              <a:gd name="connsiteX92" fmla="*/ 375733 w 4206653"/>
              <a:gd name="connsiteY92" fmla="*/ 3132198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10073 w 4206653"/>
              <a:gd name="connsiteY95" fmla="*/ 2755008 h 4460527"/>
              <a:gd name="connsiteX96" fmla="*/ 1152973 w 4206653"/>
              <a:gd name="connsiteY96" fmla="*/ 2777868 h 4460527"/>
              <a:gd name="connsiteX97" fmla="*/ 1461583 w 4206653"/>
              <a:gd name="connsiteY97" fmla="*/ 2823588 h 4460527"/>
              <a:gd name="connsiteX98" fmla="*/ 1953073 w 4206653"/>
              <a:gd name="connsiteY98" fmla="*/ 2663568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50203 w 4206653"/>
              <a:gd name="connsiteY74" fmla="*/ 3029328 h 4460527"/>
              <a:gd name="connsiteX75" fmla="*/ 1415863 w 4206653"/>
              <a:gd name="connsiteY75" fmla="*/ 3360798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24423 w 4206653"/>
              <a:gd name="connsiteY88" fmla="*/ 3120768 h 4460527"/>
              <a:gd name="connsiteX89" fmla="*/ 1393003 w 4206653"/>
              <a:gd name="connsiteY89" fmla="*/ 3052188 h 4460527"/>
              <a:gd name="connsiteX90" fmla="*/ 1084393 w 4206653"/>
              <a:gd name="connsiteY90" fmla="*/ 3029328 h 4460527"/>
              <a:gd name="connsiteX91" fmla="*/ 730063 w 4206653"/>
              <a:gd name="connsiteY91" fmla="*/ 2960748 h 4460527"/>
              <a:gd name="connsiteX92" fmla="*/ 375733 w 4206653"/>
              <a:gd name="connsiteY92" fmla="*/ 3132198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10073 w 4206653"/>
              <a:gd name="connsiteY95" fmla="*/ 2755008 h 4460527"/>
              <a:gd name="connsiteX96" fmla="*/ 1152973 w 4206653"/>
              <a:gd name="connsiteY96" fmla="*/ 2777868 h 4460527"/>
              <a:gd name="connsiteX97" fmla="*/ 1461583 w 4206653"/>
              <a:gd name="connsiteY97" fmla="*/ 2823588 h 4460527"/>
              <a:gd name="connsiteX98" fmla="*/ 1953073 w 4206653"/>
              <a:gd name="connsiteY98" fmla="*/ 2663568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50203 w 4206653"/>
              <a:gd name="connsiteY74" fmla="*/ 3029328 h 4460527"/>
              <a:gd name="connsiteX75" fmla="*/ 1415863 w 4206653"/>
              <a:gd name="connsiteY75" fmla="*/ 3360798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24423 w 4206653"/>
              <a:gd name="connsiteY88" fmla="*/ 3120768 h 4460527"/>
              <a:gd name="connsiteX89" fmla="*/ 1393003 w 4206653"/>
              <a:gd name="connsiteY89" fmla="*/ 3052188 h 4460527"/>
              <a:gd name="connsiteX90" fmla="*/ 1084393 w 4206653"/>
              <a:gd name="connsiteY90" fmla="*/ 3029328 h 4460527"/>
              <a:gd name="connsiteX91" fmla="*/ 730063 w 4206653"/>
              <a:gd name="connsiteY91" fmla="*/ 2960748 h 4460527"/>
              <a:gd name="connsiteX92" fmla="*/ 375733 w 4206653"/>
              <a:gd name="connsiteY92" fmla="*/ 3132198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10073 w 4206653"/>
              <a:gd name="connsiteY95" fmla="*/ 2755008 h 4460527"/>
              <a:gd name="connsiteX96" fmla="*/ 1152973 w 4206653"/>
              <a:gd name="connsiteY96" fmla="*/ 2777868 h 4460527"/>
              <a:gd name="connsiteX97" fmla="*/ 1461583 w 4206653"/>
              <a:gd name="connsiteY97" fmla="*/ 2823588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50203 w 4206653"/>
              <a:gd name="connsiteY74" fmla="*/ 3029328 h 4460527"/>
              <a:gd name="connsiteX75" fmla="*/ 1415863 w 4206653"/>
              <a:gd name="connsiteY75" fmla="*/ 3360798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24423 w 4206653"/>
              <a:gd name="connsiteY88" fmla="*/ 3120768 h 4460527"/>
              <a:gd name="connsiteX89" fmla="*/ 1393003 w 4206653"/>
              <a:gd name="connsiteY89" fmla="*/ 3052188 h 4460527"/>
              <a:gd name="connsiteX90" fmla="*/ 1084393 w 4206653"/>
              <a:gd name="connsiteY90" fmla="*/ 3029328 h 4460527"/>
              <a:gd name="connsiteX91" fmla="*/ 730063 w 4206653"/>
              <a:gd name="connsiteY91" fmla="*/ 2960748 h 4460527"/>
              <a:gd name="connsiteX92" fmla="*/ 375733 w 4206653"/>
              <a:gd name="connsiteY92" fmla="*/ 3132198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10073 w 4206653"/>
              <a:gd name="connsiteY95" fmla="*/ 2755008 h 4460527"/>
              <a:gd name="connsiteX96" fmla="*/ 1152973 w 4206653"/>
              <a:gd name="connsiteY96" fmla="*/ 2777868 h 4460527"/>
              <a:gd name="connsiteX97" fmla="*/ 1531894 w 4206653"/>
              <a:gd name="connsiteY97" fmla="*/ 2917507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24299 w 4206653"/>
              <a:gd name="connsiteY74" fmla="*/ 3002494 h 4460527"/>
              <a:gd name="connsiteX75" fmla="*/ 1415863 w 4206653"/>
              <a:gd name="connsiteY75" fmla="*/ 3360798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24423 w 4206653"/>
              <a:gd name="connsiteY88" fmla="*/ 3120768 h 4460527"/>
              <a:gd name="connsiteX89" fmla="*/ 1393003 w 4206653"/>
              <a:gd name="connsiteY89" fmla="*/ 3052188 h 4460527"/>
              <a:gd name="connsiteX90" fmla="*/ 1084393 w 4206653"/>
              <a:gd name="connsiteY90" fmla="*/ 3029328 h 4460527"/>
              <a:gd name="connsiteX91" fmla="*/ 730063 w 4206653"/>
              <a:gd name="connsiteY91" fmla="*/ 2960748 h 4460527"/>
              <a:gd name="connsiteX92" fmla="*/ 375733 w 4206653"/>
              <a:gd name="connsiteY92" fmla="*/ 3132198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10073 w 4206653"/>
              <a:gd name="connsiteY95" fmla="*/ 2755008 h 4460527"/>
              <a:gd name="connsiteX96" fmla="*/ 1152973 w 4206653"/>
              <a:gd name="connsiteY96" fmla="*/ 2777868 h 4460527"/>
              <a:gd name="connsiteX97" fmla="*/ 1531894 w 4206653"/>
              <a:gd name="connsiteY97" fmla="*/ 2917507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24299 w 4206653"/>
              <a:gd name="connsiteY74" fmla="*/ 3002494 h 4460527"/>
              <a:gd name="connsiteX75" fmla="*/ 1412162 w 4206653"/>
              <a:gd name="connsiteY75" fmla="*/ 3235573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24423 w 4206653"/>
              <a:gd name="connsiteY88" fmla="*/ 3120768 h 4460527"/>
              <a:gd name="connsiteX89" fmla="*/ 1393003 w 4206653"/>
              <a:gd name="connsiteY89" fmla="*/ 3052188 h 4460527"/>
              <a:gd name="connsiteX90" fmla="*/ 1084393 w 4206653"/>
              <a:gd name="connsiteY90" fmla="*/ 3029328 h 4460527"/>
              <a:gd name="connsiteX91" fmla="*/ 730063 w 4206653"/>
              <a:gd name="connsiteY91" fmla="*/ 2960748 h 4460527"/>
              <a:gd name="connsiteX92" fmla="*/ 375733 w 4206653"/>
              <a:gd name="connsiteY92" fmla="*/ 3132198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10073 w 4206653"/>
              <a:gd name="connsiteY95" fmla="*/ 2755008 h 4460527"/>
              <a:gd name="connsiteX96" fmla="*/ 1152973 w 4206653"/>
              <a:gd name="connsiteY96" fmla="*/ 2777868 h 4460527"/>
              <a:gd name="connsiteX97" fmla="*/ 1531894 w 4206653"/>
              <a:gd name="connsiteY97" fmla="*/ 2917507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24299 w 4206653"/>
              <a:gd name="connsiteY74" fmla="*/ 3002494 h 4460527"/>
              <a:gd name="connsiteX75" fmla="*/ 1412162 w 4206653"/>
              <a:gd name="connsiteY75" fmla="*/ 3235573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24423 w 4206653"/>
              <a:gd name="connsiteY88" fmla="*/ 3120768 h 4460527"/>
              <a:gd name="connsiteX89" fmla="*/ 1393003 w 4206653"/>
              <a:gd name="connsiteY89" fmla="*/ 3052188 h 4460527"/>
              <a:gd name="connsiteX90" fmla="*/ 1084393 w 4206653"/>
              <a:gd name="connsiteY90" fmla="*/ 3029328 h 4460527"/>
              <a:gd name="connsiteX91" fmla="*/ 730063 w 4206653"/>
              <a:gd name="connsiteY91" fmla="*/ 2960748 h 4460527"/>
              <a:gd name="connsiteX92" fmla="*/ 375733 w 4206653"/>
              <a:gd name="connsiteY92" fmla="*/ 3132198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10073 w 4206653"/>
              <a:gd name="connsiteY95" fmla="*/ 2755008 h 4460527"/>
              <a:gd name="connsiteX96" fmla="*/ 1149272 w 4206653"/>
              <a:gd name="connsiteY96" fmla="*/ 2889676 h 4460527"/>
              <a:gd name="connsiteX97" fmla="*/ 1531894 w 4206653"/>
              <a:gd name="connsiteY97" fmla="*/ 2917507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24299 w 4206653"/>
              <a:gd name="connsiteY74" fmla="*/ 3002494 h 4460527"/>
              <a:gd name="connsiteX75" fmla="*/ 1412162 w 4206653"/>
              <a:gd name="connsiteY75" fmla="*/ 3235573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24423 w 4206653"/>
              <a:gd name="connsiteY88" fmla="*/ 3120768 h 4460527"/>
              <a:gd name="connsiteX89" fmla="*/ 1393003 w 4206653"/>
              <a:gd name="connsiteY89" fmla="*/ 3052188 h 4460527"/>
              <a:gd name="connsiteX90" fmla="*/ 1084393 w 4206653"/>
              <a:gd name="connsiteY90" fmla="*/ 3029328 h 4460527"/>
              <a:gd name="connsiteX91" fmla="*/ 730063 w 4206653"/>
              <a:gd name="connsiteY91" fmla="*/ 2960748 h 4460527"/>
              <a:gd name="connsiteX92" fmla="*/ 375733 w 4206653"/>
              <a:gd name="connsiteY92" fmla="*/ 3132198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54480 w 4206653"/>
              <a:gd name="connsiteY95" fmla="*/ 2889178 h 4460527"/>
              <a:gd name="connsiteX96" fmla="*/ 1149272 w 4206653"/>
              <a:gd name="connsiteY96" fmla="*/ 2889676 h 4460527"/>
              <a:gd name="connsiteX97" fmla="*/ 1531894 w 4206653"/>
              <a:gd name="connsiteY97" fmla="*/ 2917507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24299 w 4206653"/>
              <a:gd name="connsiteY74" fmla="*/ 3002494 h 4460527"/>
              <a:gd name="connsiteX75" fmla="*/ 1412162 w 4206653"/>
              <a:gd name="connsiteY75" fmla="*/ 3235573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24423 w 4206653"/>
              <a:gd name="connsiteY88" fmla="*/ 3120768 h 4460527"/>
              <a:gd name="connsiteX89" fmla="*/ 1393003 w 4206653"/>
              <a:gd name="connsiteY89" fmla="*/ 3052188 h 4460527"/>
              <a:gd name="connsiteX90" fmla="*/ 1076992 w 4206653"/>
              <a:gd name="connsiteY90" fmla="*/ 3015911 h 4460527"/>
              <a:gd name="connsiteX91" fmla="*/ 730063 w 4206653"/>
              <a:gd name="connsiteY91" fmla="*/ 2960748 h 4460527"/>
              <a:gd name="connsiteX92" fmla="*/ 375733 w 4206653"/>
              <a:gd name="connsiteY92" fmla="*/ 3132198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54480 w 4206653"/>
              <a:gd name="connsiteY95" fmla="*/ 2889178 h 4460527"/>
              <a:gd name="connsiteX96" fmla="*/ 1149272 w 4206653"/>
              <a:gd name="connsiteY96" fmla="*/ 2889676 h 4460527"/>
              <a:gd name="connsiteX97" fmla="*/ 1531894 w 4206653"/>
              <a:gd name="connsiteY97" fmla="*/ 2917507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24299 w 4206653"/>
              <a:gd name="connsiteY74" fmla="*/ 3002494 h 4460527"/>
              <a:gd name="connsiteX75" fmla="*/ 1412162 w 4206653"/>
              <a:gd name="connsiteY75" fmla="*/ 3235573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24423 w 4206653"/>
              <a:gd name="connsiteY88" fmla="*/ 3120768 h 4460527"/>
              <a:gd name="connsiteX89" fmla="*/ 1393003 w 4206653"/>
              <a:gd name="connsiteY89" fmla="*/ 3052188 h 4460527"/>
              <a:gd name="connsiteX90" fmla="*/ 1076992 w 4206653"/>
              <a:gd name="connsiteY90" fmla="*/ 3015911 h 4460527"/>
              <a:gd name="connsiteX91" fmla="*/ 726362 w 4206653"/>
              <a:gd name="connsiteY91" fmla="*/ 2992054 h 4460527"/>
              <a:gd name="connsiteX92" fmla="*/ 375733 w 4206653"/>
              <a:gd name="connsiteY92" fmla="*/ 3132198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54480 w 4206653"/>
              <a:gd name="connsiteY95" fmla="*/ 2889178 h 4460527"/>
              <a:gd name="connsiteX96" fmla="*/ 1149272 w 4206653"/>
              <a:gd name="connsiteY96" fmla="*/ 2889676 h 4460527"/>
              <a:gd name="connsiteX97" fmla="*/ 1531894 w 4206653"/>
              <a:gd name="connsiteY97" fmla="*/ 2917507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24299 w 4206653"/>
              <a:gd name="connsiteY74" fmla="*/ 3002494 h 4460527"/>
              <a:gd name="connsiteX75" fmla="*/ 1412162 w 4206653"/>
              <a:gd name="connsiteY75" fmla="*/ 3235573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24423 w 4206653"/>
              <a:gd name="connsiteY88" fmla="*/ 3120768 h 4460527"/>
              <a:gd name="connsiteX89" fmla="*/ 1393003 w 4206653"/>
              <a:gd name="connsiteY89" fmla="*/ 3052188 h 4460527"/>
              <a:gd name="connsiteX90" fmla="*/ 1076992 w 4206653"/>
              <a:gd name="connsiteY90" fmla="*/ 3015911 h 4460527"/>
              <a:gd name="connsiteX91" fmla="*/ 726362 w 4206653"/>
              <a:gd name="connsiteY91" fmla="*/ 2992054 h 4460527"/>
              <a:gd name="connsiteX92" fmla="*/ 235111 w 4206653"/>
              <a:gd name="connsiteY92" fmla="*/ 3217172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54480 w 4206653"/>
              <a:gd name="connsiteY95" fmla="*/ 2889178 h 4460527"/>
              <a:gd name="connsiteX96" fmla="*/ 1149272 w 4206653"/>
              <a:gd name="connsiteY96" fmla="*/ 2889676 h 4460527"/>
              <a:gd name="connsiteX97" fmla="*/ 1531894 w 4206653"/>
              <a:gd name="connsiteY97" fmla="*/ 2917507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24299 w 4206653"/>
              <a:gd name="connsiteY74" fmla="*/ 3002494 h 4460527"/>
              <a:gd name="connsiteX75" fmla="*/ 1412162 w 4206653"/>
              <a:gd name="connsiteY75" fmla="*/ 3235573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24423 w 4206653"/>
              <a:gd name="connsiteY88" fmla="*/ 3120768 h 4460527"/>
              <a:gd name="connsiteX89" fmla="*/ 1393003 w 4206653"/>
              <a:gd name="connsiteY89" fmla="*/ 3052188 h 4460527"/>
              <a:gd name="connsiteX90" fmla="*/ 1076992 w 4206653"/>
              <a:gd name="connsiteY90" fmla="*/ 3015911 h 4460527"/>
              <a:gd name="connsiteX91" fmla="*/ 663453 w 4206653"/>
              <a:gd name="connsiteY91" fmla="*/ 3023360 h 4460527"/>
              <a:gd name="connsiteX92" fmla="*/ 235111 w 4206653"/>
              <a:gd name="connsiteY92" fmla="*/ 3217172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54480 w 4206653"/>
              <a:gd name="connsiteY95" fmla="*/ 2889178 h 4460527"/>
              <a:gd name="connsiteX96" fmla="*/ 1149272 w 4206653"/>
              <a:gd name="connsiteY96" fmla="*/ 2889676 h 4460527"/>
              <a:gd name="connsiteX97" fmla="*/ 1531894 w 4206653"/>
              <a:gd name="connsiteY97" fmla="*/ 2917507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24299 w 4206653"/>
              <a:gd name="connsiteY74" fmla="*/ 3002494 h 4460527"/>
              <a:gd name="connsiteX75" fmla="*/ 1412162 w 4206653"/>
              <a:gd name="connsiteY75" fmla="*/ 3235573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24423 w 4206653"/>
              <a:gd name="connsiteY88" fmla="*/ 3120768 h 4460527"/>
              <a:gd name="connsiteX89" fmla="*/ 1393003 w 4206653"/>
              <a:gd name="connsiteY89" fmla="*/ 3052188 h 4460527"/>
              <a:gd name="connsiteX90" fmla="*/ 1080693 w 4206653"/>
              <a:gd name="connsiteY90" fmla="*/ 2984604 h 4460527"/>
              <a:gd name="connsiteX91" fmla="*/ 663453 w 4206653"/>
              <a:gd name="connsiteY91" fmla="*/ 3023360 h 4460527"/>
              <a:gd name="connsiteX92" fmla="*/ 235111 w 4206653"/>
              <a:gd name="connsiteY92" fmla="*/ 3217172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54480 w 4206653"/>
              <a:gd name="connsiteY95" fmla="*/ 2889178 h 4460527"/>
              <a:gd name="connsiteX96" fmla="*/ 1149272 w 4206653"/>
              <a:gd name="connsiteY96" fmla="*/ 2889676 h 4460527"/>
              <a:gd name="connsiteX97" fmla="*/ 1531894 w 4206653"/>
              <a:gd name="connsiteY97" fmla="*/ 2917507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24299 w 4206653"/>
              <a:gd name="connsiteY74" fmla="*/ 3002494 h 4460527"/>
              <a:gd name="connsiteX75" fmla="*/ 1412162 w 4206653"/>
              <a:gd name="connsiteY75" fmla="*/ 3235573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09620 w 4206653"/>
              <a:gd name="connsiteY88" fmla="*/ 3169963 h 4460527"/>
              <a:gd name="connsiteX89" fmla="*/ 1393003 w 4206653"/>
              <a:gd name="connsiteY89" fmla="*/ 3052188 h 4460527"/>
              <a:gd name="connsiteX90" fmla="*/ 1080693 w 4206653"/>
              <a:gd name="connsiteY90" fmla="*/ 2984604 h 4460527"/>
              <a:gd name="connsiteX91" fmla="*/ 663453 w 4206653"/>
              <a:gd name="connsiteY91" fmla="*/ 3023360 h 4460527"/>
              <a:gd name="connsiteX92" fmla="*/ 235111 w 4206653"/>
              <a:gd name="connsiteY92" fmla="*/ 3217172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54480 w 4206653"/>
              <a:gd name="connsiteY95" fmla="*/ 2889178 h 4460527"/>
              <a:gd name="connsiteX96" fmla="*/ 1149272 w 4206653"/>
              <a:gd name="connsiteY96" fmla="*/ 2889676 h 4460527"/>
              <a:gd name="connsiteX97" fmla="*/ 1531894 w 4206653"/>
              <a:gd name="connsiteY97" fmla="*/ 2917507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24299 w 4206653"/>
              <a:gd name="connsiteY74" fmla="*/ 3002494 h 4460527"/>
              <a:gd name="connsiteX75" fmla="*/ 1412162 w 4206653"/>
              <a:gd name="connsiteY75" fmla="*/ 3235573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69661 w 4206653"/>
              <a:gd name="connsiteY87" fmla="*/ 3390117 h 4460527"/>
              <a:gd name="connsiteX88" fmla="*/ 1309620 w 4206653"/>
              <a:gd name="connsiteY88" fmla="*/ 3169963 h 4460527"/>
              <a:gd name="connsiteX89" fmla="*/ 1393003 w 4206653"/>
              <a:gd name="connsiteY89" fmla="*/ 3052188 h 4460527"/>
              <a:gd name="connsiteX90" fmla="*/ 1080693 w 4206653"/>
              <a:gd name="connsiteY90" fmla="*/ 2984604 h 4460527"/>
              <a:gd name="connsiteX91" fmla="*/ 663453 w 4206653"/>
              <a:gd name="connsiteY91" fmla="*/ 3023360 h 4460527"/>
              <a:gd name="connsiteX92" fmla="*/ 235111 w 4206653"/>
              <a:gd name="connsiteY92" fmla="*/ 3217172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54480 w 4206653"/>
              <a:gd name="connsiteY95" fmla="*/ 2889178 h 4460527"/>
              <a:gd name="connsiteX96" fmla="*/ 1149272 w 4206653"/>
              <a:gd name="connsiteY96" fmla="*/ 2889676 h 4460527"/>
              <a:gd name="connsiteX97" fmla="*/ 1531894 w 4206653"/>
              <a:gd name="connsiteY97" fmla="*/ 2917507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24299 w 4206653"/>
              <a:gd name="connsiteY74" fmla="*/ 3002494 h 4460527"/>
              <a:gd name="connsiteX75" fmla="*/ 1412162 w 4206653"/>
              <a:gd name="connsiteY75" fmla="*/ 3235573 h 4460527"/>
              <a:gd name="connsiteX76" fmla="*/ 1381573 w 4206653"/>
              <a:gd name="connsiteY76" fmla="*/ 3680838 h 4460527"/>
              <a:gd name="connsiteX77" fmla="*/ 1340867 w 4206653"/>
              <a:gd name="connsiteY77" fmla="*/ 3980504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69661 w 4206653"/>
              <a:gd name="connsiteY87" fmla="*/ 3390117 h 4460527"/>
              <a:gd name="connsiteX88" fmla="*/ 1309620 w 4206653"/>
              <a:gd name="connsiteY88" fmla="*/ 3169963 h 4460527"/>
              <a:gd name="connsiteX89" fmla="*/ 1393003 w 4206653"/>
              <a:gd name="connsiteY89" fmla="*/ 3052188 h 4460527"/>
              <a:gd name="connsiteX90" fmla="*/ 1080693 w 4206653"/>
              <a:gd name="connsiteY90" fmla="*/ 2984604 h 4460527"/>
              <a:gd name="connsiteX91" fmla="*/ 663453 w 4206653"/>
              <a:gd name="connsiteY91" fmla="*/ 3023360 h 4460527"/>
              <a:gd name="connsiteX92" fmla="*/ 235111 w 4206653"/>
              <a:gd name="connsiteY92" fmla="*/ 3217172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54480 w 4206653"/>
              <a:gd name="connsiteY95" fmla="*/ 2889178 h 4460527"/>
              <a:gd name="connsiteX96" fmla="*/ 1149272 w 4206653"/>
              <a:gd name="connsiteY96" fmla="*/ 2889676 h 4460527"/>
              <a:gd name="connsiteX97" fmla="*/ 1531894 w 4206653"/>
              <a:gd name="connsiteY97" fmla="*/ 2917507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743809"/>
              <a:gd name="connsiteX1" fmla="*/ 1343911 w 4206653"/>
              <a:gd name="connsiteY1" fmla="*/ 1559828 h 4743809"/>
              <a:gd name="connsiteX2" fmla="*/ 1553023 w 4206653"/>
              <a:gd name="connsiteY2" fmla="*/ 1657728 h 4743809"/>
              <a:gd name="connsiteX3" fmla="*/ 1907353 w 4206653"/>
              <a:gd name="connsiteY3" fmla="*/ 1680588 h 4743809"/>
              <a:gd name="connsiteX4" fmla="*/ 2021653 w 4206653"/>
              <a:gd name="connsiteY4" fmla="*/ 1543428 h 4743809"/>
              <a:gd name="connsiteX5" fmla="*/ 2124523 w 4206653"/>
              <a:gd name="connsiteY5" fmla="*/ 1291968 h 4743809"/>
              <a:gd name="connsiteX6" fmla="*/ 2124523 w 4206653"/>
              <a:gd name="connsiteY6" fmla="*/ 1120518 h 4743809"/>
              <a:gd name="connsiteX7" fmla="*/ 2068029 w 4206653"/>
              <a:gd name="connsiteY7" fmla="*/ 825325 h 4743809"/>
              <a:gd name="connsiteX8" fmla="*/ 2078803 w 4206653"/>
              <a:gd name="connsiteY8" fmla="*/ 777618 h 4743809"/>
              <a:gd name="connsiteX9" fmla="*/ 2170243 w 4206653"/>
              <a:gd name="connsiteY9" fmla="*/ 1086228 h 4743809"/>
              <a:gd name="connsiteX10" fmla="*/ 2215963 w 4206653"/>
              <a:gd name="connsiteY10" fmla="*/ 1269108 h 4743809"/>
              <a:gd name="connsiteX11" fmla="*/ 2284543 w 4206653"/>
              <a:gd name="connsiteY11" fmla="*/ 1303398 h 4743809"/>
              <a:gd name="connsiteX12" fmla="*/ 2330263 w 4206653"/>
              <a:gd name="connsiteY12" fmla="*/ 1166238 h 4743809"/>
              <a:gd name="connsiteX13" fmla="*/ 2467423 w 4206653"/>
              <a:gd name="connsiteY13" fmla="*/ 880488 h 4743809"/>
              <a:gd name="connsiteX14" fmla="*/ 2558863 w 4206653"/>
              <a:gd name="connsiteY14" fmla="*/ 640458 h 4743809"/>
              <a:gd name="connsiteX15" fmla="*/ 2616013 w 4206653"/>
              <a:gd name="connsiteY15" fmla="*/ 537588 h 4743809"/>
              <a:gd name="connsiteX16" fmla="*/ 2558863 w 4206653"/>
              <a:gd name="connsiteY16" fmla="*/ 789048 h 4743809"/>
              <a:gd name="connsiteX17" fmla="*/ 2444563 w 4206653"/>
              <a:gd name="connsiteY17" fmla="*/ 1097658 h 4743809"/>
              <a:gd name="connsiteX18" fmla="*/ 2375983 w 4206653"/>
              <a:gd name="connsiteY18" fmla="*/ 1406268 h 4743809"/>
              <a:gd name="connsiteX19" fmla="*/ 2558863 w 4206653"/>
              <a:gd name="connsiteY19" fmla="*/ 1577718 h 4743809"/>
              <a:gd name="connsiteX20" fmla="*/ 2878903 w 4206653"/>
              <a:gd name="connsiteY20" fmla="*/ 1657728 h 4743809"/>
              <a:gd name="connsiteX21" fmla="*/ 3187513 w 4206653"/>
              <a:gd name="connsiteY21" fmla="*/ 1657728 h 4743809"/>
              <a:gd name="connsiteX22" fmla="*/ 3370393 w 4206653"/>
              <a:gd name="connsiteY22" fmla="*/ 1566288 h 4743809"/>
              <a:gd name="connsiteX23" fmla="*/ 3488066 w 4206653"/>
              <a:gd name="connsiteY23" fmla="*/ 1246753 h 4743809"/>
              <a:gd name="connsiteX24" fmla="*/ 3495138 w 4206653"/>
              <a:gd name="connsiteY24" fmla="*/ 1115548 h 4743809"/>
              <a:gd name="connsiteX25" fmla="*/ 3493650 w 4206653"/>
              <a:gd name="connsiteY25" fmla="*/ 1063976 h 4743809"/>
              <a:gd name="connsiteX26" fmla="*/ 3450403 w 4206653"/>
              <a:gd name="connsiteY26" fmla="*/ 777618 h 4743809"/>
              <a:gd name="connsiteX27" fmla="*/ 3119893 w 4206653"/>
              <a:gd name="connsiteY27" fmla="*/ 321571 h 4743809"/>
              <a:gd name="connsiteX28" fmla="*/ 3497351 w 4206653"/>
              <a:gd name="connsiteY28" fmla="*/ 674883 h 4743809"/>
              <a:gd name="connsiteX29" fmla="*/ 3759013 w 4206653"/>
              <a:gd name="connsiteY29" fmla="*/ 571878 h 4743809"/>
              <a:gd name="connsiteX30" fmla="*/ 3999043 w 4206653"/>
              <a:gd name="connsiteY30" fmla="*/ 91818 h 4743809"/>
              <a:gd name="connsiteX31" fmla="*/ 4033333 w 4206653"/>
              <a:gd name="connsiteY31" fmla="*/ 11808 h 4743809"/>
              <a:gd name="connsiteX32" fmla="*/ 3984569 w 4206653"/>
              <a:gd name="connsiteY32" fmla="*/ 247366 h 4743809"/>
              <a:gd name="connsiteX33" fmla="*/ 3812791 w 4206653"/>
              <a:gd name="connsiteY33" fmla="*/ 647417 h 4743809"/>
              <a:gd name="connsiteX34" fmla="*/ 3592906 w 4206653"/>
              <a:gd name="connsiteY34" fmla="*/ 811408 h 4743809"/>
              <a:gd name="connsiteX35" fmla="*/ 3604425 w 4206653"/>
              <a:gd name="connsiteY35" fmla="*/ 999253 h 4743809"/>
              <a:gd name="connsiteX36" fmla="*/ 3872985 w 4206653"/>
              <a:gd name="connsiteY36" fmla="*/ 881976 h 4743809"/>
              <a:gd name="connsiteX37" fmla="*/ 4200754 w 4206653"/>
              <a:gd name="connsiteY37" fmla="*/ 774136 h 4743809"/>
              <a:gd name="connsiteX38" fmla="*/ 4064251 w 4206653"/>
              <a:gd name="connsiteY38" fmla="*/ 847195 h 4743809"/>
              <a:gd name="connsiteX39" fmla="*/ 3818880 w 4206653"/>
              <a:gd name="connsiteY39" fmla="*/ 991305 h 4743809"/>
              <a:gd name="connsiteX40" fmla="*/ 3658531 w 4206653"/>
              <a:gd name="connsiteY40" fmla="*/ 1093178 h 4743809"/>
              <a:gd name="connsiteX41" fmla="*/ 3622838 w 4206653"/>
              <a:gd name="connsiteY41" fmla="*/ 1221401 h 4743809"/>
              <a:gd name="connsiteX42" fmla="*/ 3577446 w 4206653"/>
              <a:gd name="connsiteY42" fmla="*/ 1500691 h 4743809"/>
              <a:gd name="connsiteX43" fmla="*/ 3461833 w 4206653"/>
              <a:gd name="connsiteY43" fmla="*/ 1726308 h 4743809"/>
              <a:gd name="connsiteX44" fmla="*/ 3278953 w 4206653"/>
              <a:gd name="connsiteY44" fmla="*/ 2034918 h 4743809"/>
              <a:gd name="connsiteX45" fmla="*/ 3233233 w 4206653"/>
              <a:gd name="connsiteY45" fmla="*/ 2309238 h 4743809"/>
              <a:gd name="connsiteX46" fmla="*/ 3404683 w 4206653"/>
              <a:gd name="connsiteY46" fmla="*/ 2457828 h 4743809"/>
              <a:gd name="connsiteX47" fmla="*/ 3759013 w 4206653"/>
              <a:gd name="connsiteY47" fmla="*/ 2663568 h 4743809"/>
              <a:gd name="connsiteX48" fmla="*/ 4079053 w 4206653"/>
              <a:gd name="connsiteY48" fmla="*/ 2777868 h 4743809"/>
              <a:gd name="connsiteX49" fmla="*/ 4079053 w 4206653"/>
              <a:gd name="connsiteY49" fmla="*/ 2880738 h 4743809"/>
              <a:gd name="connsiteX50" fmla="*/ 3770443 w 4206653"/>
              <a:gd name="connsiteY50" fmla="*/ 2869308 h 4743809"/>
              <a:gd name="connsiteX51" fmla="*/ 3404683 w 4206653"/>
              <a:gd name="connsiteY51" fmla="*/ 2732148 h 4743809"/>
              <a:gd name="connsiteX52" fmla="*/ 3084643 w 4206653"/>
              <a:gd name="connsiteY52" fmla="*/ 2663568 h 4743809"/>
              <a:gd name="connsiteX53" fmla="*/ 2995919 w 4206653"/>
              <a:gd name="connsiteY53" fmla="*/ 2782832 h 4743809"/>
              <a:gd name="connsiteX54" fmla="*/ 2832855 w 4206653"/>
              <a:gd name="connsiteY54" fmla="*/ 2930924 h 4743809"/>
              <a:gd name="connsiteX55" fmla="*/ 2820111 w 4206653"/>
              <a:gd name="connsiteY55" fmla="*/ 3026344 h 4743809"/>
              <a:gd name="connsiteX56" fmla="*/ 2959241 w 4206653"/>
              <a:gd name="connsiteY56" fmla="*/ 3167976 h 4743809"/>
              <a:gd name="connsiteX57" fmla="*/ 3176083 w 4206653"/>
              <a:gd name="connsiteY57" fmla="*/ 3269358 h 4743809"/>
              <a:gd name="connsiteX58" fmla="*/ 3388239 w 4206653"/>
              <a:gd name="connsiteY58" fmla="*/ 3442290 h 4743809"/>
              <a:gd name="connsiteX59" fmla="*/ 3212014 w 4206653"/>
              <a:gd name="connsiteY59" fmla="*/ 3363782 h 4743809"/>
              <a:gd name="connsiteX60" fmla="*/ 3004633 w 4206653"/>
              <a:gd name="connsiteY60" fmla="*/ 3276814 h 4743809"/>
              <a:gd name="connsiteX61" fmla="*/ 2771676 w 4206653"/>
              <a:gd name="connsiteY61" fmla="*/ 3166987 h 4743809"/>
              <a:gd name="connsiteX62" fmla="*/ 2638873 w 4206653"/>
              <a:gd name="connsiteY62" fmla="*/ 3097908 h 4743809"/>
              <a:gd name="connsiteX63" fmla="*/ 2570293 w 4206653"/>
              <a:gd name="connsiteY63" fmla="*/ 3109338 h 4743809"/>
              <a:gd name="connsiteX64" fmla="*/ 2525557 w 4206653"/>
              <a:gd name="connsiteY64" fmla="*/ 3326508 h 4743809"/>
              <a:gd name="connsiteX65" fmla="*/ 2584349 w 4206653"/>
              <a:gd name="connsiteY65" fmla="*/ 3577470 h 4743809"/>
              <a:gd name="connsiteX66" fmla="*/ 2663703 w 4206653"/>
              <a:gd name="connsiteY66" fmla="*/ 3996904 h 4743809"/>
              <a:gd name="connsiteX67" fmla="*/ 2633113 w 4206653"/>
              <a:gd name="connsiteY67" fmla="*/ 4192703 h 4743809"/>
              <a:gd name="connsiteX68" fmla="*/ 2539703 w 4206653"/>
              <a:gd name="connsiteY68" fmla="*/ 4455574 h 4743809"/>
              <a:gd name="connsiteX69" fmla="*/ 2595212 w 4206653"/>
              <a:gd name="connsiteY69" fmla="*/ 3945217 h 4743809"/>
              <a:gd name="connsiteX70" fmla="*/ 2481240 w 4206653"/>
              <a:gd name="connsiteY70" fmla="*/ 3566538 h 4743809"/>
              <a:gd name="connsiteX71" fmla="*/ 2307403 w 4206653"/>
              <a:gd name="connsiteY71" fmla="*/ 3166488 h 4743809"/>
              <a:gd name="connsiteX72" fmla="*/ 2261683 w 4206653"/>
              <a:gd name="connsiteY72" fmla="*/ 3063618 h 4743809"/>
              <a:gd name="connsiteX73" fmla="*/ 2078803 w 4206653"/>
              <a:gd name="connsiteY73" fmla="*/ 2949318 h 4743809"/>
              <a:gd name="connsiteX74" fmla="*/ 1824299 w 4206653"/>
              <a:gd name="connsiteY74" fmla="*/ 3002494 h 4743809"/>
              <a:gd name="connsiteX75" fmla="*/ 1412162 w 4206653"/>
              <a:gd name="connsiteY75" fmla="*/ 3235573 h 4743809"/>
              <a:gd name="connsiteX76" fmla="*/ 1381573 w 4206653"/>
              <a:gd name="connsiteY76" fmla="*/ 3680838 h 4743809"/>
              <a:gd name="connsiteX77" fmla="*/ 1340867 w 4206653"/>
              <a:gd name="connsiteY77" fmla="*/ 3980504 h 4743809"/>
              <a:gd name="connsiteX78" fmla="*/ 1197619 w 4206653"/>
              <a:gd name="connsiteY78" fmla="*/ 4738831 h 4743809"/>
              <a:gd name="connsiteX79" fmla="*/ 1198693 w 4206653"/>
              <a:gd name="connsiteY79" fmla="*/ 4298058 h 4743809"/>
              <a:gd name="connsiteX80" fmla="*/ 1187263 w 4206653"/>
              <a:gd name="connsiteY80" fmla="*/ 4080888 h 4743809"/>
              <a:gd name="connsiteX81" fmla="*/ 1198693 w 4206653"/>
              <a:gd name="connsiteY81" fmla="*/ 3909438 h 4743809"/>
              <a:gd name="connsiteX82" fmla="*/ 970093 w 4206653"/>
              <a:gd name="connsiteY82" fmla="*/ 3989448 h 4743809"/>
              <a:gd name="connsiteX83" fmla="*/ 718633 w 4206653"/>
              <a:gd name="connsiteY83" fmla="*/ 4069458 h 4743809"/>
              <a:gd name="connsiteX84" fmla="*/ 741493 w 4206653"/>
              <a:gd name="connsiteY84" fmla="*/ 3955158 h 4743809"/>
              <a:gd name="connsiteX85" fmla="*/ 1130113 w 4206653"/>
              <a:gd name="connsiteY85" fmla="*/ 3795138 h 4743809"/>
              <a:gd name="connsiteX86" fmla="*/ 1278703 w 4206653"/>
              <a:gd name="connsiteY86" fmla="*/ 3726558 h 4743809"/>
              <a:gd name="connsiteX87" fmla="*/ 1269661 w 4206653"/>
              <a:gd name="connsiteY87" fmla="*/ 3390117 h 4743809"/>
              <a:gd name="connsiteX88" fmla="*/ 1309620 w 4206653"/>
              <a:gd name="connsiteY88" fmla="*/ 3169963 h 4743809"/>
              <a:gd name="connsiteX89" fmla="*/ 1393003 w 4206653"/>
              <a:gd name="connsiteY89" fmla="*/ 3052188 h 4743809"/>
              <a:gd name="connsiteX90" fmla="*/ 1080693 w 4206653"/>
              <a:gd name="connsiteY90" fmla="*/ 2984604 h 4743809"/>
              <a:gd name="connsiteX91" fmla="*/ 663453 w 4206653"/>
              <a:gd name="connsiteY91" fmla="*/ 3023360 h 4743809"/>
              <a:gd name="connsiteX92" fmla="*/ 235111 w 4206653"/>
              <a:gd name="connsiteY92" fmla="*/ 3217172 h 4743809"/>
              <a:gd name="connsiteX93" fmla="*/ 421453 w 4206653"/>
              <a:gd name="connsiteY93" fmla="*/ 3029328 h 4743809"/>
              <a:gd name="connsiteX94" fmla="*/ 627193 w 4206653"/>
              <a:gd name="connsiteY94" fmla="*/ 2926458 h 4743809"/>
              <a:gd name="connsiteX95" fmla="*/ 854480 w 4206653"/>
              <a:gd name="connsiteY95" fmla="*/ 2889178 h 4743809"/>
              <a:gd name="connsiteX96" fmla="*/ 1149272 w 4206653"/>
              <a:gd name="connsiteY96" fmla="*/ 2889676 h 4743809"/>
              <a:gd name="connsiteX97" fmla="*/ 1531894 w 4206653"/>
              <a:gd name="connsiteY97" fmla="*/ 2917507 h 4743809"/>
              <a:gd name="connsiteX98" fmla="*/ 1860559 w 4206653"/>
              <a:gd name="connsiteY98" fmla="*/ 2766431 h 4743809"/>
              <a:gd name="connsiteX99" fmla="*/ 1701613 w 4206653"/>
              <a:gd name="connsiteY99" fmla="*/ 2263518 h 4743809"/>
              <a:gd name="connsiteX100" fmla="*/ 1690183 w 4206653"/>
              <a:gd name="connsiteY100" fmla="*/ 1966338 h 4743809"/>
              <a:gd name="connsiteX101" fmla="*/ 1381991 w 4206653"/>
              <a:gd name="connsiteY101" fmla="*/ 1841604 h 4743809"/>
              <a:gd name="connsiteX102" fmla="*/ 1095823 w 4206653"/>
              <a:gd name="connsiteY102" fmla="*/ 1714878 h 4743809"/>
              <a:gd name="connsiteX103" fmla="*/ 746507 w 4206653"/>
              <a:gd name="connsiteY103" fmla="*/ 1626415 h 4743809"/>
              <a:gd name="connsiteX104" fmla="*/ 352873 w 4206653"/>
              <a:gd name="connsiteY104" fmla="*/ 1726308 h 4743809"/>
              <a:gd name="connsiteX105" fmla="*/ 113171 w 4206653"/>
              <a:gd name="connsiteY105" fmla="*/ 1763582 h 4743809"/>
              <a:gd name="connsiteX106" fmla="*/ 9973 w 4206653"/>
              <a:gd name="connsiteY106" fmla="*/ 1737738 h 4743809"/>
              <a:gd name="connsiteX107" fmla="*/ 348516 w 4206653"/>
              <a:gd name="connsiteY107" fmla="*/ 1643812 h 4743809"/>
              <a:gd name="connsiteX108" fmla="*/ 653097 w 4206653"/>
              <a:gd name="connsiteY108" fmla="*/ 1543920 h 4743809"/>
              <a:gd name="connsiteX109" fmla="*/ 1072963 w 4206653"/>
              <a:gd name="connsiteY109" fmla="*/ 1612008 h 4743809"/>
              <a:gd name="connsiteX110" fmla="*/ 1244413 w 4206653"/>
              <a:gd name="connsiteY110" fmla="*/ 1657728 h 4743809"/>
              <a:gd name="connsiteX111" fmla="*/ 1205766 w 4206653"/>
              <a:gd name="connsiteY111" fmla="*/ 1451988 h 4743809"/>
              <a:gd name="connsiteX112" fmla="*/ 1046313 w 4206653"/>
              <a:gd name="connsiteY112" fmla="*/ 815409 h 4743809"/>
              <a:gd name="connsiteX113" fmla="*/ 1221553 w 4206653"/>
              <a:gd name="connsiteY113" fmla="*/ 1211958 h 4743809"/>
              <a:gd name="connsiteX0" fmla="*/ 1221553 w 4206653"/>
              <a:gd name="connsiteY0" fmla="*/ 1211958 h 4743809"/>
              <a:gd name="connsiteX1" fmla="*/ 1343911 w 4206653"/>
              <a:gd name="connsiteY1" fmla="*/ 1559828 h 4743809"/>
              <a:gd name="connsiteX2" fmla="*/ 1553023 w 4206653"/>
              <a:gd name="connsiteY2" fmla="*/ 1657728 h 4743809"/>
              <a:gd name="connsiteX3" fmla="*/ 1907353 w 4206653"/>
              <a:gd name="connsiteY3" fmla="*/ 1680588 h 4743809"/>
              <a:gd name="connsiteX4" fmla="*/ 2021653 w 4206653"/>
              <a:gd name="connsiteY4" fmla="*/ 1543428 h 4743809"/>
              <a:gd name="connsiteX5" fmla="*/ 2124523 w 4206653"/>
              <a:gd name="connsiteY5" fmla="*/ 1291968 h 4743809"/>
              <a:gd name="connsiteX6" fmla="*/ 2124523 w 4206653"/>
              <a:gd name="connsiteY6" fmla="*/ 1120518 h 4743809"/>
              <a:gd name="connsiteX7" fmla="*/ 2068029 w 4206653"/>
              <a:gd name="connsiteY7" fmla="*/ 825325 h 4743809"/>
              <a:gd name="connsiteX8" fmla="*/ 2078803 w 4206653"/>
              <a:gd name="connsiteY8" fmla="*/ 777618 h 4743809"/>
              <a:gd name="connsiteX9" fmla="*/ 2170243 w 4206653"/>
              <a:gd name="connsiteY9" fmla="*/ 1086228 h 4743809"/>
              <a:gd name="connsiteX10" fmla="*/ 2215963 w 4206653"/>
              <a:gd name="connsiteY10" fmla="*/ 1269108 h 4743809"/>
              <a:gd name="connsiteX11" fmla="*/ 2284543 w 4206653"/>
              <a:gd name="connsiteY11" fmla="*/ 1303398 h 4743809"/>
              <a:gd name="connsiteX12" fmla="*/ 2330263 w 4206653"/>
              <a:gd name="connsiteY12" fmla="*/ 1166238 h 4743809"/>
              <a:gd name="connsiteX13" fmla="*/ 2467423 w 4206653"/>
              <a:gd name="connsiteY13" fmla="*/ 880488 h 4743809"/>
              <a:gd name="connsiteX14" fmla="*/ 2558863 w 4206653"/>
              <a:gd name="connsiteY14" fmla="*/ 640458 h 4743809"/>
              <a:gd name="connsiteX15" fmla="*/ 2616013 w 4206653"/>
              <a:gd name="connsiteY15" fmla="*/ 537588 h 4743809"/>
              <a:gd name="connsiteX16" fmla="*/ 2558863 w 4206653"/>
              <a:gd name="connsiteY16" fmla="*/ 789048 h 4743809"/>
              <a:gd name="connsiteX17" fmla="*/ 2444563 w 4206653"/>
              <a:gd name="connsiteY17" fmla="*/ 1097658 h 4743809"/>
              <a:gd name="connsiteX18" fmla="*/ 2375983 w 4206653"/>
              <a:gd name="connsiteY18" fmla="*/ 1406268 h 4743809"/>
              <a:gd name="connsiteX19" fmla="*/ 2558863 w 4206653"/>
              <a:gd name="connsiteY19" fmla="*/ 1577718 h 4743809"/>
              <a:gd name="connsiteX20" fmla="*/ 2878903 w 4206653"/>
              <a:gd name="connsiteY20" fmla="*/ 1657728 h 4743809"/>
              <a:gd name="connsiteX21" fmla="*/ 3187513 w 4206653"/>
              <a:gd name="connsiteY21" fmla="*/ 1657728 h 4743809"/>
              <a:gd name="connsiteX22" fmla="*/ 3370393 w 4206653"/>
              <a:gd name="connsiteY22" fmla="*/ 1566288 h 4743809"/>
              <a:gd name="connsiteX23" fmla="*/ 3488066 w 4206653"/>
              <a:gd name="connsiteY23" fmla="*/ 1246753 h 4743809"/>
              <a:gd name="connsiteX24" fmla="*/ 3495138 w 4206653"/>
              <a:gd name="connsiteY24" fmla="*/ 1115548 h 4743809"/>
              <a:gd name="connsiteX25" fmla="*/ 3493650 w 4206653"/>
              <a:gd name="connsiteY25" fmla="*/ 1063976 h 4743809"/>
              <a:gd name="connsiteX26" fmla="*/ 3450403 w 4206653"/>
              <a:gd name="connsiteY26" fmla="*/ 777618 h 4743809"/>
              <a:gd name="connsiteX27" fmla="*/ 3119893 w 4206653"/>
              <a:gd name="connsiteY27" fmla="*/ 321571 h 4743809"/>
              <a:gd name="connsiteX28" fmla="*/ 3497351 w 4206653"/>
              <a:gd name="connsiteY28" fmla="*/ 674883 h 4743809"/>
              <a:gd name="connsiteX29" fmla="*/ 3759013 w 4206653"/>
              <a:gd name="connsiteY29" fmla="*/ 571878 h 4743809"/>
              <a:gd name="connsiteX30" fmla="*/ 3999043 w 4206653"/>
              <a:gd name="connsiteY30" fmla="*/ 91818 h 4743809"/>
              <a:gd name="connsiteX31" fmla="*/ 4033333 w 4206653"/>
              <a:gd name="connsiteY31" fmla="*/ 11808 h 4743809"/>
              <a:gd name="connsiteX32" fmla="*/ 3984569 w 4206653"/>
              <a:gd name="connsiteY32" fmla="*/ 247366 h 4743809"/>
              <a:gd name="connsiteX33" fmla="*/ 3812791 w 4206653"/>
              <a:gd name="connsiteY33" fmla="*/ 647417 h 4743809"/>
              <a:gd name="connsiteX34" fmla="*/ 3592906 w 4206653"/>
              <a:gd name="connsiteY34" fmla="*/ 811408 h 4743809"/>
              <a:gd name="connsiteX35" fmla="*/ 3604425 w 4206653"/>
              <a:gd name="connsiteY35" fmla="*/ 999253 h 4743809"/>
              <a:gd name="connsiteX36" fmla="*/ 3872985 w 4206653"/>
              <a:gd name="connsiteY36" fmla="*/ 881976 h 4743809"/>
              <a:gd name="connsiteX37" fmla="*/ 4200754 w 4206653"/>
              <a:gd name="connsiteY37" fmla="*/ 774136 h 4743809"/>
              <a:gd name="connsiteX38" fmla="*/ 4064251 w 4206653"/>
              <a:gd name="connsiteY38" fmla="*/ 847195 h 4743809"/>
              <a:gd name="connsiteX39" fmla="*/ 3818880 w 4206653"/>
              <a:gd name="connsiteY39" fmla="*/ 991305 h 4743809"/>
              <a:gd name="connsiteX40" fmla="*/ 3658531 w 4206653"/>
              <a:gd name="connsiteY40" fmla="*/ 1093178 h 4743809"/>
              <a:gd name="connsiteX41" fmla="*/ 3622838 w 4206653"/>
              <a:gd name="connsiteY41" fmla="*/ 1221401 h 4743809"/>
              <a:gd name="connsiteX42" fmla="*/ 3577446 w 4206653"/>
              <a:gd name="connsiteY42" fmla="*/ 1500691 h 4743809"/>
              <a:gd name="connsiteX43" fmla="*/ 3461833 w 4206653"/>
              <a:gd name="connsiteY43" fmla="*/ 1726308 h 4743809"/>
              <a:gd name="connsiteX44" fmla="*/ 3278953 w 4206653"/>
              <a:gd name="connsiteY44" fmla="*/ 2034918 h 4743809"/>
              <a:gd name="connsiteX45" fmla="*/ 3233233 w 4206653"/>
              <a:gd name="connsiteY45" fmla="*/ 2309238 h 4743809"/>
              <a:gd name="connsiteX46" fmla="*/ 3404683 w 4206653"/>
              <a:gd name="connsiteY46" fmla="*/ 2457828 h 4743809"/>
              <a:gd name="connsiteX47" fmla="*/ 3759013 w 4206653"/>
              <a:gd name="connsiteY47" fmla="*/ 2663568 h 4743809"/>
              <a:gd name="connsiteX48" fmla="*/ 4079053 w 4206653"/>
              <a:gd name="connsiteY48" fmla="*/ 2777868 h 4743809"/>
              <a:gd name="connsiteX49" fmla="*/ 4079053 w 4206653"/>
              <a:gd name="connsiteY49" fmla="*/ 2880738 h 4743809"/>
              <a:gd name="connsiteX50" fmla="*/ 3770443 w 4206653"/>
              <a:gd name="connsiteY50" fmla="*/ 2869308 h 4743809"/>
              <a:gd name="connsiteX51" fmla="*/ 3404683 w 4206653"/>
              <a:gd name="connsiteY51" fmla="*/ 2732148 h 4743809"/>
              <a:gd name="connsiteX52" fmla="*/ 3084643 w 4206653"/>
              <a:gd name="connsiteY52" fmla="*/ 2663568 h 4743809"/>
              <a:gd name="connsiteX53" fmla="*/ 2995919 w 4206653"/>
              <a:gd name="connsiteY53" fmla="*/ 2782832 h 4743809"/>
              <a:gd name="connsiteX54" fmla="*/ 2832855 w 4206653"/>
              <a:gd name="connsiteY54" fmla="*/ 2930924 h 4743809"/>
              <a:gd name="connsiteX55" fmla="*/ 2820111 w 4206653"/>
              <a:gd name="connsiteY55" fmla="*/ 3026344 h 4743809"/>
              <a:gd name="connsiteX56" fmla="*/ 2959241 w 4206653"/>
              <a:gd name="connsiteY56" fmla="*/ 3167976 h 4743809"/>
              <a:gd name="connsiteX57" fmla="*/ 3176083 w 4206653"/>
              <a:gd name="connsiteY57" fmla="*/ 3269358 h 4743809"/>
              <a:gd name="connsiteX58" fmla="*/ 3388239 w 4206653"/>
              <a:gd name="connsiteY58" fmla="*/ 3442290 h 4743809"/>
              <a:gd name="connsiteX59" fmla="*/ 3212014 w 4206653"/>
              <a:gd name="connsiteY59" fmla="*/ 3363782 h 4743809"/>
              <a:gd name="connsiteX60" fmla="*/ 3004633 w 4206653"/>
              <a:gd name="connsiteY60" fmla="*/ 3276814 h 4743809"/>
              <a:gd name="connsiteX61" fmla="*/ 2771676 w 4206653"/>
              <a:gd name="connsiteY61" fmla="*/ 3166987 h 4743809"/>
              <a:gd name="connsiteX62" fmla="*/ 2638873 w 4206653"/>
              <a:gd name="connsiteY62" fmla="*/ 3097908 h 4743809"/>
              <a:gd name="connsiteX63" fmla="*/ 2570293 w 4206653"/>
              <a:gd name="connsiteY63" fmla="*/ 3109338 h 4743809"/>
              <a:gd name="connsiteX64" fmla="*/ 2525557 w 4206653"/>
              <a:gd name="connsiteY64" fmla="*/ 3326508 h 4743809"/>
              <a:gd name="connsiteX65" fmla="*/ 2584349 w 4206653"/>
              <a:gd name="connsiteY65" fmla="*/ 3577470 h 4743809"/>
              <a:gd name="connsiteX66" fmla="*/ 2663703 w 4206653"/>
              <a:gd name="connsiteY66" fmla="*/ 3996904 h 4743809"/>
              <a:gd name="connsiteX67" fmla="*/ 2633113 w 4206653"/>
              <a:gd name="connsiteY67" fmla="*/ 4192703 h 4743809"/>
              <a:gd name="connsiteX68" fmla="*/ 2539703 w 4206653"/>
              <a:gd name="connsiteY68" fmla="*/ 4455574 h 4743809"/>
              <a:gd name="connsiteX69" fmla="*/ 2595212 w 4206653"/>
              <a:gd name="connsiteY69" fmla="*/ 3945217 h 4743809"/>
              <a:gd name="connsiteX70" fmla="*/ 2481240 w 4206653"/>
              <a:gd name="connsiteY70" fmla="*/ 3566538 h 4743809"/>
              <a:gd name="connsiteX71" fmla="*/ 2307403 w 4206653"/>
              <a:gd name="connsiteY71" fmla="*/ 3166488 h 4743809"/>
              <a:gd name="connsiteX72" fmla="*/ 2261683 w 4206653"/>
              <a:gd name="connsiteY72" fmla="*/ 3063618 h 4743809"/>
              <a:gd name="connsiteX73" fmla="*/ 2078803 w 4206653"/>
              <a:gd name="connsiteY73" fmla="*/ 2949318 h 4743809"/>
              <a:gd name="connsiteX74" fmla="*/ 1824299 w 4206653"/>
              <a:gd name="connsiteY74" fmla="*/ 3002494 h 4743809"/>
              <a:gd name="connsiteX75" fmla="*/ 1412162 w 4206653"/>
              <a:gd name="connsiteY75" fmla="*/ 3235573 h 4743809"/>
              <a:gd name="connsiteX76" fmla="*/ 1381573 w 4206653"/>
              <a:gd name="connsiteY76" fmla="*/ 3680838 h 4743809"/>
              <a:gd name="connsiteX77" fmla="*/ 1340867 w 4206653"/>
              <a:gd name="connsiteY77" fmla="*/ 3980504 h 4743809"/>
              <a:gd name="connsiteX78" fmla="*/ 1197619 w 4206653"/>
              <a:gd name="connsiteY78" fmla="*/ 4738831 h 4743809"/>
              <a:gd name="connsiteX79" fmla="*/ 1198693 w 4206653"/>
              <a:gd name="connsiteY79" fmla="*/ 4298058 h 4743809"/>
              <a:gd name="connsiteX80" fmla="*/ 1242772 w 4206653"/>
              <a:gd name="connsiteY80" fmla="*/ 4080888 h 4743809"/>
              <a:gd name="connsiteX81" fmla="*/ 1198693 w 4206653"/>
              <a:gd name="connsiteY81" fmla="*/ 3909438 h 4743809"/>
              <a:gd name="connsiteX82" fmla="*/ 970093 w 4206653"/>
              <a:gd name="connsiteY82" fmla="*/ 3989448 h 4743809"/>
              <a:gd name="connsiteX83" fmla="*/ 718633 w 4206653"/>
              <a:gd name="connsiteY83" fmla="*/ 4069458 h 4743809"/>
              <a:gd name="connsiteX84" fmla="*/ 741493 w 4206653"/>
              <a:gd name="connsiteY84" fmla="*/ 3955158 h 4743809"/>
              <a:gd name="connsiteX85" fmla="*/ 1130113 w 4206653"/>
              <a:gd name="connsiteY85" fmla="*/ 3795138 h 4743809"/>
              <a:gd name="connsiteX86" fmla="*/ 1278703 w 4206653"/>
              <a:gd name="connsiteY86" fmla="*/ 3726558 h 4743809"/>
              <a:gd name="connsiteX87" fmla="*/ 1269661 w 4206653"/>
              <a:gd name="connsiteY87" fmla="*/ 3390117 h 4743809"/>
              <a:gd name="connsiteX88" fmla="*/ 1309620 w 4206653"/>
              <a:gd name="connsiteY88" fmla="*/ 3169963 h 4743809"/>
              <a:gd name="connsiteX89" fmla="*/ 1393003 w 4206653"/>
              <a:gd name="connsiteY89" fmla="*/ 3052188 h 4743809"/>
              <a:gd name="connsiteX90" fmla="*/ 1080693 w 4206653"/>
              <a:gd name="connsiteY90" fmla="*/ 2984604 h 4743809"/>
              <a:gd name="connsiteX91" fmla="*/ 663453 w 4206653"/>
              <a:gd name="connsiteY91" fmla="*/ 3023360 h 4743809"/>
              <a:gd name="connsiteX92" fmla="*/ 235111 w 4206653"/>
              <a:gd name="connsiteY92" fmla="*/ 3217172 h 4743809"/>
              <a:gd name="connsiteX93" fmla="*/ 421453 w 4206653"/>
              <a:gd name="connsiteY93" fmla="*/ 3029328 h 4743809"/>
              <a:gd name="connsiteX94" fmla="*/ 627193 w 4206653"/>
              <a:gd name="connsiteY94" fmla="*/ 2926458 h 4743809"/>
              <a:gd name="connsiteX95" fmla="*/ 854480 w 4206653"/>
              <a:gd name="connsiteY95" fmla="*/ 2889178 h 4743809"/>
              <a:gd name="connsiteX96" fmla="*/ 1149272 w 4206653"/>
              <a:gd name="connsiteY96" fmla="*/ 2889676 h 4743809"/>
              <a:gd name="connsiteX97" fmla="*/ 1531894 w 4206653"/>
              <a:gd name="connsiteY97" fmla="*/ 2917507 h 4743809"/>
              <a:gd name="connsiteX98" fmla="*/ 1860559 w 4206653"/>
              <a:gd name="connsiteY98" fmla="*/ 2766431 h 4743809"/>
              <a:gd name="connsiteX99" fmla="*/ 1701613 w 4206653"/>
              <a:gd name="connsiteY99" fmla="*/ 2263518 h 4743809"/>
              <a:gd name="connsiteX100" fmla="*/ 1690183 w 4206653"/>
              <a:gd name="connsiteY100" fmla="*/ 1966338 h 4743809"/>
              <a:gd name="connsiteX101" fmla="*/ 1381991 w 4206653"/>
              <a:gd name="connsiteY101" fmla="*/ 1841604 h 4743809"/>
              <a:gd name="connsiteX102" fmla="*/ 1095823 w 4206653"/>
              <a:gd name="connsiteY102" fmla="*/ 1714878 h 4743809"/>
              <a:gd name="connsiteX103" fmla="*/ 746507 w 4206653"/>
              <a:gd name="connsiteY103" fmla="*/ 1626415 h 4743809"/>
              <a:gd name="connsiteX104" fmla="*/ 352873 w 4206653"/>
              <a:gd name="connsiteY104" fmla="*/ 1726308 h 4743809"/>
              <a:gd name="connsiteX105" fmla="*/ 113171 w 4206653"/>
              <a:gd name="connsiteY105" fmla="*/ 1763582 h 4743809"/>
              <a:gd name="connsiteX106" fmla="*/ 9973 w 4206653"/>
              <a:gd name="connsiteY106" fmla="*/ 1737738 h 4743809"/>
              <a:gd name="connsiteX107" fmla="*/ 348516 w 4206653"/>
              <a:gd name="connsiteY107" fmla="*/ 1643812 h 4743809"/>
              <a:gd name="connsiteX108" fmla="*/ 653097 w 4206653"/>
              <a:gd name="connsiteY108" fmla="*/ 1543920 h 4743809"/>
              <a:gd name="connsiteX109" fmla="*/ 1072963 w 4206653"/>
              <a:gd name="connsiteY109" fmla="*/ 1612008 h 4743809"/>
              <a:gd name="connsiteX110" fmla="*/ 1244413 w 4206653"/>
              <a:gd name="connsiteY110" fmla="*/ 1657728 h 4743809"/>
              <a:gd name="connsiteX111" fmla="*/ 1205766 w 4206653"/>
              <a:gd name="connsiteY111" fmla="*/ 1451988 h 4743809"/>
              <a:gd name="connsiteX112" fmla="*/ 1046313 w 4206653"/>
              <a:gd name="connsiteY112" fmla="*/ 815409 h 4743809"/>
              <a:gd name="connsiteX113" fmla="*/ 1221553 w 4206653"/>
              <a:gd name="connsiteY113" fmla="*/ 1211958 h 4743809"/>
              <a:gd name="connsiteX0" fmla="*/ 1221553 w 4206653"/>
              <a:gd name="connsiteY0" fmla="*/ 1211958 h 4743809"/>
              <a:gd name="connsiteX1" fmla="*/ 1343911 w 4206653"/>
              <a:gd name="connsiteY1" fmla="*/ 1559828 h 4743809"/>
              <a:gd name="connsiteX2" fmla="*/ 1553023 w 4206653"/>
              <a:gd name="connsiteY2" fmla="*/ 1657728 h 4743809"/>
              <a:gd name="connsiteX3" fmla="*/ 1907353 w 4206653"/>
              <a:gd name="connsiteY3" fmla="*/ 1680588 h 4743809"/>
              <a:gd name="connsiteX4" fmla="*/ 2021653 w 4206653"/>
              <a:gd name="connsiteY4" fmla="*/ 1543428 h 4743809"/>
              <a:gd name="connsiteX5" fmla="*/ 2124523 w 4206653"/>
              <a:gd name="connsiteY5" fmla="*/ 1291968 h 4743809"/>
              <a:gd name="connsiteX6" fmla="*/ 2124523 w 4206653"/>
              <a:gd name="connsiteY6" fmla="*/ 1120518 h 4743809"/>
              <a:gd name="connsiteX7" fmla="*/ 2068029 w 4206653"/>
              <a:gd name="connsiteY7" fmla="*/ 825325 h 4743809"/>
              <a:gd name="connsiteX8" fmla="*/ 2078803 w 4206653"/>
              <a:gd name="connsiteY8" fmla="*/ 777618 h 4743809"/>
              <a:gd name="connsiteX9" fmla="*/ 2170243 w 4206653"/>
              <a:gd name="connsiteY9" fmla="*/ 1086228 h 4743809"/>
              <a:gd name="connsiteX10" fmla="*/ 2215963 w 4206653"/>
              <a:gd name="connsiteY10" fmla="*/ 1269108 h 4743809"/>
              <a:gd name="connsiteX11" fmla="*/ 2284543 w 4206653"/>
              <a:gd name="connsiteY11" fmla="*/ 1303398 h 4743809"/>
              <a:gd name="connsiteX12" fmla="*/ 2330263 w 4206653"/>
              <a:gd name="connsiteY12" fmla="*/ 1166238 h 4743809"/>
              <a:gd name="connsiteX13" fmla="*/ 2467423 w 4206653"/>
              <a:gd name="connsiteY13" fmla="*/ 880488 h 4743809"/>
              <a:gd name="connsiteX14" fmla="*/ 2558863 w 4206653"/>
              <a:gd name="connsiteY14" fmla="*/ 640458 h 4743809"/>
              <a:gd name="connsiteX15" fmla="*/ 2616013 w 4206653"/>
              <a:gd name="connsiteY15" fmla="*/ 537588 h 4743809"/>
              <a:gd name="connsiteX16" fmla="*/ 2558863 w 4206653"/>
              <a:gd name="connsiteY16" fmla="*/ 789048 h 4743809"/>
              <a:gd name="connsiteX17" fmla="*/ 2444563 w 4206653"/>
              <a:gd name="connsiteY17" fmla="*/ 1097658 h 4743809"/>
              <a:gd name="connsiteX18" fmla="*/ 2375983 w 4206653"/>
              <a:gd name="connsiteY18" fmla="*/ 1406268 h 4743809"/>
              <a:gd name="connsiteX19" fmla="*/ 2558863 w 4206653"/>
              <a:gd name="connsiteY19" fmla="*/ 1577718 h 4743809"/>
              <a:gd name="connsiteX20" fmla="*/ 2878903 w 4206653"/>
              <a:gd name="connsiteY20" fmla="*/ 1657728 h 4743809"/>
              <a:gd name="connsiteX21" fmla="*/ 3187513 w 4206653"/>
              <a:gd name="connsiteY21" fmla="*/ 1657728 h 4743809"/>
              <a:gd name="connsiteX22" fmla="*/ 3370393 w 4206653"/>
              <a:gd name="connsiteY22" fmla="*/ 1566288 h 4743809"/>
              <a:gd name="connsiteX23" fmla="*/ 3488066 w 4206653"/>
              <a:gd name="connsiteY23" fmla="*/ 1246753 h 4743809"/>
              <a:gd name="connsiteX24" fmla="*/ 3495138 w 4206653"/>
              <a:gd name="connsiteY24" fmla="*/ 1115548 h 4743809"/>
              <a:gd name="connsiteX25" fmla="*/ 3493650 w 4206653"/>
              <a:gd name="connsiteY25" fmla="*/ 1063976 h 4743809"/>
              <a:gd name="connsiteX26" fmla="*/ 3450403 w 4206653"/>
              <a:gd name="connsiteY26" fmla="*/ 777618 h 4743809"/>
              <a:gd name="connsiteX27" fmla="*/ 3119893 w 4206653"/>
              <a:gd name="connsiteY27" fmla="*/ 321571 h 4743809"/>
              <a:gd name="connsiteX28" fmla="*/ 3497351 w 4206653"/>
              <a:gd name="connsiteY28" fmla="*/ 674883 h 4743809"/>
              <a:gd name="connsiteX29" fmla="*/ 3759013 w 4206653"/>
              <a:gd name="connsiteY29" fmla="*/ 571878 h 4743809"/>
              <a:gd name="connsiteX30" fmla="*/ 3999043 w 4206653"/>
              <a:gd name="connsiteY30" fmla="*/ 91818 h 4743809"/>
              <a:gd name="connsiteX31" fmla="*/ 4033333 w 4206653"/>
              <a:gd name="connsiteY31" fmla="*/ 11808 h 4743809"/>
              <a:gd name="connsiteX32" fmla="*/ 3984569 w 4206653"/>
              <a:gd name="connsiteY32" fmla="*/ 247366 h 4743809"/>
              <a:gd name="connsiteX33" fmla="*/ 3812791 w 4206653"/>
              <a:gd name="connsiteY33" fmla="*/ 647417 h 4743809"/>
              <a:gd name="connsiteX34" fmla="*/ 3592906 w 4206653"/>
              <a:gd name="connsiteY34" fmla="*/ 811408 h 4743809"/>
              <a:gd name="connsiteX35" fmla="*/ 3604425 w 4206653"/>
              <a:gd name="connsiteY35" fmla="*/ 999253 h 4743809"/>
              <a:gd name="connsiteX36" fmla="*/ 3872985 w 4206653"/>
              <a:gd name="connsiteY36" fmla="*/ 881976 h 4743809"/>
              <a:gd name="connsiteX37" fmla="*/ 4200754 w 4206653"/>
              <a:gd name="connsiteY37" fmla="*/ 774136 h 4743809"/>
              <a:gd name="connsiteX38" fmla="*/ 4064251 w 4206653"/>
              <a:gd name="connsiteY38" fmla="*/ 847195 h 4743809"/>
              <a:gd name="connsiteX39" fmla="*/ 3818880 w 4206653"/>
              <a:gd name="connsiteY39" fmla="*/ 991305 h 4743809"/>
              <a:gd name="connsiteX40" fmla="*/ 3658531 w 4206653"/>
              <a:gd name="connsiteY40" fmla="*/ 1093178 h 4743809"/>
              <a:gd name="connsiteX41" fmla="*/ 3622838 w 4206653"/>
              <a:gd name="connsiteY41" fmla="*/ 1221401 h 4743809"/>
              <a:gd name="connsiteX42" fmla="*/ 3577446 w 4206653"/>
              <a:gd name="connsiteY42" fmla="*/ 1500691 h 4743809"/>
              <a:gd name="connsiteX43" fmla="*/ 3461833 w 4206653"/>
              <a:gd name="connsiteY43" fmla="*/ 1726308 h 4743809"/>
              <a:gd name="connsiteX44" fmla="*/ 3278953 w 4206653"/>
              <a:gd name="connsiteY44" fmla="*/ 2034918 h 4743809"/>
              <a:gd name="connsiteX45" fmla="*/ 3233233 w 4206653"/>
              <a:gd name="connsiteY45" fmla="*/ 2309238 h 4743809"/>
              <a:gd name="connsiteX46" fmla="*/ 3404683 w 4206653"/>
              <a:gd name="connsiteY46" fmla="*/ 2457828 h 4743809"/>
              <a:gd name="connsiteX47" fmla="*/ 3759013 w 4206653"/>
              <a:gd name="connsiteY47" fmla="*/ 2663568 h 4743809"/>
              <a:gd name="connsiteX48" fmla="*/ 4079053 w 4206653"/>
              <a:gd name="connsiteY48" fmla="*/ 2777868 h 4743809"/>
              <a:gd name="connsiteX49" fmla="*/ 4079053 w 4206653"/>
              <a:gd name="connsiteY49" fmla="*/ 2880738 h 4743809"/>
              <a:gd name="connsiteX50" fmla="*/ 3770443 w 4206653"/>
              <a:gd name="connsiteY50" fmla="*/ 2869308 h 4743809"/>
              <a:gd name="connsiteX51" fmla="*/ 3404683 w 4206653"/>
              <a:gd name="connsiteY51" fmla="*/ 2732148 h 4743809"/>
              <a:gd name="connsiteX52" fmla="*/ 3084643 w 4206653"/>
              <a:gd name="connsiteY52" fmla="*/ 2663568 h 4743809"/>
              <a:gd name="connsiteX53" fmla="*/ 2995919 w 4206653"/>
              <a:gd name="connsiteY53" fmla="*/ 2782832 h 4743809"/>
              <a:gd name="connsiteX54" fmla="*/ 2832855 w 4206653"/>
              <a:gd name="connsiteY54" fmla="*/ 2930924 h 4743809"/>
              <a:gd name="connsiteX55" fmla="*/ 2820111 w 4206653"/>
              <a:gd name="connsiteY55" fmla="*/ 3026344 h 4743809"/>
              <a:gd name="connsiteX56" fmla="*/ 2959241 w 4206653"/>
              <a:gd name="connsiteY56" fmla="*/ 3167976 h 4743809"/>
              <a:gd name="connsiteX57" fmla="*/ 3176083 w 4206653"/>
              <a:gd name="connsiteY57" fmla="*/ 3269358 h 4743809"/>
              <a:gd name="connsiteX58" fmla="*/ 3388239 w 4206653"/>
              <a:gd name="connsiteY58" fmla="*/ 3442290 h 4743809"/>
              <a:gd name="connsiteX59" fmla="*/ 3212014 w 4206653"/>
              <a:gd name="connsiteY59" fmla="*/ 3363782 h 4743809"/>
              <a:gd name="connsiteX60" fmla="*/ 3004633 w 4206653"/>
              <a:gd name="connsiteY60" fmla="*/ 3276814 h 4743809"/>
              <a:gd name="connsiteX61" fmla="*/ 2771676 w 4206653"/>
              <a:gd name="connsiteY61" fmla="*/ 3166987 h 4743809"/>
              <a:gd name="connsiteX62" fmla="*/ 2638873 w 4206653"/>
              <a:gd name="connsiteY62" fmla="*/ 3097908 h 4743809"/>
              <a:gd name="connsiteX63" fmla="*/ 2570293 w 4206653"/>
              <a:gd name="connsiteY63" fmla="*/ 3109338 h 4743809"/>
              <a:gd name="connsiteX64" fmla="*/ 2525557 w 4206653"/>
              <a:gd name="connsiteY64" fmla="*/ 3326508 h 4743809"/>
              <a:gd name="connsiteX65" fmla="*/ 2584349 w 4206653"/>
              <a:gd name="connsiteY65" fmla="*/ 3577470 h 4743809"/>
              <a:gd name="connsiteX66" fmla="*/ 2663703 w 4206653"/>
              <a:gd name="connsiteY66" fmla="*/ 3996904 h 4743809"/>
              <a:gd name="connsiteX67" fmla="*/ 2633113 w 4206653"/>
              <a:gd name="connsiteY67" fmla="*/ 4192703 h 4743809"/>
              <a:gd name="connsiteX68" fmla="*/ 2539703 w 4206653"/>
              <a:gd name="connsiteY68" fmla="*/ 4455574 h 4743809"/>
              <a:gd name="connsiteX69" fmla="*/ 2595212 w 4206653"/>
              <a:gd name="connsiteY69" fmla="*/ 3945217 h 4743809"/>
              <a:gd name="connsiteX70" fmla="*/ 2481240 w 4206653"/>
              <a:gd name="connsiteY70" fmla="*/ 3566538 h 4743809"/>
              <a:gd name="connsiteX71" fmla="*/ 2307403 w 4206653"/>
              <a:gd name="connsiteY71" fmla="*/ 3166488 h 4743809"/>
              <a:gd name="connsiteX72" fmla="*/ 2261683 w 4206653"/>
              <a:gd name="connsiteY72" fmla="*/ 3063618 h 4743809"/>
              <a:gd name="connsiteX73" fmla="*/ 2078803 w 4206653"/>
              <a:gd name="connsiteY73" fmla="*/ 2949318 h 4743809"/>
              <a:gd name="connsiteX74" fmla="*/ 1824299 w 4206653"/>
              <a:gd name="connsiteY74" fmla="*/ 3002494 h 4743809"/>
              <a:gd name="connsiteX75" fmla="*/ 1412162 w 4206653"/>
              <a:gd name="connsiteY75" fmla="*/ 3235573 h 4743809"/>
              <a:gd name="connsiteX76" fmla="*/ 1381573 w 4206653"/>
              <a:gd name="connsiteY76" fmla="*/ 3680838 h 4743809"/>
              <a:gd name="connsiteX77" fmla="*/ 1340867 w 4206653"/>
              <a:gd name="connsiteY77" fmla="*/ 3980504 h 4743809"/>
              <a:gd name="connsiteX78" fmla="*/ 1197619 w 4206653"/>
              <a:gd name="connsiteY78" fmla="*/ 4738831 h 4743809"/>
              <a:gd name="connsiteX79" fmla="*/ 1198693 w 4206653"/>
              <a:gd name="connsiteY79" fmla="*/ 4298058 h 4743809"/>
              <a:gd name="connsiteX80" fmla="*/ 1242772 w 4206653"/>
              <a:gd name="connsiteY80" fmla="*/ 4080888 h 4743809"/>
              <a:gd name="connsiteX81" fmla="*/ 1198693 w 4206653"/>
              <a:gd name="connsiteY81" fmla="*/ 3909438 h 4743809"/>
              <a:gd name="connsiteX82" fmla="*/ 970093 w 4206653"/>
              <a:gd name="connsiteY82" fmla="*/ 3989448 h 4743809"/>
              <a:gd name="connsiteX83" fmla="*/ 670526 w 4206653"/>
              <a:gd name="connsiteY83" fmla="*/ 4199156 h 4743809"/>
              <a:gd name="connsiteX84" fmla="*/ 741493 w 4206653"/>
              <a:gd name="connsiteY84" fmla="*/ 3955158 h 4743809"/>
              <a:gd name="connsiteX85" fmla="*/ 1130113 w 4206653"/>
              <a:gd name="connsiteY85" fmla="*/ 3795138 h 4743809"/>
              <a:gd name="connsiteX86" fmla="*/ 1278703 w 4206653"/>
              <a:gd name="connsiteY86" fmla="*/ 3726558 h 4743809"/>
              <a:gd name="connsiteX87" fmla="*/ 1269661 w 4206653"/>
              <a:gd name="connsiteY87" fmla="*/ 3390117 h 4743809"/>
              <a:gd name="connsiteX88" fmla="*/ 1309620 w 4206653"/>
              <a:gd name="connsiteY88" fmla="*/ 3169963 h 4743809"/>
              <a:gd name="connsiteX89" fmla="*/ 1393003 w 4206653"/>
              <a:gd name="connsiteY89" fmla="*/ 3052188 h 4743809"/>
              <a:gd name="connsiteX90" fmla="*/ 1080693 w 4206653"/>
              <a:gd name="connsiteY90" fmla="*/ 2984604 h 4743809"/>
              <a:gd name="connsiteX91" fmla="*/ 663453 w 4206653"/>
              <a:gd name="connsiteY91" fmla="*/ 3023360 h 4743809"/>
              <a:gd name="connsiteX92" fmla="*/ 235111 w 4206653"/>
              <a:gd name="connsiteY92" fmla="*/ 3217172 h 4743809"/>
              <a:gd name="connsiteX93" fmla="*/ 421453 w 4206653"/>
              <a:gd name="connsiteY93" fmla="*/ 3029328 h 4743809"/>
              <a:gd name="connsiteX94" fmla="*/ 627193 w 4206653"/>
              <a:gd name="connsiteY94" fmla="*/ 2926458 h 4743809"/>
              <a:gd name="connsiteX95" fmla="*/ 854480 w 4206653"/>
              <a:gd name="connsiteY95" fmla="*/ 2889178 h 4743809"/>
              <a:gd name="connsiteX96" fmla="*/ 1149272 w 4206653"/>
              <a:gd name="connsiteY96" fmla="*/ 2889676 h 4743809"/>
              <a:gd name="connsiteX97" fmla="*/ 1531894 w 4206653"/>
              <a:gd name="connsiteY97" fmla="*/ 2917507 h 4743809"/>
              <a:gd name="connsiteX98" fmla="*/ 1860559 w 4206653"/>
              <a:gd name="connsiteY98" fmla="*/ 2766431 h 4743809"/>
              <a:gd name="connsiteX99" fmla="*/ 1701613 w 4206653"/>
              <a:gd name="connsiteY99" fmla="*/ 2263518 h 4743809"/>
              <a:gd name="connsiteX100" fmla="*/ 1690183 w 4206653"/>
              <a:gd name="connsiteY100" fmla="*/ 1966338 h 4743809"/>
              <a:gd name="connsiteX101" fmla="*/ 1381991 w 4206653"/>
              <a:gd name="connsiteY101" fmla="*/ 1841604 h 4743809"/>
              <a:gd name="connsiteX102" fmla="*/ 1095823 w 4206653"/>
              <a:gd name="connsiteY102" fmla="*/ 1714878 h 4743809"/>
              <a:gd name="connsiteX103" fmla="*/ 746507 w 4206653"/>
              <a:gd name="connsiteY103" fmla="*/ 1626415 h 4743809"/>
              <a:gd name="connsiteX104" fmla="*/ 352873 w 4206653"/>
              <a:gd name="connsiteY104" fmla="*/ 1726308 h 4743809"/>
              <a:gd name="connsiteX105" fmla="*/ 113171 w 4206653"/>
              <a:gd name="connsiteY105" fmla="*/ 1763582 h 4743809"/>
              <a:gd name="connsiteX106" fmla="*/ 9973 w 4206653"/>
              <a:gd name="connsiteY106" fmla="*/ 1737738 h 4743809"/>
              <a:gd name="connsiteX107" fmla="*/ 348516 w 4206653"/>
              <a:gd name="connsiteY107" fmla="*/ 1643812 h 4743809"/>
              <a:gd name="connsiteX108" fmla="*/ 653097 w 4206653"/>
              <a:gd name="connsiteY108" fmla="*/ 1543920 h 4743809"/>
              <a:gd name="connsiteX109" fmla="*/ 1072963 w 4206653"/>
              <a:gd name="connsiteY109" fmla="*/ 1612008 h 4743809"/>
              <a:gd name="connsiteX110" fmla="*/ 1244413 w 4206653"/>
              <a:gd name="connsiteY110" fmla="*/ 1657728 h 4743809"/>
              <a:gd name="connsiteX111" fmla="*/ 1205766 w 4206653"/>
              <a:gd name="connsiteY111" fmla="*/ 1451988 h 4743809"/>
              <a:gd name="connsiteX112" fmla="*/ 1046313 w 4206653"/>
              <a:gd name="connsiteY112" fmla="*/ 815409 h 4743809"/>
              <a:gd name="connsiteX113" fmla="*/ 1221553 w 4206653"/>
              <a:gd name="connsiteY113" fmla="*/ 1211958 h 4743809"/>
              <a:gd name="connsiteX0" fmla="*/ 1221553 w 4206653"/>
              <a:gd name="connsiteY0" fmla="*/ 1211958 h 4743809"/>
              <a:gd name="connsiteX1" fmla="*/ 1343911 w 4206653"/>
              <a:gd name="connsiteY1" fmla="*/ 1559828 h 4743809"/>
              <a:gd name="connsiteX2" fmla="*/ 1553023 w 4206653"/>
              <a:gd name="connsiteY2" fmla="*/ 1657728 h 4743809"/>
              <a:gd name="connsiteX3" fmla="*/ 1907353 w 4206653"/>
              <a:gd name="connsiteY3" fmla="*/ 1680588 h 4743809"/>
              <a:gd name="connsiteX4" fmla="*/ 2021653 w 4206653"/>
              <a:gd name="connsiteY4" fmla="*/ 1543428 h 4743809"/>
              <a:gd name="connsiteX5" fmla="*/ 2124523 w 4206653"/>
              <a:gd name="connsiteY5" fmla="*/ 1291968 h 4743809"/>
              <a:gd name="connsiteX6" fmla="*/ 2124523 w 4206653"/>
              <a:gd name="connsiteY6" fmla="*/ 1120518 h 4743809"/>
              <a:gd name="connsiteX7" fmla="*/ 2068029 w 4206653"/>
              <a:gd name="connsiteY7" fmla="*/ 825325 h 4743809"/>
              <a:gd name="connsiteX8" fmla="*/ 2078803 w 4206653"/>
              <a:gd name="connsiteY8" fmla="*/ 777618 h 4743809"/>
              <a:gd name="connsiteX9" fmla="*/ 2170243 w 4206653"/>
              <a:gd name="connsiteY9" fmla="*/ 1086228 h 4743809"/>
              <a:gd name="connsiteX10" fmla="*/ 2215963 w 4206653"/>
              <a:gd name="connsiteY10" fmla="*/ 1269108 h 4743809"/>
              <a:gd name="connsiteX11" fmla="*/ 2284543 w 4206653"/>
              <a:gd name="connsiteY11" fmla="*/ 1303398 h 4743809"/>
              <a:gd name="connsiteX12" fmla="*/ 2330263 w 4206653"/>
              <a:gd name="connsiteY12" fmla="*/ 1166238 h 4743809"/>
              <a:gd name="connsiteX13" fmla="*/ 2467423 w 4206653"/>
              <a:gd name="connsiteY13" fmla="*/ 880488 h 4743809"/>
              <a:gd name="connsiteX14" fmla="*/ 2558863 w 4206653"/>
              <a:gd name="connsiteY14" fmla="*/ 640458 h 4743809"/>
              <a:gd name="connsiteX15" fmla="*/ 2616013 w 4206653"/>
              <a:gd name="connsiteY15" fmla="*/ 537588 h 4743809"/>
              <a:gd name="connsiteX16" fmla="*/ 2558863 w 4206653"/>
              <a:gd name="connsiteY16" fmla="*/ 789048 h 4743809"/>
              <a:gd name="connsiteX17" fmla="*/ 2444563 w 4206653"/>
              <a:gd name="connsiteY17" fmla="*/ 1097658 h 4743809"/>
              <a:gd name="connsiteX18" fmla="*/ 2375983 w 4206653"/>
              <a:gd name="connsiteY18" fmla="*/ 1406268 h 4743809"/>
              <a:gd name="connsiteX19" fmla="*/ 2558863 w 4206653"/>
              <a:gd name="connsiteY19" fmla="*/ 1577718 h 4743809"/>
              <a:gd name="connsiteX20" fmla="*/ 2878903 w 4206653"/>
              <a:gd name="connsiteY20" fmla="*/ 1657728 h 4743809"/>
              <a:gd name="connsiteX21" fmla="*/ 3187513 w 4206653"/>
              <a:gd name="connsiteY21" fmla="*/ 1657728 h 4743809"/>
              <a:gd name="connsiteX22" fmla="*/ 3370393 w 4206653"/>
              <a:gd name="connsiteY22" fmla="*/ 1566288 h 4743809"/>
              <a:gd name="connsiteX23" fmla="*/ 3488066 w 4206653"/>
              <a:gd name="connsiteY23" fmla="*/ 1246753 h 4743809"/>
              <a:gd name="connsiteX24" fmla="*/ 3495138 w 4206653"/>
              <a:gd name="connsiteY24" fmla="*/ 1115548 h 4743809"/>
              <a:gd name="connsiteX25" fmla="*/ 3493650 w 4206653"/>
              <a:gd name="connsiteY25" fmla="*/ 1063976 h 4743809"/>
              <a:gd name="connsiteX26" fmla="*/ 3450403 w 4206653"/>
              <a:gd name="connsiteY26" fmla="*/ 777618 h 4743809"/>
              <a:gd name="connsiteX27" fmla="*/ 3119893 w 4206653"/>
              <a:gd name="connsiteY27" fmla="*/ 321571 h 4743809"/>
              <a:gd name="connsiteX28" fmla="*/ 3497351 w 4206653"/>
              <a:gd name="connsiteY28" fmla="*/ 674883 h 4743809"/>
              <a:gd name="connsiteX29" fmla="*/ 3759013 w 4206653"/>
              <a:gd name="connsiteY29" fmla="*/ 571878 h 4743809"/>
              <a:gd name="connsiteX30" fmla="*/ 3999043 w 4206653"/>
              <a:gd name="connsiteY30" fmla="*/ 91818 h 4743809"/>
              <a:gd name="connsiteX31" fmla="*/ 4033333 w 4206653"/>
              <a:gd name="connsiteY31" fmla="*/ 11808 h 4743809"/>
              <a:gd name="connsiteX32" fmla="*/ 3984569 w 4206653"/>
              <a:gd name="connsiteY32" fmla="*/ 247366 h 4743809"/>
              <a:gd name="connsiteX33" fmla="*/ 3812791 w 4206653"/>
              <a:gd name="connsiteY33" fmla="*/ 647417 h 4743809"/>
              <a:gd name="connsiteX34" fmla="*/ 3592906 w 4206653"/>
              <a:gd name="connsiteY34" fmla="*/ 811408 h 4743809"/>
              <a:gd name="connsiteX35" fmla="*/ 3604425 w 4206653"/>
              <a:gd name="connsiteY35" fmla="*/ 999253 h 4743809"/>
              <a:gd name="connsiteX36" fmla="*/ 3872985 w 4206653"/>
              <a:gd name="connsiteY36" fmla="*/ 881976 h 4743809"/>
              <a:gd name="connsiteX37" fmla="*/ 4200754 w 4206653"/>
              <a:gd name="connsiteY37" fmla="*/ 774136 h 4743809"/>
              <a:gd name="connsiteX38" fmla="*/ 4064251 w 4206653"/>
              <a:gd name="connsiteY38" fmla="*/ 847195 h 4743809"/>
              <a:gd name="connsiteX39" fmla="*/ 3818880 w 4206653"/>
              <a:gd name="connsiteY39" fmla="*/ 991305 h 4743809"/>
              <a:gd name="connsiteX40" fmla="*/ 3658531 w 4206653"/>
              <a:gd name="connsiteY40" fmla="*/ 1093178 h 4743809"/>
              <a:gd name="connsiteX41" fmla="*/ 3622838 w 4206653"/>
              <a:gd name="connsiteY41" fmla="*/ 1221401 h 4743809"/>
              <a:gd name="connsiteX42" fmla="*/ 3577446 w 4206653"/>
              <a:gd name="connsiteY42" fmla="*/ 1500691 h 4743809"/>
              <a:gd name="connsiteX43" fmla="*/ 3461833 w 4206653"/>
              <a:gd name="connsiteY43" fmla="*/ 1726308 h 4743809"/>
              <a:gd name="connsiteX44" fmla="*/ 3278953 w 4206653"/>
              <a:gd name="connsiteY44" fmla="*/ 2034918 h 4743809"/>
              <a:gd name="connsiteX45" fmla="*/ 3233233 w 4206653"/>
              <a:gd name="connsiteY45" fmla="*/ 2309238 h 4743809"/>
              <a:gd name="connsiteX46" fmla="*/ 3404683 w 4206653"/>
              <a:gd name="connsiteY46" fmla="*/ 2457828 h 4743809"/>
              <a:gd name="connsiteX47" fmla="*/ 3759013 w 4206653"/>
              <a:gd name="connsiteY47" fmla="*/ 2663568 h 4743809"/>
              <a:gd name="connsiteX48" fmla="*/ 4079053 w 4206653"/>
              <a:gd name="connsiteY48" fmla="*/ 2777868 h 4743809"/>
              <a:gd name="connsiteX49" fmla="*/ 4079053 w 4206653"/>
              <a:gd name="connsiteY49" fmla="*/ 2880738 h 4743809"/>
              <a:gd name="connsiteX50" fmla="*/ 3770443 w 4206653"/>
              <a:gd name="connsiteY50" fmla="*/ 2869308 h 4743809"/>
              <a:gd name="connsiteX51" fmla="*/ 3404683 w 4206653"/>
              <a:gd name="connsiteY51" fmla="*/ 2732148 h 4743809"/>
              <a:gd name="connsiteX52" fmla="*/ 3084643 w 4206653"/>
              <a:gd name="connsiteY52" fmla="*/ 2663568 h 4743809"/>
              <a:gd name="connsiteX53" fmla="*/ 2995919 w 4206653"/>
              <a:gd name="connsiteY53" fmla="*/ 2782832 h 4743809"/>
              <a:gd name="connsiteX54" fmla="*/ 2832855 w 4206653"/>
              <a:gd name="connsiteY54" fmla="*/ 2930924 h 4743809"/>
              <a:gd name="connsiteX55" fmla="*/ 2820111 w 4206653"/>
              <a:gd name="connsiteY55" fmla="*/ 3026344 h 4743809"/>
              <a:gd name="connsiteX56" fmla="*/ 2959241 w 4206653"/>
              <a:gd name="connsiteY56" fmla="*/ 3167976 h 4743809"/>
              <a:gd name="connsiteX57" fmla="*/ 3176083 w 4206653"/>
              <a:gd name="connsiteY57" fmla="*/ 3269358 h 4743809"/>
              <a:gd name="connsiteX58" fmla="*/ 3388239 w 4206653"/>
              <a:gd name="connsiteY58" fmla="*/ 3442290 h 4743809"/>
              <a:gd name="connsiteX59" fmla="*/ 3212014 w 4206653"/>
              <a:gd name="connsiteY59" fmla="*/ 3363782 h 4743809"/>
              <a:gd name="connsiteX60" fmla="*/ 3004633 w 4206653"/>
              <a:gd name="connsiteY60" fmla="*/ 3276814 h 4743809"/>
              <a:gd name="connsiteX61" fmla="*/ 2771676 w 4206653"/>
              <a:gd name="connsiteY61" fmla="*/ 3166987 h 4743809"/>
              <a:gd name="connsiteX62" fmla="*/ 2638873 w 4206653"/>
              <a:gd name="connsiteY62" fmla="*/ 3097908 h 4743809"/>
              <a:gd name="connsiteX63" fmla="*/ 2570293 w 4206653"/>
              <a:gd name="connsiteY63" fmla="*/ 3109338 h 4743809"/>
              <a:gd name="connsiteX64" fmla="*/ 2525557 w 4206653"/>
              <a:gd name="connsiteY64" fmla="*/ 3326508 h 4743809"/>
              <a:gd name="connsiteX65" fmla="*/ 2584349 w 4206653"/>
              <a:gd name="connsiteY65" fmla="*/ 3577470 h 4743809"/>
              <a:gd name="connsiteX66" fmla="*/ 2663703 w 4206653"/>
              <a:gd name="connsiteY66" fmla="*/ 3996904 h 4743809"/>
              <a:gd name="connsiteX67" fmla="*/ 2633113 w 4206653"/>
              <a:gd name="connsiteY67" fmla="*/ 4192703 h 4743809"/>
              <a:gd name="connsiteX68" fmla="*/ 2539703 w 4206653"/>
              <a:gd name="connsiteY68" fmla="*/ 4455574 h 4743809"/>
              <a:gd name="connsiteX69" fmla="*/ 2595212 w 4206653"/>
              <a:gd name="connsiteY69" fmla="*/ 3945217 h 4743809"/>
              <a:gd name="connsiteX70" fmla="*/ 2481240 w 4206653"/>
              <a:gd name="connsiteY70" fmla="*/ 3566538 h 4743809"/>
              <a:gd name="connsiteX71" fmla="*/ 2307403 w 4206653"/>
              <a:gd name="connsiteY71" fmla="*/ 3166488 h 4743809"/>
              <a:gd name="connsiteX72" fmla="*/ 2261683 w 4206653"/>
              <a:gd name="connsiteY72" fmla="*/ 3063618 h 4743809"/>
              <a:gd name="connsiteX73" fmla="*/ 2078803 w 4206653"/>
              <a:gd name="connsiteY73" fmla="*/ 2949318 h 4743809"/>
              <a:gd name="connsiteX74" fmla="*/ 1824299 w 4206653"/>
              <a:gd name="connsiteY74" fmla="*/ 3002494 h 4743809"/>
              <a:gd name="connsiteX75" fmla="*/ 1412162 w 4206653"/>
              <a:gd name="connsiteY75" fmla="*/ 3235573 h 4743809"/>
              <a:gd name="connsiteX76" fmla="*/ 1381573 w 4206653"/>
              <a:gd name="connsiteY76" fmla="*/ 3680838 h 4743809"/>
              <a:gd name="connsiteX77" fmla="*/ 1340867 w 4206653"/>
              <a:gd name="connsiteY77" fmla="*/ 3980504 h 4743809"/>
              <a:gd name="connsiteX78" fmla="*/ 1197619 w 4206653"/>
              <a:gd name="connsiteY78" fmla="*/ 4738831 h 4743809"/>
              <a:gd name="connsiteX79" fmla="*/ 1198693 w 4206653"/>
              <a:gd name="connsiteY79" fmla="*/ 4298058 h 4743809"/>
              <a:gd name="connsiteX80" fmla="*/ 1242772 w 4206653"/>
              <a:gd name="connsiteY80" fmla="*/ 4080888 h 4743809"/>
              <a:gd name="connsiteX81" fmla="*/ 1198693 w 4206653"/>
              <a:gd name="connsiteY81" fmla="*/ 3909438 h 4743809"/>
              <a:gd name="connsiteX82" fmla="*/ 970093 w 4206653"/>
              <a:gd name="connsiteY82" fmla="*/ 3989448 h 4743809"/>
              <a:gd name="connsiteX83" fmla="*/ 670526 w 4206653"/>
              <a:gd name="connsiteY83" fmla="*/ 4199156 h 4743809"/>
              <a:gd name="connsiteX84" fmla="*/ 785900 w 4206653"/>
              <a:gd name="connsiteY84" fmla="*/ 4017771 h 4743809"/>
              <a:gd name="connsiteX85" fmla="*/ 1130113 w 4206653"/>
              <a:gd name="connsiteY85" fmla="*/ 3795138 h 4743809"/>
              <a:gd name="connsiteX86" fmla="*/ 1278703 w 4206653"/>
              <a:gd name="connsiteY86" fmla="*/ 3726558 h 4743809"/>
              <a:gd name="connsiteX87" fmla="*/ 1269661 w 4206653"/>
              <a:gd name="connsiteY87" fmla="*/ 3390117 h 4743809"/>
              <a:gd name="connsiteX88" fmla="*/ 1309620 w 4206653"/>
              <a:gd name="connsiteY88" fmla="*/ 3169963 h 4743809"/>
              <a:gd name="connsiteX89" fmla="*/ 1393003 w 4206653"/>
              <a:gd name="connsiteY89" fmla="*/ 3052188 h 4743809"/>
              <a:gd name="connsiteX90" fmla="*/ 1080693 w 4206653"/>
              <a:gd name="connsiteY90" fmla="*/ 2984604 h 4743809"/>
              <a:gd name="connsiteX91" fmla="*/ 663453 w 4206653"/>
              <a:gd name="connsiteY91" fmla="*/ 3023360 h 4743809"/>
              <a:gd name="connsiteX92" fmla="*/ 235111 w 4206653"/>
              <a:gd name="connsiteY92" fmla="*/ 3217172 h 4743809"/>
              <a:gd name="connsiteX93" fmla="*/ 421453 w 4206653"/>
              <a:gd name="connsiteY93" fmla="*/ 3029328 h 4743809"/>
              <a:gd name="connsiteX94" fmla="*/ 627193 w 4206653"/>
              <a:gd name="connsiteY94" fmla="*/ 2926458 h 4743809"/>
              <a:gd name="connsiteX95" fmla="*/ 854480 w 4206653"/>
              <a:gd name="connsiteY95" fmla="*/ 2889178 h 4743809"/>
              <a:gd name="connsiteX96" fmla="*/ 1149272 w 4206653"/>
              <a:gd name="connsiteY96" fmla="*/ 2889676 h 4743809"/>
              <a:gd name="connsiteX97" fmla="*/ 1531894 w 4206653"/>
              <a:gd name="connsiteY97" fmla="*/ 2917507 h 4743809"/>
              <a:gd name="connsiteX98" fmla="*/ 1860559 w 4206653"/>
              <a:gd name="connsiteY98" fmla="*/ 2766431 h 4743809"/>
              <a:gd name="connsiteX99" fmla="*/ 1701613 w 4206653"/>
              <a:gd name="connsiteY99" fmla="*/ 2263518 h 4743809"/>
              <a:gd name="connsiteX100" fmla="*/ 1690183 w 4206653"/>
              <a:gd name="connsiteY100" fmla="*/ 1966338 h 4743809"/>
              <a:gd name="connsiteX101" fmla="*/ 1381991 w 4206653"/>
              <a:gd name="connsiteY101" fmla="*/ 1841604 h 4743809"/>
              <a:gd name="connsiteX102" fmla="*/ 1095823 w 4206653"/>
              <a:gd name="connsiteY102" fmla="*/ 1714878 h 4743809"/>
              <a:gd name="connsiteX103" fmla="*/ 746507 w 4206653"/>
              <a:gd name="connsiteY103" fmla="*/ 1626415 h 4743809"/>
              <a:gd name="connsiteX104" fmla="*/ 352873 w 4206653"/>
              <a:gd name="connsiteY104" fmla="*/ 1726308 h 4743809"/>
              <a:gd name="connsiteX105" fmla="*/ 113171 w 4206653"/>
              <a:gd name="connsiteY105" fmla="*/ 1763582 h 4743809"/>
              <a:gd name="connsiteX106" fmla="*/ 9973 w 4206653"/>
              <a:gd name="connsiteY106" fmla="*/ 1737738 h 4743809"/>
              <a:gd name="connsiteX107" fmla="*/ 348516 w 4206653"/>
              <a:gd name="connsiteY107" fmla="*/ 1643812 h 4743809"/>
              <a:gd name="connsiteX108" fmla="*/ 653097 w 4206653"/>
              <a:gd name="connsiteY108" fmla="*/ 1543920 h 4743809"/>
              <a:gd name="connsiteX109" fmla="*/ 1072963 w 4206653"/>
              <a:gd name="connsiteY109" fmla="*/ 1612008 h 4743809"/>
              <a:gd name="connsiteX110" fmla="*/ 1244413 w 4206653"/>
              <a:gd name="connsiteY110" fmla="*/ 1657728 h 4743809"/>
              <a:gd name="connsiteX111" fmla="*/ 1205766 w 4206653"/>
              <a:gd name="connsiteY111" fmla="*/ 1451988 h 4743809"/>
              <a:gd name="connsiteX112" fmla="*/ 1046313 w 4206653"/>
              <a:gd name="connsiteY112" fmla="*/ 815409 h 4743809"/>
              <a:gd name="connsiteX113" fmla="*/ 1221553 w 4206653"/>
              <a:gd name="connsiteY113" fmla="*/ 1211958 h 4743809"/>
              <a:gd name="connsiteX0" fmla="*/ 1221553 w 4206653"/>
              <a:gd name="connsiteY0" fmla="*/ 1211958 h 4743809"/>
              <a:gd name="connsiteX1" fmla="*/ 1343911 w 4206653"/>
              <a:gd name="connsiteY1" fmla="*/ 1559828 h 4743809"/>
              <a:gd name="connsiteX2" fmla="*/ 1553023 w 4206653"/>
              <a:gd name="connsiteY2" fmla="*/ 1657728 h 4743809"/>
              <a:gd name="connsiteX3" fmla="*/ 1907353 w 4206653"/>
              <a:gd name="connsiteY3" fmla="*/ 1680588 h 4743809"/>
              <a:gd name="connsiteX4" fmla="*/ 2021653 w 4206653"/>
              <a:gd name="connsiteY4" fmla="*/ 1543428 h 4743809"/>
              <a:gd name="connsiteX5" fmla="*/ 2124523 w 4206653"/>
              <a:gd name="connsiteY5" fmla="*/ 1291968 h 4743809"/>
              <a:gd name="connsiteX6" fmla="*/ 2124523 w 4206653"/>
              <a:gd name="connsiteY6" fmla="*/ 1120518 h 4743809"/>
              <a:gd name="connsiteX7" fmla="*/ 2068029 w 4206653"/>
              <a:gd name="connsiteY7" fmla="*/ 825325 h 4743809"/>
              <a:gd name="connsiteX8" fmla="*/ 2078803 w 4206653"/>
              <a:gd name="connsiteY8" fmla="*/ 777618 h 4743809"/>
              <a:gd name="connsiteX9" fmla="*/ 2170243 w 4206653"/>
              <a:gd name="connsiteY9" fmla="*/ 1086228 h 4743809"/>
              <a:gd name="connsiteX10" fmla="*/ 2215963 w 4206653"/>
              <a:gd name="connsiteY10" fmla="*/ 1269108 h 4743809"/>
              <a:gd name="connsiteX11" fmla="*/ 2284543 w 4206653"/>
              <a:gd name="connsiteY11" fmla="*/ 1303398 h 4743809"/>
              <a:gd name="connsiteX12" fmla="*/ 2330263 w 4206653"/>
              <a:gd name="connsiteY12" fmla="*/ 1166238 h 4743809"/>
              <a:gd name="connsiteX13" fmla="*/ 2467423 w 4206653"/>
              <a:gd name="connsiteY13" fmla="*/ 880488 h 4743809"/>
              <a:gd name="connsiteX14" fmla="*/ 2558863 w 4206653"/>
              <a:gd name="connsiteY14" fmla="*/ 640458 h 4743809"/>
              <a:gd name="connsiteX15" fmla="*/ 2616013 w 4206653"/>
              <a:gd name="connsiteY15" fmla="*/ 537588 h 4743809"/>
              <a:gd name="connsiteX16" fmla="*/ 2558863 w 4206653"/>
              <a:gd name="connsiteY16" fmla="*/ 789048 h 4743809"/>
              <a:gd name="connsiteX17" fmla="*/ 2444563 w 4206653"/>
              <a:gd name="connsiteY17" fmla="*/ 1097658 h 4743809"/>
              <a:gd name="connsiteX18" fmla="*/ 2375983 w 4206653"/>
              <a:gd name="connsiteY18" fmla="*/ 1406268 h 4743809"/>
              <a:gd name="connsiteX19" fmla="*/ 2558863 w 4206653"/>
              <a:gd name="connsiteY19" fmla="*/ 1577718 h 4743809"/>
              <a:gd name="connsiteX20" fmla="*/ 2878903 w 4206653"/>
              <a:gd name="connsiteY20" fmla="*/ 1657728 h 4743809"/>
              <a:gd name="connsiteX21" fmla="*/ 3187513 w 4206653"/>
              <a:gd name="connsiteY21" fmla="*/ 1657728 h 4743809"/>
              <a:gd name="connsiteX22" fmla="*/ 3370393 w 4206653"/>
              <a:gd name="connsiteY22" fmla="*/ 1566288 h 4743809"/>
              <a:gd name="connsiteX23" fmla="*/ 3488066 w 4206653"/>
              <a:gd name="connsiteY23" fmla="*/ 1246753 h 4743809"/>
              <a:gd name="connsiteX24" fmla="*/ 3495138 w 4206653"/>
              <a:gd name="connsiteY24" fmla="*/ 1115548 h 4743809"/>
              <a:gd name="connsiteX25" fmla="*/ 3493650 w 4206653"/>
              <a:gd name="connsiteY25" fmla="*/ 1063976 h 4743809"/>
              <a:gd name="connsiteX26" fmla="*/ 3450403 w 4206653"/>
              <a:gd name="connsiteY26" fmla="*/ 777618 h 4743809"/>
              <a:gd name="connsiteX27" fmla="*/ 3119893 w 4206653"/>
              <a:gd name="connsiteY27" fmla="*/ 321571 h 4743809"/>
              <a:gd name="connsiteX28" fmla="*/ 3497351 w 4206653"/>
              <a:gd name="connsiteY28" fmla="*/ 674883 h 4743809"/>
              <a:gd name="connsiteX29" fmla="*/ 3759013 w 4206653"/>
              <a:gd name="connsiteY29" fmla="*/ 571878 h 4743809"/>
              <a:gd name="connsiteX30" fmla="*/ 3999043 w 4206653"/>
              <a:gd name="connsiteY30" fmla="*/ 91818 h 4743809"/>
              <a:gd name="connsiteX31" fmla="*/ 4033333 w 4206653"/>
              <a:gd name="connsiteY31" fmla="*/ 11808 h 4743809"/>
              <a:gd name="connsiteX32" fmla="*/ 3984569 w 4206653"/>
              <a:gd name="connsiteY32" fmla="*/ 247366 h 4743809"/>
              <a:gd name="connsiteX33" fmla="*/ 3812791 w 4206653"/>
              <a:gd name="connsiteY33" fmla="*/ 647417 h 4743809"/>
              <a:gd name="connsiteX34" fmla="*/ 3592906 w 4206653"/>
              <a:gd name="connsiteY34" fmla="*/ 811408 h 4743809"/>
              <a:gd name="connsiteX35" fmla="*/ 3604425 w 4206653"/>
              <a:gd name="connsiteY35" fmla="*/ 999253 h 4743809"/>
              <a:gd name="connsiteX36" fmla="*/ 3872985 w 4206653"/>
              <a:gd name="connsiteY36" fmla="*/ 881976 h 4743809"/>
              <a:gd name="connsiteX37" fmla="*/ 4200754 w 4206653"/>
              <a:gd name="connsiteY37" fmla="*/ 774136 h 4743809"/>
              <a:gd name="connsiteX38" fmla="*/ 4064251 w 4206653"/>
              <a:gd name="connsiteY38" fmla="*/ 847195 h 4743809"/>
              <a:gd name="connsiteX39" fmla="*/ 3818880 w 4206653"/>
              <a:gd name="connsiteY39" fmla="*/ 991305 h 4743809"/>
              <a:gd name="connsiteX40" fmla="*/ 3658531 w 4206653"/>
              <a:gd name="connsiteY40" fmla="*/ 1093178 h 4743809"/>
              <a:gd name="connsiteX41" fmla="*/ 3622838 w 4206653"/>
              <a:gd name="connsiteY41" fmla="*/ 1221401 h 4743809"/>
              <a:gd name="connsiteX42" fmla="*/ 3577446 w 4206653"/>
              <a:gd name="connsiteY42" fmla="*/ 1500691 h 4743809"/>
              <a:gd name="connsiteX43" fmla="*/ 3461833 w 4206653"/>
              <a:gd name="connsiteY43" fmla="*/ 1726308 h 4743809"/>
              <a:gd name="connsiteX44" fmla="*/ 3278953 w 4206653"/>
              <a:gd name="connsiteY44" fmla="*/ 2034918 h 4743809"/>
              <a:gd name="connsiteX45" fmla="*/ 3233233 w 4206653"/>
              <a:gd name="connsiteY45" fmla="*/ 2309238 h 4743809"/>
              <a:gd name="connsiteX46" fmla="*/ 3404683 w 4206653"/>
              <a:gd name="connsiteY46" fmla="*/ 2457828 h 4743809"/>
              <a:gd name="connsiteX47" fmla="*/ 3759013 w 4206653"/>
              <a:gd name="connsiteY47" fmla="*/ 2663568 h 4743809"/>
              <a:gd name="connsiteX48" fmla="*/ 4079053 w 4206653"/>
              <a:gd name="connsiteY48" fmla="*/ 2777868 h 4743809"/>
              <a:gd name="connsiteX49" fmla="*/ 4079053 w 4206653"/>
              <a:gd name="connsiteY49" fmla="*/ 2880738 h 4743809"/>
              <a:gd name="connsiteX50" fmla="*/ 3770443 w 4206653"/>
              <a:gd name="connsiteY50" fmla="*/ 2869308 h 4743809"/>
              <a:gd name="connsiteX51" fmla="*/ 3404683 w 4206653"/>
              <a:gd name="connsiteY51" fmla="*/ 2732148 h 4743809"/>
              <a:gd name="connsiteX52" fmla="*/ 3084643 w 4206653"/>
              <a:gd name="connsiteY52" fmla="*/ 2663568 h 4743809"/>
              <a:gd name="connsiteX53" fmla="*/ 2995919 w 4206653"/>
              <a:gd name="connsiteY53" fmla="*/ 2782832 h 4743809"/>
              <a:gd name="connsiteX54" fmla="*/ 2832855 w 4206653"/>
              <a:gd name="connsiteY54" fmla="*/ 2930924 h 4743809"/>
              <a:gd name="connsiteX55" fmla="*/ 2820111 w 4206653"/>
              <a:gd name="connsiteY55" fmla="*/ 3026344 h 4743809"/>
              <a:gd name="connsiteX56" fmla="*/ 2959241 w 4206653"/>
              <a:gd name="connsiteY56" fmla="*/ 3167976 h 4743809"/>
              <a:gd name="connsiteX57" fmla="*/ 3176083 w 4206653"/>
              <a:gd name="connsiteY57" fmla="*/ 3269358 h 4743809"/>
              <a:gd name="connsiteX58" fmla="*/ 3388239 w 4206653"/>
              <a:gd name="connsiteY58" fmla="*/ 3442290 h 4743809"/>
              <a:gd name="connsiteX59" fmla="*/ 3212014 w 4206653"/>
              <a:gd name="connsiteY59" fmla="*/ 3363782 h 4743809"/>
              <a:gd name="connsiteX60" fmla="*/ 3004633 w 4206653"/>
              <a:gd name="connsiteY60" fmla="*/ 3276814 h 4743809"/>
              <a:gd name="connsiteX61" fmla="*/ 2771676 w 4206653"/>
              <a:gd name="connsiteY61" fmla="*/ 3166987 h 4743809"/>
              <a:gd name="connsiteX62" fmla="*/ 2638873 w 4206653"/>
              <a:gd name="connsiteY62" fmla="*/ 3097908 h 4743809"/>
              <a:gd name="connsiteX63" fmla="*/ 2570293 w 4206653"/>
              <a:gd name="connsiteY63" fmla="*/ 3109338 h 4743809"/>
              <a:gd name="connsiteX64" fmla="*/ 2525557 w 4206653"/>
              <a:gd name="connsiteY64" fmla="*/ 3326508 h 4743809"/>
              <a:gd name="connsiteX65" fmla="*/ 2584349 w 4206653"/>
              <a:gd name="connsiteY65" fmla="*/ 3577470 h 4743809"/>
              <a:gd name="connsiteX66" fmla="*/ 2663703 w 4206653"/>
              <a:gd name="connsiteY66" fmla="*/ 3996904 h 4743809"/>
              <a:gd name="connsiteX67" fmla="*/ 2633113 w 4206653"/>
              <a:gd name="connsiteY67" fmla="*/ 4192703 h 4743809"/>
              <a:gd name="connsiteX68" fmla="*/ 2539703 w 4206653"/>
              <a:gd name="connsiteY68" fmla="*/ 4455574 h 4743809"/>
              <a:gd name="connsiteX69" fmla="*/ 2595212 w 4206653"/>
              <a:gd name="connsiteY69" fmla="*/ 3945217 h 4743809"/>
              <a:gd name="connsiteX70" fmla="*/ 2481240 w 4206653"/>
              <a:gd name="connsiteY70" fmla="*/ 3566538 h 4743809"/>
              <a:gd name="connsiteX71" fmla="*/ 2307403 w 4206653"/>
              <a:gd name="connsiteY71" fmla="*/ 3166488 h 4743809"/>
              <a:gd name="connsiteX72" fmla="*/ 2261683 w 4206653"/>
              <a:gd name="connsiteY72" fmla="*/ 3063618 h 4743809"/>
              <a:gd name="connsiteX73" fmla="*/ 2078803 w 4206653"/>
              <a:gd name="connsiteY73" fmla="*/ 2949318 h 4743809"/>
              <a:gd name="connsiteX74" fmla="*/ 1824299 w 4206653"/>
              <a:gd name="connsiteY74" fmla="*/ 3002494 h 4743809"/>
              <a:gd name="connsiteX75" fmla="*/ 1412162 w 4206653"/>
              <a:gd name="connsiteY75" fmla="*/ 3235573 h 4743809"/>
              <a:gd name="connsiteX76" fmla="*/ 1381573 w 4206653"/>
              <a:gd name="connsiteY76" fmla="*/ 3680838 h 4743809"/>
              <a:gd name="connsiteX77" fmla="*/ 1340867 w 4206653"/>
              <a:gd name="connsiteY77" fmla="*/ 3980504 h 4743809"/>
              <a:gd name="connsiteX78" fmla="*/ 1197619 w 4206653"/>
              <a:gd name="connsiteY78" fmla="*/ 4738831 h 4743809"/>
              <a:gd name="connsiteX79" fmla="*/ 1198693 w 4206653"/>
              <a:gd name="connsiteY79" fmla="*/ 4298058 h 4743809"/>
              <a:gd name="connsiteX80" fmla="*/ 1242772 w 4206653"/>
              <a:gd name="connsiteY80" fmla="*/ 4080888 h 4743809"/>
              <a:gd name="connsiteX81" fmla="*/ 1198693 w 4206653"/>
              <a:gd name="connsiteY81" fmla="*/ 3909438 h 4743809"/>
              <a:gd name="connsiteX82" fmla="*/ 970093 w 4206653"/>
              <a:gd name="connsiteY82" fmla="*/ 3989448 h 4743809"/>
              <a:gd name="connsiteX83" fmla="*/ 670526 w 4206653"/>
              <a:gd name="connsiteY83" fmla="*/ 4199156 h 4743809"/>
              <a:gd name="connsiteX84" fmla="*/ 785900 w 4206653"/>
              <a:gd name="connsiteY84" fmla="*/ 4017771 h 4743809"/>
              <a:gd name="connsiteX85" fmla="*/ 1130113 w 4206653"/>
              <a:gd name="connsiteY85" fmla="*/ 3817500 h 4743809"/>
              <a:gd name="connsiteX86" fmla="*/ 1278703 w 4206653"/>
              <a:gd name="connsiteY86" fmla="*/ 3726558 h 4743809"/>
              <a:gd name="connsiteX87" fmla="*/ 1269661 w 4206653"/>
              <a:gd name="connsiteY87" fmla="*/ 3390117 h 4743809"/>
              <a:gd name="connsiteX88" fmla="*/ 1309620 w 4206653"/>
              <a:gd name="connsiteY88" fmla="*/ 3169963 h 4743809"/>
              <a:gd name="connsiteX89" fmla="*/ 1393003 w 4206653"/>
              <a:gd name="connsiteY89" fmla="*/ 3052188 h 4743809"/>
              <a:gd name="connsiteX90" fmla="*/ 1080693 w 4206653"/>
              <a:gd name="connsiteY90" fmla="*/ 2984604 h 4743809"/>
              <a:gd name="connsiteX91" fmla="*/ 663453 w 4206653"/>
              <a:gd name="connsiteY91" fmla="*/ 3023360 h 4743809"/>
              <a:gd name="connsiteX92" fmla="*/ 235111 w 4206653"/>
              <a:gd name="connsiteY92" fmla="*/ 3217172 h 4743809"/>
              <a:gd name="connsiteX93" fmla="*/ 421453 w 4206653"/>
              <a:gd name="connsiteY93" fmla="*/ 3029328 h 4743809"/>
              <a:gd name="connsiteX94" fmla="*/ 627193 w 4206653"/>
              <a:gd name="connsiteY94" fmla="*/ 2926458 h 4743809"/>
              <a:gd name="connsiteX95" fmla="*/ 854480 w 4206653"/>
              <a:gd name="connsiteY95" fmla="*/ 2889178 h 4743809"/>
              <a:gd name="connsiteX96" fmla="*/ 1149272 w 4206653"/>
              <a:gd name="connsiteY96" fmla="*/ 2889676 h 4743809"/>
              <a:gd name="connsiteX97" fmla="*/ 1531894 w 4206653"/>
              <a:gd name="connsiteY97" fmla="*/ 2917507 h 4743809"/>
              <a:gd name="connsiteX98" fmla="*/ 1860559 w 4206653"/>
              <a:gd name="connsiteY98" fmla="*/ 2766431 h 4743809"/>
              <a:gd name="connsiteX99" fmla="*/ 1701613 w 4206653"/>
              <a:gd name="connsiteY99" fmla="*/ 2263518 h 4743809"/>
              <a:gd name="connsiteX100" fmla="*/ 1690183 w 4206653"/>
              <a:gd name="connsiteY100" fmla="*/ 1966338 h 4743809"/>
              <a:gd name="connsiteX101" fmla="*/ 1381991 w 4206653"/>
              <a:gd name="connsiteY101" fmla="*/ 1841604 h 4743809"/>
              <a:gd name="connsiteX102" fmla="*/ 1095823 w 4206653"/>
              <a:gd name="connsiteY102" fmla="*/ 1714878 h 4743809"/>
              <a:gd name="connsiteX103" fmla="*/ 746507 w 4206653"/>
              <a:gd name="connsiteY103" fmla="*/ 1626415 h 4743809"/>
              <a:gd name="connsiteX104" fmla="*/ 352873 w 4206653"/>
              <a:gd name="connsiteY104" fmla="*/ 1726308 h 4743809"/>
              <a:gd name="connsiteX105" fmla="*/ 113171 w 4206653"/>
              <a:gd name="connsiteY105" fmla="*/ 1763582 h 4743809"/>
              <a:gd name="connsiteX106" fmla="*/ 9973 w 4206653"/>
              <a:gd name="connsiteY106" fmla="*/ 1737738 h 4743809"/>
              <a:gd name="connsiteX107" fmla="*/ 348516 w 4206653"/>
              <a:gd name="connsiteY107" fmla="*/ 1643812 h 4743809"/>
              <a:gd name="connsiteX108" fmla="*/ 653097 w 4206653"/>
              <a:gd name="connsiteY108" fmla="*/ 1543920 h 4743809"/>
              <a:gd name="connsiteX109" fmla="*/ 1072963 w 4206653"/>
              <a:gd name="connsiteY109" fmla="*/ 1612008 h 4743809"/>
              <a:gd name="connsiteX110" fmla="*/ 1244413 w 4206653"/>
              <a:gd name="connsiteY110" fmla="*/ 1657728 h 4743809"/>
              <a:gd name="connsiteX111" fmla="*/ 1205766 w 4206653"/>
              <a:gd name="connsiteY111" fmla="*/ 1451988 h 4743809"/>
              <a:gd name="connsiteX112" fmla="*/ 1046313 w 4206653"/>
              <a:gd name="connsiteY112" fmla="*/ 815409 h 4743809"/>
              <a:gd name="connsiteX113" fmla="*/ 1221553 w 4206653"/>
              <a:gd name="connsiteY113" fmla="*/ 1211958 h 4743809"/>
              <a:gd name="connsiteX0" fmla="*/ 1221553 w 4206653"/>
              <a:gd name="connsiteY0" fmla="*/ 1211958 h 4743809"/>
              <a:gd name="connsiteX1" fmla="*/ 1343911 w 4206653"/>
              <a:gd name="connsiteY1" fmla="*/ 1559828 h 4743809"/>
              <a:gd name="connsiteX2" fmla="*/ 1553023 w 4206653"/>
              <a:gd name="connsiteY2" fmla="*/ 1657728 h 4743809"/>
              <a:gd name="connsiteX3" fmla="*/ 1907353 w 4206653"/>
              <a:gd name="connsiteY3" fmla="*/ 1680588 h 4743809"/>
              <a:gd name="connsiteX4" fmla="*/ 2021653 w 4206653"/>
              <a:gd name="connsiteY4" fmla="*/ 1543428 h 4743809"/>
              <a:gd name="connsiteX5" fmla="*/ 2124523 w 4206653"/>
              <a:gd name="connsiteY5" fmla="*/ 1291968 h 4743809"/>
              <a:gd name="connsiteX6" fmla="*/ 2124523 w 4206653"/>
              <a:gd name="connsiteY6" fmla="*/ 1120518 h 4743809"/>
              <a:gd name="connsiteX7" fmla="*/ 2068029 w 4206653"/>
              <a:gd name="connsiteY7" fmla="*/ 825325 h 4743809"/>
              <a:gd name="connsiteX8" fmla="*/ 2078803 w 4206653"/>
              <a:gd name="connsiteY8" fmla="*/ 777618 h 4743809"/>
              <a:gd name="connsiteX9" fmla="*/ 2170243 w 4206653"/>
              <a:gd name="connsiteY9" fmla="*/ 1086228 h 4743809"/>
              <a:gd name="connsiteX10" fmla="*/ 2215963 w 4206653"/>
              <a:gd name="connsiteY10" fmla="*/ 1269108 h 4743809"/>
              <a:gd name="connsiteX11" fmla="*/ 2284543 w 4206653"/>
              <a:gd name="connsiteY11" fmla="*/ 1303398 h 4743809"/>
              <a:gd name="connsiteX12" fmla="*/ 2330263 w 4206653"/>
              <a:gd name="connsiteY12" fmla="*/ 1166238 h 4743809"/>
              <a:gd name="connsiteX13" fmla="*/ 2467423 w 4206653"/>
              <a:gd name="connsiteY13" fmla="*/ 880488 h 4743809"/>
              <a:gd name="connsiteX14" fmla="*/ 2558863 w 4206653"/>
              <a:gd name="connsiteY14" fmla="*/ 640458 h 4743809"/>
              <a:gd name="connsiteX15" fmla="*/ 2616013 w 4206653"/>
              <a:gd name="connsiteY15" fmla="*/ 537588 h 4743809"/>
              <a:gd name="connsiteX16" fmla="*/ 2558863 w 4206653"/>
              <a:gd name="connsiteY16" fmla="*/ 789048 h 4743809"/>
              <a:gd name="connsiteX17" fmla="*/ 2444563 w 4206653"/>
              <a:gd name="connsiteY17" fmla="*/ 1097658 h 4743809"/>
              <a:gd name="connsiteX18" fmla="*/ 2375983 w 4206653"/>
              <a:gd name="connsiteY18" fmla="*/ 1406268 h 4743809"/>
              <a:gd name="connsiteX19" fmla="*/ 2558863 w 4206653"/>
              <a:gd name="connsiteY19" fmla="*/ 1577718 h 4743809"/>
              <a:gd name="connsiteX20" fmla="*/ 2878903 w 4206653"/>
              <a:gd name="connsiteY20" fmla="*/ 1657728 h 4743809"/>
              <a:gd name="connsiteX21" fmla="*/ 3187513 w 4206653"/>
              <a:gd name="connsiteY21" fmla="*/ 1657728 h 4743809"/>
              <a:gd name="connsiteX22" fmla="*/ 3370393 w 4206653"/>
              <a:gd name="connsiteY22" fmla="*/ 1566288 h 4743809"/>
              <a:gd name="connsiteX23" fmla="*/ 3488066 w 4206653"/>
              <a:gd name="connsiteY23" fmla="*/ 1246753 h 4743809"/>
              <a:gd name="connsiteX24" fmla="*/ 3495138 w 4206653"/>
              <a:gd name="connsiteY24" fmla="*/ 1115548 h 4743809"/>
              <a:gd name="connsiteX25" fmla="*/ 3493650 w 4206653"/>
              <a:gd name="connsiteY25" fmla="*/ 1063976 h 4743809"/>
              <a:gd name="connsiteX26" fmla="*/ 3450403 w 4206653"/>
              <a:gd name="connsiteY26" fmla="*/ 777618 h 4743809"/>
              <a:gd name="connsiteX27" fmla="*/ 3119893 w 4206653"/>
              <a:gd name="connsiteY27" fmla="*/ 321571 h 4743809"/>
              <a:gd name="connsiteX28" fmla="*/ 3497351 w 4206653"/>
              <a:gd name="connsiteY28" fmla="*/ 674883 h 4743809"/>
              <a:gd name="connsiteX29" fmla="*/ 3759013 w 4206653"/>
              <a:gd name="connsiteY29" fmla="*/ 571878 h 4743809"/>
              <a:gd name="connsiteX30" fmla="*/ 3999043 w 4206653"/>
              <a:gd name="connsiteY30" fmla="*/ 91818 h 4743809"/>
              <a:gd name="connsiteX31" fmla="*/ 4033333 w 4206653"/>
              <a:gd name="connsiteY31" fmla="*/ 11808 h 4743809"/>
              <a:gd name="connsiteX32" fmla="*/ 3984569 w 4206653"/>
              <a:gd name="connsiteY32" fmla="*/ 247366 h 4743809"/>
              <a:gd name="connsiteX33" fmla="*/ 3812791 w 4206653"/>
              <a:gd name="connsiteY33" fmla="*/ 647417 h 4743809"/>
              <a:gd name="connsiteX34" fmla="*/ 3592906 w 4206653"/>
              <a:gd name="connsiteY34" fmla="*/ 811408 h 4743809"/>
              <a:gd name="connsiteX35" fmla="*/ 3604425 w 4206653"/>
              <a:gd name="connsiteY35" fmla="*/ 999253 h 4743809"/>
              <a:gd name="connsiteX36" fmla="*/ 3872985 w 4206653"/>
              <a:gd name="connsiteY36" fmla="*/ 881976 h 4743809"/>
              <a:gd name="connsiteX37" fmla="*/ 4200754 w 4206653"/>
              <a:gd name="connsiteY37" fmla="*/ 774136 h 4743809"/>
              <a:gd name="connsiteX38" fmla="*/ 4064251 w 4206653"/>
              <a:gd name="connsiteY38" fmla="*/ 847195 h 4743809"/>
              <a:gd name="connsiteX39" fmla="*/ 3818880 w 4206653"/>
              <a:gd name="connsiteY39" fmla="*/ 991305 h 4743809"/>
              <a:gd name="connsiteX40" fmla="*/ 3658531 w 4206653"/>
              <a:gd name="connsiteY40" fmla="*/ 1093178 h 4743809"/>
              <a:gd name="connsiteX41" fmla="*/ 3622838 w 4206653"/>
              <a:gd name="connsiteY41" fmla="*/ 1221401 h 4743809"/>
              <a:gd name="connsiteX42" fmla="*/ 3577446 w 4206653"/>
              <a:gd name="connsiteY42" fmla="*/ 1500691 h 4743809"/>
              <a:gd name="connsiteX43" fmla="*/ 3461833 w 4206653"/>
              <a:gd name="connsiteY43" fmla="*/ 1726308 h 4743809"/>
              <a:gd name="connsiteX44" fmla="*/ 3278953 w 4206653"/>
              <a:gd name="connsiteY44" fmla="*/ 2034918 h 4743809"/>
              <a:gd name="connsiteX45" fmla="*/ 3233233 w 4206653"/>
              <a:gd name="connsiteY45" fmla="*/ 2309238 h 4743809"/>
              <a:gd name="connsiteX46" fmla="*/ 3404683 w 4206653"/>
              <a:gd name="connsiteY46" fmla="*/ 2457828 h 4743809"/>
              <a:gd name="connsiteX47" fmla="*/ 3759013 w 4206653"/>
              <a:gd name="connsiteY47" fmla="*/ 2663568 h 4743809"/>
              <a:gd name="connsiteX48" fmla="*/ 4079053 w 4206653"/>
              <a:gd name="connsiteY48" fmla="*/ 2777868 h 4743809"/>
              <a:gd name="connsiteX49" fmla="*/ 4079053 w 4206653"/>
              <a:gd name="connsiteY49" fmla="*/ 2880738 h 4743809"/>
              <a:gd name="connsiteX50" fmla="*/ 3770443 w 4206653"/>
              <a:gd name="connsiteY50" fmla="*/ 2869308 h 4743809"/>
              <a:gd name="connsiteX51" fmla="*/ 3404683 w 4206653"/>
              <a:gd name="connsiteY51" fmla="*/ 2732148 h 4743809"/>
              <a:gd name="connsiteX52" fmla="*/ 3084643 w 4206653"/>
              <a:gd name="connsiteY52" fmla="*/ 2663568 h 4743809"/>
              <a:gd name="connsiteX53" fmla="*/ 2995919 w 4206653"/>
              <a:gd name="connsiteY53" fmla="*/ 2782832 h 4743809"/>
              <a:gd name="connsiteX54" fmla="*/ 2832855 w 4206653"/>
              <a:gd name="connsiteY54" fmla="*/ 2930924 h 4743809"/>
              <a:gd name="connsiteX55" fmla="*/ 2820111 w 4206653"/>
              <a:gd name="connsiteY55" fmla="*/ 3026344 h 4743809"/>
              <a:gd name="connsiteX56" fmla="*/ 2959241 w 4206653"/>
              <a:gd name="connsiteY56" fmla="*/ 3167976 h 4743809"/>
              <a:gd name="connsiteX57" fmla="*/ 3176083 w 4206653"/>
              <a:gd name="connsiteY57" fmla="*/ 3269358 h 4743809"/>
              <a:gd name="connsiteX58" fmla="*/ 3388239 w 4206653"/>
              <a:gd name="connsiteY58" fmla="*/ 3442290 h 4743809"/>
              <a:gd name="connsiteX59" fmla="*/ 3212014 w 4206653"/>
              <a:gd name="connsiteY59" fmla="*/ 3363782 h 4743809"/>
              <a:gd name="connsiteX60" fmla="*/ 3004633 w 4206653"/>
              <a:gd name="connsiteY60" fmla="*/ 3276814 h 4743809"/>
              <a:gd name="connsiteX61" fmla="*/ 2771676 w 4206653"/>
              <a:gd name="connsiteY61" fmla="*/ 3166987 h 4743809"/>
              <a:gd name="connsiteX62" fmla="*/ 2638873 w 4206653"/>
              <a:gd name="connsiteY62" fmla="*/ 3097908 h 4743809"/>
              <a:gd name="connsiteX63" fmla="*/ 2570293 w 4206653"/>
              <a:gd name="connsiteY63" fmla="*/ 3109338 h 4743809"/>
              <a:gd name="connsiteX64" fmla="*/ 2525557 w 4206653"/>
              <a:gd name="connsiteY64" fmla="*/ 3326508 h 4743809"/>
              <a:gd name="connsiteX65" fmla="*/ 2584349 w 4206653"/>
              <a:gd name="connsiteY65" fmla="*/ 3577470 h 4743809"/>
              <a:gd name="connsiteX66" fmla="*/ 2663703 w 4206653"/>
              <a:gd name="connsiteY66" fmla="*/ 3996904 h 4743809"/>
              <a:gd name="connsiteX67" fmla="*/ 2633113 w 4206653"/>
              <a:gd name="connsiteY67" fmla="*/ 4192703 h 4743809"/>
              <a:gd name="connsiteX68" fmla="*/ 2539703 w 4206653"/>
              <a:gd name="connsiteY68" fmla="*/ 4455574 h 4743809"/>
              <a:gd name="connsiteX69" fmla="*/ 2595212 w 4206653"/>
              <a:gd name="connsiteY69" fmla="*/ 3945217 h 4743809"/>
              <a:gd name="connsiteX70" fmla="*/ 2481240 w 4206653"/>
              <a:gd name="connsiteY70" fmla="*/ 3566538 h 4743809"/>
              <a:gd name="connsiteX71" fmla="*/ 2307403 w 4206653"/>
              <a:gd name="connsiteY71" fmla="*/ 3166488 h 4743809"/>
              <a:gd name="connsiteX72" fmla="*/ 2261683 w 4206653"/>
              <a:gd name="connsiteY72" fmla="*/ 3063618 h 4743809"/>
              <a:gd name="connsiteX73" fmla="*/ 2078803 w 4206653"/>
              <a:gd name="connsiteY73" fmla="*/ 2949318 h 4743809"/>
              <a:gd name="connsiteX74" fmla="*/ 1824299 w 4206653"/>
              <a:gd name="connsiteY74" fmla="*/ 3002494 h 4743809"/>
              <a:gd name="connsiteX75" fmla="*/ 1412162 w 4206653"/>
              <a:gd name="connsiteY75" fmla="*/ 3235573 h 4743809"/>
              <a:gd name="connsiteX76" fmla="*/ 1381573 w 4206653"/>
              <a:gd name="connsiteY76" fmla="*/ 3680838 h 4743809"/>
              <a:gd name="connsiteX77" fmla="*/ 1340867 w 4206653"/>
              <a:gd name="connsiteY77" fmla="*/ 3980504 h 4743809"/>
              <a:gd name="connsiteX78" fmla="*/ 1197619 w 4206653"/>
              <a:gd name="connsiteY78" fmla="*/ 4738831 h 4743809"/>
              <a:gd name="connsiteX79" fmla="*/ 1198693 w 4206653"/>
              <a:gd name="connsiteY79" fmla="*/ 4298058 h 4743809"/>
              <a:gd name="connsiteX80" fmla="*/ 1242772 w 4206653"/>
              <a:gd name="connsiteY80" fmla="*/ 4080888 h 4743809"/>
              <a:gd name="connsiteX81" fmla="*/ 1198693 w 4206653"/>
              <a:gd name="connsiteY81" fmla="*/ 3909438 h 4743809"/>
              <a:gd name="connsiteX82" fmla="*/ 970093 w 4206653"/>
              <a:gd name="connsiteY82" fmla="*/ 3989448 h 4743809"/>
              <a:gd name="connsiteX83" fmla="*/ 555808 w 4206653"/>
              <a:gd name="connsiteY83" fmla="*/ 4355688 h 4743809"/>
              <a:gd name="connsiteX84" fmla="*/ 785900 w 4206653"/>
              <a:gd name="connsiteY84" fmla="*/ 4017771 h 4743809"/>
              <a:gd name="connsiteX85" fmla="*/ 1130113 w 4206653"/>
              <a:gd name="connsiteY85" fmla="*/ 3817500 h 4743809"/>
              <a:gd name="connsiteX86" fmla="*/ 1278703 w 4206653"/>
              <a:gd name="connsiteY86" fmla="*/ 3726558 h 4743809"/>
              <a:gd name="connsiteX87" fmla="*/ 1269661 w 4206653"/>
              <a:gd name="connsiteY87" fmla="*/ 3390117 h 4743809"/>
              <a:gd name="connsiteX88" fmla="*/ 1309620 w 4206653"/>
              <a:gd name="connsiteY88" fmla="*/ 3169963 h 4743809"/>
              <a:gd name="connsiteX89" fmla="*/ 1393003 w 4206653"/>
              <a:gd name="connsiteY89" fmla="*/ 3052188 h 4743809"/>
              <a:gd name="connsiteX90" fmla="*/ 1080693 w 4206653"/>
              <a:gd name="connsiteY90" fmla="*/ 2984604 h 4743809"/>
              <a:gd name="connsiteX91" fmla="*/ 663453 w 4206653"/>
              <a:gd name="connsiteY91" fmla="*/ 3023360 h 4743809"/>
              <a:gd name="connsiteX92" fmla="*/ 235111 w 4206653"/>
              <a:gd name="connsiteY92" fmla="*/ 3217172 h 4743809"/>
              <a:gd name="connsiteX93" fmla="*/ 421453 w 4206653"/>
              <a:gd name="connsiteY93" fmla="*/ 3029328 h 4743809"/>
              <a:gd name="connsiteX94" fmla="*/ 627193 w 4206653"/>
              <a:gd name="connsiteY94" fmla="*/ 2926458 h 4743809"/>
              <a:gd name="connsiteX95" fmla="*/ 854480 w 4206653"/>
              <a:gd name="connsiteY95" fmla="*/ 2889178 h 4743809"/>
              <a:gd name="connsiteX96" fmla="*/ 1149272 w 4206653"/>
              <a:gd name="connsiteY96" fmla="*/ 2889676 h 4743809"/>
              <a:gd name="connsiteX97" fmla="*/ 1531894 w 4206653"/>
              <a:gd name="connsiteY97" fmla="*/ 2917507 h 4743809"/>
              <a:gd name="connsiteX98" fmla="*/ 1860559 w 4206653"/>
              <a:gd name="connsiteY98" fmla="*/ 2766431 h 4743809"/>
              <a:gd name="connsiteX99" fmla="*/ 1701613 w 4206653"/>
              <a:gd name="connsiteY99" fmla="*/ 2263518 h 4743809"/>
              <a:gd name="connsiteX100" fmla="*/ 1690183 w 4206653"/>
              <a:gd name="connsiteY100" fmla="*/ 1966338 h 4743809"/>
              <a:gd name="connsiteX101" fmla="*/ 1381991 w 4206653"/>
              <a:gd name="connsiteY101" fmla="*/ 1841604 h 4743809"/>
              <a:gd name="connsiteX102" fmla="*/ 1095823 w 4206653"/>
              <a:gd name="connsiteY102" fmla="*/ 1714878 h 4743809"/>
              <a:gd name="connsiteX103" fmla="*/ 746507 w 4206653"/>
              <a:gd name="connsiteY103" fmla="*/ 1626415 h 4743809"/>
              <a:gd name="connsiteX104" fmla="*/ 352873 w 4206653"/>
              <a:gd name="connsiteY104" fmla="*/ 1726308 h 4743809"/>
              <a:gd name="connsiteX105" fmla="*/ 113171 w 4206653"/>
              <a:gd name="connsiteY105" fmla="*/ 1763582 h 4743809"/>
              <a:gd name="connsiteX106" fmla="*/ 9973 w 4206653"/>
              <a:gd name="connsiteY106" fmla="*/ 1737738 h 4743809"/>
              <a:gd name="connsiteX107" fmla="*/ 348516 w 4206653"/>
              <a:gd name="connsiteY107" fmla="*/ 1643812 h 4743809"/>
              <a:gd name="connsiteX108" fmla="*/ 653097 w 4206653"/>
              <a:gd name="connsiteY108" fmla="*/ 1543920 h 4743809"/>
              <a:gd name="connsiteX109" fmla="*/ 1072963 w 4206653"/>
              <a:gd name="connsiteY109" fmla="*/ 1612008 h 4743809"/>
              <a:gd name="connsiteX110" fmla="*/ 1244413 w 4206653"/>
              <a:gd name="connsiteY110" fmla="*/ 1657728 h 4743809"/>
              <a:gd name="connsiteX111" fmla="*/ 1205766 w 4206653"/>
              <a:gd name="connsiteY111" fmla="*/ 1451988 h 4743809"/>
              <a:gd name="connsiteX112" fmla="*/ 1046313 w 4206653"/>
              <a:gd name="connsiteY112" fmla="*/ 815409 h 4743809"/>
              <a:gd name="connsiteX113" fmla="*/ 1221553 w 4206653"/>
              <a:gd name="connsiteY113" fmla="*/ 1211958 h 4743809"/>
              <a:gd name="connsiteX0" fmla="*/ 1221553 w 4206653"/>
              <a:gd name="connsiteY0" fmla="*/ 1211958 h 4743809"/>
              <a:gd name="connsiteX1" fmla="*/ 1343911 w 4206653"/>
              <a:gd name="connsiteY1" fmla="*/ 1559828 h 4743809"/>
              <a:gd name="connsiteX2" fmla="*/ 1553023 w 4206653"/>
              <a:gd name="connsiteY2" fmla="*/ 1657728 h 4743809"/>
              <a:gd name="connsiteX3" fmla="*/ 1907353 w 4206653"/>
              <a:gd name="connsiteY3" fmla="*/ 1680588 h 4743809"/>
              <a:gd name="connsiteX4" fmla="*/ 2021653 w 4206653"/>
              <a:gd name="connsiteY4" fmla="*/ 1543428 h 4743809"/>
              <a:gd name="connsiteX5" fmla="*/ 2124523 w 4206653"/>
              <a:gd name="connsiteY5" fmla="*/ 1291968 h 4743809"/>
              <a:gd name="connsiteX6" fmla="*/ 2124523 w 4206653"/>
              <a:gd name="connsiteY6" fmla="*/ 1120518 h 4743809"/>
              <a:gd name="connsiteX7" fmla="*/ 2068029 w 4206653"/>
              <a:gd name="connsiteY7" fmla="*/ 825325 h 4743809"/>
              <a:gd name="connsiteX8" fmla="*/ 2078803 w 4206653"/>
              <a:gd name="connsiteY8" fmla="*/ 777618 h 4743809"/>
              <a:gd name="connsiteX9" fmla="*/ 2170243 w 4206653"/>
              <a:gd name="connsiteY9" fmla="*/ 1086228 h 4743809"/>
              <a:gd name="connsiteX10" fmla="*/ 2215963 w 4206653"/>
              <a:gd name="connsiteY10" fmla="*/ 1269108 h 4743809"/>
              <a:gd name="connsiteX11" fmla="*/ 2284543 w 4206653"/>
              <a:gd name="connsiteY11" fmla="*/ 1303398 h 4743809"/>
              <a:gd name="connsiteX12" fmla="*/ 2330263 w 4206653"/>
              <a:gd name="connsiteY12" fmla="*/ 1166238 h 4743809"/>
              <a:gd name="connsiteX13" fmla="*/ 2467423 w 4206653"/>
              <a:gd name="connsiteY13" fmla="*/ 880488 h 4743809"/>
              <a:gd name="connsiteX14" fmla="*/ 2558863 w 4206653"/>
              <a:gd name="connsiteY14" fmla="*/ 640458 h 4743809"/>
              <a:gd name="connsiteX15" fmla="*/ 2616013 w 4206653"/>
              <a:gd name="connsiteY15" fmla="*/ 537588 h 4743809"/>
              <a:gd name="connsiteX16" fmla="*/ 2558863 w 4206653"/>
              <a:gd name="connsiteY16" fmla="*/ 789048 h 4743809"/>
              <a:gd name="connsiteX17" fmla="*/ 2444563 w 4206653"/>
              <a:gd name="connsiteY17" fmla="*/ 1097658 h 4743809"/>
              <a:gd name="connsiteX18" fmla="*/ 2375983 w 4206653"/>
              <a:gd name="connsiteY18" fmla="*/ 1406268 h 4743809"/>
              <a:gd name="connsiteX19" fmla="*/ 2558863 w 4206653"/>
              <a:gd name="connsiteY19" fmla="*/ 1577718 h 4743809"/>
              <a:gd name="connsiteX20" fmla="*/ 2878903 w 4206653"/>
              <a:gd name="connsiteY20" fmla="*/ 1657728 h 4743809"/>
              <a:gd name="connsiteX21" fmla="*/ 3187513 w 4206653"/>
              <a:gd name="connsiteY21" fmla="*/ 1657728 h 4743809"/>
              <a:gd name="connsiteX22" fmla="*/ 3370393 w 4206653"/>
              <a:gd name="connsiteY22" fmla="*/ 1566288 h 4743809"/>
              <a:gd name="connsiteX23" fmla="*/ 3488066 w 4206653"/>
              <a:gd name="connsiteY23" fmla="*/ 1246753 h 4743809"/>
              <a:gd name="connsiteX24" fmla="*/ 3495138 w 4206653"/>
              <a:gd name="connsiteY24" fmla="*/ 1115548 h 4743809"/>
              <a:gd name="connsiteX25" fmla="*/ 3493650 w 4206653"/>
              <a:gd name="connsiteY25" fmla="*/ 1063976 h 4743809"/>
              <a:gd name="connsiteX26" fmla="*/ 3450403 w 4206653"/>
              <a:gd name="connsiteY26" fmla="*/ 777618 h 4743809"/>
              <a:gd name="connsiteX27" fmla="*/ 3119893 w 4206653"/>
              <a:gd name="connsiteY27" fmla="*/ 321571 h 4743809"/>
              <a:gd name="connsiteX28" fmla="*/ 3497351 w 4206653"/>
              <a:gd name="connsiteY28" fmla="*/ 674883 h 4743809"/>
              <a:gd name="connsiteX29" fmla="*/ 3759013 w 4206653"/>
              <a:gd name="connsiteY29" fmla="*/ 571878 h 4743809"/>
              <a:gd name="connsiteX30" fmla="*/ 3999043 w 4206653"/>
              <a:gd name="connsiteY30" fmla="*/ 91818 h 4743809"/>
              <a:gd name="connsiteX31" fmla="*/ 4033333 w 4206653"/>
              <a:gd name="connsiteY31" fmla="*/ 11808 h 4743809"/>
              <a:gd name="connsiteX32" fmla="*/ 3984569 w 4206653"/>
              <a:gd name="connsiteY32" fmla="*/ 247366 h 4743809"/>
              <a:gd name="connsiteX33" fmla="*/ 3812791 w 4206653"/>
              <a:gd name="connsiteY33" fmla="*/ 647417 h 4743809"/>
              <a:gd name="connsiteX34" fmla="*/ 3592906 w 4206653"/>
              <a:gd name="connsiteY34" fmla="*/ 811408 h 4743809"/>
              <a:gd name="connsiteX35" fmla="*/ 3604425 w 4206653"/>
              <a:gd name="connsiteY35" fmla="*/ 999253 h 4743809"/>
              <a:gd name="connsiteX36" fmla="*/ 3872985 w 4206653"/>
              <a:gd name="connsiteY36" fmla="*/ 881976 h 4743809"/>
              <a:gd name="connsiteX37" fmla="*/ 4200754 w 4206653"/>
              <a:gd name="connsiteY37" fmla="*/ 774136 h 4743809"/>
              <a:gd name="connsiteX38" fmla="*/ 4064251 w 4206653"/>
              <a:gd name="connsiteY38" fmla="*/ 847195 h 4743809"/>
              <a:gd name="connsiteX39" fmla="*/ 3818880 w 4206653"/>
              <a:gd name="connsiteY39" fmla="*/ 991305 h 4743809"/>
              <a:gd name="connsiteX40" fmla="*/ 3658531 w 4206653"/>
              <a:gd name="connsiteY40" fmla="*/ 1093178 h 4743809"/>
              <a:gd name="connsiteX41" fmla="*/ 3622838 w 4206653"/>
              <a:gd name="connsiteY41" fmla="*/ 1221401 h 4743809"/>
              <a:gd name="connsiteX42" fmla="*/ 3577446 w 4206653"/>
              <a:gd name="connsiteY42" fmla="*/ 1500691 h 4743809"/>
              <a:gd name="connsiteX43" fmla="*/ 3461833 w 4206653"/>
              <a:gd name="connsiteY43" fmla="*/ 1726308 h 4743809"/>
              <a:gd name="connsiteX44" fmla="*/ 3278953 w 4206653"/>
              <a:gd name="connsiteY44" fmla="*/ 2034918 h 4743809"/>
              <a:gd name="connsiteX45" fmla="*/ 3233233 w 4206653"/>
              <a:gd name="connsiteY45" fmla="*/ 2309238 h 4743809"/>
              <a:gd name="connsiteX46" fmla="*/ 3404683 w 4206653"/>
              <a:gd name="connsiteY46" fmla="*/ 2457828 h 4743809"/>
              <a:gd name="connsiteX47" fmla="*/ 3759013 w 4206653"/>
              <a:gd name="connsiteY47" fmla="*/ 2663568 h 4743809"/>
              <a:gd name="connsiteX48" fmla="*/ 4079053 w 4206653"/>
              <a:gd name="connsiteY48" fmla="*/ 2777868 h 4743809"/>
              <a:gd name="connsiteX49" fmla="*/ 4079053 w 4206653"/>
              <a:gd name="connsiteY49" fmla="*/ 2880738 h 4743809"/>
              <a:gd name="connsiteX50" fmla="*/ 3770443 w 4206653"/>
              <a:gd name="connsiteY50" fmla="*/ 2869308 h 4743809"/>
              <a:gd name="connsiteX51" fmla="*/ 3404683 w 4206653"/>
              <a:gd name="connsiteY51" fmla="*/ 2732148 h 4743809"/>
              <a:gd name="connsiteX52" fmla="*/ 3084643 w 4206653"/>
              <a:gd name="connsiteY52" fmla="*/ 2663568 h 4743809"/>
              <a:gd name="connsiteX53" fmla="*/ 2995919 w 4206653"/>
              <a:gd name="connsiteY53" fmla="*/ 2782832 h 4743809"/>
              <a:gd name="connsiteX54" fmla="*/ 2832855 w 4206653"/>
              <a:gd name="connsiteY54" fmla="*/ 2930924 h 4743809"/>
              <a:gd name="connsiteX55" fmla="*/ 2820111 w 4206653"/>
              <a:gd name="connsiteY55" fmla="*/ 3026344 h 4743809"/>
              <a:gd name="connsiteX56" fmla="*/ 2959241 w 4206653"/>
              <a:gd name="connsiteY56" fmla="*/ 3167976 h 4743809"/>
              <a:gd name="connsiteX57" fmla="*/ 3176083 w 4206653"/>
              <a:gd name="connsiteY57" fmla="*/ 3269358 h 4743809"/>
              <a:gd name="connsiteX58" fmla="*/ 3388239 w 4206653"/>
              <a:gd name="connsiteY58" fmla="*/ 3442290 h 4743809"/>
              <a:gd name="connsiteX59" fmla="*/ 3212014 w 4206653"/>
              <a:gd name="connsiteY59" fmla="*/ 3363782 h 4743809"/>
              <a:gd name="connsiteX60" fmla="*/ 3004633 w 4206653"/>
              <a:gd name="connsiteY60" fmla="*/ 3276814 h 4743809"/>
              <a:gd name="connsiteX61" fmla="*/ 2771676 w 4206653"/>
              <a:gd name="connsiteY61" fmla="*/ 3166987 h 4743809"/>
              <a:gd name="connsiteX62" fmla="*/ 2638873 w 4206653"/>
              <a:gd name="connsiteY62" fmla="*/ 3097908 h 4743809"/>
              <a:gd name="connsiteX63" fmla="*/ 2570293 w 4206653"/>
              <a:gd name="connsiteY63" fmla="*/ 3109338 h 4743809"/>
              <a:gd name="connsiteX64" fmla="*/ 2525557 w 4206653"/>
              <a:gd name="connsiteY64" fmla="*/ 3326508 h 4743809"/>
              <a:gd name="connsiteX65" fmla="*/ 2584349 w 4206653"/>
              <a:gd name="connsiteY65" fmla="*/ 3577470 h 4743809"/>
              <a:gd name="connsiteX66" fmla="*/ 2663703 w 4206653"/>
              <a:gd name="connsiteY66" fmla="*/ 3996904 h 4743809"/>
              <a:gd name="connsiteX67" fmla="*/ 2633113 w 4206653"/>
              <a:gd name="connsiteY67" fmla="*/ 4192703 h 4743809"/>
              <a:gd name="connsiteX68" fmla="*/ 2539703 w 4206653"/>
              <a:gd name="connsiteY68" fmla="*/ 4455574 h 4743809"/>
              <a:gd name="connsiteX69" fmla="*/ 2595212 w 4206653"/>
              <a:gd name="connsiteY69" fmla="*/ 3945217 h 4743809"/>
              <a:gd name="connsiteX70" fmla="*/ 2481240 w 4206653"/>
              <a:gd name="connsiteY70" fmla="*/ 3566538 h 4743809"/>
              <a:gd name="connsiteX71" fmla="*/ 2307403 w 4206653"/>
              <a:gd name="connsiteY71" fmla="*/ 3166488 h 4743809"/>
              <a:gd name="connsiteX72" fmla="*/ 2261683 w 4206653"/>
              <a:gd name="connsiteY72" fmla="*/ 3063618 h 4743809"/>
              <a:gd name="connsiteX73" fmla="*/ 2078803 w 4206653"/>
              <a:gd name="connsiteY73" fmla="*/ 2949318 h 4743809"/>
              <a:gd name="connsiteX74" fmla="*/ 1824299 w 4206653"/>
              <a:gd name="connsiteY74" fmla="*/ 3002494 h 4743809"/>
              <a:gd name="connsiteX75" fmla="*/ 1412162 w 4206653"/>
              <a:gd name="connsiteY75" fmla="*/ 3235573 h 4743809"/>
              <a:gd name="connsiteX76" fmla="*/ 1381573 w 4206653"/>
              <a:gd name="connsiteY76" fmla="*/ 3680838 h 4743809"/>
              <a:gd name="connsiteX77" fmla="*/ 1340867 w 4206653"/>
              <a:gd name="connsiteY77" fmla="*/ 3980504 h 4743809"/>
              <a:gd name="connsiteX78" fmla="*/ 1197619 w 4206653"/>
              <a:gd name="connsiteY78" fmla="*/ 4738831 h 4743809"/>
              <a:gd name="connsiteX79" fmla="*/ 1198693 w 4206653"/>
              <a:gd name="connsiteY79" fmla="*/ 4298058 h 4743809"/>
              <a:gd name="connsiteX80" fmla="*/ 1242772 w 4206653"/>
              <a:gd name="connsiteY80" fmla="*/ 4080888 h 4743809"/>
              <a:gd name="connsiteX81" fmla="*/ 1198693 w 4206653"/>
              <a:gd name="connsiteY81" fmla="*/ 3909438 h 4743809"/>
              <a:gd name="connsiteX82" fmla="*/ 970093 w 4206653"/>
              <a:gd name="connsiteY82" fmla="*/ 3989448 h 4743809"/>
              <a:gd name="connsiteX83" fmla="*/ 770028 w 4206653"/>
              <a:gd name="connsiteY83" fmla="*/ 4167767 h 4743809"/>
              <a:gd name="connsiteX84" fmla="*/ 555808 w 4206653"/>
              <a:gd name="connsiteY84" fmla="*/ 4355688 h 4743809"/>
              <a:gd name="connsiteX85" fmla="*/ 785900 w 4206653"/>
              <a:gd name="connsiteY85" fmla="*/ 4017771 h 4743809"/>
              <a:gd name="connsiteX86" fmla="*/ 1130113 w 4206653"/>
              <a:gd name="connsiteY86" fmla="*/ 3817500 h 4743809"/>
              <a:gd name="connsiteX87" fmla="*/ 1278703 w 4206653"/>
              <a:gd name="connsiteY87" fmla="*/ 3726558 h 4743809"/>
              <a:gd name="connsiteX88" fmla="*/ 1269661 w 4206653"/>
              <a:gd name="connsiteY88" fmla="*/ 3390117 h 4743809"/>
              <a:gd name="connsiteX89" fmla="*/ 1309620 w 4206653"/>
              <a:gd name="connsiteY89" fmla="*/ 3169963 h 4743809"/>
              <a:gd name="connsiteX90" fmla="*/ 1393003 w 4206653"/>
              <a:gd name="connsiteY90" fmla="*/ 3052188 h 4743809"/>
              <a:gd name="connsiteX91" fmla="*/ 1080693 w 4206653"/>
              <a:gd name="connsiteY91" fmla="*/ 2984604 h 4743809"/>
              <a:gd name="connsiteX92" fmla="*/ 663453 w 4206653"/>
              <a:gd name="connsiteY92" fmla="*/ 3023360 h 4743809"/>
              <a:gd name="connsiteX93" fmla="*/ 235111 w 4206653"/>
              <a:gd name="connsiteY93" fmla="*/ 3217172 h 4743809"/>
              <a:gd name="connsiteX94" fmla="*/ 421453 w 4206653"/>
              <a:gd name="connsiteY94" fmla="*/ 3029328 h 4743809"/>
              <a:gd name="connsiteX95" fmla="*/ 627193 w 4206653"/>
              <a:gd name="connsiteY95" fmla="*/ 2926458 h 4743809"/>
              <a:gd name="connsiteX96" fmla="*/ 854480 w 4206653"/>
              <a:gd name="connsiteY96" fmla="*/ 2889178 h 4743809"/>
              <a:gd name="connsiteX97" fmla="*/ 1149272 w 4206653"/>
              <a:gd name="connsiteY97" fmla="*/ 2889676 h 4743809"/>
              <a:gd name="connsiteX98" fmla="*/ 1531894 w 4206653"/>
              <a:gd name="connsiteY98" fmla="*/ 2917507 h 4743809"/>
              <a:gd name="connsiteX99" fmla="*/ 1860559 w 4206653"/>
              <a:gd name="connsiteY99" fmla="*/ 2766431 h 4743809"/>
              <a:gd name="connsiteX100" fmla="*/ 1701613 w 4206653"/>
              <a:gd name="connsiteY100" fmla="*/ 2263518 h 4743809"/>
              <a:gd name="connsiteX101" fmla="*/ 1690183 w 4206653"/>
              <a:gd name="connsiteY101" fmla="*/ 1966338 h 4743809"/>
              <a:gd name="connsiteX102" fmla="*/ 1381991 w 4206653"/>
              <a:gd name="connsiteY102" fmla="*/ 1841604 h 4743809"/>
              <a:gd name="connsiteX103" fmla="*/ 1095823 w 4206653"/>
              <a:gd name="connsiteY103" fmla="*/ 1714878 h 4743809"/>
              <a:gd name="connsiteX104" fmla="*/ 746507 w 4206653"/>
              <a:gd name="connsiteY104" fmla="*/ 1626415 h 4743809"/>
              <a:gd name="connsiteX105" fmla="*/ 352873 w 4206653"/>
              <a:gd name="connsiteY105" fmla="*/ 1726308 h 4743809"/>
              <a:gd name="connsiteX106" fmla="*/ 113171 w 4206653"/>
              <a:gd name="connsiteY106" fmla="*/ 1763582 h 4743809"/>
              <a:gd name="connsiteX107" fmla="*/ 9973 w 4206653"/>
              <a:gd name="connsiteY107" fmla="*/ 1737738 h 4743809"/>
              <a:gd name="connsiteX108" fmla="*/ 348516 w 4206653"/>
              <a:gd name="connsiteY108" fmla="*/ 1643812 h 4743809"/>
              <a:gd name="connsiteX109" fmla="*/ 653097 w 4206653"/>
              <a:gd name="connsiteY109" fmla="*/ 1543920 h 4743809"/>
              <a:gd name="connsiteX110" fmla="*/ 1072963 w 4206653"/>
              <a:gd name="connsiteY110" fmla="*/ 1612008 h 4743809"/>
              <a:gd name="connsiteX111" fmla="*/ 1244413 w 4206653"/>
              <a:gd name="connsiteY111" fmla="*/ 1657728 h 4743809"/>
              <a:gd name="connsiteX112" fmla="*/ 1205766 w 4206653"/>
              <a:gd name="connsiteY112" fmla="*/ 1451988 h 4743809"/>
              <a:gd name="connsiteX113" fmla="*/ 1046313 w 4206653"/>
              <a:gd name="connsiteY113" fmla="*/ 815409 h 4743809"/>
              <a:gd name="connsiteX114" fmla="*/ 1221553 w 4206653"/>
              <a:gd name="connsiteY114" fmla="*/ 1211958 h 4743809"/>
              <a:gd name="connsiteX0" fmla="*/ 1221553 w 4206653"/>
              <a:gd name="connsiteY0" fmla="*/ 1211958 h 4743809"/>
              <a:gd name="connsiteX1" fmla="*/ 1343911 w 4206653"/>
              <a:gd name="connsiteY1" fmla="*/ 1559828 h 4743809"/>
              <a:gd name="connsiteX2" fmla="*/ 1553023 w 4206653"/>
              <a:gd name="connsiteY2" fmla="*/ 1657728 h 4743809"/>
              <a:gd name="connsiteX3" fmla="*/ 1907353 w 4206653"/>
              <a:gd name="connsiteY3" fmla="*/ 1680588 h 4743809"/>
              <a:gd name="connsiteX4" fmla="*/ 2021653 w 4206653"/>
              <a:gd name="connsiteY4" fmla="*/ 1543428 h 4743809"/>
              <a:gd name="connsiteX5" fmla="*/ 2124523 w 4206653"/>
              <a:gd name="connsiteY5" fmla="*/ 1291968 h 4743809"/>
              <a:gd name="connsiteX6" fmla="*/ 2124523 w 4206653"/>
              <a:gd name="connsiteY6" fmla="*/ 1120518 h 4743809"/>
              <a:gd name="connsiteX7" fmla="*/ 2068029 w 4206653"/>
              <a:gd name="connsiteY7" fmla="*/ 825325 h 4743809"/>
              <a:gd name="connsiteX8" fmla="*/ 2078803 w 4206653"/>
              <a:gd name="connsiteY8" fmla="*/ 777618 h 4743809"/>
              <a:gd name="connsiteX9" fmla="*/ 2170243 w 4206653"/>
              <a:gd name="connsiteY9" fmla="*/ 1086228 h 4743809"/>
              <a:gd name="connsiteX10" fmla="*/ 2215963 w 4206653"/>
              <a:gd name="connsiteY10" fmla="*/ 1269108 h 4743809"/>
              <a:gd name="connsiteX11" fmla="*/ 2284543 w 4206653"/>
              <a:gd name="connsiteY11" fmla="*/ 1303398 h 4743809"/>
              <a:gd name="connsiteX12" fmla="*/ 2330263 w 4206653"/>
              <a:gd name="connsiteY12" fmla="*/ 1166238 h 4743809"/>
              <a:gd name="connsiteX13" fmla="*/ 2467423 w 4206653"/>
              <a:gd name="connsiteY13" fmla="*/ 880488 h 4743809"/>
              <a:gd name="connsiteX14" fmla="*/ 2558863 w 4206653"/>
              <a:gd name="connsiteY14" fmla="*/ 640458 h 4743809"/>
              <a:gd name="connsiteX15" fmla="*/ 2616013 w 4206653"/>
              <a:gd name="connsiteY15" fmla="*/ 537588 h 4743809"/>
              <a:gd name="connsiteX16" fmla="*/ 2558863 w 4206653"/>
              <a:gd name="connsiteY16" fmla="*/ 789048 h 4743809"/>
              <a:gd name="connsiteX17" fmla="*/ 2444563 w 4206653"/>
              <a:gd name="connsiteY17" fmla="*/ 1097658 h 4743809"/>
              <a:gd name="connsiteX18" fmla="*/ 2375983 w 4206653"/>
              <a:gd name="connsiteY18" fmla="*/ 1406268 h 4743809"/>
              <a:gd name="connsiteX19" fmla="*/ 2558863 w 4206653"/>
              <a:gd name="connsiteY19" fmla="*/ 1577718 h 4743809"/>
              <a:gd name="connsiteX20" fmla="*/ 2878903 w 4206653"/>
              <a:gd name="connsiteY20" fmla="*/ 1657728 h 4743809"/>
              <a:gd name="connsiteX21" fmla="*/ 3187513 w 4206653"/>
              <a:gd name="connsiteY21" fmla="*/ 1657728 h 4743809"/>
              <a:gd name="connsiteX22" fmla="*/ 3370393 w 4206653"/>
              <a:gd name="connsiteY22" fmla="*/ 1566288 h 4743809"/>
              <a:gd name="connsiteX23" fmla="*/ 3488066 w 4206653"/>
              <a:gd name="connsiteY23" fmla="*/ 1246753 h 4743809"/>
              <a:gd name="connsiteX24" fmla="*/ 3495138 w 4206653"/>
              <a:gd name="connsiteY24" fmla="*/ 1115548 h 4743809"/>
              <a:gd name="connsiteX25" fmla="*/ 3493650 w 4206653"/>
              <a:gd name="connsiteY25" fmla="*/ 1063976 h 4743809"/>
              <a:gd name="connsiteX26" fmla="*/ 3450403 w 4206653"/>
              <a:gd name="connsiteY26" fmla="*/ 777618 h 4743809"/>
              <a:gd name="connsiteX27" fmla="*/ 3119893 w 4206653"/>
              <a:gd name="connsiteY27" fmla="*/ 321571 h 4743809"/>
              <a:gd name="connsiteX28" fmla="*/ 3497351 w 4206653"/>
              <a:gd name="connsiteY28" fmla="*/ 674883 h 4743809"/>
              <a:gd name="connsiteX29" fmla="*/ 3759013 w 4206653"/>
              <a:gd name="connsiteY29" fmla="*/ 571878 h 4743809"/>
              <a:gd name="connsiteX30" fmla="*/ 3999043 w 4206653"/>
              <a:gd name="connsiteY30" fmla="*/ 91818 h 4743809"/>
              <a:gd name="connsiteX31" fmla="*/ 4033333 w 4206653"/>
              <a:gd name="connsiteY31" fmla="*/ 11808 h 4743809"/>
              <a:gd name="connsiteX32" fmla="*/ 3984569 w 4206653"/>
              <a:gd name="connsiteY32" fmla="*/ 247366 h 4743809"/>
              <a:gd name="connsiteX33" fmla="*/ 3812791 w 4206653"/>
              <a:gd name="connsiteY33" fmla="*/ 647417 h 4743809"/>
              <a:gd name="connsiteX34" fmla="*/ 3592906 w 4206653"/>
              <a:gd name="connsiteY34" fmla="*/ 811408 h 4743809"/>
              <a:gd name="connsiteX35" fmla="*/ 3604425 w 4206653"/>
              <a:gd name="connsiteY35" fmla="*/ 999253 h 4743809"/>
              <a:gd name="connsiteX36" fmla="*/ 3872985 w 4206653"/>
              <a:gd name="connsiteY36" fmla="*/ 881976 h 4743809"/>
              <a:gd name="connsiteX37" fmla="*/ 4200754 w 4206653"/>
              <a:gd name="connsiteY37" fmla="*/ 774136 h 4743809"/>
              <a:gd name="connsiteX38" fmla="*/ 4064251 w 4206653"/>
              <a:gd name="connsiteY38" fmla="*/ 847195 h 4743809"/>
              <a:gd name="connsiteX39" fmla="*/ 3818880 w 4206653"/>
              <a:gd name="connsiteY39" fmla="*/ 991305 h 4743809"/>
              <a:gd name="connsiteX40" fmla="*/ 3658531 w 4206653"/>
              <a:gd name="connsiteY40" fmla="*/ 1093178 h 4743809"/>
              <a:gd name="connsiteX41" fmla="*/ 3622838 w 4206653"/>
              <a:gd name="connsiteY41" fmla="*/ 1221401 h 4743809"/>
              <a:gd name="connsiteX42" fmla="*/ 3577446 w 4206653"/>
              <a:gd name="connsiteY42" fmla="*/ 1500691 h 4743809"/>
              <a:gd name="connsiteX43" fmla="*/ 3461833 w 4206653"/>
              <a:gd name="connsiteY43" fmla="*/ 1726308 h 4743809"/>
              <a:gd name="connsiteX44" fmla="*/ 3278953 w 4206653"/>
              <a:gd name="connsiteY44" fmla="*/ 2034918 h 4743809"/>
              <a:gd name="connsiteX45" fmla="*/ 3233233 w 4206653"/>
              <a:gd name="connsiteY45" fmla="*/ 2309238 h 4743809"/>
              <a:gd name="connsiteX46" fmla="*/ 3404683 w 4206653"/>
              <a:gd name="connsiteY46" fmla="*/ 2457828 h 4743809"/>
              <a:gd name="connsiteX47" fmla="*/ 3759013 w 4206653"/>
              <a:gd name="connsiteY47" fmla="*/ 2663568 h 4743809"/>
              <a:gd name="connsiteX48" fmla="*/ 4079053 w 4206653"/>
              <a:gd name="connsiteY48" fmla="*/ 2777868 h 4743809"/>
              <a:gd name="connsiteX49" fmla="*/ 4079053 w 4206653"/>
              <a:gd name="connsiteY49" fmla="*/ 2880738 h 4743809"/>
              <a:gd name="connsiteX50" fmla="*/ 3770443 w 4206653"/>
              <a:gd name="connsiteY50" fmla="*/ 2869308 h 4743809"/>
              <a:gd name="connsiteX51" fmla="*/ 3404683 w 4206653"/>
              <a:gd name="connsiteY51" fmla="*/ 2732148 h 4743809"/>
              <a:gd name="connsiteX52" fmla="*/ 3084643 w 4206653"/>
              <a:gd name="connsiteY52" fmla="*/ 2663568 h 4743809"/>
              <a:gd name="connsiteX53" fmla="*/ 2995919 w 4206653"/>
              <a:gd name="connsiteY53" fmla="*/ 2782832 h 4743809"/>
              <a:gd name="connsiteX54" fmla="*/ 2832855 w 4206653"/>
              <a:gd name="connsiteY54" fmla="*/ 2930924 h 4743809"/>
              <a:gd name="connsiteX55" fmla="*/ 2820111 w 4206653"/>
              <a:gd name="connsiteY55" fmla="*/ 3026344 h 4743809"/>
              <a:gd name="connsiteX56" fmla="*/ 2959241 w 4206653"/>
              <a:gd name="connsiteY56" fmla="*/ 3167976 h 4743809"/>
              <a:gd name="connsiteX57" fmla="*/ 3176083 w 4206653"/>
              <a:gd name="connsiteY57" fmla="*/ 3269358 h 4743809"/>
              <a:gd name="connsiteX58" fmla="*/ 3388239 w 4206653"/>
              <a:gd name="connsiteY58" fmla="*/ 3442290 h 4743809"/>
              <a:gd name="connsiteX59" fmla="*/ 3212014 w 4206653"/>
              <a:gd name="connsiteY59" fmla="*/ 3363782 h 4743809"/>
              <a:gd name="connsiteX60" fmla="*/ 3004633 w 4206653"/>
              <a:gd name="connsiteY60" fmla="*/ 3276814 h 4743809"/>
              <a:gd name="connsiteX61" fmla="*/ 2771676 w 4206653"/>
              <a:gd name="connsiteY61" fmla="*/ 3166987 h 4743809"/>
              <a:gd name="connsiteX62" fmla="*/ 2638873 w 4206653"/>
              <a:gd name="connsiteY62" fmla="*/ 3097908 h 4743809"/>
              <a:gd name="connsiteX63" fmla="*/ 2570293 w 4206653"/>
              <a:gd name="connsiteY63" fmla="*/ 3109338 h 4743809"/>
              <a:gd name="connsiteX64" fmla="*/ 2525557 w 4206653"/>
              <a:gd name="connsiteY64" fmla="*/ 3326508 h 4743809"/>
              <a:gd name="connsiteX65" fmla="*/ 2584349 w 4206653"/>
              <a:gd name="connsiteY65" fmla="*/ 3577470 h 4743809"/>
              <a:gd name="connsiteX66" fmla="*/ 2663703 w 4206653"/>
              <a:gd name="connsiteY66" fmla="*/ 3996904 h 4743809"/>
              <a:gd name="connsiteX67" fmla="*/ 2633113 w 4206653"/>
              <a:gd name="connsiteY67" fmla="*/ 4192703 h 4743809"/>
              <a:gd name="connsiteX68" fmla="*/ 2539703 w 4206653"/>
              <a:gd name="connsiteY68" fmla="*/ 4455574 h 4743809"/>
              <a:gd name="connsiteX69" fmla="*/ 2595212 w 4206653"/>
              <a:gd name="connsiteY69" fmla="*/ 3945217 h 4743809"/>
              <a:gd name="connsiteX70" fmla="*/ 2481240 w 4206653"/>
              <a:gd name="connsiteY70" fmla="*/ 3566538 h 4743809"/>
              <a:gd name="connsiteX71" fmla="*/ 2307403 w 4206653"/>
              <a:gd name="connsiteY71" fmla="*/ 3166488 h 4743809"/>
              <a:gd name="connsiteX72" fmla="*/ 2261683 w 4206653"/>
              <a:gd name="connsiteY72" fmla="*/ 3063618 h 4743809"/>
              <a:gd name="connsiteX73" fmla="*/ 2078803 w 4206653"/>
              <a:gd name="connsiteY73" fmla="*/ 2949318 h 4743809"/>
              <a:gd name="connsiteX74" fmla="*/ 1824299 w 4206653"/>
              <a:gd name="connsiteY74" fmla="*/ 3002494 h 4743809"/>
              <a:gd name="connsiteX75" fmla="*/ 1412162 w 4206653"/>
              <a:gd name="connsiteY75" fmla="*/ 3235573 h 4743809"/>
              <a:gd name="connsiteX76" fmla="*/ 1381573 w 4206653"/>
              <a:gd name="connsiteY76" fmla="*/ 3680838 h 4743809"/>
              <a:gd name="connsiteX77" fmla="*/ 1340867 w 4206653"/>
              <a:gd name="connsiteY77" fmla="*/ 3980504 h 4743809"/>
              <a:gd name="connsiteX78" fmla="*/ 1197619 w 4206653"/>
              <a:gd name="connsiteY78" fmla="*/ 4738831 h 4743809"/>
              <a:gd name="connsiteX79" fmla="*/ 1198693 w 4206653"/>
              <a:gd name="connsiteY79" fmla="*/ 4298058 h 4743809"/>
              <a:gd name="connsiteX80" fmla="*/ 1242772 w 4206653"/>
              <a:gd name="connsiteY80" fmla="*/ 4080888 h 4743809"/>
              <a:gd name="connsiteX81" fmla="*/ 1198693 w 4206653"/>
              <a:gd name="connsiteY81" fmla="*/ 3909438 h 4743809"/>
              <a:gd name="connsiteX82" fmla="*/ 970093 w 4206653"/>
              <a:gd name="connsiteY82" fmla="*/ 3989448 h 4743809"/>
              <a:gd name="connsiteX83" fmla="*/ 766328 w 4206653"/>
              <a:gd name="connsiteY83" fmla="*/ 4145406 h 4743809"/>
              <a:gd name="connsiteX84" fmla="*/ 555808 w 4206653"/>
              <a:gd name="connsiteY84" fmla="*/ 4355688 h 4743809"/>
              <a:gd name="connsiteX85" fmla="*/ 785900 w 4206653"/>
              <a:gd name="connsiteY85" fmla="*/ 4017771 h 4743809"/>
              <a:gd name="connsiteX86" fmla="*/ 1130113 w 4206653"/>
              <a:gd name="connsiteY86" fmla="*/ 3817500 h 4743809"/>
              <a:gd name="connsiteX87" fmla="*/ 1278703 w 4206653"/>
              <a:gd name="connsiteY87" fmla="*/ 3726558 h 4743809"/>
              <a:gd name="connsiteX88" fmla="*/ 1269661 w 4206653"/>
              <a:gd name="connsiteY88" fmla="*/ 3390117 h 4743809"/>
              <a:gd name="connsiteX89" fmla="*/ 1309620 w 4206653"/>
              <a:gd name="connsiteY89" fmla="*/ 3169963 h 4743809"/>
              <a:gd name="connsiteX90" fmla="*/ 1393003 w 4206653"/>
              <a:gd name="connsiteY90" fmla="*/ 3052188 h 4743809"/>
              <a:gd name="connsiteX91" fmla="*/ 1080693 w 4206653"/>
              <a:gd name="connsiteY91" fmla="*/ 2984604 h 4743809"/>
              <a:gd name="connsiteX92" fmla="*/ 663453 w 4206653"/>
              <a:gd name="connsiteY92" fmla="*/ 3023360 h 4743809"/>
              <a:gd name="connsiteX93" fmla="*/ 235111 w 4206653"/>
              <a:gd name="connsiteY93" fmla="*/ 3217172 h 4743809"/>
              <a:gd name="connsiteX94" fmla="*/ 421453 w 4206653"/>
              <a:gd name="connsiteY94" fmla="*/ 3029328 h 4743809"/>
              <a:gd name="connsiteX95" fmla="*/ 627193 w 4206653"/>
              <a:gd name="connsiteY95" fmla="*/ 2926458 h 4743809"/>
              <a:gd name="connsiteX96" fmla="*/ 854480 w 4206653"/>
              <a:gd name="connsiteY96" fmla="*/ 2889178 h 4743809"/>
              <a:gd name="connsiteX97" fmla="*/ 1149272 w 4206653"/>
              <a:gd name="connsiteY97" fmla="*/ 2889676 h 4743809"/>
              <a:gd name="connsiteX98" fmla="*/ 1531894 w 4206653"/>
              <a:gd name="connsiteY98" fmla="*/ 2917507 h 4743809"/>
              <a:gd name="connsiteX99" fmla="*/ 1860559 w 4206653"/>
              <a:gd name="connsiteY99" fmla="*/ 2766431 h 4743809"/>
              <a:gd name="connsiteX100" fmla="*/ 1701613 w 4206653"/>
              <a:gd name="connsiteY100" fmla="*/ 2263518 h 4743809"/>
              <a:gd name="connsiteX101" fmla="*/ 1690183 w 4206653"/>
              <a:gd name="connsiteY101" fmla="*/ 1966338 h 4743809"/>
              <a:gd name="connsiteX102" fmla="*/ 1381991 w 4206653"/>
              <a:gd name="connsiteY102" fmla="*/ 1841604 h 4743809"/>
              <a:gd name="connsiteX103" fmla="*/ 1095823 w 4206653"/>
              <a:gd name="connsiteY103" fmla="*/ 1714878 h 4743809"/>
              <a:gd name="connsiteX104" fmla="*/ 746507 w 4206653"/>
              <a:gd name="connsiteY104" fmla="*/ 1626415 h 4743809"/>
              <a:gd name="connsiteX105" fmla="*/ 352873 w 4206653"/>
              <a:gd name="connsiteY105" fmla="*/ 1726308 h 4743809"/>
              <a:gd name="connsiteX106" fmla="*/ 113171 w 4206653"/>
              <a:gd name="connsiteY106" fmla="*/ 1763582 h 4743809"/>
              <a:gd name="connsiteX107" fmla="*/ 9973 w 4206653"/>
              <a:gd name="connsiteY107" fmla="*/ 1737738 h 4743809"/>
              <a:gd name="connsiteX108" fmla="*/ 348516 w 4206653"/>
              <a:gd name="connsiteY108" fmla="*/ 1643812 h 4743809"/>
              <a:gd name="connsiteX109" fmla="*/ 653097 w 4206653"/>
              <a:gd name="connsiteY109" fmla="*/ 1543920 h 4743809"/>
              <a:gd name="connsiteX110" fmla="*/ 1072963 w 4206653"/>
              <a:gd name="connsiteY110" fmla="*/ 1612008 h 4743809"/>
              <a:gd name="connsiteX111" fmla="*/ 1244413 w 4206653"/>
              <a:gd name="connsiteY111" fmla="*/ 1657728 h 4743809"/>
              <a:gd name="connsiteX112" fmla="*/ 1205766 w 4206653"/>
              <a:gd name="connsiteY112" fmla="*/ 1451988 h 4743809"/>
              <a:gd name="connsiteX113" fmla="*/ 1046313 w 4206653"/>
              <a:gd name="connsiteY113" fmla="*/ 815409 h 4743809"/>
              <a:gd name="connsiteX114" fmla="*/ 1221553 w 4206653"/>
              <a:gd name="connsiteY114" fmla="*/ 1211958 h 4743809"/>
              <a:gd name="connsiteX0" fmla="*/ 1221553 w 4206653"/>
              <a:gd name="connsiteY0" fmla="*/ 1211958 h 4745608"/>
              <a:gd name="connsiteX1" fmla="*/ 1343911 w 4206653"/>
              <a:gd name="connsiteY1" fmla="*/ 1559828 h 4745608"/>
              <a:gd name="connsiteX2" fmla="*/ 1553023 w 4206653"/>
              <a:gd name="connsiteY2" fmla="*/ 1657728 h 4745608"/>
              <a:gd name="connsiteX3" fmla="*/ 1907353 w 4206653"/>
              <a:gd name="connsiteY3" fmla="*/ 1680588 h 4745608"/>
              <a:gd name="connsiteX4" fmla="*/ 2021653 w 4206653"/>
              <a:gd name="connsiteY4" fmla="*/ 1543428 h 4745608"/>
              <a:gd name="connsiteX5" fmla="*/ 2124523 w 4206653"/>
              <a:gd name="connsiteY5" fmla="*/ 1291968 h 4745608"/>
              <a:gd name="connsiteX6" fmla="*/ 2124523 w 4206653"/>
              <a:gd name="connsiteY6" fmla="*/ 1120518 h 4745608"/>
              <a:gd name="connsiteX7" fmla="*/ 2068029 w 4206653"/>
              <a:gd name="connsiteY7" fmla="*/ 825325 h 4745608"/>
              <a:gd name="connsiteX8" fmla="*/ 2078803 w 4206653"/>
              <a:gd name="connsiteY8" fmla="*/ 777618 h 4745608"/>
              <a:gd name="connsiteX9" fmla="*/ 2170243 w 4206653"/>
              <a:gd name="connsiteY9" fmla="*/ 1086228 h 4745608"/>
              <a:gd name="connsiteX10" fmla="*/ 2215963 w 4206653"/>
              <a:gd name="connsiteY10" fmla="*/ 1269108 h 4745608"/>
              <a:gd name="connsiteX11" fmla="*/ 2284543 w 4206653"/>
              <a:gd name="connsiteY11" fmla="*/ 1303398 h 4745608"/>
              <a:gd name="connsiteX12" fmla="*/ 2330263 w 4206653"/>
              <a:gd name="connsiteY12" fmla="*/ 1166238 h 4745608"/>
              <a:gd name="connsiteX13" fmla="*/ 2467423 w 4206653"/>
              <a:gd name="connsiteY13" fmla="*/ 880488 h 4745608"/>
              <a:gd name="connsiteX14" fmla="*/ 2558863 w 4206653"/>
              <a:gd name="connsiteY14" fmla="*/ 640458 h 4745608"/>
              <a:gd name="connsiteX15" fmla="*/ 2616013 w 4206653"/>
              <a:gd name="connsiteY15" fmla="*/ 537588 h 4745608"/>
              <a:gd name="connsiteX16" fmla="*/ 2558863 w 4206653"/>
              <a:gd name="connsiteY16" fmla="*/ 789048 h 4745608"/>
              <a:gd name="connsiteX17" fmla="*/ 2444563 w 4206653"/>
              <a:gd name="connsiteY17" fmla="*/ 1097658 h 4745608"/>
              <a:gd name="connsiteX18" fmla="*/ 2375983 w 4206653"/>
              <a:gd name="connsiteY18" fmla="*/ 1406268 h 4745608"/>
              <a:gd name="connsiteX19" fmla="*/ 2558863 w 4206653"/>
              <a:gd name="connsiteY19" fmla="*/ 1577718 h 4745608"/>
              <a:gd name="connsiteX20" fmla="*/ 2878903 w 4206653"/>
              <a:gd name="connsiteY20" fmla="*/ 1657728 h 4745608"/>
              <a:gd name="connsiteX21" fmla="*/ 3187513 w 4206653"/>
              <a:gd name="connsiteY21" fmla="*/ 1657728 h 4745608"/>
              <a:gd name="connsiteX22" fmla="*/ 3370393 w 4206653"/>
              <a:gd name="connsiteY22" fmla="*/ 1566288 h 4745608"/>
              <a:gd name="connsiteX23" fmla="*/ 3488066 w 4206653"/>
              <a:gd name="connsiteY23" fmla="*/ 1246753 h 4745608"/>
              <a:gd name="connsiteX24" fmla="*/ 3495138 w 4206653"/>
              <a:gd name="connsiteY24" fmla="*/ 1115548 h 4745608"/>
              <a:gd name="connsiteX25" fmla="*/ 3493650 w 4206653"/>
              <a:gd name="connsiteY25" fmla="*/ 1063976 h 4745608"/>
              <a:gd name="connsiteX26" fmla="*/ 3450403 w 4206653"/>
              <a:gd name="connsiteY26" fmla="*/ 777618 h 4745608"/>
              <a:gd name="connsiteX27" fmla="*/ 3119893 w 4206653"/>
              <a:gd name="connsiteY27" fmla="*/ 321571 h 4745608"/>
              <a:gd name="connsiteX28" fmla="*/ 3497351 w 4206653"/>
              <a:gd name="connsiteY28" fmla="*/ 674883 h 4745608"/>
              <a:gd name="connsiteX29" fmla="*/ 3759013 w 4206653"/>
              <a:gd name="connsiteY29" fmla="*/ 571878 h 4745608"/>
              <a:gd name="connsiteX30" fmla="*/ 3999043 w 4206653"/>
              <a:gd name="connsiteY30" fmla="*/ 91818 h 4745608"/>
              <a:gd name="connsiteX31" fmla="*/ 4033333 w 4206653"/>
              <a:gd name="connsiteY31" fmla="*/ 11808 h 4745608"/>
              <a:gd name="connsiteX32" fmla="*/ 3984569 w 4206653"/>
              <a:gd name="connsiteY32" fmla="*/ 247366 h 4745608"/>
              <a:gd name="connsiteX33" fmla="*/ 3812791 w 4206653"/>
              <a:gd name="connsiteY33" fmla="*/ 647417 h 4745608"/>
              <a:gd name="connsiteX34" fmla="*/ 3592906 w 4206653"/>
              <a:gd name="connsiteY34" fmla="*/ 811408 h 4745608"/>
              <a:gd name="connsiteX35" fmla="*/ 3604425 w 4206653"/>
              <a:gd name="connsiteY35" fmla="*/ 999253 h 4745608"/>
              <a:gd name="connsiteX36" fmla="*/ 3872985 w 4206653"/>
              <a:gd name="connsiteY36" fmla="*/ 881976 h 4745608"/>
              <a:gd name="connsiteX37" fmla="*/ 4200754 w 4206653"/>
              <a:gd name="connsiteY37" fmla="*/ 774136 h 4745608"/>
              <a:gd name="connsiteX38" fmla="*/ 4064251 w 4206653"/>
              <a:gd name="connsiteY38" fmla="*/ 847195 h 4745608"/>
              <a:gd name="connsiteX39" fmla="*/ 3818880 w 4206653"/>
              <a:gd name="connsiteY39" fmla="*/ 991305 h 4745608"/>
              <a:gd name="connsiteX40" fmla="*/ 3658531 w 4206653"/>
              <a:gd name="connsiteY40" fmla="*/ 1093178 h 4745608"/>
              <a:gd name="connsiteX41" fmla="*/ 3622838 w 4206653"/>
              <a:gd name="connsiteY41" fmla="*/ 1221401 h 4745608"/>
              <a:gd name="connsiteX42" fmla="*/ 3577446 w 4206653"/>
              <a:gd name="connsiteY42" fmla="*/ 1500691 h 4745608"/>
              <a:gd name="connsiteX43" fmla="*/ 3461833 w 4206653"/>
              <a:gd name="connsiteY43" fmla="*/ 1726308 h 4745608"/>
              <a:gd name="connsiteX44" fmla="*/ 3278953 w 4206653"/>
              <a:gd name="connsiteY44" fmla="*/ 2034918 h 4745608"/>
              <a:gd name="connsiteX45" fmla="*/ 3233233 w 4206653"/>
              <a:gd name="connsiteY45" fmla="*/ 2309238 h 4745608"/>
              <a:gd name="connsiteX46" fmla="*/ 3404683 w 4206653"/>
              <a:gd name="connsiteY46" fmla="*/ 2457828 h 4745608"/>
              <a:gd name="connsiteX47" fmla="*/ 3759013 w 4206653"/>
              <a:gd name="connsiteY47" fmla="*/ 2663568 h 4745608"/>
              <a:gd name="connsiteX48" fmla="*/ 4079053 w 4206653"/>
              <a:gd name="connsiteY48" fmla="*/ 2777868 h 4745608"/>
              <a:gd name="connsiteX49" fmla="*/ 4079053 w 4206653"/>
              <a:gd name="connsiteY49" fmla="*/ 2880738 h 4745608"/>
              <a:gd name="connsiteX50" fmla="*/ 3770443 w 4206653"/>
              <a:gd name="connsiteY50" fmla="*/ 2869308 h 4745608"/>
              <a:gd name="connsiteX51" fmla="*/ 3404683 w 4206653"/>
              <a:gd name="connsiteY51" fmla="*/ 2732148 h 4745608"/>
              <a:gd name="connsiteX52" fmla="*/ 3084643 w 4206653"/>
              <a:gd name="connsiteY52" fmla="*/ 2663568 h 4745608"/>
              <a:gd name="connsiteX53" fmla="*/ 2995919 w 4206653"/>
              <a:gd name="connsiteY53" fmla="*/ 2782832 h 4745608"/>
              <a:gd name="connsiteX54" fmla="*/ 2832855 w 4206653"/>
              <a:gd name="connsiteY54" fmla="*/ 2930924 h 4745608"/>
              <a:gd name="connsiteX55" fmla="*/ 2820111 w 4206653"/>
              <a:gd name="connsiteY55" fmla="*/ 3026344 h 4745608"/>
              <a:gd name="connsiteX56" fmla="*/ 2959241 w 4206653"/>
              <a:gd name="connsiteY56" fmla="*/ 3167976 h 4745608"/>
              <a:gd name="connsiteX57" fmla="*/ 3176083 w 4206653"/>
              <a:gd name="connsiteY57" fmla="*/ 3269358 h 4745608"/>
              <a:gd name="connsiteX58" fmla="*/ 3388239 w 4206653"/>
              <a:gd name="connsiteY58" fmla="*/ 3442290 h 4745608"/>
              <a:gd name="connsiteX59" fmla="*/ 3212014 w 4206653"/>
              <a:gd name="connsiteY59" fmla="*/ 3363782 h 4745608"/>
              <a:gd name="connsiteX60" fmla="*/ 3004633 w 4206653"/>
              <a:gd name="connsiteY60" fmla="*/ 3276814 h 4745608"/>
              <a:gd name="connsiteX61" fmla="*/ 2771676 w 4206653"/>
              <a:gd name="connsiteY61" fmla="*/ 3166987 h 4745608"/>
              <a:gd name="connsiteX62" fmla="*/ 2638873 w 4206653"/>
              <a:gd name="connsiteY62" fmla="*/ 3097908 h 4745608"/>
              <a:gd name="connsiteX63" fmla="*/ 2570293 w 4206653"/>
              <a:gd name="connsiteY63" fmla="*/ 3109338 h 4745608"/>
              <a:gd name="connsiteX64" fmla="*/ 2525557 w 4206653"/>
              <a:gd name="connsiteY64" fmla="*/ 3326508 h 4745608"/>
              <a:gd name="connsiteX65" fmla="*/ 2584349 w 4206653"/>
              <a:gd name="connsiteY65" fmla="*/ 3577470 h 4745608"/>
              <a:gd name="connsiteX66" fmla="*/ 2663703 w 4206653"/>
              <a:gd name="connsiteY66" fmla="*/ 3996904 h 4745608"/>
              <a:gd name="connsiteX67" fmla="*/ 2633113 w 4206653"/>
              <a:gd name="connsiteY67" fmla="*/ 4192703 h 4745608"/>
              <a:gd name="connsiteX68" fmla="*/ 2539703 w 4206653"/>
              <a:gd name="connsiteY68" fmla="*/ 4455574 h 4745608"/>
              <a:gd name="connsiteX69" fmla="*/ 2595212 w 4206653"/>
              <a:gd name="connsiteY69" fmla="*/ 3945217 h 4745608"/>
              <a:gd name="connsiteX70" fmla="*/ 2481240 w 4206653"/>
              <a:gd name="connsiteY70" fmla="*/ 3566538 h 4745608"/>
              <a:gd name="connsiteX71" fmla="*/ 2307403 w 4206653"/>
              <a:gd name="connsiteY71" fmla="*/ 3166488 h 4745608"/>
              <a:gd name="connsiteX72" fmla="*/ 2261683 w 4206653"/>
              <a:gd name="connsiteY72" fmla="*/ 3063618 h 4745608"/>
              <a:gd name="connsiteX73" fmla="*/ 2078803 w 4206653"/>
              <a:gd name="connsiteY73" fmla="*/ 2949318 h 4745608"/>
              <a:gd name="connsiteX74" fmla="*/ 1824299 w 4206653"/>
              <a:gd name="connsiteY74" fmla="*/ 3002494 h 4745608"/>
              <a:gd name="connsiteX75" fmla="*/ 1412162 w 4206653"/>
              <a:gd name="connsiteY75" fmla="*/ 3235573 h 4745608"/>
              <a:gd name="connsiteX76" fmla="*/ 1381573 w 4206653"/>
              <a:gd name="connsiteY76" fmla="*/ 3680838 h 4745608"/>
              <a:gd name="connsiteX77" fmla="*/ 1340867 w 4206653"/>
              <a:gd name="connsiteY77" fmla="*/ 3980504 h 4745608"/>
              <a:gd name="connsiteX78" fmla="*/ 1197619 w 4206653"/>
              <a:gd name="connsiteY78" fmla="*/ 4738831 h 4745608"/>
              <a:gd name="connsiteX79" fmla="*/ 1220896 w 4206653"/>
              <a:gd name="connsiteY79" fmla="*/ 4338309 h 4745608"/>
              <a:gd name="connsiteX80" fmla="*/ 1242772 w 4206653"/>
              <a:gd name="connsiteY80" fmla="*/ 4080888 h 4745608"/>
              <a:gd name="connsiteX81" fmla="*/ 1198693 w 4206653"/>
              <a:gd name="connsiteY81" fmla="*/ 3909438 h 4745608"/>
              <a:gd name="connsiteX82" fmla="*/ 970093 w 4206653"/>
              <a:gd name="connsiteY82" fmla="*/ 3989448 h 4745608"/>
              <a:gd name="connsiteX83" fmla="*/ 766328 w 4206653"/>
              <a:gd name="connsiteY83" fmla="*/ 4145406 h 4745608"/>
              <a:gd name="connsiteX84" fmla="*/ 555808 w 4206653"/>
              <a:gd name="connsiteY84" fmla="*/ 4355688 h 4745608"/>
              <a:gd name="connsiteX85" fmla="*/ 785900 w 4206653"/>
              <a:gd name="connsiteY85" fmla="*/ 4017771 h 4745608"/>
              <a:gd name="connsiteX86" fmla="*/ 1130113 w 4206653"/>
              <a:gd name="connsiteY86" fmla="*/ 3817500 h 4745608"/>
              <a:gd name="connsiteX87" fmla="*/ 1278703 w 4206653"/>
              <a:gd name="connsiteY87" fmla="*/ 3726558 h 4745608"/>
              <a:gd name="connsiteX88" fmla="*/ 1269661 w 4206653"/>
              <a:gd name="connsiteY88" fmla="*/ 3390117 h 4745608"/>
              <a:gd name="connsiteX89" fmla="*/ 1309620 w 4206653"/>
              <a:gd name="connsiteY89" fmla="*/ 3169963 h 4745608"/>
              <a:gd name="connsiteX90" fmla="*/ 1393003 w 4206653"/>
              <a:gd name="connsiteY90" fmla="*/ 3052188 h 4745608"/>
              <a:gd name="connsiteX91" fmla="*/ 1080693 w 4206653"/>
              <a:gd name="connsiteY91" fmla="*/ 2984604 h 4745608"/>
              <a:gd name="connsiteX92" fmla="*/ 663453 w 4206653"/>
              <a:gd name="connsiteY92" fmla="*/ 3023360 h 4745608"/>
              <a:gd name="connsiteX93" fmla="*/ 235111 w 4206653"/>
              <a:gd name="connsiteY93" fmla="*/ 3217172 h 4745608"/>
              <a:gd name="connsiteX94" fmla="*/ 421453 w 4206653"/>
              <a:gd name="connsiteY94" fmla="*/ 3029328 h 4745608"/>
              <a:gd name="connsiteX95" fmla="*/ 627193 w 4206653"/>
              <a:gd name="connsiteY95" fmla="*/ 2926458 h 4745608"/>
              <a:gd name="connsiteX96" fmla="*/ 854480 w 4206653"/>
              <a:gd name="connsiteY96" fmla="*/ 2889178 h 4745608"/>
              <a:gd name="connsiteX97" fmla="*/ 1149272 w 4206653"/>
              <a:gd name="connsiteY97" fmla="*/ 2889676 h 4745608"/>
              <a:gd name="connsiteX98" fmla="*/ 1531894 w 4206653"/>
              <a:gd name="connsiteY98" fmla="*/ 2917507 h 4745608"/>
              <a:gd name="connsiteX99" fmla="*/ 1860559 w 4206653"/>
              <a:gd name="connsiteY99" fmla="*/ 2766431 h 4745608"/>
              <a:gd name="connsiteX100" fmla="*/ 1701613 w 4206653"/>
              <a:gd name="connsiteY100" fmla="*/ 2263518 h 4745608"/>
              <a:gd name="connsiteX101" fmla="*/ 1690183 w 4206653"/>
              <a:gd name="connsiteY101" fmla="*/ 1966338 h 4745608"/>
              <a:gd name="connsiteX102" fmla="*/ 1381991 w 4206653"/>
              <a:gd name="connsiteY102" fmla="*/ 1841604 h 4745608"/>
              <a:gd name="connsiteX103" fmla="*/ 1095823 w 4206653"/>
              <a:gd name="connsiteY103" fmla="*/ 1714878 h 4745608"/>
              <a:gd name="connsiteX104" fmla="*/ 746507 w 4206653"/>
              <a:gd name="connsiteY104" fmla="*/ 1626415 h 4745608"/>
              <a:gd name="connsiteX105" fmla="*/ 352873 w 4206653"/>
              <a:gd name="connsiteY105" fmla="*/ 1726308 h 4745608"/>
              <a:gd name="connsiteX106" fmla="*/ 113171 w 4206653"/>
              <a:gd name="connsiteY106" fmla="*/ 1763582 h 4745608"/>
              <a:gd name="connsiteX107" fmla="*/ 9973 w 4206653"/>
              <a:gd name="connsiteY107" fmla="*/ 1737738 h 4745608"/>
              <a:gd name="connsiteX108" fmla="*/ 348516 w 4206653"/>
              <a:gd name="connsiteY108" fmla="*/ 1643812 h 4745608"/>
              <a:gd name="connsiteX109" fmla="*/ 653097 w 4206653"/>
              <a:gd name="connsiteY109" fmla="*/ 1543920 h 4745608"/>
              <a:gd name="connsiteX110" fmla="*/ 1072963 w 4206653"/>
              <a:gd name="connsiteY110" fmla="*/ 1612008 h 4745608"/>
              <a:gd name="connsiteX111" fmla="*/ 1244413 w 4206653"/>
              <a:gd name="connsiteY111" fmla="*/ 1657728 h 4745608"/>
              <a:gd name="connsiteX112" fmla="*/ 1205766 w 4206653"/>
              <a:gd name="connsiteY112" fmla="*/ 1451988 h 4745608"/>
              <a:gd name="connsiteX113" fmla="*/ 1046313 w 4206653"/>
              <a:gd name="connsiteY113" fmla="*/ 815409 h 4745608"/>
              <a:gd name="connsiteX114" fmla="*/ 1221553 w 4206653"/>
              <a:gd name="connsiteY114" fmla="*/ 1211958 h 4745608"/>
              <a:gd name="connsiteX0" fmla="*/ 1221553 w 4206653"/>
              <a:gd name="connsiteY0" fmla="*/ 1211958 h 4745608"/>
              <a:gd name="connsiteX1" fmla="*/ 1343911 w 4206653"/>
              <a:gd name="connsiteY1" fmla="*/ 1559828 h 4745608"/>
              <a:gd name="connsiteX2" fmla="*/ 1553023 w 4206653"/>
              <a:gd name="connsiteY2" fmla="*/ 1657728 h 4745608"/>
              <a:gd name="connsiteX3" fmla="*/ 1907353 w 4206653"/>
              <a:gd name="connsiteY3" fmla="*/ 1680588 h 4745608"/>
              <a:gd name="connsiteX4" fmla="*/ 2021653 w 4206653"/>
              <a:gd name="connsiteY4" fmla="*/ 1543428 h 4745608"/>
              <a:gd name="connsiteX5" fmla="*/ 2124523 w 4206653"/>
              <a:gd name="connsiteY5" fmla="*/ 1291968 h 4745608"/>
              <a:gd name="connsiteX6" fmla="*/ 2124523 w 4206653"/>
              <a:gd name="connsiteY6" fmla="*/ 1120518 h 4745608"/>
              <a:gd name="connsiteX7" fmla="*/ 2068029 w 4206653"/>
              <a:gd name="connsiteY7" fmla="*/ 825325 h 4745608"/>
              <a:gd name="connsiteX8" fmla="*/ 2078803 w 4206653"/>
              <a:gd name="connsiteY8" fmla="*/ 777618 h 4745608"/>
              <a:gd name="connsiteX9" fmla="*/ 2170243 w 4206653"/>
              <a:gd name="connsiteY9" fmla="*/ 1086228 h 4745608"/>
              <a:gd name="connsiteX10" fmla="*/ 2215963 w 4206653"/>
              <a:gd name="connsiteY10" fmla="*/ 1269108 h 4745608"/>
              <a:gd name="connsiteX11" fmla="*/ 2284543 w 4206653"/>
              <a:gd name="connsiteY11" fmla="*/ 1303398 h 4745608"/>
              <a:gd name="connsiteX12" fmla="*/ 2330263 w 4206653"/>
              <a:gd name="connsiteY12" fmla="*/ 1166238 h 4745608"/>
              <a:gd name="connsiteX13" fmla="*/ 2467423 w 4206653"/>
              <a:gd name="connsiteY13" fmla="*/ 880488 h 4745608"/>
              <a:gd name="connsiteX14" fmla="*/ 2558863 w 4206653"/>
              <a:gd name="connsiteY14" fmla="*/ 640458 h 4745608"/>
              <a:gd name="connsiteX15" fmla="*/ 2616013 w 4206653"/>
              <a:gd name="connsiteY15" fmla="*/ 537588 h 4745608"/>
              <a:gd name="connsiteX16" fmla="*/ 2558863 w 4206653"/>
              <a:gd name="connsiteY16" fmla="*/ 789048 h 4745608"/>
              <a:gd name="connsiteX17" fmla="*/ 2444563 w 4206653"/>
              <a:gd name="connsiteY17" fmla="*/ 1097658 h 4745608"/>
              <a:gd name="connsiteX18" fmla="*/ 2375983 w 4206653"/>
              <a:gd name="connsiteY18" fmla="*/ 1406268 h 4745608"/>
              <a:gd name="connsiteX19" fmla="*/ 2558863 w 4206653"/>
              <a:gd name="connsiteY19" fmla="*/ 1577718 h 4745608"/>
              <a:gd name="connsiteX20" fmla="*/ 2878903 w 4206653"/>
              <a:gd name="connsiteY20" fmla="*/ 1657728 h 4745608"/>
              <a:gd name="connsiteX21" fmla="*/ 3187513 w 4206653"/>
              <a:gd name="connsiteY21" fmla="*/ 1657728 h 4745608"/>
              <a:gd name="connsiteX22" fmla="*/ 3370393 w 4206653"/>
              <a:gd name="connsiteY22" fmla="*/ 1566288 h 4745608"/>
              <a:gd name="connsiteX23" fmla="*/ 3488066 w 4206653"/>
              <a:gd name="connsiteY23" fmla="*/ 1246753 h 4745608"/>
              <a:gd name="connsiteX24" fmla="*/ 3495138 w 4206653"/>
              <a:gd name="connsiteY24" fmla="*/ 1115548 h 4745608"/>
              <a:gd name="connsiteX25" fmla="*/ 3493650 w 4206653"/>
              <a:gd name="connsiteY25" fmla="*/ 1063976 h 4745608"/>
              <a:gd name="connsiteX26" fmla="*/ 3450403 w 4206653"/>
              <a:gd name="connsiteY26" fmla="*/ 777618 h 4745608"/>
              <a:gd name="connsiteX27" fmla="*/ 3119893 w 4206653"/>
              <a:gd name="connsiteY27" fmla="*/ 321571 h 4745608"/>
              <a:gd name="connsiteX28" fmla="*/ 3497351 w 4206653"/>
              <a:gd name="connsiteY28" fmla="*/ 674883 h 4745608"/>
              <a:gd name="connsiteX29" fmla="*/ 3759013 w 4206653"/>
              <a:gd name="connsiteY29" fmla="*/ 571878 h 4745608"/>
              <a:gd name="connsiteX30" fmla="*/ 3999043 w 4206653"/>
              <a:gd name="connsiteY30" fmla="*/ 91818 h 4745608"/>
              <a:gd name="connsiteX31" fmla="*/ 4033333 w 4206653"/>
              <a:gd name="connsiteY31" fmla="*/ 11808 h 4745608"/>
              <a:gd name="connsiteX32" fmla="*/ 3984569 w 4206653"/>
              <a:gd name="connsiteY32" fmla="*/ 247366 h 4745608"/>
              <a:gd name="connsiteX33" fmla="*/ 3812791 w 4206653"/>
              <a:gd name="connsiteY33" fmla="*/ 647417 h 4745608"/>
              <a:gd name="connsiteX34" fmla="*/ 3592906 w 4206653"/>
              <a:gd name="connsiteY34" fmla="*/ 811408 h 4745608"/>
              <a:gd name="connsiteX35" fmla="*/ 3604425 w 4206653"/>
              <a:gd name="connsiteY35" fmla="*/ 999253 h 4745608"/>
              <a:gd name="connsiteX36" fmla="*/ 3872985 w 4206653"/>
              <a:gd name="connsiteY36" fmla="*/ 881976 h 4745608"/>
              <a:gd name="connsiteX37" fmla="*/ 4200754 w 4206653"/>
              <a:gd name="connsiteY37" fmla="*/ 774136 h 4745608"/>
              <a:gd name="connsiteX38" fmla="*/ 4064251 w 4206653"/>
              <a:gd name="connsiteY38" fmla="*/ 847195 h 4745608"/>
              <a:gd name="connsiteX39" fmla="*/ 3818880 w 4206653"/>
              <a:gd name="connsiteY39" fmla="*/ 991305 h 4745608"/>
              <a:gd name="connsiteX40" fmla="*/ 3658531 w 4206653"/>
              <a:gd name="connsiteY40" fmla="*/ 1093178 h 4745608"/>
              <a:gd name="connsiteX41" fmla="*/ 3622838 w 4206653"/>
              <a:gd name="connsiteY41" fmla="*/ 1221401 h 4745608"/>
              <a:gd name="connsiteX42" fmla="*/ 3577446 w 4206653"/>
              <a:gd name="connsiteY42" fmla="*/ 1500691 h 4745608"/>
              <a:gd name="connsiteX43" fmla="*/ 3461833 w 4206653"/>
              <a:gd name="connsiteY43" fmla="*/ 1726308 h 4745608"/>
              <a:gd name="connsiteX44" fmla="*/ 3278953 w 4206653"/>
              <a:gd name="connsiteY44" fmla="*/ 2034918 h 4745608"/>
              <a:gd name="connsiteX45" fmla="*/ 3233233 w 4206653"/>
              <a:gd name="connsiteY45" fmla="*/ 2309238 h 4745608"/>
              <a:gd name="connsiteX46" fmla="*/ 3404683 w 4206653"/>
              <a:gd name="connsiteY46" fmla="*/ 2457828 h 4745608"/>
              <a:gd name="connsiteX47" fmla="*/ 3759013 w 4206653"/>
              <a:gd name="connsiteY47" fmla="*/ 2663568 h 4745608"/>
              <a:gd name="connsiteX48" fmla="*/ 4079053 w 4206653"/>
              <a:gd name="connsiteY48" fmla="*/ 2777868 h 4745608"/>
              <a:gd name="connsiteX49" fmla="*/ 4079053 w 4206653"/>
              <a:gd name="connsiteY49" fmla="*/ 2880738 h 4745608"/>
              <a:gd name="connsiteX50" fmla="*/ 3770443 w 4206653"/>
              <a:gd name="connsiteY50" fmla="*/ 2869308 h 4745608"/>
              <a:gd name="connsiteX51" fmla="*/ 3404683 w 4206653"/>
              <a:gd name="connsiteY51" fmla="*/ 2732148 h 4745608"/>
              <a:gd name="connsiteX52" fmla="*/ 3084643 w 4206653"/>
              <a:gd name="connsiteY52" fmla="*/ 2663568 h 4745608"/>
              <a:gd name="connsiteX53" fmla="*/ 2995919 w 4206653"/>
              <a:gd name="connsiteY53" fmla="*/ 2782832 h 4745608"/>
              <a:gd name="connsiteX54" fmla="*/ 2832855 w 4206653"/>
              <a:gd name="connsiteY54" fmla="*/ 2930924 h 4745608"/>
              <a:gd name="connsiteX55" fmla="*/ 2820111 w 4206653"/>
              <a:gd name="connsiteY55" fmla="*/ 3026344 h 4745608"/>
              <a:gd name="connsiteX56" fmla="*/ 2959241 w 4206653"/>
              <a:gd name="connsiteY56" fmla="*/ 3167976 h 4745608"/>
              <a:gd name="connsiteX57" fmla="*/ 3176083 w 4206653"/>
              <a:gd name="connsiteY57" fmla="*/ 3269358 h 4745608"/>
              <a:gd name="connsiteX58" fmla="*/ 3388239 w 4206653"/>
              <a:gd name="connsiteY58" fmla="*/ 3442290 h 4745608"/>
              <a:gd name="connsiteX59" fmla="*/ 3212014 w 4206653"/>
              <a:gd name="connsiteY59" fmla="*/ 3363782 h 4745608"/>
              <a:gd name="connsiteX60" fmla="*/ 3004633 w 4206653"/>
              <a:gd name="connsiteY60" fmla="*/ 3276814 h 4745608"/>
              <a:gd name="connsiteX61" fmla="*/ 2771676 w 4206653"/>
              <a:gd name="connsiteY61" fmla="*/ 3166987 h 4745608"/>
              <a:gd name="connsiteX62" fmla="*/ 2638873 w 4206653"/>
              <a:gd name="connsiteY62" fmla="*/ 3097908 h 4745608"/>
              <a:gd name="connsiteX63" fmla="*/ 2570293 w 4206653"/>
              <a:gd name="connsiteY63" fmla="*/ 3109338 h 4745608"/>
              <a:gd name="connsiteX64" fmla="*/ 2525557 w 4206653"/>
              <a:gd name="connsiteY64" fmla="*/ 3326508 h 4745608"/>
              <a:gd name="connsiteX65" fmla="*/ 2584349 w 4206653"/>
              <a:gd name="connsiteY65" fmla="*/ 3577470 h 4745608"/>
              <a:gd name="connsiteX66" fmla="*/ 2663703 w 4206653"/>
              <a:gd name="connsiteY66" fmla="*/ 3996904 h 4745608"/>
              <a:gd name="connsiteX67" fmla="*/ 2633113 w 4206653"/>
              <a:gd name="connsiteY67" fmla="*/ 4192703 h 4745608"/>
              <a:gd name="connsiteX68" fmla="*/ 2539703 w 4206653"/>
              <a:gd name="connsiteY68" fmla="*/ 4455574 h 4745608"/>
              <a:gd name="connsiteX69" fmla="*/ 2595212 w 4206653"/>
              <a:gd name="connsiteY69" fmla="*/ 3945217 h 4745608"/>
              <a:gd name="connsiteX70" fmla="*/ 2481240 w 4206653"/>
              <a:gd name="connsiteY70" fmla="*/ 3566538 h 4745608"/>
              <a:gd name="connsiteX71" fmla="*/ 2307403 w 4206653"/>
              <a:gd name="connsiteY71" fmla="*/ 3166488 h 4745608"/>
              <a:gd name="connsiteX72" fmla="*/ 2261683 w 4206653"/>
              <a:gd name="connsiteY72" fmla="*/ 3063618 h 4745608"/>
              <a:gd name="connsiteX73" fmla="*/ 2078803 w 4206653"/>
              <a:gd name="connsiteY73" fmla="*/ 2949318 h 4745608"/>
              <a:gd name="connsiteX74" fmla="*/ 1824299 w 4206653"/>
              <a:gd name="connsiteY74" fmla="*/ 3002494 h 4745608"/>
              <a:gd name="connsiteX75" fmla="*/ 1412162 w 4206653"/>
              <a:gd name="connsiteY75" fmla="*/ 3235573 h 4745608"/>
              <a:gd name="connsiteX76" fmla="*/ 1381573 w 4206653"/>
              <a:gd name="connsiteY76" fmla="*/ 3680838 h 4745608"/>
              <a:gd name="connsiteX77" fmla="*/ 1340867 w 4206653"/>
              <a:gd name="connsiteY77" fmla="*/ 3980504 h 4745608"/>
              <a:gd name="connsiteX78" fmla="*/ 1197619 w 4206653"/>
              <a:gd name="connsiteY78" fmla="*/ 4738831 h 4745608"/>
              <a:gd name="connsiteX79" fmla="*/ 1220896 w 4206653"/>
              <a:gd name="connsiteY79" fmla="*/ 4338309 h 4745608"/>
              <a:gd name="connsiteX80" fmla="*/ 1242772 w 4206653"/>
              <a:gd name="connsiteY80" fmla="*/ 4080888 h 4745608"/>
              <a:gd name="connsiteX81" fmla="*/ 1198693 w 4206653"/>
              <a:gd name="connsiteY81" fmla="*/ 3909438 h 4745608"/>
              <a:gd name="connsiteX82" fmla="*/ 970093 w 4206653"/>
              <a:gd name="connsiteY82" fmla="*/ 3989448 h 4745608"/>
              <a:gd name="connsiteX83" fmla="*/ 766328 w 4206653"/>
              <a:gd name="connsiteY83" fmla="*/ 4131990 h 4745608"/>
              <a:gd name="connsiteX84" fmla="*/ 555808 w 4206653"/>
              <a:gd name="connsiteY84" fmla="*/ 4355688 h 4745608"/>
              <a:gd name="connsiteX85" fmla="*/ 785900 w 4206653"/>
              <a:gd name="connsiteY85" fmla="*/ 4017771 h 4745608"/>
              <a:gd name="connsiteX86" fmla="*/ 1130113 w 4206653"/>
              <a:gd name="connsiteY86" fmla="*/ 3817500 h 4745608"/>
              <a:gd name="connsiteX87" fmla="*/ 1278703 w 4206653"/>
              <a:gd name="connsiteY87" fmla="*/ 3726558 h 4745608"/>
              <a:gd name="connsiteX88" fmla="*/ 1269661 w 4206653"/>
              <a:gd name="connsiteY88" fmla="*/ 3390117 h 4745608"/>
              <a:gd name="connsiteX89" fmla="*/ 1309620 w 4206653"/>
              <a:gd name="connsiteY89" fmla="*/ 3169963 h 4745608"/>
              <a:gd name="connsiteX90" fmla="*/ 1393003 w 4206653"/>
              <a:gd name="connsiteY90" fmla="*/ 3052188 h 4745608"/>
              <a:gd name="connsiteX91" fmla="*/ 1080693 w 4206653"/>
              <a:gd name="connsiteY91" fmla="*/ 2984604 h 4745608"/>
              <a:gd name="connsiteX92" fmla="*/ 663453 w 4206653"/>
              <a:gd name="connsiteY92" fmla="*/ 3023360 h 4745608"/>
              <a:gd name="connsiteX93" fmla="*/ 235111 w 4206653"/>
              <a:gd name="connsiteY93" fmla="*/ 3217172 h 4745608"/>
              <a:gd name="connsiteX94" fmla="*/ 421453 w 4206653"/>
              <a:gd name="connsiteY94" fmla="*/ 3029328 h 4745608"/>
              <a:gd name="connsiteX95" fmla="*/ 627193 w 4206653"/>
              <a:gd name="connsiteY95" fmla="*/ 2926458 h 4745608"/>
              <a:gd name="connsiteX96" fmla="*/ 854480 w 4206653"/>
              <a:gd name="connsiteY96" fmla="*/ 2889178 h 4745608"/>
              <a:gd name="connsiteX97" fmla="*/ 1149272 w 4206653"/>
              <a:gd name="connsiteY97" fmla="*/ 2889676 h 4745608"/>
              <a:gd name="connsiteX98" fmla="*/ 1531894 w 4206653"/>
              <a:gd name="connsiteY98" fmla="*/ 2917507 h 4745608"/>
              <a:gd name="connsiteX99" fmla="*/ 1860559 w 4206653"/>
              <a:gd name="connsiteY99" fmla="*/ 2766431 h 4745608"/>
              <a:gd name="connsiteX100" fmla="*/ 1701613 w 4206653"/>
              <a:gd name="connsiteY100" fmla="*/ 2263518 h 4745608"/>
              <a:gd name="connsiteX101" fmla="*/ 1690183 w 4206653"/>
              <a:gd name="connsiteY101" fmla="*/ 1966338 h 4745608"/>
              <a:gd name="connsiteX102" fmla="*/ 1381991 w 4206653"/>
              <a:gd name="connsiteY102" fmla="*/ 1841604 h 4745608"/>
              <a:gd name="connsiteX103" fmla="*/ 1095823 w 4206653"/>
              <a:gd name="connsiteY103" fmla="*/ 1714878 h 4745608"/>
              <a:gd name="connsiteX104" fmla="*/ 746507 w 4206653"/>
              <a:gd name="connsiteY104" fmla="*/ 1626415 h 4745608"/>
              <a:gd name="connsiteX105" fmla="*/ 352873 w 4206653"/>
              <a:gd name="connsiteY105" fmla="*/ 1726308 h 4745608"/>
              <a:gd name="connsiteX106" fmla="*/ 113171 w 4206653"/>
              <a:gd name="connsiteY106" fmla="*/ 1763582 h 4745608"/>
              <a:gd name="connsiteX107" fmla="*/ 9973 w 4206653"/>
              <a:gd name="connsiteY107" fmla="*/ 1737738 h 4745608"/>
              <a:gd name="connsiteX108" fmla="*/ 348516 w 4206653"/>
              <a:gd name="connsiteY108" fmla="*/ 1643812 h 4745608"/>
              <a:gd name="connsiteX109" fmla="*/ 653097 w 4206653"/>
              <a:gd name="connsiteY109" fmla="*/ 1543920 h 4745608"/>
              <a:gd name="connsiteX110" fmla="*/ 1072963 w 4206653"/>
              <a:gd name="connsiteY110" fmla="*/ 1612008 h 4745608"/>
              <a:gd name="connsiteX111" fmla="*/ 1244413 w 4206653"/>
              <a:gd name="connsiteY111" fmla="*/ 1657728 h 4745608"/>
              <a:gd name="connsiteX112" fmla="*/ 1205766 w 4206653"/>
              <a:gd name="connsiteY112" fmla="*/ 1451988 h 4745608"/>
              <a:gd name="connsiteX113" fmla="*/ 1046313 w 4206653"/>
              <a:gd name="connsiteY113" fmla="*/ 815409 h 4745608"/>
              <a:gd name="connsiteX114" fmla="*/ 1221553 w 4206653"/>
              <a:gd name="connsiteY114" fmla="*/ 1211958 h 4745608"/>
              <a:gd name="connsiteX0" fmla="*/ 1221553 w 4206653"/>
              <a:gd name="connsiteY0" fmla="*/ 1211958 h 4745608"/>
              <a:gd name="connsiteX1" fmla="*/ 1343911 w 4206653"/>
              <a:gd name="connsiteY1" fmla="*/ 1559828 h 4745608"/>
              <a:gd name="connsiteX2" fmla="*/ 1553023 w 4206653"/>
              <a:gd name="connsiteY2" fmla="*/ 1657728 h 4745608"/>
              <a:gd name="connsiteX3" fmla="*/ 1907353 w 4206653"/>
              <a:gd name="connsiteY3" fmla="*/ 1680588 h 4745608"/>
              <a:gd name="connsiteX4" fmla="*/ 2021653 w 4206653"/>
              <a:gd name="connsiteY4" fmla="*/ 1543428 h 4745608"/>
              <a:gd name="connsiteX5" fmla="*/ 2124523 w 4206653"/>
              <a:gd name="connsiteY5" fmla="*/ 1291968 h 4745608"/>
              <a:gd name="connsiteX6" fmla="*/ 2124523 w 4206653"/>
              <a:gd name="connsiteY6" fmla="*/ 1120518 h 4745608"/>
              <a:gd name="connsiteX7" fmla="*/ 2068029 w 4206653"/>
              <a:gd name="connsiteY7" fmla="*/ 825325 h 4745608"/>
              <a:gd name="connsiteX8" fmla="*/ 2078803 w 4206653"/>
              <a:gd name="connsiteY8" fmla="*/ 777618 h 4745608"/>
              <a:gd name="connsiteX9" fmla="*/ 2170243 w 4206653"/>
              <a:gd name="connsiteY9" fmla="*/ 1086228 h 4745608"/>
              <a:gd name="connsiteX10" fmla="*/ 2215963 w 4206653"/>
              <a:gd name="connsiteY10" fmla="*/ 1269108 h 4745608"/>
              <a:gd name="connsiteX11" fmla="*/ 2284543 w 4206653"/>
              <a:gd name="connsiteY11" fmla="*/ 1303398 h 4745608"/>
              <a:gd name="connsiteX12" fmla="*/ 2330263 w 4206653"/>
              <a:gd name="connsiteY12" fmla="*/ 1166238 h 4745608"/>
              <a:gd name="connsiteX13" fmla="*/ 2467423 w 4206653"/>
              <a:gd name="connsiteY13" fmla="*/ 880488 h 4745608"/>
              <a:gd name="connsiteX14" fmla="*/ 2558863 w 4206653"/>
              <a:gd name="connsiteY14" fmla="*/ 640458 h 4745608"/>
              <a:gd name="connsiteX15" fmla="*/ 2616013 w 4206653"/>
              <a:gd name="connsiteY15" fmla="*/ 537588 h 4745608"/>
              <a:gd name="connsiteX16" fmla="*/ 2558863 w 4206653"/>
              <a:gd name="connsiteY16" fmla="*/ 789048 h 4745608"/>
              <a:gd name="connsiteX17" fmla="*/ 2444563 w 4206653"/>
              <a:gd name="connsiteY17" fmla="*/ 1097658 h 4745608"/>
              <a:gd name="connsiteX18" fmla="*/ 2375983 w 4206653"/>
              <a:gd name="connsiteY18" fmla="*/ 1406268 h 4745608"/>
              <a:gd name="connsiteX19" fmla="*/ 2558863 w 4206653"/>
              <a:gd name="connsiteY19" fmla="*/ 1577718 h 4745608"/>
              <a:gd name="connsiteX20" fmla="*/ 2878903 w 4206653"/>
              <a:gd name="connsiteY20" fmla="*/ 1657728 h 4745608"/>
              <a:gd name="connsiteX21" fmla="*/ 3187513 w 4206653"/>
              <a:gd name="connsiteY21" fmla="*/ 1657728 h 4745608"/>
              <a:gd name="connsiteX22" fmla="*/ 3370393 w 4206653"/>
              <a:gd name="connsiteY22" fmla="*/ 1566288 h 4745608"/>
              <a:gd name="connsiteX23" fmla="*/ 3488066 w 4206653"/>
              <a:gd name="connsiteY23" fmla="*/ 1246753 h 4745608"/>
              <a:gd name="connsiteX24" fmla="*/ 3495138 w 4206653"/>
              <a:gd name="connsiteY24" fmla="*/ 1115548 h 4745608"/>
              <a:gd name="connsiteX25" fmla="*/ 3493650 w 4206653"/>
              <a:gd name="connsiteY25" fmla="*/ 1063976 h 4745608"/>
              <a:gd name="connsiteX26" fmla="*/ 3450403 w 4206653"/>
              <a:gd name="connsiteY26" fmla="*/ 777618 h 4745608"/>
              <a:gd name="connsiteX27" fmla="*/ 3119893 w 4206653"/>
              <a:gd name="connsiteY27" fmla="*/ 321571 h 4745608"/>
              <a:gd name="connsiteX28" fmla="*/ 3497351 w 4206653"/>
              <a:gd name="connsiteY28" fmla="*/ 674883 h 4745608"/>
              <a:gd name="connsiteX29" fmla="*/ 3759013 w 4206653"/>
              <a:gd name="connsiteY29" fmla="*/ 571878 h 4745608"/>
              <a:gd name="connsiteX30" fmla="*/ 3999043 w 4206653"/>
              <a:gd name="connsiteY30" fmla="*/ 91818 h 4745608"/>
              <a:gd name="connsiteX31" fmla="*/ 4033333 w 4206653"/>
              <a:gd name="connsiteY31" fmla="*/ 11808 h 4745608"/>
              <a:gd name="connsiteX32" fmla="*/ 3984569 w 4206653"/>
              <a:gd name="connsiteY32" fmla="*/ 247366 h 4745608"/>
              <a:gd name="connsiteX33" fmla="*/ 3812791 w 4206653"/>
              <a:gd name="connsiteY33" fmla="*/ 647417 h 4745608"/>
              <a:gd name="connsiteX34" fmla="*/ 3592906 w 4206653"/>
              <a:gd name="connsiteY34" fmla="*/ 811408 h 4745608"/>
              <a:gd name="connsiteX35" fmla="*/ 3604425 w 4206653"/>
              <a:gd name="connsiteY35" fmla="*/ 999253 h 4745608"/>
              <a:gd name="connsiteX36" fmla="*/ 3872985 w 4206653"/>
              <a:gd name="connsiteY36" fmla="*/ 881976 h 4745608"/>
              <a:gd name="connsiteX37" fmla="*/ 4200754 w 4206653"/>
              <a:gd name="connsiteY37" fmla="*/ 774136 h 4745608"/>
              <a:gd name="connsiteX38" fmla="*/ 4064251 w 4206653"/>
              <a:gd name="connsiteY38" fmla="*/ 847195 h 4745608"/>
              <a:gd name="connsiteX39" fmla="*/ 3818880 w 4206653"/>
              <a:gd name="connsiteY39" fmla="*/ 991305 h 4745608"/>
              <a:gd name="connsiteX40" fmla="*/ 3658531 w 4206653"/>
              <a:gd name="connsiteY40" fmla="*/ 1093178 h 4745608"/>
              <a:gd name="connsiteX41" fmla="*/ 3622838 w 4206653"/>
              <a:gd name="connsiteY41" fmla="*/ 1221401 h 4745608"/>
              <a:gd name="connsiteX42" fmla="*/ 3577446 w 4206653"/>
              <a:gd name="connsiteY42" fmla="*/ 1500691 h 4745608"/>
              <a:gd name="connsiteX43" fmla="*/ 3461833 w 4206653"/>
              <a:gd name="connsiteY43" fmla="*/ 1726308 h 4745608"/>
              <a:gd name="connsiteX44" fmla="*/ 3278953 w 4206653"/>
              <a:gd name="connsiteY44" fmla="*/ 2034918 h 4745608"/>
              <a:gd name="connsiteX45" fmla="*/ 3233233 w 4206653"/>
              <a:gd name="connsiteY45" fmla="*/ 2309238 h 4745608"/>
              <a:gd name="connsiteX46" fmla="*/ 3404683 w 4206653"/>
              <a:gd name="connsiteY46" fmla="*/ 2457828 h 4745608"/>
              <a:gd name="connsiteX47" fmla="*/ 3759013 w 4206653"/>
              <a:gd name="connsiteY47" fmla="*/ 2663568 h 4745608"/>
              <a:gd name="connsiteX48" fmla="*/ 4079053 w 4206653"/>
              <a:gd name="connsiteY48" fmla="*/ 2777868 h 4745608"/>
              <a:gd name="connsiteX49" fmla="*/ 4079053 w 4206653"/>
              <a:gd name="connsiteY49" fmla="*/ 2880738 h 4745608"/>
              <a:gd name="connsiteX50" fmla="*/ 3770443 w 4206653"/>
              <a:gd name="connsiteY50" fmla="*/ 2869308 h 4745608"/>
              <a:gd name="connsiteX51" fmla="*/ 3404683 w 4206653"/>
              <a:gd name="connsiteY51" fmla="*/ 2732148 h 4745608"/>
              <a:gd name="connsiteX52" fmla="*/ 3084643 w 4206653"/>
              <a:gd name="connsiteY52" fmla="*/ 2663568 h 4745608"/>
              <a:gd name="connsiteX53" fmla="*/ 2995919 w 4206653"/>
              <a:gd name="connsiteY53" fmla="*/ 2782832 h 4745608"/>
              <a:gd name="connsiteX54" fmla="*/ 2832855 w 4206653"/>
              <a:gd name="connsiteY54" fmla="*/ 2930924 h 4745608"/>
              <a:gd name="connsiteX55" fmla="*/ 2820111 w 4206653"/>
              <a:gd name="connsiteY55" fmla="*/ 3026344 h 4745608"/>
              <a:gd name="connsiteX56" fmla="*/ 2959241 w 4206653"/>
              <a:gd name="connsiteY56" fmla="*/ 3167976 h 4745608"/>
              <a:gd name="connsiteX57" fmla="*/ 3176083 w 4206653"/>
              <a:gd name="connsiteY57" fmla="*/ 3269358 h 4745608"/>
              <a:gd name="connsiteX58" fmla="*/ 3388239 w 4206653"/>
              <a:gd name="connsiteY58" fmla="*/ 3442290 h 4745608"/>
              <a:gd name="connsiteX59" fmla="*/ 3212014 w 4206653"/>
              <a:gd name="connsiteY59" fmla="*/ 3336948 h 4745608"/>
              <a:gd name="connsiteX60" fmla="*/ 3004633 w 4206653"/>
              <a:gd name="connsiteY60" fmla="*/ 3276814 h 4745608"/>
              <a:gd name="connsiteX61" fmla="*/ 2771676 w 4206653"/>
              <a:gd name="connsiteY61" fmla="*/ 3166987 h 4745608"/>
              <a:gd name="connsiteX62" fmla="*/ 2638873 w 4206653"/>
              <a:gd name="connsiteY62" fmla="*/ 3097908 h 4745608"/>
              <a:gd name="connsiteX63" fmla="*/ 2570293 w 4206653"/>
              <a:gd name="connsiteY63" fmla="*/ 3109338 h 4745608"/>
              <a:gd name="connsiteX64" fmla="*/ 2525557 w 4206653"/>
              <a:gd name="connsiteY64" fmla="*/ 3326508 h 4745608"/>
              <a:gd name="connsiteX65" fmla="*/ 2584349 w 4206653"/>
              <a:gd name="connsiteY65" fmla="*/ 3577470 h 4745608"/>
              <a:gd name="connsiteX66" fmla="*/ 2663703 w 4206653"/>
              <a:gd name="connsiteY66" fmla="*/ 3996904 h 4745608"/>
              <a:gd name="connsiteX67" fmla="*/ 2633113 w 4206653"/>
              <a:gd name="connsiteY67" fmla="*/ 4192703 h 4745608"/>
              <a:gd name="connsiteX68" fmla="*/ 2539703 w 4206653"/>
              <a:gd name="connsiteY68" fmla="*/ 4455574 h 4745608"/>
              <a:gd name="connsiteX69" fmla="*/ 2595212 w 4206653"/>
              <a:gd name="connsiteY69" fmla="*/ 3945217 h 4745608"/>
              <a:gd name="connsiteX70" fmla="*/ 2481240 w 4206653"/>
              <a:gd name="connsiteY70" fmla="*/ 3566538 h 4745608"/>
              <a:gd name="connsiteX71" fmla="*/ 2307403 w 4206653"/>
              <a:gd name="connsiteY71" fmla="*/ 3166488 h 4745608"/>
              <a:gd name="connsiteX72" fmla="*/ 2261683 w 4206653"/>
              <a:gd name="connsiteY72" fmla="*/ 3063618 h 4745608"/>
              <a:gd name="connsiteX73" fmla="*/ 2078803 w 4206653"/>
              <a:gd name="connsiteY73" fmla="*/ 2949318 h 4745608"/>
              <a:gd name="connsiteX74" fmla="*/ 1824299 w 4206653"/>
              <a:gd name="connsiteY74" fmla="*/ 3002494 h 4745608"/>
              <a:gd name="connsiteX75" fmla="*/ 1412162 w 4206653"/>
              <a:gd name="connsiteY75" fmla="*/ 3235573 h 4745608"/>
              <a:gd name="connsiteX76" fmla="*/ 1381573 w 4206653"/>
              <a:gd name="connsiteY76" fmla="*/ 3680838 h 4745608"/>
              <a:gd name="connsiteX77" fmla="*/ 1340867 w 4206653"/>
              <a:gd name="connsiteY77" fmla="*/ 3980504 h 4745608"/>
              <a:gd name="connsiteX78" fmla="*/ 1197619 w 4206653"/>
              <a:gd name="connsiteY78" fmla="*/ 4738831 h 4745608"/>
              <a:gd name="connsiteX79" fmla="*/ 1220896 w 4206653"/>
              <a:gd name="connsiteY79" fmla="*/ 4338309 h 4745608"/>
              <a:gd name="connsiteX80" fmla="*/ 1242772 w 4206653"/>
              <a:gd name="connsiteY80" fmla="*/ 4080888 h 4745608"/>
              <a:gd name="connsiteX81" fmla="*/ 1198693 w 4206653"/>
              <a:gd name="connsiteY81" fmla="*/ 3909438 h 4745608"/>
              <a:gd name="connsiteX82" fmla="*/ 970093 w 4206653"/>
              <a:gd name="connsiteY82" fmla="*/ 3989448 h 4745608"/>
              <a:gd name="connsiteX83" fmla="*/ 766328 w 4206653"/>
              <a:gd name="connsiteY83" fmla="*/ 4131990 h 4745608"/>
              <a:gd name="connsiteX84" fmla="*/ 555808 w 4206653"/>
              <a:gd name="connsiteY84" fmla="*/ 4355688 h 4745608"/>
              <a:gd name="connsiteX85" fmla="*/ 785900 w 4206653"/>
              <a:gd name="connsiteY85" fmla="*/ 4017771 h 4745608"/>
              <a:gd name="connsiteX86" fmla="*/ 1130113 w 4206653"/>
              <a:gd name="connsiteY86" fmla="*/ 3817500 h 4745608"/>
              <a:gd name="connsiteX87" fmla="*/ 1278703 w 4206653"/>
              <a:gd name="connsiteY87" fmla="*/ 3726558 h 4745608"/>
              <a:gd name="connsiteX88" fmla="*/ 1269661 w 4206653"/>
              <a:gd name="connsiteY88" fmla="*/ 3390117 h 4745608"/>
              <a:gd name="connsiteX89" fmla="*/ 1309620 w 4206653"/>
              <a:gd name="connsiteY89" fmla="*/ 3169963 h 4745608"/>
              <a:gd name="connsiteX90" fmla="*/ 1393003 w 4206653"/>
              <a:gd name="connsiteY90" fmla="*/ 3052188 h 4745608"/>
              <a:gd name="connsiteX91" fmla="*/ 1080693 w 4206653"/>
              <a:gd name="connsiteY91" fmla="*/ 2984604 h 4745608"/>
              <a:gd name="connsiteX92" fmla="*/ 663453 w 4206653"/>
              <a:gd name="connsiteY92" fmla="*/ 3023360 h 4745608"/>
              <a:gd name="connsiteX93" fmla="*/ 235111 w 4206653"/>
              <a:gd name="connsiteY93" fmla="*/ 3217172 h 4745608"/>
              <a:gd name="connsiteX94" fmla="*/ 421453 w 4206653"/>
              <a:gd name="connsiteY94" fmla="*/ 3029328 h 4745608"/>
              <a:gd name="connsiteX95" fmla="*/ 627193 w 4206653"/>
              <a:gd name="connsiteY95" fmla="*/ 2926458 h 4745608"/>
              <a:gd name="connsiteX96" fmla="*/ 854480 w 4206653"/>
              <a:gd name="connsiteY96" fmla="*/ 2889178 h 4745608"/>
              <a:gd name="connsiteX97" fmla="*/ 1149272 w 4206653"/>
              <a:gd name="connsiteY97" fmla="*/ 2889676 h 4745608"/>
              <a:gd name="connsiteX98" fmla="*/ 1531894 w 4206653"/>
              <a:gd name="connsiteY98" fmla="*/ 2917507 h 4745608"/>
              <a:gd name="connsiteX99" fmla="*/ 1860559 w 4206653"/>
              <a:gd name="connsiteY99" fmla="*/ 2766431 h 4745608"/>
              <a:gd name="connsiteX100" fmla="*/ 1701613 w 4206653"/>
              <a:gd name="connsiteY100" fmla="*/ 2263518 h 4745608"/>
              <a:gd name="connsiteX101" fmla="*/ 1690183 w 4206653"/>
              <a:gd name="connsiteY101" fmla="*/ 1966338 h 4745608"/>
              <a:gd name="connsiteX102" fmla="*/ 1381991 w 4206653"/>
              <a:gd name="connsiteY102" fmla="*/ 1841604 h 4745608"/>
              <a:gd name="connsiteX103" fmla="*/ 1095823 w 4206653"/>
              <a:gd name="connsiteY103" fmla="*/ 1714878 h 4745608"/>
              <a:gd name="connsiteX104" fmla="*/ 746507 w 4206653"/>
              <a:gd name="connsiteY104" fmla="*/ 1626415 h 4745608"/>
              <a:gd name="connsiteX105" fmla="*/ 352873 w 4206653"/>
              <a:gd name="connsiteY105" fmla="*/ 1726308 h 4745608"/>
              <a:gd name="connsiteX106" fmla="*/ 113171 w 4206653"/>
              <a:gd name="connsiteY106" fmla="*/ 1763582 h 4745608"/>
              <a:gd name="connsiteX107" fmla="*/ 9973 w 4206653"/>
              <a:gd name="connsiteY107" fmla="*/ 1737738 h 4745608"/>
              <a:gd name="connsiteX108" fmla="*/ 348516 w 4206653"/>
              <a:gd name="connsiteY108" fmla="*/ 1643812 h 4745608"/>
              <a:gd name="connsiteX109" fmla="*/ 653097 w 4206653"/>
              <a:gd name="connsiteY109" fmla="*/ 1543920 h 4745608"/>
              <a:gd name="connsiteX110" fmla="*/ 1072963 w 4206653"/>
              <a:gd name="connsiteY110" fmla="*/ 1612008 h 4745608"/>
              <a:gd name="connsiteX111" fmla="*/ 1244413 w 4206653"/>
              <a:gd name="connsiteY111" fmla="*/ 1657728 h 4745608"/>
              <a:gd name="connsiteX112" fmla="*/ 1205766 w 4206653"/>
              <a:gd name="connsiteY112" fmla="*/ 1451988 h 4745608"/>
              <a:gd name="connsiteX113" fmla="*/ 1046313 w 4206653"/>
              <a:gd name="connsiteY113" fmla="*/ 815409 h 4745608"/>
              <a:gd name="connsiteX114" fmla="*/ 1221553 w 4206653"/>
              <a:gd name="connsiteY114" fmla="*/ 1211958 h 4745608"/>
              <a:gd name="connsiteX0" fmla="*/ 1221553 w 4206653"/>
              <a:gd name="connsiteY0" fmla="*/ 1211958 h 4745608"/>
              <a:gd name="connsiteX1" fmla="*/ 1343911 w 4206653"/>
              <a:gd name="connsiteY1" fmla="*/ 1559828 h 4745608"/>
              <a:gd name="connsiteX2" fmla="*/ 1553023 w 4206653"/>
              <a:gd name="connsiteY2" fmla="*/ 1657728 h 4745608"/>
              <a:gd name="connsiteX3" fmla="*/ 1907353 w 4206653"/>
              <a:gd name="connsiteY3" fmla="*/ 1680588 h 4745608"/>
              <a:gd name="connsiteX4" fmla="*/ 2021653 w 4206653"/>
              <a:gd name="connsiteY4" fmla="*/ 1543428 h 4745608"/>
              <a:gd name="connsiteX5" fmla="*/ 2124523 w 4206653"/>
              <a:gd name="connsiteY5" fmla="*/ 1291968 h 4745608"/>
              <a:gd name="connsiteX6" fmla="*/ 2124523 w 4206653"/>
              <a:gd name="connsiteY6" fmla="*/ 1120518 h 4745608"/>
              <a:gd name="connsiteX7" fmla="*/ 2068029 w 4206653"/>
              <a:gd name="connsiteY7" fmla="*/ 825325 h 4745608"/>
              <a:gd name="connsiteX8" fmla="*/ 2078803 w 4206653"/>
              <a:gd name="connsiteY8" fmla="*/ 777618 h 4745608"/>
              <a:gd name="connsiteX9" fmla="*/ 2170243 w 4206653"/>
              <a:gd name="connsiteY9" fmla="*/ 1086228 h 4745608"/>
              <a:gd name="connsiteX10" fmla="*/ 2215963 w 4206653"/>
              <a:gd name="connsiteY10" fmla="*/ 1269108 h 4745608"/>
              <a:gd name="connsiteX11" fmla="*/ 2284543 w 4206653"/>
              <a:gd name="connsiteY11" fmla="*/ 1303398 h 4745608"/>
              <a:gd name="connsiteX12" fmla="*/ 2330263 w 4206653"/>
              <a:gd name="connsiteY12" fmla="*/ 1166238 h 4745608"/>
              <a:gd name="connsiteX13" fmla="*/ 2467423 w 4206653"/>
              <a:gd name="connsiteY13" fmla="*/ 880488 h 4745608"/>
              <a:gd name="connsiteX14" fmla="*/ 2558863 w 4206653"/>
              <a:gd name="connsiteY14" fmla="*/ 640458 h 4745608"/>
              <a:gd name="connsiteX15" fmla="*/ 2616013 w 4206653"/>
              <a:gd name="connsiteY15" fmla="*/ 537588 h 4745608"/>
              <a:gd name="connsiteX16" fmla="*/ 2558863 w 4206653"/>
              <a:gd name="connsiteY16" fmla="*/ 789048 h 4745608"/>
              <a:gd name="connsiteX17" fmla="*/ 2444563 w 4206653"/>
              <a:gd name="connsiteY17" fmla="*/ 1097658 h 4745608"/>
              <a:gd name="connsiteX18" fmla="*/ 2375983 w 4206653"/>
              <a:gd name="connsiteY18" fmla="*/ 1406268 h 4745608"/>
              <a:gd name="connsiteX19" fmla="*/ 2558863 w 4206653"/>
              <a:gd name="connsiteY19" fmla="*/ 1577718 h 4745608"/>
              <a:gd name="connsiteX20" fmla="*/ 2878903 w 4206653"/>
              <a:gd name="connsiteY20" fmla="*/ 1657728 h 4745608"/>
              <a:gd name="connsiteX21" fmla="*/ 3187513 w 4206653"/>
              <a:gd name="connsiteY21" fmla="*/ 1657728 h 4745608"/>
              <a:gd name="connsiteX22" fmla="*/ 3370393 w 4206653"/>
              <a:gd name="connsiteY22" fmla="*/ 1566288 h 4745608"/>
              <a:gd name="connsiteX23" fmla="*/ 3488066 w 4206653"/>
              <a:gd name="connsiteY23" fmla="*/ 1246753 h 4745608"/>
              <a:gd name="connsiteX24" fmla="*/ 3495138 w 4206653"/>
              <a:gd name="connsiteY24" fmla="*/ 1115548 h 4745608"/>
              <a:gd name="connsiteX25" fmla="*/ 3493650 w 4206653"/>
              <a:gd name="connsiteY25" fmla="*/ 1063976 h 4745608"/>
              <a:gd name="connsiteX26" fmla="*/ 3450403 w 4206653"/>
              <a:gd name="connsiteY26" fmla="*/ 777618 h 4745608"/>
              <a:gd name="connsiteX27" fmla="*/ 3119893 w 4206653"/>
              <a:gd name="connsiteY27" fmla="*/ 321571 h 4745608"/>
              <a:gd name="connsiteX28" fmla="*/ 3497351 w 4206653"/>
              <a:gd name="connsiteY28" fmla="*/ 674883 h 4745608"/>
              <a:gd name="connsiteX29" fmla="*/ 3759013 w 4206653"/>
              <a:gd name="connsiteY29" fmla="*/ 571878 h 4745608"/>
              <a:gd name="connsiteX30" fmla="*/ 3999043 w 4206653"/>
              <a:gd name="connsiteY30" fmla="*/ 91818 h 4745608"/>
              <a:gd name="connsiteX31" fmla="*/ 4033333 w 4206653"/>
              <a:gd name="connsiteY31" fmla="*/ 11808 h 4745608"/>
              <a:gd name="connsiteX32" fmla="*/ 3984569 w 4206653"/>
              <a:gd name="connsiteY32" fmla="*/ 247366 h 4745608"/>
              <a:gd name="connsiteX33" fmla="*/ 3812791 w 4206653"/>
              <a:gd name="connsiteY33" fmla="*/ 647417 h 4745608"/>
              <a:gd name="connsiteX34" fmla="*/ 3592906 w 4206653"/>
              <a:gd name="connsiteY34" fmla="*/ 811408 h 4745608"/>
              <a:gd name="connsiteX35" fmla="*/ 3604425 w 4206653"/>
              <a:gd name="connsiteY35" fmla="*/ 999253 h 4745608"/>
              <a:gd name="connsiteX36" fmla="*/ 3872985 w 4206653"/>
              <a:gd name="connsiteY36" fmla="*/ 881976 h 4745608"/>
              <a:gd name="connsiteX37" fmla="*/ 4200754 w 4206653"/>
              <a:gd name="connsiteY37" fmla="*/ 774136 h 4745608"/>
              <a:gd name="connsiteX38" fmla="*/ 4064251 w 4206653"/>
              <a:gd name="connsiteY38" fmla="*/ 847195 h 4745608"/>
              <a:gd name="connsiteX39" fmla="*/ 3818880 w 4206653"/>
              <a:gd name="connsiteY39" fmla="*/ 991305 h 4745608"/>
              <a:gd name="connsiteX40" fmla="*/ 3658531 w 4206653"/>
              <a:gd name="connsiteY40" fmla="*/ 1093178 h 4745608"/>
              <a:gd name="connsiteX41" fmla="*/ 3622838 w 4206653"/>
              <a:gd name="connsiteY41" fmla="*/ 1221401 h 4745608"/>
              <a:gd name="connsiteX42" fmla="*/ 3577446 w 4206653"/>
              <a:gd name="connsiteY42" fmla="*/ 1500691 h 4745608"/>
              <a:gd name="connsiteX43" fmla="*/ 3461833 w 4206653"/>
              <a:gd name="connsiteY43" fmla="*/ 1726308 h 4745608"/>
              <a:gd name="connsiteX44" fmla="*/ 3278953 w 4206653"/>
              <a:gd name="connsiteY44" fmla="*/ 2034918 h 4745608"/>
              <a:gd name="connsiteX45" fmla="*/ 3288742 w 4206653"/>
              <a:gd name="connsiteY45" fmla="*/ 2273460 h 4745608"/>
              <a:gd name="connsiteX46" fmla="*/ 3404683 w 4206653"/>
              <a:gd name="connsiteY46" fmla="*/ 2457828 h 4745608"/>
              <a:gd name="connsiteX47" fmla="*/ 3759013 w 4206653"/>
              <a:gd name="connsiteY47" fmla="*/ 2663568 h 4745608"/>
              <a:gd name="connsiteX48" fmla="*/ 4079053 w 4206653"/>
              <a:gd name="connsiteY48" fmla="*/ 2777868 h 4745608"/>
              <a:gd name="connsiteX49" fmla="*/ 4079053 w 4206653"/>
              <a:gd name="connsiteY49" fmla="*/ 2880738 h 4745608"/>
              <a:gd name="connsiteX50" fmla="*/ 3770443 w 4206653"/>
              <a:gd name="connsiteY50" fmla="*/ 2869308 h 4745608"/>
              <a:gd name="connsiteX51" fmla="*/ 3404683 w 4206653"/>
              <a:gd name="connsiteY51" fmla="*/ 2732148 h 4745608"/>
              <a:gd name="connsiteX52" fmla="*/ 3084643 w 4206653"/>
              <a:gd name="connsiteY52" fmla="*/ 2663568 h 4745608"/>
              <a:gd name="connsiteX53" fmla="*/ 2995919 w 4206653"/>
              <a:gd name="connsiteY53" fmla="*/ 2782832 h 4745608"/>
              <a:gd name="connsiteX54" fmla="*/ 2832855 w 4206653"/>
              <a:gd name="connsiteY54" fmla="*/ 2930924 h 4745608"/>
              <a:gd name="connsiteX55" fmla="*/ 2820111 w 4206653"/>
              <a:gd name="connsiteY55" fmla="*/ 3026344 h 4745608"/>
              <a:gd name="connsiteX56" fmla="*/ 2959241 w 4206653"/>
              <a:gd name="connsiteY56" fmla="*/ 3167976 h 4745608"/>
              <a:gd name="connsiteX57" fmla="*/ 3176083 w 4206653"/>
              <a:gd name="connsiteY57" fmla="*/ 3269358 h 4745608"/>
              <a:gd name="connsiteX58" fmla="*/ 3388239 w 4206653"/>
              <a:gd name="connsiteY58" fmla="*/ 3442290 h 4745608"/>
              <a:gd name="connsiteX59" fmla="*/ 3212014 w 4206653"/>
              <a:gd name="connsiteY59" fmla="*/ 3336948 h 4745608"/>
              <a:gd name="connsiteX60" fmla="*/ 3004633 w 4206653"/>
              <a:gd name="connsiteY60" fmla="*/ 3276814 h 4745608"/>
              <a:gd name="connsiteX61" fmla="*/ 2771676 w 4206653"/>
              <a:gd name="connsiteY61" fmla="*/ 3166987 h 4745608"/>
              <a:gd name="connsiteX62" fmla="*/ 2638873 w 4206653"/>
              <a:gd name="connsiteY62" fmla="*/ 3097908 h 4745608"/>
              <a:gd name="connsiteX63" fmla="*/ 2570293 w 4206653"/>
              <a:gd name="connsiteY63" fmla="*/ 3109338 h 4745608"/>
              <a:gd name="connsiteX64" fmla="*/ 2525557 w 4206653"/>
              <a:gd name="connsiteY64" fmla="*/ 3326508 h 4745608"/>
              <a:gd name="connsiteX65" fmla="*/ 2584349 w 4206653"/>
              <a:gd name="connsiteY65" fmla="*/ 3577470 h 4745608"/>
              <a:gd name="connsiteX66" fmla="*/ 2663703 w 4206653"/>
              <a:gd name="connsiteY66" fmla="*/ 3996904 h 4745608"/>
              <a:gd name="connsiteX67" fmla="*/ 2633113 w 4206653"/>
              <a:gd name="connsiteY67" fmla="*/ 4192703 h 4745608"/>
              <a:gd name="connsiteX68" fmla="*/ 2539703 w 4206653"/>
              <a:gd name="connsiteY68" fmla="*/ 4455574 h 4745608"/>
              <a:gd name="connsiteX69" fmla="*/ 2595212 w 4206653"/>
              <a:gd name="connsiteY69" fmla="*/ 3945217 h 4745608"/>
              <a:gd name="connsiteX70" fmla="*/ 2481240 w 4206653"/>
              <a:gd name="connsiteY70" fmla="*/ 3566538 h 4745608"/>
              <a:gd name="connsiteX71" fmla="*/ 2307403 w 4206653"/>
              <a:gd name="connsiteY71" fmla="*/ 3166488 h 4745608"/>
              <a:gd name="connsiteX72" fmla="*/ 2261683 w 4206653"/>
              <a:gd name="connsiteY72" fmla="*/ 3063618 h 4745608"/>
              <a:gd name="connsiteX73" fmla="*/ 2078803 w 4206653"/>
              <a:gd name="connsiteY73" fmla="*/ 2949318 h 4745608"/>
              <a:gd name="connsiteX74" fmla="*/ 1824299 w 4206653"/>
              <a:gd name="connsiteY74" fmla="*/ 3002494 h 4745608"/>
              <a:gd name="connsiteX75" fmla="*/ 1412162 w 4206653"/>
              <a:gd name="connsiteY75" fmla="*/ 3235573 h 4745608"/>
              <a:gd name="connsiteX76" fmla="*/ 1381573 w 4206653"/>
              <a:gd name="connsiteY76" fmla="*/ 3680838 h 4745608"/>
              <a:gd name="connsiteX77" fmla="*/ 1340867 w 4206653"/>
              <a:gd name="connsiteY77" fmla="*/ 3980504 h 4745608"/>
              <a:gd name="connsiteX78" fmla="*/ 1197619 w 4206653"/>
              <a:gd name="connsiteY78" fmla="*/ 4738831 h 4745608"/>
              <a:gd name="connsiteX79" fmla="*/ 1220896 w 4206653"/>
              <a:gd name="connsiteY79" fmla="*/ 4338309 h 4745608"/>
              <a:gd name="connsiteX80" fmla="*/ 1242772 w 4206653"/>
              <a:gd name="connsiteY80" fmla="*/ 4080888 h 4745608"/>
              <a:gd name="connsiteX81" fmla="*/ 1198693 w 4206653"/>
              <a:gd name="connsiteY81" fmla="*/ 3909438 h 4745608"/>
              <a:gd name="connsiteX82" fmla="*/ 970093 w 4206653"/>
              <a:gd name="connsiteY82" fmla="*/ 3989448 h 4745608"/>
              <a:gd name="connsiteX83" fmla="*/ 766328 w 4206653"/>
              <a:gd name="connsiteY83" fmla="*/ 4131990 h 4745608"/>
              <a:gd name="connsiteX84" fmla="*/ 555808 w 4206653"/>
              <a:gd name="connsiteY84" fmla="*/ 4355688 h 4745608"/>
              <a:gd name="connsiteX85" fmla="*/ 785900 w 4206653"/>
              <a:gd name="connsiteY85" fmla="*/ 4017771 h 4745608"/>
              <a:gd name="connsiteX86" fmla="*/ 1130113 w 4206653"/>
              <a:gd name="connsiteY86" fmla="*/ 3817500 h 4745608"/>
              <a:gd name="connsiteX87" fmla="*/ 1278703 w 4206653"/>
              <a:gd name="connsiteY87" fmla="*/ 3726558 h 4745608"/>
              <a:gd name="connsiteX88" fmla="*/ 1269661 w 4206653"/>
              <a:gd name="connsiteY88" fmla="*/ 3390117 h 4745608"/>
              <a:gd name="connsiteX89" fmla="*/ 1309620 w 4206653"/>
              <a:gd name="connsiteY89" fmla="*/ 3169963 h 4745608"/>
              <a:gd name="connsiteX90" fmla="*/ 1393003 w 4206653"/>
              <a:gd name="connsiteY90" fmla="*/ 3052188 h 4745608"/>
              <a:gd name="connsiteX91" fmla="*/ 1080693 w 4206653"/>
              <a:gd name="connsiteY91" fmla="*/ 2984604 h 4745608"/>
              <a:gd name="connsiteX92" fmla="*/ 663453 w 4206653"/>
              <a:gd name="connsiteY92" fmla="*/ 3023360 h 4745608"/>
              <a:gd name="connsiteX93" fmla="*/ 235111 w 4206653"/>
              <a:gd name="connsiteY93" fmla="*/ 3217172 h 4745608"/>
              <a:gd name="connsiteX94" fmla="*/ 421453 w 4206653"/>
              <a:gd name="connsiteY94" fmla="*/ 3029328 h 4745608"/>
              <a:gd name="connsiteX95" fmla="*/ 627193 w 4206653"/>
              <a:gd name="connsiteY95" fmla="*/ 2926458 h 4745608"/>
              <a:gd name="connsiteX96" fmla="*/ 854480 w 4206653"/>
              <a:gd name="connsiteY96" fmla="*/ 2889178 h 4745608"/>
              <a:gd name="connsiteX97" fmla="*/ 1149272 w 4206653"/>
              <a:gd name="connsiteY97" fmla="*/ 2889676 h 4745608"/>
              <a:gd name="connsiteX98" fmla="*/ 1531894 w 4206653"/>
              <a:gd name="connsiteY98" fmla="*/ 2917507 h 4745608"/>
              <a:gd name="connsiteX99" fmla="*/ 1860559 w 4206653"/>
              <a:gd name="connsiteY99" fmla="*/ 2766431 h 4745608"/>
              <a:gd name="connsiteX100" fmla="*/ 1701613 w 4206653"/>
              <a:gd name="connsiteY100" fmla="*/ 2263518 h 4745608"/>
              <a:gd name="connsiteX101" fmla="*/ 1690183 w 4206653"/>
              <a:gd name="connsiteY101" fmla="*/ 1966338 h 4745608"/>
              <a:gd name="connsiteX102" fmla="*/ 1381991 w 4206653"/>
              <a:gd name="connsiteY102" fmla="*/ 1841604 h 4745608"/>
              <a:gd name="connsiteX103" fmla="*/ 1095823 w 4206653"/>
              <a:gd name="connsiteY103" fmla="*/ 1714878 h 4745608"/>
              <a:gd name="connsiteX104" fmla="*/ 746507 w 4206653"/>
              <a:gd name="connsiteY104" fmla="*/ 1626415 h 4745608"/>
              <a:gd name="connsiteX105" fmla="*/ 352873 w 4206653"/>
              <a:gd name="connsiteY105" fmla="*/ 1726308 h 4745608"/>
              <a:gd name="connsiteX106" fmla="*/ 113171 w 4206653"/>
              <a:gd name="connsiteY106" fmla="*/ 1763582 h 4745608"/>
              <a:gd name="connsiteX107" fmla="*/ 9973 w 4206653"/>
              <a:gd name="connsiteY107" fmla="*/ 1737738 h 4745608"/>
              <a:gd name="connsiteX108" fmla="*/ 348516 w 4206653"/>
              <a:gd name="connsiteY108" fmla="*/ 1643812 h 4745608"/>
              <a:gd name="connsiteX109" fmla="*/ 653097 w 4206653"/>
              <a:gd name="connsiteY109" fmla="*/ 1543920 h 4745608"/>
              <a:gd name="connsiteX110" fmla="*/ 1072963 w 4206653"/>
              <a:gd name="connsiteY110" fmla="*/ 1612008 h 4745608"/>
              <a:gd name="connsiteX111" fmla="*/ 1244413 w 4206653"/>
              <a:gd name="connsiteY111" fmla="*/ 1657728 h 4745608"/>
              <a:gd name="connsiteX112" fmla="*/ 1205766 w 4206653"/>
              <a:gd name="connsiteY112" fmla="*/ 1451988 h 4745608"/>
              <a:gd name="connsiteX113" fmla="*/ 1046313 w 4206653"/>
              <a:gd name="connsiteY113" fmla="*/ 815409 h 4745608"/>
              <a:gd name="connsiteX114" fmla="*/ 1221553 w 4206653"/>
              <a:gd name="connsiteY114" fmla="*/ 1211958 h 4745608"/>
              <a:gd name="connsiteX0" fmla="*/ 1221553 w 4206653"/>
              <a:gd name="connsiteY0" fmla="*/ 1211958 h 4745608"/>
              <a:gd name="connsiteX1" fmla="*/ 1343911 w 4206653"/>
              <a:gd name="connsiteY1" fmla="*/ 1559828 h 4745608"/>
              <a:gd name="connsiteX2" fmla="*/ 1553023 w 4206653"/>
              <a:gd name="connsiteY2" fmla="*/ 1657728 h 4745608"/>
              <a:gd name="connsiteX3" fmla="*/ 1907353 w 4206653"/>
              <a:gd name="connsiteY3" fmla="*/ 1680588 h 4745608"/>
              <a:gd name="connsiteX4" fmla="*/ 2021653 w 4206653"/>
              <a:gd name="connsiteY4" fmla="*/ 1543428 h 4745608"/>
              <a:gd name="connsiteX5" fmla="*/ 2124523 w 4206653"/>
              <a:gd name="connsiteY5" fmla="*/ 1291968 h 4745608"/>
              <a:gd name="connsiteX6" fmla="*/ 2124523 w 4206653"/>
              <a:gd name="connsiteY6" fmla="*/ 1120518 h 4745608"/>
              <a:gd name="connsiteX7" fmla="*/ 2068029 w 4206653"/>
              <a:gd name="connsiteY7" fmla="*/ 825325 h 4745608"/>
              <a:gd name="connsiteX8" fmla="*/ 2078803 w 4206653"/>
              <a:gd name="connsiteY8" fmla="*/ 777618 h 4745608"/>
              <a:gd name="connsiteX9" fmla="*/ 2170243 w 4206653"/>
              <a:gd name="connsiteY9" fmla="*/ 1086228 h 4745608"/>
              <a:gd name="connsiteX10" fmla="*/ 2215963 w 4206653"/>
              <a:gd name="connsiteY10" fmla="*/ 1269108 h 4745608"/>
              <a:gd name="connsiteX11" fmla="*/ 2284543 w 4206653"/>
              <a:gd name="connsiteY11" fmla="*/ 1303398 h 4745608"/>
              <a:gd name="connsiteX12" fmla="*/ 2330263 w 4206653"/>
              <a:gd name="connsiteY12" fmla="*/ 1166238 h 4745608"/>
              <a:gd name="connsiteX13" fmla="*/ 2467423 w 4206653"/>
              <a:gd name="connsiteY13" fmla="*/ 880488 h 4745608"/>
              <a:gd name="connsiteX14" fmla="*/ 2558863 w 4206653"/>
              <a:gd name="connsiteY14" fmla="*/ 640458 h 4745608"/>
              <a:gd name="connsiteX15" fmla="*/ 2616013 w 4206653"/>
              <a:gd name="connsiteY15" fmla="*/ 537588 h 4745608"/>
              <a:gd name="connsiteX16" fmla="*/ 2558863 w 4206653"/>
              <a:gd name="connsiteY16" fmla="*/ 789048 h 4745608"/>
              <a:gd name="connsiteX17" fmla="*/ 2444563 w 4206653"/>
              <a:gd name="connsiteY17" fmla="*/ 1097658 h 4745608"/>
              <a:gd name="connsiteX18" fmla="*/ 2375983 w 4206653"/>
              <a:gd name="connsiteY18" fmla="*/ 1406268 h 4745608"/>
              <a:gd name="connsiteX19" fmla="*/ 2558863 w 4206653"/>
              <a:gd name="connsiteY19" fmla="*/ 1577718 h 4745608"/>
              <a:gd name="connsiteX20" fmla="*/ 2878903 w 4206653"/>
              <a:gd name="connsiteY20" fmla="*/ 1657728 h 4745608"/>
              <a:gd name="connsiteX21" fmla="*/ 3187513 w 4206653"/>
              <a:gd name="connsiteY21" fmla="*/ 1657728 h 4745608"/>
              <a:gd name="connsiteX22" fmla="*/ 3370393 w 4206653"/>
              <a:gd name="connsiteY22" fmla="*/ 1566288 h 4745608"/>
              <a:gd name="connsiteX23" fmla="*/ 3488066 w 4206653"/>
              <a:gd name="connsiteY23" fmla="*/ 1246753 h 4745608"/>
              <a:gd name="connsiteX24" fmla="*/ 3495138 w 4206653"/>
              <a:gd name="connsiteY24" fmla="*/ 1115548 h 4745608"/>
              <a:gd name="connsiteX25" fmla="*/ 3493650 w 4206653"/>
              <a:gd name="connsiteY25" fmla="*/ 1063976 h 4745608"/>
              <a:gd name="connsiteX26" fmla="*/ 3450403 w 4206653"/>
              <a:gd name="connsiteY26" fmla="*/ 777618 h 4745608"/>
              <a:gd name="connsiteX27" fmla="*/ 3119893 w 4206653"/>
              <a:gd name="connsiteY27" fmla="*/ 321571 h 4745608"/>
              <a:gd name="connsiteX28" fmla="*/ 3497351 w 4206653"/>
              <a:gd name="connsiteY28" fmla="*/ 674883 h 4745608"/>
              <a:gd name="connsiteX29" fmla="*/ 3759013 w 4206653"/>
              <a:gd name="connsiteY29" fmla="*/ 571878 h 4745608"/>
              <a:gd name="connsiteX30" fmla="*/ 3999043 w 4206653"/>
              <a:gd name="connsiteY30" fmla="*/ 91818 h 4745608"/>
              <a:gd name="connsiteX31" fmla="*/ 4033333 w 4206653"/>
              <a:gd name="connsiteY31" fmla="*/ 11808 h 4745608"/>
              <a:gd name="connsiteX32" fmla="*/ 3984569 w 4206653"/>
              <a:gd name="connsiteY32" fmla="*/ 247366 h 4745608"/>
              <a:gd name="connsiteX33" fmla="*/ 3812791 w 4206653"/>
              <a:gd name="connsiteY33" fmla="*/ 647417 h 4745608"/>
              <a:gd name="connsiteX34" fmla="*/ 3592906 w 4206653"/>
              <a:gd name="connsiteY34" fmla="*/ 811408 h 4745608"/>
              <a:gd name="connsiteX35" fmla="*/ 3604425 w 4206653"/>
              <a:gd name="connsiteY35" fmla="*/ 999253 h 4745608"/>
              <a:gd name="connsiteX36" fmla="*/ 3872985 w 4206653"/>
              <a:gd name="connsiteY36" fmla="*/ 881976 h 4745608"/>
              <a:gd name="connsiteX37" fmla="*/ 4200754 w 4206653"/>
              <a:gd name="connsiteY37" fmla="*/ 774136 h 4745608"/>
              <a:gd name="connsiteX38" fmla="*/ 4064251 w 4206653"/>
              <a:gd name="connsiteY38" fmla="*/ 847195 h 4745608"/>
              <a:gd name="connsiteX39" fmla="*/ 3818880 w 4206653"/>
              <a:gd name="connsiteY39" fmla="*/ 991305 h 4745608"/>
              <a:gd name="connsiteX40" fmla="*/ 3658531 w 4206653"/>
              <a:gd name="connsiteY40" fmla="*/ 1093178 h 4745608"/>
              <a:gd name="connsiteX41" fmla="*/ 3622838 w 4206653"/>
              <a:gd name="connsiteY41" fmla="*/ 1221401 h 4745608"/>
              <a:gd name="connsiteX42" fmla="*/ 3577446 w 4206653"/>
              <a:gd name="connsiteY42" fmla="*/ 1500691 h 4745608"/>
              <a:gd name="connsiteX43" fmla="*/ 3461833 w 4206653"/>
              <a:gd name="connsiteY43" fmla="*/ 1726308 h 4745608"/>
              <a:gd name="connsiteX44" fmla="*/ 3278953 w 4206653"/>
              <a:gd name="connsiteY44" fmla="*/ 2034918 h 4745608"/>
              <a:gd name="connsiteX45" fmla="*/ 3288742 w 4206653"/>
              <a:gd name="connsiteY45" fmla="*/ 2273460 h 4745608"/>
              <a:gd name="connsiteX46" fmla="*/ 3434288 w 4206653"/>
              <a:gd name="connsiteY46" fmla="*/ 2417577 h 4745608"/>
              <a:gd name="connsiteX47" fmla="*/ 3759013 w 4206653"/>
              <a:gd name="connsiteY47" fmla="*/ 2663568 h 4745608"/>
              <a:gd name="connsiteX48" fmla="*/ 4079053 w 4206653"/>
              <a:gd name="connsiteY48" fmla="*/ 2777868 h 4745608"/>
              <a:gd name="connsiteX49" fmla="*/ 4079053 w 4206653"/>
              <a:gd name="connsiteY49" fmla="*/ 2880738 h 4745608"/>
              <a:gd name="connsiteX50" fmla="*/ 3770443 w 4206653"/>
              <a:gd name="connsiteY50" fmla="*/ 2869308 h 4745608"/>
              <a:gd name="connsiteX51" fmla="*/ 3404683 w 4206653"/>
              <a:gd name="connsiteY51" fmla="*/ 2732148 h 4745608"/>
              <a:gd name="connsiteX52" fmla="*/ 3084643 w 4206653"/>
              <a:gd name="connsiteY52" fmla="*/ 2663568 h 4745608"/>
              <a:gd name="connsiteX53" fmla="*/ 2995919 w 4206653"/>
              <a:gd name="connsiteY53" fmla="*/ 2782832 h 4745608"/>
              <a:gd name="connsiteX54" fmla="*/ 2832855 w 4206653"/>
              <a:gd name="connsiteY54" fmla="*/ 2930924 h 4745608"/>
              <a:gd name="connsiteX55" fmla="*/ 2820111 w 4206653"/>
              <a:gd name="connsiteY55" fmla="*/ 3026344 h 4745608"/>
              <a:gd name="connsiteX56" fmla="*/ 2959241 w 4206653"/>
              <a:gd name="connsiteY56" fmla="*/ 3167976 h 4745608"/>
              <a:gd name="connsiteX57" fmla="*/ 3176083 w 4206653"/>
              <a:gd name="connsiteY57" fmla="*/ 3269358 h 4745608"/>
              <a:gd name="connsiteX58" fmla="*/ 3388239 w 4206653"/>
              <a:gd name="connsiteY58" fmla="*/ 3442290 h 4745608"/>
              <a:gd name="connsiteX59" fmla="*/ 3212014 w 4206653"/>
              <a:gd name="connsiteY59" fmla="*/ 3336948 h 4745608"/>
              <a:gd name="connsiteX60" fmla="*/ 3004633 w 4206653"/>
              <a:gd name="connsiteY60" fmla="*/ 3276814 h 4745608"/>
              <a:gd name="connsiteX61" fmla="*/ 2771676 w 4206653"/>
              <a:gd name="connsiteY61" fmla="*/ 3166987 h 4745608"/>
              <a:gd name="connsiteX62" fmla="*/ 2638873 w 4206653"/>
              <a:gd name="connsiteY62" fmla="*/ 3097908 h 4745608"/>
              <a:gd name="connsiteX63" fmla="*/ 2570293 w 4206653"/>
              <a:gd name="connsiteY63" fmla="*/ 3109338 h 4745608"/>
              <a:gd name="connsiteX64" fmla="*/ 2525557 w 4206653"/>
              <a:gd name="connsiteY64" fmla="*/ 3326508 h 4745608"/>
              <a:gd name="connsiteX65" fmla="*/ 2584349 w 4206653"/>
              <a:gd name="connsiteY65" fmla="*/ 3577470 h 4745608"/>
              <a:gd name="connsiteX66" fmla="*/ 2663703 w 4206653"/>
              <a:gd name="connsiteY66" fmla="*/ 3996904 h 4745608"/>
              <a:gd name="connsiteX67" fmla="*/ 2633113 w 4206653"/>
              <a:gd name="connsiteY67" fmla="*/ 4192703 h 4745608"/>
              <a:gd name="connsiteX68" fmla="*/ 2539703 w 4206653"/>
              <a:gd name="connsiteY68" fmla="*/ 4455574 h 4745608"/>
              <a:gd name="connsiteX69" fmla="*/ 2595212 w 4206653"/>
              <a:gd name="connsiteY69" fmla="*/ 3945217 h 4745608"/>
              <a:gd name="connsiteX70" fmla="*/ 2481240 w 4206653"/>
              <a:gd name="connsiteY70" fmla="*/ 3566538 h 4745608"/>
              <a:gd name="connsiteX71" fmla="*/ 2307403 w 4206653"/>
              <a:gd name="connsiteY71" fmla="*/ 3166488 h 4745608"/>
              <a:gd name="connsiteX72" fmla="*/ 2261683 w 4206653"/>
              <a:gd name="connsiteY72" fmla="*/ 3063618 h 4745608"/>
              <a:gd name="connsiteX73" fmla="*/ 2078803 w 4206653"/>
              <a:gd name="connsiteY73" fmla="*/ 2949318 h 4745608"/>
              <a:gd name="connsiteX74" fmla="*/ 1824299 w 4206653"/>
              <a:gd name="connsiteY74" fmla="*/ 3002494 h 4745608"/>
              <a:gd name="connsiteX75" fmla="*/ 1412162 w 4206653"/>
              <a:gd name="connsiteY75" fmla="*/ 3235573 h 4745608"/>
              <a:gd name="connsiteX76" fmla="*/ 1381573 w 4206653"/>
              <a:gd name="connsiteY76" fmla="*/ 3680838 h 4745608"/>
              <a:gd name="connsiteX77" fmla="*/ 1340867 w 4206653"/>
              <a:gd name="connsiteY77" fmla="*/ 3980504 h 4745608"/>
              <a:gd name="connsiteX78" fmla="*/ 1197619 w 4206653"/>
              <a:gd name="connsiteY78" fmla="*/ 4738831 h 4745608"/>
              <a:gd name="connsiteX79" fmla="*/ 1220896 w 4206653"/>
              <a:gd name="connsiteY79" fmla="*/ 4338309 h 4745608"/>
              <a:gd name="connsiteX80" fmla="*/ 1242772 w 4206653"/>
              <a:gd name="connsiteY80" fmla="*/ 4080888 h 4745608"/>
              <a:gd name="connsiteX81" fmla="*/ 1198693 w 4206653"/>
              <a:gd name="connsiteY81" fmla="*/ 3909438 h 4745608"/>
              <a:gd name="connsiteX82" fmla="*/ 970093 w 4206653"/>
              <a:gd name="connsiteY82" fmla="*/ 3989448 h 4745608"/>
              <a:gd name="connsiteX83" fmla="*/ 766328 w 4206653"/>
              <a:gd name="connsiteY83" fmla="*/ 4131990 h 4745608"/>
              <a:gd name="connsiteX84" fmla="*/ 555808 w 4206653"/>
              <a:gd name="connsiteY84" fmla="*/ 4355688 h 4745608"/>
              <a:gd name="connsiteX85" fmla="*/ 785900 w 4206653"/>
              <a:gd name="connsiteY85" fmla="*/ 4017771 h 4745608"/>
              <a:gd name="connsiteX86" fmla="*/ 1130113 w 4206653"/>
              <a:gd name="connsiteY86" fmla="*/ 3817500 h 4745608"/>
              <a:gd name="connsiteX87" fmla="*/ 1278703 w 4206653"/>
              <a:gd name="connsiteY87" fmla="*/ 3726558 h 4745608"/>
              <a:gd name="connsiteX88" fmla="*/ 1269661 w 4206653"/>
              <a:gd name="connsiteY88" fmla="*/ 3390117 h 4745608"/>
              <a:gd name="connsiteX89" fmla="*/ 1309620 w 4206653"/>
              <a:gd name="connsiteY89" fmla="*/ 3169963 h 4745608"/>
              <a:gd name="connsiteX90" fmla="*/ 1393003 w 4206653"/>
              <a:gd name="connsiteY90" fmla="*/ 3052188 h 4745608"/>
              <a:gd name="connsiteX91" fmla="*/ 1080693 w 4206653"/>
              <a:gd name="connsiteY91" fmla="*/ 2984604 h 4745608"/>
              <a:gd name="connsiteX92" fmla="*/ 663453 w 4206653"/>
              <a:gd name="connsiteY92" fmla="*/ 3023360 h 4745608"/>
              <a:gd name="connsiteX93" fmla="*/ 235111 w 4206653"/>
              <a:gd name="connsiteY93" fmla="*/ 3217172 h 4745608"/>
              <a:gd name="connsiteX94" fmla="*/ 421453 w 4206653"/>
              <a:gd name="connsiteY94" fmla="*/ 3029328 h 4745608"/>
              <a:gd name="connsiteX95" fmla="*/ 627193 w 4206653"/>
              <a:gd name="connsiteY95" fmla="*/ 2926458 h 4745608"/>
              <a:gd name="connsiteX96" fmla="*/ 854480 w 4206653"/>
              <a:gd name="connsiteY96" fmla="*/ 2889178 h 4745608"/>
              <a:gd name="connsiteX97" fmla="*/ 1149272 w 4206653"/>
              <a:gd name="connsiteY97" fmla="*/ 2889676 h 4745608"/>
              <a:gd name="connsiteX98" fmla="*/ 1531894 w 4206653"/>
              <a:gd name="connsiteY98" fmla="*/ 2917507 h 4745608"/>
              <a:gd name="connsiteX99" fmla="*/ 1860559 w 4206653"/>
              <a:gd name="connsiteY99" fmla="*/ 2766431 h 4745608"/>
              <a:gd name="connsiteX100" fmla="*/ 1701613 w 4206653"/>
              <a:gd name="connsiteY100" fmla="*/ 2263518 h 4745608"/>
              <a:gd name="connsiteX101" fmla="*/ 1690183 w 4206653"/>
              <a:gd name="connsiteY101" fmla="*/ 1966338 h 4745608"/>
              <a:gd name="connsiteX102" fmla="*/ 1381991 w 4206653"/>
              <a:gd name="connsiteY102" fmla="*/ 1841604 h 4745608"/>
              <a:gd name="connsiteX103" fmla="*/ 1095823 w 4206653"/>
              <a:gd name="connsiteY103" fmla="*/ 1714878 h 4745608"/>
              <a:gd name="connsiteX104" fmla="*/ 746507 w 4206653"/>
              <a:gd name="connsiteY104" fmla="*/ 1626415 h 4745608"/>
              <a:gd name="connsiteX105" fmla="*/ 352873 w 4206653"/>
              <a:gd name="connsiteY105" fmla="*/ 1726308 h 4745608"/>
              <a:gd name="connsiteX106" fmla="*/ 113171 w 4206653"/>
              <a:gd name="connsiteY106" fmla="*/ 1763582 h 4745608"/>
              <a:gd name="connsiteX107" fmla="*/ 9973 w 4206653"/>
              <a:gd name="connsiteY107" fmla="*/ 1737738 h 4745608"/>
              <a:gd name="connsiteX108" fmla="*/ 348516 w 4206653"/>
              <a:gd name="connsiteY108" fmla="*/ 1643812 h 4745608"/>
              <a:gd name="connsiteX109" fmla="*/ 653097 w 4206653"/>
              <a:gd name="connsiteY109" fmla="*/ 1543920 h 4745608"/>
              <a:gd name="connsiteX110" fmla="*/ 1072963 w 4206653"/>
              <a:gd name="connsiteY110" fmla="*/ 1612008 h 4745608"/>
              <a:gd name="connsiteX111" fmla="*/ 1244413 w 4206653"/>
              <a:gd name="connsiteY111" fmla="*/ 1657728 h 4745608"/>
              <a:gd name="connsiteX112" fmla="*/ 1205766 w 4206653"/>
              <a:gd name="connsiteY112" fmla="*/ 1451988 h 4745608"/>
              <a:gd name="connsiteX113" fmla="*/ 1046313 w 4206653"/>
              <a:gd name="connsiteY113" fmla="*/ 815409 h 4745608"/>
              <a:gd name="connsiteX114" fmla="*/ 1221553 w 4206653"/>
              <a:gd name="connsiteY114" fmla="*/ 1211958 h 4745608"/>
              <a:gd name="connsiteX0" fmla="*/ 1221553 w 4206653"/>
              <a:gd name="connsiteY0" fmla="*/ 1211958 h 4745608"/>
              <a:gd name="connsiteX1" fmla="*/ 1343911 w 4206653"/>
              <a:gd name="connsiteY1" fmla="*/ 1559828 h 4745608"/>
              <a:gd name="connsiteX2" fmla="*/ 1553023 w 4206653"/>
              <a:gd name="connsiteY2" fmla="*/ 1657728 h 4745608"/>
              <a:gd name="connsiteX3" fmla="*/ 1907353 w 4206653"/>
              <a:gd name="connsiteY3" fmla="*/ 1680588 h 4745608"/>
              <a:gd name="connsiteX4" fmla="*/ 2021653 w 4206653"/>
              <a:gd name="connsiteY4" fmla="*/ 1543428 h 4745608"/>
              <a:gd name="connsiteX5" fmla="*/ 2124523 w 4206653"/>
              <a:gd name="connsiteY5" fmla="*/ 1291968 h 4745608"/>
              <a:gd name="connsiteX6" fmla="*/ 2124523 w 4206653"/>
              <a:gd name="connsiteY6" fmla="*/ 1120518 h 4745608"/>
              <a:gd name="connsiteX7" fmla="*/ 2068029 w 4206653"/>
              <a:gd name="connsiteY7" fmla="*/ 825325 h 4745608"/>
              <a:gd name="connsiteX8" fmla="*/ 2078803 w 4206653"/>
              <a:gd name="connsiteY8" fmla="*/ 777618 h 4745608"/>
              <a:gd name="connsiteX9" fmla="*/ 2170243 w 4206653"/>
              <a:gd name="connsiteY9" fmla="*/ 1086228 h 4745608"/>
              <a:gd name="connsiteX10" fmla="*/ 2215963 w 4206653"/>
              <a:gd name="connsiteY10" fmla="*/ 1269108 h 4745608"/>
              <a:gd name="connsiteX11" fmla="*/ 2284543 w 4206653"/>
              <a:gd name="connsiteY11" fmla="*/ 1303398 h 4745608"/>
              <a:gd name="connsiteX12" fmla="*/ 2330263 w 4206653"/>
              <a:gd name="connsiteY12" fmla="*/ 1166238 h 4745608"/>
              <a:gd name="connsiteX13" fmla="*/ 2467423 w 4206653"/>
              <a:gd name="connsiteY13" fmla="*/ 880488 h 4745608"/>
              <a:gd name="connsiteX14" fmla="*/ 2558863 w 4206653"/>
              <a:gd name="connsiteY14" fmla="*/ 640458 h 4745608"/>
              <a:gd name="connsiteX15" fmla="*/ 2616013 w 4206653"/>
              <a:gd name="connsiteY15" fmla="*/ 537588 h 4745608"/>
              <a:gd name="connsiteX16" fmla="*/ 2558863 w 4206653"/>
              <a:gd name="connsiteY16" fmla="*/ 789048 h 4745608"/>
              <a:gd name="connsiteX17" fmla="*/ 2444563 w 4206653"/>
              <a:gd name="connsiteY17" fmla="*/ 1097658 h 4745608"/>
              <a:gd name="connsiteX18" fmla="*/ 2375983 w 4206653"/>
              <a:gd name="connsiteY18" fmla="*/ 1406268 h 4745608"/>
              <a:gd name="connsiteX19" fmla="*/ 2558863 w 4206653"/>
              <a:gd name="connsiteY19" fmla="*/ 1577718 h 4745608"/>
              <a:gd name="connsiteX20" fmla="*/ 2878903 w 4206653"/>
              <a:gd name="connsiteY20" fmla="*/ 1657728 h 4745608"/>
              <a:gd name="connsiteX21" fmla="*/ 3187513 w 4206653"/>
              <a:gd name="connsiteY21" fmla="*/ 1657728 h 4745608"/>
              <a:gd name="connsiteX22" fmla="*/ 3370393 w 4206653"/>
              <a:gd name="connsiteY22" fmla="*/ 1566288 h 4745608"/>
              <a:gd name="connsiteX23" fmla="*/ 3488066 w 4206653"/>
              <a:gd name="connsiteY23" fmla="*/ 1246753 h 4745608"/>
              <a:gd name="connsiteX24" fmla="*/ 3495138 w 4206653"/>
              <a:gd name="connsiteY24" fmla="*/ 1115548 h 4745608"/>
              <a:gd name="connsiteX25" fmla="*/ 3493650 w 4206653"/>
              <a:gd name="connsiteY25" fmla="*/ 1063976 h 4745608"/>
              <a:gd name="connsiteX26" fmla="*/ 3450403 w 4206653"/>
              <a:gd name="connsiteY26" fmla="*/ 777618 h 4745608"/>
              <a:gd name="connsiteX27" fmla="*/ 3119893 w 4206653"/>
              <a:gd name="connsiteY27" fmla="*/ 321571 h 4745608"/>
              <a:gd name="connsiteX28" fmla="*/ 3497351 w 4206653"/>
              <a:gd name="connsiteY28" fmla="*/ 674883 h 4745608"/>
              <a:gd name="connsiteX29" fmla="*/ 3759013 w 4206653"/>
              <a:gd name="connsiteY29" fmla="*/ 571878 h 4745608"/>
              <a:gd name="connsiteX30" fmla="*/ 3999043 w 4206653"/>
              <a:gd name="connsiteY30" fmla="*/ 91818 h 4745608"/>
              <a:gd name="connsiteX31" fmla="*/ 4033333 w 4206653"/>
              <a:gd name="connsiteY31" fmla="*/ 11808 h 4745608"/>
              <a:gd name="connsiteX32" fmla="*/ 3984569 w 4206653"/>
              <a:gd name="connsiteY32" fmla="*/ 247366 h 4745608"/>
              <a:gd name="connsiteX33" fmla="*/ 3812791 w 4206653"/>
              <a:gd name="connsiteY33" fmla="*/ 647417 h 4745608"/>
              <a:gd name="connsiteX34" fmla="*/ 3592906 w 4206653"/>
              <a:gd name="connsiteY34" fmla="*/ 811408 h 4745608"/>
              <a:gd name="connsiteX35" fmla="*/ 3604425 w 4206653"/>
              <a:gd name="connsiteY35" fmla="*/ 999253 h 4745608"/>
              <a:gd name="connsiteX36" fmla="*/ 3872985 w 4206653"/>
              <a:gd name="connsiteY36" fmla="*/ 881976 h 4745608"/>
              <a:gd name="connsiteX37" fmla="*/ 4200754 w 4206653"/>
              <a:gd name="connsiteY37" fmla="*/ 774136 h 4745608"/>
              <a:gd name="connsiteX38" fmla="*/ 4064251 w 4206653"/>
              <a:gd name="connsiteY38" fmla="*/ 847195 h 4745608"/>
              <a:gd name="connsiteX39" fmla="*/ 3818880 w 4206653"/>
              <a:gd name="connsiteY39" fmla="*/ 991305 h 4745608"/>
              <a:gd name="connsiteX40" fmla="*/ 3658531 w 4206653"/>
              <a:gd name="connsiteY40" fmla="*/ 1093178 h 4745608"/>
              <a:gd name="connsiteX41" fmla="*/ 3622838 w 4206653"/>
              <a:gd name="connsiteY41" fmla="*/ 1221401 h 4745608"/>
              <a:gd name="connsiteX42" fmla="*/ 3577446 w 4206653"/>
              <a:gd name="connsiteY42" fmla="*/ 1500691 h 4745608"/>
              <a:gd name="connsiteX43" fmla="*/ 3461833 w 4206653"/>
              <a:gd name="connsiteY43" fmla="*/ 1726308 h 4745608"/>
              <a:gd name="connsiteX44" fmla="*/ 3278953 w 4206653"/>
              <a:gd name="connsiteY44" fmla="*/ 2034918 h 4745608"/>
              <a:gd name="connsiteX45" fmla="*/ 3288742 w 4206653"/>
              <a:gd name="connsiteY45" fmla="*/ 2273460 h 4745608"/>
              <a:gd name="connsiteX46" fmla="*/ 3434288 w 4206653"/>
              <a:gd name="connsiteY46" fmla="*/ 2417577 h 4745608"/>
              <a:gd name="connsiteX47" fmla="*/ 3781217 w 4206653"/>
              <a:gd name="connsiteY47" fmla="*/ 2618845 h 4745608"/>
              <a:gd name="connsiteX48" fmla="*/ 4079053 w 4206653"/>
              <a:gd name="connsiteY48" fmla="*/ 2777868 h 4745608"/>
              <a:gd name="connsiteX49" fmla="*/ 4079053 w 4206653"/>
              <a:gd name="connsiteY49" fmla="*/ 2880738 h 4745608"/>
              <a:gd name="connsiteX50" fmla="*/ 3770443 w 4206653"/>
              <a:gd name="connsiteY50" fmla="*/ 2869308 h 4745608"/>
              <a:gd name="connsiteX51" fmla="*/ 3404683 w 4206653"/>
              <a:gd name="connsiteY51" fmla="*/ 2732148 h 4745608"/>
              <a:gd name="connsiteX52" fmla="*/ 3084643 w 4206653"/>
              <a:gd name="connsiteY52" fmla="*/ 2663568 h 4745608"/>
              <a:gd name="connsiteX53" fmla="*/ 2995919 w 4206653"/>
              <a:gd name="connsiteY53" fmla="*/ 2782832 h 4745608"/>
              <a:gd name="connsiteX54" fmla="*/ 2832855 w 4206653"/>
              <a:gd name="connsiteY54" fmla="*/ 2930924 h 4745608"/>
              <a:gd name="connsiteX55" fmla="*/ 2820111 w 4206653"/>
              <a:gd name="connsiteY55" fmla="*/ 3026344 h 4745608"/>
              <a:gd name="connsiteX56" fmla="*/ 2959241 w 4206653"/>
              <a:gd name="connsiteY56" fmla="*/ 3167976 h 4745608"/>
              <a:gd name="connsiteX57" fmla="*/ 3176083 w 4206653"/>
              <a:gd name="connsiteY57" fmla="*/ 3269358 h 4745608"/>
              <a:gd name="connsiteX58" fmla="*/ 3388239 w 4206653"/>
              <a:gd name="connsiteY58" fmla="*/ 3442290 h 4745608"/>
              <a:gd name="connsiteX59" fmla="*/ 3212014 w 4206653"/>
              <a:gd name="connsiteY59" fmla="*/ 3336948 h 4745608"/>
              <a:gd name="connsiteX60" fmla="*/ 3004633 w 4206653"/>
              <a:gd name="connsiteY60" fmla="*/ 3276814 h 4745608"/>
              <a:gd name="connsiteX61" fmla="*/ 2771676 w 4206653"/>
              <a:gd name="connsiteY61" fmla="*/ 3166987 h 4745608"/>
              <a:gd name="connsiteX62" fmla="*/ 2638873 w 4206653"/>
              <a:gd name="connsiteY62" fmla="*/ 3097908 h 4745608"/>
              <a:gd name="connsiteX63" fmla="*/ 2570293 w 4206653"/>
              <a:gd name="connsiteY63" fmla="*/ 3109338 h 4745608"/>
              <a:gd name="connsiteX64" fmla="*/ 2525557 w 4206653"/>
              <a:gd name="connsiteY64" fmla="*/ 3326508 h 4745608"/>
              <a:gd name="connsiteX65" fmla="*/ 2584349 w 4206653"/>
              <a:gd name="connsiteY65" fmla="*/ 3577470 h 4745608"/>
              <a:gd name="connsiteX66" fmla="*/ 2663703 w 4206653"/>
              <a:gd name="connsiteY66" fmla="*/ 3996904 h 4745608"/>
              <a:gd name="connsiteX67" fmla="*/ 2633113 w 4206653"/>
              <a:gd name="connsiteY67" fmla="*/ 4192703 h 4745608"/>
              <a:gd name="connsiteX68" fmla="*/ 2539703 w 4206653"/>
              <a:gd name="connsiteY68" fmla="*/ 4455574 h 4745608"/>
              <a:gd name="connsiteX69" fmla="*/ 2595212 w 4206653"/>
              <a:gd name="connsiteY69" fmla="*/ 3945217 h 4745608"/>
              <a:gd name="connsiteX70" fmla="*/ 2481240 w 4206653"/>
              <a:gd name="connsiteY70" fmla="*/ 3566538 h 4745608"/>
              <a:gd name="connsiteX71" fmla="*/ 2307403 w 4206653"/>
              <a:gd name="connsiteY71" fmla="*/ 3166488 h 4745608"/>
              <a:gd name="connsiteX72" fmla="*/ 2261683 w 4206653"/>
              <a:gd name="connsiteY72" fmla="*/ 3063618 h 4745608"/>
              <a:gd name="connsiteX73" fmla="*/ 2078803 w 4206653"/>
              <a:gd name="connsiteY73" fmla="*/ 2949318 h 4745608"/>
              <a:gd name="connsiteX74" fmla="*/ 1824299 w 4206653"/>
              <a:gd name="connsiteY74" fmla="*/ 3002494 h 4745608"/>
              <a:gd name="connsiteX75" fmla="*/ 1412162 w 4206653"/>
              <a:gd name="connsiteY75" fmla="*/ 3235573 h 4745608"/>
              <a:gd name="connsiteX76" fmla="*/ 1381573 w 4206653"/>
              <a:gd name="connsiteY76" fmla="*/ 3680838 h 4745608"/>
              <a:gd name="connsiteX77" fmla="*/ 1340867 w 4206653"/>
              <a:gd name="connsiteY77" fmla="*/ 3980504 h 4745608"/>
              <a:gd name="connsiteX78" fmla="*/ 1197619 w 4206653"/>
              <a:gd name="connsiteY78" fmla="*/ 4738831 h 4745608"/>
              <a:gd name="connsiteX79" fmla="*/ 1220896 w 4206653"/>
              <a:gd name="connsiteY79" fmla="*/ 4338309 h 4745608"/>
              <a:gd name="connsiteX80" fmla="*/ 1242772 w 4206653"/>
              <a:gd name="connsiteY80" fmla="*/ 4080888 h 4745608"/>
              <a:gd name="connsiteX81" fmla="*/ 1198693 w 4206653"/>
              <a:gd name="connsiteY81" fmla="*/ 3909438 h 4745608"/>
              <a:gd name="connsiteX82" fmla="*/ 970093 w 4206653"/>
              <a:gd name="connsiteY82" fmla="*/ 3989448 h 4745608"/>
              <a:gd name="connsiteX83" fmla="*/ 766328 w 4206653"/>
              <a:gd name="connsiteY83" fmla="*/ 4131990 h 4745608"/>
              <a:gd name="connsiteX84" fmla="*/ 555808 w 4206653"/>
              <a:gd name="connsiteY84" fmla="*/ 4355688 h 4745608"/>
              <a:gd name="connsiteX85" fmla="*/ 785900 w 4206653"/>
              <a:gd name="connsiteY85" fmla="*/ 4017771 h 4745608"/>
              <a:gd name="connsiteX86" fmla="*/ 1130113 w 4206653"/>
              <a:gd name="connsiteY86" fmla="*/ 3817500 h 4745608"/>
              <a:gd name="connsiteX87" fmla="*/ 1278703 w 4206653"/>
              <a:gd name="connsiteY87" fmla="*/ 3726558 h 4745608"/>
              <a:gd name="connsiteX88" fmla="*/ 1269661 w 4206653"/>
              <a:gd name="connsiteY88" fmla="*/ 3390117 h 4745608"/>
              <a:gd name="connsiteX89" fmla="*/ 1309620 w 4206653"/>
              <a:gd name="connsiteY89" fmla="*/ 3169963 h 4745608"/>
              <a:gd name="connsiteX90" fmla="*/ 1393003 w 4206653"/>
              <a:gd name="connsiteY90" fmla="*/ 3052188 h 4745608"/>
              <a:gd name="connsiteX91" fmla="*/ 1080693 w 4206653"/>
              <a:gd name="connsiteY91" fmla="*/ 2984604 h 4745608"/>
              <a:gd name="connsiteX92" fmla="*/ 663453 w 4206653"/>
              <a:gd name="connsiteY92" fmla="*/ 3023360 h 4745608"/>
              <a:gd name="connsiteX93" fmla="*/ 235111 w 4206653"/>
              <a:gd name="connsiteY93" fmla="*/ 3217172 h 4745608"/>
              <a:gd name="connsiteX94" fmla="*/ 421453 w 4206653"/>
              <a:gd name="connsiteY94" fmla="*/ 3029328 h 4745608"/>
              <a:gd name="connsiteX95" fmla="*/ 627193 w 4206653"/>
              <a:gd name="connsiteY95" fmla="*/ 2926458 h 4745608"/>
              <a:gd name="connsiteX96" fmla="*/ 854480 w 4206653"/>
              <a:gd name="connsiteY96" fmla="*/ 2889178 h 4745608"/>
              <a:gd name="connsiteX97" fmla="*/ 1149272 w 4206653"/>
              <a:gd name="connsiteY97" fmla="*/ 2889676 h 4745608"/>
              <a:gd name="connsiteX98" fmla="*/ 1531894 w 4206653"/>
              <a:gd name="connsiteY98" fmla="*/ 2917507 h 4745608"/>
              <a:gd name="connsiteX99" fmla="*/ 1860559 w 4206653"/>
              <a:gd name="connsiteY99" fmla="*/ 2766431 h 4745608"/>
              <a:gd name="connsiteX100" fmla="*/ 1701613 w 4206653"/>
              <a:gd name="connsiteY100" fmla="*/ 2263518 h 4745608"/>
              <a:gd name="connsiteX101" fmla="*/ 1690183 w 4206653"/>
              <a:gd name="connsiteY101" fmla="*/ 1966338 h 4745608"/>
              <a:gd name="connsiteX102" fmla="*/ 1381991 w 4206653"/>
              <a:gd name="connsiteY102" fmla="*/ 1841604 h 4745608"/>
              <a:gd name="connsiteX103" fmla="*/ 1095823 w 4206653"/>
              <a:gd name="connsiteY103" fmla="*/ 1714878 h 4745608"/>
              <a:gd name="connsiteX104" fmla="*/ 746507 w 4206653"/>
              <a:gd name="connsiteY104" fmla="*/ 1626415 h 4745608"/>
              <a:gd name="connsiteX105" fmla="*/ 352873 w 4206653"/>
              <a:gd name="connsiteY105" fmla="*/ 1726308 h 4745608"/>
              <a:gd name="connsiteX106" fmla="*/ 113171 w 4206653"/>
              <a:gd name="connsiteY106" fmla="*/ 1763582 h 4745608"/>
              <a:gd name="connsiteX107" fmla="*/ 9973 w 4206653"/>
              <a:gd name="connsiteY107" fmla="*/ 1737738 h 4745608"/>
              <a:gd name="connsiteX108" fmla="*/ 348516 w 4206653"/>
              <a:gd name="connsiteY108" fmla="*/ 1643812 h 4745608"/>
              <a:gd name="connsiteX109" fmla="*/ 653097 w 4206653"/>
              <a:gd name="connsiteY109" fmla="*/ 1543920 h 4745608"/>
              <a:gd name="connsiteX110" fmla="*/ 1072963 w 4206653"/>
              <a:gd name="connsiteY110" fmla="*/ 1612008 h 4745608"/>
              <a:gd name="connsiteX111" fmla="*/ 1244413 w 4206653"/>
              <a:gd name="connsiteY111" fmla="*/ 1657728 h 4745608"/>
              <a:gd name="connsiteX112" fmla="*/ 1205766 w 4206653"/>
              <a:gd name="connsiteY112" fmla="*/ 1451988 h 4745608"/>
              <a:gd name="connsiteX113" fmla="*/ 1046313 w 4206653"/>
              <a:gd name="connsiteY113" fmla="*/ 815409 h 4745608"/>
              <a:gd name="connsiteX114" fmla="*/ 1221553 w 4206653"/>
              <a:gd name="connsiteY114" fmla="*/ 1211958 h 4745608"/>
              <a:gd name="connsiteX0" fmla="*/ 1221553 w 4206653"/>
              <a:gd name="connsiteY0" fmla="*/ 1211958 h 4745608"/>
              <a:gd name="connsiteX1" fmla="*/ 1343911 w 4206653"/>
              <a:gd name="connsiteY1" fmla="*/ 1559828 h 4745608"/>
              <a:gd name="connsiteX2" fmla="*/ 1553023 w 4206653"/>
              <a:gd name="connsiteY2" fmla="*/ 1657728 h 4745608"/>
              <a:gd name="connsiteX3" fmla="*/ 1907353 w 4206653"/>
              <a:gd name="connsiteY3" fmla="*/ 1680588 h 4745608"/>
              <a:gd name="connsiteX4" fmla="*/ 2021653 w 4206653"/>
              <a:gd name="connsiteY4" fmla="*/ 1543428 h 4745608"/>
              <a:gd name="connsiteX5" fmla="*/ 2124523 w 4206653"/>
              <a:gd name="connsiteY5" fmla="*/ 1291968 h 4745608"/>
              <a:gd name="connsiteX6" fmla="*/ 2124523 w 4206653"/>
              <a:gd name="connsiteY6" fmla="*/ 1120518 h 4745608"/>
              <a:gd name="connsiteX7" fmla="*/ 2068029 w 4206653"/>
              <a:gd name="connsiteY7" fmla="*/ 825325 h 4745608"/>
              <a:gd name="connsiteX8" fmla="*/ 2078803 w 4206653"/>
              <a:gd name="connsiteY8" fmla="*/ 777618 h 4745608"/>
              <a:gd name="connsiteX9" fmla="*/ 2170243 w 4206653"/>
              <a:gd name="connsiteY9" fmla="*/ 1086228 h 4745608"/>
              <a:gd name="connsiteX10" fmla="*/ 2215963 w 4206653"/>
              <a:gd name="connsiteY10" fmla="*/ 1269108 h 4745608"/>
              <a:gd name="connsiteX11" fmla="*/ 2284543 w 4206653"/>
              <a:gd name="connsiteY11" fmla="*/ 1303398 h 4745608"/>
              <a:gd name="connsiteX12" fmla="*/ 2330263 w 4206653"/>
              <a:gd name="connsiteY12" fmla="*/ 1166238 h 4745608"/>
              <a:gd name="connsiteX13" fmla="*/ 2467423 w 4206653"/>
              <a:gd name="connsiteY13" fmla="*/ 880488 h 4745608"/>
              <a:gd name="connsiteX14" fmla="*/ 2558863 w 4206653"/>
              <a:gd name="connsiteY14" fmla="*/ 640458 h 4745608"/>
              <a:gd name="connsiteX15" fmla="*/ 2616013 w 4206653"/>
              <a:gd name="connsiteY15" fmla="*/ 537588 h 4745608"/>
              <a:gd name="connsiteX16" fmla="*/ 2558863 w 4206653"/>
              <a:gd name="connsiteY16" fmla="*/ 789048 h 4745608"/>
              <a:gd name="connsiteX17" fmla="*/ 2444563 w 4206653"/>
              <a:gd name="connsiteY17" fmla="*/ 1097658 h 4745608"/>
              <a:gd name="connsiteX18" fmla="*/ 2375983 w 4206653"/>
              <a:gd name="connsiteY18" fmla="*/ 1406268 h 4745608"/>
              <a:gd name="connsiteX19" fmla="*/ 2558863 w 4206653"/>
              <a:gd name="connsiteY19" fmla="*/ 1577718 h 4745608"/>
              <a:gd name="connsiteX20" fmla="*/ 2878903 w 4206653"/>
              <a:gd name="connsiteY20" fmla="*/ 1657728 h 4745608"/>
              <a:gd name="connsiteX21" fmla="*/ 3187513 w 4206653"/>
              <a:gd name="connsiteY21" fmla="*/ 1657728 h 4745608"/>
              <a:gd name="connsiteX22" fmla="*/ 3370393 w 4206653"/>
              <a:gd name="connsiteY22" fmla="*/ 1566288 h 4745608"/>
              <a:gd name="connsiteX23" fmla="*/ 3488066 w 4206653"/>
              <a:gd name="connsiteY23" fmla="*/ 1246753 h 4745608"/>
              <a:gd name="connsiteX24" fmla="*/ 3495138 w 4206653"/>
              <a:gd name="connsiteY24" fmla="*/ 1115548 h 4745608"/>
              <a:gd name="connsiteX25" fmla="*/ 3493650 w 4206653"/>
              <a:gd name="connsiteY25" fmla="*/ 1063976 h 4745608"/>
              <a:gd name="connsiteX26" fmla="*/ 3450403 w 4206653"/>
              <a:gd name="connsiteY26" fmla="*/ 777618 h 4745608"/>
              <a:gd name="connsiteX27" fmla="*/ 3119893 w 4206653"/>
              <a:gd name="connsiteY27" fmla="*/ 321571 h 4745608"/>
              <a:gd name="connsiteX28" fmla="*/ 3497351 w 4206653"/>
              <a:gd name="connsiteY28" fmla="*/ 674883 h 4745608"/>
              <a:gd name="connsiteX29" fmla="*/ 3759013 w 4206653"/>
              <a:gd name="connsiteY29" fmla="*/ 571878 h 4745608"/>
              <a:gd name="connsiteX30" fmla="*/ 3999043 w 4206653"/>
              <a:gd name="connsiteY30" fmla="*/ 91818 h 4745608"/>
              <a:gd name="connsiteX31" fmla="*/ 4033333 w 4206653"/>
              <a:gd name="connsiteY31" fmla="*/ 11808 h 4745608"/>
              <a:gd name="connsiteX32" fmla="*/ 3984569 w 4206653"/>
              <a:gd name="connsiteY32" fmla="*/ 247366 h 4745608"/>
              <a:gd name="connsiteX33" fmla="*/ 3812791 w 4206653"/>
              <a:gd name="connsiteY33" fmla="*/ 647417 h 4745608"/>
              <a:gd name="connsiteX34" fmla="*/ 3592906 w 4206653"/>
              <a:gd name="connsiteY34" fmla="*/ 811408 h 4745608"/>
              <a:gd name="connsiteX35" fmla="*/ 3604425 w 4206653"/>
              <a:gd name="connsiteY35" fmla="*/ 999253 h 4745608"/>
              <a:gd name="connsiteX36" fmla="*/ 3872985 w 4206653"/>
              <a:gd name="connsiteY36" fmla="*/ 881976 h 4745608"/>
              <a:gd name="connsiteX37" fmla="*/ 4200754 w 4206653"/>
              <a:gd name="connsiteY37" fmla="*/ 774136 h 4745608"/>
              <a:gd name="connsiteX38" fmla="*/ 4064251 w 4206653"/>
              <a:gd name="connsiteY38" fmla="*/ 847195 h 4745608"/>
              <a:gd name="connsiteX39" fmla="*/ 3818880 w 4206653"/>
              <a:gd name="connsiteY39" fmla="*/ 991305 h 4745608"/>
              <a:gd name="connsiteX40" fmla="*/ 3658531 w 4206653"/>
              <a:gd name="connsiteY40" fmla="*/ 1093178 h 4745608"/>
              <a:gd name="connsiteX41" fmla="*/ 3622838 w 4206653"/>
              <a:gd name="connsiteY41" fmla="*/ 1221401 h 4745608"/>
              <a:gd name="connsiteX42" fmla="*/ 3577446 w 4206653"/>
              <a:gd name="connsiteY42" fmla="*/ 1500691 h 4745608"/>
              <a:gd name="connsiteX43" fmla="*/ 3461833 w 4206653"/>
              <a:gd name="connsiteY43" fmla="*/ 1726308 h 4745608"/>
              <a:gd name="connsiteX44" fmla="*/ 3278953 w 4206653"/>
              <a:gd name="connsiteY44" fmla="*/ 2034918 h 4745608"/>
              <a:gd name="connsiteX45" fmla="*/ 3288742 w 4206653"/>
              <a:gd name="connsiteY45" fmla="*/ 2273460 h 4745608"/>
              <a:gd name="connsiteX46" fmla="*/ 3434288 w 4206653"/>
              <a:gd name="connsiteY46" fmla="*/ 2417577 h 4745608"/>
              <a:gd name="connsiteX47" fmla="*/ 3781217 w 4206653"/>
              <a:gd name="connsiteY47" fmla="*/ 2618845 h 4745608"/>
              <a:gd name="connsiteX48" fmla="*/ 4079053 w 4206653"/>
              <a:gd name="connsiteY48" fmla="*/ 2777868 h 4745608"/>
              <a:gd name="connsiteX49" fmla="*/ 4079053 w 4206653"/>
              <a:gd name="connsiteY49" fmla="*/ 2880738 h 4745608"/>
              <a:gd name="connsiteX50" fmla="*/ 4070190 w 4206653"/>
              <a:gd name="connsiteY50" fmla="*/ 3021367 h 4745608"/>
              <a:gd name="connsiteX51" fmla="*/ 3404683 w 4206653"/>
              <a:gd name="connsiteY51" fmla="*/ 2732148 h 4745608"/>
              <a:gd name="connsiteX52" fmla="*/ 3084643 w 4206653"/>
              <a:gd name="connsiteY52" fmla="*/ 2663568 h 4745608"/>
              <a:gd name="connsiteX53" fmla="*/ 2995919 w 4206653"/>
              <a:gd name="connsiteY53" fmla="*/ 2782832 h 4745608"/>
              <a:gd name="connsiteX54" fmla="*/ 2832855 w 4206653"/>
              <a:gd name="connsiteY54" fmla="*/ 2930924 h 4745608"/>
              <a:gd name="connsiteX55" fmla="*/ 2820111 w 4206653"/>
              <a:gd name="connsiteY55" fmla="*/ 3026344 h 4745608"/>
              <a:gd name="connsiteX56" fmla="*/ 2959241 w 4206653"/>
              <a:gd name="connsiteY56" fmla="*/ 3167976 h 4745608"/>
              <a:gd name="connsiteX57" fmla="*/ 3176083 w 4206653"/>
              <a:gd name="connsiteY57" fmla="*/ 3269358 h 4745608"/>
              <a:gd name="connsiteX58" fmla="*/ 3388239 w 4206653"/>
              <a:gd name="connsiteY58" fmla="*/ 3442290 h 4745608"/>
              <a:gd name="connsiteX59" fmla="*/ 3212014 w 4206653"/>
              <a:gd name="connsiteY59" fmla="*/ 3336948 h 4745608"/>
              <a:gd name="connsiteX60" fmla="*/ 3004633 w 4206653"/>
              <a:gd name="connsiteY60" fmla="*/ 3276814 h 4745608"/>
              <a:gd name="connsiteX61" fmla="*/ 2771676 w 4206653"/>
              <a:gd name="connsiteY61" fmla="*/ 3166987 h 4745608"/>
              <a:gd name="connsiteX62" fmla="*/ 2638873 w 4206653"/>
              <a:gd name="connsiteY62" fmla="*/ 3097908 h 4745608"/>
              <a:gd name="connsiteX63" fmla="*/ 2570293 w 4206653"/>
              <a:gd name="connsiteY63" fmla="*/ 3109338 h 4745608"/>
              <a:gd name="connsiteX64" fmla="*/ 2525557 w 4206653"/>
              <a:gd name="connsiteY64" fmla="*/ 3326508 h 4745608"/>
              <a:gd name="connsiteX65" fmla="*/ 2584349 w 4206653"/>
              <a:gd name="connsiteY65" fmla="*/ 3577470 h 4745608"/>
              <a:gd name="connsiteX66" fmla="*/ 2663703 w 4206653"/>
              <a:gd name="connsiteY66" fmla="*/ 3996904 h 4745608"/>
              <a:gd name="connsiteX67" fmla="*/ 2633113 w 4206653"/>
              <a:gd name="connsiteY67" fmla="*/ 4192703 h 4745608"/>
              <a:gd name="connsiteX68" fmla="*/ 2539703 w 4206653"/>
              <a:gd name="connsiteY68" fmla="*/ 4455574 h 4745608"/>
              <a:gd name="connsiteX69" fmla="*/ 2595212 w 4206653"/>
              <a:gd name="connsiteY69" fmla="*/ 3945217 h 4745608"/>
              <a:gd name="connsiteX70" fmla="*/ 2481240 w 4206653"/>
              <a:gd name="connsiteY70" fmla="*/ 3566538 h 4745608"/>
              <a:gd name="connsiteX71" fmla="*/ 2307403 w 4206653"/>
              <a:gd name="connsiteY71" fmla="*/ 3166488 h 4745608"/>
              <a:gd name="connsiteX72" fmla="*/ 2261683 w 4206653"/>
              <a:gd name="connsiteY72" fmla="*/ 3063618 h 4745608"/>
              <a:gd name="connsiteX73" fmla="*/ 2078803 w 4206653"/>
              <a:gd name="connsiteY73" fmla="*/ 2949318 h 4745608"/>
              <a:gd name="connsiteX74" fmla="*/ 1824299 w 4206653"/>
              <a:gd name="connsiteY74" fmla="*/ 3002494 h 4745608"/>
              <a:gd name="connsiteX75" fmla="*/ 1412162 w 4206653"/>
              <a:gd name="connsiteY75" fmla="*/ 3235573 h 4745608"/>
              <a:gd name="connsiteX76" fmla="*/ 1381573 w 4206653"/>
              <a:gd name="connsiteY76" fmla="*/ 3680838 h 4745608"/>
              <a:gd name="connsiteX77" fmla="*/ 1340867 w 4206653"/>
              <a:gd name="connsiteY77" fmla="*/ 3980504 h 4745608"/>
              <a:gd name="connsiteX78" fmla="*/ 1197619 w 4206653"/>
              <a:gd name="connsiteY78" fmla="*/ 4738831 h 4745608"/>
              <a:gd name="connsiteX79" fmla="*/ 1220896 w 4206653"/>
              <a:gd name="connsiteY79" fmla="*/ 4338309 h 4745608"/>
              <a:gd name="connsiteX80" fmla="*/ 1242772 w 4206653"/>
              <a:gd name="connsiteY80" fmla="*/ 4080888 h 4745608"/>
              <a:gd name="connsiteX81" fmla="*/ 1198693 w 4206653"/>
              <a:gd name="connsiteY81" fmla="*/ 3909438 h 4745608"/>
              <a:gd name="connsiteX82" fmla="*/ 970093 w 4206653"/>
              <a:gd name="connsiteY82" fmla="*/ 3989448 h 4745608"/>
              <a:gd name="connsiteX83" fmla="*/ 766328 w 4206653"/>
              <a:gd name="connsiteY83" fmla="*/ 4131990 h 4745608"/>
              <a:gd name="connsiteX84" fmla="*/ 555808 w 4206653"/>
              <a:gd name="connsiteY84" fmla="*/ 4355688 h 4745608"/>
              <a:gd name="connsiteX85" fmla="*/ 785900 w 4206653"/>
              <a:gd name="connsiteY85" fmla="*/ 4017771 h 4745608"/>
              <a:gd name="connsiteX86" fmla="*/ 1130113 w 4206653"/>
              <a:gd name="connsiteY86" fmla="*/ 3817500 h 4745608"/>
              <a:gd name="connsiteX87" fmla="*/ 1278703 w 4206653"/>
              <a:gd name="connsiteY87" fmla="*/ 3726558 h 4745608"/>
              <a:gd name="connsiteX88" fmla="*/ 1269661 w 4206653"/>
              <a:gd name="connsiteY88" fmla="*/ 3390117 h 4745608"/>
              <a:gd name="connsiteX89" fmla="*/ 1309620 w 4206653"/>
              <a:gd name="connsiteY89" fmla="*/ 3169963 h 4745608"/>
              <a:gd name="connsiteX90" fmla="*/ 1393003 w 4206653"/>
              <a:gd name="connsiteY90" fmla="*/ 3052188 h 4745608"/>
              <a:gd name="connsiteX91" fmla="*/ 1080693 w 4206653"/>
              <a:gd name="connsiteY91" fmla="*/ 2984604 h 4745608"/>
              <a:gd name="connsiteX92" fmla="*/ 663453 w 4206653"/>
              <a:gd name="connsiteY92" fmla="*/ 3023360 h 4745608"/>
              <a:gd name="connsiteX93" fmla="*/ 235111 w 4206653"/>
              <a:gd name="connsiteY93" fmla="*/ 3217172 h 4745608"/>
              <a:gd name="connsiteX94" fmla="*/ 421453 w 4206653"/>
              <a:gd name="connsiteY94" fmla="*/ 3029328 h 4745608"/>
              <a:gd name="connsiteX95" fmla="*/ 627193 w 4206653"/>
              <a:gd name="connsiteY95" fmla="*/ 2926458 h 4745608"/>
              <a:gd name="connsiteX96" fmla="*/ 854480 w 4206653"/>
              <a:gd name="connsiteY96" fmla="*/ 2889178 h 4745608"/>
              <a:gd name="connsiteX97" fmla="*/ 1149272 w 4206653"/>
              <a:gd name="connsiteY97" fmla="*/ 2889676 h 4745608"/>
              <a:gd name="connsiteX98" fmla="*/ 1531894 w 4206653"/>
              <a:gd name="connsiteY98" fmla="*/ 2917507 h 4745608"/>
              <a:gd name="connsiteX99" fmla="*/ 1860559 w 4206653"/>
              <a:gd name="connsiteY99" fmla="*/ 2766431 h 4745608"/>
              <a:gd name="connsiteX100" fmla="*/ 1701613 w 4206653"/>
              <a:gd name="connsiteY100" fmla="*/ 2263518 h 4745608"/>
              <a:gd name="connsiteX101" fmla="*/ 1690183 w 4206653"/>
              <a:gd name="connsiteY101" fmla="*/ 1966338 h 4745608"/>
              <a:gd name="connsiteX102" fmla="*/ 1381991 w 4206653"/>
              <a:gd name="connsiteY102" fmla="*/ 1841604 h 4745608"/>
              <a:gd name="connsiteX103" fmla="*/ 1095823 w 4206653"/>
              <a:gd name="connsiteY103" fmla="*/ 1714878 h 4745608"/>
              <a:gd name="connsiteX104" fmla="*/ 746507 w 4206653"/>
              <a:gd name="connsiteY104" fmla="*/ 1626415 h 4745608"/>
              <a:gd name="connsiteX105" fmla="*/ 352873 w 4206653"/>
              <a:gd name="connsiteY105" fmla="*/ 1726308 h 4745608"/>
              <a:gd name="connsiteX106" fmla="*/ 113171 w 4206653"/>
              <a:gd name="connsiteY106" fmla="*/ 1763582 h 4745608"/>
              <a:gd name="connsiteX107" fmla="*/ 9973 w 4206653"/>
              <a:gd name="connsiteY107" fmla="*/ 1737738 h 4745608"/>
              <a:gd name="connsiteX108" fmla="*/ 348516 w 4206653"/>
              <a:gd name="connsiteY108" fmla="*/ 1643812 h 4745608"/>
              <a:gd name="connsiteX109" fmla="*/ 653097 w 4206653"/>
              <a:gd name="connsiteY109" fmla="*/ 1543920 h 4745608"/>
              <a:gd name="connsiteX110" fmla="*/ 1072963 w 4206653"/>
              <a:gd name="connsiteY110" fmla="*/ 1612008 h 4745608"/>
              <a:gd name="connsiteX111" fmla="*/ 1244413 w 4206653"/>
              <a:gd name="connsiteY111" fmla="*/ 1657728 h 4745608"/>
              <a:gd name="connsiteX112" fmla="*/ 1205766 w 4206653"/>
              <a:gd name="connsiteY112" fmla="*/ 1451988 h 4745608"/>
              <a:gd name="connsiteX113" fmla="*/ 1046313 w 4206653"/>
              <a:gd name="connsiteY113" fmla="*/ 815409 h 4745608"/>
              <a:gd name="connsiteX114" fmla="*/ 1221553 w 4206653"/>
              <a:gd name="connsiteY114" fmla="*/ 1211958 h 4745608"/>
              <a:gd name="connsiteX0" fmla="*/ 1221553 w 4560132"/>
              <a:gd name="connsiteY0" fmla="*/ 1211958 h 4745608"/>
              <a:gd name="connsiteX1" fmla="*/ 1343911 w 4560132"/>
              <a:gd name="connsiteY1" fmla="*/ 1559828 h 4745608"/>
              <a:gd name="connsiteX2" fmla="*/ 1553023 w 4560132"/>
              <a:gd name="connsiteY2" fmla="*/ 1657728 h 4745608"/>
              <a:gd name="connsiteX3" fmla="*/ 1907353 w 4560132"/>
              <a:gd name="connsiteY3" fmla="*/ 1680588 h 4745608"/>
              <a:gd name="connsiteX4" fmla="*/ 2021653 w 4560132"/>
              <a:gd name="connsiteY4" fmla="*/ 1543428 h 4745608"/>
              <a:gd name="connsiteX5" fmla="*/ 2124523 w 4560132"/>
              <a:gd name="connsiteY5" fmla="*/ 1291968 h 4745608"/>
              <a:gd name="connsiteX6" fmla="*/ 2124523 w 4560132"/>
              <a:gd name="connsiteY6" fmla="*/ 1120518 h 4745608"/>
              <a:gd name="connsiteX7" fmla="*/ 2068029 w 4560132"/>
              <a:gd name="connsiteY7" fmla="*/ 825325 h 4745608"/>
              <a:gd name="connsiteX8" fmla="*/ 2078803 w 4560132"/>
              <a:gd name="connsiteY8" fmla="*/ 777618 h 4745608"/>
              <a:gd name="connsiteX9" fmla="*/ 2170243 w 4560132"/>
              <a:gd name="connsiteY9" fmla="*/ 1086228 h 4745608"/>
              <a:gd name="connsiteX10" fmla="*/ 2215963 w 4560132"/>
              <a:gd name="connsiteY10" fmla="*/ 1269108 h 4745608"/>
              <a:gd name="connsiteX11" fmla="*/ 2284543 w 4560132"/>
              <a:gd name="connsiteY11" fmla="*/ 1303398 h 4745608"/>
              <a:gd name="connsiteX12" fmla="*/ 2330263 w 4560132"/>
              <a:gd name="connsiteY12" fmla="*/ 1166238 h 4745608"/>
              <a:gd name="connsiteX13" fmla="*/ 2467423 w 4560132"/>
              <a:gd name="connsiteY13" fmla="*/ 880488 h 4745608"/>
              <a:gd name="connsiteX14" fmla="*/ 2558863 w 4560132"/>
              <a:gd name="connsiteY14" fmla="*/ 640458 h 4745608"/>
              <a:gd name="connsiteX15" fmla="*/ 2616013 w 4560132"/>
              <a:gd name="connsiteY15" fmla="*/ 537588 h 4745608"/>
              <a:gd name="connsiteX16" fmla="*/ 2558863 w 4560132"/>
              <a:gd name="connsiteY16" fmla="*/ 789048 h 4745608"/>
              <a:gd name="connsiteX17" fmla="*/ 2444563 w 4560132"/>
              <a:gd name="connsiteY17" fmla="*/ 1097658 h 4745608"/>
              <a:gd name="connsiteX18" fmla="*/ 2375983 w 4560132"/>
              <a:gd name="connsiteY18" fmla="*/ 1406268 h 4745608"/>
              <a:gd name="connsiteX19" fmla="*/ 2558863 w 4560132"/>
              <a:gd name="connsiteY19" fmla="*/ 1577718 h 4745608"/>
              <a:gd name="connsiteX20" fmla="*/ 2878903 w 4560132"/>
              <a:gd name="connsiteY20" fmla="*/ 1657728 h 4745608"/>
              <a:gd name="connsiteX21" fmla="*/ 3187513 w 4560132"/>
              <a:gd name="connsiteY21" fmla="*/ 1657728 h 4745608"/>
              <a:gd name="connsiteX22" fmla="*/ 3370393 w 4560132"/>
              <a:gd name="connsiteY22" fmla="*/ 1566288 h 4745608"/>
              <a:gd name="connsiteX23" fmla="*/ 3488066 w 4560132"/>
              <a:gd name="connsiteY23" fmla="*/ 1246753 h 4745608"/>
              <a:gd name="connsiteX24" fmla="*/ 3495138 w 4560132"/>
              <a:gd name="connsiteY24" fmla="*/ 1115548 h 4745608"/>
              <a:gd name="connsiteX25" fmla="*/ 3493650 w 4560132"/>
              <a:gd name="connsiteY25" fmla="*/ 1063976 h 4745608"/>
              <a:gd name="connsiteX26" fmla="*/ 3450403 w 4560132"/>
              <a:gd name="connsiteY26" fmla="*/ 777618 h 4745608"/>
              <a:gd name="connsiteX27" fmla="*/ 3119893 w 4560132"/>
              <a:gd name="connsiteY27" fmla="*/ 321571 h 4745608"/>
              <a:gd name="connsiteX28" fmla="*/ 3497351 w 4560132"/>
              <a:gd name="connsiteY28" fmla="*/ 674883 h 4745608"/>
              <a:gd name="connsiteX29" fmla="*/ 3759013 w 4560132"/>
              <a:gd name="connsiteY29" fmla="*/ 571878 h 4745608"/>
              <a:gd name="connsiteX30" fmla="*/ 3999043 w 4560132"/>
              <a:gd name="connsiteY30" fmla="*/ 91818 h 4745608"/>
              <a:gd name="connsiteX31" fmla="*/ 4033333 w 4560132"/>
              <a:gd name="connsiteY31" fmla="*/ 11808 h 4745608"/>
              <a:gd name="connsiteX32" fmla="*/ 3984569 w 4560132"/>
              <a:gd name="connsiteY32" fmla="*/ 247366 h 4745608"/>
              <a:gd name="connsiteX33" fmla="*/ 3812791 w 4560132"/>
              <a:gd name="connsiteY33" fmla="*/ 647417 h 4745608"/>
              <a:gd name="connsiteX34" fmla="*/ 3592906 w 4560132"/>
              <a:gd name="connsiteY34" fmla="*/ 811408 h 4745608"/>
              <a:gd name="connsiteX35" fmla="*/ 3604425 w 4560132"/>
              <a:gd name="connsiteY35" fmla="*/ 999253 h 4745608"/>
              <a:gd name="connsiteX36" fmla="*/ 3872985 w 4560132"/>
              <a:gd name="connsiteY36" fmla="*/ 881976 h 4745608"/>
              <a:gd name="connsiteX37" fmla="*/ 4200754 w 4560132"/>
              <a:gd name="connsiteY37" fmla="*/ 774136 h 4745608"/>
              <a:gd name="connsiteX38" fmla="*/ 4064251 w 4560132"/>
              <a:gd name="connsiteY38" fmla="*/ 847195 h 4745608"/>
              <a:gd name="connsiteX39" fmla="*/ 3818880 w 4560132"/>
              <a:gd name="connsiteY39" fmla="*/ 991305 h 4745608"/>
              <a:gd name="connsiteX40" fmla="*/ 3658531 w 4560132"/>
              <a:gd name="connsiteY40" fmla="*/ 1093178 h 4745608"/>
              <a:gd name="connsiteX41" fmla="*/ 3622838 w 4560132"/>
              <a:gd name="connsiteY41" fmla="*/ 1221401 h 4745608"/>
              <a:gd name="connsiteX42" fmla="*/ 3577446 w 4560132"/>
              <a:gd name="connsiteY42" fmla="*/ 1500691 h 4745608"/>
              <a:gd name="connsiteX43" fmla="*/ 3461833 w 4560132"/>
              <a:gd name="connsiteY43" fmla="*/ 1726308 h 4745608"/>
              <a:gd name="connsiteX44" fmla="*/ 3278953 w 4560132"/>
              <a:gd name="connsiteY44" fmla="*/ 2034918 h 4745608"/>
              <a:gd name="connsiteX45" fmla="*/ 3288742 w 4560132"/>
              <a:gd name="connsiteY45" fmla="*/ 2273460 h 4745608"/>
              <a:gd name="connsiteX46" fmla="*/ 3434288 w 4560132"/>
              <a:gd name="connsiteY46" fmla="*/ 2417577 h 4745608"/>
              <a:gd name="connsiteX47" fmla="*/ 3781217 w 4560132"/>
              <a:gd name="connsiteY47" fmla="*/ 2618845 h 4745608"/>
              <a:gd name="connsiteX48" fmla="*/ 4079053 w 4560132"/>
              <a:gd name="connsiteY48" fmla="*/ 2777868 h 4745608"/>
              <a:gd name="connsiteX49" fmla="*/ 4560128 w 4560132"/>
              <a:gd name="connsiteY49" fmla="*/ 3010436 h 4745608"/>
              <a:gd name="connsiteX50" fmla="*/ 4070190 w 4560132"/>
              <a:gd name="connsiteY50" fmla="*/ 3021367 h 4745608"/>
              <a:gd name="connsiteX51" fmla="*/ 3404683 w 4560132"/>
              <a:gd name="connsiteY51" fmla="*/ 2732148 h 4745608"/>
              <a:gd name="connsiteX52" fmla="*/ 3084643 w 4560132"/>
              <a:gd name="connsiteY52" fmla="*/ 2663568 h 4745608"/>
              <a:gd name="connsiteX53" fmla="*/ 2995919 w 4560132"/>
              <a:gd name="connsiteY53" fmla="*/ 2782832 h 4745608"/>
              <a:gd name="connsiteX54" fmla="*/ 2832855 w 4560132"/>
              <a:gd name="connsiteY54" fmla="*/ 2930924 h 4745608"/>
              <a:gd name="connsiteX55" fmla="*/ 2820111 w 4560132"/>
              <a:gd name="connsiteY55" fmla="*/ 3026344 h 4745608"/>
              <a:gd name="connsiteX56" fmla="*/ 2959241 w 4560132"/>
              <a:gd name="connsiteY56" fmla="*/ 3167976 h 4745608"/>
              <a:gd name="connsiteX57" fmla="*/ 3176083 w 4560132"/>
              <a:gd name="connsiteY57" fmla="*/ 3269358 h 4745608"/>
              <a:gd name="connsiteX58" fmla="*/ 3388239 w 4560132"/>
              <a:gd name="connsiteY58" fmla="*/ 3442290 h 4745608"/>
              <a:gd name="connsiteX59" fmla="*/ 3212014 w 4560132"/>
              <a:gd name="connsiteY59" fmla="*/ 3336948 h 4745608"/>
              <a:gd name="connsiteX60" fmla="*/ 3004633 w 4560132"/>
              <a:gd name="connsiteY60" fmla="*/ 3276814 h 4745608"/>
              <a:gd name="connsiteX61" fmla="*/ 2771676 w 4560132"/>
              <a:gd name="connsiteY61" fmla="*/ 3166987 h 4745608"/>
              <a:gd name="connsiteX62" fmla="*/ 2638873 w 4560132"/>
              <a:gd name="connsiteY62" fmla="*/ 3097908 h 4745608"/>
              <a:gd name="connsiteX63" fmla="*/ 2570293 w 4560132"/>
              <a:gd name="connsiteY63" fmla="*/ 3109338 h 4745608"/>
              <a:gd name="connsiteX64" fmla="*/ 2525557 w 4560132"/>
              <a:gd name="connsiteY64" fmla="*/ 3326508 h 4745608"/>
              <a:gd name="connsiteX65" fmla="*/ 2584349 w 4560132"/>
              <a:gd name="connsiteY65" fmla="*/ 3577470 h 4745608"/>
              <a:gd name="connsiteX66" fmla="*/ 2663703 w 4560132"/>
              <a:gd name="connsiteY66" fmla="*/ 3996904 h 4745608"/>
              <a:gd name="connsiteX67" fmla="*/ 2633113 w 4560132"/>
              <a:gd name="connsiteY67" fmla="*/ 4192703 h 4745608"/>
              <a:gd name="connsiteX68" fmla="*/ 2539703 w 4560132"/>
              <a:gd name="connsiteY68" fmla="*/ 4455574 h 4745608"/>
              <a:gd name="connsiteX69" fmla="*/ 2595212 w 4560132"/>
              <a:gd name="connsiteY69" fmla="*/ 3945217 h 4745608"/>
              <a:gd name="connsiteX70" fmla="*/ 2481240 w 4560132"/>
              <a:gd name="connsiteY70" fmla="*/ 3566538 h 4745608"/>
              <a:gd name="connsiteX71" fmla="*/ 2307403 w 4560132"/>
              <a:gd name="connsiteY71" fmla="*/ 3166488 h 4745608"/>
              <a:gd name="connsiteX72" fmla="*/ 2261683 w 4560132"/>
              <a:gd name="connsiteY72" fmla="*/ 3063618 h 4745608"/>
              <a:gd name="connsiteX73" fmla="*/ 2078803 w 4560132"/>
              <a:gd name="connsiteY73" fmla="*/ 2949318 h 4745608"/>
              <a:gd name="connsiteX74" fmla="*/ 1824299 w 4560132"/>
              <a:gd name="connsiteY74" fmla="*/ 3002494 h 4745608"/>
              <a:gd name="connsiteX75" fmla="*/ 1412162 w 4560132"/>
              <a:gd name="connsiteY75" fmla="*/ 3235573 h 4745608"/>
              <a:gd name="connsiteX76" fmla="*/ 1381573 w 4560132"/>
              <a:gd name="connsiteY76" fmla="*/ 3680838 h 4745608"/>
              <a:gd name="connsiteX77" fmla="*/ 1340867 w 4560132"/>
              <a:gd name="connsiteY77" fmla="*/ 3980504 h 4745608"/>
              <a:gd name="connsiteX78" fmla="*/ 1197619 w 4560132"/>
              <a:gd name="connsiteY78" fmla="*/ 4738831 h 4745608"/>
              <a:gd name="connsiteX79" fmla="*/ 1220896 w 4560132"/>
              <a:gd name="connsiteY79" fmla="*/ 4338309 h 4745608"/>
              <a:gd name="connsiteX80" fmla="*/ 1242772 w 4560132"/>
              <a:gd name="connsiteY80" fmla="*/ 4080888 h 4745608"/>
              <a:gd name="connsiteX81" fmla="*/ 1198693 w 4560132"/>
              <a:gd name="connsiteY81" fmla="*/ 3909438 h 4745608"/>
              <a:gd name="connsiteX82" fmla="*/ 970093 w 4560132"/>
              <a:gd name="connsiteY82" fmla="*/ 3989448 h 4745608"/>
              <a:gd name="connsiteX83" fmla="*/ 766328 w 4560132"/>
              <a:gd name="connsiteY83" fmla="*/ 4131990 h 4745608"/>
              <a:gd name="connsiteX84" fmla="*/ 555808 w 4560132"/>
              <a:gd name="connsiteY84" fmla="*/ 4355688 h 4745608"/>
              <a:gd name="connsiteX85" fmla="*/ 785900 w 4560132"/>
              <a:gd name="connsiteY85" fmla="*/ 4017771 h 4745608"/>
              <a:gd name="connsiteX86" fmla="*/ 1130113 w 4560132"/>
              <a:gd name="connsiteY86" fmla="*/ 3817500 h 4745608"/>
              <a:gd name="connsiteX87" fmla="*/ 1278703 w 4560132"/>
              <a:gd name="connsiteY87" fmla="*/ 3726558 h 4745608"/>
              <a:gd name="connsiteX88" fmla="*/ 1269661 w 4560132"/>
              <a:gd name="connsiteY88" fmla="*/ 3390117 h 4745608"/>
              <a:gd name="connsiteX89" fmla="*/ 1309620 w 4560132"/>
              <a:gd name="connsiteY89" fmla="*/ 3169963 h 4745608"/>
              <a:gd name="connsiteX90" fmla="*/ 1393003 w 4560132"/>
              <a:gd name="connsiteY90" fmla="*/ 3052188 h 4745608"/>
              <a:gd name="connsiteX91" fmla="*/ 1080693 w 4560132"/>
              <a:gd name="connsiteY91" fmla="*/ 2984604 h 4745608"/>
              <a:gd name="connsiteX92" fmla="*/ 663453 w 4560132"/>
              <a:gd name="connsiteY92" fmla="*/ 3023360 h 4745608"/>
              <a:gd name="connsiteX93" fmla="*/ 235111 w 4560132"/>
              <a:gd name="connsiteY93" fmla="*/ 3217172 h 4745608"/>
              <a:gd name="connsiteX94" fmla="*/ 421453 w 4560132"/>
              <a:gd name="connsiteY94" fmla="*/ 3029328 h 4745608"/>
              <a:gd name="connsiteX95" fmla="*/ 627193 w 4560132"/>
              <a:gd name="connsiteY95" fmla="*/ 2926458 h 4745608"/>
              <a:gd name="connsiteX96" fmla="*/ 854480 w 4560132"/>
              <a:gd name="connsiteY96" fmla="*/ 2889178 h 4745608"/>
              <a:gd name="connsiteX97" fmla="*/ 1149272 w 4560132"/>
              <a:gd name="connsiteY97" fmla="*/ 2889676 h 4745608"/>
              <a:gd name="connsiteX98" fmla="*/ 1531894 w 4560132"/>
              <a:gd name="connsiteY98" fmla="*/ 2917507 h 4745608"/>
              <a:gd name="connsiteX99" fmla="*/ 1860559 w 4560132"/>
              <a:gd name="connsiteY99" fmla="*/ 2766431 h 4745608"/>
              <a:gd name="connsiteX100" fmla="*/ 1701613 w 4560132"/>
              <a:gd name="connsiteY100" fmla="*/ 2263518 h 4745608"/>
              <a:gd name="connsiteX101" fmla="*/ 1690183 w 4560132"/>
              <a:gd name="connsiteY101" fmla="*/ 1966338 h 4745608"/>
              <a:gd name="connsiteX102" fmla="*/ 1381991 w 4560132"/>
              <a:gd name="connsiteY102" fmla="*/ 1841604 h 4745608"/>
              <a:gd name="connsiteX103" fmla="*/ 1095823 w 4560132"/>
              <a:gd name="connsiteY103" fmla="*/ 1714878 h 4745608"/>
              <a:gd name="connsiteX104" fmla="*/ 746507 w 4560132"/>
              <a:gd name="connsiteY104" fmla="*/ 1626415 h 4745608"/>
              <a:gd name="connsiteX105" fmla="*/ 352873 w 4560132"/>
              <a:gd name="connsiteY105" fmla="*/ 1726308 h 4745608"/>
              <a:gd name="connsiteX106" fmla="*/ 113171 w 4560132"/>
              <a:gd name="connsiteY106" fmla="*/ 1763582 h 4745608"/>
              <a:gd name="connsiteX107" fmla="*/ 9973 w 4560132"/>
              <a:gd name="connsiteY107" fmla="*/ 1737738 h 4745608"/>
              <a:gd name="connsiteX108" fmla="*/ 348516 w 4560132"/>
              <a:gd name="connsiteY108" fmla="*/ 1643812 h 4745608"/>
              <a:gd name="connsiteX109" fmla="*/ 653097 w 4560132"/>
              <a:gd name="connsiteY109" fmla="*/ 1543920 h 4745608"/>
              <a:gd name="connsiteX110" fmla="*/ 1072963 w 4560132"/>
              <a:gd name="connsiteY110" fmla="*/ 1612008 h 4745608"/>
              <a:gd name="connsiteX111" fmla="*/ 1244413 w 4560132"/>
              <a:gd name="connsiteY111" fmla="*/ 1657728 h 4745608"/>
              <a:gd name="connsiteX112" fmla="*/ 1205766 w 4560132"/>
              <a:gd name="connsiteY112" fmla="*/ 1451988 h 4745608"/>
              <a:gd name="connsiteX113" fmla="*/ 1046313 w 4560132"/>
              <a:gd name="connsiteY113" fmla="*/ 815409 h 4745608"/>
              <a:gd name="connsiteX114" fmla="*/ 1221553 w 4560132"/>
              <a:gd name="connsiteY114" fmla="*/ 1211958 h 4745608"/>
              <a:gd name="connsiteX0" fmla="*/ 1221553 w 4560132"/>
              <a:gd name="connsiteY0" fmla="*/ 1211958 h 4745608"/>
              <a:gd name="connsiteX1" fmla="*/ 1343911 w 4560132"/>
              <a:gd name="connsiteY1" fmla="*/ 1559828 h 4745608"/>
              <a:gd name="connsiteX2" fmla="*/ 1553023 w 4560132"/>
              <a:gd name="connsiteY2" fmla="*/ 1657728 h 4745608"/>
              <a:gd name="connsiteX3" fmla="*/ 1907353 w 4560132"/>
              <a:gd name="connsiteY3" fmla="*/ 1680588 h 4745608"/>
              <a:gd name="connsiteX4" fmla="*/ 2021653 w 4560132"/>
              <a:gd name="connsiteY4" fmla="*/ 1543428 h 4745608"/>
              <a:gd name="connsiteX5" fmla="*/ 2124523 w 4560132"/>
              <a:gd name="connsiteY5" fmla="*/ 1291968 h 4745608"/>
              <a:gd name="connsiteX6" fmla="*/ 2124523 w 4560132"/>
              <a:gd name="connsiteY6" fmla="*/ 1120518 h 4745608"/>
              <a:gd name="connsiteX7" fmla="*/ 2068029 w 4560132"/>
              <a:gd name="connsiteY7" fmla="*/ 825325 h 4745608"/>
              <a:gd name="connsiteX8" fmla="*/ 2078803 w 4560132"/>
              <a:gd name="connsiteY8" fmla="*/ 777618 h 4745608"/>
              <a:gd name="connsiteX9" fmla="*/ 2170243 w 4560132"/>
              <a:gd name="connsiteY9" fmla="*/ 1086228 h 4745608"/>
              <a:gd name="connsiteX10" fmla="*/ 2215963 w 4560132"/>
              <a:gd name="connsiteY10" fmla="*/ 1269108 h 4745608"/>
              <a:gd name="connsiteX11" fmla="*/ 2284543 w 4560132"/>
              <a:gd name="connsiteY11" fmla="*/ 1303398 h 4745608"/>
              <a:gd name="connsiteX12" fmla="*/ 2330263 w 4560132"/>
              <a:gd name="connsiteY12" fmla="*/ 1166238 h 4745608"/>
              <a:gd name="connsiteX13" fmla="*/ 2467423 w 4560132"/>
              <a:gd name="connsiteY13" fmla="*/ 880488 h 4745608"/>
              <a:gd name="connsiteX14" fmla="*/ 2558863 w 4560132"/>
              <a:gd name="connsiteY14" fmla="*/ 640458 h 4745608"/>
              <a:gd name="connsiteX15" fmla="*/ 2616013 w 4560132"/>
              <a:gd name="connsiteY15" fmla="*/ 537588 h 4745608"/>
              <a:gd name="connsiteX16" fmla="*/ 2558863 w 4560132"/>
              <a:gd name="connsiteY16" fmla="*/ 789048 h 4745608"/>
              <a:gd name="connsiteX17" fmla="*/ 2444563 w 4560132"/>
              <a:gd name="connsiteY17" fmla="*/ 1097658 h 4745608"/>
              <a:gd name="connsiteX18" fmla="*/ 2375983 w 4560132"/>
              <a:gd name="connsiteY18" fmla="*/ 1406268 h 4745608"/>
              <a:gd name="connsiteX19" fmla="*/ 2558863 w 4560132"/>
              <a:gd name="connsiteY19" fmla="*/ 1577718 h 4745608"/>
              <a:gd name="connsiteX20" fmla="*/ 2878903 w 4560132"/>
              <a:gd name="connsiteY20" fmla="*/ 1657728 h 4745608"/>
              <a:gd name="connsiteX21" fmla="*/ 3187513 w 4560132"/>
              <a:gd name="connsiteY21" fmla="*/ 1657728 h 4745608"/>
              <a:gd name="connsiteX22" fmla="*/ 3370393 w 4560132"/>
              <a:gd name="connsiteY22" fmla="*/ 1566288 h 4745608"/>
              <a:gd name="connsiteX23" fmla="*/ 3488066 w 4560132"/>
              <a:gd name="connsiteY23" fmla="*/ 1246753 h 4745608"/>
              <a:gd name="connsiteX24" fmla="*/ 3495138 w 4560132"/>
              <a:gd name="connsiteY24" fmla="*/ 1115548 h 4745608"/>
              <a:gd name="connsiteX25" fmla="*/ 3493650 w 4560132"/>
              <a:gd name="connsiteY25" fmla="*/ 1063976 h 4745608"/>
              <a:gd name="connsiteX26" fmla="*/ 3450403 w 4560132"/>
              <a:gd name="connsiteY26" fmla="*/ 777618 h 4745608"/>
              <a:gd name="connsiteX27" fmla="*/ 3119893 w 4560132"/>
              <a:gd name="connsiteY27" fmla="*/ 321571 h 4745608"/>
              <a:gd name="connsiteX28" fmla="*/ 3497351 w 4560132"/>
              <a:gd name="connsiteY28" fmla="*/ 674883 h 4745608"/>
              <a:gd name="connsiteX29" fmla="*/ 3759013 w 4560132"/>
              <a:gd name="connsiteY29" fmla="*/ 571878 h 4745608"/>
              <a:gd name="connsiteX30" fmla="*/ 3999043 w 4560132"/>
              <a:gd name="connsiteY30" fmla="*/ 91818 h 4745608"/>
              <a:gd name="connsiteX31" fmla="*/ 4033333 w 4560132"/>
              <a:gd name="connsiteY31" fmla="*/ 11808 h 4745608"/>
              <a:gd name="connsiteX32" fmla="*/ 3984569 w 4560132"/>
              <a:gd name="connsiteY32" fmla="*/ 247366 h 4745608"/>
              <a:gd name="connsiteX33" fmla="*/ 3812791 w 4560132"/>
              <a:gd name="connsiteY33" fmla="*/ 647417 h 4745608"/>
              <a:gd name="connsiteX34" fmla="*/ 3592906 w 4560132"/>
              <a:gd name="connsiteY34" fmla="*/ 811408 h 4745608"/>
              <a:gd name="connsiteX35" fmla="*/ 3604425 w 4560132"/>
              <a:gd name="connsiteY35" fmla="*/ 999253 h 4745608"/>
              <a:gd name="connsiteX36" fmla="*/ 3872985 w 4560132"/>
              <a:gd name="connsiteY36" fmla="*/ 881976 h 4745608"/>
              <a:gd name="connsiteX37" fmla="*/ 4200754 w 4560132"/>
              <a:gd name="connsiteY37" fmla="*/ 774136 h 4745608"/>
              <a:gd name="connsiteX38" fmla="*/ 4064251 w 4560132"/>
              <a:gd name="connsiteY38" fmla="*/ 847195 h 4745608"/>
              <a:gd name="connsiteX39" fmla="*/ 3818880 w 4560132"/>
              <a:gd name="connsiteY39" fmla="*/ 991305 h 4745608"/>
              <a:gd name="connsiteX40" fmla="*/ 3658531 w 4560132"/>
              <a:gd name="connsiteY40" fmla="*/ 1093178 h 4745608"/>
              <a:gd name="connsiteX41" fmla="*/ 3622838 w 4560132"/>
              <a:gd name="connsiteY41" fmla="*/ 1221401 h 4745608"/>
              <a:gd name="connsiteX42" fmla="*/ 3577446 w 4560132"/>
              <a:gd name="connsiteY42" fmla="*/ 1500691 h 4745608"/>
              <a:gd name="connsiteX43" fmla="*/ 3461833 w 4560132"/>
              <a:gd name="connsiteY43" fmla="*/ 1726308 h 4745608"/>
              <a:gd name="connsiteX44" fmla="*/ 3278953 w 4560132"/>
              <a:gd name="connsiteY44" fmla="*/ 2034918 h 4745608"/>
              <a:gd name="connsiteX45" fmla="*/ 3288742 w 4560132"/>
              <a:gd name="connsiteY45" fmla="*/ 2273460 h 4745608"/>
              <a:gd name="connsiteX46" fmla="*/ 3434288 w 4560132"/>
              <a:gd name="connsiteY46" fmla="*/ 2417577 h 4745608"/>
              <a:gd name="connsiteX47" fmla="*/ 3781217 w 4560132"/>
              <a:gd name="connsiteY47" fmla="*/ 2618845 h 4745608"/>
              <a:gd name="connsiteX48" fmla="*/ 4079053 w 4560132"/>
              <a:gd name="connsiteY48" fmla="*/ 2777868 h 4745608"/>
              <a:gd name="connsiteX49" fmla="*/ 4560128 w 4560132"/>
              <a:gd name="connsiteY49" fmla="*/ 3010436 h 4745608"/>
              <a:gd name="connsiteX50" fmla="*/ 4070190 w 4560132"/>
              <a:gd name="connsiteY50" fmla="*/ 3021367 h 4745608"/>
              <a:gd name="connsiteX51" fmla="*/ 3404683 w 4560132"/>
              <a:gd name="connsiteY51" fmla="*/ 2732148 h 4745608"/>
              <a:gd name="connsiteX52" fmla="*/ 3195661 w 4560132"/>
              <a:gd name="connsiteY52" fmla="*/ 2770904 h 4745608"/>
              <a:gd name="connsiteX53" fmla="*/ 2995919 w 4560132"/>
              <a:gd name="connsiteY53" fmla="*/ 2782832 h 4745608"/>
              <a:gd name="connsiteX54" fmla="*/ 2832855 w 4560132"/>
              <a:gd name="connsiteY54" fmla="*/ 2930924 h 4745608"/>
              <a:gd name="connsiteX55" fmla="*/ 2820111 w 4560132"/>
              <a:gd name="connsiteY55" fmla="*/ 3026344 h 4745608"/>
              <a:gd name="connsiteX56" fmla="*/ 2959241 w 4560132"/>
              <a:gd name="connsiteY56" fmla="*/ 3167976 h 4745608"/>
              <a:gd name="connsiteX57" fmla="*/ 3176083 w 4560132"/>
              <a:gd name="connsiteY57" fmla="*/ 3269358 h 4745608"/>
              <a:gd name="connsiteX58" fmla="*/ 3388239 w 4560132"/>
              <a:gd name="connsiteY58" fmla="*/ 3442290 h 4745608"/>
              <a:gd name="connsiteX59" fmla="*/ 3212014 w 4560132"/>
              <a:gd name="connsiteY59" fmla="*/ 3336948 h 4745608"/>
              <a:gd name="connsiteX60" fmla="*/ 3004633 w 4560132"/>
              <a:gd name="connsiteY60" fmla="*/ 3276814 h 4745608"/>
              <a:gd name="connsiteX61" fmla="*/ 2771676 w 4560132"/>
              <a:gd name="connsiteY61" fmla="*/ 3166987 h 4745608"/>
              <a:gd name="connsiteX62" fmla="*/ 2638873 w 4560132"/>
              <a:gd name="connsiteY62" fmla="*/ 3097908 h 4745608"/>
              <a:gd name="connsiteX63" fmla="*/ 2570293 w 4560132"/>
              <a:gd name="connsiteY63" fmla="*/ 3109338 h 4745608"/>
              <a:gd name="connsiteX64" fmla="*/ 2525557 w 4560132"/>
              <a:gd name="connsiteY64" fmla="*/ 3326508 h 4745608"/>
              <a:gd name="connsiteX65" fmla="*/ 2584349 w 4560132"/>
              <a:gd name="connsiteY65" fmla="*/ 3577470 h 4745608"/>
              <a:gd name="connsiteX66" fmla="*/ 2663703 w 4560132"/>
              <a:gd name="connsiteY66" fmla="*/ 3996904 h 4745608"/>
              <a:gd name="connsiteX67" fmla="*/ 2633113 w 4560132"/>
              <a:gd name="connsiteY67" fmla="*/ 4192703 h 4745608"/>
              <a:gd name="connsiteX68" fmla="*/ 2539703 w 4560132"/>
              <a:gd name="connsiteY68" fmla="*/ 4455574 h 4745608"/>
              <a:gd name="connsiteX69" fmla="*/ 2595212 w 4560132"/>
              <a:gd name="connsiteY69" fmla="*/ 3945217 h 4745608"/>
              <a:gd name="connsiteX70" fmla="*/ 2481240 w 4560132"/>
              <a:gd name="connsiteY70" fmla="*/ 3566538 h 4745608"/>
              <a:gd name="connsiteX71" fmla="*/ 2307403 w 4560132"/>
              <a:gd name="connsiteY71" fmla="*/ 3166488 h 4745608"/>
              <a:gd name="connsiteX72" fmla="*/ 2261683 w 4560132"/>
              <a:gd name="connsiteY72" fmla="*/ 3063618 h 4745608"/>
              <a:gd name="connsiteX73" fmla="*/ 2078803 w 4560132"/>
              <a:gd name="connsiteY73" fmla="*/ 2949318 h 4745608"/>
              <a:gd name="connsiteX74" fmla="*/ 1824299 w 4560132"/>
              <a:gd name="connsiteY74" fmla="*/ 3002494 h 4745608"/>
              <a:gd name="connsiteX75" fmla="*/ 1412162 w 4560132"/>
              <a:gd name="connsiteY75" fmla="*/ 3235573 h 4745608"/>
              <a:gd name="connsiteX76" fmla="*/ 1381573 w 4560132"/>
              <a:gd name="connsiteY76" fmla="*/ 3680838 h 4745608"/>
              <a:gd name="connsiteX77" fmla="*/ 1340867 w 4560132"/>
              <a:gd name="connsiteY77" fmla="*/ 3980504 h 4745608"/>
              <a:gd name="connsiteX78" fmla="*/ 1197619 w 4560132"/>
              <a:gd name="connsiteY78" fmla="*/ 4738831 h 4745608"/>
              <a:gd name="connsiteX79" fmla="*/ 1220896 w 4560132"/>
              <a:gd name="connsiteY79" fmla="*/ 4338309 h 4745608"/>
              <a:gd name="connsiteX80" fmla="*/ 1242772 w 4560132"/>
              <a:gd name="connsiteY80" fmla="*/ 4080888 h 4745608"/>
              <a:gd name="connsiteX81" fmla="*/ 1198693 w 4560132"/>
              <a:gd name="connsiteY81" fmla="*/ 3909438 h 4745608"/>
              <a:gd name="connsiteX82" fmla="*/ 970093 w 4560132"/>
              <a:gd name="connsiteY82" fmla="*/ 3989448 h 4745608"/>
              <a:gd name="connsiteX83" fmla="*/ 766328 w 4560132"/>
              <a:gd name="connsiteY83" fmla="*/ 4131990 h 4745608"/>
              <a:gd name="connsiteX84" fmla="*/ 555808 w 4560132"/>
              <a:gd name="connsiteY84" fmla="*/ 4355688 h 4745608"/>
              <a:gd name="connsiteX85" fmla="*/ 785900 w 4560132"/>
              <a:gd name="connsiteY85" fmla="*/ 4017771 h 4745608"/>
              <a:gd name="connsiteX86" fmla="*/ 1130113 w 4560132"/>
              <a:gd name="connsiteY86" fmla="*/ 3817500 h 4745608"/>
              <a:gd name="connsiteX87" fmla="*/ 1278703 w 4560132"/>
              <a:gd name="connsiteY87" fmla="*/ 3726558 h 4745608"/>
              <a:gd name="connsiteX88" fmla="*/ 1269661 w 4560132"/>
              <a:gd name="connsiteY88" fmla="*/ 3390117 h 4745608"/>
              <a:gd name="connsiteX89" fmla="*/ 1309620 w 4560132"/>
              <a:gd name="connsiteY89" fmla="*/ 3169963 h 4745608"/>
              <a:gd name="connsiteX90" fmla="*/ 1393003 w 4560132"/>
              <a:gd name="connsiteY90" fmla="*/ 3052188 h 4745608"/>
              <a:gd name="connsiteX91" fmla="*/ 1080693 w 4560132"/>
              <a:gd name="connsiteY91" fmla="*/ 2984604 h 4745608"/>
              <a:gd name="connsiteX92" fmla="*/ 663453 w 4560132"/>
              <a:gd name="connsiteY92" fmla="*/ 3023360 h 4745608"/>
              <a:gd name="connsiteX93" fmla="*/ 235111 w 4560132"/>
              <a:gd name="connsiteY93" fmla="*/ 3217172 h 4745608"/>
              <a:gd name="connsiteX94" fmla="*/ 421453 w 4560132"/>
              <a:gd name="connsiteY94" fmla="*/ 3029328 h 4745608"/>
              <a:gd name="connsiteX95" fmla="*/ 627193 w 4560132"/>
              <a:gd name="connsiteY95" fmla="*/ 2926458 h 4745608"/>
              <a:gd name="connsiteX96" fmla="*/ 854480 w 4560132"/>
              <a:gd name="connsiteY96" fmla="*/ 2889178 h 4745608"/>
              <a:gd name="connsiteX97" fmla="*/ 1149272 w 4560132"/>
              <a:gd name="connsiteY97" fmla="*/ 2889676 h 4745608"/>
              <a:gd name="connsiteX98" fmla="*/ 1531894 w 4560132"/>
              <a:gd name="connsiteY98" fmla="*/ 2917507 h 4745608"/>
              <a:gd name="connsiteX99" fmla="*/ 1860559 w 4560132"/>
              <a:gd name="connsiteY99" fmla="*/ 2766431 h 4745608"/>
              <a:gd name="connsiteX100" fmla="*/ 1701613 w 4560132"/>
              <a:gd name="connsiteY100" fmla="*/ 2263518 h 4745608"/>
              <a:gd name="connsiteX101" fmla="*/ 1690183 w 4560132"/>
              <a:gd name="connsiteY101" fmla="*/ 1966338 h 4745608"/>
              <a:gd name="connsiteX102" fmla="*/ 1381991 w 4560132"/>
              <a:gd name="connsiteY102" fmla="*/ 1841604 h 4745608"/>
              <a:gd name="connsiteX103" fmla="*/ 1095823 w 4560132"/>
              <a:gd name="connsiteY103" fmla="*/ 1714878 h 4745608"/>
              <a:gd name="connsiteX104" fmla="*/ 746507 w 4560132"/>
              <a:gd name="connsiteY104" fmla="*/ 1626415 h 4745608"/>
              <a:gd name="connsiteX105" fmla="*/ 352873 w 4560132"/>
              <a:gd name="connsiteY105" fmla="*/ 1726308 h 4745608"/>
              <a:gd name="connsiteX106" fmla="*/ 113171 w 4560132"/>
              <a:gd name="connsiteY106" fmla="*/ 1763582 h 4745608"/>
              <a:gd name="connsiteX107" fmla="*/ 9973 w 4560132"/>
              <a:gd name="connsiteY107" fmla="*/ 1737738 h 4745608"/>
              <a:gd name="connsiteX108" fmla="*/ 348516 w 4560132"/>
              <a:gd name="connsiteY108" fmla="*/ 1643812 h 4745608"/>
              <a:gd name="connsiteX109" fmla="*/ 653097 w 4560132"/>
              <a:gd name="connsiteY109" fmla="*/ 1543920 h 4745608"/>
              <a:gd name="connsiteX110" fmla="*/ 1072963 w 4560132"/>
              <a:gd name="connsiteY110" fmla="*/ 1612008 h 4745608"/>
              <a:gd name="connsiteX111" fmla="*/ 1244413 w 4560132"/>
              <a:gd name="connsiteY111" fmla="*/ 1657728 h 4745608"/>
              <a:gd name="connsiteX112" fmla="*/ 1205766 w 4560132"/>
              <a:gd name="connsiteY112" fmla="*/ 1451988 h 4745608"/>
              <a:gd name="connsiteX113" fmla="*/ 1046313 w 4560132"/>
              <a:gd name="connsiteY113" fmla="*/ 815409 h 4745608"/>
              <a:gd name="connsiteX114" fmla="*/ 1221553 w 4560132"/>
              <a:gd name="connsiteY114" fmla="*/ 1211958 h 4745608"/>
              <a:gd name="connsiteX0" fmla="*/ 1221553 w 4560132"/>
              <a:gd name="connsiteY0" fmla="*/ 1211958 h 4745608"/>
              <a:gd name="connsiteX1" fmla="*/ 1343911 w 4560132"/>
              <a:gd name="connsiteY1" fmla="*/ 1559828 h 4745608"/>
              <a:gd name="connsiteX2" fmla="*/ 1553023 w 4560132"/>
              <a:gd name="connsiteY2" fmla="*/ 1657728 h 4745608"/>
              <a:gd name="connsiteX3" fmla="*/ 1907353 w 4560132"/>
              <a:gd name="connsiteY3" fmla="*/ 1680588 h 4745608"/>
              <a:gd name="connsiteX4" fmla="*/ 2021653 w 4560132"/>
              <a:gd name="connsiteY4" fmla="*/ 1543428 h 4745608"/>
              <a:gd name="connsiteX5" fmla="*/ 2124523 w 4560132"/>
              <a:gd name="connsiteY5" fmla="*/ 1291968 h 4745608"/>
              <a:gd name="connsiteX6" fmla="*/ 2124523 w 4560132"/>
              <a:gd name="connsiteY6" fmla="*/ 1120518 h 4745608"/>
              <a:gd name="connsiteX7" fmla="*/ 2068029 w 4560132"/>
              <a:gd name="connsiteY7" fmla="*/ 825325 h 4745608"/>
              <a:gd name="connsiteX8" fmla="*/ 2078803 w 4560132"/>
              <a:gd name="connsiteY8" fmla="*/ 777618 h 4745608"/>
              <a:gd name="connsiteX9" fmla="*/ 2170243 w 4560132"/>
              <a:gd name="connsiteY9" fmla="*/ 1086228 h 4745608"/>
              <a:gd name="connsiteX10" fmla="*/ 2215963 w 4560132"/>
              <a:gd name="connsiteY10" fmla="*/ 1269108 h 4745608"/>
              <a:gd name="connsiteX11" fmla="*/ 2284543 w 4560132"/>
              <a:gd name="connsiteY11" fmla="*/ 1303398 h 4745608"/>
              <a:gd name="connsiteX12" fmla="*/ 2330263 w 4560132"/>
              <a:gd name="connsiteY12" fmla="*/ 1166238 h 4745608"/>
              <a:gd name="connsiteX13" fmla="*/ 2467423 w 4560132"/>
              <a:gd name="connsiteY13" fmla="*/ 880488 h 4745608"/>
              <a:gd name="connsiteX14" fmla="*/ 2558863 w 4560132"/>
              <a:gd name="connsiteY14" fmla="*/ 640458 h 4745608"/>
              <a:gd name="connsiteX15" fmla="*/ 2616013 w 4560132"/>
              <a:gd name="connsiteY15" fmla="*/ 537588 h 4745608"/>
              <a:gd name="connsiteX16" fmla="*/ 2558863 w 4560132"/>
              <a:gd name="connsiteY16" fmla="*/ 789048 h 4745608"/>
              <a:gd name="connsiteX17" fmla="*/ 2444563 w 4560132"/>
              <a:gd name="connsiteY17" fmla="*/ 1097658 h 4745608"/>
              <a:gd name="connsiteX18" fmla="*/ 2375983 w 4560132"/>
              <a:gd name="connsiteY18" fmla="*/ 1406268 h 4745608"/>
              <a:gd name="connsiteX19" fmla="*/ 2558863 w 4560132"/>
              <a:gd name="connsiteY19" fmla="*/ 1577718 h 4745608"/>
              <a:gd name="connsiteX20" fmla="*/ 2878903 w 4560132"/>
              <a:gd name="connsiteY20" fmla="*/ 1657728 h 4745608"/>
              <a:gd name="connsiteX21" fmla="*/ 3187513 w 4560132"/>
              <a:gd name="connsiteY21" fmla="*/ 1657728 h 4745608"/>
              <a:gd name="connsiteX22" fmla="*/ 3370393 w 4560132"/>
              <a:gd name="connsiteY22" fmla="*/ 1566288 h 4745608"/>
              <a:gd name="connsiteX23" fmla="*/ 3488066 w 4560132"/>
              <a:gd name="connsiteY23" fmla="*/ 1246753 h 4745608"/>
              <a:gd name="connsiteX24" fmla="*/ 3495138 w 4560132"/>
              <a:gd name="connsiteY24" fmla="*/ 1115548 h 4745608"/>
              <a:gd name="connsiteX25" fmla="*/ 3493650 w 4560132"/>
              <a:gd name="connsiteY25" fmla="*/ 1063976 h 4745608"/>
              <a:gd name="connsiteX26" fmla="*/ 3450403 w 4560132"/>
              <a:gd name="connsiteY26" fmla="*/ 777618 h 4745608"/>
              <a:gd name="connsiteX27" fmla="*/ 3119893 w 4560132"/>
              <a:gd name="connsiteY27" fmla="*/ 321571 h 4745608"/>
              <a:gd name="connsiteX28" fmla="*/ 3497351 w 4560132"/>
              <a:gd name="connsiteY28" fmla="*/ 674883 h 4745608"/>
              <a:gd name="connsiteX29" fmla="*/ 3759013 w 4560132"/>
              <a:gd name="connsiteY29" fmla="*/ 571878 h 4745608"/>
              <a:gd name="connsiteX30" fmla="*/ 3999043 w 4560132"/>
              <a:gd name="connsiteY30" fmla="*/ 91818 h 4745608"/>
              <a:gd name="connsiteX31" fmla="*/ 4033333 w 4560132"/>
              <a:gd name="connsiteY31" fmla="*/ 11808 h 4745608"/>
              <a:gd name="connsiteX32" fmla="*/ 3984569 w 4560132"/>
              <a:gd name="connsiteY32" fmla="*/ 247366 h 4745608"/>
              <a:gd name="connsiteX33" fmla="*/ 3812791 w 4560132"/>
              <a:gd name="connsiteY33" fmla="*/ 647417 h 4745608"/>
              <a:gd name="connsiteX34" fmla="*/ 3592906 w 4560132"/>
              <a:gd name="connsiteY34" fmla="*/ 811408 h 4745608"/>
              <a:gd name="connsiteX35" fmla="*/ 3604425 w 4560132"/>
              <a:gd name="connsiteY35" fmla="*/ 999253 h 4745608"/>
              <a:gd name="connsiteX36" fmla="*/ 3872985 w 4560132"/>
              <a:gd name="connsiteY36" fmla="*/ 881976 h 4745608"/>
              <a:gd name="connsiteX37" fmla="*/ 4200754 w 4560132"/>
              <a:gd name="connsiteY37" fmla="*/ 774136 h 4745608"/>
              <a:gd name="connsiteX38" fmla="*/ 4064251 w 4560132"/>
              <a:gd name="connsiteY38" fmla="*/ 847195 h 4745608"/>
              <a:gd name="connsiteX39" fmla="*/ 3818880 w 4560132"/>
              <a:gd name="connsiteY39" fmla="*/ 991305 h 4745608"/>
              <a:gd name="connsiteX40" fmla="*/ 3658531 w 4560132"/>
              <a:gd name="connsiteY40" fmla="*/ 1093178 h 4745608"/>
              <a:gd name="connsiteX41" fmla="*/ 3622838 w 4560132"/>
              <a:gd name="connsiteY41" fmla="*/ 1221401 h 4745608"/>
              <a:gd name="connsiteX42" fmla="*/ 3577446 w 4560132"/>
              <a:gd name="connsiteY42" fmla="*/ 1500691 h 4745608"/>
              <a:gd name="connsiteX43" fmla="*/ 3461833 w 4560132"/>
              <a:gd name="connsiteY43" fmla="*/ 1726308 h 4745608"/>
              <a:gd name="connsiteX44" fmla="*/ 3278953 w 4560132"/>
              <a:gd name="connsiteY44" fmla="*/ 2034918 h 4745608"/>
              <a:gd name="connsiteX45" fmla="*/ 3288742 w 4560132"/>
              <a:gd name="connsiteY45" fmla="*/ 2273460 h 4745608"/>
              <a:gd name="connsiteX46" fmla="*/ 3434288 w 4560132"/>
              <a:gd name="connsiteY46" fmla="*/ 2417577 h 4745608"/>
              <a:gd name="connsiteX47" fmla="*/ 3781217 w 4560132"/>
              <a:gd name="connsiteY47" fmla="*/ 2618845 h 4745608"/>
              <a:gd name="connsiteX48" fmla="*/ 4079053 w 4560132"/>
              <a:gd name="connsiteY48" fmla="*/ 2777868 h 4745608"/>
              <a:gd name="connsiteX49" fmla="*/ 4560128 w 4560132"/>
              <a:gd name="connsiteY49" fmla="*/ 3010436 h 4745608"/>
              <a:gd name="connsiteX50" fmla="*/ 4070190 w 4560132"/>
              <a:gd name="connsiteY50" fmla="*/ 3021367 h 4745608"/>
              <a:gd name="connsiteX51" fmla="*/ 3404683 w 4560132"/>
              <a:gd name="connsiteY51" fmla="*/ 2732148 h 4745608"/>
              <a:gd name="connsiteX52" fmla="*/ 3195661 w 4560132"/>
              <a:gd name="connsiteY52" fmla="*/ 2770904 h 4745608"/>
              <a:gd name="connsiteX53" fmla="*/ 3025524 w 4560132"/>
              <a:gd name="connsiteY53" fmla="*/ 2858861 h 4745608"/>
              <a:gd name="connsiteX54" fmla="*/ 2832855 w 4560132"/>
              <a:gd name="connsiteY54" fmla="*/ 2930924 h 4745608"/>
              <a:gd name="connsiteX55" fmla="*/ 2820111 w 4560132"/>
              <a:gd name="connsiteY55" fmla="*/ 3026344 h 4745608"/>
              <a:gd name="connsiteX56" fmla="*/ 2959241 w 4560132"/>
              <a:gd name="connsiteY56" fmla="*/ 3167976 h 4745608"/>
              <a:gd name="connsiteX57" fmla="*/ 3176083 w 4560132"/>
              <a:gd name="connsiteY57" fmla="*/ 3269358 h 4745608"/>
              <a:gd name="connsiteX58" fmla="*/ 3388239 w 4560132"/>
              <a:gd name="connsiteY58" fmla="*/ 3442290 h 4745608"/>
              <a:gd name="connsiteX59" fmla="*/ 3212014 w 4560132"/>
              <a:gd name="connsiteY59" fmla="*/ 3336948 h 4745608"/>
              <a:gd name="connsiteX60" fmla="*/ 3004633 w 4560132"/>
              <a:gd name="connsiteY60" fmla="*/ 3276814 h 4745608"/>
              <a:gd name="connsiteX61" fmla="*/ 2771676 w 4560132"/>
              <a:gd name="connsiteY61" fmla="*/ 3166987 h 4745608"/>
              <a:gd name="connsiteX62" fmla="*/ 2638873 w 4560132"/>
              <a:gd name="connsiteY62" fmla="*/ 3097908 h 4745608"/>
              <a:gd name="connsiteX63" fmla="*/ 2570293 w 4560132"/>
              <a:gd name="connsiteY63" fmla="*/ 3109338 h 4745608"/>
              <a:gd name="connsiteX64" fmla="*/ 2525557 w 4560132"/>
              <a:gd name="connsiteY64" fmla="*/ 3326508 h 4745608"/>
              <a:gd name="connsiteX65" fmla="*/ 2584349 w 4560132"/>
              <a:gd name="connsiteY65" fmla="*/ 3577470 h 4745608"/>
              <a:gd name="connsiteX66" fmla="*/ 2663703 w 4560132"/>
              <a:gd name="connsiteY66" fmla="*/ 3996904 h 4745608"/>
              <a:gd name="connsiteX67" fmla="*/ 2633113 w 4560132"/>
              <a:gd name="connsiteY67" fmla="*/ 4192703 h 4745608"/>
              <a:gd name="connsiteX68" fmla="*/ 2539703 w 4560132"/>
              <a:gd name="connsiteY68" fmla="*/ 4455574 h 4745608"/>
              <a:gd name="connsiteX69" fmla="*/ 2595212 w 4560132"/>
              <a:gd name="connsiteY69" fmla="*/ 3945217 h 4745608"/>
              <a:gd name="connsiteX70" fmla="*/ 2481240 w 4560132"/>
              <a:gd name="connsiteY70" fmla="*/ 3566538 h 4745608"/>
              <a:gd name="connsiteX71" fmla="*/ 2307403 w 4560132"/>
              <a:gd name="connsiteY71" fmla="*/ 3166488 h 4745608"/>
              <a:gd name="connsiteX72" fmla="*/ 2261683 w 4560132"/>
              <a:gd name="connsiteY72" fmla="*/ 3063618 h 4745608"/>
              <a:gd name="connsiteX73" fmla="*/ 2078803 w 4560132"/>
              <a:gd name="connsiteY73" fmla="*/ 2949318 h 4745608"/>
              <a:gd name="connsiteX74" fmla="*/ 1824299 w 4560132"/>
              <a:gd name="connsiteY74" fmla="*/ 3002494 h 4745608"/>
              <a:gd name="connsiteX75" fmla="*/ 1412162 w 4560132"/>
              <a:gd name="connsiteY75" fmla="*/ 3235573 h 4745608"/>
              <a:gd name="connsiteX76" fmla="*/ 1381573 w 4560132"/>
              <a:gd name="connsiteY76" fmla="*/ 3680838 h 4745608"/>
              <a:gd name="connsiteX77" fmla="*/ 1340867 w 4560132"/>
              <a:gd name="connsiteY77" fmla="*/ 3980504 h 4745608"/>
              <a:gd name="connsiteX78" fmla="*/ 1197619 w 4560132"/>
              <a:gd name="connsiteY78" fmla="*/ 4738831 h 4745608"/>
              <a:gd name="connsiteX79" fmla="*/ 1220896 w 4560132"/>
              <a:gd name="connsiteY79" fmla="*/ 4338309 h 4745608"/>
              <a:gd name="connsiteX80" fmla="*/ 1242772 w 4560132"/>
              <a:gd name="connsiteY80" fmla="*/ 4080888 h 4745608"/>
              <a:gd name="connsiteX81" fmla="*/ 1198693 w 4560132"/>
              <a:gd name="connsiteY81" fmla="*/ 3909438 h 4745608"/>
              <a:gd name="connsiteX82" fmla="*/ 970093 w 4560132"/>
              <a:gd name="connsiteY82" fmla="*/ 3989448 h 4745608"/>
              <a:gd name="connsiteX83" fmla="*/ 766328 w 4560132"/>
              <a:gd name="connsiteY83" fmla="*/ 4131990 h 4745608"/>
              <a:gd name="connsiteX84" fmla="*/ 555808 w 4560132"/>
              <a:gd name="connsiteY84" fmla="*/ 4355688 h 4745608"/>
              <a:gd name="connsiteX85" fmla="*/ 785900 w 4560132"/>
              <a:gd name="connsiteY85" fmla="*/ 4017771 h 4745608"/>
              <a:gd name="connsiteX86" fmla="*/ 1130113 w 4560132"/>
              <a:gd name="connsiteY86" fmla="*/ 3817500 h 4745608"/>
              <a:gd name="connsiteX87" fmla="*/ 1278703 w 4560132"/>
              <a:gd name="connsiteY87" fmla="*/ 3726558 h 4745608"/>
              <a:gd name="connsiteX88" fmla="*/ 1269661 w 4560132"/>
              <a:gd name="connsiteY88" fmla="*/ 3390117 h 4745608"/>
              <a:gd name="connsiteX89" fmla="*/ 1309620 w 4560132"/>
              <a:gd name="connsiteY89" fmla="*/ 3169963 h 4745608"/>
              <a:gd name="connsiteX90" fmla="*/ 1393003 w 4560132"/>
              <a:gd name="connsiteY90" fmla="*/ 3052188 h 4745608"/>
              <a:gd name="connsiteX91" fmla="*/ 1080693 w 4560132"/>
              <a:gd name="connsiteY91" fmla="*/ 2984604 h 4745608"/>
              <a:gd name="connsiteX92" fmla="*/ 663453 w 4560132"/>
              <a:gd name="connsiteY92" fmla="*/ 3023360 h 4745608"/>
              <a:gd name="connsiteX93" fmla="*/ 235111 w 4560132"/>
              <a:gd name="connsiteY93" fmla="*/ 3217172 h 4745608"/>
              <a:gd name="connsiteX94" fmla="*/ 421453 w 4560132"/>
              <a:gd name="connsiteY94" fmla="*/ 3029328 h 4745608"/>
              <a:gd name="connsiteX95" fmla="*/ 627193 w 4560132"/>
              <a:gd name="connsiteY95" fmla="*/ 2926458 h 4745608"/>
              <a:gd name="connsiteX96" fmla="*/ 854480 w 4560132"/>
              <a:gd name="connsiteY96" fmla="*/ 2889178 h 4745608"/>
              <a:gd name="connsiteX97" fmla="*/ 1149272 w 4560132"/>
              <a:gd name="connsiteY97" fmla="*/ 2889676 h 4745608"/>
              <a:gd name="connsiteX98" fmla="*/ 1531894 w 4560132"/>
              <a:gd name="connsiteY98" fmla="*/ 2917507 h 4745608"/>
              <a:gd name="connsiteX99" fmla="*/ 1860559 w 4560132"/>
              <a:gd name="connsiteY99" fmla="*/ 2766431 h 4745608"/>
              <a:gd name="connsiteX100" fmla="*/ 1701613 w 4560132"/>
              <a:gd name="connsiteY100" fmla="*/ 2263518 h 4745608"/>
              <a:gd name="connsiteX101" fmla="*/ 1690183 w 4560132"/>
              <a:gd name="connsiteY101" fmla="*/ 1966338 h 4745608"/>
              <a:gd name="connsiteX102" fmla="*/ 1381991 w 4560132"/>
              <a:gd name="connsiteY102" fmla="*/ 1841604 h 4745608"/>
              <a:gd name="connsiteX103" fmla="*/ 1095823 w 4560132"/>
              <a:gd name="connsiteY103" fmla="*/ 1714878 h 4745608"/>
              <a:gd name="connsiteX104" fmla="*/ 746507 w 4560132"/>
              <a:gd name="connsiteY104" fmla="*/ 1626415 h 4745608"/>
              <a:gd name="connsiteX105" fmla="*/ 352873 w 4560132"/>
              <a:gd name="connsiteY105" fmla="*/ 1726308 h 4745608"/>
              <a:gd name="connsiteX106" fmla="*/ 113171 w 4560132"/>
              <a:gd name="connsiteY106" fmla="*/ 1763582 h 4745608"/>
              <a:gd name="connsiteX107" fmla="*/ 9973 w 4560132"/>
              <a:gd name="connsiteY107" fmla="*/ 1737738 h 4745608"/>
              <a:gd name="connsiteX108" fmla="*/ 348516 w 4560132"/>
              <a:gd name="connsiteY108" fmla="*/ 1643812 h 4745608"/>
              <a:gd name="connsiteX109" fmla="*/ 653097 w 4560132"/>
              <a:gd name="connsiteY109" fmla="*/ 1543920 h 4745608"/>
              <a:gd name="connsiteX110" fmla="*/ 1072963 w 4560132"/>
              <a:gd name="connsiteY110" fmla="*/ 1612008 h 4745608"/>
              <a:gd name="connsiteX111" fmla="*/ 1244413 w 4560132"/>
              <a:gd name="connsiteY111" fmla="*/ 1657728 h 4745608"/>
              <a:gd name="connsiteX112" fmla="*/ 1205766 w 4560132"/>
              <a:gd name="connsiteY112" fmla="*/ 1451988 h 4745608"/>
              <a:gd name="connsiteX113" fmla="*/ 1046313 w 4560132"/>
              <a:gd name="connsiteY113" fmla="*/ 815409 h 4745608"/>
              <a:gd name="connsiteX114" fmla="*/ 1221553 w 4560132"/>
              <a:gd name="connsiteY114" fmla="*/ 1211958 h 4745608"/>
              <a:gd name="connsiteX0" fmla="*/ 1221553 w 4560132"/>
              <a:gd name="connsiteY0" fmla="*/ 1211958 h 4745608"/>
              <a:gd name="connsiteX1" fmla="*/ 1343911 w 4560132"/>
              <a:gd name="connsiteY1" fmla="*/ 1559828 h 4745608"/>
              <a:gd name="connsiteX2" fmla="*/ 1553023 w 4560132"/>
              <a:gd name="connsiteY2" fmla="*/ 1657728 h 4745608"/>
              <a:gd name="connsiteX3" fmla="*/ 1907353 w 4560132"/>
              <a:gd name="connsiteY3" fmla="*/ 1680588 h 4745608"/>
              <a:gd name="connsiteX4" fmla="*/ 2021653 w 4560132"/>
              <a:gd name="connsiteY4" fmla="*/ 1543428 h 4745608"/>
              <a:gd name="connsiteX5" fmla="*/ 2124523 w 4560132"/>
              <a:gd name="connsiteY5" fmla="*/ 1291968 h 4745608"/>
              <a:gd name="connsiteX6" fmla="*/ 2124523 w 4560132"/>
              <a:gd name="connsiteY6" fmla="*/ 1120518 h 4745608"/>
              <a:gd name="connsiteX7" fmla="*/ 2068029 w 4560132"/>
              <a:gd name="connsiteY7" fmla="*/ 825325 h 4745608"/>
              <a:gd name="connsiteX8" fmla="*/ 2078803 w 4560132"/>
              <a:gd name="connsiteY8" fmla="*/ 777618 h 4745608"/>
              <a:gd name="connsiteX9" fmla="*/ 2170243 w 4560132"/>
              <a:gd name="connsiteY9" fmla="*/ 1086228 h 4745608"/>
              <a:gd name="connsiteX10" fmla="*/ 2215963 w 4560132"/>
              <a:gd name="connsiteY10" fmla="*/ 1269108 h 4745608"/>
              <a:gd name="connsiteX11" fmla="*/ 2284543 w 4560132"/>
              <a:gd name="connsiteY11" fmla="*/ 1303398 h 4745608"/>
              <a:gd name="connsiteX12" fmla="*/ 2330263 w 4560132"/>
              <a:gd name="connsiteY12" fmla="*/ 1166238 h 4745608"/>
              <a:gd name="connsiteX13" fmla="*/ 2467423 w 4560132"/>
              <a:gd name="connsiteY13" fmla="*/ 880488 h 4745608"/>
              <a:gd name="connsiteX14" fmla="*/ 2558863 w 4560132"/>
              <a:gd name="connsiteY14" fmla="*/ 640458 h 4745608"/>
              <a:gd name="connsiteX15" fmla="*/ 2616013 w 4560132"/>
              <a:gd name="connsiteY15" fmla="*/ 537588 h 4745608"/>
              <a:gd name="connsiteX16" fmla="*/ 2558863 w 4560132"/>
              <a:gd name="connsiteY16" fmla="*/ 789048 h 4745608"/>
              <a:gd name="connsiteX17" fmla="*/ 2444563 w 4560132"/>
              <a:gd name="connsiteY17" fmla="*/ 1097658 h 4745608"/>
              <a:gd name="connsiteX18" fmla="*/ 2375983 w 4560132"/>
              <a:gd name="connsiteY18" fmla="*/ 1406268 h 4745608"/>
              <a:gd name="connsiteX19" fmla="*/ 2558863 w 4560132"/>
              <a:gd name="connsiteY19" fmla="*/ 1577718 h 4745608"/>
              <a:gd name="connsiteX20" fmla="*/ 2878903 w 4560132"/>
              <a:gd name="connsiteY20" fmla="*/ 1657728 h 4745608"/>
              <a:gd name="connsiteX21" fmla="*/ 3187513 w 4560132"/>
              <a:gd name="connsiteY21" fmla="*/ 1657728 h 4745608"/>
              <a:gd name="connsiteX22" fmla="*/ 3370393 w 4560132"/>
              <a:gd name="connsiteY22" fmla="*/ 1566288 h 4745608"/>
              <a:gd name="connsiteX23" fmla="*/ 3488066 w 4560132"/>
              <a:gd name="connsiteY23" fmla="*/ 1246753 h 4745608"/>
              <a:gd name="connsiteX24" fmla="*/ 3495138 w 4560132"/>
              <a:gd name="connsiteY24" fmla="*/ 1115548 h 4745608"/>
              <a:gd name="connsiteX25" fmla="*/ 3493650 w 4560132"/>
              <a:gd name="connsiteY25" fmla="*/ 1063976 h 4745608"/>
              <a:gd name="connsiteX26" fmla="*/ 3450403 w 4560132"/>
              <a:gd name="connsiteY26" fmla="*/ 777618 h 4745608"/>
              <a:gd name="connsiteX27" fmla="*/ 3119893 w 4560132"/>
              <a:gd name="connsiteY27" fmla="*/ 321571 h 4745608"/>
              <a:gd name="connsiteX28" fmla="*/ 3497351 w 4560132"/>
              <a:gd name="connsiteY28" fmla="*/ 674883 h 4745608"/>
              <a:gd name="connsiteX29" fmla="*/ 3759013 w 4560132"/>
              <a:gd name="connsiteY29" fmla="*/ 571878 h 4745608"/>
              <a:gd name="connsiteX30" fmla="*/ 3999043 w 4560132"/>
              <a:gd name="connsiteY30" fmla="*/ 91818 h 4745608"/>
              <a:gd name="connsiteX31" fmla="*/ 4033333 w 4560132"/>
              <a:gd name="connsiteY31" fmla="*/ 11808 h 4745608"/>
              <a:gd name="connsiteX32" fmla="*/ 3984569 w 4560132"/>
              <a:gd name="connsiteY32" fmla="*/ 247366 h 4745608"/>
              <a:gd name="connsiteX33" fmla="*/ 3812791 w 4560132"/>
              <a:gd name="connsiteY33" fmla="*/ 647417 h 4745608"/>
              <a:gd name="connsiteX34" fmla="*/ 3592906 w 4560132"/>
              <a:gd name="connsiteY34" fmla="*/ 811408 h 4745608"/>
              <a:gd name="connsiteX35" fmla="*/ 3604425 w 4560132"/>
              <a:gd name="connsiteY35" fmla="*/ 999253 h 4745608"/>
              <a:gd name="connsiteX36" fmla="*/ 3872985 w 4560132"/>
              <a:gd name="connsiteY36" fmla="*/ 881976 h 4745608"/>
              <a:gd name="connsiteX37" fmla="*/ 4200754 w 4560132"/>
              <a:gd name="connsiteY37" fmla="*/ 774136 h 4745608"/>
              <a:gd name="connsiteX38" fmla="*/ 4064251 w 4560132"/>
              <a:gd name="connsiteY38" fmla="*/ 847195 h 4745608"/>
              <a:gd name="connsiteX39" fmla="*/ 3818880 w 4560132"/>
              <a:gd name="connsiteY39" fmla="*/ 991305 h 4745608"/>
              <a:gd name="connsiteX40" fmla="*/ 3658531 w 4560132"/>
              <a:gd name="connsiteY40" fmla="*/ 1093178 h 4745608"/>
              <a:gd name="connsiteX41" fmla="*/ 3622838 w 4560132"/>
              <a:gd name="connsiteY41" fmla="*/ 1221401 h 4745608"/>
              <a:gd name="connsiteX42" fmla="*/ 3577446 w 4560132"/>
              <a:gd name="connsiteY42" fmla="*/ 1500691 h 4745608"/>
              <a:gd name="connsiteX43" fmla="*/ 3461833 w 4560132"/>
              <a:gd name="connsiteY43" fmla="*/ 1726308 h 4745608"/>
              <a:gd name="connsiteX44" fmla="*/ 3278953 w 4560132"/>
              <a:gd name="connsiteY44" fmla="*/ 2034918 h 4745608"/>
              <a:gd name="connsiteX45" fmla="*/ 3288742 w 4560132"/>
              <a:gd name="connsiteY45" fmla="*/ 2273460 h 4745608"/>
              <a:gd name="connsiteX46" fmla="*/ 3434288 w 4560132"/>
              <a:gd name="connsiteY46" fmla="*/ 2417577 h 4745608"/>
              <a:gd name="connsiteX47" fmla="*/ 3781217 w 4560132"/>
              <a:gd name="connsiteY47" fmla="*/ 2618845 h 4745608"/>
              <a:gd name="connsiteX48" fmla="*/ 4079053 w 4560132"/>
              <a:gd name="connsiteY48" fmla="*/ 2777868 h 4745608"/>
              <a:gd name="connsiteX49" fmla="*/ 4560128 w 4560132"/>
              <a:gd name="connsiteY49" fmla="*/ 3010436 h 4745608"/>
              <a:gd name="connsiteX50" fmla="*/ 4070190 w 4560132"/>
              <a:gd name="connsiteY50" fmla="*/ 3021367 h 4745608"/>
              <a:gd name="connsiteX51" fmla="*/ 3412085 w 4560132"/>
              <a:gd name="connsiteY51" fmla="*/ 2794761 h 4745608"/>
              <a:gd name="connsiteX52" fmla="*/ 3195661 w 4560132"/>
              <a:gd name="connsiteY52" fmla="*/ 2770904 h 4745608"/>
              <a:gd name="connsiteX53" fmla="*/ 3025524 w 4560132"/>
              <a:gd name="connsiteY53" fmla="*/ 2858861 h 4745608"/>
              <a:gd name="connsiteX54" fmla="*/ 2832855 w 4560132"/>
              <a:gd name="connsiteY54" fmla="*/ 2930924 h 4745608"/>
              <a:gd name="connsiteX55" fmla="*/ 2820111 w 4560132"/>
              <a:gd name="connsiteY55" fmla="*/ 3026344 h 4745608"/>
              <a:gd name="connsiteX56" fmla="*/ 2959241 w 4560132"/>
              <a:gd name="connsiteY56" fmla="*/ 3167976 h 4745608"/>
              <a:gd name="connsiteX57" fmla="*/ 3176083 w 4560132"/>
              <a:gd name="connsiteY57" fmla="*/ 3269358 h 4745608"/>
              <a:gd name="connsiteX58" fmla="*/ 3388239 w 4560132"/>
              <a:gd name="connsiteY58" fmla="*/ 3442290 h 4745608"/>
              <a:gd name="connsiteX59" fmla="*/ 3212014 w 4560132"/>
              <a:gd name="connsiteY59" fmla="*/ 3336948 h 4745608"/>
              <a:gd name="connsiteX60" fmla="*/ 3004633 w 4560132"/>
              <a:gd name="connsiteY60" fmla="*/ 3276814 h 4745608"/>
              <a:gd name="connsiteX61" fmla="*/ 2771676 w 4560132"/>
              <a:gd name="connsiteY61" fmla="*/ 3166987 h 4745608"/>
              <a:gd name="connsiteX62" fmla="*/ 2638873 w 4560132"/>
              <a:gd name="connsiteY62" fmla="*/ 3097908 h 4745608"/>
              <a:gd name="connsiteX63" fmla="*/ 2570293 w 4560132"/>
              <a:gd name="connsiteY63" fmla="*/ 3109338 h 4745608"/>
              <a:gd name="connsiteX64" fmla="*/ 2525557 w 4560132"/>
              <a:gd name="connsiteY64" fmla="*/ 3326508 h 4745608"/>
              <a:gd name="connsiteX65" fmla="*/ 2584349 w 4560132"/>
              <a:gd name="connsiteY65" fmla="*/ 3577470 h 4745608"/>
              <a:gd name="connsiteX66" fmla="*/ 2663703 w 4560132"/>
              <a:gd name="connsiteY66" fmla="*/ 3996904 h 4745608"/>
              <a:gd name="connsiteX67" fmla="*/ 2633113 w 4560132"/>
              <a:gd name="connsiteY67" fmla="*/ 4192703 h 4745608"/>
              <a:gd name="connsiteX68" fmla="*/ 2539703 w 4560132"/>
              <a:gd name="connsiteY68" fmla="*/ 4455574 h 4745608"/>
              <a:gd name="connsiteX69" fmla="*/ 2595212 w 4560132"/>
              <a:gd name="connsiteY69" fmla="*/ 3945217 h 4745608"/>
              <a:gd name="connsiteX70" fmla="*/ 2481240 w 4560132"/>
              <a:gd name="connsiteY70" fmla="*/ 3566538 h 4745608"/>
              <a:gd name="connsiteX71" fmla="*/ 2307403 w 4560132"/>
              <a:gd name="connsiteY71" fmla="*/ 3166488 h 4745608"/>
              <a:gd name="connsiteX72" fmla="*/ 2261683 w 4560132"/>
              <a:gd name="connsiteY72" fmla="*/ 3063618 h 4745608"/>
              <a:gd name="connsiteX73" fmla="*/ 2078803 w 4560132"/>
              <a:gd name="connsiteY73" fmla="*/ 2949318 h 4745608"/>
              <a:gd name="connsiteX74" fmla="*/ 1824299 w 4560132"/>
              <a:gd name="connsiteY74" fmla="*/ 3002494 h 4745608"/>
              <a:gd name="connsiteX75" fmla="*/ 1412162 w 4560132"/>
              <a:gd name="connsiteY75" fmla="*/ 3235573 h 4745608"/>
              <a:gd name="connsiteX76" fmla="*/ 1381573 w 4560132"/>
              <a:gd name="connsiteY76" fmla="*/ 3680838 h 4745608"/>
              <a:gd name="connsiteX77" fmla="*/ 1340867 w 4560132"/>
              <a:gd name="connsiteY77" fmla="*/ 3980504 h 4745608"/>
              <a:gd name="connsiteX78" fmla="*/ 1197619 w 4560132"/>
              <a:gd name="connsiteY78" fmla="*/ 4738831 h 4745608"/>
              <a:gd name="connsiteX79" fmla="*/ 1220896 w 4560132"/>
              <a:gd name="connsiteY79" fmla="*/ 4338309 h 4745608"/>
              <a:gd name="connsiteX80" fmla="*/ 1242772 w 4560132"/>
              <a:gd name="connsiteY80" fmla="*/ 4080888 h 4745608"/>
              <a:gd name="connsiteX81" fmla="*/ 1198693 w 4560132"/>
              <a:gd name="connsiteY81" fmla="*/ 3909438 h 4745608"/>
              <a:gd name="connsiteX82" fmla="*/ 970093 w 4560132"/>
              <a:gd name="connsiteY82" fmla="*/ 3989448 h 4745608"/>
              <a:gd name="connsiteX83" fmla="*/ 766328 w 4560132"/>
              <a:gd name="connsiteY83" fmla="*/ 4131990 h 4745608"/>
              <a:gd name="connsiteX84" fmla="*/ 555808 w 4560132"/>
              <a:gd name="connsiteY84" fmla="*/ 4355688 h 4745608"/>
              <a:gd name="connsiteX85" fmla="*/ 785900 w 4560132"/>
              <a:gd name="connsiteY85" fmla="*/ 4017771 h 4745608"/>
              <a:gd name="connsiteX86" fmla="*/ 1130113 w 4560132"/>
              <a:gd name="connsiteY86" fmla="*/ 3817500 h 4745608"/>
              <a:gd name="connsiteX87" fmla="*/ 1278703 w 4560132"/>
              <a:gd name="connsiteY87" fmla="*/ 3726558 h 4745608"/>
              <a:gd name="connsiteX88" fmla="*/ 1269661 w 4560132"/>
              <a:gd name="connsiteY88" fmla="*/ 3390117 h 4745608"/>
              <a:gd name="connsiteX89" fmla="*/ 1309620 w 4560132"/>
              <a:gd name="connsiteY89" fmla="*/ 3169963 h 4745608"/>
              <a:gd name="connsiteX90" fmla="*/ 1393003 w 4560132"/>
              <a:gd name="connsiteY90" fmla="*/ 3052188 h 4745608"/>
              <a:gd name="connsiteX91" fmla="*/ 1080693 w 4560132"/>
              <a:gd name="connsiteY91" fmla="*/ 2984604 h 4745608"/>
              <a:gd name="connsiteX92" fmla="*/ 663453 w 4560132"/>
              <a:gd name="connsiteY92" fmla="*/ 3023360 h 4745608"/>
              <a:gd name="connsiteX93" fmla="*/ 235111 w 4560132"/>
              <a:gd name="connsiteY93" fmla="*/ 3217172 h 4745608"/>
              <a:gd name="connsiteX94" fmla="*/ 421453 w 4560132"/>
              <a:gd name="connsiteY94" fmla="*/ 3029328 h 4745608"/>
              <a:gd name="connsiteX95" fmla="*/ 627193 w 4560132"/>
              <a:gd name="connsiteY95" fmla="*/ 2926458 h 4745608"/>
              <a:gd name="connsiteX96" fmla="*/ 854480 w 4560132"/>
              <a:gd name="connsiteY96" fmla="*/ 2889178 h 4745608"/>
              <a:gd name="connsiteX97" fmla="*/ 1149272 w 4560132"/>
              <a:gd name="connsiteY97" fmla="*/ 2889676 h 4745608"/>
              <a:gd name="connsiteX98" fmla="*/ 1531894 w 4560132"/>
              <a:gd name="connsiteY98" fmla="*/ 2917507 h 4745608"/>
              <a:gd name="connsiteX99" fmla="*/ 1860559 w 4560132"/>
              <a:gd name="connsiteY99" fmla="*/ 2766431 h 4745608"/>
              <a:gd name="connsiteX100" fmla="*/ 1701613 w 4560132"/>
              <a:gd name="connsiteY100" fmla="*/ 2263518 h 4745608"/>
              <a:gd name="connsiteX101" fmla="*/ 1690183 w 4560132"/>
              <a:gd name="connsiteY101" fmla="*/ 1966338 h 4745608"/>
              <a:gd name="connsiteX102" fmla="*/ 1381991 w 4560132"/>
              <a:gd name="connsiteY102" fmla="*/ 1841604 h 4745608"/>
              <a:gd name="connsiteX103" fmla="*/ 1095823 w 4560132"/>
              <a:gd name="connsiteY103" fmla="*/ 1714878 h 4745608"/>
              <a:gd name="connsiteX104" fmla="*/ 746507 w 4560132"/>
              <a:gd name="connsiteY104" fmla="*/ 1626415 h 4745608"/>
              <a:gd name="connsiteX105" fmla="*/ 352873 w 4560132"/>
              <a:gd name="connsiteY105" fmla="*/ 1726308 h 4745608"/>
              <a:gd name="connsiteX106" fmla="*/ 113171 w 4560132"/>
              <a:gd name="connsiteY106" fmla="*/ 1763582 h 4745608"/>
              <a:gd name="connsiteX107" fmla="*/ 9973 w 4560132"/>
              <a:gd name="connsiteY107" fmla="*/ 1737738 h 4745608"/>
              <a:gd name="connsiteX108" fmla="*/ 348516 w 4560132"/>
              <a:gd name="connsiteY108" fmla="*/ 1643812 h 4745608"/>
              <a:gd name="connsiteX109" fmla="*/ 653097 w 4560132"/>
              <a:gd name="connsiteY109" fmla="*/ 1543920 h 4745608"/>
              <a:gd name="connsiteX110" fmla="*/ 1072963 w 4560132"/>
              <a:gd name="connsiteY110" fmla="*/ 1612008 h 4745608"/>
              <a:gd name="connsiteX111" fmla="*/ 1244413 w 4560132"/>
              <a:gd name="connsiteY111" fmla="*/ 1657728 h 4745608"/>
              <a:gd name="connsiteX112" fmla="*/ 1205766 w 4560132"/>
              <a:gd name="connsiteY112" fmla="*/ 1451988 h 4745608"/>
              <a:gd name="connsiteX113" fmla="*/ 1046313 w 4560132"/>
              <a:gd name="connsiteY113" fmla="*/ 815409 h 4745608"/>
              <a:gd name="connsiteX114" fmla="*/ 1221553 w 4560132"/>
              <a:gd name="connsiteY114" fmla="*/ 1211958 h 4745608"/>
              <a:gd name="connsiteX0" fmla="*/ 1221553 w 4560132"/>
              <a:gd name="connsiteY0" fmla="*/ 1211958 h 4745608"/>
              <a:gd name="connsiteX1" fmla="*/ 1343911 w 4560132"/>
              <a:gd name="connsiteY1" fmla="*/ 1559828 h 4745608"/>
              <a:gd name="connsiteX2" fmla="*/ 1553023 w 4560132"/>
              <a:gd name="connsiteY2" fmla="*/ 1657728 h 4745608"/>
              <a:gd name="connsiteX3" fmla="*/ 1907353 w 4560132"/>
              <a:gd name="connsiteY3" fmla="*/ 1680588 h 4745608"/>
              <a:gd name="connsiteX4" fmla="*/ 2021653 w 4560132"/>
              <a:gd name="connsiteY4" fmla="*/ 1543428 h 4745608"/>
              <a:gd name="connsiteX5" fmla="*/ 2124523 w 4560132"/>
              <a:gd name="connsiteY5" fmla="*/ 1291968 h 4745608"/>
              <a:gd name="connsiteX6" fmla="*/ 2124523 w 4560132"/>
              <a:gd name="connsiteY6" fmla="*/ 1120518 h 4745608"/>
              <a:gd name="connsiteX7" fmla="*/ 2068029 w 4560132"/>
              <a:gd name="connsiteY7" fmla="*/ 825325 h 4745608"/>
              <a:gd name="connsiteX8" fmla="*/ 2078803 w 4560132"/>
              <a:gd name="connsiteY8" fmla="*/ 777618 h 4745608"/>
              <a:gd name="connsiteX9" fmla="*/ 2170243 w 4560132"/>
              <a:gd name="connsiteY9" fmla="*/ 1086228 h 4745608"/>
              <a:gd name="connsiteX10" fmla="*/ 2215963 w 4560132"/>
              <a:gd name="connsiteY10" fmla="*/ 1269108 h 4745608"/>
              <a:gd name="connsiteX11" fmla="*/ 2284543 w 4560132"/>
              <a:gd name="connsiteY11" fmla="*/ 1303398 h 4745608"/>
              <a:gd name="connsiteX12" fmla="*/ 2330263 w 4560132"/>
              <a:gd name="connsiteY12" fmla="*/ 1166238 h 4745608"/>
              <a:gd name="connsiteX13" fmla="*/ 2467423 w 4560132"/>
              <a:gd name="connsiteY13" fmla="*/ 880488 h 4745608"/>
              <a:gd name="connsiteX14" fmla="*/ 2558863 w 4560132"/>
              <a:gd name="connsiteY14" fmla="*/ 640458 h 4745608"/>
              <a:gd name="connsiteX15" fmla="*/ 2616013 w 4560132"/>
              <a:gd name="connsiteY15" fmla="*/ 537588 h 4745608"/>
              <a:gd name="connsiteX16" fmla="*/ 2558863 w 4560132"/>
              <a:gd name="connsiteY16" fmla="*/ 789048 h 4745608"/>
              <a:gd name="connsiteX17" fmla="*/ 2444563 w 4560132"/>
              <a:gd name="connsiteY17" fmla="*/ 1097658 h 4745608"/>
              <a:gd name="connsiteX18" fmla="*/ 2375983 w 4560132"/>
              <a:gd name="connsiteY18" fmla="*/ 1406268 h 4745608"/>
              <a:gd name="connsiteX19" fmla="*/ 2558863 w 4560132"/>
              <a:gd name="connsiteY19" fmla="*/ 1577718 h 4745608"/>
              <a:gd name="connsiteX20" fmla="*/ 2878903 w 4560132"/>
              <a:gd name="connsiteY20" fmla="*/ 1657728 h 4745608"/>
              <a:gd name="connsiteX21" fmla="*/ 3187513 w 4560132"/>
              <a:gd name="connsiteY21" fmla="*/ 1657728 h 4745608"/>
              <a:gd name="connsiteX22" fmla="*/ 3370393 w 4560132"/>
              <a:gd name="connsiteY22" fmla="*/ 1566288 h 4745608"/>
              <a:gd name="connsiteX23" fmla="*/ 3488066 w 4560132"/>
              <a:gd name="connsiteY23" fmla="*/ 1246753 h 4745608"/>
              <a:gd name="connsiteX24" fmla="*/ 3495138 w 4560132"/>
              <a:gd name="connsiteY24" fmla="*/ 1115548 h 4745608"/>
              <a:gd name="connsiteX25" fmla="*/ 3493650 w 4560132"/>
              <a:gd name="connsiteY25" fmla="*/ 1063976 h 4745608"/>
              <a:gd name="connsiteX26" fmla="*/ 3450403 w 4560132"/>
              <a:gd name="connsiteY26" fmla="*/ 777618 h 4745608"/>
              <a:gd name="connsiteX27" fmla="*/ 3119893 w 4560132"/>
              <a:gd name="connsiteY27" fmla="*/ 321571 h 4745608"/>
              <a:gd name="connsiteX28" fmla="*/ 3497351 w 4560132"/>
              <a:gd name="connsiteY28" fmla="*/ 674883 h 4745608"/>
              <a:gd name="connsiteX29" fmla="*/ 3759013 w 4560132"/>
              <a:gd name="connsiteY29" fmla="*/ 571878 h 4745608"/>
              <a:gd name="connsiteX30" fmla="*/ 3999043 w 4560132"/>
              <a:gd name="connsiteY30" fmla="*/ 91818 h 4745608"/>
              <a:gd name="connsiteX31" fmla="*/ 4033333 w 4560132"/>
              <a:gd name="connsiteY31" fmla="*/ 11808 h 4745608"/>
              <a:gd name="connsiteX32" fmla="*/ 3984569 w 4560132"/>
              <a:gd name="connsiteY32" fmla="*/ 247366 h 4745608"/>
              <a:gd name="connsiteX33" fmla="*/ 3812791 w 4560132"/>
              <a:gd name="connsiteY33" fmla="*/ 647417 h 4745608"/>
              <a:gd name="connsiteX34" fmla="*/ 3592906 w 4560132"/>
              <a:gd name="connsiteY34" fmla="*/ 811408 h 4745608"/>
              <a:gd name="connsiteX35" fmla="*/ 3604425 w 4560132"/>
              <a:gd name="connsiteY35" fmla="*/ 999253 h 4745608"/>
              <a:gd name="connsiteX36" fmla="*/ 3872985 w 4560132"/>
              <a:gd name="connsiteY36" fmla="*/ 881976 h 4745608"/>
              <a:gd name="connsiteX37" fmla="*/ 4200754 w 4560132"/>
              <a:gd name="connsiteY37" fmla="*/ 774136 h 4745608"/>
              <a:gd name="connsiteX38" fmla="*/ 4064251 w 4560132"/>
              <a:gd name="connsiteY38" fmla="*/ 847195 h 4745608"/>
              <a:gd name="connsiteX39" fmla="*/ 3818880 w 4560132"/>
              <a:gd name="connsiteY39" fmla="*/ 991305 h 4745608"/>
              <a:gd name="connsiteX40" fmla="*/ 3658531 w 4560132"/>
              <a:gd name="connsiteY40" fmla="*/ 1093178 h 4745608"/>
              <a:gd name="connsiteX41" fmla="*/ 3622838 w 4560132"/>
              <a:gd name="connsiteY41" fmla="*/ 1221401 h 4745608"/>
              <a:gd name="connsiteX42" fmla="*/ 3577446 w 4560132"/>
              <a:gd name="connsiteY42" fmla="*/ 1500691 h 4745608"/>
              <a:gd name="connsiteX43" fmla="*/ 3461833 w 4560132"/>
              <a:gd name="connsiteY43" fmla="*/ 1726308 h 4745608"/>
              <a:gd name="connsiteX44" fmla="*/ 3278953 w 4560132"/>
              <a:gd name="connsiteY44" fmla="*/ 2034918 h 4745608"/>
              <a:gd name="connsiteX45" fmla="*/ 3288742 w 4560132"/>
              <a:gd name="connsiteY45" fmla="*/ 2273460 h 4745608"/>
              <a:gd name="connsiteX46" fmla="*/ 3434288 w 4560132"/>
              <a:gd name="connsiteY46" fmla="*/ 2417577 h 4745608"/>
              <a:gd name="connsiteX47" fmla="*/ 3781217 w 4560132"/>
              <a:gd name="connsiteY47" fmla="*/ 2618845 h 4745608"/>
              <a:gd name="connsiteX48" fmla="*/ 4079053 w 4560132"/>
              <a:gd name="connsiteY48" fmla="*/ 2777868 h 4745608"/>
              <a:gd name="connsiteX49" fmla="*/ 4560128 w 4560132"/>
              <a:gd name="connsiteY49" fmla="*/ 3010436 h 4745608"/>
              <a:gd name="connsiteX50" fmla="*/ 4070190 w 4560132"/>
              <a:gd name="connsiteY50" fmla="*/ 3021367 h 4745608"/>
              <a:gd name="connsiteX51" fmla="*/ 3412085 w 4560132"/>
              <a:gd name="connsiteY51" fmla="*/ 2794761 h 4745608"/>
              <a:gd name="connsiteX52" fmla="*/ 3217865 w 4560132"/>
              <a:gd name="connsiteY52" fmla="*/ 2829045 h 4745608"/>
              <a:gd name="connsiteX53" fmla="*/ 3025524 w 4560132"/>
              <a:gd name="connsiteY53" fmla="*/ 2858861 h 4745608"/>
              <a:gd name="connsiteX54" fmla="*/ 2832855 w 4560132"/>
              <a:gd name="connsiteY54" fmla="*/ 2930924 h 4745608"/>
              <a:gd name="connsiteX55" fmla="*/ 2820111 w 4560132"/>
              <a:gd name="connsiteY55" fmla="*/ 3026344 h 4745608"/>
              <a:gd name="connsiteX56" fmla="*/ 2959241 w 4560132"/>
              <a:gd name="connsiteY56" fmla="*/ 3167976 h 4745608"/>
              <a:gd name="connsiteX57" fmla="*/ 3176083 w 4560132"/>
              <a:gd name="connsiteY57" fmla="*/ 3269358 h 4745608"/>
              <a:gd name="connsiteX58" fmla="*/ 3388239 w 4560132"/>
              <a:gd name="connsiteY58" fmla="*/ 3442290 h 4745608"/>
              <a:gd name="connsiteX59" fmla="*/ 3212014 w 4560132"/>
              <a:gd name="connsiteY59" fmla="*/ 3336948 h 4745608"/>
              <a:gd name="connsiteX60" fmla="*/ 3004633 w 4560132"/>
              <a:gd name="connsiteY60" fmla="*/ 3276814 h 4745608"/>
              <a:gd name="connsiteX61" fmla="*/ 2771676 w 4560132"/>
              <a:gd name="connsiteY61" fmla="*/ 3166987 h 4745608"/>
              <a:gd name="connsiteX62" fmla="*/ 2638873 w 4560132"/>
              <a:gd name="connsiteY62" fmla="*/ 3097908 h 4745608"/>
              <a:gd name="connsiteX63" fmla="*/ 2570293 w 4560132"/>
              <a:gd name="connsiteY63" fmla="*/ 3109338 h 4745608"/>
              <a:gd name="connsiteX64" fmla="*/ 2525557 w 4560132"/>
              <a:gd name="connsiteY64" fmla="*/ 3326508 h 4745608"/>
              <a:gd name="connsiteX65" fmla="*/ 2584349 w 4560132"/>
              <a:gd name="connsiteY65" fmla="*/ 3577470 h 4745608"/>
              <a:gd name="connsiteX66" fmla="*/ 2663703 w 4560132"/>
              <a:gd name="connsiteY66" fmla="*/ 3996904 h 4745608"/>
              <a:gd name="connsiteX67" fmla="*/ 2633113 w 4560132"/>
              <a:gd name="connsiteY67" fmla="*/ 4192703 h 4745608"/>
              <a:gd name="connsiteX68" fmla="*/ 2539703 w 4560132"/>
              <a:gd name="connsiteY68" fmla="*/ 4455574 h 4745608"/>
              <a:gd name="connsiteX69" fmla="*/ 2595212 w 4560132"/>
              <a:gd name="connsiteY69" fmla="*/ 3945217 h 4745608"/>
              <a:gd name="connsiteX70" fmla="*/ 2481240 w 4560132"/>
              <a:gd name="connsiteY70" fmla="*/ 3566538 h 4745608"/>
              <a:gd name="connsiteX71" fmla="*/ 2307403 w 4560132"/>
              <a:gd name="connsiteY71" fmla="*/ 3166488 h 4745608"/>
              <a:gd name="connsiteX72" fmla="*/ 2261683 w 4560132"/>
              <a:gd name="connsiteY72" fmla="*/ 3063618 h 4745608"/>
              <a:gd name="connsiteX73" fmla="*/ 2078803 w 4560132"/>
              <a:gd name="connsiteY73" fmla="*/ 2949318 h 4745608"/>
              <a:gd name="connsiteX74" fmla="*/ 1824299 w 4560132"/>
              <a:gd name="connsiteY74" fmla="*/ 3002494 h 4745608"/>
              <a:gd name="connsiteX75" fmla="*/ 1412162 w 4560132"/>
              <a:gd name="connsiteY75" fmla="*/ 3235573 h 4745608"/>
              <a:gd name="connsiteX76" fmla="*/ 1381573 w 4560132"/>
              <a:gd name="connsiteY76" fmla="*/ 3680838 h 4745608"/>
              <a:gd name="connsiteX77" fmla="*/ 1340867 w 4560132"/>
              <a:gd name="connsiteY77" fmla="*/ 3980504 h 4745608"/>
              <a:gd name="connsiteX78" fmla="*/ 1197619 w 4560132"/>
              <a:gd name="connsiteY78" fmla="*/ 4738831 h 4745608"/>
              <a:gd name="connsiteX79" fmla="*/ 1220896 w 4560132"/>
              <a:gd name="connsiteY79" fmla="*/ 4338309 h 4745608"/>
              <a:gd name="connsiteX80" fmla="*/ 1242772 w 4560132"/>
              <a:gd name="connsiteY80" fmla="*/ 4080888 h 4745608"/>
              <a:gd name="connsiteX81" fmla="*/ 1198693 w 4560132"/>
              <a:gd name="connsiteY81" fmla="*/ 3909438 h 4745608"/>
              <a:gd name="connsiteX82" fmla="*/ 970093 w 4560132"/>
              <a:gd name="connsiteY82" fmla="*/ 3989448 h 4745608"/>
              <a:gd name="connsiteX83" fmla="*/ 766328 w 4560132"/>
              <a:gd name="connsiteY83" fmla="*/ 4131990 h 4745608"/>
              <a:gd name="connsiteX84" fmla="*/ 555808 w 4560132"/>
              <a:gd name="connsiteY84" fmla="*/ 4355688 h 4745608"/>
              <a:gd name="connsiteX85" fmla="*/ 785900 w 4560132"/>
              <a:gd name="connsiteY85" fmla="*/ 4017771 h 4745608"/>
              <a:gd name="connsiteX86" fmla="*/ 1130113 w 4560132"/>
              <a:gd name="connsiteY86" fmla="*/ 3817500 h 4745608"/>
              <a:gd name="connsiteX87" fmla="*/ 1278703 w 4560132"/>
              <a:gd name="connsiteY87" fmla="*/ 3726558 h 4745608"/>
              <a:gd name="connsiteX88" fmla="*/ 1269661 w 4560132"/>
              <a:gd name="connsiteY88" fmla="*/ 3390117 h 4745608"/>
              <a:gd name="connsiteX89" fmla="*/ 1309620 w 4560132"/>
              <a:gd name="connsiteY89" fmla="*/ 3169963 h 4745608"/>
              <a:gd name="connsiteX90" fmla="*/ 1393003 w 4560132"/>
              <a:gd name="connsiteY90" fmla="*/ 3052188 h 4745608"/>
              <a:gd name="connsiteX91" fmla="*/ 1080693 w 4560132"/>
              <a:gd name="connsiteY91" fmla="*/ 2984604 h 4745608"/>
              <a:gd name="connsiteX92" fmla="*/ 663453 w 4560132"/>
              <a:gd name="connsiteY92" fmla="*/ 3023360 h 4745608"/>
              <a:gd name="connsiteX93" fmla="*/ 235111 w 4560132"/>
              <a:gd name="connsiteY93" fmla="*/ 3217172 h 4745608"/>
              <a:gd name="connsiteX94" fmla="*/ 421453 w 4560132"/>
              <a:gd name="connsiteY94" fmla="*/ 3029328 h 4745608"/>
              <a:gd name="connsiteX95" fmla="*/ 627193 w 4560132"/>
              <a:gd name="connsiteY95" fmla="*/ 2926458 h 4745608"/>
              <a:gd name="connsiteX96" fmla="*/ 854480 w 4560132"/>
              <a:gd name="connsiteY96" fmla="*/ 2889178 h 4745608"/>
              <a:gd name="connsiteX97" fmla="*/ 1149272 w 4560132"/>
              <a:gd name="connsiteY97" fmla="*/ 2889676 h 4745608"/>
              <a:gd name="connsiteX98" fmla="*/ 1531894 w 4560132"/>
              <a:gd name="connsiteY98" fmla="*/ 2917507 h 4745608"/>
              <a:gd name="connsiteX99" fmla="*/ 1860559 w 4560132"/>
              <a:gd name="connsiteY99" fmla="*/ 2766431 h 4745608"/>
              <a:gd name="connsiteX100" fmla="*/ 1701613 w 4560132"/>
              <a:gd name="connsiteY100" fmla="*/ 2263518 h 4745608"/>
              <a:gd name="connsiteX101" fmla="*/ 1690183 w 4560132"/>
              <a:gd name="connsiteY101" fmla="*/ 1966338 h 4745608"/>
              <a:gd name="connsiteX102" fmla="*/ 1381991 w 4560132"/>
              <a:gd name="connsiteY102" fmla="*/ 1841604 h 4745608"/>
              <a:gd name="connsiteX103" fmla="*/ 1095823 w 4560132"/>
              <a:gd name="connsiteY103" fmla="*/ 1714878 h 4745608"/>
              <a:gd name="connsiteX104" fmla="*/ 746507 w 4560132"/>
              <a:gd name="connsiteY104" fmla="*/ 1626415 h 4745608"/>
              <a:gd name="connsiteX105" fmla="*/ 352873 w 4560132"/>
              <a:gd name="connsiteY105" fmla="*/ 1726308 h 4745608"/>
              <a:gd name="connsiteX106" fmla="*/ 113171 w 4560132"/>
              <a:gd name="connsiteY106" fmla="*/ 1763582 h 4745608"/>
              <a:gd name="connsiteX107" fmla="*/ 9973 w 4560132"/>
              <a:gd name="connsiteY107" fmla="*/ 1737738 h 4745608"/>
              <a:gd name="connsiteX108" fmla="*/ 348516 w 4560132"/>
              <a:gd name="connsiteY108" fmla="*/ 1643812 h 4745608"/>
              <a:gd name="connsiteX109" fmla="*/ 653097 w 4560132"/>
              <a:gd name="connsiteY109" fmla="*/ 1543920 h 4745608"/>
              <a:gd name="connsiteX110" fmla="*/ 1072963 w 4560132"/>
              <a:gd name="connsiteY110" fmla="*/ 1612008 h 4745608"/>
              <a:gd name="connsiteX111" fmla="*/ 1244413 w 4560132"/>
              <a:gd name="connsiteY111" fmla="*/ 1657728 h 4745608"/>
              <a:gd name="connsiteX112" fmla="*/ 1205766 w 4560132"/>
              <a:gd name="connsiteY112" fmla="*/ 1451988 h 4745608"/>
              <a:gd name="connsiteX113" fmla="*/ 1046313 w 4560132"/>
              <a:gd name="connsiteY113" fmla="*/ 815409 h 4745608"/>
              <a:gd name="connsiteX114" fmla="*/ 1221553 w 4560132"/>
              <a:gd name="connsiteY114" fmla="*/ 1211958 h 4745608"/>
              <a:gd name="connsiteX0" fmla="*/ 1221553 w 4560132"/>
              <a:gd name="connsiteY0" fmla="*/ 1211958 h 4745608"/>
              <a:gd name="connsiteX1" fmla="*/ 1343911 w 4560132"/>
              <a:gd name="connsiteY1" fmla="*/ 1559828 h 4745608"/>
              <a:gd name="connsiteX2" fmla="*/ 1553023 w 4560132"/>
              <a:gd name="connsiteY2" fmla="*/ 1657728 h 4745608"/>
              <a:gd name="connsiteX3" fmla="*/ 1907353 w 4560132"/>
              <a:gd name="connsiteY3" fmla="*/ 1680588 h 4745608"/>
              <a:gd name="connsiteX4" fmla="*/ 2021653 w 4560132"/>
              <a:gd name="connsiteY4" fmla="*/ 1543428 h 4745608"/>
              <a:gd name="connsiteX5" fmla="*/ 2124523 w 4560132"/>
              <a:gd name="connsiteY5" fmla="*/ 1291968 h 4745608"/>
              <a:gd name="connsiteX6" fmla="*/ 2124523 w 4560132"/>
              <a:gd name="connsiteY6" fmla="*/ 1120518 h 4745608"/>
              <a:gd name="connsiteX7" fmla="*/ 2068029 w 4560132"/>
              <a:gd name="connsiteY7" fmla="*/ 825325 h 4745608"/>
              <a:gd name="connsiteX8" fmla="*/ 2078803 w 4560132"/>
              <a:gd name="connsiteY8" fmla="*/ 777618 h 4745608"/>
              <a:gd name="connsiteX9" fmla="*/ 2170243 w 4560132"/>
              <a:gd name="connsiteY9" fmla="*/ 1086228 h 4745608"/>
              <a:gd name="connsiteX10" fmla="*/ 2215963 w 4560132"/>
              <a:gd name="connsiteY10" fmla="*/ 1269108 h 4745608"/>
              <a:gd name="connsiteX11" fmla="*/ 2284543 w 4560132"/>
              <a:gd name="connsiteY11" fmla="*/ 1303398 h 4745608"/>
              <a:gd name="connsiteX12" fmla="*/ 2330263 w 4560132"/>
              <a:gd name="connsiteY12" fmla="*/ 1166238 h 4745608"/>
              <a:gd name="connsiteX13" fmla="*/ 2467423 w 4560132"/>
              <a:gd name="connsiteY13" fmla="*/ 880488 h 4745608"/>
              <a:gd name="connsiteX14" fmla="*/ 2558863 w 4560132"/>
              <a:gd name="connsiteY14" fmla="*/ 640458 h 4745608"/>
              <a:gd name="connsiteX15" fmla="*/ 2616013 w 4560132"/>
              <a:gd name="connsiteY15" fmla="*/ 537588 h 4745608"/>
              <a:gd name="connsiteX16" fmla="*/ 2558863 w 4560132"/>
              <a:gd name="connsiteY16" fmla="*/ 789048 h 4745608"/>
              <a:gd name="connsiteX17" fmla="*/ 2444563 w 4560132"/>
              <a:gd name="connsiteY17" fmla="*/ 1097658 h 4745608"/>
              <a:gd name="connsiteX18" fmla="*/ 2375983 w 4560132"/>
              <a:gd name="connsiteY18" fmla="*/ 1406268 h 4745608"/>
              <a:gd name="connsiteX19" fmla="*/ 2558863 w 4560132"/>
              <a:gd name="connsiteY19" fmla="*/ 1577718 h 4745608"/>
              <a:gd name="connsiteX20" fmla="*/ 2878903 w 4560132"/>
              <a:gd name="connsiteY20" fmla="*/ 1657728 h 4745608"/>
              <a:gd name="connsiteX21" fmla="*/ 3187513 w 4560132"/>
              <a:gd name="connsiteY21" fmla="*/ 1657728 h 4745608"/>
              <a:gd name="connsiteX22" fmla="*/ 3370393 w 4560132"/>
              <a:gd name="connsiteY22" fmla="*/ 1566288 h 4745608"/>
              <a:gd name="connsiteX23" fmla="*/ 3488066 w 4560132"/>
              <a:gd name="connsiteY23" fmla="*/ 1246753 h 4745608"/>
              <a:gd name="connsiteX24" fmla="*/ 3495138 w 4560132"/>
              <a:gd name="connsiteY24" fmla="*/ 1115548 h 4745608"/>
              <a:gd name="connsiteX25" fmla="*/ 3493650 w 4560132"/>
              <a:gd name="connsiteY25" fmla="*/ 1063976 h 4745608"/>
              <a:gd name="connsiteX26" fmla="*/ 3450403 w 4560132"/>
              <a:gd name="connsiteY26" fmla="*/ 777618 h 4745608"/>
              <a:gd name="connsiteX27" fmla="*/ 3119893 w 4560132"/>
              <a:gd name="connsiteY27" fmla="*/ 321571 h 4745608"/>
              <a:gd name="connsiteX28" fmla="*/ 3497351 w 4560132"/>
              <a:gd name="connsiteY28" fmla="*/ 674883 h 4745608"/>
              <a:gd name="connsiteX29" fmla="*/ 3759013 w 4560132"/>
              <a:gd name="connsiteY29" fmla="*/ 571878 h 4745608"/>
              <a:gd name="connsiteX30" fmla="*/ 3999043 w 4560132"/>
              <a:gd name="connsiteY30" fmla="*/ 91818 h 4745608"/>
              <a:gd name="connsiteX31" fmla="*/ 4033333 w 4560132"/>
              <a:gd name="connsiteY31" fmla="*/ 11808 h 4745608"/>
              <a:gd name="connsiteX32" fmla="*/ 3984569 w 4560132"/>
              <a:gd name="connsiteY32" fmla="*/ 247366 h 4745608"/>
              <a:gd name="connsiteX33" fmla="*/ 3812791 w 4560132"/>
              <a:gd name="connsiteY33" fmla="*/ 647417 h 4745608"/>
              <a:gd name="connsiteX34" fmla="*/ 3592906 w 4560132"/>
              <a:gd name="connsiteY34" fmla="*/ 811408 h 4745608"/>
              <a:gd name="connsiteX35" fmla="*/ 3604425 w 4560132"/>
              <a:gd name="connsiteY35" fmla="*/ 999253 h 4745608"/>
              <a:gd name="connsiteX36" fmla="*/ 3872985 w 4560132"/>
              <a:gd name="connsiteY36" fmla="*/ 881976 h 4745608"/>
              <a:gd name="connsiteX37" fmla="*/ 4200754 w 4560132"/>
              <a:gd name="connsiteY37" fmla="*/ 774136 h 4745608"/>
              <a:gd name="connsiteX38" fmla="*/ 4064251 w 4560132"/>
              <a:gd name="connsiteY38" fmla="*/ 847195 h 4745608"/>
              <a:gd name="connsiteX39" fmla="*/ 3818880 w 4560132"/>
              <a:gd name="connsiteY39" fmla="*/ 991305 h 4745608"/>
              <a:gd name="connsiteX40" fmla="*/ 3658531 w 4560132"/>
              <a:gd name="connsiteY40" fmla="*/ 1093178 h 4745608"/>
              <a:gd name="connsiteX41" fmla="*/ 3622838 w 4560132"/>
              <a:gd name="connsiteY41" fmla="*/ 1221401 h 4745608"/>
              <a:gd name="connsiteX42" fmla="*/ 3577446 w 4560132"/>
              <a:gd name="connsiteY42" fmla="*/ 1500691 h 4745608"/>
              <a:gd name="connsiteX43" fmla="*/ 3461833 w 4560132"/>
              <a:gd name="connsiteY43" fmla="*/ 1726308 h 4745608"/>
              <a:gd name="connsiteX44" fmla="*/ 3278953 w 4560132"/>
              <a:gd name="connsiteY44" fmla="*/ 2034918 h 4745608"/>
              <a:gd name="connsiteX45" fmla="*/ 3288742 w 4560132"/>
              <a:gd name="connsiteY45" fmla="*/ 2273460 h 4745608"/>
              <a:gd name="connsiteX46" fmla="*/ 3434288 w 4560132"/>
              <a:gd name="connsiteY46" fmla="*/ 2417577 h 4745608"/>
              <a:gd name="connsiteX47" fmla="*/ 3781217 w 4560132"/>
              <a:gd name="connsiteY47" fmla="*/ 2618845 h 4745608"/>
              <a:gd name="connsiteX48" fmla="*/ 4079053 w 4560132"/>
              <a:gd name="connsiteY48" fmla="*/ 2777868 h 4745608"/>
              <a:gd name="connsiteX49" fmla="*/ 4560128 w 4560132"/>
              <a:gd name="connsiteY49" fmla="*/ 3010436 h 4745608"/>
              <a:gd name="connsiteX50" fmla="*/ 4070190 w 4560132"/>
              <a:gd name="connsiteY50" fmla="*/ 3021367 h 4745608"/>
              <a:gd name="connsiteX51" fmla="*/ 3460193 w 4560132"/>
              <a:gd name="connsiteY51" fmla="*/ 2852901 h 4745608"/>
              <a:gd name="connsiteX52" fmla="*/ 3217865 w 4560132"/>
              <a:gd name="connsiteY52" fmla="*/ 2829045 h 4745608"/>
              <a:gd name="connsiteX53" fmla="*/ 3025524 w 4560132"/>
              <a:gd name="connsiteY53" fmla="*/ 2858861 h 4745608"/>
              <a:gd name="connsiteX54" fmla="*/ 2832855 w 4560132"/>
              <a:gd name="connsiteY54" fmla="*/ 2930924 h 4745608"/>
              <a:gd name="connsiteX55" fmla="*/ 2820111 w 4560132"/>
              <a:gd name="connsiteY55" fmla="*/ 3026344 h 4745608"/>
              <a:gd name="connsiteX56" fmla="*/ 2959241 w 4560132"/>
              <a:gd name="connsiteY56" fmla="*/ 3167976 h 4745608"/>
              <a:gd name="connsiteX57" fmla="*/ 3176083 w 4560132"/>
              <a:gd name="connsiteY57" fmla="*/ 3269358 h 4745608"/>
              <a:gd name="connsiteX58" fmla="*/ 3388239 w 4560132"/>
              <a:gd name="connsiteY58" fmla="*/ 3442290 h 4745608"/>
              <a:gd name="connsiteX59" fmla="*/ 3212014 w 4560132"/>
              <a:gd name="connsiteY59" fmla="*/ 3336948 h 4745608"/>
              <a:gd name="connsiteX60" fmla="*/ 3004633 w 4560132"/>
              <a:gd name="connsiteY60" fmla="*/ 3276814 h 4745608"/>
              <a:gd name="connsiteX61" fmla="*/ 2771676 w 4560132"/>
              <a:gd name="connsiteY61" fmla="*/ 3166987 h 4745608"/>
              <a:gd name="connsiteX62" fmla="*/ 2638873 w 4560132"/>
              <a:gd name="connsiteY62" fmla="*/ 3097908 h 4745608"/>
              <a:gd name="connsiteX63" fmla="*/ 2570293 w 4560132"/>
              <a:gd name="connsiteY63" fmla="*/ 3109338 h 4745608"/>
              <a:gd name="connsiteX64" fmla="*/ 2525557 w 4560132"/>
              <a:gd name="connsiteY64" fmla="*/ 3326508 h 4745608"/>
              <a:gd name="connsiteX65" fmla="*/ 2584349 w 4560132"/>
              <a:gd name="connsiteY65" fmla="*/ 3577470 h 4745608"/>
              <a:gd name="connsiteX66" fmla="*/ 2663703 w 4560132"/>
              <a:gd name="connsiteY66" fmla="*/ 3996904 h 4745608"/>
              <a:gd name="connsiteX67" fmla="*/ 2633113 w 4560132"/>
              <a:gd name="connsiteY67" fmla="*/ 4192703 h 4745608"/>
              <a:gd name="connsiteX68" fmla="*/ 2539703 w 4560132"/>
              <a:gd name="connsiteY68" fmla="*/ 4455574 h 4745608"/>
              <a:gd name="connsiteX69" fmla="*/ 2595212 w 4560132"/>
              <a:gd name="connsiteY69" fmla="*/ 3945217 h 4745608"/>
              <a:gd name="connsiteX70" fmla="*/ 2481240 w 4560132"/>
              <a:gd name="connsiteY70" fmla="*/ 3566538 h 4745608"/>
              <a:gd name="connsiteX71" fmla="*/ 2307403 w 4560132"/>
              <a:gd name="connsiteY71" fmla="*/ 3166488 h 4745608"/>
              <a:gd name="connsiteX72" fmla="*/ 2261683 w 4560132"/>
              <a:gd name="connsiteY72" fmla="*/ 3063618 h 4745608"/>
              <a:gd name="connsiteX73" fmla="*/ 2078803 w 4560132"/>
              <a:gd name="connsiteY73" fmla="*/ 2949318 h 4745608"/>
              <a:gd name="connsiteX74" fmla="*/ 1824299 w 4560132"/>
              <a:gd name="connsiteY74" fmla="*/ 3002494 h 4745608"/>
              <a:gd name="connsiteX75" fmla="*/ 1412162 w 4560132"/>
              <a:gd name="connsiteY75" fmla="*/ 3235573 h 4745608"/>
              <a:gd name="connsiteX76" fmla="*/ 1381573 w 4560132"/>
              <a:gd name="connsiteY76" fmla="*/ 3680838 h 4745608"/>
              <a:gd name="connsiteX77" fmla="*/ 1340867 w 4560132"/>
              <a:gd name="connsiteY77" fmla="*/ 3980504 h 4745608"/>
              <a:gd name="connsiteX78" fmla="*/ 1197619 w 4560132"/>
              <a:gd name="connsiteY78" fmla="*/ 4738831 h 4745608"/>
              <a:gd name="connsiteX79" fmla="*/ 1220896 w 4560132"/>
              <a:gd name="connsiteY79" fmla="*/ 4338309 h 4745608"/>
              <a:gd name="connsiteX80" fmla="*/ 1242772 w 4560132"/>
              <a:gd name="connsiteY80" fmla="*/ 4080888 h 4745608"/>
              <a:gd name="connsiteX81" fmla="*/ 1198693 w 4560132"/>
              <a:gd name="connsiteY81" fmla="*/ 3909438 h 4745608"/>
              <a:gd name="connsiteX82" fmla="*/ 970093 w 4560132"/>
              <a:gd name="connsiteY82" fmla="*/ 3989448 h 4745608"/>
              <a:gd name="connsiteX83" fmla="*/ 766328 w 4560132"/>
              <a:gd name="connsiteY83" fmla="*/ 4131990 h 4745608"/>
              <a:gd name="connsiteX84" fmla="*/ 555808 w 4560132"/>
              <a:gd name="connsiteY84" fmla="*/ 4355688 h 4745608"/>
              <a:gd name="connsiteX85" fmla="*/ 785900 w 4560132"/>
              <a:gd name="connsiteY85" fmla="*/ 4017771 h 4745608"/>
              <a:gd name="connsiteX86" fmla="*/ 1130113 w 4560132"/>
              <a:gd name="connsiteY86" fmla="*/ 3817500 h 4745608"/>
              <a:gd name="connsiteX87" fmla="*/ 1278703 w 4560132"/>
              <a:gd name="connsiteY87" fmla="*/ 3726558 h 4745608"/>
              <a:gd name="connsiteX88" fmla="*/ 1269661 w 4560132"/>
              <a:gd name="connsiteY88" fmla="*/ 3390117 h 4745608"/>
              <a:gd name="connsiteX89" fmla="*/ 1309620 w 4560132"/>
              <a:gd name="connsiteY89" fmla="*/ 3169963 h 4745608"/>
              <a:gd name="connsiteX90" fmla="*/ 1393003 w 4560132"/>
              <a:gd name="connsiteY90" fmla="*/ 3052188 h 4745608"/>
              <a:gd name="connsiteX91" fmla="*/ 1080693 w 4560132"/>
              <a:gd name="connsiteY91" fmla="*/ 2984604 h 4745608"/>
              <a:gd name="connsiteX92" fmla="*/ 663453 w 4560132"/>
              <a:gd name="connsiteY92" fmla="*/ 3023360 h 4745608"/>
              <a:gd name="connsiteX93" fmla="*/ 235111 w 4560132"/>
              <a:gd name="connsiteY93" fmla="*/ 3217172 h 4745608"/>
              <a:gd name="connsiteX94" fmla="*/ 421453 w 4560132"/>
              <a:gd name="connsiteY94" fmla="*/ 3029328 h 4745608"/>
              <a:gd name="connsiteX95" fmla="*/ 627193 w 4560132"/>
              <a:gd name="connsiteY95" fmla="*/ 2926458 h 4745608"/>
              <a:gd name="connsiteX96" fmla="*/ 854480 w 4560132"/>
              <a:gd name="connsiteY96" fmla="*/ 2889178 h 4745608"/>
              <a:gd name="connsiteX97" fmla="*/ 1149272 w 4560132"/>
              <a:gd name="connsiteY97" fmla="*/ 2889676 h 4745608"/>
              <a:gd name="connsiteX98" fmla="*/ 1531894 w 4560132"/>
              <a:gd name="connsiteY98" fmla="*/ 2917507 h 4745608"/>
              <a:gd name="connsiteX99" fmla="*/ 1860559 w 4560132"/>
              <a:gd name="connsiteY99" fmla="*/ 2766431 h 4745608"/>
              <a:gd name="connsiteX100" fmla="*/ 1701613 w 4560132"/>
              <a:gd name="connsiteY100" fmla="*/ 2263518 h 4745608"/>
              <a:gd name="connsiteX101" fmla="*/ 1690183 w 4560132"/>
              <a:gd name="connsiteY101" fmla="*/ 1966338 h 4745608"/>
              <a:gd name="connsiteX102" fmla="*/ 1381991 w 4560132"/>
              <a:gd name="connsiteY102" fmla="*/ 1841604 h 4745608"/>
              <a:gd name="connsiteX103" fmla="*/ 1095823 w 4560132"/>
              <a:gd name="connsiteY103" fmla="*/ 1714878 h 4745608"/>
              <a:gd name="connsiteX104" fmla="*/ 746507 w 4560132"/>
              <a:gd name="connsiteY104" fmla="*/ 1626415 h 4745608"/>
              <a:gd name="connsiteX105" fmla="*/ 352873 w 4560132"/>
              <a:gd name="connsiteY105" fmla="*/ 1726308 h 4745608"/>
              <a:gd name="connsiteX106" fmla="*/ 113171 w 4560132"/>
              <a:gd name="connsiteY106" fmla="*/ 1763582 h 4745608"/>
              <a:gd name="connsiteX107" fmla="*/ 9973 w 4560132"/>
              <a:gd name="connsiteY107" fmla="*/ 1737738 h 4745608"/>
              <a:gd name="connsiteX108" fmla="*/ 348516 w 4560132"/>
              <a:gd name="connsiteY108" fmla="*/ 1643812 h 4745608"/>
              <a:gd name="connsiteX109" fmla="*/ 653097 w 4560132"/>
              <a:gd name="connsiteY109" fmla="*/ 1543920 h 4745608"/>
              <a:gd name="connsiteX110" fmla="*/ 1072963 w 4560132"/>
              <a:gd name="connsiteY110" fmla="*/ 1612008 h 4745608"/>
              <a:gd name="connsiteX111" fmla="*/ 1244413 w 4560132"/>
              <a:gd name="connsiteY111" fmla="*/ 1657728 h 4745608"/>
              <a:gd name="connsiteX112" fmla="*/ 1205766 w 4560132"/>
              <a:gd name="connsiteY112" fmla="*/ 1451988 h 4745608"/>
              <a:gd name="connsiteX113" fmla="*/ 1046313 w 4560132"/>
              <a:gd name="connsiteY113" fmla="*/ 815409 h 4745608"/>
              <a:gd name="connsiteX114" fmla="*/ 1221553 w 4560132"/>
              <a:gd name="connsiteY114" fmla="*/ 1211958 h 4745608"/>
              <a:gd name="connsiteX0" fmla="*/ 1221553 w 5011600"/>
              <a:gd name="connsiteY0" fmla="*/ 1211958 h 4745608"/>
              <a:gd name="connsiteX1" fmla="*/ 1343911 w 5011600"/>
              <a:gd name="connsiteY1" fmla="*/ 1559828 h 4745608"/>
              <a:gd name="connsiteX2" fmla="*/ 1553023 w 5011600"/>
              <a:gd name="connsiteY2" fmla="*/ 1657728 h 4745608"/>
              <a:gd name="connsiteX3" fmla="*/ 1907353 w 5011600"/>
              <a:gd name="connsiteY3" fmla="*/ 1680588 h 4745608"/>
              <a:gd name="connsiteX4" fmla="*/ 2021653 w 5011600"/>
              <a:gd name="connsiteY4" fmla="*/ 1543428 h 4745608"/>
              <a:gd name="connsiteX5" fmla="*/ 2124523 w 5011600"/>
              <a:gd name="connsiteY5" fmla="*/ 1291968 h 4745608"/>
              <a:gd name="connsiteX6" fmla="*/ 2124523 w 5011600"/>
              <a:gd name="connsiteY6" fmla="*/ 1120518 h 4745608"/>
              <a:gd name="connsiteX7" fmla="*/ 2068029 w 5011600"/>
              <a:gd name="connsiteY7" fmla="*/ 825325 h 4745608"/>
              <a:gd name="connsiteX8" fmla="*/ 2078803 w 5011600"/>
              <a:gd name="connsiteY8" fmla="*/ 777618 h 4745608"/>
              <a:gd name="connsiteX9" fmla="*/ 2170243 w 5011600"/>
              <a:gd name="connsiteY9" fmla="*/ 1086228 h 4745608"/>
              <a:gd name="connsiteX10" fmla="*/ 2215963 w 5011600"/>
              <a:gd name="connsiteY10" fmla="*/ 1269108 h 4745608"/>
              <a:gd name="connsiteX11" fmla="*/ 2284543 w 5011600"/>
              <a:gd name="connsiteY11" fmla="*/ 1303398 h 4745608"/>
              <a:gd name="connsiteX12" fmla="*/ 2330263 w 5011600"/>
              <a:gd name="connsiteY12" fmla="*/ 1166238 h 4745608"/>
              <a:gd name="connsiteX13" fmla="*/ 2467423 w 5011600"/>
              <a:gd name="connsiteY13" fmla="*/ 880488 h 4745608"/>
              <a:gd name="connsiteX14" fmla="*/ 2558863 w 5011600"/>
              <a:gd name="connsiteY14" fmla="*/ 640458 h 4745608"/>
              <a:gd name="connsiteX15" fmla="*/ 2616013 w 5011600"/>
              <a:gd name="connsiteY15" fmla="*/ 537588 h 4745608"/>
              <a:gd name="connsiteX16" fmla="*/ 2558863 w 5011600"/>
              <a:gd name="connsiteY16" fmla="*/ 789048 h 4745608"/>
              <a:gd name="connsiteX17" fmla="*/ 2444563 w 5011600"/>
              <a:gd name="connsiteY17" fmla="*/ 1097658 h 4745608"/>
              <a:gd name="connsiteX18" fmla="*/ 2375983 w 5011600"/>
              <a:gd name="connsiteY18" fmla="*/ 1406268 h 4745608"/>
              <a:gd name="connsiteX19" fmla="*/ 2558863 w 5011600"/>
              <a:gd name="connsiteY19" fmla="*/ 1577718 h 4745608"/>
              <a:gd name="connsiteX20" fmla="*/ 2878903 w 5011600"/>
              <a:gd name="connsiteY20" fmla="*/ 1657728 h 4745608"/>
              <a:gd name="connsiteX21" fmla="*/ 3187513 w 5011600"/>
              <a:gd name="connsiteY21" fmla="*/ 1657728 h 4745608"/>
              <a:gd name="connsiteX22" fmla="*/ 3370393 w 5011600"/>
              <a:gd name="connsiteY22" fmla="*/ 1566288 h 4745608"/>
              <a:gd name="connsiteX23" fmla="*/ 3488066 w 5011600"/>
              <a:gd name="connsiteY23" fmla="*/ 1246753 h 4745608"/>
              <a:gd name="connsiteX24" fmla="*/ 3495138 w 5011600"/>
              <a:gd name="connsiteY24" fmla="*/ 1115548 h 4745608"/>
              <a:gd name="connsiteX25" fmla="*/ 3493650 w 5011600"/>
              <a:gd name="connsiteY25" fmla="*/ 1063976 h 4745608"/>
              <a:gd name="connsiteX26" fmla="*/ 3450403 w 5011600"/>
              <a:gd name="connsiteY26" fmla="*/ 777618 h 4745608"/>
              <a:gd name="connsiteX27" fmla="*/ 3119893 w 5011600"/>
              <a:gd name="connsiteY27" fmla="*/ 321571 h 4745608"/>
              <a:gd name="connsiteX28" fmla="*/ 3497351 w 5011600"/>
              <a:gd name="connsiteY28" fmla="*/ 674883 h 4745608"/>
              <a:gd name="connsiteX29" fmla="*/ 3759013 w 5011600"/>
              <a:gd name="connsiteY29" fmla="*/ 571878 h 4745608"/>
              <a:gd name="connsiteX30" fmla="*/ 3999043 w 5011600"/>
              <a:gd name="connsiteY30" fmla="*/ 91818 h 4745608"/>
              <a:gd name="connsiteX31" fmla="*/ 4033333 w 5011600"/>
              <a:gd name="connsiteY31" fmla="*/ 11808 h 4745608"/>
              <a:gd name="connsiteX32" fmla="*/ 3984569 w 5011600"/>
              <a:gd name="connsiteY32" fmla="*/ 247366 h 4745608"/>
              <a:gd name="connsiteX33" fmla="*/ 3812791 w 5011600"/>
              <a:gd name="connsiteY33" fmla="*/ 647417 h 4745608"/>
              <a:gd name="connsiteX34" fmla="*/ 3592906 w 5011600"/>
              <a:gd name="connsiteY34" fmla="*/ 811408 h 4745608"/>
              <a:gd name="connsiteX35" fmla="*/ 3604425 w 5011600"/>
              <a:gd name="connsiteY35" fmla="*/ 999253 h 4745608"/>
              <a:gd name="connsiteX36" fmla="*/ 3872985 w 5011600"/>
              <a:gd name="connsiteY36" fmla="*/ 881976 h 4745608"/>
              <a:gd name="connsiteX37" fmla="*/ 4200754 w 5011600"/>
              <a:gd name="connsiteY37" fmla="*/ 774136 h 4745608"/>
              <a:gd name="connsiteX38" fmla="*/ 4064251 w 5011600"/>
              <a:gd name="connsiteY38" fmla="*/ 847195 h 4745608"/>
              <a:gd name="connsiteX39" fmla="*/ 3818880 w 5011600"/>
              <a:gd name="connsiteY39" fmla="*/ 991305 h 4745608"/>
              <a:gd name="connsiteX40" fmla="*/ 3658531 w 5011600"/>
              <a:gd name="connsiteY40" fmla="*/ 1093178 h 4745608"/>
              <a:gd name="connsiteX41" fmla="*/ 3622838 w 5011600"/>
              <a:gd name="connsiteY41" fmla="*/ 1221401 h 4745608"/>
              <a:gd name="connsiteX42" fmla="*/ 3577446 w 5011600"/>
              <a:gd name="connsiteY42" fmla="*/ 1500691 h 4745608"/>
              <a:gd name="connsiteX43" fmla="*/ 3461833 w 5011600"/>
              <a:gd name="connsiteY43" fmla="*/ 1726308 h 4745608"/>
              <a:gd name="connsiteX44" fmla="*/ 3278953 w 5011600"/>
              <a:gd name="connsiteY44" fmla="*/ 2034918 h 4745608"/>
              <a:gd name="connsiteX45" fmla="*/ 3288742 w 5011600"/>
              <a:gd name="connsiteY45" fmla="*/ 2273460 h 4745608"/>
              <a:gd name="connsiteX46" fmla="*/ 3434288 w 5011600"/>
              <a:gd name="connsiteY46" fmla="*/ 2417577 h 4745608"/>
              <a:gd name="connsiteX47" fmla="*/ 3781217 w 5011600"/>
              <a:gd name="connsiteY47" fmla="*/ 2618845 h 4745608"/>
              <a:gd name="connsiteX48" fmla="*/ 4079053 w 5011600"/>
              <a:gd name="connsiteY48" fmla="*/ 2777868 h 4745608"/>
              <a:gd name="connsiteX49" fmla="*/ 5011598 w 5011600"/>
              <a:gd name="connsiteY49" fmla="*/ 3189329 h 4745608"/>
              <a:gd name="connsiteX50" fmla="*/ 4070190 w 5011600"/>
              <a:gd name="connsiteY50" fmla="*/ 3021367 h 4745608"/>
              <a:gd name="connsiteX51" fmla="*/ 3460193 w 5011600"/>
              <a:gd name="connsiteY51" fmla="*/ 2852901 h 4745608"/>
              <a:gd name="connsiteX52" fmla="*/ 3217865 w 5011600"/>
              <a:gd name="connsiteY52" fmla="*/ 2829045 h 4745608"/>
              <a:gd name="connsiteX53" fmla="*/ 3025524 w 5011600"/>
              <a:gd name="connsiteY53" fmla="*/ 2858861 h 4745608"/>
              <a:gd name="connsiteX54" fmla="*/ 2832855 w 5011600"/>
              <a:gd name="connsiteY54" fmla="*/ 2930924 h 4745608"/>
              <a:gd name="connsiteX55" fmla="*/ 2820111 w 5011600"/>
              <a:gd name="connsiteY55" fmla="*/ 3026344 h 4745608"/>
              <a:gd name="connsiteX56" fmla="*/ 2959241 w 5011600"/>
              <a:gd name="connsiteY56" fmla="*/ 3167976 h 4745608"/>
              <a:gd name="connsiteX57" fmla="*/ 3176083 w 5011600"/>
              <a:gd name="connsiteY57" fmla="*/ 3269358 h 4745608"/>
              <a:gd name="connsiteX58" fmla="*/ 3388239 w 5011600"/>
              <a:gd name="connsiteY58" fmla="*/ 3442290 h 4745608"/>
              <a:gd name="connsiteX59" fmla="*/ 3212014 w 5011600"/>
              <a:gd name="connsiteY59" fmla="*/ 3336948 h 4745608"/>
              <a:gd name="connsiteX60" fmla="*/ 3004633 w 5011600"/>
              <a:gd name="connsiteY60" fmla="*/ 3276814 h 4745608"/>
              <a:gd name="connsiteX61" fmla="*/ 2771676 w 5011600"/>
              <a:gd name="connsiteY61" fmla="*/ 3166987 h 4745608"/>
              <a:gd name="connsiteX62" fmla="*/ 2638873 w 5011600"/>
              <a:gd name="connsiteY62" fmla="*/ 3097908 h 4745608"/>
              <a:gd name="connsiteX63" fmla="*/ 2570293 w 5011600"/>
              <a:gd name="connsiteY63" fmla="*/ 3109338 h 4745608"/>
              <a:gd name="connsiteX64" fmla="*/ 2525557 w 5011600"/>
              <a:gd name="connsiteY64" fmla="*/ 3326508 h 4745608"/>
              <a:gd name="connsiteX65" fmla="*/ 2584349 w 5011600"/>
              <a:gd name="connsiteY65" fmla="*/ 3577470 h 4745608"/>
              <a:gd name="connsiteX66" fmla="*/ 2663703 w 5011600"/>
              <a:gd name="connsiteY66" fmla="*/ 3996904 h 4745608"/>
              <a:gd name="connsiteX67" fmla="*/ 2633113 w 5011600"/>
              <a:gd name="connsiteY67" fmla="*/ 4192703 h 4745608"/>
              <a:gd name="connsiteX68" fmla="*/ 2539703 w 5011600"/>
              <a:gd name="connsiteY68" fmla="*/ 4455574 h 4745608"/>
              <a:gd name="connsiteX69" fmla="*/ 2595212 w 5011600"/>
              <a:gd name="connsiteY69" fmla="*/ 3945217 h 4745608"/>
              <a:gd name="connsiteX70" fmla="*/ 2481240 w 5011600"/>
              <a:gd name="connsiteY70" fmla="*/ 3566538 h 4745608"/>
              <a:gd name="connsiteX71" fmla="*/ 2307403 w 5011600"/>
              <a:gd name="connsiteY71" fmla="*/ 3166488 h 4745608"/>
              <a:gd name="connsiteX72" fmla="*/ 2261683 w 5011600"/>
              <a:gd name="connsiteY72" fmla="*/ 3063618 h 4745608"/>
              <a:gd name="connsiteX73" fmla="*/ 2078803 w 5011600"/>
              <a:gd name="connsiteY73" fmla="*/ 2949318 h 4745608"/>
              <a:gd name="connsiteX74" fmla="*/ 1824299 w 5011600"/>
              <a:gd name="connsiteY74" fmla="*/ 3002494 h 4745608"/>
              <a:gd name="connsiteX75" fmla="*/ 1412162 w 5011600"/>
              <a:gd name="connsiteY75" fmla="*/ 3235573 h 4745608"/>
              <a:gd name="connsiteX76" fmla="*/ 1381573 w 5011600"/>
              <a:gd name="connsiteY76" fmla="*/ 3680838 h 4745608"/>
              <a:gd name="connsiteX77" fmla="*/ 1340867 w 5011600"/>
              <a:gd name="connsiteY77" fmla="*/ 3980504 h 4745608"/>
              <a:gd name="connsiteX78" fmla="*/ 1197619 w 5011600"/>
              <a:gd name="connsiteY78" fmla="*/ 4738831 h 4745608"/>
              <a:gd name="connsiteX79" fmla="*/ 1220896 w 5011600"/>
              <a:gd name="connsiteY79" fmla="*/ 4338309 h 4745608"/>
              <a:gd name="connsiteX80" fmla="*/ 1242772 w 5011600"/>
              <a:gd name="connsiteY80" fmla="*/ 4080888 h 4745608"/>
              <a:gd name="connsiteX81" fmla="*/ 1198693 w 5011600"/>
              <a:gd name="connsiteY81" fmla="*/ 3909438 h 4745608"/>
              <a:gd name="connsiteX82" fmla="*/ 970093 w 5011600"/>
              <a:gd name="connsiteY82" fmla="*/ 3989448 h 4745608"/>
              <a:gd name="connsiteX83" fmla="*/ 766328 w 5011600"/>
              <a:gd name="connsiteY83" fmla="*/ 4131990 h 4745608"/>
              <a:gd name="connsiteX84" fmla="*/ 555808 w 5011600"/>
              <a:gd name="connsiteY84" fmla="*/ 4355688 h 4745608"/>
              <a:gd name="connsiteX85" fmla="*/ 785900 w 5011600"/>
              <a:gd name="connsiteY85" fmla="*/ 4017771 h 4745608"/>
              <a:gd name="connsiteX86" fmla="*/ 1130113 w 5011600"/>
              <a:gd name="connsiteY86" fmla="*/ 3817500 h 4745608"/>
              <a:gd name="connsiteX87" fmla="*/ 1278703 w 5011600"/>
              <a:gd name="connsiteY87" fmla="*/ 3726558 h 4745608"/>
              <a:gd name="connsiteX88" fmla="*/ 1269661 w 5011600"/>
              <a:gd name="connsiteY88" fmla="*/ 3390117 h 4745608"/>
              <a:gd name="connsiteX89" fmla="*/ 1309620 w 5011600"/>
              <a:gd name="connsiteY89" fmla="*/ 3169963 h 4745608"/>
              <a:gd name="connsiteX90" fmla="*/ 1393003 w 5011600"/>
              <a:gd name="connsiteY90" fmla="*/ 3052188 h 4745608"/>
              <a:gd name="connsiteX91" fmla="*/ 1080693 w 5011600"/>
              <a:gd name="connsiteY91" fmla="*/ 2984604 h 4745608"/>
              <a:gd name="connsiteX92" fmla="*/ 663453 w 5011600"/>
              <a:gd name="connsiteY92" fmla="*/ 3023360 h 4745608"/>
              <a:gd name="connsiteX93" fmla="*/ 235111 w 5011600"/>
              <a:gd name="connsiteY93" fmla="*/ 3217172 h 4745608"/>
              <a:gd name="connsiteX94" fmla="*/ 421453 w 5011600"/>
              <a:gd name="connsiteY94" fmla="*/ 3029328 h 4745608"/>
              <a:gd name="connsiteX95" fmla="*/ 627193 w 5011600"/>
              <a:gd name="connsiteY95" fmla="*/ 2926458 h 4745608"/>
              <a:gd name="connsiteX96" fmla="*/ 854480 w 5011600"/>
              <a:gd name="connsiteY96" fmla="*/ 2889178 h 4745608"/>
              <a:gd name="connsiteX97" fmla="*/ 1149272 w 5011600"/>
              <a:gd name="connsiteY97" fmla="*/ 2889676 h 4745608"/>
              <a:gd name="connsiteX98" fmla="*/ 1531894 w 5011600"/>
              <a:gd name="connsiteY98" fmla="*/ 2917507 h 4745608"/>
              <a:gd name="connsiteX99" fmla="*/ 1860559 w 5011600"/>
              <a:gd name="connsiteY99" fmla="*/ 2766431 h 4745608"/>
              <a:gd name="connsiteX100" fmla="*/ 1701613 w 5011600"/>
              <a:gd name="connsiteY100" fmla="*/ 2263518 h 4745608"/>
              <a:gd name="connsiteX101" fmla="*/ 1690183 w 5011600"/>
              <a:gd name="connsiteY101" fmla="*/ 1966338 h 4745608"/>
              <a:gd name="connsiteX102" fmla="*/ 1381991 w 5011600"/>
              <a:gd name="connsiteY102" fmla="*/ 1841604 h 4745608"/>
              <a:gd name="connsiteX103" fmla="*/ 1095823 w 5011600"/>
              <a:gd name="connsiteY103" fmla="*/ 1714878 h 4745608"/>
              <a:gd name="connsiteX104" fmla="*/ 746507 w 5011600"/>
              <a:gd name="connsiteY104" fmla="*/ 1626415 h 4745608"/>
              <a:gd name="connsiteX105" fmla="*/ 352873 w 5011600"/>
              <a:gd name="connsiteY105" fmla="*/ 1726308 h 4745608"/>
              <a:gd name="connsiteX106" fmla="*/ 113171 w 5011600"/>
              <a:gd name="connsiteY106" fmla="*/ 1763582 h 4745608"/>
              <a:gd name="connsiteX107" fmla="*/ 9973 w 5011600"/>
              <a:gd name="connsiteY107" fmla="*/ 1737738 h 4745608"/>
              <a:gd name="connsiteX108" fmla="*/ 348516 w 5011600"/>
              <a:gd name="connsiteY108" fmla="*/ 1643812 h 4745608"/>
              <a:gd name="connsiteX109" fmla="*/ 653097 w 5011600"/>
              <a:gd name="connsiteY109" fmla="*/ 1543920 h 4745608"/>
              <a:gd name="connsiteX110" fmla="*/ 1072963 w 5011600"/>
              <a:gd name="connsiteY110" fmla="*/ 1612008 h 4745608"/>
              <a:gd name="connsiteX111" fmla="*/ 1244413 w 5011600"/>
              <a:gd name="connsiteY111" fmla="*/ 1657728 h 4745608"/>
              <a:gd name="connsiteX112" fmla="*/ 1205766 w 5011600"/>
              <a:gd name="connsiteY112" fmla="*/ 1451988 h 4745608"/>
              <a:gd name="connsiteX113" fmla="*/ 1046313 w 5011600"/>
              <a:gd name="connsiteY113" fmla="*/ 815409 h 4745608"/>
              <a:gd name="connsiteX114" fmla="*/ 1221553 w 5011600"/>
              <a:gd name="connsiteY114" fmla="*/ 1211958 h 4745608"/>
              <a:gd name="connsiteX0" fmla="*/ 1221553 w 5055473"/>
              <a:gd name="connsiteY0" fmla="*/ 1211958 h 4745608"/>
              <a:gd name="connsiteX1" fmla="*/ 1343911 w 5055473"/>
              <a:gd name="connsiteY1" fmla="*/ 1559828 h 4745608"/>
              <a:gd name="connsiteX2" fmla="*/ 1553023 w 5055473"/>
              <a:gd name="connsiteY2" fmla="*/ 1657728 h 4745608"/>
              <a:gd name="connsiteX3" fmla="*/ 1907353 w 5055473"/>
              <a:gd name="connsiteY3" fmla="*/ 1680588 h 4745608"/>
              <a:gd name="connsiteX4" fmla="*/ 2021653 w 5055473"/>
              <a:gd name="connsiteY4" fmla="*/ 1543428 h 4745608"/>
              <a:gd name="connsiteX5" fmla="*/ 2124523 w 5055473"/>
              <a:gd name="connsiteY5" fmla="*/ 1291968 h 4745608"/>
              <a:gd name="connsiteX6" fmla="*/ 2124523 w 5055473"/>
              <a:gd name="connsiteY6" fmla="*/ 1120518 h 4745608"/>
              <a:gd name="connsiteX7" fmla="*/ 2068029 w 5055473"/>
              <a:gd name="connsiteY7" fmla="*/ 825325 h 4745608"/>
              <a:gd name="connsiteX8" fmla="*/ 2078803 w 5055473"/>
              <a:gd name="connsiteY8" fmla="*/ 777618 h 4745608"/>
              <a:gd name="connsiteX9" fmla="*/ 2170243 w 5055473"/>
              <a:gd name="connsiteY9" fmla="*/ 1086228 h 4745608"/>
              <a:gd name="connsiteX10" fmla="*/ 2215963 w 5055473"/>
              <a:gd name="connsiteY10" fmla="*/ 1269108 h 4745608"/>
              <a:gd name="connsiteX11" fmla="*/ 2284543 w 5055473"/>
              <a:gd name="connsiteY11" fmla="*/ 1303398 h 4745608"/>
              <a:gd name="connsiteX12" fmla="*/ 2330263 w 5055473"/>
              <a:gd name="connsiteY12" fmla="*/ 1166238 h 4745608"/>
              <a:gd name="connsiteX13" fmla="*/ 2467423 w 5055473"/>
              <a:gd name="connsiteY13" fmla="*/ 880488 h 4745608"/>
              <a:gd name="connsiteX14" fmla="*/ 2558863 w 5055473"/>
              <a:gd name="connsiteY14" fmla="*/ 640458 h 4745608"/>
              <a:gd name="connsiteX15" fmla="*/ 2616013 w 5055473"/>
              <a:gd name="connsiteY15" fmla="*/ 537588 h 4745608"/>
              <a:gd name="connsiteX16" fmla="*/ 2558863 w 5055473"/>
              <a:gd name="connsiteY16" fmla="*/ 789048 h 4745608"/>
              <a:gd name="connsiteX17" fmla="*/ 2444563 w 5055473"/>
              <a:gd name="connsiteY17" fmla="*/ 1097658 h 4745608"/>
              <a:gd name="connsiteX18" fmla="*/ 2375983 w 5055473"/>
              <a:gd name="connsiteY18" fmla="*/ 1406268 h 4745608"/>
              <a:gd name="connsiteX19" fmla="*/ 2558863 w 5055473"/>
              <a:gd name="connsiteY19" fmla="*/ 1577718 h 4745608"/>
              <a:gd name="connsiteX20" fmla="*/ 2878903 w 5055473"/>
              <a:gd name="connsiteY20" fmla="*/ 1657728 h 4745608"/>
              <a:gd name="connsiteX21" fmla="*/ 3187513 w 5055473"/>
              <a:gd name="connsiteY21" fmla="*/ 1657728 h 4745608"/>
              <a:gd name="connsiteX22" fmla="*/ 3370393 w 5055473"/>
              <a:gd name="connsiteY22" fmla="*/ 1566288 h 4745608"/>
              <a:gd name="connsiteX23" fmla="*/ 3488066 w 5055473"/>
              <a:gd name="connsiteY23" fmla="*/ 1246753 h 4745608"/>
              <a:gd name="connsiteX24" fmla="*/ 3495138 w 5055473"/>
              <a:gd name="connsiteY24" fmla="*/ 1115548 h 4745608"/>
              <a:gd name="connsiteX25" fmla="*/ 3493650 w 5055473"/>
              <a:gd name="connsiteY25" fmla="*/ 1063976 h 4745608"/>
              <a:gd name="connsiteX26" fmla="*/ 3450403 w 5055473"/>
              <a:gd name="connsiteY26" fmla="*/ 777618 h 4745608"/>
              <a:gd name="connsiteX27" fmla="*/ 3119893 w 5055473"/>
              <a:gd name="connsiteY27" fmla="*/ 321571 h 4745608"/>
              <a:gd name="connsiteX28" fmla="*/ 3497351 w 5055473"/>
              <a:gd name="connsiteY28" fmla="*/ 674883 h 4745608"/>
              <a:gd name="connsiteX29" fmla="*/ 3759013 w 5055473"/>
              <a:gd name="connsiteY29" fmla="*/ 571878 h 4745608"/>
              <a:gd name="connsiteX30" fmla="*/ 3999043 w 5055473"/>
              <a:gd name="connsiteY30" fmla="*/ 91818 h 4745608"/>
              <a:gd name="connsiteX31" fmla="*/ 4033333 w 5055473"/>
              <a:gd name="connsiteY31" fmla="*/ 11808 h 4745608"/>
              <a:gd name="connsiteX32" fmla="*/ 3984569 w 5055473"/>
              <a:gd name="connsiteY32" fmla="*/ 247366 h 4745608"/>
              <a:gd name="connsiteX33" fmla="*/ 3812791 w 5055473"/>
              <a:gd name="connsiteY33" fmla="*/ 647417 h 4745608"/>
              <a:gd name="connsiteX34" fmla="*/ 3592906 w 5055473"/>
              <a:gd name="connsiteY34" fmla="*/ 811408 h 4745608"/>
              <a:gd name="connsiteX35" fmla="*/ 3604425 w 5055473"/>
              <a:gd name="connsiteY35" fmla="*/ 999253 h 4745608"/>
              <a:gd name="connsiteX36" fmla="*/ 3872985 w 5055473"/>
              <a:gd name="connsiteY36" fmla="*/ 881976 h 4745608"/>
              <a:gd name="connsiteX37" fmla="*/ 4200754 w 5055473"/>
              <a:gd name="connsiteY37" fmla="*/ 774136 h 4745608"/>
              <a:gd name="connsiteX38" fmla="*/ 4064251 w 5055473"/>
              <a:gd name="connsiteY38" fmla="*/ 847195 h 4745608"/>
              <a:gd name="connsiteX39" fmla="*/ 3818880 w 5055473"/>
              <a:gd name="connsiteY39" fmla="*/ 991305 h 4745608"/>
              <a:gd name="connsiteX40" fmla="*/ 3658531 w 5055473"/>
              <a:gd name="connsiteY40" fmla="*/ 1093178 h 4745608"/>
              <a:gd name="connsiteX41" fmla="*/ 3622838 w 5055473"/>
              <a:gd name="connsiteY41" fmla="*/ 1221401 h 4745608"/>
              <a:gd name="connsiteX42" fmla="*/ 3577446 w 5055473"/>
              <a:gd name="connsiteY42" fmla="*/ 1500691 h 4745608"/>
              <a:gd name="connsiteX43" fmla="*/ 3461833 w 5055473"/>
              <a:gd name="connsiteY43" fmla="*/ 1726308 h 4745608"/>
              <a:gd name="connsiteX44" fmla="*/ 3278953 w 5055473"/>
              <a:gd name="connsiteY44" fmla="*/ 2034918 h 4745608"/>
              <a:gd name="connsiteX45" fmla="*/ 3288742 w 5055473"/>
              <a:gd name="connsiteY45" fmla="*/ 2273460 h 4745608"/>
              <a:gd name="connsiteX46" fmla="*/ 3434288 w 5055473"/>
              <a:gd name="connsiteY46" fmla="*/ 2417577 h 4745608"/>
              <a:gd name="connsiteX47" fmla="*/ 3781217 w 5055473"/>
              <a:gd name="connsiteY47" fmla="*/ 2618845 h 4745608"/>
              <a:gd name="connsiteX48" fmla="*/ 4079053 w 5055473"/>
              <a:gd name="connsiteY48" fmla="*/ 2777868 h 4745608"/>
              <a:gd name="connsiteX49" fmla="*/ 5011598 w 5055473"/>
              <a:gd name="connsiteY49" fmla="*/ 3189329 h 4745608"/>
              <a:gd name="connsiteX50" fmla="*/ 4818456 w 5055473"/>
              <a:gd name="connsiteY50" fmla="*/ 3291193 h 4745608"/>
              <a:gd name="connsiteX51" fmla="*/ 4070190 w 5055473"/>
              <a:gd name="connsiteY51" fmla="*/ 3021367 h 4745608"/>
              <a:gd name="connsiteX52" fmla="*/ 3460193 w 5055473"/>
              <a:gd name="connsiteY52" fmla="*/ 2852901 h 4745608"/>
              <a:gd name="connsiteX53" fmla="*/ 3217865 w 5055473"/>
              <a:gd name="connsiteY53" fmla="*/ 2829045 h 4745608"/>
              <a:gd name="connsiteX54" fmla="*/ 3025524 w 5055473"/>
              <a:gd name="connsiteY54" fmla="*/ 2858861 h 4745608"/>
              <a:gd name="connsiteX55" fmla="*/ 2832855 w 5055473"/>
              <a:gd name="connsiteY55" fmla="*/ 2930924 h 4745608"/>
              <a:gd name="connsiteX56" fmla="*/ 2820111 w 5055473"/>
              <a:gd name="connsiteY56" fmla="*/ 3026344 h 4745608"/>
              <a:gd name="connsiteX57" fmla="*/ 2959241 w 5055473"/>
              <a:gd name="connsiteY57" fmla="*/ 3167976 h 4745608"/>
              <a:gd name="connsiteX58" fmla="*/ 3176083 w 5055473"/>
              <a:gd name="connsiteY58" fmla="*/ 3269358 h 4745608"/>
              <a:gd name="connsiteX59" fmla="*/ 3388239 w 5055473"/>
              <a:gd name="connsiteY59" fmla="*/ 3442290 h 4745608"/>
              <a:gd name="connsiteX60" fmla="*/ 3212014 w 5055473"/>
              <a:gd name="connsiteY60" fmla="*/ 3336948 h 4745608"/>
              <a:gd name="connsiteX61" fmla="*/ 3004633 w 5055473"/>
              <a:gd name="connsiteY61" fmla="*/ 3276814 h 4745608"/>
              <a:gd name="connsiteX62" fmla="*/ 2771676 w 5055473"/>
              <a:gd name="connsiteY62" fmla="*/ 3166987 h 4745608"/>
              <a:gd name="connsiteX63" fmla="*/ 2638873 w 5055473"/>
              <a:gd name="connsiteY63" fmla="*/ 3097908 h 4745608"/>
              <a:gd name="connsiteX64" fmla="*/ 2570293 w 5055473"/>
              <a:gd name="connsiteY64" fmla="*/ 3109338 h 4745608"/>
              <a:gd name="connsiteX65" fmla="*/ 2525557 w 5055473"/>
              <a:gd name="connsiteY65" fmla="*/ 3326508 h 4745608"/>
              <a:gd name="connsiteX66" fmla="*/ 2584349 w 5055473"/>
              <a:gd name="connsiteY66" fmla="*/ 3577470 h 4745608"/>
              <a:gd name="connsiteX67" fmla="*/ 2663703 w 5055473"/>
              <a:gd name="connsiteY67" fmla="*/ 3996904 h 4745608"/>
              <a:gd name="connsiteX68" fmla="*/ 2633113 w 5055473"/>
              <a:gd name="connsiteY68" fmla="*/ 4192703 h 4745608"/>
              <a:gd name="connsiteX69" fmla="*/ 2539703 w 5055473"/>
              <a:gd name="connsiteY69" fmla="*/ 4455574 h 4745608"/>
              <a:gd name="connsiteX70" fmla="*/ 2595212 w 5055473"/>
              <a:gd name="connsiteY70" fmla="*/ 3945217 h 4745608"/>
              <a:gd name="connsiteX71" fmla="*/ 2481240 w 5055473"/>
              <a:gd name="connsiteY71" fmla="*/ 3566538 h 4745608"/>
              <a:gd name="connsiteX72" fmla="*/ 2307403 w 5055473"/>
              <a:gd name="connsiteY72" fmla="*/ 3166488 h 4745608"/>
              <a:gd name="connsiteX73" fmla="*/ 2261683 w 5055473"/>
              <a:gd name="connsiteY73" fmla="*/ 3063618 h 4745608"/>
              <a:gd name="connsiteX74" fmla="*/ 2078803 w 5055473"/>
              <a:gd name="connsiteY74" fmla="*/ 2949318 h 4745608"/>
              <a:gd name="connsiteX75" fmla="*/ 1824299 w 5055473"/>
              <a:gd name="connsiteY75" fmla="*/ 3002494 h 4745608"/>
              <a:gd name="connsiteX76" fmla="*/ 1412162 w 5055473"/>
              <a:gd name="connsiteY76" fmla="*/ 3235573 h 4745608"/>
              <a:gd name="connsiteX77" fmla="*/ 1381573 w 5055473"/>
              <a:gd name="connsiteY77" fmla="*/ 3680838 h 4745608"/>
              <a:gd name="connsiteX78" fmla="*/ 1340867 w 5055473"/>
              <a:gd name="connsiteY78" fmla="*/ 3980504 h 4745608"/>
              <a:gd name="connsiteX79" fmla="*/ 1197619 w 5055473"/>
              <a:gd name="connsiteY79" fmla="*/ 4738831 h 4745608"/>
              <a:gd name="connsiteX80" fmla="*/ 1220896 w 5055473"/>
              <a:gd name="connsiteY80" fmla="*/ 4338309 h 4745608"/>
              <a:gd name="connsiteX81" fmla="*/ 1242772 w 5055473"/>
              <a:gd name="connsiteY81" fmla="*/ 4080888 h 4745608"/>
              <a:gd name="connsiteX82" fmla="*/ 1198693 w 5055473"/>
              <a:gd name="connsiteY82" fmla="*/ 3909438 h 4745608"/>
              <a:gd name="connsiteX83" fmla="*/ 970093 w 5055473"/>
              <a:gd name="connsiteY83" fmla="*/ 3989448 h 4745608"/>
              <a:gd name="connsiteX84" fmla="*/ 766328 w 5055473"/>
              <a:gd name="connsiteY84" fmla="*/ 4131990 h 4745608"/>
              <a:gd name="connsiteX85" fmla="*/ 555808 w 5055473"/>
              <a:gd name="connsiteY85" fmla="*/ 4355688 h 4745608"/>
              <a:gd name="connsiteX86" fmla="*/ 785900 w 5055473"/>
              <a:gd name="connsiteY86" fmla="*/ 4017771 h 4745608"/>
              <a:gd name="connsiteX87" fmla="*/ 1130113 w 5055473"/>
              <a:gd name="connsiteY87" fmla="*/ 3817500 h 4745608"/>
              <a:gd name="connsiteX88" fmla="*/ 1278703 w 5055473"/>
              <a:gd name="connsiteY88" fmla="*/ 3726558 h 4745608"/>
              <a:gd name="connsiteX89" fmla="*/ 1269661 w 5055473"/>
              <a:gd name="connsiteY89" fmla="*/ 3390117 h 4745608"/>
              <a:gd name="connsiteX90" fmla="*/ 1309620 w 5055473"/>
              <a:gd name="connsiteY90" fmla="*/ 3169963 h 4745608"/>
              <a:gd name="connsiteX91" fmla="*/ 1393003 w 5055473"/>
              <a:gd name="connsiteY91" fmla="*/ 3052188 h 4745608"/>
              <a:gd name="connsiteX92" fmla="*/ 1080693 w 5055473"/>
              <a:gd name="connsiteY92" fmla="*/ 2984604 h 4745608"/>
              <a:gd name="connsiteX93" fmla="*/ 663453 w 5055473"/>
              <a:gd name="connsiteY93" fmla="*/ 3023360 h 4745608"/>
              <a:gd name="connsiteX94" fmla="*/ 235111 w 5055473"/>
              <a:gd name="connsiteY94" fmla="*/ 3217172 h 4745608"/>
              <a:gd name="connsiteX95" fmla="*/ 421453 w 5055473"/>
              <a:gd name="connsiteY95" fmla="*/ 3029328 h 4745608"/>
              <a:gd name="connsiteX96" fmla="*/ 627193 w 5055473"/>
              <a:gd name="connsiteY96" fmla="*/ 2926458 h 4745608"/>
              <a:gd name="connsiteX97" fmla="*/ 854480 w 5055473"/>
              <a:gd name="connsiteY97" fmla="*/ 2889178 h 4745608"/>
              <a:gd name="connsiteX98" fmla="*/ 1149272 w 5055473"/>
              <a:gd name="connsiteY98" fmla="*/ 2889676 h 4745608"/>
              <a:gd name="connsiteX99" fmla="*/ 1531894 w 5055473"/>
              <a:gd name="connsiteY99" fmla="*/ 2917507 h 4745608"/>
              <a:gd name="connsiteX100" fmla="*/ 1860559 w 5055473"/>
              <a:gd name="connsiteY100" fmla="*/ 2766431 h 4745608"/>
              <a:gd name="connsiteX101" fmla="*/ 1701613 w 5055473"/>
              <a:gd name="connsiteY101" fmla="*/ 2263518 h 4745608"/>
              <a:gd name="connsiteX102" fmla="*/ 1690183 w 5055473"/>
              <a:gd name="connsiteY102" fmla="*/ 1966338 h 4745608"/>
              <a:gd name="connsiteX103" fmla="*/ 1381991 w 5055473"/>
              <a:gd name="connsiteY103" fmla="*/ 1841604 h 4745608"/>
              <a:gd name="connsiteX104" fmla="*/ 1095823 w 5055473"/>
              <a:gd name="connsiteY104" fmla="*/ 1714878 h 4745608"/>
              <a:gd name="connsiteX105" fmla="*/ 746507 w 5055473"/>
              <a:gd name="connsiteY105" fmla="*/ 1626415 h 4745608"/>
              <a:gd name="connsiteX106" fmla="*/ 352873 w 5055473"/>
              <a:gd name="connsiteY106" fmla="*/ 1726308 h 4745608"/>
              <a:gd name="connsiteX107" fmla="*/ 113171 w 5055473"/>
              <a:gd name="connsiteY107" fmla="*/ 1763582 h 4745608"/>
              <a:gd name="connsiteX108" fmla="*/ 9973 w 5055473"/>
              <a:gd name="connsiteY108" fmla="*/ 1737738 h 4745608"/>
              <a:gd name="connsiteX109" fmla="*/ 348516 w 5055473"/>
              <a:gd name="connsiteY109" fmla="*/ 1643812 h 4745608"/>
              <a:gd name="connsiteX110" fmla="*/ 653097 w 5055473"/>
              <a:gd name="connsiteY110" fmla="*/ 1543920 h 4745608"/>
              <a:gd name="connsiteX111" fmla="*/ 1072963 w 5055473"/>
              <a:gd name="connsiteY111" fmla="*/ 1612008 h 4745608"/>
              <a:gd name="connsiteX112" fmla="*/ 1244413 w 5055473"/>
              <a:gd name="connsiteY112" fmla="*/ 1657728 h 4745608"/>
              <a:gd name="connsiteX113" fmla="*/ 1205766 w 5055473"/>
              <a:gd name="connsiteY113" fmla="*/ 1451988 h 4745608"/>
              <a:gd name="connsiteX114" fmla="*/ 1046313 w 5055473"/>
              <a:gd name="connsiteY114" fmla="*/ 815409 h 4745608"/>
              <a:gd name="connsiteX115" fmla="*/ 1221553 w 5055473"/>
              <a:gd name="connsiteY115" fmla="*/ 1211958 h 4745608"/>
              <a:gd name="connsiteX0" fmla="*/ 1221553 w 5055473"/>
              <a:gd name="connsiteY0" fmla="*/ 1211958 h 4745608"/>
              <a:gd name="connsiteX1" fmla="*/ 1343911 w 5055473"/>
              <a:gd name="connsiteY1" fmla="*/ 1559828 h 4745608"/>
              <a:gd name="connsiteX2" fmla="*/ 1553023 w 5055473"/>
              <a:gd name="connsiteY2" fmla="*/ 1657728 h 4745608"/>
              <a:gd name="connsiteX3" fmla="*/ 1907353 w 5055473"/>
              <a:gd name="connsiteY3" fmla="*/ 1680588 h 4745608"/>
              <a:gd name="connsiteX4" fmla="*/ 2021653 w 5055473"/>
              <a:gd name="connsiteY4" fmla="*/ 1543428 h 4745608"/>
              <a:gd name="connsiteX5" fmla="*/ 2124523 w 5055473"/>
              <a:gd name="connsiteY5" fmla="*/ 1291968 h 4745608"/>
              <a:gd name="connsiteX6" fmla="*/ 2124523 w 5055473"/>
              <a:gd name="connsiteY6" fmla="*/ 1120518 h 4745608"/>
              <a:gd name="connsiteX7" fmla="*/ 2068029 w 5055473"/>
              <a:gd name="connsiteY7" fmla="*/ 825325 h 4745608"/>
              <a:gd name="connsiteX8" fmla="*/ 2078803 w 5055473"/>
              <a:gd name="connsiteY8" fmla="*/ 777618 h 4745608"/>
              <a:gd name="connsiteX9" fmla="*/ 2170243 w 5055473"/>
              <a:gd name="connsiteY9" fmla="*/ 1086228 h 4745608"/>
              <a:gd name="connsiteX10" fmla="*/ 2215963 w 5055473"/>
              <a:gd name="connsiteY10" fmla="*/ 1269108 h 4745608"/>
              <a:gd name="connsiteX11" fmla="*/ 2284543 w 5055473"/>
              <a:gd name="connsiteY11" fmla="*/ 1303398 h 4745608"/>
              <a:gd name="connsiteX12" fmla="*/ 2330263 w 5055473"/>
              <a:gd name="connsiteY12" fmla="*/ 1166238 h 4745608"/>
              <a:gd name="connsiteX13" fmla="*/ 2467423 w 5055473"/>
              <a:gd name="connsiteY13" fmla="*/ 880488 h 4745608"/>
              <a:gd name="connsiteX14" fmla="*/ 2558863 w 5055473"/>
              <a:gd name="connsiteY14" fmla="*/ 640458 h 4745608"/>
              <a:gd name="connsiteX15" fmla="*/ 2616013 w 5055473"/>
              <a:gd name="connsiteY15" fmla="*/ 537588 h 4745608"/>
              <a:gd name="connsiteX16" fmla="*/ 2558863 w 5055473"/>
              <a:gd name="connsiteY16" fmla="*/ 789048 h 4745608"/>
              <a:gd name="connsiteX17" fmla="*/ 2444563 w 5055473"/>
              <a:gd name="connsiteY17" fmla="*/ 1097658 h 4745608"/>
              <a:gd name="connsiteX18" fmla="*/ 2375983 w 5055473"/>
              <a:gd name="connsiteY18" fmla="*/ 1406268 h 4745608"/>
              <a:gd name="connsiteX19" fmla="*/ 2558863 w 5055473"/>
              <a:gd name="connsiteY19" fmla="*/ 1577718 h 4745608"/>
              <a:gd name="connsiteX20" fmla="*/ 2878903 w 5055473"/>
              <a:gd name="connsiteY20" fmla="*/ 1657728 h 4745608"/>
              <a:gd name="connsiteX21" fmla="*/ 3187513 w 5055473"/>
              <a:gd name="connsiteY21" fmla="*/ 1657728 h 4745608"/>
              <a:gd name="connsiteX22" fmla="*/ 3370393 w 5055473"/>
              <a:gd name="connsiteY22" fmla="*/ 1566288 h 4745608"/>
              <a:gd name="connsiteX23" fmla="*/ 3488066 w 5055473"/>
              <a:gd name="connsiteY23" fmla="*/ 1246753 h 4745608"/>
              <a:gd name="connsiteX24" fmla="*/ 3495138 w 5055473"/>
              <a:gd name="connsiteY24" fmla="*/ 1115548 h 4745608"/>
              <a:gd name="connsiteX25" fmla="*/ 3493650 w 5055473"/>
              <a:gd name="connsiteY25" fmla="*/ 1063976 h 4745608"/>
              <a:gd name="connsiteX26" fmla="*/ 3450403 w 5055473"/>
              <a:gd name="connsiteY26" fmla="*/ 777618 h 4745608"/>
              <a:gd name="connsiteX27" fmla="*/ 3119893 w 5055473"/>
              <a:gd name="connsiteY27" fmla="*/ 321571 h 4745608"/>
              <a:gd name="connsiteX28" fmla="*/ 3497351 w 5055473"/>
              <a:gd name="connsiteY28" fmla="*/ 674883 h 4745608"/>
              <a:gd name="connsiteX29" fmla="*/ 3759013 w 5055473"/>
              <a:gd name="connsiteY29" fmla="*/ 571878 h 4745608"/>
              <a:gd name="connsiteX30" fmla="*/ 3999043 w 5055473"/>
              <a:gd name="connsiteY30" fmla="*/ 91818 h 4745608"/>
              <a:gd name="connsiteX31" fmla="*/ 4033333 w 5055473"/>
              <a:gd name="connsiteY31" fmla="*/ 11808 h 4745608"/>
              <a:gd name="connsiteX32" fmla="*/ 3984569 w 5055473"/>
              <a:gd name="connsiteY32" fmla="*/ 247366 h 4745608"/>
              <a:gd name="connsiteX33" fmla="*/ 3812791 w 5055473"/>
              <a:gd name="connsiteY33" fmla="*/ 647417 h 4745608"/>
              <a:gd name="connsiteX34" fmla="*/ 3592906 w 5055473"/>
              <a:gd name="connsiteY34" fmla="*/ 811408 h 4745608"/>
              <a:gd name="connsiteX35" fmla="*/ 3604425 w 5055473"/>
              <a:gd name="connsiteY35" fmla="*/ 999253 h 4745608"/>
              <a:gd name="connsiteX36" fmla="*/ 3872985 w 5055473"/>
              <a:gd name="connsiteY36" fmla="*/ 881976 h 4745608"/>
              <a:gd name="connsiteX37" fmla="*/ 4200754 w 5055473"/>
              <a:gd name="connsiteY37" fmla="*/ 774136 h 4745608"/>
              <a:gd name="connsiteX38" fmla="*/ 4064251 w 5055473"/>
              <a:gd name="connsiteY38" fmla="*/ 847195 h 4745608"/>
              <a:gd name="connsiteX39" fmla="*/ 3818880 w 5055473"/>
              <a:gd name="connsiteY39" fmla="*/ 991305 h 4745608"/>
              <a:gd name="connsiteX40" fmla="*/ 3658531 w 5055473"/>
              <a:gd name="connsiteY40" fmla="*/ 1093178 h 4745608"/>
              <a:gd name="connsiteX41" fmla="*/ 3622838 w 5055473"/>
              <a:gd name="connsiteY41" fmla="*/ 1221401 h 4745608"/>
              <a:gd name="connsiteX42" fmla="*/ 3577446 w 5055473"/>
              <a:gd name="connsiteY42" fmla="*/ 1500691 h 4745608"/>
              <a:gd name="connsiteX43" fmla="*/ 3461833 w 5055473"/>
              <a:gd name="connsiteY43" fmla="*/ 1726308 h 4745608"/>
              <a:gd name="connsiteX44" fmla="*/ 3278953 w 5055473"/>
              <a:gd name="connsiteY44" fmla="*/ 2034918 h 4745608"/>
              <a:gd name="connsiteX45" fmla="*/ 3288742 w 5055473"/>
              <a:gd name="connsiteY45" fmla="*/ 2273460 h 4745608"/>
              <a:gd name="connsiteX46" fmla="*/ 3434288 w 5055473"/>
              <a:gd name="connsiteY46" fmla="*/ 2417577 h 4745608"/>
              <a:gd name="connsiteX47" fmla="*/ 3781217 w 5055473"/>
              <a:gd name="connsiteY47" fmla="*/ 2618845 h 4745608"/>
              <a:gd name="connsiteX48" fmla="*/ 4079053 w 5055473"/>
              <a:gd name="connsiteY48" fmla="*/ 2777868 h 4745608"/>
              <a:gd name="connsiteX49" fmla="*/ 5011598 w 5055473"/>
              <a:gd name="connsiteY49" fmla="*/ 3189329 h 4745608"/>
              <a:gd name="connsiteX50" fmla="*/ 4818456 w 5055473"/>
              <a:gd name="connsiteY50" fmla="*/ 3291193 h 4745608"/>
              <a:gd name="connsiteX51" fmla="*/ 4070190 w 5055473"/>
              <a:gd name="connsiteY51" fmla="*/ 3021367 h 4745608"/>
              <a:gd name="connsiteX52" fmla="*/ 3460193 w 5055473"/>
              <a:gd name="connsiteY52" fmla="*/ 2852901 h 4745608"/>
              <a:gd name="connsiteX53" fmla="*/ 3217865 w 5055473"/>
              <a:gd name="connsiteY53" fmla="*/ 2829045 h 4745608"/>
              <a:gd name="connsiteX54" fmla="*/ 3025524 w 5055473"/>
              <a:gd name="connsiteY54" fmla="*/ 2858861 h 4745608"/>
              <a:gd name="connsiteX55" fmla="*/ 2832855 w 5055473"/>
              <a:gd name="connsiteY55" fmla="*/ 2930924 h 4745608"/>
              <a:gd name="connsiteX56" fmla="*/ 2820111 w 5055473"/>
              <a:gd name="connsiteY56" fmla="*/ 3026344 h 4745608"/>
              <a:gd name="connsiteX57" fmla="*/ 2959241 w 5055473"/>
              <a:gd name="connsiteY57" fmla="*/ 3167976 h 4745608"/>
              <a:gd name="connsiteX58" fmla="*/ 3176083 w 5055473"/>
              <a:gd name="connsiteY58" fmla="*/ 3269358 h 4745608"/>
              <a:gd name="connsiteX59" fmla="*/ 3388239 w 5055473"/>
              <a:gd name="connsiteY59" fmla="*/ 3442290 h 4745608"/>
              <a:gd name="connsiteX60" fmla="*/ 3212014 w 5055473"/>
              <a:gd name="connsiteY60" fmla="*/ 3336948 h 4745608"/>
              <a:gd name="connsiteX61" fmla="*/ 3004633 w 5055473"/>
              <a:gd name="connsiteY61" fmla="*/ 3276814 h 4745608"/>
              <a:gd name="connsiteX62" fmla="*/ 2771676 w 5055473"/>
              <a:gd name="connsiteY62" fmla="*/ 3166987 h 4745608"/>
              <a:gd name="connsiteX63" fmla="*/ 2638873 w 5055473"/>
              <a:gd name="connsiteY63" fmla="*/ 3097908 h 4745608"/>
              <a:gd name="connsiteX64" fmla="*/ 2570293 w 5055473"/>
              <a:gd name="connsiteY64" fmla="*/ 3109338 h 4745608"/>
              <a:gd name="connsiteX65" fmla="*/ 2525557 w 5055473"/>
              <a:gd name="connsiteY65" fmla="*/ 3326508 h 4745608"/>
              <a:gd name="connsiteX66" fmla="*/ 2584349 w 5055473"/>
              <a:gd name="connsiteY66" fmla="*/ 3577470 h 4745608"/>
              <a:gd name="connsiteX67" fmla="*/ 2663703 w 5055473"/>
              <a:gd name="connsiteY67" fmla="*/ 3996904 h 4745608"/>
              <a:gd name="connsiteX68" fmla="*/ 2633113 w 5055473"/>
              <a:gd name="connsiteY68" fmla="*/ 4192703 h 4745608"/>
              <a:gd name="connsiteX69" fmla="*/ 2539703 w 5055473"/>
              <a:gd name="connsiteY69" fmla="*/ 4455574 h 4745608"/>
              <a:gd name="connsiteX70" fmla="*/ 2595212 w 5055473"/>
              <a:gd name="connsiteY70" fmla="*/ 3945217 h 4745608"/>
              <a:gd name="connsiteX71" fmla="*/ 2481240 w 5055473"/>
              <a:gd name="connsiteY71" fmla="*/ 3566538 h 4745608"/>
              <a:gd name="connsiteX72" fmla="*/ 2307403 w 5055473"/>
              <a:gd name="connsiteY72" fmla="*/ 3166488 h 4745608"/>
              <a:gd name="connsiteX73" fmla="*/ 2261683 w 5055473"/>
              <a:gd name="connsiteY73" fmla="*/ 3063618 h 4745608"/>
              <a:gd name="connsiteX74" fmla="*/ 2078803 w 5055473"/>
              <a:gd name="connsiteY74" fmla="*/ 2949318 h 4745608"/>
              <a:gd name="connsiteX75" fmla="*/ 1824299 w 5055473"/>
              <a:gd name="connsiteY75" fmla="*/ 3002494 h 4745608"/>
              <a:gd name="connsiteX76" fmla="*/ 1412162 w 5055473"/>
              <a:gd name="connsiteY76" fmla="*/ 3235573 h 4745608"/>
              <a:gd name="connsiteX77" fmla="*/ 1381573 w 5055473"/>
              <a:gd name="connsiteY77" fmla="*/ 3680838 h 4745608"/>
              <a:gd name="connsiteX78" fmla="*/ 1340867 w 5055473"/>
              <a:gd name="connsiteY78" fmla="*/ 3980504 h 4745608"/>
              <a:gd name="connsiteX79" fmla="*/ 1197619 w 5055473"/>
              <a:gd name="connsiteY79" fmla="*/ 4738831 h 4745608"/>
              <a:gd name="connsiteX80" fmla="*/ 1220896 w 5055473"/>
              <a:gd name="connsiteY80" fmla="*/ 4338309 h 4745608"/>
              <a:gd name="connsiteX81" fmla="*/ 1242772 w 5055473"/>
              <a:gd name="connsiteY81" fmla="*/ 4080888 h 4745608"/>
              <a:gd name="connsiteX82" fmla="*/ 1198693 w 5055473"/>
              <a:gd name="connsiteY82" fmla="*/ 3909438 h 4745608"/>
              <a:gd name="connsiteX83" fmla="*/ 970093 w 5055473"/>
              <a:gd name="connsiteY83" fmla="*/ 3989448 h 4745608"/>
              <a:gd name="connsiteX84" fmla="*/ 766328 w 5055473"/>
              <a:gd name="connsiteY84" fmla="*/ 4131990 h 4745608"/>
              <a:gd name="connsiteX85" fmla="*/ 555808 w 5055473"/>
              <a:gd name="connsiteY85" fmla="*/ 4355688 h 4745608"/>
              <a:gd name="connsiteX86" fmla="*/ 785900 w 5055473"/>
              <a:gd name="connsiteY86" fmla="*/ 4017771 h 4745608"/>
              <a:gd name="connsiteX87" fmla="*/ 1130113 w 5055473"/>
              <a:gd name="connsiteY87" fmla="*/ 3817500 h 4745608"/>
              <a:gd name="connsiteX88" fmla="*/ 1278703 w 5055473"/>
              <a:gd name="connsiteY88" fmla="*/ 3726558 h 4745608"/>
              <a:gd name="connsiteX89" fmla="*/ 1269661 w 5055473"/>
              <a:gd name="connsiteY89" fmla="*/ 3390117 h 4745608"/>
              <a:gd name="connsiteX90" fmla="*/ 1309620 w 5055473"/>
              <a:gd name="connsiteY90" fmla="*/ 3169963 h 4745608"/>
              <a:gd name="connsiteX91" fmla="*/ 1393003 w 5055473"/>
              <a:gd name="connsiteY91" fmla="*/ 3052188 h 4745608"/>
              <a:gd name="connsiteX92" fmla="*/ 1080693 w 5055473"/>
              <a:gd name="connsiteY92" fmla="*/ 2984604 h 4745608"/>
              <a:gd name="connsiteX93" fmla="*/ 663453 w 5055473"/>
              <a:gd name="connsiteY93" fmla="*/ 3023360 h 4745608"/>
              <a:gd name="connsiteX94" fmla="*/ 235111 w 5055473"/>
              <a:gd name="connsiteY94" fmla="*/ 3217172 h 4745608"/>
              <a:gd name="connsiteX95" fmla="*/ 421453 w 5055473"/>
              <a:gd name="connsiteY95" fmla="*/ 3029328 h 4745608"/>
              <a:gd name="connsiteX96" fmla="*/ 627193 w 5055473"/>
              <a:gd name="connsiteY96" fmla="*/ 2926458 h 4745608"/>
              <a:gd name="connsiteX97" fmla="*/ 854480 w 5055473"/>
              <a:gd name="connsiteY97" fmla="*/ 2889178 h 4745608"/>
              <a:gd name="connsiteX98" fmla="*/ 1149272 w 5055473"/>
              <a:gd name="connsiteY98" fmla="*/ 2889676 h 4745608"/>
              <a:gd name="connsiteX99" fmla="*/ 1531894 w 5055473"/>
              <a:gd name="connsiteY99" fmla="*/ 2917507 h 4745608"/>
              <a:gd name="connsiteX100" fmla="*/ 1860559 w 5055473"/>
              <a:gd name="connsiteY100" fmla="*/ 2766431 h 4745608"/>
              <a:gd name="connsiteX101" fmla="*/ 1701613 w 5055473"/>
              <a:gd name="connsiteY101" fmla="*/ 2263518 h 4745608"/>
              <a:gd name="connsiteX102" fmla="*/ 1690183 w 5055473"/>
              <a:gd name="connsiteY102" fmla="*/ 1966338 h 4745608"/>
              <a:gd name="connsiteX103" fmla="*/ 1381991 w 5055473"/>
              <a:gd name="connsiteY103" fmla="*/ 1841604 h 4745608"/>
              <a:gd name="connsiteX104" fmla="*/ 1095823 w 5055473"/>
              <a:gd name="connsiteY104" fmla="*/ 1714878 h 4745608"/>
              <a:gd name="connsiteX105" fmla="*/ 746507 w 5055473"/>
              <a:gd name="connsiteY105" fmla="*/ 1626415 h 4745608"/>
              <a:gd name="connsiteX106" fmla="*/ 352873 w 5055473"/>
              <a:gd name="connsiteY106" fmla="*/ 1726308 h 4745608"/>
              <a:gd name="connsiteX107" fmla="*/ 113171 w 5055473"/>
              <a:gd name="connsiteY107" fmla="*/ 1763582 h 4745608"/>
              <a:gd name="connsiteX108" fmla="*/ 9973 w 5055473"/>
              <a:gd name="connsiteY108" fmla="*/ 1737738 h 4745608"/>
              <a:gd name="connsiteX109" fmla="*/ 348516 w 5055473"/>
              <a:gd name="connsiteY109" fmla="*/ 1643812 h 4745608"/>
              <a:gd name="connsiteX110" fmla="*/ 653097 w 5055473"/>
              <a:gd name="connsiteY110" fmla="*/ 1543920 h 4745608"/>
              <a:gd name="connsiteX111" fmla="*/ 1072963 w 5055473"/>
              <a:gd name="connsiteY111" fmla="*/ 1612008 h 4745608"/>
              <a:gd name="connsiteX112" fmla="*/ 1244413 w 5055473"/>
              <a:gd name="connsiteY112" fmla="*/ 1657728 h 4745608"/>
              <a:gd name="connsiteX113" fmla="*/ 1205766 w 5055473"/>
              <a:gd name="connsiteY113" fmla="*/ 1451988 h 4745608"/>
              <a:gd name="connsiteX114" fmla="*/ 1046313 w 5055473"/>
              <a:gd name="connsiteY114" fmla="*/ 815409 h 4745608"/>
              <a:gd name="connsiteX115" fmla="*/ 1221553 w 5055473"/>
              <a:gd name="connsiteY115" fmla="*/ 1211958 h 4745608"/>
              <a:gd name="connsiteX0" fmla="*/ 1221553 w 5041218"/>
              <a:gd name="connsiteY0" fmla="*/ 1211958 h 4745608"/>
              <a:gd name="connsiteX1" fmla="*/ 1343911 w 5041218"/>
              <a:gd name="connsiteY1" fmla="*/ 1559828 h 4745608"/>
              <a:gd name="connsiteX2" fmla="*/ 1553023 w 5041218"/>
              <a:gd name="connsiteY2" fmla="*/ 1657728 h 4745608"/>
              <a:gd name="connsiteX3" fmla="*/ 1907353 w 5041218"/>
              <a:gd name="connsiteY3" fmla="*/ 1680588 h 4745608"/>
              <a:gd name="connsiteX4" fmla="*/ 2021653 w 5041218"/>
              <a:gd name="connsiteY4" fmla="*/ 1543428 h 4745608"/>
              <a:gd name="connsiteX5" fmla="*/ 2124523 w 5041218"/>
              <a:gd name="connsiteY5" fmla="*/ 1291968 h 4745608"/>
              <a:gd name="connsiteX6" fmla="*/ 2124523 w 5041218"/>
              <a:gd name="connsiteY6" fmla="*/ 1120518 h 4745608"/>
              <a:gd name="connsiteX7" fmla="*/ 2068029 w 5041218"/>
              <a:gd name="connsiteY7" fmla="*/ 825325 h 4745608"/>
              <a:gd name="connsiteX8" fmla="*/ 2078803 w 5041218"/>
              <a:gd name="connsiteY8" fmla="*/ 777618 h 4745608"/>
              <a:gd name="connsiteX9" fmla="*/ 2170243 w 5041218"/>
              <a:gd name="connsiteY9" fmla="*/ 1086228 h 4745608"/>
              <a:gd name="connsiteX10" fmla="*/ 2215963 w 5041218"/>
              <a:gd name="connsiteY10" fmla="*/ 1269108 h 4745608"/>
              <a:gd name="connsiteX11" fmla="*/ 2284543 w 5041218"/>
              <a:gd name="connsiteY11" fmla="*/ 1303398 h 4745608"/>
              <a:gd name="connsiteX12" fmla="*/ 2330263 w 5041218"/>
              <a:gd name="connsiteY12" fmla="*/ 1166238 h 4745608"/>
              <a:gd name="connsiteX13" fmla="*/ 2467423 w 5041218"/>
              <a:gd name="connsiteY13" fmla="*/ 880488 h 4745608"/>
              <a:gd name="connsiteX14" fmla="*/ 2558863 w 5041218"/>
              <a:gd name="connsiteY14" fmla="*/ 640458 h 4745608"/>
              <a:gd name="connsiteX15" fmla="*/ 2616013 w 5041218"/>
              <a:gd name="connsiteY15" fmla="*/ 537588 h 4745608"/>
              <a:gd name="connsiteX16" fmla="*/ 2558863 w 5041218"/>
              <a:gd name="connsiteY16" fmla="*/ 789048 h 4745608"/>
              <a:gd name="connsiteX17" fmla="*/ 2444563 w 5041218"/>
              <a:gd name="connsiteY17" fmla="*/ 1097658 h 4745608"/>
              <a:gd name="connsiteX18" fmla="*/ 2375983 w 5041218"/>
              <a:gd name="connsiteY18" fmla="*/ 1406268 h 4745608"/>
              <a:gd name="connsiteX19" fmla="*/ 2558863 w 5041218"/>
              <a:gd name="connsiteY19" fmla="*/ 1577718 h 4745608"/>
              <a:gd name="connsiteX20" fmla="*/ 2878903 w 5041218"/>
              <a:gd name="connsiteY20" fmla="*/ 1657728 h 4745608"/>
              <a:gd name="connsiteX21" fmla="*/ 3187513 w 5041218"/>
              <a:gd name="connsiteY21" fmla="*/ 1657728 h 4745608"/>
              <a:gd name="connsiteX22" fmla="*/ 3370393 w 5041218"/>
              <a:gd name="connsiteY22" fmla="*/ 1566288 h 4745608"/>
              <a:gd name="connsiteX23" fmla="*/ 3488066 w 5041218"/>
              <a:gd name="connsiteY23" fmla="*/ 1246753 h 4745608"/>
              <a:gd name="connsiteX24" fmla="*/ 3495138 w 5041218"/>
              <a:gd name="connsiteY24" fmla="*/ 1115548 h 4745608"/>
              <a:gd name="connsiteX25" fmla="*/ 3493650 w 5041218"/>
              <a:gd name="connsiteY25" fmla="*/ 1063976 h 4745608"/>
              <a:gd name="connsiteX26" fmla="*/ 3450403 w 5041218"/>
              <a:gd name="connsiteY26" fmla="*/ 777618 h 4745608"/>
              <a:gd name="connsiteX27" fmla="*/ 3119893 w 5041218"/>
              <a:gd name="connsiteY27" fmla="*/ 321571 h 4745608"/>
              <a:gd name="connsiteX28" fmla="*/ 3497351 w 5041218"/>
              <a:gd name="connsiteY28" fmla="*/ 674883 h 4745608"/>
              <a:gd name="connsiteX29" fmla="*/ 3759013 w 5041218"/>
              <a:gd name="connsiteY29" fmla="*/ 571878 h 4745608"/>
              <a:gd name="connsiteX30" fmla="*/ 3999043 w 5041218"/>
              <a:gd name="connsiteY30" fmla="*/ 91818 h 4745608"/>
              <a:gd name="connsiteX31" fmla="*/ 4033333 w 5041218"/>
              <a:gd name="connsiteY31" fmla="*/ 11808 h 4745608"/>
              <a:gd name="connsiteX32" fmla="*/ 3984569 w 5041218"/>
              <a:gd name="connsiteY32" fmla="*/ 247366 h 4745608"/>
              <a:gd name="connsiteX33" fmla="*/ 3812791 w 5041218"/>
              <a:gd name="connsiteY33" fmla="*/ 647417 h 4745608"/>
              <a:gd name="connsiteX34" fmla="*/ 3592906 w 5041218"/>
              <a:gd name="connsiteY34" fmla="*/ 811408 h 4745608"/>
              <a:gd name="connsiteX35" fmla="*/ 3604425 w 5041218"/>
              <a:gd name="connsiteY35" fmla="*/ 999253 h 4745608"/>
              <a:gd name="connsiteX36" fmla="*/ 3872985 w 5041218"/>
              <a:gd name="connsiteY36" fmla="*/ 881976 h 4745608"/>
              <a:gd name="connsiteX37" fmla="*/ 4200754 w 5041218"/>
              <a:gd name="connsiteY37" fmla="*/ 774136 h 4745608"/>
              <a:gd name="connsiteX38" fmla="*/ 4064251 w 5041218"/>
              <a:gd name="connsiteY38" fmla="*/ 847195 h 4745608"/>
              <a:gd name="connsiteX39" fmla="*/ 3818880 w 5041218"/>
              <a:gd name="connsiteY39" fmla="*/ 991305 h 4745608"/>
              <a:gd name="connsiteX40" fmla="*/ 3658531 w 5041218"/>
              <a:gd name="connsiteY40" fmla="*/ 1093178 h 4745608"/>
              <a:gd name="connsiteX41" fmla="*/ 3622838 w 5041218"/>
              <a:gd name="connsiteY41" fmla="*/ 1221401 h 4745608"/>
              <a:gd name="connsiteX42" fmla="*/ 3577446 w 5041218"/>
              <a:gd name="connsiteY42" fmla="*/ 1500691 h 4745608"/>
              <a:gd name="connsiteX43" fmla="*/ 3461833 w 5041218"/>
              <a:gd name="connsiteY43" fmla="*/ 1726308 h 4745608"/>
              <a:gd name="connsiteX44" fmla="*/ 3278953 w 5041218"/>
              <a:gd name="connsiteY44" fmla="*/ 2034918 h 4745608"/>
              <a:gd name="connsiteX45" fmla="*/ 3288742 w 5041218"/>
              <a:gd name="connsiteY45" fmla="*/ 2273460 h 4745608"/>
              <a:gd name="connsiteX46" fmla="*/ 3434288 w 5041218"/>
              <a:gd name="connsiteY46" fmla="*/ 2417577 h 4745608"/>
              <a:gd name="connsiteX47" fmla="*/ 3781217 w 5041218"/>
              <a:gd name="connsiteY47" fmla="*/ 2618845 h 4745608"/>
              <a:gd name="connsiteX48" fmla="*/ 4079053 w 5041218"/>
              <a:gd name="connsiteY48" fmla="*/ 2777868 h 4745608"/>
              <a:gd name="connsiteX49" fmla="*/ 5011598 w 5041218"/>
              <a:gd name="connsiteY49" fmla="*/ 3189329 h 4745608"/>
              <a:gd name="connsiteX50" fmla="*/ 4818456 w 5041218"/>
              <a:gd name="connsiteY50" fmla="*/ 3291193 h 4745608"/>
              <a:gd name="connsiteX51" fmla="*/ 4070190 w 5041218"/>
              <a:gd name="connsiteY51" fmla="*/ 3021367 h 4745608"/>
              <a:gd name="connsiteX52" fmla="*/ 3460193 w 5041218"/>
              <a:gd name="connsiteY52" fmla="*/ 2852901 h 4745608"/>
              <a:gd name="connsiteX53" fmla="*/ 3217865 w 5041218"/>
              <a:gd name="connsiteY53" fmla="*/ 2829045 h 4745608"/>
              <a:gd name="connsiteX54" fmla="*/ 3025524 w 5041218"/>
              <a:gd name="connsiteY54" fmla="*/ 2858861 h 4745608"/>
              <a:gd name="connsiteX55" fmla="*/ 2832855 w 5041218"/>
              <a:gd name="connsiteY55" fmla="*/ 2930924 h 4745608"/>
              <a:gd name="connsiteX56" fmla="*/ 2820111 w 5041218"/>
              <a:gd name="connsiteY56" fmla="*/ 3026344 h 4745608"/>
              <a:gd name="connsiteX57" fmla="*/ 2959241 w 5041218"/>
              <a:gd name="connsiteY57" fmla="*/ 3167976 h 4745608"/>
              <a:gd name="connsiteX58" fmla="*/ 3176083 w 5041218"/>
              <a:gd name="connsiteY58" fmla="*/ 3269358 h 4745608"/>
              <a:gd name="connsiteX59" fmla="*/ 3388239 w 5041218"/>
              <a:gd name="connsiteY59" fmla="*/ 3442290 h 4745608"/>
              <a:gd name="connsiteX60" fmla="*/ 3212014 w 5041218"/>
              <a:gd name="connsiteY60" fmla="*/ 3336948 h 4745608"/>
              <a:gd name="connsiteX61" fmla="*/ 3004633 w 5041218"/>
              <a:gd name="connsiteY61" fmla="*/ 3276814 h 4745608"/>
              <a:gd name="connsiteX62" fmla="*/ 2771676 w 5041218"/>
              <a:gd name="connsiteY62" fmla="*/ 3166987 h 4745608"/>
              <a:gd name="connsiteX63" fmla="*/ 2638873 w 5041218"/>
              <a:gd name="connsiteY63" fmla="*/ 3097908 h 4745608"/>
              <a:gd name="connsiteX64" fmla="*/ 2570293 w 5041218"/>
              <a:gd name="connsiteY64" fmla="*/ 3109338 h 4745608"/>
              <a:gd name="connsiteX65" fmla="*/ 2525557 w 5041218"/>
              <a:gd name="connsiteY65" fmla="*/ 3326508 h 4745608"/>
              <a:gd name="connsiteX66" fmla="*/ 2584349 w 5041218"/>
              <a:gd name="connsiteY66" fmla="*/ 3577470 h 4745608"/>
              <a:gd name="connsiteX67" fmla="*/ 2663703 w 5041218"/>
              <a:gd name="connsiteY67" fmla="*/ 3996904 h 4745608"/>
              <a:gd name="connsiteX68" fmla="*/ 2633113 w 5041218"/>
              <a:gd name="connsiteY68" fmla="*/ 4192703 h 4745608"/>
              <a:gd name="connsiteX69" fmla="*/ 2539703 w 5041218"/>
              <a:gd name="connsiteY69" fmla="*/ 4455574 h 4745608"/>
              <a:gd name="connsiteX70" fmla="*/ 2595212 w 5041218"/>
              <a:gd name="connsiteY70" fmla="*/ 3945217 h 4745608"/>
              <a:gd name="connsiteX71" fmla="*/ 2481240 w 5041218"/>
              <a:gd name="connsiteY71" fmla="*/ 3566538 h 4745608"/>
              <a:gd name="connsiteX72" fmla="*/ 2307403 w 5041218"/>
              <a:gd name="connsiteY72" fmla="*/ 3166488 h 4745608"/>
              <a:gd name="connsiteX73" fmla="*/ 2261683 w 5041218"/>
              <a:gd name="connsiteY73" fmla="*/ 3063618 h 4745608"/>
              <a:gd name="connsiteX74" fmla="*/ 2078803 w 5041218"/>
              <a:gd name="connsiteY74" fmla="*/ 2949318 h 4745608"/>
              <a:gd name="connsiteX75" fmla="*/ 1824299 w 5041218"/>
              <a:gd name="connsiteY75" fmla="*/ 3002494 h 4745608"/>
              <a:gd name="connsiteX76" fmla="*/ 1412162 w 5041218"/>
              <a:gd name="connsiteY76" fmla="*/ 3235573 h 4745608"/>
              <a:gd name="connsiteX77" fmla="*/ 1381573 w 5041218"/>
              <a:gd name="connsiteY77" fmla="*/ 3680838 h 4745608"/>
              <a:gd name="connsiteX78" fmla="*/ 1340867 w 5041218"/>
              <a:gd name="connsiteY78" fmla="*/ 3980504 h 4745608"/>
              <a:gd name="connsiteX79" fmla="*/ 1197619 w 5041218"/>
              <a:gd name="connsiteY79" fmla="*/ 4738831 h 4745608"/>
              <a:gd name="connsiteX80" fmla="*/ 1220896 w 5041218"/>
              <a:gd name="connsiteY80" fmla="*/ 4338309 h 4745608"/>
              <a:gd name="connsiteX81" fmla="*/ 1242772 w 5041218"/>
              <a:gd name="connsiteY81" fmla="*/ 4080888 h 4745608"/>
              <a:gd name="connsiteX82" fmla="*/ 1198693 w 5041218"/>
              <a:gd name="connsiteY82" fmla="*/ 3909438 h 4745608"/>
              <a:gd name="connsiteX83" fmla="*/ 970093 w 5041218"/>
              <a:gd name="connsiteY83" fmla="*/ 3989448 h 4745608"/>
              <a:gd name="connsiteX84" fmla="*/ 766328 w 5041218"/>
              <a:gd name="connsiteY84" fmla="*/ 4131990 h 4745608"/>
              <a:gd name="connsiteX85" fmla="*/ 555808 w 5041218"/>
              <a:gd name="connsiteY85" fmla="*/ 4355688 h 4745608"/>
              <a:gd name="connsiteX86" fmla="*/ 785900 w 5041218"/>
              <a:gd name="connsiteY86" fmla="*/ 4017771 h 4745608"/>
              <a:gd name="connsiteX87" fmla="*/ 1130113 w 5041218"/>
              <a:gd name="connsiteY87" fmla="*/ 3817500 h 4745608"/>
              <a:gd name="connsiteX88" fmla="*/ 1278703 w 5041218"/>
              <a:gd name="connsiteY88" fmla="*/ 3726558 h 4745608"/>
              <a:gd name="connsiteX89" fmla="*/ 1269661 w 5041218"/>
              <a:gd name="connsiteY89" fmla="*/ 3390117 h 4745608"/>
              <a:gd name="connsiteX90" fmla="*/ 1309620 w 5041218"/>
              <a:gd name="connsiteY90" fmla="*/ 3169963 h 4745608"/>
              <a:gd name="connsiteX91" fmla="*/ 1393003 w 5041218"/>
              <a:gd name="connsiteY91" fmla="*/ 3052188 h 4745608"/>
              <a:gd name="connsiteX92" fmla="*/ 1080693 w 5041218"/>
              <a:gd name="connsiteY92" fmla="*/ 2984604 h 4745608"/>
              <a:gd name="connsiteX93" fmla="*/ 663453 w 5041218"/>
              <a:gd name="connsiteY93" fmla="*/ 3023360 h 4745608"/>
              <a:gd name="connsiteX94" fmla="*/ 235111 w 5041218"/>
              <a:gd name="connsiteY94" fmla="*/ 3217172 h 4745608"/>
              <a:gd name="connsiteX95" fmla="*/ 421453 w 5041218"/>
              <a:gd name="connsiteY95" fmla="*/ 3029328 h 4745608"/>
              <a:gd name="connsiteX96" fmla="*/ 627193 w 5041218"/>
              <a:gd name="connsiteY96" fmla="*/ 2926458 h 4745608"/>
              <a:gd name="connsiteX97" fmla="*/ 854480 w 5041218"/>
              <a:gd name="connsiteY97" fmla="*/ 2889178 h 4745608"/>
              <a:gd name="connsiteX98" fmla="*/ 1149272 w 5041218"/>
              <a:gd name="connsiteY98" fmla="*/ 2889676 h 4745608"/>
              <a:gd name="connsiteX99" fmla="*/ 1531894 w 5041218"/>
              <a:gd name="connsiteY99" fmla="*/ 2917507 h 4745608"/>
              <a:gd name="connsiteX100" fmla="*/ 1860559 w 5041218"/>
              <a:gd name="connsiteY100" fmla="*/ 2766431 h 4745608"/>
              <a:gd name="connsiteX101" fmla="*/ 1701613 w 5041218"/>
              <a:gd name="connsiteY101" fmla="*/ 2263518 h 4745608"/>
              <a:gd name="connsiteX102" fmla="*/ 1690183 w 5041218"/>
              <a:gd name="connsiteY102" fmla="*/ 1966338 h 4745608"/>
              <a:gd name="connsiteX103" fmla="*/ 1381991 w 5041218"/>
              <a:gd name="connsiteY103" fmla="*/ 1841604 h 4745608"/>
              <a:gd name="connsiteX104" fmla="*/ 1095823 w 5041218"/>
              <a:gd name="connsiteY104" fmla="*/ 1714878 h 4745608"/>
              <a:gd name="connsiteX105" fmla="*/ 746507 w 5041218"/>
              <a:gd name="connsiteY105" fmla="*/ 1626415 h 4745608"/>
              <a:gd name="connsiteX106" fmla="*/ 352873 w 5041218"/>
              <a:gd name="connsiteY106" fmla="*/ 1726308 h 4745608"/>
              <a:gd name="connsiteX107" fmla="*/ 113171 w 5041218"/>
              <a:gd name="connsiteY107" fmla="*/ 1763582 h 4745608"/>
              <a:gd name="connsiteX108" fmla="*/ 9973 w 5041218"/>
              <a:gd name="connsiteY108" fmla="*/ 1737738 h 4745608"/>
              <a:gd name="connsiteX109" fmla="*/ 348516 w 5041218"/>
              <a:gd name="connsiteY109" fmla="*/ 1643812 h 4745608"/>
              <a:gd name="connsiteX110" fmla="*/ 653097 w 5041218"/>
              <a:gd name="connsiteY110" fmla="*/ 1543920 h 4745608"/>
              <a:gd name="connsiteX111" fmla="*/ 1072963 w 5041218"/>
              <a:gd name="connsiteY111" fmla="*/ 1612008 h 4745608"/>
              <a:gd name="connsiteX112" fmla="*/ 1244413 w 5041218"/>
              <a:gd name="connsiteY112" fmla="*/ 1657728 h 4745608"/>
              <a:gd name="connsiteX113" fmla="*/ 1205766 w 5041218"/>
              <a:gd name="connsiteY113" fmla="*/ 1451988 h 4745608"/>
              <a:gd name="connsiteX114" fmla="*/ 1046313 w 5041218"/>
              <a:gd name="connsiteY114" fmla="*/ 815409 h 4745608"/>
              <a:gd name="connsiteX115" fmla="*/ 1221553 w 5041218"/>
              <a:gd name="connsiteY115" fmla="*/ 1211958 h 4745608"/>
              <a:gd name="connsiteX0" fmla="*/ 1221553 w 5067201"/>
              <a:gd name="connsiteY0" fmla="*/ 1211958 h 4745608"/>
              <a:gd name="connsiteX1" fmla="*/ 1343911 w 5067201"/>
              <a:gd name="connsiteY1" fmla="*/ 1559828 h 4745608"/>
              <a:gd name="connsiteX2" fmla="*/ 1553023 w 5067201"/>
              <a:gd name="connsiteY2" fmla="*/ 1657728 h 4745608"/>
              <a:gd name="connsiteX3" fmla="*/ 1907353 w 5067201"/>
              <a:gd name="connsiteY3" fmla="*/ 1680588 h 4745608"/>
              <a:gd name="connsiteX4" fmla="*/ 2021653 w 5067201"/>
              <a:gd name="connsiteY4" fmla="*/ 1543428 h 4745608"/>
              <a:gd name="connsiteX5" fmla="*/ 2124523 w 5067201"/>
              <a:gd name="connsiteY5" fmla="*/ 1291968 h 4745608"/>
              <a:gd name="connsiteX6" fmla="*/ 2124523 w 5067201"/>
              <a:gd name="connsiteY6" fmla="*/ 1120518 h 4745608"/>
              <a:gd name="connsiteX7" fmla="*/ 2068029 w 5067201"/>
              <a:gd name="connsiteY7" fmla="*/ 825325 h 4745608"/>
              <a:gd name="connsiteX8" fmla="*/ 2078803 w 5067201"/>
              <a:gd name="connsiteY8" fmla="*/ 777618 h 4745608"/>
              <a:gd name="connsiteX9" fmla="*/ 2170243 w 5067201"/>
              <a:gd name="connsiteY9" fmla="*/ 1086228 h 4745608"/>
              <a:gd name="connsiteX10" fmla="*/ 2215963 w 5067201"/>
              <a:gd name="connsiteY10" fmla="*/ 1269108 h 4745608"/>
              <a:gd name="connsiteX11" fmla="*/ 2284543 w 5067201"/>
              <a:gd name="connsiteY11" fmla="*/ 1303398 h 4745608"/>
              <a:gd name="connsiteX12" fmla="*/ 2330263 w 5067201"/>
              <a:gd name="connsiteY12" fmla="*/ 1166238 h 4745608"/>
              <a:gd name="connsiteX13" fmla="*/ 2467423 w 5067201"/>
              <a:gd name="connsiteY13" fmla="*/ 880488 h 4745608"/>
              <a:gd name="connsiteX14" fmla="*/ 2558863 w 5067201"/>
              <a:gd name="connsiteY14" fmla="*/ 640458 h 4745608"/>
              <a:gd name="connsiteX15" fmla="*/ 2616013 w 5067201"/>
              <a:gd name="connsiteY15" fmla="*/ 537588 h 4745608"/>
              <a:gd name="connsiteX16" fmla="*/ 2558863 w 5067201"/>
              <a:gd name="connsiteY16" fmla="*/ 789048 h 4745608"/>
              <a:gd name="connsiteX17" fmla="*/ 2444563 w 5067201"/>
              <a:gd name="connsiteY17" fmla="*/ 1097658 h 4745608"/>
              <a:gd name="connsiteX18" fmla="*/ 2375983 w 5067201"/>
              <a:gd name="connsiteY18" fmla="*/ 1406268 h 4745608"/>
              <a:gd name="connsiteX19" fmla="*/ 2558863 w 5067201"/>
              <a:gd name="connsiteY19" fmla="*/ 1577718 h 4745608"/>
              <a:gd name="connsiteX20" fmla="*/ 2878903 w 5067201"/>
              <a:gd name="connsiteY20" fmla="*/ 1657728 h 4745608"/>
              <a:gd name="connsiteX21" fmla="*/ 3187513 w 5067201"/>
              <a:gd name="connsiteY21" fmla="*/ 1657728 h 4745608"/>
              <a:gd name="connsiteX22" fmla="*/ 3370393 w 5067201"/>
              <a:gd name="connsiteY22" fmla="*/ 1566288 h 4745608"/>
              <a:gd name="connsiteX23" fmla="*/ 3488066 w 5067201"/>
              <a:gd name="connsiteY23" fmla="*/ 1246753 h 4745608"/>
              <a:gd name="connsiteX24" fmla="*/ 3495138 w 5067201"/>
              <a:gd name="connsiteY24" fmla="*/ 1115548 h 4745608"/>
              <a:gd name="connsiteX25" fmla="*/ 3493650 w 5067201"/>
              <a:gd name="connsiteY25" fmla="*/ 1063976 h 4745608"/>
              <a:gd name="connsiteX26" fmla="*/ 3450403 w 5067201"/>
              <a:gd name="connsiteY26" fmla="*/ 777618 h 4745608"/>
              <a:gd name="connsiteX27" fmla="*/ 3119893 w 5067201"/>
              <a:gd name="connsiteY27" fmla="*/ 321571 h 4745608"/>
              <a:gd name="connsiteX28" fmla="*/ 3497351 w 5067201"/>
              <a:gd name="connsiteY28" fmla="*/ 674883 h 4745608"/>
              <a:gd name="connsiteX29" fmla="*/ 3759013 w 5067201"/>
              <a:gd name="connsiteY29" fmla="*/ 571878 h 4745608"/>
              <a:gd name="connsiteX30" fmla="*/ 3999043 w 5067201"/>
              <a:gd name="connsiteY30" fmla="*/ 91818 h 4745608"/>
              <a:gd name="connsiteX31" fmla="*/ 4033333 w 5067201"/>
              <a:gd name="connsiteY31" fmla="*/ 11808 h 4745608"/>
              <a:gd name="connsiteX32" fmla="*/ 3984569 w 5067201"/>
              <a:gd name="connsiteY32" fmla="*/ 247366 h 4745608"/>
              <a:gd name="connsiteX33" fmla="*/ 3812791 w 5067201"/>
              <a:gd name="connsiteY33" fmla="*/ 647417 h 4745608"/>
              <a:gd name="connsiteX34" fmla="*/ 3592906 w 5067201"/>
              <a:gd name="connsiteY34" fmla="*/ 811408 h 4745608"/>
              <a:gd name="connsiteX35" fmla="*/ 3604425 w 5067201"/>
              <a:gd name="connsiteY35" fmla="*/ 999253 h 4745608"/>
              <a:gd name="connsiteX36" fmla="*/ 3872985 w 5067201"/>
              <a:gd name="connsiteY36" fmla="*/ 881976 h 4745608"/>
              <a:gd name="connsiteX37" fmla="*/ 4200754 w 5067201"/>
              <a:gd name="connsiteY37" fmla="*/ 774136 h 4745608"/>
              <a:gd name="connsiteX38" fmla="*/ 4064251 w 5067201"/>
              <a:gd name="connsiteY38" fmla="*/ 847195 h 4745608"/>
              <a:gd name="connsiteX39" fmla="*/ 3818880 w 5067201"/>
              <a:gd name="connsiteY39" fmla="*/ 991305 h 4745608"/>
              <a:gd name="connsiteX40" fmla="*/ 3658531 w 5067201"/>
              <a:gd name="connsiteY40" fmla="*/ 1093178 h 4745608"/>
              <a:gd name="connsiteX41" fmla="*/ 3622838 w 5067201"/>
              <a:gd name="connsiteY41" fmla="*/ 1221401 h 4745608"/>
              <a:gd name="connsiteX42" fmla="*/ 3577446 w 5067201"/>
              <a:gd name="connsiteY42" fmla="*/ 1500691 h 4745608"/>
              <a:gd name="connsiteX43" fmla="*/ 3461833 w 5067201"/>
              <a:gd name="connsiteY43" fmla="*/ 1726308 h 4745608"/>
              <a:gd name="connsiteX44" fmla="*/ 3278953 w 5067201"/>
              <a:gd name="connsiteY44" fmla="*/ 2034918 h 4745608"/>
              <a:gd name="connsiteX45" fmla="*/ 3288742 w 5067201"/>
              <a:gd name="connsiteY45" fmla="*/ 2273460 h 4745608"/>
              <a:gd name="connsiteX46" fmla="*/ 3434288 w 5067201"/>
              <a:gd name="connsiteY46" fmla="*/ 2417577 h 4745608"/>
              <a:gd name="connsiteX47" fmla="*/ 3781217 w 5067201"/>
              <a:gd name="connsiteY47" fmla="*/ 2618845 h 4745608"/>
              <a:gd name="connsiteX48" fmla="*/ 4079053 w 5067201"/>
              <a:gd name="connsiteY48" fmla="*/ 2777868 h 4745608"/>
              <a:gd name="connsiteX49" fmla="*/ 5011598 w 5067201"/>
              <a:gd name="connsiteY49" fmla="*/ 3189329 h 4745608"/>
              <a:gd name="connsiteX50" fmla="*/ 4955377 w 5067201"/>
              <a:gd name="connsiteY50" fmla="*/ 3340389 h 4745608"/>
              <a:gd name="connsiteX51" fmla="*/ 4070190 w 5067201"/>
              <a:gd name="connsiteY51" fmla="*/ 3021367 h 4745608"/>
              <a:gd name="connsiteX52" fmla="*/ 3460193 w 5067201"/>
              <a:gd name="connsiteY52" fmla="*/ 2852901 h 4745608"/>
              <a:gd name="connsiteX53" fmla="*/ 3217865 w 5067201"/>
              <a:gd name="connsiteY53" fmla="*/ 2829045 h 4745608"/>
              <a:gd name="connsiteX54" fmla="*/ 3025524 w 5067201"/>
              <a:gd name="connsiteY54" fmla="*/ 2858861 h 4745608"/>
              <a:gd name="connsiteX55" fmla="*/ 2832855 w 5067201"/>
              <a:gd name="connsiteY55" fmla="*/ 2930924 h 4745608"/>
              <a:gd name="connsiteX56" fmla="*/ 2820111 w 5067201"/>
              <a:gd name="connsiteY56" fmla="*/ 3026344 h 4745608"/>
              <a:gd name="connsiteX57" fmla="*/ 2959241 w 5067201"/>
              <a:gd name="connsiteY57" fmla="*/ 3167976 h 4745608"/>
              <a:gd name="connsiteX58" fmla="*/ 3176083 w 5067201"/>
              <a:gd name="connsiteY58" fmla="*/ 3269358 h 4745608"/>
              <a:gd name="connsiteX59" fmla="*/ 3388239 w 5067201"/>
              <a:gd name="connsiteY59" fmla="*/ 3442290 h 4745608"/>
              <a:gd name="connsiteX60" fmla="*/ 3212014 w 5067201"/>
              <a:gd name="connsiteY60" fmla="*/ 3336948 h 4745608"/>
              <a:gd name="connsiteX61" fmla="*/ 3004633 w 5067201"/>
              <a:gd name="connsiteY61" fmla="*/ 3276814 h 4745608"/>
              <a:gd name="connsiteX62" fmla="*/ 2771676 w 5067201"/>
              <a:gd name="connsiteY62" fmla="*/ 3166987 h 4745608"/>
              <a:gd name="connsiteX63" fmla="*/ 2638873 w 5067201"/>
              <a:gd name="connsiteY63" fmla="*/ 3097908 h 4745608"/>
              <a:gd name="connsiteX64" fmla="*/ 2570293 w 5067201"/>
              <a:gd name="connsiteY64" fmla="*/ 3109338 h 4745608"/>
              <a:gd name="connsiteX65" fmla="*/ 2525557 w 5067201"/>
              <a:gd name="connsiteY65" fmla="*/ 3326508 h 4745608"/>
              <a:gd name="connsiteX66" fmla="*/ 2584349 w 5067201"/>
              <a:gd name="connsiteY66" fmla="*/ 3577470 h 4745608"/>
              <a:gd name="connsiteX67" fmla="*/ 2663703 w 5067201"/>
              <a:gd name="connsiteY67" fmla="*/ 3996904 h 4745608"/>
              <a:gd name="connsiteX68" fmla="*/ 2633113 w 5067201"/>
              <a:gd name="connsiteY68" fmla="*/ 4192703 h 4745608"/>
              <a:gd name="connsiteX69" fmla="*/ 2539703 w 5067201"/>
              <a:gd name="connsiteY69" fmla="*/ 4455574 h 4745608"/>
              <a:gd name="connsiteX70" fmla="*/ 2595212 w 5067201"/>
              <a:gd name="connsiteY70" fmla="*/ 3945217 h 4745608"/>
              <a:gd name="connsiteX71" fmla="*/ 2481240 w 5067201"/>
              <a:gd name="connsiteY71" fmla="*/ 3566538 h 4745608"/>
              <a:gd name="connsiteX72" fmla="*/ 2307403 w 5067201"/>
              <a:gd name="connsiteY72" fmla="*/ 3166488 h 4745608"/>
              <a:gd name="connsiteX73" fmla="*/ 2261683 w 5067201"/>
              <a:gd name="connsiteY73" fmla="*/ 3063618 h 4745608"/>
              <a:gd name="connsiteX74" fmla="*/ 2078803 w 5067201"/>
              <a:gd name="connsiteY74" fmla="*/ 2949318 h 4745608"/>
              <a:gd name="connsiteX75" fmla="*/ 1824299 w 5067201"/>
              <a:gd name="connsiteY75" fmla="*/ 3002494 h 4745608"/>
              <a:gd name="connsiteX76" fmla="*/ 1412162 w 5067201"/>
              <a:gd name="connsiteY76" fmla="*/ 3235573 h 4745608"/>
              <a:gd name="connsiteX77" fmla="*/ 1381573 w 5067201"/>
              <a:gd name="connsiteY77" fmla="*/ 3680838 h 4745608"/>
              <a:gd name="connsiteX78" fmla="*/ 1340867 w 5067201"/>
              <a:gd name="connsiteY78" fmla="*/ 3980504 h 4745608"/>
              <a:gd name="connsiteX79" fmla="*/ 1197619 w 5067201"/>
              <a:gd name="connsiteY79" fmla="*/ 4738831 h 4745608"/>
              <a:gd name="connsiteX80" fmla="*/ 1220896 w 5067201"/>
              <a:gd name="connsiteY80" fmla="*/ 4338309 h 4745608"/>
              <a:gd name="connsiteX81" fmla="*/ 1242772 w 5067201"/>
              <a:gd name="connsiteY81" fmla="*/ 4080888 h 4745608"/>
              <a:gd name="connsiteX82" fmla="*/ 1198693 w 5067201"/>
              <a:gd name="connsiteY82" fmla="*/ 3909438 h 4745608"/>
              <a:gd name="connsiteX83" fmla="*/ 970093 w 5067201"/>
              <a:gd name="connsiteY83" fmla="*/ 3989448 h 4745608"/>
              <a:gd name="connsiteX84" fmla="*/ 766328 w 5067201"/>
              <a:gd name="connsiteY84" fmla="*/ 4131990 h 4745608"/>
              <a:gd name="connsiteX85" fmla="*/ 555808 w 5067201"/>
              <a:gd name="connsiteY85" fmla="*/ 4355688 h 4745608"/>
              <a:gd name="connsiteX86" fmla="*/ 785900 w 5067201"/>
              <a:gd name="connsiteY86" fmla="*/ 4017771 h 4745608"/>
              <a:gd name="connsiteX87" fmla="*/ 1130113 w 5067201"/>
              <a:gd name="connsiteY87" fmla="*/ 3817500 h 4745608"/>
              <a:gd name="connsiteX88" fmla="*/ 1278703 w 5067201"/>
              <a:gd name="connsiteY88" fmla="*/ 3726558 h 4745608"/>
              <a:gd name="connsiteX89" fmla="*/ 1269661 w 5067201"/>
              <a:gd name="connsiteY89" fmla="*/ 3390117 h 4745608"/>
              <a:gd name="connsiteX90" fmla="*/ 1309620 w 5067201"/>
              <a:gd name="connsiteY90" fmla="*/ 3169963 h 4745608"/>
              <a:gd name="connsiteX91" fmla="*/ 1393003 w 5067201"/>
              <a:gd name="connsiteY91" fmla="*/ 3052188 h 4745608"/>
              <a:gd name="connsiteX92" fmla="*/ 1080693 w 5067201"/>
              <a:gd name="connsiteY92" fmla="*/ 2984604 h 4745608"/>
              <a:gd name="connsiteX93" fmla="*/ 663453 w 5067201"/>
              <a:gd name="connsiteY93" fmla="*/ 3023360 h 4745608"/>
              <a:gd name="connsiteX94" fmla="*/ 235111 w 5067201"/>
              <a:gd name="connsiteY94" fmla="*/ 3217172 h 4745608"/>
              <a:gd name="connsiteX95" fmla="*/ 421453 w 5067201"/>
              <a:gd name="connsiteY95" fmla="*/ 3029328 h 4745608"/>
              <a:gd name="connsiteX96" fmla="*/ 627193 w 5067201"/>
              <a:gd name="connsiteY96" fmla="*/ 2926458 h 4745608"/>
              <a:gd name="connsiteX97" fmla="*/ 854480 w 5067201"/>
              <a:gd name="connsiteY97" fmla="*/ 2889178 h 4745608"/>
              <a:gd name="connsiteX98" fmla="*/ 1149272 w 5067201"/>
              <a:gd name="connsiteY98" fmla="*/ 2889676 h 4745608"/>
              <a:gd name="connsiteX99" fmla="*/ 1531894 w 5067201"/>
              <a:gd name="connsiteY99" fmla="*/ 2917507 h 4745608"/>
              <a:gd name="connsiteX100" fmla="*/ 1860559 w 5067201"/>
              <a:gd name="connsiteY100" fmla="*/ 2766431 h 4745608"/>
              <a:gd name="connsiteX101" fmla="*/ 1701613 w 5067201"/>
              <a:gd name="connsiteY101" fmla="*/ 2263518 h 4745608"/>
              <a:gd name="connsiteX102" fmla="*/ 1690183 w 5067201"/>
              <a:gd name="connsiteY102" fmla="*/ 1966338 h 4745608"/>
              <a:gd name="connsiteX103" fmla="*/ 1381991 w 5067201"/>
              <a:gd name="connsiteY103" fmla="*/ 1841604 h 4745608"/>
              <a:gd name="connsiteX104" fmla="*/ 1095823 w 5067201"/>
              <a:gd name="connsiteY104" fmla="*/ 1714878 h 4745608"/>
              <a:gd name="connsiteX105" fmla="*/ 746507 w 5067201"/>
              <a:gd name="connsiteY105" fmla="*/ 1626415 h 4745608"/>
              <a:gd name="connsiteX106" fmla="*/ 352873 w 5067201"/>
              <a:gd name="connsiteY106" fmla="*/ 1726308 h 4745608"/>
              <a:gd name="connsiteX107" fmla="*/ 113171 w 5067201"/>
              <a:gd name="connsiteY107" fmla="*/ 1763582 h 4745608"/>
              <a:gd name="connsiteX108" fmla="*/ 9973 w 5067201"/>
              <a:gd name="connsiteY108" fmla="*/ 1737738 h 4745608"/>
              <a:gd name="connsiteX109" fmla="*/ 348516 w 5067201"/>
              <a:gd name="connsiteY109" fmla="*/ 1643812 h 4745608"/>
              <a:gd name="connsiteX110" fmla="*/ 653097 w 5067201"/>
              <a:gd name="connsiteY110" fmla="*/ 1543920 h 4745608"/>
              <a:gd name="connsiteX111" fmla="*/ 1072963 w 5067201"/>
              <a:gd name="connsiteY111" fmla="*/ 1612008 h 4745608"/>
              <a:gd name="connsiteX112" fmla="*/ 1244413 w 5067201"/>
              <a:gd name="connsiteY112" fmla="*/ 1657728 h 4745608"/>
              <a:gd name="connsiteX113" fmla="*/ 1205766 w 5067201"/>
              <a:gd name="connsiteY113" fmla="*/ 1451988 h 4745608"/>
              <a:gd name="connsiteX114" fmla="*/ 1046313 w 5067201"/>
              <a:gd name="connsiteY114" fmla="*/ 815409 h 4745608"/>
              <a:gd name="connsiteX115" fmla="*/ 1221553 w 5067201"/>
              <a:gd name="connsiteY115" fmla="*/ 1211958 h 4745608"/>
              <a:gd name="connsiteX0" fmla="*/ 1221553 w 5015709"/>
              <a:gd name="connsiteY0" fmla="*/ 1211958 h 4745608"/>
              <a:gd name="connsiteX1" fmla="*/ 1343911 w 5015709"/>
              <a:gd name="connsiteY1" fmla="*/ 1559828 h 4745608"/>
              <a:gd name="connsiteX2" fmla="*/ 1553023 w 5015709"/>
              <a:gd name="connsiteY2" fmla="*/ 1657728 h 4745608"/>
              <a:gd name="connsiteX3" fmla="*/ 1907353 w 5015709"/>
              <a:gd name="connsiteY3" fmla="*/ 1680588 h 4745608"/>
              <a:gd name="connsiteX4" fmla="*/ 2021653 w 5015709"/>
              <a:gd name="connsiteY4" fmla="*/ 1543428 h 4745608"/>
              <a:gd name="connsiteX5" fmla="*/ 2124523 w 5015709"/>
              <a:gd name="connsiteY5" fmla="*/ 1291968 h 4745608"/>
              <a:gd name="connsiteX6" fmla="*/ 2124523 w 5015709"/>
              <a:gd name="connsiteY6" fmla="*/ 1120518 h 4745608"/>
              <a:gd name="connsiteX7" fmla="*/ 2068029 w 5015709"/>
              <a:gd name="connsiteY7" fmla="*/ 825325 h 4745608"/>
              <a:gd name="connsiteX8" fmla="*/ 2078803 w 5015709"/>
              <a:gd name="connsiteY8" fmla="*/ 777618 h 4745608"/>
              <a:gd name="connsiteX9" fmla="*/ 2170243 w 5015709"/>
              <a:gd name="connsiteY9" fmla="*/ 1086228 h 4745608"/>
              <a:gd name="connsiteX10" fmla="*/ 2215963 w 5015709"/>
              <a:gd name="connsiteY10" fmla="*/ 1269108 h 4745608"/>
              <a:gd name="connsiteX11" fmla="*/ 2284543 w 5015709"/>
              <a:gd name="connsiteY11" fmla="*/ 1303398 h 4745608"/>
              <a:gd name="connsiteX12" fmla="*/ 2330263 w 5015709"/>
              <a:gd name="connsiteY12" fmla="*/ 1166238 h 4745608"/>
              <a:gd name="connsiteX13" fmla="*/ 2467423 w 5015709"/>
              <a:gd name="connsiteY13" fmla="*/ 880488 h 4745608"/>
              <a:gd name="connsiteX14" fmla="*/ 2558863 w 5015709"/>
              <a:gd name="connsiteY14" fmla="*/ 640458 h 4745608"/>
              <a:gd name="connsiteX15" fmla="*/ 2616013 w 5015709"/>
              <a:gd name="connsiteY15" fmla="*/ 537588 h 4745608"/>
              <a:gd name="connsiteX16" fmla="*/ 2558863 w 5015709"/>
              <a:gd name="connsiteY16" fmla="*/ 789048 h 4745608"/>
              <a:gd name="connsiteX17" fmla="*/ 2444563 w 5015709"/>
              <a:gd name="connsiteY17" fmla="*/ 1097658 h 4745608"/>
              <a:gd name="connsiteX18" fmla="*/ 2375983 w 5015709"/>
              <a:gd name="connsiteY18" fmla="*/ 1406268 h 4745608"/>
              <a:gd name="connsiteX19" fmla="*/ 2558863 w 5015709"/>
              <a:gd name="connsiteY19" fmla="*/ 1577718 h 4745608"/>
              <a:gd name="connsiteX20" fmla="*/ 2878903 w 5015709"/>
              <a:gd name="connsiteY20" fmla="*/ 1657728 h 4745608"/>
              <a:gd name="connsiteX21" fmla="*/ 3187513 w 5015709"/>
              <a:gd name="connsiteY21" fmla="*/ 1657728 h 4745608"/>
              <a:gd name="connsiteX22" fmla="*/ 3370393 w 5015709"/>
              <a:gd name="connsiteY22" fmla="*/ 1566288 h 4745608"/>
              <a:gd name="connsiteX23" fmla="*/ 3488066 w 5015709"/>
              <a:gd name="connsiteY23" fmla="*/ 1246753 h 4745608"/>
              <a:gd name="connsiteX24" fmla="*/ 3495138 w 5015709"/>
              <a:gd name="connsiteY24" fmla="*/ 1115548 h 4745608"/>
              <a:gd name="connsiteX25" fmla="*/ 3493650 w 5015709"/>
              <a:gd name="connsiteY25" fmla="*/ 1063976 h 4745608"/>
              <a:gd name="connsiteX26" fmla="*/ 3450403 w 5015709"/>
              <a:gd name="connsiteY26" fmla="*/ 777618 h 4745608"/>
              <a:gd name="connsiteX27" fmla="*/ 3119893 w 5015709"/>
              <a:gd name="connsiteY27" fmla="*/ 321571 h 4745608"/>
              <a:gd name="connsiteX28" fmla="*/ 3497351 w 5015709"/>
              <a:gd name="connsiteY28" fmla="*/ 674883 h 4745608"/>
              <a:gd name="connsiteX29" fmla="*/ 3759013 w 5015709"/>
              <a:gd name="connsiteY29" fmla="*/ 571878 h 4745608"/>
              <a:gd name="connsiteX30" fmla="*/ 3999043 w 5015709"/>
              <a:gd name="connsiteY30" fmla="*/ 91818 h 4745608"/>
              <a:gd name="connsiteX31" fmla="*/ 4033333 w 5015709"/>
              <a:gd name="connsiteY31" fmla="*/ 11808 h 4745608"/>
              <a:gd name="connsiteX32" fmla="*/ 3984569 w 5015709"/>
              <a:gd name="connsiteY32" fmla="*/ 247366 h 4745608"/>
              <a:gd name="connsiteX33" fmla="*/ 3812791 w 5015709"/>
              <a:gd name="connsiteY33" fmla="*/ 647417 h 4745608"/>
              <a:gd name="connsiteX34" fmla="*/ 3592906 w 5015709"/>
              <a:gd name="connsiteY34" fmla="*/ 811408 h 4745608"/>
              <a:gd name="connsiteX35" fmla="*/ 3604425 w 5015709"/>
              <a:gd name="connsiteY35" fmla="*/ 999253 h 4745608"/>
              <a:gd name="connsiteX36" fmla="*/ 3872985 w 5015709"/>
              <a:gd name="connsiteY36" fmla="*/ 881976 h 4745608"/>
              <a:gd name="connsiteX37" fmla="*/ 4200754 w 5015709"/>
              <a:gd name="connsiteY37" fmla="*/ 774136 h 4745608"/>
              <a:gd name="connsiteX38" fmla="*/ 4064251 w 5015709"/>
              <a:gd name="connsiteY38" fmla="*/ 847195 h 4745608"/>
              <a:gd name="connsiteX39" fmla="*/ 3818880 w 5015709"/>
              <a:gd name="connsiteY39" fmla="*/ 991305 h 4745608"/>
              <a:gd name="connsiteX40" fmla="*/ 3658531 w 5015709"/>
              <a:gd name="connsiteY40" fmla="*/ 1093178 h 4745608"/>
              <a:gd name="connsiteX41" fmla="*/ 3622838 w 5015709"/>
              <a:gd name="connsiteY41" fmla="*/ 1221401 h 4745608"/>
              <a:gd name="connsiteX42" fmla="*/ 3577446 w 5015709"/>
              <a:gd name="connsiteY42" fmla="*/ 1500691 h 4745608"/>
              <a:gd name="connsiteX43" fmla="*/ 3461833 w 5015709"/>
              <a:gd name="connsiteY43" fmla="*/ 1726308 h 4745608"/>
              <a:gd name="connsiteX44" fmla="*/ 3278953 w 5015709"/>
              <a:gd name="connsiteY44" fmla="*/ 2034918 h 4745608"/>
              <a:gd name="connsiteX45" fmla="*/ 3288742 w 5015709"/>
              <a:gd name="connsiteY45" fmla="*/ 2273460 h 4745608"/>
              <a:gd name="connsiteX46" fmla="*/ 3434288 w 5015709"/>
              <a:gd name="connsiteY46" fmla="*/ 2417577 h 4745608"/>
              <a:gd name="connsiteX47" fmla="*/ 3781217 w 5015709"/>
              <a:gd name="connsiteY47" fmla="*/ 2618845 h 4745608"/>
              <a:gd name="connsiteX48" fmla="*/ 4079053 w 5015709"/>
              <a:gd name="connsiteY48" fmla="*/ 2777868 h 4745608"/>
              <a:gd name="connsiteX49" fmla="*/ 5011598 w 5015709"/>
              <a:gd name="connsiteY49" fmla="*/ 3189329 h 4745608"/>
              <a:gd name="connsiteX50" fmla="*/ 4955377 w 5015709"/>
              <a:gd name="connsiteY50" fmla="*/ 3340389 h 4745608"/>
              <a:gd name="connsiteX51" fmla="*/ 4070190 w 5015709"/>
              <a:gd name="connsiteY51" fmla="*/ 3021367 h 4745608"/>
              <a:gd name="connsiteX52" fmla="*/ 3460193 w 5015709"/>
              <a:gd name="connsiteY52" fmla="*/ 2852901 h 4745608"/>
              <a:gd name="connsiteX53" fmla="*/ 3217865 w 5015709"/>
              <a:gd name="connsiteY53" fmla="*/ 2829045 h 4745608"/>
              <a:gd name="connsiteX54" fmla="*/ 3025524 w 5015709"/>
              <a:gd name="connsiteY54" fmla="*/ 2858861 h 4745608"/>
              <a:gd name="connsiteX55" fmla="*/ 2832855 w 5015709"/>
              <a:gd name="connsiteY55" fmla="*/ 2930924 h 4745608"/>
              <a:gd name="connsiteX56" fmla="*/ 2820111 w 5015709"/>
              <a:gd name="connsiteY56" fmla="*/ 3026344 h 4745608"/>
              <a:gd name="connsiteX57" fmla="*/ 2959241 w 5015709"/>
              <a:gd name="connsiteY57" fmla="*/ 3167976 h 4745608"/>
              <a:gd name="connsiteX58" fmla="*/ 3176083 w 5015709"/>
              <a:gd name="connsiteY58" fmla="*/ 3269358 h 4745608"/>
              <a:gd name="connsiteX59" fmla="*/ 3388239 w 5015709"/>
              <a:gd name="connsiteY59" fmla="*/ 3442290 h 4745608"/>
              <a:gd name="connsiteX60" fmla="*/ 3212014 w 5015709"/>
              <a:gd name="connsiteY60" fmla="*/ 3336948 h 4745608"/>
              <a:gd name="connsiteX61" fmla="*/ 3004633 w 5015709"/>
              <a:gd name="connsiteY61" fmla="*/ 3276814 h 4745608"/>
              <a:gd name="connsiteX62" fmla="*/ 2771676 w 5015709"/>
              <a:gd name="connsiteY62" fmla="*/ 3166987 h 4745608"/>
              <a:gd name="connsiteX63" fmla="*/ 2638873 w 5015709"/>
              <a:gd name="connsiteY63" fmla="*/ 3097908 h 4745608"/>
              <a:gd name="connsiteX64" fmla="*/ 2570293 w 5015709"/>
              <a:gd name="connsiteY64" fmla="*/ 3109338 h 4745608"/>
              <a:gd name="connsiteX65" fmla="*/ 2525557 w 5015709"/>
              <a:gd name="connsiteY65" fmla="*/ 3326508 h 4745608"/>
              <a:gd name="connsiteX66" fmla="*/ 2584349 w 5015709"/>
              <a:gd name="connsiteY66" fmla="*/ 3577470 h 4745608"/>
              <a:gd name="connsiteX67" fmla="*/ 2663703 w 5015709"/>
              <a:gd name="connsiteY67" fmla="*/ 3996904 h 4745608"/>
              <a:gd name="connsiteX68" fmla="*/ 2633113 w 5015709"/>
              <a:gd name="connsiteY68" fmla="*/ 4192703 h 4745608"/>
              <a:gd name="connsiteX69" fmla="*/ 2539703 w 5015709"/>
              <a:gd name="connsiteY69" fmla="*/ 4455574 h 4745608"/>
              <a:gd name="connsiteX70" fmla="*/ 2595212 w 5015709"/>
              <a:gd name="connsiteY70" fmla="*/ 3945217 h 4745608"/>
              <a:gd name="connsiteX71" fmla="*/ 2481240 w 5015709"/>
              <a:gd name="connsiteY71" fmla="*/ 3566538 h 4745608"/>
              <a:gd name="connsiteX72" fmla="*/ 2307403 w 5015709"/>
              <a:gd name="connsiteY72" fmla="*/ 3166488 h 4745608"/>
              <a:gd name="connsiteX73" fmla="*/ 2261683 w 5015709"/>
              <a:gd name="connsiteY73" fmla="*/ 3063618 h 4745608"/>
              <a:gd name="connsiteX74" fmla="*/ 2078803 w 5015709"/>
              <a:gd name="connsiteY74" fmla="*/ 2949318 h 4745608"/>
              <a:gd name="connsiteX75" fmla="*/ 1824299 w 5015709"/>
              <a:gd name="connsiteY75" fmla="*/ 3002494 h 4745608"/>
              <a:gd name="connsiteX76" fmla="*/ 1412162 w 5015709"/>
              <a:gd name="connsiteY76" fmla="*/ 3235573 h 4745608"/>
              <a:gd name="connsiteX77" fmla="*/ 1381573 w 5015709"/>
              <a:gd name="connsiteY77" fmla="*/ 3680838 h 4745608"/>
              <a:gd name="connsiteX78" fmla="*/ 1340867 w 5015709"/>
              <a:gd name="connsiteY78" fmla="*/ 3980504 h 4745608"/>
              <a:gd name="connsiteX79" fmla="*/ 1197619 w 5015709"/>
              <a:gd name="connsiteY79" fmla="*/ 4738831 h 4745608"/>
              <a:gd name="connsiteX80" fmla="*/ 1220896 w 5015709"/>
              <a:gd name="connsiteY80" fmla="*/ 4338309 h 4745608"/>
              <a:gd name="connsiteX81" fmla="*/ 1242772 w 5015709"/>
              <a:gd name="connsiteY81" fmla="*/ 4080888 h 4745608"/>
              <a:gd name="connsiteX82" fmla="*/ 1198693 w 5015709"/>
              <a:gd name="connsiteY82" fmla="*/ 3909438 h 4745608"/>
              <a:gd name="connsiteX83" fmla="*/ 970093 w 5015709"/>
              <a:gd name="connsiteY83" fmla="*/ 3989448 h 4745608"/>
              <a:gd name="connsiteX84" fmla="*/ 766328 w 5015709"/>
              <a:gd name="connsiteY84" fmla="*/ 4131990 h 4745608"/>
              <a:gd name="connsiteX85" fmla="*/ 555808 w 5015709"/>
              <a:gd name="connsiteY85" fmla="*/ 4355688 h 4745608"/>
              <a:gd name="connsiteX86" fmla="*/ 785900 w 5015709"/>
              <a:gd name="connsiteY86" fmla="*/ 4017771 h 4745608"/>
              <a:gd name="connsiteX87" fmla="*/ 1130113 w 5015709"/>
              <a:gd name="connsiteY87" fmla="*/ 3817500 h 4745608"/>
              <a:gd name="connsiteX88" fmla="*/ 1278703 w 5015709"/>
              <a:gd name="connsiteY88" fmla="*/ 3726558 h 4745608"/>
              <a:gd name="connsiteX89" fmla="*/ 1269661 w 5015709"/>
              <a:gd name="connsiteY89" fmla="*/ 3390117 h 4745608"/>
              <a:gd name="connsiteX90" fmla="*/ 1309620 w 5015709"/>
              <a:gd name="connsiteY90" fmla="*/ 3169963 h 4745608"/>
              <a:gd name="connsiteX91" fmla="*/ 1393003 w 5015709"/>
              <a:gd name="connsiteY91" fmla="*/ 3052188 h 4745608"/>
              <a:gd name="connsiteX92" fmla="*/ 1080693 w 5015709"/>
              <a:gd name="connsiteY92" fmla="*/ 2984604 h 4745608"/>
              <a:gd name="connsiteX93" fmla="*/ 663453 w 5015709"/>
              <a:gd name="connsiteY93" fmla="*/ 3023360 h 4745608"/>
              <a:gd name="connsiteX94" fmla="*/ 235111 w 5015709"/>
              <a:gd name="connsiteY94" fmla="*/ 3217172 h 4745608"/>
              <a:gd name="connsiteX95" fmla="*/ 421453 w 5015709"/>
              <a:gd name="connsiteY95" fmla="*/ 3029328 h 4745608"/>
              <a:gd name="connsiteX96" fmla="*/ 627193 w 5015709"/>
              <a:gd name="connsiteY96" fmla="*/ 2926458 h 4745608"/>
              <a:gd name="connsiteX97" fmla="*/ 854480 w 5015709"/>
              <a:gd name="connsiteY97" fmla="*/ 2889178 h 4745608"/>
              <a:gd name="connsiteX98" fmla="*/ 1149272 w 5015709"/>
              <a:gd name="connsiteY98" fmla="*/ 2889676 h 4745608"/>
              <a:gd name="connsiteX99" fmla="*/ 1531894 w 5015709"/>
              <a:gd name="connsiteY99" fmla="*/ 2917507 h 4745608"/>
              <a:gd name="connsiteX100" fmla="*/ 1860559 w 5015709"/>
              <a:gd name="connsiteY100" fmla="*/ 2766431 h 4745608"/>
              <a:gd name="connsiteX101" fmla="*/ 1701613 w 5015709"/>
              <a:gd name="connsiteY101" fmla="*/ 2263518 h 4745608"/>
              <a:gd name="connsiteX102" fmla="*/ 1690183 w 5015709"/>
              <a:gd name="connsiteY102" fmla="*/ 1966338 h 4745608"/>
              <a:gd name="connsiteX103" fmla="*/ 1381991 w 5015709"/>
              <a:gd name="connsiteY103" fmla="*/ 1841604 h 4745608"/>
              <a:gd name="connsiteX104" fmla="*/ 1095823 w 5015709"/>
              <a:gd name="connsiteY104" fmla="*/ 1714878 h 4745608"/>
              <a:gd name="connsiteX105" fmla="*/ 746507 w 5015709"/>
              <a:gd name="connsiteY105" fmla="*/ 1626415 h 4745608"/>
              <a:gd name="connsiteX106" fmla="*/ 352873 w 5015709"/>
              <a:gd name="connsiteY106" fmla="*/ 1726308 h 4745608"/>
              <a:gd name="connsiteX107" fmla="*/ 113171 w 5015709"/>
              <a:gd name="connsiteY107" fmla="*/ 1763582 h 4745608"/>
              <a:gd name="connsiteX108" fmla="*/ 9973 w 5015709"/>
              <a:gd name="connsiteY108" fmla="*/ 1737738 h 4745608"/>
              <a:gd name="connsiteX109" fmla="*/ 348516 w 5015709"/>
              <a:gd name="connsiteY109" fmla="*/ 1643812 h 4745608"/>
              <a:gd name="connsiteX110" fmla="*/ 653097 w 5015709"/>
              <a:gd name="connsiteY110" fmla="*/ 1543920 h 4745608"/>
              <a:gd name="connsiteX111" fmla="*/ 1072963 w 5015709"/>
              <a:gd name="connsiteY111" fmla="*/ 1612008 h 4745608"/>
              <a:gd name="connsiteX112" fmla="*/ 1244413 w 5015709"/>
              <a:gd name="connsiteY112" fmla="*/ 1657728 h 4745608"/>
              <a:gd name="connsiteX113" fmla="*/ 1205766 w 5015709"/>
              <a:gd name="connsiteY113" fmla="*/ 1451988 h 4745608"/>
              <a:gd name="connsiteX114" fmla="*/ 1046313 w 5015709"/>
              <a:gd name="connsiteY114" fmla="*/ 815409 h 4745608"/>
              <a:gd name="connsiteX115" fmla="*/ 1221553 w 5015709"/>
              <a:gd name="connsiteY115" fmla="*/ 1211958 h 4745608"/>
              <a:gd name="connsiteX0" fmla="*/ 1221553 w 5063469"/>
              <a:gd name="connsiteY0" fmla="*/ 1211958 h 4745608"/>
              <a:gd name="connsiteX1" fmla="*/ 1343911 w 5063469"/>
              <a:gd name="connsiteY1" fmla="*/ 1559828 h 4745608"/>
              <a:gd name="connsiteX2" fmla="*/ 1553023 w 5063469"/>
              <a:gd name="connsiteY2" fmla="*/ 1657728 h 4745608"/>
              <a:gd name="connsiteX3" fmla="*/ 1907353 w 5063469"/>
              <a:gd name="connsiteY3" fmla="*/ 1680588 h 4745608"/>
              <a:gd name="connsiteX4" fmla="*/ 2021653 w 5063469"/>
              <a:gd name="connsiteY4" fmla="*/ 1543428 h 4745608"/>
              <a:gd name="connsiteX5" fmla="*/ 2124523 w 5063469"/>
              <a:gd name="connsiteY5" fmla="*/ 1291968 h 4745608"/>
              <a:gd name="connsiteX6" fmla="*/ 2124523 w 5063469"/>
              <a:gd name="connsiteY6" fmla="*/ 1120518 h 4745608"/>
              <a:gd name="connsiteX7" fmla="*/ 2068029 w 5063469"/>
              <a:gd name="connsiteY7" fmla="*/ 825325 h 4745608"/>
              <a:gd name="connsiteX8" fmla="*/ 2078803 w 5063469"/>
              <a:gd name="connsiteY8" fmla="*/ 777618 h 4745608"/>
              <a:gd name="connsiteX9" fmla="*/ 2170243 w 5063469"/>
              <a:gd name="connsiteY9" fmla="*/ 1086228 h 4745608"/>
              <a:gd name="connsiteX10" fmla="*/ 2215963 w 5063469"/>
              <a:gd name="connsiteY10" fmla="*/ 1269108 h 4745608"/>
              <a:gd name="connsiteX11" fmla="*/ 2284543 w 5063469"/>
              <a:gd name="connsiteY11" fmla="*/ 1303398 h 4745608"/>
              <a:gd name="connsiteX12" fmla="*/ 2330263 w 5063469"/>
              <a:gd name="connsiteY12" fmla="*/ 1166238 h 4745608"/>
              <a:gd name="connsiteX13" fmla="*/ 2467423 w 5063469"/>
              <a:gd name="connsiteY13" fmla="*/ 880488 h 4745608"/>
              <a:gd name="connsiteX14" fmla="*/ 2558863 w 5063469"/>
              <a:gd name="connsiteY14" fmla="*/ 640458 h 4745608"/>
              <a:gd name="connsiteX15" fmla="*/ 2616013 w 5063469"/>
              <a:gd name="connsiteY15" fmla="*/ 537588 h 4745608"/>
              <a:gd name="connsiteX16" fmla="*/ 2558863 w 5063469"/>
              <a:gd name="connsiteY16" fmla="*/ 789048 h 4745608"/>
              <a:gd name="connsiteX17" fmla="*/ 2444563 w 5063469"/>
              <a:gd name="connsiteY17" fmla="*/ 1097658 h 4745608"/>
              <a:gd name="connsiteX18" fmla="*/ 2375983 w 5063469"/>
              <a:gd name="connsiteY18" fmla="*/ 1406268 h 4745608"/>
              <a:gd name="connsiteX19" fmla="*/ 2558863 w 5063469"/>
              <a:gd name="connsiteY19" fmla="*/ 1577718 h 4745608"/>
              <a:gd name="connsiteX20" fmla="*/ 2878903 w 5063469"/>
              <a:gd name="connsiteY20" fmla="*/ 1657728 h 4745608"/>
              <a:gd name="connsiteX21" fmla="*/ 3187513 w 5063469"/>
              <a:gd name="connsiteY21" fmla="*/ 1657728 h 4745608"/>
              <a:gd name="connsiteX22" fmla="*/ 3370393 w 5063469"/>
              <a:gd name="connsiteY22" fmla="*/ 1566288 h 4745608"/>
              <a:gd name="connsiteX23" fmla="*/ 3488066 w 5063469"/>
              <a:gd name="connsiteY23" fmla="*/ 1246753 h 4745608"/>
              <a:gd name="connsiteX24" fmla="*/ 3495138 w 5063469"/>
              <a:gd name="connsiteY24" fmla="*/ 1115548 h 4745608"/>
              <a:gd name="connsiteX25" fmla="*/ 3493650 w 5063469"/>
              <a:gd name="connsiteY25" fmla="*/ 1063976 h 4745608"/>
              <a:gd name="connsiteX26" fmla="*/ 3450403 w 5063469"/>
              <a:gd name="connsiteY26" fmla="*/ 777618 h 4745608"/>
              <a:gd name="connsiteX27" fmla="*/ 3119893 w 5063469"/>
              <a:gd name="connsiteY27" fmla="*/ 321571 h 4745608"/>
              <a:gd name="connsiteX28" fmla="*/ 3497351 w 5063469"/>
              <a:gd name="connsiteY28" fmla="*/ 674883 h 4745608"/>
              <a:gd name="connsiteX29" fmla="*/ 3759013 w 5063469"/>
              <a:gd name="connsiteY29" fmla="*/ 571878 h 4745608"/>
              <a:gd name="connsiteX30" fmla="*/ 3999043 w 5063469"/>
              <a:gd name="connsiteY30" fmla="*/ 91818 h 4745608"/>
              <a:gd name="connsiteX31" fmla="*/ 4033333 w 5063469"/>
              <a:gd name="connsiteY31" fmla="*/ 11808 h 4745608"/>
              <a:gd name="connsiteX32" fmla="*/ 3984569 w 5063469"/>
              <a:gd name="connsiteY32" fmla="*/ 247366 h 4745608"/>
              <a:gd name="connsiteX33" fmla="*/ 3812791 w 5063469"/>
              <a:gd name="connsiteY33" fmla="*/ 647417 h 4745608"/>
              <a:gd name="connsiteX34" fmla="*/ 3592906 w 5063469"/>
              <a:gd name="connsiteY34" fmla="*/ 811408 h 4745608"/>
              <a:gd name="connsiteX35" fmla="*/ 3604425 w 5063469"/>
              <a:gd name="connsiteY35" fmla="*/ 999253 h 4745608"/>
              <a:gd name="connsiteX36" fmla="*/ 3872985 w 5063469"/>
              <a:gd name="connsiteY36" fmla="*/ 881976 h 4745608"/>
              <a:gd name="connsiteX37" fmla="*/ 4200754 w 5063469"/>
              <a:gd name="connsiteY37" fmla="*/ 774136 h 4745608"/>
              <a:gd name="connsiteX38" fmla="*/ 4064251 w 5063469"/>
              <a:gd name="connsiteY38" fmla="*/ 847195 h 4745608"/>
              <a:gd name="connsiteX39" fmla="*/ 3818880 w 5063469"/>
              <a:gd name="connsiteY39" fmla="*/ 991305 h 4745608"/>
              <a:gd name="connsiteX40" fmla="*/ 3658531 w 5063469"/>
              <a:gd name="connsiteY40" fmla="*/ 1093178 h 4745608"/>
              <a:gd name="connsiteX41" fmla="*/ 3622838 w 5063469"/>
              <a:gd name="connsiteY41" fmla="*/ 1221401 h 4745608"/>
              <a:gd name="connsiteX42" fmla="*/ 3577446 w 5063469"/>
              <a:gd name="connsiteY42" fmla="*/ 1500691 h 4745608"/>
              <a:gd name="connsiteX43" fmla="*/ 3461833 w 5063469"/>
              <a:gd name="connsiteY43" fmla="*/ 1726308 h 4745608"/>
              <a:gd name="connsiteX44" fmla="*/ 3278953 w 5063469"/>
              <a:gd name="connsiteY44" fmla="*/ 2034918 h 4745608"/>
              <a:gd name="connsiteX45" fmla="*/ 3288742 w 5063469"/>
              <a:gd name="connsiteY45" fmla="*/ 2273460 h 4745608"/>
              <a:gd name="connsiteX46" fmla="*/ 3434288 w 5063469"/>
              <a:gd name="connsiteY46" fmla="*/ 2417577 h 4745608"/>
              <a:gd name="connsiteX47" fmla="*/ 3781217 w 5063469"/>
              <a:gd name="connsiteY47" fmla="*/ 2618845 h 4745608"/>
              <a:gd name="connsiteX48" fmla="*/ 4079053 w 5063469"/>
              <a:gd name="connsiteY48" fmla="*/ 2777868 h 4745608"/>
              <a:gd name="connsiteX49" fmla="*/ 5011598 w 5063469"/>
              <a:gd name="connsiteY49" fmla="*/ 3189329 h 4745608"/>
              <a:gd name="connsiteX50" fmla="*/ 4940575 w 5063469"/>
              <a:gd name="connsiteY50" fmla="*/ 3376168 h 4745608"/>
              <a:gd name="connsiteX51" fmla="*/ 4070190 w 5063469"/>
              <a:gd name="connsiteY51" fmla="*/ 3021367 h 4745608"/>
              <a:gd name="connsiteX52" fmla="*/ 3460193 w 5063469"/>
              <a:gd name="connsiteY52" fmla="*/ 2852901 h 4745608"/>
              <a:gd name="connsiteX53" fmla="*/ 3217865 w 5063469"/>
              <a:gd name="connsiteY53" fmla="*/ 2829045 h 4745608"/>
              <a:gd name="connsiteX54" fmla="*/ 3025524 w 5063469"/>
              <a:gd name="connsiteY54" fmla="*/ 2858861 h 4745608"/>
              <a:gd name="connsiteX55" fmla="*/ 2832855 w 5063469"/>
              <a:gd name="connsiteY55" fmla="*/ 2930924 h 4745608"/>
              <a:gd name="connsiteX56" fmla="*/ 2820111 w 5063469"/>
              <a:gd name="connsiteY56" fmla="*/ 3026344 h 4745608"/>
              <a:gd name="connsiteX57" fmla="*/ 2959241 w 5063469"/>
              <a:gd name="connsiteY57" fmla="*/ 3167976 h 4745608"/>
              <a:gd name="connsiteX58" fmla="*/ 3176083 w 5063469"/>
              <a:gd name="connsiteY58" fmla="*/ 3269358 h 4745608"/>
              <a:gd name="connsiteX59" fmla="*/ 3388239 w 5063469"/>
              <a:gd name="connsiteY59" fmla="*/ 3442290 h 4745608"/>
              <a:gd name="connsiteX60" fmla="*/ 3212014 w 5063469"/>
              <a:gd name="connsiteY60" fmla="*/ 3336948 h 4745608"/>
              <a:gd name="connsiteX61" fmla="*/ 3004633 w 5063469"/>
              <a:gd name="connsiteY61" fmla="*/ 3276814 h 4745608"/>
              <a:gd name="connsiteX62" fmla="*/ 2771676 w 5063469"/>
              <a:gd name="connsiteY62" fmla="*/ 3166987 h 4745608"/>
              <a:gd name="connsiteX63" fmla="*/ 2638873 w 5063469"/>
              <a:gd name="connsiteY63" fmla="*/ 3097908 h 4745608"/>
              <a:gd name="connsiteX64" fmla="*/ 2570293 w 5063469"/>
              <a:gd name="connsiteY64" fmla="*/ 3109338 h 4745608"/>
              <a:gd name="connsiteX65" fmla="*/ 2525557 w 5063469"/>
              <a:gd name="connsiteY65" fmla="*/ 3326508 h 4745608"/>
              <a:gd name="connsiteX66" fmla="*/ 2584349 w 5063469"/>
              <a:gd name="connsiteY66" fmla="*/ 3577470 h 4745608"/>
              <a:gd name="connsiteX67" fmla="*/ 2663703 w 5063469"/>
              <a:gd name="connsiteY67" fmla="*/ 3996904 h 4745608"/>
              <a:gd name="connsiteX68" fmla="*/ 2633113 w 5063469"/>
              <a:gd name="connsiteY68" fmla="*/ 4192703 h 4745608"/>
              <a:gd name="connsiteX69" fmla="*/ 2539703 w 5063469"/>
              <a:gd name="connsiteY69" fmla="*/ 4455574 h 4745608"/>
              <a:gd name="connsiteX70" fmla="*/ 2595212 w 5063469"/>
              <a:gd name="connsiteY70" fmla="*/ 3945217 h 4745608"/>
              <a:gd name="connsiteX71" fmla="*/ 2481240 w 5063469"/>
              <a:gd name="connsiteY71" fmla="*/ 3566538 h 4745608"/>
              <a:gd name="connsiteX72" fmla="*/ 2307403 w 5063469"/>
              <a:gd name="connsiteY72" fmla="*/ 3166488 h 4745608"/>
              <a:gd name="connsiteX73" fmla="*/ 2261683 w 5063469"/>
              <a:gd name="connsiteY73" fmla="*/ 3063618 h 4745608"/>
              <a:gd name="connsiteX74" fmla="*/ 2078803 w 5063469"/>
              <a:gd name="connsiteY74" fmla="*/ 2949318 h 4745608"/>
              <a:gd name="connsiteX75" fmla="*/ 1824299 w 5063469"/>
              <a:gd name="connsiteY75" fmla="*/ 3002494 h 4745608"/>
              <a:gd name="connsiteX76" fmla="*/ 1412162 w 5063469"/>
              <a:gd name="connsiteY76" fmla="*/ 3235573 h 4745608"/>
              <a:gd name="connsiteX77" fmla="*/ 1381573 w 5063469"/>
              <a:gd name="connsiteY77" fmla="*/ 3680838 h 4745608"/>
              <a:gd name="connsiteX78" fmla="*/ 1340867 w 5063469"/>
              <a:gd name="connsiteY78" fmla="*/ 3980504 h 4745608"/>
              <a:gd name="connsiteX79" fmla="*/ 1197619 w 5063469"/>
              <a:gd name="connsiteY79" fmla="*/ 4738831 h 4745608"/>
              <a:gd name="connsiteX80" fmla="*/ 1220896 w 5063469"/>
              <a:gd name="connsiteY80" fmla="*/ 4338309 h 4745608"/>
              <a:gd name="connsiteX81" fmla="*/ 1242772 w 5063469"/>
              <a:gd name="connsiteY81" fmla="*/ 4080888 h 4745608"/>
              <a:gd name="connsiteX82" fmla="*/ 1198693 w 5063469"/>
              <a:gd name="connsiteY82" fmla="*/ 3909438 h 4745608"/>
              <a:gd name="connsiteX83" fmla="*/ 970093 w 5063469"/>
              <a:gd name="connsiteY83" fmla="*/ 3989448 h 4745608"/>
              <a:gd name="connsiteX84" fmla="*/ 766328 w 5063469"/>
              <a:gd name="connsiteY84" fmla="*/ 4131990 h 4745608"/>
              <a:gd name="connsiteX85" fmla="*/ 555808 w 5063469"/>
              <a:gd name="connsiteY85" fmla="*/ 4355688 h 4745608"/>
              <a:gd name="connsiteX86" fmla="*/ 785900 w 5063469"/>
              <a:gd name="connsiteY86" fmla="*/ 4017771 h 4745608"/>
              <a:gd name="connsiteX87" fmla="*/ 1130113 w 5063469"/>
              <a:gd name="connsiteY87" fmla="*/ 3817500 h 4745608"/>
              <a:gd name="connsiteX88" fmla="*/ 1278703 w 5063469"/>
              <a:gd name="connsiteY88" fmla="*/ 3726558 h 4745608"/>
              <a:gd name="connsiteX89" fmla="*/ 1269661 w 5063469"/>
              <a:gd name="connsiteY89" fmla="*/ 3390117 h 4745608"/>
              <a:gd name="connsiteX90" fmla="*/ 1309620 w 5063469"/>
              <a:gd name="connsiteY90" fmla="*/ 3169963 h 4745608"/>
              <a:gd name="connsiteX91" fmla="*/ 1393003 w 5063469"/>
              <a:gd name="connsiteY91" fmla="*/ 3052188 h 4745608"/>
              <a:gd name="connsiteX92" fmla="*/ 1080693 w 5063469"/>
              <a:gd name="connsiteY92" fmla="*/ 2984604 h 4745608"/>
              <a:gd name="connsiteX93" fmla="*/ 663453 w 5063469"/>
              <a:gd name="connsiteY93" fmla="*/ 3023360 h 4745608"/>
              <a:gd name="connsiteX94" fmla="*/ 235111 w 5063469"/>
              <a:gd name="connsiteY94" fmla="*/ 3217172 h 4745608"/>
              <a:gd name="connsiteX95" fmla="*/ 421453 w 5063469"/>
              <a:gd name="connsiteY95" fmla="*/ 3029328 h 4745608"/>
              <a:gd name="connsiteX96" fmla="*/ 627193 w 5063469"/>
              <a:gd name="connsiteY96" fmla="*/ 2926458 h 4745608"/>
              <a:gd name="connsiteX97" fmla="*/ 854480 w 5063469"/>
              <a:gd name="connsiteY97" fmla="*/ 2889178 h 4745608"/>
              <a:gd name="connsiteX98" fmla="*/ 1149272 w 5063469"/>
              <a:gd name="connsiteY98" fmla="*/ 2889676 h 4745608"/>
              <a:gd name="connsiteX99" fmla="*/ 1531894 w 5063469"/>
              <a:gd name="connsiteY99" fmla="*/ 2917507 h 4745608"/>
              <a:gd name="connsiteX100" fmla="*/ 1860559 w 5063469"/>
              <a:gd name="connsiteY100" fmla="*/ 2766431 h 4745608"/>
              <a:gd name="connsiteX101" fmla="*/ 1701613 w 5063469"/>
              <a:gd name="connsiteY101" fmla="*/ 2263518 h 4745608"/>
              <a:gd name="connsiteX102" fmla="*/ 1690183 w 5063469"/>
              <a:gd name="connsiteY102" fmla="*/ 1966338 h 4745608"/>
              <a:gd name="connsiteX103" fmla="*/ 1381991 w 5063469"/>
              <a:gd name="connsiteY103" fmla="*/ 1841604 h 4745608"/>
              <a:gd name="connsiteX104" fmla="*/ 1095823 w 5063469"/>
              <a:gd name="connsiteY104" fmla="*/ 1714878 h 4745608"/>
              <a:gd name="connsiteX105" fmla="*/ 746507 w 5063469"/>
              <a:gd name="connsiteY105" fmla="*/ 1626415 h 4745608"/>
              <a:gd name="connsiteX106" fmla="*/ 352873 w 5063469"/>
              <a:gd name="connsiteY106" fmla="*/ 1726308 h 4745608"/>
              <a:gd name="connsiteX107" fmla="*/ 113171 w 5063469"/>
              <a:gd name="connsiteY107" fmla="*/ 1763582 h 4745608"/>
              <a:gd name="connsiteX108" fmla="*/ 9973 w 5063469"/>
              <a:gd name="connsiteY108" fmla="*/ 1737738 h 4745608"/>
              <a:gd name="connsiteX109" fmla="*/ 348516 w 5063469"/>
              <a:gd name="connsiteY109" fmla="*/ 1643812 h 4745608"/>
              <a:gd name="connsiteX110" fmla="*/ 653097 w 5063469"/>
              <a:gd name="connsiteY110" fmla="*/ 1543920 h 4745608"/>
              <a:gd name="connsiteX111" fmla="*/ 1072963 w 5063469"/>
              <a:gd name="connsiteY111" fmla="*/ 1612008 h 4745608"/>
              <a:gd name="connsiteX112" fmla="*/ 1244413 w 5063469"/>
              <a:gd name="connsiteY112" fmla="*/ 1657728 h 4745608"/>
              <a:gd name="connsiteX113" fmla="*/ 1205766 w 5063469"/>
              <a:gd name="connsiteY113" fmla="*/ 1451988 h 4745608"/>
              <a:gd name="connsiteX114" fmla="*/ 1046313 w 5063469"/>
              <a:gd name="connsiteY114" fmla="*/ 815409 h 4745608"/>
              <a:gd name="connsiteX115" fmla="*/ 1221553 w 5063469"/>
              <a:gd name="connsiteY115" fmla="*/ 1211958 h 4745608"/>
              <a:gd name="connsiteX0" fmla="*/ 1221553 w 5015379"/>
              <a:gd name="connsiteY0" fmla="*/ 1211958 h 4745608"/>
              <a:gd name="connsiteX1" fmla="*/ 1343911 w 5015379"/>
              <a:gd name="connsiteY1" fmla="*/ 1559828 h 4745608"/>
              <a:gd name="connsiteX2" fmla="*/ 1553023 w 5015379"/>
              <a:gd name="connsiteY2" fmla="*/ 1657728 h 4745608"/>
              <a:gd name="connsiteX3" fmla="*/ 1907353 w 5015379"/>
              <a:gd name="connsiteY3" fmla="*/ 1680588 h 4745608"/>
              <a:gd name="connsiteX4" fmla="*/ 2021653 w 5015379"/>
              <a:gd name="connsiteY4" fmla="*/ 1543428 h 4745608"/>
              <a:gd name="connsiteX5" fmla="*/ 2124523 w 5015379"/>
              <a:gd name="connsiteY5" fmla="*/ 1291968 h 4745608"/>
              <a:gd name="connsiteX6" fmla="*/ 2124523 w 5015379"/>
              <a:gd name="connsiteY6" fmla="*/ 1120518 h 4745608"/>
              <a:gd name="connsiteX7" fmla="*/ 2068029 w 5015379"/>
              <a:gd name="connsiteY7" fmla="*/ 825325 h 4745608"/>
              <a:gd name="connsiteX8" fmla="*/ 2078803 w 5015379"/>
              <a:gd name="connsiteY8" fmla="*/ 777618 h 4745608"/>
              <a:gd name="connsiteX9" fmla="*/ 2170243 w 5015379"/>
              <a:gd name="connsiteY9" fmla="*/ 1086228 h 4745608"/>
              <a:gd name="connsiteX10" fmla="*/ 2215963 w 5015379"/>
              <a:gd name="connsiteY10" fmla="*/ 1269108 h 4745608"/>
              <a:gd name="connsiteX11" fmla="*/ 2284543 w 5015379"/>
              <a:gd name="connsiteY11" fmla="*/ 1303398 h 4745608"/>
              <a:gd name="connsiteX12" fmla="*/ 2330263 w 5015379"/>
              <a:gd name="connsiteY12" fmla="*/ 1166238 h 4745608"/>
              <a:gd name="connsiteX13" fmla="*/ 2467423 w 5015379"/>
              <a:gd name="connsiteY13" fmla="*/ 880488 h 4745608"/>
              <a:gd name="connsiteX14" fmla="*/ 2558863 w 5015379"/>
              <a:gd name="connsiteY14" fmla="*/ 640458 h 4745608"/>
              <a:gd name="connsiteX15" fmla="*/ 2616013 w 5015379"/>
              <a:gd name="connsiteY15" fmla="*/ 537588 h 4745608"/>
              <a:gd name="connsiteX16" fmla="*/ 2558863 w 5015379"/>
              <a:gd name="connsiteY16" fmla="*/ 789048 h 4745608"/>
              <a:gd name="connsiteX17" fmla="*/ 2444563 w 5015379"/>
              <a:gd name="connsiteY17" fmla="*/ 1097658 h 4745608"/>
              <a:gd name="connsiteX18" fmla="*/ 2375983 w 5015379"/>
              <a:gd name="connsiteY18" fmla="*/ 1406268 h 4745608"/>
              <a:gd name="connsiteX19" fmla="*/ 2558863 w 5015379"/>
              <a:gd name="connsiteY19" fmla="*/ 1577718 h 4745608"/>
              <a:gd name="connsiteX20" fmla="*/ 2878903 w 5015379"/>
              <a:gd name="connsiteY20" fmla="*/ 1657728 h 4745608"/>
              <a:gd name="connsiteX21" fmla="*/ 3187513 w 5015379"/>
              <a:gd name="connsiteY21" fmla="*/ 1657728 h 4745608"/>
              <a:gd name="connsiteX22" fmla="*/ 3370393 w 5015379"/>
              <a:gd name="connsiteY22" fmla="*/ 1566288 h 4745608"/>
              <a:gd name="connsiteX23" fmla="*/ 3488066 w 5015379"/>
              <a:gd name="connsiteY23" fmla="*/ 1246753 h 4745608"/>
              <a:gd name="connsiteX24" fmla="*/ 3495138 w 5015379"/>
              <a:gd name="connsiteY24" fmla="*/ 1115548 h 4745608"/>
              <a:gd name="connsiteX25" fmla="*/ 3493650 w 5015379"/>
              <a:gd name="connsiteY25" fmla="*/ 1063976 h 4745608"/>
              <a:gd name="connsiteX26" fmla="*/ 3450403 w 5015379"/>
              <a:gd name="connsiteY26" fmla="*/ 777618 h 4745608"/>
              <a:gd name="connsiteX27" fmla="*/ 3119893 w 5015379"/>
              <a:gd name="connsiteY27" fmla="*/ 321571 h 4745608"/>
              <a:gd name="connsiteX28" fmla="*/ 3497351 w 5015379"/>
              <a:gd name="connsiteY28" fmla="*/ 674883 h 4745608"/>
              <a:gd name="connsiteX29" fmla="*/ 3759013 w 5015379"/>
              <a:gd name="connsiteY29" fmla="*/ 571878 h 4745608"/>
              <a:gd name="connsiteX30" fmla="*/ 3999043 w 5015379"/>
              <a:gd name="connsiteY30" fmla="*/ 91818 h 4745608"/>
              <a:gd name="connsiteX31" fmla="*/ 4033333 w 5015379"/>
              <a:gd name="connsiteY31" fmla="*/ 11808 h 4745608"/>
              <a:gd name="connsiteX32" fmla="*/ 3984569 w 5015379"/>
              <a:gd name="connsiteY32" fmla="*/ 247366 h 4745608"/>
              <a:gd name="connsiteX33" fmla="*/ 3812791 w 5015379"/>
              <a:gd name="connsiteY33" fmla="*/ 647417 h 4745608"/>
              <a:gd name="connsiteX34" fmla="*/ 3592906 w 5015379"/>
              <a:gd name="connsiteY34" fmla="*/ 811408 h 4745608"/>
              <a:gd name="connsiteX35" fmla="*/ 3604425 w 5015379"/>
              <a:gd name="connsiteY35" fmla="*/ 999253 h 4745608"/>
              <a:gd name="connsiteX36" fmla="*/ 3872985 w 5015379"/>
              <a:gd name="connsiteY36" fmla="*/ 881976 h 4745608"/>
              <a:gd name="connsiteX37" fmla="*/ 4200754 w 5015379"/>
              <a:gd name="connsiteY37" fmla="*/ 774136 h 4745608"/>
              <a:gd name="connsiteX38" fmla="*/ 4064251 w 5015379"/>
              <a:gd name="connsiteY38" fmla="*/ 847195 h 4745608"/>
              <a:gd name="connsiteX39" fmla="*/ 3818880 w 5015379"/>
              <a:gd name="connsiteY39" fmla="*/ 991305 h 4745608"/>
              <a:gd name="connsiteX40" fmla="*/ 3658531 w 5015379"/>
              <a:gd name="connsiteY40" fmla="*/ 1093178 h 4745608"/>
              <a:gd name="connsiteX41" fmla="*/ 3622838 w 5015379"/>
              <a:gd name="connsiteY41" fmla="*/ 1221401 h 4745608"/>
              <a:gd name="connsiteX42" fmla="*/ 3577446 w 5015379"/>
              <a:gd name="connsiteY42" fmla="*/ 1500691 h 4745608"/>
              <a:gd name="connsiteX43" fmla="*/ 3461833 w 5015379"/>
              <a:gd name="connsiteY43" fmla="*/ 1726308 h 4745608"/>
              <a:gd name="connsiteX44" fmla="*/ 3278953 w 5015379"/>
              <a:gd name="connsiteY44" fmla="*/ 2034918 h 4745608"/>
              <a:gd name="connsiteX45" fmla="*/ 3288742 w 5015379"/>
              <a:gd name="connsiteY45" fmla="*/ 2273460 h 4745608"/>
              <a:gd name="connsiteX46" fmla="*/ 3434288 w 5015379"/>
              <a:gd name="connsiteY46" fmla="*/ 2417577 h 4745608"/>
              <a:gd name="connsiteX47" fmla="*/ 3781217 w 5015379"/>
              <a:gd name="connsiteY47" fmla="*/ 2618845 h 4745608"/>
              <a:gd name="connsiteX48" fmla="*/ 4079053 w 5015379"/>
              <a:gd name="connsiteY48" fmla="*/ 2777868 h 4745608"/>
              <a:gd name="connsiteX49" fmla="*/ 5011598 w 5015379"/>
              <a:gd name="connsiteY49" fmla="*/ 3189329 h 4745608"/>
              <a:gd name="connsiteX50" fmla="*/ 4940575 w 5015379"/>
              <a:gd name="connsiteY50" fmla="*/ 3376168 h 4745608"/>
              <a:gd name="connsiteX51" fmla="*/ 4070190 w 5015379"/>
              <a:gd name="connsiteY51" fmla="*/ 3021367 h 4745608"/>
              <a:gd name="connsiteX52" fmla="*/ 3460193 w 5015379"/>
              <a:gd name="connsiteY52" fmla="*/ 2852901 h 4745608"/>
              <a:gd name="connsiteX53" fmla="*/ 3217865 w 5015379"/>
              <a:gd name="connsiteY53" fmla="*/ 2829045 h 4745608"/>
              <a:gd name="connsiteX54" fmla="*/ 3025524 w 5015379"/>
              <a:gd name="connsiteY54" fmla="*/ 2858861 h 4745608"/>
              <a:gd name="connsiteX55" fmla="*/ 2832855 w 5015379"/>
              <a:gd name="connsiteY55" fmla="*/ 2930924 h 4745608"/>
              <a:gd name="connsiteX56" fmla="*/ 2820111 w 5015379"/>
              <a:gd name="connsiteY56" fmla="*/ 3026344 h 4745608"/>
              <a:gd name="connsiteX57" fmla="*/ 2959241 w 5015379"/>
              <a:gd name="connsiteY57" fmla="*/ 3167976 h 4745608"/>
              <a:gd name="connsiteX58" fmla="*/ 3176083 w 5015379"/>
              <a:gd name="connsiteY58" fmla="*/ 3269358 h 4745608"/>
              <a:gd name="connsiteX59" fmla="*/ 3388239 w 5015379"/>
              <a:gd name="connsiteY59" fmla="*/ 3442290 h 4745608"/>
              <a:gd name="connsiteX60" fmla="*/ 3212014 w 5015379"/>
              <a:gd name="connsiteY60" fmla="*/ 3336948 h 4745608"/>
              <a:gd name="connsiteX61" fmla="*/ 3004633 w 5015379"/>
              <a:gd name="connsiteY61" fmla="*/ 3276814 h 4745608"/>
              <a:gd name="connsiteX62" fmla="*/ 2771676 w 5015379"/>
              <a:gd name="connsiteY62" fmla="*/ 3166987 h 4745608"/>
              <a:gd name="connsiteX63" fmla="*/ 2638873 w 5015379"/>
              <a:gd name="connsiteY63" fmla="*/ 3097908 h 4745608"/>
              <a:gd name="connsiteX64" fmla="*/ 2570293 w 5015379"/>
              <a:gd name="connsiteY64" fmla="*/ 3109338 h 4745608"/>
              <a:gd name="connsiteX65" fmla="*/ 2525557 w 5015379"/>
              <a:gd name="connsiteY65" fmla="*/ 3326508 h 4745608"/>
              <a:gd name="connsiteX66" fmla="*/ 2584349 w 5015379"/>
              <a:gd name="connsiteY66" fmla="*/ 3577470 h 4745608"/>
              <a:gd name="connsiteX67" fmla="*/ 2663703 w 5015379"/>
              <a:gd name="connsiteY67" fmla="*/ 3996904 h 4745608"/>
              <a:gd name="connsiteX68" fmla="*/ 2633113 w 5015379"/>
              <a:gd name="connsiteY68" fmla="*/ 4192703 h 4745608"/>
              <a:gd name="connsiteX69" fmla="*/ 2539703 w 5015379"/>
              <a:gd name="connsiteY69" fmla="*/ 4455574 h 4745608"/>
              <a:gd name="connsiteX70" fmla="*/ 2595212 w 5015379"/>
              <a:gd name="connsiteY70" fmla="*/ 3945217 h 4745608"/>
              <a:gd name="connsiteX71" fmla="*/ 2481240 w 5015379"/>
              <a:gd name="connsiteY71" fmla="*/ 3566538 h 4745608"/>
              <a:gd name="connsiteX72" fmla="*/ 2307403 w 5015379"/>
              <a:gd name="connsiteY72" fmla="*/ 3166488 h 4745608"/>
              <a:gd name="connsiteX73" fmla="*/ 2261683 w 5015379"/>
              <a:gd name="connsiteY73" fmla="*/ 3063618 h 4745608"/>
              <a:gd name="connsiteX74" fmla="*/ 2078803 w 5015379"/>
              <a:gd name="connsiteY74" fmla="*/ 2949318 h 4745608"/>
              <a:gd name="connsiteX75" fmla="*/ 1824299 w 5015379"/>
              <a:gd name="connsiteY75" fmla="*/ 3002494 h 4745608"/>
              <a:gd name="connsiteX76" fmla="*/ 1412162 w 5015379"/>
              <a:gd name="connsiteY76" fmla="*/ 3235573 h 4745608"/>
              <a:gd name="connsiteX77" fmla="*/ 1381573 w 5015379"/>
              <a:gd name="connsiteY77" fmla="*/ 3680838 h 4745608"/>
              <a:gd name="connsiteX78" fmla="*/ 1340867 w 5015379"/>
              <a:gd name="connsiteY78" fmla="*/ 3980504 h 4745608"/>
              <a:gd name="connsiteX79" fmla="*/ 1197619 w 5015379"/>
              <a:gd name="connsiteY79" fmla="*/ 4738831 h 4745608"/>
              <a:gd name="connsiteX80" fmla="*/ 1220896 w 5015379"/>
              <a:gd name="connsiteY80" fmla="*/ 4338309 h 4745608"/>
              <a:gd name="connsiteX81" fmla="*/ 1242772 w 5015379"/>
              <a:gd name="connsiteY81" fmla="*/ 4080888 h 4745608"/>
              <a:gd name="connsiteX82" fmla="*/ 1198693 w 5015379"/>
              <a:gd name="connsiteY82" fmla="*/ 3909438 h 4745608"/>
              <a:gd name="connsiteX83" fmla="*/ 970093 w 5015379"/>
              <a:gd name="connsiteY83" fmla="*/ 3989448 h 4745608"/>
              <a:gd name="connsiteX84" fmla="*/ 766328 w 5015379"/>
              <a:gd name="connsiteY84" fmla="*/ 4131990 h 4745608"/>
              <a:gd name="connsiteX85" fmla="*/ 555808 w 5015379"/>
              <a:gd name="connsiteY85" fmla="*/ 4355688 h 4745608"/>
              <a:gd name="connsiteX86" fmla="*/ 785900 w 5015379"/>
              <a:gd name="connsiteY86" fmla="*/ 4017771 h 4745608"/>
              <a:gd name="connsiteX87" fmla="*/ 1130113 w 5015379"/>
              <a:gd name="connsiteY87" fmla="*/ 3817500 h 4745608"/>
              <a:gd name="connsiteX88" fmla="*/ 1278703 w 5015379"/>
              <a:gd name="connsiteY88" fmla="*/ 3726558 h 4745608"/>
              <a:gd name="connsiteX89" fmla="*/ 1269661 w 5015379"/>
              <a:gd name="connsiteY89" fmla="*/ 3390117 h 4745608"/>
              <a:gd name="connsiteX90" fmla="*/ 1309620 w 5015379"/>
              <a:gd name="connsiteY90" fmla="*/ 3169963 h 4745608"/>
              <a:gd name="connsiteX91" fmla="*/ 1393003 w 5015379"/>
              <a:gd name="connsiteY91" fmla="*/ 3052188 h 4745608"/>
              <a:gd name="connsiteX92" fmla="*/ 1080693 w 5015379"/>
              <a:gd name="connsiteY92" fmla="*/ 2984604 h 4745608"/>
              <a:gd name="connsiteX93" fmla="*/ 663453 w 5015379"/>
              <a:gd name="connsiteY93" fmla="*/ 3023360 h 4745608"/>
              <a:gd name="connsiteX94" fmla="*/ 235111 w 5015379"/>
              <a:gd name="connsiteY94" fmla="*/ 3217172 h 4745608"/>
              <a:gd name="connsiteX95" fmla="*/ 421453 w 5015379"/>
              <a:gd name="connsiteY95" fmla="*/ 3029328 h 4745608"/>
              <a:gd name="connsiteX96" fmla="*/ 627193 w 5015379"/>
              <a:gd name="connsiteY96" fmla="*/ 2926458 h 4745608"/>
              <a:gd name="connsiteX97" fmla="*/ 854480 w 5015379"/>
              <a:gd name="connsiteY97" fmla="*/ 2889178 h 4745608"/>
              <a:gd name="connsiteX98" fmla="*/ 1149272 w 5015379"/>
              <a:gd name="connsiteY98" fmla="*/ 2889676 h 4745608"/>
              <a:gd name="connsiteX99" fmla="*/ 1531894 w 5015379"/>
              <a:gd name="connsiteY99" fmla="*/ 2917507 h 4745608"/>
              <a:gd name="connsiteX100" fmla="*/ 1860559 w 5015379"/>
              <a:gd name="connsiteY100" fmla="*/ 2766431 h 4745608"/>
              <a:gd name="connsiteX101" fmla="*/ 1701613 w 5015379"/>
              <a:gd name="connsiteY101" fmla="*/ 2263518 h 4745608"/>
              <a:gd name="connsiteX102" fmla="*/ 1690183 w 5015379"/>
              <a:gd name="connsiteY102" fmla="*/ 1966338 h 4745608"/>
              <a:gd name="connsiteX103" fmla="*/ 1381991 w 5015379"/>
              <a:gd name="connsiteY103" fmla="*/ 1841604 h 4745608"/>
              <a:gd name="connsiteX104" fmla="*/ 1095823 w 5015379"/>
              <a:gd name="connsiteY104" fmla="*/ 1714878 h 4745608"/>
              <a:gd name="connsiteX105" fmla="*/ 746507 w 5015379"/>
              <a:gd name="connsiteY105" fmla="*/ 1626415 h 4745608"/>
              <a:gd name="connsiteX106" fmla="*/ 352873 w 5015379"/>
              <a:gd name="connsiteY106" fmla="*/ 1726308 h 4745608"/>
              <a:gd name="connsiteX107" fmla="*/ 113171 w 5015379"/>
              <a:gd name="connsiteY107" fmla="*/ 1763582 h 4745608"/>
              <a:gd name="connsiteX108" fmla="*/ 9973 w 5015379"/>
              <a:gd name="connsiteY108" fmla="*/ 1737738 h 4745608"/>
              <a:gd name="connsiteX109" fmla="*/ 348516 w 5015379"/>
              <a:gd name="connsiteY109" fmla="*/ 1643812 h 4745608"/>
              <a:gd name="connsiteX110" fmla="*/ 653097 w 5015379"/>
              <a:gd name="connsiteY110" fmla="*/ 1543920 h 4745608"/>
              <a:gd name="connsiteX111" fmla="*/ 1072963 w 5015379"/>
              <a:gd name="connsiteY111" fmla="*/ 1612008 h 4745608"/>
              <a:gd name="connsiteX112" fmla="*/ 1244413 w 5015379"/>
              <a:gd name="connsiteY112" fmla="*/ 1657728 h 4745608"/>
              <a:gd name="connsiteX113" fmla="*/ 1205766 w 5015379"/>
              <a:gd name="connsiteY113" fmla="*/ 1451988 h 4745608"/>
              <a:gd name="connsiteX114" fmla="*/ 1046313 w 5015379"/>
              <a:gd name="connsiteY114" fmla="*/ 815409 h 4745608"/>
              <a:gd name="connsiteX115" fmla="*/ 1221553 w 5015379"/>
              <a:gd name="connsiteY115" fmla="*/ 1211958 h 4745608"/>
              <a:gd name="connsiteX0" fmla="*/ 1221553 w 5015379"/>
              <a:gd name="connsiteY0" fmla="*/ 1211958 h 4745608"/>
              <a:gd name="connsiteX1" fmla="*/ 1343911 w 5015379"/>
              <a:gd name="connsiteY1" fmla="*/ 1559828 h 4745608"/>
              <a:gd name="connsiteX2" fmla="*/ 1553023 w 5015379"/>
              <a:gd name="connsiteY2" fmla="*/ 1657728 h 4745608"/>
              <a:gd name="connsiteX3" fmla="*/ 1907353 w 5015379"/>
              <a:gd name="connsiteY3" fmla="*/ 1680588 h 4745608"/>
              <a:gd name="connsiteX4" fmla="*/ 2021653 w 5015379"/>
              <a:gd name="connsiteY4" fmla="*/ 1543428 h 4745608"/>
              <a:gd name="connsiteX5" fmla="*/ 2124523 w 5015379"/>
              <a:gd name="connsiteY5" fmla="*/ 1291968 h 4745608"/>
              <a:gd name="connsiteX6" fmla="*/ 2124523 w 5015379"/>
              <a:gd name="connsiteY6" fmla="*/ 1120518 h 4745608"/>
              <a:gd name="connsiteX7" fmla="*/ 2068029 w 5015379"/>
              <a:gd name="connsiteY7" fmla="*/ 825325 h 4745608"/>
              <a:gd name="connsiteX8" fmla="*/ 2078803 w 5015379"/>
              <a:gd name="connsiteY8" fmla="*/ 777618 h 4745608"/>
              <a:gd name="connsiteX9" fmla="*/ 2170243 w 5015379"/>
              <a:gd name="connsiteY9" fmla="*/ 1086228 h 4745608"/>
              <a:gd name="connsiteX10" fmla="*/ 2215963 w 5015379"/>
              <a:gd name="connsiteY10" fmla="*/ 1269108 h 4745608"/>
              <a:gd name="connsiteX11" fmla="*/ 2284543 w 5015379"/>
              <a:gd name="connsiteY11" fmla="*/ 1303398 h 4745608"/>
              <a:gd name="connsiteX12" fmla="*/ 2330263 w 5015379"/>
              <a:gd name="connsiteY12" fmla="*/ 1166238 h 4745608"/>
              <a:gd name="connsiteX13" fmla="*/ 2467423 w 5015379"/>
              <a:gd name="connsiteY13" fmla="*/ 880488 h 4745608"/>
              <a:gd name="connsiteX14" fmla="*/ 2558863 w 5015379"/>
              <a:gd name="connsiteY14" fmla="*/ 640458 h 4745608"/>
              <a:gd name="connsiteX15" fmla="*/ 2616013 w 5015379"/>
              <a:gd name="connsiteY15" fmla="*/ 537588 h 4745608"/>
              <a:gd name="connsiteX16" fmla="*/ 2558863 w 5015379"/>
              <a:gd name="connsiteY16" fmla="*/ 789048 h 4745608"/>
              <a:gd name="connsiteX17" fmla="*/ 2444563 w 5015379"/>
              <a:gd name="connsiteY17" fmla="*/ 1097658 h 4745608"/>
              <a:gd name="connsiteX18" fmla="*/ 2375983 w 5015379"/>
              <a:gd name="connsiteY18" fmla="*/ 1406268 h 4745608"/>
              <a:gd name="connsiteX19" fmla="*/ 2558863 w 5015379"/>
              <a:gd name="connsiteY19" fmla="*/ 1577718 h 4745608"/>
              <a:gd name="connsiteX20" fmla="*/ 2878903 w 5015379"/>
              <a:gd name="connsiteY20" fmla="*/ 1657728 h 4745608"/>
              <a:gd name="connsiteX21" fmla="*/ 3187513 w 5015379"/>
              <a:gd name="connsiteY21" fmla="*/ 1657728 h 4745608"/>
              <a:gd name="connsiteX22" fmla="*/ 3370393 w 5015379"/>
              <a:gd name="connsiteY22" fmla="*/ 1566288 h 4745608"/>
              <a:gd name="connsiteX23" fmla="*/ 3488066 w 5015379"/>
              <a:gd name="connsiteY23" fmla="*/ 1246753 h 4745608"/>
              <a:gd name="connsiteX24" fmla="*/ 3495138 w 5015379"/>
              <a:gd name="connsiteY24" fmla="*/ 1115548 h 4745608"/>
              <a:gd name="connsiteX25" fmla="*/ 3493650 w 5015379"/>
              <a:gd name="connsiteY25" fmla="*/ 1063976 h 4745608"/>
              <a:gd name="connsiteX26" fmla="*/ 3450403 w 5015379"/>
              <a:gd name="connsiteY26" fmla="*/ 777618 h 4745608"/>
              <a:gd name="connsiteX27" fmla="*/ 3119893 w 5015379"/>
              <a:gd name="connsiteY27" fmla="*/ 321571 h 4745608"/>
              <a:gd name="connsiteX28" fmla="*/ 3497351 w 5015379"/>
              <a:gd name="connsiteY28" fmla="*/ 674883 h 4745608"/>
              <a:gd name="connsiteX29" fmla="*/ 3759013 w 5015379"/>
              <a:gd name="connsiteY29" fmla="*/ 571878 h 4745608"/>
              <a:gd name="connsiteX30" fmla="*/ 3999043 w 5015379"/>
              <a:gd name="connsiteY30" fmla="*/ 91818 h 4745608"/>
              <a:gd name="connsiteX31" fmla="*/ 4033333 w 5015379"/>
              <a:gd name="connsiteY31" fmla="*/ 11808 h 4745608"/>
              <a:gd name="connsiteX32" fmla="*/ 3984569 w 5015379"/>
              <a:gd name="connsiteY32" fmla="*/ 247366 h 4745608"/>
              <a:gd name="connsiteX33" fmla="*/ 3812791 w 5015379"/>
              <a:gd name="connsiteY33" fmla="*/ 647417 h 4745608"/>
              <a:gd name="connsiteX34" fmla="*/ 3592906 w 5015379"/>
              <a:gd name="connsiteY34" fmla="*/ 811408 h 4745608"/>
              <a:gd name="connsiteX35" fmla="*/ 3604425 w 5015379"/>
              <a:gd name="connsiteY35" fmla="*/ 999253 h 4745608"/>
              <a:gd name="connsiteX36" fmla="*/ 3872985 w 5015379"/>
              <a:gd name="connsiteY36" fmla="*/ 881976 h 4745608"/>
              <a:gd name="connsiteX37" fmla="*/ 4200754 w 5015379"/>
              <a:gd name="connsiteY37" fmla="*/ 774136 h 4745608"/>
              <a:gd name="connsiteX38" fmla="*/ 4064251 w 5015379"/>
              <a:gd name="connsiteY38" fmla="*/ 847195 h 4745608"/>
              <a:gd name="connsiteX39" fmla="*/ 3818880 w 5015379"/>
              <a:gd name="connsiteY39" fmla="*/ 991305 h 4745608"/>
              <a:gd name="connsiteX40" fmla="*/ 3658531 w 5015379"/>
              <a:gd name="connsiteY40" fmla="*/ 1093178 h 4745608"/>
              <a:gd name="connsiteX41" fmla="*/ 3622838 w 5015379"/>
              <a:gd name="connsiteY41" fmla="*/ 1221401 h 4745608"/>
              <a:gd name="connsiteX42" fmla="*/ 3577446 w 5015379"/>
              <a:gd name="connsiteY42" fmla="*/ 1500691 h 4745608"/>
              <a:gd name="connsiteX43" fmla="*/ 3461833 w 5015379"/>
              <a:gd name="connsiteY43" fmla="*/ 1726308 h 4745608"/>
              <a:gd name="connsiteX44" fmla="*/ 3278953 w 5015379"/>
              <a:gd name="connsiteY44" fmla="*/ 2034918 h 4745608"/>
              <a:gd name="connsiteX45" fmla="*/ 3288742 w 5015379"/>
              <a:gd name="connsiteY45" fmla="*/ 2273460 h 4745608"/>
              <a:gd name="connsiteX46" fmla="*/ 3434288 w 5015379"/>
              <a:gd name="connsiteY46" fmla="*/ 2417577 h 4745608"/>
              <a:gd name="connsiteX47" fmla="*/ 3781217 w 5015379"/>
              <a:gd name="connsiteY47" fmla="*/ 2618845 h 4745608"/>
              <a:gd name="connsiteX48" fmla="*/ 4079053 w 5015379"/>
              <a:gd name="connsiteY48" fmla="*/ 2777868 h 4745608"/>
              <a:gd name="connsiteX49" fmla="*/ 5011598 w 5015379"/>
              <a:gd name="connsiteY49" fmla="*/ 3189329 h 4745608"/>
              <a:gd name="connsiteX50" fmla="*/ 4940575 w 5015379"/>
              <a:gd name="connsiteY50" fmla="*/ 3376168 h 4745608"/>
              <a:gd name="connsiteX51" fmla="*/ 3944371 w 5015379"/>
              <a:gd name="connsiteY51" fmla="*/ 2976643 h 4745608"/>
              <a:gd name="connsiteX52" fmla="*/ 3460193 w 5015379"/>
              <a:gd name="connsiteY52" fmla="*/ 2852901 h 4745608"/>
              <a:gd name="connsiteX53" fmla="*/ 3217865 w 5015379"/>
              <a:gd name="connsiteY53" fmla="*/ 2829045 h 4745608"/>
              <a:gd name="connsiteX54" fmla="*/ 3025524 w 5015379"/>
              <a:gd name="connsiteY54" fmla="*/ 2858861 h 4745608"/>
              <a:gd name="connsiteX55" fmla="*/ 2832855 w 5015379"/>
              <a:gd name="connsiteY55" fmla="*/ 2930924 h 4745608"/>
              <a:gd name="connsiteX56" fmla="*/ 2820111 w 5015379"/>
              <a:gd name="connsiteY56" fmla="*/ 3026344 h 4745608"/>
              <a:gd name="connsiteX57" fmla="*/ 2959241 w 5015379"/>
              <a:gd name="connsiteY57" fmla="*/ 3167976 h 4745608"/>
              <a:gd name="connsiteX58" fmla="*/ 3176083 w 5015379"/>
              <a:gd name="connsiteY58" fmla="*/ 3269358 h 4745608"/>
              <a:gd name="connsiteX59" fmla="*/ 3388239 w 5015379"/>
              <a:gd name="connsiteY59" fmla="*/ 3442290 h 4745608"/>
              <a:gd name="connsiteX60" fmla="*/ 3212014 w 5015379"/>
              <a:gd name="connsiteY60" fmla="*/ 3336948 h 4745608"/>
              <a:gd name="connsiteX61" fmla="*/ 3004633 w 5015379"/>
              <a:gd name="connsiteY61" fmla="*/ 3276814 h 4745608"/>
              <a:gd name="connsiteX62" fmla="*/ 2771676 w 5015379"/>
              <a:gd name="connsiteY62" fmla="*/ 3166987 h 4745608"/>
              <a:gd name="connsiteX63" fmla="*/ 2638873 w 5015379"/>
              <a:gd name="connsiteY63" fmla="*/ 3097908 h 4745608"/>
              <a:gd name="connsiteX64" fmla="*/ 2570293 w 5015379"/>
              <a:gd name="connsiteY64" fmla="*/ 3109338 h 4745608"/>
              <a:gd name="connsiteX65" fmla="*/ 2525557 w 5015379"/>
              <a:gd name="connsiteY65" fmla="*/ 3326508 h 4745608"/>
              <a:gd name="connsiteX66" fmla="*/ 2584349 w 5015379"/>
              <a:gd name="connsiteY66" fmla="*/ 3577470 h 4745608"/>
              <a:gd name="connsiteX67" fmla="*/ 2663703 w 5015379"/>
              <a:gd name="connsiteY67" fmla="*/ 3996904 h 4745608"/>
              <a:gd name="connsiteX68" fmla="*/ 2633113 w 5015379"/>
              <a:gd name="connsiteY68" fmla="*/ 4192703 h 4745608"/>
              <a:gd name="connsiteX69" fmla="*/ 2539703 w 5015379"/>
              <a:gd name="connsiteY69" fmla="*/ 4455574 h 4745608"/>
              <a:gd name="connsiteX70" fmla="*/ 2595212 w 5015379"/>
              <a:gd name="connsiteY70" fmla="*/ 3945217 h 4745608"/>
              <a:gd name="connsiteX71" fmla="*/ 2481240 w 5015379"/>
              <a:gd name="connsiteY71" fmla="*/ 3566538 h 4745608"/>
              <a:gd name="connsiteX72" fmla="*/ 2307403 w 5015379"/>
              <a:gd name="connsiteY72" fmla="*/ 3166488 h 4745608"/>
              <a:gd name="connsiteX73" fmla="*/ 2261683 w 5015379"/>
              <a:gd name="connsiteY73" fmla="*/ 3063618 h 4745608"/>
              <a:gd name="connsiteX74" fmla="*/ 2078803 w 5015379"/>
              <a:gd name="connsiteY74" fmla="*/ 2949318 h 4745608"/>
              <a:gd name="connsiteX75" fmla="*/ 1824299 w 5015379"/>
              <a:gd name="connsiteY75" fmla="*/ 3002494 h 4745608"/>
              <a:gd name="connsiteX76" fmla="*/ 1412162 w 5015379"/>
              <a:gd name="connsiteY76" fmla="*/ 3235573 h 4745608"/>
              <a:gd name="connsiteX77" fmla="*/ 1381573 w 5015379"/>
              <a:gd name="connsiteY77" fmla="*/ 3680838 h 4745608"/>
              <a:gd name="connsiteX78" fmla="*/ 1340867 w 5015379"/>
              <a:gd name="connsiteY78" fmla="*/ 3980504 h 4745608"/>
              <a:gd name="connsiteX79" fmla="*/ 1197619 w 5015379"/>
              <a:gd name="connsiteY79" fmla="*/ 4738831 h 4745608"/>
              <a:gd name="connsiteX80" fmla="*/ 1220896 w 5015379"/>
              <a:gd name="connsiteY80" fmla="*/ 4338309 h 4745608"/>
              <a:gd name="connsiteX81" fmla="*/ 1242772 w 5015379"/>
              <a:gd name="connsiteY81" fmla="*/ 4080888 h 4745608"/>
              <a:gd name="connsiteX82" fmla="*/ 1198693 w 5015379"/>
              <a:gd name="connsiteY82" fmla="*/ 3909438 h 4745608"/>
              <a:gd name="connsiteX83" fmla="*/ 970093 w 5015379"/>
              <a:gd name="connsiteY83" fmla="*/ 3989448 h 4745608"/>
              <a:gd name="connsiteX84" fmla="*/ 766328 w 5015379"/>
              <a:gd name="connsiteY84" fmla="*/ 4131990 h 4745608"/>
              <a:gd name="connsiteX85" fmla="*/ 555808 w 5015379"/>
              <a:gd name="connsiteY85" fmla="*/ 4355688 h 4745608"/>
              <a:gd name="connsiteX86" fmla="*/ 785900 w 5015379"/>
              <a:gd name="connsiteY86" fmla="*/ 4017771 h 4745608"/>
              <a:gd name="connsiteX87" fmla="*/ 1130113 w 5015379"/>
              <a:gd name="connsiteY87" fmla="*/ 3817500 h 4745608"/>
              <a:gd name="connsiteX88" fmla="*/ 1278703 w 5015379"/>
              <a:gd name="connsiteY88" fmla="*/ 3726558 h 4745608"/>
              <a:gd name="connsiteX89" fmla="*/ 1269661 w 5015379"/>
              <a:gd name="connsiteY89" fmla="*/ 3390117 h 4745608"/>
              <a:gd name="connsiteX90" fmla="*/ 1309620 w 5015379"/>
              <a:gd name="connsiteY90" fmla="*/ 3169963 h 4745608"/>
              <a:gd name="connsiteX91" fmla="*/ 1393003 w 5015379"/>
              <a:gd name="connsiteY91" fmla="*/ 3052188 h 4745608"/>
              <a:gd name="connsiteX92" fmla="*/ 1080693 w 5015379"/>
              <a:gd name="connsiteY92" fmla="*/ 2984604 h 4745608"/>
              <a:gd name="connsiteX93" fmla="*/ 663453 w 5015379"/>
              <a:gd name="connsiteY93" fmla="*/ 3023360 h 4745608"/>
              <a:gd name="connsiteX94" fmla="*/ 235111 w 5015379"/>
              <a:gd name="connsiteY94" fmla="*/ 3217172 h 4745608"/>
              <a:gd name="connsiteX95" fmla="*/ 421453 w 5015379"/>
              <a:gd name="connsiteY95" fmla="*/ 3029328 h 4745608"/>
              <a:gd name="connsiteX96" fmla="*/ 627193 w 5015379"/>
              <a:gd name="connsiteY96" fmla="*/ 2926458 h 4745608"/>
              <a:gd name="connsiteX97" fmla="*/ 854480 w 5015379"/>
              <a:gd name="connsiteY97" fmla="*/ 2889178 h 4745608"/>
              <a:gd name="connsiteX98" fmla="*/ 1149272 w 5015379"/>
              <a:gd name="connsiteY98" fmla="*/ 2889676 h 4745608"/>
              <a:gd name="connsiteX99" fmla="*/ 1531894 w 5015379"/>
              <a:gd name="connsiteY99" fmla="*/ 2917507 h 4745608"/>
              <a:gd name="connsiteX100" fmla="*/ 1860559 w 5015379"/>
              <a:gd name="connsiteY100" fmla="*/ 2766431 h 4745608"/>
              <a:gd name="connsiteX101" fmla="*/ 1701613 w 5015379"/>
              <a:gd name="connsiteY101" fmla="*/ 2263518 h 4745608"/>
              <a:gd name="connsiteX102" fmla="*/ 1690183 w 5015379"/>
              <a:gd name="connsiteY102" fmla="*/ 1966338 h 4745608"/>
              <a:gd name="connsiteX103" fmla="*/ 1381991 w 5015379"/>
              <a:gd name="connsiteY103" fmla="*/ 1841604 h 4745608"/>
              <a:gd name="connsiteX104" fmla="*/ 1095823 w 5015379"/>
              <a:gd name="connsiteY104" fmla="*/ 1714878 h 4745608"/>
              <a:gd name="connsiteX105" fmla="*/ 746507 w 5015379"/>
              <a:gd name="connsiteY105" fmla="*/ 1626415 h 4745608"/>
              <a:gd name="connsiteX106" fmla="*/ 352873 w 5015379"/>
              <a:gd name="connsiteY106" fmla="*/ 1726308 h 4745608"/>
              <a:gd name="connsiteX107" fmla="*/ 113171 w 5015379"/>
              <a:gd name="connsiteY107" fmla="*/ 1763582 h 4745608"/>
              <a:gd name="connsiteX108" fmla="*/ 9973 w 5015379"/>
              <a:gd name="connsiteY108" fmla="*/ 1737738 h 4745608"/>
              <a:gd name="connsiteX109" fmla="*/ 348516 w 5015379"/>
              <a:gd name="connsiteY109" fmla="*/ 1643812 h 4745608"/>
              <a:gd name="connsiteX110" fmla="*/ 653097 w 5015379"/>
              <a:gd name="connsiteY110" fmla="*/ 1543920 h 4745608"/>
              <a:gd name="connsiteX111" fmla="*/ 1072963 w 5015379"/>
              <a:gd name="connsiteY111" fmla="*/ 1612008 h 4745608"/>
              <a:gd name="connsiteX112" fmla="*/ 1244413 w 5015379"/>
              <a:gd name="connsiteY112" fmla="*/ 1657728 h 4745608"/>
              <a:gd name="connsiteX113" fmla="*/ 1205766 w 5015379"/>
              <a:gd name="connsiteY113" fmla="*/ 1451988 h 4745608"/>
              <a:gd name="connsiteX114" fmla="*/ 1046313 w 5015379"/>
              <a:gd name="connsiteY114" fmla="*/ 815409 h 4745608"/>
              <a:gd name="connsiteX115" fmla="*/ 1221553 w 5015379"/>
              <a:gd name="connsiteY115" fmla="*/ 1211958 h 4745608"/>
              <a:gd name="connsiteX0" fmla="*/ 1221553 w 13992332"/>
              <a:gd name="connsiteY0" fmla="*/ 1211958 h 7396030"/>
              <a:gd name="connsiteX1" fmla="*/ 1343911 w 13992332"/>
              <a:gd name="connsiteY1" fmla="*/ 1559828 h 7396030"/>
              <a:gd name="connsiteX2" fmla="*/ 1553023 w 13992332"/>
              <a:gd name="connsiteY2" fmla="*/ 1657728 h 7396030"/>
              <a:gd name="connsiteX3" fmla="*/ 1907353 w 13992332"/>
              <a:gd name="connsiteY3" fmla="*/ 1680588 h 7396030"/>
              <a:gd name="connsiteX4" fmla="*/ 2021653 w 13992332"/>
              <a:gd name="connsiteY4" fmla="*/ 1543428 h 7396030"/>
              <a:gd name="connsiteX5" fmla="*/ 2124523 w 13992332"/>
              <a:gd name="connsiteY5" fmla="*/ 1291968 h 7396030"/>
              <a:gd name="connsiteX6" fmla="*/ 2124523 w 13992332"/>
              <a:gd name="connsiteY6" fmla="*/ 1120518 h 7396030"/>
              <a:gd name="connsiteX7" fmla="*/ 2068029 w 13992332"/>
              <a:gd name="connsiteY7" fmla="*/ 825325 h 7396030"/>
              <a:gd name="connsiteX8" fmla="*/ 2078803 w 13992332"/>
              <a:gd name="connsiteY8" fmla="*/ 777618 h 7396030"/>
              <a:gd name="connsiteX9" fmla="*/ 2170243 w 13992332"/>
              <a:gd name="connsiteY9" fmla="*/ 1086228 h 7396030"/>
              <a:gd name="connsiteX10" fmla="*/ 2215963 w 13992332"/>
              <a:gd name="connsiteY10" fmla="*/ 1269108 h 7396030"/>
              <a:gd name="connsiteX11" fmla="*/ 2284543 w 13992332"/>
              <a:gd name="connsiteY11" fmla="*/ 1303398 h 7396030"/>
              <a:gd name="connsiteX12" fmla="*/ 2330263 w 13992332"/>
              <a:gd name="connsiteY12" fmla="*/ 1166238 h 7396030"/>
              <a:gd name="connsiteX13" fmla="*/ 2467423 w 13992332"/>
              <a:gd name="connsiteY13" fmla="*/ 880488 h 7396030"/>
              <a:gd name="connsiteX14" fmla="*/ 2558863 w 13992332"/>
              <a:gd name="connsiteY14" fmla="*/ 640458 h 7396030"/>
              <a:gd name="connsiteX15" fmla="*/ 2616013 w 13992332"/>
              <a:gd name="connsiteY15" fmla="*/ 537588 h 7396030"/>
              <a:gd name="connsiteX16" fmla="*/ 2558863 w 13992332"/>
              <a:gd name="connsiteY16" fmla="*/ 789048 h 7396030"/>
              <a:gd name="connsiteX17" fmla="*/ 2444563 w 13992332"/>
              <a:gd name="connsiteY17" fmla="*/ 1097658 h 7396030"/>
              <a:gd name="connsiteX18" fmla="*/ 2375983 w 13992332"/>
              <a:gd name="connsiteY18" fmla="*/ 1406268 h 7396030"/>
              <a:gd name="connsiteX19" fmla="*/ 2558863 w 13992332"/>
              <a:gd name="connsiteY19" fmla="*/ 1577718 h 7396030"/>
              <a:gd name="connsiteX20" fmla="*/ 2878903 w 13992332"/>
              <a:gd name="connsiteY20" fmla="*/ 1657728 h 7396030"/>
              <a:gd name="connsiteX21" fmla="*/ 3187513 w 13992332"/>
              <a:gd name="connsiteY21" fmla="*/ 1657728 h 7396030"/>
              <a:gd name="connsiteX22" fmla="*/ 3370393 w 13992332"/>
              <a:gd name="connsiteY22" fmla="*/ 1566288 h 7396030"/>
              <a:gd name="connsiteX23" fmla="*/ 3488066 w 13992332"/>
              <a:gd name="connsiteY23" fmla="*/ 1246753 h 7396030"/>
              <a:gd name="connsiteX24" fmla="*/ 3495138 w 13992332"/>
              <a:gd name="connsiteY24" fmla="*/ 1115548 h 7396030"/>
              <a:gd name="connsiteX25" fmla="*/ 3493650 w 13992332"/>
              <a:gd name="connsiteY25" fmla="*/ 1063976 h 7396030"/>
              <a:gd name="connsiteX26" fmla="*/ 3450403 w 13992332"/>
              <a:gd name="connsiteY26" fmla="*/ 777618 h 7396030"/>
              <a:gd name="connsiteX27" fmla="*/ 3119893 w 13992332"/>
              <a:gd name="connsiteY27" fmla="*/ 321571 h 7396030"/>
              <a:gd name="connsiteX28" fmla="*/ 3497351 w 13992332"/>
              <a:gd name="connsiteY28" fmla="*/ 674883 h 7396030"/>
              <a:gd name="connsiteX29" fmla="*/ 3759013 w 13992332"/>
              <a:gd name="connsiteY29" fmla="*/ 571878 h 7396030"/>
              <a:gd name="connsiteX30" fmla="*/ 3999043 w 13992332"/>
              <a:gd name="connsiteY30" fmla="*/ 91818 h 7396030"/>
              <a:gd name="connsiteX31" fmla="*/ 4033333 w 13992332"/>
              <a:gd name="connsiteY31" fmla="*/ 11808 h 7396030"/>
              <a:gd name="connsiteX32" fmla="*/ 3984569 w 13992332"/>
              <a:gd name="connsiteY32" fmla="*/ 247366 h 7396030"/>
              <a:gd name="connsiteX33" fmla="*/ 3812791 w 13992332"/>
              <a:gd name="connsiteY33" fmla="*/ 647417 h 7396030"/>
              <a:gd name="connsiteX34" fmla="*/ 3592906 w 13992332"/>
              <a:gd name="connsiteY34" fmla="*/ 811408 h 7396030"/>
              <a:gd name="connsiteX35" fmla="*/ 3604425 w 13992332"/>
              <a:gd name="connsiteY35" fmla="*/ 999253 h 7396030"/>
              <a:gd name="connsiteX36" fmla="*/ 3872985 w 13992332"/>
              <a:gd name="connsiteY36" fmla="*/ 881976 h 7396030"/>
              <a:gd name="connsiteX37" fmla="*/ 4200754 w 13992332"/>
              <a:gd name="connsiteY37" fmla="*/ 774136 h 7396030"/>
              <a:gd name="connsiteX38" fmla="*/ 4064251 w 13992332"/>
              <a:gd name="connsiteY38" fmla="*/ 847195 h 7396030"/>
              <a:gd name="connsiteX39" fmla="*/ 3818880 w 13992332"/>
              <a:gd name="connsiteY39" fmla="*/ 991305 h 7396030"/>
              <a:gd name="connsiteX40" fmla="*/ 3658531 w 13992332"/>
              <a:gd name="connsiteY40" fmla="*/ 1093178 h 7396030"/>
              <a:gd name="connsiteX41" fmla="*/ 3622838 w 13992332"/>
              <a:gd name="connsiteY41" fmla="*/ 1221401 h 7396030"/>
              <a:gd name="connsiteX42" fmla="*/ 3577446 w 13992332"/>
              <a:gd name="connsiteY42" fmla="*/ 1500691 h 7396030"/>
              <a:gd name="connsiteX43" fmla="*/ 3461833 w 13992332"/>
              <a:gd name="connsiteY43" fmla="*/ 1726308 h 7396030"/>
              <a:gd name="connsiteX44" fmla="*/ 3278953 w 13992332"/>
              <a:gd name="connsiteY44" fmla="*/ 2034918 h 7396030"/>
              <a:gd name="connsiteX45" fmla="*/ 3288742 w 13992332"/>
              <a:gd name="connsiteY45" fmla="*/ 2273460 h 7396030"/>
              <a:gd name="connsiteX46" fmla="*/ 3434288 w 13992332"/>
              <a:gd name="connsiteY46" fmla="*/ 2417577 h 7396030"/>
              <a:gd name="connsiteX47" fmla="*/ 3781217 w 13992332"/>
              <a:gd name="connsiteY47" fmla="*/ 2618845 h 7396030"/>
              <a:gd name="connsiteX48" fmla="*/ 4079053 w 13992332"/>
              <a:gd name="connsiteY48" fmla="*/ 2777868 h 7396030"/>
              <a:gd name="connsiteX49" fmla="*/ 5011598 w 13992332"/>
              <a:gd name="connsiteY49" fmla="*/ 3189329 h 7396030"/>
              <a:gd name="connsiteX50" fmla="*/ 13992332 w 13992332"/>
              <a:gd name="connsiteY50" fmla="*/ 7396027 h 7396030"/>
              <a:gd name="connsiteX51" fmla="*/ 3944371 w 13992332"/>
              <a:gd name="connsiteY51" fmla="*/ 2976643 h 7396030"/>
              <a:gd name="connsiteX52" fmla="*/ 3460193 w 13992332"/>
              <a:gd name="connsiteY52" fmla="*/ 2852901 h 7396030"/>
              <a:gd name="connsiteX53" fmla="*/ 3217865 w 13992332"/>
              <a:gd name="connsiteY53" fmla="*/ 2829045 h 7396030"/>
              <a:gd name="connsiteX54" fmla="*/ 3025524 w 13992332"/>
              <a:gd name="connsiteY54" fmla="*/ 2858861 h 7396030"/>
              <a:gd name="connsiteX55" fmla="*/ 2832855 w 13992332"/>
              <a:gd name="connsiteY55" fmla="*/ 2930924 h 7396030"/>
              <a:gd name="connsiteX56" fmla="*/ 2820111 w 13992332"/>
              <a:gd name="connsiteY56" fmla="*/ 3026344 h 7396030"/>
              <a:gd name="connsiteX57" fmla="*/ 2959241 w 13992332"/>
              <a:gd name="connsiteY57" fmla="*/ 3167976 h 7396030"/>
              <a:gd name="connsiteX58" fmla="*/ 3176083 w 13992332"/>
              <a:gd name="connsiteY58" fmla="*/ 3269358 h 7396030"/>
              <a:gd name="connsiteX59" fmla="*/ 3388239 w 13992332"/>
              <a:gd name="connsiteY59" fmla="*/ 3442290 h 7396030"/>
              <a:gd name="connsiteX60" fmla="*/ 3212014 w 13992332"/>
              <a:gd name="connsiteY60" fmla="*/ 3336948 h 7396030"/>
              <a:gd name="connsiteX61" fmla="*/ 3004633 w 13992332"/>
              <a:gd name="connsiteY61" fmla="*/ 3276814 h 7396030"/>
              <a:gd name="connsiteX62" fmla="*/ 2771676 w 13992332"/>
              <a:gd name="connsiteY62" fmla="*/ 3166987 h 7396030"/>
              <a:gd name="connsiteX63" fmla="*/ 2638873 w 13992332"/>
              <a:gd name="connsiteY63" fmla="*/ 3097908 h 7396030"/>
              <a:gd name="connsiteX64" fmla="*/ 2570293 w 13992332"/>
              <a:gd name="connsiteY64" fmla="*/ 3109338 h 7396030"/>
              <a:gd name="connsiteX65" fmla="*/ 2525557 w 13992332"/>
              <a:gd name="connsiteY65" fmla="*/ 3326508 h 7396030"/>
              <a:gd name="connsiteX66" fmla="*/ 2584349 w 13992332"/>
              <a:gd name="connsiteY66" fmla="*/ 3577470 h 7396030"/>
              <a:gd name="connsiteX67" fmla="*/ 2663703 w 13992332"/>
              <a:gd name="connsiteY67" fmla="*/ 3996904 h 7396030"/>
              <a:gd name="connsiteX68" fmla="*/ 2633113 w 13992332"/>
              <a:gd name="connsiteY68" fmla="*/ 4192703 h 7396030"/>
              <a:gd name="connsiteX69" fmla="*/ 2539703 w 13992332"/>
              <a:gd name="connsiteY69" fmla="*/ 4455574 h 7396030"/>
              <a:gd name="connsiteX70" fmla="*/ 2595212 w 13992332"/>
              <a:gd name="connsiteY70" fmla="*/ 3945217 h 7396030"/>
              <a:gd name="connsiteX71" fmla="*/ 2481240 w 13992332"/>
              <a:gd name="connsiteY71" fmla="*/ 3566538 h 7396030"/>
              <a:gd name="connsiteX72" fmla="*/ 2307403 w 13992332"/>
              <a:gd name="connsiteY72" fmla="*/ 3166488 h 7396030"/>
              <a:gd name="connsiteX73" fmla="*/ 2261683 w 13992332"/>
              <a:gd name="connsiteY73" fmla="*/ 3063618 h 7396030"/>
              <a:gd name="connsiteX74" fmla="*/ 2078803 w 13992332"/>
              <a:gd name="connsiteY74" fmla="*/ 2949318 h 7396030"/>
              <a:gd name="connsiteX75" fmla="*/ 1824299 w 13992332"/>
              <a:gd name="connsiteY75" fmla="*/ 3002494 h 7396030"/>
              <a:gd name="connsiteX76" fmla="*/ 1412162 w 13992332"/>
              <a:gd name="connsiteY76" fmla="*/ 3235573 h 7396030"/>
              <a:gd name="connsiteX77" fmla="*/ 1381573 w 13992332"/>
              <a:gd name="connsiteY77" fmla="*/ 3680838 h 7396030"/>
              <a:gd name="connsiteX78" fmla="*/ 1340867 w 13992332"/>
              <a:gd name="connsiteY78" fmla="*/ 3980504 h 7396030"/>
              <a:gd name="connsiteX79" fmla="*/ 1197619 w 13992332"/>
              <a:gd name="connsiteY79" fmla="*/ 4738831 h 7396030"/>
              <a:gd name="connsiteX80" fmla="*/ 1220896 w 13992332"/>
              <a:gd name="connsiteY80" fmla="*/ 4338309 h 7396030"/>
              <a:gd name="connsiteX81" fmla="*/ 1242772 w 13992332"/>
              <a:gd name="connsiteY81" fmla="*/ 4080888 h 7396030"/>
              <a:gd name="connsiteX82" fmla="*/ 1198693 w 13992332"/>
              <a:gd name="connsiteY82" fmla="*/ 3909438 h 7396030"/>
              <a:gd name="connsiteX83" fmla="*/ 970093 w 13992332"/>
              <a:gd name="connsiteY83" fmla="*/ 3989448 h 7396030"/>
              <a:gd name="connsiteX84" fmla="*/ 766328 w 13992332"/>
              <a:gd name="connsiteY84" fmla="*/ 4131990 h 7396030"/>
              <a:gd name="connsiteX85" fmla="*/ 555808 w 13992332"/>
              <a:gd name="connsiteY85" fmla="*/ 4355688 h 7396030"/>
              <a:gd name="connsiteX86" fmla="*/ 785900 w 13992332"/>
              <a:gd name="connsiteY86" fmla="*/ 4017771 h 7396030"/>
              <a:gd name="connsiteX87" fmla="*/ 1130113 w 13992332"/>
              <a:gd name="connsiteY87" fmla="*/ 3817500 h 7396030"/>
              <a:gd name="connsiteX88" fmla="*/ 1278703 w 13992332"/>
              <a:gd name="connsiteY88" fmla="*/ 3726558 h 7396030"/>
              <a:gd name="connsiteX89" fmla="*/ 1269661 w 13992332"/>
              <a:gd name="connsiteY89" fmla="*/ 3390117 h 7396030"/>
              <a:gd name="connsiteX90" fmla="*/ 1309620 w 13992332"/>
              <a:gd name="connsiteY90" fmla="*/ 3169963 h 7396030"/>
              <a:gd name="connsiteX91" fmla="*/ 1393003 w 13992332"/>
              <a:gd name="connsiteY91" fmla="*/ 3052188 h 7396030"/>
              <a:gd name="connsiteX92" fmla="*/ 1080693 w 13992332"/>
              <a:gd name="connsiteY92" fmla="*/ 2984604 h 7396030"/>
              <a:gd name="connsiteX93" fmla="*/ 663453 w 13992332"/>
              <a:gd name="connsiteY93" fmla="*/ 3023360 h 7396030"/>
              <a:gd name="connsiteX94" fmla="*/ 235111 w 13992332"/>
              <a:gd name="connsiteY94" fmla="*/ 3217172 h 7396030"/>
              <a:gd name="connsiteX95" fmla="*/ 421453 w 13992332"/>
              <a:gd name="connsiteY95" fmla="*/ 3029328 h 7396030"/>
              <a:gd name="connsiteX96" fmla="*/ 627193 w 13992332"/>
              <a:gd name="connsiteY96" fmla="*/ 2926458 h 7396030"/>
              <a:gd name="connsiteX97" fmla="*/ 854480 w 13992332"/>
              <a:gd name="connsiteY97" fmla="*/ 2889178 h 7396030"/>
              <a:gd name="connsiteX98" fmla="*/ 1149272 w 13992332"/>
              <a:gd name="connsiteY98" fmla="*/ 2889676 h 7396030"/>
              <a:gd name="connsiteX99" fmla="*/ 1531894 w 13992332"/>
              <a:gd name="connsiteY99" fmla="*/ 2917507 h 7396030"/>
              <a:gd name="connsiteX100" fmla="*/ 1860559 w 13992332"/>
              <a:gd name="connsiteY100" fmla="*/ 2766431 h 7396030"/>
              <a:gd name="connsiteX101" fmla="*/ 1701613 w 13992332"/>
              <a:gd name="connsiteY101" fmla="*/ 2263518 h 7396030"/>
              <a:gd name="connsiteX102" fmla="*/ 1690183 w 13992332"/>
              <a:gd name="connsiteY102" fmla="*/ 1966338 h 7396030"/>
              <a:gd name="connsiteX103" fmla="*/ 1381991 w 13992332"/>
              <a:gd name="connsiteY103" fmla="*/ 1841604 h 7396030"/>
              <a:gd name="connsiteX104" fmla="*/ 1095823 w 13992332"/>
              <a:gd name="connsiteY104" fmla="*/ 1714878 h 7396030"/>
              <a:gd name="connsiteX105" fmla="*/ 746507 w 13992332"/>
              <a:gd name="connsiteY105" fmla="*/ 1626415 h 7396030"/>
              <a:gd name="connsiteX106" fmla="*/ 352873 w 13992332"/>
              <a:gd name="connsiteY106" fmla="*/ 1726308 h 7396030"/>
              <a:gd name="connsiteX107" fmla="*/ 113171 w 13992332"/>
              <a:gd name="connsiteY107" fmla="*/ 1763582 h 7396030"/>
              <a:gd name="connsiteX108" fmla="*/ 9973 w 13992332"/>
              <a:gd name="connsiteY108" fmla="*/ 1737738 h 7396030"/>
              <a:gd name="connsiteX109" fmla="*/ 348516 w 13992332"/>
              <a:gd name="connsiteY109" fmla="*/ 1643812 h 7396030"/>
              <a:gd name="connsiteX110" fmla="*/ 653097 w 13992332"/>
              <a:gd name="connsiteY110" fmla="*/ 1543920 h 7396030"/>
              <a:gd name="connsiteX111" fmla="*/ 1072963 w 13992332"/>
              <a:gd name="connsiteY111" fmla="*/ 1612008 h 7396030"/>
              <a:gd name="connsiteX112" fmla="*/ 1244413 w 13992332"/>
              <a:gd name="connsiteY112" fmla="*/ 1657728 h 7396030"/>
              <a:gd name="connsiteX113" fmla="*/ 1205766 w 13992332"/>
              <a:gd name="connsiteY113" fmla="*/ 1451988 h 7396030"/>
              <a:gd name="connsiteX114" fmla="*/ 1046313 w 13992332"/>
              <a:gd name="connsiteY114" fmla="*/ 815409 h 7396030"/>
              <a:gd name="connsiteX115" fmla="*/ 1221553 w 13992332"/>
              <a:gd name="connsiteY115" fmla="*/ 1211958 h 7396030"/>
              <a:gd name="connsiteX0" fmla="*/ 1221553 w 14352380"/>
              <a:gd name="connsiteY0" fmla="*/ 1211958 h 7396030"/>
              <a:gd name="connsiteX1" fmla="*/ 1343911 w 14352380"/>
              <a:gd name="connsiteY1" fmla="*/ 1559828 h 7396030"/>
              <a:gd name="connsiteX2" fmla="*/ 1553023 w 14352380"/>
              <a:gd name="connsiteY2" fmla="*/ 1657728 h 7396030"/>
              <a:gd name="connsiteX3" fmla="*/ 1907353 w 14352380"/>
              <a:gd name="connsiteY3" fmla="*/ 1680588 h 7396030"/>
              <a:gd name="connsiteX4" fmla="*/ 2021653 w 14352380"/>
              <a:gd name="connsiteY4" fmla="*/ 1543428 h 7396030"/>
              <a:gd name="connsiteX5" fmla="*/ 2124523 w 14352380"/>
              <a:gd name="connsiteY5" fmla="*/ 1291968 h 7396030"/>
              <a:gd name="connsiteX6" fmla="*/ 2124523 w 14352380"/>
              <a:gd name="connsiteY6" fmla="*/ 1120518 h 7396030"/>
              <a:gd name="connsiteX7" fmla="*/ 2068029 w 14352380"/>
              <a:gd name="connsiteY7" fmla="*/ 825325 h 7396030"/>
              <a:gd name="connsiteX8" fmla="*/ 2078803 w 14352380"/>
              <a:gd name="connsiteY8" fmla="*/ 777618 h 7396030"/>
              <a:gd name="connsiteX9" fmla="*/ 2170243 w 14352380"/>
              <a:gd name="connsiteY9" fmla="*/ 1086228 h 7396030"/>
              <a:gd name="connsiteX10" fmla="*/ 2215963 w 14352380"/>
              <a:gd name="connsiteY10" fmla="*/ 1269108 h 7396030"/>
              <a:gd name="connsiteX11" fmla="*/ 2284543 w 14352380"/>
              <a:gd name="connsiteY11" fmla="*/ 1303398 h 7396030"/>
              <a:gd name="connsiteX12" fmla="*/ 2330263 w 14352380"/>
              <a:gd name="connsiteY12" fmla="*/ 1166238 h 7396030"/>
              <a:gd name="connsiteX13" fmla="*/ 2467423 w 14352380"/>
              <a:gd name="connsiteY13" fmla="*/ 880488 h 7396030"/>
              <a:gd name="connsiteX14" fmla="*/ 2558863 w 14352380"/>
              <a:gd name="connsiteY14" fmla="*/ 640458 h 7396030"/>
              <a:gd name="connsiteX15" fmla="*/ 2616013 w 14352380"/>
              <a:gd name="connsiteY15" fmla="*/ 537588 h 7396030"/>
              <a:gd name="connsiteX16" fmla="*/ 2558863 w 14352380"/>
              <a:gd name="connsiteY16" fmla="*/ 789048 h 7396030"/>
              <a:gd name="connsiteX17" fmla="*/ 2444563 w 14352380"/>
              <a:gd name="connsiteY17" fmla="*/ 1097658 h 7396030"/>
              <a:gd name="connsiteX18" fmla="*/ 2375983 w 14352380"/>
              <a:gd name="connsiteY18" fmla="*/ 1406268 h 7396030"/>
              <a:gd name="connsiteX19" fmla="*/ 2558863 w 14352380"/>
              <a:gd name="connsiteY19" fmla="*/ 1577718 h 7396030"/>
              <a:gd name="connsiteX20" fmla="*/ 2878903 w 14352380"/>
              <a:gd name="connsiteY20" fmla="*/ 1657728 h 7396030"/>
              <a:gd name="connsiteX21" fmla="*/ 3187513 w 14352380"/>
              <a:gd name="connsiteY21" fmla="*/ 1657728 h 7396030"/>
              <a:gd name="connsiteX22" fmla="*/ 3370393 w 14352380"/>
              <a:gd name="connsiteY22" fmla="*/ 1566288 h 7396030"/>
              <a:gd name="connsiteX23" fmla="*/ 3488066 w 14352380"/>
              <a:gd name="connsiteY23" fmla="*/ 1246753 h 7396030"/>
              <a:gd name="connsiteX24" fmla="*/ 3495138 w 14352380"/>
              <a:gd name="connsiteY24" fmla="*/ 1115548 h 7396030"/>
              <a:gd name="connsiteX25" fmla="*/ 3493650 w 14352380"/>
              <a:gd name="connsiteY25" fmla="*/ 1063976 h 7396030"/>
              <a:gd name="connsiteX26" fmla="*/ 3450403 w 14352380"/>
              <a:gd name="connsiteY26" fmla="*/ 777618 h 7396030"/>
              <a:gd name="connsiteX27" fmla="*/ 3119893 w 14352380"/>
              <a:gd name="connsiteY27" fmla="*/ 321571 h 7396030"/>
              <a:gd name="connsiteX28" fmla="*/ 3497351 w 14352380"/>
              <a:gd name="connsiteY28" fmla="*/ 674883 h 7396030"/>
              <a:gd name="connsiteX29" fmla="*/ 3759013 w 14352380"/>
              <a:gd name="connsiteY29" fmla="*/ 571878 h 7396030"/>
              <a:gd name="connsiteX30" fmla="*/ 3999043 w 14352380"/>
              <a:gd name="connsiteY30" fmla="*/ 91818 h 7396030"/>
              <a:gd name="connsiteX31" fmla="*/ 4033333 w 14352380"/>
              <a:gd name="connsiteY31" fmla="*/ 11808 h 7396030"/>
              <a:gd name="connsiteX32" fmla="*/ 3984569 w 14352380"/>
              <a:gd name="connsiteY32" fmla="*/ 247366 h 7396030"/>
              <a:gd name="connsiteX33" fmla="*/ 3812791 w 14352380"/>
              <a:gd name="connsiteY33" fmla="*/ 647417 h 7396030"/>
              <a:gd name="connsiteX34" fmla="*/ 3592906 w 14352380"/>
              <a:gd name="connsiteY34" fmla="*/ 811408 h 7396030"/>
              <a:gd name="connsiteX35" fmla="*/ 3604425 w 14352380"/>
              <a:gd name="connsiteY35" fmla="*/ 999253 h 7396030"/>
              <a:gd name="connsiteX36" fmla="*/ 3872985 w 14352380"/>
              <a:gd name="connsiteY36" fmla="*/ 881976 h 7396030"/>
              <a:gd name="connsiteX37" fmla="*/ 4200754 w 14352380"/>
              <a:gd name="connsiteY37" fmla="*/ 774136 h 7396030"/>
              <a:gd name="connsiteX38" fmla="*/ 4064251 w 14352380"/>
              <a:gd name="connsiteY38" fmla="*/ 847195 h 7396030"/>
              <a:gd name="connsiteX39" fmla="*/ 3818880 w 14352380"/>
              <a:gd name="connsiteY39" fmla="*/ 991305 h 7396030"/>
              <a:gd name="connsiteX40" fmla="*/ 3658531 w 14352380"/>
              <a:gd name="connsiteY40" fmla="*/ 1093178 h 7396030"/>
              <a:gd name="connsiteX41" fmla="*/ 3622838 w 14352380"/>
              <a:gd name="connsiteY41" fmla="*/ 1221401 h 7396030"/>
              <a:gd name="connsiteX42" fmla="*/ 3577446 w 14352380"/>
              <a:gd name="connsiteY42" fmla="*/ 1500691 h 7396030"/>
              <a:gd name="connsiteX43" fmla="*/ 3461833 w 14352380"/>
              <a:gd name="connsiteY43" fmla="*/ 1726308 h 7396030"/>
              <a:gd name="connsiteX44" fmla="*/ 3278953 w 14352380"/>
              <a:gd name="connsiteY44" fmla="*/ 2034918 h 7396030"/>
              <a:gd name="connsiteX45" fmla="*/ 3288742 w 14352380"/>
              <a:gd name="connsiteY45" fmla="*/ 2273460 h 7396030"/>
              <a:gd name="connsiteX46" fmla="*/ 3434288 w 14352380"/>
              <a:gd name="connsiteY46" fmla="*/ 2417577 h 7396030"/>
              <a:gd name="connsiteX47" fmla="*/ 3781217 w 14352380"/>
              <a:gd name="connsiteY47" fmla="*/ 2618845 h 7396030"/>
              <a:gd name="connsiteX48" fmla="*/ 4079053 w 14352380"/>
              <a:gd name="connsiteY48" fmla="*/ 2777868 h 7396030"/>
              <a:gd name="connsiteX49" fmla="*/ 14352380 w 14352380"/>
              <a:gd name="connsiteY49" fmla="*/ 7369070 h 7396030"/>
              <a:gd name="connsiteX50" fmla="*/ 13992332 w 14352380"/>
              <a:gd name="connsiteY50" fmla="*/ 7396027 h 7396030"/>
              <a:gd name="connsiteX51" fmla="*/ 3944371 w 14352380"/>
              <a:gd name="connsiteY51" fmla="*/ 2976643 h 7396030"/>
              <a:gd name="connsiteX52" fmla="*/ 3460193 w 14352380"/>
              <a:gd name="connsiteY52" fmla="*/ 2852901 h 7396030"/>
              <a:gd name="connsiteX53" fmla="*/ 3217865 w 14352380"/>
              <a:gd name="connsiteY53" fmla="*/ 2829045 h 7396030"/>
              <a:gd name="connsiteX54" fmla="*/ 3025524 w 14352380"/>
              <a:gd name="connsiteY54" fmla="*/ 2858861 h 7396030"/>
              <a:gd name="connsiteX55" fmla="*/ 2832855 w 14352380"/>
              <a:gd name="connsiteY55" fmla="*/ 2930924 h 7396030"/>
              <a:gd name="connsiteX56" fmla="*/ 2820111 w 14352380"/>
              <a:gd name="connsiteY56" fmla="*/ 3026344 h 7396030"/>
              <a:gd name="connsiteX57" fmla="*/ 2959241 w 14352380"/>
              <a:gd name="connsiteY57" fmla="*/ 3167976 h 7396030"/>
              <a:gd name="connsiteX58" fmla="*/ 3176083 w 14352380"/>
              <a:gd name="connsiteY58" fmla="*/ 3269358 h 7396030"/>
              <a:gd name="connsiteX59" fmla="*/ 3388239 w 14352380"/>
              <a:gd name="connsiteY59" fmla="*/ 3442290 h 7396030"/>
              <a:gd name="connsiteX60" fmla="*/ 3212014 w 14352380"/>
              <a:gd name="connsiteY60" fmla="*/ 3336948 h 7396030"/>
              <a:gd name="connsiteX61" fmla="*/ 3004633 w 14352380"/>
              <a:gd name="connsiteY61" fmla="*/ 3276814 h 7396030"/>
              <a:gd name="connsiteX62" fmla="*/ 2771676 w 14352380"/>
              <a:gd name="connsiteY62" fmla="*/ 3166987 h 7396030"/>
              <a:gd name="connsiteX63" fmla="*/ 2638873 w 14352380"/>
              <a:gd name="connsiteY63" fmla="*/ 3097908 h 7396030"/>
              <a:gd name="connsiteX64" fmla="*/ 2570293 w 14352380"/>
              <a:gd name="connsiteY64" fmla="*/ 3109338 h 7396030"/>
              <a:gd name="connsiteX65" fmla="*/ 2525557 w 14352380"/>
              <a:gd name="connsiteY65" fmla="*/ 3326508 h 7396030"/>
              <a:gd name="connsiteX66" fmla="*/ 2584349 w 14352380"/>
              <a:gd name="connsiteY66" fmla="*/ 3577470 h 7396030"/>
              <a:gd name="connsiteX67" fmla="*/ 2663703 w 14352380"/>
              <a:gd name="connsiteY67" fmla="*/ 3996904 h 7396030"/>
              <a:gd name="connsiteX68" fmla="*/ 2633113 w 14352380"/>
              <a:gd name="connsiteY68" fmla="*/ 4192703 h 7396030"/>
              <a:gd name="connsiteX69" fmla="*/ 2539703 w 14352380"/>
              <a:gd name="connsiteY69" fmla="*/ 4455574 h 7396030"/>
              <a:gd name="connsiteX70" fmla="*/ 2595212 w 14352380"/>
              <a:gd name="connsiteY70" fmla="*/ 3945217 h 7396030"/>
              <a:gd name="connsiteX71" fmla="*/ 2481240 w 14352380"/>
              <a:gd name="connsiteY71" fmla="*/ 3566538 h 7396030"/>
              <a:gd name="connsiteX72" fmla="*/ 2307403 w 14352380"/>
              <a:gd name="connsiteY72" fmla="*/ 3166488 h 7396030"/>
              <a:gd name="connsiteX73" fmla="*/ 2261683 w 14352380"/>
              <a:gd name="connsiteY73" fmla="*/ 3063618 h 7396030"/>
              <a:gd name="connsiteX74" fmla="*/ 2078803 w 14352380"/>
              <a:gd name="connsiteY74" fmla="*/ 2949318 h 7396030"/>
              <a:gd name="connsiteX75" fmla="*/ 1824299 w 14352380"/>
              <a:gd name="connsiteY75" fmla="*/ 3002494 h 7396030"/>
              <a:gd name="connsiteX76" fmla="*/ 1412162 w 14352380"/>
              <a:gd name="connsiteY76" fmla="*/ 3235573 h 7396030"/>
              <a:gd name="connsiteX77" fmla="*/ 1381573 w 14352380"/>
              <a:gd name="connsiteY77" fmla="*/ 3680838 h 7396030"/>
              <a:gd name="connsiteX78" fmla="*/ 1340867 w 14352380"/>
              <a:gd name="connsiteY78" fmla="*/ 3980504 h 7396030"/>
              <a:gd name="connsiteX79" fmla="*/ 1197619 w 14352380"/>
              <a:gd name="connsiteY79" fmla="*/ 4738831 h 7396030"/>
              <a:gd name="connsiteX80" fmla="*/ 1220896 w 14352380"/>
              <a:gd name="connsiteY80" fmla="*/ 4338309 h 7396030"/>
              <a:gd name="connsiteX81" fmla="*/ 1242772 w 14352380"/>
              <a:gd name="connsiteY81" fmla="*/ 4080888 h 7396030"/>
              <a:gd name="connsiteX82" fmla="*/ 1198693 w 14352380"/>
              <a:gd name="connsiteY82" fmla="*/ 3909438 h 7396030"/>
              <a:gd name="connsiteX83" fmla="*/ 970093 w 14352380"/>
              <a:gd name="connsiteY83" fmla="*/ 3989448 h 7396030"/>
              <a:gd name="connsiteX84" fmla="*/ 766328 w 14352380"/>
              <a:gd name="connsiteY84" fmla="*/ 4131990 h 7396030"/>
              <a:gd name="connsiteX85" fmla="*/ 555808 w 14352380"/>
              <a:gd name="connsiteY85" fmla="*/ 4355688 h 7396030"/>
              <a:gd name="connsiteX86" fmla="*/ 785900 w 14352380"/>
              <a:gd name="connsiteY86" fmla="*/ 4017771 h 7396030"/>
              <a:gd name="connsiteX87" fmla="*/ 1130113 w 14352380"/>
              <a:gd name="connsiteY87" fmla="*/ 3817500 h 7396030"/>
              <a:gd name="connsiteX88" fmla="*/ 1278703 w 14352380"/>
              <a:gd name="connsiteY88" fmla="*/ 3726558 h 7396030"/>
              <a:gd name="connsiteX89" fmla="*/ 1269661 w 14352380"/>
              <a:gd name="connsiteY89" fmla="*/ 3390117 h 7396030"/>
              <a:gd name="connsiteX90" fmla="*/ 1309620 w 14352380"/>
              <a:gd name="connsiteY90" fmla="*/ 3169963 h 7396030"/>
              <a:gd name="connsiteX91" fmla="*/ 1393003 w 14352380"/>
              <a:gd name="connsiteY91" fmla="*/ 3052188 h 7396030"/>
              <a:gd name="connsiteX92" fmla="*/ 1080693 w 14352380"/>
              <a:gd name="connsiteY92" fmla="*/ 2984604 h 7396030"/>
              <a:gd name="connsiteX93" fmla="*/ 663453 w 14352380"/>
              <a:gd name="connsiteY93" fmla="*/ 3023360 h 7396030"/>
              <a:gd name="connsiteX94" fmla="*/ 235111 w 14352380"/>
              <a:gd name="connsiteY94" fmla="*/ 3217172 h 7396030"/>
              <a:gd name="connsiteX95" fmla="*/ 421453 w 14352380"/>
              <a:gd name="connsiteY95" fmla="*/ 3029328 h 7396030"/>
              <a:gd name="connsiteX96" fmla="*/ 627193 w 14352380"/>
              <a:gd name="connsiteY96" fmla="*/ 2926458 h 7396030"/>
              <a:gd name="connsiteX97" fmla="*/ 854480 w 14352380"/>
              <a:gd name="connsiteY97" fmla="*/ 2889178 h 7396030"/>
              <a:gd name="connsiteX98" fmla="*/ 1149272 w 14352380"/>
              <a:gd name="connsiteY98" fmla="*/ 2889676 h 7396030"/>
              <a:gd name="connsiteX99" fmla="*/ 1531894 w 14352380"/>
              <a:gd name="connsiteY99" fmla="*/ 2917507 h 7396030"/>
              <a:gd name="connsiteX100" fmla="*/ 1860559 w 14352380"/>
              <a:gd name="connsiteY100" fmla="*/ 2766431 h 7396030"/>
              <a:gd name="connsiteX101" fmla="*/ 1701613 w 14352380"/>
              <a:gd name="connsiteY101" fmla="*/ 2263518 h 7396030"/>
              <a:gd name="connsiteX102" fmla="*/ 1690183 w 14352380"/>
              <a:gd name="connsiteY102" fmla="*/ 1966338 h 7396030"/>
              <a:gd name="connsiteX103" fmla="*/ 1381991 w 14352380"/>
              <a:gd name="connsiteY103" fmla="*/ 1841604 h 7396030"/>
              <a:gd name="connsiteX104" fmla="*/ 1095823 w 14352380"/>
              <a:gd name="connsiteY104" fmla="*/ 1714878 h 7396030"/>
              <a:gd name="connsiteX105" fmla="*/ 746507 w 14352380"/>
              <a:gd name="connsiteY105" fmla="*/ 1626415 h 7396030"/>
              <a:gd name="connsiteX106" fmla="*/ 352873 w 14352380"/>
              <a:gd name="connsiteY106" fmla="*/ 1726308 h 7396030"/>
              <a:gd name="connsiteX107" fmla="*/ 113171 w 14352380"/>
              <a:gd name="connsiteY107" fmla="*/ 1763582 h 7396030"/>
              <a:gd name="connsiteX108" fmla="*/ 9973 w 14352380"/>
              <a:gd name="connsiteY108" fmla="*/ 1737738 h 7396030"/>
              <a:gd name="connsiteX109" fmla="*/ 348516 w 14352380"/>
              <a:gd name="connsiteY109" fmla="*/ 1643812 h 7396030"/>
              <a:gd name="connsiteX110" fmla="*/ 653097 w 14352380"/>
              <a:gd name="connsiteY110" fmla="*/ 1543920 h 7396030"/>
              <a:gd name="connsiteX111" fmla="*/ 1072963 w 14352380"/>
              <a:gd name="connsiteY111" fmla="*/ 1612008 h 7396030"/>
              <a:gd name="connsiteX112" fmla="*/ 1244413 w 14352380"/>
              <a:gd name="connsiteY112" fmla="*/ 1657728 h 7396030"/>
              <a:gd name="connsiteX113" fmla="*/ 1205766 w 14352380"/>
              <a:gd name="connsiteY113" fmla="*/ 1451988 h 7396030"/>
              <a:gd name="connsiteX114" fmla="*/ 1046313 w 14352380"/>
              <a:gd name="connsiteY114" fmla="*/ 815409 h 7396030"/>
              <a:gd name="connsiteX115" fmla="*/ 1221553 w 14352380"/>
              <a:gd name="connsiteY115" fmla="*/ 1211958 h 7396030"/>
              <a:gd name="connsiteX0" fmla="*/ 1221553 w 14352380"/>
              <a:gd name="connsiteY0" fmla="*/ 1211958 h 7396028"/>
              <a:gd name="connsiteX1" fmla="*/ 1343911 w 14352380"/>
              <a:gd name="connsiteY1" fmla="*/ 1559828 h 7396028"/>
              <a:gd name="connsiteX2" fmla="*/ 1553023 w 14352380"/>
              <a:gd name="connsiteY2" fmla="*/ 1657728 h 7396028"/>
              <a:gd name="connsiteX3" fmla="*/ 1907353 w 14352380"/>
              <a:gd name="connsiteY3" fmla="*/ 1680588 h 7396028"/>
              <a:gd name="connsiteX4" fmla="*/ 2021653 w 14352380"/>
              <a:gd name="connsiteY4" fmla="*/ 1543428 h 7396028"/>
              <a:gd name="connsiteX5" fmla="*/ 2124523 w 14352380"/>
              <a:gd name="connsiteY5" fmla="*/ 1291968 h 7396028"/>
              <a:gd name="connsiteX6" fmla="*/ 2124523 w 14352380"/>
              <a:gd name="connsiteY6" fmla="*/ 1120518 h 7396028"/>
              <a:gd name="connsiteX7" fmla="*/ 2068029 w 14352380"/>
              <a:gd name="connsiteY7" fmla="*/ 825325 h 7396028"/>
              <a:gd name="connsiteX8" fmla="*/ 2078803 w 14352380"/>
              <a:gd name="connsiteY8" fmla="*/ 777618 h 7396028"/>
              <a:gd name="connsiteX9" fmla="*/ 2170243 w 14352380"/>
              <a:gd name="connsiteY9" fmla="*/ 1086228 h 7396028"/>
              <a:gd name="connsiteX10" fmla="*/ 2215963 w 14352380"/>
              <a:gd name="connsiteY10" fmla="*/ 1269108 h 7396028"/>
              <a:gd name="connsiteX11" fmla="*/ 2284543 w 14352380"/>
              <a:gd name="connsiteY11" fmla="*/ 1303398 h 7396028"/>
              <a:gd name="connsiteX12" fmla="*/ 2330263 w 14352380"/>
              <a:gd name="connsiteY12" fmla="*/ 1166238 h 7396028"/>
              <a:gd name="connsiteX13" fmla="*/ 2467423 w 14352380"/>
              <a:gd name="connsiteY13" fmla="*/ 880488 h 7396028"/>
              <a:gd name="connsiteX14" fmla="*/ 2558863 w 14352380"/>
              <a:gd name="connsiteY14" fmla="*/ 640458 h 7396028"/>
              <a:gd name="connsiteX15" fmla="*/ 2616013 w 14352380"/>
              <a:gd name="connsiteY15" fmla="*/ 537588 h 7396028"/>
              <a:gd name="connsiteX16" fmla="*/ 2558863 w 14352380"/>
              <a:gd name="connsiteY16" fmla="*/ 789048 h 7396028"/>
              <a:gd name="connsiteX17" fmla="*/ 2444563 w 14352380"/>
              <a:gd name="connsiteY17" fmla="*/ 1097658 h 7396028"/>
              <a:gd name="connsiteX18" fmla="*/ 2375983 w 14352380"/>
              <a:gd name="connsiteY18" fmla="*/ 1406268 h 7396028"/>
              <a:gd name="connsiteX19" fmla="*/ 2558863 w 14352380"/>
              <a:gd name="connsiteY19" fmla="*/ 1577718 h 7396028"/>
              <a:gd name="connsiteX20" fmla="*/ 2878903 w 14352380"/>
              <a:gd name="connsiteY20" fmla="*/ 1657728 h 7396028"/>
              <a:gd name="connsiteX21" fmla="*/ 3187513 w 14352380"/>
              <a:gd name="connsiteY21" fmla="*/ 1657728 h 7396028"/>
              <a:gd name="connsiteX22" fmla="*/ 3370393 w 14352380"/>
              <a:gd name="connsiteY22" fmla="*/ 1566288 h 7396028"/>
              <a:gd name="connsiteX23" fmla="*/ 3488066 w 14352380"/>
              <a:gd name="connsiteY23" fmla="*/ 1246753 h 7396028"/>
              <a:gd name="connsiteX24" fmla="*/ 3495138 w 14352380"/>
              <a:gd name="connsiteY24" fmla="*/ 1115548 h 7396028"/>
              <a:gd name="connsiteX25" fmla="*/ 3493650 w 14352380"/>
              <a:gd name="connsiteY25" fmla="*/ 1063976 h 7396028"/>
              <a:gd name="connsiteX26" fmla="*/ 3450403 w 14352380"/>
              <a:gd name="connsiteY26" fmla="*/ 777618 h 7396028"/>
              <a:gd name="connsiteX27" fmla="*/ 3119893 w 14352380"/>
              <a:gd name="connsiteY27" fmla="*/ 321571 h 7396028"/>
              <a:gd name="connsiteX28" fmla="*/ 3497351 w 14352380"/>
              <a:gd name="connsiteY28" fmla="*/ 674883 h 7396028"/>
              <a:gd name="connsiteX29" fmla="*/ 3759013 w 14352380"/>
              <a:gd name="connsiteY29" fmla="*/ 571878 h 7396028"/>
              <a:gd name="connsiteX30" fmla="*/ 3999043 w 14352380"/>
              <a:gd name="connsiteY30" fmla="*/ 91818 h 7396028"/>
              <a:gd name="connsiteX31" fmla="*/ 4033333 w 14352380"/>
              <a:gd name="connsiteY31" fmla="*/ 11808 h 7396028"/>
              <a:gd name="connsiteX32" fmla="*/ 3984569 w 14352380"/>
              <a:gd name="connsiteY32" fmla="*/ 247366 h 7396028"/>
              <a:gd name="connsiteX33" fmla="*/ 3812791 w 14352380"/>
              <a:gd name="connsiteY33" fmla="*/ 647417 h 7396028"/>
              <a:gd name="connsiteX34" fmla="*/ 3592906 w 14352380"/>
              <a:gd name="connsiteY34" fmla="*/ 811408 h 7396028"/>
              <a:gd name="connsiteX35" fmla="*/ 3604425 w 14352380"/>
              <a:gd name="connsiteY35" fmla="*/ 999253 h 7396028"/>
              <a:gd name="connsiteX36" fmla="*/ 3872985 w 14352380"/>
              <a:gd name="connsiteY36" fmla="*/ 881976 h 7396028"/>
              <a:gd name="connsiteX37" fmla="*/ 4200754 w 14352380"/>
              <a:gd name="connsiteY37" fmla="*/ 774136 h 7396028"/>
              <a:gd name="connsiteX38" fmla="*/ 4064251 w 14352380"/>
              <a:gd name="connsiteY38" fmla="*/ 847195 h 7396028"/>
              <a:gd name="connsiteX39" fmla="*/ 3818880 w 14352380"/>
              <a:gd name="connsiteY39" fmla="*/ 991305 h 7396028"/>
              <a:gd name="connsiteX40" fmla="*/ 3658531 w 14352380"/>
              <a:gd name="connsiteY40" fmla="*/ 1093178 h 7396028"/>
              <a:gd name="connsiteX41" fmla="*/ 3622838 w 14352380"/>
              <a:gd name="connsiteY41" fmla="*/ 1221401 h 7396028"/>
              <a:gd name="connsiteX42" fmla="*/ 3577446 w 14352380"/>
              <a:gd name="connsiteY42" fmla="*/ 1500691 h 7396028"/>
              <a:gd name="connsiteX43" fmla="*/ 3461833 w 14352380"/>
              <a:gd name="connsiteY43" fmla="*/ 1726308 h 7396028"/>
              <a:gd name="connsiteX44" fmla="*/ 3278953 w 14352380"/>
              <a:gd name="connsiteY44" fmla="*/ 2034918 h 7396028"/>
              <a:gd name="connsiteX45" fmla="*/ 3288742 w 14352380"/>
              <a:gd name="connsiteY45" fmla="*/ 2273460 h 7396028"/>
              <a:gd name="connsiteX46" fmla="*/ 3434288 w 14352380"/>
              <a:gd name="connsiteY46" fmla="*/ 2417577 h 7396028"/>
              <a:gd name="connsiteX47" fmla="*/ 3781217 w 14352380"/>
              <a:gd name="connsiteY47" fmla="*/ 2618845 h 7396028"/>
              <a:gd name="connsiteX48" fmla="*/ 4079053 w 14352380"/>
              <a:gd name="connsiteY48" fmla="*/ 2777868 h 7396028"/>
              <a:gd name="connsiteX49" fmla="*/ 14352380 w 14352380"/>
              <a:gd name="connsiteY49" fmla="*/ 7369070 h 7396028"/>
              <a:gd name="connsiteX50" fmla="*/ 13992332 w 14352380"/>
              <a:gd name="connsiteY50" fmla="*/ 7396027 h 7396028"/>
              <a:gd name="connsiteX51" fmla="*/ 3944371 w 14352380"/>
              <a:gd name="connsiteY51" fmla="*/ 2976643 h 7396028"/>
              <a:gd name="connsiteX52" fmla="*/ 3460193 w 14352380"/>
              <a:gd name="connsiteY52" fmla="*/ 2852901 h 7396028"/>
              <a:gd name="connsiteX53" fmla="*/ 3217865 w 14352380"/>
              <a:gd name="connsiteY53" fmla="*/ 2829045 h 7396028"/>
              <a:gd name="connsiteX54" fmla="*/ 3025524 w 14352380"/>
              <a:gd name="connsiteY54" fmla="*/ 2858861 h 7396028"/>
              <a:gd name="connsiteX55" fmla="*/ 2832855 w 14352380"/>
              <a:gd name="connsiteY55" fmla="*/ 2930924 h 7396028"/>
              <a:gd name="connsiteX56" fmla="*/ 2820111 w 14352380"/>
              <a:gd name="connsiteY56" fmla="*/ 3026344 h 7396028"/>
              <a:gd name="connsiteX57" fmla="*/ 2959241 w 14352380"/>
              <a:gd name="connsiteY57" fmla="*/ 3167976 h 7396028"/>
              <a:gd name="connsiteX58" fmla="*/ 3176083 w 14352380"/>
              <a:gd name="connsiteY58" fmla="*/ 3269358 h 7396028"/>
              <a:gd name="connsiteX59" fmla="*/ 3388239 w 14352380"/>
              <a:gd name="connsiteY59" fmla="*/ 3442290 h 7396028"/>
              <a:gd name="connsiteX60" fmla="*/ 3212014 w 14352380"/>
              <a:gd name="connsiteY60" fmla="*/ 3336948 h 7396028"/>
              <a:gd name="connsiteX61" fmla="*/ 3004633 w 14352380"/>
              <a:gd name="connsiteY61" fmla="*/ 3276814 h 7396028"/>
              <a:gd name="connsiteX62" fmla="*/ 2771676 w 14352380"/>
              <a:gd name="connsiteY62" fmla="*/ 3166987 h 7396028"/>
              <a:gd name="connsiteX63" fmla="*/ 2638873 w 14352380"/>
              <a:gd name="connsiteY63" fmla="*/ 3097908 h 7396028"/>
              <a:gd name="connsiteX64" fmla="*/ 2570293 w 14352380"/>
              <a:gd name="connsiteY64" fmla="*/ 3109338 h 7396028"/>
              <a:gd name="connsiteX65" fmla="*/ 2525557 w 14352380"/>
              <a:gd name="connsiteY65" fmla="*/ 3326508 h 7396028"/>
              <a:gd name="connsiteX66" fmla="*/ 2584349 w 14352380"/>
              <a:gd name="connsiteY66" fmla="*/ 3577470 h 7396028"/>
              <a:gd name="connsiteX67" fmla="*/ 2663703 w 14352380"/>
              <a:gd name="connsiteY67" fmla="*/ 3996904 h 7396028"/>
              <a:gd name="connsiteX68" fmla="*/ 2633113 w 14352380"/>
              <a:gd name="connsiteY68" fmla="*/ 4192703 h 7396028"/>
              <a:gd name="connsiteX69" fmla="*/ 2539703 w 14352380"/>
              <a:gd name="connsiteY69" fmla="*/ 4455574 h 7396028"/>
              <a:gd name="connsiteX70" fmla="*/ 2595212 w 14352380"/>
              <a:gd name="connsiteY70" fmla="*/ 3945217 h 7396028"/>
              <a:gd name="connsiteX71" fmla="*/ 2481240 w 14352380"/>
              <a:gd name="connsiteY71" fmla="*/ 3566538 h 7396028"/>
              <a:gd name="connsiteX72" fmla="*/ 2307403 w 14352380"/>
              <a:gd name="connsiteY72" fmla="*/ 3166488 h 7396028"/>
              <a:gd name="connsiteX73" fmla="*/ 2261683 w 14352380"/>
              <a:gd name="connsiteY73" fmla="*/ 3063618 h 7396028"/>
              <a:gd name="connsiteX74" fmla="*/ 2078803 w 14352380"/>
              <a:gd name="connsiteY74" fmla="*/ 2949318 h 7396028"/>
              <a:gd name="connsiteX75" fmla="*/ 1824299 w 14352380"/>
              <a:gd name="connsiteY75" fmla="*/ 3002494 h 7396028"/>
              <a:gd name="connsiteX76" fmla="*/ 1412162 w 14352380"/>
              <a:gd name="connsiteY76" fmla="*/ 3235573 h 7396028"/>
              <a:gd name="connsiteX77" fmla="*/ 1381573 w 14352380"/>
              <a:gd name="connsiteY77" fmla="*/ 3680838 h 7396028"/>
              <a:gd name="connsiteX78" fmla="*/ 1340867 w 14352380"/>
              <a:gd name="connsiteY78" fmla="*/ 3980504 h 7396028"/>
              <a:gd name="connsiteX79" fmla="*/ 1197619 w 14352380"/>
              <a:gd name="connsiteY79" fmla="*/ 4738831 h 7396028"/>
              <a:gd name="connsiteX80" fmla="*/ 1220896 w 14352380"/>
              <a:gd name="connsiteY80" fmla="*/ 4338309 h 7396028"/>
              <a:gd name="connsiteX81" fmla="*/ 1242772 w 14352380"/>
              <a:gd name="connsiteY81" fmla="*/ 4080888 h 7396028"/>
              <a:gd name="connsiteX82" fmla="*/ 1198693 w 14352380"/>
              <a:gd name="connsiteY82" fmla="*/ 3909438 h 7396028"/>
              <a:gd name="connsiteX83" fmla="*/ 970093 w 14352380"/>
              <a:gd name="connsiteY83" fmla="*/ 3989448 h 7396028"/>
              <a:gd name="connsiteX84" fmla="*/ 766328 w 14352380"/>
              <a:gd name="connsiteY84" fmla="*/ 4131990 h 7396028"/>
              <a:gd name="connsiteX85" fmla="*/ 555808 w 14352380"/>
              <a:gd name="connsiteY85" fmla="*/ 4355688 h 7396028"/>
              <a:gd name="connsiteX86" fmla="*/ 785900 w 14352380"/>
              <a:gd name="connsiteY86" fmla="*/ 4017771 h 7396028"/>
              <a:gd name="connsiteX87" fmla="*/ 1130113 w 14352380"/>
              <a:gd name="connsiteY87" fmla="*/ 3817500 h 7396028"/>
              <a:gd name="connsiteX88" fmla="*/ 1278703 w 14352380"/>
              <a:gd name="connsiteY88" fmla="*/ 3726558 h 7396028"/>
              <a:gd name="connsiteX89" fmla="*/ 1269661 w 14352380"/>
              <a:gd name="connsiteY89" fmla="*/ 3390117 h 7396028"/>
              <a:gd name="connsiteX90" fmla="*/ 1309620 w 14352380"/>
              <a:gd name="connsiteY90" fmla="*/ 3169963 h 7396028"/>
              <a:gd name="connsiteX91" fmla="*/ 1393003 w 14352380"/>
              <a:gd name="connsiteY91" fmla="*/ 3052188 h 7396028"/>
              <a:gd name="connsiteX92" fmla="*/ 1080693 w 14352380"/>
              <a:gd name="connsiteY92" fmla="*/ 2984604 h 7396028"/>
              <a:gd name="connsiteX93" fmla="*/ 663453 w 14352380"/>
              <a:gd name="connsiteY93" fmla="*/ 3023360 h 7396028"/>
              <a:gd name="connsiteX94" fmla="*/ 235111 w 14352380"/>
              <a:gd name="connsiteY94" fmla="*/ 3217172 h 7396028"/>
              <a:gd name="connsiteX95" fmla="*/ 421453 w 14352380"/>
              <a:gd name="connsiteY95" fmla="*/ 3029328 h 7396028"/>
              <a:gd name="connsiteX96" fmla="*/ 627193 w 14352380"/>
              <a:gd name="connsiteY96" fmla="*/ 2926458 h 7396028"/>
              <a:gd name="connsiteX97" fmla="*/ 854480 w 14352380"/>
              <a:gd name="connsiteY97" fmla="*/ 2889178 h 7396028"/>
              <a:gd name="connsiteX98" fmla="*/ 1149272 w 14352380"/>
              <a:gd name="connsiteY98" fmla="*/ 2889676 h 7396028"/>
              <a:gd name="connsiteX99" fmla="*/ 1531894 w 14352380"/>
              <a:gd name="connsiteY99" fmla="*/ 2917507 h 7396028"/>
              <a:gd name="connsiteX100" fmla="*/ 1860559 w 14352380"/>
              <a:gd name="connsiteY100" fmla="*/ 2766431 h 7396028"/>
              <a:gd name="connsiteX101" fmla="*/ 1701613 w 14352380"/>
              <a:gd name="connsiteY101" fmla="*/ 2263518 h 7396028"/>
              <a:gd name="connsiteX102" fmla="*/ 1690183 w 14352380"/>
              <a:gd name="connsiteY102" fmla="*/ 1966338 h 7396028"/>
              <a:gd name="connsiteX103" fmla="*/ 1381991 w 14352380"/>
              <a:gd name="connsiteY103" fmla="*/ 1841604 h 7396028"/>
              <a:gd name="connsiteX104" fmla="*/ 1095823 w 14352380"/>
              <a:gd name="connsiteY104" fmla="*/ 1714878 h 7396028"/>
              <a:gd name="connsiteX105" fmla="*/ 746507 w 14352380"/>
              <a:gd name="connsiteY105" fmla="*/ 1626415 h 7396028"/>
              <a:gd name="connsiteX106" fmla="*/ 352873 w 14352380"/>
              <a:gd name="connsiteY106" fmla="*/ 1726308 h 7396028"/>
              <a:gd name="connsiteX107" fmla="*/ 113171 w 14352380"/>
              <a:gd name="connsiteY107" fmla="*/ 1763582 h 7396028"/>
              <a:gd name="connsiteX108" fmla="*/ 9973 w 14352380"/>
              <a:gd name="connsiteY108" fmla="*/ 1737738 h 7396028"/>
              <a:gd name="connsiteX109" fmla="*/ 348516 w 14352380"/>
              <a:gd name="connsiteY109" fmla="*/ 1643812 h 7396028"/>
              <a:gd name="connsiteX110" fmla="*/ 653097 w 14352380"/>
              <a:gd name="connsiteY110" fmla="*/ 1543920 h 7396028"/>
              <a:gd name="connsiteX111" fmla="*/ 1072963 w 14352380"/>
              <a:gd name="connsiteY111" fmla="*/ 1612008 h 7396028"/>
              <a:gd name="connsiteX112" fmla="*/ 1244413 w 14352380"/>
              <a:gd name="connsiteY112" fmla="*/ 1657728 h 7396028"/>
              <a:gd name="connsiteX113" fmla="*/ 1205766 w 14352380"/>
              <a:gd name="connsiteY113" fmla="*/ 1451988 h 7396028"/>
              <a:gd name="connsiteX114" fmla="*/ 1046313 w 14352380"/>
              <a:gd name="connsiteY114" fmla="*/ 815409 h 7396028"/>
              <a:gd name="connsiteX115" fmla="*/ 1221553 w 14352380"/>
              <a:gd name="connsiteY115" fmla="*/ 1211958 h 7396028"/>
              <a:gd name="connsiteX0" fmla="*/ 1221553 w 14352380"/>
              <a:gd name="connsiteY0" fmla="*/ 1211958 h 7396028"/>
              <a:gd name="connsiteX1" fmla="*/ 1343911 w 14352380"/>
              <a:gd name="connsiteY1" fmla="*/ 1559828 h 7396028"/>
              <a:gd name="connsiteX2" fmla="*/ 1553023 w 14352380"/>
              <a:gd name="connsiteY2" fmla="*/ 1657728 h 7396028"/>
              <a:gd name="connsiteX3" fmla="*/ 1907353 w 14352380"/>
              <a:gd name="connsiteY3" fmla="*/ 1680588 h 7396028"/>
              <a:gd name="connsiteX4" fmla="*/ 2021653 w 14352380"/>
              <a:gd name="connsiteY4" fmla="*/ 1543428 h 7396028"/>
              <a:gd name="connsiteX5" fmla="*/ 2124523 w 14352380"/>
              <a:gd name="connsiteY5" fmla="*/ 1291968 h 7396028"/>
              <a:gd name="connsiteX6" fmla="*/ 2124523 w 14352380"/>
              <a:gd name="connsiteY6" fmla="*/ 1120518 h 7396028"/>
              <a:gd name="connsiteX7" fmla="*/ 2068029 w 14352380"/>
              <a:gd name="connsiteY7" fmla="*/ 825325 h 7396028"/>
              <a:gd name="connsiteX8" fmla="*/ 2078803 w 14352380"/>
              <a:gd name="connsiteY8" fmla="*/ 777618 h 7396028"/>
              <a:gd name="connsiteX9" fmla="*/ 2170243 w 14352380"/>
              <a:gd name="connsiteY9" fmla="*/ 1086228 h 7396028"/>
              <a:gd name="connsiteX10" fmla="*/ 2215963 w 14352380"/>
              <a:gd name="connsiteY10" fmla="*/ 1269108 h 7396028"/>
              <a:gd name="connsiteX11" fmla="*/ 2284543 w 14352380"/>
              <a:gd name="connsiteY11" fmla="*/ 1303398 h 7396028"/>
              <a:gd name="connsiteX12" fmla="*/ 2330263 w 14352380"/>
              <a:gd name="connsiteY12" fmla="*/ 1166238 h 7396028"/>
              <a:gd name="connsiteX13" fmla="*/ 2467423 w 14352380"/>
              <a:gd name="connsiteY13" fmla="*/ 880488 h 7396028"/>
              <a:gd name="connsiteX14" fmla="*/ 2558863 w 14352380"/>
              <a:gd name="connsiteY14" fmla="*/ 640458 h 7396028"/>
              <a:gd name="connsiteX15" fmla="*/ 2616013 w 14352380"/>
              <a:gd name="connsiteY15" fmla="*/ 537588 h 7396028"/>
              <a:gd name="connsiteX16" fmla="*/ 2558863 w 14352380"/>
              <a:gd name="connsiteY16" fmla="*/ 789048 h 7396028"/>
              <a:gd name="connsiteX17" fmla="*/ 2444563 w 14352380"/>
              <a:gd name="connsiteY17" fmla="*/ 1097658 h 7396028"/>
              <a:gd name="connsiteX18" fmla="*/ 2375983 w 14352380"/>
              <a:gd name="connsiteY18" fmla="*/ 1406268 h 7396028"/>
              <a:gd name="connsiteX19" fmla="*/ 2558863 w 14352380"/>
              <a:gd name="connsiteY19" fmla="*/ 1577718 h 7396028"/>
              <a:gd name="connsiteX20" fmla="*/ 2878903 w 14352380"/>
              <a:gd name="connsiteY20" fmla="*/ 1657728 h 7396028"/>
              <a:gd name="connsiteX21" fmla="*/ 3187513 w 14352380"/>
              <a:gd name="connsiteY21" fmla="*/ 1657728 h 7396028"/>
              <a:gd name="connsiteX22" fmla="*/ 3370393 w 14352380"/>
              <a:gd name="connsiteY22" fmla="*/ 1566288 h 7396028"/>
              <a:gd name="connsiteX23" fmla="*/ 3488066 w 14352380"/>
              <a:gd name="connsiteY23" fmla="*/ 1246753 h 7396028"/>
              <a:gd name="connsiteX24" fmla="*/ 3495138 w 14352380"/>
              <a:gd name="connsiteY24" fmla="*/ 1115548 h 7396028"/>
              <a:gd name="connsiteX25" fmla="*/ 3493650 w 14352380"/>
              <a:gd name="connsiteY25" fmla="*/ 1063976 h 7396028"/>
              <a:gd name="connsiteX26" fmla="*/ 3450403 w 14352380"/>
              <a:gd name="connsiteY26" fmla="*/ 777618 h 7396028"/>
              <a:gd name="connsiteX27" fmla="*/ 3119893 w 14352380"/>
              <a:gd name="connsiteY27" fmla="*/ 321571 h 7396028"/>
              <a:gd name="connsiteX28" fmla="*/ 3497351 w 14352380"/>
              <a:gd name="connsiteY28" fmla="*/ 674883 h 7396028"/>
              <a:gd name="connsiteX29" fmla="*/ 3759013 w 14352380"/>
              <a:gd name="connsiteY29" fmla="*/ 571878 h 7396028"/>
              <a:gd name="connsiteX30" fmla="*/ 3999043 w 14352380"/>
              <a:gd name="connsiteY30" fmla="*/ 91818 h 7396028"/>
              <a:gd name="connsiteX31" fmla="*/ 4033333 w 14352380"/>
              <a:gd name="connsiteY31" fmla="*/ 11808 h 7396028"/>
              <a:gd name="connsiteX32" fmla="*/ 3984569 w 14352380"/>
              <a:gd name="connsiteY32" fmla="*/ 247366 h 7396028"/>
              <a:gd name="connsiteX33" fmla="*/ 3812791 w 14352380"/>
              <a:gd name="connsiteY33" fmla="*/ 647417 h 7396028"/>
              <a:gd name="connsiteX34" fmla="*/ 3592906 w 14352380"/>
              <a:gd name="connsiteY34" fmla="*/ 811408 h 7396028"/>
              <a:gd name="connsiteX35" fmla="*/ 3604425 w 14352380"/>
              <a:gd name="connsiteY35" fmla="*/ 999253 h 7396028"/>
              <a:gd name="connsiteX36" fmla="*/ 3872985 w 14352380"/>
              <a:gd name="connsiteY36" fmla="*/ 881976 h 7396028"/>
              <a:gd name="connsiteX37" fmla="*/ 4200754 w 14352380"/>
              <a:gd name="connsiteY37" fmla="*/ 774136 h 7396028"/>
              <a:gd name="connsiteX38" fmla="*/ 4064251 w 14352380"/>
              <a:gd name="connsiteY38" fmla="*/ 847195 h 7396028"/>
              <a:gd name="connsiteX39" fmla="*/ 3818880 w 14352380"/>
              <a:gd name="connsiteY39" fmla="*/ 991305 h 7396028"/>
              <a:gd name="connsiteX40" fmla="*/ 3658531 w 14352380"/>
              <a:gd name="connsiteY40" fmla="*/ 1093178 h 7396028"/>
              <a:gd name="connsiteX41" fmla="*/ 3622838 w 14352380"/>
              <a:gd name="connsiteY41" fmla="*/ 1221401 h 7396028"/>
              <a:gd name="connsiteX42" fmla="*/ 3577446 w 14352380"/>
              <a:gd name="connsiteY42" fmla="*/ 1500691 h 7396028"/>
              <a:gd name="connsiteX43" fmla="*/ 3461833 w 14352380"/>
              <a:gd name="connsiteY43" fmla="*/ 1726308 h 7396028"/>
              <a:gd name="connsiteX44" fmla="*/ 3278953 w 14352380"/>
              <a:gd name="connsiteY44" fmla="*/ 2034918 h 7396028"/>
              <a:gd name="connsiteX45" fmla="*/ 3288742 w 14352380"/>
              <a:gd name="connsiteY45" fmla="*/ 2273460 h 7396028"/>
              <a:gd name="connsiteX46" fmla="*/ 3434288 w 14352380"/>
              <a:gd name="connsiteY46" fmla="*/ 2417577 h 7396028"/>
              <a:gd name="connsiteX47" fmla="*/ 3781217 w 14352380"/>
              <a:gd name="connsiteY47" fmla="*/ 2618845 h 7396028"/>
              <a:gd name="connsiteX48" fmla="*/ 4079053 w 14352380"/>
              <a:gd name="connsiteY48" fmla="*/ 2777868 h 7396028"/>
              <a:gd name="connsiteX49" fmla="*/ 14352380 w 14352380"/>
              <a:gd name="connsiteY49" fmla="*/ 7369070 h 7396028"/>
              <a:gd name="connsiteX50" fmla="*/ 13992332 w 14352380"/>
              <a:gd name="connsiteY50" fmla="*/ 7396027 h 7396028"/>
              <a:gd name="connsiteX51" fmla="*/ 3944371 w 14352380"/>
              <a:gd name="connsiteY51" fmla="*/ 2976643 h 7396028"/>
              <a:gd name="connsiteX52" fmla="*/ 3460193 w 14352380"/>
              <a:gd name="connsiteY52" fmla="*/ 2852901 h 7396028"/>
              <a:gd name="connsiteX53" fmla="*/ 3217865 w 14352380"/>
              <a:gd name="connsiteY53" fmla="*/ 2829045 h 7396028"/>
              <a:gd name="connsiteX54" fmla="*/ 3025524 w 14352380"/>
              <a:gd name="connsiteY54" fmla="*/ 2858861 h 7396028"/>
              <a:gd name="connsiteX55" fmla="*/ 2832855 w 14352380"/>
              <a:gd name="connsiteY55" fmla="*/ 2930924 h 7396028"/>
              <a:gd name="connsiteX56" fmla="*/ 2820111 w 14352380"/>
              <a:gd name="connsiteY56" fmla="*/ 3026344 h 7396028"/>
              <a:gd name="connsiteX57" fmla="*/ 2959241 w 14352380"/>
              <a:gd name="connsiteY57" fmla="*/ 3167976 h 7396028"/>
              <a:gd name="connsiteX58" fmla="*/ 3176083 w 14352380"/>
              <a:gd name="connsiteY58" fmla="*/ 3269358 h 7396028"/>
              <a:gd name="connsiteX59" fmla="*/ 3388239 w 14352380"/>
              <a:gd name="connsiteY59" fmla="*/ 3442290 h 7396028"/>
              <a:gd name="connsiteX60" fmla="*/ 3212014 w 14352380"/>
              <a:gd name="connsiteY60" fmla="*/ 3336948 h 7396028"/>
              <a:gd name="connsiteX61" fmla="*/ 3004633 w 14352380"/>
              <a:gd name="connsiteY61" fmla="*/ 3276814 h 7396028"/>
              <a:gd name="connsiteX62" fmla="*/ 2771676 w 14352380"/>
              <a:gd name="connsiteY62" fmla="*/ 3166987 h 7396028"/>
              <a:gd name="connsiteX63" fmla="*/ 2638873 w 14352380"/>
              <a:gd name="connsiteY63" fmla="*/ 3097908 h 7396028"/>
              <a:gd name="connsiteX64" fmla="*/ 2570293 w 14352380"/>
              <a:gd name="connsiteY64" fmla="*/ 3109338 h 7396028"/>
              <a:gd name="connsiteX65" fmla="*/ 2525557 w 14352380"/>
              <a:gd name="connsiteY65" fmla="*/ 3326508 h 7396028"/>
              <a:gd name="connsiteX66" fmla="*/ 2584349 w 14352380"/>
              <a:gd name="connsiteY66" fmla="*/ 3577470 h 7396028"/>
              <a:gd name="connsiteX67" fmla="*/ 2663703 w 14352380"/>
              <a:gd name="connsiteY67" fmla="*/ 3996904 h 7396028"/>
              <a:gd name="connsiteX68" fmla="*/ 2633113 w 14352380"/>
              <a:gd name="connsiteY68" fmla="*/ 4192703 h 7396028"/>
              <a:gd name="connsiteX69" fmla="*/ 2539703 w 14352380"/>
              <a:gd name="connsiteY69" fmla="*/ 4455574 h 7396028"/>
              <a:gd name="connsiteX70" fmla="*/ 2595212 w 14352380"/>
              <a:gd name="connsiteY70" fmla="*/ 3945217 h 7396028"/>
              <a:gd name="connsiteX71" fmla="*/ 2481240 w 14352380"/>
              <a:gd name="connsiteY71" fmla="*/ 3566538 h 7396028"/>
              <a:gd name="connsiteX72" fmla="*/ 2307403 w 14352380"/>
              <a:gd name="connsiteY72" fmla="*/ 3166488 h 7396028"/>
              <a:gd name="connsiteX73" fmla="*/ 2261683 w 14352380"/>
              <a:gd name="connsiteY73" fmla="*/ 3063618 h 7396028"/>
              <a:gd name="connsiteX74" fmla="*/ 2078803 w 14352380"/>
              <a:gd name="connsiteY74" fmla="*/ 2949318 h 7396028"/>
              <a:gd name="connsiteX75" fmla="*/ 1824299 w 14352380"/>
              <a:gd name="connsiteY75" fmla="*/ 3002494 h 7396028"/>
              <a:gd name="connsiteX76" fmla="*/ 1412162 w 14352380"/>
              <a:gd name="connsiteY76" fmla="*/ 3235573 h 7396028"/>
              <a:gd name="connsiteX77" fmla="*/ 1381573 w 14352380"/>
              <a:gd name="connsiteY77" fmla="*/ 3680838 h 7396028"/>
              <a:gd name="connsiteX78" fmla="*/ 1340867 w 14352380"/>
              <a:gd name="connsiteY78" fmla="*/ 3980504 h 7396028"/>
              <a:gd name="connsiteX79" fmla="*/ 1197619 w 14352380"/>
              <a:gd name="connsiteY79" fmla="*/ 4738831 h 7396028"/>
              <a:gd name="connsiteX80" fmla="*/ 1220896 w 14352380"/>
              <a:gd name="connsiteY80" fmla="*/ 4338309 h 7396028"/>
              <a:gd name="connsiteX81" fmla="*/ 1242772 w 14352380"/>
              <a:gd name="connsiteY81" fmla="*/ 4080888 h 7396028"/>
              <a:gd name="connsiteX82" fmla="*/ 1198693 w 14352380"/>
              <a:gd name="connsiteY82" fmla="*/ 3909438 h 7396028"/>
              <a:gd name="connsiteX83" fmla="*/ 970093 w 14352380"/>
              <a:gd name="connsiteY83" fmla="*/ 3989448 h 7396028"/>
              <a:gd name="connsiteX84" fmla="*/ 766328 w 14352380"/>
              <a:gd name="connsiteY84" fmla="*/ 4131990 h 7396028"/>
              <a:gd name="connsiteX85" fmla="*/ 555808 w 14352380"/>
              <a:gd name="connsiteY85" fmla="*/ 4355688 h 7396028"/>
              <a:gd name="connsiteX86" fmla="*/ 785900 w 14352380"/>
              <a:gd name="connsiteY86" fmla="*/ 4017771 h 7396028"/>
              <a:gd name="connsiteX87" fmla="*/ 1130113 w 14352380"/>
              <a:gd name="connsiteY87" fmla="*/ 3817500 h 7396028"/>
              <a:gd name="connsiteX88" fmla="*/ 1278703 w 14352380"/>
              <a:gd name="connsiteY88" fmla="*/ 3726558 h 7396028"/>
              <a:gd name="connsiteX89" fmla="*/ 1269661 w 14352380"/>
              <a:gd name="connsiteY89" fmla="*/ 3390117 h 7396028"/>
              <a:gd name="connsiteX90" fmla="*/ 1309620 w 14352380"/>
              <a:gd name="connsiteY90" fmla="*/ 3169963 h 7396028"/>
              <a:gd name="connsiteX91" fmla="*/ 1393003 w 14352380"/>
              <a:gd name="connsiteY91" fmla="*/ 3052188 h 7396028"/>
              <a:gd name="connsiteX92" fmla="*/ 1080693 w 14352380"/>
              <a:gd name="connsiteY92" fmla="*/ 2984604 h 7396028"/>
              <a:gd name="connsiteX93" fmla="*/ 663453 w 14352380"/>
              <a:gd name="connsiteY93" fmla="*/ 3023360 h 7396028"/>
              <a:gd name="connsiteX94" fmla="*/ 235111 w 14352380"/>
              <a:gd name="connsiteY94" fmla="*/ 3217172 h 7396028"/>
              <a:gd name="connsiteX95" fmla="*/ 421453 w 14352380"/>
              <a:gd name="connsiteY95" fmla="*/ 3029328 h 7396028"/>
              <a:gd name="connsiteX96" fmla="*/ 627193 w 14352380"/>
              <a:gd name="connsiteY96" fmla="*/ 2926458 h 7396028"/>
              <a:gd name="connsiteX97" fmla="*/ 854480 w 14352380"/>
              <a:gd name="connsiteY97" fmla="*/ 2889178 h 7396028"/>
              <a:gd name="connsiteX98" fmla="*/ 1149272 w 14352380"/>
              <a:gd name="connsiteY98" fmla="*/ 2889676 h 7396028"/>
              <a:gd name="connsiteX99" fmla="*/ 1531894 w 14352380"/>
              <a:gd name="connsiteY99" fmla="*/ 2917507 h 7396028"/>
              <a:gd name="connsiteX100" fmla="*/ 1860559 w 14352380"/>
              <a:gd name="connsiteY100" fmla="*/ 2766431 h 7396028"/>
              <a:gd name="connsiteX101" fmla="*/ 1701613 w 14352380"/>
              <a:gd name="connsiteY101" fmla="*/ 2263518 h 7396028"/>
              <a:gd name="connsiteX102" fmla="*/ 1690183 w 14352380"/>
              <a:gd name="connsiteY102" fmla="*/ 1966338 h 7396028"/>
              <a:gd name="connsiteX103" fmla="*/ 1381991 w 14352380"/>
              <a:gd name="connsiteY103" fmla="*/ 1841604 h 7396028"/>
              <a:gd name="connsiteX104" fmla="*/ 1095823 w 14352380"/>
              <a:gd name="connsiteY104" fmla="*/ 1714878 h 7396028"/>
              <a:gd name="connsiteX105" fmla="*/ 746507 w 14352380"/>
              <a:gd name="connsiteY105" fmla="*/ 1626415 h 7396028"/>
              <a:gd name="connsiteX106" fmla="*/ 352873 w 14352380"/>
              <a:gd name="connsiteY106" fmla="*/ 1726308 h 7396028"/>
              <a:gd name="connsiteX107" fmla="*/ 113171 w 14352380"/>
              <a:gd name="connsiteY107" fmla="*/ 1763582 h 7396028"/>
              <a:gd name="connsiteX108" fmla="*/ 9973 w 14352380"/>
              <a:gd name="connsiteY108" fmla="*/ 1737738 h 7396028"/>
              <a:gd name="connsiteX109" fmla="*/ 348516 w 14352380"/>
              <a:gd name="connsiteY109" fmla="*/ 1643812 h 7396028"/>
              <a:gd name="connsiteX110" fmla="*/ 653097 w 14352380"/>
              <a:gd name="connsiteY110" fmla="*/ 1543920 h 7396028"/>
              <a:gd name="connsiteX111" fmla="*/ 1072963 w 14352380"/>
              <a:gd name="connsiteY111" fmla="*/ 1612008 h 7396028"/>
              <a:gd name="connsiteX112" fmla="*/ 1244413 w 14352380"/>
              <a:gd name="connsiteY112" fmla="*/ 1657728 h 7396028"/>
              <a:gd name="connsiteX113" fmla="*/ 1205766 w 14352380"/>
              <a:gd name="connsiteY113" fmla="*/ 1451988 h 7396028"/>
              <a:gd name="connsiteX114" fmla="*/ 1046313 w 14352380"/>
              <a:gd name="connsiteY114" fmla="*/ 815409 h 7396028"/>
              <a:gd name="connsiteX115" fmla="*/ 1221553 w 14352380"/>
              <a:gd name="connsiteY115" fmla="*/ 1211958 h 7396028"/>
              <a:gd name="connsiteX0" fmla="*/ 1221553 w 18227951"/>
              <a:gd name="connsiteY0" fmla="*/ 1211958 h 9173439"/>
              <a:gd name="connsiteX1" fmla="*/ 1343911 w 18227951"/>
              <a:gd name="connsiteY1" fmla="*/ 1559828 h 9173439"/>
              <a:gd name="connsiteX2" fmla="*/ 1553023 w 18227951"/>
              <a:gd name="connsiteY2" fmla="*/ 1657728 h 9173439"/>
              <a:gd name="connsiteX3" fmla="*/ 1907353 w 18227951"/>
              <a:gd name="connsiteY3" fmla="*/ 1680588 h 9173439"/>
              <a:gd name="connsiteX4" fmla="*/ 2021653 w 18227951"/>
              <a:gd name="connsiteY4" fmla="*/ 1543428 h 9173439"/>
              <a:gd name="connsiteX5" fmla="*/ 2124523 w 18227951"/>
              <a:gd name="connsiteY5" fmla="*/ 1291968 h 9173439"/>
              <a:gd name="connsiteX6" fmla="*/ 2124523 w 18227951"/>
              <a:gd name="connsiteY6" fmla="*/ 1120518 h 9173439"/>
              <a:gd name="connsiteX7" fmla="*/ 2068029 w 18227951"/>
              <a:gd name="connsiteY7" fmla="*/ 825325 h 9173439"/>
              <a:gd name="connsiteX8" fmla="*/ 2078803 w 18227951"/>
              <a:gd name="connsiteY8" fmla="*/ 777618 h 9173439"/>
              <a:gd name="connsiteX9" fmla="*/ 2170243 w 18227951"/>
              <a:gd name="connsiteY9" fmla="*/ 1086228 h 9173439"/>
              <a:gd name="connsiteX10" fmla="*/ 2215963 w 18227951"/>
              <a:gd name="connsiteY10" fmla="*/ 1269108 h 9173439"/>
              <a:gd name="connsiteX11" fmla="*/ 2284543 w 18227951"/>
              <a:gd name="connsiteY11" fmla="*/ 1303398 h 9173439"/>
              <a:gd name="connsiteX12" fmla="*/ 2330263 w 18227951"/>
              <a:gd name="connsiteY12" fmla="*/ 1166238 h 9173439"/>
              <a:gd name="connsiteX13" fmla="*/ 2467423 w 18227951"/>
              <a:gd name="connsiteY13" fmla="*/ 880488 h 9173439"/>
              <a:gd name="connsiteX14" fmla="*/ 2558863 w 18227951"/>
              <a:gd name="connsiteY14" fmla="*/ 640458 h 9173439"/>
              <a:gd name="connsiteX15" fmla="*/ 2616013 w 18227951"/>
              <a:gd name="connsiteY15" fmla="*/ 537588 h 9173439"/>
              <a:gd name="connsiteX16" fmla="*/ 2558863 w 18227951"/>
              <a:gd name="connsiteY16" fmla="*/ 789048 h 9173439"/>
              <a:gd name="connsiteX17" fmla="*/ 2444563 w 18227951"/>
              <a:gd name="connsiteY17" fmla="*/ 1097658 h 9173439"/>
              <a:gd name="connsiteX18" fmla="*/ 2375983 w 18227951"/>
              <a:gd name="connsiteY18" fmla="*/ 1406268 h 9173439"/>
              <a:gd name="connsiteX19" fmla="*/ 2558863 w 18227951"/>
              <a:gd name="connsiteY19" fmla="*/ 1577718 h 9173439"/>
              <a:gd name="connsiteX20" fmla="*/ 2878903 w 18227951"/>
              <a:gd name="connsiteY20" fmla="*/ 1657728 h 9173439"/>
              <a:gd name="connsiteX21" fmla="*/ 3187513 w 18227951"/>
              <a:gd name="connsiteY21" fmla="*/ 1657728 h 9173439"/>
              <a:gd name="connsiteX22" fmla="*/ 3370393 w 18227951"/>
              <a:gd name="connsiteY22" fmla="*/ 1566288 h 9173439"/>
              <a:gd name="connsiteX23" fmla="*/ 3488066 w 18227951"/>
              <a:gd name="connsiteY23" fmla="*/ 1246753 h 9173439"/>
              <a:gd name="connsiteX24" fmla="*/ 3495138 w 18227951"/>
              <a:gd name="connsiteY24" fmla="*/ 1115548 h 9173439"/>
              <a:gd name="connsiteX25" fmla="*/ 3493650 w 18227951"/>
              <a:gd name="connsiteY25" fmla="*/ 1063976 h 9173439"/>
              <a:gd name="connsiteX26" fmla="*/ 3450403 w 18227951"/>
              <a:gd name="connsiteY26" fmla="*/ 777618 h 9173439"/>
              <a:gd name="connsiteX27" fmla="*/ 3119893 w 18227951"/>
              <a:gd name="connsiteY27" fmla="*/ 321571 h 9173439"/>
              <a:gd name="connsiteX28" fmla="*/ 3497351 w 18227951"/>
              <a:gd name="connsiteY28" fmla="*/ 674883 h 9173439"/>
              <a:gd name="connsiteX29" fmla="*/ 3759013 w 18227951"/>
              <a:gd name="connsiteY29" fmla="*/ 571878 h 9173439"/>
              <a:gd name="connsiteX30" fmla="*/ 3999043 w 18227951"/>
              <a:gd name="connsiteY30" fmla="*/ 91818 h 9173439"/>
              <a:gd name="connsiteX31" fmla="*/ 4033333 w 18227951"/>
              <a:gd name="connsiteY31" fmla="*/ 11808 h 9173439"/>
              <a:gd name="connsiteX32" fmla="*/ 3984569 w 18227951"/>
              <a:gd name="connsiteY32" fmla="*/ 247366 h 9173439"/>
              <a:gd name="connsiteX33" fmla="*/ 3812791 w 18227951"/>
              <a:gd name="connsiteY33" fmla="*/ 647417 h 9173439"/>
              <a:gd name="connsiteX34" fmla="*/ 3592906 w 18227951"/>
              <a:gd name="connsiteY34" fmla="*/ 811408 h 9173439"/>
              <a:gd name="connsiteX35" fmla="*/ 3604425 w 18227951"/>
              <a:gd name="connsiteY35" fmla="*/ 999253 h 9173439"/>
              <a:gd name="connsiteX36" fmla="*/ 3872985 w 18227951"/>
              <a:gd name="connsiteY36" fmla="*/ 881976 h 9173439"/>
              <a:gd name="connsiteX37" fmla="*/ 4200754 w 18227951"/>
              <a:gd name="connsiteY37" fmla="*/ 774136 h 9173439"/>
              <a:gd name="connsiteX38" fmla="*/ 4064251 w 18227951"/>
              <a:gd name="connsiteY38" fmla="*/ 847195 h 9173439"/>
              <a:gd name="connsiteX39" fmla="*/ 3818880 w 18227951"/>
              <a:gd name="connsiteY39" fmla="*/ 991305 h 9173439"/>
              <a:gd name="connsiteX40" fmla="*/ 3658531 w 18227951"/>
              <a:gd name="connsiteY40" fmla="*/ 1093178 h 9173439"/>
              <a:gd name="connsiteX41" fmla="*/ 3622838 w 18227951"/>
              <a:gd name="connsiteY41" fmla="*/ 1221401 h 9173439"/>
              <a:gd name="connsiteX42" fmla="*/ 3577446 w 18227951"/>
              <a:gd name="connsiteY42" fmla="*/ 1500691 h 9173439"/>
              <a:gd name="connsiteX43" fmla="*/ 3461833 w 18227951"/>
              <a:gd name="connsiteY43" fmla="*/ 1726308 h 9173439"/>
              <a:gd name="connsiteX44" fmla="*/ 3278953 w 18227951"/>
              <a:gd name="connsiteY44" fmla="*/ 2034918 h 9173439"/>
              <a:gd name="connsiteX45" fmla="*/ 3288742 w 18227951"/>
              <a:gd name="connsiteY45" fmla="*/ 2273460 h 9173439"/>
              <a:gd name="connsiteX46" fmla="*/ 3434288 w 18227951"/>
              <a:gd name="connsiteY46" fmla="*/ 2417577 h 9173439"/>
              <a:gd name="connsiteX47" fmla="*/ 3781217 w 18227951"/>
              <a:gd name="connsiteY47" fmla="*/ 2618845 h 9173439"/>
              <a:gd name="connsiteX48" fmla="*/ 4079053 w 18227951"/>
              <a:gd name="connsiteY48" fmla="*/ 2777868 h 9173439"/>
              <a:gd name="connsiteX49" fmla="*/ 18227951 w 18227951"/>
              <a:gd name="connsiteY49" fmla="*/ 9173439 h 9173439"/>
              <a:gd name="connsiteX50" fmla="*/ 13992332 w 18227951"/>
              <a:gd name="connsiteY50" fmla="*/ 7396027 h 9173439"/>
              <a:gd name="connsiteX51" fmla="*/ 3944371 w 18227951"/>
              <a:gd name="connsiteY51" fmla="*/ 2976643 h 9173439"/>
              <a:gd name="connsiteX52" fmla="*/ 3460193 w 18227951"/>
              <a:gd name="connsiteY52" fmla="*/ 2852901 h 9173439"/>
              <a:gd name="connsiteX53" fmla="*/ 3217865 w 18227951"/>
              <a:gd name="connsiteY53" fmla="*/ 2829045 h 9173439"/>
              <a:gd name="connsiteX54" fmla="*/ 3025524 w 18227951"/>
              <a:gd name="connsiteY54" fmla="*/ 2858861 h 9173439"/>
              <a:gd name="connsiteX55" fmla="*/ 2832855 w 18227951"/>
              <a:gd name="connsiteY55" fmla="*/ 2930924 h 9173439"/>
              <a:gd name="connsiteX56" fmla="*/ 2820111 w 18227951"/>
              <a:gd name="connsiteY56" fmla="*/ 3026344 h 9173439"/>
              <a:gd name="connsiteX57" fmla="*/ 2959241 w 18227951"/>
              <a:gd name="connsiteY57" fmla="*/ 3167976 h 9173439"/>
              <a:gd name="connsiteX58" fmla="*/ 3176083 w 18227951"/>
              <a:gd name="connsiteY58" fmla="*/ 3269358 h 9173439"/>
              <a:gd name="connsiteX59" fmla="*/ 3388239 w 18227951"/>
              <a:gd name="connsiteY59" fmla="*/ 3442290 h 9173439"/>
              <a:gd name="connsiteX60" fmla="*/ 3212014 w 18227951"/>
              <a:gd name="connsiteY60" fmla="*/ 3336948 h 9173439"/>
              <a:gd name="connsiteX61" fmla="*/ 3004633 w 18227951"/>
              <a:gd name="connsiteY61" fmla="*/ 3276814 h 9173439"/>
              <a:gd name="connsiteX62" fmla="*/ 2771676 w 18227951"/>
              <a:gd name="connsiteY62" fmla="*/ 3166987 h 9173439"/>
              <a:gd name="connsiteX63" fmla="*/ 2638873 w 18227951"/>
              <a:gd name="connsiteY63" fmla="*/ 3097908 h 9173439"/>
              <a:gd name="connsiteX64" fmla="*/ 2570293 w 18227951"/>
              <a:gd name="connsiteY64" fmla="*/ 3109338 h 9173439"/>
              <a:gd name="connsiteX65" fmla="*/ 2525557 w 18227951"/>
              <a:gd name="connsiteY65" fmla="*/ 3326508 h 9173439"/>
              <a:gd name="connsiteX66" fmla="*/ 2584349 w 18227951"/>
              <a:gd name="connsiteY66" fmla="*/ 3577470 h 9173439"/>
              <a:gd name="connsiteX67" fmla="*/ 2663703 w 18227951"/>
              <a:gd name="connsiteY67" fmla="*/ 3996904 h 9173439"/>
              <a:gd name="connsiteX68" fmla="*/ 2633113 w 18227951"/>
              <a:gd name="connsiteY68" fmla="*/ 4192703 h 9173439"/>
              <a:gd name="connsiteX69" fmla="*/ 2539703 w 18227951"/>
              <a:gd name="connsiteY69" fmla="*/ 4455574 h 9173439"/>
              <a:gd name="connsiteX70" fmla="*/ 2595212 w 18227951"/>
              <a:gd name="connsiteY70" fmla="*/ 3945217 h 9173439"/>
              <a:gd name="connsiteX71" fmla="*/ 2481240 w 18227951"/>
              <a:gd name="connsiteY71" fmla="*/ 3566538 h 9173439"/>
              <a:gd name="connsiteX72" fmla="*/ 2307403 w 18227951"/>
              <a:gd name="connsiteY72" fmla="*/ 3166488 h 9173439"/>
              <a:gd name="connsiteX73" fmla="*/ 2261683 w 18227951"/>
              <a:gd name="connsiteY73" fmla="*/ 3063618 h 9173439"/>
              <a:gd name="connsiteX74" fmla="*/ 2078803 w 18227951"/>
              <a:gd name="connsiteY74" fmla="*/ 2949318 h 9173439"/>
              <a:gd name="connsiteX75" fmla="*/ 1824299 w 18227951"/>
              <a:gd name="connsiteY75" fmla="*/ 3002494 h 9173439"/>
              <a:gd name="connsiteX76" fmla="*/ 1412162 w 18227951"/>
              <a:gd name="connsiteY76" fmla="*/ 3235573 h 9173439"/>
              <a:gd name="connsiteX77" fmla="*/ 1381573 w 18227951"/>
              <a:gd name="connsiteY77" fmla="*/ 3680838 h 9173439"/>
              <a:gd name="connsiteX78" fmla="*/ 1340867 w 18227951"/>
              <a:gd name="connsiteY78" fmla="*/ 3980504 h 9173439"/>
              <a:gd name="connsiteX79" fmla="*/ 1197619 w 18227951"/>
              <a:gd name="connsiteY79" fmla="*/ 4738831 h 9173439"/>
              <a:gd name="connsiteX80" fmla="*/ 1220896 w 18227951"/>
              <a:gd name="connsiteY80" fmla="*/ 4338309 h 9173439"/>
              <a:gd name="connsiteX81" fmla="*/ 1242772 w 18227951"/>
              <a:gd name="connsiteY81" fmla="*/ 4080888 h 9173439"/>
              <a:gd name="connsiteX82" fmla="*/ 1198693 w 18227951"/>
              <a:gd name="connsiteY82" fmla="*/ 3909438 h 9173439"/>
              <a:gd name="connsiteX83" fmla="*/ 970093 w 18227951"/>
              <a:gd name="connsiteY83" fmla="*/ 3989448 h 9173439"/>
              <a:gd name="connsiteX84" fmla="*/ 766328 w 18227951"/>
              <a:gd name="connsiteY84" fmla="*/ 4131990 h 9173439"/>
              <a:gd name="connsiteX85" fmla="*/ 555808 w 18227951"/>
              <a:gd name="connsiteY85" fmla="*/ 4355688 h 9173439"/>
              <a:gd name="connsiteX86" fmla="*/ 785900 w 18227951"/>
              <a:gd name="connsiteY86" fmla="*/ 4017771 h 9173439"/>
              <a:gd name="connsiteX87" fmla="*/ 1130113 w 18227951"/>
              <a:gd name="connsiteY87" fmla="*/ 3817500 h 9173439"/>
              <a:gd name="connsiteX88" fmla="*/ 1278703 w 18227951"/>
              <a:gd name="connsiteY88" fmla="*/ 3726558 h 9173439"/>
              <a:gd name="connsiteX89" fmla="*/ 1269661 w 18227951"/>
              <a:gd name="connsiteY89" fmla="*/ 3390117 h 9173439"/>
              <a:gd name="connsiteX90" fmla="*/ 1309620 w 18227951"/>
              <a:gd name="connsiteY90" fmla="*/ 3169963 h 9173439"/>
              <a:gd name="connsiteX91" fmla="*/ 1393003 w 18227951"/>
              <a:gd name="connsiteY91" fmla="*/ 3052188 h 9173439"/>
              <a:gd name="connsiteX92" fmla="*/ 1080693 w 18227951"/>
              <a:gd name="connsiteY92" fmla="*/ 2984604 h 9173439"/>
              <a:gd name="connsiteX93" fmla="*/ 663453 w 18227951"/>
              <a:gd name="connsiteY93" fmla="*/ 3023360 h 9173439"/>
              <a:gd name="connsiteX94" fmla="*/ 235111 w 18227951"/>
              <a:gd name="connsiteY94" fmla="*/ 3217172 h 9173439"/>
              <a:gd name="connsiteX95" fmla="*/ 421453 w 18227951"/>
              <a:gd name="connsiteY95" fmla="*/ 3029328 h 9173439"/>
              <a:gd name="connsiteX96" fmla="*/ 627193 w 18227951"/>
              <a:gd name="connsiteY96" fmla="*/ 2926458 h 9173439"/>
              <a:gd name="connsiteX97" fmla="*/ 854480 w 18227951"/>
              <a:gd name="connsiteY97" fmla="*/ 2889178 h 9173439"/>
              <a:gd name="connsiteX98" fmla="*/ 1149272 w 18227951"/>
              <a:gd name="connsiteY98" fmla="*/ 2889676 h 9173439"/>
              <a:gd name="connsiteX99" fmla="*/ 1531894 w 18227951"/>
              <a:gd name="connsiteY99" fmla="*/ 2917507 h 9173439"/>
              <a:gd name="connsiteX100" fmla="*/ 1860559 w 18227951"/>
              <a:gd name="connsiteY100" fmla="*/ 2766431 h 9173439"/>
              <a:gd name="connsiteX101" fmla="*/ 1701613 w 18227951"/>
              <a:gd name="connsiteY101" fmla="*/ 2263518 h 9173439"/>
              <a:gd name="connsiteX102" fmla="*/ 1690183 w 18227951"/>
              <a:gd name="connsiteY102" fmla="*/ 1966338 h 9173439"/>
              <a:gd name="connsiteX103" fmla="*/ 1381991 w 18227951"/>
              <a:gd name="connsiteY103" fmla="*/ 1841604 h 9173439"/>
              <a:gd name="connsiteX104" fmla="*/ 1095823 w 18227951"/>
              <a:gd name="connsiteY104" fmla="*/ 1714878 h 9173439"/>
              <a:gd name="connsiteX105" fmla="*/ 746507 w 18227951"/>
              <a:gd name="connsiteY105" fmla="*/ 1626415 h 9173439"/>
              <a:gd name="connsiteX106" fmla="*/ 352873 w 18227951"/>
              <a:gd name="connsiteY106" fmla="*/ 1726308 h 9173439"/>
              <a:gd name="connsiteX107" fmla="*/ 113171 w 18227951"/>
              <a:gd name="connsiteY107" fmla="*/ 1763582 h 9173439"/>
              <a:gd name="connsiteX108" fmla="*/ 9973 w 18227951"/>
              <a:gd name="connsiteY108" fmla="*/ 1737738 h 9173439"/>
              <a:gd name="connsiteX109" fmla="*/ 348516 w 18227951"/>
              <a:gd name="connsiteY109" fmla="*/ 1643812 h 9173439"/>
              <a:gd name="connsiteX110" fmla="*/ 653097 w 18227951"/>
              <a:gd name="connsiteY110" fmla="*/ 1543920 h 9173439"/>
              <a:gd name="connsiteX111" fmla="*/ 1072963 w 18227951"/>
              <a:gd name="connsiteY111" fmla="*/ 1612008 h 9173439"/>
              <a:gd name="connsiteX112" fmla="*/ 1244413 w 18227951"/>
              <a:gd name="connsiteY112" fmla="*/ 1657728 h 9173439"/>
              <a:gd name="connsiteX113" fmla="*/ 1205766 w 18227951"/>
              <a:gd name="connsiteY113" fmla="*/ 1451988 h 9173439"/>
              <a:gd name="connsiteX114" fmla="*/ 1046313 w 18227951"/>
              <a:gd name="connsiteY114" fmla="*/ 815409 h 9173439"/>
              <a:gd name="connsiteX115" fmla="*/ 1221553 w 18227951"/>
              <a:gd name="connsiteY115" fmla="*/ 1211958 h 9173439"/>
              <a:gd name="connsiteX0" fmla="*/ 1221553 w 19234678"/>
              <a:gd name="connsiteY0" fmla="*/ 1211958 h 9708619"/>
              <a:gd name="connsiteX1" fmla="*/ 1343911 w 19234678"/>
              <a:gd name="connsiteY1" fmla="*/ 1559828 h 9708619"/>
              <a:gd name="connsiteX2" fmla="*/ 1553023 w 19234678"/>
              <a:gd name="connsiteY2" fmla="*/ 1657728 h 9708619"/>
              <a:gd name="connsiteX3" fmla="*/ 1907353 w 19234678"/>
              <a:gd name="connsiteY3" fmla="*/ 1680588 h 9708619"/>
              <a:gd name="connsiteX4" fmla="*/ 2021653 w 19234678"/>
              <a:gd name="connsiteY4" fmla="*/ 1543428 h 9708619"/>
              <a:gd name="connsiteX5" fmla="*/ 2124523 w 19234678"/>
              <a:gd name="connsiteY5" fmla="*/ 1291968 h 9708619"/>
              <a:gd name="connsiteX6" fmla="*/ 2124523 w 19234678"/>
              <a:gd name="connsiteY6" fmla="*/ 1120518 h 9708619"/>
              <a:gd name="connsiteX7" fmla="*/ 2068029 w 19234678"/>
              <a:gd name="connsiteY7" fmla="*/ 825325 h 9708619"/>
              <a:gd name="connsiteX8" fmla="*/ 2078803 w 19234678"/>
              <a:gd name="connsiteY8" fmla="*/ 777618 h 9708619"/>
              <a:gd name="connsiteX9" fmla="*/ 2170243 w 19234678"/>
              <a:gd name="connsiteY9" fmla="*/ 1086228 h 9708619"/>
              <a:gd name="connsiteX10" fmla="*/ 2215963 w 19234678"/>
              <a:gd name="connsiteY10" fmla="*/ 1269108 h 9708619"/>
              <a:gd name="connsiteX11" fmla="*/ 2284543 w 19234678"/>
              <a:gd name="connsiteY11" fmla="*/ 1303398 h 9708619"/>
              <a:gd name="connsiteX12" fmla="*/ 2330263 w 19234678"/>
              <a:gd name="connsiteY12" fmla="*/ 1166238 h 9708619"/>
              <a:gd name="connsiteX13" fmla="*/ 2467423 w 19234678"/>
              <a:gd name="connsiteY13" fmla="*/ 880488 h 9708619"/>
              <a:gd name="connsiteX14" fmla="*/ 2558863 w 19234678"/>
              <a:gd name="connsiteY14" fmla="*/ 640458 h 9708619"/>
              <a:gd name="connsiteX15" fmla="*/ 2616013 w 19234678"/>
              <a:gd name="connsiteY15" fmla="*/ 537588 h 9708619"/>
              <a:gd name="connsiteX16" fmla="*/ 2558863 w 19234678"/>
              <a:gd name="connsiteY16" fmla="*/ 789048 h 9708619"/>
              <a:gd name="connsiteX17" fmla="*/ 2444563 w 19234678"/>
              <a:gd name="connsiteY17" fmla="*/ 1097658 h 9708619"/>
              <a:gd name="connsiteX18" fmla="*/ 2375983 w 19234678"/>
              <a:gd name="connsiteY18" fmla="*/ 1406268 h 9708619"/>
              <a:gd name="connsiteX19" fmla="*/ 2558863 w 19234678"/>
              <a:gd name="connsiteY19" fmla="*/ 1577718 h 9708619"/>
              <a:gd name="connsiteX20" fmla="*/ 2878903 w 19234678"/>
              <a:gd name="connsiteY20" fmla="*/ 1657728 h 9708619"/>
              <a:gd name="connsiteX21" fmla="*/ 3187513 w 19234678"/>
              <a:gd name="connsiteY21" fmla="*/ 1657728 h 9708619"/>
              <a:gd name="connsiteX22" fmla="*/ 3370393 w 19234678"/>
              <a:gd name="connsiteY22" fmla="*/ 1566288 h 9708619"/>
              <a:gd name="connsiteX23" fmla="*/ 3488066 w 19234678"/>
              <a:gd name="connsiteY23" fmla="*/ 1246753 h 9708619"/>
              <a:gd name="connsiteX24" fmla="*/ 3495138 w 19234678"/>
              <a:gd name="connsiteY24" fmla="*/ 1115548 h 9708619"/>
              <a:gd name="connsiteX25" fmla="*/ 3493650 w 19234678"/>
              <a:gd name="connsiteY25" fmla="*/ 1063976 h 9708619"/>
              <a:gd name="connsiteX26" fmla="*/ 3450403 w 19234678"/>
              <a:gd name="connsiteY26" fmla="*/ 777618 h 9708619"/>
              <a:gd name="connsiteX27" fmla="*/ 3119893 w 19234678"/>
              <a:gd name="connsiteY27" fmla="*/ 321571 h 9708619"/>
              <a:gd name="connsiteX28" fmla="*/ 3497351 w 19234678"/>
              <a:gd name="connsiteY28" fmla="*/ 674883 h 9708619"/>
              <a:gd name="connsiteX29" fmla="*/ 3759013 w 19234678"/>
              <a:gd name="connsiteY29" fmla="*/ 571878 h 9708619"/>
              <a:gd name="connsiteX30" fmla="*/ 3999043 w 19234678"/>
              <a:gd name="connsiteY30" fmla="*/ 91818 h 9708619"/>
              <a:gd name="connsiteX31" fmla="*/ 4033333 w 19234678"/>
              <a:gd name="connsiteY31" fmla="*/ 11808 h 9708619"/>
              <a:gd name="connsiteX32" fmla="*/ 3984569 w 19234678"/>
              <a:gd name="connsiteY32" fmla="*/ 247366 h 9708619"/>
              <a:gd name="connsiteX33" fmla="*/ 3812791 w 19234678"/>
              <a:gd name="connsiteY33" fmla="*/ 647417 h 9708619"/>
              <a:gd name="connsiteX34" fmla="*/ 3592906 w 19234678"/>
              <a:gd name="connsiteY34" fmla="*/ 811408 h 9708619"/>
              <a:gd name="connsiteX35" fmla="*/ 3604425 w 19234678"/>
              <a:gd name="connsiteY35" fmla="*/ 999253 h 9708619"/>
              <a:gd name="connsiteX36" fmla="*/ 3872985 w 19234678"/>
              <a:gd name="connsiteY36" fmla="*/ 881976 h 9708619"/>
              <a:gd name="connsiteX37" fmla="*/ 4200754 w 19234678"/>
              <a:gd name="connsiteY37" fmla="*/ 774136 h 9708619"/>
              <a:gd name="connsiteX38" fmla="*/ 4064251 w 19234678"/>
              <a:gd name="connsiteY38" fmla="*/ 847195 h 9708619"/>
              <a:gd name="connsiteX39" fmla="*/ 3818880 w 19234678"/>
              <a:gd name="connsiteY39" fmla="*/ 991305 h 9708619"/>
              <a:gd name="connsiteX40" fmla="*/ 3658531 w 19234678"/>
              <a:gd name="connsiteY40" fmla="*/ 1093178 h 9708619"/>
              <a:gd name="connsiteX41" fmla="*/ 3622838 w 19234678"/>
              <a:gd name="connsiteY41" fmla="*/ 1221401 h 9708619"/>
              <a:gd name="connsiteX42" fmla="*/ 3577446 w 19234678"/>
              <a:gd name="connsiteY42" fmla="*/ 1500691 h 9708619"/>
              <a:gd name="connsiteX43" fmla="*/ 3461833 w 19234678"/>
              <a:gd name="connsiteY43" fmla="*/ 1726308 h 9708619"/>
              <a:gd name="connsiteX44" fmla="*/ 3278953 w 19234678"/>
              <a:gd name="connsiteY44" fmla="*/ 2034918 h 9708619"/>
              <a:gd name="connsiteX45" fmla="*/ 3288742 w 19234678"/>
              <a:gd name="connsiteY45" fmla="*/ 2273460 h 9708619"/>
              <a:gd name="connsiteX46" fmla="*/ 3434288 w 19234678"/>
              <a:gd name="connsiteY46" fmla="*/ 2417577 h 9708619"/>
              <a:gd name="connsiteX47" fmla="*/ 3781217 w 19234678"/>
              <a:gd name="connsiteY47" fmla="*/ 2618845 h 9708619"/>
              <a:gd name="connsiteX48" fmla="*/ 4079053 w 19234678"/>
              <a:gd name="connsiteY48" fmla="*/ 2777868 h 9708619"/>
              <a:gd name="connsiteX49" fmla="*/ 18227951 w 19234678"/>
              <a:gd name="connsiteY49" fmla="*/ 9173439 h 9708619"/>
              <a:gd name="connsiteX50" fmla="*/ 18064964 w 19234678"/>
              <a:gd name="connsiteY50" fmla="*/ 9394536 h 9708619"/>
              <a:gd name="connsiteX51" fmla="*/ 3944371 w 19234678"/>
              <a:gd name="connsiteY51" fmla="*/ 2976643 h 9708619"/>
              <a:gd name="connsiteX52" fmla="*/ 3460193 w 19234678"/>
              <a:gd name="connsiteY52" fmla="*/ 2852901 h 9708619"/>
              <a:gd name="connsiteX53" fmla="*/ 3217865 w 19234678"/>
              <a:gd name="connsiteY53" fmla="*/ 2829045 h 9708619"/>
              <a:gd name="connsiteX54" fmla="*/ 3025524 w 19234678"/>
              <a:gd name="connsiteY54" fmla="*/ 2858861 h 9708619"/>
              <a:gd name="connsiteX55" fmla="*/ 2832855 w 19234678"/>
              <a:gd name="connsiteY55" fmla="*/ 2930924 h 9708619"/>
              <a:gd name="connsiteX56" fmla="*/ 2820111 w 19234678"/>
              <a:gd name="connsiteY56" fmla="*/ 3026344 h 9708619"/>
              <a:gd name="connsiteX57" fmla="*/ 2959241 w 19234678"/>
              <a:gd name="connsiteY57" fmla="*/ 3167976 h 9708619"/>
              <a:gd name="connsiteX58" fmla="*/ 3176083 w 19234678"/>
              <a:gd name="connsiteY58" fmla="*/ 3269358 h 9708619"/>
              <a:gd name="connsiteX59" fmla="*/ 3388239 w 19234678"/>
              <a:gd name="connsiteY59" fmla="*/ 3442290 h 9708619"/>
              <a:gd name="connsiteX60" fmla="*/ 3212014 w 19234678"/>
              <a:gd name="connsiteY60" fmla="*/ 3336948 h 9708619"/>
              <a:gd name="connsiteX61" fmla="*/ 3004633 w 19234678"/>
              <a:gd name="connsiteY61" fmla="*/ 3276814 h 9708619"/>
              <a:gd name="connsiteX62" fmla="*/ 2771676 w 19234678"/>
              <a:gd name="connsiteY62" fmla="*/ 3166987 h 9708619"/>
              <a:gd name="connsiteX63" fmla="*/ 2638873 w 19234678"/>
              <a:gd name="connsiteY63" fmla="*/ 3097908 h 9708619"/>
              <a:gd name="connsiteX64" fmla="*/ 2570293 w 19234678"/>
              <a:gd name="connsiteY64" fmla="*/ 3109338 h 9708619"/>
              <a:gd name="connsiteX65" fmla="*/ 2525557 w 19234678"/>
              <a:gd name="connsiteY65" fmla="*/ 3326508 h 9708619"/>
              <a:gd name="connsiteX66" fmla="*/ 2584349 w 19234678"/>
              <a:gd name="connsiteY66" fmla="*/ 3577470 h 9708619"/>
              <a:gd name="connsiteX67" fmla="*/ 2663703 w 19234678"/>
              <a:gd name="connsiteY67" fmla="*/ 3996904 h 9708619"/>
              <a:gd name="connsiteX68" fmla="*/ 2633113 w 19234678"/>
              <a:gd name="connsiteY68" fmla="*/ 4192703 h 9708619"/>
              <a:gd name="connsiteX69" fmla="*/ 2539703 w 19234678"/>
              <a:gd name="connsiteY69" fmla="*/ 4455574 h 9708619"/>
              <a:gd name="connsiteX70" fmla="*/ 2595212 w 19234678"/>
              <a:gd name="connsiteY70" fmla="*/ 3945217 h 9708619"/>
              <a:gd name="connsiteX71" fmla="*/ 2481240 w 19234678"/>
              <a:gd name="connsiteY71" fmla="*/ 3566538 h 9708619"/>
              <a:gd name="connsiteX72" fmla="*/ 2307403 w 19234678"/>
              <a:gd name="connsiteY72" fmla="*/ 3166488 h 9708619"/>
              <a:gd name="connsiteX73" fmla="*/ 2261683 w 19234678"/>
              <a:gd name="connsiteY73" fmla="*/ 3063618 h 9708619"/>
              <a:gd name="connsiteX74" fmla="*/ 2078803 w 19234678"/>
              <a:gd name="connsiteY74" fmla="*/ 2949318 h 9708619"/>
              <a:gd name="connsiteX75" fmla="*/ 1824299 w 19234678"/>
              <a:gd name="connsiteY75" fmla="*/ 3002494 h 9708619"/>
              <a:gd name="connsiteX76" fmla="*/ 1412162 w 19234678"/>
              <a:gd name="connsiteY76" fmla="*/ 3235573 h 9708619"/>
              <a:gd name="connsiteX77" fmla="*/ 1381573 w 19234678"/>
              <a:gd name="connsiteY77" fmla="*/ 3680838 h 9708619"/>
              <a:gd name="connsiteX78" fmla="*/ 1340867 w 19234678"/>
              <a:gd name="connsiteY78" fmla="*/ 3980504 h 9708619"/>
              <a:gd name="connsiteX79" fmla="*/ 1197619 w 19234678"/>
              <a:gd name="connsiteY79" fmla="*/ 4738831 h 9708619"/>
              <a:gd name="connsiteX80" fmla="*/ 1220896 w 19234678"/>
              <a:gd name="connsiteY80" fmla="*/ 4338309 h 9708619"/>
              <a:gd name="connsiteX81" fmla="*/ 1242772 w 19234678"/>
              <a:gd name="connsiteY81" fmla="*/ 4080888 h 9708619"/>
              <a:gd name="connsiteX82" fmla="*/ 1198693 w 19234678"/>
              <a:gd name="connsiteY82" fmla="*/ 3909438 h 9708619"/>
              <a:gd name="connsiteX83" fmla="*/ 970093 w 19234678"/>
              <a:gd name="connsiteY83" fmla="*/ 3989448 h 9708619"/>
              <a:gd name="connsiteX84" fmla="*/ 766328 w 19234678"/>
              <a:gd name="connsiteY84" fmla="*/ 4131990 h 9708619"/>
              <a:gd name="connsiteX85" fmla="*/ 555808 w 19234678"/>
              <a:gd name="connsiteY85" fmla="*/ 4355688 h 9708619"/>
              <a:gd name="connsiteX86" fmla="*/ 785900 w 19234678"/>
              <a:gd name="connsiteY86" fmla="*/ 4017771 h 9708619"/>
              <a:gd name="connsiteX87" fmla="*/ 1130113 w 19234678"/>
              <a:gd name="connsiteY87" fmla="*/ 3817500 h 9708619"/>
              <a:gd name="connsiteX88" fmla="*/ 1278703 w 19234678"/>
              <a:gd name="connsiteY88" fmla="*/ 3726558 h 9708619"/>
              <a:gd name="connsiteX89" fmla="*/ 1269661 w 19234678"/>
              <a:gd name="connsiteY89" fmla="*/ 3390117 h 9708619"/>
              <a:gd name="connsiteX90" fmla="*/ 1309620 w 19234678"/>
              <a:gd name="connsiteY90" fmla="*/ 3169963 h 9708619"/>
              <a:gd name="connsiteX91" fmla="*/ 1393003 w 19234678"/>
              <a:gd name="connsiteY91" fmla="*/ 3052188 h 9708619"/>
              <a:gd name="connsiteX92" fmla="*/ 1080693 w 19234678"/>
              <a:gd name="connsiteY92" fmla="*/ 2984604 h 9708619"/>
              <a:gd name="connsiteX93" fmla="*/ 663453 w 19234678"/>
              <a:gd name="connsiteY93" fmla="*/ 3023360 h 9708619"/>
              <a:gd name="connsiteX94" fmla="*/ 235111 w 19234678"/>
              <a:gd name="connsiteY94" fmla="*/ 3217172 h 9708619"/>
              <a:gd name="connsiteX95" fmla="*/ 421453 w 19234678"/>
              <a:gd name="connsiteY95" fmla="*/ 3029328 h 9708619"/>
              <a:gd name="connsiteX96" fmla="*/ 627193 w 19234678"/>
              <a:gd name="connsiteY96" fmla="*/ 2926458 h 9708619"/>
              <a:gd name="connsiteX97" fmla="*/ 854480 w 19234678"/>
              <a:gd name="connsiteY97" fmla="*/ 2889178 h 9708619"/>
              <a:gd name="connsiteX98" fmla="*/ 1149272 w 19234678"/>
              <a:gd name="connsiteY98" fmla="*/ 2889676 h 9708619"/>
              <a:gd name="connsiteX99" fmla="*/ 1531894 w 19234678"/>
              <a:gd name="connsiteY99" fmla="*/ 2917507 h 9708619"/>
              <a:gd name="connsiteX100" fmla="*/ 1860559 w 19234678"/>
              <a:gd name="connsiteY100" fmla="*/ 2766431 h 9708619"/>
              <a:gd name="connsiteX101" fmla="*/ 1701613 w 19234678"/>
              <a:gd name="connsiteY101" fmla="*/ 2263518 h 9708619"/>
              <a:gd name="connsiteX102" fmla="*/ 1690183 w 19234678"/>
              <a:gd name="connsiteY102" fmla="*/ 1966338 h 9708619"/>
              <a:gd name="connsiteX103" fmla="*/ 1381991 w 19234678"/>
              <a:gd name="connsiteY103" fmla="*/ 1841604 h 9708619"/>
              <a:gd name="connsiteX104" fmla="*/ 1095823 w 19234678"/>
              <a:gd name="connsiteY104" fmla="*/ 1714878 h 9708619"/>
              <a:gd name="connsiteX105" fmla="*/ 746507 w 19234678"/>
              <a:gd name="connsiteY105" fmla="*/ 1626415 h 9708619"/>
              <a:gd name="connsiteX106" fmla="*/ 352873 w 19234678"/>
              <a:gd name="connsiteY106" fmla="*/ 1726308 h 9708619"/>
              <a:gd name="connsiteX107" fmla="*/ 113171 w 19234678"/>
              <a:gd name="connsiteY107" fmla="*/ 1763582 h 9708619"/>
              <a:gd name="connsiteX108" fmla="*/ 9973 w 19234678"/>
              <a:gd name="connsiteY108" fmla="*/ 1737738 h 9708619"/>
              <a:gd name="connsiteX109" fmla="*/ 348516 w 19234678"/>
              <a:gd name="connsiteY109" fmla="*/ 1643812 h 9708619"/>
              <a:gd name="connsiteX110" fmla="*/ 653097 w 19234678"/>
              <a:gd name="connsiteY110" fmla="*/ 1543920 h 9708619"/>
              <a:gd name="connsiteX111" fmla="*/ 1072963 w 19234678"/>
              <a:gd name="connsiteY111" fmla="*/ 1612008 h 9708619"/>
              <a:gd name="connsiteX112" fmla="*/ 1244413 w 19234678"/>
              <a:gd name="connsiteY112" fmla="*/ 1657728 h 9708619"/>
              <a:gd name="connsiteX113" fmla="*/ 1205766 w 19234678"/>
              <a:gd name="connsiteY113" fmla="*/ 1451988 h 9708619"/>
              <a:gd name="connsiteX114" fmla="*/ 1046313 w 19234678"/>
              <a:gd name="connsiteY114" fmla="*/ 815409 h 9708619"/>
              <a:gd name="connsiteX115" fmla="*/ 1221553 w 19234678"/>
              <a:gd name="connsiteY115" fmla="*/ 1211958 h 9708619"/>
              <a:gd name="connsiteX0" fmla="*/ 1221553 w 19048999"/>
              <a:gd name="connsiteY0" fmla="*/ 1211958 h 9628343"/>
              <a:gd name="connsiteX1" fmla="*/ 1343911 w 19048999"/>
              <a:gd name="connsiteY1" fmla="*/ 1559828 h 9628343"/>
              <a:gd name="connsiteX2" fmla="*/ 1553023 w 19048999"/>
              <a:gd name="connsiteY2" fmla="*/ 1657728 h 9628343"/>
              <a:gd name="connsiteX3" fmla="*/ 1907353 w 19048999"/>
              <a:gd name="connsiteY3" fmla="*/ 1680588 h 9628343"/>
              <a:gd name="connsiteX4" fmla="*/ 2021653 w 19048999"/>
              <a:gd name="connsiteY4" fmla="*/ 1543428 h 9628343"/>
              <a:gd name="connsiteX5" fmla="*/ 2124523 w 19048999"/>
              <a:gd name="connsiteY5" fmla="*/ 1291968 h 9628343"/>
              <a:gd name="connsiteX6" fmla="*/ 2124523 w 19048999"/>
              <a:gd name="connsiteY6" fmla="*/ 1120518 h 9628343"/>
              <a:gd name="connsiteX7" fmla="*/ 2068029 w 19048999"/>
              <a:gd name="connsiteY7" fmla="*/ 825325 h 9628343"/>
              <a:gd name="connsiteX8" fmla="*/ 2078803 w 19048999"/>
              <a:gd name="connsiteY8" fmla="*/ 777618 h 9628343"/>
              <a:gd name="connsiteX9" fmla="*/ 2170243 w 19048999"/>
              <a:gd name="connsiteY9" fmla="*/ 1086228 h 9628343"/>
              <a:gd name="connsiteX10" fmla="*/ 2215963 w 19048999"/>
              <a:gd name="connsiteY10" fmla="*/ 1269108 h 9628343"/>
              <a:gd name="connsiteX11" fmla="*/ 2284543 w 19048999"/>
              <a:gd name="connsiteY11" fmla="*/ 1303398 h 9628343"/>
              <a:gd name="connsiteX12" fmla="*/ 2330263 w 19048999"/>
              <a:gd name="connsiteY12" fmla="*/ 1166238 h 9628343"/>
              <a:gd name="connsiteX13" fmla="*/ 2467423 w 19048999"/>
              <a:gd name="connsiteY13" fmla="*/ 880488 h 9628343"/>
              <a:gd name="connsiteX14" fmla="*/ 2558863 w 19048999"/>
              <a:gd name="connsiteY14" fmla="*/ 640458 h 9628343"/>
              <a:gd name="connsiteX15" fmla="*/ 2616013 w 19048999"/>
              <a:gd name="connsiteY15" fmla="*/ 537588 h 9628343"/>
              <a:gd name="connsiteX16" fmla="*/ 2558863 w 19048999"/>
              <a:gd name="connsiteY16" fmla="*/ 789048 h 9628343"/>
              <a:gd name="connsiteX17" fmla="*/ 2444563 w 19048999"/>
              <a:gd name="connsiteY17" fmla="*/ 1097658 h 9628343"/>
              <a:gd name="connsiteX18" fmla="*/ 2375983 w 19048999"/>
              <a:gd name="connsiteY18" fmla="*/ 1406268 h 9628343"/>
              <a:gd name="connsiteX19" fmla="*/ 2558863 w 19048999"/>
              <a:gd name="connsiteY19" fmla="*/ 1577718 h 9628343"/>
              <a:gd name="connsiteX20" fmla="*/ 2878903 w 19048999"/>
              <a:gd name="connsiteY20" fmla="*/ 1657728 h 9628343"/>
              <a:gd name="connsiteX21" fmla="*/ 3187513 w 19048999"/>
              <a:gd name="connsiteY21" fmla="*/ 1657728 h 9628343"/>
              <a:gd name="connsiteX22" fmla="*/ 3370393 w 19048999"/>
              <a:gd name="connsiteY22" fmla="*/ 1566288 h 9628343"/>
              <a:gd name="connsiteX23" fmla="*/ 3488066 w 19048999"/>
              <a:gd name="connsiteY23" fmla="*/ 1246753 h 9628343"/>
              <a:gd name="connsiteX24" fmla="*/ 3495138 w 19048999"/>
              <a:gd name="connsiteY24" fmla="*/ 1115548 h 9628343"/>
              <a:gd name="connsiteX25" fmla="*/ 3493650 w 19048999"/>
              <a:gd name="connsiteY25" fmla="*/ 1063976 h 9628343"/>
              <a:gd name="connsiteX26" fmla="*/ 3450403 w 19048999"/>
              <a:gd name="connsiteY26" fmla="*/ 777618 h 9628343"/>
              <a:gd name="connsiteX27" fmla="*/ 3119893 w 19048999"/>
              <a:gd name="connsiteY27" fmla="*/ 321571 h 9628343"/>
              <a:gd name="connsiteX28" fmla="*/ 3497351 w 19048999"/>
              <a:gd name="connsiteY28" fmla="*/ 674883 h 9628343"/>
              <a:gd name="connsiteX29" fmla="*/ 3759013 w 19048999"/>
              <a:gd name="connsiteY29" fmla="*/ 571878 h 9628343"/>
              <a:gd name="connsiteX30" fmla="*/ 3999043 w 19048999"/>
              <a:gd name="connsiteY30" fmla="*/ 91818 h 9628343"/>
              <a:gd name="connsiteX31" fmla="*/ 4033333 w 19048999"/>
              <a:gd name="connsiteY31" fmla="*/ 11808 h 9628343"/>
              <a:gd name="connsiteX32" fmla="*/ 3984569 w 19048999"/>
              <a:gd name="connsiteY32" fmla="*/ 247366 h 9628343"/>
              <a:gd name="connsiteX33" fmla="*/ 3812791 w 19048999"/>
              <a:gd name="connsiteY33" fmla="*/ 647417 h 9628343"/>
              <a:gd name="connsiteX34" fmla="*/ 3592906 w 19048999"/>
              <a:gd name="connsiteY34" fmla="*/ 811408 h 9628343"/>
              <a:gd name="connsiteX35" fmla="*/ 3604425 w 19048999"/>
              <a:gd name="connsiteY35" fmla="*/ 999253 h 9628343"/>
              <a:gd name="connsiteX36" fmla="*/ 3872985 w 19048999"/>
              <a:gd name="connsiteY36" fmla="*/ 881976 h 9628343"/>
              <a:gd name="connsiteX37" fmla="*/ 4200754 w 19048999"/>
              <a:gd name="connsiteY37" fmla="*/ 774136 h 9628343"/>
              <a:gd name="connsiteX38" fmla="*/ 4064251 w 19048999"/>
              <a:gd name="connsiteY38" fmla="*/ 847195 h 9628343"/>
              <a:gd name="connsiteX39" fmla="*/ 3818880 w 19048999"/>
              <a:gd name="connsiteY39" fmla="*/ 991305 h 9628343"/>
              <a:gd name="connsiteX40" fmla="*/ 3658531 w 19048999"/>
              <a:gd name="connsiteY40" fmla="*/ 1093178 h 9628343"/>
              <a:gd name="connsiteX41" fmla="*/ 3622838 w 19048999"/>
              <a:gd name="connsiteY41" fmla="*/ 1221401 h 9628343"/>
              <a:gd name="connsiteX42" fmla="*/ 3577446 w 19048999"/>
              <a:gd name="connsiteY42" fmla="*/ 1500691 h 9628343"/>
              <a:gd name="connsiteX43" fmla="*/ 3461833 w 19048999"/>
              <a:gd name="connsiteY43" fmla="*/ 1726308 h 9628343"/>
              <a:gd name="connsiteX44" fmla="*/ 3278953 w 19048999"/>
              <a:gd name="connsiteY44" fmla="*/ 2034918 h 9628343"/>
              <a:gd name="connsiteX45" fmla="*/ 3288742 w 19048999"/>
              <a:gd name="connsiteY45" fmla="*/ 2273460 h 9628343"/>
              <a:gd name="connsiteX46" fmla="*/ 3434288 w 19048999"/>
              <a:gd name="connsiteY46" fmla="*/ 2417577 h 9628343"/>
              <a:gd name="connsiteX47" fmla="*/ 3781217 w 19048999"/>
              <a:gd name="connsiteY47" fmla="*/ 2618845 h 9628343"/>
              <a:gd name="connsiteX48" fmla="*/ 6588323 w 19048999"/>
              <a:gd name="connsiteY48" fmla="*/ 3874193 h 9628343"/>
              <a:gd name="connsiteX49" fmla="*/ 18227951 w 19048999"/>
              <a:gd name="connsiteY49" fmla="*/ 9173439 h 9628343"/>
              <a:gd name="connsiteX50" fmla="*/ 18064964 w 19048999"/>
              <a:gd name="connsiteY50" fmla="*/ 9394536 h 9628343"/>
              <a:gd name="connsiteX51" fmla="*/ 3944371 w 19048999"/>
              <a:gd name="connsiteY51" fmla="*/ 2976643 h 9628343"/>
              <a:gd name="connsiteX52" fmla="*/ 3460193 w 19048999"/>
              <a:gd name="connsiteY52" fmla="*/ 2852901 h 9628343"/>
              <a:gd name="connsiteX53" fmla="*/ 3217865 w 19048999"/>
              <a:gd name="connsiteY53" fmla="*/ 2829045 h 9628343"/>
              <a:gd name="connsiteX54" fmla="*/ 3025524 w 19048999"/>
              <a:gd name="connsiteY54" fmla="*/ 2858861 h 9628343"/>
              <a:gd name="connsiteX55" fmla="*/ 2832855 w 19048999"/>
              <a:gd name="connsiteY55" fmla="*/ 2930924 h 9628343"/>
              <a:gd name="connsiteX56" fmla="*/ 2820111 w 19048999"/>
              <a:gd name="connsiteY56" fmla="*/ 3026344 h 9628343"/>
              <a:gd name="connsiteX57" fmla="*/ 2959241 w 19048999"/>
              <a:gd name="connsiteY57" fmla="*/ 3167976 h 9628343"/>
              <a:gd name="connsiteX58" fmla="*/ 3176083 w 19048999"/>
              <a:gd name="connsiteY58" fmla="*/ 3269358 h 9628343"/>
              <a:gd name="connsiteX59" fmla="*/ 3388239 w 19048999"/>
              <a:gd name="connsiteY59" fmla="*/ 3442290 h 9628343"/>
              <a:gd name="connsiteX60" fmla="*/ 3212014 w 19048999"/>
              <a:gd name="connsiteY60" fmla="*/ 3336948 h 9628343"/>
              <a:gd name="connsiteX61" fmla="*/ 3004633 w 19048999"/>
              <a:gd name="connsiteY61" fmla="*/ 3276814 h 9628343"/>
              <a:gd name="connsiteX62" fmla="*/ 2771676 w 19048999"/>
              <a:gd name="connsiteY62" fmla="*/ 3166987 h 9628343"/>
              <a:gd name="connsiteX63" fmla="*/ 2638873 w 19048999"/>
              <a:gd name="connsiteY63" fmla="*/ 3097908 h 9628343"/>
              <a:gd name="connsiteX64" fmla="*/ 2570293 w 19048999"/>
              <a:gd name="connsiteY64" fmla="*/ 3109338 h 9628343"/>
              <a:gd name="connsiteX65" fmla="*/ 2525557 w 19048999"/>
              <a:gd name="connsiteY65" fmla="*/ 3326508 h 9628343"/>
              <a:gd name="connsiteX66" fmla="*/ 2584349 w 19048999"/>
              <a:gd name="connsiteY66" fmla="*/ 3577470 h 9628343"/>
              <a:gd name="connsiteX67" fmla="*/ 2663703 w 19048999"/>
              <a:gd name="connsiteY67" fmla="*/ 3996904 h 9628343"/>
              <a:gd name="connsiteX68" fmla="*/ 2633113 w 19048999"/>
              <a:gd name="connsiteY68" fmla="*/ 4192703 h 9628343"/>
              <a:gd name="connsiteX69" fmla="*/ 2539703 w 19048999"/>
              <a:gd name="connsiteY69" fmla="*/ 4455574 h 9628343"/>
              <a:gd name="connsiteX70" fmla="*/ 2595212 w 19048999"/>
              <a:gd name="connsiteY70" fmla="*/ 3945217 h 9628343"/>
              <a:gd name="connsiteX71" fmla="*/ 2481240 w 19048999"/>
              <a:gd name="connsiteY71" fmla="*/ 3566538 h 9628343"/>
              <a:gd name="connsiteX72" fmla="*/ 2307403 w 19048999"/>
              <a:gd name="connsiteY72" fmla="*/ 3166488 h 9628343"/>
              <a:gd name="connsiteX73" fmla="*/ 2261683 w 19048999"/>
              <a:gd name="connsiteY73" fmla="*/ 3063618 h 9628343"/>
              <a:gd name="connsiteX74" fmla="*/ 2078803 w 19048999"/>
              <a:gd name="connsiteY74" fmla="*/ 2949318 h 9628343"/>
              <a:gd name="connsiteX75" fmla="*/ 1824299 w 19048999"/>
              <a:gd name="connsiteY75" fmla="*/ 3002494 h 9628343"/>
              <a:gd name="connsiteX76" fmla="*/ 1412162 w 19048999"/>
              <a:gd name="connsiteY76" fmla="*/ 3235573 h 9628343"/>
              <a:gd name="connsiteX77" fmla="*/ 1381573 w 19048999"/>
              <a:gd name="connsiteY77" fmla="*/ 3680838 h 9628343"/>
              <a:gd name="connsiteX78" fmla="*/ 1340867 w 19048999"/>
              <a:gd name="connsiteY78" fmla="*/ 3980504 h 9628343"/>
              <a:gd name="connsiteX79" fmla="*/ 1197619 w 19048999"/>
              <a:gd name="connsiteY79" fmla="*/ 4738831 h 9628343"/>
              <a:gd name="connsiteX80" fmla="*/ 1220896 w 19048999"/>
              <a:gd name="connsiteY80" fmla="*/ 4338309 h 9628343"/>
              <a:gd name="connsiteX81" fmla="*/ 1242772 w 19048999"/>
              <a:gd name="connsiteY81" fmla="*/ 4080888 h 9628343"/>
              <a:gd name="connsiteX82" fmla="*/ 1198693 w 19048999"/>
              <a:gd name="connsiteY82" fmla="*/ 3909438 h 9628343"/>
              <a:gd name="connsiteX83" fmla="*/ 970093 w 19048999"/>
              <a:gd name="connsiteY83" fmla="*/ 3989448 h 9628343"/>
              <a:gd name="connsiteX84" fmla="*/ 766328 w 19048999"/>
              <a:gd name="connsiteY84" fmla="*/ 4131990 h 9628343"/>
              <a:gd name="connsiteX85" fmla="*/ 555808 w 19048999"/>
              <a:gd name="connsiteY85" fmla="*/ 4355688 h 9628343"/>
              <a:gd name="connsiteX86" fmla="*/ 785900 w 19048999"/>
              <a:gd name="connsiteY86" fmla="*/ 4017771 h 9628343"/>
              <a:gd name="connsiteX87" fmla="*/ 1130113 w 19048999"/>
              <a:gd name="connsiteY87" fmla="*/ 3817500 h 9628343"/>
              <a:gd name="connsiteX88" fmla="*/ 1278703 w 19048999"/>
              <a:gd name="connsiteY88" fmla="*/ 3726558 h 9628343"/>
              <a:gd name="connsiteX89" fmla="*/ 1269661 w 19048999"/>
              <a:gd name="connsiteY89" fmla="*/ 3390117 h 9628343"/>
              <a:gd name="connsiteX90" fmla="*/ 1309620 w 19048999"/>
              <a:gd name="connsiteY90" fmla="*/ 3169963 h 9628343"/>
              <a:gd name="connsiteX91" fmla="*/ 1393003 w 19048999"/>
              <a:gd name="connsiteY91" fmla="*/ 3052188 h 9628343"/>
              <a:gd name="connsiteX92" fmla="*/ 1080693 w 19048999"/>
              <a:gd name="connsiteY92" fmla="*/ 2984604 h 9628343"/>
              <a:gd name="connsiteX93" fmla="*/ 663453 w 19048999"/>
              <a:gd name="connsiteY93" fmla="*/ 3023360 h 9628343"/>
              <a:gd name="connsiteX94" fmla="*/ 235111 w 19048999"/>
              <a:gd name="connsiteY94" fmla="*/ 3217172 h 9628343"/>
              <a:gd name="connsiteX95" fmla="*/ 421453 w 19048999"/>
              <a:gd name="connsiteY95" fmla="*/ 3029328 h 9628343"/>
              <a:gd name="connsiteX96" fmla="*/ 627193 w 19048999"/>
              <a:gd name="connsiteY96" fmla="*/ 2926458 h 9628343"/>
              <a:gd name="connsiteX97" fmla="*/ 854480 w 19048999"/>
              <a:gd name="connsiteY97" fmla="*/ 2889178 h 9628343"/>
              <a:gd name="connsiteX98" fmla="*/ 1149272 w 19048999"/>
              <a:gd name="connsiteY98" fmla="*/ 2889676 h 9628343"/>
              <a:gd name="connsiteX99" fmla="*/ 1531894 w 19048999"/>
              <a:gd name="connsiteY99" fmla="*/ 2917507 h 9628343"/>
              <a:gd name="connsiteX100" fmla="*/ 1860559 w 19048999"/>
              <a:gd name="connsiteY100" fmla="*/ 2766431 h 9628343"/>
              <a:gd name="connsiteX101" fmla="*/ 1701613 w 19048999"/>
              <a:gd name="connsiteY101" fmla="*/ 2263518 h 9628343"/>
              <a:gd name="connsiteX102" fmla="*/ 1690183 w 19048999"/>
              <a:gd name="connsiteY102" fmla="*/ 1966338 h 9628343"/>
              <a:gd name="connsiteX103" fmla="*/ 1381991 w 19048999"/>
              <a:gd name="connsiteY103" fmla="*/ 1841604 h 9628343"/>
              <a:gd name="connsiteX104" fmla="*/ 1095823 w 19048999"/>
              <a:gd name="connsiteY104" fmla="*/ 1714878 h 9628343"/>
              <a:gd name="connsiteX105" fmla="*/ 746507 w 19048999"/>
              <a:gd name="connsiteY105" fmla="*/ 1626415 h 9628343"/>
              <a:gd name="connsiteX106" fmla="*/ 352873 w 19048999"/>
              <a:gd name="connsiteY106" fmla="*/ 1726308 h 9628343"/>
              <a:gd name="connsiteX107" fmla="*/ 113171 w 19048999"/>
              <a:gd name="connsiteY107" fmla="*/ 1763582 h 9628343"/>
              <a:gd name="connsiteX108" fmla="*/ 9973 w 19048999"/>
              <a:gd name="connsiteY108" fmla="*/ 1737738 h 9628343"/>
              <a:gd name="connsiteX109" fmla="*/ 348516 w 19048999"/>
              <a:gd name="connsiteY109" fmla="*/ 1643812 h 9628343"/>
              <a:gd name="connsiteX110" fmla="*/ 653097 w 19048999"/>
              <a:gd name="connsiteY110" fmla="*/ 1543920 h 9628343"/>
              <a:gd name="connsiteX111" fmla="*/ 1072963 w 19048999"/>
              <a:gd name="connsiteY111" fmla="*/ 1612008 h 9628343"/>
              <a:gd name="connsiteX112" fmla="*/ 1244413 w 19048999"/>
              <a:gd name="connsiteY112" fmla="*/ 1657728 h 9628343"/>
              <a:gd name="connsiteX113" fmla="*/ 1205766 w 19048999"/>
              <a:gd name="connsiteY113" fmla="*/ 1451988 h 9628343"/>
              <a:gd name="connsiteX114" fmla="*/ 1046313 w 19048999"/>
              <a:gd name="connsiteY114" fmla="*/ 815409 h 9628343"/>
              <a:gd name="connsiteX115" fmla="*/ 1221553 w 19048999"/>
              <a:gd name="connsiteY115" fmla="*/ 1211958 h 9628343"/>
              <a:gd name="connsiteX0" fmla="*/ 1221553 w 19048999"/>
              <a:gd name="connsiteY0" fmla="*/ 1211958 h 9628343"/>
              <a:gd name="connsiteX1" fmla="*/ 1343911 w 19048999"/>
              <a:gd name="connsiteY1" fmla="*/ 1559828 h 9628343"/>
              <a:gd name="connsiteX2" fmla="*/ 1553023 w 19048999"/>
              <a:gd name="connsiteY2" fmla="*/ 1657728 h 9628343"/>
              <a:gd name="connsiteX3" fmla="*/ 1907353 w 19048999"/>
              <a:gd name="connsiteY3" fmla="*/ 1680588 h 9628343"/>
              <a:gd name="connsiteX4" fmla="*/ 2021653 w 19048999"/>
              <a:gd name="connsiteY4" fmla="*/ 1543428 h 9628343"/>
              <a:gd name="connsiteX5" fmla="*/ 2124523 w 19048999"/>
              <a:gd name="connsiteY5" fmla="*/ 1291968 h 9628343"/>
              <a:gd name="connsiteX6" fmla="*/ 2124523 w 19048999"/>
              <a:gd name="connsiteY6" fmla="*/ 1120518 h 9628343"/>
              <a:gd name="connsiteX7" fmla="*/ 2068029 w 19048999"/>
              <a:gd name="connsiteY7" fmla="*/ 825325 h 9628343"/>
              <a:gd name="connsiteX8" fmla="*/ 2078803 w 19048999"/>
              <a:gd name="connsiteY8" fmla="*/ 777618 h 9628343"/>
              <a:gd name="connsiteX9" fmla="*/ 2170243 w 19048999"/>
              <a:gd name="connsiteY9" fmla="*/ 1086228 h 9628343"/>
              <a:gd name="connsiteX10" fmla="*/ 2215963 w 19048999"/>
              <a:gd name="connsiteY10" fmla="*/ 1269108 h 9628343"/>
              <a:gd name="connsiteX11" fmla="*/ 2284543 w 19048999"/>
              <a:gd name="connsiteY11" fmla="*/ 1303398 h 9628343"/>
              <a:gd name="connsiteX12" fmla="*/ 2330263 w 19048999"/>
              <a:gd name="connsiteY12" fmla="*/ 1166238 h 9628343"/>
              <a:gd name="connsiteX13" fmla="*/ 2467423 w 19048999"/>
              <a:gd name="connsiteY13" fmla="*/ 880488 h 9628343"/>
              <a:gd name="connsiteX14" fmla="*/ 2558863 w 19048999"/>
              <a:gd name="connsiteY14" fmla="*/ 640458 h 9628343"/>
              <a:gd name="connsiteX15" fmla="*/ 2616013 w 19048999"/>
              <a:gd name="connsiteY15" fmla="*/ 537588 h 9628343"/>
              <a:gd name="connsiteX16" fmla="*/ 2558863 w 19048999"/>
              <a:gd name="connsiteY16" fmla="*/ 789048 h 9628343"/>
              <a:gd name="connsiteX17" fmla="*/ 2444563 w 19048999"/>
              <a:gd name="connsiteY17" fmla="*/ 1097658 h 9628343"/>
              <a:gd name="connsiteX18" fmla="*/ 2375983 w 19048999"/>
              <a:gd name="connsiteY18" fmla="*/ 1406268 h 9628343"/>
              <a:gd name="connsiteX19" fmla="*/ 2558863 w 19048999"/>
              <a:gd name="connsiteY19" fmla="*/ 1577718 h 9628343"/>
              <a:gd name="connsiteX20" fmla="*/ 2878903 w 19048999"/>
              <a:gd name="connsiteY20" fmla="*/ 1657728 h 9628343"/>
              <a:gd name="connsiteX21" fmla="*/ 3187513 w 19048999"/>
              <a:gd name="connsiteY21" fmla="*/ 1657728 h 9628343"/>
              <a:gd name="connsiteX22" fmla="*/ 3370393 w 19048999"/>
              <a:gd name="connsiteY22" fmla="*/ 1566288 h 9628343"/>
              <a:gd name="connsiteX23" fmla="*/ 3488066 w 19048999"/>
              <a:gd name="connsiteY23" fmla="*/ 1246753 h 9628343"/>
              <a:gd name="connsiteX24" fmla="*/ 3495138 w 19048999"/>
              <a:gd name="connsiteY24" fmla="*/ 1115548 h 9628343"/>
              <a:gd name="connsiteX25" fmla="*/ 3493650 w 19048999"/>
              <a:gd name="connsiteY25" fmla="*/ 1063976 h 9628343"/>
              <a:gd name="connsiteX26" fmla="*/ 3450403 w 19048999"/>
              <a:gd name="connsiteY26" fmla="*/ 777618 h 9628343"/>
              <a:gd name="connsiteX27" fmla="*/ 3119893 w 19048999"/>
              <a:gd name="connsiteY27" fmla="*/ 321571 h 9628343"/>
              <a:gd name="connsiteX28" fmla="*/ 3497351 w 19048999"/>
              <a:gd name="connsiteY28" fmla="*/ 674883 h 9628343"/>
              <a:gd name="connsiteX29" fmla="*/ 3759013 w 19048999"/>
              <a:gd name="connsiteY29" fmla="*/ 571878 h 9628343"/>
              <a:gd name="connsiteX30" fmla="*/ 3999043 w 19048999"/>
              <a:gd name="connsiteY30" fmla="*/ 91818 h 9628343"/>
              <a:gd name="connsiteX31" fmla="*/ 4033333 w 19048999"/>
              <a:gd name="connsiteY31" fmla="*/ 11808 h 9628343"/>
              <a:gd name="connsiteX32" fmla="*/ 3984569 w 19048999"/>
              <a:gd name="connsiteY32" fmla="*/ 247366 h 9628343"/>
              <a:gd name="connsiteX33" fmla="*/ 3812791 w 19048999"/>
              <a:gd name="connsiteY33" fmla="*/ 647417 h 9628343"/>
              <a:gd name="connsiteX34" fmla="*/ 3592906 w 19048999"/>
              <a:gd name="connsiteY34" fmla="*/ 811408 h 9628343"/>
              <a:gd name="connsiteX35" fmla="*/ 3604425 w 19048999"/>
              <a:gd name="connsiteY35" fmla="*/ 999253 h 9628343"/>
              <a:gd name="connsiteX36" fmla="*/ 3872985 w 19048999"/>
              <a:gd name="connsiteY36" fmla="*/ 881976 h 9628343"/>
              <a:gd name="connsiteX37" fmla="*/ 4200754 w 19048999"/>
              <a:gd name="connsiteY37" fmla="*/ 774136 h 9628343"/>
              <a:gd name="connsiteX38" fmla="*/ 4064251 w 19048999"/>
              <a:gd name="connsiteY38" fmla="*/ 847195 h 9628343"/>
              <a:gd name="connsiteX39" fmla="*/ 3818880 w 19048999"/>
              <a:gd name="connsiteY39" fmla="*/ 991305 h 9628343"/>
              <a:gd name="connsiteX40" fmla="*/ 3658531 w 19048999"/>
              <a:gd name="connsiteY40" fmla="*/ 1093178 h 9628343"/>
              <a:gd name="connsiteX41" fmla="*/ 3622838 w 19048999"/>
              <a:gd name="connsiteY41" fmla="*/ 1221401 h 9628343"/>
              <a:gd name="connsiteX42" fmla="*/ 3577446 w 19048999"/>
              <a:gd name="connsiteY42" fmla="*/ 1500691 h 9628343"/>
              <a:gd name="connsiteX43" fmla="*/ 3461833 w 19048999"/>
              <a:gd name="connsiteY43" fmla="*/ 1726308 h 9628343"/>
              <a:gd name="connsiteX44" fmla="*/ 3278953 w 19048999"/>
              <a:gd name="connsiteY44" fmla="*/ 2034918 h 9628343"/>
              <a:gd name="connsiteX45" fmla="*/ 3288742 w 19048999"/>
              <a:gd name="connsiteY45" fmla="*/ 2273460 h 9628343"/>
              <a:gd name="connsiteX46" fmla="*/ 3434288 w 19048999"/>
              <a:gd name="connsiteY46" fmla="*/ 2417577 h 9628343"/>
              <a:gd name="connsiteX47" fmla="*/ 3781217 w 19048999"/>
              <a:gd name="connsiteY47" fmla="*/ 2618845 h 9628343"/>
              <a:gd name="connsiteX48" fmla="*/ 6588323 w 19048999"/>
              <a:gd name="connsiteY48" fmla="*/ 3874193 h 9628343"/>
              <a:gd name="connsiteX49" fmla="*/ 18227951 w 19048999"/>
              <a:gd name="connsiteY49" fmla="*/ 9173439 h 9628343"/>
              <a:gd name="connsiteX50" fmla="*/ 18064964 w 19048999"/>
              <a:gd name="connsiteY50" fmla="*/ 9394536 h 9628343"/>
              <a:gd name="connsiteX51" fmla="*/ 7057965 w 19048999"/>
              <a:gd name="connsiteY51" fmla="*/ 4392731 h 9628343"/>
              <a:gd name="connsiteX52" fmla="*/ 3460193 w 19048999"/>
              <a:gd name="connsiteY52" fmla="*/ 2852901 h 9628343"/>
              <a:gd name="connsiteX53" fmla="*/ 3217865 w 19048999"/>
              <a:gd name="connsiteY53" fmla="*/ 2829045 h 9628343"/>
              <a:gd name="connsiteX54" fmla="*/ 3025524 w 19048999"/>
              <a:gd name="connsiteY54" fmla="*/ 2858861 h 9628343"/>
              <a:gd name="connsiteX55" fmla="*/ 2832855 w 19048999"/>
              <a:gd name="connsiteY55" fmla="*/ 2930924 h 9628343"/>
              <a:gd name="connsiteX56" fmla="*/ 2820111 w 19048999"/>
              <a:gd name="connsiteY56" fmla="*/ 3026344 h 9628343"/>
              <a:gd name="connsiteX57" fmla="*/ 2959241 w 19048999"/>
              <a:gd name="connsiteY57" fmla="*/ 3167976 h 9628343"/>
              <a:gd name="connsiteX58" fmla="*/ 3176083 w 19048999"/>
              <a:gd name="connsiteY58" fmla="*/ 3269358 h 9628343"/>
              <a:gd name="connsiteX59" fmla="*/ 3388239 w 19048999"/>
              <a:gd name="connsiteY59" fmla="*/ 3442290 h 9628343"/>
              <a:gd name="connsiteX60" fmla="*/ 3212014 w 19048999"/>
              <a:gd name="connsiteY60" fmla="*/ 3336948 h 9628343"/>
              <a:gd name="connsiteX61" fmla="*/ 3004633 w 19048999"/>
              <a:gd name="connsiteY61" fmla="*/ 3276814 h 9628343"/>
              <a:gd name="connsiteX62" fmla="*/ 2771676 w 19048999"/>
              <a:gd name="connsiteY62" fmla="*/ 3166987 h 9628343"/>
              <a:gd name="connsiteX63" fmla="*/ 2638873 w 19048999"/>
              <a:gd name="connsiteY63" fmla="*/ 3097908 h 9628343"/>
              <a:gd name="connsiteX64" fmla="*/ 2570293 w 19048999"/>
              <a:gd name="connsiteY64" fmla="*/ 3109338 h 9628343"/>
              <a:gd name="connsiteX65" fmla="*/ 2525557 w 19048999"/>
              <a:gd name="connsiteY65" fmla="*/ 3326508 h 9628343"/>
              <a:gd name="connsiteX66" fmla="*/ 2584349 w 19048999"/>
              <a:gd name="connsiteY66" fmla="*/ 3577470 h 9628343"/>
              <a:gd name="connsiteX67" fmla="*/ 2663703 w 19048999"/>
              <a:gd name="connsiteY67" fmla="*/ 3996904 h 9628343"/>
              <a:gd name="connsiteX68" fmla="*/ 2633113 w 19048999"/>
              <a:gd name="connsiteY68" fmla="*/ 4192703 h 9628343"/>
              <a:gd name="connsiteX69" fmla="*/ 2539703 w 19048999"/>
              <a:gd name="connsiteY69" fmla="*/ 4455574 h 9628343"/>
              <a:gd name="connsiteX70" fmla="*/ 2595212 w 19048999"/>
              <a:gd name="connsiteY70" fmla="*/ 3945217 h 9628343"/>
              <a:gd name="connsiteX71" fmla="*/ 2481240 w 19048999"/>
              <a:gd name="connsiteY71" fmla="*/ 3566538 h 9628343"/>
              <a:gd name="connsiteX72" fmla="*/ 2307403 w 19048999"/>
              <a:gd name="connsiteY72" fmla="*/ 3166488 h 9628343"/>
              <a:gd name="connsiteX73" fmla="*/ 2261683 w 19048999"/>
              <a:gd name="connsiteY73" fmla="*/ 3063618 h 9628343"/>
              <a:gd name="connsiteX74" fmla="*/ 2078803 w 19048999"/>
              <a:gd name="connsiteY74" fmla="*/ 2949318 h 9628343"/>
              <a:gd name="connsiteX75" fmla="*/ 1824299 w 19048999"/>
              <a:gd name="connsiteY75" fmla="*/ 3002494 h 9628343"/>
              <a:gd name="connsiteX76" fmla="*/ 1412162 w 19048999"/>
              <a:gd name="connsiteY76" fmla="*/ 3235573 h 9628343"/>
              <a:gd name="connsiteX77" fmla="*/ 1381573 w 19048999"/>
              <a:gd name="connsiteY77" fmla="*/ 3680838 h 9628343"/>
              <a:gd name="connsiteX78" fmla="*/ 1340867 w 19048999"/>
              <a:gd name="connsiteY78" fmla="*/ 3980504 h 9628343"/>
              <a:gd name="connsiteX79" fmla="*/ 1197619 w 19048999"/>
              <a:gd name="connsiteY79" fmla="*/ 4738831 h 9628343"/>
              <a:gd name="connsiteX80" fmla="*/ 1220896 w 19048999"/>
              <a:gd name="connsiteY80" fmla="*/ 4338309 h 9628343"/>
              <a:gd name="connsiteX81" fmla="*/ 1242772 w 19048999"/>
              <a:gd name="connsiteY81" fmla="*/ 4080888 h 9628343"/>
              <a:gd name="connsiteX82" fmla="*/ 1198693 w 19048999"/>
              <a:gd name="connsiteY82" fmla="*/ 3909438 h 9628343"/>
              <a:gd name="connsiteX83" fmla="*/ 970093 w 19048999"/>
              <a:gd name="connsiteY83" fmla="*/ 3989448 h 9628343"/>
              <a:gd name="connsiteX84" fmla="*/ 766328 w 19048999"/>
              <a:gd name="connsiteY84" fmla="*/ 4131990 h 9628343"/>
              <a:gd name="connsiteX85" fmla="*/ 555808 w 19048999"/>
              <a:gd name="connsiteY85" fmla="*/ 4355688 h 9628343"/>
              <a:gd name="connsiteX86" fmla="*/ 785900 w 19048999"/>
              <a:gd name="connsiteY86" fmla="*/ 4017771 h 9628343"/>
              <a:gd name="connsiteX87" fmla="*/ 1130113 w 19048999"/>
              <a:gd name="connsiteY87" fmla="*/ 3817500 h 9628343"/>
              <a:gd name="connsiteX88" fmla="*/ 1278703 w 19048999"/>
              <a:gd name="connsiteY88" fmla="*/ 3726558 h 9628343"/>
              <a:gd name="connsiteX89" fmla="*/ 1269661 w 19048999"/>
              <a:gd name="connsiteY89" fmla="*/ 3390117 h 9628343"/>
              <a:gd name="connsiteX90" fmla="*/ 1309620 w 19048999"/>
              <a:gd name="connsiteY90" fmla="*/ 3169963 h 9628343"/>
              <a:gd name="connsiteX91" fmla="*/ 1393003 w 19048999"/>
              <a:gd name="connsiteY91" fmla="*/ 3052188 h 9628343"/>
              <a:gd name="connsiteX92" fmla="*/ 1080693 w 19048999"/>
              <a:gd name="connsiteY92" fmla="*/ 2984604 h 9628343"/>
              <a:gd name="connsiteX93" fmla="*/ 663453 w 19048999"/>
              <a:gd name="connsiteY93" fmla="*/ 3023360 h 9628343"/>
              <a:gd name="connsiteX94" fmla="*/ 235111 w 19048999"/>
              <a:gd name="connsiteY94" fmla="*/ 3217172 h 9628343"/>
              <a:gd name="connsiteX95" fmla="*/ 421453 w 19048999"/>
              <a:gd name="connsiteY95" fmla="*/ 3029328 h 9628343"/>
              <a:gd name="connsiteX96" fmla="*/ 627193 w 19048999"/>
              <a:gd name="connsiteY96" fmla="*/ 2926458 h 9628343"/>
              <a:gd name="connsiteX97" fmla="*/ 854480 w 19048999"/>
              <a:gd name="connsiteY97" fmla="*/ 2889178 h 9628343"/>
              <a:gd name="connsiteX98" fmla="*/ 1149272 w 19048999"/>
              <a:gd name="connsiteY98" fmla="*/ 2889676 h 9628343"/>
              <a:gd name="connsiteX99" fmla="*/ 1531894 w 19048999"/>
              <a:gd name="connsiteY99" fmla="*/ 2917507 h 9628343"/>
              <a:gd name="connsiteX100" fmla="*/ 1860559 w 19048999"/>
              <a:gd name="connsiteY100" fmla="*/ 2766431 h 9628343"/>
              <a:gd name="connsiteX101" fmla="*/ 1701613 w 19048999"/>
              <a:gd name="connsiteY101" fmla="*/ 2263518 h 9628343"/>
              <a:gd name="connsiteX102" fmla="*/ 1690183 w 19048999"/>
              <a:gd name="connsiteY102" fmla="*/ 1966338 h 9628343"/>
              <a:gd name="connsiteX103" fmla="*/ 1381991 w 19048999"/>
              <a:gd name="connsiteY103" fmla="*/ 1841604 h 9628343"/>
              <a:gd name="connsiteX104" fmla="*/ 1095823 w 19048999"/>
              <a:gd name="connsiteY104" fmla="*/ 1714878 h 9628343"/>
              <a:gd name="connsiteX105" fmla="*/ 746507 w 19048999"/>
              <a:gd name="connsiteY105" fmla="*/ 1626415 h 9628343"/>
              <a:gd name="connsiteX106" fmla="*/ 352873 w 19048999"/>
              <a:gd name="connsiteY106" fmla="*/ 1726308 h 9628343"/>
              <a:gd name="connsiteX107" fmla="*/ 113171 w 19048999"/>
              <a:gd name="connsiteY107" fmla="*/ 1763582 h 9628343"/>
              <a:gd name="connsiteX108" fmla="*/ 9973 w 19048999"/>
              <a:gd name="connsiteY108" fmla="*/ 1737738 h 9628343"/>
              <a:gd name="connsiteX109" fmla="*/ 348516 w 19048999"/>
              <a:gd name="connsiteY109" fmla="*/ 1643812 h 9628343"/>
              <a:gd name="connsiteX110" fmla="*/ 653097 w 19048999"/>
              <a:gd name="connsiteY110" fmla="*/ 1543920 h 9628343"/>
              <a:gd name="connsiteX111" fmla="*/ 1072963 w 19048999"/>
              <a:gd name="connsiteY111" fmla="*/ 1612008 h 9628343"/>
              <a:gd name="connsiteX112" fmla="*/ 1244413 w 19048999"/>
              <a:gd name="connsiteY112" fmla="*/ 1657728 h 9628343"/>
              <a:gd name="connsiteX113" fmla="*/ 1205766 w 19048999"/>
              <a:gd name="connsiteY113" fmla="*/ 1451988 h 9628343"/>
              <a:gd name="connsiteX114" fmla="*/ 1046313 w 19048999"/>
              <a:gd name="connsiteY114" fmla="*/ 815409 h 9628343"/>
              <a:gd name="connsiteX115" fmla="*/ 1221553 w 19048999"/>
              <a:gd name="connsiteY115" fmla="*/ 1211958 h 9628343"/>
              <a:gd name="connsiteX0" fmla="*/ 1221553 w 19048999"/>
              <a:gd name="connsiteY0" fmla="*/ 1211958 h 9628343"/>
              <a:gd name="connsiteX1" fmla="*/ 1343911 w 19048999"/>
              <a:gd name="connsiteY1" fmla="*/ 1559828 h 9628343"/>
              <a:gd name="connsiteX2" fmla="*/ 1553023 w 19048999"/>
              <a:gd name="connsiteY2" fmla="*/ 1657728 h 9628343"/>
              <a:gd name="connsiteX3" fmla="*/ 1907353 w 19048999"/>
              <a:gd name="connsiteY3" fmla="*/ 1680588 h 9628343"/>
              <a:gd name="connsiteX4" fmla="*/ 2021653 w 19048999"/>
              <a:gd name="connsiteY4" fmla="*/ 1543428 h 9628343"/>
              <a:gd name="connsiteX5" fmla="*/ 2124523 w 19048999"/>
              <a:gd name="connsiteY5" fmla="*/ 1291968 h 9628343"/>
              <a:gd name="connsiteX6" fmla="*/ 2124523 w 19048999"/>
              <a:gd name="connsiteY6" fmla="*/ 1120518 h 9628343"/>
              <a:gd name="connsiteX7" fmla="*/ 2068029 w 19048999"/>
              <a:gd name="connsiteY7" fmla="*/ 825325 h 9628343"/>
              <a:gd name="connsiteX8" fmla="*/ 2078803 w 19048999"/>
              <a:gd name="connsiteY8" fmla="*/ 777618 h 9628343"/>
              <a:gd name="connsiteX9" fmla="*/ 2170243 w 19048999"/>
              <a:gd name="connsiteY9" fmla="*/ 1086228 h 9628343"/>
              <a:gd name="connsiteX10" fmla="*/ 2215963 w 19048999"/>
              <a:gd name="connsiteY10" fmla="*/ 1269108 h 9628343"/>
              <a:gd name="connsiteX11" fmla="*/ 2284543 w 19048999"/>
              <a:gd name="connsiteY11" fmla="*/ 1303398 h 9628343"/>
              <a:gd name="connsiteX12" fmla="*/ 2330263 w 19048999"/>
              <a:gd name="connsiteY12" fmla="*/ 1166238 h 9628343"/>
              <a:gd name="connsiteX13" fmla="*/ 2467423 w 19048999"/>
              <a:gd name="connsiteY13" fmla="*/ 880488 h 9628343"/>
              <a:gd name="connsiteX14" fmla="*/ 2558863 w 19048999"/>
              <a:gd name="connsiteY14" fmla="*/ 640458 h 9628343"/>
              <a:gd name="connsiteX15" fmla="*/ 2616013 w 19048999"/>
              <a:gd name="connsiteY15" fmla="*/ 537588 h 9628343"/>
              <a:gd name="connsiteX16" fmla="*/ 2558863 w 19048999"/>
              <a:gd name="connsiteY16" fmla="*/ 789048 h 9628343"/>
              <a:gd name="connsiteX17" fmla="*/ 2444563 w 19048999"/>
              <a:gd name="connsiteY17" fmla="*/ 1097658 h 9628343"/>
              <a:gd name="connsiteX18" fmla="*/ 2375983 w 19048999"/>
              <a:gd name="connsiteY18" fmla="*/ 1406268 h 9628343"/>
              <a:gd name="connsiteX19" fmla="*/ 2558863 w 19048999"/>
              <a:gd name="connsiteY19" fmla="*/ 1577718 h 9628343"/>
              <a:gd name="connsiteX20" fmla="*/ 2878903 w 19048999"/>
              <a:gd name="connsiteY20" fmla="*/ 1657728 h 9628343"/>
              <a:gd name="connsiteX21" fmla="*/ 3187513 w 19048999"/>
              <a:gd name="connsiteY21" fmla="*/ 1657728 h 9628343"/>
              <a:gd name="connsiteX22" fmla="*/ 3370393 w 19048999"/>
              <a:gd name="connsiteY22" fmla="*/ 1566288 h 9628343"/>
              <a:gd name="connsiteX23" fmla="*/ 3488066 w 19048999"/>
              <a:gd name="connsiteY23" fmla="*/ 1246753 h 9628343"/>
              <a:gd name="connsiteX24" fmla="*/ 3495138 w 19048999"/>
              <a:gd name="connsiteY24" fmla="*/ 1115548 h 9628343"/>
              <a:gd name="connsiteX25" fmla="*/ 3493650 w 19048999"/>
              <a:gd name="connsiteY25" fmla="*/ 1063976 h 9628343"/>
              <a:gd name="connsiteX26" fmla="*/ 3450403 w 19048999"/>
              <a:gd name="connsiteY26" fmla="*/ 777618 h 9628343"/>
              <a:gd name="connsiteX27" fmla="*/ 3119893 w 19048999"/>
              <a:gd name="connsiteY27" fmla="*/ 321571 h 9628343"/>
              <a:gd name="connsiteX28" fmla="*/ 3497351 w 19048999"/>
              <a:gd name="connsiteY28" fmla="*/ 674883 h 9628343"/>
              <a:gd name="connsiteX29" fmla="*/ 3759013 w 19048999"/>
              <a:gd name="connsiteY29" fmla="*/ 571878 h 9628343"/>
              <a:gd name="connsiteX30" fmla="*/ 3999043 w 19048999"/>
              <a:gd name="connsiteY30" fmla="*/ 91818 h 9628343"/>
              <a:gd name="connsiteX31" fmla="*/ 4033333 w 19048999"/>
              <a:gd name="connsiteY31" fmla="*/ 11808 h 9628343"/>
              <a:gd name="connsiteX32" fmla="*/ 3984569 w 19048999"/>
              <a:gd name="connsiteY32" fmla="*/ 247366 h 9628343"/>
              <a:gd name="connsiteX33" fmla="*/ 3812791 w 19048999"/>
              <a:gd name="connsiteY33" fmla="*/ 647417 h 9628343"/>
              <a:gd name="connsiteX34" fmla="*/ 3592906 w 19048999"/>
              <a:gd name="connsiteY34" fmla="*/ 811408 h 9628343"/>
              <a:gd name="connsiteX35" fmla="*/ 3604425 w 19048999"/>
              <a:gd name="connsiteY35" fmla="*/ 999253 h 9628343"/>
              <a:gd name="connsiteX36" fmla="*/ 3872985 w 19048999"/>
              <a:gd name="connsiteY36" fmla="*/ 881976 h 9628343"/>
              <a:gd name="connsiteX37" fmla="*/ 4200754 w 19048999"/>
              <a:gd name="connsiteY37" fmla="*/ 774136 h 9628343"/>
              <a:gd name="connsiteX38" fmla="*/ 4064251 w 19048999"/>
              <a:gd name="connsiteY38" fmla="*/ 847195 h 9628343"/>
              <a:gd name="connsiteX39" fmla="*/ 3818880 w 19048999"/>
              <a:gd name="connsiteY39" fmla="*/ 991305 h 9628343"/>
              <a:gd name="connsiteX40" fmla="*/ 3658531 w 19048999"/>
              <a:gd name="connsiteY40" fmla="*/ 1093178 h 9628343"/>
              <a:gd name="connsiteX41" fmla="*/ 3622838 w 19048999"/>
              <a:gd name="connsiteY41" fmla="*/ 1221401 h 9628343"/>
              <a:gd name="connsiteX42" fmla="*/ 3577446 w 19048999"/>
              <a:gd name="connsiteY42" fmla="*/ 1500691 h 9628343"/>
              <a:gd name="connsiteX43" fmla="*/ 3461833 w 19048999"/>
              <a:gd name="connsiteY43" fmla="*/ 1726308 h 9628343"/>
              <a:gd name="connsiteX44" fmla="*/ 3278953 w 19048999"/>
              <a:gd name="connsiteY44" fmla="*/ 2034918 h 9628343"/>
              <a:gd name="connsiteX45" fmla="*/ 3288742 w 19048999"/>
              <a:gd name="connsiteY45" fmla="*/ 2273460 h 9628343"/>
              <a:gd name="connsiteX46" fmla="*/ 3434288 w 19048999"/>
              <a:gd name="connsiteY46" fmla="*/ 2417577 h 9628343"/>
              <a:gd name="connsiteX47" fmla="*/ 3781217 w 19048999"/>
              <a:gd name="connsiteY47" fmla="*/ 2618845 h 9628343"/>
              <a:gd name="connsiteX48" fmla="*/ 6588323 w 19048999"/>
              <a:gd name="connsiteY48" fmla="*/ 3874193 h 9628343"/>
              <a:gd name="connsiteX49" fmla="*/ 18227951 w 19048999"/>
              <a:gd name="connsiteY49" fmla="*/ 9173439 h 9628343"/>
              <a:gd name="connsiteX50" fmla="*/ 18064964 w 19048999"/>
              <a:gd name="connsiteY50" fmla="*/ 9394536 h 9628343"/>
              <a:gd name="connsiteX51" fmla="*/ 7057965 w 19048999"/>
              <a:gd name="connsiteY51" fmla="*/ 4392731 h 9628343"/>
              <a:gd name="connsiteX52" fmla="*/ 4025107 w 19048999"/>
              <a:gd name="connsiteY52" fmla="*/ 3081300 h 9628343"/>
              <a:gd name="connsiteX53" fmla="*/ 3217865 w 19048999"/>
              <a:gd name="connsiteY53" fmla="*/ 2829045 h 9628343"/>
              <a:gd name="connsiteX54" fmla="*/ 3025524 w 19048999"/>
              <a:gd name="connsiteY54" fmla="*/ 2858861 h 9628343"/>
              <a:gd name="connsiteX55" fmla="*/ 2832855 w 19048999"/>
              <a:gd name="connsiteY55" fmla="*/ 2930924 h 9628343"/>
              <a:gd name="connsiteX56" fmla="*/ 2820111 w 19048999"/>
              <a:gd name="connsiteY56" fmla="*/ 3026344 h 9628343"/>
              <a:gd name="connsiteX57" fmla="*/ 2959241 w 19048999"/>
              <a:gd name="connsiteY57" fmla="*/ 3167976 h 9628343"/>
              <a:gd name="connsiteX58" fmla="*/ 3176083 w 19048999"/>
              <a:gd name="connsiteY58" fmla="*/ 3269358 h 9628343"/>
              <a:gd name="connsiteX59" fmla="*/ 3388239 w 19048999"/>
              <a:gd name="connsiteY59" fmla="*/ 3442290 h 9628343"/>
              <a:gd name="connsiteX60" fmla="*/ 3212014 w 19048999"/>
              <a:gd name="connsiteY60" fmla="*/ 3336948 h 9628343"/>
              <a:gd name="connsiteX61" fmla="*/ 3004633 w 19048999"/>
              <a:gd name="connsiteY61" fmla="*/ 3276814 h 9628343"/>
              <a:gd name="connsiteX62" fmla="*/ 2771676 w 19048999"/>
              <a:gd name="connsiteY62" fmla="*/ 3166987 h 9628343"/>
              <a:gd name="connsiteX63" fmla="*/ 2638873 w 19048999"/>
              <a:gd name="connsiteY63" fmla="*/ 3097908 h 9628343"/>
              <a:gd name="connsiteX64" fmla="*/ 2570293 w 19048999"/>
              <a:gd name="connsiteY64" fmla="*/ 3109338 h 9628343"/>
              <a:gd name="connsiteX65" fmla="*/ 2525557 w 19048999"/>
              <a:gd name="connsiteY65" fmla="*/ 3326508 h 9628343"/>
              <a:gd name="connsiteX66" fmla="*/ 2584349 w 19048999"/>
              <a:gd name="connsiteY66" fmla="*/ 3577470 h 9628343"/>
              <a:gd name="connsiteX67" fmla="*/ 2663703 w 19048999"/>
              <a:gd name="connsiteY67" fmla="*/ 3996904 h 9628343"/>
              <a:gd name="connsiteX68" fmla="*/ 2633113 w 19048999"/>
              <a:gd name="connsiteY68" fmla="*/ 4192703 h 9628343"/>
              <a:gd name="connsiteX69" fmla="*/ 2539703 w 19048999"/>
              <a:gd name="connsiteY69" fmla="*/ 4455574 h 9628343"/>
              <a:gd name="connsiteX70" fmla="*/ 2595212 w 19048999"/>
              <a:gd name="connsiteY70" fmla="*/ 3945217 h 9628343"/>
              <a:gd name="connsiteX71" fmla="*/ 2481240 w 19048999"/>
              <a:gd name="connsiteY71" fmla="*/ 3566538 h 9628343"/>
              <a:gd name="connsiteX72" fmla="*/ 2307403 w 19048999"/>
              <a:gd name="connsiteY72" fmla="*/ 3166488 h 9628343"/>
              <a:gd name="connsiteX73" fmla="*/ 2261683 w 19048999"/>
              <a:gd name="connsiteY73" fmla="*/ 3063618 h 9628343"/>
              <a:gd name="connsiteX74" fmla="*/ 2078803 w 19048999"/>
              <a:gd name="connsiteY74" fmla="*/ 2949318 h 9628343"/>
              <a:gd name="connsiteX75" fmla="*/ 1824299 w 19048999"/>
              <a:gd name="connsiteY75" fmla="*/ 3002494 h 9628343"/>
              <a:gd name="connsiteX76" fmla="*/ 1412162 w 19048999"/>
              <a:gd name="connsiteY76" fmla="*/ 3235573 h 9628343"/>
              <a:gd name="connsiteX77" fmla="*/ 1381573 w 19048999"/>
              <a:gd name="connsiteY77" fmla="*/ 3680838 h 9628343"/>
              <a:gd name="connsiteX78" fmla="*/ 1340867 w 19048999"/>
              <a:gd name="connsiteY78" fmla="*/ 3980504 h 9628343"/>
              <a:gd name="connsiteX79" fmla="*/ 1197619 w 19048999"/>
              <a:gd name="connsiteY79" fmla="*/ 4738831 h 9628343"/>
              <a:gd name="connsiteX80" fmla="*/ 1220896 w 19048999"/>
              <a:gd name="connsiteY80" fmla="*/ 4338309 h 9628343"/>
              <a:gd name="connsiteX81" fmla="*/ 1242772 w 19048999"/>
              <a:gd name="connsiteY81" fmla="*/ 4080888 h 9628343"/>
              <a:gd name="connsiteX82" fmla="*/ 1198693 w 19048999"/>
              <a:gd name="connsiteY82" fmla="*/ 3909438 h 9628343"/>
              <a:gd name="connsiteX83" fmla="*/ 970093 w 19048999"/>
              <a:gd name="connsiteY83" fmla="*/ 3989448 h 9628343"/>
              <a:gd name="connsiteX84" fmla="*/ 766328 w 19048999"/>
              <a:gd name="connsiteY84" fmla="*/ 4131990 h 9628343"/>
              <a:gd name="connsiteX85" fmla="*/ 555808 w 19048999"/>
              <a:gd name="connsiteY85" fmla="*/ 4355688 h 9628343"/>
              <a:gd name="connsiteX86" fmla="*/ 785900 w 19048999"/>
              <a:gd name="connsiteY86" fmla="*/ 4017771 h 9628343"/>
              <a:gd name="connsiteX87" fmla="*/ 1130113 w 19048999"/>
              <a:gd name="connsiteY87" fmla="*/ 3817500 h 9628343"/>
              <a:gd name="connsiteX88" fmla="*/ 1278703 w 19048999"/>
              <a:gd name="connsiteY88" fmla="*/ 3726558 h 9628343"/>
              <a:gd name="connsiteX89" fmla="*/ 1269661 w 19048999"/>
              <a:gd name="connsiteY89" fmla="*/ 3390117 h 9628343"/>
              <a:gd name="connsiteX90" fmla="*/ 1309620 w 19048999"/>
              <a:gd name="connsiteY90" fmla="*/ 3169963 h 9628343"/>
              <a:gd name="connsiteX91" fmla="*/ 1393003 w 19048999"/>
              <a:gd name="connsiteY91" fmla="*/ 3052188 h 9628343"/>
              <a:gd name="connsiteX92" fmla="*/ 1080693 w 19048999"/>
              <a:gd name="connsiteY92" fmla="*/ 2984604 h 9628343"/>
              <a:gd name="connsiteX93" fmla="*/ 663453 w 19048999"/>
              <a:gd name="connsiteY93" fmla="*/ 3023360 h 9628343"/>
              <a:gd name="connsiteX94" fmla="*/ 235111 w 19048999"/>
              <a:gd name="connsiteY94" fmla="*/ 3217172 h 9628343"/>
              <a:gd name="connsiteX95" fmla="*/ 421453 w 19048999"/>
              <a:gd name="connsiteY95" fmla="*/ 3029328 h 9628343"/>
              <a:gd name="connsiteX96" fmla="*/ 627193 w 19048999"/>
              <a:gd name="connsiteY96" fmla="*/ 2926458 h 9628343"/>
              <a:gd name="connsiteX97" fmla="*/ 854480 w 19048999"/>
              <a:gd name="connsiteY97" fmla="*/ 2889178 h 9628343"/>
              <a:gd name="connsiteX98" fmla="*/ 1149272 w 19048999"/>
              <a:gd name="connsiteY98" fmla="*/ 2889676 h 9628343"/>
              <a:gd name="connsiteX99" fmla="*/ 1531894 w 19048999"/>
              <a:gd name="connsiteY99" fmla="*/ 2917507 h 9628343"/>
              <a:gd name="connsiteX100" fmla="*/ 1860559 w 19048999"/>
              <a:gd name="connsiteY100" fmla="*/ 2766431 h 9628343"/>
              <a:gd name="connsiteX101" fmla="*/ 1701613 w 19048999"/>
              <a:gd name="connsiteY101" fmla="*/ 2263518 h 9628343"/>
              <a:gd name="connsiteX102" fmla="*/ 1690183 w 19048999"/>
              <a:gd name="connsiteY102" fmla="*/ 1966338 h 9628343"/>
              <a:gd name="connsiteX103" fmla="*/ 1381991 w 19048999"/>
              <a:gd name="connsiteY103" fmla="*/ 1841604 h 9628343"/>
              <a:gd name="connsiteX104" fmla="*/ 1095823 w 19048999"/>
              <a:gd name="connsiteY104" fmla="*/ 1714878 h 9628343"/>
              <a:gd name="connsiteX105" fmla="*/ 746507 w 19048999"/>
              <a:gd name="connsiteY105" fmla="*/ 1626415 h 9628343"/>
              <a:gd name="connsiteX106" fmla="*/ 352873 w 19048999"/>
              <a:gd name="connsiteY106" fmla="*/ 1726308 h 9628343"/>
              <a:gd name="connsiteX107" fmla="*/ 113171 w 19048999"/>
              <a:gd name="connsiteY107" fmla="*/ 1763582 h 9628343"/>
              <a:gd name="connsiteX108" fmla="*/ 9973 w 19048999"/>
              <a:gd name="connsiteY108" fmla="*/ 1737738 h 9628343"/>
              <a:gd name="connsiteX109" fmla="*/ 348516 w 19048999"/>
              <a:gd name="connsiteY109" fmla="*/ 1643812 h 9628343"/>
              <a:gd name="connsiteX110" fmla="*/ 653097 w 19048999"/>
              <a:gd name="connsiteY110" fmla="*/ 1543920 h 9628343"/>
              <a:gd name="connsiteX111" fmla="*/ 1072963 w 19048999"/>
              <a:gd name="connsiteY111" fmla="*/ 1612008 h 9628343"/>
              <a:gd name="connsiteX112" fmla="*/ 1244413 w 19048999"/>
              <a:gd name="connsiteY112" fmla="*/ 1657728 h 9628343"/>
              <a:gd name="connsiteX113" fmla="*/ 1205766 w 19048999"/>
              <a:gd name="connsiteY113" fmla="*/ 1451988 h 9628343"/>
              <a:gd name="connsiteX114" fmla="*/ 1046313 w 19048999"/>
              <a:gd name="connsiteY114" fmla="*/ 815409 h 9628343"/>
              <a:gd name="connsiteX115" fmla="*/ 1221553 w 19048999"/>
              <a:gd name="connsiteY115" fmla="*/ 1211958 h 9628343"/>
              <a:gd name="connsiteX0" fmla="*/ 1221553 w 18233152"/>
              <a:gd name="connsiteY0" fmla="*/ 1211958 h 9394538"/>
              <a:gd name="connsiteX1" fmla="*/ 1343911 w 18233152"/>
              <a:gd name="connsiteY1" fmla="*/ 1559828 h 9394538"/>
              <a:gd name="connsiteX2" fmla="*/ 1553023 w 18233152"/>
              <a:gd name="connsiteY2" fmla="*/ 1657728 h 9394538"/>
              <a:gd name="connsiteX3" fmla="*/ 1907353 w 18233152"/>
              <a:gd name="connsiteY3" fmla="*/ 1680588 h 9394538"/>
              <a:gd name="connsiteX4" fmla="*/ 2021653 w 18233152"/>
              <a:gd name="connsiteY4" fmla="*/ 1543428 h 9394538"/>
              <a:gd name="connsiteX5" fmla="*/ 2124523 w 18233152"/>
              <a:gd name="connsiteY5" fmla="*/ 1291968 h 9394538"/>
              <a:gd name="connsiteX6" fmla="*/ 2124523 w 18233152"/>
              <a:gd name="connsiteY6" fmla="*/ 1120518 h 9394538"/>
              <a:gd name="connsiteX7" fmla="*/ 2068029 w 18233152"/>
              <a:gd name="connsiteY7" fmla="*/ 825325 h 9394538"/>
              <a:gd name="connsiteX8" fmla="*/ 2078803 w 18233152"/>
              <a:gd name="connsiteY8" fmla="*/ 777618 h 9394538"/>
              <a:gd name="connsiteX9" fmla="*/ 2170243 w 18233152"/>
              <a:gd name="connsiteY9" fmla="*/ 1086228 h 9394538"/>
              <a:gd name="connsiteX10" fmla="*/ 2215963 w 18233152"/>
              <a:gd name="connsiteY10" fmla="*/ 1269108 h 9394538"/>
              <a:gd name="connsiteX11" fmla="*/ 2284543 w 18233152"/>
              <a:gd name="connsiteY11" fmla="*/ 1303398 h 9394538"/>
              <a:gd name="connsiteX12" fmla="*/ 2330263 w 18233152"/>
              <a:gd name="connsiteY12" fmla="*/ 1166238 h 9394538"/>
              <a:gd name="connsiteX13" fmla="*/ 2467423 w 18233152"/>
              <a:gd name="connsiteY13" fmla="*/ 880488 h 9394538"/>
              <a:gd name="connsiteX14" fmla="*/ 2558863 w 18233152"/>
              <a:gd name="connsiteY14" fmla="*/ 640458 h 9394538"/>
              <a:gd name="connsiteX15" fmla="*/ 2616013 w 18233152"/>
              <a:gd name="connsiteY15" fmla="*/ 537588 h 9394538"/>
              <a:gd name="connsiteX16" fmla="*/ 2558863 w 18233152"/>
              <a:gd name="connsiteY16" fmla="*/ 789048 h 9394538"/>
              <a:gd name="connsiteX17" fmla="*/ 2444563 w 18233152"/>
              <a:gd name="connsiteY17" fmla="*/ 1097658 h 9394538"/>
              <a:gd name="connsiteX18" fmla="*/ 2375983 w 18233152"/>
              <a:gd name="connsiteY18" fmla="*/ 1406268 h 9394538"/>
              <a:gd name="connsiteX19" fmla="*/ 2558863 w 18233152"/>
              <a:gd name="connsiteY19" fmla="*/ 1577718 h 9394538"/>
              <a:gd name="connsiteX20" fmla="*/ 2878903 w 18233152"/>
              <a:gd name="connsiteY20" fmla="*/ 1657728 h 9394538"/>
              <a:gd name="connsiteX21" fmla="*/ 3187513 w 18233152"/>
              <a:gd name="connsiteY21" fmla="*/ 1657728 h 9394538"/>
              <a:gd name="connsiteX22" fmla="*/ 3370393 w 18233152"/>
              <a:gd name="connsiteY22" fmla="*/ 1566288 h 9394538"/>
              <a:gd name="connsiteX23" fmla="*/ 3488066 w 18233152"/>
              <a:gd name="connsiteY23" fmla="*/ 1246753 h 9394538"/>
              <a:gd name="connsiteX24" fmla="*/ 3495138 w 18233152"/>
              <a:gd name="connsiteY24" fmla="*/ 1115548 h 9394538"/>
              <a:gd name="connsiteX25" fmla="*/ 3493650 w 18233152"/>
              <a:gd name="connsiteY25" fmla="*/ 1063976 h 9394538"/>
              <a:gd name="connsiteX26" fmla="*/ 3450403 w 18233152"/>
              <a:gd name="connsiteY26" fmla="*/ 777618 h 9394538"/>
              <a:gd name="connsiteX27" fmla="*/ 3119893 w 18233152"/>
              <a:gd name="connsiteY27" fmla="*/ 321571 h 9394538"/>
              <a:gd name="connsiteX28" fmla="*/ 3497351 w 18233152"/>
              <a:gd name="connsiteY28" fmla="*/ 674883 h 9394538"/>
              <a:gd name="connsiteX29" fmla="*/ 3759013 w 18233152"/>
              <a:gd name="connsiteY29" fmla="*/ 571878 h 9394538"/>
              <a:gd name="connsiteX30" fmla="*/ 3999043 w 18233152"/>
              <a:gd name="connsiteY30" fmla="*/ 91818 h 9394538"/>
              <a:gd name="connsiteX31" fmla="*/ 4033333 w 18233152"/>
              <a:gd name="connsiteY31" fmla="*/ 11808 h 9394538"/>
              <a:gd name="connsiteX32" fmla="*/ 3984569 w 18233152"/>
              <a:gd name="connsiteY32" fmla="*/ 247366 h 9394538"/>
              <a:gd name="connsiteX33" fmla="*/ 3812791 w 18233152"/>
              <a:gd name="connsiteY33" fmla="*/ 647417 h 9394538"/>
              <a:gd name="connsiteX34" fmla="*/ 3592906 w 18233152"/>
              <a:gd name="connsiteY34" fmla="*/ 811408 h 9394538"/>
              <a:gd name="connsiteX35" fmla="*/ 3604425 w 18233152"/>
              <a:gd name="connsiteY35" fmla="*/ 999253 h 9394538"/>
              <a:gd name="connsiteX36" fmla="*/ 3872985 w 18233152"/>
              <a:gd name="connsiteY36" fmla="*/ 881976 h 9394538"/>
              <a:gd name="connsiteX37" fmla="*/ 4200754 w 18233152"/>
              <a:gd name="connsiteY37" fmla="*/ 774136 h 9394538"/>
              <a:gd name="connsiteX38" fmla="*/ 4064251 w 18233152"/>
              <a:gd name="connsiteY38" fmla="*/ 847195 h 9394538"/>
              <a:gd name="connsiteX39" fmla="*/ 3818880 w 18233152"/>
              <a:gd name="connsiteY39" fmla="*/ 991305 h 9394538"/>
              <a:gd name="connsiteX40" fmla="*/ 3658531 w 18233152"/>
              <a:gd name="connsiteY40" fmla="*/ 1093178 h 9394538"/>
              <a:gd name="connsiteX41" fmla="*/ 3622838 w 18233152"/>
              <a:gd name="connsiteY41" fmla="*/ 1221401 h 9394538"/>
              <a:gd name="connsiteX42" fmla="*/ 3577446 w 18233152"/>
              <a:gd name="connsiteY42" fmla="*/ 1500691 h 9394538"/>
              <a:gd name="connsiteX43" fmla="*/ 3461833 w 18233152"/>
              <a:gd name="connsiteY43" fmla="*/ 1726308 h 9394538"/>
              <a:gd name="connsiteX44" fmla="*/ 3278953 w 18233152"/>
              <a:gd name="connsiteY44" fmla="*/ 2034918 h 9394538"/>
              <a:gd name="connsiteX45" fmla="*/ 3288742 w 18233152"/>
              <a:gd name="connsiteY45" fmla="*/ 2273460 h 9394538"/>
              <a:gd name="connsiteX46" fmla="*/ 3434288 w 18233152"/>
              <a:gd name="connsiteY46" fmla="*/ 2417577 h 9394538"/>
              <a:gd name="connsiteX47" fmla="*/ 3781217 w 18233152"/>
              <a:gd name="connsiteY47" fmla="*/ 2618845 h 9394538"/>
              <a:gd name="connsiteX48" fmla="*/ 6588323 w 18233152"/>
              <a:gd name="connsiteY48" fmla="*/ 3874193 h 9394538"/>
              <a:gd name="connsiteX49" fmla="*/ 18227951 w 18233152"/>
              <a:gd name="connsiteY49" fmla="*/ 9173439 h 9394538"/>
              <a:gd name="connsiteX50" fmla="*/ 18064964 w 18233152"/>
              <a:gd name="connsiteY50" fmla="*/ 9394536 h 9394538"/>
              <a:gd name="connsiteX51" fmla="*/ 7057965 w 18233152"/>
              <a:gd name="connsiteY51" fmla="*/ 4392731 h 9394538"/>
              <a:gd name="connsiteX52" fmla="*/ 4025107 w 18233152"/>
              <a:gd name="connsiteY52" fmla="*/ 3081300 h 9394538"/>
              <a:gd name="connsiteX53" fmla="*/ 3217865 w 18233152"/>
              <a:gd name="connsiteY53" fmla="*/ 2829045 h 9394538"/>
              <a:gd name="connsiteX54" fmla="*/ 3025524 w 18233152"/>
              <a:gd name="connsiteY54" fmla="*/ 2858861 h 9394538"/>
              <a:gd name="connsiteX55" fmla="*/ 2832855 w 18233152"/>
              <a:gd name="connsiteY55" fmla="*/ 2930924 h 9394538"/>
              <a:gd name="connsiteX56" fmla="*/ 2820111 w 18233152"/>
              <a:gd name="connsiteY56" fmla="*/ 3026344 h 9394538"/>
              <a:gd name="connsiteX57" fmla="*/ 2959241 w 18233152"/>
              <a:gd name="connsiteY57" fmla="*/ 3167976 h 9394538"/>
              <a:gd name="connsiteX58" fmla="*/ 3176083 w 18233152"/>
              <a:gd name="connsiteY58" fmla="*/ 3269358 h 9394538"/>
              <a:gd name="connsiteX59" fmla="*/ 3388239 w 18233152"/>
              <a:gd name="connsiteY59" fmla="*/ 3442290 h 9394538"/>
              <a:gd name="connsiteX60" fmla="*/ 3212014 w 18233152"/>
              <a:gd name="connsiteY60" fmla="*/ 3336948 h 9394538"/>
              <a:gd name="connsiteX61" fmla="*/ 3004633 w 18233152"/>
              <a:gd name="connsiteY61" fmla="*/ 3276814 h 9394538"/>
              <a:gd name="connsiteX62" fmla="*/ 2771676 w 18233152"/>
              <a:gd name="connsiteY62" fmla="*/ 3166987 h 9394538"/>
              <a:gd name="connsiteX63" fmla="*/ 2638873 w 18233152"/>
              <a:gd name="connsiteY63" fmla="*/ 3097908 h 9394538"/>
              <a:gd name="connsiteX64" fmla="*/ 2570293 w 18233152"/>
              <a:gd name="connsiteY64" fmla="*/ 3109338 h 9394538"/>
              <a:gd name="connsiteX65" fmla="*/ 2525557 w 18233152"/>
              <a:gd name="connsiteY65" fmla="*/ 3326508 h 9394538"/>
              <a:gd name="connsiteX66" fmla="*/ 2584349 w 18233152"/>
              <a:gd name="connsiteY66" fmla="*/ 3577470 h 9394538"/>
              <a:gd name="connsiteX67" fmla="*/ 2663703 w 18233152"/>
              <a:gd name="connsiteY67" fmla="*/ 3996904 h 9394538"/>
              <a:gd name="connsiteX68" fmla="*/ 2633113 w 18233152"/>
              <a:gd name="connsiteY68" fmla="*/ 4192703 h 9394538"/>
              <a:gd name="connsiteX69" fmla="*/ 2539703 w 18233152"/>
              <a:gd name="connsiteY69" fmla="*/ 4455574 h 9394538"/>
              <a:gd name="connsiteX70" fmla="*/ 2595212 w 18233152"/>
              <a:gd name="connsiteY70" fmla="*/ 3945217 h 9394538"/>
              <a:gd name="connsiteX71" fmla="*/ 2481240 w 18233152"/>
              <a:gd name="connsiteY71" fmla="*/ 3566538 h 9394538"/>
              <a:gd name="connsiteX72" fmla="*/ 2307403 w 18233152"/>
              <a:gd name="connsiteY72" fmla="*/ 3166488 h 9394538"/>
              <a:gd name="connsiteX73" fmla="*/ 2261683 w 18233152"/>
              <a:gd name="connsiteY73" fmla="*/ 3063618 h 9394538"/>
              <a:gd name="connsiteX74" fmla="*/ 2078803 w 18233152"/>
              <a:gd name="connsiteY74" fmla="*/ 2949318 h 9394538"/>
              <a:gd name="connsiteX75" fmla="*/ 1824299 w 18233152"/>
              <a:gd name="connsiteY75" fmla="*/ 3002494 h 9394538"/>
              <a:gd name="connsiteX76" fmla="*/ 1412162 w 18233152"/>
              <a:gd name="connsiteY76" fmla="*/ 3235573 h 9394538"/>
              <a:gd name="connsiteX77" fmla="*/ 1381573 w 18233152"/>
              <a:gd name="connsiteY77" fmla="*/ 3680838 h 9394538"/>
              <a:gd name="connsiteX78" fmla="*/ 1340867 w 18233152"/>
              <a:gd name="connsiteY78" fmla="*/ 3980504 h 9394538"/>
              <a:gd name="connsiteX79" fmla="*/ 1197619 w 18233152"/>
              <a:gd name="connsiteY79" fmla="*/ 4738831 h 9394538"/>
              <a:gd name="connsiteX80" fmla="*/ 1220896 w 18233152"/>
              <a:gd name="connsiteY80" fmla="*/ 4338309 h 9394538"/>
              <a:gd name="connsiteX81" fmla="*/ 1242772 w 18233152"/>
              <a:gd name="connsiteY81" fmla="*/ 4080888 h 9394538"/>
              <a:gd name="connsiteX82" fmla="*/ 1198693 w 18233152"/>
              <a:gd name="connsiteY82" fmla="*/ 3909438 h 9394538"/>
              <a:gd name="connsiteX83" fmla="*/ 970093 w 18233152"/>
              <a:gd name="connsiteY83" fmla="*/ 3989448 h 9394538"/>
              <a:gd name="connsiteX84" fmla="*/ 766328 w 18233152"/>
              <a:gd name="connsiteY84" fmla="*/ 4131990 h 9394538"/>
              <a:gd name="connsiteX85" fmla="*/ 555808 w 18233152"/>
              <a:gd name="connsiteY85" fmla="*/ 4355688 h 9394538"/>
              <a:gd name="connsiteX86" fmla="*/ 785900 w 18233152"/>
              <a:gd name="connsiteY86" fmla="*/ 4017771 h 9394538"/>
              <a:gd name="connsiteX87" fmla="*/ 1130113 w 18233152"/>
              <a:gd name="connsiteY87" fmla="*/ 3817500 h 9394538"/>
              <a:gd name="connsiteX88" fmla="*/ 1278703 w 18233152"/>
              <a:gd name="connsiteY88" fmla="*/ 3726558 h 9394538"/>
              <a:gd name="connsiteX89" fmla="*/ 1269661 w 18233152"/>
              <a:gd name="connsiteY89" fmla="*/ 3390117 h 9394538"/>
              <a:gd name="connsiteX90" fmla="*/ 1309620 w 18233152"/>
              <a:gd name="connsiteY90" fmla="*/ 3169963 h 9394538"/>
              <a:gd name="connsiteX91" fmla="*/ 1393003 w 18233152"/>
              <a:gd name="connsiteY91" fmla="*/ 3052188 h 9394538"/>
              <a:gd name="connsiteX92" fmla="*/ 1080693 w 18233152"/>
              <a:gd name="connsiteY92" fmla="*/ 2984604 h 9394538"/>
              <a:gd name="connsiteX93" fmla="*/ 663453 w 18233152"/>
              <a:gd name="connsiteY93" fmla="*/ 3023360 h 9394538"/>
              <a:gd name="connsiteX94" fmla="*/ 235111 w 18233152"/>
              <a:gd name="connsiteY94" fmla="*/ 3217172 h 9394538"/>
              <a:gd name="connsiteX95" fmla="*/ 421453 w 18233152"/>
              <a:gd name="connsiteY95" fmla="*/ 3029328 h 9394538"/>
              <a:gd name="connsiteX96" fmla="*/ 627193 w 18233152"/>
              <a:gd name="connsiteY96" fmla="*/ 2926458 h 9394538"/>
              <a:gd name="connsiteX97" fmla="*/ 854480 w 18233152"/>
              <a:gd name="connsiteY97" fmla="*/ 2889178 h 9394538"/>
              <a:gd name="connsiteX98" fmla="*/ 1149272 w 18233152"/>
              <a:gd name="connsiteY98" fmla="*/ 2889676 h 9394538"/>
              <a:gd name="connsiteX99" fmla="*/ 1531894 w 18233152"/>
              <a:gd name="connsiteY99" fmla="*/ 2917507 h 9394538"/>
              <a:gd name="connsiteX100" fmla="*/ 1860559 w 18233152"/>
              <a:gd name="connsiteY100" fmla="*/ 2766431 h 9394538"/>
              <a:gd name="connsiteX101" fmla="*/ 1701613 w 18233152"/>
              <a:gd name="connsiteY101" fmla="*/ 2263518 h 9394538"/>
              <a:gd name="connsiteX102" fmla="*/ 1690183 w 18233152"/>
              <a:gd name="connsiteY102" fmla="*/ 1966338 h 9394538"/>
              <a:gd name="connsiteX103" fmla="*/ 1381991 w 18233152"/>
              <a:gd name="connsiteY103" fmla="*/ 1841604 h 9394538"/>
              <a:gd name="connsiteX104" fmla="*/ 1095823 w 18233152"/>
              <a:gd name="connsiteY104" fmla="*/ 1714878 h 9394538"/>
              <a:gd name="connsiteX105" fmla="*/ 746507 w 18233152"/>
              <a:gd name="connsiteY105" fmla="*/ 1626415 h 9394538"/>
              <a:gd name="connsiteX106" fmla="*/ 352873 w 18233152"/>
              <a:gd name="connsiteY106" fmla="*/ 1726308 h 9394538"/>
              <a:gd name="connsiteX107" fmla="*/ 113171 w 18233152"/>
              <a:gd name="connsiteY107" fmla="*/ 1763582 h 9394538"/>
              <a:gd name="connsiteX108" fmla="*/ 9973 w 18233152"/>
              <a:gd name="connsiteY108" fmla="*/ 1737738 h 9394538"/>
              <a:gd name="connsiteX109" fmla="*/ 348516 w 18233152"/>
              <a:gd name="connsiteY109" fmla="*/ 1643812 h 9394538"/>
              <a:gd name="connsiteX110" fmla="*/ 653097 w 18233152"/>
              <a:gd name="connsiteY110" fmla="*/ 1543920 h 9394538"/>
              <a:gd name="connsiteX111" fmla="*/ 1072963 w 18233152"/>
              <a:gd name="connsiteY111" fmla="*/ 1612008 h 9394538"/>
              <a:gd name="connsiteX112" fmla="*/ 1244413 w 18233152"/>
              <a:gd name="connsiteY112" fmla="*/ 1657728 h 9394538"/>
              <a:gd name="connsiteX113" fmla="*/ 1205766 w 18233152"/>
              <a:gd name="connsiteY113" fmla="*/ 1451988 h 9394538"/>
              <a:gd name="connsiteX114" fmla="*/ 1046313 w 18233152"/>
              <a:gd name="connsiteY114" fmla="*/ 815409 h 9394538"/>
              <a:gd name="connsiteX115" fmla="*/ 1221553 w 18233152"/>
              <a:gd name="connsiteY115" fmla="*/ 1211958 h 93945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</a:cxnLst>
            <a:rect l="l" t="t" r="r" b="b"/>
            <a:pathLst>
              <a:path w="18233152" h="9394538">
                <a:moveTo>
                  <a:pt x="1221553" y="1211958"/>
                </a:moveTo>
                <a:cubicBezTo>
                  <a:pt x="1271153" y="1336028"/>
                  <a:pt x="1288666" y="1485533"/>
                  <a:pt x="1343911" y="1559828"/>
                </a:cubicBezTo>
                <a:cubicBezTo>
                  <a:pt x="1399156" y="1634123"/>
                  <a:pt x="1459116" y="1637601"/>
                  <a:pt x="1553023" y="1657728"/>
                </a:cubicBezTo>
                <a:cubicBezTo>
                  <a:pt x="1646930" y="1677855"/>
                  <a:pt x="1829248" y="1699638"/>
                  <a:pt x="1907353" y="1680588"/>
                </a:cubicBezTo>
                <a:cubicBezTo>
                  <a:pt x="1985458" y="1661538"/>
                  <a:pt x="1985458" y="1608198"/>
                  <a:pt x="2021653" y="1543428"/>
                </a:cubicBezTo>
                <a:cubicBezTo>
                  <a:pt x="2057848" y="1478658"/>
                  <a:pt x="2107378" y="1362453"/>
                  <a:pt x="2124523" y="1291968"/>
                </a:cubicBezTo>
                <a:cubicBezTo>
                  <a:pt x="2141668" y="1221483"/>
                  <a:pt x="2133939" y="1198292"/>
                  <a:pt x="2124523" y="1120518"/>
                </a:cubicBezTo>
                <a:cubicBezTo>
                  <a:pt x="2115107" y="1042744"/>
                  <a:pt x="2075649" y="882475"/>
                  <a:pt x="2068029" y="825325"/>
                </a:cubicBezTo>
                <a:cubicBezTo>
                  <a:pt x="2060409" y="768175"/>
                  <a:pt x="2061767" y="734134"/>
                  <a:pt x="2078803" y="777618"/>
                </a:cubicBezTo>
                <a:cubicBezTo>
                  <a:pt x="2095839" y="821102"/>
                  <a:pt x="2147383" y="1004313"/>
                  <a:pt x="2170243" y="1086228"/>
                </a:cubicBezTo>
                <a:cubicBezTo>
                  <a:pt x="2193103" y="1168143"/>
                  <a:pt x="2196913" y="1232913"/>
                  <a:pt x="2215963" y="1269108"/>
                </a:cubicBezTo>
                <a:cubicBezTo>
                  <a:pt x="2235013" y="1305303"/>
                  <a:pt x="2265493" y="1320543"/>
                  <a:pt x="2284543" y="1303398"/>
                </a:cubicBezTo>
                <a:cubicBezTo>
                  <a:pt x="2303593" y="1286253"/>
                  <a:pt x="2299783" y="1236723"/>
                  <a:pt x="2330263" y="1166238"/>
                </a:cubicBezTo>
                <a:cubicBezTo>
                  <a:pt x="2360743" y="1095753"/>
                  <a:pt x="2429323" y="968118"/>
                  <a:pt x="2467423" y="880488"/>
                </a:cubicBezTo>
                <a:cubicBezTo>
                  <a:pt x="2505523" y="792858"/>
                  <a:pt x="2534098" y="697608"/>
                  <a:pt x="2558863" y="640458"/>
                </a:cubicBezTo>
                <a:cubicBezTo>
                  <a:pt x="2583628" y="583308"/>
                  <a:pt x="2616013" y="512823"/>
                  <a:pt x="2616013" y="537588"/>
                </a:cubicBezTo>
                <a:cubicBezTo>
                  <a:pt x="2616013" y="562353"/>
                  <a:pt x="2587438" y="695703"/>
                  <a:pt x="2558863" y="789048"/>
                </a:cubicBezTo>
                <a:cubicBezTo>
                  <a:pt x="2530288" y="882393"/>
                  <a:pt x="2475043" y="994788"/>
                  <a:pt x="2444563" y="1097658"/>
                </a:cubicBezTo>
                <a:cubicBezTo>
                  <a:pt x="2414083" y="1200528"/>
                  <a:pt x="2356933" y="1326258"/>
                  <a:pt x="2375983" y="1406268"/>
                </a:cubicBezTo>
                <a:cubicBezTo>
                  <a:pt x="2395033" y="1486278"/>
                  <a:pt x="2475043" y="1535808"/>
                  <a:pt x="2558863" y="1577718"/>
                </a:cubicBezTo>
                <a:cubicBezTo>
                  <a:pt x="2642683" y="1619628"/>
                  <a:pt x="2774128" y="1644393"/>
                  <a:pt x="2878903" y="1657728"/>
                </a:cubicBezTo>
                <a:cubicBezTo>
                  <a:pt x="2983678" y="1671063"/>
                  <a:pt x="3105598" y="1672968"/>
                  <a:pt x="3187513" y="1657728"/>
                </a:cubicBezTo>
                <a:cubicBezTo>
                  <a:pt x="3269428" y="1642488"/>
                  <a:pt x="3320301" y="1634784"/>
                  <a:pt x="3370393" y="1566288"/>
                </a:cubicBezTo>
                <a:cubicBezTo>
                  <a:pt x="3420485" y="1497792"/>
                  <a:pt x="3467275" y="1321876"/>
                  <a:pt x="3488066" y="1246753"/>
                </a:cubicBezTo>
                <a:cubicBezTo>
                  <a:pt x="3508857" y="1171630"/>
                  <a:pt x="3494207" y="1146011"/>
                  <a:pt x="3495138" y="1115548"/>
                </a:cubicBezTo>
                <a:cubicBezTo>
                  <a:pt x="3496069" y="1085085"/>
                  <a:pt x="3495555" y="1117316"/>
                  <a:pt x="3493650" y="1063976"/>
                </a:cubicBezTo>
                <a:cubicBezTo>
                  <a:pt x="3491745" y="1010636"/>
                  <a:pt x="3512696" y="901352"/>
                  <a:pt x="3450403" y="777618"/>
                </a:cubicBezTo>
                <a:cubicBezTo>
                  <a:pt x="3388110" y="653884"/>
                  <a:pt x="3101583" y="362546"/>
                  <a:pt x="3119893" y="321571"/>
                </a:cubicBezTo>
                <a:cubicBezTo>
                  <a:pt x="3138203" y="280596"/>
                  <a:pt x="3390831" y="633165"/>
                  <a:pt x="3497351" y="674883"/>
                </a:cubicBezTo>
                <a:cubicBezTo>
                  <a:pt x="3529859" y="730018"/>
                  <a:pt x="3675398" y="669055"/>
                  <a:pt x="3759013" y="571878"/>
                </a:cubicBezTo>
                <a:cubicBezTo>
                  <a:pt x="3842628" y="474701"/>
                  <a:pt x="3953323" y="185163"/>
                  <a:pt x="3999043" y="91818"/>
                </a:cubicBezTo>
                <a:cubicBezTo>
                  <a:pt x="4044763" y="-1527"/>
                  <a:pt x="4035745" y="-14117"/>
                  <a:pt x="4033333" y="11808"/>
                </a:cubicBezTo>
                <a:cubicBezTo>
                  <a:pt x="4030921" y="37733"/>
                  <a:pt x="4021326" y="141431"/>
                  <a:pt x="3984569" y="247366"/>
                </a:cubicBezTo>
                <a:cubicBezTo>
                  <a:pt x="3947812" y="353301"/>
                  <a:pt x="3878068" y="553410"/>
                  <a:pt x="3812791" y="647417"/>
                </a:cubicBezTo>
                <a:cubicBezTo>
                  <a:pt x="3747514" y="741424"/>
                  <a:pt x="3627634" y="752769"/>
                  <a:pt x="3592906" y="811408"/>
                </a:cubicBezTo>
                <a:cubicBezTo>
                  <a:pt x="3558178" y="870047"/>
                  <a:pt x="3557745" y="987492"/>
                  <a:pt x="3604425" y="999253"/>
                </a:cubicBezTo>
                <a:cubicBezTo>
                  <a:pt x="3651105" y="1011014"/>
                  <a:pt x="3773597" y="919495"/>
                  <a:pt x="3872985" y="881976"/>
                </a:cubicBezTo>
                <a:cubicBezTo>
                  <a:pt x="3972373" y="844457"/>
                  <a:pt x="4168876" y="779933"/>
                  <a:pt x="4200754" y="774136"/>
                </a:cubicBezTo>
                <a:cubicBezTo>
                  <a:pt x="4232632" y="768339"/>
                  <a:pt x="4127897" y="811000"/>
                  <a:pt x="4064251" y="847195"/>
                </a:cubicBezTo>
                <a:cubicBezTo>
                  <a:pt x="4000605" y="883390"/>
                  <a:pt x="3886500" y="950308"/>
                  <a:pt x="3818880" y="991305"/>
                </a:cubicBezTo>
                <a:cubicBezTo>
                  <a:pt x="3751260" y="1032302"/>
                  <a:pt x="3691205" y="1054829"/>
                  <a:pt x="3658531" y="1093178"/>
                </a:cubicBezTo>
                <a:cubicBezTo>
                  <a:pt x="3625857" y="1131527"/>
                  <a:pt x="3636352" y="1153482"/>
                  <a:pt x="3622838" y="1221401"/>
                </a:cubicBezTo>
                <a:cubicBezTo>
                  <a:pt x="3609324" y="1289320"/>
                  <a:pt x="3604280" y="1416540"/>
                  <a:pt x="3577446" y="1500691"/>
                </a:cubicBezTo>
                <a:cubicBezTo>
                  <a:pt x="3550612" y="1584842"/>
                  <a:pt x="3511582" y="1637270"/>
                  <a:pt x="3461833" y="1726308"/>
                </a:cubicBezTo>
                <a:cubicBezTo>
                  <a:pt x="3412084" y="1815346"/>
                  <a:pt x="3307802" y="1943726"/>
                  <a:pt x="3278953" y="2034918"/>
                </a:cubicBezTo>
                <a:cubicBezTo>
                  <a:pt x="3250105" y="2126110"/>
                  <a:pt x="3262853" y="2209684"/>
                  <a:pt x="3288742" y="2273460"/>
                </a:cubicBezTo>
                <a:cubicBezTo>
                  <a:pt x="3314631" y="2337237"/>
                  <a:pt x="3352209" y="2360013"/>
                  <a:pt x="3434288" y="2417577"/>
                </a:cubicBezTo>
                <a:cubicBezTo>
                  <a:pt x="3516367" y="2475141"/>
                  <a:pt x="3255545" y="2376076"/>
                  <a:pt x="3781217" y="2618845"/>
                </a:cubicBezTo>
                <a:cubicBezTo>
                  <a:pt x="4306889" y="2861614"/>
                  <a:pt x="4180534" y="2781761"/>
                  <a:pt x="6588323" y="3874193"/>
                </a:cubicBezTo>
                <a:lnTo>
                  <a:pt x="18227951" y="9173439"/>
                </a:lnTo>
                <a:cubicBezTo>
                  <a:pt x="18262059" y="9259832"/>
                  <a:pt x="18119293" y="9320837"/>
                  <a:pt x="18064964" y="9394536"/>
                </a:cubicBezTo>
                <a:cubicBezTo>
                  <a:pt x="18033882" y="9397848"/>
                  <a:pt x="9397941" y="5444937"/>
                  <a:pt x="7057965" y="4392731"/>
                </a:cubicBezTo>
                <a:cubicBezTo>
                  <a:pt x="4717989" y="3340525"/>
                  <a:pt x="4665124" y="3341914"/>
                  <a:pt x="4025107" y="3081300"/>
                </a:cubicBezTo>
                <a:cubicBezTo>
                  <a:pt x="3385090" y="2820686"/>
                  <a:pt x="3384462" y="2866118"/>
                  <a:pt x="3217865" y="2829045"/>
                </a:cubicBezTo>
                <a:cubicBezTo>
                  <a:pt x="3051268" y="2791972"/>
                  <a:pt x="3089692" y="2841881"/>
                  <a:pt x="3025524" y="2858861"/>
                </a:cubicBezTo>
                <a:cubicBezTo>
                  <a:pt x="2961356" y="2875841"/>
                  <a:pt x="2867091" y="2903010"/>
                  <a:pt x="2832855" y="2930924"/>
                </a:cubicBezTo>
                <a:cubicBezTo>
                  <a:pt x="2798620" y="2958838"/>
                  <a:pt x="2799047" y="2986835"/>
                  <a:pt x="2820111" y="3026344"/>
                </a:cubicBezTo>
                <a:cubicBezTo>
                  <a:pt x="2841175" y="3065853"/>
                  <a:pt x="2899912" y="3127474"/>
                  <a:pt x="2959241" y="3167976"/>
                </a:cubicBezTo>
                <a:cubicBezTo>
                  <a:pt x="3018570" y="3208478"/>
                  <a:pt x="3104583" y="3223639"/>
                  <a:pt x="3176083" y="3269358"/>
                </a:cubicBezTo>
                <a:cubicBezTo>
                  <a:pt x="3247583" y="3315077"/>
                  <a:pt x="3382251" y="3431025"/>
                  <a:pt x="3388239" y="3442290"/>
                </a:cubicBezTo>
                <a:cubicBezTo>
                  <a:pt x="3394228" y="3453555"/>
                  <a:pt x="3275948" y="3364527"/>
                  <a:pt x="3212014" y="3336948"/>
                </a:cubicBezTo>
                <a:cubicBezTo>
                  <a:pt x="3148080" y="3309369"/>
                  <a:pt x="3078023" y="3305141"/>
                  <a:pt x="3004633" y="3276814"/>
                </a:cubicBezTo>
                <a:cubicBezTo>
                  <a:pt x="2931243" y="3248487"/>
                  <a:pt x="2832636" y="3196805"/>
                  <a:pt x="2771676" y="3166987"/>
                </a:cubicBezTo>
                <a:cubicBezTo>
                  <a:pt x="2710716" y="3137169"/>
                  <a:pt x="2672437" y="3107516"/>
                  <a:pt x="2638873" y="3097908"/>
                </a:cubicBezTo>
                <a:cubicBezTo>
                  <a:pt x="2605309" y="3088300"/>
                  <a:pt x="2589179" y="3071238"/>
                  <a:pt x="2570293" y="3109338"/>
                </a:cubicBezTo>
                <a:cubicBezTo>
                  <a:pt x="2551407" y="3147438"/>
                  <a:pt x="2523214" y="3248486"/>
                  <a:pt x="2525557" y="3326508"/>
                </a:cubicBezTo>
                <a:cubicBezTo>
                  <a:pt x="2527900" y="3404530"/>
                  <a:pt x="2561325" y="3465737"/>
                  <a:pt x="2584349" y="3577470"/>
                </a:cubicBezTo>
                <a:cubicBezTo>
                  <a:pt x="2607373" y="3689203"/>
                  <a:pt x="2655576" y="3894365"/>
                  <a:pt x="2663703" y="3996904"/>
                </a:cubicBezTo>
                <a:cubicBezTo>
                  <a:pt x="2671830" y="4099443"/>
                  <a:pt x="2653780" y="4116258"/>
                  <a:pt x="2633113" y="4192703"/>
                </a:cubicBezTo>
                <a:cubicBezTo>
                  <a:pt x="2612446" y="4269148"/>
                  <a:pt x="2546020" y="4496822"/>
                  <a:pt x="2539703" y="4455574"/>
                </a:cubicBezTo>
                <a:cubicBezTo>
                  <a:pt x="2533386" y="4414326"/>
                  <a:pt x="2604956" y="4093390"/>
                  <a:pt x="2595212" y="3945217"/>
                </a:cubicBezTo>
                <a:cubicBezTo>
                  <a:pt x="2585468" y="3797044"/>
                  <a:pt x="2529208" y="3696326"/>
                  <a:pt x="2481240" y="3566538"/>
                </a:cubicBezTo>
                <a:cubicBezTo>
                  <a:pt x="2433272" y="3436750"/>
                  <a:pt x="2343996" y="3250308"/>
                  <a:pt x="2307403" y="3166488"/>
                </a:cubicBezTo>
                <a:cubicBezTo>
                  <a:pt x="2270810" y="3082668"/>
                  <a:pt x="2299783" y="3099813"/>
                  <a:pt x="2261683" y="3063618"/>
                </a:cubicBezTo>
                <a:cubicBezTo>
                  <a:pt x="2223583" y="3027423"/>
                  <a:pt x="2151700" y="2959505"/>
                  <a:pt x="2078803" y="2949318"/>
                </a:cubicBezTo>
                <a:cubicBezTo>
                  <a:pt x="2005906" y="2939131"/>
                  <a:pt x="1935406" y="2954785"/>
                  <a:pt x="1824299" y="3002494"/>
                </a:cubicBezTo>
                <a:cubicBezTo>
                  <a:pt x="1713192" y="3050203"/>
                  <a:pt x="1485950" y="3122516"/>
                  <a:pt x="1412162" y="3235573"/>
                </a:cubicBezTo>
                <a:cubicBezTo>
                  <a:pt x="1338374" y="3348630"/>
                  <a:pt x="1393455" y="3556683"/>
                  <a:pt x="1381573" y="3680838"/>
                </a:cubicBezTo>
                <a:cubicBezTo>
                  <a:pt x="1369691" y="3804993"/>
                  <a:pt x="1371526" y="3804172"/>
                  <a:pt x="1340867" y="3980504"/>
                </a:cubicBezTo>
                <a:cubicBezTo>
                  <a:pt x="1310208" y="4156836"/>
                  <a:pt x="1217614" y="4679197"/>
                  <a:pt x="1197619" y="4738831"/>
                </a:cubicBezTo>
                <a:cubicBezTo>
                  <a:pt x="1177624" y="4798465"/>
                  <a:pt x="1213371" y="4447966"/>
                  <a:pt x="1220896" y="4338309"/>
                </a:cubicBezTo>
                <a:cubicBezTo>
                  <a:pt x="1228421" y="4228652"/>
                  <a:pt x="1246473" y="4152367"/>
                  <a:pt x="1242772" y="4080888"/>
                </a:cubicBezTo>
                <a:cubicBezTo>
                  <a:pt x="1239072" y="4009410"/>
                  <a:pt x="1244139" y="3924678"/>
                  <a:pt x="1198693" y="3909438"/>
                </a:cubicBezTo>
                <a:cubicBezTo>
                  <a:pt x="1153247" y="3894198"/>
                  <a:pt x="1042154" y="3952356"/>
                  <a:pt x="970093" y="3989448"/>
                </a:cubicBezTo>
                <a:cubicBezTo>
                  <a:pt x="898032" y="4026540"/>
                  <a:pt x="835376" y="4070950"/>
                  <a:pt x="766328" y="4131990"/>
                </a:cubicBezTo>
                <a:cubicBezTo>
                  <a:pt x="697281" y="4193030"/>
                  <a:pt x="552546" y="4374724"/>
                  <a:pt x="555808" y="4355688"/>
                </a:cubicBezTo>
                <a:cubicBezTo>
                  <a:pt x="559070" y="4336652"/>
                  <a:pt x="690183" y="4107469"/>
                  <a:pt x="785900" y="4017771"/>
                </a:cubicBezTo>
                <a:cubicBezTo>
                  <a:pt x="881618" y="3928073"/>
                  <a:pt x="1047979" y="3866035"/>
                  <a:pt x="1130113" y="3817500"/>
                </a:cubicBezTo>
                <a:cubicBezTo>
                  <a:pt x="1212247" y="3768965"/>
                  <a:pt x="1255445" y="3797788"/>
                  <a:pt x="1278703" y="3726558"/>
                </a:cubicBezTo>
                <a:cubicBezTo>
                  <a:pt x="1301961" y="3655328"/>
                  <a:pt x="1264508" y="3482883"/>
                  <a:pt x="1269661" y="3390117"/>
                </a:cubicBezTo>
                <a:cubicBezTo>
                  <a:pt x="1274814" y="3297351"/>
                  <a:pt x="1289063" y="3226285"/>
                  <a:pt x="1309620" y="3169963"/>
                </a:cubicBezTo>
                <a:cubicBezTo>
                  <a:pt x="1330177" y="3113642"/>
                  <a:pt x="1431158" y="3083081"/>
                  <a:pt x="1393003" y="3052188"/>
                </a:cubicBezTo>
                <a:cubicBezTo>
                  <a:pt x="1354849" y="3021295"/>
                  <a:pt x="1202285" y="2989409"/>
                  <a:pt x="1080693" y="2984604"/>
                </a:cubicBezTo>
                <a:cubicBezTo>
                  <a:pt x="959101" y="2979799"/>
                  <a:pt x="804383" y="2984599"/>
                  <a:pt x="663453" y="3023360"/>
                </a:cubicBezTo>
                <a:cubicBezTo>
                  <a:pt x="522523" y="3062121"/>
                  <a:pt x="275444" y="3216177"/>
                  <a:pt x="235111" y="3217172"/>
                </a:cubicBezTo>
                <a:cubicBezTo>
                  <a:pt x="194778" y="3218167"/>
                  <a:pt x="356106" y="3077780"/>
                  <a:pt x="421453" y="3029328"/>
                </a:cubicBezTo>
                <a:cubicBezTo>
                  <a:pt x="486800" y="2980876"/>
                  <a:pt x="555022" y="2949816"/>
                  <a:pt x="627193" y="2926458"/>
                </a:cubicBezTo>
                <a:cubicBezTo>
                  <a:pt x="699364" y="2903100"/>
                  <a:pt x="767467" y="2895308"/>
                  <a:pt x="854480" y="2889178"/>
                </a:cubicBezTo>
                <a:cubicBezTo>
                  <a:pt x="941493" y="2883048"/>
                  <a:pt x="1036370" y="2884954"/>
                  <a:pt x="1149272" y="2889676"/>
                </a:cubicBezTo>
                <a:cubicBezTo>
                  <a:pt x="1262174" y="2894398"/>
                  <a:pt x="1413346" y="2938048"/>
                  <a:pt x="1531894" y="2917507"/>
                </a:cubicBezTo>
                <a:cubicBezTo>
                  <a:pt x="1650442" y="2896966"/>
                  <a:pt x="1832273" y="2875429"/>
                  <a:pt x="1860559" y="2766431"/>
                </a:cubicBezTo>
                <a:cubicBezTo>
                  <a:pt x="1888846" y="2657433"/>
                  <a:pt x="1730009" y="2396867"/>
                  <a:pt x="1701613" y="2263518"/>
                </a:cubicBezTo>
                <a:cubicBezTo>
                  <a:pt x="1673217" y="2130169"/>
                  <a:pt x="1743453" y="2036657"/>
                  <a:pt x="1690183" y="1966338"/>
                </a:cubicBezTo>
                <a:cubicBezTo>
                  <a:pt x="1636913" y="1896019"/>
                  <a:pt x="1481051" y="1883514"/>
                  <a:pt x="1381991" y="1841604"/>
                </a:cubicBezTo>
                <a:cubicBezTo>
                  <a:pt x="1282931" y="1799694"/>
                  <a:pt x="1201737" y="1750743"/>
                  <a:pt x="1095823" y="1714878"/>
                </a:cubicBezTo>
                <a:cubicBezTo>
                  <a:pt x="989909" y="1679013"/>
                  <a:pt x="870332" y="1624510"/>
                  <a:pt x="746507" y="1626415"/>
                </a:cubicBezTo>
                <a:cubicBezTo>
                  <a:pt x="622682" y="1628320"/>
                  <a:pt x="458429" y="1703447"/>
                  <a:pt x="352873" y="1726308"/>
                </a:cubicBezTo>
                <a:cubicBezTo>
                  <a:pt x="247317" y="1749169"/>
                  <a:pt x="170321" y="1761677"/>
                  <a:pt x="113171" y="1763582"/>
                </a:cubicBezTo>
                <a:cubicBezTo>
                  <a:pt x="56021" y="1765487"/>
                  <a:pt x="-29251" y="1757700"/>
                  <a:pt x="9973" y="1737738"/>
                </a:cubicBezTo>
                <a:cubicBezTo>
                  <a:pt x="49197" y="1717776"/>
                  <a:pt x="241329" y="1676115"/>
                  <a:pt x="348516" y="1643812"/>
                </a:cubicBezTo>
                <a:cubicBezTo>
                  <a:pt x="455703" y="1611509"/>
                  <a:pt x="532356" y="1549221"/>
                  <a:pt x="653097" y="1543920"/>
                </a:cubicBezTo>
                <a:cubicBezTo>
                  <a:pt x="773838" y="1538619"/>
                  <a:pt x="974410" y="1593040"/>
                  <a:pt x="1072963" y="1612008"/>
                </a:cubicBezTo>
                <a:cubicBezTo>
                  <a:pt x="1171516" y="1630976"/>
                  <a:pt x="1222279" y="1684398"/>
                  <a:pt x="1244413" y="1657728"/>
                </a:cubicBezTo>
                <a:cubicBezTo>
                  <a:pt x="1266547" y="1631058"/>
                  <a:pt x="1217196" y="1531998"/>
                  <a:pt x="1205766" y="1451988"/>
                </a:cubicBezTo>
                <a:cubicBezTo>
                  <a:pt x="1194336" y="1371978"/>
                  <a:pt x="1043682" y="855414"/>
                  <a:pt x="1046313" y="815409"/>
                </a:cubicBezTo>
                <a:cubicBezTo>
                  <a:pt x="1048944" y="775404"/>
                  <a:pt x="1171953" y="1087888"/>
                  <a:pt x="1221553" y="1211958"/>
                </a:cubicBezTo>
                <a:close/>
              </a:path>
            </a:pathLst>
          </a:cu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grpSp>
        <p:nvGrpSpPr>
          <p:cNvPr id="62" name="Skupina 61"/>
          <p:cNvGrpSpPr/>
          <p:nvPr/>
        </p:nvGrpSpPr>
        <p:grpSpPr>
          <a:xfrm>
            <a:off x="2168690" y="3140969"/>
            <a:ext cx="6303574" cy="3346767"/>
            <a:chOff x="1518328" y="1982132"/>
            <a:chExt cx="6303574" cy="3346767"/>
          </a:xfrm>
        </p:grpSpPr>
        <p:sp>
          <p:nvSpPr>
            <p:cNvPr id="4" name="Obdélník 3"/>
            <p:cNvSpPr/>
            <p:nvPr/>
          </p:nvSpPr>
          <p:spPr>
            <a:xfrm rot="1620000" flipH="1">
              <a:off x="1681782" y="3390493"/>
              <a:ext cx="5976664" cy="720080"/>
            </a:xfrm>
            <a:prstGeom prst="rect">
              <a:avLst/>
            </a:prstGeom>
            <a:solidFill>
              <a:schemeClr val="accent5">
                <a:lumMod val="40000"/>
                <a:lumOff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61" name="Obdélník 60"/>
            <p:cNvSpPr/>
            <p:nvPr/>
          </p:nvSpPr>
          <p:spPr>
            <a:xfrm rot="1620000">
              <a:off x="3956782" y="3439828"/>
              <a:ext cx="1546557" cy="670445"/>
            </a:xfrm>
            <a:prstGeom prst="rect">
              <a:avLst/>
            </a:prstGeom>
            <a:solidFill>
              <a:srgbClr val="FFFF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cxnSp>
          <p:nvCxnSpPr>
            <p:cNvPr id="5" name="Přímá spojnice 4"/>
            <p:cNvCxnSpPr/>
            <p:nvPr/>
          </p:nvCxnSpPr>
          <p:spPr>
            <a:xfrm rot="1620000" flipH="1">
              <a:off x="1845238" y="3429736"/>
              <a:ext cx="5976664" cy="0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" name="Přímá spojnice 5"/>
            <p:cNvCxnSpPr/>
            <p:nvPr/>
          </p:nvCxnSpPr>
          <p:spPr>
            <a:xfrm rot="1620000" flipH="1">
              <a:off x="1518328" y="4071332"/>
              <a:ext cx="5976664" cy="0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" name="Minus 6"/>
            <p:cNvSpPr/>
            <p:nvPr/>
          </p:nvSpPr>
          <p:spPr>
            <a:xfrm rot="1620000" flipH="1">
              <a:off x="6528849" y="4429887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8" name="Plus 7"/>
            <p:cNvSpPr/>
            <p:nvPr/>
          </p:nvSpPr>
          <p:spPr>
            <a:xfrm rot="1620000" flipH="1">
              <a:off x="6740906" y="4073577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9" name="Minus 8"/>
            <p:cNvSpPr/>
            <p:nvPr/>
          </p:nvSpPr>
          <p:spPr>
            <a:xfrm rot="1620000" flipH="1">
              <a:off x="6214564" y="4269750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0" name="Minus 9"/>
            <p:cNvSpPr/>
            <p:nvPr/>
          </p:nvSpPr>
          <p:spPr>
            <a:xfrm rot="1620000" flipH="1">
              <a:off x="5900278" y="4109614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1" name="Minus 10"/>
            <p:cNvSpPr/>
            <p:nvPr/>
          </p:nvSpPr>
          <p:spPr>
            <a:xfrm rot="1620000" flipH="1">
              <a:off x="5585993" y="3949478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2" name="Plus 11"/>
            <p:cNvSpPr/>
            <p:nvPr/>
          </p:nvSpPr>
          <p:spPr>
            <a:xfrm rot="1620000" flipH="1">
              <a:off x="6417220" y="3908651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3" name="Plus 12"/>
            <p:cNvSpPr/>
            <p:nvPr/>
          </p:nvSpPr>
          <p:spPr>
            <a:xfrm rot="1620000" flipH="1">
              <a:off x="6093534" y="3743724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4" name="Plus 13"/>
            <p:cNvSpPr/>
            <p:nvPr/>
          </p:nvSpPr>
          <p:spPr>
            <a:xfrm rot="1620000" flipH="1">
              <a:off x="5769849" y="3578798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5" name="Minus 14"/>
            <p:cNvSpPr/>
            <p:nvPr/>
          </p:nvSpPr>
          <p:spPr>
            <a:xfrm rot="1620000" flipH="1">
              <a:off x="6321649" y="4825920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6" name="Minus 15"/>
            <p:cNvSpPr/>
            <p:nvPr/>
          </p:nvSpPr>
          <p:spPr>
            <a:xfrm rot="1620000" flipH="1">
              <a:off x="6007363" y="4665783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7" name="Minus 16"/>
            <p:cNvSpPr/>
            <p:nvPr/>
          </p:nvSpPr>
          <p:spPr>
            <a:xfrm rot="1620000" flipH="1">
              <a:off x="5693077" y="4505647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8" name="Minus 17"/>
            <p:cNvSpPr/>
            <p:nvPr/>
          </p:nvSpPr>
          <p:spPr>
            <a:xfrm rot="1620000" flipH="1">
              <a:off x="5378793" y="4345510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9" name="Plus 18"/>
            <p:cNvSpPr/>
            <p:nvPr/>
          </p:nvSpPr>
          <p:spPr>
            <a:xfrm rot="1620000" flipH="1">
              <a:off x="6165266" y="5076899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20" name="Plus 19"/>
            <p:cNvSpPr/>
            <p:nvPr/>
          </p:nvSpPr>
          <p:spPr>
            <a:xfrm rot="1620000" flipH="1">
              <a:off x="5841580" y="4911973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21" name="Plus 20"/>
            <p:cNvSpPr/>
            <p:nvPr/>
          </p:nvSpPr>
          <p:spPr>
            <a:xfrm rot="1620000" flipH="1">
              <a:off x="5517894" y="4747047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22" name="Plus 21"/>
            <p:cNvSpPr/>
            <p:nvPr/>
          </p:nvSpPr>
          <p:spPr>
            <a:xfrm rot="1620000" flipH="1">
              <a:off x="5194209" y="4582121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23" name="Minus 22"/>
            <p:cNvSpPr/>
            <p:nvPr/>
          </p:nvSpPr>
          <p:spPr>
            <a:xfrm rot="1620000" flipH="1">
              <a:off x="5008921" y="3244370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24" name="Minus 23"/>
            <p:cNvSpPr/>
            <p:nvPr/>
          </p:nvSpPr>
          <p:spPr>
            <a:xfrm rot="1620000" flipH="1">
              <a:off x="4694636" y="3084234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25" name="Minus 24"/>
            <p:cNvSpPr/>
            <p:nvPr/>
          </p:nvSpPr>
          <p:spPr>
            <a:xfrm rot="1620000" flipH="1">
              <a:off x="4461438" y="4244747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26" name="Minus 25"/>
            <p:cNvSpPr/>
            <p:nvPr/>
          </p:nvSpPr>
          <p:spPr>
            <a:xfrm rot="1620000" flipH="1">
              <a:off x="4147152" y="4084610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27" name="Minus 26"/>
            <p:cNvSpPr/>
            <p:nvPr/>
          </p:nvSpPr>
          <p:spPr>
            <a:xfrm rot="1620000" flipH="1">
              <a:off x="3645073" y="2981894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28" name="Minus 27"/>
            <p:cNvSpPr/>
            <p:nvPr/>
          </p:nvSpPr>
          <p:spPr>
            <a:xfrm rot="1620000" flipH="1">
              <a:off x="3330787" y="2821757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29" name="Minus 28"/>
            <p:cNvSpPr/>
            <p:nvPr/>
          </p:nvSpPr>
          <p:spPr>
            <a:xfrm rot="1620000" flipH="1">
              <a:off x="3016501" y="2661621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30" name="Minus 29"/>
            <p:cNvSpPr/>
            <p:nvPr/>
          </p:nvSpPr>
          <p:spPr>
            <a:xfrm rot="1620000" flipH="1">
              <a:off x="2702217" y="2501485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31" name="Minus 30"/>
            <p:cNvSpPr/>
            <p:nvPr/>
          </p:nvSpPr>
          <p:spPr>
            <a:xfrm rot="1620000" flipH="1">
              <a:off x="3448458" y="3345964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32" name="Minus 31"/>
            <p:cNvSpPr/>
            <p:nvPr/>
          </p:nvSpPr>
          <p:spPr>
            <a:xfrm rot="1620000" flipH="1">
              <a:off x="3134173" y="3185828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33" name="Minus 32"/>
            <p:cNvSpPr/>
            <p:nvPr/>
          </p:nvSpPr>
          <p:spPr>
            <a:xfrm rot="1620000" flipH="1">
              <a:off x="2819887" y="3025691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34" name="Minus 33"/>
            <p:cNvSpPr/>
            <p:nvPr/>
          </p:nvSpPr>
          <p:spPr>
            <a:xfrm rot="1620000" flipH="1">
              <a:off x="2505602" y="2865555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35" name="Minus 34"/>
            <p:cNvSpPr/>
            <p:nvPr/>
          </p:nvSpPr>
          <p:spPr>
            <a:xfrm rot="1620000" flipH="1">
              <a:off x="2364406" y="2340473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36" name="Minus 35"/>
            <p:cNvSpPr/>
            <p:nvPr/>
          </p:nvSpPr>
          <p:spPr>
            <a:xfrm rot="1620000" flipH="1">
              <a:off x="2167792" y="2704543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37" name="Plus 36"/>
            <p:cNvSpPr/>
            <p:nvPr/>
          </p:nvSpPr>
          <p:spPr>
            <a:xfrm rot="1620000" flipH="1">
              <a:off x="3275334" y="3628844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38" name="Plus 37"/>
            <p:cNvSpPr/>
            <p:nvPr/>
          </p:nvSpPr>
          <p:spPr>
            <a:xfrm rot="1620000" flipH="1">
              <a:off x="2951649" y="3463918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39" name="Plus 38"/>
            <p:cNvSpPr/>
            <p:nvPr/>
          </p:nvSpPr>
          <p:spPr>
            <a:xfrm rot="1620000" flipH="1">
              <a:off x="2627963" y="3298992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40" name="Plus 39"/>
            <p:cNvSpPr/>
            <p:nvPr/>
          </p:nvSpPr>
          <p:spPr>
            <a:xfrm rot="1620000" flipH="1">
              <a:off x="2304277" y="3134066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41" name="Plus 40"/>
            <p:cNvSpPr/>
            <p:nvPr/>
          </p:nvSpPr>
          <p:spPr>
            <a:xfrm rot="1620000" flipH="1">
              <a:off x="3877970" y="2632543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42" name="Plus 41"/>
            <p:cNvSpPr/>
            <p:nvPr/>
          </p:nvSpPr>
          <p:spPr>
            <a:xfrm rot="1620000" flipH="1">
              <a:off x="3554284" y="2467617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43" name="Plus 42"/>
            <p:cNvSpPr/>
            <p:nvPr/>
          </p:nvSpPr>
          <p:spPr>
            <a:xfrm rot="1620000" flipH="1">
              <a:off x="3230599" y="2302691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44" name="Plus 43"/>
            <p:cNvSpPr/>
            <p:nvPr/>
          </p:nvSpPr>
          <p:spPr>
            <a:xfrm rot="1620000" flipH="1">
              <a:off x="2906913" y="2137764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45" name="Plus 44"/>
            <p:cNvSpPr/>
            <p:nvPr/>
          </p:nvSpPr>
          <p:spPr>
            <a:xfrm rot="1620000" flipH="1">
              <a:off x="2022818" y="2993293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46" name="Plus 45"/>
            <p:cNvSpPr/>
            <p:nvPr/>
          </p:nvSpPr>
          <p:spPr>
            <a:xfrm rot="1620000" flipH="1">
              <a:off x="2571123" y="1982132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47" name="Plus 46"/>
            <p:cNvSpPr/>
            <p:nvPr/>
          </p:nvSpPr>
          <p:spPr>
            <a:xfrm rot="1620000" flipH="1">
              <a:off x="4802331" y="3554585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48" name="Plus 47"/>
            <p:cNvSpPr/>
            <p:nvPr/>
          </p:nvSpPr>
          <p:spPr>
            <a:xfrm rot="1620000" flipH="1">
              <a:off x="4478645" y="3389659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49" name="Plus 48"/>
            <p:cNvSpPr/>
            <p:nvPr/>
          </p:nvSpPr>
          <p:spPr>
            <a:xfrm rot="1620000" flipH="1">
              <a:off x="4628364" y="3913399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50" name="Plus 49"/>
            <p:cNvSpPr/>
            <p:nvPr/>
          </p:nvSpPr>
          <p:spPr>
            <a:xfrm rot="1620000" flipH="1">
              <a:off x="4304678" y="3748473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51" name="Volný tvar 50"/>
            <p:cNvSpPr/>
            <p:nvPr/>
          </p:nvSpPr>
          <p:spPr>
            <a:xfrm rot="1620000" flipH="1">
              <a:off x="5192283" y="3525339"/>
              <a:ext cx="448173" cy="389258"/>
            </a:xfrm>
            <a:custGeom>
              <a:avLst/>
              <a:gdLst>
                <a:gd name="connsiteX0" fmla="*/ 0 w 393405"/>
                <a:gd name="connsiteY0" fmla="*/ 0 h 393405"/>
                <a:gd name="connsiteX1" fmla="*/ 180754 w 393405"/>
                <a:gd name="connsiteY1" fmla="*/ 31898 h 393405"/>
                <a:gd name="connsiteX2" fmla="*/ 287079 w 393405"/>
                <a:gd name="connsiteY2" fmla="*/ 329609 h 393405"/>
                <a:gd name="connsiteX3" fmla="*/ 393405 w 393405"/>
                <a:gd name="connsiteY3" fmla="*/ 393405 h 393405"/>
                <a:gd name="connsiteX0" fmla="*/ 0 w 393405"/>
                <a:gd name="connsiteY0" fmla="*/ 0 h 393405"/>
                <a:gd name="connsiteX1" fmla="*/ 159323 w 393405"/>
                <a:gd name="connsiteY1" fmla="*/ 46185 h 393405"/>
                <a:gd name="connsiteX2" fmla="*/ 287079 w 393405"/>
                <a:gd name="connsiteY2" fmla="*/ 329609 h 393405"/>
                <a:gd name="connsiteX3" fmla="*/ 393405 w 393405"/>
                <a:gd name="connsiteY3" fmla="*/ 393405 h 393405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87079 w 448173"/>
                <a:gd name="connsiteY2" fmla="*/ 329609 h 388642"/>
                <a:gd name="connsiteX3" fmla="*/ 448173 w 448173"/>
                <a:gd name="connsiteY3" fmla="*/ 388642 h 388642"/>
                <a:gd name="connsiteX0" fmla="*/ 0 w 448173"/>
                <a:gd name="connsiteY0" fmla="*/ 0 h 393753"/>
                <a:gd name="connsiteX1" fmla="*/ 159323 w 448173"/>
                <a:gd name="connsiteY1" fmla="*/ 46185 h 393753"/>
                <a:gd name="connsiteX2" fmla="*/ 287079 w 448173"/>
                <a:gd name="connsiteY2" fmla="*/ 355803 h 393753"/>
                <a:gd name="connsiteX3" fmla="*/ 448173 w 448173"/>
                <a:gd name="connsiteY3" fmla="*/ 388642 h 393753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68029 w 448173"/>
                <a:gd name="connsiteY2" fmla="*/ 320084 h 388642"/>
                <a:gd name="connsiteX3" fmla="*/ 448173 w 448173"/>
                <a:gd name="connsiteY3" fmla="*/ 388642 h 388642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70410 w 448173"/>
                <a:gd name="connsiteY2" fmla="*/ 308178 h 388642"/>
                <a:gd name="connsiteX3" fmla="*/ 448173 w 448173"/>
                <a:gd name="connsiteY3" fmla="*/ 388642 h 388642"/>
                <a:gd name="connsiteX0" fmla="*/ 0 w 448173"/>
                <a:gd name="connsiteY0" fmla="*/ 616 h 389258"/>
                <a:gd name="connsiteX1" fmla="*/ 159323 w 448173"/>
                <a:gd name="connsiteY1" fmla="*/ 46801 h 389258"/>
                <a:gd name="connsiteX2" fmla="*/ 270410 w 448173"/>
                <a:gd name="connsiteY2" fmla="*/ 308794 h 389258"/>
                <a:gd name="connsiteX3" fmla="*/ 448173 w 448173"/>
                <a:gd name="connsiteY3" fmla="*/ 389258 h 389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8173" h="389258">
                  <a:moveTo>
                    <a:pt x="0" y="616"/>
                  </a:moveTo>
                  <a:cubicBezTo>
                    <a:pt x="62633" y="-658"/>
                    <a:pt x="114255" y="-4562"/>
                    <a:pt x="159323" y="46801"/>
                  </a:cubicBezTo>
                  <a:cubicBezTo>
                    <a:pt x="204391" y="98164"/>
                    <a:pt x="222268" y="251718"/>
                    <a:pt x="270410" y="308794"/>
                  </a:cubicBezTo>
                  <a:cubicBezTo>
                    <a:pt x="318552" y="365870"/>
                    <a:pt x="448173" y="389258"/>
                    <a:pt x="448173" y="389258"/>
                  </a:cubicBezTo>
                </a:path>
              </a:pathLst>
            </a:custGeom>
            <a:noFill/>
            <a:ln w="28575">
              <a:solidFill>
                <a:srgbClr val="FF0000"/>
              </a:solidFill>
              <a:headEnd type="none" w="med" len="med"/>
              <a:tailEnd type="arrow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52" name="Volný tvar 51"/>
            <p:cNvSpPr/>
            <p:nvPr/>
          </p:nvSpPr>
          <p:spPr>
            <a:xfrm rot="12420000">
              <a:off x="4852543" y="4210257"/>
              <a:ext cx="448173" cy="389258"/>
            </a:xfrm>
            <a:custGeom>
              <a:avLst/>
              <a:gdLst>
                <a:gd name="connsiteX0" fmla="*/ 0 w 393405"/>
                <a:gd name="connsiteY0" fmla="*/ 0 h 393405"/>
                <a:gd name="connsiteX1" fmla="*/ 180754 w 393405"/>
                <a:gd name="connsiteY1" fmla="*/ 31898 h 393405"/>
                <a:gd name="connsiteX2" fmla="*/ 287079 w 393405"/>
                <a:gd name="connsiteY2" fmla="*/ 329609 h 393405"/>
                <a:gd name="connsiteX3" fmla="*/ 393405 w 393405"/>
                <a:gd name="connsiteY3" fmla="*/ 393405 h 393405"/>
                <a:gd name="connsiteX0" fmla="*/ 0 w 393405"/>
                <a:gd name="connsiteY0" fmla="*/ 0 h 393405"/>
                <a:gd name="connsiteX1" fmla="*/ 159323 w 393405"/>
                <a:gd name="connsiteY1" fmla="*/ 46185 h 393405"/>
                <a:gd name="connsiteX2" fmla="*/ 287079 w 393405"/>
                <a:gd name="connsiteY2" fmla="*/ 329609 h 393405"/>
                <a:gd name="connsiteX3" fmla="*/ 393405 w 393405"/>
                <a:gd name="connsiteY3" fmla="*/ 393405 h 393405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87079 w 448173"/>
                <a:gd name="connsiteY2" fmla="*/ 329609 h 388642"/>
                <a:gd name="connsiteX3" fmla="*/ 448173 w 448173"/>
                <a:gd name="connsiteY3" fmla="*/ 388642 h 388642"/>
                <a:gd name="connsiteX0" fmla="*/ 0 w 448173"/>
                <a:gd name="connsiteY0" fmla="*/ 0 h 393753"/>
                <a:gd name="connsiteX1" fmla="*/ 159323 w 448173"/>
                <a:gd name="connsiteY1" fmla="*/ 46185 h 393753"/>
                <a:gd name="connsiteX2" fmla="*/ 287079 w 448173"/>
                <a:gd name="connsiteY2" fmla="*/ 355803 h 393753"/>
                <a:gd name="connsiteX3" fmla="*/ 448173 w 448173"/>
                <a:gd name="connsiteY3" fmla="*/ 388642 h 393753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68029 w 448173"/>
                <a:gd name="connsiteY2" fmla="*/ 320084 h 388642"/>
                <a:gd name="connsiteX3" fmla="*/ 448173 w 448173"/>
                <a:gd name="connsiteY3" fmla="*/ 388642 h 388642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70410 w 448173"/>
                <a:gd name="connsiteY2" fmla="*/ 308178 h 388642"/>
                <a:gd name="connsiteX3" fmla="*/ 448173 w 448173"/>
                <a:gd name="connsiteY3" fmla="*/ 388642 h 388642"/>
                <a:gd name="connsiteX0" fmla="*/ 0 w 448173"/>
                <a:gd name="connsiteY0" fmla="*/ 616 h 389258"/>
                <a:gd name="connsiteX1" fmla="*/ 159323 w 448173"/>
                <a:gd name="connsiteY1" fmla="*/ 46801 h 389258"/>
                <a:gd name="connsiteX2" fmla="*/ 270410 w 448173"/>
                <a:gd name="connsiteY2" fmla="*/ 308794 h 389258"/>
                <a:gd name="connsiteX3" fmla="*/ 448173 w 448173"/>
                <a:gd name="connsiteY3" fmla="*/ 389258 h 389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8173" h="389258">
                  <a:moveTo>
                    <a:pt x="0" y="616"/>
                  </a:moveTo>
                  <a:cubicBezTo>
                    <a:pt x="62633" y="-658"/>
                    <a:pt x="114255" y="-4562"/>
                    <a:pt x="159323" y="46801"/>
                  </a:cubicBezTo>
                  <a:cubicBezTo>
                    <a:pt x="204391" y="98164"/>
                    <a:pt x="222268" y="251718"/>
                    <a:pt x="270410" y="308794"/>
                  </a:cubicBezTo>
                  <a:cubicBezTo>
                    <a:pt x="318552" y="365870"/>
                    <a:pt x="448173" y="389258"/>
                    <a:pt x="448173" y="389258"/>
                  </a:cubicBezTo>
                </a:path>
              </a:pathLst>
            </a:custGeom>
            <a:noFill/>
            <a:ln w="28575">
              <a:solidFill>
                <a:srgbClr val="FF0000"/>
              </a:solidFill>
              <a:headEnd type="none" w="med" len="med"/>
              <a:tailEnd type="arrow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53" name="Volný tvar 52"/>
            <p:cNvSpPr/>
            <p:nvPr/>
          </p:nvSpPr>
          <p:spPr>
            <a:xfrm rot="12420000">
              <a:off x="5217530" y="3510012"/>
              <a:ext cx="448173" cy="389258"/>
            </a:xfrm>
            <a:custGeom>
              <a:avLst/>
              <a:gdLst>
                <a:gd name="connsiteX0" fmla="*/ 0 w 393405"/>
                <a:gd name="connsiteY0" fmla="*/ 0 h 393405"/>
                <a:gd name="connsiteX1" fmla="*/ 180754 w 393405"/>
                <a:gd name="connsiteY1" fmla="*/ 31898 h 393405"/>
                <a:gd name="connsiteX2" fmla="*/ 287079 w 393405"/>
                <a:gd name="connsiteY2" fmla="*/ 329609 h 393405"/>
                <a:gd name="connsiteX3" fmla="*/ 393405 w 393405"/>
                <a:gd name="connsiteY3" fmla="*/ 393405 h 393405"/>
                <a:gd name="connsiteX0" fmla="*/ 0 w 393405"/>
                <a:gd name="connsiteY0" fmla="*/ 0 h 393405"/>
                <a:gd name="connsiteX1" fmla="*/ 159323 w 393405"/>
                <a:gd name="connsiteY1" fmla="*/ 46185 h 393405"/>
                <a:gd name="connsiteX2" fmla="*/ 287079 w 393405"/>
                <a:gd name="connsiteY2" fmla="*/ 329609 h 393405"/>
                <a:gd name="connsiteX3" fmla="*/ 393405 w 393405"/>
                <a:gd name="connsiteY3" fmla="*/ 393405 h 393405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87079 w 448173"/>
                <a:gd name="connsiteY2" fmla="*/ 329609 h 388642"/>
                <a:gd name="connsiteX3" fmla="*/ 448173 w 448173"/>
                <a:gd name="connsiteY3" fmla="*/ 388642 h 388642"/>
                <a:gd name="connsiteX0" fmla="*/ 0 w 448173"/>
                <a:gd name="connsiteY0" fmla="*/ 0 h 393753"/>
                <a:gd name="connsiteX1" fmla="*/ 159323 w 448173"/>
                <a:gd name="connsiteY1" fmla="*/ 46185 h 393753"/>
                <a:gd name="connsiteX2" fmla="*/ 287079 w 448173"/>
                <a:gd name="connsiteY2" fmla="*/ 355803 h 393753"/>
                <a:gd name="connsiteX3" fmla="*/ 448173 w 448173"/>
                <a:gd name="connsiteY3" fmla="*/ 388642 h 393753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68029 w 448173"/>
                <a:gd name="connsiteY2" fmla="*/ 320084 h 388642"/>
                <a:gd name="connsiteX3" fmla="*/ 448173 w 448173"/>
                <a:gd name="connsiteY3" fmla="*/ 388642 h 388642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70410 w 448173"/>
                <a:gd name="connsiteY2" fmla="*/ 308178 h 388642"/>
                <a:gd name="connsiteX3" fmla="*/ 448173 w 448173"/>
                <a:gd name="connsiteY3" fmla="*/ 388642 h 388642"/>
                <a:gd name="connsiteX0" fmla="*/ 0 w 448173"/>
                <a:gd name="connsiteY0" fmla="*/ 616 h 389258"/>
                <a:gd name="connsiteX1" fmla="*/ 159323 w 448173"/>
                <a:gd name="connsiteY1" fmla="*/ 46801 h 389258"/>
                <a:gd name="connsiteX2" fmla="*/ 270410 w 448173"/>
                <a:gd name="connsiteY2" fmla="*/ 308794 h 389258"/>
                <a:gd name="connsiteX3" fmla="*/ 448173 w 448173"/>
                <a:gd name="connsiteY3" fmla="*/ 389258 h 389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8173" h="389258">
                  <a:moveTo>
                    <a:pt x="0" y="616"/>
                  </a:moveTo>
                  <a:cubicBezTo>
                    <a:pt x="62633" y="-658"/>
                    <a:pt x="114255" y="-4562"/>
                    <a:pt x="159323" y="46801"/>
                  </a:cubicBezTo>
                  <a:cubicBezTo>
                    <a:pt x="204391" y="98164"/>
                    <a:pt x="222268" y="251718"/>
                    <a:pt x="270410" y="308794"/>
                  </a:cubicBezTo>
                  <a:cubicBezTo>
                    <a:pt x="318552" y="365870"/>
                    <a:pt x="448173" y="389258"/>
                    <a:pt x="448173" y="389258"/>
                  </a:cubicBezTo>
                </a:path>
              </a:pathLst>
            </a:custGeom>
            <a:noFill/>
            <a:ln w="28575">
              <a:solidFill>
                <a:schemeClr val="tx1"/>
              </a:solidFill>
              <a:headEnd type="none" w="med" len="med"/>
              <a:tailEnd type="arrow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54" name="Volný tvar 53"/>
            <p:cNvSpPr/>
            <p:nvPr/>
          </p:nvSpPr>
          <p:spPr>
            <a:xfrm rot="12420000">
              <a:off x="4022437" y="2929272"/>
              <a:ext cx="448173" cy="389258"/>
            </a:xfrm>
            <a:custGeom>
              <a:avLst/>
              <a:gdLst>
                <a:gd name="connsiteX0" fmla="*/ 0 w 393405"/>
                <a:gd name="connsiteY0" fmla="*/ 0 h 393405"/>
                <a:gd name="connsiteX1" fmla="*/ 180754 w 393405"/>
                <a:gd name="connsiteY1" fmla="*/ 31898 h 393405"/>
                <a:gd name="connsiteX2" fmla="*/ 287079 w 393405"/>
                <a:gd name="connsiteY2" fmla="*/ 329609 h 393405"/>
                <a:gd name="connsiteX3" fmla="*/ 393405 w 393405"/>
                <a:gd name="connsiteY3" fmla="*/ 393405 h 393405"/>
                <a:gd name="connsiteX0" fmla="*/ 0 w 393405"/>
                <a:gd name="connsiteY0" fmla="*/ 0 h 393405"/>
                <a:gd name="connsiteX1" fmla="*/ 159323 w 393405"/>
                <a:gd name="connsiteY1" fmla="*/ 46185 h 393405"/>
                <a:gd name="connsiteX2" fmla="*/ 287079 w 393405"/>
                <a:gd name="connsiteY2" fmla="*/ 329609 h 393405"/>
                <a:gd name="connsiteX3" fmla="*/ 393405 w 393405"/>
                <a:gd name="connsiteY3" fmla="*/ 393405 h 393405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87079 w 448173"/>
                <a:gd name="connsiteY2" fmla="*/ 329609 h 388642"/>
                <a:gd name="connsiteX3" fmla="*/ 448173 w 448173"/>
                <a:gd name="connsiteY3" fmla="*/ 388642 h 388642"/>
                <a:gd name="connsiteX0" fmla="*/ 0 w 448173"/>
                <a:gd name="connsiteY0" fmla="*/ 0 h 393753"/>
                <a:gd name="connsiteX1" fmla="*/ 159323 w 448173"/>
                <a:gd name="connsiteY1" fmla="*/ 46185 h 393753"/>
                <a:gd name="connsiteX2" fmla="*/ 287079 w 448173"/>
                <a:gd name="connsiteY2" fmla="*/ 355803 h 393753"/>
                <a:gd name="connsiteX3" fmla="*/ 448173 w 448173"/>
                <a:gd name="connsiteY3" fmla="*/ 388642 h 393753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68029 w 448173"/>
                <a:gd name="connsiteY2" fmla="*/ 320084 h 388642"/>
                <a:gd name="connsiteX3" fmla="*/ 448173 w 448173"/>
                <a:gd name="connsiteY3" fmla="*/ 388642 h 388642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70410 w 448173"/>
                <a:gd name="connsiteY2" fmla="*/ 308178 h 388642"/>
                <a:gd name="connsiteX3" fmla="*/ 448173 w 448173"/>
                <a:gd name="connsiteY3" fmla="*/ 388642 h 388642"/>
                <a:gd name="connsiteX0" fmla="*/ 0 w 448173"/>
                <a:gd name="connsiteY0" fmla="*/ 616 h 389258"/>
                <a:gd name="connsiteX1" fmla="*/ 159323 w 448173"/>
                <a:gd name="connsiteY1" fmla="*/ 46801 h 389258"/>
                <a:gd name="connsiteX2" fmla="*/ 270410 w 448173"/>
                <a:gd name="connsiteY2" fmla="*/ 308794 h 389258"/>
                <a:gd name="connsiteX3" fmla="*/ 448173 w 448173"/>
                <a:gd name="connsiteY3" fmla="*/ 389258 h 389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8173" h="389258">
                  <a:moveTo>
                    <a:pt x="0" y="616"/>
                  </a:moveTo>
                  <a:cubicBezTo>
                    <a:pt x="62633" y="-658"/>
                    <a:pt x="114255" y="-4562"/>
                    <a:pt x="159323" y="46801"/>
                  </a:cubicBezTo>
                  <a:cubicBezTo>
                    <a:pt x="204391" y="98164"/>
                    <a:pt x="222268" y="251718"/>
                    <a:pt x="270410" y="308794"/>
                  </a:cubicBezTo>
                  <a:cubicBezTo>
                    <a:pt x="318552" y="365870"/>
                    <a:pt x="448173" y="389258"/>
                    <a:pt x="448173" y="389258"/>
                  </a:cubicBezTo>
                </a:path>
              </a:pathLst>
            </a:custGeom>
            <a:noFill/>
            <a:ln w="28575">
              <a:solidFill>
                <a:srgbClr val="FF0000"/>
              </a:solidFill>
              <a:headEnd type="none" w="med" len="med"/>
              <a:tailEnd type="arrow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55" name="Volný tvar 54"/>
            <p:cNvSpPr/>
            <p:nvPr/>
          </p:nvSpPr>
          <p:spPr>
            <a:xfrm rot="12420000">
              <a:off x="3663174" y="3608981"/>
              <a:ext cx="448173" cy="389258"/>
            </a:xfrm>
            <a:custGeom>
              <a:avLst/>
              <a:gdLst>
                <a:gd name="connsiteX0" fmla="*/ 0 w 393405"/>
                <a:gd name="connsiteY0" fmla="*/ 0 h 393405"/>
                <a:gd name="connsiteX1" fmla="*/ 180754 w 393405"/>
                <a:gd name="connsiteY1" fmla="*/ 31898 h 393405"/>
                <a:gd name="connsiteX2" fmla="*/ 287079 w 393405"/>
                <a:gd name="connsiteY2" fmla="*/ 329609 h 393405"/>
                <a:gd name="connsiteX3" fmla="*/ 393405 w 393405"/>
                <a:gd name="connsiteY3" fmla="*/ 393405 h 393405"/>
                <a:gd name="connsiteX0" fmla="*/ 0 w 393405"/>
                <a:gd name="connsiteY0" fmla="*/ 0 h 393405"/>
                <a:gd name="connsiteX1" fmla="*/ 159323 w 393405"/>
                <a:gd name="connsiteY1" fmla="*/ 46185 h 393405"/>
                <a:gd name="connsiteX2" fmla="*/ 287079 w 393405"/>
                <a:gd name="connsiteY2" fmla="*/ 329609 h 393405"/>
                <a:gd name="connsiteX3" fmla="*/ 393405 w 393405"/>
                <a:gd name="connsiteY3" fmla="*/ 393405 h 393405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87079 w 448173"/>
                <a:gd name="connsiteY2" fmla="*/ 329609 h 388642"/>
                <a:gd name="connsiteX3" fmla="*/ 448173 w 448173"/>
                <a:gd name="connsiteY3" fmla="*/ 388642 h 388642"/>
                <a:gd name="connsiteX0" fmla="*/ 0 w 448173"/>
                <a:gd name="connsiteY0" fmla="*/ 0 h 393753"/>
                <a:gd name="connsiteX1" fmla="*/ 159323 w 448173"/>
                <a:gd name="connsiteY1" fmla="*/ 46185 h 393753"/>
                <a:gd name="connsiteX2" fmla="*/ 287079 w 448173"/>
                <a:gd name="connsiteY2" fmla="*/ 355803 h 393753"/>
                <a:gd name="connsiteX3" fmla="*/ 448173 w 448173"/>
                <a:gd name="connsiteY3" fmla="*/ 388642 h 393753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68029 w 448173"/>
                <a:gd name="connsiteY2" fmla="*/ 320084 h 388642"/>
                <a:gd name="connsiteX3" fmla="*/ 448173 w 448173"/>
                <a:gd name="connsiteY3" fmla="*/ 388642 h 388642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70410 w 448173"/>
                <a:gd name="connsiteY2" fmla="*/ 308178 h 388642"/>
                <a:gd name="connsiteX3" fmla="*/ 448173 w 448173"/>
                <a:gd name="connsiteY3" fmla="*/ 388642 h 388642"/>
                <a:gd name="connsiteX0" fmla="*/ 0 w 448173"/>
                <a:gd name="connsiteY0" fmla="*/ 616 h 389258"/>
                <a:gd name="connsiteX1" fmla="*/ 159323 w 448173"/>
                <a:gd name="connsiteY1" fmla="*/ 46801 h 389258"/>
                <a:gd name="connsiteX2" fmla="*/ 270410 w 448173"/>
                <a:gd name="connsiteY2" fmla="*/ 308794 h 389258"/>
                <a:gd name="connsiteX3" fmla="*/ 448173 w 448173"/>
                <a:gd name="connsiteY3" fmla="*/ 389258 h 389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8173" h="389258">
                  <a:moveTo>
                    <a:pt x="0" y="616"/>
                  </a:moveTo>
                  <a:cubicBezTo>
                    <a:pt x="62633" y="-658"/>
                    <a:pt x="114255" y="-4562"/>
                    <a:pt x="159323" y="46801"/>
                  </a:cubicBezTo>
                  <a:cubicBezTo>
                    <a:pt x="204391" y="98164"/>
                    <a:pt x="222268" y="251718"/>
                    <a:pt x="270410" y="308794"/>
                  </a:cubicBezTo>
                  <a:cubicBezTo>
                    <a:pt x="318552" y="365870"/>
                    <a:pt x="448173" y="389258"/>
                    <a:pt x="448173" y="389258"/>
                  </a:cubicBezTo>
                </a:path>
              </a:pathLst>
            </a:custGeom>
            <a:noFill/>
            <a:ln w="28575">
              <a:solidFill>
                <a:schemeClr val="tx1"/>
              </a:solidFill>
              <a:headEnd type="none" w="med" len="med"/>
              <a:tailEnd type="arrow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56" name="Volný tvar 55"/>
            <p:cNvSpPr/>
            <p:nvPr/>
          </p:nvSpPr>
          <p:spPr>
            <a:xfrm rot="1620000" flipH="1">
              <a:off x="4855756" y="4201508"/>
              <a:ext cx="448173" cy="389258"/>
            </a:xfrm>
            <a:custGeom>
              <a:avLst/>
              <a:gdLst>
                <a:gd name="connsiteX0" fmla="*/ 0 w 393405"/>
                <a:gd name="connsiteY0" fmla="*/ 0 h 393405"/>
                <a:gd name="connsiteX1" fmla="*/ 180754 w 393405"/>
                <a:gd name="connsiteY1" fmla="*/ 31898 h 393405"/>
                <a:gd name="connsiteX2" fmla="*/ 287079 w 393405"/>
                <a:gd name="connsiteY2" fmla="*/ 329609 h 393405"/>
                <a:gd name="connsiteX3" fmla="*/ 393405 w 393405"/>
                <a:gd name="connsiteY3" fmla="*/ 393405 h 393405"/>
                <a:gd name="connsiteX0" fmla="*/ 0 w 393405"/>
                <a:gd name="connsiteY0" fmla="*/ 0 h 393405"/>
                <a:gd name="connsiteX1" fmla="*/ 159323 w 393405"/>
                <a:gd name="connsiteY1" fmla="*/ 46185 h 393405"/>
                <a:gd name="connsiteX2" fmla="*/ 287079 w 393405"/>
                <a:gd name="connsiteY2" fmla="*/ 329609 h 393405"/>
                <a:gd name="connsiteX3" fmla="*/ 393405 w 393405"/>
                <a:gd name="connsiteY3" fmla="*/ 393405 h 393405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87079 w 448173"/>
                <a:gd name="connsiteY2" fmla="*/ 329609 h 388642"/>
                <a:gd name="connsiteX3" fmla="*/ 448173 w 448173"/>
                <a:gd name="connsiteY3" fmla="*/ 388642 h 388642"/>
                <a:gd name="connsiteX0" fmla="*/ 0 w 448173"/>
                <a:gd name="connsiteY0" fmla="*/ 0 h 393753"/>
                <a:gd name="connsiteX1" fmla="*/ 159323 w 448173"/>
                <a:gd name="connsiteY1" fmla="*/ 46185 h 393753"/>
                <a:gd name="connsiteX2" fmla="*/ 287079 w 448173"/>
                <a:gd name="connsiteY2" fmla="*/ 355803 h 393753"/>
                <a:gd name="connsiteX3" fmla="*/ 448173 w 448173"/>
                <a:gd name="connsiteY3" fmla="*/ 388642 h 393753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68029 w 448173"/>
                <a:gd name="connsiteY2" fmla="*/ 320084 h 388642"/>
                <a:gd name="connsiteX3" fmla="*/ 448173 w 448173"/>
                <a:gd name="connsiteY3" fmla="*/ 388642 h 388642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70410 w 448173"/>
                <a:gd name="connsiteY2" fmla="*/ 308178 h 388642"/>
                <a:gd name="connsiteX3" fmla="*/ 448173 w 448173"/>
                <a:gd name="connsiteY3" fmla="*/ 388642 h 388642"/>
                <a:gd name="connsiteX0" fmla="*/ 0 w 448173"/>
                <a:gd name="connsiteY0" fmla="*/ 616 h 389258"/>
                <a:gd name="connsiteX1" fmla="*/ 159323 w 448173"/>
                <a:gd name="connsiteY1" fmla="*/ 46801 h 389258"/>
                <a:gd name="connsiteX2" fmla="*/ 270410 w 448173"/>
                <a:gd name="connsiteY2" fmla="*/ 308794 h 389258"/>
                <a:gd name="connsiteX3" fmla="*/ 448173 w 448173"/>
                <a:gd name="connsiteY3" fmla="*/ 389258 h 389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8173" h="389258">
                  <a:moveTo>
                    <a:pt x="0" y="616"/>
                  </a:moveTo>
                  <a:cubicBezTo>
                    <a:pt x="62633" y="-658"/>
                    <a:pt x="114255" y="-4562"/>
                    <a:pt x="159323" y="46801"/>
                  </a:cubicBezTo>
                  <a:cubicBezTo>
                    <a:pt x="204391" y="98164"/>
                    <a:pt x="222268" y="251718"/>
                    <a:pt x="270410" y="308794"/>
                  </a:cubicBezTo>
                  <a:cubicBezTo>
                    <a:pt x="318552" y="365870"/>
                    <a:pt x="448173" y="389258"/>
                    <a:pt x="448173" y="389258"/>
                  </a:cubicBezTo>
                </a:path>
              </a:pathLst>
            </a:custGeom>
            <a:noFill/>
            <a:ln w="28575">
              <a:solidFill>
                <a:schemeClr val="tx1"/>
              </a:solidFill>
              <a:headEnd type="none" w="med" len="med"/>
              <a:tailEnd type="arrow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57" name="Volný tvar 56"/>
            <p:cNvSpPr/>
            <p:nvPr/>
          </p:nvSpPr>
          <p:spPr>
            <a:xfrm rot="1620000" flipH="1">
              <a:off x="4029863" y="2919690"/>
              <a:ext cx="448173" cy="389258"/>
            </a:xfrm>
            <a:custGeom>
              <a:avLst/>
              <a:gdLst>
                <a:gd name="connsiteX0" fmla="*/ 0 w 393405"/>
                <a:gd name="connsiteY0" fmla="*/ 0 h 393405"/>
                <a:gd name="connsiteX1" fmla="*/ 180754 w 393405"/>
                <a:gd name="connsiteY1" fmla="*/ 31898 h 393405"/>
                <a:gd name="connsiteX2" fmla="*/ 287079 w 393405"/>
                <a:gd name="connsiteY2" fmla="*/ 329609 h 393405"/>
                <a:gd name="connsiteX3" fmla="*/ 393405 w 393405"/>
                <a:gd name="connsiteY3" fmla="*/ 393405 h 393405"/>
                <a:gd name="connsiteX0" fmla="*/ 0 w 393405"/>
                <a:gd name="connsiteY0" fmla="*/ 0 h 393405"/>
                <a:gd name="connsiteX1" fmla="*/ 159323 w 393405"/>
                <a:gd name="connsiteY1" fmla="*/ 46185 h 393405"/>
                <a:gd name="connsiteX2" fmla="*/ 287079 w 393405"/>
                <a:gd name="connsiteY2" fmla="*/ 329609 h 393405"/>
                <a:gd name="connsiteX3" fmla="*/ 393405 w 393405"/>
                <a:gd name="connsiteY3" fmla="*/ 393405 h 393405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87079 w 448173"/>
                <a:gd name="connsiteY2" fmla="*/ 329609 h 388642"/>
                <a:gd name="connsiteX3" fmla="*/ 448173 w 448173"/>
                <a:gd name="connsiteY3" fmla="*/ 388642 h 388642"/>
                <a:gd name="connsiteX0" fmla="*/ 0 w 448173"/>
                <a:gd name="connsiteY0" fmla="*/ 0 h 393753"/>
                <a:gd name="connsiteX1" fmla="*/ 159323 w 448173"/>
                <a:gd name="connsiteY1" fmla="*/ 46185 h 393753"/>
                <a:gd name="connsiteX2" fmla="*/ 287079 w 448173"/>
                <a:gd name="connsiteY2" fmla="*/ 355803 h 393753"/>
                <a:gd name="connsiteX3" fmla="*/ 448173 w 448173"/>
                <a:gd name="connsiteY3" fmla="*/ 388642 h 393753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68029 w 448173"/>
                <a:gd name="connsiteY2" fmla="*/ 320084 h 388642"/>
                <a:gd name="connsiteX3" fmla="*/ 448173 w 448173"/>
                <a:gd name="connsiteY3" fmla="*/ 388642 h 388642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70410 w 448173"/>
                <a:gd name="connsiteY2" fmla="*/ 308178 h 388642"/>
                <a:gd name="connsiteX3" fmla="*/ 448173 w 448173"/>
                <a:gd name="connsiteY3" fmla="*/ 388642 h 388642"/>
                <a:gd name="connsiteX0" fmla="*/ 0 w 448173"/>
                <a:gd name="connsiteY0" fmla="*/ 616 h 389258"/>
                <a:gd name="connsiteX1" fmla="*/ 159323 w 448173"/>
                <a:gd name="connsiteY1" fmla="*/ 46801 h 389258"/>
                <a:gd name="connsiteX2" fmla="*/ 270410 w 448173"/>
                <a:gd name="connsiteY2" fmla="*/ 308794 h 389258"/>
                <a:gd name="connsiteX3" fmla="*/ 448173 w 448173"/>
                <a:gd name="connsiteY3" fmla="*/ 389258 h 389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8173" h="389258">
                  <a:moveTo>
                    <a:pt x="0" y="616"/>
                  </a:moveTo>
                  <a:cubicBezTo>
                    <a:pt x="62633" y="-658"/>
                    <a:pt x="114255" y="-4562"/>
                    <a:pt x="159323" y="46801"/>
                  </a:cubicBezTo>
                  <a:cubicBezTo>
                    <a:pt x="204391" y="98164"/>
                    <a:pt x="222268" y="251718"/>
                    <a:pt x="270410" y="308794"/>
                  </a:cubicBezTo>
                  <a:cubicBezTo>
                    <a:pt x="318552" y="365870"/>
                    <a:pt x="448173" y="389258"/>
                    <a:pt x="448173" y="389258"/>
                  </a:cubicBezTo>
                </a:path>
              </a:pathLst>
            </a:custGeom>
            <a:noFill/>
            <a:ln w="28575">
              <a:solidFill>
                <a:schemeClr val="tx1"/>
              </a:solidFill>
              <a:headEnd type="none" w="med" len="med"/>
              <a:tailEnd type="arrow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58" name="Volný tvar 57"/>
            <p:cNvSpPr/>
            <p:nvPr/>
          </p:nvSpPr>
          <p:spPr>
            <a:xfrm rot="1620000" flipH="1">
              <a:off x="3630881" y="3577402"/>
              <a:ext cx="448173" cy="389258"/>
            </a:xfrm>
            <a:custGeom>
              <a:avLst/>
              <a:gdLst>
                <a:gd name="connsiteX0" fmla="*/ 0 w 393405"/>
                <a:gd name="connsiteY0" fmla="*/ 0 h 393405"/>
                <a:gd name="connsiteX1" fmla="*/ 180754 w 393405"/>
                <a:gd name="connsiteY1" fmla="*/ 31898 h 393405"/>
                <a:gd name="connsiteX2" fmla="*/ 287079 w 393405"/>
                <a:gd name="connsiteY2" fmla="*/ 329609 h 393405"/>
                <a:gd name="connsiteX3" fmla="*/ 393405 w 393405"/>
                <a:gd name="connsiteY3" fmla="*/ 393405 h 393405"/>
                <a:gd name="connsiteX0" fmla="*/ 0 w 393405"/>
                <a:gd name="connsiteY0" fmla="*/ 0 h 393405"/>
                <a:gd name="connsiteX1" fmla="*/ 159323 w 393405"/>
                <a:gd name="connsiteY1" fmla="*/ 46185 h 393405"/>
                <a:gd name="connsiteX2" fmla="*/ 287079 w 393405"/>
                <a:gd name="connsiteY2" fmla="*/ 329609 h 393405"/>
                <a:gd name="connsiteX3" fmla="*/ 393405 w 393405"/>
                <a:gd name="connsiteY3" fmla="*/ 393405 h 393405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87079 w 448173"/>
                <a:gd name="connsiteY2" fmla="*/ 329609 h 388642"/>
                <a:gd name="connsiteX3" fmla="*/ 448173 w 448173"/>
                <a:gd name="connsiteY3" fmla="*/ 388642 h 388642"/>
                <a:gd name="connsiteX0" fmla="*/ 0 w 448173"/>
                <a:gd name="connsiteY0" fmla="*/ 0 h 393753"/>
                <a:gd name="connsiteX1" fmla="*/ 159323 w 448173"/>
                <a:gd name="connsiteY1" fmla="*/ 46185 h 393753"/>
                <a:gd name="connsiteX2" fmla="*/ 287079 w 448173"/>
                <a:gd name="connsiteY2" fmla="*/ 355803 h 393753"/>
                <a:gd name="connsiteX3" fmla="*/ 448173 w 448173"/>
                <a:gd name="connsiteY3" fmla="*/ 388642 h 393753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68029 w 448173"/>
                <a:gd name="connsiteY2" fmla="*/ 320084 h 388642"/>
                <a:gd name="connsiteX3" fmla="*/ 448173 w 448173"/>
                <a:gd name="connsiteY3" fmla="*/ 388642 h 388642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70410 w 448173"/>
                <a:gd name="connsiteY2" fmla="*/ 308178 h 388642"/>
                <a:gd name="connsiteX3" fmla="*/ 448173 w 448173"/>
                <a:gd name="connsiteY3" fmla="*/ 388642 h 388642"/>
                <a:gd name="connsiteX0" fmla="*/ 0 w 448173"/>
                <a:gd name="connsiteY0" fmla="*/ 616 h 389258"/>
                <a:gd name="connsiteX1" fmla="*/ 159323 w 448173"/>
                <a:gd name="connsiteY1" fmla="*/ 46801 h 389258"/>
                <a:gd name="connsiteX2" fmla="*/ 270410 w 448173"/>
                <a:gd name="connsiteY2" fmla="*/ 308794 h 389258"/>
                <a:gd name="connsiteX3" fmla="*/ 448173 w 448173"/>
                <a:gd name="connsiteY3" fmla="*/ 389258 h 389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8173" h="389258">
                  <a:moveTo>
                    <a:pt x="0" y="616"/>
                  </a:moveTo>
                  <a:cubicBezTo>
                    <a:pt x="62633" y="-658"/>
                    <a:pt x="114255" y="-4562"/>
                    <a:pt x="159323" y="46801"/>
                  </a:cubicBezTo>
                  <a:cubicBezTo>
                    <a:pt x="204391" y="98164"/>
                    <a:pt x="222268" y="251718"/>
                    <a:pt x="270410" y="308794"/>
                  </a:cubicBezTo>
                  <a:cubicBezTo>
                    <a:pt x="318552" y="365870"/>
                    <a:pt x="448173" y="389258"/>
                    <a:pt x="448173" y="389258"/>
                  </a:cubicBezTo>
                </a:path>
              </a:pathLst>
            </a:custGeom>
            <a:noFill/>
            <a:ln w="28575">
              <a:solidFill>
                <a:srgbClr val="FF0000"/>
              </a:solidFill>
              <a:headEnd type="none" w="med" len="med"/>
              <a:tailEnd type="arrow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59" name="Šipka doprava 58"/>
            <p:cNvSpPr/>
            <p:nvPr/>
          </p:nvSpPr>
          <p:spPr>
            <a:xfrm rot="1620000">
              <a:off x="4267902" y="3670227"/>
              <a:ext cx="850393" cy="233650"/>
            </a:xfrm>
            <a:prstGeom prst="rightArrow">
              <a:avLst/>
            </a:prstGeom>
            <a:solidFill>
              <a:schemeClr val="bg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</p:grpSp>
      <p:sp>
        <p:nvSpPr>
          <p:cNvPr id="64" name="Volný tvar 63"/>
          <p:cNvSpPr/>
          <p:nvPr/>
        </p:nvSpPr>
        <p:spPr>
          <a:xfrm>
            <a:off x="3012074" y="1079568"/>
            <a:ext cx="343904" cy="404480"/>
          </a:xfrm>
          <a:custGeom>
            <a:avLst/>
            <a:gdLst>
              <a:gd name="connsiteX0" fmla="*/ 23920 w 513710"/>
              <a:gd name="connsiteY0" fmla="*/ 254240 h 543051"/>
              <a:gd name="connsiteX1" fmla="*/ 59546 w 513710"/>
              <a:gd name="connsiteY1" fmla="*/ 467996 h 543051"/>
              <a:gd name="connsiteX2" fmla="*/ 213925 w 513710"/>
              <a:gd name="connsiteY2" fmla="*/ 527372 h 543051"/>
              <a:gd name="connsiteX3" fmla="*/ 463307 w 513710"/>
              <a:gd name="connsiteY3" fmla="*/ 527372 h 543051"/>
              <a:gd name="connsiteX4" fmla="*/ 510808 w 513710"/>
              <a:gd name="connsiteY4" fmla="*/ 349243 h 543051"/>
              <a:gd name="connsiteX5" fmla="*/ 415806 w 513710"/>
              <a:gd name="connsiteY5" fmla="*/ 337367 h 543051"/>
              <a:gd name="connsiteX6" fmla="*/ 344554 w 513710"/>
              <a:gd name="connsiteY6" fmla="*/ 206739 h 543051"/>
              <a:gd name="connsiteX7" fmla="*/ 249551 w 513710"/>
              <a:gd name="connsiteY7" fmla="*/ 28609 h 543051"/>
              <a:gd name="connsiteX8" fmla="*/ 59546 w 513710"/>
              <a:gd name="connsiteY8" fmla="*/ 4858 h 543051"/>
              <a:gd name="connsiteX9" fmla="*/ 169 w 513710"/>
              <a:gd name="connsiteY9" fmla="*/ 76110 h 543051"/>
              <a:gd name="connsiteX10" fmla="*/ 23920 w 513710"/>
              <a:gd name="connsiteY10" fmla="*/ 254240 h 543051"/>
              <a:gd name="connsiteX0" fmla="*/ 23920 w 513710"/>
              <a:gd name="connsiteY0" fmla="*/ 252495 h 541306"/>
              <a:gd name="connsiteX1" fmla="*/ 59546 w 513710"/>
              <a:gd name="connsiteY1" fmla="*/ 466251 h 541306"/>
              <a:gd name="connsiteX2" fmla="*/ 213925 w 513710"/>
              <a:gd name="connsiteY2" fmla="*/ 525627 h 541306"/>
              <a:gd name="connsiteX3" fmla="*/ 463307 w 513710"/>
              <a:gd name="connsiteY3" fmla="*/ 525627 h 541306"/>
              <a:gd name="connsiteX4" fmla="*/ 510808 w 513710"/>
              <a:gd name="connsiteY4" fmla="*/ 347498 h 541306"/>
              <a:gd name="connsiteX5" fmla="*/ 415806 w 513710"/>
              <a:gd name="connsiteY5" fmla="*/ 335622 h 541306"/>
              <a:gd name="connsiteX6" fmla="*/ 362367 w 513710"/>
              <a:gd name="connsiteY6" fmla="*/ 151555 h 541306"/>
              <a:gd name="connsiteX7" fmla="*/ 249551 w 513710"/>
              <a:gd name="connsiteY7" fmla="*/ 26864 h 541306"/>
              <a:gd name="connsiteX8" fmla="*/ 59546 w 513710"/>
              <a:gd name="connsiteY8" fmla="*/ 3113 h 541306"/>
              <a:gd name="connsiteX9" fmla="*/ 169 w 513710"/>
              <a:gd name="connsiteY9" fmla="*/ 74365 h 541306"/>
              <a:gd name="connsiteX10" fmla="*/ 23920 w 513710"/>
              <a:gd name="connsiteY10" fmla="*/ 252495 h 541306"/>
              <a:gd name="connsiteX0" fmla="*/ 23920 w 512911"/>
              <a:gd name="connsiteY0" fmla="*/ 252495 h 541306"/>
              <a:gd name="connsiteX1" fmla="*/ 59546 w 512911"/>
              <a:gd name="connsiteY1" fmla="*/ 466251 h 541306"/>
              <a:gd name="connsiteX2" fmla="*/ 213925 w 512911"/>
              <a:gd name="connsiteY2" fmla="*/ 525627 h 541306"/>
              <a:gd name="connsiteX3" fmla="*/ 463307 w 512911"/>
              <a:gd name="connsiteY3" fmla="*/ 525627 h 541306"/>
              <a:gd name="connsiteX4" fmla="*/ 510808 w 512911"/>
              <a:gd name="connsiteY4" fmla="*/ 347498 h 541306"/>
              <a:gd name="connsiteX5" fmla="*/ 427681 w 512911"/>
              <a:gd name="connsiteY5" fmla="*/ 258432 h 541306"/>
              <a:gd name="connsiteX6" fmla="*/ 362367 w 512911"/>
              <a:gd name="connsiteY6" fmla="*/ 151555 h 541306"/>
              <a:gd name="connsiteX7" fmla="*/ 249551 w 512911"/>
              <a:gd name="connsiteY7" fmla="*/ 26864 h 541306"/>
              <a:gd name="connsiteX8" fmla="*/ 59546 w 512911"/>
              <a:gd name="connsiteY8" fmla="*/ 3113 h 541306"/>
              <a:gd name="connsiteX9" fmla="*/ 169 w 512911"/>
              <a:gd name="connsiteY9" fmla="*/ 74365 h 541306"/>
              <a:gd name="connsiteX10" fmla="*/ 23920 w 512911"/>
              <a:gd name="connsiteY10" fmla="*/ 252495 h 5413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512911" h="541306">
                <a:moveTo>
                  <a:pt x="23920" y="252495"/>
                </a:moveTo>
                <a:cubicBezTo>
                  <a:pt x="33816" y="317809"/>
                  <a:pt x="27879" y="420729"/>
                  <a:pt x="59546" y="466251"/>
                </a:cubicBezTo>
                <a:cubicBezTo>
                  <a:pt x="91213" y="511773"/>
                  <a:pt x="146632" y="515731"/>
                  <a:pt x="213925" y="525627"/>
                </a:cubicBezTo>
                <a:cubicBezTo>
                  <a:pt x="281219" y="535523"/>
                  <a:pt x="413827" y="555315"/>
                  <a:pt x="463307" y="525627"/>
                </a:cubicBezTo>
                <a:cubicBezTo>
                  <a:pt x="512787" y="495939"/>
                  <a:pt x="516746" y="392030"/>
                  <a:pt x="510808" y="347498"/>
                </a:cubicBezTo>
                <a:cubicBezTo>
                  <a:pt x="504870" y="302966"/>
                  <a:pt x="452421" y="291089"/>
                  <a:pt x="427681" y="258432"/>
                </a:cubicBezTo>
                <a:cubicBezTo>
                  <a:pt x="402941" y="225775"/>
                  <a:pt x="392055" y="190150"/>
                  <a:pt x="362367" y="151555"/>
                </a:cubicBezTo>
                <a:cubicBezTo>
                  <a:pt x="332679" y="112960"/>
                  <a:pt x="300021" y="51604"/>
                  <a:pt x="249551" y="26864"/>
                </a:cubicBezTo>
                <a:cubicBezTo>
                  <a:pt x="199081" y="2124"/>
                  <a:pt x="101110" y="-4804"/>
                  <a:pt x="59546" y="3113"/>
                </a:cubicBezTo>
                <a:cubicBezTo>
                  <a:pt x="17982" y="11030"/>
                  <a:pt x="2148" y="34781"/>
                  <a:pt x="169" y="74365"/>
                </a:cubicBezTo>
                <a:cubicBezTo>
                  <a:pt x="-1810" y="113949"/>
                  <a:pt x="14024" y="187181"/>
                  <a:pt x="23920" y="252495"/>
                </a:cubicBezTo>
                <a:close/>
              </a:path>
            </a:pathLst>
          </a:custGeom>
          <a:solidFill>
            <a:schemeClr val="accent4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grpSp>
        <p:nvGrpSpPr>
          <p:cNvPr id="67" name="Skupina 66"/>
          <p:cNvGrpSpPr/>
          <p:nvPr/>
        </p:nvGrpSpPr>
        <p:grpSpPr>
          <a:xfrm>
            <a:off x="4903584" y="2847923"/>
            <a:ext cx="1926182" cy="2106755"/>
            <a:chOff x="3017899" y="2664059"/>
            <a:chExt cx="1926182" cy="2106755"/>
          </a:xfrm>
        </p:grpSpPr>
        <p:sp>
          <p:nvSpPr>
            <p:cNvPr id="68" name="Šipka doprava 67"/>
            <p:cNvSpPr/>
            <p:nvPr/>
          </p:nvSpPr>
          <p:spPr>
            <a:xfrm rot="1620000">
              <a:off x="4584081" y="2664059"/>
              <a:ext cx="360000" cy="180000"/>
            </a:xfrm>
            <a:prstGeom prst="rightArrow">
              <a:avLst/>
            </a:prstGeom>
            <a:solidFill>
              <a:schemeClr val="bg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cxnSp>
          <p:nvCxnSpPr>
            <p:cNvPr id="69" name="Přímá spojnice 68"/>
            <p:cNvCxnSpPr/>
            <p:nvPr/>
          </p:nvCxnSpPr>
          <p:spPr>
            <a:xfrm flipH="1">
              <a:off x="3017899" y="2782949"/>
              <a:ext cx="1618598" cy="1308225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0" name="Přímá spojnice 69"/>
            <p:cNvCxnSpPr/>
            <p:nvPr/>
          </p:nvCxnSpPr>
          <p:spPr>
            <a:xfrm flipH="1">
              <a:off x="4335878" y="2852936"/>
              <a:ext cx="461778" cy="1917878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72" name="Volný tvar 71"/>
          <p:cNvSpPr/>
          <p:nvPr/>
        </p:nvSpPr>
        <p:spPr>
          <a:xfrm rot="1701708" flipH="1">
            <a:off x="6706537" y="2219235"/>
            <a:ext cx="265274" cy="598357"/>
          </a:xfrm>
          <a:custGeom>
            <a:avLst/>
            <a:gdLst>
              <a:gd name="connsiteX0" fmla="*/ 0 w 3700130"/>
              <a:gd name="connsiteY0" fmla="*/ 2757806 h 2953113"/>
              <a:gd name="connsiteX1" fmla="*/ 116958 w 3700130"/>
              <a:gd name="connsiteY1" fmla="*/ 2332504 h 2953113"/>
              <a:gd name="connsiteX2" fmla="*/ 435935 w 3700130"/>
              <a:gd name="connsiteY2" fmla="*/ 748253 h 2953113"/>
              <a:gd name="connsiteX3" fmla="*/ 595423 w 3700130"/>
              <a:gd name="connsiteY3" fmla="*/ 3974 h 2953113"/>
              <a:gd name="connsiteX4" fmla="*/ 818707 w 3700130"/>
              <a:gd name="connsiteY4" fmla="*/ 482439 h 2953113"/>
              <a:gd name="connsiteX5" fmla="*/ 1063256 w 3700130"/>
              <a:gd name="connsiteY5" fmla="*/ 1120392 h 2953113"/>
              <a:gd name="connsiteX6" fmla="*/ 1297172 w 3700130"/>
              <a:gd name="connsiteY6" fmla="*/ 1737081 h 2953113"/>
              <a:gd name="connsiteX7" fmla="*/ 1509823 w 3700130"/>
              <a:gd name="connsiteY7" fmla="*/ 2311239 h 2953113"/>
              <a:gd name="connsiteX8" fmla="*/ 1679944 w 3700130"/>
              <a:gd name="connsiteY8" fmla="*/ 2821602 h 2953113"/>
              <a:gd name="connsiteX9" fmla="*/ 1860698 w 3700130"/>
              <a:gd name="connsiteY9" fmla="*/ 2949192 h 2953113"/>
              <a:gd name="connsiteX10" fmla="*/ 2392326 w 3700130"/>
              <a:gd name="connsiteY10" fmla="*/ 2906662 h 2953113"/>
              <a:gd name="connsiteX11" fmla="*/ 2860158 w 3700130"/>
              <a:gd name="connsiteY11" fmla="*/ 2768439 h 2953113"/>
              <a:gd name="connsiteX12" fmla="*/ 3221665 w 3700130"/>
              <a:gd name="connsiteY12" fmla="*/ 2736541 h 2953113"/>
              <a:gd name="connsiteX13" fmla="*/ 3700130 w 3700130"/>
              <a:gd name="connsiteY13" fmla="*/ 2736541 h 2953113"/>
              <a:gd name="connsiteX0" fmla="*/ 0 w 4019106"/>
              <a:gd name="connsiteY0" fmla="*/ 2800337 h 2953113"/>
              <a:gd name="connsiteX1" fmla="*/ 435934 w 4019106"/>
              <a:gd name="connsiteY1" fmla="*/ 2332504 h 2953113"/>
              <a:gd name="connsiteX2" fmla="*/ 754911 w 4019106"/>
              <a:gd name="connsiteY2" fmla="*/ 748253 h 2953113"/>
              <a:gd name="connsiteX3" fmla="*/ 914399 w 4019106"/>
              <a:gd name="connsiteY3" fmla="*/ 3974 h 2953113"/>
              <a:gd name="connsiteX4" fmla="*/ 1137683 w 4019106"/>
              <a:gd name="connsiteY4" fmla="*/ 482439 h 2953113"/>
              <a:gd name="connsiteX5" fmla="*/ 1382232 w 4019106"/>
              <a:gd name="connsiteY5" fmla="*/ 1120392 h 2953113"/>
              <a:gd name="connsiteX6" fmla="*/ 1616148 w 4019106"/>
              <a:gd name="connsiteY6" fmla="*/ 1737081 h 2953113"/>
              <a:gd name="connsiteX7" fmla="*/ 1828799 w 4019106"/>
              <a:gd name="connsiteY7" fmla="*/ 2311239 h 2953113"/>
              <a:gd name="connsiteX8" fmla="*/ 1998920 w 4019106"/>
              <a:gd name="connsiteY8" fmla="*/ 2821602 h 2953113"/>
              <a:gd name="connsiteX9" fmla="*/ 2179674 w 4019106"/>
              <a:gd name="connsiteY9" fmla="*/ 2949192 h 2953113"/>
              <a:gd name="connsiteX10" fmla="*/ 2711302 w 4019106"/>
              <a:gd name="connsiteY10" fmla="*/ 2906662 h 2953113"/>
              <a:gd name="connsiteX11" fmla="*/ 3179134 w 4019106"/>
              <a:gd name="connsiteY11" fmla="*/ 2768439 h 2953113"/>
              <a:gd name="connsiteX12" fmla="*/ 3540641 w 4019106"/>
              <a:gd name="connsiteY12" fmla="*/ 2736541 h 2953113"/>
              <a:gd name="connsiteX13" fmla="*/ 4019106 w 4019106"/>
              <a:gd name="connsiteY13" fmla="*/ 2736541 h 2953113"/>
              <a:gd name="connsiteX0" fmla="*/ 0 w 4019106"/>
              <a:gd name="connsiteY0" fmla="*/ 2800337 h 2953113"/>
              <a:gd name="connsiteX1" fmla="*/ 297711 w 4019106"/>
              <a:gd name="connsiteY1" fmla="*/ 2747191 h 2953113"/>
              <a:gd name="connsiteX2" fmla="*/ 435934 w 4019106"/>
              <a:gd name="connsiteY2" fmla="*/ 2332504 h 2953113"/>
              <a:gd name="connsiteX3" fmla="*/ 754911 w 4019106"/>
              <a:gd name="connsiteY3" fmla="*/ 748253 h 2953113"/>
              <a:gd name="connsiteX4" fmla="*/ 914399 w 4019106"/>
              <a:gd name="connsiteY4" fmla="*/ 3974 h 2953113"/>
              <a:gd name="connsiteX5" fmla="*/ 1137683 w 4019106"/>
              <a:gd name="connsiteY5" fmla="*/ 482439 h 2953113"/>
              <a:gd name="connsiteX6" fmla="*/ 1382232 w 4019106"/>
              <a:gd name="connsiteY6" fmla="*/ 1120392 h 2953113"/>
              <a:gd name="connsiteX7" fmla="*/ 1616148 w 4019106"/>
              <a:gd name="connsiteY7" fmla="*/ 1737081 h 2953113"/>
              <a:gd name="connsiteX8" fmla="*/ 1828799 w 4019106"/>
              <a:gd name="connsiteY8" fmla="*/ 2311239 h 2953113"/>
              <a:gd name="connsiteX9" fmla="*/ 1998920 w 4019106"/>
              <a:gd name="connsiteY9" fmla="*/ 2821602 h 2953113"/>
              <a:gd name="connsiteX10" fmla="*/ 2179674 w 4019106"/>
              <a:gd name="connsiteY10" fmla="*/ 2949192 h 2953113"/>
              <a:gd name="connsiteX11" fmla="*/ 2711302 w 4019106"/>
              <a:gd name="connsiteY11" fmla="*/ 2906662 h 2953113"/>
              <a:gd name="connsiteX12" fmla="*/ 3179134 w 4019106"/>
              <a:gd name="connsiteY12" fmla="*/ 2768439 h 2953113"/>
              <a:gd name="connsiteX13" fmla="*/ 3540641 w 4019106"/>
              <a:gd name="connsiteY13" fmla="*/ 2736541 h 2953113"/>
              <a:gd name="connsiteX14" fmla="*/ 4019106 w 4019106"/>
              <a:gd name="connsiteY14" fmla="*/ 2736541 h 2953113"/>
              <a:gd name="connsiteX0" fmla="*/ 0 w 4019106"/>
              <a:gd name="connsiteY0" fmla="*/ 2800337 h 2953113"/>
              <a:gd name="connsiteX1" fmla="*/ 297711 w 4019106"/>
              <a:gd name="connsiteY1" fmla="*/ 2747191 h 2953113"/>
              <a:gd name="connsiteX2" fmla="*/ 435934 w 4019106"/>
              <a:gd name="connsiteY2" fmla="*/ 2332504 h 2953113"/>
              <a:gd name="connsiteX3" fmla="*/ 754911 w 4019106"/>
              <a:gd name="connsiteY3" fmla="*/ 748253 h 2953113"/>
              <a:gd name="connsiteX4" fmla="*/ 914399 w 4019106"/>
              <a:gd name="connsiteY4" fmla="*/ 3974 h 2953113"/>
              <a:gd name="connsiteX5" fmla="*/ 1137683 w 4019106"/>
              <a:gd name="connsiteY5" fmla="*/ 482439 h 2953113"/>
              <a:gd name="connsiteX6" fmla="*/ 1382232 w 4019106"/>
              <a:gd name="connsiteY6" fmla="*/ 1120392 h 2953113"/>
              <a:gd name="connsiteX7" fmla="*/ 1616148 w 4019106"/>
              <a:gd name="connsiteY7" fmla="*/ 1737081 h 2953113"/>
              <a:gd name="connsiteX8" fmla="*/ 1828799 w 4019106"/>
              <a:gd name="connsiteY8" fmla="*/ 2311239 h 2953113"/>
              <a:gd name="connsiteX9" fmla="*/ 1998920 w 4019106"/>
              <a:gd name="connsiteY9" fmla="*/ 2821602 h 2953113"/>
              <a:gd name="connsiteX10" fmla="*/ 2179674 w 4019106"/>
              <a:gd name="connsiteY10" fmla="*/ 2949192 h 2953113"/>
              <a:gd name="connsiteX11" fmla="*/ 2711302 w 4019106"/>
              <a:gd name="connsiteY11" fmla="*/ 2906662 h 2953113"/>
              <a:gd name="connsiteX12" fmla="*/ 3179134 w 4019106"/>
              <a:gd name="connsiteY12" fmla="*/ 2768439 h 2953113"/>
              <a:gd name="connsiteX13" fmla="*/ 3540641 w 4019106"/>
              <a:gd name="connsiteY13" fmla="*/ 2736541 h 2953113"/>
              <a:gd name="connsiteX14" fmla="*/ 4019106 w 4019106"/>
              <a:gd name="connsiteY14" fmla="*/ 2736541 h 2953113"/>
              <a:gd name="connsiteX0" fmla="*/ 0 w 4019106"/>
              <a:gd name="connsiteY0" fmla="*/ 2800337 h 2953113"/>
              <a:gd name="connsiteX1" fmla="*/ 297711 w 4019106"/>
              <a:gd name="connsiteY1" fmla="*/ 2747191 h 2953113"/>
              <a:gd name="connsiteX2" fmla="*/ 435934 w 4019106"/>
              <a:gd name="connsiteY2" fmla="*/ 2332504 h 2953113"/>
              <a:gd name="connsiteX3" fmla="*/ 754911 w 4019106"/>
              <a:gd name="connsiteY3" fmla="*/ 748253 h 2953113"/>
              <a:gd name="connsiteX4" fmla="*/ 914399 w 4019106"/>
              <a:gd name="connsiteY4" fmla="*/ 3974 h 2953113"/>
              <a:gd name="connsiteX5" fmla="*/ 1137683 w 4019106"/>
              <a:gd name="connsiteY5" fmla="*/ 482439 h 2953113"/>
              <a:gd name="connsiteX6" fmla="*/ 1382232 w 4019106"/>
              <a:gd name="connsiteY6" fmla="*/ 1120392 h 2953113"/>
              <a:gd name="connsiteX7" fmla="*/ 1616148 w 4019106"/>
              <a:gd name="connsiteY7" fmla="*/ 1737081 h 2953113"/>
              <a:gd name="connsiteX8" fmla="*/ 1828799 w 4019106"/>
              <a:gd name="connsiteY8" fmla="*/ 2311239 h 2953113"/>
              <a:gd name="connsiteX9" fmla="*/ 1998920 w 4019106"/>
              <a:gd name="connsiteY9" fmla="*/ 2821602 h 2953113"/>
              <a:gd name="connsiteX10" fmla="*/ 2179674 w 4019106"/>
              <a:gd name="connsiteY10" fmla="*/ 2949192 h 2953113"/>
              <a:gd name="connsiteX11" fmla="*/ 2711302 w 4019106"/>
              <a:gd name="connsiteY11" fmla="*/ 2906662 h 2953113"/>
              <a:gd name="connsiteX12" fmla="*/ 3179134 w 4019106"/>
              <a:gd name="connsiteY12" fmla="*/ 2768439 h 2953113"/>
              <a:gd name="connsiteX13" fmla="*/ 3540641 w 4019106"/>
              <a:gd name="connsiteY13" fmla="*/ 2736541 h 2953113"/>
              <a:gd name="connsiteX14" fmla="*/ 4019106 w 4019106"/>
              <a:gd name="connsiteY14" fmla="*/ 2736541 h 2953113"/>
              <a:gd name="connsiteX0" fmla="*/ 0 w 4019106"/>
              <a:gd name="connsiteY0" fmla="*/ 2800337 h 2953113"/>
              <a:gd name="connsiteX1" fmla="*/ 297711 w 4019106"/>
              <a:gd name="connsiteY1" fmla="*/ 2747191 h 2953113"/>
              <a:gd name="connsiteX2" fmla="*/ 435934 w 4019106"/>
              <a:gd name="connsiteY2" fmla="*/ 2332504 h 2953113"/>
              <a:gd name="connsiteX3" fmla="*/ 754911 w 4019106"/>
              <a:gd name="connsiteY3" fmla="*/ 748253 h 2953113"/>
              <a:gd name="connsiteX4" fmla="*/ 914399 w 4019106"/>
              <a:gd name="connsiteY4" fmla="*/ 3974 h 2953113"/>
              <a:gd name="connsiteX5" fmla="*/ 1137683 w 4019106"/>
              <a:gd name="connsiteY5" fmla="*/ 482439 h 2953113"/>
              <a:gd name="connsiteX6" fmla="*/ 1382232 w 4019106"/>
              <a:gd name="connsiteY6" fmla="*/ 1120392 h 2953113"/>
              <a:gd name="connsiteX7" fmla="*/ 1616148 w 4019106"/>
              <a:gd name="connsiteY7" fmla="*/ 1737081 h 2953113"/>
              <a:gd name="connsiteX8" fmla="*/ 1796901 w 4019106"/>
              <a:gd name="connsiteY8" fmla="*/ 2311239 h 2953113"/>
              <a:gd name="connsiteX9" fmla="*/ 1998920 w 4019106"/>
              <a:gd name="connsiteY9" fmla="*/ 2821602 h 2953113"/>
              <a:gd name="connsiteX10" fmla="*/ 2179674 w 4019106"/>
              <a:gd name="connsiteY10" fmla="*/ 2949192 h 2953113"/>
              <a:gd name="connsiteX11" fmla="*/ 2711302 w 4019106"/>
              <a:gd name="connsiteY11" fmla="*/ 2906662 h 2953113"/>
              <a:gd name="connsiteX12" fmla="*/ 3179134 w 4019106"/>
              <a:gd name="connsiteY12" fmla="*/ 2768439 h 2953113"/>
              <a:gd name="connsiteX13" fmla="*/ 3540641 w 4019106"/>
              <a:gd name="connsiteY13" fmla="*/ 2736541 h 2953113"/>
              <a:gd name="connsiteX14" fmla="*/ 4019106 w 4019106"/>
              <a:gd name="connsiteY14" fmla="*/ 2736541 h 2953113"/>
              <a:gd name="connsiteX0" fmla="*/ 0 w 4073875"/>
              <a:gd name="connsiteY0" fmla="*/ 2726518 h 2953113"/>
              <a:gd name="connsiteX1" fmla="*/ 352480 w 4073875"/>
              <a:gd name="connsiteY1" fmla="*/ 2747191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70917 w 4073875"/>
              <a:gd name="connsiteY7" fmla="*/ 17370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52480 w 4073875"/>
              <a:gd name="connsiteY1" fmla="*/ 2747191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70917 w 4073875"/>
              <a:gd name="connsiteY7" fmla="*/ 17370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70917 w 4073875"/>
              <a:gd name="connsiteY7" fmla="*/ 17370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70917 w 4073875"/>
              <a:gd name="connsiteY7" fmla="*/ 17370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635518 w 4073875"/>
              <a:gd name="connsiteY2" fmla="*/ 2328367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635518 w 4073875"/>
              <a:gd name="connsiteY2" fmla="*/ 2328367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656205 w 4073875"/>
              <a:gd name="connsiteY2" fmla="*/ 2344917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656205 w 4073875"/>
              <a:gd name="connsiteY2" fmla="*/ 2344917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856 h 2953451"/>
              <a:gd name="connsiteX1" fmla="*/ 362630 w 4073875"/>
              <a:gd name="connsiteY1" fmla="*/ 2705409 h 2953451"/>
              <a:gd name="connsiteX2" fmla="*/ 656205 w 4073875"/>
              <a:gd name="connsiteY2" fmla="*/ 2345255 h 2953451"/>
              <a:gd name="connsiteX3" fmla="*/ 842780 w 4073875"/>
              <a:gd name="connsiteY3" fmla="*/ 761003 h 2953451"/>
              <a:gd name="connsiteX4" fmla="*/ 969168 w 4073875"/>
              <a:gd name="connsiteY4" fmla="*/ 4312 h 2953451"/>
              <a:gd name="connsiteX5" fmla="*/ 1230552 w 4073875"/>
              <a:gd name="connsiteY5" fmla="*/ 482777 h 2953451"/>
              <a:gd name="connsiteX6" fmla="*/ 1437001 w 4073875"/>
              <a:gd name="connsiteY6" fmla="*/ 1120730 h 2953451"/>
              <a:gd name="connsiteX7" fmla="*/ 1620117 w 4073875"/>
              <a:gd name="connsiteY7" fmla="*/ 1712019 h 2953451"/>
              <a:gd name="connsiteX8" fmla="*/ 1826270 w 4073875"/>
              <a:gd name="connsiteY8" fmla="*/ 2298877 h 2953451"/>
              <a:gd name="connsiteX9" fmla="*/ 2053689 w 4073875"/>
              <a:gd name="connsiteY9" fmla="*/ 2821940 h 2953451"/>
              <a:gd name="connsiteX10" fmla="*/ 2234443 w 4073875"/>
              <a:gd name="connsiteY10" fmla="*/ 2949530 h 2953451"/>
              <a:gd name="connsiteX11" fmla="*/ 2766071 w 4073875"/>
              <a:gd name="connsiteY11" fmla="*/ 2907000 h 2953451"/>
              <a:gd name="connsiteX12" fmla="*/ 3233903 w 4073875"/>
              <a:gd name="connsiteY12" fmla="*/ 2768777 h 2953451"/>
              <a:gd name="connsiteX13" fmla="*/ 3595410 w 4073875"/>
              <a:gd name="connsiteY13" fmla="*/ 2736879 h 2953451"/>
              <a:gd name="connsiteX14" fmla="*/ 4073875 w 4073875"/>
              <a:gd name="connsiteY14" fmla="*/ 2736879 h 2953451"/>
              <a:gd name="connsiteX0" fmla="*/ 0 w 4073875"/>
              <a:gd name="connsiteY0" fmla="*/ 2726856 h 2953451"/>
              <a:gd name="connsiteX1" fmla="*/ 362630 w 4073875"/>
              <a:gd name="connsiteY1" fmla="*/ 2705409 h 2953451"/>
              <a:gd name="connsiteX2" fmla="*/ 656205 w 4073875"/>
              <a:gd name="connsiteY2" fmla="*/ 2345255 h 2953451"/>
              <a:gd name="connsiteX3" fmla="*/ 842780 w 4073875"/>
              <a:gd name="connsiteY3" fmla="*/ 761003 h 2953451"/>
              <a:gd name="connsiteX4" fmla="*/ 969168 w 4073875"/>
              <a:gd name="connsiteY4" fmla="*/ 4312 h 2953451"/>
              <a:gd name="connsiteX5" fmla="*/ 1230552 w 4073875"/>
              <a:gd name="connsiteY5" fmla="*/ 482777 h 2953451"/>
              <a:gd name="connsiteX6" fmla="*/ 1437001 w 4073875"/>
              <a:gd name="connsiteY6" fmla="*/ 1120730 h 2953451"/>
              <a:gd name="connsiteX7" fmla="*/ 1620117 w 4073875"/>
              <a:gd name="connsiteY7" fmla="*/ 1712019 h 2953451"/>
              <a:gd name="connsiteX8" fmla="*/ 1826270 w 4073875"/>
              <a:gd name="connsiteY8" fmla="*/ 2298877 h 2953451"/>
              <a:gd name="connsiteX9" fmla="*/ 2053689 w 4073875"/>
              <a:gd name="connsiteY9" fmla="*/ 2821940 h 2953451"/>
              <a:gd name="connsiteX10" fmla="*/ 2234443 w 4073875"/>
              <a:gd name="connsiteY10" fmla="*/ 2949530 h 2953451"/>
              <a:gd name="connsiteX11" fmla="*/ 2766071 w 4073875"/>
              <a:gd name="connsiteY11" fmla="*/ 2907000 h 2953451"/>
              <a:gd name="connsiteX12" fmla="*/ 3233903 w 4073875"/>
              <a:gd name="connsiteY12" fmla="*/ 2768777 h 2953451"/>
              <a:gd name="connsiteX13" fmla="*/ 3595410 w 4073875"/>
              <a:gd name="connsiteY13" fmla="*/ 2736879 h 2953451"/>
              <a:gd name="connsiteX14" fmla="*/ 4073875 w 4073875"/>
              <a:gd name="connsiteY14" fmla="*/ 2736879 h 2953451"/>
              <a:gd name="connsiteX0" fmla="*/ 0 w 4073875"/>
              <a:gd name="connsiteY0" fmla="*/ 2726856 h 2953451"/>
              <a:gd name="connsiteX1" fmla="*/ 362630 w 4073875"/>
              <a:gd name="connsiteY1" fmla="*/ 2705409 h 2953451"/>
              <a:gd name="connsiteX2" fmla="*/ 656205 w 4073875"/>
              <a:gd name="connsiteY2" fmla="*/ 2345255 h 2953451"/>
              <a:gd name="connsiteX3" fmla="*/ 842780 w 4073875"/>
              <a:gd name="connsiteY3" fmla="*/ 761003 h 2953451"/>
              <a:gd name="connsiteX4" fmla="*/ 969168 w 4073875"/>
              <a:gd name="connsiteY4" fmla="*/ 4312 h 2953451"/>
              <a:gd name="connsiteX5" fmla="*/ 1230552 w 4073875"/>
              <a:gd name="connsiteY5" fmla="*/ 482777 h 2953451"/>
              <a:gd name="connsiteX6" fmla="*/ 1437001 w 4073875"/>
              <a:gd name="connsiteY6" fmla="*/ 1120730 h 2953451"/>
              <a:gd name="connsiteX7" fmla="*/ 1620117 w 4073875"/>
              <a:gd name="connsiteY7" fmla="*/ 1712019 h 2953451"/>
              <a:gd name="connsiteX8" fmla="*/ 1826270 w 4073875"/>
              <a:gd name="connsiteY8" fmla="*/ 2298877 h 2953451"/>
              <a:gd name="connsiteX9" fmla="*/ 2053689 w 4073875"/>
              <a:gd name="connsiteY9" fmla="*/ 2821940 h 2953451"/>
              <a:gd name="connsiteX10" fmla="*/ 2234443 w 4073875"/>
              <a:gd name="connsiteY10" fmla="*/ 2949530 h 2953451"/>
              <a:gd name="connsiteX11" fmla="*/ 2766071 w 4073875"/>
              <a:gd name="connsiteY11" fmla="*/ 2907000 h 2953451"/>
              <a:gd name="connsiteX12" fmla="*/ 3233903 w 4073875"/>
              <a:gd name="connsiteY12" fmla="*/ 2768777 h 2953451"/>
              <a:gd name="connsiteX13" fmla="*/ 3595410 w 4073875"/>
              <a:gd name="connsiteY13" fmla="*/ 2736879 h 2953451"/>
              <a:gd name="connsiteX14" fmla="*/ 4073875 w 4073875"/>
              <a:gd name="connsiteY14" fmla="*/ 2736879 h 2953451"/>
              <a:gd name="connsiteX0" fmla="*/ 0 w 4073875"/>
              <a:gd name="connsiteY0" fmla="*/ 2726856 h 2953451"/>
              <a:gd name="connsiteX1" fmla="*/ 362630 w 4073875"/>
              <a:gd name="connsiteY1" fmla="*/ 2705409 h 2953451"/>
              <a:gd name="connsiteX2" fmla="*/ 656205 w 4073875"/>
              <a:gd name="connsiteY2" fmla="*/ 2345255 h 2953451"/>
              <a:gd name="connsiteX3" fmla="*/ 842780 w 4073875"/>
              <a:gd name="connsiteY3" fmla="*/ 761003 h 2953451"/>
              <a:gd name="connsiteX4" fmla="*/ 969168 w 4073875"/>
              <a:gd name="connsiteY4" fmla="*/ 4312 h 2953451"/>
              <a:gd name="connsiteX5" fmla="*/ 1230552 w 4073875"/>
              <a:gd name="connsiteY5" fmla="*/ 482777 h 2953451"/>
              <a:gd name="connsiteX6" fmla="*/ 1437001 w 4073875"/>
              <a:gd name="connsiteY6" fmla="*/ 1120730 h 2953451"/>
              <a:gd name="connsiteX7" fmla="*/ 1620117 w 4073875"/>
              <a:gd name="connsiteY7" fmla="*/ 1712019 h 2953451"/>
              <a:gd name="connsiteX8" fmla="*/ 1826270 w 4073875"/>
              <a:gd name="connsiteY8" fmla="*/ 2298877 h 2953451"/>
              <a:gd name="connsiteX9" fmla="*/ 2053689 w 4073875"/>
              <a:gd name="connsiteY9" fmla="*/ 2821940 h 2953451"/>
              <a:gd name="connsiteX10" fmla="*/ 2234443 w 4073875"/>
              <a:gd name="connsiteY10" fmla="*/ 2949530 h 2953451"/>
              <a:gd name="connsiteX11" fmla="*/ 2766071 w 4073875"/>
              <a:gd name="connsiteY11" fmla="*/ 2907000 h 2953451"/>
              <a:gd name="connsiteX12" fmla="*/ 3233903 w 4073875"/>
              <a:gd name="connsiteY12" fmla="*/ 2768777 h 2953451"/>
              <a:gd name="connsiteX13" fmla="*/ 3595410 w 4073875"/>
              <a:gd name="connsiteY13" fmla="*/ 2736879 h 2953451"/>
              <a:gd name="connsiteX14" fmla="*/ 4073875 w 4073875"/>
              <a:gd name="connsiteY14" fmla="*/ 2736879 h 2953451"/>
              <a:gd name="connsiteX0" fmla="*/ 0 w 4283425"/>
              <a:gd name="connsiteY0" fmla="*/ 2736381 h 2953451"/>
              <a:gd name="connsiteX1" fmla="*/ 572180 w 4283425"/>
              <a:gd name="connsiteY1" fmla="*/ 2705409 h 2953451"/>
              <a:gd name="connsiteX2" fmla="*/ 865755 w 4283425"/>
              <a:gd name="connsiteY2" fmla="*/ 2345255 h 2953451"/>
              <a:gd name="connsiteX3" fmla="*/ 1052330 w 4283425"/>
              <a:gd name="connsiteY3" fmla="*/ 761003 h 2953451"/>
              <a:gd name="connsiteX4" fmla="*/ 1178718 w 4283425"/>
              <a:gd name="connsiteY4" fmla="*/ 4312 h 2953451"/>
              <a:gd name="connsiteX5" fmla="*/ 1440102 w 4283425"/>
              <a:gd name="connsiteY5" fmla="*/ 482777 h 2953451"/>
              <a:gd name="connsiteX6" fmla="*/ 1646551 w 4283425"/>
              <a:gd name="connsiteY6" fmla="*/ 1120730 h 2953451"/>
              <a:gd name="connsiteX7" fmla="*/ 1829667 w 4283425"/>
              <a:gd name="connsiteY7" fmla="*/ 1712019 h 2953451"/>
              <a:gd name="connsiteX8" fmla="*/ 2035820 w 4283425"/>
              <a:gd name="connsiteY8" fmla="*/ 2298877 h 2953451"/>
              <a:gd name="connsiteX9" fmla="*/ 2263239 w 4283425"/>
              <a:gd name="connsiteY9" fmla="*/ 2821940 h 2953451"/>
              <a:gd name="connsiteX10" fmla="*/ 2443993 w 4283425"/>
              <a:gd name="connsiteY10" fmla="*/ 2949530 h 2953451"/>
              <a:gd name="connsiteX11" fmla="*/ 2975621 w 4283425"/>
              <a:gd name="connsiteY11" fmla="*/ 2907000 h 2953451"/>
              <a:gd name="connsiteX12" fmla="*/ 3443453 w 4283425"/>
              <a:gd name="connsiteY12" fmla="*/ 2768777 h 2953451"/>
              <a:gd name="connsiteX13" fmla="*/ 3804960 w 4283425"/>
              <a:gd name="connsiteY13" fmla="*/ 2736879 h 2953451"/>
              <a:gd name="connsiteX14" fmla="*/ 4283425 w 4283425"/>
              <a:gd name="connsiteY14" fmla="*/ 2736879 h 2953451"/>
              <a:gd name="connsiteX0" fmla="*/ 0 w 4571365"/>
              <a:gd name="connsiteY0" fmla="*/ 2736381 h 2953451"/>
              <a:gd name="connsiteX1" fmla="*/ 860120 w 4571365"/>
              <a:gd name="connsiteY1" fmla="*/ 2705409 h 2953451"/>
              <a:gd name="connsiteX2" fmla="*/ 1153695 w 4571365"/>
              <a:gd name="connsiteY2" fmla="*/ 2345255 h 2953451"/>
              <a:gd name="connsiteX3" fmla="*/ 1340270 w 4571365"/>
              <a:gd name="connsiteY3" fmla="*/ 761003 h 2953451"/>
              <a:gd name="connsiteX4" fmla="*/ 1466658 w 4571365"/>
              <a:gd name="connsiteY4" fmla="*/ 4312 h 2953451"/>
              <a:gd name="connsiteX5" fmla="*/ 1728042 w 4571365"/>
              <a:gd name="connsiteY5" fmla="*/ 482777 h 2953451"/>
              <a:gd name="connsiteX6" fmla="*/ 1934491 w 4571365"/>
              <a:gd name="connsiteY6" fmla="*/ 1120730 h 2953451"/>
              <a:gd name="connsiteX7" fmla="*/ 2117607 w 4571365"/>
              <a:gd name="connsiteY7" fmla="*/ 1712019 h 2953451"/>
              <a:gd name="connsiteX8" fmla="*/ 2323760 w 4571365"/>
              <a:gd name="connsiteY8" fmla="*/ 2298877 h 2953451"/>
              <a:gd name="connsiteX9" fmla="*/ 2551179 w 4571365"/>
              <a:gd name="connsiteY9" fmla="*/ 2821940 h 2953451"/>
              <a:gd name="connsiteX10" fmla="*/ 2731933 w 4571365"/>
              <a:gd name="connsiteY10" fmla="*/ 2949530 h 2953451"/>
              <a:gd name="connsiteX11" fmla="*/ 3263561 w 4571365"/>
              <a:gd name="connsiteY11" fmla="*/ 2907000 h 2953451"/>
              <a:gd name="connsiteX12" fmla="*/ 3731393 w 4571365"/>
              <a:gd name="connsiteY12" fmla="*/ 2768777 h 2953451"/>
              <a:gd name="connsiteX13" fmla="*/ 4092900 w 4571365"/>
              <a:gd name="connsiteY13" fmla="*/ 2736879 h 2953451"/>
              <a:gd name="connsiteX14" fmla="*/ 4571365 w 4571365"/>
              <a:gd name="connsiteY14" fmla="*/ 2736879 h 29534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4571365" h="2953451">
                <a:moveTo>
                  <a:pt x="0" y="2736381"/>
                </a:moveTo>
                <a:cubicBezTo>
                  <a:pt x="50947" y="2738377"/>
                  <a:pt x="786182" y="2739776"/>
                  <a:pt x="860120" y="2705409"/>
                </a:cubicBezTo>
                <a:cubicBezTo>
                  <a:pt x="995465" y="2632506"/>
                  <a:pt x="1073670" y="2592368"/>
                  <a:pt x="1153695" y="2345255"/>
                </a:cubicBezTo>
                <a:cubicBezTo>
                  <a:pt x="1233720" y="2098142"/>
                  <a:pt x="1288110" y="1151160"/>
                  <a:pt x="1340270" y="761003"/>
                </a:cubicBezTo>
                <a:cubicBezTo>
                  <a:pt x="1392431" y="370846"/>
                  <a:pt x="1402029" y="50683"/>
                  <a:pt x="1466658" y="4312"/>
                </a:cubicBezTo>
                <a:cubicBezTo>
                  <a:pt x="1531287" y="-42059"/>
                  <a:pt x="1650070" y="296707"/>
                  <a:pt x="1728042" y="482777"/>
                </a:cubicBezTo>
                <a:cubicBezTo>
                  <a:pt x="1806014" y="668847"/>
                  <a:pt x="1869564" y="915856"/>
                  <a:pt x="1934491" y="1120730"/>
                </a:cubicBezTo>
                <a:cubicBezTo>
                  <a:pt x="1999419" y="1325604"/>
                  <a:pt x="2052729" y="1515661"/>
                  <a:pt x="2117607" y="1712019"/>
                </a:cubicBezTo>
                <a:cubicBezTo>
                  <a:pt x="2182485" y="1908377"/>
                  <a:pt x="2251498" y="2113890"/>
                  <a:pt x="2323760" y="2298877"/>
                </a:cubicBezTo>
                <a:cubicBezTo>
                  <a:pt x="2396022" y="2483864"/>
                  <a:pt x="2483150" y="2713498"/>
                  <a:pt x="2551179" y="2821940"/>
                </a:cubicBezTo>
                <a:cubicBezTo>
                  <a:pt x="2619208" y="2930382"/>
                  <a:pt x="2613203" y="2935353"/>
                  <a:pt x="2731933" y="2949530"/>
                </a:cubicBezTo>
                <a:cubicBezTo>
                  <a:pt x="2850663" y="2963707"/>
                  <a:pt x="3096984" y="2937125"/>
                  <a:pt x="3263561" y="2907000"/>
                </a:cubicBezTo>
                <a:cubicBezTo>
                  <a:pt x="3430138" y="2876875"/>
                  <a:pt x="3593170" y="2797131"/>
                  <a:pt x="3731393" y="2768777"/>
                </a:cubicBezTo>
                <a:cubicBezTo>
                  <a:pt x="3869616" y="2740423"/>
                  <a:pt x="3952905" y="2742195"/>
                  <a:pt x="4092900" y="2736879"/>
                </a:cubicBezTo>
                <a:cubicBezTo>
                  <a:pt x="4232895" y="2731563"/>
                  <a:pt x="4571365" y="2736879"/>
                  <a:pt x="4571365" y="2736879"/>
                </a:cubicBezTo>
              </a:path>
            </a:pathLst>
          </a:custGeom>
          <a:noFill/>
          <a:ln w="28575"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71" name="Obdélník 70"/>
          <p:cNvSpPr/>
          <p:nvPr/>
        </p:nvSpPr>
        <p:spPr>
          <a:xfrm>
            <a:off x="4024649" y="273955"/>
            <a:ext cx="4844596" cy="89255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cs-CZ" sz="2800" b="1" dirty="0"/>
              <a:t>Šíření akčního potenciálu </a:t>
            </a:r>
          </a:p>
          <a:p>
            <a:r>
              <a:rPr lang="cs-CZ" dirty="0"/>
              <a:t>(nemyelinizované vlákno) - detail</a:t>
            </a:r>
          </a:p>
        </p:txBody>
      </p:sp>
    </p:spTree>
    <p:extLst>
      <p:ext uri="{BB962C8B-B14F-4D97-AF65-F5344CB8AC3E}">
        <p14:creationId xmlns:p14="http://schemas.microsoft.com/office/powerpoint/2010/main" val="3401969083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pro zápatí 1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cs-CZ" dirty="0"/>
              <a:t>Marie Nováková, Fyziologický ústav LF MU</a:t>
            </a:r>
          </a:p>
        </p:txBody>
      </p:sp>
      <p:sp>
        <p:nvSpPr>
          <p:cNvPr id="3" name="Zástupný symbol pro číslo snímku 2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0DE708CC-0C3F-4567-9698-B54C0F35BD31}" type="slidenum">
              <a:rPr lang="cs-CZ" altLang="cs-CZ" smtClean="0"/>
              <a:pPr/>
              <a:t>3</a:t>
            </a:fld>
            <a:endParaRPr lang="cs-CZ" altLang="cs-CZ" dirty="0"/>
          </a:p>
        </p:txBody>
      </p:sp>
      <p:pic>
        <p:nvPicPr>
          <p:cNvPr id="4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68929" y="384175"/>
            <a:ext cx="7239000" cy="5011737"/>
          </a:xfrm>
          <a:prstGeom prst="rect">
            <a:avLst/>
          </a:prstGeom>
          <a:noFill/>
          <a:ln w="2540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" name="Picture 3" descr="Na-K-pumpa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05254" y="3665775"/>
            <a:ext cx="3470275" cy="2562225"/>
          </a:xfrm>
          <a:prstGeom prst="rect">
            <a:avLst/>
          </a:prstGeom>
          <a:noFill/>
          <a:ln w="2540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6" name="Text Box 4"/>
          <p:cNvSpPr txBox="1">
            <a:spLocks noChangeArrowheads="1"/>
          </p:cNvSpPr>
          <p:nvPr/>
        </p:nvSpPr>
        <p:spPr bwMode="auto">
          <a:xfrm>
            <a:off x="9246507" y="379956"/>
            <a:ext cx="2477407" cy="1200329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cs-CZ" altLang="cs-CZ" b="1" dirty="0">
                <a:solidFill>
                  <a:srgbClr val="FF0000"/>
                </a:solidFill>
              </a:rPr>
              <a:t>SODÍKO-DRASLÍKOVÝ</a:t>
            </a:r>
          </a:p>
          <a:p>
            <a:pPr eaLnBrk="1" hangingPunct="1"/>
            <a:r>
              <a:rPr lang="cs-CZ" altLang="cs-CZ" b="1" dirty="0">
                <a:solidFill>
                  <a:srgbClr val="FF0000"/>
                </a:solidFill>
              </a:rPr>
              <a:t>VÝMĚNÍK</a:t>
            </a:r>
            <a:endParaRPr lang="en-GB" altLang="cs-CZ" b="1" dirty="0">
              <a:solidFill>
                <a:srgbClr val="FF0000"/>
              </a:solidFill>
            </a:endParaRPr>
          </a:p>
        </p:txBody>
      </p:sp>
      <p:pic>
        <p:nvPicPr>
          <p:cNvPr id="7" name="Picture 5" descr="rest2_"/>
          <p:cNvPicPr>
            <a:picLocks noChangeAspect="1" noChangeArrowheads="1" noCrop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11036" y="3665775"/>
            <a:ext cx="3292475" cy="2274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317467688"/>
      </p:ext>
    </p:extLst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olný tvar 1"/>
          <p:cNvSpPr/>
          <p:nvPr/>
        </p:nvSpPr>
        <p:spPr>
          <a:xfrm>
            <a:off x="2143736" y="197402"/>
            <a:ext cx="7704856" cy="4389414"/>
          </a:xfrm>
          <a:custGeom>
            <a:avLst/>
            <a:gdLst>
              <a:gd name="connsiteX0" fmla="*/ 1219064 w 4199729"/>
              <a:gd name="connsiteY0" fmla="*/ 1212284 h 4338987"/>
              <a:gd name="connsiteX1" fmla="*/ 1356224 w 4199729"/>
              <a:gd name="connsiteY1" fmla="*/ 1578044 h 4338987"/>
              <a:gd name="connsiteX2" fmla="*/ 1550534 w 4199729"/>
              <a:gd name="connsiteY2" fmla="*/ 1658054 h 4338987"/>
              <a:gd name="connsiteX3" fmla="*/ 1904864 w 4199729"/>
              <a:gd name="connsiteY3" fmla="*/ 1680914 h 4338987"/>
              <a:gd name="connsiteX4" fmla="*/ 2019164 w 4199729"/>
              <a:gd name="connsiteY4" fmla="*/ 1543754 h 4338987"/>
              <a:gd name="connsiteX5" fmla="*/ 2122034 w 4199729"/>
              <a:gd name="connsiteY5" fmla="*/ 1292294 h 4338987"/>
              <a:gd name="connsiteX6" fmla="*/ 2122034 w 4199729"/>
              <a:gd name="connsiteY6" fmla="*/ 1120844 h 4338987"/>
              <a:gd name="connsiteX7" fmla="*/ 2087744 w 4199729"/>
              <a:gd name="connsiteY7" fmla="*/ 812234 h 4338987"/>
              <a:gd name="connsiteX8" fmla="*/ 2076314 w 4199729"/>
              <a:gd name="connsiteY8" fmla="*/ 777944 h 4338987"/>
              <a:gd name="connsiteX9" fmla="*/ 2167754 w 4199729"/>
              <a:gd name="connsiteY9" fmla="*/ 1086554 h 4338987"/>
              <a:gd name="connsiteX10" fmla="*/ 2213474 w 4199729"/>
              <a:gd name="connsiteY10" fmla="*/ 1269434 h 4338987"/>
              <a:gd name="connsiteX11" fmla="*/ 2282054 w 4199729"/>
              <a:gd name="connsiteY11" fmla="*/ 1303724 h 4338987"/>
              <a:gd name="connsiteX12" fmla="*/ 2327774 w 4199729"/>
              <a:gd name="connsiteY12" fmla="*/ 1166564 h 4338987"/>
              <a:gd name="connsiteX13" fmla="*/ 2464934 w 4199729"/>
              <a:gd name="connsiteY13" fmla="*/ 880814 h 4338987"/>
              <a:gd name="connsiteX14" fmla="*/ 2556374 w 4199729"/>
              <a:gd name="connsiteY14" fmla="*/ 640784 h 4338987"/>
              <a:gd name="connsiteX15" fmla="*/ 2613524 w 4199729"/>
              <a:gd name="connsiteY15" fmla="*/ 537914 h 4338987"/>
              <a:gd name="connsiteX16" fmla="*/ 2556374 w 4199729"/>
              <a:gd name="connsiteY16" fmla="*/ 789374 h 4338987"/>
              <a:gd name="connsiteX17" fmla="*/ 2442074 w 4199729"/>
              <a:gd name="connsiteY17" fmla="*/ 1097984 h 4338987"/>
              <a:gd name="connsiteX18" fmla="*/ 2373494 w 4199729"/>
              <a:gd name="connsiteY18" fmla="*/ 1406594 h 4338987"/>
              <a:gd name="connsiteX19" fmla="*/ 2556374 w 4199729"/>
              <a:gd name="connsiteY19" fmla="*/ 1578044 h 4338987"/>
              <a:gd name="connsiteX20" fmla="*/ 2876414 w 4199729"/>
              <a:gd name="connsiteY20" fmla="*/ 1658054 h 4338987"/>
              <a:gd name="connsiteX21" fmla="*/ 3185024 w 4199729"/>
              <a:gd name="connsiteY21" fmla="*/ 1658054 h 4338987"/>
              <a:gd name="connsiteX22" fmla="*/ 3367904 w 4199729"/>
              <a:gd name="connsiteY22" fmla="*/ 1566614 h 4338987"/>
              <a:gd name="connsiteX23" fmla="*/ 3470774 w 4199729"/>
              <a:gd name="connsiteY23" fmla="*/ 1372304 h 4338987"/>
              <a:gd name="connsiteX24" fmla="*/ 3459344 w 4199729"/>
              <a:gd name="connsiteY24" fmla="*/ 1097984 h 4338987"/>
              <a:gd name="connsiteX25" fmla="*/ 3447914 w 4199729"/>
              <a:gd name="connsiteY25" fmla="*/ 777944 h 4338987"/>
              <a:gd name="connsiteX26" fmla="*/ 3756524 w 4199729"/>
              <a:gd name="connsiteY26" fmla="*/ 572204 h 4338987"/>
              <a:gd name="connsiteX27" fmla="*/ 3996554 w 4199729"/>
              <a:gd name="connsiteY27" fmla="*/ 92144 h 4338987"/>
              <a:gd name="connsiteX28" fmla="*/ 4030844 w 4199729"/>
              <a:gd name="connsiteY28" fmla="*/ 12134 h 4338987"/>
              <a:gd name="connsiteX29" fmla="*/ 4007984 w 4199729"/>
              <a:gd name="connsiteY29" fmla="*/ 252164 h 4338987"/>
              <a:gd name="connsiteX30" fmla="*/ 3825104 w 4199729"/>
              <a:gd name="connsiteY30" fmla="*/ 652214 h 4338987"/>
              <a:gd name="connsiteX31" fmla="*/ 3642224 w 4199729"/>
              <a:gd name="connsiteY31" fmla="*/ 789374 h 4338987"/>
              <a:gd name="connsiteX32" fmla="*/ 3527924 w 4199729"/>
              <a:gd name="connsiteY32" fmla="*/ 892244 h 4338987"/>
              <a:gd name="connsiteX33" fmla="*/ 3859394 w 4199729"/>
              <a:gd name="connsiteY33" fmla="*/ 846524 h 4338987"/>
              <a:gd name="connsiteX34" fmla="*/ 4190864 w 4199729"/>
              <a:gd name="connsiteY34" fmla="*/ 720794 h 4338987"/>
              <a:gd name="connsiteX35" fmla="*/ 4076564 w 4199729"/>
              <a:gd name="connsiteY35" fmla="*/ 892244 h 4338987"/>
              <a:gd name="connsiteX36" fmla="*/ 3779384 w 4199729"/>
              <a:gd name="connsiteY36" fmla="*/ 937964 h 4338987"/>
              <a:gd name="connsiteX37" fmla="*/ 3607934 w 4199729"/>
              <a:gd name="connsiteY37" fmla="*/ 995114 h 4338987"/>
              <a:gd name="connsiteX38" fmla="*/ 3653654 w 4199729"/>
              <a:gd name="connsiteY38" fmla="*/ 1235144 h 4338987"/>
              <a:gd name="connsiteX39" fmla="*/ 3619364 w 4199729"/>
              <a:gd name="connsiteY39" fmla="*/ 1532324 h 4338987"/>
              <a:gd name="connsiteX40" fmla="*/ 3459344 w 4199729"/>
              <a:gd name="connsiteY40" fmla="*/ 1726634 h 4338987"/>
              <a:gd name="connsiteX41" fmla="*/ 3276464 w 4199729"/>
              <a:gd name="connsiteY41" fmla="*/ 2035244 h 4338987"/>
              <a:gd name="connsiteX42" fmla="*/ 3230744 w 4199729"/>
              <a:gd name="connsiteY42" fmla="*/ 2309564 h 4338987"/>
              <a:gd name="connsiteX43" fmla="*/ 3402194 w 4199729"/>
              <a:gd name="connsiteY43" fmla="*/ 2458154 h 4338987"/>
              <a:gd name="connsiteX44" fmla="*/ 3756524 w 4199729"/>
              <a:gd name="connsiteY44" fmla="*/ 2663894 h 4338987"/>
              <a:gd name="connsiteX45" fmla="*/ 4076564 w 4199729"/>
              <a:gd name="connsiteY45" fmla="*/ 2778194 h 4338987"/>
              <a:gd name="connsiteX46" fmla="*/ 4076564 w 4199729"/>
              <a:gd name="connsiteY46" fmla="*/ 2881064 h 4338987"/>
              <a:gd name="connsiteX47" fmla="*/ 3767954 w 4199729"/>
              <a:gd name="connsiteY47" fmla="*/ 2869634 h 4338987"/>
              <a:gd name="connsiteX48" fmla="*/ 3402194 w 4199729"/>
              <a:gd name="connsiteY48" fmla="*/ 2732474 h 4338987"/>
              <a:gd name="connsiteX49" fmla="*/ 3082154 w 4199729"/>
              <a:gd name="connsiteY49" fmla="*/ 2663894 h 4338987"/>
              <a:gd name="connsiteX50" fmla="*/ 2956424 w 4199729"/>
              <a:gd name="connsiteY50" fmla="*/ 2698184 h 4338987"/>
              <a:gd name="connsiteX51" fmla="*/ 2819264 w 4199729"/>
              <a:gd name="connsiteY51" fmla="*/ 2823914 h 4338987"/>
              <a:gd name="connsiteX52" fmla="*/ 2762114 w 4199729"/>
              <a:gd name="connsiteY52" fmla="*/ 2995364 h 4338987"/>
              <a:gd name="connsiteX53" fmla="*/ 2967854 w 4199729"/>
              <a:gd name="connsiteY53" fmla="*/ 3132524 h 4338987"/>
              <a:gd name="connsiteX54" fmla="*/ 3173594 w 4199729"/>
              <a:gd name="connsiteY54" fmla="*/ 3269684 h 4338987"/>
              <a:gd name="connsiteX55" fmla="*/ 3345044 w 4199729"/>
              <a:gd name="connsiteY55" fmla="*/ 3303974 h 4338987"/>
              <a:gd name="connsiteX56" fmla="*/ 3265034 w 4199729"/>
              <a:gd name="connsiteY56" fmla="*/ 3395414 h 4338987"/>
              <a:gd name="connsiteX57" fmla="*/ 3002144 w 4199729"/>
              <a:gd name="connsiteY57" fmla="*/ 3303974 h 4338987"/>
              <a:gd name="connsiteX58" fmla="*/ 2750684 w 4199729"/>
              <a:gd name="connsiteY58" fmla="*/ 3189674 h 4338987"/>
              <a:gd name="connsiteX59" fmla="*/ 2636384 w 4199729"/>
              <a:gd name="connsiteY59" fmla="*/ 3098234 h 4338987"/>
              <a:gd name="connsiteX60" fmla="*/ 2567804 w 4199729"/>
              <a:gd name="connsiteY60" fmla="*/ 3109664 h 4338987"/>
              <a:gd name="connsiteX61" fmla="*/ 2556374 w 4199729"/>
              <a:gd name="connsiteY61" fmla="*/ 3326834 h 4338987"/>
              <a:gd name="connsiteX62" fmla="*/ 2670674 w 4199729"/>
              <a:gd name="connsiteY62" fmla="*/ 3555434 h 4338987"/>
              <a:gd name="connsiteX63" fmla="*/ 2727824 w 4199729"/>
              <a:gd name="connsiteY63" fmla="*/ 4024064 h 4338987"/>
              <a:gd name="connsiteX64" fmla="*/ 2693534 w 4199729"/>
              <a:gd name="connsiteY64" fmla="*/ 4184084 h 4338987"/>
              <a:gd name="connsiteX65" fmla="*/ 2533514 w 4199729"/>
              <a:gd name="connsiteY65" fmla="*/ 4138364 h 4338987"/>
              <a:gd name="connsiteX66" fmla="*/ 2533514 w 4199729"/>
              <a:gd name="connsiteY66" fmla="*/ 3909764 h 4338987"/>
              <a:gd name="connsiteX67" fmla="*/ 2430644 w 4199729"/>
              <a:gd name="connsiteY67" fmla="*/ 3566864 h 4338987"/>
              <a:gd name="connsiteX68" fmla="*/ 2304914 w 4199729"/>
              <a:gd name="connsiteY68" fmla="*/ 3166814 h 4338987"/>
              <a:gd name="connsiteX69" fmla="*/ 2259194 w 4199729"/>
              <a:gd name="connsiteY69" fmla="*/ 3063944 h 4338987"/>
              <a:gd name="connsiteX70" fmla="*/ 2076314 w 4199729"/>
              <a:gd name="connsiteY70" fmla="*/ 2949644 h 4338987"/>
              <a:gd name="connsiteX71" fmla="*/ 1847714 w 4199729"/>
              <a:gd name="connsiteY71" fmla="*/ 3029654 h 4338987"/>
              <a:gd name="connsiteX72" fmla="*/ 1413374 w 4199729"/>
              <a:gd name="connsiteY72" fmla="*/ 3361124 h 4338987"/>
              <a:gd name="connsiteX73" fmla="*/ 1379084 w 4199729"/>
              <a:gd name="connsiteY73" fmla="*/ 3681164 h 4338987"/>
              <a:gd name="connsiteX74" fmla="*/ 1379084 w 4199729"/>
              <a:gd name="connsiteY74" fmla="*/ 3989774 h 4338987"/>
              <a:gd name="connsiteX75" fmla="*/ 1287644 w 4199729"/>
              <a:gd name="connsiteY75" fmla="*/ 4309814 h 4338987"/>
              <a:gd name="connsiteX76" fmla="*/ 1196204 w 4199729"/>
              <a:gd name="connsiteY76" fmla="*/ 4298384 h 4338987"/>
              <a:gd name="connsiteX77" fmla="*/ 1184774 w 4199729"/>
              <a:gd name="connsiteY77" fmla="*/ 4081214 h 4338987"/>
              <a:gd name="connsiteX78" fmla="*/ 1196204 w 4199729"/>
              <a:gd name="connsiteY78" fmla="*/ 3909764 h 4338987"/>
              <a:gd name="connsiteX79" fmla="*/ 967604 w 4199729"/>
              <a:gd name="connsiteY79" fmla="*/ 3989774 h 4338987"/>
              <a:gd name="connsiteX80" fmla="*/ 716144 w 4199729"/>
              <a:gd name="connsiteY80" fmla="*/ 4069784 h 4338987"/>
              <a:gd name="connsiteX81" fmla="*/ 739004 w 4199729"/>
              <a:gd name="connsiteY81" fmla="*/ 3955484 h 4338987"/>
              <a:gd name="connsiteX82" fmla="*/ 1127624 w 4199729"/>
              <a:gd name="connsiteY82" fmla="*/ 3795464 h 4338987"/>
              <a:gd name="connsiteX83" fmla="*/ 1276214 w 4199729"/>
              <a:gd name="connsiteY83" fmla="*/ 3726884 h 4338987"/>
              <a:gd name="connsiteX84" fmla="*/ 1219064 w 4199729"/>
              <a:gd name="connsiteY84" fmla="*/ 3372554 h 4338987"/>
              <a:gd name="connsiteX85" fmla="*/ 1321934 w 4199729"/>
              <a:gd name="connsiteY85" fmla="*/ 3121094 h 4338987"/>
              <a:gd name="connsiteX86" fmla="*/ 1390514 w 4199729"/>
              <a:gd name="connsiteY86" fmla="*/ 3052514 h 4338987"/>
              <a:gd name="connsiteX87" fmla="*/ 1081904 w 4199729"/>
              <a:gd name="connsiteY87" fmla="*/ 3029654 h 4338987"/>
              <a:gd name="connsiteX88" fmla="*/ 727574 w 4199729"/>
              <a:gd name="connsiteY88" fmla="*/ 2961074 h 4338987"/>
              <a:gd name="connsiteX89" fmla="*/ 373244 w 4199729"/>
              <a:gd name="connsiteY89" fmla="*/ 3132524 h 4338987"/>
              <a:gd name="connsiteX90" fmla="*/ 418964 w 4199729"/>
              <a:gd name="connsiteY90" fmla="*/ 3029654 h 4338987"/>
              <a:gd name="connsiteX91" fmla="*/ 624704 w 4199729"/>
              <a:gd name="connsiteY91" fmla="*/ 2926784 h 4338987"/>
              <a:gd name="connsiteX92" fmla="*/ 807584 w 4199729"/>
              <a:gd name="connsiteY92" fmla="*/ 2755334 h 4338987"/>
              <a:gd name="connsiteX93" fmla="*/ 1150484 w 4199729"/>
              <a:gd name="connsiteY93" fmla="*/ 2778194 h 4338987"/>
              <a:gd name="connsiteX94" fmla="*/ 1459094 w 4199729"/>
              <a:gd name="connsiteY94" fmla="*/ 2823914 h 4338987"/>
              <a:gd name="connsiteX95" fmla="*/ 1950584 w 4199729"/>
              <a:gd name="connsiteY95" fmla="*/ 2663894 h 4338987"/>
              <a:gd name="connsiteX96" fmla="*/ 1699124 w 4199729"/>
              <a:gd name="connsiteY96" fmla="*/ 2263844 h 4338987"/>
              <a:gd name="connsiteX97" fmla="*/ 1687694 w 4199729"/>
              <a:gd name="connsiteY97" fmla="*/ 1966664 h 4338987"/>
              <a:gd name="connsiteX98" fmla="*/ 1264784 w 4199729"/>
              <a:gd name="connsiteY98" fmla="*/ 1886654 h 4338987"/>
              <a:gd name="connsiteX99" fmla="*/ 1093334 w 4199729"/>
              <a:gd name="connsiteY99" fmla="*/ 1715204 h 4338987"/>
              <a:gd name="connsiteX100" fmla="*/ 784724 w 4199729"/>
              <a:gd name="connsiteY100" fmla="*/ 1555184 h 4338987"/>
              <a:gd name="connsiteX101" fmla="*/ 350384 w 4199729"/>
              <a:gd name="connsiteY101" fmla="*/ 1726634 h 4338987"/>
              <a:gd name="connsiteX102" fmla="*/ 121784 w 4199729"/>
              <a:gd name="connsiteY102" fmla="*/ 1795214 h 4338987"/>
              <a:gd name="connsiteX103" fmla="*/ 7484 w 4199729"/>
              <a:gd name="connsiteY103" fmla="*/ 1738064 h 4338987"/>
              <a:gd name="connsiteX104" fmla="*/ 327524 w 4199729"/>
              <a:gd name="connsiteY104" fmla="*/ 1635194 h 4338987"/>
              <a:gd name="connsiteX105" fmla="*/ 624704 w 4199729"/>
              <a:gd name="connsiteY105" fmla="*/ 1463744 h 4338987"/>
              <a:gd name="connsiteX106" fmla="*/ 1070474 w 4199729"/>
              <a:gd name="connsiteY106" fmla="*/ 1612334 h 4338987"/>
              <a:gd name="connsiteX107" fmla="*/ 1241924 w 4199729"/>
              <a:gd name="connsiteY107" fmla="*/ 1658054 h 4338987"/>
              <a:gd name="connsiteX108" fmla="*/ 1184774 w 4199729"/>
              <a:gd name="connsiteY108" fmla="*/ 1452314 h 4338987"/>
              <a:gd name="connsiteX109" fmla="*/ 1173344 w 4199729"/>
              <a:gd name="connsiteY109" fmla="*/ 1177994 h 4338987"/>
              <a:gd name="connsiteX110" fmla="*/ 1219064 w 4199729"/>
              <a:gd name="connsiteY110" fmla="*/ 1212284 h 4338987"/>
              <a:gd name="connsiteX0" fmla="*/ 1219064 w 4199729"/>
              <a:gd name="connsiteY0" fmla="*/ 1212284 h 4338987"/>
              <a:gd name="connsiteX1" fmla="*/ 1356224 w 4199729"/>
              <a:gd name="connsiteY1" fmla="*/ 1578044 h 4338987"/>
              <a:gd name="connsiteX2" fmla="*/ 1550534 w 4199729"/>
              <a:gd name="connsiteY2" fmla="*/ 1658054 h 4338987"/>
              <a:gd name="connsiteX3" fmla="*/ 1904864 w 4199729"/>
              <a:gd name="connsiteY3" fmla="*/ 1680914 h 4338987"/>
              <a:gd name="connsiteX4" fmla="*/ 2019164 w 4199729"/>
              <a:gd name="connsiteY4" fmla="*/ 1543754 h 4338987"/>
              <a:gd name="connsiteX5" fmla="*/ 2122034 w 4199729"/>
              <a:gd name="connsiteY5" fmla="*/ 1292294 h 4338987"/>
              <a:gd name="connsiteX6" fmla="*/ 2122034 w 4199729"/>
              <a:gd name="connsiteY6" fmla="*/ 1120844 h 4338987"/>
              <a:gd name="connsiteX7" fmla="*/ 2087744 w 4199729"/>
              <a:gd name="connsiteY7" fmla="*/ 812234 h 4338987"/>
              <a:gd name="connsiteX8" fmla="*/ 2076314 w 4199729"/>
              <a:gd name="connsiteY8" fmla="*/ 777944 h 4338987"/>
              <a:gd name="connsiteX9" fmla="*/ 2167754 w 4199729"/>
              <a:gd name="connsiteY9" fmla="*/ 1086554 h 4338987"/>
              <a:gd name="connsiteX10" fmla="*/ 2213474 w 4199729"/>
              <a:gd name="connsiteY10" fmla="*/ 1269434 h 4338987"/>
              <a:gd name="connsiteX11" fmla="*/ 2282054 w 4199729"/>
              <a:gd name="connsiteY11" fmla="*/ 1303724 h 4338987"/>
              <a:gd name="connsiteX12" fmla="*/ 2327774 w 4199729"/>
              <a:gd name="connsiteY12" fmla="*/ 1166564 h 4338987"/>
              <a:gd name="connsiteX13" fmla="*/ 2464934 w 4199729"/>
              <a:gd name="connsiteY13" fmla="*/ 880814 h 4338987"/>
              <a:gd name="connsiteX14" fmla="*/ 2556374 w 4199729"/>
              <a:gd name="connsiteY14" fmla="*/ 640784 h 4338987"/>
              <a:gd name="connsiteX15" fmla="*/ 2613524 w 4199729"/>
              <a:gd name="connsiteY15" fmla="*/ 537914 h 4338987"/>
              <a:gd name="connsiteX16" fmla="*/ 2556374 w 4199729"/>
              <a:gd name="connsiteY16" fmla="*/ 789374 h 4338987"/>
              <a:gd name="connsiteX17" fmla="*/ 2442074 w 4199729"/>
              <a:gd name="connsiteY17" fmla="*/ 1097984 h 4338987"/>
              <a:gd name="connsiteX18" fmla="*/ 2373494 w 4199729"/>
              <a:gd name="connsiteY18" fmla="*/ 1406594 h 4338987"/>
              <a:gd name="connsiteX19" fmla="*/ 2556374 w 4199729"/>
              <a:gd name="connsiteY19" fmla="*/ 1578044 h 4338987"/>
              <a:gd name="connsiteX20" fmla="*/ 2876414 w 4199729"/>
              <a:gd name="connsiteY20" fmla="*/ 1658054 h 4338987"/>
              <a:gd name="connsiteX21" fmla="*/ 3185024 w 4199729"/>
              <a:gd name="connsiteY21" fmla="*/ 1658054 h 4338987"/>
              <a:gd name="connsiteX22" fmla="*/ 3367904 w 4199729"/>
              <a:gd name="connsiteY22" fmla="*/ 1566614 h 4338987"/>
              <a:gd name="connsiteX23" fmla="*/ 3470774 w 4199729"/>
              <a:gd name="connsiteY23" fmla="*/ 1372304 h 4338987"/>
              <a:gd name="connsiteX24" fmla="*/ 3459344 w 4199729"/>
              <a:gd name="connsiteY24" fmla="*/ 1097984 h 4338987"/>
              <a:gd name="connsiteX25" fmla="*/ 3447914 w 4199729"/>
              <a:gd name="connsiteY25" fmla="*/ 777944 h 4338987"/>
              <a:gd name="connsiteX26" fmla="*/ 3756524 w 4199729"/>
              <a:gd name="connsiteY26" fmla="*/ 572204 h 4338987"/>
              <a:gd name="connsiteX27" fmla="*/ 3996554 w 4199729"/>
              <a:gd name="connsiteY27" fmla="*/ 92144 h 4338987"/>
              <a:gd name="connsiteX28" fmla="*/ 4030844 w 4199729"/>
              <a:gd name="connsiteY28" fmla="*/ 12134 h 4338987"/>
              <a:gd name="connsiteX29" fmla="*/ 4007984 w 4199729"/>
              <a:gd name="connsiteY29" fmla="*/ 252164 h 4338987"/>
              <a:gd name="connsiteX30" fmla="*/ 3825104 w 4199729"/>
              <a:gd name="connsiteY30" fmla="*/ 652214 h 4338987"/>
              <a:gd name="connsiteX31" fmla="*/ 3642224 w 4199729"/>
              <a:gd name="connsiteY31" fmla="*/ 789374 h 4338987"/>
              <a:gd name="connsiteX32" fmla="*/ 3527924 w 4199729"/>
              <a:gd name="connsiteY32" fmla="*/ 892244 h 4338987"/>
              <a:gd name="connsiteX33" fmla="*/ 3859394 w 4199729"/>
              <a:gd name="connsiteY33" fmla="*/ 846524 h 4338987"/>
              <a:gd name="connsiteX34" fmla="*/ 4190864 w 4199729"/>
              <a:gd name="connsiteY34" fmla="*/ 720794 h 4338987"/>
              <a:gd name="connsiteX35" fmla="*/ 4076564 w 4199729"/>
              <a:gd name="connsiteY35" fmla="*/ 892244 h 4338987"/>
              <a:gd name="connsiteX36" fmla="*/ 3779384 w 4199729"/>
              <a:gd name="connsiteY36" fmla="*/ 937964 h 4338987"/>
              <a:gd name="connsiteX37" fmla="*/ 3607934 w 4199729"/>
              <a:gd name="connsiteY37" fmla="*/ 995114 h 4338987"/>
              <a:gd name="connsiteX38" fmla="*/ 3653654 w 4199729"/>
              <a:gd name="connsiteY38" fmla="*/ 1235144 h 4338987"/>
              <a:gd name="connsiteX39" fmla="*/ 3619364 w 4199729"/>
              <a:gd name="connsiteY39" fmla="*/ 1532324 h 4338987"/>
              <a:gd name="connsiteX40" fmla="*/ 3459344 w 4199729"/>
              <a:gd name="connsiteY40" fmla="*/ 1726634 h 4338987"/>
              <a:gd name="connsiteX41" fmla="*/ 3276464 w 4199729"/>
              <a:gd name="connsiteY41" fmla="*/ 2035244 h 4338987"/>
              <a:gd name="connsiteX42" fmla="*/ 3230744 w 4199729"/>
              <a:gd name="connsiteY42" fmla="*/ 2309564 h 4338987"/>
              <a:gd name="connsiteX43" fmla="*/ 3402194 w 4199729"/>
              <a:gd name="connsiteY43" fmla="*/ 2458154 h 4338987"/>
              <a:gd name="connsiteX44" fmla="*/ 3756524 w 4199729"/>
              <a:gd name="connsiteY44" fmla="*/ 2663894 h 4338987"/>
              <a:gd name="connsiteX45" fmla="*/ 4076564 w 4199729"/>
              <a:gd name="connsiteY45" fmla="*/ 2778194 h 4338987"/>
              <a:gd name="connsiteX46" fmla="*/ 4076564 w 4199729"/>
              <a:gd name="connsiteY46" fmla="*/ 2881064 h 4338987"/>
              <a:gd name="connsiteX47" fmla="*/ 3767954 w 4199729"/>
              <a:gd name="connsiteY47" fmla="*/ 2869634 h 4338987"/>
              <a:gd name="connsiteX48" fmla="*/ 3402194 w 4199729"/>
              <a:gd name="connsiteY48" fmla="*/ 2732474 h 4338987"/>
              <a:gd name="connsiteX49" fmla="*/ 3082154 w 4199729"/>
              <a:gd name="connsiteY49" fmla="*/ 2663894 h 4338987"/>
              <a:gd name="connsiteX50" fmla="*/ 2956424 w 4199729"/>
              <a:gd name="connsiteY50" fmla="*/ 2698184 h 4338987"/>
              <a:gd name="connsiteX51" fmla="*/ 2819264 w 4199729"/>
              <a:gd name="connsiteY51" fmla="*/ 2823914 h 4338987"/>
              <a:gd name="connsiteX52" fmla="*/ 2762114 w 4199729"/>
              <a:gd name="connsiteY52" fmla="*/ 2995364 h 4338987"/>
              <a:gd name="connsiteX53" fmla="*/ 2967854 w 4199729"/>
              <a:gd name="connsiteY53" fmla="*/ 3132524 h 4338987"/>
              <a:gd name="connsiteX54" fmla="*/ 3173594 w 4199729"/>
              <a:gd name="connsiteY54" fmla="*/ 3269684 h 4338987"/>
              <a:gd name="connsiteX55" fmla="*/ 3345044 w 4199729"/>
              <a:gd name="connsiteY55" fmla="*/ 3303974 h 4338987"/>
              <a:gd name="connsiteX56" fmla="*/ 3265034 w 4199729"/>
              <a:gd name="connsiteY56" fmla="*/ 3395414 h 4338987"/>
              <a:gd name="connsiteX57" fmla="*/ 3002144 w 4199729"/>
              <a:gd name="connsiteY57" fmla="*/ 3303974 h 4338987"/>
              <a:gd name="connsiteX58" fmla="*/ 2750684 w 4199729"/>
              <a:gd name="connsiteY58" fmla="*/ 3189674 h 4338987"/>
              <a:gd name="connsiteX59" fmla="*/ 2636384 w 4199729"/>
              <a:gd name="connsiteY59" fmla="*/ 3098234 h 4338987"/>
              <a:gd name="connsiteX60" fmla="*/ 2567804 w 4199729"/>
              <a:gd name="connsiteY60" fmla="*/ 3109664 h 4338987"/>
              <a:gd name="connsiteX61" fmla="*/ 2556374 w 4199729"/>
              <a:gd name="connsiteY61" fmla="*/ 3326834 h 4338987"/>
              <a:gd name="connsiteX62" fmla="*/ 2670674 w 4199729"/>
              <a:gd name="connsiteY62" fmla="*/ 3555434 h 4338987"/>
              <a:gd name="connsiteX63" fmla="*/ 2727824 w 4199729"/>
              <a:gd name="connsiteY63" fmla="*/ 4024064 h 4338987"/>
              <a:gd name="connsiteX64" fmla="*/ 2693534 w 4199729"/>
              <a:gd name="connsiteY64" fmla="*/ 4184084 h 4338987"/>
              <a:gd name="connsiteX65" fmla="*/ 2533514 w 4199729"/>
              <a:gd name="connsiteY65" fmla="*/ 4138364 h 4338987"/>
              <a:gd name="connsiteX66" fmla="*/ 2533514 w 4199729"/>
              <a:gd name="connsiteY66" fmla="*/ 3909764 h 4338987"/>
              <a:gd name="connsiteX67" fmla="*/ 2430644 w 4199729"/>
              <a:gd name="connsiteY67" fmla="*/ 3566864 h 4338987"/>
              <a:gd name="connsiteX68" fmla="*/ 2304914 w 4199729"/>
              <a:gd name="connsiteY68" fmla="*/ 3166814 h 4338987"/>
              <a:gd name="connsiteX69" fmla="*/ 2259194 w 4199729"/>
              <a:gd name="connsiteY69" fmla="*/ 3063944 h 4338987"/>
              <a:gd name="connsiteX70" fmla="*/ 2076314 w 4199729"/>
              <a:gd name="connsiteY70" fmla="*/ 2949644 h 4338987"/>
              <a:gd name="connsiteX71" fmla="*/ 1847714 w 4199729"/>
              <a:gd name="connsiteY71" fmla="*/ 3029654 h 4338987"/>
              <a:gd name="connsiteX72" fmla="*/ 1413374 w 4199729"/>
              <a:gd name="connsiteY72" fmla="*/ 3361124 h 4338987"/>
              <a:gd name="connsiteX73" fmla="*/ 1379084 w 4199729"/>
              <a:gd name="connsiteY73" fmla="*/ 3681164 h 4338987"/>
              <a:gd name="connsiteX74" fmla="*/ 1379084 w 4199729"/>
              <a:gd name="connsiteY74" fmla="*/ 3989774 h 4338987"/>
              <a:gd name="connsiteX75" fmla="*/ 1287644 w 4199729"/>
              <a:gd name="connsiteY75" fmla="*/ 4309814 h 4338987"/>
              <a:gd name="connsiteX76" fmla="*/ 1196204 w 4199729"/>
              <a:gd name="connsiteY76" fmla="*/ 4298384 h 4338987"/>
              <a:gd name="connsiteX77" fmla="*/ 1184774 w 4199729"/>
              <a:gd name="connsiteY77" fmla="*/ 4081214 h 4338987"/>
              <a:gd name="connsiteX78" fmla="*/ 1196204 w 4199729"/>
              <a:gd name="connsiteY78" fmla="*/ 3909764 h 4338987"/>
              <a:gd name="connsiteX79" fmla="*/ 967604 w 4199729"/>
              <a:gd name="connsiteY79" fmla="*/ 3989774 h 4338987"/>
              <a:gd name="connsiteX80" fmla="*/ 716144 w 4199729"/>
              <a:gd name="connsiteY80" fmla="*/ 4069784 h 4338987"/>
              <a:gd name="connsiteX81" fmla="*/ 739004 w 4199729"/>
              <a:gd name="connsiteY81" fmla="*/ 3955484 h 4338987"/>
              <a:gd name="connsiteX82" fmla="*/ 1127624 w 4199729"/>
              <a:gd name="connsiteY82" fmla="*/ 3795464 h 4338987"/>
              <a:gd name="connsiteX83" fmla="*/ 1276214 w 4199729"/>
              <a:gd name="connsiteY83" fmla="*/ 3726884 h 4338987"/>
              <a:gd name="connsiteX84" fmla="*/ 1219064 w 4199729"/>
              <a:gd name="connsiteY84" fmla="*/ 3372554 h 4338987"/>
              <a:gd name="connsiteX85" fmla="*/ 1321934 w 4199729"/>
              <a:gd name="connsiteY85" fmla="*/ 3121094 h 4338987"/>
              <a:gd name="connsiteX86" fmla="*/ 1390514 w 4199729"/>
              <a:gd name="connsiteY86" fmla="*/ 3052514 h 4338987"/>
              <a:gd name="connsiteX87" fmla="*/ 1081904 w 4199729"/>
              <a:gd name="connsiteY87" fmla="*/ 3029654 h 4338987"/>
              <a:gd name="connsiteX88" fmla="*/ 727574 w 4199729"/>
              <a:gd name="connsiteY88" fmla="*/ 2961074 h 4338987"/>
              <a:gd name="connsiteX89" fmla="*/ 373244 w 4199729"/>
              <a:gd name="connsiteY89" fmla="*/ 3132524 h 4338987"/>
              <a:gd name="connsiteX90" fmla="*/ 418964 w 4199729"/>
              <a:gd name="connsiteY90" fmla="*/ 3029654 h 4338987"/>
              <a:gd name="connsiteX91" fmla="*/ 624704 w 4199729"/>
              <a:gd name="connsiteY91" fmla="*/ 2926784 h 4338987"/>
              <a:gd name="connsiteX92" fmla="*/ 807584 w 4199729"/>
              <a:gd name="connsiteY92" fmla="*/ 2755334 h 4338987"/>
              <a:gd name="connsiteX93" fmla="*/ 1150484 w 4199729"/>
              <a:gd name="connsiteY93" fmla="*/ 2778194 h 4338987"/>
              <a:gd name="connsiteX94" fmla="*/ 1459094 w 4199729"/>
              <a:gd name="connsiteY94" fmla="*/ 2823914 h 4338987"/>
              <a:gd name="connsiteX95" fmla="*/ 1950584 w 4199729"/>
              <a:gd name="connsiteY95" fmla="*/ 2663894 h 4338987"/>
              <a:gd name="connsiteX96" fmla="*/ 1699124 w 4199729"/>
              <a:gd name="connsiteY96" fmla="*/ 2263844 h 4338987"/>
              <a:gd name="connsiteX97" fmla="*/ 1687694 w 4199729"/>
              <a:gd name="connsiteY97" fmla="*/ 1966664 h 4338987"/>
              <a:gd name="connsiteX98" fmla="*/ 1379502 w 4199729"/>
              <a:gd name="connsiteY98" fmla="*/ 1841930 h 4338987"/>
              <a:gd name="connsiteX99" fmla="*/ 1093334 w 4199729"/>
              <a:gd name="connsiteY99" fmla="*/ 1715204 h 4338987"/>
              <a:gd name="connsiteX100" fmla="*/ 784724 w 4199729"/>
              <a:gd name="connsiteY100" fmla="*/ 1555184 h 4338987"/>
              <a:gd name="connsiteX101" fmla="*/ 350384 w 4199729"/>
              <a:gd name="connsiteY101" fmla="*/ 1726634 h 4338987"/>
              <a:gd name="connsiteX102" fmla="*/ 121784 w 4199729"/>
              <a:gd name="connsiteY102" fmla="*/ 1795214 h 4338987"/>
              <a:gd name="connsiteX103" fmla="*/ 7484 w 4199729"/>
              <a:gd name="connsiteY103" fmla="*/ 1738064 h 4338987"/>
              <a:gd name="connsiteX104" fmla="*/ 327524 w 4199729"/>
              <a:gd name="connsiteY104" fmla="*/ 1635194 h 4338987"/>
              <a:gd name="connsiteX105" fmla="*/ 624704 w 4199729"/>
              <a:gd name="connsiteY105" fmla="*/ 1463744 h 4338987"/>
              <a:gd name="connsiteX106" fmla="*/ 1070474 w 4199729"/>
              <a:gd name="connsiteY106" fmla="*/ 1612334 h 4338987"/>
              <a:gd name="connsiteX107" fmla="*/ 1241924 w 4199729"/>
              <a:gd name="connsiteY107" fmla="*/ 1658054 h 4338987"/>
              <a:gd name="connsiteX108" fmla="*/ 1184774 w 4199729"/>
              <a:gd name="connsiteY108" fmla="*/ 1452314 h 4338987"/>
              <a:gd name="connsiteX109" fmla="*/ 1173344 w 4199729"/>
              <a:gd name="connsiteY109" fmla="*/ 1177994 h 4338987"/>
              <a:gd name="connsiteX110" fmla="*/ 1219064 w 4199729"/>
              <a:gd name="connsiteY110" fmla="*/ 1212284 h 4338987"/>
              <a:gd name="connsiteX0" fmla="*/ 1219064 w 4199729"/>
              <a:gd name="connsiteY0" fmla="*/ 1212284 h 4338987"/>
              <a:gd name="connsiteX1" fmla="*/ 1356224 w 4199729"/>
              <a:gd name="connsiteY1" fmla="*/ 1578044 h 4338987"/>
              <a:gd name="connsiteX2" fmla="*/ 1550534 w 4199729"/>
              <a:gd name="connsiteY2" fmla="*/ 1658054 h 4338987"/>
              <a:gd name="connsiteX3" fmla="*/ 1904864 w 4199729"/>
              <a:gd name="connsiteY3" fmla="*/ 1680914 h 4338987"/>
              <a:gd name="connsiteX4" fmla="*/ 2019164 w 4199729"/>
              <a:gd name="connsiteY4" fmla="*/ 1543754 h 4338987"/>
              <a:gd name="connsiteX5" fmla="*/ 2122034 w 4199729"/>
              <a:gd name="connsiteY5" fmla="*/ 1292294 h 4338987"/>
              <a:gd name="connsiteX6" fmla="*/ 2122034 w 4199729"/>
              <a:gd name="connsiteY6" fmla="*/ 1120844 h 4338987"/>
              <a:gd name="connsiteX7" fmla="*/ 2087744 w 4199729"/>
              <a:gd name="connsiteY7" fmla="*/ 812234 h 4338987"/>
              <a:gd name="connsiteX8" fmla="*/ 2076314 w 4199729"/>
              <a:gd name="connsiteY8" fmla="*/ 777944 h 4338987"/>
              <a:gd name="connsiteX9" fmla="*/ 2167754 w 4199729"/>
              <a:gd name="connsiteY9" fmla="*/ 1086554 h 4338987"/>
              <a:gd name="connsiteX10" fmla="*/ 2213474 w 4199729"/>
              <a:gd name="connsiteY10" fmla="*/ 1269434 h 4338987"/>
              <a:gd name="connsiteX11" fmla="*/ 2282054 w 4199729"/>
              <a:gd name="connsiteY11" fmla="*/ 1303724 h 4338987"/>
              <a:gd name="connsiteX12" fmla="*/ 2327774 w 4199729"/>
              <a:gd name="connsiteY12" fmla="*/ 1166564 h 4338987"/>
              <a:gd name="connsiteX13" fmla="*/ 2464934 w 4199729"/>
              <a:gd name="connsiteY13" fmla="*/ 880814 h 4338987"/>
              <a:gd name="connsiteX14" fmla="*/ 2556374 w 4199729"/>
              <a:gd name="connsiteY14" fmla="*/ 640784 h 4338987"/>
              <a:gd name="connsiteX15" fmla="*/ 2613524 w 4199729"/>
              <a:gd name="connsiteY15" fmla="*/ 537914 h 4338987"/>
              <a:gd name="connsiteX16" fmla="*/ 2556374 w 4199729"/>
              <a:gd name="connsiteY16" fmla="*/ 789374 h 4338987"/>
              <a:gd name="connsiteX17" fmla="*/ 2442074 w 4199729"/>
              <a:gd name="connsiteY17" fmla="*/ 1097984 h 4338987"/>
              <a:gd name="connsiteX18" fmla="*/ 2373494 w 4199729"/>
              <a:gd name="connsiteY18" fmla="*/ 1406594 h 4338987"/>
              <a:gd name="connsiteX19" fmla="*/ 2556374 w 4199729"/>
              <a:gd name="connsiteY19" fmla="*/ 1578044 h 4338987"/>
              <a:gd name="connsiteX20" fmla="*/ 2876414 w 4199729"/>
              <a:gd name="connsiteY20" fmla="*/ 1658054 h 4338987"/>
              <a:gd name="connsiteX21" fmla="*/ 3185024 w 4199729"/>
              <a:gd name="connsiteY21" fmla="*/ 1658054 h 4338987"/>
              <a:gd name="connsiteX22" fmla="*/ 3367904 w 4199729"/>
              <a:gd name="connsiteY22" fmla="*/ 1566614 h 4338987"/>
              <a:gd name="connsiteX23" fmla="*/ 3470774 w 4199729"/>
              <a:gd name="connsiteY23" fmla="*/ 1372304 h 4338987"/>
              <a:gd name="connsiteX24" fmla="*/ 3459344 w 4199729"/>
              <a:gd name="connsiteY24" fmla="*/ 1097984 h 4338987"/>
              <a:gd name="connsiteX25" fmla="*/ 3447914 w 4199729"/>
              <a:gd name="connsiteY25" fmla="*/ 777944 h 4338987"/>
              <a:gd name="connsiteX26" fmla="*/ 3756524 w 4199729"/>
              <a:gd name="connsiteY26" fmla="*/ 572204 h 4338987"/>
              <a:gd name="connsiteX27" fmla="*/ 3996554 w 4199729"/>
              <a:gd name="connsiteY27" fmla="*/ 92144 h 4338987"/>
              <a:gd name="connsiteX28" fmla="*/ 4030844 w 4199729"/>
              <a:gd name="connsiteY28" fmla="*/ 12134 h 4338987"/>
              <a:gd name="connsiteX29" fmla="*/ 4007984 w 4199729"/>
              <a:gd name="connsiteY29" fmla="*/ 252164 h 4338987"/>
              <a:gd name="connsiteX30" fmla="*/ 3825104 w 4199729"/>
              <a:gd name="connsiteY30" fmla="*/ 652214 h 4338987"/>
              <a:gd name="connsiteX31" fmla="*/ 3642224 w 4199729"/>
              <a:gd name="connsiteY31" fmla="*/ 789374 h 4338987"/>
              <a:gd name="connsiteX32" fmla="*/ 3527924 w 4199729"/>
              <a:gd name="connsiteY32" fmla="*/ 892244 h 4338987"/>
              <a:gd name="connsiteX33" fmla="*/ 3859394 w 4199729"/>
              <a:gd name="connsiteY33" fmla="*/ 846524 h 4338987"/>
              <a:gd name="connsiteX34" fmla="*/ 4190864 w 4199729"/>
              <a:gd name="connsiteY34" fmla="*/ 720794 h 4338987"/>
              <a:gd name="connsiteX35" fmla="*/ 4076564 w 4199729"/>
              <a:gd name="connsiteY35" fmla="*/ 892244 h 4338987"/>
              <a:gd name="connsiteX36" fmla="*/ 3779384 w 4199729"/>
              <a:gd name="connsiteY36" fmla="*/ 937964 h 4338987"/>
              <a:gd name="connsiteX37" fmla="*/ 3607934 w 4199729"/>
              <a:gd name="connsiteY37" fmla="*/ 995114 h 4338987"/>
              <a:gd name="connsiteX38" fmla="*/ 3653654 w 4199729"/>
              <a:gd name="connsiteY38" fmla="*/ 1235144 h 4338987"/>
              <a:gd name="connsiteX39" fmla="*/ 3619364 w 4199729"/>
              <a:gd name="connsiteY39" fmla="*/ 1532324 h 4338987"/>
              <a:gd name="connsiteX40" fmla="*/ 3459344 w 4199729"/>
              <a:gd name="connsiteY40" fmla="*/ 1726634 h 4338987"/>
              <a:gd name="connsiteX41" fmla="*/ 3276464 w 4199729"/>
              <a:gd name="connsiteY41" fmla="*/ 2035244 h 4338987"/>
              <a:gd name="connsiteX42" fmla="*/ 3230744 w 4199729"/>
              <a:gd name="connsiteY42" fmla="*/ 2309564 h 4338987"/>
              <a:gd name="connsiteX43" fmla="*/ 3402194 w 4199729"/>
              <a:gd name="connsiteY43" fmla="*/ 2458154 h 4338987"/>
              <a:gd name="connsiteX44" fmla="*/ 3756524 w 4199729"/>
              <a:gd name="connsiteY44" fmla="*/ 2663894 h 4338987"/>
              <a:gd name="connsiteX45" fmla="*/ 4076564 w 4199729"/>
              <a:gd name="connsiteY45" fmla="*/ 2778194 h 4338987"/>
              <a:gd name="connsiteX46" fmla="*/ 4076564 w 4199729"/>
              <a:gd name="connsiteY46" fmla="*/ 2881064 h 4338987"/>
              <a:gd name="connsiteX47" fmla="*/ 3767954 w 4199729"/>
              <a:gd name="connsiteY47" fmla="*/ 2869634 h 4338987"/>
              <a:gd name="connsiteX48" fmla="*/ 3402194 w 4199729"/>
              <a:gd name="connsiteY48" fmla="*/ 2732474 h 4338987"/>
              <a:gd name="connsiteX49" fmla="*/ 3082154 w 4199729"/>
              <a:gd name="connsiteY49" fmla="*/ 2663894 h 4338987"/>
              <a:gd name="connsiteX50" fmla="*/ 2956424 w 4199729"/>
              <a:gd name="connsiteY50" fmla="*/ 2698184 h 4338987"/>
              <a:gd name="connsiteX51" fmla="*/ 2819264 w 4199729"/>
              <a:gd name="connsiteY51" fmla="*/ 2823914 h 4338987"/>
              <a:gd name="connsiteX52" fmla="*/ 2762114 w 4199729"/>
              <a:gd name="connsiteY52" fmla="*/ 2995364 h 4338987"/>
              <a:gd name="connsiteX53" fmla="*/ 2967854 w 4199729"/>
              <a:gd name="connsiteY53" fmla="*/ 3132524 h 4338987"/>
              <a:gd name="connsiteX54" fmla="*/ 3173594 w 4199729"/>
              <a:gd name="connsiteY54" fmla="*/ 3269684 h 4338987"/>
              <a:gd name="connsiteX55" fmla="*/ 3345044 w 4199729"/>
              <a:gd name="connsiteY55" fmla="*/ 3303974 h 4338987"/>
              <a:gd name="connsiteX56" fmla="*/ 3265034 w 4199729"/>
              <a:gd name="connsiteY56" fmla="*/ 3395414 h 4338987"/>
              <a:gd name="connsiteX57" fmla="*/ 3002144 w 4199729"/>
              <a:gd name="connsiteY57" fmla="*/ 3303974 h 4338987"/>
              <a:gd name="connsiteX58" fmla="*/ 2750684 w 4199729"/>
              <a:gd name="connsiteY58" fmla="*/ 3189674 h 4338987"/>
              <a:gd name="connsiteX59" fmla="*/ 2636384 w 4199729"/>
              <a:gd name="connsiteY59" fmla="*/ 3098234 h 4338987"/>
              <a:gd name="connsiteX60" fmla="*/ 2567804 w 4199729"/>
              <a:gd name="connsiteY60" fmla="*/ 3109664 h 4338987"/>
              <a:gd name="connsiteX61" fmla="*/ 2556374 w 4199729"/>
              <a:gd name="connsiteY61" fmla="*/ 3326834 h 4338987"/>
              <a:gd name="connsiteX62" fmla="*/ 2670674 w 4199729"/>
              <a:gd name="connsiteY62" fmla="*/ 3555434 h 4338987"/>
              <a:gd name="connsiteX63" fmla="*/ 2727824 w 4199729"/>
              <a:gd name="connsiteY63" fmla="*/ 4024064 h 4338987"/>
              <a:gd name="connsiteX64" fmla="*/ 2693534 w 4199729"/>
              <a:gd name="connsiteY64" fmla="*/ 4184084 h 4338987"/>
              <a:gd name="connsiteX65" fmla="*/ 2533514 w 4199729"/>
              <a:gd name="connsiteY65" fmla="*/ 4138364 h 4338987"/>
              <a:gd name="connsiteX66" fmla="*/ 2533514 w 4199729"/>
              <a:gd name="connsiteY66" fmla="*/ 3909764 h 4338987"/>
              <a:gd name="connsiteX67" fmla="*/ 2430644 w 4199729"/>
              <a:gd name="connsiteY67" fmla="*/ 3566864 h 4338987"/>
              <a:gd name="connsiteX68" fmla="*/ 2304914 w 4199729"/>
              <a:gd name="connsiteY68" fmla="*/ 3166814 h 4338987"/>
              <a:gd name="connsiteX69" fmla="*/ 2259194 w 4199729"/>
              <a:gd name="connsiteY69" fmla="*/ 3063944 h 4338987"/>
              <a:gd name="connsiteX70" fmla="*/ 2076314 w 4199729"/>
              <a:gd name="connsiteY70" fmla="*/ 2949644 h 4338987"/>
              <a:gd name="connsiteX71" fmla="*/ 1847714 w 4199729"/>
              <a:gd name="connsiteY71" fmla="*/ 3029654 h 4338987"/>
              <a:gd name="connsiteX72" fmla="*/ 1413374 w 4199729"/>
              <a:gd name="connsiteY72" fmla="*/ 3361124 h 4338987"/>
              <a:gd name="connsiteX73" fmla="*/ 1379084 w 4199729"/>
              <a:gd name="connsiteY73" fmla="*/ 3681164 h 4338987"/>
              <a:gd name="connsiteX74" fmla="*/ 1379084 w 4199729"/>
              <a:gd name="connsiteY74" fmla="*/ 3989774 h 4338987"/>
              <a:gd name="connsiteX75" fmla="*/ 1287644 w 4199729"/>
              <a:gd name="connsiteY75" fmla="*/ 4309814 h 4338987"/>
              <a:gd name="connsiteX76" fmla="*/ 1196204 w 4199729"/>
              <a:gd name="connsiteY76" fmla="*/ 4298384 h 4338987"/>
              <a:gd name="connsiteX77" fmla="*/ 1184774 w 4199729"/>
              <a:gd name="connsiteY77" fmla="*/ 4081214 h 4338987"/>
              <a:gd name="connsiteX78" fmla="*/ 1196204 w 4199729"/>
              <a:gd name="connsiteY78" fmla="*/ 3909764 h 4338987"/>
              <a:gd name="connsiteX79" fmla="*/ 967604 w 4199729"/>
              <a:gd name="connsiteY79" fmla="*/ 3989774 h 4338987"/>
              <a:gd name="connsiteX80" fmla="*/ 716144 w 4199729"/>
              <a:gd name="connsiteY80" fmla="*/ 4069784 h 4338987"/>
              <a:gd name="connsiteX81" fmla="*/ 739004 w 4199729"/>
              <a:gd name="connsiteY81" fmla="*/ 3955484 h 4338987"/>
              <a:gd name="connsiteX82" fmla="*/ 1127624 w 4199729"/>
              <a:gd name="connsiteY82" fmla="*/ 3795464 h 4338987"/>
              <a:gd name="connsiteX83" fmla="*/ 1276214 w 4199729"/>
              <a:gd name="connsiteY83" fmla="*/ 3726884 h 4338987"/>
              <a:gd name="connsiteX84" fmla="*/ 1219064 w 4199729"/>
              <a:gd name="connsiteY84" fmla="*/ 3372554 h 4338987"/>
              <a:gd name="connsiteX85" fmla="*/ 1321934 w 4199729"/>
              <a:gd name="connsiteY85" fmla="*/ 3121094 h 4338987"/>
              <a:gd name="connsiteX86" fmla="*/ 1390514 w 4199729"/>
              <a:gd name="connsiteY86" fmla="*/ 3052514 h 4338987"/>
              <a:gd name="connsiteX87" fmla="*/ 1081904 w 4199729"/>
              <a:gd name="connsiteY87" fmla="*/ 3029654 h 4338987"/>
              <a:gd name="connsiteX88" fmla="*/ 727574 w 4199729"/>
              <a:gd name="connsiteY88" fmla="*/ 2961074 h 4338987"/>
              <a:gd name="connsiteX89" fmla="*/ 373244 w 4199729"/>
              <a:gd name="connsiteY89" fmla="*/ 3132524 h 4338987"/>
              <a:gd name="connsiteX90" fmla="*/ 418964 w 4199729"/>
              <a:gd name="connsiteY90" fmla="*/ 3029654 h 4338987"/>
              <a:gd name="connsiteX91" fmla="*/ 624704 w 4199729"/>
              <a:gd name="connsiteY91" fmla="*/ 2926784 h 4338987"/>
              <a:gd name="connsiteX92" fmla="*/ 807584 w 4199729"/>
              <a:gd name="connsiteY92" fmla="*/ 2755334 h 4338987"/>
              <a:gd name="connsiteX93" fmla="*/ 1150484 w 4199729"/>
              <a:gd name="connsiteY93" fmla="*/ 2778194 h 4338987"/>
              <a:gd name="connsiteX94" fmla="*/ 1459094 w 4199729"/>
              <a:gd name="connsiteY94" fmla="*/ 2823914 h 4338987"/>
              <a:gd name="connsiteX95" fmla="*/ 1950584 w 4199729"/>
              <a:gd name="connsiteY95" fmla="*/ 2663894 h 4338987"/>
              <a:gd name="connsiteX96" fmla="*/ 1699124 w 4199729"/>
              <a:gd name="connsiteY96" fmla="*/ 2263844 h 4338987"/>
              <a:gd name="connsiteX97" fmla="*/ 1687694 w 4199729"/>
              <a:gd name="connsiteY97" fmla="*/ 1966664 h 4338987"/>
              <a:gd name="connsiteX98" fmla="*/ 1379502 w 4199729"/>
              <a:gd name="connsiteY98" fmla="*/ 1841930 h 4338987"/>
              <a:gd name="connsiteX99" fmla="*/ 1093334 w 4199729"/>
              <a:gd name="connsiteY99" fmla="*/ 1715204 h 4338987"/>
              <a:gd name="connsiteX100" fmla="*/ 744018 w 4199729"/>
              <a:gd name="connsiteY100" fmla="*/ 1626741 h 4338987"/>
              <a:gd name="connsiteX101" fmla="*/ 350384 w 4199729"/>
              <a:gd name="connsiteY101" fmla="*/ 1726634 h 4338987"/>
              <a:gd name="connsiteX102" fmla="*/ 121784 w 4199729"/>
              <a:gd name="connsiteY102" fmla="*/ 1795214 h 4338987"/>
              <a:gd name="connsiteX103" fmla="*/ 7484 w 4199729"/>
              <a:gd name="connsiteY103" fmla="*/ 1738064 h 4338987"/>
              <a:gd name="connsiteX104" fmla="*/ 327524 w 4199729"/>
              <a:gd name="connsiteY104" fmla="*/ 1635194 h 4338987"/>
              <a:gd name="connsiteX105" fmla="*/ 624704 w 4199729"/>
              <a:gd name="connsiteY105" fmla="*/ 1463744 h 4338987"/>
              <a:gd name="connsiteX106" fmla="*/ 1070474 w 4199729"/>
              <a:gd name="connsiteY106" fmla="*/ 1612334 h 4338987"/>
              <a:gd name="connsiteX107" fmla="*/ 1241924 w 4199729"/>
              <a:gd name="connsiteY107" fmla="*/ 1658054 h 4338987"/>
              <a:gd name="connsiteX108" fmla="*/ 1184774 w 4199729"/>
              <a:gd name="connsiteY108" fmla="*/ 1452314 h 4338987"/>
              <a:gd name="connsiteX109" fmla="*/ 1173344 w 4199729"/>
              <a:gd name="connsiteY109" fmla="*/ 1177994 h 4338987"/>
              <a:gd name="connsiteX110" fmla="*/ 1219064 w 4199729"/>
              <a:gd name="connsiteY110" fmla="*/ 1212284 h 4338987"/>
              <a:gd name="connsiteX0" fmla="*/ 1219064 w 4199729"/>
              <a:gd name="connsiteY0" fmla="*/ 1212284 h 4338987"/>
              <a:gd name="connsiteX1" fmla="*/ 1356224 w 4199729"/>
              <a:gd name="connsiteY1" fmla="*/ 1578044 h 4338987"/>
              <a:gd name="connsiteX2" fmla="*/ 1550534 w 4199729"/>
              <a:gd name="connsiteY2" fmla="*/ 1658054 h 4338987"/>
              <a:gd name="connsiteX3" fmla="*/ 1904864 w 4199729"/>
              <a:gd name="connsiteY3" fmla="*/ 1680914 h 4338987"/>
              <a:gd name="connsiteX4" fmla="*/ 2019164 w 4199729"/>
              <a:gd name="connsiteY4" fmla="*/ 1543754 h 4338987"/>
              <a:gd name="connsiteX5" fmla="*/ 2122034 w 4199729"/>
              <a:gd name="connsiteY5" fmla="*/ 1292294 h 4338987"/>
              <a:gd name="connsiteX6" fmla="*/ 2122034 w 4199729"/>
              <a:gd name="connsiteY6" fmla="*/ 1120844 h 4338987"/>
              <a:gd name="connsiteX7" fmla="*/ 2087744 w 4199729"/>
              <a:gd name="connsiteY7" fmla="*/ 812234 h 4338987"/>
              <a:gd name="connsiteX8" fmla="*/ 2076314 w 4199729"/>
              <a:gd name="connsiteY8" fmla="*/ 777944 h 4338987"/>
              <a:gd name="connsiteX9" fmla="*/ 2167754 w 4199729"/>
              <a:gd name="connsiteY9" fmla="*/ 1086554 h 4338987"/>
              <a:gd name="connsiteX10" fmla="*/ 2213474 w 4199729"/>
              <a:gd name="connsiteY10" fmla="*/ 1269434 h 4338987"/>
              <a:gd name="connsiteX11" fmla="*/ 2282054 w 4199729"/>
              <a:gd name="connsiteY11" fmla="*/ 1303724 h 4338987"/>
              <a:gd name="connsiteX12" fmla="*/ 2327774 w 4199729"/>
              <a:gd name="connsiteY12" fmla="*/ 1166564 h 4338987"/>
              <a:gd name="connsiteX13" fmla="*/ 2464934 w 4199729"/>
              <a:gd name="connsiteY13" fmla="*/ 880814 h 4338987"/>
              <a:gd name="connsiteX14" fmla="*/ 2556374 w 4199729"/>
              <a:gd name="connsiteY14" fmla="*/ 640784 h 4338987"/>
              <a:gd name="connsiteX15" fmla="*/ 2613524 w 4199729"/>
              <a:gd name="connsiteY15" fmla="*/ 537914 h 4338987"/>
              <a:gd name="connsiteX16" fmla="*/ 2556374 w 4199729"/>
              <a:gd name="connsiteY16" fmla="*/ 789374 h 4338987"/>
              <a:gd name="connsiteX17" fmla="*/ 2442074 w 4199729"/>
              <a:gd name="connsiteY17" fmla="*/ 1097984 h 4338987"/>
              <a:gd name="connsiteX18" fmla="*/ 2373494 w 4199729"/>
              <a:gd name="connsiteY18" fmla="*/ 1406594 h 4338987"/>
              <a:gd name="connsiteX19" fmla="*/ 2556374 w 4199729"/>
              <a:gd name="connsiteY19" fmla="*/ 1578044 h 4338987"/>
              <a:gd name="connsiteX20" fmla="*/ 2876414 w 4199729"/>
              <a:gd name="connsiteY20" fmla="*/ 1658054 h 4338987"/>
              <a:gd name="connsiteX21" fmla="*/ 3185024 w 4199729"/>
              <a:gd name="connsiteY21" fmla="*/ 1658054 h 4338987"/>
              <a:gd name="connsiteX22" fmla="*/ 3367904 w 4199729"/>
              <a:gd name="connsiteY22" fmla="*/ 1566614 h 4338987"/>
              <a:gd name="connsiteX23" fmla="*/ 3470774 w 4199729"/>
              <a:gd name="connsiteY23" fmla="*/ 1372304 h 4338987"/>
              <a:gd name="connsiteX24" fmla="*/ 3459344 w 4199729"/>
              <a:gd name="connsiteY24" fmla="*/ 1097984 h 4338987"/>
              <a:gd name="connsiteX25" fmla="*/ 3447914 w 4199729"/>
              <a:gd name="connsiteY25" fmla="*/ 777944 h 4338987"/>
              <a:gd name="connsiteX26" fmla="*/ 3756524 w 4199729"/>
              <a:gd name="connsiteY26" fmla="*/ 572204 h 4338987"/>
              <a:gd name="connsiteX27" fmla="*/ 3996554 w 4199729"/>
              <a:gd name="connsiteY27" fmla="*/ 92144 h 4338987"/>
              <a:gd name="connsiteX28" fmla="*/ 4030844 w 4199729"/>
              <a:gd name="connsiteY28" fmla="*/ 12134 h 4338987"/>
              <a:gd name="connsiteX29" fmla="*/ 4007984 w 4199729"/>
              <a:gd name="connsiteY29" fmla="*/ 252164 h 4338987"/>
              <a:gd name="connsiteX30" fmla="*/ 3825104 w 4199729"/>
              <a:gd name="connsiteY30" fmla="*/ 652214 h 4338987"/>
              <a:gd name="connsiteX31" fmla="*/ 3642224 w 4199729"/>
              <a:gd name="connsiteY31" fmla="*/ 789374 h 4338987"/>
              <a:gd name="connsiteX32" fmla="*/ 3527924 w 4199729"/>
              <a:gd name="connsiteY32" fmla="*/ 892244 h 4338987"/>
              <a:gd name="connsiteX33" fmla="*/ 3859394 w 4199729"/>
              <a:gd name="connsiteY33" fmla="*/ 846524 h 4338987"/>
              <a:gd name="connsiteX34" fmla="*/ 4190864 w 4199729"/>
              <a:gd name="connsiteY34" fmla="*/ 720794 h 4338987"/>
              <a:gd name="connsiteX35" fmla="*/ 4076564 w 4199729"/>
              <a:gd name="connsiteY35" fmla="*/ 892244 h 4338987"/>
              <a:gd name="connsiteX36" fmla="*/ 3779384 w 4199729"/>
              <a:gd name="connsiteY36" fmla="*/ 937964 h 4338987"/>
              <a:gd name="connsiteX37" fmla="*/ 3607934 w 4199729"/>
              <a:gd name="connsiteY37" fmla="*/ 995114 h 4338987"/>
              <a:gd name="connsiteX38" fmla="*/ 3653654 w 4199729"/>
              <a:gd name="connsiteY38" fmla="*/ 1235144 h 4338987"/>
              <a:gd name="connsiteX39" fmla="*/ 3619364 w 4199729"/>
              <a:gd name="connsiteY39" fmla="*/ 1532324 h 4338987"/>
              <a:gd name="connsiteX40" fmla="*/ 3459344 w 4199729"/>
              <a:gd name="connsiteY40" fmla="*/ 1726634 h 4338987"/>
              <a:gd name="connsiteX41" fmla="*/ 3276464 w 4199729"/>
              <a:gd name="connsiteY41" fmla="*/ 2035244 h 4338987"/>
              <a:gd name="connsiteX42" fmla="*/ 3230744 w 4199729"/>
              <a:gd name="connsiteY42" fmla="*/ 2309564 h 4338987"/>
              <a:gd name="connsiteX43" fmla="*/ 3402194 w 4199729"/>
              <a:gd name="connsiteY43" fmla="*/ 2458154 h 4338987"/>
              <a:gd name="connsiteX44" fmla="*/ 3756524 w 4199729"/>
              <a:gd name="connsiteY44" fmla="*/ 2663894 h 4338987"/>
              <a:gd name="connsiteX45" fmla="*/ 4076564 w 4199729"/>
              <a:gd name="connsiteY45" fmla="*/ 2778194 h 4338987"/>
              <a:gd name="connsiteX46" fmla="*/ 4076564 w 4199729"/>
              <a:gd name="connsiteY46" fmla="*/ 2881064 h 4338987"/>
              <a:gd name="connsiteX47" fmla="*/ 3767954 w 4199729"/>
              <a:gd name="connsiteY47" fmla="*/ 2869634 h 4338987"/>
              <a:gd name="connsiteX48" fmla="*/ 3402194 w 4199729"/>
              <a:gd name="connsiteY48" fmla="*/ 2732474 h 4338987"/>
              <a:gd name="connsiteX49" fmla="*/ 3082154 w 4199729"/>
              <a:gd name="connsiteY49" fmla="*/ 2663894 h 4338987"/>
              <a:gd name="connsiteX50" fmla="*/ 2956424 w 4199729"/>
              <a:gd name="connsiteY50" fmla="*/ 2698184 h 4338987"/>
              <a:gd name="connsiteX51" fmla="*/ 2819264 w 4199729"/>
              <a:gd name="connsiteY51" fmla="*/ 2823914 h 4338987"/>
              <a:gd name="connsiteX52" fmla="*/ 2762114 w 4199729"/>
              <a:gd name="connsiteY52" fmla="*/ 2995364 h 4338987"/>
              <a:gd name="connsiteX53" fmla="*/ 2967854 w 4199729"/>
              <a:gd name="connsiteY53" fmla="*/ 3132524 h 4338987"/>
              <a:gd name="connsiteX54" fmla="*/ 3173594 w 4199729"/>
              <a:gd name="connsiteY54" fmla="*/ 3269684 h 4338987"/>
              <a:gd name="connsiteX55" fmla="*/ 3345044 w 4199729"/>
              <a:gd name="connsiteY55" fmla="*/ 3303974 h 4338987"/>
              <a:gd name="connsiteX56" fmla="*/ 3265034 w 4199729"/>
              <a:gd name="connsiteY56" fmla="*/ 3395414 h 4338987"/>
              <a:gd name="connsiteX57" fmla="*/ 3002144 w 4199729"/>
              <a:gd name="connsiteY57" fmla="*/ 3303974 h 4338987"/>
              <a:gd name="connsiteX58" fmla="*/ 2750684 w 4199729"/>
              <a:gd name="connsiteY58" fmla="*/ 3189674 h 4338987"/>
              <a:gd name="connsiteX59" fmla="*/ 2636384 w 4199729"/>
              <a:gd name="connsiteY59" fmla="*/ 3098234 h 4338987"/>
              <a:gd name="connsiteX60" fmla="*/ 2567804 w 4199729"/>
              <a:gd name="connsiteY60" fmla="*/ 3109664 h 4338987"/>
              <a:gd name="connsiteX61" fmla="*/ 2556374 w 4199729"/>
              <a:gd name="connsiteY61" fmla="*/ 3326834 h 4338987"/>
              <a:gd name="connsiteX62" fmla="*/ 2670674 w 4199729"/>
              <a:gd name="connsiteY62" fmla="*/ 3555434 h 4338987"/>
              <a:gd name="connsiteX63" fmla="*/ 2727824 w 4199729"/>
              <a:gd name="connsiteY63" fmla="*/ 4024064 h 4338987"/>
              <a:gd name="connsiteX64" fmla="*/ 2693534 w 4199729"/>
              <a:gd name="connsiteY64" fmla="*/ 4184084 h 4338987"/>
              <a:gd name="connsiteX65" fmla="*/ 2533514 w 4199729"/>
              <a:gd name="connsiteY65" fmla="*/ 4138364 h 4338987"/>
              <a:gd name="connsiteX66" fmla="*/ 2533514 w 4199729"/>
              <a:gd name="connsiteY66" fmla="*/ 3909764 h 4338987"/>
              <a:gd name="connsiteX67" fmla="*/ 2430644 w 4199729"/>
              <a:gd name="connsiteY67" fmla="*/ 3566864 h 4338987"/>
              <a:gd name="connsiteX68" fmla="*/ 2304914 w 4199729"/>
              <a:gd name="connsiteY68" fmla="*/ 3166814 h 4338987"/>
              <a:gd name="connsiteX69" fmla="*/ 2259194 w 4199729"/>
              <a:gd name="connsiteY69" fmla="*/ 3063944 h 4338987"/>
              <a:gd name="connsiteX70" fmla="*/ 2076314 w 4199729"/>
              <a:gd name="connsiteY70" fmla="*/ 2949644 h 4338987"/>
              <a:gd name="connsiteX71" fmla="*/ 1847714 w 4199729"/>
              <a:gd name="connsiteY71" fmla="*/ 3029654 h 4338987"/>
              <a:gd name="connsiteX72" fmla="*/ 1413374 w 4199729"/>
              <a:gd name="connsiteY72" fmla="*/ 3361124 h 4338987"/>
              <a:gd name="connsiteX73" fmla="*/ 1379084 w 4199729"/>
              <a:gd name="connsiteY73" fmla="*/ 3681164 h 4338987"/>
              <a:gd name="connsiteX74" fmla="*/ 1379084 w 4199729"/>
              <a:gd name="connsiteY74" fmla="*/ 3989774 h 4338987"/>
              <a:gd name="connsiteX75" fmla="*/ 1287644 w 4199729"/>
              <a:gd name="connsiteY75" fmla="*/ 4309814 h 4338987"/>
              <a:gd name="connsiteX76" fmla="*/ 1196204 w 4199729"/>
              <a:gd name="connsiteY76" fmla="*/ 4298384 h 4338987"/>
              <a:gd name="connsiteX77" fmla="*/ 1184774 w 4199729"/>
              <a:gd name="connsiteY77" fmla="*/ 4081214 h 4338987"/>
              <a:gd name="connsiteX78" fmla="*/ 1196204 w 4199729"/>
              <a:gd name="connsiteY78" fmla="*/ 3909764 h 4338987"/>
              <a:gd name="connsiteX79" fmla="*/ 967604 w 4199729"/>
              <a:gd name="connsiteY79" fmla="*/ 3989774 h 4338987"/>
              <a:gd name="connsiteX80" fmla="*/ 716144 w 4199729"/>
              <a:gd name="connsiteY80" fmla="*/ 4069784 h 4338987"/>
              <a:gd name="connsiteX81" fmla="*/ 739004 w 4199729"/>
              <a:gd name="connsiteY81" fmla="*/ 3955484 h 4338987"/>
              <a:gd name="connsiteX82" fmla="*/ 1127624 w 4199729"/>
              <a:gd name="connsiteY82" fmla="*/ 3795464 h 4338987"/>
              <a:gd name="connsiteX83" fmla="*/ 1276214 w 4199729"/>
              <a:gd name="connsiteY83" fmla="*/ 3726884 h 4338987"/>
              <a:gd name="connsiteX84" fmla="*/ 1219064 w 4199729"/>
              <a:gd name="connsiteY84" fmla="*/ 3372554 h 4338987"/>
              <a:gd name="connsiteX85" fmla="*/ 1321934 w 4199729"/>
              <a:gd name="connsiteY85" fmla="*/ 3121094 h 4338987"/>
              <a:gd name="connsiteX86" fmla="*/ 1390514 w 4199729"/>
              <a:gd name="connsiteY86" fmla="*/ 3052514 h 4338987"/>
              <a:gd name="connsiteX87" fmla="*/ 1081904 w 4199729"/>
              <a:gd name="connsiteY87" fmla="*/ 3029654 h 4338987"/>
              <a:gd name="connsiteX88" fmla="*/ 727574 w 4199729"/>
              <a:gd name="connsiteY88" fmla="*/ 2961074 h 4338987"/>
              <a:gd name="connsiteX89" fmla="*/ 373244 w 4199729"/>
              <a:gd name="connsiteY89" fmla="*/ 3132524 h 4338987"/>
              <a:gd name="connsiteX90" fmla="*/ 418964 w 4199729"/>
              <a:gd name="connsiteY90" fmla="*/ 3029654 h 4338987"/>
              <a:gd name="connsiteX91" fmla="*/ 624704 w 4199729"/>
              <a:gd name="connsiteY91" fmla="*/ 2926784 h 4338987"/>
              <a:gd name="connsiteX92" fmla="*/ 807584 w 4199729"/>
              <a:gd name="connsiteY92" fmla="*/ 2755334 h 4338987"/>
              <a:gd name="connsiteX93" fmla="*/ 1150484 w 4199729"/>
              <a:gd name="connsiteY93" fmla="*/ 2778194 h 4338987"/>
              <a:gd name="connsiteX94" fmla="*/ 1459094 w 4199729"/>
              <a:gd name="connsiteY94" fmla="*/ 2823914 h 4338987"/>
              <a:gd name="connsiteX95" fmla="*/ 1950584 w 4199729"/>
              <a:gd name="connsiteY95" fmla="*/ 2663894 h 4338987"/>
              <a:gd name="connsiteX96" fmla="*/ 1699124 w 4199729"/>
              <a:gd name="connsiteY96" fmla="*/ 2263844 h 4338987"/>
              <a:gd name="connsiteX97" fmla="*/ 1687694 w 4199729"/>
              <a:gd name="connsiteY97" fmla="*/ 1966664 h 4338987"/>
              <a:gd name="connsiteX98" fmla="*/ 1379502 w 4199729"/>
              <a:gd name="connsiteY98" fmla="*/ 1841930 h 4338987"/>
              <a:gd name="connsiteX99" fmla="*/ 1093334 w 4199729"/>
              <a:gd name="connsiteY99" fmla="*/ 1715204 h 4338987"/>
              <a:gd name="connsiteX100" fmla="*/ 744018 w 4199729"/>
              <a:gd name="connsiteY100" fmla="*/ 1626741 h 4338987"/>
              <a:gd name="connsiteX101" fmla="*/ 350384 w 4199729"/>
              <a:gd name="connsiteY101" fmla="*/ 1726634 h 4338987"/>
              <a:gd name="connsiteX102" fmla="*/ 121784 w 4199729"/>
              <a:gd name="connsiteY102" fmla="*/ 1795214 h 4338987"/>
              <a:gd name="connsiteX103" fmla="*/ 7484 w 4199729"/>
              <a:gd name="connsiteY103" fmla="*/ 1738064 h 4338987"/>
              <a:gd name="connsiteX104" fmla="*/ 327524 w 4199729"/>
              <a:gd name="connsiteY104" fmla="*/ 1635194 h 4338987"/>
              <a:gd name="connsiteX105" fmla="*/ 650608 w 4199729"/>
              <a:gd name="connsiteY105" fmla="*/ 1544246 h 4338987"/>
              <a:gd name="connsiteX106" fmla="*/ 1070474 w 4199729"/>
              <a:gd name="connsiteY106" fmla="*/ 1612334 h 4338987"/>
              <a:gd name="connsiteX107" fmla="*/ 1241924 w 4199729"/>
              <a:gd name="connsiteY107" fmla="*/ 1658054 h 4338987"/>
              <a:gd name="connsiteX108" fmla="*/ 1184774 w 4199729"/>
              <a:gd name="connsiteY108" fmla="*/ 1452314 h 4338987"/>
              <a:gd name="connsiteX109" fmla="*/ 1173344 w 4199729"/>
              <a:gd name="connsiteY109" fmla="*/ 1177994 h 4338987"/>
              <a:gd name="connsiteX110" fmla="*/ 1219064 w 4199729"/>
              <a:gd name="connsiteY110" fmla="*/ 1212284 h 4338987"/>
              <a:gd name="connsiteX0" fmla="*/ 1220084 w 4200749"/>
              <a:gd name="connsiteY0" fmla="*/ 1212284 h 4338987"/>
              <a:gd name="connsiteX1" fmla="*/ 1357244 w 4200749"/>
              <a:gd name="connsiteY1" fmla="*/ 1578044 h 4338987"/>
              <a:gd name="connsiteX2" fmla="*/ 1551554 w 4200749"/>
              <a:gd name="connsiteY2" fmla="*/ 1658054 h 4338987"/>
              <a:gd name="connsiteX3" fmla="*/ 1905884 w 4200749"/>
              <a:gd name="connsiteY3" fmla="*/ 1680914 h 4338987"/>
              <a:gd name="connsiteX4" fmla="*/ 2020184 w 4200749"/>
              <a:gd name="connsiteY4" fmla="*/ 1543754 h 4338987"/>
              <a:gd name="connsiteX5" fmla="*/ 2123054 w 4200749"/>
              <a:gd name="connsiteY5" fmla="*/ 1292294 h 4338987"/>
              <a:gd name="connsiteX6" fmla="*/ 2123054 w 4200749"/>
              <a:gd name="connsiteY6" fmla="*/ 1120844 h 4338987"/>
              <a:gd name="connsiteX7" fmla="*/ 2088764 w 4200749"/>
              <a:gd name="connsiteY7" fmla="*/ 812234 h 4338987"/>
              <a:gd name="connsiteX8" fmla="*/ 2077334 w 4200749"/>
              <a:gd name="connsiteY8" fmla="*/ 777944 h 4338987"/>
              <a:gd name="connsiteX9" fmla="*/ 2168774 w 4200749"/>
              <a:gd name="connsiteY9" fmla="*/ 1086554 h 4338987"/>
              <a:gd name="connsiteX10" fmla="*/ 2214494 w 4200749"/>
              <a:gd name="connsiteY10" fmla="*/ 1269434 h 4338987"/>
              <a:gd name="connsiteX11" fmla="*/ 2283074 w 4200749"/>
              <a:gd name="connsiteY11" fmla="*/ 1303724 h 4338987"/>
              <a:gd name="connsiteX12" fmla="*/ 2328794 w 4200749"/>
              <a:gd name="connsiteY12" fmla="*/ 1166564 h 4338987"/>
              <a:gd name="connsiteX13" fmla="*/ 2465954 w 4200749"/>
              <a:gd name="connsiteY13" fmla="*/ 880814 h 4338987"/>
              <a:gd name="connsiteX14" fmla="*/ 2557394 w 4200749"/>
              <a:gd name="connsiteY14" fmla="*/ 640784 h 4338987"/>
              <a:gd name="connsiteX15" fmla="*/ 2614544 w 4200749"/>
              <a:gd name="connsiteY15" fmla="*/ 537914 h 4338987"/>
              <a:gd name="connsiteX16" fmla="*/ 2557394 w 4200749"/>
              <a:gd name="connsiteY16" fmla="*/ 789374 h 4338987"/>
              <a:gd name="connsiteX17" fmla="*/ 2443094 w 4200749"/>
              <a:gd name="connsiteY17" fmla="*/ 1097984 h 4338987"/>
              <a:gd name="connsiteX18" fmla="*/ 2374514 w 4200749"/>
              <a:gd name="connsiteY18" fmla="*/ 1406594 h 4338987"/>
              <a:gd name="connsiteX19" fmla="*/ 2557394 w 4200749"/>
              <a:gd name="connsiteY19" fmla="*/ 1578044 h 4338987"/>
              <a:gd name="connsiteX20" fmla="*/ 2877434 w 4200749"/>
              <a:gd name="connsiteY20" fmla="*/ 1658054 h 4338987"/>
              <a:gd name="connsiteX21" fmla="*/ 3186044 w 4200749"/>
              <a:gd name="connsiteY21" fmla="*/ 1658054 h 4338987"/>
              <a:gd name="connsiteX22" fmla="*/ 3368924 w 4200749"/>
              <a:gd name="connsiteY22" fmla="*/ 1566614 h 4338987"/>
              <a:gd name="connsiteX23" fmla="*/ 3471794 w 4200749"/>
              <a:gd name="connsiteY23" fmla="*/ 1372304 h 4338987"/>
              <a:gd name="connsiteX24" fmla="*/ 3460364 w 4200749"/>
              <a:gd name="connsiteY24" fmla="*/ 1097984 h 4338987"/>
              <a:gd name="connsiteX25" fmla="*/ 3448934 w 4200749"/>
              <a:gd name="connsiteY25" fmla="*/ 777944 h 4338987"/>
              <a:gd name="connsiteX26" fmla="*/ 3757544 w 4200749"/>
              <a:gd name="connsiteY26" fmla="*/ 572204 h 4338987"/>
              <a:gd name="connsiteX27" fmla="*/ 3997574 w 4200749"/>
              <a:gd name="connsiteY27" fmla="*/ 92144 h 4338987"/>
              <a:gd name="connsiteX28" fmla="*/ 4031864 w 4200749"/>
              <a:gd name="connsiteY28" fmla="*/ 12134 h 4338987"/>
              <a:gd name="connsiteX29" fmla="*/ 4009004 w 4200749"/>
              <a:gd name="connsiteY29" fmla="*/ 252164 h 4338987"/>
              <a:gd name="connsiteX30" fmla="*/ 3826124 w 4200749"/>
              <a:gd name="connsiteY30" fmla="*/ 652214 h 4338987"/>
              <a:gd name="connsiteX31" fmla="*/ 3643244 w 4200749"/>
              <a:gd name="connsiteY31" fmla="*/ 789374 h 4338987"/>
              <a:gd name="connsiteX32" fmla="*/ 3528944 w 4200749"/>
              <a:gd name="connsiteY32" fmla="*/ 892244 h 4338987"/>
              <a:gd name="connsiteX33" fmla="*/ 3860414 w 4200749"/>
              <a:gd name="connsiteY33" fmla="*/ 846524 h 4338987"/>
              <a:gd name="connsiteX34" fmla="*/ 4191884 w 4200749"/>
              <a:gd name="connsiteY34" fmla="*/ 720794 h 4338987"/>
              <a:gd name="connsiteX35" fmla="*/ 4077584 w 4200749"/>
              <a:gd name="connsiteY35" fmla="*/ 892244 h 4338987"/>
              <a:gd name="connsiteX36" fmla="*/ 3780404 w 4200749"/>
              <a:gd name="connsiteY36" fmla="*/ 937964 h 4338987"/>
              <a:gd name="connsiteX37" fmla="*/ 3608954 w 4200749"/>
              <a:gd name="connsiteY37" fmla="*/ 995114 h 4338987"/>
              <a:gd name="connsiteX38" fmla="*/ 3654674 w 4200749"/>
              <a:gd name="connsiteY38" fmla="*/ 1235144 h 4338987"/>
              <a:gd name="connsiteX39" fmla="*/ 3620384 w 4200749"/>
              <a:gd name="connsiteY39" fmla="*/ 1532324 h 4338987"/>
              <a:gd name="connsiteX40" fmla="*/ 3460364 w 4200749"/>
              <a:gd name="connsiteY40" fmla="*/ 1726634 h 4338987"/>
              <a:gd name="connsiteX41" fmla="*/ 3277484 w 4200749"/>
              <a:gd name="connsiteY41" fmla="*/ 2035244 h 4338987"/>
              <a:gd name="connsiteX42" fmla="*/ 3231764 w 4200749"/>
              <a:gd name="connsiteY42" fmla="*/ 2309564 h 4338987"/>
              <a:gd name="connsiteX43" fmla="*/ 3403214 w 4200749"/>
              <a:gd name="connsiteY43" fmla="*/ 2458154 h 4338987"/>
              <a:gd name="connsiteX44" fmla="*/ 3757544 w 4200749"/>
              <a:gd name="connsiteY44" fmla="*/ 2663894 h 4338987"/>
              <a:gd name="connsiteX45" fmla="*/ 4077584 w 4200749"/>
              <a:gd name="connsiteY45" fmla="*/ 2778194 h 4338987"/>
              <a:gd name="connsiteX46" fmla="*/ 4077584 w 4200749"/>
              <a:gd name="connsiteY46" fmla="*/ 2881064 h 4338987"/>
              <a:gd name="connsiteX47" fmla="*/ 3768974 w 4200749"/>
              <a:gd name="connsiteY47" fmla="*/ 2869634 h 4338987"/>
              <a:gd name="connsiteX48" fmla="*/ 3403214 w 4200749"/>
              <a:gd name="connsiteY48" fmla="*/ 2732474 h 4338987"/>
              <a:gd name="connsiteX49" fmla="*/ 3083174 w 4200749"/>
              <a:gd name="connsiteY49" fmla="*/ 2663894 h 4338987"/>
              <a:gd name="connsiteX50" fmla="*/ 2957444 w 4200749"/>
              <a:gd name="connsiteY50" fmla="*/ 2698184 h 4338987"/>
              <a:gd name="connsiteX51" fmla="*/ 2820284 w 4200749"/>
              <a:gd name="connsiteY51" fmla="*/ 2823914 h 4338987"/>
              <a:gd name="connsiteX52" fmla="*/ 2763134 w 4200749"/>
              <a:gd name="connsiteY52" fmla="*/ 2995364 h 4338987"/>
              <a:gd name="connsiteX53" fmla="*/ 2968874 w 4200749"/>
              <a:gd name="connsiteY53" fmla="*/ 3132524 h 4338987"/>
              <a:gd name="connsiteX54" fmla="*/ 3174614 w 4200749"/>
              <a:gd name="connsiteY54" fmla="*/ 3269684 h 4338987"/>
              <a:gd name="connsiteX55" fmla="*/ 3346064 w 4200749"/>
              <a:gd name="connsiteY55" fmla="*/ 3303974 h 4338987"/>
              <a:gd name="connsiteX56" fmla="*/ 3266054 w 4200749"/>
              <a:gd name="connsiteY56" fmla="*/ 3395414 h 4338987"/>
              <a:gd name="connsiteX57" fmla="*/ 3003164 w 4200749"/>
              <a:gd name="connsiteY57" fmla="*/ 3303974 h 4338987"/>
              <a:gd name="connsiteX58" fmla="*/ 2751704 w 4200749"/>
              <a:gd name="connsiteY58" fmla="*/ 3189674 h 4338987"/>
              <a:gd name="connsiteX59" fmla="*/ 2637404 w 4200749"/>
              <a:gd name="connsiteY59" fmla="*/ 3098234 h 4338987"/>
              <a:gd name="connsiteX60" fmla="*/ 2568824 w 4200749"/>
              <a:gd name="connsiteY60" fmla="*/ 3109664 h 4338987"/>
              <a:gd name="connsiteX61" fmla="*/ 2557394 w 4200749"/>
              <a:gd name="connsiteY61" fmla="*/ 3326834 h 4338987"/>
              <a:gd name="connsiteX62" fmla="*/ 2671694 w 4200749"/>
              <a:gd name="connsiteY62" fmla="*/ 3555434 h 4338987"/>
              <a:gd name="connsiteX63" fmla="*/ 2728844 w 4200749"/>
              <a:gd name="connsiteY63" fmla="*/ 4024064 h 4338987"/>
              <a:gd name="connsiteX64" fmla="*/ 2694554 w 4200749"/>
              <a:gd name="connsiteY64" fmla="*/ 4184084 h 4338987"/>
              <a:gd name="connsiteX65" fmla="*/ 2534534 w 4200749"/>
              <a:gd name="connsiteY65" fmla="*/ 4138364 h 4338987"/>
              <a:gd name="connsiteX66" fmla="*/ 2534534 w 4200749"/>
              <a:gd name="connsiteY66" fmla="*/ 3909764 h 4338987"/>
              <a:gd name="connsiteX67" fmla="*/ 2431664 w 4200749"/>
              <a:gd name="connsiteY67" fmla="*/ 3566864 h 4338987"/>
              <a:gd name="connsiteX68" fmla="*/ 2305934 w 4200749"/>
              <a:gd name="connsiteY68" fmla="*/ 3166814 h 4338987"/>
              <a:gd name="connsiteX69" fmla="*/ 2260214 w 4200749"/>
              <a:gd name="connsiteY69" fmla="*/ 3063944 h 4338987"/>
              <a:gd name="connsiteX70" fmla="*/ 2077334 w 4200749"/>
              <a:gd name="connsiteY70" fmla="*/ 2949644 h 4338987"/>
              <a:gd name="connsiteX71" fmla="*/ 1848734 w 4200749"/>
              <a:gd name="connsiteY71" fmla="*/ 3029654 h 4338987"/>
              <a:gd name="connsiteX72" fmla="*/ 1414394 w 4200749"/>
              <a:gd name="connsiteY72" fmla="*/ 3361124 h 4338987"/>
              <a:gd name="connsiteX73" fmla="*/ 1380104 w 4200749"/>
              <a:gd name="connsiteY73" fmla="*/ 3681164 h 4338987"/>
              <a:gd name="connsiteX74" fmla="*/ 1380104 w 4200749"/>
              <a:gd name="connsiteY74" fmla="*/ 3989774 h 4338987"/>
              <a:gd name="connsiteX75" fmla="*/ 1288664 w 4200749"/>
              <a:gd name="connsiteY75" fmla="*/ 4309814 h 4338987"/>
              <a:gd name="connsiteX76" fmla="*/ 1197224 w 4200749"/>
              <a:gd name="connsiteY76" fmla="*/ 4298384 h 4338987"/>
              <a:gd name="connsiteX77" fmla="*/ 1185794 w 4200749"/>
              <a:gd name="connsiteY77" fmla="*/ 4081214 h 4338987"/>
              <a:gd name="connsiteX78" fmla="*/ 1197224 w 4200749"/>
              <a:gd name="connsiteY78" fmla="*/ 3909764 h 4338987"/>
              <a:gd name="connsiteX79" fmla="*/ 968624 w 4200749"/>
              <a:gd name="connsiteY79" fmla="*/ 3989774 h 4338987"/>
              <a:gd name="connsiteX80" fmla="*/ 717164 w 4200749"/>
              <a:gd name="connsiteY80" fmla="*/ 4069784 h 4338987"/>
              <a:gd name="connsiteX81" fmla="*/ 740024 w 4200749"/>
              <a:gd name="connsiteY81" fmla="*/ 3955484 h 4338987"/>
              <a:gd name="connsiteX82" fmla="*/ 1128644 w 4200749"/>
              <a:gd name="connsiteY82" fmla="*/ 3795464 h 4338987"/>
              <a:gd name="connsiteX83" fmla="*/ 1277234 w 4200749"/>
              <a:gd name="connsiteY83" fmla="*/ 3726884 h 4338987"/>
              <a:gd name="connsiteX84" fmla="*/ 1220084 w 4200749"/>
              <a:gd name="connsiteY84" fmla="*/ 3372554 h 4338987"/>
              <a:gd name="connsiteX85" fmla="*/ 1322954 w 4200749"/>
              <a:gd name="connsiteY85" fmla="*/ 3121094 h 4338987"/>
              <a:gd name="connsiteX86" fmla="*/ 1391534 w 4200749"/>
              <a:gd name="connsiteY86" fmla="*/ 3052514 h 4338987"/>
              <a:gd name="connsiteX87" fmla="*/ 1082924 w 4200749"/>
              <a:gd name="connsiteY87" fmla="*/ 3029654 h 4338987"/>
              <a:gd name="connsiteX88" fmla="*/ 728594 w 4200749"/>
              <a:gd name="connsiteY88" fmla="*/ 2961074 h 4338987"/>
              <a:gd name="connsiteX89" fmla="*/ 374264 w 4200749"/>
              <a:gd name="connsiteY89" fmla="*/ 3132524 h 4338987"/>
              <a:gd name="connsiteX90" fmla="*/ 419984 w 4200749"/>
              <a:gd name="connsiteY90" fmla="*/ 3029654 h 4338987"/>
              <a:gd name="connsiteX91" fmla="*/ 625724 w 4200749"/>
              <a:gd name="connsiteY91" fmla="*/ 2926784 h 4338987"/>
              <a:gd name="connsiteX92" fmla="*/ 808604 w 4200749"/>
              <a:gd name="connsiteY92" fmla="*/ 2755334 h 4338987"/>
              <a:gd name="connsiteX93" fmla="*/ 1151504 w 4200749"/>
              <a:gd name="connsiteY93" fmla="*/ 2778194 h 4338987"/>
              <a:gd name="connsiteX94" fmla="*/ 1460114 w 4200749"/>
              <a:gd name="connsiteY94" fmla="*/ 2823914 h 4338987"/>
              <a:gd name="connsiteX95" fmla="*/ 1951604 w 4200749"/>
              <a:gd name="connsiteY95" fmla="*/ 2663894 h 4338987"/>
              <a:gd name="connsiteX96" fmla="*/ 1700144 w 4200749"/>
              <a:gd name="connsiteY96" fmla="*/ 2263844 h 4338987"/>
              <a:gd name="connsiteX97" fmla="*/ 1688714 w 4200749"/>
              <a:gd name="connsiteY97" fmla="*/ 1966664 h 4338987"/>
              <a:gd name="connsiteX98" fmla="*/ 1380522 w 4200749"/>
              <a:gd name="connsiteY98" fmla="*/ 1841930 h 4338987"/>
              <a:gd name="connsiteX99" fmla="*/ 1094354 w 4200749"/>
              <a:gd name="connsiteY99" fmla="*/ 1715204 h 4338987"/>
              <a:gd name="connsiteX100" fmla="*/ 745038 w 4200749"/>
              <a:gd name="connsiteY100" fmla="*/ 1626741 h 4338987"/>
              <a:gd name="connsiteX101" fmla="*/ 351404 w 4200749"/>
              <a:gd name="connsiteY101" fmla="*/ 1726634 h 4338987"/>
              <a:gd name="connsiteX102" fmla="*/ 122804 w 4200749"/>
              <a:gd name="connsiteY102" fmla="*/ 1795214 h 4338987"/>
              <a:gd name="connsiteX103" fmla="*/ 8504 w 4200749"/>
              <a:gd name="connsiteY103" fmla="*/ 1738064 h 4338987"/>
              <a:gd name="connsiteX104" fmla="*/ 347047 w 4200749"/>
              <a:gd name="connsiteY104" fmla="*/ 1644138 h 4338987"/>
              <a:gd name="connsiteX105" fmla="*/ 651628 w 4200749"/>
              <a:gd name="connsiteY105" fmla="*/ 1544246 h 4338987"/>
              <a:gd name="connsiteX106" fmla="*/ 1071494 w 4200749"/>
              <a:gd name="connsiteY106" fmla="*/ 1612334 h 4338987"/>
              <a:gd name="connsiteX107" fmla="*/ 1242944 w 4200749"/>
              <a:gd name="connsiteY107" fmla="*/ 1658054 h 4338987"/>
              <a:gd name="connsiteX108" fmla="*/ 1185794 w 4200749"/>
              <a:gd name="connsiteY108" fmla="*/ 1452314 h 4338987"/>
              <a:gd name="connsiteX109" fmla="*/ 1174364 w 4200749"/>
              <a:gd name="connsiteY109" fmla="*/ 1177994 h 4338987"/>
              <a:gd name="connsiteX110" fmla="*/ 1220084 w 4200749"/>
              <a:gd name="connsiteY110" fmla="*/ 1212284 h 4338987"/>
              <a:gd name="connsiteX0" fmla="*/ 1221553 w 4202218"/>
              <a:gd name="connsiteY0" fmla="*/ 1212284 h 4338987"/>
              <a:gd name="connsiteX1" fmla="*/ 1358713 w 4202218"/>
              <a:gd name="connsiteY1" fmla="*/ 1578044 h 4338987"/>
              <a:gd name="connsiteX2" fmla="*/ 1553023 w 4202218"/>
              <a:gd name="connsiteY2" fmla="*/ 1658054 h 4338987"/>
              <a:gd name="connsiteX3" fmla="*/ 1907353 w 4202218"/>
              <a:gd name="connsiteY3" fmla="*/ 1680914 h 4338987"/>
              <a:gd name="connsiteX4" fmla="*/ 2021653 w 4202218"/>
              <a:gd name="connsiteY4" fmla="*/ 1543754 h 4338987"/>
              <a:gd name="connsiteX5" fmla="*/ 2124523 w 4202218"/>
              <a:gd name="connsiteY5" fmla="*/ 1292294 h 4338987"/>
              <a:gd name="connsiteX6" fmla="*/ 2124523 w 4202218"/>
              <a:gd name="connsiteY6" fmla="*/ 1120844 h 4338987"/>
              <a:gd name="connsiteX7" fmla="*/ 2090233 w 4202218"/>
              <a:gd name="connsiteY7" fmla="*/ 812234 h 4338987"/>
              <a:gd name="connsiteX8" fmla="*/ 2078803 w 4202218"/>
              <a:gd name="connsiteY8" fmla="*/ 777944 h 4338987"/>
              <a:gd name="connsiteX9" fmla="*/ 2170243 w 4202218"/>
              <a:gd name="connsiteY9" fmla="*/ 1086554 h 4338987"/>
              <a:gd name="connsiteX10" fmla="*/ 2215963 w 4202218"/>
              <a:gd name="connsiteY10" fmla="*/ 1269434 h 4338987"/>
              <a:gd name="connsiteX11" fmla="*/ 2284543 w 4202218"/>
              <a:gd name="connsiteY11" fmla="*/ 1303724 h 4338987"/>
              <a:gd name="connsiteX12" fmla="*/ 2330263 w 4202218"/>
              <a:gd name="connsiteY12" fmla="*/ 1166564 h 4338987"/>
              <a:gd name="connsiteX13" fmla="*/ 2467423 w 4202218"/>
              <a:gd name="connsiteY13" fmla="*/ 880814 h 4338987"/>
              <a:gd name="connsiteX14" fmla="*/ 2558863 w 4202218"/>
              <a:gd name="connsiteY14" fmla="*/ 640784 h 4338987"/>
              <a:gd name="connsiteX15" fmla="*/ 2616013 w 4202218"/>
              <a:gd name="connsiteY15" fmla="*/ 537914 h 4338987"/>
              <a:gd name="connsiteX16" fmla="*/ 2558863 w 4202218"/>
              <a:gd name="connsiteY16" fmla="*/ 789374 h 4338987"/>
              <a:gd name="connsiteX17" fmla="*/ 2444563 w 4202218"/>
              <a:gd name="connsiteY17" fmla="*/ 1097984 h 4338987"/>
              <a:gd name="connsiteX18" fmla="*/ 2375983 w 4202218"/>
              <a:gd name="connsiteY18" fmla="*/ 1406594 h 4338987"/>
              <a:gd name="connsiteX19" fmla="*/ 2558863 w 4202218"/>
              <a:gd name="connsiteY19" fmla="*/ 1578044 h 4338987"/>
              <a:gd name="connsiteX20" fmla="*/ 2878903 w 4202218"/>
              <a:gd name="connsiteY20" fmla="*/ 1658054 h 4338987"/>
              <a:gd name="connsiteX21" fmla="*/ 3187513 w 4202218"/>
              <a:gd name="connsiteY21" fmla="*/ 1658054 h 4338987"/>
              <a:gd name="connsiteX22" fmla="*/ 3370393 w 4202218"/>
              <a:gd name="connsiteY22" fmla="*/ 1566614 h 4338987"/>
              <a:gd name="connsiteX23" fmla="*/ 3473263 w 4202218"/>
              <a:gd name="connsiteY23" fmla="*/ 1372304 h 4338987"/>
              <a:gd name="connsiteX24" fmla="*/ 3461833 w 4202218"/>
              <a:gd name="connsiteY24" fmla="*/ 1097984 h 4338987"/>
              <a:gd name="connsiteX25" fmla="*/ 3450403 w 4202218"/>
              <a:gd name="connsiteY25" fmla="*/ 777944 h 4338987"/>
              <a:gd name="connsiteX26" fmla="*/ 3759013 w 4202218"/>
              <a:gd name="connsiteY26" fmla="*/ 572204 h 4338987"/>
              <a:gd name="connsiteX27" fmla="*/ 3999043 w 4202218"/>
              <a:gd name="connsiteY27" fmla="*/ 92144 h 4338987"/>
              <a:gd name="connsiteX28" fmla="*/ 4033333 w 4202218"/>
              <a:gd name="connsiteY28" fmla="*/ 12134 h 4338987"/>
              <a:gd name="connsiteX29" fmla="*/ 4010473 w 4202218"/>
              <a:gd name="connsiteY29" fmla="*/ 252164 h 4338987"/>
              <a:gd name="connsiteX30" fmla="*/ 3827593 w 4202218"/>
              <a:gd name="connsiteY30" fmla="*/ 652214 h 4338987"/>
              <a:gd name="connsiteX31" fmla="*/ 3644713 w 4202218"/>
              <a:gd name="connsiteY31" fmla="*/ 789374 h 4338987"/>
              <a:gd name="connsiteX32" fmla="*/ 3530413 w 4202218"/>
              <a:gd name="connsiteY32" fmla="*/ 892244 h 4338987"/>
              <a:gd name="connsiteX33" fmla="*/ 3861883 w 4202218"/>
              <a:gd name="connsiteY33" fmla="*/ 846524 h 4338987"/>
              <a:gd name="connsiteX34" fmla="*/ 4193353 w 4202218"/>
              <a:gd name="connsiteY34" fmla="*/ 720794 h 4338987"/>
              <a:gd name="connsiteX35" fmla="*/ 4079053 w 4202218"/>
              <a:gd name="connsiteY35" fmla="*/ 892244 h 4338987"/>
              <a:gd name="connsiteX36" fmla="*/ 3781873 w 4202218"/>
              <a:gd name="connsiteY36" fmla="*/ 937964 h 4338987"/>
              <a:gd name="connsiteX37" fmla="*/ 3610423 w 4202218"/>
              <a:gd name="connsiteY37" fmla="*/ 995114 h 4338987"/>
              <a:gd name="connsiteX38" fmla="*/ 3656143 w 4202218"/>
              <a:gd name="connsiteY38" fmla="*/ 1235144 h 4338987"/>
              <a:gd name="connsiteX39" fmla="*/ 3621853 w 4202218"/>
              <a:gd name="connsiteY39" fmla="*/ 1532324 h 4338987"/>
              <a:gd name="connsiteX40" fmla="*/ 3461833 w 4202218"/>
              <a:gd name="connsiteY40" fmla="*/ 1726634 h 4338987"/>
              <a:gd name="connsiteX41" fmla="*/ 3278953 w 4202218"/>
              <a:gd name="connsiteY41" fmla="*/ 2035244 h 4338987"/>
              <a:gd name="connsiteX42" fmla="*/ 3233233 w 4202218"/>
              <a:gd name="connsiteY42" fmla="*/ 2309564 h 4338987"/>
              <a:gd name="connsiteX43" fmla="*/ 3404683 w 4202218"/>
              <a:gd name="connsiteY43" fmla="*/ 2458154 h 4338987"/>
              <a:gd name="connsiteX44" fmla="*/ 3759013 w 4202218"/>
              <a:gd name="connsiteY44" fmla="*/ 2663894 h 4338987"/>
              <a:gd name="connsiteX45" fmla="*/ 4079053 w 4202218"/>
              <a:gd name="connsiteY45" fmla="*/ 2778194 h 4338987"/>
              <a:gd name="connsiteX46" fmla="*/ 4079053 w 4202218"/>
              <a:gd name="connsiteY46" fmla="*/ 2881064 h 4338987"/>
              <a:gd name="connsiteX47" fmla="*/ 3770443 w 4202218"/>
              <a:gd name="connsiteY47" fmla="*/ 2869634 h 4338987"/>
              <a:gd name="connsiteX48" fmla="*/ 3404683 w 4202218"/>
              <a:gd name="connsiteY48" fmla="*/ 2732474 h 4338987"/>
              <a:gd name="connsiteX49" fmla="*/ 3084643 w 4202218"/>
              <a:gd name="connsiteY49" fmla="*/ 2663894 h 4338987"/>
              <a:gd name="connsiteX50" fmla="*/ 2958913 w 4202218"/>
              <a:gd name="connsiteY50" fmla="*/ 2698184 h 4338987"/>
              <a:gd name="connsiteX51" fmla="*/ 2821753 w 4202218"/>
              <a:gd name="connsiteY51" fmla="*/ 2823914 h 4338987"/>
              <a:gd name="connsiteX52" fmla="*/ 2764603 w 4202218"/>
              <a:gd name="connsiteY52" fmla="*/ 2995364 h 4338987"/>
              <a:gd name="connsiteX53" fmla="*/ 2970343 w 4202218"/>
              <a:gd name="connsiteY53" fmla="*/ 3132524 h 4338987"/>
              <a:gd name="connsiteX54" fmla="*/ 3176083 w 4202218"/>
              <a:gd name="connsiteY54" fmla="*/ 3269684 h 4338987"/>
              <a:gd name="connsiteX55" fmla="*/ 3347533 w 4202218"/>
              <a:gd name="connsiteY55" fmla="*/ 3303974 h 4338987"/>
              <a:gd name="connsiteX56" fmla="*/ 3267523 w 4202218"/>
              <a:gd name="connsiteY56" fmla="*/ 3395414 h 4338987"/>
              <a:gd name="connsiteX57" fmla="*/ 3004633 w 4202218"/>
              <a:gd name="connsiteY57" fmla="*/ 3303974 h 4338987"/>
              <a:gd name="connsiteX58" fmla="*/ 2753173 w 4202218"/>
              <a:gd name="connsiteY58" fmla="*/ 3189674 h 4338987"/>
              <a:gd name="connsiteX59" fmla="*/ 2638873 w 4202218"/>
              <a:gd name="connsiteY59" fmla="*/ 3098234 h 4338987"/>
              <a:gd name="connsiteX60" fmla="*/ 2570293 w 4202218"/>
              <a:gd name="connsiteY60" fmla="*/ 3109664 h 4338987"/>
              <a:gd name="connsiteX61" fmla="*/ 2558863 w 4202218"/>
              <a:gd name="connsiteY61" fmla="*/ 3326834 h 4338987"/>
              <a:gd name="connsiteX62" fmla="*/ 2673163 w 4202218"/>
              <a:gd name="connsiteY62" fmla="*/ 3555434 h 4338987"/>
              <a:gd name="connsiteX63" fmla="*/ 2730313 w 4202218"/>
              <a:gd name="connsiteY63" fmla="*/ 4024064 h 4338987"/>
              <a:gd name="connsiteX64" fmla="*/ 2696023 w 4202218"/>
              <a:gd name="connsiteY64" fmla="*/ 4184084 h 4338987"/>
              <a:gd name="connsiteX65" fmla="*/ 2536003 w 4202218"/>
              <a:gd name="connsiteY65" fmla="*/ 4138364 h 4338987"/>
              <a:gd name="connsiteX66" fmla="*/ 2536003 w 4202218"/>
              <a:gd name="connsiteY66" fmla="*/ 3909764 h 4338987"/>
              <a:gd name="connsiteX67" fmla="*/ 2433133 w 4202218"/>
              <a:gd name="connsiteY67" fmla="*/ 3566864 h 4338987"/>
              <a:gd name="connsiteX68" fmla="*/ 2307403 w 4202218"/>
              <a:gd name="connsiteY68" fmla="*/ 3166814 h 4338987"/>
              <a:gd name="connsiteX69" fmla="*/ 2261683 w 4202218"/>
              <a:gd name="connsiteY69" fmla="*/ 3063944 h 4338987"/>
              <a:gd name="connsiteX70" fmla="*/ 2078803 w 4202218"/>
              <a:gd name="connsiteY70" fmla="*/ 2949644 h 4338987"/>
              <a:gd name="connsiteX71" fmla="*/ 1850203 w 4202218"/>
              <a:gd name="connsiteY71" fmla="*/ 3029654 h 4338987"/>
              <a:gd name="connsiteX72" fmla="*/ 1415863 w 4202218"/>
              <a:gd name="connsiteY72" fmla="*/ 3361124 h 4338987"/>
              <a:gd name="connsiteX73" fmla="*/ 1381573 w 4202218"/>
              <a:gd name="connsiteY73" fmla="*/ 3681164 h 4338987"/>
              <a:gd name="connsiteX74" fmla="*/ 1381573 w 4202218"/>
              <a:gd name="connsiteY74" fmla="*/ 3989774 h 4338987"/>
              <a:gd name="connsiteX75" fmla="*/ 1290133 w 4202218"/>
              <a:gd name="connsiteY75" fmla="*/ 4309814 h 4338987"/>
              <a:gd name="connsiteX76" fmla="*/ 1198693 w 4202218"/>
              <a:gd name="connsiteY76" fmla="*/ 4298384 h 4338987"/>
              <a:gd name="connsiteX77" fmla="*/ 1187263 w 4202218"/>
              <a:gd name="connsiteY77" fmla="*/ 4081214 h 4338987"/>
              <a:gd name="connsiteX78" fmla="*/ 1198693 w 4202218"/>
              <a:gd name="connsiteY78" fmla="*/ 3909764 h 4338987"/>
              <a:gd name="connsiteX79" fmla="*/ 970093 w 4202218"/>
              <a:gd name="connsiteY79" fmla="*/ 3989774 h 4338987"/>
              <a:gd name="connsiteX80" fmla="*/ 718633 w 4202218"/>
              <a:gd name="connsiteY80" fmla="*/ 4069784 h 4338987"/>
              <a:gd name="connsiteX81" fmla="*/ 741493 w 4202218"/>
              <a:gd name="connsiteY81" fmla="*/ 3955484 h 4338987"/>
              <a:gd name="connsiteX82" fmla="*/ 1130113 w 4202218"/>
              <a:gd name="connsiteY82" fmla="*/ 3795464 h 4338987"/>
              <a:gd name="connsiteX83" fmla="*/ 1278703 w 4202218"/>
              <a:gd name="connsiteY83" fmla="*/ 3726884 h 4338987"/>
              <a:gd name="connsiteX84" fmla="*/ 1221553 w 4202218"/>
              <a:gd name="connsiteY84" fmla="*/ 3372554 h 4338987"/>
              <a:gd name="connsiteX85" fmla="*/ 1324423 w 4202218"/>
              <a:gd name="connsiteY85" fmla="*/ 3121094 h 4338987"/>
              <a:gd name="connsiteX86" fmla="*/ 1393003 w 4202218"/>
              <a:gd name="connsiteY86" fmla="*/ 3052514 h 4338987"/>
              <a:gd name="connsiteX87" fmla="*/ 1084393 w 4202218"/>
              <a:gd name="connsiteY87" fmla="*/ 3029654 h 4338987"/>
              <a:gd name="connsiteX88" fmla="*/ 730063 w 4202218"/>
              <a:gd name="connsiteY88" fmla="*/ 2961074 h 4338987"/>
              <a:gd name="connsiteX89" fmla="*/ 375733 w 4202218"/>
              <a:gd name="connsiteY89" fmla="*/ 3132524 h 4338987"/>
              <a:gd name="connsiteX90" fmla="*/ 421453 w 4202218"/>
              <a:gd name="connsiteY90" fmla="*/ 3029654 h 4338987"/>
              <a:gd name="connsiteX91" fmla="*/ 627193 w 4202218"/>
              <a:gd name="connsiteY91" fmla="*/ 2926784 h 4338987"/>
              <a:gd name="connsiteX92" fmla="*/ 810073 w 4202218"/>
              <a:gd name="connsiteY92" fmla="*/ 2755334 h 4338987"/>
              <a:gd name="connsiteX93" fmla="*/ 1152973 w 4202218"/>
              <a:gd name="connsiteY93" fmla="*/ 2778194 h 4338987"/>
              <a:gd name="connsiteX94" fmla="*/ 1461583 w 4202218"/>
              <a:gd name="connsiteY94" fmla="*/ 2823914 h 4338987"/>
              <a:gd name="connsiteX95" fmla="*/ 1953073 w 4202218"/>
              <a:gd name="connsiteY95" fmla="*/ 2663894 h 4338987"/>
              <a:gd name="connsiteX96" fmla="*/ 1701613 w 4202218"/>
              <a:gd name="connsiteY96" fmla="*/ 2263844 h 4338987"/>
              <a:gd name="connsiteX97" fmla="*/ 1690183 w 4202218"/>
              <a:gd name="connsiteY97" fmla="*/ 1966664 h 4338987"/>
              <a:gd name="connsiteX98" fmla="*/ 1381991 w 4202218"/>
              <a:gd name="connsiteY98" fmla="*/ 1841930 h 4338987"/>
              <a:gd name="connsiteX99" fmla="*/ 1095823 w 4202218"/>
              <a:gd name="connsiteY99" fmla="*/ 1715204 h 4338987"/>
              <a:gd name="connsiteX100" fmla="*/ 746507 w 4202218"/>
              <a:gd name="connsiteY100" fmla="*/ 1626741 h 4338987"/>
              <a:gd name="connsiteX101" fmla="*/ 352873 w 4202218"/>
              <a:gd name="connsiteY101" fmla="*/ 1726634 h 4338987"/>
              <a:gd name="connsiteX102" fmla="*/ 113171 w 4202218"/>
              <a:gd name="connsiteY102" fmla="*/ 1763908 h 4338987"/>
              <a:gd name="connsiteX103" fmla="*/ 9973 w 4202218"/>
              <a:gd name="connsiteY103" fmla="*/ 1738064 h 4338987"/>
              <a:gd name="connsiteX104" fmla="*/ 348516 w 4202218"/>
              <a:gd name="connsiteY104" fmla="*/ 1644138 h 4338987"/>
              <a:gd name="connsiteX105" fmla="*/ 653097 w 4202218"/>
              <a:gd name="connsiteY105" fmla="*/ 1544246 h 4338987"/>
              <a:gd name="connsiteX106" fmla="*/ 1072963 w 4202218"/>
              <a:gd name="connsiteY106" fmla="*/ 1612334 h 4338987"/>
              <a:gd name="connsiteX107" fmla="*/ 1244413 w 4202218"/>
              <a:gd name="connsiteY107" fmla="*/ 1658054 h 4338987"/>
              <a:gd name="connsiteX108" fmla="*/ 1187263 w 4202218"/>
              <a:gd name="connsiteY108" fmla="*/ 1452314 h 4338987"/>
              <a:gd name="connsiteX109" fmla="*/ 1175833 w 4202218"/>
              <a:gd name="connsiteY109" fmla="*/ 1177994 h 4338987"/>
              <a:gd name="connsiteX110" fmla="*/ 1221553 w 4202218"/>
              <a:gd name="connsiteY110" fmla="*/ 1212284 h 4338987"/>
              <a:gd name="connsiteX0" fmla="*/ 1221553 w 4202218"/>
              <a:gd name="connsiteY0" fmla="*/ 1212284 h 4338987"/>
              <a:gd name="connsiteX1" fmla="*/ 1343911 w 4202218"/>
              <a:gd name="connsiteY1" fmla="*/ 1560154 h 4338987"/>
              <a:gd name="connsiteX2" fmla="*/ 1553023 w 4202218"/>
              <a:gd name="connsiteY2" fmla="*/ 1658054 h 4338987"/>
              <a:gd name="connsiteX3" fmla="*/ 1907353 w 4202218"/>
              <a:gd name="connsiteY3" fmla="*/ 1680914 h 4338987"/>
              <a:gd name="connsiteX4" fmla="*/ 2021653 w 4202218"/>
              <a:gd name="connsiteY4" fmla="*/ 1543754 h 4338987"/>
              <a:gd name="connsiteX5" fmla="*/ 2124523 w 4202218"/>
              <a:gd name="connsiteY5" fmla="*/ 1292294 h 4338987"/>
              <a:gd name="connsiteX6" fmla="*/ 2124523 w 4202218"/>
              <a:gd name="connsiteY6" fmla="*/ 1120844 h 4338987"/>
              <a:gd name="connsiteX7" fmla="*/ 2090233 w 4202218"/>
              <a:gd name="connsiteY7" fmla="*/ 812234 h 4338987"/>
              <a:gd name="connsiteX8" fmla="*/ 2078803 w 4202218"/>
              <a:gd name="connsiteY8" fmla="*/ 777944 h 4338987"/>
              <a:gd name="connsiteX9" fmla="*/ 2170243 w 4202218"/>
              <a:gd name="connsiteY9" fmla="*/ 1086554 h 4338987"/>
              <a:gd name="connsiteX10" fmla="*/ 2215963 w 4202218"/>
              <a:gd name="connsiteY10" fmla="*/ 1269434 h 4338987"/>
              <a:gd name="connsiteX11" fmla="*/ 2284543 w 4202218"/>
              <a:gd name="connsiteY11" fmla="*/ 1303724 h 4338987"/>
              <a:gd name="connsiteX12" fmla="*/ 2330263 w 4202218"/>
              <a:gd name="connsiteY12" fmla="*/ 1166564 h 4338987"/>
              <a:gd name="connsiteX13" fmla="*/ 2467423 w 4202218"/>
              <a:gd name="connsiteY13" fmla="*/ 880814 h 4338987"/>
              <a:gd name="connsiteX14" fmla="*/ 2558863 w 4202218"/>
              <a:gd name="connsiteY14" fmla="*/ 640784 h 4338987"/>
              <a:gd name="connsiteX15" fmla="*/ 2616013 w 4202218"/>
              <a:gd name="connsiteY15" fmla="*/ 537914 h 4338987"/>
              <a:gd name="connsiteX16" fmla="*/ 2558863 w 4202218"/>
              <a:gd name="connsiteY16" fmla="*/ 789374 h 4338987"/>
              <a:gd name="connsiteX17" fmla="*/ 2444563 w 4202218"/>
              <a:gd name="connsiteY17" fmla="*/ 1097984 h 4338987"/>
              <a:gd name="connsiteX18" fmla="*/ 2375983 w 4202218"/>
              <a:gd name="connsiteY18" fmla="*/ 1406594 h 4338987"/>
              <a:gd name="connsiteX19" fmla="*/ 2558863 w 4202218"/>
              <a:gd name="connsiteY19" fmla="*/ 1578044 h 4338987"/>
              <a:gd name="connsiteX20" fmla="*/ 2878903 w 4202218"/>
              <a:gd name="connsiteY20" fmla="*/ 1658054 h 4338987"/>
              <a:gd name="connsiteX21" fmla="*/ 3187513 w 4202218"/>
              <a:gd name="connsiteY21" fmla="*/ 1658054 h 4338987"/>
              <a:gd name="connsiteX22" fmla="*/ 3370393 w 4202218"/>
              <a:gd name="connsiteY22" fmla="*/ 1566614 h 4338987"/>
              <a:gd name="connsiteX23" fmla="*/ 3473263 w 4202218"/>
              <a:gd name="connsiteY23" fmla="*/ 1372304 h 4338987"/>
              <a:gd name="connsiteX24" fmla="*/ 3461833 w 4202218"/>
              <a:gd name="connsiteY24" fmla="*/ 1097984 h 4338987"/>
              <a:gd name="connsiteX25" fmla="*/ 3450403 w 4202218"/>
              <a:gd name="connsiteY25" fmla="*/ 777944 h 4338987"/>
              <a:gd name="connsiteX26" fmla="*/ 3759013 w 4202218"/>
              <a:gd name="connsiteY26" fmla="*/ 572204 h 4338987"/>
              <a:gd name="connsiteX27" fmla="*/ 3999043 w 4202218"/>
              <a:gd name="connsiteY27" fmla="*/ 92144 h 4338987"/>
              <a:gd name="connsiteX28" fmla="*/ 4033333 w 4202218"/>
              <a:gd name="connsiteY28" fmla="*/ 12134 h 4338987"/>
              <a:gd name="connsiteX29" fmla="*/ 4010473 w 4202218"/>
              <a:gd name="connsiteY29" fmla="*/ 252164 h 4338987"/>
              <a:gd name="connsiteX30" fmla="*/ 3827593 w 4202218"/>
              <a:gd name="connsiteY30" fmla="*/ 652214 h 4338987"/>
              <a:gd name="connsiteX31" fmla="*/ 3644713 w 4202218"/>
              <a:gd name="connsiteY31" fmla="*/ 789374 h 4338987"/>
              <a:gd name="connsiteX32" fmla="*/ 3530413 w 4202218"/>
              <a:gd name="connsiteY32" fmla="*/ 892244 h 4338987"/>
              <a:gd name="connsiteX33" fmla="*/ 3861883 w 4202218"/>
              <a:gd name="connsiteY33" fmla="*/ 846524 h 4338987"/>
              <a:gd name="connsiteX34" fmla="*/ 4193353 w 4202218"/>
              <a:gd name="connsiteY34" fmla="*/ 720794 h 4338987"/>
              <a:gd name="connsiteX35" fmla="*/ 4079053 w 4202218"/>
              <a:gd name="connsiteY35" fmla="*/ 892244 h 4338987"/>
              <a:gd name="connsiteX36" fmla="*/ 3781873 w 4202218"/>
              <a:gd name="connsiteY36" fmla="*/ 937964 h 4338987"/>
              <a:gd name="connsiteX37" fmla="*/ 3610423 w 4202218"/>
              <a:gd name="connsiteY37" fmla="*/ 995114 h 4338987"/>
              <a:gd name="connsiteX38" fmla="*/ 3656143 w 4202218"/>
              <a:gd name="connsiteY38" fmla="*/ 1235144 h 4338987"/>
              <a:gd name="connsiteX39" fmla="*/ 3621853 w 4202218"/>
              <a:gd name="connsiteY39" fmla="*/ 1532324 h 4338987"/>
              <a:gd name="connsiteX40" fmla="*/ 3461833 w 4202218"/>
              <a:gd name="connsiteY40" fmla="*/ 1726634 h 4338987"/>
              <a:gd name="connsiteX41" fmla="*/ 3278953 w 4202218"/>
              <a:gd name="connsiteY41" fmla="*/ 2035244 h 4338987"/>
              <a:gd name="connsiteX42" fmla="*/ 3233233 w 4202218"/>
              <a:gd name="connsiteY42" fmla="*/ 2309564 h 4338987"/>
              <a:gd name="connsiteX43" fmla="*/ 3404683 w 4202218"/>
              <a:gd name="connsiteY43" fmla="*/ 2458154 h 4338987"/>
              <a:gd name="connsiteX44" fmla="*/ 3759013 w 4202218"/>
              <a:gd name="connsiteY44" fmla="*/ 2663894 h 4338987"/>
              <a:gd name="connsiteX45" fmla="*/ 4079053 w 4202218"/>
              <a:gd name="connsiteY45" fmla="*/ 2778194 h 4338987"/>
              <a:gd name="connsiteX46" fmla="*/ 4079053 w 4202218"/>
              <a:gd name="connsiteY46" fmla="*/ 2881064 h 4338987"/>
              <a:gd name="connsiteX47" fmla="*/ 3770443 w 4202218"/>
              <a:gd name="connsiteY47" fmla="*/ 2869634 h 4338987"/>
              <a:gd name="connsiteX48" fmla="*/ 3404683 w 4202218"/>
              <a:gd name="connsiteY48" fmla="*/ 2732474 h 4338987"/>
              <a:gd name="connsiteX49" fmla="*/ 3084643 w 4202218"/>
              <a:gd name="connsiteY49" fmla="*/ 2663894 h 4338987"/>
              <a:gd name="connsiteX50" fmla="*/ 2958913 w 4202218"/>
              <a:gd name="connsiteY50" fmla="*/ 2698184 h 4338987"/>
              <a:gd name="connsiteX51" fmla="*/ 2821753 w 4202218"/>
              <a:gd name="connsiteY51" fmla="*/ 2823914 h 4338987"/>
              <a:gd name="connsiteX52" fmla="*/ 2764603 w 4202218"/>
              <a:gd name="connsiteY52" fmla="*/ 2995364 h 4338987"/>
              <a:gd name="connsiteX53" fmla="*/ 2970343 w 4202218"/>
              <a:gd name="connsiteY53" fmla="*/ 3132524 h 4338987"/>
              <a:gd name="connsiteX54" fmla="*/ 3176083 w 4202218"/>
              <a:gd name="connsiteY54" fmla="*/ 3269684 h 4338987"/>
              <a:gd name="connsiteX55" fmla="*/ 3347533 w 4202218"/>
              <a:gd name="connsiteY55" fmla="*/ 3303974 h 4338987"/>
              <a:gd name="connsiteX56" fmla="*/ 3267523 w 4202218"/>
              <a:gd name="connsiteY56" fmla="*/ 3395414 h 4338987"/>
              <a:gd name="connsiteX57" fmla="*/ 3004633 w 4202218"/>
              <a:gd name="connsiteY57" fmla="*/ 3303974 h 4338987"/>
              <a:gd name="connsiteX58" fmla="*/ 2753173 w 4202218"/>
              <a:gd name="connsiteY58" fmla="*/ 3189674 h 4338987"/>
              <a:gd name="connsiteX59" fmla="*/ 2638873 w 4202218"/>
              <a:gd name="connsiteY59" fmla="*/ 3098234 h 4338987"/>
              <a:gd name="connsiteX60" fmla="*/ 2570293 w 4202218"/>
              <a:gd name="connsiteY60" fmla="*/ 3109664 h 4338987"/>
              <a:gd name="connsiteX61" fmla="*/ 2558863 w 4202218"/>
              <a:gd name="connsiteY61" fmla="*/ 3326834 h 4338987"/>
              <a:gd name="connsiteX62" fmla="*/ 2673163 w 4202218"/>
              <a:gd name="connsiteY62" fmla="*/ 3555434 h 4338987"/>
              <a:gd name="connsiteX63" fmla="*/ 2730313 w 4202218"/>
              <a:gd name="connsiteY63" fmla="*/ 4024064 h 4338987"/>
              <a:gd name="connsiteX64" fmla="*/ 2696023 w 4202218"/>
              <a:gd name="connsiteY64" fmla="*/ 4184084 h 4338987"/>
              <a:gd name="connsiteX65" fmla="*/ 2536003 w 4202218"/>
              <a:gd name="connsiteY65" fmla="*/ 4138364 h 4338987"/>
              <a:gd name="connsiteX66" fmla="*/ 2536003 w 4202218"/>
              <a:gd name="connsiteY66" fmla="*/ 3909764 h 4338987"/>
              <a:gd name="connsiteX67" fmla="*/ 2433133 w 4202218"/>
              <a:gd name="connsiteY67" fmla="*/ 3566864 h 4338987"/>
              <a:gd name="connsiteX68" fmla="*/ 2307403 w 4202218"/>
              <a:gd name="connsiteY68" fmla="*/ 3166814 h 4338987"/>
              <a:gd name="connsiteX69" fmla="*/ 2261683 w 4202218"/>
              <a:gd name="connsiteY69" fmla="*/ 3063944 h 4338987"/>
              <a:gd name="connsiteX70" fmla="*/ 2078803 w 4202218"/>
              <a:gd name="connsiteY70" fmla="*/ 2949644 h 4338987"/>
              <a:gd name="connsiteX71" fmla="*/ 1850203 w 4202218"/>
              <a:gd name="connsiteY71" fmla="*/ 3029654 h 4338987"/>
              <a:gd name="connsiteX72" fmla="*/ 1415863 w 4202218"/>
              <a:gd name="connsiteY72" fmla="*/ 3361124 h 4338987"/>
              <a:gd name="connsiteX73" fmla="*/ 1381573 w 4202218"/>
              <a:gd name="connsiteY73" fmla="*/ 3681164 h 4338987"/>
              <a:gd name="connsiteX74" fmla="*/ 1381573 w 4202218"/>
              <a:gd name="connsiteY74" fmla="*/ 3989774 h 4338987"/>
              <a:gd name="connsiteX75" fmla="*/ 1290133 w 4202218"/>
              <a:gd name="connsiteY75" fmla="*/ 4309814 h 4338987"/>
              <a:gd name="connsiteX76" fmla="*/ 1198693 w 4202218"/>
              <a:gd name="connsiteY76" fmla="*/ 4298384 h 4338987"/>
              <a:gd name="connsiteX77" fmla="*/ 1187263 w 4202218"/>
              <a:gd name="connsiteY77" fmla="*/ 4081214 h 4338987"/>
              <a:gd name="connsiteX78" fmla="*/ 1198693 w 4202218"/>
              <a:gd name="connsiteY78" fmla="*/ 3909764 h 4338987"/>
              <a:gd name="connsiteX79" fmla="*/ 970093 w 4202218"/>
              <a:gd name="connsiteY79" fmla="*/ 3989774 h 4338987"/>
              <a:gd name="connsiteX80" fmla="*/ 718633 w 4202218"/>
              <a:gd name="connsiteY80" fmla="*/ 4069784 h 4338987"/>
              <a:gd name="connsiteX81" fmla="*/ 741493 w 4202218"/>
              <a:gd name="connsiteY81" fmla="*/ 3955484 h 4338987"/>
              <a:gd name="connsiteX82" fmla="*/ 1130113 w 4202218"/>
              <a:gd name="connsiteY82" fmla="*/ 3795464 h 4338987"/>
              <a:gd name="connsiteX83" fmla="*/ 1278703 w 4202218"/>
              <a:gd name="connsiteY83" fmla="*/ 3726884 h 4338987"/>
              <a:gd name="connsiteX84" fmla="*/ 1221553 w 4202218"/>
              <a:gd name="connsiteY84" fmla="*/ 3372554 h 4338987"/>
              <a:gd name="connsiteX85" fmla="*/ 1324423 w 4202218"/>
              <a:gd name="connsiteY85" fmla="*/ 3121094 h 4338987"/>
              <a:gd name="connsiteX86" fmla="*/ 1393003 w 4202218"/>
              <a:gd name="connsiteY86" fmla="*/ 3052514 h 4338987"/>
              <a:gd name="connsiteX87" fmla="*/ 1084393 w 4202218"/>
              <a:gd name="connsiteY87" fmla="*/ 3029654 h 4338987"/>
              <a:gd name="connsiteX88" fmla="*/ 730063 w 4202218"/>
              <a:gd name="connsiteY88" fmla="*/ 2961074 h 4338987"/>
              <a:gd name="connsiteX89" fmla="*/ 375733 w 4202218"/>
              <a:gd name="connsiteY89" fmla="*/ 3132524 h 4338987"/>
              <a:gd name="connsiteX90" fmla="*/ 421453 w 4202218"/>
              <a:gd name="connsiteY90" fmla="*/ 3029654 h 4338987"/>
              <a:gd name="connsiteX91" fmla="*/ 627193 w 4202218"/>
              <a:gd name="connsiteY91" fmla="*/ 2926784 h 4338987"/>
              <a:gd name="connsiteX92" fmla="*/ 810073 w 4202218"/>
              <a:gd name="connsiteY92" fmla="*/ 2755334 h 4338987"/>
              <a:gd name="connsiteX93" fmla="*/ 1152973 w 4202218"/>
              <a:gd name="connsiteY93" fmla="*/ 2778194 h 4338987"/>
              <a:gd name="connsiteX94" fmla="*/ 1461583 w 4202218"/>
              <a:gd name="connsiteY94" fmla="*/ 2823914 h 4338987"/>
              <a:gd name="connsiteX95" fmla="*/ 1953073 w 4202218"/>
              <a:gd name="connsiteY95" fmla="*/ 2663894 h 4338987"/>
              <a:gd name="connsiteX96" fmla="*/ 1701613 w 4202218"/>
              <a:gd name="connsiteY96" fmla="*/ 2263844 h 4338987"/>
              <a:gd name="connsiteX97" fmla="*/ 1690183 w 4202218"/>
              <a:gd name="connsiteY97" fmla="*/ 1966664 h 4338987"/>
              <a:gd name="connsiteX98" fmla="*/ 1381991 w 4202218"/>
              <a:gd name="connsiteY98" fmla="*/ 1841930 h 4338987"/>
              <a:gd name="connsiteX99" fmla="*/ 1095823 w 4202218"/>
              <a:gd name="connsiteY99" fmla="*/ 1715204 h 4338987"/>
              <a:gd name="connsiteX100" fmla="*/ 746507 w 4202218"/>
              <a:gd name="connsiteY100" fmla="*/ 1626741 h 4338987"/>
              <a:gd name="connsiteX101" fmla="*/ 352873 w 4202218"/>
              <a:gd name="connsiteY101" fmla="*/ 1726634 h 4338987"/>
              <a:gd name="connsiteX102" fmla="*/ 113171 w 4202218"/>
              <a:gd name="connsiteY102" fmla="*/ 1763908 h 4338987"/>
              <a:gd name="connsiteX103" fmla="*/ 9973 w 4202218"/>
              <a:gd name="connsiteY103" fmla="*/ 1738064 h 4338987"/>
              <a:gd name="connsiteX104" fmla="*/ 348516 w 4202218"/>
              <a:gd name="connsiteY104" fmla="*/ 1644138 h 4338987"/>
              <a:gd name="connsiteX105" fmla="*/ 653097 w 4202218"/>
              <a:gd name="connsiteY105" fmla="*/ 1544246 h 4338987"/>
              <a:gd name="connsiteX106" fmla="*/ 1072963 w 4202218"/>
              <a:gd name="connsiteY106" fmla="*/ 1612334 h 4338987"/>
              <a:gd name="connsiteX107" fmla="*/ 1244413 w 4202218"/>
              <a:gd name="connsiteY107" fmla="*/ 1658054 h 4338987"/>
              <a:gd name="connsiteX108" fmla="*/ 1187263 w 4202218"/>
              <a:gd name="connsiteY108" fmla="*/ 1452314 h 4338987"/>
              <a:gd name="connsiteX109" fmla="*/ 1175833 w 4202218"/>
              <a:gd name="connsiteY109" fmla="*/ 1177994 h 4338987"/>
              <a:gd name="connsiteX110" fmla="*/ 1221553 w 4202218"/>
              <a:gd name="connsiteY110" fmla="*/ 1212284 h 4338987"/>
              <a:gd name="connsiteX0" fmla="*/ 1221553 w 4202218"/>
              <a:gd name="connsiteY0" fmla="*/ 1212284 h 4338987"/>
              <a:gd name="connsiteX1" fmla="*/ 1343911 w 4202218"/>
              <a:gd name="connsiteY1" fmla="*/ 1560154 h 4338987"/>
              <a:gd name="connsiteX2" fmla="*/ 1553023 w 4202218"/>
              <a:gd name="connsiteY2" fmla="*/ 1658054 h 4338987"/>
              <a:gd name="connsiteX3" fmla="*/ 1907353 w 4202218"/>
              <a:gd name="connsiteY3" fmla="*/ 1680914 h 4338987"/>
              <a:gd name="connsiteX4" fmla="*/ 2021653 w 4202218"/>
              <a:gd name="connsiteY4" fmla="*/ 1543754 h 4338987"/>
              <a:gd name="connsiteX5" fmla="*/ 2124523 w 4202218"/>
              <a:gd name="connsiteY5" fmla="*/ 1292294 h 4338987"/>
              <a:gd name="connsiteX6" fmla="*/ 2124523 w 4202218"/>
              <a:gd name="connsiteY6" fmla="*/ 1120844 h 4338987"/>
              <a:gd name="connsiteX7" fmla="*/ 2090233 w 4202218"/>
              <a:gd name="connsiteY7" fmla="*/ 812234 h 4338987"/>
              <a:gd name="connsiteX8" fmla="*/ 2078803 w 4202218"/>
              <a:gd name="connsiteY8" fmla="*/ 777944 h 4338987"/>
              <a:gd name="connsiteX9" fmla="*/ 2170243 w 4202218"/>
              <a:gd name="connsiteY9" fmla="*/ 1086554 h 4338987"/>
              <a:gd name="connsiteX10" fmla="*/ 2215963 w 4202218"/>
              <a:gd name="connsiteY10" fmla="*/ 1269434 h 4338987"/>
              <a:gd name="connsiteX11" fmla="*/ 2284543 w 4202218"/>
              <a:gd name="connsiteY11" fmla="*/ 1303724 h 4338987"/>
              <a:gd name="connsiteX12" fmla="*/ 2330263 w 4202218"/>
              <a:gd name="connsiteY12" fmla="*/ 1166564 h 4338987"/>
              <a:gd name="connsiteX13" fmla="*/ 2467423 w 4202218"/>
              <a:gd name="connsiteY13" fmla="*/ 880814 h 4338987"/>
              <a:gd name="connsiteX14" fmla="*/ 2558863 w 4202218"/>
              <a:gd name="connsiteY14" fmla="*/ 640784 h 4338987"/>
              <a:gd name="connsiteX15" fmla="*/ 2616013 w 4202218"/>
              <a:gd name="connsiteY15" fmla="*/ 537914 h 4338987"/>
              <a:gd name="connsiteX16" fmla="*/ 2558863 w 4202218"/>
              <a:gd name="connsiteY16" fmla="*/ 789374 h 4338987"/>
              <a:gd name="connsiteX17" fmla="*/ 2444563 w 4202218"/>
              <a:gd name="connsiteY17" fmla="*/ 1097984 h 4338987"/>
              <a:gd name="connsiteX18" fmla="*/ 2375983 w 4202218"/>
              <a:gd name="connsiteY18" fmla="*/ 1406594 h 4338987"/>
              <a:gd name="connsiteX19" fmla="*/ 2558863 w 4202218"/>
              <a:gd name="connsiteY19" fmla="*/ 1578044 h 4338987"/>
              <a:gd name="connsiteX20" fmla="*/ 2878903 w 4202218"/>
              <a:gd name="connsiteY20" fmla="*/ 1658054 h 4338987"/>
              <a:gd name="connsiteX21" fmla="*/ 3187513 w 4202218"/>
              <a:gd name="connsiteY21" fmla="*/ 1658054 h 4338987"/>
              <a:gd name="connsiteX22" fmla="*/ 3370393 w 4202218"/>
              <a:gd name="connsiteY22" fmla="*/ 1566614 h 4338987"/>
              <a:gd name="connsiteX23" fmla="*/ 3473263 w 4202218"/>
              <a:gd name="connsiteY23" fmla="*/ 1372304 h 4338987"/>
              <a:gd name="connsiteX24" fmla="*/ 3461833 w 4202218"/>
              <a:gd name="connsiteY24" fmla="*/ 1097984 h 4338987"/>
              <a:gd name="connsiteX25" fmla="*/ 3450403 w 4202218"/>
              <a:gd name="connsiteY25" fmla="*/ 777944 h 4338987"/>
              <a:gd name="connsiteX26" fmla="*/ 3759013 w 4202218"/>
              <a:gd name="connsiteY26" fmla="*/ 572204 h 4338987"/>
              <a:gd name="connsiteX27" fmla="*/ 3999043 w 4202218"/>
              <a:gd name="connsiteY27" fmla="*/ 92144 h 4338987"/>
              <a:gd name="connsiteX28" fmla="*/ 4033333 w 4202218"/>
              <a:gd name="connsiteY28" fmla="*/ 12134 h 4338987"/>
              <a:gd name="connsiteX29" fmla="*/ 4010473 w 4202218"/>
              <a:gd name="connsiteY29" fmla="*/ 252164 h 4338987"/>
              <a:gd name="connsiteX30" fmla="*/ 3827593 w 4202218"/>
              <a:gd name="connsiteY30" fmla="*/ 652214 h 4338987"/>
              <a:gd name="connsiteX31" fmla="*/ 3644713 w 4202218"/>
              <a:gd name="connsiteY31" fmla="*/ 789374 h 4338987"/>
              <a:gd name="connsiteX32" fmla="*/ 3530413 w 4202218"/>
              <a:gd name="connsiteY32" fmla="*/ 892244 h 4338987"/>
              <a:gd name="connsiteX33" fmla="*/ 3861883 w 4202218"/>
              <a:gd name="connsiteY33" fmla="*/ 846524 h 4338987"/>
              <a:gd name="connsiteX34" fmla="*/ 4193353 w 4202218"/>
              <a:gd name="connsiteY34" fmla="*/ 720794 h 4338987"/>
              <a:gd name="connsiteX35" fmla="*/ 4079053 w 4202218"/>
              <a:gd name="connsiteY35" fmla="*/ 892244 h 4338987"/>
              <a:gd name="connsiteX36" fmla="*/ 3781873 w 4202218"/>
              <a:gd name="connsiteY36" fmla="*/ 937964 h 4338987"/>
              <a:gd name="connsiteX37" fmla="*/ 3610423 w 4202218"/>
              <a:gd name="connsiteY37" fmla="*/ 995114 h 4338987"/>
              <a:gd name="connsiteX38" fmla="*/ 3656143 w 4202218"/>
              <a:gd name="connsiteY38" fmla="*/ 1235144 h 4338987"/>
              <a:gd name="connsiteX39" fmla="*/ 3621853 w 4202218"/>
              <a:gd name="connsiteY39" fmla="*/ 1532324 h 4338987"/>
              <a:gd name="connsiteX40" fmla="*/ 3461833 w 4202218"/>
              <a:gd name="connsiteY40" fmla="*/ 1726634 h 4338987"/>
              <a:gd name="connsiteX41" fmla="*/ 3278953 w 4202218"/>
              <a:gd name="connsiteY41" fmla="*/ 2035244 h 4338987"/>
              <a:gd name="connsiteX42" fmla="*/ 3233233 w 4202218"/>
              <a:gd name="connsiteY42" fmla="*/ 2309564 h 4338987"/>
              <a:gd name="connsiteX43" fmla="*/ 3404683 w 4202218"/>
              <a:gd name="connsiteY43" fmla="*/ 2458154 h 4338987"/>
              <a:gd name="connsiteX44" fmla="*/ 3759013 w 4202218"/>
              <a:gd name="connsiteY44" fmla="*/ 2663894 h 4338987"/>
              <a:gd name="connsiteX45" fmla="*/ 4079053 w 4202218"/>
              <a:gd name="connsiteY45" fmla="*/ 2778194 h 4338987"/>
              <a:gd name="connsiteX46" fmla="*/ 4079053 w 4202218"/>
              <a:gd name="connsiteY46" fmla="*/ 2881064 h 4338987"/>
              <a:gd name="connsiteX47" fmla="*/ 3770443 w 4202218"/>
              <a:gd name="connsiteY47" fmla="*/ 2869634 h 4338987"/>
              <a:gd name="connsiteX48" fmla="*/ 3404683 w 4202218"/>
              <a:gd name="connsiteY48" fmla="*/ 2732474 h 4338987"/>
              <a:gd name="connsiteX49" fmla="*/ 3084643 w 4202218"/>
              <a:gd name="connsiteY49" fmla="*/ 2663894 h 4338987"/>
              <a:gd name="connsiteX50" fmla="*/ 2958913 w 4202218"/>
              <a:gd name="connsiteY50" fmla="*/ 2698184 h 4338987"/>
              <a:gd name="connsiteX51" fmla="*/ 2821753 w 4202218"/>
              <a:gd name="connsiteY51" fmla="*/ 2823914 h 4338987"/>
              <a:gd name="connsiteX52" fmla="*/ 2764603 w 4202218"/>
              <a:gd name="connsiteY52" fmla="*/ 2995364 h 4338987"/>
              <a:gd name="connsiteX53" fmla="*/ 2970343 w 4202218"/>
              <a:gd name="connsiteY53" fmla="*/ 3132524 h 4338987"/>
              <a:gd name="connsiteX54" fmla="*/ 3176083 w 4202218"/>
              <a:gd name="connsiteY54" fmla="*/ 3269684 h 4338987"/>
              <a:gd name="connsiteX55" fmla="*/ 3347533 w 4202218"/>
              <a:gd name="connsiteY55" fmla="*/ 3303974 h 4338987"/>
              <a:gd name="connsiteX56" fmla="*/ 3267523 w 4202218"/>
              <a:gd name="connsiteY56" fmla="*/ 3395414 h 4338987"/>
              <a:gd name="connsiteX57" fmla="*/ 3004633 w 4202218"/>
              <a:gd name="connsiteY57" fmla="*/ 3303974 h 4338987"/>
              <a:gd name="connsiteX58" fmla="*/ 2753173 w 4202218"/>
              <a:gd name="connsiteY58" fmla="*/ 3189674 h 4338987"/>
              <a:gd name="connsiteX59" fmla="*/ 2638873 w 4202218"/>
              <a:gd name="connsiteY59" fmla="*/ 3098234 h 4338987"/>
              <a:gd name="connsiteX60" fmla="*/ 2570293 w 4202218"/>
              <a:gd name="connsiteY60" fmla="*/ 3109664 h 4338987"/>
              <a:gd name="connsiteX61" fmla="*/ 2558863 w 4202218"/>
              <a:gd name="connsiteY61" fmla="*/ 3326834 h 4338987"/>
              <a:gd name="connsiteX62" fmla="*/ 2673163 w 4202218"/>
              <a:gd name="connsiteY62" fmla="*/ 3555434 h 4338987"/>
              <a:gd name="connsiteX63" fmla="*/ 2730313 w 4202218"/>
              <a:gd name="connsiteY63" fmla="*/ 4024064 h 4338987"/>
              <a:gd name="connsiteX64" fmla="*/ 2696023 w 4202218"/>
              <a:gd name="connsiteY64" fmla="*/ 4184084 h 4338987"/>
              <a:gd name="connsiteX65" fmla="*/ 2536003 w 4202218"/>
              <a:gd name="connsiteY65" fmla="*/ 4138364 h 4338987"/>
              <a:gd name="connsiteX66" fmla="*/ 2536003 w 4202218"/>
              <a:gd name="connsiteY66" fmla="*/ 3909764 h 4338987"/>
              <a:gd name="connsiteX67" fmla="*/ 2433133 w 4202218"/>
              <a:gd name="connsiteY67" fmla="*/ 3566864 h 4338987"/>
              <a:gd name="connsiteX68" fmla="*/ 2307403 w 4202218"/>
              <a:gd name="connsiteY68" fmla="*/ 3166814 h 4338987"/>
              <a:gd name="connsiteX69" fmla="*/ 2261683 w 4202218"/>
              <a:gd name="connsiteY69" fmla="*/ 3063944 h 4338987"/>
              <a:gd name="connsiteX70" fmla="*/ 2078803 w 4202218"/>
              <a:gd name="connsiteY70" fmla="*/ 2949644 h 4338987"/>
              <a:gd name="connsiteX71" fmla="*/ 1850203 w 4202218"/>
              <a:gd name="connsiteY71" fmla="*/ 3029654 h 4338987"/>
              <a:gd name="connsiteX72" fmla="*/ 1415863 w 4202218"/>
              <a:gd name="connsiteY72" fmla="*/ 3361124 h 4338987"/>
              <a:gd name="connsiteX73" fmla="*/ 1381573 w 4202218"/>
              <a:gd name="connsiteY73" fmla="*/ 3681164 h 4338987"/>
              <a:gd name="connsiteX74" fmla="*/ 1381573 w 4202218"/>
              <a:gd name="connsiteY74" fmla="*/ 3989774 h 4338987"/>
              <a:gd name="connsiteX75" fmla="*/ 1290133 w 4202218"/>
              <a:gd name="connsiteY75" fmla="*/ 4309814 h 4338987"/>
              <a:gd name="connsiteX76" fmla="*/ 1198693 w 4202218"/>
              <a:gd name="connsiteY76" fmla="*/ 4298384 h 4338987"/>
              <a:gd name="connsiteX77" fmla="*/ 1187263 w 4202218"/>
              <a:gd name="connsiteY77" fmla="*/ 4081214 h 4338987"/>
              <a:gd name="connsiteX78" fmla="*/ 1198693 w 4202218"/>
              <a:gd name="connsiteY78" fmla="*/ 3909764 h 4338987"/>
              <a:gd name="connsiteX79" fmla="*/ 970093 w 4202218"/>
              <a:gd name="connsiteY79" fmla="*/ 3989774 h 4338987"/>
              <a:gd name="connsiteX80" fmla="*/ 718633 w 4202218"/>
              <a:gd name="connsiteY80" fmla="*/ 4069784 h 4338987"/>
              <a:gd name="connsiteX81" fmla="*/ 741493 w 4202218"/>
              <a:gd name="connsiteY81" fmla="*/ 3955484 h 4338987"/>
              <a:gd name="connsiteX82" fmla="*/ 1130113 w 4202218"/>
              <a:gd name="connsiteY82" fmla="*/ 3795464 h 4338987"/>
              <a:gd name="connsiteX83" fmla="*/ 1278703 w 4202218"/>
              <a:gd name="connsiteY83" fmla="*/ 3726884 h 4338987"/>
              <a:gd name="connsiteX84" fmla="*/ 1221553 w 4202218"/>
              <a:gd name="connsiteY84" fmla="*/ 3372554 h 4338987"/>
              <a:gd name="connsiteX85" fmla="*/ 1324423 w 4202218"/>
              <a:gd name="connsiteY85" fmla="*/ 3121094 h 4338987"/>
              <a:gd name="connsiteX86" fmla="*/ 1393003 w 4202218"/>
              <a:gd name="connsiteY86" fmla="*/ 3052514 h 4338987"/>
              <a:gd name="connsiteX87" fmla="*/ 1084393 w 4202218"/>
              <a:gd name="connsiteY87" fmla="*/ 3029654 h 4338987"/>
              <a:gd name="connsiteX88" fmla="*/ 730063 w 4202218"/>
              <a:gd name="connsiteY88" fmla="*/ 2961074 h 4338987"/>
              <a:gd name="connsiteX89" fmla="*/ 375733 w 4202218"/>
              <a:gd name="connsiteY89" fmla="*/ 3132524 h 4338987"/>
              <a:gd name="connsiteX90" fmla="*/ 421453 w 4202218"/>
              <a:gd name="connsiteY90" fmla="*/ 3029654 h 4338987"/>
              <a:gd name="connsiteX91" fmla="*/ 627193 w 4202218"/>
              <a:gd name="connsiteY91" fmla="*/ 2926784 h 4338987"/>
              <a:gd name="connsiteX92" fmla="*/ 810073 w 4202218"/>
              <a:gd name="connsiteY92" fmla="*/ 2755334 h 4338987"/>
              <a:gd name="connsiteX93" fmla="*/ 1152973 w 4202218"/>
              <a:gd name="connsiteY93" fmla="*/ 2778194 h 4338987"/>
              <a:gd name="connsiteX94" fmla="*/ 1461583 w 4202218"/>
              <a:gd name="connsiteY94" fmla="*/ 2823914 h 4338987"/>
              <a:gd name="connsiteX95" fmla="*/ 1953073 w 4202218"/>
              <a:gd name="connsiteY95" fmla="*/ 2663894 h 4338987"/>
              <a:gd name="connsiteX96" fmla="*/ 1701613 w 4202218"/>
              <a:gd name="connsiteY96" fmla="*/ 2263844 h 4338987"/>
              <a:gd name="connsiteX97" fmla="*/ 1690183 w 4202218"/>
              <a:gd name="connsiteY97" fmla="*/ 1966664 h 4338987"/>
              <a:gd name="connsiteX98" fmla="*/ 1381991 w 4202218"/>
              <a:gd name="connsiteY98" fmla="*/ 1841930 h 4338987"/>
              <a:gd name="connsiteX99" fmla="*/ 1095823 w 4202218"/>
              <a:gd name="connsiteY99" fmla="*/ 1715204 h 4338987"/>
              <a:gd name="connsiteX100" fmla="*/ 746507 w 4202218"/>
              <a:gd name="connsiteY100" fmla="*/ 1626741 h 4338987"/>
              <a:gd name="connsiteX101" fmla="*/ 352873 w 4202218"/>
              <a:gd name="connsiteY101" fmla="*/ 1726634 h 4338987"/>
              <a:gd name="connsiteX102" fmla="*/ 113171 w 4202218"/>
              <a:gd name="connsiteY102" fmla="*/ 1763908 h 4338987"/>
              <a:gd name="connsiteX103" fmla="*/ 9973 w 4202218"/>
              <a:gd name="connsiteY103" fmla="*/ 1738064 h 4338987"/>
              <a:gd name="connsiteX104" fmla="*/ 348516 w 4202218"/>
              <a:gd name="connsiteY104" fmla="*/ 1644138 h 4338987"/>
              <a:gd name="connsiteX105" fmla="*/ 653097 w 4202218"/>
              <a:gd name="connsiteY105" fmla="*/ 1544246 h 4338987"/>
              <a:gd name="connsiteX106" fmla="*/ 1072963 w 4202218"/>
              <a:gd name="connsiteY106" fmla="*/ 1612334 h 4338987"/>
              <a:gd name="connsiteX107" fmla="*/ 1244413 w 4202218"/>
              <a:gd name="connsiteY107" fmla="*/ 1658054 h 4338987"/>
              <a:gd name="connsiteX108" fmla="*/ 1187263 w 4202218"/>
              <a:gd name="connsiteY108" fmla="*/ 1452314 h 4338987"/>
              <a:gd name="connsiteX109" fmla="*/ 1075917 w 4202218"/>
              <a:gd name="connsiteY109" fmla="*/ 547397 h 4338987"/>
              <a:gd name="connsiteX110" fmla="*/ 1221553 w 4202218"/>
              <a:gd name="connsiteY110" fmla="*/ 1212284 h 4338987"/>
              <a:gd name="connsiteX0" fmla="*/ 1221553 w 4202218"/>
              <a:gd name="connsiteY0" fmla="*/ 1212284 h 4338987"/>
              <a:gd name="connsiteX1" fmla="*/ 1343911 w 4202218"/>
              <a:gd name="connsiteY1" fmla="*/ 1560154 h 4338987"/>
              <a:gd name="connsiteX2" fmla="*/ 1553023 w 4202218"/>
              <a:gd name="connsiteY2" fmla="*/ 1658054 h 4338987"/>
              <a:gd name="connsiteX3" fmla="*/ 1907353 w 4202218"/>
              <a:gd name="connsiteY3" fmla="*/ 1680914 h 4338987"/>
              <a:gd name="connsiteX4" fmla="*/ 2021653 w 4202218"/>
              <a:gd name="connsiteY4" fmla="*/ 1543754 h 4338987"/>
              <a:gd name="connsiteX5" fmla="*/ 2124523 w 4202218"/>
              <a:gd name="connsiteY5" fmla="*/ 1292294 h 4338987"/>
              <a:gd name="connsiteX6" fmla="*/ 2124523 w 4202218"/>
              <a:gd name="connsiteY6" fmla="*/ 1120844 h 4338987"/>
              <a:gd name="connsiteX7" fmla="*/ 2090233 w 4202218"/>
              <a:gd name="connsiteY7" fmla="*/ 812234 h 4338987"/>
              <a:gd name="connsiteX8" fmla="*/ 2078803 w 4202218"/>
              <a:gd name="connsiteY8" fmla="*/ 777944 h 4338987"/>
              <a:gd name="connsiteX9" fmla="*/ 2170243 w 4202218"/>
              <a:gd name="connsiteY9" fmla="*/ 1086554 h 4338987"/>
              <a:gd name="connsiteX10" fmla="*/ 2215963 w 4202218"/>
              <a:gd name="connsiteY10" fmla="*/ 1269434 h 4338987"/>
              <a:gd name="connsiteX11" fmla="*/ 2284543 w 4202218"/>
              <a:gd name="connsiteY11" fmla="*/ 1303724 h 4338987"/>
              <a:gd name="connsiteX12" fmla="*/ 2330263 w 4202218"/>
              <a:gd name="connsiteY12" fmla="*/ 1166564 h 4338987"/>
              <a:gd name="connsiteX13" fmla="*/ 2467423 w 4202218"/>
              <a:gd name="connsiteY13" fmla="*/ 880814 h 4338987"/>
              <a:gd name="connsiteX14" fmla="*/ 2558863 w 4202218"/>
              <a:gd name="connsiteY14" fmla="*/ 640784 h 4338987"/>
              <a:gd name="connsiteX15" fmla="*/ 2616013 w 4202218"/>
              <a:gd name="connsiteY15" fmla="*/ 537914 h 4338987"/>
              <a:gd name="connsiteX16" fmla="*/ 2558863 w 4202218"/>
              <a:gd name="connsiteY16" fmla="*/ 789374 h 4338987"/>
              <a:gd name="connsiteX17" fmla="*/ 2444563 w 4202218"/>
              <a:gd name="connsiteY17" fmla="*/ 1097984 h 4338987"/>
              <a:gd name="connsiteX18" fmla="*/ 2375983 w 4202218"/>
              <a:gd name="connsiteY18" fmla="*/ 1406594 h 4338987"/>
              <a:gd name="connsiteX19" fmla="*/ 2558863 w 4202218"/>
              <a:gd name="connsiteY19" fmla="*/ 1578044 h 4338987"/>
              <a:gd name="connsiteX20" fmla="*/ 2878903 w 4202218"/>
              <a:gd name="connsiteY20" fmla="*/ 1658054 h 4338987"/>
              <a:gd name="connsiteX21" fmla="*/ 3187513 w 4202218"/>
              <a:gd name="connsiteY21" fmla="*/ 1658054 h 4338987"/>
              <a:gd name="connsiteX22" fmla="*/ 3370393 w 4202218"/>
              <a:gd name="connsiteY22" fmla="*/ 1566614 h 4338987"/>
              <a:gd name="connsiteX23" fmla="*/ 3473263 w 4202218"/>
              <a:gd name="connsiteY23" fmla="*/ 1372304 h 4338987"/>
              <a:gd name="connsiteX24" fmla="*/ 3461833 w 4202218"/>
              <a:gd name="connsiteY24" fmla="*/ 1097984 h 4338987"/>
              <a:gd name="connsiteX25" fmla="*/ 3450403 w 4202218"/>
              <a:gd name="connsiteY25" fmla="*/ 777944 h 4338987"/>
              <a:gd name="connsiteX26" fmla="*/ 3759013 w 4202218"/>
              <a:gd name="connsiteY26" fmla="*/ 572204 h 4338987"/>
              <a:gd name="connsiteX27" fmla="*/ 3999043 w 4202218"/>
              <a:gd name="connsiteY27" fmla="*/ 92144 h 4338987"/>
              <a:gd name="connsiteX28" fmla="*/ 4033333 w 4202218"/>
              <a:gd name="connsiteY28" fmla="*/ 12134 h 4338987"/>
              <a:gd name="connsiteX29" fmla="*/ 4010473 w 4202218"/>
              <a:gd name="connsiteY29" fmla="*/ 252164 h 4338987"/>
              <a:gd name="connsiteX30" fmla="*/ 3827593 w 4202218"/>
              <a:gd name="connsiteY30" fmla="*/ 652214 h 4338987"/>
              <a:gd name="connsiteX31" fmla="*/ 3644713 w 4202218"/>
              <a:gd name="connsiteY31" fmla="*/ 789374 h 4338987"/>
              <a:gd name="connsiteX32" fmla="*/ 3530413 w 4202218"/>
              <a:gd name="connsiteY32" fmla="*/ 892244 h 4338987"/>
              <a:gd name="connsiteX33" fmla="*/ 3861883 w 4202218"/>
              <a:gd name="connsiteY33" fmla="*/ 846524 h 4338987"/>
              <a:gd name="connsiteX34" fmla="*/ 4193353 w 4202218"/>
              <a:gd name="connsiteY34" fmla="*/ 720794 h 4338987"/>
              <a:gd name="connsiteX35" fmla="*/ 4079053 w 4202218"/>
              <a:gd name="connsiteY35" fmla="*/ 892244 h 4338987"/>
              <a:gd name="connsiteX36" fmla="*/ 3781873 w 4202218"/>
              <a:gd name="connsiteY36" fmla="*/ 937964 h 4338987"/>
              <a:gd name="connsiteX37" fmla="*/ 3610423 w 4202218"/>
              <a:gd name="connsiteY37" fmla="*/ 995114 h 4338987"/>
              <a:gd name="connsiteX38" fmla="*/ 3656143 w 4202218"/>
              <a:gd name="connsiteY38" fmla="*/ 1235144 h 4338987"/>
              <a:gd name="connsiteX39" fmla="*/ 3621853 w 4202218"/>
              <a:gd name="connsiteY39" fmla="*/ 1532324 h 4338987"/>
              <a:gd name="connsiteX40" fmla="*/ 3461833 w 4202218"/>
              <a:gd name="connsiteY40" fmla="*/ 1726634 h 4338987"/>
              <a:gd name="connsiteX41" fmla="*/ 3278953 w 4202218"/>
              <a:gd name="connsiteY41" fmla="*/ 2035244 h 4338987"/>
              <a:gd name="connsiteX42" fmla="*/ 3233233 w 4202218"/>
              <a:gd name="connsiteY42" fmla="*/ 2309564 h 4338987"/>
              <a:gd name="connsiteX43" fmla="*/ 3404683 w 4202218"/>
              <a:gd name="connsiteY43" fmla="*/ 2458154 h 4338987"/>
              <a:gd name="connsiteX44" fmla="*/ 3759013 w 4202218"/>
              <a:gd name="connsiteY44" fmla="*/ 2663894 h 4338987"/>
              <a:gd name="connsiteX45" fmla="*/ 4079053 w 4202218"/>
              <a:gd name="connsiteY45" fmla="*/ 2778194 h 4338987"/>
              <a:gd name="connsiteX46" fmla="*/ 4079053 w 4202218"/>
              <a:gd name="connsiteY46" fmla="*/ 2881064 h 4338987"/>
              <a:gd name="connsiteX47" fmla="*/ 3770443 w 4202218"/>
              <a:gd name="connsiteY47" fmla="*/ 2869634 h 4338987"/>
              <a:gd name="connsiteX48" fmla="*/ 3404683 w 4202218"/>
              <a:gd name="connsiteY48" fmla="*/ 2732474 h 4338987"/>
              <a:gd name="connsiteX49" fmla="*/ 3084643 w 4202218"/>
              <a:gd name="connsiteY49" fmla="*/ 2663894 h 4338987"/>
              <a:gd name="connsiteX50" fmla="*/ 2958913 w 4202218"/>
              <a:gd name="connsiteY50" fmla="*/ 2698184 h 4338987"/>
              <a:gd name="connsiteX51" fmla="*/ 2821753 w 4202218"/>
              <a:gd name="connsiteY51" fmla="*/ 2823914 h 4338987"/>
              <a:gd name="connsiteX52" fmla="*/ 2764603 w 4202218"/>
              <a:gd name="connsiteY52" fmla="*/ 2995364 h 4338987"/>
              <a:gd name="connsiteX53" fmla="*/ 2970343 w 4202218"/>
              <a:gd name="connsiteY53" fmla="*/ 3132524 h 4338987"/>
              <a:gd name="connsiteX54" fmla="*/ 3176083 w 4202218"/>
              <a:gd name="connsiteY54" fmla="*/ 3269684 h 4338987"/>
              <a:gd name="connsiteX55" fmla="*/ 3347533 w 4202218"/>
              <a:gd name="connsiteY55" fmla="*/ 3303974 h 4338987"/>
              <a:gd name="connsiteX56" fmla="*/ 3267523 w 4202218"/>
              <a:gd name="connsiteY56" fmla="*/ 3395414 h 4338987"/>
              <a:gd name="connsiteX57" fmla="*/ 3004633 w 4202218"/>
              <a:gd name="connsiteY57" fmla="*/ 3303974 h 4338987"/>
              <a:gd name="connsiteX58" fmla="*/ 2753173 w 4202218"/>
              <a:gd name="connsiteY58" fmla="*/ 3189674 h 4338987"/>
              <a:gd name="connsiteX59" fmla="*/ 2638873 w 4202218"/>
              <a:gd name="connsiteY59" fmla="*/ 3098234 h 4338987"/>
              <a:gd name="connsiteX60" fmla="*/ 2570293 w 4202218"/>
              <a:gd name="connsiteY60" fmla="*/ 3109664 h 4338987"/>
              <a:gd name="connsiteX61" fmla="*/ 2558863 w 4202218"/>
              <a:gd name="connsiteY61" fmla="*/ 3326834 h 4338987"/>
              <a:gd name="connsiteX62" fmla="*/ 2673163 w 4202218"/>
              <a:gd name="connsiteY62" fmla="*/ 3555434 h 4338987"/>
              <a:gd name="connsiteX63" fmla="*/ 2730313 w 4202218"/>
              <a:gd name="connsiteY63" fmla="*/ 4024064 h 4338987"/>
              <a:gd name="connsiteX64" fmla="*/ 2696023 w 4202218"/>
              <a:gd name="connsiteY64" fmla="*/ 4184084 h 4338987"/>
              <a:gd name="connsiteX65" fmla="*/ 2536003 w 4202218"/>
              <a:gd name="connsiteY65" fmla="*/ 4138364 h 4338987"/>
              <a:gd name="connsiteX66" fmla="*/ 2536003 w 4202218"/>
              <a:gd name="connsiteY66" fmla="*/ 3909764 h 4338987"/>
              <a:gd name="connsiteX67" fmla="*/ 2433133 w 4202218"/>
              <a:gd name="connsiteY67" fmla="*/ 3566864 h 4338987"/>
              <a:gd name="connsiteX68" fmla="*/ 2307403 w 4202218"/>
              <a:gd name="connsiteY68" fmla="*/ 3166814 h 4338987"/>
              <a:gd name="connsiteX69" fmla="*/ 2261683 w 4202218"/>
              <a:gd name="connsiteY69" fmla="*/ 3063944 h 4338987"/>
              <a:gd name="connsiteX70" fmla="*/ 2078803 w 4202218"/>
              <a:gd name="connsiteY70" fmla="*/ 2949644 h 4338987"/>
              <a:gd name="connsiteX71" fmla="*/ 1850203 w 4202218"/>
              <a:gd name="connsiteY71" fmla="*/ 3029654 h 4338987"/>
              <a:gd name="connsiteX72" fmla="*/ 1415863 w 4202218"/>
              <a:gd name="connsiteY72" fmla="*/ 3361124 h 4338987"/>
              <a:gd name="connsiteX73" fmla="*/ 1381573 w 4202218"/>
              <a:gd name="connsiteY73" fmla="*/ 3681164 h 4338987"/>
              <a:gd name="connsiteX74" fmla="*/ 1381573 w 4202218"/>
              <a:gd name="connsiteY74" fmla="*/ 3989774 h 4338987"/>
              <a:gd name="connsiteX75" fmla="*/ 1290133 w 4202218"/>
              <a:gd name="connsiteY75" fmla="*/ 4309814 h 4338987"/>
              <a:gd name="connsiteX76" fmla="*/ 1198693 w 4202218"/>
              <a:gd name="connsiteY76" fmla="*/ 4298384 h 4338987"/>
              <a:gd name="connsiteX77" fmla="*/ 1187263 w 4202218"/>
              <a:gd name="connsiteY77" fmla="*/ 4081214 h 4338987"/>
              <a:gd name="connsiteX78" fmla="*/ 1198693 w 4202218"/>
              <a:gd name="connsiteY78" fmla="*/ 3909764 h 4338987"/>
              <a:gd name="connsiteX79" fmla="*/ 970093 w 4202218"/>
              <a:gd name="connsiteY79" fmla="*/ 3989774 h 4338987"/>
              <a:gd name="connsiteX80" fmla="*/ 718633 w 4202218"/>
              <a:gd name="connsiteY80" fmla="*/ 4069784 h 4338987"/>
              <a:gd name="connsiteX81" fmla="*/ 741493 w 4202218"/>
              <a:gd name="connsiteY81" fmla="*/ 3955484 h 4338987"/>
              <a:gd name="connsiteX82" fmla="*/ 1130113 w 4202218"/>
              <a:gd name="connsiteY82" fmla="*/ 3795464 h 4338987"/>
              <a:gd name="connsiteX83" fmla="*/ 1278703 w 4202218"/>
              <a:gd name="connsiteY83" fmla="*/ 3726884 h 4338987"/>
              <a:gd name="connsiteX84" fmla="*/ 1221553 w 4202218"/>
              <a:gd name="connsiteY84" fmla="*/ 3372554 h 4338987"/>
              <a:gd name="connsiteX85" fmla="*/ 1324423 w 4202218"/>
              <a:gd name="connsiteY85" fmla="*/ 3121094 h 4338987"/>
              <a:gd name="connsiteX86" fmla="*/ 1393003 w 4202218"/>
              <a:gd name="connsiteY86" fmla="*/ 3052514 h 4338987"/>
              <a:gd name="connsiteX87" fmla="*/ 1084393 w 4202218"/>
              <a:gd name="connsiteY87" fmla="*/ 3029654 h 4338987"/>
              <a:gd name="connsiteX88" fmla="*/ 730063 w 4202218"/>
              <a:gd name="connsiteY88" fmla="*/ 2961074 h 4338987"/>
              <a:gd name="connsiteX89" fmla="*/ 375733 w 4202218"/>
              <a:gd name="connsiteY89" fmla="*/ 3132524 h 4338987"/>
              <a:gd name="connsiteX90" fmla="*/ 421453 w 4202218"/>
              <a:gd name="connsiteY90" fmla="*/ 3029654 h 4338987"/>
              <a:gd name="connsiteX91" fmla="*/ 627193 w 4202218"/>
              <a:gd name="connsiteY91" fmla="*/ 2926784 h 4338987"/>
              <a:gd name="connsiteX92" fmla="*/ 810073 w 4202218"/>
              <a:gd name="connsiteY92" fmla="*/ 2755334 h 4338987"/>
              <a:gd name="connsiteX93" fmla="*/ 1152973 w 4202218"/>
              <a:gd name="connsiteY93" fmla="*/ 2778194 h 4338987"/>
              <a:gd name="connsiteX94" fmla="*/ 1461583 w 4202218"/>
              <a:gd name="connsiteY94" fmla="*/ 2823914 h 4338987"/>
              <a:gd name="connsiteX95" fmla="*/ 1953073 w 4202218"/>
              <a:gd name="connsiteY95" fmla="*/ 2663894 h 4338987"/>
              <a:gd name="connsiteX96" fmla="*/ 1701613 w 4202218"/>
              <a:gd name="connsiteY96" fmla="*/ 2263844 h 4338987"/>
              <a:gd name="connsiteX97" fmla="*/ 1690183 w 4202218"/>
              <a:gd name="connsiteY97" fmla="*/ 1966664 h 4338987"/>
              <a:gd name="connsiteX98" fmla="*/ 1381991 w 4202218"/>
              <a:gd name="connsiteY98" fmla="*/ 1841930 h 4338987"/>
              <a:gd name="connsiteX99" fmla="*/ 1095823 w 4202218"/>
              <a:gd name="connsiteY99" fmla="*/ 1715204 h 4338987"/>
              <a:gd name="connsiteX100" fmla="*/ 746507 w 4202218"/>
              <a:gd name="connsiteY100" fmla="*/ 1626741 h 4338987"/>
              <a:gd name="connsiteX101" fmla="*/ 352873 w 4202218"/>
              <a:gd name="connsiteY101" fmla="*/ 1726634 h 4338987"/>
              <a:gd name="connsiteX102" fmla="*/ 113171 w 4202218"/>
              <a:gd name="connsiteY102" fmla="*/ 1763908 h 4338987"/>
              <a:gd name="connsiteX103" fmla="*/ 9973 w 4202218"/>
              <a:gd name="connsiteY103" fmla="*/ 1738064 h 4338987"/>
              <a:gd name="connsiteX104" fmla="*/ 348516 w 4202218"/>
              <a:gd name="connsiteY104" fmla="*/ 1644138 h 4338987"/>
              <a:gd name="connsiteX105" fmla="*/ 653097 w 4202218"/>
              <a:gd name="connsiteY105" fmla="*/ 1544246 h 4338987"/>
              <a:gd name="connsiteX106" fmla="*/ 1072963 w 4202218"/>
              <a:gd name="connsiteY106" fmla="*/ 1612334 h 4338987"/>
              <a:gd name="connsiteX107" fmla="*/ 1244413 w 4202218"/>
              <a:gd name="connsiteY107" fmla="*/ 1658054 h 4338987"/>
              <a:gd name="connsiteX108" fmla="*/ 1187263 w 4202218"/>
              <a:gd name="connsiteY108" fmla="*/ 1452314 h 4338987"/>
              <a:gd name="connsiteX109" fmla="*/ 876086 w 4202218"/>
              <a:gd name="connsiteY109" fmla="*/ 100164 h 4338987"/>
              <a:gd name="connsiteX110" fmla="*/ 1221553 w 4202218"/>
              <a:gd name="connsiteY110" fmla="*/ 1212284 h 4338987"/>
              <a:gd name="connsiteX0" fmla="*/ 1221553 w 4202218"/>
              <a:gd name="connsiteY0" fmla="*/ 1212284 h 4338987"/>
              <a:gd name="connsiteX1" fmla="*/ 1343911 w 4202218"/>
              <a:gd name="connsiteY1" fmla="*/ 1560154 h 4338987"/>
              <a:gd name="connsiteX2" fmla="*/ 1553023 w 4202218"/>
              <a:gd name="connsiteY2" fmla="*/ 1658054 h 4338987"/>
              <a:gd name="connsiteX3" fmla="*/ 1907353 w 4202218"/>
              <a:gd name="connsiteY3" fmla="*/ 1680914 h 4338987"/>
              <a:gd name="connsiteX4" fmla="*/ 2021653 w 4202218"/>
              <a:gd name="connsiteY4" fmla="*/ 1543754 h 4338987"/>
              <a:gd name="connsiteX5" fmla="*/ 2124523 w 4202218"/>
              <a:gd name="connsiteY5" fmla="*/ 1292294 h 4338987"/>
              <a:gd name="connsiteX6" fmla="*/ 2124523 w 4202218"/>
              <a:gd name="connsiteY6" fmla="*/ 1120844 h 4338987"/>
              <a:gd name="connsiteX7" fmla="*/ 2090233 w 4202218"/>
              <a:gd name="connsiteY7" fmla="*/ 812234 h 4338987"/>
              <a:gd name="connsiteX8" fmla="*/ 2078803 w 4202218"/>
              <a:gd name="connsiteY8" fmla="*/ 777944 h 4338987"/>
              <a:gd name="connsiteX9" fmla="*/ 2170243 w 4202218"/>
              <a:gd name="connsiteY9" fmla="*/ 1086554 h 4338987"/>
              <a:gd name="connsiteX10" fmla="*/ 2215963 w 4202218"/>
              <a:gd name="connsiteY10" fmla="*/ 1269434 h 4338987"/>
              <a:gd name="connsiteX11" fmla="*/ 2284543 w 4202218"/>
              <a:gd name="connsiteY11" fmla="*/ 1303724 h 4338987"/>
              <a:gd name="connsiteX12" fmla="*/ 2330263 w 4202218"/>
              <a:gd name="connsiteY12" fmla="*/ 1166564 h 4338987"/>
              <a:gd name="connsiteX13" fmla="*/ 2467423 w 4202218"/>
              <a:gd name="connsiteY13" fmla="*/ 880814 h 4338987"/>
              <a:gd name="connsiteX14" fmla="*/ 2558863 w 4202218"/>
              <a:gd name="connsiteY14" fmla="*/ 640784 h 4338987"/>
              <a:gd name="connsiteX15" fmla="*/ 2616013 w 4202218"/>
              <a:gd name="connsiteY15" fmla="*/ 537914 h 4338987"/>
              <a:gd name="connsiteX16" fmla="*/ 2558863 w 4202218"/>
              <a:gd name="connsiteY16" fmla="*/ 789374 h 4338987"/>
              <a:gd name="connsiteX17" fmla="*/ 2444563 w 4202218"/>
              <a:gd name="connsiteY17" fmla="*/ 1097984 h 4338987"/>
              <a:gd name="connsiteX18" fmla="*/ 2375983 w 4202218"/>
              <a:gd name="connsiteY18" fmla="*/ 1406594 h 4338987"/>
              <a:gd name="connsiteX19" fmla="*/ 2558863 w 4202218"/>
              <a:gd name="connsiteY19" fmla="*/ 1578044 h 4338987"/>
              <a:gd name="connsiteX20" fmla="*/ 2878903 w 4202218"/>
              <a:gd name="connsiteY20" fmla="*/ 1658054 h 4338987"/>
              <a:gd name="connsiteX21" fmla="*/ 3187513 w 4202218"/>
              <a:gd name="connsiteY21" fmla="*/ 1658054 h 4338987"/>
              <a:gd name="connsiteX22" fmla="*/ 3370393 w 4202218"/>
              <a:gd name="connsiteY22" fmla="*/ 1566614 h 4338987"/>
              <a:gd name="connsiteX23" fmla="*/ 3473263 w 4202218"/>
              <a:gd name="connsiteY23" fmla="*/ 1372304 h 4338987"/>
              <a:gd name="connsiteX24" fmla="*/ 3461833 w 4202218"/>
              <a:gd name="connsiteY24" fmla="*/ 1097984 h 4338987"/>
              <a:gd name="connsiteX25" fmla="*/ 3450403 w 4202218"/>
              <a:gd name="connsiteY25" fmla="*/ 777944 h 4338987"/>
              <a:gd name="connsiteX26" fmla="*/ 3759013 w 4202218"/>
              <a:gd name="connsiteY26" fmla="*/ 572204 h 4338987"/>
              <a:gd name="connsiteX27" fmla="*/ 3999043 w 4202218"/>
              <a:gd name="connsiteY27" fmla="*/ 92144 h 4338987"/>
              <a:gd name="connsiteX28" fmla="*/ 4033333 w 4202218"/>
              <a:gd name="connsiteY28" fmla="*/ 12134 h 4338987"/>
              <a:gd name="connsiteX29" fmla="*/ 4010473 w 4202218"/>
              <a:gd name="connsiteY29" fmla="*/ 252164 h 4338987"/>
              <a:gd name="connsiteX30" fmla="*/ 3827593 w 4202218"/>
              <a:gd name="connsiteY30" fmla="*/ 652214 h 4338987"/>
              <a:gd name="connsiteX31" fmla="*/ 3644713 w 4202218"/>
              <a:gd name="connsiteY31" fmla="*/ 789374 h 4338987"/>
              <a:gd name="connsiteX32" fmla="*/ 3530413 w 4202218"/>
              <a:gd name="connsiteY32" fmla="*/ 892244 h 4338987"/>
              <a:gd name="connsiteX33" fmla="*/ 3861883 w 4202218"/>
              <a:gd name="connsiteY33" fmla="*/ 846524 h 4338987"/>
              <a:gd name="connsiteX34" fmla="*/ 4193353 w 4202218"/>
              <a:gd name="connsiteY34" fmla="*/ 720794 h 4338987"/>
              <a:gd name="connsiteX35" fmla="*/ 4079053 w 4202218"/>
              <a:gd name="connsiteY35" fmla="*/ 892244 h 4338987"/>
              <a:gd name="connsiteX36" fmla="*/ 3781873 w 4202218"/>
              <a:gd name="connsiteY36" fmla="*/ 937964 h 4338987"/>
              <a:gd name="connsiteX37" fmla="*/ 3610423 w 4202218"/>
              <a:gd name="connsiteY37" fmla="*/ 995114 h 4338987"/>
              <a:gd name="connsiteX38" fmla="*/ 3656143 w 4202218"/>
              <a:gd name="connsiteY38" fmla="*/ 1235144 h 4338987"/>
              <a:gd name="connsiteX39" fmla="*/ 3621853 w 4202218"/>
              <a:gd name="connsiteY39" fmla="*/ 1532324 h 4338987"/>
              <a:gd name="connsiteX40" fmla="*/ 3461833 w 4202218"/>
              <a:gd name="connsiteY40" fmla="*/ 1726634 h 4338987"/>
              <a:gd name="connsiteX41" fmla="*/ 3278953 w 4202218"/>
              <a:gd name="connsiteY41" fmla="*/ 2035244 h 4338987"/>
              <a:gd name="connsiteX42" fmla="*/ 3233233 w 4202218"/>
              <a:gd name="connsiteY42" fmla="*/ 2309564 h 4338987"/>
              <a:gd name="connsiteX43" fmla="*/ 3404683 w 4202218"/>
              <a:gd name="connsiteY43" fmla="*/ 2458154 h 4338987"/>
              <a:gd name="connsiteX44" fmla="*/ 3759013 w 4202218"/>
              <a:gd name="connsiteY44" fmla="*/ 2663894 h 4338987"/>
              <a:gd name="connsiteX45" fmla="*/ 4079053 w 4202218"/>
              <a:gd name="connsiteY45" fmla="*/ 2778194 h 4338987"/>
              <a:gd name="connsiteX46" fmla="*/ 4079053 w 4202218"/>
              <a:gd name="connsiteY46" fmla="*/ 2881064 h 4338987"/>
              <a:gd name="connsiteX47" fmla="*/ 3770443 w 4202218"/>
              <a:gd name="connsiteY47" fmla="*/ 2869634 h 4338987"/>
              <a:gd name="connsiteX48" fmla="*/ 3404683 w 4202218"/>
              <a:gd name="connsiteY48" fmla="*/ 2732474 h 4338987"/>
              <a:gd name="connsiteX49" fmla="*/ 3084643 w 4202218"/>
              <a:gd name="connsiteY49" fmla="*/ 2663894 h 4338987"/>
              <a:gd name="connsiteX50" fmla="*/ 2958913 w 4202218"/>
              <a:gd name="connsiteY50" fmla="*/ 2698184 h 4338987"/>
              <a:gd name="connsiteX51" fmla="*/ 2821753 w 4202218"/>
              <a:gd name="connsiteY51" fmla="*/ 2823914 h 4338987"/>
              <a:gd name="connsiteX52" fmla="*/ 2764603 w 4202218"/>
              <a:gd name="connsiteY52" fmla="*/ 2995364 h 4338987"/>
              <a:gd name="connsiteX53" fmla="*/ 2970343 w 4202218"/>
              <a:gd name="connsiteY53" fmla="*/ 3132524 h 4338987"/>
              <a:gd name="connsiteX54" fmla="*/ 3176083 w 4202218"/>
              <a:gd name="connsiteY54" fmla="*/ 3269684 h 4338987"/>
              <a:gd name="connsiteX55" fmla="*/ 3347533 w 4202218"/>
              <a:gd name="connsiteY55" fmla="*/ 3303974 h 4338987"/>
              <a:gd name="connsiteX56" fmla="*/ 3267523 w 4202218"/>
              <a:gd name="connsiteY56" fmla="*/ 3395414 h 4338987"/>
              <a:gd name="connsiteX57" fmla="*/ 3004633 w 4202218"/>
              <a:gd name="connsiteY57" fmla="*/ 3303974 h 4338987"/>
              <a:gd name="connsiteX58" fmla="*/ 2753173 w 4202218"/>
              <a:gd name="connsiteY58" fmla="*/ 3189674 h 4338987"/>
              <a:gd name="connsiteX59" fmla="*/ 2638873 w 4202218"/>
              <a:gd name="connsiteY59" fmla="*/ 3098234 h 4338987"/>
              <a:gd name="connsiteX60" fmla="*/ 2570293 w 4202218"/>
              <a:gd name="connsiteY60" fmla="*/ 3109664 h 4338987"/>
              <a:gd name="connsiteX61" fmla="*/ 2558863 w 4202218"/>
              <a:gd name="connsiteY61" fmla="*/ 3326834 h 4338987"/>
              <a:gd name="connsiteX62" fmla="*/ 2673163 w 4202218"/>
              <a:gd name="connsiteY62" fmla="*/ 3555434 h 4338987"/>
              <a:gd name="connsiteX63" fmla="*/ 2730313 w 4202218"/>
              <a:gd name="connsiteY63" fmla="*/ 4024064 h 4338987"/>
              <a:gd name="connsiteX64" fmla="*/ 2696023 w 4202218"/>
              <a:gd name="connsiteY64" fmla="*/ 4184084 h 4338987"/>
              <a:gd name="connsiteX65" fmla="*/ 2536003 w 4202218"/>
              <a:gd name="connsiteY65" fmla="*/ 4138364 h 4338987"/>
              <a:gd name="connsiteX66" fmla="*/ 2536003 w 4202218"/>
              <a:gd name="connsiteY66" fmla="*/ 3909764 h 4338987"/>
              <a:gd name="connsiteX67" fmla="*/ 2433133 w 4202218"/>
              <a:gd name="connsiteY67" fmla="*/ 3566864 h 4338987"/>
              <a:gd name="connsiteX68" fmla="*/ 2307403 w 4202218"/>
              <a:gd name="connsiteY68" fmla="*/ 3166814 h 4338987"/>
              <a:gd name="connsiteX69" fmla="*/ 2261683 w 4202218"/>
              <a:gd name="connsiteY69" fmla="*/ 3063944 h 4338987"/>
              <a:gd name="connsiteX70" fmla="*/ 2078803 w 4202218"/>
              <a:gd name="connsiteY70" fmla="*/ 2949644 h 4338987"/>
              <a:gd name="connsiteX71" fmla="*/ 1850203 w 4202218"/>
              <a:gd name="connsiteY71" fmla="*/ 3029654 h 4338987"/>
              <a:gd name="connsiteX72" fmla="*/ 1415863 w 4202218"/>
              <a:gd name="connsiteY72" fmla="*/ 3361124 h 4338987"/>
              <a:gd name="connsiteX73" fmla="*/ 1381573 w 4202218"/>
              <a:gd name="connsiteY73" fmla="*/ 3681164 h 4338987"/>
              <a:gd name="connsiteX74" fmla="*/ 1381573 w 4202218"/>
              <a:gd name="connsiteY74" fmla="*/ 3989774 h 4338987"/>
              <a:gd name="connsiteX75" fmla="*/ 1290133 w 4202218"/>
              <a:gd name="connsiteY75" fmla="*/ 4309814 h 4338987"/>
              <a:gd name="connsiteX76" fmla="*/ 1198693 w 4202218"/>
              <a:gd name="connsiteY76" fmla="*/ 4298384 h 4338987"/>
              <a:gd name="connsiteX77" fmla="*/ 1187263 w 4202218"/>
              <a:gd name="connsiteY77" fmla="*/ 4081214 h 4338987"/>
              <a:gd name="connsiteX78" fmla="*/ 1198693 w 4202218"/>
              <a:gd name="connsiteY78" fmla="*/ 3909764 h 4338987"/>
              <a:gd name="connsiteX79" fmla="*/ 970093 w 4202218"/>
              <a:gd name="connsiteY79" fmla="*/ 3989774 h 4338987"/>
              <a:gd name="connsiteX80" fmla="*/ 718633 w 4202218"/>
              <a:gd name="connsiteY80" fmla="*/ 4069784 h 4338987"/>
              <a:gd name="connsiteX81" fmla="*/ 741493 w 4202218"/>
              <a:gd name="connsiteY81" fmla="*/ 3955484 h 4338987"/>
              <a:gd name="connsiteX82" fmla="*/ 1130113 w 4202218"/>
              <a:gd name="connsiteY82" fmla="*/ 3795464 h 4338987"/>
              <a:gd name="connsiteX83" fmla="*/ 1278703 w 4202218"/>
              <a:gd name="connsiteY83" fmla="*/ 3726884 h 4338987"/>
              <a:gd name="connsiteX84" fmla="*/ 1221553 w 4202218"/>
              <a:gd name="connsiteY84" fmla="*/ 3372554 h 4338987"/>
              <a:gd name="connsiteX85" fmla="*/ 1324423 w 4202218"/>
              <a:gd name="connsiteY85" fmla="*/ 3121094 h 4338987"/>
              <a:gd name="connsiteX86" fmla="*/ 1393003 w 4202218"/>
              <a:gd name="connsiteY86" fmla="*/ 3052514 h 4338987"/>
              <a:gd name="connsiteX87" fmla="*/ 1084393 w 4202218"/>
              <a:gd name="connsiteY87" fmla="*/ 3029654 h 4338987"/>
              <a:gd name="connsiteX88" fmla="*/ 730063 w 4202218"/>
              <a:gd name="connsiteY88" fmla="*/ 2961074 h 4338987"/>
              <a:gd name="connsiteX89" fmla="*/ 375733 w 4202218"/>
              <a:gd name="connsiteY89" fmla="*/ 3132524 h 4338987"/>
              <a:gd name="connsiteX90" fmla="*/ 421453 w 4202218"/>
              <a:gd name="connsiteY90" fmla="*/ 3029654 h 4338987"/>
              <a:gd name="connsiteX91" fmla="*/ 627193 w 4202218"/>
              <a:gd name="connsiteY91" fmla="*/ 2926784 h 4338987"/>
              <a:gd name="connsiteX92" fmla="*/ 810073 w 4202218"/>
              <a:gd name="connsiteY92" fmla="*/ 2755334 h 4338987"/>
              <a:gd name="connsiteX93" fmla="*/ 1152973 w 4202218"/>
              <a:gd name="connsiteY93" fmla="*/ 2778194 h 4338987"/>
              <a:gd name="connsiteX94" fmla="*/ 1461583 w 4202218"/>
              <a:gd name="connsiteY94" fmla="*/ 2823914 h 4338987"/>
              <a:gd name="connsiteX95" fmla="*/ 1953073 w 4202218"/>
              <a:gd name="connsiteY95" fmla="*/ 2663894 h 4338987"/>
              <a:gd name="connsiteX96" fmla="*/ 1701613 w 4202218"/>
              <a:gd name="connsiteY96" fmla="*/ 2263844 h 4338987"/>
              <a:gd name="connsiteX97" fmla="*/ 1690183 w 4202218"/>
              <a:gd name="connsiteY97" fmla="*/ 1966664 h 4338987"/>
              <a:gd name="connsiteX98" fmla="*/ 1381991 w 4202218"/>
              <a:gd name="connsiteY98" fmla="*/ 1841930 h 4338987"/>
              <a:gd name="connsiteX99" fmla="*/ 1095823 w 4202218"/>
              <a:gd name="connsiteY99" fmla="*/ 1715204 h 4338987"/>
              <a:gd name="connsiteX100" fmla="*/ 746507 w 4202218"/>
              <a:gd name="connsiteY100" fmla="*/ 1626741 h 4338987"/>
              <a:gd name="connsiteX101" fmla="*/ 352873 w 4202218"/>
              <a:gd name="connsiteY101" fmla="*/ 1726634 h 4338987"/>
              <a:gd name="connsiteX102" fmla="*/ 113171 w 4202218"/>
              <a:gd name="connsiteY102" fmla="*/ 1763908 h 4338987"/>
              <a:gd name="connsiteX103" fmla="*/ 9973 w 4202218"/>
              <a:gd name="connsiteY103" fmla="*/ 1738064 h 4338987"/>
              <a:gd name="connsiteX104" fmla="*/ 348516 w 4202218"/>
              <a:gd name="connsiteY104" fmla="*/ 1644138 h 4338987"/>
              <a:gd name="connsiteX105" fmla="*/ 653097 w 4202218"/>
              <a:gd name="connsiteY105" fmla="*/ 1544246 h 4338987"/>
              <a:gd name="connsiteX106" fmla="*/ 1072963 w 4202218"/>
              <a:gd name="connsiteY106" fmla="*/ 1612334 h 4338987"/>
              <a:gd name="connsiteX107" fmla="*/ 1244413 w 4202218"/>
              <a:gd name="connsiteY107" fmla="*/ 1658054 h 4338987"/>
              <a:gd name="connsiteX108" fmla="*/ 1187263 w 4202218"/>
              <a:gd name="connsiteY108" fmla="*/ 1452314 h 4338987"/>
              <a:gd name="connsiteX109" fmla="*/ 1046313 w 4202218"/>
              <a:gd name="connsiteY109" fmla="*/ 815735 h 4338987"/>
              <a:gd name="connsiteX110" fmla="*/ 1221553 w 4202218"/>
              <a:gd name="connsiteY110" fmla="*/ 1212284 h 4338987"/>
              <a:gd name="connsiteX0" fmla="*/ 1221553 w 4202218"/>
              <a:gd name="connsiteY0" fmla="*/ 1212284 h 4338987"/>
              <a:gd name="connsiteX1" fmla="*/ 1343911 w 4202218"/>
              <a:gd name="connsiteY1" fmla="*/ 1560154 h 4338987"/>
              <a:gd name="connsiteX2" fmla="*/ 1553023 w 4202218"/>
              <a:gd name="connsiteY2" fmla="*/ 1658054 h 4338987"/>
              <a:gd name="connsiteX3" fmla="*/ 1907353 w 4202218"/>
              <a:gd name="connsiteY3" fmla="*/ 1680914 h 4338987"/>
              <a:gd name="connsiteX4" fmla="*/ 2021653 w 4202218"/>
              <a:gd name="connsiteY4" fmla="*/ 1543754 h 4338987"/>
              <a:gd name="connsiteX5" fmla="*/ 2124523 w 4202218"/>
              <a:gd name="connsiteY5" fmla="*/ 1292294 h 4338987"/>
              <a:gd name="connsiteX6" fmla="*/ 2124523 w 4202218"/>
              <a:gd name="connsiteY6" fmla="*/ 1120844 h 4338987"/>
              <a:gd name="connsiteX7" fmla="*/ 2090233 w 4202218"/>
              <a:gd name="connsiteY7" fmla="*/ 812234 h 4338987"/>
              <a:gd name="connsiteX8" fmla="*/ 2078803 w 4202218"/>
              <a:gd name="connsiteY8" fmla="*/ 777944 h 4338987"/>
              <a:gd name="connsiteX9" fmla="*/ 2170243 w 4202218"/>
              <a:gd name="connsiteY9" fmla="*/ 1086554 h 4338987"/>
              <a:gd name="connsiteX10" fmla="*/ 2215963 w 4202218"/>
              <a:gd name="connsiteY10" fmla="*/ 1269434 h 4338987"/>
              <a:gd name="connsiteX11" fmla="*/ 2284543 w 4202218"/>
              <a:gd name="connsiteY11" fmla="*/ 1303724 h 4338987"/>
              <a:gd name="connsiteX12" fmla="*/ 2330263 w 4202218"/>
              <a:gd name="connsiteY12" fmla="*/ 1166564 h 4338987"/>
              <a:gd name="connsiteX13" fmla="*/ 2467423 w 4202218"/>
              <a:gd name="connsiteY13" fmla="*/ 880814 h 4338987"/>
              <a:gd name="connsiteX14" fmla="*/ 2558863 w 4202218"/>
              <a:gd name="connsiteY14" fmla="*/ 640784 h 4338987"/>
              <a:gd name="connsiteX15" fmla="*/ 2616013 w 4202218"/>
              <a:gd name="connsiteY15" fmla="*/ 537914 h 4338987"/>
              <a:gd name="connsiteX16" fmla="*/ 2558863 w 4202218"/>
              <a:gd name="connsiteY16" fmla="*/ 789374 h 4338987"/>
              <a:gd name="connsiteX17" fmla="*/ 2444563 w 4202218"/>
              <a:gd name="connsiteY17" fmla="*/ 1097984 h 4338987"/>
              <a:gd name="connsiteX18" fmla="*/ 2375983 w 4202218"/>
              <a:gd name="connsiteY18" fmla="*/ 1406594 h 4338987"/>
              <a:gd name="connsiteX19" fmla="*/ 2558863 w 4202218"/>
              <a:gd name="connsiteY19" fmla="*/ 1578044 h 4338987"/>
              <a:gd name="connsiteX20" fmla="*/ 2878903 w 4202218"/>
              <a:gd name="connsiteY20" fmla="*/ 1658054 h 4338987"/>
              <a:gd name="connsiteX21" fmla="*/ 3187513 w 4202218"/>
              <a:gd name="connsiteY21" fmla="*/ 1658054 h 4338987"/>
              <a:gd name="connsiteX22" fmla="*/ 3370393 w 4202218"/>
              <a:gd name="connsiteY22" fmla="*/ 1566614 h 4338987"/>
              <a:gd name="connsiteX23" fmla="*/ 3473263 w 4202218"/>
              <a:gd name="connsiteY23" fmla="*/ 1372304 h 4338987"/>
              <a:gd name="connsiteX24" fmla="*/ 3461833 w 4202218"/>
              <a:gd name="connsiteY24" fmla="*/ 1097984 h 4338987"/>
              <a:gd name="connsiteX25" fmla="*/ 3450403 w 4202218"/>
              <a:gd name="connsiteY25" fmla="*/ 777944 h 4338987"/>
              <a:gd name="connsiteX26" fmla="*/ 3759013 w 4202218"/>
              <a:gd name="connsiteY26" fmla="*/ 572204 h 4338987"/>
              <a:gd name="connsiteX27" fmla="*/ 3999043 w 4202218"/>
              <a:gd name="connsiteY27" fmla="*/ 92144 h 4338987"/>
              <a:gd name="connsiteX28" fmla="*/ 4033333 w 4202218"/>
              <a:gd name="connsiteY28" fmla="*/ 12134 h 4338987"/>
              <a:gd name="connsiteX29" fmla="*/ 4010473 w 4202218"/>
              <a:gd name="connsiteY29" fmla="*/ 252164 h 4338987"/>
              <a:gd name="connsiteX30" fmla="*/ 3827593 w 4202218"/>
              <a:gd name="connsiteY30" fmla="*/ 652214 h 4338987"/>
              <a:gd name="connsiteX31" fmla="*/ 3644713 w 4202218"/>
              <a:gd name="connsiteY31" fmla="*/ 789374 h 4338987"/>
              <a:gd name="connsiteX32" fmla="*/ 3530413 w 4202218"/>
              <a:gd name="connsiteY32" fmla="*/ 892244 h 4338987"/>
              <a:gd name="connsiteX33" fmla="*/ 3861883 w 4202218"/>
              <a:gd name="connsiteY33" fmla="*/ 846524 h 4338987"/>
              <a:gd name="connsiteX34" fmla="*/ 4193353 w 4202218"/>
              <a:gd name="connsiteY34" fmla="*/ 720794 h 4338987"/>
              <a:gd name="connsiteX35" fmla="*/ 4079053 w 4202218"/>
              <a:gd name="connsiteY35" fmla="*/ 892244 h 4338987"/>
              <a:gd name="connsiteX36" fmla="*/ 3781873 w 4202218"/>
              <a:gd name="connsiteY36" fmla="*/ 937964 h 4338987"/>
              <a:gd name="connsiteX37" fmla="*/ 3610423 w 4202218"/>
              <a:gd name="connsiteY37" fmla="*/ 995114 h 4338987"/>
              <a:gd name="connsiteX38" fmla="*/ 3656143 w 4202218"/>
              <a:gd name="connsiteY38" fmla="*/ 1235144 h 4338987"/>
              <a:gd name="connsiteX39" fmla="*/ 3621853 w 4202218"/>
              <a:gd name="connsiteY39" fmla="*/ 1532324 h 4338987"/>
              <a:gd name="connsiteX40" fmla="*/ 3461833 w 4202218"/>
              <a:gd name="connsiteY40" fmla="*/ 1726634 h 4338987"/>
              <a:gd name="connsiteX41" fmla="*/ 3278953 w 4202218"/>
              <a:gd name="connsiteY41" fmla="*/ 2035244 h 4338987"/>
              <a:gd name="connsiteX42" fmla="*/ 3233233 w 4202218"/>
              <a:gd name="connsiteY42" fmla="*/ 2309564 h 4338987"/>
              <a:gd name="connsiteX43" fmla="*/ 3404683 w 4202218"/>
              <a:gd name="connsiteY43" fmla="*/ 2458154 h 4338987"/>
              <a:gd name="connsiteX44" fmla="*/ 3759013 w 4202218"/>
              <a:gd name="connsiteY44" fmla="*/ 2663894 h 4338987"/>
              <a:gd name="connsiteX45" fmla="*/ 4079053 w 4202218"/>
              <a:gd name="connsiteY45" fmla="*/ 2778194 h 4338987"/>
              <a:gd name="connsiteX46" fmla="*/ 4079053 w 4202218"/>
              <a:gd name="connsiteY46" fmla="*/ 2881064 h 4338987"/>
              <a:gd name="connsiteX47" fmla="*/ 3770443 w 4202218"/>
              <a:gd name="connsiteY47" fmla="*/ 2869634 h 4338987"/>
              <a:gd name="connsiteX48" fmla="*/ 3404683 w 4202218"/>
              <a:gd name="connsiteY48" fmla="*/ 2732474 h 4338987"/>
              <a:gd name="connsiteX49" fmla="*/ 3084643 w 4202218"/>
              <a:gd name="connsiteY49" fmla="*/ 2663894 h 4338987"/>
              <a:gd name="connsiteX50" fmla="*/ 2958913 w 4202218"/>
              <a:gd name="connsiteY50" fmla="*/ 2698184 h 4338987"/>
              <a:gd name="connsiteX51" fmla="*/ 2821753 w 4202218"/>
              <a:gd name="connsiteY51" fmla="*/ 2823914 h 4338987"/>
              <a:gd name="connsiteX52" fmla="*/ 2764603 w 4202218"/>
              <a:gd name="connsiteY52" fmla="*/ 2995364 h 4338987"/>
              <a:gd name="connsiteX53" fmla="*/ 2970343 w 4202218"/>
              <a:gd name="connsiteY53" fmla="*/ 3132524 h 4338987"/>
              <a:gd name="connsiteX54" fmla="*/ 3176083 w 4202218"/>
              <a:gd name="connsiteY54" fmla="*/ 3269684 h 4338987"/>
              <a:gd name="connsiteX55" fmla="*/ 3347533 w 4202218"/>
              <a:gd name="connsiteY55" fmla="*/ 3303974 h 4338987"/>
              <a:gd name="connsiteX56" fmla="*/ 3267523 w 4202218"/>
              <a:gd name="connsiteY56" fmla="*/ 3395414 h 4338987"/>
              <a:gd name="connsiteX57" fmla="*/ 3004633 w 4202218"/>
              <a:gd name="connsiteY57" fmla="*/ 3303974 h 4338987"/>
              <a:gd name="connsiteX58" fmla="*/ 2753173 w 4202218"/>
              <a:gd name="connsiteY58" fmla="*/ 3189674 h 4338987"/>
              <a:gd name="connsiteX59" fmla="*/ 2638873 w 4202218"/>
              <a:gd name="connsiteY59" fmla="*/ 3098234 h 4338987"/>
              <a:gd name="connsiteX60" fmla="*/ 2570293 w 4202218"/>
              <a:gd name="connsiteY60" fmla="*/ 3109664 h 4338987"/>
              <a:gd name="connsiteX61" fmla="*/ 2558863 w 4202218"/>
              <a:gd name="connsiteY61" fmla="*/ 3326834 h 4338987"/>
              <a:gd name="connsiteX62" fmla="*/ 2673163 w 4202218"/>
              <a:gd name="connsiteY62" fmla="*/ 3555434 h 4338987"/>
              <a:gd name="connsiteX63" fmla="*/ 2730313 w 4202218"/>
              <a:gd name="connsiteY63" fmla="*/ 4024064 h 4338987"/>
              <a:gd name="connsiteX64" fmla="*/ 2696023 w 4202218"/>
              <a:gd name="connsiteY64" fmla="*/ 4184084 h 4338987"/>
              <a:gd name="connsiteX65" fmla="*/ 2536003 w 4202218"/>
              <a:gd name="connsiteY65" fmla="*/ 4138364 h 4338987"/>
              <a:gd name="connsiteX66" fmla="*/ 2536003 w 4202218"/>
              <a:gd name="connsiteY66" fmla="*/ 3909764 h 4338987"/>
              <a:gd name="connsiteX67" fmla="*/ 2433133 w 4202218"/>
              <a:gd name="connsiteY67" fmla="*/ 3566864 h 4338987"/>
              <a:gd name="connsiteX68" fmla="*/ 2307403 w 4202218"/>
              <a:gd name="connsiteY68" fmla="*/ 3166814 h 4338987"/>
              <a:gd name="connsiteX69" fmla="*/ 2261683 w 4202218"/>
              <a:gd name="connsiteY69" fmla="*/ 3063944 h 4338987"/>
              <a:gd name="connsiteX70" fmla="*/ 2078803 w 4202218"/>
              <a:gd name="connsiteY70" fmla="*/ 2949644 h 4338987"/>
              <a:gd name="connsiteX71" fmla="*/ 1850203 w 4202218"/>
              <a:gd name="connsiteY71" fmla="*/ 3029654 h 4338987"/>
              <a:gd name="connsiteX72" fmla="*/ 1415863 w 4202218"/>
              <a:gd name="connsiteY72" fmla="*/ 3361124 h 4338987"/>
              <a:gd name="connsiteX73" fmla="*/ 1381573 w 4202218"/>
              <a:gd name="connsiteY73" fmla="*/ 3681164 h 4338987"/>
              <a:gd name="connsiteX74" fmla="*/ 1381573 w 4202218"/>
              <a:gd name="connsiteY74" fmla="*/ 3989774 h 4338987"/>
              <a:gd name="connsiteX75" fmla="*/ 1290133 w 4202218"/>
              <a:gd name="connsiteY75" fmla="*/ 4309814 h 4338987"/>
              <a:gd name="connsiteX76" fmla="*/ 1198693 w 4202218"/>
              <a:gd name="connsiteY76" fmla="*/ 4298384 h 4338987"/>
              <a:gd name="connsiteX77" fmla="*/ 1187263 w 4202218"/>
              <a:gd name="connsiteY77" fmla="*/ 4081214 h 4338987"/>
              <a:gd name="connsiteX78" fmla="*/ 1198693 w 4202218"/>
              <a:gd name="connsiteY78" fmla="*/ 3909764 h 4338987"/>
              <a:gd name="connsiteX79" fmla="*/ 970093 w 4202218"/>
              <a:gd name="connsiteY79" fmla="*/ 3989774 h 4338987"/>
              <a:gd name="connsiteX80" fmla="*/ 718633 w 4202218"/>
              <a:gd name="connsiteY80" fmla="*/ 4069784 h 4338987"/>
              <a:gd name="connsiteX81" fmla="*/ 741493 w 4202218"/>
              <a:gd name="connsiteY81" fmla="*/ 3955484 h 4338987"/>
              <a:gd name="connsiteX82" fmla="*/ 1130113 w 4202218"/>
              <a:gd name="connsiteY82" fmla="*/ 3795464 h 4338987"/>
              <a:gd name="connsiteX83" fmla="*/ 1278703 w 4202218"/>
              <a:gd name="connsiteY83" fmla="*/ 3726884 h 4338987"/>
              <a:gd name="connsiteX84" fmla="*/ 1221553 w 4202218"/>
              <a:gd name="connsiteY84" fmla="*/ 3372554 h 4338987"/>
              <a:gd name="connsiteX85" fmla="*/ 1324423 w 4202218"/>
              <a:gd name="connsiteY85" fmla="*/ 3121094 h 4338987"/>
              <a:gd name="connsiteX86" fmla="*/ 1393003 w 4202218"/>
              <a:gd name="connsiteY86" fmla="*/ 3052514 h 4338987"/>
              <a:gd name="connsiteX87" fmla="*/ 1084393 w 4202218"/>
              <a:gd name="connsiteY87" fmla="*/ 3029654 h 4338987"/>
              <a:gd name="connsiteX88" fmla="*/ 730063 w 4202218"/>
              <a:gd name="connsiteY88" fmla="*/ 2961074 h 4338987"/>
              <a:gd name="connsiteX89" fmla="*/ 375733 w 4202218"/>
              <a:gd name="connsiteY89" fmla="*/ 3132524 h 4338987"/>
              <a:gd name="connsiteX90" fmla="*/ 421453 w 4202218"/>
              <a:gd name="connsiteY90" fmla="*/ 3029654 h 4338987"/>
              <a:gd name="connsiteX91" fmla="*/ 627193 w 4202218"/>
              <a:gd name="connsiteY91" fmla="*/ 2926784 h 4338987"/>
              <a:gd name="connsiteX92" fmla="*/ 810073 w 4202218"/>
              <a:gd name="connsiteY92" fmla="*/ 2755334 h 4338987"/>
              <a:gd name="connsiteX93" fmla="*/ 1152973 w 4202218"/>
              <a:gd name="connsiteY93" fmla="*/ 2778194 h 4338987"/>
              <a:gd name="connsiteX94" fmla="*/ 1461583 w 4202218"/>
              <a:gd name="connsiteY94" fmla="*/ 2823914 h 4338987"/>
              <a:gd name="connsiteX95" fmla="*/ 1953073 w 4202218"/>
              <a:gd name="connsiteY95" fmla="*/ 2663894 h 4338987"/>
              <a:gd name="connsiteX96" fmla="*/ 1701613 w 4202218"/>
              <a:gd name="connsiteY96" fmla="*/ 2263844 h 4338987"/>
              <a:gd name="connsiteX97" fmla="*/ 1690183 w 4202218"/>
              <a:gd name="connsiteY97" fmla="*/ 1966664 h 4338987"/>
              <a:gd name="connsiteX98" fmla="*/ 1381991 w 4202218"/>
              <a:gd name="connsiteY98" fmla="*/ 1841930 h 4338987"/>
              <a:gd name="connsiteX99" fmla="*/ 1095823 w 4202218"/>
              <a:gd name="connsiteY99" fmla="*/ 1715204 h 4338987"/>
              <a:gd name="connsiteX100" fmla="*/ 746507 w 4202218"/>
              <a:gd name="connsiteY100" fmla="*/ 1626741 h 4338987"/>
              <a:gd name="connsiteX101" fmla="*/ 352873 w 4202218"/>
              <a:gd name="connsiteY101" fmla="*/ 1726634 h 4338987"/>
              <a:gd name="connsiteX102" fmla="*/ 113171 w 4202218"/>
              <a:gd name="connsiteY102" fmla="*/ 1763908 h 4338987"/>
              <a:gd name="connsiteX103" fmla="*/ 9973 w 4202218"/>
              <a:gd name="connsiteY103" fmla="*/ 1738064 h 4338987"/>
              <a:gd name="connsiteX104" fmla="*/ 348516 w 4202218"/>
              <a:gd name="connsiteY104" fmla="*/ 1644138 h 4338987"/>
              <a:gd name="connsiteX105" fmla="*/ 653097 w 4202218"/>
              <a:gd name="connsiteY105" fmla="*/ 1544246 h 4338987"/>
              <a:gd name="connsiteX106" fmla="*/ 1072963 w 4202218"/>
              <a:gd name="connsiteY106" fmla="*/ 1612334 h 4338987"/>
              <a:gd name="connsiteX107" fmla="*/ 1244413 w 4202218"/>
              <a:gd name="connsiteY107" fmla="*/ 1658054 h 4338987"/>
              <a:gd name="connsiteX108" fmla="*/ 1205766 w 4202218"/>
              <a:gd name="connsiteY108" fmla="*/ 1452314 h 4338987"/>
              <a:gd name="connsiteX109" fmla="*/ 1046313 w 4202218"/>
              <a:gd name="connsiteY109" fmla="*/ 815735 h 4338987"/>
              <a:gd name="connsiteX110" fmla="*/ 1221553 w 4202218"/>
              <a:gd name="connsiteY110" fmla="*/ 1212284 h 4338987"/>
              <a:gd name="connsiteX0" fmla="*/ 1221553 w 4202218"/>
              <a:gd name="connsiteY0" fmla="*/ 1212284 h 4338987"/>
              <a:gd name="connsiteX1" fmla="*/ 1343911 w 4202218"/>
              <a:gd name="connsiteY1" fmla="*/ 1560154 h 4338987"/>
              <a:gd name="connsiteX2" fmla="*/ 1553023 w 4202218"/>
              <a:gd name="connsiteY2" fmla="*/ 1658054 h 4338987"/>
              <a:gd name="connsiteX3" fmla="*/ 1907353 w 4202218"/>
              <a:gd name="connsiteY3" fmla="*/ 1680914 h 4338987"/>
              <a:gd name="connsiteX4" fmla="*/ 2021653 w 4202218"/>
              <a:gd name="connsiteY4" fmla="*/ 1543754 h 4338987"/>
              <a:gd name="connsiteX5" fmla="*/ 2124523 w 4202218"/>
              <a:gd name="connsiteY5" fmla="*/ 1292294 h 4338987"/>
              <a:gd name="connsiteX6" fmla="*/ 2124523 w 4202218"/>
              <a:gd name="connsiteY6" fmla="*/ 1120844 h 4338987"/>
              <a:gd name="connsiteX7" fmla="*/ 2068029 w 4202218"/>
              <a:gd name="connsiteY7" fmla="*/ 825651 h 4338987"/>
              <a:gd name="connsiteX8" fmla="*/ 2078803 w 4202218"/>
              <a:gd name="connsiteY8" fmla="*/ 777944 h 4338987"/>
              <a:gd name="connsiteX9" fmla="*/ 2170243 w 4202218"/>
              <a:gd name="connsiteY9" fmla="*/ 1086554 h 4338987"/>
              <a:gd name="connsiteX10" fmla="*/ 2215963 w 4202218"/>
              <a:gd name="connsiteY10" fmla="*/ 1269434 h 4338987"/>
              <a:gd name="connsiteX11" fmla="*/ 2284543 w 4202218"/>
              <a:gd name="connsiteY11" fmla="*/ 1303724 h 4338987"/>
              <a:gd name="connsiteX12" fmla="*/ 2330263 w 4202218"/>
              <a:gd name="connsiteY12" fmla="*/ 1166564 h 4338987"/>
              <a:gd name="connsiteX13" fmla="*/ 2467423 w 4202218"/>
              <a:gd name="connsiteY13" fmla="*/ 880814 h 4338987"/>
              <a:gd name="connsiteX14" fmla="*/ 2558863 w 4202218"/>
              <a:gd name="connsiteY14" fmla="*/ 640784 h 4338987"/>
              <a:gd name="connsiteX15" fmla="*/ 2616013 w 4202218"/>
              <a:gd name="connsiteY15" fmla="*/ 537914 h 4338987"/>
              <a:gd name="connsiteX16" fmla="*/ 2558863 w 4202218"/>
              <a:gd name="connsiteY16" fmla="*/ 789374 h 4338987"/>
              <a:gd name="connsiteX17" fmla="*/ 2444563 w 4202218"/>
              <a:gd name="connsiteY17" fmla="*/ 1097984 h 4338987"/>
              <a:gd name="connsiteX18" fmla="*/ 2375983 w 4202218"/>
              <a:gd name="connsiteY18" fmla="*/ 1406594 h 4338987"/>
              <a:gd name="connsiteX19" fmla="*/ 2558863 w 4202218"/>
              <a:gd name="connsiteY19" fmla="*/ 1578044 h 4338987"/>
              <a:gd name="connsiteX20" fmla="*/ 2878903 w 4202218"/>
              <a:gd name="connsiteY20" fmla="*/ 1658054 h 4338987"/>
              <a:gd name="connsiteX21" fmla="*/ 3187513 w 4202218"/>
              <a:gd name="connsiteY21" fmla="*/ 1658054 h 4338987"/>
              <a:gd name="connsiteX22" fmla="*/ 3370393 w 4202218"/>
              <a:gd name="connsiteY22" fmla="*/ 1566614 h 4338987"/>
              <a:gd name="connsiteX23" fmla="*/ 3473263 w 4202218"/>
              <a:gd name="connsiteY23" fmla="*/ 1372304 h 4338987"/>
              <a:gd name="connsiteX24" fmla="*/ 3461833 w 4202218"/>
              <a:gd name="connsiteY24" fmla="*/ 1097984 h 4338987"/>
              <a:gd name="connsiteX25" fmla="*/ 3450403 w 4202218"/>
              <a:gd name="connsiteY25" fmla="*/ 777944 h 4338987"/>
              <a:gd name="connsiteX26" fmla="*/ 3759013 w 4202218"/>
              <a:gd name="connsiteY26" fmla="*/ 572204 h 4338987"/>
              <a:gd name="connsiteX27" fmla="*/ 3999043 w 4202218"/>
              <a:gd name="connsiteY27" fmla="*/ 92144 h 4338987"/>
              <a:gd name="connsiteX28" fmla="*/ 4033333 w 4202218"/>
              <a:gd name="connsiteY28" fmla="*/ 12134 h 4338987"/>
              <a:gd name="connsiteX29" fmla="*/ 4010473 w 4202218"/>
              <a:gd name="connsiteY29" fmla="*/ 252164 h 4338987"/>
              <a:gd name="connsiteX30" fmla="*/ 3827593 w 4202218"/>
              <a:gd name="connsiteY30" fmla="*/ 652214 h 4338987"/>
              <a:gd name="connsiteX31" fmla="*/ 3644713 w 4202218"/>
              <a:gd name="connsiteY31" fmla="*/ 789374 h 4338987"/>
              <a:gd name="connsiteX32" fmla="*/ 3530413 w 4202218"/>
              <a:gd name="connsiteY32" fmla="*/ 892244 h 4338987"/>
              <a:gd name="connsiteX33" fmla="*/ 3861883 w 4202218"/>
              <a:gd name="connsiteY33" fmla="*/ 846524 h 4338987"/>
              <a:gd name="connsiteX34" fmla="*/ 4193353 w 4202218"/>
              <a:gd name="connsiteY34" fmla="*/ 720794 h 4338987"/>
              <a:gd name="connsiteX35" fmla="*/ 4079053 w 4202218"/>
              <a:gd name="connsiteY35" fmla="*/ 892244 h 4338987"/>
              <a:gd name="connsiteX36" fmla="*/ 3781873 w 4202218"/>
              <a:gd name="connsiteY36" fmla="*/ 937964 h 4338987"/>
              <a:gd name="connsiteX37" fmla="*/ 3610423 w 4202218"/>
              <a:gd name="connsiteY37" fmla="*/ 995114 h 4338987"/>
              <a:gd name="connsiteX38" fmla="*/ 3656143 w 4202218"/>
              <a:gd name="connsiteY38" fmla="*/ 1235144 h 4338987"/>
              <a:gd name="connsiteX39" fmla="*/ 3621853 w 4202218"/>
              <a:gd name="connsiteY39" fmla="*/ 1532324 h 4338987"/>
              <a:gd name="connsiteX40" fmla="*/ 3461833 w 4202218"/>
              <a:gd name="connsiteY40" fmla="*/ 1726634 h 4338987"/>
              <a:gd name="connsiteX41" fmla="*/ 3278953 w 4202218"/>
              <a:gd name="connsiteY41" fmla="*/ 2035244 h 4338987"/>
              <a:gd name="connsiteX42" fmla="*/ 3233233 w 4202218"/>
              <a:gd name="connsiteY42" fmla="*/ 2309564 h 4338987"/>
              <a:gd name="connsiteX43" fmla="*/ 3404683 w 4202218"/>
              <a:gd name="connsiteY43" fmla="*/ 2458154 h 4338987"/>
              <a:gd name="connsiteX44" fmla="*/ 3759013 w 4202218"/>
              <a:gd name="connsiteY44" fmla="*/ 2663894 h 4338987"/>
              <a:gd name="connsiteX45" fmla="*/ 4079053 w 4202218"/>
              <a:gd name="connsiteY45" fmla="*/ 2778194 h 4338987"/>
              <a:gd name="connsiteX46" fmla="*/ 4079053 w 4202218"/>
              <a:gd name="connsiteY46" fmla="*/ 2881064 h 4338987"/>
              <a:gd name="connsiteX47" fmla="*/ 3770443 w 4202218"/>
              <a:gd name="connsiteY47" fmla="*/ 2869634 h 4338987"/>
              <a:gd name="connsiteX48" fmla="*/ 3404683 w 4202218"/>
              <a:gd name="connsiteY48" fmla="*/ 2732474 h 4338987"/>
              <a:gd name="connsiteX49" fmla="*/ 3084643 w 4202218"/>
              <a:gd name="connsiteY49" fmla="*/ 2663894 h 4338987"/>
              <a:gd name="connsiteX50" fmla="*/ 2958913 w 4202218"/>
              <a:gd name="connsiteY50" fmla="*/ 2698184 h 4338987"/>
              <a:gd name="connsiteX51" fmla="*/ 2821753 w 4202218"/>
              <a:gd name="connsiteY51" fmla="*/ 2823914 h 4338987"/>
              <a:gd name="connsiteX52" fmla="*/ 2764603 w 4202218"/>
              <a:gd name="connsiteY52" fmla="*/ 2995364 h 4338987"/>
              <a:gd name="connsiteX53" fmla="*/ 2970343 w 4202218"/>
              <a:gd name="connsiteY53" fmla="*/ 3132524 h 4338987"/>
              <a:gd name="connsiteX54" fmla="*/ 3176083 w 4202218"/>
              <a:gd name="connsiteY54" fmla="*/ 3269684 h 4338987"/>
              <a:gd name="connsiteX55" fmla="*/ 3347533 w 4202218"/>
              <a:gd name="connsiteY55" fmla="*/ 3303974 h 4338987"/>
              <a:gd name="connsiteX56" fmla="*/ 3267523 w 4202218"/>
              <a:gd name="connsiteY56" fmla="*/ 3395414 h 4338987"/>
              <a:gd name="connsiteX57" fmla="*/ 3004633 w 4202218"/>
              <a:gd name="connsiteY57" fmla="*/ 3303974 h 4338987"/>
              <a:gd name="connsiteX58" fmla="*/ 2753173 w 4202218"/>
              <a:gd name="connsiteY58" fmla="*/ 3189674 h 4338987"/>
              <a:gd name="connsiteX59" fmla="*/ 2638873 w 4202218"/>
              <a:gd name="connsiteY59" fmla="*/ 3098234 h 4338987"/>
              <a:gd name="connsiteX60" fmla="*/ 2570293 w 4202218"/>
              <a:gd name="connsiteY60" fmla="*/ 3109664 h 4338987"/>
              <a:gd name="connsiteX61" fmla="*/ 2558863 w 4202218"/>
              <a:gd name="connsiteY61" fmla="*/ 3326834 h 4338987"/>
              <a:gd name="connsiteX62" fmla="*/ 2673163 w 4202218"/>
              <a:gd name="connsiteY62" fmla="*/ 3555434 h 4338987"/>
              <a:gd name="connsiteX63" fmla="*/ 2730313 w 4202218"/>
              <a:gd name="connsiteY63" fmla="*/ 4024064 h 4338987"/>
              <a:gd name="connsiteX64" fmla="*/ 2696023 w 4202218"/>
              <a:gd name="connsiteY64" fmla="*/ 4184084 h 4338987"/>
              <a:gd name="connsiteX65" fmla="*/ 2536003 w 4202218"/>
              <a:gd name="connsiteY65" fmla="*/ 4138364 h 4338987"/>
              <a:gd name="connsiteX66" fmla="*/ 2536003 w 4202218"/>
              <a:gd name="connsiteY66" fmla="*/ 3909764 h 4338987"/>
              <a:gd name="connsiteX67" fmla="*/ 2433133 w 4202218"/>
              <a:gd name="connsiteY67" fmla="*/ 3566864 h 4338987"/>
              <a:gd name="connsiteX68" fmla="*/ 2307403 w 4202218"/>
              <a:gd name="connsiteY68" fmla="*/ 3166814 h 4338987"/>
              <a:gd name="connsiteX69" fmla="*/ 2261683 w 4202218"/>
              <a:gd name="connsiteY69" fmla="*/ 3063944 h 4338987"/>
              <a:gd name="connsiteX70" fmla="*/ 2078803 w 4202218"/>
              <a:gd name="connsiteY70" fmla="*/ 2949644 h 4338987"/>
              <a:gd name="connsiteX71" fmla="*/ 1850203 w 4202218"/>
              <a:gd name="connsiteY71" fmla="*/ 3029654 h 4338987"/>
              <a:gd name="connsiteX72" fmla="*/ 1415863 w 4202218"/>
              <a:gd name="connsiteY72" fmla="*/ 3361124 h 4338987"/>
              <a:gd name="connsiteX73" fmla="*/ 1381573 w 4202218"/>
              <a:gd name="connsiteY73" fmla="*/ 3681164 h 4338987"/>
              <a:gd name="connsiteX74" fmla="*/ 1381573 w 4202218"/>
              <a:gd name="connsiteY74" fmla="*/ 3989774 h 4338987"/>
              <a:gd name="connsiteX75" fmla="*/ 1290133 w 4202218"/>
              <a:gd name="connsiteY75" fmla="*/ 4309814 h 4338987"/>
              <a:gd name="connsiteX76" fmla="*/ 1198693 w 4202218"/>
              <a:gd name="connsiteY76" fmla="*/ 4298384 h 4338987"/>
              <a:gd name="connsiteX77" fmla="*/ 1187263 w 4202218"/>
              <a:gd name="connsiteY77" fmla="*/ 4081214 h 4338987"/>
              <a:gd name="connsiteX78" fmla="*/ 1198693 w 4202218"/>
              <a:gd name="connsiteY78" fmla="*/ 3909764 h 4338987"/>
              <a:gd name="connsiteX79" fmla="*/ 970093 w 4202218"/>
              <a:gd name="connsiteY79" fmla="*/ 3989774 h 4338987"/>
              <a:gd name="connsiteX80" fmla="*/ 718633 w 4202218"/>
              <a:gd name="connsiteY80" fmla="*/ 4069784 h 4338987"/>
              <a:gd name="connsiteX81" fmla="*/ 741493 w 4202218"/>
              <a:gd name="connsiteY81" fmla="*/ 3955484 h 4338987"/>
              <a:gd name="connsiteX82" fmla="*/ 1130113 w 4202218"/>
              <a:gd name="connsiteY82" fmla="*/ 3795464 h 4338987"/>
              <a:gd name="connsiteX83" fmla="*/ 1278703 w 4202218"/>
              <a:gd name="connsiteY83" fmla="*/ 3726884 h 4338987"/>
              <a:gd name="connsiteX84" fmla="*/ 1221553 w 4202218"/>
              <a:gd name="connsiteY84" fmla="*/ 3372554 h 4338987"/>
              <a:gd name="connsiteX85" fmla="*/ 1324423 w 4202218"/>
              <a:gd name="connsiteY85" fmla="*/ 3121094 h 4338987"/>
              <a:gd name="connsiteX86" fmla="*/ 1393003 w 4202218"/>
              <a:gd name="connsiteY86" fmla="*/ 3052514 h 4338987"/>
              <a:gd name="connsiteX87" fmla="*/ 1084393 w 4202218"/>
              <a:gd name="connsiteY87" fmla="*/ 3029654 h 4338987"/>
              <a:gd name="connsiteX88" fmla="*/ 730063 w 4202218"/>
              <a:gd name="connsiteY88" fmla="*/ 2961074 h 4338987"/>
              <a:gd name="connsiteX89" fmla="*/ 375733 w 4202218"/>
              <a:gd name="connsiteY89" fmla="*/ 3132524 h 4338987"/>
              <a:gd name="connsiteX90" fmla="*/ 421453 w 4202218"/>
              <a:gd name="connsiteY90" fmla="*/ 3029654 h 4338987"/>
              <a:gd name="connsiteX91" fmla="*/ 627193 w 4202218"/>
              <a:gd name="connsiteY91" fmla="*/ 2926784 h 4338987"/>
              <a:gd name="connsiteX92" fmla="*/ 810073 w 4202218"/>
              <a:gd name="connsiteY92" fmla="*/ 2755334 h 4338987"/>
              <a:gd name="connsiteX93" fmla="*/ 1152973 w 4202218"/>
              <a:gd name="connsiteY93" fmla="*/ 2778194 h 4338987"/>
              <a:gd name="connsiteX94" fmla="*/ 1461583 w 4202218"/>
              <a:gd name="connsiteY94" fmla="*/ 2823914 h 4338987"/>
              <a:gd name="connsiteX95" fmla="*/ 1953073 w 4202218"/>
              <a:gd name="connsiteY95" fmla="*/ 2663894 h 4338987"/>
              <a:gd name="connsiteX96" fmla="*/ 1701613 w 4202218"/>
              <a:gd name="connsiteY96" fmla="*/ 2263844 h 4338987"/>
              <a:gd name="connsiteX97" fmla="*/ 1690183 w 4202218"/>
              <a:gd name="connsiteY97" fmla="*/ 1966664 h 4338987"/>
              <a:gd name="connsiteX98" fmla="*/ 1381991 w 4202218"/>
              <a:gd name="connsiteY98" fmla="*/ 1841930 h 4338987"/>
              <a:gd name="connsiteX99" fmla="*/ 1095823 w 4202218"/>
              <a:gd name="connsiteY99" fmla="*/ 1715204 h 4338987"/>
              <a:gd name="connsiteX100" fmla="*/ 746507 w 4202218"/>
              <a:gd name="connsiteY100" fmla="*/ 1626741 h 4338987"/>
              <a:gd name="connsiteX101" fmla="*/ 352873 w 4202218"/>
              <a:gd name="connsiteY101" fmla="*/ 1726634 h 4338987"/>
              <a:gd name="connsiteX102" fmla="*/ 113171 w 4202218"/>
              <a:gd name="connsiteY102" fmla="*/ 1763908 h 4338987"/>
              <a:gd name="connsiteX103" fmla="*/ 9973 w 4202218"/>
              <a:gd name="connsiteY103" fmla="*/ 1738064 h 4338987"/>
              <a:gd name="connsiteX104" fmla="*/ 348516 w 4202218"/>
              <a:gd name="connsiteY104" fmla="*/ 1644138 h 4338987"/>
              <a:gd name="connsiteX105" fmla="*/ 653097 w 4202218"/>
              <a:gd name="connsiteY105" fmla="*/ 1544246 h 4338987"/>
              <a:gd name="connsiteX106" fmla="*/ 1072963 w 4202218"/>
              <a:gd name="connsiteY106" fmla="*/ 1612334 h 4338987"/>
              <a:gd name="connsiteX107" fmla="*/ 1244413 w 4202218"/>
              <a:gd name="connsiteY107" fmla="*/ 1658054 h 4338987"/>
              <a:gd name="connsiteX108" fmla="*/ 1205766 w 4202218"/>
              <a:gd name="connsiteY108" fmla="*/ 1452314 h 4338987"/>
              <a:gd name="connsiteX109" fmla="*/ 1046313 w 4202218"/>
              <a:gd name="connsiteY109" fmla="*/ 815735 h 4338987"/>
              <a:gd name="connsiteX110" fmla="*/ 1221553 w 4202218"/>
              <a:gd name="connsiteY110" fmla="*/ 1212284 h 4338987"/>
              <a:gd name="connsiteX0" fmla="*/ 1221553 w 4202218"/>
              <a:gd name="connsiteY0" fmla="*/ 1212284 h 4338987"/>
              <a:gd name="connsiteX1" fmla="*/ 1343911 w 4202218"/>
              <a:gd name="connsiteY1" fmla="*/ 1560154 h 4338987"/>
              <a:gd name="connsiteX2" fmla="*/ 1553023 w 4202218"/>
              <a:gd name="connsiteY2" fmla="*/ 1658054 h 4338987"/>
              <a:gd name="connsiteX3" fmla="*/ 1907353 w 4202218"/>
              <a:gd name="connsiteY3" fmla="*/ 1680914 h 4338987"/>
              <a:gd name="connsiteX4" fmla="*/ 2021653 w 4202218"/>
              <a:gd name="connsiteY4" fmla="*/ 1543754 h 4338987"/>
              <a:gd name="connsiteX5" fmla="*/ 2124523 w 4202218"/>
              <a:gd name="connsiteY5" fmla="*/ 1292294 h 4338987"/>
              <a:gd name="connsiteX6" fmla="*/ 2124523 w 4202218"/>
              <a:gd name="connsiteY6" fmla="*/ 1120844 h 4338987"/>
              <a:gd name="connsiteX7" fmla="*/ 2068029 w 4202218"/>
              <a:gd name="connsiteY7" fmla="*/ 825651 h 4338987"/>
              <a:gd name="connsiteX8" fmla="*/ 2078803 w 4202218"/>
              <a:gd name="connsiteY8" fmla="*/ 777944 h 4338987"/>
              <a:gd name="connsiteX9" fmla="*/ 2170243 w 4202218"/>
              <a:gd name="connsiteY9" fmla="*/ 1086554 h 4338987"/>
              <a:gd name="connsiteX10" fmla="*/ 2215963 w 4202218"/>
              <a:gd name="connsiteY10" fmla="*/ 1269434 h 4338987"/>
              <a:gd name="connsiteX11" fmla="*/ 2284543 w 4202218"/>
              <a:gd name="connsiteY11" fmla="*/ 1303724 h 4338987"/>
              <a:gd name="connsiteX12" fmla="*/ 2330263 w 4202218"/>
              <a:gd name="connsiteY12" fmla="*/ 1166564 h 4338987"/>
              <a:gd name="connsiteX13" fmla="*/ 2467423 w 4202218"/>
              <a:gd name="connsiteY13" fmla="*/ 880814 h 4338987"/>
              <a:gd name="connsiteX14" fmla="*/ 2558863 w 4202218"/>
              <a:gd name="connsiteY14" fmla="*/ 640784 h 4338987"/>
              <a:gd name="connsiteX15" fmla="*/ 2616013 w 4202218"/>
              <a:gd name="connsiteY15" fmla="*/ 537914 h 4338987"/>
              <a:gd name="connsiteX16" fmla="*/ 2558863 w 4202218"/>
              <a:gd name="connsiteY16" fmla="*/ 789374 h 4338987"/>
              <a:gd name="connsiteX17" fmla="*/ 2444563 w 4202218"/>
              <a:gd name="connsiteY17" fmla="*/ 1097984 h 4338987"/>
              <a:gd name="connsiteX18" fmla="*/ 2375983 w 4202218"/>
              <a:gd name="connsiteY18" fmla="*/ 1406594 h 4338987"/>
              <a:gd name="connsiteX19" fmla="*/ 2558863 w 4202218"/>
              <a:gd name="connsiteY19" fmla="*/ 1578044 h 4338987"/>
              <a:gd name="connsiteX20" fmla="*/ 2878903 w 4202218"/>
              <a:gd name="connsiteY20" fmla="*/ 1658054 h 4338987"/>
              <a:gd name="connsiteX21" fmla="*/ 3187513 w 4202218"/>
              <a:gd name="connsiteY21" fmla="*/ 1658054 h 4338987"/>
              <a:gd name="connsiteX22" fmla="*/ 3370393 w 4202218"/>
              <a:gd name="connsiteY22" fmla="*/ 1566614 h 4338987"/>
              <a:gd name="connsiteX23" fmla="*/ 3473263 w 4202218"/>
              <a:gd name="connsiteY23" fmla="*/ 1372304 h 4338987"/>
              <a:gd name="connsiteX24" fmla="*/ 3461833 w 4202218"/>
              <a:gd name="connsiteY24" fmla="*/ 1097984 h 4338987"/>
              <a:gd name="connsiteX25" fmla="*/ 3450403 w 4202218"/>
              <a:gd name="connsiteY25" fmla="*/ 777944 h 4338987"/>
              <a:gd name="connsiteX26" fmla="*/ 3759013 w 4202218"/>
              <a:gd name="connsiteY26" fmla="*/ 572204 h 4338987"/>
              <a:gd name="connsiteX27" fmla="*/ 3999043 w 4202218"/>
              <a:gd name="connsiteY27" fmla="*/ 92144 h 4338987"/>
              <a:gd name="connsiteX28" fmla="*/ 4033333 w 4202218"/>
              <a:gd name="connsiteY28" fmla="*/ 12134 h 4338987"/>
              <a:gd name="connsiteX29" fmla="*/ 4010473 w 4202218"/>
              <a:gd name="connsiteY29" fmla="*/ 252164 h 4338987"/>
              <a:gd name="connsiteX30" fmla="*/ 3827593 w 4202218"/>
              <a:gd name="connsiteY30" fmla="*/ 652214 h 4338987"/>
              <a:gd name="connsiteX31" fmla="*/ 3644713 w 4202218"/>
              <a:gd name="connsiteY31" fmla="*/ 789374 h 4338987"/>
              <a:gd name="connsiteX32" fmla="*/ 3530413 w 4202218"/>
              <a:gd name="connsiteY32" fmla="*/ 892244 h 4338987"/>
              <a:gd name="connsiteX33" fmla="*/ 3861883 w 4202218"/>
              <a:gd name="connsiteY33" fmla="*/ 846524 h 4338987"/>
              <a:gd name="connsiteX34" fmla="*/ 4193353 w 4202218"/>
              <a:gd name="connsiteY34" fmla="*/ 720794 h 4338987"/>
              <a:gd name="connsiteX35" fmla="*/ 4079053 w 4202218"/>
              <a:gd name="connsiteY35" fmla="*/ 892244 h 4338987"/>
              <a:gd name="connsiteX36" fmla="*/ 3781873 w 4202218"/>
              <a:gd name="connsiteY36" fmla="*/ 937964 h 4338987"/>
              <a:gd name="connsiteX37" fmla="*/ 3658531 w 4202218"/>
              <a:gd name="connsiteY37" fmla="*/ 1093504 h 4338987"/>
              <a:gd name="connsiteX38" fmla="*/ 3656143 w 4202218"/>
              <a:gd name="connsiteY38" fmla="*/ 1235144 h 4338987"/>
              <a:gd name="connsiteX39" fmla="*/ 3621853 w 4202218"/>
              <a:gd name="connsiteY39" fmla="*/ 1532324 h 4338987"/>
              <a:gd name="connsiteX40" fmla="*/ 3461833 w 4202218"/>
              <a:gd name="connsiteY40" fmla="*/ 1726634 h 4338987"/>
              <a:gd name="connsiteX41" fmla="*/ 3278953 w 4202218"/>
              <a:gd name="connsiteY41" fmla="*/ 2035244 h 4338987"/>
              <a:gd name="connsiteX42" fmla="*/ 3233233 w 4202218"/>
              <a:gd name="connsiteY42" fmla="*/ 2309564 h 4338987"/>
              <a:gd name="connsiteX43" fmla="*/ 3404683 w 4202218"/>
              <a:gd name="connsiteY43" fmla="*/ 2458154 h 4338987"/>
              <a:gd name="connsiteX44" fmla="*/ 3759013 w 4202218"/>
              <a:gd name="connsiteY44" fmla="*/ 2663894 h 4338987"/>
              <a:gd name="connsiteX45" fmla="*/ 4079053 w 4202218"/>
              <a:gd name="connsiteY45" fmla="*/ 2778194 h 4338987"/>
              <a:gd name="connsiteX46" fmla="*/ 4079053 w 4202218"/>
              <a:gd name="connsiteY46" fmla="*/ 2881064 h 4338987"/>
              <a:gd name="connsiteX47" fmla="*/ 3770443 w 4202218"/>
              <a:gd name="connsiteY47" fmla="*/ 2869634 h 4338987"/>
              <a:gd name="connsiteX48" fmla="*/ 3404683 w 4202218"/>
              <a:gd name="connsiteY48" fmla="*/ 2732474 h 4338987"/>
              <a:gd name="connsiteX49" fmla="*/ 3084643 w 4202218"/>
              <a:gd name="connsiteY49" fmla="*/ 2663894 h 4338987"/>
              <a:gd name="connsiteX50" fmla="*/ 2958913 w 4202218"/>
              <a:gd name="connsiteY50" fmla="*/ 2698184 h 4338987"/>
              <a:gd name="connsiteX51" fmla="*/ 2821753 w 4202218"/>
              <a:gd name="connsiteY51" fmla="*/ 2823914 h 4338987"/>
              <a:gd name="connsiteX52" fmla="*/ 2764603 w 4202218"/>
              <a:gd name="connsiteY52" fmla="*/ 2995364 h 4338987"/>
              <a:gd name="connsiteX53" fmla="*/ 2970343 w 4202218"/>
              <a:gd name="connsiteY53" fmla="*/ 3132524 h 4338987"/>
              <a:gd name="connsiteX54" fmla="*/ 3176083 w 4202218"/>
              <a:gd name="connsiteY54" fmla="*/ 3269684 h 4338987"/>
              <a:gd name="connsiteX55" fmla="*/ 3347533 w 4202218"/>
              <a:gd name="connsiteY55" fmla="*/ 3303974 h 4338987"/>
              <a:gd name="connsiteX56" fmla="*/ 3267523 w 4202218"/>
              <a:gd name="connsiteY56" fmla="*/ 3395414 h 4338987"/>
              <a:gd name="connsiteX57" fmla="*/ 3004633 w 4202218"/>
              <a:gd name="connsiteY57" fmla="*/ 3303974 h 4338987"/>
              <a:gd name="connsiteX58" fmla="*/ 2753173 w 4202218"/>
              <a:gd name="connsiteY58" fmla="*/ 3189674 h 4338987"/>
              <a:gd name="connsiteX59" fmla="*/ 2638873 w 4202218"/>
              <a:gd name="connsiteY59" fmla="*/ 3098234 h 4338987"/>
              <a:gd name="connsiteX60" fmla="*/ 2570293 w 4202218"/>
              <a:gd name="connsiteY60" fmla="*/ 3109664 h 4338987"/>
              <a:gd name="connsiteX61" fmla="*/ 2558863 w 4202218"/>
              <a:gd name="connsiteY61" fmla="*/ 3326834 h 4338987"/>
              <a:gd name="connsiteX62" fmla="*/ 2673163 w 4202218"/>
              <a:gd name="connsiteY62" fmla="*/ 3555434 h 4338987"/>
              <a:gd name="connsiteX63" fmla="*/ 2730313 w 4202218"/>
              <a:gd name="connsiteY63" fmla="*/ 4024064 h 4338987"/>
              <a:gd name="connsiteX64" fmla="*/ 2696023 w 4202218"/>
              <a:gd name="connsiteY64" fmla="*/ 4184084 h 4338987"/>
              <a:gd name="connsiteX65" fmla="*/ 2536003 w 4202218"/>
              <a:gd name="connsiteY65" fmla="*/ 4138364 h 4338987"/>
              <a:gd name="connsiteX66" fmla="*/ 2536003 w 4202218"/>
              <a:gd name="connsiteY66" fmla="*/ 3909764 h 4338987"/>
              <a:gd name="connsiteX67" fmla="*/ 2433133 w 4202218"/>
              <a:gd name="connsiteY67" fmla="*/ 3566864 h 4338987"/>
              <a:gd name="connsiteX68" fmla="*/ 2307403 w 4202218"/>
              <a:gd name="connsiteY68" fmla="*/ 3166814 h 4338987"/>
              <a:gd name="connsiteX69" fmla="*/ 2261683 w 4202218"/>
              <a:gd name="connsiteY69" fmla="*/ 3063944 h 4338987"/>
              <a:gd name="connsiteX70" fmla="*/ 2078803 w 4202218"/>
              <a:gd name="connsiteY70" fmla="*/ 2949644 h 4338987"/>
              <a:gd name="connsiteX71" fmla="*/ 1850203 w 4202218"/>
              <a:gd name="connsiteY71" fmla="*/ 3029654 h 4338987"/>
              <a:gd name="connsiteX72" fmla="*/ 1415863 w 4202218"/>
              <a:gd name="connsiteY72" fmla="*/ 3361124 h 4338987"/>
              <a:gd name="connsiteX73" fmla="*/ 1381573 w 4202218"/>
              <a:gd name="connsiteY73" fmla="*/ 3681164 h 4338987"/>
              <a:gd name="connsiteX74" fmla="*/ 1381573 w 4202218"/>
              <a:gd name="connsiteY74" fmla="*/ 3989774 h 4338987"/>
              <a:gd name="connsiteX75" fmla="*/ 1290133 w 4202218"/>
              <a:gd name="connsiteY75" fmla="*/ 4309814 h 4338987"/>
              <a:gd name="connsiteX76" fmla="*/ 1198693 w 4202218"/>
              <a:gd name="connsiteY76" fmla="*/ 4298384 h 4338987"/>
              <a:gd name="connsiteX77" fmla="*/ 1187263 w 4202218"/>
              <a:gd name="connsiteY77" fmla="*/ 4081214 h 4338987"/>
              <a:gd name="connsiteX78" fmla="*/ 1198693 w 4202218"/>
              <a:gd name="connsiteY78" fmla="*/ 3909764 h 4338987"/>
              <a:gd name="connsiteX79" fmla="*/ 970093 w 4202218"/>
              <a:gd name="connsiteY79" fmla="*/ 3989774 h 4338987"/>
              <a:gd name="connsiteX80" fmla="*/ 718633 w 4202218"/>
              <a:gd name="connsiteY80" fmla="*/ 4069784 h 4338987"/>
              <a:gd name="connsiteX81" fmla="*/ 741493 w 4202218"/>
              <a:gd name="connsiteY81" fmla="*/ 3955484 h 4338987"/>
              <a:gd name="connsiteX82" fmla="*/ 1130113 w 4202218"/>
              <a:gd name="connsiteY82" fmla="*/ 3795464 h 4338987"/>
              <a:gd name="connsiteX83" fmla="*/ 1278703 w 4202218"/>
              <a:gd name="connsiteY83" fmla="*/ 3726884 h 4338987"/>
              <a:gd name="connsiteX84" fmla="*/ 1221553 w 4202218"/>
              <a:gd name="connsiteY84" fmla="*/ 3372554 h 4338987"/>
              <a:gd name="connsiteX85" fmla="*/ 1324423 w 4202218"/>
              <a:gd name="connsiteY85" fmla="*/ 3121094 h 4338987"/>
              <a:gd name="connsiteX86" fmla="*/ 1393003 w 4202218"/>
              <a:gd name="connsiteY86" fmla="*/ 3052514 h 4338987"/>
              <a:gd name="connsiteX87" fmla="*/ 1084393 w 4202218"/>
              <a:gd name="connsiteY87" fmla="*/ 3029654 h 4338987"/>
              <a:gd name="connsiteX88" fmla="*/ 730063 w 4202218"/>
              <a:gd name="connsiteY88" fmla="*/ 2961074 h 4338987"/>
              <a:gd name="connsiteX89" fmla="*/ 375733 w 4202218"/>
              <a:gd name="connsiteY89" fmla="*/ 3132524 h 4338987"/>
              <a:gd name="connsiteX90" fmla="*/ 421453 w 4202218"/>
              <a:gd name="connsiteY90" fmla="*/ 3029654 h 4338987"/>
              <a:gd name="connsiteX91" fmla="*/ 627193 w 4202218"/>
              <a:gd name="connsiteY91" fmla="*/ 2926784 h 4338987"/>
              <a:gd name="connsiteX92" fmla="*/ 810073 w 4202218"/>
              <a:gd name="connsiteY92" fmla="*/ 2755334 h 4338987"/>
              <a:gd name="connsiteX93" fmla="*/ 1152973 w 4202218"/>
              <a:gd name="connsiteY93" fmla="*/ 2778194 h 4338987"/>
              <a:gd name="connsiteX94" fmla="*/ 1461583 w 4202218"/>
              <a:gd name="connsiteY94" fmla="*/ 2823914 h 4338987"/>
              <a:gd name="connsiteX95" fmla="*/ 1953073 w 4202218"/>
              <a:gd name="connsiteY95" fmla="*/ 2663894 h 4338987"/>
              <a:gd name="connsiteX96" fmla="*/ 1701613 w 4202218"/>
              <a:gd name="connsiteY96" fmla="*/ 2263844 h 4338987"/>
              <a:gd name="connsiteX97" fmla="*/ 1690183 w 4202218"/>
              <a:gd name="connsiteY97" fmla="*/ 1966664 h 4338987"/>
              <a:gd name="connsiteX98" fmla="*/ 1381991 w 4202218"/>
              <a:gd name="connsiteY98" fmla="*/ 1841930 h 4338987"/>
              <a:gd name="connsiteX99" fmla="*/ 1095823 w 4202218"/>
              <a:gd name="connsiteY99" fmla="*/ 1715204 h 4338987"/>
              <a:gd name="connsiteX100" fmla="*/ 746507 w 4202218"/>
              <a:gd name="connsiteY100" fmla="*/ 1626741 h 4338987"/>
              <a:gd name="connsiteX101" fmla="*/ 352873 w 4202218"/>
              <a:gd name="connsiteY101" fmla="*/ 1726634 h 4338987"/>
              <a:gd name="connsiteX102" fmla="*/ 113171 w 4202218"/>
              <a:gd name="connsiteY102" fmla="*/ 1763908 h 4338987"/>
              <a:gd name="connsiteX103" fmla="*/ 9973 w 4202218"/>
              <a:gd name="connsiteY103" fmla="*/ 1738064 h 4338987"/>
              <a:gd name="connsiteX104" fmla="*/ 348516 w 4202218"/>
              <a:gd name="connsiteY104" fmla="*/ 1644138 h 4338987"/>
              <a:gd name="connsiteX105" fmla="*/ 653097 w 4202218"/>
              <a:gd name="connsiteY105" fmla="*/ 1544246 h 4338987"/>
              <a:gd name="connsiteX106" fmla="*/ 1072963 w 4202218"/>
              <a:gd name="connsiteY106" fmla="*/ 1612334 h 4338987"/>
              <a:gd name="connsiteX107" fmla="*/ 1244413 w 4202218"/>
              <a:gd name="connsiteY107" fmla="*/ 1658054 h 4338987"/>
              <a:gd name="connsiteX108" fmla="*/ 1205766 w 4202218"/>
              <a:gd name="connsiteY108" fmla="*/ 1452314 h 4338987"/>
              <a:gd name="connsiteX109" fmla="*/ 1046313 w 4202218"/>
              <a:gd name="connsiteY109" fmla="*/ 815735 h 4338987"/>
              <a:gd name="connsiteX110" fmla="*/ 1221553 w 4202218"/>
              <a:gd name="connsiteY110" fmla="*/ 1212284 h 4338987"/>
              <a:gd name="connsiteX0" fmla="*/ 1221553 w 4202218"/>
              <a:gd name="connsiteY0" fmla="*/ 1212284 h 4338987"/>
              <a:gd name="connsiteX1" fmla="*/ 1343911 w 4202218"/>
              <a:gd name="connsiteY1" fmla="*/ 1560154 h 4338987"/>
              <a:gd name="connsiteX2" fmla="*/ 1553023 w 4202218"/>
              <a:gd name="connsiteY2" fmla="*/ 1658054 h 4338987"/>
              <a:gd name="connsiteX3" fmla="*/ 1907353 w 4202218"/>
              <a:gd name="connsiteY3" fmla="*/ 1680914 h 4338987"/>
              <a:gd name="connsiteX4" fmla="*/ 2021653 w 4202218"/>
              <a:gd name="connsiteY4" fmla="*/ 1543754 h 4338987"/>
              <a:gd name="connsiteX5" fmla="*/ 2124523 w 4202218"/>
              <a:gd name="connsiteY5" fmla="*/ 1292294 h 4338987"/>
              <a:gd name="connsiteX6" fmla="*/ 2124523 w 4202218"/>
              <a:gd name="connsiteY6" fmla="*/ 1120844 h 4338987"/>
              <a:gd name="connsiteX7" fmla="*/ 2068029 w 4202218"/>
              <a:gd name="connsiteY7" fmla="*/ 825651 h 4338987"/>
              <a:gd name="connsiteX8" fmla="*/ 2078803 w 4202218"/>
              <a:gd name="connsiteY8" fmla="*/ 777944 h 4338987"/>
              <a:gd name="connsiteX9" fmla="*/ 2170243 w 4202218"/>
              <a:gd name="connsiteY9" fmla="*/ 1086554 h 4338987"/>
              <a:gd name="connsiteX10" fmla="*/ 2215963 w 4202218"/>
              <a:gd name="connsiteY10" fmla="*/ 1269434 h 4338987"/>
              <a:gd name="connsiteX11" fmla="*/ 2284543 w 4202218"/>
              <a:gd name="connsiteY11" fmla="*/ 1303724 h 4338987"/>
              <a:gd name="connsiteX12" fmla="*/ 2330263 w 4202218"/>
              <a:gd name="connsiteY12" fmla="*/ 1166564 h 4338987"/>
              <a:gd name="connsiteX13" fmla="*/ 2467423 w 4202218"/>
              <a:gd name="connsiteY13" fmla="*/ 880814 h 4338987"/>
              <a:gd name="connsiteX14" fmla="*/ 2558863 w 4202218"/>
              <a:gd name="connsiteY14" fmla="*/ 640784 h 4338987"/>
              <a:gd name="connsiteX15" fmla="*/ 2616013 w 4202218"/>
              <a:gd name="connsiteY15" fmla="*/ 537914 h 4338987"/>
              <a:gd name="connsiteX16" fmla="*/ 2558863 w 4202218"/>
              <a:gd name="connsiteY16" fmla="*/ 789374 h 4338987"/>
              <a:gd name="connsiteX17" fmla="*/ 2444563 w 4202218"/>
              <a:gd name="connsiteY17" fmla="*/ 1097984 h 4338987"/>
              <a:gd name="connsiteX18" fmla="*/ 2375983 w 4202218"/>
              <a:gd name="connsiteY18" fmla="*/ 1406594 h 4338987"/>
              <a:gd name="connsiteX19" fmla="*/ 2558863 w 4202218"/>
              <a:gd name="connsiteY19" fmla="*/ 1578044 h 4338987"/>
              <a:gd name="connsiteX20" fmla="*/ 2878903 w 4202218"/>
              <a:gd name="connsiteY20" fmla="*/ 1658054 h 4338987"/>
              <a:gd name="connsiteX21" fmla="*/ 3187513 w 4202218"/>
              <a:gd name="connsiteY21" fmla="*/ 1658054 h 4338987"/>
              <a:gd name="connsiteX22" fmla="*/ 3370393 w 4202218"/>
              <a:gd name="connsiteY22" fmla="*/ 1566614 h 4338987"/>
              <a:gd name="connsiteX23" fmla="*/ 3473263 w 4202218"/>
              <a:gd name="connsiteY23" fmla="*/ 1372304 h 4338987"/>
              <a:gd name="connsiteX24" fmla="*/ 3461833 w 4202218"/>
              <a:gd name="connsiteY24" fmla="*/ 1097984 h 4338987"/>
              <a:gd name="connsiteX25" fmla="*/ 3450403 w 4202218"/>
              <a:gd name="connsiteY25" fmla="*/ 777944 h 4338987"/>
              <a:gd name="connsiteX26" fmla="*/ 3759013 w 4202218"/>
              <a:gd name="connsiteY26" fmla="*/ 572204 h 4338987"/>
              <a:gd name="connsiteX27" fmla="*/ 3999043 w 4202218"/>
              <a:gd name="connsiteY27" fmla="*/ 92144 h 4338987"/>
              <a:gd name="connsiteX28" fmla="*/ 4033333 w 4202218"/>
              <a:gd name="connsiteY28" fmla="*/ 12134 h 4338987"/>
              <a:gd name="connsiteX29" fmla="*/ 4010473 w 4202218"/>
              <a:gd name="connsiteY29" fmla="*/ 252164 h 4338987"/>
              <a:gd name="connsiteX30" fmla="*/ 3827593 w 4202218"/>
              <a:gd name="connsiteY30" fmla="*/ 652214 h 4338987"/>
              <a:gd name="connsiteX31" fmla="*/ 3644713 w 4202218"/>
              <a:gd name="connsiteY31" fmla="*/ 789374 h 4338987"/>
              <a:gd name="connsiteX32" fmla="*/ 3563719 w 4202218"/>
              <a:gd name="connsiteY32" fmla="*/ 977218 h 4338987"/>
              <a:gd name="connsiteX33" fmla="*/ 3861883 w 4202218"/>
              <a:gd name="connsiteY33" fmla="*/ 846524 h 4338987"/>
              <a:gd name="connsiteX34" fmla="*/ 4193353 w 4202218"/>
              <a:gd name="connsiteY34" fmla="*/ 720794 h 4338987"/>
              <a:gd name="connsiteX35" fmla="*/ 4079053 w 4202218"/>
              <a:gd name="connsiteY35" fmla="*/ 892244 h 4338987"/>
              <a:gd name="connsiteX36" fmla="*/ 3781873 w 4202218"/>
              <a:gd name="connsiteY36" fmla="*/ 937964 h 4338987"/>
              <a:gd name="connsiteX37" fmla="*/ 3658531 w 4202218"/>
              <a:gd name="connsiteY37" fmla="*/ 1093504 h 4338987"/>
              <a:gd name="connsiteX38" fmla="*/ 3656143 w 4202218"/>
              <a:gd name="connsiteY38" fmla="*/ 1235144 h 4338987"/>
              <a:gd name="connsiteX39" fmla="*/ 3621853 w 4202218"/>
              <a:gd name="connsiteY39" fmla="*/ 1532324 h 4338987"/>
              <a:gd name="connsiteX40" fmla="*/ 3461833 w 4202218"/>
              <a:gd name="connsiteY40" fmla="*/ 1726634 h 4338987"/>
              <a:gd name="connsiteX41" fmla="*/ 3278953 w 4202218"/>
              <a:gd name="connsiteY41" fmla="*/ 2035244 h 4338987"/>
              <a:gd name="connsiteX42" fmla="*/ 3233233 w 4202218"/>
              <a:gd name="connsiteY42" fmla="*/ 2309564 h 4338987"/>
              <a:gd name="connsiteX43" fmla="*/ 3404683 w 4202218"/>
              <a:gd name="connsiteY43" fmla="*/ 2458154 h 4338987"/>
              <a:gd name="connsiteX44" fmla="*/ 3759013 w 4202218"/>
              <a:gd name="connsiteY44" fmla="*/ 2663894 h 4338987"/>
              <a:gd name="connsiteX45" fmla="*/ 4079053 w 4202218"/>
              <a:gd name="connsiteY45" fmla="*/ 2778194 h 4338987"/>
              <a:gd name="connsiteX46" fmla="*/ 4079053 w 4202218"/>
              <a:gd name="connsiteY46" fmla="*/ 2881064 h 4338987"/>
              <a:gd name="connsiteX47" fmla="*/ 3770443 w 4202218"/>
              <a:gd name="connsiteY47" fmla="*/ 2869634 h 4338987"/>
              <a:gd name="connsiteX48" fmla="*/ 3404683 w 4202218"/>
              <a:gd name="connsiteY48" fmla="*/ 2732474 h 4338987"/>
              <a:gd name="connsiteX49" fmla="*/ 3084643 w 4202218"/>
              <a:gd name="connsiteY49" fmla="*/ 2663894 h 4338987"/>
              <a:gd name="connsiteX50" fmla="*/ 2958913 w 4202218"/>
              <a:gd name="connsiteY50" fmla="*/ 2698184 h 4338987"/>
              <a:gd name="connsiteX51" fmla="*/ 2821753 w 4202218"/>
              <a:gd name="connsiteY51" fmla="*/ 2823914 h 4338987"/>
              <a:gd name="connsiteX52" fmla="*/ 2764603 w 4202218"/>
              <a:gd name="connsiteY52" fmla="*/ 2995364 h 4338987"/>
              <a:gd name="connsiteX53" fmla="*/ 2970343 w 4202218"/>
              <a:gd name="connsiteY53" fmla="*/ 3132524 h 4338987"/>
              <a:gd name="connsiteX54" fmla="*/ 3176083 w 4202218"/>
              <a:gd name="connsiteY54" fmla="*/ 3269684 h 4338987"/>
              <a:gd name="connsiteX55" fmla="*/ 3347533 w 4202218"/>
              <a:gd name="connsiteY55" fmla="*/ 3303974 h 4338987"/>
              <a:gd name="connsiteX56" fmla="*/ 3267523 w 4202218"/>
              <a:gd name="connsiteY56" fmla="*/ 3395414 h 4338987"/>
              <a:gd name="connsiteX57" fmla="*/ 3004633 w 4202218"/>
              <a:gd name="connsiteY57" fmla="*/ 3303974 h 4338987"/>
              <a:gd name="connsiteX58" fmla="*/ 2753173 w 4202218"/>
              <a:gd name="connsiteY58" fmla="*/ 3189674 h 4338987"/>
              <a:gd name="connsiteX59" fmla="*/ 2638873 w 4202218"/>
              <a:gd name="connsiteY59" fmla="*/ 3098234 h 4338987"/>
              <a:gd name="connsiteX60" fmla="*/ 2570293 w 4202218"/>
              <a:gd name="connsiteY60" fmla="*/ 3109664 h 4338987"/>
              <a:gd name="connsiteX61" fmla="*/ 2558863 w 4202218"/>
              <a:gd name="connsiteY61" fmla="*/ 3326834 h 4338987"/>
              <a:gd name="connsiteX62" fmla="*/ 2673163 w 4202218"/>
              <a:gd name="connsiteY62" fmla="*/ 3555434 h 4338987"/>
              <a:gd name="connsiteX63" fmla="*/ 2730313 w 4202218"/>
              <a:gd name="connsiteY63" fmla="*/ 4024064 h 4338987"/>
              <a:gd name="connsiteX64" fmla="*/ 2696023 w 4202218"/>
              <a:gd name="connsiteY64" fmla="*/ 4184084 h 4338987"/>
              <a:gd name="connsiteX65" fmla="*/ 2536003 w 4202218"/>
              <a:gd name="connsiteY65" fmla="*/ 4138364 h 4338987"/>
              <a:gd name="connsiteX66" fmla="*/ 2536003 w 4202218"/>
              <a:gd name="connsiteY66" fmla="*/ 3909764 h 4338987"/>
              <a:gd name="connsiteX67" fmla="*/ 2433133 w 4202218"/>
              <a:gd name="connsiteY67" fmla="*/ 3566864 h 4338987"/>
              <a:gd name="connsiteX68" fmla="*/ 2307403 w 4202218"/>
              <a:gd name="connsiteY68" fmla="*/ 3166814 h 4338987"/>
              <a:gd name="connsiteX69" fmla="*/ 2261683 w 4202218"/>
              <a:gd name="connsiteY69" fmla="*/ 3063944 h 4338987"/>
              <a:gd name="connsiteX70" fmla="*/ 2078803 w 4202218"/>
              <a:gd name="connsiteY70" fmla="*/ 2949644 h 4338987"/>
              <a:gd name="connsiteX71" fmla="*/ 1850203 w 4202218"/>
              <a:gd name="connsiteY71" fmla="*/ 3029654 h 4338987"/>
              <a:gd name="connsiteX72" fmla="*/ 1415863 w 4202218"/>
              <a:gd name="connsiteY72" fmla="*/ 3361124 h 4338987"/>
              <a:gd name="connsiteX73" fmla="*/ 1381573 w 4202218"/>
              <a:gd name="connsiteY73" fmla="*/ 3681164 h 4338987"/>
              <a:gd name="connsiteX74" fmla="*/ 1381573 w 4202218"/>
              <a:gd name="connsiteY74" fmla="*/ 3989774 h 4338987"/>
              <a:gd name="connsiteX75" fmla="*/ 1290133 w 4202218"/>
              <a:gd name="connsiteY75" fmla="*/ 4309814 h 4338987"/>
              <a:gd name="connsiteX76" fmla="*/ 1198693 w 4202218"/>
              <a:gd name="connsiteY76" fmla="*/ 4298384 h 4338987"/>
              <a:gd name="connsiteX77" fmla="*/ 1187263 w 4202218"/>
              <a:gd name="connsiteY77" fmla="*/ 4081214 h 4338987"/>
              <a:gd name="connsiteX78" fmla="*/ 1198693 w 4202218"/>
              <a:gd name="connsiteY78" fmla="*/ 3909764 h 4338987"/>
              <a:gd name="connsiteX79" fmla="*/ 970093 w 4202218"/>
              <a:gd name="connsiteY79" fmla="*/ 3989774 h 4338987"/>
              <a:gd name="connsiteX80" fmla="*/ 718633 w 4202218"/>
              <a:gd name="connsiteY80" fmla="*/ 4069784 h 4338987"/>
              <a:gd name="connsiteX81" fmla="*/ 741493 w 4202218"/>
              <a:gd name="connsiteY81" fmla="*/ 3955484 h 4338987"/>
              <a:gd name="connsiteX82" fmla="*/ 1130113 w 4202218"/>
              <a:gd name="connsiteY82" fmla="*/ 3795464 h 4338987"/>
              <a:gd name="connsiteX83" fmla="*/ 1278703 w 4202218"/>
              <a:gd name="connsiteY83" fmla="*/ 3726884 h 4338987"/>
              <a:gd name="connsiteX84" fmla="*/ 1221553 w 4202218"/>
              <a:gd name="connsiteY84" fmla="*/ 3372554 h 4338987"/>
              <a:gd name="connsiteX85" fmla="*/ 1324423 w 4202218"/>
              <a:gd name="connsiteY85" fmla="*/ 3121094 h 4338987"/>
              <a:gd name="connsiteX86" fmla="*/ 1393003 w 4202218"/>
              <a:gd name="connsiteY86" fmla="*/ 3052514 h 4338987"/>
              <a:gd name="connsiteX87" fmla="*/ 1084393 w 4202218"/>
              <a:gd name="connsiteY87" fmla="*/ 3029654 h 4338987"/>
              <a:gd name="connsiteX88" fmla="*/ 730063 w 4202218"/>
              <a:gd name="connsiteY88" fmla="*/ 2961074 h 4338987"/>
              <a:gd name="connsiteX89" fmla="*/ 375733 w 4202218"/>
              <a:gd name="connsiteY89" fmla="*/ 3132524 h 4338987"/>
              <a:gd name="connsiteX90" fmla="*/ 421453 w 4202218"/>
              <a:gd name="connsiteY90" fmla="*/ 3029654 h 4338987"/>
              <a:gd name="connsiteX91" fmla="*/ 627193 w 4202218"/>
              <a:gd name="connsiteY91" fmla="*/ 2926784 h 4338987"/>
              <a:gd name="connsiteX92" fmla="*/ 810073 w 4202218"/>
              <a:gd name="connsiteY92" fmla="*/ 2755334 h 4338987"/>
              <a:gd name="connsiteX93" fmla="*/ 1152973 w 4202218"/>
              <a:gd name="connsiteY93" fmla="*/ 2778194 h 4338987"/>
              <a:gd name="connsiteX94" fmla="*/ 1461583 w 4202218"/>
              <a:gd name="connsiteY94" fmla="*/ 2823914 h 4338987"/>
              <a:gd name="connsiteX95" fmla="*/ 1953073 w 4202218"/>
              <a:gd name="connsiteY95" fmla="*/ 2663894 h 4338987"/>
              <a:gd name="connsiteX96" fmla="*/ 1701613 w 4202218"/>
              <a:gd name="connsiteY96" fmla="*/ 2263844 h 4338987"/>
              <a:gd name="connsiteX97" fmla="*/ 1690183 w 4202218"/>
              <a:gd name="connsiteY97" fmla="*/ 1966664 h 4338987"/>
              <a:gd name="connsiteX98" fmla="*/ 1381991 w 4202218"/>
              <a:gd name="connsiteY98" fmla="*/ 1841930 h 4338987"/>
              <a:gd name="connsiteX99" fmla="*/ 1095823 w 4202218"/>
              <a:gd name="connsiteY99" fmla="*/ 1715204 h 4338987"/>
              <a:gd name="connsiteX100" fmla="*/ 746507 w 4202218"/>
              <a:gd name="connsiteY100" fmla="*/ 1626741 h 4338987"/>
              <a:gd name="connsiteX101" fmla="*/ 352873 w 4202218"/>
              <a:gd name="connsiteY101" fmla="*/ 1726634 h 4338987"/>
              <a:gd name="connsiteX102" fmla="*/ 113171 w 4202218"/>
              <a:gd name="connsiteY102" fmla="*/ 1763908 h 4338987"/>
              <a:gd name="connsiteX103" fmla="*/ 9973 w 4202218"/>
              <a:gd name="connsiteY103" fmla="*/ 1738064 h 4338987"/>
              <a:gd name="connsiteX104" fmla="*/ 348516 w 4202218"/>
              <a:gd name="connsiteY104" fmla="*/ 1644138 h 4338987"/>
              <a:gd name="connsiteX105" fmla="*/ 653097 w 4202218"/>
              <a:gd name="connsiteY105" fmla="*/ 1544246 h 4338987"/>
              <a:gd name="connsiteX106" fmla="*/ 1072963 w 4202218"/>
              <a:gd name="connsiteY106" fmla="*/ 1612334 h 4338987"/>
              <a:gd name="connsiteX107" fmla="*/ 1244413 w 4202218"/>
              <a:gd name="connsiteY107" fmla="*/ 1658054 h 4338987"/>
              <a:gd name="connsiteX108" fmla="*/ 1205766 w 4202218"/>
              <a:gd name="connsiteY108" fmla="*/ 1452314 h 4338987"/>
              <a:gd name="connsiteX109" fmla="*/ 1046313 w 4202218"/>
              <a:gd name="connsiteY109" fmla="*/ 815735 h 4338987"/>
              <a:gd name="connsiteX110" fmla="*/ 1221553 w 4202218"/>
              <a:gd name="connsiteY110" fmla="*/ 1212284 h 4338987"/>
              <a:gd name="connsiteX0" fmla="*/ 1221553 w 4201796"/>
              <a:gd name="connsiteY0" fmla="*/ 1212284 h 4338987"/>
              <a:gd name="connsiteX1" fmla="*/ 1343911 w 4201796"/>
              <a:gd name="connsiteY1" fmla="*/ 1560154 h 4338987"/>
              <a:gd name="connsiteX2" fmla="*/ 1553023 w 4201796"/>
              <a:gd name="connsiteY2" fmla="*/ 1658054 h 4338987"/>
              <a:gd name="connsiteX3" fmla="*/ 1907353 w 4201796"/>
              <a:gd name="connsiteY3" fmla="*/ 1680914 h 4338987"/>
              <a:gd name="connsiteX4" fmla="*/ 2021653 w 4201796"/>
              <a:gd name="connsiteY4" fmla="*/ 1543754 h 4338987"/>
              <a:gd name="connsiteX5" fmla="*/ 2124523 w 4201796"/>
              <a:gd name="connsiteY5" fmla="*/ 1292294 h 4338987"/>
              <a:gd name="connsiteX6" fmla="*/ 2124523 w 4201796"/>
              <a:gd name="connsiteY6" fmla="*/ 1120844 h 4338987"/>
              <a:gd name="connsiteX7" fmla="*/ 2068029 w 4201796"/>
              <a:gd name="connsiteY7" fmla="*/ 825651 h 4338987"/>
              <a:gd name="connsiteX8" fmla="*/ 2078803 w 4201796"/>
              <a:gd name="connsiteY8" fmla="*/ 777944 h 4338987"/>
              <a:gd name="connsiteX9" fmla="*/ 2170243 w 4201796"/>
              <a:gd name="connsiteY9" fmla="*/ 1086554 h 4338987"/>
              <a:gd name="connsiteX10" fmla="*/ 2215963 w 4201796"/>
              <a:gd name="connsiteY10" fmla="*/ 1269434 h 4338987"/>
              <a:gd name="connsiteX11" fmla="*/ 2284543 w 4201796"/>
              <a:gd name="connsiteY11" fmla="*/ 1303724 h 4338987"/>
              <a:gd name="connsiteX12" fmla="*/ 2330263 w 4201796"/>
              <a:gd name="connsiteY12" fmla="*/ 1166564 h 4338987"/>
              <a:gd name="connsiteX13" fmla="*/ 2467423 w 4201796"/>
              <a:gd name="connsiteY13" fmla="*/ 880814 h 4338987"/>
              <a:gd name="connsiteX14" fmla="*/ 2558863 w 4201796"/>
              <a:gd name="connsiteY14" fmla="*/ 640784 h 4338987"/>
              <a:gd name="connsiteX15" fmla="*/ 2616013 w 4201796"/>
              <a:gd name="connsiteY15" fmla="*/ 537914 h 4338987"/>
              <a:gd name="connsiteX16" fmla="*/ 2558863 w 4201796"/>
              <a:gd name="connsiteY16" fmla="*/ 789374 h 4338987"/>
              <a:gd name="connsiteX17" fmla="*/ 2444563 w 4201796"/>
              <a:gd name="connsiteY17" fmla="*/ 1097984 h 4338987"/>
              <a:gd name="connsiteX18" fmla="*/ 2375983 w 4201796"/>
              <a:gd name="connsiteY18" fmla="*/ 1406594 h 4338987"/>
              <a:gd name="connsiteX19" fmla="*/ 2558863 w 4201796"/>
              <a:gd name="connsiteY19" fmla="*/ 1578044 h 4338987"/>
              <a:gd name="connsiteX20" fmla="*/ 2878903 w 4201796"/>
              <a:gd name="connsiteY20" fmla="*/ 1658054 h 4338987"/>
              <a:gd name="connsiteX21" fmla="*/ 3187513 w 4201796"/>
              <a:gd name="connsiteY21" fmla="*/ 1658054 h 4338987"/>
              <a:gd name="connsiteX22" fmla="*/ 3370393 w 4201796"/>
              <a:gd name="connsiteY22" fmla="*/ 1566614 h 4338987"/>
              <a:gd name="connsiteX23" fmla="*/ 3473263 w 4201796"/>
              <a:gd name="connsiteY23" fmla="*/ 1372304 h 4338987"/>
              <a:gd name="connsiteX24" fmla="*/ 3461833 w 4201796"/>
              <a:gd name="connsiteY24" fmla="*/ 1097984 h 4338987"/>
              <a:gd name="connsiteX25" fmla="*/ 3450403 w 4201796"/>
              <a:gd name="connsiteY25" fmla="*/ 777944 h 4338987"/>
              <a:gd name="connsiteX26" fmla="*/ 3759013 w 4201796"/>
              <a:gd name="connsiteY26" fmla="*/ 572204 h 4338987"/>
              <a:gd name="connsiteX27" fmla="*/ 3999043 w 4201796"/>
              <a:gd name="connsiteY27" fmla="*/ 92144 h 4338987"/>
              <a:gd name="connsiteX28" fmla="*/ 4033333 w 4201796"/>
              <a:gd name="connsiteY28" fmla="*/ 12134 h 4338987"/>
              <a:gd name="connsiteX29" fmla="*/ 4010473 w 4201796"/>
              <a:gd name="connsiteY29" fmla="*/ 252164 h 4338987"/>
              <a:gd name="connsiteX30" fmla="*/ 3827593 w 4201796"/>
              <a:gd name="connsiteY30" fmla="*/ 652214 h 4338987"/>
              <a:gd name="connsiteX31" fmla="*/ 3644713 w 4201796"/>
              <a:gd name="connsiteY31" fmla="*/ 789374 h 4338987"/>
              <a:gd name="connsiteX32" fmla="*/ 3563719 w 4201796"/>
              <a:gd name="connsiteY32" fmla="*/ 977218 h 4338987"/>
              <a:gd name="connsiteX33" fmla="*/ 3861883 w 4201796"/>
              <a:gd name="connsiteY33" fmla="*/ 846524 h 4338987"/>
              <a:gd name="connsiteX34" fmla="*/ 4193353 w 4201796"/>
              <a:gd name="connsiteY34" fmla="*/ 720794 h 4338987"/>
              <a:gd name="connsiteX35" fmla="*/ 4079053 w 4201796"/>
              <a:gd name="connsiteY35" fmla="*/ 892244 h 4338987"/>
              <a:gd name="connsiteX36" fmla="*/ 3818880 w 4201796"/>
              <a:gd name="connsiteY36" fmla="*/ 991631 h 4338987"/>
              <a:gd name="connsiteX37" fmla="*/ 3658531 w 4201796"/>
              <a:gd name="connsiteY37" fmla="*/ 1093504 h 4338987"/>
              <a:gd name="connsiteX38" fmla="*/ 3656143 w 4201796"/>
              <a:gd name="connsiteY38" fmla="*/ 1235144 h 4338987"/>
              <a:gd name="connsiteX39" fmla="*/ 3621853 w 4201796"/>
              <a:gd name="connsiteY39" fmla="*/ 1532324 h 4338987"/>
              <a:gd name="connsiteX40" fmla="*/ 3461833 w 4201796"/>
              <a:gd name="connsiteY40" fmla="*/ 1726634 h 4338987"/>
              <a:gd name="connsiteX41" fmla="*/ 3278953 w 4201796"/>
              <a:gd name="connsiteY41" fmla="*/ 2035244 h 4338987"/>
              <a:gd name="connsiteX42" fmla="*/ 3233233 w 4201796"/>
              <a:gd name="connsiteY42" fmla="*/ 2309564 h 4338987"/>
              <a:gd name="connsiteX43" fmla="*/ 3404683 w 4201796"/>
              <a:gd name="connsiteY43" fmla="*/ 2458154 h 4338987"/>
              <a:gd name="connsiteX44" fmla="*/ 3759013 w 4201796"/>
              <a:gd name="connsiteY44" fmla="*/ 2663894 h 4338987"/>
              <a:gd name="connsiteX45" fmla="*/ 4079053 w 4201796"/>
              <a:gd name="connsiteY45" fmla="*/ 2778194 h 4338987"/>
              <a:gd name="connsiteX46" fmla="*/ 4079053 w 4201796"/>
              <a:gd name="connsiteY46" fmla="*/ 2881064 h 4338987"/>
              <a:gd name="connsiteX47" fmla="*/ 3770443 w 4201796"/>
              <a:gd name="connsiteY47" fmla="*/ 2869634 h 4338987"/>
              <a:gd name="connsiteX48" fmla="*/ 3404683 w 4201796"/>
              <a:gd name="connsiteY48" fmla="*/ 2732474 h 4338987"/>
              <a:gd name="connsiteX49" fmla="*/ 3084643 w 4201796"/>
              <a:gd name="connsiteY49" fmla="*/ 2663894 h 4338987"/>
              <a:gd name="connsiteX50" fmla="*/ 2958913 w 4201796"/>
              <a:gd name="connsiteY50" fmla="*/ 2698184 h 4338987"/>
              <a:gd name="connsiteX51" fmla="*/ 2821753 w 4201796"/>
              <a:gd name="connsiteY51" fmla="*/ 2823914 h 4338987"/>
              <a:gd name="connsiteX52" fmla="*/ 2764603 w 4201796"/>
              <a:gd name="connsiteY52" fmla="*/ 2995364 h 4338987"/>
              <a:gd name="connsiteX53" fmla="*/ 2970343 w 4201796"/>
              <a:gd name="connsiteY53" fmla="*/ 3132524 h 4338987"/>
              <a:gd name="connsiteX54" fmla="*/ 3176083 w 4201796"/>
              <a:gd name="connsiteY54" fmla="*/ 3269684 h 4338987"/>
              <a:gd name="connsiteX55" fmla="*/ 3347533 w 4201796"/>
              <a:gd name="connsiteY55" fmla="*/ 3303974 h 4338987"/>
              <a:gd name="connsiteX56" fmla="*/ 3267523 w 4201796"/>
              <a:gd name="connsiteY56" fmla="*/ 3395414 h 4338987"/>
              <a:gd name="connsiteX57" fmla="*/ 3004633 w 4201796"/>
              <a:gd name="connsiteY57" fmla="*/ 3303974 h 4338987"/>
              <a:gd name="connsiteX58" fmla="*/ 2753173 w 4201796"/>
              <a:gd name="connsiteY58" fmla="*/ 3189674 h 4338987"/>
              <a:gd name="connsiteX59" fmla="*/ 2638873 w 4201796"/>
              <a:gd name="connsiteY59" fmla="*/ 3098234 h 4338987"/>
              <a:gd name="connsiteX60" fmla="*/ 2570293 w 4201796"/>
              <a:gd name="connsiteY60" fmla="*/ 3109664 h 4338987"/>
              <a:gd name="connsiteX61" fmla="*/ 2558863 w 4201796"/>
              <a:gd name="connsiteY61" fmla="*/ 3326834 h 4338987"/>
              <a:gd name="connsiteX62" fmla="*/ 2673163 w 4201796"/>
              <a:gd name="connsiteY62" fmla="*/ 3555434 h 4338987"/>
              <a:gd name="connsiteX63" fmla="*/ 2730313 w 4201796"/>
              <a:gd name="connsiteY63" fmla="*/ 4024064 h 4338987"/>
              <a:gd name="connsiteX64" fmla="*/ 2696023 w 4201796"/>
              <a:gd name="connsiteY64" fmla="*/ 4184084 h 4338987"/>
              <a:gd name="connsiteX65" fmla="*/ 2536003 w 4201796"/>
              <a:gd name="connsiteY65" fmla="*/ 4138364 h 4338987"/>
              <a:gd name="connsiteX66" fmla="*/ 2536003 w 4201796"/>
              <a:gd name="connsiteY66" fmla="*/ 3909764 h 4338987"/>
              <a:gd name="connsiteX67" fmla="*/ 2433133 w 4201796"/>
              <a:gd name="connsiteY67" fmla="*/ 3566864 h 4338987"/>
              <a:gd name="connsiteX68" fmla="*/ 2307403 w 4201796"/>
              <a:gd name="connsiteY68" fmla="*/ 3166814 h 4338987"/>
              <a:gd name="connsiteX69" fmla="*/ 2261683 w 4201796"/>
              <a:gd name="connsiteY69" fmla="*/ 3063944 h 4338987"/>
              <a:gd name="connsiteX70" fmla="*/ 2078803 w 4201796"/>
              <a:gd name="connsiteY70" fmla="*/ 2949644 h 4338987"/>
              <a:gd name="connsiteX71" fmla="*/ 1850203 w 4201796"/>
              <a:gd name="connsiteY71" fmla="*/ 3029654 h 4338987"/>
              <a:gd name="connsiteX72" fmla="*/ 1415863 w 4201796"/>
              <a:gd name="connsiteY72" fmla="*/ 3361124 h 4338987"/>
              <a:gd name="connsiteX73" fmla="*/ 1381573 w 4201796"/>
              <a:gd name="connsiteY73" fmla="*/ 3681164 h 4338987"/>
              <a:gd name="connsiteX74" fmla="*/ 1381573 w 4201796"/>
              <a:gd name="connsiteY74" fmla="*/ 3989774 h 4338987"/>
              <a:gd name="connsiteX75" fmla="*/ 1290133 w 4201796"/>
              <a:gd name="connsiteY75" fmla="*/ 4309814 h 4338987"/>
              <a:gd name="connsiteX76" fmla="*/ 1198693 w 4201796"/>
              <a:gd name="connsiteY76" fmla="*/ 4298384 h 4338987"/>
              <a:gd name="connsiteX77" fmla="*/ 1187263 w 4201796"/>
              <a:gd name="connsiteY77" fmla="*/ 4081214 h 4338987"/>
              <a:gd name="connsiteX78" fmla="*/ 1198693 w 4201796"/>
              <a:gd name="connsiteY78" fmla="*/ 3909764 h 4338987"/>
              <a:gd name="connsiteX79" fmla="*/ 970093 w 4201796"/>
              <a:gd name="connsiteY79" fmla="*/ 3989774 h 4338987"/>
              <a:gd name="connsiteX80" fmla="*/ 718633 w 4201796"/>
              <a:gd name="connsiteY80" fmla="*/ 4069784 h 4338987"/>
              <a:gd name="connsiteX81" fmla="*/ 741493 w 4201796"/>
              <a:gd name="connsiteY81" fmla="*/ 3955484 h 4338987"/>
              <a:gd name="connsiteX82" fmla="*/ 1130113 w 4201796"/>
              <a:gd name="connsiteY82" fmla="*/ 3795464 h 4338987"/>
              <a:gd name="connsiteX83" fmla="*/ 1278703 w 4201796"/>
              <a:gd name="connsiteY83" fmla="*/ 3726884 h 4338987"/>
              <a:gd name="connsiteX84" fmla="*/ 1221553 w 4201796"/>
              <a:gd name="connsiteY84" fmla="*/ 3372554 h 4338987"/>
              <a:gd name="connsiteX85" fmla="*/ 1324423 w 4201796"/>
              <a:gd name="connsiteY85" fmla="*/ 3121094 h 4338987"/>
              <a:gd name="connsiteX86" fmla="*/ 1393003 w 4201796"/>
              <a:gd name="connsiteY86" fmla="*/ 3052514 h 4338987"/>
              <a:gd name="connsiteX87" fmla="*/ 1084393 w 4201796"/>
              <a:gd name="connsiteY87" fmla="*/ 3029654 h 4338987"/>
              <a:gd name="connsiteX88" fmla="*/ 730063 w 4201796"/>
              <a:gd name="connsiteY88" fmla="*/ 2961074 h 4338987"/>
              <a:gd name="connsiteX89" fmla="*/ 375733 w 4201796"/>
              <a:gd name="connsiteY89" fmla="*/ 3132524 h 4338987"/>
              <a:gd name="connsiteX90" fmla="*/ 421453 w 4201796"/>
              <a:gd name="connsiteY90" fmla="*/ 3029654 h 4338987"/>
              <a:gd name="connsiteX91" fmla="*/ 627193 w 4201796"/>
              <a:gd name="connsiteY91" fmla="*/ 2926784 h 4338987"/>
              <a:gd name="connsiteX92" fmla="*/ 810073 w 4201796"/>
              <a:gd name="connsiteY92" fmla="*/ 2755334 h 4338987"/>
              <a:gd name="connsiteX93" fmla="*/ 1152973 w 4201796"/>
              <a:gd name="connsiteY93" fmla="*/ 2778194 h 4338987"/>
              <a:gd name="connsiteX94" fmla="*/ 1461583 w 4201796"/>
              <a:gd name="connsiteY94" fmla="*/ 2823914 h 4338987"/>
              <a:gd name="connsiteX95" fmla="*/ 1953073 w 4201796"/>
              <a:gd name="connsiteY95" fmla="*/ 2663894 h 4338987"/>
              <a:gd name="connsiteX96" fmla="*/ 1701613 w 4201796"/>
              <a:gd name="connsiteY96" fmla="*/ 2263844 h 4338987"/>
              <a:gd name="connsiteX97" fmla="*/ 1690183 w 4201796"/>
              <a:gd name="connsiteY97" fmla="*/ 1966664 h 4338987"/>
              <a:gd name="connsiteX98" fmla="*/ 1381991 w 4201796"/>
              <a:gd name="connsiteY98" fmla="*/ 1841930 h 4338987"/>
              <a:gd name="connsiteX99" fmla="*/ 1095823 w 4201796"/>
              <a:gd name="connsiteY99" fmla="*/ 1715204 h 4338987"/>
              <a:gd name="connsiteX100" fmla="*/ 746507 w 4201796"/>
              <a:gd name="connsiteY100" fmla="*/ 1626741 h 4338987"/>
              <a:gd name="connsiteX101" fmla="*/ 352873 w 4201796"/>
              <a:gd name="connsiteY101" fmla="*/ 1726634 h 4338987"/>
              <a:gd name="connsiteX102" fmla="*/ 113171 w 4201796"/>
              <a:gd name="connsiteY102" fmla="*/ 1763908 h 4338987"/>
              <a:gd name="connsiteX103" fmla="*/ 9973 w 4201796"/>
              <a:gd name="connsiteY103" fmla="*/ 1738064 h 4338987"/>
              <a:gd name="connsiteX104" fmla="*/ 348516 w 4201796"/>
              <a:gd name="connsiteY104" fmla="*/ 1644138 h 4338987"/>
              <a:gd name="connsiteX105" fmla="*/ 653097 w 4201796"/>
              <a:gd name="connsiteY105" fmla="*/ 1544246 h 4338987"/>
              <a:gd name="connsiteX106" fmla="*/ 1072963 w 4201796"/>
              <a:gd name="connsiteY106" fmla="*/ 1612334 h 4338987"/>
              <a:gd name="connsiteX107" fmla="*/ 1244413 w 4201796"/>
              <a:gd name="connsiteY107" fmla="*/ 1658054 h 4338987"/>
              <a:gd name="connsiteX108" fmla="*/ 1205766 w 4201796"/>
              <a:gd name="connsiteY108" fmla="*/ 1452314 h 4338987"/>
              <a:gd name="connsiteX109" fmla="*/ 1046313 w 4201796"/>
              <a:gd name="connsiteY109" fmla="*/ 815735 h 4338987"/>
              <a:gd name="connsiteX110" fmla="*/ 1221553 w 4201796"/>
              <a:gd name="connsiteY110" fmla="*/ 1212284 h 4338987"/>
              <a:gd name="connsiteX0" fmla="*/ 1221553 w 4200104"/>
              <a:gd name="connsiteY0" fmla="*/ 1212284 h 4338987"/>
              <a:gd name="connsiteX1" fmla="*/ 1343911 w 4200104"/>
              <a:gd name="connsiteY1" fmla="*/ 1560154 h 4338987"/>
              <a:gd name="connsiteX2" fmla="*/ 1553023 w 4200104"/>
              <a:gd name="connsiteY2" fmla="*/ 1658054 h 4338987"/>
              <a:gd name="connsiteX3" fmla="*/ 1907353 w 4200104"/>
              <a:gd name="connsiteY3" fmla="*/ 1680914 h 4338987"/>
              <a:gd name="connsiteX4" fmla="*/ 2021653 w 4200104"/>
              <a:gd name="connsiteY4" fmla="*/ 1543754 h 4338987"/>
              <a:gd name="connsiteX5" fmla="*/ 2124523 w 4200104"/>
              <a:gd name="connsiteY5" fmla="*/ 1292294 h 4338987"/>
              <a:gd name="connsiteX6" fmla="*/ 2124523 w 4200104"/>
              <a:gd name="connsiteY6" fmla="*/ 1120844 h 4338987"/>
              <a:gd name="connsiteX7" fmla="*/ 2068029 w 4200104"/>
              <a:gd name="connsiteY7" fmla="*/ 825651 h 4338987"/>
              <a:gd name="connsiteX8" fmla="*/ 2078803 w 4200104"/>
              <a:gd name="connsiteY8" fmla="*/ 777944 h 4338987"/>
              <a:gd name="connsiteX9" fmla="*/ 2170243 w 4200104"/>
              <a:gd name="connsiteY9" fmla="*/ 1086554 h 4338987"/>
              <a:gd name="connsiteX10" fmla="*/ 2215963 w 4200104"/>
              <a:gd name="connsiteY10" fmla="*/ 1269434 h 4338987"/>
              <a:gd name="connsiteX11" fmla="*/ 2284543 w 4200104"/>
              <a:gd name="connsiteY11" fmla="*/ 1303724 h 4338987"/>
              <a:gd name="connsiteX12" fmla="*/ 2330263 w 4200104"/>
              <a:gd name="connsiteY12" fmla="*/ 1166564 h 4338987"/>
              <a:gd name="connsiteX13" fmla="*/ 2467423 w 4200104"/>
              <a:gd name="connsiteY13" fmla="*/ 880814 h 4338987"/>
              <a:gd name="connsiteX14" fmla="*/ 2558863 w 4200104"/>
              <a:gd name="connsiteY14" fmla="*/ 640784 h 4338987"/>
              <a:gd name="connsiteX15" fmla="*/ 2616013 w 4200104"/>
              <a:gd name="connsiteY15" fmla="*/ 537914 h 4338987"/>
              <a:gd name="connsiteX16" fmla="*/ 2558863 w 4200104"/>
              <a:gd name="connsiteY16" fmla="*/ 789374 h 4338987"/>
              <a:gd name="connsiteX17" fmla="*/ 2444563 w 4200104"/>
              <a:gd name="connsiteY17" fmla="*/ 1097984 h 4338987"/>
              <a:gd name="connsiteX18" fmla="*/ 2375983 w 4200104"/>
              <a:gd name="connsiteY18" fmla="*/ 1406594 h 4338987"/>
              <a:gd name="connsiteX19" fmla="*/ 2558863 w 4200104"/>
              <a:gd name="connsiteY19" fmla="*/ 1578044 h 4338987"/>
              <a:gd name="connsiteX20" fmla="*/ 2878903 w 4200104"/>
              <a:gd name="connsiteY20" fmla="*/ 1658054 h 4338987"/>
              <a:gd name="connsiteX21" fmla="*/ 3187513 w 4200104"/>
              <a:gd name="connsiteY21" fmla="*/ 1658054 h 4338987"/>
              <a:gd name="connsiteX22" fmla="*/ 3370393 w 4200104"/>
              <a:gd name="connsiteY22" fmla="*/ 1566614 h 4338987"/>
              <a:gd name="connsiteX23" fmla="*/ 3473263 w 4200104"/>
              <a:gd name="connsiteY23" fmla="*/ 1372304 h 4338987"/>
              <a:gd name="connsiteX24" fmla="*/ 3461833 w 4200104"/>
              <a:gd name="connsiteY24" fmla="*/ 1097984 h 4338987"/>
              <a:gd name="connsiteX25" fmla="*/ 3450403 w 4200104"/>
              <a:gd name="connsiteY25" fmla="*/ 777944 h 4338987"/>
              <a:gd name="connsiteX26" fmla="*/ 3759013 w 4200104"/>
              <a:gd name="connsiteY26" fmla="*/ 572204 h 4338987"/>
              <a:gd name="connsiteX27" fmla="*/ 3999043 w 4200104"/>
              <a:gd name="connsiteY27" fmla="*/ 92144 h 4338987"/>
              <a:gd name="connsiteX28" fmla="*/ 4033333 w 4200104"/>
              <a:gd name="connsiteY28" fmla="*/ 12134 h 4338987"/>
              <a:gd name="connsiteX29" fmla="*/ 4010473 w 4200104"/>
              <a:gd name="connsiteY29" fmla="*/ 252164 h 4338987"/>
              <a:gd name="connsiteX30" fmla="*/ 3827593 w 4200104"/>
              <a:gd name="connsiteY30" fmla="*/ 652214 h 4338987"/>
              <a:gd name="connsiteX31" fmla="*/ 3644713 w 4200104"/>
              <a:gd name="connsiteY31" fmla="*/ 789374 h 4338987"/>
              <a:gd name="connsiteX32" fmla="*/ 3563719 w 4200104"/>
              <a:gd name="connsiteY32" fmla="*/ 977218 h 4338987"/>
              <a:gd name="connsiteX33" fmla="*/ 3861883 w 4200104"/>
              <a:gd name="connsiteY33" fmla="*/ 846524 h 4338987"/>
              <a:gd name="connsiteX34" fmla="*/ 4193353 w 4200104"/>
              <a:gd name="connsiteY34" fmla="*/ 720794 h 4338987"/>
              <a:gd name="connsiteX35" fmla="*/ 4064251 w 4200104"/>
              <a:gd name="connsiteY35" fmla="*/ 847521 h 4338987"/>
              <a:gd name="connsiteX36" fmla="*/ 3818880 w 4200104"/>
              <a:gd name="connsiteY36" fmla="*/ 991631 h 4338987"/>
              <a:gd name="connsiteX37" fmla="*/ 3658531 w 4200104"/>
              <a:gd name="connsiteY37" fmla="*/ 1093504 h 4338987"/>
              <a:gd name="connsiteX38" fmla="*/ 3656143 w 4200104"/>
              <a:gd name="connsiteY38" fmla="*/ 1235144 h 4338987"/>
              <a:gd name="connsiteX39" fmla="*/ 3621853 w 4200104"/>
              <a:gd name="connsiteY39" fmla="*/ 1532324 h 4338987"/>
              <a:gd name="connsiteX40" fmla="*/ 3461833 w 4200104"/>
              <a:gd name="connsiteY40" fmla="*/ 1726634 h 4338987"/>
              <a:gd name="connsiteX41" fmla="*/ 3278953 w 4200104"/>
              <a:gd name="connsiteY41" fmla="*/ 2035244 h 4338987"/>
              <a:gd name="connsiteX42" fmla="*/ 3233233 w 4200104"/>
              <a:gd name="connsiteY42" fmla="*/ 2309564 h 4338987"/>
              <a:gd name="connsiteX43" fmla="*/ 3404683 w 4200104"/>
              <a:gd name="connsiteY43" fmla="*/ 2458154 h 4338987"/>
              <a:gd name="connsiteX44" fmla="*/ 3759013 w 4200104"/>
              <a:gd name="connsiteY44" fmla="*/ 2663894 h 4338987"/>
              <a:gd name="connsiteX45" fmla="*/ 4079053 w 4200104"/>
              <a:gd name="connsiteY45" fmla="*/ 2778194 h 4338987"/>
              <a:gd name="connsiteX46" fmla="*/ 4079053 w 4200104"/>
              <a:gd name="connsiteY46" fmla="*/ 2881064 h 4338987"/>
              <a:gd name="connsiteX47" fmla="*/ 3770443 w 4200104"/>
              <a:gd name="connsiteY47" fmla="*/ 2869634 h 4338987"/>
              <a:gd name="connsiteX48" fmla="*/ 3404683 w 4200104"/>
              <a:gd name="connsiteY48" fmla="*/ 2732474 h 4338987"/>
              <a:gd name="connsiteX49" fmla="*/ 3084643 w 4200104"/>
              <a:gd name="connsiteY49" fmla="*/ 2663894 h 4338987"/>
              <a:gd name="connsiteX50" fmla="*/ 2958913 w 4200104"/>
              <a:gd name="connsiteY50" fmla="*/ 2698184 h 4338987"/>
              <a:gd name="connsiteX51" fmla="*/ 2821753 w 4200104"/>
              <a:gd name="connsiteY51" fmla="*/ 2823914 h 4338987"/>
              <a:gd name="connsiteX52" fmla="*/ 2764603 w 4200104"/>
              <a:gd name="connsiteY52" fmla="*/ 2995364 h 4338987"/>
              <a:gd name="connsiteX53" fmla="*/ 2970343 w 4200104"/>
              <a:gd name="connsiteY53" fmla="*/ 3132524 h 4338987"/>
              <a:gd name="connsiteX54" fmla="*/ 3176083 w 4200104"/>
              <a:gd name="connsiteY54" fmla="*/ 3269684 h 4338987"/>
              <a:gd name="connsiteX55" fmla="*/ 3347533 w 4200104"/>
              <a:gd name="connsiteY55" fmla="*/ 3303974 h 4338987"/>
              <a:gd name="connsiteX56" fmla="*/ 3267523 w 4200104"/>
              <a:gd name="connsiteY56" fmla="*/ 3395414 h 4338987"/>
              <a:gd name="connsiteX57" fmla="*/ 3004633 w 4200104"/>
              <a:gd name="connsiteY57" fmla="*/ 3303974 h 4338987"/>
              <a:gd name="connsiteX58" fmla="*/ 2753173 w 4200104"/>
              <a:gd name="connsiteY58" fmla="*/ 3189674 h 4338987"/>
              <a:gd name="connsiteX59" fmla="*/ 2638873 w 4200104"/>
              <a:gd name="connsiteY59" fmla="*/ 3098234 h 4338987"/>
              <a:gd name="connsiteX60" fmla="*/ 2570293 w 4200104"/>
              <a:gd name="connsiteY60" fmla="*/ 3109664 h 4338987"/>
              <a:gd name="connsiteX61" fmla="*/ 2558863 w 4200104"/>
              <a:gd name="connsiteY61" fmla="*/ 3326834 h 4338987"/>
              <a:gd name="connsiteX62" fmla="*/ 2673163 w 4200104"/>
              <a:gd name="connsiteY62" fmla="*/ 3555434 h 4338987"/>
              <a:gd name="connsiteX63" fmla="*/ 2730313 w 4200104"/>
              <a:gd name="connsiteY63" fmla="*/ 4024064 h 4338987"/>
              <a:gd name="connsiteX64" fmla="*/ 2696023 w 4200104"/>
              <a:gd name="connsiteY64" fmla="*/ 4184084 h 4338987"/>
              <a:gd name="connsiteX65" fmla="*/ 2536003 w 4200104"/>
              <a:gd name="connsiteY65" fmla="*/ 4138364 h 4338987"/>
              <a:gd name="connsiteX66" fmla="*/ 2536003 w 4200104"/>
              <a:gd name="connsiteY66" fmla="*/ 3909764 h 4338987"/>
              <a:gd name="connsiteX67" fmla="*/ 2433133 w 4200104"/>
              <a:gd name="connsiteY67" fmla="*/ 3566864 h 4338987"/>
              <a:gd name="connsiteX68" fmla="*/ 2307403 w 4200104"/>
              <a:gd name="connsiteY68" fmla="*/ 3166814 h 4338987"/>
              <a:gd name="connsiteX69" fmla="*/ 2261683 w 4200104"/>
              <a:gd name="connsiteY69" fmla="*/ 3063944 h 4338987"/>
              <a:gd name="connsiteX70" fmla="*/ 2078803 w 4200104"/>
              <a:gd name="connsiteY70" fmla="*/ 2949644 h 4338987"/>
              <a:gd name="connsiteX71" fmla="*/ 1850203 w 4200104"/>
              <a:gd name="connsiteY71" fmla="*/ 3029654 h 4338987"/>
              <a:gd name="connsiteX72" fmla="*/ 1415863 w 4200104"/>
              <a:gd name="connsiteY72" fmla="*/ 3361124 h 4338987"/>
              <a:gd name="connsiteX73" fmla="*/ 1381573 w 4200104"/>
              <a:gd name="connsiteY73" fmla="*/ 3681164 h 4338987"/>
              <a:gd name="connsiteX74" fmla="*/ 1381573 w 4200104"/>
              <a:gd name="connsiteY74" fmla="*/ 3989774 h 4338987"/>
              <a:gd name="connsiteX75" fmla="*/ 1290133 w 4200104"/>
              <a:gd name="connsiteY75" fmla="*/ 4309814 h 4338987"/>
              <a:gd name="connsiteX76" fmla="*/ 1198693 w 4200104"/>
              <a:gd name="connsiteY76" fmla="*/ 4298384 h 4338987"/>
              <a:gd name="connsiteX77" fmla="*/ 1187263 w 4200104"/>
              <a:gd name="connsiteY77" fmla="*/ 4081214 h 4338987"/>
              <a:gd name="connsiteX78" fmla="*/ 1198693 w 4200104"/>
              <a:gd name="connsiteY78" fmla="*/ 3909764 h 4338987"/>
              <a:gd name="connsiteX79" fmla="*/ 970093 w 4200104"/>
              <a:gd name="connsiteY79" fmla="*/ 3989774 h 4338987"/>
              <a:gd name="connsiteX80" fmla="*/ 718633 w 4200104"/>
              <a:gd name="connsiteY80" fmla="*/ 4069784 h 4338987"/>
              <a:gd name="connsiteX81" fmla="*/ 741493 w 4200104"/>
              <a:gd name="connsiteY81" fmla="*/ 3955484 h 4338987"/>
              <a:gd name="connsiteX82" fmla="*/ 1130113 w 4200104"/>
              <a:gd name="connsiteY82" fmla="*/ 3795464 h 4338987"/>
              <a:gd name="connsiteX83" fmla="*/ 1278703 w 4200104"/>
              <a:gd name="connsiteY83" fmla="*/ 3726884 h 4338987"/>
              <a:gd name="connsiteX84" fmla="*/ 1221553 w 4200104"/>
              <a:gd name="connsiteY84" fmla="*/ 3372554 h 4338987"/>
              <a:gd name="connsiteX85" fmla="*/ 1324423 w 4200104"/>
              <a:gd name="connsiteY85" fmla="*/ 3121094 h 4338987"/>
              <a:gd name="connsiteX86" fmla="*/ 1393003 w 4200104"/>
              <a:gd name="connsiteY86" fmla="*/ 3052514 h 4338987"/>
              <a:gd name="connsiteX87" fmla="*/ 1084393 w 4200104"/>
              <a:gd name="connsiteY87" fmla="*/ 3029654 h 4338987"/>
              <a:gd name="connsiteX88" fmla="*/ 730063 w 4200104"/>
              <a:gd name="connsiteY88" fmla="*/ 2961074 h 4338987"/>
              <a:gd name="connsiteX89" fmla="*/ 375733 w 4200104"/>
              <a:gd name="connsiteY89" fmla="*/ 3132524 h 4338987"/>
              <a:gd name="connsiteX90" fmla="*/ 421453 w 4200104"/>
              <a:gd name="connsiteY90" fmla="*/ 3029654 h 4338987"/>
              <a:gd name="connsiteX91" fmla="*/ 627193 w 4200104"/>
              <a:gd name="connsiteY91" fmla="*/ 2926784 h 4338987"/>
              <a:gd name="connsiteX92" fmla="*/ 810073 w 4200104"/>
              <a:gd name="connsiteY92" fmla="*/ 2755334 h 4338987"/>
              <a:gd name="connsiteX93" fmla="*/ 1152973 w 4200104"/>
              <a:gd name="connsiteY93" fmla="*/ 2778194 h 4338987"/>
              <a:gd name="connsiteX94" fmla="*/ 1461583 w 4200104"/>
              <a:gd name="connsiteY94" fmla="*/ 2823914 h 4338987"/>
              <a:gd name="connsiteX95" fmla="*/ 1953073 w 4200104"/>
              <a:gd name="connsiteY95" fmla="*/ 2663894 h 4338987"/>
              <a:gd name="connsiteX96" fmla="*/ 1701613 w 4200104"/>
              <a:gd name="connsiteY96" fmla="*/ 2263844 h 4338987"/>
              <a:gd name="connsiteX97" fmla="*/ 1690183 w 4200104"/>
              <a:gd name="connsiteY97" fmla="*/ 1966664 h 4338987"/>
              <a:gd name="connsiteX98" fmla="*/ 1381991 w 4200104"/>
              <a:gd name="connsiteY98" fmla="*/ 1841930 h 4338987"/>
              <a:gd name="connsiteX99" fmla="*/ 1095823 w 4200104"/>
              <a:gd name="connsiteY99" fmla="*/ 1715204 h 4338987"/>
              <a:gd name="connsiteX100" fmla="*/ 746507 w 4200104"/>
              <a:gd name="connsiteY100" fmla="*/ 1626741 h 4338987"/>
              <a:gd name="connsiteX101" fmla="*/ 352873 w 4200104"/>
              <a:gd name="connsiteY101" fmla="*/ 1726634 h 4338987"/>
              <a:gd name="connsiteX102" fmla="*/ 113171 w 4200104"/>
              <a:gd name="connsiteY102" fmla="*/ 1763908 h 4338987"/>
              <a:gd name="connsiteX103" fmla="*/ 9973 w 4200104"/>
              <a:gd name="connsiteY103" fmla="*/ 1738064 h 4338987"/>
              <a:gd name="connsiteX104" fmla="*/ 348516 w 4200104"/>
              <a:gd name="connsiteY104" fmla="*/ 1644138 h 4338987"/>
              <a:gd name="connsiteX105" fmla="*/ 653097 w 4200104"/>
              <a:gd name="connsiteY105" fmla="*/ 1544246 h 4338987"/>
              <a:gd name="connsiteX106" fmla="*/ 1072963 w 4200104"/>
              <a:gd name="connsiteY106" fmla="*/ 1612334 h 4338987"/>
              <a:gd name="connsiteX107" fmla="*/ 1244413 w 4200104"/>
              <a:gd name="connsiteY107" fmla="*/ 1658054 h 4338987"/>
              <a:gd name="connsiteX108" fmla="*/ 1205766 w 4200104"/>
              <a:gd name="connsiteY108" fmla="*/ 1452314 h 4338987"/>
              <a:gd name="connsiteX109" fmla="*/ 1046313 w 4200104"/>
              <a:gd name="connsiteY109" fmla="*/ 815735 h 4338987"/>
              <a:gd name="connsiteX110" fmla="*/ 1221553 w 4200104"/>
              <a:gd name="connsiteY110" fmla="*/ 1212284 h 4338987"/>
              <a:gd name="connsiteX0" fmla="*/ 1221553 w 4207197"/>
              <a:gd name="connsiteY0" fmla="*/ 1212284 h 4338987"/>
              <a:gd name="connsiteX1" fmla="*/ 1343911 w 4207197"/>
              <a:gd name="connsiteY1" fmla="*/ 1560154 h 4338987"/>
              <a:gd name="connsiteX2" fmla="*/ 1553023 w 4207197"/>
              <a:gd name="connsiteY2" fmla="*/ 1658054 h 4338987"/>
              <a:gd name="connsiteX3" fmla="*/ 1907353 w 4207197"/>
              <a:gd name="connsiteY3" fmla="*/ 1680914 h 4338987"/>
              <a:gd name="connsiteX4" fmla="*/ 2021653 w 4207197"/>
              <a:gd name="connsiteY4" fmla="*/ 1543754 h 4338987"/>
              <a:gd name="connsiteX5" fmla="*/ 2124523 w 4207197"/>
              <a:gd name="connsiteY5" fmla="*/ 1292294 h 4338987"/>
              <a:gd name="connsiteX6" fmla="*/ 2124523 w 4207197"/>
              <a:gd name="connsiteY6" fmla="*/ 1120844 h 4338987"/>
              <a:gd name="connsiteX7" fmla="*/ 2068029 w 4207197"/>
              <a:gd name="connsiteY7" fmla="*/ 825651 h 4338987"/>
              <a:gd name="connsiteX8" fmla="*/ 2078803 w 4207197"/>
              <a:gd name="connsiteY8" fmla="*/ 777944 h 4338987"/>
              <a:gd name="connsiteX9" fmla="*/ 2170243 w 4207197"/>
              <a:gd name="connsiteY9" fmla="*/ 1086554 h 4338987"/>
              <a:gd name="connsiteX10" fmla="*/ 2215963 w 4207197"/>
              <a:gd name="connsiteY10" fmla="*/ 1269434 h 4338987"/>
              <a:gd name="connsiteX11" fmla="*/ 2284543 w 4207197"/>
              <a:gd name="connsiteY11" fmla="*/ 1303724 h 4338987"/>
              <a:gd name="connsiteX12" fmla="*/ 2330263 w 4207197"/>
              <a:gd name="connsiteY12" fmla="*/ 1166564 h 4338987"/>
              <a:gd name="connsiteX13" fmla="*/ 2467423 w 4207197"/>
              <a:gd name="connsiteY13" fmla="*/ 880814 h 4338987"/>
              <a:gd name="connsiteX14" fmla="*/ 2558863 w 4207197"/>
              <a:gd name="connsiteY14" fmla="*/ 640784 h 4338987"/>
              <a:gd name="connsiteX15" fmla="*/ 2616013 w 4207197"/>
              <a:gd name="connsiteY15" fmla="*/ 537914 h 4338987"/>
              <a:gd name="connsiteX16" fmla="*/ 2558863 w 4207197"/>
              <a:gd name="connsiteY16" fmla="*/ 789374 h 4338987"/>
              <a:gd name="connsiteX17" fmla="*/ 2444563 w 4207197"/>
              <a:gd name="connsiteY17" fmla="*/ 1097984 h 4338987"/>
              <a:gd name="connsiteX18" fmla="*/ 2375983 w 4207197"/>
              <a:gd name="connsiteY18" fmla="*/ 1406594 h 4338987"/>
              <a:gd name="connsiteX19" fmla="*/ 2558863 w 4207197"/>
              <a:gd name="connsiteY19" fmla="*/ 1578044 h 4338987"/>
              <a:gd name="connsiteX20" fmla="*/ 2878903 w 4207197"/>
              <a:gd name="connsiteY20" fmla="*/ 1658054 h 4338987"/>
              <a:gd name="connsiteX21" fmla="*/ 3187513 w 4207197"/>
              <a:gd name="connsiteY21" fmla="*/ 1658054 h 4338987"/>
              <a:gd name="connsiteX22" fmla="*/ 3370393 w 4207197"/>
              <a:gd name="connsiteY22" fmla="*/ 1566614 h 4338987"/>
              <a:gd name="connsiteX23" fmla="*/ 3473263 w 4207197"/>
              <a:gd name="connsiteY23" fmla="*/ 1372304 h 4338987"/>
              <a:gd name="connsiteX24" fmla="*/ 3461833 w 4207197"/>
              <a:gd name="connsiteY24" fmla="*/ 1097984 h 4338987"/>
              <a:gd name="connsiteX25" fmla="*/ 3450403 w 4207197"/>
              <a:gd name="connsiteY25" fmla="*/ 777944 h 4338987"/>
              <a:gd name="connsiteX26" fmla="*/ 3759013 w 4207197"/>
              <a:gd name="connsiteY26" fmla="*/ 572204 h 4338987"/>
              <a:gd name="connsiteX27" fmla="*/ 3999043 w 4207197"/>
              <a:gd name="connsiteY27" fmla="*/ 92144 h 4338987"/>
              <a:gd name="connsiteX28" fmla="*/ 4033333 w 4207197"/>
              <a:gd name="connsiteY28" fmla="*/ 12134 h 4338987"/>
              <a:gd name="connsiteX29" fmla="*/ 4010473 w 4207197"/>
              <a:gd name="connsiteY29" fmla="*/ 252164 h 4338987"/>
              <a:gd name="connsiteX30" fmla="*/ 3827593 w 4207197"/>
              <a:gd name="connsiteY30" fmla="*/ 652214 h 4338987"/>
              <a:gd name="connsiteX31" fmla="*/ 3644713 w 4207197"/>
              <a:gd name="connsiteY31" fmla="*/ 789374 h 4338987"/>
              <a:gd name="connsiteX32" fmla="*/ 3563719 w 4207197"/>
              <a:gd name="connsiteY32" fmla="*/ 977218 h 4338987"/>
              <a:gd name="connsiteX33" fmla="*/ 3861883 w 4207197"/>
              <a:gd name="connsiteY33" fmla="*/ 846524 h 4338987"/>
              <a:gd name="connsiteX34" fmla="*/ 4200754 w 4207197"/>
              <a:gd name="connsiteY34" fmla="*/ 774462 h 4338987"/>
              <a:gd name="connsiteX35" fmla="*/ 4064251 w 4207197"/>
              <a:gd name="connsiteY35" fmla="*/ 847521 h 4338987"/>
              <a:gd name="connsiteX36" fmla="*/ 3818880 w 4207197"/>
              <a:gd name="connsiteY36" fmla="*/ 991631 h 4338987"/>
              <a:gd name="connsiteX37" fmla="*/ 3658531 w 4207197"/>
              <a:gd name="connsiteY37" fmla="*/ 1093504 h 4338987"/>
              <a:gd name="connsiteX38" fmla="*/ 3656143 w 4207197"/>
              <a:gd name="connsiteY38" fmla="*/ 1235144 h 4338987"/>
              <a:gd name="connsiteX39" fmla="*/ 3621853 w 4207197"/>
              <a:gd name="connsiteY39" fmla="*/ 1532324 h 4338987"/>
              <a:gd name="connsiteX40" fmla="*/ 3461833 w 4207197"/>
              <a:gd name="connsiteY40" fmla="*/ 1726634 h 4338987"/>
              <a:gd name="connsiteX41" fmla="*/ 3278953 w 4207197"/>
              <a:gd name="connsiteY41" fmla="*/ 2035244 h 4338987"/>
              <a:gd name="connsiteX42" fmla="*/ 3233233 w 4207197"/>
              <a:gd name="connsiteY42" fmla="*/ 2309564 h 4338987"/>
              <a:gd name="connsiteX43" fmla="*/ 3404683 w 4207197"/>
              <a:gd name="connsiteY43" fmla="*/ 2458154 h 4338987"/>
              <a:gd name="connsiteX44" fmla="*/ 3759013 w 4207197"/>
              <a:gd name="connsiteY44" fmla="*/ 2663894 h 4338987"/>
              <a:gd name="connsiteX45" fmla="*/ 4079053 w 4207197"/>
              <a:gd name="connsiteY45" fmla="*/ 2778194 h 4338987"/>
              <a:gd name="connsiteX46" fmla="*/ 4079053 w 4207197"/>
              <a:gd name="connsiteY46" fmla="*/ 2881064 h 4338987"/>
              <a:gd name="connsiteX47" fmla="*/ 3770443 w 4207197"/>
              <a:gd name="connsiteY47" fmla="*/ 2869634 h 4338987"/>
              <a:gd name="connsiteX48" fmla="*/ 3404683 w 4207197"/>
              <a:gd name="connsiteY48" fmla="*/ 2732474 h 4338987"/>
              <a:gd name="connsiteX49" fmla="*/ 3084643 w 4207197"/>
              <a:gd name="connsiteY49" fmla="*/ 2663894 h 4338987"/>
              <a:gd name="connsiteX50" fmla="*/ 2958913 w 4207197"/>
              <a:gd name="connsiteY50" fmla="*/ 2698184 h 4338987"/>
              <a:gd name="connsiteX51" fmla="*/ 2821753 w 4207197"/>
              <a:gd name="connsiteY51" fmla="*/ 2823914 h 4338987"/>
              <a:gd name="connsiteX52" fmla="*/ 2764603 w 4207197"/>
              <a:gd name="connsiteY52" fmla="*/ 2995364 h 4338987"/>
              <a:gd name="connsiteX53" fmla="*/ 2970343 w 4207197"/>
              <a:gd name="connsiteY53" fmla="*/ 3132524 h 4338987"/>
              <a:gd name="connsiteX54" fmla="*/ 3176083 w 4207197"/>
              <a:gd name="connsiteY54" fmla="*/ 3269684 h 4338987"/>
              <a:gd name="connsiteX55" fmla="*/ 3347533 w 4207197"/>
              <a:gd name="connsiteY55" fmla="*/ 3303974 h 4338987"/>
              <a:gd name="connsiteX56" fmla="*/ 3267523 w 4207197"/>
              <a:gd name="connsiteY56" fmla="*/ 3395414 h 4338987"/>
              <a:gd name="connsiteX57" fmla="*/ 3004633 w 4207197"/>
              <a:gd name="connsiteY57" fmla="*/ 3303974 h 4338987"/>
              <a:gd name="connsiteX58" fmla="*/ 2753173 w 4207197"/>
              <a:gd name="connsiteY58" fmla="*/ 3189674 h 4338987"/>
              <a:gd name="connsiteX59" fmla="*/ 2638873 w 4207197"/>
              <a:gd name="connsiteY59" fmla="*/ 3098234 h 4338987"/>
              <a:gd name="connsiteX60" fmla="*/ 2570293 w 4207197"/>
              <a:gd name="connsiteY60" fmla="*/ 3109664 h 4338987"/>
              <a:gd name="connsiteX61" fmla="*/ 2558863 w 4207197"/>
              <a:gd name="connsiteY61" fmla="*/ 3326834 h 4338987"/>
              <a:gd name="connsiteX62" fmla="*/ 2673163 w 4207197"/>
              <a:gd name="connsiteY62" fmla="*/ 3555434 h 4338987"/>
              <a:gd name="connsiteX63" fmla="*/ 2730313 w 4207197"/>
              <a:gd name="connsiteY63" fmla="*/ 4024064 h 4338987"/>
              <a:gd name="connsiteX64" fmla="*/ 2696023 w 4207197"/>
              <a:gd name="connsiteY64" fmla="*/ 4184084 h 4338987"/>
              <a:gd name="connsiteX65" fmla="*/ 2536003 w 4207197"/>
              <a:gd name="connsiteY65" fmla="*/ 4138364 h 4338987"/>
              <a:gd name="connsiteX66" fmla="*/ 2536003 w 4207197"/>
              <a:gd name="connsiteY66" fmla="*/ 3909764 h 4338987"/>
              <a:gd name="connsiteX67" fmla="*/ 2433133 w 4207197"/>
              <a:gd name="connsiteY67" fmla="*/ 3566864 h 4338987"/>
              <a:gd name="connsiteX68" fmla="*/ 2307403 w 4207197"/>
              <a:gd name="connsiteY68" fmla="*/ 3166814 h 4338987"/>
              <a:gd name="connsiteX69" fmla="*/ 2261683 w 4207197"/>
              <a:gd name="connsiteY69" fmla="*/ 3063944 h 4338987"/>
              <a:gd name="connsiteX70" fmla="*/ 2078803 w 4207197"/>
              <a:gd name="connsiteY70" fmla="*/ 2949644 h 4338987"/>
              <a:gd name="connsiteX71" fmla="*/ 1850203 w 4207197"/>
              <a:gd name="connsiteY71" fmla="*/ 3029654 h 4338987"/>
              <a:gd name="connsiteX72" fmla="*/ 1415863 w 4207197"/>
              <a:gd name="connsiteY72" fmla="*/ 3361124 h 4338987"/>
              <a:gd name="connsiteX73" fmla="*/ 1381573 w 4207197"/>
              <a:gd name="connsiteY73" fmla="*/ 3681164 h 4338987"/>
              <a:gd name="connsiteX74" fmla="*/ 1381573 w 4207197"/>
              <a:gd name="connsiteY74" fmla="*/ 3989774 h 4338987"/>
              <a:gd name="connsiteX75" fmla="*/ 1290133 w 4207197"/>
              <a:gd name="connsiteY75" fmla="*/ 4309814 h 4338987"/>
              <a:gd name="connsiteX76" fmla="*/ 1198693 w 4207197"/>
              <a:gd name="connsiteY76" fmla="*/ 4298384 h 4338987"/>
              <a:gd name="connsiteX77" fmla="*/ 1187263 w 4207197"/>
              <a:gd name="connsiteY77" fmla="*/ 4081214 h 4338987"/>
              <a:gd name="connsiteX78" fmla="*/ 1198693 w 4207197"/>
              <a:gd name="connsiteY78" fmla="*/ 3909764 h 4338987"/>
              <a:gd name="connsiteX79" fmla="*/ 970093 w 4207197"/>
              <a:gd name="connsiteY79" fmla="*/ 3989774 h 4338987"/>
              <a:gd name="connsiteX80" fmla="*/ 718633 w 4207197"/>
              <a:gd name="connsiteY80" fmla="*/ 4069784 h 4338987"/>
              <a:gd name="connsiteX81" fmla="*/ 741493 w 4207197"/>
              <a:gd name="connsiteY81" fmla="*/ 3955484 h 4338987"/>
              <a:gd name="connsiteX82" fmla="*/ 1130113 w 4207197"/>
              <a:gd name="connsiteY82" fmla="*/ 3795464 h 4338987"/>
              <a:gd name="connsiteX83" fmla="*/ 1278703 w 4207197"/>
              <a:gd name="connsiteY83" fmla="*/ 3726884 h 4338987"/>
              <a:gd name="connsiteX84" fmla="*/ 1221553 w 4207197"/>
              <a:gd name="connsiteY84" fmla="*/ 3372554 h 4338987"/>
              <a:gd name="connsiteX85" fmla="*/ 1324423 w 4207197"/>
              <a:gd name="connsiteY85" fmla="*/ 3121094 h 4338987"/>
              <a:gd name="connsiteX86" fmla="*/ 1393003 w 4207197"/>
              <a:gd name="connsiteY86" fmla="*/ 3052514 h 4338987"/>
              <a:gd name="connsiteX87" fmla="*/ 1084393 w 4207197"/>
              <a:gd name="connsiteY87" fmla="*/ 3029654 h 4338987"/>
              <a:gd name="connsiteX88" fmla="*/ 730063 w 4207197"/>
              <a:gd name="connsiteY88" fmla="*/ 2961074 h 4338987"/>
              <a:gd name="connsiteX89" fmla="*/ 375733 w 4207197"/>
              <a:gd name="connsiteY89" fmla="*/ 3132524 h 4338987"/>
              <a:gd name="connsiteX90" fmla="*/ 421453 w 4207197"/>
              <a:gd name="connsiteY90" fmla="*/ 3029654 h 4338987"/>
              <a:gd name="connsiteX91" fmla="*/ 627193 w 4207197"/>
              <a:gd name="connsiteY91" fmla="*/ 2926784 h 4338987"/>
              <a:gd name="connsiteX92" fmla="*/ 810073 w 4207197"/>
              <a:gd name="connsiteY92" fmla="*/ 2755334 h 4338987"/>
              <a:gd name="connsiteX93" fmla="*/ 1152973 w 4207197"/>
              <a:gd name="connsiteY93" fmla="*/ 2778194 h 4338987"/>
              <a:gd name="connsiteX94" fmla="*/ 1461583 w 4207197"/>
              <a:gd name="connsiteY94" fmla="*/ 2823914 h 4338987"/>
              <a:gd name="connsiteX95" fmla="*/ 1953073 w 4207197"/>
              <a:gd name="connsiteY95" fmla="*/ 2663894 h 4338987"/>
              <a:gd name="connsiteX96" fmla="*/ 1701613 w 4207197"/>
              <a:gd name="connsiteY96" fmla="*/ 2263844 h 4338987"/>
              <a:gd name="connsiteX97" fmla="*/ 1690183 w 4207197"/>
              <a:gd name="connsiteY97" fmla="*/ 1966664 h 4338987"/>
              <a:gd name="connsiteX98" fmla="*/ 1381991 w 4207197"/>
              <a:gd name="connsiteY98" fmla="*/ 1841930 h 4338987"/>
              <a:gd name="connsiteX99" fmla="*/ 1095823 w 4207197"/>
              <a:gd name="connsiteY99" fmla="*/ 1715204 h 4338987"/>
              <a:gd name="connsiteX100" fmla="*/ 746507 w 4207197"/>
              <a:gd name="connsiteY100" fmla="*/ 1626741 h 4338987"/>
              <a:gd name="connsiteX101" fmla="*/ 352873 w 4207197"/>
              <a:gd name="connsiteY101" fmla="*/ 1726634 h 4338987"/>
              <a:gd name="connsiteX102" fmla="*/ 113171 w 4207197"/>
              <a:gd name="connsiteY102" fmla="*/ 1763908 h 4338987"/>
              <a:gd name="connsiteX103" fmla="*/ 9973 w 4207197"/>
              <a:gd name="connsiteY103" fmla="*/ 1738064 h 4338987"/>
              <a:gd name="connsiteX104" fmla="*/ 348516 w 4207197"/>
              <a:gd name="connsiteY104" fmla="*/ 1644138 h 4338987"/>
              <a:gd name="connsiteX105" fmla="*/ 653097 w 4207197"/>
              <a:gd name="connsiteY105" fmla="*/ 1544246 h 4338987"/>
              <a:gd name="connsiteX106" fmla="*/ 1072963 w 4207197"/>
              <a:gd name="connsiteY106" fmla="*/ 1612334 h 4338987"/>
              <a:gd name="connsiteX107" fmla="*/ 1244413 w 4207197"/>
              <a:gd name="connsiteY107" fmla="*/ 1658054 h 4338987"/>
              <a:gd name="connsiteX108" fmla="*/ 1205766 w 4207197"/>
              <a:gd name="connsiteY108" fmla="*/ 1452314 h 4338987"/>
              <a:gd name="connsiteX109" fmla="*/ 1046313 w 4207197"/>
              <a:gd name="connsiteY109" fmla="*/ 815735 h 4338987"/>
              <a:gd name="connsiteX110" fmla="*/ 1221553 w 4207197"/>
              <a:gd name="connsiteY110" fmla="*/ 1212284 h 4338987"/>
              <a:gd name="connsiteX0" fmla="*/ 1221553 w 4206653"/>
              <a:gd name="connsiteY0" fmla="*/ 1212284 h 4338987"/>
              <a:gd name="connsiteX1" fmla="*/ 1343911 w 4206653"/>
              <a:gd name="connsiteY1" fmla="*/ 1560154 h 4338987"/>
              <a:gd name="connsiteX2" fmla="*/ 1553023 w 4206653"/>
              <a:gd name="connsiteY2" fmla="*/ 1658054 h 4338987"/>
              <a:gd name="connsiteX3" fmla="*/ 1907353 w 4206653"/>
              <a:gd name="connsiteY3" fmla="*/ 1680914 h 4338987"/>
              <a:gd name="connsiteX4" fmla="*/ 2021653 w 4206653"/>
              <a:gd name="connsiteY4" fmla="*/ 1543754 h 4338987"/>
              <a:gd name="connsiteX5" fmla="*/ 2124523 w 4206653"/>
              <a:gd name="connsiteY5" fmla="*/ 1292294 h 4338987"/>
              <a:gd name="connsiteX6" fmla="*/ 2124523 w 4206653"/>
              <a:gd name="connsiteY6" fmla="*/ 1120844 h 4338987"/>
              <a:gd name="connsiteX7" fmla="*/ 2068029 w 4206653"/>
              <a:gd name="connsiteY7" fmla="*/ 825651 h 4338987"/>
              <a:gd name="connsiteX8" fmla="*/ 2078803 w 4206653"/>
              <a:gd name="connsiteY8" fmla="*/ 777944 h 4338987"/>
              <a:gd name="connsiteX9" fmla="*/ 2170243 w 4206653"/>
              <a:gd name="connsiteY9" fmla="*/ 1086554 h 4338987"/>
              <a:gd name="connsiteX10" fmla="*/ 2215963 w 4206653"/>
              <a:gd name="connsiteY10" fmla="*/ 1269434 h 4338987"/>
              <a:gd name="connsiteX11" fmla="*/ 2284543 w 4206653"/>
              <a:gd name="connsiteY11" fmla="*/ 1303724 h 4338987"/>
              <a:gd name="connsiteX12" fmla="*/ 2330263 w 4206653"/>
              <a:gd name="connsiteY12" fmla="*/ 1166564 h 4338987"/>
              <a:gd name="connsiteX13" fmla="*/ 2467423 w 4206653"/>
              <a:gd name="connsiteY13" fmla="*/ 880814 h 4338987"/>
              <a:gd name="connsiteX14" fmla="*/ 2558863 w 4206653"/>
              <a:gd name="connsiteY14" fmla="*/ 640784 h 4338987"/>
              <a:gd name="connsiteX15" fmla="*/ 2616013 w 4206653"/>
              <a:gd name="connsiteY15" fmla="*/ 537914 h 4338987"/>
              <a:gd name="connsiteX16" fmla="*/ 2558863 w 4206653"/>
              <a:gd name="connsiteY16" fmla="*/ 789374 h 4338987"/>
              <a:gd name="connsiteX17" fmla="*/ 2444563 w 4206653"/>
              <a:gd name="connsiteY17" fmla="*/ 1097984 h 4338987"/>
              <a:gd name="connsiteX18" fmla="*/ 2375983 w 4206653"/>
              <a:gd name="connsiteY18" fmla="*/ 1406594 h 4338987"/>
              <a:gd name="connsiteX19" fmla="*/ 2558863 w 4206653"/>
              <a:gd name="connsiteY19" fmla="*/ 1578044 h 4338987"/>
              <a:gd name="connsiteX20" fmla="*/ 2878903 w 4206653"/>
              <a:gd name="connsiteY20" fmla="*/ 1658054 h 4338987"/>
              <a:gd name="connsiteX21" fmla="*/ 3187513 w 4206653"/>
              <a:gd name="connsiteY21" fmla="*/ 1658054 h 4338987"/>
              <a:gd name="connsiteX22" fmla="*/ 3370393 w 4206653"/>
              <a:gd name="connsiteY22" fmla="*/ 1566614 h 4338987"/>
              <a:gd name="connsiteX23" fmla="*/ 3473263 w 4206653"/>
              <a:gd name="connsiteY23" fmla="*/ 1372304 h 4338987"/>
              <a:gd name="connsiteX24" fmla="*/ 3461833 w 4206653"/>
              <a:gd name="connsiteY24" fmla="*/ 1097984 h 4338987"/>
              <a:gd name="connsiteX25" fmla="*/ 3450403 w 4206653"/>
              <a:gd name="connsiteY25" fmla="*/ 777944 h 4338987"/>
              <a:gd name="connsiteX26" fmla="*/ 3759013 w 4206653"/>
              <a:gd name="connsiteY26" fmla="*/ 572204 h 4338987"/>
              <a:gd name="connsiteX27" fmla="*/ 3999043 w 4206653"/>
              <a:gd name="connsiteY27" fmla="*/ 92144 h 4338987"/>
              <a:gd name="connsiteX28" fmla="*/ 4033333 w 4206653"/>
              <a:gd name="connsiteY28" fmla="*/ 12134 h 4338987"/>
              <a:gd name="connsiteX29" fmla="*/ 4010473 w 4206653"/>
              <a:gd name="connsiteY29" fmla="*/ 252164 h 4338987"/>
              <a:gd name="connsiteX30" fmla="*/ 3827593 w 4206653"/>
              <a:gd name="connsiteY30" fmla="*/ 652214 h 4338987"/>
              <a:gd name="connsiteX31" fmla="*/ 3644713 w 4206653"/>
              <a:gd name="connsiteY31" fmla="*/ 789374 h 4338987"/>
              <a:gd name="connsiteX32" fmla="*/ 3563719 w 4206653"/>
              <a:gd name="connsiteY32" fmla="*/ 977218 h 4338987"/>
              <a:gd name="connsiteX33" fmla="*/ 3872985 w 4206653"/>
              <a:gd name="connsiteY33" fmla="*/ 882302 h 4338987"/>
              <a:gd name="connsiteX34" fmla="*/ 4200754 w 4206653"/>
              <a:gd name="connsiteY34" fmla="*/ 774462 h 4338987"/>
              <a:gd name="connsiteX35" fmla="*/ 4064251 w 4206653"/>
              <a:gd name="connsiteY35" fmla="*/ 847521 h 4338987"/>
              <a:gd name="connsiteX36" fmla="*/ 3818880 w 4206653"/>
              <a:gd name="connsiteY36" fmla="*/ 991631 h 4338987"/>
              <a:gd name="connsiteX37" fmla="*/ 3658531 w 4206653"/>
              <a:gd name="connsiteY37" fmla="*/ 1093504 h 4338987"/>
              <a:gd name="connsiteX38" fmla="*/ 3656143 w 4206653"/>
              <a:gd name="connsiteY38" fmla="*/ 1235144 h 4338987"/>
              <a:gd name="connsiteX39" fmla="*/ 3621853 w 4206653"/>
              <a:gd name="connsiteY39" fmla="*/ 1532324 h 4338987"/>
              <a:gd name="connsiteX40" fmla="*/ 3461833 w 4206653"/>
              <a:gd name="connsiteY40" fmla="*/ 1726634 h 4338987"/>
              <a:gd name="connsiteX41" fmla="*/ 3278953 w 4206653"/>
              <a:gd name="connsiteY41" fmla="*/ 2035244 h 4338987"/>
              <a:gd name="connsiteX42" fmla="*/ 3233233 w 4206653"/>
              <a:gd name="connsiteY42" fmla="*/ 2309564 h 4338987"/>
              <a:gd name="connsiteX43" fmla="*/ 3404683 w 4206653"/>
              <a:gd name="connsiteY43" fmla="*/ 2458154 h 4338987"/>
              <a:gd name="connsiteX44" fmla="*/ 3759013 w 4206653"/>
              <a:gd name="connsiteY44" fmla="*/ 2663894 h 4338987"/>
              <a:gd name="connsiteX45" fmla="*/ 4079053 w 4206653"/>
              <a:gd name="connsiteY45" fmla="*/ 2778194 h 4338987"/>
              <a:gd name="connsiteX46" fmla="*/ 4079053 w 4206653"/>
              <a:gd name="connsiteY46" fmla="*/ 2881064 h 4338987"/>
              <a:gd name="connsiteX47" fmla="*/ 3770443 w 4206653"/>
              <a:gd name="connsiteY47" fmla="*/ 2869634 h 4338987"/>
              <a:gd name="connsiteX48" fmla="*/ 3404683 w 4206653"/>
              <a:gd name="connsiteY48" fmla="*/ 2732474 h 4338987"/>
              <a:gd name="connsiteX49" fmla="*/ 3084643 w 4206653"/>
              <a:gd name="connsiteY49" fmla="*/ 2663894 h 4338987"/>
              <a:gd name="connsiteX50" fmla="*/ 2958913 w 4206653"/>
              <a:gd name="connsiteY50" fmla="*/ 2698184 h 4338987"/>
              <a:gd name="connsiteX51" fmla="*/ 2821753 w 4206653"/>
              <a:gd name="connsiteY51" fmla="*/ 2823914 h 4338987"/>
              <a:gd name="connsiteX52" fmla="*/ 2764603 w 4206653"/>
              <a:gd name="connsiteY52" fmla="*/ 2995364 h 4338987"/>
              <a:gd name="connsiteX53" fmla="*/ 2970343 w 4206653"/>
              <a:gd name="connsiteY53" fmla="*/ 3132524 h 4338987"/>
              <a:gd name="connsiteX54" fmla="*/ 3176083 w 4206653"/>
              <a:gd name="connsiteY54" fmla="*/ 3269684 h 4338987"/>
              <a:gd name="connsiteX55" fmla="*/ 3347533 w 4206653"/>
              <a:gd name="connsiteY55" fmla="*/ 3303974 h 4338987"/>
              <a:gd name="connsiteX56" fmla="*/ 3267523 w 4206653"/>
              <a:gd name="connsiteY56" fmla="*/ 3395414 h 4338987"/>
              <a:gd name="connsiteX57" fmla="*/ 3004633 w 4206653"/>
              <a:gd name="connsiteY57" fmla="*/ 3303974 h 4338987"/>
              <a:gd name="connsiteX58" fmla="*/ 2753173 w 4206653"/>
              <a:gd name="connsiteY58" fmla="*/ 3189674 h 4338987"/>
              <a:gd name="connsiteX59" fmla="*/ 2638873 w 4206653"/>
              <a:gd name="connsiteY59" fmla="*/ 3098234 h 4338987"/>
              <a:gd name="connsiteX60" fmla="*/ 2570293 w 4206653"/>
              <a:gd name="connsiteY60" fmla="*/ 3109664 h 4338987"/>
              <a:gd name="connsiteX61" fmla="*/ 2558863 w 4206653"/>
              <a:gd name="connsiteY61" fmla="*/ 3326834 h 4338987"/>
              <a:gd name="connsiteX62" fmla="*/ 2673163 w 4206653"/>
              <a:gd name="connsiteY62" fmla="*/ 3555434 h 4338987"/>
              <a:gd name="connsiteX63" fmla="*/ 2730313 w 4206653"/>
              <a:gd name="connsiteY63" fmla="*/ 4024064 h 4338987"/>
              <a:gd name="connsiteX64" fmla="*/ 2696023 w 4206653"/>
              <a:gd name="connsiteY64" fmla="*/ 4184084 h 4338987"/>
              <a:gd name="connsiteX65" fmla="*/ 2536003 w 4206653"/>
              <a:gd name="connsiteY65" fmla="*/ 4138364 h 4338987"/>
              <a:gd name="connsiteX66" fmla="*/ 2536003 w 4206653"/>
              <a:gd name="connsiteY66" fmla="*/ 3909764 h 4338987"/>
              <a:gd name="connsiteX67" fmla="*/ 2433133 w 4206653"/>
              <a:gd name="connsiteY67" fmla="*/ 3566864 h 4338987"/>
              <a:gd name="connsiteX68" fmla="*/ 2307403 w 4206653"/>
              <a:gd name="connsiteY68" fmla="*/ 3166814 h 4338987"/>
              <a:gd name="connsiteX69" fmla="*/ 2261683 w 4206653"/>
              <a:gd name="connsiteY69" fmla="*/ 3063944 h 4338987"/>
              <a:gd name="connsiteX70" fmla="*/ 2078803 w 4206653"/>
              <a:gd name="connsiteY70" fmla="*/ 2949644 h 4338987"/>
              <a:gd name="connsiteX71" fmla="*/ 1850203 w 4206653"/>
              <a:gd name="connsiteY71" fmla="*/ 3029654 h 4338987"/>
              <a:gd name="connsiteX72" fmla="*/ 1415863 w 4206653"/>
              <a:gd name="connsiteY72" fmla="*/ 3361124 h 4338987"/>
              <a:gd name="connsiteX73" fmla="*/ 1381573 w 4206653"/>
              <a:gd name="connsiteY73" fmla="*/ 3681164 h 4338987"/>
              <a:gd name="connsiteX74" fmla="*/ 1381573 w 4206653"/>
              <a:gd name="connsiteY74" fmla="*/ 3989774 h 4338987"/>
              <a:gd name="connsiteX75" fmla="*/ 1290133 w 4206653"/>
              <a:gd name="connsiteY75" fmla="*/ 4309814 h 4338987"/>
              <a:gd name="connsiteX76" fmla="*/ 1198693 w 4206653"/>
              <a:gd name="connsiteY76" fmla="*/ 4298384 h 4338987"/>
              <a:gd name="connsiteX77" fmla="*/ 1187263 w 4206653"/>
              <a:gd name="connsiteY77" fmla="*/ 4081214 h 4338987"/>
              <a:gd name="connsiteX78" fmla="*/ 1198693 w 4206653"/>
              <a:gd name="connsiteY78" fmla="*/ 3909764 h 4338987"/>
              <a:gd name="connsiteX79" fmla="*/ 970093 w 4206653"/>
              <a:gd name="connsiteY79" fmla="*/ 3989774 h 4338987"/>
              <a:gd name="connsiteX80" fmla="*/ 718633 w 4206653"/>
              <a:gd name="connsiteY80" fmla="*/ 4069784 h 4338987"/>
              <a:gd name="connsiteX81" fmla="*/ 741493 w 4206653"/>
              <a:gd name="connsiteY81" fmla="*/ 3955484 h 4338987"/>
              <a:gd name="connsiteX82" fmla="*/ 1130113 w 4206653"/>
              <a:gd name="connsiteY82" fmla="*/ 3795464 h 4338987"/>
              <a:gd name="connsiteX83" fmla="*/ 1278703 w 4206653"/>
              <a:gd name="connsiteY83" fmla="*/ 3726884 h 4338987"/>
              <a:gd name="connsiteX84" fmla="*/ 1221553 w 4206653"/>
              <a:gd name="connsiteY84" fmla="*/ 3372554 h 4338987"/>
              <a:gd name="connsiteX85" fmla="*/ 1324423 w 4206653"/>
              <a:gd name="connsiteY85" fmla="*/ 3121094 h 4338987"/>
              <a:gd name="connsiteX86" fmla="*/ 1393003 w 4206653"/>
              <a:gd name="connsiteY86" fmla="*/ 3052514 h 4338987"/>
              <a:gd name="connsiteX87" fmla="*/ 1084393 w 4206653"/>
              <a:gd name="connsiteY87" fmla="*/ 3029654 h 4338987"/>
              <a:gd name="connsiteX88" fmla="*/ 730063 w 4206653"/>
              <a:gd name="connsiteY88" fmla="*/ 2961074 h 4338987"/>
              <a:gd name="connsiteX89" fmla="*/ 375733 w 4206653"/>
              <a:gd name="connsiteY89" fmla="*/ 3132524 h 4338987"/>
              <a:gd name="connsiteX90" fmla="*/ 421453 w 4206653"/>
              <a:gd name="connsiteY90" fmla="*/ 3029654 h 4338987"/>
              <a:gd name="connsiteX91" fmla="*/ 627193 w 4206653"/>
              <a:gd name="connsiteY91" fmla="*/ 2926784 h 4338987"/>
              <a:gd name="connsiteX92" fmla="*/ 810073 w 4206653"/>
              <a:gd name="connsiteY92" fmla="*/ 2755334 h 4338987"/>
              <a:gd name="connsiteX93" fmla="*/ 1152973 w 4206653"/>
              <a:gd name="connsiteY93" fmla="*/ 2778194 h 4338987"/>
              <a:gd name="connsiteX94" fmla="*/ 1461583 w 4206653"/>
              <a:gd name="connsiteY94" fmla="*/ 2823914 h 4338987"/>
              <a:gd name="connsiteX95" fmla="*/ 1953073 w 4206653"/>
              <a:gd name="connsiteY95" fmla="*/ 2663894 h 4338987"/>
              <a:gd name="connsiteX96" fmla="*/ 1701613 w 4206653"/>
              <a:gd name="connsiteY96" fmla="*/ 2263844 h 4338987"/>
              <a:gd name="connsiteX97" fmla="*/ 1690183 w 4206653"/>
              <a:gd name="connsiteY97" fmla="*/ 1966664 h 4338987"/>
              <a:gd name="connsiteX98" fmla="*/ 1381991 w 4206653"/>
              <a:gd name="connsiteY98" fmla="*/ 1841930 h 4338987"/>
              <a:gd name="connsiteX99" fmla="*/ 1095823 w 4206653"/>
              <a:gd name="connsiteY99" fmla="*/ 1715204 h 4338987"/>
              <a:gd name="connsiteX100" fmla="*/ 746507 w 4206653"/>
              <a:gd name="connsiteY100" fmla="*/ 1626741 h 4338987"/>
              <a:gd name="connsiteX101" fmla="*/ 352873 w 4206653"/>
              <a:gd name="connsiteY101" fmla="*/ 1726634 h 4338987"/>
              <a:gd name="connsiteX102" fmla="*/ 113171 w 4206653"/>
              <a:gd name="connsiteY102" fmla="*/ 1763908 h 4338987"/>
              <a:gd name="connsiteX103" fmla="*/ 9973 w 4206653"/>
              <a:gd name="connsiteY103" fmla="*/ 1738064 h 4338987"/>
              <a:gd name="connsiteX104" fmla="*/ 348516 w 4206653"/>
              <a:gd name="connsiteY104" fmla="*/ 1644138 h 4338987"/>
              <a:gd name="connsiteX105" fmla="*/ 653097 w 4206653"/>
              <a:gd name="connsiteY105" fmla="*/ 1544246 h 4338987"/>
              <a:gd name="connsiteX106" fmla="*/ 1072963 w 4206653"/>
              <a:gd name="connsiteY106" fmla="*/ 1612334 h 4338987"/>
              <a:gd name="connsiteX107" fmla="*/ 1244413 w 4206653"/>
              <a:gd name="connsiteY107" fmla="*/ 1658054 h 4338987"/>
              <a:gd name="connsiteX108" fmla="*/ 1205766 w 4206653"/>
              <a:gd name="connsiteY108" fmla="*/ 1452314 h 4338987"/>
              <a:gd name="connsiteX109" fmla="*/ 1046313 w 4206653"/>
              <a:gd name="connsiteY109" fmla="*/ 815735 h 4338987"/>
              <a:gd name="connsiteX110" fmla="*/ 1221553 w 4206653"/>
              <a:gd name="connsiteY110" fmla="*/ 1212284 h 4338987"/>
              <a:gd name="connsiteX0" fmla="*/ 1221553 w 4206653"/>
              <a:gd name="connsiteY0" fmla="*/ 1212284 h 4338987"/>
              <a:gd name="connsiteX1" fmla="*/ 1343911 w 4206653"/>
              <a:gd name="connsiteY1" fmla="*/ 1560154 h 4338987"/>
              <a:gd name="connsiteX2" fmla="*/ 1553023 w 4206653"/>
              <a:gd name="connsiteY2" fmla="*/ 1658054 h 4338987"/>
              <a:gd name="connsiteX3" fmla="*/ 1907353 w 4206653"/>
              <a:gd name="connsiteY3" fmla="*/ 1680914 h 4338987"/>
              <a:gd name="connsiteX4" fmla="*/ 2021653 w 4206653"/>
              <a:gd name="connsiteY4" fmla="*/ 1543754 h 4338987"/>
              <a:gd name="connsiteX5" fmla="*/ 2124523 w 4206653"/>
              <a:gd name="connsiteY5" fmla="*/ 1292294 h 4338987"/>
              <a:gd name="connsiteX6" fmla="*/ 2124523 w 4206653"/>
              <a:gd name="connsiteY6" fmla="*/ 1120844 h 4338987"/>
              <a:gd name="connsiteX7" fmla="*/ 2068029 w 4206653"/>
              <a:gd name="connsiteY7" fmla="*/ 825651 h 4338987"/>
              <a:gd name="connsiteX8" fmla="*/ 2078803 w 4206653"/>
              <a:gd name="connsiteY8" fmla="*/ 777944 h 4338987"/>
              <a:gd name="connsiteX9" fmla="*/ 2170243 w 4206653"/>
              <a:gd name="connsiteY9" fmla="*/ 1086554 h 4338987"/>
              <a:gd name="connsiteX10" fmla="*/ 2215963 w 4206653"/>
              <a:gd name="connsiteY10" fmla="*/ 1269434 h 4338987"/>
              <a:gd name="connsiteX11" fmla="*/ 2284543 w 4206653"/>
              <a:gd name="connsiteY11" fmla="*/ 1303724 h 4338987"/>
              <a:gd name="connsiteX12" fmla="*/ 2330263 w 4206653"/>
              <a:gd name="connsiteY12" fmla="*/ 1166564 h 4338987"/>
              <a:gd name="connsiteX13" fmla="*/ 2467423 w 4206653"/>
              <a:gd name="connsiteY13" fmla="*/ 880814 h 4338987"/>
              <a:gd name="connsiteX14" fmla="*/ 2558863 w 4206653"/>
              <a:gd name="connsiteY14" fmla="*/ 640784 h 4338987"/>
              <a:gd name="connsiteX15" fmla="*/ 2616013 w 4206653"/>
              <a:gd name="connsiteY15" fmla="*/ 537914 h 4338987"/>
              <a:gd name="connsiteX16" fmla="*/ 2558863 w 4206653"/>
              <a:gd name="connsiteY16" fmla="*/ 789374 h 4338987"/>
              <a:gd name="connsiteX17" fmla="*/ 2444563 w 4206653"/>
              <a:gd name="connsiteY17" fmla="*/ 1097984 h 4338987"/>
              <a:gd name="connsiteX18" fmla="*/ 2375983 w 4206653"/>
              <a:gd name="connsiteY18" fmla="*/ 1406594 h 4338987"/>
              <a:gd name="connsiteX19" fmla="*/ 2558863 w 4206653"/>
              <a:gd name="connsiteY19" fmla="*/ 1578044 h 4338987"/>
              <a:gd name="connsiteX20" fmla="*/ 2878903 w 4206653"/>
              <a:gd name="connsiteY20" fmla="*/ 1658054 h 4338987"/>
              <a:gd name="connsiteX21" fmla="*/ 3187513 w 4206653"/>
              <a:gd name="connsiteY21" fmla="*/ 1658054 h 4338987"/>
              <a:gd name="connsiteX22" fmla="*/ 3370393 w 4206653"/>
              <a:gd name="connsiteY22" fmla="*/ 1566614 h 4338987"/>
              <a:gd name="connsiteX23" fmla="*/ 3473263 w 4206653"/>
              <a:gd name="connsiteY23" fmla="*/ 1372304 h 4338987"/>
              <a:gd name="connsiteX24" fmla="*/ 3461833 w 4206653"/>
              <a:gd name="connsiteY24" fmla="*/ 1097984 h 4338987"/>
              <a:gd name="connsiteX25" fmla="*/ 3450403 w 4206653"/>
              <a:gd name="connsiteY25" fmla="*/ 777944 h 4338987"/>
              <a:gd name="connsiteX26" fmla="*/ 3759013 w 4206653"/>
              <a:gd name="connsiteY26" fmla="*/ 572204 h 4338987"/>
              <a:gd name="connsiteX27" fmla="*/ 3999043 w 4206653"/>
              <a:gd name="connsiteY27" fmla="*/ 92144 h 4338987"/>
              <a:gd name="connsiteX28" fmla="*/ 4033333 w 4206653"/>
              <a:gd name="connsiteY28" fmla="*/ 12134 h 4338987"/>
              <a:gd name="connsiteX29" fmla="*/ 4010473 w 4206653"/>
              <a:gd name="connsiteY29" fmla="*/ 252164 h 4338987"/>
              <a:gd name="connsiteX30" fmla="*/ 3827593 w 4206653"/>
              <a:gd name="connsiteY30" fmla="*/ 652214 h 4338987"/>
              <a:gd name="connsiteX31" fmla="*/ 3541098 w 4206653"/>
              <a:gd name="connsiteY31" fmla="*/ 811735 h 4338987"/>
              <a:gd name="connsiteX32" fmla="*/ 3563719 w 4206653"/>
              <a:gd name="connsiteY32" fmla="*/ 977218 h 4338987"/>
              <a:gd name="connsiteX33" fmla="*/ 3872985 w 4206653"/>
              <a:gd name="connsiteY33" fmla="*/ 882302 h 4338987"/>
              <a:gd name="connsiteX34" fmla="*/ 4200754 w 4206653"/>
              <a:gd name="connsiteY34" fmla="*/ 774462 h 4338987"/>
              <a:gd name="connsiteX35" fmla="*/ 4064251 w 4206653"/>
              <a:gd name="connsiteY35" fmla="*/ 847521 h 4338987"/>
              <a:gd name="connsiteX36" fmla="*/ 3818880 w 4206653"/>
              <a:gd name="connsiteY36" fmla="*/ 991631 h 4338987"/>
              <a:gd name="connsiteX37" fmla="*/ 3658531 w 4206653"/>
              <a:gd name="connsiteY37" fmla="*/ 1093504 h 4338987"/>
              <a:gd name="connsiteX38" fmla="*/ 3656143 w 4206653"/>
              <a:gd name="connsiteY38" fmla="*/ 1235144 h 4338987"/>
              <a:gd name="connsiteX39" fmla="*/ 3621853 w 4206653"/>
              <a:gd name="connsiteY39" fmla="*/ 1532324 h 4338987"/>
              <a:gd name="connsiteX40" fmla="*/ 3461833 w 4206653"/>
              <a:gd name="connsiteY40" fmla="*/ 1726634 h 4338987"/>
              <a:gd name="connsiteX41" fmla="*/ 3278953 w 4206653"/>
              <a:gd name="connsiteY41" fmla="*/ 2035244 h 4338987"/>
              <a:gd name="connsiteX42" fmla="*/ 3233233 w 4206653"/>
              <a:gd name="connsiteY42" fmla="*/ 2309564 h 4338987"/>
              <a:gd name="connsiteX43" fmla="*/ 3404683 w 4206653"/>
              <a:gd name="connsiteY43" fmla="*/ 2458154 h 4338987"/>
              <a:gd name="connsiteX44" fmla="*/ 3759013 w 4206653"/>
              <a:gd name="connsiteY44" fmla="*/ 2663894 h 4338987"/>
              <a:gd name="connsiteX45" fmla="*/ 4079053 w 4206653"/>
              <a:gd name="connsiteY45" fmla="*/ 2778194 h 4338987"/>
              <a:gd name="connsiteX46" fmla="*/ 4079053 w 4206653"/>
              <a:gd name="connsiteY46" fmla="*/ 2881064 h 4338987"/>
              <a:gd name="connsiteX47" fmla="*/ 3770443 w 4206653"/>
              <a:gd name="connsiteY47" fmla="*/ 2869634 h 4338987"/>
              <a:gd name="connsiteX48" fmla="*/ 3404683 w 4206653"/>
              <a:gd name="connsiteY48" fmla="*/ 2732474 h 4338987"/>
              <a:gd name="connsiteX49" fmla="*/ 3084643 w 4206653"/>
              <a:gd name="connsiteY49" fmla="*/ 2663894 h 4338987"/>
              <a:gd name="connsiteX50" fmla="*/ 2958913 w 4206653"/>
              <a:gd name="connsiteY50" fmla="*/ 2698184 h 4338987"/>
              <a:gd name="connsiteX51" fmla="*/ 2821753 w 4206653"/>
              <a:gd name="connsiteY51" fmla="*/ 2823914 h 4338987"/>
              <a:gd name="connsiteX52" fmla="*/ 2764603 w 4206653"/>
              <a:gd name="connsiteY52" fmla="*/ 2995364 h 4338987"/>
              <a:gd name="connsiteX53" fmla="*/ 2970343 w 4206653"/>
              <a:gd name="connsiteY53" fmla="*/ 3132524 h 4338987"/>
              <a:gd name="connsiteX54" fmla="*/ 3176083 w 4206653"/>
              <a:gd name="connsiteY54" fmla="*/ 3269684 h 4338987"/>
              <a:gd name="connsiteX55" fmla="*/ 3347533 w 4206653"/>
              <a:gd name="connsiteY55" fmla="*/ 3303974 h 4338987"/>
              <a:gd name="connsiteX56" fmla="*/ 3267523 w 4206653"/>
              <a:gd name="connsiteY56" fmla="*/ 3395414 h 4338987"/>
              <a:gd name="connsiteX57" fmla="*/ 3004633 w 4206653"/>
              <a:gd name="connsiteY57" fmla="*/ 3303974 h 4338987"/>
              <a:gd name="connsiteX58" fmla="*/ 2753173 w 4206653"/>
              <a:gd name="connsiteY58" fmla="*/ 3189674 h 4338987"/>
              <a:gd name="connsiteX59" fmla="*/ 2638873 w 4206653"/>
              <a:gd name="connsiteY59" fmla="*/ 3098234 h 4338987"/>
              <a:gd name="connsiteX60" fmla="*/ 2570293 w 4206653"/>
              <a:gd name="connsiteY60" fmla="*/ 3109664 h 4338987"/>
              <a:gd name="connsiteX61" fmla="*/ 2558863 w 4206653"/>
              <a:gd name="connsiteY61" fmla="*/ 3326834 h 4338987"/>
              <a:gd name="connsiteX62" fmla="*/ 2673163 w 4206653"/>
              <a:gd name="connsiteY62" fmla="*/ 3555434 h 4338987"/>
              <a:gd name="connsiteX63" fmla="*/ 2730313 w 4206653"/>
              <a:gd name="connsiteY63" fmla="*/ 4024064 h 4338987"/>
              <a:gd name="connsiteX64" fmla="*/ 2696023 w 4206653"/>
              <a:gd name="connsiteY64" fmla="*/ 4184084 h 4338987"/>
              <a:gd name="connsiteX65" fmla="*/ 2536003 w 4206653"/>
              <a:gd name="connsiteY65" fmla="*/ 4138364 h 4338987"/>
              <a:gd name="connsiteX66" fmla="*/ 2536003 w 4206653"/>
              <a:gd name="connsiteY66" fmla="*/ 3909764 h 4338987"/>
              <a:gd name="connsiteX67" fmla="*/ 2433133 w 4206653"/>
              <a:gd name="connsiteY67" fmla="*/ 3566864 h 4338987"/>
              <a:gd name="connsiteX68" fmla="*/ 2307403 w 4206653"/>
              <a:gd name="connsiteY68" fmla="*/ 3166814 h 4338987"/>
              <a:gd name="connsiteX69" fmla="*/ 2261683 w 4206653"/>
              <a:gd name="connsiteY69" fmla="*/ 3063944 h 4338987"/>
              <a:gd name="connsiteX70" fmla="*/ 2078803 w 4206653"/>
              <a:gd name="connsiteY70" fmla="*/ 2949644 h 4338987"/>
              <a:gd name="connsiteX71" fmla="*/ 1850203 w 4206653"/>
              <a:gd name="connsiteY71" fmla="*/ 3029654 h 4338987"/>
              <a:gd name="connsiteX72" fmla="*/ 1415863 w 4206653"/>
              <a:gd name="connsiteY72" fmla="*/ 3361124 h 4338987"/>
              <a:gd name="connsiteX73" fmla="*/ 1381573 w 4206653"/>
              <a:gd name="connsiteY73" fmla="*/ 3681164 h 4338987"/>
              <a:gd name="connsiteX74" fmla="*/ 1381573 w 4206653"/>
              <a:gd name="connsiteY74" fmla="*/ 3989774 h 4338987"/>
              <a:gd name="connsiteX75" fmla="*/ 1290133 w 4206653"/>
              <a:gd name="connsiteY75" fmla="*/ 4309814 h 4338987"/>
              <a:gd name="connsiteX76" fmla="*/ 1198693 w 4206653"/>
              <a:gd name="connsiteY76" fmla="*/ 4298384 h 4338987"/>
              <a:gd name="connsiteX77" fmla="*/ 1187263 w 4206653"/>
              <a:gd name="connsiteY77" fmla="*/ 4081214 h 4338987"/>
              <a:gd name="connsiteX78" fmla="*/ 1198693 w 4206653"/>
              <a:gd name="connsiteY78" fmla="*/ 3909764 h 4338987"/>
              <a:gd name="connsiteX79" fmla="*/ 970093 w 4206653"/>
              <a:gd name="connsiteY79" fmla="*/ 3989774 h 4338987"/>
              <a:gd name="connsiteX80" fmla="*/ 718633 w 4206653"/>
              <a:gd name="connsiteY80" fmla="*/ 4069784 h 4338987"/>
              <a:gd name="connsiteX81" fmla="*/ 741493 w 4206653"/>
              <a:gd name="connsiteY81" fmla="*/ 3955484 h 4338987"/>
              <a:gd name="connsiteX82" fmla="*/ 1130113 w 4206653"/>
              <a:gd name="connsiteY82" fmla="*/ 3795464 h 4338987"/>
              <a:gd name="connsiteX83" fmla="*/ 1278703 w 4206653"/>
              <a:gd name="connsiteY83" fmla="*/ 3726884 h 4338987"/>
              <a:gd name="connsiteX84" fmla="*/ 1221553 w 4206653"/>
              <a:gd name="connsiteY84" fmla="*/ 3372554 h 4338987"/>
              <a:gd name="connsiteX85" fmla="*/ 1324423 w 4206653"/>
              <a:gd name="connsiteY85" fmla="*/ 3121094 h 4338987"/>
              <a:gd name="connsiteX86" fmla="*/ 1393003 w 4206653"/>
              <a:gd name="connsiteY86" fmla="*/ 3052514 h 4338987"/>
              <a:gd name="connsiteX87" fmla="*/ 1084393 w 4206653"/>
              <a:gd name="connsiteY87" fmla="*/ 3029654 h 4338987"/>
              <a:gd name="connsiteX88" fmla="*/ 730063 w 4206653"/>
              <a:gd name="connsiteY88" fmla="*/ 2961074 h 4338987"/>
              <a:gd name="connsiteX89" fmla="*/ 375733 w 4206653"/>
              <a:gd name="connsiteY89" fmla="*/ 3132524 h 4338987"/>
              <a:gd name="connsiteX90" fmla="*/ 421453 w 4206653"/>
              <a:gd name="connsiteY90" fmla="*/ 3029654 h 4338987"/>
              <a:gd name="connsiteX91" fmla="*/ 627193 w 4206653"/>
              <a:gd name="connsiteY91" fmla="*/ 2926784 h 4338987"/>
              <a:gd name="connsiteX92" fmla="*/ 810073 w 4206653"/>
              <a:gd name="connsiteY92" fmla="*/ 2755334 h 4338987"/>
              <a:gd name="connsiteX93" fmla="*/ 1152973 w 4206653"/>
              <a:gd name="connsiteY93" fmla="*/ 2778194 h 4338987"/>
              <a:gd name="connsiteX94" fmla="*/ 1461583 w 4206653"/>
              <a:gd name="connsiteY94" fmla="*/ 2823914 h 4338987"/>
              <a:gd name="connsiteX95" fmla="*/ 1953073 w 4206653"/>
              <a:gd name="connsiteY95" fmla="*/ 2663894 h 4338987"/>
              <a:gd name="connsiteX96" fmla="*/ 1701613 w 4206653"/>
              <a:gd name="connsiteY96" fmla="*/ 2263844 h 4338987"/>
              <a:gd name="connsiteX97" fmla="*/ 1690183 w 4206653"/>
              <a:gd name="connsiteY97" fmla="*/ 1966664 h 4338987"/>
              <a:gd name="connsiteX98" fmla="*/ 1381991 w 4206653"/>
              <a:gd name="connsiteY98" fmla="*/ 1841930 h 4338987"/>
              <a:gd name="connsiteX99" fmla="*/ 1095823 w 4206653"/>
              <a:gd name="connsiteY99" fmla="*/ 1715204 h 4338987"/>
              <a:gd name="connsiteX100" fmla="*/ 746507 w 4206653"/>
              <a:gd name="connsiteY100" fmla="*/ 1626741 h 4338987"/>
              <a:gd name="connsiteX101" fmla="*/ 352873 w 4206653"/>
              <a:gd name="connsiteY101" fmla="*/ 1726634 h 4338987"/>
              <a:gd name="connsiteX102" fmla="*/ 113171 w 4206653"/>
              <a:gd name="connsiteY102" fmla="*/ 1763908 h 4338987"/>
              <a:gd name="connsiteX103" fmla="*/ 9973 w 4206653"/>
              <a:gd name="connsiteY103" fmla="*/ 1738064 h 4338987"/>
              <a:gd name="connsiteX104" fmla="*/ 348516 w 4206653"/>
              <a:gd name="connsiteY104" fmla="*/ 1644138 h 4338987"/>
              <a:gd name="connsiteX105" fmla="*/ 653097 w 4206653"/>
              <a:gd name="connsiteY105" fmla="*/ 1544246 h 4338987"/>
              <a:gd name="connsiteX106" fmla="*/ 1072963 w 4206653"/>
              <a:gd name="connsiteY106" fmla="*/ 1612334 h 4338987"/>
              <a:gd name="connsiteX107" fmla="*/ 1244413 w 4206653"/>
              <a:gd name="connsiteY107" fmla="*/ 1658054 h 4338987"/>
              <a:gd name="connsiteX108" fmla="*/ 1205766 w 4206653"/>
              <a:gd name="connsiteY108" fmla="*/ 1452314 h 4338987"/>
              <a:gd name="connsiteX109" fmla="*/ 1046313 w 4206653"/>
              <a:gd name="connsiteY109" fmla="*/ 815735 h 4338987"/>
              <a:gd name="connsiteX110" fmla="*/ 1221553 w 4206653"/>
              <a:gd name="connsiteY110" fmla="*/ 1212284 h 4338987"/>
              <a:gd name="connsiteX0" fmla="*/ 1221553 w 4206653"/>
              <a:gd name="connsiteY0" fmla="*/ 1212284 h 4338987"/>
              <a:gd name="connsiteX1" fmla="*/ 1343911 w 4206653"/>
              <a:gd name="connsiteY1" fmla="*/ 1560154 h 4338987"/>
              <a:gd name="connsiteX2" fmla="*/ 1553023 w 4206653"/>
              <a:gd name="connsiteY2" fmla="*/ 1658054 h 4338987"/>
              <a:gd name="connsiteX3" fmla="*/ 1907353 w 4206653"/>
              <a:gd name="connsiteY3" fmla="*/ 1680914 h 4338987"/>
              <a:gd name="connsiteX4" fmla="*/ 2021653 w 4206653"/>
              <a:gd name="connsiteY4" fmla="*/ 1543754 h 4338987"/>
              <a:gd name="connsiteX5" fmla="*/ 2124523 w 4206653"/>
              <a:gd name="connsiteY5" fmla="*/ 1292294 h 4338987"/>
              <a:gd name="connsiteX6" fmla="*/ 2124523 w 4206653"/>
              <a:gd name="connsiteY6" fmla="*/ 1120844 h 4338987"/>
              <a:gd name="connsiteX7" fmla="*/ 2068029 w 4206653"/>
              <a:gd name="connsiteY7" fmla="*/ 825651 h 4338987"/>
              <a:gd name="connsiteX8" fmla="*/ 2078803 w 4206653"/>
              <a:gd name="connsiteY8" fmla="*/ 777944 h 4338987"/>
              <a:gd name="connsiteX9" fmla="*/ 2170243 w 4206653"/>
              <a:gd name="connsiteY9" fmla="*/ 1086554 h 4338987"/>
              <a:gd name="connsiteX10" fmla="*/ 2215963 w 4206653"/>
              <a:gd name="connsiteY10" fmla="*/ 1269434 h 4338987"/>
              <a:gd name="connsiteX11" fmla="*/ 2284543 w 4206653"/>
              <a:gd name="connsiteY11" fmla="*/ 1303724 h 4338987"/>
              <a:gd name="connsiteX12" fmla="*/ 2330263 w 4206653"/>
              <a:gd name="connsiteY12" fmla="*/ 1166564 h 4338987"/>
              <a:gd name="connsiteX13" fmla="*/ 2467423 w 4206653"/>
              <a:gd name="connsiteY13" fmla="*/ 880814 h 4338987"/>
              <a:gd name="connsiteX14" fmla="*/ 2558863 w 4206653"/>
              <a:gd name="connsiteY14" fmla="*/ 640784 h 4338987"/>
              <a:gd name="connsiteX15" fmla="*/ 2616013 w 4206653"/>
              <a:gd name="connsiteY15" fmla="*/ 537914 h 4338987"/>
              <a:gd name="connsiteX16" fmla="*/ 2558863 w 4206653"/>
              <a:gd name="connsiteY16" fmla="*/ 789374 h 4338987"/>
              <a:gd name="connsiteX17" fmla="*/ 2444563 w 4206653"/>
              <a:gd name="connsiteY17" fmla="*/ 1097984 h 4338987"/>
              <a:gd name="connsiteX18" fmla="*/ 2375983 w 4206653"/>
              <a:gd name="connsiteY18" fmla="*/ 1406594 h 4338987"/>
              <a:gd name="connsiteX19" fmla="*/ 2558863 w 4206653"/>
              <a:gd name="connsiteY19" fmla="*/ 1578044 h 4338987"/>
              <a:gd name="connsiteX20" fmla="*/ 2878903 w 4206653"/>
              <a:gd name="connsiteY20" fmla="*/ 1658054 h 4338987"/>
              <a:gd name="connsiteX21" fmla="*/ 3187513 w 4206653"/>
              <a:gd name="connsiteY21" fmla="*/ 1658054 h 4338987"/>
              <a:gd name="connsiteX22" fmla="*/ 3370393 w 4206653"/>
              <a:gd name="connsiteY22" fmla="*/ 1566614 h 4338987"/>
              <a:gd name="connsiteX23" fmla="*/ 3473263 w 4206653"/>
              <a:gd name="connsiteY23" fmla="*/ 1372304 h 4338987"/>
              <a:gd name="connsiteX24" fmla="*/ 3461833 w 4206653"/>
              <a:gd name="connsiteY24" fmla="*/ 1097984 h 4338987"/>
              <a:gd name="connsiteX25" fmla="*/ 3450403 w 4206653"/>
              <a:gd name="connsiteY25" fmla="*/ 777944 h 4338987"/>
              <a:gd name="connsiteX26" fmla="*/ 3759013 w 4206653"/>
              <a:gd name="connsiteY26" fmla="*/ 572204 h 4338987"/>
              <a:gd name="connsiteX27" fmla="*/ 3999043 w 4206653"/>
              <a:gd name="connsiteY27" fmla="*/ 92144 h 4338987"/>
              <a:gd name="connsiteX28" fmla="*/ 4033333 w 4206653"/>
              <a:gd name="connsiteY28" fmla="*/ 12134 h 4338987"/>
              <a:gd name="connsiteX29" fmla="*/ 4010473 w 4206653"/>
              <a:gd name="connsiteY29" fmla="*/ 252164 h 4338987"/>
              <a:gd name="connsiteX30" fmla="*/ 3812791 w 4206653"/>
              <a:gd name="connsiteY30" fmla="*/ 647743 h 4338987"/>
              <a:gd name="connsiteX31" fmla="*/ 3541098 w 4206653"/>
              <a:gd name="connsiteY31" fmla="*/ 811735 h 4338987"/>
              <a:gd name="connsiteX32" fmla="*/ 3563719 w 4206653"/>
              <a:gd name="connsiteY32" fmla="*/ 977218 h 4338987"/>
              <a:gd name="connsiteX33" fmla="*/ 3872985 w 4206653"/>
              <a:gd name="connsiteY33" fmla="*/ 882302 h 4338987"/>
              <a:gd name="connsiteX34" fmla="*/ 4200754 w 4206653"/>
              <a:gd name="connsiteY34" fmla="*/ 774462 h 4338987"/>
              <a:gd name="connsiteX35" fmla="*/ 4064251 w 4206653"/>
              <a:gd name="connsiteY35" fmla="*/ 847521 h 4338987"/>
              <a:gd name="connsiteX36" fmla="*/ 3818880 w 4206653"/>
              <a:gd name="connsiteY36" fmla="*/ 991631 h 4338987"/>
              <a:gd name="connsiteX37" fmla="*/ 3658531 w 4206653"/>
              <a:gd name="connsiteY37" fmla="*/ 1093504 h 4338987"/>
              <a:gd name="connsiteX38" fmla="*/ 3656143 w 4206653"/>
              <a:gd name="connsiteY38" fmla="*/ 1235144 h 4338987"/>
              <a:gd name="connsiteX39" fmla="*/ 3621853 w 4206653"/>
              <a:gd name="connsiteY39" fmla="*/ 1532324 h 4338987"/>
              <a:gd name="connsiteX40" fmla="*/ 3461833 w 4206653"/>
              <a:gd name="connsiteY40" fmla="*/ 1726634 h 4338987"/>
              <a:gd name="connsiteX41" fmla="*/ 3278953 w 4206653"/>
              <a:gd name="connsiteY41" fmla="*/ 2035244 h 4338987"/>
              <a:gd name="connsiteX42" fmla="*/ 3233233 w 4206653"/>
              <a:gd name="connsiteY42" fmla="*/ 2309564 h 4338987"/>
              <a:gd name="connsiteX43" fmla="*/ 3404683 w 4206653"/>
              <a:gd name="connsiteY43" fmla="*/ 2458154 h 4338987"/>
              <a:gd name="connsiteX44" fmla="*/ 3759013 w 4206653"/>
              <a:gd name="connsiteY44" fmla="*/ 2663894 h 4338987"/>
              <a:gd name="connsiteX45" fmla="*/ 4079053 w 4206653"/>
              <a:gd name="connsiteY45" fmla="*/ 2778194 h 4338987"/>
              <a:gd name="connsiteX46" fmla="*/ 4079053 w 4206653"/>
              <a:gd name="connsiteY46" fmla="*/ 2881064 h 4338987"/>
              <a:gd name="connsiteX47" fmla="*/ 3770443 w 4206653"/>
              <a:gd name="connsiteY47" fmla="*/ 2869634 h 4338987"/>
              <a:gd name="connsiteX48" fmla="*/ 3404683 w 4206653"/>
              <a:gd name="connsiteY48" fmla="*/ 2732474 h 4338987"/>
              <a:gd name="connsiteX49" fmla="*/ 3084643 w 4206653"/>
              <a:gd name="connsiteY49" fmla="*/ 2663894 h 4338987"/>
              <a:gd name="connsiteX50" fmla="*/ 2958913 w 4206653"/>
              <a:gd name="connsiteY50" fmla="*/ 2698184 h 4338987"/>
              <a:gd name="connsiteX51" fmla="*/ 2821753 w 4206653"/>
              <a:gd name="connsiteY51" fmla="*/ 2823914 h 4338987"/>
              <a:gd name="connsiteX52" fmla="*/ 2764603 w 4206653"/>
              <a:gd name="connsiteY52" fmla="*/ 2995364 h 4338987"/>
              <a:gd name="connsiteX53" fmla="*/ 2970343 w 4206653"/>
              <a:gd name="connsiteY53" fmla="*/ 3132524 h 4338987"/>
              <a:gd name="connsiteX54" fmla="*/ 3176083 w 4206653"/>
              <a:gd name="connsiteY54" fmla="*/ 3269684 h 4338987"/>
              <a:gd name="connsiteX55" fmla="*/ 3347533 w 4206653"/>
              <a:gd name="connsiteY55" fmla="*/ 3303974 h 4338987"/>
              <a:gd name="connsiteX56" fmla="*/ 3267523 w 4206653"/>
              <a:gd name="connsiteY56" fmla="*/ 3395414 h 4338987"/>
              <a:gd name="connsiteX57" fmla="*/ 3004633 w 4206653"/>
              <a:gd name="connsiteY57" fmla="*/ 3303974 h 4338987"/>
              <a:gd name="connsiteX58" fmla="*/ 2753173 w 4206653"/>
              <a:gd name="connsiteY58" fmla="*/ 3189674 h 4338987"/>
              <a:gd name="connsiteX59" fmla="*/ 2638873 w 4206653"/>
              <a:gd name="connsiteY59" fmla="*/ 3098234 h 4338987"/>
              <a:gd name="connsiteX60" fmla="*/ 2570293 w 4206653"/>
              <a:gd name="connsiteY60" fmla="*/ 3109664 h 4338987"/>
              <a:gd name="connsiteX61" fmla="*/ 2558863 w 4206653"/>
              <a:gd name="connsiteY61" fmla="*/ 3326834 h 4338987"/>
              <a:gd name="connsiteX62" fmla="*/ 2673163 w 4206653"/>
              <a:gd name="connsiteY62" fmla="*/ 3555434 h 4338987"/>
              <a:gd name="connsiteX63" fmla="*/ 2730313 w 4206653"/>
              <a:gd name="connsiteY63" fmla="*/ 4024064 h 4338987"/>
              <a:gd name="connsiteX64" fmla="*/ 2696023 w 4206653"/>
              <a:gd name="connsiteY64" fmla="*/ 4184084 h 4338987"/>
              <a:gd name="connsiteX65" fmla="*/ 2536003 w 4206653"/>
              <a:gd name="connsiteY65" fmla="*/ 4138364 h 4338987"/>
              <a:gd name="connsiteX66" fmla="*/ 2536003 w 4206653"/>
              <a:gd name="connsiteY66" fmla="*/ 3909764 h 4338987"/>
              <a:gd name="connsiteX67" fmla="*/ 2433133 w 4206653"/>
              <a:gd name="connsiteY67" fmla="*/ 3566864 h 4338987"/>
              <a:gd name="connsiteX68" fmla="*/ 2307403 w 4206653"/>
              <a:gd name="connsiteY68" fmla="*/ 3166814 h 4338987"/>
              <a:gd name="connsiteX69" fmla="*/ 2261683 w 4206653"/>
              <a:gd name="connsiteY69" fmla="*/ 3063944 h 4338987"/>
              <a:gd name="connsiteX70" fmla="*/ 2078803 w 4206653"/>
              <a:gd name="connsiteY70" fmla="*/ 2949644 h 4338987"/>
              <a:gd name="connsiteX71" fmla="*/ 1850203 w 4206653"/>
              <a:gd name="connsiteY71" fmla="*/ 3029654 h 4338987"/>
              <a:gd name="connsiteX72" fmla="*/ 1415863 w 4206653"/>
              <a:gd name="connsiteY72" fmla="*/ 3361124 h 4338987"/>
              <a:gd name="connsiteX73" fmla="*/ 1381573 w 4206653"/>
              <a:gd name="connsiteY73" fmla="*/ 3681164 h 4338987"/>
              <a:gd name="connsiteX74" fmla="*/ 1381573 w 4206653"/>
              <a:gd name="connsiteY74" fmla="*/ 3989774 h 4338987"/>
              <a:gd name="connsiteX75" fmla="*/ 1290133 w 4206653"/>
              <a:gd name="connsiteY75" fmla="*/ 4309814 h 4338987"/>
              <a:gd name="connsiteX76" fmla="*/ 1198693 w 4206653"/>
              <a:gd name="connsiteY76" fmla="*/ 4298384 h 4338987"/>
              <a:gd name="connsiteX77" fmla="*/ 1187263 w 4206653"/>
              <a:gd name="connsiteY77" fmla="*/ 4081214 h 4338987"/>
              <a:gd name="connsiteX78" fmla="*/ 1198693 w 4206653"/>
              <a:gd name="connsiteY78" fmla="*/ 3909764 h 4338987"/>
              <a:gd name="connsiteX79" fmla="*/ 970093 w 4206653"/>
              <a:gd name="connsiteY79" fmla="*/ 3989774 h 4338987"/>
              <a:gd name="connsiteX80" fmla="*/ 718633 w 4206653"/>
              <a:gd name="connsiteY80" fmla="*/ 4069784 h 4338987"/>
              <a:gd name="connsiteX81" fmla="*/ 741493 w 4206653"/>
              <a:gd name="connsiteY81" fmla="*/ 3955484 h 4338987"/>
              <a:gd name="connsiteX82" fmla="*/ 1130113 w 4206653"/>
              <a:gd name="connsiteY82" fmla="*/ 3795464 h 4338987"/>
              <a:gd name="connsiteX83" fmla="*/ 1278703 w 4206653"/>
              <a:gd name="connsiteY83" fmla="*/ 3726884 h 4338987"/>
              <a:gd name="connsiteX84" fmla="*/ 1221553 w 4206653"/>
              <a:gd name="connsiteY84" fmla="*/ 3372554 h 4338987"/>
              <a:gd name="connsiteX85" fmla="*/ 1324423 w 4206653"/>
              <a:gd name="connsiteY85" fmla="*/ 3121094 h 4338987"/>
              <a:gd name="connsiteX86" fmla="*/ 1393003 w 4206653"/>
              <a:gd name="connsiteY86" fmla="*/ 3052514 h 4338987"/>
              <a:gd name="connsiteX87" fmla="*/ 1084393 w 4206653"/>
              <a:gd name="connsiteY87" fmla="*/ 3029654 h 4338987"/>
              <a:gd name="connsiteX88" fmla="*/ 730063 w 4206653"/>
              <a:gd name="connsiteY88" fmla="*/ 2961074 h 4338987"/>
              <a:gd name="connsiteX89" fmla="*/ 375733 w 4206653"/>
              <a:gd name="connsiteY89" fmla="*/ 3132524 h 4338987"/>
              <a:gd name="connsiteX90" fmla="*/ 421453 w 4206653"/>
              <a:gd name="connsiteY90" fmla="*/ 3029654 h 4338987"/>
              <a:gd name="connsiteX91" fmla="*/ 627193 w 4206653"/>
              <a:gd name="connsiteY91" fmla="*/ 2926784 h 4338987"/>
              <a:gd name="connsiteX92" fmla="*/ 810073 w 4206653"/>
              <a:gd name="connsiteY92" fmla="*/ 2755334 h 4338987"/>
              <a:gd name="connsiteX93" fmla="*/ 1152973 w 4206653"/>
              <a:gd name="connsiteY93" fmla="*/ 2778194 h 4338987"/>
              <a:gd name="connsiteX94" fmla="*/ 1461583 w 4206653"/>
              <a:gd name="connsiteY94" fmla="*/ 2823914 h 4338987"/>
              <a:gd name="connsiteX95" fmla="*/ 1953073 w 4206653"/>
              <a:gd name="connsiteY95" fmla="*/ 2663894 h 4338987"/>
              <a:gd name="connsiteX96" fmla="*/ 1701613 w 4206653"/>
              <a:gd name="connsiteY96" fmla="*/ 2263844 h 4338987"/>
              <a:gd name="connsiteX97" fmla="*/ 1690183 w 4206653"/>
              <a:gd name="connsiteY97" fmla="*/ 1966664 h 4338987"/>
              <a:gd name="connsiteX98" fmla="*/ 1381991 w 4206653"/>
              <a:gd name="connsiteY98" fmla="*/ 1841930 h 4338987"/>
              <a:gd name="connsiteX99" fmla="*/ 1095823 w 4206653"/>
              <a:gd name="connsiteY99" fmla="*/ 1715204 h 4338987"/>
              <a:gd name="connsiteX100" fmla="*/ 746507 w 4206653"/>
              <a:gd name="connsiteY100" fmla="*/ 1626741 h 4338987"/>
              <a:gd name="connsiteX101" fmla="*/ 352873 w 4206653"/>
              <a:gd name="connsiteY101" fmla="*/ 1726634 h 4338987"/>
              <a:gd name="connsiteX102" fmla="*/ 113171 w 4206653"/>
              <a:gd name="connsiteY102" fmla="*/ 1763908 h 4338987"/>
              <a:gd name="connsiteX103" fmla="*/ 9973 w 4206653"/>
              <a:gd name="connsiteY103" fmla="*/ 1738064 h 4338987"/>
              <a:gd name="connsiteX104" fmla="*/ 348516 w 4206653"/>
              <a:gd name="connsiteY104" fmla="*/ 1644138 h 4338987"/>
              <a:gd name="connsiteX105" fmla="*/ 653097 w 4206653"/>
              <a:gd name="connsiteY105" fmla="*/ 1544246 h 4338987"/>
              <a:gd name="connsiteX106" fmla="*/ 1072963 w 4206653"/>
              <a:gd name="connsiteY106" fmla="*/ 1612334 h 4338987"/>
              <a:gd name="connsiteX107" fmla="*/ 1244413 w 4206653"/>
              <a:gd name="connsiteY107" fmla="*/ 1658054 h 4338987"/>
              <a:gd name="connsiteX108" fmla="*/ 1205766 w 4206653"/>
              <a:gd name="connsiteY108" fmla="*/ 1452314 h 4338987"/>
              <a:gd name="connsiteX109" fmla="*/ 1046313 w 4206653"/>
              <a:gd name="connsiteY109" fmla="*/ 815735 h 4338987"/>
              <a:gd name="connsiteX110" fmla="*/ 1221553 w 4206653"/>
              <a:gd name="connsiteY110" fmla="*/ 1212284 h 4338987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73263 w 4206653"/>
              <a:gd name="connsiteY23" fmla="*/ 1371978 h 4338661"/>
              <a:gd name="connsiteX24" fmla="*/ 3461833 w 4206653"/>
              <a:gd name="connsiteY24" fmla="*/ 1097658 h 4338661"/>
              <a:gd name="connsiteX25" fmla="*/ 3450403 w 4206653"/>
              <a:gd name="connsiteY25" fmla="*/ 777618 h 4338661"/>
              <a:gd name="connsiteX26" fmla="*/ 3759013 w 4206653"/>
              <a:gd name="connsiteY26" fmla="*/ 571878 h 4338661"/>
              <a:gd name="connsiteX27" fmla="*/ 3999043 w 4206653"/>
              <a:gd name="connsiteY27" fmla="*/ 91818 h 4338661"/>
              <a:gd name="connsiteX28" fmla="*/ 4033333 w 4206653"/>
              <a:gd name="connsiteY28" fmla="*/ 11808 h 4338661"/>
              <a:gd name="connsiteX29" fmla="*/ 3984569 w 4206653"/>
              <a:gd name="connsiteY29" fmla="*/ 247366 h 4338661"/>
              <a:gd name="connsiteX30" fmla="*/ 3812791 w 4206653"/>
              <a:gd name="connsiteY30" fmla="*/ 647417 h 4338661"/>
              <a:gd name="connsiteX31" fmla="*/ 3541098 w 4206653"/>
              <a:gd name="connsiteY31" fmla="*/ 811409 h 4338661"/>
              <a:gd name="connsiteX32" fmla="*/ 3563719 w 4206653"/>
              <a:gd name="connsiteY32" fmla="*/ 976892 h 4338661"/>
              <a:gd name="connsiteX33" fmla="*/ 3872985 w 4206653"/>
              <a:gd name="connsiteY33" fmla="*/ 881976 h 4338661"/>
              <a:gd name="connsiteX34" fmla="*/ 4200754 w 4206653"/>
              <a:gd name="connsiteY34" fmla="*/ 774136 h 4338661"/>
              <a:gd name="connsiteX35" fmla="*/ 4064251 w 4206653"/>
              <a:gd name="connsiteY35" fmla="*/ 847195 h 4338661"/>
              <a:gd name="connsiteX36" fmla="*/ 3818880 w 4206653"/>
              <a:gd name="connsiteY36" fmla="*/ 991305 h 4338661"/>
              <a:gd name="connsiteX37" fmla="*/ 3658531 w 4206653"/>
              <a:gd name="connsiteY37" fmla="*/ 1093178 h 4338661"/>
              <a:gd name="connsiteX38" fmla="*/ 3656143 w 4206653"/>
              <a:gd name="connsiteY38" fmla="*/ 1234818 h 4338661"/>
              <a:gd name="connsiteX39" fmla="*/ 3621853 w 4206653"/>
              <a:gd name="connsiteY39" fmla="*/ 1531998 h 4338661"/>
              <a:gd name="connsiteX40" fmla="*/ 3461833 w 4206653"/>
              <a:gd name="connsiteY40" fmla="*/ 1726308 h 4338661"/>
              <a:gd name="connsiteX41" fmla="*/ 3278953 w 4206653"/>
              <a:gd name="connsiteY41" fmla="*/ 2034918 h 4338661"/>
              <a:gd name="connsiteX42" fmla="*/ 3233233 w 4206653"/>
              <a:gd name="connsiteY42" fmla="*/ 2309238 h 4338661"/>
              <a:gd name="connsiteX43" fmla="*/ 3404683 w 4206653"/>
              <a:gd name="connsiteY43" fmla="*/ 2457828 h 4338661"/>
              <a:gd name="connsiteX44" fmla="*/ 3759013 w 4206653"/>
              <a:gd name="connsiteY44" fmla="*/ 2663568 h 4338661"/>
              <a:gd name="connsiteX45" fmla="*/ 4079053 w 4206653"/>
              <a:gd name="connsiteY45" fmla="*/ 2777868 h 4338661"/>
              <a:gd name="connsiteX46" fmla="*/ 4079053 w 4206653"/>
              <a:gd name="connsiteY46" fmla="*/ 2880738 h 4338661"/>
              <a:gd name="connsiteX47" fmla="*/ 3770443 w 4206653"/>
              <a:gd name="connsiteY47" fmla="*/ 2869308 h 4338661"/>
              <a:gd name="connsiteX48" fmla="*/ 3404683 w 4206653"/>
              <a:gd name="connsiteY48" fmla="*/ 2732148 h 4338661"/>
              <a:gd name="connsiteX49" fmla="*/ 3084643 w 4206653"/>
              <a:gd name="connsiteY49" fmla="*/ 2663568 h 4338661"/>
              <a:gd name="connsiteX50" fmla="*/ 2958913 w 4206653"/>
              <a:gd name="connsiteY50" fmla="*/ 2697858 h 4338661"/>
              <a:gd name="connsiteX51" fmla="*/ 2821753 w 4206653"/>
              <a:gd name="connsiteY51" fmla="*/ 2823588 h 4338661"/>
              <a:gd name="connsiteX52" fmla="*/ 2764603 w 4206653"/>
              <a:gd name="connsiteY52" fmla="*/ 2995038 h 4338661"/>
              <a:gd name="connsiteX53" fmla="*/ 2970343 w 4206653"/>
              <a:gd name="connsiteY53" fmla="*/ 3132198 h 4338661"/>
              <a:gd name="connsiteX54" fmla="*/ 3176083 w 4206653"/>
              <a:gd name="connsiteY54" fmla="*/ 3269358 h 4338661"/>
              <a:gd name="connsiteX55" fmla="*/ 3347533 w 4206653"/>
              <a:gd name="connsiteY55" fmla="*/ 3303648 h 4338661"/>
              <a:gd name="connsiteX56" fmla="*/ 3267523 w 4206653"/>
              <a:gd name="connsiteY56" fmla="*/ 3395088 h 4338661"/>
              <a:gd name="connsiteX57" fmla="*/ 3004633 w 4206653"/>
              <a:gd name="connsiteY57" fmla="*/ 3303648 h 4338661"/>
              <a:gd name="connsiteX58" fmla="*/ 2753173 w 4206653"/>
              <a:gd name="connsiteY58" fmla="*/ 3189348 h 4338661"/>
              <a:gd name="connsiteX59" fmla="*/ 2638873 w 4206653"/>
              <a:gd name="connsiteY59" fmla="*/ 3097908 h 4338661"/>
              <a:gd name="connsiteX60" fmla="*/ 2570293 w 4206653"/>
              <a:gd name="connsiteY60" fmla="*/ 3109338 h 4338661"/>
              <a:gd name="connsiteX61" fmla="*/ 2558863 w 4206653"/>
              <a:gd name="connsiteY61" fmla="*/ 3326508 h 4338661"/>
              <a:gd name="connsiteX62" fmla="*/ 2673163 w 4206653"/>
              <a:gd name="connsiteY62" fmla="*/ 3555108 h 4338661"/>
              <a:gd name="connsiteX63" fmla="*/ 2730313 w 4206653"/>
              <a:gd name="connsiteY63" fmla="*/ 4023738 h 4338661"/>
              <a:gd name="connsiteX64" fmla="*/ 2696023 w 4206653"/>
              <a:gd name="connsiteY64" fmla="*/ 4183758 h 4338661"/>
              <a:gd name="connsiteX65" fmla="*/ 2536003 w 4206653"/>
              <a:gd name="connsiteY65" fmla="*/ 4138038 h 4338661"/>
              <a:gd name="connsiteX66" fmla="*/ 2536003 w 4206653"/>
              <a:gd name="connsiteY66" fmla="*/ 3909438 h 4338661"/>
              <a:gd name="connsiteX67" fmla="*/ 2433133 w 4206653"/>
              <a:gd name="connsiteY67" fmla="*/ 3566538 h 4338661"/>
              <a:gd name="connsiteX68" fmla="*/ 2307403 w 4206653"/>
              <a:gd name="connsiteY68" fmla="*/ 3166488 h 4338661"/>
              <a:gd name="connsiteX69" fmla="*/ 2261683 w 4206653"/>
              <a:gd name="connsiteY69" fmla="*/ 3063618 h 4338661"/>
              <a:gd name="connsiteX70" fmla="*/ 2078803 w 4206653"/>
              <a:gd name="connsiteY70" fmla="*/ 2949318 h 4338661"/>
              <a:gd name="connsiteX71" fmla="*/ 1850203 w 4206653"/>
              <a:gd name="connsiteY71" fmla="*/ 3029328 h 4338661"/>
              <a:gd name="connsiteX72" fmla="*/ 1415863 w 4206653"/>
              <a:gd name="connsiteY72" fmla="*/ 3360798 h 4338661"/>
              <a:gd name="connsiteX73" fmla="*/ 1381573 w 4206653"/>
              <a:gd name="connsiteY73" fmla="*/ 3680838 h 4338661"/>
              <a:gd name="connsiteX74" fmla="*/ 1381573 w 4206653"/>
              <a:gd name="connsiteY74" fmla="*/ 3989448 h 4338661"/>
              <a:gd name="connsiteX75" fmla="*/ 1290133 w 4206653"/>
              <a:gd name="connsiteY75" fmla="*/ 4309488 h 4338661"/>
              <a:gd name="connsiteX76" fmla="*/ 1198693 w 4206653"/>
              <a:gd name="connsiteY76" fmla="*/ 4298058 h 4338661"/>
              <a:gd name="connsiteX77" fmla="*/ 1187263 w 4206653"/>
              <a:gd name="connsiteY77" fmla="*/ 4080888 h 4338661"/>
              <a:gd name="connsiteX78" fmla="*/ 1198693 w 4206653"/>
              <a:gd name="connsiteY78" fmla="*/ 3909438 h 4338661"/>
              <a:gd name="connsiteX79" fmla="*/ 970093 w 4206653"/>
              <a:gd name="connsiteY79" fmla="*/ 3989448 h 4338661"/>
              <a:gd name="connsiteX80" fmla="*/ 718633 w 4206653"/>
              <a:gd name="connsiteY80" fmla="*/ 4069458 h 4338661"/>
              <a:gd name="connsiteX81" fmla="*/ 741493 w 4206653"/>
              <a:gd name="connsiteY81" fmla="*/ 3955158 h 4338661"/>
              <a:gd name="connsiteX82" fmla="*/ 1130113 w 4206653"/>
              <a:gd name="connsiteY82" fmla="*/ 3795138 h 4338661"/>
              <a:gd name="connsiteX83" fmla="*/ 1278703 w 4206653"/>
              <a:gd name="connsiteY83" fmla="*/ 3726558 h 4338661"/>
              <a:gd name="connsiteX84" fmla="*/ 1221553 w 4206653"/>
              <a:gd name="connsiteY84" fmla="*/ 3372228 h 4338661"/>
              <a:gd name="connsiteX85" fmla="*/ 1324423 w 4206653"/>
              <a:gd name="connsiteY85" fmla="*/ 3120768 h 4338661"/>
              <a:gd name="connsiteX86" fmla="*/ 1393003 w 4206653"/>
              <a:gd name="connsiteY86" fmla="*/ 3052188 h 4338661"/>
              <a:gd name="connsiteX87" fmla="*/ 1084393 w 4206653"/>
              <a:gd name="connsiteY87" fmla="*/ 3029328 h 4338661"/>
              <a:gd name="connsiteX88" fmla="*/ 730063 w 4206653"/>
              <a:gd name="connsiteY88" fmla="*/ 2960748 h 4338661"/>
              <a:gd name="connsiteX89" fmla="*/ 375733 w 4206653"/>
              <a:gd name="connsiteY89" fmla="*/ 3132198 h 4338661"/>
              <a:gd name="connsiteX90" fmla="*/ 421453 w 4206653"/>
              <a:gd name="connsiteY90" fmla="*/ 3029328 h 4338661"/>
              <a:gd name="connsiteX91" fmla="*/ 627193 w 4206653"/>
              <a:gd name="connsiteY91" fmla="*/ 2926458 h 4338661"/>
              <a:gd name="connsiteX92" fmla="*/ 810073 w 4206653"/>
              <a:gd name="connsiteY92" fmla="*/ 2755008 h 4338661"/>
              <a:gd name="connsiteX93" fmla="*/ 1152973 w 4206653"/>
              <a:gd name="connsiteY93" fmla="*/ 2777868 h 4338661"/>
              <a:gd name="connsiteX94" fmla="*/ 1461583 w 4206653"/>
              <a:gd name="connsiteY94" fmla="*/ 2823588 h 4338661"/>
              <a:gd name="connsiteX95" fmla="*/ 1953073 w 4206653"/>
              <a:gd name="connsiteY95" fmla="*/ 2663568 h 4338661"/>
              <a:gd name="connsiteX96" fmla="*/ 1701613 w 4206653"/>
              <a:gd name="connsiteY96" fmla="*/ 2263518 h 4338661"/>
              <a:gd name="connsiteX97" fmla="*/ 1690183 w 4206653"/>
              <a:gd name="connsiteY97" fmla="*/ 1966338 h 4338661"/>
              <a:gd name="connsiteX98" fmla="*/ 1381991 w 4206653"/>
              <a:gd name="connsiteY98" fmla="*/ 1841604 h 4338661"/>
              <a:gd name="connsiteX99" fmla="*/ 1095823 w 4206653"/>
              <a:gd name="connsiteY99" fmla="*/ 1714878 h 4338661"/>
              <a:gd name="connsiteX100" fmla="*/ 746507 w 4206653"/>
              <a:gd name="connsiteY100" fmla="*/ 1626415 h 4338661"/>
              <a:gd name="connsiteX101" fmla="*/ 352873 w 4206653"/>
              <a:gd name="connsiteY101" fmla="*/ 1726308 h 4338661"/>
              <a:gd name="connsiteX102" fmla="*/ 113171 w 4206653"/>
              <a:gd name="connsiteY102" fmla="*/ 1763582 h 4338661"/>
              <a:gd name="connsiteX103" fmla="*/ 9973 w 4206653"/>
              <a:gd name="connsiteY103" fmla="*/ 1737738 h 4338661"/>
              <a:gd name="connsiteX104" fmla="*/ 348516 w 4206653"/>
              <a:gd name="connsiteY104" fmla="*/ 1643812 h 4338661"/>
              <a:gd name="connsiteX105" fmla="*/ 653097 w 4206653"/>
              <a:gd name="connsiteY105" fmla="*/ 1543920 h 4338661"/>
              <a:gd name="connsiteX106" fmla="*/ 1072963 w 4206653"/>
              <a:gd name="connsiteY106" fmla="*/ 1612008 h 4338661"/>
              <a:gd name="connsiteX107" fmla="*/ 1244413 w 4206653"/>
              <a:gd name="connsiteY107" fmla="*/ 1657728 h 4338661"/>
              <a:gd name="connsiteX108" fmla="*/ 1205766 w 4206653"/>
              <a:gd name="connsiteY108" fmla="*/ 1451988 h 4338661"/>
              <a:gd name="connsiteX109" fmla="*/ 1046313 w 4206653"/>
              <a:gd name="connsiteY109" fmla="*/ 815409 h 4338661"/>
              <a:gd name="connsiteX110" fmla="*/ 1221553 w 4206653"/>
              <a:gd name="connsiteY110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73263 w 4206653"/>
              <a:gd name="connsiteY23" fmla="*/ 1371978 h 4338661"/>
              <a:gd name="connsiteX24" fmla="*/ 3461833 w 4206653"/>
              <a:gd name="connsiteY24" fmla="*/ 1097658 h 4338661"/>
              <a:gd name="connsiteX25" fmla="*/ 3450403 w 4206653"/>
              <a:gd name="connsiteY25" fmla="*/ 777618 h 4338661"/>
              <a:gd name="connsiteX26" fmla="*/ 3759013 w 4206653"/>
              <a:gd name="connsiteY26" fmla="*/ 571878 h 4338661"/>
              <a:gd name="connsiteX27" fmla="*/ 3999043 w 4206653"/>
              <a:gd name="connsiteY27" fmla="*/ 91818 h 4338661"/>
              <a:gd name="connsiteX28" fmla="*/ 4033333 w 4206653"/>
              <a:gd name="connsiteY28" fmla="*/ 11808 h 4338661"/>
              <a:gd name="connsiteX29" fmla="*/ 3984569 w 4206653"/>
              <a:gd name="connsiteY29" fmla="*/ 247366 h 4338661"/>
              <a:gd name="connsiteX30" fmla="*/ 3812791 w 4206653"/>
              <a:gd name="connsiteY30" fmla="*/ 647417 h 4338661"/>
              <a:gd name="connsiteX31" fmla="*/ 3541098 w 4206653"/>
              <a:gd name="connsiteY31" fmla="*/ 811409 h 4338661"/>
              <a:gd name="connsiteX32" fmla="*/ 3563719 w 4206653"/>
              <a:gd name="connsiteY32" fmla="*/ 976892 h 4338661"/>
              <a:gd name="connsiteX33" fmla="*/ 3872985 w 4206653"/>
              <a:gd name="connsiteY33" fmla="*/ 881976 h 4338661"/>
              <a:gd name="connsiteX34" fmla="*/ 4200754 w 4206653"/>
              <a:gd name="connsiteY34" fmla="*/ 774136 h 4338661"/>
              <a:gd name="connsiteX35" fmla="*/ 4064251 w 4206653"/>
              <a:gd name="connsiteY35" fmla="*/ 847195 h 4338661"/>
              <a:gd name="connsiteX36" fmla="*/ 3818880 w 4206653"/>
              <a:gd name="connsiteY36" fmla="*/ 991305 h 4338661"/>
              <a:gd name="connsiteX37" fmla="*/ 3658531 w 4206653"/>
              <a:gd name="connsiteY37" fmla="*/ 1093178 h 4338661"/>
              <a:gd name="connsiteX38" fmla="*/ 3656143 w 4206653"/>
              <a:gd name="connsiteY38" fmla="*/ 1234818 h 4338661"/>
              <a:gd name="connsiteX39" fmla="*/ 3577446 w 4206653"/>
              <a:gd name="connsiteY39" fmla="*/ 1500691 h 4338661"/>
              <a:gd name="connsiteX40" fmla="*/ 3461833 w 4206653"/>
              <a:gd name="connsiteY40" fmla="*/ 1726308 h 4338661"/>
              <a:gd name="connsiteX41" fmla="*/ 3278953 w 4206653"/>
              <a:gd name="connsiteY41" fmla="*/ 2034918 h 4338661"/>
              <a:gd name="connsiteX42" fmla="*/ 3233233 w 4206653"/>
              <a:gd name="connsiteY42" fmla="*/ 2309238 h 4338661"/>
              <a:gd name="connsiteX43" fmla="*/ 3404683 w 4206653"/>
              <a:gd name="connsiteY43" fmla="*/ 2457828 h 4338661"/>
              <a:gd name="connsiteX44" fmla="*/ 3759013 w 4206653"/>
              <a:gd name="connsiteY44" fmla="*/ 2663568 h 4338661"/>
              <a:gd name="connsiteX45" fmla="*/ 4079053 w 4206653"/>
              <a:gd name="connsiteY45" fmla="*/ 2777868 h 4338661"/>
              <a:gd name="connsiteX46" fmla="*/ 4079053 w 4206653"/>
              <a:gd name="connsiteY46" fmla="*/ 2880738 h 4338661"/>
              <a:gd name="connsiteX47" fmla="*/ 3770443 w 4206653"/>
              <a:gd name="connsiteY47" fmla="*/ 2869308 h 4338661"/>
              <a:gd name="connsiteX48" fmla="*/ 3404683 w 4206653"/>
              <a:gd name="connsiteY48" fmla="*/ 2732148 h 4338661"/>
              <a:gd name="connsiteX49" fmla="*/ 3084643 w 4206653"/>
              <a:gd name="connsiteY49" fmla="*/ 2663568 h 4338661"/>
              <a:gd name="connsiteX50" fmla="*/ 2958913 w 4206653"/>
              <a:gd name="connsiteY50" fmla="*/ 2697858 h 4338661"/>
              <a:gd name="connsiteX51" fmla="*/ 2821753 w 4206653"/>
              <a:gd name="connsiteY51" fmla="*/ 2823588 h 4338661"/>
              <a:gd name="connsiteX52" fmla="*/ 2764603 w 4206653"/>
              <a:gd name="connsiteY52" fmla="*/ 2995038 h 4338661"/>
              <a:gd name="connsiteX53" fmla="*/ 2970343 w 4206653"/>
              <a:gd name="connsiteY53" fmla="*/ 3132198 h 4338661"/>
              <a:gd name="connsiteX54" fmla="*/ 3176083 w 4206653"/>
              <a:gd name="connsiteY54" fmla="*/ 3269358 h 4338661"/>
              <a:gd name="connsiteX55" fmla="*/ 3347533 w 4206653"/>
              <a:gd name="connsiteY55" fmla="*/ 3303648 h 4338661"/>
              <a:gd name="connsiteX56" fmla="*/ 3267523 w 4206653"/>
              <a:gd name="connsiteY56" fmla="*/ 3395088 h 4338661"/>
              <a:gd name="connsiteX57" fmla="*/ 3004633 w 4206653"/>
              <a:gd name="connsiteY57" fmla="*/ 3303648 h 4338661"/>
              <a:gd name="connsiteX58" fmla="*/ 2753173 w 4206653"/>
              <a:gd name="connsiteY58" fmla="*/ 3189348 h 4338661"/>
              <a:gd name="connsiteX59" fmla="*/ 2638873 w 4206653"/>
              <a:gd name="connsiteY59" fmla="*/ 3097908 h 4338661"/>
              <a:gd name="connsiteX60" fmla="*/ 2570293 w 4206653"/>
              <a:gd name="connsiteY60" fmla="*/ 3109338 h 4338661"/>
              <a:gd name="connsiteX61" fmla="*/ 2558863 w 4206653"/>
              <a:gd name="connsiteY61" fmla="*/ 3326508 h 4338661"/>
              <a:gd name="connsiteX62" fmla="*/ 2673163 w 4206653"/>
              <a:gd name="connsiteY62" fmla="*/ 3555108 h 4338661"/>
              <a:gd name="connsiteX63" fmla="*/ 2730313 w 4206653"/>
              <a:gd name="connsiteY63" fmla="*/ 4023738 h 4338661"/>
              <a:gd name="connsiteX64" fmla="*/ 2696023 w 4206653"/>
              <a:gd name="connsiteY64" fmla="*/ 4183758 h 4338661"/>
              <a:gd name="connsiteX65" fmla="*/ 2536003 w 4206653"/>
              <a:gd name="connsiteY65" fmla="*/ 4138038 h 4338661"/>
              <a:gd name="connsiteX66" fmla="*/ 2536003 w 4206653"/>
              <a:gd name="connsiteY66" fmla="*/ 3909438 h 4338661"/>
              <a:gd name="connsiteX67" fmla="*/ 2433133 w 4206653"/>
              <a:gd name="connsiteY67" fmla="*/ 3566538 h 4338661"/>
              <a:gd name="connsiteX68" fmla="*/ 2307403 w 4206653"/>
              <a:gd name="connsiteY68" fmla="*/ 3166488 h 4338661"/>
              <a:gd name="connsiteX69" fmla="*/ 2261683 w 4206653"/>
              <a:gd name="connsiteY69" fmla="*/ 3063618 h 4338661"/>
              <a:gd name="connsiteX70" fmla="*/ 2078803 w 4206653"/>
              <a:gd name="connsiteY70" fmla="*/ 2949318 h 4338661"/>
              <a:gd name="connsiteX71" fmla="*/ 1850203 w 4206653"/>
              <a:gd name="connsiteY71" fmla="*/ 3029328 h 4338661"/>
              <a:gd name="connsiteX72" fmla="*/ 1415863 w 4206653"/>
              <a:gd name="connsiteY72" fmla="*/ 3360798 h 4338661"/>
              <a:gd name="connsiteX73" fmla="*/ 1381573 w 4206653"/>
              <a:gd name="connsiteY73" fmla="*/ 3680838 h 4338661"/>
              <a:gd name="connsiteX74" fmla="*/ 1381573 w 4206653"/>
              <a:gd name="connsiteY74" fmla="*/ 3989448 h 4338661"/>
              <a:gd name="connsiteX75" fmla="*/ 1290133 w 4206653"/>
              <a:gd name="connsiteY75" fmla="*/ 4309488 h 4338661"/>
              <a:gd name="connsiteX76" fmla="*/ 1198693 w 4206653"/>
              <a:gd name="connsiteY76" fmla="*/ 4298058 h 4338661"/>
              <a:gd name="connsiteX77" fmla="*/ 1187263 w 4206653"/>
              <a:gd name="connsiteY77" fmla="*/ 4080888 h 4338661"/>
              <a:gd name="connsiteX78" fmla="*/ 1198693 w 4206653"/>
              <a:gd name="connsiteY78" fmla="*/ 3909438 h 4338661"/>
              <a:gd name="connsiteX79" fmla="*/ 970093 w 4206653"/>
              <a:gd name="connsiteY79" fmla="*/ 3989448 h 4338661"/>
              <a:gd name="connsiteX80" fmla="*/ 718633 w 4206653"/>
              <a:gd name="connsiteY80" fmla="*/ 4069458 h 4338661"/>
              <a:gd name="connsiteX81" fmla="*/ 741493 w 4206653"/>
              <a:gd name="connsiteY81" fmla="*/ 3955158 h 4338661"/>
              <a:gd name="connsiteX82" fmla="*/ 1130113 w 4206653"/>
              <a:gd name="connsiteY82" fmla="*/ 3795138 h 4338661"/>
              <a:gd name="connsiteX83" fmla="*/ 1278703 w 4206653"/>
              <a:gd name="connsiteY83" fmla="*/ 3726558 h 4338661"/>
              <a:gd name="connsiteX84" fmla="*/ 1221553 w 4206653"/>
              <a:gd name="connsiteY84" fmla="*/ 3372228 h 4338661"/>
              <a:gd name="connsiteX85" fmla="*/ 1324423 w 4206653"/>
              <a:gd name="connsiteY85" fmla="*/ 3120768 h 4338661"/>
              <a:gd name="connsiteX86" fmla="*/ 1393003 w 4206653"/>
              <a:gd name="connsiteY86" fmla="*/ 3052188 h 4338661"/>
              <a:gd name="connsiteX87" fmla="*/ 1084393 w 4206653"/>
              <a:gd name="connsiteY87" fmla="*/ 3029328 h 4338661"/>
              <a:gd name="connsiteX88" fmla="*/ 730063 w 4206653"/>
              <a:gd name="connsiteY88" fmla="*/ 2960748 h 4338661"/>
              <a:gd name="connsiteX89" fmla="*/ 375733 w 4206653"/>
              <a:gd name="connsiteY89" fmla="*/ 3132198 h 4338661"/>
              <a:gd name="connsiteX90" fmla="*/ 421453 w 4206653"/>
              <a:gd name="connsiteY90" fmla="*/ 3029328 h 4338661"/>
              <a:gd name="connsiteX91" fmla="*/ 627193 w 4206653"/>
              <a:gd name="connsiteY91" fmla="*/ 2926458 h 4338661"/>
              <a:gd name="connsiteX92" fmla="*/ 810073 w 4206653"/>
              <a:gd name="connsiteY92" fmla="*/ 2755008 h 4338661"/>
              <a:gd name="connsiteX93" fmla="*/ 1152973 w 4206653"/>
              <a:gd name="connsiteY93" fmla="*/ 2777868 h 4338661"/>
              <a:gd name="connsiteX94" fmla="*/ 1461583 w 4206653"/>
              <a:gd name="connsiteY94" fmla="*/ 2823588 h 4338661"/>
              <a:gd name="connsiteX95" fmla="*/ 1953073 w 4206653"/>
              <a:gd name="connsiteY95" fmla="*/ 2663568 h 4338661"/>
              <a:gd name="connsiteX96" fmla="*/ 1701613 w 4206653"/>
              <a:gd name="connsiteY96" fmla="*/ 2263518 h 4338661"/>
              <a:gd name="connsiteX97" fmla="*/ 1690183 w 4206653"/>
              <a:gd name="connsiteY97" fmla="*/ 1966338 h 4338661"/>
              <a:gd name="connsiteX98" fmla="*/ 1381991 w 4206653"/>
              <a:gd name="connsiteY98" fmla="*/ 1841604 h 4338661"/>
              <a:gd name="connsiteX99" fmla="*/ 1095823 w 4206653"/>
              <a:gd name="connsiteY99" fmla="*/ 1714878 h 4338661"/>
              <a:gd name="connsiteX100" fmla="*/ 746507 w 4206653"/>
              <a:gd name="connsiteY100" fmla="*/ 1626415 h 4338661"/>
              <a:gd name="connsiteX101" fmla="*/ 352873 w 4206653"/>
              <a:gd name="connsiteY101" fmla="*/ 1726308 h 4338661"/>
              <a:gd name="connsiteX102" fmla="*/ 113171 w 4206653"/>
              <a:gd name="connsiteY102" fmla="*/ 1763582 h 4338661"/>
              <a:gd name="connsiteX103" fmla="*/ 9973 w 4206653"/>
              <a:gd name="connsiteY103" fmla="*/ 1737738 h 4338661"/>
              <a:gd name="connsiteX104" fmla="*/ 348516 w 4206653"/>
              <a:gd name="connsiteY104" fmla="*/ 1643812 h 4338661"/>
              <a:gd name="connsiteX105" fmla="*/ 653097 w 4206653"/>
              <a:gd name="connsiteY105" fmla="*/ 1543920 h 4338661"/>
              <a:gd name="connsiteX106" fmla="*/ 1072963 w 4206653"/>
              <a:gd name="connsiteY106" fmla="*/ 1612008 h 4338661"/>
              <a:gd name="connsiteX107" fmla="*/ 1244413 w 4206653"/>
              <a:gd name="connsiteY107" fmla="*/ 1657728 h 4338661"/>
              <a:gd name="connsiteX108" fmla="*/ 1205766 w 4206653"/>
              <a:gd name="connsiteY108" fmla="*/ 1451988 h 4338661"/>
              <a:gd name="connsiteX109" fmla="*/ 1046313 w 4206653"/>
              <a:gd name="connsiteY109" fmla="*/ 815409 h 4338661"/>
              <a:gd name="connsiteX110" fmla="*/ 1221553 w 4206653"/>
              <a:gd name="connsiteY110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73263 w 4206653"/>
              <a:gd name="connsiteY23" fmla="*/ 1371978 h 4338661"/>
              <a:gd name="connsiteX24" fmla="*/ 3461833 w 4206653"/>
              <a:gd name="connsiteY24" fmla="*/ 1097658 h 4338661"/>
              <a:gd name="connsiteX25" fmla="*/ 3450403 w 4206653"/>
              <a:gd name="connsiteY25" fmla="*/ 777618 h 4338661"/>
              <a:gd name="connsiteX26" fmla="*/ 3759013 w 4206653"/>
              <a:gd name="connsiteY26" fmla="*/ 571878 h 4338661"/>
              <a:gd name="connsiteX27" fmla="*/ 3999043 w 4206653"/>
              <a:gd name="connsiteY27" fmla="*/ 91818 h 4338661"/>
              <a:gd name="connsiteX28" fmla="*/ 4033333 w 4206653"/>
              <a:gd name="connsiteY28" fmla="*/ 11808 h 4338661"/>
              <a:gd name="connsiteX29" fmla="*/ 3984569 w 4206653"/>
              <a:gd name="connsiteY29" fmla="*/ 247366 h 4338661"/>
              <a:gd name="connsiteX30" fmla="*/ 3812791 w 4206653"/>
              <a:gd name="connsiteY30" fmla="*/ 647417 h 4338661"/>
              <a:gd name="connsiteX31" fmla="*/ 3541098 w 4206653"/>
              <a:gd name="connsiteY31" fmla="*/ 811409 h 4338661"/>
              <a:gd name="connsiteX32" fmla="*/ 3563719 w 4206653"/>
              <a:gd name="connsiteY32" fmla="*/ 976892 h 4338661"/>
              <a:gd name="connsiteX33" fmla="*/ 3872985 w 4206653"/>
              <a:gd name="connsiteY33" fmla="*/ 881976 h 4338661"/>
              <a:gd name="connsiteX34" fmla="*/ 4200754 w 4206653"/>
              <a:gd name="connsiteY34" fmla="*/ 774136 h 4338661"/>
              <a:gd name="connsiteX35" fmla="*/ 4064251 w 4206653"/>
              <a:gd name="connsiteY35" fmla="*/ 847195 h 4338661"/>
              <a:gd name="connsiteX36" fmla="*/ 3818880 w 4206653"/>
              <a:gd name="connsiteY36" fmla="*/ 991305 h 4338661"/>
              <a:gd name="connsiteX37" fmla="*/ 3658531 w 4206653"/>
              <a:gd name="connsiteY37" fmla="*/ 1093178 h 4338661"/>
              <a:gd name="connsiteX38" fmla="*/ 3622838 w 4206653"/>
              <a:gd name="connsiteY38" fmla="*/ 1221401 h 4338661"/>
              <a:gd name="connsiteX39" fmla="*/ 3577446 w 4206653"/>
              <a:gd name="connsiteY39" fmla="*/ 1500691 h 4338661"/>
              <a:gd name="connsiteX40" fmla="*/ 3461833 w 4206653"/>
              <a:gd name="connsiteY40" fmla="*/ 1726308 h 4338661"/>
              <a:gd name="connsiteX41" fmla="*/ 3278953 w 4206653"/>
              <a:gd name="connsiteY41" fmla="*/ 2034918 h 4338661"/>
              <a:gd name="connsiteX42" fmla="*/ 3233233 w 4206653"/>
              <a:gd name="connsiteY42" fmla="*/ 2309238 h 4338661"/>
              <a:gd name="connsiteX43" fmla="*/ 3404683 w 4206653"/>
              <a:gd name="connsiteY43" fmla="*/ 2457828 h 4338661"/>
              <a:gd name="connsiteX44" fmla="*/ 3759013 w 4206653"/>
              <a:gd name="connsiteY44" fmla="*/ 2663568 h 4338661"/>
              <a:gd name="connsiteX45" fmla="*/ 4079053 w 4206653"/>
              <a:gd name="connsiteY45" fmla="*/ 2777868 h 4338661"/>
              <a:gd name="connsiteX46" fmla="*/ 4079053 w 4206653"/>
              <a:gd name="connsiteY46" fmla="*/ 2880738 h 4338661"/>
              <a:gd name="connsiteX47" fmla="*/ 3770443 w 4206653"/>
              <a:gd name="connsiteY47" fmla="*/ 2869308 h 4338661"/>
              <a:gd name="connsiteX48" fmla="*/ 3404683 w 4206653"/>
              <a:gd name="connsiteY48" fmla="*/ 2732148 h 4338661"/>
              <a:gd name="connsiteX49" fmla="*/ 3084643 w 4206653"/>
              <a:gd name="connsiteY49" fmla="*/ 2663568 h 4338661"/>
              <a:gd name="connsiteX50" fmla="*/ 2958913 w 4206653"/>
              <a:gd name="connsiteY50" fmla="*/ 2697858 h 4338661"/>
              <a:gd name="connsiteX51" fmla="*/ 2821753 w 4206653"/>
              <a:gd name="connsiteY51" fmla="*/ 2823588 h 4338661"/>
              <a:gd name="connsiteX52" fmla="*/ 2764603 w 4206653"/>
              <a:gd name="connsiteY52" fmla="*/ 2995038 h 4338661"/>
              <a:gd name="connsiteX53" fmla="*/ 2970343 w 4206653"/>
              <a:gd name="connsiteY53" fmla="*/ 3132198 h 4338661"/>
              <a:gd name="connsiteX54" fmla="*/ 3176083 w 4206653"/>
              <a:gd name="connsiteY54" fmla="*/ 3269358 h 4338661"/>
              <a:gd name="connsiteX55" fmla="*/ 3347533 w 4206653"/>
              <a:gd name="connsiteY55" fmla="*/ 3303648 h 4338661"/>
              <a:gd name="connsiteX56" fmla="*/ 3267523 w 4206653"/>
              <a:gd name="connsiteY56" fmla="*/ 3395088 h 4338661"/>
              <a:gd name="connsiteX57" fmla="*/ 3004633 w 4206653"/>
              <a:gd name="connsiteY57" fmla="*/ 3303648 h 4338661"/>
              <a:gd name="connsiteX58" fmla="*/ 2753173 w 4206653"/>
              <a:gd name="connsiteY58" fmla="*/ 3189348 h 4338661"/>
              <a:gd name="connsiteX59" fmla="*/ 2638873 w 4206653"/>
              <a:gd name="connsiteY59" fmla="*/ 3097908 h 4338661"/>
              <a:gd name="connsiteX60" fmla="*/ 2570293 w 4206653"/>
              <a:gd name="connsiteY60" fmla="*/ 3109338 h 4338661"/>
              <a:gd name="connsiteX61" fmla="*/ 2558863 w 4206653"/>
              <a:gd name="connsiteY61" fmla="*/ 3326508 h 4338661"/>
              <a:gd name="connsiteX62" fmla="*/ 2673163 w 4206653"/>
              <a:gd name="connsiteY62" fmla="*/ 3555108 h 4338661"/>
              <a:gd name="connsiteX63" fmla="*/ 2730313 w 4206653"/>
              <a:gd name="connsiteY63" fmla="*/ 4023738 h 4338661"/>
              <a:gd name="connsiteX64" fmla="*/ 2696023 w 4206653"/>
              <a:gd name="connsiteY64" fmla="*/ 4183758 h 4338661"/>
              <a:gd name="connsiteX65" fmla="*/ 2536003 w 4206653"/>
              <a:gd name="connsiteY65" fmla="*/ 4138038 h 4338661"/>
              <a:gd name="connsiteX66" fmla="*/ 2536003 w 4206653"/>
              <a:gd name="connsiteY66" fmla="*/ 3909438 h 4338661"/>
              <a:gd name="connsiteX67" fmla="*/ 2433133 w 4206653"/>
              <a:gd name="connsiteY67" fmla="*/ 3566538 h 4338661"/>
              <a:gd name="connsiteX68" fmla="*/ 2307403 w 4206653"/>
              <a:gd name="connsiteY68" fmla="*/ 3166488 h 4338661"/>
              <a:gd name="connsiteX69" fmla="*/ 2261683 w 4206653"/>
              <a:gd name="connsiteY69" fmla="*/ 3063618 h 4338661"/>
              <a:gd name="connsiteX70" fmla="*/ 2078803 w 4206653"/>
              <a:gd name="connsiteY70" fmla="*/ 2949318 h 4338661"/>
              <a:gd name="connsiteX71" fmla="*/ 1850203 w 4206653"/>
              <a:gd name="connsiteY71" fmla="*/ 3029328 h 4338661"/>
              <a:gd name="connsiteX72" fmla="*/ 1415863 w 4206653"/>
              <a:gd name="connsiteY72" fmla="*/ 3360798 h 4338661"/>
              <a:gd name="connsiteX73" fmla="*/ 1381573 w 4206653"/>
              <a:gd name="connsiteY73" fmla="*/ 3680838 h 4338661"/>
              <a:gd name="connsiteX74" fmla="*/ 1381573 w 4206653"/>
              <a:gd name="connsiteY74" fmla="*/ 3989448 h 4338661"/>
              <a:gd name="connsiteX75" fmla="*/ 1290133 w 4206653"/>
              <a:gd name="connsiteY75" fmla="*/ 4309488 h 4338661"/>
              <a:gd name="connsiteX76" fmla="*/ 1198693 w 4206653"/>
              <a:gd name="connsiteY76" fmla="*/ 4298058 h 4338661"/>
              <a:gd name="connsiteX77" fmla="*/ 1187263 w 4206653"/>
              <a:gd name="connsiteY77" fmla="*/ 4080888 h 4338661"/>
              <a:gd name="connsiteX78" fmla="*/ 1198693 w 4206653"/>
              <a:gd name="connsiteY78" fmla="*/ 3909438 h 4338661"/>
              <a:gd name="connsiteX79" fmla="*/ 970093 w 4206653"/>
              <a:gd name="connsiteY79" fmla="*/ 3989448 h 4338661"/>
              <a:gd name="connsiteX80" fmla="*/ 718633 w 4206653"/>
              <a:gd name="connsiteY80" fmla="*/ 4069458 h 4338661"/>
              <a:gd name="connsiteX81" fmla="*/ 741493 w 4206653"/>
              <a:gd name="connsiteY81" fmla="*/ 3955158 h 4338661"/>
              <a:gd name="connsiteX82" fmla="*/ 1130113 w 4206653"/>
              <a:gd name="connsiteY82" fmla="*/ 3795138 h 4338661"/>
              <a:gd name="connsiteX83" fmla="*/ 1278703 w 4206653"/>
              <a:gd name="connsiteY83" fmla="*/ 3726558 h 4338661"/>
              <a:gd name="connsiteX84" fmla="*/ 1221553 w 4206653"/>
              <a:gd name="connsiteY84" fmla="*/ 3372228 h 4338661"/>
              <a:gd name="connsiteX85" fmla="*/ 1324423 w 4206653"/>
              <a:gd name="connsiteY85" fmla="*/ 3120768 h 4338661"/>
              <a:gd name="connsiteX86" fmla="*/ 1393003 w 4206653"/>
              <a:gd name="connsiteY86" fmla="*/ 3052188 h 4338661"/>
              <a:gd name="connsiteX87" fmla="*/ 1084393 w 4206653"/>
              <a:gd name="connsiteY87" fmla="*/ 3029328 h 4338661"/>
              <a:gd name="connsiteX88" fmla="*/ 730063 w 4206653"/>
              <a:gd name="connsiteY88" fmla="*/ 2960748 h 4338661"/>
              <a:gd name="connsiteX89" fmla="*/ 375733 w 4206653"/>
              <a:gd name="connsiteY89" fmla="*/ 3132198 h 4338661"/>
              <a:gd name="connsiteX90" fmla="*/ 421453 w 4206653"/>
              <a:gd name="connsiteY90" fmla="*/ 3029328 h 4338661"/>
              <a:gd name="connsiteX91" fmla="*/ 627193 w 4206653"/>
              <a:gd name="connsiteY91" fmla="*/ 2926458 h 4338661"/>
              <a:gd name="connsiteX92" fmla="*/ 810073 w 4206653"/>
              <a:gd name="connsiteY92" fmla="*/ 2755008 h 4338661"/>
              <a:gd name="connsiteX93" fmla="*/ 1152973 w 4206653"/>
              <a:gd name="connsiteY93" fmla="*/ 2777868 h 4338661"/>
              <a:gd name="connsiteX94" fmla="*/ 1461583 w 4206653"/>
              <a:gd name="connsiteY94" fmla="*/ 2823588 h 4338661"/>
              <a:gd name="connsiteX95" fmla="*/ 1953073 w 4206653"/>
              <a:gd name="connsiteY95" fmla="*/ 2663568 h 4338661"/>
              <a:gd name="connsiteX96" fmla="*/ 1701613 w 4206653"/>
              <a:gd name="connsiteY96" fmla="*/ 2263518 h 4338661"/>
              <a:gd name="connsiteX97" fmla="*/ 1690183 w 4206653"/>
              <a:gd name="connsiteY97" fmla="*/ 1966338 h 4338661"/>
              <a:gd name="connsiteX98" fmla="*/ 1381991 w 4206653"/>
              <a:gd name="connsiteY98" fmla="*/ 1841604 h 4338661"/>
              <a:gd name="connsiteX99" fmla="*/ 1095823 w 4206653"/>
              <a:gd name="connsiteY99" fmla="*/ 1714878 h 4338661"/>
              <a:gd name="connsiteX100" fmla="*/ 746507 w 4206653"/>
              <a:gd name="connsiteY100" fmla="*/ 1626415 h 4338661"/>
              <a:gd name="connsiteX101" fmla="*/ 352873 w 4206653"/>
              <a:gd name="connsiteY101" fmla="*/ 1726308 h 4338661"/>
              <a:gd name="connsiteX102" fmla="*/ 113171 w 4206653"/>
              <a:gd name="connsiteY102" fmla="*/ 1763582 h 4338661"/>
              <a:gd name="connsiteX103" fmla="*/ 9973 w 4206653"/>
              <a:gd name="connsiteY103" fmla="*/ 1737738 h 4338661"/>
              <a:gd name="connsiteX104" fmla="*/ 348516 w 4206653"/>
              <a:gd name="connsiteY104" fmla="*/ 1643812 h 4338661"/>
              <a:gd name="connsiteX105" fmla="*/ 653097 w 4206653"/>
              <a:gd name="connsiteY105" fmla="*/ 1543920 h 4338661"/>
              <a:gd name="connsiteX106" fmla="*/ 1072963 w 4206653"/>
              <a:gd name="connsiteY106" fmla="*/ 1612008 h 4338661"/>
              <a:gd name="connsiteX107" fmla="*/ 1244413 w 4206653"/>
              <a:gd name="connsiteY107" fmla="*/ 1657728 h 4338661"/>
              <a:gd name="connsiteX108" fmla="*/ 1205766 w 4206653"/>
              <a:gd name="connsiteY108" fmla="*/ 1451988 h 4338661"/>
              <a:gd name="connsiteX109" fmla="*/ 1046313 w 4206653"/>
              <a:gd name="connsiteY109" fmla="*/ 815409 h 4338661"/>
              <a:gd name="connsiteX110" fmla="*/ 1221553 w 4206653"/>
              <a:gd name="connsiteY110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73263 w 4206653"/>
              <a:gd name="connsiteY23" fmla="*/ 1371978 h 4338661"/>
              <a:gd name="connsiteX24" fmla="*/ 3461833 w 4206653"/>
              <a:gd name="connsiteY24" fmla="*/ 1097658 h 4338661"/>
              <a:gd name="connsiteX25" fmla="*/ 3450403 w 4206653"/>
              <a:gd name="connsiteY25" fmla="*/ 777618 h 4338661"/>
              <a:gd name="connsiteX26" fmla="*/ 3119893 w 4206653"/>
              <a:gd name="connsiteY26" fmla="*/ 321571 h 4338661"/>
              <a:gd name="connsiteX27" fmla="*/ 3759013 w 4206653"/>
              <a:gd name="connsiteY27" fmla="*/ 571878 h 4338661"/>
              <a:gd name="connsiteX28" fmla="*/ 3999043 w 4206653"/>
              <a:gd name="connsiteY28" fmla="*/ 91818 h 4338661"/>
              <a:gd name="connsiteX29" fmla="*/ 4033333 w 4206653"/>
              <a:gd name="connsiteY29" fmla="*/ 11808 h 4338661"/>
              <a:gd name="connsiteX30" fmla="*/ 3984569 w 4206653"/>
              <a:gd name="connsiteY30" fmla="*/ 247366 h 4338661"/>
              <a:gd name="connsiteX31" fmla="*/ 3812791 w 4206653"/>
              <a:gd name="connsiteY31" fmla="*/ 647417 h 4338661"/>
              <a:gd name="connsiteX32" fmla="*/ 3541098 w 4206653"/>
              <a:gd name="connsiteY32" fmla="*/ 811409 h 4338661"/>
              <a:gd name="connsiteX33" fmla="*/ 3563719 w 4206653"/>
              <a:gd name="connsiteY33" fmla="*/ 976892 h 4338661"/>
              <a:gd name="connsiteX34" fmla="*/ 3872985 w 4206653"/>
              <a:gd name="connsiteY34" fmla="*/ 881976 h 4338661"/>
              <a:gd name="connsiteX35" fmla="*/ 4200754 w 4206653"/>
              <a:gd name="connsiteY35" fmla="*/ 774136 h 4338661"/>
              <a:gd name="connsiteX36" fmla="*/ 4064251 w 4206653"/>
              <a:gd name="connsiteY36" fmla="*/ 847195 h 4338661"/>
              <a:gd name="connsiteX37" fmla="*/ 3818880 w 4206653"/>
              <a:gd name="connsiteY37" fmla="*/ 991305 h 4338661"/>
              <a:gd name="connsiteX38" fmla="*/ 3658531 w 4206653"/>
              <a:gd name="connsiteY38" fmla="*/ 1093178 h 4338661"/>
              <a:gd name="connsiteX39" fmla="*/ 3622838 w 4206653"/>
              <a:gd name="connsiteY39" fmla="*/ 1221401 h 4338661"/>
              <a:gd name="connsiteX40" fmla="*/ 3577446 w 4206653"/>
              <a:gd name="connsiteY40" fmla="*/ 1500691 h 4338661"/>
              <a:gd name="connsiteX41" fmla="*/ 3461833 w 4206653"/>
              <a:gd name="connsiteY41" fmla="*/ 1726308 h 4338661"/>
              <a:gd name="connsiteX42" fmla="*/ 3278953 w 4206653"/>
              <a:gd name="connsiteY42" fmla="*/ 2034918 h 4338661"/>
              <a:gd name="connsiteX43" fmla="*/ 3233233 w 4206653"/>
              <a:gd name="connsiteY43" fmla="*/ 2309238 h 4338661"/>
              <a:gd name="connsiteX44" fmla="*/ 3404683 w 4206653"/>
              <a:gd name="connsiteY44" fmla="*/ 2457828 h 4338661"/>
              <a:gd name="connsiteX45" fmla="*/ 3759013 w 4206653"/>
              <a:gd name="connsiteY45" fmla="*/ 2663568 h 4338661"/>
              <a:gd name="connsiteX46" fmla="*/ 4079053 w 4206653"/>
              <a:gd name="connsiteY46" fmla="*/ 2777868 h 4338661"/>
              <a:gd name="connsiteX47" fmla="*/ 4079053 w 4206653"/>
              <a:gd name="connsiteY47" fmla="*/ 2880738 h 4338661"/>
              <a:gd name="connsiteX48" fmla="*/ 3770443 w 4206653"/>
              <a:gd name="connsiteY48" fmla="*/ 2869308 h 4338661"/>
              <a:gd name="connsiteX49" fmla="*/ 3404683 w 4206653"/>
              <a:gd name="connsiteY49" fmla="*/ 2732148 h 4338661"/>
              <a:gd name="connsiteX50" fmla="*/ 3084643 w 4206653"/>
              <a:gd name="connsiteY50" fmla="*/ 2663568 h 4338661"/>
              <a:gd name="connsiteX51" fmla="*/ 2958913 w 4206653"/>
              <a:gd name="connsiteY51" fmla="*/ 2697858 h 4338661"/>
              <a:gd name="connsiteX52" fmla="*/ 2821753 w 4206653"/>
              <a:gd name="connsiteY52" fmla="*/ 2823588 h 4338661"/>
              <a:gd name="connsiteX53" fmla="*/ 2764603 w 4206653"/>
              <a:gd name="connsiteY53" fmla="*/ 2995038 h 4338661"/>
              <a:gd name="connsiteX54" fmla="*/ 2970343 w 4206653"/>
              <a:gd name="connsiteY54" fmla="*/ 3132198 h 4338661"/>
              <a:gd name="connsiteX55" fmla="*/ 3176083 w 4206653"/>
              <a:gd name="connsiteY55" fmla="*/ 3269358 h 4338661"/>
              <a:gd name="connsiteX56" fmla="*/ 3347533 w 4206653"/>
              <a:gd name="connsiteY56" fmla="*/ 3303648 h 4338661"/>
              <a:gd name="connsiteX57" fmla="*/ 3267523 w 4206653"/>
              <a:gd name="connsiteY57" fmla="*/ 3395088 h 4338661"/>
              <a:gd name="connsiteX58" fmla="*/ 3004633 w 4206653"/>
              <a:gd name="connsiteY58" fmla="*/ 3303648 h 4338661"/>
              <a:gd name="connsiteX59" fmla="*/ 2753173 w 4206653"/>
              <a:gd name="connsiteY59" fmla="*/ 3189348 h 4338661"/>
              <a:gd name="connsiteX60" fmla="*/ 2638873 w 4206653"/>
              <a:gd name="connsiteY60" fmla="*/ 3097908 h 4338661"/>
              <a:gd name="connsiteX61" fmla="*/ 2570293 w 4206653"/>
              <a:gd name="connsiteY61" fmla="*/ 3109338 h 4338661"/>
              <a:gd name="connsiteX62" fmla="*/ 2558863 w 4206653"/>
              <a:gd name="connsiteY62" fmla="*/ 3326508 h 4338661"/>
              <a:gd name="connsiteX63" fmla="*/ 2673163 w 4206653"/>
              <a:gd name="connsiteY63" fmla="*/ 3555108 h 4338661"/>
              <a:gd name="connsiteX64" fmla="*/ 2730313 w 4206653"/>
              <a:gd name="connsiteY64" fmla="*/ 4023738 h 4338661"/>
              <a:gd name="connsiteX65" fmla="*/ 2696023 w 4206653"/>
              <a:gd name="connsiteY65" fmla="*/ 4183758 h 4338661"/>
              <a:gd name="connsiteX66" fmla="*/ 2536003 w 4206653"/>
              <a:gd name="connsiteY66" fmla="*/ 4138038 h 4338661"/>
              <a:gd name="connsiteX67" fmla="*/ 2536003 w 4206653"/>
              <a:gd name="connsiteY67" fmla="*/ 3909438 h 4338661"/>
              <a:gd name="connsiteX68" fmla="*/ 2433133 w 4206653"/>
              <a:gd name="connsiteY68" fmla="*/ 3566538 h 4338661"/>
              <a:gd name="connsiteX69" fmla="*/ 2307403 w 4206653"/>
              <a:gd name="connsiteY69" fmla="*/ 3166488 h 4338661"/>
              <a:gd name="connsiteX70" fmla="*/ 2261683 w 4206653"/>
              <a:gd name="connsiteY70" fmla="*/ 3063618 h 4338661"/>
              <a:gd name="connsiteX71" fmla="*/ 2078803 w 4206653"/>
              <a:gd name="connsiteY71" fmla="*/ 2949318 h 4338661"/>
              <a:gd name="connsiteX72" fmla="*/ 1850203 w 4206653"/>
              <a:gd name="connsiteY72" fmla="*/ 3029328 h 4338661"/>
              <a:gd name="connsiteX73" fmla="*/ 1415863 w 4206653"/>
              <a:gd name="connsiteY73" fmla="*/ 3360798 h 4338661"/>
              <a:gd name="connsiteX74" fmla="*/ 1381573 w 4206653"/>
              <a:gd name="connsiteY74" fmla="*/ 3680838 h 4338661"/>
              <a:gd name="connsiteX75" fmla="*/ 1381573 w 4206653"/>
              <a:gd name="connsiteY75" fmla="*/ 3989448 h 4338661"/>
              <a:gd name="connsiteX76" fmla="*/ 1290133 w 4206653"/>
              <a:gd name="connsiteY76" fmla="*/ 4309488 h 4338661"/>
              <a:gd name="connsiteX77" fmla="*/ 1198693 w 4206653"/>
              <a:gd name="connsiteY77" fmla="*/ 4298058 h 4338661"/>
              <a:gd name="connsiteX78" fmla="*/ 1187263 w 4206653"/>
              <a:gd name="connsiteY78" fmla="*/ 4080888 h 4338661"/>
              <a:gd name="connsiteX79" fmla="*/ 1198693 w 4206653"/>
              <a:gd name="connsiteY79" fmla="*/ 3909438 h 4338661"/>
              <a:gd name="connsiteX80" fmla="*/ 970093 w 4206653"/>
              <a:gd name="connsiteY80" fmla="*/ 3989448 h 4338661"/>
              <a:gd name="connsiteX81" fmla="*/ 718633 w 4206653"/>
              <a:gd name="connsiteY81" fmla="*/ 4069458 h 4338661"/>
              <a:gd name="connsiteX82" fmla="*/ 741493 w 4206653"/>
              <a:gd name="connsiteY82" fmla="*/ 3955158 h 4338661"/>
              <a:gd name="connsiteX83" fmla="*/ 1130113 w 4206653"/>
              <a:gd name="connsiteY83" fmla="*/ 3795138 h 4338661"/>
              <a:gd name="connsiteX84" fmla="*/ 1278703 w 4206653"/>
              <a:gd name="connsiteY84" fmla="*/ 3726558 h 4338661"/>
              <a:gd name="connsiteX85" fmla="*/ 1221553 w 4206653"/>
              <a:gd name="connsiteY85" fmla="*/ 3372228 h 4338661"/>
              <a:gd name="connsiteX86" fmla="*/ 1324423 w 4206653"/>
              <a:gd name="connsiteY86" fmla="*/ 3120768 h 4338661"/>
              <a:gd name="connsiteX87" fmla="*/ 1393003 w 4206653"/>
              <a:gd name="connsiteY87" fmla="*/ 3052188 h 4338661"/>
              <a:gd name="connsiteX88" fmla="*/ 1084393 w 4206653"/>
              <a:gd name="connsiteY88" fmla="*/ 3029328 h 4338661"/>
              <a:gd name="connsiteX89" fmla="*/ 730063 w 4206653"/>
              <a:gd name="connsiteY89" fmla="*/ 2960748 h 4338661"/>
              <a:gd name="connsiteX90" fmla="*/ 375733 w 4206653"/>
              <a:gd name="connsiteY90" fmla="*/ 3132198 h 4338661"/>
              <a:gd name="connsiteX91" fmla="*/ 421453 w 4206653"/>
              <a:gd name="connsiteY91" fmla="*/ 3029328 h 4338661"/>
              <a:gd name="connsiteX92" fmla="*/ 627193 w 4206653"/>
              <a:gd name="connsiteY92" fmla="*/ 2926458 h 4338661"/>
              <a:gd name="connsiteX93" fmla="*/ 810073 w 4206653"/>
              <a:gd name="connsiteY93" fmla="*/ 2755008 h 4338661"/>
              <a:gd name="connsiteX94" fmla="*/ 1152973 w 4206653"/>
              <a:gd name="connsiteY94" fmla="*/ 2777868 h 4338661"/>
              <a:gd name="connsiteX95" fmla="*/ 1461583 w 4206653"/>
              <a:gd name="connsiteY95" fmla="*/ 2823588 h 4338661"/>
              <a:gd name="connsiteX96" fmla="*/ 1953073 w 4206653"/>
              <a:gd name="connsiteY96" fmla="*/ 2663568 h 4338661"/>
              <a:gd name="connsiteX97" fmla="*/ 1701613 w 4206653"/>
              <a:gd name="connsiteY97" fmla="*/ 2263518 h 4338661"/>
              <a:gd name="connsiteX98" fmla="*/ 1690183 w 4206653"/>
              <a:gd name="connsiteY98" fmla="*/ 1966338 h 4338661"/>
              <a:gd name="connsiteX99" fmla="*/ 1381991 w 4206653"/>
              <a:gd name="connsiteY99" fmla="*/ 1841604 h 4338661"/>
              <a:gd name="connsiteX100" fmla="*/ 1095823 w 4206653"/>
              <a:gd name="connsiteY100" fmla="*/ 1714878 h 4338661"/>
              <a:gd name="connsiteX101" fmla="*/ 746507 w 4206653"/>
              <a:gd name="connsiteY101" fmla="*/ 1626415 h 4338661"/>
              <a:gd name="connsiteX102" fmla="*/ 352873 w 4206653"/>
              <a:gd name="connsiteY102" fmla="*/ 1726308 h 4338661"/>
              <a:gd name="connsiteX103" fmla="*/ 113171 w 4206653"/>
              <a:gd name="connsiteY103" fmla="*/ 1763582 h 4338661"/>
              <a:gd name="connsiteX104" fmla="*/ 9973 w 4206653"/>
              <a:gd name="connsiteY104" fmla="*/ 1737738 h 4338661"/>
              <a:gd name="connsiteX105" fmla="*/ 348516 w 4206653"/>
              <a:gd name="connsiteY105" fmla="*/ 1643812 h 4338661"/>
              <a:gd name="connsiteX106" fmla="*/ 653097 w 4206653"/>
              <a:gd name="connsiteY106" fmla="*/ 1543920 h 4338661"/>
              <a:gd name="connsiteX107" fmla="*/ 1072963 w 4206653"/>
              <a:gd name="connsiteY107" fmla="*/ 1612008 h 4338661"/>
              <a:gd name="connsiteX108" fmla="*/ 1244413 w 4206653"/>
              <a:gd name="connsiteY108" fmla="*/ 1657728 h 4338661"/>
              <a:gd name="connsiteX109" fmla="*/ 1205766 w 4206653"/>
              <a:gd name="connsiteY109" fmla="*/ 1451988 h 4338661"/>
              <a:gd name="connsiteX110" fmla="*/ 1046313 w 4206653"/>
              <a:gd name="connsiteY110" fmla="*/ 815409 h 4338661"/>
              <a:gd name="connsiteX111" fmla="*/ 1221553 w 4206653"/>
              <a:gd name="connsiteY111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73263 w 4206653"/>
              <a:gd name="connsiteY23" fmla="*/ 1371978 h 4338661"/>
              <a:gd name="connsiteX24" fmla="*/ 3461833 w 4206653"/>
              <a:gd name="connsiteY24" fmla="*/ 1097658 h 4338661"/>
              <a:gd name="connsiteX25" fmla="*/ 3450403 w 4206653"/>
              <a:gd name="connsiteY25" fmla="*/ 777618 h 4338661"/>
              <a:gd name="connsiteX26" fmla="*/ 3119893 w 4206653"/>
              <a:gd name="connsiteY26" fmla="*/ 321571 h 4338661"/>
              <a:gd name="connsiteX27" fmla="*/ 3519555 w 4206653"/>
              <a:gd name="connsiteY27" fmla="*/ 665939 h 4338661"/>
              <a:gd name="connsiteX28" fmla="*/ 3759013 w 4206653"/>
              <a:gd name="connsiteY28" fmla="*/ 571878 h 4338661"/>
              <a:gd name="connsiteX29" fmla="*/ 3999043 w 4206653"/>
              <a:gd name="connsiteY29" fmla="*/ 91818 h 4338661"/>
              <a:gd name="connsiteX30" fmla="*/ 4033333 w 4206653"/>
              <a:gd name="connsiteY30" fmla="*/ 11808 h 4338661"/>
              <a:gd name="connsiteX31" fmla="*/ 3984569 w 4206653"/>
              <a:gd name="connsiteY31" fmla="*/ 247366 h 4338661"/>
              <a:gd name="connsiteX32" fmla="*/ 3812791 w 4206653"/>
              <a:gd name="connsiteY32" fmla="*/ 647417 h 4338661"/>
              <a:gd name="connsiteX33" fmla="*/ 3541098 w 4206653"/>
              <a:gd name="connsiteY33" fmla="*/ 811409 h 4338661"/>
              <a:gd name="connsiteX34" fmla="*/ 3563719 w 4206653"/>
              <a:gd name="connsiteY34" fmla="*/ 976892 h 4338661"/>
              <a:gd name="connsiteX35" fmla="*/ 3872985 w 4206653"/>
              <a:gd name="connsiteY35" fmla="*/ 881976 h 4338661"/>
              <a:gd name="connsiteX36" fmla="*/ 4200754 w 4206653"/>
              <a:gd name="connsiteY36" fmla="*/ 774136 h 4338661"/>
              <a:gd name="connsiteX37" fmla="*/ 4064251 w 4206653"/>
              <a:gd name="connsiteY37" fmla="*/ 847195 h 4338661"/>
              <a:gd name="connsiteX38" fmla="*/ 3818880 w 4206653"/>
              <a:gd name="connsiteY38" fmla="*/ 991305 h 4338661"/>
              <a:gd name="connsiteX39" fmla="*/ 3658531 w 4206653"/>
              <a:gd name="connsiteY39" fmla="*/ 1093178 h 4338661"/>
              <a:gd name="connsiteX40" fmla="*/ 3622838 w 4206653"/>
              <a:gd name="connsiteY40" fmla="*/ 1221401 h 4338661"/>
              <a:gd name="connsiteX41" fmla="*/ 3577446 w 4206653"/>
              <a:gd name="connsiteY41" fmla="*/ 1500691 h 4338661"/>
              <a:gd name="connsiteX42" fmla="*/ 3461833 w 4206653"/>
              <a:gd name="connsiteY42" fmla="*/ 1726308 h 4338661"/>
              <a:gd name="connsiteX43" fmla="*/ 3278953 w 4206653"/>
              <a:gd name="connsiteY43" fmla="*/ 2034918 h 4338661"/>
              <a:gd name="connsiteX44" fmla="*/ 3233233 w 4206653"/>
              <a:gd name="connsiteY44" fmla="*/ 2309238 h 4338661"/>
              <a:gd name="connsiteX45" fmla="*/ 3404683 w 4206653"/>
              <a:gd name="connsiteY45" fmla="*/ 2457828 h 4338661"/>
              <a:gd name="connsiteX46" fmla="*/ 3759013 w 4206653"/>
              <a:gd name="connsiteY46" fmla="*/ 2663568 h 4338661"/>
              <a:gd name="connsiteX47" fmla="*/ 4079053 w 4206653"/>
              <a:gd name="connsiteY47" fmla="*/ 2777868 h 4338661"/>
              <a:gd name="connsiteX48" fmla="*/ 4079053 w 4206653"/>
              <a:gd name="connsiteY48" fmla="*/ 2880738 h 4338661"/>
              <a:gd name="connsiteX49" fmla="*/ 3770443 w 4206653"/>
              <a:gd name="connsiteY49" fmla="*/ 2869308 h 4338661"/>
              <a:gd name="connsiteX50" fmla="*/ 3404683 w 4206653"/>
              <a:gd name="connsiteY50" fmla="*/ 2732148 h 4338661"/>
              <a:gd name="connsiteX51" fmla="*/ 3084643 w 4206653"/>
              <a:gd name="connsiteY51" fmla="*/ 2663568 h 4338661"/>
              <a:gd name="connsiteX52" fmla="*/ 2958913 w 4206653"/>
              <a:gd name="connsiteY52" fmla="*/ 2697858 h 4338661"/>
              <a:gd name="connsiteX53" fmla="*/ 2821753 w 4206653"/>
              <a:gd name="connsiteY53" fmla="*/ 2823588 h 4338661"/>
              <a:gd name="connsiteX54" fmla="*/ 2764603 w 4206653"/>
              <a:gd name="connsiteY54" fmla="*/ 2995038 h 4338661"/>
              <a:gd name="connsiteX55" fmla="*/ 2970343 w 4206653"/>
              <a:gd name="connsiteY55" fmla="*/ 3132198 h 4338661"/>
              <a:gd name="connsiteX56" fmla="*/ 3176083 w 4206653"/>
              <a:gd name="connsiteY56" fmla="*/ 3269358 h 4338661"/>
              <a:gd name="connsiteX57" fmla="*/ 3347533 w 4206653"/>
              <a:gd name="connsiteY57" fmla="*/ 3303648 h 4338661"/>
              <a:gd name="connsiteX58" fmla="*/ 3267523 w 4206653"/>
              <a:gd name="connsiteY58" fmla="*/ 3395088 h 4338661"/>
              <a:gd name="connsiteX59" fmla="*/ 3004633 w 4206653"/>
              <a:gd name="connsiteY59" fmla="*/ 3303648 h 4338661"/>
              <a:gd name="connsiteX60" fmla="*/ 2753173 w 4206653"/>
              <a:gd name="connsiteY60" fmla="*/ 3189348 h 4338661"/>
              <a:gd name="connsiteX61" fmla="*/ 2638873 w 4206653"/>
              <a:gd name="connsiteY61" fmla="*/ 3097908 h 4338661"/>
              <a:gd name="connsiteX62" fmla="*/ 2570293 w 4206653"/>
              <a:gd name="connsiteY62" fmla="*/ 3109338 h 4338661"/>
              <a:gd name="connsiteX63" fmla="*/ 2558863 w 4206653"/>
              <a:gd name="connsiteY63" fmla="*/ 3326508 h 4338661"/>
              <a:gd name="connsiteX64" fmla="*/ 2673163 w 4206653"/>
              <a:gd name="connsiteY64" fmla="*/ 3555108 h 4338661"/>
              <a:gd name="connsiteX65" fmla="*/ 2730313 w 4206653"/>
              <a:gd name="connsiteY65" fmla="*/ 4023738 h 4338661"/>
              <a:gd name="connsiteX66" fmla="*/ 2696023 w 4206653"/>
              <a:gd name="connsiteY66" fmla="*/ 4183758 h 4338661"/>
              <a:gd name="connsiteX67" fmla="*/ 2536003 w 4206653"/>
              <a:gd name="connsiteY67" fmla="*/ 4138038 h 4338661"/>
              <a:gd name="connsiteX68" fmla="*/ 2536003 w 4206653"/>
              <a:gd name="connsiteY68" fmla="*/ 3909438 h 4338661"/>
              <a:gd name="connsiteX69" fmla="*/ 2433133 w 4206653"/>
              <a:gd name="connsiteY69" fmla="*/ 3566538 h 4338661"/>
              <a:gd name="connsiteX70" fmla="*/ 2307403 w 4206653"/>
              <a:gd name="connsiteY70" fmla="*/ 3166488 h 4338661"/>
              <a:gd name="connsiteX71" fmla="*/ 2261683 w 4206653"/>
              <a:gd name="connsiteY71" fmla="*/ 3063618 h 4338661"/>
              <a:gd name="connsiteX72" fmla="*/ 2078803 w 4206653"/>
              <a:gd name="connsiteY72" fmla="*/ 2949318 h 4338661"/>
              <a:gd name="connsiteX73" fmla="*/ 1850203 w 4206653"/>
              <a:gd name="connsiteY73" fmla="*/ 3029328 h 4338661"/>
              <a:gd name="connsiteX74" fmla="*/ 1415863 w 4206653"/>
              <a:gd name="connsiteY74" fmla="*/ 3360798 h 4338661"/>
              <a:gd name="connsiteX75" fmla="*/ 1381573 w 4206653"/>
              <a:gd name="connsiteY75" fmla="*/ 3680838 h 4338661"/>
              <a:gd name="connsiteX76" fmla="*/ 1381573 w 4206653"/>
              <a:gd name="connsiteY76" fmla="*/ 3989448 h 4338661"/>
              <a:gd name="connsiteX77" fmla="*/ 1290133 w 4206653"/>
              <a:gd name="connsiteY77" fmla="*/ 4309488 h 4338661"/>
              <a:gd name="connsiteX78" fmla="*/ 1198693 w 4206653"/>
              <a:gd name="connsiteY78" fmla="*/ 4298058 h 4338661"/>
              <a:gd name="connsiteX79" fmla="*/ 1187263 w 4206653"/>
              <a:gd name="connsiteY79" fmla="*/ 4080888 h 4338661"/>
              <a:gd name="connsiteX80" fmla="*/ 1198693 w 4206653"/>
              <a:gd name="connsiteY80" fmla="*/ 3909438 h 4338661"/>
              <a:gd name="connsiteX81" fmla="*/ 970093 w 4206653"/>
              <a:gd name="connsiteY81" fmla="*/ 3989448 h 4338661"/>
              <a:gd name="connsiteX82" fmla="*/ 718633 w 4206653"/>
              <a:gd name="connsiteY82" fmla="*/ 4069458 h 4338661"/>
              <a:gd name="connsiteX83" fmla="*/ 741493 w 4206653"/>
              <a:gd name="connsiteY83" fmla="*/ 3955158 h 4338661"/>
              <a:gd name="connsiteX84" fmla="*/ 1130113 w 4206653"/>
              <a:gd name="connsiteY84" fmla="*/ 3795138 h 4338661"/>
              <a:gd name="connsiteX85" fmla="*/ 1278703 w 4206653"/>
              <a:gd name="connsiteY85" fmla="*/ 3726558 h 4338661"/>
              <a:gd name="connsiteX86" fmla="*/ 1221553 w 4206653"/>
              <a:gd name="connsiteY86" fmla="*/ 3372228 h 4338661"/>
              <a:gd name="connsiteX87" fmla="*/ 1324423 w 4206653"/>
              <a:gd name="connsiteY87" fmla="*/ 3120768 h 4338661"/>
              <a:gd name="connsiteX88" fmla="*/ 1393003 w 4206653"/>
              <a:gd name="connsiteY88" fmla="*/ 3052188 h 4338661"/>
              <a:gd name="connsiteX89" fmla="*/ 1084393 w 4206653"/>
              <a:gd name="connsiteY89" fmla="*/ 3029328 h 4338661"/>
              <a:gd name="connsiteX90" fmla="*/ 730063 w 4206653"/>
              <a:gd name="connsiteY90" fmla="*/ 2960748 h 4338661"/>
              <a:gd name="connsiteX91" fmla="*/ 375733 w 4206653"/>
              <a:gd name="connsiteY91" fmla="*/ 3132198 h 4338661"/>
              <a:gd name="connsiteX92" fmla="*/ 421453 w 4206653"/>
              <a:gd name="connsiteY92" fmla="*/ 3029328 h 4338661"/>
              <a:gd name="connsiteX93" fmla="*/ 627193 w 4206653"/>
              <a:gd name="connsiteY93" fmla="*/ 2926458 h 4338661"/>
              <a:gd name="connsiteX94" fmla="*/ 810073 w 4206653"/>
              <a:gd name="connsiteY94" fmla="*/ 2755008 h 4338661"/>
              <a:gd name="connsiteX95" fmla="*/ 1152973 w 4206653"/>
              <a:gd name="connsiteY95" fmla="*/ 2777868 h 4338661"/>
              <a:gd name="connsiteX96" fmla="*/ 1461583 w 4206653"/>
              <a:gd name="connsiteY96" fmla="*/ 2823588 h 4338661"/>
              <a:gd name="connsiteX97" fmla="*/ 1953073 w 4206653"/>
              <a:gd name="connsiteY97" fmla="*/ 2663568 h 4338661"/>
              <a:gd name="connsiteX98" fmla="*/ 1701613 w 4206653"/>
              <a:gd name="connsiteY98" fmla="*/ 2263518 h 4338661"/>
              <a:gd name="connsiteX99" fmla="*/ 1690183 w 4206653"/>
              <a:gd name="connsiteY99" fmla="*/ 1966338 h 4338661"/>
              <a:gd name="connsiteX100" fmla="*/ 1381991 w 4206653"/>
              <a:gd name="connsiteY100" fmla="*/ 1841604 h 4338661"/>
              <a:gd name="connsiteX101" fmla="*/ 1095823 w 4206653"/>
              <a:gd name="connsiteY101" fmla="*/ 1714878 h 4338661"/>
              <a:gd name="connsiteX102" fmla="*/ 746507 w 4206653"/>
              <a:gd name="connsiteY102" fmla="*/ 1626415 h 4338661"/>
              <a:gd name="connsiteX103" fmla="*/ 352873 w 4206653"/>
              <a:gd name="connsiteY103" fmla="*/ 1726308 h 4338661"/>
              <a:gd name="connsiteX104" fmla="*/ 113171 w 4206653"/>
              <a:gd name="connsiteY104" fmla="*/ 1763582 h 4338661"/>
              <a:gd name="connsiteX105" fmla="*/ 9973 w 4206653"/>
              <a:gd name="connsiteY105" fmla="*/ 1737738 h 4338661"/>
              <a:gd name="connsiteX106" fmla="*/ 348516 w 4206653"/>
              <a:gd name="connsiteY106" fmla="*/ 1643812 h 4338661"/>
              <a:gd name="connsiteX107" fmla="*/ 653097 w 4206653"/>
              <a:gd name="connsiteY107" fmla="*/ 1543920 h 4338661"/>
              <a:gd name="connsiteX108" fmla="*/ 1072963 w 4206653"/>
              <a:gd name="connsiteY108" fmla="*/ 1612008 h 4338661"/>
              <a:gd name="connsiteX109" fmla="*/ 1244413 w 4206653"/>
              <a:gd name="connsiteY109" fmla="*/ 1657728 h 4338661"/>
              <a:gd name="connsiteX110" fmla="*/ 1205766 w 4206653"/>
              <a:gd name="connsiteY110" fmla="*/ 1451988 h 4338661"/>
              <a:gd name="connsiteX111" fmla="*/ 1046313 w 4206653"/>
              <a:gd name="connsiteY111" fmla="*/ 815409 h 4338661"/>
              <a:gd name="connsiteX112" fmla="*/ 1221553 w 4206653"/>
              <a:gd name="connsiteY112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73263 w 4206653"/>
              <a:gd name="connsiteY23" fmla="*/ 1371978 h 4338661"/>
              <a:gd name="connsiteX24" fmla="*/ 3461833 w 4206653"/>
              <a:gd name="connsiteY24" fmla="*/ 1097658 h 4338661"/>
              <a:gd name="connsiteX25" fmla="*/ 3450403 w 4206653"/>
              <a:gd name="connsiteY25" fmla="*/ 777618 h 4338661"/>
              <a:gd name="connsiteX26" fmla="*/ 3119893 w 4206653"/>
              <a:gd name="connsiteY26" fmla="*/ 321571 h 4338661"/>
              <a:gd name="connsiteX27" fmla="*/ 3519555 w 4206653"/>
              <a:gd name="connsiteY27" fmla="*/ 665939 h 4338661"/>
              <a:gd name="connsiteX28" fmla="*/ 3759013 w 4206653"/>
              <a:gd name="connsiteY28" fmla="*/ 571878 h 4338661"/>
              <a:gd name="connsiteX29" fmla="*/ 3999043 w 4206653"/>
              <a:gd name="connsiteY29" fmla="*/ 91818 h 4338661"/>
              <a:gd name="connsiteX30" fmla="*/ 4033333 w 4206653"/>
              <a:gd name="connsiteY30" fmla="*/ 11808 h 4338661"/>
              <a:gd name="connsiteX31" fmla="*/ 3984569 w 4206653"/>
              <a:gd name="connsiteY31" fmla="*/ 247366 h 4338661"/>
              <a:gd name="connsiteX32" fmla="*/ 3812791 w 4206653"/>
              <a:gd name="connsiteY32" fmla="*/ 647417 h 4338661"/>
              <a:gd name="connsiteX33" fmla="*/ 3541098 w 4206653"/>
              <a:gd name="connsiteY33" fmla="*/ 811409 h 4338661"/>
              <a:gd name="connsiteX34" fmla="*/ 3563719 w 4206653"/>
              <a:gd name="connsiteY34" fmla="*/ 976892 h 4338661"/>
              <a:gd name="connsiteX35" fmla="*/ 3872985 w 4206653"/>
              <a:gd name="connsiteY35" fmla="*/ 881976 h 4338661"/>
              <a:gd name="connsiteX36" fmla="*/ 4200754 w 4206653"/>
              <a:gd name="connsiteY36" fmla="*/ 774136 h 4338661"/>
              <a:gd name="connsiteX37" fmla="*/ 4064251 w 4206653"/>
              <a:gd name="connsiteY37" fmla="*/ 847195 h 4338661"/>
              <a:gd name="connsiteX38" fmla="*/ 3818880 w 4206653"/>
              <a:gd name="connsiteY38" fmla="*/ 991305 h 4338661"/>
              <a:gd name="connsiteX39" fmla="*/ 3658531 w 4206653"/>
              <a:gd name="connsiteY39" fmla="*/ 1093178 h 4338661"/>
              <a:gd name="connsiteX40" fmla="*/ 3622838 w 4206653"/>
              <a:gd name="connsiteY40" fmla="*/ 1221401 h 4338661"/>
              <a:gd name="connsiteX41" fmla="*/ 3577446 w 4206653"/>
              <a:gd name="connsiteY41" fmla="*/ 1500691 h 4338661"/>
              <a:gd name="connsiteX42" fmla="*/ 3461833 w 4206653"/>
              <a:gd name="connsiteY42" fmla="*/ 1726308 h 4338661"/>
              <a:gd name="connsiteX43" fmla="*/ 3278953 w 4206653"/>
              <a:gd name="connsiteY43" fmla="*/ 2034918 h 4338661"/>
              <a:gd name="connsiteX44" fmla="*/ 3233233 w 4206653"/>
              <a:gd name="connsiteY44" fmla="*/ 2309238 h 4338661"/>
              <a:gd name="connsiteX45" fmla="*/ 3404683 w 4206653"/>
              <a:gd name="connsiteY45" fmla="*/ 2457828 h 4338661"/>
              <a:gd name="connsiteX46" fmla="*/ 3759013 w 4206653"/>
              <a:gd name="connsiteY46" fmla="*/ 2663568 h 4338661"/>
              <a:gd name="connsiteX47" fmla="*/ 4079053 w 4206653"/>
              <a:gd name="connsiteY47" fmla="*/ 2777868 h 4338661"/>
              <a:gd name="connsiteX48" fmla="*/ 4079053 w 4206653"/>
              <a:gd name="connsiteY48" fmla="*/ 2880738 h 4338661"/>
              <a:gd name="connsiteX49" fmla="*/ 3770443 w 4206653"/>
              <a:gd name="connsiteY49" fmla="*/ 2869308 h 4338661"/>
              <a:gd name="connsiteX50" fmla="*/ 3404683 w 4206653"/>
              <a:gd name="connsiteY50" fmla="*/ 2732148 h 4338661"/>
              <a:gd name="connsiteX51" fmla="*/ 3084643 w 4206653"/>
              <a:gd name="connsiteY51" fmla="*/ 2663568 h 4338661"/>
              <a:gd name="connsiteX52" fmla="*/ 2958913 w 4206653"/>
              <a:gd name="connsiteY52" fmla="*/ 2697858 h 4338661"/>
              <a:gd name="connsiteX53" fmla="*/ 2821753 w 4206653"/>
              <a:gd name="connsiteY53" fmla="*/ 2823588 h 4338661"/>
              <a:gd name="connsiteX54" fmla="*/ 2764603 w 4206653"/>
              <a:gd name="connsiteY54" fmla="*/ 2995038 h 4338661"/>
              <a:gd name="connsiteX55" fmla="*/ 2970343 w 4206653"/>
              <a:gd name="connsiteY55" fmla="*/ 3132198 h 4338661"/>
              <a:gd name="connsiteX56" fmla="*/ 3176083 w 4206653"/>
              <a:gd name="connsiteY56" fmla="*/ 3269358 h 4338661"/>
              <a:gd name="connsiteX57" fmla="*/ 3347533 w 4206653"/>
              <a:gd name="connsiteY57" fmla="*/ 3303648 h 4338661"/>
              <a:gd name="connsiteX58" fmla="*/ 3267523 w 4206653"/>
              <a:gd name="connsiteY58" fmla="*/ 3395088 h 4338661"/>
              <a:gd name="connsiteX59" fmla="*/ 3004633 w 4206653"/>
              <a:gd name="connsiteY59" fmla="*/ 3303648 h 4338661"/>
              <a:gd name="connsiteX60" fmla="*/ 2753173 w 4206653"/>
              <a:gd name="connsiteY60" fmla="*/ 3189348 h 4338661"/>
              <a:gd name="connsiteX61" fmla="*/ 2638873 w 4206653"/>
              <a:gd name="connsiteY61" fmla="*/ 3097908 h 4338661"/>
              <a:gd name="connsiteX62" fmla="*/ 2570293 w 4206653"/>
              <a:gd name="connsiteY62" fmla="*/ 3109338 h 4338661"/>
              <a:gd name="connsiteX63" fmla="*/ 2558863 w 4206653"/>
              <a:gd name="connsiteY63" fmla="*/ 3326508 h 4338661"/>
              <a:gd name="connsiteX64" fmla="*/ 2673163 w 4206653"/>
              <a:gd name="connsiteY64" fmla="*/ 3555108 h 4338661"/>
              <a:gd name="connsiteX65" fmla="*/ 2730313 w 4206653"/>
              <a:gd name="connsiteY65" fmla="*/ 4023738 h 4338661"/>
              <a:gd name="connsiteX66" fmla="*/ 2696023 w 4206653"/>
              <a:gd name="connsiteY66" fmla="*/ 4183758 h 4338661"/>
              <a:gd name="connsiteX67" fmla="*/ 2536003 w 4206653"/>
              <a:gd name="connsiteY67" fmla="*/ 4138038 h 4338661"/>
              <a:gd name="connsiteX68" fmla="*/ 2536003 w 4206653"/>
              <a:gd name="connsiteY68" fmla="*/ 3909438 h 4338661"/>
              <a:gd name="connsiteX69" fmla="*/ 2433133 w 4206653"/>
              <a:gd name="connsiteY69" fmla="*/ 3566538 h 4338661"/>
              <a:gd name="connsiteX70" fmla="*/ 2307403 w 4206653"/>
              <a:gd name="connsiteY70" fmla="*/ 3166488 h 4338661"/>
              <a:gd name="connsiteX71" fmla="*/ 2261683 w 4206653"/>
              <a:gd name="connsiteY71" fmla="*/ 3063618 h 4338661"/>
              <a:gd name="connsiteX72" fmla="*/ 2078803 w 4206653"/>
              <a:gd name="connsiteY72" fmla="*/ 2949318 h 4338661"/>
              <a:gd name="connsiteX73" fmla="*/ 1850203 w 4206653"/>
              <a:gd name="connsiteY73" fmla="*/ 3029328 h 4338661"/>
              <a:gd name="connsiteX74" fmla="*/ 1415863 w 4206653"/>
              <a:gd name="connsiteY74" fmla="*/ 3360798 h 4338661"/>
              <a:gd name="connsiteX75" fmla="*/ 1381573 w 4206653"/>
              <a:gd name="connsiteY75" fmla="*/ 3680838 h 4338661"/>
              <a:gd name="connsiteX76" fmla="*/ 1381573 w 4206653"/>
              <a:gd name="connsiteY76" fmla="*/ 3989448 h 4338661"/>
              <a:gd name="connsiteX77" fmla="*/ 1290133 w 4206653"/>
              <a:gd name="connsiteY77" fmla="*/ 4309488 h 4338661"/>
              <a:gd name="connsiteX78" fmla="*/ 1198693 w 4206653"/>
              <a:gd name="connsiteY78" fmla="*/ 4298058 h 4338661"/>
              <a:gd name="connsiteX79" fmla="*/ 1187263 w 4206653"/>
              <a:gd name="connsiteY79" fmla="*/ 4080888 h 4338661"/>
              <a:gd name="connsiteX80" fmla="*/ 1198693 w 4206653"/>
              <a:gd name="connsiteY80" fmla="*/ 3909438 h 4338661"/>
              <a:gd name="connsiteX81" fmla="*/ 970093 w 4206653"/>
              <a:gd name="connsiteY81" fmla="*/ 3989448 h 4338661"/>
              <a:gd name="connsiteX82" fmla="*/ 718633 w 4206653"/>
              <a:gd name="connsiteY82" fmla="*/ 4069458 h 4338661"/>
              <a:gd name="connsiteX83" fmla="*/ 741493 w 4206653"/>
              <a:gd name="connsiteY83" fmla="*/ 3955158 h 4338661"/>
              <a:gd name="connsiteX84" fmla="*/ 1130113 w 4206653"/>
              <a:gd name="connsiteY84" fmla="*/ 3795138 h 4338661"/>
              <a:gd name="connsiteX85" fmla="*/ 1278703 w 4206653"/>
              <a:gd name="connsiteY85" fmla="*/ 3726558 h 4338661"/>
              <a:gd name="connsiteX86" fmla="*/ 1221553 w 4206653"/>
              <a:gd name="connsiteY86" fmla="*/ 3372228 h 4338661"/>
              <a:gd name="connsiteX87" fmla="*/ 1324423 w 4206653"/>
              <a:gd name="connsiteY87" fmla="*/ 3120768 h 4338661"/>
              <a:gd name="connsiteX88" fmla="*/ 1393003 w 4206653"/>
              <a:gd name="connsiteY88" fmla="*/ 3052188 h 4338661"/>
              <a:gd name="connsiteX89" fmla="*/ 1084393 w 4206653"/>
              <a:gd name="connsiteY89" fmla="*/ 3029328 h 4338661"/>
              <a:gd name="connsiteX90" fmla="*/ 730063 w 4206653"/>
              <a:gd name="connsiteY90" fmla="*/ 2960748 h 4338661"/>
              <a:gd name="connsiteX91" fmla="*/ 375733 w 4206653"/>
              <a:gd name="connsiteY91" fmla="*/ 3132198 h 4338661"/>
              <a:gd name="connsiteX92" fmla="*/ 421453 w 4206653"/>
              <a:gd name="connsiteY92" fmla="*/ 3029328 h 4338661"/>
              <a:gd name="connsiteX93" fmla="*/ 627193 w 4206653"/>
              <a:gd name="connsiteY93" fmla="*/ 2926458 h 4338661"/>
              <a:gd name="connsiteX94" fmla="*/ 810073 w 4206653"/>
              <a:gd name="connsiteY94" fmla="*/ 2755008 h 4338661"/>
              <a:gd name="connsiteX95" fmla="*/ 1152973 w 4206653"/>
              <a:gd name="connsiteY95" fmla="*/ 2777868 h 4338661"/>
              <a:gd name="connsiteX96" fmla="*/ 1461583 w 4206653"/>
              <a:gd name="connsiteY96" fmla="*/ 2823588 h 4338661"/>
              <a:gd name="connsiteX97" fmla="*/ 1953073 w 4206653"/>
              <a:gd name="connsiteY97" fmla="*/ 2663568 h 4338661"/>
              <a:gd name="connsiteX98" fmla="*/ 1701613 w 4206653"/>
              <a:gd name="connsiteY98" fmla="*/ 2263518 h 4338661"/>
              <a:gd name="connsiteX99" fmla="*/ 1690183 w 4206653"/>
              <a:gd name="connsiteY99" fmla="*/ 1966338 h 4338661"/>
              <a:gd name="connsiteX100" fmla="*/ 1381991 w 4206653"/>
              <a:gd name="connsiteY100" fmla="*/ 1841604 h 4338661"/>
              <a:gd name="connsiteX101" fmla="*/ 1095823 w 4206653"/>
              <a:gd name="connsiteY101" fmla="*/ 1714878 h 4338661"/>
              <a:gd name="connsiteX102" fmla="*/ 746507 w 4206653"/>
              <a:gd name="connsiteY102" fmla="*/ 1626415 h 4338661"/>
              <a:gd name="connsiteX103" fmla="*/ 352873 w 4206653"/>
              <a:gd name="connsiteY103" fmla="*/ 1726308 h 4338661"/>
              <a:gd name="connsiteX104" fmla="*/ 113171 w 4206653"/>
              <a:gd name="connsiteY104" fmla="*/ 1763582 h 4338661"/>
              <a:gd name="connsiteX105" fmla="*/ 9973 w 4206653"/>
              <a:gd name="connsiteY105" fmla="*/ 1737738 h 4338661"/>
              <a:gd name="connsiteX106" fmla="*/ 348516 w 4206653"/>
              <a:gd name="connsiteY106" fmla="*/ 1643812 h 4338661"/>
              <a:gd name="connsiteX107" fmla="*/ 653097 w 4206653"/>
              <a:gd name="connsiteY107" fmla="*/ 1543920 h 4338661"/>
              <a:gd name="connsiteX108" fmla="*/ 1072963 w 4206653"/>
              <a:gd name="connsiteY108" fmla="*/ 1612008 h 4338661"/>
              <a:gd name="connsiteX109" fmla="*/ 1244413 w 4206653"/>
              <a:gd name="connsiteY109" fmla="*/ 1657728 h 4338661"/>
              <a:gd name="connsiteX110" fmla="*/ 1205766 w 4206653"/>
              <a:gd name="connsiteY110" fmla="*/ 1451988 h 4338661"/>
              <a:gd name="connsiteX111" fmla="*/ 1046313 w 4206653"/>
              <a:gd name="connsiteY111" fmla="*/ 815409 h 4338661"/>
              <a:gd name="connsiteX112" fmla="*/ 1221553 w 4206653"/>
              <a:gd name="connsiteY112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73263 w 4206653"/>
              <a:gd name="connsiteY23" fmla="*/ 1371978 h 4338661"/>
              <a:gd name="connsiteX24" fmla="*/ 3461833 w 4206653"/>
              <a:gd name="connsiteY24" fmla="*/ 1097658 h 4338661"/>
              <a:gd name="connsiteX25" fmla="*/ 3450403 w 4206653"/>
              <a:gd name="connsiteY25" fmla="*/ 777618 h 4338661"/>
              <a:gd name="connsiteX26" fmla="*/ 3119893 w 4206653"/>
              <a:gd name="connsiteY26" fmla="*/ 321571 h 4338661"/>
              <a:gd name="connsiteX27" fmla="*/ 3497351 w 4206653"/>
              <a:gd name="connsiteY27" fmla="*/ 674883 h 4338661"/>
              <a:gd name="connsiteX28" fmla="*/ 3759013 w 4206653"/>
              <a:gd name="connsiteY28" fmla="*/ 571878 h 4338661"/>
              <a:gd name="connsiteX29" fmla="*/ 3999043 w 4206653"/>
              <a:gd name="connsiteY29" fmla="*/ 91818 h 4338661"/>
              <a:gd name="connsiteX30" fmla="*/ 4033333 w 4206653"/>
              <a:gd name="connsiteY30" fmla="*/ 11808 h 4338661"/>
              <a:gd name="connsiteX31" fmla="*/ 3984569 w 4206653"/>
              <a:gd name="connsiteY31" fmla="*/ 247366 h 4338661"/>
              <a:gd name="connsiteX32" fmla="*/ 3812791 w 4206653"/>
              <a:gd name="connsiteY32" fmla="*/ 647417 h 4338661"/>
              <a:gd name="connsiteX33" fmla="*/ 3541098 w 4206653"/>
              <a:gd name="connsiteY33" fmla="*/ 811409 h 4338661"/>
              <a:gd name="connsiteX34" fmla="*/ 3563719 w 4206653"/>
              <a:gd name="connsiteY34" fmla="*/ 976892 h 4338661"/>
              <a:gd name="connsiteX35" fmla="*/ 3872985 w 4206653"/>
              <a:gd name="connsiteY35" fmla="*/ 881976 h 4338661"/>
              <a:gd name="connsiteX36" fmla="*/ 4200754 w 4206653"/>
              <a:gd name="connsiteY36" fmla="*/ 774136 h 4338661"/>
              <a:gd name="connsiteX37" fmla="*/ 4064251 w 4206653"/>
              <a:gd name="connsiteY37" fmla="*/ 847195 h 4338661"/>
              <a:gd name="connsiteX38" fmla="*/ 3818880 w 4206653"/>
              <a:gd name="connsiteY38" fmla="*/ 991305 h 4338661"/>
              <a:gd name="connsiteX39" fmla="*/ 3658531 w 4206653"/>
              <a:gd name="connsiteY39" fmla="*/ 1093178 h 4338661"/>
              <a:gd name="connsiteX40" fmla="*/ 3622838 w 4206653"/>
              <a:gd name="connsiteY40" fmla="*/ 1221401 h 4338661"/>
              <a:gd name="connsiteX41" fmla="*/ 3577446 w 4206653"/>
              <a:gd name="connsiteY41" fmla="*/ 1500691 h 4338661"/>
              <a:gd name="connsiteX42" fmla="*/ 3461833 w 4206653"/>
              <a:gd name="connsiteY42" fmla="*/ 1726308 h 4338661"/>
              <a:gd name="connsiteX43" fmla="*/ 3278953 w 4206653"/>
              <a:gd name="connsiteY43" fmla="*/ 2034918 h 4338661"/>
              <a:gd name="connsiteX44" fmla="*/ 3233233 w 4206653"/>
              <a:gd name="connsiteY44" fmla="*/ 2309238 h 4338661"/>
              <a:gd name="connsiteX45" fmla="*/ 3404683 w 4206653"/>
              <a:gd name="connsiteY45" fmla="*/ 2457828 h 4338661"/>
              <a:gd name="connsiteX46" fmla="*/ 3759013 w 4206653"/>
              <a:gd name="connsiteY46" fmla="*/ 2663568 h 4338661"/>
              <a:gd name="connsiteX47" fmla="*/ 4079053 w 4206653"/>
              <a:gd name="connsiteY47" fmla="*/ 2777868 h 4338661"/>
              <a:gd name="connsiteX48" fmla="*/ 4079053 w 4206653"/>
              <a:gd name="connsiteY48" fmla="*/ 2880738 h 4338661"/>
              <a:gd name="connsiteX49" fmla="*/ 3770443 w 4206653"/>
              <a:gd name="connsiteY49" fmla="*/ 2869308 h 4338661"/>
              <a:gd name="connsiteX50" fmla="*/ 3404683 w 4206653"/>
              <a:gd name="connsiteY50" fmla="*/ 2732148 h 4338661"/>
              <a:gd name="connsiteX51" fmla="*/ 3084643 w 4206653"/>
              <a:gd name="connsiteY51" fmla="*/ 2663568 h 4338661"/>
              <a:gd name="connsiteX52" fmla="*/ 2958913 w 4206653"/>
              <a:gd name="connsiteY52" fmla="*/ 2697858 h 4338661"/>
              <a:gd name="connsiteX53" fmla="*/ 2821753 w 4206653"/>
              <a:gd name="connsiteY53" fmla="*/ 2823588 h 4338661"/>
              <a:gd name="connsiteX54" fmla="*/ 2764603 w 4206653"/>
              <a:gd name="connsiteY54" fmla="*/ 2995038 h 4338661"/>
              <a:gd name="connsiteX55" fmla="*/ 2970343 w 4206653"/>
              <a:gd name="connsiteY55" fmla="*/ 3132198 h 4338661"/>
              <a:gd name="connsiteX56" fmla="*/ 3176083 w 4206653"/>
              <a:gd name="connsiteY56" fmla="*/ 3269358 h 4338661"/>
              <a:gd name="connsiteX57" fmla="*/ 3347533 w 4206653"/>
              <a:gd name="connsiteY57" fmla="*/ 3303648 h 4338661"/>
              <a:gd name="connsiteX58" fmla="*/ 3267523 w 4206653"/>
              <a:gd name="connsiteY58" fmla="*/ 3395088 h 4338661"/>
              <a:gd name="connsiteX59" fmla="*/ 3004633 w 4206653"/>
              <a:gd name="connsiteY59" fmla="*/ 3303648 h 4338661"/>
              <a:gd name="connsiteX60" fmla="*/ 2753173 w 4206653"/>
              <a:gd name="connsiteY60" fmla="*/ 3189348 h 4338661"/>
              <a:gd name="connsiteX61" fmla="*/ 2638873 w 4206653"/>
              <a:gd name="connsiteY61" fmla="*/ 3097908 h 4338661"/>
              <a:gd name="connsiteX62" fmla="*/ 2570293 w 4206653"/>
              <a:gd name="connsiteY62" fmla="*/ 3109338 h 4338661"/>
              <a:gd name="connsiteX63" fmla="*/ 2558863 w 4206653"/>
              <a:gd name="connsiteY63" fmla="*/ 3326508 h 4338661"/>
              <a:gd name="connsiteX64" fmla="*/ 2673163 w 4206653"/>
              <a:gd name="connsiteY64" fmla="*/ 3555108 h 4338661"/>
              <a:gd name="connsiteX65" fmla="*/ 2730313 w 4206653"/>
              <a:gd name="connsiteY65" fmla="*/ 4023738 h 4338661"/>
              <a:gd name="connsiteX66" fmla="*/ 2696023 w 4206653"/>
              <a:gd name="connsiteY66" fmla="*/ 4183758 h 4338661"/>
              <a:gd name="connsiteX67" fmla="*/ 2536003 w 4206653"/>
              <a:gd name="connsiteY67" fmla="*/ 4138038 h 4338661"/>
              <a:gd name="connsiteX68" fmla="*/ 2536003 w 4206653"/>
              <a:gd name="connsiteY68" fmla="*/ 3909438 h 4338661"/>
              <a:gd name="connsiteX69" fmla="*/ 2433133 w 4206653"/>
              <a:gd name="connsiteY69" fmla="*/ 3566538 h 4338661"/>
              <a:gd name="connsiteX70" fmla="*/ 2307403 w 4206653"/>
              <a:gd name="connsiteY70" fmla="*/ 3166488 h 4338661"/>
              <a:gd name="connsiteX71" fmla="*/ 2261683 w 4206653"/>
              <a:gd name="connsiteY71" fmla="*/ 3063618 h 4338661"/>
              <a:gd name="connsiteX72" fmla="*/ 2078803 w 4206653"/>
              <a:gd name="connsiteY72" fmla="*/ 2949318 h 4338661"/>
              <a:gd name="connsiteX73" fmla="*/ 1850203 w 4206653"/>
              <a:gd name="connsiteY73" fmla="*/ 3029328 h 4338661"/>
              <a:gd name="connsiteX74" fmla="*/ 1415863 w 4206653"/>
              <a:gd name="connsiteY74" fmla="*/ 3360798 h 4338661"/>
              <a:gd name="connsiteX75" fmla="*/ 1381573 w 4206653"/>
              <a:gd name="connsiteY75" fmla="*/ 3680838 h 4338661"/>
              <a:gd name="connsiteX76" fmla="*/ 1381573 w 4206653"/>
              <a:gd name="connsiteY76" fmla="*/ 3989448 h 4338661"/>
              <a:gd name="connsiteX77" fmla="*/ 1290133 w 4206653"/>
              <a:gd name="connsiteY77" fmla="*/ 4309488 h 4338661"/>
              <a:gd name="connsiteX78" fmla="*/ 1198693 w 4206653"/>
              <a:gd name="connsiteY78" fmla="*/ 4298058 h 4338661"/>
              <a:gd name="connsiteX79" fmla="*/ 1187263 w 4206653"/>
              <a:gd name="connsiteY79" fmla="*/ 4080888 h 4338661"/>
              <a:gd name="connsiteX80" fmla="*/ 1198693 w 4206653"/>
              <a:gd name="connsiteY80" fmla="*/ 3909438 h 4338661"/>
              <a:gd name="connsiteX81" fmla="*/ 970093 w 4206653"/>
              <a:gd name="connsiteY81" fmla="*/ 3989448 h 4338661"/>
              <a:gd name="connsiteX82" fmla="*/ 718633 w 4206653"/>
              <a:gd name="connsiteY82" fmla="*/ 4069458 h 4338661"/>
              <a:gd name="connsiteX83" fmla="*/ 741493 w 4206653"/>
              <a:gd name="connsiteY83" fmla="*/ 3955158 h 4338661"/>
              <a:gd name="connsiteX84" fmla="*/ 1130113 w 4206653"/>
              <a:gd name="connsiteY84" fmla="*/ 3795138 h 4338661"/>
              <a:gd name="connsiteX85" fmla="*/ 1278703 w 4206653"/>
              <a:gd name="connsiteY85" fmla="*/ 3726558 h 4338661"/>
              <a:gd name="connsiteX86" fmla="*/ 1221553 w 4206653"/>
              <a:gd name="connsiteY86" fmla="*/ 3372228 h 4338661"/>
              <a:gd name="connsiteX87" fmla="*/ 1324423 w 4206653"/>
              <a:gd name="connsiteY87" fmla="*/ 3120768 h 4338661"/>
              <a:gd name="connsiteX88" fmla="*/ 1393003 w 4206653"/>
              <a:gd name="connsiteY88" fmla="*/ 3052188 h 4338661"/>
              <a:gd name="connsiteX89" fmla="*/ 1084393 w 4206653"/>
              <a:gd name="connsiteY89" fmla="*/ 3029328 h 4338661"/>
              <a:gd name="connsiteX90" fmla="*/ 730063 w 4206653"/>
              <a:gd name="connsiteY90" fmla="*/ 2960748 h 4338661"/>
              <a:gd name="connsiteX91" fmla="*/ 375733 w 4206653"/>
              <a:gd name="connsiteY91" fmla="*/ 3132198 h 4338661"/>
              <a:gd name="connsiteX92" fmla="*/ 421453 w 4206653"/>
              <a:gd name="connsiteY92" fmla="*/ 3029328 h 4338661"/>
              <a:gd name="connsiteX93" fmla="*/ 627193 w 4206653"/>
              <a:gd name="connsiteY93" fmla="*/ 2926458 h 4338661"/>
              <a:gd name="connsiteX94" fmla="*/ 810073 w 4206653"/>
              <a:gd name="connsiteY94" fmla="*/ 2755008 h 4338661"/>
              <a:gd name="connsiteX95" fmla="*/ 1152973 w 4206653"/>
              <a:gd name="connsiteY95" fmla="*/ 2777868 h 4338661"/>
              <a:gd name="connsiteX96" fmla="*/ 1461583 w 4206653"/>
              <a:gd name="connsiteY96" fmla="*/ 2823588 h 4338661"/>
              <a:gd name="connsiteX97" fmla="*/ 1953073 w 4206653"/>
              <a:gd name="connsiteY97" fmla="*/ 2663568 h 4338661"/>
              <a:gd name="connsiteX98" fmla="*/ 1701613 w 4206653"/>
              <a:gd name="connsiteY98" fmla="*/ 2263518 h 4338661"/>
              <a:gd name="connsiteX99" fmla="*/ 1690183 w 4206653"/>
              <a:gd name="connsiteY99" fmla="*/ 1966338 h 4338661"/>
              <a:gd name="connsiteX100" fmla="*/ 1381991 w 4206653"/>
              <a:gd name="connsiteY100" fmla="*/ 1841604 h 4338661"/>
              <a:gd name="connsiteX101" fmla="*/ 1095823 w 4206653"/>
              <a:gd name="connsiteY101" fmla="*/ 1714878 h 4338661"/>
              <a:gd name="connsiteX102" fmla="*/ 746507 w 4206653"/>
              <a:gd name="connsiteY102" fmla="*/ 1626415 h 4338661"/>
              <a:gd name="connsiteX103" fmla="*/ 352873 w 4206653"/>
              <a:gd name="connsiteY103" fmla="*/ 1726308 h 4338661"/>
              <a:gd name="connsiteX104" fmla="*/ 113171 w 4206653"/>
              <a:gd name="connsiteY104" fmla="*/ 1763582 h 4338661"/>
              <a:gd name="connsiteX105" fmla="*/ 9973 w 4206653"/>
              <a:gd name="connsiteY105" fmla="*/ 1737738 h 4338661"/>
              <a:gd name="connsiteX106" fmla="*/ 348516 w 4206653"/>
              <a:gd name="connsiteY106" fmla="*/ 1643812 h 4338661"/>
              <a:gd name="connsiteX107" fmla="*/ 653097 w 4206653"/>
              <a:gd name="connsiteY107" fmla="*/ 1543920 h 4338661"/>
              <a:gd name="connsiteX108" fmla="*/ 1072963 w 4206653"/>
              <a:gd name="connsiteY108" fmla="*/ 1612008 h 4338661"/>
              <a:gd name="connsiteX109" fmla="*/ 1244413 w 4206653"/>
              <a:gd name="connsiteY109" fmla="*/ 1657728 h 4338661"/>
              <a:gd name="connsiteX110" fmla="*/ 1205766 w 4206653"/>
              <a:gd name="connsiteY110" fmla="*/ 1451988 h 4338661"/>
              <a:gd name="connsiteX111" fmla="*/ 1046313 w 4206653"/>
              <a:gd name="connsiteY111" fmla="*/ 815409 h 4338661"/>
              <a:gd name="connsiteX112" fmla="*/ 1221553 w 4206653"/>
              <a:gd name="connsiteY112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73263 w 4206653"/>
              <a:gd name="connsiteY23" fmla="*/ 1371978 h 4338661"/>
              <a:gd name="connsiteX24" fmla="*/ 3461833 w 4206653"/>
              <a:gd name="connsiteY24" fmla="*/ 1097658 h 4338661"/>
              <a:gd name="connsiteX25" fmla="*/ 3450403 w 4206653"/>
              <a:gd name="connsiteY25" fmla="*/ 777618 h 4338661"/>
              <a:gd name="connsiteX26" fmla="*/ 3119893 w 4206653"/>
              <a:gd name="connsiteY26" fmla="*/ 321571 h 4338661"/>
              <a:gd name="connsiteX27" fmla="*/ 3497351 w 4206653"/>
              <a:gd name="connsiteY27" fmla="*/ 674883 h 4338661"/>
              <a:gd name="connsiteX28" fmla="*/ 3759013 w 4206653"/>
              <a:gd name="connsiteY28" fmla="*/ 571878 h 4338661"/>
              <a:gd name="connsiteX29" fmla="*/ 3999043 w 4206653"/>
              <a:gd name="connsiteY29" fmla="*/ 91818 h 4338661"/>
              <a:gd name="connsiteX30" fmla="*/ 4033333 w 4206653"/>
              <a:gd name="connsiteY30" fmla="*/ 11808 h 4338661"/>
              <a:gd name="connsiteX31" fmla="*/ 3984569 w 4206653"/>
              <a:gd name="connsiteY31" fmla="*/ 247366 h 4338661"/>
              <a:gd name="connsiteX32" fmla="*/ 3812791 w 4206653"/>
              <a:gd name="connsiteY32" fmla="*/ 647417 h 4338661"/>
              <a:gd name="connsiteX33" fmla="*/ 3541098 w 4206653"/>
              <a:gd name="connsiteY33" fmla="*/ 811409 h 4338661"/>
              <a:gd name="connsiteX34" fmla="*/ 3589623 w 4206653"/>
              <a:gd name="connsiteY34" fmla="*/ 967947 h 4338661"/>
              <a:gd name="connsiteX35" fmla="*/ 3872985 w 4206653"/>
              <a:gd name="connsiteY35" fmla="*/ 881976 h 4338661"/>
              <a:gd name="connsiteX36" fmla="*/ 4200754 w 4206653"/>
              <a:gd name="connsiteY36" fmla="*/ 774136 h 4338661"/>
              <a:gd name="connsiteX37" fmla="*/ 4064251 w 4206653"/>
              <a:gd name="connsiteY37" fmla="*/ 847195 h 4338661"/>
              <a:gd name="connsiteX38" fmla="*/ 3818880 w 4206653"/>
              <a:gd name="connsiteY38" fmla="*/ 991305 h 4338661"/>
              <a:gd name="connsiteX39" fmla="*/ 3658531 w 4206653"/>
              <a:gd name="connsiteY39" fmla="*/ 1093178 h 4338661"/>
              <a:gd name="connsiteX40" fmla="*/ 3622838 w 4206653"/>
              <a:gd name="connsiteY40" fmla="*/ 1221401 h 4338661"/>
              <a:gd name="connsiteX41" fmla="*/ 3577446 w 4206653"/>
              <a:gd name="connsiteY41" fmla="*/ 1500691 h 4338661"/>
              <a:gd name="connsiteX42" fmla="*/ 3461833 w 4206653"/>
              <a:gd name="connsiteY42" fmla="*/ 1726308 h 4338661"/>
              <a:gd name="connsiteX43" fmla="*/ 3278953 w 4206653"/>
              <a:gd name="connsiteY43" fmla="*/ 2034918 h 4338661"/>
              <a:gd name="connsiteX44" fmla="*/ 3233233 w 4206653"/>
              <a:gd name="connsiteY44" fmla="*/ 2309238 h 4338661"/>
              <a:gd name="connsiteX45" fmla="*/ 3404683 w 4206653"/>
              <a:gd name="connsiteY45" fmla="*/ 2457828 h 4338661"/>
              <a:gd name="connsiteX46" fmla="*/ 3759013 w 4206653"/>
              <a:gd name="connsiteY46" fmla="*/ 2663568 h 4338661"/>
              <a:gd name="connsiteX47" fmla="*/ 4079053 w 4206653"/>
              <a:gd name="connsiteY47" fmla="*/ 2777868 h 4338661"/>
              <a:gd name="connsiteX48" fmla="*/ 4079053 w 4206653"/>
              <a:gd name="connsiteY48" fmla="*/ 2880738 h 4338661"/>
              <a:gd name="connsiteX49" fmla="*/ 3770443 w 4206653"/>
              <a:gd name="connsiteY49" fmla="*/ 2869308 h 4338661"/>
              <a:gd name="connsiteX50" fmla="*/ 3404683 w 4206653"/>
              <a:gd name="connsiteY50" fmla="*/ 2732148 h 4338661"/>
              <a:gd name="connsiteX51" fmla="*/ 3084643 w 4206653"/>
              <a:gd name="connsiteY51" fmla="*/ 2663568 h 4338661"/>
              <a:gd name="connsiteX52" fmla="*/ 2958913 w 4206653"/>
              <a:gd name="connsiteY52" fmla="*/ 2697858 h 4338661"/>
              <a:gd name="connsiteX53" fmla="*/ 2821753 w 4206653"/>
              <a:gd name="connsiteY53" fmla="*/ 2823588 h 4338661"/>
              <a:gd name="connsiteX54" fmla="*/ 2764603 w 4206653"/>
              <a:gd name="connsiteY54" fmla="*/ 2995038 h 4338661"/>
              <a:gd name="connsiteX55" fmla="*/ 2970343 w 4206653"/>
              <a:gd name="connsiteY55" fmla="*/ 3132198 h 4338661"/>
              <a:gd name="connsiteX56" fmla="*/ 3176083 w 4206653"/>
              <a:gd name="connsiteY56" fmla="*/ 3269358 h 4338661"/>
              <a:gd name="connsiteX57" fmla="*/ 3347533 w 4206653"/>
              <a:gd name="connsiteY57" fmla="*/ 3303648 h 4338661"/>
              <a:gd name="connsiteX58" fmla="*/ 3267523 w 4206653"/>
              <a:gd name="connsiteY58" fmla="*/ 3395088 h 4338661"/>
              <a:gd name="connsiteX59" fmla="*/ 3004633 w 4206653"/>
              <a:gd name="connsiteY59" fmla="*/ 3303648 h 4338661"/>
              <a:gd name="connsiteX60" fmla="*/ 2753173 w 4206653"/>
              <a:gd name="connsiteY60" fmla="*/ 3189348 h 4338661"/>
              <a:gd name="connsiteX61" fmla="*/ 2638873 w 4206653"/>
              <a:gd name="connsiteY61" fmla="*/ 3097908 h 4338661"/>
              <a:gd name="connsiteX62" fmla="*/ 2570293 w 4206653"/>
              <a:gd name="connsiteY62" fmla="*/ 3109338 h 4338661"/>
              <a:gd name="connsiteX63" fmla="*/ 2558863 w 4206653"/>
              <a:gd name="connsiteY63" fmla="*/ 3326508 h 4338661"/>
              <a:gd name="connsiteX64" fmla="*/ 2673163 w 4206653"/>
              <a:gd name="connsiteY64" fmla="*/ 3555108 h 4338661"/>
              <a:gd name="connsiteX65" fmla="*/ 2730313 w 4206653"/>
              <a:gd name="connsiteY65" fmla="*/ 4023738 h 4338661"/>
              <a:gd name="connsiteX66" fmla="*/ 2696023 w 4206653"/>
              <a:gd name="connsiteY66" fmla="*/ 4183758 h 4338661"/>
              <a:gd name="connsiteX67" fmla="*/ 2536003 w 4206653"/>
              <a:gd name="connsiteY67" fmla="*/ 4138038 h 4338661"/>
              <a:gd name="connsiteX68" fmla="*/ 2536003 w 4206653"/>
              <a:gd name="connsiteY68" fmla="*/ 3909438 h 4338661"/>
              <a:gd name="connsiteX69" fmla="*/ 2433133 w 4206653"/>
              <a:gd name="connsiteY69" fmla="*/ 3566538 h 4338661"/>
              <a:gd name="connsiteX70" fmla="*/ 2307403 w 4206653"/>
              <a:gd name="connsiteY70" fmla="*/ 3166488 h 4338661"/>
              <a:gd name="connsiteX71" fmla="*/ 2261683 w 4206653"/>
              <a:gd name="connsiteY71" fmla="*/ 3063618 h 4338661"/>
              <a:gd name="connsiteX72" fmla="*/ 2078803 w 4206653"/>
              <a:gd name="connsiteY72" fmla="*/ 2949318 h 4338661"/>
              <a:gd name="connsiteX73" fmla="*/ 1850203 w 4206653"/>
              <a:gd name="connsiteY73" fmla="*/ 3029328 h 4338661"/>
              <a:gd name="connsiteX74" fmla="*/ 1415863 w 4206653"/>
              <a:gd name="connsiteY74" fmla="*/ 3360798 h 4338661"/>
              <a:gd name="connsiteX75" fmla="*/ 1381573 w 4206653"/>
              <a:gd name="connsiteY75" fmla="*/ 3680838 h 4338661"/>
              <a:gd name="connsiteX76" fmla="*/ 1381573 w 4206653"/>
              <a:gd name="connsiteY76" fmla="*/ 3989448 h 4338661"/>
              <a:gd name="connsiteX77" fmla="*/ 1290133 w 4206653"/>
              <a:gd name="connsiteY77" fmla="*/ 4309488 h 4338661"/>
              <a:gd name="connsiteX78" fmla="*/ 1198693 w 4206653"/>
              <a:gd name="connsiteY78" fmla="*/ 4298058 h 4338661"/>
              <a:gd name="connsiteX79" fmla="*/ 1187263 w 4206653"/>
              <a:gd name="connsiteY79" fmla="*/ 4080888 h 4338661"/>
              <a:gd name="connsiteX80" fmla="*/ 1198693 w 4206653"/>
              <a:gd name="connsiteY80" fmla="*/ 3909438 h 4338661"/>
              <a:gd name="connsiteX81" fmla="*/ 970093 w 4206653"/>
              <a:gd name="connsiteY81" fmla="*/ 3989448 h 4338661"/>
              <a:gd name="connsiteX82" fmla="*/ 718633 w 4206653"/>
              <a:gd name="connsiteY82" fmla="*/ 4069458 h 4338661"/>
              <a:gd name="connsiteX83" fmla="*/ 741493 w 4206653"/>
              <a:gd name="connsiteY83" fmla="*/ 3955158 h 4338661"/>
              <a:gd name="connsiteX84" fmla="*/ 1130113 w 4206653"/>
              <a:gd name="connsiteY84" fmla="*/ 3795138 h 4338661"/>
              <a:gd name="connsiteX85" fmla="*/ 1278703 w 4206653"/>
              <a:gd name="connsiteY85" fmla="*/ 3726558 h 4338661"/>
              <a:gd name="connsiteX86" fmla="*/ 1221553 w 4206653"/>
              <a:gd name="connsiteY86" fmla="*/ 3372228 h 4338661"/>
              <a:gd name="connsiteX87" fmla="*/ 1324423 w 4206653"/>
              <a:gd name="connsiteY87" fmla="*/ 3120768 h 4338661"/>
              <a:gd name="connsiteX88" fmla="*/ 1393003 w 4206653"/>
              <a:gd name="connsiteY88" fmla="*/ 3052188 h 4338661"/>
              <a:gd name="connsiteX89" fmla="*/ 1084393 w 4206653"/>
              <a:gd name="connsiteY89" fmla="*/ 3029328 h 4338661"/>
              <a:gd name="connsiteX90" fmla="*/ 730063 w 4206653"/>
              <a:gd name="connsiteY90" fmla="*/ 2960748 h 4338661"/>
              <a:gd name="connsiteX91" fmla="*/ 375733 w 4206653"/>
              <a:gd name="connsiteY91" fmla="*/ 3132198 h 4338661"/>
              <a:gd name="connsiteX92" fmla="*/ 421453 w 4206653"/>
              <a:gd name="connsiteY92" fmla="*/ 3029328 h 4338661"/>
              <a:gd name="connsiteX93" fmla="*/ 627193 w 4206653"/>
              <a:gd name="connsiteY93" fmla="*/ 2926458 h 4338661"/>
              <a:gd name="connsiteX94" fmla="*/ 810073 w 4206653"/>
              <a:gd name="connsiteY94" fmla="*/ 2755008 h 4338661"/>
              <a:gd name="connsiteX95" fmla="*/ 1152973 w 4206653"/>
              <a:gd name="connsiteY95" fmla="*/ 2777868 h 4338661"/>
              <a:gd name="connsiteX96" fmla="*/ 1461583 w 4206653"/>
              <a:gd name="connsiteY96" fmla="*/ 2823588 h 4338661"/>
              <a:gd name="connsiteX97" fmla="*/ 1953073 w 4206653"/>
              <a:gd name="connsiteY97" fmla="*/ 2663568 h 4338661"/>
              <a:gd name="connsiteX98" fmla="*/ 1701613 w 4206653"/>
              <a:gd name="connsiteY98" fmla="*/ 2263518 h 4338661"/>
              <a:gd name="connsiteX99" fmla="*/ 1690183 w 4206653"/>
              <a:gd name="connsiteY99" fmla="*/ 1966338 h 4338661"/>
              <a:gd name="connsiteX100" fmla="*/ 1381991 w 4206653"/>
              <a:gd name="connsiteY100" fmla="*/ 1841604 h 4338661"/>
              <a:gd name="connsiteX101" fmla="*/ 1095823 w 4206653"/>
              <a:gd name="connsiteY101" fmla="*/ 1714878 h 4338661"/>
              <a:gd name="connsiteX102" fmla="*/ 746507 w 4206653"/>
              <a:gd name="connsiteY102" fmla="*/ 1626415 h 4338661"/>
              <a:gd name="connsiteX103" fmla="*/ 352873 w 4206653"/>
              <a:gd name="connsiteY103" fmla="*/ 1726308 h 4338661"/>
              <a:gd name="connsiteX104" fmla="*/ 113171 w 4206653"/>
              <a:gd name="connsiteY104" fmla="*/ 1763582 h 4338661"/>
              <a:gd name="connsiteX105" fmla="*/ 9973 w 4206653"/>
              <a:gd name="connsiteY105" fmla="*/ 1737738 h 4338661"/>
              <a:gd name="connsiteX106" fmla="*/ 348516 w 4206653"/>
              <a:gd name="connsiteY106" fmla="*/ 1643812 h 4338661"/>
              <a:gd name="connsiteX107" fmla="*/ 653097 w 4206653"/>
              <a:gd name="connsiteY107" fmla="*/ 1543920 h 4338661"/>
              <a:gd name="connsiteX108" fmla="*/ 1072963 w 4206653"/>
              <a:gd name="connsiteY108" fmla="*/ 1612008 h 4338661"/>
              <a:gd name="connsiteX109" fmla="*/ 1244413 w 4206653"/>
              <a:gd name="connsiteY109" fmla="*/ 1657728 h 4338661"/>
              <a:gd name="connsiteX110" fmla="*/ 1205766 w 4206653"/>
              <a:gd name="connsiteY110" fmla="*/ 1451988 h 4338661"/>
              <a:gd name="connsiteX111" fmla="*/ 1046313 w 4206653"/>
              <a:gd name="connsiteY111" fmla="*/ 815409 h 4338661"/>
              <a:gd name="connsiteX112" fmla="*/ 1221553 w 4206653"/>
              <a:gd name="connsiteY112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73263 w 4206653"/>
              <a:gd name="connsiteY23" fmla="*/ 1371978 h 4338661"/>
              <a:gd name="connsiteX24" fmla="*/ 3461833 w 4206653"/>
              <a:gd name="connsiteY24" fmla="*/ 1097658 h 4338661"/>
              <a:gd name="connsiteX25" fmla="*/ 3450403 w 4206653"/>
              <a:gd name="connsiteY25" fmla="*/ 777618 h 4338661"/>
              <a:gd name="connsiteX26" fmla="*/ 3119893 w 4206653"/>
              <a:gd name="connsiteY26" fmla="*/ 321571 h 4338661"/>
              <a:gd name="connsiteX27" fmla="*/ 3497351 w 4206653"/>
              <a:gd name="connsiteY27" fmla="*/ 674883 h 4338661"/>
              <a:gd name="connsiteX28" fmla="*/ 3759013 w 4206653"/>
              <a:gd name="connsiteY28" fmla="*/ 571878 h 4338661"/>
              <a:gd name="connsiteX29" fmla="*/ 3999043 w 4206653"/>
              <a:gd name="connsiteY29" fmla="*/ 91818 h 4338661"/>
              <a:gd name="connsiteX30" fmla="*/ 4033333 w 4206653"/>
              <a:gd name="connsiteY30" fmla="*/ 11808 h 4338661"/>
              <a:gd name="connsiteX31" fmla="*/ 3984569 w 4206653"/>
              <a:gd name="connsiteY31" fmla="*/ 247366 h 4338661"/>
              <a:gd name="connsiteX32" fmla="*/ 3812791 w 4206653"/>
              <a:gd name="connsiteY32" fmla="*/ 647417 h 4338661"/>
              <a:gd name="connsiteX33" fmla="*/ 3589205 w 4206653"/>
              <a:gd name="connsiteY33" fmla="*/ 829298 h 4338661"/>
              <a:gd name="connsiteX34" fmla="*/ 3589623 w 4206653"/>
              <a:gd name="connsiteY34" fmla="*/ 967947 h 4338661"/>
              <a:gd name="connsiteX35" fmla="*/ 3872985 w 4206653"/>
              <a:gd name="connsiteY35" fmla="*/ 881976 h 4338661"/>
              <a:gd name="connsiteX36" fmla="*/ 4200754 w 4206653"/>
              <a:gd name="connsiteY36" fmla="*/ 774136 h 4338661"/>
              <a:gd name="connsiteX37" fmla="*/ 4064251 w 4206653"/>
              <a:gd name="connsiteY37" fmla="*/ 847195 h 4338661"/>
              <a:gd name="connsiteX38" fmla="*/ 3818880 w 4206653"/>
              <a:gd name="connsiteY38" fmla="*/ 991305 h 4338661"/>
              <a:gd name="connsiteX39" fmla="*/ 3658531 w 4206653"/>
              <a:gd name="connsiteY39" fmla="*/ 1093178 h 4338661"/>
              <a:gd name="connsiteX40" fmla="*/ 3622838 w 4206653"/>
              <a:gd name="connsiteY40" fmla="*/ 1221401 h 4338661"/>
              <a:gd name="connsiteX41" fmla="*/ 3577446 w 4206653"/>
              <a:gd name="connsiteY41" fmla="*/ 1500691 h 4338661"/>
              <a:gd name="connsiteX42" fmla="*/ 3461833 w 4206653"/>
              <a:gd name="connsiteY42" fmla="*/ 1726308 h 4338661"/>
              <a:gd name="connsiteX43" fmla="*/ 3278953 w 4206653"/>
              <a:gd name="connsiteY43" fmla="*/ 2034918 h 4338661"/>
              <a:gd name="connsiteX44" fmla="*/ 3233233 w 4206653"/>
              <a:gd name="connsiteY44" fmla="*/ 2309238 h 4338661"/>
              <a:gd name="connsiteX45" fmla="*/ 3404683 w 4206653"/>
              <a:gd name="connsiteY45" fmla="*/ 2457828 h 4338661"/>
              <a:gd name="connsiteX46" fmla="*/ 3759013 w 4206653"/>
              <a:gd name="connsiteY46" fmla="*/ 2663568 h 4338661"/>
              <a:gd name="connsiteX47" fmla="*/ 4079053 w 4206653"/>
              <a:gd name="connsiteY47" fmla="*/ 2777868 h 4338661"/>
              <a:gd name="connsiteX48" fmla="*/ 4079053 w 4206653"/>
              <a:gd name="connsiteY48" fmla="*/ 2880738 h 4338661"/>
              <a:gd name="connsiteX49" fmla="*/ 3770443 w 4206653"/>
              <a:gd name="connsiteY49" fmla="*/ 2869308 h 4338661"/>
              <a:gd name="connsiteX50" fmla="*/ 3404683 w 4206653"/>
              <a:gd name="connsiteY50" fmla="*/ 2732148 h 4338661"/>
              <a:gd name="connsiteX51" fmla="*/ 3084643 w 4206653"/>
              <a:gd name="connsiteY51" fmla="*/ 2663568 h 4338661"/>
              <a:gd name="connsiteX52" fmla="*/ 2958913 w 4206653"/>
              <a:gd name="connsiteY52" fmla="*/ 2697858 h 4338661"/>
              <a:gd name="connsiteX53" fmla="*/ 2821753 w 4206653"/>
              <a:gd name="connsiteY53" fmla="*/ 2823588 h 4338661"/>
              <a:gd name="connsiteX54" fmla="*/ 2764603 w 4206653"/>
              <a:gd name="connsiteY54" fmla="*/ 2995038 h 4338661"/>
              <a:gd name="connsiteX55" fmla="*/ 2970343 w 4206653"/>
              <a:gd name="connsiteY55" fmla="*/ 3132198 h 4338661"/>
              <a:gd name="connsiteX56" fmla="*/ 3176083 w 4206653"/>
              <a:gd name="connsiteY56" fmla="*/ 3269358 h 4338661"/>
              <a:gd name="connsiteX57" fmla="*/ 3347533 w 4206653"/>
              <a:gd name="connsiteY57" fmla="*/ 3303648 h 4338661"/>
              <a:gd name="connsiteX58" fmla="*/ 3267523 w 4206653"/>
              <a:gd name="connsiteY58" fmla="*/ 3395088 h 4338661"/>
              <a:gd name="connsiteX59" fmla="*/ 3004633 w 4206653"/>
              <a:gd name="connsiteY59" fmla="*/ 3303648 h 4338661"/>
              <a:gd name="connsiteX60" fmla="*/ 2753173 w 4206653"/>
              <a:gd name="connsiteY60" fmla="*/ 3189348 h 4338661"/>
              <a:gd name="connsiteX61" fmla="*/ 2638873 w 4206653"/>
              <a:gd name="connsiteY61" fmla="*/ 3097908 h 4338661"/>
              <a:gd name="connsiteX62" fmla="*/ 2570293 w 4206653"/>
              <a:gd name="connsiteY62" fmla="*/ 3109338 h 4338661"/>
              <a:gd name="connsiteX63" fmla="*/ 2558863 w 4206653"/>
              <a:gd name="connsiteY63" fmla="*/ 3326508 h 4338661"/>
              <a:gd name="connsiteX64" fmla="*/ 2673163 w 4206653"/>
              <a:gd name="connsiteY64" fmla="*/ 3555108 h 4338661"/>
              <a:gd name="connsiteX65" fmla="*/ 2730313 w 4206653"/>
              <a:gd name="connsiteY65" fmla="*/ 4023738 h 4338661"/>
              <a:gd name="connsiteX66" fmla="*/ 2696023 w 4206653"/>
              <a:gd name="connsiteY66" fmla="*/ 4183758 h 4338661"/>
              <a:gd name="connsiteX67" fmla="*/ 2536003 w 4206653"/>
              <a:gd name="connsiteY67" fmla="*/ 4138038 h 4338661"/>
              <a:gd name="connsiteX68" fmla="*/ 2536003 w 4206653"/>
              <a:gd name="connsiteY68" fmla="*/ 3909438 h 4338661"/>
              <a:gd name="connsiteX69" fmla="*/ 2433133 w 4206653"/>
              <a:gd name="connsiteY69" fmla="*/ 3566538 h 4338661"/>
              <a:gd name="connsiteX70" fmla="*/ 2307403 w 4206653"/>
              <a:gd name="connsiteY70" fmla="*/ 3166488 h 4338661"/>
              <a:gd name="connsiteX71" fmla="*/ 2261683 w 4206653"/>
              <a:gd name="connsiteY71" fmla="*/ 3063618 h 4338661"/>
              <a:gd name="connsiteX72" fmla="*/ 2078803 w 4206653"/>
              <a:gd name="connsiteY72" fmla="*/ 2949318 h 4338661"/>
              <a:gd name="connsiteX73" fmla="*/ 1850203 w 4206653"/>
              <a:gd name="connsiteY73" fmla="*/ 3029328 h 4338661"/>
              <a:gd name="connsiteX74" fmla="*/ 1415863 w 4206653"/>
              <a:gd name="connsiteY74" fmla="*/ 3360798 h 4338661"/>
              <a:gd name="connsiteX75" fmla="*/ 1381573 w 4206653"/>
              <a:gd name="connsiteY75" fmla="*/ 3680838 h 4338661"/>
              <a:gd name="connsiteX76" fmla="*/ 1381573 w 4206653"/>
              <a:gd name="connsiteY76" fmla="*/ 3989448 h 4338661"/>
              <a:gd name="connsiteX77" fmla="*/ 1290133 w 4206653"/>
              <a:gd name="connsiteY77" fmla="*/ 4309488 h 4338661"/>
              <a:gd name="connsiteX78" fmla="*/ 1198693 w 4206653"/>
              <a:gd name="connsiteY78" fmla="*/ 4298058 h 4338661"/>
              <a:gd name="connsiteX79" fmla="*/ 1187263 w 4206653"/>
              <a:gd name="connsiteY79" fmla="*/ 4080888 h 4338661"/>
              <a:gd name="connsiteX80" fmla="*/ 1198693 w 4206653"/>
              <a:gd name="connsiteY80" fmla="*/ 3909438 h 4338661"/>
              <a:gd name="connsiteX81" fmla="*/ 970093 w 4206653"/>
              <a:gd name="connsiteY81" fmla="*/ 3989448 h 4338661"/>
              <a:gd name="connsiteX82" fmla="*/ 718633 w 4206653"/>
              <a:gd name="connsiteY82" fmla="*/ 4069458 h 4338661"/>
              <a:gd name="connsiteX83" fmla="*/ 741493 w 4206653"/>
              <a:gd name="connsiteY83" fmla="*/ 3955158 h 4338661"/>
              <a:gd name="connsiteX84" fmla="*/ 1130113 w 4206653"/>
              <a:gd name="connsiteY84" fmla="*/ 3795138 h 4338661"/>
              <a:gd name="connsiteX85" fmla="*/ 1278703 w 4206653"/>
              <a:gd name="connsiteY85" fmla="*/ 3726558 h 4338661"/>
              <a:gd name="connsiteX86" fmla="*/ 1221553 w 4206653"/>
              <a:gd name="connsiteY86" fmla="*/ 3372228 h 4338661"/>
              <a:gd name="connsiteX87" fmla="*/ 1324423 w 4206653"/>
              <a:gd name="connsiteY87" fmla="*/ 3120768 h 4338661"/>
              <a:gd name="connsiteX88" fmla="*/ 1393003 w 4206653"/>
              <a:gd name="connsiteY88" fmla="*/ 3052188 h 4338661"/>
              <a:gd name="connsiteX89" fmla="*/ 1084393 w 4206653"/>
              <a:gd name="connsiteY89" fmla="*/ 3029328 h 4338661"/>
              <a:gd name="connsiteX90" fmla="*/ 730063 w 4206653"/>
              <a:gd name="connsiteY90" fmla="*/ 2960748 h 4338661"/>
              <a:gd name="connsiteX91" fmla="*/ 375733 w 4206653"/>
              <a:gd name="connsiteY91" fmla="*/ 3132198 h 4338661"/>
              <a:gd name="connsiteX92" fmla="*/ 421453 w 4206653"/>
              <a:gd name="connsiteY92" fmla="*/ 3029328 h 4338661"/>
              <a:gd name="connsiteX93" fmla="*/ 627193 w 4206653"/>
              <a:gd name="connsiteY93" fmla="*/ 2926458 h 4338661"/>
              <a:gd name="connsiteX94" fmla="*/ 810073 w 4206653"/>
              <a:gd name="connsiteY94" fmla="*/ 2755008 h 4338661"/>
              <a:gd name="connsiteX95" fmla="*/ 1152973 w 4206653"/>
              <a:gd name="connsiteY95" fmla="*/ 2777868 h 4338661"/>
              <a:gd name="connsiteX96" fmla="*/ 1461583 w 4206653"/>
              <a:gd name="connsiteY96" fmla="*/ 2823588 h 4338661"/>
              <a:gd name="connsiteX97" fmla="*/ 1953073 w 4206653"/>
              <a:gd name="connsiteY97" fmla="*/ 2663568 h 4338661"/>
              <a:gd name="connsiteX98" fmla="*/ 1701613 w 4206653"/>
              <a:gd name="connsiteY98" fmla="*/ 2263518 h 4338661"/>
              <a:gd name="connsiteX99" fmla="*/ 1690183 w 4206653"/>
              <a:gd name="connsiteY99" fmla="*/ 1966338 h 4338661"/>
              <a:gd name="connsiteX100" fmla="*/ 1381991 w 4206653"/>
              <a:gd name="connsiteY100" fmla="*/ 1841604 h 4338661"/>
              <a:gd name="connsiteX101" fmla="*/ 1095823 w 4206653"/>
              <a:gd name="connsiteY101" fmla="*/ 1714878 h 4338661"/>
              <a:gd name="connsiteX102" fmla="*/ 746507 w 4206653"/>
              <a:gd name="connsiteY102" fmla="*/ 1626415 h 4338661"/>
              <a:gd name="connsiteX103" fmla="*/ 352873 w 4206653"/>
              <a:gd name="connsiteY103" fmla="*/ 1726308 h 4338661"/>
              <a:gd name="connsiteX104" fmla="*/ 113171 w 4206653"/>
              <a:gd name="connsiteY104" fmla="*/ 1763582 h 4338661"/>
              <a:gd name="connsiteX105" fmla="*/ 9973 w 4206653"/>
              <a:gd name="connsiteY105" fmla="*/ 1737738 h 4338661"/>
              <a:gd name="connsiteX106" fmla="*/ 348516 w 4206653"/>
              <a:gd name="connsiteY106" fmla="*/ 1643812 h 4338661"/>
              <a:gd name="connsiteX107" fmla="*/ 653097 w 4206653"/>
              <a:gd name="connsiteY107" fmla="*/ 1543920 h 4338661"/>
              <a:gd name="connsiteX108" fmla="*/ 1072963 w 4206653"/>
              <a:gd name="connsiteY108" fmla="*/ 1612008 h 4338661"/>
              <a:gd name="connsiteX109" fmla="*/ 1244413 w 4206653"/>
              <a:gd name="connsiteY109" fmla="*/ 1657728 h 4338661"/>
              <a:gd name="connsiteX110" fmla="*/ 1205766 w 4206653"/>
              <a:gd name="connsiteY110" fmla="*/ 1451988 h 4338661"/>
              <a:gd name="connsiteX111" fmla="*/ 1046313 w 4206653"/>
              <a:gd name="connsiteY111" fmla="*/ 815409 h 4338661"/>
              <a:gd name="connsiteX112" fmla="*/ 1221553 w 4206653"/>
              <a:gd name="connsiteY112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73263 w 4206653"/>
              <a:gd name="connsiteY23" fmla="*/ 1371978 h 4338661"/>
              <a:gd name="connsiteX24" fmla="*/ 3461833 w 4206653"/>
              <a:gd name="connsiteY24" fmla="*/ 1097658 h 4338661"/>
              <a:gd name="connsiteX25" fmla="*/ 3452944 w 4206653"/>
              <a:gd name="connsiteY25" fmla="*/ 1068448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89205 w 4206653"/>
              <a:gd name="connsiteY34" fmla="*/ 829298 h 4338661"/>
              <a:gd name="connsiteX35" fmla="*/ 3589623 w 4206653"/>
              <a:gd name="connsiteY35" fmla="*/ 967947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58913 w 4206653"/>
              <a:gd name="connsiteY53" fmla="*/ 2697858 h 4338661"/>
              <a:gd name="connsiteX54" fmla="*/ 2821753 w 4206653"/>
              <a:gd name="connsiteY54" fmla="*/ 2823588 h 4338661"/>
              <a:gd name="connsiteX55" fmla="*/ 2764603 w 4206653"/>
              <a:gd name="connsiteY55" fmla="*/ 2995038 h 4338661"/>
              <a:gd name="connsiteX56" fmla="*/ 2970343 w 4206653"/>
              <a:gd name="connsiteY56" fmla="*/ 3132198 h 4338661"/>
              <a:gd name="connsiteX57" fmla="*/ 3176083 w 4206653"/>
              <a:gd name="connsiteY57" fmla="*/ 3269358 h 4338661"/>
              <a:gd name="connsiteX58" fmla="*/ 3347533 w 4206653"/>
              <a:gd name="connsiteY58" fmla="*/ 3303648 h 4338661"/>
              <a:gd name="connsiteX59" fmla="*/ 3267523 w 4206653"/>
              <a:gd name="connsiteY59" fmla="*/ 3395088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61833 w 4206653"/>
              <a:gd name="connsiteY24" fmla="*/ 1097658 h 4338661"/>
              <a:gd name="connsiteX25" fmla="*/ 3452944 w 4206653"/>
              <a:gd name="connsiteY25" fmla="*/ 1068448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89205 w 4206653"/>
              <a:gd name="connsiteY34" fmla="*/ 829298 h 4338661"/>
              <a:gd name="connsiteX35" fmla="*/ 3589623 w 4206653"/>
              <a:gd name="connsiteY35" fmla="*/ 967947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58913 w 4206653"/>
              <a:gd name="connsiteY53" fmla="*/ 2697858 h 4338661"/>
              <a:gd name="connsiteX54" fmla="*/ 2821753 w 4206653"/>
              <a:gd name="connsiteY54" fmla="*/ 2823588 h 4338661"/>
              <a:gd name="connsiteX55" fmla="*/ 2764603 w 4206653"/>
              <a:gd name="connsiteY55" fmla="*/ 2995038 h 4338661"/>
              <a:gd name="connsiteX56" fmla="*/ 2970343 w 4206653"/>
              <a:gd name="connsiteY56" fmla="*/ 3132198 h 4338661"/>
              <a:gd name="connsiteX57" fmla="*/ 3176083 w 4206653"/>
              <a:gd name="connsiteY57" fmla="*/ 3269358 h 4338661"/>
              <a:gd name="connsiteX58" fmla="*/ 3347533 w 4206653"/>
              <a:gd name="connsiteY58" fmla="*/ 3303648 h 4338661"/>
              <a:gd name="connsiteX59" fmla="*/ 3267523 w 4206653"/>
              <a:gd name="connsiteY59" fmla="*/ 3395088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84036 w 4206653"/>
              <a:gd name="connsiteY24" fmla="*/ 1111075 h 4338661"/>
              <a:gd name="connsiteX25" fmla="*/ 3452944 w 4206653"/>
              <a:gd name="connsiteY25" fmla="*/ 1068448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89205 w 4206653"/>
              <a:gd name="connsiteY34" fmla="*/ 829298 h 4338661"/>
              <a:gd name="connsiteX35" fmla="*/ 3589623 w 4206653"/>
              <a:gd name="connsiteY35" fmla="*/ 967947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58913 w 4206653"/>
              <a:gd name="connsiteY53" fmla="*/ 2697858 h 4338661"/>
              <a:gd name="connsiteX54" fmla="*/ 2821753 w 4206653"/>
              <a:gd name="connsiteY54" fmla="*/ 2823588 h 4338661"/>
              <a:gd name="connsiteX55" fmla="*/ 2764603 w 4206653"/>
              <a:gd name="connsiteY55" fmla="*/ 2995038 h 4338661"/>
              <a:gd name="connsiteX56" fmla="*/ 2970343 w 4206653"/>
              <a:gd name="connsiteY56" fmla="*/ 3132198 h 4338661"/>
              <a:gd name="connsiteX57" fmla="*/ 3176083 w 4206653"/>
              <a:gd name="connsiteY57" fmla="*/ 3269358 h 4338661"/>
              <a:gd name="connsiteX58" fmla="*/ 3347533 w 4206653"/>
              <a:gd name="connsiteY58" fmla="*/ 3303648 h 4338661"/>
              <a:gd name="connsiteX59" fmla="*/ 3267523 w 4206653"/>
              <a:gd name="connsiteY59" fmla="*/ 3395088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84036 w 4206653"/>
              <a:gd name="connsiteY24" fmla="*/ 1111075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89205 w 4206653"/>
              <a:gd name="connsiteY34" fmla="*/ 829298 h 4338661"/>
              <a:gd name="connsiteX35" fmla="*/ 3589623 w 4206653"/>
              <a:gd name="connsiteY35" fmla="*/ 967947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58913 w 4206653"/>
              <a:gd name="connsiteY53" fmla="*/ 2697858 h 4338661"/>
              <a:gd name="connsiteX54" fmla="*/ 2821753 w 4206653"/>
              <a:gd name="connsiteY54" fmla="*/ 2823588 h 4338661"/>
              <a:gd name="connsiteX55" fmla="*/ 2764603 w 4206653"/>
              <a:gd name="connsiteY55" fmla="*/ 2995038 h 4338661"/>
              <a:gd name="connsiteX56" fmla="*/ 2970343 w 4206653"/>
              <a:gd name="connsiteY56" fmla="*/ 3132198 h 4338661"/>
              <a:gd name="connsiteX57" fmla="*/ 3176083 w 4206653"/>
              <a:gd name="connsiteY57" fmla="*/ 3269358 h 4338661"/>
              <a:gd name="connsiteX58" fmla="*/ 3347533 w 4206653"/>
              <a:gd name="connsiteY58" fmla="*/ 3303648 h 4338661"/>
              <a:gd name="connsiteX59" fmla="*/ 3267523 w 4206653"/>
              <a:gd name="connsiteY59" fmla="*/ 3395088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89205 w 4206653"/>
              <a:gd name="connsiteY34" fmla="*/ 829298 h 4338661"/>
              <a:gd name="connsiteX35" fmla="*/ 3589623 w 4206653"/>
              <a:gd name="connsiteY35" fmla="*/ 967947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58913 w 4206653"/>
              <a:gd name="connsiteY53" fmla="*/ 2697858 h 4338661"/>
              <a:gd name="connsiteX54" fmla="*/ 2821753 w 4206653"/>
              <a:gd name="connsiteY54" fmla="*/ 2823588 h 4338661"/>
              <a:gd name="connsiteX55" fmla="*/ 2764603 w 4206653"/>
              <a:gd name="connsiteY55" fmla="*/ 2995038 h 4338661"/>
              <a:gd name="connsiteX56" fmla="*/ 2970343 w 4206653"/>
              <a:gd name="connsiteY56" fmla="*/ 3132198 h 4338661"/>
              <a:gd name="connsiteX57" fmla="*/ 3176083 w 4206653"/>
              <a:gd name="connsiteY57" fmla="*/ 3269358 h 4338661"/>
              <a:gd name="connsiteX58" fmla="*/ 3347533 w 4206653"/>
              <a:gd name="connsiteY58" fmla="*/ 3303648 h 4338661"/>
              <a:gd name="connsiteX59" fmla="*/ 3267523 w 4206653"/>
              <a:gd name="connsiteY59" fmla="*/ 3395088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89205 w 4206653"/>
              <a:gd name="connsiteY34" fmla="*/ 82929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58913 w 4206653"/>
              <a:gd name="connsiteY53" fmla="*/ 2697858 h 4338661"/>
              <a:gd name="connsiteX54" fmla="*/ 2821753 w 4206653"/>
              <a:gd name="connsiteY54" fmla="*/ 2823588 h 4338661"/>
              <a:gd name="connsiteX55" fmla="*/ 2764603 w 4206653"/>
              <a:gd name="connsiteY55" fmla="*/ 2995038 h 4338661"/>
              <a:gd name="connsiteX56" fmla="*/ 2970343 w 4206653"/>
              <a:gd name="connsiteY56" fmla="*/ 3132198 h 4338661"/>
              <a:gd name="connsiteX57" fmla="*/ 3176083 w 4206653"/>
              <a:gd name="connsiteY57" fmla="*/ 3269358 h 4338661"/>
              <a:gd name="connsiteX58" fmla="*/ 3347533 w 4206653"/>
              <a:gd name="connsiteY58" fmla="*/ 3303648 h 4338661"/>
              <a:gd name="connsiteX59" fmla="*/ 3267523 w 4206653"/>
              <a:gd name="connsiteY59" fmla="*/ 3395088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58913 w 4206653"/>
              <a:gd name="connsiteY53" fmla="*/ 2697858 h 4338661"/>
              <a:gd name="connsiteX54" fmla="*/ 2821753 w 4206653"/>
              <a:gd name="connsiteY54" fmla="*/ 2823588 h 4338661"/>
              <a:gd name="connsiteX55" fmla="*/ 2764603 w 4206653"/>
              <a:gd name="connsiteY55" fmla="*/ 2995038 h 4338661"/>
              <a:gd name="connsiteX56" fmla="*/ 2970343 w 4206653"/>
              <a:gd name="connsiteY56" fmla="*/ 3132198 h 4338661"/>
              <a:gd name="connsiteX57" fmla="*/ 3176083 w 4206653"/>
              <a:gd name="connsiteY57" fmla="*/ 3269358 h 4338661"/>
              <a:gd name="connsiteX58" fmla="*/ 3347533 w 4206653"/>
              <a:gd name="connsiteY58" fmla="*/ 3303648 h 4338661"/>
              <a:gd name="connsiteX59" fmla="*/ 3267523 w 4206653"/>
              <a:gd name="connsiteY59" fmla="*/ 3395088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21753 w 4206653"/>
              <a:gd name="connsiteY54" fmla="*/ 2823588 h 4338661"/>
              <a:gd name="connsiteX55" fmla="*/ 2764603 w 4206653"/>
              <a:gd name="connsiteY55" fmla="*/ 2995038 h 4338661"/>
              <a:gd name="connsiteX56" fmla="*/ 2970343 w 4206653"/>
              <a:gd name="connsiteY56" fmla="*/ 3132198 h 4338661"/>
              <a:gd name="connsiteX57" fmla="*/ 3176083 w 4206653"/>
              <a:gd name="connsiteY57" fmla="*/ 3269358 h 4338661"/>
              <a:gd name="connsiteX58" fmla="*/ 3347533 w 4206653"/>
              <a:gd name="connsiteY58" fmla="*/ 3303648 h 4338661"/>
              <a:gd name="connsiteX59" fmla="*/ 3267523 w 4206653"/>
              <a:gd name="connsiteY59" fmla="*/ 3395088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764603 w 4206653"/>
              <a:gd name="connsiteY55" fmla="*/ 2995038 h 4338661"/>
              <a:gd name="connsiteX56" fmla="*/ 2970343 w 4206653"/>
              <a:gd name="connsiteY56" fmla="*/ 3132198 h 4338661"/>
              <a:gd name="connsiteX57" fmla="*/ 3176083 w 4206653"/>
              <a:gd name="connsiteY57" fmla="*/ 3269358 h 4338661"/>
              <a:gd name="connsiteX58" fmla="*/ 3347533 w 4206653"/>
              <a:gd name="connsiteY58" fmla="*/ 3303648 h 4338661"/>
              <a:gd name="connsiteX59" fmla="*/ 3267523 w 4206653"/>
              <a:gd name="connsiteY59" fmla="*/ 3395088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70343 w 4206653"/>
              <a:gd name="connsiteY56" fmla="*/ 3132198 h 4338661"/>
              <a:gd name="connsiteX57" fmla="*/ 3176083 w 4206653"/>
              <a:gd name="connsiteY57" fmla="*/ 3269358 h 4338661"/>
              <a:gd name="connsiteX58" fmla="*/ 3347533 w 4206653"/>
              <a:gd name="connsiteY58" fmla="*/ 3303648 h 4338661"/>
              <a:gd name="connsiteX59" fmla="*/ 3267523 w 4206653"/>
              <a:gd name="connsiteY59" fmla="*/ 3395088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59241 w 4206653"/>
              <a:gd name="connsiteY56" fmla="*/ 3167976 h 4338661"/>
              <a:gd name="connsiteX57" fmla="*/ 3176083 w 4206653"/>
              <a:gd name="connsiteY57" fmla="*/ 3269358 h 4338661"/>
              <a:gd name="connsiteX58" fmla="*/ 3347533 w 4206653"/>
              <a:gd name="connsiteY58" fmla="*/ 3303648 h 4338661"/>
              <a:gd name="connsiteX59" fmla="*/ 3267523 w 4206653"/>
              <a:gd name="connsiteY59" fmla="*/ 3395088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59241 w 4206653"/>
              <a:gd name="connsiteY56" fmla="*/ 3167976 h 4338661"/>
              <a:gd name="connsiteX57" fmla="*/ 3176083 w 4206653"/>
              <a:gd name="connsiteY57" fmla="*/ 3269358 h 4338661"/>
              <a:gd name="connsiteX58" fmla="*/ 3388239 w 4206653"/>
              <a:gd name="connsiteY58" fmla="*/ 3442290 h 4338661"/>
              <a:gd name="connsiteX59" fmla="*/ 3267523 w 4206653"/>
              <a:gd name="connsiteY59" fmla="*/ 3395088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59241 w 4206653"/>
              <a:gd name="connsiteY56" fmla="*/ 3167976 h 4338661"/>
              <a:gd name="connsiteX57" fmla="*/ 3176083 w 4206653"/>
              <a:gd name="connsiteY57" fmla="*/ 3269358 h 4338661"/>
              <a:gd name="connsiteX58" fmla="*/ 3388239 w 4206653"/>
              <a:gd name="connsiteY58" fmla="*/ 3442290 h 4338661"/>
              <a:gd name="connsiteX59" fmla="*/ 3226816 w 4206653"/>
              <a:gd name="connsiteY59" fmla="*/ 3390616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59241 w 4206653"/>
              <a:gd name="connsiteY56" fmla="*/ 3167976 h 4338661"/>
              <a:gd name="connsiteX57" fmla="*/ 3176083 w 4206653"/>
              <a:gd name="connsiteY57" fmla="*/ 3269358 h 4338661"/>
              <a:gd name="connsiteX58" fmla="*/ 3388239 w 4206653"/>
              <a:gd name="connsiteY58" fmla="*/ 3442290 h 4338661"/>
              <a:gd name="connsiteX59" fmla="*/ 3212014 w 4206653"/>
              <a:gd name="connsiteY59" fmla="*/ 3363782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59241 w 4206653"/>
              <a:gd name="connsiteY56" fmla="*/ 3167976 h 4338661"/>
              <a:gd name="connsiteX57" fmla="*/ 3176083 w 4206653"/>
              <a:gd name="connsiteY57" fmla="*/ 3269358 h 4338661"/>
              <a:gd name="connsiteX58" fmla="*/ 3388239 w 4206653"/>
              <a:gd name="connsiteY58" fmla="*/ 3442290 h 4338661"/>
              <a:gd name="connsiteX59" fmla="*/ 3212014 w 4206653"/>
              <a:gd name="connsiteY59" fmla="*/ 3363782 h 4338661"/>
              <a:gd name="connsiteX60" fmla="*/ 3004633 w 4206653"/>
              <a:gd name="connsiteY60" fmla="*/ 3276814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59241 w 4206653"/>
              <a:gd name="connsiteY56" fmla="*/ 3167976 h 4338661"/>
              <a:gd name="connsiteX57" fmla="*/ 3176083 w 4206653"/>
              <a:gd name="connsiteY57" fmla="*/ 3269358 h 4338661"/>
              <a:gd name="connsiteX58" fmla="*/ 3388239 w 4206653"/>
              <a:gd name="connsiteY58" fmla="*/ 3442290 h 4338661"/>
              <a:gd name="connsiteX59" fmla="*/ 3212014 w 4206653"/>
              <a:gd name="connsiteY59" fmla="*/ 3363782 h 4338661"/>
              <a:gd name="connsiteX60" fmla="*/ 3004633 w 4206653"/>
              <a:gd name="connsiteY60" fmla="*/ 3276814 h 4338661"/>
              <a:gd name="connsiteX61" fmla="*/ 2771676 w 4206653"/>
              <a:gd name="connsiteY61" fmla="*/ 3166987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59241 w 4206653"/>
              <a:gd name="connsiteY56" fmla="*/ 3167976 h 4338661"/>
              <a:gd name="connsiteX57" fmla="*/ 3176083 w 4206653"/>
              <a:gd name="connsiteY57" fmla="*/ 3269358 h 4338661"/>
              <a:gd name="connsiteX58" fmla="*/ 3388239 w 4206653"/>
              <a:gd name="connsiteY58" fmla="*/ 3442290 h 4338661"/>
              <a:gd name="connsiteX59" fmla="*/ 3212014 w 4206653"/>
              <a:gd name="connsiteY59" fmla="*/ 3363782 h 4338661"/>
              <a:gd name="connsiteX60" fmla="*/ 3004633 w 4206653"/>
              <a:gd name="connsiteY60" fmla="*/ 3276814 h 4338661"/>
              <a:gd name="connsiteX61" fmla="*/ 2771676 w 4206653"/>
              <a:gd name="connsiteY61" fmla="*/ 3166987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25557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59241 w 4206653"/>
              <a:gd name="connsiteY56" fmla="*/ 3167976 h 4338661"/>
              <a:gd name="connsiteX57" fmla="*/ 3176083 w 4206653"/>
              <a:gd name="connsiteY57" fmla="*/ 3269358 h 4338661"/>
              <a:gd name="connsiteX58" fmla="*/ 3388239 w 4206653"/>
              <a:gd name="connsiteY58" fmla="*/ 3442290 h 4338661"/>
              <a:gd name="connsiteX59" fmla="*/ 3212014 w 4206653"/>
              <a:gd name="connsiteY59" fmla="*/ 3363782 h 4338661"/>
              <a:gd name="connsiteX60" fmla="*/ 3004633 w 4206653"/>
              <a:gd name="connsiteY60" fmla="*/ 3276814 h 4338661"/>
              <a:gd name="connsiteX61" fmla="*/ 2771676 w 4206653"/>
              <a:gd name="connsiteY61" fmla="*/ 3166987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25557 w 4206653"/>
              <a:gd name="connsiteY64" fmla="*/ 3326508 h 4338661"/>
              <a:gd name="connsiteX65" fmla="*/ 2610253 w 4206653"/>
              <a:gd name="connsiteY65" fmla="*/ 3564053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59241 w 4206653"/>
              <a:gd name="connsiteY56" fmla="*/ 3167976 h 4338661"/>
              <a:gd name="connsiteX57" fmla="*/ 3176083 w 4206653"/>
              <a:gd name="connsiteY57" fmla="*/ 3269358 h 4338661"/>
              <a:gd name="connsiteX58" fmla="*/ 3388239 w 4206653"/>
              <a:gd name="connsiteY58" fmla="*/ 3442290 h 4338661"/>
              <a:gd name="connsiteX59" fmla="*/ 3212014 w 4206653"/>
              <a:gd name="connsiteY59" fmla="*/ 3363782 h 4338661"/>
              <a:gd name="connsiteX60" fmla="*/ 3004633 w 4206653"/>
              <a:gd name="connsiteY60" fmla="*/ 3276814 h 4338661"/>
              <a:gd name="connsiteX61" fmla="*/ 2771676 w 4206653"/>
              <a:gd name="connsiteY61" fmla="*/ 3166987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25557 w 4206653"/>
              <a:gd name="connsiteY64" fmla="*/ 3326508 h 4338661"/>
              <a:gd name="connsiteX65" fmla="*/ 2610253 w 4206653"/>
              <a:gd name="connsiteY65" fmla="*/ 3564053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81240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59241 w 4206653"/>
              <a:gd name="connsiteY56" fmla="*/ 3167976 h 4338661"/>
              <a:gd name="connsiteX57" fmla="*/ 3176083 w 4206653"/>
              <a:gd name="connsiteY57" fmla="*/ 3269358 h 4338661"/>
              <a:gd name="connsiteX58" fmla="*/ 3388239 w 4206653"/>
              <a:gd name="connsiteY58" fmla="*/ 3442290 h 4338661"/>
              <a:gd name="connsiteX59" fmla="*/ 3212014 w 4206653"/>
              <a:gd name="connsiteY59" fmla="*/ 3363782 h 4338661"/>
              <a:gd name="connsiteX60" fmla="*/ 3004633 w 4206653"/>
              <a:gd name="connsiteY60" fmla="*/ 3276814 h 4338661"/>
              <a:gd name="connsiteX61" fmla="*/ 2771676 w 4206653"/>
              <a:gd name="connsiteY61" fmla="*/ 3166987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25557 w 4206653"/>
              <a:gd name="connsiteY64" fmla="*/ 3326508 h 4338661"/>
              <a:gd name="connsiteX65" fmla="*/ 2610253 w 4206653"/>
              <a:gd name="connsiteY65" fmla="*/ 3564053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95212 w 4206653"/>
              <a:gd name="connsiteY69" fmla="*/ 3945217 h 4338661"/>
              <a:gd name="connsiteX70" fmla="*/ 2481240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59241 w 4206653"/>
              <a:gd name="connsiteY56" fmla="*/ 3167976 h 4338661"/>
              <a:gd name="connsiteX57" fmla="*/ 3176083 w 4206653"/>
              <a:gd name="connsiteY57" fmla="*/ 3269358 h 4338661"/>
              <a:gd name="connsiteX58" fmla="*/ 3388239 w 4206653"/>
              <a:gd name="connsiteY58" fmla="*/ 3442290 h 4338661"/>
              <a:gd name="connsiteX59" fmla="*/ 3212014 w 4206653"/>
              <a:gd name="connsiteY59" fmla="*/ 3363782 h 4338661"/>
              <a:gd name="connsiteX60" fmla="*/ 3004633 w 4206653"/>
              <a:gd name="connsiteY60" fmla="*/ 3276814 h 4338661"/>
              <a:gd name="connsiteX61" fmla="*/ 2771676 w 4206653"/>
              <a:gd name="connsiteY61" fmla="*/ 3166987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25557 w 4206653"/>
              <a:gd name="connsiteY64" fmla="*/ 3326508 h 4338661"/>
              <a:gd name="connsiteX65" fmla="*/ 2610253 w 4206653"/>
              <a:gd name="connsiteY65" fmla="*/ 3564053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76709 w 4206653"/>
              <a:gd name="connsiteY68" fmla="*/ 4330348 h 4338661"/>
              <a:gd name="connsiteX69" fmla="*/ 2595212 w 4206653"/>
              <a:gd name="connsiteY69" fmla="*/ 3945217 h 4338661"/>
              <a:gd name="connsiteX70" fmla="*/ 2481240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59241 w 4206653"/>
              <a:gd name="connsiteY56" fmla="*/ 3167976 h 4338661"/>
              <a:gd name="connsiteX57" fmla="*/ 3176083 w 4206653"/>
              <a:gd name="connsiteY57" fmla="*/ 3269358 h 4338661"/>
              <a:gd name="connsiteX58" fmla="*/ 3388239 w 4206653"/>
              <a:gd name="connsiteY58" fmla="*/ 3442290 h 4338661"/>
              <a:gd name="connsiteX59" fmla="*/ 3212014 w 4206653"/>
              <a:gd name="connsiteY59" fmla="*/ 3363782 h 4338661"/>
              <a:gd name="connsiteX60" fmla="*/ 3004633 w 4206653"/>
              <a:gd name="connsiteY60" fmla="*/ 3276814 h 4338661"/>
              <a:gd name="connsiteX61" fmla="*/ 2771676 w 4206653"/>
              <a:gd name="connsiteY61" fmla="*/ 3166987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25557 w 4206653"/>
              <a:gd name="connsiteY64" fmla="*/ 3326508 h 4338661"/>
              <a:gd name="connsiteX65" fmla="*/ 2610253 w 4206653"/>
              <a:gd name="connsiteY65" fmla="*/ 3564053 h 4338661"/>
              <a:gd name="connsiteX66" fmla="*/ 2682206 w 4206653"/>
              <a:gd name="connsiteY66" fmla="*/ 4005849 h 4338661"/>
              <a:gd name="connsiteX67" fmla="*/ 2696023 w 4206653"/>
              <a:gd name="connsiteY67" fmla="*/ 4183758 h 4338661"/>
              <a:gd name="connsiteX68" fmla="*/ 2576709 w 4206653"/>
              <a:gd name="connsiteY68" fmla="*/ 4330348 h 4338661"/>
              <a:gd name="connsiteX69" fmla="*/ 2595212 w 4206653"/>
              <a:gd name="connsiteY69" fmla="*/ 3945217 h 4338661"/>
              <a:gd name="connsiteX70" fmla="*/ 2481240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59241 w 4206653"/>
              <a:gd name="connsiteY56" fmla="*/ 3167976 h 4338661"/>
              <a:gd name="connsiteX57" fmla="*/ 3176083 w 4206653"/>
              <a:gd name="connsiteY57" fmla="*/ 3269358 h 4338661"/>
              <a:gd name="connsiteX58" fmla="*/ 3388239 w 4206653"/>
              <a:gd name="connsiteY58" fmla="*/ 3442290 h 4338661"/>
              <a:gd name="connsiteX59" fmla="*/ 3212014 w 4206653"/>
              <a:gd name="connsiteY59" fmla="*/ 3363782 h 4338661"/>
              <a:gd name="connsiteX60" fmla="*/ 3004633 w 4206653"/>
              <a:gd name="connsiteY60" fmla="*/ 3276814 h 4338661"/>
              <a:gd name="connsiteX61" fmla="*/ 2771676 w 4206653"/>
              <a:gd name="connsiteY61" fmla="*/ 3166987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25557 w 4206653"/>
              <a:gd name="connsiteY64" fmla="*/ 3326508 h 4338661"/>
              <a:gd name="connsiteX65" fmla="*/ 2610253 w 4206653"/>
              <a:gd name="connsiteY65" fmla="*/ 3564053 h 4338661"/>
              <a:gd name="connsiteX66" fmla="*/ 2682206 w 4206653"/>
              <a:gd name="connsiteY66" fmla="*/ 4005849 h 4338661"/>
              <a:gd name="connsiteX67" fmla="*/ 2647915 w 4206653"/>
              <a:gd name="connsiteY67" fmla="*/ 4183758 h 4338661"/>
              <a:gd name="connsiteX68" fmla="*/ 2576709 w 4206653"/>
              <a:gd name="connsiteY68" fmla="*/ 4330348 h 4338661"/>
              <a:gd name="connsiteX69" fmla="*/ 2595212 w 4206653"/>
              <a:gd name="connsiteY69" fmla="*/ 3945217 h 4338661"/>
              <a:gd name="connsiteX70" fmla="*/ 2481240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460042"/>
              <a:gd name="connsiteX1" fmla="*/ 1343911 w 4206653"/>
              <a:gd name="connsiteY1" fmla="*/ 1559828 h 4460042"/>
              <a:gd name="connsiteX2" fmla="*/ 1553023 w 4206653"/>
              <a:gd name="connsiteY2" fmla="*/ 1657728 h 4460042"/>
              <a:gd name="connsiteX3" fmla="*/ 1907353 w 4206653"/>
              <a:gd name="connsiteY3" fmla="*/ 1680588 h 4460042"/>
              <a:gd name="connsiteX4" fmla="*/ 2021653 w 4206653"/>
              <a:gd name="connsiteY4" fmla="*/ 1543428 h 4460042"/>
              <a:gd name="connsiteX5" fmla="*/ 2124523 w 4206653"/>
              <a:gd name="connsiteY5" fmla="*/ 1291968 h 4460042"/>
              <a:gd name="connsiteX6" fmla="*/ 2124523 w 4206653"/>
              <a:gd name="connsiteY6" fmla="*/ 1120518 h 4460042"/>
              <a:gd name="connsiteX7" fmla="*/ 2068029 w 4206653"/>
              <a:gd name="connsiteY7" fmla="*/ 825325 h 4460042"/>
              <a:gd name="connsiteX8" fmla="*/ 2078803 w 4206653"/>
              <a:gd name="connsiteY8" fmla="*/ 777618 h 4460042"/>
              <a:gd name="connsiteX9" fmla="*/ 2170243 w 4206653"/>
              <a:gd name="connsiteY9" fmla="*/ 1086228 h 4460042"/>
              <a:gd name="connsiteX10" fmla="*/ 2215963 w 4206653"/>
              <a:gd name="connsiteY10" fmla="*/ 1269108 h 4460042"/>
              <a:gd name="connsiteX11" fmla="*/ 2284543 w 4206653"/>
              <a:gd name="connsiteY11" fmla="*/ 1303398 h 4460042"/>
              <a:gd name="connsiteX12" fmla="*/ 2330263 w 4206653"/>
              <a:gd name="connsiteY12" fmla="*/ 1166238 h 4460042"/>
              <a:gd name="connsiteX13" fmla="*/ 2467423 w 4206653"/>
              <a:gd name="connsiteY13" fmla="*/ 880488 h 4460042"/>
              <a:gd name="connsiteX14" fmla="*/ 2558863 w 4206653"/>
              <a:gd name="connsiteY14" fmla="*/ 640458 h 4460042"/>
              <a:gd name="connsiteX15" fmla="*/ 2616013 w 4206653"/>
              <a:gd name="connsiteY15" fmla="*/ 537588 h 4460042"/>
              <a:gd name="connsiteX16" fmla="*/ 2558863 w 4206653"/>
              <a:gd name="connsiteY16" fmla="*/ 789048 h 4460042"/>
              <a:gd name="connsiteX17" fmla="*/ 2444563 w 4206653"/>
              <a:gd name="connsiteY17" fmla="*/ 1097658 h 4460042"/>
              <a:gd name="connsiteX18" fmla="*/ 2375983 w 4206653"/>
              <a:gd name="connsiteY18" fmla="*/ 1406268 h 4460042"/>
              <a:gd name="connsiteX19" fmla="*/ 2558863 w 4206653"/>
              <a:gd name="connsiteY19" fmla="*/ 1577718 h 4460042"/>
              <a:gd name="connsiteX20" fmla="*/ 2878903 w 4206653"/>
              <a:gd name="connsiteY20" fmla="*/ 1657728 h 4460042"/>
              <a:gd name="connsiteX21" fmla="*/ 3187513 w 4206653"/>
              <a:gd name="connsiteY21" fmla="*/ 1657728 h 4460042"/>
              <a:gd name="connsiteX22" fmla="*/ 3370393 w 4206653"/>
              <a:gd name="connsiteY22" fmla="*/ 1566288 h 4460042"/>
              <a:gd name="connsiteX23" fmla="*/ 3488066 w 4206653"/>
              <a:gd name="connsiteY23" fmla="*/ 1246753 h 4460042"/>
              <a:gd name="connsiteX24" fmla="*/ 3495138 w 4206653"/>
              <a:gd name="connsiteY24" fmla="*/ 1115548 h 4460042"/>
              <a:gd name="connsiteX25" fmla="*/ 3493650 w 4206653"/>
              <a:gd name="connsiteY25" fmla="*/ 1063976 h 4460042"/>
              <a:gd name="connsiteX26" fmla="*/ 3450403 w 4206653"/>
              <a:gd name="connsiteY26" fmla="*/ 777618 h 4460042"/>
              <a:gd name="connsiteX27" fmla="*/ 3119893 w 4206653"/>
              <a:gd name="connsiteY27" fmla="*/ 321571 h 4460042"/>
              <a:gd name="connsiteX28" fmla="*/ 3497351 w 4206653"/>
              <a:gd name="connsiteY28" fmla="*/ 674883 h 4460042"/>
              <a:gd name="connsiteX29" fmla="*/ 3759013 w 4206653"/>
              <a:gd name="connsiteY29" fmla="*/ 571878 h 4460042"/>
              <a:gd name="connsiteX30" fmla="*/ 3999043 w 4206653"/>
              <a:gd name="connsiteY30" fmla="*/ 91818 h 4460042"/>
              <a:gd name="connsiteX31" fmla="*/ 4033333 w 4206653"/>
              <a:gd name="connsiteY31" fmla="*/ 11808 h 4460042"/>
              <a:gd name="connsiteX32" fmla="*/ 3984569 w 4206653"/>
              <a:gd name="connsiteY32" fmla="*/ 247366 h 4460042"/>
              <a:gd name="connsiteX33" fmla="*/ 3812791 w 4206653"/>
              <a:gd name="connsiteY33" fmla="*/ 647417 h 4460042"/>
              <a:gd name="connsiteX34" fmla="*/ 3592906 w 4206653"/>
              <a:gd name="connsiteY34" fmla="*/ 811408 h 4460042"/>
              <a:gd name="connsiteX35" fmla="*/ 3604425 w 4206653"/>
              <a:gd name="connsiteY35" fmla="*/ 999253 h 4460042"/>
              <a:gd name="connsiteX36" fmla="*/ 3872985 w 4206653"/>
              <a:gd name="connsiteY36" fmla="*/ 881976 h 4460042"/>
              <a:gd name="connsiteX37" fmla="*/ 4200754 w 4206653"/>
              <a:gd name="connsiteY37" fmla="*/ 774136 h 4460042"/>
              <a:gd name="connsiteX38" fmla="*/ 4064251 w 4206653"/>
              <a:gd name="connsiteY38" fmla="*/ 847195 h 4460042"/>
              <a:gd name="connsiteX39" fmla="*/ 3818880 w 4206653"/>
              <a:gd name="connsiteY39" fmla="*/ 991305 h 4460042"/>
              <a:gd name="connsiteX40" fmla="*/ 3658531 w 4206653"/>
              <a:gd name="connsiteY40" fmla="*/ 1093178 h 4460042"/>
              <a:gd name="connsiteX41" fmla="*/ 3622838 w 4206653"/>
              <a:gd name="connsiteY41" fmla="*/ 1221401 h 4460042"/>
              <a:gd name="connsiteX42" fmla="*/ 3577446 w 4206653"/>
              <a:gd name="connsiteY42" fmla="*/ 1500691 h 4460042"/>
              <a:gd name="connsiteX43" fmla="*/ 3461833 w 4206653"/>
              <a:gd name="connsiteY43" fmla="*/ 1726308 h 4460042"/>
              <a:gd name="connsiteX44" fmla="*/ 3278953 w 4206653"/>
              <a:gd name="connsiteY44" fmla="*/ 2034918 h 4460042"/>
              <a:gd name="connsiteX45" fmla="*/ 3233233 w 4206653"/>
              <a:gd name="connsiteY45" fmla="*/ 2309238 h 4460042"/>
              <a:gd name="connsiteX46" fmla="*/ 3404683 w 4206653"/>
              <a:gd name="connsiteY46" fmla="*/ 2457828 h 4460042"/>
              <a:gd name="connsiteX47" fmla="*/ 3759013 w 4206653"/>
              <a:gd name="connsiteY47" fmla="*/ 2663568 h 4460042"/>
              <a:gd name="connsiteX48" fmla="*/ 4079053 w 4206653"/>
              <a:gd name="connsiteY48" fmla="*/ 2777868 h 4460042"/>
              <a:gd name="connsiteX49" fmla="*/ 4079053 w 4206653"/>
              <a:gd name="connsiteY49" fmla="*/ 2880738 h 4460042"/>
              <a:gd name="connsiteX50" fmla="*/ 3770443 w 4206653"/>
              <a:gd name="connsiteY50" fmla="*/ 2869308 h 4460042"/>
              <a:gd name="connsiteX51" fmla="*/ 3404683 w 4206653"/>
              <a:gd name="connsiteY51" fmla="*/ 2732148 h 4460042"/>
              <a:gd name="connsiteX52" fmla="*/ 3084643 w 4206653"/>
              <a:gd name="connsiteY52" fmla="*/ 2663568 h 4460042"/>
              <a:gd name="connsiteX53" fmla="*/ 2995919 w 4206653"/>
              <a:gd name="connsiteY53" fmla="*/ 2782832 h 4460042"/>
              <a:gd name="connsiteX54" fmla="*/ 2832855 w 4206653"/>
              <a:gd name="connsiteY54" fmla="*/ 2930924 h 4460042"/>
              <a:gd name="connsiteX55" fmla="*/ 2820111 w 4206653"/>
              <a:gd name="connsiteY55" fmla="*/ 3026344 h 4460042"/>
              <a:gd name="connsiteX56" fmla="*/ 2959241 w 4206653"/>
              <a:gd name="connsiteY56" fmla="*/ 3167976 h 4460042"/>
              <a:gd name="connsiteX57" fmla="*/ 3176083 w 4206653"/>
              <a:gd name="connsiteY57" fmla="*/ 3269358 h 4460042"/>
              <a:gd name="connsiteX58" fmla="*/ 3388239 w 4206653"/>
              <a:gd name="connsiteY58" fmla="*/ 3442290 h 4460042"/>
              <a:gd name="connsiteX59" fmla="*/ 3212014 w 4206653"/>
              <a:gd name="connsiteY59" fmla="*/ 3363782 h 4460042"/>
              <a:gd name="connsiteX60" fmla="*/ 3004633 w 4206653"/>
              <a:gd name="connsiteY60" fmla="*/ 3276814 h 4460042"/>
              <a:gd name="connsiteX61" fmla="*/ 2771676 w 4206653"/>
              <a:gd name="connsiteY61" fmla="*/ 3166987 h 4460042"/>
              <a:gd name="connsiteX62" fmla="*/ 2638873 w 4206653"/>
              <a:gd name="connsiteY62" fmla="*/ 3097908 h 4460042"/>
              <a:gd name="connsiteX63" fmla="*/ 2570293 w 4206653"/>
              <a:gd name="connsiteY63" fmla="*/ 3109338 h 4460042"/>
              <a:gd name="connsiteX64" fmla="*/ 2525557 w 4206653"/>
              <a:gd name="connsiteY64" fmla="*/ 3326508 h 4460042"/>
              <a:gd name="connsiteX65" fmla="*/ 2610253 w 4206653"/>
              <a:gd name="connsiteY65" fmla="*/ 3564053 h 4460042"/>
              <a:gd name="connsiteX66" fmla="*/ 2682206 w 4206653"/>
              <a:gd name="connsiteY66" fmla="*/ 4005849 h 4460042"/>
              <a:gd name="connsiteX67" fmla="*/ 2647915 w 4206653"/>
              <a:gd name="connsiteY67" fmla="*/ 4183758 h 4460042"/>
              <a:gd name="connsiteX68" fmla="*/ 2539703 w 4206653"/>
              <a:gd name="connsiteY68" fmla="*/ 4455574 h 4460042"/>
              <a:gd name="connsiteX69" fmla="*/ 2595212 w 4206653"/>
              <a:gd name="connsiteY69" fmla="*/ 3945217 h 4460042"/>
              <a:gd name="connsiteX70" fmla="*/ 2481240 w 4206653"/>
              <a:gd name="connsiteY70" fmla="*/ 3566538 h 4460042"/>
              <a:gd name="connsiteX71" fmla="*/ 2307403 w 4206653"/>
              <a:gd name="connsiteY71" fmla="*/ 3166488 h 4460042"/>
              <a:gd name="connsiteX72" fmla="*/ 2261683 w 4206653"/>
              <a:gd name="connsiteY72" fmla="*/ 3063618 h 4460042"/>
              <a:gd name="connsiteX73" fmla="*/ 2078803 w 4206653"/>
              <a:gd name="connsiteY73" fmla="*/ 2949318 h 4460042"/>
              <a:gd name="connsiteX74" fmla="*/ 1850203 w 4206653"/>
              <a:gd name="connsiteY74" fmla="*/ 3029328 h 4460042"/>
              <a:gd name="connsiteX75" fmla="*/ 1415863 w 4206653"/>
              <a:gd name="connsiteY75" fmla="*/ 3360798 h 4460042"/>
              <a:gd name="connsiteX76" fmla="*/ 1381573 w 4206653"/>
              <a:gd name="connsiteY76" fmla="*/ 3680838 h 4460042"/>
              <a:gd name="connsiteX77" fmla="*/ 1381573 w 4206653"/>
              <a:gd name="connsiteY77" fmla="*/ 3989448 h 4460042"/>
              <a:gd name="connsiteX78" fmla="*/ 1290133 w 4206653"/>
              <a:gd name="connsiteY78" fmla="*/ 4309488 h 4460042"/>
              <a:gd name="connsiteX79" fmla="*/ 1198693 w 4206653"/>
              <a:gd name="connsiteY79" fmla="*/ 4298058 h 4460042"/>
              <a:gd name="connsiteX80" fmla="*/ 1187263 w 4206653"/>
              <a:gd name="connsiteY80" fmla="*/ 4080888 h 4460042"/>
              <a:gd name="connsiteX81" fmla="*/ 1198693 w 4206653"/>
              <a:gd name="connsiteY81" fmla="*/ 3909438 h 4460042"/>
              <a:gd name="connsiteX82" fmla="*/ 970093 w 4206653"/>
              <a:gd name="connsiteY82" fmla="*/ 3989448 h 4460042"/>
              <a:gd name="connsiteX83" fmla="*/ 718633 w 4206653"/>
              <a:gd name="connsiteY83" fmla="*/ 4069458 h 4460042"/>
              <a:gd name="connsiteX84" fmla="*/ 741493 w 4206653"/>
              <a:gd name="connsiteY84" fmla="*/ 3955158 h 4460042"/>
              <a:gd name="connsiteX85" fmla="*/ 1130113 w 4206653"/>
              <a:gd name="connsiteY85" fmla="*/ 3795138 h 4460042"/>
              <a:gd name="connsiteX86" fmla="*/ 1278703 w 4206653"/>
              <a:gd name="connsiteY86" fmla="*/ 3726558 h 4460042"/>
              <a:gd name="connsiteX87" fmla="*/ 1221553 w 4206653"/>
              <a:gd name="connsiteY87" fmla="*/ 3372228 h 4460042"/>
              <a:gd name="connsiteX88" fmla="*/ 1324423 w 4206653"/>
              <a:gd name="connsiteY88" fmla="*/ 3120768 h 4460042"/>
              <a:gd name="connsiteX89" fmla="*/ 1393003 w 4206653"/>
              <a:gd name="connsiteY89" fmla="*/ 3052188 h 4460042"/>
              <a:gd name="connsiteX90" fmla="*/ 1084393 w 4206653"/>
              <a:gd name="connsiteY90" fmla="*/ 3029328 h 4460042"/>
              <a:gd name="connsiteX91" fmla="*/ 730063 w 4206653"/>
              <a:gd name="connsiteY91" fmla="*/ 2960748 h 4460042"/>
              <a:gd name="connsiteX92" fmla="*/ 375733 w 4206653"/>
              <a:gd name="connsiteY92" fmla="*/ 3132198 h 4460042"/>
              <a:gd name="connsiteX93" fmla="*/ 421453 w 4206653"/>
              <a:gd name="connsiteY93" fmla="*/ 3029328 h 4460042"/>
              <a:gd name="connsiteX94" fmla="*/ 627193 w 4206653"/>
              <a:gd name="connsiteY94" fmla="*/ 2926458 h 4460042"/>
              <a:gd name="connsiteX95" fmla="*/ 810073 w 4206653"/>
              <a:gd name="connsiteY95" fmla="*/ 2755008 h 4460042"/>
              <a:gd name="connsiteX96" fmla="*/ 1152973 w 4206653"/>
              <a:gd name="connsiteY96" fmla="*/ 2777868 h 4460042"/>
              <a:gd name="connsiteX97" fmla="*/ 1461583 w 4206653"/>
              <a:gd name="connsiteY97" fmla="*/ 2823588 h 4460042"/>
              <a:gd name="connsiteX98" fmla="*/ 1953073 w 4206653"/>
              <a:gd name="connsiteY98" fmla="*/ 2663568 h 4460042"/>
              <a:gd name="connsiteX99" fmla="*/ 1701613 w 4206653"/>
              <a:gd name="connsiteY99" fmla="*/ 2263518 h 4460042"/>
              <a:gd name="connsiteX100" fmla="*/ 1690183 w 4206653"/>
              <a:gd name="connsiteY100" fmla="*/ 1966338 h 4460042"/>
              <a:gd name="connsiteX101" fmla="*/ 1381991 w 4206653"/>
              <a:gd name="connsiteY101" fmla="*/ 1841604 h 4460042"/>
              <a:gd name="connsiteX102" fmla="*/ 1095823 w 4206653"/>
              <a:gd name="connsiteY102" fmla="*/ 1714878 h 4460042"/>
              <a:gd name="connsiteX103" fmla="*/ 746507 w 4206653"/>
              <a:gd name="connsiteY103" fmla="*/ 1626415 h 4460042"/>
              <a:gd name="connsiteX104" fmla="*/ 352873 w 4206653"/>
              <a:gd name="connsiteY104" fmla="*/ 1726308 h 4460042"/>
              <a:gd name="connsiteX105" fmla="*/ 113171 w 4206653"/>
              <a:gd name="connsiteY105" fmla="*/ 1763582 h 4460042"/>
              <a:gd name="connsiteX106" fmla="*/ 9973 w 4206653"/>
              <a:gd name="connsiteY106" fmla="*/ 1737738 h 4460042"/>
              <a:gd name="connsiteX107" fmla="*/ 348516 w 4206653"/>
              <a:gd name="connsiteY107" fmla="*/ 1643812 h 4460042"/>
              <a:gd name="connsiteX108" fmla="*/ 653097 w 4206653"/>
              <a:gd name="connsiteY108" fmla="*/ 1543920 h 4460042"/>
              <a:gd name="connsiteX109" fmla="*/ 1072963 w 4206653"/>
              <a:gd name="connsiteY109" fmla="*/ 1612008 h 4460042"/>
              <a:gd name="connsiteX110" fmla="*/ 1244413 w 4206653"/>
              <a:gd name="connsiteY110" fmla="*/ 1657728 h 4460042"/>
              <a:gd name="connsiteX111" fmla="*/ 1205766 w 4206653"/>
              <a:gd name="connsiteY111" fmla="*/ 1451988 h 4460042"/>
              <a:gd name="connsiteX112" fmla="*/ 1046313 w 4206653"/>
              <a:gd name="connsiteY112" fmla="*/ 815409 h 4460042"/>
              <a:gd name="connsiteX113" fmla="*/ 1221553 w 4206653"/>
              <a:gd name="connsiteY113" fmla="*/ 1211958 h 4460042"/>
              <a:gd name="connsiteX0" fmla="*/ 1221553 w 4206653"/>
              <a:gd name="connsiteY0" fmla="*/ 1211958 h 4460500"/>
              <a:gd name="connsiteX1" fmla="*/ 1343911 w 4206653"/>
              <a:gd name="connsiteY1" fmla="*/ 1559828 h 4460500"/>
              <a:gd name="connsiteX2" fmla="*/ 1553023 w 4206653"/>
              <a:gd name="connsiteY2" fmla="*/ 1657728 h 4460500"/>
              <a:gd name="connsiteX3" fmla="*/ 1907353 w 4206653"/>
              <a:gd name="connsiteY3" fmla="*/ 1680588 h 4460500"/>
              <a:gd name="connsiteX4" fmla="*/ 2021653 w 4206653"/>
              <a:gd name="connsiteY4" fmla="*/ 1543428 h 4460500"/>
              <a:gd name="connsiteX5" fmla="*/ 2124523 w 4206653"/>
              <a:gd name="connsiteY5" fmla="*/ 1291968 h 4460500"/>
              <a:gd name="connsiteX6" fmla="*/ 2124523 w 4206653"/>
              <a:gd name="connsiteY6" fmla="*/ 1120518 h 4460500"/>
              <a:gd name="connsiteX7" fmla="*/ 2068029 w 4206653"/>
              <a:gd name="connsiteY7" fmla="*/ 825325 h 4460500"/>
              <a:gd name="connsiteX8" fmla="*/ 2078803 w 4206653"/>
              <a:gd name="connsiteY8" fmla="*/ 777618 h 4460500"/>
              <a:gd name="connsiteX9" fmla="*/ 2170243 w 4206653"/>
              <a:gd name="connsiteY9" fmla="*/ 1086228 h 4460500"/>
              <a:gd name="connsiteX10" fmla="*/ 2215963 w 4206653"/>
              <a:gd name="connsiteY10" fmla="*/ 1269108 h 4460500"/>
              <a:gd name="connsiteX11" fmla="*/ 2284543 w 4206653"/>
              <a:gd name="connsiteY11" fmla="*/ 1303398 h 4460500"/>
              <a:gd name="connsiteX12" fmla="*/ 2330263 w 4206653"/>
              <a:gd name="connsiteY12" fmla="*/ 1166238 h 4460500"/>
              <a:gd name="connsiteX13" fmla="*/ 2467423 w 4206653"/>
              <a:gd name="connsiteY13" fmla="*/ 880488 h 4460500"/>
              <a:gd name="connsiteX14" fmla="*/ 2558863 w 4206653"/>
              <a:gd name="connsiteY14" fmla="*/ 640458 h 4460500"/>
              <a:gd name="connsiteX15" fmla="*/ 2616013 w 4206653"/>
              <a:gd name="connsiteY15" fmla="*/ 537588 h 4460500"/>
              <a:gd name="connsiteX16" fmla="*/ 2558863 w 4206653"/>
              <a:gd name="connsiteY16" fmla="*/ 789048 h 4460500"/>
              <a:gd name="connsiteX17" fmla="*/ 2444563 w 4206653"/>
              <a:gd name="connsiteY17" fmla="*/ 1097658 h 4460500"/>
              <a:gd name="connsiteX18" fmla="*/ 2375983 w 4206653"/>
              <a:gd name="connsiteY18" fmla="*/ 1406268 h 4460500"/>
              <a:gd name="connsiteX19" fmla="*/ 2558863 w 4206653"/>
              <a:gd name="connsiteY19" fmla="*/ 1577718 h 4460500"/>
              <a:gd name="connsiteX20" fmla="*/ 2878903 w 4206653"/>
              <a:gd name="connsiteY20" fmla="*/ 1657728 h 4460500"/>
              <a:gd name="connsiteX21" fmla="*/ 3187513 w 4206653"/>
              <a:gd name="connsiteY21" fmla="*/ 1657728 h 4460500"/>
              <a:gd name="connsiteX22" fmla="*/ 3370393 w 4206653"/>
              <a:gd name="connsiteY22" fmla="*/ 1566288 h 4460500"/>
              <a:gd name="connsiteX23" fmla="*/ 3488066 w 4206653"/>
              <a:gd name="connsiteY23" fmla="*/ 1246753 h 4460500"/>
              <a:gd name="connsiteX24" fmla="*/ 3495138 w 4206653"/>
              <a:gd name="connsiteY24" fmla="*/ 1115548 h 4460500"/>
              <a:gd name="connsiteX25" fmla="*/ 3493650 w 4206653"/>
              <a:gd name="connsiteY25" fmla="*/ 1063976 h 4460500"/>
              <a:gd name="connsiteX26" fmla="*/ 3450403 w 4206653"/>
              <a:gd name="connsiteY26" fmla="*/ 777618 h 4460500"/>
              <a:gd name="connsiteX27" fmla="*/ 3119893 w 4206653"/>
              <a:gd name="connsiteY27" fmla="*/ 321571 h 4460500"/>
              <a:gd name="connsiteX28" fmla="*/ 3497351 w 4206653"/>
              <a:gd name="connsiteY28" fmla="*/ 674883 h 4460500"/>
              <a:gd name="connsiteX29" fmla="*/ 3759013 w 4206653"/>
              <a:gd name="connsiteY29" fmla="*/ 571878 h 4460500"/>
              <a:gd name="connsiteX30" fmla="*/ 3999043 w 4206653"/>
              <a:gd name="connsiteY30" fmla="*/ 91818 h 4460500"/>
              <a:gd name="connsiteX31" fmla="*/ 4033333 w 4206653"/>
              <a:gd name="connsiteY31" fmla="*/ 11808 h 4460500"/>
              <a:gd name="connsiteX32" fmla="*/ 3984569 w 4206653"/>
              <a:gd name="connsiteY32" fmla="*/ 247366 h 4460500"/>
              <a:gd name="connsiteX33" fmla="*/ 3812791 w 4206653"/>
              <a:gd name="connsiteY33" fmla="*/ 647417 h 4460500"/>
              <a:gd name="connsiteX34" fmla="*/ 3592906 w 4206653"/>
              <a:gd name="connsiteY34" fmla="*/ 811408 h 4460500"/>
              <a:gd name="connsiteX35" fmla="*/ 3604425 w 4206653"/>
              <a:gd name="connsiteY35" fmla="*/ 999253 h 4460500"/>
              <a:gd name="connsiteX36" fmla="*/ 3872985 w 4206653"/>
              <a:gd name="connsiteY36" fmla="*/ 881976 h 4460500"/>
              <a:gd name="connsiteX37" fmla="*/ 4200754 w 4206653"/>
              <a:gd name="connsiteY37" fmla="*/ 774136 h 4460500"/>
              <a:gd name="connsiteX38" fmla="*/ 4064251 w 4206653"/>
              <a:gd name="connsiteY38" fmla="*/ 847195 h 4460500"/>
              <a:gd name="connsiteX39" fmla="*/ 3818880 w 4206653"/>
              <a:gd name="connsiteY39" fmla="*/ 991305 h 4460500"/>
              <a:gd name="connsiteX40" fmla="*/ 3658531 w 4206653"/>
              <a:gd name="connsiteY40" fmla="*/ 1093178 h 4460500"/>
              <a:gd name="connsiteX41" fmla="*/ 3622838 w 4206653"/>
              <a:gd name="connsiteY41" fmla="*/ 1221401 h 4460500"/>
              <a:gd name="connsiteX42" fmla="*/ 3577446 w 4206653"/>
              <a:gd name="connsiteY42" fmla="*/ 1500691 h 4460500"/>
              <a:gd name="connsiteX43" fmla="*/ 3461833 w 4206653"/>
              <a:gd name="connsiteY43" fmla="*/ 1726308 h 4460500"/>
              <a:gd name="connsiteX44" fmla="*/ 3278953 w 4206653"/>
              <a:gd name="connsiteY44" fmla="*/ 2034918 h 4460500"/>
              <a:gd name="connsiteX45" fmla="*/ 3233233 w 4206653"/>
              <a:gd name="connsiteY45" fmla="*/ 2309238 h 4460500"/>
              <a:gd name="connsiteX46" fmla="*/ 3404683 w 4206653"/>
              <a:gd name="connsiteY46" fmla="*/ 2457828 h 4460500"/>
              <a:gd name="connsiteX47" fmla="*/ 3759013 w 4206653"/>
              <a:gd name="connsiteY47" fmla="*/ 2663568 h 4460500"/>
              <a:gd name="connsiteX48" fmla="*/ 4079053 w 4206653"/>
              <a:gd name="connsiteY48" fmla="*/ 2777868 h 4460500"/>
              <a:gd name="connsiteX49" fmla="*/ 4079053 w 4206653"/>
              <a:gd name="connsiteY49" fmla="*/ 2880738 h 4460500"/>
              <a:gd name="connsiteX50" fmla="*/ 3770443 w 4206653"/>
              <a:gd name="connsiteY50" fmla="*/ 2869308 h 4460500"/>
              <a:gd name="connsiteX51" fmla="*/ 3404683 w 4206653"/>
              <a:gd name="connsiteY51" fmla="*/ 2732148 h 4460500"/>
              <a:gd name="connsiteX52" fmla="*/ 3084643 w 4206653"/>
              <a:gd name="connsiteY52" fmla="*/ 2663568 h 4460500"/>
              <a:gd name="connsiteX53" fmla="*/ 2995919 w 4206653"/>
              <a:gd name="connsiteY53" fmla="*/ 2782832 h 4460500"/>
              <a:gd name="connsiteX54" fmla="*/ 2832855 w 4206653"/>
              <a:gd name="connsiteY54" fmla="*/ 2930924 h 4460500"/>
              <a:gd name="connsiteX55" fmla="*/ 2820111 w 4206653"/>
              <a:gd name="connsiteY55" fmla="*/ 3026344 h 4460500"/>
              <a:gd name="connsiteX56" fmla="*/ 2959241 w 4206653"/>
              <a:gd name="connsiteY56" fmla="*/ 3167976 h 4460500"/>
              <a:gd name="connsiteX57" fmla="*/ 3176083 w 4206653"/>
              <a:gd name="connsiteY57" fmla="*/ 3269358 h 4460500"/>
              <a:gd name="connsiteX58" fmla="*/ 3388239 w 4206653"/>
              <a:gd name="connsiteY58" fmla="*/ 3442290 h 4460500"/>
              <a:gd name="connsiteX59" fmla="*/ 3212014 w 4206653"/>
              <a:gd name="connsiteY59" fmla="*/ 3363782 h 4460500"/>
              <a:gd name="connsiteX60" fmla="*/ 3004633 w 4206653"/>
              <a:gd name="connsiteY60" fmla="*/ 3276814 h 4460500"/>
              <a:gd name="connsiteX61" fmla="*/ 2771676 w 4206653"/>
              <a:gd name="connsiteY61" fmla="*/ 3166987 h 4460500"/>
              <a:gd name="connsiteX62" fmla="*/ 2638873 w 4206653"/>
              <a:gd name="connsiteY62" fmla="*/ 3097908 h 4460500"/>
              <a:gd name="connsiteX63" fmla="*/ 2570293 w 4206653"/>
              <a:gd name="connsiteY63" fmla="*/ 3109338 h 4460500"/>
              <a:gd name="connsiteX64" fmla="*/ 2525557 w 4206653"/>
              <a:gd name="connsiteY64" fmla="*/ 3326508 h 4460500"/>
              <a:gd name="connsiteX65" fmla="*/ 2610253 w 4206653"/>
              <a:gd name="connsiteY65" fmla="*/ 3564053 h 4460500"/>
              <a:gd name="connsiteX66" fmla="*/ 2682206 w 4206653"/>
              <a:gd name="connsiteY66" fmla="*/ 4005849 h 4460500"/>
              <a:gd name="connsiteX67" fmla="*/ 2633113 w 4206653"/>
              <a:gd name="connsiteY67" fmla="*/ 4192703 h 4460500"/>
              <a:gd name="connsiteX68" fmla="*/ 2539703 w 4206653"/>
              <a:gd name="connsiteY68" fmla="*/ 4455574 h 4460500"/>
              <a:gd name="connsiteX69" fmla="*/ 2595212 w 4206653"/>
              <a:gd name="connsiteY69" fmla="*/ 3945217 h 4460500"/>
              <a:gd name="connsiteX70" fmla="*/ 2481240 w 4206653"/>
              <a:gd name="connsiteY70" fmla="*/ 3566538 h 4460500"/>
              <a:gd name="connsiteX71" fmla="*/ 2307403 w 4206653"/>
              <a:gd name="connsiteY71" fmla="*/ 3166488 h 4460500"/>
              <a:gd name="connsiteX72" fmla="*/ 2261683 w 4206653"/>
              <a:gd name="connsiteY72" fmla="*/ 3063618 h 4460500"/>
              <a:gd name="connsiteX73" fmla="*/ 2078803 w 4206653"/>
              <a:gd name="connsiteY73" fmla="*/ 2949318 h 4460500"/>
              <a:gd name="connsiteX74" fmla="*/ 1850203 w 4206653"/>
              <a:gd name="connsiteY74" fmla="*/ 3029328 h 4460500"/>
              <a:gd name="connsiteX75" fmla="*/ 1415863 w 4206653"/>
              <a:gd name="connsiteY75" fmla="*/ 3360798 h 4460500"/>
              <a:gd name="connsiteX76" fmla="*/ 1381573 w 4206653"/>
              <a:gd name="connsiteY76" fmla="*/ 3680838 h 4460500"/>
              <a:gd name="connsiteX77" fmla="*/ 1381573 w 4206653"/>
              <a:gd name="connsiteY77" fmla="*/ 3989448 h 4460500"/>
              <a:gd name="connsiteX78" fmla="*/ 1290133 w 4206653"/>
              <a:gd name="connsiteY78" fmla="*/ 4309488 h 4460500"/>
              <a:gd name="connsiteX79" fmla="*/ 1198693 w 4206653"/>
              <a:gd name="connsiteY79" fmla="*/ 4298058 h 4460500"/>
              <a:gd name="connsiteX80" fmla="*/ 1187263 w 4206653"/>
              <a:gd name="connsiteY80" fmla="*/ 4080888 h 4460500"/>
              <a:gd name="connsiteX81" fmla="*/ 1198693 w 4206653"/>
              <a:gd name="connsiteY81" fmla="*/ 3909438 h 4460500"/>
              <a:gd name="connsiteX82" fmla="*/ 970093 w 4206653"/>
              <a:gd name="connsiteY82" fmla="*/ 3989448 h 4460500"/>
              <a:gd name="connsiteX83" fmla="*/ 718633 w 4206653"/>
              <a:gd name="connsiteY83" fmla="*/ 4069458 h 4460500"/>
              <a:gd name="connsiteX84" fmla="*/ 741493 w 4206653"/>
              <a:gd name="connsiteY84" fmla="*/ 3955158 h 4460500"/>
              <a:gd name="connsiteX85" fmla="*/ 1130113 w 4206653"/>
              <a:gd name="connsiteY85" fmla="*/ 3795138 h 4460500"/>
              <a:gd name="connsiteX86" fmla="*/ 1278703 w 4206653"/>
              <a:gd name="connsiteY86" fmla="*/ 3726558 h 4460500"/>
              <a:gd name="connsiteX87" fmla="*/ 1221553 w 4206653"/>
              <a:gd name="connsiteY87" fmla="*/ 3372228 h 4460500"/>
              <a:gd name="connsiteX88" fmla="*/ 1324423 w 4206653"/>
              <a:gd name="connsiteY88" fmla="*/ 3120768 h 4460500"/>
              <a:gd name="connsiteX89" fmla="*/ 1393003 w 4206653"/>
              <a:gd name="connsiteY89" fmla="*/ 3052188 h 4460500"/>
              <a:gd name="connsiteX90" fmla="*/ 1084393 w 4206653"/>
              <a:gd name="connsiteY90" fmla="*/ 3029328 h 4460500"/>
              <a:gd name="connsiteX91" fmla="*/ 730063 w 4206653"/>
              <a:gd name="connsiteY91" fmla="*/ 2960748 h 4460500"/>
              <a:gd name="connsiteX92" fmla="*/ 375733 w 4206653"/>
              <a:gd name="connsiteY92" fmla="*/ 3132198 h 4460500"/>
              <a:gd name="connsiteX93" fmla="*/ 421453 w 4206653"/>
              <a:gd name="connsiteY93" fmla="*/ 3029328 h 4460500"/>
              <a:gd name="connsiteX94" fmla="*/ 627193 w 4206653"/>
              <a:gd name="connsiteY94" fmla="*/ 2926458 h 4460500"/>
              <a:gd name="connsiteX95" fmla="*/ 810073 w 4206653"/>
              <a:gd name="connsiteY95" fmla="*/ 2755008 h 4460500"/>
              <a:gd name="connsiteX96" fmla="*/ 1152973 w 4206653"/>
              <a:gd name="connsiteY96" fmla="*/ 2777868 h 4460500"/>
              <a:gd name="connsiteX97" fmla="*/ 1461583 w 4206653"/>
              <a:gd name="connsiteY97" fmla="*/ 2823588 h 4460500"/>
              <a:gd name="connsiteX98" fmla="*/ 1953073 w 4206653"/>
              <a:gd name="connsiteY98" fmla="*/ 2663568 h 4460500"/>
              <a:gd name="connsiteX99" fmla="*/ 1701613 w 4206653"/>
              <a:gd name="connsiteY99" fmla="*/ 2263518 h 4460500"/>
              <a:gd name="connsiteX100" fmla="*/ 1690183 w 4206653"/>
              <a:gd name="connsiteY100" fmla="*/ 1966338 h 4460500"/>
              <a:gd name="connsiteX101" fmla="*/ 1381991 w 4206653"/>
              <a:gd name="connsiteY101" fmla="*/ 1841604 h 4460500"/>
              <a:gd name="connsiteX102" fmla="*/ 1095823 w 4206653"/>
              <a:gd name="connsiteY102" fmla="*/ 1714878 h 4460500"/>
              <a:gd name="connsiteX103" fmla="*/ 746507 w 4206653"/>
              <a:gd name="connsiteY103" fmla="*/ 1626415 h 4460500"/>
              <a:gd name="connsiteX104" fmla="*/ 352873 w 4206653"/>
              <a:gd name="connsiteY104" fmla="*/ 1726308 h 4460500"/>
              <a:gd name="connsiteX105" fmla="*/ 113171 w 4206653"/>
              <a:gd name="connsiteY105" fmla="*/ 1763582 h 4460500"/>
              <a:gd name="connsiteX106" fmla="*/ 9973 w 4206653"/>
              <a:gd name="connsiteY106" fmla="*/ 1737738 h 4460500"/>
              <a:gd name="connsiteX107" fmla="*/ 348516 w 4206653"/>
              <a:gd name="connsiteY107" fmla="*/ 1643812 h 4460500"/>
              <a:gd name="connsiteX108" fmla="*/ 653097 w 4206653"/>
              <a:gd name="connsiteY108" fmla="*/ 1543920 h 4460500"/>
              <a:gd name="connsiteX109" fmla="*/ 1072963 w 4206653"/>
              <a:gd name="connsiteY109" fmla="*/ 1612008 h 4460500"/>
              <a:gd name="connsiteX110" fmla="*/ 1244413 w 4206653"/>
              <a:gd name="connsiteY110" fmla="*/ 1657728 h 4460500"/>
              <a:gd name="connsiteX111" fmla="*/ 1205766 w 4206653"/>
              <a:gd name="connsiteY111" fmla="*/ 1451988 h 4460500"/>
              <a:gd name="connsiteX112" fmla="*/ 1046313 w 4206653"/>
              <a:gd name="connsiteY112" fmla="*/ 815409 h 4460500"/>
              <a:gd name="connsiteX113" fmla="*/ 1221553 w 4206653"/>
              <a:gd name="connsiteY113" fmla="*/ 1211958 h 4460500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610253 w 4206653"/>
              <a:gd name="connsiteY65" fmla="*/ 3564053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50203 w 4206653"/>
              <a:gd name="connsiteY74" fmla="*/ 3029328 h 4460527"/>
              <a:gd name="connsiteX75" fmla="*/ 1415863 w 4206653"/>
              <a:gd name="connsiteY75" fmla="*/ 3360798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24423 w 4206653"/>
              <a:gd name="connsiteY88" fmla="*/ 3120768 h 4460527"/>
              <a:gd name="connsiteX89" fmla="*/ 1393003 w 4206653"/>
              <a:gd name="connsiteY89" fmla="*/ 3052188 h 4460527"/>
              <a:gd name="connsiteX90" fmla="*/ 1084393 w 4206653"/>
              <a:gd name="connsiteY90" fmla="*/ 3029328 h 4460527"/>
              <a:gd name="connsiteX91" fmla="*/ 730063 w 4206653"/>
              <a:gd name="connsiteY91" fmla="*/ 2960748 h 4460527"/>
              <a:gd name="connsiteX92" fmla="*/ 375733 w 4206653"/>
              <a:gd name="connsiteY92" fmla="*/ 3132198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10073 w 4206653"/>
              <a:gd name="connsiteY95" fmla="*/ 2755008 h 4460527"/>
              <a:gd name="connsiteX96" fmla="*/ 1152973 w 4206653"/>
              <a:gd name="connsiteY96" fmla="*/ 2777868 h 4460527"/>
              <a:gd name="connsiteX97" fmla="*/ 1461583 w 4206653"/>
              <a:gd name="connsiteY97" fmla="*/ 2823588 h 4460527"/>
              <a:gd name="connsiteX98" fmla="*/ 1953073 w 4206653"/>
              <a:gd name="connsiteY98" fmla="*/ 2663568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50203 w 4206653"/>
              <a:gd name="connsiteY74" fmla="*/ 3029328 h 4460527"/>
              <a:gd name="connsiteX75" fmla="*/ 1415863 w 4206653"/>
              <a:gd name="connsiteY75" fmla="*/ 3360798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24423 w 4206653"/>
              <a:gd name="connsiteY88" fmla="*/ 3120768 h 4460527"/>
              <a:gd name="connsiteX89" fmla="*/ 1393003 w 4206653"/>
              <a:gd name="connsiteY89" fmla="*/ 3052188 h 4460527"/>
              <a:gd name="connsiteX90" fmla="*/ 1084393 w 4206653"/>
              <a:gd name="connsiteY90" fmla="*/ 3029328 h 4460527"/>
              <a:gd name="connsiteX91" fmla="*/ 730063 w 4206653"/>
              <a:gd name="connsiteY91" fmla="*/ 2960748 h 4460527"/>
              <a:gd name="connsiteX92" fmla="*/ 375733 w 4206653"/>
              <a:gd name="connsiteY92" fmla="*/ 3132198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10073 w 4206653"/>
              <a:gd name="connsiteY95" fmla="*/ 2755008 h 4460527"/>
              <a:gd name="connsiteX96" fmla="*/ 1152973 w 4206653"/>
              <a:gd name="connsiteY96" fmla="*/ 2777868 h 4460527"/>
              <a:gd name="connsiteX97" fmla="*/ 1461583 w 4206653"/>
              <a:gd name="connsiteY97" fmla="*/ 2823588 h 4460527"/>
              <a:gd name="connsiteX98" fmla="*/ 1953073 w 4206653"/>
              <a:gd name="connsiteY98" fmla="*/ 2663568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50203 w 4206653"/>
              <a:gd name="connsiteY74" fmla="*/ 3029328 h 4460527"/>
              <a:gd name="connsiteX75" fmla="*/ 1415863 w 4206653"/>
              <a:gd name="connsiteY75" fmla="*/ 3360798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24423 w 4206653"/>
              <a:gd name="connsiteY88" fmla="*/ 3120768 h 4460527"/>
              <a:gd name="connsiteX89" fmla="*/ 1393003 w 4206653"/>
              <a:gd name="connsiteY89" fmla="*/ 3052188 h 4460527"/>
              <a:gd name="connsiteX90" fmla="*/ 1084393 w 4206653"/>
              <a:gd name="connsiteY90" fmla="*/ 3029328 h 4460527"/>
              <a:gd name="connsiteX91" fmla="*/ 730063 w 4206653"/>
              <a:gd name="connsiteY91" fmla="*/ 2960748 h 4460527"/>
              <a:gd name="connsiteX92" fmla="*/ 375733 w 4206653"/>
              <a:gd name="connsiteY92" fmla="*/ 3132198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10073 w 4206653"/>
              <a:gd name="connsiteY95" fmla="*/ 2755008 h 4460527"/>
              <a:gd name="connsiteX96" fmla="*/ 1152973 w 4206653"/>
              <a:gd name="connsiteY96" fmla="*/ 2777868 h 4460527"/>
              <a:gd name="connsiteX97" fmla="*/ 1461583 w 4206653"/>
              <a:gd name="connsiteY97" fmla="*/ 2823588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50203 w 4206653"/>
              <a:gd name="connsiteY74" fmla="*/ 3029328 h 4460527"/>
              <a:gd name="connsiteX75" fmla="*/ 1415863 w 4206653"/>
              <a:gd name="connsiteY75" fmla="*/ 3360798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24423 w 4206653"/>
              <a:gd name="connsiteY88" fmla="*/ 3120768 h 4460527"/>
              <a:gd name="connsiteX89" fmla="*/ 1393003 w 4206653"/>
              <a:gd name="connsiteY89" fmla="*/ 3052188 h 4460527"/>
              <a:gd name="connsiteX90" fmla="*/ 1084393 w 4206653"/>
              <a:gd name="connsiteY90" fmla="*/ 3029328 h 4460527"/>
              <a:gd name="connsiteX91" fmla="*/ 730063 w 4206653"/>
              <a:gd name="connsiteY91" fmla="*/ 2960748 h 4460527"/>
              <a:gd name="connsiteX92" fmla="*/ 375733 w 4206653"/>
              <a:gd name="connsiteY92" fmla="*/ 3132198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10073 w 4206653"/>
              <a:gd name="connsiteY95" fmla="*/ 2755008 h 4460527"/>
              <a:gd name="connsiteX96" fmla="*/ 1152973 w 4206653"/>
              <a:gd name="connsiteY96" fmla="*/ 2777868 h 4460527"/>
              <a:gd name="connsiteX97" fmla="*/ 1531894 w 4206653"/>
              <a:gd name="connsiteY97" fmla="*/ 2917507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24299 w 4206653"/>
              <a:gd name="connsiteY74" fmla="*/ 3002494 h 4460527"/>
              <a:gd name="connsiteX75" fmla="*/ 1415863 w 4206653"/>
              <a:gd name="connsiteY75" fmla="*/ 3360798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24423 w 4206653"/>
              <a:gd name="connsiteY88" fmla="*/ 3120768 h 4460527"/>
              <a:gd name="connsiteX89" fmla="*/ 1393003 w 4206653"/>
              <a:gd name="connsiteY89" fmla="*/ 3052188 h 4460527"/>
              <a:gd name="connsiteX90" fmla="*/ 1084393 w 4206653"/>
              <a:gd name="connsiteY90" fmla="*/ 3029328 h 4460527"/>
              <a:gd name="connsiteX91" fmla="*/ 730063 w 4206653"/>
              <a:gd name="connsiteY91" fmla="*/ 2960748 h 4460527"/>
              <a:gd name="connsiteX92" fmla="*/ 375733 w 4206653"/>
              <a:gd name="connsiteY92" fmla="*/ 3132198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10073 w 4206653"/>
              <a:gd name="connsiteY95" fmla="*/ 2755008 h 4460527"/>
              <a:gd name="connsiteX96" fmla="*/ 1152973 w 4206653"/>
              <a:gd name="connsiteY96" fmla="*/ 2777868 h 4460527"/>
              <a:gd name="connsiteX97" fmla="*/ 1531894 w 4206653"/>
              <a:gd name="connsiteY97" fmla="*/ 2917507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24299 w 4206653"/>
              <a:gd name="connsiteY74" fmla="*/ 3002494 h 4460527"/>
              <a:gd name="connsiteX75" fmla="*/ 1412162 w 4206653"/>
              <a:gd name="connsiteY75" fmla="*/ 3235573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24423 w 4206653"/>
              <a:gd name="connsiteY88" fmla="*/ 3120768 h 4460527"/>
              <a:gd name="connsiteX89" fmla="*/ 1393003 w 4206653"/>
              <a:gd name="connsiteY89" fmla="*/ 3052188 h 4460527"/>
              <a:gd name="connsiteX90" fmla="*/ 1084393 w 4206653"/>
              <a:gd name="connsiteY90" fmla="*/ 3029328 h 4460527"/>
              <a:gd name="connsiteX91" fmla="*/ 730063 w 4206653"/>
              <a:gd name="connsiteY91" fmla="*/ 2960748 h 4460527"/>
              <a:gd name="connsiteX92" fmla="*/ 375733 w 4206653"/>
              <a:gd name="connsiteY92" fmla="*/ 3132198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10073 w 4206653"/>
              <a:gd name="connsiteY95" fmla="*/ 2755008 h 4460527"/>
              <a:gd name="connsiteX96" fmla="*/ 1152973 w 4206653"/>
              <a:gd name="connsiteY96" fmla="*/ 2777868 h 4460527"/>
              <a:gd name="connsiteX97" fmla="*/ 1531894 w 4206653"/>
              <a:gd name="connsiteY97" fmla="*/ 2917507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24299 w 4206653"/>
              <a:gd name="connsiteY74" fmla="*/ 3002494 h 4460527"/>
              <a:gd name="connsiteX75" fmla="*/ 1412162 w 4206653"/>
              <a:gd name="connsiteY75" fmla="*/ 3235573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24423 w 4206653"/>
              <a:gd name="connsiteY88" fmla="*/ 3120768 h 4460527"/>
              <a:gd name="connsiteX89" fmla="*/ 1393003 w 4206653"/>
              <a:gd name="connsiteY89" fmla="*/ 3052188 h 4460527"/>
              <a:gd name="connsiteX90" fmla="*/ 1084393 w 4206653"/>
              <a:gd name="connsiteY90" fmla="*/ 3029328 h 4460527"/>
              <a:gd name="connsiteX91" fmla="*/ 730063 w 4206653"/>
              <a:gd name="connsiteY91" fmla="*/ 2960748 h 4460527"/>
              <a:gd name="connsiteX92" fmla="*/ 375733 w 4206653"/>
              <a:gd name="connsiteY92" fmla="*/ 3132198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10073 w 4206653"/>
              <a:gd name="connsiteY95" fmla="*/ 2755008 h 4460527"/>
              <a:gd name="connsiteX96" fmla="*/ 1149272 w 4206653"/>
              <a:gd name="connsiteY96" fmla="*/ 2889676 h 4460527"/>
              <a:gd name="connsiteX97" fmla="*/ 1531894 w 4206653"/>
              <a:gd name="connsiteY97" fmla="*/ 2917507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24299 w 4206653"/>
              <a:gd name="connsiteY74" fmla="*/ 3002494 h 4460527"/>
              <a:gd name="connsiteX75" fmla="*/ 1412162 w 4206653"/>
              <a:gd name="connsiteY75" fmla="*/ 3235573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24423 w 4206653"/>
              <a:gd name="connsiteY88" fmla="*/ 3120768 h 4460527"/>
              <a:gd name="connsiteX89" fmla="*/ 1393003 w 4206653"/>
              <a:gd name="connsiteY89" fmla="*/ 3052188 h 4460527"/>
              <a:gd name="connsiteX90" fmla="*/ 1084393 w 4206653"/>
              <a:gd name="connsiteY90" fmla="*/ 3029328 h 4460527"/>
              <a:gd name="connsiteX91" fmla="*/ 730063 w 4206653"/>
              <a:gd name="connsiteY91" fmla="*/ 2960748 h 4460527"/>
              <a:gd name="connsiteX92" fmla="*/ 375733 w 4206653"/>
              <a:gd name="connsiteY92" fmla="*/ 3132198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54480 w 4206653"/>
              <a:gd name="connsiteY95" fmla="*/ 2889178 h 4460527"/>
              <a:gd name="connsiteX96" fmla="*/ 1149272 w 4206653"/>
              <a:gd name="connsiteY96" fmla="*/ 2889676 h 4460527"/>
              <a:gd name="connsiteX97" fmla="*/ 1531894 w 4206653"/>
              <a:gd name="connsiteY97" fmla="*/ 2917507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24299 w 4206653"/>
              <a:gd name="connsiteY74" fmla="*/ 3002494 h 4460527"/>
              <a:gd name="connsiteX75" fmla="*/ 1412162 w 4206653"/>
              <a:gd name="connsiteY75" fmla="*/ 3235573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24423 w 4206653"/>
              <a:gd name="connsiteY88" fmla="*/ 3120768 h 4460527"/>
              <a:gd name="connsiteX89" fmla="*/ 1393003 w 4206653"/>
              <a:gd name="connsiteY89" fmla="*/ 3052188 h 4460527"/>
              <a:gd name="connsiteX90" fmla="*/ 1076992 w 4206653"/>
              <a:gd name="connsiteY90" fmla="*/ 3015911 h 4460527"/>
              <a:gd name="connsiteX91" fmla="*/ 730063 w 4206653"/>
              <a:gd name="connsiteY91" fmla="*/ 2960748 h 4460527"/>
              <a:gd name="connsiteX92" fmla="*/ 375733 w 4206653"/>
              <a:gd name="connsiteY92" fmla="*/ 3132198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54480 w 4206653"/>
              <a:gd name="connsiteY95" fmla="*/ 2889178 h 4460527"/>
              <a:gd name="connsiteX96" fmla="*/ 1149272 w 4206653"/>
              <a:gd name="connsiteY96" fmla="*/ 2889676 h 4460527"/>
              <a:gd name="connsiteX97" fmla="*/ 1531894 w 4206653"/>
              <a:gd name="connsiteY97" fmla="*/ 2917507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24299 w 4206653"/>
              <a:gd name="connsiteY74" fmla="*/ 3002494 h 4460527"/>
              <a:gd name="connsiteX75" fmla="*/ 1412162 w 4206653"/>
              <a:gd name="connsiteY75" fmla="*/ 3235573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24423 w 4206653"/>
              <a:gd name="connsiteY88" fmla="*/ 3120768 h 4460527"/>
              <a:gd name="connsiteX89" fmla="*/ 1393003 w 4206653"/>
              <a:gd name="connsiteY89" fmla="*/ 3052188 h 4460527"/>
              <a:gd name="connsiteX90" fmla="*/ 1076992 w 4206653"/>
              <a:gd name="connsiteY90" fmla="*/ 3015911 h 4460527"/>
              <a:gd name="connsiteX91" fmla="*/ 726362 w 4206653"/>
              <a:gd name="connsiteY91" fmla="*/ 2992054 h 4460527"/>
              <a:gd name="connsiteX92" fmla="*/ 375733 w 4206653"/>
              <a:gd name="connsiteY92" fmla="*/ 3132198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54480 w 4206653"/>
              <a:gd name="connsiteY95" fmla="*/ 2889178 h 4460527"/>
              <a:gd name="connsiteX96" fmla="*/ 1149272 w 4206653"/>
              <a:gd name="connsiteY96" fmla="*/ 2889676 h 4460527"/>
              <a:gd name="connsiteX97" fmla="*/ 1531894 w 4206653"/>
              <a:gd name="connsiteY97" fmla="*/ 2917507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24299 w 4206653"/>
              <a:gd name="connsiteY74" fmla="*/ 3002494 h 4460527"/>
              <a:gd name="connsiteX75" fmla="*/ 1412162 w 4206653"/>
              <a:gd name="connsiteY75" fmla="*/ 3235573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24423 w 4206653"/>
              <a:gd name="connsiteY88" fmla="*/ 3120768 h 4460527"/>
              <a:gd name="connsiteX89" fmla="*/ 1393003 w 4206653"/>
              <a:gd name="connsiteY89" fmla="*/ 3052188 h 4460527"/>
              <a:gd name="connsiteX90" fmla="*/ 1076992 w 4206653"/>
              <a:gd name="connsiteY90" fmla="*/ 3015911 h 4460527"/>
              <a:gd name="connsiteX91" fmla="*/ 726362 w 4206653"/>
              <a:gd name="connsiteY91" fmla="*/ 2992054 h 4460527"/>
              <a:gd name="connsiteX92" fmla="*/ 235111 w 4206653"/>
              <a:gd name="connsiteY92" fmla="*/ 3217172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54480 w 4206653"/>
              <a:gd name="connsiteY95" fmla="*/ 2889178 h 4460527"/>
              <a:gd name="connsiteX96" fmla="*/ 1149272 w 4206653"/>
              <a:gd name="connsiteY96" fmla="*/ 2889676 h 4460527"/>
              <a:gd name="connsiteX97" fmla="*/ 1531894 w 4206653"/>
              <a:gd name="connsiteY97" fmla="*/ 2917507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24299 w 4206653"/>
              <a:gd name="connsiteY74" fmla="*/ 3002494 h 4460527"/>
              <a:gd name="connsiteX75" fmla="*/ 1412162 w 4206653"/>
              <a:gd name="connsiteY75" fmla="*/ 3235573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24423 w 4206653"/>
              <a:gd name="connsiteY88" fmla="*/ 3120768 h 4460527"/>
              <a:gd name="connsiteX89" fmla="*/ 1393003 w 4206653"/>
              <a:gd name="connsiteY89" fmla="*/ 3052188 h 4460527"/>
              <a:gd name="connsiteX90" fmla="*/ 1076992 w 4206653"/>
              <a:gd name="connsiteY90" fmla="*/ 3015911 h 4460527"/>
              <a:gd name="connsiteX91" fmla="*/ 663453 w 4206653"/>
              <a:gd name="connsiteY91" fmla="*/ 3023360 h 4460527"/>
              <a:gd name="connsiteX92" fmla="*/ 235111 w 4206653"/>
              <a:gd name="connsiteY92" fmla="*/ 3217172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54480 w 4206653"/>
              <a:gd name="connsiteY95" fmla="*/ 2889178 h 4460527"/>
              <a:gd name="connsiteX96" fmla="*/ 1149272 w 4206653"/>
              <a:gd name="connsiteY96" fmla="*/ 2889676 h 4460527"/>
              <a:gd name="connsiteX97" fmla="*/ 1531894 w 4206653"/>
              <a:gd name="connsiteY97" fmla="*/ 2917507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24299 w 4206653"/>
              <a:gd name="connsiteY74" fmla="*/ 3002494 h 4460527"/>
              <a:gd name="connsiteX75" fmla="*/ 1412162 w 4206653"/>
              <a:gd name="connsiteY75" fmla="*/ 3235573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24423 w 4206653"/>
              <a:gd name="connsiteY88" fmla="*/ 3120768 h 4460527"/>
              <a:gd name="connsiteX89" fmla="*/ 1393003 w 4206653"/>
              <a:gd name="connsiteY89" fmla="*/ 3052188 h 4460527"/>
              <a:gd name="connsiteX90" fmla="*/ 1080693 w 4206653"/>
              <a:gd name="connsiteY90" fmla="*/ 2984604 h 4460527"/>
              <a:gd name="connsiteX91" fmla="*/ 663453 w 4206653"/>
              <a:gd name="connsiteY91" fmla="*/ 3023360 h 4460527"/>
              <a:gd name="connsiteX92" fmla="*/ 235111 w 4206653"/>
              <a:gd name="connsiteY92" fmla="*/ 3217172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54480 w 4206653"/>
              <a:gd name="connsiteY95" fmla="*/ 2889178 h 4460527"/>
              <a:gd name="connsiteX96" fmla="*/ 1149272 w 4206653"/>
              <a:gd name="connsiteY96" fmla="*/ 2889676 h 4460527"/>
              <a:gd name="connsiteX97" fmla="*/ 1531894 w 4206653"/>
              <a:gd name="connsiteY97" fmla="*/ 2917507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24299 w 4206653"/>
              <a:gd name="connsiteY74" fmla="*/ 3002494 h 4460527"/>
              <a:gd name="connsiteX75" fmla="*/ 1412162 w 4206653"/>
              <a:gd name="connsiteY75" fmla="*/ 3235573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09620 w 4206653"/>
              <a:gd name="connsiteY88" fmla="*/ 3169963 h 4460527"/>
              <a:gd name="connsiteX89" fmla="*/ 1393003 w 4206653"/>
              <a:gd name="connsiteY89" fmla="*/ 3052188 h 4460527"/>
              <a:gd name="connsiteX90" fmla="*/ 1080693 w 4206653"/>
              <a:gd name="connsiteY90" fmla="*/ 2984604 h 4460527"/>
              <a:gd name="connsiteX91" fmla="*/ 663453 w 4206653"/>
              <a:gd name="connsiteY91" fmla="*/ 3023360 h 4460527"/>
              <a:gd name="connsiteX92" fmla="*/ 235111 w 4206653"/>
              <a:gd name="connsiteY92" fmla="*/ 3217172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54480 w 4206653"/>
              <a:gd name="connsiteY95" fmla="*/ 2889178 h 4460527"/>
              <a:gd name="connsiteX96" fmla="*/ 1149272 w 4206653"/>
              <a:gd name="connsiteY96" fmla="*/ 2889676 h 4460527"/>
              <a:gd name="connsiteX97" fmla="*/ 1531894 w 4206653"/>
              <a:gd name="connsiteY97" fmla="*/ 2917507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24299 w 4206653"/>
              <a:gd name="connsiteY74" fmla="*/ 3002494 h 4460527"/>
              <a:gd name="connsiteX75" fmla="*/ 1412162 w 4206653"/>
              <a:gd name="connsiteY75" fmla="*/ 3235573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69661 w 4206653"/>
              <a:gd name="connsiteY87" fmla="*/ 3390117 h 4460527"/>
              <a:gd name="connsiteX88" fmla="*/ 1309620 w 4206653"/>
              <a:gd name="connsiteY88" fmla="*/ 3169963 h 4460527"/>
              <a:gd name="connsiteX89" fmla="*/ 1393003 w 4206653"/>
              <a:gd name="connsiteY89" fmla="*/ 3052188 h 4460527"/>
              <a:gd name="connsiteX90" fmla="*/ 1080693 w 4206653"/>
              <a:gd name="connsiteY90" fmla="*/ 2984604 h 4460527"/>
              <a:gd name="connsiteX91" fmla="*/ 663453 w 4206653"/>
              <a:gd name="connsiteY91" fmla="*/ 3023360 h 4460527"/>
              <a:gd name="connsiteX92" fmla="*/ 235111 w 4206653"/>
              <a:gd name="connsiteY92" fmla="*/ 3217172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54480 w 4206653"/>
              <a:gd name="connsiteY95" fmla="*/ 2889178 h 4460527"/>
              <a:gd name="connsiteX96" fmla="*/ 1149272 w 4206653"/>
              <a:gd name="connsiteY96" fmla="*/ 2889676 h 4460527"/>
              <a:gd name="connsiteX97" fmla="*/ 1531894 w 4206653"/>
              <a:gd name="connsiteY97" fmla="*/ 2917507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24299 w 4206653"/>
              <a:gd name="connsiteY74" fmla="*/ 3002494 h 4460527"/>
              <a:gd name="connsiteX75" fmla="*/ 1412162 w 4206653"/>
              <a:gd name="connsiteY75" fmla="*/ 3235573 h 4460527"/>
              <a:gd name="connsiteX76" fmla="*/ 1381573 w 4206653"/>
              <a:gd name="connsiteY76" fmla="*/ 3680838 h 4460527"/>
              <a:gd name="connsiteX77" fmla="*/ 1340867 w 4206653"/>
              <a:gd name="connsiteY77" fmla="*/ 3980504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69661 w 4206653"/>
              <a:gd name="connsiteY87" fmla="*/ 3390117 h 4460527"/>
              <a:gd name="connsiteX88" fmla="*/ 1309620 w 4206653"/>
              <a:gd name="connsiteY88" fmla="*/ 3169963 h 4460527"/>
              <a:gd name="connsiteX89" fmla="*/ 1393003 w 4206653"/>
              <a:gd name="connsiteY89" fmla="*/ 3052188 h 4460527"/>
              <a:gd name="connsiteX90" fmla="*/ 1080693 w 4206653"/>
              <a:gd name="connsiteY90" fmla="*/ 2984604 h 4460527"/>
              <a:gd name="connsiteX91" fmla="*/ 663453 w 4206653"/>
              <a:gd name="connsiteY91" fmla="*/ 3023360 h 4460527"/>
              <a:gd name="connsiteX92" fmla="*/ 235111 w 4206653"/>
              <a:gd name="connsiteY92" fmla="*/ 3217172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54480 w 4206653"/>
              <a:gd name="connsiteY95" fmla="*/ 2889178 h 4460527"/>
              <a:gd name="connsiteX96" fmla="*/ 1149272 w 4206653"/>
              <a:gd name="connsiteY96" fmla="*/ 2889676 h 4460527"/>
              <a:gd name="connsiteX97" fmla="*/ 1531894 w 4206653"/>
              <a:gd name="connsiteY97" fmla="*/ 2917507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743809"/>
              <a:gd name="connsiteX1" fmla="*/ 1343911 w 4206653"/>
              <a:gd name="connsiteY1" fmla="*/ 1559828 h 4743809"/>
              <a:gd name="connsiteX2" fmla="*/ 1553023 w 4206653"/>
              <a:gd name="connsiteY2" fmla="*/ 1657728 h 4743809"/>
              <a:gd name="connsiteX3" fmla="*/ 1907353 w 4206653"/>
              <a:gd name="connsiteY3" fmla="*/ 1680588 h 4743809"/>
              <a:gd name="connsiteX4" fmla="*/ 2021653 w 4206653"/>
              <a:gd name="connsiteY4" fmla="*/ 1543428 h 4743809"/>
              <a:gd name="connsiteX5" fmla="*/ 2124523 w 4206653"/>
              <a:gd name="connsiteY5" fmla="*/ 1291968 h 4743809"/>
              <a:gd name="connsiteX6" fmla="*/ 2124523 w 4206653"/>
              <a:gd name="connsiteY6" fmla="*/ 1120518 h 4743809"/>
              <a:gd name="connsiteX7" fmla="*/ 2068029 w 4206653"/>
              <a:gd name="connsiteY7" fmla="*/ 825325 h 4743809"/>
              <a:gd name="connsiteX8" fmla="*/ 2078803 w 4206653"/>
              <a:gd name="connsiteY8" fmla="*/ 777618 h 4743809"/>
              <a:gd name="connsiteX9" fmla="*/ 2170243 w 4206653"/>
              <a:gd name="connsiteY9" fmla="*/ 1086228 h 4743809"/>
              <a:gd name="connsiteX10" fmla="*/ 2215963 w 4206653"/>
              <a:gd name="connsiteY10" fmla="*/ 1269108 h 4743809"/>
              <a:gd name="connsiteX11" fmla="*/ 2284543 w 4206653"/>
              <a:gd name="connsiteY11" fmla="*/ 1303398 h 4743809"/>
              <a:gd name="connsiteX12" fmla="*/ 2330263 w 4206653"/>
              <a:gd name="connsiteY12" fmla="*/ 1166238 h 4743809"/>
              <a:gd name="connsiteX13" fmla="*/ 2467423 w 4206653"/>
              <a:gd name="connsiteY13" fmla="*/ 880488 h 4743809"/>
              <a:gd name="connsiteX14" fmla="*/ 2558863 w 4206653"/>
              <a:gd name="connsiteY14" fmla="*/ 640458 h 4743809"/>
              <a:gd name="connsiteX15" fmla="*/ 2616013 w 4206653"/>
              <a:gd name="connsiteY15" fmla="*/ 537588 h 4743809"/>
              <a:gd name="connsiteX16" fmla="*/ 2558863 w 4206653"/>
              <a:gd name="connsiteY16" fmla="*/ 789048 h 4743809"/>
              <a:gd name="connsiteX17" fmla="*/ 2444563 w 4206653"/>
              <a:gd name="connsiteY17" fmla="*/ 1097658 h 4743809"/>
              <a:gd name="connsiteX18" fmla="*/ 2375983 w 4206653"/>
              <a:gd name="connsiteY18" fmla="*/ 1406268 h 4743809"/>
              <a:gd name="connsiteX19" fmla="*/ 2558863 w 4206653"/>
              <a:gd name="connsiteY19" fmla="*/ 1577718 h 4743809"/>
              <a:gd name="connsiteX20" fmla="*/ 2878903 w 4206653"/>
              <a:gd name="connsiteY20" fmla="*/ 1657728 h 4743809"/>
              <a:gd name="connsiteX21" fmla="*/ 3187513 w 4206653"/>
              <a:gd name="connsiteY21" fmla="*/ 1657728 h 4743809"/>
              <a:gd name="connsiteX22" fmla="*/ 3370393 w 4206653"/>
              <a:gd name="connsiteY22" fmla="*/ 1566288 h 4743809"/>
              <a:gd name="connsiteX23" fmla="*/ 3488066 w 4206653"/>
              <a:gd name="connsiteY23" fmla="*/ 1246753 h 4743809"/>
              <a:gd name="connsiteX24" fmla="*/ 3495138 w 4206653"/>
              <a:gd name="connsiteY24" fmla="*/ 1115548 h 4743809"/>
              <a:gd name="connsiteX25" fmla="*/ 3493650 w 4206653"/>
              <a:gd name="connsiteY25" fmla="*/ 1063976 h 4743809"/>
              <a:gd name="connsiteX26" fmla="*/ 3450403 w 4206653"/>
              <a:gd name="connsiteY26" fmla="*/ 777618 h 4743809"/>
              <a:gd name="connsiteX27" fmla="*/ 3119893 w 4206653"/>
              <a:gd name="connsiteY27" fmla="*/ 321571 h 4743809"/>
              <a:gd name="connsiteX28" fmla="*/ 3497351 w 4206653"/>
              <a:gd name="connsiteY28" fmla="*/ 674883 h 4743809"/>
              <a:gd name="connsiteX29" fmla="*/ 3759013 w 4206653"/>
              <a:gd name="connsiteY29" fmla="*/ 571878 h 4743809"/>
              <a:gd name="connsiteX30" fmla="*/ 3999043 w 4206653"/>
              <a:gd name="connsiteY30" fmla="*/ 91818 h 4743809"/>
              <a:gd name="connsiteX31" fmla="*/ 4033333 w 4206653"/>
              <a:gd name="connsiteY31" fmla="*/ 11808 h 4743809"/>
              <a:gd name="connsiteX32" fmla="*/ 3984569 w 4206653"/>
              <a:gd name="connsiteY32" fmla="*/ 247366 h 4743809"/>
              <a:gd name="connsiteX33" fmla="*/ 3812791 w 4206653"/>
              <a:gd name="connsiteY33" fmla="*/ 647417 h 4743809"/>
              <a:gd name="connsiteX34" fmla="*/ 3592906 w 4206653"/>
              <a:gd name="connsiteY34" fmla="*/ 811408 h 4743809"/>
              <a:gd name="connsiteX35" fmla="*/ 3604425 w 4206653"/>
              <a:gd name="connsiteY35" fmla="*/ 999253 h 4743809"/>
              <a:gd name="connsiteX36" fmla="*/ 3872985 w 4206653"/>
              <a:gd name="connsiteY36" fmla="*/ 881976 h 4743809"/>
              <a:gd name="connsiteX37" fmla="*/ 4200754 w 4206653"/>
              <a:gd name="connsiteY37" fmla="*/ 774136 h 4743809"/>
              <a:gd name="connsiteX38" fmla="*/ 4064251 w 4206653"/>
              <a:gd name="connsiteY38" fmla="*/ 847195 h 4743809"/>
              <a:gd name="connsiteX39" fmla="*/ 3818880 w 4206653"/>
              <a:gd name="connsiteY39" fmla="*/ 991305 h 4743809"/>
              <a:gd name="connsiteX40" fmla="*/ 3658531 w 4206653"/>
              <a:gd name="connsiteY40" fmla="*/ 1093178 h 4743809"/>
              <a:gd name="connsiteX41" fmla="*/ 3622838 w 4206653"/>
              <a:gd name="connsiteY41" fmla="*/ 1221401 h 4743809"/>
              <a:gd name="connsiteX42" fmla="*/ 3577446 w 4206653"/>
              <a:gd name="connsiteY42" fmla="*/ 1500691 h 4743809"/>
              <a:gd name="connsiteX43" fmla="*/ 3461833 w 4206653"/>
              <a:gd name="connsiteY43" fmla="*/ 1726308 h 4743809"/>
              <a:gd name="connsiteX44" fmla="*/ 3278953 w 4206653"/>
              <a:gd name="connsiteY44" fmla="*/ 2034918 h 4743809"/>
              <a:gd name="connsiteX45" fmla="*/ 3233233 w 4206653"/>
              <a:gd name="connsiteY45" fmla="*/ 2309238 h 4743809"/>
              <a:gd name="connsiteX46" fmla="*/ 3404683 w 4206653"/>
              <a:gd name="connsiteY46" fmla="*/ 2457828 h 4743809"/>
              <a:gd name="connsiteX47" fmla="*/ 3759013 w 4206653"/>
              <a:gd name="connsiteY47" fmla="*/ 2663568 h 4743809"/>
              <a:gd name="connsiteX48" fmla="*/ 4079053 w 4206653"/>
              <a:gd name="connsiteY48" fmla="*/ 2777868 h 4743809"/>
              <a:gd name="connsiteX49" fmla="*/ 4079053 w 4206653"/>
              <a:gd name="connsiteY49" fmla="*/ 2880738 h 4743809"/>
              <a:gd name="connsiteX50" fmla="*/ 3770443 w 4206653"/>
              <a:gd name="connsiteY50" fmla="*/ 2869308 h 4743809"/>
              <a:gd name="connsiteX51" fmla="*/ 3404683 w 4206653"/>
              <a:gd name="connsiteY51" fmla="*/ 2732148 h 4743809"/>
              <a:gd name="connsiteX52" fmla="*/ 3084643 w 4206653"/>
              <a:gd name="connsiteY52" fmla="*/ 2663568 h 4743809"/>
              <a:gd name="connsiteX53" fmla="*/ 2995919 w 4206653"/>
              <a:gd name="connsiteY53" fmla="*/ 2782832 h 4743809"/>
              <a:gd name="connsiteX54" fmla="*/ 2832855 w 4206653"/>
              <a:gd name="connsiteY54" fmla="*/ 2930924 h 4743809"/>
              <a:gd name="connsiteX55" fmla="*/ 2820111 w 4206653"/>
              <a:gd name="connsiteY55" fmla="*/ 3026344 h 4743809"/>
              <a:gd name="connsiteX56" fmla="*/ 2959241 w 4206653"/>
              <a:gd name="connsiteY56" fmla="*/ 3167976 h 4743809"/>
              <a:gd name="connsiteX57" fmla="*/ 3176083 w 4206653"/>
              <a:gd name="connsiteY57" fmla="*/ 3269358 h 4743809"/>
              <a:gd name="connsiteX58" fmla="*/ 3388239 w 4206653"/>
              <a:gd name="connsiteY58" fmla="*/ 3442290 h 4743809"/>
              <a:gd name="connsiteX59" fmla="*/ 3212014 w 4206653"/>
              <a:gd name="connsiteY59" fmla="*/ 3363782 h 4743809"/>
              <a:gd name="connsiteX60" fmla="*/ 3004633 w 4206653"/>
              <a:gd name="connsiteY60" fmla="*/ 3276814 h 4743809"/>
              <a:gd name="connsiteX61" fmla="*/ 2771676 w 4206653"/>
              <a:gd name="connsiteY61" fmla="*/ 3166987 h 4743809"/>
              <a:gd name="connsiteX62" fmla="*/ 2638873 w 4206653"/>
              <a:gd name="connsiteY62" fmla="*/ 3097908 h 4743809"/>
              <a:gd name="connsiteX63" fmla="*/ 2570293 w 4206653"/>
              <a:gd name="connsiteY63" fmla="*/ 3109338 h 4743809"/>
              <a:gd name="connsiteX64" fmla="*/ 2525557 w 4206653"/>
              <a:gd name="connsiteY64" fmla="*/ 3326508 h 4743809"/>
              <a:gd name="connsiteX65" fmla="*/ 2584349 w 4206653"/>
              <a:gd name="connsiteY65" fmla="*/ 3577470 h 4743809"/>
              <a:gd name="connsiteX66" fmla="*/ 2663703 w 4206653"/>
              <a:gd name="connsiteY66" fmla="*/ 3996904 h 4743809"/>
              <a:gd name="connsiteX67" fmla="*/ 2633113 w 4206653"/>
              <a:gd name="connsiteY67" fmla="*/ 4192703 h 4743809"/>
              <a:gd name="connsiteX68" fmla="*/ 2539703 w 4206653"/>
              <a:gd name="connsiteY68" fmla="*/ 4455574 h 4743809"/>
              <a:gd name="connsiteX69" fmla="*/ 2595212 w 4206653"/>
              <a:gd name="connsiteY69" fmla="*/ 3945217 h 4743809"/>
              <a:gd name="connsiteX70" fmla="*/ 2481240 w 4206653"/>
              <a:gd name="connsiteY70" fmla="*/ 3566538 h 4743809"/>
              <a:gd name="connsiteX71" fmla="*/ 2307403 w 4206653"/>
              <a:gd name="connsiteY71" fmla="*/ 3166488 h 4743809"/>
              <a:gd name="connsiteX72" fmla="*/ 2261683 w 4206653"/>
              <a:gd name="connsiteY72" fmla="*/ 3063618 h 4743809"/>
              <a:gd name="connsiteX73" fmla="*/ 2078803 w 4206653"/>
              <a:gd name="connsiteY73" fmla="*/ 2949318 h 4743809"/>
              <a:gd name="connsiteX74" fmla="*/ 1824299 w 4206653"/>
              <a:gd name="connsiteY74" fmla="*/ 3002494 h 4743809"/>
              <a:gd name="connsiteX75" fmla="*/ 1412162 w 4206653"/>
              <a:gd name="connsiteY75" fmla="*/ 3235573 h 4743809"/>
              <a:gd name="connsiteX76" fmla="*/ 1381573 w 4206653"/>
              <a:gd name="connsiteY76" fmla="*/ 3680838 h 4743809"/>
              <a:gd name="connsiteX77" fmla="*/ 1340867 w 4206653"/>
              <a:gd name="connsiteY77" fmla="*/ 3980504 h 4743809"/>
              <a:gd name="connsiteX78" fmla="*/ 1197619 w 4206653"/>
              <a:gd name="connsiteY78" fmla="*/ 4738831 h 4743809"/>
              <a:gd name="connsiteX79" fmla="*/ 1198693 w 4206653"/>
              <a:gd name="connsiteY79" fmla="*/ 4298058 h 4743809"/>
              <a:gd name="connsiteX80" fmla="*/ 1187263 w 4206653"/>
              <a:gd name="connsiteY80" fmla="*/ 4080888 h 4743809"/>
              <a:gd name="connsiteX81" fmla="*/ 1198693 w 4206653"/>
              <a:gd name="connsiteY81" fmla="*/ 3909438 h 4743809"/>
              <a:gd name="connsiteX82" fmla="*/ 970093 w 4206653"/>
              <a:gd name="connsiteY82" fmla="*/ 3989448 h 4743809"/>
              <a:gd name="connsiteX83" fmla="*/ 718633 w 4206653"/>
              <a:gd name="connsiteY83" fmla="*/ 4069458 h 4743809"/>
              <a:gd name="connsiteX84" fmla="*/ 741493 w 4206653"/>
              <a:gd name="connsiteY84" fmla="*/ 3955158 h 4743809"/>
              <a:gd name="connsiteX85" fmla="*/ 1130113 w 4206653"/>
              <a:gd name="connsiteY85" fmla="*/ 3795138 h 4743809"/>
              <a:gd name="connsiteX86" fmla="*/ 1278703 w 4206653"/>
              <a:gd name="connsiteY86" fmla="*/ 3726558 h 4743809"/>
              <a:gd name="connsiteX87" fmla="*/ 1269661 w 4206653"/>
              <a:gd name="connsiteY87" fmla="*/ 3390117 h 4743809"/>
              <a:gd name="connsiteX88" fmla="*/ 1309620 w 4206653"/>
              <a:gd name="connsiteY88" fmla="*/ 3169963 h 4743809"/>
              <a:gd name="connsiteX89" fmla="*/ 1393003 w 4206653"/>
              <a:gd name="connsiteY89" fmla="*/ 3052188 h 4743809"/>
              <a:gd name="connsiteX90" fmla="*/ 1080693 w 4206653"/>
              <a:gd name="connsiteY90" fmla="*/ 2984604 h 4743809"/>
              <a:gd name="connsiteX91" fmla="*/ 663453 w 4206653"/>
              <a:gd name="connsiteY91" fmla="*/ 3023360 h 4743809"/>
              <a:gd name="connsiteX92" fmla="*/ 235111 w 4206653"/>
              <a:gd name="connsiteY92" fmla="*/ 3217172 h 4743809"/>
              <a:gd name="connsiteX93" fmla="*/ 421453 w 4206653"/>
              <a:gd name="connsiteY93" fmla="*/ 3029328 h 4743809"/>
              <a:gd name="connsiteX94" fmla="*/ 627193 w 4206653"/>
              <a:gd name="connsiteY94" fmla="*/ 2926458 h 4743809"/>
              <a:gd name="connsiteX95" fmla="*/ 854480 w 4206653"/>
              <a:gd name="connsiteY95" fmla="*/ 2889178 h 4743809"/>
              <a:gd name="connsiteX96" fmla="*/ 1149272 w 4206653"/>
              <a:gd name="connsiteY96" fmla="*/ 2889676 h 4743809"/>
              <a:gd name="connsiteX97" fmla="*/ 1531894 w 4206653"/>
              <a:gd name="connsiteY97" fmla="*/ 2917507 h 4743809"/>
              <a:gd name="connsiteX98" fmla="*/ 1860559 w 4206653"/>
              <a:gd name="connsiteY98" fmla="*/ 2766431 h 4743809"/>
              <a:gd name="connsiteX99" fmla="*/ 1701613 w 4206653"/>
              <a:gd name="connsiteY99" fmla="*/ 2263518 h 4743809"/>
              <a:gd name="connsiteX100" fmla="*/ 1690183 w 4206653"/>
              <a:gd name="connsiteY100" fmla="*/ 1966338 h 4743809"/>
              <a:gd name="connsiteX101" fmla="*/ 1381991 w 4206653"/>
              <a:gd name="connsiteY101" fmla="*/ 1841604 h 4743809"/>
              <a:gd name="connsiteX102" fmla="*/ 1095823 w 4206653"/>
              <a:gd name="connsiteY102" fmla="*/ 1714878 h 4743809"/>
              <a:gd name="connsiteX103" fmla="*/ 746507 w 4206653"/>
              <a:gd name="connsiteY103" fmla="*/ 1626415 h 4743809"/>
              <a:gd name="connsiteX104" fmla="*/ 352873 w 4206653"/>
              <a:gd name="connsiteY104" fmla="*/ 1726308 h 4743809"/>
              <a:gd name="connsiteX105" fmla="*/ 113171 w 4206653"/>
              <a:gd name="connsiteY105" fmla="*/ 1763582 h 4743809"/>
              <a:gd name="connsiteX106" fmla="*/ 9973 w 4206653"/>
              <a:gd name="connsiteY106" fmla="*/ 1737738 h 4743809"/>
              <a:gd name="connsiteX107" fmla="*/ 348516 w 4206653"/>
              <a:gd name="connsiteY107" fmla="*/ 1643812 h 4743809"/>
              <a:gd name="connsiteX108" fmla="*/ 653097 w 4206653"/>
              <a:gd name="connsiteY108" fmla="*/ 1543920 h 4743809"/>
              <a:gd name="connsiteX109" fmla="*/ 1072963 w 4206653"/>
              <a:gd name="connsiteY109" fmla="*/ 1612008 h 4743809"/>
              <a:gd name="connsiteX110" fmla="*/ 1244413 w 4206653"/>
              <a:gd name="connsiteY110" fmla="*/ 1657728 h 4743809"/>
              <a:gd name="connsiteX111" fmla="*/ 1205766 w 4206653"/>
              <a:gd name="connsiteY111" fmla="*/ 1451988 h 4743809"/>
              <a:gd name="connsiteX112" fmla="*/ 1046313 w 4206653"/>
              <a:gd name="connsiteY112" fmla="*/ 815409 h 4743809"/>
              <a:gd name="connsiteX113" fmla="*/ 1221553 w 4206653"/>
              <a:gd name="connsiteY113" fmla="*/ 1211958 h 4743809"/>
              <a:gd name="connsiteX0" fmla="*/ 1221553 w 4206653"/>
              <a:gd name="connsiteY0" fmla="*/ 1211958 h 4743809"/>
              <a:gd name="connsiteX1" fmla="*/ 1343911 w 4206653"/>
              <a:gd name="connsiteY1" fmla="*/ 1559828 h 4743809"/>
              <a:gd name="connsiteX2" fmla="*/ 1553023 w 4206653"/>
              <a:gd name="connsiteY2" fmla="*/ 1657728 h 4743809"/>
              <a:gd name="connsiteX3" fmla="*/ 1907353 w 4206653"/>
              <a:gd name="connsiteY3" fmla="*/ 1680588 h 4743809"/>
              <a:gd name="connsiteX4" fmla="*/ 2021653 w 4206653"/>
              <a:gd name="connsiteY4" fmla="*/ 1543428 h 4743809"/>
              <a:gd name="connsiteX5" fmla="*/ 2124523 w 4206653"/>
              <a:gd name="connsiteY5" fmla="*/ 1291968 h 4743809"/>
              <a:gd name="connsiteX6" fmla="*/ 2124523 w 4206653"/>
              <a:gd name="connsiteY6" fmla="*/ 1120518 h 4743809"/>
              <a:gd name="connsiteX7" fmla="*/ 2068029 w 4206653"/>
              <a:gd name="connsiteY7" fmla="*/ 825325 h 4743809"/>
              <a:gd name="connsiteX8" fmla="*/ 2078803 w 4206653"/>
              <a:gd name="connsiteY8" fmla="*/ 777618 h 4743809"/>
              <a:gd name="connsiteX9" fmla="*/ 2170243 w 4206653"/>
              <a:gd name="connsiteY9" fmla="*/ 1086228 h 4743809"/>
              <a:gd name="connsiteX10" fmla="*/ 2215963 w 4206653"/>
              <a:gd name="connsiteY10" fmla="*/ 1269108 h 4743809"/>
              <a:gd name="connsiteX11" fmla="*/ 2284543 w 4206653"/>
              <a:gd name="connsiteY11" fmla="*/ 1303398 h 4743809"/>
              <a:gd name="connsiteX12" fmla="*/ 2330263 w 4206653"/>
              <a:gd name="connsiteY12" fmla="*/ 1166238 h 4743809"/>
              <a:gd name="connsiteX13" fmla="*/ 2467423 w 4206653"/>
              <a:gd name="connsiteY13" fmla="*/ 880488 h 4743809"/>
              <a:gd name="connsiteX14" fmla="*/ 2558863 w 4206653"/>
              <a:gd name="connsiteY14" fmla="*/ 640458 h 4743809"/>
              <a:gd name="connsiteX15" fmla="*/ 2616013 w 4206653"/>
              <a:gd name="connsiteY15" fmla="*/ 537588 h 4743809"/>
              <a:gd name="connsiteX16" fmla="*/ 2558863 w 4206653"/>
              <a:gd name="connsiteY16" fmla="*/ 789048 h 4743809"/>
              <a:gd name="connsiteX17" fmla="*/ 2444563 w 4206653"/>
              <a:gd name="connsiteY17" fmla="*/ 1097658 h 4743809"/>
              <a:gd name="connsiteX18" fmla="*/ 2375983 w 4206653"/>
              <a:gd name="connsiteY18" fmla="*/ 1406268 h 4743809"/>
              <a:gd name="connsiteX19" fmla="*/ 2558863 w 4206653"/>
              <a:gd name="connsiteY19" fmla="*/ 1577718 h 4743809"/>
              <a:gd name="connsiteX20" fmla="*/ 2878903 w 4206653"/>
              <a:gd name="connsiteY20" fmla="*/ 1657728 h 4743809"/>
              <a:gd name="connsiteX21" fmla="*/ 3187513 w 4206653"/>
              <a:gd name="connsiteY21" fmla="*/ 1657728 h 4743809"/>
              <a:gd name="connsiteX22" fmla="*/ 3370393 w 4206653"/>
              <a:gd name="connsiteY22" fmla="*/ 1566288 h 4743809"/>
              <a:gd name="connsiteX23" fmla="*/ 3488066 w 4206653"/>
              <a:gd name="connsiteY23" fmla="*/ 1246753 h 4743809"/>
              <a:gd name="connsiteX24" fmla="*/ 3495138 w 4206653"/>
              <a:gd name="connsiteY24" fmla="*/ 1115548 h 4743809"/>
              <a:gd name="connsiteX25" fmla="*/ 3493650 w 4206653"/>
              <a:gd name="connsiteY25" fmla="*/ 1063976 h 4743809"/>
              <a:gd name="connsiteX26" fmla="*/ 3450403 w 4206653"/>
              <a:gd name="connsiteY26" fmla="*/ 777618 h 4743809"/>
              <a:gd name="connsiteX27" fmla="*/ 3119893 w 4206653"/>
              <a:gd name="connsiteY27" fmla="*/ 321571 h 4743809"/>
              <a:gd name="connsiteX28" fmla="*/ 3497351 w 4206653"/>
              <a:gd name="connsiteY28" fmla="*/ 674883 h 4743809"/>
              <a:gd name="connsiteX29" fmla="*/ 3759013 w 4206653"/>
              <a:gd name="connsiteY29" fmla="*/ 571878 h 4743809"/>
              <a:gd name="connsiteX30" fmla="*/ 3999043 w 4206653"/>
              <a:gd name="connsiteY30" fmla="*/ 91818 h 4743809"/>
              <a:gd name="connsiteX31" fmla="*/ 4033333 w 4206653"/>
              <a:gd name="connsiteY31" fmla="*/ 11808 h 4743809"/>
              <a:gd name="connsiteX32" fmla="*/ 3984569 w 4206653"/>
              <a:gd name="connsiteY32" fmla="*/ 247366 h 4743809"/>
              <a:gd name="connsiteX33" fmla="*/ 3812791 w 4206653"/>
              <a:gd name="connsiteY33" fmla="*/ 647417 h 4743809"/>
              <a:gd name="connsiteX34" fmla="*/ 3592906 w 4206653"/>
              <a:gd name="connsiteY34" fmla="*/ 811408 h 4743809"/>
              <a:gd name="connsiteX35" fmla="*/ 3604425 w 4206653"/>
              <a:gd name="connsiteY35" fmla="*/ 999253 h 4743809"/>
              <a:gd name="connsiteX36" fmla="*/ 3872985 w 4206653"/>
              <a:gd name="connsiteY36" fmla="*/ 881976 h 4743809"/>
              <a:gd name="connsiteX37" fmla="*/ 4200754 w 4206653"/>
              <a:gd name="connsiteY37" fmla="*/ 774136 h 4743809"/>
              <a:gd name="connsiteX38" fmla="*/ 4064251 w 4206653"/>
              <a:gd name="connsiteY38" fmla="*/ 847195 h 4743809"/>
              <a:gd name="connsiteX39" fmla="*/ 3818880 w 4206653"/>
              <a:gd name="connsiteY39" fmla="*/ 991305 h 4743809"/>
              <a:gd name="connsiteX40" fmla="*/ 3658531 w 4206653"/>
              <a:gd name="connsiteY40" fmla="*/ 1093178 h 4743809"/>
              <a:gd name="connsiteX41" fmla="*/ 3622838 w 4206653"/>
              <a:gd name="connsiteY41" fmla="*/ 1221401 h 4743809"/>
              <a:gd name="connsiteX42" fmla="*/ 3577446 w 4206653"/>
              <a:gd name="connsiteY42" fmla="*/ 1500691 h 4743809"/>
              <a:gd name="connsiteX43" fmla="*/ 3461833 w 4206653"/>
              <a:gd name="connsiteY43" fmla="*/ 1726308 h 4743809"/>
              <a:gd name="connsiteX44" fmla="*/ 3278953 w 4206653"/>
              <a:gd name="connsiteY44" fmla="*/ 2034918 h 4743809"/>
              <a:gd name="connsiteX45" fmla="*/ 3233233 w 4206653"/>
              <a:gd name="connsiteY45" fmla="*/ 2309238 h 4743809"/>
              <a:gd name="connsiteX46" fmla="*/ 3404683 w 4206653"/>
              <a:gd name="connsiteY46" fmla="*/ 2457828 h 4743809"/>
              <a:gd name="connsiteX47" fmla="*/ 3759013 w 4206653"/>
              <a:gd name="connsiteY47" fmla="*/ 2663568 h 4743809"/>
              <a:gd name="connsiteX48" fmla="*/ 4079053 w 4206653"/>
              <a:gd name="connsiteY48" fmla="*/ 2777868 h 4743809"/>
              <a:gd name="connsiteX49" fmla="*/ 4079053 w 4206653"/>
              <a:gd name="connsiteY49" fmla="*/ 2880738 h 4743809"/>
              <a:gd name="connsiteX50" fmla="*/ 3770443 w 4206653"/>
              <a:gd name="connsiteY50" fmla="*/ 2869308 h 4743809"/>
              <a:gd name="connsiteX51" fmla="*/ 3404683 w 4206653"/>
              <a:gd name="connsiteY51" fmla="*/ 2732148 h 4743809"/>
              <a:gd name="connsiteX52" fmla="*/ 3084643 w 4206653"/>
              <a:gd name="connsiteY52" fmla="*/ 2663568 h 4743809"/>
              <a:gd name="connsiteX53" fmla="*/ 2995919 w 4206653"/>
              <a:gd name="connsiteY53" fmla="*/ 2782832 h 4743809"/>
              <a:gd name="connsiteX54" fmla="*/ 2832855 w 4206653"/>
              <a:gd name="connsiteY54" fmla="*/ 2930924 h 4743809"/>
              <a:gd name="connsiteX55" fmla="*/ 2820111 w 4206653"/>
              <a:gd name="connsiteY55" fmla="*/ 3026344 h 4743809"/>
              <a:gd name="connsiteX56" fmla="*/ 2959241 w 4206653"/>
              <a:gd name="connsiteY56" fmla="*/ 3167976 h 4743809"/>
              <a:gd name="connsiteX57" fmla="*/ 3176083 w 4206653"/>
              <a:gd name="connsiteY57" fmla="*/ 3269358 h 4743809"/>
              <a:gd name="connsiteX58" fmla="*/ 3388239 w 4206653"/>
              <a:gd name="connsiteY58" fmla="*/ 3442290 h 4743809"/>
              <a:gd name="connsiteX59" fmla="*/ 3212014 w 4206653"/>
              <a:gd name="connsiteY59" fmla="*/ 3363782 h 4743809"/>
              <a:gd name="connsiteX60" fmla="*/ 3004633 w 4206653"/>
              <a:gd name="connsiteY60" fmla="*/ 3276814 h 4743809"/>
              <a:gd name="connsiteX61" fmla="*/ 2771676 w 4206653"/>
              <a:gd name="connsiteY61" fmla="*/ 3166987 h 4743809"/>
              <a:gd name="connsiteX62" fmla="*/ 2638873 w 4206653"/>
              <a:gd name="connsiteY62" fmla="*/ 3097908 h 4743809"/>
              <a:gd name="connsiteX63" fmla="*/ 2570293 w 4206653"/>
              <a:gd name="connsiteY63" fmla="*/ 3109338 h 4743809"/>
              <a:gd name="connsiteX64" fmla="*/ 2525557 w 4206653"/>
              <a:gd name="connsiteY64" fmla="*/ 3326508 h 4743809"/>
              <a:gd name="connsiteX65" fmla="*/ 2584349 w 4206653"/>
              <a:gd name="connsiteY65" fmla="*/ 3577470 h 4743809"/>
              <a:gd name="connsiteX66" fmla="*/ 2663703 w 4206653"/>
              <a:gd name="connsiteY66" fmla="*/ 3996904 h 4743809"/>
              <a:gd name="connsiteX67" fmla="*/ 2633113 w 4206653"/>
              <a:gd name="connsiteY67" fmla="*/ 4192703 h 4743809"/>
              <a:gd name="connsiteX68" fmla="*/ 2539703 w 4206653"/>
              <a:gd name="connsiteY68" fmla="*/ 4455574 h 4743809"/>
              <a:gd name="connsiteX69" fmla="*/ 2595212 w 4206653"/>
              <a:gd name="connsiteY69" fmla="*/ 3945217 h 4743809"/>
              <a:gd name="connsiteX70" fmla="*/ 2481240 w 4206653"/>
              <a:gd name="connsiteY70" fmla="*/ 3566538 h 4743809"/>
              <a:gd name="connsiteX71" fmla="*/ 2307403 w 4206653"/>
              <a:gd name="connsiteY71" fmla="*/ 3166488 h 4743809"/>
              <a:gd name="connsiteX72" fmla="*/ 2261683 w 4206653"/>
              <a:gd name="connsiteY72" fmla="*/ 3063618 h 4743809"/>
              <a:gd name="connsiteX73" fmla="*/ 2078803 w 4206653"/>
              <a:gd name="connsiteY73" fmla="*/ 2949318 h 4743809"/>
              <a:gd name="connsiteX74" fmla="*/ 1824299 w 4206653"/>
              <a:gd name="connsiteY74" fmla="*/ 3002494 h 4743809"/>
              <a:gd name="connsiteX75" fmla="*/ 1412162 w 4206653"/>
              <a:gd name="connsiteY75" fmla="*/ 3235573 h 4743809"/>
              <a:gd name="connsiteX76" fmla="*/ 1381573 w 4206653"/>
              <a:gd name="connsiteY76" fmla="*/ 3680838 h 4743809"/>
              <a:gd name="connsiteX77" fmla="*/ 1340867 w 4206653"/>
              <a:gd name="connsiteY77" fmla="*/ 3980504 h 4743809"/>
              <a:gd name="connsiteX78" fmla="*/ 1197619 w 4206653"/>
              <a:gd name="connsiteY78" fmla="*/ 4738831 h 4743809"/>
              <a:gd name="connsiteX79" fmla="*/ 1198693 w 4206653"/>
              <a:gd name="connsiteY79" fmla="*/ 4298058 h 4743809"/>
              <a:gd name="connsiteX80" fmla="*/ 1242772 w 4206653"/>
              <a:gd name="connsiteY80" fmla="*/ 4080888 h 4743809"/>
              <a:gd name="connsiteX81" fmla="*/ 1198693 w 4206653"/>
              <a:gd name="connsiteY81" fmla="*/ 3909438 h 4743809"/>
              <a:gd name="connsiteX82" fmla="*/ 970093 w 4206653"/>
              <a:gd name="connsiteY82" fmla="*/ 3989448 h 4743809"/>
              <a:gd name="connsiteX83" fmla="*/ 718633 w 4206653"/>
              <a:gd name="connsiteY83" fmla="*/ 4069458 h 4743809"/>
              <a:gd name="connsiteX84" fmla="*/ 741493 w 4206653"/>
              <a:gd name="connsiteY84" fmla="*/ 3955158 h 4743809"/>
              <a:gd name="connsiteX85" fmla="*/ 1130113 w 4206653"/>
              <a:gd name="connsiteY85" fmla="*/ 3795138 h 4743809"/>
              <a:gd name="connsiteX86" fmla="*/ 1278703 w 4206653"/>
              <a:gd name="connsiteY86" fmla="*/ 3726558 h 4743809"/>
              <a:gd name="connsiteX87" fmla="*/ 1269661 w 4206653"/>
              <a:gd name="connsiteY87" fmla="*/ 3390117 h 4743809"/>
              <a:gd name="connsiteX88" fmla="*/ 1309620 w 4206653"/>
              <a:gd name="connsiteY88" fmla="*/ 3169963 h 4743809"/>
              <a:gd name="connsiteX89" fmla="*/ 1393003 w 4206653"/>
              <a:gd name="connsiteY89" fmla="*/ 3052188 h 4743809"/>
              <a:gd name="connsiteX90" fmla="*/ 1080693 w 4206653"/>
              <a:gd name="connsiteY90" fmla="*/ 2984604 h 4743809"/>
              <a:gd name="connsiteX91" fmla="*/ 663453 w 4206653"/>
              <a:gd name="connsiteY91" fmla="*/ 3023360 h 4743809"/>
              <a:gd name="connsiteX92" fmla="*/ 235111 w 4206653"/>
              <a:gd name="connsiteY92" fmla="*/ 3217172 h 4743809"/>
              <a:gd name="connsiteX93" fmla="*/ 421453 w 4206653"/>
              <a:gd name="connsiteY93" fmla="*/ 3029328 h 4743809"/>
              <a:gd name="connsiteX94" fmla="*/ 627193 w 4206653"/>
              <a:gd name="connsiteY94" fmla="*/ 2926458 h 4743809"/>
              <a:gd name="connsiteX95" fmla="*/ 854480 w 4206653"/>
              <a:gd name="connsiteY95" fmla="*/ 2889178 h 4743809"/>
              <a:gd name="connsiteX96" fmla="*/ 1149272 w 4206653"/>
              <a:gd name="connsiteY96" fmla="*/ 2889676 h 4743809"/>
              <a:gd name="connsiteX97" fmla="*/ 1531894 w 4206653"/>
              <a:gd name="connsiteY97" fmla="*/ 2917507 h 4743809"/>
              <a:gd name="connsiteX98" fmla="*/ 1860559 w 4206653"/>
              <a:gd name="connsiteY98" fmla="*/ 2766431 h 4743809"/>
              <a:gd name="connsiteX99" fmla="*/ 1701613 w 4206653"/>
              <a:gd name="connsiteY99" fmla="*/ 2263518 h 4743809"/>
              <a:gd name="connsiteX100" fmla="*/ 1690183 w 4206653"/>
              <a:gd name="connsiteY100" fmla="*/ 1966338 h 4743809"/>
              <a:gd name="connsiteX101" fmla="*/ 1381991 w 4206653"/>
              <a:gd name="connsiteY101" fmla="*/ 1841604 h 4743809"/>
              <a:gd name="connsiteX102" fmla="*/ 1095823 w 4206653"/>
              <a:gd name="connsiteY102" fmla="*/ 1714878 h 4743809"/>
              <a:gd name="connsiteX103" fmla="*/ 746507 w 4206653"/>
              <a:gd name="connsiteY103" fmla="*/ 1626415 h 4743809"/>
              <a:gd name="connsiteX104" fmla="*/ 352873 w 4206653"/>
              <a:gd name="connsiteY104" fmla="*/ 1726308 h 4743809"/>
              <a:gd name="connsiteX105" fmla="*/ 113171 w 4206653"/>
              <a:gd name="connsiteY105" fmla="*/ 1763582 h 4743809"/>
              <a:gd name="connsiteX106" fmla="*/ 9973 w 4206653"/>
              <a:gd name="connsiteY106" fmla="*/ 1737738 h 4743809"/>
              <a:gd name="connsiteX107" fmla="*/ 348516 w 4206653"/>
              <a:gd name="connsiteY107" fmla="*/ 1643812 h 4743809"/>
              <a:gd name="connsiteX108" fmla="*/ 653097 w 4206653"/>
              <a:gd name="connsiteY108" fmla="*/ 1543920 h 4743809"/>
              <a:gd name="connsiteX109" fmla="*/ 1072963 w 4206653"/>
              <a:gd name="connsiteY109" fmla="*/ 1612008 h 4743809"/>
              <a:gd name="connsiteX110" fmla="*/ 1244413 w 4206653"/>
              <a:gd name="connsiteY110" fmla="*/ 1657728 h 4743809"/>
              <a:gd name="connsiteX111" fmla="*/ 1205766 w 4206653"/>
              <a:gd name="connsiteY111" fmla="*/ 1451988 h 4743809"/>
              <a:gd name="connsiteX112" fmla="*/ 1046313 w 4206653"/>
              <a:gd name="connsiteY112" fmla="*/ 815409 h 4743809"/>
              <a:gd name="connsiteX113" fmla="*/ 1221553 w 4206653"/>
              <a:gd name="connsiteY113" fmla="*/ 1211958 h 4743809"/>
              <a:gd name="connsiteX0" fmla="*/ 1221553 w 4206653"/>
              <a:gd name="connsiteY0" fmla="*/ 1211958 h 4743809"/>
              <a:gd name="connsiteX1" fmla="*/ 1343911 w 4206653"/>
              <a:gd name="connsiteY1" fmla="*/ 1559828 h 4743809"/>
              <a:gd name="connsiteX2" fmla="*/ 1553023 w 4206653"/>
              <a:gd name="connsiteY2" fmla="*/ 1657728 h 4743809"/>
              <a:gd name="connsiteX3" fmla="*/ 1907353 w 4206653"/>
              <a:gd name="connsiteY3" fmla="*/ 1680588 h 4743809"/>
              <a:gd name="connsiteX4" fmla="*/ 2021653 w 4206653"/>
              <a:gd name="connsiteY4" fmla="*/ 1543428 h 4743809"/>
              <a:gd name="connsiteX5" fmla="*/ 2124523 w 4206653"/>
              <a:gd name="connsiteY5" fmla="*/ 1291968 h 4743809"/>
              <a:gd name="connsiteX6" fmla="*/ 2124523 w 4206653"/>
              <a:gd name="connsiteY6" fmla="*/ 1120518 h 4743809"/>
              <a:gd name="connsiteX7" fmla="*/ 2068029 w 4206653"/>
              <a:gd name="connsiteY7" fmla="*/ 825325 h 4743809"/>
              <a:gd name="connsiteX8" fmla="*/ 2078803 w 4206653"/>
              <a:gd name="connsiteY8" fmla="*/ 777618 h 4743809"/>
              <a:gd name="connsiteX9" fmla="*/ 2170243 w 4206653"/>
              <a:gd name="connsiteY9" fmla="*/ 1086228 h 4743809"/>
              <a:gd name="connsiteX10" fmla="*/ 2215963 w 4206653"/>
              <a:gd name="connsiteY10" fmla="*/ 1269108 h 4743809"/>
              <a:gd name="connsiteX11" fmla="*/ 2284543 w 4206653"/>
              <a:gd name="connsiteY11" fmla="*/ 1303398 h 4743809"/>
              <a:gd name="connsiteX12" fmla="*/ 2330263 w 4206653"/>
              <a:gd name="connsiteY12" fmla="*/ 1166238 h 4743809"/>
              <a:gd name="connsiteX13" fmla="*/ 2467423 w 4206653"/>
              <a:gd name="connsiteY13" fmla="*/ 880488 h 4743809"/>
              <a:gd name="connsiteX14" fmla="*/ 2558863 w 4206653"/>
              <a:gd name="connsiteY14" fmla="*/ 640458 h 4743809"/>
              <a:gd name="connsiteX15" fmla="*/ 2616013 w 4206653"/>
              <a:gd name="connsiteY15" fmla="*/ 537588 h 4743809"/>
              <a:gd name="connsiteX16" fmla="*/ 2558863 w 4206653"/>
              <a:gd name="connsiteY16" fmla="*/ 789048 h 4743809"/>
              <a:gd name="connsiteX17" fmla="*/ 2444563 w 4206653"/>
              <a:gd name="connsiteY17" fmla="*/ 1097658 h 4743809"/>
              <a:gd name="connsiteX18" fmla="*/ 2375983 w 4206653"/>
              <a:gd name="connsiteY18" fmla="*/ 1406268 h 4743809"/>
              <a:gd name="connsiteX19" fmla="*/ 2558863 w 4206653"/>
              <a:gd name="connsiteY19" fmla="*/ 1577718 h 4743809"/>
              <a:gd name="connsiteX20" fmla="*/ 2878903 w 4206653"/>
              <a:gd name="connsiteY20" fmla="*/ 1657728 h 4743809"/>
              <a:gd name="connsiteX21" fmla="*/ 3187513 w 4206653"/>
              <a:gd name="connsiteY21" fmla="*/ 1657728 h 4743809"/>
              <a:gd name="connsiteX22" fmla="*/ 3370393 w 4206653"/>
              <a:gd name="connsiteY22" fmla="*/ 1566288 h 4743809"/>
              <a:gd name="connsiteX23" fmla="*/ 3488066 w 4206653"/>
              <a:gd name="connsiteY23" fmla="*/ 1246753 h 4743809"/>
              <a:gd name="connsiteX24" fmla="*/ 3495138 w 4206653"/>
              <a:gd name="connsiteY24" fmla="*/ 1115548 h 4743809"/>
              <a:gd name="connsiteX25" fmla="*/ 3493650 w 4206653"/>
              <a:gd name="connsiteY25" fmla="*/ 1063976 h 4743809"/>
              <a:gd name="connsiteX26" fmla="*/ 3450403 w 4206653"/>
              <a:gd name="connsiteY26" fmla="*/ 777618 h 4743809"/>
              <a:gd name="connsiteX27" fmla="*/ 3119893 w 4206653"/>
              <a:gd name="connsiteY27" fmla="*/ 321571 h 4743809"/>
              <a:gd name="connsiteX28" fmla="*/ 3497351 w 4206653"/>
              <a:gd name="connsiteY28" fmla="*/ 674883 h 4743809"/>
              <a:gd name="connsiteX29" fmla="*/ 3759013 w 4206653"/>
              <a:gd name="connsiteY29" fmla="*/ 571878 h 4743809"/>
              <a:gd name="connsiteX30" fmla="*/ 3999043 w 4206653"/>
              <a:gd name="connsiteY30" fmla="*/ 91818 h 4743809"/>
              <a:gd name="connsiteX31" fmla="*/ 4033333 w 4206653"/>
              <a:gd name="connsiteY31" fmla="*/ 11808 h 4743809"/>
              <a:gd name="connsiteX32" fmla="*/ 3984569 w 4206653"/>
              <a:gd name="connsiteY32" fmla="*/ 247366 h 4743809"/>
              <a:gd name="connsiteX33" fmla="*/ 3812791 w 4206653"/>
              <a:gd name="connsiteY33" fmla="*/ 647417 h 4743809"/>
              <a:gd name="connsiteX34" fmla="*/ 3592906 w 4206653"/>
              <a:gd name="connsiteY34" fmla="*/ 811408 h 4743809"/>
              <a:gd name="connsiteX35" fmla="*/ 3604425 w 4206653"/>
              <a:gd name="connsiteY35" fmla="*/ 999253 h 4743809"/>
              <a:gd name="connsiteX36" fmla="*/ 3872985 w 4206653"/>
              <a:gd name="connsiteY36" fmla="*/ 881976 h 4743809"/>
              <a:gd name="connsiteX37" fmla="*/ 4200754 w 4206653"/>
              <a:gd name="connsiteY37" fmla="*/ 774136 h 4743809"/>
              <a:gd name="connsiteX38" fmla="*/ 4064251 w 4206653"/>
              <a:gd name="connsiteY38" fmla="*/ 847195 h 4743809"/>
              <a:gd name="connsiteX39" fmla="*/ 3818880 w 4206653"/>
              <a:gd name="connsiteY39" fmla="*/ 991305 h 4743809"/>
              <a:gd name="connsiteX40" fmla="*/ 3658531 w 4206653"/>
              <a:gd name="connsiteY40" fmla="*/ 1093178 h 4743809"/>
              <a:gd name="connsiteX41" fmla="*/ 3622838 w 4206653"/>
              <a:gd name="connsiteY41" fmla="*/ 1221401 h 4743809"/>
              <a:gd name="connsiteX42" fmla="*/ 3577446 w 4206653"/>
              <a:gd name="connsiteY42" fmla="*/ 1500691 h 4743809"/>
              <a:gd name="connsiteX43" fmla="*/ 3461833 w 4206653"/>
              <a:gd name="connsiteY43" fmla="*/ 1726308 h 4743809"/>
              <a:gd name="connsiteX44" fmla="*/ 3278953 w 4206653"/>
              <a:gd name="connsiteY44" fmla="*/ 2034918 h 4743809"/>
              <a:gd name="connsiteX45" fmla="*/ 3233233 w 4206653"/>
              <a:gd name="connsiteY45" fmla="*/ 2309238 h 4743809"/>
              <a:gd name="connsiteX46" fmla="*/ 3404683 w 4206653"/>
              <a:gd name="connsiteY46" fmla="*/ 2457828 h 4743809"/>
              <a:gd name="connsiteX47" fmla="*/ 3759013 w 4206653"/>
              <a:gd name="connsiteY47" fmla="*/ 2663568 h 4743809"/>
              <a:gd name="connsiteX48" fmla="*/ 4079053 w 4206653"/>
              <a:gd name="connsiteY48" fmla="*/ 2777868 h 4743809"/>
              <a:gd name="connsiteX49" fmla="*/ 4079053 w 4206653"/>
              <a:gd name="connsiteY49" fmla="*/ 2880738 h 4743809"/>
              <a:gd name="connsiteX50" fmla="*/ 3770443 w 4206653"/>
              <a:gd name="connsiteY50" fmla="*/ 2869308 h 4743809"/>
              <a:gd name="connsiteX51" fmla="*/ 3404683 w 4206653"/>
              <a:gd name="connsiteY51" fmla="*/ 2732148 h 4743809"/>
              <a:gd name="connsiteX52" fmla="*/ 3084643 w 4206653"/>
              <a:gd name="connsiteY52" fmla="*/ 2663568 h 4743809"/>
              <a:gd name="connsiteX53" fmla="*/ 2995919 w 4206653"/>
              <a:gd name="connsiteY53" fmla="*/ 2782832 h 4743809"/>
              <a:gd name="connsiteX54" fmla="*/ 2832855 w 4206653"/>
              <a:gd name="connsiteY54" fmla="*/ 2930924 h 4743809"/>
              <a:gd name="connsiteX55" fmla="*/ 2820111 w 4206653"/>
              <a:gd name="connsiteY55" fmla="*/ 3026344 h 4743809"/>
              <a:gd name="connsiteX56" fmla="*/ 2959241 w 4206653"/>
              <a:gd name="connsiteY56" fmla="*/ 3167976 h 4743809"/>
              <a:gd name="connsiteX57" fmla="*/ 3176083 w 4206653"/>
              <a:gd name="connsiteY57" fmla="*/ 3269358 h 4743809"/>
              <a:gd name="connsiteX58" fmla="*/ 3388239 w 4206653"/>
              <a:gd name="connsiteY58" fmla="*/ 3442290 h 4743809"/>
              <a:gd name="connsiteX59" fmla="*/ 3212014 w 4206653"/>
              <a:gd name="connsiteY59" fmla="*/ 3363782 h 4743809"/>
              <a:gd name="connsiteX60" fmla="*/ 3004633 w 4206653"/>
              <a:gd name="connsiteY60" fmla="*/ 3276814 h 4743809"/>
              <a:gd name="connsiteX61" fmla="*/ 2771676 w 4206653"/>
              <a:gd name="connsiteY61" fmla="*/ 3166987 h 4743809"/>
              <a:gd name="connsiteX62" fmla="*/ 2638873 w 4206653"/>
              <a:gd name="connsiteY62" fmla="*/ 3097908 h 4743809"/>
              <a:gd name="connsiteX63" fmla="*/ 2570293 w 4206653"/>
              <a:gd name="connsiteY63" fmla="*/ 3109338 h 4743809"/>
              <a:gd name="connsiteX64" fmla="*/ 2525557 w 4206653"/>
              <a:gd name="connsiteY64" fmla="*/ 3326508 h 4743809"/>
              <a:gd name="connsiteX65" fmla="*/ 2584349 w 4206653"/>
              <a:gd name="connsiteY65" fmla="*/ 3577470 h 4743809"/>
              <a:gd name="connsiteX66" fmla="*/ 2663703 w 4206653"/>
              <a:gd name="connsiteY66" fmla="*/ 3996904 h 4743809"/>
              <a:gd name="connsiteX67" fmla="*/ 2633113 w 4206653"/>
              <a:gd name="connsiteY67" fmla="*/ 4192703 h 4743809"/>
              <a:gd name="connsiteX68" fmla="*/ 2539703 w 4206653"/>
              <a:gd name="connsiteY68" fmla="*/ 4455574 h 4743809"/>
              <a:gd name="connsiteX69" fmla="*/ 2595212 w 4206653"/>
              <a:gd name="connsiteY69" fmla="*/ 3945217 h 4743809"/>
              <a:gd name="connsiteX70" fmla="*/ 2481240 w 4206653"/>
              <a:gd name="connsiteY70" fmla="*/ 3566538 h 4743809"/>
              <a:gd name="connsiteX71" fmla="*/ 2307403 w 4206653"/>
              <a:gd name="connsiteY71" fmla="*/ 3166488 h 4743809"/>
              <a:gd name="connsiteX72" fmla="*/ 2261683 w 4206653"/>
              <a:gd name="connsiteY72" fmla="*/ 3063618 h 4743809"/>
              <a:gd name="connsiteX73" fmla="*/ 2078803 w 4206653"/>
              <a:gd name="connsiteY73" fmla="*/ 2949318 h 4743809"/>
              <a:gd name="connsiteX74" fmla="*/ 1824299 w 4206653"/>
              <a:gd name="connsiteY74" fmla="*/ 3002494 h 4743809"/>
              <a:gd name="connsiteX75" fmla="*/ 1412162 w 4206653"/>
              <a:gd name="connsiteY75" fmla="*/ 3235573 h 4743809"/>
              <a:gd name="connsiteX76" fmla="*/ 1381573 w 4206653"/>
              <a:gd name="connsiteY76" fmla="*/ 3680838 h 4743809"/>
              <a:gd name="connsiteX77" fmla="*/ 1340867 w 4206653"/>
              <a:gd name="connsiteY77" fmla="*/ 3980504 h 4743809"/>
              <a:gd name="connsiteX78" fmla="*/ 1197619 w 4206653"/>
              <a:gd name="connsiteY78" fmla="*/ 4738831 h 4743809"/>
              <a:gd name="connsiteX79" fmla="*/ 1198693 w 4206653"/>
              <a:gd name="connsiteY79" fmla="*/ 4298058 h 4743809"/>
              <a:gd name="connsiteX80" fmla="*/ 1242772 w 4206653"/>
              <a:gd name="connsiteY80" fmla="*/ 4080888 h 4743809"/>
              <a:gd name="connsiteX81" fmla="*/ 1198693 w 4206653"/>
              <a:gd name="connsiteY81" fmla="*/ 3909438 h 4743809"/>
              <a:gd name="connsiteX82" fmla="*/ 970093 w 4206653"/>
              <a:gd name="connsiteY82" fmla="*/ 3989448 h 4743809"/>
              <a:gd name="connsiteX83" fmla="*/ 670526 w 4206653"/>
              <a:gd name="connsiteY83" fmla="*/ 4199156 h 4743809"/>
              <a:gd name="connsiteX84" fmla="*/ 741493 w 4206653"/>
              <a:gd name="connsiteY84" fmla="*/ 3955158 h 4743809"/>
              <a:gd name="connsiteX85" fmla="*/ 1130113 w 4206653"/>
              <a:gd name="connsiteY85" fmla="*/ 3795138 h 4743809"/>
              <a:gd name="connsiteX86" fmla="*/ 1278703 w 4206653"/>
              <a:gd name="connsiteY86" fmla="*/ 3726558 h 4743809"/>
              <a:gd name="connsiteX87" fmla="*/ 1269661 w 4206653"/>
              <a:gd name="connsiteY87" fmla="*/ 3390117 h 4743809"/>
              <a:gd name="connsiteX88" fmla="*/ 1309620 w 4206653"/>
              <a:gd name="connsiteY88" fmla="*/ 3169963 h 4743809"/>
              <a:gd name="connsiteX89" fmla="*/ 1393003 w 4206653"/>
              <a:gd name="connsiteY89" fmla="*/ 3052188 h 4743809"/>
              <a:gd name="connsiteX90" fmla="*/ 1080693 w 4206653"/>
              <a:gd name="connsiteY90" fmla="*/ 2984604 h 4743809"/>
              <a:gd name="connsiteX91" fmla="*/ 663453 w 4206653"/>
              <a:gd name="connsiteY91" fmla="*/ 3023360 h 4743809"/>
              <a:gd name="connsiteX92" fmla="*/ 235111 w 4206653"/>
              <a:gd name="connsiteY92" fmla="*/ 3217172 h 4743809"/>
              <a:gd name="connsiteX93" fmla="*/ 421453 w 4206653"/>
              <a:gd name="connsiteY93" fmla="*/ 3029328 h 4743809"/>
              <a:gd name="connsiteX94" fmla="*/ 627193 w 4206653"/>
              <a:gd name="connsiteY94" fmla="*/ 2926458 h 4743809"/>
              <a:gd name="connsiteX95" fmla="*/ 854480 w 4206653"/>
              <a:gd name="connsiteY95" fmla="*/ 2889178 h 4743809"/>
              <a:gd name="connsiteX96" fmla="*/ 1149272 w 4206653"/>
              <a:gd name="connsiteY96" fmla="*/ 2889676 h 4743809"/>
              <a:gd name="connsiteX97" fmla="*/ 1531894 w 4206653"/>
              <a:gd name="connsiteY97" fmla="*/ 2917507 h 4743809"/>
              <a:gd name="connsiteX98" fmla="*/ 1860559 w 4206653"/>
              <a:gd name="connsiteY98" fmla="*/ 2766431 h 4743809"/>
              <a:gd name="connsiteX99" fmla="*/ 1701613 w 4206653"/>
              <a:gd name="connsiteY99" fmla="*/ 2263518 h 4743809"/>
              <a:gd name="connsiteX100" fmla="*/ 1690183 w 4206653"/>
              <a:gd name="connsiteY100" fmla="*/ 1966338 h 4743809"/>
              <a:gd name="connsiteX101" fmla="*/ 1381991 w 4206653"/>
              <a:gd name="connsiteY101" fmla="*/ 1841604 h 4743809"/>
              <a:gd name="connsiteX102" fmla="*/ 1095823 w 4206653"/>
              <a:gd name="connsiteY102" fmla="*/ 1714878 h 4743809"/>
              <a:gd name="connsiteX103" fmla="*/ 746507 w 4206653"/>
              <a:gd name="connsiteY103" fmla="*/ 1626415 h 4743809"/>
              <a:gd name="connsiteX104" fmla="*/ 352873 w 4206653"/>
              <a:gd name="connsiteY104" fmla="*/ 1726308 h 4743809"/>
              <a:gd name="connsiteX105" fmla="*/ 113171 w 4206653"/>
              <a:gd name="connsiteY105" fmla="*/ 1763582 h 4743809"/>
              <a:gd name="connsiteX106" fmla="*/ 9973 w 4206653"/>
              <a:gd name="connsiteY106" fmla="*/ 1737738 h 4743809"/>
              <a:gd name="connsiteX107" fmla="*/ 348516 w 4206653"/>
              <a:gd name="connsiteY107" fmla="*/ 1643812 h 4743809"/>
              <a:gd name="connsiteX108" fmla="*/ 653097 w 4206653"/>
              <a:gd name="connsiteY108" fmla="*/ 1543920 h 4743809"/>
              <a:gd name="connsiteX109" fmla="*/ 1072963 w 4206653"/>
              <a:gd name="connsiteY109" fmla="*/ 1612008 h 4743809"/>
              <a:gd name="connsiteX110" fmla="*/ 1244413 w 4206653"/>
              <a:gd name="connsiteY110" fmla="*/ 1657728 h 4743809"/>
              <a:gd name="connsiteX111" fmla="*/ 1205766 w 4206653"/>
              <a:gd name="connsiteY111" fmla="*/ 1451988 h 4743809"/>
              <a:gd name="connsiteX112" fmla="*/ 1046313 w 4206653"/>
              <a:gd name="connsiteY112" fmla="*/ 815409 h 4743809"/>
              <a:gd name="connsiteX113" fmla="*/ 1221553 w 4206653"/>
              <a:gd name="connsiteY113" fmla="*/ 1211958 h 4743809"/>
              <a:gd name="connsiteX0" fmla="*/ 1221553 w 4206653"/>
              <a:gd name="connsiteY0" fmla="*/ 1211958 h 4743809"/>
              <a:gd name="connsiteX1" fmla="*/ 1343911 w 4206653"/>
              <a:gd name="connsiteY1" fmla="*/ 1559828 h 4743809"/>
              <a:gd name="connsiteX2" fmla="*/ 1553023 w 4206653"/>
              <a:gd name="connsiteY2" fmla="*/ 1657728 h 4743809"/>
              <a:gd name="connsiteX3" fmla="*/ 1907353 w 4206653"/>
              <a:gd name="connsiteY3" fmla="*/ 1680588 h 4743809"/>
              <a:gd name="connsiteX4" fmla="*/ 2021653 w 4206653"/>
              <a:gd name="connsiteY4" fmla="*/ 1543428 h 4743809"/>
              <a:gd name="connsiteX5" fmla="*/ 2124523 w 4206653"/>
              <a:gd name="connsiteY5" fmla="*/ 1291968 h 4743809"/>
              <a:gd name="connsiteX6" fmla="*/ 2124523 w 4206653"/>
              <a:gd name="connsiteY6" fmla="*/ 1120518 h 4743809"/>
              <a:gd name="connsiteX7" fmla="*/ 2068029 w 4206653"/>
              <a:gd name="connsiteY7" fmla="*/ 825325 h 4743809"/>
              <a:gd name="connsiteX8" fmla="*/ 2078803 w 4206653"/>
              <a:gd name="connsiteY8" fmla="*/ 777618 h 4743809"/>
              <a:gd name="connsiteX9" fmla="*/ 2170243 w 4206653"/>
              <a:gd name="connsiteY9" fmla="*/ 1086228 h 4743809"/>
              <a:gd name="connsiteX10" fmla="*/ 2215963 w 4206653"/>
              <a:gd name="connsiteY10" fmla="*/ 1269108 h 4743809"/>
              <a:gd name="connsiteX11" fmla="*/ 2284543 w 4206653"/>
              <a:gd name="connsiteY11" fmla="*/ 1303398 h 4743809"/>
              <a:gd name="connsiteX12" fmla="*/ 2330263 w 4206653"/>
              <a:gd name="connsiteY12" fmla="*/ 1166238 h 4743809"/>
              <a:gd name="connsiteX13" fmla="*/ 2467423 w 4206653"/>
              <a:gd name="connsiteY13" fmla="*/ 880488 h 4743809"/>
              <a:gd name="connsiteX14" fmla="*/ 2558863 w 4206653"/>
              <a:gd name="connsiteY14" fmla="*/ 640458 h 4743809"/>
              <a:gd name="connsiteX15" fmla="*/ 2616013 w 4206653"/>
              <a:gd name="connsiteY15" fmla="*/ 537588 h 4743809"/>
              <a:gd name="connsiteX16" fmla="*/ 2558863 w 4206653"/>
              <a:gd name="connsiteY16" fmla="*/ 789048 h 4743809"/>
              <a:gd name="connsiteX17" fmla="*/ 2444563 w 4206653"/>
              <a:gd name="connsiteY17" fmla="*/ 1097658 h 4743809"/>
              <a:gd name="connsiteX18" fmla="*/ 2375983 w 4206653"/>
              <a:gd name="connsiteY18" fmla="*/ 1406268 h 4743809"/>
              <a:gd name="connsiteX19" fmla="*/ 2558863 w 4206653"/>
              <a:gd name="connsiteY19" fmla="*/ 1577718 h 4743809"/>
              <a:gd name="connsiteX20" fmla="*/ 2878903 w 4206653"/>
              <a:gd name="connsiteY20" fmla="*/ 1657728 h 4743809"/>
              <a:gd name="connsiteX21" fmla="*/ 3187513 w 4206653"/>
              <a:gd name="connsiteY21" fmla="*/ 1657728 h 4743809"/>
              <a:gd name="connsiteX22" fmla="*/ 3370393 w 4206653"/>
              <a:gd name="connsiteY22" fmla="*/ 1566288 h 4743809"/>
              <a:gd name="connsiteX23" fmla="*/ 3488066 w 4206653"/>
              <a:gd name="connsiteY23" fmla="*/ 1246753 h 4743809"/>
              <a:gd name="connsiteX24" fmla="*/ 3495138 w 4206653"/>
              <a:gd name="connsiteY24" fmla="*/ 1115548 h 4743809"/>
              <a:gd name="connsiteX25" fmla="*/ 3493650 w 4206653"/>
              <a:gd name="connsiteY25" fmla="*/ 1063976 h 4743809"/>
              <a:gd name="connsiteX26" fmla="*/ 3450403 w 4206653"/>
              <a:gd name="connsiteY26" fmla="*/ 777618 h 4743809"/>
              <a:gd name="connsiteX27" fmla="*/ 3119893 w 4206653"/>
              <a:gd name="connsiteY27" fmla="*/ 321571 h 4743809"/>
              <a:gd name="connsiteX28" fmla="*/ 3497351 w 4206653"/>
              <a:gd name="connsiteY28" fmla="*/ 674883 h 4743809"/>
              <a:gd name="connsiteX29" fmla="*/ 3759013 w 4206653"/>
              <a:gd name="connsiteY29" fmla="*/ 571878 h 4743809"/>
              <a:gd name="connsiteX30" fmla="*/ 3999043 w 4206653"/>
              <a:gd name="connsiteY30" fmla="*/ 91818 h 4743809"/>
              <a:gd name="connsiteX31" fmla="*/ 4033333 w 4206653"/>
              <a:gd name="connsiteY31" fmla="*/ 11808 h 4743809"/>
              <a:gd name="connsiteX32" fmla="*/ 3984569 w 4206653"/>
              <a:gd name="connsiteY32" fmla="*/ 247366 h 4743809"/>
              <a:gd name="connsiteX33" fmla="*/ 3812791 w 4206653"/>
              <a:gd name="connsiteY33" fmla="*/ 647417 h 4743809"/>
              <a:gd name="connsiteX34" fmla="*/ 3592906 w 4206653"/>
              <a:gd name="connsiteY34" fmla="*/ 811408 h 4743809"/>
              <a:gd name="connsiteX35" fmla="*/ 3604425 w 4206653"/>
              <a:gd name="connsiteY35" fmla="*/ 999253 h 4743809"/>
              <a:gd name="connsiteX36" fmla="*/ 3872985 w 4206653"/>
              <a:gd name="connsiteY36" fmla="*/ 881976 h 4743809"/>
              <a:gd name="connsiteX37" fmla="*/ 4200754 w 4206653"/>
              <a:gd name="connsiteY37" fmla="*/ 774136 h 4743809"/>
              <a:gd name="connsiteX38" fmla="*/ 4064251 w 4206653"/>
              <a:gd name="connsiteY38" fmla="*/ 847195 h 4743809"/>
              <a:gd name="connsiteX39" fmla="*/ 3818880 w 4206653"/>
              <a:gd name="connsiteY39" fmla="*/ 991305 h 4743809"/>
              <a:gd name="connsiteX40" fmla="*/ 3658531 w 4206653"/>
              <a:gd name="connsiteY40" fmla="*/ 1093178 h 4743809"/>
              <a:gd name="connsiteX41" fmla="*/ 3622838 w 4206653"/>
              <a:gd name="connsiteY41" fmla="*/ 1221401 h 4743809"/>
              <a:gd name="connsiteX42" fmla="*/ 3577446 w 4206653"/>
              <a:gd name="connsiteY42" fmla="*/ 1500691 h 4743809"/>
              <a:gd name="connsiteX43" fmla="*/ 3461833 w 4206653"/>
              <a:gd name="connsiteY43" fmla="*/ 1726308 h 4743809"/>
              <a:gd name="connsiteX44" fmla="*/ 3278953 w 4206653"/>
              <a:gd name="connsiteY44" fmla="*/ 2034918 h 4743809"/>
              <a:gd name="connsiteX45" fmla="*/ 3233233 w 4206653"/>
              <a:gd name="connsiteY45" fmla="*/ 2309238 h 4743809"/>
              <a:gd name="connsiteX46" fmla="*/ 3404683 w 4206653"/>
              <a:gd name="connsiteY46" fmla="*/ 2457828 h 4743809"/>
              <a:gd name="connsiteX47" fmla="*/ 3759013 w 4206653"/>
              <a:gd name="connsiteY47" fmla="*/ 2663568 h 4743809"/>
              <a:gd name="connsiteX48" fmla="*/ 4079053 w 4206653"/>
              <a:gd name="connsiteY48" fmla="*/ 2777868 h 4743809"/>
              <a:gd name="connsiteX49" fmla="*/ 4079053 w 4206653"/>
              <a:gd name="connsiteY49" fmla="*/ 2880738 h 4743809"/>
              <a:gd name="connsiteX50" fmla="*/ 3770443 w 4206653"/>
              <a:gd name="connsiteY50" fmla="*/ 2869308 h 4743809"/>
              <a:gd name="connsiteX51" fmla="*/ 3404683 w 4206653"/>
              <a:gd name="connsiteY51" fmla="*/ 2732148 h 4743809"/>
              <a:gd name="connsiteX52" fmla="*/ 3084643 w 4206653"/>
              <a:gd name="connsiteY52" fmla="*/ 2663568 h 4743809"/>
              <a:gd name="connsiteX53" fmla="*/ 2995919 w 4206653"/>
              <a:gd name="connsiteY53" fmla="*/ 2782832 h 4743809"/>
              <a:gd name="connsiteX54" fmla="*/ 2832855 w 4206653"/>
              <a:gd name="connsiteY54" fmla="*/ 2930924 h 4743809"/>
              <a:gd name="connsiteX55" fmla="*/ 2820111 w 4206653"/>
              <a:gd name="connsiteY55" fmla="*/ 3026344 h 4743809"/>
              <a:gd name="connsiteX56" fmla="*/ 2959241 w 4206653"/>
              <a:gd name="connsiteY56" fmla="*/ 3167976 h 4743809"/>
              <a:gd name="connsiteX57" fmla="*/ 3176083 w 4206653"/>
              <a:gd name="connsiteY57" fmla="*/ 3269358 h 4743809"/>
              <a:gd name="connsiteX58" fmla="*/ 3388239 w 4206653"/>
              <a:gd name="connsiteY58" fmla="*/ 3442290 h 4743809"/>
              <a:gd name="connsiteX59" fmla="*/ 3212014 w 4206653"/>
              <a:gd name="connsiteY59" fmla="*/ 3363782 h 4743809"/>
              <a:gd name="connsiteX60" fmla="*/ 3004633 w 4206653"/>
              <a:gd name="connsiteY60" fmla="*/ 3276814 h 4743809"/>
              <a:gd name="connsiteX61" fmla="*/ 2771676 w 4206653"/>
              <a:gd name="connsiteY61" fmla="*/ 3166987 h 4743809"/>
              <a:gd name="connsiteX62" fmla="*/ 2638873 w 4206653"/>
              <a:gd name="connsiteY62" fmla="*/ 3097908 h 4743809"/>
              <a:gd name="connsiteX63" fmla="*/ 2570293 w 4206653"/>
              <a:gd name="connsiteY63" fmla="*/ 3109338 h 4743809"/>
              <a:gd name="connsiteX64" fmla="*/ 2525557 w 4206653"/>
              <a:gd name="connsiteY64" fmla="*/ 3326508 h 4743809"/>
              <a:gd name="connsiteX65" fmla="*/ 2584349 w 4206653"/>
              <a:gd name="connsiteY65" fmla="*/ 3577470 h 4743809"/>
              <a:gd name="connsiteX66" fmla="*/ 2663703 w 4206653"/>
              <a:gd name="connsiteY66" fmla="*/ 3996904 h 4743809"/>
              <a:gd name="connsiteX67" fmla="*/ 2633113 w 4206653"/>
              <a:gd name="connsiteY67" fmla="*/ 4192703 h 4743809"/>
              <a:gd name="connsiteX68" fmla="*/ 2539703 w 4206653"/>
              <a:gd name="connsiteY68" fmla="*/ 4455574 h 4743809"/>
              <a:gd name="connsiteX69" fmla="*/ 2595212 w 4206653"/>
              <a:gd name="connsiteY69" fmla="*/ 3945217 h 4743809"/>
              <a:gd name="connsiteX70" fmla="*/ 2481240 w 4206653"/>
              <a:gd name="connsiteY70" fmla="*/ 3566538 h 4743809"/>
              <a:gd name="connsiteX71" fmla="*/ 2307403 w 4206653"/>
              <a:gd name="connsiteY71" fmla="*/ 3166488 h 4743809"/>
              <a:gd name="connsiteX72" fmla="*/ 2261683 w 4206653"/>
              <a:gd name="connsiteY72" fmla="*/ 3063618 h 4743809"/>
              <a:gd name="connsiteX73" fmla="*/ 2078803 w 4206653"/>
              <a:gd name="connsiteY73" fmla="*/ 2949318 h 4743809"/>
              <a:gd name="connsiteX74" fmla="*/ 1824299 w 4206653"/>
              <a:gd name="connsiteY74" fmla="*/ 3002494 h 4743809"/>
              <a:gd name="connsiteX75" fmla="*/ 1412162 w 4206653"/>
              <a:gd name="connsiteY75" fmla="*/ 3235573 h 4743809"/>
              <a:gd name="connsiteX76" fmla="*/ 1381573 w 4206653"/>
              <a:gd name="connsiteY76" fmla="*/ 3680838 h 4743809"/>
              <a:gd name="connsiteX77" fmla="*/ 1340867 w 4206653"/>
              <a:gd name="connsiteY77" fmla="*/ 3980504 h 4743809"/>
              <a:gd name="connsiteX78" fmla="*/ 1197619 w 4206653"/>
              <a:gd name="connsiteY78" fmla="*/ 4738831 h 4743809"/>
              <a:gd name="connsiteX79" fmla="*/ 1198693 w 4206653"/>
              <a:gd name="connsiteY79" fmla="*/ 4298058 h 4743809"/>
              <a:gd name="connsiteX80" fmla="*/ 1242772 w 4206653"/>
              <a:gd name="connsiteY80" fmla="*/ 4080888 h 4743809"/>
              <a:gd name="connsiteX81" fmla="*/ 1198693 w 4206653"/>
              <a:gd name="connsiteY81" fmla="*/ 3909438 h 4743809"/>
              <a:gd name="connsiteX82" fmla="*/ 970093 w 4206653"/>
              <a:gd name="connsiteY82" fmla="*/ 3989448 h 4743809"/>
              <a:gd name="connsiteX83" fmla="*/ 670526 w 4206653"/>
              <a:gd name="connsiteY83" fmla="*/ 4199156 h 4743809"/>
              <a:gd name="connsiteX84" fmla="*/ 785900 w 4206653"/>
              <a:gd name="connsiteY84" fmla="*/ 4017771 h 4743809"/>
              <a:gd name="connsiteX85" fmla="*/ 1130113 w 4206653"/>
              <a:gd name="connsiteY85" fmla="*/ 3795138 h 4743809"/>
              <a:gd name="connsiteX86" fmla="*/ 1278703 w 4206653"/>
              <a:gd name="connsiteY86" fmla="*/ 3726558 h 4743809"/>
              <a:gd name="connsiteX87" fmla="*/ 1269661 w 4206653"/>
              <a:gd name="connsiteY87" fmla="*/ 3390117 h 4743809"/>
              <a:gd name="connsiteX88" fmla="*/ 1309620 w 4206653"/>
              <a:gd name="connsiteY88" fmla="*/ 3169963 h 4743809"/>
              <a:gd name="connsiteX89" fmla="*/ 1393003 w 4206653"/>
              <a:gd name="connsiteY89" fmla="*/ 3052188 h 4743809"/>
              <a:gd name="connsiteX90" fmla="*/ 1080693 w 4206653"/>
              <a:gd name="connsiteY90" fmla="*/ 2984604 h 4743809"/>
              <a:gd name="connsiteX91" fmla="*/ 663453 w 4206653"/>
              <a:gd name="connsiteY91" fmla="*/ 3023360 h 4743809"/>
              <a:gd name="connsiteX92" fmla="*/ 235111 w 4206653"/>
              <a:gd name="connsiteY92" fmla="*/ 3217172 h 4743809"/>
              <a:gd name="connsiteX93" fmla="*/ 421453 w 4206653"/>
              <a:gd name="connsiteY93" fmla="*/ 3029328 h 4743809"/>
              <a:gd name="connsiteX94" fmla="*/ 627193 w 4206653"/>
              <a:gd name="connsiteY94" fmla="*/ 2926458 h 4743809"/>
              <a:gd name="connsiteX95" fmla="*/ 854480 w 4206653"/>
              <a:gd name="connsiteY95" fmla="*/ 2889178 h 4743809"/>
              <a:gd name="connsiteX96" fmla="*/ 1149272 w 4206653"/>
              <a:gd name="connsiteY96" fmla="*/ 2889676 h 4743809"/>
              <a:gd name="connsiteX97" fmla="*/ 1531894 w 4206653"/>
              <a:gd name="connsiteY97" fmla="*/ 2917507 h 4743809"/>
              <a:gd name="connsiteX98" fmla="*/ 1860559 w 4206653"/>
              <a:gd name="connsiteY98" fmla="*/ 2766431 h 4743809"/>
              <a:gd name="connsiteX99" fmla="*/ 1701613 w 4206653"/>
              <a:gd name="connsiteY99" fmla="*/ 2263518 h 4743809"/>
              <a:gd name="connsiteX100" fmla="*/ 1690183 w 4206653"/>
              <a:gd name="connsiteY100" fmla="*/ 1966338 h 4743809"/>
              <a:gd name="connsiteX101" fmla="*/ 1381991 w 4206653"/>
              <a:gd name="connsiteY101" fmla="*/ 1841604 h 4743809"/>
              <a:gd name="connsiteX102" fmla="*/ 1095823 w 4206653"/>
              <a:gd name="connsiteY102" fmla="*/ 1714878 h 4743809"/>
              <a:gd name="connsiteX103" fmla="*/ 746507 w 4206653"/>
              <a:gd name="connsiteY103" fmla="*/ 1626415 h 4743809"/>
              <a:gd name="connsiteX104" fmla="*/ 352873 w 4206653"/>
              <a:gd name="connsiteY104" fmla="*/ 1726308 h 4743809"/>
              <a:gd name="connsiteX105" fmla="*/ 113171 w 4206653"/>
              <a:gd name="connsiteY105" fmla="*/ 1763582 h 4743809"/>
              <a:gd name="connsiteX106" fmla="*/ 9973 w 4206653"/>
              <a:gd name="connsiteY106" fmla="*/ 1737738 h 4743809"/>
              <a:gd name="connsiteX107" fmla="*/ 348516 w 4206653"/>
              <a:gd name="connsiteY107" fmla="*/ 1643812 h 4743809"/>
              <a:gd name="connsiteX108" fmla="*/ 653097 w 4206653"/>
              <a:gd name="connsiteY108" fmla="*/ 1543920 h 4743809"/>
              <a:gd name="connsiteX109" fmla="*/ 1072963 w 4206653"/>
              <a:gd name="connsiteY109" fmla="*/ 1612008 h 4743809"/>
              <a:gd name="connsiteX110" fmla="*/ 1244413 w 4206653"/>
              <a:gd name="connsiteY110" fmla="*/ 1657728 h 4743809"/>
              <a:gd name="connsiteX111" fmla="*/ 1205766 w 4206653"/>
              <a:gd name="connsiteY111" fmla="*/ 1451988 h 4743809"/>
              <a:gd name="connsiteX112" fmla="*/ 1046313 w 4206653"/>
              <a:gd name="connsiteY112" fmla="*/ 815409 h 4743809"/>
              <a:gd name="connsiteX113" fmla="*/ 1221553 w 4206653"/>
              <a:gd name="connsiteY113" fmla="*/ 1211958 h 4743809"/>
              <a:gd name="connsiteX0" fmla="*/ 1221553 w 4206653"/>
              <a:gd name="connsiteY0" fmla="*/ 1211958 h 4743809"/>
              <a:gd name="connsiteX1" fmla="*/ 1343911 w 4206653"/>
              <a:gd name="connsiteY1" fmla="*/ 1559828 h 4743809"/>
              <a:gd name="connsiteX2" fmla="*/ 1553023 w 4206653"/>
              <a:gd name="connsiteY2" fmla="*/ 1657728 h 4743809"/>
              <a:gd name="connsiteX3" fmla="*/ 1907353 w 4206653"/>
              <a:gd name="connsiteY3" fmla="*/ 1680588 h 4743809"/>
              <a:gd name="connsiteX4" fmla="*/ 2021653 w 4206653"/>
              <a:gd name="connsiteY4" fmla="*/ 1543428 h 4743809"/>
              <a:gd name="connsiteX5" fmla="*/ 2124523 w 4206653"/>
              <a:gd name="connsiteY5" fmla="*/ 1291968 h 4743809"/>
              <a:gd name="connsiteX6" fmla="*/ 2124523 w 4206653"/>
              <a:gd name="connsiteY6" fmla="*/ 1120518 h 4743809"/>
              <a:gd name="connsiteX7" fmla="*/ 2068029 w 4206653"/>
              <a:gd name="connsiteY7" fmla="*/ 825325 h 4743809"/>
              <a:gd name="connsiteX8" fmla="*/ 2078803 w 4206653"/>
              <a:gd name="connsiteY8" fmla="*/ 777618 h 4743809"/>
              <a:gd name="connsiteX9" fmla="*/ 2170243 w 4206653"/>
              <a:gd name="connsiteY9" fmla="*/ 1086228 h 4743809"/>
              <a:gd name="connsiteX10" fmla="*/ 2215963 w 4206653"/>
              <a:gd name="connsiteY10" fmla="*/ 1269108 h 4743809"/>
              <a:gd name="connsiteX11" fmla="*/ 2284543 w 4206653"/>
              <a:gd name="connsiteY11" fmla="*/ 1303398 h 4743809"/>
              <a:gd name="connsiteX12" fmla="*/ 2330263 w 4206653"/>
              <a:gd name="connsiteY12" fmla="*/ 1166238 h 4743809"/>
              <a:gd name="connsiteX13" fmla="*/ 2467423 w 4206653"/>
              <a:gd name="connsiteY13" fmla="*/ 880488 h 4743809"/>
              <a:gd name="connsiteX14" fmla="*/ 2558863 w 4206653"/>
              <a:gd name="connsiteY14" fmla="*/ 640458 h 4743809"/>
              <a:gd name="connsiteX15" fmla="*/ 2616013 w 4206653"/>
              <a:gd name="connsiteY15" fmla="*/ 537588 h 4743809"/>
              <a:gd name="connsiteX16" fmla="*/ 2558863 w 4206653"/>
              <a:gd name="connsiteY16" fmla="*/ 789048 h 4743809"/>
              <a:gd name="connsiteX17" fmla="*/ 2444563 w 4206653"/>
              <a:gd name="connsiteY17" fmla="*/ 1097658 h 4743809"/>
              <a:gd name="connsiteX18" fmla="*/ 2375983 w 4206653"/>
              <a:gd name="connsiteY18" fmla="*/ 1406268 h 4743809"/>
              <a:gd name="connsiteX19" fmla="*/ 2558863 w 4206653"/>
              <a:gd name="connsiteY19" fmla="*/ 1577718 h 4743809"/>
              <a:gd name="connsiteX20" fmla="*/ 2878903 w 4206653"/>
              <a:gd name="connsiteY20" fmla="*/ 1657728 h 4743809"/>
              <a:gd name="connsiteX21" fmla="*/ 3187513 w 4206653"/>
              <a:gd name="connsiteY21" fmla="*/ 1657728 h 4743809"/>
              <a:gd name="connsiteX22" fmla="*/ 3370393 w 4206653"/>
              <a:gd name="connsiteY22" fmla="*/ 1566288 h 4743809"/>
              <a:gd name="connsiteX23" fmla="*/ 3488066 w 4206653"/>
              <a:gd name="connsiteY23" fmla="*/ 1246753 h 4743809"/>
              <a:gd name="connsiteX24" fmla="*/ 3495138 w 4206653"/>
              <a:gd name="connsiteY24" fmla="*/ 1115548 h 4743809"/>
              <a:gd name="connsiteX25" fmla="*/ 3493650 w 4206653"/>
              <a:gd name="connsiteY25" fmla="*/ 1063976 h 4743809"/>
              <a:gd name="connsiteX26" fmla="*/ 3450403 w 4206653"/>
              <a:gd name="connsiteY26" fmla="*/ 777618 h 4743809"/>
              <a:gd name="connsiteX27" fmla="*/ 3119893 w 4206653"/>
              <a:gd name="connsiteY27" fmla="*/ 321571 h 4743809"/>
              <a:gd name="connsiteX28" fmla="*/ 3497351 w 4206653"/>
              <a:gd name="connsiteY28" fmla="*/ 674883 h 4743809"/>
              <a:gd name="connsiteX29" fmla="*/ 3759013 w 4206653"/>
              <a:gd name="connsiteY29" fmla="*/ 571878 h 4743809"/>
              <a:gd name="connsiteX30" fmla="*/ 3999043 w 4206653"/>
              <a:gd name="connsiteY30" fmla="*/ 91818 h 4743809"/>
              <a:gd name="connsiteX31" fmla="*/ 4033333 w 4206653"/>
              <a:gd name="connsiteY31" fmla="*/ 11808 h 4743809"/>
              <a:gd name="connsiteX32" fmla="*/ 3984569 w 4206653"/>
              <a:gd name="connsiteY32" fmla="*/ 247366 h 4743809"/>
              <a:gd name="connsiteX33" fmla="*/ 3812791 w 4206653"/>
              <a:gd name="connsiteY33" fmla="*/ 647417 h 4743809"/>
              <a:gd name="connsiteX34" fmla="*/ 3592906 w 4206653"/>
              <a:gd name="connsiteY34" fmla="*/ 811408 h 4743809"/>
              <a:gd name="connsiteX35" fmla="*/ 3604425 w 4206653"/>
              <a:gd name="connsiteY35" fmla="*/ 999253 h 4743809"/>
              <a:gd name="connsiteX36" fmla="*/ 3872985 w 4206653"/>
              <a:gd name="connsiteY36" fmla="*/ 881976 h 4743809"/>
              <a:gd name="connsiteX37" fmla="*/ 4200754 w 4206653"/>
              <a:gd name="connsiteY37" fmla="*/ 774136 h 4743809"/>
              <a:gd name="connsiteX38" fmla="*/ 4064251 w 4206653"/>
              <a:gd name="connsiteY38" fmla="*/ 847195 h 4743809"/>
              <a:gd name="connsiteX39" fmla="*/ 3818880 w 4206653"/>
              <a:gd name="connsiteY39" fmla="*/ 991305 h 4743809"/>
              <a:gd name="connsiteX40" fmla="*/ 3658531 w 4206653"/>
              <a:gd name="connsiteY40" fmla="*/ 1093178 h 4743809"/>
              <a:gd name="connsiteX41" fmla="*/ 3622838 w 4206653"/>
              <a:gd name="connsiteY41" fmla="*/ 1221401 h 4743809"/>
              <a:gd name="connsiteX42" fmla="*/ 3577446 w 4206653"/>
              <a:gd name="connsiteY42" fmla="*/ 1500691 h 4743809"/>
              <a:gd name="connsiteX43" fmla="*/ 3461833 w 4206653"/>
              <a:gd name="connsiteY43" fmla="*/ 1726308 h 4743809"/>
              <a:gd name="connsiteX44" fmla="*/ 3278953 w 4206653"/>
              <a:gd name="connsiteY44" fmla="*/ 2034918 h 4743809"/>
              <a:gd name="connsiteX45" fmla="*/ 3233233 w 4206653"/>
              <a:gd name="connsiteY45" fmla="*/ 2309238 h 4743809"/>
              <a:gd name="connsiteX46" fmla="*/ 3404683 w 4206653"/>
              <a:gd name="connsiteY46" fmla="*/ 2457828 h 4743809"/>
              <a:gd name="connsiteX47" fmla="*/ 3759013 w 4206653"/>
              <a:gd name="connsiteY47" fmla="*/ 2663568 h 4743809"/>
              <a:gd name="connsiteX48" fmla="*/ 4079053 w 4206653"/>
              <a:gd name="connsiteY48" fmla="*/ 2777868 h 4743809"/>
              <a:gd name="connsiteX49" fmla="*/ 4079053 w 4206653"/>
              <a:gd name="connsiteY49" fmla="*/ 2880738 h 4743809"/>
              <a:gd name="connsiteX50" fmla="*/ 3770443 w 4206653"/>
              <a:gd name="connsiteY50" fmla="*/ 2869308 h 4743809"/>
              <a:gd name="connsiteX51" fmla="*/ 3404683 w 4206653"/>
              <a:gd name="connsiteY51" fmla="*/ 2732148 h 4743809"/>
              <a:gd name="connsiteX52" fmla="*/ 3084643 w 4206653"/>
              <a:gd name="connsiteY52" fmla="*/ 2663568 h 4743809"/>
              <a:gd name="connsiteX53" fmla="*/ 2995919 w 4206653"/>
              <a:gd name="connsiteY53" fmla="*/ 2782832 h 4743809"/>
              <a:gd name="connsiteX54" fmla="*/ 2832855 w 4206653"/>
              <a:gd name="connsiteY54" fmla="*/ 2930924 h 4743809"/>
              <a:gd name="connsiteX55" fmla="*/ 2820111 w 4206653"/>
              <a:gd name="connsiteY55" fmla="*/ 3026344 h 4743809"/>
              <a:gd name="connsiteX56" fmla="*/ 2959241 w 4206653"/>
              <a:gd name="connsiteY56" fmla="*/ 3167976 h 4743809"/>
              <a:gd name="connsiteX57" fmla="*/ 3176083 w 4206653"/>
              <a:gd name="connsiteY57" fmla="*/ 3269358 h 4743809"/>
              <a:gd name="connsiteX58" fmla="*/ 3388239 w 4206653"/>
              <a:gd name="connsiteY58" fmla="*/ 3442290 h 4743809"/>
              <a:gd name="connsiteX59" fmla="*/ 3212014 w 4206653"/>
              <a:gd name="connsiteY59" fmla="*/ 3363782 h 4743809"/>
              <a:gd name="connsiteX60" fmla="*/ 3004633 w 4206653"/>
              <a:gd name="connsiteY60" fmla="*/ 3276814 h 4743809"/>
              <a:gd name="connsiteX61" fmla="*/ 2771676 w 4206653"/>
              <a:gd name="connsiteY61" fmla="*/ 3166987 h 4743809"/>
              <a:gd name="connsiteX62" fmla="*/ 2638873 w 4206653"/>
              <a:gd name="connsiteY62" fmla="*/ 3097908 h 4743809"/>
              <a:gd name="connsiteX63" fmla="*/ 2570293 w 4206653"/>
              <a:gd name="connsiteY63" fmla="*/ 3109338 h 4743809"/>
              <a:gd name="connsiteX64" fmla="*/ 2525557 w 4206653"/>
              <a:gd name="connsiteY64" fmla="*/ 3326508 h 4743809"/>
              <a:gd name="connsiteX65" fmla="*/ 2584349 w 4206653"/>
              <a:gd name="connsiteY65" fmla="*/ 3577470 h 4743809"/>
              <a:gd name="connsiteX66" fmla="*/ 2663703 w 4206653"/>
              <a:gd name="connsiteY66" fmla="*/ 3996904 h 4743809"/>
              <a:gd name="connsiteX67" fmla="*/ 2633113 w 4206653"/>
              <a:gd name="connsiteY67" fmla="*/ 4192703 h 4743809"/>
              <a:gd name="connsiteX68" fmla="*/ 2539703 w 4206653"/>
              <a:gd name="connsiteY68" fmla="*/ 4455574 h 4743809"/>
              <a:gd name="connsiteX69" fmla="*/ 2595212 w 4206653"/>
              <a:gd name="connsiteY69" fmla="*/ 3945217 h 4743809"/>
              <a:gd name="connsiteX70" fmla="*/ 2481240 w 4206653"/>
              <a:gd name="connsiteY70" fmla="*/ 3566538 h 4743809"/>
              <a:gd name="connsiteX71" fmla="*/ 2307403 w 4206653"/>
              <a:gd name="connsiteY71" fmla="*/ 3166488 h 4743809"/>
              <a:gd name="connsiteX72" fmla="*/ 2261683 w 4206653"/>
              <a:gd name="connsiteY72" fmla="*/ 3063618 h 4743809"/>
              <a:gd name="connsiteX73" fmla="*/ 2078803 w 4206653"/>
              <a:gd name="connsiteY73" fmla="*/ 2949318 h 4743809"/>
              <a:gd name="connsiteX74" fmla="*/ 1824299 w 4206653"/>
              <a:gd name="connsiteY74" fmla="*/ 3002494 h 4743809"/>
              <a:gd name="connsiteX75" fmla="*/ 1412162 w 4206653"/>
              <a:gd name="connsiteY75" fmla="*/ 3235573 h 4743809"/>
              <a:gd name="connsiteX76" fmla="*/ 1381573 w 4206653"/>
              <a:gd name="connsiteY76" fmla="*/ 3680838 h 4743809"/>
              <a:gd name="connsiteX77" fmla="*/ 1340867 w 4206653"/>
              <a:gd name="connsiteY77" fmla="*/ 3980504 h 4743809"/>
              <a:gd name="connsiteX78" fmla="*/ 1197619 w 4206653"/>
              <a:gd name="connsiteY78" fmla="*/ 4738831 h 4743809"/>
              <a:gd name="connsiteX79" fmla="*/ 1198693 w 4206653"/>
              <a:gd name="connsiteY79" fmla="*/ 4298058 h 4743809"/>
              <a:gd name="connsiteX80" fmla="*/ 1242772 w 4206653"/>
              <a:gd name="connsiteY80" fmla="*/ 4080888 h 4743809"/>
              <a:gd name="connsiteX81" fmla="*/ 1198693 w 4206653"/>
              <a:gd name="connsiteY81" fmla="*/ 3909438 h 4743809"/>
              <a:gd name="connsiteX82" fmla="*/ 970093 w 4206653"/>
              <a:gd name="connsiteY82" fmla="*/ 3989448 h 4743809"/>
              <a:gd name="connsiteX83" fmla="*/ 670526 w 4206653"/>
              <a:gd name="connsiteY83" fmla="*/ 4199156 h 4743809"/>
              <a:gd name="connsiteX84" fmla="*/ 785900 w 4206653"/>
              <a:gd name="connsiteY84" fmla="*/ 4017771 h 4743809"/>
              <a:gd name="connsiteX85" fmla="*/ 1130113 w 4206653"/>
              <a:gd name="connsiteY85" fmla="*/ 3817500 h 4743809"/>
              <a:gd name="connsiteX86" fmla="*/ 1278703 w 4206653"/>
              <a:gd name="connsiteY86" fmla="*/ 3726558 h 4743809"/>
              <a:gd name="connsiteX87" fmla="*/ 1269661 w 4206653"/>
              <a:gd name="connsiteY87" fmla="*/ 3390117 h 4743809"/>
              <a:gd name="connsiteX88" fmla="*/ 1309620 w 4206653"/>
              <a:gd name="connsiteY88" fmla="*/ 3169963 h 4743809"/>
              <a:gd name="connsiteX89" fmla="*/ 1393003 w 4206653"/>
              <a:gd name="connsiteY89" fmla="*/ 3052188 h 4743809"/>
              <a:gd name="connsiteX90" fmla="*/ 1080693 w 4206653"/>
              <a:gd name="connsiteY90" fmla="*/ 2984604 h 4743809"/>
              <a:gd name="connsiteX91" fmla="*/ 663453 w 4206653"/>
              <a:gd name="connsiteY91" fmla="*/ 3023360 h 4743809"/>
              <a:gd name="connsiteX92" fmla="*/ 235111 w 4206653"/>
              <a:gd name="connsiteY92" fmla="*/ 3217172 h 4743809"/>
              <a:gd name="connsiteX93" fmla="*/ 421453 w 4206653"/>
              <a:gd name="connsiteY93" fmla="*/ 3029328 h 4743809"/>
              <a:gd name="connsiteX94" fmla="*/ 627193 w 4206653"/>
              <a:gd name="connsiteY94" fmla="*/ 2926458 h 4743809"/>
              <a:gd name="connsiteX95" fmla="*/ 854480 w 4206653"/>
              <a:gd name="connsiteY95" fmla="*/ 2889178 h 4743809"/>
              <a:gd name="connsiteX96" fmla="*/ 1149272 w 4206653"/>
              <a:gd name="connsiteY96" fmla="*/ 2889676 h 4743809"/>
              <a:gd name="connsiteX97" fmla="*/ 1531894 w 4206653"/>
              <a:gd name="connsiteY97" fmla="*/ 2917507 h 4743809"/>
              <a:gd name="connsiteX98" fmla="*/ 1860559 w 4206653"/>
              <a:gd name="connsiteY98" fmla="*/ 2766431 h 4743809"/>
              <a:gd name="connsiteX99" fmla="*/ 1701613 w 4206653"/>
              <a:gd name="connsiteY99" fmla="*/ 2263518 h 4743809"/>
              <a:gd name="connsiteX100" fmla="*/ 1690183 w 4206653"/>
              <a:gd name="connsiteY100" fmla="*/ 1966338 h 4743809"/>
              <a:gd name="connsiteX101" fmla="*/ 1381991 w 4206653"/>
              <a:gd name="connsiteY101" fmla="*/ 1841604 h 4743809"/>
              <a:gd name="connsiteX102" fmla="*/ 1095823 w 4206653"/>
              <a:gd name="connsiteY102" fmla="*/ 1714878 h 4743809"/>
              <a:gd name="connsiteX103" fmla="*/ 746507 w 4206653"/>
              <a:gd name="connsiteY103" fmla="*/ 1626415 h 4743809"/>
              <a:gd name="connsiteX104" fmla="*/ 352873 w 4206653"/>
              <a:gd name="connsiteY104" fmla="*/ 1726308 h 4743809"/>
              <a:gd name="connsiteX105" fmla="*/ 113171 w 4206653"/>
              <a:gd name="connsiteY105" fmla="*/ 1763582 h 4743809"/>
              <a:gd name="connsiteX106" fmla="*/ 9973 w 4206653"/>
              <a:gd name="connsiteY106" fmla="*/ 1737738 h 4743809"/>
              <a:gd name="connsiteX107" fmla="*/ 348516 w 4206653"/>
              <a:gd name="connsiteY107" fmla="*/ 1643812 h 4743809"/>
              <a:gd name="connsiteX108" fmla="*/ 653097 w 4206653"/>
              <a:gd name="connsiteY108" fmla="*/ 1543920 h 4743809"/>
              <a:gd name="connsiteX109" fmla="*/ 1072963 w 4206653"/>
              <a:gd name="connsiteY109" fmla="*/ 1612008 h 4743809"/>
              <a:gd name="connsiteX110" fmla="*/ 1244413 w 4206653"/>
              <a:gd name="connsiteY110" fmla="*/ 1657728 h 4743809"/>
              <a:gd name="connsiteX111" fmla="*/ 1205766 w 4206653"/>
              <a:gd name="connsiteY111" fmla="*/ 1451988 h 4743809"/>
              <a:gd name="connsiteX112" fmla="*/ 1046313 w 4206653"/>
              <a:gd name="connsiteY112" fmla="*/ 815409 h 4743809"/>
              <a:gd name="connsiteX113" fmla="*/ 1221553 w 4206653"/>
              <a:gd name="connsiteY113" fmla="*/ 1211958 h 4743809"/>
              <a:gd name="connsiteX0" fmla="*/ 1221553 w 4206653"/>
              <a:gd name="connsiteY0" fmla="*/ 1211958 h 4743809"/>
              <a:gd name="connsiteX1" fmla="*/ 1343911 w 4206653"/>
              <a:gd name="connsiteY1" fmla="*/ 1559828 h 4743809"/>
              <a:gd name="connsiteX2" fmla="*/ 1553023 w 4206653"/>
              <a:gd name="connsiteY2" fmla="*/ 1657728 h 4743809"/>
              <a:gd name="connsiteX3" fmla="*/ 1907353 w 4206653"/>
              <a:gd name="connsiteY3" fmla="*/ 1680588 h 4743809"/>
              <a:gd name="connsiteX4" fmla="*/ 2021653 w 4206653"/>
              <a:gd name="connsiteY4" fmla="*/ 1543428 h 4743809"/>
              <a:gd name="connsiteX5" fmla="*/ 2124523 w 4206653"/>
              <a:gd name="connsiteY5" fmla="*/ 1291968 h 4743809"/>
              <a:gd name="connsiteX6" fmla="*/ 2124523 w 4206653"/>
              <a:gd name="connsiteY6" fmla="*/ 1120518 h 4743809"/>
              <a:gd name="connsiteX7" fmla="*/ 2068029 w 4206653"/>
              <a:gd name="connsiteY7" fmla="*/ 825325 h 4743809"/>
              <a:gd name="connsiteX8" fmla="*/ 2078803 w 4206653"/>
              <a:gd name="connsiteY8" fmla="*/ 777618 h 4743809"/>
              <a:gd name="connsiteX9" fmla="*/ 2170243 w 4206653"/>
              <a:gd name="connsiteY9" fmla="*/ 1086228 h 4743809"/>
              <a:gd name="connsiteX10" fmla="*/ 2215963 w 4206653"/>
              <a:gd name="connsiteY10" fmla="*/ 1269108 h 4743809"/>
              <a:gd name="connsiteX11" fmla="*/ 2284543 w 4206653"/>
              <a:gd name="connsiteY11" fmla="*/ 1303398 h 4743809"/>
              <a:gd name="connsiteX12" fmla="*/ 2330263 w 4206653"/>
              <a:gd name="connsiteY12" fmla="*/ 1166238 h 4743809"/>
              <a:gd name="connsiteX13" fmla="*/ 2467423 w 4206653"/>
              <a:gd name="connsiteY13" fmla="*/ 880488 h 4743809"/>
              <a:gd name="connsiteX14" fmla="*/ 2558863 w 4206653"/>
              <a:gd name="connsiteY14" fmla="*/ 640458 h 4743809"/>
              <a:gd name="connsiteX15" fmla="*/ 2616013 w 4206653"/>
              <a:gd name="connsiteY15" fmla="*/ 537588 h 4743809"/>
              <a:gd name="connsiteX16" fmla="*/ 2558863 w 4206653"/>
              <a:gd name="connsiteY16" fmla="*/ 789048 h 4743809"/>
              <a:gd name="connsiteX17" fmla="*/ 2444563 w 4206653"/>
              <a:gd name="connsiteY17" fmla="*/ 1097658 h 4743809"/>
              <a:gd name="connsiteX18" fmla="*/ 2375983 w 4206653"/>
              <a:gd name="connsiteY18" fmla="*/ 1406268 h 4743809"/>
              <a:gd name="connsiteX19" fmla="*/ 2558863 w 4206653"/>
              <a:gd name="connsiteY19" fmla="*/ 1577718 h 4743809"/>
              <a:gd name="connsiteX20" fmla="*/ 2878903 w 4206653"/>
              <a:gd name="connsiteY20" fmla="*/ 1657728 h 4743809"/>
              <a:gd name="connsiteX21" fmla="*/ 3187513 w 4206653"/>
              <a:gd name="connsiteY21" fmla="*/ 1657728 h 4743809"/>
              <a:gd name="connsiteX22" fmla="*/ 3370393 w 4206653"/>
              <a:gd name="connsiteY22" fmla="*/ 1566288 h 4743809"/>
              <a:gd name="connsiteX23" fmla="*/ 3488066 w 4206653"/>
              <a:gd name="connsiteY23" fmla="*/ 1246753 h 4743809"/>
              <a:gd name="connsiteX24" fmla="*/ 3495138 w 4206653"/>
              <a:gd name="connsiteY24" fmla="*/ 1115548 h 4743809"/>
              <a:gd name="connsiteX25" fmla="*/ 3493650 w 4206653"/>
              <a:gd name="connsiteY25" fmla="*/ 1063976 h 4743809"/>
              <a:gd name="connsiteX26" fmla="*/ 3450403 w 4206653"/>
              <a:gd name="connsiteY26" fmla="*/ 777618 h 4743809"/>
              <a:gd name="connsiteX27" fmla="*/ 3119893 w 4206653"/>
              <a:gd name="connsiteY27" fmla="*/ 321571 h 4743809"/>
              <a:gd name="connsiteX28" fmla="*/ 3497351 w 4206653"/>
              <a:gd name="connsiteY28" fmla="*/ 674883 h 4743809"/>
              <a:gd name="connsiteX29" fmla="*/ 3759013 w 4206653"/>
              <a:gd name="connsiteY29" fmla="*/ 571878 h 4743809"/>
              <a:gd name="connsiteX30" fmla="*/ 3999043 w 4206653"/>
              <a:gd name="connsiteY30" fmla="*/ 91818 h 4743809"/>
              <a:gd name="connsiteX31" fmla="*/ 4033333 w 4206653"/>
              <a:gd name="connsiteY31" fmla="*/ 11808 h 4743809"/>
              <a:gd name="connsiteX32" fmla="*/ 3984569 w 4206653"/>
              <a:gd name="connsiteY32" fmla="*/ 247366 h 4743809"/>
              <a:gd name="connsiteX33" fmla="*/ 3812791 w 4206653"/>
              <a:gd name="connsiteY33" fmla="*/ 647417 h 4743809"/>
              <a:gd name="connsiteX34" fmla="*/ 3592906 w 4206653"/>
              <a:gd name="connsiteY34" fmla="*/ 811408 h 4743809"/>
              <a:gd name="connsiteX35" fmla="*/ 3604425 w 4206653"/>
              <a:gd name="connsiteY35" fmla="*/ 999253 h 4743809"/>
              <a:gd name="connsiteX36" fmla="*/ 3872985 w 4206653"/>
              <a:gd name="connsiteY36" fmla="*/ 881976 h 4743809"/>
              <a:gd name="connsiteX37" fmla="*/ 4200754 w 4206653"/>
              <a:gd name="connsiteY37" fmla="*/ 774136 h 4743809"/>
              <a:gd name="connsiteX38" fmla="*/ 4064251 w 4206653"/>
              <a:gd name="connsiteY38" fmla="*/ 847195 h 4743809"/>
              <a:gd name="connsiteX39" fmla="*/ 3818880 w 4206653"/>
              <a:gd name="connsiteY39" fmla="*/ 991305 h 4743809"/>
              <a:gd name="connsiteX40" fmla="*/ 3658531 w 4206653"/>
              <a:gd name="connsiteY40" fmla="*/ 1093178 h 4743809"/>
              <a:gd name="connsiteX41" fmla="*/ 3622838 w 4206653"/>
              <a:gd name="connsiteY41" fmla="*/ 1221401 h 4743809"/>
              <a:gd name="connsiteX42" fmla="*/ 3577446 w 4206653"/>
              <a:gd name="connsiteY42" fmla="*/ 1500691 h 4743809"/>
              <a:gd name="connsiteX43" fmla="*/ 3461833 w 4206653"/>
              <a:gd name="connsiteY43" fmla="*/ 1726308 h 4743809"/>
              <a:gd name="connsiteX44" fmla="*/ 3278953 w 4206653"/>
              <a:gd name="connsiteY44" fmla="*/ 2034918 h 4743809"/>
              <a:gd name="connsiteX45" fmla="*/ 3233233 w 4206653"/>
              <a:gd name="connsiteY45" fmla="*/ 2309238 h 4743809"/>
              <a:gd name="connsiteX46" fmla="*/ 3404683 w 4206653"/>
              <a:gd name="connsiteY46" fmla="*/ 2457828 h 4743809"/>
              <a:gd name="connsiteX47" fmla="*/ 3759013 w 4206653"/>
              <a:gd name="connsiteY47" fmla="*/ 2663568 h 4743809"/>
              <a:gd name="connsiteX48" fmla="*/ 4079053 w 4206653"/>
              <a:gd name="connsiteY48" fmla="*/ 2777868 h 4743809"/>
              <a:gd name="connsiteX49" fmla="*/ 4079053 w 4206653"/>
              <a:gd name="connsiteY49" fmla="*/ 2880738 h 4743809"/>
              <a:gd name="connsiteX50" fmla="*/ 3770443 w 4206653"/>
              <a:gd name="connsiteY50" fmla="*/ 2869308 h 4743809"/>
              <a:gd name="connsiteX51" fmla="*/ 3404683 w 4206653"/>
              <a:gd name="connsiteY51" fmla="*/ 2732148 h 4743809"/>
              <a:gd name="connsiteX52" fmla="*/ 3084643 w 4206653"/>
              <a:gd name="connsiteY52" fmla="*/ 2663568 h 4743809"/>
              <a:gd name="connsiteX53" fmla="*/ 2995919 w 4206653"/>
              <a:gd name="connsiteY53" fmla="*/ 2782832 h 4743809"/>
              <a:gd name="connsiteX54" fmla="*/ 2832855 w 4206653"/>
              <a:gd name="connsiteY54" fmla="*/ 2930924 h 4743809"/>
              <a:gd name="connsiteX55" fmla="*/ 2820111 w 4206653"/>
              <a:gd name="connsiteY55" fmla="*/ 3026344 h 4743809"/>
              <a:gd name="connsiteX56" fmla="*/ 2959241 w 4206653"/>
              <a:gd name="connsiteY56" fmla="*/ 3167976 h 4743809"/>
              <a:gd name="connsiteX57" fmla="*/ 3176083 w 4206653"/>
              <a:gd name="connsiteY57" fmla="*/ 3269358 h 4743809"/>
              <a:gd name="connsiteX58" fmla="*/ 3388239 w 4206653"/>
              <a:gd name="connsiteY58" fmla="*/ 3442290 h 4743809"/>
              <a:gd name="connsiteX59" fmla="*/ 3212014 w 4206653"/>
              <a:gd name="connsiteY59" fmla="*/ 3363782 h 4743809"/>
              <a:gd name="connsiteX60" fmla="*/ 3004633 w 4206653"/>
              <a:gd name="connsiteY60" fmla="*/ 3276814 h 4743809"/>
              <a:gd name="connsiteX61" fmla="*/ 2771676 w 4206653"/>
              <a:gd name="connsiteY61" fmla="*/ 3166987 h 4743809"/>
              <a:gd name="connsiteX62" fmla="*/ 2638873 w 4206653"/>
              <a:gd name="connsiteY62" fmla="*/ 3097908 h 4743809"/>
              <a:gd name="connsiteX63" fmla="*/ 2570293 w 4206653"/>
              <a:gd name="connsiteY63" fmla="*/ 3109338 h 4743809"/>
              <a:gd name="connsiteX64" fmla="*/ 2525557 w 4206653"/>
              <a:gd name="connsiteY64" fmla="*/ 3326508 h 4743809"/>
              <a:gd name="connsiteX65" fmla="*/ 2584349 w 4206653"/>
              <a:gd name="connsiteY65" fmla="*/ 3577470 h 4743809"/>
              <a:gd name="connsiteX66" fmla="*/ 2663703 w 4206653"/>
              <a:gd name="connsiteY66" fmla="*/ 3996904 h 4743809"/>
              <a:gd name="connsiteX67" fmla="*/ 2633113 w 4206653"/>
              <a:gd name="connsiteY67" fmla="*/ 4192703 h 4743809"/>
              <a:gd name="connsiteX68" fmla="*/ 2539703 w 4206653"/>
              <a:gd name="connsiteY68" fmla="*/ 4455574 h 4743809"/>
              <a:gd name="connsiteX69" fmla="*/ 2595212 w 4206653"/>
              <a:gd name="connsiteY69" fmla="*/ 3945217 h 4743809"/>
              <a:gd name="connsiteX70" fmla="*/ 2481240 w 4206653"/>
              <a:gd name="connsiteY70" fmla="*/ 3566538 h 4743809"/>
              <a:gd name="connsiteX71" fmla="*/ 2307403 w 4206653"/>
              <a:gd name="connsiteY71" fmla="*/ 3166488 h 4743809"/>
              <a:gd name="connsiteX72" fmla="*/ 2261683 w 4206653"/>
              <a:gd name="connsiteY72" fmla="*/ 3063618 h 4743809"/>
              <a:gd name="connsiteX73" fmla="*/ 2078803 w 4206653"/>
              <a:gd name="connsiteY73" fmla="*/ 2949318 h 4743809"/>
              <a:gd name="connsiteX74" fmla="*/ 1824299 w 4206653"/>
              <a:gd name="connsiteY74" fmla="*/ 3002494 h 4743809"/>
              <a:gd name="connsiteX75" fmla="*/ 1412162 w 4206653"/>
              <a:gd name="connsiteY75" fmla="*/ 3235573 h 4743809"/>
              <a:gd name="connsiteX76" fmla="*/ 1381573 w 4206653"/>
              <a:gd name="connsiteY76" fmla="*/ 3680838 h 4743809"/>
              <a:gd name="connsiteX77" fmla="*/ 1340867 w 4206653"/>
              <a:gd name="connsiteY77" fmla="*/ 3980504 h 4743809"/>
              <a:gd name="connsiteX78" fmla="*/ 1197619 w 4206653"/>
              <a:gd name="connsiteY78" fmla="*/ 4738831 h 4743809"/>
              <a:gd name="connsiteX79" fmla="*/ 1198693 w 4206653"/>
              <a:gd name="connsiteY79" fmla="*/ 4298058 h 4743809"/>
              <a:gd name="connsiteX80" fmla="*/ 1242772 w 4206653"/>
              <a:gd name="connsiteY80" fmla="*/ 4080888 h 4743809"/>
              <a:gd name="connsiteX81" fmla="*/ 1198693 w 4206653"/>
              <a:gd name="connsiteY81" fmla="*/ 3909438 h 4743809"/>
              <a:gd name="connsiteX82" fmla="*/ 970093 w 4206653"/>
              <a:gd name="connsiteY82" fmla="*/ 3989448 h 4743809"/>
              <a:gd name="connsiteX83" fmla="*/ 555808 w 4206653"/>
              <a:gd name="connsiteY83" fmla="*/ 4355688 h 4743809"/>
              <a:gd name="connsiteX84" fmla="*/ 785900 w 4206653"/>
              <a:gd name="connsiteY84" fmla="*/ 4017771 h 4743809"/>
              <a:gd name="connsiteX85" fmla="*/ 1130113 w 4206653"/>
              <a:gd name="connsiteY85" fmla="*/ 3817500 h 4743809"/>
              <a:gd name="connsiteX86" fmla="*/ 1278703 w 4206653"/>
              <a:gd name="connsiteY86" fmla="*/ 3726558 h 4743809"/>
              <a:gd name="connsiteX87" fmla="*/ 1269661 w 4206653"/>
              <a:gd name="connsiteY87" fmla="*/ 3390117 h 4743809"/>
              <a:gd name="connsiteX88" fmla="*/ 1309620 w 4206653"/>
              <a:gd name="connsiteY88" fmla="*/ 3169963 h 4743809"/>
              <a:gd name="connsiteX89" fmla="*/ 1393003 w 4206653"/>
              <a:gd name="connsiteY89" fmla="*/ 3052188 h 4743809"/>
              <a:gd name="connsiteX90" fmla="*/ 1080693 w 4206653"/>
              <a:gd name="connsiteY90" fmla="*/ 2984604 h 4743809"/>
              <a:gd name="connsiteX91" fmla="*/ 663453 w 4206653"/>
              <a:gd name="connsiteY91" fmla="*/ 3023360 h 4743809"/>
              <a:gd name="connsiteX92" fmla="*/ 235111 w 4206653"/>
              <a:gd name="connsiteY92" fmla="*/ 3217172 h 4743809"/>
              <a:gd name="connsiteX93" fmla="*/ 421453 w 4206653"/>
              <a:gd name="connsiteY93" fmla="*/ 3029328 h 4743809"/>
              <a:gd name="connsiteX94" fmla="*/ 627193 w 4206653"/>
              <a:gd name="connsiteY94" fmla="*/ 2926458 h 4743809"/>
              <a:gd name="connsiteX95" fmla="*/ 854480 w 4206653"/>
              <a:gd name="connsiteY95" fmla="*/ 2889178 h 4743809"/>
              <a:gd name="connsiteX96" fmla="*/ 1149272 w 4206653"/>
              <a:gd name="connsiteY96" fmla="*/ 2889676 h 4743809"/>
              <a:gd name="connsiteX97" fmla="*/ 1531894 w 4206653"/>
              <a:gd name="connsiteY97" fmla="*/ 2917507 h 4743809"/>
              <a:gd name="connsiteX98" fmla="*/ 1860559 w 4206653"/>
              <a:gd name="connsiteY98" fmla="*/ 2766431 h 4743809"/>
              <a:gd name="connsiteX99" fmla="*/ 1701613 w 4206653"/>
              <a:gd name="connsiteY99" fmla="*/ 2263518 h 4743809"/>
              <a:gd name="connsiteX100" fmla="*/ 1690183 w 4206653"/>
              <a:gd name="connsiteY100" fmla="*/ 1966338 h 4743809"/>
              <a:gd name="connsiteX101" fmla="*/ 1381991 w 4206653"/>
              <a:gd name="connsiteY101" fmla="*/ 1841604 h 4743809"/>
              <a:gd name="connsiteX102" fmla="*/ 1095823 w 4206653"/>
              <a:gd name="connsiteY102" fmla="*/ 1714878 h 4743809"/>
              <a:gd name="connsiteX103" fmla="*/ 746507 w 4206653"/>
              <a:gd name="connsiteY103" fmla="*/ 1626415 h 4743809"/>
              <a:gd name="connsiteX104" fmla="*/ 352873 w 4206653"/>
              <a:gd name="connsiteY104" fmla="*/ 1726308 h 4743809"/>
              <a:gd name="connsiteX105" fmla="*/ 113171 w 4206653"/>
              <a:gd name="connsiteY105" fmla="*/ 1763582 h 4743809"/>
              <a:gd name="connsiteX106" fmla="*/ 9973 w 4206653"/>
              <a:gd name="connsiteY106" fmla="*/ 1737738 h 4743809"/>
              <a:gd name="connsiteX107" fmla="*/ 348516 w 4206653"/>
              <a:gd name="connsiteY107" fmla="*/ 1643812 h 4743809"/>
              <a:gd name="connsiteX108" fmla="*/ 653097 w 4206653"/>
              <a:gd name="connsiteY108" fmla="*/ 1543920 h 4743809"/>
              <a:gd name="connsiteX109" fmla="*/ 1072963 w 4206653"/>
              <a:gd name="connsiteY109" fmla="*/ 1612008 h 4743809"/>
              <a:gd name="connsiteX110" fmla="*/ 1244413 w 4206653"/>
              <a:gd name="connsiteY110" fmla="*/ 1657728 h 4743809"/>
              <a:gd name="connsiteX111" fmla="*/ 1205766 w 4206653"/>
              <a:gd name="connsiteY111" fmla="*/ 1451988 h 4743809"/>
              <a:gd name="connsiteX112" fmla="*/ 1046313 w 4206653"/>
              <a:gd name="connsiteY112" fmla="*/ 815409 h 4743809"/>
              <a:gd name="connsiteX113" fmla="*/ 1221553 w 4206653"/>
              <a:gd name="connsiteY113" fmla="*/ 1211958 h 4743809"/>
              <a:gd name="connsiteX0" fmla="*/ 1221553 w 4206653"/>
              <a:gd name="connsiteY0" fmla="*/ 1211958 h 4743809"/>
              <a:gd name="connsiteX1" fmla="*/ 1343911 w 4206653"/>
              <a:gd name="connsiteY1" fmla="*/ 1559828 h 4743809"/>
              <a:gd name="connsiteX2" fmla="*/ 1553023 w 4206653"/>
              <a:gd name="connsiteY2" fmla="*/ 1657728 h 4743809"/>
              <a:gd name="connsiteX3" fmla="*/ 1907353 w 4206653"/>
              <a:gd name="connsiteY3" fmla="*/ 1680588 h 4743809"/>
              <a:gd name="connsiteX4" fmla="*/ 2021653 w 4206653"/>
              <a:gd name="connsiteY4" fmla="*/ 1543428 h 4743809"/>
              <a:gd name="connsiteX5" fmla="*/ 2124523 w 4206653"/>
              <a:gd name="connsiteY5" fmla="*/ 1291968 h 4743809"/>
              <a:gd name="connsiteX6" fmla="*/ 2124523 w 4206653"/>
              <a:gd name="connsiteY6" fmla="*/ 1120518 h 4743809"/>
              <a:gd name="connsiteX7" fmla="*/ 2068029 w 4206653"/>
              <a:gd name="connsiteY7" fmla="*/ 825325 h 4743809"/>
              <a:gd name="connsiteX8" fmla="*/ 2078803 w 4206653"/>
              <a:gd name="connsiteY8" fmla="*/ 777618 h 4743809"/>
              <a:gd name="connsiteX9" fmla="*/ 2170243 w 4206653"/>
              <a:gd name="connsiteY9" fmla="*/ 1086228 h 4743809"/>
              <a:gd name="connsiteX10" fmla="*/ 2215963 w 4206653"/>
              <a:gd name="connsiteY10" fmla="*/ 1269108 h 4743809"/>
              <a:gd name="connsiteX11" fmla="*/ 2284543 w 4206653"/>
              <a:gd name="connsiteY11" fmla="*/ 1303398 h 4743809"/>
              <a:gd name="connsiteX12" fmla="*/ 2330263 w 4206653"/>
              <a:gd name="connsiteY12" fmla="*/ 1166238 h 4743809"/>
              <a:gd name="connsiteX13" fmla="*/ 2467423 w 4206653"/>
              <a:gd name="connsiteY13" fmla="*/ 880488 h 4743809"/>
              <a:gd name="connsiteX14" fmla="*/ 2558863 w 4206653"/>
              <a:gd name="connsiteY14" fmla="*/ 640458 h 4743809"/>
              <a:gd name="connsiteX15" fmla="*/ 2616013 w 4206653"/>
              <a:gd name="connsiteY15" fmla="*/ 537588 h 4743809"/>
              <a:gd name="connsiteX16" fmla="*/ 2558863 w 4206653"/>
              <a:gd name="connsiteY16" fmla="*/ 789048 h 4743809"/>
              <a:gd name="connsiteX17" fmla="*/ 2444563 w 4206653"/>
              <a:gd name="connsiteY17" fmla="*/ 1097658 h 4743809"/>
              <a:gd name="connsiteX18" fmla="*/ 2375983 w 4206653"/>
              <a:gd name="connsiteY18" fmla="*/ 1406268 h 4743809"/>
              <a:gd name="connsiteX19" fmla="*/ 2558863 w 4206653"/>
              <a:gd name="connsiteY19" fmla="*/ 1577718 h 4743809"/>
              <a:gd name="connsiteX20" fmla="*/ 2878903 w 4206653"/>
              <a:gd name="connsiteY20" fmla="*/ 1657728 h 4743809"/>
              <a:gd name="connsiteX21" fmla="*/ 3187513 w 4206653"/>
              <a:gd name="connsiteY21" fmla="*/ 1657728 h 4743809"/>
              <a:gd name="connsiteX22" fmla="*/ 3370393 w 4206653"/>
              <a:gd name="connsiteY22" fmla="*/ 1566288 h 4743809"/>
              <a:gd name="connsiteX23" fmla="*/ 3488066 w 4206653"/>
              <a:gd name="connsiteY23" fmla="*/ 1246753 h 4743809"/>
              <a:gd name="connsiteX24" fmla="*/ 3495138 w 4206653"/>
              <a:gd name="connsiteY24" fmla="*/ 1115548 h 4743809"/>
              <a:gd name="connsiteX25" fmla="*/ 3493650 w 4206653"/>
              <a:gd name="connsiteY25" fmla="*/ 1063976 h 4743809"/>
              <a:gd name="connsiteX26" fmla="*/ 3450403 w 4206653"/>
              <a:gd name="connsiteY26" fmla="*/ 777618 h 4743809"/>
              <a:gd name="connsiteX27" fmla="*/ 3119893 w 4206653"/>
              <a:gd name="connsiteY27" fmla="*/ 321571 h 4743809"/>
              <a:gd name="connsiteX28" fmla="*/ 3497351 w 4206653"/>
              <a:gd name="connsiteY28" fmla="*/ 674883 h 4743809"/>
              <a:gd name="connsiteX29" fmla="*/ 3759013 w 4206653"/>
              <a:gd name="connsiteY29" fmla="*/ 571878 h 4743809"/>
              <a:gd name="connsiteX30" fmla="*/ 3999043 w 4206653"/>
              <a:gd name="connsiteY30" fmla="*/ 91818 h 4743809"/>
              <a:gd name="connsiteX31" fmla="*/ 4033333 w 4206653"/>
              <a:gd name="connsiteY31" fmla="*/ 11808 h 4743809"/>
              <a:gd name="connsiteX32" fmla="*/ 3984569 w 4206653"/>
              <a:gd name="connsiteY32" fmla="*/ 247366 h 4743809"/>
              <a:gd name="connsiteX33" fmla="*/ 3812791 w 4206653"/>
              <a:gd name="connsiteY33" fmla="*/ 647417 h 4743809"/>
              <a:gd name="connsiteX34" fmla="*/ 3592906 w 4206653"/>
              <a:gd name="connsiteY34" fmla="*/ 811408 h 4743809"/>
              <a:gd name="connsiteX35" fmla="*/ 3604425 w 4206653"/>
              <a:gd name="connsiteY35" fmla="*/ 999253 h 4743809"/>
              <a:gd name="connsiteX36" fmla="*/ 3872985 w 4206653"/>
              <a:gd name="connsiteY36" fmla="*/ 881976 h 4743809"/>
              <a:gd name="connsiteX37" fmla="*/ 4200754 w 4206653"/>
              <a:gd name="connsiteY37" fmla="*/ 774136 h 4743809"/>
              <a:gd name="connsiteX38" fmla="*/ 4064251 w 4206653"/>
              <a:gd name="connsiteY38" fmla="*/ 847195 h 4743809"/>
              <a:gd name="connsiteX39" fmla="*/ 3818880 w 4206653"/>
              <a:gd name="connsiteY39" fmla="*/ 991305 h 4743809"/>
              <a:gd name="connsiteX40" fmla="*/ 3658531 w 4206653"/>
              <a:gd name="connsiteY40" fmla="*/ 1093178 h 4743809"/>
              <a:gd name="connsiteX41" fmla="*/ 3622838 w 4206653"/>
              <a:gd name="connsiteY41" fmla="*/ 1221401 h 4743809"/>
              <a:gd name="connsiteX42" fmla="*/ 3577446 w 4206653"/>
              <a:gd name="connsiteY42" fmla="*/ 1500691 h 4743809"/>
              <a:gd name="connsiteX43" fmla="*/ 3461833 w 4206653"/>
              <a:gd name="connsiteY43" fmla="*/ 1726308 h 4743809"/>
              <a:gd name="connsiteX44" fmla="*/ 3278953 w 4206653"/>
              <a:gd name="connsiteY44" fmla="*/ 2034918 h 4743809"/>
              <a:gd name="connsiteX45" fmla="*/ 3233233 w 4206653"/>
              <a:gd name="connsiteY45" fmla="*/ 2309238 h 4743809"/>
              <a:gd name="connsiteX46" fmla="*/ 3404683 w 4206653"/>
              <a:gd name="connsiteY46" fmla="*/ 2457828 h 4743809"/>
              <a:gd name="connsiteX47" fmla="*/ 3759013 w 4206653"/>
              <a:gd name="connsiteY47" fmla="*/ 2663568 h 4743809"/>
              <a:gd name="connsiteX48" fmla="*/ 4079053 w 4206653"/>
              <a:gd name="connsiteY48" fmla="*/ 2777868 h 4743809"/>
              <a:gd name="connsiteX49" fmla="*/ 4079053 w 4206653"/>
              <a:gd name="connsiteY49" fmla="*/ 2880738 h 4743809"/>
              <a:gd name="connsiteX50" fmla="*/ 3770443 w 4206653"/>
              <a:gd name="connsiteY50" fmla="*/ 2869308 h 4743809"/>
              <a:gd name="connsiteX51" fmla="*/ 3404683 w 4206653"/>
              <a:gd name="connsiteY51" fmla="*/ 2732148 h 4743809"/>
              <a:gd name="connsiteX52" fmla="*/ 3084643 w 4206653"/>
              <a:gd name="connsiteY52" fmla="*/ 2663568 h 4743809"/>
              <a:gd name="connsiteX53" fmla="*/ 2995919 w 4206653"/>
              <a:gd name="connsiteY53" fmla="*/ 2782832 h 4743809"/>
              <a:gd name="connsiteX54" fmla="*/ 2832855 w 4206653"/>
              <a:gd name="connsiteY54" fmla="*/ 2930924 h 4743809"/>
              <a:gd name="connsiteX55" fmla="*/ 2820111 w 4206653"/>
              <a:gd name="connsiteY55" fmla="*/ 3026344 h 4743809"/>
              <a:gd name="connsiteX56" fmla="*/ 2959241 w 4206653"/>
              <a:gd name="connsiteY56" fmla="*/ 3167976 h 4743809"/>
              <a:gd name="connsiteX57" fmla="*/ 3176083 w 4206653"/>
              <a:gd name="connsiteY57" fmla="*/ 3269358 h 4743809"/>
              <a:gd name="connsiteX58" fmla="*/ 3388239 w 4206653"/>
              <a:gd name="connsiteY58" fmla="*/ 3442290 h 4743809"/>
              <a:gd name="connsiteX59" fmla="*/ 3212014 w 4206653"/>
              <a:gd name="connsiteY59" fmla="*/ 3363782 h 4743809"/>
              <a:gd name="connsiteX60" fmla="*/ 3004633 w 4206653"/>
              <a:gd name="connsiteY60" fmla="*/ 3276814 h 4743809"/>
              <a:gd name="connsiteX61" fmla="*/ 2771676 w 4206653"/>
              <a:gd name="connsiteY61" fmla="*/ 3166987 h 4743809"/>
              <a:gd name="connsiteX62" fmla="*/ 2638873 w 4206653"/>
              <a:gd name="connsiteY62" fmla="*/ 3097908 h 4743809"/>
              <a:gd name="connsiteX63" fmla="*/ 2570293 w 4206653"/>
              <a:gd name="connsiteY63" fmla="*/ 3109338 h 4743809"/>
              <a:gd name="connsiteX64" fmla="*/ 2525557 w 4206653"/>
              <a:gd name="connsiteY64" fmla="*/ 3326508 h 4743809"/>
              <a:gd name="connsiteX65" fmla="*/ 2584349 w 4206653"/>
              <a:gd name="connsiteY65" fmla="*/ 3577470 h 4743809"/>
              <a:gd name="connsiteX66" fmla="*/ 2663703 w 4206653"/>
              <a:gd name="connsiteY66" fmla="*/ 3996904 h 4743809"/>
              <a:gd name="connsiteX67" fmla="*/ 2633113 w 4206653"/>
              <a:gd name="connsiteY67" fmla="*/ 4192703 h 4743809"/>
              <a:gd name="connsiteX68" fmla="*/ 2539703 w 4206653"/>
              <a:gd name="connsiteY68" fmla="*/ 4455574 h 4743809"/>
              <a:gd name="connsiteX69" fmla="*/ 2595212 w 4206653"/>
              <a:gd name="connsiteY69" fmla="*/ 3945217 h 4743809"/>
              <a:gd name="connsiteX70" fmla="*/ 2481240 w 4206653"/>
              <a:gd name="connsiteY70" fmla="*/ 3566538 h 4743809"/>
              <a:gd name="connsiteX71" fmla="*/ 2307403 w 4206653"/>
              <a:gd name="connsiteY71" fmla="*/ 3166488 h 4743809"/>
              <a:gd name="connsiteX72" fmla="*/ 2261683 w 4206653"/>
              <a:gd name="connsiteY72" fmla="*/ 3063618 h 4743809"/>
              <a:gd name="connsiteX73" fmla="*/ 2078803 w 4206653"/>
              <a:gd name="connsiteY73" fmla="*/ 2949318 h 4743809"/>
              <a:gd name="connsiteX74" fmla="*/ 1824299 w 4206653"/>
              <a:gd name="connsiteY74" fmla="*/ 3002494 h 4743809"/>
              <a:gd name="connsiteX75" fmla="*/ 1412162 w 4206653"/>
              <a:gd name="connsiteY75" fmla="*/ 3235573 h 4743809"/>
              <a:gd name="connsiteX76" fmla="*/ 1381573 w 4206653"/>
              <a:gd name="connsiteY76" fmla="*/ 3680838 h 4743809"/>
              <a:gd name="connsiteX77" fmla="*/ 1340867 w 4206653"/>
              <a:gd name="connsiteY77" fmla="*/ 3980504 h 4743809"/>
              <a:gd name="connsiteX78" fmla="*/ 1197619 w 4206653"/>
              <a:gd name="connsiteY78" fmla="*/ 4738831 h 4743809"/>
              <a:gd name="connsiteX79" fmla="*/ 1198693 w 4206653"/>
              <a:gd name="connsiteY79" fmla="*/ 4298058 h 4743809"/>
              <a:gd name="connsiteX80" fmla="*/ 1242772 w 4206653"/>
              <a:gd name="connsiteY80" fmla="*/ 4080888 h 4743809"/>
              <a:gd name="connsiteX81" fmla="*/ 1198693 w 4206653"/>
              <a:gd name="connsiteY81" fmla="*/ 3909438 h 4743809"/>
              <a:gd name="connsiteX82" fmla="*/ 970093 w 4206653"/>
              <a:gd name="connsiteY82" fmla="*/ 3989448 h 4743809"/>
              <a:gd name="connsiteX83" fmla="*/ 770028 w 4206653"/>
              <a:gd name="connsiteY83" fmla="*/ 4167767 h 4743809"/>
              <a:gd name="connsiteX84" fmla="*/ 555808 w 4206653"/>
              <a:gd name="connsiteY84" fmla="*/ 4355688 h 4743809"/>
              <a:gd name="connsiteX85" fmla="*/ 785900 w 4206653"/>
              <a:gd name="connsiteY85" fmla="*/ 4017771 h 4743809"/>
              <a:gd name="connsiteX86" fmla="*/ 1130113 w 4206653"/>
              <a:gd name="connsiteY86" fmla="*/ 3817500 h 4743809"/>
              <a:gd name="connsiteX87" fmla="*/ 1278703 w 4206653"/>
              <a:gd name="connsiteY87" fmla="*/ 3726558 h 4743809"/>
              <a:gd name="connsiteX88" fmla="*/ 1269661 w 4206653"/>
              <a:gd name="connsiteY88" fmla="*/ 3390117 h 4743809"/>
              <a:gd name="connsiteX89" fmla="*/ 1309620 w 4206653"/>
              <a:gd name="connsiteY89" fmla="*/ 3169963 h 4743809"/>
              <a:gd name="connsiteX90" fmla="*/ 1393003 w 4206653"/>
              <a:gd name="connsiteY90" fmla="*/ 3052188 h 4743809"/>
              <a:gd name="connsiteX91" fmla="*/ 1080693 w 4206653"/>
              <a:gd name="connsiteY91" fmla="*/ 2984604 h 4743809"/>
              <a:gd name="connsiteX92" fmla="*/ 663453 w 4206653"/>
              <a:gd name="connsiteY92" fmla="*/ 3023360 h 4743809"/>
              <a:gd name="connsiteX93" fmla="*/ 235111 w 4206653"/>
              <a:gd name="connsiteY93" fmla="*/ 3217172 h 4743809"/>
              <a:gd name="connsiteX94" fmla="*/ 421453 w 4206653"/>
              <a:gd name="connsiteY94" fmla="*/ 3029328 h 4743809"/>
              <a:gd name="connsiteX95" fmla="*/ 627193 w 4206653"/>
              <a:gd name="connsiteY95" fmla="*/ 2926458 h 4743809"/>
              <a:gd name="connsiteX96" fmla="*/ 854480 w 4206653"/>
              <a:gd name="connsiteY96" fmla="*/ 2889178 h 4743809"/>
              <a:gd name="connsiteX97" fmla="*/ 1149272 w 4206653"/>
              <a:gd name="connsiteY97" fmla="*/ 2889676 h 4743809"/>
              <a:gd name="connsiteX98" fmla="*/ 1531894 w 4206653"/>
              <a:gd name="connsiteY98" fmla="*/ 2917507 h 4743809"/>
              <a:gd name="connsiteX99" fmla="*/ 1860559 w 4206653"/>
              <a:gd name="connsiteY99" fmla="*/ 2766431 h 4743809"/>
              <a:gd name="connsiteX100" fmla="*/ 1701613 w 4206653"/>
              <a:gd name="connsiteY100" fmla="*/ 2263518 h 4743809"/>
              <a:gd name="connsiteX101" fmla="*/ 1690183 w 4206653"/>
              <a:gd name="connsiteY101" fmla="*/ 1966338 h 4743809"/>
              <a:gd name="connsiteX102" fmla="*/ 1381991 w 4206653"/>
              <a:gd name="connsiteY102" fmla="*/ 1841604 h 4743809"/>
              <a:gd name="connsiteX103" fmla="*/ 1095823 w 4206653"/>
              <a:gd name="connsiteY103" fmla="*/ 1714878 h 4743809"/>
              <a:gd name="connsiteX104" fmla="*/ 746507 w 4206653"/>
              <a:gd name="connsiteY104" fmla="*/ 1626415 h 4743809"/>
              <a:gd name="connsiteX105" fmla="*/ 352873 w 4206653"/>
              <a:gd name="connsiteY105" fmla="*/ 1726308 h 4743809"/>
              <a:gd name="connsiteX106" fmla="*/ 113171 w 4206653"/>
              <a:gd name="connsiteY106" fmla="*/ 1763582 h 4743809"/>
              <a:gd name="connsiteX107" fmla="*/ 9973 w 4206653"/>
              <a:gd name="connsiteY107" fmla="*/ 1737738 h 4743809"/>
              <a:gd name="connsiteX108" fmla="*/ 348516 w 4206653"/>
              <a:gd name="connsiteY108" fmla="*/ 1643812 h 4743809"/>
              <a:gd name="connsiteX109" fmla="*/ 653097 w 4206653"/>
              <a:gd name="connsiteY109" fmla="*/ 1543920 h 4743809"/>
              <a:gd name="connsiteX110" fmla="*/ 1072963 w 4206653"/>
              <a:gd name="connsiteY110" fmla="*/ 1612008 h 4743809"/>
              <a:gd name="connsiteX111" fmla="*/ 1244413 w 4206653"/>
              <a:gd name="connsiteY111" fmla="*/ 1657728 h 4743809"/>
              <a:gd name="connsiteX112" fmla="*/ 1205766 w 4206653"/>
              <a:gd name="connsiteY112" fmla="*/ 1451988 h 4743809"/>
              <a:gd name="connsiteX113" fmla="*/ 1046313 w 4206653"/>
              <a:gd name="connsiteY113" fmla="*/ 815409 h 4743809"/>
              <a:gd name="connsiteX114" fmla="*/ 1221553 w 4206653"/>
              <a:gd name="connsiteY114" fmla="*/ 1211958 h 4743809"/>
              <a:gd name="connsiteX0" fmla="*/ 1221553 w 4206653"/>
              <a:gd name="connsiteY0" fmla="*/ 1211958 h 4743809"/>
              <a:gd name="connsiteX1" fmla="*/ 1343911 w 4206653"/>
              <a:gd name="connsiteY1" fmla="*/ 1559828 h 4743809"/>
              <a:gd name="connsiteX2" fmla="*/ 1553023 w 4206653"/>
              <a:gd name="connsiteY2" fmla="*/ 1657728 h 4743809"/>
              <a:gd name="connsiteX3" fmla="*/ 1907353 w 4206653"/>
              <a:gd name="connsiteY3" fmla="*/ 1680588 h 4743809"/>
              <a:gd name="connsiteX4" fmla="*/ 2021653 w 4206653"/>
              <a:gd name="connsiteY4" fmla="*/ 1543428 h 4743809"/>
              <a:gd name="connsiteX5" fmla="*/ 2124523 w 4206653"/>
              <a:gd name="connsiteY5" fmla="*/ 1291968 h 4743809"/>
              <a:gd name="connsiteX6" fmla="*/ 2124523 w 4206653"/>
              <a:gd name="connsiteY6" fmla="*/ 1120518 h 4743809"/>
              <a:gd name="connsiteX7" fmla="*/ 2068029 w 4206653"/>
              <a:gd name="connsiteY7" fmla="*/ 825325 h 4743809"/>
              <a:gd name="connsiteX8" fmla="*/ 2078803 w 4206653"/>
              <a:gd name="connsiteY8" fmla="*/ 777618 h 4743809"/>
              <a:gd name="connsiteX9" fmla="*/ 2170243 w 4206653"/>
              <a:gd name="connsiteY9" fmla="*/ 1086228 h 4743809"/>
              <a:gd name="connsiteX10" fmla="*/ 2215963 w 4206653"/>
              <a:gd name="connsiteY10" fmla="*/ 1269108 h 4743809"/>
              <a:gd name="connsiteX11" fmla="*/ 2284543 w 4206653"/>
              <a:gd name="connsiteY11" fmla="*/ 1303398 h 4743809"/>
              <a:gd name="connsiteX12" fmla="*/ 2330263 w 4206653"/>
              <a:gd name="connsiteY12" fmla="*/ 1166238 h 4743809"/>
              <a:gd name="connsiteX13" fmla="*/ 2467423 w 4206653"/>
              <a:gd name="connsiteY13" fmla="*/ 880488 h 4743809"/>
              <a:gd name="connsiteX14" fmla="*/ 2558863 w 4206653"/>
              <a:gd name="connsiteY14" fmla="*/ 640458 h 4743809"/>
              <a:gd name="connsiteX15" fmla="*/ 2616013 w 4206653"/>
              <a:gd name="connsiteY15" fmla="*/ 537588 h 4743809"/>
              <a:gd name="connsiteX16" fmla="*/ 2558863 w 4206653"/>
              <a:gd name="connsiteY16" fmla="*/ 789048 h 4743809"/>
              <a:gd name="connsiteX17" fmla="*/ 2444563 w 4206653"/>
              <a:gd name="connsiteY17" fmla="*/ 1097658 h 4743809"/>
              <a:gd name="connsiteX18" fmla="*/ 2375983 w 4206653"/>
              <a:gd name="connsiteY18" fmla="*/ 1406268 h 4743809"/>
              <a:gd name="connsiteX19" fmla="*/ 2558863 w 4206653"/>
              <a:gd name="connsiteY19" fmla="*/ 1577718 h 4743809"/>
              <a:gd name="connsiteX20" fmla="*/ 2878903 w 4206653"/>
              <a:gd name="connsiteY20" fmla="*/ 1657728 h 4743809"/>
              <a:gd name="connsiteX21" fmla="*/ 3187513 w 4206653"/>
              <a:gd name="connsiteY21" fmla="*/ 1657728 h 4743809"/>
              <a:gd name="connsiteX22" fmla="*/ 3370393 w 4206653"/>
              <a:gd name="connsiteY22" fmla="*/ 1566288 h 4743809"/>
              <a:gd name="connsiteX23" fmla="*/ 3488066 w 4206653"/>
              <a:gd name="connsiteY23" fmla="*/ 1246753 h 4743809"/>
              <a:gd name="connsiteX24" fmla="*/ 3495138 w 4206653"/>
              <a:gd name="connsiteY24" fmla="*/ 1115548 h 4743809"/>
              <a:gd name="connsiteX25" fmla="*/ 3493650 w 4206653"/>
              <a:gd name="connsiteY25" fmla="*/ 1063976 h 4743809"/>
              <a:gd name="connsiteX26" fmla="*/ 3450403 w 4206653"/>
              <a:gd name="connsiteY26" fmla="*/ 777618 h 4743809"/>
              <a:gd name="connsiteX27" fmla="*/ 3119893 w 4206653"/>
              <a:gd name="connsiteY27" fmla="*/ 321571 h 4743809"/>
              <a:gd name="connsiteX28" fmla="*/ 3497351 w 4206653"/>
              <a:gd name="connsiteY28" fmla="*/ 674883 h 4743809"/>
              <a:gd name="connsiteX29" fmla="*/ 3759013 w 4206653"/>
              <a:gd name="connsiteY29" fmla="*/ 571878 h 4743809"/>
              <a:gd name="connsiteX30" fmla="*/ 3999043 w 4206653"/>
              <a:gd name="connsiteY30" fmla="*/ 91818 h 4743809"/>
              <a:gd name="connsiteX31" fmla="*/ 4033333 w 4206653"/>
              <a:gd name="connsiteY31" fmla="*/ 11808 h 4743809"/>
              <a:gd name="connsiteX32" fmla="*/ 3984569 w 4206653"/>
              <a:gd name="connsiteY32" fmla="*/ 247366 h 4743809"/>
              <a:gd name="connsiteX33" fmla="*/ 3812791 w 4206653"/>
              <a:gd name="connsiteY33" fmla="*/ 647417 h 4743809"/>
              <a:gd name="connsiteX34" fmla="*/ 3592906 w 4206653"/>
              <a:gd name="connsiteY34" fmla="*/ 811408 h 4743809"/>
              <a:gd name="connsiteX35" fmla="*/ 3604425 w 4206653"/>
              <a:gd name="connsiteY35" fmla="*/ 999253 h 4743809"/>
              <a:gd name="connsiteX36" fmla="*/ 3872985 w 4206653"/>
              <a:gd name="connsiteY36" fmla="*/ 881976 h 4743809"/>
              <a:gd name="connsiteX37" fmla="*/ 4200754 w 4206653"/>
              <a:gd name="connsiteY37" fmla="*/ 774136 h 4743809"/>
              <a:gd name="connsiteX38" fmla="*/ 4064251 w 4206653"/>
              <a:gd name="connsiteY38" fmla="*/ 847195 h 4743809"/>
              <a:gd name="connsiteX39" fmla="*/ 3818880 w 4206653"/>
              <a:gd name="connsiteY39" fmla="*/ 991305 h 4743809"/>
              <a:gd name="connsiteX40" fmla="*/ 3658531 w 4206653"/>
              <a:gd name="connsiteY40" fmla="*/ 1093178 h 4743809"/>
              <a:gd name="connsiteX41" fmla="*/ 3622838 w 4206653"/>
              <a:gd name="connsiteY41" fmla="*/ 1221401 h 4743809"/>
              <a:gd name="connsiteX42" fmla="*/ 3577446 w 4206653"/>
              <a:gd name="connsiteY42" fmla="*/ 1500691 h 4743809"/>
              <a:gd name="connsiteX43" fmla="*/ 3461833 w 4206653"/>
              <a:gd name="connsiteY43" fmla="*/ 1726308 h 4743809"/>
              <a:gd name="connsiteX44" fmla="*/ 3278953 w 4206653"/>
              <a:gd name="connsiteY44" fmla="*/ 2034918 h 4743809"/>
              <a:gd name="connsiteX45" fmla="*/ 3233233 w 4206653"/>
              <a:gd name="connsiteY45" fmla="*/ 2309238 h 4743809"/>
              <a:gd name="connsiteX46" fmla="*/ 3404683 w 4206653"/>
              <a:gd name="connsiteY46" fmla="*/ 2457828 h 4743809"/>
              <a:gd name="connsiteX47" fmla="*/ 3759013 w 4206653"/>
              <a:gd name="connsiteY47" fmla="*/ 2663568 h 4743809"/>
              <a:gd name="connsiteX48" fmla="*/ 4079053 w 4206653"/>
              <a:gd name="connsiteY48" fmla="*/ 2777868 h 4743809"/>
              <a:gd name="connsiteX49" fmla="*/ 4079053 w 4206653"/>
              <a:gd name="connsiteY49" fmla="*/ 2880738 h 4743809"/>
              <a:gd name="connsiteX50" fmla="*/ 3770443 w 4206653"/>
              <a:gd name="connsiteY50" fmla="*/ 2869308 h 4743809"/>
              <a:gd name="connsiteX51" fmla="*/ 3404683 w 4206653"/>
              <a:gd name="connsiteY51" fmla="*/ 2732148 h 4743809"/>
              <a:gd name="connsiteX52" fmla="*/ 3084643 w 4206653"/>
              <a:gd name="connsiteY52" fmla="*/ 2663568 h 4743809"/>
              <a:gd name="connsiteX53" fmla="*/ 2995919 w 4206653"/>
              <a:gd name="connsiteY53" fmla="*/ 2782832 h 4743809"/>
              <a:gd name="connsiteX54" fmla="*/ 2832855 w 4206653"/>
              <a:gd name="connsiteY54" fmla="*/ 2930924 h 4743809"/>
              <a:gd name="connsiteX55" fmla="*/ 2820111 w 4206653"/>
              <a:gd name="connsiteY55" fmla="*/ 3026344 h 4743809"/>
              <a:gd name="connsiteX56" fmla="*/ 2959241 w 4206653"/>
              <a:gd name="connsiteY56" fmla="*/ 3167976 h 4743809"/>
              <a:gd name="connsiteX57" fmla="*/ 3176083 w 4206653"/>
              <a:gd name="connsiteY57" fmla="*/ 3269358 h 4743809"/>
              <a:gd name="connsiteX58" fmla="*/ 3388239 w 4206653"/>
              <a:gd name="connsiteY58" fmla="*/ 3442290 h 4743809"/>
              <a:gd name="connsiteX59" fmla="*/ 3212014 w 4206653"/>
              <a:gd name="connsiteY59" fmla="*/ 3363782 h 4743809"/>
              <a:gd name="connsiteX60" fmla="*/ 3004633 w 4206653"/>
              <a:gd name="connsiteY60" fmla="*/ 3276814 h 4743809"/>
              <a:gd name="connsiteX61" fmla="*/ 2771676 w 4206653"/>
              <a:gd name="connsiteY61" fmla="*/ 3166987 h 4743809"/>
              <a:gd name="connsiteX62" fmla="*/ 2638873 w 4206653"/>
              <a:gd name="connsiteY62" fmla="*/ 3097908 h 4743809"/>
              <a:gd name="connsiteX63" fmla="*/ 2570293 w 4206653"/>
              <a:gd name="connsiteY63" fmla="*/ 3109338 h 4743809"/>
              <a:gd name="connsiteX64" fmla="*/ 2525557 w 4206653"/>
              <a:gd name="connsiteY64" fmla="*/ 3326508 h 4743809"/>
              <a:gd name="connsiteX65" fmla="*/ 2584349 w 4206653"/>
              <a:gd name="connsiteY65" fmla="*/ 3577470 h 4743809"/>
              <a:gd name="connsiteX66" fmla="*/ 2663703 w 4206653"/>
              <a:gd name="connsiteY66" fmla="*/ 3996904 h 4743809"/>
              <a:gd name="connsiteX67" fmla="*/ 2633113 w 4206653"/>
              <a:gd name="connsiteY67" fmla="*/ 4192703 h 4743809"/>
              <a:gd name="connsiteX68" fmla="*/ 2539703 w 4206653"/>
              <a:gd name="connsiteY68" fmla="*/ 4455574 h 4743809"/>
              <a:gd name="connsiteX69" fmla="*/ 2595212 w 4206653"/>
              <a:gd name="connsiteY69" fmla="*/ 3945217 h 4743809"/>
              <a:gd name="connsiteX70" fmla="*/ 2481240 w 4206653"/>
              <a:gd name="connsiteY70" fmla="*/ 3566538 h 4743809"/>
              <a:gd name="connsiteX71" fmla="*/ 2307403 w 4206653"/>
              <a:gd name="connsiteY71" fmla="*/ 3166488 h 4743809"/>
              <a:gd name="connsiteX72" fmla="*/ 2261683 w 4206653"/>
              <a:gd name="connsiteY72" fmla="*/ 3063618 h 4743809"/>
              <a:gd name="connsiteX73" fmla="*/ 2078803 w 4206653"/>
              <a:gd name="connsiteY73" fmla="*/ 2949318 h 4743809"/>
              <a:gd name="connsiteX74" fmla="*/ 1824299 w 4206653"/>
              <a:gd name="connsiteY74" fmla="*/ 3002494 h 4743809"/>
              <a:gd name="connsiteX75" fmla="*/ 1412162 w 4206653"/>
              <a:gd name="connsiteY75" fmla="*/ 3235573 h 4743809"/>
              <a:gd name="connsiteX76" fmla="*/ 1381573 w 4206653"/>
              <a:gd name="connsiteY76" fmla="*/ 3680838 h 4743809"/>
              <a:gd name="connsiteX77" fmla="*/ 1340867 w 4206653"/>
              <a:gd name="connsiteY77" fmla="*/ 3980504 h 4743809"/>
              <a:gd name="connsiteX78" fmla="*/ 1197619 w 4206653"/>
              <a:gd name="connsiteY78" fmla="*/ 4738831 h 4743809"/>
              <a:gd name="connsiteX79" fmla="*/ 1198693 w 4206653"/>
              <a:gd name="connsiteY79" fmla="*/ 4298058 h 4743809"/>
              <a:gd name="connsiteX80" fmla="*/ 1242772 w 4206653"/>
              <a:gd name="connsiteY80" fmla="*/ 4080888 h 4743809"/>
              <a:gd name="connsiteX81" fmla="*/ 1198693 w 4206653"/>
              <a:gd name="connsiteY81" fmla="*/ 3909438 h 4743809"/>
              <a:gd name="connsiteX82" fmla="*/ 970093 w 4206653"/>
              <a:gd name="connsiteY82" fmla="*/ 3989448 h 4743809"/>
              <a:gd name="connsiteX83" fmla="*/ 766328 w 4206653"/>
              <a:gd name="connsiteY83" fmla="*/ 4145406 h 4743809"/>
              <a:gd name="connsiteX84" fmla="*/ 555808 w 4206653"/>
              <a:gd name="connsiteY84" fmla="*/ 4355688 h 4743809"/>
              <a:gd name="connsiteX85" fmla="*/ 785900 w 4206653"/>
              <a:gd name="connsiteY85" fmla="*/ 4017771 h 4743809"/>
              <a:gd name="connsiteX86" fmla="*/ 1130113 w 4206653"/>
              <a:gd name="connsiteY86" fmla="*/ 3817500 h 4743809"/>
              <a:gd name="connsiteX87" fmla="*/ 1278703 w 4206653"/>
              <a:gd name="connsiteY87" fmla="*/ 3726558 h 4743809"/>
              <a:gd name="connsiteX88" fmla="*/ 1269661 w 4206653"/>
              <a:gd name="connsiteY88" fmla="*/ 3390117 h 4743809"/>
              <a:gd name="connsiteX89" fmla="*/ 1309620 w 4206653"/>
              <a:gd name="connsiteY89" fmla="*/ 3169963 h 4743809"/>
              <a:gd name="connsiteX90" fmla="*/ 1393003 w 4206653"/>
              <a:gd name="connsiteY90" fmla="*/ 3052188 h 4743809"/>
              <a:gd name="connsiteX91" fmla="*/ 1080693 w 4206653"/>
              <a:gd name="connsiteY91" fmla="*/ 2984604 h 4743809"/>
              <a:gd name="connsiteX92" fmla="*/ 663453 w 4206653"/>
              <a:gd name="connsiteY92" fmla="*/ 3023360 h 4743809"/>
              <a:gd name="connsiteX93" fmla="*/ 235111 w 4206653"/>
              <a:gd name="connsiteY93" fmla="*/ 3217172 h 4743809"/>
              <a:gd name="connsiteX94" fmla="*/ 421453 w 4206653"/>
              <a:gd name="connsiteY94" fmla="*/ 3029328 h 4743809"/>
              <a:gd name="connsiteX95" fmla="*/ 627193 w 4206653"/>
              <a:gd name="connsiteY95" fmla="*/ 2926458 h 4743809"/>
              <a:gd name="connsiteX96" fmla="*/ 854480 w 4206653"/>
              <a:gd name="connsiteY96" fmla="*/ 2889178 h 4743809"/>
              <a:gd name="connsiteX97" fmla="*/ 1149272 w 4206653"/>
              <a:gd name="connsiteY97" fmla="*/ 2889676 h 4743809"/>
              <a:gd name="connsiteX98" fmla="*/ 1531894 w 4206653"/>
              <a:gd name="connsiteY98" fmla="*/ 2917507 h 4743809"/>
              <a:gd name="connsiteX99" fmla="*/ 1860559 w 4206653"/>
              <a:gd name="connsiteY99" fmla="*/ 2766431 h 4743809"/>
              <a:gd name="connsiteX100" fmla="*/ 1701613 w 4206653"/>
              <a:gd name="connsiteY100" fmla="*/ 2263518 h 4743809"/>
              <a:gd name="connsiteX101" fmla="*/ 1690183 w 4206653"/>
              <a:gd name="connsiteY101" fmla="*/ 1966338 h 4743809"/>
              <a:gd name="connsiteX102" fmla="*/ 1381991 w 4206653"/>
              <a:gd name="connsiteY102" fmla="*/ 1841604 h 4743809"/>
              <a:gd name="connsiteX103" fmla="*/ 1095823 w 4206653"/>
              <a:gd name="connsiteY103" fmla="*/ 1714878 h 4743809"/>
              <a:gd name="connsiteX104" fmla="*/ 746507 w 4206653"/>
              <a:gd name="connsiteY104" fmla="*/ 1626415 h 4743809"/>
              <a:gd name="connsiteX105" fmla="*/ 352873 w 4206653"/>
              <a:gd name="connsiteY105" fmla="*/ 1726308 h 4743809"/>
              <a:gd name="connsiteX106" fmla="*/ 113171 w 4206653"/>
              <a:gd name="connsiteY106" fmla="*/ 1763582 h 4743809"/>
              <a:gd name="connsiteX107" fmla="*/ 9973 w 4206653"/>
              <a:gd name="connsiteY107" fmla="*/ 1737738 h 4743809"/>
              <a:gd name="connsiteX108" fmla="*/ 348516 w 4206653"/>
              <a:gd name="connsiteY108" fmla="*/ 1643812 h 4743809"/>
              <a:gd name="connsiteX109" fmla="*/ 653097 w 4206653"/>
              <a:gd name="connsiteY109" fmla="*/ 1543920 h 4743809"/>
              <a:gd name="connsiteX110" fmla="*/ 1072963 w 4206653"/>
              <a:gd name="connsiteY110" fmla="*/ 1612008 h 4743809"/>
              <a:gd name="connsiteX111" fmla="*/ 1244413 w 4206653"/>
              <a:gd name="connsiteY111" fmla="*/ 1657728 h 4743809"/>
              <a:gd name="connsiteX112" fmla="*/ 1205766 w 4206653"/>
              <a:gd name="connsiteY112" fmla="*/ 1451988 h 4743809"/>
              <a:gd name="connsiteX113" fmla="*/ 1046313 w 4206653"/>
              <a:gd name="connsiteY113" fmla="*/ 815409 h 4743809"/>
              <a:gd name="connsiteX114" fmla="*/ 1221553 w 4206653"/>
              <a:gd name="connsiteY114" fmla="*/ 1211958 h 4743809"/>
              <a:gd name="connsiteX0" fmla="*/ 1221553 w 4206653"/>
              <a:gd name="connsiteY0" fmla="*/ 1211958 h 4745608"/>
              <a:gd name="connsiteX1" fmla="*/ 1343911 w 4206653"/>
              <a:gd name="connsiteY1" fmla="*/ 1559828 h 4745608"/>
              <a:gd name="connsiteX2" fmla="*/ 1553023 w 4206653"/>
              <a:gd name="connsiteY2" fmla="*/ 1657728 h 4745608"/>
              <a:gd name="connsiteX3" fmla="*/ 1907353 w 4206653"/>
              <a:gd name="connsiteY3" fmla="*/ 1680588 h 4745608"/>
              <a:gd name="connsiteX4" fmla="*/ 2021653 w 4206653"/>
              <a:gd name="connsiteY4" fmla="*/ 1543428 h 4745608"/>
              <a:gd name="connsiteX5" fmla="*/ 2124523 w 4206653"/>
              <a:gd name="connsiteY5" fmla="*/ 1291968 h 4745608"/>
              <a:gd name="connsiteX6" fmla="*/ 2124523 w 4206653"/>
              <a:gd name="connsiteY6" fmla="*/ 1120518 h 4745608"/>
              <a:gd name="connsiteX7" fmla="*/ 2068029 w 4206653"/>
              <a:gd name="connsiteY7" fmla="*/ 825325 h 4745608"/>
              <a:gd name="connsiteX8" fmla="*/ 2078803 w 4206653"/>
              <a:gd name="connsiteY8" fmla="*/ 777618 h 4745608"/>
              <a:gd name="connsiteX9" fmla="*/ 2170243 w 4206653"/>
              <a:gd name="connsiteY9" fmla="*/ 1086228 h 4745608"/>
              <a:gd name="connsiteX10" fmla="*/ 2215963 w 4206653"/>
              <a:gd name="connsiteY10" fmla="*/ 1269108 h 4745608"/>
              <a:gd name="connsiteX11" fmla="*/ 2284543 w 4206653"/>
              <a:gd name="connsiteY11" fmla="*/ 1303398 h 4745608"/>
              <a:gd name="connsiteX12" fmla="*/ 2330263 w 4206653"/>
              <a:gd name="connsiteY12" fmla="*/ 1166238 h 4745608"/>
              <a:gd name="connsiteX13" fmla="*/ 2467423 w 4206653"/>
              <a:gd name="connsiteY13" fmla="*/ 880488 h 4745608"/>
              <a:gd name="connsiteX14" fmla="*/ 2558863 w 4206653"/>
              <a:gd name="connsiteY14" fmla="*/ 640458 h 4745608"/>
              <a:gd name="connsiteX15" fmla="*/ 2616013 w 4206653"/>
              <a:gd name="connsiteY15" fmla="*/ 537588 h 4745608"/>
              <a:gd name="connsiteX16" fmla="*/ 2558863 w 4206653"/>
              <a:gd name="connsiteY16" fmla="*/ 789048 h 4745608"/>
              <a:gd name="connsiteX17" fmla="*/ 2444563 w 4206653"/>
              <a:gd name="connsiteY17" fmla="*/ 1097658 h 4745608"/>
              <a:gd name="connsiteX18" fmla="*/ 2375983 w 4206653"/>
              <a:gd name="connsiteY18" fmla="*/ 1406268 h 4745608"/>
              <a:gd name="connsiteX19" fmla="*/ 2558863 w 4206653"/>
              <a:gd name="connsiteY19" fmla="*/ 1577718 h 4745608"/>
              <a:gd name="connsiteX20" fmla="*/ 2878903 w 4206653"/>
              <a:gd name="connsiteY20" fmla="*/ 1657728 h 4745608"/>
              <a:gd name="connsiteX21" fmla="*/ 3187513 w 4206653"/>
              <a:gd name="connsiteY21" fmla="*/ 1657728 h 4745608"/>
              <a:gd name="connsiteX22" fmla="*/ 3370393 w 4206653"/>
              <a:gd name="connsiteY22" fmla="*/ 1566288 h 4745608"/>
              <a:gd name="connsiteX23" fmla="*/ 3488066 w 4206653"/>
              <a:gd name="connsiteY23" fmla="*/ 1246753 h 4745608"/>
              <a:gd name="connsiteX24" fmla="*/ 3495138 w 4206653"/>
              <a:gd name="connsiteY24" fmla="*/ 1115548 h 4745608"/>
              <a:gd name="connsiteX25" fmla="*/ 3493650 w 4206653"/>
              <a:gd name="connsiteY25" fmla="*/ 1063976 h 4745608"/>
              <a:gd name="connsiteX26" fmla="*/ 3450403 w 4206653"/>
              <a:gd name="connsiteY26" fmla="*/ 777618 h 4745608"/>
              <a:gd name="connsiteX27" fmla="*/ 3119893 w 4206653"/>
              <a:gd name="connsiteY27" fmla="*/ 321571 h 4745608"/>
              <a:gd name="connsiteX28" fmla="*/ 3497351 w 4206653"/>
              <a:gd name="connsiteY28" fmla="*/ 674883 h 4745608"/>
              <a:gd name="connsiteX29" fmla="*/ 3759013 w 4206653"/>
              <a:gd name="connsiteY29" fmla="*/ 571878 h 4745608"/>
              <a:gd name="connsiteX30" fmla="*/ 3999043 w 4206653"/>
              <a:gd name="connsiteY30" fmla="*/ 91818 h 4745608"/>
              <a:gd name="connsiteX31" fmla="*/ 4033333 w 4206653"/>
              <a:gd name="connsiteY31" fmla="*/ 11808 h 4745608"/>
              <a:gd name="connsiteX32" fmla="*/ 3984569 w 4206653"/>
              <a:gd name="connsiteY32" fmla="*/ 247366 h 4745608"/>
              <a:gd name="connsiteX33" fmla="*/ 3812791 w 4206653"/>
              <a:gd name="connsiteY33" fmla="*/ 647417 h 4745608"/>
              <a:gd name="connsiteX34" fmla="*/ 3592906 w 4206653"/>
              <a:gd name="connsiteY34" fmla="*/ 811408 h 4745608"/>
              <a:gd name="connsiteX35" fmla="*/ 3604425 w 4206653"/>
              <a:gd name="connsiteY35" fmla="*/ 999253 h 4745608"/>
              <a:gd name="connsiteX36" fmla="*/ 3872985 w 4206653"/>
              <a:gd name="connsiteY36" fmla="*/ 881976 h 4745608"/>
              <a:gd name="connsiteX37" fmla="*/ 4200754 w 4206653"/>
              <a:gd name="connsiteY37" fmla="*/ 774136 h 4745608"/>
              <a:gd name="connsiteX38" fmla="*/ 4064251 w 4206653"/>
              <a:gd name="connsiteY38" fmla="*/ 847195 h 4745608"/>
              <a:gd name="connsiteX39" fmla="*/ 3818880 w 4206653"/>
              <a:gd name="connsiteY39" fmla="*/ 991305 h 4745608"/>
              <a:gd name="connsiteX40" fmla="*/ 3658531 w 4206653"/>
              <a:gd name="connsiteY40" fmla="*/ 1093178 h 4745608"/>
              <a:gd name="connsiteX41" fmla="*/ 3622838 w 4206653"/>
              <a:gd name="connsiteY41" fmla="*/ 1221401 h 4745608"/>
              <a:gd name="connsiteX42" fmla="*/ 3577446 w 4206653"/>
              <a:gd name="connsiteY42" fmla="*/ 1500691 h 4745608"/>
              <a:gd name="connsiteX43" fmla="*/ 3461833 w 4206653"/>
              <a:gd name="connsiteY43" fmla="*/ 1726308 h 4745608"/>
              <a:gd name="connsiteX44" fmla="*/ 3278953 w 4206653"/>
              <a:gd name="connsiteY44" fmla="*/ 2034918 h 4745608"/>
              <a:gd name="connsiteX45" fmla="*/ 3233233 w 4206653"/>
              <a:gd name="connsiteY45" fmla="*/ 2309238 h 4745608"/>
              <a:gd name="connsiteX46" fmla="*/ 3404683 w 4206653"/>
              <a:gd name="connsiteY46" fmla="*/ 2457828 h 4745608"/>
              <a:gd name="connsiteX47" fmla="*/ 3759013 w 4206653"/>
              <a:gd name="connsiteY47" fmla="*/ 2663568 h 4745608"/>
              <a:gd name="connsiteX48" fmla="*/ 4079053 w 4206653"/>
              <a:gd name="connsiteY48" fmla="*/ 2777868 h 4745608"/>
              <a:gd name="connsiteX49" fmla="*/ 4079053 w 4206653"/>
              <a:gd name="connsiteY49" fmla="*/ 2880738 h 4745608"/>
              <a:gd name="connsiteX50" fmla="*/ 3770443 w 4206653"/>
              <a:gd name="connsiteY50" fmla="*/ 2869308 h 4745608"/>
              <a:gd name="connsiteX51" fmla="*/ 3404683 w 4206653"/>
              <a:gd name="connsiteY51" fmla="*/ 2732148 h 4745608"/>
              <a:gd name="connsiteX52" fmla="*/ 3084643 w 4206653"/>
              <a:gd name="connsiteY52" fmla="*/ 2663568 h 4745608"/>
              <a:gd name="connsiteX53" fmla="*/ 2995919 w 4206653"/>
              <a:gd name="connsiteY53" fmla="*/ 2782832 h 4745608"/>
              <a:gd name="connsiteX54" fmla="*/ 2832855 w 4206653"/>
              <a:gd name="connsiteY54" fmla="*/ 2930924 h 4745608"/>
              <a:gd name="connsiteX55" fmla="*/ 2820111 w 4206653"/>
              <a:gd name="connsiteY55" fmla="*/ 3026344 h 4745608"/>
              <a:gd name="connsiteX56" fmla="*/ 2959241 w 4206653"/>
              <a:gd name="connsiteY56" fmla="*/ 3167976 h 4745608"/>
              <a:gd name="connsiteX57" fmla="*/ 3176083 w 4206653"/>
              <a:gd name="connsiteY57" fmla="*/ 3269358 h 4745608"/>
              <a:gd name="connsiteX58" fmla="*/ 3388239 w 4206653"/>
              <a:gd name="connsiteY58" fmla="*/ 3442290 h 4745608"/>
              <a:gd name="connsiteX59" fmla="*/ 3212014 w 4206653"/>
              <a:gd name="connsiteY59" fmla="*/ 3363782 h 4745608"/>
              <a:gd name="connsiteX60" fmla="*/ 3004633 w 4206653"/>
              <a:gd name="connsiteY60" fmla="*/ 3276814 h 4745608"/>
              <a:gd name="connsiteX61" fmla="*/ 2771676 w 4206653"/>
              <a:gd name="connsiteY61" fmla="*/ 3166987 h 4745608"/>
              <a:gd name="connsiteX62" fmla="*/ 2638873 w 4206653"/>
              <a:gd name="connsiteY62" fmla="*/ 3097908 h 4745608"/>
              <a:gd name="connsiteX63" fmla="*/ 2570293 w 4206653"/>
              <a:gd name="connsiteY63" fmla="*/ 3109338 h 4745608"/>
              <a:gd name="connsiteX64" fmla="*/ 2525557 w 4206653"/>
              <a:gd name="connsiteY64" fmla="*/ 3326508 h 4745608"/>
              <a:gd name="connsiteX65" fmla="*/ 2584349 w 4206653"/>
              <a:gd name="connsiteY65" fmla="*/ 3577470 h 4745608"/>
              <a:gd name="connsiteX66" fmla="*/ 2663703 w 4206653"/>
              <a:gd name="connsiteY66" fmla="*/ 3996904 h 4745608"/>
              <a:gd name="connsiteX67" fmla="*/ 2633113 w 4206653"/>
              <a:gd name="connsiteY67" fmla="*/ 4192703 h 4745608"/>
              <a:gd name="connsiteX68" fmla="*/ 2539703 w 4206653"/>
              <a:gd name="connsiteY68" fmla="*/ 4455574 h 4745608"/>
              <a:gd name="connsiteX69" fmla="*/ 2595212 w 4206653"/>
              <a:gd name="connsiteY69" fmla="*/ 3945217 h 4745608"/>
              <a:gd name="connsiteX70" fmla="*/ 2481240 w 4206653"/>
              <a:gd name="connsiteY70" fmla="*/ 3566538 h 4745608"/>
              <a:gd name="connsiteX71" fmla="*/ 2307403 w 4206653"/>
              <a:gd name="connsiteY71" fmla="*/ 3166488 h 4745608"/>
              <a:gd name="connsiteX72" fmla="*/ 2261683 w 4206653"/>
              <a:gd name="connsiteY72" fmla="*/ 3063618 h 4745608"/>
              <a:gd name="connsiteX73" fmla="*/ 2078803 w 4206653"/>
              <a:gd name="connsiteY73" fmla="*/ 2949318 h 4745608"/>
              <a:gd name="connsiteX74" fmla="*/ 1824299 w 4206653"/>
              <a:gd name="connsiteY74" fmla="*/ 3002494 h 4745608"/>
              <a:gd name="connsiteX75" fmla="*/ 1412162 w 4206653"/>
              <a:gd name="connsiteY75" fmla="*/ 3235573 h 4745608"/>
              <a:gd name="connsiteX76" fmla="*/ 1381573 w 4206653"/>
              <a:gd name="connsiteY76" fmla="*/ 3680838 h 4745608"/>
              <a:gd name="connsiteX77" fmla="*/ 1340867 w 4206653"/>
              <a:gd name="connsiteY77" fmla="*/ 3980504 h 4745608"/>
              <a:gd name="connsiteX78" fmla="*/ 1197619 w 4206653"/>
              <a:gd name="connsiteY78" fmla="*/ 4738831 h 4745608"/>
              <a:gd name="connsiteX79" fmla="*/ 1220896 w 4206653"/>
              <a:gd name="connsiteY79" fmla="*/ 4338309 h 4745608"/>
              <a:gd name="connsiteX80" fmla="*/ 1242772 w 4206653"/>
              <a:gd name="connsiteY80" fmla="*/ 4080888 h 4745608"/>
              <a:gd name="connsiteX81" fmla="*/ 1198693 w 4206653"/>
              <a:gd name="connsiteY81" fmla="*/ 3909438 h 4745608"/>
              <a:gd name="connsiteX82" fmla="*/ 970093 w 4206653"/>
              <a:gd name="connsiteY82" fmla="*/ 3989448 h 4745608"/>
              <a:gd name="connsiteX83" fmla="*/ 766328 w 4206653"/>
              <a:gd name="connsiteY83" fmla="*/ 4145406 h 4745608"/>
              <a:gd name="connsiteX84" fmla="*/ 555808 w 4206653"/>
              <a:gd name="connsiteY84" fmla="*/ 4355688 h 4745608"/>
              <a:gd name="connsiteX85" fmla="*/ 785900 w 4206653"/>
              <a:gd name="connsiteY85" fmla="*/ 4017771 h 4745608"/>
              <a:gd name="connsiteX86" fmla="*/ 1130113 w 4206653"/>
              <a:gd name="connsiteY86" fmla="*/ 3817500 h 4745608"/>
              <a:gd name="connsiteX87" fmla="*/ 1278703 w 4206653"/>
              <a:gd name="connsiteY87" fmla="*/ 3726558 h 4745608"/>
              <a:gd name="connsiteX88" fmla="*/ 1269661 w 4206653"/>
              <a:gd name="connsiteY88" fmla="*/ 3390117 h 4745608"/>
              <a:gd name="connsiteX89" fmla="*/ 1309620 w 4206653"/>
              <a:gd name="connsiteY89" fmla="*/ 3169963 h 4745608"/>
              <a:gd name="connsiteX90" fmla="*/ 1393003 w 4206653"/>
              <a:gd name="connsiteY90" fmla="*/ 3052188 h 4745608"/>
              <a:gd name="connsiteX91" fmla="*/ 1080693 w 4206653"/>
              <a:gd name="connsiteY91" fmla="*/ 2984604 h 4745608"/>
              <a:gd name="connsiteX92" fmla="*/ 663453 w 4206653"/>
              <a:gd name="connsiteY92" fmla="*/ 3023360 h 4745608"/>
              <a:gd name="connsiteX93" fmla="*/ 235111 w 4206653"/>
              <a:gd name="connsiteY93" fmla="*/ 3217172 h 4745608"/>
              <a:gd name="connsiteX94" fmla="*/ 421453 w 4206653"/>
              <a:gd name="connsiteY94" fmla="*/ 3029328 h 4745608"/>
              <a:gd name="connsiteX95" fmla="*/ 627193 w 4206653"/>
              <a:gd name="connsiteY95" fmla="*/ 2926458 h 4745608"/>
              <a:gd name="connsiteX96" fmla="*/ 854480 w 4206653"/>
              <a:gd name="connsiteY96" fmla="*/ 2889178 h 4745608"/>
              <a:gd name="connsiteX97" fmla="*/ 1149272 w 4206653"/>
              <a:gd name="connsiteY97" fmla="*/ 2889676 h 4745608"/>
              <a:gd name="connsiteX98" fmla="*/ 1531894 w 4206653"/>
              <a:gd name="connsiteY98" fmla="*/ 2917507 h 4745608"/>
              <a:gd name="connsiteX99" fmla="*/ 1860559 w 4206653"/>
              <a:gd name="connsiteY99" fmla="*/ 2766431 h 4745608"/>
              <a:gd name="connsiteX100" fmla="*/ 1701613 w 4206653"/>
              <a:gd name="connsiteY100" fmla="*/ 2263518 h 4745608"/>
              <a:gd name="connsiteX101" fmla="*/ 1690183 w 4206653"/>
              <a:gd name="connsiteY101" fmla="*/ 1966338 h 4745608"/>
              <a:gd name="connsiteX102" fmla="*/ 1381991 w 4206653"/>
              <a:gd name="connsiteY102" fmla="*/ 1841604 h 4745608"/>
              <a:gd name="connsiteX103" fmla="*/ 1095823 w 4206653"/>
              <a:gd name="connsiteY103" fmla="*/ 1714878 h 4745608"/>
              <a:gd name="connsiteX104" fmla="*/ 746507 w 4206653"/>
              <a:gd name="connsiteY104" fmla="*/ 1626415 h 4745608"/>
              <a:gd name="connsiteX105" fmla="*/ 352873 w 4206653"/>
              <a:gd name="connsiteY105" fmla="*/ 1726308 h 4745608"/>
              <a:gd name="connsiteX106" fmla="*/ 113171 w 4206653"/>
              <a:gd name="connsiteY106" fmla="*/ 1763582 h 4745608"/>
              <a:gd name="connsiteX107" fmla="*/ 9973 w 4206653"/>
              <a:gd name="connsiteY107" fmla="*/ 1737738 h 4745608"/>
              <a:gd name="connsiteX108" fmla="*/ 348516 w 4206653"/>
              <a:gd name="connsiteY108" fmla="*/ 1643812 h 4745608"/>
              <a:gd name="connsiteX109" fmla="*/ 653097 w 4206653"/>
              <a:gd name="connsiteY109" fmla="*/ 1543920 h 4745608"/>
              <a:gd name="connsiteX110" fmla="*/ 1072963 w 4206653"/>
              <a:gd name="connsiteY110" fmla="*/ 1612008 h 4745608"/>
              <a:gd name="connsiteX111" fmla="*/ 1244413 w 4206653"/>
              <a:gd name="connsiteY111" fmla="*/ 1657728 h 4745608"/>
              <a:gd name="connsiteX112" fmla="*/ 1205766 w 4206653"/>
              <a:gd name="connsiteY112" fmla="*/ 1451988 h 4745608"/>
              <a:gd name="connsiteX113" fmla="*/ 1046313 w 4206653"/>
              <a:gd name="connsiteY113" fmla="*/ 815409 h 4745608"/>
              <a:gd name="connsiteX114" fmla="*/ 1221553 w 4206653"/>
              <a:gd name="connsiteY114" fmla="*/ 1211958 h 4745608"/>
              <a:gd name="connsiteX0" fmla="*/ 1221553 w 4206653"/>
              <a:gd name="connsiteY0" fmla="*/ 1211958 h 4745608"/>
              <a:gd name="connsiteX1" fmla="*/ 1343911 w 4206653"/>
              <a:gd name="connsiteY1" fmla="*/ 1559828 h 4745608"/>
              <a:gd name="connsiteX2" fmla="*/ 1553023 w 4206653"/>
              <a:gd name="connsiteY2" fmla="*/ 1657728 h 4745608"/>
              <a:gd name="connsiteX3" fmla="*/ 1907353 w 4206653"/>
              <a:gd name="connsiteY3" fmla="*/ 1680588 h 4745608"/>
              <a:gd name="connsiteX4" fmla="*/ 2021653 w 4206653"/>
              <a:gd name="connsiteY4" fmla="*/ 1543428 h 4745608"/>
              <a:gd name="connsiteX5" fmla="*/ 2124523 w 4206653"/>
              <a:gd name="connsiteY5" fmla="*/ 1291968 h 4745608"/>
              <a:gd name="connsiteX6" fmla="*/ 2124523 w 4206653"/>
              <a:gd name="connsiteY6" fmla="*/ 1120518 h 4745608"/>
              <a:gd name="connsiteX7" fmla="*/ 2068029 w 4206653"/>
              <a:gd name="connsiteY7" fmla="*/ 825325 h 4745608"/>
              <a:gd name="connsiteX8" fmla="*/ 2078803 w 4206653"/>
              <a:gd name="connsiteY8" fmla="*/ 777618 h 4745608"/>
              <a:gd name="connsiteX9" fmla="*/ 2170243 w 4206653"/>
              <a:gd name="connsiteY9" fmla="*/ 1086228 h 4745608"/>
              <a:gd name="connsiteX10" fmla="*/ 2215963 w 4206653"/>
              <a:gd name="connsiteY10" fmla="*/ 1269108 h 4745608"/>
              <a:gd name="connsiteX11" fmla="*/ 2284543 w 4206653"/>
              <a:gd name="connsiteY11" fmla="*/ 1303398 h 4745608"/>
              <a:gd name="connsiteX12" fmla="*/ 2330263 w 4206653"/>
              <a:gd name="connsiteY12" fmla="*/ 1166238 h 4745608"/>
              <a:gd name="connsiteX13" fmla="*/ 2467423 w 4206653"/>
              <a:gd name="connsiteY13" fmla="*/ 880488 h 4745608"/>
              <a:gd name="connsiteX14" fmla="*/ 2558863 w 4206653"/>
              <a:gd name="connsiteY14" fmla="*/ 640458 h 4745608"/>
              <a:gd name="connsiteX15" fmla="*/ 2616013 w 4206653"/>
              <a:gd name="connsiteY15" fmla="*/ 537588 h 4745608"/>
              <a:gd name="connsiteX16" fmla="*/ 2558863 w 4206653"/>
              <a:gd name="connsiteY16" fmla="*/ 789048 h 4745608"/>
              <a:gd name="connsiteX17" fmla="*/ 2444563 w 4206653"/>
              <a:gd name="connsiteY17" fmla="*/ 1097658 h 4745608"/>
              <a:gd name="connsiteX18" fmla="*/ 2375983 w 4206653"/>
              <a:gd name="connsiteY18" fmla="*/ 1406268 h 4745608"/>
              <a:gd name="connsiteX19" fmla="*/ 2558863 w 4206653"/>
              <a:gd name="connsiteY19" fmla="*/ 1577718 h 4745608"/>
              <a:gd name="connsiteX20" fmla="*/ 2878903 w 4206653"/>
              <a:gd name="connsiteY20" fmla="*/ 1657728 h 4745608"/>
              <a:gd name="connsiteX21" fmla="*/ 3187513 w 4206653"/>
              <a:gd name="connsiteY21" fmla="*/ 1657728 h 4745608"/>
              <a:gd name="connsiteX22" fmla="*/ 3370393 w 4206653"/>
              <a:gd name="connsiteY22" fmla="*/ 1566288 h 4745608"/>
              <a:gd name="connsiteX23" fmla="*/ 3488066 w 4206653"/>
              <a:gd name="connsiteY23" fmla="*/ 1246753 h 4745608"/>
              <a:gd name="connsiteX24" fmla="*/ 3495138 w 4206653"/>
              <a:gd name="connsiteY24" fmla="*/ 1115548 h 4745608"/>
              <a:gd name="connsiteX25" fmla="*/ 3493650 w 4206653"/>
              <a:gd name="connsiteY25" fmla="*/ 1063976 h 4745608"/>
              <a:gd name="connsiteX26" fmla="*/ 3450403 w 4206653"/>
              <a:gd name="connsiteY26" fmla="*/ 777618 h 4745608"/>
              <a:gd name="connsiteX27" fmla="*/ 3119893 w 4206653"/>
              <a:gd name="connsiteY27" fmla="*/ 321571 h 4745608"/>
              <a:gd name="connsiteX28" fmla="*/ 3497351 w 4206653"/>
              <a:gd name="connsiteY28" fmla="*/ 674883 h 4745608"/>
              <a:gd name="connsiteX29" fmla="*/ 3759013 w 4206653"/>
              <a:gd name="connsiteY29" fmla="*/ 571878 h 4745608"/>
              <a:gd name="connsiteX30" fmla="*/ 3999043 w 4206653"/>
              <a:gd name="connsiteY30" fmla="*/ 91818 h 4745608"/>
              <a:gd name="connsiteX31" fmla="*/ 4033333 w 4206653"/>
              <a:gd name="connsiteY31" fmla="*/ 11808 h 4745608"/>
              <a:gd name="connsiteX32" fmla="*/ 3984569 w 4206653"/>
              <a:gd name="connsiteY32" fmla="*/ 247366 h 4745608"/>
              <a:gd name="connsiteX33" fmla="*/ 3812791 w 4206653"/>
              <a:gd name="connsiteY33" fmla="*/ 647417 h 4745608"/>
              <a:gd name="connsiteX34" fmla="*/ 3592906 w 4206653"/>
              <a:gd name="connsiteY34" fmla="*/ 811408 h 4745608"/>
              <a:gd name="connsiteX35" fmla="*/ 3604425 w 4206653"/>
              <a:gd name="connsiteY35" fmla="*/ 999253 h 4745608"/>
              <a:gd name="connsiteX36" fmla="*/ 3872985 w 4206653"/>
              <a:gd name="connsiteY36" fmla="*/ 881976 h 4745608"/>
              <a:gd name="connsiteX37" fmla="*/ 4200754 w 4206653"/>
              <a:gd name="connsiteY37" fmla="*/ 774136 h 4745608"/>
              <a:gd name="connsiteX38" fmla="*/ 4064251 w 4206653"/>
              <a:gd name="connsiteY38" fmla="*/ 847195 h 4745608"/>
              <a:gd name="connsiteX39" fmla="*/ 3818880 w 4206653"/>
              <a:gd name="connsiteY39" fmla="*/ 991305 h 4745608"/>
              <a:gd name="connsiteX40" fmla="*/ 3658531 w 4206653"/>
              <a:gd name="connsiteY40" fmla="*/ 1093178 h 4745608"/>
              <a:gd name="connsiteX41" fmla="*/ 3622838 w 4206653"/>
              <a:gd name="connsiteY41" fmla="*/ 1221401 h 4745608"/>
              <a:gd name="connsiteX42" fmla="*/ 3577446 w 4206653"/>
              <a:gd name="connsiteY42" fmla="*/ 1500691 h 4745608"/>
              <a:gd name="connsiteX43" fmla="*/ 3461833 w 4206653"/>
              <a:gd name="connsiteY43" fmla="*/ 1726308 h 4745608"/>
              <a:gd name="connsiteX44" fmla="*/ 3278953 w 4206653"/>
              <a:gd name="connsiteY44" fmla="*/ 2034918 h 4745608"/>
              <a:gd name="connsiteX45" fmla="*/ 3233233 w 4206653"/>
              <a:gd name="connsiteY45" fmla="*/ 2309238 h 4745608"/>
              <a:gd name="connsiteX46" fmla="*/ 3404683 w 4206653"/>
              <a:gd name="connsiteY46" fmla="*/ 2457828 h 4745608"/>
              <a:gd name="connsiteX47" fmla="*/ 3759013 w 4206653"/>
              <a:gd name="connsiteY47" fmla="*/ 2663568 h 4745608"/>
              <a:gd name="connsiteX48" fmla="*/ 4079053 w 4206653"/>
              <a:gd name="connsiteY48" fmla="*/ 2777868 h 4745608"/>
              <a:gd name="connsiteX49" fmla="*/ 4079053 w 4206653"/>
              <a:gd name="connsiteY49" fmla="*/ 2880738 h 4745608"/>
              <a:gd name="connsiteX50" fmla="*/ 3770443 w 4206653"/>
              <a:gd name="connsiteY50" fmla="*/ 2869308 h 4745608"/>
              <a:gd name="connsiteX51" fmla="*/ 3404683 w 4206653"/>
              <a:gd name="connsiteY51" fmla="*/ 2732148 h 4745608"/>
              <a:gd name="connsiteX52" fmla="*/ 3084643 w 4206653"/>
              <a:gd name="connsiteY52" fmla="*/ 2663568 h 4745608"/>
              <a:gd name="connsiteX53" fmla="*/ 2995919 w 4206653"/>
              <a:gd name="connsiteY53" fmla="*/ 2782832 h 4745608"/>
              <a:gd name="connsiteX54" fmla="*/ 2832855 w 4206653"/>
              <a:gd name="connsiteY54" fmla="*/ 2930924 h 4745608"/>
              <a:gd name="connsiteX55" fmla="*/ 2820111 w 4206653"/>
              <a:gd name="connsiteY55" fmla="*/ 3026344 h 4745608"/>
              <a:gd name="connsiteX56" fmla="*/ 2959241 w 4206653"/>
              <a:gd name="connsiteY56" fmla="*/ 3167976 h 4745608"/>
              <a:gd name="connsiteX57" fmla="*/ 3176083 w 4206653"/>
              <a:gd name="connsiteY57" fmla="*/ 3269358 h 4745608"/>
              <a:gd name="connsiteX58" fmla="*/ 3388239 w 4206653"/>
              <a:gd name="connsiteY58" fmla="*/ 3442290 h 4745608"/>
              <a:gd name="connsiteX59" fmla="*/ 3212014 w 4206653"/>
              <a:gd name="connsiteY59" fmla="*/ 3363782 h 4745608"/>
              <a:gd name="connsiteX60" fmla="*/ 3004633 w 4206653"/>
              <a:gd name="connsiteY60" fmla="*/ 3276814 h 4745608"/>
              <a:gd name="connsiteX61" fmla="*/ 2771676 w 4206653"/>
              <a:gd name="connsiteY61" fmla="*/ 3166987 h 4745608"/>
              <a:gd name="connsiteX62" fmla="*/ 2638873 w 4206653"/>
              <a:gd name="connsiteY62" fmla="*/ 3097908 h 4745608"/>
              <a:gd name="connsiteX63" fmla="*/ 2570293 w 4206653"/>
              <a:gd name="connsiteY63" fmla="*/ 3109338 h 4745608"/>
              <a:gd name="connsiteX64" fmla="*/ 2525557 w 4206653"/>
              <a:gd name="connsiteY64" fmla="*/ 3326508 h 4745608"/>
              <a:gd name="connsiteX65" fmla="*/ 2584349 w 4206653"/>
              <a:gd name="connsiteY65" fmla="*/ 3577470 h 4745608"/>
              <a:gd name="connsiteX66" fmla="*/ 2663703 w 4206653"/>
              <a:gd name="connsiteY66" fmla="*/ 3996904 h 4745608"/>
              <a:gd name="connsiteX67" fmla="*/ 2633113 w 4206653"/>
              <a:gd name="connsiteY67" fmla="*/ 4192703 h 4745608"/>
              <a:gd name="connsiteX68" fmla="*/ 2539703 w 4206653"/>
              <a:gd name="connsiteY68" fmla="*/ 4455574 h 4745608"/>
              <a:gd name="connsiteX69" fmla="*/ 2595212 w 4206653"/>
              <a:gd name="connsiteY69" fmla="*/ 3945217 h 4745608"/>
              <a:gd name="connsiteX70" fmla="*/ 2481240 w 4206653"/>
              <a:gd name="connsiteY70" fmla="*/ 3566538 h 4745608"/>
              <a:gd name="connsiteX71" fmla="*/ 2307403 w 4206653"/>
              <a:gd name="connsiteY71" fmla="*/ 3166488 h 4745608"/>
              <a:gd name="connsiteX72" fmla="*/ 2261683 w 4206653"/>
              <a:gd name="connsiteY72" fmla="*/ 3063618 h 4745608"/>
              <a:gd name="connsiteX73" fmla="*/ 2078803 w 4206653"/>
              <a:gd name="connsiteY73" fmla="*/ 2949318 h 4745608"/>
              <a:gd name="connsiteX74" fmla="*/ 1824299 w 4206653"/>
              <a:gd name="connsiteY74" fmla="*/ 3002494 h 4745608"/>
              <a:gd name="connsiteX75" fmla="*/ 1412162 w 4206653"/>
              <a:gd name="connsiteY75" fmla="*/ 3235573 h 4745608"/>
              <a:gd name="connsiteX76" fmla="*/ 1381573 w 4206653"/>
              <a:gd name="connsiteY76" fmla="*/ 3680838 h 4745608"/>
              <a:gd name="connsiteX77" fmla="*/ 1340867 w 4206653"/>
              <a:gd name="connsiteY77" fmla="*/ 3980504 h 4745608"/>
              <a:gd name="connsiteX78" fmla="*/ 1197619 w 4206653"/>
              <a:gd name="connsiteY78" fmla="*/ 4738831 h 4745608"/>
              <a:gd name="connsiteX79" fmla="*/ 1220896 w 4206653"/>
              <a:gd name="connsiteY79" fmla="*/ 4338309 h 4745608"/>
              <a:gd name="connsiteX80" fmla="*/ 1242772 w 4206653"/>
              <a:gd name="connsiteY80" fmla="*/ 4080888 h 4745608"/>
              <a:gd name="connsiteX81" fmla="*/ 1198693 w 4206653"/>
              <a:gd name="connsiteY81" fmla="*/ 3909438 h 4745608"/>
              <a:gd name="connsiteX82" fmla="*/ 970093 w 4206653"/>
              <a:gd name="connsiteY82" fmla="*/ 3989448 h 4745608"/>
              <a:gd name="connsiteX83" fmla="*/ 766328 w 4206653"/>
              <a:gd name="connsiteY83" fmla="*/ 4131990 h 4745608"/>
              <a:gd name="connsiteX84" fmla="*/ 555808 w 4206653"/>
              <a:gd name="connsiteY84" fmla="*/ 4355688 h 4745608"/>
              <a:gd name="connsiteX85" fmla="*/ 785900 w 4206653"/>
              <a:gd name="connsiteY85" fmla="*/ 4017771 h 4745608"/>
              <a:gd name="connsiteX86" fmla="*/ 1130113 w 4206653"/>
              <a:gd name="connsiteY86" fmla="*/ 3817500 h 4745608"/>
              <a:gd name="connsiteX87" fmla="*/ 1278703 w 4206653"/>
              <a:gd name="connsiteY87" fmla="*/ 3726558 h 4745608"/>
              <a:gd name="connsiteX88" fmla="*/ 1269661 w 4206653"/>
              <a:gd name="connsiteY88" fmla="*/ 3390117 h 4745608"/>
              <a:gd name="connsiteX89" fmla="*/ 1309620 w 4206653"/>
              <a:gd name="connsiteY89" fmla="*/ 3169963 h 4745608"/>
              <a:gd name="connsiteX90" fmla="*/ 1393003 w 4206653"/>
              <a:gd name="connsiteY90" fmla="*/ 3052188 h 4745608"/>
              <a:gd name="connsiteX91" fmla="*/ 1080693 w 4206653"/>
              <a:gd name="connsiteY91" fmla="*/ 2984604 h 4745608"/>
              <a:gd name="connsiteX92" fmla="*/ 663453 w 4206653"/>
              <a:gd name="connsiteY92" fmla="*/ 3023360 h 4745608"/>
              <a:gd name="connsiteX93" fmla="*/ 235111 w 4206653"/>
              <a:gd name="connsiteY93" fmla="*/ 3217172 h 4745608"/>
              <a:gd name="connsiteX94" fmla="*/ 421453 w 4206653"/>
              <a:gd name="connsiteY94" fmla="*/ 3029328 h 4745608"/>
              <a:gd name="connsiteX95" fmla="*/ 627193 w 4206653"/>
              <a:gd name="connsiteY95" fmla="*/ 2926458 h 4745608"/>
              <a:gd name="connsiteX96" fmla="*/ 854480 w 4206653"/>
              <a:gd name="connsiteY96" fmla="*/ 2889178 h 4745608"/>
              <a:gd name="connsiteX97" fmla="*/ 1149272 w 4206653"/>
              <a:gd name="connsiteY97" fmla="*/ 2889676 h 4745608"/>
              <a:gd name="connsiteX98" fmla="*/ 1531894 w 4206653"/>
              <a:gd name="connsiteY98" fmla="*/ 2917507 h 4745608"/>
              <a:gd name="connsiteX99" fmla="*/ 1860559 w 4206653"/>
              <a:gd name="connsiteY99" fmla="*/ 2766431 h 4745608"/>
              <a:gd name="connsiteX100" fmla="*/ 1701613 w 4206653"/>
              <a:gd name="connsiteY100" fmla="*/ 2263518 h 4745608"/>
              <a:gd name="connsiteX101" fmla="*/ 1690183 w 4206653"/>
              <a:gd name="connsiteY101" fmla="*/ 1966338 h 4745608"/>
              <a:gd name="connsiteX102" fmla="*/ 1381991 w 4206653"/>
              <a:gd name="connsiteY102" fmla="*/ 1841604 h 4745608"/>
              <a:gd name="connsiteX103" fmla="*/ 1095823 w 4206653"/>
              <a:gd name="connsiteY103" fmla="*/ 1714878 h 4745608"/>
              <a:gd name="connsiteX104" fmla="*/ 746507 w 4206653"/>
              <a:gd name="connsiteY104" fmla="*/ 1626415 h 4745608"/>
              <a:gd name="connsiteX105" fmla="*/ 352873 w 4206653"/>
              <a:gd name="connsiteY105" fmla="*/ 1726308 h 4745608"/>
              <a:gd name="connsiteX106" fmla="*/ 113171 w 4206653"/>
              <a:gd name="connsiteY106" fmla="*/ 1763582 h 4745608"/>
              <a:gd name="connsiteX107" fmla="*/ 9973 w 4206653"/>
              <a:gd name="connsiteY107" fmla="*/ 1737738 h 4745608"/>
              <a:gd name="connsiteX108" fmla="*/ 348516 w 4206653"/>
              <a:gd name="connsiteY108" fmla="*/ 1643812 h 4745608"/>
              <a:gd name="connsiteX109" fmla="*/ 653097 w 4206653"/>
              <a:gd name="connsiteY109" fmla="*/ 1543920 h 4745608"/>
              <a:gd name="connsiteX110" fmla="*/ 1072963 w 4206653"/>
              <a:gd name="connsiteY110" fmla="*/ 1612008 h 4745608"/>
              <a:gd name="connsiteX111" fmla="*/ 1244413 w 4206653"/>
              <a:gd name="connsiteY111" fmla="*/ 1657728 h 4745608"/>
              <a:gd name="connsiteX112" fmla="*/ 1205766 w 4206653"/>
              <a:gd name="connsiteY112" fmla="*/ 1451988 h 4745608"/>
              <a:gd name="connsiteX113" fmla="*/ 1046313 w 4206653"/>
              <a:gd name="connsiteY113" fmla="*/ 815409 h 4745608"/>
              <a:gd name="connsiteX114" fmla="*/ 1221553 w 4206653"/>
              <a:gd name="connsiteY114" fmla="*/ 1211958 h 4745608"/>
              <a:gd name="connsiteX0" fmla="*/ 1221553 w 4206653"/>
              <a:gd name="connsiteY0" fmla="*/ 1211958 h 4745608"/>
              <a:gd name="connsiteX1" fmla="*/ 1343911 w 4206653"/>
              <a:gd name="connsiteY1" fmla="*/ 1559828 h 4745608"/>
              <a:gd name="connsiteX2" fmla="*/ 1553023 w 4206653"/>
              <a:gd name="connsiteY2" fmla="*/ 1657728 h 4745608"/>
              <a:gd name="connsiteX3" fmla="*/ 1907353 w 4206653"/>
              <a:gd name="connsiteY3" fmla="*/ 1680588 h 4745608"/>
              <a:gd name="connsiteX4" fmla="*/ 2021653 w 4206653"/>
              <a:gd name="connsiteY4" fmla="*/ 1543428 h 4745608"/>
              <a:gd name="connsiteX5" fmla="*/ 2124523 w 4206653"/>
              <a:gd name="connsiteY5" fmla="*/ 1291968 h 4745608"/>
              <a:gd name="connsiteX6" fmla="*/ 2124523 w 4206653"/>
              <a:gd name="connsiteY6" fmla="*/ 1120518 h 4745608"/>
              <a:gd name="connsiteX7" fmla="*/ 2068029 w 4206653"/>
              <a:gd name="connsiteY7" fmla="*/ 825325 h 4745608"/>
              <a:gd name="connsiteX8" fmla="*/ 2078803 w 4206653"/>
              <a:gd name="connsiteY8" fmla="*/ 777618 h 4745608"/>
              <a:gd name="connsiteX9" fmla="*/ 2170243 w 4206653"/>
              <a:gd name="connsiteY9" fmla="*/ 1086228 h 4745608"/>
              <a:gd name="connsiteX10" fmla="*/ 2215963 w 4206653"/>
              <a:gd name="connsiteY10" fmla="*/ 1269108 h 4745608"/>
              <a:gd name="connsiteX11" fmla="*/ 2284543 w 4206653"/>
              <a:gd name="connsiteY11" fmla="*/ 1303398 h 4745608"/>
              <a:gd name="connsiteX12" fmla="*/ 2330263 w 4206653"/>
              <a:gd name="connsiteY12" fmla="*/ 1166238 h 4745608"/>
              <a:gd name="connsiteX13" fmla="*/ 2467423 w 4206653"/>
              <a:gd name="connsiteY13" fmla="*/ 880488 h 4745608"/>
              <a:gd name="connsiteX14" fmla="*/ 2558863 w 4206653"/>
              <a:gd name="connsiteY14" fmla="*/ 640458 h 4745608"/>
              <a:gd name="connsiteX15" fmla="*/ 2616013 w 4206653"/>
              <a:gd name="connsiteY15" fmla="*/ 537588 h 4745608"/>
              <a:gd name="connsiteX16" fmla="*/ 2558863 w 4206653"/>
              <a:gd name="connsiteY16" fmla="*/ 789048 h 4745608"/>
              <a:gd name="connsiteX17" fmla="*/ 2444563 w 4206653"/>
              <a:gd name="connsiteY17" fmla="*/ 1097658 h 4745608"/>
              <a:gd name="connsiteX18" fmla="*/ 2375983 w 4206653"/>
              <a:gd name="connsiteY18" fmla="*/ 1406268 h 4745608"/>
              <a:gd name="connsiteX19" fmla="*/ 2558863 w 4206653"/>
              <a:gd name="connsiteY19" fmla="*/ 1577718 h 4745608"/>
              <a:gd name="connsiteX20" fmla="*/ 2878903 w 4206653"/>
              <a:gd name="connsiteY20" fmla="*/ 1657728 h 4745608"/>
              <a:gd name="connsiteX21" fmla="*/ 3187513 w 4206653"/>
              <a:gd name="connsiteY21" fmla="*/ 1657728 h 4745608"/>
              <a:gd name="connsiteX22" fmla="*/ 3370393 w 4206653"/>
              <a:gd name="connsiteY22" fmla="*/ 1566288 h 4745608"/>
              <a:gd name="connsiteX23" fmla="*/ 3488066 w 4206653"/>
              <a:gd name="connsiteY23" fmla="*/ 1246753 h 4745608"/>
              <a:gd name="connsiteX24" fmla="*/ 3495138 w 4206653"/>
              <a:gd name="connsiteY24" fmla="*/ 1115548 h 4745608"/>
              <a:gd name="connsiteX25" fmla="*/ 3493650 w 4206653"/>
              <a:gd name="connsiteY25" fmla="*/ 1063976 h 4745608"/>
              <a:gd name="connsiteX26" fmla="*/ 3450403 w 4206653"/>
              <a:gd name="connsiteY26" fmla="*/ 777618 h 4745608"/>
              <a:gd name="connsiteX27" fmla="*/ 3119893 w 4206653"/>
              <a:gd name="connsiteY27" fmla="*/ 321571 h 4745608"/>
              <a:gd name="connsiteX28" fmla="*/ 3497351 w 4206653"/>
              <a:gd name="connsiteY28" fmla="*/ 674883 h 4745608"/>
              <a:gd name="connsiteX29" fmla="*/ 3759013 w 4206653"/>
              <a:gd name="connsiteY29" fmla="*/ 571878 h 4745608"/>
              <a:gd name="connsiteX30" fmla="*/ 3999043 w 4206653"/>
              <a:gd name="connsiteY30" fmla="*/ 91818 h 4745608"/>
              <a:gd name="connsiteX31" fmla="*/ 4033333 w 4206653"/>
              <a:gd name="connsiteY31" fmla="*/ 11808 h 4745608"/>
              <a:gd name="connsiteX32" fmla="*/ 3984569 w 4206653"/>
              <a:gd name="connsiteY32" fmla="*/ 247366 h 4745608"/>
              <a:gd name="connsiteX33" fmla="*/ 3812791 w 4206653"/>
              <a:gd name="connsiteY33" fmla="*/ 647417 h 4745608"/>
              <a:gd name="connsiteX34" fmla="*/ 3592906 w 4206653"/>
              <a:gd name="connsiteY34" fmla="*/ 811408 h 4745608"/>
              <a:gd name="connsiteX35" fmla="*/ 3604425 w 4206653"/>
              <a:gd name="connsiteY35" fmla="*/ 999253 h 4745608"/>
              <a:gd name="connsiteX36" fmla="*/ 3872985 w 4206653"/>
              <a:gd name="connsiteY36" fmla="*/ 881976 h 4745608"/>
              <a:gd name="connsiteX37" fmla="*/ 4200754 w 4206653"/>
              <a:gd name="connsiteY37" fmla="*/ 774136 h 4745608"/>
              <a:gd name="connsiteX38" fmla="*/ 4064251 w 4206653"/>
              <a:gd name="connsiteY38" fmla="*/ 847195 h 4745608"/>
              <a:gd name="connsiteX39" fmla="*/ 3818880 w 4206653"/>
              <a:gd name="connsiteY39" fmla="*/ 991305 h 4745608"/>
              <a:gd name="connsiteX40" fmla="*/ 3658531 w 4206653"/>
              <a:gd name="connsiteY40" fmla="*/ 1093178 h 4745608"/>
              <a:gd name="connsiteX41" fmla="*/ 3622838 w 4206653"/>
              <a:gd name="connsiteY41" fmla="*/ 1221401 h 4745608"/>
              <a:gd name="connsiteX42" fmla="*/ 3577446 w 4206653"/>
              <a:gd name="connsiteY42" fmla="*/ 1500691 h 4745608"/>
              <a:gd name="connsiteX43" fmla="*/ 3461833 w 4206653"/>
              <a:gd name="connsiteY43" fmla="*/ 1726308 h 4745608"/>
              <a:gd name="connsiteX44" fmla="*/ 3278953 w 4206653"/>
              <a:gd name="connsiteY44" fmla="*/ 2034918 h 4745608"/>
              <a:gd name="connsiteX45" fmla="*/ 3233233 w 4206653"/>
              <a:gd name="connsiteY45" fmla="*/ 2309238 h 4745608"/>
              <a:gd name="connsiteX46" fmla="*/ 3404683 w 4206653"/>
              <a:gd name="connsiteY46" fmla="*/ 2457828 h 4745608"/>
              <a:gd name="connsiteX47" fmla="*/ 3759013 w 4206653"/>
              <a:gd name="connsiteY47" fmla="*/ 2663568 h 4745608"/>
              <a:gd name="connsiteX48" fmla="*/ 4079053 w 4206653"/>
              <a:gd name="connsiteY48" fmla="*/ 2777868 h 4745608"/>
              <a:gd name="connsiteX49" fmla="*/ 4079053 w 4206653"/>
              <a:gd name="connsiteY49" fmla="*/ 2880738 h 4745608"/>
              <a:gd name="connsiteX50" fmla="*/ 3770443 w 4206653"/>
              <a:gd name="connsiteY50" fmla="*/ 2869308 h 4745608"/>
              <a:gd name="connsiteX51" fmla="*/ 3404683 w 4206653"/>
              <a:gd name="connsiteY51" fmla="*/ 2732148 h 4745608"/>
              <a:gd name="connsiteX52" fmla="*/ 3084643 w 4206653"/>
              <a:gd name="connsiteY52" fmla="*/ 2663568 h 4745608"/>
              <a:gd name="connsiteX53" fmla="*/ 2995919 w 4206653"/>
              <a:gd name="connsiteY53" fmla="*/ 2782832 h 4745608"/>
              <a:gd name="connsiteX54" fmla="*/ 2832855 w 4206653"/>
              <a:gd name="connsiteY54" fmla="*/ 2930924 h 4745608"/>
              <a:gd name="connsiteX55" fmla="*/ 2820111 w 4206653"/>
              <a:gd name="connsiteY55" fmla="*/ 3026344 h 4745608"/>
              <a:gd name="connsiteX56" fmla="*/ 2959241 w 4206653"/>
              <a:gd name="connsiteY56" fmla="*/ 3167976 h 4745608"/>
              <a:gd name="connsiteX57" fmla="*/ 3176083 w 4206653"/>
              <a:gd name="connsiteY57" fmla="*/ 3269358 h 4745608"/>
              <a:gd name="connsiteX58" fmla="*/ 3388239 w 4206653"/>
              <a:gd name="connsiteY58" fmla="*/ 3442290 h 4745608"/>
              <a:gd name="connsiteX59" fmla="*/ 3212014 w 4206653"/>
              <a:gd name="connsiteY59" fmla="*/ 3336948 h 4745608"/>
              <a:gd name="connsiteX60" fmla="*/ 3004633 w 4206653"/>
              <a:gd name="connsiteY60" fmla="*/ 3276814 h 4745608"/>
              <a:gd name="connsiteX61" fmla="*/ 2771676 w 4206653"/>
              <a:gd name="connsiteY61" fmla="*/ 3166987 h 4745608"/>
              <a:gd name="connsiteX62" fmla="*/ 2638873 w 4206653"/>
              <a:gd name="connsiteY62" fmla="*/ 3097908 h 4745608"/>
              <a:gd name="connsiteX63" fmla="*/ 2570293 w 4206653"/>
              <a:gd name="connsiteY63" fmla="*/ 3109338 h 4745608"/>
              <a:gd name="connsiteX64" fmla="*/ 2525557 w 4206653"/>
              <a:gd name="connsiteY64" fmla="*/ 3326508 h 4745608"/>
              <a:gd name="connsiteX65" fmla="*/ 2584349 w 4206653"/>
              <a:gd name="connsiteY65" fmla="*/ 3577470 h 4745608"/>
              <a:gd name="connsiteX66" fmla="*/ 2663703 w 4206653"/>
              <a:gd name="connsiteY66" fmla="*/ 3996904 h 4745608"/>
              <a:gd name="connsiteX67" fmla="*/ 2633113 w 4206653"/>
              <a:gd name="connsiteY67" fmla="*/ 4192703 h 4745608"/>
              <a:gd name="connsiteX68" fmla="*/ 2539703 w 4206653"/>
              <a:gd name="connsiteY68" fmla="*/ 4455574 h 4745608"/>
              <a:gd name="connsiteX69" fmla="*/ 2595212 w 4206653"/>
              <a:gd name="connsiteY69" fmla="*/ 3945217 h 4745608"/>
              <a:gd name="connsiteX70" fmla="*/ 2481240 w 4206653"/>
              <a:gd name="connsiteY70" fmla="*/ 3566538 h 4745608"/>
              <a:gd name="connsiteX71" fmla="*/ 2307403 w 4206653"/>
              <a:gd name="connsiteY71" fmla="*/ 3166488 h 4745608"/>
              <a:gd name="connsiteX72" fmla="*/ 2261683 w 4206653"/>
              <a:gd name="connsiteY72" fmla="*/ 3063618 h 4745608"/>
              <a:gd name="connsiteX73" fmla="*/ 2078803 w 4206653"/>
              <a:gd name="connsiteY73" fmla="*/ 2949318 h 4745608"/>
              <a:gd name="connsiteX74" fmla="*/ 1824299 w 4206653"/>
              <a:gd name="connsiteY74" fmla="*/ 3002494 h 4745608"/>
              <a:gd name="connsiteX75" fmla="*/ 1412162 w 4206653"/>
              <a:gd name="connsiteY75" fmla="*/ 3235573 h 4745608"/>
              <a:gd name="connsiteX76" fmla="*/ 1381573 w 4206653"/>
              <a:gd name="connsiteY76" fmla="*/ 3680838 h 4745608"/>
              <a:gd name="connsiteX77" fmla="*/ 1340867 w 4206653"/>
              <a:gd name="connsiteY77" fmla="*/ 3980504 h 4745608"/>
              <a:gd name="connsiteX78" fmla="*/ 1197619 w 4206653"/>
              <a:gd name="connsiteY78" fmla="*/ 4738831 h 4745608"/>
              <a:gd name="connsiteX79" fmla="*/ 1220896 w 4206653"/>
              <a:gd name="connsiteY79" fmla="*/ 4338309 h 4745608"/>
              <a:gd name="connsiteX80" fmla="*/ 1242772 w 4206653"/>
              <a:gd name="connsiteY80" fmla="*/ 4080888 h 4745608"/>
              <a:gd name="connsiteX81" fmla="*/ 1198693 w 4206653"/>
              <a:gd name="connsiteY81" fmla="*/ 3909438 h 4745608"/>
              <a:gd name="connsiteX82" fmla="*/ 970093 w 4206653"/>
              <a:gd name="connsiteY82" fmla="*/ 3989448 h 4745608"/>
              <a:gd name="connsiteX83" fmla="*/ 766328 w 4206653"/>
              <a:gd name="connsiteY83" fmla="*/ 4131990 h 4745608"/>
              <a:gd name="connsiteX84" fmla="*/ 555808 w 4206653"/>
              <a:gd name="connsiteY84" fmla="*/ 4355688 h 4745608"/>
              <a:gd name="connsiteX85" fmla="*/ 785900 w 4206653"/>
              <a:gd name="connsiteY85" fmla="*/ 4017771 h 4745608"/>
              <a:gd name="connsiteX86" fmla="*/ 1130113 w 4206653"/>
              <a:gd name="connsiteY86" fmla="*/ 3817500 h 4745608"/>
              <a:gd name="connsiteX87" fmla="*/ 1278703 w 4206653"/>
              <a:gd name="connsiteY87" fmla="*/ 3726558 h 4745608"/>
              <a:gd name="connsiteX88" fmla="*/ 1269661 w 4206653"/>
              <a:gd name="connsiteY88" fmla="*/ 3390117 h 4745608"/>
              <a:gd name="connsiteX89" fmla="*/ 1309620 w 4206653"/>
              <a:gd name="connsiteY89" fmla="*/ 3169963 h 4745608"/>
              <a:gd name="connsiteX90" fmla="*/ 1393003 w 4206653"/>
              <a:gd name="connsiteY90" fmla="*/ 3052188 h 4745608"/>
              <a:gd name="connsiteX91" fmla="*/ 1080693 w 4206653"/>
              <a:gd name="connsiteY91" fmla="*/ 2984604 h 4745608"/>
              <a:gd name="connsiteX92" fmla="*/ 663453 w 4206653"/>
              <a:gd name="connsiteY92" fmla="*/ 3023360 h 4745608"/>
              <a:gd name="connsiteX93" fmla="*/ 235111 w 4206653"/>
              <a:gd name="connsiteY93" fmla="*/ 3217172 h 4745608"/>
              <a:gd name="connsiteX94" fmla="*/ 421453 w 4206653"/>
              <a:gd name="connsiteY94" fmla="*/ 3029328 h 4745608"/>
              <a:gd name="connsiteX95" fmla="*/ 627193 w 4206653"/>
              <a:gd name="connsiteY95" fmla="*/ 2926458 h 4745608"/>
              <a:gd name="connsiteX96" fmla="*/ 854480 w 4206653"/>
              <a:gd name="connsiteY96" fmla="*/ 2889178 h 4745608"/>
              <a:gd name="connsiteX97" fmla="*/ 1149272 w 4206653"/>
              <a:gd name="connsiteY97" fmla="*/ 2889676 h 4745608"/>
              <a:gd name="connsiteX98" fmla="*/ 1531894 w 4206653"/>
              <a:gd name="connsiteY98" fmla="*/ 2917507 h 4745608"/>
              <a:gd name="connsiteX99" fmla="*/ 1860559 w 4206653"/>
              <a:gd name="connsiteY99" fmla="*/ 2766431 h 4745608"/>
              <a:gd name="connsiteX100" fmla="*/ 1701613 w 4206653"/>
              <a:gd name="connsiteY100" fmla="*/ 2263518 h 4745608"/>
              <a:gd name="connsiteX101" fmla="*/ 1690183 w 4206653"/>
              <a:gd name="connsiteY101" fmla="*/ 1966338 h 4745608"/>
              <a:gd name="connsiteX102" fmla="*/ 1381991 w 4206653"/>
              <a:gd name="connsiteY102" fmla="*/ 1841604 h 4745608"/>
              <a:gd name="connsiteX103" fmla="*/ 1095823 w 4206653"/>
              <a:gd name="connsiteY103" fmla="*/ 1714878 h 4745608"/>
              <a:gd name="connsiteX104" fmla="*/ 746507 w 4206653"/>
              <a:gd name="connsiteY104" fmla="*/ 1626415 h 4745608"/>
              <a:gd name="connsiteX105" fmla="*/ 352873 w 4206653"/>
              <a:gd name="connsiteY105" fmla="*/ 1726308 h 4745608"/>
              <a:gd name="connsiteX106" fmla="*/ 113171 w 4206653"/>
              <a:gd name="connsiteY106" fmla="*/ 1763582 h 4745608"/>
              <a:gd name="connsiteX107" fmla="*/ 9973 w 4206653"/>
              <a:gd name="connsiteY107" fmla="*/ 1737738 h 4745608"/>
              <a:gd name="connsiteX108" fmla="*/ 348516 w 4206653"/>
              <a:gd name="connsiteY108" fmla="*/ 1643812 h 4745608"/>
              <a:gd name="connsiteX109" fmla="*/ 653097 w 4206653"/>
              <a:gd name="connsiteY109" fmla="*/ 1543920 h 4745608"/>
              <a:gd name="connsiteX110" fmla="*/ 1072963 w 4206653"/>
              <a:gd name="connsiteY110" fmla="*/ 1612008 h 4745608"/>
              <a:gd name="connsiteX111" fmla="*/ 1244413 w 4206653"/>
              <a:gd name="connsiteY111" fmla="*/ 1657728 h 4745608"/>
              <a:gd name="connsiteX112" fmla="*/ 1205766 w 4206653"/>
              <a:gd name="connsiteY112" fmla="*/ 1451988 h 4745608"/>
              <a:gd name="connsiteX113" fmla="*/ 1046313 w 4206653"/>
              <a:gd name="connsiteY113" fmla="*/ 815409 h 4745608"/>
              <a:gd name="connsiteX114" fmla="*/ 1221553 w 4206653"/>
              <a:gd name="connsiteY114" fmla="*/ 1211958 h 4745608"/>
              <a:gd name="connsiteX0" fmla="*/ 1221553 w 4206653"/>
              <a:gd name="connsiteY0" fmla="*/ 1211958 h 4745608"/>
              <a:gd name="connsiteX1" fmla="*/ 1343911 w 4206653"/>
              <a:gd name="connsiteY1" fmla="*/ 1559828 h 4745608"/>
              <a:gd name="connsiteX2" fmla="*/ 1553023 w 4206653"/>
              <a:gd name="connsiteY2" fmla="*/ 1657728 h 4745608"/>
              <a:gd name="connsiteX3" fmla="*/ 1907353 w 4206653"/>
              <a:gd name="connsiteY3" fmla="*/ 1680588 h 4745608"/>
              <a:gd name="connsiteX4" fmla="*/ 2021653 w 4206653"/>
              <a:gd name="connsiteY4" fmla="*/ 1543428 h 4745608"/>
              <a:gd name="connsiteX5" fmla="*/ 2124523 w 4206653"/>
              <a:gd name="connsiteY5" fmla="*/ 1291968 h 4745608"/>
              <a:gd name="connsiteX6" fmla="*/ 2124523 w 4206653"/>
              <a:gd name="connsiteY6" fmla="*/ 1120518 h 4745608"/>
              <a:gd name="connsiteX7" fmla="*/ 2068029 w 4206653"/>
              <a:gd name="connsiteY7" fmla="*/ 825325 h 4745608"/>
              <a:gd name="connsiteX8" fmla="*/ 2078803 w 4206653"/>
              <a:gd name="connsiteY8" fmla="*/ 777618 h 4745608"/>
              <a:gd name="connsiteX9" fmla="*/ 2170243 w 4206653"/>
              <a:gd name="connsiteY9" fmla="*/ 1086228 h 4745608"/>
              <a:gd name="connsiteX10" fmla="*/ 2215963 w 4206653"/>
              <a:gd name="connsiteY10" fmla="*/ 1269108 h 4745608"/>
              <a:gd name="connsiteX11" fmla="*/ 2284543 w 4206653"/>
              <a:gd name="connsiteY11" fmla="*/ 1303398 h 4745608"/>
              <a:gd name="connsiteX12" fmla="*/ 2330263 w 4206653"/>
              <a:gd name="connsiteY12" fmla="*/ 1166238 h 4745608"/>
              <a:gd name="connsiteX13" fmla="*/ 2467423 w 4206653"/>
              <a:gd name="connsiteY13" fmla="*/ 880488 h 4745608"/>
              <a:gd name="connsiteX14" fmla="*/ 2558863 w 4206653"/>
              <a:gd name="connsiteY14" fmla="*/ 640458 h 4745608"/>
              <a:gd name="connsiteX15" fmla="*/ 2616013 w 4206653"/>
              <a:gd name="connsiteY15" fmla="*/ 537588 h 4745608"/>
              <a:gd name="connsiteX16" fmla="*/ 2558863 w 4206653"/>
              <a:gd name="connsiteY16" fmla="*/ 789048 h 4745608"/>
              <a:gd name="connsiteX17" fmla="*/ 2444563 w 4206653"/>
              <a:gd name="connsiteY17" fmla="*/ 1097658 h 4745608"/>
              <a:gd name="connsiteX18" fmla="*/ 2375983 w 4206653"/>
              <a:gd name="connsiteY18" fmla="*/ 1406268 h 4745608"/>
              <a:gd name="connsiteX19" fmla="*/ 2558863 w 4206653"/>
              <a:gd name="connsiteY19" fmla="*/ 1577718 h 4745608"/>
              <a:gd name="connsiteX20" fmla="*/ 2878903 w 4206653"/>
              <a:gd name="connsiteY20" fmla="*/ 1657728 h 4745608"/>
              <a:gd name="connsiteX21" fmla="*/ 3187513 w 4206653"/>
              <a:gd name="connsiteY21" fmla="*/ 1657728 h 4745608"/>
              <a:gd name="connsiteX22" fmla="*/ 3370393 w 4206653"/>
              <a:gd name="connsiteY22" fmla="*/ 1566288 h 4745608"/>
              <a:gd name="connsiteX23" fmla="*/ 3488066 w 4206653"/>
              <a:gd name="connsiteY23" fmla="*/ 1246753 h 4745608"/>
              <a:gd name="connsiteX24" fmla="*/ 3495138 w 4206653"/>
              <a:gd name="connsiteY24" fmla="*/ 1115548 h 4745608"/>
              <a:gd name="connsiteX25" fmla="*/ 3493650 w 4206653"/>
              <a:gd name="connsiteY25" fmla="*/ 1063976 h 4745608"/>
              <a:gd name="connsiteX26" fmla="*/ 3450403 w 4206653"/>
              <a:gd name="connsiteY26" fmla="*/ 777618 h 4745608"/>
              <a:gd name="connsiteX27" fmla="*/ 3119893 w 4206653"/>
              <a:gd name="connsiteY27" fmla="*/ 321571 h 4745608"/>
              <a:gd name="connsiteX28" fmla="*/ 3497351 w 4206653"/>
              <a:gd name="connsiteY28" fmla="*/ 674883 h 4745608"/>
              <a:gd name="connsiteX29" fmla="*/ 3759013 w 4206653"/>
              <a:gd name="connsiteY29" fmla="*/ 571878 h 4745608"/>
              <a:gd name="connsiteX30" fmla="*/ 3999043 w 4206653"/>
              <a:gd name="connsiteY30" fmla="*/ 91818 h 4745608"/>
              <a:gd name="connsiteX31" fmla="*/ 4033333 w 4206653"/>
              <a:gd name="connsiteY31" fmla="*/ 11808 h 4745608"/>
              <a:gd name="connsiteX32" fmla="*/ 3984569 w 4206653"/>
              <a:gd name="connsiteY32" fmla="*/ 247366 h 4745608"/>
              <a:gd name="connsiteX33" fmla="*/ 3812791 w 4206653"/>
              <a:gd name="connsiteY33" fmla="*/ 647417 h 4745608"/>
              <a:gd name="connsiteX34" fmla="*/ 3592906 w 4206653"/>
              <a:gd name="connsiteY34" fmla="*/ 811408 h 4745608"/>
              <a:gd name="connsiteX35" fmla="*/ 3604425 w 4206653"/>
              <a:gd name="connsiteY35" fmla="*/ 999253 h 4745608"/>
              <a:gd name="connsiteX36" fmla="*/ 3872985 w 4206653"/>
              <a:gd name="connsiteY36" fmla="*/ 881976 h 4745608"/>
              <a:gd name="connsiteX37" fmla="*/ 4200754 w 4206653"/>
              <a:gd name="connsiteY37" fmla="*/ 774136 h 4745608"/>
              <a:gd name="connsiteX38" fmla="*/ 4064251 w 4206653"/>
              <a:gd name="connsiteY38" fmla="*/ 847195 h 4745608"/>
              <a:gd name="connsiteX39" fmla="*/ 3818880 w 4206653"/>
              <a:gd name="connsiteY39" fmla="*/ 991305 h 4745608"/>
              <a:gd name="connsiteX40" fmla="*/ 3658531 w 4206653"/>
              <a:gd name="connsiteY40" fmla="*/ 1093178 h 4745608"/>
              <a:gd name="connsiteX41" fmla="*/ 3622838 w 4206653"/>
              <a:gd name="connsiteY41" fmla="*/ 1221401 h 4745608"/>
              <a:gd name="connsiteX42" fmla="*/ 3577446 w 4206653"/>
              <a:gd name="connsiteY42" fmla="*/ 1500691 h 4745608"/>
              <a:gd name="connsiteX43" fmla="*/ 3461833 w 4206653"/>
              <a:gd name="connsiteY43" fmla="*/ 1726308 h 4745608"/>
              <a:gd name="connsiteX44" fmla="*/ 3278953 w 4206653"/>
              <a:gd name="connsiteY44" fmla="*/ 2034918 h 4745608"/>
              <a:gd name="connsiteX45" fmla="*/ 3288742 w 4206653"/>
              <a:gd name="connsiteY45" fmla="*/ 2273460 h 4745608"/>
              <a:gd name="connsiteX46" fmla="*/ 3404683 w 4206653"/>
              <a:gd name="connsiteY46" fmla="*/ 2457828 h 4745608"/>
              <a:gd name="connsiteX47" fmla="*/ 3759013 w 4206653"/>
              <a:gd name="connsiteY47" fmla="*/ 2663568 h 4745608"/>
              <a:gd name="connsiteX48" fmla="*/ 4079053 w 4206653"/>
              <a:gd name="connsiteY48" fmla="*/ 2777868 h 4745608"/>
              <a:gd name="connsiteX49" fmla="*/ 4079053 w 4206653"/>
              <a:gd name="connsiteY49" fmla="*/ 2880738 h 4745608"/>
              <a:gd name="connsiteX50" fmla="*/ 3770443 w 4206653"/>
              <a:gd name="connsiteY50" fmla="*/ 2869308 h 4745608"/>
              <a:gd name="connsiteX51" fmla="*/ 3404683 w 4206653"/>
              <a:gd name="connsiteY51" fmla="*/ 2732148 h 4745608"/>
              <a:gd name="connsiteX52" fmla="*/ 3084643 w 4206653"/>
              <a:gd name="connsiteY52" fmla="*/ 2663568 h 4745608"/>
              <a:gd name="connsiteX53" fmla="*/ 2995919 w 4206653"/>
              <a:gd name="connsiteY53" fmla="*/ 2782832 h 4745608"/>
              <a:gd name="connsiteX54" fmla="*/ 2832855 w 4206653"/>
              <a:gd name="connsiteY54" fmla="*/ 2930924 h 4745608"/>
              <a:gd name="connsiteX55" fmla="*/ 2820111 w 4206653"/>
              <a:gd name="connsiteY55" fmla="*/ 3026344 h 4745608"/>
              <a:gd name="connsiteX56" fmla="*/ 2959241 w 4206653"/>
              <a:gd name="connsiteY56" fmla="*/ 3167976 h 4745608"/>
              <a:gd name="connsiteX57" fmla="*/ 3176083 w 4206653"/>
              <a:gd name="connsiteY57" fmla="*/ 3269358 h 4745608"/>
              <a:gd name="connsiteX58" fmla="*/ 3388239 w 4206653"/>
              <a:gd name="connsiteY58" fmla="*/ 3442290 h 4745608"/>
              <a:gd name="connsiteX59" fmla="*/ 3212014 w 4206653"/>
              <a:gd name="connsiteY59" fmla="*/ 3336948 h 4745608"/>
              <a:gd name="connsiteX60" fmla="*/ 3004633 w 4206653"/>
              <a:gd name="connsiteY60" fmla="*/ 3276814 h 4745608"/>
              <a:gd name="connsiteX61" fmla="*/ 2771676 w 4206653"/>
              <a:gd name="connsiteY61" fmla="*/ 3166987 h 4745608"/>
              <a:gd name="connsiteX62" fmla="*/ 2638873 w 4206653"/>
              <a:gd name="connsiteY62" fmla="*/ 3097908 h 4745608"/>
              <a:gd name="connsiteX63" fmla="*/ 2570293 w 4206653"/>
              <a:gd name="connsiteY63" fmla="*/ 3109338 h 4745608"/>
              <a:gd name="connsiteX64" fmla="*/ 2525557 w 4206653"/>
              <a:gd name="connsiteY64" fmla="*/ 3326508 h 4745608"/>
              <a:gd name="connsiteX65" fmla="*/ 2584349 w 4206653"/>
              <a:gd name="connsiteY65" fmla="*/ 3577470 h 4745608"/>
              <a:gd name="connsiteX66" fmla="*/ 2663703 w 4206653"/>
              <a:gd name="connsiteY66" fmla="*/ 3996904 h 4745608"/>
              <a:gd name="connsiteX67" fmla="*/ 2633113 w 4206653"/>
              <a:gd name="connsiteY67" fmla="*/ 4192703 h 4745608"/>
              <a:gd name="connsiteX68" fmla="*/ 2539703 w 4206653"/>
              <a:gd name="connsiteY68" fmla="*/ 4455574 h 4745608"/>
              <a:gd name="connsiteX69" fmla="*/ 2595212 w 4206653"/>
              <a:gd name="connsiteY69" fmla="*/ 3945217 h 4745608"/>
              <a:gd name="connsiteX70" fmla="*/ 2481240 w 4206653"/>
              <a:gd name="connsiteY70" fmla="*/ 3566538 h 4745608"/>
              <a:gd name="connsiteX71" fmla="*/ 2307403 w 4206653"/>
              <a:gd name="connsiteY71" fmla="*/ 3166488 h 4745608"/>
              <a:gd name="connsiteX72" fmla="*/ 2261683 w 4206653"/>
              <a:gd name="connsiteY72" fmla="*/ 3063618 h 4745608"/>
              <a:gd name="connsiteX73" fmla="*/ 2078803 w 4206653"/>
              <a:gd name="connsiteY73" fmla="*/ 2949318 h 4745608"/>
              <a:gd name="connsiteX74" fmla="*/ 1824299 w 4206653"/>
              <a:gd name="connsiteY74" fmla="*/ 3002494 h 4745608"/>
              <a:gd name="connsiteX75" fmla="*/ 1412162 w 4206653"/>
              <a:gd name="connsiteY75" fmla="*/ 3235573 h 4745608"/>
              <a:gd name="connsiteX76" fmla="*/ 1381573 w 4206653"/>
              <a:gd name="connsiteY76" fmla="*/ 3680838 h 4745608"/>
              <a:gd name="connsiteX77" fmla="*/ 1340867 w 4206653"/>
              <a:gd name="connsiteY77" fmla="*/ 3980504 h 4745608"/>
              <a:gd name="connsiteX78" fmla="*/ 1197619 w 4206653"/>
              <a:gd name="connsiteY78" fmla="*/ 4738831 h 4745608"/>
              <a:gd name="connsiteX79" fmla="*/ 1220896 w 4206653"/>
              <a:gd name="connsiteY79" fmla="*/ 4338309 h 4745608"/>
              <a:gd name="connsiteX80" fmla="*/ 1242772 w 4206653"/>
              <a:gd name="connsiteY80" fmla="*/ 4080888 h 4745608"/>
              <a:gd name="connsiteX81" fmla="*/ 1198693 w 4206653"/>
              <a:gd name="connsiteY81" fmla="*/ 3909438 h 4745608"/>
              <a:gd name="connsiteX82" fmla="*/ 970093 w 4206653"/>
              <a:gd name="connsiteY82" fmla="*/ 3989448 h 4745608"/>
              <a:gd name="connsiteX83" fmla="*/ 766328 w 4206653"/>
              <a:gd name="connsiteY83" fmla="*/ 4131990 h 4745608"/>
              <a:gd name="connsiteX84" fmla="*/ 555808 w 4206653"/>
              <a:gd name="connsiteY84" fmla="*/ 4355688 h 4745608"/>
              <a:gd name="connsiteX85" fmla="*/ 785900 w 4206653"/>
              <a:gd name="connsiteY85" fmla="*/ 4017771 h 4745608"/>
              <a:gd name="connsiteX86" fmla="*/ 1130113 w 4206653"/>
              <a:gd name="connsiteY86" fmla="*/ 3817500 h 4745608"/>
              <a:gd name="connsiteX87" fmla="*/ 1278703 w 4206653"/>
              <a:gd name="connsiteY87" fmla="*/ 3726558 h 4745608"/>
              <a:gd name="connsiteX88" fmla="*/ 1269661 w 4206653"/>
              <a:gd name="connsiteY88" fmla="*/ 3390117 h 4745608"/>
              <a:gd name="connsiteX89" fmla="*/ 1309620 w 4206653"/>
              <a:gd name="connsiteY89" fmla="*/ 3169963 h 4745608"/>
              <a:gd name="connsiteX90" fmla="*/ 1393003 w 4206653"/>
              <a:gd name="connsiteY90" fmla="*/ 3052188 h 4745608"/>
              <a:gd name="connsiteX91" fmla="*/ 1080693 w 4206653"/>
              <a:gd name="connsiteY91" fmla="*/ 2984604 h 4745608"/>
              <a:gd name="connsiteX92" fmla="*/ 663453 w 4206653"/>
              <a:gd name="connsiteY92" fmla="*/ 3023360 h 4745608"/>
              <a:gd name="connsiteX93" fmla="*/ 235111 w 4206653"/>
              <a:gd name="connsiteY93" fmla="*/ 3217172 h 4745608"/>
              <a:gd name="connsiteX94" fmla="*/ 421453 w 4206653"/>
              <a:gd name="connsiteY94" fmla="*/ 3029328 h 4745608"/>
              <a:gd name="connsiteX95" fmla="*/ 627193 w 4206653"/>
              <a:gd name="connsiteY95" fmla="*/ 2926458 h 4745608"/>
              <a:gd name="connsiteX96" fmla="*/ 854480 w 4206653"/>
              <a:gd name="connsiteY96" fmla="*/ 2889178 h 4745608"/>
              <a:gd name="connsiteX97" fmla="*/ 1149272 w 4206653"/>
              <a:gd name="connsiteY97" fmla="*/ 2889676 h 4745608"/>
              <a:gd name="connsiteX98" fmla="*/ 1531894 w 4206653"/>
              <a:gd name="connsiteY98" fmla="*/ 2917507 h 4745608"/>
              <a:gd name="connsiteX99" fmla="*/ 1860559 w 4206653"/>
              <a:gd name="connsiteY99" fmla="*/ 2766431 h 4745608"/>
              <a:gd name="connsiteX100" fmla="*/ 1701613 w 4206653"/>
              <a:gd name="connsiteY100" fmla="*/ 2263518 h 4745608"/>
              <a:gd name="connsiteX101" fmla="*/ 1690183 w 4206653"/>
              <a:gd name="connsiteY101" fmla="*/ 1966338 h 4745608"/>
              <a:gd name="connsiteX102" fmla="*/ 1381991 w 4206653"/>
              <a:gd name="connsiteY102" fmla="*/ 1841604 h 4745608"/>
              <a:gd name="connsiteX103" fmla="*/ 1095823 w 4206653"/>
              <a:gd name="connsiteY103" fmla="*/ 1714878 h 4745608"/>
              <a:gd name="connsiteX104" fmla="*/ 746507 w 4206653"/>
              <a:gd name="connsiteY104" fmla="*/ 1626415 h 4745608"/>
              <a:gd name="connsiteX105" fmla="*/ 352873 w 4206653"/>
              <a:gd name="connsiteY105" fmla="*/ 1726308 h 4745608"/>
              <a:gd name="connsiteX106" fmla="*/ 113171 w 4206653"/>
              <a:gd name="connsiteY106" fmla="*/ 1763582 h 4745608"/>
              <a:gd name="connsiteX107" fmla="*/ 9973 w 4206653"/>
              <a:gd name="connsiteY107" fmla="*/ 1737738 h 4745608"/>
              <a:gd name="connsiteX108" fmla="*/ 348516 w 4206653"/>
              <a:gd name="connsiteY108" fmla="*/ 1643812 h 4745608"/>
              <a:gd name="connsiteX109" fmla="*/ 653097 w 4206653"/>
              <a:gd name="connsiteY109" fmla="*/ 1543920 h 4745608"/>
              <a:gd name="connsiteX110" fmla="*/ 1072963 w 4206653"/>
              <a:gd name="connsiteY110" fmla="*/ 1612008 h 4745608"/>
              <a:gd name="connsiteX111" fmla="*/ 1244413 w 4206653"/>
              <a:gd name="connsiteY111" fmla="*/ 1657728 h 4745608"/>
              <a:gd name="connsiteX112" fmla="*/ 1205766 w 4206653"/>
              <a:gd name="connsiteY112" fmla="*/ 1451988 h 4745608"/>
              <a:gd name="connsiteX113" fmla="*/ 1046313 w 4206653"/>
              <a:gd name="connsiteY113" fmla="*/ 815409 h 4745608"/>
              <a:gd name="connsiteX114" fmla="*/ 1221553 w 4206653"/>
              <a:gd name="connsiteY114" fmla="*/ 1211958 h 4745608"/>
              <a:gd name="connsiteX0" fmla="*/ 1221553 w 4206653"/>
              <a:gd name="connsiteY0" fmla="*/ 1211958 h 4745608"/>
              <a:gd name="connsiteX1" fmla="*/ 1343911 w 4206653"/>
              <a:gd name="connsiteY1" fmla="*/ 1559828 h 4745608"/>
              <a:gd name="connsiteX2" fmla="*/ 1553023 w 4206653"/>
              <a:gd name="connsiteY2" fmla="*/ 1657728 h 4745608"/>
              <a:gd name="connsiteX3" fmla="*/ 1907353 w 4206653"/>
              <a:gd name="connsiteY3" fmla="*/ 1680588 h 4745608"/>
              <a:gd name="connsiteX4" fmla="*/ 2021653 w 4206653"/>
              <a:gd name="connsiteY4" fmla="*/ 1543428 h 4745608"/>
              <a:gd name="connsiteX5" fmla="*/ 2124523 w 4206653"/>
              <a:gd name="connsiteY5" fmla="*/ 1291968 h 4745608"/>
              <a:gd name="connsiteX6" fmla="*/ 2124523 w 4206653"/>
              <a:gd name="connsiteY6" fmla="*/ 1120518 h 4745608"/>
              <a:gd name="connsiteX7" fmla="*/ 2068029 w 4206653"/>
              <a:gd name="connsiteY7" fmla="*/ 825325 h 4745608"/>
              <a:gd name="connsiteX8" fmla="*/ 2078803 w 4206653"/>
              <a:gd name="connsiteY8" fmla="*/ 777618 h 4745608"/>
              <a:gd name="connsiteX9" fmla="*/ 2170243 w 4206653"/>
              <a:gd name="connsiteY9" fmla="*/ 1086228 h 4745608"/>
              <a:gd name="connsiteX10" fmla="*/ 2215963 w 4206653"/>
              <a:gd name="connsiteY10" fmla="*/ 1269108 h 4745608"/>
              <a:gd name="connsiteX11" fmla="*/ 2284543 w 4206653"/>
              <a:gd name="connsiteY11" fmla="*/ 1303398 h 4745608"/>
              <a:gd name="connsiteX12" fmla="*/ 2330263 w 4206653"/>
              <a:gd name="connsiteY12" fmla="*/ 1166238 h 4745608"/>
              <a:gd name="connsiteX13" fmla="*/ 2467423 w 4206653"/>
              <a:gd name="connsiteY13" fmla="*/ 880488 h 4745608"/>
              <a:gd name="connsiteX14" fmla="*/ 2558863 w 4206653"/>
              <a:gd name="connsiteY14" fmla="*/ 640458 h 4745608"/>
              <a:gd name="connsiteX15" fmla="*/ 2616013 w 4206653"/>
              <a:gd name="connsiteY15" fmla="*/ 537588 h 4745608"/>
              <a:gd name="connsiteX16" fmla="*/ 2558863 w 4206653"/>
              <a:gd name="connsiteY16" fmla="*/ 789048 h 4745608"/>
              <a:gd name="connsiteX17" fmla="*/ 2444563 w 4206653"/>
              <a:gd name="connsiteY17" fmla="*/ 1097658 h 4745608"/>
              <a:gd name="connsiteX18" fmla="*/ 2375983 w 4206653"/>
              <a:gd name="connsiteY18" fmla="*/ 1406268 h 4745608"/>
              <a:gd name="connsiteX19" fmla="*/ 2558863 w 4206653"/>
              <a:gd name="connsiteY19" fmla="*/ 1577718 h 4745608"/>
              <a:gd name="connsiteX20" fmla="*/ 2878903 w 4206653"/>
              <a:gd name="connsiteY20" fmla="*/ 1657728 h 4745608"/>
              <a:gd name="connsiteX21" fmla="*/ 3187513 w 4206653"/>
              <a:gd name="connsiteY21" fmla="*/ 1657728 h 4745608"/>
              <a:gd name="connsiteX22" fmla="*/ 3370393 w 4206653"/>
              <a:gd name="connsiteY22" fmla="*/ 1566288 h 4745608"/>
              <a:gd name="connsiteX23" fmla="*/ 3488066 w 4206653"/>
              <a:gd name="connsiteY23" fmla="*/ 1246753 h 4745608"/>
              <a:gd name="connsiteX24" fmla="*/ 3495138 w 4206653"/>
              <a:gd name="connsiteY24" fmla="*/ 1115548 h 4745608"/>
              <a:gd name="connsiteX25" fmla="*/ 3493650 w 4206653"/>
              <a:gd name="connsiteY25" fmla="*/ 1063976 h 4745608"/>
              <a:gd name="connsiteX26" fmla="*/ 3450403 w 4206653"/>
              <a:gd name="connsiteY26" fmla="*/ 777618 h 4745608"/>
              <a:gd name="connsiteX27" fmla="*/ 3119893 w 4206653"/>
              <a:gd name="connsiteY27" fmla="*/ 321571 h 4745608"/>
              <a:gd name="connsiteX28" fmla="*/ 3497351 w 4206653"/>
              <a:gd name="connsiteY28" fmla="*/ 674883 h 4745608"/>
              <a:gd name="connsiteX29" fmla="*/ 3759013 w 4206653"/>
              <a:gd name="connsiteY29" fmla="*/ 571878 h 4745608"/>
              <a:gd name="connsiteX30" fmla="*/ 3999043 w 4206653"/>
              <a:gd name="connsiteY30" fmla="*/ 91818 h 4745608"/>
              <a:gd name="connsiteX31" fmla="*/ 4033333 w 4206653"/>
              <a:gd name="connsiteY31" fmla="*/ 11808 h 4745608"/>
              <a:gd name="connsiteX32" fmla="*/ 3984569 w 4206653"/>
              <a:gd name="connsiteY32" fmla="*/ 247366 h 4745608"/>
              <a:gd name="connsiteX33" fmla="*/ 3812791 w 4206653"/>
              <a:gd name="connsiteY33" fmla="*/ 647417 h 4745608"/>
              <a:gd name="connsiteX34" fmla="*/ 3592906 w 4206653"/>
              <a:gd name="connsiteY34" fmla="*/ 811408 h 4745608"/>
              <a:gd name="connsiteX35" fmla="*/ 3604425 w 4206653"/>
              <a:gd name="connsiteY35" fmla="*/ 999253 h 4745608"/>
              <a:gd name="connsiteX36" fmla="*/ 3872985 w 4206653"/>
              <a:gd name="connsiteY36" fmla="*/ 881976 h 4745608"/>
              <a:gd name="connsiteX37" fmla="*/ 4200754 w 4206653"/>
              <a:gd name="connsiteY37" fmla="*/ 774136 h 4745608"/>
              <a:gd name="connsiteX38" fmla="*/ 4064251 w 4206653"/>
              <a:gd name="connsiteY38" fmla="*/ 847195 h 4745608"/>
              <a:gd name="connsiteX39" fmla="*/ 3818880 w 4206653"/>
              <a:gd name="connsiteY39" fmla="*/ 991305 h 4745608"/>
              <a:gd name="connsiteX40" fmla="*/ 3658531 w 4206653"/>
              <a:gd name="connsiteY40" fmla="*/ 1093178 h 4745608"/>
              <a:gd name="connsiteX41" fmla="*/ 3622838 w 4206653"/>
              <a:gd name="connsiteY41" fmla="*/ 1221401 h 4745608"/>
              <a:gd name="connsiteX42" fmla="*/ 3577446 w 4206653"/>
              <a:gd name="connsiteY42" fmla="*/ 1500691 h 4745608"/>
              <a:gd name="connsiteX43" fmla="*/ 3461833 w 4206653"/>
              <a:gd name="connsiteY43" fmla="*/ 1726308 h 4745608"/>
              <a:gd name="connsiteX44" fmla="*/ 3278953 w 4206653"/>
              <a:gd name="connsiteY44" fmla="*/ 2034918 h 4745608"/>
              <a:gd name="connsiteX45" fmla="*/ 3288742 w 4206653"/>
              <a:gd name="connsiteY45" fmla="*/ 2273460 h 4745608"/>
              <a:gd name="connsiteX46" fmla="*/ 3434288 w 4206653"/>
              <a:gd name="connsiteY46" fmla="*/ 2417577 h 4745608"/>
              <a:gd name="connsiteX47" fmla="*/ 3759013 w 4206653"/>
              <a:gd name="connsiteY47" fmla="*/ 2663568 h 4745608"/>
              <a:gd name="connsiteX48" fmla="*/ 4079053 w 4206653"/>
              <a:gd name="connsiteY48" fmla="*/ 2777868 h 4745608"/>
              <a:gd name="connsiteX49" fmla="*/ 4079053 w 4206653"/>
              <a:gd name="connsiteY49" fmla="*/ 2880738 h 4745608"/>
              <a:gd name="connsiteX50" fmla="*/ 3770443 w 4206653"/>
              <a:gd name="connsiteY50" fmla="*/ 2869308 h 4745608"/>
              <a:gd name="connsiteX51" fmla="*/ 3404683 w 4206653"/>
              <a:gd name="connsiteY51" fmla="*/ 2732148 h 4745608"/>
              <a:gd name="connsiteX52" fmla="*/ 3084643 w 4206653"/>
              <a:gd name="connsiteY52" fmla="*/ 2663568 h 4745608"/>
              <a:gd name="connsiteX53" fmla="*/ 2995919 w 4206653"/>
              <a:gd name="connsiteY53" fmla="*/ 2782832 h 4745608"/>
              <a:gd name="connsiteX54" fmla="*/ 2832855 w 4206653"/>
              <a:gd name="connsiteY54" fmla="*/ 2930924 h 4745608"/>
              <a:gd name="connsiteX55" fmla="*/ 2820111 w 4206653"/>
              <a:gd name="connsiteY55" fmla="*/ 3026344 h 4745608"/>
              <a:gd name="connsiteX56" fmla="*/ 2959241 w 4206653"/>
              <a:gd name="connsiteY56" fmla="*/ 3167976 h 4745608"/>
              <a:gd name="connsiteX57" fmla="*/ 3176083 w 4206653"/>
              <a:gd name="connsiteY57" fmla="*/ 3269358 h 4745608"/>
              <a:gd name="connsiteX58" fmla="*/ 3388239 w 4206653"/>
              <a:gd name="connsiteY58" fmla="*/ 3442290 h 4745608"/>
              <a:gd name="connsiteX59" fmla="*/ 3212014 w 4206653"/>
              <a:gd name="connsiteY59" fmla="*/ 3336948 h 4745608"/>
              <a:gd name="connsiteX60" fmla="*/ 3004633 w 4206653"/>
              <a:gd name="connsiteY60" fmla="*/ 3276814 h 4745608"/>
              <a:gd name="connsiteX61" fmla="*/ 2771676 w 4206653"/>
              <a:gd name="connsiteY61" fmla="*/ 3166987 h 4745608"/>
              <a:gd name="connsiteX62" fmla="*/ 2638873 w 4206653"/>
              <a:gd name="connsiteY62" fmla="*/ 3097908 h 4745608"/>
              <a:gd name="connsiteX63" fmla="*/ 2570293 w 4206653"/>
              <a:gd name="connsiteY63" fmla="*/ 3109338 h 4745608"/>
              <a:gd name="connsiteX64" fmla="*/ 2525557 w 4206653"/>
              <a:gd name="connsiteY64" fmla="*/ 3326508 h 4745608"/>
              <a:gd name="connsiteX65" fmla="*/ 2584349 w 4206653"/>
              <a:gd name="connsiteY65" fmla="*/ 3577470 h 4745608"/>
              <a:gd name="connsiteX66" fmla="*/ 2663703 w 4206653"/>
              <a:gd name="connsiteY66" fmla="*/ 3996904 h 4745608"/>
              <a:gd name="connsiteX67" fmla="*/ 2633113 w 4206653"/>
              <a:gd name="connsiteY67" fmla="*/ 4192703 h 4745608"/>
              <a:gd name="connsiteX68" fmla="*/ 2539703 w 4206653"/>
              <a:gd name="connsiteY68" fmla="*/ 4455574 h 4745608"/>
              <a:gd name="connsiteX69" fmla="*/ 2595212 w 4206653"/>
              <a:gd name="connsiteY69" fmla="*/ 3945217 h 4745608"/>
              <a:gd name="connsiteX70" fmla="*/ 2481240 w 4206653"/>
              <a:gd name="connsiteY70" fmla="*/ 3566538 h 4745608"/>
              <a:gd name="connsiteX71" fmla="*/ 2307403 w 4206653"/>
              <a:gd name="connsiteY71" fmla="*/ 3166488 h 4745608"/>
              <a:gd name="connsiteX72" fmla="*/ 2261683 w 4206653"/>
              <a:gd name="connsiteY72" fmla="*/ 3063618 h 4745608"/>
              <a:gd name="connsiteX73" fmla="*/ 2078803 w 4206653"/>
              <a:gd name="connsiteY73" fmla="*/ 2949318 h 4745608"/>
              <a:gd name="connsiteX74" fmla="*/ 1824299 w 4206653"/>
              <a:gd name="connsiteY74" fmla="*/ 3002494 h 4745608"/>
              <a:gd name="connsiteX75" fmla="*/ 1412162 w 4206653"/>
              <a:gd name="connsiteY75" fmla="*/ 3235573 h 4745608"/>
              <a:gd name="connsiteX76" fmla="*/ 1381573 w 4206653"/>
              <a:gd name="connsiteY76" fmla="*/ 3680838 h 4745608"/>
              <a:gd name="connsiteX77" fmla="*/ 1340867 w 4206653"/>
              <a:gd name="connsiteY77" fmla="*/ 3980504 h 4745608"/>
              <a:gd name="connsiteX78" fmla="*/ 1197619 w 4206653"/>
              <a:gd name="connsiteY78" fmla="*/ 4738831 h 4745608"/>
              <a:gd name="connsiteX79" fmla="*/ 1220896 w 4206653"/>
              <a:gd name="connsiteY79" fmla="*/ 4338309 h 4745608"/>
              <a:gd name="connsiteX80" fmla="*/ 1242772 w 4206653"/>
              <a:gd name="connsiteY80" fmla="*/ 4080888 h 4745608"/>
              <a:gd name="connsiteX81" fmla="*/ 1198693 w 4206653"/>
              <a:gd name="connsiteY81" fmla="*/ 3909438 h 4745608"/>
              <a:gd name="connsiteX82" fmla="*/ 970093 w 4206653"/>
              <a:gd name="connsiteY82" fmla="*/ 3989448 h 4745608"/>
              <a:gd name="connsiteX83" fmla="*/ 766328 w 4206653"/>
              <a:gd name="connsiteY83" fmla="*/ 4131990 h 4745608"/>
              <a:gd name="connsiteX84" fmla="*/ 555808 w 4206653"/>
              <a:gd name="connsiteY84" fmla="*/ 4355688 h 4745608"/>
              <a:gd name="connsiteX85" fmla="*/ 785900 w 4206653"/>
              <a:gd name="connsiteY85" fmla="*/ 4017771 h 4745608"/>
              <a:gd name="connsiteX86" fmla="*/ 1130113 w 4206653"/>
              <a:gd name="connsiteY86" fmla="*/ 3817500 h 4745608"/>
              <a:gd name="connsiteX87" fmla="*/ 1278703 w 4206653"/>
              <a:gd name="connsiteY87" fmla="*/ 3726558 h 4745608"/>
              <a:gd name="connsiteX88" fmla="*/ 1269661 w 4206653"/>
              <a:gd name="connsiteY88" fmla="*/ 3390117 h 4745608"/>
              <a:gd name="connsiteX89" fmla="*/ 1309620 w 4206653"/>
              <a:gd name="connsiteY89" fmla="*/ 3169963 h 4745608"/>
              <a:gd name="connsiteX90" fmla="*/ 1393003 w 4206653"/>
              <a:gd name="connsiteY90" fmla="*/ 3052188 h 4745608"/>
              <a:gd name="connsiteX91" fmla="*/ 1080693 w 4206653"/>
              <a:gd name="connsiteY91" fmla="*/ 2984604 h 4745608"/>
              <a:gd name="connsiteX92" fmla="*/ 663453 w 4206653"/>
              <a:gd name="connsiteY92" fmla="*/ 3023360 h 4745608"/>
              <a:gd name="connsiteX93" fmla="*/ 235111 w 4206653"/>
              <a:gd name="connsiteY93" fmla="*/ 3217172 h 4745608"/>
              <a:gd name="connsiteX94" fmla="*/ 421453 w 4206653"/>
              <a:gd name="connsiteY94" fmla="*/ 3029328 h 4745608"/>
              <a:gd name="connsiteX95" fmla="*/ 627193 w 4206653"/>
              <a:gd name="connsiteY95" fmla="*/ 2926458 h 4745608"/>
              <a:gd name="connsiteX96" fmla="*/ 854480 w 4206653"/>
              <a:gd name="connsiteY96" fmla="*/ 2889178 h 4745608"/>
              <a:gd name="connsiteX97" fmla="*/ 1149272 w 4206653"/>
              <a:gd name="connsiteY97" fmla="*/ 2889676 h 4745608"/>
              <a:gd name="connsiteX98" fmla="*/ 1531894 w 4206653"/>
              <a:gd name="connsiteY98" fmla="*/ 2917507 h 4745608"/>
              <a:gd name="connsiteX99" fmla="*/ 1860559 w 4206653"/>
              <a:gd name="connsiteY99" fmla="*/ 2766431 h 4745608"/>
              <a:gd name="connsiteX100" fmla="*/ 1701613 w 4206653"/>
              <a:gd name="connsiteY100" fmla="*/ 2263518 h 4745608"/>
              <a:gd name="connsiteX101" fmla="*/ 1690183 w 4206653"/>
              <a:gd name="connsiteY101" fmla="*/ 1966338 h 4745608"/>
              <a:gd name="connsiteX102" fmla="*/ 1381991 w 4206653"/>
              <a:gd name="connsiteY102" fmla="*/ 1841604 h 4745608"/>
              <a:gd name="connsiteX103" fmla="*/ 1095823 w 4206653"/>
              <a:gd name="connsiteY103" fmla="*/ 1714878 h 4745608"/>
              <a:gd name="connsiteX104" fmla="*/ 746507 w 4206653"/>
              <a:gd name="connsiteY104" fmla="*/ 1626415 h 4745608"/>
              <a:gd name="connsiteX105" fmla="*/ 352873 w 4206653"/>
              <a:gd name="connsiteY105" fmla="*/ 1726308 h 4745608"/>
              <a:gd name="connsiteX106" fmla="*/ 113171 w 4206653"/>
              <a:gd name="connsiteY106" fmla="*/ 1763582 h 4745608"/>
              <a:gd name="connsiteX107" fmla="*/ 9973 w 4206653"/>
              <a:gd name="connsiteY107" fmla="*/ 1737738 h 4745608"/>
              <a:gd name="connsiteX108" fmla="*/ 348516 w 4206653"/>
              <a:gd name="connsiteY108" fmla="*/ 1643812 h 4745608"/>
              <a:gd name="connsiteX109" fmla="*/ 653097 w 4206653"/>
              <a:gd name="connsiteY109" fmla="*/ 1543920 h 4745608"/>
              <a:gd name="connsiteX110" fmla="*/ 1072963 w 4206653"/>
              <a:gd name="connsiteY110" fmla="*/ 1612008 h 4745608"/>
              <a:gd name="connsiteX111" fmla="*/ 1244413 w 4206653"/>
              <a:gd name="connsiteY111" fmla="*/ 1657728 h 4745608"/>
              <a:gd name="connsiteX112" fmla="*/ 1205766 w 4206653"/>
              <a:gd name="connsiteY112" fmla="*/ 1451988 h 4745608"/>
              <a:gd name="connsiteX113" fmla="*/ 1046313 w 4206653"/>
              <a:gd name="connsiteY113" fmla="*/ 815409 h 4745608"/>
              <a:gd name="connsiteX114" fmla="*/ 1221553 w 4206653"/>
              <a:gd name="connsiteY114" fmla="*/ 1211958 h 4745608"/>
              <a:gd name="connsiteX0" fmla="*/ 1221553 w 4206653"/>
              <a:gd name="connsiteY0" fmla="*/ 1211958 h 4745608"/>
              <a:gd name="connsiteX1" fmla="*/ 1343911 w 4206653"/>
              <a:gd name="connsiteY1" fmla="*/ 1559828 h 4745608"/>
              <a:gd name="connsiteX2" fmla="*/ 1553023 w 4206653"/>
              <a:gd name="connsiteY2" fmla="*/ 1657728 h 4745608"/>
              <a:gd name="connsiteX3" fmla="*/ 1907353 w 4206653"/>
              <a:gd name="connsiteY3" fmla="*/ 1680588 h 4745608"/>
              <a:gd name="connsiteX4" fmla="*/ 2021653 w 4206653"/>
              <a:gd name="connsiteY4" fmla="*/ 1543428 h 4745608"/>
              <a:gd name="connsiteX5" fmla="*/ 2124523 w 4206653"/>
              <a:gd name="connsiteY5" fmla="*/ 1291968 h 4745608"/>
              <a:gd name="connsiteX6" fmla="*/ 2124523 w 4206653"/>
              <a:gd name="connsiteY6" fmla="*/ 1120518 h 4745608"/>
              <a:gd name="connsiteX7" fmla="*/ 2068029 w 4206653"/>
              <a:gd name="connsiteY7" fmla="*/ 825325 h 4745608"/>
              <a:gd name="connsiteX8" fmla="*/ 2078803 w 4206653"/>
              <a:gd name="connsiteY8" fmla="*/ 777618 h 4745608"/>
              <a:gd name="connsiteX9" fmla="*/ 2170243 w 4206653"/>
              <a:gd name="connsiteY9" fmla="*/ 1086228 h 4745608"/>
              <a:gd name="connsiteX10" fmla="*/ 2215963 w 4206653"/>
              <a:gd name="connsiteY10" fmla="*/ 1269108 h 4745608"/>
              <a:gd name="connsiteX11" fmla="*/ 2284543 w 4206653"/>
              <a:gd name="connsiteY11" fmla="*/ 1303398 h 4745608"/>
              <a:gd name="connsiteX12" fmla="*/ 2330263 w 4206653"/>
              <a:gd name="connsiteY12" fmla="*/ 1166238 h 4745608"/>
              <a:gd name="connsiteX13" fmla="*/ 2467423 w 4206653"/>
              <a:gd name="connsiteY13" fmla="*/ 880488 h 4745608"/>
              <a:gd name="connsiteX14" fmla="*/ 2558863 w 4206653"/>
              <a:gd name="connsiteY14" fmla="*/ 640458 h 4745608"/>
              <a:gd name="connsiteX15" fmla="*/ 2616013 w 4206653"/>
              <a:gd name="connsiteY15" fmla="*/ 537588 h 4745608"/>
              <a:gd name="connsiteX16" fmla="*/ 2558863 w 4206653"/>
              <a:gd name="connsiteY16" fmla="*/ 789048 h 4745608"/>
              <a:gd name="connsiteX17" fmla="*/ 2444563 w 4206653"/>
              <a:gd name="connsiteY17" fmla="*/ 1097658 h 4745608"/>
              <a:gd name="connsiteX18" fmla="*/ 2375983 w 4206653"/>
              <a:gd name="connsiteY18" fmla="*/ 1406268 h 4745608"/>
              <a:gd name="connsiteX19" fmla="*/ 2558863 w 4206653"/>
              <a:gd name="connsiteY19" fmla="*/ 1577718 h 4745608"/>
              <a:gd name="connsiteX20" fmla="*/ 2878903 w 4206653"/>
              <a:gd name="connsiteY20" fmla="*/ 1657728 h 4745608"/>
              <a:gd name="connsiteX21" fmla="*/ 3187513 w 4206653"/>
              <a:gd name="connsiteY21" fmla="*/ 1657728 h 4745608"/>
              <a:gd name="connsiteX22" fmla="*/ 3370393 w 4206653"/>
              <a:gd name="connsiteY22" fmla="*/ 1566288 h 4745608"/>
              <a:gd name="connsiteX23" fmla="*/ 3488066 w 4206653"/>
              <a:gd name="connsiteY23" fmla="*/ 1246753 h 4745608"/>
              <a:gd name="connsiteX24" fmla="*/ 3495138 w 4206653"/>
              <a:gd name="connsiteY24" fmla="*/ 1115548 h 4745608"/>
              <a:gd name="connsiteX25" fmla="*/ 3493650 w 4206653"/>
              <a:gd name="connsiteY25" fmla="*/ 1063976 h 4745608"/>
              <a:gd name="connsiteX26" fmla="*/ 3450403 w 4206653"/>
              <a:gd name="connsiteY26" fmla="*/ 777618 h 4745608"/>
              <a:gd name="connsiteX27" fmla="*/ 3119893 w 4206653"/>
              <a:gd name="connsiteY27" fmla="*/ 321571 h 4745608"/>
              <a:gd name="connsiteX28" fmla="*/ 3497351 w 4206653"/>
              <a:gd name="connsiteY28" fmla="*/ 674883 h 4745608"/>
              <a:gd name="connsiteX29" fmla="*/ 3759013 w 4206653"/>
              <a:gd name="connsiteY29" fmla="*/ 571878 h 4745608"/>
              <a:gd name="connsiteX30" fmla="*/ 3999043 w 4206653"/>
              <a:gd name="connsiteY30" fmla="*/ 91818 h 4745608"/>
              <a:gd name="connsiteX31" fmla="*/ 4033333 w 4206653"/>
              <a:gd name="connsiteY31" fmla="*/ 11808 h 4745608"/>
              <a:gd name="connsiteX32" fmla="*/ 3984569 w 4206653"/>
              <a:gd name="connsiteY32" fmla="*/ 247366 h 4745608"/>
              <a:gd name="connsiteX33" fmla="*/ 3812791 w 4206653"/>
              <a:gd name="connsiteY33" fmla="*/ 647417 h 4745608"/>
              <a:gd name="connsiteX34" fmla="*/ 3592906 w 4206653"/>
              <a:gd name="connsiteY34" fmla="*/ 811408 h 4745608"/>
              <a:gd name="connsiteX35" fmla="*/ 3604425 w 4206653"/>
              <a:gd name="connsiteY35" fmla="*/ 999253 h 4745608"/>
              <a:gd name="connsiteX36" fmla="*/ 3872985 w 4206653"/>
              <a:gd name="connsiteY36" fmla="*/ 881976 h 4745608"/>
              <a:gd name="connsiteX37" fmla="*/ 4200754 w 4206653"/>
              <a:gd name="connsiteY37" fmla="*/ 774136 h 4745608"/>
              <a:gd name="connsiteX38" fmla="*/ 4064251 w 4206653"/>
              <a:gd name="connsiteY38" fmla="*/ 847195 h 4745608"/>
              <a:gd name="connsiteX39" fmla="*/ 3818880 w 4206653"/>
              <a:gd name="connsiteY39" fmla="*/ 991305 h 4745608"/>
              <a:gd name="connsiteX40" fmla="*/ 3658531 w 4206653"/>
              <a:gd name="connsiteY40" fmla="*/ 1093178 h 4745608"/>
              <a:gd name="connsiteX41" fmla="*/ 3622838 w 4206653"/>
              <a:gd name="connsiteY41" fmla="*/ 1221401 h 4745608"/>
              <a:gd name="connsiteX42" fmla="*/ 3577446 w 4206653"/>
              <a:gd name="connsiteY42" fmla="*/ 1500691 h 4745608"/>
              <a:gd name="connsiteX43" fmla="*/ 3461833 w 4206653"/>
              <a:gd name="connsiteY43" fmla="*/ 1726308 h 4745608"/>
              <a:gd name="connsiteX44" fmla="*/ 3278953 w 4206653"/>
              <a:gd name="connsiteY44" fmla="*/ 2034918 h 4745608"/>
              <a:gd name="connsiteX45" fmla="*/ 3288742 w 4206653"/>
              <a:gd name="connsiteY45" fmla="*/ 2273460 h 4745608"/>
              <a:gd name="connsiteX46" fmla="*/ 3434288 w 4206653"/>
              <a:gd name="connsiteY46" fmla="*/ 2417577 h 4745608"/>
              <a:gd name="connsiteX47" fmla="*/ 3781217 w 4206653"/>
              <a:gd name="connsiteY47" fmla="*/ 2618845 h 4745608"/>
              <a:gd name="connsiteX48" fmla="*/ 4079053 w 4206653"/>
              <a:gd name="connsiteY48" fmla="*/ 2777868 h 4745608"/>
              <a:gd name="connsiteX49" fmla="*/ 4079053 w 4206653"/>
              <a:gd name="connsiteY49" fmla="*/ 2880738 h 4745608"/>
              <a:gd name="connsiteX50" fmla="*/ 3770443 w 4206653"/>
              <a:gd name="connsiteY50" fmla="*/ 2869308 h 4745608"/>
              <a:gd name="connsiteX51" fmla="*/ 3404683 w 4206653"/>
              <a:gd name="connsiteY51" fmla="*/ 2732148 h 4745608"/>
              <a:gd name="connsiteX52" fmla="*/ 3084643 w 4206653"/>
              <a:gd name="connsiteY52" fmla="*/ 2663568 h 4745608"/>
              <a:gd name="connsiteX53" fmla="*/ 2995919 w 4206653"/>
              <a:gd name="connsiteY53" fmla="*/ 2782832 h 4745608"/>
              <a:gd name="connsiteX54" fmla="*/ 2832855 w 4206653"/>
              <a:gd name="connsiteY54" fmla="*/ 2930924 h 4745608"/>
              <a:gd name="connsiteX55" fmla="*/ 2820111 w 4206653"/>
              <a:gd name="connsiteY55" fmla="*/ 3026344 h 4745608"/>
              <a:gd name="connsiteX56" fmla="*/ 2959241 w 4206653"/>
              <a:gd name="connsiteY56" fmla="*/ 3167976 h 4745608"/>
              <a:gd name="connsiteX57" fmla="*/ 3176083 w 4206653"/>
              <a:gd name="connsiteY57" fmla="*/ 3269358 h 4745608"/>
              <a:gd name="connsiteX58" fmla="*/ 3388239 w 4206653"/>
              <a:gd name="connsiteY58" fmla="*/ 3442290 h 4745608"/>
              <a:gd name="connsiteX59" fmla="*/ 3212014 w 4206653"/>
              <a:gd name="connsiteY59" fmla="*/ 3336948 h 4745608"/>
              <a:gd name="connsiteX60" fmla="*/ 3004633 w 4206653"/>
              <a:gd name="connsiteY60" fmla="*/ 3276814 h 4745608"/>
              <a:gd name="connsiteX61" fmla="*/ 2771676 w 4206653"/>
              <a:gd name="connsiteY61" fmla="*/ 3166987 h 4745608"/>
              <a:gd name="connsiteX62" fmla="*/ 2638873 w 4206653"/>
              <a:gd name="connsiteY62" fmla="*/ 3097908 h 4745608"/>
              <a:gd name="connsiteX63" fmla="*/ 2570293 w 4206653"/>
              <a:gd name="connsiteY63" fmla="*/ 3109338 h 4745608"/>
              <a:gd name="connsiteX64" fmla="*/ 2525557 w 4206653"/>
              <a:gd name="connsiteY64" fmla="*/ 3326508 h 4745608"/>
              <a:gd name="connsiteX65" fmla="*/ 2584349 w 4206653"/>
              <a:gd name="connsiteY65" fmla="*/ 3577470 h 4745608"/>
              <a:gd name="connsiteX66" fmla="*/ 2663703 w 4206653"/>
              <a:gd name="connsiteY66" fmla="*/ 3996904 h 4745608"/>
              <a:gd name="connsiteX67" fmla="*/ 2633113 w 4206653"/>
              <a:gd name="connsiteY67" fmla="*/ 4192703 h 4745608"/>
              <a:gd name="connsiteX68" fmla="*/ 2539703 w 4206653"/>
              <a:gd name="connsiteY68" fmla="*/ 4455574 h 4745608"/>
              <a:gd name="connsiteX69" fmla="*/ 2595212 w 4206653"/>
              <a:gd name="connsiteY69" fmla="*/ 3945217 h 4745608"/>
              <a:gd name="connsiteX70" fmla="*/ 2481240 w 4206653"/>
              <a:gd name="connsiteY70" fmla="*/ 3566538 h 4745608"/>
              <a:gd name="connsiteX71" fmla="*/ 2307403 w 4206653"/>
              <a:gd name="connsiteY71" fmla="*/ 3166488 h 4745608"/>
              <a:gd name="connsiteX72" fmla="*/ 2261683 w 4206653"/>
              <a:gd name="connsiteY72" fmla="*/ 3063618 h 4745608"/>
              <a:gd name="connsiteX73" fmla="*/ 2078803 w 4206653"/>
              <a:gd name="connsiteY73" fmla="*/ 2949318 h 4745608"/>
              <a:gd name="connsiteX74" fmla="*/ 1824299 w 4206653"/>
              <a:gd name="connsiteY74" fmla="*/ 3002494 h 4745608"/>
              <a:gd name="connsiteX75" fmla="*/ 1412162 w 4206653"/>
              <a:gd name="connsiteY75" fmla="*/ 3235573 h 4745608"/>
              <a:gd name="connsiteX76" fmla="*/ 1381573 w 4206653"/>
              <a:gd name="connsiteY76" fmla="*/ 3680838 h 4745608"/>
              <a:gd name="connsiteX77" fmla="*/ 1340867 w 4206653"/>
              <a:gd name="connsiteY77" fmla="*/ 3980504 h 4745608"/>
              <a:gd name="connsiteX78" fmla="*/ 1197619 w 4206653"/>
              <a:gd name="connsiteY78" fmla="*/ 4738831 h 4745608"/>
              <a:gd name="connsiteX79" fmla="*/ 1220896 w 4206653"/>
              <a:gd name="connsiteY79" fmla="*/ 4338309 h 4745608"/>
              <a:gd name="connsiteX80" fmla="*/ 1242772 w 4206653"/>
              <a:gd name="connsiteY80" fmla="*/ 4080888 h 4745608"/>
              <a:gd name="connsiteX81" fmla="*/ 1198693 w 4206653"/>
              <a:gd name="connsiteY81" fmla="*/ 3909438 h 4745608"/>
              <a:gd name="connsiteX82" fmla="*/ 970093 w 4206653"/>
              <a:gd name="connsiteY82" fmla="*/ 3989448 h 4745608"/>
              <a:gd name="connsiteX83" fmla="*/ 766328 w 4206653"/>
              <a:gd name="connsiteY83" fmla="*/ 4131990 h 4745608"/>
              <a:gd name="connsiteX84" fmla="*/ 555808 w 4206653"/>
              <a:gd name="connsiteY84" fmla="*/ 4355688 h 4745608"/>
              <a:gd name="connsiteX85" fmla="*/ 785900 w 4206653"/>
              <a:gd name="connsiteY85" fmla="*/ 4017771 h 4745608"/>
              <a:gd name="connsiteX86" fmla="*/ 1130113 w 4206653"/>
              <a:gd name="connsiteY86" fmla="*/ 3817500 h 4745608"/>
              <a:gd name="connsiteX87" fmla="*/ 1278703 w 4206653"/>
              <a:gd name="connsiteY87" fmla="*/ 3726558 h 4745608"/>
              <a:gd name="connsiteX88" fmla="*/ 1269661 w 4206653"/>
              <a:gd name="connsiteY88" fmla="*/ 3390117 h 4745608"/>
              <a:gd name="connsiteX89" fmla="*/ 1309620 w 4206653"/>
              <a:gd name="connsiteY89" fmla="*/ 3169963 h 4745608"/>
              <a:gd name="connsiteX90" fmla="*/ 1393003 w 4206653"/>
              <a:gd name="connsiteY90" fmla="*/ 3052188 h 4745608"/>
              <a:gd name="connsiteX91" fmla="*/ 1080693 w 4206653"/>
              <a:gd name="connsiteY91" fmla="*/ 2984604 h 4745608"/>
              <a:gd name="connsiteX92" fmla="*/ 663453 w 4206653"/>
              <a:gd name="connsiteY92" fmla="*/ 3023360 h 4745608"/>
              <a:gd name="connsiteX93" fmla="*/ 235111 w 4206653"/>
              <a:gd name="connsiteY93" fmla="*/ 3217172 h 4745608"/>
              <a:gd name="connsiteX94" fmla="*/ 421453 w 4206653"/>
              <a:gd name="connsiteY94" fmla="*/ 3029328 h 4745608"/>
              <a:gd name="connsiteX95" fmla="*/ 627193 w 4206653"/>
              <a:gd name="connsiteY95" fmla="*/ 2926458 h 4745608"/>
              <a:gd name="connsiteX96" fmla="*/ 854480 w 4206653"/>
              <a:gd name="connsiteY96" fmla="*/ 2889178 h 4745608"/>
              <a:gd name="connsiteX97" fmla="*/ 1149272 w 4206653"/>
              <a:gd name="connsiteY97" fmla="*/ 2889676 h 4745608"/>
              <a:gd name="connsiteX98" fmla="*/ 1531894 w 4206653"/>
              <a:gd name="connsiteY98" fmla="*/ 2917507 h 4745608"/>
              <a:gd name="connsiteX99" fmla="*/ 1860559 w 4206653"/>
              <a:gd name="connsiteY99" fmla="*/ 2766431 h 4745608"/>
              <a:gd name="connsiteX100" fmla="*/ 1701613 w 4206653"/>
              <a:gd name="connsiteY100" fmla="*/ 2263518 h 4745608"/>
              <a:gd name="connsiteX101" fmla="*/ 1690183 w 4206653"/>
              <a:gd name="connsiteY101" fmla="*/ 1966338 h 4745608"/>
              <a:gd name="connsiteX102" fmla="*/ 1381991 w 4206653"/>
              <a:gd name="connsiteY102" fmla="*/ 1841604 h 4745608"/>
              <a:gd name="connsiteX103" fmla="*/ 1095823 w 4206653"/>
              <a:gd name="connsiteY103" fmla="*/ 1714878 h 4745608"/>
              <a:gd name="connsiteX104" fmla="*/ 746507 w 4206653"/>
              <a:gd name="connsiteY104" fmla="*/ 1626415 h 4745608"/>
              <a:gd name="connsiteX105" fmla="*/ 352873 w 4206653"/>
              <a:gd name="connsiteY105" fmla="*/ 1726308 h 4745608"/>
              <a:gd name="connsiteX106" fmla="*/ 113171 w 4206653"/>
              <a:gd name="connsiteY106" fmla="*/ 1763582 h 4745608"/>
              <a:gd name="connsiteX107" fmla="*/ 9973 w 4206653"/>
              <a:gd name="connsiteY107" fmla="*/ 1737738 h 4745608"/>
              <a:gd name="connsiteX108" fmla="*/ 348516 w 4206653"/>
              <a:gd name="connsiteY108" fmla="*/ 1643812 h 4745608"/>
              <a:gd name="connsiteX109" fmla="*/ 653097 w 4206653"/>
              <a:gd name="connsiteY109" fmla="*/ 1543920 h 4745608"/>
              <a:gd name="connsiteX110" fmla="*/ 1072963 w 4206653"/>
              <a:gd name="connsiteY110" fmla="*/ 1612008 h 4745608"/>
              <a:gd name="connsiteX111" fmla="*/ 1244413 w 4206653"/>
              <a:gd name="connsiteY111" fmla="*/ 1657728 h 4745608"/>
              <a:gd name="connsiteX112" fmla="*/ 1205766 w 4206653"/>
              <a:gd name="connsiteY112" fmla="*/ 1451988 h 4745608"/>
              <a:gd name="connsiteX113" fmla="*/ 1046313 w 4206653"/>
              <a:gd name="connsiteY113" fmla="*/ 815409 h 4745608"/>
              <a:gd name="connsiteX114" fmla="*/ 1221553 w 4206653"/>
              <a:gd name="connsiteY114" fmla="*/ 1211958 h 4745608"/>
              <a:gd name="connsiteX0" fmla="*/ 1221553 w 4206653"/>
              <a:gd name="connsiteY0" fmla="*/ 1211958 h 4745608"/>
              <a:gd name="connsiteX1" fmla="*/ 1343911 w 4206653"/>
              <a:gd name="connsiteY1" fmla="*/ 1559828 h 4745608"/>
              <a:gd name="connsiteX2" fmla="*/ 1553023 w 4206653"/>
              <a:gd name="connsiteY2" fmla="*/ 1657728 h 4745608"/>
              <a:gd name="connsiteX3" fmla="*/ 1907353 w 4206653"/>
              <a:gd name="connsiteY3" fmla="*/ 1680588 h 4745608"/>
              <a:gd name="connsiteX4" fmla="*/ 2021653 w 4206653"/>
              <a:gd name="connsiteY4" fmla="*/ 1543428 h 4745608"/>
              <a:gd name="connsiteX5" fmla="*/ 2124523 w 4206653"/>
              <a:gd name="connsiteY5" fmla="*/ 1291968 h 4745608"/>
              <a:gd name="connsiteX6" fmla="*/ 2124523 w 4206653"/>
              <a:gd name="connsiteY6" fmla="*/ 1120518 h 4745608"/>
              <a:gd name="connsiteX7" fmla="*/ 2068029 w 4206653"/>
              <a:gd name="connsiteY7" fmla="*/ 825325 h 4745608"/>
              <a:gd name="connsiteX8" fmla="*/ 2078803 w 4206653"/>
              <a:gd name="connsiteY8" fmla="*/ 777618 h 4745608"/>
              <a:gd name="connsiteX9" fmla="*/ 2170243 w 4206653"/>
              <a:gd name="connsiteY9" fmla="*/ 1086228 h 4745608"/>
              <a:gd name="connsiteX10" fmla="*/ 2215963 w 4206653"/>
              <a:gd name="connsiteY10" fmla="*/ 1269108 h 4745608"/>
              <a:gd name="connsiteX11" fmla="*/ 2284543 w 4206653"/>
              <a:gd name="connsiteY11" fmla="*/ 1303398 h 4745608"/>
              <a:gd name="connsiteX12" fmla="*/ 2330263 w 4206653"/>
              <a:gd name="connsiteY12" fmla="*/ 1166238 h 4745608"/>
              <a:gd name="connsiteX13" fmla="*/ 2467423 w 4206653"/>
              <a:gd name="connsiteY13" fmla="*/ 880488 h 4745608"/>
              <a:gd name="connsiteX14" fmla="*/ 2558863 w 4206653"/>
              <a:gd name="connsiteY14" fmla="*/ 640458 h 4745608"/>
              <a:gd name="connsiteX15" fmla="*/ 2616013 w 4206653"/>
              <a:gd name="connsiteY15" fmla="*/ 537588 h 4745608"/>
              <a:gd name="connsiteX16" fmla="*/ 2558863 w 4206653"/>
              <a:gd name="connsiteY16" fmla="*/ 789048 h 4745608"/>
              <a:gd name="connsiteX17" fmla="*/ 2444563 w 4206653"/>
              <a:gd name="connsiteY17" fmla="*/ 1097658 h 4745608"/>
              <a:gd name="connsiteX18" fmla="*/ 2375983 w 4206653"/>
              <a:gd name="connsiteY18" fmla="*/ 1406268 h 4745608"/>
              <a:gd name="connsiteX19" fmla="*/ 2558863 w 4206653"/>
              <a:gd name="connsiteY19" fmla="*/ 1577718 h 4745608"/>
              <a:gd name="connsiteX20" fmla="*/ 2878903 w 4206653"/>
              <a:gd name="connsiteY20" fmla="*/ 1657728 h 4745608"/>
              <a:gd name="connsiteX21" fmla="*/ 3187513 w 4206653"/>
              <a:gd name="connsiteY21" fmla="*/ 1657728 h 4745608"/>
              <a:gd name="connsiteX22" fmla="*/ 3370393 w 4206653"/>
              <a:gd name="connsiteY22" fmla="*/ 1566288 h 4745608"/>
              <a:gd name="connsiteX23" fmla="*/ 3488066 w 4206653"/>
              <a:gd name="connsiteY23" fmla="*/ 1246753 h 4745608"/>
              <a:gd name="connsiteX24" fmla="*/ 3495138 w 4206653"/>
              <a:gd name="connsiteY24" fmla="*/ 1115548 h 4745608"/>
              <a:gd name="connsiteX25" fmla="*/ 3493650 w 4206653"/>
              <a:gd name="connsiteY25" fmla="*/ 1063976 h 4745608"/>
              <a:gd name="connsiteX26" fmla="*/ 3450403 w 4206653"/>
              <a:gd name="connsiteY26" fmla="*/ 777618 h 4745608"/>
              <a:gd name="connsiteX27" fmla="*/ 3119893 w 4206653"/>
              <a:gd name="connsiteY27" fmla="*/ 321571 h 4745608"/>
              <a:gd name="connsiteX28" fmla="*/ 3497351 w 4206653"/>
              <a:gd name="connsiteY28" fmla="*/ 674883 h 4745608"/>
              <a:gd name="connsiteX29" fmla="*/ 3759013 w 4206653"/>
              <a:gd name="connsiteY29" fmla="*/ 571878 h 4745608"/>
              <a:gd name="connsiteX30" fmla="*/ 3999043 w 4206653"/>
              <a:gd name="connsiteY30" fmla="*/ 91818 h 4745608"/>
              <a:gd name="connsiteX31" fmla="*/ 4033333 w 4206653"/>
              <a:gd name="connsiteY31" fmla="*/ 11808 h 4745608"/>
              <a:gd name="connsiteX32" fmla="*/ 3984569 w 4206653"/>
              <a:gd name="connsiteY32" fmla="*/ 247366 h 4745608"/>
              <a:gd name="connsiteX33" fmla="*/ 3812791 w 4206653"/>
              <a:gd name="connsiteY33" fmla="*/ 647417 h 4745608"/>
              <a:gd name="connsiteX34" fmla="*/ 3592906 w 4206653"/>
              <a:gd name="connsiteY34" fmla="*/ 811408 h 4745608"/>
              <a:gd name="connsiteX35" fmla="*/ 3604425 w 4206653"/>
              <a:gd name="connsiteY35" fmla="*/ 999253 h 4745608"/>
              <a:gd name="connsiteX36" fmla="*/ 3872985 w 4206653"/>
              <a:gd name="connsiteY36" fmla="*/ 881976 h 4745608"/>
              <a:gd name="connsiteX37" fmla="*/ 4200754 w 4206653"/>
              <a:gd name="connsiteY37" fmla="*/ 774136 h 4745608"/>
              <a:gd name="connsiteX38" fmla="*/ 4064251 w 4206653"/>
              <a:gd name="connsiteY38" fmla="*/ 847195 h 4745608"/>
              <a:gd name="connsiteX39" fmla="*/ 3818880 w 4206653"/>
              <a:gd name="connsiteY39" fmla="*/ 991305 h 4745608"/>
              <a:gd name="connsiteX40" fmla="*/ 3658531 w 4206653"/>
              <a:gd name="connsiteY40" fmla="*/ 1093178 h 4745608"/>
              <a:gd name="connsiteX41" fmla="*/ 3622838 w 4206653"/>
              <a:gd name="connsiteY41" fmla="*/ 1221401 h 4745608"/>
              <a:gd name="connsiteX42" fmla="*/ 3577446 w 4206653"/>
              <a:gd name="connsiteY42" fmla="*/ 1500691 h 4745608"/>
              <a:gd name="connsiteX43" fmla="*/ 3461833 w 4206653"/>
              <a:gd name="connsiteY43" fmla="*/ 1726308 h 4745608"/>
              <a:gd name="connsiteX44" fmla="*/ 3278953 w 4206653"/>
              <a:gd name="connsiteY44" fmla="*/ 2034918 h 4745608"/>
              <a:gd name="connsiteX45" fmla="*/ 3288742 w 4206653"/>
              <a:gd name="connsiteY45" fmla="*/ 2273460 h 4745608"/>
              <a:gd name="connsiteX46" fmla="*/ 3434288 w 4206653"/>
              <a:gd name="connsiteY46" fmla="*/ 2417577 h 4745608"/>
              <a:gd name="connsiteX47" fmla="*/ 3781217 w 4206653"/>
              <a:gd name="connsiteY47" fmla="*/ 2618845 h 4745608"/>
              <a:gd name="connsiteX48" fmla="*/ 4079053 w 4206653"/>
              <a:gd name="connsiteY48" fmla="*/ 2777868 h 4745608"/>
              <a:gd name="connsiteX49" fmla="*/ 4079053 w 4206653"/>
              <a:gd name="connsiteY49" fmla="*/ 2880738 h 4745608"/>
              <a:gd name="connsiteX50" fmla="*/ 4070190 w 4206653"/>
              <a:gd name="connsiteY50" fmla="*/ 3021367 h 4745608"/>
              <a:gd name="connsiteX51" fmla="*/ 3404683 w 4206653"/>
              <a:gd name="connsiteY51" fmla="*/ 2732148 h 4745608"/>
              <a:gd name="connsiteX52" fmla="*/ 3084643 w 4206653"/>
              <a:gd name="connsiteY52" fmla="*/ 2663568 h 4745608"/>
              <a:gd name="connsiteX53" fmla="*/ 2995919 w 4206653"/>
              <a:gd name="connsiteY53" fmla="*/ 2782832 h 4745608"/>
              <a:gd name="connsiteX54" fmla="*/ 2832855 w 4206653"/>
              <a:gd name="connsiteY54" fmla="*/ 2930924 h 4745608"/>
              <a:gd name="connsiteX55" fmla="*/ 2820111 w 4206653"/>
              <a:gd name="connsiteY55" fmla="*/ 3026344 h 4745608"/>
              <a:gd name="connsiteX56" fmla="*/ 2959241 w 4206653"/>
              <a:gd name="connsiteY56" fmla="*/ 3167976 h 4745608"/>
              <a:gd name="connsiteX57" fmla="*/ 3176083 w 4206653"/>
              <a:gd name="connsiteY57" fmla="*/ 3269358 h 4745608"/>
              <a:gd name="connsiteX58" fmla="*/ 3388239 w 4206653"/>
              <a:gd name="connsiteY58" fmla="*/ 3442290 h 4745608"/>
              <a:gd name="connsiteX59" fmla="*/ 3212014 w 4206653"/>
              <a:gd name="connsiteY59" fmla="*/ 3336948 h 4745608"/>
              <a:gd name="connsiteX60" fmla="*/ 3004633 w 4206653"/>
              <a:gd name="connsiteY60" fmla="*/ 3276814 h 4745608"/>
              <a:gd name="connsiteX61" fmla="*/ 2771676 w 4206653"/>
              <a:gd name="connsiteY61" fmla="*/ 3166987 h 4745608"/>
              <a:gd name="connsiteX62" fmla="*/ 2638873 w 4206653"/>
              <a:gd name="connsiteY62" fmla="*/ 3097908 h 4745608"/>
              <a:gd name="connsiteX63" fmla="*/ 2570293 w 4206653"/>
              <a:gd name="connsiteY63" fmla="*/ 3109338 h 4745608"/>
              <a:gd name="connsiteX64" fmla="*/ 2525557 w 4206653"/>
              <a:gd name="connsiteY64" fmla="*/ 3326508 h 4745608"/>
              <a:gd name="connsiteX65" fmla="*/ 2584349 w 4206653"/>
              <a:gd name="connsiteY65" fmla="*/ 3577470 h 4745608"/>
              <a:gd name="connsiteX66" fmla="*/ 2663703 w 4206653"/>
              <a:gd name="connsiteY66" fmla="*/ 3996904 h 4745608"/>
              <a:gd name="connsiteX67" fmla="*/ 2633113 w 4206653"/>
              <a:gd name="connsiteY67" fmla="*/ 4192703 h 4745608"/>
              <a:gd name="connsiteX68" fmla="*/ 2539703 w 4206653"/>
              <a:gd name="connsiteY68" fmla="*/ 4455574 h 4745608"/>
              <a:gd name="connsiteX69" fmla="*/ 2595212 w 4206653"/>
              <a:gd name="connsiteY69" fmla="*/ 3945217 h 4745608"/>
              <a:gd name="connsiteX70" fmla="*/ 2481240 w 4206653"/>
              <a:gd name="connsiteY70" fmla="*/ 3566538 h 4745608"/>
              <a:gd name="connsiteX71" fmla="*/ 2307403 w 4206653"/>
              <a:gd name="connsiteY71" fmla="*/ 3166488 h 4745608"/>
              <a:gd name="connsiteX72" fmla="*/ 2261683 w 4206653"/>
              <a:gd name="connsiteY72" fmla="*/ 3063618 h 4745608"/>
              <a:gd name="connsiteX73" fmla="*/ 2078803 w 4206653"/>
              <a:gd name="connsiteY73" fmla="*/ 2949318 h 4745608"/>
              <a:gd name="connsiteX74" fmla="*/ 1824299 w 4206653"/>
              <a:gd name="connsiteY74" fmla="*/ 3002494 h 4745608"/>
              <a:gd name="connsiteX75" fmla="*/ 1412162 w 4206653"/>
              <a:gd name="connsiteY75" fmla="*/ 3235573 h 4745608"/>
              <a:gd name="connsiteX76" fmla="*/ 1381573 w 4206653"/>
              <a:gd name="connsiteY76" fmla="*/ 3680838 h 4745608"/>
              <a:gd name="connsiteX77" fmla="*/ 1340867 w 4206653"/>
              <a:gd name="connsiteY77" fmla="*/ 3980504 h 4745608"/>
              <a:gd name="connsiteX78" fmla="*/ 1197619 w 4206653"/>
              <a:gd name="connsiteY78" fmla="*/ 4738831 h 4745608"/>
              <a:gd name="connsiteX79" fmla="*/ 1220896 w 4206653"/>
              <a:gd name="connsiteY79" fmla="*/ 4338309 h 4745608"/>
              <a:gd name="connsiteX80" fmla="*/ 1242772 w 4206653"/>
              <a:gd name="connsiteY80" fmla="*/ 4080888 h 4745608"/>
              <a:gd name="connsiteX81" fmla="*/ 1198693 w 4206653"/>
              <a:gd name="connsiteY81" fmla="*/ 3909438 h 4745608"/>
              <a:gd name="connsiteX82" fmla="*/ 970093 w 4206653"/>
              <a:gd name="connsiteY82" fmla="*/ 3989448 h 4745608"/>
              <a:gd name="connsiteX83" fmla="*/ 766328 w 4206653"/>
              <a:gd name="connsiteY83" fmla="*/ 4131990 h 4745608"/>
              <a:gd name="connsiteX84" fmla="*/ 555808 w 4206653"/>
              <a:gd name="connsiteY84" fmla="*/ 4355688 h 4745608"/>
              <a:gd name="connsiteX85" fmla="*/ 785900 w 4206653"/>
              <a:gd name="connsiteY85" fmla="*/ 4017771 h 4745608"/>
              <a:gd name="connsiteX86" fmla="*/ 1130113 w 4206653"/>
              <a:gd name="connsiteY86" fmla="*/ 3817500 h 4745608"/>
              <a:gd name="connsiteX87" fmla="*/ 1278703 w 4206653"/>
              <a:gd name="connsiteY87" fmla="*/ 3726558 h 4745608"/>
              <a:gd name="connsiteX88" fmla="*/ 1269661 w 4206653"/>
              <a:gd name="connsiteY88" fmla="*/ 3390117 h 4745608"/>
              <a:gd name="connsiteX89" fmla="*/ 1309620 w 4206653"/>
              <a:gd name="connsiteY89" fmla="*/ 3169963 h 4745608"/>
              <a:gd name="connsiteX90" fmla="*/ 1393003 w 4206653"/>
              <a:gd name="connsiteY90" fmla="*/ 3052188 h 4745608"/>
              <a:gd name="connsiteX91" fmla="*/ 1080693 w 4206653"/>
              <a:gd name="connsiteY91" fmla="*/ 2984604 h 4745608"/>
              <a:gd name="connsiteX92" fmla="*/ 663453 w 4206653"/>
              <a:gd name="connsiteY92" fmla="*/ 3023360 h 4745608"/>
              <a:gd name="connsiteX93" fmla="*/ 235111 w 4206653"/>
              <a:gd name="connsiteY93" fmla="*/ 3217172 h 4745608"/>
              <a:gd name="connsiteX94" fmla="*/ 421453 w 4206653"/>
              <a:gd name="connsiteY94" fmla="*/ 3029328 h 4745608"/>
              <a:gd name="connsiteX95" fmla="*/ 627193 w 4206653"/>
              <a:gd name="connsiteY95" fmla="*/ 2926458 h 4745608"/>
              <a:gd name="connsiteX96" fmla="*/ 854480 w 4206653"/>
              <a:gd name="connsiteY96" fmla="*/ 2889178 h 4745608"/>
              <a:gd name="connsiteX97" fmla="*/ 1149272 w 4206653"/>
              <a:gd name="connsiteY97" fmla="*/ 2889676 h 4745608"/>
              <a:gd name="connsiteX98" fmla="*/ 1531894 w 4206653"/>
              <a:gd name="connsiteY98" fmla="*/ 2917507 h 4745608"/>
              <a:gd name="connsiteX99" fmla="*/ 1860559 w 4206653"/>
              <a:gd name="connsiteY99" fmla="*/ 2766431 h 4745608"/>
              <a:gd name="connsiteX100" fmla="*/ 1701613 w 4206653"/>
              <a:gd name="connsiteY100" fmla="*/ 2263518 h 4745608"/>
              <a:gd name="connsiteX101" fmla="*/ 1690183 w 4206653"/>
              <a:gd name="connsiteY101" fmla="*/ 1966338 h 4745608"/>
              <a:gd name="connsiteX102" fmla="*/ 1381991 w 4206653"/>
              <a:gd name="connsiteY102" fmla="*/ 1841604 h 4745608"/>
              <a:gd name="connsiteX103" fmla="*/ 1095823 w 4206653"/>
              <a:gd name="connsiteY103" fmla="*/ 1714878 h 4745608"/>
              <a:gd name="connsiteX104" fmla="*/ 746507 w 4206653"/>
              <a:gd name="connsiteY104" fmla="*/ 1626415 h 4745608"/>
              <a:gd name="connsiteX105" fmla="*/ 352873 w 4206653"/>
              <a:gd name="connsiteY105" fmla="*/ 1726308 h 4745608"/>
              <a:gd name="connsiteX106" fmla="*/ 113171 w 4206653"/>
              <a:gd name="connsiteY106" fmla="*/ 1763582 h 4745608"/>
              <a:gd name="connsiteX107" fmla="*/ 9973 w 4206653"/>
              <a:gd name="connsiteY107" fmla="*/ 1737738 h 4745608"/>
              <a:gd name="connsiteX108" fmla="*/ 348516 w 4206653"/>
              <a:gd name="connsiteY108" fmla="*/ 1643812 h 4745608"/>
              <a:gd name="connsiteX109" fmla="*/ 653097 w 4206653"/>
              <a:gd name="connsiteY109" fmla="*/ 1543920 h 4745608"/>
              <a:gd name="connsiteX110" fmla="*/ 1072963 w 4206653"/>
              <a:gd name="connsiteY110" fmla="*/ 1612008 h 4745608"/>
              <a:gd name="connsiteX111" fmla="*/ 1244413 w 4206653"/>
              <a:gd name="connsiteY111" fmla="*/ 1657728 h 4745608"/>
              <a:gd name="connsiteX112" fmla="*/ 1205766 w 4206653"/>
              <a:gd name="connsiteY112" fmla="*/ 1451988 h 4745608"/>
              <a:gd name="connsiteX113" fmla="*/ 1046313 w 4206653"/>
              <a:gd name="connsiteY113" fmla="*/ 815409 h 4745608"/>
              <a:gd name="connsiteX114" fmla="*/ 1221553 w 4206653"/>
              <a:gd name="connsiteY114" fmla="*/ 1211958 h 4745608"/>
              <a:gd name="connsiteX0" fmla="*/ 1221553 w 4560132"/>
              <a:gd name="connsiteY0" fmla="*/ 1211958 h 4745608"/>
              <a:gd name="connsiteX1" fmla="*/ 1343911 w 4560132"/>
              <a:gd name="connsiteY1" fmla="*/ 1559828 h 4745608"/>
              <a:gd name="connsiteX2" fmla="*/ 1553023 w 4560132"/>
              <a:gd name="connsiteY2" fmla="*/ 1657728 h 4745608"/>
              <a:gd name="connsiteX3" fmla="*/ 1907353 w 4560132"/>
              <a:gd name="connsiteY3" fmla="*/ 1680588 h 4745608"/>
              <a:gd name="connsiteX4" fmla="*/ 2021653 w 4560132"/>
              <a:gd name="connsiteY4" fmla="*/ 1543428 h 4745608"/>
              <a:gd name="connsiteX5" fmla="*/ 2124523 w 4560132"/>
              <a:gd name="connsiteY5" fmla="*/ 1291968 h 4745608"/>
              <a:gd name="connsiteX6" fmla="*/ 2124523 w 4560132"/>
              <a:gd name="connsiteY6" fmla="*/ 1120518 h 4745608"/>
              <a:gd name="connsiteX7" fmla="*/ 2068029 w 4560132"/>
              <a:gd name="connsiteY7" fmla="*/ 825325 h 4745608"/>
              <a:gd name="connsiteX8" fmla="*/ 2078803 w 4560132"/>
              <a:gd name="connsiteY8" fmla="*/ 777618 h 4745608"/>
              <a:gd name="connsiteX9" fmla="*/ 2170243 w 4560132"/>
              <a:gd name="connsiteY9" fmla="*/ 1086228 h 4745608"/>
              <a:gd name="connsiteX10" fmla="*/ 2215963 w 4560132"/>
              <a:gd name="connsiteY10" fmla="*/ 1269108 h 4745608"/>
              <a:gd name="connsiteX11" fmla="*/ 2284543 w 4560132"/>
              <a:gd name="connsiteY11" fmla="*/ 1303398 h 4745608"/>
              <a:gd name="connsiteX12" fmla="*/ 2330263 w 4560132"/>
              <a:gd name="connsiteY12" fmla="*/ 1166238 h 4745608"/>
              <a:gd name="connsiteX13" fmla="*/ 2467423 w 4560132"/>
              <a:gd name="connsiteY13" fmla="*/ 880488 h 4745608"/>
              <a:gd name="connsiteX14" fmla="*/ 2558863 w 4560132"/>
              <a:gd name="connsiteY14" fmla="*/ 640458 h 4745608"/>
              <a:gd name="connsiteX15" fmla="*/ 2616013 w 4560132"/>
              <a:gd name="connsiteY15" fmla="*/ 537588 h 4745608"/>
              <a:gd name="connsiteX16" fmla="*/ 2558863 w 4560132"/>
              <a:gd name="connsiteY16" fmla="*/ 789048 h 4745608"/>
              <a:gd name="connsiteX17" fmla="*/ 2444563 w 4560132"/>
              <a:gd name="connsiteY17" fmla="*/ 1097658 h 4745608"/>
              <a:gd name="connsiteX18" fmla="*/ 2375983 w 4560132"/>
              <a:gd name="connsiteY18" fmla="*/ 1406268 h 4745608"/>
              <a:gd name="connsiteX19" fmla="*/ 2558863 w 4560132"/>
              <a:gd name="connsiteY19" fmla="*/ 1577718 h 4745608"/>
              <a:gd name="connsiteX20" fmla="*/ 2878903 w 4560132"/>
              <a:gd name="connsiteY20" fmla="*/ 1657728 h 4745608"/>
              <a:gd name="connsiteX21" fmla="*/ 3187513 w 4560132"/>
              <a:gd name="connsiteY21" fmla="*/ 1657728 h 4745608"/>
              <a:gd name="connsiteX22" fmla="*/ 3370393 w 4560132"/>
              <a:gd name="connsiteY22" fmla="*/ 1566288 h 4745608"/>
              <a:gd name="connsiteX23" fmla="*/ 3488066 w 4560132"/>
              <a:gd name="connsiteY23" fmla="*/ 1246753 h 4745608"/>
              <a:gd name="connsiteX24" fmla="*/ 3495138 w 4560132"/>
              <a:gd name="connsiteY24" fmla="*/ 1115548 h 4745608"/>
              <a:gd name="connsiteX25" fmla="*/ 3493650 w 4560132"/>
              <a:gd name="connsiteY25" fmla="*/ 1063976 h 4745608"/>
              <a:gd name="connsiteX26" fmla="*/ 3450403 w 4560132"/>
              <a:gd name="connsiteY26" fmla="*/ 777618 h 4745608"/>
              <a:gd name="connsiteX27" fmla="*/ 3119893 w 4560132"/>
              <a:gd name="connsiteY27" fmla="*/ 321571 h 4745608"/>
              <a:gd name="connsiteX28" fmla="*/ 3497351 w 4560132"/>
              <a:gd name="connsiteY28" fmla="*/ 674883 h 4745608"/>
              <a:gd name="connsiteX29" fmla="*/ 3759013 w 4560132"/>
              <a:gd name="connsiteY29" fmla="*/ 571878 h 4745608"/>
              <a:gd name="connsiteX30" fmla="*/ 3999043 w 4560132"/>
              <a:gd name="connsiteY30" fmla="*/ 91818 h 4745608"/>
              <a:gd name="connsiteX31" fmla="*/ 4033333 w 4560132"/>
              <a:gd name="connsiteY31" fmla="*/ 11808 h 4745608"/>
              <a:gd name="connsiteX32" fmla="*/ 3984569 w 4560132"/>
              <a:gd name="connsiteY32" fmla="*/ 247366 h 4745608"/>
              <a:gd name="connsiteX33" fmla="*/ 3812791 w 4560132"/>
              <a:gd name="connsiteY33" fmla="*/ 647417 h 4745608"/>
              <a:gd name="connsiteX34" fmla="*/ 3592906 w 4560132"/>
              <a:gd name="connsiteY34" fmla="*/ 811408 h 4745608"/>
              <a:gd name="connsiteX35" fmla="*/ 3604425 w 4560132"/>
              <a:gd name="connsiteY35" fmla="*/ 999253 h 4745608"/>
              <a:gd name="connsiteX36" fmla="*/ 3872985 w 4560132"/>
              <a:gd name="connsiteY36" fmla="*/ 881976 h 4745608"/>
              <a:gd name="connsiteX37" fmla="*/ 4200754 w 4560132"/>
              <a:gd name="connsiteY37" fmla="*/ 774136 h 4745608"/>
              <a:gd name="connsiteX38" fmla="*/ 4064251 w 4560132"/>
              <a:gd name="connsiteY38" fmla="*/ 847195 h 4745608"/>
              <a:gd name="connsiteX39" fmla="*/ 3818880 w 4560132"/>
              <a:gd name="connsiteY39" fmla="*/ 991305 h 4745608"/>
              <a:gd name="connsiteX40" fmla="*/ 3658531 w 4560132"/>
              <a:gd name="connsiteY40" fmla="*/ 1093178 h 4745608"/>
              <a:gd name="connsiteX41" fmla="*/ 3622838 w 4560132"/>
              <a:gd name="connsiteY41" fmla="*/ 1221401 h 4745608"/>
              <a:gd name="connsiteX42" fmla="*/ 3577446 w 4560132"/>
              <a:gd name="connsiteY42" fmla="*/ 1500691 h 4745608"/>
              <a:gd name="connsiteX43" fmla="*/ 3461833 w 4560132"/>
              <a:gd name="connsiteY43" fmla="*/ 1726308 h 4745608"/>
              <a:gd name="connsiteX44" fmla="*/ 3278953 w 4560132"/>
              <a:gd name="connsiteY44" fmla="*/ 2034918 h 4745608"/>
              <a:gd name="connsiteX45" fmla="*/ 3288742 w 4560132"/>
              <a:gd name="connsiteY45" fmla="*/ 2273460 h 4745608"/>
              <a:gd name="connsiteX46" fmla="*/ 3434288 w 4560132"/>
              <a:gd name="connsiteY46" fmla="*/ 2417577 h 4745608"/>
              <a:gd name="connsiteX47" fmla="*/ 3781217 w 4560132"/>
              <a:gd name="connsiteY47" fmla="*/ 2618845 h 4745608"/>
              <a:gd name="connsiteX48" fmla="*/ 4079053 w 4560132"/>
              <a:gd name="connsiteY48" fmla="*/ 2777868 h 4745608"/>
              <a:gd name="connsiteX49" fmla="*/ 4560128 w 4560132"/>
              <a:gd name="connsiteY49" fmla="*/ 3010436 h 4745608"/>
              <a:gd name="connsiteX50" fmla="*/ 4070190 w 4560132"/>
              <a:gd name="connsiteY50" fmla="*/ 3021367 h 4745608"/>
              <a:gd name="connsiteX51" fmla="*/ 3404683 w 4560132"/>
              <a:gd name="connsiteY51" fmla="*/ 2732148 h 4745608"/>
              <a:gd name="connsiteX52" fmla="*/ 3084643 w 4560132"/>
              <a:gd name="connsiteY52" fmla="*/ 2663568 h 4745608"/>
              <a:gd name="connsiteX53" fmla="*/ 2995919 w 4560132"/>
              <a:gd name="connsiteY53" fmla="*/ 2782832 h 4745608"/>
              <a:gd name="connsiteX54" fmla="*/ 2832855 w 4560132"/>
              <a:gd name="connsiteY54" fmla="*/ 2930924 h 4745608"/>
              <a:gd name="connsiteX55" fmla="*/ 2820111 w 4560132"/>
              <a:gd name="connsiteY55" fmla="*/ 3026344 h 4745608"/>
              <a:gd name="connsiteX56" fmla="*/ 2959241 w 4560132"/>
              <a:gd name="connsiteY56" fmla="*/ 3167976 h 4745608"/>
              <a:gd name="connsiteX57" fmla="*/ 3176083 w 4560132"/>
              <a:gd name="connsiteY57" fmla="*/ 3269358 h 4745608"/>
              <a:gd name="connsiteX58" fmla="*/ 3388239 w 4560132"/>
              <a:gd name="connsiteY58" fmla="*/ 3442290 h 4745608"/>
              <a:gd name="connsiteX59" fmla="*/ 3212014 w 4560132"/>
              <a:gd name="connsiteY59" fmla="*/ 3336948 h 4745608"/>
              <a:gd name="connsiteX60" fmla="*/ 3004633 w 4560132"/>
              <a:gd name="connsiteY60" fmla="*/ 3276814 h 4745608"/>
              <a:gd name="connsiteX61" fmla="*/ 2771676 w 4560132"/>
              <a:gd name="connsiteY61" fmla="*/ 3166987 h 4745608"/>
              <a:gd name="connsiteX62" fmla="*/ 2638873 w 4560132"/>
              <a:gd name="connsiteY62" fmla="*/ 3097908 h 4745608"/>
              <a:gd name="connsiteX63" fmla="*/ 2570293 w 4560132"/>
              <a:gd name="connsiteY63" fmla="*/ 3109338 h 4745608"/>
              <a:gd name="connsiteX64" fmla="*/ 2525557 w 4560132"/>
              <a:gd name="connsiteY64" fmla="*/ 3326508 h 4745608"/>
              <a:gd name="connsiteX65" fmla="*/ 2584349 w 4560132"/>
              <a:gd name="connsiteY65" fmla="*/ 3577470 h 4745608"/>
              <a:gd name="connsiteX66" fmla="*/ 2663703 w 4560132"/>
              <a:gd name="connsiteY66" fmla="*/ 3996904 h 4745608"/>
              <a:gd name="connsiteX67" fmla="*/ 2633113 w 4560132"/>
              <a:gd name="connsiteY67" fmla="*/ 4192703 h 4745608"/>
              <a:gd name="connsiteX68" fmla="*/ 2539703 w 4560132"/>
              <a:gd name="connsiteY68" fmla="*/ 4455574 h 4745608"/>
              <a:gd name="connsiteX69" fmla="*/ 2595212 w 4560132"/>
              <a:gd name="connsiteY69" fmla="*/ 3945217 h 4745608"/>
              <a:gd name="connsiteX70" fmla="*/ 2481240 w 4560132"/>
              <a:gd name="connsiteY70" fmla="*/ 3566538 h 4745608"/>
              <a:gd name="connsiteX71" fmla="*/ 2307403 w 4560132"/>
              <a:gd name="connsiteY71" fmla="*/ 3166488 h 4745608"/>
              <a:gd name="connsiteX72" fmla="*/ 2261683 w 4560132"/>
              <a:gd name="connsiteY72" fmla="*/ 3063618 h 4745608"/>
              <a:gd name="connsiteX73" fmla="*/ 2078803 w 4560132"/>
              <a:gd name="connsiteY73" fmla="*/ 2949318 h 4745608"/>
              <a:gd name="connsiteX74" fmla="*/ 1824299 w 4560132"/>
              <a:gd name="connsiteY74" fmla="*/ 3002494 h 4745608"/>
              <a:gd name="connsiteX75" fmla="*/ 1412162 w 4560132"/>
              <a:gd name="connsiteY75" fmla="*/ 3235573 h 4745608"/>
              <a:gd name="connsiteX76" fmla="*/ 1381573 w 4560132"/>
              <a:gd name="connsiteY76" fmla="*/ 3680838 h 4745608"/>
              <a:gd name="connsiteX77" fmla="*/ 1340867 w 4560132"/>
              <a:gd name="connsiteY77" fmla="*/ 3980504 h 4745608"/>
              <a:gd name="connsiteX78" fmla="*/ 1197619 w 4560132"/>
              <a:gd name="connsiteY78" fmla="*/ 4738831 h 4745608"/>
              <a:gd name="connsiteX79" fmla="*/ 1220896 w 4560132"/>
              <a:gd name="connsiteY79" fmla="*/ 4338309 h 4745608"/>
              <a:gd name="connsiteX80" fmla="*/ 1242772 w 4560132"/>
              <a:gd name="connsiteY80" fmla="*/ 4080888 h 4745608"/>
              <a:gd name="connsiteX81" fmla="*/ 1198693 w 4560132"/>
              <a:gd name="connsiteY81" fmla="*/ 3909438 h 4745608"/>
              <a:gd name="connsiteX82" fmla="*/ 970093 w 4560132"/>
              <a:gd name="connsiteY82" fmla="*/ 3989448 h 4745608"/>
              <a:gd name="connsiteX83" fmla="*/ 766328 w 4560132"/>
              <a:gd name="connsiteY83" fmla="*/ 4131990 h 4745608"/>
              <a:gd name="connsiteX84" fmla="*/ 555808 w 4560132"/>
              <a:gd name="connsiteY84" fmla="*/ 4355688 h 4745608"/>
              <a:gd name="connsiteX85" fmla="*/ 785900 w 4560132"/>
              <a:gd name="connsiteY85" fmla="*/ 4017771 h 4745608"/>
              <a:gd name="connsiteX86" fmla="*/ 1130113 w 4560132"/>
              <a:gd name="connsiteY86" fmla="*/ 3817500 h 4745608"/>
              <a:gd name="connsiteX87" fmla="*/ 1278703 w 4560132"/>
              <a:gd name="connsiteY87" fmla="*/ 3726558 h 4745608"/>
              <a:gd name="connsiteX88" fmla="*/ 1269661 w 4560132"/>
              <a:gd name="connsiteY88" fmla="*/ 3390117 h 4745608"/>
              <a:gd name="connsiteX89" fmla="*/ 1309620 w 4560132"/>
              <a:gd name="connsiteY89" fmla="*/ 3169963 h 4745608"/>
              <a:gd name="connsiteX90" fmla="*/ 1393003 w 4560132"/>
              <a:gd name="connsiteY90" fmla="*/ 3052188 h 4745608"/>
              <a:gd name="connsiteX91" fmla="*/ 1080693 w 4560132"/>
              <a:gd name="connsiteY91" fmla="*/ 2984604 h 4745608"/>
              <a:gd name="connsiteX92" fmla="*/ 663453 w 4560132"/>
              <a:gd name="connsiteY92" fmla="*/ 3023360 h 4745608"/>
              <a:gd name="connsiteX93" fmla="*/ 235111 w 4560132"/>
              <a:gd name="connsiteY93" fmla="*/ 3217172 h 4745608"/>
              <a:gd name="connsiteX94" fmla="*/ 421453 w 4560132"/>
              <a:gd name="connsiteY94" fmla="*/ 3029328 h 4745608"/>
              <a:gd name="connsiteX95" fmla="*/ 627193 w 4560132"/>
              <a:gd name="connsiteY95" fmla="*/ 2926458 h 4745608"/>
              <a:gd name="connsiteX96" fmla="*/ 854480 w 4560132"/>
              <a:gd name="connsiteY96" fmla="*/ 2889178 h 4745608"/>
              <a:gd name="connsiteX97" fmla="*/ 1149272 w 4560132"/>
              <a:gd name="connsiteY97" fmla="*/ 2889676 h 4745608"/>
              <a:gd name="connsiteX98" fmla="*/ 1531894 w 4560132"/>
              <a:gd name="connsiteY98" fmla="*/ 2917507 h 4745608"/>
              <a:gd name="connsiteX99" fmla="*/ 1860559 w 4560132"/>
              <a:gd name="connsiteY99" fmla="*/ 2766431 h 4745608"/>
              <a:gd name="connsiteX100" fmla="*/ 1701613 w 4560132"/>
              <a:gd name="connsiteY100" fmla="*/ 2263518 h 4745608"/>
              <a:gd name="connsiteX101" fmla="*/ 1690183 w 4560132"/>
              <a:gd name="connsiteY101" fmla="*/ 1966338 h 4745608"/>
              <a:gd name="connsiteX102" fmla="*/ 1381991 w 4560132"/>
              <a:gd name="connsiteY102" fmla="*/ 1841604 h 4745608"/>
              <a:gd name="connsiteX103" fmla="*/ 1095823 w 4560132"/>
              <a:gd name="connsiteY103" fmla="*/ 1714878 h 4745608"/>
              <a:gd name="connsiteX104" fmla="*/ 746507 w 4560132"/>
              <a:gd name="connsiteY104" fmla="*/ 1626415 h 4745608"/>
              <a:gd name="connsiteX105" fmla="*/ 352873 w 4560132"/>
              <a:gd name="connsiteY105" fmla="*/ 1726308 h 4745608"/>
              <a:gd name="connsiteX106" fmla="*/ 113171 w 4560132"/>
              <a:gd name="connsiteY106" fmla="*/ 1763582 h 4745608"/>
              <a:gd name="connsiteX107" fmla="*/ 9973 w 4560132"/>
              <a:gd name="connsiteY107" fmla="*/ 1737738 h 4745608"/>
              <a:gd name="connsiteX108" fmla="*/ 348516 w 4560132"/>
              <a:gd name="connsiteY108" fmla="*/ 1643812 h 4745608"/>
              <a:gd name="connsiteX109" fmla="*/ 653097 w 4560132"/>
              <a:gd name="connsiteY109" fmla="*/ 1543920 h 4745608"/>
              <a:gd name="connsiteX110" fmla="*/ 1072963 w 4560132"/>
              <a:gd name="connsiteY110" fmla="*/ 1612008 h 4745608"/>
              <a:gd name="connsiteX111" fmla="*/ 1244413 w 4560132"/>
              <a:gd name="connsiteY111" fmla="*/ 1657728 h 4745608"/>
              <a:gd name="connsiteX112" fmla="*/ 1205766 w 4560132"/>
              <a:gd name="connsiteY112" fmla="*/ 1451988 h 4745608"/>
              <a:gd name="connsiteX113" fmla="*/ 1046313 w 4560132"/>
              <a:gd name="connsiteY113" fmla="*/ 815409 h 4745608"/>
              <a:gd name="connsiteX114" fmla="*/ 1221553 w 4560132"/>
              <a:gd name="connsiteY114" fmla="*/ 1211958 h 4745608"/>
              <a:gd name="connsiteX0" fmla="*/ 1221553 w 4560132"/>
              <a:gd name="connsiteY0" fmla="*/ 1211958 h 4745608"/>
              <a:gd name="connsiteX1" fmla="*/ 1343911 w 4560132"/>
              <a:gd name="connsiteY1" fmla="*/ 1559828 h 4745608"/>
              <a:gd name="connsiteX2" fmla="*/ 1553023 w 4560132"/>
              <a:gd name="connsiteY2" fmla="*/ 1657728 h 4745608"/>
              <a:gd name="connsiteX3" fmla="*/ 1907353 w 4560132"/>
              <a:gd name="connsiteY3" fmla="*/ 1680588 h 4745608"/>
              <a:gd name="connsiteX4" fmla="*/ 2021653 w 4560132"/>
              <a:gd name="connsiteY4" fmla="*/ 1543428 h 4745608"/>
              <a:gd name="connsiteX5" fmla="*/ 2124523 w 4560132"/>
              <a:gd name="connsiteY5" fmla="*/ 1291968 h 4745608"/>
              <a:gd name="connsiteX6" fmla="*/ 2124523 w 4560132"/>
              <a:gd name="connsiteY6" fmla="*/ 1120518 h 4745608"/>
              <a:gd name="connsiteX7" fmla="*/ 2068029 w 4560132"/>
              <a:gd name="connsiteY7" fmla="*/ 825325 h 4745608"/>
              <a:gd name="connsiteX8" fmla="*/ 2078803 w 4560132"/>
              <a:gd name="connsiteY8" fmla="*/ 777618 h 4745608"/>
              <a:gd name="connsiteX9" fmla="*/ 2170243 w 4560132"/>
              <a:gd name="connsiteY9" fmla="*/ 1086228 h 4745608"/>
              <a:gd name="connsiteX10" fmla="*/ 2215963 w 4560132"/>
              <a:gd name="connsiteY10" fmla="*/ 1269108 h 4745608"/>
              <a:gd name="connsiteX11" fmla="*/ 2284543 w 4560132"/>
              <a:gd name="connsiteY11" fmla="*/ 1303398 h 4745608"/>
              <a:gd name="connsiteX12" fmla="*/ 2330263 w 4560132"/>
              <a:gd name="connsiteY12" fmla="*/ 1166238 h 4745608"/>
              <a:gd name="connsiteX13" fmla="*/ 2467423 w 4560132"/>
              <a:gd name="connsiteY13" fmla="*/ 880488 h 4745608"/>
              <a:gd name="connsiteX14" fmla="*/ 2558863 w 4560132"/>
              <a:gd name="connsiteY14" fmla="*/ 640458 h 4745608"/>
              <a:gd name="connsiteX15" fmla="*/ 2616013 w 4560132"/>
              <a:gd name="connsiteY15" fmla="*/ 537588 h 4745608"/>
              <a:gd name="connsiteX16" fmla="*/ 2558863 w 4560132"/>
              <a:gd name="connsiteY16" fmla="*/ 789048 h 4745608"/>
              <a:gd name="connsiteX17" fmla="*/ 2444563 w 4560132"/>
              <a:gd name="connsiteY17" fmla="*/ 1097658 h 4745608"/>
              <a:gd name="connsiteX18" fmla="*/ 2375983 w 4560132"/>
              <a:gd name="connsiteY18" fmla="*/ 1406268 h 4745608"/>
              <a:gd name="connsiteX19" fmla="*/ 2558863 w 4560132"/>
              <a:gd name="connsiteY19" fmla="*/ 1577718 h 4745608"/>
              <a:gd name="connsiteX20" fmla="*/ 2878903 w 4560132"/>
              <a:gd name="connsiteY20" fmla="*/ 1657728 h 4745608"/>
              <a:gd name="connsiteX21" fmla="*/ 3187513 w 4560132"/>
              <a:gd name="connsiteY21" fmla="*/ 1657728 h 4745608"/>
              <a:gd name="connsiteX22" fmla="*/ 3370393 w 4560132"/>
              <a:gd name="connsiteY22" fmla="*/ 1566288 h 4745608"/>
              <a:gd name="connsiteX23" fmla="*/ 3488066 w 4560132"/>
              <a:gd name="connsiteY23" fmla="*/ 1246753 h 4745608"/>
              <a:gd name="connsiteX24" fmla="*/ 3495138 w 4560132"/>
              <a:gd name="connsiteY24" fmla="*/ 1115548 h 4745608"/>
              <a:gd name="connsiteX25" fmla="*/ 3493650 w 4560132"/>
              <a:gd name="connsiteY25" fmla="*/ 1063976 h 4745608"/>
              <a:gd name="connsiteX26" fmla="*/ 3450403 w 4560132"/>
              <a:gd name="connsiteY26" fmla="*/ 777618 h 4745608"/>
              <a:gd name="connsiteX27" fmla="*/ 3119893 w 4560132"/>
              <a:gd name="connsiteY27" fmla="*/ 321571 h 4745608"/>
              <a:gd name="connsiteX28" fmla="*/ 3497351 w 4560132"/>
              <a:gd name="connsiteY28" fmla="*/ 674883 h 4745608"/>
              <a:gd name="connsiteX29" fmla="*/ 3759013 w 4560132"/>
              <a:gd name="connsiteY29" fmla="*/ 571878 h 4745608"/>
              <a:gd name="connsiteX30" fmla="*/ 3999043 w 4560132"/>
              <a:gd name="connsiteY30" fmla="*/ 91818 h 4745608"/>
              <a:gd name="connsiteX31" fmla="*/ 4033333 w 4560132"/>
              <a:gd name="connsiteY31" fmla="*/ 11808 h 4745608"/>
              <a:gd name="connsiteX32" fmla="*/ 3984569 w 4560132"/>
              <a:gd name="connsiteY32" fmla="*/ 247366 h 4745608"/>
              <a:gd name="connsiteX33" fmla="*/ 3812791 w 4560132"/>
              <a:gd name="connsiteY33" fmla="*/ 647417 h 4745608"/>
              <a:gd name="connsiteX34" fmla="*/ 3592906 w 4560132"/>
              <a:gd name="connsiteY34" fmla="*/ 811408 h 4745608"/>
              <a:gd name="connsiteX35" fmla="*/ 3604425 w 4560132"/>
              <a:gd name="connsiteY35" fmla="*/ 999253 h 4745608"/>
              <a:gd name="connsiteX36" fmla="*/ 3872985 w 4560132"/>
              <a:gd name="connsiteY36" fmla="*/ 881976 h 4745608"/>
              <a:gd name="connsiteX37" fmla="*/ 4200754 w 4560132"/>
              <a:gd name="connsiteY37" fmla="*/ 774136 h 4745608"/>
              <a:gd name="connsiteX38" fmla="*/ 4064251 w 4560132"/>
              <a:gd name="connsiteY38" fmla="*/ 847195 h 4745608"/>
              <a:gd name="connsiteX39" fmla="*/ 3818880 w 4560132"/>
              <a:gd name="connsiteY39" fmla="*/ 991305 h 4745608"/>
              <a:gd name="connsiteX40" fmla="*/ 3658531 w 4560132"/>
              <a:gd name="connsiteY40" fmla="*/ 1093178 h 4745608"/>
              <a:gd name="connsiteX41" fmla="*/ 3622838 w 4560132"/>
              <a:gd name="connsiteY41" fmla="*/ 1221401 h 4745608"/>
              <a:gd name="connsiteX42" fmla="*/ 3577446 w 4560132"/>
              <a:gd name="connsiteY42" fmla="*/ 1500691 h 4745608"/>
              <a:gd name="connsiteX43" fmla="*/ 3461833 w 4560132"/>
              <a:gd name="connsiteY43" fmla="*/ 1726308 h 4745608"/>
              <a:gd name="connsiteX44" fmla="*/ 3278953 w 4560132"/>
              <a:gd name="connsiteY44" fmla="*/ 2034918 h 4745608"/>
              <a:gd name="connsiteX45" fmla="*/ 3288742 w 4560132"/>
              <a:gd name="connsiteY45" fmla="*/ 2273460 h 4745608"/>
              <a:gd name="connsiteX46" fmla="*/ 3434288 w 4560132"/>
              <a:gd name="connsiteY46" fmla="*/ 2417577 h 4745608"/>
              <a:gd name="connsiteX47" fmla="*/ 3781217 w 4560132"/>
              <a:gd name="connsiteY47" fmla="*/ 2618845 h 4745608"/>
              <a:gd name="connsiteX48" fmla="*/ 4079053 w 4560132"/>
              <a:gd name="connsiteY48" fmla="*/ 2777868 h 4745608"/>
              <a:gd name="connsiteX49" fmla="*/ 4560128 w 4560132"/>
              <a:gd name="connsiteY49" fmla="*/ 3010436 h 4745608"/>
              <a:gd name="connsiteX50" fmla="*/ 4070190 w 4560132"/>
              <a:gd name="connsiteY50" fmla="*/ 3021367 h 4745608"/>
              <a:gd name="connsiteX51" fmla="*/ 3404683 w 4560132"/>
              <a:gd name="connsiteY51" fmla="*/ 2732148 h 4745608"/>
              <a:gd name="connsiteX52" fmla="*/ 3195661 w 4560132"/>
              <a:gd name="connsiteY52" fmla="*/ 2770904 h 4745608"/>
              <a:gd name="connsiteX53" fmla="*/ 2995919 w 4560132"/>
              <a:gd name="connsiteY53" fmla="*/ 2782832 h 4745608"/>
              <a:gd name="connsiteX54" fmla="*/ 2832855 w 4560132"/>
              <a:gd name="connsiteY54" fmla="*/ 2930924 h 4745608"/>
              <a:gd name="connsiteX55" fmla="*/ 2820111 w 4560132"/>
              <a:gd name="connsiteY55" fmla="*/ 3026344 h 4745608"/>
              <a:gd name="connsiteX56" fmla="*/ 2959241 w 4560132"/>
              <a:gd name="connsiteY56" fmla="*/ 3167976 h 4745608"/>
              <a:gd name="connsiteX57" fmla="*/ 3176083 w 4560132"/>
              <a:gd name="connsiteY57" fmla="*/ 3269358 h 4745608"/>
              <a:gd name="connsiteX58" fmla="*/ 3388239 w 4560132"/>
              <a:gd name="connsiteY58" fmla="*/ 3442290 h 4745608"/>
              <a:gd name="connsiteX59" fmla="*/ 3212014 w 4560132"/>
              <a:gd name="connsiteY59" fmla="*/ 3336948 h 4745608"/>
              <a:gd name="connsiteX60" fmla="*/ 3004633 w 4560132"/>
              <a:gd name="connsiteY60" fmla="*/ 3276814 h 4745608"/>
              <a:gd name="connsiteX61" fmla="*/ 2771676 w 4560132"/>
              <a:gd name="connsiteY61" fmla="*/ 3166987 h 4745608"/>
              <a:gd name="connsiteX62" fmla="*/ 2638873 w 4560132"/>
              <a:gd name="connsiteY62" fmla="*/ 3097908 h 4745608"/>
              <a:gd name="connsiteX63" fmla="*/ 2570293 w 4560132"/>
              <a:gd name="connsiteY63" fmla="*/ 3109338 h 4745608"/>
              <a:gd name="connsiteX64" fmla="*/ 2525557 w 4560132"/>
              <a:gd name="connsiteY64" fmla="*/ 3326508 h 4745608"/>
              <a:gd name="connsiteX65" fmla="*/ 2584349 w 4560132"/>
              <a:gd name="connsiteY65" fmla="*/ 3577470 h 4745608"/>
              <a:gd name="connsiteX66" fmla="*/ 2663703 w 4560132"/>
              <a:gd name="connsiteY66" fmla="*/ 3996904 h 4745608"/>
              <a:gd name="connsiteX67" fmla="*/ 2633113 w 4560132"/>
              <a:gd name="connsiteY67" fmla="*/ 4192703 h 4745608"/>
              <a:gd name="connsiteX68" fmla="*/ 2539703 w 4560132"/>
              <a:gd name="connsiteY68" fmla="*/ 4455574 h 4745608"/>
              <a:gd name="connsiteX69" fmla="*/ 2595212 w 4560132"/>
              <a:gd name="connsiteY69" fmla="*/ 3945217 h 4745608"/>
              <a:gd name="connsiteX70" fmla="*/ 2481240 w 4560132"/>
              <a:gd name="connsiteY70" fmla="*/ 3566538 h 4745608"/>
              <a:gd name="connsiteX71" fmla="*/ 2307403 w 4560132"/>
              <a:gd name="connsiteY71" fmla="*/ 3166488 h 4745608"/>
              <a:gd name="connsiteX72" fmla="*/ 2261683 w 4560132"/>
              <a:gd name="connsiteY72" fmla="*/ 3063618 h 4745608"/>
              <a:gd name="connsiteX73" fmla="*/ 2078803 w 4560132"/>
              <a:gd name="connsiteY73" fmla="*/ 2949318 h 4745608"/>
              <a:gd name="connsiteX74" fmla="*/ 1824299 w 4560132"/>
              <a:gd name="connsiteY74" fmla="*/ 3002494 h 4745608"/>
              <a:gd name="connsiteX75" fmla="*/ 1412162 w 4560132"/>
              <a:gd name="connsiteY75" fmla="*/ 3235573 h 4745608"/>
              <a:gd name="connsiteX76" fmla="*/ 1381573 w 4560132"/>
              <a:gd name="connsiteY76" fmla="*/ 3680838 h 4745608"/>
              <a:gd name="connsiteX77" fmla="*/ 1340867 w 4560132"/>
              <a:gd name="connsiteY77" fmla="*/ 3980504 h 4745608"/>
              <a:gd name="connsiteX78" fmla="*/ 1197619 w 4560132"/>
              <a:gd name="connsiteY78" fmla="*/ 4738831 h 4745608"/>
              <a:gd name="connsiteX79" fmla="*/ 1220896 w 4560132"/>
              <a:gd name="connsiteY79" fmla="*/ 4338309 h 4745608"/>
              <a:gd name="connsiteX80" fmla="*/ 1242772 w 4560132"/>
              <a:gd name="connsiteY80" fmla="*/ 4080888 h 4745608"/>
              <a:gd name="connsiteX81" fmla="*/ 1198693 w 4560132"/>
              <a:gd name="connsiteY81" fmla="*/ 3909438 h 4745608"/>
              <a:gd name="connsiteX82" fmla="*/ 970093 w 4560132"/>
              <a:gd name="connsiteY82" fmla="*/ 3989448 h 4745608"/>
              <a:gd name="connsiteX83" fmla="*/ 766328 w 4560132"/>
              <a:gd name="connsiteY83" fmla="*/ 4131990 h 4745608"/>
              <a:gd name="connsiteX84" fmla="*/ 555808 w 4560132"/>
              <a:gd name="connsiteY84" fmla="*/ 4355688 h 4745608"/>
              <a:gd name="connsiteX85" fmla="*/ 785900 w 4560132"/>
              <a:gd name="connsiteY85" fmla="*/ 4017771 h 4745608"/>
              <a:gd name="connsiteX86" fmla="*/ 1130113 w 4560132"/>
              <a:gd name="connsiteY86" fmla="*/ 3817500 h 4745608"/>
              <a:gd name="connsiteX87" fmla="*/ 1278703 w 4560132"/>
              <a:gd name="connsiteY87" fmla="*/ 3726558 h 4745608"/>
              <a:gd name="connsiteX88" fmla="*/ 1269661 w 4560132"/>
              <a:gd name="connsiteY88" fmla="*/ 3390117 h 4745608"/>
              <a:gd name="connsiteX89" fmla="*/ 1309620 w 4560132"/>
              <a:gd name="connsiteY89" fmla="*/ 3169963 h 4745608"/>
              <a:gd name="connsiteX90" fmla="*/ 1393003 w 4560132"/>
              <a:gd name="connsiteY90" fmla="*/ 3052188 h 4745608"/>
              <a:gd name="connsiteX91" fmla="*/ 1080693 w 4560132"/>
              <a:gd name="connsiteY91" fmla="*/ 2984604 h 4745608"/>
              <a:gd name="connsiteX92" fmla="*/ 663453 w 4560132"/>
              <a:gd name="connsiteY92" fmla="*/ 3023360 h 4745608"/>
              <a:gd name="connsiteX93" fmla="*/ 235111 w 4560132"/>
              <a:gd name="connsiteY93" fmla="*/ 3217172 h 4745608"/>
              <a:gd name="connsiteX94" fmla="*/ 421453 w 4560132"/>
              <a:gd name="connsiteY94" fmla="*/ 3029328 h 4745608"/>
              <a:gd name="connsiteX95" fmla="*/ 627193 w 4560132"/>
              <a:gd name="connsiteY95" fmla="*/ 2926458 h 4745608"/>
              <a:gd name="connsiteX96" fmla="*/ 854480 w 4560132"/>
              <a:gd name="connsiteY96" fmla="*/ 2889178 h 4745608"/>
              <a:gd name="connsiteX97" fmla="*/ 1149272 w 4560132"/>
              <a:gd name="connsiteY97" fmla="*/ 2889676 h 4745608"/>
              <a:gd name="connsiteX98" fmla="*/ 1531894 w 4560132"/>
              <a:gd name="connsiteY98" fmla="*/ 2917507 h 4745608"/>
              <a:gd name="connsiteX99" fmla="*/ 1860559 w 4560132"/>
              <a:gd name="connsiteY99" fmla="*/ 2766431 h 4745608"/>
              <a:gd name="connsiteX100" fmla="*/ 1701613 w 4560132"/>
              <a:gd name="connsiteY100" fmla="*/ 2263518 h 4745608"/>
              <a:gd name="connsiteX101" fmla="*/ 1690183 w 4560132"/>
              <a:gd name="connsiteY101" fmla="*/ 1966338 h 4745608"/>
              <a:gd name="connsiteX102" fmla="*/ 1381991 w 4560132"/>
              <a:gd name="connsiteY102" fmla="*/ 1841604 h 4745608"/>
              <a:gd name="connsiteX103" fmla="*/ 1095823 w 4560132"/>
              <a:gd name="connsiteY103" fmla="*/ 1714878 h 4745608"/>
              <a:gd name="connsiteX104" fmla="*/ 746507 w 4560132"/>
              <a:gd name="connsiteY104" fmla="*/ 1626415 h 4745608"/>
              <a:gd name="connsiteX105" fmla="*/ 352873 w 4560132"/>
              <a:gd name="connsiteY105" fmla="*/ 1726308 h 4745608"/>
              <a:gd name="connsiteX106" fmla="*/ 113171 w 4560132"/>
              <a:gd name="connsiteY106" fmla="*/ 1763582 h 4745608"/>
              <a:gd name="connsiteX107" fmla="*/ 9973 w 4560132"/>
              <a:gd name="connsiteY107" fmla="*/ 1737738 h 4745608"/>
              <a:gd name="connsiteX108" fmla="*/ 348516 w 4560132"/>
              <a:gd name="connsiteY108" fmla="*/ 1643812 h 4745608"/>
              <a:gd name="connsiteX109" fmla="*/ 653097 w 4560132"/>
              <a:gd name="connsiteY109" fmla="*/ 1543920 h 4745608"/>
              <a:gd name="connsiteX110" fmla="*/ 1072963 w 4560132"/>
              <a:gd name="connsiteY110" fmla="*/ 1612008 h 4745608"/>
              <a:gd name="connsiteX111" fmla="*/ 1244413 w 4560132"/>
              <a:gd name="connsiteY111" fmla="*/ 1657728 h 4745608"/>
              <a:gd name="connsiteX112" fmla="*/ 1205766 w 4560132"/>
              <a:gd name="connsiteY112" fmla="*/ 1451988 h 4745608"/>
              <a:gd name="connsiteX113" fmla="*/ 1046313 w 4560132"/>
              <a:gd name="connsiteY113" fmla="*/ 815409 h 4745608"/>
              <a:gd name="connsiteX114" fmla="*/ 1221553 w 4560132"/>
              <a:gd name="connsiteY114" fmla="*/ 1211958 h 4745608"/>
              <a:gd name="connsiteX0" fmla="*/ 1221553 w 4560132"/>
              <a:gd name="connsiteY0" fmla="*/ 1211958 h 4745608"/>
              <a:gd name="connsiteX1" fmla="*/ 1343911 w 4560132"/>
              <a:gd name="connsiteY1" fmla="*/ 1559828 h 4745608"/>
              <a:gd name="connsiteX2" fmla="*/ 1553023 w 4560132"/>
              <a:gd name="connsiteY2" fmla="*/ 1657728 h 4745608"/>
              <a:gd name="connsiteX3" fmla="*/ 1907353 w 4560132"/>
              <a:gd name="connsiteY3" fmla="*/ 1680588 h 4745608"/>
              <a:gd name="connsiteX4" fmla="*/ 2021653 w 4560132"/>
              <a:gd name="connsiteY4" fmla="*/ 1543428 h 4745608"/>
              <a:gd name="connsiteX5" fmla="*/ 2124523 w 4560132"/>
              <a:gd name="connsiteY5" fmla="*/ 1291968 h 4745608"/>
              <a:gd name="connsiteX6" fmla="*/ 2124523 w 4560132"/>
              <a:gd name="connsiteY6" fmla="*/ 1120518 h 4745608"/>
              <a:gd name="connsiteX7" fmla="*/ 2068029 w 4560132"/>
              <a:gd name="connsiteY7" fmla="*/ 825325 h 4745608"/>
              <a:gd name="connsiteX8" fmla="*/ 2078803 w 4560132"/>
              <a:gd name="connsiteY8" fmla="*/ 777618 h 4745608"/>
              <a:gd name="connsiteX9" fmla="*/ 2170243 w 4560132"/>
              <a:gd name="connsiteY9" fmla="*/ 1086228 h 4745608"/>
              <a:gd name="connsiteX10" fmla="*/ 2215963 w 4560132"/>
              <a:gd name="connsiteY10" fmla="*/ 1269108 h 4745608"/>
              <a:gd name="connsiteX11" fmla="*/ 2284543 w 4560132"/>
              <a:gd name="connsiteY11" fmla="*/ 1303398 h 4745608"/>
              <a:gd name="connsiteX12" fmla="*/ 2330263 w 4560132"/>
              <a:gd name="connsiteY12" fmla="*/ 1166238 h 4745608"/>
              <a:gd name="connsiteX13" fmla="*/ 2467423 w 4560132"/>
              <a:gd name="connsiteY13" fmla="*/ 880488 h 4745608"/>
              <a:gd name="connsiteX14" fmla="*/ 2558863 w 4560132"/>
              <a:gd name="connsiteY14" fmla="*/ 640458 h 4745608"/>
              <a:gd name="connsiteX15" fmla="*/ 2616013 w 4560132"/>
              <a:gd name="connsiteY15" fmla="*/ 537588 h 4745608"/>
              <a:gd name="connsiteX16" fmla="*/ 2558863 w 4560132"/>
              <a:gd name="connsiteY16" fmla="*/ 789048 h 4745608"/>
              <a:gd name="connsiteX17" fmla="*/ 2444563 w 4560132"/>
              <a:gd name="connsiteY17" fmla="*/ 1097658 h 4745608"/>
              <a:gd name="connsiteX18" fmla="*/ 2375983 w 4560132"/>
              <a:gd name="connsiteY18" fmla="*/ 1406268 h 4745608"/>
              <a:gd name="connsiteX19" fmla="*/ 2558863 w 4560132"/>
              <a:gd name="connsiteY19" fmla="*/ 1577718 h 4745608"/>
              <a:gd name="connsiteX20" fmla="*/ 2878903 w 4560132"/>
              <a:gd name="connsiteY20" fmla="*/ 1657728 h 4745608"/>
              <a:gd name="connsiteX21" fmla="*/ 3187513 w 4560132"/>
              <a:gd name="connsiteY21" fmla="*/ 1657728 h 4745608"/>
              <a:gd name="connsiteX22" fmla="*/ 3370393 w 4560132"/>
              <a:gd name="connsiteY22" fmla="*/ 1566288 h 4745608"/>
              <a:gd name="connsiteX23" fmla="*/ 3488066 w 4560132"/>
              <a:gd name="connsiteY23" fmla="*/ 1246753 h 4745608"/>
              <a:gd name="connsiteX24" fmla="*/ 3495138 w 4560132"/>
              <a:gd name="connsiteY24" fmla="*/ 1115548 h 4745608"/>
              <a:gd name="connsiteX25" fmla="*/ 3493650 w 4560132"/>
              <a:gd name="connsiteY25" fmla="*/ 1063976 h 4745608"/>
              <a:gd name="connsiteX26" fmla="*/ 3450403 w 4560132"/>
              <a:gd name="connsiteY26" fmla="*/ 777618 h 4745608"/>
              <a:gd name="connsiteX27" fmla="*/ 3119893 w 4560132"/>
              <a:gd name="connsiteY27" fmla="*/ 321571 h 4745608"/>
              <a:gd name="connsiteX28" fmla="*/ 3497351 w 4560132"/>
              <a:gd name="connsiteY28" fmla="*/ 674883 h 4745608"/>
              <a:gd name="connsiteX29" fmla="*/ 3759013 w 4560132"/>
              <a:gd name="connsiteY29" fmla="*/ 571878 h 4745608"/>
              <a:gd name="connsiteX30" fmla="*/ 3999043 w 4560132"/>
              <a:gd name="connsiteY30" fmla="*/ 91818 h 4745608"/>
              <a:gd name="connsiteX31" fmla="*/ 4033333 w 4560132"/>
              <a:gd name="connsiteY31" fmla="*/ 11808 h 4745608"/>
              <a:gd name="connsiteX32" fmla="*/ 3984569 w 4560132"/>
              <a:gd name="connsiteY32" fmla="*/ 247366 h 4745608"/>
              <a:gd name="connsiteX33" fmla="*/ 3812791 w 4560132"/>
              <a:gd name="connsiteY33" fmla="*/ 647417 h 4745608"/>
              <a:gd name="connsiteX34" fmla="*/ 3592906 w 4560132"/>
              <a:gd name="connsiteY34" fmla="*/ 811408 h 4745608"/>
              <a:gd name="connsiteX35" fmla="*/ 3604425 w 4560132"/>
              <a:gd name="connsiteY35" fmla="*/ 999253 h 4745608"/>
              <a:gd name="connsiteX36" fmla="*/ 3872985 w 4560132"/>
              <a:gd name="connsiteY36" fmla="*/ 881976 h 4745608"/>
              <a:gd name="connsiteX37" fmla="*/ 4200754 w 4560132"/>
              <a:gd name="connsiteY37" fmla="*/ 774136 h 4745608"/>
              <a:gd name="connsiteX38" fmla="*/ 4064251 w 4560132"/>
              <a:gd name="connsiteY38" fmla="*/ 847195 h 4745608"/>
              <a:gd name="connsiteX39" fmla="*/ 3818880 w 4560132"/>
              <a:gd name="connsiteY39" fmla="*/ 991305 h 4745608"/>
              <a:gd name="connsiteX40" fmla="*/ 3658531 w 4560132"/>
              <a:gd name="connsiteY40" fmla="*/ 1093178 h 4745608"/>
              <a:gd name="connsiteX41" fmla="*/ 3622838 w 4560132"/>
              <a:gd name="connsiteY41" fmla="*/ 1221401 h 4745608"/>
              <a:gd name="connsiteX42" fmla="*/ 3577446 w 4560132"/>
              <a:gd name="connsiteY42" fmla="*/ 1500691 h 4745608"/>
              <a:gd name="connsiteX43" fmla="*/ 3461833 w 4560132"/>
              <a:gd name="connsiteY43" fmla="*/ 1726308 h 4745608"/>
              <a:gd name="connsiteX44" fmla="*/ 3278953 w 4560132"/>
              <a:gd name="connsiteY44" fmla="*/ 2034918 h 4745608"/>
              <a:gd name="connsiteX45" fmla="*/ 3288742 w 4560132"/>
              <a:gd name="connsiteY45" fmla="*/ 2273460 h 4745608"/>
              <a:gd name="connsiteX46" fmla="*/ 3434288 w 4560132"/>
              <a:gd name="connsiteY46" fmla="*/ 2417577 h 4745608"/>
              <a:gd name="connsiteX47" fmla="*/ 3781217 w 4560132"/>
              <a:gd name="connsiteY47" fmla="*/ 2618845 h 4745608"/>
              <a:gd name="connsiteX48" fmla="*/ 4079053 w 4560132"/>
              <a:gd name="connsiteY48" fmla="*/ 2777868 h 4745608"/>
              <a:gd name="connsiteX49" fmla="*/ 4560128 w 4560132"/>
              <a:gd name="connsiteY49" fmla="*/ 3010436 h 4745608"/>
              <a:gd name="connsiteX50" fmla="*/ 4070190 w 4560132"/>
              <a:gd name="connsiteY50" fmla="*/ 3021367 h 4745608"/>
              <a:gd name="connsiteX51" fmla="*/ 3404683 w 4560132"/>
              <a:gd name="connsiteY51" fmla="*/ 2732148 h 4745608"/>
              <a:gd name="connsiteX52" fmla="*/ 3195661 w 4560132"/>
              <a:gd name="connsiteY52" fmla="*/ 2770904 h 4745608"/>
              <a:gd name="connsiteX53" fmla="*/ 3025524 w 4560132"/>
              <a:gd name="connsiteY53" fmla="*/ 2858861 h 4745608"/>
              <a:gd name="connsiteX54" fmla="*/ 2832855 w 4560132"/>
              <a:gd name="connsiteY54" fmla="*/ 2930924 h 4745608"/>
              <a:gd name="connsiteX55" fmla="*/ 2820111 w 4560132"/>
              <a:gd name="connsiteY55" fmla="*/ 3026344 h 4745608"/>
              <a:gd name="connsiteX56" fmla="*/ 2959241 w 4560132"/>
              <a:gd name="connsiteY56" fmla="*/ 3167976 h 4745608"/>
              <a:gd name="connsiteX57" fmla="*/ 3176083 w 4560132"/>
              <a:gd name="connsiteY57" fmla="*/ 3269358 h 4745608"/>
              <a:gd name="connsiteX58" fmla="*/ 3388239 w 4560132"/>
              <a:gd name="connsiteY58" fmla="*/ 3442290 h 4745608"/>
              <a:gd name="connsiteX59" fmla="*/ 3212014 w 4560132"/>
              <a:gd name="connsiteY59" fmla="*/ 3336948 h 4745608"/>
              <a:gd name="connsiteX60" fmla="*/ 3004633 w 4560132"/>
              <a:gd name="connsiteY60" fmla="*/ 3276814 h 4745608"/>
              <a:gd name="connsiteX61" fmla="*/ 2771676 w 4560132"/>
              <a:gd name="connsiteY61" fmla="*/ 3166987 h 4745608"/>
              <a:gd name="connsiteX62" fmla="*/ 2638873 w 4560132"/>
              <a:gd name="connsiteY62" fmla="*/ 3097908 h 4745608"/>
              <a:gd name="connsiteX63" fmla="*/ 2570293 w 4560132"/>
              <a:gd name="connsiteY63" fmla="*/ 3109338 h 4745608"/>
              <a:gd name="connsiteX64" fmla="*/ 2525557 w 4560132"/>
              <a:gd name="connsiteY64" fmla="*/ 3326508 h 4745608"/>
              <a:gd name="connsiteX65" fmla="*/ 2584349 w 4560132"/>
              <a:gd name="connsiteY65" fmla="*/ 3577470 h 4745608"/>
              <a:gd name="connsiteX66" fmla="*/ 2663703 w 4560132"/>
              <a:gd name="connsiteY66" fmla="*/ 3996904 h 4745608"/>
              <a:gd name="connsiteX67" fmla="*/ 2633113 w 4560132"/>
              <a:gd name="connsiteY67" fmla="*/ 4192703 h 4745608"/>
              <a:gd name="connsiteX68" fmla="*/ 2539703 w 4560132"/>
              <a:gd name="connsiteY68" fmla="*/ 4455574 h 4745608"/>
              <a:gd name="connsiteX69" fmla="*/ 2595212 w 4560132"/>
              <a:gd name="connsiteY69" fmla="*/ 3945217 h 4745608"/>
              <a:gd name="connsiteX70" fmla="*/ 2481240 w 4560132"/>
              <a:gd name="connsiteY70" fmla="*/ 3566538 h 4745608"/>
              <a:gd name="connsiteX71" fmla="*/ 2307403 w 4560132"/>
              <a:gd name="connsiteY71" fmla="*/ 3166488 h 4745608"/>
              <a:gd name="connsiteX72" fmla="*/ 2261683 w 4560132"/>
              <a:gd name="connsiteY72" fmla="*/ 3063618 h 4745608"/>
              <a:gd name="connsiteX73" fmla="*/ 2078803 w 4560132"/>
              <a:gd name="connsiteY73" fmla="*/ 2949318 h 4745608"/>
              <a:gd name="connsiteX74" fmla="*/ 1824299 w 4560132"/>
              <a:gd name="connsiteY74" fmla="*/ 3002494 h 4745608"/>
              <a:gd name="connsiteX75" fmla="*/ 1412162 w 4560132"/>
              <a:gd name="connsiteY75" fmla="*/ 3235573 h 4745608"/>
              <a:gd name="connsiteX76" fmla="*/ 1381573 w 4560132"/>
              <a:gd name="connsiteY76" fmla="*/ 3680838 h 4745608"/>
              <a:gd name="connsiteX77" fmla="*/ 1340867 w 4560132"/>
              <a:gd name="connsiteY77" fmla="*/ 3980504 h 4745608"/>
              <a:gd name="connsiteX78" fmla="*/ 1197619 w 4560132"/>
              <a:gd name="connsiteY78" fmla="*/ 4738831 h 4745608"/>
              <a:gd name="connsiteX79" fmla="*/ 1220896 w 4560132"/>
              <a:gd name="connsiteY79" fmla="*/ 4338309 h 4745608"/>
              <a:gd name="connsiteX80" fmla="*/ 1242772 w 4560132"/>
              <a:gd name="connsiteY80" fmla="*/ 4080888 h 4745608"/>
              <a:gd name="connsiteX81" fmla="*/ 1198693 w 4560132"/>
              <a:gd name="connsiteY81" fmla="*/ 3909438 h 4745608"/>
              <a:gd name="connsiteX82" fmla="*/ 970093 w 4560132"/>
              <a:gd name="connsiteY82" fmla="*/ 3989448 h 4745608"/>
              <a:gd name="connsiteX83" fmla="*/ 766328 w 4560132"/>
              <a:gd name="connsiteY83" fmla="*/ 4131990 h 4745608"/>
              <a:gd name="connsiteX84" fmla="*/ 555808 w 4560132"/>
              <a:gd name="connsiteY84" fmla="*/ 4355688 h 4745608"/>
              <a:gd name="connsiteX85" fmla="*/ 785900 w 4560132"/>
              <a:gd name="connsiteY85" fmla="*/ 4017771 h 4745608"/>
              <a:gd name="connsiteX86" fmla="*/ 1130113 w 4560132"/>
              <a:gd name="connsiteY86" fmla="*/ 3817500 h 4745608"/>
              <a:gd name="connsiteX87" fmla="*/ 1278703 w 4560132"/>
              <a:gd name="connsiteY87" fmla="*/ 3726558 h 4745608"/>
              <a:gd name="connsiteX88" fmla="*/ 1269661 w 4560132"/>
              <a:gd name="connsiteY88" fmla="*/ 3390117 h 4745608"/>
              <a:gd name="connsiteX89" fmla="*/ 1309620 w 4560132"/>
              <a:gd name="connsiteY89" fmla="*/ 3169963 h 4745608"/>
              <a:gd name="connsiteX90" fmla="*/ 1393003 w 4560132"/>
              <a:gd name="connsiteY90" fmla="*/ 3052188 h 4745608"/>
              <a:gd name="connsiteX91" fmla="*/ 1080693 w 4560132"/>
              <a:gd name="connsiteY91" fmla="*/ 2984604 h 4745608"/>
              <a:gd name="connsiteX92" fmla="*/ 663453 w 4560132"/>
              <a:gd name="connsiteY92" fmla="*/ 3023360 h 4745608"/>
              <a:gd name="connsiteX93" fmla="*/ 235111 w 4560132"/>
              <a:gd name="connsiteY93" fmla="*/ 3217172 h 4745608"/>
              <a:gd name="connsiteX94" fmla="*/ 421453 w 4560132"/>
              <a:gd name="connsiteY94" fmla="*/ 3029328 h 4745608"/>
              <a:gd name="connsiteX95" fmla="*/ 627193 w 4560132"/>
              <a:gd name="connsiteY95" fmla="*/ 2926458 h 4745608"/>
              <a:gd name="connsiteX96" fmla="*/ 854480 w 4560132"/>
              <a:gd name="connsiteY96" fmla="*/ 2889178 h 4745608"/>
              <a:gd name="connsiteX97" fmla="*/ 1149272 w 4560132"/>
              <a:gd name="connsiteY97" fmla="*/ 2889676 h 4745608"/>
              <a:gd name="connsiteX98" fmla="*/ 1531894 w 4560132"/>
              <a:gd name="connsiteY98" fmla="*/ 2917507 h 4745608"/>
              <a:gd name="connsiteX99" fmla="*/ 1860559 w 4560132"/>
              <a:gd name="connsiteY99" fmla="*/ 2766431 h 4745608"/>
              <a:gd name="connsiteX100" fmla="*/ 1701613 w 4560132"/>
              <a:gd name="connsiteY100" fmla="*/ 2263518 h 4745608"/>
              <a:gd name="connsiteX101" fmla="*/ 1690183 w 4560132"/>
              <a:gd name="connsiteY101" fmla="*/ 1966338 h 4745608"/>
              <a:gd name="connsiteX102" fmla="*/ 1381991 w 4560132"/>
              <a:gd name="connsiteY102" fmla="*/ 1841604 h 4745608"/>
              <a:gd name="connsiteX103" fmla="*/ 1095823 w 4560132"/>
              <a:gd name="connsiteY103" fmla="*/ 1714878 h 4745608"/>
              <a:gd name="connsiteX104" fmla="*/ 746507 w 4560132"/>
              <a:gd name="connsiteY104" fmla="*/ 1626415 h 4745608"/>
              <a:gd name="connsiteX105" fmla="*/ 352873 w 4560132"/>
              <a:gd name="connsiteY105" fmla="*/ 1726308 h 4745608"/>
              <a:gd name="connsiteX106" fmla="*/ 113171 w 4560132"/>
              <a:gd name="connsiteY106" fmla="*/ 1763582 h 4745608"/>
              <a:gd name="connsiteX107" fmla="*/ 9973 w 4560132"/>
              <a:gd name="connsiteY107" fmla="*/ 1737738 h 4745608"/>
              <a:gd name="connsiteX108" fmla="*/ 348516 w 4560132"/>
              <a:gd name="connsiteY108" fmla="*/ 1643812 h 4745608"/>
              <a:gd name="connsiteX109" fmla="*/ 653097 w 4560132"/>
              <a:gd name="connsiteY109" fmla="*/ 1543920 h 4745608"/>
              <a:gd name="connsiteX110" fmla="*/ 1072963 w 4560132"/>
              <a:gd name="connsiteY110" fmla="*/ 1612008 h 4745608"/>
              <a:gd name="connsiteX111" fmla="*/ 1244413 w 4560132"/>
              <a:gd name="connsiteY111" fmla="*/ 1657728 h 4745608"/>
              <a:gd name="connsiteX112" fmla="*/ 1205766 w 4560132"/>
              <a:gd name="connsiteY112" fmla="*/ 1451988 h 4745608"/>
              <a:gd name="connsiteX113" fmla="*/ 1046313 w 4560132"/>
              <a:gd name="connsiteY113" fmla="*/ 815409 h 4745608"/>
              <a:gd name="connsiteX114" fmla="*/ 1221553 w 4560132"/>
              <a:gd name="connsiteY114" fmla="*/ 1211958 h 4745608"/>
              <a:gd name="connsiteX0" fmla="*/ 1221553 w 4560132"/>
              <a:gd name="connsiteY0" fmla="*/ 1211958 h 4745608"/>
              <a:gd name="connsiteX1" fmla="*/ 1343911 w 4560132"/>
              <a:gd name="connsiteY1" fmla="*/ 1559828 h 4745608"/>
              <a:gd name="connsiteX2" fmla="*/ 1553023 w 4560132"/>
              <a:gd name="connsiteY2" fmla="*/ 1657728 h 4745608"/>
              <a:gd name="connsiteX3" fmla="*/ 1907353 w 4560132"/>
              <a:gd name="connsiteY3" fmla="*/ 1680588 h 4745608"/>
              <a:gd name="connsiteX4" fmla="*/ 2021653 w 4560132"/>
              <a:gd name="connsiteY4" fmla="*/ 1543428 h 4745608"/>
              <a:gd name="connsiteX5" fmla="*/ 2124523 w 4560132"/>
              <a:gd name="connsiteY5" fmla="*/ 1291968 h 4745608"/>
              <a:gd name="connsiteX6" fmla="*/ 2124523 w 4560132"/>
              <a:gd name="connsiteY6" fmla="*/ 1120518 h 4745608"/>
              <a:gd name="connsiteX7" fmla="*/ 2068029 w 4560132"/>
              <a:gd name="connsiteY7" fmla="*/ 825325 h 4745608"/>
              <a:gd name="connsiteX8" fmla="*/ 2078803 w 4560132"/>
              <a:gd name="connsiteY8" fmla="*/ 777618 h 4745608"/>
              <a:gd name="connsiteX9" fmla="*/ 2170243 w 4560132"/>
              <a:gd name="connsiteY9" fmla="*/ 1086228 h 4745608"/>
              <a:gd name="connsiteX10" fmla="*/ 2215963 w 4560132"/>
              <a:gd name="connsiteY10" fmla="*/ 1269108 h 4745608"/>
              <a:gd name="connsiteX11" fmla="*/ 2284543 w 4560132"/>
              <a:gd name="connsiteY11" fmla="*/ 1303398 h 4745608"/>
              <a:gd name="connsiteX12" fmla="*/ 2330263 w 4560132"/>
              <a:gd name="connsiteY12" fmla="*/ 1166238 h 4745608"/>
              <a:gd name="connsiteX13" fmla="*/ 2467423 w 4560132"/>
              <a:gd name="connsiteY13" fmla="*/ 880488 h 4745608"/>
              <a:gd name="connsiteX14" fmla="*/ 2558863 w 4560132"/>
              <a:gd name="connsiteY14" fmla="*/ 640458 h 4745608"/>
              <a:gd name="connsiteX15" fmla="*/ 2616013 w 4560132"/>
              <a:gd name="connsiteY15" fmla="*/ 537588 h 4745608"/>
              <a:gd name="connsiteX16" fmla="*/ 2558863 w 4560132"/>
              <a:gd name="connsiteY16" fmla="*/ 789048 h 4745608"/>
              <a:gd name="connsiteX17" fmla="*/ 2444563 w 4560132"/>
              <a:gd name="connsiteY17" fmla="*/ 1097658 h 4745608"/>
              <a:gd name="connsiteX18" fmla="*/ 2375983 w 4560132"/>
              <a:gd name="connsiteY18" fmla="*/ 1406268 h 4745608"/>
              <a:gd name="connsiteX19" fmla="*/ 2558863 w 4560132"/>
              <a:gd name="connsiteY19" fmla="*/ 1577718 h 4745608"/>
              <a:gd name="connsiteX20" fmla="*/ 2878903 w 4560132"/>
              <a:gd name="connsiteY20" fmla="*/ 1657728 h 4745608"/>
              <a:gd name="connsiteX21" fmla="*/ 3187513 w 4560132"/>
              <a:gd name="connsiteY21" fmla="*/ 1657728 h 4745608"/>
              <a:gd name="connsiteX22" fmla="*/ 3370393 w 4560132"/>
              <a:gd name="connsiteY22" fmla="*/ 1566288 h 4745608"/>
              <a:gd name="connsiteX23" fmla="*/ 3488066 w 4560132"/>
              <a:gd name="connsiteY23" fmla="*/ 1246753 h 4745608"/>
              <a:gd name="connsiteX24" fmla="*/ 3495138 w 4560132"/>
              <a:gd name="connsiteY24" fmla="*/ 1115548 h 4745608"/>
              <a:gd name="connsiteX25" fmla="*/ 3493650 w 4560132"/>
              <a:gd name="connsiteY25" fmla="*/ 1063976 h 4745608"/>
              <a:gd name="connsiteX26" fmla="*/ 3450403 w 4560132"/>
              <a:gd name="connsiteY26" fmla="*/ 777618 h 4745608"/>
              <a:gd name="connsiteX27" fmla="*/ 3119893 w 4560132"/>
              <a:gd name="connsiteY27" fmla="*/ 321571 h 4745608"/>
              <a:gd name="connsiteX28" fmla="*/ 3497351 w 4560132"/>
              <a:gd name="connsiteY28" fmla="*/ 674883 h 4745608"/>
              <a:gd name="connsiteX29" fmla="*/ 3759013 w 4560132"/>
              <a:gd name="connsiteY29" fmla="*/ 571878 h 4745608"/>
              <a:gd name="connsiteX30" fmla="*/ 3999043 w 4560132"/>
              <a:gd name="connsiteY30" fmla="*/ 91818 h 4745608"/>
              <a:gd name="connsiteX31" fmla="*/ 4033333 w 4560132"/>
              <a:gd name="connsiteY31" fmla="*/ 11808 h 4745608"/>
              <a:gd name="connsiteX32" fmla="*/ 3984569 w 4560132"/>
              <a:gd name="connsiteY32" fmla="*/ 247366 h 4745608"/>
              <a:gd name="connsiteX33" fmla="*/ 3812791 w 4560132"/>
              <a:gd name="connsiteY33" fmla="*/ 647417 h 4745608"/>
              <a:gd name="connsiteX34" fmla="*/ 3592906 w 4560132"/>
              <a:gd name="connsiteY34" fmla="*/ 811408 h 4745608"/>
              <a:gd name="connsiteX35" fmla="*/ 3604425 w 4560132"/>
              <a:gd name="connsiteY35" fmla="*/ 999253 h 4745608"/>
              <a:gd name="connsiteX36" fmla="*/ 3872985 w 4560132"/>
              <a:gd name="connsiteY36" fmla="*/ 881976 h 4745608"/>
              <a:gd name="connsiteX37" fmla="*/ 4200754 w 4560132"/>
              <a:gd name="connsiteY37" fmla="*/ 774136 h 4745608"/>
              <a:gd name="connsiteX38" fmla="*/ 4064251 w 4560132"/>
              <a:gd name="connsiteY38" fmla="*/ 847195 h 4745608"/>
              <a:gd name="connsiteX39" fmla="*/ 3818880 w 4560132"/>
              <a:gd name="connsiteY39" fmla="*/ 991305 h 4745608"/>
              <a:gd name="connsiteX40" fmla="*/ 3658531 w 4560132"/>
              <a:gd name="connsiteY40" fmla="*/ 1093178 h 4745608"/>
              <a:gd name="connsiteX41" fmla="*/ 3622838 w 4560132"/>
              <a:gd name="connsiteY41" fmla="*/ 1221401 h 4745608"/>
              <a:gd name="connsiteX42" fmla="*/ 3577446 w 4560132"/>
              <a:gd name="connsiteY42" fmla="*/ 1500691 h 4745608"/>
              <a:gd name="connsiteX43" fmla="*/ 3461833 w 4560132"/>
              <a:gd name="connsiteY43" fmla="*/ 1726308 h 4745608"/>
              <a:gd name="connsiteX44" fmla="*/ 3278953 w 4560132"/>
              <a:gd name="connsiteY44" fmla="*/ 2034918 h 4745608"/>
              <a:gd name="connsiteX45" fmla="*/ 3288742 w 4560132"/>
              <a:gd name="connsiteY45" fmla="*/ 2273460 h 4745608"/>
              <a:gd name="connsiteX46" fmla="*/ 3434288 w 4560132"/>
              <a:gd name="connsiteY46" fmla="*/ 2417577 h 4745608"/>
              <a:gd name="connsiteX47" fmla="*/ 3781217 w 4560132"/>
              <a:gd name="connsiteY47" fmla="*/ 2618845 h 4745608"/>
              <a:gd name="connsiteX48" fmla="*/ 4079053 w 4560132"/>
              <a:gd name="connsiteY48" fmla="*/ 2777868 h 4745608"/>
              <a:gd name="connsiteX49" fmla="*/ 4560128 w 4560132"/>
              <a:gd name="connsiteY49" fmla="*/ 3010436 h 4745608"/>
              <a:gd name="connsiteX50" fmla="*/ 4070190 w 4560132"/>
              <a:gd name="connsiteY50" fmla="*/ 3021367 h 4745608"/>
              <a:gd name="connsiteX51" fmla="*/ 3412085 w 4560132"/>
              <a:gd name="connsiteY51" fmla="*/ 2794761 h 4745608"/>
              <a:gd name="connsiteX52" fmla="*/ 3195661 w 4560132"/>
              <a:gd name="connsiteY52" fmla="*/ 2770904 h 4745608"/>
              <a:gd name="connsiteX53" fmla="*/ 3025524 w 4560132"/>
              <a:gd name="connsiteY53" fmla="*/ 2858861 h 4745608"/>
              <a:gd name="connsiteX54" fmla="*/ 2832855 w 4560132"/>
              <a:gd name="connsiteY54" fmla="*/ 2930924 h 4745608"/>
              <a:gd name="connsiteX55" fmla="*/ 2820111 w 4560132"/>
              <a:gd name="connsiteY55" fmla="*/ 3026344 h 4745608"/>
              <a:gd name="connsiteX56" fmla="*/ 2959241 w 4560132"/>
              <a:gd name="connsiteY56" fmla="*/ 3167976 h 4745608"/>
              <a:gd name="connsiteX57" fmla="*/ 3176083 w 4560132"/>
              <a:gd name="connsiteY57" fmla="*/ 3269358 h 4745608"/>
              <a:gd name="connsiteX58" fmla="*/ 3388239 w 4560132"/>
              <a:gd name="connsiteY58" fmla="*/ 3442290 h 4745608"/>
              <a:gd name="connsiteX59" fmla="*/ 3212014 w 4560132"/>
              <a:gd name="connsiteY59" fmla="*/ 3336948 h 4745608"/>
              <a:gd name="connsiteX60" fmla="*/ 3004633 w 4560132"/>
              <a:gd name="connsiteY60" fmla="*/ 3276814 h 4745608"/>
              <a:gd name="connsiteX61" fmla="*/ 2771676 w 4560132"/>
              <a:gd name="connsiteY61" fmla="*/ 3166987 h 4745608"/>
              <a:gd name="connsiteX62" fmla="*/ 2638873 w 4560132"/>
              <a:gd name="connsiteY62" fmla="*/ 3097908 h 4745608"/>
              <a:gd name="connsiteX63" fmla="*/ 2570293 w 4560132"/>
              <a:gd name="connsiteY63" fmla="*/ 3109338 h 4745608"/>
              <a:gd name="connsiteX64" fmla="*/ 2525557 w 4560132"/>
              <a:gd name="connsiteY64" fmla="*/ 3326508 h 4745608"/>
              <a:gd name="connsiteX65" fmla="*/ 2584349 w 4560132"/>
              <a:gd name="connsiteY65" fmla="*/ 3577470 h 4745608"/>
              <a:gd name="connsiteX66" fmla="*/ 2663703 w 4560132"/>
              <a:gd name="connsiteY66" fmla="*/ 3996904 h 4745608"/>
              <a:gd name="connsiteX67" fmla="*/ 2633113 w 4560132"/>
              <a:gd name="connsiteY67" fmla="*/ 4192703 h 4745608"/>
              <a:gd name="connsiteX68" fmla="*/ 2539703 w 4560132"/>
              <a:gd name="connsiteY68" fmla="*/ 4455574 h 4745608"/>
              <a:gd name="connsiteX69" fmla="*/ 2595212 w 4560132"/>
              <a:gd name="connsiteY69" fmla="*/ 3945217 h 4745608"/>
              <a:gd name="connsiteX70" fmla="*/ 2481240 w 4560132"/>
              <a:gd name="connsiteY70" fmla="*/ 3566538 h 4745608"/>
              <a:gd name="connsiteX71" fmla="*/ 2307403 w 4560132"/>
              <a:gd name="connsiteY71" fmla="*/ 3166488 h 4745608"/>
              <a:gd name="connsiteX72" fmla="*/ 2261683 w 4560132"/>
              <a:gd name="connsiteY72" fmla="*/ 3063618 h 4745608"/>
              <a:gd name="connsiteX73" fmla="*/ 2078803 w 4560132"/>
              <a:gd name="connsiteY73" fmla="*/ 2949318 h 4745608"/>
              <a:gd name="connsiteX74" fmla="*/ 1824299 w 4560132"/>
              <a:gd name="connsiteY74" fmla="*/ 3002494 h 4745608"/>
              <a:gd name="connsiteX75" fmla="*/ 1412162 w 4560132"/>
              <a:gd name="connsiteY75" fmla="*/ 3235573 h 4745608"/>
              <a:gd name="connsiteX76" fmla="*/ 1381573 w 4560132"/>
              <a:gd name="connsiteY76" fmla="*/ 3680838 h 4745608"/>
              <a:gd name="connsiteX77" fmla="*/ 1340867 w 4560132"/>
              <a:gd name="connsiteY77" fmla="*/ 3980504 h 4745608"/>
              <a:gd name="connsiteX78" fmla="*/ 1197619 w 4560132"/>
              <a:gd name="connsiteY78" fmla="*/ 4738831 h 4745608"/>
              <a:gd name="connsiteX79" fmla="*/ 1220896 w 4560132"/>
              <a:gd name="connsiteY79" fmla="*/ 4338309 h 4745608"/>
              <a:gd name="connsiteX80" fmla="*/ 1242772 w 4560132"/>
              <a:gd name="connsiteY80" fmla="*/ 4080888 h 4745608"/>
              <a:gd name="connsiteX81" fmla="*/ 1198693 w 4560132"/>
              <a:gd name="connsiteY81" fmla="*/ 3909438 h 4745608"/>
              <a:gd name="connsiteX82" fmla="*/ 970093 w 4560132"/>
              <a:gd name="connsiteY82" fmla="*/ 3989448 h 4745608"/>
              <a:gd name="connsiteX83" fmla="*/ 766328 w 4560132"/>
              <a:gd name="connsiteY83" fmla="*/ 4131990 h 4745608"/>
              <a:gd name="connsiteX84" fmla="*/ 555808 w 4560132"/>
              <a:gd name="connsiteY84" fmla="*/ 4355688 h 4745608"/>
              <a:gd name="connsiteX85" fmla="*/ 785900 w 4560132"/>
              <a:gd name="connsiteY85" fmla="*/ 4017771 h 4745608"/>
              <a:gd name="connsiteX86" fmla="*/ 1130113 w 4560132"/>
              <a:gd name="connsiteY86" fmla="*/ 3817500 h 4745608"/>
              <a:gd name="connsiteX87" fmla="*/ 1278703 w 4560132"/>
              <a:gd name="connsiteY87" fmla="*/ 3726558 h 4745608"/>
              <a:gd name="connsiteX88" fmla="*/ 1269661 w 4560132"/>
              <a:gd name="connsiteY88" fmla="*/ 3390117 h 4745608"/>
              <a:gd name="connsiteX89" fmla="*/ 1309620 w 4560132"/>
              <a:gd name="connsiteY89" fmla="*/ 3169963 h 4745608"/>
              <a:gd name="connsiteX90" fmla="*/ 1393003 w 4560132"/>
              <a:gd name="connsiteY90" fmla="*/ 3052188 h 4745608"/>
              <a:gd name="connsiteX91" fmla="*/ 1080693 w 4560132"/>
              <a:gd name="connsiteY91" fmla="*/ 2984604 h 4745608"/>
              <a:gd name="connsiteX92" fmla="*/ 663453 w 4560132"/>
              <a:gd name="connsiteY92" fmla="*/ 3023360 h 4745608"/>
              <a:gd name="connsiteX93" fmla="*/ 235111 w 4560132"/>
              <a:gd name="connsiteY93" fmla="*/ 3217172 h 4745608"/>
              <a:gd name="connsiteX94" fmla="*/ 421453 w 4560132"/>
              <a:gd name="connsiteY94" fmla="*/ 3029328 h 4745608"/>
              <a:gd name="connsiteX95" fmla="*/ 627193 w 4560132"/>
              <a:gd name="connsiteY95" fmla="*/ 2926458 h 4745608"/>
              <a:gd name="connsiteX96" fmla="*/ 854480 w 4560132"/>
              <a:gd name="connsiteY96" fmla="*/ 2889178 h 4745608"/>
              <a:gd name="connsiteX97" fmla="*/ 1149272 w 4560132"/>
              <a:gd name="connsiteY97" fmla="*/ 2889676 h 4745608"/>
              <a:gd name="connsiteX98" fmla="*/ 1531894 w 4560132"/>
              <a:gd name="connsiteY98" fmla="*/ 2917507 h 4745608"/>
              <a:gd name="connsiteX99" fmla="*/ 1860559 w 4560132"/>
              <a:gd name="connsiteY99" fmla="*/ 2766431 h 4745608"/>
              <a:gd name="connsiteX100" fmla="*/ 1701613 w 4560132"/>
              <a:gd name="connsiteY100" fmla="*/ 2263518 h 4745608"/>
              <a:gd name="connsiteX101" fmla="*/ 1690183 w 4560132"/>
              <a:gd name="connsiteY101" fmla="*/ 1966338 h 4745608"/>
              <a:gd name="connsiteX102" fmla="*/ 1381991 w 4560132"/>
              <a:gd name="connsiteY102" fmla="*/ 1841604 h 4745608"/>
              <a:gd name="connsiteX103" fmla="*/ 1095823 w 4560132"/>
              <a:gd name="connsiteY103" fmla="*/ 1714878 h 4745608"/>
              <a:gd name="connsiteX104" fmla="*/ 746507 w 4560132"/>
              <a:gd name="connsiteY104" fmla="*/ 1626415 h 4745608"/>
              <a:gd name="connsiteX105" fmla="*/ 352873 w 4560132"/>
              <a:gd name="connsiteY105" fmla="*/ 1726308 h 4745608"/>
              <a:gd name="connsiteX106" fmla="*/ 113171 w 4560132"/>
              <a:gd name="connsiteY106" fmla="*/ 1763582 h 4745608"/>
              <a:gd name="connsiteX107" fmla="*/ 9973 w 4560132"/>
              <a:gd name="connsiteY107" fmla="*/ 1737738 h 4745608"/>
              <a:gd name="connsiteX108" fmla="*/ 348516 w 4560132"/>
              <a:gd name="connsiteY108" fmla="*/ 1643812 h 4745608"/>
              <a:gd name="connsiteX109" fmla="*/ 653097 w 4560132"/>
              <a:gd name="connsiteY109" fmla="*/ 1543920 h 4745608"/>
              <a:gd name="connsiteX110" fmla="*/ 1072963 w 4560132"/>
              <a:gd name="connsiteY110" fmla="*/ 1612008 h 4745608"/>
              <a:gd name="connsiteX111" fmla="*/ 1244413 w 4560132"/>
              <a:gd name="connsiteY111" fmla="*/ 1657728 h 4745608"/>
              <a:gd name="connsiteX112" fmla="*/ 1205766 w 4560132"/>
              <a:gd name="connsiteY112" fmla="*/ 1451988 h 4745608"/>
              <a:gd name="connsiteX113" fmla="*/ 1046313 w 4560132"/>
              <a:gd name="connsiteY113" fmla="*/ 815409 h 4745608"/>
              <a:gd name="connsiteX114" fmla="*/ 1221553 w 4560132"/>
              <a:gd name="connsiteY114" fmla="*/ 1211958 h 4745608"/>
              <a:gd name="connsiteX0" fmla="*/ 1221553 w 4560132"/>
              <a:gd name="connsiteY0" fmla="*/ 1211958 h 4745608"/>
              <a:gd name="connsiteX1" fmla="*/ 1343911 w 4560132"/>
              <a:gd name="connsiteY1" fmla="*/ 1559828 h 4745608"/>
              <a:gd name="connsiteX2" fmla="*/ 1553023 w 4560132"/>
              <a:gd name="connsiteY2" fmla="*/ 1657728 h 4745608"/>
              <a:gd name="connsiteX3" fmla="*/ 1907353 w 4560132"/>
              <a:gd name="connsiteY3" fmla="*/ 1680588 h 4745608"/>
              <a:gd name="connsiteX4" fmla="*/ 2021653 w 4560132"/>
              <a:gd name="connsiteY4" fmla="*/ 1543428 h 4745608"/>
              <a:gd name="connsiteX5" fmla="*/ 2124523 w 4560132"/>
              <a:gd name="connsiteY5" fmla="*/ 1291968 h 4745608"/>
              <a:gd name="connsiteX6" fmla="*/ 2124523 w 4560132"/>
              <a:gd name="connsiteY6" fmla="*/ 1120518 h 4745608"/>
              <a:gd name="connsiteX7" fmla="*/ 2068029 w 4560132"/>
              <a:gd name="connsiteY7" fmla="*/ 825325 h 4745608"/>
              <a:gd name="connsiteX8" fmla="*/ 2078803 w 4560132"/>
              <a:gd name="connsiteY8" fmla="*/ 777618 h 4745608"/>
              <a:gd name="connsiteX9" fmla="*/ 2170243 w 4560132"/>
              <a:gd name="connsiteY9" fmla="*/ 1086228 h 4745608"/>
              <a:gd name="connsiteX10" fmla="*/ 2215963 w 4560132"/>
              <a:gd name="connsiteY10" fmla="*/ 1269108 h 4745608"/>
              <a:gd name="connsiteX11" fmla="*/ 2284543 w 4560132"/>
              <a:gd name="connsiteY11" fmla="*/ 1303398 h 4745608"/>
              <a:gd name="connsiteX12" fmla="*/ 2330263 w 4560132"/>
              <a:gd name="connsiteY12" fmla="*/ 1166238 h 4745608"/>
              <a:gd name="connsiteX13" fmla="*/ 2467423 w 4560132"/>
              <a:gd name="connsiteY13" fmla="*/ 880488 h 4745608"/>
              <a:gd name="connsiteX14" fmla="*/ 2558863 w 4560132"/>
              <a:gd name="connsiteY14" fmla="*/ 640458 h 4745608"/>
              <a:gd name="connsiteX15" fmla="*/ 2616013 w 4560132"/>
              <a:gd name="connsiteY15" fmla="*/ 537588 h 4745608"/>
              <a:gd name="connsiteX16" fmla="*/ 2558863 w 4560132"/>
              <a:gd name="connsiteY16" fmla="*/ 789048 h 4745608"/>
              <a:gd name="connsiteX17" fmla="*/ 2444563 w 4560132"/>
              <a:gd name="connsiteY17" fmla="*/ 1097658 h 4745608"/>
              <a:gd name="connsiteX18" fmla="*/ 2375983 w 4560132"/>
              <a:gd name="connsiteY18" fmla="*/ 1406268 h 4745608"/>
              <a:gd name="connsiteX19" fmla="*/ 2558863 w 4560132"/>
              <a:gd name="connsiteY19" fmla="*/ 1577718 h 4745608"/>
              <a:gd name="connsiteX20" fmla="*/ 2878903 w 4560132"/>
              <a:gd name="connsiteY20" fmla="*/ 1657728 h 4745608"/>
              <a:gd name="connsiteX21" fmla="*/ 3187513 w 4560132"/>
              <a:gd name="connsiteY21" fmla="*/ 1657728 h 4745608"/>
              <a:gd name="connsiteX22" fmla="*/ 3370393 w 4560132"/>
              <a:gd name="connsiteY22" fmla="*/ 1566288 h 4745608"/>
              <a:gd name="connsiteX23" fmla="*/ 3488066 w 4560132"/>
              <a:gd name="connsiteY23" fmla="*/ 1246753 h 4745608"/>
              <a:gd name="connsiteX24" fmla="*/ 3495138 w 4560132"/>
              <a:gd name="connsiteY24" fmla="*/ 1115548 h 4745608"/>
              <a:gd name="connsiteX25" fmla="*/ 3493650 w 4560132"/>
              <a:gd name="connsiteY25" fmla="*/ 1063976 h 4745608"/>
              <a:gd name="connsiteX26" fmla="*/ 3450403 w 4560132"/>
              <a:gd name="connsiteY26" fmla="*/ 777618 h 4745608"/>
              <a:gd name="connsiteX27" fmla="*/ 3119893 w 4560132"/>
              <a:gd name="connsiteY27" fmla="*/ 321571 h 4745608"/>
              <a:gd name="connsiteX28" fmla="*/ 3497351 w 4560132"/>
              <a:gd name="connsiteY28" fmla="*/ 674883 h 4745608"/>
              <a:gd name="connsiteX29" fmla="*/ 3759013 w 4560132"/>
              <a:gd name="connsiteY29" fmla="*/ 571878 h 4745608"/>
              <a:gd name="connsiteX30" fmla="*/ 3999043 w 4560132"/>
              <a:gd name="connsiteY30" fmla="*/ 91818 h 4745608"/>
              <a:gd name="connsiteX31" fmla="*/ 4033333 w 4560132"/>
              <a:gd name="connsiteY31" fmla="*/ 11808 h 4745608"/>
              <a:gd name="connsiteX32" fmla="*/ 3984569 w 4560132"/>
              <a:gd name="connsiteY32" fmla="*/ 247366 h 4745608"/>
              <a:gd name="connsiteX33" fmla="*/ 3812791 w 4560132"/>
              <a:gd name="connsiteY33" fmla="*/ 647417 h 4745608"/>
              <a:gd name="connsiteX34" fmla="*/ 3592906 w 4560132"/>
              <a:gd name="connsiteY34" fmla="*/ 811408 h 4745608"/>
              <a:gd name="connsiteX35" fmla="*/ 3604425 w 4560132"/>
              <a:gd name="connsiteY35" fmla="*/ 999253 h 4745608"/>
              <a:gd name="connsiteX36" fmla="*/ 3872985 w 4560132"/>
              <a:gd name="connsiteY36" fmla="*/ 881976 h 4745608"/>
              <a:gd name="connsiteX37" fmla="*/ 4200754 w 4560132"/>
              <a:gd name="connsiteY37" fmla="*/ 774136 h 4745608"/>
              <a:gd name="connsiteX38" fmla="*/ 4064251 w 4560132"/>
              <a:gd name="connsiteY38" fmla="*/ 847195 h 4745608"/>
              <a:gd name="connsiteX39" fmla="*/ 3818880 w 4560132"/>
              <a:gd name="connsiteY39" fmla="*/ 991305 h 4745608"/>
              <a:gd name="connsiteX40" fmla="*/ 3658531 w 4560132"/>
              <a:gd name="connsiteY40" fmla="*/ 1093178 h 4745608"/>
              <a:gd name="connsiteX41" fmla="*/ 3622838 w 4560132"/>
              <a:gd name="connsiteY41" fmla="*/ 1221401 h 4745608"/>
              <a:gd name="connsiteX42" fmla="*/ 3577446 w 4560132"/>
              <a:gd name="connsiteY42" fmla="*/ 1500691 h 4745608"/>
              <a:gd name="connsiteX43" fmla="*/ 3461833 w 4560132"/>
              <a:gd name="connsiteY43" fmla="*/ 1726308 h 4745608"/>
              <a:gd name="connsiteX44" fmla="*/ 3278953 w 4560132"/>
              <a:gd name="connsiteY44" fmla="*/ 2034918 h 4745608"/>
              <a:gd name="connsiteX45" fmla="*/ 3288742 w 4560132"/>
              <a:gd name="connsiteY45" fmla="*/ 2273460 h 4745608"/>
              <a:gd name="connsiteX46" fmla="*/ 3434288 w 4560132"/>
              <a:gd name="connsiteY46" fmla="*/ 2417577 h 4745608"/>
              <a:gd name="connsiteX47" fmla="*/ 3781217 w 4560132"/>
              <a:gd name="connsiteY47" fmla="*/ 2618845 h 4745608"/>
              <a:gd name="connsiteX48" fmla="*/ 4079053 w 4560132"/>
              <a:gd name="connsiteY48" fmla="*/ 2777868 h 4745608"/>
              <a:gd name="connsiteX49" fmla="*/ 4560128 w 4560132"/>
              <a:gd name="connsiteY49" fmla="*/ 3010436 h 4745608"/>
              <a:gd name="connsiteX50" fmla="*/ 4070190 w 4560132"/>
              <a:gd name="connsiteY50" fmla="*/ 3021367 h 4745608"/>
              <a:gd name="connsiteX51" fmla="*/ 3412085 w 4560132"/>
              <a:gd name="connsiteY51" fmla="*/ 2794761 h 4745608"/>
              <a:gd name="connsiteX52" fmla="*/ 3217865 w 4560132"/>
              <a:gd name="connsiteY52" fmla="*/ 2829045 h 4745608"/>
              <a:gd name="connsiteX53" fmla="*/ 3025524 w 4560132"/>
              <a:gd name="connsiteY53" fmla="*/ 2858861 h 4745608"/>
              <a:gd name="connsiteX54" fmla="*/ 2832855 w 4560132"/>
              <a:gd name="connsiteY54" fmla="*/ 2930924 h 4745608"/>
              <a:gd name="connsiteX55" fmla="*/ 2820111 w 4560132"/>
              <a:gd name="connsiteY55" fmla="*/ 3026344 h 4745608"/>
              <a:gd name="connsiteX56" fmla="*/ 2959241 w 4560132"/>
              <a:gd name="connsiteY56" fmla="*/ 3167976 h 4745608"/>
              <a:gd name="connsiteX57" fmla="*/ 3176083 w 4560132"/>
              <a:gd name="connsiteY57" fmla="*/ 3269358 h 4745608"/>
              <a:gd name="connsiteX58" fmla="*/ 3388239 w 4560132"/>
              <a:gd name="connsiteY58" fmla="*/ 3442290 h 4745608"/>
              <a:gd name="connsiteX59" fmla="*/ 3212014 w 4560132"/>
              <a:gd name="connsiteY59" fmla="*/ 3336948 h 4745608"/>
              <a:gd name="connsiteX60" fmla="*/ 3004633 w 4560132"/>
              <a:gd name="connsiteY60" fmla="*/ 3276814 h 4745608"/>
              <a:gd name="connsiteX61" fmla="*/ 2771676 w 4560132"/>
              <a:gd name="connsiteY61" fmla="*/ 3166987 h 4745608"/>
              <a:gd name="connsiteX62" fmla="*/ 2638873 w 4560132"/>
              <a:gd name="connsiteY62" fmla="*/ 3097908 h 4745608"/>
              <a:gd name="connsiteX63" fmla="*/ 2570293 w 4560132"/>
              <a:gd name="connsiteY63" fmla="*/ 3109338 h 4745608"/>
              <a:gd name="connsiteX64" fmla="*/ 2525557 w 4560132"/>
              <a:gd name="connsiteY64" fmla="*/ 3326508 h 4745608"/>
              <a:gd name="connsiteX65" fmla="*/ 2584349 w 4560132"/>
              <a:gd name="connsiteY65" fmla="*/ 3577470 h 4745608"/>
              <a:gd name="connsiteX66" fmla="*/ 2663703 w 4560132"/>
              <a:gd name="connsiteY66" fmla="*/ 3996904 h 4745608"/>
              <a:gd name="connsiteX67" fmla="*/ 2633113 w 4560132"/>
              <a:gd name="connsiteY67" fmla="*/ 4192703 h 4745608"/>
              <a:gd name="connsiteX68" fmla="*/ 2539703 w 4560132"/>
              <a:gd name="connsiteY68" fmla="*/ 4455574 h 4745608"/>
              <a:gd name="connsiteX69" fmla="*/ 2595212 w 4560132"/>
              <a:gd name="connsiteY69" fmla="*/ 3945217 h 4745608"/>
              <a:gd name="connsiteX70" fmla="*/ 2481240 w 4560132"/>
              <a:gd name="connsiteY70" fmla="*/ 3566538 h 4745608"/>
              <a:gd name="connsiteX71" fmla="*/ 2307403 w 4560132"/>
              <a:gd name="connsiteY71" fmla="*/ 3166488 h 4745608"/>
              <a:gd name="connsiteX72" fmla="*/ 2261683 w 4560132"/>
              <a:gd name="connsiteY72" fmla="*/ 3063618 h 4745608"/>
              <a:gd name="connsiteX73" fmla="*/ 2078803 w 4560132"/>
              <a:gd name="connsiteY73" fmla="*/ 2949318 h 4745608"/>
              <a:gd name="connsiteX74" fmla="*/ 1824299 w 4560132"/>
              <a:gd name="connsiteY74" fmla="*/ 3002494 h 4745608"/>
              <a:gd name="connsiteX75" fmla="*/ 1412162 w 4560132"/>
              <a:gd name="connsiteY75" fmla="*/ 3235573 h 4745608"/>
              <a:gd name="connsiteX76" fmla="*/ 1381573 w 4560132"/>
              <a:gd name="connsiteY76" fmla="*/ 3680838 h 4745608"/>
              <a:gd name="connsiteX77" fmla="*/ 1340867 w 4560132"/>
              <a:gd name="connsiteY77" fmla="*/ 3980504 h 4745608"/>
              <a:gd name="connsiteX78" fmla="*/ 1197619 w 4560132"/>
              <a:gd name="connsiteY78" fmla="*/ 4738831 h 4745608"/>
              <a:gd name="connsiteX79" fmla="*/ 1220896 w 4560132"/>
              <a:gd name="connsiteY79" fmla="*/ 4338309 h 4745608"/>
              <a:gd name="connsiteX80" fmla="*/ 1242772 w 4560132"/>
              <a:gd name="connsiteY80" fmla="*/ 4080888 h 4745608"/>
              <a:gd name="connsiteX81" fmla="*/ 1198693 w 4560132"/>
              <a:gd name="connsiteY81" fmla="*/ 3909438 h 4745608"/>
              <a:gd name="connsiteX82" fmla="*/ 970093 w 4560132"/>
              <a:gd name="connsiteY82" fmla="*/ 3989448 h 4745608"/>
              <a:gd name="connsiteX83" fmla="*/ 766328 w 4560132"/>
              <a:gd name="connsiteY83" fmla="*/ 4131990 h 4745608"/>
              <a:gd name="connsiteX84" fmla="*/ 555808 w 4560132"/>
              <a:gd name="connsiteY84" fmla="*/ 4355688 h 4745608"/>
              <a:gd name="connsiteX85" fmla="*/ 785900 w 4560132"/>
              <a:gd name="connsiteY85" fmla="*/ 4017771 h 4745608"/>
              <a:gd name="connsiteX86" fmla="*/ 1130113 w 4560132"/>
              <a:gd name="connsiteY86" fmla="*/ 3817500 h 4745608"/>
              <a:gd name="connsiteX87" fmla="*/ 1278703 w 4560132"/>
              <a:gd name="connsiteY87" fmla="*/ 3726558 h 4745608"/>
              <a:gd name="connsiteX88" fmla="*/ 1269661 w 4560132"/>
              <a:gd name="connsiteY88" fmla="*/ 3390117 h 4745608"/>
              <a:gd name="connsiteX89" fmla="*/ 1309620 w 4560132"/>
              <a:gd name="connsiteY89" fmla="*/ 3169963 h 4745608"/>
              <a:gd name="connsiteX90" fmla="*/ 1393003 w 4560132"/>
              <a:gd name="connsiteY90" fmla="*/ 3052188 h 4745608"/>
              <a:gd name="connsiteX91" fmla="*/ 1080693 w 4560132"/>
              <a:gd name="connsiteY91" fmla="*/ 2984604 h 4745608"/>
              <a:gd name="connsiteX92" fmla="*/ 663453 w 4560132"/>
              <a:gd name="connsiteY92" fmla="*/ 3023360 h 4745608"/>
              <a:gd name="connsiteX93" fmla="*/ 235111 w 4560132"/>
              <a:gd name="connsiteY93" fmla="*/ 3217172 h 4745608"/>
              <a:gd name="connsiteX94" fmla="*/ 421453 w 4560132"/>
              <a:gd name="connsiteY94" fmla="*/ 3029328 h 4745608"/>
              <a:gd name="connsiteX95" fmla="*/ 627193 w 4560132"/>
              <a:gd name="connsiteY95" fmla="*/ 2926458 h 4745608"/>
              <a:gd name="connsiteX96" fmla="*/ 854480 w 4560132"/>
              <a:gd name="connsiteY96" fmla="*/ 2889178 h 4745608"/>
              <a:gd name="connsiteX97" fmla="*/ 1149272 w 4560132"/>
              <a:gd name="connsiteY97" fmla="*/ 2889676 h 4745608"/>
              <a:gd name="connsiteX98" fmla="*/ 1531894 w 4560132"/>
              <a:gd name="connsiteY98" fmla="*/ 2917507 h 4745608"/>
              <a:gd name="connsiteX99" fmla="*/ 1860559 w 4560132"/>
              <a:gd name="connsiteY99" fmla="*/ 2766431 h 4745608"/>
              <a:gd name="connsiteX100" fmla="*/ 1701613 w 4560132"/>
              <a:gd name="connsiteY100" fmla="*/ 2263518 h 4745608"/>
              <a:gd name="connsiteX101" fmla="*/ 1690183 w 4560132"/>
              <a:gd name="connsiteY101" fmla="*/ 1966338 h 4745608"/>
              <a:gd name="connsiteX102" fmla="*/ 1381991 w 4560132"/>
              <a:gd name="connsiteY102" fmla="*/ 1841604 h 4745608"/>
              <a:gd name="connsiteX103" fmla="*/ 1095823 w 4560132"/>
              <a:gd name="connsiteY103" fmla="*/ 1714878 h 4745608"/>
              <a:gd name="connsiteX104" fmla="*/ 746507 w 4560132"/>
              <a:gd name="connsiteY104" fmla="*/ 1626415 h 4745608"/>
              <a:gd name="connsiteX105" fmla="*/ 352873 w 4560132"/>
              <a:gd name="connsiteY105" fmla="*/ 1726308 h 4745608"/>
              <a:gd name="connsiteX106" fmla="*/ 113171 w 4560132"/>
              <a:gd name="connsiteY106" fmla="*/ 1763582 h 4745608"/>
              <a:gd name="connsiteX107" fmla="*/ 9973 w 4560132"/>
              <a:gd name="connsiteY107" fmla="*/ 1737738 h 4745608"/>
              <a:gd name="connsiteX108" fmla="*/ 348516 w 4560132"/>
              <a:gd name="connsiteY108" fmla="*/ 1643812 h 4745608"/>
              <a:gd name="connsiteX109" fmla="*/ 653097 w 4560132"/>
              <a:gd name="connsiteY109" fmla="*/ 1543920 h 4745608"/>
              <a:gd name="connsiteX110" fmla="*/ 1072963 w 4560132"/>
              <a:gd name="connsiteY110" fmla="*/ 1612008 h 4745608"/>
              <a:gd name="connsiteX111" fmla="*/ 1244413 w 4560132"/>
              <a:gd name="connsiteY111" fmla="*/ 1657728 h 4745608"/>
              <a:gd name="connsiteX112" fmla="*/ 1205766 w 4560132"/>
              <a:gd name="connsiteY112" fmla="*/ 1451988 h 4745608"/>
              <a:gd name="connsiteX113" fmla="*/ 1046313 w 4560132"/>
              <a:gd name="connsiteY113" fmla="*/ 815409 h 4745608"/>
              <a:gd name="connsiteX114" fmla="*/ 1221553 w 4560132"/>
              <a:gd name="connsiteY114" fmla="*/ 1211958 h 4745608"/>
              <a:gd name="connsiteX0" fmla="*/ 1221553 w 4560132"/>
              <a:gd name="connsiteY0" fmla="*/ 1211958 h 4745608"/>
              <a:gd name="connsiteX1" fmla="*/ 1343911 w 4560132"/>
              <a:gd name="connsiteY1" fmla="*/ 1559828 h 4745608"/>
              <a:gd name="connsiteX2" fmla="*/ 1553023 w 4560132"/>
              <a:gd name="connsiteY2" fmla="*/ 1657728 h 4745608"/>
              <a:gd name="connsiteX3" fmla="*/ 1907353 w 4560132"/>
              <a:gd name="connsiteY3" fmla="*/ 1680588 h 4745608"/>
              <a:gd name="connsiteX4" fmla="*/ 2021653 w 4560132"/>
              <a:gd name="connsiteY4" fmla="*/ 1543428 h 4745608"/>
              <a:gd name="connsiteX5" fmla="*/ 2124523 w 4560132"/>
              <a:gd name="connsiteY5" fmla="*/ 1291968 h 4745608"/>
              <a:gd name="connsiteX6" fmla="*/ 2124523 w 4560132"/>
              <a:gd name="connsiteY6" fmla="*/ 1120518 h 4745608"/>
              <a:gd name="connsiteX7" fmla="*/ 2068029 w 4560132"/>
              <a:gd name="connsiteY7" fmla="*/ 825325 h 4745608"/>
              <a:gd name="connsiteX8" fmla="*/ 2078803 w 4560132"/>
              <a:gd name="connsiteY8" fmla="*/ 777618 h 4745608"/>
              <a:gd name="connsiteX9" fmla="*/ 2170243 w 4560132"/>
              <a:gd name="connsiteY9" fmla="*/ 1086228 h 4745608"/>
              <a:gd name="connsiteX10" fmla="*/ 2215963 w 4560132"/>
              <a:gd name="connsiteY10" fmla="*/ 1269108 h 4745608"/>
              <a:gd name="connsiteX11" fmla="*/ 2284543 w 4560132"/>
              <a:gd name="connsiteY11" fmla="*/ 1303398 h 4745608"/>
              <a:gd name="connsiteX12" fmla="*/ 2330263 w 4560132"/>
              <a:gd name="connsiteY12" fmla="*/ 1166238 h 4745608"/>
              <a:gd name="connsiteX13" fmla="*/ 2467423 w 4560132"/>
              <a:gd name="connsiteY13" fmla="*/ 880488 h 4745608"/>
              <a:gd name="connsiteX14" fmla="*/ 2558863 w 4560132"/>
              <a:gd name="connsiteY14" fmla="*/ 640458 h 4745608"/>
              <a:gd name="connsiteX15" fmla="*/ 2616013 w 4560132"/>
              <a:gd name="connsiteY15" fmla="*/ 537588 h 4745608"/>
              <a:gd name="connsiteX16" fmla="*/ 2558863 w 4560132"/>
              <a:gd name="connsiteY16" fmla="*/ 789048 h 4745608"/>
              <a:gd name="connsiteX17" fmla="*/ 2444563 w 4560132"/>
              <a:gd name="connsiteY17" fmla="*/ 1097658 h 4745608"/>
              <a:gd name="connsiteX18" fmla="*/ 2375983 w 4560132"/>
              <a:gd name="connsiteY18" fmla="*/ 1406268 h 4745608"/>
              <a:gd name="connsiteX19" fmla="*/ 2558863 w 4560132"/>
              <a:gd name="connsiteY19" fmla="*/ 1577718 h 4745608"/>
              <a:gd name="connsiteX20" fmla="*/ 2878903 w 4560132"/>
              <a:gd name="connsiteY20" fmla="*/ 1657728 h 4745608"/>
              <a:gd name="connsiteX21" fmla="*/ 3187513 w 4560132"/>
              <a:gd name="connsiteY21" fmla="*/ 1657728 h 4745608"/>
              <a:gd name="connsiteX22" fmla="*/ 3370393 w 4560132"/>
              <a:gd name="connsiteY22" fmla="*/ 1566288 h 4745608"/>
              <a:gd name="connsiteX23" fmla="*/ 3488066 w 4560132"/>
              <a:gd name="connsiteY23" fmla="*/ 1246753 h 4745608"/>
              <a:gd name="connsiteX24" fmla="*/ 3495138 w 4560132"/>
              <a:gd name="connsiteY24" fmla="*/ 1115548 h 4745608"/>
              <a:gd name="connsiteX25" fmla="*/ 3493650 w 4560132"/>
              <a:gd name="connsiteY25" fmla="*/ 1063976 h 4745608"/>
              <a:gd name="connsiteX26" fmla="*/ 3450403 w 4560132"/>
              <a:gd name="connsiteY26" fmla="*/ 777618 h 4745608"/>
              <a:gd name="connsiteX27" fmla="*/ 3119893 w 4560132"/>
              <a:gd name="connsiteY27" fmla="*/ 321571 h 4745608"/>
              <a:gd name="connsiteX28" fmla="*/ 3497351 w 4560132"/>
              <a:gd name="connsiteY28" fmla="*/ 674883 h 4745608"/>
              <a:gd name="connsiteX29" fmla="*/ 3759013 w 4560132"/>
              <a:gd name="connsiteY29" fmla="*/ 571878 h 4745608"/>
              <a:gd name="connsiteX30" fmla="*/ 3999043 w 4560132"/>
              <a:gd name="connsiteY30" fmla="*/ 91818 h 4745608"/>
              <a:gd name="connsiteX31" fmla="*/ 4033333 w 4560132"/>
              <a:gd name="connsiteY31" fmla="*/ 11808 h 4745608"/>
              <a:gd name="connsiteX32" fmla="*/ 3984569 w 4560132"/>
              <a:gd name="connsiteY32" fmla="*/ 247366 h 4745608"/>
              <a:gd name="connsiteX33" fmla="*/ 3812791 w 4560132"/>
              <a:gd name="connsiteY33" fmla="*/ 647417 h 4745608"/>
              <a:gd name="connsiteX34" fmla="*/ 3592906 w 4560132"/>
              <a:gd name="connsiteY34" fmla="*/ 811408 h 4745608"/>
              <a:gd name="connsiteX35" fmla="*/ 3604425 w 4560132"/>
              <a:gd name="connsiteY35" fmla="*/ 999253 h 4745608"/>
              <a:gd name="connsiteX36" fmla="*/ 3872985 w 4560132"/>
              <a:gd name="connsiteY36" fmla="*/ 881976 h 4745608"/>
              <a:gd name="connsiteX37" fmla="*/ 4200754 w 4560132"/>
              <a:gd name="connsiteY37" fmla="*/ 774136 h 4745608"/>
              <a:gd name="connsiteX38" fmla="*/ 4064251 w 4560132"/>
              <a:gd name="connsiteY38" fmla="*/ 847195 h 4745608"/>
              <a:gd name="connsiteX39" fmla="*/ 3818880 w 4560132"/>
              <a:gd name="connsiteY39" fmla="*/ 991305 h 4745608"/>
              <a:gd name="connsiteX40" fmla="*/ 3658531 w 4560132"/>
              <a:gd name="connsiteY40" fmla="*/ 1093178 h 4745608"/>
              <a:gd name="connsiteX41" fmla="*/ 3622838 w 4560132"/>
              <a:gd name="connsiteY41" fmla="*/ 1221401 h 4745608"/>
              <a:gd name="connsiteX42" fmla="*/ 3577446 w 4560132"/>
              <a:gd name="connsiteY42" fmla="*/ 1500691 h 4745608"/>
              <a:gd name="connsiteX43" fmla="*/ 3461833 w 4560132"/>
              <a:gd name="connsiteY43" fmla="*/ 1726308 h 4745608"/>
              <a:gd name="connsiteX44" fmla="*/ 3278953 w 4560132"/>
              <a:gd name="connsiteY44" fmla="*/ 2034918 h 4745608"/>
              <a:gd name="connsiteX45" fmla="*/ 3288742 w 4560132"/>
              <a:gd name="connsiteY45" fmla="*/ 2273460 h 4745608"/>
              <a:gd name="connsiteX46" fmla="*/ 3434288 w 4560132"/>
              <a:gd name="connsiteY46" fmla="*/ 2417577 h 4745608"/>
              <a:gd name="connsiteX47" fmla="*/ 3781217 w 4560132"/>
              <a:gd name="connsiteY47" fmla="*/ 2618845 h 4745608"/>
              <a:gd name="connsiteX48" fmla="*/ 4079053 w 4560132"/>
              <a:gd name="connsiteY48" fmla="*/ 2777868 h 4745608"/>
              <a:gd name="connsiteX49" fmla="*/ 4560128 w 4560132"/>
              <a:gd name="connsiteY49" fmla="*/ 3010436 h 4745608"/>
              <a:gd name="connsiteX50" fmla="*/ 4070190 w 4560132"/>
              <a:gd name="connsiteY50" fmla="*/ 3021367 h 4745608"/>
              <a:gd name="connsiteX51" fmla="*/ 3460193 w 4560132"/>
              <a:gd name="connsiteY51" fmla="*/ 2852901 h 4745608"/>
              <a:gd name="connsiteX52" fmla="*/ 3217865 w 4560132"/>
              <a:gd name="connsiteY52" fmla="*/ 2829045 h 4745608"/>
              <a:gd name="connsiteX53" fmla="*/ 3025524 w 4560132"/>
              <a:gd name="connsiteY53" fmla="*/ 2858861 h 4745608"/>
              <a:gd name="connsiteX54" fmla="*/ 2832855 w 4560132"/>
              <a:gd name="connsiteY54" fmla="*/ 2930924 h 4745608"/>
              <a:gd name="connsiteX55" fmla="*/ 2820111 w 4560132"/>
              <a:gd name="connsiteY55" fmla="*/ 3026344 h 4745608"/>
              <a:gd name="connsiteX56" fmla="*/ 2959241 w 4560132"/>
              <a:gd name="connsiteY56" fmla="*/ 3167976 h 4745608"/>
              <a:gd name="connsiteX57" fmla="*/ 3176083 w 4560132"/>
              <a:gd name="connsiteY57" fmla="*/ 3269358 h 4745608"/>
              <a:gd name="connsiteX58" fmla="*/ 3388239 w 4560132"/>
              <a:gd name="connsiteY58" fmla="*/ 3442290 h 4745608"/>
              <a:gd name="connsiteX59" fmla="*/ 3212014 w 4560132"/>
              <a:gd name="connsiteY59" fmla="*/ 3336948 h 4745608"/>
              <a:gd name="connsiteX60" fmla="*/ 3004633 w 4560132"/>
              <a:gd name="connsiteY60" fmla="*/ 3276814 h 4745608"/>
              <a:gd name="connsiteX61" fmla="*/ 2771676 w 4560132"/>
              <a:gd name="connsiteY61" fmla="*/ 3166987 h 4745608"/>
              <a:gd name="connsiteX62" fmla="*/ 2638873 w 4560132"/>
              <a:gd name="connsiteY62" fmla="*/ 3097908 h 4745608"/>
              <a:gd name="connsiteX63" fmla="*/ 2570293 w 4560132"/>
              <a:gd name="connsiteY63" fmla="*/ 3109338 h 4745608"/>
              <a:gd name="connsiteX64" fmla="*/ 2525557 w 4560132"/>
              <a:gd name="connsiteY64" fmla="*/ 3326508 h 4745608"/>
              <a:gd name="connsiteX65" fmla="*/ 2584349 w 4560132"/>
              <a:gd name="connsiteY65" fmla="*/ 3577470 h 4745608"/>
              <a:gd name="connsiteX66" fmla="*/ 2663703 w 4560132"/>
              <a:gd name="connsiteY66" fmla="*/ 3996904 h 4745608"/>
              <a:gd name="connsiteX67" fmla="*/ 2633113 w 4560132"/>
              <a:gd name="connsiteY67" fmla="*/ 4192703 h 4745608"/>
              <a:gd name="connsiteX68" fmla="*/ 2539703 w 4560132"/>
              <a:gd name="connsiteY68" fmla="*/ 4455574 h 4745608"/>
              <a:gd name="connsiteX69" fmla="*/ 2595212 w 4560132"/>
              <a:gd name="connsiteY69" fmla="*/ 3945217 h 4745608"/>
              <a:gd name="connsiteX70" fmla="*/ 2481240 w 4560132"/>
              <a:gd name="connsiteY70" fmla="*/ 3566538 h 4745608"/>
              <a:gd name="connsiteX71" fmla="*/ 2307403 w 4560132"/>
              <a:gd name="connsiteY71" fmla="*/ 3166488 h 4745608"/>
              <a:gd name="connsiteX72" fmla="*/ 2261683 w 4560132"/>
              <a:gd name="connsiteY72" fmla="*/ 3063618 h 4745608"/>
              <a:gd name="connsiteX73" fmla="*/ 2078803 w 4560132"/>
              <a:gd name="connsiteY73" fmla="*/ 2949318 h 4745608"/>
              <a:gd name="connsiteX74" fmla="*/ 1824299 w 4560132"/>
              <a:gd name="connsiteY74" fmla="*/ 3002494 h 4745608"/>
              <a:gd name="connsiteX75" fmla="*/ 1412162 w 4560132"/>
              <a:gd name="connsiteY75" fmla="*/ 3235573 h 4745608"/>
              <a:gd name="connsiteX76" fmla="*/ 1381573 w 4560132"/>
              <a:gd name="connsiteY76" fmla="*/ 3680838 h 4745608"/>
              <a:gd name="connsiteX77" fmla="*/ 1340867 w 4560132"/>
              <a:gd name="connsiteY77" fmla="*/ 3980504 h 4745608"/>
              <a:gd name="connsiteX78" fmla="*/ 1197619 w 4560132"/>
              <a:gd name="connsiteY78" fmla="*/ 4738831 h 4745608"/>
              <a:gd name="connsiteX79" fmla="*/ 1220896 w 4560132"/>
              <a:gd name="connsiteY79" fmla="*/ 4338309 h 4745608"/>
              <a:gd name="connsiteX80" fmla="*/ 1242772 w 4560132"/>
              <a:gd name="connsiteY80" fmla="*/ 4080888 h 4745608"/>
              <a:gd name="connsiteX81" fmla="*/ 1198693 w 4560132"/>
              <a:gd name="connsiteY81" fmla="*/ 3909438 h 4745608"/>
              <a:gd name="connsiteX82" fmla="*/ 970093 w 4560132"/>
              <a:gd name="connsiteY82" fmla="*/ 3989448 h 4745608"/>
              <a:gd name="connsiteX83" fmla="*/ 766328 w 4560132"/>
              <a:gd name="connsiteY83" fmla="*/ 4131990 h 4745608"/>
              <a:gd name="connsiteX84" fmla="*/ 555808 w 4560132"/>
              <a:gd name="connsiteY84" fmla="*/ 4355688 h 4745608"/>
              <a:gd name="connsiteX85" fmla="*/ 785900 w 4560132"/>
              <a:gd name="connsiteY85" fmla="*/ 4017771 h 4745608"/>
              <a:gd name="connsiteX86" fmla="*/ 1130113 w 4560132"/>
              <a:gd name="connsiteY86" fmla="*/ 3817500 h 4745608"/>
              <a:gd name="connsiteX87" fmla="*/ 1278703 w 4560132"/>
              <a:gd name="connsiteY87" fmla="*/ 3726558 h 4745608"/>
              <a:gd name="connsiteX88" fmla="*/ 1269661 w 4560132"/>
              <a:gd name="connsiteY88" fmla="*/ 3390117 h 4745608"/>
              <a:gd name="connsiteX89" fmla="*/ 1309620 w 4560132"/>
              <a:gd name="connsiteY89" fmla="*/ 3169963 h 4745608"/>
              <a:gd name="connsiteX90" fmla="*/ 1393003 w 4560132"/>
              <a:gd name="connsiteY90" fmla="*/ 3052188 h 4745608"/>
              <a:gd name="connsiteX91" fmla="*/ 1080693 w 4560132"/>
              <a:gd name="connsiteY91" fmla="*/ 2984604 h 4745608"/>
              <a:gd name="connsiteX92" fmla="*/ 663453 w 4560132"/>
              <a:gd name="connsiteY92" fmla="*/ 3023360 h 4745608"/>
              <a:gd name="connsiteX93" fmla="*/ 235111 w 4560132"/>
              <a:gd name="connsiteY93" fmla="*/ 3217172 h 4745608"/>
              <a:gd name="connsiteX94" fmla="*/ 421453 w 4560132"/>
              <a:gd name="connsiteY94" fmla="*/ 3029328 h 4745608"/>
              <a:gd name="connsiteX95" fmla="*/ 627193 w 4560132"/>
              <a:gd name="connsiteY95" fmla="*/ 2926458 h 4745608"/>
              <a:gd name="connsiteX96" fmla="*/ 854480 w 4560132"/>
              <a:gd name="connsiteY96" fmla="*/ 2889178 h 4745608"/>
              <a:gd name="connsiteX97" fmla="*/ 1149272 w 4560132"/>
              <a:gd name="connsiteY97" fmla="*/ 2889676 h 4745608"/>
              <a:gd name="connsiteX98" fmla="*/ 1531894 w 4560132"/>
              <a:gd name="connsiteY98" fmla="*/ 2917507 h 4745608"/>
              <a:gd name="connsiteX99" fmla="*/ 1860559 w 4560132"/>
              <a:gd name="connsiteY99" fmla="*/ 2766431 h 4745608"/>
              <a:gd name="connsiteX100" fmla="*/ 1701613 w 4560132"/>
              <a:gd name="connsiteY100" fmla="*/ 2263518 h 4745608"/>
              <a:gd name="connsiteX101" fmla="*/ 1690183 w 4560132"/>
              <a:gd name="connsiteY101" fmla="*/ 1966338 h 4745608"/>
              <a:gd name="connsiteX102" fmla="*/ 1381991 w 4560132"/>
              <a:gd name="connsiteY102" fmla="*/ 1841604 h 4745608"/>
              <a:gd name="connsiteX103" fmla="*/ 1095823 w 4560132"/>
              <a:gd name="connsiteY103" fmla="*/ 1714878 h 4745608"/>
              <a:gd name="connsiteX104" fmla="*/ 746507 w 4560132"/>
              <a:gd name="connsiteY104" fmla="*/ 1626415 h 4745608"/>
              <a:gd name="connsiteX105" fmla="*/ 352873 w 4560132"/>
              <a:gd name="connsiteY105" fmla="*/ 1726308 h 4745608"/>
              <a:gd name="connsiteX106" fmla="*/ 113171 w 4560132"/>
              <a:gd name="connsiteY106" fmla="*/ 1763582 h 4745608"/>
              <a:gd name="connsiteX107" fmla="*/ 9973 w 4560132"/>
              <a:gd name="connsiteY107" fmla="*/ 1737738 h 4745608"/>
              <a:gd name="connsiteX108" fmla="*/ 348516 w 4560132"/>
              <a:gd name="connsiteY108" fmla="*/ 1643812 h 4745608"/>
              <a:gd name="connsiteX109" fmla="*/ 653097 w 4560132"/>
              <a:gd name="connsiteY109" fmla="*/ 1543920 h 4745608"/>
              <a:gd name="connsiteX110" fmla="*/ 1072963 w 4560132"/>
              <a:gd name="connsiteY110" fmla="*/ 1612008 h 4745608"/>
              <a:gd name="connsiteX111" fmla="*/ 1244413 w 4560132"/>
              <a:gd name="connsiteY111" fmla="*/ 1657728 h 4745608"/>
              <a:gd name="connsiteX112" fmla="*/ 1205766 w 4560132"/>
              <a:gd name="connsiteY112" fmla="*/ 1451988 h 4745608"/>
              <a:gd name="connsiteX113" fmla="*/ 1046313 w 4560132"/>
              <a:gd name="connsiteY113" fmla="*/ 815409 h 4745608"/>
              <a:gd name="connsiteX114" fmla="*/ 1221553 w 4560132"/>
              <a:gd name="connsiteY114" fmla="*/ 1211958 h 4745608"/>
              <a:gd name="connsiteX0" fmla="*/ 1221553 w 5011600"/>
              <a:gd name="connsiteY0" fmla="*/ 1211958 h 4745608"/>
              <a:gd name="connsiteX1" fmla="*/ 1343911 w 5011600"/>
              <a:gd name="connsiteY1" fmla="*/ 1559828 h 4745608"/>
              <a:gd name="connsiteX2" fmla="*/ 1553023 w 5011600"/>
              <a:gd name="connsiteY2" fmla="*/ 1657728 h 4745608"/>
              <a:gd name="connsiteX3" fmla="*/ 1907353 w 5011600"/>
              <a:gd name="connsiteY3" fmla="*/ 1680588 h 4745608"/>
              <a:gd name="connsiteX4" fmla="*/ 2021653 w 5011600"/>
              <a:gd name="connsiteY4" fmla="*/ 1543428 h 4745608"/>
              <a:gd name="connsiteX5" fmla="*/ 2124523 w 5011600"/>
              <a:gd name="connsiteY5" fmla="*/ 1291968 h 4745608"/>
              <a:gd name="connsiteX6" fmla="*/ 2124523 w 5011600"/>
              <a:gd name="connsiteY6" fmla="*/ 1120518 h 4745608"/>
              <a:gd name="connsiteX7" fmla="*/ 2068029 w 5011600"/>
              <a:gd name="connsiteY7" fmla="*/ 825325 h 4745608"/>
              <a:gd name="connsiteX8" fmla="*/ 2078803 w 5011600"/>
              <a:gd name="connsiteY8" fmla="*/ 777618 h 4745608"/>
              <a:gd name="connsiteX9" fmla="*/ 2170243 w 5011600"/>
              <a:gd name="connsiteY9" fmla="*/ 1086228 h 4745608"/>
              <a:gd name="connsiteX10" fmla="*/ 2215963 w 5011600"/>
              <a:gd name="connsiteY10" fmla="*/ 1269108 h 4745608"/>
              <a:gd name="connsiteX11" fmla="*/ 2284543 w 5011600"/>
              <a:gd name="connsiteY11" fmla="*/ 1303398 h 4745608"/>
              <a:gd name="connsiteX12" fmla="*/ 2330263 w 5011600"/>
              <a:gd name="connsiteY12" fmla="*/ 1166238 h 4745608"/>
              <a:gd name="connsiteX13" fmla="*/ 2467423 w 5011600"/>
              <a:gd name="connsiteY13" fmla="*/ 880488 h 4745608"/>
              <a:gd name="connsiteX14" fmla="*/ 2558863 w 5011600"/>
              <a:gd name="connsiteY14" fmla="*/ 640458 h 4745608"/>
              <a:gd name="connsiteX15" fmla="*/ 2616013 w 5011600"/>
              <a:gd name="connsiteY15" fmla="*/ 537588 h 4745608"/>
              <a:gd name="connsiteX16" fmla="*/ 2558863 w 5011600"/>
              <a:gd name="connsiteY16" fmla="*/ 789048 h 4745608"/>
              <a:gd name="connsiteX17" fmla="*/ 2444563 w 5011600"/>
              <a:gd name="connsiteY17" fmla="*/ 1097658 h 4745608"/>
              <a:gd name="connsiteX18" fmla="*/ 2375983 w 5011600"/>
              <a:gd name="connsiteY18" fmla="*/ 1406268 h 4745608"/>
              <a:gd name="connsiteX19" fmla="*/ 2558863 w 5011600"/>
              <a:gd name="connsiteY19" fmla="*/ 1577718 h 4745608"/>
              <a:gd name="connsiteX20" fmla="*/ 2878903 w 5011600"/>
              <a:gd name="connsiteY20" fmla="*/ 1657728 h 4745608"/>
              <a:gd name="connsiteX21" fmla="*/ 3187513 w 5011600"/>
              <a:gd name="connsiteY21" fmla="*/ 1657728 h 4745608"/>
              <a:gd name="connsiteX22" fmla="*/ 3370393 w 5011600"/>
              <a:gd name="connsiteY22" fmla="*/ 1566288 h 4745608"/>
              <a:gd name="connsiteX23" fmla="*/ 3488066 w 5011600"/>
              <a:gd name="connsiteY23" fmla="*/ 1246753 h 4745608"/>
              <a:gd name="connsiteX24" fmla="*/ 3495138 w 5011600"/>
              <a:gd name="connsiteY24" fmla="*/ 1115548 h 4745608"/>
              <a:gd name="connsiteX25" fmla="*/ 3493650 w 5011600"/>
              <a:gd name="connsiteY25" fmla="*/ 1063976 h 4745608"/>
              <a:gd name="connsiteX26" fmla="*/ 3450403 w 5011600"/>
              <a:gd name="connsiteY26" fmla="*/ 777618 h 4745608"/>
              <a:gd name="connsiteX27" fmla="*/ 3119893 w 5011600"/>
              <a:gd name="connsiteY27" fmla="*/ 321571 h 4745608"/>
              <a:gd name="connsiteX28" fmla="*/ 3497351 w 5011600"/>
              <a:gd name="connsiteY28" fmla="*/ 674883 h 4745608"/>
              <a:gd name="connsiteX29" fmla="*/ 3759013 w 5011600"/>
              <a:gd name="connsiteY29" fmla="*/ 571878 h 4745608"/>
              <a:gd name="connsiteX30" fmla="*/ 3999043 w 5011600"/>
              <a:gd name="connsiteY30" fmla="*/ 91818 h 4745608"/>
              <a:gd name="connsiteX31" fmla="*/ 4033333 w 5011600"/>
              <a:gd name="connsiteY31" fmla="*/ 11808 h 4745608"/>
              <a:gd name="connsiteX32" fmla="*/ 3984569 w 5011600"/>
              <a:gd name="connsiteY32" fmla="*/ 247366 h 4745608"/>
              <a:gd name="connsiteX33" fmla="*/ 3812791 w 5011600"/>
              <a:gd name="connsiteY33" fmla="*/ 647417 h 4745608"/>
              <a:gd name="connsiteX34" fmla="*/ 3592906 w 5011600"/>
              <a:gd name="connsiteY34" fmla="*/ 811408 h 4745608"/>
              <a:gd name="connsiteX35" fmla="*/ 3604425 w 5011600"/>
              <a:gd name="connsiteY35" fmla="*/ 999253 h 4745608"/>
              <a:gd name="connsiteX36" fmla="*/ 3872985 w 5011600"/>
              <a:gd name="connsiteY36" fmla="*/ 881976 h 4745608"/>
              <a:gd name="connsiteX37" fmla="*/ 4200754 w 5011600"/>
              <a:gd name="connsiteY37" fmla="*/ 774136 h 4745608"/>
              <a:gd name="connsiteX38" fmla="*/ 4064251 w 5011600"/>
              <a:gd name="connsiteY38" fmla="*/ 847195 h 4745608"/>
              <a:gd name="connsiteX39" fmla="*/ 3818880 w 5011600"/>
              <a:gd name="connsiteY39" fmla="*/ 991305 h 4745608"/>
              <a:gd name="connsiteX40" fmla="*/ 3658531 w 5011600"/>
              <a:gd name="connsiteY40" fmla="*/ 1093178 h 4745608"/>
              <a:gd name="connsiteX41" fmla="*/ 3622838 w 5011600"/>
              <a:gd name="connsiteY41" fmla="*/ 1221401 h 4745608"/>
              <a:gd name="connsiteX42" fmla="*/ 3577446 w 5011600"/>
              <a:gd name="connsiteY42" fmla="*/ 1500691 h 4745608"/>
              <a:gd name="connsiteX43" fmla="*/ 3461833 w 5011600"/>
              <a:gd name="connsiteY43" fmla="*/ 1726308 h 4745608"/>
              <a:gd name="connsiteX44" fmla="*/ 3278953 w 5011600"/>
              <a:gd name="connsiteY44" fmla="*/ 2034918 h 4745608"/>
              <a:gd name="connsiteX45" fmla="*/ 3288742 w 5011600"/>
              <a:gd name="connsiteY45" fmla="*/ 2273460 h 4745608"/>
              <a:gd name="connsiteX46" fmla="*/ 3434288 w 5011600"/>
              <a:gd name="connsiteY46" fmla="*/ 2417577 h 4745608"/>
              <a:gd name="connsiteX47" fmla="*/ 3781217 w 5011600"/>
              <a:gd name="connsiteY47" fmla="*/ 2618845 h 4745608"/>
              <a:gd name="connsiteX48" fmla="*/ 4079053 w 5011600"/>
              <a:gd name="connsiteY48" fmla="*/ 2777868 h 4745608"/>
              <a:gd name="connsiteX49" fmla="*/ 5011598 w 5011600"/>
              <a:gd name="connsiteY49" fmla="*/ 3189329 h 4745608"/>
              <a:gd name="connsiteX50" fmla="*/ 4070190 w 5011600"/>
              <a:gd name="connsiteY50" fmla="*/ 3021367 h 4745608"/>
              <a:gd name="connsiteX51" fmla="*/ 3460193 w 5011600"/>
              <a:gd name="connsiteY51" fmla="*/ 2852901 h 4745608"/>
              <a:gd name="connsiteX52" fmla="*/ 3217865 w 5011600"/>
              <a:gd name="connsiteY52" fmla="*/ 2829045 h 4745608"/>
              <a:gd name="connsiteX53" fmla="*/ 3025524 w 5011600"/>
              <a:gd name="connsiteY53" fmla="*/ 2858861 h 4745608"/>
              <a:gd name="connsiteX54" fmla="*/ 2832855 w 5011600"/>
              <a:gd name="connsiteY54" fmla="*/ 2930924 h 4745608"/>
              <a:gd name="connsiteX55" fmla="*/ 2820111 w 5011600"/>
              <a:gd name="connsiteY55" fmla="*/ 3026344 h 4745608"/>
              <a:gd name="connsiteX56" fmla="*/ 2959241 w 5011600"/>
              <a:gd name="connsiteY56" fmla="*/ 3167976 h 4745608"/>
              <a:gd name="connsiteX57" fmla="*/ 3176083 w 5011600"/>
              <a:gd name="connsiteY57" fmla="*/ 3269358 h 4745608"/>
              <a:gd name="connsiteX58" fmla="*/ 3388239 w 5011600"/>
              <a:gd name="connsiteY58" fmla="*/ 3442290 h 4745608"/>
              <a:gd name="connsiteX59" fmla="*/ 3212014 w 5011600"/>
              <a:gd name="connsiteY59" fmla="*/ 3336948 h 4745608"/>
              <a:gd name="connsiteX60" fmla="*/ 3004633 w 5011600"/>
              <a:gd name="connsiteY60" fmla="*/ 3276814 h 4745608"/>
              <a:gd name="connsiteX61" fmla="*/ 2771676 w 5011600"/>
              <a:gd name="connsiteY61" fmla="*/ 3166987 h 4745608"/>
              <a:gd name="connsiteX62" fmla="*/ 2638873 w 5011600"/>
              <a:gd name="connsiteY62" fmla="*/ 3097908 h 4745608"/>
              <a:gd name="connsiteX63" fmla="*/ 2570293 w 5011600"/>
              <a:gd name="connsiteY63" fmla="*/ 3109338 h 4745608"/>
              <a:gd name="connsiteX64" fmla="*/ 2525557 w 5011600"/>
              <a:gd name="connsiteY64" fmla="*/ 3326508 h 4745608"/>
              <a:gd name="connsiteX65" fmla="*/ 2584349 w 5011600"/>
              <a:gd name="connsiteY65" fmla="*/ 3577470 h 4745608"/>
              <a:gd name="connsiteX66" fmla="*/ 2663703 w 5011600"/>
              <a:gd name="connsiteY66" fmla="*/ 3996904 h 4745608"/>
              <a:gd name="connsiteX67" fmla="*/ 2633113 w 5011600"/>
              <a:gd name="connsiteY67" fmla="*/ 4192703 h 4745608"/>
              <a:gd name="connsiteX68" fmla="*/ 2539703 w 5011600"/>
              <a:gd name="connsiteY68" fmla="*/ 4455574 h 4745608"/>
              <a:gd name="connsiteX69" fmla="*/ 2595212 w 5011600"/>
              <a:gd name="connsiteY69" fmla="*/ 3945217 h 4745608"/>
              <a:gd name="connsiteX70" fmla="*/ 2481240 w 5011600"/>
              <a:gd name="connsiteY70" fmla="*/ 3566538 h 4745608"/>
              <a:gd name="connsiteX71" fmla="*/ 2307403 w 5011600"/>
              <a:gd name="connsiteY71" fmla="*/ 3166488 h 4745608"/>
              <a:gd name="connsiteX72" fmla="*/ 2261683 w 5011600"/>
              <a:gd name="connsiteY72" fmla="*/ 3063618 h 4745608"/>
              <a:gd name="connsiteX73" fmla="*/ 2078803 w 5011600"/>
              <a:gd name="connsiteY73" fmla="*/ 2949318 h 4745608"/>
              <a:gd name="connsiteX74" fmla="*/ 1824299 w 5011600"/>
              <a:gd name="connsiteY74" fmla="*/ 3002494 h 4745608"/>
              <a:gd name="connsiteX75" fmla="*/ 1412162 w 5011600"/>
              <a:gd name="connsiteY75" fmla="*/ 3235573 h 4745608"/>
              <a:gd name="connsiteX76" fmla="*/ 1381573 w 5011600"/>
              <a:gd name="connsiteY76" fmla="*/ 3680838 h 4745608"/>
              <a:gd name="connsiteX77" fmla="*/ 1340867 w 5011600"/>
              <a:gd name="connsiteY77" fmla="*/ 3980504 h 4745608"/>
              <a:gd name="connsiteX78" fmla="*/ 1197619 w 5011600"/>
              <a:gd name="connsiteY78" fmla="*/ 4738831 h 4745608"/>
              <a:gd name="connsiteX79" fmla="*/ 1220896 w 5011600"/>
              <a:gd name="connsiteY79" fmla="*/ 4338309 h 4745608"/>
              <a:gd name="connsiteX80" fmla="*/ 1242772 w 5011600"/>
              <a:gd name="connsiteY80" fmla="*/ 4080888 h 4745608"/>
              <a:gd name="connsiteX81" fmla="*/ 1198693 w 5011600"/>
              <a:gd name="connsiteY81" fmla="*/ 3909438 h 4745608"/>
              <a:gd name="connsiteX82" fmla="*/ 970093 w 5011600"/>
              <a:gd name="connsiteY82" fmla="*/ 3989448 h 4745608"/>
              <a:gd name="connsiteX83" fmla="*/ 766328 w 5011600"/>
              <a:gd name="connsiteY83" fmla="*/ 4131990 h 4745608"/>
              <a:gd name="connsiteX84" fmla="*/ 555808 w 5011600"/>
              <a:gd name="connsiteY84" fmla="*/ 4355688 h 4745608"/>
              <a:gd name="connsiteX85" fmla="*/ 785900 w 5011600"/>
              <a:gd name="connsiteY85" fmla="*/ 4017771 h 4745608"/>
              <a:gd name="connsiteX86" fmla="*/ 1130113 w 5011600"/>
              <a:gd name="connsiteY86" fmla="*/ 3817500 h 4745608"/>
              <a:gd name="connsiteX87" fmla="*/ 1278703 w 5011600"/>
              <a:gd name="connsiteY87" fmla="*/ 3726558 h 4745608"/>
              <a:gd name="connsiteX88" fmla="*/ 1269661 w 5011600"/>
              <a:gd name="connsiteY88" fmla="*/ 3390117 h 4745608"/>
              <a:gd name="connsiteX89" fmla="*/ 1309620 w 5011600"/>
              <a:gd name="connsiteY89" fmla="*/ 3169963 h 4745608"/>
              <a:gd name="connsiteX90" fmla="*/ 1393003 w 5011600"/>
              <a:gd name="connsiteY90" fmla="*/ 3052188 h 4745608"/>
              <a:gd name="connsiteX91" fmla="*/ 1080693 w 5011600"/>
              <a:gd name="connsiteY91" fmla="*/ 2984604 h 4745608"/>
              <a:gd name="connsiteX92" fmla="*/ 663453 w 5011600"/>
              <a:gd name="connsiteY92" fmla="*/ 3023360 h 4745608"/>
              <a:gd name="connsiteX93" fmla="*/ 235111 w 5011600"/>
              <a:gd name="connsiteY93" fmla="*/ 3217172 h 4745608"/>
              <a:gd name="connsiteX94" fmla="*/ 421453 w 5011600"/>
              <a:gd name="connsiteY94" fmla="*/ 3029328 h 4745608"/>
              <a:gd name="connsiteX95" fmla="*/ 627193 w 5011600"/>
              <a:gd name="connsiteY95" fmla="*/ 2926458 h 4745608"/>
              <a:gd name="connsiteX96" fmla="*/ 854480 w 5011600"/>
              <a:gd name="connsiteY96" fmla="*/ 2889178 h 4745608"/>
              <a:gd name="connsiteX97" fmla="*/ 1149272 w 5011600"/>
              <a:gd name="connsiteY97" fmla="*/ 2889676 h 4745608"/>
              <a:gd name="connsiteX98" fmla="*/ 1531894 w 5011600"/>
              <a:gd name="connsiteY98" fmla="*/ 2917507 h 4745608"/>
              <a:gd name="connsiteX99" fmla="*/ 1860559 w 5011600"/>
              <a:gd name="connsiteY99" fmla="*/ 2766431 h 4745608"/>
              <a:gd name="connsiteX100" fmla="*/ 1701613 w 5011600"/>
              <a:gd name="connsiteY100" fmla="*/ 2263518 h 4745608"/>
              <a:gd name="connsiteX101" fmla="*/ 1690183 w 5011600"/>
              <a:gd name="connsiteY101" fmla="*/ 1966338 h 4745608"/>
              <a:gd name="connsiteX102" fmla="*/ 1381991 w 5011600"/>
              <a:gd name="connsiteY102" fmla="*/ 1841604 h 4745608"/>
              <a:gd name="connsiteX103" fmla="*/ 1095823 w 5011600"/>
              <a:gd name="connsiteY103" fmla="*/ 1714878 h 4745608"/>
              <a:gd name="connsiteX104" fmla="*/ 746507 w 5011600"/>
              <a:gd name="connsiteY104" fmla="*/ 1626415 h 4745608"/>
              <a:gd name="connsiteX105" fmla="*/ 352873 w 5011600"/>
              <a:gd name="connsiteY105" fmla="*/ 1726308 h 4745608"/>
              <a:gd name="connsiteX106" fmla="*/ 113171 w 5011600"/>
              <a:gd name="connsiteY106" fmla="*/ 1763582 h 4745608"/>
              <a:gd name="connsiteX107" fmla="*/ 9973 w 5011600"/>
              <a:gd name="connsiteY107" fmla="*/ 1737738 h 4745608"/>
              <a:gd name="connsiteX108" fmla="*/ 348516 w 5011600"/>
              <a:gd name="connsiteY108" fmla="*/ 1643812 h 4745608"/>
              <a:gd name="connsiteX109" fmla="*/ 653097 w 5011600"/>
              <a:gd name="connsiteY109" fmla="*/ 1543920 h 4745608"/>
              <a:gd name="connsiteX110" fmla="*/ 1072963 w 5011600"/>
              <a:gd name="connsiteY110" fmla="*/ 1612008 h 4745608"/>
              <a:gd name="connsiteX111" fmla="*/ 1244413 w 5011600"/>
              <a:gd name="connsiteY111" fmla="*/ 1657728 h 4745608"/>
              <a:gd name="connsiteX112" fmla="*/ 1205766 w 5011600"/>
              <a:gd name="connsiteY112" fmla="*/ 1451988 h 4745608"/>
              <a:gd name="connsiteX113" fmla="*/ 1046313 w 5011600"/>
              <a:gd name="connsiteY113" fmla="*/ 815409 h 4745608"/>
              <a:gd name="connsiteX114" fmla="*/ 1221553 w 5011600"/>
              <a:gd name="connsiteY114" fmla="*/ 1211958 h 4745608"/>
              <a:gd name="connsiteX0" fmla="*/ 1221553 w 5055473"/>
              <a:gd name="connsiteY0" fmla="*/ 1211958 h 4745608"/>
              <a:gd name="connsiteX1" fmla="*/ 1343911 w 5055473"/>
              <a:gd name="connsiteY1" fmla="*/ 1559828 h 4745608"/>
              <a:gd name="connsiteX2" fmla="*/ 1553023 w 5055473"/>
              <a:gd name="connsiteY2" fmla="*/ 1657728 h 4745608"/>
              <a:gd name="connsiteX3" fmla="*/ 1907353 w 5055473"/>
              <a:gd name="connsiteY3" fmla="*/ 1680588 h 4745608"/>
              <a:gd name="connsiteX4" fmla="*/ 2021653 w 5055473"/>
              <a:gd name="connsiteY4" fmla="*/ 1543428 h 4745608"/>
              <a:gd name="connsiteX5" fmla="*/ 2124523 w 5055473"/>
              <a:gd name="connsiteY5" fmla="*/ 1291968 h 4745608"/>
              <a:gd name="connsiteX6" fmla="*/ 2124523 w 5055473"/>
              <a:gd name="connsiteY6" fmla="*/ 1120518 h 4745608"/>
              <a:gd name="connsiteX7" fmla="*/ 2068029 w 5055473"/>
              <a:gd name="connsiteY7" fmla="*/ 825325 h 4745608"/>
              <a:gd name="connsiteX8" fmla="*/ 2078803 w 5055473"/>
              <a:gd name="connsiteY8" fmla="*/ 777618 h 4745608"/>
              <a:gd name="connsiteX9" fmla="*/ 2170243 w 5055473"/>
              <a:gd name="connsiteY9" fmla="*/ 1086228 h 4745608"/>
              <a:gd name="connsiteX10" fmla="*/ 2215963 w 5055473"/>
              <a:gd name="connsiteY10" fmla="*/ 1269108 h 4745608"/>
              <a:gd name="connsiteX11" fmla="*/ 2284543 w 5055473"/>
              <a:gd name="connsiteY11" fmla="*/ 1303398 h 4745608"/>
              <a:gd name="connsiteX12" fmla="*/ 2330263 w 5055473"/>
              <a:gd name="connsiteY12" fmla="*/ 1166238 h 4745608"/>
              <a:gd name="connsiteX13" fmla="*/ 2467423 w 5055473"/>
              <a:gd name="connsiteY13" fmla="*/ 880488 h 4745608"/>
              <a:gd name="connsiteX14" fmla="*/ 2558863 w 5055473"/>
              <a:gd name="connsiteY14" fmla="*/ 640458 h 4745608"/>
              <a:gd name="connsiteX15" fmla="*/ 2616013 w 5055473"/>
              <a:gd name="connsiteY15" fmla="*/ 537588 h 4745608"/>
              <a:gd name="connsiteX16" fmla="*/ 2558863 w 5055473"/>
              <a:gd name="connsiteY16" fmla="*/ 789048 h 4745608"/>
              <a:gd name="connsiteX17" fmla="*/ 2444563 w 5055473"/>
              <a:gd name="connsiteY17" fmla="*/ 1097658 h 4745608"/>
              <a:gd name="connsiteX18" fmla="*/ 2375983 w 5055473"/>
              <a:gd name="connsiteY18" fmla="*/ 1406268 h 4745608"/>
              <a:gd name="connsiteX19" fmla="*/ 2558863 w 5055473"/>
              <a:gd name="connsiteY19" fmla="*/ 1577718 h 4745608"/>
              <a:gd name="connsiteX20" fmla="*/ 2878903 w 5055473"/>
              <a:gd name="connsiteY20" fmla="*/ 1657728 h 4745608"/>
              <a:gd name="connsiteX21" fmla="*/ 3187513 w 5055473"/>
              <a:gd name="connsiteY21" fmla="*/ 1657728 h 4745608"/>
              <a:gd name="connsiteX22" fmla="*/ 3370393 w 5055473"/>
              <a:gd name="connsiteY22" fmla="*/ 1566288 h 4745608"/>
              <a:gd name="connsiteX23" fmla="*/ 3488066 w 5055473"/>
              <a:gd name="connsiteY23" fmla="*/ 1246753 h 4745608"/>
              <a:gd name="connsiteX24" fmla="*/ 3495138 w 5055473"/>
              <a:gd name="connsiteY24" fmla="*/ 1115548 h 4745608"/>
              <a:gd name="connsiteX25" fmla="*/ 3493650 w 5055473"/>
              <a:gd name="connsiteY25" fmla="*/ 1063976 h 4745608"/>
              <a:gd name="connsiteX26" fmla="*/ 3450403 w 5055473"/>
              <a:gd name="connsiteY26" fmla="*/ 777618 h 4745608"/>
              <a:gd name="connsiteX27" fmla="*/ 3119893 w 5055473"/>
              <a:gd name="connsiteY27" fmla="*/ 321571 h 4745608"/>
              <a:gd name="connsiteX28" fmla="*/ 3497351 w 5055473"/>
              <a:gd name="connsiteY28" fmla="*/ 674883 h 4745608"/>
              <a:gd name="connsiteX29" fmla="*/ 3759013 w 5055473"/>
              <a:gd name="connsiteY29" fmla="*/ 571878 h 4745608"/>
              <a:gd name="connsiteX30" fmla="*/ 3999043 w 5055473"/>
              <a:gd name="connsiteY30" fmla="*/ 91818 h 4745608"/>
              <a:gd name="connsiteX31" fmla="*/ 4033333 w 5055473"/>
              <a:gd name="connsiteY31" fmla="*/ 11808 h 4745608"/>
              <a:gd name="connsiteX32" fmla="*/ 3984569 w 5055473"/>
              <a:gd name="connsiteY32" fmla="*/ 247366 h 4745608"/>
              <a:gd name="connsiteX33" fmla="*/ 3812791 w 5055473"/>
              <a:gd name="connsiteY33" fmla="*/ 647417 h 4745608"/>
              <a:gd name="connsiteX34" fmla="*/ 3592906 w 5055473"/>
              <a:gd name="connsiteY34" fmla="*/ 811408 h 4745608"/>
              <a:gd name="connsiteX35" fmla="*/ 3604425 w 5055473"/>
              <a:gd name="connsiteY35" fmla="*/ 999253 h 4745608"/>
              <a:gd name="connsiteX36" fmla="*/ 3872985 w 5055473"/>
              <a:gd name="connsiteY36" fmla="*/ 881976 h 4745608"/>
              <a:gd name="connsiteX37" fmla="*/ 4200754 w 5055473"/>
              <a:gd name="connsiteY37" fmla="*/ 774136 h 4745608"/>
              <a:gd name="connsiteX38" fmla="*/ 4064251 w 5055473"/>
              <a:gd name="connsiteY38" fmla="*/ 847195 h 4745608"/>
              <a:gd name="connsiteX39" fmla="*/ 3818880 w 5055473"/>
              <a:gd name="connsiteY39" fmla="*/ 991305 h 4745608"/>
              <a:gd name="connsiteX40" fmla="*/ 3658531 w 5055473"/>
              <a:gd name="connsiteY40" fmla="*/ 1093178 h 4745608"/>
              <a:gd name="connsiteX41" fmla="*/ 3622838 w 5055473"/>
              <a:gd name="connsiteY41" fmla="*/ 1221401 h 4745608"/>
              <a:gd name="connsiteX42" fmla="*/ 3577446 w 5055473"/>
              <a:gd name="connsiteY42" fmla="*/ 1500691 h 4745608"/>
              <a:gd name="connsiteX43" fmla="*/ 3461833 w 5055473"/>
              <a:gd name="connsiteY43" fmla="*/ 1726308 h 4745608"/>
              <a:gd name="connsiteX44" fmla="*/ 3278953 w 5055473"/>
              <a:gd name="connsiteY44" fmla="*/ 2034918 h 4745608"/>
              <a:gd name="connsiteX45" fmla="*/ 3288742 w 5055473"/>
              <a:gd name="connsiteY45" fmla="*/ 2273460 h 4745608"/>
              <a:gd name="connsiteX46" fmla="*/ 3434288 w 5055473"/>
              <a:gd name="connsiteY46" fmla="*/ 2417577 h 4745608"/>
              <a:gd name="connsiteX47" fmla="*/ 3781217 w 5055473"/>
              <a:gd name="connsiteY47" fmla="*/ 2618845 h 4745608"/>
              <a:gd name="connsiteX48" fmla="*/ 4079053 w 5055473"/>
              <a:gd name="connsiteY48" fmla="*/ 2777868 h 4745608"/>
              <a:gd name="connsiteX49" fmla="*/ 5011598 w 5055473"/>
              <a:gd name="connsiteY49" fmla="*/ 3189329 h 4745608"/>
              <a:gd name="connsiteX50" fmla="*/ 4818456 w 5055473"/>
              <a:gd name="connsiteY50" fmla="*/ 3291193 h 4745608"/>
              <a:gd name="connsiteX51" fmla="*/ 4070190 w 5055473"/>
              <a:gd name="connsiteY51" fmla="*/ 3021367 h 4745608"/>
              <a:gd name="connsiteX52" fmla="*/ 3460193 w 5055473"/>
              <a:gd name="connsiteY52" fmla="*/ 2852901 h 4745608"/>
              <a:gd name="connsiteX53" fmla="*/ 3217865 w 5055473"/>
              <a:gd name="connsiteY53" fmla="*/ 2829045 h 4745608"/>
              <a:gd name="connsiteX54" fmla="*/ 3025524 w 5055473"/>
              <a:gd name="connsiteY54" fmla="*/ 2858861 h 4745608"/>
              <a:gd name="connsiteX55" fmla="*/ 2832855 w 5055473"/>
              <a:gd name="connsiteY55" fmla="*/ 2930924 h 4745608"/>
              <a:gd name="connsiteX56" fmla="*/ 2820111 w 5055473"/>
              <a:gd name="connsiteY56" fmla="*/ 3026344 h 4745608"/>
              <a:gd name="connsiteX57" fmla="*/ 2959241 w 5055473"/>
              <a:gd name="connsiteY57" fmla="*/ 3167976 h 4745608"/>
              <a:gd name="connsiteX58" fmla="*/ 3176083 w 5055473"/>
              <a:gd name="connsiteY58" fmla="*/ 3269358 h 4745608"/>
              <a:gd name="connsiteX59" fmla="*/ 3388239 w 5055473"/>
              <a:gd name="connsiteY59" fmla="*/ 3442290 h 4745608"/>
              <a:gd name="connsiteX60" fmla="*/ 3212014 w 5055473"/>
              <a:gd name="connsiteY60" fmla="*/ 3336948 h 4745608"/>
              <a:gd name="connsiteX61" fmla="*/ 3004633 w 5055473"/>
              <a:gd name="connsiteY61" fmla="*/ 3276814 h 4745608"/>
              <a:gd name="connsiteX62" fmla="*/ 2771676 w 5055473"/>
              <a:gd name="connsiteY62" fmla="*/ 3166987 h 4745608"/>
              <a:gd name="connsiteX63" fmla="*/ 2638873 w 5055473"/>
              <a:gd name="connsiteY63" fmla="*/ 3097908 h 4745608"/>
              <a:gd name="connsiteX64" fmla="*/ 2570293 w 5055473"/>
              <a:gd name="connsiteY64" fmla="*/ 3109338 h 4745608"/>
              <a:gd name="connsiteX65" fmla="*/ 2525557 w 5055473"/>
              <a:gd name="connsiteY65" fmla="*/ 3326508 h 4745608"/>
              <a:gd name="connsiteX66" fmla="*/ 2584349 w 5055473"/>
              <a:gd name="connsiteY66" fmla="*/ 3577470 h 4745608"/>
              <a:gd name="connsiteX67" fmla="*/ 2663703 w 5055473"/>
              <a:gd name="connsiteY67" fmla="*/ 3996904 h 4745608"/>
              <a:gd name="connsiteX68" fmla="*/ 2633113 w 5055473"/>
              <a:gd name="connsiteY68" fmla="*/ 4192703 h 4745608"/>
              <a:gd name="connsiteX69" fmla="*/ 2539703 w 5055473"/>
              <a:gd name="connsiteY69" fmla="*/ 4455574 h 4745608"/>
              <a:gd name="connsiteX70" fmla="*/ 2595212 w 5055473"/>
              <a:gd name="connsiteY70" fmla="*/ 3945217 h 4745608"/>
              <a:gd name="connsiteX71" fmla="*/ 2481240 w 5055473"/>
              <a:gd name="connsiteY71" fmla="*/ 3566538 h 4745608"/>
              <a:gd name="connsiteX72" fmla="*/ 2307403 w 5055473"/>
              <a:gd name="connsiteY72" fmla="*/ 3166488 h 4745608"/>
              <a:gd name="connsiteX73" fmla="*/ 2261683 w 5055473"/>
              <a:gd name="connsiteY73" fmla="*/ 3063618 h 4745608"/>
              <a:gd name="connsiteX74" fmla="*/ 2078803 w 5055473"/>
              <a:gd name="connsiteY74" fmla="*/ 2949318 h 4745608"/>
              <a:gd name="connsiteX75" fmla="*/ 1824299 w 5055473"/>
              <a:gd name="connsiteY75" fmla="*/ 3002494 h 4745608"/>
              <a:gd name="connsiteX76" fmla="*/ 1412162 w 5055473"/>
              <a:gd name="connsiteY76" fmla="*/ 3235573 h 4745608"/>
              <a:gd name="connsiteX77" fmla="*/ 1381573 w 5055473"/>
              <a:gd name="connsiteY77" fmla="*/ 3680838 h 4745608"/>
              <a:gd name="connsiteX78" fmla="*/ 1340867 w 5055473"/>
              <a:gd name="connsiteY78" fmla="*/ 3980504 h 4745608"/>
              <a:gd name="connsiteX79" fmla="*/ 1197619 w 5055473"/>
              <a:gd name="connsiteY79" fmla="*/ 4738831 h 4745608"/>
              <a:gd name="connsiteX80" fmla="*/ 1220896 w 5055473"/>
              <a:gd name="connsiteY80" fmla="*/ 4338309 h 4745608"/>
              <a:gd name="connsiteX81" fmla="*/ 1242772 w 5055473"/>
              <a:gd name="connsiteY81" fmla="*/ 4080888 h 4745608"/>
              <a:gd name="connsiteX82" fmla="*/ 1198693 w 5055473"/>
              <a:gd name="connsiteY82" fmla="*/ 3909438 h 4745608"/>
              <a:gd name="connsiteX83" fmla="*/ 970093 w 5055473"/>
              <a:gd name="connsiteY83" fmla="*/ 3989448 h 4745608"/>
              <a:gd name="connsiteX84" fmla="*/ 766328 w 5055473"/>
              <a:gd name="connsiteY84" fmla="*/ 4131990 h 4745608"/>
              <a:gd name="connsiteX85" fmla="*/ 555808 w 5055473"/>
              <a:gd name="connsiteY85" fmla="*/ 4355688 h 4745608"/>
              <a:gd name="connsiteX86" fmla="*/ 785900 w 5055473"/>
              <a:gd name="connsiteY86" fmla="*/ 4017771 h 4745608"/>
              <a:gd name="connsiteX87" fmla="*/ 1130113 w 5055473"/>
              <a:gd name="connsiteY87" fmla="*/ 3817500 h 4745608"/>
              <a:gd name="connsiteX88" fmla="*/ 1278703 w 5055473"/>
              <a:gd name="connsiteY88" fmla="*/ 3726558 h 4745608"/>
              <a:gd name="connsiteX89" fmla="*/ 1269661 w 5055473"/>
              <a:gd name="connsiteY89" fmla="*/ 3390117 h 4745608"/>
              <a:gd name="connsiteX90" fmla="*/ 1309620 w 5055473"/>
              <a:gd name="connsiteY90" fmla="*/ 3169963 h 4745608"/>
              <a:gd name="connsiteX91" fmla="*/ 1393003 w 5055473"/>
              <a:gd name="connsiteY91" fmla="*/ 3052188 h 4745608"/>
              <a:gd name="connsiteX92" fmla="*/ 1080693 w 5055473"/>
              <a:gd name="connsiteY92" fmla="*/ 2984604 h 4745608"/>
              <a:gd name="connsiteX93" fmla="*/ 663453 w 5055473"/>
              <a:gd name="connsiteY93" fmla="*/ 3023360 h 4745608"/>
              <a:gd name="connsiteX94" fmla="*/ 235111 w 5055473"/>
              <a:gd name="connsiteY94" fmla="*/ 3217172 h 4745608"/>
              <a:gd name="connsiteX95" fmla="*/ 421453 w 5055473"/>
              <a:gd name="connsiteY95" fmla="*/ 3029328 h 4745608"/>
              <a:gd name="connsiteX96" fmla="*/ 627193 w 5055473"/>
              <a:gd name="connsiteY96" fmla="*/ 2926458 h 4745608"/>
              <a:gd name="connsiteX97" fmla="*/ 854480 w 5055473"/>
              <a:gd name="connsiteY97" fmla="*/ 2889178 h 4745608"/>
              <a:gd name="connsiteX98" fmla="*/ 1149272 w 5055473"/>
              <a:gd name="connsiteY98" fmla="*/ 2889676 h 4745608"/>
              <a:gd name="connsiteX99" fmla="*/ 1531894 w 5055473"/>
              <a:gd name="connsiteY99" fmla="*/ 2917507 h 4745608"/>
              <a:gd name="connsiteX100" fmla="*/ 1860559 w 5055473"/>
              <a:gd name="connsiteY100" fmla="*/ 2766431 h 4745608"/>
              <a:gd name="connsiteX101" fmla="*/ 1701613 w 5055473"/>
              <a:gd name="connsiteY101" fmla="*/ 2263518 h 4745608"/>
              <a:gd name="connsiteX102" fmla="*/ 1690183 w 5055473"/>
              <a:gd name="connsiteY102" fmla="*/ 1966338 h 4745608"/>
              <a:gd name="connsiteX103" fmla="*/ 1381991 w 5055473"/>
              <a:gd name="connsiteY103" fmla="*/ 1841604 h 4745608"/>
              <a:gd name="connsiteX104" fmla="*/ 1095823 w 5055473"/>
              <a:gd name="connsiteY104" fmla="*/ 1714878 h 4745608"/>
              <a:gd name="connsiteX105" fmla="*/ 746507 w 5055473"/>
              <a:gd name="connsiteY105" fmla="*/ 1626415 h 4745608"/>
              <a:gd name="connsiteX106" fmla="*/ 352873 w 5055473"/>
              <a:gd name="connsiteY106" fmla="*/ 1726308 h 4745608"/>
              <a:gd name="connsiteX107" fmla="*/ 113171 w 5055473"/>
              <a:gd name="connsiteY107" fmla="*/ 1763582 h 4745608"/>
              <a:gd name="connsiteX108" fmla="*/ 9973 w 5055473"/>
              <a:gd name="connsiteY108" fmla="*/ 1737738 h 4745608"/>
              <a:gd name="connsiteX109" fmla="*/ 348516 w 5055473"/>
              <a:gd name="connsiteY109" fmla="*/ 1643812 h 4745608"/>
              <a:gd name="connsiteX110" fmla="*/ 653097 w 5055473"/>
              <a:gd name="connsiteY110" fmla="*/ 1543920 h 4745608"/>
              <a:gd name="connsiteX111" fmla="*/ 1072963 w 5055473"/>
              <a:gd name="connsiteY111" fmla="*/ 1612008 h 4745608"/>
              <a:gd name="connsiteX112" fmla="*/ 1244413 w 5055473"/>
              <a:gd name="connsiteY112" fmla="*/ 1657728 h 4745608"/>
              <a:gd name="connsiteX113" fmla="*/ 1205766 w 5055473"/>
              <a:gd name="connsiteY113" fmla="*/ 1451988 h 4745608"/>
              <a:gd name="connsiteX114" fmla="*/ 1046313 w 5055473"/>
              <a:gd name="connsiteY114" fmla="*/ 815409 h 4745608"/>
              <a:gd name="connsiteX115" fmla="*/ 1221553 w 5055473"/>
              <a:gd name="connsiteY115" fmla="*/ 1211958 h 4745608"/>
              <a:gd name="connsiteX0" fmla="*/ 1221553 w 5055473"/>
              <a:gd name="connsiteY0" fmla="*/ 1211958 h 4745608"/>
              <a:gd name="connsiteX1" fmla="*/ 1343911 w 5055473"/>
              <a:gd name="connsiteY1" fmla="*/ 1559828 h 4745608"/>
              <a:gd name="connsiteX2" fmla="*/ 1553023 w 5055473"/>
              <a:gd name="connsiteY2" fmla="*/ 1657728 h 4745608"/>
              <a:gd name="connsiteX3" fmla="*/ 1907353 w 5055473"/>
              <a:gd name="connsiteY3" fmla="*/ 1680588 h 4745608"/>
              <a:gd name="connsiteX4" fmla="*/ 2021653 w 5055473"/>
              <a:gd name="connsiteY4" fmla="*/ 1543428 h 4745608"/>
              <a:gd name="connsiteX5" fmla="*/ 2124523 w 5055473"/>
              <a:gd name="connsiteY5" fmla="*/ 1291968 h 4745608"/>
              <a:gd name="connsiteX6" fmla="*/ 2124523 w 5055473"/>
              <a:gd name="connsiteY6" fmla="*/ 1120518 h 4745608"/>
              <a:gd name="connsiteX7" fmla="*/ 2068029 w 5055473"/>
              <a:gd name="connsiteY7" fmla="*/ 825325 h 4745608"/>
              <a:gd name="connsiteX8" fmla="*/ 2078803 w 5055473"/>
              <a:gd name="connsiteY8" fmla="*/ 777618 h 4745608"/>
              <a:gd name="connsiteX9" fmla="*/ 2170243 w 5055473"/>
              <a:gd name="connsiteY9" fmla="*/ 1086228 h 4745608"/>
              <a:gd name="connsiteX10" fmla="*/ 2215963 w 5055473"/>
              <a:gd name="connsiteY10" fmla="*/ 1269108 h 4745608"/>
              <a:gd name="connsiteX11" fmla="*/ 2284543 w 5055473"/>
              <a:gd name="connsiteY11" fmla="*/ 1303398 h 4745608"/>
              <a:gd name="connsiteX12" fmla="*/ 2330263 w 5055473"/>
              <a:gd name="connsiteY12" fmla="*/ 1166238 h 4745608"/>
              <a:gd name="connsiteX13" fmla="*/ 2467423 w 5055473"/>
              <a:gd name="connsiteY13" fmla="*/ 880488 h 4745608"/>
              <a:gd name="connsiteX14" fmla="*/ 2558863 w 5055473"/>
              <a:gd name="connsiteY14" fmla="*/ 640458 h 4745608"/>
              <a:gd name="connsiteX15" fmla="*/ 2616013 w 5055473"/>
              <a:gd name="connsiteY15" fmla="*/ 537588 h 4745608"/>
              <a:gd name="connsiteX16" fmla="*/ 2558863 w 5055473"/>
              <a:gd name="connsiteY16" fmla="*/ 789048 h 4745608"/>
              <a:gd name="connsiteX17" fmla="*/ 2444563 w 5055473"/>
              <a:gd name="connsiteY17" fmla="*/ 1097658 h 4745608"/>
              <a:gd name="connsiteX18" fmla="*/ 2375983 w 5055473"/>
              <a:gd name="connsiteY18" fmla="*/ 1406268 h 4745608"/>
              <a:gd name="connsiteX19" fmla="*/ 2558863 w 5055473"/>
              <a:gd name="connsiteY19" fmla="*/ 1577718 h 4745608"/>
              <a:gd name="connsiteX20" fmla="*/ 2878903 w 5055473"/>
              <a:gd name="connsiteY20" fmla="*/ 1657728 h 4745608"/>
              <a:gd name="connsiteX21" fmla="*/ 3187513 w 5055473"/>
              <a:gd name="connsiteY21" fmla="*/ 1657728 h 4745608"/>
              <a:gd name="connsiteX22" fmla="*/ 3370393 w 5055473"/>
              <a:gd name="connsiteY22" fmla="*/ 1566288 h 4745608"/>
              <a:gd name="connsiteX23" fmla="*/ 3488066 w 5055473"/>
              <a:gd name="connsiteY23" fmla="*/ 1246753 h 4745608"/>
              <a:gd name="connsiteX24" fmla="*/ 3495138 w 5055473"/>
              <a:gd name="connsiteY24" fmla="*/ 1115548 h 4745608"/>
              <a:gd name="connsiteX25" fmla="*/ 3493650 w 5055473"/>
              <a:gd name="connsiteY25" fmla="*/ 1063976 h 4745608"/>
              <a:gd name="connsiteX26" fmla="*/ 3450403 w 5055473"/>
              <a:gd name="connsiteY26" fmla="*/ 777618 h 4745608"/>
              <a:gd name="connsiteX27" fmla="*/ 3119893 w 5055473"/>
              <a:gd name="connsiteY27" fmla="*/ 321571 h 4745608"/>
              <a:gd name="connsiteX28" fmla="*/ 3497351 w 5055473"/>
              <a:gd name="connsiteY28" fmla="*/ 674883 h 4745608"/>
              <a:gd name="connsiteX29" fmla="*/ 3759013 w 5055473"/>
              <a:gd name="connsiteY29" fmla="*/ 571878 h 4745608"/>
              <a:gd name="connsiteX30" fmla="*/ 3999043 w 5055473"/>
              <a:gd name="connsiteY30" fmla="*/ 91818 h 4745608"/>
              <a:gd name="connsiteX31" fmla="*/ 4033333 w 5055473"/>
              <a:gd name="connsiteY31" fmla="*/ 11808 h 4745608"/>
              <a:gd name="connsiteX32" fmla="*/ 3984569 w 5055473"/>
              <a:gd name="connsiteY32" fmla="*/ 247366 h 4745608"/>
              <a:gd name="connsiteX33" fmla="*/ 3812791 w 5055473"/>
              <a:gd name="connsiteY33" fmla="*/ 647417 h 4745608"/>
              <a:gd name="connsiteX34" fmla="*/ 3592906 w 5055473"/>
              <a:gd name="connsiteY34" fmla="*/ 811408 h 4745608"/>
              <a:gd name="connsiteX35" fmla="*/ 3604425 w 5055473"/>
              <a:gd name="connsiteY35" fmla="*/ 999253 h 4745608"/>
              <a:gd name="connsiteX36" fmla="*/ 3872985 w 5055473"/>
              <a:gd name="connsiteY36" fmla="*/ 881976 h 4745608"/>
              <a:gd name="connsiteX37" fmla="*/ 4200754 w 5055473"/>
              <a:gd name="connsiteY37" fmla="*/ 774136 h 4745608"/>
              <a:gd name="connsiteX38" fmla="*/ 4064251 w 5055473"/>
              <a:gd name="connsiteY38" fmla="*/ 847195 h 4745608"/>
              <a:gd name="connsiteX39" fmla="*/ 3818880 w 5055473"/>
              <a:gd name="connsiteY39" fmla="*/ 991305 h 4745608"/>
              <a:gd name="connsiteX40" fmla="*/ 3658531 w 5055473"/>
              <a:gd name="connsiteY40" fmla="*/ 1093178 h 4745608"/>
              <a:gd name="connsiteX41" fmla="*/ 3622838 w 5055473"/>
              <a:gd name="connsiteY41" fmla="*/ 1221401 h 4745608"/>
              <a:gd name="connsiteX42" fmla="*/ 3577446 w 5055473"/>
              <a:gd name="connsiteY42" fmla="*/ 1500691 h 4745608"/>
              <a:gd name="connsiteX43" fmla="*/ 3461833 w 5055473"/>
              <a:gd name="connsiteY43" fmla="*/ 1726308 h 4745608"/>
              <a:gd name="connsiteX44" fmla="*/ 3278953 w 5055473"/>
              <a:gd name="connsiteY44" fmla="*/ 2034918 h 4745608"/>
              <a:gd name="connsiteX45" fmla="*/ 3288742 w 5055473"/>
              <a:gd name="connsiteY45" fmla="*/ 2273460 h 4745608"/>
              <a:gd name="connsiteX46" fmla="*/ 3434288 w 5055473"/>
              <a:gd name="connsiteY46" fmla="*/ 2417577 h 4745608"/>
              <a:gd name="connsiteX47" fmla="*/ 3781217 w 5055473"/>
              <a:gd name="connsiteY47" fmla="*/ 2618845 h 4745608"/>
              <a:gd name="connsiteX48" fmla="*/ 4079053 w 5055473"/>
              <a:gd name="connsiteY48" fmla="*/ 2777868 h 4745608"/>
              <a:gd name="connsiteX49" fmla="*/ 5011598 w 5055473"/>
              <a:gd name="connsiteY49" fmla="*/ 3189329 h 4745608"/>
              <a:gd name="connsiteX50" fmla="*/ 4818456 w 5055473"/>
              <a:gd name="connsiteY50" fmla="*/ 3291193 h 4745608"/>
              <a:gd name="connsiteX51" fmla="*/ 4070190 w 5055473"/>
              <a:gd name="connsiteY51" fmla="*/ 3021367 h 4745608"/>
              <a:gd name="connsiteX52" fmla="*/ 3460193 w 5055473"/>
              <a:gd name="connsiteY52" fmla="*/ 2852901 h 4745608"/>
              <a:gd name="connsiteX53" fmla="*/ 3217865 w 5055473"/>
              <a:gd name="connsiteY53" fmla="*/ 2829045 h 4745608"/>
              <a:gd name="connsiteX54" fmla="*/ 3025524 w 5055473"/>
              <a:gd name="connsiteY54" fmla="*/ 2858861 h 4745608"/>
              <a:gd name="connsiteX55" fmla="*/ 2832855 w 5055473"/>
              <a:gd name="connsiteY55" fmla="*/ 2930924 h 4745608"/>
              <a:gd name="connsiteX56" fmla="*/ 2820111 w 5055473"/>
              <a:gd name="connsiteY56" fmla="*/ 3026344 h 4745608"/>
              <a:gd name="connsiteX57" fmla="*/ 2959241 w 5055473"/>
              <a:gd name="connsiteY57" fmla="*/ 3167976 h 4745608"/>
              <a:gd name="connsiteX58" fmla="*/ 3176083 w 5055473"/>
              <a:gd name="connsiteY58" fmla="*/ 3269358 h 4745608"/>
              <a:gd name="connsiteX59" fmla="*/ 3388239 w 5055473"/>
              <a:gd name="connsiteY59" fmla="*/ 3442290 h 4745608"/>
              <a:gd name="connsiteX60" fmla="*/ 3212014 w 5055473"/>
              <a:gd name="connsiteY60" fmla="*/ 3336948 h 4745608"/>
              <a:gd name="connsiteX61" fmla="*/ 3004633 w 5055473"/>
              <a:gd name="connsiteY61" fmla="*/ 3276814 h 4745608"/>
              <a:gd name="connsiteX62" fmla="*/ 2771676 w 5055473"/>
              <a:gd name="connsiteY62" fmla="*/ 3166987 h 4745608"/>
              <a:gd name="connsiteX63" fmla="*/ 2638873 w 5055473"/>
              <a:gd name="connsiteY63" fmla="*/ 3097908 h 4745608"/>
              <a:gd name="connsiteX64" fmla="*/ 2570293 w 5055473"/>
              <a:gd name="connsiteY64" fmla="*/ 3109338 h 4745608"/>
              <a:gd name="connsiteX65" fmla="*/ 2525557 w 5055473"/>
              <a:gd name="connsiteY65" fmla="*/ 3326508 h 4745608"/>
              <a:gd name="connsiteX66" fmla="*/ 2584349 w 5055473"/>
              <a:gd name="connsiteY66" fmla="*/ 3577470 h 4745608"/>
              <a:gd name="connsiteX67" fmla="*/ 2663703 w 5055473"/>
              <a:gd name="connsiteY67" fmla="*/ 3996904 h 4745608"/>
              <a:gd name="connsiteX68" fmla="*/ 2633113 w 5055473"/>
              <a:gd name="connsiteY68" fmla="*/ 4192703 h 4745608"/>
              <a:gd name="connsiteX69" fmla="*/ 2539703 w 5055473"/>
              <a:gd name="connsiteY69" fmla="*/ 4455574 h 4745608"/>
              <a:gd name="connsiteX70" fmla="*/ 2595212 w 5055473"/>
              <a:gd name="connsiteY70" fmla="*/ 3945217 h 4745608"/>
              <a:gd name="connsiteX71" fmla="*/ 2481240 w 5055473"/>
              <a:gd name="connsiteY71" fmla="*/ 3566538 h 4745608"/>
              <a:gd name="connsiteX72" fmla="*/ 2307403 w 5055473"/>
              <a:gd name="connsiteY72" fmla="*/ 3166488 h 4745608"/>
              <a:gd name="connsiteX73" fmla="*/ 2261683 w 5055473"/>
              <a:gd name="connsiteY73" fmla="*/ 3063618 h 4745608"/>
              <a:gd name="connsiteX74" fmla="*/ 2078803 w 5055473"/>
              <a:gd name="connsiteY74" fmla="*/ 2949318 h 4745608"/>
              <a:gd name="connsiteX75" fmla="*/ 1824299 w 5055473"/>
              <a:gd name="connsiteY75" fmla="*/ 3002494 h 4745608"/>
              <a:gd name="connsiteX76" fmla="*/ 1412162 w 5055473"/>
              <a:gd name="connsiteY76" fmla="*/ 3235573 h 4745608"/>
              <a:gd name="connsiteX77" fmla="*/ 1381573 w 5055473"/>
              <a:gd name="connsiteY77" fmla="*/ 3680838 h 4745608"/>
              <a:gd name="connsiteX78" fmla="*/ 1340867 w 5055473"/>
              <a:gd name="connsiteY78" fmla="*/ 3980504 h 4745608"/>
              <a:gd name="connsiteX79" fmla="*/ 1197619 w 5055473"/>
              <a:gd name="connsiteY79" fmla="*/ 4738831 h 4745608"/>
              <a:gd name="connsiteX80" fmla="*/ 1220896 w 5055473"/>
              <a:gd name="connsiteY80" fmla="*/ 4338309 h 4745608"/>
              <a:gd name="connsiteX81" fmla="*/ 1242772 w 5055473"/>
              <a:gd name="connsiteY81" fmla="*/ 4080888 h 4745608"/>
              <a:gd name="connsiteX82" fmla="*/ 1198693 w 5055473"/>
              <a:gd name="connsiteY82" fmla="*/ 3909438 h 4745608"/>
              <a:gd name="connsiteX83" fmla="*/ 970093 w 5055473"/>
              <a:gd name="connsiteY83" fmla="*/ 3989448 h 4745608"/>
              <a:gd name="connsiteX84" fmla="*/ 766328 w 5055473"/>
              <a:gd name="connsiteY84" fmla="*/ 4131990 h 4745608"/>
              <a:gd name="connsiteX85" fmla="*/ 555808 w 5055473"/>
              <a:gd name="connsiteY85" fmla="*/ 4355688 h 4745608"/>
              <a:gd name="connsiteX86" fmla="*/ 785900 w 5055473"/>
              <a:gd name="connsiteY86" fmla="*/ 4017771 h 4745608"/>
              <a:gd name="connsiteX87" fmla="*/ 1130113 w 5055473"/>
              <a:gd name="connsiteY87" fmla="*/ 3817500 h 4745608"/>
              <a:gd name="connsiteX88" fmla="*/ 1278703 w 5055473"/>
              <a:gd name="connsiteY88" fmla="*/ 3726558 h 4745608"/>
              <a:gd name="connsiteX89" fmla="*/ 1269661 w 5055473"/>
              <a:gd name="connsiteY89" fmla="*/ 3390117 h 4745608"/>
              <a:gd name="connsiteX90" fmla="*/ 1309620 w 5055473"/>
              <a:gd name="connsiteY90" fmla="*/ 3169963 h 4745608"/>
              <a:gd name="connsiteX91" fmla="*/ 1393003 w 5055473"/>
              <a:gd name="connsiteY91" fmla="*/ 3052188 h 4745608"/>
              <a:gd name="connsiteX92" fmla="*/ 1080693 w 5055473"/>
              <a:gd name="connsiteY92" fmla="*/ 2984604 h 4745608"/>
              <a:gd name="connsiteX93" fmla="*/ 663453 w 5055473"/>
              <a:gd name="connsiteY93" fmla="*/ 3023360 h 4745608"/>
              <a:gd name="connsiteX94" fmla="*/ 235111 w 5055473"/>
              <a:gd name="connsiteY94" fmla="*/ 3217172 h 4745608"/>
              <a:gd name="connsiteX95" fmla="*/ 421453 w 5055473"/>
              <a:gd name="connsiteY95" fmla="*/ 3029328 h 4745608"/>
              <a:gd name="connsiteX96" fmla="*/ 627193 w 5055473"/>
              <a:gd name="connsiteY96" fmla="*/ 2926458 h 4745608"/>
              <a:gd name="connsiteX97" fmla="*/ 854480 w 5055473"/>
              <a:gd name="connsiteY97" fmla="*/ 2889178 h 4745608"/>
              <a:gd name="connsiteX98" fmla="*/ 1149272 w 5055473"/>
              <a:gd name="connsiteY98" fmla="*/ 2889676 h 4745608"/>
              <a:gd name="connsiteX99" fmla="*/ 1531894 w 5055473"/>
              <a:gd name="connsiteY99" fmla="*/ 2917507 h 4745608"/>
              <a:gd name="connsiteX100" fmla="*/ 1860559 w 5055473"/>
              <a:gd name="connsiteY100" fmla="*/ 2766431 h 4745608"/>
              <a:gd name="connsiteX101" fmla="*/ 1701613 w 5055473"/>
              <a:gd name="connsiteY101" fmla="*/ 2263518 h 4745608"/>
              <a:gd name="connsiteX102" fmla="*/ 1690183 w 5055473"/>
              <a:gd name="connsiteY102" fmla="*/ 1966338 h 4745608"/>
              <a:gd name="connsiteX103" fmla="*/ 1381991 w 5055473"/>
              <a:gd name="connsiteY103" fmla="*/ 1841604 h 4745608"/>
              <a:gd name="connsiteX104" fmla="*/ 1095823 w 5055473"/>
              <a:gd name="connsiteY104" fmla="*/ 1714878 h 4745608"/>
              <a:gd name="connsiteX105" fmla="*/ 746507 w 5055473"/>
              <a:gd name="connsiteY105" fmla="*/ 1626415 h 4745608"/>
              <a:gd name="connsiteX106" fmla="*/ 352873 w 5055473"/>
              <a:gd name="connsiteY106" fmla="*/ 1726308 h 4745608"/>
              <a:gd name="connsiteX107" fmla="*/ 113171 w 5055473"/>
              <a:gd name="connsiteY107" fmla="*/ 1763582 h 4745608"/>
              <a:gd name="connsiteX108" fmla="*/ 9973 w 5055473"/>
              <a:gd name="connsiteY108" fmla="*/ 1737738 h 4745608"/>
              <a:gd name="connsiteX109" fmla="*/ 348516 w 5055473"/>
              <a:gd name="connsiteY109" fmla="*/ 1643812 h 4745608"/>
              <a:gd name="connsiteX110" fmla="*/ 653097 w 5055473"/>
              <a:gd name="connsiteY110" fmla="*/ 1543920 h 4745608"/>
              <a:gd name="connsiteX111" fmla="*/ 1072963 w 5055473"/>
              <a:gd name="connsiteY111" fmla="*/ 1612008 h 4745608"/>
              <a:gd name="connsiteX112" fmla="*/ 1244413 w 5055473"/>
              <a:gd name="connsiteY112" fmla="*/ 1657728 h 4745608"/>
              <a:gd name="connsiteX113" fmla="*/ 1205766 w 5055473"/>
              <a:gd name="connsiteY113" fmla="*/ 1451988 h 4745608"/>
              <a:gd name="connsiteX114" fmla="*/ 1046313 w 5055473"/>
              <a:gd name="connsiteY114" fmla="*/ 815409 h 4745608"/>
              <a:gd name="connsiteX115" fmla="*/ 1221553 w 5055473"/>
              <a:gd name="connsiteY115" fmla="*/ 1211958 h 4745608"/>
              <a:gd name="connsiteX0" fmla="*/ 1221553 w 5041218"/>
              <a:gd name="connsiteY0" fmla="*/ 1211958 h 4745608"/>
              <a:gd name="connsiteX1" fmla="*/ 1343911 w 5041218"/>
              <a:gd name="connsiteY1" fmla="*/ 1559828 h 4745608"/>
              <a:gd name="connsiteX2" fmla="*/ 1553023 w 5041218"/>
              <a:gd name="connsiteY2" fmla="*/ 1657728 h 4745608"/>
              <a:gd name="connsiteX3" fmla="*/ 1907353 w 5041218"/>
              <a:gd name="connsiteY3" fmla="*/ 1680588 h 4745608"/>
              <a:gd name="connsiteX4" fmla="*/ 2021653 w 5041218"/>
              <a:gd name="connsiteY4" fmla="*/ 1543428 h 4745608"/>
              <a:gd name="connsiteX5" fmla="*/ 2124523 w 5041218"/>
              <a:gd name="connsiteY5" fmla="*/ 1291968 h 4745608"/>
              <a:gd name="connsiteX6" fmla="*/ 2124523 w 5041218"/>
              <a:gd name="connsiteY6" fmla="*/ 1120518 h 4745608"/>
              <a:gd name="connsiteX7" fmla="*/ 2068029 w 5041218"/>
              <a:gd name="connsiteY7" fmla="*/ 825325 h 4745608"/>
              <a:gd name="connsiteX8" fmla="*/ 2078803 w 5041218"/>
              <a:gd name="connsiteY8" fmla="*/ 777618 h 4745608"/>
              <a:gd name="connsiteX9" fmla="*/ 2170243 w 5041218"/>
              <a:gd name="connsiteY9" fmla="*/ 1086228 h 4745608"/>
              <a:gd name="connsiteX10" fmla="*/ 2215963 w 5041218"/>
              <a:gd name="connsiteY10" fmla="*/ 1269108 h 4745608"/>
              <a:gd name="connsiteX11" fmla="*/ 2284543 w 5041218"/>
              <a:gd name="connsiteY11" fmla="*/ 1303398 h 4745608"/>
              <a:gd name="connsiteX12" fmla="*/ 2330263 w 5041218"/>
              <a:gd name="connsiteY12" fmla="*/ 1166238 h 4745608"/>
              <a:gd name="connsiteX13" fmla="*/ 2467423 w 5041218"/>
              <a:gd name="connsiteY13" fmla="*/ 880488 h 4745608"/>
              <a:gd name="connsiteX14" fmla="*/ 2558863 w 5041218"/>
              <a:gd name="connsiteY14" fmla="*/ 640458 h 4745608"/>
              <a:gd name="connsiteX15" fmla="*/ 2616013 w 5041218"/>
              <a:gd name="connsiteY15" fmla="*/ 537588 h 4745608"/>
              <a:gd name="connsiteX16" fmla="*/ 2558863 w 5041218"/>
              <a:gd name="connsiteY16" fmla="*/ 789048 h 4745608"/>
              <a:gd name="connsiteX17" fmla="*/ 2444563 w 5041218"/>
              <a:gd name="connsiteY17" fmla="*/ 1097658 h 4745608"/>
              <a:gd name="connsiteX18" fmla="*/ 2375983 w 5041218"/>
              <a:gd name="connsiteY18" fmla="*/ 1406268 h 4745608"/>
              <a:gd name="connsiteX19" fmla="*/ 2558863 w 5041218"/>
              <a:gd name="connsiteY19" fmla="*/ 1577718 h 4745608"/>
              <a:gd name="connsiteX20" fmla="*/ 2878903 w 5041218"/>
              <a:gd name="connsiteY20" fmla="*/ 1657728 h 4745608"/>
              <a:gd name="connsiteX21" fmla="*/ 3187513 w 5041218"/>
              <a:gd name="connsiteY21" fmla="*/ 1657728 h 4745608"/>
              <a:gd name="connsiteX22" fmla="*/ 3370393 w 5041218"/>
              <a:gd name="connsiteY22" fmla="*/ 1566288 h 4745608"/>
              <a:gd name="connsiteX23" fmla="*/ 3488066 w 5041218"/>
              <a:gd name="connsiteY23" fmla="*/ 1246753 h 4745608"/>
              <a:gd name="connsiteX24" fmla="*/ 3495138 w 5041218"/>
              <a:gd name="connsiteY24" fmla="*/ 1115548 h 4745608"/>
              <a:gd name="connsiteX25" fmla="*/ 3493650 w 5041218"/>
              <a:gd name="connsiteY25" fmla="*/ 1063976 h 4745608"/>
              <a:gd name="connsiteX26" fmla="*/ 3450403 w 5041218"/>
              <a:gd name="connsiteY26" fmla="*/ 777618 h 4745608"/>
              <a:gd name="connsiteX27" fmla="*/ 3119893 w 5041218"/>
              <a:gd name="connsiteY27" fmla="*/ 321571 h 4745608"/>
              <a:gd name="connsiteX28" fmla="*/ 3497351 w 5041218"/>
              <a:gd name="connsiteY28" fmla="*/ 674883 h 4745608"/>
              <a:gd name="connsiteX29" fmla="*/ 3759013 w 5041218"/>
              <a:gd name="connsiteY29" fmla="*/ 571878 h 4745608"/>
              <a:gd name="connsiteX30" fmla="*/ 3999043 w 5041218"/>
              <a:gd name="connsiteY30" fmla="*/ 91818 h 4745608"/>
              <a:gd name="connsiteX31" fmla="*/ 4033333 w 5041218"/>
              <a:gd name="connsiteY31" fmla="*/ 11808 h 4745608"/>
              <a:gd name="connsiteX32" fmla="*/ 3984569 w 5041218"/>
              <a:gd name="connsiteY32" fmla="*/ 247366 h 4745608"/>
              <a:gd name="connsiteX33" fmla="*/ 3812791 w 5041218"/>
              <a:gd name="connsiteY33" fmla="*/ 647417 h 4745608"/>
              <a:gd name="connsiteX34" fmla="*/ 3592906 w 5041218"/>
              <a:gd name="connsiteY34" fmla="*/ 811408 h 4745608"/>
              <a:gd name="connsiteX35" fmla="*/ 3604425 w 5041218"/>
              <a:gd name="connsiteY35" fmla="*/ 999253 h 4745608"/>
              <a:gd name="connsiteX36" fmla="*/ 3872985 w 5041218"/>
              <a:gd name="connsiteY36" fmla="*/ 881976 h 4745608"/>
              <a:gd name="connsiteX37" fmla="*/ 4200754 w 5041218"/>
              <a:gd name="connsiteY37" fmla="*/ 774136 h 4745608"/>
              <a:gd name="connsiteX38" fmla="*/ 4064251 w 5041218"/>
              <a:gd name="connsiteY38" fmla="*/ 847195 h 4745608"/>
              <a:gd name="connsiteX39" fmla="*/ 3818880 w 5041218"/>
              <a:gd name="connsiteY39" fmla="*/ 991305 h 4745608"/>
              <a:gd name="connsiteX40" fmla="*/ 3658531 w 5041218"/>
              <a:gd name="connsiteY40" fmla="*/ 1093178 h 4745608"/>
              <a:gd name="connsiteX41" fmla="*/ 3622838 w 5041218"/>
              <a:gd name="connsiteY41" fmla="*/ 1221401 h 4745608"/>
              <a:gd name="connsiteX42" fmla="*/ 3577446 w 5041218"/>
              <a:gd name="connsiteY42" fmla="*/ 1500691 h 4745608"/>
              <a:gd name="connsiteX43" fmla="*/ 3461833 w 5041218"/>
              <a:gd name="connsiteY43" fmla="*/ 1726308 h 4745608"/>
              <a:gd name="connsiteX44" fmla="*/ 3278953 w 5041218"/>
              <a:gd name="connsiteY44" fmla="*/ 2034918 h 4745608"/>
              <a:gd name="connsiteX45" fmla="*/ 3288742 w 5041218"/>
              <a:gd name="connsiteY45" fmla="*/ 2273460 h 4745608"/>
              <a:gd name="connsiteX46" fmla="*/ 3434288 w 5041218"/>
              <a:gd name="connsiteY46" fmla="*/ 2417577 h 4745608"/>
              <a:gd name="connsiteX47" fmla="*/ 3781217 w 5041218"/>
              <a:gd name="connsiteY47" fmla="*/ 2618845 h 4745608"/>
              <a:gd name="connsiteX48" fmla="*/ 4079053 w 5041218"/>
              <a:gd name="connsiteY48" fmla="*/ 2777868 h 4745608"/>
              <a:gd name="connsiteX49" fmla="*/ 5011598 w 5041218"/>
              <a:gd name="connsiteY49" fmla="*/ 3189329 h 4745608"/>
              <a:gd name="connsiteX50" fmla="*/ 4818456 w 5041218"/>
              <a:gd name="connsiteY50" fmla="*/ 3291193 h 4745608"/>
              <a:gd name="connsiteX51" fmla="*/ 4070190 w 5041218"/>
              <a:gd name="connsiteY51" fmla="*/ 3021367 h 4745608"/>
              <a:gd name="connsiteX52" fmla="*/ 3460193 w 5041218"/>
              <a:gd name="connsiteY52" fmla="*/ 2852901 h 4745608"/>
              <a:gd name="connsiteX53" fmla="*/ 3217865 w 5041218"/>
              <a:gd name="connsiteY53" fmla="*/ 2829045 h 4745608"/>
              <a:gd name="connsiteX54" fmla="*/ 3025524 w 5041218"/>
              <a:gd name="connsiteY54" fmla="*/ 2858861 h 4745608"/>
              <a:gd name="connsiteX55" fmla="*/ 2832855 w 5041218"/>
              <a:gd name="connsiteY55" fmla="*/ 2930924 h 4745608"/>
              <a:gd name="connsiteX56" fmla="*/ 2820111 w 5041218"/>
              <a:gd name="connsiteY56" fmla="*/ 3026344 h 4745608"/>
              <a:gd name="connsiteX57" fmla="*/ 2959241 w 5041218"/>
              <a:gd name="connsiteY57" fmla="*/ 3167976 h 4745608"/>
              <a:gd name="connsiteX58" fmla="*/ 3176083 w 5041218"/>
              <a:gd name="connsiteY58" fmla="*/ 3269358 h 4745608"/>
              <a:gd name="connsiteX59" fmla="*/ 3388239 w 5041218"/>
              <a:gd name="connsiteY59" fmla="*/ 3442290 h 4745608"/>
              <a:gd name="connsiteX60" fmla="*/ 3212014 w 5041218"/>
              <a:gd name="connsiteY60" fmla="*/ 3336948 h 4745608"/>
              <a:gd name="connsiteX61" fmla="*/ 3004633 w 5041218"/>
              <a:gd name="connsiteY61" fmla="*/ 3276814 h 4745608"/>
              <a:gd name="connsiteX62" fmla="*/ 2771676 w 5041218"/>
              <a:gd name="connsiteY62" fmla="*/ 3166987 h 4745608"/>
              <a:gd name="connsiteX63" fmla="*/ 2638873 w 5041218"/>
              <a:gd name="connsiteY63" fmla="*/ 3097908 h 4745608"/>
              <a:gd name="connsiteX64" fmla="*/ 2570293 w 5041218"/>
              <a:gd name="connsiteY64" fmla="*/ 3109338 h 4745608"/>
              <a:gd name="connsiteX65" fmla="*/ 2525557 w 5041218"/>
              <a:gd name="connsiteY65" fmla="*/ 3326508 h 4745608"/>
              <a:gd name="connsiteX66" fmla="*/ 2584349 w 5041218"/>
              <a:gd name="connsiteY66" fmla="*/ 3577470 h 4745608"/>
              <a:gd name="connsiteX67" fmla="*/ 2663703 w 5041218"/>
              <a:gd name="connsiteY67" fmla="*/ 3996904 h 4745608"/>
              <a:gd name="connsiteX68" fmla="*/ 2633113 w 5041218"/>
              <a:gd name="connsiteY68" fmla="*/ 4192703 h 4745608"/>
              <a:gd name="connsiteX69" fmla="*/ 2539703 w 5041218"/>
              <a:gd name="connsiteY69" fmla="*/ 4455574 h 4745608"/>
              <a:gd name="connsiteX70" fmla="*/ 2595212 w 5041218"/>
              <a:gd name="connsiteY70" fmla="*/ 3945217 h 4745608"/>
              <a:gd name="connsiteX71" fmla="*/ 2481240 w 5041218"/>
              <a:gd name="connsiteY71" fmla="*/ 3566538 h 4745608"/>
              <a:gd name="connsiteX72" fmla="*/ 2307403 w 5041218"/>
              <a:gd name="connsiteY72" fmla="*/ 3166488 h 4745608"/>
              <a:gd name="connsiteX73" fmla="*/ 2261683 w 5041218"/>
              <a:gd name="connsiteY73" fmla="*/ 3063618 h 4745608"/>
              <a:gd name="connsiteX74" fmla="*/ 2078803 w 5041218"/>
              <a:gd name="connsiteY74" fmla="*/ 2949318 h 4745608"/>
              <a:gd name="connsiteX75" fmla="*/ 1824299 w 5041218"/>
              <a:gd name="connsiteY75" fmla="*/ 3002494 h 4745608"/>
              <a:gd name="connsiteX76" fmla="*/ 1412162 w 5041218"/>
              <a:gd name="connsiteY76" fmla="*/ 3235573 h 4745608"/>
              <a:gd name="connsiteX77" fmla="*/ 1381573 w 5041218"/>
              <a:gd name="connsiteY77" fmla="*/ 3680838 h 4745608"/>
              <a:gd name="connsiteX78" fmla="*/ 1340867 w 5041218"/>
              <a:gd name="connsiteY78" fmla="*/ 3980504 h 4745608"/>
              <a:gd name="connsiteX79" fmla="*/ 1197619 w 5041218"/>
              <a:gd name="connsiteY79" fmla="*/ 4738831 h 4745608"/>
              <a:gd name="connsiteX80" fmla="*/ 1220896 w 5041218"/>
              <a:gd name="connsiteY80" fmla="*/ 4338309 h 4745608"/>
              <a:gd name="connsiteX81" fmla="*/ 1242772 w 5041218"/>
              <a:gd name="connsiteY81" fmla="*/ 4080888 h 4745608"/>
              <a:gd name="connsiteX82" fmla="*/ 1198693 w 5041218"/>
              <a:gd name="connsiteY82" fmla="*/ 3909438 h 4745608"/>
              <a:gd name="connsiteX83" fmla="*/ 970093 w 5041218"/>
              <a:gd name="connsiteY83" fmla="*/ 3989448 h 4745608"/>
              <a:gd name="connsiteX84" fmla="*/ 766328 w 5041218"/>
              <a:gd name="connsiteY84" fmla="*/ 4131990 h 4745608"/>
              <a:gd name="connsiteX85" fmla="*/ 555808 w 5041218"/>
              <a:gd name="connsiteY85" fmla="*/ 4355688 h 4745608"/>
              <a:gd name="connsiteX86" fmla="*/ 785900 w 5041218"/>
              <a:gd name="connsiteY86" fmla="*/ 4017771 h 4745608"/>
              <a:gd name="connsiteX87" fmla="*/ 1130113 w 5041218"/>
              <a:gd name="connsiteY87" fmla="*/ 3817500 h 4745608"/>
              <a:gd name="connsiteX88" fmla="*/ 1278703 w 5041218"/>
              <a:gd name="connsiteY88" fmla="*/ 3726558 h 4745608"/>
              <a:gd name="connsiteX89" fmla="*/ 1269661 w 5041218"/>
              <a:gd name="connsiteY89" fmla="*/ 3390117 h 4745608"/>
              <a:gd name="connsiteX90" fmla="*/ 1309620 w 5041218"/>
              <a:gd name="connsiteY90" fmla="*/ 3169963 h 4745608"/>
              <a:gd name="connsiteX91" fmla="*/ 1393003 w 5041218"/>
              <a:gd name="connsiteY91" fmla="*/ 3052188 h 4745608"/>
              <a:gd name="connsiteX92" fmla="*/ 1080693 w 5041218"/>
              <a:gd name="connsiteY92" fmla="*/ 2984604 h 4745608"/>
              <a:gd name="connsiteX93" fmla="*/ 663453 w 5041218"/>
              <a:gd name="connsiteY93" fmla="*/ 3023360 h 4745608"/>
              <a:gd name="connsiteX94" fmla="*/ 235111 w 5041218"/>
              <a:gd name="connsiteY94" fmla="*/ 3217172 h 4745608"/>
              <a:gd name="connsiteX95" fmla="*/ 421453 w 5041218"/>
              <a:gd name="connsiteY95" fmla="*/ 3029328 h 4745608"/>
              <a:gd name="connsiteX96" fmla="*/ 627193 w 5041218"/>
              <a:gd name="connsiteY96" fmla="*/ 2926458 h 4745608"/>
              <a:gd name="connsiteX97" fmla="*/ 854480 w 5041218"/>
              <a:gd name="connsiteY97" fmla="*/ 2889178 h 4745608"/>
              <a:gd name="connsiteX98" fmla="*/ 1149272 w 5041218"/>
              <a:gd name="connsiteY98" fmla="*/ 2889676 h 4745608"/>
              <a:gd name="connsiteX99" fmla="*/ 1531894 w 5041218"/>
              <a:gd name="connsiteY99" fmla="*/ 2917507 h 4745608"/>
              <a:gd name="connsiteX100" fmla="*/ 1860559 w 5041218"/>
              <a:gd name="connsiteY100" fmla="*/ 2766431 h 4745608"/>
              <a:gd name="connsiteX101" fmla="*/ 1701613 w 5041218"/>
              <a:gd name="connsiteY101" fmla="*/ 2263518 h 4745608"/>
              <a:gd name="connsiteX102" fmla="*/ 1690183 w 5041218"/>
              <a:gd name="connsiteY102" fmla="*/ 1966338 h 4745608"/>
              <a:gd name="connsiteX103" fmla="*/ 1381991 w 5041218"/>
              <a:gd name="connsiteY103" fmla="*/ 1841604 h 4745608"/>
              <a:gd name="connsiteX104" fmla="*/ 1095823 w 5041218"/>
              <a:gd name="connsiteY104" fmla="*/ 1714878 h 4745608"/>
              <a:gd name="connsiteX105" fmla="*/ 746507 w 5041218"/>
              <a:gd name="connsiteY105" fmla="*/ 1626415 h 4745608"/>
              <a:gd name="connsiteX106" fmla="*/ 352873 w 5041218"/>
              <a:gd name="connsiteY106" fmla="*/ 1726308 h 4745608"/>
              <a:gd name="connsiteX107" fmla="*/ 113171 w 5041218"/>
              <a:gd name="connsiteY107" fmla="*/ 1763582 h 4745608"/>
              <a:gd name="connsiteX108" fmla="*/ 9973 w 5041218"/>
              <a:gd name="connsiteY108" fmla="*/ 1737738 h 4745608"/>
              <a:gd name="connsiteX109" fmla="*/ 348516 w 5041218"/>
              <a:gd name="connsiteY109" fmla="*/ 1643812 h 4745608"/>
              <a:gd name="connsiteX110" fmla="*/ 653097 w 5041218"/>
              <a:gd name="connsiteY110" fmla="*/ 1543920 h 4745608"/>
              <a:gd name="connsiteX111" fmla="*/ 1072963 w 5041218"/>
              <a:gd name="connsiteY111" fmla="*/ 1612008 h 4745608"/>
              <a:gd name="connsiteX112" fmla="*/ 1244413 w 5041218"/>
              <a:gd name="connsiteY112" fmla="*/ 1657728 h 4745608"/>
              <a:gd name="connsiteX113" fmla="*/ 1205766 w 5041218"/>
              <a:gd name="connsiteY113" fmla="*/ 1451988 h 4745608"/>
              <a:gd name="connsiteX114" fmla="*/ 1046313 w 5041218"/>
              <a:gd name="connsiteY114" fmla="*/ 815409 h 4745608"/>
              <a:gd name="connsiteX115" fmla="*/ 1221553 w 5041218"/>
              <a:gd name="connsiteY115" fmla="*/ 1211958 h 4745608"/>
              <a:gd name="connsiteX0" fmla="*/ 1221553 w 5067201"/>
              <a:gd name="connsiteY0" fmla="*/ 1211958 h 4745608"/>
              <a:gd name="connsiteX1" fmla="*/ 1343911 w 5067201"/>
              <a:gd name="connsiteY1" fmla="*/ 1559828 h 4745608"/>
              <a:gd name="connsiteX2" fmla="*/ 1553023 w 5067201"/>
              <a:gd name="connsiteY2" fmla="*/ 1657728 h 4745608"/>
              <a:gd name="connsiteX3" fmla="*/ 1907353 w 5067201"/>
              <a:gd name="connsiteY3" fmla="*/ 1680588 h 4745608"/>
              <a:gd name="connsiteX4" fmla="*/ 2021653 w 5067201"/>
              <a:gd name="connsiteY4" fmla="*/ 1543428 h 4745608"/>
              <a:gd name="connsiteX5" fmla="*/ 2124523 w 5067201"/>
              <a:gd name="connsiteY5" fmla="*/ 1291968 h 4745608"/>
              <a:gd name="connsiteX6" fmla="*/ 2124523 w 5067201"/>
              <a:gd name="connsiteY6" fmla="*/ 1120518 h 4745608"/>
              <a:gd name="connsiteX7" fmla="*/ 2068029 w 5067201"/>
              <a:gd name="connsiteY7" fmla="*/ 825325 h 4745608"/>
              <a:gd name="connsiteX8" fmla="*/ 2078803 w 5067201"/>
              <a:gd name="connsiteY8" fmla="*/ 777618 h 4745608"/>
              <a:gd name="connsiteX9" fmla="*/ 2170243 w 5067201"/>
              <a:gd name="connsiteY9" fmla="*/ 1086228 h 4745608"/>
              <a:gd name="connsiteX10" fmla="*/ 2215963 w 5067201"/>
              <a:gd name="connsiteY10" fmla="*/ 1269108 h 4745608"/>
              <a:gd name="connsiteX11" fmla="*/ 2284543 w 5067201"/>
              <a:gd name="connsiteY11" fmla="*/ 1303398 h 4745608"/>
              <a:gd name="connsiteX12" fmla="*/ 2330263 w 5067201"/>
              <a:gd name="connsiteY12" fmla="*/ 1166238 h 4745608"/>
              <a:gd name="connsiteX13" fmla="*/ 2467423 w 5067201"/>
              <a:gd name="connsiteY13" fmla="*/ 880488 h 4745608"/>
              <a:gd name="connsiteX14" fmla="*/ 2558863 w 5067201"/>
              <a:gd name="connsiteY14" fmla="*/ 640458 h 4745608"/>
              <a:gd name="connsiteX15" fmla="*/ 2616013 w 5067201"/>
              <a:gd name="connsiteY15" fmla="*/ 537588 h 4745608"/>
              <a:gd name="connsiteX16" fmla="*/ 2558863 w 5067201"/>
              <a:gd name="connsiteY16" fmla="*/ 789048 h 4745608"/>
              <a:gd name="connsiteX17" fmla="*/ 2444563 w 5067201"/>
              <a:gd name="connsiteY17" fmla="*/ 1097658 h 4745608"/>
              <a:gd name="connsiteX18" fmla="*/ 2375983 w 5067201"/>
              <a:gd name="connsiteY18" fmla="*/ 1406268 h 4745608"/>
              <a:gd name="connsiteX19" fmla="*/ 2558863 w 5067201"/>
              <a:gd name="connsiteY19" fmla="*/ 1577718 h 4745608"/>
              <a:gd name="connsiteX20" fmla="*/ 2878903 w 5067201"/>
              <a:gd name="connsiteY20" fmla="*/ 1657728 h 4745608"/>
              <a:gd name="connsiteX21" fmla="*/ 3187513 w 5067201"/>
              <a:gd name="connsiteY21" fmla="*/ 1657728 h 4745608"/>
              <a:gd name="connsiteX22" fmla="*/ 3370393 w 5067201"/>
              <a:gd name="connsiteY22" fmla="*/ 1566288 h 4745608"/>
              <a:gd name="connsiteX23" fmla="*/ 3488066 w 5067201"/>
              <a:gd name="connsiteY23" fmla="*/ 1246753 h 4745608"/>
              <a:gd name="connsiteX24" fmla="*/ 3495138 w 5067201"/>
              <a:gd name="connsiteY24" fmla="*/ 1115548 h 4745608"/>
              <a:gd name="connsiteX25" fmla="*/ 3493650 w 5067201"/>
              <a:gd name="connsiteY25" fmla="*/ 1063976 h 4745608"/>
              <a:gd name="connsiteX26" fmla="*/ 3450403 w 5067201"/>
              <a:gd name="connsiteY26" fmla="*/ 777618 h 4745608"/>
              <a:gd name="connsiteX27" fmla="*/ 3119893 w 5067201"/>
              <a:gd name="connsiteY27" fmla="*/ 321571 h 4745608"/>
              <a:gd name="connsiteX28" fmla="*/ 3497351 w 5067201"/>
              <a:gd name="connsiteY28" fmla="*/ 674883 h 4745608"/>
              <a:gd name="connsiteX29" fmla="*/ 3759013 w 5067201"/>
              <a:gd name="connsiteY29" fmla="*/ 571878 h 4745608"/>
              <a:gd name="connsiteX30" fmla="*/ 3999043 w 5067201"/>
              <a:gd name="connsiteY30" fmla="*/ 91818 h 4745608"/>
              <a:gd name="connsiteX31" fmla="*/ 4033333 w 5067201"/>
              <a:gd name="connsiteY31" fmla="*/ 11808 h 4745608"/>
              <a:gd name="connsiteX32" fmla="*/ 3984569 w 5067201"/>
              <a:gd name="connsiteY32" fmla="*/ 247366 h 4745608"/>
              <a:gd name="connsiteX33" fmla="*/ 3812791 w 5067201"/>
              <a:gd name="connsiteY33" fmla="*/ 647417 h 4745608"/>
              <a:gd name="connsiteX34" fmla="*/ 3592906 w 5067201"/>
              <a:gd name="connsiteY34" fmla="*/ 811408 h 4745608"/>
              <a:gd name="connsiteX35" fmla="*/ 3604425 w 5067201"/>
              <a:gd name="connsiteY35" fmla="*/ 999253 h 4745608"/>
              <a:gd name="connsiteX36" fmla="*/ 3872985 w 5067201"/>
              <a:gd name="connsiteY36" fmla="*/ 881976 h 4745608"/>
              <a:gd name="connsiteX37" fmla="*/ 4200754 w 5067201"/>
              <a:gd name="connsiteY37" fmla="*/ 774136 h 4745608"/>
              <a:gd name="connsiteX38" fmla="*/ 4064251 w 5067201"/>
              <a:gd name="connsiteY38" fmla="*/ 847195 h 4745608"/>
              <a:gd name="connsiteX39" fmla="*/ 3818880 w 5067201"/>
              <a:gd name="connsiteY39" fmla="*/ 991305 h 4745608"/>
              <a:gd name="connsiteX40" fmla="*/ 3658531 w 5067201"/>
              <a:gd name="connsiteY40" fmla="*/ 1093178 h 4745608"/>
              <a:gd name="connsiteX41" fmla="*/ 3622838 w 5067201"/>
              <a:gd name="connsiteY41" fmla="*/ 1221401 h 4745608"/>
              <a:gd name="connsiteX42" fmla="*/ 3577446 w 5067201"/>
              <a:gd name="connsiteY42" fmla="*/ 1500691 h 4745608"/>
              <a:gd name="connsiteX43" fmla="*/ 3461833 w 5067201"/>
              <a:gd name="connsiteY43" fmla="*/ 1726308 h 4745608"/>
              <a:gd name="connsiteX44" fmla="*/ 3278953 w 5067201"/>
              <a:gd name="connsiteY44" fmla="*/ 2034918 h 4745608"/>
              <a:gd name="connsiteX45" fmla="*/ 3288742 w 5067201"/>
              <a:gd name="connsiteY45" fmla="*/ 2273460 h 4745608"/>
              <a:gd name="connsiteX46" fmla="*/ 3434288 w 5067201"/>
              <a:gd name="connsiteY46" fmla="*/ 2417577 h 4745608"/>
              <a:gd name="connsiteX47" fmla="*/ 3781217 w 5067201"/>
              <a:gd name="connsiteY47" fmla="*/ 2618845 h 4745608"/>
              <a:gd name="connsiteX48" fmla="*/ 4079053 w 5067201"/>
              <a:gd name="connsiteY48" fmla="*/ 2777868 h 4745608"/>
              <a:gd name="connsiteX49" fmla="*/ 5011598 w 5067201"/>
              <a:gd name="connsiteY49" fmla="*/ 3189329 h 4745608"/>
              <a:gd name="connsiteX50" fmla="*/ 4955377 w 5067201"/>
              <a:gd name="connsiteY50" fmla="*/ 3340389 h 4745608"/>
              <a:gd name="connsiteX51" fmla="*/ 4070190 w 5067201"/>
              <a:gd name="connsiteY51" fmla="*/ 3021367 h 4745608"/>
              <a:gd name="connsiteX52" fmla="*/ 3460193 w 5067201"/>
              <a:gd name="connsiteY52" fmla="*/ 2852901 h 4745608"/>
              <a:gd name="connsiteX53" fmla="*/ 3217865 w 5067201"/>
              <a:gd name="connsiteY53" fmla="*/ 2829045 h 4745608"/>
              <a:gd name="connsiteX54" fmla="*/ 3025524 w 5067201"/>
              <a:gd name="connsiteY54" fmla="*/ 2858861 h 4745608"/>
              <a:gd name="connsiteX55" fmla="*/ 2832855 w 5067201"/>
              <a:gd name="connsiteY55" fmla="*/ 2930924 h 4745608"/>
              <a:gd name="connsiteX56" fmla="*/ 2820111 w 5067201"/>
              <a:gd name="connsiteY56" fmla="*/ 3026344 h 4745608"/>
              <a:gd name="connsiteX57" fmla="*/ 2959241 w 5067201"/>
              <a:gd name="connsiteY57" fmla="*/ 3167976 h 4745608"/>
              <a:gd name="connsiteX58" fmla="*/ 3176083 w 5067201"/>
              <a:gd name="connsiteY58" fmla="*/ 3269358 h 4745608"/>
              <a:gd name="connsiteX59" fmla="*/ 3388239 w 5067201"/>
              <a:gd name="connsiteY59" fmla="*/ 3442290 h 4745608"/>
              <a:gd name="connsiteX60" fmla="*/ 3212014 w 5067201"/>
              <a:gd name="connsiteY60" fmla="*/ 3336948 h 4745608"/>
              <a:gd name="connsiteX61" fmla="*/ 3004633 w 5067201"/>
              <a:gd name="connsiteY61" fmla="*/ 3276814 h 4745608"/>
              <a:gd name="connsiteX62" fmla="*/ 2771676 w 5067201"/>
              <a:gd name="connsiteY62" fmla="*/ 3166987 h 4745608"/>
              <a:gd name="connsiteX63" fmla="*/ 2638873 w 5067201"/>
              <a:gd name="connsiteY63" fmla="*/ 3097908 h 4745608"/>
              <a:gd name="connsiteX64" fmla="*/ 2570293 w 5067201"/>
              <a:gd name="connsiteY64" fmla="*/ 3109338 h 4745608"/>
              <a:gd name="connsiteX65" fmla="*/ 2525557 w 5067201"/>
              <a:gd name="connsiteY65" fmla="*/ 3326508 h 4745608"/>
              <a:gd name="connsiteX66" fmla="*/ 2584349 w 5067201"/>
              <a:gd name="connsiteY66" fmla="*/ 3577470 h 4745608"/>
              <a:gd name="connsiteX67" fmla="*/ 2663703 w 5067201"/>
              <a:gd name="connsiteY67" fmla="*/ 3996904 h 4745608"/>
              <a:gd name="connsiteX68" fmla="*/ 2633113 w 5067201"/>
              <a:gd name="connsiteY68" fmla="*/ 4192703 h 4745608"/>
              <a:gd name="connsiteX69" fmla="*/ 2539703 w 5067201"/>
              <a:gd name="connsiteY69" fmla="*/ 4455574 h 4745608"/>
              <a:gd name="connsiteX70" fmla="*/ 2595212 w 5067201"/>
              <a:gd name="connsiteY70" fmla="*/ 3945217 h 4745608"/>
              <a:gd name="connsiteX71" fmla="*/ 2481240 w 5067201"/>
              <a:gd name="connsiteY71" fmla="*/ 3566538 h 4745608"/>
              <a:gd name="connsiteX72" fmla="*/ 2307403 w 5067201"/>
              <a:gd name="connsiteY72" fmla="*/ 3166488 h 4745608"/>
              <a:gd name="connsiteX73" fmla="*/ 2261683 w 5067201"/>
              <a:gd name="connsiteY73" fmla="*/ 3063618 h 4745608"/>
              <a:gd name="connsiteX74" fmla="*/ 2078803 w 5067201"/>
              <a:gd name="connsiteY74" fmla="*/ 2949318 h 4745608"/>
              <a:gd name="connsiteX75" fmla="*/ 1824299 w 5067201"/>
              <a:gd name="connsiteY75" fmla="*/ 3002494 h 4745608"/>
              <a:gd name="connsiteX76" fmla="*/ 1412162 w 5067201"/>
              <a:gd name="connsiteY76" fmla="*/ 3235573 h 4745608"/>
              <a:gd name="connsiteX77" fmla="*/ 1381573 w 5067201"/>
              <a:gd name="connsiteY77" fmla="*/ 3680838 h 4745608"/>
              <a:gd name="connsiteX78" fmla="*/ 1340867 w 5067201"/>
              <a:gd name="connsiteY78" fmla="*/ 3980504 h 4745608"/>
              <a:gd name="connsiteX79" fmla="*/ 1197619 w 5067201"/>
              <a:gd name="connsiteY79" fmla="*/ 4738831 h 4745608"/>
              <a:gd name="connsiteX80" fmla="*/ 1220896 w 5067201"/>
              <a:gd name="connsiteY80" fmla="*/ 4338309 h 4745608"/>
              <a:gd name="connsiteX81" fmla="*/ 1242772 w 5067201"/>
              <a:gd name="connsiteY81" fmla="*/ 4080888 h 4745608"/>
              <a:gd name="connsiteX82" fmla="*/ 1198693 w 5067201"/>
              <a:gd name="connsiteY82" fmla="*/ 3909438 h 4745608"/>
              <a:gd name="connsiteX83" fmla="*/ 970093 w 5067201"/>
              <a:gd name="connsiteY83" fmla="*/ 3989448 h 4745608"/>
              <a:gd name="connsiteX84" fmla="*/ 766328 w 5067201"/>
              <a:gd name="connsiteY84" fmla="*/ 4131990 h 4745608"/>
              <a:gd name="connsiteX85" fmla="*/ 555808 w 5067201"/>
              <a:gd name="connsiteY85" fmla="*/ 4355688 h 4745608"/>
              <a:gd name="connsiteX86" fmla="*/ 785900 w 5067201"/>
              <a:gd name="connsiteY86" fmla="*/ 4017771 h 4745608"/>
              <a:gd name="connsiteX87" fmla="*/ 1130113 w 5067201"/>
              <a:gd name="connsiteY87" fmla="*/ 3817500 h 4745608"/>
              <a:gd name="connsiteX88" fmla="*/ 1278703 w 5067201"/>
              <a:gd name="connsiteY88" fmla="*/ 3726558 h 4745608"/>
              <a:gd name="connsiteX89" fmla="*/ 1269661 w 5067201"/>
              <a:gd name="connsiteY89" fmla="*/ 3390117 h 4745608"/>
              <a:gd name="connsiteX90" fmla="*/ 1309620 w 5067201"/>
              <a:gd name="connsiteY90" fmla="*/ 3169963 h 4745608"/>
              <a:gd name="connsiteX91" fmla="*/ 1393003 w 5067201"/>
              <a:gd name="connsiteY91" fmla="*/ 3052188 h 4745608"/>
              <a:gd name="connsiteX92" fmla="*/ 1080693 w 5067201"/>
              <a:gd name="connsiteY92" fmla="*/ 2984604 h 4745608"/>
              <a:gd name="connsiteX93" fmla="*/ 663453 w 5067201"/>
              <a:gd name="connsiteY93" fmla="*/ 3023360 h 4745608"/>
              <a:gd name="connsiteX94" fmla="*/ 235111 w 5067201"/>
              <a:gd name="connsiteY94" fmla="*/ 3217172 h 4745608"/>
              <a:gd name="connsiteX95" fmla="*/ 421453 w 5067201"/>
              <a:gd name="connsiteY95" fmla="*/ 3029328 h 4745608"/>
              <a:gd name="connsiteX96" fmla="*/ 627193 w 5067201"/>
              <a:gd name="connsiteY96" fmla="*/ 2926458 h 4745608"/>
              <a:gd name="connsiteX97" fmla="*/ 854480 w 5067201"/>
              <a:gd name="connsiteY97" fmla="*/ 2889178 h 4745608"/>
              <a:gd name="connsiteX98" fmla="*/ 1149272 w 5067201"/>
              <a:gd name="connsiteY98" fmla="*/ 2889676 h 4745608"/>
              <a:gd name="connsiteX99" fmla="*/ 1531894 w 5067201"/>
              <a:gd name="connsiteY99" fmla="*/ 2917507 h 4745608"/>
              <a:gd name="connsiteX100" fmla="*/ 1860559 w 5067201"/>
              <a:gd name="connsiteY100" fmla="*/ 2766431 h 4745608"/>
              <a:gd name="connsiteX101" fmla="*/ 1701613 w 5067201"/>
              <a:gd name="connsiteY101" fmla="*/ 2263518 h 4745608"/>
              <a:gd name="connsiteX102" fmla="*/ 1690183 w 5067201"/>
              <a:gd name="connsiteY102" fmla="*/ 1966338 h 4745608"/>
              <a:gd name="connsiteX103" fmla="*/ 1381991 w 5067201"/>
              <a:gd name="connsiteY103" fmla="*/ 1841604 h 4745608"/>
              <a:gd name="connsiteX104" fmla="*/ 1095823 w 5067201"/>
              <a:gd name="connsiteY104" fmla="*/ 1714878 h 4745608"/>
              <a:gd name="connsiteX105" fmla="*/ 746507 w 5067201"/>
              <a:gd name="connsiteY105" fmla="*/ 1626415 h 4745608"/>
              <a:gd name="connsiteX106" fmla="*/ 352873 w 5067201"/>
              <a:gd name="connsiteY106" fmla="*/ 1726308 h 4745608"/>
              <a:gd name="connsiteX107" fmla="*/ 113171 w 5067201"/>
              <a:gd name="connsiteY107" fmla="*/ 1763582 h 4745608"/>
              <a:gd name="connsiteX108" fmla="*/ 9973 w 5067201"/>
              <a:gd name="connsiteY108" fmla="*/ 1737738 h 4745608"/>
              <a:gd name="connsiteX109" fmla="*/ 348516 w 5067201"/>
              <a:gd name="connsiteY109" fmla="*/ 1643812 h 4745608"/>
              <a:gd name="connsiteX110" fmla="*/ 653097 w 5067201"/>
              <a:gd name="connsiteY110" fmla="*/ 1543920 h 4745608"/>
              <a:gd name="connsiteX111" fmla="*/ 1072963 w 5067201"/>
              <a:gd name="connsiteY111" fmla="*/ 1612008 h 4745608"/>
              <a:gd name="connsiteX112" fmla="*/ 1244413 w 5067201"/>
              <a:gd name="connsiteY112" fmla="*/ 1657728 h 4745608"/>
              <a:gd name="connsiteX113" fmla="*/ 1205766 w 5067201"/>
              <a:gd name="connsiteY113" fmla="*/ 1451988 h 4745608"/>
              <a:gd name="connsiteX114" fmla="*/ 1046313 w 5067201"/>
              <a:gd name="connsiteY114" fmla="*/ 815409 h 4745608"/>
              <a:gd name="connsiteX115" fmla="*/ 1221553 w 5067201"/>
              <a:gd name="connsiteY115" fmla="*/ 1211958 h 4745608"/>
              <a:gd name="connsiteX0" fmla="*/ 1221553 w 5015709"/>
              <a:gd name="connsiteY0" fmla="*/ 1211958 h 4745608"/>
              <a:gd name="connsiteX1" fmla="*/ 1343911 w 5015709"/>
              <a:gd name="connsiteY1" fmla="*/ 1559828 h 4745608"/>
              <a:gd name="connsiteX2" fmla="*/ 1553023 w 5015709"/>
              <a:gd name="connsiteY2" fmla="*/ 1657728 h 4745608"/>
              <a:gd name="connsiteX3" fmla="*/ 1907353 w 5015709"/>
              <a:gd name="connsiteY3" fmla="*/ 1680588 h 4745608"/>
              <a:gd name="connsiteX4" fmla="*/ 2021653 w 5015709"/>
              <a:gd name="connsiteY4" fmla="*/ 1543428 h 4745608"/>
              <a:gd name="connsiteX5" fmla="*/ 2124523 w 5015709"/>
              <a:gd name="connsiteY5" fmla="*/ 1291968 h 4745608"/>
              <a:gd name="connsiteX6" fmla="*/ 2124523 w 5015709"/>
              <a:gd name="connsiteY6" fmla="*/ 1120518 h 4745608"/>
              <a:gd name="connsiteX7" fmla="*/ 2068029 w 5015709"/>
              <a:gd name="connsiteY7" fmla="*/ 825325 h 4745608"/>
              <a:gd name="connsiteX8" fmla="*/ 2078803 w 5015709"/>
              <a:gd name="connsiteY8" fmla="*/ 777618 h 4745608"/>
              <a:gd name="connsiteX9" fmla="*/ 2170243 w 5015709"/>
              <a:gd name="connsiteY9" fmla="*/ 1086228 h 4745608"/>
              <a:gd name="connsiteX10" fmla="*/ 2215963 w 5015709"/>
              <a:gd name="connsiteY10" fmla="*/ 1269108 h 4745608"/>
              <a:gd name="connsiteX11" fmla="*/ 2284543 w 5015709"/>
              <a:gd name="connsiteY11" fmla="*/ 1303398 h 4745608"/>
              <a:gd name="connsiteX12" fmla="*/ 2330263 w 5015709"/>
              <a:gd name="connsiteY12" fmla="*/ 1166238 h 4745608"/>
              <a:gd name="connsiteX13" fmla="*/ 2467423 w 5015709"/>
              <a:gd name="connsiteY13" fmla="*/ 880488 h 4745608"/>
              <a:gd name="connsiteX14" fmla="*/ 2558863 w 5015709"/>
              <a:gd name="connsiteY14" fmla="*/ 640458 h 4745608"/>
              <a:gd name="connsiteX15" fmla="*/ 2616013 w 5015709"/>
              <a:gd name="connsiteY15" fmla="*/ 537588 h 4745608"/>
              <a:gd name="connsiteX16" fmla="*/ 2558863 w 5015709"/>
              <a:gd name="connsiteY16" fmla="*/ 789048 h 4745608"/>
              <a:gd name="connsiteX17" fmla="*/ 2444563 w 5015709"/>
              <a:gd name="connsiteY17" fmla="*/ 1097658 h 4745608"/>
              <a:gd name="connsiteX18" fmla="*/ 2375983 w 5015709"/>
              <a:gd name="connsiteY18" fmla="*/ 1406268 h 4745608"/>
              <a:gd name="connsiteX19" fmla="*/ 2558863 w 5015709"/>
              <a:gd name="connsiteY19" fmla="*/ 1577718 h 4745608"/>
              <a:gd name="connsiteX20" fmla="*/ 2878903 w 5015709"/>
              <a:gd name="connsiteY20" fmla="*/ 1657728 h 4745608"/>
              <a:gd name="connsiteX21" fmla="*/ 3187513 w 5015709"/>
              <a:gd name="connsiteY21" fmla="*/ 1657728 h 4745608"/>
              <a:gd name="connsiteX22" fmla="*/ 3370393 w 5015709"/>
              <a:gd name="connsiteY22" fmla="*/ 1566288 h 4745608"/>
              <a:gd name="connsiteX23" fmla="*/ 3488066 w 5015709"/>
              <a:gd name="connsiteY23" fmla="*/ 1246753 h 4745608"/>
              <a:gd name="connsiteX24" fmla="*/ 3495138 w 5015709"/>
              <a:gd name="connsiteY24" fmla="*/ 1115548 h 4745608"/>
              <a:gd name="connsiteX25" fmla="*/ 3493650 w 5015709"/>
              <a:gd name="connsiteY25" fmla="*/ 1063976 h 4745608"/>
              <a:gd name="connsiteX26" fmla="*/ 3450403 w 5015709"/>
              <a:gd name="connsiteY26" fmla="*/ 777618 h 4745608"/>
              <a:gd name="connsiteX27" fmla="*/ 3119893 w 5015709"/>
              <a:gd name="connsiteY27" fmla="*/ 321571 h 4745608"/>
              <a:gd name="connsiteX28" fmla="*/ 3497351 w 5015709"/>
              <a:gd name="connsiteY28" fmla="*/ 674883 h 4745608"/>
              <a:gd name="connsiteX29" fmla="*/ 3759013 w 5015709"/>
              <a:gd name="connsiteY29" fmla="*/ 571878 h 4745608"/>
              <a:gd name="connsiteX30" fmla="*/ 3999043 w 5015709"/>
              <a:gd name="connsiteY30" fmla="*/ 91818 h 4745608"/>
              <a:gd name="connsiteX31" fmla="*/ 4033333 w 5015709"/>
              <a:gd name="connsiteY31" fmla="*/ 11808 h 4745608"/>
              <a:gd name="connsiteX32" fmla="*/ 3984569 w 5015709"/>
              <a:gd name="connsiteY32" fmla="*/ 247366 h 4745608"/>
              <a:gd name="connsiteX33" fmla="*/ 3812791 w 5015709"/>
              <a:gd name="connsiteY33" fmla="*/ 647417 h 4745608"/>
              <a:gd name="connsiteX34" fmla="*/ 3592906 w 5015709"/>
              <a:gd name="connsiteY34" fmla="*/ 811408 h 4745608"/>
              <a:gd name="connsiteX35" fmla="*/ 3604425 w 5015709"/>
              <a:gd name="connsiteY35" fmla="*/ 999253 h 4745608"/>
              <a:gd name="connsiteX36" fmla="*/ 3872985 w 5015709"/>
              <a:gd name="connsiteY36" fmla="*/ 881976 h 4745608"/>
              <a:gd name="connsiteX37" fmla="*/ 4200754 w 5015709"/>
              <a:gd name="connsiteY37" fmla="*/ 774136 h 4745608"/>
              <a:gd name="connsiteX38" fmla="*/ 4064251 w 5015709"/>
              <a:gd name="connsiteY38" fmla="*/ 847195 h 4745608"/>
              <a:gd name="connsiteX39" fmla="*/ 3818880 w 5015709"/>
              <a:gd name="connsiteY39" fmla="*/ 991305 h 4745608"/>
              <a:gd name="connsiteX40" fmla="*/ 3658531 w 5015709"/>
              <a:gd name="connsiteY40" fmla="*/ 1093178 h 4745608"/>
              <a:gd name="connsiteX41" fmla="*/ 3622838 w 5015709"/>
              <a:gd name="connsiteY41" fmla="*/ 1221401 h 4745608"/>
              <a:gd name="connsiteX42" fmla="*/ 3577446 w 5015709"/>
              <a:gd name="connsiteY42" fmla="*/ 1500691 h 4745608"/>
              <a:gd name="connsiteX43" fmla="*/ 3461833 w 5015709"/>
              <a:gd name="connsiteY43" fmla="*/ 1726308 h 4745608"/>
              <a:gd name="connsiteX44" fmla="*/ 3278953 w 5015709"/>
              <a:gd name="connsiteY44" fmla="*/ 2034918 h 4745608"/>
              <a:gd name="connsiteX45" fmla="*/ 3288742 w 5015709"/>
              <a:gd name="connsiteY45" fmla="*/ 2273460 h 4745608"/>
              <a:gd name="connsiteX46" fmla="*/ 3434288 w 5015709"/>
              <a:gd name="connsiteY46" fmla="*/ 2417577 h 4745608"/>
              <a:gd name="connsiteX47" fmla="*/ 3781217 w 5015709"/>
              <a:gd name="connsiteY47" fmla="*/ 2618845 h 4745608"/>
              <a:gd name="connsiteX48" fmla="*/ 4079053 w 5015709"/>
              <a:gd name="connsiteY48" fmla="*/ 2777868 h 4745608"/>
              <a:gd name="connsiteX49" fmla="*/ 5011598 w 5015709"/>
              <a:gd name="connsiteY49" fmla="*/ 3189329 h 4745608"/>
              <a:gd name="connsiteX50" fmla="*/ 4955377 w 5015709"/>
              <a:gd name="connsiteY50" fmla="*/ 3340389 h 4745608"/>
              <a:gd name="connsiteX51" fmla="*/ 4070190 w 5015709"/>
              <a:gd name="connsiteY51" fmla="*/ 3021367 h 4745608"/>
              <a:gd name="connsiteX52" fmla="*/ 3460193 w 5015709"/>
              <a:gd name="connsiteY52" fmla="*/ 2852901 h 4745608"/>
              <a:gd name="connsiteX53" fmla="*/ 3217865 w 5015709"/>
              <a:gd name="connsiteY53" fmla="*/ 2829045 h 4745608"/>
              <a:gd name="connsiteX54" fmla="*/ 3025524 w 5015709"/>
              <a:gd name="connsiteY54" fmla="*/ 2858861 h 4745608"/>
              <a:gd name="connsiteX55" fmla="*/ 2832855 w 5015709"/>
              <a:gd name="connsiteY55" fmla="*/ 2930924 h 4745608"/>
              <a:gd name="connsiteX56" fmla="*/ 2820111 w 5015709"/>
              <a:gd name="connsiteY56" fmla="*/ 3026344 h 4745608"/>
              <a:gd name="connsiteX57" fmla="*/ 2959241 w 5015709"/>
              <a:gd name="connsiteY57" fmla="*/ 3167976 h 4745608"/>
              <a:gd name="connsiteX58" fmla="*/ 3176083 w 5015709"/>
              <a:gd name="connsiteY58" fmla="*/ 3269358 h 4745608"/>
              <a:gd name="connsiteX59" fmla="*/ 3388239 w 5015709"/>
              <a:gd name="connsiteY59" fmla="*/ 3442290 h 4745608"/>
              <a:gd name="connsiteX60" fmla="*/ 3212014 w 5015709"/>
              <a:gd name="connsiteY60" fmla="*/ 3336948 h 4745608"/>
              <a:gd name="connsiteX61" fmla="*/ 3004633 w 5015709"/>
              <a:gd name="connsiteY61" fmla="*/ 3276814 h 4745608"/>
              <a:gd name="connsiteX62" fmla="*/ 2771676 w 5015709"/>
              <a:gd name="connsiteY62" fmla="*/ 3166987 h 4745608"/>
              <a:gd name="connsiteX63" fmla="*/ 2638873 w 5015709"/>
              <a:gd name="connsiteY63" fmla="*/ 3097908 h 4745608"/>
              <a:gd name="connsiteX64" fmla="*/ 2570293 w 5015709"/>
              <a:gd name="connsiteY64" fmla="*/ 3109338 h 4745608"/>
              <a:gd name="connsiteX65" fmla="*/ 2525557 w 5015709"/>
              <a:gd name="connsiteY65" fmla="*/ 3326508 h 4745608"/>
              <a:gd name="connsiteX66" fmla="*/ 2584349 w 5015709"/>
              <a:gd name="connsiteY66" fmla="*/ 3577470 h 4745608"/>
              <a:gd name="connsiteX67" fmla="*/ 2663703 w 5015709"/>
              <a:gd name="connsiteY67" fmla="*/ 3996904 h 4745608"/>
              <a:gd name="connsiteX68" fmla="*/ 2633113 w 5015709"/>
              <a:gd name="connsiteY68" fmla="*/ 4192703 h 4745608"/>
              <a:gd name="connsiteX69" fmla="*/ 2539703 w 5015709"/>
              <a:gd name="connsiteY69" fmla="*/ 4455574 h 4745608"/>
              <a:gd name="connsiteX70" fmla="*/ 2595212 w 5015709"/>
              <a:gd name="connsiteY70" fmla="*/ 3945217 h 4745608"/>
              <a:gd name="connsiteX71" fmla="*/ 2481240 w 5015709"/>
              <a:gd name="connsiteY71" fmla="*/ 3566538 h 4745608"/>
              <a:gd name="connsiteX72" fmla="*/ 2307403 w 5015709"/>
              <a:gd name="connsiteY72" fmla="*/ 3166488 h 4745608"/>
              <a:gd name="connsiteX73" fmla="*/ 2261683 w 5015709"/>
              <a:gd name="connsiteY73" fmla="*/ 3063618 h 4745608"/>
              <a:gd name="connsiteX74" fmla="*/ 2078803 w 5015709"/>
              <a:gd name="connsiteY74" fmla="*/ 2949318 h 4745608"/>
              <a:gd name="connsiteX75" fmla="*/ 1824299 w 5015709"/>
              <a:gd name="connsiteY75" fmla="*/ 3002494 h 4745608"/>
              <a:gd name="connsiteX76" fmla="*/ 1412162 w 5015709"/>
              <a:gd name="connsiteY76" fmla="*/ 3235573 h 4745608"/>
              <a:gd name="connsiteX77" fmla="*/ 1381573 w 5015709"/>
              <a:gd name="connsiteY77" fmla="*/ 3680838 h 4745608"/>
              <a:gd name="connsiteX78" fmla="*/ 1340867 w 5015709"/>
              <a:gd name="connsiteY78" fmla="*/ 3980504 h 4745608"/>
              <a:gd name="connsiteX79" fmla="*/ 1197619 w 5015709"/>
              <a:gd name="connsiteY79" fmla="*/ 4738831 h 4745608"/>
              <a:gd name="connsiteX80" fmla="*/ 1220896 w 5015709"/>
              <a:gd name="connsiteY80" fmla="*/ 4338309 h 4745608"/>
              <a:gd name="connsiteX81" fmla="*/ 1242772 w 5015709"/>
              <a:gd name="connsiteY81" fmla="*/ 4080888 h 4745608"/>
              <a:gd name="connsiteX82" fmla="*/ 1198693 w 5015709"/>
              <a:gd name="connsiteY82" fmla="*/ 3909438 h 4745608"/>
              <a:gd name="connsiteX83" fmla="*/ 970093 w 5015709"/>
              <a:gd name="connsiteY83" fmla="*/ 3989448 h 4745608"/>
              <a:gd name="connsiteX84" fmla="*/ 766328 w 5015709"/>
              <a:gd name="connsiteY84" fmla="*/ 4131990 h 4745608"/>
              <a:gd name="connsiteX85" fmla="*/ 555808 w 5015709"/>
              <a:gd name="connsiteY85" fmla="*/ 4355688 h 4745608"/>
              <a:gd name="connsiteX86" fmla="*/ 785900 w 5015709"/>
              <a:gd name="connsiteY86" fmla="*/ 4017771 h 4745608"/>
              <a:gd name="connsiteX87" fmla="*/ 1130113 w 5015709"/>
              <a:gd name="connsiteY87" fmla="*/ 3817500 h 4745608"/>
              <a:gd name="connsiteX88" fmla="*/ 1278703 w 5015709"/>
              <a:gd name="connsiteY88" fmla="*/ 3726558 h 4745608"/>
              <a:gd name="connsiteX89" fmla="*/ 1269661 w 5015709"/>
              <a:gd name="connsiteY89" fmla="*/ 3390117 h 4745608"/>
              <a:gd name="connsiteX90" fmla="*/ 1309620 w 5015709"/>
              <a:gd name="connsiteY90" fmla="*/ 3169963 h 4745608"/>
              <a:gd name="connsiteX91" fmla="*/ 1393003 w 5015709"/>
              <a:gd name="connsiteY91" fmla="*/ 3052188 h 4745608"/>
              <a:gd name="connsiteX92" fmla="*/ 1080693 w 5015709"/>
              <a:gd name="connsiteY92" fmla="*/ 2984604 h 4745608"/>
              <a:gd name="connsiteX93" fmla="*/ 663453 w 5015709"/>
              <a:gd name="connsiteY93" fmla="*/ 3023360 h 4745608"/>
              <a:gd name="connsiteX94" fmla="*/ 235111 w 5015709"/>
              <a:gd name="connsiteY94" fmla="*/ 3217172 h 4745608"/>
              <a:gd name="connsiteX95" fmla="*/ 421453 w 5015709"/>
              <a:gd name="connsiteY95" fmla="*/ 3029328 h 4745608"/>
              <a:gd name="connsiteX96" fmla="*/ 627193 w 5015709"/>
              <a:gd name="connsiteY96" fmla="*/ 2926458 h 4745608"/>
              <a:gd name="connsiteX97" fmla="*/ 854480 w 5015709"/>
              <a:gd name="connsiteY97" fmla="*/ 2889178 h 4745608"/>
              <a:gd name="connsiteX98" fmla="*/ 1149272 w 5015709"/>
              <a:gd name="connsiteY98" fmla="*/ 2889676 h 4745608"/>
              <a:gd name="connsiteX99" fmla="*/ 1531894 w 5015709"/>
              <a:gd name="connsiteY99" fmla="*/ 2917507 h 4745608"/>
              <a:gd name="connsiteX100" fmla="*/ 1860559 w 5015709"/>
              <a:gd name="connsiteY100" fmla="*/ 2766431 h 4745608"/>
              <a:gd name="connsiteX101" fmla="*/ 1701613 w 5015709"/>
              <a:gd name="connsiteY101" fmla="*/ 2263518 h 4745608"/>
              <a:gd name="connsiteX102" fmla="*/ 1690183 w 5015709"/>
              <a:gd name="connsiteY102" fmla="*/ 1966338 h 4745608"/>
              <a:gd name="connsiteX103" fmla="*/ 1381991 w 5015709"/>
              <a:gd name="connsiteY103" fmla="*/ 1841604 h 4745608"/>
              <a:gd name="connsiteX104" fmla="*/ 1095823 w 5015709"/>
              <a:gd name="connsiteY104" fmla="*/ 1714878 h 4745608"/>
              <a:gd name="connsiteX105" fmla="*/ 746507 w 5015709"/>
              <a:gd name="connsiteY105" fmla="*/ 1626415 h 4745608"/>
              <a:gd name="connsiteX106" fmla="*/ 352873 w 5015709"/>
              <a:gd name="connsiteY106" fmla="*/ 1726308 h 4745608"/>
              <a:gd name="connsiteX107" fmla="*/ 113171 w 5015709"/>
              <a:gd name="connsiteY107" fmla="*/ 1763582 h 4745608"/>
              <a:gd name="connsiteX108" fmla="*/ 9973 w 5015709"/>
              <a:gd name="connsiteY108" fmla="*/ 1737738 h 4745608"/>
              <a:gd name="connsiteX109" fmla="*/ 348516 w 5015709"/>
              <a:gd name="connsiteY109" fmla="*/ 1643812 h 4745608"/>
              <a:gd name="connsiteX110" fmla="*/ 653097 w 5015709"/>
              <a:gd name="connsiteY110" fmla="*/ 1543920 h 4745608"/>
              <a:gd name="connsiteX111" fmla="*/ 1072963 w 5015709"/>
              <a:gd name="connsiteY111" fmla="*/ 1612008 h 4745608"/>
              <a:gd name="connsiteX112" fmla="*/ 1244413 w 5015709"/>
              <a:gd name="connsiteY112" fmla="*/ 1657728 h 4745608"/>
              <a:gd name="connsiteX113" fmla="*/ 1205766 w 5015709"/>
              <a:gd name="connsiteY113" fmla="*/ 1451988 h 4745608"/>
              <a:gd name="connsiteX114" fmla="*/ 1046313 w 5015709"/>
              <a:gd name="connsiteY114" fmla="*/ 815409 h 4745608"/>
              <a:gd name="connsiteX115" fmla="*/ 1221553 w 5015709"/>
              <a:gd name="connsiteY115" fmla="*/ 1211958 h 4745608"/>
              <a:gd name="connsiteX0" fmla="*/ 1221553 w 5063469"/>
              <a:gd name="connsiteY0" fmla="*/ 1211958 h 4745608"/>
              <a:gd name="connsiteX1" fmla="*/ 1343911 w 5063469"/>
              <a:gd name="connsiteY1" fmla="*/ 1559828 h 4745608"/>
              <a:gd name="connsiteX2" fmla="*/ 1553023 w 5063469"/>
              <a:gd name="connsiteY2" fmla="*/ 1657728 h 4745608"/>
              <a:gd name="connsiteX3" fmla="*/ 1907353 w 5063469"/>
              <a:gd name="connsiteY3" fmla="*/ 1680588 h 4745608"/>
              <a:gd name="connsiteX4" fmla="*/ 2021653 w 5063469"/>
              <a:gd name="connsiteY4" fmla="*/ 1543428 h 4745608"/>
              <a:gd name="connsiteX5" fmla="*/ 2124523 w 5063469"/>
              <a:gd name="connsiteY5" fmla="*/ 1291968 h 4745608"/>
              <a:gd name="connsiteX6" fmla="*/ 2124523 w 5063469"/>
              <a:gd name="connsiteY6" fmla="*/ 1120518 h 4745608"/>
              <a:gd name="connsiteX7" fmla="*/ 2068029 w 5063469"/>
              <a:gd name="connsiteY7" fmla="*/ 825325 h 4745608"/>
              <a:gd name="connsiteX8" fmla="*/ 2078803 w 5063469"/>
              <a:gd name="connsiteY8" fmla="*/ 777618 h 4745608"/>
              <a:gd name="connsiteX9" fmla="*/ 2170243 w 5063469"/>
              <a:gd name="connsiteY9" fmla="*/ 1086228 h 4745608"/>
              <a:gd name="connsiteX10" fmla="*/ 2215963 w 5063469"/>
              <a:gd name="connsiteY10" fmla="*/ 1269108 h 4745608"/>
              <a:gd name="connsiteX11" fmla="*/ 2284543 w 5063469"/>
              <a:gd name="connsiteY11" fmla="*/ 1303398 h 4745608"/>
              <a:gd name="connsiteX12" fmla="*/ 2330263 w 5063469"/>
              <a:gd name="connsiteY12" fmla="*/ 1166238 h 4745608"/>
              <a:gd name="connsiteX13" fmla="*/ 2467423 w 5063469"/>
              <a:gd name="connsiteY13" fmla="*/ 880488 h 4745608"/>
              <a:gd name="connsiteX14" fmla="*/ 2558863 w 5063469"/>
              <a:gd name="connsiteY14" fmla="*/ 640458 h 4745608"/>
              <a:gd name="connsiteX15" fmla="*/ 2616013 w 5063469"/>
              <a:gd name="connsiteY15" fmla="*/ 537588 h 4745608"/>
              <a:gd name="connsiteX16" fmla="*/ 2558863 w 5063469"/>
              <a:gd name="connsiteY16" fmla="*/ 789048 h 4745608"/>
              <a:gd name="connsiteX17" fmla="*/ 2444563 w 5063469"/>
              <a:gd name="connsiteY17" fmla="*/ 1097658 h 4745608"/>
              <a:gd name="connsiteX18" fmla="*/ 2375983 w 5063469"/>
              <a:gd name="connsiteY18" fmla="*/ 1406268 h 4745608"/>
              <a:gd name="connsiteX19" fmla="*/ 2558863 w 5063469"/>
              <a:gd name="connsiteY19" fmla="*/ 1577718 h 4745608"/>
              <a:gd name="connsiteX20" fmla="*/ 2878903 w 5063469"/>
              <a:gd name="connsiteY20" fmla="*/ 1657728 h 4745608"/>
              <a:gd name="connsiteX21" fmla="*/ 3187513 w 5063469"/>
              <a:gd name="connsiteY21" fmla="*/ 1657728 h 4745608"/>
              <a:gd name="connsiteX22" fmla="*/ 3370393 w 5063469"/>
              <a:gd name="connsiteY22" fmla="*/ 1566288 h 4745608"/>
              <a:gd name="connsiteX23" fmla="*/ 3488066 w 5063469"/>
              <a:gd name="connsiteY23" fmla="*/ 1246753 h 4745608"/>
              <a:gd name="connsiteX24" fmla="*/ 3495138 w 5063469"/>
              <a:gd name="connsiteY24" fmla="*/ 1115548 h 4745608"/>
              <a:gd name="connsiteX25" fmla="*/ 3493650 w 5063469"/>
              <a:gd name="connsiteY25" fmla="*/ 1063976 h 4745608"/>
              <a:gd name="connsiteX26" fmla="*/ 3450403 w 5063469"/>
              <a:gd name="connsiteY26" fmla="*/ 777618 h 4745608"/>
              <a:gd name="connsiteX27" fmla="*/ 3119893 w 5063469"/>
              <a:gd name="connsiteY27" fmla="*/ 321571 h 4745608"/>
              <a:gd name="connsiteX28" fmla="*/ 3497351 w 5063469"/>
              <a:gd name="connsiteY28" fmla="*/ 674883 h 4745608"/>
              <a:gd name="connsiteX29" fmla="*/ 3759013 w 5063469"/>
              <a:gd name="connsiteY29" fmla="*/ 571878 h 4745608"/>
              <a:gd name="connsiteX30" fmla="*/ 3999043 w 5063469"/>
              <a:gd name="connsiteY30" fmla="*/ 91818 h 4745608"/>
              <a:gd name="connsiteX31" fmla="*/ 4033333 w 5063469"/>
              <a:gd name="connsiteY31" fmla="*/ 11808 h 4745608"/>
              <a:gd name="connsiteX32" fmla="*/ 3984569 w 5063469"/>
              <a:gd name="connsiteY32" fmla="*/ 247366 h 4745608"/>
              <a:gd name="connsiteX33" fmla="*/ 3812791 w 5063469"/>
              <a:gd name="connsiteY33" fmla="*/ 647417 h 4745608"/>
              <a:gd name="connsiteX34" fmla="*/ 3592906 w 5063469"/>
              <a:gd name="connsiteY34" fmla="*/ 811408 h 4745608"/>
              <a:gd name="connsiteX35" fmla="*/ 3604425 w 5063469"/>
              <a:gd name="connsiteY35" fmla="*/ 999253 h 4745608"/>
              <a:gd name="connsiteX36" fmla="*/ 3872985 w 5063469"/>
              <a:gd name="connsiteY36" fmla="*/ 881976 h 4745608"/>
              <a:gd name="connsiteX37" fmla="*/ 4200754 w 5063469"/>
              <a:gd name="connsiteY37" fmla="*/ 774136 h 4745608"/>
              <a:gd name="connsiteX38" fmla="*/ 4064251 w 5063469"/>
              <a:gd name="connsiteY38" fmla="*/ 847195 h 4745608"/>
              <a:gd name="connsiteX39" fmla="*/ 3818880 w 5063469"/>
              <a:gd name="connsiteY39" fmla="*/ 991305 h 4745608"/>
              <a:gd name="connsiteX40" fmla="*/ 3658531 w 5063469"/>
              <a:gd name="connsiteY40" fmla="*/ 1093178 h 4745608"/>
              <a:gd name="connsiteX41" fmla="*/ 3622838 w 5063469"/>
              <a:gd name="connsiteY41" fmla="*/ 1221401 h 4745608"/>
              <a:gd name="connsiteX42" fmla="*/ 3577446 w 5063469"/>
              <a:gd name="connsiteY42" fmla="*/ 1500691 h 4745608"/>
              <a:gd name="connsiteX43" fmla="*/ 3461833 w 5063469"/>
              <a:gd name="connsiteY43" fmla="*/ 1726308 h 4745608"/>
              <a:gd name="connsiteX44" fmla="*/ 3278953 w 5063469"/>
              <a:gd name="connsiteY44" fmla="*/ 2034918 h 4745608"/>
              <a:gd name="connsiteX45" fmla="*/ 3288742 w 5063469"/>
              <a:gd name="connsiteY45" fmla="*/ 2273460 h 4745608"/>
              <a:gd name="connsiteX46" fmla="*/ 3434288 w 5063469"/>
              <a:gd name="connsiteY46" fmla="*/ 2417577 h 4745608"/>
              <a:gd name="connsiteX47" fmla="*/ 3781217 w 5063469"/>
              <a:gd name="connsiteY47" fmla="*/ 2618845 h 4745608"/>
              <a:gd name="connsiteX48" fmla="*/ 4079053 w 5063469"/>
              <a:gd name="connsiteY48" fmla="*/ 2777868 h 4745608"/>
              <a:gd name="connsiteX49" fmla="*/ 5011598 w 5063469"/>
              <a:gd name="connsiteY49" fmla="*/ 3189329 h 4745608"/>
              <a:gd name="connsiteX50" fmla="*/ 4940575 w 5063469"/>
              <a:gd name="connsiteY50" fmla="*/ 3376168 h 4745608"/>
              <a:gd name="connsiteX51" fmla="*/ 4070190 w 5063469"/>
              <a:gd name="connsiteY51" fmla="*/ 3021367 h 4745608"/>
              <a:gd name="connsiteX52" fmla="*/ 3460193 w 5063469"/>
              <a:gd name="connsiteY52" fmla="*/ 2852901 h 4745608"/>
              <a:gd name="connsiteX53" fmla="*/ 3217865 w 5063469"/>
              <a:gd name="connsiteY53" fmla="*/ 2829045 h 4745608"/>
              <a:gd name="connsiteX54" fmla="*/ 3025524 w 5063469"/>
              <a:gd name="connsiteY54" fmla="*/ 2858861 h 4745608"/>
              <a:gd name="connsiteX55" fmla="*/ 2832855 w 5063469"/>
              <a:gd name="connsiteY55" fmla="*/ 2930924 h 4745608"/>
              <a:gd name="connsiteX56" fmla="*/ 2820111 w 5063469"/>
              <a:gd name="connsiteY56" fmla="*/ 3026344 h 4745608"/>
              <a:gd name="connsiteX57" fmla="*/ 2959241 w 5063469"/>
              <a:gd name="connsiteY57" fmla="*/ 3167976 h 4745608"/>
              <a:gd name="connsiteX58" fmla="*/ 3176083 w 5063469"/>
              <a:gd name="connsiteY58" fmla="*/ 3269358 h 4745608"/>
              <a:gd name="connsiteX59" fmla="*/ 3388239 w 5063469"/>
              <a:gd name="connsiteY59" fmla="*/ 3442290 h 4745608"/>
              <a:gd name="connsiteX60" fmla="*/ 3212014 w 5063469"/>
              <a:gd name="connsiteY60" fmla="*/ 3336948 h 4745608"/>
              <a:gd name="connsiteX61" fmla="*/ 3004633 w 5063469"/>
              <a:gd name="connsiteY61" fmla="*/ 3276814 h 4745608"/>
              <a:gd name="connsiteX62" fmla="*/ 2771676 w 5063469"/>
              <a:gd name="connsiteY62" fmla="*/ 3166987 h 4745608"/>
              <a:gd name="connsiteX63" fmla="*/ 2638873 w 5063469"/>
              <a:gd name="connsiteY63" fmla="*/ 3097908 h 4745608"/>
              <a:gd name="connsiteX64" fmla="*/ 2570293 w 5063469"/>
              <a:gd name="connsiteY64" fmla="*/ 3109338 h 4745608"/>
              <a:gd name="connsiteX65" fmla="*/ 2525557 w 5063469"/>
              <a:gd name="connsiteY65" fmla="*/ 3326508 h 4745608"/>
              <a:gd name="connsiteX66" fmla="*/ 2584349 w 5063469"/>
              <a:gd name="connsiteY66" fmla="*/ 3577470 h 4745608"/>
              <a:gd name="connsiteX67" fmla="*/ 2663703 w 5063469"/>
              <a:gd name="connsiteY67" fmla="*/ 3996904 h 4745608"/>
              <a:gd name="connsiteX68" fmla="*/ 2633113 w 5063469"/>
              <a:gd name="connsiteY68" fmla="*/ 4192703 h 4745608"/>
              <a:gd name="connsiteX69" fmla="*/ 2539703 w 5063469"/>
              <a:gd name="connsiteY69" fmla="*/ 4455574 h 4745608"/>
              <a:gd name="connsiteX70" fmla="*/ 2595212 w 5063469"/>
              <a:gd name="connsiteY70" fmla="*/ 3945217 h 4745608"/>
              <a:gd name="connsiteX71" fmla="*/ 2481240 w 5063469"/>
              <a:gd name="connsiteY71" fmla="*/ 3566538 h 4745608"/>
              <a:gd name="connsiteX72" fmla="*/ 2307403 w 5063469"/>
              <a:gd name="connsiteY72" fmla="*/ 3166488 h 4745608"/>
              <a:gd name="connsiteX73" fmla="*/ 2261683 w 5063469"/>
              <a:gd name="connsiteY73" fmla="*/ 3063618 h 4745608"/>
              <a:gd name="connsiteX74" fmla="*/ 2078803 w 5063469"/>
              <a:gd name="connsiteY74" fmla="*/ 2949318 h 4745608"/>
              <a:gd name="connsiteX75" fmla="*/ 1824299 w 5063469"/>
              <a:gd name="connsiteY75" fmla="*/ 3002494 h 4745608"/>
              <a:gd name="connsiteX76" fmla="*/ 1412162 w 5063469"/>
              <a:gd name="connsiteY76" fmla="*/ 3235573 h 4745608"/>
              <a:gd name="connsiteX77" fmla="*/ 1381573 w 5063469"/>
              <a:gd name="connsiteY77" fmla="*/ 3680838 h 4745608"/>
              <a:gd name="connsiteX78" fmla="*/ 1340867 w 5063469"/>
              <a:gd name="connsiteY78" fmla="*/ 3980504 h 4745608"/>
              <a:gd name="connsiteX79" fmla="*/ 1197619 w 5063469"/>
              <a:gd name="connsiteY79" fmla="*/ 4738831 h 4745608"/>
              <a:gd name="connsiteX80" fmla="*/ 1220896 w 5063469"/>
              <a:gd name="connsiteY80" fmla="*/ 4338309 h 4745608"/>
              <a:gd name="connsiteX81" fmla="*/ 1242772 w 5063469"/>
              <a:gd name="connsiteY81" fmla="*/ 4080888 h 4745608"/>
              <a:gd name="connsiteX82" fmla="*/ 1198693 w 5063469"/>
              <a:gd name="connsiteY82" fmla="*/ 3909438 h 4745608"/>
              <a:gd name="connsiteX83" fmla="*/ 970093 w 5063469"/>
              <a:gd name="connsiteY83" fmla="*/ 3989448 h 4745608"/>
              <a:gd name="connsiteX84" fmla="*/ 766328 w 5063469"/>
              <a:gd name="connsiteY84" fmla="*/ 4131990 h 4745608"/>
              <a:gd name="connsiteX85" fmla="*/ 555808 w 5063469"/>
              <a:gd name="connsiteY85" fmla="*/ 4355688 h 4745608"/>
              <a:gd name="connsiteX86" fmla="*/ 785900 w 5063469"/>
              <a:gd name="connsiteY86" fmla="*/ 4017771 h 4745608"/>
              <a:gd name="connsiteX87" fmla="*/ 1130113 w 5063469"/>
              <a:gd name="connsiteY87" fmla="*/ 3817500 h 4745608"/>
              <a:gd name="connsiteX88" fmla="*/ 1278703 w 5063469"/>
              <a:gd name="connsiteY88" fmla="*/ 3726558 h 4745608"/>
              <a:gd name="connsiteX89" fmla="*/ 1269661 w 5063469"/>
              <a:gd name="connsiteY89" fmla="*/ 3390117 h 4745608"/>
              <a:gd name="connsiteX90" fmla="*/ 1309620 w 5063469"/>
              <a:gd name="connsiteY90" fmla="*/ 3169963 h 4745608"/>
              <a:gd name="connsiteX91" fmla="*/ 1393003 w 5063469"/>
              <a:gd name="connsiteY91" fmla="*/ 3052188 h 4745608"/>
              <a:gd name="connsiteX92" fmla="*/ 1080693 w 5063469"/>
              <a:gd name="connsiteY92" fmla="*/ 2984604 h 4745608"/>
              <a:gd name="connsiteX93" fmla="*/ 663453 w 5063469"/>
              <a:gd name="connsiteY93" fmla="*/ 3023360 h 4745608"/>
              <a:gd name="connsiteX94" fmla="*/ 235111 w 5063469"/>
              <a:gd name="connsiteY94" fmla="*/ 3217172 h 4745608"/>
              <a:gd name="connsiteX95" fmla="*/ 421453 w 5063469"/>
              <a:gd name="connsiteY95" fmla="*/ 3029328 h 4745608"/>
              <a:gd name="connsiteX96" fmla="*/ 627193 w 5063469"/>
              <a:gd name="connsiteY96" fmla="*/ 2926458 h 4745608"/>
              <a:gd name="connsiteX97" fmla="*/ 854480 w 5063469"/>
              <a:gd name="connsiteY97" fmla="*/ 2889178 h 4745608"/>
              <a:gd name="connsiteX98" fmla="*/ 1149272 w 5063469"/>
              <a:gd name="connsiteY98" fmla="*/ 2889676 h 4745608"/>
              <a:gd name="connsiteX99" fmla="*/ 1531894 w 5063469"/>
              <a:gd name="connsiteY99" fmla="*/ 2917507 h 4745608"/>
              <a:gd name="connsiteX100" fmla="*/ 1860559 w 5063469"/>
              <a:gd name="connsiteY100" fmla="*/ 2766431 h 4745608"/>
              <a:gd name="connsiteX101" fmla="*/ 1701613 w 5063469"/>
              <a:gd name="connsiteY101" fmla="*/ 2263518 h 4745608"/>
              <a:gd name="connsiteX102" fmla="*/ 1690183 w 5063469"/>
              <a:gd name="connsiteY102" fmla="*/ 1966338 h 4745608"/>
              <a:gd name="connsiteX103" fmla="*/ 1381991 w 5063469"/>
              <a:gd name="connsiteY103" fmla="*/ 1841604 h 4745608"/>
              <a:gd name="connsiteX104" fmla="*/ 1095823 w 5063469"/>
              <a:gd name="connsiteY104" fmla="*/ 1714878 h 4745608"/>
              <a:gd name="connsiteX105" fmla="*/ 746507 w 5063469"/>
              <a:gd name="connsiteY105" fmla="*/ 1626415 h 4745608"/>
              <a:gd name="connsiteX106" fmla="*/ 352873 w 5063469"/>
              <a:gd name="connsiteY106" fmla="*/ 1726308 h 4745608"/>
              <a:gd name="connsiteX107" fmla="*/ 113171 w 5063469"/>
              <a:gd name="connsiteY107" fmla="*/ 1763582 h 4745608"/>
              <a:gd name="connsiteX108" fmla="*/ 9973 w 5063469"/>
              <a:gd name="connsiteY108" fmla="*/ 1737738 h 4745608"/>
              <a:gd name="connsiteX109" fmla="*/ 348516 w 5063469"/>
              <a:gd name="connsiteY109" fmla="*/ 1643812 h 4745608"/>
              <a:gd name="connsiteX110" fmla="*/ 653097 w 5063469"/>
              <a:gd name="connsiteY110" fmla="*/ 1543920 h 4745608"/>
              <a:gd name="connsiteX111" fmla="*/ 1072963 w 5063469"/>
              <a:gd name="connsiteY111" fmla="*/ 1612008 h 4745608"/>
              <a:gd name="connsiteX112" fmla="*/ 1244413 w 5063469"/>
              <a:gd name="connsiteY112" fmla="*/ 1657728 h 4745608"/>
              <a:gd name="connsiteX113" fmla="*/ 1205766 w 5063469"/>
              <a:gd name="connsiteY113" fmla="*/ 1451988 h 4745608"/>
              <a:gd name="connsiteX114" fmla="*/ 1046313 w 5063469"/>
              <a:gd name="connsiteY114" fmla="*/ 815409 h 4745608"/>
              <a:gd name="connsiteX115" fmla="*/ 1221553 w 5063469"/>
              <a:gd name="connsiteY115" fmla="*/ 1211958 h 4745608"/>
              <a:gd name="connsiteX0" fmla="*/ 1221553 w 5015379"/>
              <a:gd name="connsiteY0" fmla="*/ 1211958 h 4745608"/>
              <a:gd name="connsiteX1" fmla="*/ 1343911 w 5015379"/>
              <a:gd name="connsiteY1" fmla="*/ 1559828 h 4745608"/>
              <a:gd name="connsiteX2" fmla="*/ 1553023 w 5015379"/>
              <a:gd name="connsiteY2" fmla="*/ 1657728 h 4745608"/>
              <a:gd name="connsiteX3" fmla="*/ 1907353 w 5015379"/>
              <a:gd name="connsiteY3" fmla="*/ 1680588 h 4745608"/>
              <a:gd name="connsiteX4" fmla="*/ 2021653 w 5015379"/>
              <a:gd name="connsiteY4" fmla="*/ 1543428 h 4745608"/>
              <a:gd name="connsiteX5" fmla="*/ 2124523 w 5015379"/>
              <a:gd name="connsiteY5" fmla="*/ 1291968 h 4745608"/>
              <a:gd name="connsiteX6" fmla="*/ 2124523 w 5015379"/>
              <a:gd name="connsiteY6" fmla="*/ 1120518 h 4745608"/>
              <a:gd name="connsiteX7" fmla="*/ 2068029 w 5015379"/>
              <a:gd name="connsiteY7" fmla="*/ 825325 h 4745608"/>
              <a:gd name="connsiteX8" fmla="*/ 2078803 w 5015379"/>
              <a:gd name="connsiteY8" fmla="*/ 777618 h 4745608"/>
              <a:gd name="connsiteX9" fmla="*/ 2170243 w 5015379"/>
              <a:gd name="connsiteY9" fmla="*/ 1086228 h 4745608"/>
              <a:gd name="connsiteX10" fmla="*/ 2215963 w 5015379"/>
              <a:gd name="connsiteY10" fmla="*/ 1269108 h 4745608"/>
              <a:gd name="connsiteX11" fmla="*/ 2284543 w 5015379"/>
              <a:gd name="connsiteY11" fmla="*/ 1303398 h 4745608"/>
              <a:gd name="connsiteX12" fmla="*/ 2330263 w 5015379"/>
              <a:gd name="connsiteY12" fmla="*/ 1166238 h 4745608"/>
              <a:gd name="connsiteX13" fmla="*/ 2467423 w 5015379"/>
              <a:gd name="connsiteY13" fmla="*/ 880488 h 4745608"/>
              <a:gd name="connsiteX14" fmla="*/ 2558863 w 5015379"/>
              <a:gd name="connsiteY14" fmla="*/ 640458 h 4745608"/>
              <a:gd name="connsiteX15" fmla="*/ 2616013 w 5015379"/>
              <a:gd name="connsiteY15" fmla="*/ 537588 h 4745608"/>
              <a:gd name="connsiteX16" fmla="*/ 2558863 w 5015379"/>
              <a:gd name="connsiteY16" fmla="*/ 789048 h 4745608"/>
              <a:gd name="connsiteX17" fmla="*/ 2444563 w 5015379"/>
              <a:gd name="connsiteY17" fmla="*/ 1097658 h 4745608"/>
              <a:gd name="connsiteX18" fmla="*/ 2375983 w 5015379"/>
              <a:gd name="connsiteY18" fmla="*/ 1406268 h 4745608"/>
              <a:gd name="connsiteX19" fmla="*/ 2558863 w 5015379"/>
              <a:gd name="connsiteY19" fmla="*/ 1577718 h 4745608"/>
              <a:gd name="connsiteX20" fmla="*/ 2878903 w 5015379"/>
              <a:gd name="connsiteY20" fmla="*/ 1657728 h 4745608"/>
              <a:gd name="connsiteX21" fmla="*/ 3187513 w 5015379"/>
              <a:gd name="connsiteY21" fmla="*/ 1657728 h 4745608"/>
              <a:gd name="connsiteX22" fmla="*/ 3370393 w 5015379"/>
              <a:gd name="connsiteY22" fmla="*/ 1566288 h 4745608"/>
              <a:gd name="connsiteX23" fmla="*/ 3488066 w 5015379"/>
              <a:gd name="connsiteY23" fmla="*/ 1246753 h 4745608"/>
              <a:gd name="connsiteX24" fmla="*/ 3495138 w 5015379"/>
              <a:gd name="connsiteY24" fmla="*/ 1115548 h 4745608"/>
              <a:gd name="connsiteX25" fmla="*/ 3493650 w 5015379"/>
              <a:gd name="connsiteY25" fmla="*/ 1063976 h 4745608"/>
              <a:gd name="connsiteX26" fmla="*/ 3450403 w 5015379"/>
              <a:gd name="connsiteY26" fmla="*/ 777618 h 4745608"/>
              <a:gd name="connsiteX27" fmla="*/ 3119893 w 5015379"/>
              <a:gd name="connsiteY27" fmla="*/ 321571 h 4745608"/>
              <a:gd name="connsiteX28" fmla="*/ 3497351 w 5015379"/>
              <a:gd name="connsiteY28" fmla="*/ 674883 h 4745608"/>
              <a:gd name="connsiteX29" fmla="*/ 3759013 w 5015379"/>
              <a:gd name="connsiteY29" fmla="*/ 571878 h 4745608"/>
              <a:gd name="connsiteX30" fmla="*/ 3999043 w 5015379"/>
              <a:gd name="connsiteY30" fmla="*/ 91818 h 4745608"/>
              <a:gd name="connsiteX31" fmla="*/ 4033333 w 5015379"/>
              <a:gd name="connsiteY31" fmla="*/ 11808 h 4745608"/>
              <a:gd name="connsiteX32" fmla="*/ 3984569 w 5015379"/>
              <a:gd name="connsiteY32" fmla="*/ 247366 h 4745608"/>
              <a:gd name="connsiteX33" fmla="*/ 3812791 w 5015379"/>
              <a:gd name="connsiteY33" fmla="*/ 647417 h 4745608"/>
              <a:gd name="connsiteX34" fmla="*/ 3592906 w 5015379"/>
              <a:gd name="connsiteY34" fmla="*/ 811408 h 4745608"/>
              <a:gd name="connsiteX35" fmla="*/ 3604425 w 5015379"/>
              <a:gd name="connsiteY35" fmla="*/ 999253 h 4745608"/>
              <a:gd name="connsiteX36" fmla="*/ 3872985 w 5015379"/>
              <a:gd name="connsiteY36" fmla="*/ 881976 h 4745608"/>
              <a:gd name="connsiteX37" fmla="*/ 4200754 w 5015379"/>
              <a:gd name="connsiteY37" fmla="*/ 774136 h 4745608"/>
              <a:gd name="connsiteX38" fmla="*/ 4064251 w 5015379"/>
              <a:gd name="connsiteY38" fmla="*/ 847195 h 4745608"/>
              <a:gd name="connsiteX39" fmla="*/ 3818880 w 5015379"/>
              <a:gd name="connsiteY39" fmla="*/ 991305 h 4745608"/>
              <a:gd name="connsiteX40" fmla="*/ 3658531 w 5015379"/>
              <a:gd name="connsiteY40" fmla="*/ 1093178 h 4745608"/>
              <a:gd name="connsiteX41" fmla="*/ 3622838 w 5015379"/>
              <a:gd name="connsiteY41" fmla="*/ 1221401 h 4745608"/>
              <a:gd name="connsiteX42" fmla="*/ 3577446 w 5015379"/>
              <a:gd name="connsiteY42" fmla="*/ 1500691 h 4745608"/>
              <a:gd name="connsiteX43" fmla="*/ 3461833 w 5015379"/>
              <a:gd name="connsiteY43" fmla="*/ 1726308 h 4745608"/>
              <a:gd name="connsiteX44" fmla="*/ 3278953 w 5015379"/>
              <a:gd name="connsiteY44" fmla="*/ 2034918 h 4745608"/>
              <a:gd name="connsiteX45" fmla="*/ 3288742 w 5015379"/>
              <a:gd name="connsiteY45" fmla="*/ 2273460 h 4745608"/>
              <a:gd name="connsiteX46" fmla="*/ 3434288 w 5015379"/>
              <a:gd name="connsiteY46" fmla="*/ 2417577 h 4745608"/>
              <a:gd name="connsiteX47" fmla="*/ 3781217 w 5015379"/>
              <a:gd name="connsiteY47" fmla="*/ 2618845 h 4745608"/>
              <a:gd name="connsiteX48" fmla="*/ 4079053 w 5015379"/>
              <a:gd name="connsiteY48" fmla="*/ 2777868 h 4745608"/>
              <a:gd name="connsiteX49" fmla="*/ 5011598 w 5015379"/>
              <a:gd name="connsiteY49" fmla="*/ 3189329 h 4745608"/>
              <a:gd name="connsiteX50" fmla="*/ 4940575 w 5015379"/>
              <a:gd name="connsiteY50" fmla="*/ 3376168 h 4745608"/>
              <a:gd name="connsiteX51" fmla="*/ 4070190 w 5015379"/>
              <a:gd name="connsiteY51" fmla="*/ 3021367 h 4745608"/>
              <a:gd name="connsiteX52" fmla="*/ 3460193 w 5015379"/>
              <a:gd name="connsiteY52" fmla="*/ 2852901 h 4745608"/>
              <a:gd name="connsiteX53" fmla="*/ 3217865 w 5015379"/>
              <a:gd name="connsiteY53" fmla="*/ 2829045 h 4745608"/>
              <a:gd name="connsiteX54" fmla="*/ 3025524 w 5015379"/>
              <a:gd name="connsiteY54" fmla="*/ 2858861 h 4745608"/>
              <a:gd name="connsiteX55" fmla="*/ 2832855 w 5015379"/>
              <a:gd name="connsiteY55" fmla="*/ 2930924 h 4745608"/>
              <a:gd name="connsiteX56" fmla="*/ 2820111 w 5015379"/>
              <a:gd name="connsiteY56" fmla="*/ 3026344 h 4745608"/>
              <a:gd name="connsiteX57" fmla="*/ 2959241 w 5015379"/>
              <a:gd name="connsiteY57" fmla="*/ 3167976 h 4745608"/>
              <a:gd name="connsiteX58" fmla="*/ 3176083 w 5015379"/>
              <a:gd name="connsiteY58" fmla="*/ 3269358 h 4745608"/>
              <a:gd name="connsiteX59" fmla="*/ 3388239 w 5015379"/>
              <a:gd name="connsiteY59" fmla="*/ 3442290 h 4745608"/>
              <a:gd name="connsiteX60" fmla="*/ 3212014 w 5015379"/>
              <a:gd name="connsiteY60" fmla="*/ 3336948 h 4745608"/>
              <a:gd name="connsiteX61" fmla="*/ 3004633 w 5015379"/>
              <a:gd name="connsiteY61" fmla="*/ 3276814 h 4745608"/>
              <a:gd name="connsiteX62" fmla="*/ 2771676 w 5015379"/>
              <a:gd name="connsiteY62" fmla="*/ 3166987 h 4745608"/>
              <a:gd name="connsiteX63" fmla="*/ 2638873 w 5015379"/>
              <a:gd name="connsiteY63" fmla="*/ 3097908 h 4745608"/>
              <a:gd name="connsiteX64" fmla="*/ 2570293 w 5015379"/>
              <a:gd name="connsiteY64" fmla="*/ 3109338 h 4745608"/>
              <a:gd name="connsiteX65" fmla="*/ 2525557 w 5015379"/>
              <a:gd name="connsiteY65" fmla="*/ 3326508 h 4745608"/>
              <a:gd name="connsiteX66" fmla="*/ 2584349 w 5015379"/>
              <a:gd name="connsiteY66" fmla="*/ 3577470 h 4745608"/>
              <a:gd name="connsiteX67" fmla="*/ 2663703 w 5015379"/>
              <a:gd name="connsiteY67" fmla="*/ 3996904 h 4745608"/>
              <a:gd name="connsiteX68" fmla="*/ 2633113 w 5015379"/>
              <a:gd name="connsiteY68" fmla="*/ 4192703 h 4745608"/>
              <a:gd name="connsiteX69" fmla="*/ 2539703 w 5015379"/>
              <a:gd name="connsiteY69" fmla="*/ 4455574 h 4745608"/>
              <a:gd name="connsiteX70" fmla="*/ 2595212 w 5015379"/>
              <a:gd name="connsiteY70" fmla="*/ 3945217 h 4745608"/>
              <a:gd name="connsiteX71" fmla="*/ 2481240 w 5015379"/>
              <a:gd name="connsiteY71" fmla="*/ 3566538 h 4745608"/>
              <a:gd name="connsiteX72" fmla="*/ 2307403 w 5015379"/>
              <a:gd name="connsiteY72" fmla="*/ 3166488 h 4745608"/>
              <a:gd name="connsiteX73" fmla="*/ 2261683 w 5015379"/>
              <a:gd name="connsiteY73" fmla="*/ 3063618 h 4745608"/>
              <a:gd name="connsiteX74" fmla="*/ 2078803 w 5015379"/>
              <a:gd name="connsiteY74" fmla="*/ 2949318 h 4745608"/>
              <a:gd name="connsiteX75" fmla="*/ 1824299 w 5015379"/>
              <a:gd name="connsiteY75" fmla="*/ 3002494 h 4745608"/>
              <a:gd name="connsiteX76" fmla="*/ 1412162 w 5015379"/>
              <a:gd name="connsiteY76" fmla="*/ 3235573 h 4745608"/>
              <a:gd name="connsiteX77" fmla="*/ 1381573 w 5015379"/>
              <a:gd name="connsiteY77" fmla="*/ 3680838 h 4745608"/>
              <a:gd name="connsiteX78" fmla="*/ 1340867 w 5015379"/>
              <a:gd name="connsiteY78" fmla="*/ 3980504 h 4745608"/>
              <a:gd name="connsiteX79" fmla="*/ 1197619 w 5015379"/>
              <a:gd name="connsiteY79" fmla="*/ 4738831 h 4745608"/>
              <a:gd name="connsiteX80" fmla="*/ 1220896 w 5015379"/>
              <a:gd name="connsiteY80" fmla="*/ 4338309 h 4745608"/>
              <a:gd name="connsiteX81" fmla="*/ 1242772 w 5015379"/>
              <a:gd name="connsiteY81" fmla="*/ 4080888 h 4745608"/>
              <a:gd name="connsiteX82" fmla="*/ 1198693 w 5015379"/>
              <a:gd name="connsiteY82" fmla="*/ 3909438 h 4745608"/>
              <a:gd name="connsiteX83" fmla="*/ 970093 w 5015379"/>
              <a:gd name="connsiteY83" fmla="*/ 3989448 h 4745608"/>
              <a:gd name="connsiteX84" fmla="*/ 766328 w 5015379"/>
              <a:gd name="connsiteY84" fmla="*/ 4131990 h 4745608"/>
              <a:gd name="connsiteX85" fmla="*/ 555808 w 5015379"/>
              <a:gd name="connsiteY85" fmla="*/ 4355688 h 4745608"/>
              <a:gd name="connsiteX86" fmla="*/ 785900 w 5015379"/>
              <a:gd name="connsiteY86" fmla="*/ 4017771 h 4745608"/>
              <a:gd name="connsiteX87" fmla="*/ 1130113 w 5015379"/>
              <a:gd name="connsiteY87" fmla="*/ 3817500 h 4745608"/>
              <a:gd name="connsiteX88" fmla="*/ 1278703 w 5015379"/>
              <a:gd name="connsiteY88" fmla="*/ 3726558 h 4745608"/>
              <a:gd name="connsiteX89" fmla="*/ 1269661 w 5015379"/>
              <a:gd name="connsiteY89" fmla="*/ 3390117 h 4745608"/>
              <a:gd name="connsiteX90" fmla="*/ 1309620 w 5015379"/>
              <a:gd name="connsiteY90" fmla="*/ 3169963 h 4745608"/>
              <a:gd name="connsiteX91" fmla="*/ 1393003 w 5015379"/>
              <a:gd name="connsiteY91" fmla="*/ 3052188 h 4745608"/>
              <a:gd name="connsiteX92" fmla="*/ 1080693 w 5015379"/>
              <a:gd name="connsiteY92" fmla="*/ 2984604 h 4745608"/>
              <a:gd name="connsiteX93" fmla="*/ 663453 w 5015379"/>
              <a:gd name="connsiteY93" fmla="*/ 3023360 h 4745608"/>
              <a:gd name="connsiteX94" fmla="*/ 235111 w 5015379"/>
              <a:gd name="connsiteY94" fmla="*/ 3217172 h 4745608"/>
              <a:gd name="connsiteX95" fmla="*/ 421453 w 5015379"/>
              <a:gd name="connsiteY95" fmla="*/ 3029328 h 4745608"/>
              <a:gd name="connsiteX96" fmla="*/ 627193 w 5015379"/>
              <a:gd name="connsiteY96" fmla="*/ 2926458 h 4745608"/>
              <a:gd name="connsiteX97" fmla="*/ 854480 w 5015379"/>
              <a:gd name="connsiteY97" fmla="*/ 2889178 h 4745608"/>
              <a:gd name="connsiteX98" fmla="*/ 1149272 w 5015379"/>
              <a:gd name="connsiteY98" fmla="*/ 2889676 h 4745608"/>
              <a:gd name="connsiteX99" fmla="*/ 1531894 w 5015379"/>
              <a:gd name="connsiteY99" fmla="*/ 2917507 h 4745608"/>
              <a:gd name="connsiteX100" fmla="*/ 1860559 w 5015379"/>
              <a:gd name="connsiteY100" fmla="*/ 2766431 h 4745608"/>
              <a:gd name="connsiteX101" fmla="*/ 1701613 w 5015379"/>
              <a:gd name="connsiteY101" fmla="*/ 2263518 h 4745608"/>
              <a:gd name="connsiteX102" fmla="*/ 1690183 w 5015379"/>
              <a:gd name="connsiteY102" fmla="*/ 1966338 h 4745608"/>
              <a:gd name="connsiteX103" fmla="*/ 1381991 w 5015379"/>
              <a:gd name="connsiteY103" fmla="*/ 1841604 h 4745608"/>
              <a:gd name="connsiteX104" fmla="*/ 1095823 w 5015379"/>
              <a:gd name="connsiteY104" fmla="*/ 1714878 h 4745608"/>
              <a:gd name="connsiteX105" fmla="*/ 746507 w 5015379"/>
              <a:gd name="connsiteY105" fmla="*/ 1626415 h 4745608"/>
              <a:gd name="connsiteX106" fmla="*/ 352873 w 5015379"/>
              <a:gd name="connsiteY106" fmla="*/ 1726308 h 4745608"/>
              <a:gd name="connsiteX107" fmla="*/ 113171 w 5015379"/>
              <a:gd name="connsiteY107" fmla="*/ 1763582 h 4745608"/>
              <a:gd name="connsiteX108" fmla="*/ 9973 w 5015379"/>
              <a:gd name="connsiteY108" fmla="*/ 1737738 h 4745608"/>
              <a:gd name="connsiteX109" fmla="*/ 348516 w 5015379"/>
              <a:gd name="connsiteY109" fmla="*/ 1643812 h 4745608"/>
              <a:gd name="connsiteX110" fmla="*/ 653097 w 5015379"/>
              <a:gd name="connsiteY110" fmla="*/ 1543920 h 4745608"/>
              <a:gd name="connsiteX111" fmla="*/ 1072963 w 5015379"/>
              <a:gd name="connsiteY111" fmla="*/ 1612008 h 4745608"/>
              <a:gd name="connsiteX112" fmla="*/ 1244413 w 5015379"/>
              <a:gd name="connsiteY112" fmla="*/ 1657728 h 4745608"/>
              <a:gd name="connsiteX113" fmla="*/ 1205766 w 5015379"/>
              <a:gd name="connsiteY113" fmla="*/ 1451988 h 4745608"/>
              <a:gd name="connsiteX114" fmla="*/ 1046313 w 5015379"/>
              <a:gd name="connsiteY114" fmla="*/ 815409 h 4745608"/>
              <a:gd name="connsiteX115" fmla="*/ 1221553 w 5015379"/>
              <a:gd name="connsiteY115" fmla="*/ 1211958 h 4745608"/>
              <a:gd name="connsiteX0" fmla="*/ 1221553 w 5015379"/>
              <a:gd name="connsiteY0" fmla="*/ 1211958 h 4745608"/>
              <a:gd name="connsiteX1" fmla="*/ 1343911 w 5015379"/>
              <a:gd name="connsiteY1" fmla="*/ 1559828 h 4745608"/>
              <a:gd name="connsiteX2" fmla="*/ 1553023 w 5015379"/>
              <a:gd name="connsiteY2" fmla="*/ 1657728 h 4745608"/>
              <a:gd name="connsiteX3" fmla="*/ 1907353 w 5015379"/>
              <a:gd name="connsiteY3" fmla="*/ 1680588 h 4745608"/>
              <a:gd name="connsiteX4" fmla="*/ 2021653 w 5015379"/>
              <a:gd name="connsiteY4" fmla="*/ 1543428 h 4745608"/>
              <a:gd name="connsiteX5" fmla="*/ 2124523 w 5015379"/>
              <a:gd name="connsiteY5" fmla="*/ 1291968 h 4745608"/>
              <a:gd name="connsiteX6" fmla="*/ 2124523 w 5015379"/>
              <a:gd name="connsiteY6" fmla="*/ 1120518 h 4745608"/>
              <a:gd name="connsiteX7" fmla="*/ 2068029 w 5015379"/>
              <a:gd name="connsiteY7" fmla="*/ 825325 h 4745608"/>
              <a:gd name="connsiteX8" fmla="*/ 2078803 w 5015379"/>
              <a:gd name="connsiteY8" fmla="*/ 777618 h 4745608"/>
              <a:gd name="connsiteX9" fmla="*/ 2170243 w 5015379"/>
              <a:gd name="connsiteY9" fmla="*/ 1086228 h 4745608"/>
              <a:gd name="connsiteX10" fmla="*/ 2215963 w 5015379"/>
              <a:gd name="connsiteY10" fmla="*/ 1269108 h 4745608"/>
              <a:gd name="connsiteX11" fmla="*/ 2284543 w 5015379"/>
              <a:gd name="connsiteY11" fmla="*/ 1303398 h 4745608"/>
              <a:gd name="connsiteX12" fmla="*/ 2330263 w 5015379"/>
              <a:gd name="connsiteY12" fmla="*/ 1166238 h 4745608"/>
              <a:gd name="connsiteX13" fmla="*/ 2467423 w 5015379"/>
              <a:gd name="connsiteY13" fmla="*/ 880488 h 4745608"/>
              <a:gd name="connsiteX14" fmla="*/ 2558863 w 5015379"/>
              <a:gd name="connsiteY14" fmla="*/ 640458 h 4745608"/>
              <a:gd name="connsiteX15" fmla="*/ 2616013 w 5015379"/>
              <a:gd name="connsiteY15" fmla="*/ 537588 h 4745608"/>
              <a:gd name="connsiteX16" fmla="*/ 2558863 w 5015379"/>
              <a:gd name="connsiteY16" fmla="*/ 789048 h 4745608"/>
              <a:gd name="connsiteX17" fmla="*/ 2444563 w 5015379"/>
              <a:gd name="connsiteY17" fmla="*/ 1097658 h 4745608"/>
              <a:gd name="connsiteX18" fmla="*/ 2375983 w 5015379"/>
              <a:gd name="connsiteY18" fmla="*/ 1406268 h 4745608"/>
              <a:gd name="connsiteX19" fmla="*/ 2558863 w 5015379"/>
              <a:gd name="connsiteY19" fmla="*/ 1577718 h 4745608"/>
              <a:gd name="connsiteX20" fmla="*/ 2878903 w 5015379"/>
              <a:gd name="connsiteY20" fmla="*/ 1657728 h 4745608"/>
              <a:gd name="connsiteX21" fmla="*/ 3187513 w 5015379"/>
              <a:gd name="connsiteY21" fmla="*/ 1657728 h 4745608"/>
              <a:gd name="connsiteX22" fmla="*/ 3370393 w 5015379"/>
              <a:gd name="connsiteY22" fmla="*/ 1566288 h 4745608"/>
              <a:gd name="connsiteX23" fmla="*/ 3488066 w 5015379"/>
              <a:gd name="connsiteY23" fmla="*/ 1246753 h 4745608"/>
              <a:gd name="connsiteX24" fmla="*/ 3495138 w 5015379"/>
              <a:gd name="connsiteY24" fmla="*/ 1115548 h 4745608"/>
              <a:gd name="connsiteX25" fmla="*/ 3493650 w 5015379"/>
              <a:gd name="connsiteY25" fmla="*/ 1063976 h 4745608"/>
              <a:gd name="connsiteX26" fmla="*/ 3450403 w 5015379"/>
              <a:gd name="connsiteY26" fmla="*/ 777618 h 4745608"/>
              <a:gd name="connsiteX27" fmla="*/ 3119893 w 5015379"/>
              <a:gd name="connsiteY27" fmla="*/ 321571 h 4745608"/>
              <a:gd name="connsiteX28" fmla="*/ 3497351 w 5015379"/>
              <a:gd name="connsiteY28" fmla="*/ 674883 h 4745608"/>
              <a:gd name="connsiteX29" fmla="*/ 3759013 w 5015379"/>
              <a:gd name="connsiteY29" fmla="*/ 571878 h 4745608"/>
              <a:gd name="connsiteX30" fmla="*/ 3999043 w 5015379"/>
              <a:gd name="connsiteY30" fmla="*/ 91818 h 4745608"/>
              <a:gd name="connsiteX31" fmla="*/ 4033333 w 5015379"/>
              <a:gd name="connsiteY31" fmla="*/ 11808 h 4745608"/>
              <a:gd name="connsiteX32" fmla="*/ 3984569 w 5015379"/>
              <a:gd name="connsiteY32" fmla="*/ 247366 h 4745608"/>
              <a:gd name="connsiteX33" fmla="*/ 3812791 w 5015379"/>
              <a:gd name="connsiteY33" fmla="*/ 647417 h 4745608"/>
              <a:gd name="connsiteX34" fmla="*/ 3592906 w 5015379"/>
              <a:gd name="connsiteY34" fmla="*/ 811408 h 4745608"/>
              <a:gd name="connsiteX35" fmla="*/ 3604425 w 5015379"/>
              <a:gd name="connsiteY35" fmla="*/ 999253 h 4745608"/>
              <a:gd name="connsiteX36" fmla="*/ 3872985 w 5015379"/>
              <a:gd name="connsiteY36" fmla="*/ 881976 h 4745608"/>
              <a:gd name="connsiteX37" fmla="*/ 4200754 w 5015379"/>
              <a:gd name="connsiteY37" fmla="*/ 774136 h 4745608"/>
              <a:gd name="connsiteX38" fmla="*/ 4064251 w 5015379"/>
              <a:gd name="connsiteY38" fmla="*/ 847195 h 4745608"/>
              <a:gd name="connsiteX39" fmla="*/ 3818880 w 5015379"/>
              <a:gd name="connsiteY39" fmla="*/ 991305 h 4745608"/>
              <a:gd name="connsiteX40" fmla="*/ 3658531 w 5015379"/>
              <a:gd name="connsiteY40" fmla="*/ 1093178 h 4745608"/>
              <a:gd name="connsiteX41" fmla="*/ 3622838 w 5015379"/>
              <a:gd name="connsiteY41" fmla="*/ 1221401 h 4745608"/>
              <a:gd name="connsiteX42" fmla="*/ 3577446 w 5015379"/>
              <a:gd name="connsiteY42" fmla="*/ 1500691 h 4745608"/>
              <a:gd name="connsiteX43" fmla="*/ 3461833 w 5015379"/>
              <a:gd name="connsiteY43" fmla="*/ 1726308 h 4745608"/>
              <a:gd name="connsiteX44" fmla="*/ 3278953 w 5015379"/>
              <a:gd name="connsiteY44" fmla="*/ 2034918 h 4745608"/>
              <a:gd name="connsiteX45" fmla="*/ 3288742 w 5015379"/>
              <a:gd name="connsiteY45" fmla="*/ 2273460 h 4745608"/>
              <a:gd name="connsiteX46" fmla="*/ 3434288 w 5015379"/>
              <a:gd name="connsiteY46" fmla="*/ 2417577 h 4745608"/>
              <a:gd name="connsiteX47" fmla="*/ 3781217 w 5015379"/>
              <a:gd name="connsiteY47" fmla="*/ 2618845 h 4745608"/>
              <a:gd name="connsiteX48" fmla="*/ 4079053 w 5015379"/>
              <a:gd name="connsiteY48" fmla="*/ 2777868 h 4745608"/>
              <a:gd name="connsiteX49" fmla="*/ 5011598 w 5015379"/>
              <a:gd name="connsiteY49" fmla="*/ 3189329 h 4745608"/>
              <a:gd name="connsiteX50" fmla="*/ 4940575 w 5015379"/>
              <a:gd name="connsiteY50" fmla="*/ 3376168 h 4745608"/>
              <a:gd name="connsiteX51" fmla="*/ 3944371 w 5015379"/>
              <a:gd name="connsiteY51" fmla="*/ 2976643 h 4745608"/>
              <a:gd name="connsiteX52" fmla="*/ 3460193 w 5015379"/>
              <a:gd name="connsiteY52" fmla="*/ 2852901 h 4745608"/>
              <a:gd name="connsiteX53" fmla="*/ 3217865 w 5015379"/>
              <a:gd name="connsiteY53" fmla="*/ 2829045 h 4745608"/>
              <a:gd name="connsiteX54" fmla="*/ 3025524 w 5015379"/>
              <a:gd name="connsiteY54" fmla="*/ 2858861 h 4745608"/>
              <a:gd name="connsiteX55" fmla="*/ 2832855 w 5015379"/>
              <a:gd name="connsiteY55" fmla="*/ 2930924 h 4745608"/>
              <a:gd name="connsiteX56" fmla="*/ 2820111 w 5015379"/>
              <a:gd name="connsiteY56" fmla="*/ 3026344 h 4745608"/>
              <a:gd name="connsiteX57" fmla="*/ 2959241 w 5015379"/>
              <a:gd name="connsiteY57" fmla="*/ 3167976 h 4745608"/>
              <a:gd name="connsiteX58" fmla="*/ 3176083 w 5015379"/>
              <a:gd name="connsiteY58" fmla="*/ 3269358 h 4745608"/>
              <a:gd name="connsiteX59" fmla="*/ 3388239 w 5015379"/>
              <a:gd name="connsiteY59" fmla="*/ 3442290 h 4745608"/>
              <a:gd name="connsiteX60" fmla="*/ 3212014 w 5015379"/>
              <a:gd name="connsiteY60" fmla="*/ 3336948 h 4745608"/>
              <a:gd name="connsiteX61" fmla="*/ 3004633 w 5015379"/>
              <a:gd name="connsiteY61" fmla="*/ 3276814 h 4745608"/>
              <a:gd name="connsiteX62" fmla="*/ 2771676 w 5015379"/>
              <a:gd name="connsiteY62" fmla="*/ 3166987 h 4745608"/>
              <a:gd name="connsiteX63" fmla="*/ 2638873 w 5015379"/>
              <a:gd name="connsiteY63" fmla="*/ 3097908 h 4745608"/>
              <a:gd name="connsiteX64" fmla="*/ 2570293 w 5015379"/>
              <a:gd name="connsiteY64" fmla="*/ 3109338 h 4745608"/>
              <a:gd name="connsiteX65" fmla="*/ 2525557 w 5015379"/>
              <a:gd name="connsiteY65" fmla="*/ 3326508 h 4745608"/>
              <a:gd name="connsiteX66" fmla="*/ 2584349 w 5015379"/>
              <a:gd name="connsiteY66" fmla="*/ 3577470 h 4745608"/>
              <a:gd name="connsiteX67" fmla="*/ 2663703 w 5015379"/>
              <a:gd name="connsiteY67" fmla="*/ 3996904 h 4745608"/>
              <a:gd name="connsiteX68" fmla="*/ 2633113 w 5015379"/>
              <a:gd name="connsiteY68" fmla="*/ 4192703 h 4745608"/>
              <a:gd name="connsiteX69" fmla="*/ 2539703 w 5015379"/>
              <a:gd name="connsiteY69" fmla="*/ 4455574 h 4745608"/>
              <a:gd name="connsiteX70" fmla="*/ 2595212 w 5015379"/>
              <a:gd name="connsiteY70" fmla="*/ 3945217 h 4745608"/>
              <a:gd name="connsiteX71" fmla="*/ 2481240 w 5015379"/>
              <a:gd name="connsiteY71" fmla="*/ 3566538 h 4745608"/>
              <a:gd name="connsiteX72" fmla="*/ 2307403 w 5015379"/>
              <a:gd name="connsiteY72" fmla="*/ 3166488 h 4745608"/>
              <a:gd name="connsiteX73" fmla="*/ 2261683 w 5015379"/>
              <a:gd name="connsiteY73" fmla="*/ 3063618 h 4745608"/>
              <a:gd name="connsiteX74" fmla="*/ 2078803 w 5015379"/>
              <a:gd name="connsiteY74" fmla="*/ 2949318 h 4745608"/>
              <a:gd name="connsiteX75" fmla="*/ 1824299 w 5015379"/>
              <a:gd name="connsiteY75" fmla="*/ 3002494 h 4745608"/>
              <a:gd name="connsiteX76" fmla="*/ 1412162 w 5015379"/>
              <a:gd name="connsiteY76" fmla="*/ 3235573 h 4745608"/>
              <a:gd name="connsiteX77" fmla="*/ 1381573 w 5015379"/>
              <a:gd name="connsiteY77" fmla="*/ 3680838 h 4745608"/>
              <a:gd name="connsiteX78" fmla="*/ 1340867 w 5015379"/>
              <a:gd name="connsiteY78" fmla="*/ 3980504 h 4745608"/>
              <a:gd name="connsiteX79" fmla="*/ 1197619 w 5015379"/>
              <a:gd name="connsiteY79" fmla="*/ 4738831 h 4745608"/>
              <a:gd name="connsiteX80" fmla="*/ 1220896 w 5015379"/>
              <a:gd name="connsiteY80" fmla="*/ 4338309 h 4745608"/>
              <a:gd name="connsiteX81" fmla="*/ 1242772 w 5015379"/>
              <a:gd name="connsiteY81" fmla="*/ 4080888 h 4745608"/>
              <a:gd name="connsiteX82" fmla="*/ 1198693 w 5015379"/>
              <a:gd name="connsiteY82" fmla="*/ 3909438 h 4745608"/>
              <a:gd name="connsiteX83" fmla="*/ 970093 w 5015379"/>
              <a:gd name="connsiteY83" fmla="*/ 3989448 h 4745608"/>
              <a:gd name="connsiteX84" fmla="*/ 766328 w 5015379"/>
              <a:gd name="connsiteY84" fmla="*/ 4131990 h 4745608"/>
              <a:gd name="connsiteX85" fmla="*/ 555808 w 5015379"/>
              <a:gd name="connsiteY85" fmla="*/ 4355688 h 4745608"/>
              <a:gd name="connsiteX86" fmla="*/ 785900 w 5015379"/>
              <a:gd name="connsiteY86" fmla="*/ 4017771 h 4745608"/>
              <a:gd name="connsiteX87" fmla="*/ 1130113 w 5015379"/>
              <a:gd name="connsiteY87" fmla="*/ 3817500 h 4745608"/>
              <a:gd name="connsiteX88" fmla="*/ 1278703 w 5015379"/>
              <a:gd name="connsiteY88" fmla="*/ 3726558 h 4745608"/>
              <a:gd name="connsiteX89" fmla="*/ 1269661 w 5015379"/>
              <a:gd name="connsiteY89" fmla="*/ 3390117 h 4745608"/>
              <a:gd name="connsiteX90" fmla="*/ 1309620 w 5015379"/>
              <a:gd name="connsiteY90" fmla="*/ 3169963 h 4745608"/>
              <a:gd name="connsiteX91" fmla="*/ 1393003 w 5015379"/>
              <a:gd name="connsiteY91" fmla="*/ 3052188 h 4745608"/>
              <a:gd name="connsiteX92" fmla="*/ 1080693 w 5015379"/>
              <a:gd name="connsiteY92" fmla="*/ 2984604 h 4745608"/>
              <a:gd name="connsiteX93" fmla="*/ 663453 w 5015379"/>
              <a:gd name="connsiteY93" fmla="*/ 3023360 h 4745608"/>
              <a:gd name="connsiteX94" fmla="*/ 235111 w 5015379"/>
              <a:gd name="connsiteY94" fmla="*/ 3217172 h 4745608"/>
              <a:gd name="connsiteX95" fmla="*/ 421453 w 5015379"/>
              <a:gd name="connsiteY95" fmla="*/ 3029328 h 4745608"/>
              <a:gd name="connsiteX96" fmla="*/ 627193 w 5015379"/>
              <a:gd name="connsiteY96" fmla="*/ 2926458 h 4745608"/>
              <a:gd name="connsiteX97" fmla="*/ 854480 w 5015379"/>
              <a:gd name="connsiteY97" fmla="*/ 2889178 h 4745608"/>
              <a:gd name="connsiteX98" fmla="*/ 1149272 w 5015379"/>
              <a:gd name="connsiteY98" fmla="*/ 2889676 h 4745608"/>
              <a:gd name="connsiteX99" fmla="*/ 1531894 w 5015379"/>
              <a:gd name="connsiteY99" fmla="*/ 2917507 h 4745608"/>
              <a:gd name="connsiteX100" fmla="*/ 1860559 w 5015379"/>
              <a:gd name="connsiteY100" fmla="*/ 2766431 h 4745608"/>
              <a:gd name="connsiteX101" fmla="*/ 1701613 w 5015379"/>
              <a:gd name="connsiteY101" fmla="*/ 2263518 h 4745608"/>
              <a:gd name="connsiteX102" fmla="*/ 1690183 w 5015379"/>
              <a:gd name="connsiteY102" fmla="*/ 1966338 h 4745608"/>
              <a:gd name="connsiteX103" fmla="*/ 1381991 w 5015379"/>
              <a:gd name="connsiteY103" fmla="*/ 1841604 h 4745608"/>
              <a:gd name="connsiteX104" fmla="*/ 1095823 w 5015379"/>
              <a:gd name="connsiteY104" fmla="*/ 1714878 h 4745608"/>
              <a:gd name="connsiteX105" fmla="*/ 746507 w 5015379"/>
              <a:gd name="connsiteY105" fmla="*/ 1626415 h 4745608"/>
              <a:gd name="connsiteX106" fmla="*/ 352873 w 5015379"/>
              <a:gd name="connsiteY106" fmla="*/ 1726308 h 4745608"/>
              <a:gd name="connsiteX107" fmla="*/ 113171 w 5015379"/>
              <a:gd name="connsiteY107" fmla="*/ 1763582 h 4745608"/>
              <a:gd name="connsiteX108" fmla="*/ 9973 w 5015379"/>
              <a:gd name="connsiteY108" fmla="*/ 1737738 h 4745608"/>
              <a:gd name="connsiteX109" fmla="*/ 348516 w 5015379"/>
              <a:gd name="connsiteY109" fmla="*/ 1643812 h 4745608"/>
              <a:gd name="connsiteX110" fmla="*/ 653097 w 5015379"/>
              <a:gd name="connsiteY110" fmla="*/ 1543920 h 4745608"/>
              <a:gd name="connsiteX111" fmla="*/ 1072963 w 5015379"/>
              <a:gd name="connsiteY111" fmla="*/ 1612008 h 4745608"/>
              <a:gd name="connsiteX112" fmla="*/ 1244413 w 5015379"/>
              <a:gd name="connsiteY112" fmla="*/ 1657728 h 4745608"/>
              <a:gd name="connsiteX113" fmla="*/ 1205766 w 5015379"/>
              <a:gd name="connsiteY113" fmla="*/ 1451988 h 4745608"/>
              <a:gd name="connsiteX114" fmla="*/ 1046313 w 5015379"/>
              <a:gd name="connsiteY114" fmla="*/ 815409 h 4745608"/>
              <a:gd name="connsiteX115" fmla="*/ 1221553 w 5015379"/>
              <a:gd name="connsiteY115" fmla="*/ 1211958 h 4745608"/>
              <a:gd name="connsiteX0" fmla="*/ 1221553 w 13992332"/>
              <a:gd name="connsiteY0" fmla="*/ 1211958 h 7396030"/>
              <a:gd name="connsiteX1" fmla="*/ 1343911 w 13992332"/>
              <a:gd name="connsiteY1" fmla="*/ 1559828 h 7396030"/>
              <a:gd name="connsiteX2" fmla="*/ 1553023 w 13992332"/>
              <a:gd name="connsiteY2" fmla="*/ 1657728 h 7396030"/>
              <a:gd name="connsiteX3" fmla="*/ 1907353 w 13992332"/>
              <a:gd name="connsiteY3" fmla="*/ 1680588 h 7396030"/>
              <a:gd name="connsiteX4" fmla="*/ 2021653 w 13992332"/>
              <a:gd name="connsiteY4" fmla="*/ 1543428 h 7396030"/>
              <a:gd name="connsiteX5" fmla="*/ 2124523 w 13992332"/>
              <a:gd name="connsiteY5" fmla="*/ 1291968 h 7396030"/>
              <a:gd name="connsiteX6" fmla="*/ 2124523 w 13992332"/>
              <a:gd name="connsiteY6" fmla="*/ 1120518 h 7396030"/>
              <a:gd name="connsiteX7" fmla="*/ 2068029 w 13992332"/>
              <a:gd name="connsiteY7" fmla="*/ 825325 h 7396030"/>
              <a:gd name="connsiteX8" fmla="*/ 2078803 w 13992332"/>
              <a:gd name="connsiteY8" fmla="*/ 777618 h 7396030"/>
              <a:gd name="connsiteX9" fmla="*/ 2170243 w 13992332"/>
              <a:gd name="connsiteY9" fmla="*/ 1086228 h 7396030"/>
              <a:gd name="connsiteX10" fmla="*/ 2215963 w 13992332"/>
              <a:gd name="connsiteY10" fmla="*/ 1269108 h 7396030"/>
              <a:gd name="connsiteX11" fmla="*/ 2284543 w 13992332"/>
              <a:gd name="connsiteY11" fmla="*/ 1303398 h 7396030"/>
              <a:gd name="connsiteX12" fmla="*/ 2330263 w 13992332"/>
              <a:gd name="connsiteY12" fmla="*/ 1166238 h 7396030"/>
              <a:gd name="connsiteX13" fmla="*/ 2467423 w 13992332"/>
              <a:gd name="connsiteY13" fmla="*/ 880488 h 7396030"/>
              <a:gd name="connsiteX14" fmla="*/ 2558863 w 13992332"/>
              <a:gd name="connsiteY14" fmla="*/ 640458 h 7396030"/>
              <a:gd name="connsiteX15" fmla="*/ 2616013 w 13992332"/>
              <a:gd name="connsiteY15" fmla="*/ 537588 h 7396030"/>
              <a:gd name="connsiteX16" fmla="*/ 2558863 w 13992332"/>
              <a:gd name="connsiteY16" fmla="*/ 789048 h 7396030"/>
              <a:gd name="connsiteX17" fmla="*/ 2444563 w 13992332"/>
              <a:gd name="connsiteY17" fmla="*/ 1097658 h 7396030"/>
              <a:gd name="connsiteX18" fmla="*/ 2375983 w 13992332"/>
              <a:gd name="connsiteY18" fmla="*/ 1406268 h 7396030"/>
              <a:gd name="connsiteX19" fmla="*/ 2558863 w 13992332"/>
              <a:gd name="connsiteY19" fmla="*/ 1577718 h 7396030"/>
              <a:gd name="connsiteX20" fmla="*/ 2878903 w 13992332"/>
              <a:gd name="connsiteY20" fmla="*/ 1657728 h 7396030"/>
              <a:gd name="connsiteX21" fmla="*/ 3187513 w 13992332"/>
              <a:gd name="connsiteY21" fmla="*/ 1657728 h 7396030"/>
              <a:gd name="connsiteX22" fmla="*/ 3370393 w 13992332"/>
              <a:gd name="connsiteY22" fmla="*/ 1566288 h 7396030"/>
              <a:gd name="connsiteX23" fmla="*/ 3488066 w 13992332"/>
              <a:gd name="connsiteY23" fmla="*/ 1246753 h 7396030"/>
              <a:gd name="connsiteX24" fmla="*/ 3495138 w 13992332"/>
              <a:gd name="connsiteY24" fmla="*/ 1115548 h 7396030"/>
              <a:gd name="connsiteX25" fmla="*/ 3493650 w 13992332"/>
              <a:gd name="connsiteY25" fmla="*/ 1063976 h 7396030"/>
              <a:gd name="connsiteX26" fmla="*/ 3450403 w 13992332"/>
              <a:gd name="connsiteY26" fmla="*/ 777618 h 7396030"/>
              <a:gd name="connsiteX27" fmla="*/ 3119893 w 13992332"/>
              <a:gd name="connsiteY27" fmla="*/ 321571 h 7396030"/>
              <a:gd name="connsiteX28" fmla="*/ 3497351 w 13992332"/>
              <a:gd name="connsiteY28" fmla="*/ 674883 h 7396030"/>
              <a:gd name="connsiteX29" fmla="*/ 3759013 w 13992332"/>
              <a:gd name="connsiteY29" fmla="*/ 571878 h 7396030"/>
              <a:gd name="connsiteX30" fmla="*/ 3999043 w 13992332"/>
              <a:gd name="connsiteY30" fmla="*/ 91818 h 7396030"/>
              <a:gd name="connsiteX31" fmla="*/ 4033333 w 13992332"/>
              <a:gd name="connsiteY31" fmla="*/ 11808 h 7396030"/>
              <a:gd name="connsiteX32" fmla="*/ 3984569 w 13992332"/>
              <a:gd name="connsiteY32" fmla="*/ 247366 h 7396030"/>
              <a:gd name="connsiteX33" fmla="*/ 3812791 w 13992332"/>
              <a:gd name="connsiteY33" fmla="*/ 647417 h 7396030"/>
              <a:gd name="connsiteX34" fmla="*/ 3592906 w 13992332"/>
              <a:gd name="connsiteY34" fmla="*/ 811408 h 7396030"/>
              <a:gd name="connsiteX35" fmla="*/ 3604425 w 13992332"/>
              <a:gd name="connsiteY35" fmla="*/ 999253 h 7396030"/>
              <a:gd name="connsiteX36" fmla="*/ 3872985 w 13992332"/>
              <a:gd name="connsiteY36" fmla="*/ 881976 h 7396030"/>
              <a:gd name="connsiteX37" fmla="*/ 4200754 w 13992332"/>
              <a:gd name="connsiteY37" fmla="*/ 774136 h 7396030"/>
              <a:gd name="connsiteX38" fmla="*/ 4064251 w 13992332"/>
              <a:gd name="connsiteY38" fmla="*/ 847195 h 7396030"/>
              <a:gd name="connsiteX39" fmla="*/ 3818880 w 13992332"/>
              <a:gd name="connsiteY39" fmla="*/ 991305 h 7396030"/>
              <a:gd name="connsiteX40" fmla="*/ 3658531 w 13992332"/>
              <a:gd name="connsiteY40" fmla="*/ 1093178 h 7396030"/>
              <a:gd name="connsiteX41" fmla="*/ 3622838 w 13992332"/>
              <a:gd name="connsiteY41" fmla="*/ 1221401 h 7396030"/>
              <a:gd name="connsiteX42" fmla="*/ 3577446 w 13992332"/>
              <a:gd name="connsiteY42" fmla="*/ 1500691 h 7396030"/>
              <a:gd name="connsiteX43" fmla="*/ 3461833 w 13992332"/>
              <a:gd name="connsiteY43" fmla="*/ 1726308 h 7396030"/>
              <a:gd name="connsiteX44" fmla="*/ 3278953 w 13992332"/>
              <a:gd name="connsiteY44" fmla="*/ 2034918 h 7396030"/>
              <a:gd name="connsiteX45" fmla="*/ 3288742 w 13992332"/>
              <a:gd name="connsiteY45" fmla="*/ 2273460 h 7396030"/>
              <a:gd name="connsiteX46" fmla="*/ 3434288 w 13992332"/>
              <a:gd name="connsiteY46" fmla="*/ 2417577 h 7396030"/>
              <a:gd name="connsiteX47" fmla="*/ 3781217 w 13992332"/>
              <a:gd name="connsiteY47" fmla="*/ 2618845 h 7396030"/>
              <a:gd name="connsiteX48" fmla="*/ 4079053 w 13992332"/>
              <a:gd name="connsiteY48" fmla="*/ 2777868 h 7396030"/>
              <a:gd name="connsiteX49" fmla="*/ 5011598 w 13992332"/>
              <a:gd name="connsiteY49" fmla="*/ 3189329 h 7396030"/>
              <a:gd name="connsiteX50" fmla="*/ 13992332 w 13992332"/>
              <a:gd name="connsiteY50" fmla="*/ 7396027 h 7396030"/>
              <a:gd name="connsiteX51" fmla="*/ 3944371 w 13992332"/>
              <a:gd name="connsiteY51" fmla="*/ 2976643 h 7396030"/>
              <a:gd name="connsiteX52" fmla="*/ 3460193 w 13992332"/>
              <a:gd name="connsiteY52" fmla="*/ 2852901 h 7396030"/>
              <a:gd name="connsiteX53" fmla="*/ 3217865 w 13992332"/>
              <a:gd name="connsiteY53" fmla="*/ 2829045 h 7396030"/>
              <a:gd name="connsiteX54" fmla="*/ 3025524 w 13992332"/>
              <a:gd name="connsiteY54" fmla="*/ 2858861 h 7396030"/>
              <a:gd name="connsiteX55" fmla="*/ 2832855 w 13992332"/>
              <a:gd name="connsiteY55" fmla="*/ 2930924 h 7396030"/>
              <a:gd name="connsiteX56" fmla="*/ 2820111 w 13992332"/>
              <a:gd name="connsiteY56" fmla="*/ 3026344 h 7396030"/>
              <a:gd name="connsiteX57" fmla="*/ 2959241 w 13992332"/>
              <a:gd name="connsiteY57" fmla="*/ 3167976 h 7396030"/>
              <a:gd name="connsiteX58" fmla="*/ 3176083 w 13992332"/>
              <a:gd name="connsiteY58" fmla="*/ 3269358 h 7396030"/>
              <a:gd name="connsiteX59" fmla="*/ 3388239 w 13992332"/>
              <a:gd name="connsiteY59" fmla="*/ 3442290 h 7396030"/>
              <a:gd name="connsiteX60" fmla="*/ 3212014 w 13992332"/>
              <a:gd name="connsiteY60" fmla="*/ 3336948 h 7396030"/>
              <a:gd name="connsiteX61" fmla="*/ 3004633 w 13992332"/>
              <a:gd name="connsiteY61" fmla="*/ 3276814 h 7396030"/>
              <a:gd name="connsiteX62" fmla="*/ 2771676 w 13992332"/>
              <a:gd name="connsiteY62" fmla="*/ 3166987 h 7396030"/>
              <a:gd name="connsiteX63" fmla="*/ 2638873 w 13992332"/>
              <a:gd name="connsiteY63" fmla="*/ 3097908 h 7396030"/>
              <a:gd name="connsiteX64" fmla="*/ 2570293 w 13992332"/>
              <a:gd name="connsiteY64" fmla="*/ 3109338 h 7396030"/>
              <a:gd name="connsiteX65" fmla="*/ 2525557 w 13992332"/>
              <a:gd name="connsiteY65" fmla="*/ 3326508 h 7396030"/>
              <a:gd name="connsiteX66" fmla="*/ 2584349 w 13992332"/>
              <a:gd name="connsiteY66" fmla="*/ 3577470 h 7396030"/>
              <a:gd name="connsiteX67" fmla="*/ 2663703 w 13992332"/>
              <a:gd name="connsiteY67" fmla="*/ 3996904 h 7396030"/>
              <a:gd name="connsiteX68" fmla="*/ 2633113 w 13992332"/>
              <a:gd name="connsiteY68" fmla="*/ 4192703 h 7396030"/>
              <a:gd name="connsiteX69" fmla="*/ 2539703 w 13992332"/>
              <a:gd name="connsiteY69" fmla="*/ 4455574 h 7396030"/>
              <a:gd name="connsiteX70" fmla="*/ 2595212 w 13992332"/>
              <a:gd name="connsiteY70" fmla="*/ 3945217 h 7396030"/>
              <a:gd name="connsiteX71" fmla="*/ 2481240 w 13992332"/>
              <a:gd name="connsiteY71" fmla="*/ 3566538 h 7396030"/>
              <a:gd name="connsiteX72" fmla="*/ 2307403 w 13992332"/>
              <a:gd name="connsiteY72" fmla="*/ 3166488 h 7396030"/>
              <a:gd name="connsiteX73" fmla="*/ 2261683 w 13992332"/>
              <a:gd name="connsiteY73" fmla="*/ 3063618 h 7396030"/>
              <a:gd name="connsiteX74" fmla="*/ 2078803 w 13992332"/>
              <a:gd name="connsiteY74" fmla="*/ 2949318 h 7396030"/>
              <a:gd name="connsiteX75" fmla="*/ 1824299 w 13992332"/>
              <a:gd name="connsiteY75" fmla="*/ 3002494 h 7396030"/>
              <a:gd name="connsiteX76" fmla="*/ 1412162 w 13992332"/>
              <a:gd name="connsiteY76" fmla="*/ 3235573 h 7396030"/>
              <a:gd name="connsiteX77" fmla="*/ 1381573 w 13992332"/>
              <a:gd name="connsiteY77" fmla="*/ 3680838 h 7396030"/>
              <a:gd name="connsiteX78" fmla="*/ 1340867 w 13992332"/>
              <a:gd name="connsiteY78" fmla="*/ 3980504 h 7396030"/>
              <a:gd name="connsiteX79" fmla="*/ 1197619 w 13992332"/>
              <a:gd name="connsiteY79" fmla="*/ 4738831 h 7396030"/>
              <a:gd name="connsiteX80" fmla="*/ 1220896 w 13992332"/>
              <a:gd name="connsiteY80" fmla="*/ 4338309 h 7396030"/>
              <a:gd name="connsiteX81" fmla="*/ 1242772 w 13992332"/>
              <a:gd name="connsiteY81" fmla="*/ 4080888 h 7396030"/>
              <a:gd name="connsiteX82" fmla="*/ 1198693 w 13992332"/>
              <a:gd name="connsiteY82" fmla="*/ 3909438 h 7396030"/>
              <a:gd name="connsiteX83" fmla="*/ 970093 w 13992332"/>
              <a:gd name="connsiteY83" fmla="*/ 3989448 h 7396030"/>
              <a:gd name="connsiteX84" fmla="*/ 766328 w 13992332"/>
              <a:gd name="connsiteY84" fmla="*/ 4131990 h 7396030"/>
              <a:gd name="connsiteX85" fmla="*/ 555808 w 13992332"/>
              <a:gd name="connsiteY85" fmla="*/ 4355688 h 7396030"/>
              <a:gd name="connsiteX86" fmla="*/ 785900 w 13992332"/>
              <a:gd name="connsiteY86" fmla="*/ 4017771 h 7396030"/>
              <a:gd name="connsiteX87" fmla="*/ 1130113 w 13992332"/>
              <a:gd name="connsiteY87" fmla="*/ 3817500 h 7396030"/>
              <a:gd name="connsiteX88" fmla="*/ 1278703 w 13992332"/>
              <a:gd name="connsiteY88" fmla="*/ 3726558 h 7396030"/>
              <a:gd name="connsiteX89" fmla="*/ 1269661 w 13992332"/>
              <a:gd name="connsiteY89" fmla="*/ 3390117 h 7396030"/>
              <a:gd name="connsiteX90" fmla="*/ 1309620 w 13992332"/>
              <a:gd name="connsiteY90" fmla="*/ 3169963 h 7396030"/>
              <a:gd name="connsiteX91" fmla="*/ 1393003 w 13992332"/>
              <a:gd name="connsiteY91" fmla="*/ 3052188 h 7396030"/>
              <a:gd name="connsiteX92" fmla="*/ 1080693 w 13992332"/>
              <a:gd name="connsiteY92" fmla="*/ 2984604 h 7396030"/>
              <a:gd name="connsiteX93" fmla="*/ 663453 w 13992332"/>
              <a:gd name="connsiteY93" fmla="*/ 3023360 h 7396030"/>
              <a:gd name="connsiteX94" fmla="*/ 235111 w 13992332"/>
              <a:gd name="connsiteY94" fmla="*/ 3217172 h 7396030"/>
              <a:gd name="connsiteX95" fmla="*/ 421453 w 13992332"/>
              <a:gd name="connsiteY95" fmla="*/ 3029328 h 7396030"/>
              <a:gd name="connsiteX96" fmla="*/ 627193 w 13992332"/>
              <a:gd name="connsiteY96" fmla="*/ 2926458 h 7396030"/>
              <a:gd name="connsiteX97" fmla="*/ 854480 w 13992332"/>
              <a:gd name="connsiteY97" fmla="*/ 2889178 h 7396030"/>
              <a:gd name="connsiteX98" fmla="*/ 1149272 w 13992332"/>
              <a:gd name="connsiteY98" fmla="*/ 2889676 h 7396030"/>
              <a:gd name="connsiteX99" fmla="*/ 1531894 w 13992332"/>
              <a:gd name="connsiteY99" fmla="*/ 2917507 h 7396030"/>
              <a:gd name="connsiteX100" fmla="*/ 1860559 w 13992332"/>
              <a:gd name="connsiteY100" fmla="*/ 2766431 h 7396030"/>
              <a:gd name="connsiteX101" fmla="*/ 1701613 w 13992332"/>
              <a:gd name="connsiteY101" fmla="*/ 2263518 h 7396030"/>
              <a:gd name="connsiteX102" fmla="*/ 1690183 w 13992332"/>
              <a:gd name="connsiteY102" fmla="*/ 1966338 h 7396030"/>
              <a:gd name="connsiteX103" fmla="*/ 1381991 w 13992332"/>
              <a:gd name="connsiteY103" fmla="*/ 1841604 h 7396030"/>
              <a:gd name="connsiteX104" fmla="*/ 1095823 w 13992332"/>
              <a:gd name="connsiteY104" fmla="*/ 1714878 h 7396030"/>
              <a:gd name="connsiteX105" fmla="*/ 746507 w 13992332"/>
              <a:gd name="connsiteY105" fmla="*/ 1626415 h 7396030"/>
              <a:gd name="connsiteX106" fmla="*/ 352873 w 13992332"/>
              <a:gd name="connsiteY106" fmla="*/ 1726308 h 7396030"/>
              <a:gd name="connsiteX107" fmla="*/ 113171 w 13992332"/>
              <a:gd name="connsiteY107" fmla="*/ 1763582 h 7396030"/>
              <a:gd name="connsiteX108" fmla="*/ 9973 w 13992332"/>
              <a:gd name="connsiteY108" fmla="*/ 1737738 h 7396030"/>
              <a:gd name="connsiteX109" fmla="*/ 348516 w 13992332"/>
              <a:gd name="connsiteY109" fmla="*/ 1643812 h 7396030"/>
              <a:gd name="connsiteX110" fmla="*/ 653097 w 13992332"/>
              <a:gd name="connsiteY110" fmla="*/ 1543920 h 7396030"/>
              <a:gd name="connsiteX111" fmla="*/ 1072963 w 13992332"/>
              <a:gd name="connsiteY111" fmla="*/ 1612008 h 7396030"/>
              <a:gd name="connsiteX112" fmla="*/ 1244413 w 13992332"/>
              <a:gd name="connsiteY112" fmla="*/ 1657728 h 7396030"/>
              <a:gd name="connsiteX113" fmla="*/ 1205766 w 13992332"/>
              <a:gd name="connsiteY113" fmla="*/ 1451988 h 7396030"/>
              <a:gd name="connsiteX114" fmla="*/ 1046313 w 13992332"/>
              <a:gd name="connsiteY114" fmla="*/ 815409 h 7396030"/>
              <a:gd name="connsiteX115" fmla="*/ 1221553 w 13992332"/>
              <a:gd name="connsiteY115" fmla="*/ 1211958 h 7396030"/>
              <a:gd name="connsiteX0" fmla="*/ 1221553 w 14352380"/>
              <a:gd name="connsiteY0" fmla="*/ 1211958 h 7396030"/>
              <a:gd name="connsiteX1" fmla="*/ 1343911 w 14352380"/>
              <a:gd name="connsiteY1" fmla="*/ 1559828 h 7396030"/>
              <a:gd name="connsiteX2" fmla="*/ 1553023 w 14352380"/>
              <a:gd name="connsiteY2" fmla="*/ 1657728 h 7396030"/>
              <a:gd name="connsiteX3" fmla="*/ 1907353 w 14352380"/>
              <a:gd name="connsiteY3" fmla="*/ 1680588 h 7396030"/>
              <a:gd name="connsiteX4" fmla="*/ 2021653 w 14352380"/>
              <a:gd name="connsiteY4" fmla="*/ 1543428 h 7396030"/>
              <a:gd name="connsiteX5" fmla="*/ 2124523 w 14352380"/>
              <a:gd name="connsiteY5" fmla="*/ 1291968 h 7396030"/>
              <a:gd name="connsiteX6" fmla="*/ 2124523 w 14352380"/>
              <a:gd name="connsiteY6" fmla="*/ 1120518 h 7396030"/>
              <a:gd name="connsiteX7" fmla="*/ 2068029 w 14352380"/>
              <a:gd name="connsiteY7" fmla="*/ 825325 h 7396030"/>
              <a:gd name="connsiteX8" fmla="*/ 2078803 w 14352380"/>
              <a:gd name="connsiteY8" fmla="*/ 777618 h 7396030"/>
              <a:gd name="connsiteX9" fmla="*/ 2170243 w 14352380"/>
              <a:gd name="connsiteY9" fmla="*/ 1086228 h 7396030"/>
              <a:gd name="connsiteX10" fmla="*/ 2215963 w 14352380"/>
              <a:gd name="connsiteY10" fmla="*/ 1269108 h 7396030"/>
              <a:gd name="connsiteX11" fmla="*/ 2284543 w 14352380"/>
              <a:gd name="connsiteY11" fmla="*/ 1303398 h 7396030"/>
              <a:gd name="connsiteX12" fmla="*/ 2330263 w 14352380"/>
              <a:gd name="connsiteY12" fmla="*/ 1166238 h 7396030"/>
              <a:gd name="connsiteX13" fmla="*/ 2467423 w 14352380"/>
              <a:gd name="connsiteY13" fmla="*/ 880488 h 7396030"/>
              <a:gd name="connsiteX14" fmla="*/ 2558863 w 14352380"/>
              <a:gd name="connsiteY14" fmla="*/ 640458 h 7396030"/>
              <a:gd name="connsiteX15" fmla="*/ 2616013 w 14352380"/>
              <a:gd name="connsiteY15" fmla="*/ 537588 h 7396030"/>
              <a:gd name="connsiteX16" fmla="*/ 2558863 w 14352380"/>
              <a:gd name="connsiteY16" fmla="*/ 789048 h 7396030"/>
              <a:gd name="connsiteX17" fmla="*/ 2444563 w 14352380"/>
              <a:gd name="connsiteY17" fmla="*/ 1097658 h 7396030"/>
              <a:gd name="connsiteX18" fmla="*/ 2375983 w 14352380"/>
              <a:gd name="connsiteY18" fmla="*/ 1406268 h 7396030"/>
              <a:gd name="connsiteX19" fmla="*/ 2558863 w 14352380"/>
              <a:gd name="connsiteY19" fmla="*/ 1577718 h 7396030"/>
              <a:gd name="connsiteX20" fmla="*/ 2878903 w 14352380"/>
              <a:gd name="connsiteY20" fmla="*/ 1657728 h 7396030"/>
              <a:gd name="connsiteX21" fmla="*/ 3187513 w 14352380"/>
              <a:gd name="connsiteY21" fmla="*/ 1657728 h 7396030"/>
              <a:gd name="connsiteX22" fmla="*/ 3370393 w 14352380"/>
              <a:gd name="connsiteY22" fmla="*/ 1566288 h 7396030"/>
              <a:gd name="connsiteX23" fmla="*/ 3488066 w 14352380"/>
              <a:gd name="connsiteY23" fmla="*/ 1246753 h 7396030"/>
              <a:gd name="connsiteX24" fmla="*/ 3495138 w 14352380"/>
              <a:gd name="connsiteY24" fmla="*/ 1115548 h 7396030"/>
              <a:gd name="connsiteX25" fmla="*/ 3493650 w 14352380"/>
              <a:gd name="connsiteY25" fmla="*/ 1063976 h 7396030"/>
              <a:gd name="connsiteX26" fmla="*/ 3450403 w 14352380"/>
              <a:gd name="connsiteY26" fmla="*/ 777618 h 7396030"/>
              <a:gd name="connsiteX27" fmla="*/ 3119893 w 14352380"/>
              <a:gd name="connsiteY27" fmla="*/ 321571 h 7396030"/>
              <a:gd name="connsiteX28" fmla="*/ 3497351 w 14352380"/>
              <a:gd name="connsiteY28" fmla="*/ 674883 h 7396030"/>
              <a:gd name="connsiteX29" fmla="*/ 3759013 w 14352380"/>
              <a:gd name="connsiteY29" fmla="*/ 571878 h 7396030"/>
              <a:gd name="connsiteX30" fmla="*/ 3999043 w 14352380"/>
              <a:gd name="connsiteY30" fmla="*/ 91818 h 7396030"/>
              <a:gd name="connsiteX31" fmla="*/ 4033333 w 14352380"/>
              <a:gd name="connsiteY31" fmla="*/ 11808 h 7396030"/>
              <a:gd name="connsiteX32" fmla="*/ 3984569 w 14352380"/>
              <a:gd name="connsiteY32" fmla="*/ 247366 h 7396030"/>
              <a:gd name="connsiteX33" fmla="*/ 3812791 w 14352380"/>
              <a:gd name="connsiteY33" fmla="*/ 647417 h 7396030"/>
              <a:gd name="connsiteX34" fmla="*/ 3592906 w 14352380"/>
              <a:gd name="connsiteY34" fmla="*/ 811408 h 7396030"/>
              <a:gd name="connsiteX35" fmla="*/ 3604425 w 14352380"/>
              <a:gd name="connsiteY35" fmla="*/ 999253 h 7396030"/>
              <a:gd name="connsiteX36" fmla="*/ 3872985 w 14352380"/>
              <a:gd name="connsiteY36" fmla="*/ 881976 h 7396030"/>
              <a:gd name="connsiteX37" fmla="*/ 4200754 w 14352380"/>
              <a:gd name="connsiteY37" fmla="*/ 774136 h 7396030"/>
              <a:gd name="connsiteX38" fmla="*/ 4064251 w 14352380"/>
              <a:gd name="connsiteY38" fmla="*/ 847195 h 7396030"/>
              <a:gd name="connsiteX39" fmla="*/ 3818880 w 14352380"/>
              <a:gd name="connsiteY39" fmla="*/ 991305 h 7396030"/>
              <a:gd name="connsiteX40" fmla="*/ 3658531 w 14352380"/>
              <a:gd name="connsiteY40" fmla="*/ 1093178 h 7396030"/>
              <a:gd name="connsiteX41" fmla="*/ 3622838 w 14352380"/>
              <a:gd name="connsiteY41" fmla="*/ 1221401 h 7396030"/>
              <a:gd name="connsiteX42" fmla="*/ 3577446 w 14352380"/>
              <a:gd name="connsiteY42" fmla="*/ 1500691 h 7396030"/>
              <a:gd name="connsiteX43" fmla="*/ 3461833 w 14352380"/>
              <a:gd name="connsiteY43" fmla="*/ 1726308 h 7396030"/>
              <a:gd name="connsiteX44" fmla="*/ 3278953 w 14352380"/>
              <a:gd name="connsiteY44" fmla="*/ 2034918 h 7396030"/>
              <a:gd name="connsiteX45" fmla="*/ 3288742 w 14352380"/>
              <a:gd name="connsiteY45" fmla="*/ 2273460 h 7396030"/>
              <a:gd name="connsiteX46" fmla="*/ 3434288 w 14352380"/>
              <a:gd name="connsiteY46" fmla="*/ 2417577 h 7396030"/>
              <a:gd name="connsiteX47" fmla="*/ 3781217 w 14352380"/>
              <a:gd name="connsiteY47" fmla="*/ 2618845 h 7396030"/>
              <a:gd name="connsiteX48" fmla="*/ 4079053 w 14352380"/>
              <a:gd name="connsiteY48" fmla="*/ 2777868 h 7396030"/>
              <a:gd name="connsiteX49" fmla="*/ 14352380 w 14352380"/>
              <a:gd name="connsiteY49" fmla="*/ 7369070 h 7396030"/>
              <a:gd name="connsiteX50" fmla="*/ 13992332 w 14352380"/>
              <a:gd name="connsiteY50" fmla="*/ 7396027 h 7396030"/>
              <a:gd name="connsiteX51" fmla="*/ 3944371 w 14352380"/>
              <a:gd name="connsiteY51" fmla="*/ 2976643 h 7396030"/>
              <a:gd name="connsiteX52" fmla="*/ 3460193 w 14352380"/>
              <a:gd name="connsiteY52" fmla="*/ 2852901 h 7396030"/>
              <a:gd name="connsiteX53" fmla="*/ 3217865 w 14352380"/>
              <a:gd name="connsiteY53" fmla="*/ 2829045 h 7396030"/>
              <a:gd name="connsiteX54" fmla="*/ 3025524 w 14352380"/>
              <a:gd name="connsiteY54" fmla="*/ 2858861 h 7396030"/>
              <a:gd name="connsiteX55" fmla="*/ 2832855 w 14352380"/>
              <a:gd name="connsiteY55" fmla="*/ 2930924 h 7396030"/>
              <a:gd name="connsiteX56" fmla="*/ 2820111 w 14352380"/>
              <a:gd name="connsiteY56" fmla="*/ 3026344 h 7396030"/>
              <a:gd name="connsiteX57" fmla="*/ 2959241 w 14352380"/>
              <a:gd name="connsiteY57" fmla="*/ 3167976 h 7396030"/>
              <a:gd name="connsiteX58" fmla="*/ 3176083 w 14352380"/>
              <a:gd name="connsiteY58" fmla="*/ 3269358 h 7396030"/>
              <a:gd name="connsiteX59" fmla="*/ 3388239 w 14352380"/>
              <a:gd name="connsiteY59" fmla="*/ 3442290 h 7396030"/>
              <a:gd name="connsiteX60" fmla="*/ 3212014 w 14352380"/>
              <a:gd name="connsiteY60" fmla="*/ 3336948 h 7396030"/>
              <a:gd name="connsiteX61" fmla="*/ 3004633 w 14352380"/>
              <a:gd name="connsiteY61" fmla="*/ 3276814 h 7396030"/>
              <a:gd name="connsiteX62" fmla="*/ 2771676 w 14352380"/>
              <a:gd name="connsiteY62" fmla="*/ 3166987 h 7396030"/>
              <a:gd name="connsiteX63" fmla="*/ 2638873 w 14352380"/>
              <a:gd name="connsiteY63" fmla="*/ 3097908 h 7396030"/>
              <a:gd name="connsiteX64" fmla="*/ 2570293 w 14352380"/>
              <a:gd name="connsiteY64" fmla="*/ 3109338 h 7396030"/>
              <a:gd name="connsiteX65" fmla="*/ 2525557 w 14352380"/>
              <a:gd name="connsiteY65" fmla="*/ 3326508 h 7396030"/>
              <a:gd name="connsiteX66" fmla="*/ 2584349 w 14352380"/>
              <a:gd name="connsiteY66" fmla="*/ 3577470 h 7396030"/>
              <a:gd name="connsiteX67" fmla="*/ 2663703 w 14352380"/>
              <a:gd name="connsiteY67" fmla="*/ 3996904 h 7396030"/>
              <a:gd name="connsiteX68" fmla="*/ 2633113 w 14352380"/>
              <a:gd name="connsiteY68" fmla="*/ 4192703 h 7396030"/>
              <a:gd name="connsiteX69" fmla="*/ 2539703 w 14352380"/>
              <a:gd name="connsiteY69" fmla="*/ 4455574 h 7396030"/>
              <a:gd name="connsiteX70" fmla="*/ 2595212 w 14352380"/>
              <a:gd name="connsiteY70" fmla="*/ 3945217 h 7396030"/>
              <a:gd name="connsiteX71" fmla="*/ 2481240 w 14352380"/>
              <a:gd name="connsiteY71" fmla="*/ 3566538 h 7396030"/>
              <a:gd name="connsiteX72" fmla="*/ 2307403 w 14352380"/>
              <a:gd name="connsiteY72" fmla="*/ 3166488 h 7396030"/>
              <a:gd name="connsiteX73" fmla="*/ 2261683 w 14352380"/>
              <a:gd name="connsiteY73" fmla="*/ 3063618 h 7396030"/>
              <a:gd name="connsiteX74" fmla="*/ 2078803 w 14352380"/>
              <a:gd name="connsiteY74" fmla="*/ 2949318 h 7396030"/>
              <a:gd name="connsiteX75" fmla="*/ 1824299 w 14352380"/>
              <a:gd name="connsiteY75" fmla="*/ 3002494 h 7396030"/>
              <a:gd name="connsiteX76" fmla="*/ 1412162 w 14352380"/>
              <a:gd name="connsiteY76" fmla="*/ 3235573 h 7396030"/>
              <a:gd name="connsiteX77" fmla="*/ 1381573 w 14352380"/>
              <a:gd name="connsiteY77" fmla="*/ 3680838 h 7396030"/>
              <a:gd name="connsiteX78" fmla="*/ 1340867 w 14352380"/>
              <a:gd name="connsiteY78" fmla="*/ 3980504 h 7396030"/>
              <a:gd name="connsiteX79" fmla="*/ 1197619 w 14352380"/>
              <a:gd name="connsiteY79" fmla="*/ 4738831 h 7396030"/>
              <a:gd name="connsiteX80" fmla="*/ 1220896 w 14352380"/>
              <a:gd name="connsiteY80" fmla="*/ 4338309 h 7396030"/>
              <a:gd name="connsiteX81" fmla="*/ 1242772 w 14352380"/>
              <a:gd name="connsiteY81" fmla="*/ 4080888 h 7396030"/>
              <a:gd name="connsiteX82" fmla="*/ 1198693 w 14352380"/>
              <a:gd name="connsiteY82" fmla="*/ 3909438 h 7396030"/>
              <a:gd name="connsiteX83" fmla="*/ 970093 w 14352380"/>
              <a:gd name="connsiteY83" fmla="*/ 3989448 h 7396030"/>
              <a:gd name="connsiteX84" fmla="*/ 766328 w 14352380"/>
              <a:gd name="connsiteY84" fmla="*/ 4131990 h 7396030"/>
              <a:gd name="connsiteX85" fmla="*/ 555808 w 14352380"/>
              <a:gd name="connsiteY85" fmla="*/ 4355688 h 7396030"/>
              <a:gd name="connsiteX86" fmla="*/ 785900 w 14352380"/>
              <a:gd name="connsiteY86" fmla="*/ 4017771 h 7396030"/>
              <a:gd name="connsiteX87" fmla="*/ 1130113 w 14352380"/>
              <a:gd name="connsiteY87" fmla="*/ 3817500 h 7396030"/>
              <a:gd name="connsiteX88" fmla="*/ 1278703 w 14352380"/>
              <a:gd name="connsiteY88" fmla="*/ 3726558 h 7396030"/>
              <a:gd name="connsiteX89" fmla="*/ 1269661 w 14352380"/>
              <a:gd name="connsiteY89" fmla="*/ 3390117 h 7396030"/>
              <a:gd name="connsiteX90" fmla="*/ 1309620 w 14352380"/>
              <a:gd name="connsiteY90" fmla="*/ 3169963 h 7396030"/>
              <a:gd name="connsiteX91" fmla="*/ 1393003 w 14352380"/>
              <a:gd name="connsiteY91" fmla="*/ 3052188 h 7396030"/>
              <a:gd name="connsiteX92" fmla="*/ 1080693 w 14352380"/>
              <a:gd name="connsiteY92" fmla="*/ 2984604 h 7396030"/>
              <a:gd name="connsiteX93" fmla="*/ 663453 w 14352380"/>
              <a:gd name="connsiteY93" fmla="*/ 3023360 h 7396030"/>
              <a:gd name="connsiteX94" fmla="*/ 235111 w 14352380"/>
              <a:gd name="connsiteY94" fmla="*/ 3217172 h 7396030"/>
              <a:gd name="connsiteX95" fmla="*/ 421453 w 14352380"/>
              <a:gd name="connsiteY95" fmla="*/ 3029328 h 7396030"/>
              <a:gd name="connsiteX96" fmla="*/ 627193 w 14352380"/>
              <a:gd name="connsiteY96" fmla="*/ 2926458 h 7396030"/>
              <a:gd name="connsiteX97" fmla="*/ 854480 w 14352380"/>
              <a:gd name="connsiteY97" fmla="*/ 2889178 h 7396030"/>
              <a:gd name="connsiteX98" fmla="*/ 1149272 w 14352380"/>
              <a:gd name="connsiteY98" fmla="*/ 2889676 h 7396030"/>
              <a:gd name="connsiteX99" fmla="*/ 1531894 w 14352380"/>
              <a:gd name="connsiteY99" fmla="*/ 2917507 h 7396030"/>
              <a:gd name="connsiteX100" fmla="*/ 1860559 w 14352380"/>
              <a:gd name="connsiteY100" fmla="*/ 2766431 h 7396030"/>
              <a:gd name="connsiteX101" fmla="*/ 1701613 w 14352380"/>
              <a:gd name="connsiteY101" fmla="*/ 2263518 h 7396030"/>
              <a:gd name="connsiteX102" fmla="*/ 1690183 w 14352380"/>
              <a:gd name="connsiteY102" fmla="*/ 1966338 h 7396030"/>
              <a:gd name="connsiteX103" fmla="*/ 1381991 w 14352380"/>
              <a:gd name="connsiteY103" fmla="*/ 1841604 h 7396030"/>
              <a:gd name="connsiteX104" fmla="*/ 1095823 w 14352380"/>
              <a:gd name="connsiteY104" fmla="*/ 1714878 h 7396030"/>
              <a:gd name="connsiteX105" fmla="*/ 746507 w 14352380"/>
              <a:gd name="connsiteY105" fmla="*/ 1626415 h 7396030"/>
              <a:gd name="connsiteX106" fmla="*/ 352873 w 14352380"/>
              <a:gd name="connsiteY106" fmla="*/ 1726308 h 7396030"/>
              <a:gd name="connsiteX107" fmla="*/ 113171 w 14352380"/>
              <a:gd name="connsiteY107" fmla="*/ 1763582 h 7396030"/>
              <a:gd name="connsiteX108" fmla="*/ 9973 w 14352380"/>
              <a:gd name="connsiteY108" fmla="*/ 1737738 h 7396030"/>
              <a:gd name="connsiteX109" fmla="*/ 348516 w 14352380"/>
              <a:gd name="connsiteY109" fmla="*/ 1643812 h 7396030"/>
              <a:gd name="connsiteX110" fmla="*/ 653097 w 14352380"/>
              <a:gd name="connsiteY110" fmla="*/ 1543920 h 7396030"/>
              <a:gd name="connsiteX111" fmla="*/ 1072963 w 14352380"/>
              <a:gd name="connsiteY111" fmla="*/ 1612008 h 7396030"/>
              <a:gd name="connsiteX112" fmla="*/ 1244413 w 14352380"/>
              <a:gd name="connsiteY112" fmla="*/ 1657728 h 7396030"/>
              <a:gd name="connsiteX113" fmla="*/ 1205766 w 14352380"/>
              <a:gd name="connsiteY113" fmla="*/ 1451988 h 7396030"/>
              <a:gd name="connsiteX114" fmla="*/ 1046313 w 14352380"/>
              <a:gd name="connsiteY114" fmla="*/ 815409 h 7396030"/>
              <a:gd name="connsiteX115" fmla="*/ 1221553 w 14352380"/>
              <a:gd name="connsiteY115" fmla="*/ 1211958 h 7396030"/>
              <a:gd name="connsiteX0" fmla="*/ 1221553 w 14352380"/>
              <a:gd name="connsiteY0" fmla="*/ 1211958 h 7396028"/>
              <a:gd name="connsiteX1" fmla="*/ 1343911 w 14352380"/>
              <a:gd name="connsiteY1" fmla="*/ 1559828 h 7396028"/>
              <a:gd name="connsiteX2" fmla="*/ 1553023 w 14352380"/>
              <a:gd name="connsiteY2" fmla="*/ 1657728 h 7396028"/>
              <a:gd name="connsiteX3" fmla="*/ 1907353 w 14352380"/>
              <a:gd name="connsiteY3" fmla="*/ 1680588 h 7396028"/>
              <a:gd name="connsiteX4" fmla="*/ 2021653 w 14352380"/>
              <a:gd name="connsiteY4" fmla="*/ 1543428 h 7396028"/>
              <a:gd name="connsiteX5" fmla="*/ 2124523 w 14352380"/>
              <a:gd name="connsiteY5" fmla="*/ 1291968 h 7396028"/>
              <a:gd name="connsiteX6" fmla="*/ 2124523 w 14352380"/>
              <a:gd name="connsiteY6" fmla="*/ 1120518 h 7396028"/>
              <a:gd name="connsiteX7" fmla="*/ 2068029 w 14352380"/>
              <a:gd name="connsiteY7" fmla="*/ 825325 h 7396028"/>
              <a:gd name="connsiteX8" fmla="*/ 2078803 w 14352380"/>
              <a:gd name="connsiteY8" fmla="*/ 777618 h 7396028"/>
              <a:gd name="connsiteX9" fmla="*/ 2170243 w 14352380"/>
              <a:gd name="connsiteY9" fmla="*/ 1086228 h 7396028"/>
              <a:gd name="connsiteX10" fmla="*/ 2215963 w 14352380"/>
              <a:gd name="connsiteY10" fmla="*/ 1269108 h 7396028"/>
              <a:gd name="connsiteX11" fmla="*/ 2284543 w 14352380"/>
              <a:gd name="connsiteY11" fmla="*/ 1303398 h 7396028"/>
              <a:gd name="connsiteX12" fmla="*/ 2330263 w 14352380"/>
              <a:gd name="connsiteY12" fmla="*/ 1166238 h 7396028"/>
              <a:gd name="connsiteX13" fmla="*/ 2467423 w 14352380"/>
              <a:gd name="connsiteY13" fmla="*/ 880488 h 7396028"/>
              <a:gd name="connsiteX14" fmla="*/ 2558863 w 14352380"/>
              <a:gd name="connsiteY14" fmla="*/ 640458 h 7396028"/>
              <a:gd name="connsiteX15" fmla="*/ 2616013 w 14352380"/>
              <a:gd name="connsiteY15" fmla="*/ 537588 h 7396028"/>
              <a:gd name="connsiteX16" fmla="*/ 2558863 w 14352380"/>
              <a:gd name="connsiteY16" fmla="*/ 789048 h 7396028"/>
              <a:gd name="connsiteX17" fmla="*/ 2444563 w 14352380"/>
              <a:gd name="connsiteY17" fmla="*/ 1097658 h 7396028"/>
              <a:gd name="connsiteX18" fmla="*/ 2375983 w 14352380"/>
              <a:gd name="connsiteY18" fmla="*/ 1406268 h 7396028"/>
              <a:gd name="connsiteX19" fmla="*/ 2558863 w 14352380"/>
              <a:gd name="connsiteY19" fmla="*/ 1577718 h 7396028"/>
              <a:gd name="connsiteX20" fmla="*/ 2878903 w 14352380"/>
              <a:gd name="connsiteY20" fmla="*/ 1657728 h 7396028"/>
              <a:gd name="connsiteX21" fmla="*/ 3187513 w 14352380"/>
              <a:gd name="connsiteY21" fmla="*/ 1657728 h 7396028"/>
              <a:gd name="connsiteX22" fmla="*/ 3370393 w 14352380"/>
              <a:gd name="connsiteY22" fmla="*/ 1566288 h 7396028"/>
              <a:gd name="connsiteX23" fmla="*/ 3488066 w 14352380"/>
              <a:gd name="connsiteY23" fmla="*/ 1246753 h 7396028"/>
              <a:gd name="connsiteX24" fmla="*/ 3495138 w 14352380"/>
              <a:gd name="connsiteY24" fmla="*/ 1115548 h 7396028"/>
              <a:gd name="connsiteX25" fmla="*/ 3493650 w 14352380"/>
              <a:gd name="connsiteY25" fmla="*/ 1063976 h 7396028"/>
              <a:gd name="connsiteX26" fmla="*/ 3450403 w 14352380"/>
              <a:gd name="connsiteY26" fmla="*/ 777618 h 7396028"/>
              <a:gd name="connsiteX27" fmla="*/ 3119893 w 14352380"/>
              <a:gd name="connsiteY27" fmla="*/ 321571 h 7396028"/>
              <a:gd name="connsiteX28" fmla="*/ 3497351 w 14352380"/>
              <a:gd name="connsiteY28" fmla="*/ 674883 h 7396028"/>
              <a:gd name="connsiteX29" fmla="*/ 3759013 w 14352380"/>
              <a:gd name="connsiteY29" fmla="*/ 571878 h 7396028"/>
              <a:gd name="connsiteX30" fmla="*/ 3999043 w 14352380"/>
              <a:gd name="connsiteY30" fmla="*/ 91818 h 7396028"/>
              <a:gd name="connsiteX31" fmla="*/ 4033333 w 14352380"/>
              <a:gd name="connsiteY31" fmla="*/ 11808 h 7396028"/>
              <a:gd name="connsiteX32" fmla="*/ 3984569 w 14352380"/>
              <a:gd name="connsiteY32" fmla="*/ 247366 h 7396028"/>
              <a:gd name="connsiteX33" fmla="*/ 3812791 w 14352380"/>
              <a:gd name="connsiteY33" fmla="*/ 647417 h 7396028"/>
              <a:gd name="connsiteX34" fmla="*/ 3592906 w 14352380"/>
              <a:gd name="connsiteY34" fmla="*/ 811408 h 7396028"/>
              <a:gd name="connsiteX35" fmla="*/ 3604425 w 14352380"/>
              <a:gd name="connsiteY35" fmla="*/ 999253 h 7396028"/>
              <a:gd name="connsiteX36" fmla="*/ 3872985 w 14352380"/>
              <a:gd name="connsiteY36" fmla="*/ 881976 h 7396028"/>
              <a:gd name="connsiteX37" fmla="*/ 4200754 w 14352380"/>
              <a:gd name="connsiteY37" fmla="*/ 774136 h 7396028"/>
              <a:gd name="connsiteX38" fmla="*/ 4064251 w 14352380"/>
              <a:gd name="connsiteY38" fmla="*/ 847195 h 7396028"/>
              <a:gd name="connsiteX39" fmla="*/ 3818880 w 14352380"/>
              <a:gd name="connsiteY39" fmla="*/ 991305 h 7396028"/>
              <a:gd name="connsiteX40" fmla="*/ 3658531 w 14352380"/>
              <a:gd name="connsiteY40" fmla="*/ 1093178 h 7396028"/>
              <a:gd name="connsiteX41" fmla="*/ 3622838 w 14352380"/>
              <a:gd name="connsiteY41" fmla="*/ 1221401 h 7396028"/>
              <a:gd name="connsiteX42" fmla="*/ 3577446 w 14352380"/>
              <a:gd name="connsiteY42" fmla="*/ 1500691 h 7396028"/>
              <a:gd name="connsiteX43" fmla="*/ 3461833 w 14352380"/>
              <a:gd name="connsiteY43" fmla="*/ 1726308 h 7396028"/>
              <a:gd name="connsiteX44" fmla="*/ 3278953 w 14352380"/>
              <a:gd name="connsiteY44" fmla="*/ 2034918 h 7396028"/>
              <a:gd name="connsiteX45" fmla="*/ 3288742 w 14352380"/>
              <a:gd name="connsiteY45" fmla="*/ 2273460 h 7396028"/>
              <a:gd name="connsiteX46" fmla="*/ 3434288 w 14352380"/>
              <a:gd name="connsiteY46" fmla="*/ 2417577 h 7396028"/>
              <a:gd name="connsiteX47" fmla="*/ 3781217 w 14352380"/>
              <a:gd name="connsiteY47" fmla="*/ 2618845 h 7396028"/>
              <a:gd name="connsiteX48" fmla="*/ 4079053 w 14352380"/>
              <a:gd name="connsiteY48" fmla="*/ 2777868 h 7396028"/>
              <a:gd name="connsiteX49" fmla="*/ 14352380 w 14352380"/>
              <a:gd name="connsiteY49" fmla="*/ 7369070 h 7396028"/>
              <a:gd name="connsiteX50" fmla="*/ 13992332 w 14352380"/>
              <a:gd name="connsiteY50" fmla="*/ 7396027 h 7396028"/>
              <a:gd name="connsiteX51" fmla="*/ 3944371 w 14352380"/>
              <a:gd name="connsiteY51" fmla="*/ 2976643 h 7396028"/>
              <a:gd name="connsiteX52" fmla="*/ 3460193 w 14352380"/>
              <a:gd name="connsiteY52" fmla="*/ 2852901 h 7396028"/>
              <a:gd name="connsiteX53" fmla="*/ 3217865 w 14352380"/>
              <a:gd name="connsiteY53" fmla="*/ 2829045 h 7396028"/>
              <a:gd name="connsiteX54" fmla="*/ 3025524 w 14352380"/>
              <a:gd name="connsiteY54" fmla="*/ 2858861 h 7396028"/>
              <a:gd name="connsiteX55" fmla="*/ 2832855 w 14352380"/>
              <a:gd name="connsiteY55" fmla="*/ 2930924 h 7396028"/>
              <a:gd name="connsiteX56" fmla="*/ 2820111 w 14352380"/>
              <a:gd name="connsiteY56" fmla="*/ 3026344 h 7396028"/>
              <a:gd name="connsiteX57" fmla="*/ 2959241 w 14352380"/>
              <a:gd name="connsiteY57" fmla="*/ 3167976 h 7396028"/>
              <a:gd name="connsiteX58" fmla="*/ 3176083 w 14352380"/>
              <a:gd name="connsiteY58" fmla="*/ 3269358 h 7396028"/>
              <a:gd name="connsiteX59" fmla="*/ 3388239 w 14352380"/>
              <a:gd name="connsiteY59" fmla="*/ 3442290 h 7396028"/>
              <a:gd name="connsiteX60" fmla="*/ 3212014 w 14352380"/>
              <a:gd name="connsiteY60" fmla="*/ 3336948 h 7396028"/>
              <a:gd name="connsiteX61" fmla="*/ 3004633 w 14352380"/>
              <a:gd name="connsiteY61" fmla="*/ 3276814 h 7396028"/>
              <a:gd name="connsiteX62" fmla="*/ 2771676 w 14352380"/>
              <a:gd name="connsiteY62" fmla="*/ 3166987 h 7396028"/>
              <a:gd name="connsiteX63" fmla="*/ 2638873 w 14352380"/>
              <a:gd name="connsiteY63" fmla="*/ 3097908 h 7396028"/>
              <a:gd name="connsiteX64" fmla="*/ 2570293 w 14352380"/>
              <a:gd name="connsiteY64" fmla="*/ 3109338 h 7396028"/>
              <a:gd name="connsiteX65" fmla="*/ 2525557 w 14352380"/>
              <a:gd name="connsiteY65" fmla="*/ 3326508 h 7396028"/>
              <a:gd name="connsiteX66" fmla="*/ 2584349 w 14352380"/>
              <a:gd name="connsiteY66" fmla="*/ 3577470 h 7396028"/>
              <a:gd name="connsiteX67" fmla="*/ 2663703 w 14352380"/>
              <a:gd name="connsiteY67" fmla="*/ 3996904 h 7396028"/>
              <a:gd name="connsiteX68" fmla="*/ 2633113 w 14352380"/>
              <a:gd name="connsiteY68" fmla="*/ 4192703 h 7396028"/>
              <a:gd name="connsiteX69" fmla="*/ 2539703 w 14352380"/>
              <a:gd name="connsiteY69" fmla="*/ 4455574 h 7396028"/>
              <a:gd name="connsiteX70" fmla="*/ 2595212 w 14352380"/>
              <a:gd name="connsiteY70" fmla="*/ 3945217 h 7396028"/>
              <a:gd name="connsiteX71" fmla="*/ 2481240 w 14352380"/>
              <a:gd name="connsiteY71" fmla="*/ 3566538 h 7396028"/>
              <a:gd name="connsiteX72" fmla="*/ 2307403 w 14352380"/>
              <a:gd name="connsiteY72" fmla="*/ 3166488 h 7396028"/>
              <a:gd name="connsiteX73" fmla="*/ 2261683 w 14352380"/>
              <a:gd name="connsiteY73" fmla="*/ 3063618 h 7396028"/>
              <a:gd name="connsiteX74" fmla="*/ 2078803 w 14352380"/>
              <a:gd name="connsiteY74" fmla="*/ 2949318 h 7396028"/>
              <a:gd name="connsiteX75" fmla="*/ 1824299 w 14352380"/>
              <a:gd name="connsiteY75" fmla="*/ 3002494 h 7396028"/>
              <a:gd name="connsiteX76" fmla="*/ 1412162 w 14352380"/>
              <a:gd name="connsiteY76" fmla="*/ 3235573 h 7396028"/>
              <a:gd name="connsiteX77" fmla="*/ 1381573 w 14352380"/>
              <a:gd name="connsiteY77" fmla="*/ 3680838 h 7396028"/>
              <a:gd name="connsiteX78" fmla="*/ 1340867 w 14352380"/>
              <a:gd name="connsiteY78" fmla="*/ 3980504 h 7396028"/>
              <a:gd name="connsiteX79" fmla="*/ 1197619 w 14352380"/>
              <a:gd name="connsiteY79" fmla="*/ 4738831 h 7396028"/>
              <a:gd name="connsiteX80" fmla="*/ 1220896 w 14352380"/>
              <a:gd name="connsiteY80" fmla="*/ 4338309 h 7396028"/>
              <a:gd name="connsiteX81" fmla="*/ 1242772 w 14352380"/>
              <a:gd name="connsiteY81" fmla="*/ 4080888 h 7396028"/>
              <a:gd name="connsiteX82" fmla="*/ 1198693 w 14352380"/>
              <a:gd name="connsiteY82" fmla="*/ 3909438 h 7396028"/>
              <a:gd name="connsiteX83" fmla="*/ 970093 w 14352380"/>
              <a:gd name="connsiteY83" fmla="*/ 3989448 h 7396028"/>
              <a:gd name="connsiteX84" fmla="*/ 766328 w 14352380"/>
              <a:gd name="connsiteY84" fmla="*/ 4131990 h 7396028"/>
              <a:gd name="connsiteX85" fmla="*/ 555808 w 14352380"/>
              <a:gd name="connsiteY85" fmla="*/ 4355688 h 7396028"/>
              <a:gd name="connsiteX86" fmla="*/ 785900 w 14352380"/>
              <a:gd name="connsiteY86" fmla="*/ 4017771 h 7396028"/>
              <a:gd name="connsiteX87" fmla="*/ 1130113 w 14352380"/>
              <a:gd name="connsiteY87" fmla="*/ 3817500 h 7396028"/>
              <a:gd name="connsiteX88" fmla="*/ 1278703 w 14352380"/>
              <a:gd name="connsiteY88" fmla="*/ 3726558 h 7396028"/>
              <a:gd name="connsiteX89" fmla="*/ 1269661 w 14352380"/>
              <a:gd name="connsiteY89" fmla="*/ 3390117 h 7396028"/>
              <a:gd name="connsiteX90" fmla="*/ 1309620 w 14352380"/>
              <a:gd name="connsiteY90" fmla="*/ 3169963 h 7396028"/>
              <a:gd name="connsiteX91" fmla="*/ 1393003 w 14352380"/>
              <a:gd name="connsiteY91" fmla="*/ 3052188 h 7396028"/>
              <a:gd name="connsiteX92" fmla="*/ 1080693 w 14352380"/>
              <a:gd name="connsiteY92" fmla="*/ 2984604 h 7396028"/>
              <a:gd name="connsiteX93" fmla="*/ 663453 w 14352380"/>
              <a:gd name="connsiteY93" fmla="*/ 3023360 h 7396028"/>
              <a:gd name="connsiteX94" fmla="*/ 235111 w 14352380"/>
              <a:gd name="connsiteY94" fmla="*/ 3217172 h 7396028"/>
              <a:gd name="connsiteX95" fmla="*/ 421453 w 14352380"/>
              <a:gd name="connsiteY95" fmla="*/ 3029328 h 7396028"/>
              <a:gd name="connsiteX96" fmla="*/ 627193 w 14352380"/>
              <a:gd name="connsiteY96" fmla="*/ 2926458 h 7396028"/>
              <a:gd name="connsiteX97" fmla="*/ 854480 w 14352380"/>
              <a:gd name="connsiteY97" fmla="*/ 2889178 h 7396028"/>
              <a:gd name="connsiteX98" fmla="*/ 1149272 w 14352380"/>
              <a:gd name="connsiteY98" fmla="*/ 2889676 h 7396028"/>
              <a:gd name="connsiteX99" fmla="*/ 1531894 w 14352380"/>
              <a:gd name="connsiteY99" fmla="*/ 2917507 h 7396028"/>
              <a:gd name="connsiteX100" fmla="*/ 1860559 w 14352380"/>
              <a:gd name="connsiteY100" fmla="*/ 2766431 h 7396028"/>
              <a:gd name="connsiteX101" fmla="*/ 1701613 w 14352380"/>
              <a:gd name="connsiteY101" fmla="*/ 2263518 h 7396028"/>
              <a:gd name="connsiteX102" fmla="*/ 1690183 w 14352380"/>
              <a:gd name="connsiteY102" fmla="*/ 1966338 h 7396028"/>
              <a:gd name="connsiteX103" fmla="*/ 1381991 w 14352380"/>
              <a:gd name="connsiteY103" fmla="*/ 1841604 h 7396028"/>
              <a:gd name="connsiteX104" fmla="*/ 1095823 w 14352380"/>
              <a:gd name="connsiteY104" fmla="*/ 1714878 h 7396028"/>
              <a:gd name="connsiteX105" fmla="*/ 746507 w 14352380"/>
              <a:gd name="connsiteY105" fmla="*/ 1626415 h 7396028"/>
              <a:gd name="connsiteX106" fmla="*/ 352873 w 14352380"/>
              <a:gd name="connsiteY106" fmla="*/ 1726308 h 7396028"/>
              <a:gd name="connsiteX107" fmla="*/ 113171 w 14352380"/>
              <a:gd name="connsiteY107" fmla="*/ 1763582 h 7396028"/>
              <a:gd name="connsiteX108" fmla="*/ 9973 w 14352380"/>
              <a:gd name="connsiteY108" fmla="*/ 1737738 h 7396028"/>
              <a:gd name="connsiteX109" fmla="*/ 348516 w 14352380"/>
              <a:gd name="connsiteY109" fmla="*/ 1643812 h 7396028"/>
              <a:gd name="connsiteX110" fmla="*/ 653097 w 14352380"/>
              <a:gd name="connsiteY110" fmla="*/ 1543920 h 7396028"/>
              <a:gd name="connsiteX111" fmla="*/ 1072963 w 14352380"/>
              <a:gd name="connsiteY111" fmla="*/ 1612008 h 7396028"/>
              <a:gd name="connsiteX112" fmla="*/ 1244413 w 14352380"/>
              <a:gd name="connsiteY112" fmla="*/ 1657728 h 7396028"/>
              <a:gd name="connsiteX113" fmla="*/ 1205766 w 14352380"/>
              <a:gd name="connsiteY113" fmla="*/ 1451988 h 7396028"/>
              <a:gd name="connsiteX114" fmla="*/ 1046313 w 14352380"/>
              <a:gd name="connsiteY114" fmla="*/ 815409 h 7396028"/>
              <a:gd name="connsiteX115" fmla="*/ 1221553 w 14352380"/>
              <a:gd name="connsiteY115" fmla="*/ 1211958 h 7396028"/>
              <a:gd name="connsiteX0" fmla="*/ 1221553 w 14352380"/>
              <a:gd name="connsiteY0" fmla="*/ 1211958 h 7396028"/>
              <a:gd name="connsiteX1" fmla="*/ 1343911 w 14352380"/>
              <a:gd name="connsiteY1" fmla="*/ 1559828 h 7396028"/>
              <a:gd name="connsiteX2" fmla="*/ 1553023 w 14352380"/>
              <a:gd name="connsiteY2" fmla="*/ 1657728 h 7396028"/>
              <a:gd name="connsiteX3" fmla="*/ 1907353 w 14352380"/>
              <a:gd name="connsiteY3" fmla="*/ 1680588 h 7396028"/>
              <a:gd name="connsiteX4" fmla="*/ 2021653 w 14352380"/>
              <a:gd name="connsiteY4" fmla="*/ 1543428 h 7396028"/>
              <a:gd name="connsiteX5" fmla="*/ 2124523 w 14352380"/>
              <a:gd name="connsiteY5" fmla="*/ 1291968 h 7396028"/>
              <a:gd name="connsiteX6" fmla="*/ 2124523 w 14352380"/>
              <a:gd name="connsiteY6" fmla="*/ 1120518 h 7396028"/>
              <a:gd name="connsiteX7" fmla="*/ 2068029 w 14352380"/>
              <a:gd name="connsiteY7" fmla="*/ 825325 h 7396028"/>
              <a:gd name="connsiteX8" fmla="*/ 2078803 w 14352380"/>
              <a:gd name="connsiteY8" fmla="*/ 777618 h 7396028"/>
              <a:gd name="connsiteX9" fmla="*/ 2170243 w 14352380"/>
              <a:gd name="connsiteY9" fmla="*/ 1086228 h 7396028"/>
              <a:gd name="connsiteX10" fmla="*/ 2215963 w 14352380"/>
              <a:gd name="connsiteY10" fmla="*/ 1269108 h 7396028"/>
              <a:gd name="connsiteX11" fmla="*/ 2284543 w 14352380"/>
              <a:gd name="connsiteY11" fmla="*/ 1303398 h 7396028"/>
              <a:gd name="connsiteX12" fmla="*/ 2330263 w 14352380"/>
              <a:gd name="connsiteY12" fmla="*/ 1166238 h 7396028"/>
              <a:gd name="connsiteX13" fmla="*/ 2467423 w 14352380"/>
              <a:gd name="connsiteY13" fmla="*/ 880488 h 7396028"/>
              <a:gd name="connsiteX14" fmla="*/ 2558863 w 14352380"/>
              <a:gd name="connsiteY14" fmla="*/ 640458 h 7396028"/>
              <a:gd name="connsiteX15" fmla="*/ 2616013 w 14352380"/>
              <a:gd name="connsiteY15" fmla="*/ 537588 h 7396028"/>
              <a:gd name="connsiteX16" fmla="*/ 2558863 w 14352380"/>
              <a:gd name="connsiteY16" fmla="*/ 789048 h 7396028"/>
              <a:gd name="connsiteX17" fmla="*/ 2444563 w 14352380"/>
              <a:gd name="connsiteY17" fmla="*/ 1097658 h 7396028"/>
              <a:gd name="connsiteX18" fmla="*/ 2375983 w 14352380"/>
              <a:gd name="connsiteY18" fmla="*/ 1406268 h 7396028"/>
              <a:gd name="connsiteX19" fmla="*/ 2558863 w 14352380"/>
              <a:gd name="connsiteY19" fmla="*/ 1577718 h 7396028"/>
              <a:gd name="connsiteX20" fmla="*/ 2878903 w 14352380"/>
              <a:gd name="connsiteY20" fmla="*/ 1657728 h 7396028"/>
              <a:gd name="connsiteX21" fmla="*/ 3187513 w 14352380"/>
              <a:gd name="connsiteY21" fmla="*/ 1657728 h 7396028"/>
              <a:gd name="connsiteX22" fmla="*/ 3370393 w 14352380"/>
              <a:gd name="connsiteY22" fmla="*/ 1566288 h 7396028"/>
              <a:gd name="connsiteX23" fmla="*/ 3488066 w 14352380"/>
              <a:gd name="connsiteY23" fmla="*/ 1246753 h 7396028"/>
              <a:gd name="connsiteX24" fmla="*/ 3495138 w 14352380"/>
              <a:gd name="connsiteY24" fmla="*/ 1115548 h 7396028"/>
              <a:gd name="connsiteX25" fmla="*/ 3493650 w 14352380"/>
              <a:gd name="connsiteY25" fmla="*/ 1063976 h 7396028"/>
              <a:gd name="connsiteX26" fmla="*/ 3450403 w 14352380"/>
              <a:gd name="connsiteY26" fmla="*/ 777618 h 7396028"/>
              <a:gd name="connsiteX27" fmla="*/ 3119893 w 14352380"/>
              <a:gd name="connsiteY27" fmla="*/ 321571 h 7396028"/>
              <a:gd name="connsiteX28" fmla="*/ 3497351 w 14352380"/>
              <a:gd name="connsiteY28" fmla="*/ 674883 h 7396028"/>
              <a:gd name="connsiteX29" fmla="*/ 3759013 w 14352380"/>
              <a:gd name="connsiteY29" fmla="*/ 571878 h 7396028"/>
              <a:gd name="connsiteX30" fmla="*/ 3999043 w 14352380"/>
              <a:gd name="connsiteY30" fmla="*/ 91818 h 7396028"/>
              <a:gd name="connsiteX31" fmla="*/ 4033333 w 14352380"/>
              <a:gd name="connsiteY31" fmla="*/ 11808 h 7396028"/>
              <a:gd name="connsiteX32" fmla="*/ 3984569 w 14352380"/>
              <a:gd name="connsiteY32" fmla="*/ 247366 h 7396028"/>
              <a:gd name="connsiteX33" fmla="*/ 3812791 w 14352380"/>
              <a:gd name="connsiteY33" fmla="*/ 647417 h 7396028"/>
              <a:gd name="connsiteX34" fmla="*/ 3592906 w 14352380"/>
              <a:gd name="connsiteY34" fmla="*/ 811408 h 7396028"/>
              <a:gd name="connsiteX35" fmla="*/ 3604425 w 14352380"/>
              <a:gd name="connsiteY35" fmla="*/ 999253 h 7396028"/>
              <a:gd name="connsiteX36" fmla="*/ 3872985 w 14352380"/>
              <a:gd name="connsiteY36" fmla="*/ 881976 h 7396028"/>
              <a:gd name="connsiteX37" fmla="*/ 4200754 w 14352380"/>
              <a:gd name="connsiteY37" fmla="*/ 774136 h 7396028"/>
              <a:gd name="connsiteX38" fmla="*/ 4064251 w 14352380"/>
              <a:gd name="connsiteY38" fmla="*/ 847195 h 7396028"/>
              <a:gd name="connsiteX39" fmla="*/ 3818880 w 14352380"/>
              <a:gd name="connsiteY39" fmla="*/ 991305 h 7396028"/>
              <a:gd name="connsiteX40" fmla="*/ 3658531 w 14352380"/>
              <a:gd name="connsiteY40" fmla="*/ 1093178 h 7396028"/>
              <a:gd name="connsiteX41" fmla="*/ 3622838 w 14352380"/>
              <a:gd name="connsiteY41" fmla="*/ 1221401 h 7396028"/>
              <a:gd name="connsiteX42" fmla="*/ 3577446 w 14352380"/>
              <a:gd name="connsiteY42" fmla="*/ 1500691 h 7396028"/>
              <a:gd name="connsiteX43" fmla="*/ 3461833 w 14352380"/>
              <a:gd name="connsiteY43" fmla="*/ 1726308 h 7396028"/>
              <a:gd name="connsiteX44" fmla="*/ 3278953 w 14352380"/>
              <a:gd name="connsiteY44" fmla="*/ 2034918 h 7396028"/>
              <a:gd name="connsiteX45" fmla="*/ 3288742 w 14352380"/>
              <a:gd name="connsiteY45" fmla="*/ 2273460 h 7396028"/>
              <a:gd name="connsiteX46" fmla="*/ 3434288 w 14352380"/>
              <a:gd name="connsiteY46" fmla="*/ 2417577 h 7396028"/>
              <a:gd name="connsiteX47" fmla="*/ 3781217 w 14352380"/>
              <a:gd name="connsiteY47" fmla="*/ 2618845 h 7396028"/>
              <a:gd name="connsiteX48" fmla="*/ 4079053 w 14352380"/>
              <a:gd name="connsiteY48" fmla="*/ 2777868 h 7396028"/>
              <a:gd name="connsiteX49" fmla="*/ 14352380 w 14352380"/>
              <a:gd name="connsiteY49" fmla="*/ 7369070 h 7396028"/>
              <a:gd name="connsiteX50" fmla="*/ 13992332 w 14352380"/>
              <a:gd name="connsiteY50" fmla="*/ 7396027 h 7396028"/>
              <a:gd name="connsiteX51" fmla="*/ 3944371 w 14352380"/>
              <a:gd name="connsiteY51" fmla="*/ 2976643 h 7396028"/>
              <a:gd name="connsiteX52" fmla="*/ 3460193 w 14352380"/>
              <a:gd name="connsiteY52" fmla="*/ 2852901 h 7396028"/>
              <a:gd name="connsiteX53" fmla="*/ 3217865 w 14352380"/>
              <a:gd name="connsiteY53" fmla="*/ 2829045 h 7396028"/>
              <a:gd name="connsiteX54" fmla="*/ 3025524 w 14352380"/>
              <a:gd name="connsiteY54" fmla="*/ 2858861 h 7396028"/>
              <a:gd name="connsiteX55" fmla="*/ 2832855 w 14352380"/>
              <a:gd name="connsiteY55" fmla="*/ 2930924 h 7396028"/>
              <a:gd name="connsiteX56" fmla="*/ 2820111 w 14352380"/>
              <a:gd name="connsiteY56" fmla="*/ 3026344 h 7396028"/>
              <a:gd name="connsiteX57" fmla="*/ 2959241 w 14352380"/>
              <a:gd name="connsiteY57" fmla="*/ 3167976 h 7396028"/>
              <a:gd name="connsiteX58" fmla="*/ 3176083 w 14352380"/>
              <a:gd name="connsiteY58" fmla="*/ 3269358 h 7396028"/>
              <a:gd name="connsiteX59" fmla="*/ 3388239 w 14352380"/>
              <a:gd name="connsiteY59" fmla="*/ 3442290 h 7396028"/>
              <a:gd name="connsiteX60" fmla="*/ 3212014 w 14352380"/>
              <a:gd name="connsiteY60" fmla="*/ 3336948 h 7396028"/>
              <a:gd name="connsiteX61" fmla="*/ 3004633 w 14352380"/>
              <a:gd name="connsiteY61" fmla="*/ 3276814 h 7396028"/>
              <a:gd name="connsiteX62" fmla="*/ 2771676 w 14352380"/>
              <a:gd name="connsiteY62" fmla="*/ 3166987 h 7396028"/>
              <a:gd name="connsiteX63" fmla="*/ 2638873 w 14352380"/>
              <a:gd name="connsiteY63" fmla="*/ 3097908 h 7396028"/>
              <a:gd name="connsiteX64" fmla="*/ 2570293 w 14352380"/>
              <a:gd name="connsiteY64" fmla="*/ 3109338 h 7396028"/>
              <a:gd name="connsiteX65" fmla="*/ 2525557 w 14352380"/>
              <a:gd name="connsiteY65" fmla="*/ 3326508 h 7396028"/>
              <a:gd name="connsiteX66" fmla="*/ 2584349 w 14352380"/>
              <a:gd name="connsiteY66" fmla="*/ 3577470 h 7396028"/>
              <a:gd name="connsiteX67" fmla="*/ 2663703 w 14352380"/>
              <a:gd name="connsiteY67" fmla="*/ 3996904 h 7396028"/>
              <a:gd name="connsiteX68" fmla="*/ 2633113 w 14352380"/>
              <a:gd name="connsiteY68" fmla="*/ 4192703 h 7396028"/>
              <a:gd name="connsiteX69" fmla="*/ 2539703 w 14352380"/>
              <a:gd name="connsiteY69" fmla="*/ 4455574 h 7396028"/>
              <a:gd name="connsiteX70" fmla="*/ 2595212 w 14352380"/>
              <a:gd name="connsiteY70" fmla="*/ 3945217 h 7396028"/>
              <a:gd name="connsiteX71" fmla="*/ 2481240 w 14352380"/>
              <a:gd name="connsiteY71" fmla="*/ 3566538 h 7396028"/>
              <a:gd name="connsiteX72" fmla="*/ 2307403 w 14352380"/>
              <a:gd name="connsiteY72" fmla="*/ 3166488 h 7396028"/>
              <a:gd name="connsiteX73" fmla="*/ 2261683 w 14352380"/>
              <a:gd name="connsiteY73" fmla="*/ 3063618 h 7396028"/>
              <a:gd name="connsiteX74" fmla="*/ 2078803 w 14352380"/>
              <a:gd name="connsiteY74" fmla="*/ 2949318 h 7396028"/>
              <a:gd name="connsiteX75" fmla="*/ 1824299 w 14352380"/>
              <a:gd name="connsiteY75" fmla="*/ 3002494 h 7396028"/>
              <a:gd name="connsiteX76" fmla="*/ 1412162 w 14352380"/>
              <a:gd name="connsiteY76" fmla="*/ 3235573 h 7396028"/>
              <a:gd name="connsiteX77" fmla="*/ 1381573 w 14352380"/>
              <a:gd name="connsiteY77" fmla="*/ 3680838 h 7396028"/>
              <a:gd name="connsiteX78" fmla="*/ 1340867 w 14352380"/>
              <a:gd name="connsiteY78" fmla="*/ 3980504 h 7396028"/>
              <a:gd name="connsiteX79" fmla="*/ 1197619 w 14352380"/>
              <a:gd name="connsiteY79" fmla="*/ 4738831 h 7396028"/>
              <a:gd name="connsiteX80" fmla="*/ 1220896 w 14352380"/>
              <a:gd name="connsiteY80" fmla="*/ 4338309 h 7396028"/>
              <a:gd name="connsiteX81" fmla="*/ 1242772 w 14352380"/>
              <a:gd name="connsiteY81" fmla="*/ 4080888 h 7396028"/>
              <a:gd name="connsiteX82" fmla="*/ 1198693 w 14352380"/>
              <a:gd name="connsiteY82" fmla="*/ 3909438 h 7396028"/>
              <a:gd name="connsiteX83" fmla="*/ 970093 w 14352380"/>
              <a:gd name="connsiteY83" fmla="*/ 3989448 h 7396028"/>
              <a:gd name="connsiteX84" fmla="*/ 766328 w 14352380"/>
              <a:gd name="connsiteY84" fmla="*/ 4131990 h 7396028"/>
              <a:gd name="connsiteX85" fmla="*/ 555808 w 14352380"/>
              <a:gd name="connsiteY85" fmla="*/ 4355688 h 7396028"/>
              <a:gd name="connsiteX86" fmla="*/ 785900 w 14352380"/>
              <a:gd name="connsiteY86" fmla="*/ 4017771 h 7396028"/>
              <a:gd name="connsiteX87" fmla="*/ 1130113 w 14352380"/>
              <a:gd name="connsiteY87" fmla="*/ 3817500 h 7396028"/>
              <a:gd name="connsiteX88" fmla="*/ 1278703 w 14352380"/>
              <a:gd name="connsiteY88" fmla="*/ 3726558 h 7396028"/>
              <a:gd name="connsiteX89" fmla="*/ 1269661 w 14352380"/>
              <a:gd name="connsiteY89" fmla="*/ 3390117 h 7396028"/>
              <a:gd name="connsiteX90" fmla="*/ 1309620 w 14352380"/>
              <a:gd name="connsiteY90" fmla="*/ 3169963 h 7396028"/>
              <a:gd name="connsiteX91" fmla="*/ 1393003 w 14352380"/>
              <a:gd name="connsiteY91" fmla="*/ 3052188 h 7396028"/>
              <a:gd name="connsiteX92" fmla="*/ 1080693 w 14352380"/>
              <a:gd name="connsiteY92" fmla="*/ 2984604 h 7396028"/>
              <a:gd name="connsiteX93" fmla="*/ 663453 w 14352380"/>
              <a:gd name="connsiteY93" fmla="*/ 3023360 h 7396028"/>
              <a:gd name="connsiteX94" fmla="*/ 235111 w 14352380"/>
              <a:gd name="connsiteY94" fmla="*/ 3217172 h 7396028"/>
              <a:gd name="connsiteX95" fmla="*/ 421453 w 14352380"/>
              <a:gd name="connsiteY95" fmla="*/ 3029328 h 7396028"/>
              <a:gd name="connsiteX96" fmla="*/ 627193 w 14352380"/>
              <a:gd name="connsiteY96" fmla="*/ 2926458 h 7396028"/>
              <a:gd name="connsiteX97" fmla="*/ 854480 w 14352380"/>
              <a:gd name="connsiteY97" fmla="*/ 2889178 h 7396028"/>
              <a:gd name="connsiteX98" fmla="*/ 1149272 w 14352380"/>
              <a:gd name="connsiteY98" fmla="*/ 2889676 h 7396028"/>
              <a:gd name="connsiteX99" fmla="*/ 1531894 w 14352380"/>
              <a:gd name="connsiteY99" fmla="*/ 2917507 h 7396028"/>
              <a:gd name="connsiteX100" fmla="*/ 1860559 w 14352380"/>
              <a:gd name="connsiteY100" fmla="*/ 2766431 h 7396028"/>
              <a:gd name="connsiteX101" fmla="*/ 1701613 w 14352380"/>
              <a:gd name="connsiteY101" fmla="*/ 2263518 h 7396028"/>
              <a:gd name="connsiteX102" fmla="*/ 1690183 w 14352380"/>
              <a:gd name="connsiteY102" fmla="*/ 1966338 h 7396028"/>
              <a:gd name="connsiteX103" fmla="*/ 1381991 w 14352380"/>
              <a:gd name="connsiteY103" fmla="*/ 1841604 h 7396028"/>
              <a:gd name="connsiteX104" fmla="*/ 1095823 w 14352380"/>
              <a:gd name="connsiteY104" fmla="*/ 1714878 h 7396028"/>
              <a:gd name="connsiteX105" fmla="*/ 746507 w 14352380"/>
              <a:gd name="connsiteY105" fmla="*/ 1626415 h 7396028"/>
              <a:gd name="connsiteX106" fmla="*/ 352873 w 14352380"/>
              <a:gd name="connsiteY106" fmla="*/ 1726308 h 7396028"/>
              <a:gd name="connsiteX107" fmla="*/ 113171 w 14352380"/>
              <a:gd name="connsiteY107" fmla="*/ 1763582 h 7396028"/>
              <a:gd name="connsiteX108" fmla="*/ 9973 w 14352380"/>
              <a:gd name="connsiteY108" fmla="*/ 1737738 h 7396028"/>
              <a:gd name="connsiteX109" fmla="*/ 348516 w 14352380"/>
              <a:gd name="connsiteY109" fmla="*/ 1643812 h 7396028"/>
              <a:gd name="connsiteX110" fmla="*/ 653097 w 14352380"/>
              <a:gd name="connsiteY110" fmla="*/ 1543920 h 7396028"/>
              <a:gd name="connsiteX111" fmla="*/ 1072963 w 14352380"/>
              <a:gd name="connsiteY111" fmla="*/ 1612008 h 7396028"/>
              <a:gd name="connsiteX112" fmla="*/ 1244413 w 14352380"/>
              <a:gd name="connsiteY112" fmla="*/ 1657728 h 7396028"/>
              <a:gd name="connsiteX113" fmla="*/ 1205766 w 14352380"/>
              <a:gd name="connsiteY113" fmla="*/ 1451988 h 7396028"/>
              <a:gd name="connsiteX114" fmla="*/ 1046313 w 14352380"/>
              <a:gd name="connsiteY114" fmla="*/ 815409 h 7396028"/>
              <a:gd name="connsiteX115" fmla="*/ 1221553 w 14352380"/>
              <a:gd name="connsiteY115" fmla="*/ 1211958 h 7396028"/>
              <a:gd name="connsiteX0" fmla="*/ 1221553 w 18227951"/>
              <a:gd name="connsiteY0" fmla="*/ 1211958 h 9173439"/>
              <a:gd name="connsiteX1" fmla="*/ 1343911 w 18227951"/>
              <a:gd name="connsiteY1" fmla="*/ 1559828 h 9173439"/>
              <a:gd name="connsiteX2" fmla="*/ 1553023 w 18227951"/>
              <a:gd name="connsiteY2" fmla="*/ 1657728 h 9173439"/>
              <a:gd name="connsiteX3" fmla="*/ 1907353 w 18227951"/>
              <a:gd name="connsiteY3" fmla="*/ 1680588 h 9173439"/>
              <a:gd name="connsiteX4" fmla="*/ 2021653 w 18227951"/>
              <a:gd name="connsiteY4" fmla="*/ 1543428 h 9173439"/>
              <a:gd name="connsiteX5" fmla="*/ 2124523 w 18227951"/>
              <a:gd name="connsiteY5" fmla="*/ 1291968 h 9173439"/>
              <a:gd name="connsiteX6" fmla="*/ 2124523 w 18227951"/>
              <a:gd name="connsiteY6" fmla="*/ 1120518 h 9173439"/>
              <a:gd name="connsiteX7" fmla="*/ 2068029 w 18227951"/>
              <a:gd name="connsiteY7" fmla="*/ 825325 h 9173439"/>
              <a:gd name="connsiteX8" fmla="*/ 2078803 w 18227951"/>
              <a:gd name="connsiteY8" fmla="*/ 777618 h 9173439"/>
              <a:gd name="connsiteX9" fmla="*/ 2170243 w 18227951"/>
              <a:gd name="connsiteY9" fmla="*/ 1086228 h 9173439"/>
              <a:gd name="connsiteX10" fmla="*/ 2215963 w 18227951"/>
              <a:gd name="connsiteY10" fmla="*/ 1269108 h 9173439"/>
              <a:gd name="connsiteX11" fmla="*/ 2284543 w 18227951"/>
              <a:gd name="connsiteY11" fmla="*/ 1303398 h 9173439"/>
              <a:gd name="connsiteX12" fmla="*/ 2330263 w 18227951"/>
              <a:gd name="connsiteY12" fmla="*/ 1166238 h 9173439"/>
              <a:gd name="connsiteX13" fmla="*/ 2467423 w 18227951"/>
              <a:gd name="connsiteY13" fmla="*/ 880488 h 9173439"/>
              <a:gd name="connsiteX14" fmla="*/ 2558863 w 18227951"/>
              <a:gd name="connsiteY14" fmla="*/ 640458 h 9173439"/>
              <a:gd name="connsiteX15" fmla="*/ 2616013 w 18227951"/>
              <a:gd name="connsiteY15" fmla="*/ 537588 h 9173439"/>
              <a:gd name="connsiteX16" fmla="*/ 2558863 w 18227951"/>
              <a:gd name="connsiteY16" fmla="*/ 789048 h 9173439"/>
              <a:gd name="connsiteX17" fmla="*/ 2444563 w 18227951"/>
              <a:gd name="connsiteY17" fmla="*/ 1097658 h 9173439"/>
              <a:gd name="connsiteX18" fmla="*/ 2375983 w 18227951"/>
              <a:gd name="connsiteY18" fmla="*/ 1406268 h 9173439"/>
              <a:gd name="connsiteX19" fmla="*/ 2558863 w 18227951"/>
              <a:gd name="connsiteY19" fmla="*/ 1577718 h 9173439"/>
              <a:gd name="connsiteX20" fmla="*/ 2878903 w 18227951"/>
              <a:gd name="connsiteY20" fmla="*/ 1657728 h 9173439"/>
              <a:gd name="connsiteX21" fmla="*/ 3187513 w 18227951"/>
              <a:gd name="connsiteY21" fmla="*/ 1657728 h 9173439"/>
              <a:gd name="connsiteX22" fmla="*/ 3370393 w 18227951"/>
              <a:gd name="connsiteY22" fmla="*/ 1566288 h 9173439"/>
              <a:gd name="connsiteX23" fmla="*/ 3488066 w 18227951"/>
              <a:gd name="connsiteY23" fmla="*/ 1246753 h 9173439"/>
              <a:gd name="connsiteX24" fmla="*/ 3495138 w 18227951"/>
              <a:gd name="connsiteY24" fmla="*/ 1115548 h 9173439"/>
              <a:gd name="connsiteX25" fmla="*/ 3493650 w 18227951"/>
              <a:gd name="connsiteY25" fmla="*/ 1063976 h 9173439"/>
              <a:gd name="connsiteX26" fmla="*/ 3450403 w 18227951"/>
              <a:gd name="connsiteY26" fmla="*/ 777618 h 9173439"/>
              <a:gd name="connsiteX27" fmla="*/ 3119893 w 18227951"/>
              <a:gd name="connsiteY27" fmla="*/ 321571 h 9173439"/>
              <a:gd name="connsiteX28" fmla="*/ 3497351 w 18227951"/>
              <a:gd name="connsiteY28" fmla="*/ 674883 h 9173439"/>
              <a:gd name="connsiteX29" fmla="*/ 3759013 w 18227951"/>
              <a:gd name="connsiteY29" fmla="*/ 571878 h 9173439"/>
              <a:gd name="connsiteX30" fmla="*/ 3999043 w 18227951"/>
              <a:gd name="connsiteY30" fmla="*/ 91818 h 9173439"/>
              <a:gd name="connsiteX31" fmla="*/ 4033333 w 18227951"/>
              <a:gd name="connsiteY31" fmla="*/ 11808 h 9173439"/>
              <a:gd name="connsiteX32" fmla="*/ 3984569 w 18227951"/>
              <a:gd name="connsiteY32" fmla="*/ 247366 h 9173439"/>
              <a:gd name="connsiteX33" fmla="*/ 3812791 w 18227951"/>
              <a:gd name="connsiteY33" fmla="*/ 647417 h 9173439"/>
              <a:gd name="connsiteX34" fmla="*/ 3592906 w 18227951"/>
              <a:gd name="connsiteY34" fmla="*/ 811408 h 9173439"/>
              <a:gd name="connsiteX35" fmla="*/ 3604425 w 18227951"/>
              <a:gd name="connsiteY35" fmla="*/ 999253 h 9173439"/>
              <a:gd name="connsiteX36" fmla="*/ 3872985 w 18227951"/>
              <a:gd name="connsiteY36" fmla="*/ 881976 h 9173439"/>
              <a:gd name="connsiteX37" fmla="*/ 4200754 w 18227951"/>
              <a:gd name="connsiteY37" fmla="*/ 774136 h 9173439"/>
              <a:gd name="connsiteX38" fmla="*/ 4064251 w 18227951"/>
              <a:gd name="connsiteY38" fmla="*/ 847195 h 9173439"/>
              <a:gd name="connsiteX39" fmla="*/ 3818880 w 18227951"/>
              <a:gd name="connsiteY39" fmla="*/ 991305 h 9173439"/>
              <a:gd name="connsiteX40" fmla="*/ 3658531 w 18227951"/>
              <a:gd name="connsiteY40" fmla="*/ 1093178 h 9173439"/>
              <a:gd name="connsiteX41" fmla="*/ 3622838 w 18227951"/>
              <a:gd name="connsiteY41" fmla="*/ 1221401 h 9173439"/>
              <a:gd name="connsiteX42" fmla="*/ 3577446 w 18227951"/>
              <a:gd name="connsiteY42" fmla="*/ 1500691 h 9173439"/>
              <a:gd name="connsiteX43" fmla="*/ 3461833 w 18227951"/>
              <a:gd name="connsiteY43" fmla="*/ 1726308 h 9173439"/>
              <a:gd name="connsiteX44" fmla="*/ 3278953 w 18227951"/>
              <a:gd name="connsiteY44" fmla="*/ 2034918 h 9173439"/>
              <a:gd name="connsiteX45" fmla="*/ 3288742 w 18227951"/>
              <a:gd name="connsiteY45" fmla="*/ 2273460 h 9173439"/>
              <a:gd name="connsiteX46" fmla="*/ 3434288 w 18227951"/>
              <a:gd name="connsiteY46" fmla="*/ 2417577 h 9173439"/>
              <a:gd name="connsiteX47" fmla="*/ 3781217 w 18227951"/>
              <a:gd name="connsiteY47" fmla="*/ 2618845 h 9173439"/>
              <a:gd name="connsiteX48" fmla="*/ 4079053 w 18227951"/>
              <a:gd name="connsiteY48" fmla="*/ 2777868 h 9173439"/>
              <a:gd name="connsiteX49" fmla="*/ 18227951 w 18227951"/>
              <a:gd name="connsiteY49" fmla="*/ 9173439 h 9173439"/>
              <a:gd name="connsiteX50" fmla="*/ 13992332 w 18227951"/>
              <a:gd name="connsiteY50" fmla="*/ 7396027 h 9173439"/>
              <a:gd name="connsiteX51" fmla="*/ 3944371 w 18227951"/>
              <a:gd name="connsiteY51" fmla="*/ 2976643 h 9173439"/>
              <a:gd name="connsiteX52" fmla="*/ 3460193 w 18227951"/>
              <a:gd name="connsiteY52" fmla="*/ 2852901 h 9173439"/>
              <a:gd name="connsiteX53" fmla="*/ 3217865 w 18227951"/>
              <a:gd name="connsiteY53" fmla="*/ 2829045 h 9173439"/>
              <a:gd name="connsiteX54" fmla="*/ 3025524 w 18227951"/>
              <a:gd name="connsiteY54" fmla="*/ 2858861 h 9173439"/>
              <a:gd name="connsiteX55" fmla="*/ 2832855 w 18227951"/>
              <a:gd name="connsiteY55" fmla="*/ 2930924 h 9173439"/>
              <a:gd name="connsiteX56" fmla="*/ 2820111 w 18227951"/>
              <a:gd name="connsiteY56" fmla="*/ 3026344 h 9173439"/>
              <a:gd name="connsiteX57" fmla="*/ 2959241 w 18227951"/>
              <a:gd name="connsiteY57" fmla="*/ 3167976 h 9173439"/>
              <a:gd name="connsiteX58" fmla="*/ 3176083 w 18227951"/>
              <a:gd name="connsiteY58" fmla="*/ 3269358 h 9173439"/>
              <a:gd name="connsiteX59" fmla="*/ 3388239 w 18227951"/>
              <a:gd name="connsiteY59" fmla="*/ 3442290 h 9173439"/>
              <a:gd name="connsiteX60" fmla="*/ 3212014 w 18227951"/>
              <a:gd name="connsiteY60" fmla="*/ 3336948 h 9173439"/>
              <a:gd name="connsiteX61" fmla="*/ 3004633 w 18227951"/>
              <a:gd name="connsiteY61" fmla="*/ 3276814 h 9173439"/>
              <a:gd name="connsiteX62" fmla="*/ 2771676 w 18227951"/>
              <a:gd name="connsiteY62" fmla="*/ 3166987 h 9173439"/>
              <a:gd name="connsiteX63" fmla="*/ 2638873 w 18227951"/>
              <a:gd name="connsiteY63" fmla="*/ 3097908 h 9173439"/>
              <a:gd name="connsiteX64" fmla="*/ 2570293 w 18227951"/>
              <a:gd name="connsiteY64" fmla="*/ 3109338 h 9173439"/>
              <a:gd name="connsiteX65" fmla="*/ 2525557 w 18227951"/>
              <a:gd name="connsiteY65" fmla="*/ 3326508 h 9173439"/>
              <a:gd name="connsiteX66" fmla="*/ 2584349 w 18227951"/>
              <a:gd name="connsiteY66" fmla="*/ 3577470 h 9173439"/>
              <a:gd name="connsiteX67" fmla="*/ 2663703 w 18227951"/>
              <a:gd name="connsiteY67" fmla="*/ 3996904 h 9173439"/>
              <a:gd name="connsiteX68" fmla="*/ 2633113 w 18227951"/>
              <a:gd name="connsiteY68" fmla="*/ 4192703 h 9173439"/>
              <a:gd name="connsiteX69" fmla="*/ 2539703 w 18227951"/>
              <a:gd name="connsiteY69" fmla="*/ 4455574 h 9173439"/>
              <a:gd name="connsiteX70" fmla="*/ 2595212 w 18227951"/>
              <a:gd name="connsiteY70" fmla="*/ 3945217 h 9173439"/>
              <a:gd name="connsiteX71" fmla="*/ 2481240 w 18227951"/>
              <a:gd name="connsiteY71" fmla="*/ 3566538 h 9173439"/>
              <a:gd name="connsiteX72" fmla="*/ 2307403 w 18227951"/>
              <a:gd name="connsiteY72" fmla="*/ 3166488 h 9173439"/>
              <a:gd name="connsiteX73" fmla="*/ 2261683 w 18227951"/>
              <a:gd name="connsiteY73" fmla="*/ 3063618 h 9173439"/>
              <a:gd name="connsiteX74" fmla="*/ 2078803 w 18227951"/>
              <a:gd name="connsiteY74" fmla="*/ 2949318 h 9173439"/>
              <a:gd name="connsiteX75" fmla="*/ 1824299 w 18227951"/>
              <a:gd name="connsiteY75" fmla="*/ 3002494 h 9173439"/>
              <a:gd name="connsiteX76" fmla="*/ 1412162 w 18227951"/>
              <a:gd name="connsiteY76" fmla="*/ 3235573 h 9173439"/>
              <a:gd name="connsiteX77" fmla="*/ 1381573 w 18227951"/>
              <a:gd name="connsiteY77" fmla="*/ 3680838 h 9173439"/>
              <a:gd name="connsiteX78" fmla="*/ 1340867 w 18227951"/>
              <a:gd name="connsiteY78" fmla="*/ 3980504 h 9173439"/>
              <a:gd name="connsiteX79" fmla="*/ 1197619 w 18227951"/>
              <a:gd name="connsiteY79" fmla="*/ 4738831 h 9173439"/>
              <a:gd name="connsiteX80" fmla="*/ 1220896 w 18227951"/>
              <a:gd name="connsiteY80" fmla="*/ 4338309 h 9173439"/>
              <a:gd name="connsiteX81" fmla="*/ 1242772 w 18227951"/>
              <a:gd name="connsiteY81" fmla="*/ 4080888 h 9173439"/>
              <a:gd name="connsiteX82" fmla="*/ 1198693 w 18227951"/>
              <a:gd name="connsiteY82" fmla="*/ 3909438 h 9173439"/>
              <a:gd name="connsiteX83" fmla="*/ 970093 w 18227951"/>
              <a:gd name="connsiteY83" fmla="*/ 3989448 h 9173439"/>
              <a:gd name="connsiteX84" fmla="*/ 766328 w 18227951"/>
              <a:gd name="connsiteY84" fmla="*/ 4131990 h 9173439"/>
              <a:gd name="connsiteX85" fmla="*/ 555808 w 18227951"/>
              <a:gd name="connsiteY85" fmla="*/ 4355688 h 9173439"/>
              <a:gd name="connsiteX86" fmla="*/ 785900 w 18227951"/>
              <a:gd name="connsiteY86" fmla="*/ 4017771 h 9173439"/>
              <a:gd name="connsiteX87" fmla="*/ 1130113 w 18227951"/>
              <a:gd name="connsiteY87" fmla="*/ 3817500 h 9173439"/>
              <a:gd name="connsiteX88" fmla="*/ 1278703 w 18227951"/>
              <a:gd name="connsiteY88" fmla="*/ 3726558 h 9173439"/>
              <a:gd name="connsiteX89" fmla="*/ 1269661 w 18227951"/>
              <a:gd name="connsiteY89" fmla="*/ 3390117 h 9173439"/>
              <a:gd name="connsiteX90" fmla="*/ 1309620 w 18227951"/>
              <a:gd name="connsiteY90" fmla="*/ 3169963 h 9173439"/>
              <a:gd name="connsiteX91" fmla="*/ 1393003 w 18227951"/>
              <a:gd name="connsiteY91" fmla="*/ 3052188 h 9173439"/>
              <a:gd name="connsiteX92" fmla="*/ 1080693 w 18227951"/>
              <a:gd name="connsiteY92" fmla="*/ 2984604 h 9173439"/>
              <a:gd name="connsiteX93" fmla="*/ 663453 w 18227951"/>
              <a:gd name="connsiteY93" fmla="*/ 3023360 h 9173439"/>
              <a:gd name="connsiteX94" fmla="*/ 235111 w 18227951"/>
              <a:gd name="connsiteY94" fmla="*/ 3217172 h 9173439"/>
              <a:gd name="connsiteX95" fmla="*/ 421453 w 18227951"/>
              <a:gd name="connsiteY95" fmla="*/ 3029328 h 9173439"/>
              <a:gd name="connsiteX96" fmla="*/ 627193 w 18227951"/>
              <a:gd name="connsiteY96" fmla="*/ 2926458 h 9173439"/>
              <a:gd name="connsiteX97" fmla="*/ 854480 w 18227951"/>
              <a:gd name="connsiteY97" fmla="*/ 2889178 h 9173439"/>
              <a:gd name="connsiteX98" fmla="*/ 1149272 w 18227951"/>
              <a:gd name="connsiteY98" fmla="*/ 2889676 h 9173439"/>
              <a:gd name="connsiteX99" fmla="*/ 1531894 w 18227951"/>
              <a:gd name="connsiteY99" fmla="*/ 2917507 h 9173439"/>
              <a:gd name="connsiteX100" fmla="*/ 1860559 w 18227951"/>
              <a:gd name="connsiteY100" fmla="*/ 2766431 h 9173439"/>
              <a:gd name="connsiteX101" fmla="*/ 1701613 w 18227951"/>
              <a:gd name="connsiteY101" fmla="*/ 2263518 h 9173439"/>
              <a:gd name="connsiteX102" fmla="*/ 1690183 w 18227951"/>
              <a:gd name="connsiteY102" fmla="*/ 1966338 h 9173439"/>
              <a:gd name="connsiteX103" fmla="*/ 1381991 w 18227951"/>
              <a:gd name="connsiteY103" fmla="*/ 1841604 h 9173439"/>
              <a:gd name="connsiteX104" fmla="*/ 1095823 w 18227951"/>
              <a:gd name="connsiteY104" fmla="*/ 1714878 h 9173439"/>
              <a:gd name="connsiteX105" fmla="*/ 746507 w 18227951"/>
              <a:gd name="connsiteY105" fmla="*/ 1626415 h 9173439"/>
              <a:gd name="connsiteX106" fmla="*/ 352873 w 18227951"/>
              <a:gd name="connsiteY106" fmla="*/ 1726308 h 9173439"/>
              <a:gd name="connsiteX107" fmla="*/ 113171 w 18227951"/>
              <a:gd name="connsiteY107" fmla="*/ 1763582 h 9173439"/>
              <a:gd name="connsiteX108" fmla="*/ 9973 w 18227951"/>
              <a:gd name="connsiteY108" fmla="*/ 1737738 h 9173439"/>
              <a:gd name="connsiteX109" fmla="*/ 348516 w 18227951"/>
              <a:gd name="connsiteY109" fmla="*/ 1643812 h 9173439"/>
              <a:gd name="connsiteX110" fmla="*/ 653097 w 18227951"/>
              <a:gd name="connsiteY110" fmla="*/ 1543920 h 9173439"/>
              <a:gd name="connsiteX111" fmla="*/ 1072963 w 18227951"/>
              <a:gd name="connsiteY111" fmla="*/ 1612008 h 9173439"/>
              <a:gd name="connsiteX112" fmla="*/ 1244413 w 18227951"/>
              <a:gd name="connsiteY112" fmla="*/ 1657728 h 9173439"/>
              <a:gd name="connsiteX113" fmla="*/ 1205766 w 18227951"/>
              <a:gd name="connsiteY113" fmla="*/ 1451988 h 9173439"/>
              <a:gd name="connsiteX114" fmla="*/ 1046313 w 18227951"/>
              <a:gd name="connsiteY114" fmla="*/ 815409 h 9173439"/>
              <a:gd name="connsiteX115" fmla="*/ 1221553 w 18227951"/>
              <a:gd name="connsiteY115" fmla="*/ 1211958 h 9173439"/>
              <a:gd name="connsiteX0" fmla="*/ 1221553 w 19234678"/>
              <a:gd name="connsiteY0" fmla="*/ 1211958 h 9708619"/>
              <a:gd name="connsiteX1" fmla="*/ 1343911 w 19234678"/>
              <a:gd name="connsiteY1" fmla="*/ 1559828 h 9708619"/>
              <a:gd name="connsiteX2" fmla="*/ 1553023 w 19234678"/>
              <a:gd name="connsiteY2" fmla="*/ 1657728 h 9708619"/>
              <a:gd name="connsiteX3" fmla="*/ 1907353 w 19234678"/>
              <a:gd name="connsiteY3" fmla="*/ 1680588 h 9708619"/>
              <a:gd name="connsiteX4" fmla="*/ 2021653 w 19234678"/>
              <a:gd name="connsiteY4" fmla="*/ 1543428 h 9708619"/>
              <a:gd name="connsiteX5" fmla="*/ 2124523 w 19234678"/>
              <a:gd name="connsiteY5" fmla="*/ 1291968 h 9708619"/>
              <a:gd name="connsiteX6" fmla="*/ 2124523 w 19234678"/>
              <a:gd name="connsiteY6" fmla="*/ 1120518 h 9708619"/>
              <a:gd name="connsiteX7" fmla="*/ 2068029 w 19234678"/>
              <a:gd name="connsiteY7" fmla="*/ 825325 h 9708619"/>
              <a:gd name="connsiteX8" fmla="*/ 2078803 w 19234678"/>
              <a:gd name="connsiteY8" fmla="*/ 777618 h 9708619"/>
              <a:gd name="connsiteX9" fmla="*/ 2170243 w 19234678"/>
              <a:gd name="connsiteY9" fmla="*/ 1086228 h 9708619"/>
              <a:gd name="connsiteX10" fmla="*/ 2215963 w 19234678"/>
              <a:gd name="connsiteY10" fmla="*/ 1269108 h 9708619"/>
              <a:gd name="connsiteX11" fmla="*/ 2284543 w 19234678"/>
              <a:gd name="connsiteY11" fmla="*/ 1303398 h 9708619"/>
              <a:gd name="connsiteX12" fmla="*/ 2330263 w 19234678"/>
              <a:gd name="connsiteY12" fmla="*/ 1166238 h 9708619"/>
              <a:gd name="connsiteX13" fmla="*/ 2467423 w 19234678"/>
              <a:gd name="connsiteY13" fmla="*/ 880488 h 9708619"/>
              <a:gd name="connsiteX14" fmla="*/ 2558863 w 19234678"/>
              <a:gd name="connsiteY14" fmla="*/ 640458 h 9708619"/>
              <a:gd name="connsiteX15" fmla="*/ 2616013 w 19234678"/>
              <a:gd name="connsiteY15" fmla="*/ 537588 h 9708619"/>
              <a:gd name="connsiteX16" fmla="*/ 2558863 w 19234678"/>
              <a:gd name="connsiteY16" fmla="*/ 789048 h 9708619"/>
              <a:gd name="connsiteX17" fmla="*/ 2444563 w 19234678"/>
              <a:gd name="connsiteY17" fmla="*/ 1097658 h 9708619"/>
              <a:gd name="connsiteX18" fmla="*/ 2375983 w 19234678"/>
              <a:gd name="connsiteY18" fmla="*/ 1406268 h 9708619"/>
              <a:gd name="connsiteX19" fmla="*/ 2558863 w 19234678"/>
              <a:gd name="connsiteY19" fmla="*/ 1577718 h 9708619"/>
              <a:gd name="connsiteX20" fmla="*/ 2878903 w 19234678"/>
              <a:gd name="connsiteY20" fmla="*/ 1657728 h 9708619"/>
              <a:gd name="connsiteX21" fmla="*/ 3187513 w 19234678"/>
              <a:gd name="connsiteY21" fmla="*/ 1657728 h 9708619"/>
              <a:gd name="connsiteX22" fmla="*/ 3370393 w 19234678"/>
              <a:gd name="connsiteY22" fmla="*/ 1566288 h 9708619"/>
              <a:gd name="connsiteX23" fmla="*/ 3488066 w 19234678"/>
              <a:gd name="connsiteY23" fmla="*/ 1246753 h 9708619"/>
              <a:gd name="connsiteX24" fmla="*/ 3495138 w 19234678"/>
              <a:gd name="connsiteY24" fmla="*/ 1115548 h 9708619"/>
              <a:gd name="connsiteX25" fmla="*/ 3493650 w 19234678"/>
              <a:gd name="connsiteY25" fmla="*/ 1063976 h 9708619"/>
              <a:gd name="connsiteX26" fmla="*/ 3450403 w 19234678"/>
              <a:gd name="connsiteY26" fmla="*/ 777618 h 9708619"/>
              <a:gd name="connsiteX27" fmla="*/ 3119893 w 19234678"/>
              <a:gd name="connsiteY27" fmla="*/ 321571 h 9708619"/>
              <a:gd name="connsiteX28" fmla="*/ 3497351 w 19234678"/>
              <a:gd name="connsiteY28" fmla="*/ 674883 h 9708619"/>
              <a:gd name="connsiteX29" fmla="*/ 3759013 w 19234678"/>
              <a:gd name="connsiteY29" fmla="*/ 571878 h 9708619"/>
              <a:gd name="connsiteX30" fmla="*/ 3999043 w 19234678"/>
              <a:gd name="connsiteY30" fmla="*/ 91818 h 9708619"/>
              <a:gd name="connsiteX31" fmla="*/ 4033333 w 19234678"/>
              <a:gd name="connsiteY31" fmla="*/ 11808 h 9708619"/>
              <a:gd name="connsiteX32" fmla="*/ 3984569 w 19234678"/>
              <a:gd name="connsiteY32" fmla="*/ 247366 h 9708619"/>
              <a:gd name="connsiteX33" fmla="*/ 3812791 w 19234678"/>
              <a:gd name="connsiteY33" fmla="*/ 647417 h 9708619"/>
              <a:gd name="connsiteX34" fmla="*/ 3592906 w 19234678"/>
              <a:gd name="connsiteY34" fmla="*/ 811408 h 9708619"/>
              <a:gd name="connsiteX35" fmla="*/ 3604425 w 19234678"/>
              <a:gd name="connsiteY35" fmla="*/ 999253 h 9708619"/>
              <a:gd name="connsiteX36" fmla="*/ 3872985 w 19234678"/>
              <a:gd name="connsiteY36" fmla="*/ 881976 h 9708619"/>
              <a:gd name="connsiteX37" fmla="*/ 4200754 w 19234678"/>
              <a:gd name="connsiteY37" fmla="*/ 774136 h 9708619"/>
              <a:gd name="connsiteX38" fmla="*/ 4064251 w 19234678"/>
              <a:gd name="connsiteY38" fmla="*/ 847195 h 9708619"/>
              <a:gd name="connsiteX39" fmla="*/ 3818880 w 19234678"/>
              <a:gd name="connsiteY39" fmla="*/ 991305 h 9708619"/>
              <a:gd name="connsiteX40" fmla="*/ 3658531 w 19234678"/>
              <a:gd name="connsiteY40" fmla="*/ 1093178 h 9708619"/>
              <a:gd name="connsiteX41" fmla="*/ 3622838 w 19234678"/>
              <a:gd name="connsiteY41" fmla="*/ 1221401 h 9708619"/>
              <a:gd name="connsiteX42" fmla="*/ 3577446 w 19234678"/>
              <a:gd name="connsiteY42" fmla="*/ 1500691 h 9708619"/>
              <a:gd name="connsiteX43" fmla="*/ 3461833 w 19234678"/>
              <a:gd name="connsiteY43" fmla="*/ 1726308 h 9708619"/>
              <a:gd name="connsiteX44" fmla="*/ 3278953 w 19234678"/>
              <a:gd name="connsiteY44" fmla="*/ 2034918 h 9708619"/>
              <a:gd name="connsiteX45" fmla="*/ 3288742 w 19234678"/>
              <a:gd name="connsiteY45" fmla="*/ 2273460 h 9708619"/>
              <a:gd name="connsiteX46" fmla="*/ 3434288 w 19234678"/>
              <a:gd name="connsiteY46" fmla="*/ 2417577 h 9708619"/>
              <a:gd name="connsiteX47" fmla="*/ 3781217 w 19234678"/>
              <a:gd name="connsiteY47" fmla="*/ 2618845 h 9708619"/>
              <a:gd name="connsiteX48" fmla="*/ 4079053 w 19234678"/>
              <a:gd name="connsiteY48" fmla="*/ 2777868 h 9708619"/>
              <a:gd name="connsiteX49" fmla="*/ 18227951 w 19234678"/>
              <a:gd name="connsiteY49" fmla="*/ 9173439 h 9708619"/>
              <a:gd name="connsiteX50" fmla="*/ 18064964 w 19234678"/>
              <a:gd name="connsiteY50" fmla="*/ 9394536 h 9708619"/>
              <a:gd name="connsiteX51" fmla="*/ 3944371 w 19234678"/>
              <a:gd name="connsiteY51" fmla="*/ 2976643 h 9708619"/>
              <a:gd name="connsiteX52" fmla="*/ 3460193 w 19234678"/>
              <a:gd name="connsiteY52" fmla="*/ 2852901 h 9708619"/>
              <a:gd name="connsiteX53" fmla="*/ 3217865 w 19234678"/>
              <a:gd name="connsiteY53" fmla="*/ 2829045 h 9708619"/>
              <a:gd name="connsiteX54" fmla="*/ 3025524 w 19234678"/>
              <a:gd name="connsiteY54" fmla="*/ 2858861 h 9708619"/>
              <a:gd name="connsiteX55" fmla="*/ 2832855 w 19234678"/>
              <a:gd name="connsiteY55" fmla="*/ 2930924 h 9708619"/>
              <a:gd name="connsiteX56" fmla="*/ 2820111 w 19234678"/>
              <a:gd name="connsiteY56" fmla="*/ 3026344 h 9708619"/>
              <a:gd name="connsiteX57" fmla="*/ 2959241 w 19234678"/>
              <a:gd name="connsiteY57" fmla="*/ 3167976 h 9708619"/>
              <a:gd name="connsiteX58" fmla="*/ 3176083 w 19234678"/>
              <a:gd name="connsiteY58" fmla="*/ 3269358 h 9708619"/>
              <a:gd name="connsiteX59" fmla="*/ 3388239 w 19234678"/>
              <a:gd name="connsiteY59" fmla="*/ 3442290 h 9708619"/>
              <a:gd name="connsiteX60" fmla="*/ 3212014 w 19234678"/>
              <a:gd name="connsiteY60" fmla="*/ 3336948 h 9708619"/>
              <a:gd name="connsiteX61" fmla="*/ 3004633 w 19234678"/>
              <a:gd name="connsiteY61" fmla="*/ 3276814 h 9708619"/>
              <a:gd name="connsiteX62" fmla="*/ 2771676 w 19234678"/>
              <a:gd name="connsiteY62" fmla="*/ 3166987 h 9708619"/>
              <a:gd name="connsiteX63" fmla="*/ 2638873 w 19234678"/>
              <a:gd name="connsiteY63" fmla="*/ 3097908 h 9708619"/>
              <a:gd name="connsiteX64" fmla="*/ 2570293 w 19234678"/>
              <a:gd name="connsiteY64" fmla="*/ 3109338 h 9708619"/>
              <a:gd name="connsiteX65" fmla="*/ 2525557 w 19234678"/>
              <a:gd name="connsiteY65" fmla="*/ 3326508 h 9708619"/>
              <a:gd name="connsiteX66" fmla="*/ 2584349 w 19234678"/>
              <a:gd name="connsiteY66" fmla="*/ 3577470 h 9708619"/>
              <a:gd name="connsiteX67" fmla="*/ 2663703 w 19234678"/>
              <a:gd name="connsiteY67" fmla="*/ 3996904 h 9708619"/>
              <a:gd name="connsiteX68" fmla="*/ 2633113 w 19234678"/>
              <a:gd name="connsiteY68" fmla="*/ 4192703 h 9708619"/>
              <a:gd name="connsiteX69" fmla="*/ 2539703 w 19234678"/>
              <a:gd name="connsiteY69" fmla="*/ 4455574 h 9708619"/>
              <a:gd name="connsiteX70" fmla="*/ 2595212 w 19234678"/>
              <a:gd name="connsiteY70" fmla="*/ 3945217 h 9708619"/>
              <a:gd name="connsiteX71" fmla="*/ 2481240 w 19234678"/>
              <a:gd name="connsiteY71" fmla="*/ 3566538 h 9708619"/>
              <a:gd name="connsiteX72" fmla="*/ 2307403 w 19234678"/>
              <a:gd name="connsiteY72" fmla="*/ 3166488 h 9708619"/>
              <a:gd name="connsiteX73" fmla="*/ 2261683 w 19234678"/>
              <a:gd name="connsiteY73" fmla="*/ 3063618 h 9708619"/>
              <a:gd name="connsiteX74" fmla="*/ 2078803 w 19234678"/>
              <a:gd name="connsiteY74" fmla="*/ 2949318 h 9708619"/>
              <a:gd name="connsiteX75" fmla="*/ 1824299 w 19234678"/>
              <a:gd name="connsiteY75" fmla="*/ 3002494 h 9708619"/>
              <a:gd name="connsiteX76" fmla="*/ 1412162 w 19234678"/>
              <a:gd name="connsiteY76" fmla="*/ 3235573 h 9708619"/>
              <a:gd name="connsiteX77" fmla="*/ 1381573 w 19234678"/>
              <a:gd name="connsiteY77" fmla="*/ 3680838 h 9708619"/>
              <a:gd name="connsiteX78" fmla="*/ 1340867 w 19234678"/>
              <a:gd name="connsiteY78" fmla="*/ 3980504 h 9708619"/>
              <a:gd name="connsiteX79" fmla="*/ 1197619 w 19234678"/>
              <a:gd name="connsiteY79" fmla="*/ 4738831 h 9708619"/>
              <a:gd name="connsiteX80" fmla="*/ 1220896 w 19234678"/>
              <a:gd name="connsiteY80" fmla="*/ 4338309 h 9708619"/>
              <a:gd name="connsiteX81" fmla="*/ 1242772 w 19234678"/>
              <a:gd name="connsiteY81" fmla="*/ 4080888 h 9708619"/>
              <a:gd name="connsiteX82" fmla="*/ 1198693 w 19234678"/>
              <a:gd name="connsiteY82" fmla="*/ 3909438 h 9708619"/>
              <a:gd name="connsiteX83" fmla="*/ 970093 w 19234678"/>
              <a:gd name="connsiteY83" fmla="*/ 3989448 h 9708619"/>
              <a:gd name="connsiteX84" fmla="*/ 766328 w 19234678"/>
              <a:gd name="connsiteY84" fmla="*/ 4131990 h 9708619"/>
              <a:gd name="connsiteX85" fmla="*/ 555808 w 19234678"/>
              <a:gd name="connsiteY85" fmla="*/ 4355688 h 9708619"/>
              <a:gd name="connsiteX86" fmla="*/ 785900 w 19234678"/>
              <a:gd name="connsiteY86" fmla="*/ 4017771 h 9708619"/>
              <a:gd name="connsiteX87" fmla="*/ 1130113 w 19234678"/>
              <a:gd name="connsiteY87" fmla="*/ 3817500 h 9708619"/>
              <a:gd name="connsiteX88" fmla="*/ 1278703 w 19234678"/>
              <a:gd name="connsiteY88" fmla="*/ 3726558 h 9708619"/>
              <a:gd name="connsiteX89" fmla="*/ 1269661 w 19234678"/>
              <a:gd name="connsiteY89" fmla="*/ 3390117 h 9708619"/>
              <a:gd name="connsiteX90" fmla="*/ 1309620 w 19234678"/>
              <a:gd name="connsiteY90" fmla="*/ 3169963 h 9708619"/>
              <a:gd name="connsiteX91" fmla="*/ 1393003 w 19234678"/>
              <a:gd name="connsiteY91" fmla="*/ 3052188 h 9708619"/>
              <a:gd name="connsiteX92" fmla="*/ 1080693 w 19234678"/>
              <a:gd name="connsiteY92" fmla="*/ 2984604 h 9708619"/>
              <a:gd name="connsiteX93" fmla="*/ 663453 w 19234678"/>
              <a:gd name="connsiteY93" fmla="*/ 3023360 h 9708619"/>
              <a:gd name="connsiteX94" fmla="*/ 235111 w 19234678"/>
              <a:gd name="connsiteY94" fmla="*/ 3217172 h 9708619"/>
              <a:gd name="connsiteX95" fmla="*/ 421453 w 19234678"/>
              <a:gd name="connsiteY95" fmla="*/ 3029328 h 9708619"/>
              <a:gd name="connsiteX96" fmla="*/ 627193 w 19234678"/>
              <a:gd name="connsiteY96" fmla="*/ 2926458 h 9708619"/>
              <a:gd name="connsiteX97" fmla="*/ 854480 w 19234678"/>
              <a:gd name="connsiteY97" fmla="*/ 2889178 h 9708619"/>
              <a:gd name="connsiteX98" fmla="*/ 1149272 w 19234678"/>
              <a:gd name="connsiteY98" fmla="*/ 2889676 h 9708619"/>
              <a:gd name="connsiteX99" fmla="*/ 1531894 w 19234678"/>
              <a:gd name="connsiteY99" fmla="*/ 2917507 h 9708619"/>
              <a:gd name="connsiteX100" fmla="*/ 1860559 w 19234678"/>
              <a:gd name="connsiteY100" fmla="*/ 2766431 h 9708619"/>
              <a:gd name="connsiteX101" fmla="*/ 1701613 w 19234678"/>
              <a:gd name="connsiteY101" fmla="*/ 2263518 h 9708619"/>
              <a:gd name="connsiteX102" fmla="*/ 1690183 w 19234678"/>
              <a:gd name="connsiteY102" fmla="*/ 1966338 h 9708619"/>
              <a:gd name="connsiteX103" fmla="*/ 1381991 w 19234678"/>
              <a:gd name="connsiteY103" fmla="*/ 1841604 h 9708619"/>
              <a:gd name="connsiteX104" fmla="*/ 1095823 w 19234678"/>
              <a:gd name="connsiteY104" fmla="*/ 1714878 h 9708619"/>
              <a:gd name="connsiteX105" fmla="*/ 746507 w 19234678"/>
              <a:gd name="connsiteY105" fmla="*/ 1626415 h 9708619"/>
              <a:gd name="connsiteX106" fmla="*/ 352873 w 19234678"/>
              <a:gd name="connsiteY106" fmla="*/ 1726308 h 9708619"/>
              <a:gd name="connsiteX107" fmla="*/ 113171 w 19234678"/>
              <a:gd name="connsiteY107" fmla="*/ 1763582 h 9708619"/>
              <a:gd name="connsiteX108" fmla="*/ 9973 w 19234678"/>
              <a:gd name="connsiteY108" fmla="*/ 1737738 h 9708619"/>
              <a:gd name="connsiteX109" fmla="*/ 348516 w 19234678"/>
              <a:gd name="connsiteY109" fmla="*/ 1643812 h 9708619"/>
              <a:gd name="connsiteX110" fmla="*/ 653097 w 19234678"/>
              <a:gd name="connsiteY110" fmla="*/ 1543920 h 9708619"/>
              <a:gd name="connsiteX111" fmla="*/ 1072963 w 19234678"/>
              <a:gd name="connsiteY111" fmla="*/ 1612008 h 9708619"/>
              <a:gd name="connsiteX112" fmla="*/ 1244413 w 19234678"/>
              <a:gd name="connsiteY112" fmla="*/ 1657728 h 9708619"/>
              <a:gd name="connsiteX113" fmla="*/ 1205766 w 19234678"/>
              <a:gd name="connsiteY113" fmla="*/ 1451988 h 9708619"/>
              <a:gd name="connsiteX114" fmla="*/ 1046313 w 19234678"/>
              <a:gd name="connsiteY114" fmla="*/ 815409 h 9708619"/>
              <a:gd name="connsiteX115" fmla="*/ 1221553 w 19234678"/>
              <a:gd name="connsiteY115" fmla="*/ 1211958 h 9708619"/>
              <a:gd name="connsiteX0" fmla="*/ 1221553 w 19048999"/>
              <a:gd name="connsiteY0" fmla="*/ 1211958 h 9628343"/>
              <a:gd name="connsiteX1" fmla="*/ 1343911 w 19048999"/>
              <a:gd name="connsiteY1" fmla="*/ 1559828 h 9628343"/>
              <a:gd name="connsiteX2" fmla="*/ 1553023 w 19048999"/>
              <a:gd name="connsiteY2" fmla="*/ 1657728 h 9628343"/>
              <a:gd name="connsiteX3" fmla="*/ 1907353 w 19048999"/>
              <a:gd name="connsiteY3" fmla="*/ 1680588 h 9628343"/>
              <a:gd name="connsiteX4" fmla="*/ 2021653 w 19048999"/>
              <a:gd name="connsiteY4" fmla="*/ 1543428 h 9628343"/>
              <a:gd name="connsiteX5" fmla="*/ 2124523 w 19048999"/>
              <a:gd name="connsiteY5" fmla="*/ 1291968 h 9628343"/>
              <a:gd name="connsiteX6" fmla="*/ 2124523 w 19048999"/>
              <a:gd name="connsiteY6" fmla="*/ 1120518 h 9628343"/>
              <a:gd name="connsiteX7" fmla="*/ 2068029 w 19048999"/>
              <a:gd name="connsiteY7" fmla="*/ 825325 h 9628343"/>
              <a:gd name="connsiteX8" fmla="*/ 2078803 w 19048999"/>
              <a:gd name="connsiteY8" fmla="*/ 777618 h 9628343"/>
              <a:gd name="connsiteX9" fmla="*/ 2170243 w 19048999"/>
              <a:gd name="connsiteY9" fmla="*/ 1086228 h 9628343"/>
              <a:gd name="connsiteX10" fmla="*/ 2215963 w 19048999"/>
              <a:gd name="connsiteY10" fmla="*/ 1269108 h 9628343"/>
              <a:gd name="connsiteX11" fmla="*/ 2284543 w 19048999"/>
              <a:gd name="connsiteY11" fmla="*/ 1303398 h 9628343"/>
              <a:gd name="connsiteX12" fmla="*/ 2330263 w 19048999"/>
              <a:gd name="connsiteY12" fmla="*/ 1166238 h 9628343"/>
              <a:gd name="connsiteX13" fmla="*/ 2467423 w 19048999"/>
              <a:gd name="connsiteY13" fmla="*/ 880488 h 9628343"/>
              <a:gd name="connsiteX14" fmla="*/ 2558863 w 19048999"/>
              <a:gd name="connsiteY14" fmla="*/ 640458 h 9628343"/>
              <a:gd name="connsiteX15" fmla="*/ 2616013 w 19048999"/>
              <a:gd name="connsiteY15" fmla="*/ 537588 h 9628343"/>
              <a:gd name="connsiteX16" fmla="*/ 2558863 w 19048999"/>
              <a:gd name="connsiteY16" fmla="*/ 789048 h 9628343"/>
              <a:gd name="connsiteX17" fmla="*/ 2444563 w 19048999"/>
              <a:gd name="connsiteY17" fmla="*/ 1097658 h 9628343"/>
              <a:gd name="connsiteX18" fmla="*/ 2375983 w 19048999"/>
              <a:gd name="connsiteY18" fmla="*/ 1406268 h 9628343"/>
              <a:gd name="connsiteX19" fmla="*/ 2558863 w 19048999"/>
              <a:gd name="connsiteY19" fmla="*/ 1577718 h 9628343"/>
              <a:gd name="connsiteX20" fmla="*/ 2878903 w 19048999"/>
              <a:gd name="connsiteY20" fmla="*/ 1657728 h 9628343"/>
              <a:gd name="connsiteX21" fmla="*/ 3187513 w 19048999"/>
              <a:gd name="connsiteY21" fmla="*/ 1657728 h 9628343"/>
              <a:gd name="connsiteX22" fmla="*/ 3370393 w 19048999"/>
              <a:gd name="connsiteY22" fmla="*/ 1566288 h 9628343"/>
              <a:gd name="connsiteX23" fmla="*/ 3488066 w 19048999"/>
              <a:gd name="connsiteY23" fmla="*/ 1246753 h 9628343"/>
              <a:gd name="connsiteX24" fmla="*/ 3495138 w 19048999"/>
              <a:gd name="connsiteY24" fmla="*/ 1115548 h 9628343"/>
              <a:gd name="connsiteX25" fmla="*/ 3493650 w 19048999"/>
              <a:gd name="connsiteY25" fmla="*/ 1063976 h 9628343"/>
              <a:gd name="connsiteX26" fmla="*/ 3450403 w 19048999"/>
              <a:gd name="connsiteY26" fmla="*/ 777618 h 9628343"/>
              <a:gd name="connsiteX27" fmla="*/ 3119893 w 19048999"/>
              <a:gd name="connsiteY27" fmla="*/ 321571 h 9628343"/>
              <a:gd name="connsiteX28" fmla="*/ 3497351 w 19048999"/>
              <a:gd name="connsiteY28" fmla="*/ 674883 h 9628343"/>
              <a:gd name="connsiteX29" fmla="*/ 3759013 w 19048999"/>
              <a:gd name="connsiteY29" fmla="*/ 571878 h 9628343"/>
              <a:gd name="connsiteX30" fmla="*/ 3999043 w 19048999"/>
              <a:gd name="connsiteY30" fmla="*/ 91818 h 9628343"/>
              <a:gd name="connsiteX31" fmla="*/ 4033333 w 19048999"/>
              <a:gd name="connsiteY31" fmla="*/ 11808 h 9628343"/>
              <a:gd name="connsiteX32" fmla="*/ 3984569 w 19048999"/>
              <a:gd name="connsiteY32" fmla="*/ 247366 h 9628343"/>
              <a:gd name="connsiteX33" fmla="*/ 3812791 w 19048999"/>
              <a:gd name="connsiteY33" fmla="*/ 647417 h 9628343"/>
              <a:gd name="connsiteX34" fmla="*/ 3592906 w 19048999"/>
              <a:gd name="connsiteY34" fmla="*/ 811408 h 9628343"/>
              <a:gd name="connsiteX35" fmla="*/ 3604425 w 19048999"/>
              <a:gd name="connsiteY35" fmla="*/ 999253 h 9628343"/>
              <a:gd name="connsiteX36" fmla="*/ 3872985 w 19048999"/>
              <a:gd name="connsiteY36" fmla="*/ 881976 h 9628343"/>
              <a:gd name="connsiteX37" fmla="*/ 4200754 w 19048999"/>
              <a:gd name="connsiteY37" fmla="*/ 774136 h 9628343"/>
              <a:gd name="connsiteX38" fmla="*/ 4064251 w 19048999"/>
              <a:gd name="connsiteY38" fmla="*/ 847195 h 9628343"/>
              <a:gd name="connsiteX39" fmla="*/ 3818880 w 19048999"/>
              <a:gd name="connsiteY39" fmla="*/ 991305 h 9628343"/>
              <a:gd name="connsiteX40" fmla="*/ 3658531 w 19048999"/>
              <a:gd name="connsiteY40" fmla="*/ 1093178 h 9628343"/>
              <a:gd name="connsiteX41" fmla="*/ 3622838 w 19048999"/>
              <a:gd name="connsiteY41" fmla="*/ 1221401 h 9628343"/>
              <a:gd name="connsiteX42" fmla="*/ 3577446 w 19048999"/>
              <a:gd name="connsiteY42" fmla="*/ 1500691 h 9628343"/>
              <a:gd name="connsiteX43" fmla="*/ 3461833 w 19048999"/>
              <a:gd name="connsiteY43" fmla="*/ 1726308 h 9628343"/>
              <a:gd name="connsiteX44" fmla="*/ 3278953 w 19048999"/>
              <a:gd name="connsiteY44" fmla="*/ 2034918 h 9628343"/>
              <a:gd name="connsiteX45" fmla="*/ 3288742 w 19048999"/>
              <a:gd name="connsiteY45" fmla="*/ 2273460 h 9628343"/>
              <a:gd name="connsiteX46" fmla="*/ 3434288 w 19048999"/>
              <a:gd name="connsiteY46" fmla="*/ 2417577 h 9628343"/>
              <a:gd name="connsiteX47" fmla="*/ 3781217 w 19048999"/>
              <a:gd name="connsiteY47" fmla="*/ 2618845 h 9628343"/>
              <a:gd name="connsiteX48" fmla="*/ 6588323 w 19048999"/>
              <a:gd name="connsiteY48" fmla="*/ 3874193 h 9628343"/>
              <a:gd name="connsiteX49" fmla="*/ 18227951 w 19048999"/>
              <a:gd name="connsiteY49" fmla="*/ 9173439 h 9628343"/>
              <a:gd name="connsiteX50" fmla="*/ 18064964 w 19048999"/>
              <a:gd name="connsiteY50" fmla="*/ 9394536 h 9628343"/>
              <a:gd name="connsiteX51" fmla="*/ 3944371 w 19048999"/>
              <a:gd name="connsiteY51" fmla="*/ 2976643 h 9628343"/>
              <a:gd name="connsiteX52" fmla="*/ 3460193 w 19048999"/>
              <a:gd name="connsiteY52" fmla="*/ 2852901 h 9628343"/>
              <a:gd name="connsiteX53" fmla="*/ 3217865 w 19048999"/>
              <a:gd name="connsiteY53" fmla="*/ 2829045 h 9628343"/>
              <a:gd name="connsiteX54" fmla="*/ 3025524 w 19048999"/>
              <a:gd name="connsiteY54" fmla="*/ 2858861 h 9628343"/>
              <a:gd name="connsiteX55" fmla="*/ 2832855 w 19048999"/>
              <a:gd name="connsiteY55" fmla="*/ 2930924 h 9628343"/>
              <a:gd name="connsiteX56" fmla="*/ 2820111 w 19048999"/>
              <a:gd name="connsiteY56" fmla="*/ 3026344 h 9628343"/>
              <a:gd name="connsiteX57" fmla="*/ 2959241 w 19048999"/>
              <a:gd name="connsiteY57" fmla="*/ 3167976 h 9628343"/>
              <a:gd name="connsiteX58" fmla="*/ 3176083 w 19048999"/>
              <a:gd name="connsiteY58" fmla="*/ 3269358 h 9628343"/>
              <a:gd name="connsiteX59" fmla="*/ 3388239 w 19048999"/>
              <a:gd name="connsiteY59" fmla="*/ 3442290 h 9628343"/>
              <a:gd name="connsiteX60" fmla="*/ 3212014 w 19048999"/>
              <a:gd name="connsiteY60" fmla="*/ 3336948 h 9628343"/>
              <a:gd name="connsiteX61" fmla="*/ 3004633 w 19048999"/>
              <a:gd name="connsiteY61" fmla="*/ 3276814 h 9628343"/>
              <a:gd name="connsiteX62" fmla="*/ 2771676 w 19048999"/>
              <a:gd name="connsiteY62" fmla="*/ 3166987 h 9628343"/>
              <a:gd name="connsiteX63" fmla="*/ 2638873 w 19048999"/>
              <a:gd name="connsiteY63" fmla="*/ 3097908 h 9628343"/>
              <a:gd name="connsiteX64" fmla="*/ 2570293 w 19048999"/>
              <a:gd name="connsiteY64" fmla="*/ 3109338 h 9628343"/>
              <a:gd name="connsiteX65" fmla="*/ 2525557 w 19048999"/>
              <a:gd name="connsiteY65" fmla="*/ 3326508 h 9628343"/>
              <a:gd name="connsiteX66" fmla="*/ 2584349 w 19048999"/>
              <a:gd name="connsiteY66" fmla="*/ 3577470 h 9628343"/>
              <a:gd name="connsiteX67" fmla="*/ 2663703 w 19048999"/>
              <a:gd name="connsiteY67" fmla="*/ 3996904 h 9628343"/>
              <a:gd name="connsiteX68" fmla="*/ 2633113 w 19048999"/>
              <a:gd name="connsiteY68" fmla="*/ 4192703 h 9628343"/>
              <a:gd name="connsiteX69" fmla="*/ 2539703 w 19048999"/>
              <a:gd name="connsiteY69" fmla="*/ 4455574 h 9628343"/>
              <a:gd name="connsiteX70" fmla="*/ 2595212 w 19048999"/>
              <a:gd name="connsiteY70" fmla="*/ 3945217 h 9628343"/>
              <a:gd name="connsiteX71" fmla="*/ 2481240 w 19048999"/>
              <a:gd name="connsiteY71" fmla="*/ 3566538 h 9628343"/>
              <a:gd name="connsiteX72" fmla="*/ 2307403 w 19048999"/>
              <a:gd name="connsiteY72" fmla="*/ 3166488 h 9628343"/>
              <a:gd name="connsiteX73" fmla="*/ 2261683 w 19048999"/>
              <a:gd name="connsiteY73" fmla="*/ 3063618 h 9628343"/>
              <a:gd name="connsiteX74" fmla="*/ 2078803 w 19048999"/>
              <a:gd name="connsiteY74" fmla="*/ 2949318 h 9628343"/>
              <a:gd name="connsiteX75" fmla="*/ 1824299 w 19048999"/>
              <a:gd name="connsiteY75" fmla="*/ 3002494 h 9628343"/>
              <a:gd name="connsiteX76" fmla="*/ 1412162 w 19048999"/>
              <a:gd name="connsiteY76" fmla="*/ 3235573 h 9628343"/>
              <a:gd name="connsiteX77" fmla="*/ 1381573 w 19048999"/>
              <a:gd name="connsiteY77" fmla="*/ 3680838 h 9628343"/>
              <a:gd name="connsiteX78" fmla="*/ 1340867 w 19048999"/>
              <a:gd name="connsiteY78" fmla="*/ 3980504 h 9628343"/>
              <a:gd name="connsiteX79" fmla="*/ 1197619 w 19048999"/>
              <a:gd name="connsiteY79" fmla="*/ 4738831 h 9628343"/>
              <a:gd name="connsiteX80" fmla="*/ 1220896 w 19048999"/>
              <a:gd name="connsiteY80" fmla="*/ 4338309 h 9628343"/>
              <a:gd name="connsiteX81" fmla="*/ 1242772 w 19048999"/>
              <a:gd name="connsiteY81" fmla="*/ 4080888 h 9628343"/>
              <a:gd name="connsiteX82" fmla="*/ 1198693 w 19048999"/>
              <a:gd name="connsiteY82" fmla="*/ 3909438 h 9628343"/>
              <a:gd name="connsiteX83" fmla="*/ 970093 w 19048999"/>
              <a:gd name="connsiteY83" fmla="*/ 3989448 h 9628343"/>
              <a:gd name="connsiteX84" fmla="*/ 766328 w 19048999"/>
              <a:gd name="connsiteY84" fmla="*/ 4131990 h 9628343"/>
              <a:gd name="connsiteX85" fmla="*/ 555808 w 19048999"/>
              <a:gd name="connsiteY85" fmla="*/ 4355688 h 9628343"/>
              <a:gd name="connsiteX86" fmla="*/ 785900 w 19048999"/>
              <a:gd name="connsiteY86" fmla="*/ 4017771 h 9628343"/>
              <a:gd name="connsiteX87" fmla="*/ 1130113 w 19048999"/>
              <a:gd name="connsiteY87" fmla="*/ 3817500 h 9628343"/>
              <a:gd name="connsiteX88" fmla="*/ 1278703 w 19048999"/>
              <a:gd name="connsiteY88" fmla="*/ 3726558 h 9628343"/>
              <a:gd name="connsiteX89" fmla="*/ 1269661 w 19048999"/>
              <a:gd name="connsiteY89" fmla="*/ 3390117 h 9628343"/>
              <a:gd name="connsiteX90" fmla="*/ 1309620 w 19048999"/>
              <a:gd name="connsiteY90" fmla="*/ 3169963 h 9628343"/>
              <a:gd name="connsiteX91" fmla="*/ 1393003 w 19048999"/>
              <a:gd name="connsiteY91" fmla="*/ 3052188 h 9628343"/>
              <a:gd name="connsiteX92" fmla="*/ 1080693 w 19048999"/>
              <a:gd name="connsiteY92" fmla="*/ 2984604 h 9628343"/>
              <a:gd name="connsiteX93" fmla="*/ 663453 w 19048999"/>
              <a:gd name="connsiteY93" fmla="*/ 3023360 h 9628343"/>
              <a:gd name="connsiteX94" fmla="*/ 235111 w 19048999"/>
              <a:gd name="connsiteY94" fmla="*/ 3217172 h 9628343"/>
              <a:gd name="connsiteX95" fmla="*/ 421453 w 19048999"/>
              <a:gd name="connsiteY95" fmla="*/ 3029328 h 9628343"/>
              <a:gd name="connsiteX96" fmla="*/ 627193 w 19048999"/>
              <a:gd name="connsiteY96" fmla="*/ 2926458 h 9628343"/>
              <a:gd name="connsiteX97" fmla="*/ 854480 w 19048999"/>
              <a:gd name="connsiteY97" fmla="*/ 2889178 h 9628343"/>
              <a:gd name="connsiteX98" fmla="*/ 1149272 w 19048999"/>
              <a:gd name="connsiteY98" fmla="*/ 2889676 h 9628343"/>
              <a:gd name="connsiteX99" fmla="*/ 1531894 w 19048999"/>
              <a:gd name="connsiteY99" fmla="*/ 2917507 h 9628343"/>
              <a:gd name="connsiteX100" fmla="*/ 1860559 w 19048999"/>
              <a:gd name="connsiteY100" fmla="*/ 2766431 h 9628343"/>
              <a:gd name="connsiteX101" fmla="*/ 1701613 w 19048999"/>
              <a:gd name="connsiteY101" fmla="*/ 2263518 h 9628343"/>
              <a:gd name="connsiteX102" fmla="*/ 1690183 w 19048999"/>
              <a:gd name="connsiteY102" fmla="*/ 1966338 h 9628343"/>
              <a:gd name="connsiteX103" fmla="*/ 1381991 w 19048999"/>
              <a:gd name="connsiteY103" fmla="*/ 1841604 h 9628343"/>
              <a:gd name="connsiteX104" fmla="*/ 1095823 w 19048999"/>
              <a:gd name="connsiteY104" fmla="*/ 1714878 h 9628343"/>
              <a:gd name="connsiteX105" fmla="*/ 746507 w 19048999"/>
              <a:gd name="connsiteY105" fmla="*/ 1626415 h 9628343"/>
              <a:gd name="connsiteX106" fmla="*/ 352873 w 19048999"/>
              <a:gd name="connsiteY106" fmla="*/ 1726308 h 9628343"/>
              <a:gd name="connsiteX107" fmla="*/ 113171 w 19048999"/>
              <a:gd name="connsiteY107" fmla="*/ 1763582 h 9628343"/>
              <a:gd name="connsiteX108" fmla="*/ 9973 w 19048999"/>
              <a:gd name="connsiteY108" fmla="*/ 1737738 h 9628343"/>
              <a:gd name="connsiteX109" fmla="*/ 348516 w 19048999"/>
              <a:gd name="connsiteY109" fmla="*/ 1643812 h 9628343"/>
              <a:gd name="connsiteX110" fmla="*/ 653097 w 19048999"/>
              <a:gd name="connsiteY110" fmla="*/ 1543920 h 9628343"/>
              <a:gd name="connsiteX111" fmla="*/ 1072963 w 19048999"/>
              <a:gd name="connsiteY111" fmla="*/ 1612008 h 9628343"/>
              <a:gd name="connsiteX112" fmla="*/ 1244413 w 19048999"/>
              <a:gd name="connsiteY112" fmla="*/ 1657728 h 9628343"/>
              <a:gd name="connsiteX113" fmla="*/ 1205766 w 19048999"/>
              <a:gd name="connsiteY113" fmla="*/ 1451988 h 9628343"/>
              <a:gd name="connsiteX114" fmla="*/ 1046313 w 19048999"/>
              <a:gd name="connsiteY114" fmla="*/ 815409 h 9628343"/>
              <a:gd name="connsiteX115" fmla="*/ 1221553 w 19048999"/>
              <a:gd name="connsiteY115" fmla="*/ 1211958 h 9628343"/>
              <a:gd name="connsiteX0" fmla="*/ 1221553 w 19048999"/>
              <a:gd name="connsiteY0" fmla="*/ 1211958 h 9628343"/>
              <a:gd name="connsiteX1" fmla="*/ 1343911 w 19048999"/>
              <a:gd name="connsiteY1" fmla="*/ 1559828 h 9628343"/>
              <a:gd name="connsiteX2" fmla="*/ 1553023 w 19048999"/>
              <a:gd name="connsiteY2" fmla="*/ 1657728 h 9628343"/>
              <a:gd name="connsiteX3" fmla="*/ 1907353 w 19048999"/>
              <a:gd name="connsiteY3" fmla="*/ 1680588 h 9628343"/>
              <a:gd name="connsiteX4" fmla="*/ 2021653 w 19048999"/>
              <a:gd name="connsiteY4" fmla="*/ 1543428 h 9628343"/>
              <a:gd name="connsiteX5" fmla="*/ 2124523 w 19048999"/>
              <a:gd name="connsiteY5" fmla="*/ 1291968 h 9628343"/>
              <a:gd name="connsiteX6" fmla="*/ 2124523 w 19048999"/>
              <a:gd name="connsiteY6" fmla="*/ 1120518 h 9628343"/>
              <a:gd name="connsiteX7" fmla="*/ 2068029 w 19048999"/>
              <a:gd name="connsiteY7" fmla="*/ 825325 h 9628343"/>
              <a:gd name="connsiteX8" fmla="*/ 2078803 w 19048999"/>
              <a:gd name="connsiteY8" fmla="*/ 777618 h 9628343"/>
              <a:gd name="connsiteX9" fmla="*/ 2170243 w 19048999"/>
              <a:gd name="connsiteY9" fmla="*/ 1086228 h 9628343"/>
              <a:gd name="connsiteX10" fmla="*/ 2215963 w 19048999"/>
              <a:gd name="connsiteY10" fmla="*/ 1269108 h 9628343"/>
              <a:gd name="connsiteX11" fmla="*/ 2284543 w 19048999"/>
              <a:gd name="connsiteY11" fmla="*/ 1303398 h 9628343"/>
              <a:gd name="connsiteX12" fmla="*/ 2330263 w 19048999"/>
              <a:gd name="connsiteY12" fmla="*/ 1166238 h 9628343"/>
              <a:gd name="connsiteX13" fmla="*/ 2467423 w 19048999"/>
              <a:gd name="connsiteY13" fmla="*/ 880488 h 9628343"/>
              <a:gd name="connsiteX14" fmla="*/ 2558863 w 19048999"/>
              <a:gd name="connsiteY14" fmla="*/ 640458 h 9628343"/>
              <a:gd name="connsiteX15" fmla="*/ 2616013 w 19048999"/>
              <a:gd name="connsiteY15" fmla="*/ 537588 h 9628343"/>
              <a:gd name="connsiteX16" fmla="*/ 2558863 w 19048999"/>
              <a:gd name="connsiteY16" fmla="*/ 789048 h 9628343"/>
              <a:gd name="connsiteX17" fmla="*/ 2444563 w 19048999"/>
              <a:gd name="connsiteY17" fmla="*/ 1097658 h 9628343"/>
              <a:gd name="connsiteX18" fmla="*/ 2375983 w 19048999"/>
              <a:gd name="connsiteY18" fmla="*/ 1406268 h 9628343"/>
              <a:gd name="connsiteX19" fmla="*/ 2558863 w 19048999"/>
              <a:gd name="connsiteY19" fmla="*/ 1577718 h 9628343"/>
              <a:gd name="connsiteX20" fmla="*/ 2878903 w 19048999"/>
              <a:gd name="connsiteY20" fmla="*/ 1657728 h 9628343"/>
              <a:gd name="connsiteX21" fmla="*/ 3187513 w 19048999"/>
              <a:gd name="connsiteY21" fmla="*/ 1657728 h 9628343"/>
              <a:gd name="connsiteX22" fmla="*/ 3370393 w 19048999"/>
              <a:gd name="connsiteY22" fmla="*/ 1566288 h 9628343"/>
              <a:gd name="connsiteX23" fmla="*/ 3488066 w 19048999"/>
              <a:gd name="connsiteY23" fmla="*/ 1246753 h 9628343"/>
              <a:gd name="connsiteX24" fmla="*/ 3495138 w 19048999"/>
              <a:gd name="connsiteY24" fmla="*/ 1115548 h 9628343"/>
              <a:gd name="connsiteX25" fmla="*/ 3493650 w 19048999"/>
              <a:gd name="connsiteY25" fmla="*/ 1063976 h 9628343"/>
              <a:gd name="connsiteX26" fmla="*/ 3450403 w 19048999"/>
              <a:gd name="connsiteY26" fmla="*/ 777618 h 9628343"/>
              <a:gd name="connsiteX27" fmla="*/ 3119893 w 19048999"/>
              <a:gd name="connsiteY27" fmla="*/ 321571 h 9628343"/>
              <a:gd name="connsiteX28" fmla="*/ 3497351 w 19048999"/>
              <a:gd name="connsiteY28" fmla="*/ 674883 h 9628343"/>
              <a:gd name="connsiteX29" fmla="*/ 3759013 w 19048999"/>
              <a:gd name="connsiteY29" fmla="*/ 571878 h 9628343"/>
              <a:gd name="connsiteX30" fmla="*/ 3999043 w 19048999"/>
              <a:gd name="connsiteY30" fmla="*/ 91818 h 9628343"/>
              <a:gd name="connsiteX31" fmla="*/ 4033333 w 19048999"/>
              <a:gd name="connsiteY31" fmla="*/ 11808 h 9628343"/>
              <a:gd name="connsiteX32" fmla="*/ 3984569 w 19048999"/>
              <a:gd name="connsiteY32" fmla="*/ 247366 h 9628343"/>
              <a:gd name="connsiteX33" fmla="*/ 3812791 w 19048999"/>
              <a:gd name="connsiteY33" fmla="*/ 647417 h 9628343"/>
              <a:gd name="connsiteX34" fmla="*/ 3592906 w 19048999"/>
              <a:gd name="connsiteY34" fmla="*/ 811408 h 9628343"/>
              <a:gd name="connsiteX35" fmla="*/ 3604425 w 19048999"/>
              <a:gd name="connsiteY35" fmla="*/ 999253 h 9628343"/>
              <a:gd name="connsiteX36" fmla="*/ 3872985 w 19048999"/>
              <a:gd name="connsiteY36" fmla="*/ 881976 h 9628343"/>
              <a:gd name="connsiteX37" fmla="*/ 4200754 w 19048999"/>
              <a:gd name="connsiteY37" fmla="*/ 774136 h 9628343"/>
              <a:gd name="connsiteX38" fmla="*/ 4064251 w 19048999"/>
              <a:gd name="connsiteY38" fmla="*/ 847195 h 9628343"/>
              <a:gd name="connsiteX39" fmla="*/ 3818880 w 19048999"/>
              <a:gd name="connsiteY39" fmla="*/ 991305 h 9628343"/>
              <a:gd name="connsiteX40" fmla="*/ 3658531 w 19048999"/>
              <a:gd name="connsiteY40" fmla="*/ 1093178 h 9628343"/>
              <a:gd name="connsiteX41" fmla="*/ 3622838 w 19048999"/>
              <a:gd name="connsiteY41" fmla="*/ 1221401 h 9628343"/>
              <a:gd name="connsiteX42" fmla="*/ 3577446 w 19048999"/>
              <a:gd name="connsiteY42" fmla="*/ 1500691 h 9628343"/>
              <a:gd name="connsiteX43" fmla="*/ 3461833 w 19048999"/>
              <a:gd name="connsiteY43" fmla="*/ 1726308 h 9628343"/>
              <a:gd name="connsiteX44" fmla="*/ 3278953 w 19048999"/>
              <a:gd name="connsiteY44" fmla="*/ 2034918 h 9628343"/>
              <a:gd name="connsiteX45" fmla="*/ 3288742 w 19048999"/>
              <a:gd name="connsiteY45" fmla="*/ 2273460 h 9628343"/>
              <a:gd name="connsiteX46" fmla="*/ 3434288 w 19048999"/>
              <a:gd name="connsiteY46" fmla="*/ 2417577 h 9628343"/>
              <a:gd name="connsiteX47" fmla="*/ 3781217 w 19048999"/>
              <a:gd name="connsiteY47" fmla="*/ 2618845 h 9628343"/>
              <a:gd name="connsiteX48" fmla="*/ 6588323 w 19048999"/>
              <a:gd name="connsiteY48" fmla="*/ 3874193 h 9628343"/>
              <a:gd name="connsiteX49" fmla="*/ 18227951 w 19048999"/>
              <a:gd name="connsiteY49" fmla="*/ 9173439 h 9628343"/>
              <a:gd name="connsiteX50" fmla="*/ 18064964 w 19048999"/>
              <a:gd name="connsiteY50" fmla="*/ 9394536 h 9628343"/>
              <a:gd name="connsiteX51" fmla="*/ 7057965 w 19048999"/>
              <a:gd name="connsiteY51" fmla="*/ 4392731 h 9628343"/>
              <a:gd name="connsiteX52" fmla="*/ 3460193 w 19048999"/>
              <a:gd name="connsiteY52" fmla="*/ 2852901 h 9628343"/>
              <a:gd name="connsiteX53" fmla="*/ 3217865 w 19048999"/>
              <a:gd name="connsiteY53" fmla="*/ 2829045 h 9628343"/>
              <a:gd name="connsiteX54" fmla="*/ 3025524 w 19048999"/>
              <a:gd name="connsiteY54" fmla="*/ 2858861 h 9628343"/>
              <a:gd name="connsiteX55" fmla="*/ 2832855 w 19048999"/>
              <a:gd name="connsiteY55" fmla="*/ 2930924 h 9628343"/>
              <a:gd name="connsiteX56" fmla="*/ 2820111 w 19048999"/>
              <a:gd name="connsiteY56" fmla="*/ 3026344 h 9628343"/>
              <a:gd name="connsiteX57" fmla="*/ 2959241 w 19048999"/>
              <a:gd name="connsiteY57" fmla="*/ 3167976 h 9628343"/>
              <a:gd name="connsiteX58" fmla="*/ 3176083 w 19048999"/>
              <a:gd name="connsiteY58" fmla="*/ 3269358 h 9628343"/>
              <a:gd name="connsiteX59" fmla="*/ 3388239 w 19048999"/>
              <a:gd name="connsiteY59" fmla="*/ 3442290 h 9628343"/>
              <a:gd name="connsiteX60" fmla="*/ 3212014 w 19048999"/>
              <a:gd name="connsiteY60" fmla="*/ 3336948 h 9628343"/>
              <a:gd name="connsiteX61" fmla="*/ 3004633 w 19048999"/>
              <a:gd name="connsiteY61" fmla="*/ 3276814 h 9628343"/>
              <a:gd name="connsiteX62" fmla="*/ 2771676 w 19048999"/>
              <a:gd name="connsiteY62" fmla="*/ 3166987 h 9628343"/>
              <a:gd name="connsiteX63" fmla="*/ 2638873 w 19048999"/>
              <a:gd name="connsiteY63" fmla="*/ 3097908 h 9628343"/>
              <a:gd name="connsiteX64" fmla="*/ 2570293 w 19048999"/>
              <a:gd name="connsiteY64" fmla="*/ 3109338 h 9628343"/>
              <a:gd name="connsiteX65" fmla="*/ 2525557 w 19048999"/>
              <a:gd name="connsiteY65" fmla="*/ 3326508 h 9628343"/>
              <a:gd name="connsiteX66" fmla="*/ 2584349 w 19048999"/>
              <a:gd name="connsiteY66" fmla="*/ 3577470 h 9628343"/>
              <a:gd name="connsiteX67" fmla="*/ 2663703 w 19048999"/>
              <a:gd name="connsiteY67" fmla="*/ 3996904 h 9628343"/>
              <a:gd name="connsiteX68" fmla="*/ 2633113 w 19048999"/>
              <a:gd name="connsiteY68" fmla="*/ 4192703 h 9628343"/>
              <a:gd name="connsiteX69" fmla="*/ 2539703 w 19048999"/>
              <a:gd name="connsiteY69" fmla="*/ 4455574 h 9628343"/>
              <a:gd name="connsiteX70" fmla="*/ 2595212 w 19048999"/>
              <a:gd name="connsiteY70" fmla="*/ 3945217 h 9628343"/>
              <a:gd name="connsiteX71" fmla="*/ 2481240 w 19048999"/>
              <a:gd name="connsiteY71" fmla="*/ 3566538 h 9628343"/>
              <a:gd name="connsiteX72" fmla="*/ 2307403 w 19048999"/>
              <a:gd name="connsiteY72" fmla="*/ 3166488 h 9628343"/>
              <a:gd name="connsiteX73" fmla="*/ 2261683 w 19048999"/>
              <a:gd name="connsiteY73" fmla="*/ 3063618 h 9628343"/>
              <a:gd name="connsiteX74" fmla="*/ 2078803 w 19048999"/>
              <a:gd name="connsiteY74" fmla="*/ 2949318 h 9628343"/>
              <a:gd name="connsiteX75" fmla="*/ 1824299 w 19048999"/>
              <a:gd name="connsiteY75" fmla="*/ 3002494 h 9628343"/>
              <a:gd name="connsiteX76" fmla="*/ 1412162 w 19048999"/>
              <a:gd name="connsiteY76" fmla="*/ 3235573 h 9628343"/>
              <a:gd name="connsiteX77" fmla="*/ 1381573 w 19048999"/>
              <a:gd name="connsiteY77" fmla="*/ 3680838 h 9628343"/>
              <a:gd name="connsiteX78" fmla="*/ 1340867 w 19048999"/>
              <a:gd name="connsiteY78" fmla="*/ 3980504 h 9628343"/>
              <a:gd name="connsiteX79" fmla="*/ 1197619 w 19048999"/>
              <a:gd name="connsiteY79" fmla="*/ 4738831 h 9628343"/>
              <a:gd name="connsiteX80" fmla="*/ 1220896 w 19048999"/>
              <a:gd name="connsiteY80" fmla="*/ 4338309 h 9628343"/>
              <a:gd name="connsiteX81" fmla="*/ 1242772 w 19048999"/>
              <a:gd name="connsiteY81" fmla="*/ 4080888 h 9628343"/>
              <a:gd name="connsiteX82" fmla="*/ 1198693 w 19048999"/>
              <a:gd name="connsiteY82" fmla="*/ 3909438 h 9628343"/>
              <a:gd name="connsiteX83" fmla="*/ 970093 w 19048999"/>
              <a:gd name="connsiteY83" fmla="*/ 3989448 h 9628343"/>
              <a:gd name="connsiteX84" fmla="*/ 766328 w 19048999"/>
              <a:gd name="connsiteY84" fmla="*/ 4131990 h 9628343"/>
              <a:gd name="connsiteX85" fmla="*/ 555808 w 19048999"/>
              <a:gd name="connsiteY85" fmla="*/ 4355688 h 9628343"/>
              <a:gd name="connsiteX86" fmla="*/ 785900 w 19048999"/>
              <a:gd name="connsiteY86" fmla="*/ 4017771 h 9628343"/>
              <a:gd name="connsiteX87" fmla="*/ 1130113 w 19048999"/>
              <a:gd name="connsiteY87" fmla="*/ 3817500 h 9628343"/>
              <a:gd name="connsiteX88" fmla="*/ 1278703 w 19048999"/>
              <a:gd name="connsiteY88" fmla="*/ 3726558 h 9628343"/>
              <a:gd name="connsiteX89" fmla="*/ 1269661 w 19048999"/>
              <a:gd name="connsiteY89" fmla="*/ 3390117 h 9628343"/>
              <a:gd name="connsiteX90" fmla="*/ 1309620 w 19048999"/>
              <a:gd name="connsiteY90" fmla="*/ 3169963 h 9628343"/>
              <a:gd name="connsiteX91" fmla="*/ 1393003 w 19048999"/>
              <a:gd name="connsiteY91" fmla="*/ 3052188 h 9628343"/>
              <a:gd name="connsiteX92" fmla="*/ 1080693 w 19048999"/>
              <a:gd name="connsiteY92" fmla="*/ 2984604 h 9628343"/>
              <a:gd name="connsiteX93" fmla="*/ 663453 w 19048999"/>
              <a:gd name="connsiteY93" fmla="*/ 3023360 h 9628343"/>
              <a:gd name="connsiteX94" fmla="*/ 235111 w 19048999"/>
              <a:gd name="connsiteY94" fmla="*/ 3217172 h 9628343"/>
              <a:gd name="connsiteX95" fmla="*/ 421453 w 19048999"/>
              <a:gd name="connsiteY95" fmla="*/ 3029328 h 9628343"/>
              <a:gd name="connsiteX96" fmla="*/ 627193 w 19048999"/>
              <a:gd name="connsiteY96" fmla="*/ 2926458 h 9628343"/>
              <a:gd name="connsiteX97" fmla="*/ 854480 w 19048999"/>
              <a:gd name="connsiteY97" fmla="*/ 2889178 h 9628343"/>
              <a:gd name="connsiteX98" fmla="*/ 1149272 w 19048999"/>
              <a:gd name="connsiteY98" fmla="*/ 2889676 h 9628343"/>
              <a:gd name="connsiteX99" fmla="*/ 1531894 w 19048999"/>
              <a:gd name="connsiteY99" fmla="*/ 2917507 h 9628343"/>
              <a:gd name="connsiteX100" fmla="*/ 1860559 w 19048999"/>
              <a:gd name="connsiteY100" fmla="*/ 2766431 h 9628343"/>
              <a:gd name="connsiteX101" fmla="*/ 1701613 w 19048999"/>
              <a:gd name="connsiteY101" fmla="*/ 2263518 h 9628343"/>
              <a:gd name="connsiteX102" fmla="*/ 1690183 w 19048999"/>
              <a:gd name="connsiteY102" fmla="*/ 1966338 h 9628343"/>
              <a:gd name="connsiteX103" fmla="*/ 1381991 w 19048999"/>
              <a:gd name="connsiteY103" fmla="*/ 1841604 h 9628343"/>
              <a:gd name="connsiteX104" fmla="*/ 1095823 w 19048999"/>
              <a:gd name="connsiteY104" fmla="*/ 1714878 h 9628343"/>
              <a:gd name="connsiteX105" fmla="*/ 746507 w 19048999"/>
              <a:gd name="connsiteY105" fmla="*/ 1626415 h 9628343"/>
              <a:gd name="connsiteX106" fmla="*/ 352873 w 19048999"/>
              <a:gd name="connsiteY106" fmla="*/ 1726308 h 9628343"/>
              <a:gd name="connsiteX107" fmla="*/ 113171 w 19048999"/>
              <a:gd name="connsiteY107" fmla="*/ 1763582 h 9628343"/>
              <a:gd name="connsiteX108" fmla="*/ 9973 w 19048999"/>
              <a:gd name="connsiteY108" fmla="*/ 1737738 h 9628343"/>
              <a:gd name="connsiteX109" fmla="*/ 348516 w 19048999"/>
              <a:gd name="connsiteY109" fmla="*/ 1643812 h 9628343"/>
              <a:gd name="connsiteX110" fmla="*/ 653097 w 19048999"/>
              <a:gd name="connsiteY110" fmla="*/ 1543920 h 9628343"/>
              <a:gd name="connsiteX111" fmla="*/ 1072963 w 19048999"/>
              <a:gd name="connsiteY111" fmla="*/ 1612008 h 9628343"/>
              <a:gd name="connsiteX112" fmla="*/ 1244413 w 19048999"/>
              <a:gd name="connsiteY112" fmla="*/ 1657728 h 9628343"/>
              <a:gd name="connsiteX113" fmla="*/ 1205766 w 19048999"/>
              <a:gd name="connsiteY113" fmla="*/ 1451988 h 9628343"/>
              <a:gd name="connsiteX114" fmla="*/ 1046313 w 19048999"/>
              <a:gd name="connsiteY114" fmla="*/ 815409 h 9628343"/>
              <a:gd name="connsiteX115" fmla="*/ 1221553 w 19048999"/>
              <a:gd name="connsiteY115" fmla="*/ 1211958 h 9628343"/>
              <a:gd name="connsiteX0" fmla="*/ 1221553 w 19048999"/>
              <a:gd name="connsiteY0" fmla="*/ 1211958 h 9628343"/>
              <a:gd name="connsiteX1" fmla="*/ 1343911 w 19048999"/>
              <a:gd name="connsiteY1" fmla="*/ 1559828 h 9628343"/>
              <a:gd name="connsiteX2" fmla="*/ 1553023 w 19048999"/>
              <a:gd name="connsiteY2" fmla="*/ 1657728 h 9628343"/>
              <a:gd name="connsiteX3" fmla="*/ 1907353 w 19048999"/>
              <a:gd name="connsiteY3" fmla="*/ 1680588 h 9628343"/>
              <a:gd name="connsiteX4" fmla="*/ 2021653 w 19048999"/>
              <a:gd name="connsiteY4" fmla="*/ 1543428 h 9628343"/>
              <a:gd name="connsiteX5" fmla="*/ 2124523 w 19048999"/>
              <a:gd name="connsiteY5" fmla="*/ 1291968 h 9628343"/>
              <a:gd name="connsiteX6" fmla="*/ 2124523 w 19048999"/>
              <a:gd name="connsiteY6" fmla="*/ 1120518 h 9628343"/>
              <a:gd name="connsiteX7" fmla="*/ 2068029 w 19048999"/>
              <a:gd name="connsiteY7" fmla="*/ 825325 h 9628343"/>
              <a:gd name="connsiteX8" fmla="*/ 2078803 w 19048999"/>
              <a:gd name="connsiteY8" fmla="*/ 777618 h 9628343"/>
              <a:gd name="connsiteX9" fmla="*/ 2170243 w 19048999"/>
              <a:gd name="connsiteY9" fmla="*/ 1086228 h 9628343"/>
              <a:gd name="connsiteX10" fmla="*/ 2215963 w 19048999"/>
              <a:gd name="connsiteY10" fmla="*/ 1269108 h 9628343"/>
              <a:gd name="connsiteX11" fmla="*/ 2284543 w 19048999"/>
              <a:gd name="connsiteY11" fmla="*/ 1303398 h 9628343"/>
              <a:gd name="connsiteX12" fmla="*/ 2330263 w 19048999"/>
              <a:gd name="connsiteY12" fmla="*/ 1166238 h 9628343"/>
              <a:gd name="connsiteX13" fmla="*/ 2467423 w 19048999"/>
              <a:gd name="connsiteY13" fmla="*/ 880488 h 9628343"/>
              <a:gd name="connsiteX14" fmla="*/ 2558863 w 19048999"/>
              <a:gd name="connsiteY14" fmla="*/ 640458 h 9628343"/>
              <a:gd name="connsiteX15" fmla="*/ 2616013 w 19048999"/>
              <a:gd name="connsiteY15" fmla="*/ 537588 h 9628343"/>
              <a:gd name="connsiteX16" fmla="*/ 2558863 w 19048999"/>
              <a:gd name="connsiteY16" fmla="*/ 789048 h 9628343"/>
              <a:gd name="connsiteX17" fmla="*/ 2444563 w 19048999"/>
              <a:gd name="connsiteY17" fmla="*/ 1097658 h 9628343"/>
              <a:gd name="connsiteX18" fmla="*/ 2375983 w 19048999"/>
              <a:gd name="connsiteY18" fmla="*/ 1406268 h 9628343"/>
              <a:gd name="connsiteX19" fmla="*/ 2558863 w 19048999"/>
              <a:gd name="connsiteY19" fmla="*/ 1577718 h 9628343"/>
              <a:gd name="connsiteX20" fmla="*/ 2878903 w 19048999"/>
              <a:gd name="connsiteY20" fmla="*/ 1657728 h 9628343"/>
              <a:gd name="connsiteX21" fmla="*/ 3187513 w 19048999"/>
              <a:gd name="connsiteY21" fmla="*/ 1657728 h 9628343"/>
              <a:gd name="connsiteX22" fmla="*/ 3370393 w 19048999"/>
              <a:gd name="connsiteY22" fmla="*/ 1566288 h 9628343"/>
              <a:gd name="connsiteX23" fmla="*/ 3488066 w 19048999"/>
              <a:gd name="connsiteY23" fmla="*/ 1246753 h 9628343"/>
              <a:gd name="connsiteX24" fmla="*/ 3495138 w 19048999"/>
              <a:gd name="connsiteY24" fmla="*/ 1115548 h 9628343"/>
              <a:gd name="connsiteX25" fmla="*/ 3493650 w 19048999"/>
              <a:gd name="connsiteY25" fmla="*/ 1063976 h 9628343"/>
              <a:gd name="connsiteX26" fmla="*/ 3450403 w 19048999"/>
              <a:gd name="connsiteY26" fmla="*/ 777618 h 9628343"/>
              <a:gd name="connsiteX27" fmla="*/ 3119893 w 19048999"/>
              <a:gd name="connsiteY27" fmla="*/ 321571 h 9628343"/>
              <a:gd name="connsiteX28" fmla="*/ 3497351 w 19048999"/>
              <a:gd name="connsiteY28" fmla="*/ 674883 h 9628343"/>
              <a:gd name="connsiteX29" fmla="*/ 3759013 w 19048999"/>
              <a:gd name="connsiteY29" fmla="*/ 571878 h 9628343"/>
              <a:gd name="connsiteX30" fmla="*/ 3999043 w 19048999"/>
              <a:gd name="connsiteY30" fmla="*/ 91818 h 9628343"/>
              <a:gd name="connsiteX31" fmla="*/ 4033333 w 19048999"/>
              <a:gd name="connsiteY31" fmla="*/ 11808 h 9628343"/>
              <a:gd name="connsiteX32" fmla="*/ 3984569 w 19048999"/>
              <a:gd name="connsiteY32" fmla="*/ 247366 h 9628343"/>
              <a:gd name="connsiteX33" fmla="*/ 3812791 w 19048999"/>
              <a:gd name="connsiteY33" fmla="*/ 647417 h 9628343"/>
              <a:gd name="connsiteX34" fmla="*/ 3592906 w 19048999"/>
              <a:gd name="connsiteY34" fmla="*/ 811408 h 9628343"/>
              <a:gd name="connsiteX35" fmla="*/ 3604425 w 19048999"/>
              <a:gd name="connsiteY35" fmla="*/ 999253 h 9628343"/>
              <a:gd name="connsiteX36" fmla="*/ 3872985 w 19048999"/>
              <a:gd name="connsiteY36" fmla="*/ 881976 h 9628343"/>
              <a:gd name="connsiteX37" fmla="*/ 4200754 w 19048999"/>
              <a:gd name="connsiteY37" fmla="*/ 774136 h 9628343"/>
              <a:gd name="connsiteX38" fmla="*/ 4064251 w 19048999"/>
              <a:gd name="connsiteY38" fmla="*/ 847195 h 9628343"/>
              <a:gd name="connsiteX39" fmla="*/ 3818880 w 19048999"/>
              <a:gd name="connsiteY39" fmla="*/ 991305 h 9628343"/>
              <a:gd name="connsiteX40" fmla="*/ 3658531 w 19048999"/>
              <a:gd name="connsiteY40" fmla="*/ 1093178 h 9628343"/>
              <a:gd name="connsiteX41" fmla="*/ 3622838 w 19048999"/>
              <a:gd name="connsiteY41" fmla="*/ 1221401 h 9628343"/>
              <a:gd name="connsiteX42" fmla="*/ 3577446 w 19048999"/>
              <a:gd name="connsiteY42" fmla="*/ 1500691 h 9628343"/>
              <a:gd name="connsiteX43" fmla="*/ 3461833 w 19048999"/>
              <a:gd name="connsiteY43" fmla="*/ 1726308 h 9628343"/>
              <a:gd name="connsiteX44" fmla="*/ 3278953 w 19048999"/>
              <a:gd name="connsiteY44" fmla="*/ 2034918 h 9628343"/>
              <a:gd name="connsiteX45" fmla="*/ 3288742 w 19048999"/>
              <a:gd name="connsiteY45" fmla="*/ 2273460 h 9628343"/>
              <a:gd name="connsiteX46" fmla="*/ 3434288 w 19048999"/>
              <a:gd name="connsiteY46" fmla="*/ 2417577 h 9628343"/>
              <a:gd name="connsiteX47" fmla="*/ 3781217 w 19048999"/>
              <a:gd name="connsiteY47" fmla="*/ 2618845 h 9628343"/>
              <a:gd name="connsiteX48" fmla="*/ 6588323 w 19048999"/>
              <a:gd name="connsiteY48" fmla="*/ 3874193 h 9628343"/>
              <a:gd name="connsiteX49" fmla="*/ 18227951 w 19048999"/>
              <a:gd name="connsiteY49" fmla="*/ 9173439 h 9628343"/>
              <a:gd name="connsiteX50" fmla="*/ 18064964 w 19048999"/>
              <a:gd name="connsiteY50" fmla="*/ 9394536 h 9628343"/>
              <a:gd name="connsiteX51" fmla="*/ 7057965 w 19048999"/>
              <a:gd name="connsiteY51" fmla="*/ 4392731 h 9628343"/>
              <a:gd name="connsiteX52" fmla="*/ 4025107 w 19048999"/>
              <a:gd name="connsiteY52" fmla="*/ 3081300 h 9628343"/>
              <a:gd name="connsiteX53" fmla="*/ 3217865 w 19048999"/>
              <a:gd name="connsiteY53" fmla="*/ 2829045 h 9628343"/>
              <a:gd name="connsiteX54" fmla="*/ 3025524 w 19048999"/>
              <a:gd name="connsiteY54" fmla="*/ 2858861 h 9628343"/>
              <a:gd name="connsiteX55" fmla="*/ 2832855 w 19048999"/>
              <a:gd name="connsiteY55" fmla="*/ 2930924 h 9628343"/>
              <a:gd name="connsiteX56" fmla="*/ 2820111 w 19048999"/>
              <a:gd name="connsiteY56" fmla="*/ 3026344 h 9628343"/>
              <a:gd name="connsiteX57" fmla="*/ 2959241 w 19048999"/>
              <a:gd name="connsiteY57" fmla="*/ 3167976 h 9628343"/>
              <a:gd name="connsiteX58" fmla="*/ 3176083 w 19048999"/>
              <a:gd name="connsiteY58" fmla="*/ 3269358 h 9628343"/>
              <a:gd name="connsiteX59" fmla="*/ 3388239 w 19048999"/>
              <a:gd name="connsiteY59" fmla="*/ 3442290 h 9628343"/>
              <a:gd name="connsiteX60" fmla="*/ 3212014 w 19048999"/>
              <a:gd name="connsiteY60" fmla="*/ 3336948 h 9628343"/>
              <a:gd name="connsiteX61" fmla="*/ 3004633 w 19048999"/>
              <a:gd name="connsiteY61" fmla="*/ 3276814 h 9628343"/>
              <a:gd name="connsiteX62" fmla="*/ 2771676 w 19048999"/>
              <a:gd name="connsiteY62" fmla="*/ 3166987 h 9628343"/>
              <a:gd name="connsiteX63" fmla="*/ 2638873 w 19048999"/>
              <a:gd name="connsiteY63" fmla="*/ 3097908 h 9628343"/>
              <a:gd name="connsiteX64" fmla="*/ 2570293 w 19048999"/>
              <a:gd name="connsiteY64" fmla="*/ 3109338 h 9628343"/>
              <a:gd name="connsiteX65" fmla="*/ 2525557 w 19048999"/>
              <a:gd name="connsiteY65" fmla="*/ 3326508 h 9628343"/>
              <a:gd name="connsiteX66" fmla="*/ 2584349 w 19048999"/>
              <a:gd name="connsiteY66" fmla="*/ 3577470 h 9628343"/>
              <a:gd name="connsiteX67" fmla="*/ 2663703 w 19048999"/>
              <a:gd name="connsiteY67" fmla="*/ 3996904 h 9628343"/>
              <a:gd name="connsiteX68" fmla="*/ 2633113 w 19048999"/>
              <a:gd name="connsiteY68" fmla="*/ 4192703 h 9628343"/>
              <a:gd name="connsiteX69" fmla="*/ 2539703 w 19048999"/>
              <a:gd name="connsiteY69" fmla="*/ 4455574 h 9628343"/>
              <a:gd name="connsiteX70" fmla="*/ 2595212 w 19048999"/>
              <a:gd name="connsiteY70" fmla="*/ 3945217 h 9628343"/>
              <a:gd name="connsiteX71" fmla="*/ 2481240 w 19048999"/>
              <a:gd name="connsiteY71" fmla="*/ 3566538 h 9628343"/>
              <a:gd name="connsiteX72" fmla="*/ 2307403 w 19048999"/>
              <a:gd name="connsiteY72" fmla="*/ 3166488 h 9628343"/>
              <a:gd name="connsiteX73" fmla="*/ 2261683 w 19048999"/>
              <a:gd name="connsiteY73" fmla="*/ 3063618 h 9628343"/>
              <a:gd name="connsiteX74" fmla="*/ 2078803 w 19048999"/>
              <a:gd name="connsiteY74" fmla="*/ 2949318 h 9628343"/>
              <a:gd name="connsiteX75" fmla="*/ 1824299 w 19048999"/>
              <a:gd name="connsiteY75" fmla="*/ 3002494 h 9628343"/>
              <a:gd name="connsiteX76" fmla="*/ 1412162 w 19048999"/>
              <a:gd name="connsiteY76" fmla="*/ 3235573 h 9628343"/>
              <a:gd name="connsiteX77" fmla="*/ 1381573 w 19048999"/>
              <a:gd name="connsiteY77" fmla="*/ 3680838 h 9628343"/>
              <a:gd name="connsiteX78" fmla="*/ 1340867 w 19048999"/>
              <a:gd name="connsiteY78" fmla="*/ 3980504 h 9628343"/>
              <a:gd name="connsiteX79" fmla="*/ 1197619 w 19048999"/>
              <a:gd name="connsiteY79" fmla="*/ 4738831 h 9628343"/>
              <a:gd name="connsiteX80" fmla="*/ 1220896 w 19048999"/>
              <a:gd name="connsiteY80" fmla="*/ 4338309 h 9628343"/>
              <a:gd name="connsiteX81" fmla="*/ 1242772 w 19048999"/>
              <a:gd name="connsiteY81" fmla="*/ 4080888 h 9628343"/>
              <a:gd name="connsiteX82" fmla="*/ 1198693 w 19048999"/>
              <a:gd name="connsiteY82" fmla="*/ 3909438 h 9628343"/>
              <a:gd name="connsiteX83" fmla="*/ 970093 w 19048999"/>
              <a:gd name="connsiteY83" fmla="*/ 3989448 h 9628343"/>
              <a:gd name="connsiteX84" fmla="*/ 766328 w 19048999"/>
              <a:gd name="connsiteY84" fmla="*/ 4131990 h 9628343"/>
              <a:gd name="connsiteX85" fmla="*/ 555808 w 19048999"/>
              <a:gd name="connsiteY85" fmla="*/ 4355688 h 9628343"/>
              <a:gd name="connsiteX86" fmla="*/ 785900 w 19048999"/>
              <a:gd name="connsiteY86" fmla="*/ 4017771 h 9628343"/>
              <a:gd name="connsiteX87" fmla="*/ 1130113 w 19048999"/>
              <a:gd name="connsiteY87" fmla="*/ 3817500 h 9628343"/>
              <a:gd name="connsiteX88" fmla="*/ 1278703 w 19048999"/>
              <a:gd name="connsiteY88" fmla="*/ 3726558 h 9628343"/>
              <a:gd name="connsiteX89" fmla="*/ 1269661 w 19048999"/>
              <a:gd name="connsiteY89" fmla="*/ 3390117 h 9628343"/>
              <a:gd name="connsiteX90" fmla="*/ 1309620 w 19048999"/>
              <a:gd name="connsiteY90" fmla="*/ 3169963 h 9628343"/>
              <a:gd name="connsiteX91" fmla="*/ 1393003 w 19048999"/>
              <a:gd name="connsiteY91" fmla="*/ 3052188 h 9628343"/>
              <a:gd name="connsiteX92" fmla="*/ 1080693 w 19048999"/>
              <a:gd name="connsiteY92" fmla="*/ 2984604 h 9628343"/>
              <a:gd name="connsiteX93" fmla="*/ 663453 w 19048999"/>
              <a:gd name="connsiteY93" fmla="*/ 3023360 h 9628343"/>
              <a:gd name="connsiteX94" fmla="*/ 235111 w 19048999"/>
              <a:gd name="connsiteY94" fmla="*/ 3217172 h 9628343"/>
              <a:gd name="connsiteX95" fmla="*/ 421453 w 19048999"/>
              <a:gd name="connsiteY95" fmla="*/ 3029328 h 9628343"/>
              <a:gd name="connsiteX96" fmla="*/ 627193 w 19048999"/>
              <a:gd name="connsiteY96" fmla="*/ 2926458 h 9628343"/>
              <a:gd name="connsiteX97" fmla="*/ 854480 w 19048999"/>
              <a:gd name="connsiteY97" fmla="*/ 2889178 h 9628343"/>
              <a:gd name="connsiteX98" fmla="*/ 1149272 w 19048999"/>
              <a:gd name="connsiteY98" fmla="*/ 2889676 h 9628343"/>
              <a:gd name="connsiteX99" fmla="*/ 1531894 w 19048999"/>
              <a:gd name="connsiteY99" fmla="*/ 2917507 h 9628343"/>
              <a:gd name="connsiteX100" fmla="*/ 1860559 w 19048999"/>
              <a:gd name="connsiteY100" fmla="*/ 2766431 h 9628343"/>
              <a:gd name="connsiteX101" fmla="*/ 1701613 w 19048999"/>
              <a:gd name="connsiteY101" fmla="*/ 2263518 h 9628343"/>
              <a:gd name="connsiteX102" fmla="*/ 1690183 w 19048999"/>
              <a:gd name="connsiteY102" fmla="*/ 1966338 h 9628343"/>
              <a:gd name="connsiteX103" fmla="*/ 1381991 w 19048999"/>
              <a:gd name="connsiteY103" fmla="*/ 1841604 h 9628343"/>
              <a:gd name="connsiteX104" fmla="*/ 1095823 w 19048999"/>
              <a:gd name="connsiteY104" fmla="*/ 1714878 h 9628343"/>
              <a:gd name="connsiteX105" fmla="*/ 746507 w 19048999"/>
              <a:gd name="connsiteY105" fmla="*/ 1626415 h 9628343"/>
              <a:gd name="connsiteX106" fmla="*/ 352873 w 19048999"/>
              <a:gd name="connsiteY106" fmla="*/ 1726308 h 9628343"/>
              <a:gd name="connsiteX107" fmla="*/ 113171 w 19048999"/>
              <a:gd name="connsiteY107" fmla="*/ 1763582 h 9628343"/>
              <a:gd name="connsiteX108" fmla="*/ 9973 w 19048999"/>
              <a:gd name="connsiteY108" fmla="*/ 1737738 h 9628343"/>
              <a:gd name="connsiteX109" fmla="*/ 348516 w 19048999"/>
              <a:gd name="connsiteY109" fmla="*/ 1643812 h 9628343"/>
              <a:gd name="connsiteX110" fmla="*/ 653097 w 19048999"/>
              <a:gd name="connsiteY110" fmla="*/ 1543920 h 9628343"/>
              <a:gd name="connsiteX111" fmla="*/ 1072963 w 19048999"/>
              <a:gd name="connsiteY111" fmla="*/ 1612008 h 9628343"/>
              <a:gd name="connsiteX112" fmla="*/ 1244413 w 19048999"/>
              <a:gd name="connsiteY112" fmla="*/ 1657728 h 9628343"/>
              <a:gd name="connsiteX113" fmla="*/ 1205766 w 19048999"/>
              <a:gd name="connsiteY113" fmla="*/ 1451988 h 9628343"/>
              <a:gd name="connsiteX114" fmla="*/ 1046313 w 19048999"/>
              <a:gd name="connsiteY114" fmla="*/ 815409 h 9628343"/>
              <a:gd name="connsiteX115" fmla="*/ 1221553 w 19048999"/>
              <a:gd name="connsiteY115" fmla="*/ 1211958 h 9628343"/>
              <a:gd name="connsiteX0" fmla="*/ 1221553 w 18233152"/>
              <a:gd name="connsiteY0" fmla="*/ 1211958 h 9394538"/>
              <a:gd name="connsiteX1" fmla="*/ 1343911 w 18233152"/>
              <a:gd name="connsiteY1" fmla="*/ 1559828 h 9394538"/>
              <a:gd name="connsiteX2" fmla="*/ 1553023 w 18233152"/>
              <a:gd name="connsiteY2" fmla="*/ 1657728 h 9394538"/>
              <a:gd name="connsiteX3" fmla="*/ 1907353 w 18233152"/>
              <a:gd name="connsiteY3" fmla="*/ 1680588 h 9394538"/>
              <a:gd name="connsiteX4" fmla="*/ 2021653 w 18233152"/>
              <a:gd name="connsiteY4" fmla="*/ 1543428 h 9394538"/>
              <a:gd name="connsiteX5" fmla="*/ 2124523 w 18233152"/>
              <a:gd name="connsiteY5" fmla="*/ 1291968 h 9394538"/>
              <a:gd name="connsiteX6" fmla="*/ 2124523 w 18233152"/>
              <a:gd name="connsiteY6" fmla="*/ 1120518 h 9394538"/>
              <a:gd name="connsiteX7" fmla="*/ 2068029 w 18233152"/>
              <a:gd name="connsiteY7" fmla="*/ 825325 h 9394538"/>
              <a:gd name="connsiteX8" fmla="*/ 2078803 w 18233152"/>
              <a:gd name="connsiteY8" fmla="*/ 777618 h 9394538"/>
              <a:gd name="connsiteX9" fmla="*/ 2170243 w 18233152"/>
              <a:gd name="connsiteY9" fmla="*/ 1086228 h 9394538"/>
              <a:gd name="connsiteX10" fmla="*/ 2215963 w 18233152"/>
              <a:gd name="connsiteY10" fmla="*/ 1269108 h 9394538"/>
              <a:gd name="connsiteX11" fmla="*/ 2284543 w 18233152"/>
              <a:gd name="connsiteY11" fmla="*/ 1303398 h 9394538"/>
              <a:gd name="connsiteX12" fmla="*/ 2330263 w 18233152"/>
              <a:gd name="connsiteY12" fmla="*/ 1166238 h 9394538"/>
              <a:gd name="connsiteX13" fmla="*/ 2467423 w 18233152"/>
              <a:gd name="connsiteY13" fmla="*/ 880488 h 9394538"/>
              <a:gd name="connsiteX14" fmla="*/ 2558863 w 18233152"/>
              <a:gd name="connsiteY14" fmla="*/ 640458 h 9394538"/>
              <a:gd name="connsiteX15" fmla="*/ 2616013 w 18233152"/>
              <a:gd name="connsiteY15" fmla="*/ 537588 h 9394538"/>
              <a:gd name="connsiteX16" fmla="*/ 2558863 w 18233152"/>
              <a:gd name="connsiteY16" fmla="*/ 789048 h 9394538"/>
              <a:gd name="connsiteX17" fmla="*/ 2444563 w 18233152"/>
              <a:gd name="connsiteY17" fmla="*/ 1097658 h 9394538"/>
              <a:gd name="connsiteX18" fmla="*/ 2375983 w 18233152"/>
              <a:gd name="connsiteY18" fmla="*/ 1406268 h 9394538"/>
              <a:gd name="connsiteX19" fmla="*/ 2558863 w 18233152"/>
              <a:gd name="connsiteY19" fmla="*/ 1577718 h 9394538"/>
              <a:gd name="connsiteX20" fmla="*/ 2878903 w 18233152"/>
              <a:gd name="connsiteY20" fmla="*/ 1657728 h 9394538"/>
              <a:gd name="connsiteX21" fmla="*/ 3187513 w 18233152"/>
              <a:gd name="connsiteY21" fmla="*/ 1657728 h 9394538"/>
              <a:gd name="connsiteX22" fmla="*/ 3370393 w 18233152"/>
              <a:gd name="connsiteY22" fmla="*/ 1566288 h 9394538"/>
              <a:gd name="connsiteX23" fmla="*/ 3488066 w 18233152"/>
              <a:gd name="connsiteY23" fmla="*/ 1246753 h 9394538"/>
              <a:gd name="connsiteX24" fmla="*/ 3495138 w 18233152"/>
              <a:gd name="connsiteY24" fmla="*/ 1115548 h 9394538"/>
              <a:gd name="connsiteX25" fmla="*/ 3493650 w 18233152"/>
              <a:gd name="connsiteY25" fmla="*/ 1063976 h 9394538"/>
              <a:gd name="connsiteX26" fmla="*/ 3450403 w 18233152"/>
              <a:gd name="connsiteY26" fmla="*/ 777618 h 9394538"/>
              <a:gd name="connsiteX27" fmla="*/ 3119893 w 18233152"/>
              <a:gd name="connsiteY27" fmla="*/ 321571 h 9394538"/>
              <a:gd name="connsiteX28" fmla="*/ 3497351 w 18233152"/>
              <a:gd name="connsiteY28" fmla="*/ 674883 h 9394538"/>
              <a:gd name="connsiteX29" fmla="*/ 3759013 w 18233152"/>
              <a:gd name="connsiteY29" fmla="*/ 571878 h 9394538"/>
              <a:gd name="connsiteX30" fmla="*/ 3999043 w 18233152"/>
              <a:gd name="connsiteY30" fmla="*/ 91818 h 9394538"/>
              <a:gd name="connsiteX31" fmla="*/ 4033333 w 18233152"/>
              <a:gd name="connsiteY31" fmla="*/ 11808 h 9394538"/>
              <a:gd name="connsiteX32" fmla="*/ 3984569 w 18233152"/>
              <a:gd name="connsiteY32" fmla="*/ 247366 h 9394538"/>
              <a:gd name="connsiteX33" fmla="*/ 3812791 w 18233152"/>
              <a:gd name="connsiteY33" fmla="*/ 647417 h 9394538"/>
              <a:gd name="connsiteX34" fmla="*/ 3592906 w 18233152"/>
              <a:gd name="connsiteY34" fmla="*/ 811408 h 9394538"/>
              <a:gd name="connsiteX35" fmla="*/ 3604425 w 18233152"/>
              <a:gd name="connsiteY35" fmla="*/ 999253 h 9394538"/>
              <a:gd name="connsiteX36" fmla="*/ 3872985 w 18233152"/>
              <a:gd name="connsiteY36" fmla="*/ 881976 h 9394538"/>
              <a:gd name="connsiteX37" fmla="*/ 4200754 w 18233152"/>
              <a:gd name="connsiteY37" fmla="*/ 774136 h 9394538"/>
              <a:gd name="connsiteX38" fmla="*/ 4064251 w 18233152"/>
              <a:gd name="connsiteY38" fmla="*/ 847195 h 9394538"/>
              <a:gd name="connsiteX39" fmla="*/ 3818880 w 18233152"/>
              <a:gd name="connsiteY39" fmla="*/ 991305 h 9394538"/>
              <a:gd name="connsiteX40" fmla="*/ 3658531 w 18233152"/>
              <a:gd name="connsiteY40" fmla="*/ 1093178 h 9394538"/>
              <a:gd name="connsiteX41" fmla="*/ 3622838 w 18233152"/>
              <a:gd name="connsiteY41" fmla="*/ 1221401 h 9394538"/>
              <a:gd name="connsiteX42" fmla="*/ 3577446 w 18233152"/>
              <a:gd name="connsiteY42" fmla="*/ 1500691 h 9394538"/>
              <a:gd name="connsiteX43" fmla="*/ 3461833 w 18233152"/>
              <a:gd name="connsiteY43" fmla="*/ 1726308 h 9394538"/>
              <a:gd name="connsiteX44" fmla="*/ 3278953 w 18233152"/>
              <a:gd name="connsiteY44" fmla="*/ 2034918 h 9394538"/>
              <a:gd name="connsiteX45" fmla="*/ 3288742 w 18233152"/>
              <a:gd name="connsiteY45" fmla="*/ 2273460 h 9394538"/>
              <a:gd name="connsiteX46" fmla="*/ 3434288 w 18233152"/>
              <a:gd name="connsiteY46" fmla="*/ 2417577 h 9394538"/>
              <a:gd name="connsiteX47" fmla="*/ 3781217 w 18233152"/>
              <a:gd name="connsiteY47" fmla="*/ 2618845 h 9394538"/>
              <a:gd name="connsiteX48" fmla="*/ 6588323 w 18233152"/>
              <a:gd name="connsiteY48" fmla="*/ 3874193 h 9394538"/>
              <a:gd name="connsiteX49" fmla="*/ 18227951 w 18233152"/>
              <a:gd name="connsiteY49" fmla="*/ 9173439 h 9394538"/>
              <a:gd name="connsiteX50" fmla="*/ 18064964 w 18233152"/>
              <a:gd name="connsiteY50" fmla="*/ 9394536 h 9394538"/>
              <a:gd name="connsiteX51" fmla="*/ 7057965 w 18233152"/>
              <a:gd name="connsiteY51" fmla="*/ 4392731 h 9394538"/>
              <a:gd name="connsiteX52" fmla="*/ 4025107 w 18233152"/>
              <a:gd name="connsiteY52" fmla="*/ 3081300 h 9394538"/>
              <a:gd name="connsiteX53" fmla="*/ 3217865 w 18233152"/>
              <a:gd name="connsiteY53" fmla="*/ 2829045 h 9394538"/>
              <a:gd name="connsiteX54" fmla="*/ 3025524 w 18233152"/>
              <a:gd name="connsiteY54" fmla="*/ 2858861 h 9394538"/>
              <a:gd name="connsiteX55" fmla="*/ 2832855 w 18233152"/>
              <a:gd name="connsiteY55" fmla="*/ 2930924 h 9394538"/>
              <a:gd name="connsiteX56" fmla="*/ 2820111 w 18233152"/>
              <a:gd name="connsiteY56" fmla="*/ 3026344 h 9394538"/>
              <a:gd name="connsiteX57" fmla="*/ 2959241 w 18233152"/>
              <a:gd name="connsiteY57" fmla="*/ 3167976 h 9394538"/>
              <a:gd name="connsiteX58" fmla="*/ 3176083 w 18233152"/>
              <a:gd name="connsiteY58" fmla="*/ 3269358 h 9394538"/>
              <a:gd name="connsiteX59" fmla="*/ 3388239 w 18233152"/>
              <a:gd name="connsiteY59" fmla="*/ 3442290 h 9394538"/>
              <a:gd name="connsiteX60" fmla="*/ 3212014 w 18233152"/>
              <a:gd name="connsiteY60" fmla="*/ 3336948 h 9394538"/>
              <a:gd name="connsiteX61" fmla="*/ 3004633 w 18233152"/>
              <a:gd name="connsiteY61" fmla="*/ 3276814 h 9394538"/>
              <a:gd name="connsiteX62" fmla="*/ 2771676 w 18233152"/>
              <a:gd name="connsiteY62" fmla="*/ 3166987 h 9394538"/>
              <a:gd name="connsiteX63" fmla="*/ 2638873 w 18233152"/>
              <a:gd name="connsiteY63" fmla="*/ 3097908 h 9394538"/>
              <a:gd name="connsiteX64" fmla="*/ 2570293 w 18233152"/>
              <a:gd name="connsiteY64" fmla="*/ 3109338 h 9394538"/>
              <a:gd name="connsiteX65" fmla="*/ 2525557 w 18233152"/>
              <a:gd name="connsiteY65" fmla="*/ 3326508 h 9394538"/>
              <a:gd name="connsiteX66" fmla="*/ 2584349 w 18233152"/>
              <a:gd name="connsiteY66" fmla="*/ 3577470 h 9394538"/>
              <a:gd name="connsiteX67" fmla="*/ 2663703 w 18233152"/>
              <a:gd name="connsiteY67" fmla="*/ 3996904 h 9394538"/>
              <a:gd name="connsiteX68" fmla="*/ 2633113 w 18233152"/>
              <a:gd name="connsiteY68" fmla="*/ 4192703 h 9394538"/>
              <a:gd name="connsiteX69" fmla="*/ 2539703 w 18233152"/>
              <a:gd name="connsiteY69" fmla="*/ 4455574 h 9394538"/>
              <a:gd name="connsiteX70" fmla="*/ 2595212 w 18233152"/>
              <a:gd name="connsiteY70" fmla="*/ 3945217 h 9394538"/>
              <a:gd name="connsiteX71" fmla="*/ 2481240 w 18233152"/>
              <a:gd name="connsiteY71" fmla="*/ 3566538 h 9394538"/>
              <a:gd name="connsiteX72" fmla="*/ 2307403 w 18233152"/>
              <a:gd name="connsiteY72" fmla="*/ 3166488 h 9394538"/>
              <a:gd name="connsiteX73" fmla="*/ 2261683 w 18233152"/>
              <a:gd name="connsiteY73" fmla="*/ 3063618 h 9394538"/>
              <a:gd name="connsiteX74" fmla="*/ 2078803 w 18233152"/>
              <a:gd name="connsiteY74" fmla="*/ 2949318 h 9394538"/>
              <a:gd name="connsiteX75" fmla="*/ 1824299 w 18233152"/>
              <a:gd name="connsiteY75" fmla="*/ 3002494 h 9394538"/>
              <a:gd name="connsiteX76" fmla="*/ 1412162 w 18233152"/>
              <a:gd name="connsiteY76" fmla="*/ 3235573 h 9394538"/>
              <a:gd name="connsiteX77" fmla="*/ 1381573 w 18233152"/>
              <a:gd name="connsiteY77" fmla="*/ 3680838 h 9394538"/>
              <a:gd name="connsiteX78" fmla="*/ 1340867 w 18233152"/>
              <a:gd name="connsiteY78" fmla="*/ 3980504 h 9394538"/>
              <a:gd name="connsiteX79" fmla="*/ 1197619 w 18233152"/>
              <a:gd name="connsiteY79" fmla="*/ 4738831 h 9394538"/>
              <a:gd name="connsiteX80" fmla="*/ 1220896 w 18233152"/>
              <a:gd name="connsiteY80" fmla="*/ 4338309 h 9394538"/>
              <a:gd name="connsiteX81" fmla="*/ 1242772 w 18233152"/>
              <a:gd name="connsiteY81" fmla="*/ 4080888 h 9394538"/>
              <a:gd name="connsiteX82" fmla="*/ 1198693 w 18233152"/>
              <a:gd name="connsiteY82" fmla="*/ 3909438 h 9394538"/>
              <a:gd name="connsiteX83" fmla="*/ 970093 w 18233152"/>
              <a:gd name="connsiteY83" fmla="*/ 3989448 h 9394538"/>
              <a:gd name="connsiteX84" fmla="*/ 766328 w 18233152"/>
              <a:gd name="connsiteY84" fmla="*/ 4131990 h 9394538"/>
              <a:gd name="connsiteX85" fmla="*/ 555808 w 18233152"/>
              <a:gd name="connsiteY85" fmla="*/ 4355688 h 9394538"/>
              <a:gd name="connsiteX86" fmla="*/ 785900 w 18233152"/>
              <a:gd name="connsiteY86" fmla="*/ 4017771 h 9394538"/>
              <a:gd name="connsiteX87" fmla="*/ 1130113 w 18233152"/>
              <a:gd name="connsiteY87" fmla="*/ 3817500 h 9394538"/>
              <a:gd name="connsiteX88" fmla="*/ 1278703 w 18233152"/>
              <a:gd name="connsiteY88" fmla="*/ 3726558 h 9394538"/>
              <a:gd name="connsiteX89" fmla="*/ 1269661 w 18233152"/>
              <a:gd name="connsiteY89" fmla="*/ 3390117 h 9394538"/>
              <a:gd name="connsiteX90" fmla="*/ 1309620 w 18233152"/>
              <a:gd name="connsiteY90" fmla="*/ 3169963 h 9394538"/>
              <a:gd name="connsiteX91" fmla="*/ 1393003 w 18233152"/>
              <a:gd name="connsiteY91" fmla="*/ 3052188 h 9394538"/>
              <a:gd name="connsiteX92" fmla="*/ 1080693 w 18233152"/>
              <a:gd name="connsiteY92" fmla="*/ 2984604 h 9394538"/>
              <a:gd name="connsiteX93" fmla="*/ 663453 w 18233152"/>
              <a:gd name="connsiteY93" fmla="*/ 3023360 h 9394538"/>
              <a:gd name="connsiteX94" fmla="*/ 235111 w 18233152"/>
              <a:gd name="connsiteY94" fmla="*/ 3217172 h 9394538"/>
              <a:gd name="connsiteX95" fmla="*/ 421453 w 18233152"/>
              <a:gd name="connsiteY95" fmla="*/ 3029328 h 9394538"/>
              <a:gd name="connsiteX96" fmla="*/ 627193 w 18233152"/>
              <a:gd name="connsiteY96" fmla="*/ 2926458 h 9394538"/>
              <a:gd name="connsiteX97" fmla="*/ 854480 w 18233152"/>
              <a:gd name="connsiteY97" fmla="*/ 2889178 h 9394538"/>
              <a:gd name="connsiteX98" fmla="*/ 1149272 w 18233152"/>
              <a:gd name="connsiteY98" fmla="*/ 2889676 h 9394538"/>
              <a:gd name="connsiteX99" fmla="*/ 1531894 w 18233152"/>
              <a:gd name="connsiteY99" fmla="*/ 2917507 h 9394538"/>
              <a:gd name="connsiteX100" fmla="*/ 1860559 w 18233152"/>
              <a:gd name="connsiteY100" fmla="*/ 2766431 h 9394538"/>
              <a:gd name="connsiteX101" fmla="*/ 1701613 w 18233152"/>
              <a:gd name="connsiteY101" fmla="*/ 2263518 h 9394538"/>
              <a:gd name="connsiteX102" fmla="*/ 1690183 w 18233152"/>
              <a:gd name="connsiteY102" fmla="*/ 1966338 h 9394538"/>
              <a:gd name="connsiteX103" fmla="*/ 1381991 w 18233152"/>
              <a:gd name="connsiteY103" fmla="*/ 1841604 h 9394538"/>
              <a:gd name="connsiteX104" fmla="*/ 1095823 w 18233152"/>
              <a:gd name="connsiteY104" fmla="*/ 1714878 h 9394538"/>
              <a:gd name="connsiteX105" fmla="*/ 746507 w 18233152"/>
              <a:gd name="connsiteY105" fmla="*/ 1626415 h 9394538"/>
              <a:gd name="connsiteX106" fmla="*/ 352873 w 18233152"/>
              <a:gd name="connsiteY106" fmla="*/ 1726308 h 9394538"/>
              <a:gd name="connsiteX107" fmla="*/ 113171 w 18233152"/>
              <a:gd name="connsiteY107" fmla="*/ 1763582 h 9394538"/>
              <a:gd name="connsiteX108" fmla="*/ 9973 w 18233152"/>
              <a:gd name="connsiteY108" fmla="*/ 1737738 h 9394538"/>
              <a:gd name="connsiteX109" fmla="*/ 348516 w 18233152"/>
              <a:gd name="connsiteY109" fmla="*/ 1643812 h 9394538"/>
              <a:gd name="connsiteX110" fmla="*/ 653097 w 18233152"/>
              <a:gd name="connsiteY110" fmla="*/ 1543920 h 9394538"/>
              <a:gd name="connsiteX111" fmla="*/ 1072963 w 18233152"/>
              <a:gd name="connsiteY111" fmla="*/ 1612008 h 9394538"/>
              <a:gd name="connsiteX112" fmla="*/ 1244413 w 18233152"/>
              <a:gd name="connsiteY112" fmla="*/ 1657728 h 9394538"/>
              <a:gd name="connsiteX113" fmla="*/ 1205766 w 18233152"/>
              <a:gd name="connsiteY113" fmla="*/ 1451988 h 9394538"/>
              <a:gd name="connsiteX114" fmla="*/ 1046313 w 18233152"/>
              <a:gd name="connsiteY114" fmla="*/ 815409 h 9394538"/>
              <a:gd name="connsiteX115" fmla="*/ 1221553 w 18233152"/>
              <a:gd name="connsiteY115" fmla="*/ 1211958 h 93945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</a:cxnLst>
            <a:rect l="l" t="t" r="r" b="b"/>
            <a:pathLst>
              <a:path w="18233152" h="9394538">
                <a:moveTo>
                  <a:pt x="1221553" y="1211958"/>
                </a:moveTo>
                <a:cubicBezTo>
                  <a:pt x="1271153" y="1336028"/>
                  <a:pt x="1288666" y="1485533"/>
                  <a:pt x="1343911" y="1559828"/>
                </a:cubicBezTo>
                <a:cubicBezTo>
                  <a:pt x="1399156" y="1634123"/>
                  <a:pt x="1459116" y="1637601"/>
                  <a:pt x="1553023" y="1657728"/>
                </a:cubicBezTo>
                <a:cubicBezTo>
                  <a:pt x="1646930" y="1677855"/>
                  <a:pt x="1829248" y="1699638"/>
                  <a:pt x="1907353" y="1680588"/>
                </a:cubicBezTo>
                <a:cubicBezTo>
                  <a:pt x="1985458" y="1661538"/>
                  <a:pt x="1985458" y="1608198"/>
                  <a:pt x="2021653" y="1543428"/>
                </a:cubicBezTo>
                <a:cubicBezTo>
                  <a:pt x="2057848" y="1478658"/>
                  <a:pt x="2107378" y="1362453"/>
                  <a:pt x="2124523" y="1291968"/>
                </a:cubicBezTo>
                <a:cubicBezTo>
                  <a:pt x="2141668" y="1221483"/>
                  <a:pt x="2133939" y="1198292"/>
                  <a:pt x="2124523" y="1120518"/>
                </a:cubicBezTo>
                <a:cubicBezTo>
                  <a:pt x="2115107" y="1042744"/>
                  <a:pt x="2075649" y="882475"/>
                  <a:pt x="2068029" y="825325"/>
                </a:cubicBezTo>
                <a:cubicBezTo>
                  <a:pt x="2060409" y="768175"/>
                  <a:pt x="2061767" y="734134"/>
                  <a:pt x="2078803" y="777618"/>
                </a:cubicBezTo>
                <a:cubicBezTo>
                  <a:pt x="2095839" y="821102"/>
                  <a:pt x="2147383" y="1004313"/>
                  <a:pt x="2170243" y="1086228"/>
                </a:cubicBezTo>
                <a:cubicBezTo>
                  <a:pt x="2193103" y="1168143"/>
                  <a:pt x="2196913" y="1232913"/>
                  <a:pt x="2215963" y="1269108"/>
                </a:cubicBezTo>
                <a:cubicBezTo>
                  <a:pt x="2235013" y="1305303"/>
                  <a:pt x="2265493" y="1320543"/>
                  <a:pt x="2284543" y="1303398"/>
                </a:cubicBezTo>
                <a:cubicBezTo>
                  <a:pt x="2303593" y="1286253"/>
                  <a:pt x="2299783" y="1236723"/>
                  <a:pt x="2330263" y="1166238"/>
                </a:cubicBezTo>
                <a:cubicBezTo>
                  <a:pt x="2360743" y="1095753"/>
                  <a:pt x="2429323" y="968118"/>
                  <a:pt x="2467423" y="880488"/>
                </a:cubicBezTo>
                <a:cubicBezTo>
                  <a:pt x="2505523" y="792858"/>
                  <a:pt x="2534098" y="697608"/>
                  <a:pt x="2558863" y="640458"/>
                </a:cubicBezTo>
                <a:cubicBezTo>
                  <a:pt x="2583628" y="583308"/>
                  <a:pt x="2616013" y="512823"/>
                  <a:pt x="2616013" y="537588"/>
                </a:cubicBezTo>
                <a:cubicBezTo>
                  <a:pt x="2616013" y="562353"/>
                  <a:pt x="2587438" y="695703"/>
                  <a:pt x="2558863" y="789048"/>
                </a:cubicBezTo>
                <a:cubicBezTo>
                  <a:pt x="2530288" y="882393"/>
                  <a:pt x="2475043" y="994788"/>
                  <a:pt x="2444563" y="1097658"/>
                </a:cubicBezTo>
                <a:cubicBezTo>
                  <a:pt x="2414083" y="1200528"/>
                  <a:pt x="2356933" y="1326258"/>
                  <a:pt x="2375983" y="1406268"/>
                </a:cubicBezTo>
                <a:cubicBezTo>
                  <a:pt x="2395033" y="1486278"/>
                  <a:pt x="2475043" y="1535808"/>
                  <a:pt x="2558863" y="1577718"/>
                </a:cubicBezTo>
                <a:cubicBezTo>
                  <a:pt x="2642683" y="1619628"/>
                  <a:pt x="2774128" y="1644393"/>
                  <a:pt x="2878903" y="1657728"/>
                </a:cubicBezTo>
                <a:cubicBezTo>
                  <a:pt x="2983678" y="1671063"/>
                  <a:pt x="3105598" y="1672968"/>
                  <a:pt x="3187513" y="1657728"/>
                </a:cubicBezTo>
                <a:cubicBezTo>
                  <a:pt x="3269428" y="1642488"/>
                  <a:pt x="3320301" y="1634784"/>
                  <a:pt x="3370393" y="1566288"/>
                </a:cubicBezTo>
                <a:cubicBezTo>
                  <a:pt x="3420485" y="1497792"/>
                  <a:pt x="3467275" y="1321876"/>
                  <a:pt x="3488066" y="1246753"/>
                </a:cubicBezTo>
                <a:cubicBezTo>
                  <a:pt x="3508857" y="1171630"/>
                  <a:pt x="3494207" y="1146011"/>
                  <a:pt x="3495138" y="1115548"/>
                </a:cubicBezTo>
                <a:cubicBezTo>
                  <a:pt x="3496069" y="1085085"/>
                  <a:pt x="3495555" y="1117316"/>
                  <a:pt x="3493650" y="1063976"/>
                </a:cubicBezTo>
                <a:cubicBezTo>
                  <a:pt x="3491745" y="1010636"/>
                  <a:pt x="3512696" y="901352"/>
                  <a:pt x="3450403" y="777618"/>
                </a:cubicBezTo>
                <a:cubicBezTo>
                  <a:pt x="3388110" y="653884"/>
                  <a:pt x="3101583" y="362546"/>
                  <a:pt x="3119893" y="321571"/>
                </a:cubicBezTo>
                <a:cubicBezTo>
                  <a:pt x="3138203" y="280596"/>
                  <a:pt x="3390831" y="633165"/>
                  <a:pt x="3497351" y="674883"/>
                </a:cubicBezTo>
                <a:cubicBezTo>
                  <a:pt x="3529859" y="730018"/>
                  <a:pt x="3675398" y="669055"/>
                  <a:pt x="3759013" y="571878"/>
                </a:cubicBezTo>
                <a:cubicBezTo>
                  <a:pt x="3842628" y="474701"/>
                  <a:pt x="3953323" y="185163"/>
                  <a:pt x="3999043" y="91818"/>
                </a:cubicBezTo>
                <a:cubicBezTo>
                  <a:pt x="4044763" y="-1527"/>
                  <a:pt x="4035745" y="-14117"/>
                  <a:pt x="4033333" y="11808"/>
                </a:cubicBezTo>
                <a:cubicBezTo>
                  <a:pt x="4030921" y="37733"/>
                  <a:pt x="4021326" y="141431"/>
                  <a:pt x="3984569" y="247366"/>
                </a:cubicBezTo>
                <a:cubicBezTo>
                  <a:pt x="3947812" y="353301"/>
                  <a:pt x="3878068" y="553410"/>
                  <a:pt x="3812791" y="647417"/>
                </a:cubicBezTo>
                <a:cubicBezTo>
                  <a:pt x="3747514" y="741424"/>
                  <a:pt x="3627634" y="752769"/>
                  <a:pt x="3592906" y="811408"/>
                </a:cubicBezTo>
                <a:cubicBezTo>
                  <a:pt x="3558178" y="870047"/>
                  <a:pt x="3557745" y="987492"/>
                  <a:pt x="3604425" y="999253"/>
                </a:cubicBezTo>
                <a:cubicBezTo>
                  <a:pt x="3651105" y="1011014"/>
                  <a:pt x="3773597" y="919495"/>
                  <a:pt x="3872985" y="881976"/>
                </a:cubicBezTo>
                <a:cubicBezTo>
                  <a:pt x="3972373" y="844457"/>
                  <a:pt x="4168876" y="779933"/>
                  <a:pt x="4200754" y="774136"/>
                </a:cubicBezTo>
                <a:cubicBezTo>
                  <a:pt x="4232632" y="768339"/>
                  <a:pt x="4127897" y="811000"/>
                  <a:pt x="4064251" y="847195"/>
                </a:cubicBezTo>
                <a:cubicBezTo>
                  <a:pt x="4000605" y="883390"/>
                  <a:pt x="3886500" y="950308"/>
                  <a:pt x="3818880" y="991305"/>
                </a:cubicBezTo>
                <a:cubicBezTo>
                  <a:pt x="3751260" y="1032302"/>
                  <a:pt x="3691205" y="1054829"/>
                  <a:pt x="3658531" y="1093178"/>
                </a:cubicBezTo>
                <a:cubicBezTo>
                  <a:pt x="3625857" y="1131527"/>
                  <a:pt x="3636352" y="1153482"/>
                  <a:pt x="3622838" y="1221401"/>
                </a:cubicBezTo>
                <a:cubicBezTo>
                  <a:pt x="3609324" y="1289320"/>
                  <a:pt x="3604280" y="1416540"/>
                  <a:pt x="3577446" y="1500691"/>
                </a:cubicBezTo>
                <a:cubicBezTo>
                  <a:pt x="3550612" y="1584842"/>
                  <a:pt x="3511582" y="1637270"/>
                  <a:pt x="3461833" y="1726308"/>
                </a:cubicBezTo>
                <a:cubicBezTo>
                  <a:pt x="3412084" y="1815346"/>
                  <a:pt x="3307802" y="1943726"/>
                  <a:pt x="3278953" y="2034918"/>
                </a:cubicBezTo>
                <a:cubicBezTo>
                  <a:pt x="3250105" y="2126110"/>
                  <a:pt x="3262853" y="2209684"/>
                  <a:pt x="3288742" y="2273460"/>
                </a:cubicBezTo>
                <a:cubicBezTo>
                  <a:pt x="3314631" y="2337237"/>
                  <a:pt x="3352209" y="2360013"/>
                  <a:pt x="3434288" y="2417577"/>
                </a:cubicBezTo>
                <a:cubicBezTo>
                  <a:pt x="3516367" y="2475141"/>
                  <a:pt x="3255545" y="2376076"/>
                  <a:pt x="3781217" y="2618845"/>
                </a:cubicBezTo>
                <a:cubicBezTo>
                  <a:pt x="4306889" y="2861614"/>
                  <a:pt x="4180534" y="2781761"/>
                  <a:pt x="6588323" y="3874193"/>
                </a:cubicBezTo>
                <a:lnTo>
                  <a:pt x="18227951" y="9173439"/>
                </a:lnTo>
                <a:cubicBezTo>
                  <a:pt x="18262059" y="9259832"/>
                  <a:pt x="18119293" y="9320837"/>
                  <a:pt x="18064964" y="9394536"/>
                </a:cubicBezTo>
                <a:cubicBezTo>
                  <a:pt x="18033882" y="9397848"/>
                  <a:pt x="9397941" y="5444937"/>
                  <a:pt x="7057965" y="4392731"/>
                </a:cubicBezTo>
                <a:cubicBezTo>
                  <a:pt x="4717989" y="3340525"/>
                  <a:pt x="4665124" y="3341914"/>
                  <a:pt x="4025107" y="3081300"/>
                </a:cubicBezTo>
                <a:cubicBezTo>
                  <a:pt x="3385090" y="2820686"/>
                  <a:pt x="3384462" y="2866118"/>
                  <a:pt x="3217865" y="2829045"/>
                </a:cubicBezTo>
                <a:cubicBezTo>
                  <a:pt x="3051268" y="2791972"/>
                  <a:pt x="3089692" y="2841881"/>
                  <a:pt x="3025524" y="2858861"/>
                </a:cubicBezTo>
                <a:cubicBezTo>
                  <a:pt x="2961356" y="2875841"/>
                  <a:pt x="2867091" y="2903010"/>
                  <a:pt x="2832855" y="2930924"/>
                </a:cubicBezTo>
                <a:cubicBezTo>
                  <a:pt x="2798620" y="2958838"/>
                  <a:pt x="2799047" y="2986835"/>
                  <a:pt x="2820111" y="3026344"/>
                </a:cubicBezTo>
                <a:cubicBezTo>
                  <a:pt x="2841175" y="3065853"/>
                  <a:pt x="2899912" y="3127474"/>
                  <a:pt x="2959241" y="3167976"/>
                </a:cubicBezTo>
                <a:cubicBezTo>
                  <a:pt x="3018570" y="3208478"/>
                  <a:pt x="3104583" y="3223639"/>
                  <a:pt x="3176083" y="3269358"/>
                </a:cubicBezTo>
                <a:cubicBezTo>
                  <a:pt x="3247583" y="3315077"/>
                  <a:pt x="3382251" y="3431025"/>
                  <a:pt x="3388239" y="3442290"/>
                </a:cubicBezTo>
                <a:cubicBezTo>
                  <a:pt x="3394228" y="3453555"/>
                  <a:pt x="3275948" y="3364527"/>
                  <a:pt x="3212014" y="3336948"/>
                </a:cubicBezTo>
                <a:cubicBezTo>
                  <a:pt x="3148080" y="3309369"/>
                  <a:pt x="3078023" y="3305141"/>
                  <a:pt x="3004633" y="3276814"/>
                </a:cubicBezTo>
                <a:cubicBezTo>
                  <a:pt x="2931243" y="3248487"/>
                  <a:pt x="2832636" y="3196805"/>
                  <a:pt x="2771676" y="3166987"/>
                </a:cubicBezTo>
                <a:cubicBezTo>
                  <a:pt x="2710716" y="3137169"/>
                  <a:pt x="2672437" y="3107516"/>
                  <a:pt x="2638873" y="3097908"/>
                </a:cubicBezTo>
                <a:cubicBezTo>
                  <a:pt x="2605309" y="3088300"/>
                  <a:pt x="2589179" y="3071238"/>
                  <a:pt x="2570293" y="3109338"/>
                </a:cubicBezTo>
                <a:cubicBezTo>
                  <a:pt x="2551407" y="3147438"/>
                  <a:pt x="2523214" y="3248486"/>
                  <a:pt x="2525557" y="3326508"/>
                </a:cubicBezTo>
                <a:cubicBezTo>
                  <a:pt x="2527900" y="3404530"/>
                  <a:pt x="2561325" y="3465737"/>
                  <a:pt x="2584349" y="3577470"/>
                </a:cubicBezTo>
                <a:cubicBezTo>
                  <a:pt x="2607373" y="3689203"/>
                  <a:pt x="2655576" y="3894365"/>
                  <a:pt x="2663703" y="3996904"/>
                </a:cubicBezTo>
                <a:cubicBezTo>
                  <a:pt x="2671830" y="4099443"/>
                  <a:pt x="2653780" y="4116258"/>
                  <a:pt x="2633113" y="4192703"/>
                </a:cubicBezTo>
                <a:cubicBezTo>
                  <a:pt x="2612446" y="4269148"/>
                  <a:pt x="2546020" y="4496822"/>
                  <a:pt x="2539703" y="4455574"/>
                </a:cubicBezTo>
                <a:cubicBezTo>
                  <a:pt x="2533386" y="4414326"/>
                  <a:pt x="2604956" y="4093390"/>
                  <a:pt x="2595212" y="3945217"/>
                </a:cubicBezTo>
                <a:cubicBezTo>
                  <a:pt x="2585468" y="3797044"/>
                  <a:pt x="2529208" y="3696326"/>
                  <a:pt x="2481240" y="3566538"/>
                </a:cubicBezTo>
                <a:cubicBezTo>
                  <a:pt x="2433272" y="3436750"/>
                  <a:pt x="2343996" y="3250308"/>
                  <a:pt x="2307403" y="3166488"/>
                </a:cubicBezTo>
                <a:cubicBezTo>
                  <a:pt x="2270810" y="3082668"/>
                  <a:pt x="2299783" y="3099813"/>
                  <a:pt x="2261683" y="3063618"/>
                </a:cubicBezTo>
                <a:cubicBezTo>
                  <a:pt x="2223583" y="3027423"/>
                  <a:pt x="2151700" y="2959505"/>
                  <a:pt x="2078803" y="2949318"/>
                </a:cubicBezTo>
                <a:cubicBezTo>
                  <a:pt x="2005906" y="2939131"/>
                  <a:pt x="1935406" y="2954785"/>
                  <a:pt x="1824299" y="3002494"/>
                </a:cubicBezTo>
                <a:cubicBezTo>
                  <a:pt x="1713192" y="3050203"/>
                  <a:pt x="1485950" y="3122516"/>
                  <a:pt x="1412162" y="3235573"/>
                </a:cubicBezTo>
                <a:cubicBezTo>
                  <a:pt x="1338374" y="3348630"/>
                  <a:pt x="1393455" y="3556683"/>
                  <a:pt x="1381573" y="3680838"/>
                </a:cubicBezTo>
                <a:cubicBezTo>
                  <a:pt x="1369691" y="3804993"/>
                  <a:pt x="1371526" y="3804172"/>
                  <a:pt x="1340867" y="3980504"/>
                </a:cubicBezTo>
                <a:cubicBezTo>
                  <a:pt x="1310208" y="4156836"/>
                  <a:pt x="1217614" y="4679197"/>
                  <a:pt x="1197619" y="4738831"/>
                </a:cubicBezTo>
                <a:cubicBezTo>
                  <a:pt x="1177624" y="4798465"/>
                  <a:pt x="1213371" y="4447966"/>
                  <a:pt x="1220896" y="4338309"/>
                </a:cubicBezTo>
                <a:cubicBezTo>
                  <a:pt x="1228421" y="4228652"/>
                  <a:pt x="1246473" y="4152367"/>
                  <a:pt x="1242772" y="4080888"/>
                </a:cubicBezTo>
                <a:cubicBezTo>
                  <a:pt x="1239072" y="4009410"/>
                  <a:pt x="1244139" y="3924678"/>
                  <a:pt x="1198693" y="3909438"/>
                </a:cubicBezTo>
                <a:cubicBezTo>
                  <a:pt x="1153247" y="3894198"/>
                  <a:pt x="1042154" y="3952356"/>
                  <a:pt x="970093" y="3989448"/>
                </a:cubicBezTo>
                <a:cubicBezTo>
                  <a:pt x="898032" y="4026540"/>
                  <a:pt x="835376" y="4070950"/>
                  <a:pt x="766328" y="4131990"/>
                </a:cubicBezTo>
                <a:cubicBezTo>
                  <a:pt x="697281" y="4193030"/>
                  <a:pt x="552546" y="4374724"/>
                  <a:pt x="555808" y="4355688"/>
                </a:cubicBezTo>
                <a:cubicBezTo>
                  <a:pt x="559070" y="4336652"/>
                  <a:pt x="690183" y="4107469"/>
                  <a:pt x="785900" y="4017771"/>
                </a:cubicBezTo>
                <a:cubicBezTo>
                  <a:pt x="881618" y="3928073"/>
                  <a:pt x="1047979" y="3866035"/>
                  <a:pt x="1130113" y="3817500"/>
                </a:cubicBezTo>
                <a:cubicBezTo>
                  <a:pt x="1212247" y="3768965"/>
                  <a:pt x="1255445" y="3797788"/>
                  <a:pt x="1278703" y="3726558"/>
                </a:cubicBezTo>
                <a:cubicBezTo>
                  <a:pt x="1301961" y="3655328"/>
                  <a:pt x="1264508" y="3482883"/>
                  <a:pt x="1269661" y="3390117"/>
                </a:cubicBezTo>
                <a:cubicBezTo>
                  <a:pt x="1274814" y="3297351"/>
                  <a:pt x="1289063" y="3226285"/>
                  <a:pt x="1309620" y="3169963"/>
                </a:cubicBezTo>
                <a:cubicBezTo>
                  <a:pt x="1330177" y="3113642"/>
                  <a:pt x="1431158" y="3083081"/>
                  <a:pt x="1393003" y="3052188"/>
                </a:cubicBezTo>
                <a:cubicBezTo>
                  <a:pt x="1354849" y="3021295"/>
                  <a:pt x="1202285" y="2989409"/>
                  <a:pt x="1080693" y="2984604"/>
                </a:cubicBezTo>
                <a:cubicBezTo>
                  <a:pt x="959101" y="2979799"/>
                  <a:pt x="804383" y="2984599"/>
                  <a:pt x="663453" y="3023360"/>
                </a:cubicBezTo>
                <a:cubicBezTo>
                  <a:pt x="522523" y="3062121"/>
                  <a:pt x="275444" y="3216177"/>
                  <a:pt x="235111" y="3217172"/>
                </a:cubicBezTo>
                <a:cubicBezTo>
                  <a:pt x="194778" y="3218167"/>
                  <a:pt x="356106" y="3077780"/>
                  <a:pt x="421453" y="3029328"/>
                </a:cubicBezTo>
                <a:cubicBezTo>
                  <a:pt x="486800" y="2980876"/>
                  <a:pt x="555022" y="2949816"/>
                  <a:pt x="627193" y="2926458"/>
                </a:cubicBezTo>
                <a:cubicBezTo>
                  <a:pt x="699364" y="2903100"/>
                  <a:pt x="767467" y="2895308"/>
                  <a:pt x="854480" y="2889178"/>
                </a:cubicBezTo>
                <a:cubicBezTo>
                  <a:pt x="941493" y="2883048"/>
                  <a:pt x="1036370" y="2884954"/>
                  <a:pt x="1149272" y="2889676"/>
                </a:cubicBezTo>
                <a:cubicBezTo>
                  <a:pt x="1262174" y="2894398"/>
                  <a:pt x="1413346" y="2938048"/>
                  <a:pt x="1531894" y="2917507"/>
                </a:cubicBezTo>
                <a:cubicBezTo>
                  <a:pt x="1650442" y="2896966"/>
                  <a:pt x="1832273" y="2875429"/>
                  <a:pt x="1860559" y="2766431"/>
                </a:cubicBezTo>
                <a:cubicBezTo>
                  <a:pt x="1888846" y="2657433"/>
                  <a:pt x="1730009" y="2396867"/>
                  <a:pt x="1701613" y="2263518"/>
                </a:cubicBezTo>
                <a:cubicBezTo>
                  <a:pt x="1673217" y="2130169"/>
                  <a:pt x="1743453" y="2036657"/>
                  <a:pt x="1690183" y="1966338"/>
                </a:cubicBezTo>
                <a:cubicBezTo>
                  <a:pt x="1636913" y="1896019"/>
                  <a:pt x="1481051" y="1883514"/>
                  <a:pt x="1381991" y="1841604"/>
                </a:cubicBezTo>
                <a:cubicBezTo>
                  <a:pt x="1282931" y="1799694"/>
                  <a:pt x="1201737" y="1750743"/>
                  <a:pt x="1095823" y="1714878"/>
                </a:cubicBezTo>
                <a:cubicBezTo>
                  <a:pt x="989909" y="1679013"/>
                  <a:pt x="870332" y="1624510"/>
                  <a:pt x="746507" y="1626415"/>
                </a:cubicBezTo>
                <a:cubicBezTo>
                  <a:pt x="622682" y="1628320"/>
                  <a:pt x="458429" y="1703447"/>
                  <a:pt x="352873" y="1726308"/>
                </a:cubicBezTo>
                <a:cubicBezTo>
                  <a:pt x="247317" y="1749169"/>
                  <a:pt x="170321" y="1761677"/>
                  <a:pt x="113171" y="1763582"/>
                </a:cubicBezTo>
                <a:cubicBezTo>
                  <a:pt x="56021" y="1765487"/>
                  <a:pt x="-29251" y="1757700"/>
                  <a:pt x="9973" y="1737738"/>
                </a:cubicBezTo>
                <a:cubicBezTo>
                  <a:pt x="49197" y="1717776"/>
                  <a:pt x="241329" y="1676115"/>
                  <a:pt x="348516" y="1643812"/>
                </a:cubicBezTo>
                <a:cubicBezTo>
                  <a:pt x="455703" y="1611509"/>
                  <a:pt x="532356" y="1549221"/>
                  <a:pt x="653097" y="1543920"/>
                </a:cubicBezTo>
                <a:cubicBezTo>
                  <a:pt x="773838" y="1538619"/>
                  <a:pt x="974410" y="1593040"/>
                  <a:pt x="1072963" y="1612008"/>
                </a:cubicBezTo>
                <a:cubicBezTo>
                  <a:pt x="1171516" y="1630976"/>
                  <a:pt x="1222279" y="1684398"/>
                  <a:pt x="1244413" y="1657728"/>
                </a:cubicBezTo>
                <a:cubicBezTo>
                  <a:pt x="1266547" y="1631058"/>
                  <a:pt x="1217196" y="1531998"/>
                  <a:pt x="1205766" y="1451988"/>
                </a:cubicBezTo>
                <a:cubicBezTo>
                  <a:pt x="1194336" y="1371978"/>
                  <a:pt x="1043682" y="855414"/>
                  <a:pt x="1046313" y="815409"/>
                </a:cubicBezTo>
                <a:cubicBezTo>
                  <a:pt x="1048944" y="775404"/>
                  <a:pt x="1171953" y="1087888"/>
                  <a:pt x="1221553" y="1211958"/>
                </a:cubicBezTo>
                <a:close/>
              </a:path>
            </a:pathLst>
          </a:cu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grpSp>
        <p:nvGrpSpPr>
          <p:cNvPr id="62" name="Skupina 61"/>
          <p:cNvGrpSpPr/>
          <p:nvPr/>
        </p:nvGrpSpPr>
        <p:grpSpPr>
          <a:xfrm>
            <a:off x="2207568" y="3106570"/>
            <a:ext cx="6303574" cy="3346767"/>
            <a:chOff x="1525597" y="1970848"/>
            <a:chExt cx="6303574" cy="3346767"/>
          </a:xfrm>
        </p:grpSpPr>
        <p:sp>
          <p:nvSpPr>
            <p:cNvPr id="4" name="Obdélník 3"/>
            <p:cNvSpPr/>
            <p:nvPr/>
          </p:nvSpPr>
          <p:spPr>
            <a:xfrm rot="1620000" flipH="1">
              <a:off x="1689051" y="3405636"/>
              <a:ext cx="5976664" cy="720080"/>
            </a:xfrm>
            <a:prstGeom prst="rect">
              <a:avLst/>
            </a:prstGeom>
            <a:solidFill>
              <a:schemeClr val="accent5">
                <a:lumMod val="40000"/>
                <a:lumOff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61" name="Obdélník 60"/>
            <p:cNvSpPr/>
            <p:nvPr/>
          </p:nvSpPr>
          <p:spPr>
            <a:xfrm rot="1620000">
              <a:off x="4219359" y="3598581"/>
              <a:ext cx="1546557" cy="670445"/>
            </a:xfrm>
            <a:prstGeom prst="rect">
              <a:avLst/>
            </a:prstGeom>
            <a:solidFill>
              <a:srgbClr val="FFFF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cxnSp>
          <p:nvCxnSpPr>
            <p:cNvPr id="5" name="Přímá spojnice 4"/>
            <p:cNvCxnSpPr/>
            <p:nvPr/>
          </p:nvCxnSpPr>
          <p:spPr>
            <a:xfrm rot="1620000" flipH="1">
              <a:off x="1852507" y="3444879"/>
              <a:ext cx="5976664" cy="0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" name="Přímá spojnice 5"/>
            <p:cNvCxnSpPr/>
            <p:nvPr/>
          </p:nvCxnSpPr>
          <p:spPr>
            <a:xfrm rot="1620000" flipH="1">
              <a:off x="1525597" y="4086475"/>
              <a:ext cx="5976664" cy="0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" name="Minus 6"/>
            <p:cNvSpPr/>
            <p:nvPr/>
          </p:nvSpPr>
          <p:spPr>
            <a:xfrm rot="1620000" flipH="1">
              <a:off x="6493653" y="4423393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8" name="Minus 7"/>
            <p:cNvSpPr/>
            <p:nvPr/>
          </p:nvSpPr>
          <p:spPr>
            <a:xfrm rot="1620000" flipH="1">
              <a:off x="6179367" y="4263256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9" name="Minus 8"/>
            <p:cNvSpPr/>
            <p:nvPr/>
          </p:nvSpPr>
          <p:spPr>
            <a:xfrm rot="1620000" flipH="1">
              <a:off x="5865083" y="4103120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0" name="Plus 9"/>
            <p:cNvSpPr/>
            <p:nvPr/>
          </p:nvSpPr>
          <p:spPr>
            <a:xfrm rot="1620000" flipH="1">
              <a:off x="6696309" y="4062293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1" name="Plus 10"/>
            <p:cNvSpPr/>
            <p:nvPr/>
          </p:nvSpPr>
          <p:spPr>
            <a:xfrm rot="1620000" flipH="1">
              <a:off x="6372624" y="3897367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2" name="Plus 11"/>
            <p:cNvSpPr/>
            <p:nvPr/>
          </p:nvSpPr>
          <p:spPr>
            <a:xfrm rot="1620000" flipH="1">
              <a:off x="6048938" y="3732441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3" name="Minus 12"/>
            <p:cNvSpPr/>
            <p:nvPr/>
          </p:nvSpPr>
          <p:spPr>
            <a:xfrm rot="1620000" flipH="1">
              <a:off x="6286452" y="4819425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4" name="Minus 13"/>
            <p:cNvSpPr/>
            <p:nvPr/>
          </p:nvSpPr>
          <p:spPr>
            <a:xfrm rot="1620000" flipH="1">
              <a:off x="5972167" y="4659289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5" name="Minus 14"/>
            <p:cNvSpPr/>
            <p:nvPr/>
          </p:nvSpPr>
          <p:spPr>
            <a:xfrm rot="1620000" flipH="1">
              <a:off x="5657882" y="4499153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6" name="Plus 15"/>
            <p:cNvSpPr/>
            <p:nvPr/>
          </p:nvSpPr>
          <p:spPr>
            <a:xfrm rot="1620000" flipH="1">
              <a:off x="6120669" y="5065615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7" name="Plus 16"/>
            <p:cNvSpPr/>
            <p:nvPr/>
          </p:nvSpPr>
          <p:spPr>
            <a:xfrm rot="1620000" flipH="1">
              <a:off x="5796984" y="4900689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8" name="Plus 17"/>
            <p:cNvSpPr/>
            <p:nvPr/>
          </p:nvSpPr>
          <p:spPr>
            <a:xfrm rot="1620000" flipH="1">
              <a:off x="5473298" y="4735763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9" name="Minus 18"/>
            <p:cNvSpPr/>
            <p:nvPr/>
          </p:nvSpPr>
          <p:spPr>
            <a:xfrm rot="1620000" flipH="1">
              <a:off x="5288011" y="3398013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20" name="Minus 19"/>
            <p:cNvSpPr/>
            <p:nvPr/>
          </p:nvSpPr>
          <p:spPr>
            <a:xfrm rot="1620000" flipH="1">
              <a:off x="4973725" y="3237876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21" name="Minus 20"/>
            <p:cNvSpPr/>
            <p:nvPr/>
          </p:nvSpPr>
          <p:spPr>
            <a:xfrm rot="1620000" flipH="1">
              <a:off x="4740527" y="4398389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22" name="Minus 21"/>
            <p:cNvSpPr/>
            <p:nvPr/>
          </p:nvSpPr>
          <p:spPr>
            <a:xfrm rot="1620000" flipH="1">
              <a:off x="4426242" y="4238252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23" name="Minus 22"/>
            <p:cNvSpPr/>
            <p:nvPr/>
          </p:nvSpPr>
          <p:spPr>
            <a:xfrm rot="1620000" flipH="1">
              <a:off x="3924162" y="3135536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24" name="Minus 23"/>
            <p:cNvSpPr/>
            <p:nvPr/>
          </p:nvSpPr>
          <p:spPr>
            <a:xfrm rot="1620000" flipH="1">
              <a:off x="3609876" y="2975400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25" name="Minus 24"/>
            <p:cNvSpPr/>
            <p:nvPr/>
          </p:nvSpPr>
          <p:spPr>
            <a:xfrm rot="1620000" flipH="1">
              <a:off x="3295591" y="2815263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26" name="Minus 25"/>
            <p:cNvSpPr/>
            <p:nvPr/>
          </p:nvSpPr>
          <p:spPr>
            <a:xfrm rot="1620000" flipH="1">
              <a:off x="2981306" y="2655127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27" name="Minus 26"/>
            <p:cNvSpPr/>
            <p:nvPr/>
          </p:nvSpPr>
          <p:spPr>
            <a:xfrm rot="1620000" flipH="1">
              <a:off x="3727548" y="3499606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28" name="Minus 27"/>
            <p:cNvSpPr/>
            <p:nvPr/>
          </p:nvSpPr>
          <p:spPr>
            <a:xfrm rot="1620000" flipH="1">
              <a:off x="3413262" y="3339470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29" name="Minus 28"/>
            <p:cNvSpPr/>
            <p:nvPr/>
          </p:nvSpPr>
          <p:spPr>
            <a:xfrm rot="1620000" flipH="1">
              <a:off x="3098976" y="3179333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30" name="Minus 29"/>
            <p:cNvSpPr/>
            <p:nvPr/>
          </p:nvSpPr>
          <p:spPr>
            <a:xfrm rot="1620000" flipH="1">
              <a:off x="2784692" y="3019197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31" name="Minus 30"/>
            <p:cNvSpPr/>
            <p:nvPr/>
          </p:nvSpPr>
          <p:spPr>
            <a:xfrm rot="1620000" flipH="1">
              <a:off x="2643496" y="2494115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32" name="Minus 31"/>
            <p:cNvSpPr/>
            <p:nvPr/>
          </p:nvSpPr>
          <p:spPr>
            <a:xfrm rot="1620000" flipH="1">
              <a:off x="2329210" y="2333979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33" name="Minus 32"/>
            <p:cNvSpPr/>
            <p:nvPr/>
          </p:nvSpPr>
          <p:spPr>
            <a:xfrm rot="1620000" flipH="1">
              <a:off x="2446881" y="2858185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34" name="Minus 33"/>
            <p:cNvSpPr/>
            <p:nvPr/>
          </p:nvSpPr>
          <p:spPr>
            <a:xfrm rot="1620000" flipH="1">
              <a:off x="2132596" y="2698049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35" name="Plus 34"/>
            <p:cNvSpPr/>
            <p:nvPr/>
          </p:nvSpPr>
          <p:spPr>
            <a:xfrm rot="1620000" flipH="1">
              <a:off x="3554424" y="3782487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36" name="Plus 35"/>
            <p:cNvSpPr/>
            <p:nvPr/>
          </p:nvSpPr>
          <p:spPr>
            <a:xfrm rot="1620000" flipH="1">
              <a:off x="3230738" y="3617560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37" name="Plus 36"/>
            <p:cNvSpPr/>
            <p:nvPr/>
          </p:nvSpPr>
          <p:spPr>
            <a:xfrm rot="1620000" flipH="1">
              <a:off x="2907052" y="3452634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38" name="Plus 37"/>
            <p:cNvSpPr/>
            <p:nvPr/>
          </p:nvSpPr>
          <p:spPr>
            <a:xfrm rot="1620000" flipH="1">
              <a:off x="2583366" y="3287708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39" name="Plus 38"/>
            <p:cNvSpPr/>
            <p:nvPr/>
          </p:nvSpPr>
          <p:spPr>
            <a:xfrm rot="1620000" flipH="1">
              <a:off x="4157059" y="2786185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40" name="Plus 39"/>
            <p:cNvSpPr/>
            <p:nvPr/>
          </p:nvSpPr>
          <p:spPr>
            <a:xfrm rot="1620000" flipH="1">
              <a:off x="3833374" y="2621259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41" name="Plus 40"/>
            <p:cNvSpPr/>
            <p:nvPr/>
          </p:nvSpPr>
          <p:spPr>
            <a:xfrm rot="1620000" flipH="1">
              <a:off x="3509688" y="2456333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42" name="Plus 41"/>
            <p:cNvSpPr/>
            <p:nvPr/>
          </p:nvSpPr>
          <p:spPr>
            <a:xfrm rot="1620000" flipH="1">
              <a:off x="3186002" y="2291407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43" name="Plus 42"/>
            <p:cNvSpPr/>
            <p:nvPr/>
          </p:nvSpPr>
          <p:spPr>
            <a:xfrm rot="1620000" flipH="1">
              <a:off x="2301907" y="3146935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44" name="Plus 43"/>
            <p:cNvSpPr/>
            <p:nvPr/>
          </p:nvSpPr>
          <p:spPr>
            <a:xfrm rot="1620000" flipH="1">
              <a:off x="1978221" y="2982009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45" name="Plus 44"/>
            <p:cNvSpPr/>
            <p:nvPr/>
          </p:nvSpPr>
          <p:spPr>
            <a:xfrm rot="1620000" flipH="1">
              <a:off x="2850212" y="2135774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46" name="Plus 45"/>
            <p:cNvSpPr/>
            <p:nvPr/>
          </p:nvSpPr>
          <p:spPr>
            <a:xfrm rot="1620000" flipH="1">
              <a:off x="2526526" y="1970848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47" name="Plus 46"/>
            <p:cNvSpPr/>
            <p:nvPr/>
          </p:nvSpPr>
          <p:spPr>
            <a:xfrm rot="1620000" flipH="1">
              <a:off x="5081420" y="3708228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48" name="Plus 47"/>
            <p:cNvSpPr/>
            <p:nvPr/>
          </p:nvSpPr>
          <p:spPr>
            <a:xfrm rot="1620000" flipH="1">
              <a:off x="4757734" y="3543302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49" name="Plus 48"/>
            <p:cNvSpPr/>
            <p:nvPr/>
          </p:nvSpPr>
          <p:spPr>
            <a:xfrm rot="1620000" flipH="1">
              <a:off x="4907453" y="4067042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50" name="Plus 49"/>
            <p:cNvSpPr/>
            <p:nvPr/>
          </p:nvSpPr>
          <p:spPr>
            <a:xfrm rot="1620000" flipH="1">
              <a:off x="4583767" y="3902115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51" name="Volný tvar 50"/>
            <p:cNvSpPr/>
            <p:nvPr/>
          </p:nvSpPr>
          <p:spPr>
            <a:xfrm rot="1620000" flipH="1">
              <a:off x="5471372" y="3678981"/>
              <a:ext cx="448173" cy="389258"/>
            </a:xfrm>
            <a:custGeom>
              <a:avLst/>
              <a:gdLst>
                <a:gd name="connsiteX0" fmla="*/ 0 w 393405"/>
                <a:gd name="connsiteY0" fmla="*/ 0 h 393405"/>
                <a:gd name="connsiteX1" fmla="*/ 180754 w 393405"/>
                <a:gd name="connsiteY1" fmla="*/ 31898 h 393405"/>
                <a:gd name="connsiteX2" fmla="*/ 287079 w 393405"/>
                <a:gd name="connsiteY2" fmla="*/ 329609 h 393405"/>
                <a:gd name="connsiteX3" fmla="*/ 393405 w 393405"/>
                <a:gd name="connsiteY3" fmla="*/ 393405 h 393405"/>
                <a:gd name="connsiteX0" fmla="*/ 0 w 393405"/>
                <a:gd name="connsiteY0" fmla="*/ 0 h 393405"/>
                <a:gd name="connsiteX1" fmla="*/ 159323 w 393405"/>
                <a:gd name="connsiteY1" fmla="*/ 46185 h 393405"/>
                <a:gd name="connsiteX2" fmla="*/ 287079 w 393405"/>
                <a:gd name="connsiteY2" fmla="*/ 329609 h 393405"/>
                <a:gd name="connsiteX3" fmla="*/ 393405 w 393405"/>
                <a:gd name="connsiteY3" fmla="*/ 393405 h 393405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87079 w 448173"/>
                <a:gd name="connsiteY2" fmla="*/ 329609 h 388642"/>
                <a:gd name="connsiteX3" fmla="*/ 448173 w 448173"/>
                <a:gd name="connsiteY3" fmla="*/ 388642 h 388642"/>
                <a:gd name="connsiteX0" fmla="*/ 0 w 448173"/>
                <a:gd name="connsiteY0" fmla="*/ 0 h 393753"/>
                <a:gd name="connsiteX1" fmla="*/ 159323 w 448173"/>
                <a:gd name="connsiteY1" fmla="*/ 46185 h 393753"/>
                <a:gd name="connsiteX2" fmla="*/ 287079 w 448173"/>
                <a:gd name="connsiteY2" fmla="*/ 355803 h 393753"/>
                <a:gd name="connsiteX3" fmla="*/ 448173 w 448173"/>
                <a:gd name="connsiteY3" fmla="*/ 388642 h 393753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68029 w 448173"/>
                <a:gd name="connsiteY2" fmla="*/ 320084 h 388642"/>
                <a:gd name="connsiteX3" fmla="*/ 448173 w 448173"/>
                <a:gd name="connsiteY3" fmla="*/ 388642 h 388642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70410 w 448173"/>
                <a:gd name="connsiteY2" fmla="*/ 308178 h 388642"/>
                <a:gd name="connsiteX3" fmla="*/ 448173 w 448173"/>
                <a:gd name="connsiteY3" fmla="*/ 388642 h 388642"/>
                <a:gd name="connsiteX0" fmla="*/ 0 w 448173"/>
                <a:gd name="connsiteY0" fmla="*/ 616 h 389258"/>
                <a:gd name="connsiteX1" fmla="*/ 159323 w 448173"/>
                <a:gd name="connsiteY1" fmla="*/ 46801 h 389258"/>
                <a:gd name="connsiteX2" fmla="*/ 270410 w 448173"/>
                <a:gd name="connsiteY2" fmla="*/ 308794 h 389258"/>
                <a:gd name="connsiteX3" fmla="*/ 448173 w 448173"/>
                <a:gd name="connsiteY3" fmla="*/ 389258 h 389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8173" h="389258">
                  <a:moveTo>
                    <a:pt x="0" y="616"/>
                  </a:moveTo>
                  <a:cubicBezTo>
                    <a:pt x="62633" y="-658"/>
                    <a:pt x="114255" y="-4562"/>
                    <a:pt x="159323" y="46801"/>
                  </a:cubicBezTo>
                  <a:cubicBezTo>
                    <a:pt x="204391" y="98164"/>
                    <a:pt x="222268" y="251718"/>
                    <a:pt x="270410" y="308794"/>
                  </a:cubicBezTo>
                  <a:cubicBezTo>
                    <a:pt x="318552" y="365870"/>
                    <a:pt x="448173" y="389258"/>
                    <a:pt x="448173" y="389258"/>
                  </a:cubicBezTo>
                </a:path>
              </a:pathLst>
            </a:custGeom>
            <a:noFill/>
            <a:ln w="28575">
              <a:solidFill>
                <a:srgbClr val="FF0000"/>
              </a:solidFill>
              <a:headEnd type="none" w="med" len="med"/>
              <a:tailEnd type="arrow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52" name="Volný tvar 51"/>
            <p:cNvSpPr/>
            <p:nvPr/>
          </p:nvSpPr>
          <p:spPr>
            <a:xfrm rot="12420000">
              <a:off x="5131632" y="4363899"/>
              <a:ext cx="448173" cy="389258"/>
            </a:xfrm>
            <a:custGeom>
              <a:avLst/>
              <a:gdLst>
                <a:gd name="connsiteX0" fmla="*/ 0 w 393405"/>
                <a:gd name="connsiteY0" fmla="*/ 0 h 393405"/>
                <a:gd name="connsiteX1" fmla="*/ 180754 w 393405"/>
                <a:gd name="connsiteY1" fmla="*/ 31898 h 393405"/>
                <a:gd name="connsiteX2" fmla="*/ 287079 w 393405"/>
                <a:gd name="connsiteY2" fmla="*/ 329609 h 393405"/>
                <a:gd name="connsiteX3" fmla="*/ 393405 w 393405"/>
                <a:gd name="connsiteY3" fmla="*/ 393405 h 393405"/>
                <a:gd name="connsiteX0" fmla="*/ 0 w 393405"/>
                <a:gd name="connsiteY0" fmla="*/ 0 h 393405"/>
                <a:gd name="connsiteX1" fmla="*/ 159323 w 393405"/>
                <a:gd name="connsiteY1" fmla="*/ 46185 h 393405"/>
                <a:gd name="connsiteX2" fmla="*/ 287079 w 393405"/>
                <a:gd name="connsiteY2" fmla="*/ 329609 h 393405"/>
                <a:gd name="connsiteX3" fmla="*/ 393405 w 393405"/>
                <a:gd name="connsiteY3" fmla="*/ 393405 h 393405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87079 w 448173"/>
                <a:gd name="connsiteY2" fmla="*/ 329609 h 388642"/>
                <a:gd name="connsiteX3" fmla="*/ 448173 w 448173"/>
                <a:gd name="connsiteY3" fmla="*/ 388642 h 388642"/>
                <a:gd name="connsiteX0" fmla="*/ 0 w 448173"/>
                <a:gd name="connsiteY0" fmla="*/ 0 h 393753"/>
                <a:gd name="connsiteX1" fmla="*/ 159323 w 448173"/>
                <a:gd name="connsiteY1" fmla="*/ 46185 h 393753"/>
                <a:gd name="connsiteX2" fmla="*/ 287079 w 448173"/>
                <a:gd name="connsiteY2" fmla="*/ 355803 h 393753"/>
                <a:gd name="connsiteX3" fmla="*/ 448173 w 448173"/>
                <a:gd name="connsiteY3" fmla="*/ 388642 h 393753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68029 w 448173"/>
                <a:gd name="connsiteY2" fmla="*/ 320084 h 388642"/>
                <a:gd name="connsiteX3" fmla="*/ 448173 w 448173"/>
                <a:gd name="connsiteY3" fmla="*/ 388642 h 388642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70410 w 448173"/>
                <a:gd name="connsiteY2" fmla="*/ 308178 h 388642"/>
                <a:gd name="connsiteX3" fmla="*/ 448173 w 448173"/>
                <a:gd name="connsiteY3" fmla="*/ 388642 h 388642"/>
                <a:gd name="connsiteX0" fmla="*/ 0 w 448173"/>
                <a:gd name="connsiteY0" fmla="*/ 616 h 389258"/>
                <a:gd name="connsiteX1" fmla="*/ 159323 w 448173"/>
                <a:gd name="connsiteY1" fmla="*/ 46801 h 389258"/>
                <a:gd name="connsiteX2" fmla="*/ 270410 w 448173"/>
                <a:gd name="connsiteY2" fmla="*/ 308794 h 389258"/>
                <a:gd name="connsiteX3" fmla="*/ 448173 w 448173"/>
                <a:gd name="connsiteY3" fmla="*/ 389258 h 389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8173" h="389258">
                  <a:moveTo>
                    <a:pt x="0" y="616"/>
                  </a:moveTo>
                  <a:cubicBezTo>
                    <a:pt x="62633" y="-658"/>
                    <a:pt x="114255" y="-4562"/>
                    <a:pt x="159323" y="46801"/>
                  </a:cubicBezTo>
                  <a:cubicBezTo>
                    <a:pt x="204391" y="98164"/>
                    <a:pt x="222268" y="251718"/>
                    <a:pt x="270410" y="308794"/>
                  </a:cubicBezTo>
                  <a:cubicBezTo>
                    <a:pt x="318552" y="365870"/>
                    <a:pt x="448173" y="389258"/>
                    <a:pt x="448173" y="389258"/>
                  </a:cubicBezTo>
                </a:path>
              </a:pathLst>
            </a:custGeom>
            <a:noFill/>
            <a:ln w="28575">
              <a:solidFill>
                <a:srgbClr val="FF0000"/>
              </a:solidFill>
              <a:headEnd type="none" w="med" len="med"/>
              <a:tailEnd type="arrow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53" name="Volný tvar 52"/>
            <p:cNvSpPr/>
            <p:nvPr/>
          </p:nvSpPr>
          <p:spPr>
            <a:xfrm rot="12420000">
              <a:off x="5496619" y="3663654"/>
              <a:ext cx="448173" cy="389258"/>
            </a:xfrm>
            <a:custGeom>
              <a:avLst/>
              <a:gdLst>
                <a:gd name="connsiteX0" fmla="*/ 0 w 393405"/>
                <a:gd name="connsiteY0" fmla="*/ 0 h 393405"/>
                <a:gd name="connsiteX1" fmla="*/ 180754 w 393405"/>
                <a:gd name="connsiteY1" fmla="*/ 31898 h 393405"/>
                <a:gd name="connsiteX2" fmla="*/ 287079 w 393405"/>
                <a:gd name="connsiteY2" fmla="*/ 329609 h 393405"/>
                <a:gd name="connsiteX3" fmla="*/ 393405 w 393405"/>
                <a:gd name="connsiteY3" fmla="*/ 393405 h 393405"/>
                <a:gd name="connsiteX0" fmla="*/ 0 w 393405"/>
                <a:gd name="connsiteY0" fmla="*/ 0 h 393405"/>
                <a:gd name="connsiteX1" fmla="*/ 159323 w 393405"/>
                <a:gd name="connsiteY1" fmla="*/ 46185 h 393405"/>
                <a:gd name="connsiteX2" fmla="*/ 287079 w 393405"/>
                <a:gd name="connsiteY2" fmla="*/ 329609 h 393405"/>
                <a:gd name="connsiteX3" fmla="*/ 393405 w 393405"/>
                <a:gd name="connsiteY3" fmla="*/ 393405 h 393405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87079 w 448173"/>
                <a:gd name="connsiteY2" fmla="*/ 329609 h 388642"/>
                <a:gd name="connsiteX3" fmla="*/ 448173 w 448173"/>
                <a:gd name="connsiteY3" fmla="*/ 388642 h 388642"/>
                <a:gd name="connsiteX0" fmla="*/ 0 w 448173"/>
                <a:gd name="connsiteY0" fmla="*/ 0 h 393753"/>
                <a:gd name="connsiteX1" fmla="*/ 159323 w 448173"/>
                <a:gd name="connsiteY1" fmla="*/ 46185 h 393753"/>
                <a:gd name="connsiteX2" fmla="*/ 287079 w 448173"/>
                <a:gd name="connsiteY2" fmla="*/ 355803 h 393753"/>
                <a:gd name="connsiteX3" fmla="*/ 448173 w 448173"/>
                <a:gd name="connsiteY3" fmla="*/ 388642 h 393753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68029 w 448173"/>
                <a:gd name="connsiteY2" fmla="*/ 320084 h 388642"/>
                <a:gd name="connsiteX3" fmla="*/ 448173 w 448173"/>
                <a:gd name="connsiteY3" fmla="*/ 388642 h 388642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70410 w 448173"/>
                <a:gd name="connsiteY2" fmla="*/ 308178 h 388642"/>
                <a:gd name="connsiteX3" fmla="*/ 448173 w 448173"/>
                <a:gd name="connsiteY3" fmla="*/ 388642 h 388642"/>
                <a:gd name="connsiteX0" fmla="*/ 0 w 448173"/>
                <a:gd name="connsiteY0" fmla="*/ 616 h 389258"/>
                <a:gd name="connsiteX1" fmla="*/ 159323 w 448173"/>
                <a:gd name="connsiteY1" fmla="*/ 46801 h 389258"/>
                <a:gd name="connsiteX2" fmla="*/ 270410 w 448173"/>
                <a:gd name="connsiteY2" fmla="*/ 308794 h 389258"/>
                <a:gd name="connsiteX3" fmla="*/ 448173 w 448173"/>
                <a:gd name="connsiteY3" fmla="*/ 389258 h 389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8173" h="389258">
                  <a:moveTo>
                    <a:pt x="0" y="616"/>
                  </a:moveTo>
                  <a:cubicBezTo>
                    <a:pt x="62633" y="-658"/>
                    <a:pt x="114255" y="-4562"/>
                    <a:pt x="159323" y="46801"/>
                  </a:cubicBezTo>
                  <a:cubicBezTo>
                    <a:pt x="204391" y="98164"/>
                    <a:pt x="222268" y="251718"/>
                    <a:pt x="270410" y="308794"/>
                  </a:cubicBezTo>
                  <a:cubicBezTo>
                    <a:pt x="318552" y="365870"/>
                    <a:pt x="448173" y="389258"/>
                    <a:pt x="448173" y="389258"/>
                  </a:cubicBezTo>
                </a:path>
              </a:pathLst>
            </a:custGeom>
            <a:noFill/>
            <a:ln w="28575">
              <a:solidFill>
                <a:schemeClr val="tx1"/>
              </a:solidFill>
              <a:headEnd type="none" w="med" len="med"/>
              <a:tailEnd type="arrow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54" name="Volný tvar 53"/>
            <p:cNvSpPr/>
            <p:nvPr/>
          </p:nvSpPr>
          <p:spPr>
            <a:xfrm rot="12420000">
              <a:off x="4301526" y="3082915"/>
              <a:ext cx="448173" cy="389258"/>
            </a:xfrm>
            <a:custGeom>
              <a:avLst/>
              <a:gdLst>
                <a:gd name="connsiteX0" fmla="*/ 0 w 393405"/>
                <a:gd name="connsiteY0" fmla="*/ 0 h 393405"/>
                <a:gd name="connsiteX1" fmla="*/ 180754 w 393405"/>
                <a:gd name="connsiteY1" fmla="*/ 31898 h 393405"/>
                <a:gd name="connsiteX2" fmla="*/ 287079 w 393405"/>
                <a:gd name="connsiteY2" fmla="*/ 329609 h 393405"/>
                <a:gd name="connsiteX3" fmla="*/ 393405 w 393405"/>
                <a:gd name="connsiteY3" fmla="*/ 393405 h 393405"/>
                <a:gd name="connsiteX0" fmla="*/ 0 w 393405"/>
                <a:gd name="connsiteY0" fmla="*/ 0 h 393405"/>
                <a:gd name="connsiteX1" fmla="*/ 159323 w 393405"/>
                <a:gd name="connsiteY1" fmla="*/ 46185 h 393405"/>
                <a:gd name="connsiteX2" fmla="*/ 287079 w 393405"/>
                <a:gd name="connsiteY2" fmla="*/ 329609 h 393405"/>
                <a:gd name="connsiteX3" fmla="*/ 393405 w 393405"/>
                <a:gd name="connsiteY3" fmla="*/ 393405 h 393405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87079 w 448173"/>
                <a:gd name="connsiteY2" fmla="*/ 329609 h 388642"/>
                <a:gd name="connsiteX3" fmla="*/ 448173 w 448173"/>
                <a:gd name="connsiteY3" fmla="*/ 388642 h 388642"/>
                <a:gd name="connsiteX0" fmla="*/ 0 w 448173"/>
                <a:gd name="connsiteY0" fmla="*/ 0 h 393753"/>
                <a:gd name="connsiteX1" fmla="*/ 159323 w 448173"/>
                <a:gd name="connsiteY1" fmla="*/ 46185 h 393753"/>
                <a:gd name="connsiteX2" fmla="*/ 287079 w 448173"/>
                <a:gd name="connsiteY2" fmla="*/ 355803 h 393753"/>
                <a:gd name="connsiteX3" fmla="*/ 448173 w 448173"/>
                <a:gd name="connsiteY3" fmla="*/ 388642 h 393753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68029 w 448173"/>
                <a:gd name="connsiteY2" fmla="*/ 320084 h 388642"/>
                <a:gd name="connsiteX3" fmla="*/ 448173 w 448173"/>
                <a:gd name="connsiteY3" fmla="*/ 388642 h 388642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70410 w 448173"/>
                <a:gd name="connsiteY2" fmla="*/ 308178 h 388642"/>
                <a:gd name="connsiteX3" fmla="*/ 448173 w 448173"/>
                <a:gd name="connsiteY3" fmla="*/ 388642 h 388642"/>
                <a:gd name="connsiteX0" fmla="*/ 0 w 448173"/>
                <a:gd name="connsiteY0" fmla="*/ 616 h 389258"/>
                <a:gd name="connsiteX1" fmla="*/ 159323 w 448173"/>
                <a:gd name="connsiteY1" fmla="*/ 46801 h 389258"/>
                <a:gd name="connsiteX2" fmla="*/ 270410 w 448173"/>
                <a:gd name="connsiteY2" fmla="*/ 308794 h 389258"/>
                <a:gd name="connsiteX3" fmla="*/ 448173 w 448173"/>
                <a:gd name="connsiteY3" fmla="*/ 389258 h 389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8173" h="389258">
                  <a:moveTo>
                    <a:pt x="0" y="616"/>
                  </a:moveTo>
                  <a:cubicBezTo>
                    <a:pt x="62633" y="-658"/>
                    <a:pt x="114255" y="-4562"/>
                    <a:pt x="159323" y="46801"/>
                  </a:cubicBezTo>
                  <a:cubicBezTo>
                    <a:pt x="204391" y="98164"/>
                    <a:pt x="222268" y="251718"/>
                    <a:pt x="270410" y="308794"/>
                  </a:cubicBezTo>
                  <a:cubicBezTo>
                    <a:pt x="318552" y="365870"/>
                    <a:pt x="448173" y="389258"/>
                    <a:pt x="448173" y="389258"/>
                  </a:cubicBezTo>
                </a:path>
              </a:pathLst>
            </a:custGeom>
            <a:noFill/>
            <a:ln w="28575">
              <a:solidFill>
                <a:srgbClr val="FF0000"/>
              </a:solidFill>
              <a:headEnd type="none" w="med" len="med"/>
              <a:tailEnd type="arrow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55" name="Volný tvar 54"/>
            <p:cNvSpPr/>
            <p:nvPr/>
          </p:nvSpPr>
          <p:spPr>
            <a:xfrm rot="12420000">
              <a:off x="3942263" y="3762624"/>
              <a:ext cx="448173" cy="389258"/>
            </a:xfrm>
            <a:custGeom>
              <a:avLst/>
              <a:gdLst>
                <a:gd name="connsiteX0" fmla="*/ 0 w 393405"/>
                <a:gd name="connsiteY0" fmla="*/ 0 h 393405"/>
                <a:gd name="connsiteX1" fmla="*/ 180754 w 393405"/>
                <a:gd name="connsiteY1" fmla="*/ 31898 h 393405"/>
                <a:gd name="connsiteX2" fmla="*/ 287079 w 393405"/>
                <a:gd name="connsiteY2" fmla="*/ 329609 h 393405"/>
                <a:gd name="connsiteX3" fmla="*/ 393405 w 393405"/>
                <a:gd name="connsiteY3" fmla="*/ 393405 h 393405"/>
                <a:gd name="connsiteX0" fmla="*/ 0 w 393405"/>
                <a:gd name="connsiteY0" fmla="*/ 0 h 393405"/>
                <a:gd name="connsiteX1" fmla="*/ 159323 w 393405"/>
                <a:gd name="connsiteY1" fmla="*/ 46185 h 393405"/>
                <a:gd name="connsiteX2" fmla="*/ 287079 w 393405"/>
                <a:gd name="connsiteY2" fmla="*/ 329609 h 393405"/>
                <a:gd name="connsiteX3" fmla="*/ 393405 w 393405"/>
                <a:gd name="connsiteY3" fmla="*/ 393405 h 393405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87079 w 448173"/>
                <a:gd name="connsiteY2" fmla="*/ 329609 h 388642"/>
                <a:gd name="connsiteX3" fmla="*/ 448173 w 448173"/>
                <a:gd name="connsiteY3" fmla="*/ 388642 h 388642"/>
                <a:gd name="connsiteX0" fmla="*/ 0 w 448173"/>
                <a:gd name="connsiteY0" fmla="*/ 0 h 393753"/>
                <a:gd name="connsiteX1" fmla="*/ 159323 w 448173"/>
                <a:gd name="connsiteY1" fmla="*/ 46185 h 393753"/>
                <a:gd name="connsiteX2" fmla="*/ 287079 w 448173"/>
                <a:gd name="connsiteY2" fmla="*/ 355803 h 393753"/>
                <a:gd name="connsiteX3" fmla="*/ 448173 w 448173"/>
                <a:gd name="connsiteY3" fmla="*/ 388642 h 393753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68029 w 448173"/>
                <a:gd name="connsiteY2" fmla="*/ 320084 h 388642"/>
                <a:gd name="connsiteX3" fmla="*/ 448173 w 448173"/>
                <a:gd name="connsiteY3" fmla="*/ 388642 h 388642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70410 w 448173"/>
                <a:gd name="connsiteY2" fmla="*/ 308178 h 388642"/>
                <a:gd name="connsiteX3" fmla="*/ 448173 w 448173"/>
                <a:gd name="connsiteY3" fmla="*/ 388642 h 388642"/>
                <a:gd name="connsiteX0" fmla="*/ 0 w 448173"/>
                <a:gd name="connsiteY0" fmla="*/ 616 h 389258"/>
                <a:gd name="connsiteX1" fmla="*/ 159323 w 448173"/>
                <a:gd name="connsiteY1" fmla="*/ 46801 h 389258"/>
                <a:gd name="connsiteX2" fmla="*/ 270410 w 448173"/>
                <a:gd name="connsiteY2" fmla="*/ 308794 h 389258"/>
                <a:gd name="connsiteX3" fmla="*/ 448173 w 448173"/>
                <a:gd name="connsiteY3" fmla="*/ 389258 h 389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8173" h="389258">
                  <a:moveTo>
                    <a:pt x="0" y="616"/>
                  </a:moveTo>
                  <a:cubicBezTo>
                    <a:pt x="62633" y="-658"/>
                    <a:pt x="114255" y="-4562"/>
                    <a:pt x="159323" y="46801"/>
                  </a:cubicBezTo>
                  <a:cubicBezTo>
                    <a:pt x="204391" y="98164"/>
                    <a:pt x="222268" y="251718"/>
                    <a:pt x="270410" y="308794"/>
                  </a:cubicBezTo>
                  <a:cubicBezTo>
                    <a:pt x="318552" y="365870"/>
                    <a:pt x="448173" y="389258"/>
                    <a:pt x="448173" y="389258"/>
                  </a:cubicBezTo>
                </a:path>
              </a:pathLst>
            </a:custGeom>
            <a:noFill/>
            <a:ln w="28575">
              <a:solidFill>
                <a:schemeClr val="tx1"/>
              </a:solidFill>
              <a:headEnd type="none" w="med" len="med"/>
              <a:tailEnd type="arrow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56" name="Volný tvar 55"/>
            <p:cNvSpPr/>
            <p:nvPr/>
          </p:nvSpPr>
          <p:spPr>
            <a:xfrm rot="1620000" flipH="1">
              <a:off x="5134845" y="4355150"/>
              <a:ext cx="448173" cy="389258"/>
            </a:xfrm>
            <a:custGeom>
              <a:avLst/>
              <a:gdLst>
                <a:gd name="connsiteX0" fmla="*/ 0 w 393405"/>
                <a:gd name="connsiteY0" fmla="*/ 0 h 393405"/>
                <a:gd name="connsiteX1" fmla="*/ 180754 w 393405"/>
                <a:gd name="connsiteY1" fmla="*/ 31898 h 393405"/>
                <a:gd name="connsiteX2" fmla="*/ 287079 w 393405"/>
                <a:gd name="connsiteY2" fmla="*/ 329609 h 393405"/>
                <a:gd name="connsiteX3" fmla="*/ 393405 w 393405"/>
                <a:gd name="connsiteY3" fmla="*/ 393405 h 393405"/>
                <a:gd name="connsiteX0" fmla="*/ 0 w 393405"/>
                <a:gd name="connsiteY0" fmla="*/ 0 h 393405"/>
                <a:gd name="connsiteX1" fmla="*/ 159323 w 393405"/>
                <a:gd name="connsiteY1" fmla="*/ 46185 h 393405"/>
                <a:gd name="connsiteX2" fmla="*/ 287079 w 393405"/>
                <a:gd name="connsiteY2" fmla="*/ 329609 h 393405"/>
                <a:gd name="connsiteX3" fmla="*/ 393405 w 393405"/>
                <a:gd name="connsiteY3" fmla="*/ 393405 h 393405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87079 w 448173"/>
                <a:gd name="connsiteY2" fmla="*/ 329609 h 388642"/>
                <a:gd name="connsiteX3" fmla="*/ 448173 w 448173"/>
                <a:gd name="connsiteY3" fmla="*/ 388642 h 388642"/>
                <a:gd name="connsiteX0" fmla="*/ 0 w 448173"/>
                <a:gd name="connsiteY0" fmla="*/ 0 h 393753"/>
                <a:gd name="connsiteX1" fmla="*/ 159323 w 448173"/>
                <a:gd name="connsiteY1" fmla="*/ 46185 h 393753"/>
                <a:gd name="connsiteX2" fmla="*/ 287079 w 448173"/>
                <a:gd name="connsiteY2" fmla="*/ 355803 h 393753"/>
                <a:gd name="connsiteX3" fmla="*/ 448173 w 448173"/>
                <a:gd name="connsiteY3" fmla="*/ 388642 h 393753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68029 w 448173"/>
                <a:gd name="connsiteY2" fmla="*/ 320084 h 388642"/>
                <a:gd name="connsiteX3" fmla="*/ 448173 w 448173"/>
                <a:gd name="connsiteY3" fmla="*/ 388642 h 388642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70410 w 448173"/>
                <a:gd name="connsiteY2" fmla="*/ 308178 h 388642"/>
                <a:gd name="connsiteX3" fmla="*/ 448173 w 448173"/>
                <a:gd name="connsiteY3" fmla="*/ 388642 h 388642"/>
                <a:gd name="connsiteX0" fmla="*/ 0 w 448173"/>
                <a:gd name="connsiteY0" fmla="*/ 616 h 389258"/>
                <a:gd name="connsiteX1" fmla="*/ 159323 w 448173"/>
                <a:gd name="connsiteY1" fmla="*/ 46801 h 389258"/>
                <a:gd name="connsiteX2" fmla="*/ 270410 w 448173"/>
                <a:gd name="connsiteY2" fmla="*/ 308794 h 389258"/>
                <a:gd name="connsiteX3" fmla="*/ 448173 w 448173"/>
                <a:gd name="connsiteY3" fmla="*/ 389258 h 389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8173" h="389258">
                  <a:moveTo>
                    <a:pt x="0" y="616"/>
                  </a:moveTo>
                  <a:cubicBezTo>
                    <a:pt x="62633" y="-658"/>
                    <a:pt x="114255" y="-4562"/>
                    <a:pt x="159323" y="46801"/>
                  </a:cubicBezTo>
                  <a:cubicBezTo>
                    <a:pt x="204391" y="98164"/>
                    <a:pt x="222268" y="251718"/>
                    <a:pt x="270410" y="308794"/>
                  </a:cubicBezTo>
                  <a:cubicBezTo>
                    <a:pt x="318552" y="365870"/>
                    <a:pt x="448173" y="389258"/>
                    <a:pt x="448173" y="389258"/>
                  </a:cubicBezTo>
                </a:path>
              </a:pathLst>
            </a:custGeom>
            <a:noFill/>
            <a:ln w="28575">
              <a:solidFill>
                <a:schemeClr val="tx1"/>
              </a:solidFill>
              <a:headEnd type="none" w="med" len="med"/>
              <a:tailEnd type="arrow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57" name="Volný tvar 56"/>
            <p:cNvSpPr/>
            <p:nvPr/>
          </p:nvSpPr>
          <p:spPr>
            <a:xfrm rot="1620000" flipH="1">
              <a:off x="4308952" y="3073333"/>
              <a:ext cx="448173" cy="389258"/>
            </a:xfrm>
            <a:custGeom>
              <a:avLst/>
              <a:gdLst>
                <a:gd name="connsiteX0" fmla="*/ 0 w 393405"/>
                <a:gd name="connsiteY0" fmla="*/ 0 h 393405"/>
                <a:gd name="connsiteX1" fmla="*/ 180754 w 393405"/>
                <a:gd name="connsiteY1" fmla="*/ 31898 h 393405"/>
                <a:gd name="connsiteX2" fmla="*/ 287079 w 393405"/>
                <a:gd name="connsiteY2" fmla="*/ 329609 h 393405"/>
                <a:gd name="connsiteX3" fmla="*/ 393405 w 393405"/>
                <a:gd name="connsiteY3" fmla="*/ 393405 h 393405"/>
                <a:gd name="connsiteX0" fmla="*/ 0 w 393405"/>
                <a:gd name="connsiteY0" fmla="*/ 0 h 393405"/>
                <a:gd name="connsiteX1" fmla="*/ 159323 w 393405"/>
                <a:gd name="connsiteY1" fmla="*/ 46185 h 393405"/>
                <a:gd name="connsiteX2" fmla="*/ 287079 w 393405"/>
                <a:gd name="connsiteY2" fmla="*/ 329609 h 393405"/>
                <a:gd name="connsiteX3" fmla="*/ 393405 w 393405"/>
                <a:gd name="connsiteY3" fmla="*/ 393405 h 393405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87079 w 448173"/>
                <a:gd name="connsiteY2" fmla="*/ 329609 h 388642"/>
                <a:gd name="connsiteX3" fmla="*/ 448173 w 448173"/>
                <a:gd name="connsiteY3" fmla="*/ 388642 h 388642"/>
                <a:gd name="connsiteX0" fmla="*/ 0 w 448173"/>
                <a:gd name="connsiteY0" fmla="*/ 0 h 393753"/>
                <a:gd name="connsiteX1" fmla="*/ 159323 w 448173"/>
                <a:gd name="connsiteY1" fmla="*/ 46185 h 393753"/>
                <a:gd name="connsiteX2" fmla="*/ 287079 w 448173"/>
                <a:gd name="connsiteY2" fmla="*/ 355803 h 393753"/>
                <a:gd name="connsiteX3" fmla="*/ 448173 w 448173"/>
                <a:gd name="connsiteY3" fmla="*/ 388642 h 393753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68029 w 448173"/>
                <a:gd name="connsiteY2" fmla="*/ 320084 h 388642"/>
                <a:gd name="connsiteX3" fmla="*/ 448173 w 448173"/>
                <a:gd name="connsiteY3" fmla="*/ 388642 h 388642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70410 w 448173"/>
                <a:gd name="connsiteY2" fmla="*/ 308178 h 388642"/>
                <a:gd name="connsiteX3" fmla="*/ 448173 w 448173"/>
                <a:gd name="connsiteY3" fmla="*/ 388642 h 388642"/>
                <a:gd name="connsiteX0" fmla="*/ 0 w 448173"/>
                <a:gd name="connsiteY0" fmla="*/ 616 h 389258"/>
                <a:gd name="connsiteX1" fmla="*/ 159323 w 448173"/>
                <a:gd name="connsiteY1" fmla="*/ 46801 h 389258"/>
                <a:gd name="connsiteX2" fmla="*/ 270410 w 448173"/>
                <a:gd name="connsiteY2" fmla="*/ 308794 h 389258"/>
                <a:gd name="connsiteX3" fmla="*/ 448173 w 448173"/>
                <a:gd name="connsiteY3" fmla="*/ 389258 h 389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8173" h="389258">
                  <a:moveTo>
                    <a:pt x="0" y="616"/>
                  </a:moveTo>
                  <a:cubicBezTo>
                    <a:pt x="62633" y="-658"/>
                    <a:pt x="114255" y="-4562"/>
                    <a:pt x="159323" y="46801"/>
                  </a:cubicBezTo>
                  <a:cubicBezTo>
                    <a:pt x="204391" y="98164"/>
                    <a:pt x="222268" y="251718"/>
                    <a:pt x="270410" y="308794"/>
                  </a:cubicBezTo>
                  <a:cubicBezTo>
                    <a:pt x="318552" y="365870"/>
                    <a:pt x="448173" y="389258"/>
                    <a:pt x="448173" y="389258"/>
                  </a:cubicBezTo>
                </a:path>
              </a:pathLst>
            </a:custGeom>
            <a:noFill/>
            <a:ln w="28575">
              <a:solidFill>
                <a:schemeClr val="tx1"/>
              </a:solidFill>
              <a:headEnd type="none" w="med" len="med"/>
              <a:tailEnd type="arrow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58" name="Volný tvar 57"/>
            <p:cNvSpPr/>
            <p:nvPr/>
          </p:nvSpPr>
          <p:spPr>
            <a:xfrm rot="1620000" flipH="1">
              <a:off x="3909970" y="3731045"/>
              <a:ext cx="448173" cy="389258"/>
            </a:xfrm>
            <a:custGeom>
              <a:avLst/>
              <a:gdLst>
                <a:gd name="connsiteX0" fmla="*/ 0 w 393405"/>
                <a:gd name="connsiteY0" fmla="*/ 0 h 393405"/>
                <a:gd name="connsiteX1" fmla="*/ 180754 w 393405"/>
                <a:gd name="connsiteY1" fmla="*/ 31898 h 393405"/>
                <a:gd name="connsiteX2" fmla="*/ 287079 w 393405"/>
                <a:gd name="connsiteY2" fmla="*/ 329609 h 393405"/>
                <a:gd name="connsiteX3" fmla="*/ 393405 w 393405"/>
                <a:gd name="connsiteY3" fmla="*/ 393405 h 393405"/>
                <a:gd name="connsiteX0" fmla="*/ 0 w 393405"/>
                <a:gd name="connsiteY0" fmla="*/ 0 h 393405"/>
                <a:gd name="connsiteX1" fmla="*/ 159323 w 393405"/>
                <a:gd name="connsiteY1" fmla="*/ 46185 h 393405"/>
                <a:gd name="connsiteX2" fmla="*/ 287079 w 393405"/>
                <a:gd name="connsiteY2" fmla="*/ 329609 h 393405"/>
                <a:gd name="connsiteX3" fmla="*/ 393405 w 393405"/>
                <a:gd name="connsiteY3" fmla="*/ 393405 h 393405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87079 w 448173"/>
                <a:gd name="connsiteY2" fmla="*/ 329609 h 388642"/>
                <a:gd name="connsiteX3" fmla="*/ 448173 w 448173"/>
                <a:gd name="connsiteY3" fmla="*/ 388642 h 388642"/>
                <a:gd name="connsiteX0" fmla="*/ 0 w 448173"/>
                <a:gd name="connsiteY0" fmla="*/ 0 h 393753"/>
                <a:gd name="connsiteX1" fmla="*/ 159323 w 448173"/>
                <a:gd name="connsiteY1" fmla="*/ 46185 h 393753"/>
                <a:gd name="connsiteX2" fmla="*/ 287079 w 448173"/>
                <a:gd name="connsiteY2" fmla="*/ 355803 h 393753"/>
                <a:gd name="connsiteX3" fmla="*/ 448173 w 448173"/>
                <a:gd name="connsiteY3" fmla="*/ 388642 h 393753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68029 w 448173"/>
                <a:gd name="connsiteY2" fmla="*/ 320084 h 388642"/>
                <a:gd name="connsiteX3" fmla="*/ 448173 w 448173"/>
                <a:gd name="connsiteY3" fmla="*/ 388642 h 388642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70410 w 448173"/>
                <a:gd name="connsiteY2" fmla="*/ 308178 h 388642"/>
                <a:gd name="connsiteX3" fmla="*/ 448173 w 448173"/>
                <a:gd name="connsiteY3" fmla="*/ 388642 h 388642"/>
                <a:gd name="connsiteX0" fmla="*/ 0 w 448173"/>
                <a:gd name="connsiteY0" fmla="*/ 616 h 389258"/>
                <a:gd name="connsiteX1" fmla="*/ 159323 w 448173"/>
                <a:gd name="connsiteY1" fmla="*/ 46801 h 389258"/>
                <a:gd name="connsiteX2" fmla="*/ 270410 w 448173"/>
                <a:gd name="connsiteY2" fmla="*/ 308794 h 389258"/>
                <a:gd name="connsiteX3" fmla="*/ 448173 w 448173"/>
                <a:gd name="connsiteY3" fmla="*/ 389258 h 389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8173" h="389258">
                  <a:moveTo>
                    <a:pt x="0" y="616"/>
                  </a:moveTo>
                  <a:cubicBezTo>
                    <a:pt x="62633" y="-658"/>
                    <a:pt x="114255" y="-4562"/>
                    <a:pt x="159323" y="46801"/>
                  </a:cubicBezTo>
                  <a:cubicBezTo>
                    <a:pt x="204391" y="98164"/>
                    <a:pt x="222268" y="251718"/>
                    <a:pt x="270410" y="308794"/>
                  </a:cubicBezTo>
                  <a:cubicBezTo>
                    <a:pt x="318552" y="365870"/>
                    <a:pt x="448173" y="389258"/>
                    <a:pt x="448173" y="389258"/>
                  </a:cubicBezTo>
                </a:path>
              </a:pathLst>
            </a:custGeom>
            <a:noFill/>
            <a:ln w="28575">
              <a:solidFill>
                <a:srgbClr val="FF0000"/>
              </a:solidFill>
              <a:headEnd type="none" w="med" len="med"/>
              <a:tailEnd type="arrow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59" name="Šipka doprava 58"/>
            <p:cNvSpPr/>
            <p:nvPr/>
          </p:nvSpPr>
          <p:spPr>
            <a:xfrm rot="1620000">
              <a:off x="4545570" y="3830826"/>
              <a:ext cx="850393" cy="233650"/>
            </a:xfrm>
            <a:prstGeom prst="rightArrow">
              <a:avLst/>
            </a:prstGeom>
            <a:solidFill>
              <a:schemeClr val="bg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</p:grpSp>
      <p:sp>
        <p:nvSpPr>
          <p:cNvPr id="64" name="Volný tvar 63"/>
          <p:cNvSpPr/>
          <p:nvPr/>
        </p:nvSpPr>
        <p:spPr>
          <a:xfrm>
            <a:off x="3012074" y="1079568"/>
            <a:ext cx="343904" cy="404480"/>
          </a:xfrm>
          <a:custGeom>
            <a:avLst/>
            <a:gdLst>
              <a:gd name="connsiteX0" fmla="*/ 23920 w 513710"/>
              <a:gd name="connsiteY0" fmla="*/ 254240 h 543051"/>
              <a:gd name="connsiteX1" fmla="*/ 59546 w 513710"/>
              <a:gd name="connsiteY1" fmla="*/ 467996 h 543051"/>
              <a:gd name="connsiteX2" fmla="*/ 213925 w 513710"/>
              <a:gd name="connsiteY2" fmla="*/ 527372 h 543051"/>
              <a:gd name="connsiteX3" fmla="*/ 463307 w 513710"/>
              <a:gd name="connsiteY3" fmla="*/ 527372 h 543051"/>
              <a:gd name="connsiteX4" fmla="*/ 510808 w 513710"/>
              <a:gd name="connsiteY4" fmla="*/ 349243 h 543051"/>
              <a:gd name="connsiteX5" fmla="*/ 415806 w 513710"/>
              <a:gd name="connsiteY5" fmla="*/ 337367 h 543051"/>
              <a:gd name="connsiteX6" fmla="*/ 344554 w 513710"/>
              <a:gd name="connsiteY6" fmla="*/ 206739 h 543051"/>
              <a:gd name="connsiteX7" fmla="*/ 249551 w 513710"/>
              <a:gd name="connsiteY7" fmla="*/ 28609 h 543051"/>
              <a:gd name="connsiteX8" fmla="*/ 59546 w 513710"/>
              <a:gd name="connsiteY8" fmla="*/ 4858 h 543051"/>
              <a:gd name="connsiteX9" fmla="*/ 169 w 513710"/>
              <a:gd name="connsiteY9" fmla="*/ 76110 h 543051"/>
              <a:gd name="connsiteX10" fmla="*/ 23920 w 513710"/>
              <a:gd name="connsiteY10" fmla="*/ 254240 h 543051"/>
              <a:gd name="connsiteX0" fmla="*/ 23920 w 513710"/>
              <a:gd name="connsiteY0" fmla="*/ 252495 h 541306"/>
              <a:gd name="connsiteX1" fmla="*/ 59546 w 513710"/>
              <a:gd name="connsiteY1" fmla="*/ 466251 h 541306"/>
              <a:gd name="connsiteX2" fmla="*/ 213925 w 513710"/>
              <a:gd name="connsiteY2" fmla="*/ 525627 h 541306"/>
              <a:gd name="connsiteX3" fmla="*/ 463307 w 513710"/>
              <a:gd name="connsiteY3" fmla="*/ 525627 h 541306"/>
              <a:gd name="connsiteX4" fmla="*/ 510808 w 513710"/>
              <a:gd name="connsiteY4" fmla="*/ 347498 h 541306"/>
              <a:gd name="connsiteX5" fmla="*/ 415806 w 513710"/>
              <a:gd name="connsiteY5" fmla="*/ 335622 h 541306"/>
              <a:gd name="connsiteX6" fmla="*/ 362367 w 513710"/>
              <a:gd name="connsiteY6" fmla="*/ 151555 h 541306"/>
              <a:gd name="connsiteX7" fmla="*/ 249551 w 513710"/>
              <a:gd name="connsiteY7" fmla="*/ 26864 h 541306"/>
              <a:gd name="connsiteX8" fmla="*/ 59546 w 513710"/>
              <a:gd name="connsiteY8" fmla="*/ 3113 h 541306"/>
              <a:gd name="connsiteX9" fmla="*/ 169 w 513710"/>
              <a:gd name="connsiteY9" fmla="*/ 74365 h 541306"/>
              <a:gd name="connsiteX10" fmla="*/ 23920 w 513710"/>
              <a:gd name="connsiteY10" fmla="*/ 252495 h 541306"/>
              <a:gd name="connsiteX0" fmla="*/ 23920 w 512911"/>
              <a:gd name="connsiteY0" fmla="*/ 252495 h 541306"/>
              <a:gd name="connsiteX1" fmla="*/ 59546 w 512911"/>
              <a:gd name="connsiteY1" fmla="*/ 466251 h 541306"/>
              <a:gd name="connsiteX2" fmla="*/ 213925 w 512911"/>
              <a:gd name="connsiteY2" fmla="*/ 525627 h 541306"/>
              <a:gd name="connsiteX3" fmla="*/ 463307 w 512911"/>
              <a:gd name="connsiteY3" fmla="*/ 525627 h 541306"/>
              <a:gd name="connsiteX4" fmla="*/ 510808 w 512911"/>
              <a:gd name="connsiteY4" fmla="*/ 347498 h 541306"/>
              <a:gd name="connsiteX5" fmla="*/ 427681 w 512911"/>
              <a:gd name="connsiteY5" fmla="*/ 258432 h 541306"/>
              <a:gd name="connsiteX6" fmla="*/ 362367 w 512911"/>
              <a:gd name="connsiteY6" fmla="*/ 151555 h 541306"/>
              <a:gd name="connsiteX7" fmla="*/ 249551 w 512911"/>
              <a:gd name="connsiteY7" fmla="*/ 26864 h 541306"/>
              <a:gd name="connsiteX8" fmla="*/ 59546 w 512911"/>
              <a:gd name="connsiteY8" fmla="*/ 3113 h 541306"/>
              <a:gd name="connsiteX9" fmla="*/ 169 w 512911"/>
              <a:gd name="connsiteY9" fmla="*/ 74365 h 541306"/>
              <a:gd name="connsiteX10" fmla="*/ 23920 w 512911"/>
              <a:gd name="connsiteY10" fmla="*/ 252495 h 5413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512911" h="541306">
                <a:moveTo>
                  <a:pt x="23920" y="252495"/>
                </a:moveTo>
                <a:cubicBezTo>
                  <a:pt x="33816" y="317809"/>
                  <a:pt x="27879" y="420729"/>
                  <a:pt x="59546" y="466251"/>
                </a:cubicBezTo>
                <a:cubicBezTo>
                  <a:pt x="91213" y="511773"/>
                  <a:pt x="146632" y="515731"/>
                  <a:pt x="213925" y="525627"/>
                </a:cubicBezTo>
                <a:cubicBezTo>
                  <a:pt x="281219" y="535523"/>
                  <a:pt x="413827" y="555315"/>
                  <a:pt x="463307" y="525627"/>
                </a:cubicBezTo>
                <a:cubicBezTo>
                  <a:pt x="512787" y="495939"/>
                  <a:pt x="516746" y="392030"/>
                  <a:pt x="510808" y="347498"/>
                </a:cubicBezTo>
                <a:cubicBezTo>
                  <a:pt x="504870" y="302966"/>
                  <a:pt x="452421" y="291089"/>
                  <a:pt x="427681" y="258432"/>
                </a:cubicBezTo>
                <a:cubicBezTo>
                  <a:pt x="402941" y="225775"/>
                  <a:pt x="392055" y="190150"/>
                  <a:pt x="362367" y="151555"/>
                </a:cubicBezTo>
                <a:cubicBezTo>
                  <a:pt x="332679" y="112960"/>
                  <a:pt x="300021" y="51604"/>
                  <a:pt x="249551" y="26864"/>
                </a:cubicBezTo>
                <a:cubicBezTo>
                  <a:pt x="199081" y="2124"/>
                  <a:pt x="101110" y="-4804"/>
                  <a:pt x="59546" y="3113"/>
                </a:cubicBezTo>
                <a:cubicBezTo>
                  <a:pt x="17982" y="11030"/>
                  <a:pt x="2148" y="34781"/>
                  <a:pt x="169" y="74365"/>
                </a:cubicBezTo>
                <a:cubicBezTo>
                  <a:pt x="-1810" y="113949"/>
                  <a:pt x="14024" y="187181"/>
                  <a:pt x="23920" y="252495"/>
                </a:cubicBezTo>
                <a:close/>
              </a:path>
            </a:pathLst>
          </a:custGeom>
          <a:solidFill>
            <a:schemeClr val="accent4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grpSp>
        <p:nvGrpSpPr>
          <p:cNvPr id="65" name="Skupina 64"/>
          <p:cNvGrpSpPr/>
          <p:nvPr/>
        </p:nvGrpSpPr>
        <p:grpSpPr>
          <a:xfrm>
            <a:off x="5182383" y="3000525"/>
            <a:ext cx="1926182" cy="2106755"/>
            <a:chOff x="3017899" y="2664059"/>
            <a:chExt cx="1926182" cy="2106755"/>
          </a:xfrm>
        </p:grpSpPr>
        <p:sp>
          <p:nvSpPr>
            <p:cNvPr id="66" name="Šipka doprava 65"/>
            <p:cNvSpPr/>
            <p:nvPr/>
          </p:nvSpPr>
          <p:spPr>
            <a:xfrm rot="1620000">
              <a:off x="4584081" y="2664059"/>
              <a:ext cx="360000" cy="180000"/>
            </a:xfrm>
            <a:prstGeom prst="rightArrow">
              <a:avLst/>
            </a:prstGeom>
            <a:solidFill>
              <a:schemeClr val="bg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cxnSp>
          <p:nvCxnSpPr>
            <p:cNvPr id="67" name="Přímá spojnice 66"/>
            <p:cNvCxnSpPr/>
            <p:nvPr/>
          </p:nvCxnSpPr>
          <p:spPr>
            <a:xfrm flipH="1">
              <a:off x="3017899" y="2782949"/>
              <a:ext cx="1618598" cy="1308225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" name="Přímá spojnice 67"/>
            <p:cNvCxnSpPr/>
            <p:nvPr/>
          </p:nvCxnSpPr>
          <p:spPr>
            <a:xfrm flipH="1">
              <a:off x="4335878" y="2852936"/>
              <a:ext cx="461778" cy="1917878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70" name="Volný tvar 69"/>
          <p:cNvSpPr/>
          <p:nvPr/>
        </p:nvSpPr>
        <p:spPr>
          <a:xfrm rot="1701708" flipH="1">
            <a:off x="6973645" y="2397939"/>
            <a:ext cx="265274" cy="598357"/>
          </a:xfrm>
          <a:custGeom>
            <a:avLst/>
            <a:gdLst>
              <a:gd name="connsiteX0" fmla="*/ 0 w 3700130"/>
              <a:gd name="connsiteY0" fmla="*/ 2757806 h 2953113"/>
              <a:gd name="connsiteX1" fmla="*/ 116958 w 3700130"/>
              <a:gd name="connsiteY1" fmla="*/ 2332504 h 2953113"/>
              <a:gd name="connsiteX2" fmla="*/ 435935 w 3700130"/>
              <a:gd name="connsiteY2" fmla="*/ 748253 h 2953113"/>
              <a:gd name="connsiteX3" fmla="*/ 595423 w 3700130"/>
              <a:gd name="connsiteY3" fmla="*/ 3974 h 2953113"/>
              <a:gd name="connsiteX4" fmla="*/ 818707 w 3700130"/>
              <a:gd name="connsiteY4" fmla="*/ 482439 h 2953113"/>
              <a:gd name="connsiteX5" fmla="*/ 1063256 w 3700130"/>
              <a:gd name="connsiteY5" fmla="*/ 1120392 h 2953113"/>
              <a:gd name="connsiteX6" fmla="*/ 1297172 w 3700130"/>
              <a:gd name="connsiteY6" fmla="*/ 1737081 h 2953113"/>
              <a:gd name="connsiteX7" fmla="*/ 1509823 w 3700130"/>
              <a:gd name="connsiteY7" fmla="*/ 2311239 h 2953113"/>
              <a:gd name="connsiteX8" fmla="*/ 1679944 w 3700130"/>
              <a:gd name="connsiteY8" fmla="*/ 2821602 h 2953113"/>
              <a:gd name="connsiteX9" fmla="*/ 1860698 w 3700130"/>
              <a:gd name="connsiteY9" fmla="*/ 2949192 h 2953113"/>
              <a:gd name="connsiteX10" fmla="*/ 2392326 w 3700130"/>
              <a:gd name="connsiteY10" fmla="*/ 2906662 h 2953113"/>
              <a:gd name="connsiteX11" fmla="*/ 2860158 w 3700130"/>
              <a:gd name="connsiteY11" fmla="*/ 2768439 h 2953113"/>
              <a:gd name="connsiteX12" fmla="*/ 3221665 w 3700130"/>
              <a:gd name="connsiteY12" fmla="*/ 2736541 h 2953113"/>
              <a:gd name="connsiteX13" fmla="*/ 3700130 w 3700130"/>
              <a:gd name="connsiteY13" fmla="*/ 2736541 h 2953113"/>
              <a:gd name="connsiteX0" fmla="*/ 0 w 4019106"/>
              <a:gd name="connsiteY0" fmla="*/ 2800337 h 2953113"/>
              <a:gd name="connsiteX1" fmla="*/ 435934 w 4019106"/>
              <a:gd name="connsiteY1" fmla="*/ 2332504 h 2953113"/>
              <a:gd name="connsiteX2" fmla="*/ 754911 w 4019106"/>
              <a:gd name="connsiteY2" fmla="*/ 748253 h 2953113"/>
              <a:gd name="connsiteX3" fmla="*/ 914399 w 4019106"/>
              <a:gd name="connsiteY3" fmla="*/ 3974 h 2953113"/>
              <a:gd name="connsiteX4" fmla="*/ 1137683 w 4019106"/>
              <a:gd name="connsiteY4" fmla="*/ 482439 h 2953113"/>
              <a:gd name="connsiteX5" fmla="*/ 1382232 w 4019106"/>
              <a:gd name="connsiteY5" fmla="*/ 1120392 h 2953113"/>
              <a:gd name="connsiteX6" fmla="*/ 1616148 w 4019106"/>
              <a:gd name="connsiteY6" fmla="*/ 1737081 h 2953113"/>
              <a:gd name="connsiteX7" fmla="*/ 1828799 w 4019106"/>
              <a:gd name="connsiteY7" fmla="*/ 2311239 h 2953113"/>
              <a:gd name="connsiteX8" fmla="*/ 1998920 w 4019106"/>
              <a:gd name="connsiteY8" fmla="*/ 2821602 h 2953113"/>
              <a:gd name="connsiteX9" fmla="*/ 2179674 w 4019106"/>
              <a:gd name="connsiteY9" fmla="*/ 2949192 h 2953113"/>
              <a:gd name="connsiteX10" fmla="*/ 2711302 w 4019106"/>
              <a:gd name="connsiteY10" fmla="*/ 2906662 h 2953113"/>
              <a:gd name="connsiteX11" fmla="*/ 3179134 w 4019106"/>
              <a:gd name="connsiteY11" fmla="*/ 2768439 h 2953113"/>
              <a:gd name="connsiteX12" fmla="*/ 3540641 w 4019106"/>
              <a:gd name="connsiteY12" fmla="*/ 2736541 h 2953113"/>
              <a:gd name="connsiteX13" fmla="*/ 4019106 w 4019106"/>
              <a:gd name="connsiteY13" fmla="*/ 2736541 h 2953113"/>
              <a:gd name="connsiteX0" fmla="*/ 0 w 4019106"/>
              <a:gd name="connsiteY0" fmla="*/ 2800337 h 2953113"/>
              <a:gd name="connsiteX1" fmla="*/ 297711 w 4019106"/>
              <a:gd name="connsiteY1" fmla="*/ 2747191 h 2953113"/>
              <a:gd name="connsiteX2" fmla="*/ 435934 w 4019106"/>
              <a:gd name="connsiteY2" fmla="*/ 2332504 h 2953113"/>
              <a:gd name="connsiteX3" fmla="*/ 754911 w 4019106"/>
              <a:gd name="connsiteY3" fmla="*/ 748253 h 2953113"/>
              <a:gd name="connsiteX4" fmla="*/ 914399 w 4019106"/>
              <a:gd name="connsiteY4" fmla="*/ 3974 h 2953113"/>
              <a:gd name="connsiteX5" fmla="*/ 1137683 w 4019106"/>
              <a:gd name="connsiteY5" fmla="*/ 482439 h 2953113"/>
              <a:gd name="connsiteX6" fmla="*/ 1382232 w 4019106"/>
              <a:gd name="connsiteY6" fmla="*/ 1120392 h 2953113"/>
              <a:gd name="connsiteX7" fmla="*/ 1616148 w 4019106"/>
              <a:gd name="connsiteY7" fmla="*/ 1737081 h 2953113"/>
              <a:gd name="connsiteX8" fmla="*/ 1828799 w 4019106"/>
              <a:gd name="connsiteY8" fmla="*/ 2311239 h 2953113"/>
              <a:gd name="connsiteX9" fmla="*/ 1998920 w 4019106"/>
              <a:gd name="connsiteY9" fmla="*/ 2821602 h 2953113"/>
              <a:gd name="connsiteX10" fmla="*/ 2179674 w 4019106"/>
              <a:gd name="connsiteY10" fmla="*/ 2949192 h 2953113"/>
              <a:gd name="connsiteX11" fmla="*/ 2711302 w 4019106"/>
              <a:gd name="connsiteY11" fmla="*/ 2906662 h 2953113"/>
              <a:gd name="connsiteX12" fmla="*/ 3179134 w 4019106"/>
              <a:gd name="connsiteY12" fmla="*/ 2768439 h 2953113"/>
              <a:gd name="connsiteX13" fmla="*/ 3540641 w 4019106"/>
              <a:gd name="connsiteY13" fmla="*/ 2736541 h 2953113"/>
              <a:gd name="connsiteX14" fmla="*/ 4019106 w 4019106"/>
              <a:gd name="connsiteY14" fmla="*/ 2736541 h 2953113"/>
              <a:gd name="connsiteX0" fmla="*/ 0 w 4019106"/>
              <a:gd name="connsiteY0" fmla="*/ 2800337 h 2953113"/>
              <a:gd name="connsiteX1" fmla="*/ 297711 w 4019106"/>
              <a:gd name="connsiteY1" fmla="*/ 2747191 h 2953113"/>
              <a:gd name="connsiteX2" fmla="*/ 435934 w 4019106"/>
              <a:gd name="connsiteY2" fmla="*/ 2332504 h 2953113"/>
              <a:gd name="connsiteX3" fmla="*/ 754911 w 4019106"/>
              <a:gd name="connsiteY3" fmla="*/ 748253 h 2953113"/>
              <a:gd name="connsiteX4" fmla="*/ 914399 w 4019106"/>
              <a:gd name="connsiteY4" fmla="*/ 3974 h 2953113"/>
              <a:gd name="connsiteX5" fmla="*/ 1137683 w 4019106"/>
              <a:gd name="connsiteY5" fmla="*/ 482439 h 2953113"/>
              <a:gd name="connsiteX6" fmla="*/ 1382232 w 4019106"/>
              <a:gd name="connsiteY6" fmla="*/ 1120392 h 2953113"/>
              <a:gd name="connsiteX7" fmla="*/ 1616148 w 4019106"/>
              <a:gd name="connsiteY7" fmla="*/ 1737081 h 2953113"/>
              <a:gd name="connsiteX8" fmla="*/ 1828799 w 4019106"/>
              <a:gd name="connsiteY8" fmla="*/ 2311239 h 2953113"/>
              <a:gd name="connsiteX9" fmla="*/ 1998920 w 4019106"/>
              <a:gd name="connsiteY9" fmla="*/ 2821602 h 2953113"/>
              <a:gd name="connsiteX10" fmla="*/ 2179674 w 4019106"/>
              <a:gd name="connsiteY10" fmla="*/ 2949192 h 2953113"/>
              <a:gd name="connsiteX11" fmla="*/ 2711302 w 4019106"/>
              <a:gd name="connsiteY11" fmla="*/ 2906662 h 2953113"/>
              <a:gd name="connsiteX12" fmla="*/ 3179134 w 4019106"/>
              <a:gd name="connsiteY12" fmla="*/ 2768439 h 2953113"/>
              <a:gd name="connsiteX13" fmla="*/ 3540641 w 4019106"/>
              <a:gd name="connsiteY13" fmla="*/ 2736541 h 2953113"/>
              <a:gd name="connsiteX14" fmla="*/ 4019106 w 4019106"/>
              <a:gd name="connsiteY14" fmla="*/ 2736541 h 2953113"/>
              <a:gd name="connsiteX0" fmla="*/ 0 w 4019106"/>
              <a:gd name="connsiteY0" fmla="*/ 2800337 h 2953113"/>
              <a:gd name="connsiteX1" fmla="*/ 297711 w 4019106"/>
              <a:gd name="connsiteY1" fmla="*/ 2747191 h 2953113"/>
              <a:gd name="connsiteX2" fmla="*/ 435934 w 4019106"/>
              <a:gd name="connsiteY2" fmla="*/ 2332504 h 2953113"/>
              <a:gd name="connsiteX3" fmla="*/ 754911 w 4019106"/>
              <a:gd name="connsiteY3" fmla="*/ 748253 h 2953113"/>
              <a:gd name="connsiteX4" fmla="*/ 914399 w 4019106"/>
              <a:gd name="connsiteY4" fmla="*/ 3974 h 2953113"/>
              <a:gd name="connsiteX5" fmla="*/ 1137683 w 4019106"/>
              <a:gd name="connsiteY5" fmla="*/ 482439 h 2953113"/>
              <a:gd name="connsiteX6" fmla="*/ 1382232 w 4019106"/>
              <a:gd name="connsiteY6" fmla="*/ 1120392 h 2953113"/>
              <a:gd name="connsiteX7" fmla="*/ 1616148 w 4019106"/>
              <a:gd name="connsiteY7" fmla="*/ 1737081 h 2953113"/>
              <a:gd name="connsiteX8" fmla="*/ 1828799 w 4019106"/>
              <a:gd name="connsiteY8" fmla="*/ 2311239 h 2953113"/>
              <a:gd name="connsiteX9" fmla="*/ 1998920 w 4019106"/>
              <a:gd name="connsiteY9" fmla="*/ 2821602 h 2953113"/>
              <a:gd name="connsiteX10" fmla="*/ 2179674 w 4019106"/>
              <a:gd name="connsiteY10" fmla="*/ 2949192 h 2953113"/>
              <a:gd name="connsiteX11" fmla="*/ 2711302 w 4019106"/>
              <a:gd name="connsiteY11" fmla="*/ 2906662 h 2953113"/>
              <a:gd name="connsiteX12" fmla="*/ 3179134 w 4019106"/>
              <a:gd name="connsiteY12" fmla="*/ 2768439 h 2953113"/>
              <a:gd name="connsiteX13" fmla="*/ 3540641 w 4019106"/>
              <a:gd name="connsiteY13" fmla="*/ 2736541 h 2953113"/>
              <a:gd name="connsiteX14" fmla="*/ 4019106 w 4019106"/>
              <a:gd name="connsiteY14" fmla="*/ 2736541 h 2953113"/>
              <a:gd name="connsiteX0" fmla="*/ 0 w 4019106"/>
              <a:gd name="connsiteY0" fmla="*/ 2800337 h 2953113"/>
              <a:gd name="connsiteX1" fmla="*/ 297711 w 4019106"/>
              <a:gd name="connsiteY1" fmla="*/ 2747191 h 2953113"/>
              <a:gd name="connsiteX2" fmla="*/ 435934 w 4019106"/>
              <a:gd name="connsiteY2" fmla="*/ 2332504 h 2953113"/>
              <a:gd name="connsiteX3" fmla="*/ 754911 w 4019106"/>
              <a:gd name="connsiteY3" fmla="*/ 748253 h 2953113"/>
              <a:gd name="connsiteX4" fmla="*/ 914399 w 4019106"/>
              <a:gd name="connsiteY4" fmla="*/ 3974 h 2953113"/>
              <a:gd name="connsiteX5" fmla="*/ 1137683 w 4019106"/>
              <a:gd name="connsiteY5" fmla="*/ 482439 h 2953113"/>
              <a:gd name="connsiteX6" fmla="*/ 1382232 w 4019106"/>
              <a:gd name="connsiteY6" fmla="*/ 1120392 h 2953113"/>
              <a:gd name="connsiteX7" fmla="*/ 1616148 w 4019106"/>
              <a:gd name="connsiteY7" fmla="*/ 1737081 h 2953113"/>
              <a:gd name="connsiteX8" fmla="*/ 1796901 w 4019106"/>
              <a:gd name="connsiteY8" fmla="*/ 2311239 h 2953113"/>
              <a:gd name="connsiteX9" fmla="*/ 1998920 w 4019106"/>
              <a:gd name="connsiteY9" fmla="*/ 2821602 h 2953113"/>
              <a:gd name="connsiteX10" fmla="*/ 2179674 w 4019106"/>
              <a:gd name="connsiteY10" fmla="*/ 2949192 h 2953113"/>
              <a:gd name="connsiteX11" fmla="*/ 2711302 w 4019106"/>
              <a:gd name="connsiteY11" fmla="*/ 2906662 h 2953113"/>
              <a:gd name="connsiteX12" fmla="*/ 3179134 w 4019106"/>
              <a:gd name="connsiteY12" fmla="*/ 2768439 h 2953113"/>
              <a:gd name="connsiteX13" fmla="*/ 3540641 w 4019106"/>
              <a:gd name="connsiteY13" fmla="*/ 2736541 h 2953113"/>
              <a:gd name="connsiteX14" fmla="*/ 4019106 w 4019106"/>
              <a:gd name="connsiteY14" fmla="*/ 2736541 h 2953113"/>
              <a:gd name="connsiteX0" fmla="*/ 0 w 4073875"/>
              <a:gd name="connsiteY0" fmla="*/ 2726518 h 2953113"/>
              <a:gd name="connsiteX1" fmla="*/ 352480 w 4073875"/>
              <a:gd name="connsiteY1" fmla="*/ 2747191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70917 w 4073875"/>
              <a:gd name="connsiteY7" fmla="*/ 17370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52480 w 4073875"/>
              <a:gd name="connsiteY1" fmla="*/ 2747191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70917 w 4073875"/>
              <a:gd name="connsiteY7" fmla="*/ 17370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70917 w 4073875"/>
              <a:gd name="connsiteY7" fmla="*/ 17370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70917 w 4073875"/>
              <a:gd name="connsiteY7" fmla="*/ 17370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635518 w 4073875"/>
              <a:gd name="connsiteY2" fmla="*/ 2328367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635518 w 4073875"/>
              <a:gd name="connsiteY2" fmla="*/ 2328367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656205 w 4073875"/>
              <a:gd name="connsiteY2" fmla="*/ 2344917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656205 w 4073875"/>
              <a:gd name="connsiteY2" fmla="*/ 2344917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856 h 2953451"/>
              <a:gd name="connsiteX1" fmla="*/ 362630 w 4073875"/>
              <a:gd name="connsiteY1" fmla="*/ 2705409 h 2953451"/>
              <a:gd name="connsiteX2" fmla="*/ 656205 w 4073875"/>
              <a:gd name="connsiteY2" fmla="*/ 2345255 h 2953451"/>
              <a:gd name="connsiteX3" fmla="*/ 842780 w 4073875"/>
              <a:gd name="connsiteY3" fmla="*/ 761003 h 2953451"/>
              <a:gd name="connsiteX4" fmla="*/ 969168 w 4073875"/>
              <a:gd name="connsiteY4" fmla="*/ 4312 h 2953451"/>
              <a:gd name="connsiteX5" fmla="*/ 1230552 w 4073875"/>
              <a:gd name="connsiteY5" fmla="*/ 482777 h 2953451"/>
              <a:gd name="connsiteX6" fmla="*/ 1437001 w 4073875"/>
              <a:gd name="connsiteY6" fmla="*/ 1120730 h 2953451"/>
              <a:gd name="connsiteX7" fmla="*/ 1620117 w 4073875"/>
              <a:gd name="connsiteY7" fmla="*/ 1712019 h 2953451"/>
              <a:gd name="connsiteX8" fmla="*/ 1826270 w 4073875"/>
              <a:gd name="connsiteY8" fmla="*/ 2298877 h 2953451"/>
              <a:gd name="connsiteX9" fmla="*/ 2053689 w 4073875"/>
              <a:gd name="connsiteY9" fmla="*/ 2821940 h 2953451"/>
              <a:gd name="connsiteX10" fmla="*/ 2234443 w 4073875"/>
              <a:gd name="connsiteY10" fmla="*/ 2949530 h 2953451"/>
              <a:gd name="connsiteX11" fmla="*/ 2766071 w 4073875"/>
              <a:gd name="connsiteY11" fmla="*/ 2907000 h 2953451"/>
              <a:gd name="connsiteX12" fmla="*/ 3233903 w 4073875"/>
              <a:gd name="connsiteY12" fmla="*/ 2768777 h 2953451"/>
              <a:gd name="connsiteX13" fmla="*/ 3595410 w 4073875"/>
              <a:gd name="connsiteY13" fmla="*/ 2736879 h 2953451"/>
              <a:gd name="connsiteX14" fmla="*/ 4073875 w 4073875"/>
              <a:gd name="connsiteY14" fmla="*/ 2736879 h 2953451"/>
              <a:gd name="connsiteX0" fmla="*/ 0 w 4073875"/>
              <a:gd name="connsiteY0" fmla="*/ 2726856 h 2953451"/>
              <a:gd name="connsiteX1" fmla="*/ 362630 w 4073875"/>
              <a:gd name="connsiteY1" fmla="*/ 2705409 h 2953451"/>
              <a:gd name="connsiteX2" fmla="*/ 656205 w 4073875"/>
              <a:gd name="connsiteY2" fmla="*/ 2345255 h 2953451"/>
              <a:gd name="connsiteX3" fmla="*/ 842780 w 4073875"/>
              <a:gd name="connsiteY3" fmla="*/ 761003 h 2953451"/>
              <a:gd name="connsiteX4" fmla="*/ 969168 w 4073875"/>
              <a:gd name="connsiteY4" fmla="*/ 4312 h 2953451"/>
              <a:gd name="connsiteX5" fmla="*/ 1230552 w 4073875"/>
              <a:gd name="connsiteY5" fmla="*/ 482777 h 2953451"/>
              <a:gd name="connsiteX6" fmla="*/ 1437001 w 4073875"/>
              <a:gd name="connsiteY6" fmla="*/ 1120730 h 2953451"/>
              <a:gd name="connsiteX7" fmla="*/ 1620117 w 4073875"/>
              <a:gd name="connsiteY7" fmla="*/ 1712019 h 2953451"/>
              <a:gd name="connsiteX8" fmla="*/ 1826270 w 4073875"/>
              <a:gd name="connsiteY8" fmla="*/ 2298877 h 2953451"/>
              <a:gd name="connsiteX9" fmla="*/ 2053689 w 4073875"/>
              <a:gd name="connsiteY9" fmla="*/ 2821940 h 2953451"/>
              <a:gd name="connsiteX10" fmla="*/ 2234443 w 4073875"/>
              <a:gd name="connsiteY10" fmla="*/ 2949530 h 2953451"/>
              <a:gd name="connsiteX11" fmla="*/ 2766071 w 4073875"/>
              <a:gd name="connsiteY11" fmla="*/ 2907000 h 2953451"/>
              <a:gd name="connsiteX12" fmla="*/ 3233903 w 4073875"/>
              <a:gd name="connsiteY12" fmla="*/ 2768777 h 2953451"/>
              <a:gd name="connsiteX13" fmla="*/ 3595410 w 4073875"/>
              <a:gd name="connsiteY13" fmla="*/ 2736879 h 2953451"/>
              <a:gd name="connsiteX14" fmla="*/ 4073875 w 4073875"/>
              <a:gd name="connsiteY14" fmla="*/ 2736879 h 2953451"/>
              <a:gd name="connsiteX0" fmla="*/ 0 w 4073875"/>
              <a:gd name="connsiteY0" fmla="*/ 2726856 h 2953451"/>
              <a:gd name="connsiteX1" fmla="*/ 362630 w 4073875"/>
              <a:gd name="connsiteY1" fmla="*/ 2705409 h 2953451"/>
              <a:gd name="connsiteX2" fmla="*/ 656205 w 4073875"/>
              <a:gd name="connsiteY2" fmla="*/ 2345255 h 2953451"/>
              <a:gd name="connsiteX3" fmla="*/ 842780 w 4073875"/>
              <a:gd name="connsiteY3" fmla="*/ 761003 h 2953451"/>
              <a:gd name="connsiteX4" fmla="*/ 969168 w 4073875"/>
              <a:gd name="connsiteY4" fmla="*/ 4312 h 2953451"/>
              <a:gd name="connsiteX5" fmla="*/ 1230552 w 4073875"/>
              <a:gd name="connsiteY5" fmla="*/ 482777 h 2953451"/>
              <a:gd name="connsiteX6" fmla="*/ 1437001 w 4073875"/>
              <a:gd name="connsiteY6" fmla="*/ 1120730 h 2953451"/>
              <a:gd name="connsiteX7" fmla="*/ 1620117 w 4073875"/>
              <a:gd name="connsiteY7" fmla="*/ 1712019 h 2953451"/>
              <a:gd name="connsiteX8" fmla="*/ 1826270 w 4073875"/>
              <a:gd name="connsiteY8" fmla="*/ 2298877 h 2953451"/>
              <a:gd name="connsiteX9" fmla="*/ 2053689 w 4073875"/>
              <a:gd name="connsiteY9" fmla="*/ 2821940 h 2953451"/>
              <a:gd name="connsiteX10" fmla="*/ 2234443 w 4073875"/>
              <a:gd name="connsiteY10" fmla="*/ 2949530 h 2953451"/>
              <a:gd name="connsiteX11" fmla="*/ 2766071 w 4073875"/>
              <a:gd name="connsiteY11" fmla="*/ 2907000 h 2953451"/>
              <a:gd name="connsiteX12" fmla="*/ 3233903 w 4073875"/>
              <a:gd name="connsiteY12" fmla="*/ 2768777 h 2953451"/>
              <a:gd name="connsiteX13" fmla="*/ 3595410 w 4073875"/>
              <a:gd name="connsiteY13" fmla="*/ 2736879 h 2953451"/>
              <a:gd name="connsiteX14" fmla="*/ 4073875 w 4073875"/>
              <a:gd name="connsiteY14" fmla="*/ 2736879 h 2953451"/>
              <a:gd name="connsiteX0" fmla="*/ 0 w 4073875"/>
              <a:gd name="connsiteY0" fmla="*/ 2726856 h 2953451"/>
              <a:gd name="connsiteX1" fmla="*/ 362630 w 4073875"/>
              <a:gd name="connsiteY1" fmla="*/ 2705409 h 2953451"/>
              <a:gd name="connsiteX2" fmla="*/ 656205 w 4073875"/>
              <a:gd name="connsiteY2" fmla="*/ 2345255 h 2953451"/>
              <a:gd name="connsiteX3" fmla="*/ 842780 w 4073875"/>
              <a:gd name="connsiteY3" fmla="*/ 761003 h 2953451"/>
              <a:gd name="connsiteX4" fmla="*/ 969168 w 4073875"/>
              <a:gd name="connsiteY4" fmla="*/ 4312 h 2953451"/>
              <a:gd name="connsiteX5" fmla="*/ 1230552 w 4073875"/>
              <a:gd name="connsiteY5" fmla="*/ 482777 h 2953451"/>
              <a:gd name="connsiteX6" fmla="*/ 1437001 w 4073875"/>
              <a:gd name="connsiteY6" fmla="*/ 1120730 h 2953451"/>
              <a:gd name="connsiteX7" fmla="*/ 1620117 w 4073875"/>
              <a:gd name="connsiteY7" fmla="*/ 1712019 h 2953451"/>
              <a:gd name="connsiteX8" fmla="*/ 1826270 w 4073875"/>
              <a:gd name="connsiteY8" fmla="*/ 2298877 h 2953451"/>
              <a:gd name="connsiteX9" fmla="*/ 2053689 w 4073875"/>
              <a:gd name="connsiteY9" fmla="*/ 2821940 h 2953451"/>
              <a:gd name="connsiteX10" fmla="*/ 2234443 w 4073875"/>
              <a:gd name="connsiteY10" fmla="*/ 2949530 h 2953451"/>
              <a:gd name="connsiteX11" fmla="*/ 2766071 w 4073875"/>
              <a:gd name="connsiteY11" fmla="*/ 2907000 h 2953451"/>
              <a:gd name="connsiteX12" fmla="*/ 3233903 w 4073875"/>
              <a:gd name="connsiteY12" fmla="*/ 2768777 h 2953451"/>
              <a:gd name="connsiteX13" fmla="*/ 3595410 w 4073875"/>
              <a:gd name="connsiteY13" fmla="*/ 2736879 h 2953451"/>
              <a:gd name="connsiteX14" fmla="*/ 4073875 w 4073875"/>
              <a:gd name="connsiteY14" fmla="*/ 2736879 h 2953451"/>
              <a:gd name="connsiteX0" fmla="*/ 0 w 4283425"/>
              <a:gd name="connsiteY0" fmla="*/ 2736381 h 2953451"/>
              <a:gd name="connsiteX1" fmla="*/ 572180 w 4283425"/>
              <a:gd name="connsiteY1" fmla="*/ 2705409 h 2953451"/>
              <a:gd name="connsiteX2" fmla="*/ 865755 w 4283425"/>
              <a:gd name="connsiteY2" fmla="*/ 2345255 h 2953451"/>
              <a:gd name="connsiteX3" fmla="*/ 1052330 w 4283425"/>
              <a:gd name="connsiteY3" fmla="*/ 761003 h 2953451"/>
              <a:gd name="connsiteX4" fmla="*/ 1178718 w 4283425"/>
              <a:gd name="connsiteY4" fmla="*/ 4312 h 2953451"/>
              <a:gd name="connsiteX5" fmla="*/ 1440102 w 4283425"/>
              <a:gd name="connsiteY5" fmla="*/ 482777 h 2953451"/>
              <a:gd name="connsiteX6" fmla="*/ 1646551 w 4283425"/>
              <a:gd name="connsiteY6" fmla="*/ 1120730 h 2953451"/>
              <a:gd name="connsiteX7" fmla="*/ 1829667 w 4283425"/>
              <a:gd name="connsiteY7" fmla="*/ 1712019 h 2953451"/>
              <a:gd name="connsiteX8" fmla="*/ 2035820 w 4283425"/>
              <a:gd name="connsiteY8" fmla="*/ 2298877 h 2953451"/>
              <a:gd name="connsiteX9" fmla="*/ 2263239 w 4283425"/>
              <a:gd name="connsiteY9" fmla="*/ 2821940 h 2953451"/>
              <a:gd name="connsiteX10" fmla="*/ 2443993 w 4283425"/>
              <a:gd name="connsiteY10" fmla="*/ 2949530 h 2953451"/>
              <a:gd name="connsiteX11" fmla="*/ 2975621 w 4283425"/>
              <a:gd name="connsiteY11" fmla="*/ 2907000 h 2953451"/>
              <a:gd name="connsiteX12" fmla="*/ 3443453 w 4283425"/>
              <a:gd name="connsiteY12" fmla="*/ 2768777 h 2953451"/>
              <a:gd name="connsiteX13" fmla="*/ 3804960 w 4283425"/>
              <a:gd name="connsiteY13" fmla="*/ 2736879 h 2953451"/>
              <a:gd name="connsiteX14" fmla="*/ 4283425 w 4283425"/>
              <a:gd name="connsiteY14" fmla="*/ 2736879 h 2953451"/>
              <a:gd name="connsiteX0" fmla="*/ 0 w 4571365"/>
              <a:gd name="connsiteY0" fmla="*/ 2736381 h 2953451"/>
              <a:gd name="connsiteX1" fmla="*/ 860120 w 4571365"/>
              <a:gd name="connsiteY1" fmla="*/ 2705409 h 2953451"/>
              <a:gd name="connsiteX2" fmla="*/ 1153695 w 4571365"/>
              <a:gd name="connsiteY2" fmla="*/ 2345255 h 2953451"/>
              <a:gd name="connsiteX3" fmla="*/ 1340270 w 4571365"/>
              <a:gd name="connsiteY3" fmla="*/ 761003 h 2953451"/>
              <a:gd name="connsiteX4" fmla="*/ 1466658 w 4571365"/>
              <a:gd name="connsiteY4" fmla="*/ 4312 h 2953451"/>
              <a:gd name="connsiteX5" fmla="*/ 1728042 w 4571365"/>
              <a:gd name="connsiteY5" fmla="*/ 482777 h 2953451"/>
              <a:gd name="connsiteX6" fmla="*/ 1934491 w 4571365"/>
              <a:gd name="connsiteY6" fmla="*/ 1120730 h 2953451"/>
              <a:gd name="connsiteX7" fmla="*/ 2117607 w 4571365"/>
              <a:gd name="connsiteY7" fmla="*/ 1712019 h 2953451"/>
              <a:gd name="connsiteX8" fmla="*/ 2323760 w 4571365"/>
              <a:gd name="connsiteY8" fmla="*/ 2298877 h 2953451"/>
              <a:gd name="connsiteX9" fmla="*/ 2551179 w 4571365"/>
              <a:gd name="connsiteY9" fmla="*/ 2821940 h 2953451"/>
              <a:gd name="connsiteX10" fmla="*/ 2731933 w 4571365"/>
              <a:gd name="connsiteY10" fmla="*/ 2949530 h 2953451"/>
              <a:gd name="connsiteX11" fmla="*/ 3263561 w 4571365"/>
              <a:gd name="connsiteY11" fmla="*/ 2907000 h 2953451"/>
              <a:gd name="connsiteX12" fmla="*/ 3731393 w 4571365"/>
              <a:gd name="connsiteY12" fmla="*/ 2768777 h 2953451"/>
              <a:gd name="connsiteX13" fmla="*/ 4092900 w 4571365"/>
              <a:gd name="connsiteY13" fmla="*/ 2736879 h 2953451"/>
              <a:gd name="connsiteX14" fmla="*/ 4571365 w 4571365"/>
              <a:gd name="connsiteY14" fmla="*/ 2736879 h 29534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4571365" h="2953451">
                <a:moveTo>
                  <a:pt x="0" y="2736381"/>
                </a:moveTo>
                <a:cubicBezTo>
                  <a:pt x="50947" y="2738377"/>
                  <a:pt x="786182" y="2739776"/>
                  <a:pt x="860120" y="2705409"/>
                </a:cubicBezTo>
                <a:cubicBezTo>
                  <a:pt x="995465" y="2632506"/>
                  <a:pt x="1073670" y="2592368"/>
                  <a:pt x="1153695" y="2345255"/>
                </a:cubicBezTo>
                <a:cubicBezTo>
                  <a:pt x="1233720" y="2098142"/>
                  <a:pt x="1288110" y="1151160"/>
                  <a:pt x="1340270" y="761003"/>
                </a:cubicBezTo>
                <a:cubicBezTo>
                  <a:pt x="1392431" y="370846"/>
                  <a:pt x="1402029" y="50683"/>
                  <a:pt x="1466658" y="4312"/>
                </a:cubicBezTo>
                <a:cubicBezTo>
                  <a:pt x="1531287" y="-42059"/>
                  <a:pt x="1650070" y="296707"/>
                  <a:pt x="1728042" y="482777"/>
                </a:cubicBezTo>
                <a:cubicBezTo>
                  <a:pt x="1806014" y="668847"/>
                  <a:pt x="1869564" y="915856"/>
                  <a:pt x="1934491" y="1120730"/>
                </a:cubicBezTo>
                <a:cubicBezTo>
                  <a:pt x="1999419" y="1325604"/>
                  <a:pt x="2052729" y="1515661"/>
                  <a:pt x="2117607" y="1712019"/>
                </a:cubicBezTo>
                <a:cubicBezTo>
                  <a:pt x="2182485" y="1908377"/>
                  <a:pt x="2251498" y="2113890"/>
                  <a:pt x="2323760" y="2298877"/>
                </a:cubicBezTo>
                <a:cubicBezTo>
                  <a:pt x="2396022" y="2483864"/>
                  <a:pt x="2483150" y="2713498"/>
                  <a:pt x="2551179" y="2821940"/>
                </a:cubicBezTo>
                <a:cubicBezTo>
                  <a:pt x="2619208" y="2930382"/>
                  <a:pt x="2613203" y="2935353"/>
                  <a:pt x="2731933" y="2949530"/>
                </a:cubicBezTo>
                <a:cubicBezTo>
                  <a:pt x="2850663" y="2963707"/>
                  <a:pt x="3096984" y="2937125"/>
                  <a:pt x="3263561" y="2907000"/>
                </a:cubicBezTo>
                <a:cubicBezTo>
                  <a:pt x="3430138" y="2876875"/>
                  <a:pt x="3593170" y="2797131"/>
                  <a:pt x="3731393" y="2768777"/>
                </a:cubicBezTo>
                <a:cubicBezTo>
                  <a:pt x="3869616" y="2740423"/>
                  <a:pt x="3952905" y="2742195"/>
                  <a:pt x="4092900" y="2736879"/>
                </a:cubicBezTo>
                <a:cubicBezTo>
                  <a:pt x="4232895" y="2731563"/>
                  <a:pt x="4571365" y="2736879"/>
                  <a:pt x="4571365" y="2736879"/>
                </a:cubicBezTo>
              </a:path>
            </a:pathLst>
          </a:custGeom>
          <a:noFill/>
          <a:ln w="28575"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69" name="Obdélník 68"/>
          <p:cNvSpPr/>
          <p:nvPr/>
        </p:nvSpPr>
        <p:spPr>
          <a:xfrm>
            <a:off x="4024649" y="273955"/>
            <a:ext cx="4844596" cy="89255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cs-CZ" sz="2800" b="1" dirty="0"/>
              <a:t>Šíření akčního potenciálu </a:t>
            </a:r>
          </a:p>
          <a:p>
            <a:r>
              <a:rPr lang="cs-CZ" dirty="0"/>
              <a:t>(nemyelinizované vlákno) - detail</a:t>
            </a:r>
          </a:p>
        </p:txBody>
      </p:sp>
    </p:spTree>
    <p:extLst>
      <p:ext uri="{BB962C8B-B14F-4D97-AF65-F5344CB8AC3E}">
        <p14:creationId xmlns:p14="http://schemas.microsoft.com/office/powerpoint/2010/main" val="829106442"/>
      </p:ext>
    </p:extLst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olný tvar 1"/>
          <p:cNvSpPr/>
          <p:nvPr/>
        </p:nvSpPr>
        <p:spPr>
          <a:xfrm>
            <a:off x="2143736" y="197402"/>
            <a:ext cx="7704856" cy="4389414"/>
          </a:xfrm>
          <a:custGeom>
            <a:avLst/>
            <a:gdLst>
              <a:gd name="connsiteX0" fmla="*/ 1219064 w 4199729"/>
              <a:gd name="connsiteY0" fmla="*/ 1212284 h 4338987"/>
              <a:gd name="connsiteX1" fmla="*/ 1356224 w 4199729"/>
              <a:gd name="connsiteY1" fmla="*/ 1578044 h 4338987"/>
              <a:gd name="connsiteX2" fmla="*/ 1550534 w 4199729"/>
              <a:gd name="connsiteY2" fmla="*/ 1658054 h 4338987"/>
              <a:gd name="connsiteX3" fmla="*/ 1904864 w 4199729"/>
              <a:gd name="connsiteY3" fmla="*/ 1680914 h 4338987"/>
              <a:gd name="connsiteX4" fmla="*/ 2019164 w 4199729"/>
              <a:gd name="connsiteY4" fmla="*/ 1543754 h 4338987"/>
              <a:gd name="connsiteX5" fmla="*/ 2122034 w 4199729"/>
              <a:gd name="connsiteY5" fmla="*/ 1292294 h 4338987"/>
              <a:gd name="connsiteX6" fmla="*/ 2122034 w 4199729"/>
              <a:gd name="connsiteY6" fmla="*/ 1120844 h 4338987"/>
              <a:gd name="connsiteX7" fmla="*/ 2087744 w 4199729"/>
              <a:gd name="connsiteY7" fmla="*/ 812234 h 4338987"/>
              <a:gd name="connsiteX8" fmla="*/ 2076314 w 4199729"/>
              <a:gd name="connsiteY8" fmla="*/ 777944 h 4338987"/>
              <a:gd name="connsiteX9" fmla="*/ 2167754 w 4199729"/>
              <a:gd name="connsiteY9" fmla="*/ 1086554 h 4338987"/>
              <a:gd name="connsiteX10" fmla="*/ 2213474 w 4199729"/>
              <a:gd name="connsiteY10" fmla="*/ 1269434 h 4338987"/>
              <a:gd name="connsiteX11" fmla="*/ 2282054 w 4199729"/>
              <a:gd name="connsiteY11" fmla="*/ 1303724 h 4338987"/>
              <a:gd name="connsiteX12" fmla="*/ 2327774 w 4199729"/>
              <a:gd name="connsiteY12" fmla="*/ 1166564 h 4338987"/>
              <a:gd name="connsiteX13" fmla="*/ 2464934 w 4199729"/>
              <a:gd name="connsiteY13" fmla="*/ 880814 h 4338987"/>
              <a:gd name="connsiteX14" fmla="*/ 2556374 w 4199729"/>
              <a:gd name="connsiteY14" fmla="*/ 640784 h 4338987"/>
              <a:gd name="connsiteX15" fmla="*/ 2613524 w 4199729"/>
              <a:gd name="connsiteY15" fmla="*/ 537914 h 4338987"/>
              <a:gd name="connsiteX16" fmla="*/ 2556374 w 4199729"/>
              <a:gd name="connsiteY16" fmla="*/ 789374 h 4338987"/>
              <a:gd name="connsiteX17" fmla="*/ 2442074 w 4199729"/>
              <a:gd name="connsiteY17" fmla="*/ 1097984 h 4338987"/>
              <a:gd name="connsiteX18" fmla="*/ 2373494 w 4199729"/>
              <a:gd name="connsiteY18" fmla="*/ 1406594 h 4338987"/>
              <a:gd name="connsiteX19" fmla="*/ 2556374 w 4199729"/>
              <a:gd name="connsiteY19" fmla="*/ 1578044 h 4338987"/>
              <a:gd name="connsiteX20" fmla="*/ 2876414 w 4199729"/>
              <a:gd name="connsiteY20" fmla="*/ 1658054 h 4338987"/>
              <a:gd name="connsiteX21" fmla="*/ 3185024 w 4199729"/>
              <a:gd name="connsiteY21" fmla="*/ 1658054 h 4338987"/>
              <a:gd name="connsiteX22" fmla="*/ 3367904 w 4199729"/>
              <a:gd name="connsiteY22" fmla="*/ 1566614 h 4338987"/>
              <a:gd name="connsiteX23" fmla="*/ 3470774 w 4199729"/>
              <a:gd name="connsiteY23" fmla="*/ 1372304 h 4338987"/>
              <a:gd name="connsiteX24" fmla="*/ 3459344 w 4199729"/>
              <a:gd name="connsiteY24" fmla="*/ 1097984 h 4338987"/>
              <a:gd name="connsiteX25" fmla="*/ 3447914 w 4199729"/>
              <a:gd name="connsiteY25" fmla="*/ 777944 h 4338987"/>
              <a:gd name="connsiteX26" fmla="*/ 3756524 w 4199729"/>
              <a:gd name="connsiteY26" fmla="*/ 572204 h 4338987"/>
              <a:gd name="connsiteX27" fmla="*/ 3996554 w 4199729"/>
              <a:gd name="connsiteY27" fmla="*/ 92144 h 4338987"/>
              <a:gd name="connsiteX28" fmla="*/ 4030844 w 4199729"/>
              <a:gd name="connsiteY28" fmla="*/ 12134 h 4338987"/>
              <a:gd name="connsiteX29" fmla="*/ 4007984 w 4199729"/>
              <a:gd name="connsiteY29" fmla="*/ 252164 h 4338987"/>
              <a:gd name="connsiteX30" fmla="*/ 3825104 w 4199729"/>
              <a:gd name="connsiteY30" fmla="*/ 652214 h 4338987"/>
              <a:gd name="connsiteX31" fmla="*/ 3642224 w 4199729"/>
              <a:gd name="connsiteY31" fmla="*/ 789374 h 4338987"/>
              <a:gd name="connsiteX32" fmla="*/ 3527924 w 4199729"/>
              <a:gd name="connsiteY32" fmla="*/ 892244 h 4338987"/>
              <a:gd name="connsiteX33" fmla="*/ 3859394 w 4199729"/>
              <a:gd name="connsiteY33" fmla="*/ 846524 h 4338987"/>
              <a:gd name="connsiteX34" fmla="*/ 4190864 w 4199729"/>
              <a:gd name="connsiteY34" fmla="*/ 720794 h 4338987"/>
              <a:gd name="connsiteX35" fmla="*/ 4076564 w 4199729"/>
              <a:gd name="connsiteY35" fmla="*/ 892244 h 4338987"/>
              <a:gd name="connsiteX36" fmla="*/ 3779384 w 4199729"/>
              <a:gd name="connsiteY36" fmla="*/ 937964 h 4338987"/>
              <a:gd name="connsiteX37" fmla="*/ 3607934 w 4199729"/>
              <a:gd name="connsiteY37" fmla="*/ 995114 h 4338987"/>
              <a:gd name="connsiteX38" fmla="*/ 3653654 w 4199729"/>
              <a:gd name="connsiteY38" fmla="*/ 1235144 h 4338987"/>
              <a:gd name="connsiteX39" fmla="*/ 3619364 w 4199729"/>
              <a:gd name="connsiteY39" fmla="*/ 1532324 h 4338987"/>
              <a:gd name="connsiteX40" fmla="*/ 3459344 w 4199729"/>
              <a:gd name="connsiteY40" fmla="*/ 1726634 h 4338987"/>
              <a:gd name="connsiteX41" fmla="*/ 3276464 w 4199729"/>
              <a:gd name="connsiteY41" fmla="*/ 2035244 h 4338987"/>
              <a:gd name="connsiteX42" fmla="*/ 3230744 w 4199729"/>
              <a:gd name="connsiteY42" fmla="*/ 2309564 h 4338987"/>
              <a:gd name="connsiteX43" fmla="*/ 3402194 w 4199729"/>
              <a:gd name="connsiteY43" fmla="*/ 2458154 h 4338987"/>
              <a:gd name="connsiteX44" fmla="*/ 3756524 w 4199729"/>
              <a:gd name="connsiteY44" fmla="*/ 2663894 h 4338987"/>
              <a:gd name="connsiteX45" fmla="*/ 4076564 w 4199729"/>
              <a:gd name="connsiteY45" fmla="*/ 2778194 h 4338987"/>
              <a:gd name="connsiteX46" fmla="*/ 4076564 w 4199729"/>
              <a:gd name="connsiteY46" fmla="*/ 2881064 h 4338987"/>
              <a:gd name="connsiteX47" fmla="*/ 3767954 w 4199729"/>
              <a:gd name="connsiteY47" fmla="*/ 2869634 h 4338987"/>
              <a:gd name="connsiteX48" fmla="*/ 3402194 w 4199729"/>
              <a:gd name="connsiteY48" fmla="*/ 2732474 h 4338987"/>
              <a:gd name="connsiteX49" fmla="*/ 3082154 w 4199729"/>
              <a:gd name="connsiteY49" fmla="*/ 2663894 h 4338987"/>
              <a:gd name="connsiteX50" fmla="*/ 2956424 w 4199729"/>
              <a:gd name="connsiteY50" fmla="*/ 2698184 h 4338987"/>
              <a:gd name="connsiteX51" fmla="*/ 2819264 w 4199729"/>
              <a:gd name="connsiteY51" fmla="*/ 2823914 h 4338987"/>
              <a:gd name="connsiteX52" fmla="*/ 2762114 w 4199729"/>
              <a:gd name="connsiteY52" fmla="*/ 2995364 h 4338987"/>
              <a:gd name="connsiteX53" fmla="*/ 2967854 w 4199729"/>
              <a:gd name="connsiteY53" fmla="*/ 3132524 h 4338987"/>
              <a:gd name="connsiteX54" fmla="*/ 3173594 w 4199729"/>
              <a:gd name="connsiteY54" fmla="*/ 3269684 h 4338987"/>
              <a:gd name="connsiteX55" fmla="*/ 3345044 w 4199729"/>
              <a:gd name="connsiteY55" fmla="*/ 3303974 h 4338987"/>
              <a:gd name="connsiteX56" fmla="*/ 3265034 w 4199729"/>
              <a:gd name="connsiteY56" fmla="*/ 3395414 h 4338987"/>
              <a:gd name="connsiteX57" fmla="*/ 3002144 w 4199729"/>
              <a:gd name="connsiteY57" fmla="*/ 3303974 h 4338987"/>
              <a:gd name="connsiteX58" fmla="*/ 2750684 w 4199729"/>
              <a:gd name="connsiteY58" fmla="*/ 3189674 h 4338987"/>
              <a:gd name="connsiteX59" fmla="*/ 2636384 w 4199729"/>
              <a:gd name="connsiteY59" fmla="*/ 3098234 h 4338987"/>
              <a:gd name="connsiteX60" fmla="*/ 2567804 w 4199729"/>
              <a:gd name="connsiteY60" fmla="*/ 3109664 h 4338987"/>
              <a:gd name="connsiteX61" fmla="*/ 2556374 w 4199729"/>
              <a:gd name="connsiteY61" fmla="*/ 3326834 h 4338987"/>
              <a:gd name="connsiteX62" fmla="*/ 2670674 w 4199729"/>
              <a:gd name="connsiteY62" fmla="*/ 3555434 h 4338987"/>
              <a:gd name="connsiteX63" fmla="*/ 2727824 w 4199729"/>
              <a:gd name="connsiteY63" fmla="*/ 4024064 h 4338987"/>
              <a:gd name="connsiteX64" fmla="*/ 2693534 w 4199729"/>
              <a:gd name="connsiteY64" fmla="*/ 4184084 h 4338987"/>
              <a:gd name="connsiteX65" fmla="*/ 2533514 w 4199729"/>
              <a:gd name="connsiteY65" fmla="*/ 4138364 h 4338987"/>
              <a:gd name="connsiteX66" fmla="*/ 2533514 w 4199729"/>
              <a:gd name="connsiteY66" fmla="*/ 3909764 h 4338987"/>
              <a:gd name="connsiteX67" fmla="*/ 2430644 w 4199729"/>
              <a:gd name="connsiteY67" fmla="*/ 3566864 h 4338987"/>
              <a:gd name="connsiteX68" fmla="*/ 2304914 w 4199729"/>
              <a:gd name="connsiteY68" fmla="*/ 3166814 h 4338987"/>
              <a:gd name="connsiteX69" fmla="*/ 2259194 w 4199729"/>
              <a:gd name="connsiteY69" fmla="*/ 3063944 h 4338987"/>
              <a:gd name="connsiteX70" fmla="*/ 2076314 w 4199729"/>
              <a:gd name="connsiteY70" fmla="*/ 2949644 h 4338987"/>
              <a:gd name="connsiteX71" fmla="*/ 1847714 w 4199729"/>
              <a:gd name="connsiteY71" fmla="*/ 3029654 h 4338987"/>
              <a:gd name="connsiteX72" fmla="*/ 1413374 w 4199729"/>
              <a:gd name="connsiteY72" fmla="*/ 3361124 h 4338987"/>
              <a:gd name="connsiteX73" fmla="*/ 1379084 w 4199729"/>
              <a:gd name="connsiteY73" fmla="*/ 3681164 h 4338987"/>
              <a:gd name="connsiteX74" fmla="*/ 1379084 w 4199729"/>
              <a:gd name="connsiteY74" fmla="*/ 3989774 h 4338987"/>
              <a:gd name="connsiteX75" fmla="*/ 1287644 w 4199729"/>
              <a:gd name="connsiteY75" fmla="*/ 4309814 h 4338987"/>
              <a:gd name="connsiteX76" fmla="*/ 1196204 w 4199729"/>
              <a:gd name="connsiteY76" fmla="*/ 4298384 h 4338987"/>
              <a:gd name="connsiteX77" fmla="*/ 1184774 w 4199729"/>
              <a:gd name="connsiteY77" fmla="*/ 4081214 h 4338987"/>
              <a:gd name="connsiteX78" fmla="*/ 1196204 w 4199729"/>
              <a:gd name="connsiteY78" fmla="*/ 3909764 h 4338987"/>
              <a:gd name="connsiteX79" fmla="*/ 967604 w 4199729"/>
              <a:gd name="connsiteY79" fmla="*/ 3989774 h 4338987"/>
              <a:gd name="connsiteX80" fmla="*/ 716144 w 4199729"/>
              <a:gd name="connsiteY80" fmla="*/ 4069784 h 4338987"/>
              <a:gd name="connsiteX81" fmla="*/ 739004 w 4199729"/>
              <a:gd name="connsiteY81" fmla="*/ 3955484 h 4338987"/>
              <a:gd name="connsiteX82" fmla="*/ 1127624 w 4199729"/>
              <a:gd name="connsiteY82" fmla="*/ 3795464 h 4338987"/>
              <a:gd name="connsiteX83" fmla="*/ 1276214 w 4199729"/>
              <a:gd name="connsiteY83" fmla="*/ 3726884 h 4338987"/>
              <a:gd name="connsiteX84" fmla="*/ 1219064 w 4199729"/>
              <a:gd name="connsiteY84" fmla="*/ 3372554 h 4338987"/>
              <a:gd name="connsiteX85" fmla="*/ 1321934 w 4199729"/>
              <a:gd name="connsiteY85" fmla="*/ 3121094 h 4338987"/>
              <a:gd name="connsiteX86" fmla="*/ 1390514 w 4199729"/>
              <a:gd name="connsiteY86" fmla="*/ 3052514 h 4338987"/>
              <a:gd name="connsiteX87" fmla="*/ 1081904 w 4199729"/>
              <a:gd name="connsiteY87" fmla="*/ 3029654 h 4338987"/>
              <a:gd name="connsiteX88" fmla="*/ 727574 w 4199729"/>
              <a:gd name="connsiteY88" fmla="*/ 2961074 h 4338987"/>
              <a:gd name="connsiteX89" fmla="*/ 373244 w 4199729"/>
              <a:gd name="connsiteY89" fmla="*/ 3132524 h 4338987"/>
              <a:gd name="connsiteX90" fmla="*/ 418964 w 4199729"/>
              <a:gd name="connsiteY90" fmla="*/ 3029654 h 4338987"/>
              <a:gd name="connsiteX91" fmla="*/ 624704 w 4199729"/>
              <a:gd name="connsiteY91" fmla="*/ 2926784 h 4338987"/>
              <a:gd name="connsiteX92" fmla="*/ 807584 w 4199729"/>
              <a:gd name="connsiteY92" fmla="*/ 2755334 h 4338987"/>
              <a:gd name="connsiteX93" fmla="*/ 1150484 w 4199729"/>
              <a:gd name="connsiteY93" fmla="*/ 2778194 h 4338987"/>
              <a:gd name="connsiteX94" fmla="*/ 1459094 w 4199729"/>
              <a:gd name="connsiteY94" fmla="*/ 2823914 h 4338987"/>
              <a:gd name="connsiteX95" fmla="*/ 1950584 w 4199729"/>
              <a:gd name="connsiteY95" fmla="*/ 2663894 h 4338987"/>
              <a:gd name="connsiteX96" fmla="*/ 1699124 w 4199729"/>
              <a:gd name="connsiteY96" fmla="*/ 2263844 h 4338987"/>
              <a:gd name="connsiteX97" fmla="*/ 1687694 w 4199729"/>
              <a:gd name="connsiteY97" fmla="*/ 1966664 h 4338987"/>
              <a:gd name="connsiteX98" fmla="*/ 1264784 w 4199729"/>
              <a:gd name="connsiteY98" fmla="*/ 1886654 h 4338987"/>
              <a:gd name="connsiteX99" fmla="*/ 1093334 w 4199729"/>
              <a:gd name="connsiteY99" fmla="*/ 1715204 h 4338987"/>
              <a:gd name="connsiteX100" fmla="*/ 784724 w 4199729"/>
              <a:gd name="connsiteY100" fmla="*/ 1555184 h 4338987"/>
              <a:gd name="connsiteX101" fmla="*/ 350384 w 4199729"/>
              <a:gd name="connsiteY101" fmla="*/ 1726634 h 4338987"/>
              <a:gd name="connsiteX102" fmla="*/ 121784 w 4199729"/>
              <a:gd name="connsiteY102" fmla="*/ 1795214 h 4338987"/>
              <a:gd name="connsiteX103" fmla="*/ 7484 w 4199729"/>
              <a:gd name="connsiteY103" fmla="*/ 1738064 h 4338987"/>
              <a:gd name="connsiteX104" fmla="*/ 327524 w 4199729"/>
              <a:gd name="connsiteY104" fmla="*/ 1635194 h 4338987"/>
              <a:gd name="connsiteX105" fmla="*/ 624704 w 4199729"/>
              <a:gd name="connsiteY105" fmla="*/ 1463744 h 4338987"/>
              <a:gd name="connsiteX106" fmla="*/ 1070474 w 4199729"/>
              <a:gd name="connsiteY106" fmla="*/ 1612334 h 4338987"/>
              <a:gd name="connsiteX107" fmla="*/ 1241924 w 4199729"/>
              <a:gd name="connsiteY107" fmla="*/ 1658054 h 4338987"/>
              <a:gd name="connsiteX108" fmla="*/ 1184774 w 4199729"/>
              <a:gd name="connsiteY108" fmla="*/ 1452314 h 4338987"/>
              <a:gd name="connsiteX109" fmla="*/ 1173344 w 4199729"/>
              <a:gd name="connsiteY109" fmla="*/ 1177994 h 4338987"/>
              <a:gd name="connsiteX110" fmla="*/ 1219064 w 4199729"/>
              <a:gd name="connsiteY110" fmla="*/ 1212284 h 4338987"/>
              <a:gd name="connsiteX0" fmla="*/ 1219064 w 4199729"/>
              <a:gd name="connsiteY0" fmla="*/ 1212284 h 4338987"/>
              <a:gd name="connsiteX1" fmla="*/ 1356224 w 4199729"/>
              <a:gd name="connsiteY1" fmla="*/ 1578044 h 4338987"/>
              <a:gd name="connsiteX2" fmla="*/ 1550534 w 4199729"/>
              <a:gd name="connsiteY2" fmla="*/ 1658054 h 4338987"/>
              <a:gd name="connsiteX3" fmla="*/ 1904864 w 4199729"/>
              <a:gd name="connsiteY3" fmla="*/ 1680914 h 4338987"/>
              <a:gd name="connsiteX4" fmla="*/ 2019164 w 4199729"/>
              <a:gd name="connsiteY4" fmla="*/ 1543754 h 4338987"/>
              <a:gd name="connsiteX5" fmla="*/ 2122034 w 4199729"/>
              <a:gd name="connsiteY5" fmla="*/ 1292294 h 4338987"/>
              <a:gd name="connsiteX6" fmla="*/ 2122034 w 4199729"/>
              <a:gd name="connsiteY6" fmla="*/ 1120844 h 4338987"/>
              <a:gd name="connsiteX7" fmla="*/ 2087744 w 4199729"/>
              <a:gd name="connsiteY7" fmla="*/ 812234 h 4338987"/>
              <a:gd name="connsiteX8" fmla="*/ 2076314 w 4199729"/>
              <a:gd name="connsiteY8" fmla="*/ 777944 h 4338987"/>
              <a:gd name="connsiteX9" fmla="*/ 2167754 w 4199729"/>
              <a:gd name="connsiteY9" fmla="*/ 1086554 h 4338987"/>
              <a:gd name="connsiteX10" fmla="*/ 2213474 w 4199729"/>
              <a:gd name="connsiteY10" fmla="*/ 1269434 h 4338987"/>
              <a:gd name="connsiteX11" fmla="*/ 2282054 w 4199729"/>
              <a:gd name="connsiteY11" fmla="*/ 1303724 h 4338987"/>
              <a:gd name="connsiteX12" fmla="*/ 2327774 w 4199729"/>
              <a:gd name="connsiteY12" fmla="*/ 1166564 h 4338987"/>
              <a:gd name="connsiteX13" fmla="*/ 2464934 w 4199729"/>
              <a:gd name="connsiteY13" fmla="*/ 880814 h 4338987"/>
              <a:gd name="connsiteX14" fmla="*/ 2556374 w 4199729"/>
              <a:gd name="connsiteY14" fmla="*/ 640784 h 4338987"/>
              <a:gd name="connsiteX15" fmla="*/ 2613524 w 4199729"/>
              <a:gd name="connsiteY15" fmla="*/ 537914 h 4338987"/>
              <a:gd name="connsiteX16" fmla="*/ 2556374 w 4199729"/>
              <a:gd name="connsiteY16" fmla="*/ 789374 h 4338987"/>
              <a:gd name="connsiteX17" fmla="*/ 2442074 w 4199729"/>
              <a:gd name="connsiteY17" fmla="*/ 1097984 h 4338987"/>
              <a:gd name="connsiteX18" fmla="*/ 2373494 w 4199729"/>
              <a:gd name="connsiteY18" fmla="*/ 1406594 h 4338987"/>
              <a:gd name="connsiteX19" fmla="*/ 2556374 w 4199729"/>
              <a:gd name="connsiteY19" fmla="*/ 1578044 h 4338987"/>
              <a:gd name="connsiteX20" fmla="*/ 2876414 w 4199729"/>
              <a:gd name="connsiteY20" fmla="*/ 1658054 h 4338987"/>
              <a:gd name="connsiteX21" fmla="*/ 3185024 w 4199729"/>
              <a:gd name="connsiteY21" fmla="*/ 1658054 h 4338987"/>
              <a:gd name="connsiteX22" fmla="*/ 3367904 w 4199729"/>
              <a:gd name="connsiteY22" fmla="*/ 1566614 h 4338987"/>
              <a:gd name="connsiteX23" fmla="*/ 3470774 w 4199729"/>
              <a:gd name="connsiteY23" fmla="*/ 1372304 h 4338987"/>
              <a:gd name="connsiteX24" fmla="*/ 3459344 w 4199729"/>
              <a:gd name="connsiteY24" fmla="*/ 1097984 h 4338987"/>
              <a:gd name="connsiteX25" fmla="*/ 3447914 w 4199729"/>
              <a:gd name="connsiteY25" fmla="*/ 777944 h 4338987"/>
              <a:gd name="connsiteX26" fmla="*/ 3756524 w 4199729"/>
              <a:gd name="connsiteY26" fmla="*/ 572204 h 4338987"/>
              <a:gd name="connsiteX27" fmla="*/ 3996554 w 4199729"/>
              <a:gd name="connsiteY27" fmla="*/ 92144 h 4338987"/>
              <a:gd name="connsiteX28" fmla="*/ 4030844 w 4199729"/>
              <a:gd name="connsiteY28" fmla="*/ 12134 h 4338987"/>
              <a:gd name="connsiteX29" fmla="*/ 4007984 w 4199729"/>
              <a:gd name="connsiteY29" fmla="*/ 252164 h 4338987"/>
              <a:gd name="connsiteX30" fmla="*/ 3825104 w 4199729"/>
              <a:gd name="connsiteY30" fmla="*/ 652214 h 4338987"/>
              <a:gd name="connsiteX31" fmla="*/ 3642224 w 4199729"/>
              <a:gd name="connsiteY31" fmla="*/ 789374 h 4338987"/>
              <a:gd name="connsiteX32" fmla="*/ 3527924 w 4199729"/>
              <a:gd name="connsiteY32" fmla="*/ 892244 h 4338987"/>
              <a:gd name="connsiteX33" fmla="*/ 3859394 w 4199729"/>
              <a:gd name="connsiteY33" fmla="*/ 846524 h 4338987"/>
              <a:gd name="connsiteX34" fmla="*/ 4190864 w 4199729"/>
              <a:gd name="connsiteY34" fmla="*/ 720794 h 4338987"/>
              <a:gd name="connsiteX35" fmla="*/ 4076564 w 4199729"/>
              <a:gd name="connsiteY35" fmla="*/ 892244 h 4338987"/>
              <a:gd name="connsiteX36" fmla="*/ 3779384 w 4199729"/>
              <a:gd name="connsiteY36" fmla="*/ 937964 h 4338987"/>
              <a:gd name="connsiteX37" fmla="*/ 3607934 w 4199729"/>
              <a:gd name="connsiteY37" fmla="*/ 995114 h 4338987"/>
              <a:gd name="connsiteX38" fmla="*/ 3653654 w 4199729"/>
              <a:gd name="connsiteY38" fmla="*/ 1235144 h 4338987"/>
              <a:gd name="connsiteX39" fmla="*/ 3619364 w 4199729"/>
              <a:gd name="connsiteY39" fmla="*/ 1532324 h 4338987"/>
              <a:gd name="connsiteX40" fmla="*/ 3459344 w 4199729"/>
              <a:gd name="connsiteY40" fmla="*/ 1726634 h 4338987"/>
              <a:gd name="connsiteX41" fmla="*/ 3276464 w 4199729"/>
              <a:gd name="connsiteY41" fmla="*/ 2035244 h 4338987"/>
              <a:gd name="connsiteX42" fmla="*/ 3230744 w 4199729"/>
              <a:gd name="connsiteY42" fmla="*/ 2309564 h 4338987"/>
              <a:gd name="connsiteX43" fmla="*/ 3402194 w 4199729"/>
              <a:gd name="connsiteY43" fmla="*/ 2458154 h 4338987"/>
              <a:gd name="connsiteX44" fmla="*/ 3756524 w 4199729"/>
              <a:gd name="connsiteY44" fmla="*/ 2663894 h 4338987"/>
              <a:gd name="connsiteX45" fmla="*/ 4076564 w 4199729"/>
              <a:gd name="connsiteY45" fmla="*/ 2778194 h 4338987"/>
              <a:gd name="connsiteX46" fmla="*/ 4076564 w 4199729"/>
              <a:gd name="connsiteY46" fmla="*/ 2881064 h 4338987"/>
              <a:gd name="connsiteX47" fmla="*/ 3767954 w 4199729"/>
              <a:gd name="connsiteY47" fmla="*/ 2869634 h 4338987"/>
              <a:gd name="connsiteX48" fmla="*/ 3402194 w 4199729"/>
              <a:gd name="connsiteY48" fmla="*/ 2732474 h 4338987"/>
              <a:gd name="connsiteX49" fmla="*/ 3082154 w 4199729"/>
              <a:gd name="connsiteY49" fmla="*/ 2663894 h 4338987"/>
              <a:gd name="connsiteX50" fmla="*/ 2956424 w 4199729"/>
              <a:gd name="connsiteY50" fmla="*/ 2698184 h 4338987"/>
              <a:gd name="connsiteX51" fmla="*/ 2819264 w 4199729"/>
              <a:gd name="connsiteY51" fmla="*/ 2823914 h 4338987"/>
              <a:gd name="connsiteX52" fmla="*/ 2762114 w 4199729"/>
              <a:gd name="connsiteY52" fmla="*/ 2995364 h 4338987"/>
              <a:gd name="connsiteX53" fmla="*/ 2967854 w 4199729"/>
              <a:gd name="connsiteY53" fmla="*/ 3132524 h 4338987"/>
              <a:gd name="connsiteX54" fmla="*/ 3173594 w 4199729"/>
              <a:gd name="connsiteY54" fmla="*/ 3269684 h 4338987"/>
              <a:gd name="connsiteX55" fmla="*/ 3345044 w 4199729"/>
              <a:gd name="connsiteY55" fmla="*/ 3303974 h 4338987"/>
              <a:gd name="connsiteX56" fmla="*/ 3265034 w 4199729"/>
              <a:gd name="connsiteY56" fmla="*/ 3395414 h 4338987"/>
              <a:gd name="connsiteX57" fmla="*/ 3002144 w 4199729"/>
              <a:gd name="connsiteY57" fmla="*/ 3303974 h 4338987"/>
              <a:gd name="connsiteX58" fmla="*/ 2750684 w 4199729"/>
              <a:gd name="connsiteY58" fmla="*/ 3189674 h 4338987"/>
              <a:gd name="connsiteX59" fmla="*/ 2636384 w 4199729"/>
              <a:gd name="connsiteY59" fmla="*/ 3098234 h 4338987"/>
              <a:gd name="connsiteX60" fmla="*/ 2567804 w 4199729"/>
              <a:gd name="connsiteY60" fmla="*/ 3109664 h 4338987"/>
              <a:gd name="connsiteX61" fmla="*/ 2556374 w 4199729"/>
              <a:gd name="connsiteY61" fmla="*/ 3326834 h 4338987"/>
              <a:gd name="connsiteX62" fmla="*/ 2670674 w 4199729"/>
              <a:gd name="connsiteY62" fmla="*/ 3555434 h 4338987"/>
              <a:gd name="connsiteX63" fmla="*/ 2727824 w 4199729"/>
              <a:gd name="connsiteY63" fmla="*/ 4024064 h 4338987"/>
              <a:gd name="connsiteX64" fmla="*/ 2693534 w 4199729"/>
              <a:gd name="connsiteY64" fmla="*/ 4184084 h 4338987"/>
              <a:gd name="connsiteX65" fmla="*/ 2533514 w 4199729"/>
              <a:gd name="connsiteY65" fmla="*/ 4138364 h 4338987"/>
              <a:gd name="connsiteX66" fmla="*/ 2533514 w 4199729"/>
              <a:gd name="connsiteY66" fmla="*/ 3909764 h 4338987"/>
              <a:gd name="connsiteX67" fmla="*/ 2430644 w 4199729"/>
              <a:gd name="connsiteY67" fmla="*/ 3566864 h 4338987"/>
              <a:gd name="connsiteX68" fmla="*/ 2304914 w 4199729"/>
              <a:gd name="connsiteY68" fmla="*/ 3166814 h 4338987"/>
              <a:gd name="connsiteX69" fmla="*/ 2259194 w 4199729"/>
              <a:gd name="connsiteY69" fmla="*/ 3063944 h 4338987"/>
              <a:gd name="connsiteX70" fmla="*/ 2076314 w 4199729"/>
              <a:gd name="connsiteY70" fmla="*/ 2949644 h 4338987"/>
              <a:gd name="connsiteX71" fmla="*/ 1847714 w 4199729"/>
              <a:gd name="connsiteY71" fmla="*/ 3029654 h 4338987"/>
              <a:gd name="connsiteX72" fmla="*/ 1413374 w 4199729"/>
              <a:gd name="connsiteY72" fmla="*/ 3361124 h 4338987"/>
              <a:gd name="connsiteX73" fmla="*/ 1379084 w 4199729"/>
              <a:gd name="connsiteY73" fmla="*/ 3681164 h 4338987"/>
              <a:gd name="connsiteX74" fmla="*/ 1379084 w 4199729"/>
              <a:gd name="connsiteY74" fmla="*/ 3989774 h 4338987"/>
              <a:gd name="connsiteX75" fmla="*/ 1287644 w 4199729"/>
              <a:gd name="connsiteY75" fmla="*/ 4309814 h 4338987"/>
              <a:gd name="connsiteX76" fmla="*/ 1196204 w 4199729"/>
              <a:gd name="connsiteY76" fmla="*/ 4298384 h 4338987"/>
              <a:gd name="connsiteX77" fmla="*/ 1184774 w 4199729"/>
              <a:gd name="connsiteY77" fmla="*/ 4081214 h 4338987"/>
              <a:gd name="connsiteX78" fmla="*/ 1196204 w 4199729"/>
              <a:gd name="connsiteY78" fmla="*/ 3909764 h 4338987"/>
              <a:gd name="connsiteX79" fmla="*/ 967604 w 4199729"/>
              <a:gd name="connsiteY79" fmla="*/ 3989774 h 4338987"/>
              <a:gd name="connsiteX80" fmla="*/ 716144 w 4199729"/>
              <a:gd name="connsiteY80" fmla="*/ 4069784 h 4338987"/>
              <a:gd name="connsiteX81" fmla="*/ 739004 w 4199729"/>
              <a:gd name="connsiteY81" fmla="*/ 3955484 h 4338987"/>
              <a:gd name="connsiteX82" fmla="*/ 1127624 w 4199729"/>
              <a:gd name="connsiteY82" fmla="*/ 3795464 h 4338987"/>
              <a:gd name="connsiteX83" fmla="*/ 1276214 w 4199729"/>
              <a:gd name="connsiteY83" fmla="*/ 3726884 h 4338987"/>
              <a:gd name="connsiteX84" fmla="*/ 1219064 w 4199729"/>
              <a:gd name="connsiteY84" fmla="*/ 3372554 h 4338987"/>
              <a:gd name="connsiteX85" fmla="*/ 1321934 w 4199729"/>
              <a:gd name="connsiteY85" fmla="*/ 3121094 h 4338987"/>
              <a:gd name="connsiteX86" fmla="*/ 1390514 w 4199729"/>
              <a:gd name="connsiteY86" fmla="*/ 3052514 h 4338987"/>
              <a:gd name="connsiteX87" fmla="*/ 1081904 w 4199729"/>
              <a:gd name="connsiteY87" fmla="*/ 3029654 h 4338987"/>
              <a:gd name="connsiteX88" fmla="*/ 727574 w 4199729"/>
              <a:gd name="connsiteY88" fmla="*/ 2961074 h 4338987"/>
              <a:gd name="connsiteX89" fmla="*/ 373244 w 4199729"/>
              <a:gd name="connsiteY89" fmla="*/ 3132524 h 4338987"/>
              <a:gd name="connsiteX90" fmla="*/ 418964 w 4199729"/>
              <a:gd name="connsiteY90" fmla="*/ 3029654 h 4338987"/>
              <a:gd name="connsiteX91" fmla="*/ 624704 w 4199729"/>
              <a:gd name="connsiteY91" fmla="*/ 2926784 h 4338987"/>
              <a:gd name="connsiteX92" fmla="*/ 807584 w 4199729"/>
              <a:gd name="connsiteY92" fmla="*/ 2755334 h 4338987"/>
              <a:gd name="connsiteX93" fmla="*/ 1150484 w 4199729"/>
              <a:gd name="connsiteY93" fmla="*/ 2778194 h 4338987"/>
              <a:gd name="connsiteX94" fmla="*/ 1459094 w 4199729"/>
              <a:gd name="connsiteY94" fmla="*/ 2823914 h 4338987"/>
              <a:gd name="connsiteX95" fmla="*/ 1950584 w 4199729"/>
              <a:gd name="connsiteY95" fmla="*/ 2663894 h 4338987"/>
              <a:gd name="connsiteX96" fmla="*/ 1699124 w 4199729"/>
              <a:gd name="connsiteY96" fmla="*/ 2263844 h 4338987"/>
              <a:gd name="connsiteX97" fmla="*/ 1687694 w 4199729"/>
              <a:gd name="connsiteY97" fmla="*/ 1966664 h 4338987"/>
              <a:gd name="connsiteX98" fmla="*/ 1379502 w 4199729"/>
              <a:gd name="connsiteY98" fmla="*/ 1841930 h 4338987"/>
              <a:gd name="connsiteX99" fmla="*/ 1093334 w 4199729"/>
              <a:gd name="connsiteY99" fmla="*/ 1715204 h 4338987"/>
              <a:gd name="connsiteX100" fmla="*/ 784724 w 4199729"/>
              <a:gd name="connsiteY100" fmla="*/ 1555184 h 4338987"/>
              <a:gd name="connsiteX101" fmla="*/ 350384 w 4199729"/>
              <a:gd name="connsiteY101" fmla="*/ 1726634 h 4338987"/>
              <a:gd name="connsiteX102" fmla="*/ 121784 w 4199729"/>
              <a:gd name="connsiteY102" fmla="*/ 1795214 h 4338987"/>
              <a:gd name="connsiteX103" fmla="*/ 7484 w 4199729"/>
              <a:gd name="connsiteY103" fmla="*/ 1738064 h 4338987"/>
              <a:gd name="connsiteX104" fmla="*/ 327524 w 4199729"/>
              <a:gd name="connsiteY104" fmla="*/ 1635194 h 4338987"/>
              <a:gd name="connsiteX105" fmla="*/ 624704 w 4199729"/>
              <a:gd name="connsiteY105" fmla="*/ 1463744 h 4338987"/>
              <a:gd name="connsiteX106" fmla="*/ 1070474 w 4199729"/>
              <a:gd name="connsiteY106" fmla="*/ 1612334 h 4338987"/>
              <a:gd name="connsiteX107" fmla="*/ 1241924 w 4199729"/>
              <a:gd name="connsiteY107" fmla="*/ 1658054 h 4338987"/>
              <a:gd name="connsiteX108" fmla="*/ 1184774 w 4199729"/>
              <a:gd name="connsiteY108" fmla="*/ 1452314 h 4338987"/>
              <a:gd name="connsiteX109" fmla="*/ 1173344 w 4199729"/>
              <a:gd name="connsiteY109" fmla="*/ 1177994 h 4338987"/>
              <a:gd name="connsiteX110" fmla="*/ 1219064 w 4199729"/>
              <a:gd name="connsiteY110" fmla="*/ 1212284 h 4338987"/>
              <a:gd name="connsiteX0" fmla="*/ 1219064 w 4199729"/>
              <a:gd name="connsiteY0" fmla="*/ 1212284 h 4338987"/>
              <a:gd name="connsiteX1" fmla="*/ 1356224 w 4199729"/>
              <a:gd name="connsiteY1" fmla="*/ 1578044 h 4338987"/>
              <a:gd name="connsiteX2" fmla="*/ 1550534 w 4199729"/>
              <a:gd name="connsiteY2" fmla="*/ 1658054 h 4338987"/>
              <a:gd name="connsiteX3" fmla="*/ 1904864 w 4199729"/>
              <a:gd name="connsiteY3" fmla="*/ 1680914 h 4338987"/>
              <a:gd name="connsiteX4" fmla="*/ 2019164 w 4199729"/>
              <a:gd name="connsiteY4" fmla="*/ 1543754 h 4338987"/>
              <a:gd name="connsiteX5" fmla="*/ 2122034 w 4199729"/>
              <a:gd name="connsiteY5" fmla="*/ 1292294 h 4338987"/>
              <a:gd name="connsiteX6" fmla="*/ 2122034 w 4199729"/>
              <a:gd name="connsiteY6" fmla="*/ 1120844 h 4338987"/>
              <a:gd name="connsiteX7" fmla="*/ 2087744 w 4199729"/>
              <a:gd name="connsiteY7" fmla="*/ 812234 h 4338987"/>
              <a:gd name="connsiteX8" fmla="*/ 2076314 w 4199729"/>
              <a:gd name="connsiteY8" fmla="*/ 777944 h 4338987"/>
              <a:gd name="connsiteX9" fmla="*/ 2167754 w 4199729"/>
              <a:gd name="connsiteY9" fmla="*/ 1086554 h 4338987"/>
              <a:gd name="connsiteX10" fmla="*/ 2213474 w 4199729"/>
              <a:gd name="connsiteY10" fmla="*/ 1269434 h 4338987"/>
              <a:gd name="connsiteX11" fmla="*/ 2282054 w 4199729"/>
              <a:gd name="connsiteY11" fmla="*/ 1303724 h 4338987"/>
              <a:gd name="connsiteX12" fmla="*/ 2327774 w 4199729"/>
              <a:gd name="connsiteY12" fmla="*/ 1166564 h 4338987"/>
              <a:gd name="connsiteX13" fmla="*/ 2464934 w 4199729"/>
              <a:gd name="connsiteY13" fmla="*/ 880814 h 4338987"/>
              <a:gd name="connsiteX14" fmla="*/ 2556374 w 4199729"/>
              <a:gd name="connsiteY14" fmla="*/ 640784 h 4338987"/>
              <a:gd name="connsiteX15" fmla="*/ 2613524 w 4199729"/>
              <a:gd name="connsiteY15" fmla="*/ 537914 h 4338987"/>
              <a:gd name="connsiteX16" fmla="*/ 2556374 w 4199729"/>
              <a:gd name="connsiteY16" fmla="*/ 789374 h 4338987"/>
              <a:gd name="connsiteX17" fmla="*/ 2442074 w 4199729"/>
              <a:gd name="connsiteY17" fmla="*/ 1097984 h 4338987"/>
              <a:gd name="connsiteX18" fmla="*/ 2373494 w 4199729"/>
              <a:gd name="connsiteY18" fmla="*/ 1406594 h 4338987"/>
              <a:gd name="connsiteX19" fmla="*/ 2556374 w 4199729"/>
              <a:gd name="connsiteY19" fmla="*/ 1578044 h 4338987"/>
              <a:gd name="connsiteX20" fmla="*/ 2876414 w 4199729"/>
              <a:gd name="connsiteY20" fmla="*/ 1658054 h 4338987"/>
              <a:gd name="connsiteX21" fmla="*/ 3185024 w 4199729"/>
              <a:gd name="connsiteY21" fmla="*/ 1658054 h 4338987"/>
              <a:gd name="connsiteX22" fmla="*/ 3367904 w 4199729"/>
              <a:gd name="connsiteY22" fmla="*/ 1566614 h 4338987"/>
              <a:gd name="connsiteX23" fmla="*/ 3470774 w 4199729"/>
              <a:gd name="connsiteY23" fmla="*/ 1372304 h 4338987"/>
              <a:gd name="connsiteX24" fmla="*/ 3459344 w 4199729"/>
              <a:gd name="connsiteY24" fmla="*/ 1097984 h 4338987"/>
              <a:gd name="connsiteX25" fmla="*/ 3447914 w 4199729"/>
              <a:gd name="connsiteY25" fmla="*/ 777944 h 4338987"/>
              <a:gd name="connsiteX26" fmla="*/ 3756524 w 4199729"/>
              <a:gd name="connsiteY26" fmla="*/ 572204 h 4338987"/>
              <a:gd name="connsiteX27" fmla="*/ 3996554 w 4199729"/>
              <a:gd name="connsiteY27" fmla="*/ 92144 h 4338987"/>
              <a:gd name="connsiteX28" fmla="*/ 4030844 w 4199729"/>
              <a:gd name="connsiteY28" fmla="*/ 12134 h 4338987"/>
              <a:gd name="connsiteX29" fmla="*/ 4007984 w 4199729"/>
              <a:gd name="connsiteY29" fmla="*/ 252164 h 4338987"/>
              <a:gd name="connsiteX30" fmla="*/ 3825104 w 4199729"/>
              <a:gd name="connsiteY30" fmla="*/ 652214 h 4338987"/>
              <a:gd name="connsiteX31" fmla="*/ 3642224 w 4199729"/>
              <a:gd name="connsiteY31" fmla="*/ 789374 h 4338987"/>
              <a:gd name="connsiteX32" fmla="*/ 3527924 w 4199729"/>
              <a:gd name="connsiteY32" fmla="*/ 892244 h 4338987"/>
              <a:gd name="connsiteX33" fmla="*/ 3859394 w 4199729"/>
              <a:gd name="connsiteY33" fmla="*/ 846524 h 4338987"/>
              <a:gd name="connsiteX34" fmla="*/ 4190864 w 4199729"/>
              <a:gd name="connsiteY34" fmla="*/ 720794 h 4338987"/>
              <a:gd name="connsiteX35" fmla="*/ 4076564 w 4199729"/>
              <a:gd name="connsiteY35" fmla="*/ 892244 h 4338987"/>
              <a:gd name="connsiteX36" fmla="*/ 3779384 w 4199729"/>
              <a:gd name="connsiteY36" fmla="*/ 937964 h 4338987"/>
              <a:gd name="connsiteX37" fmla="*/ 3607934 w 4199729"/>
              <a:gd name="connsiteY37" fmla="*/ 995114 h 4338987"/>
              <a:gd name="connsiteX38" fmla="*/ 3653654 w 4199729"/>
              <a:gd name="connsiteY38" fmla="*/ 1235144 h 4338987"/>
              <a:gd name="connsiteX39" fmla="*/ 3619364 w 4199729"/>
              <a:gd name="connsiteY39" fmla="*/ 1532324 h 4338987"/>
              <a:gd name="connsiteX40" fmla="*/ 3459344 w 4199729"/>
              <a:gd name="connsiteY40" fmla="*/ 1726634 h 4338987"/>
              <a:gd name="connsiteX41" fmla="*/ 3276464 w 4199729"/>
              <a:gd name="connsiteY41" fmla="*/ 2035244 h 4338987"/>
              <a:gd name="connsiteX42" fmla="*/ 3230744 w 4199729"/>
              <a:gd name="connsiteY42" fmla="*/ 2309564 h 4338987"/>
              <a:gd name="connsiteX43" fmla="*/ 3402194 w 4199729"/>
              <a:gd name="connsiteY43" fmla="*/ 2458154 h 4338987"/>
              <a:gd name="connsiteX44" fmla="*/ 3756524 w 4199729"/>
              <a:gd name="connsiteY44" fmla="*/ 2663894 h 4338987"/>
              <a:gd name="connsiteX45" fmla="*/ 4076564 w 4199729"/>
              <a:gd name="connsiteY45" fmla="*/ 2778194 h 4338987"/>
              <a:gd name="connsiteX46" fmla="*/ 4076564 w 4199729"/>
              <a:gd name="connsiteY46" fmla="*/ 2881064 h 4338987"/>
              <a:gd name="connsiteX47" fmla="*/ 3767954 w 4199729"/>
              <a:gd name="connsiteY47" fmla="*/ 2869634 h 4338987"/>
              <a:gd name="connsiteX48" fmla="*/ 3402194 w 4199729"/>
              <a:gd name="connsiteY48" fmla="*/ 2732474 h 4338987"/>
              <a:gd name="connsiteX49" fmla="*/ 3082154 w 4199729"/>
              <a:gd name="connsiteY49" fmla="*/ 2663894 h 4338987"/>
              <a:gd name="connsiteX50" fmla="*/ 2956424 w 4199729"/>
              <a:gd name="connsiteY50" fmla="*/ 2698184 h 4338987"/>
              <a:gd name="connsiteX51" fmla="*/ 2819264 w 4199729"/>
              <a:gd name="connsiteY51" fmla="*/ 2823914 h 4338987"/>
              <a:gd name="connsiteX52" fmla="*/ 2762114 w 4199729"/>
              <a:gd name="connsiteY52" fmla="*/ 2995364 h 4338987"/>
              <a:gd name="connsiteX53" fmla="*/ 2967854 w 4199729"/>
              <a:gd name="connsiteY53" fmla="*/ 3132524 h 4338987"/>
              <a:gd name="connsiteX54" fmla="*/ 3173594 w 4199729"/>
              <a:gd name="connsiteY54" fmla="*/ 3269684 h 4338987"/>
              <a:gd name="connsiteX55" fmla="*/ 3345044 w 4199729"/>
              <a:gd name="connsiteY55" fmla="*/ 3303974 h 4338987"/>
              <a:gd name="connsiteX56" fmla="*/ 3265034 w 4199729"/>
              <a:gd name="connsiteY56" fmla="*/ 3395414 h 4338987"/>
              <a:gd name="connsiteX57" fmla="*/ 3002144 w 4199729"/>
              <a:gd name="connsiteY57" fmla="*/ 3303974 h 4338987"/>
              <a:gd name="connsiteX58" fmla="*/ 2750684 w 4199729"/>
              <a:gd name="connsiteY58" fmla="*/ 3189674 h 4338987"/>
              <a:gd name="connsiteX59" fmla="*/ 2636384 w 4199729"/>
              <a:gd name="connsiteY59" fmla="*/ 3098234 h 4338987"/>
              <a:gd name="connsiteX60" fmla="*/ 2567804 w 4199729"/>
              <a:gd name="connsiteY60" fmla="*/ 3109664 h 4338987"/>
              <a:gd name="connsiteX61" fmla="*/ 2556374 w 4199729"/>
              <a:gd name="connsiteY61" fmla="*/ 3326834 h 4338987"/>
              <a:gd name="connsiteX62" fmla="*/ 2670674 w 4199729"/>
              <a:gd name="connsiteY62" fmla="*/ 3555434 h 4338987"/>
              <a:gd name="connsiteX63" fmla="*/ 2727824 w 4199729"/>
              <a:gd name="connsiteY63" fmla="*/ 4024064 h 4338987"/>
              <a:gd name="connsiteX64" fmla="*/ 2693534 w 4199729"/>
              <a:gd name="connsiteY64" fmla="*/ 4184084 h 4338987"/>
              <a:gd name="connsiteX65" fmla="*/ 2533514 w 4199729"/>
              <a:gd name="connsiteY65" fmla="*/ 4138364 h 4338987"/>
              <a:gd name="connsiteX66" fmla="*/ 2533514 w 4199729"/>
              <a:gd name="connsiteY66" fmla="*/ 3909764 h 4338987"/>
              <a:gd name="connsiteX67" fmla="*/ 2430644 w 4199729"/>
              <a:gd name="connsiteY67" fmla="*/ 3566864 h 4338987"/>
              <a:gd name="connsiteX68" fmla="*/ 2304914 w 4199729"/>
              <a:gd name="connsiteY68" fmla="*/ 3166814 h 4338987"/>
              <a:gd name="connsiteX69" fmla="*/ 2259194 w 4199729"/>
              <a:gd name="connsiteY69" fmla="*/ 3063944 h 4338987"/>
              <a:gd name="connsiteX70" fmla="*/ 2076314 w 4199729"/>
              <a:gd name="connsiteY70" fmla="*/ 2949644 h 4338987"/>
              <a:gd name="connsiteX71" fmla="*/ 1847714 w 4199729"/>
              <a:gd name="connsiteY71" fmla="*/ 3029654 h 4338987"/>
              <a:gd name="connsiteX72" fmla="*/ 1413374 w 4199729"/>
              <a:gd name="connsiteY72" fmla="*/ 3361124 h 4338987"/>
              <a:gd name="connsiteX73" fmla="*/ 1379084 w 4199729"/>
              <a:gd name="connsiteY73" fmla="*/ 3681164 h 4338987"/>
              <a:gd name="connsiteX74" fmla="*/ 1379084 w 4199729"/>
              <a:gd name="connsiteY74" fmla="*/ 3989774 h 4338987"/>
              <a:gd name="connsiteX75" fmla="*/ 1287644 w 4199729"/>
              <a:gd name="connsiteY75" fmla="*/ 4309814 h 4338987"/>
              <a:gd name="connsiteX76" fmla="*/ 1196204 w 4199729"/>
              <a:gd name="connsiteY76" fmla="*/ 4298384 h 4338987"/>
              <a:gd name="connsiteX77" fmla="*/ 1184774 w 4199729"/>
              <a:gd name="connsiteY77" fmla="*/ 4081214 h 4338987"/>
              <a:gd name="connsiteX78" fmla="*/ 1196204 w 4199729"/>
              <a:gd name="connsiteY78" fmla="*/ 3909764 h 4338987"/>
              <a:gd name="connsiteX79" fmla="*/ 967604 w 4199729"/>
              <a:gd name="connsiteY79" fmla="*/ 3989774 h 4338987"/>
              <a:gd name="connsiteX80" fmla="*/ 716144 w 4199729"/>
              <a:gd name="connsiteY80" fmla="*/ 4069784 h 4338987"/>
              <a:gd name="connsiteX81" fmla="*/ 739004 w 4199729"/>
              <a:gd name="connsiteY81" fmla="*/ 3955484 h 4338987"/>
              <a:gd name="connsiteX82" fmla="*/ 1127624 w 4199729"/>
              <a:gd name="connsiteY82" fmla="*/ 3795464 h 4338987"/>
              <a:gd name="connsiteX83" fmla="*/ 1276214 w 4199729"/>
              <a:gd name="connsiteY83" fmla="*/ 3726884 h 4338987"/>
              <a:gd name="connsiteX84" fmla="*/ 1219064 w 4199729"/>
              <a:gd name="connsiteY84" fmla="*/ 3372554 h 4338987"/>
              <a:gd name="connsiteX85" fmla="*/ 1321934 w 4199729"/>
              <a:gd name="connsiteY85" fmla="*/ 3121094 h 4338987"/>
              <a:gd name="connsiteX86" fmla="*/ 1390514 w 4199729"/>
              <a:gd name="connsiteY86" fmla="*/ 3052514 h 4338987"/>
              <a:gd name="connsiteX87" fmla="*/ 1081904 w 4199729"/>
              <a:gd name="connsiteY87" fmla="*/ 3029654 h 4338987"/>
              <a:gd name="connsiteX88" fmla="*/ 727574 w 4199729"/>
              <a:gd name="connsiteY88" fmla="*/ 2961074 h 4338987"/>
              <a:gd name="connsiteX89" fmla="*/ 373244 w 4199729"/>
              <a:gd name="connsiteY89" fmla="*/ 3132524 h 4338987"/>
              <a:gd name="connsiteX90" fmla="*/ 418964 w 4199729"/>
              <a:gd name="connsiteY90" fmla="*/ 3029654 h 4338987"/>
              <a:gd name="connsiteX91" fmla="*/ 624704 w 4199729"/>
              <a:gd name="connsiteY91" fmla="*/ 2926784 h 4338987"/>
              <a:gd name="connsiteX92" fmla="*/ 807584 w 4199729"/>
              <a:gd name="connsiteY92" fmla="*/ 2755334 h 4338987"/>
              <a:gd name="connsiteX93" fmla="*/ 1150484 w 4199729"/>
              <a:gd name="connsiteY93" fmla="*/ 2778194 h 4338987"/>
              <a:gd name="connsiteX94" fmla="*/ 1459094 w 4199729"/>
              <a:gd name="connsiteY94" fmla="*/ 2823914 h 4338987"/>
              <a:gd name="connsiteX95" fmla="*/ 1950584 w 4199729"/>
              <a:gd name="connsiteY95" fmla="*/ 2663894 h 4338987"/>
              <a:gd name="connsiteX96" fmla="*/ 1699124 w 4199729"/>
              <a:gd name="connsiteY96" fmla="*/ 2263844 h 4338987"/>
              <a:gd name="connsiteX97" fmla="*/ 1687694 w 4199729"/>
              <a:gd name="connsiteY97" fmla="*/ 1966664 h 4338987"/>
              <a:gd name="connsiteX98" fmla="*/ 1379502 w 4199729"/>
              <a:gd name="connsiteY98" fmla="*/ 1841930 h 4338987"/>
              <a:gd name="connsiteX99" fmla="*/ 1093334 w 4199729"/>
              <a:gd name="connsiteY99" fmla="*/ 1715204 h 4338987"/>
              <a:gd name="connsiteX100" fmla="*/ 744018 w 4199729"/>
              <a:gd name="connsiteY100" fmla="*/ 1626741 h 4338987"/>
              <a:gd name="connsiteX101" fmla="*/ 350384 w 4199729"/>
              <a:gd name="connsiteY101" fmla="*/ 1726634 h 4338987"/>
              <a:gd name="connsiteX102" fmla="*/ 121784 w 4199729"/>
              <a:gd name="connsiteY102" fmla="*/ 1795214 h 4338987"/>
              <a:gd name="connsiteX103" fmla="*/ 7484 w 4199729"/>
              <a:gd name="connsiteY103" fmla="*/ 1738064 h 4338987"/>
              <a:gd name="connsiteX104" fmla="*/ 327524 w 4199729"/>
              <a:gd name="connsiteY104" fmla="*/ 1635194 h 4338987"/>
              <a:gd name="connsiteX105" fmla="*/ 624704 w 4199729"/>
              <a:gd name="connsiteY105" fmla="*/ 1463744 h 4338987"/>
              <a:gd name="connsiteX106" fmla="*/ 1070474 w 4199729"/>
              <a:gd name="connsiteY106" fmla="*/ 1612334 h 4338987"/>
              <a:gd name="connsiteX107" fmla="*/ 1241924 w 4199729"/>
              <a:gd name="connsiteY107" fmla="*/ 1658054 h 4338987"/>
              <a:gd name="connsiteX108" fmla="*/ 1184774 w 4199729"/>
              <a:gd name="connsiteY108" fmla="*/ 1452314 h 4338987"/>
              <a:gd name="connsiteX109" fmla="*/ 1173344 w 4199729"/>
              <a:gd name="connsiteY109" fmla="*/ 1177994 h 4338987"/>
              <a:gd name="connsiteX110" fmla="*/ 1219064 w 4199729"/>
              <a:gd name="connsiteY110" fmla="*/ 1212284 h 4338987"/>
              <a:gd name="connsiteX0" fmla="*/ 1219064 w 4199729"/>
              <a:gd name="connsiteY0" fmla="*/ 1212284 h 4338987"/>
              <a:gd name="connsiteX1" fmla="*/ 1356224 w 4199729"/>
              <a:gd name="connsiteY1" fmla="*/ 1578044 h 4338987"/>
              <a:gd name="connsiteX2" fmla="*/ 1550534 w 4199729"/>
              <a:gd name="connsiteY2" fmla="*/ 1658054 h 4338987"/>
              <a:gd name="connsiteX3" fmla="*/ 1904864 w 4199729"/>
              <a:gd name="connsiteY3" fmla="*/ 1680914 h 4338987"/>
              <a:gd name="connsiteX4" fmla="*/ 2019164 w 4199729"/>
              <a:gd name="connsiteY4" fmla="*/ 1543754 h 4338987"/>
              <a:gd name="connsiteX5" fmla="*/ 2122034 w 4199729"/>
              <a:gd name="connsiteY5" fmla="*/ 1292294 h 4338987"/>
              <a:gd name="connsiteX6" fmla="*/ 2122034 w 4199729"/>
              <a:gd name="connsiteY6" fmla="*/ 1120844 h 4338987"/>
              <a:gd name="connsiteX7" fmla="*/ 2087744 w 4199729"/>
              <a:gd name="connsiteY7" fmla="*/ 812234 h 4338987"/>
              <a:gd name="connsiteX8" fmla="*/ 2076314 w 4199729"/>
              <a:gd name="connsiteY8" fmla="*/ 777944 h 4338987"/>
              <a:gd name="connsiteX9" fmla="*/ 2167754 w 4199729"/>
              <a:gd name="connsiteY9" fmla="*/ 1086554 h 4338987"/>
              <a:gd name="connsiteX10" fmla="*/ 2213474 w 4199729"/>
              <a:gd name="connsiteY10" fmla="*/ 1269434 h 4338987"/>
              <a:gd name="connsiteX11" fmla="*/ 2282054 w 4199729"/>
              <a:gd name="connsiteY11" fmla="*/ 1303724 h 4338987"/>
              <a:gd name="connsiteX12" fmla="*/ 2327774 w 4199729"/>
              <a:gd name="connsiteY12" fmla="*/ 1166564 h 4338987"/>
              <a:gd name="connsiteX13" fmla="*/ 2464934 w 4199729"/>
              <a:gd name="connsiteY13" fmla="*/ 880814 h 4338987"/>
              <a:gd name="connsiteX14" fmla="*/ 2556374 w 4199729"/>
              <a:gd name="connsiteY14" fmla="*/ 640784 h 4338987"/>
              <a:gd name="connsiteX15" fmla="*/ 2613524 w 4199729"/>
              <a:gd name="connsiteY15" fmla="*/ 537914 h 4338987"/>
              <a:gd name="connsiteX16" fmla="*/ 2556374 w 4199729"/>
              <a:gd name="connsiteY16" fmla="*/ 789374 h 4338987"/>
              <a:gd name="connsiteX17" fmla="*/ 2442074 w 4199729"/>
              <a:gd name="connsiteY17" fmla="*/ 1097984 h 4338987"/>
              <a:gd name="connsiteX18" fmla="*/ 2373494 w 4199729"/>
              <a:gd name="connsiteY18" fmla="*/ 1406594 h 4338987"/>
              <a:gd name="connsiteX19" fmla="*/ 2556374 w 4199729"/>
              <a:gd name="connsiteY19" fmla="*/ 1578044 h 4338987"/>
              <a:gd name="connsiteX20" fmla="*/ 2876414 w 4199729"/>
              <a:gd name="connsiteY20" fmla="*/ 1658054 h 4338987"/>
              <a:gd name="connsiteX21" fmla="*/ 3185024 w 4199729"/>
              <a:gd name="connsiteY21" fmla="*/ 1658054 h 4338987"/>
              <a:gd name="connsiteX22" fmla="*/ 3367904 w 4199729"/>
              <a:gd name="connsiteY22" fmla="*/ 1566614 h 4338987"/>
              <a:gd name="connsiteX23" fmla="*/ 3470774 w 4199729"/>
              <a:gd name="connsiteY23" fmla="*/ 1372304 h 4338987"/>
              <a:gd name="connsiteX24" fmla="*/ 3459344 w 4199729"/>
              <a:gd name="connsiteY24" fmla="*/ 1097984 h 4338987"/>
              <a:gd name="connsiteX25" fmla="*/ 3447914 w 4199729"/>
              <a:gd name="connsiteY25" fmla="*/ 777944 h 4338987"/>
              <a:gd name="connsiteX26" fmla="*/ 3756524 w 4199729"/>
              <a:gd name="connsiteY26" fmla="*/ 572204 h 4338987"/>
              <a:gd name="connsiteX27" fmla="*/ 3996554 w 4199729"/>
              <a:gd name="connsiteY27" fmla="*/ 92144 h 4338987"/>
              <a:gd name="connsiteX28" fmla="*/ 4030844 w 4199729"/>
              <a:gd name="connsiteY28" fmla="*/ 12134 h 4338987"/>
              <a:gd name="connsiteX29" fmla="*/ 4007984 w 4199729"/>
              <a:gd name="connsiteY29" fmla="*/ 252164 h 4338987"/>
              <a:gd name="connsiteX30" fmla="*/ 3825104 w 4199729"/>
              <a:gd name="connsiteY30" fmla="*/ 652214 h 4338987"/>
              <a:gd name="connsiteX31" fmla="*/ 3642224 w 4199729"/>
              <a:gd name="connsiteY31" fmla="*/ 789374 h 4338987"/>
              <a:gd name="connsiteX32" fmla="*/ 3527924 w 4199729"/>
              <a:gd name="connsiteY32" fmla="*/ 892244 h 4338987"/>
              <a:gd name="connsiteX33" fmla="*/ 3859394 w 4199729"/>
              <a:gd name="connsiteY33" fmla="*/ 846524 h 4338987"/>
              <a:gd name="connsiteX34" fmla="*/ 4190864 w 4199729"/>
              <a:gd name="connsiteY34" fmla="*/ 720794 h 4338987"/>
              <a:gd name="connsiteX35" fmla="*/ 4076564 w 4199729"/>
              <a:gd name="connsiteY35" fmla="*/ 892244 h 4338987"/>
              <a:gd name="connsiteX36" fmla="*/ 3779384 w 4199729"/>
              <a:gd name="connsiteY36" fmla="*/ 937964 h 4338987"/>
              <a:gd name="connsiteX37" fmla="*/ 3607934 w 4199729"/>
              <a:gd name="connsiteY37" fmla="*/ 995114 h 4338987"/>
              <a:gd name="connsiteX38" fmla="*/ 3653654 w 4199729"/>
              <a:gd name="connsiteY38" fmla="*/ 1235144 h 4338987"/>
              <a:gd name="connsiteX39" fmla="*/ 3619364 w 4199729"/>
              <a:gd name="connsiteY39" fmla="*/ 1532324 h 4338987"/>
              <a:gd name="connsiteX40" fmla="*/ 3459344 w 4199729"/>
              <a:gd name="connsiteY40" fmla="*/ 1726634 h 4338987"/>
              <a:gd name="connsiteX41" fmla="*/ 3276464 w 4199729"/>
              <a:gd name="connsiteY41" fmla="*/ 2035244 h 4338987"/>
              <a:gd name="connsiteX42" fmla="*/ 3230744 w 4199729"/>
              <a:gd name="connsiteY42" fmla="*/ 2309564 h 4338987"/>
              <a:gd name="connsiteX43" fmla="*/ 3402194 w 4199729"/>
              <a:gd name="connsiteY43" fmla="*/ 2458154 h 4338987"/>
              <a:gd name="connsiteX44" fmla="*/ 3756524 w 4199729"/>
              <a:gd name="connsiteY44" fmla="*/ 2663894 h 4338987"/>
              <a:gd name="connsiteX45" fmla="*/ 4076564 w 4199729"/>
              <a:gd name="connsiteY45" fmla="*/ 2778194 h 4338987"/>
              <a:gd name="connsiteX46" fmla="*/ 4076564 w 4199729"/>
              <a:gd name="connsiteY46" fmla="*/ 2881064 h 4338987"/>
              <a:gd name="connsiteX47" fmla="*/ 3767954 w 4199729"/>
              <a:gd name="connsiteY47" fmla="*/ 2869634 h 4338987"/>
              <a:gd name="connsiteX48" fmla="*/ 3402194 w 4199729"/>
              <a:gd name="connsiteY48" fmla="*/ 2732474 h 4338987"/>
              <a:gd name="connsiteX49" fmla="*/ 3082154 w 4199729"/>
              <a:gd name="connsiteY49" fmla="*/ 2663894 h 4338987"/>
              <a:gd name="connsiteX50" fmla="*/ 2956424 w 4199729"/>
              <a:gd name="connsiteY50" fmla="*/ 2698184 h 4338987"/>
              <a:gd name="connsiteX51" fmla="*/ 2819264 w 4199729"/>
              <a:gd name="connsiteY51" fmla="*/ 2823914 h 4338987"/>
              <a:gd name="connsiteX52" fmla="*/ 2762114 w 4199729"/>
              <a:gd name="connsiteY52" fmla="*/ 2995364 h 4338987"/>
              <a:gd name="connsiteX53" fmla="*/ 2967854 w 4199729"/>
              <a:gd name="connsiteY53" fmla="*/ 3132524 h 4338987"/>
              <a:gd name="connsiteX54" fmla="*/ 3173594 w 4199729"/>
              <a:gd name="connsiteY54" fmla="*/ 3269684 h 4338987"/>
              <a:gd name="connsiteX55" fmla="*/ 3345044 w 4199729"/>
              <a:gd name="connsiteY55" fmla="*/ 3303974 h 4338987"/>
              <a:gd name="connsiteX56" fmla="*/ 3265034 w 4199729"/>
              <a:gd name="connsiteY56" fmla="*/ 3395414 h 4338987"/>
              <a:gd name="connsiteX57" fmla="*/ 3002144 w 4199729"/>
              <a:gd name="connsiteY57" fmla="*/ 3303974 h 4338987"/>
              <a:gd name="connsiteX58" fmla="*/ 2750684 w 4199729"/>
              <a:gd name="connsiteY58" fmla="*/ 3189674 h 4338987"/>
              <a:gd name="connsiteX59" fmla="*/ 2636384 w 4199729"/>
              <a:gd name="connsiteY59" fmla="*/ 3098234 h 4338987"/>
              <a:gd name="connsiteX60" fmla="*/ 2567804 w 4199729"/>
              <a:gd name="connsiteY60" fmla="*/ 3109664 h 4338987"/>
              <a:gd name="connsiteX61" fmla="*/ 2556374 w 4199729"/>
              <a:gd name="connsiteY61" fmla="*/ 3326834 h 4338987"/>
              <a:gd name="connsiteX62" fmla="*/ 2670674 w 4199729"/>
              <a:gd name="connsiteY62" fmla="*/ 3555434 h 4338987"/>
              <a:gd name="connsiteX63" fmla="*/ 2727824 w 4199729"/>
              <a:gd name="connsiteY63" fmla="*/ 4024064 h 4338987"/>
              <a:gd name="connsiteX64" fmla="*/ 2693534 w 4199729"/>
              <a:gd name="connsiteY64" fmla="*/ 4184084 h 4338987"/>
              <a:gd name="connsiteX65" fmla="*/ 2533514 w 4199729"/>
              <a:gd name="connsiteY65" fmla="*/ 4138364 h 4338987"/>
              <a:gd name="connsiteX66" fmla="*/ 2533514 w 4199729"/>
              <a:gd name="connsiteY66" fmla="*/ 3909764 h 4338987"/>
              <a:gd name="connsiteX67" fmla="*/ 2430644 w 4199729"/>
              <a:gd name="connsiteY67" fmla="*/ 3566864 h 4338987"/>
              <a:gd name="connsiteX68" fmla="*/ 2304914 w 4199729"/>
              <a:gd name="connsiteY68" fmla="*/ 3166814 h 4338987"/>
              <a:gd name="connsiteX69" fmla="*/ 2259194 w 4199729"/>
              <a:gd name="connsiteY69" fmla="*/ 3063944 h 4338987"/>
              <a:gd name="connsiteX70" fmla="*/ 2076314 w 4199729"/>
              <a:gd name="connsiteY70" fmla="*/ 2949644 h 4338987"/>
              <a:gd name="connsiteX71" fmla="*/ 1847714 w 4199729"/>
              <a:gd name="connsiteY71" fmla="*/ 3029654 h 4338987"/>
              <a:gd name="connsiteX72" fmla="*/ 1413374 w 4199729"/>
              <a:gd name="connsiteY72" fmla="*/ 3361124 h 4338987"/>
              <a:gd name="connsiteX73" fmla="*/ 1379084 w 4199729"/>
              <a:gd name="connsiteY73" fmla="*/ 3681164 h 4338987"/>
              <a:gd name="connsiteX74" fmla="*/ 1379084 w 4199729"/>
              <a:gd name="connsiteY74" fmla="*/ 3989774 h 4338987"/>
              <a:gd name="connsiteX75" fmla="*/ 1287644 w 4199729"/>
              <a:gd name="connsiteY75" fmla="*/ 4309814 h 4338987"/>
              <a:gd name="connsiteX76" fmla="*/ 1196204 w 4199729"/>
              <a:gd name="connsiteY76" fmla="*/ 4298384 h 4338987"/>
              <a:gd name="connsiteX77" fmla="*/ 1184774 w 4199729"/>
              <a:gd name="connsiteY77" fmla="*/ 4081214 h 4338987"/>
              <a:gd name="connsiteX78" fmla="*/ 1196204 w 4199729"/>
              <a:gd name="connsiteY78" fmla="*/ 3909764 h 4338987"/>
              <a:gd name="connsiteX79" fmla="*/ 967604 w 4199729"/>
              <a:gd name="connsiteY79" fmla="*/ 3989774 h 4338987"/>
              <a:gd name="connsiteX80" fmla="*/ 716144 w 4199729"/>
              <a:gd name="connsiteY80" fmla="*/ 4069784 h 4338987"/>
              <a:gd name="connsiteX81" fmla="*/ 739004 w 4199729"/>
              <a:gd name="connsiteY81" fmla="*/ 3955484 h 4338987"/>
              <a:gd name="connsiteX82" fmla="*/ 1127624 w 4199729"/>
              <a:gd name="connsiteY82" fmla="*/ 3795464 h 4338987"/>
              <a:gd name="connsiteX83" fmla="*/ 1276214 w 4199729"/>
              <a:gd name="connsiteY83" fmla="*/ 3726884 h 4338987"/>
              <a:gd name="connsiteX84" fmla="*/ 1219064 w 4199729"/>
              <a:gd name="connsiteY84" fmla="*/ 3372554 h 4338987"/>
              <a:gd name="connsiteX85" fmla="*/ 1321934 w 4199729"/>
              <a:gd name="connsiteY85" fmla="*/ 3121094 h 4338987"/>
              <a:gd name="connsiteX86" fmla="*/ 1390514 w 4199729"/>
              <a:gd name="connsiteY86" fmla="*/ 3052514 h 4338987"/>
              <a:gd name="connsiteX87" fmla="*/ 1081904 w 4199729"/>
              <a:gd name="connsiteY87" fmla="*/ 3029654 h 4338987"/>
              <a:gd name="connsiteX88" fmla="*/ 727574 w 4199729"/>
              <a:gd name="connsiteY88" fmla="*/ 2961074 h 4338987"/>
              <a:gd name="connsiteX89" fmla="*/ 373244 w 4199729"/>
              <a:gd name="connsiteY89" fmla="*/ 3132524 h 4338987"/>
              <a:gd name="connsiteX90" fmla="*/ 418964 w 4199729"/>
              <a:gd name="connsiteY90" fmla="*/ 3029654 h 4338987"/>
              <a:gd name="connsiteX91" fmla="*/ 624704 w 4199729"/>
              <a:gd name="connsiteY91" fmla="*/ 2926784 h 4338987"/>
              <a:gd name="connsiteX92" fmla="*/ 807584 w 4199729"/>
              <a:gd name="connsiteY92" fmla="*/ 2755334 h 4338987"/>
              <a:gd name="connsiteX93" fmla="*/ 1150484 w 4199729"/>
              <a:gd name="connsiteY93" fmla="*/ 2778194 h 4338987"/>
              <a:gd name="connsiteX94" fmla="*/ 1459094 w 4199729"/>
              <a:gd name="connsiteY94" fmla="*/ 2823914 h 4338987"/>
              <a:gd name="connsiteX95" fmla="*/ 1950584 w 4199729"/>
              <a:gd name="connsiteY95" fmla="*/ 2663894 h 4338987"/>
              <a:gd name="connsiteX96" fmla="*/ 1699124 w 4199729"/>
              <a:gd name="connsiteY96" fmla="*/ 2263844 h 4338987"/>
              <a:gd name="connsiteX97" fmla="*/ 1687694 w 4199729"/>
              <a:gd name="connsiteY97" fmla="*/ 1966664 h 4338987"/>
              <a:gd name="connsiteX98" fmla="*/ 1379502 w 4199729"/>
              <a:gd name="connsiteY98" fmla="*/ 1841930 h 4338987"/>
              <a:gd name="connsiteX99" fmla="*/ 1093334 w 4199729"/>
              <a:gd name="connsiteY99" fmla="*/ 1715204 h 4338987"/>
              <a:gd name="connsiteX100" fmla="*/ 744018 w 4199729"/>
              <a:gd name="connsiteY100" fmla="*/ 1626741 h 4338987"/>
              <a:gd name="connsiteX101" fmla="*/ 350384 w 4199729"/>
              <a:gd name="connsiteY101" fmla="*/ 1726634 h 4338987"/>
              <a:gd name="connsiteX102" fmla="*/ 121784 w 4199729"/>
              <a:gd name="connsiteY102" fmla="*/ 1795214 h 4338987"/>
              <a:gd name="connsiteX103" fmla="*/ 7484 w 4199729"/>
              <a:gd name="connsiteY103" fmla="*/ 1738064 h 4338987"/>
              <a:gd name="connsiteX104" fmla="*/ 327524 w 4199729"/>
              <a:gd name="connsiteY104" fmla="*/ 1635194 h 4338987"/>
              <a:gd name="connsiteX105" fmla="*/ 650608 w 4199729"/>
              <a:gd name="connsiteY105" fmla="*/ 1544246 h 4338987"/>
              <a:gd name="connsiteX106" fmla="*/ 1070474 w 4199729"/>
              <a:gd name="connsiteY106" fmla="*/ 1612334 h 4338987"/>
              <a:gd name="connsiteX107" fmla="*/ 1241924 w 4199729"/>
              <a:gd name="connsiteY107" fmla="*/ 1658054 h 4338987"/>
              <a:gd name="connsiteX108" fmla="*/ 1184774 w 4199729"/>
              <a:gd name="connsiteY108" fmla="*/ 1452314 h 4338987"/>
              <a:gd name="connsiteX109" fmla="*/ 1173344 w 4199729"/>
              <a:gd name="connsiteY109" fmla="*/ 1177994 h 4338987"/>
              <a:gd name="connsiteX110" fmla="*/ 1219064 w 4199729"/>
              <a:gd name="connsiteY110" fmla="*/ 1212284 h 4338987"/>
              <a:gd name="connsiteX0" fmla="*/ 1220084 w 4200749"/>
              <a:gd name="connsiteY0" fmla="*/ 1212284 h 4338987"/>
              <a:gd name="connsiteX1" fmla="*/ 1357244 w 4200749"/>
              <a:gd name="connsiteY1" fmla="*/ 1578044 h 4338987"/>
              <a:gd name="connsiteX2" fmla="*/ 1551554 w 4200749"/>
              <a:gd name="connsiteY2" fmla="*/ 1658054 h 4338987"/>
              <a:gd name="connsiteX3" fmla="*/ 1905884 w 4200749"/>
              <a:gd name="connsiteY3" fmla="*/ 1680914 h 4338987"/>
              <a:gd name="connsiteX4" fmla="*/ 2020184 w 4200749"/>
              <a:gd name="connsiteY4" fmla="*/ 1543754 h 4338987"/>
              <a:gd name="connsiteX5" fmla="*/ 2123054 w 4200749"/>
              <a:gd name="connsiteY5" fmla="*/ 1292294 h 4338987"/>
              <a:gd name="connsiteX6" fmla="*/ 2123054 w 4200749"/>
              <a:gd name="connsiteY6" fmla="*/ 1120844 h 4338987"/>
              <a:gd name="connsiteX7" fmla="*/ 2088764 w 4200749"/>
              <a:gd name="connsiteY7" fmla="*/ 812234 h 4338987"/>
              <a:gd name="connsiteX8" fmla="*/ 2077334 w 4200749"/>
              <a:gd name="connsiteY8" fmla="*/ 777944 h 4338987"/>
              <a:gd name="connsiteX9" fmla="*/ 2168774 w 4200749"/>
              <a:gd name="connsiteY9" fmla="*/ 1086554 h 4338987"/>
              <a:gd name="connsiteX10" fmla="*/ 2214494 w 4200749"/>
              <a:gd name="connsiteY10" fmla="*/ 1269434 h 4338987"/>
              <a:gd name="connsiteX11" fmla="*/ 2283074 w 4200749"/>
              <a:gd name="connsiteY11" fmla="*/ 1303724 h 4338987"/>
              <a:gd name="connsiteX12" fmla="*/ 2328794 w 4200749"/>
              <a:gd name="connsiteY12" fmla="*/ 1166564 h 4338987"/>
              <a:gd name="connsiteX13" fmla="*/ 2465954 w 4200749"/>
              <a:gd name="connsiteY13" fmla="*/ 880814 h 4338987"/>
              <a:gd name="connsiteX14" fmla="*/ 2557394 w 4200749"/>
              <a:gd name="connsiteY14" fmla="*/ 640784 h 4338987"/>
              <a:gd name="connsiteX15" fmla="*/ 2614544 w 4200749"/>
              <a:gd name="connsiteY15" fmla="*/ 537914 h 4338987"/>
              <a:gd name="connsiteX16" fmla="*/ 2557394 w 4200749"/>
              <a:gd name="connsiteY16" fmla="*/ 789374 h 4338987"/>
              <a:gd name="connsiteX17" fmla="*/ 2443094 w 4200749"/>
              <a:gd name="connsiteY17" fmla="*/ 1097984 h 4338987"/>
              <a:gd name="connsiteX18" fmla="*/ 2374514 w 4200749"/>
              <a:gd name="connsiteY18" fmla="*/ 1406594 h 4338987"/>
              <a:gd name="connsiteX19" fmla="*/ 2557394 w 4200749"/>
              <a:gd name="connsiteY19" fmla="*/ 1578044 h 4338987"/>
              <a:gd name="connsiteX20" fmla="*/ 2877434 w 4200749"/>
              <a:gd name="connsiteY20" fmla="*/ 1658054 h 4338987"/>
              <a:gd name="connsiteX21" fmla="*/ 3186044 w 4200749"/>
              <a:gd name="connsiteY21" fmla="*/ 1658054 h 4338987"/>
              <a:gd name="connsiteX22" fmla="*/ 3368924 w 4200749"/>
              <a:gd name="connsiteY22" fmla="*/ 1566614 h 4338987"/>
              <a:gd name="connsiteX23" fmla="*/ 3471794 w 4200749"/>
              <a:gd name="connsiteY23" fmla="*/ 1372304 h 4338987"/>
              <a:gd name="connsiteX24" fmla="*/ 3460364 w 4200749"/>
              <a:gd name="connsiteY24" fmla="*/ 1097984 h 4338987"/>
              <a:gd name="connsiteX25" fmla="*/ 3448934 w 4200749"/>
              <a:gd name="connsiteY25" fmla="*/ 777944 h 4338987"/>
              <a:gd name="connsiteX26" fmla="*/ 3757544 w 4200749"/>
              <a:gd name="connsiteY26" fmla="*/ 572204 h 4338987"/>
              <a:gd name="connsiteX27" fmla="*/ 3997574 w 4200749"/>
              <a:gd name="connsiteY27" fmla="*/ 92144 h 4338987"/>
              <a:gd name="connsiteX28" fmla="*/ 4031864 w 4200749"/>
              <a:gd name="connsiteY28" fmla="*/ 12134 h 4338987"/>
              <a:gd name="connsiteX29" fmla="*/ 4009004 w 4200749"/>
              <a:gd name="connsiteY29" fmla="*/ 252164 h 4338987"/>
              <a:gd name="connsiteX30" fmla="*/ 3826124 w 4200749"/>
              <a:gd name="connsiteY30" fmla="*/ 652214 h 4338987"/>
              <a:gd name="connsiteX31" fmla="*/ 3643244 w 4200749"/>
              <a:gd name="connsiteY31" fmla="*/ 789374 h 4338987"/>
              <a:gd name="connsiteX32" fmla="*/ 3528944 w 4200749"/>
              <a:gd name="connsiteY32" fmla="*/ 892244 h 4338987"/>
              <a:gd name="connsiteX33" fmla="*/ 3860414 w 4200749"/>
              <a:gd name="connsiteY33" fmla="*/ 846524 h 4338987"/>
              <a:gd name="connsiteX34" fmla="*/ 4191884 w 4200749"/>
              <a:gd name="connsiteY34" fmla="*/ 720794 h 4338987"/>
              <a:gd name="connsiteX35" fmla="*/ 4077584 w 4200749"/>
              <a:gd name="connsiteY35" fmla="*/ 892244 h 4338987"/>
              <a:gd name="connsiteX36" fmla="*/ 3780404 w 4200749"/>
              <a:gd name="connsiteY36" fmla="*/ 937964 h 4338987"/>
              <a:gd name="connsiteX37" fmla="*/ 3608954 w 4200749"/>
              <a:gd name="connsiteY37" fmla="*/ 995114 h 4338987"/>
              <a:gd name="connsiteX38" fmla="*/ 3654674 w 4200749"/>
              <a:gd name="connsiteY38" fmla="*/ 1235144 h 4338987"/>
              <a:gd name="connsiteX39" fmla="*/ 3620384 w 4200749"/>
              <a:gd name="connsiteY39" fmla="*/ 1532324 h 4338987"/>
              <a:gd name="connsiteX40" fmla="*/ 3460364 w 4200749"/>
              <a:gd name="connsiteY40" fmla="*/ 1726634 h 4338987"/>
              <a:gd name="connsiteX41" fmla="*/ 3277484 w 4200749"/>
              <a:gd name="connsiteY41" fmla="*/ 2035244 h 4338987"/>
              <a:gd name="connsiteX42" fmla="*/ 3231764 w 4200749"/>
              <a:gd name="connsiteY42" fmla="*/ 2309564 h 4338987"/>
              <a:gd name="connsiteX43" fmla="*/ 3403214 w 4200749"/>
              <a:gd name="connsiteY43" fmla="*/ 2458154 h 4338987"/>
              <a:gd name="connsiteX44" fmla="*/ 3757544 w 4200749"/>
              <a:gd name="connsiteY44" fmla="*/ 2663894 h 4338987"/>
              <a:gd name="connsiteX45" fmla="*/ 4077584 w 4200749"/>
              <a:gd name="connsiteY45" fmla="*/ 2778194 h 4338987"/>
              <a:gd name="connsiteX46" fmla="*/ 4077584 w 4200749"/>
              <a:gd name="connsiteY46" fmla="*/ 2881064 h 4338987"/>
              <a:gd name="connsiteX47" fmla="*/ 3768974 w 4200749"/>
              <a:gd name="connsiteY47" fmla="*/ 2869634 h 4338987"/>
              <a:gd name="connsiteX48" fmla="*/ 3403214 w 4200749"/>
              <a:gd name="connsiteY48" fmla="*/ 2732474 h 4338987"/>
              <a:gd name="connsiteX49" fmla="*/ 3083174 w 4200749"/>
              <a:gd name="connsiteY49" fmla="*/ 2663894 h 4338987"/>
              <a:gd name="connsiteX50" fmla="*/ 2957444 w 4200749"/>
              <a:gd name="connsiteY50" fmla="*/ 2698184 h 4338987"/>
              <a:gd name="connsiteX51" fmla="*/ 2820284 w 4200749"/>
              <a:gd name="connsiteY51" fmla="*/ 2823914 h 4338987"/>
              <a:gd name="connsiteX52" fmla="*/ 2763134 w 4200749"/>
              <a:gd name="connsiteY52" fmla="*/ 2995364 h 4338987"/>
              <a:gd name="connsiteX53" fmla="*/ 2968874 w 4200749"/>
              <a:gd name="connsiteY53" fmla="*/ 3132524 h 4338987"/>
              <a:gd name="connsiteX54" fmla="*/ 3174614 w 4200749"/>
              <a:gd name="connsiteY54" fmla="*/ 3269684 h 4338987"/>
              <a:gd name="connsiteX55" fmla="*/ 3346064 w 4200749"/>
              <a:gd name="connsiteY55" fmla="*/ 3303974 h 4338987"/>
              <a:gd name="connsiteX56" fmla="*/ 3266054 w 4200749"/>
              <a:gd name="connsiteY56" fmla="*/ 3395414 h 4338987"/>
              <a:gd name="connsiteX57" fmla="*/ 3003164 w 4200749"/>
              <a:gd name="connsiteY57" fmla="*/ 3303974 h 4338987"/>
              <a:gd name="connsiteX58" fmla="*/ 2751704 w 4200749"/>
              <a:gd name="connsiteY58" fmla="*/ 3189674 h 4338987"/>
              <a:gd name="connsiteX59" fmla="*/ 2637404 w 4200749"/>
              <a:gd name="connsiteY59" fmla="*/ 3098234 h 4338987"/>
              <a:gd name="connsiteX60" fmla="*/ 2568824 w 4200749"/>
              <a:gd name="connsiteY60" fmla="*/ 3109664 h 4338987"/>
              <a:gd name="connsiteX61" fmla="*/ 2557394 w 4200749"/>
              <a:gd name="connsiteY61" fmla="*/ 3326834 h 4338987"/>
              <a:gd name="connsiteX62" fmla="*/ 2671694 w 4200749"/>
              <a:gd name="connsiteY62" fmla="*/ 3555434 h 4338987"/>
              <a:gd name="connsiteX63" fmla="*/ 2728844 w 4200749"/>
              <a:gd name="connsiteY63" fmla="*/ 4024064 h 4338987"/>
              <a:gd name="connsiteX64" fmla="*/ 2694554 w 4200749"/>
              <a:gd name="connsiteY64" fmla="*/ 4184084 h 4338987"/>
              <a:gd name="connsiteX65" fmla="*/ 2534534 w 4200749"/>
              <a:gd name="connsiteY65" fmla="*/ 4138364 h 4338987"/>
              <a:gd name="connsiteX66" fmla="*/ 2534534 w 4200749"/>
              <a:gd name="connsiteY66" fmla="*/ 3909764 h 4338987"/>
              <a:gd name="connsiteX67" fmla="*/ 2431664 w 4200749"/>
              <a:gd name="connsiteY67" fmla="*/ 3566864 h 4338987"/>
              <a:gd name="connsiteX68" fmla="*/ 2305934 w 4200749"/>
              <a:gd name="connsiteY68" fmla="*/ 3166814 h 4338987"/>
              <a:gd name="connsiteX69" fmla="*/ 2260214 w 4200749"/>
              <a:gd name="connsiteY69" fmla="*/ 3063944 h 4338987"/>
              <a:gd name="connsiteX70" fmla="*/ 2077334 w 4200749"/>
              <a:gd name="connsiteY70" fmla="*/ 2949644 h 4338987"/>
              <a:gd name="connsiteX71" fmla="*/ 1848734 w 4200749"/>
              <a:gd name="connsiteY71" fmla="*/ 3029654 h 4338987"/>
              <a:gd name="connsiteX72" fmla="*/ 1414394 w 4200749"/>
              <a:gd name="connsiteY72" fmla="*/ 3361124 h 4338987"/>
              <a:gd name="connsiteX73" fmla="*/ 1380104 w 4200749"/>
              <a:gd name="connsiteY73" fmla="*/ 3681164 h 4338987"/>
              <a:gd name="connsiteX74" fmla="*/ 1380104 w 4200749"/>
              <a:gd name="connsiteY74" fmla="*/ 3989774 h 4338987"/>
              <a:gd name="connsiteX75" fmla="*/ 1288664 w 4200749"/>
              <a:gd name="connsiteY75" fmla="*/ 4309814 h 4338987"/>
              <a:gd name="connsiteX76" fmla="*/ 1197224 w 4200749"/>
              <a:gd name="connsiteY76" fmla="*/ 4298384 h 4338987"/>
              <a:gd name="connsiteX77" fmla="*/ 1185794 w 4200749"/>
              <a:gd name="connsiteY77" fmla="*/ 4081214 h 4338987"/>
              <a:gd name="connsiteX78" fmla="*/ 1197224 w 4200749"/>
              <a:gd name="connsiteY78" fmla="*/ 3909764 h 4338987"/>
              <a:gd name="connsiteX79" fmla="*/ 968624 w 4200749"/>
              <a:gd name="connsiteY79" fmla="*/ 3989774 h 4338987"/>
              <a:gd name="connsiteX80" fmla="*/ 717164 w 4200749"/>
              <a:gd name="connsiteY80" fmla="*/ 4069784 h 4338987"/>
              <a:gd name="connsiteX81" fmla="*/ 740024 w 4200749"/>
              <a:gd name="connsiteY81" fmla="*/ 3955484 h 4338987"/>
              <a:gd name="connsiteX82" fmla="*/ 1128644 w 4200749"/>
              <a:gd name="connsiteY82" fmla="*/ 3795464 h 4338987"/>
              <a:gd name="connsiteX83" fmla="*/ 1277234 w 4200749"/>
              <a:gd name="connsiteY83" fmla="*/ 3726884 h 4338987"/>
              <a:gd name="connsiteX84" fmla="*/ 1220084 w 4200749"/>
              <a:gd name="connsiteY84" fmla="*/ 3372554 h 4338987"/>
              <a:gd name="connsiteX85" fmla="*/ 1322954 w 4200749"/>
              <a:gd name="connsiteY85" fmla="*/ 3121094 h 4338987"/>
              <a:gd name="connsiteX86" fmla="*/ 1391534 w 4200749"/>
              <a:gd name="connsiteY86" fmla="*/ 3052514 h 4338987"/>
              <a:gd name="connsiteX87" fmla="*/ 1082924 w 4200749"/>
              <a:gd name="connsiteY87" fmla="*/ 3029654 h 4338987"/>
              <a:gd name="connsiteX88" fmla="*/ 728594 w 4200749"/>
              <a:gd name="connsiteY88" fmla="*/ 2961074 h 4338987"/>
              <a:gd name="connsiteX89" fmla="*/ 374264 w 4200749"/>
              <a:gd name="connsiteY89" fmla="*/ 3132524 h 4338987"/>
              <a:gd name="connsiteX90" fmla="*/ 419984 w 4200749"/>
              <a:gd name="connsiteY90" fmla="*/ 3029654 h 4338987"/>
              <a:gd name="connsiteX91" fmla="*/ 625724 w 4200749"/>
              <a:gd name="connsiteY91" fmla="*/ 2926784 h 4338987"/>
              <a:gd name="connsiteX92" fmla="*/ 808604 w 4200749"/>
              <a:gd name="connsiteY92" fmla="*/ 2755334 h 4338987"/>
              <a:gd name="connsiteX93" fmla="*/ 1151504 w 4200749"/>
              <a:gd name="connsiteY93" fmla="*/ 2778194 h 4338987"/>
              <a:gd name="connsiteX94" fmla="*/ 1460114 w 4200749"/>
              <a:gd name="connsiteY94" fmla="*/ 2823914 h 4338987"/>
              <a:gd name="connsiteX95" fmla="*/ 1951604 w 4200749"/>
              <a:gd name="connsiteY95" fmla="*/ 2663894 h 4338987"/>
              <a:gd name="connsiteX96" fmla="*/ 1700144 w 4200749"/>
              <a:gd name="connsiteY96" fmla="*/ 2263844 h 4338987"/>
              <a:gd name="connsiteX97" fmla="*/ 1688714 w 4200749"/>
              <a:gd name="connsiteY97" fmla="*/ 1966664 h 4338987"/>
              <a:gd name="connsiteX98" fmla="*/ 1380522 w 4200749"/>
              <a:gd name="connsiteY98" fmla="*/ 1841930 h 4338987"/>
              <a:gd name="connsiteX99" fmla="*/ 1094354 w 4200749"/>
              <a:gd name="connsiteY99" fmla="*/ 1715204 h 4338987"/>
              <a:gd name="connsiteX100" fmla="*/ 745038 w 4200749"/>
              <a:gd name="connsiteY100" fmla="*/ 1626741 h 4338987"/>
              <a:gd name="connsiteX101" fmla="*/ 351404 w 4200749"/>
              <a:gd name="connsiteY101" fmla="*/ 1726634 h 4338987"/>
              <a:gd name="connsiteX102" fmla="*/ 122804 w 4200749"/>
              <a:gd name="connsiteY102" fmla="*/ 1795214 h 4338987"/>
              <a:gd name="connsiteX103" fmla="*/ 8504 w 4200749"/>
              <a:gd name="connsiteY103" fmla="*/ 1738064 h 4338987"/>
              <a:gd name="connsiteX104" fmla="*/ 347047 w 4200749"/>
              <a:gd name="connsiteY104" fmla="*/ 1644138 h 4338987"/>
              <a:gd name="connsiteX105" fmla="*/ 651628 w 4200749"/>
              <a:gd name="connsiteY105" fmla="*/ 1544246 h 4338987"/>
              <a:gd name="connsiteX106" fmla="*/ 1071494 w 4200749"/>
              <a:gd name="connsiteY106" fmla="*/ 1612334 h 4338987"/>
              <a:gd name="connsiteX107" fmla="*/ 1242944 w 4200749"/>
              <a:gd name="connsiteY107" fmla="*/ 1658054 h 4338987"/>
              <a:gd name="connsiteX108" fmla="*/ 1185794 w 4200749"/>
              <a:gd name="connsiteY108" fmla="*/ 1452314 h 4338987"/>
              <a:gd name="connsiteX109" fmla="*/ 1174364 w 4200749"/>
              <a:gd name="connsiteY109" fmla="*/ 1177994 h 4338987"/>
              <a:gd name="connsiteX110" fmla="*/ 1220084 w 4200749"/>
              <a:gd name="connsiteY110" fmla="*/ 1212284 h 4338987"/>
              <a:gd name="connsiteX0" fmla="*/ 1221553 w 4202218"/>
              <a:gd name="connsiteY0" fmla="*/ 1212284 h 4338987"/>
              <a:gd name="connsiteX1" fmla="*/ 1358713 w 4202218"/>
              <a:gd name="connsiteY1" fmla="*/ 1578044 h 4338987"/>
              <a:gd name="connsiteX2" fmla="*/ 1553023 w 4202218"/>
              <a:gd name="connsiteY2" fmla="*/ 1658054 h 4338987"/>
              <a:gd name="connsiteX3" fmla="*/ 1907353 w 4202218"/>
              <a:gd name="connsiteY3" fmla="*/ 1680914 h 4338987"/>
              <a:gd name="connsiteX4" fmla="*/ 2021653 w 4202218"/>
              <a:gd name="connsiteY4" fmla="*/ 1543754 h 4338987"/>
              <a:gd name="connsiteX5" fmla="*/ 2124523 w 4202218"/>
              <a:gd name="connsiteY5" fmla="*/ 1292294 h 4338987"/>
              <a:gd name="connsiteX6" fmla="*/ 2124523 w 4202218"/>
              <a:gd name="connsiteY6" fmla="*/ 1120844 h 4338987"/>
              <a:gd name="connsiteX7" fmla="*/ 2090233 w 4202218"/>
              <a:gd name="connsiteY7" fmla="*/ 812234 h 4338987"/>
              <a:gd name="connsiteX8" fmla="*/ 2078803 w 4202218"/>
              <a:gd name="connsiteY8" fmla="*/ 777944 h 4338987"/>
              <a:gd name="connsiteX9" fmla="*/ 2170243 w 4202218"/>
              <a:gd name="connsiteY9" fmla="*/ 1086554 h 4338987"/>
              <a:gd name="connsiteX10" fmla="*/ 2215963 w 4202218"/>
              <a:gd name="connsiteY10" fmla="*/ 1269434 h 4338987"/>
              <a:gd name="connsiteX11" fmla="*/ 2284543 w 4202218"/>
              <a:gd name="connsiteY11" fmla="*/ 1303724 h 4338987"/>
              <a:gd name="connsiteX12" fmla="*/ 2330263 w 4202218"/>
              <a:gd name="connsiteY12" fmla="*/ 1166564 h 4338987"/>
              <a:gd name="connsiteX13" fmla="*/ 2467423 w 4202218"/>
              <a:gd name="connsiteY13" fmla="*/ 880814 h 4338987"/>
              <a:gd name="connsiteX14" fmla="*/ 2558863 w 4202218"/>
              <a:gd name="connsiteY14" fmla="*/ 640784 h 4338987"/>
              <a:gd name="connsiteX15" fmla="*/ 2616013 w 4202218"/>
              <a:gd name="connsiteY15" fmla="*/ 537914 h 4338987"/>
              <a:gd name="connsiteX16" fmla="*/ 2558863 w 4202218"/>
              <a:gd name="connsiteY16" fmla="*/ 789374 h 4338987"/>
              <a:gd name="connsiteX17" fmla="*/ 2444563 w 4202218"/>
              <a:gd name="connsiteY17" fmla="*/ 1097984 h 4338987"/>
              <a:gd name="connsiteX18" fmla="*/ 2375983 w 4202218"/>
              <a:gd name="connsiteY18" fmla="*/ 1406594 h 4338987"/>
              <a:gd name="connsiteX19" fmla="*/ 2558863 w 4202218"/>
              <a:gd name="connsiteY19" fmla="*/ 1578044 h 4338987"/>
              <a:gd name="connsiteX20" fmla="*/ 2878903 w 4202218"/>
              <a:gd name="connsiteY20" fmla="*/ 1658054 h 4338987"/>
              <a:gd name="connsiteX21" fmla="*/ 3187513 w 4202218"/>
              <a:gd name="connsiteY21" fmla="*/ 1658054 h 4338987"/>
              <a:gd name="connsiteX22" fmla="*/ 3370393 w 4202218"/>
              <a:gd name="connsiteY22" fmla="*/ 1566614 h 4338987"/>
              <a:gd name="connsiteX23" fmla="*/ 3473263 w 4202218"/>
              <a:gd name="connsiteY23" fmla="*/ 1372304 h 4338987"/>
              <a:gd name="connsiteX24" fmla="*/ 3461833 w 4202218"/>
              <a:gd name="connsiteY24" fmla="*/ 1097984 h 4338987"/>
              <a:gd name="connsiteX25" fmla="*/ 3450403 w 4202218"/>
              <a:gd name="connsiteY25" fmla="*/ 777944 h 4338987"/>
              <a:gd name="connsiteX26" fmla="*/ 3759013 w 4202218"/>
              <a:gd name="connsiteY26" fmla="*/ 572204 h 4338987"/>
              <a:gd name="connsiteX27" fmla="*/ 3999043 w 4202218"/>
              <a:gd name="connsiteY27" fmla="*/ 92144 h 4338987"/>
              <a:gd name="connsiteX28" fmla="*/ 4033333 w 4202218"/>
              <a:gd name="connsiteY28" fmla="*/ 12134 h 4338987"/>
              <a:gd name="connsiteX29" fmla="*/ 4010473 w 4202218"/>
              <a:gd name="connsiteY29" fmla="*/ 252164 h 4338987"/>
              <a:gd name="connsiteX30" fmla="*/ 3827593 w 4202218"/>
              <a:gd name="connsiteY30" fmla="*/ 652214 h 4338987"/>
              <a:gd name="connsiteX31" fmla="*/ 3644713 w 4202218"/>
              <a:gd name="connsiteY31" fmla="*/ 789374 h 4338987"/>
              <a:gd name="connsiteX32" fmla="*/ 3530413 w 4202218"/>
              <a:gd name="connsiteY32" fmla="*/ 892244 h 4338987"/>
              <a:gd name="connsiteX33" fmla="*/ 3861883 w 4202218"/>
              <a:gd name="connsiteY33" fmla="*/ 846524 h 4338987"/>
              <a:gd name="connsiteX34" fmla="*/ 4193353 w 4202218"/>
              <a:gd name="connsiteY34" fmla="*/ 720794 h 4338987"/>
              <a:gd name="connsiteX35" fmla="*/ 4079053 w 4202218"/>
              <a:gd name="connsiteY35" fmla="*/ 892244 h 4338987"/>
              <a:gd name="connsiteX36" fmla="*/ 3781873 w 4202218"/>
              <a:gd name="connsiteY36" fmla="*/ 937964 h 4338987"/>
              <a:gd name="connsiteX37" fmla="*/ 3610423 w 4202218"/>
              <a:gd name="connsiteY37" fmla="*/ 995114 h 4338987"/>
              <a:gd name="connsiteX38" fmla="*/ 3656143 w 4202218"/>
              <a:gd name="connsiteY38" fmla="*/ 1235144 h 4338987"/>
              <a:gd name="connsiteX39" fmla="*/ 3621853 w 4202218"/>
              <a:gd name="connsiteY39" fmla="*/ 1532324 h 4338987"/>
              <a:gd name="connsiteX40" fmla="*/ 3461833 w 4202218"/>
              <a:gd name="connsiteY40" fmla="*/ 1726634 h 4338987"/>
              <a:gd name="connsiteX41" fmla="*/ 3278953 w 4202218"/>
              <a:gd name="connsiteY41" fmla="*/ 2035244 h 4338987"/>
              <a:gd name="connsiteX42" fmla="*/ 3233233 w 4202218"/>
              <a:gd name="connsiteY42" fmla="*/ 2309564 h 4338987"/>
              <a:gd name="connsiteX43" fmla="*/ 3404683 w 4202218"/>
              <a:gd name="connsiteY43" fmla="*/ 2458154 h 4338987"/>
              <a:gd name="connsiteX44" fmla="*/ 3759013 w 4202218"/>
              <a:gd name="connsiteY44" fmla="*/ 2663894 h 4338987"/>
              <a:gd name="connsiteX45" fmla="*/ 4079053 w 4202218"/>
              <a:gd name="connsiteY45" fmla="*/ 2778194 h 4338987"/>
              <a:gd name="connsiteX46" fmla="*/ 4079053 w 4202218"/>
              <a:gd name="connsiteY46" fmla="*/ 2881064 h 4338987"/>
              <a:gd name="connsiteX47" fmla="*/ 3770443 w 4202218"/>
              <a:gd name="connsiteY47" fmla="*/ 2869634 h 4338987"/>
              <a:gd name="connsiteX48" fmla="*/ 3404683 w 4202218"/>
              <a:gd name="connsiteY48" fmla="*/ 2732474 h 4338987"/>
              <a:gd name="connsiteX49" fmla="*/ 3084643 w 4202218"/>
              <a:gd name="connsiteY49" fmla="*/ 2663894 h 4338987"/>
              <a:gd name="connsiteX50" fmla="*/ 2958913 w 4202218"/>
              <a:gd name="connsiteY50" fmla="*/ 2698184 h 4338987"/>
              <a:gd name="connsiteX51" fmla="*/ 2821753 w 4202218"/>
              <a:gd name="connsiteY51" fmla="*/ 2823914 h 4338987"/>
              <a:gd name="connsiteX52" fmla="*/ 2764603 w 4202218"/>
              <a:gd name="connsiteY52" fmla="*/ 2995364 h 4338987"/>
              <a:gd name="connsiteX53" fmla="*/ 2970343 w 4202218"/>
              <a:gd name="connsiteY53" fmla="*/ 3132524 h 4338987"/>
              <a:gd name="connsiteX54" fmla="*/ 3176083 w 4202218"/>
              <a:gd name="connsiteY54" fmla="*/ 3269684 h 4338987"/>
              <a:gd name="connsiteX55" fmla="*/ 3347533 w 4202218"/>
              <a:gd name="connsiteY55" fmla="*/ 3303974 h 4338987"/>
              <a:gd name="connsiteX56" fmla="*/ 3267523 w 4202218"/>
              <a:gd name="connsiteY56" fmla="*/ 3395414 h 4338987"/>
              <a:gd name="connsiteX57" fmla="*/ 3004633 w 4202218"/>
              <a:gd name="connsiteY57" fmla="*/ 3303974 h 4338987"/>
              <a:gd name="connsiteX58" fmla="*/ 2753173 w 4202218"/>
              <a:gd name="connsiteY58" fmla="*/ 3189674 h 4338987"/>
              <a:gd name="connsiteX59" fmla="*/ 2638873 w 4202218"/>
              <a:gd name="connsiteY59" fmla="*/ 3098234 h 4338987"/>
              <a:gd name="connsiteX60" fmla="*/ 2570293 w 4202218"/>
              <a:gd name="connsiteY60" fmla="*/ 3109664 h 4338987"/>
              <a:gd name="connsiteX61" fmla="*/ 2558863 w 4202218"/>
              <a:gd name="connsiteY61" fmla="*/ 3326834 h 4338987"/>
              <a:gd name="connsiteX62" fmla="*/ 2673163 w 4202218"/>
              <a:gd name="connsiteY62" fmla="*/ 3555434 h 4338987"/>
              <a:gd name="connsiteX63" fmla="*/ 2730313 w 4202218"/>
              <a:gd name="connsiteY63" fmla="*/ 4024064 h 4338987"/>
              <a:gd name="connsiteX64" fmla="*/ 2696023 w 4202218"/>
              <a:gd name="connsiteY64" fmla="*/ 4184084 h 4338987"/>
              <a:gd name="connsiteX65" fmla="*/ 2536003 w 4202218"/>
              <a:gd name="connsiteY65" fmla="*/ 4138364 h 4338987"/>
              <a:gd name="connsiteX66" fmla="*/ 2536003 w 4202218"/>
              <a:gd name="connsiteY66" fmla="*/ 3909764 h 4338987"/>
              <a:gd name="connsiteX67" fmla="*/ 2433133 w 4202218"/>
              <a:gd name="connsiteY67" fmla="*/ 3566864 h 4338987"/>
              <a:gd name="connsiteX68" fmla="*/ 2307403 w 4202218"/>
              <a:gd name="connsiteY68" fmla="*/ 3166814 h 4338987"/>
              <a:gd name="connsiteX69" fmla="*/ 2261683 w 4202218"/>
              <a:gd name="connsiteY69" fmla="*/ 3063944 h 4338987"/>
              <a:gd name="connsiteX70" fmla="*/ 2078803 w 4202218"/>
              <a:gd name="connsiteY70" fmla="*/ 2949644 h 4338987"/>
              <a:gd name="connsiteX71" fmla="*/ 1850203 w 4202218"/>
              <a:gd name="connsiteY71" fmla="*/ 3029654 h 4338987"/>
              <a:gd name="connsiteX72" fmla="*/ 1415863 w 4202218"/>
              <a:gd name="connsiteY72" fmla="*/ 3361124 h 4338987"/>
              <a:gd name="connsiteX73" fmla="*/ 1381573 w 4202218"/>
              <a:gd name="connsiteY73" fmla="*/ 3681164 h 4338987"/>
              <a:gd name="connsiteX74" fmla="*/ 1381573 w 4202218"/>
              <a:gd name="connsiteY74" fmla="*/ 3989774 h 4338987"/>
              <a:gd name="connsiteX75" fmla="*/ 1290133 w 4202218"/>
              <a:gd name="connsiteY75" fmla="*/ 4309814 h 4338987"/>
              <a:gd name="connsiteX76" fmla="*/ 1198693 w 4202218"/>
              <a:gd name="connsiteY76" fmla="*/ 4298384 h 4338987"/>
              <a:gd name="connsiteX77" fmla="*/ 1187263 w 4202218"/>
              <a:gd name="connsiteY77" fmla="*/ 4081214 h 4338987"/>
              <a:gd name="connsiteX78" fmla="*/ 1198693 w 4202218"/>
              <a:gd name="connsiteY78" fmla="*/ 3909764 h 4338987"/>
              <a:gd name="connsiteX79" fmla="*/ 970093 w 4202218"/>
              <a:gd name="connsiteY79" fmla="*/ 3989774 h 4338987"/>
              <a:gd name="connsiteX80" fmla="*/ 718633 w 4202218"/>
              <a:gd name="connsiteY80" fmla="*/ 4069784 h 4338987"/>
              <a:gd name="connsiteX81" fmla="*/ 741493 w 4202218"/>
              <a:gd name="connsiteY81" fmla="*/ 3955484 h 4338987"/>
              <a:gd name="connsiteX82" fmla="*/ 1130113 w 4202218"/>
              <a:gd name="connsiteY82" fmla="*/ 3795464 h 4338987"/>
              <a:gd name="connsiteX83" fmla="*/ 1278703 w 4202218"/>
              <a:gd name="connsiteY83" fmla="*/ 3726884 h 4338987"/>
              <a:gd name="connsiteX84" fmla="*/ 1221553 w 4202218"/>
              <a:gd name="connsiteY84" fmla="*/ 3372554 h 4338987"/>
              <a:gd name="connsiteX85" fmla="*/ 1324423 w 4202218"/>
              <a:gd name="connsiteY85" fmla="*/ 3121094 h 4338987"/>
              <a:gd name="connsiteX86" fmla="*/ 1393003 w 4202218"/>
              <a:gd name="connsiteY86" fmla="*/ 3052514 h 4338987"/>
              <a:gd name="connsiteX87" fmla="*/ 1084393 w 4202218"/>
              <a:gd name="connsiteY87" fmla="*/ 3029654 h 4338987"/>
              <a:gd name="connsiteX88" fmla="*/ 730063 w 4202218"/>
              <a:gd name="connsiteY88" fmla="*/ 2961074 h 4338987"/>
              <a:gd name="connsiteX89" fmla="*/ 375733 w 4202218"/>
              <a:gd name="connsiteY89" fmla="*/ 3132524 h 4338987"/>
              <a:gd name="connsiteX90" fmla="*/ 421453 w 4202218"/>
              <a:gd name="connsiteY90" fmla="*/ 3029654 h 4338987"/>
              <a:gd name="connsiteX91" fmla="*/ 627193 w 4202218"/>
              <a:gd name="connsiteY91" fmla="*/ 2926784 h 4338987"/>
              <a:gd name="connsiteX92" fmla="*/ 810073 w 4202218"/>
              <a:gd name="connsiteY92" fmla="*/ 2755334 h 4338987"/>
              <a:gd name="connsiteX93" fmla="*/ 1152973 w 4202218"/>
              <a:gd name="connsiteY93" fmla="*/ 2778194 h 4338987"/>
              <a:gd name="connsiteX94" fmla="*/ 1461583 w 4202218"/>
              <a:gd name="connsiteY94" fmla="*/ 2823914 h 4338987"/>
              <a:gd name="connsiteX95" fmla="*/ 1953073 w 4202218"/>
              <a:gd name="connsiteY95" fmla="*/ 2663894 h 4338987"/>
              <a:gd name="connsiteX96" fmla="*/ 1701613 w 4202218"/>
              <a:gd name="connsiteY96" fmla="*/ 2263844 h 4338987"/>
              <a:gd name="connsiteX97" fmla="*/ 1690183 w 4202218"/>
              <a:gd name="connsiteY97" fmla="*/ 1966664 h 4338987"/>
              <a:gd name="connsiteX98" fmla="*/ 1381991 w 4202218"/>
              <a:gd name="connsiteY98" fmla="*/ 1841930 h 4338987"/>
              <a:gd name="connsiteX99" fmla="*/ 1095823 w 4202218"/>
              <a:gd name="connsiteY99" fmla="*/ 1715204 h 4338987"/>
              <a:gd name="connsiteX100" fmla="*/ 746507 w 4202218"/>
              <a:gd name="connsiteY100" fmla="*/ 1626741 h 4338987"/>
              <a:gd name="connsiteX101" fmla="*/ 352873 w 4202218"/>
              <a:gd name="connsiteY101" fmla="*/ 1726634 h 4338987"/>
              <a:gd name="connsiteX102" fmla="*/ 113171 w 4202218"/>
              <a:gd name="connsiteY102" fmla="*/ 1763908 h 4338987"/>
              <a:gd name="connsiteX103" fmla="*/ 9973 w 4202218"/>
              <a:gd name="connsiteY103" fmla="*/ 1738064 h 4338987"/>
              <a:gd name="connsiteX104" fmla="*/ 348516 w 4202218"/>
              <a:gd name="connsiteY104" fmla="*/ 1644138 h 4338987"/>
              <a:gd name="connsiteX105" fmla="*/ 653097 w 4202218"/>
              <a:gd name="connsiteY105" fmla="*/ 1544246 h 4338987"/>
              <a:gd name="connsiteX106" fmla="*/ 1072963 w 4202218"/>
              <a:gd name="connsiteY106" fmla="*/ 1612334 h 4338987"/>
              <a:gd name="connsiteX107" fmla="*/ 1244413 w 4202218"/>
              <a:gd name="connsiteY107" fmla="*/ 1658054 h 4338987"/>
              <a:gd name="connsiteX108" fmla="*/ 1187263 w 4202218"/>
              <a:gd name="connsiteY108" fmla="*/ 1452314 h 4338987"/>
              <a:gd name="connsiteX109" fmla="*/ 1175833 w 4202218"/>
              <a:gd name="connsiteY109" fmla="*/ 1177994 h 4338987"/>
              <a:gd name="connsiteX110" fmla="*/ 1221553 w 4202218"/>
              <a:gd name="connsiteY110" fmla="*/ 1212284 h 4338987"/>
              <a:gd name="connsiteX0" fmla="*/ 1221553 w 4202218"/>
              <a:gd name="connsiteY0" fmla="*/ 1212284 h 4338987"/>
              <a:gd name="connsiteX1" fmla="*/ 1343911 w 4202218"/>
              <a:gd name="connsiteY1" fmla="*/ 1560154 h 4338987"/>
              <a:gd name="connsiteX2" fmla="*/ 1553023 w 4202218"/>
              <a:gd name="connsiteY2" fmla="*/ 1658054 h 4338987"/>
              <a:gd name="connsiteX3" fmla="*/ 1907353 w 4202218"/>
              <a:gd name="connsiteY3" fmla="*/ 1680914 h 4338987"/>
              <a:gd name="connsiteX4" fmla="*/ 2021653 w 4202218"/>
              <a:gd name="connsiteY4" fmla="*/ 1543754 h 4338987"/>
              <a:gd name="connsiteX5" fmla="*/ 2124523 w 4202218"/>
              <a:gd name="connsiteY5" fmla="*/ 1292294 h 4338987"/>
              <a:gd name="connsiteX6" fmla="*/ 2124523 w 4202218"/>
              <a:gd name="connsiteY6" fmla="*/ 1120844 h 4338987"/>
              <a:gd name="connsiteX7" fmla="*/ 2090233 w 4202218"/>
              <a:gd name="connsiteY7" fmla="*/ 812234 h 4338987"/>
              <a:gd name="connsiteX8" fmla="*/ 2078803 w 4202218"/>
              <a:gd name="connsiteY8" fmla="*/ 777944 h 4338987"/>
              <a:gd name="connsiteX9" fmla="*/ 2170243 w 4202218"/>
              <a:gd name="connsiteY9" fmla="*/ 1086554 h 4338987"/>
              <a:gd name="connsiteX10" fmla="*/ 2215963 w 4202218"/>
              <a:gd name="connsiteY10" fmla="*/ 1269434 h 4338987"/>
              <a:gd name="connsiteX11" fmla="*/ 2284543 w 4202218"/>
              <a:gd name="connsiteY11" fmla="*/ 1303724 h 4338987"/>
              <a:gd name="connsiteX12" fmla="*/ 2330263 w 4202218"/>
              <a:gd name="connsiteY12" fmla="*/ 1166564 h 4338987"/>
              <a:gd name="connsiteX13" fmla="*/ 2467423 w 4202218"/>
              <a:gd name="connsiteY13" fmla="*/ 880814 h 4338987"/>
              <a:gd name="connsiteX14" fmla="*/ 2558863 w 4202218"/>
              <a:gd name="connsiteY14" fmla="*/ 640784 h 4338987"/>
              <a:gd name="connsiteX15" fmla="*/ 2616013 w 4202218"/>
              <a:gd name="connsiteY15" fmla="*/ 537914 h 4338987"/>
              <a:gd name="connsiteX16" fmla="*/ 2558863 w 4202218"/>
              <a:gd name="connsiteY16" fmla="*/ 789374 h 4338987"/>
              <a:gd name="connsiteX17" fmla="*/ 2444563 w 4202218"/>
              <a:gd name="connsiteY17" fmla="*/ 1097984 h 4338987"/>
              <a:gd name="connsiteX18" fmla="*/ 2375983 w 4202218"/>
              <a:gd name="connsiteY18" fmla="*/ 1406594 h 4338987"/>
              <a:gd name="connsiteX19" fmla="*/ 2558863 w 4202218"/>
              <a:gd name="connsiteY19" fmla="*/ 1578044 h 4338987"/>
              <a:gd name="connsiteX20" fmla="*/ 2878903 w 4202218"/>
              <a:gd name="connsiteY20" fmla="*/ 1658054 h 4338987"/>
              <a:gd name="connsiteX21" fmla="*/ 3187513 w 4202218"/>
              <a:gd name="connsiteY21" fmla="*/ 1658054 h 4338987"/>
              <a:gd name="connsiteX22" fmla="*/ 3370393 w 4202218"/>
              <a:gd name="connsiteY22" fmla="*/ 1566614 h 4338987"/>
              <a:gd name="connsiteX23" fmla="*/ 3473263 w 4202218"/>
              <a:gd name="connsiteY23" fmla="*/ 1372304 h 4338987"/>
              <a:gd name="connsiteX24" fmla="*/ 3461833 w 4202218"/>
              <a:gd name="connsiteY24" fmla="*/ 1097984 h 4338987"/>
              <a:gd name="connsiteX25" fmla="*/ 3450403 w 4202218"/>
              <a:gd name="connsiteY25" fmla="*/ 777944 h 4338987"/>
              <a:gd name="connsiteX26" fmla="*/ 3759013 w 4202218"/>
              <a:gd name="connsiteY26" fmla="*/ 572204 h 4338987"/>
              <a:gd name="connsiteX27" fmla="*/ 3999043 w 4202218"/>
              <a:gd name="connsiteY27" fmla="*/ 92144 h 4338987"/>
              <a:gd name="connsiteX28" fmla="*/ 4033333 w 4202218"/>
              <a:gd name="connsiteY28" fmla="*/ 12134 h 4338987"/>
              <a:gd name="connsiteX29" fmla="*/ 4010473 w 4202218"/>
              <a:gd name="connsiteY29" fmla="*/ 252164 h 4338987"/>
              <a:gd name="connsiteX30" fmla="*/ 3827593 w 4202218"/>
              <a:gd name="connsiteY30" fmla="*/ 652214 h 4338987"/>
              <a:gd name="connsiteX31" fmla="*/ 3644713 w 4202218"/>
              <a:gd name="connsiteY31" fmla="*/ 789374 h 4338987"/>
              <a:gd name="connsiteX32" fmla="*/ 3530413 w 4202218"/>
              <a:gd name="connsiteY32" fmla="*/ 892244 h 4338987"/>
              <a:gd name="connsiteX33" fmla="*/ 3861883 w 4202218"/>
              <a:gd name="connsiteY33" fmla="*/ 846524 h 4338987"/>
              <a:gd name="connsiteX34" fmla="*/ 4193353 w 4202218"/>
              <a:gd name="connsiteY34" fmla="*/ 720794 h 4338987"/>
              <a:gd name="connsiteX35" fmla="*/ 4079053 w 4202218"/>
              <a:gd name="connsiteY35" fmla="*/ 892244 h 4338987"/>
              <a:gd name="connsiteX36" fmla="*/ 3781873 w 4202218"/>
              <a:gd name="connsiteY36" fmla="*/ 937964 h 4338987"/>
              <a:gd name="connsiteX37" fmla="*/ 3610423 w 4202218"/>
              <a:gd name="connsiteY37" fmla="*/ 995114 h 4338987"/>
              <a:gd name="connsiteX38" fmla="*/ 3656143 w 4202218"/>
              <a:gd name="connsiteY38" fmla="*/ 1235144 h 4338987"/>
              <a:gd name="connsiteX39" fmla="*/ 3621853 w 4202218"/>
              <a:gd name="connsiteY39" fmla="*/ 1532324 h 4338987"/>
              <a:gd name="connsiteX40" fmla="*/ 3461833 w 4202218"/>
              <a:gd name="connsiteY40" fmla="*/ 1726634 h 4338987"/>
              <a:gd name="connsiteX41" fmla="*/ 3278953 w 4202218"/>
              <a:gd name="connsiteY41" fmla="*/ 2035244 h 4338987"/>
              <a:gd name="connsiteX42" fmla="*/ 3233233 w 4202218"/>
              <a:gd name="connsiteY42" fmla="*/ 2309564 h 4338987"/>
              <a:gd name="connsiteX43" fmla="*/ 3404683 w 4202218"/>
              <a:gd name="connsiteY43" fmla="*/ 2458154 h 4338987"/>
              <a:gd name="connsiteX44" fmla="*/ 3759013 w 4202218"/>
              <a:gd name="connsiteY44" fmla="*/ 2663894 h 4338987"/>
              <a:gd name="connsiteX45" fmla="*/ 4079053 w 4202218"/>
              <a:gd name="connsiteY45" fmla="*/ 2778194 h 4338987"/>
              <a:gd name="connsiteX46" fmla="*/ 4079053 w 4202218"/>
              <a:gd name="connsiteY46" fmla="*/ 2881064 h 4338987"/>
              <a:gd name="connsiteX47" fmla="*/ 3770443 w 4202218"/>
              <a:gd name="connsiteY47" fmla="*/ 2869634 h 4338987"/>
              <a:gd name="connsiteX48" fmla="*/ 3404683 w 4202218"/>
              <a:gd name="connsiteY48" fmla="*/ 2732474 h 4338987"/>
              <a:gd name="connsiteX49" fmla="*/ 3084643 w 4202218"/>
              <a:gd name="connsiteY49" fmla="*/ 2663894 h 4338987"/>
              <a:gd name="connsiteX50" fmla="*/ 2958913 w 4202218"/>
              <a:gd name="connsiteY50" fmla="*/ 2698184 h 4338987"/>
              <a:gd name="connsiteX51" fmla="*/ 2821753 w 4202218"/>
              <a:gd name="connsiteY51" fmla="*/ 2823914 h 4338987"/>
              <a:gd name="connsiteX52" fmla="*/ 2764603 w 4202218"/>
              <a:gd name="connsiteY52" fmla="*/ 2995364 h 4338987"/>
              <a:gd name="connsiteX53" fmla="*/ 2970343 w 4202218"/>
              <a:gd name="connsiteY53" fmla="*/ 3132524 h 4338987"/>
              <a:gd name="connsiteX54" fmla="*/ 3176083 w 4202218"/>
              <a:gd name="connsiteY54" fmla="*/ 3269684 h 4338987"/>
              <a:gd name="connsiteX55" fmla="*/ 3347533 w 4202218"/>
              <a:gd name="connsiteY55" fmla="*/ 3303974 h 4338987"/>
              <a:gd name="connsiteX56" fmla="*/ 3267523 w 4202218"/>
              <a:gd name="connsiteY56" fmla="*/ 3395414 h 4338987"/>
              <a:gd name="connsiteX57" fmla="*/ 3004633 w 4202218"/>
              <a:gd name="connsiteY57" fmla="*/ 3303974 h 4338987"/>
              <a:gd name="connsiteX58" fmla="*/ 2753173 w 4202218"/>
              <a:gd name="connsiteY58" fmla="*/ 3189674 h 4338987"/>
              <a:gd name="connsiteX59" fmla="*/ 2638873 w 4202218"/>
              <a:gd name="connsiteY59" fmla="*/ 3098234 h 4338987"/>
              <a:gd name="connsiteX60" fmla="*/ 2570293 w 4202218"/>
              <a:gd name="connsiteY60" fmla="*/ 3109664 h 4338987"/>
              <a:gd name="connsiteX61" fmla="*/ 2558863 w 4202218"/>
              <a:gd name="connsiteY61" fmla="*/ 3326834 h 4338987"/>
              <a:gd name="connsiteX62" fmla="*/ 2673163 w 4202218"/>
              <a:gd name="connsiteY62" fmla="*/ 3555434 h 4338987"/>
              <a:gd name="connsiteX63" fmla="*/ 2730313 w 4202218"/>
              <a:gd name="connsiteY63" fmla="*/ 4024064 h 4338987"/>
              <a:gd name="connsiteX64" fmla="*/ 2696023 w 4202218"/>
              <a:gd name="connsiteY64" fmla="*/ 4184084 h 4338987"/>
              <a:gd name="connsiteX65" fmla="*/ 2536003 w 4202218"/>
              <a:gd name="connsiteY65" fmla="*/ 4138364 h 4338987"/>
              <a:gd name="connsiteX66" fmla="*/ 2536003 w 4202218"/>
              <a:gd name="connsiteY66" fmla="*/ 3909764 h 4338987"/>
              <a:gd name="connsiteX67" fmla="*/ 2433133 w 4202218"/>
              <a:gd name="connsiteY67" fmla="*/ 3566864 h 4338987"/>
              <a:gd name="connsiteX68" fmla="*/ 2307403 w 4202218"/>
              <a:gd name="connsiteY68" fmla="*/ 3166814 h 4338987"/>
              <a:gd name="connsiteX69" fmla="*/ 2261683 w 4202218"/>
              <a:gd name="connsiteY69" fmla="*/ 3063944 h 4338987"/>
              <a:gd name="connsiteX70" fmla="*/ 2078803 w 4202218"/>
              <a:gd name="connsiteY70" fmla="*/ 2949644 h 4338987"/>
              <a:gd name="connsiteX71" fmla="*/ 1850203 w 4202218"/>
              <a:gd name="connsiteY71" fmla="*/ 3029654 h 4338987"/>
              <a:gd name="connsiteX72" fmla="*/ 1415863 w 4202218"/>
              <a:gd name="connsiteY72" fmla="*/ 3361124 h 4338987"/>
              <a:gd name="connsiteX73" fmla="*/ 1381573 w 4202218"/>
              <a:gd name="connsiteY73" fmla="*/ 3681164 h 4338987"/>
              <a:gd name="connsiteX74" fmla="*/ 1381573 w 4202218"/>
              <a:gd name="connsiteY74" fmla="*/ 3989774 h 4338987"/>
              <a:gd name="connsiteX75" fmla="*/ 1290133 w 4202218"/>
              <a:gd name="connsiteY75" fmla="*/ 4309814 h 4338987"/>
              <a:gd name="connsiteX76" fmla="*/ 1198693 w 4202218"/>
              <a:gd name="connsiteY76" fmla="*/ 4298384 h 4338987"/>
              <a:gd name="connsiteX77" fmla="*/ 1187263 w 4202218"/>
              <a:gd name="connsiteY77" fmla="*/ 4081214 h 4338987"/>
              <a:gd name="connsiteX78" fmla="*/ 1198693 w 4202218"/>
              <a:gd name="connsiteY78" fmla="*/ 3909764 h 4338987"/>
              <a:gd name="connsiteX79" fmla="*/ 970093 w 4202218"/>
              <a:gd name="connsiteY79" fmla="*/ 3989774 h 4338987"/>
              <a:gd name="connsiteX80" fmla="*/ 718633 w 4202218"/>
              <a:gd name="connsiteY80" fmla="*/ 4069784 h 4338987"/>
              <a:gd name="connsiteX81" fmla="*/ 741493 w 4202218"/>
              <a:gd name="connsiteY81" fmla="*/ 3955484 h 4338987"/>
              <a:gd name="connsiteX82" fmla="*/ 1130113 w 4202218"/>
              <a:gd name="connsiteY82" fmla="*/ 3795464 h 4338987"/>
              <a:gd name="connsiteX83" fmla="*/ 1278703 w 4202218"/>
              <a:gd name="connsiteY83" fmla="*/ 3726884 h 4338987"/>
              <a:gd name="connsiteX84" fmla="*/ 1221553 w 4202218"/>
              <a:gd name="connsiteY84" fmla="*/ 3372554 h 4338987"/>
              <a:gd name="connsiteX85" fmla="*/ 1324423 w 4202218"/>
              <a:gd name="connsiteY85" fmla="*/ 3121094 h 4338987"/>
              <a:gd name="connsiteX86" fmla="*/ 1393003 w 4202218"/>
              <a:gd name="connsiteY86" fmla="*/ 3052514 h 4338987"/>
              <a:gd name="connsiteX87" fmla="*/ 1084393 w 4202218"/>
              <a:gd name="connsiteY87" fmla="*/ 3029654 h 4338987"/>
              <a:gd name="connsiteX88" fmla="*/ 730063 w 4202218"/>
              <a:gd name="connsiteY88" fmla="*/ 2961074 h 4338987"/>
              <a:gd name="connsiteX89" fmla="*/ 375733 w 4202218"/>
              <a:gd name="connsiteY89" fmla="*/ 3132524 h 4338987"/>
              <a:gd name="connsiteX90" fmla="*/ 421453 w 4202218"/>
              <a:gd name="connsiteY90" fmla="*/ 3029654 h 4338987"/>
              <a:gd name="connsiteX91" fmla="*/ 627193 w 4202218"/>
              <a:gd name="connsiteY91" fmla="*/ 2926784 h 4338987"/>
              <a:gd name="connsiteX92" fmla="*/ 810073 w 4202218"/>
              <a:gd name="connsiteY92" fmla="*/ 2755334 h 4338987"/>
              <a:gd name="connsiteX93" fmla="*/ 1152973 w 4202218"/>
              <a:gd name="connsiteY93" fmla="*/ 2778194 h 4338987"/>
              <a:gd name="connsiteX94" fmla="*/ 1461583 w 4202218"/>
              <a:gd name="connsiteY94" fmla="*/ 2823914 h 4338987"/>
              <a:gd name="connsiteX95" fmla="*/ 1953073 w 4202218"/>
              <a:gd name="connsiteY95" fmla="*/ 2663894 h 4338987"/>
              <a:gd name="connsiteX96" fmla="*/ 1701613 w 4202218"/>
              <a:gd name="connsiteY96" fmla="*/ 2263844 h 4338987"/>
              <a:gd name="connsiteX97" fmla="*/ 1690183 w 4202218"/>
              <a:gd name="connsiteY97" fmla="*/ 1966664 h 4338987"/>
              <a:gd name="connsiteX98" fmla="*/ 1381991 w 4202218"/>
              <a:gd name="connsiteY98" fmla="*/ 1841930 h 4338987"/>
              <a:gd name="connsiteX99" fmla="*/ 1095823 w 4202218"/>
              <a:gd name="connsiteY99" fmla="*/ 1715204 h 4338987"/>
              <a:gd name="connsiteX100" fmla="*/ 746507 w 4202218"/>
              <a:gd name="connsiteY100" fmla="*/ 1626741 h 4338987"/>
              <a:gd name="connsiteX101" fmla="*/ 352873 w 4202218"/>
              <a:gd name="connsiteY101" fmla="*/ 1726634 h 4338987"/>
              <a:gd name="connsiteX102" fmla="*/ 113171 w 4202218"/>
              <a:gd name="connsiteY102" fmla="*/ 1763908 h 4338987"/>
              <a:gd name="connsiteX103" fmla="*/ 9973 w 4202218"/>
              <a:gd name="connsiteY103" fmla="*/ 1738064 h 4338987"/>
              <a:gd name="connsiteX104" fmla="*/ 348516 w 4202218"/>
              <a:gd name="connsiteY104" fmla="*/ 1644138 h 4338987"/>
              <a:gd name="connsiteX105" fmla="*/ 653097 w 4202218"/>
              <a:gd name="connsiteY105" fmla="*/ 1544246 h 4338987"/>
              <a:gd name="connsiteX106" fmla="*/ 1072963 w 4202218"/>
              <a:gd name="connsiteY106" fmla="*/ 1612334 h 4338987"/>
              <a:gd name="connsiteX107" fmla="*/ 1244413 w 4202218"/>
              <a:gd name="connsiteY107" fmla="*/ 1658054 h 4338987"/>
              <a:gd name="connsiteX108" fmla="*/ 1187263 w 4202218"/>
              <a:gd name="connsiteY108" fmla="*/ 1452314 h 4338987"/>
              <a:gd name="connsiteX109" fmla="*/ 1175833 w 4202218"/>
              <a:gd name="connsiteY109" fmla="*/ 1177994 h 4338987"/>
              <a:gd name="connsiteX110" fmla="*/ 1221553 w 4202218"/>
              <a:gd name="connsiteY110" fmla="*/ 1212284 h 4338987"/>
              <a:gd name="connsiteX0" fmla="*/ 1221553 w 4202218"/>
              <a:gd name="connsiteY0" fmla="*/ 1212284 h 4338987"/>
              <a:gd name="connsiteX1" fmla="*/ 1343911 w 4202218"/>
              <a:gd name="connsiteY1" fmla="*/ 1560154 h 4338987"/>
              <a:gd name="connsiteX2" fmla="*/ 1553023 w 4202218"/>
              <a:gd name="connsiteY2" fmla="*/ 1658054 h 4338987"/>
              <a:gd name="connsiteX3" fmla="*/ 1907353 w 4202218"/>
              <a:gd name="connsiteY3" fmla="*/ 1680914 h 4338987"/>
              <a:gd name="connsiteX4" fmla="*/ 2021653 w 4202218"/>
              <a:gd name="connsiteY4" fmla="*/ 1543754 h 4338987"/>
              <a:gd name="connsiteX5" fmla="*/ 2124523 w 4202218"/>
              <a:gd name="connsiteY5" fmla="*/ 1292294 h 4338987"/>
              <a:gd name="connsiteX6" fmla="*/ 2124523 w 4202218"/>
              <a:gd name="connsiteY6" fmla="*/ 1120844 h 4338987"/>
              <a:gd name="connsiteX7" fmla="*/ 2090233 w 4202218"/>
              <a:gd name="connsiteY7" fmla="*/ 812234 h 4338987"/>
              <a:gd name="connsiteX8" fmla="*/ 2078803 w 4202218"/>
              <a:gd name="connsiteY8" fmla="*/ 777944 h 4338987"/>
              <a:gd name="connsiteX9" fmla="*/ 2170243 w 4202218"/>
              <a:gd name="connsiteY9" fmla="*/ 1086554 h 4338987"/>
              <a:gd name="connsiteX10" fmla="*/ 2215963 w 4202218"/>
              <a:gd name="connsiteY10" fmla="*/ 1269434 h 4338987"/>
              <a:gd name="connsiteX11" fmla="*/ 2284543 w 4202218"/>
              <a:gd name="connsiteY11" fmla="*/ 1303724 h 4338987"/>
              <a:gd name="connsiteX12" fmla="*/ 2330263 w 4202218"/>
              <a:gd name="connsiteY12" fmla="*/ 1166564 h 4338987"/>
              <a:gd name="connsiteX13" fmla="*/ 2467423 w 4202218"/>
              <a:gd name="connsiteY13" fmla="*/ 880814 h 4338987"/>
              <a:gd name="connsiteX14" fmla="*/ 2558863 w 4202218"/>
              <a:gd name="connsiteY14" fmla="*/ 640784 h 4338987"/>
              <a:gd name="connsiteX15" fmla="*/ 2616013 w 4202218"/>
              <a:gd name="connsiteY15" fmla="*/ 537914 h 4338987"/>
              <a:gd name="connsiteX16" fmla="*/ 2558863 w 4202218"/>
              <a:gd name="connsiteY16" fmla="*/ 789374 h 4338987"/>
              <a:gd name="connsiteX17" fmla="*/ 2444563 w 4202218"/>
              <a:gd name="connsiteY17" fmla="*/ 1097984 h 4338987"/>
              <a:gd name="connsiteX18" fmla="*/ 2375983 w 4202218"/>
              <a:gd name="connsiteY18" fmla="*/ 1406594 h 4338987"/>
              <a:gd name="connsiteX19" fmla="*/ 2558863 w 4202218"/>
              <a:gd name="connsiteY19" fmla="*/ 1578044 h 4338987"/>
              <a:gd name="connsiteX20" fmla="*/ 2878903 w 4202218"/>
              <a:gd name="connsiteY20" fmla="*/ 1658054 h 4338987"/>
              <a:gd name="connsiteX21" fmla="*/ 3187513 w 4202218"/>
              <a:gd name="connsiteY21" fmla="*/ 1658054 h 4338987"/>
              <a:gd name="connsiteX22" fmla="*/ 3370393 w 4202218"/>
              <a:gd name="connsiteY22" fmla="*/ 1566614 h 4338987"/>
              <a:gd name="connsiteX23" fmla="*/ 3473263 w 4202218"/>
              <a:gd name="connsiteY23" fmla="*/ 1372304 h 4338987"/>
              <a:gd name="connsiteX24" fmla="*/ 3461833 w 4202218"/>
              <a:gd name="connsiteY24" fmla="*/ 1097984 h 4338987"/>
              <a:gd name="connsiteX25" fmla="*/ 3450403 w 4202218"/>
              <a:gd name="connsiteY25" fmla="*/ 777944 h 4338987"/>
              <a:gd name="connsiteX26" fmla="*/ 3759013 w 4202218"/>
              <a:gd name="connsiteY26" fmla="*/ 572204 h 4338987"/>
              <a:gd name="connsiteX27" fmla="*/ 3999043 w 4202218"/>
              <a:gd name="connsiteY27" fmla="*/ 92144 h 4338987"/>
              <a:gd name="connsiteX28" fmla="*/ 4033333 w 4202218"/>
              <a:gd name="connsiteY28" fmla="*/ 12134 h 4338987"/>
              <a:gd name="connsiteX29" fmla="*/ 4010473 w 4202218"/>
              <a:gd name="connsiteY29" fmla="*/ 252164 h 4338987"/>
              <a:gd name="connsiteX30" fmla="*/ 3827593 w 4202218"/>
              <a:gd name="connsiteY30" fmla="*/ 652214 h 4338987"/>
              <a:gd name="connsiteX31" fmla="*/ 3644713 w 4202218"/>
              <a:gd name="connsiteY31" fmla="*/ 789374 h 4338987"/>
              <a:gd name="connsiteX32" fmla="*/ 3530413 w 4202218"/>
              <a:gd name="connsiteY32" fmla="*/ 892244 h 4338987"/>
              <a:gd name="connsiteX33" fmla="*/ 3861883 w 4202218"/>
              <a:gd name="connsiteY33" fmla="*/ 846524 h 4338987"/>
              <a:gd name="connsiteX34" fmla="*/ 4193353 w 4202218"/>
              <a:gd name="connsiteY34" fmla="*/ 720794 h 4338987"/>
              <a:gd name="connsiteX35" fmla="*/ 4079053 w 4202218"/>
              <a:gd name="connsiteY35" fmla="*/ 892244 h 4338987"/>
              <a:gd name="connsiteX36" fmla="*/ 3781873 w 4202218"/>
              <a:gd name="connsiteY36" fmla="*/ 937964 h 4338987"/>
              <a:gd name="connsiteX37" fmla="*/ 3610423 w 4202218"/>
              <a:gd name="connsiteY37" fmla="*/ 995114 h 4338987"/>
              <a:gd name="connsiteX38" fmla="*/ 3656143 w 4202218"/>
              <a:gd name="connsiteY38" fmla="*/ 1235144 h 4338987"/>
              <a:gd name="connsiteX39" fmla="*/ 3621853 w 4202218"/>
              <a:gd name="connsiteY39" fmla="*/ 1532324 h 4338987"/>
              <a:gd name="connsiteX40" fmla="*/ 3461833 w 4202218"/>
              <a:gd name="connsiteY40" fmla="*/ 1726634 h 4338987"/>
              <a:gd name="connsiteX41" fmla="*/ 3278953 w 4202218"/>
              <a:gd name="connsiteY41" fmla="*/ 2035244 h 4338987"/>
              <a:gd name="connsiteX42" fmla="*/ 3233233 w 4202218"/>
              <a:gd name="connsiteY42" fmla="*/ 2309564 h 4338987"/>
              <a:gd name="connsiteX43" fmla="*/ 3404683 w 4202218"/>
              <a:gd name="connsiteY43" fmla="*/ 2458154 h 4338987"/>
              <a:gd name="connsiteX44" fmla="*/ 3759013 w 4202218"/>
              <a:gd name="connsiteY44" fmla="*/ 2663894 h 4338987"/>
              <a:gd name="connsiteX45" fmla="*/ 4079053 w 4202218"/>
              <a:gd name="connsiteY45" fmla="*/ 2778194 h 4338987"/>
              <a:gd name="connsiteX46" fmla="*/ 4079053 w 4202218"/>
              <a:gd name="connsiteY46" fmla="*/ 2881064 h 4338987"/>
              <a:gd name="connsiteX47" fmla="*/ 3770443 w 4202218"/>
              <a:gd name="connsiteY47" fmla="*/ 2869634 h 4338987"/>
              <a:gd name="connsiteX48" fmla="*/ 3404683 w 4202218"/>
              <a:gd name="connsiteY48" fmla="*/ 2732474 h 4338987"/>
              <a:gd name="connsiteX49" fmla="*/ 3084643 w 4202218"/>
              <a:gd name="connsiteY49" fmla="*/ 2663894 h 4338987"/>
              <a:gd name="connsiteX50" fmla="*/ 2958913 w 4202218"/>
              <a:gd name="connsiteY50" fmla="*/ 2698184 h 4338987"/>
              <a:gd name="connsiteX51" fmla="*/ 2821753 w 4202218"/>
              <a:gd name="connsiteY51" fmla="*/ 2823914 h 4338987"/>
              <a:gd name="connsiteX52" fmla="*/ 2764603 w 4202218"/>
              <a:gd name="connsiteY52" fmla="*/ 2995364 h 4338987"/>
              <a:gd name="connsiteX53" fmla="*/ 2970343 w 4202218"/>
              <a:gd name="connsiteY53" fmla="*/ 3132524 h 4338987"/>
              <a:gd name="connsiteX54" fmla="*/ 3176083 w 4202218"/>
              <a:gd name="connsiteY54" fmla="*/ 3269684 h 4338987"/>
              <a:gd name="connsiteX55" fmla="*/ 3347533 w 4202218"/>
              <a:gd name="connsiteY55" fmla="*/ 3303974 h 4338987"/>
              <a:gd name="connsiteX56" fmla="*/ 3267523 w 4202218"/>
              <a:gd name="connsiteY56" fmla="*/ 3395414 h 4338987"/>
              <a:gd name="connsiteX57" fmla="*/ 3004633 w 4202218"/>
              <a:gd name="connsiteY57" fmla="*/ 3303974 h 4338987"/>
              <a:gd name="connsiteX58" fmla="*/ 2753173 w 4202218"/>
              <a:gd name="connsiteY58" fmla="*/ 3189674 h 4338987"/>
              <a:gd name="connsiteX59" fmla="*/ 2638873 w 4202218"/>
              <a:gd name="connsiteY59" fmla="*/ 3098234 h 4338987"/>
              <a:gd name="connsiteX60" fmla="*/ 2570293 w 4202218"/>
              <a:gd name="connsiteY60" fmla="*/ 3109664 h 4338987"/>
              <a:gd name="connsiteX61" fmla="*/ 2558863 w 4202218"/>
              <a:gd name="connsiteY61" fmla="*/ 3326834 h 4338987"/>
              <a:gd name="connsiteX62" fmla="*/ 2673163 w 4202218"/>
              <a:gd name="connsiteY62" fmla="*/ 3555434 h 4338987"/>
              <a:gd name="connsiteX63" fmla="*/ 2730313 w 4202218"/>
              <a:gd name="connsiteY63" fmla="*/ 4024064 h 4338987"/>
              <a:gd name="connsiteX64" fmla="*/ 2696023 w 4202218"/>
              <a:gd name="connsiteY64" fmla="*/ 4184084 h 4338987"/>
              <a:gd name="connsiteX65" fmla="*/ 2536003 w 4202218"/>
              <a:gd name="connsiteY65" fmla="*/ 4138364 h 4338987"/>
              <a:gd name="connsiteX66" fmla="*/ 2536003 w 4202218"/>
              <a:gd name="connsiteY66" fmla="*/ 3909764 h 4338987"/>
              <a:gd name="connsiteX67" fmla="*/ 2433133 w 4202218"/>
              <a:gd name="connsiteY67" fmla="*/ 3566864 h 4338987"/>
              <a:gd name="connsiteX68" fmla="*/ 2307403 w 4202218"/>
              <a:gd name="connsiteY68" fmla="*/ 3166814 h 4338987"/>
              <a:gd name="connsiteX69" fmla="*/ 2261683 w 4202218"/>
              <a:gd name="connsiteY69" fmla="*/ 3063944 h 4338987"/>
              <a:gd name="connsiteX70" fmla="*/ 2078803 w 4202218"/>
              <a:gd name="connsiteY70" fmla="*/ 2949644 h 4338987"/>
              <a:gd name="connsiteX71" fmla="*/ 1850203 w 4202218"/>
              <a:gd name="connsiteY71" fmla="*/ 3029654 h 4338987"/>
              <a:gd name="connsiteX72" fmla="*/ 1415863 w 4202218"/>
              <a:gd name="connsiteY72" fmla="*/ 3361124 h 4338987"/>
              <a:gd name="connsiteX73" fmla="*/ 1381573 w 4202218"/>
              <a:gd name="connsiteY73" fmla="*/ 3681164 h 4338987"/>
              <a:gd name="connsiteX74" fmla="*/ 1381573 w 4202218"/>
              <a:gd name="connsiteY74" fmla="*/ 3989774 h 4338987"/>
              <a:gd name="connsiteX75" fmla="*/ 1290133 w 4202218"/>
              <a:gd name="connsiteY75" fmla="*/ 4309814 h 4338987"/>
              <a:gd name="connsiteX76" fmla="*/ 1198693 w 4202218"/>
              <a:gd name="connsiteY76" fmla="*/ 4298384 h 4338987"/>
              <a:gd name="connsiteX77" fmla="*/ 1187263 w 4202218"/>
              <a:gd name="connsiteY77" fmla="*/ 4081214 h 4338987"/>
              <a:gd name="connsiteX78" fmla="*/ 1198693 w 4202218"/>
              <a:gd name="connsiteY78" fmla="*/ 3909764 h 4338987"/>
              <a:gd name="connsiteX79" fmla="*/ 970093 w 4202218"/>
              <a:gd name="connsiteY79" fmla="*/ 3989774 h 4338987"/>
              <a:gd name="connsiteX80" fmla="*/ 718633 w 4202218"/>
              <a:gd name="connsiteY80" fmla="*/ 4069784 h 4338987"/>
              <a:gd name="connsiteX81" fmla="*/ 741493 w 4202218"/>
              <a:gd name="connsiteY81" fmla="*/ 3955484 h 4338987"/>
              <a:gd name="connsiteX82" fmla="*/ 1130113 w 4202218"/>
              <a:gd name="connsiteY82" fmla="*/ 3795464 h 4338987"/>
              <a:gd name="connsiteX83" fmla="*/ 1278703 w 4202218"/>
              <a:gd name="connsiteY83" fmla="*/ 3726884 h 4338987"/>
              <a:gd name="connsiteX84" fmla="*/ 1221553 w 4202218"/>
              <a:gd name="connsiteY84" fmla="*/ 3372554 h 4338987"/>
              <a:gd name="connsiteX85" fmla="*/ 1324423 w 4202218"/>
              <a:gd name="connsiteY85" fmla="*/ 3121094 h 4338987"/>
              <a:gd name="connsiteX86" fmla="*/ 1393003 w 4202218"/>
              <a:gd name="connsiteY86" fmla="*/ 3052514 h 4338987"/>
              <a:gd name="connsiteX87" fmla="*/ 1084393 w 4202218"/>
              <a:gd name="connsiteY87" fmla="*/ 3029654 h 4338987"/>
              <a:gd name="connsiteX88" fmla="*/ 730063 w 4202218"/>
              <a:gd name="connsiteY88" fmla="*/ 2961074 h 4338987"/>
              <a:gd name="connsiteX89" fmla="*/ 375733 w 4202218"/>
              <a:gd name="connsiteY89" fmla="*/ 3132524 h 4338987"/>
              <a:gd name="connsiteX90" fmla="*/ 421453 w 4202218"/>
              <a:gd name="connsiteY90" fmla="*/ 3029654 h 4338987"/>
              <a:gd name="connsiteX91" fmla="*/ 627193 w 4202218"/>
              <a:gd name="connsiteY91" fmla="*/ 2926784 h 4338987"/>
              <a:gd name="connsiteX92" fmla="*/ 810073 w 4202218"/>
              <a:gd name="connsiteY92" fmla="*/ 2755334 h 4338987"/>
              <a:gd name="connsiteX93" fmla="*/ 1152973 w 4202218"/>
              <a:gd name="connsiteY93" fmla="*/ 2778194 h 4338987"/>
              <a:gd name="connsiteX94" fmla="*/ 1461583 w 4202218"/>
              <a:gd name="connsiteY94" fmla="*/ 2823914 h 4338987"/>
              <a:gd name="connsiteX95" fmla="*/ 1953073 w 4202218"/>
              <a:gd name="connsiteY95" fmla="*/ 2663894 h 4338987"/>
              <a:gd name="connsiteX96" fmla="*/ 1701613 w 4202218"/>
              <a:gd name="connsiteY96" fmla="*/ 2263844 h 4338987"/>
              <a:gd name="connsiteX97" fmla="*/ 1690183 w 4202218"/>
              <a:gd name="connsiteY97" fmla="*/ 1966664 h 4338987"/>
              <a:gd name="connsiteX98" fmla="*/ 1381991 w 4202218"/>
              <a:gd name="connsiteY98" fmla="*/ 1841930 h 4338987"/>
              <a:gd name="connsiteX99" fmla="*/ 1095823 w 4202218"/>
              <a:gd name="connsiteY99" fmla="*/ 1715204 h 4338987"/>
              <a:gd name="connsiteX100" fmla="*/ 746507 w 4202218"/>
              <a:gd name="connsiteY100" fmla="*/ 1626741 h 4338987"/>
              <a:gd name="connsiteX101" fmla="*/ 352873 w 4202218"/>
              <a:gd name="connsiteY101" fmla="*/ 1726634 h 4338987"/>
              <a:gd name="connsiteX102" fmla="*/ 113171 w 4202218"/>
              <a:gd name="connsiteY102" fmla="*/ 1763908 h 4338987"/>
              <a:gd name="connsiteX103" fmla="*/ 9973 w 4202218"/>
              <a:gd name="connsiteY103" fmla="*/ 1738064 h 4338987"/>
              <a:gd name="connsiteX104" fmla="*/ 348516 w 4202218"/>
              <a:gd name="connsiteY104" fmla="*/ 1644138 h 4338987"/>
              <a:gd name="connsiteX105" fmla="*/ 653097 w 4202218"/>
              <a:gd name="connsiteY105" fmla="*/ 1544246 h 4338987"/>
              <a:gd name="connsiteX106" fmla="*/ 1072963 w 4202218"/>
              <a:gd name="connsiteY106" fmla="*/ 1612334 h 4338987"/>
              <a:gd name="connsiteX107" fmla="*/ 1244413 w 4202218"/>
              <a:gd name="connsiteY107" fmla="*/ 1658054 h 4338987"/>
              <a:gd name="connsiteX108" fmla="*/ 1187263 w 4202218"/>
              <a:gd name="connsiteY108" fmla="*/ 1452314 h 4338987"/>
              <a:gd name="connsiteX109" fmla="*/ 1075917 w 4202218"/>
              <a:gd name="connsiteY109" fmla="*/ 547397 h 4338987"/>
              <a:gd name="connsiteX110" fmla="*/ 1221553 w 4202218"/>
              <a:gd name="connsiteY110" fmla="*/ 1212284 h 4338987"/>
              <a:gd name="connsiteX0" fmla="*/ 1221553 w 4202218"/>
              <a:gd name="connsiteY0" fmla="*/ 1212284 h 4338987"/>
              <a:gd name="connsiteX1" fmla="*/ 1343911 w 4202218"/>
              <a:gd name="connsiteY1" fmla="*/ 1560154 h 4338987"/>
              <a:gd name="connsiteX2" fmla="*/ 1553023 w 4202218"/>
              <a:gd name="connsiteY2" fmla="*/ 1658054 h 4338987"/>
              <a:gd name="connsiteX3" fmla="*/ 1907353 w 4202218"/>
              <a:gd name="connsiteY3" fmla="*/ 1680914 h 4338987"/>
              <a:gd name="connsiteX4" fmla="*/ 2021653 w 4202218"/>
              <a:gd name="connsiteY4" fmla="*/ 1543754 h 4338987"/>
              <a:gd name="connsiteX5" fmla="*/ 2124523 w 4202218"/>
              <a:gd name="connsiteY5" fmla="*/ 1292294 h 4338987"/>
              <a:gd name="connsiteX6" fmla="*/ 2124523 w 4202218"/>
              <a:gd name="connsiteY6" fmla="*/ 1120844 h 4338987"/>
              <a:gd name="connsiteX7" fmla="*/ 2090233 w 4202218"/>
              <a:gd name="connsiteY7" fmla="*/ 812234 h 4338987"/>
              <a:gd name="connsiteX8" fmla="*/ 2078803 w 4202218"/>
              <a:gd name="connsiteY8" fmla="*/ 777944 h 4338987"/>
              <a:gd name="connsiteX9" fmla="*/ 2170243 w 4202218"/>
              <a:gd name="connsiteY9" fmla="*/ 1086554 h 4338987"/>
              <a:gd name="connsiteX10" fmla="*/ 2215963 w 4202218"/>
              <a:gd name="connsiteY10" fmla="*/ 1269434 h 4338987"/>
              <a:gd name="connsiteX11" fmla="*/ 2284543 w 4202218"/>
              <a:gd name="connsiteY11" fmla="*/ 1303724 h 4338987"/>
              <a:gd name="connsiteX12" fmla="*/ 2330263 w 4202218"/>
              <a:gd name="connsiteY12" fmla="*/ 1166564 h 4338987"/>
              <a:gd name="connsiteX13" fmla="*/ 2467423 w 4202218"/>
              <a:gd name="connsiteY13" fmla="*/ 880814 h 4338987"/>
              <a:gd name="connsiteX14" fmla="*/ 2558863 w 4202218"/>
              <a:gd name="connsiteY14" fmla="*/ 640784 h 4338987"/>
              <a:gd name="connsiteX15" fmla="*/ 2616013 w 4202218"/>
              <a:gd name="connsiteY15" fmla="*/ 537914 h 4338987"/>
              <a:gd name="connsiteX16" fmla="*/ 2558863 w 4202218"/>
              <a:gd name="connsiteY16" fmla="*/ 789374 h 4338987"/>
              <a:gd name="connsiteX17" fmla="*/ 2444563 w 4202218"/>
              <a:gd name="connsiteY17" fmla="*/ 1097984 h 4338987"/>
              <a:gd name="connsiteX18" fmla="*/ 2375983 w 4202218"/>
              <a:gd name="connsiteY18" fmla="*/ 1406594 h 4338987"/>
              <a:gd name="connsiteX19" fmla="*/ 2558863 w 4202218"/>
              <a:gd name="connsiteY19" fmla="*/ 1578044 h 4338987"/>
              <a:gd name="connsiteX20" fmla="*/ 2878903 w 4202218"/>
              <a:gd name="connsiteY20" fmla="*/ 1658054 h 4338987"/>
              <a:gd name="connsiteX21" fmla="*/ 3187513 w 4202218"/>
              <a:gd name="connsiteY21" fmla="*/ 1658054 h 4338987"/>
              <a:gd name="connsiteX22" fmla="*/ 3370393 w 4202218"/>
              <a:gd name="connsiteY22" fmla="*/ 1566614 h 4338987"/>
              <a:gd name="connsiteX23" fmla="*/ 3473263 w 4202218"/>
              <a:gd name="connsiteY23" fmla="*/ 1372304 h 4338987"/>
              <a:gd name="connsiteX24" fmla="*/ 3461833 w 4202218"/>
              <a:gd name="connsiteY24" fmla="*/ 1097984 h 4338987"/>
              <a:gd name="connsiteX25" fmla="*/ 3450403 w 4202218"/>
              <a:gd name="connsiteY25" fmla="*/ 777944 h 4338987"/>
              <a:gd name="connsiteX26" fmla="*/ 3759013 w 4202218"/>
              <a:gd name="connsiteY26" fmla="*/ 572204 h 4338987"/>
              <a:gd name="connsiteX27" fmla="*/ 3999043 w 4202218"/>
              <a:gd name="connsiteY27" fmla="*/ 92144 h 4338987"/>
              <a:gd name="connsiteX28" fmla="*/ 4033333 w 4202218"/>
              <a:gd name="connsiteY28" fmla="*/ 12134 h 4338987"/>
              <a:gd name="connsiteX29" fmla="*/ 4010473 w 4202218"/>
              <a:gd name="connsiteY29" fmla="*/ 252164 h 4338987"/>
              <a:gd name="connsiteX30" fmla="*/ 3827593 w 4202218"/>
              <a:gd name="connsiteY30" fmla="*/ 652214 h 4338987"/>
              <a:gd name="connsiteX31" fmla="*/ 3644713 w 4202218"/>
              <a:gd name="connsiteY31" fmla="*/ 789374 h 4338987"/>
              <a:gd name="connsiteX32" fmla="*/ 3530413 w 4202218"/>
              <a:gd name="connsiteY32" fmla="*/ 892244 h 4338987"/>
              <a:gd name="connsiteX33" fmla="*/ 3861883 w 4202218"/>
              <a:gd name="connsiteY33" fmla="*/ 846524 h 4338987"/>
              <a:gd name="connsiteX34" fmla="*/ 4193353 w 4202218"/>
              <a:gd name="connsiteY34" fmla="*/ 720794 h 4338987"/>
              <a:gd name="connsiteX35" fmla="*/ 4079053 w 4202218"/>
              <a:gd name="connsiteY35" fmla="*/ 892244 h 4338987"/>
              <a:gd name="connsiteX36" fmla="*/ 3781873 w 4202218"/>
              <a:gd name="connsiteY36" fmla="*/ 937964 h 4338987"/>
              <a:gd name="connsiteX37" fmla="*/ 3610423 w 4202218"/>
              <a:gd name="connsiteY37" fmla="*/ 995114 h 4338987"/>
              <a:gd name="connsiteX38" fmla="*/ 3656143 w 4202218"/>
              <a:gd name="connsiteY38" fmla="*/ 1235144 h 4338987"/>
              <a:gd name="connsiteX39" fmla="*/ 3621853 w 4202218"/>
              <a:gd name="connsiteY39" fmla="*/ 1532324 h 4338987"/>
              <a:gd name="connsiteX40" fmla="*/ 3461833 w 4202218"/>
              <a:gd name="connsiteY40" fmla="*/ 1726634 h 4338987"/>
              <a:gd name="connsiteX41" fmla="*/ 3278953 w 4202218"/>
              <a:gd name="connsiteY41" fmla="*/ 2035244 h 4338987"/>
              <a:gd name="connsiteX42" fmla="*/ 3233233 w 4202218"/>
              <a:gd name="connsiteY42" fmla="*/ 2309564 h 4338987"/>
              <a:gd name="connsiteX43" fmla="*/ 3404683 w 4202218"/>
              <a:gd name="connsiteY43" fmla="*/ 2458154 h 4338987"/>
              <a:gd name="connsiteX44" fmla="*/ 3759013 w 4202218"/>
              <a:gd name="connsiteY44" fmla="*/ 2663894 h 4338987"/>
              <a:gd name="connsiteX45" fmla="*/ 4079053 w 4202218"/>
              <a:gd name="connsiteY45" fmla="*/ 2778194 h 4338987"/>
              <a:gd name="connsiteX46" fmla="*/ 4079053 w 4202218"/>
              <a:gd name="connsiteY46" fmla="*/ 2881064 h 4338987"/>
              <a:gd name="connsiteX47" fmla="*/ 3770443 w 4202218"/>
              <a:gd name="connsiteY47" fmla="*/ 2869634 h 4338987"/>
              <a:gd name="connsiteX48" fmla="*/ 3404683 w 4202218"/>
              <a:gd name="connsiteY48" fmla="*/ 2732474 h 4338987"/>
              <a:gd name="connsiteX49" fmla="*/ 3084643 w 4202218"/>
              <a:gd name="connsiteY49" fmla="*/ 2663894 h 4338987"/>
              <a:gd name="connsiteX50" fmla="*/ 2958913 w 4202218"/>
              <a:gd name="connsiteY50" fmla="*/ 2698184 h 4338987"/>
              <a:gd name="connsiteX51" fmla="*/ 2821753 w 4202218"/>
              <a:gd name="connsiteY51" fmla="*/ 2823914 h 4338987"/>
              <a:gd name="connsiteX52" fmla="*/ 2764603 w 4202218"/>
              <a:gd name="connsiteY52" fmla="*/ 2995364 h 4338987"/>
              <a:gd name="connsiteX53" fmla="*/ 2970343 w 4202218"/>
              <a:gd name="connsiteY53" fmla="*/ 3132524 h 4338987"/>
              <a:gd name="connsiteX54" fmla="*/ 3176083 w 4202218"/>
              <a:gd name="connsiteY54" fmla="*/ 3269684 h 4338987"/>
              <a:gd name="connsiteX55" fmla="*/ 3347533 w 4202218"/>
              <a:gd name="connsiteY55" fmla="*/ 3303974 h 4338987"/>
              <a:gd name="connsiteX56" fmla="*/ 3267523 w 4202218"/>
              <a:gd name="connsiteY56" fmla="*/ 3395414 h 4338987"/>
              <a:gd name="connsiteX57" fmla="*/ 3004633 w 4202218"/>
              <a:gd name="connsiteY57" fmla="*/ 3303974 h 4338987"/>
              <a:gd name="connsiteX58" fmla="*/ 2753173 w 4202218"/>
              <a:gd name="connsiteY58" fmla="*/ 3189674 h 4338987"/>
              <a:gd name="connsiteX59" fmla="*/ 2638873 w 4202218"/>
              <a:gd name="connsiteY59" fmla="*/ 3098234 h 4338987"/>
              <a:gd name="connsiteX60" fmla="*/ 2570293 w 4202218"/>
              <a:gd name="connsiteY60" fmla="*/ 3109664 h 4338987"/>
              <a:gd name="connsiteX61" fmla="*/ 2558863 w 4202218"/>
              <a:gd name="connsiteY61" fmla="*/ 3326834 h 4338987"/>
              <a:gd name="connsiteX62" fmla="*/ 2673163 w 4202218"/>
              <a:gd name="connsiteY62" fmla="*/ 3555434 h 4338987"/>
              <a:gd name="connsiteX63" fmla="*/ 2730313 w 4202218"/>
              <a:gd name="connsiteY63" fmla="*/ 4024064 h 4338987"/>
              <a:gd name="connsiteX64" fmla="*/ 2696023 w 4202218"/>
              <a:gd name="connsiteY64" fmla="*/ 4184084 h 4338987"/>
              <a:gd name="connsiteX65" fmla="*/ 2536003 w 4202218"/>
              <a:gd name="connsiteY65" fmla="*/ 4138364 h 4338987"/>
              <a:gd name="connsiteX66" fmla="*/ 2536003 w 4202218"/>
              <a:gd name="connsiteY66" fmla="*/ 3909764 h 4338987"/>
              <a:gd name="connsiteX67" fmla="*/ 2433133 w 4202218"/>
              <a:gd name="connsiteY67" fmla="*/ 3566864 h 4338987"/>
              <a:gd name="connsiteX68" fmla="*/ 2307403 w 4202218"/>
              <a:gd name="connsiteY68" fmla="*/ 3166814 h 4338987"/>
              <a:gd name="connsiteX69" fmla="*/ 2261683 w 4202218"/>
              <a:gd name="connsiteY69" fmla="*/ 3063944 h 4338987"/>
              <a:gd name="connsiteX70" fmla="*/ 2078803 w 4202218"/>
              <a:gd name="connsiteY70" fmla="*/ 2949644 h 4338987"/>
              <a:gd name="connsiteX71" fmla="*/ 1850203 w 4202218"/>
              <a:gd name="connsiteY71" fmla="*/ 3029654 h 4338987"/>
              <a:gd name="connsiteX72" fmla="*/ 1415863 w 4202218"/>
              <a:gd name="connsiteY72" fmla="*/ 3361124 h 4338987"/>
              <a:gd name="connsiteX73" fmla="*/ 1381573 w 4202218"/>
              <a:gd name="connsiteY73" fmla="*/ 3681164 h 4338987"/>
              <a:gd name="connsiteX74" fmla="*/ 1381573 w 4202218"/>
              <a:gd name="connsiteY74" fmla="*/ 3989774 h 4338987"/>
              <a:gd name="connsiteX75" fmla="*/ 1290133 w 4202218"/>
              <a:gd name="connsiteY75" fmla="*/ 4309814 h 4338987"/>
              <a:gd name="connsiteX76" fmla="*/ 1198693 w 4202218"/>
              <a:gd name="connsiteY76" fmla="*/ 4298384 h 4338987"/>
              <a:gd name="connsiteX77" fmla="*/ 1187263 w 4202218"/>
              <a:gd name="connsiteY77" fmla="*/ 4081214 h 4338987"/>
              <a:gd name="connsiteX78" fmla="*/ 1198693 w 4202218"/>
              <a:gd name="connsiteY78" fmla="*/ 3909764 h 4338987"/>
              <a:gd name="connsiteX79" fmla="*/ 970093 w 4202218"/>
              <a:gd name="connsiteY79" fmla="*/ 3989774 h 4338987"/>
              <a:gd name="connsiteX80" fmla="*/ 718633 w 4202218"/>
              <a:gd name="connsiteY80" fmla="*/ 4069784 h 4338987"/>
              <a:gd name="connsiteX81" fmla="*/ 741493 w 4202218"/>
              <a:gd name="connsiteY81" fmla="*/ 3955484 h 4338987"/>
              <a:gd name="connsiteX82" fmla="*/ 1130113 w 4202218"/>
              <a:gd name="connsiteY82" fmla="*/ 3795464 h 4338987"/>
              <a:gd name="connsiteX83" fmla="*/ 1278703 w 4202218"/>
              <a:gd name="connsiteY83" fmla="*/ 3726884 h 4338987"/>
              <a:gd name="connsiteX84" fmla="*/ 1221553 w 4202218"/>
              <a:gd name="connsiteY84" fmla="*/ 3372554 h 4338987"/>
              <a:gd name="connsiteX85" fmla="*/ 1324423 w 4202218"/>
              <a:gd name="connsiteY85" fmla="*/ 3121094 h 4338987"/>
              <a:gd name="connsiteX86" fmla="*/ 1393003 w 4202218"/>
              <a:gd name="connsiteY86" fmla="*/ 3052514 h 4338987"/>
              <a:gd name="connsiteX87" fmla="*/ 1084393 w 4202218"/>
              <a:gd name="connsiteY87" fmla="*/ 3029654 h 4338987"/>
              <a:gd name="connsiteX88" fmla="*/ 730063 w 4202218"/>
              <a:gd name="connsiteY88" fmla="*/ 2961074 h 4338987"/>
              <a:gd name="connsiteX89" fmla="*/ 375733 w 4202218"/>
              <a:gd name="connsiteY89" fmla="*/ 3132524 h 4338987"/>
              <a:gd name="connsiteX90" fmla="*/ 421453 w 4202218"/>
              <a:gd name="connsiteY90" fmla="*/ 3029654 h 4338987"/>
              <a:gd name="connsiteX91" fmla="*/ 627193 w 4202218"/>
              <a:gd name="connsiteY91" fmla="*/ 2926784 h 4338987"/>
              <a:gd name="connsiteX92" fmla="*/ 810073 w 4202218"/>
              <a:gd name="connsiteY92" fmla="*/ 2755334 h 4338987"/>
              <a:gd name="connsiteX93" fmla="*/ 1152973 w 4202218"/>
              <a:gd name="connsiteY93" fmla="*/ 2778194 h 4338987"/>
              <a:gd name="connsiteX94" fmla="*/ 1461583 w 4202218"/>
              <a:gd name="connsiteY94" fmla="*/ 2823914 h 4338987"/>
              <a:gd name="connsiteX95" fmla="*/ 1953073 w 4202218"/>
              <a:gd name="connsiteY95" fmla="*/ 2663894 h 4338987"/>
              <a:gd name="connsiteX96" fmla="*/ 1701613 w 4202218"/>
              <a:gd name="connsiteY96" fmla="*/ 2263844 h 4338987"/>
              <a:gd name="connsiteX97" fmla="*/ 1690183 w 4202218"/>
              <a:gd name="connsiteY97" fmla="*/ 1966664 h 4338987"/>
              <a:gd name="connsiteX98" fmla="*/ 1381991 w 4202218"/>
              <a:gd name="connsiteY98" fmla="*/ 1841930 h 4338987"/>
              <a:gd name="connsiteX99" fmla="*/ 1095823 w 4202218"/>
              <a:gd name="connsiteY99" fmla="*/ 1715204 h 4338987"/>
              <a:gd name="connsiteX100" fmla="*/ 746507 w 4202218"/>
              <a:gd name="connsiteY100" fmla="*/ 1626741 h 4338987"/>
              <a:gd name="connsiteX101" fmla="*/ 352873 w 4202218"/>
              <a:gd name="connsiteY101" fmla="*/ 1726634 h 4338987"/>
              <a:gd name="connsiteX102" fmla="*/ 113171 w 4202218"/>
              <a:gd name="connsiteY102" fmla="*/ 1763908 h 4338987"/>
              <a:gd name="connsiteX103" fmla="*/ 9973 w 4202218"/>
              <a:gd name="connsiteY103" fmla="*/ 1738064 h 4338987"/>
              <a:gd name="connsiteX104" fmla="*/ 348516 w 4202218"/>
              <a:gd name="connsiteY104" fmla="*/ 1644138 h 4338987"/>
              <a:gd name="connsiteX105" fmla="*/ 653097 w 4202218"/>
              <a:gd name="connsiteY105" fmla="*/ 1544246 h 4338987"/>
              <a:gd name="connsiteX106" fmla="*/ 1072963 w 4202218"/>
              <a:gd name="connsiteY106" fmla="*/ 1612334 h 4338987"/>
              <a:gd name="connsiteX107" fmla="*/ 1244413 w 4202218"/>
              <a:gd name="connsiteY107" fmla="*/ 1658054 h 4338987"/>
              <a:gd name="connsiteX108" fmla="*/ 1187263 w 4202218"/>
              <a:gd name="connsiteY108" fmla="*/ 1452314 h 4338987"/>
              <a:gd name="connsiteX109" fmla="*/ 876086 w 4202218"/>
              <a:gd name="connsiteY109" fmla="*/ 100164 h 4338987"/>
              <a:gd name="connsiteX110" fmla="*/ 1221553 w 4202218"/>
              <a:gd name="connsiteY110" fmla="*/ 1212284 h 4338987"/>
              <a:gd name="connsiteX0" fmla="*/ 1221553 w 4202218"/>
              <a:gd name="connsiteY0" fmla="*/ 1212284 h 4338987"/>
              <a:gd name="connsiteX1" fmla="*/ 1343911 w 4202218"/>
              <a:gd name="connsiteY1" fmla="*/ 1560154 h 4338987"/>
              <a:gd name="connsiteX2" fmla="*/ 1553023 w 4202218"/>
              <a:gd name="connsiteY2" fmla="*/ 1658054 h 4338987"/>
              <a:gd name="connsiteX3" fmla="*/ 1907353 w 4202218"/>
              <a:gd name="connsiteY3" fmla="*/ 1680914 h 4338987"/>
              <a:gd name="connsiteX4" fmla="*/ 2021653 w 4202218"/>
              <a:gd name="connsiteY4" fmla="*/ 1543754 h 4338987"/>
              <a:gd name="connsiteX5" fmla="*/ 2124523 w 4202218"/>
              <a:gd name="connsiteY5" fmla="*/ 1292294 h 4338987"/>
              <a:gd name="connsiteX6" fmla="*/ 2124523 w 4202218"/>
              <a:gd name="connsiteY6" fmla="*/ 1120844 h 4338987"/>
              <a:gd name="connsiteX7" fmla="*/ 2090233 w 4202218"/>
              <a:gd name="connsiteY7" fmla="*/ 812234 h 4338987"/>
              <a:gd name="connsiteX8" fmla="*/ 2078803 w 4202218"/>
              <a:gd name="connsiteY8" fmla="*/ 777944 h 4338987"/>
              <a:gd name="connsiteX9" fmla="*/ 2170243 w 4202218"/>
              <a:gd name="connsiteY9" fmla="*/ 1086554 h 4338987"/>
              <a:gd name="connsiteX10" fmla="*/ 2215963 w 4202218"/>
              <a:gd name="connsiteY10" fmla="*/ 1269434 h 4338987"/>
              <a:gd name="connsiteX11" fmla="*/ 2284543 w 4202218"/>
              <a:gd name="connsiteY11" fmla="*/ 1303724 h 4338987"/>
              <a:gd name="connsiteX12" fmla="*/ 2330263 w 4202218"/>
              <a:gd name="connsiteY12" fmla="*/ 1166564 h 4338987"/>
              <a:gd name="connsiteX13" fmla="*/ 2467423 w 4202218"/>
              <a:gd name="connsiteY13" fmla="*/ 880814 h 4338987"/>
              <a:gd name="connsiteX14" fmla="*/ 2558863 w 4202218"/>
              <a:gd name="connsiteY14" fmla="*/ 640784 h 4338987"/>
              <a:gd name="connsiteX15" fmla="*/ 2616013 w 4202218"/>
              <a:gd name="connsiteY15" fmla="*/ 537914 h 4338987"/>
              <a:gd name="connsiteX16" fmla="*/ 2558863 w 4202218"/>
              <a:gd name="connsiteY16" fmla="*/ 789374 h 4338987"/>
              <a:gd name="connsiteX17" fmla="*/ 2444563 w 4202218"/>
              <a:gd name="connsiteY17" fmla="*/ 1097984 h 4338987"/>
              <a:gd name="connsiteX18" fmla="*/ 2375983 w 4202218"/>
              <a:gd name="connsiteY18" fmla="*/ 1406594 h 4338987"/>
              <a:gd name="connsiteX19" fmla="*/ 2558863 w 4202218"/>
              <a:gd name="connsiteY19" fmla="*/ 1578044 h 4338987"/>
              <a:gd name="connsiteX20" fmla="*/ 2878903 w 4202218"/>
              <a:gd name="connsiteY20" fmla="*/ 1658054 h 4338987"/>
              <a:gd name="connsiteX21" fmla="*/ 3187513 w 4202218"/>
              <a:gd name="connsiteY21" fmla="*/ 1658054 h 4338987"/>
              <a:gd name="connsiteX22" fmla="*/ 3370393 w 4202218"/>
              <a:gd name="connsiteY22" fmla="*/ 1566614 h 4338987"/>
              <a:gd name="connsiteX23" fmla="*/ 3473263 w 4202218"/>
              <a:gd name="connsiteY23" fmla="*/ 1372304 h 4338987"/>
              <a:gd name="connsiteX24" fmla="*/ 3461833 w 4202218"/>
              <a:gd name="connsiteY24" fmla="*/ 1097984 h 4338987"/>
              <a:gd name="connsiteX25" fmla="*/ 3450403 w 4202218"/>
              <a:gd name="connsiteY25" fmla="*/ 777944 h 4338987"/>
              <a:gd name="connsiteX26" fmla="*/ 3759013 w 4202218"/>
              <a:gd name="connsiteY26" fmla="*/ 572204 h 4338987"/>
              <a:gd name="connsiteX27" fmla="*/ 3999043 w 4202218"/>
              <a:gd name="connsiteY27" fmla="*/ 92144 h 4338987"/>
              <a:gd name="connsiteX28" fmla="*/ 4033333 w 4202218"/>
              <a:gd name="connsiteY28" fmla="*/ 12134 h 4338987"/>
              <a:gd name="connsiteX29" fmla="*/ 4010473 w 4202218"/>
              <a:gd name="connsiteY29" fmla="*/ 252164 h 4338987"/>
              <a:gd name="connsiteX30" fmla="*/ 3827593 w 4202218"/>
              <a:gd name="connsiteY30" fmla="*/ 652214 h 4338987"/>
              <a:gd name="connsiteX31" fmla="*/ 3644713 w 4202218"/>
              <a:gd name="connsiteY31" fmla="*/ 789374 h 4338987"/>
              <a:gd name="connsiteX32" fmla="*/ 3530413 w 4202218"/>
              <a:gd name="connsiteY32" fmla="*/ 892244 h 4338987"/>
              <a:gd name="connsiteX33" fmla="*/ 3861883 w 4202218"/>
              <a:gd name="connsiteY33" fmla="*/ 846524 h 4338987"/>
              <a:gd name="connsiteX34" fmla="*/ 4193353 w 4202218"/>
              <a:gd name="connsiteY34" fmla="*/ 720794 h 4338987"/>
              <a:gd name="connsiteX35" fmla="*/ 4079053 w 4202218"/>
              <a:gd name="connsiteY35" fmla="*/ 892244 h 4338987"/>
              <a:gd name="connsiteX36" fmla="*/ 3781873 w 4202218"/>
              <a:gd name="connsiteY36" fmla="*/ 937964 h 4338987"/>
              <a:gd name="connsiteX37" fmla="*/ 3610423 w 4202218"/>
              <a:gd name="connsiteY37" fmla="*/ 995114 h 4338987"/>
              <a:gd name="connsiteX38" fmla="*/ 3656143 w 4202218"/>
              <a:gd name="connsiteY38" fmla="*/ 1235144 h 4338987"/>
              <a:gd name="connsiteX39" fmla="*/ 3621853 w 4202218"/>
              <a:gd name="connsiteY39" fmla="*/ 1532324 h 4338987"/>
              <a:gd name="connsiteX40" fmla="*/ 3461833 w 4202218"/>
              <a:gd name="connsiteY40" fmla="*/ 1726634 h 4338987"/>
              <a:gd name="connsiteX41" fmla="*/ 3278953 w 4202218"/>
              <a:gd name="connsiteY41" fmla="*/ 2035244 h 4338987"/>
              <a:gd name="connsiteX42" fmla="*/ 3233233 w 4202218"/>
              <a:gd name="connsiteY42" fmla="*/ 2309564 h 4338987"/>
              <a:gd name="connsiteX43" fmla="*/ 3404683 w 4202218"/>
              <a:gd name="connsiteY43" fmla="*/ 2458154 h 4338987"/>
              <a:gd name="connsiteX44" fmla="*/ 3759013 w 4202218"/>
              <a:gd name="connsiteY44" fmla="*/ 2663894 h 4338987"/>
              <a:gd name="connsiteX45" fmla="*/ 4079053 w 4202218"/>
              <a:gd name="connsiteY45" fmla="*/ 2778194 h 4338987"/>
              <a:gd name="connsiteX46" fmla="*/ 4079053 w 4202218"/>
              <a:gd name="connsiteY46" fmla="*/ 2881064 h 4338987"/>
              <a:gd name="connsiteX47" fmla="*/ 3770443 w 4202218"/>
              <a:gd name="connsiteY47" fmla="*/ 2869634 h 4338987"/>
              <a:gd name="connsiteX48" fmla="*/ 3404683 w 4202218"/>
              <a:gd name="connsiteY48" fmla="*/ 2732474 h 4338987"/>
              <a:gd name="connsiteX49" fmla="*/ 3084643 w 4202218"/>
              <a:gd name="connsiteY49" fmla="*/ 2663894 h 4338987"/>
              <a:gd name="connsiteX50" fmla="*/ 2958913 w 4202218"/>
              <a:gd name="connsiteY50" fmla="*/ 2698184 h 4338987"/>
              <a:gd name="connsiteX51" fmla="*/ 2821753 w 4202218"/>
              <a:gd name="connsiteY51" fmla="*/ 2823914 h 4338987"/>
              <a:gd name="connsiteX52" fmla="*/ 2764603 w 4202218"/>
              <a:gd name="connsiteY52" fmla="*/ 2995364 h 4338987"/>
              <a:gd name="connsiteX53" fmla="*/ 2970343 w 4202218"/>
              <a:gd name="connsiteY53" fmla="*/ 3132524 h 4338987"/>
              <a:gd name="connsiteX54" fmla="*/ 3176083 w 4202218"/>
              <a:gd name="connsiteY54" fmla="*/ 3269684 h 4338987"/>
              <a:gd name="connsiteX55" fmla="*/ 3347533 w 4202218"/>
              <a:gd name="connsiteY55" fmla="*/ 3303974 h 4338987"/>
              <a:gd name="connsiteX56" fmla="*/ 3267523 w 4202218"/>
              <a:gd name="connsiteY56" fmla="*/ 3395414 h 4338987"/>
              <a:gd name="connsiteX57" fmla="*/ 3004633 w 4202218"/>
              <a:gd name="connsiteY57" fmla="*/ 3303974 h 4338987"/>
              <a:gd name="connsiteX58" fmla="*/ 2753173 w 4202218"/>
              <a:gd name="connsiteY58" fmla="*/ 3189674 h 4338987"/>
              <a:gd name="connsiteX59" fmla="*/ 2638873 w 4202218"/>
              <a:gd name="connsiteY59" fmla="*/ 3098234 h 4338987"/>
              <a:gd name="connsiteX60" fmla="*/ 2570293 w 4202218"/>
              <a:gd name="connsiteY60" fmla="*/ 3109664 h 4338987"/>
              <a:gd name="connsiteX61" fmla="*/ 2558863 w 4202218"/>
              <a:gd name="connsiteY61" fmla="*/ 3326834 h 4338987"/>
              <a:gd name="connsiteX62" fmla="*/ 2673163 w 4202218"/>
              <a:gd name="connsiteY62" fmla="*/ 3555434 h 4338987"/>
              <a:gd name="connsiteX63" fmla="*/ 2730313 w 4202218"/>
              <a:gd name="connsiteY63" fmla="*/ 4024064 h 4338987"/>
              <a:gd name="connsiteX64" fmla="*/ 2696023 w 4202218"/>
              <a:gd name="connsiteY64" fmla="*/ 4184084 h 4338987"/>
              <a:gd name="connsiteX65" fmla="*/ 2536003 w 4202218"/>
              <a:gd name="connsiteY65" fmla="*/ 4138364 h 4338987"/>
              <a:gd name="connsiteX66" fmla="*/ 2536003 w 4202218"/>
              <a:gd name="connsiteY66" fmla="*/ 3909764 h 4338987"/>
              <a:gd name="connsiteX67" fmla="*/ 2433133 w 4202218"/>
              <a:gd name="connsiteY67" fmla="*/ 3566864 h 4338987"/>
              <a:gd name="connsiteX68" fmla="*/ 2307403 w 4202218"/>
              <a:gd name="connsiteY68" fmla="*/ 3166814 h 4338987"/>
              <a:gd name="connsiteX69" fmla="*/ 2261683 w 4202218"/>
              <a:gd name="connsiteY69" fmla="*/ 3063944 h 4338987"/>
              <a:gd name="connsiteX70" fmla="*/ 2078803 w 4202218"/>
              <a:gd name="connsiteY70" fmla="*/ 2949644 h 4338987"/>
              <a:gd name="connsiteX71" fmla="*/ 1850203 w 4202218"/>
              <a:gd name="connsiteY71" fmla="*/ 3029654 h 4338987"/>
              <a:gd name="connsiteX72" fmla="*/ 1415863 w 4202218"/>
              <a:gd name="connsiteY72" fmla="*/ 3361124 h 4338987"/>
              <a:gd name="connsiteX73" fmla="*/ 1381573 w 4202218"/>
              <a:gd name="connsiteY73" fmla="*/ 3681164 h 4338987"/>
              <a:gd name="connsiteX74" fmla="*/ 1381573 w 4202218"/>
              <a:gd name="connsiteY74" fmla="*/ 3989774 h 4338987"/>
              <a:gd name="connsiteX75" fmla="*/ 1290133 w 4202218"/>
              <a:gd name="connsiteY75" fmla="*/ 4309814 h 4338987"/>
              <a:gd name="connsiteX76" fmla="*/ 1198693 w 4202218"/>
              <a:gd name="connsiteY76" fmla="*/ 4298384 h 4338987"/>
              <a:gd name="connsiteX77" fmla="*/ 1187263 w 4202218"/>
              <a:gd name="connsiteY77" fmla="*/ 4081214 h 4338987"/>
              <a:gd name="connsiteX78" fmla="*/ 1198693 w 4202218"/>
              <a:gd name="connsiteY78" fmla="*/ 3909764 h 4338987"/>
              <a:gd name="connsiteX79" fmla="*/ 970093 w 4202218"/>
              <a:gd name="connsiteY79" fmla="*/ 3989774 h 4338987"/>
              <a:gd name="connsiteX80" fmla="*/ 718633 w 4202218"/>
              <a:gd name="connsiteY80" fmla="*/ 4069784 h 4338987"/>
              <a:gd name="connsiteX81" fmla="*/ 741493 w 4202218"/>
              <a:gd name="connsiteY81" fmla="*/ 3955484 h 4338987"/>
              <a:gd name="connsiteX82" fmla="*/ 1130113 w 4202218"/>
              <a:gd name="connsiteY82" fmla="*/ 3795464 h 4338987"/>
              <a:gd name="connsiteX83" fmla="*/ 1278703 w 4202218"/>
              <a:gd name="connsiteY83" fmla="*/ 3726884 h 4338987"/>
              <a:gd name="connsiteX84" fmla="*/ 1221553 w 4202218"/>
              <a:gd name="connsiteY84" fmla="*/ 3372554 h 4338987"/>
              <a:gd name="connsiteX85" fmla="*/ 1324423 w 4202218"/>
              <a:gd name="connsiteY85" fmla="*/ 3121094 h 4338987"/>
              <a:gd name="connsiteX86" fmla="*/ 1393003 w 4202218"/>
              <a:gd name="connsiteY86" fmla="*/ 3052514 h 4338987"/>
              <a:gd name="connsiteX87" fmla="*/ 1084393 w 4202218"/>
              <a:gd name="connsiteY87" fmla="*/ 3029654 h 4338987"/>
              <a:gd name="connsiteX88" fmla="*/ 730063 w 4202218"/>
              <a:gd name="connsiteY88" fmla="*/ 2961074 h 4338987"/>
              <a:gd name="connsiteX89" fmla="*/ 375733 w 4202218"/>
              <a:gd name="connsiteY89" fmla="*/ 3132524 h 4338987"/>
              <a:gd name="connsiteX90" fmla="*/ 421453 w 4202218"/>
              <a:gd name="connsiteY90" fmla="*/ 3029654 h 4338987"/>
              <a:gd name="connsiteX91" fmla="*/ 627193 w 4202218"/>
              <a:gd name="connsiteY91" fmla="*/ 2926784 h 4338987"/>
              <a:gd name="connsiteX92" fmla="*/ 810073 w 4202218"/>
              <a:gd name="connsiteY92" fmla="*/ 2755334 h 4338987"/>
              <a:gd name="connsiteX93" fmla="*/ 1152973 w 4202218"/>
              <a:gd name="connsiteY93" fmla="*/ 2778194 h 4338987"/>
              <a:gd name="connsiteX94" fmla="*/ 1461583 w 4202218"/>
              <a:gd name="connsiteY94" fmla="*/ 2823914 h 4338987"/>
              <a:gd name="connsiteX95" fmla="*/ 1953073 w 4202218"/>
              <a:gd name="connsiteY95" fmla="*/ 2663894 h 4338987"/>
              <a:gd name="connsiteX96" fmla="*/ 1701613 w 4202218"/>
              <a:gd name="connsiteY96" fmla="*/ 2263844 h 4338987"/>
              <a:gd name="connsiteX97" fmla="*/ 1690183 w 4202218"/>
              <a:gd name="connsiteY97" fmla="*/ 1966664 h 4338987"/>
              <a:gd name="connsiteX98" fmla="*/ 1381991 w 4202218"/>
              <a:gd name="connsiteY98" fmla="*/ 1841930 h 4338987"/>
              <a:gd name="connsiteX99" fmla="*/ 1095823 w 4202218"/>
              <a:gd name="connsiteY99" fmla="*/ 1715204 h 4338987"/>
              <a:gd name="connsiteX100" fmla="*/ 746507 w 4202218"/>
              <a:gd name="connsiteY100" fmla="*/ 1626741 h 4338987"/>
              <a:gd name="connsiteX101" fmla="*/ 352873 w 4202218"/>
              <a:gd name="connsiteY101" fmla="*/ 1726634 h 4338987"/>
              <a:gd name="connsiteX102" fmla="*/ 113171 w 4202218"/>
              <a:gd name="connsiteY102" fmla="*/ 1763908 h 4338987"/>
              <a:gd name="connsiteX103" fmla="*/ 9973 w 4202218"/>
              <a:gd name="connsiteY103" fmla="*/ 1738064 h 4338987"/>
              <a:gd name="connsiteX104" fmla="*/ 348516 w 4202218"/>
              <a:gd name="connsiteY104" fmla="*/ 1644138 h 4338987"/>
              <a:gd name="connsiteX105" fmla="*/ 653097 w 4202218"/>
              <a:gd name="connsiteY105" fmla="*/ 1544246 h 4338987"/>
              <a:gd name="connsiteX106" fmla="*/ 1072963 w 4202218"/>
              <a:gd name="connsiteY106" fmla="*/ 1612334 h 4338987"/>
              <a:gd name="connsiteX107" fmla="*/ 1244413 w 4202218"/>
              <a:gd name="connsiteY107" fmla="*/ 1658054 h 4338987"/>
              <a:gd name="connsiteX108" fmla="*/ 1187263 w 4202218"/>
              <a:gd name="connsiteY108" fmla="*/ 1452314 h 4338987"/>
              <a:gd name="connsiteX109" fmla="*/ 1046313 w 4202218"/>
              <a:gd name="connsiteY109" fmla="*/ 815735 h 4338987"/>
              <a:gd name="connsiteX110" fmla="*/ 1221553 w 4202218"/>
              <a:gd name="connsiteY110" fmla="*/ 1212284 h 4338987"/>
              <a:gd name="connsiteX0" fmla="*/ 1221553 w 4202218"/>
              <a:gd name="connsiteY0" fmla="*/ 1212284 h 4338987"/>
              <a:gd name="connsiteX1" fmla="*/ 1343911 w 4202218"/>
              <a:gd name="connsiteY1" fmla="*/ 1560154 h 4338987"/>
              <a:gd name="connsiteX2" fmla="*/ 1553023 w 4202218"/>
              <a:gd name="connsiteY2" fmla="*/ 1658054 h 4338987"/>
              <a:gd name="connsiteX3" fmla="*/ 1907353 w 4202218"/>
              <a:gd name="connsiteY3" fmla="*/ 1680914 h 4338987"/>
              <a:gd name="connsiteX4" fmla="*/ 2021653 w 4202218"/>
              <a:gd name="connsiteY4" fmla="*/ 1543754 h 4338987"/>
              <a:gd name="connsiteX5" fmla="*/ 2124523 w 4202218"/>
              <a:gd name="connsiteY5" fmla="*/ 1292294 h 4338987"/>
              <a:gd name="connsiteX6" fmla="*/ 2124523 w 4202218"/>
              <a:gd name="connsiteY6" fmla="*/ 1120844 h 4338987"/>
              <a:gd name="connsiteX7" fmla="*/ 2090233 w 4202218"/>
              <a:gd name="connsiteY7" fmla="*/ 812234 h 4338987"/>
              <a:gd name="connsiteX8" fmla="*/ 2078803 w 4202218"/>
              <a:gd name="connsiteY8" fmla="*/ 777944 h 4338987"/>
              <a:gd name="connsiteX9" fmla="*/ 2170243 w 4202218"/>
              <a:gd name="connsiteY9" fmla="*/ 1086554 h 4338987"/>
              <a:gd name="connsiteX10" fmla="*/ 2215963 w 4202218"/>
              <a:gd name="connsiteY10" fmla="*/ 1269434 h 4338987"/>
              <a:gd name="connsiteX11" fmla="*/ 2284543 w 4202218"/>
              <a:gd name="connsiteY11" fmla="*/ 1303724 h 4338987"/>
              <a:gd name="connsiteX12" fmla="*/ 2330263 w 4202218"/>
              <a:gd name="connsiteY12" fmla="*/ 1166564 h 4338987"/>
              <a:gd name="connsiteX13" fmla="*/ 2467423 w 4202218"/>
              <a:gd name="connsiteY13" fmla="*/ 880814 h 4338987"/>
              <a:gd name="connsiteX14" fmla="*/ 2558863 w 4202218"/>
              <a:gd name="connsiteY14" fmla="*/ 640784 h 4338987"/>
              <a:gd name="connsiteX15" fmla="*/ 2616013 w 4202218"/>
              <a:gd name="connsiteY15" fmla="*/ 537914 h 4338987"/>
              <a:gd name="connsiteX16" fmla="*/ 2558863 w 4202218"/>
              <a:gd name="connsiteY16" fmla="*/ 789374 h 4338987"/>
              <a:gd name="connsiteX17" fmla="*/ 2444563 w 4202218"/>
              <a:gd name="connsiteY17" fmla="*/ 1097984 h 4338987"/>
              <a:gd name="connsiteX18" fmla="*/ 2375983 w 4202218"/>
              <a:gd name="connsiteY18" fmla="*/ 1406594 h 4338987"/>
              <a:gd name="connsiteX19" fmla="*/ 2558863 w 4202218"/>
              <a:gd name="connsiteY19" fmla="*/ 1578044 h 4338987"/>
              <a:gd name="connsiteX20" fmla="*/ 2878903 w 4202218"/>
              <a:gd name="connsiteY20" fmla="*/ 1658054 h 4338987"/>
              <a:gd name="connsiteX21" fmla="*/ 3187513 w 4202218"/>
              <a:gd name="connsiteY21" fmla="*/ 1658054 h 4338987"/>
              <a:gd name="connsiteX22" fmla="*/ 3370393 w 4202218"/>
              <a:gd name="connsiteY22" fmla="*/ 1566614 h 4338987"/>
              <a:gd name="connsiteX23" fmla="*/ 3473263 w 4202218"/>
              <a:gd name="connsiteY23" fmla="*/ 1372304 h 4338987"/>
              <a:gd name="connsiteX24" fmla="*/ 3461833 w 4202218"/>
              <a:gd name="connsiteY24" fmla="*/ 1097984 h 4338987"/>
              <a:gd name="connsiteX25" fmla="*/ 3450403 w 4202218"/>
              <a:gd name="connsiteY25" fmla="*/ 777944 h 4338987"/>
              <a:gd name="connsiteX26" fmla="*/ 3759013 w 4202218"/>
              <a:gd name="connsiteY26" fmla="*/ 572204 h 4338987"/>
              <a:gd name="connsiteX27" fmla="*/ 3999043 w 4202218"/>
              <a:gd name="connsiteY27" fmla="*/ 92144 h 4338987"/>
              <a:gd name="connsiteX28" fmla="*/ 4033333 w 4202218"/>
              <a:gd name="connsiteY28" fmla="*/ 12134 h 4338987"/>
              <a:gd name="connsiteX29" fmla="*/ 4010473 w 4202218"/>
              <a:gd name="connsiteY29" fmla="*/ 252164 h 4338987"/>
              <a:gd name="connsiteX30" fmla="*/ 3827593 w 4202218"/>
              <a:gd name="connsiteY30" fmla="*/ 652214 h 4338987"/>
              <a:gd name="connsiteX31" fmla="*/ 3644713 w 4202218"/>
              <a:gd name="connsiteY31" fmla="*/ 789374 h 4338987"/>
              <a:gd name="connsiteX32" fmla="*/ 3530413 w 4202218"/>
              <a:gd name="connsiteY32" fmla="*/ 892244 h 4338987"/>
              <a:gd name="connsiteX33" fmla="*/ 3861883 w 4202218"/>
              <a:gd name="connsiteY33" fmla="*/ 846524 h 4338987"/>
              <a:gd name="connsiteX34" fmla="*/ 4193353 w 4202218"/>
              <a:gd name="connsiteY34" fmla="*/ 720794 h 4338987"/>
              <a:gd name="connsiteX35" fmla="*/ 4079053 w 4202218"/>
              <a:gd name="connsiteY35" fmla="*/ 892244 h 4338987"/>
              <a:gd name="connsiteX36" fmla="*/ 3781873 w 4202218"/>
              <a:gd name="connsiteY36" fmla="*/ 937964 h 4338987"/>
              <a:gd name="connsiteX37" fmla="*/ 3610423 w 4202218"/>
              <a:gd name="connsiteY37" fmla="*/ 995114 h 4338987"/>
              <a:gd name="connsiteX38" fmla="*/ 3656143 w 4202218"/>
              <a:gd name="connsiteY38" fmla="*/ 1235144 h 4338987"/>
              <a:gd name="connsiteX39" fmla="*/ 3621853 w 4202218"/>
              <a:gd name="connsiteY39" fmla="*/ 1532324 h 4338987"/>
              <a:gd name="connsiteX40" fmla="*/ 3461833 w 4202218"/>
              <a:gd name="connsiteY40" fmla="*/ 1726634 h 4338987"/>
              <a:gd name="connsiteX41" fmla="*/ 3278953 w 4202218"/>
              <a:gd name="connsiteY41" fmla="*/ 2035244 h 4338987"/>
              <a:gd name="connsiteX42" fmla="*/ 3233233 w 4202218"/>
              <a:gd name="connsiteY42" fmla="*/ 2309564 h 4338987"/>
              <a:gd name="connsiteX43" fmla="*/ 3404683 w 4202218"/>
              <a:gd name="connsiteY43" fmla="*/ 2458154 h 4338987"/>
              <a:gd name="connsiteX44" fmla="*/ 3759013 w 4202218"/>
              <a:gd name="connsiteY44" fmla="*/ 2663894 h 4338987"/>
              <a:gd name="connsiteX45" fmla="*/ 4079053 w 4202218"/>
              <a:gd name="connsiteY45" fmla="*/ 2778194 h 4338987"/>
              <a:gd name="connsiteX46" fmla="*/ 4079053 w 4202218"/>
              <a:gd name="connsiteY46" fmla="*/ 2881064 h 4338987"/>
              <a:gd name="connsiteX47" fmla="*/ 3770443 w 4202218"/>
              <a:gd name="connsiteY47" fmla="*/ 2869634 h 4338987"/>
              <a:gd name="connsiteX48" fmla="*/ 3404683 w 4202218"/>
              <a:gd name="connsiteY48" fmla="*/ 2732474 h 4338987"/>
              <a:gd name="connsiteX49" fmla="*/ 3084643 w 4202218"/>
              <a:gd name="connsiteY49" fmla="*/ 2663894 h 4338987"/>
              <a:gd name="connsiteX50" fmla="*/ 2958913 w 4202218"/>
              <a:gd name="connsiteY50" fmla="*/ 2698184 h 4338987"/>
              <a:gd name="connsiteX51" fmla="*/ 2821753 w 4202218"/>
              <a:gd name="connsiteY51" fmla="*/ 2823914 h 4338987"/>
              <a:gd name="connsiteX52" fmla="*/ 2764603 w 4202218"/>
              <a:gd name="connsiteY52" fmla="*/ 2995364 h 4338987"/>
              <a:gd name="connsiteX53" fmla="*/ 2970343 w 4202218"/>
              <a:gd name="connsiteY53" fmla="*/ 3132524 h 4338987"/>
              <a:gd name="connsiteX54" fmla="*/ 3176083 w 4202218"/>
              <a:gd name="connsiteY54" fmla="*/ 3269684 h 4338987"/>
              <a:gd name="connsiteX55" fmla="*/ 3347533 w 4202218"/>
              <a:gd name="connsiteY55" fmla="*/ 3303974 h 4338987"/>
              <a:gd name="connsiteX56" fmla="*/ 3267523 w 4202218"/>
              <a:gd name="connsiteY56" fmla="*/ 3395414 h 4338987"/>
              <a:gd name="connsiteX57" fmla="*/ 3004633 w 4202218"/>
              <a:gd name="connsiteY57" fmla="*/ 3303974 h 4338987"/>
              <a:gd name="connsiteX58" fmla="*/ 2753173 w 4202218"/>
              <a:gd name="connsiteY58" fmla="*/ 3189674 h 4338987"/>
              <a:gd name="connsiteX59" fmla="*/ 2638873 w 4202218"/>
              <a:gd name="connsiteY59" fmla="*/ 3098234 h 4338987"/>
              <a:gd name="connsiteX60" fmla="*/ 2570293 w 4202218"/>
              <a:gd name="connsiteY60" fmla="*/ 3109664 h 4338987"/>
              <a:gd name="connsiteX61" fmla="*/ 2558863 w 4202218"/>
              <a:gd name="connsiteY61" fmla="*/ 3326834 h 4338987"/>
              <a:gd name="connsiteX62" fmla="*/ 2673163 w 4202218"/>
              <a:gd name="connsiteY62" fmla="*/ 3555434 h 4338987"/>
              <a:gd name="connsiteX63" fmla="*/ 2730313 w 4202218"/>
              <a:gd name="connsiteY63" fmla="*/ 4024064 h 4338987"/>
              <a:gd name="connsiteX64" fmla="*/ 2696023 w 4202218"/>
              <a:gd name="connsiteY64" fmla="*/ 4184084 h 4338987"/>
              <a:gd name="connsiteX65" fmla="*/ 2536003 w 4202218"/>
              <a:gd name="connsiteY65" fmla="*/ 4138364 h 4338987"/>
              <a:gd name="connsiteX66" fmla="*/ 2536003 w 4202218"/>
              <a:gd name="connsiteY66" fmla="*/ 3909764 h 4338987"/>
              <a:gd name="connsiteX67" fmla="*/ 2433133 w 4202218"/>
              <a:gd name="connsiteY67" fmla="*/ 3566864 h 4338987"/>
              <a:gd name="connsiteX68" fmla="*/ 2307403 w 4202218"/>
              <a:gd name="connsiteY68" fmla="*/ 3166814 h 4338987"/>
              <a:gd name="connsiteX69" fmla="*/ 2261683 w 4202218"/>
              <a:gd name="connsiteY69" fmla="*/ 3063944 h 4338987"/>
              <a:gd name="connsiteX70" fmla="*/ 2078803 w 4202218"/>
              <a:gd name="connsiteY70" fmla="*/ 2949644 h 4338987"/>
              <a:gd name="connsiteX71" fmla="*/ 1850203 w 4202218"/>
              <a:gd name="connsiteY71" fmla="*/ 3029654 h 4338987"/>
              <a:gd name="connsiteX72" fmla="*/ 1415863 w 4202218"/>
              <a:gd name="connsiteY72" fmla="*/ 3361124 h 4338987"/>
              <a:gd name="connsiteX73" fmla="*/ 1381573 w 4202218"/>
              <a:gd name="connsiteY73" fmla="*/ 3681164 h 4338987"/>
              <a:gd name="connsiteX74" fmla="*/ 1381573 w 4202218"/>
              <a:gd name="connsiteY74" fmla="*/ 3989774 h 4338987"/>
              <a:gd name="connsiteX75" fmla="*/ 1290133 w 4202218"/>
              <a:gd name="connsiteY75" fmla="*/ 4309814 h 4338987"/>
              <a:gd name="connsiteX76" fmla="*/ 1198693 w 4202218"/>
              <a:gd name="connsiteY76" fmla="*/ 4298384 h 4338987"/>
              <a:gd name="connsiteX77" fmla="*/ 1187263 w 4202218"/>
              <a:gd name="connsiteY77" fmla="*/ 4081214 h 4338987"/>
              <a:gd name="connsiteX78" fmla="*/ 1198693 w 4202218"/>
              <a:gd name="connsiteY78" fmla="*/ 3909764 h 4338987"/>
              <a:gd name="connsiteX79" fmla="*/ 970093 w 4202218"/>
              <a:gd name="connsiteY79" fmla="*/ 3989774 h 4338987"/>
              <a:gd name="connsiteX80" fmla="*/ 718633 w 4202218"/>
              <a:gd name="connsiteY80" fmla="*/ 4069784 h 4338987"/>
              <a:gd name="connsiteX81" fmla="*/ 741493 w 4202218"/>
              <a:gd name="connsiteY81" fmla="*/ 3955484 h 4338987"/>
              <a:gd name="connsiteX82" fmla="*/ 1130113 w 4202218"/>
              <a:gd name="connsiteY82" fmla="*/ 3795464 h 4338987"/>
              <a:gd name="connsiteX83" fmla="*/ 1278703 w 4202218"/>
              <a:gd name="connsiteY83" fmla="*/ 3726884 h 4338987"/>
              <a:gd name="connsiteX84" fmla="*/ 1221553 w 4202218"/>
              <a:gd name="connsiteY84" fmla="*/ 3372554 h 4338987"/>
              <a:gd name="connsiteX85" fmla="*/ 1324423 w 4202218"/>
              <a:gd name="connsiteY85" fmla="*/ 3121094 h 4338987"/>
              <a:gd name="connsiteX86" fmla="*/ 1393003 w 4202218"/>
              <a:gd name="connsiteY86" fmla="*/ 3052514 h 4338987"/>
              <a:gd name="connsiteX87" fmla="*/ 1084393 w 4202218"/>
              <a:gd name="connsiteY87" fmla="*/ 3029654 h 4338987"/>
              <a:gd name="connsiteX88" fmla="*/ 730063 w 4202218"/>
              <a:gd name="connsiteY88" fmla="*/ 2961074 h 4338987"/>
              <a:gd name="connsiteX89" fmla="*/ 375733 w 4202218"/>
              <a:gd name="connsiteY89" fmla="*/ 3132524 h 4338987"/>
              <a:gd name="connsiteX90" fmla="*/ 421453 w 4202218"/>
              <a:gd name="connsiteY90" fmla="*/ 3029654 h 4338987"/>
              <a:gd name="connsiteX91" fmla="*/ 627193 w 4202218"/>
              <a:gd name="connsiteY91" fmla="*/ 2926784 h 4338987"/>
              <a:gd name="connsiteX92" fmla="*/ 810073 w 4202218"/>
              <a:gd name="connsiteY92" fmla="*/ 2755334 h 4338987"/>
              <a:gd name="connsiteX93" fmla="*/ 1152973 w 4202218"/>
              <a:gd name="connsiteY93" fmla="*/ 2778194 h 4338987"/>
              <a:gd name="connsiteX94" fmla="*/ 1461583 w 4202218"/>
              <a:gd name="connsiteY94" fmla="*/ 2823914 h 4338987"/>
              <a:gd name="connsiteX95" fmla="*/ 1953073 w 4202218"/>
              <a:gd name="connsiteY95" fmla="*/ 2663894 h 4338987"/>
              <a:gd name="connsiteX96" fmla="*/ 1701613 w 4202218"/>
              <a:gd name="connsiteY96" fmla="*/ 2263844 h 4338987"/>
              <a:gd name="connsiteX97" fmla="*/ 1690183 w 4202218"/>
              <a:gd name="connsiteY97" fmla="*/ 1966664 h 4338987"/>
              <a:gd name="connsiteX98" fmla="*/ 1381991 w 4202218"/>
              <a:gd name="connsiteY98" fmla="*/ 1841930 h 4338987"/>
              <a:gd name="connsiteX99" fmla="*/ 1095823 w 4202218"/>
              <a:gd name="connsiteY99" fmla="*/ 1715204 h 4338987"/>
              <a:gd name="connsiteX100" fmla="*/ 746507 w 4202218"/>
              <a:gd name="connsiteY100" fmla="*/ 1626741 h 4338987"/>
              <a:gd name="connsiteX101" fmla="*/ 352873 w 4202218"/>
              <a:gd name="connsiteY101" fmla="*/ 1726634 h 4338987"/>
              <a:gd name="connsiteX102" fmla="*/ 113171 w 4202218"/>
              <a:gd name="connsiteY102" fmla="*/ 1763908 h 4338987"/>
              <a:gd name="connsiteX103" fmla="*/ 9973 w 4202218"/>
              <a:gd name="connsiteY103" fmla="*/ 1738064 h 4338987"/>
              <a:gd name="connsiteX104" fmla="*/ 348516 w 4202218"/>
              <a:gd name="connsiteY104" fmla="*/ 1644138 h 4338987"/>
              <a:gd name="connsiteX105" fmla="*/ 653097 w 4202218"/>
              <a:gd name="connsiteY105" fmla="*/ 1544246 h 4338987"/>
              <a:gd name="connsiteX106" fmla="*/ 1072963 w 4202218"/>
              <a:gd name="connsiteY106" fmla="*/ 1612334 h 4338987"/>
              <a:gd name="connsiteX107" fmla="*/ 1244413 w 4202218"/>
              <a:gd name="connsiteY107" fmla="*/ 1658054 h 4338987"/>
              <a:gd name="connsiteX108" fmla="*/ 1205766 w 4202218"/>
              <a:gd name="connsiteY108" fmla="*/ 1452314 h 4338987"/>
              <a:gd name="connsiteX109" fmla="*/ 1046313 w 4202218"/>
              <a:gd name="connsiteY109" fmla="*/ 815735 h 4338987"/>
              <a:gd name="connsiteX110" fmla="*/ 1221553 w 4202218"/>
              <a:gd name="connsiteY110" fmla="*/ 1212284 h 4338987"/>
              <a:gd name="connsiteX0" fmla="*/ 1221553 w 4202218"/>
              <a:gd name="connsiteY0" fmla="*/ 1212284 h 4338987"/>
              <a:gd name="connsiteX1" fmla="*/ 1343911 w 4202218"/>
              <a:gd name="connsiteY1" fmla="*/ 1560154 h 4338987"/>
              <a:gd name="connsiteX2" fmla="*/ 1553023 w 4202218"/>
              <a:gd name="connsiteY2" fmla="*/ 1658054 h 4338987"/>
              <a:gd name="connsiteX3" fmla="*/ 1907353 w 4202218"/>
              <a:gd name="connsiteY3" fmla="*/ 1680914 h 4338987"/>
              <a:gd name="connsiteX4" fmla="*/ 2021653 w 4202218"/>
              <a:gd name="connsiteY4" fmla="*/ 1543754 h 4338987"/>
              <a:gd name="connsiteX5" fmla="*/ 2124523 w 4202218"/>
              <a:gd name="connsiteY5" fmla="*/ 1292294 h 4338987"/>
              <a:gd name="connsiteX6" fmla="*/ 2124523 w 4202218"/>
              <a:gd name="connsiteY6" fmla="*/ 1120844 h 4338987"/>
              <a:gd name="connsiteX7" fmla="*/ 2068029 w 4202218"/>
              <a:gd name="connsiteY7" fmla="*/ 825651 h 4338987"/>
              <a:gd name="connsiteX8" fmla="*/ 2078803 w 4202218"/>
              <a:gd name="connsiteY8" fmla="*/ 777944 h 4338987"/>
              <a:gd name="connsiteX9" fmla="*/ 2170243 w 4202218"/>
              <a:gd name="connsiteY9" fmla="*/ 1086554 h 4338987"/>
              <a:gd name="connsiteX10" fmla="*/ 2215963 w 4202218"/>
              <a:gd name="connsiteY10" fmla="*/ 1269434 h 4338987"/>
              <a:gd name="connsiteX11" fmla="*/ 2284543 w 4202218"/>
              <a:gd name="connsiteY11" fmla="*/ 1303724 h 4338987"/>
              <a:gd name="connsiteX12" fmla="*/ 2330263 w 4202218"/>
              <a:gd name="connsiteY12" fmla="*/ 1166564 h 4338987"/>
              <a:gd name="connsiteX13" fmla="*/ 2467423 w 4202218"/>
              <a:gd name="connsiteY13" fmla="*/ 880814 h 4338987"/>
              <a:gd name="connsiteX14" fmla="*/ 2558863 w 4202218"/>
              <a:gd name="connsiteY14" fmla="*/ 640784 h 4338987"/>
              <a:gd name="connsiteX15" fmla="*/ 2616013 w 4202218"/>
              <a:gd name="connsiteY15" fmla="*/ 537914 h 4338987"/>
              <a:gd name="connsiteX16" fmla="*/ 2558863 w 4202218"/>
              <a:gd name="connsiteY16" fmla="*/ 789374 h 4338987"/>
              <a:gd name="connsiteX17" fmla="*/ 2444563 w 4202218"/>
              <a:gd name="connsiteY17" fmla="*/ 1097984 h 4338987"/>
              <a:gd name="connsiteX18" fmla="*/ 2375983 w 4202218"/>
              <a:gd name="connsiteY18" fmla="*/ 1406594 h 4338987"/>
              <a:gd name="connsiteX19" fmla="*/ 2558863 w 4202218"/>
              <a:gd name="connsiteY19" fmla="*/ 1578044 h 4338987"/>
              <a:gd name="connsiteX20" fmla="*/ 2878903 w 4202218"/>
              <a:gd name="connsiteY20" fmla="*/ 1658054 h 4338987"/>
              <a:gd name="connsiteX21" fmla="*/ 3187513 w 4202218"/>
              <a:gd name="connsiteY21" fmla="*/ 1658054 h 4338987"/>
              <a:gd name="connsiteX22" fmla="*/ 3370393 w 4202218"/>
              <a:gd name="connsiteY22" fmla="*/ 1566614 h 4338987"/>
              <a:gd name="connsiteX23" fmla="*/ 3473263 w 4202218"/>
              <a:gd name="connsiteY23" fmla="*/ 1372304 h 4338987"/>
              <a:gd name="connsiteX24" fmla="*/ 3461833 w 4202218"/>
              <a:gd name="connsiteY24" fmla="*/ 1097984 h 4338987"/>
              <a:gd name="connsiteX25" fmla="*/ 3450403 w 4202218"/>
              <a:gd name="connsiteY25" fmla="*/ 777944 h 4338987"/>
              <a:gd name="connsiteX26" fmla="*/ 3759013 w 4202218"/>
              <a:gd name="connsiteY26" fmla="*/ 572204 h 4338987"/>
              <a:gd name="connsiteX27" fmla="*/ 3999043 w 4202218"/>
              <a:gd name="connsiteY27" fmla="*/ 92144 h 4338987"/>
              <a:gd name="connsiteX28" fmla="*/ 4033333 w 4202218"/>
              <a:gd name="connsiteY28" fmla="*/ 12134 h 4338987"/>
              <a:gd name="connsiteX29" fmla="*/ 4010473 w 4202218"/>
              <a:gd name="connsiteY29" fmla="*/ 252164 h 4338987"/>
              <a:gd name="connsiteX30" fmla="*/ 3827593 w 4202218"/>
              <a:gd name="connsiteY30" fmla="*/ 652214 h 4338987"/>
              <a:gd name="connsiteX31" fmla="*/ 3644713 w 4202218"/>
              <a:gd name="connsiteY31" fmla="*/ 789374 h 4338987"/>
              <a:gd name="connsiteX32" fmla="*/ 3530413 w 4202218"/>
              <a:gd name="connsiteY32" fmla="*/ 892244 h 4338987"/>
              <a:gd name="connsiteX33" fmla="*/ 3861883 w 4202218"/>
              <a:gd name="connsiteY33" fmla="*/ 846524 h 4338987"/>
              <a:gd name="connsiteX34" fmla="*/ 4193353 w 4202218"/>
              <a:gd name="connsiteY34" fmla="*/ 720794 h 4338987"/>
              <a:gd name="connsiteX35" fmla="*/ 4079053 w 4202218"/>
              <a:gd name="connsiteY35" fmla="*/ 892244 h 4338987"/>
              <a:gd name="connsiteX36" fmla="*/ 3781873 w 4202218"/>
              <a:gd name="connsiteY36" fmla="*/ 937964 h 4338987"/>
              <a:gd name="connsiteX37" fmla="*/ 3610423 w 4202218"/>
              <a:gd name="connsiteY37" fmla="*/ 995114 h 4338987"/>
              <a:gd name="connsiteX38" fmla="*/ 3656143 w 4202218"/>
              <a:gd name="connsiteY38" fmla="*/ 1235144 h 4338987"/>
              <a:gd name="connsiteX39" fmla="*/ 3621853 w 4202218"/>
              <a:gd name="connsiteY39" fmla="*/ 1532324 h 4338987"/>
              <a:gd name="connsiteX40" fmla="*/ 3461833 w 4202218"/>
              <a:gd name="connsiteY40" fmla="*/ 1726634 h 4338987"/>
              <a:gd name="connsiteX41" fmla="*/ 3278953 w 4202218"/>
              <a:gd name="connsiteY41" fmla="*/ 2035244 h 4338987"/>
              <a:gd name="connsiteX42" fmla="*/ 3233233 w 4202218"/>
              <a:gd name="connsiteY42" fmla="*/ 2309564 h 4338987"/>
              <a:gd name="connsiteX43" fmla="*/ 3404683 w 4202218"/>
              <a:gd name="connsiteY43" fmla="*/ 2458154 h 4338987"/>
              <a:gd name="connsiteX44" fmla="*/ 3759013 w 4202218"/>
              <a:gd name="connsiteY44" fmla="*/ 2663894 h 4338987"/>
              <a:gd name="connsiteX45" fmla="*/ 4079053 w 4202218"/>
              <a:gd name="connsiteY45" fmla="*/ 2778194 h 4338987"/>
              <a:gd name="connsiteX46" fmla="*/ 4079053 w 4202218"/>
              <a:gd name="connsiteY46" fmla="*/ 2881064 h 4338987"/>
              <a:gd name="connsiteX47" fmla="*/ 3770443 w 4202218"/>
              <a:gd name="connsiteY47" fmla="*/ 2869634 h 4338987"/>
              <a:gd name="connsiteX48" fmla="*/ 3404683 w 4202218"/>
              <a:gd name="connsiteY48" fmla="*/ 2732474 h 4338987"/>
              <a:gd name="connsiteX49" fmla="*/ 3084643 w 4202218"/>
              <a:gd name="connsiteY49" fmla="*/ 2663894 h 4338987"/>
              <a:gd name="connsiteX50" fmla="*/ 2958913 w 4202218"/>
              <a:gd name="connsiteY50" fmla="*/ 2698184 h 4338987"/>
              <a:gd name="connsiteX51" fmla="*/ 2821753 w 4202218"/>
              <a:gd name="connsiteY51" fmla="*/ 2823914 h 4338987"/>
              <a:gd name="connsiteX52" fmla="*/ 2764603 w 4202218"/>
              <a:gd name="connsiteY52" fmla="*/ 2995364 h 4338987"/>
              <a:gd name="connsiteX53" fmla="*/ 2970343 w 4202218"/>
              <a:gd name="connsiteY53" fmla="*/ 3132524 h 4338987"/>
              <a:gd name="connsiteX54" fmla="*/ 3176083 w 4202218"/>
              <a:gd name="connsiteY54" fmla="*/ 3269684 h 4338987"/>
              <a:gd name="connsiteX55" fmla="*/ 3347533 w 4202218"/>
              <a:gd name="connsiteY55" fmla="*/ 3303974 h 4338987"/>
              <a:gd name="connsiteX56" fmla="*/ 3267523 w 4202218"/>
              <a:gd name="connsiteY56" fmla="*/ 3395414 h 4338987"/>
              <a:gd name="connsiteX57" fmla="*/ 3004633 w 4202218"/>
              <a:gd name="connsiteY57" fmla="*/ 3303974 h 4338987"/>
              <a:gd name="connsiteX58" fmla="*/ 2753173 w 4202218"/>
              <a:gd name="connsiteY58" fmla="*/ 3189674 h 4338987"/>
              <a:gd name="connsiteX59" fmla="*/ 2638873 w 4202218"/>
              <a:gd name="connsiteY59" fmla="*/ 3098234 h 4338987"/>
              <a:gd name="connsiteX60" fmla="*/ 2570293 w 4202218"/>
              <a:gd name="connsiteY60" fmla="*/ 3109664 h 4338987"/>
              <a:gd name="connsiteX61" fmla="*/ 2558863 w 4202218"/>
              <a:gd name="connsiteY61" fmla="*/ 3326834 h 4338987"/>
              <a:gd name="connsiteX62" fmla="*/ 2673163 w 4202218"/>
              <a:gd name="connsiteY62" fmla="*/ 3555434 h 4338987"/>
              <a:gd name="connsiteX63" fmla="*/ 2730313 w 4202218"/>
              <a:gd name="connsiteY63" fmla="*/ 4024064 h 4338987"/>
              <a:gd name="connsiteX64" fmla="*/ 2696023 w 4202218"/>
              <a:gd name="connsiteY64" fmla="*/ 4184084 h 4338987"/>
              <a:gd name="connsiteX65" fmla="*/ 2536003 w 4202218"/>
              <a:gd name="connsiteY65" fmla="*/ 4138364 h 4338987"/>
              <a:gd name="connsiteX66" fmla="*/ 2536003 w 4202218"/>
              <a:gd name="connsiteY66" fmla="*/ 3909764 h 4338987"/>
              <a:gd name="connsiteX67" fmla="*/ 2433133 w 4202218"/>
              <a:gd name="connsiteY67" fmla="*/ 3566864 h 4338987"/>
              <a:gd name="connsiteX68" fmla="*/ 2307403 w 4202218"/>
              <a:gd name="connsiteY68" fmla="*/ 3166814 h 4338987"/>
              <a:gd name="connsiteX69" fmla="*/ 2261683 w 4202218"/>
              <a:gd name="connsiteY69" fmla="*/ 3063944 h 4338987"/>
              <a:gd name="connsiteX70" fmla="*/ 2078803 w 4202218"/>
              <a:gd name="connsiteY70" fmla="*/ 2949644 h 4338987"/>
              <a:gd name="connsiteX71" fmla="*/ 1850203 w 4202218"/>
              <a:gd name="connsiteY71" fmla="*/ 3029654 h 4338987"/>
              <a:gd name="connsiteX72" fmla="*/ 1415863 w 4202218"/>
              <a:gd name="connsiteY72" fmla="*/ 3361124 h 4338987"/>
              <a:gd name="connsiteX73" fmla="*/ 1381573 w 4202218"/>
              <a:gd name="connsiteY73" fmla="*/ 3681164 h 4338987"/>
              <a:gd name="connsiteX74" fmla="*/ 1381573 w 4202218"/>
              <a:gd name="connsiteY74" fmla="*/ 3989774 h 4338987"/>
              <a:gd name="connsiteX75" fmla="*/ 1290133 w 4202218"/>
              <a:gd name="connsiteY75" fmla="*/ 4309814 h 4338987"/>
              <a:gd name="connsiteX76" fmla="*/ 1198693 w 4202218"/>
              <a:gd name="connsiteY76" fmla="*/ 4298384 h 4338987"/>
              <a:gd name="connsiteX77" fmla="*/ 1187263 w 4202218"/>
              <a:gd name="connsiteY77" fmla="*/ 4081214 h 4338987"/>
              <a:gd name="connsiteX78" fmla="*/ 1198693 w 4202218"/>
              <a:gd name="connsiteY78" fmla="*/ 3909764 h 4338987"/>
              <a:gd name="connsiteX79" fmla="*/ 970093 w 4202218"/>
              <a:gd name="connsiteY79" fmla="*/ 3989774 h 4338987"/>
              <a:gd name="connsiteX80" fmla="*/ 718633 w 4202218"/>
              <a:gd name="connsiteY80" fmla="*/ 4069784 h 4338987"/>
              <a:gd name="connsiteX81" fmla="*/ 741493 w 4202218"/>
              <a:gd name="connsiteY81" fmla="*/ 3955484 h 4338987"/>
              <a:gd name="connsiteX82" fmla="*/ 1130113 w 4202218"/>
              <a:gd name="connsiteY82" fmla="*/ 3795464 h 4338987"/>
              <a:gd name="connsiteX83" fmla="*/ 1278703 w 4202218"/>
              <a:gd name="connsiteY83" fmla="*/ 3726884 h 4338987"/>
              <a:gd name="connsiteX84" fmla="*/ 1221553 w 4202218"/>
              <a:gd name="connsiteY84" fmla="*/ 3372554 h 4338987"/>
              <a:gd name="connsiteX85" fmla="*/ 1324423 w 4202218"/>
              <a:gd name="connsiteY85" fmla="*/ 3121094 h 4338987"/>
              <a:gd name="connsiteX86" fmla="*/ 1393003 w 4202218"/>
              <a:gd name="connsiteY86" fmla="*/ 3052514 h 4338987"/>
              <a:gd name="connsiteX87" fmla="*/ 1084393 w 4202218"/>
              <a:gd name="connsiteY87" fmla="*/ 3029654 h 4338987"/>
              <a:gd name="connsiteX88" fmla="*/ 730063 w 4202218"/>
              <a:gd name="connsiteY88" fmla="*/ 2961074 h 4338987"/>
              <a:gd name="connsiteX89" fmla="*/ 375733 w 4202218"/>
              <a:gd name="connsiteY89" fmla="*/ 3132524 h 4338987"/>
              <a:gd name="connsiteX90" fmla="*/ 421453 w 4202218"/>
              <a:gd name="connsiteY90" fmla="*/ 3029654 h 4338987"/>
              <a:gd name="connsiteX91" fmla="*/ 627193 w 4202218"/>
              <a:gd name="connsiteY91" fmla="*/ 2926784 h 4338987"/>
              <a:gd name="connsiteX92" fmla="*/ 810073 w 4202218"/>
              <a:gd name="connsiteY92" fmla="*/ 2755334 h 4338987"/>
              <a:gd name="connsiteX93" fmla="*/ 1152973 w 4202218"/>
              <a:gd name="connsiteY93" fmla="*/ 2778194 h 4338987"/>
              <a:gd name="connsiteX94" fmla="*/ 1461583 w 4202218"/>
              <a:gd name="connsiteY94" fmla="*/ 2823914 h 4338987"/>
              <a:gd name="connsiteX95" fmla="*/ 1953073 w 4202218"/>
              <a:gd name="connsiteY95" fmla="*/ 2663894 h 4338987"/>
              <a:gd name="connsiteX96" fmla="*/ 1701613 w 4202218"/>
              <a:gd name="connsiteY96" fmla="*/ 2263844 h 4338987"/>
              <a:gd name="connsiteX97" fmla="*/ 1690183 w 4202218"/>
              <a:gd name="connsiteY97" fmla="*/ 1966664 h 4338987"/>
              <a:gd name="connsiteX98" fmla="*/ 1381991 w 4202218"/>
              <a:gd name="connsiteY98" fmla="*/ 1841930 h 4338987"/>
              <a:gd name="connsiteX99" fmla="*/ 1095823 w 4202218"/>
              <a:gd name="connsiteY99" fmla="*/ 1715204 h 4338987"/>
              <a:gd name="connsiteX100" fmla="*/ 746507 w 4202218"/>
              <a:gd name="connsiteY100" fmla="*/ 1626741 h 4338987"/>
              <a:gd name="connsiteX101" fmla="*/ 352873 w 4202218"/>
              <a:gd name="connsiteY101" fmla="*/ 1726634 h 4338987"/>
              <a:gd name="connsiteX102" fmla="*/ 113171 w 4202218"/>
              <a:gd name="connsiteY102" fmla="*/ 1763908 h 4338987"/>
              <a:gd name="connsiteX103" fmla="*/ 9973 w 4202218"/>
              <a:gd name="connsiteY103" fmla="*/ 1738064 h 4338987"/>
              <a:gd name="connsiteX104" fmla="*/ 348516 w 4202218"/>
              <a:gd name="connsiteY104" fmla="*/ 1644138 h 4338987"/>
              <a:gd name="connsiteX105" fmla="*/ 653097 w 4202218"/>
              <a:gd name="connsiteY105" fmla="*/ 1544246 h 4338987"/>
              <a:gd name="connsiteX106" fmla="*/ 1072963 w 4202218"/>
              <a:gd name="connsiteY106" fmla="*/ 1612334 h 4338987"/>
              <a:gd name="connsiteX107" fmla="*/ 1244413 w 4202218"/>
              <a:gd name="connsiteY107" fmla="*/ 1658054 h 4338987"/>
              <a:gd name="connsiteX108" fmla="*/ 1205766 w 4202218"/>
              <a:gd name="connsiteY108" fmla="*/ 1452314 h 4338987"/>
              <a:gd name="connsiteX109" fmla="*/ 1046313 w 4202218"/>
              <a:gd name="connsiteY109" fmla="*/ 815735 h 4338987"/>
              <a:gd name="connsiteX110" fmla="*/ 1221553 w 4202218"/>
              <a:gd name="connsiteY110" fmla="*/ 1212284 h 4338987"/>
              <a:gd name="connsiteX0" fmla="*/ 1221553 w 4202218"/>
              <a:gd name="connsiteY0" fmla="*/ 1212284 h 4338987"/>
              <a:gd name="connsiteX1" fmla="*/ 1343911 w 4202218"/>
              <a:gd name="connsiteY1" fmla="*/ 1560154 h 4338987"/>
              <a:gd name="connsiteX2" fmla="*/ 1553023 w 4202218"/>
              <a:gd name="connsiteY2" fmla="*/ 1658054 h 4338987"/>
              <a:gd name="connsiteX3" fmla="*/ 1907353 w 4202218"/>
              <a:gd name="connsiteY3" fmla="*/ 1680914 h 4338987"/>
              <a:gd name="connsiteX4" fmla="*/ 2021653 w 4202218"/>
              <a:gd name="connsiteY4" fmla="*/ 1543754 h 4338987"/>
              <a:gd name="connsiteX5" fmla="*/ 2124523 w 4202218"/>
              <a:gd name="connsiteY5" fmla="*/ 1292294 h 4338987"/>
              <a:gd name="connsiteX6" fmla="*/ 2124523 w 4202218"/>
              <a:gd name="connsiteY6" fmla="*/ 1120844 h 4338987"/>
              <a:gd name="connsiteX7" fmla="*/ 2068029 w 4202218"/>
              <a:gd name="connsiteY7" fmla="*/ 825651 h 4338987"/>
              <a:gd name="connsiteX8" fmla="*/ 2078803 w 4202218"/>
              <a:gd name="connsiteY8" fmla="*/ 777944 h 4338987"/>
              <a:gd name="connsiteX9" fmla="*/ 2170243 w 4202218"/>
              <a:gd name="connsiteY9" fmla="*/ 1086554 h 4338987"/>
              <a:gd name="connsiteX10" fmla="*/ 2215963 w 4202218"/>
              <a:gd name="connsiteY10" fmla="*/ 1269434 h 4338987"/>
              <a:gd name="connsiteX11" fmla="*/ 2284543 w 4202218"/>
              <a:gd name="connsiteY11" fmla="*/ 1303724 h 4338987"/>
              <a:gd name="connsiteX12" fmla="*/ 2330263 w 4202218"/>
              <a:gd name="connsiteY12" fmla="*/ 1166564 h 4338987"/>
              <a:gd name="connsiteX13" fmla="*/ 2467423 w 4202218"/>
              <a:gd name="connsiteY13" fmla="*/ 880814 h 4338987"/>
              <a:gd name="connsiteX14" fmla="*/ 2558863 w 4202218"/>
              <a:gd name="connsiteY14" fmla="*/ 640784 h 4338987"/>
              <a:gd name="connsiteX15" fmla="*/ 2616013 w 4202218"/>
              <a:gd name="connsiteY15" fmla="*/ 537914 h 4338987"/>
              <a:gd name="connsiteX16" fmla="*/ 2558863 w 4202218"/>
              <a:gd name="connsiteY16" fmla="*/ 789374 h 4338987"/>
              <a:gd name="connsiteX17" fmla="*/ 2444563 w 4202218"/>
              <a:gd name="connsiteY17" fmla="*/ 1097984 h 4338987"/>
              <a:gd name="connsiteX18" fmla="*/ 2375983 w 4202218"/>
              <a:gd name="connsiteY18" fmla="*/ 1406594 h 4338987"/>
              <a:gd name="connsiteX19" fmla="*/ 2558863 w 4202218"/>
              <a:gd name="connsiteY19" fmla="*/ 1578044 h 4338987"/>
              <a:gd name="connsiteX20" fmla="*/ 2878903 w 4202218"/>
              <a:gd name="connsiteY20" fmla="*/ 1658054 h 4338987"/>
              <a:gd name="connsiteX21" fmla="*/ 3187513 w 4202218"/>
              <a:gd name="connsiteY21" fmla="*/ 1658054 h 4338987"/>
              <a:gd name="connsiteX22" fmla="*/ 3370393 w 4202218"/>
              <a:gd name="connsiteY22" fmla="*/ 1566614 h 4338987"/>
              <a:gd name="connsiteX23" fmla="*/ 3473263 w 4202218"/>
              <a:gd name="connsiteY23" fmla="*/ 1372304 h 4338987"/>
              <a:gd name="connsiteX24" fmla="*/ 3461833 w 4202218"/>
              <a:gd name="connsiteY24" fmla="*/ 1097984 h 4338987"/>
              <a:gd name="connsiteX25" fmla="*/ 3450403 w 4202218"/>
              <a:gd name="connsiteY25" fmla="*/ 777944 h 4338987"/>
              <a:gd name="connsiteX26" fmla="*/ 3759013 w 4202218"/>
              <a:gd name="connsiteY26" fmla="*/ 572204 h 4338987"/>
              <a:gd name="connsiteX27" fmla="*/ 3999043 w 4202218"/>
              <a:gd name="connsiteY27" fmla="*/ 92144 h 4338987"/>
              <a:gd name="connsiteX28" fmla="*/ 4033333 w 4202218"/>
              <a:gd name="connsiteY28" fmla="*/ 12134 h 4338987"/>
              <a:gd name="connsiteX29" fmla="*/ 4010473 w 4202218"/>
              <a:gd name="connsiteY29" fmla="*/ 252164 h 4338987"/>
              <a:gd name="connsiteX30" fmla="*/ 3827593 w 4202218"/>
              <a:gd name="connsiteY30" fmla="*/ 652214 h 4338987"/>
              <a:gd name="connsiteX31" fmla="*/ 3644713 w 4202218"/>
              <a:gd name="connsiteY31" fmla="*/ 789374 h 4338987"/>
              <a:gd name="connsiteX32" fmla="*/ 3530413 w 4202218"/>
              <a:gd name="connsiteY32" fmla="*/ 892244 h 4338987"/>
              <a:gd name="connsiteX33" fmla="*/ 3861883 w 4202218"/>
              <a:gd name="connsiteY33" fmla="*/ 846524 h 4338987"/>
              <a:gd name="connsiteX34" fmla="*/ 4193353 w 4202218"/>
              <a:gd name="connsiteY34" fmla="*/ 720794 h 4338987"/>
              <a:gd name="connsiteX35" fmla="*/ 4079053 w 4202218"/>
              <a:gd name="connsiteY35" fmla="*/ 892244 h 4338987"/>
              <a:gd name="connsiteX36" fmla="*/ 3781873 w 4202218"/>
              <a:gd name="connsiteY36" fmla="*/ 937964 h 4338987"/>
              <a:gd name="connsiteX37" fmla="*/ 3658531 w 4202218"/>
              <a:gd name="connsiteY37" fmla="*/ 1093504 h 4338987"/>
              <a:gd name="connsiteX38" fmla="*/ 3656143 w 4202218"/>
              <a:gd name="connsiteY38" fmla="*/ 1235144 h 4338987"/>
              <a:gd name="connsiteX39" fmla="*/ 3621853 w 4202218"/>
              <a:gd name="connsiteY39" fmla="*/ 1532324 h 4338987"/>
              <a:gd name="connsiteX40" fmla="*/ 3461833 w 4202218"/>
              <a:gd name="connsiteY40" fmla="*/ 1726634 h 4338987"/>
              <a:gd name="connsiteX41" fmla="*/ 3278953 w 4202218"/>
              <a:gd name="connsiteY41" fmla="*/ 2035244 h 4338987"/>
              <a:gd name="connsiteX42" fmla="*/ 3233233 w 4202218"/>
              <a:gd name="connsiteY42" fmla="*/ 2309564 h 4338987"/>
              <a:gd name="connsiteX43" fmla="*/ 3404683 w 4202218"/>
              <a:gd name="connsiteY43" fmla="*/ 2458154 h 4338987"/>
              <a:gd name="connsiteX44" fmla="*/ 3759013 w 4202218"/>
              <a:gd name="connsiteY44" fmla="*/ 2663894 h 4338987"/>
              <a:gd name="connsiteX45" fmla="*/ 4079053 w 4202218"/>
              <a:gd name="connsiteY45" fmla="*/ 2778194 h 4338987"/>
              <a:gd name="connsiteX46" fmla="*/ 4079053 w 4202218"/>
              <a:gd name="connsiteY46" fmla="*/ 2881064 h 4338987"/>
              <a:gd name="connsiteX47" fmla="*/ 3770443 w 4202218"/>
              <a:gd name="connsiteY47" fmla="*/ 2869634 h 4338987"/>
              <a:gd name="connsiteX48" fmla="*/ 3404683 w 4202218"/>
              <a:gd name="connsiteY48" fmla="*/ 2732474 h 4338987"/>
              <a:gd name="connsiteX49" fmla="*/ 3084643 w 4202218"/>
              <a:gd name="connsiteY49" fmla="*/ 2663894 h 4338987"/>
              <a:gd name="connsiteX50" fmla="*/ 2958913 w 4202218"/>
              <a:gd name="connsiteY50" fmla="*/ 2698184 h 4338987"/>
              <a:gd name="connsiteX51" fmla="*/ 2821753 w 4202218"/>
              <a:gd name="connsiteY51" fmla="*/ 2823914 h 4338987"/>
              <a:gd name="connsiteX52" fmla="*/ 2764603 w 4202218"/>
              <a:gd name="connsiteY52" fmla="*/ 2995364 h 4338987"/>
              <a:gd name="connsiteX53" fmla="*/ 2970343 w 4202218"/>
              <a:gd name="connsiteY53" fmla="*/ 3132524 h 4338987"/>
              <a:gd name="connsiteX54" fmla="*/ 3176083 w 4202218"/>
              <a:gd name="connsiteY54" fmla="*/ 3269684 h 4338987"/>
              <a:gd name="connsiteX55" fmla="*/ 3347533 w 4202218"/>
              <a:gd name="connsiteY55" fmla="*/ 3303974 h 4338987"/>
              <a:gd name="connsiteX56" fmla="*/ 3267523 w 4202218"/>
              <a:gd name="connsiteY56" fmla="*/ 3395414 h 4338987"/>
              <a:gd name="connsiteX57" fmla="*/ 3004633 w 4202218"/>
              <a:gd name="connsiteY57" fmla="*/ 3303974 h 4338987"/>
              <a:gd name="connsiteX58" fmla="*/ 2753173 w 4202218"/>
              <a:gd name="connsiteY58" fmla="*/ 3189674 h 4338987"/>
              <a:gd name="connsiteX59" fmla="*/ 2638873 w 4202218"/>
              <a:gd name="connsiteY59" fmla="*/ 3098234 h 4338987"/>
              <a:gd name="connsiteX60" fmla="*/ 2570293 w 4202218"/>
              <a:gd name="connsiteY60" fmla="*/ 3109664 h 4338987"/>
              <a:gd name="connsiteX61" fmla="*/ 2558863 w 4202218"/>
              <a:gd name="connsiteY61" fmla="*/ 3326834 h 4338987"/>
              <a:gd name="connsiteX62" fmla="*/ 2673163 w 4202218"/>
              <a:gd name="connsiteY62" fmla="*/ 3555434 h 4338987"/>
              <a:gd name="connsiteX63" fmla="*/ 2730313 w 4202218"/>
              <a:gd name="connsiteY63" fmla="*/ 4024064 h 4338987"/>
              <a:gd name="connsiteX64" fmla="*/ 2696023 w 4202218"/>
              <a:gd name="connsiteY64" fmla="*/ 4184084 h 4338987"/>
              <a:gd name="connsiteX65" fmla="*/ 2536003 w 4202218"/>
              <a:gd name="connsiteY65" fmla="*/ 4138364 h 4338987"/>
              <a:gd name="connsiteX66" fmla="*/ 2536003 w 4202218"/>
              <a:gd name="connsiteY66" fmla="*/ 3909764 h 4338987"/>
              <a:gd name="connsiteX67" fmla="*/ 2433133 w 4202218"/>
              <a:gd name="connsiteY67" fmla="*/ 3566864 h 4338987"/>
              <a:gd name="connsiteX68" fmla="*/ 2307403 w 4202218"/>
              <a:gd name="connsiteY68" fmla="*/ 3166814 h 4338987"/>
              <a:gd name="connsiteX69" fmla="*/ 2261683 w 4202218"/>
              <a:gd name="connsiteY69" fmla="*/ 3063944 h 4338987"/>
              <a:gd name="connsiteX70" fmla="*/ 2078803 w 4202218"/>
              <a:gd name="connsiteY70" fmla="*/ 2949644 h 4338987"/>
              <a:gd name="connsiteX71" fmla="*/ 1850203 w 4202218"/>
              <a:gd name="connsiteY71" fmla="*/ 3029654 h 4338987"/>
              <a:gd name="connsiteX72" fmla="*/ 1415863 w 4202218"/>
              <a:gd name="connsiteY72" fmla="*/ 3361124 h 4338987"/>
              <a:gd name="connsiteX73" fmla="*/ 1381573 w 4202218"/>
              <a:gd name="connsiteY73" fmla="*/ 3681164 h 4338987"/>
              <a:gd name="connsiteX74" fmla="*/ 1381573 w 4202218"/>
              <a:gd name="connsiteY74" fmla="*/ 3989774 h 4338987"/>
              <a:gd name="connsiteX75" fmla="*/ 1290133 w 4202218"/>
              <a:gd name="connsiteY75" fmla="*/ 4309814 h 4338987"/>
              <a:gd name="connsiteX76" fmla="*/ 1198693 w 4202218"/>
              <a:gd name="connsiteY76" fmla="*/ 4298384 h 4338987"/>
              <a:gd name="connsiteX77" fmla="*/ 1187263 w 4202218"/>
              <a:gd name="connsiteY77" fmla="*/ 4081214 h 4338987"/>
              <a:gd name="connsiteX78" fmla="*/ 1198693 w 4202218"/>
              <a:gd name="connsiteY78" fmla="*/ 3909764 h 4338987"/>
              <a:gd name="connsiteX79" fmla="*/ 970093 w 4202218"/>
              <a:gd name="connsiteY79" fmla="*/ 3989774 h 4338987"/>
              <a:gd name="connsiteX80" fmla="*/ 718633 w 4202218"/>
              <a:gd name="connsiteY80" fmla="*/ 4069784 h 4338987"/>
              <a:gd name="connsiteX81" fmla="*/ 741493 w 4202218"/>
              <a:gd name="connsiteY81" fmla="*/ 3955484 h 4338987"/>
              <a:gd name="connsiteX82" fmla="*/ 1130113 w 4202218"/>
              <a:gd name="connsiteY82" fmla="*/ 3795464 h 4338987"/>
              <a:gd name="connsiteX83" fmla="*/ 1278703 w 4202218"/>
              <a:gd name="connsiteY83" fmla="*/ 3726884 h 4338987"/>
              <a:gd name="connsiteX84" fmla="*/ 1221553 w 4202218"/>
              <a:gd name="connsiteY84" fmla="*/ 3372554 h 4338987"/>
              <a:gd name="connsiteX85" fmla="*/ 1324423 w 4202218"/>
              <a:gd name="connsiteY85" fmla="*/ 3121094 h 4338987"/>
              <a:gd name="connsiteX86" fmla="*/ 1393003 w 4202218"/>
              <a:gd name="connsiteY86" fmla="*/ 3052514 h 4338987"/>
              <a:gd name="connsiteX87" fmla="*/ 1084393 w 4202218"/>
              <a:gd name="connsiteY87" fmla="*/ 3029654 h 4338987"/>
              <a:gd name="connsiteX88" fmla="*/ 730063 w 4202218"/>
              <a:gd name="connsiteY88" fmla="*/ 2961074 h 4338987"/>
              <a:gd name="connsiteX89" fmla="*/ 375733 w 4202218"/>
              <a:gd name="connsiteY89" fmla="*/ 3132524 h 4338987"/>
              <a:gd name="connsiteX90" fmla="*/ 421453 w 4202218"/>
              <a:gd name="connsiteY90" fmla="*/ 3029654 h 4338987"/>
              <a:gd name="connsiteX91" fmla="*/ 627193 w 4202218"/>
              <a:gd name="connsiteY91" fmla="*/ 2926784 h 4338987"/>
              <a:gd name="connsiteX92" fmla="*/ 810073 w 4202218"/>
              <a:gd name="connsiteY92" fmla="*/ 2755334 h 4338987"/>
              <a:gd name="connsiteX93" fmla="*/ 1152973 w 4202218"/>
              <a:gd name="connsiteY93" fmla="*/ 2778194 h 4338987"/>
              <a:gd name="connsiteX94" fmla="*/ 1461583 w 4202218"/>
              <a:gd name="connsiteY94" fmla="*/ 2823914 h 4338987"/>
              <a:gd name="connsiteX95" fmla="*/ 1953073 w 4202218"/>
              <a:gd name="connsiteY95" fmla="*/ 2663894 h 4338987"/>
              <a:gd name="connsiteX96" fmla="*/ 1701613 w 4202218"/>
              <a:gd name="connsiteY96" fmla="*/ 2263844 h 4338987"/>
              <a:gd name="connsiteX97" fmla="*/ 1690183 w 4202218"/>
              <a:gd name="connsiteY97" fmla="*/ 1966664 h 4338987"/>
              <a:gd name="connsiteX98" fmla="*/ 1381991 w 4202218"/>
              <a:gd name="connsiteY98" fmla="*/ 1841930 h 4338987"/>
              <a:gd name="connsiteX99" fmla="*/ 1095823 w 4202218"/>
              <a:gd name="connsiteY99" fmla="*/ 1715204 h 4338987"/>
              <a:gd name="connsiteX100" fmla="*/ 746507 w 4202218"/>
              <a:gd name="connsiteY100" fmla="*/ 1626741 h 4338987"/>
              <a:gd name="connsiteX101" fmla="*/ 352873 w 4202218"/>
              <a:gd name="connsiteY101" fmla="*/ 1726634 h 4338987"/>
              <a:gd name="connsiteX102" fmla="*/ 113171 w 4202218"/>
              <a:gd name="connsiteY102" fmla="*/ 1763908 h 4338987"/>
              <a:gd name="connsiteX103" fmla="*/ 9973 w 4202218"/>
              <a:gd name="connsiteY103" fmla="*/ 1738064 h 4338987"/>
              <a:gd name="connsiteX104" fmla="*/ 348516 w 4202218"/>
              <a:gd name="connsiteY104" fmla="*/ 1644138 h 4338987"/>
              <a:gd name="connsiteX105" fmla="*/ 653097 w 4202218"/>
              <a:gd name="connsiteY105" fmla="*/ 1544246 h 4338987"/>
              <a:gd name="connsiteX106" fmla="*/ 1072963 w 4202218"/>
              <a:gd name="connsiteY106" fmla="*/ 1612334 h 4338987"/>
              <a:gd name="connsiteX107" fmla="*/ 1244413 w 4202218"/>
              <a:gd name="connsiteY107" fmla="*/ 1658054 h 4338987"/>
              <a:gd name="connsiteX108" fmla="*/ 1205766 w 4202218"/>
              <a:gd name="connsiteY108" fmla="*/ 1452314 h 4338987"/>
              <a:gd name="connsiteX109" fmla="*/ 1046313 w 4202218"/>
              <a:gd name="connsiteY109" fmla="*/ 815735 h 4338987"/>
              <a:gd name="connsiteX110" fmla="*/ 1221553 w 4202218"/>
              <a:gd name="connsiteY110" fmla="*/ 1212284 h 4338987"/>
              <a:gd name="connsiteX0" fmla="*/ 1221553 w 4202218"/>
              <a:gd name="connsiteY0" fmla="*/ 1212284 h 4338987"/>
              <a:gd name="connsiteX1" fmla="*/ 1343911 w 4202218"/>
              <a:gd name="connsiteY1" fmla="*/ 1560154 h 4338987"/>
              <a:gd name="connsiteX2" fmla="*/ 1553023 w 4202218"/>
              <a:gd name="connsiteY2" fmla="*/ 1658054 h 4338987"/>
              <a:gd name="connsiteX3" fmla="*/ 1907353 w 4202218"/>
              <a:gd name="connsiteY3" fmla="*/ 1680914 h 4338987"/>
              <a:gd name="connsiteX4" fmla="*/ 2021653 w 4202218"/>
              <a:gd name="connsiteY4" fmla="*/ 1543754 h 4338987"/>
              <a:gd name="connsiteX5" fmla="*/ 2124523 w 4202218"/>
              <a:gd name="connsiteY5" fmla="*/ 1292294 h 4338987"/>
              <a:gd name="connsiteX6" fmla="*/ 2124523 w 4202218"/>
              <a:gd name="connsiteY6" fmla="*/ 1120844 h 4338987"/>
              <a:gd name="connsiteX7" fmla="*/ 2068029 w 4202218"/>
              <a:gd name="connsiteY7" fmla="*/ 825651 h 4338987"/>
              <a:gd name="connsiteX8" fmla="*/ 2078803 w 4202218"/>
              <a:gd name="connsiteY8" fmla="*/ 777944 h 4338987"/>
              <a:gd name="connsiteX9" fmla="*/ 2170243 w 4202218"/>
              <a:gd name="connsiteY9" fmla="*/ 1086554 h 4338987"/>
              <a:gd name="connsiteX10" fmla="*/ 2215963 w 4202218"/>
              <a:gd name="connsiteY10" fmla="*/ 1269434 h 4338987"/>
              <a:gd name="connsiteX11" fmla="*/ 2284543 w 4202218"/>
              <a:gd name="connsiteY11" fmla="*/ 1303724 h 4338987"/>
              <a:gd name="connsiteX12" fmla="*/ 2330263 w 4202218"/>
              <a:gd name="connsiteY12" fmla="*/ 1166564 h 4338987"/>
              <a:gd name="connsiteX13" fmla="*/ 2467423 w 4202218"/>
              <a:gd name="connsiteY13" fmla="*/ 880814 h 4338987"/>
              <a:gd name="connsiteX14" fmla="*/ 2558863 w 4202218"/>
              <a:gd name="connsiteY14" fmla="*/ 640784 h 4338987"/>
              <a:gd name="connsiteX15" fmla="*/ 2616013 w 4202218"/>
              <a:gd name="connsiteY15" fmla="*/ 537914 h 4338987"/>
              <a:gd name="connsiteX16" fmla="*/ 2558863 w 4202218"/>
              <a:gd name="connsiteY16" fmla="*/ 789374 h 4338987"/>
              <a:gd name="connsiteX17" fmla="*/ 2444563 w 4202218"/>
              <a:gd name="connsiteY17" fmla="*/ 1097984 h 4338987"/>
              <a:gd name="connsiteX18" fmla="*/ 2375983 w 4202218"/>
              <a:gd name="connsiteY18" fmla="*/ 1406594 h 4338987"/>
              <a:gd name="connsiteX19" fmla="*/ 2558863 w 4202218"/>
              <a:gd name="connsiteY19" fmla="*/ 1578044 h 4338987"/>
              <a:gd name="connsiteX20" fmla="*/ 2878903 w 4202218"/>
              <a:gd name="connsiteY20" fmla="*/ 1658054 h 4338987"/>
              <a:gd name="connsiteX21" fmla="*/ 3187513 w 4202218"/>
              <a:gd name="connsiteY21" fmla="*/ 1658054 h 4338987"/>
              <a:gd name="connsiteX22" fmla="*/ 3370393 w 4202218"/>
              <a:gd name="connsiteY22" fmla="*/ 1566614 h 4338987"/>
              <a:gd name="connsiteX23" fmla="*/ 3473263 w 4202218"/>
              <a:gd name="connsiteY23" fmla="*/ 1372304 h 4338987"/>
              <a:gd name="connsiteX24" fmla="*/ 3461833 w 4202218"/>
              <a:gd name="connsiteY24" fmla="*/ 1097984 h 4338987"/>
              <a:gd name="connsiteX25" fmla="*/ 3450403 w 4202218"/>
              <a:gd name="connsiteY25" fmla="*/ 777944 h 4338987"/>
              <a:gd name="connsiteX26" fmla="*/ 3759013 w 4202218"/>
              <a:gd name="connsiteY26" fmla="*/ 572204 h 4338987"/>
              <a:gd name="connsiteX27" fmla="*/ 3999043 w 4202218"/>
              <a:gd name="connsiteY27" fmla="*/ 92144 h 4338987"/>
              <a:gd name="connsiteX28" fmla="*/ 4033333 w 4202218"/>
              <a:gd name="connsiteY28" fmla="*/ 12134 h 4338987"/>
              <a:gd name="connsiteX29" fmla="*/ 4010473 w 4202218"/>
              <a:gd name="connsiteY29" fmla="*/ 252164 h 4338987"/>
              <a:gd name="connsiteX30" fmla="*/ 3827593 w 4202218"/>
              <a:gd name="connsiteY30" fmla="*/ 652214 h 4338987"/>
              <a:gd name="connsiteX31" fmla="*/ 3644713 w 4202218"/>
              <a:gd name="connsiteY31" fmla="*/ 789374 h 4338987"/>
              <a:gd name="connsiteX32" fmla="*/ 3563719 w 4202218"/>
              <a:gd name="connsiteY32" fmla="*/ 977218 h 4338987"/>
              <a:gd name="connsiteX33" fmla="*/ 3861883 w 4202218"/>
              <a:gd name="connsiteY33" fmla="*/ 846524 h 4338987"/>
              <a:gd name="connsiteX34" fmla="*/ 4193353 w 4202218"/>
              <a:gd name="connsiteY34" fmla="*/ 720794 h 4338987"/>
              <a:gd name="connsiteX35" fmla="*/ 4079053 w 4202218"/>
              <a:gd name="connsiteY35" fmla="*/ 892244 h 4338987"/>
              <a:gd name="connsiteX36" fmla="*/ 3781873 w 4202218"/>
              <a:gd name="connsiteY36" fmla="*/ 937964 h 4338987"/>
              <a:gd name="connsiteX37" fmla="*/ 3658531 w 4202218"/>
              <a:gd name="connsiteY37" fmla="*/ 1093504 h 4338987"/>
              <a:gd name="connsiteX38" fmla="*/ 3656143 w 4202218"/>
              <a:gd name="connsiteY38" fmla="*/ 1235144 h 4338987"/>
              <a:gd name="connsiteX39" fmla="*/ 3621853 w 4202218"/>
              <a:gd name="connsiteY39" fmla="*/ 1532324 h 4338987"/>
              <a:gd name="connsiteX40" fmla="*/ 3461833 w 4202218"/>
              <a:gd name="connsiteY40" fmla="*/ 1726634 h 4338987"/>
              <a:gd name="connsiteX41" fmla="*/ 3278953 w 4202218"/>
              <a:gd name="connsiteY41" fmla="*/ 2035244 h 4338987"/>
              <a:gd name="connsiteX42" fmla="*/ 3233233 w 4202218"/>
              <a:gd name="connsiteY42" fmla="*/ 2309564 h 4338987"/>
              <a:gd name="connsiteX43" fmla="*/ 3404683 w 4202218"/>
              <a:gd name="connsiteY43" fmla="*/ 2458154 h 4338987"/>
              <a:gd name="connsiteX44" fmla="*/ 3759013 w 4202218"/>
              <a:gd name="connsiteY44" fmla="*/ 2663894 h 4338987"/>
              <a:gd name="connsiteX45" fmla="*/ 4079053 w 4202218"/>
              <a:gd name="connsiteY45" fmla="*/ 2778194 h 4338987"/>
              <a:gd name="connsiteX46" fmla="*/ 4079053 w 4202218"/>
              <a:gd name="connsiteY46" fmla="*/ 2881064 h 4338987"/>
              <a:gd name="connsiteX47" fmla="*/ 3770443 w 4202218"/>
              <a:gd name="connsiteY47" fmla="*/ 2869634 h 4338987"/>
              <a:gd name="connsiteX48" fmla="*/ 3404683 w 4202218"/>
              <a:gd name="connsiteY48" fmla="*/ 2732474 h 4338987"/>
              <a:gd name="connsiteX49" fmla="*/ 3084643 w 4202218"/>
              <a:gd name="connsiteY49" fmla="*/ 2663894 h 4338987"/>
              <a:gd name="connsiteX50" fmla="*/ 2958913 w 4202218"/>
              <a:gd name="connsiteY50" fmla="*/ 2698184 h 4338987"/>
              <a:gd name="connsiteX51" fmla="*/ 2821753 w 4202218"/>
              <a:gd name="connsiteY51" fmla="*/ 2823914 h 4338987"/>
              <a:gd name="connsiteX52" fmla="*/ 2764603 w 4202218"/>
              <a:gd name="connsiteY52" fmla="*/ 2995364 h 4338987"/>
              <a:gd name="connsiteX53" fmla="*/ 2970343 w 4202218"/>
              <a:gd name="connsiteY53" fmla="*/ 3132524 h 4338987"/>
              <a:gd name="connsiteX54" fmla="*/ 3176083 w 4202218"/>
              <a:gd name="connsiteY54" fmla="*/ 3269684 h 4338987"/>
              <a:gd name="connsiteX55" fmla="*/ 3347533 w 4202218"/>
              <a:gd name="connsiteY55" fmla="*/ 3303974 h 4338987"/>
              <a:gd name="connsiteX56" fmla="*/ 3267523 w 4202218"/>
              <a:gd name="connsiteY56" fmla="*/ 3395414 h 4338987"/>
              <a:gd name="connsiteX57" fmla="*/ 3004633 w 4202218"/>
              <a:gd name="connsiteY57" fmla="*/ 3303974 h 4338987"/>
              <a:gd name="connsiteX58" fmla="*/ 2753173 w 4202218"/>
              <a:gd name="connsiteY58" fmla="*/ 3189674 h 4338987"/>
              <a:gd name="connsiteX59" fmla="*/ 2638873 w 4202218"/>
              <a:gd name="connsiteY59" fmla="*/ 3098234 h 4338987"/>
              <a:gd name="connsiteX60" fmla="*/ 2570293 w 4202218"/>
              <a:gd name="connsiteY60" fmla="*/ 3109664 h 4338987"/>
              <a:gd name="connsiteX61" fmla="*/ 2558863 w 4202218"/>
              <a:gd name="connsiteY61" fmla="*/ 3326834 h 4338987"/>
              <a:gd name="connsiteX62" fmla="*/ 2673163 w 4202218"/>
              <a:gd name="connsiteY62" fmla="*/ 3555434 h 4338987"/>
              <a:gd name="connsiteX63" fmla="*/ 2730313 w 4202218"/>
              <a:gd name="connsiteY63" fmla="*/ 4024064 h 4338987"/>
              <a:gd name="connsiteX64" fmla="*/ 2696023 w 4202218"/>
              <a:gd name="connsiteY64" fmla="*/ 4184084 h 4338987"/>
              <a:gd name="connsiteX65" fmla="*/ 2536003 w 4202218"/>
              <a:gd name="connsiteY65" fmla="*/ 4138364 h 4338987"/>
              <a:gd name="connsiteX66" fmla="*/ 2536003 w 4202218"/>
              <a:gd name="connsiteY66" fmla="*/ 3909764 h 4338987"/>
              <a:gd name="connsiteX67" fmla="*/ 2433133 w 4202218"/>
              <a:gd name="connsiteY67" fmla="*/ 3566864 h 4338987"/>
              <a:gd name="connsiteX68" fmla="*/ 2307403 w 4202218"/>
              <a:gd name="connsiteY68" fmla="*/ 3166814 h 4338987"/>
              <a:gd name="connsiteX69" fmla="*/ 2261683 w 4202218"/>
              <a:gd name="connsiteY69" fmla="*/ 3063944 h 4338987"/>
              <a:gd name="connsiteX70" fmla="*/ 2078803 w 4202218"/>
              <a:gd name="connsiteY70" fmla="*/ 2949644 h 4338987"/>
              <a:gd name="connsiteX71" fmla="*/ 1850203 w 4202218"/>
              <a:gd name="connsiteY71" fmla="*/ 3029654 h 4338987"/>
              <a:gd name="connsiteX72" fmla="*/ 1415863 w 4202218"/>
              <a:gd name="connsiteY72" fmla="*/ 3361124 h 4338987"/>
              <a:gd name="connsiteX73" fmla="*/ 1381573 w 4202218"/>
              <a:gd name="connsiteY73" fmla="*/ 3681164 h 4338987"/>
              <a:gd name="connsiteX74" fmla="*/ 1381573 w 4202218"/>
              <a:gd name="connsiteY74" fmla="*/ 3989774 h 4338987"/>
              <a:gd name="connsiteX75" fmla="*/ 1290133 w 4202218"/>
              <a:gd name="connsiteY75" fmla="*/ 4309814 h 4338987"/>
              <a:gd name="connsiteX76" fmla="*/ 1198693 w 4202218"/>
              <a:gd name="connsiteY76" fmla="*/ 4298384 h 4338987"/>
              <a:gd name="connsiteX77" fmla="*/ 1187263 w 4202218"/>
              <a:gd name="connsiteY77" fmla="*/ 4081214 h 4338987"/>
              <a:gd name="connsiteX78" fmla="*/ 1198693 w 4202218"/>
              <a:gd name="connsiteY78" fmla="*/ 3909764 h 4338987"/>
              <a:gd name="connsiteX79" fmla="*/ 970093 w 4202218"/>
              <a:gd name="connsiteY79" fmla="*/ 3989774 h 4338987"/>
              <a:gd name="connsiteX80" fmla="*/ 718633 w 4202218"/>
              <a:gd name="connsiteY80" fmla="*/ 4069784 h 4338987"/>
              <a:gd name="connsiteX81" fmla="*/ 741493 w 4202218"/>
              <a:gd name="connsiteY81" fmla="*/ 3955484 h 4338987"/>
              <a:gd name="connsiteX82" fmla="*/ 1130113 w 4202218"/>
              <a:gd name="connsiteY82" fmla="*/ 3795464 h 4338987"/>
              <a:gd name="connsiteX83" fmla="*/ 1278703 w 4202218"/>
              <a:gd name="connsiteY83" fmla="*/ 3726884 h 4338987"/>
              <a:gd name="connsiteX84" fmla="*/ 1221553 w 4202218"/>
              <a:gd name="connsiteY84" fmla="*/ 3372554 h 4338987"/>
              <a:gd name="connsiteX85" fmla="*/ 1324423 w 4202218"/>
              <a:gd name="connsiteY85" fmla="*/ 3121094 h 4338987"/>
              <a:gd name="connsiteX86" fmla="*/ 1393003 w 4202218"/>
              <a:gd name="connsiteY86" fmla="*/ 3052514 h 4338987"/>
              <a:gd name="connsiteX87" fmla="*/ 1084393 w 4202218"/>
              <a:gd name="connsiteY87" fmla="*/ 3029654 h 4338987"/>
              <a:gd name="connsiteX88" fmla="*/ 730063 w 4202218"/>
              <a:gd name="connsiteY88" fmla="*/ 2961074 h 4338987"/>
              <a:gd name="connsiteX89" fmla="*/ 375733 w 4202218"/>
              <a:gd name="connsiteY89" fmla="*/ 3132524 h 4338987"/>
              <a:gd name="connsiteX90" fmla="*/ 421453 w 4202218"/>
              <a:gd name="connsiteY90" fmla="*/ 3029654 h 4338987"/>
              <a:gd name="connsiteX91" fmla="*/ 627193 w 4202218"/>
              <a:gd name="connsiteY91" fmla="*/ 2926784 h 4338987"/>
              <a:gd name="connsiteX92" fmla="*/ 810073 w 4202218"/>
              <a:gd name="connsiteY92" fmla="*/ 2755334 h 4338987"/>
              <a:gd name="connsiteX93" fmla="*/ 1152973 w 4202218"/>
              <a:gd name="connsiteY93" fmla="*/ 2778194 h 4338987"/>
              <a:gd name="connsiteX94" fmla="*/ 1461583 w 4202218"/>
              <a:gd name="connsiteY94" fmla="*/ 2823914 h 4338987"/>
              <a:gd name="connsiteX95" fmla="*/ 1953073 w 4202218"/>
              <a:gd name="connsiteY95" fmla="*/ 2663894 h 4338987"/>
              <a:gd name="connsiteX96" fmla="*/ 1701613 w 4202218"/>
              <a:gd name="connsiteY96" fmla="*/ 2263844 h 4338987"/>
              <a:gd name="connsiteX97" fmla="*/ 1690183 w 4202218"/>
              <a:gd name="connsiteY97" fmla="*/ 1966664 h 4338987"/>
              <a:gd name="connsiteX98" fmla="*/ 1381991 w 4202218"/>
              <a:gd name="connsiteY98" fmla="*/ 1841930 h 4338987"/>
              <a:gd name="connsiteX99" fmla="*/ 1095823 w 4202218"/>
              <a:gd name="connsiteY99" fmla="*/ 1715204 h 4338987"/>
              <a:gd name="connsiteX100" fmla="*/ 746507 w 4202218"/>
              <a:gd name="connsiteY100" fmla="*/ 1626741 h 4338987"/>
              <a:gd name="connsiteX101" fmla="*/ 352873 w 4202218"/>
              <a:gd name="connsiteY101" fmla="*/ 1726634 h 4338987"/>
              <a:gd name="connsiteX102" fmla="*/ 113171 w 4202218"/>
              <a:gd name="connsiteY102" fmla="*/ 1763908 h 4338987"/>
              <a:gd name="connsiteX103" fmla="*/ 9973 w 4202218"/>
              <a:gd name="connsiteY103" fmla="*/ 1738064 h 4338987"/>
              <a:gd name="connsiteX104" fmla="*/ 348516 w 4202218"/>
              <a:gd name="connsiteY104" fmla="*/ 1644138 h 4338987"/>
              <a:gd name="connsiteX105" fmla="*/ 653097 w 4202218"/>
              <a:gd name="connsiteY105" fmla="*/ 1544246 h 4338987"/>
              <a:gd name="connsiteX106" fmla="*/ 1072963 w 4202218"/>
              <a:gd name="connsiteY106" fmla="*/ 1612334 h 4338987"/>
              <a:gd name="connsiteX107" fmla="*/ 1244413 w 4202218"/>
              <a:gd name="connsiteY107" fmla="*/ 1658054 h 4338987"/>
              <a:gd name="connsiteX108" fmla="*/ 1205766 w 4202218"/>
              <a:gd name="connsiteY108" fmla="*/ 1452314 h 4338987"/>
              <a:gd name="connsiteX109" fmla="*/ 1046313 w 4202218"/>
              <a:gd name="connsiteY109" fmla="*/ 815735 h 4338987"/>
              <a:gd name="connsiteX110" fmla="*/ 1221553 w 4202218"/>
              <a:gd name="connsiteY110" fmla="*/ 1212284 h 4338987"/>
              <a:gd name="connsiteX0" fmla="*/ 1221553 w 4201796"/>
              <a:gd name="connsiteY0" fmla="*/ 1212284 h 4338987"/>
              <a:gd name="connsiteX1" fmla="*/ 1343911 w 4201796"/>
              <a:gd name="connsiteY1" fmla="*/ 1560154 h 4338987"/>
              <a:gd name="connsiteX2" fmla="*/ 1553023 w 4201796"/>
              <a:gd name="connsiteY2" fmla="*/ 1658054 h 4338987"/>
              <a:gd name="connsiteX3" fmla="*/ 1907353 w 4201796"/>
              <a:gd name="connsiteY3" fmla="*/ 1680914 h 4338987"/>
              <a:gd name="connsiteX4" fmla="*/ 2021653 w 4201796"/>
              <a:gd name="connsiteY4" fmla="*/ 1543754 h 4338987"/>
              <a:gd name="connsiteX5" fmla="*/ 2124523 w 4201796"/>
              <a:gd name="connsiteY5" fmla="*/ 1292294 h 4338987"/>
              <a:gd name="connsiteX6" fmla="*/ 2124523 w 4201796"/>
              <a:gd name="connsiteY6" fmla="*/ 1120844 h 4338987"/>
              <a:gd name="connsiteX7" fmla="*/ 2068029 w 4201796"/>
              <a:gd name="connsiteY7" fmla="*/ 825651 h 4338987"/>
              <a:gd name="connsiteX8" fmla="*/ 2078803 w 4201796"/>
              <a:gd name="connsiteY8" fmla="*/ 777944 h 4338987"/>
              <a:gd name="connsiteX9" fmla="*/ 2170243 w 4201796"/>
              <a:gd name="connsiteY9" fmla="*/ 1086554 h 4338987"/>
              <a:gd name="connsiteX10" fmla="*/ 2215963 w 4201796"/>
              <a:gd name="connsiteY10" fmla="*/ 1269434 h 4338987"/>
              <a:gd name="connsiteX11" fmla="*/ 2284543 w 4201796"/>
              <a:gd name="connsiteY11" fmla="*/ 1303724 h 4338987"/>
              <a:gd name="connsiteX12" fmla="*/ 2330263 w 4201796"/>
              <a:gd name="connsiteY12" fmla="*/ 1166564 h 4338987"/>
              <a:gd name="connsiteX13" fmla="*/ 2467423 w 4201796"/>
              <a:gd name="connsiteY13" fmla="*/ 880814 h 4338987"/>
              <a:gd name="connsiteX14" fmla="*/ 2558863 w 4201796"/>
              <a:gd name="connsiteY14" fmla="*/ 640784 h 4338987"/>
              <a:gd name="connsiteX15" fmla="*/ 2616013 w 4201796"/>
              <a:gd name="connsiteY15" fmla="*/ 537914 h 4338987"/>
              <a:gd name="connsiteX16" fmla="*/ 2558863 w 4201796"/>
              <a:gd name="connsiteY16" fmla="*/ 789374 h 4338987"/>
              <a:gd name="connsiteX17" fmla="*/ 2444563 w 4201796"/>
              <a:gd name="connsiteY17" fmla="*/ 1097984 h 4338987"/>
              <a:gd name="connsiteX18" fmla="*/ 2375983 w 4201796"/>
              <a:gd name="connsiteY18" fmla="*/ 1406594 h 4338987"/>
              <a:gd name="connsiteX19" fmla="*/ 2558863 w 4201796"/>
              <a:gd name="connsiteY19" fmla="*/ 1578044 h 4338987"/>
              <a:gd name="connsiteX20" fmla="*/ 2878903 w 4201796"/>
              <a:gd name="connsiteY20" fmla="*/ 1658054 h 4338987"/>
              <a:gd name="connsiteX21" fmla="*/ 3187513 w 4201796"/>
              <a:gd name="connsiteY21" fmla="*/ 1658054 h 4338987"/>
              <a:gd name="connsiteX22" fmla="*/ 3370393 w 4201796"/>
              <a:gd name="connsiteY22" fmla="*/ 1566614 h 4338987"/>
              <a:gd name="connsiteX23" fmla="*/ 3473263 w 4201796"/>
              <a:gd name="connsiteY23" fmla="*/ 1372304 h 4338987"/>
              <a:gd name="connsiteX24" fmla="*/ 3461833 w 4201796"/>
              <a:gd name="connsiteY24" fmla="*/ 1097984 h 4338987"/>
              <a:gd name="connsiteX25" fmla="*/ 3450403 w 4201796"/>
              <a:gd name="connsiteY25" fmla="*/ 777944 h 4338987"/>
              <a:gd name="connsiteX26" fmla="*/ 3759013 w 4201796"/>
              <a:gd name="connsiteY26" fmla="*/ 572204 h 4338987"/>
              <a:gd name="connsiteX27" fmla="*/ 3999043 w 4201796"/>
              <a:gd name="connsiteY27" fmla="*/ 92144 h 4338987"/>
              <a:gd name="connsiteX28" fmla="*/ 4033333 w 4201796"/>
              <a:gd name="connsiteY28" fmla="*/ 12134 h 4338987"/>
              <a:gd name="connsiteX29" fmla="*/ 4010473 w 4201796"/>
              <a:gd name="connsiteY29" fmla="*/ 252164 h 4338987"/>
              <a:gd name="connsiteX30" fmla="*/ 3827593 w 4201796"/>
              <a:gd name="connsiteY30" fmla="*/ 652214 h 4338987"/>
              <a:gd name="connsiteX31" fmla="*/ 3644713 w 4201796"/>
              <a:gd name="connsiteY31" fmla="*/ 789374 h 4338987"/>
              <a:gd name="connsiteX32" fmla="*/ 3563719 w 4201796"/>
              <a:gd name="connsiteY32" fmla="*/ 977218 h 4338987"/>
              <a:gd name="connsiteX33" fmla="*/ 3861883 w 4201796"/>
              <a:gd name="connsiteY33" fmla="*/ 846524 h 4338987"/>
              <a:gd name="connsiteX34" fmla="*/ 4193353 w 4201796"/>
              <a:gd name="connsiteY34" fmla="*/ 720794 h 4338987"/>
              <a:gd name="connsiteX35" fmla="*/ 4079053 w 4201796"/>
              <a:gd name="connsiteY35" fmla="*/ 892244 h 4338987"/>
              <a:gd name="connsiteX36" fmla="*/ 3818880 w 4201796"/>
              <a:gd name="connsiteY36" fmla="*/ 991631 h 4338987"/>
              <a:gd name="connsiteX37" fmla="*/ 3658531 w 4201796"/>
              <a:gd name="connsiteY37" fmla="*/ 1093504 h 4338987"/>
              <a:gd name="connsiteX38" fmla="*/ 3656143 w 4201796"/>
              <a:gd name="connsiteY38" fmla="*/ 1235144 h 4338987"/>
              <a:gd name="connsiteX39" fmla="*/ 3621853 w 4201796"/>
              <a:gd name="connsiteY39" fmla="*/ 1532324 h 4338987"/>
              <a:gd name="connsiteX40" fmla="*/ 3461833 w 4201796"/>
              <a:gd name="connsiteY40" fmla="*/ 1726634 h 4338987"/>
              <a:gd name="connsiteX41" fmla="*/ 3278953 w 4201796"/>
              <a:gd name="connsiteY41" fmla="*/ 2035244 h 4338987"/>
              <a:gd name="connsiteX42" fmla="*/ 3233233 w 4201796"/>
              <a:gd name="connsiteY42" fmla="*/ 2309564 h 4338987"/>
              <a:gd name="connsiteX43" fmla="*/ 3404683 w 4201796"/>
              <a:gd name="connsiteY43" fmla="*/ 2458154 h 4338987"/>
              <a:gd name="connsiteX44" fmla="*/ 3759013 w 4201796"/>
              <a:gd name="connsiteY44" fmla="*/ 2663894 h 4338987"/>
              <a:gd name="connsiteX45" fmla="*/ 4079053 w 4201796"/>
              <a:gd name="connsiteY45" fmla="*/ 2778194 h 4338987"/>
              <a:gd name="connsiteX46" fmla="*/ 4079053 w 4201796"/>
              <a:gd name="connsiteY46" fmla="*/ 2881064 h 4338987"/>
              <a:gd name="connsiteX47" fmla="*/ 3770443 w 4201796"/>
              <a:gd name="connsiteY47" fmla="*/ 2869634 h 4338987"/>
              <a:gd name="connsiteX48" fmla="*/ 3404683 w 4201796"/>
              <a:gd name="connsiteY48" fmla="*/ 2732474 h 4338987"/>
              <a:gd name="connsiteX49" fmla="*/ 3084643 w 4201796"/>
              <a:gd name="connsiteY49" fmla="*/ 2663894 h 4338987"/>
              <a:gd name="connsiteX50" fmla="*/ 2958913 w 4201796"/>
              <a:gd name="connsiteY50" fmla="*/ 2698184 h 4338987"/>
              <a:gd name="connsiteX51" fmla="*/ 2821753 w 4201796"/>
              <a:gd name="connsiteY51" fmla="*/ 2823914 h 4338987"/>
              <a:gd name="connsiteX52" fmla="*/ 2764603 w 4201796"/>
              <a:gd name="connsiteY52" fmla="*/ 2995364 h 4338987"/>
              <a:gd name="connsiteX53" fmla="*/ 2970343 w 4201796"/>
              <a:gd name="connsiteY53" fmla="*/ 3132524 h 4338987"/>
              <a:gd name="connsiteX54" fmla="*/ 3176083 w 4201796"/>
              <a:gd name="connsiteY54" fmla="*/ 3269684 h 4338987"/>
              <a:gd name="connsiteX55" fmla="*/ 3347533 w 4201796"/>
              <a:gd name="connsiteY55" fmla="*/ 3303974 h 4338987"/>
              <a:gd name="connsiteX56" fmla="*/ 3267523 w 4201796"/>
              <a:gd name="connsiteY56" fmla="*/ 3395414 h 4338987"/>
              <a:gd name="connsiteX57" fmla="*/ 3004633 w 4201796"/>
              <a:gd name="connsiteY57" fmla="*/ 3303974 h 4338987"/>
              <a:gd name="connsiteX58" fmla="*/ 2753173 w 4201796"/>
              <a:gd name="connsiteY58" fmla="*/ 3189674 h 4338987"/>
              <a:gd name="connsiteX59" fmla="*/ 2638873 w 4201796"/>
              <a:gd name="connsiteY59" fmla="*/ 3098234 h 4338987"/>
              <a:gd name="connsiteX60" fmla="*/ 2570293 w 4201796"/>
              <a:gd name="connsiteY60" fmla="*/ 3109664 h 4338987"/>
              <a:gd name="connsiteX61" fmla="*/ 2558863 w 4201796"/>
              <a:gd name="connsiteY61" fmla="*/ 3326834 h 4338987"/>
              <a:gd name="connsiteX62" fmla="*/ 2673163 w 4201796"/>
              <a:gd name="connsiteY62" fmla="*/ 3555434 h 4338987"/>
              <a:gd name="connsiteX63" fmla="*/ 2730313 w 4201796"/>
              <a:gd name="connsiteY63" fmla="*/ 4024064 h 4338987"/>
              <a:gd name="connsiteX64" fmla="*/ 2696023 w 4201796"/>
              <a:gd name="connsiteY64" fmla="*/ 4184084 h 4338987"/>
              <a:gd name="connsiteX65" fmla="*/ 2536003 w 4201796"/>
              <a:gd name="connsiteY65" fmla="*/ 4138364 h 4338987"/>
              <a:gd name="connsiteX66" fmla="*/ 2536003 w 4201796"/>
              <a:gd name="connsiteY66" fmla="*/ 3909764 h 4338987"/>
              <a:gd name="connsiteX67" fmla="*/ 2433133 w 4201796"/>
              <a:gd name="connsiteY67" fmla="*/ 3566864 h 4338987"/>
              <a:gd name="connsiteX68" fmla="*/ 2307403 w 4201796"/>
              <a:gd name="connsiteY68" fmla="*/ 3166814 h 4338987"/>
              <a:gd name="connsiteX69" fmla="*/ 2261683 w 4201796"/>
              <a:gd name="connsiteY69" fmla="*/ 3063944 h 4338987"/>
              <a:gd name="connsiteX70" fmla="*/ 2078803 w 4201796"/>
              <a:gd name="connsiteY70" fmla="*/ 2949644 h 4338987"/>
              <a:gd name="connsiteX71" fmla="*/ 1850203 w 4201796"/>
              <a:gd name="connsiteY71" fmla="*/ 3029654 h 4338987"/>
              <a:gd name="connsiteX72" fmla="*/ 1415863 w 4201796"/>
              <a:gd name="connsiteY72" fmla="*/ 3361124 h 4338987"/>
              <a:gd name="connsiteX73" fmla="*/ 1381573 w 4201796"/>
              <a:gd name="connsiteY73" fmla="*/ 3681164 h 4338987"/>
              <a:gd name="connsiteX74" fmla="*/ 1381573 w 4201796"/>
              <a:gd name="connsiteY74" fmla="*/ 3989774 h 4338987"/>
              <a:gd name="connsiteX75" fmla="*/ 1290133 w 4201796"/>
              <a:gd name="connsiteY75" fmla="*/ 4309814 h 4338987"/>
              <a:gd name="connsiteX76" fmla="*/ 1198693 w 4201796"/>
              <a:gd name="connsiteY76" fmla="*/ 4298384 h 4338987"/>
              <a:gd name="connsiteX77" fmla="*/ 1187263 w 4201796"/>
              <a:gd name="connsiteY77" fmla="*/ 4081214 h 4338987"/>
              <a:gd name="connsiteX78" fmla="*/ 1198693 w 4201796"/>
              <a:gd name="connsiteY78" fmla="*/ 3909764 h 4338987"/>
              <a:gd name="connsiteX79" fmla="*/ 970093 w 4201796"/>
              <a:gd name="connsiteY79" fmla="*/ 3989774 h 4338987"/>
              <a:gd name="connsiteX80" fmla="*/ 718633 w 4201796"/>
              <a:gd name="connsiteY80" fmla="*/ 4069784 h 4338987"/>
              <a:gd name="connsiteX81" fmla="*/ 741493 w 4201796"/>
              <a:gd name="connsiteY81" fmla="*/ 3955484 h 4338987"/>
              <a:gd name="connsiteX82" fmla="*/ 1130113 w 4201796"/>
              <a:gd name="connsiteY82" fmla="*/ 3795464 h 4338987"/>
              <a:gd name="connsiteX83" fmla="*/ 1278703 w 4201796"/>
              <a:gd name="connsiteY83" fmla="*/ 3726884 h 4338987"/>
              <a:gd name="connsiteX84" fmla="*/ 1221553 w 4201796"/>
              <a:gd name="connsiteY84" fmla="*/ 3372554 h 4338987"/>
              <a:gd name="connsiteX85" fmla="*/ 1324423 w 4201796"/>
              <a:gd name="connsiteY85" fmla="*/ 3121094 h 4338987"/>
              <a:gd name="connsiteX86" fmla="*/ 1393003 w 4201796"/>
              <a:gd name="connsiteY86" fmla="*/ 3052514 h 4338987"/>
              <a:gd name="connsiteX87" fmla="*/ 1084393 w 4201796"/>
              <a:gd name="connsiteY87" fmla="*/ 3029654 h 4338987"/>
              <a:gd name="connsiteX88" fmla="*/ 730063 w 4201796"/>
              <a:gd name="connsiteY88" fmla="*/ 2961074 h 4338987"/>
              <a:gd name="connsiteX89" fmla="*/ 375733 w 4201796"/>
              <a:gd name="connsiteY89" fmla="*/ 3132524 h 4338987"/>
              <a:gd name="connsiteX90" fmla="*/ 421453 w 4201796"/>
              <a:gd name="connsiteY90" fmla="*/ 3029654 h 4338987"/>
              <a:gd name="connsiteX91" fmla="*/ 627193 w 4201796"/>
              <a:gd name="connsiteY91" fmla="*/ 2926784 h 4338987"/>
              <a:gd name="connsiteX92" fmla="*/ 810073 w 4201796"/>
              <a:gd name="connsiteY92" fmla="*/ 2755334 h 4338987"/>
              <a:gd name="connsiteX93" fmla="*/ 1152973 w 4201796"/>
              <a:gd name="connsiteY93" fmla="*/ 2778194 h 4338987"/>
              <a:gd name="connsiteX94" fmla="*/ 1461583 w 4201796"/>
              <a:gd name="connsiteY94" fmla="*/ 2823914 h 4338987"/>
              <a:gd name="connsiteX95" fmla="*/ 1953073 w 4201796"/>
              <a:gd name="connsiteY95" fmla="*/ 2663894 h 4338987"/>
              <a:gd name="connsiteX96" fmla="*/ 1701613 w 4201796"/>
              <a:gd name="connsiteY96" fmla="*/ 2263844 h 4338987"/>
              <a:gd name="connsiteX97" fmla="*/ 1690183 w 4201796"/>
              <a:gd name="connsiteY97" fmla="*/ 1966664 h 4338987"/>
              <a:gd name="connsiteX98" fmla="*/ 1381991 w 4201796"/>
              <a:gd name="connsiteY98" fmla="*/ 1841930 h 4338987"/>
              <a:gd name="connsiteX99" fmla="*/ 1095823 w 4201796"/>
              <a:gd name="connsiteY99" fmla="*/ 1715204 h 4338987"/>
              <a:gd name="connsiteX100" fmla="*/ 746507 w 4201796"/>
              <a:gd name="connsiteY100" fmla="*/ 1626741 h 4338987"/>
              <a:gd name="connsiteX101" fmla="*/ 352873 w 4201796"/>
              <a:gd name="connsiteY101" fmla="*/ 1726634 h 4338987"/>
              <a:gd name="connsiteX102" fmla="*/ 113171 w 4201796"/>
              <a:gd name="connsiteY102" fmla="*/ 1763908 h 4338987"/>
              <a:gd name="connsiteX103" fmla="*/ 9973 w 4201796"/>
              <a:gd name="connsiteY103" fmla="*/ 1738064 h 4338987"/>
              <a:gd name="connsiteX104" fmla="*/ 348516 w 4201796"/>
              <a:gd name="connsiteY104" fmla="*/ 1644138 h 4338987"/>
              <a:gd name="connsiteX105" fmla="*/ 653097 w 4201796"/>
              <a:gd name="connsiteY105" fmla="*/ 1544246 h 4338987"/>
              <a:gd name="connsiteX106" fmla="*/ 1072963 w 4201796"/>
              <a:gd name="connsiteY106" fmla="*/ 1612334 h 4338987"/>
              <a:gd name="connsiteX107" fmla="*/ 1244413 w 4201796"/>
              <a:gd name="connsiteY107" fmla="*/ 1658054 h 4338987"/>
              <a:gd name="connsiteX108" fmla="*/ 1205766 w 4201796"/>
              <a:gd name="connsiteY108" fmla="*/ 1452314 h 4338987"/>
              <a:gd name="connsiteX109" fmla="*/ 1046313 w 4201796"/>
              <a:gd name="connsiteY109" fmla="*/ 815735 h 4338987"/>
              <a:gd name="connsiteX110" fmla="*/ 1221553 w 4201796"/>
              <a:gd name="connsiteY110" fmla="*/ 1212284 h 4338987"/>
              <a:gd name="connsiteX0" fmla="*/ 1221553 w 4200104"/>
              <a:gd name="connsiteY0" fmla="*/ 1212284 h 4338987"/>
              <a:gd name="connsiteX1" fmla="*/ 1343911 w 4200104"/>
              <a:gd name="connsiteY1" fmla="*/ 1560154 h 4338987"/>
              <a:gd name="connsiteX2" fmla="*/ 1553023 w 4200104"/>
              <a:gd name="connsiteY2" fmla="*/ 1658054 h 4338987"/>
              <a:gd name="connsiteX3" fmla="*/ 1907353 w 4200104"/>
              <a:gd name="connsiteY3" fmla="*/ 1680914 h 4338987"/>
              <a:gd name="connsiteX4" fmla="*/ 2021653 w 4200104"/>
              <a:gd name="connsiteY4" fmla="*/ 1543754 h 4338987"/>
              <a:gd name="connsiteX5" fmla="*/ 2124523 w 4200104"/>
              <a:gd name="connsiteY5" fmla="*/ 1292294 h 4338987"/>
              <a:gd name="connsiteX6" fmla="*/ 2124523 w 4200104"/>
              <a:gd name="connsiteY6" fmla="*/ 1120844 h 4338987"/>
              <a:gd name="connsiteX7" fmla="*/ 2068029 w 4200104"/>
              <a:gd name="connsiteY7" fmla="*/ 825651 h 4338987"/>
              <a:gd name="connsiteX8" fmla="*/ 2078803 w 4200104"/>
              <a:gd name="connsiteY8" fmla="*/ 777944 h 4338987"/>
              <a:gd name="connsiteX9" fmla="*/ 2170243 w 4200104"/>
              <a:gd name="connsiteY9" fmla="*/ 1086554 h 4338987"/>
              <a:gd name="connsiteX10" fmla="*/ 2215963 w 4200104"/>
              <a:gd name="connsiteY10" fmla="*/ 1269434 h 4338987"/>
              <a:gd name="connsiteX11" fmla="*/ 2284543 w 4200104"/>
              <a:gd name="connsiteY11" fmla="*/ 1303724 h 4338987"/>
              <a:gd name="connsiteX12" fmla="*/ 2330263 w 4200104"/>
              <a:gd name="connsiteY12" fmla="*/ 1166564 h 4338987"/>
              <a:gd name="connsiteX13" fmla="*/ 2467423 w 4200104"/>
              <a:gd name="connsiteY13" fmla="*/ 880814 h 4338987"/>
              <a:gd name="connsiteX14" fmla="*/ 2558863 w 4200104"/>
              <a:gd name="connsiteY14" fmla="*/ 640784 h 4338987"/>
              <a:gd name="connsiteX15" fmla="*/ 2616013 w 4200104"/>
              <a:gd name="connsiteY15" fmla="*/ 537914 h 4338987"/>
              <a:gd name="connsiteX16" fmla="*/ 2558863 w 4200104"/>
              <a:gd name="connsiteY16" fmla="*/ 789374 h 4338987"/>
              <a:gd name="connsiteX17" fmla="*/ 2444563 w 4200104"/>
              <a:gd name="connsiteY17" fmla="*/ 1097984 h 4338987"/>
              <a:gd name="connsiteX18" fmla="*/ 2375983 w 4200104"/>
              <a:gd name="connsiteY18" fmla="*/ 1406594 h 4338987"/>
              <a:gd name="connsiteX19" fmla="*/ 2558863 w 4200104"/>
              <a:gd name="connsiteY19" fmla="*/ 1578044 h 4338987"/>
              <a:gd name="connsiteX20" fmla="*/ 2878903 w 4200104"/>
              <a:gd name="connsiteY20" fmla="*/ 1658054 h 4338987"/>
              <a:gd name="connsiteX21" fmla="*/ 3187513 w 4200104"/>
              <a:gd name="connsiteY21" fmla="*/ 1658054 h 4338987"/>
              <a:gd name="connsiteX22" fmla="*/ 3370393 w 4200104"/>
              <a:gd name="connsiteY22" fmla="*/ 1566614 h 4338987"/>
              <a:gd name="connsiteX23" fmla="*/ 3473263 w 4200104"/>
              <a:gd name="connsiteY23" fmla="*/ 1372304 h 4338987"/>
              <a:gd name="connsiteX24" fmla="*/ 3461833 w 4200104"/>
              <a:gd name="connsiteY24" fmla="*/ 1097984 h 4338987"/>
              <a:gd name="connsiteX25" fmla="*/ 3450403 w 4200104"/>
              <a:gd name="connsiteY25" fmla="*/ 777944 h 4338987"/>
              <a:gd name="connsiteX26" fmla="*/ 3759013 w 4200104"/>
              <a:gd name="connsiteY26" fmla="*/ 572204 h 4338987"/>
              <a:gd name="connsiteX27" fmla="*/ 3999043 w 4200104"/>
              <a:gd name="connsiteY27" fmla="*/ 92144 h 4338987"/>
              <a:gd name="connsiteX28" fmla="*/ 4033333 w 4200104"/>
              <a:gd name="connsiteY28" fmla="*/ 12134 h 4338987"/>
              <a:gd name="connsiteX29" fmla="*/ 4010473 w 4200104"/>
              <a:gd name="connsiteY29" fmla="*/ 252164 h 4338987"/>
              <a:gd name="connsiteX30" fmla="*/ 3827593 w 4200104"/>
              <a:gd name="connsiteY30" fmla="*/ 652214 h 4338987"/>
              <a:gd name="connsiteX31" fmla="*/ 3644713 w 4200104"/>
              <a:gd name="connsiteY31" fmla="*/ 789374 h 4338987"/>
              <a:gd name="connsiteX32" fmla="*/ 3563719 w 4200104"/>
              <a:gd name="connsiteY32" fmla="*/ 977218 h 4338987"/>
              <a:gd name="connsiteX33" fmla="*/ 3861883 w 4200104"/>
              <a:gd name="connsiteY33" fmla="*/ 846524 h 4338987"/>
              <a:gd name="connsiteX34" fmla="*/ 4193353 w 4200104"/>
              <a:gd name="connsiteY34" fmla="*/ 720794 h 4338987"/>
              <a:gd name="connsiteX35" fmla="*/ 4064251 w 4200104"/>
              <a:gd name="connsiteY35" fmla="*/ 847521 h 4338987"/>
              <a:gd name="connsiteX36" fmla="*/ 3818880 w 4200104"/>
              <a:gd name="connsiteY36" fmla="*/ 991631 h 4338987"/>
              <a:gd name="connsiteX37" fmla="*/ 3658531 w 4200104"/>
              <a:gd name="connsiteY37" fmla="*/ 1093504 h 4338987"/>
              <a:gd name="connsiteX38" fmla="*/ 3656143 w 4200104"/>
              <a:gd name="connsiteY38" fmla="*/ 1235144 h 4338987"/>
              <a:gd name="connsiteX39" fmla="*/ 3621853 w 4200104"/>
              <a:gd name="connsiteY39" fmla="*/ 1532324 h 4338987"/>
              <a:gd name="connsiteX40" fmla="*/ 3461833 w 4200104"/>
              <a:gd name="connsiteY40" fmla="*/ 1726634 h 4338987"/>
              <a:gd name="connsiteX41" fmla="*/ 3278953 w 4200104"/>
              <a:gd name="connsiteY41" fmla="*/ 2035244 h 4338987"/>
              <a:gd name="connsiteX42" fmla="*/ 3233233 w 4200104"/>
              <a:gd name="connsiteY42" fmla="*/ 2309564 h 4338987"/>
              <a:gd name="connsiteX43" fmla="*/ 3404683 w 4200104"/>
              <a:gd name="connsiteY43" fmla="*/ 2458154 h 4338987"/>
              <a:gd name="connsiteX44" fmla="*/ 3759013 w 4200104"/>
              <a:gd name="connsiteY44" fmla="*/ 2663894 h 4338987"/>
              <a:gd name="connsiteX45" fmla="*/ 4079053 w 4200104"/>
              <a:gd name="connsiteY45" fmla="*/ 2778194 h 4338987"/>
              <a:gd name="connsiteX46" fmla="*/ 4079053 w 4200104"/>
              <a:gd name="connsiteY46" fmla="*/ 2881064 h 4338987"/>
              <a:gd name="connsiteX47" fmla="*/ 3770443 w 4200104"/>
              <a:gd name="connsiteY47" fmla="*/ 2869634 h 4338987"/>
              <a:gd name="connsiteX48" fmla="*/ 3404683 w 4200104"/>
              <a:gd name="connsiteY48" fmla="*/ 2732474 h 4338987"/>
              <a:gd name="connsiteX49" fmla="*/ 3084643 w 4200104"/>
              <a:gd name="connsiteY49" fmla="*/ 2663894 h 4338987"/>
              <a:gd name="connsiteX50" fmla="*/ 2958913 w 4200104"/>
              <a:gd name="connsiteY50" fmla="*/ 2698184 h 4338987"/>
              <a:gd name="connsiteX51" fmla="*/ 2821753 w 4200104"/>
              <a:gd name="connsiteY51" fmla="*/ 2823914 h 4338987"/>
              <a:gd name="connsiteX52" fmla="*/ 2764603 w 4200104"/>
              <a:gd name="connsiteY52" fmla="*/ 2995364 h 4338987"/>
              <a:gd name="connsiteX53" fmla="*/ 2970343 w 4200104"/>
              <a:gd name="connsiteY53" fmla="*/ 3132524 h 4338987"/>
              <a:gd name="connsiteX54" fmla="*/ 3176083 w 4200104"/>
              <a:gd name="connsiteY54" fmla="*/ 3269684 h 4338987"/>
              <a:gd name="connsiteX55" fmla="*/ 3347533 w 4200104"/>
              <a:gd name="connsiteY55" fmla="*/ 3303974 h 4338987"/>
              <a:gd name="connsiteX56" fmla="*/ 3267523 w 4200104"/>
              <a:gd name="connsiteY56" fmla="*/ 3395414 h 4338987"/>
              <a:gd name="connsiteX57" fmla="*/ 3004633 w 4200104"/>
              <a:gd name="connsiteY57" fmla="*/ 3303974 h 4338987"/>
              <a:gd name="connsiteX58" fmla="*/ 2753173 w 4200104"/>
              <a:gd name="connsiteY58" fmla="*/ 3189674 h 4338987"/>
              <a:gd name="connsiteX59" fmla="*/ 2638873 w 4200104"/>
              <a:gd name="connsiteY59" fmla="*/ 3098234 h 4338987"/>
              <a:gd name="connsiteX60" fmla="*/ 2570293 w 4200104"/>
              <a:gd name="connsiteY60" fmla="*/ 3109664 h 4338987"/>
              <a:gd name="connsiteX61" fmla="*/ 2558863 w 4200104"/>
              <a:gd name="connsiteY61" fmla="*/ 3326834 h 4338987"/>
              <a:gd name="connsiteX62" fmla="*/ 2673163 w 4200104"/>
              <a:gd name="connsiteY62" fmla="*/ 3555434 h 4338987"/>
              <a:gd name="connsiteX63" fmla="*/ 2730313 w 4200104"/>
              <a:gd name="connsiteY63" fmla="*/ 4024064 h 4338987"/>
              <a:gd name="connsiteX64" fmla="*/ 2696023 w 4200104"/>
              <a:gd name="connsiteY64" fmla="*/ 4184084 h 4338987"/>
              <a:gd name="connsiteX65" fmla="*/ 2536003 w 4200104"/>
              <a:gd name="connsiteY65" fmla="*/ 4138364 h 4338987"/>
              <a:gd name="connsiteX66" fmla="*/ 2536003 w 4200104"/>
              <a:gd name="connsiteY66" fmla="*/ 3909764 h 4338987"/>
              <a:gd name="connsiteX67" fmla="*/ 2433133 w 4200104"/>
              <a:gd name="connsiteY67" fmla="*/ 3566864 h 4338987"/>
              <a:gd name="connsiteX68" fmla="*/ 2307403 w 4200104"/>
              <a:gd name="connsiteY68" fmla="*/ 3166814 h 4338987"/>
              <a:gd name="connsiteX69" fmla="*/ 2261683 w 4200104"/>
              <a:gd name="connsiteY69" fmla="*/ 3063944 h 4338987"/>
              <a:gd name="connsiteX70" fmla="*/ 2078803 w 4200104"/>
              <a:gd name="connsiteY70" fmla="*/ 2949644 h 4338987"/>
              <a:gd name="connsiteX71" fmla="*/ 1850203 w 4200104"/>
              <a:gd name="connsiteY71" fmla="*/ 3029654 h 4338987"/>
              <a:gd name="connsiteX72" fmla="*/ 1415863 w 4200104"/>
              <a:gd name="connsiteY72" fmla="*/ 3361124 h 4338987"/>
              <a:gd name="connsiteX73" fmla="*/ 1381573 w 4200104"/>
              <a:gd name="connsiteY73" fmla="*/ 3681164 h 4338987"/>
              <a:gd name="connsiteX74" fmla="*/ 1381573 w 4200104"/>
              <a:gd name="connsiteY74" fmla="*/ 3989774 h 4338987"/>
              <a:gd name="connsiteX75" fmla="*/ 1290133 w 4200104"/>
              <a:gd name="connsiteY75" fmla="*/ 4309814 h 4338987"/>
              <a:gd name="connsiteX76" fmla="*/ 1198693 w 4200104"/>
              <a:gd name="connsiteY76" fmla="*/ 4298384 h 4338987"/>
              <a:gd name="connsiteX77" fmla="*/ 1187263 w 4200104"/>
              <a:gd name="connsiteY77" fmla="*/ 4081214 h 4338987"/>
              <a:gd name="connsiteX78" fmla="*/ 1198693 w 4200104"/>
              <a:gd name="connsiteY78" fmla="*/ 3909764 h 4338987"/>
              <a:gd name="connsiteX79" fmla="*/ 970093 w 4200104"/>
              <a:gd name="connsiteY79" fmla="*/ 3989774 h 4338987"/>
              <a:gd name="connsiteX80" fmla="*/ 718633 w 4200104"/>
              <a:gd name="connsiteY80" fmla="*/ 4069784 h 4338987"/>
              <a:gd name="connsiteX81" fmla="*/ 741493 w 4200104"/>
              <a:gd name="connsiteY81" fmla="*/ 3955484 h 4338987"/>
              <a:gd name="connsiteX82" fmla="*/ 1130113 w 4200104"/>
              <a:gd name="connsiteY82" fmla="*/ 3795464 h 4338987"/>
              <a:gd name="connsiteX83" fmla="*/ 1278703 w 4200104"/>
              <a:gd name="connsiteY83" fmla="*/ 3726884 h 4338987"/>
              <a:gd name="connsiteX84" fmla="*/ 1221553 w 4200104"/>
              <a:gd name="connsiteY84" fmla="*/ 3372554 h 4338987"/>
              <a:gd name="connsiteX85" fmla="*/ 1324423 w 4200104"/>
              <a:gd name="connsiteY85" fmla="*/ 3121094 h 4338987"/>
              <a:gd name="connsiteX86" fmla="*/ 1393003 w 4200104"/>
              <a:gd name="connsiteY86" fmla="*/ 3052514 h 4338987"/>
              <a:gd name="connsiteX87" fmla="*/ 1084393 w 4200104"/>
              <a:gd name="connsiteY87" fmla="*/ 3029654 h 4338987"/>
              <a:gd name="connsiteX88" fmla="*/ 730063 w 4200104"/>
              <a:gd name="connsiteY88" fmla="*/ 2961074 h 4338987"/>
              <a:gd name="connsiteX89" fmla="*/ 375733 w 4200104"/>
              <a:gd name="connsiteY89" fmla="*/ 3132524 h 4338987"/>
              <a:gd name="connsiteX90" fmla="*/ 421453 w 4200104"/>
              <a:gd name="connsiteY90" fmla="*/ 3029654 h 4338987"/>
              <a:gd name="connsiteX91" fmla="*/ 627193 w 4200104"/>
              <a:gd name="connsiteY91" fmla="*/ 2926784 h 4338987"/>
              <a:gd name="connsiteX92" fmla="*/ 810073 w 4200104"/>
              <a:gd name="connsiteY92" fmla="*/ 2755334 h 4338987"/>
              <a:gd name="connsiteX93" fmla="*/ 1152973 w 4200104"/>
              <a:gd name="connsiteY93" fmla="*/ 2778194 h 4338987"/>
              <a:gd name="connsiteX94" fmla="*/ 1461583 w 4200104"/>
              <a:gd name="connsiteY94" fmla="*/ 2823914 h 4338987"/>
              <a:gd name="connsiteX95" fmla="*/ 1953073 w 4200104"/>
              <a:gd name="connsiteY95" fmla="*/ 2663894 h 4338987"/>
              <a:gd name="connsiteX96" fmla="*/ 1701613 w 4200104"/>
              <a:gd name="connsiteY96" fmla="*/ 2263844 h 4338987"/>
              <a:gd name="connsiteX97" fmla="*/ 1690183 w 4200104"/>
              <a:gd name="connsiteY97" fmla="*/ 1966664 h 4338987"/>
              <a:gd name="connsiteX98" fmla="*/ 1381991 w 4200104"/>
              <a:gd name="connsiteY98" fmla="*/ 1841930 h 4338987"/>
              <a:gd name="connsiteX99" fmla="*/ 1095823 w 4200104"/>
              <a:gd name="connsiteY99" fmla="*/ 1715204 h 4338987"/>
              <a:gd name="connsiteX100" fmla="*/ 746507 w 4200104"/>
              <a:gd name="connsiteY100" fmla="*/ 1626741 h 4338987"/>
              <a:gd name="connsiteX101" fmla="*/ 352873 w 4200104"/>
              <a:gd name="connsiteY101" fmla="*/ 1726634 h 4338987"/>
              <a:gd name="connsiteX102" fmla="*/ 113171 w 4200104"/>
              <a:gd name="connsiteY102" fmla="*/ 1763908 h 4338987"/>
              <a:gd name="connsiteX103" fmla="*/ 9973 w 4200104"/>
              <a:gd name="connsiteY103" fmla="*/ 1738064 h 4338987"/>
              <a:gd name="connsiteX104" fmla="*/ 348516 w 4200104"/>
              <a:gd name="connsiteY104" fmla="*/ 1644138 h 4338987"/>
              <a:gd name="connsiteX105" fmla="*/ 653097 w 4200104"/>
              <a:gd name="connsiteY105" fmla="*/ 1544246 h 4338987"/>
              <a:gd name="connsiteX106" fmla="*/ 1072963 w 4200104"/>
              <a:gd name="connsiteY106" fmla="*/ 1612334 h 4338987"/>
              <a:gd name="connsiteX107" fmla="*/ 1244413 w 4200104"/>
              <a:gd name="connsiteY107" fmla="*/ 1658054 h 4338987"/>
              <a:gd name="connsiteX108" fmla="*/ 1205766 w 4200104"/>
              <a:gd name="connsiteY108" fmla="*/ 1452314 h 4338987"/>
              <a:gd name="connsiteX109" fmla="*/ 1046313 w 4200104"/>
              <a:gd name="connsiteY109" fmla="*/ 815735 h 4338987"/>
              <a:gd name="connsiteX110" fmla="*/ 1221553 w 4200104"/>
              <a:gd name="connsiteY110" fmla="*/ 1212284 h 4338987"/>
              <a:gd name="connsiteX0" fmla="*/ 1221553 w 4207197"/>
              <a:gd name="connsiteY0" fmla="*/ 1212284 h 4338987"/>
              <a:gd name="connsiteX1" fmla="*/ 1343911 w 4207197"/>
              <a:gd name="connsiteY1" fmla="*/ 1560154 h 4338987"/>
              <a:gd name="connsiteX2" fmla="*/ 1553023 w 4207197"/>
              <a:gd name="connsiteY2" fmla="*/ 1658054 h 4338987"/>
              <a:gd name="connsiteX3" fmla="*/ 1907353 w 4207197"/>
              <a:gd name="connsiteY3" fmla="*/ 1680914 h 4338987"/>
              <a:gd name="connsiteX4" fmla="*/ 2021653 w 4207197"/>
              <a:gd name="connsiteY4" fmla="*/ 1543754 h 4338987"/>
              <a:gd name="connsiteX5" fmla="*/ 2124523 w 4207197"/>
              <a:gd name="connsiteY5" fmla="*/ 1292294 h 4338987"/>
              <a:gd name="connsiteX6" fmla="*/ 2124523 w 4207197"/>
              <a:gd name="connsiteY6" fmla="*/ 1120844 h 4338987"/>
              <a:gd name="connsiteX7" fmla="*/ 2068029 w 4207197"/>
              <a:gd name="connsiteY7" fmla="*/ 825651 h 4338987"/>
              <a:gd name="connsiteX8" fmla="*/ 2078803 w 4207197"/>
              <a:gd name="connsiteY8" fmla="*/ 777944 h 4338987"/>
              <a:gd name="connsiteX9" fmla="*/ 2170243 w 4207197"/>
              <a:gd name="connsiteY9" fmla="*/ 1086554 h 4338987"/>
              <a:gd name="connsiteX10" fmla="*/ 2215963 w 4207197"/>
              <a:gd name="connsiteY10" fmla="*/ 1269434 h 4338987"/>
              <a:gd name="connsiteX11" fmla="*/ 2284543 w 4207197"/>
              <a:gd name="connsiteY11" fmla="*/ 1303724 h 4338987"/>
              <a:gd name="connsiteX12" fmla="*/ 2330263 w 4207197"/>
              <a:gd name="connsiteY12" fmla="*/ 1166564 h 4338987"/>
              <a:gd name="connsiteX13" fmla="*/ 2467423 w 4207197"/>
              <a:gd name="connsiteY13" fmla="*/ 880814 h 4338987"/>
              <a:gd name="connsiteX14" fmla="*/ 2558863 w 4207197"/>
              <a:gd name="connsiteY14" fmla="*/ 640784 h 4338987"/>
              <a:gd name="connsiteX15" fmla="*/ 2616013 w 4207197"/>
              <a:gd name="connsiteY15" fmla="*/ 537914 h 4338987"/>
              <a:gd name="connsiteX16" fmla="*/ 2558863 w 4207197"/>
              <a:gd name="connsiteY16" fmla="*/ 789374 h 4338987"/>
              <a:gd name="connsiteX17" fmla="*/ 2444563 w 4207197"/>
              <a:gd name="connsiteY17" fmla="*/ 1097984 h 4338987"/>
              <a:gd name="connsiteX18" fmla="*/ 2375983 w 4207197"/>
              <a:gd name="connsiteY18" fmla="*/ 1406594 h 4338987"/>
              <a:gd name="connsiteX19" fmla="*/ 2558863 w 4207197"/>
              <a:gd name="connsiteY19" fmla="*/ 1578044 h 4338987"/>
              <a:gd name="connsiteX20" fmla="*/ 2878903 w 4207197"/>
              <a:gd name="connsiteY20" fmla="*/ 1658054 h 4338987"/>
              <a:gd name="connsiteX21" fmla="*/ 3187513 w 4207197"/>
              <a:gd name="connsiteY21" fmla="*/ 1658054 h 4338987"/>
              <a:gd name="connsiteX22" fmla="*/ 3370393 w 4207197"/>
              <a:gd name="connsiteY22" fmla="*/ 1566614 h 4338987"/>
              <a:gd name="connsiteX23" fmla="*/ 3473263 w 4207197"/>
              <a:gd name="connsiteY23" fmla="*/ 1372304 h 4338987"/>
              <a:gd name="connsiteX24" fmla="*/ 3461833 w 4207197"/>
              <a:gd name="connsiteY24" fmla="*/ 1097984 h 4338987"/>
              <a:gd name="connsiteX25" fmla="*/ 3450403 w 4207197"/>
              <a:gd name="connsiteY25" fmla="*/ 777944 h 4338987"/>
              <a:gd name="connsiteX26" fmla="*/ 3759013 w 4207197"/>
              <a:gd name="connsiteY26" fmla="*/ 572204 h 4338987"/>
              <a:gd name="connsiteX27" fmla="*/ 3999043 w 4207197"/>
              <a:gd name="connsiteY27" fmla="*/ 92144 h 4338987"/>
              <a:gd name="connsiteX28" fmla="*/ 4033333 w 4207197"/>
              <a:gd name="connsiteY28" fmla="*/ 12134 h 4338987"/>
              <a:gd name="connsiteX29" fmla="*/ 4010473 w 4207197"/>
              <a:gd name="connsiteY29" fmla="*/ 252164 h 4338987"/>
              <a:gd name="connsiteX30" fmla="*/ 3827593 w 4207197"/>
              <a:gd name="connsiteY30" fmla="*/ 652214 h 4338987"/>
              <a:gd name="connsiteX31" fmla="*/ 3644713 w 4207197"/>
              <a:gd name="connsiteY31" fmla="*/ 789374 h 4338987"/>
              <a:gd name="connsiteX32" fmla="*/ 3563719 w 4207197"/>
              <a:gd name="connsiteY32" fmla="*/ 977218 h 4338987"/>
              <a:gd name="connsiteX33" fmla="*/ 3861883 w 4207197"/>
              <a:gd name="connsiteY33" fmla="*/ 846524 h 4338987"/>
              <a:gd name="connsiteX34" fmla="*/ 4200754 w 4207197"/>
              <a:gd name="connsiteY34" fmla="*/ 774462 h 4338987"/>
              <a:gd name="connsiteX35" fmla="*/ 4064251 w 4207197"/>
              <a:gd name="connsiteY35" fmla="*/ 847521 h 4338987"/>
              <a:gd name="connsiteX36" fmla="*/ 3818880 w 4207197"/>
              <a:gd name="connsiteY36" fmla="*/ 991631 h 4338987"/>
              <a:gd name="connsiteX37" fmla="*/ 3658531 w 4207197"/>
              <a:gd name="connsiteY37" fmla="*/ 1093504 h 4338987"/>
              <a:gd name="connsiteX38" fmla="*/ 3656143 w 4207197"/>
              <a:gd name="connsiteY38" fmla="*/ 1235144 h 4338987"/>
              <a:gd name="connsiteX39" fmla="*/ 3621853 w 4207197"/>
              <a:gd name="connsiteY39" fmla="*/ 1532324 h 4338987"/>
              <a:gd name="connsiteX40" fmla="*/ 3461833 w 4207197"/>
              <a:gd name="connsiteY40" fmla="*/ 1726634 h 4338987"/>
              <a:gd name="connsiteX41" fmla="*/ 3278953 w 4207197"/>
              <a:gd name="connsiteY41" fmla="*/ 2035244 h 4338987"/>
              <a:gd name="connsiteX42" fmla="*/ 3233233 w 4207197"/>
              <a:gd name="connsiteY42" fmla="*/ 2309564 h 4338987"/>
              <a:gd name="connsiteX43" fmla="*/ 3404683 w 4207197"/>
              <a:gd name="connsiteY43" fmla="*/ 2458154 h 4338987"/>
              <a:gd name="connsiteX44" fmla="*/ 3759013 w 4207197"/>
              <a:gd name="connsiteY44" fmla="*/ 2663894 h 4338987"/>
              <a:gd name="connsiteX45" fmla="*/ 4079053 w 4207197"/>
              <a:gd name="connsiteY45" fmla="*/ 2778194 h 4338987"/>
              <a:gd name="connsiteX46" fmla="*/ 4079053 w 4207197"/>
              <a:gd name="connsiteY46" fmla="*/ 2881064 h 4338987"/>
              <a:gd name="connsiteX47" fmla="*/ 3770443 w 4207197"/>
              <a:gd name="connsiteY47" fmla="*/ 2869634 h 4338987"/>
              <a:gd name="connsiteX48" fmla="*/ 3404683 w 4207197"/>
              <a:gd name="connsiteY48" fmla="*/ 2732474 h 4338987"/>
              <a:gd name="connsiteX49" fmla="*/ 3084643 w 4207197"/>
              <a:gd name="connsiteY49" fmla="*/ 2663894 h 4338987"/>
              <a:gd name="connsiteX50" fmla="*/ 2958913 w 4207197"/>
              <a:gd name="connsiteY50" fmla="*/ 2698184 h 4338987"/>
              <a:gd name="connsiteX51" fmla="*/ 2821753 w 4207197"/>
              <a:gd name="connsiteY51" fmla="*/ 2823914 h 4338987"/>
              <a:gd name="connsiteX52" fmla="*/ 2764603 w 4207197"/>
              <a:gd name="connsiteY52" fmla="*/ 2995364 h 4338987"/>
              <a:gd name="connsiteX53" fmla="*/ 2970343 w 4207197"/>
              <a:gd name="connsiteY53" fmla="*/ 3132524 h 4338987"/>
              <a:gd name="connsiteX54" fmla="*/ 3176083 w 4207197"/>
              <a:gd name="connsiteY54" fmla="*/ 3269684 h 4338987"/>
              <a:gd name="connsiteX55" fmla="*/ 3347533 w 4207197"/>
              <a:gd name="connsiteY55" fmla="*/ 3303974 h 4338987"/>
              <a:gd name="connsiteX56" fmla="*/ 3267523 w 4207197"/>
              <a:gd name="connsiteY56" fmla="*/ 3395414 h 4338987"/>
              <a:gd name="connsiteX57" fmla="*/ 3004633 w 4207197"/>
              <a:gd name="connsiteY57" fmla="*/ 3303974 h 4338987"/>
              <a:gd name="connsiteX58" fmla="*/ 2753173 w 4207197"/>
              <a:gd name="connsiteY58" fmla="*/ 3189674 h 4338987"/>
              <a:gd name="connsiteX59" fmla="*/ 2638873 w 4207197"/>
              <a:gd name="connsiteY59" fmla="*/ 3098234 h 4338987"/>
              <a:gd name="connsiteX60" fmla="*/ 2570293 w 4207197"/>
              <a:gd name="connsiteY60" fmla="*/ 3109664 h 4338987"/>
              <a:gd name="connsiteX61" fmla="*/ 2558863 w 4207197"/>
              <a:gd name="connsiteY61" fmla="*/ 3326834 h 4338987"/>
              <a:gd name="connsiteX62" fmla="*/ 2673163 w 4207197"/>
              <a:gd name="connsiteY62" fmla="*/ 3555434 h 4338987"/>
              <a:gd name="connsiteX63" fmla="*/ 2730313 w 4207197"/>
              <a:gd name="connsiteY63" fmla="*/ 4024064 h 4338987"/>
              <a:gd name="connsiteX64" fmla="*/ 2696023 w 4207197"/>
              <a:gd name="connsiteY64" fmla="*/ 4184084 h 4338987"/>
              <a:gd name="connsiteX65" fmla="*/ 2536003 w 4207197"/>
              <a:gd name="connsiteY65" fmla="*/ 4138364 h 4338987"/>
              <a:gd name="connsiteX66" fmla="*/ 2536003 w 4207197"/>
              <a:gd name="connsiteY66" fmla="*/ 3909764 h 4338987"/>
              <a:gd name="connsiteX67" fmla="*/ 2433133 w 4207197"/>
              <a:gd name="connsiteY67" fmla="*/ 3566864 h 4338987"/>
              <a:gd name="connsiteX68" fmla="*/ 2307403 w 4207197"/>
              <a:gd name="connsiteY68" fmla="*/ 3166814 h 4338987"/>
              <a:gd name="connsiteX69" fmla="*/ 2261683 w 4207197"/>
              <a:gd name="connsiteY69" fmla="*/ 3063944 h 4338987"/>
              <a:gd name="connsiteX70" fmla="*/ 2078803 w 4207197"/>
              <a:gd name="connsiteY70" fmla="*/ 2949644 h 4338987"/>
              <a:gd name="connsiteX71" fmla="*/ 1850203 w 4207197"/>
              <a:gd name="connsiteY71" fmla="*/ 3029654 h 4338987"/>
              <a:gd name="connsiteX72" fmla="*/ 1415863 w 4207197"/>
              <a:gd name="connsiteY72" fmla="*/ 3361124 h 4338987"/>
              <a:gd name="connsiteX73" fmla="*/ 1381573 w 4207197"/>
              <a:gd name="connsiteY73" fmla="*/ 3681164 h 4338987"/>
              <a:gd name="connsiteX74" fmla="*/ 1381573 w 4207197"/>
              <a:gd name="connsiteY74" fmla="*/ 3989774 h 4338987"/>
              <a:gd name="connsiteX75" fmla="*/ 1290133 w 4207197"/>
              <a:gd name="connsiteY75" fmla="*/ 4309814 h 4338987"/>
              <a:gd name="connsiteX76" fmla="*/ 1198693 w 4207197"/>
              <a:gd name="connsiteY76" fmla="*/ 4298384 h 4338987"/>
              <a:gd name="connsiteX77" fmla="*/ 1187263 w 4207197"/>
              <a:gd name="connsiteY77" fmla="*/ 4081214 h 4338987"/>
              <a:gd name="connsiteX78" fmla="*/ 1198693 w 4207197"/>
              <a:gd name="connsiteY78" fmla="*/ 3909764 h 4338987"/>
              <a:gd name="connsiteX79" fmla="*/ 970093 w 4207197"/>
              <a:gd name="connsiteY79" fmla="*/ 3989774 h 4338987"/>
              <a:gd name="connsiteX80" fmla="*/ 718633 w 4207197"/>
              <a:gd name="connsiteY80" fmla="*/ 4069784 h 4338987"/>
              <a:gd name="connsiteX81" fmla="*/ 741493 w 4207197"/>
              <a:gd name="connsiteY81" fmla="*/ 3955484 h 4338987"/>
              <a:gd name="connsiteX82" fmla="*/ 1130113 w 4207197"/>
              <a:gd name="connsiteY82" fmla="*/ 3795464 h 4338987"/>
              <a:gd name="connsiteX83" fmla="*/ 1278703 w 4207197"/>
              <a:gd name="connsiteY83" fmla="*/ 3726884 h 4338987"/>
              <a:gd name="connsiteX84" fmla="*/ 1221553 w 4207197"/>
              <a:gd name="connsiteY84" fmla="*/ 3372554 h 4338987"/>
              <a:gd name="connsiteX85" fmla="*/ 1324423 w 4207197"/>
              <a:gd name="connsiteY85" fmla="*/ 3121094 h 4338987"/>
              <a:gd name="connsiteX86" fmla="*/ 1393003 w 4207197"/>
              <a:gd name="connsiteY86" fmla="*/ 3052514 h 4338987"/>
              <a:gd name="connsiteX87" fmla="*/ 1084393 w 4207197"/>
              <a:gd name="connsiteY87" fmla="*/ 3029654 h 4338987"/>
              <a:gd name="connsiteX88" fmla="*/ 730063 w 4207197"/>
              <a:gd name="connsiteY88" fmla="*/ 2961074 h 4338987"/>
              <a:gd name="connsiteX89" fmla="*/ 375733 w 4207197"/>
              <a:gd name="connsiteY89" fmla="*/ 3132524 h 4338987"/>
              <a:gd name="connsiteX90" fmla="*/ 421453 w 4207197"/>
              <a:gd name="connsiteY90" fmla="*/ 3029654 h 4338987"/>
              <a:gd name="connsiteX91" fmla="*/ 627193 w 4207197"/>
              <a:gd name="connsiteY91" fmla="*/ 2926784 h 4338987"/>
              <a:gd name="connsiteX92" fmla="*/ 810073 w 4207197"/>
              <a:gd name="connsiteY92" fmla="*/ 2755334 h 4338987"/>
              <a:gd name="connsiteX93" fmla="*/ 1152973 w 4207197"/>
              <a:gd name="connsiteY93" fmla="*/ 2778194 h 4338987"/>
              <a:gd name="connsiteX94" fmla="*/ 1461583 w 4207197"/>
              <a:gd name="connsiteY94" fmla="*/ 2823914 h 4338987"/>
              <a:gd name="connsiteX95" fmla="*/ 1953073 w 4207197"/>
              <a:gd name="connsiteY95" fmla="*/ 2663894 h 4338987"/>
              <a:gd name="connsiteX96" fmla="*/ 1701613 w 4207197"/>
              <a:gd name="connsiteY96" fmla="*/ 2263844 h 4338987"/>
              <a:gd name="connsiteX97" fmla="*/ 1690183 w 4207197"/>
              <a:gd name="connsiteY97" fmla="*/ 1966664 h 4338987"/>
              <a:gd name="connsiteX98" fmla="*/ 1381991 w 4207197"/>
              <a:gd name="connsiteY98" fmla="*/ 1841930 h 4338987"/>
              <a:gd name="connsiteX99" fmla="*/ 1095823 w 4207197"/>
              <a:gd name="connsiteY99" fmla="*/ 1715204 h 4338987"/>
              <a:gd name="connsiteX100" fmla="*/ 746507 w 4207197"/>
              <a:gd name="connsiteY100" fmla="*/ 1626741 h 4338987"/>
              <a:gd name="connsiteX101" fmla="*/ 352873 w 4207197"/>
              <a:gd name="connsiteY101" fmla="*/ 1726634 h 4338987"/>
              <a:gd name="connsiteX102" fmla="*/ 113171 w 4207197"/>
              <a:gd name="connsiteY102" fmla="*/ 1763908 h 4338987"/>
              <a:gd name="connsiteX103" fmla="*/ 9973 w 4207197"/>
              <a:gd name="connsiteY103" fmla="*/ 1738064 h 4338987"/>
              <a:gd name="connsiteX104" fmla="*/ 348516 w 4207197"/>
              <a:gd name="connsiteY104" fmla="*/ 1644138 h 4338987"/>
              <a:gd name="connsiteX105" fmla="*/ 653097 w 4207197"/>
              <a:gd name="connsiteY105" fmla="*/ 1544246 h 4338987"/>
              <a:gd name="connsiteX106" fmla="*/ 1072963 w 4207197"/>
              <a:gd name="connsiteY106" fmla="*/ 1612334 h 4338987"/>
              <a:gd name="connsiteX107" fmla="*/ 1244413 w 4207197"/>
              <a:gd name="connsiteY107" fmla="*/ 1658054 h 4338987"/>
              <a:gd name="connsiteX108" fmla="*/ 1205766 w 4207197"/>
              <a:gd name="connsiteY108" fmla="*/ 1452314 h 4338987"/>
              <a:gd name="connsiteX109" fmla="*/ 1046313 w 4207197"/>
              <a:gd name="connsiteY109" fmla="*/ 815735 h 4338987"/>
              <a:gd name="connsiteX110" fmla="*/ 1221553 w 4207197"/>
              <a:gd name="connsiteY110" fmla="*/ 1212284 h 4338987"/>
              <a:gd name="connsiteX0" fmla="*/ 1221553 w 4206653"/>
              <a:gd name="connsiteY0" fmla="*/ 1212284 h 4338987"/>
              <a:gd name="connsiteX1" fmla="*/ 1343911 w 4206653"/>
              <a:gd name="connsiteY1" fmla="*/ 1560154 h 4338987"/>
              <a:gd name="connsiteX2" fmla="*/ 1553023 w 4206653"/>
              <a:gd name="connsiteY2" fmla="*/ 1658054 h 4338987"/>
              <a:gd name="connsiteX3" fmla="*/ 1907353 w 4206653"/>
              <a:gd name="connsiteY3" fmla="*/ 1680914 h 4338987"/>
              <a:gd name="connsiteX4" fmla="*/ 2021653 w 4206653"/>
              <a:gd name="connsiteY4" fmla="*/ 1543754 h 4338987"/>
              <a:gd name="connsiteX5" fmla="*/ 2124523 w 4206653"/>
              <a:gd name="connsiteY5" fmla="*/ 1292294 h 4338987"/>
              <a:gd name="connsiteX6" fmla="*/ 2124523 w 4206653"/>
              <a:gd name="connsiteY6" fmla="*/ 1120844 h 4338987"/>
              <a:gd name="connsiteX7" fmla="*/ 2068029 w 4206653"/>
              <a:gd name="connsiteY7" fmla="*/ 825651 h 4338987"/>
              <a:gd name="connsiteX8" fmla="*/ 2078803 w 4206653"/>
              <a:gd name="connsiteY8" fmla="*/ 777944 h 4338987"/>
              <a:gd name="connsiteX9" fmla="*/ 2170243 w 4206653"/>
              <a:gd name="connsiteY9" fmla="*/ 1086554 h 4338987"/>
              <a:gd name="connsiteX10" fmla="*/ 2215963 w 4206653"/>
              <a:gd name="connsiteY10" fmla="*/ 1269434 h 4338987"/>
              <a:gd name="connsiteX11" fmla="*/ 2284543 w 4206653"/>
              <a:gd name="connsiteY11" fmla="*/ 1303724 h 4338987"/>
              <a:gd name="connsiteX12" fmla="*/ 2330263 w 4206653"/>
              <a:gd name="connsiteY12" fmla="*/ 1166564 h 4338987"/>
              <a:gd name="connsiteX13" fmla="*/ 2467423 w 4206653"/>
              <a:gd name="connsiteY13" fmla="*/ 880814 h 4338987"/>
              <a:gd name="connsiteX14" fmla="*/ 2558863 w 4206653"/>
              <a:gd name="connsiteY14" fmla="*/ 640784 h 4338987"/>
              <a:gd name="connsiteX15" fmla="*/ 2616013 w 4206653"/>
              <a:gd name="connsiteY15" fmla="*/ 537914 h 4338987"/>
              <a:gd name="connsiteX16" fmla="*/ 2558863 w 4206653"/>
              <a:gd name="connsiteY16" fmla="*/ 789374 h 4338987"/>
              <a:gd name="connsiteX17" fmla="*/ 2444563 w 4206653"/>
              <a:gd name="connsiteY17" fmla="*/ 1097984 h 4338987"/>
              <a:gd name="connsiteX18" fmla="*/ 2375983 w 4206653"/>
              <a:gd name="connsiteY18" fmla="*/ 1406594 h 4338987"/>
              <a:gd name="connsiteX19" fmla="*/ 2558863 w 4206653"/>
              <a:gd name="connsiteY19" fmla="*/ 1578044 h 4338987"/>
              <a:gd name="connsiteX20" fmla="*/ 2878903 w 4206653"/>
              <a:gd name="connsiteY20" fmla="*/ 1658054 h 4338987"/>
              <a:gd name="connsiteX21" fmla="*/ 3187513 w 4206653"/>
              <a:gd name="connsiteY21" fmla="*/ 1658054 h 4338987"/>
              <a:gd name="connsiteX22" fmla="*/ 3370393 w 4206653"/>
              <a:gd name="connsiteY22" fmla="*/ 1566614 h 4338987"/>
              <a:gd name="connsiteX23" fmla="*/ 3473263 w 4206653"/>
              <a:gd name="connsiteY23" fmla="*/ 1372304 h 4338987"/>
              <a:gd name="connsiteX24" fmla="*/ 3461833 w 4206653"/>
              <a:gd name="connsiteY24" fmla="*/ 1097984 h 4338987"/>
              <a:gd name="connsiteX25" fmla="*/ 3450403 w 4206653"/>
              <a:gd name="connsiteY25" fmla="*/ 777944 h 4338987"/>
              <a:gd name="connsiteX26" fmla="*/ 3759013 w 4206653"/>
              <a:gd name="connsiteY26" fmla="*/ 572204 h 4338987"/>
              <a:gd name="connsiteX27" fmla="*/ 3999043 w 4206653"/>
              <a:gd name="connsiteY27" fmla="*/ 92144 h 4338987"/>
              <a:gd name="connsiteX28" fmla="*/ 4033333 w 4206653"/>
              <a:gd name="connsiteY28" fmla="*/ 12134 h 4338987"/>
              <a:gd name="connsiteX29" fmla="*/ 4010473 w 4206653"/>
              <a:gd name="connsiteY29" fmla="*/ 252164 h 4338987"/>
              <a:gd name="connsiteX30" fmla="*/ 3827593 w 4206653"/>
              <a:gd name="connsiteY30" fmla="*/ 652214 h 4338987"/>
              <a:gd name="connsiteX31" fmla="*/ 3644713 w 4206653"/>
              <a:gd name="connsiteY31" fmla="*/ 789374 h 4338987"/>
              <a:gd name="connsiteX32" fmla="*/ 3563719 w 4206653"/>
              <a:gd name="connsiteY32" fmla="*/ 977218 h 4338987"/>
              <a:gd name="connsiteX33" fmla="*/ 3872985 w 4206653"/>
              <a:gd name="connsiteY33" fmla="*/ 882302 h 4338987"/>
              <a:gd name="connsiteX34" fmla="*/ 4200754 w 4206653"/>
              <a:gd name="connsiteY34" fmla="*/ 774462 h 4338987"/>
              <a:gd name="connsiteX35" fmla="*/ 4064251 w 4206653"/>
              <a:gd name="connsiteY35" fmla="*/ 847521 h 4338987"/>
              <a:gd name="connsiteX36" fmla="*/ 3818880 w 4206653"/>
              <a:gd name="connsiteY36" fmla="*/ 991631 h 4338987"/>
              <a:gd name="connsiteX37" fmla="*/ 3658531 w 4206653"/>
              <a:gd name="connsiteY37" fmla="*/ 1093504 h 4338987"/>
              <a:gd name="connsiteX38" fmla="*/ 3656143 w 4206653"/>
              <a:gd name="connsiteY38" fmla="*/ 1235144 h 4338987"/>
              <a:gd name="connsiteX39" fmla="*/ 3621853 w 4206653"/>
              <a:gd name="connsiteY39" fmla="*/ 1532324 h 4338987"/>
              <a:gd name="connsiteX40" fmla="*/ 3461833 w 4206653"/>
              <a:gd name="connsiteY40" fmla="*/ 1726634 h 4338987"/>
              <a:gd name="connsiteX41" fmla="*/ 3278953 w 4206653"/>
              <a:gd name="connsiteY41" fmla="*/ 2035244 h 4338987"/>
              <a:gd name="connsiteX42" fmla="*/ 3233233 w 4206653"/>
              <a:gd name="connsiteY42" fmla="*/ 2309564 h 4338987"/>
              <a:gd name="connsiteX43" fmla="*/ 3404683 w 4206653"/>
              <a:gd name="connsiteY43" fmla="*/ 2458154 h 4338987"/>
              <a:gd name="connsiteX44" fmla="*/ 3759013 w 4206653"/>
              <a:gd name="connsiteY44" fmla="*/ 2663894 h 4338987"/>
              <a:gd name="connsiteX45" fmla="*/ 4079053 w 4206653"/>
              <a:gd name="connsiteY45" fmla="*/ 2778194 h 4338987"/>
              <a:gd name="connsiteX46" fmla="*/ 4079053 w 4206653"/>
              <a:gd name="connsiteY46" fmla="*/ 2881064 h 4338987"/>
              <a:gd name="connsiteX47" fmla="*/ 3770443 w 4206653"/>
              <a:gd name="connsiteY47" fmla="*/ 2869634 h 4338987"/>
              <a:gd name="connsiteX48" fmla="*/ 3404683 w 4206653"/>
              <a:gd name="connsiteY48" fmla="*/ 2732474 h 4338987"/>
              <a:gd name="connsiteX49" fmla="*/ 3084643 w 4206653"/>
              <a:gd name="connsiteY49" fmla="*/ 2663894 h 4338987"/>
              <a:gd name="connsiteX50" fmla="*/ 2958913 w 4206653"/>
              <a:gd name="connsiteY50" fmla="*/ 2698184 h 4338987"/>
              <a:gd name="connsiteX51" fmla="*/ 2821753 w 4206653"/>
              <a:gd name="connsiteY51" fmla="*/ 2823914 h 4338987"/>
              <a:gd name="connsiteX52" fmla="*/ 2764603 w 4206653"/>
              <a:gd name="connsiteY52" fmla="*/ 2995364 h 4338987"/>
              <a:gd name="connsiteX53" fmla="*/ 2970343 w 4206653"/>
              <a:gd name="connsiteY53" fmla="*/ 3132524 h 4338987"/>
              <a:gd name="connsiteX54" fmla="*/ 3176083 w 4206653"/>
              <a:gd name="connsiteY54" fmla="*/ 3269684 h 4338987"/>
              <a:gd name="connsiteX55" fmla="*/ 3347533 w 4206653"/>
              <a:gd name="connsiteY55" fmla="*/ 3303974 h 4338987"/>
              <a:gd name="connsiteX56" fmla="*/ 3267523 w 4206653"/>
              <a:gd name="connsiteY56" fmla="*/ 3395414 h 4338987"/>
              <a:gd name="connsiteX57" fmla="*/ 3004633 w 4206653"/>
              <a:gd name="connsiteY57" fmla="*/ 3303974 h 4338987"/>
              <a:gd name="connsiteX58" fmla="*/ 2753173 w 4206653"/>
              <a:gd name="connsiteY58" fmla="*/ 3189674 h 4338987"/>
              <a:gd name="connsiteX59" fmla="*/ 2638873 w 4206653"/>
              <a:gd name="connsiteY59" fmla="*/ 3098234 h 4338987"/>
              <a:gd name="connsiteX60" fmla="*/ 2570293 w 4206653"/>
              <a:gd name="connsiteY60" fmla="*/ 3109664 h 4338987"/>
              <a:gd name="connsiteX61" fmla="*/ 2558863 w 4206653"/>
              <a:gd name="connsiteY61" fmla="*/ 3326834 h 4338987"/>
              <a:gd name="connsiteX62" fmla="*/ 2673163 w 4206653"/>
              <a:gd name="connsiteY62" fmla="*/ 3555434 h 4338987"/>
              <a:gd name="connsiteX63" fmla="*/ 2730313 w 4206653"/>
              <a:gd name="connsiteY63" fmla="*/ 4024064 h 4338987"/>
              <a:gd name="connsiteX64" fmla="*/ 2696023 w 4206653"/>
              <a:gd name="connsiteY64" fmla="*/ 4184084 h 4338987"/>
              <a:gd name="connsiteX65" fmla="*/ 2536003 w 4206653"/>
              <a:gd name="connsiteY65" fmla="*/ 4138364 h 4338987"/>
              <a:gd name="connsiteX66" fmla="*/ 2536003 w 4206653"/>
              <a:gd name="connsiteY66" fmla="*/ 3909764 h 4338987"/>
              <a:gd name="connsiteX67" fmla="*/ 2433133 w 4206653"/>
              <a:gd name="connsiteY67" fmla="*/ 3566864 h 4338987"/>
              <a:gd name="connsiteX68" fmla="*/ 2307403 w 4206653"/>
              <a:gd name="connsiteY68" fmla="*/ 3166814 h 4338987"/>
              <a:gd name="connsiteX69" fmla="*/ 2261683 w 4206653"/>
              <a:gd name="connsiteY69" fmla="*/ 3063944 h 4338987"/>
              <a:gd name="connsiteX70" fmla="*/ 2078803 w 4206653"/>
              <a:gd name="connsiteY70" fmla="*/ 2949644 h 4338987"/>
              <a:gd name="connsiteX71" fmla="*/ 1850203 w 4206653"/>
              <a:gd name="connsiteY71" fmla="*/ 3029654 h 4338987"/>
              <a:gd name="connsiteX72" fmla="*/ 1415863 w 4206653"/>
              <a:gd name="connsiteY72" fmla="*/ 3361124 h 4338987"/>
              <a:gd name="connsiteX73" fmla="*/ 1381573 w 4206653"/>
              <a:gd name="connsiteY73" fmla="*/ 3681164 h 4338987"/>
              <a:gd name="connsiteX74" fmla="*/ 1381573 w 4206653"/>
              <a:gd name="connsiteY74" fmla="*/ 3989774 h 4338987"/>
              <a:gd name="connsiteX75" fmla="*/ 1290133 w 4206653"/>
              <a:gd name="connsiteY75" fmla="*/ 4309814 h 4338987"/>
              <a:gd name="connsiteX76" fmla="*/ 1198693 w 4206653"/>
              <a:gd name="connsiteY76" fmla="*/ 4298384 h 4338987"/>
              <a:gd name="connsiteX77" fmla="*/ 1187263 w 4206653"/>
              <a:gd name="connsiteY77" fmla="*/ 4081214 h 4338987"/>
              <a:gd name="connsiteX78" fmla="*/ 1198693 w 4206653"/>
              <a:gd name="connsiteY78" fmla="*/ 3909764 h 4338987"/>
              <a:gd name="connsiteX79" fmla="*/ 970093 w 4206653"/>
              <a:gd name="connsiteY79" fmla="*/ 3989774 h 4338987"/>
              <a:gd name="connsiteX80" fmla="*/ 718633 w 4206653"/>
              <a:gd name="connsiteY80" fmla="*/ 4069784 h 4338987"/>
              <a:gd name="connsiteX81" fmla="*/ 741493 w 4206653"/>
              <a:gd name="connsiteY81" fmla="*/ 3955484 h 4338987"/>
              <a:gd name="connsiteX82" fmla="*/ 1130113 w 4206653"/>
              <a:gd name="connsiteY82" fmla="*/ 3795464 h 4338987"/>
              <a:gd name="connsiteX83" fmla="*/ 1278703 w 4206653"/>
              <a:gd name="connsiteY83" fmla="*/ 3726884 h 4338987"/>
              <a:gd name="connsiteX84" fmla="*/ 1221553 w 4206653"/>
              <a:gd name="connsiteY84" fmla="*/ 3372554 h 4338987"/>
              <a:gd name="connsiteX85" fmla="*/ 1324423 w 4206653"/>
              <a:gd name="connsiteY85" fmla="*/ 3121094 h 4338987"/>
              <a:gd name="connsiteX86" fmla="*/ 1393003 w 4206653"/>
              <a:gd name="connsiteY86" fmla="*/ 3052514 h 4338987"/>
              <a:gd name="connsiteX87" fmla="*/ 1084393 w 4206653"/>
              <a:gd name="connsiteY87" fmla="*/ 3029654 h 4338987"/>
              <a:gd name="connsiteX88" fmla="*/ 730063 w 4206653"/>
              <a:gd name="connsiteY88" fmla="*/ 2961074 h 4338987"/>
              <a:gd name="connsiteX89" fmla="*/ 375733 w 4206653"/>
              <a:gd name="connsiteY89" fmla="*/ 3132524 h 4338987"/>
              <a:gd name="connsiteX90" fmla="*/ 421453 w 4206653"/>
              <a:gd name="connsiteY90" fmla="*/ 3029654 h 4338987"/>
              <a:gd name="connsiteX91" fmla="*/ 627193 w 4206653"/>
              <a:gd name="connsiteY91" fmla="*/ 2926784 h 4338987"/>
              <a:gd name="connsiteX92" fmla="*/ 810073 w 4206653"/>
              <a:gd name="connsiteY92" fmla="*/ 2755334 h 4338987"/>
              <a:gd name="connsiteX93" fmla="*/ 1152973 w 4206653"/>
              <a:gd name="connsiteY93" fmla="*/ 2778194 h 4338987"/>
              <a:gd name="connsiteX94" fmla="*/ 1461583 w 4206653"/>
              <a:gd name="connsiteY94" fmla="*/ 2823914 h 4338987"/>
              <a:gd name="connsiteX95" fmla="*/ 1953073 w 4206653"/>
              <a:gd name="connsiteY95" fmla="*/ 2663894 h 4338987"/>
              <a:gd name="connsiteX96" fmla="*/ 1701613 w 4206653"/>
              <a:gd name="connsiteY96" fmla="*/ 2263844 h 4338987"/>
              <a:gd name="connsiteX97" fmla="*/ 1690183 w 4206653"/>
              <a:gd name="connsiteY97" fmla="*/ 1966664 h 4338987"/>
              <a:gd name="connsiteX98" fmla="*/ 1381991 w 4206653"/>
              <a:gd name="connsiteY98" fmla="*/ 1841930 h 4338987"/>
              <a:gd name="connsiteX99" fmla="*/ 1095823 w 4206653"/>
              <a:gd name="connsiteY99" fmla="*/ 1715204 h 4338987"/>
              <a:gd name="connsiteX100" fmla="*/ 746507 w 4206653"/>
              <a:gd name="connsiteY100" fmla="*/ 1626741 h 4338987"/>
              <a:gd name="connsiteX101" fmla="*/ 352873 w 4206653"/>
              <a:gd name="connsiteY101" fmla="*/ 1726634 h 4338987"/>
              <a:gd name="connsiteX102" fmla="*/ 113171 w 4206653"/>
              <a:gd name="connsiteY102" fmla="*/ 1763908 h 4338987"/>
              <a:gd name="connsiteX103" fmla="*/ 9973 w 4206653"/>
              <a:gd name="connsiteY103" fmla="*/ 1738064 h 4338987"/>
              <a:gd name="connsiteX104" fmla="*/ 348516 w 4206653"/>
              <a:gd name="connsiteY104" fmla="*/ 1644138 h 4338987"/>
              <a:gd name="connsiteX105" fmla="*/ 653097 w 4206653"/>
              <a:gd name="connsiteY105" fmla="*/ 1544246 h 4338987"/>
              <a:gd name="connsiteX106" fmla="*/ 1072963 w 4206653"/>
              <a:gd name="connsiteY106" fmla="*/ 1612334 h 4338987"/>
              <a:gd name="connsiteX107" fmla="*/ 1244413 w 4206653"/>
              <a:gd name="connsiteY107" fmla="*/ 1658054 h 4338987"/>
              <a:gd name="connsiteX108" fmla="*/ 1205766 w 4206653"/>
              <a:gd name="connsiteY108" fmla="*/ 1452314 h 4338987"/>
              <a:gd name="connsiteX109" fmla="*/ 1046313 w 4206653"/>
              <a:gd name="connsiteY109" fmla="*/ 815735 h 4338987"/>
              <a:gd name="connsiteX110" fmla="*/ 1221553 w 4206653"/>
              <a:gd name="connsiteY110" fmla="*/ 1212284 h 4338987"/>
              <a:gd name="connsiteX0" fmla="*/ 1221553 w 4206653"/>
              <a:gd name="connsiteY0" fmla="*/ 1212284 h 4338987"/>
              <a:gd name="connsiteX1" fmla="*/ 1343911 w 4206653"/>
              <a:gd name="connsiteY1" fmla="*/ 1560154 h 4338987"/>
              <a:gd name="connsiteX2" fmla="*/ 1553023 w 4206653"/>
              <a:gd name="connsiteY2" fmla="*/ 1658054 h 4338987"/>
              <a:gd name="connsiteX3" fmla="*/ 1907353 w 4206653"/>
              <a:gd name="connsiteY3" fmla="*/ 1680914 h 4338987"/>
              <a:gd name="connsiteX4" fmla="*/ 2021653 w 4206653"/>
              <a:gd name="connsiteY4" fmla="*/ 1543754 h 4338987"/>
              <a:gd name="connsiteX5" fmla="*/ 2124523 w 4206653"/>
              <a:gd name="connsiteY5" fmla="*/ 1292294 h 4338987"/>
              <a:gd name="connsiteX6" fmla="*/ 2124523 w 4206653"/>
              <a:gd name="connsiteY6" fmla="*/ 1120844 h 4338987"/>
              <a:gd name="connsiteX7" fmla="*/ 2068029 w 4206653"/>
              <a:gd name="connsiteY7" fmla="*/ 825651 h 4338987"/>
              <a:gd name="connsiteX8" fmla="*/ 2078803 w 4206653"/>
              <a:gd name="connsiteY8" fmla="*/ 777944 h 4338987"/>
              <a:gd name="connsiteX9" fmla="*/ 2170243 w 4206653"/>
              <a:gd name="connsiteY9" fmla="*/ 1086554 h 4338987"/>
              <a:gd name="connsiteX10" fmla="*/ 2215963 w 4206653"/>
              <a:gd name="connsiteY10" fmla="*/ 1269434 h 4338987"/>
              <a:gd name="connsiteX11" fmla="*/ 2284543 w 4206653"/>
              <a:gd name="connsiteY11" fmla="*/ 1303724 h 4338987"/>
              <a:gd name="connsiteX12" fmla="*/ 2330263 w 4206653"/>
              <a:gd name="connsiteY12" fmla="*/ 1166564 h 4338987"/>
              <a:gd name="connsiteX13" fmla="*/ 2467423 w 4206653"/>
              <a:gd name="connsiteY13" fmla="*/ 880814 h 4338987"/>
              <a:gd name="connsiteX14" fmla="*/ 2558863 w 4206653"/>
              <a:gd name="connsiteY14" fmla="*/ 640784 h 4338987"/>
              <a:gd name="connsiteX15" fmla="*/ 2616013 w 4206653"/>
              <a:gd name="connsiteY15" fmla="*/ 537914 h 4338987"/>
              <a:gd name="connsiteX16" fmla="*/ 2558863 w 4206653"/>
              <a:gd name="connsiteY16" fmla="*/ 789374 h 4338987"/>
              <a:gd name="connsiteX17" fmla="*/ 2444563 w 4206653"/>
              <a:gd name="connsiteY17" fmla="*/ 1097984 h 4338987"/>
              <a:gd name="connsiteX18" fmla="*/ 2375983 w 4206653"/>
              <a:gd name="connsiteY18" fmla="*/ 1406594 h 4338987"/>
              <a:gd name="connsiteX19" fmla="*/ 2558863 w 4206653"/>
              <a:gd name="connsiteY19" fmla="*/ 1578044 h 4338987"/>
              <a:gd name="connsiteX20" fmla="*/ 2878903 w 4206653"/>
              <a:gd name="connsiteY20" fmla="*/ 1658054 h 4338987"/>
              <a:gd name="connsiteX21" fmla="*/ 3187513 w 4206653"/>
              <a:gd name="connsiteY21" fmla="*/ 1658054 h 4338987"/>
              <a:gd name="connsiteX22" fmla="*/ 3370393 w 4206653"/>
              <a:gd name="connsiteY22" fmla="*/ 1566614 h 4338987"/>
              <a:gd name="connsiteX23" fmla="*/ 3473263 w 4206653"/>
              <a:gd name="connsiteY23" fmla="*/ 1372304 h 4338987"/>
              <a:gd name="connsiteX24" fmla="*/ 3461833 w 4206653"/>
              <a:gd name="connsiteY24" fmla="*/ 1097984 h 4338987"/>
              <a:gd name="connsiteX25" fmla="*/ 3450403 w 4206653"/>
              <a:gd name="connsiteY25" fmla="*/ 777944 h 4338987"/>
              <a:gd name="connsiteX26" fmla="*/ 3759013 w 4206653"/>
              <a:gd name="connsiteY26" fmla="*/ 572204 h 4338987"/>
              <a:gd name="connsiteX27" fmla="*/ 3999043 w 4206653"/>
              <a:gd name="connsiteY27" fmla="*/ 92144 h 4338987"/>
              <a:gd name="connsiteX28" fmla="*/ 4033333 w 4206653"/>
              <a:gd name="connsiteY28" fmla="*/ 12134 h 4338987"/>
              <a:gd name="connsiteX29" fmla="*/ 4010473 w 4206653"/>
              <a:gd name="connsiteY29" fmla="*/ 252164 h 4338987"/>
              <a:gd name="connsiteX30" fmla="*/ 3827593 w 4206653"/>
              <a:gd name="connsiteY30" fmla="*/ 652214 h 4338987"/>
              <a:gd name="connsiteX31" fmla="*/ 3541098 w 4206653"/>
              <a:gd name="connsiteY31" fmla="*/ 811735 h 4338987"/>
              <a:gd name="connsiteX32" fmla="*/ 3563719 w 4206653"/>
              <a:gd name="connsiteY32" fmla="*/ 977218 h 4338987"/>
              <a:gd name="connsiteX33" fmla="*/ 3872985 w 4206653"/>
              <a:gd name="connsiteY33" fmla="*/ 882302 h 4338987"/>
              <a:gd name="connsiteX34" fmla="*/ 4200754 w 4206653"/>
              <a:gd name="connsiteY34" fmla="*/ 774462 h 4338987"/>
              <a:gd name="connsiteX35" fmla="*/ 4064251 w 4206653"/>
              <a:gd name="connsiteY35" fmla="*/ 847521 h 4338987"/>
              <a:gd name="connsiteX36" fmla="*/ 3818880 w 4206653"/>
              <a:gd name="connsiteY36" fmla="*/ 991631 h 4338987"/>
              <a:gd name="connsiteX37" fmla="*/ 3658531 w 4206653"/>
              <a:gd name="connsiteY37" fmla="*/ 1093504 h 4338987"/>
              <a:gd name="connsiteX38" fmla="*/ 3656143 w 4206653"/>
              <a:gd name="connsiteY38" fmla="*/ 1235144 h 4338987"/>
              <a:gd name="connsiteX39" fmla="*/ 3621853 w 4206653"/>
              <a:gd name="connsiteY39" fmla="*/ 1532324 h 4338987"/>
              <a:gd name="connsiteX40" fmla="*/ 3461833 w 4206653"/>
              <a:gd name="connsiteY40" fmla="*/ 1726634 h 4338987"/>
              <a:gd name="connsiteX41" fmla="*/ 3278953 w 4206653"/>
              <a:gd name="connsiteY41" fmla="*/ 2035244 h 4338987"/>
              <a:gd name="connsiteX42" fmla="*/ 3233233 w 4206653"/>
              <a:gd name="connsiteY42" fmla="*/ 2309564 h 4338987"/>
              <a:gd name="connsiteX43" fmla="*/ 3404683 w 4206653"/>
              <a:gd name="connsiteY43" fmla="*/ 2458154 h 4338987"/>
              <a:gd name="connsiteX44" fmla="*/ 3759013 w 4206653"/>
              <a:gd name="connsiteY44" fmla="*/ 2663894 h 4338987"/>
              <a:gd name="connsiteX45" fmla="*/ 4079053 w 4206653"/>
              <a:gd name="connsiteY45" fmla="*/ 2778194 h 4338987"/>
              <a:gd name="connsiteX46" fmla="*/ 4079053 w 4206653"/>
              <a:gd name="connsiteY46" fmla="*/ 2881064 h 4338987"/>
              <a:gd name="connsiteX47" fmla="*/ 3770443 w 4206653"/>
              <a:gd name="connsiteY47" fmla="*/ 2869634 h 4338987"/>
              <a:gd name="connsiteX48" fmla="*/ 3404683 w 4206653"/>
              <a:gd name="connsiteY48" fmla="*/ 2732474 h 4338987"/>
              <a:gd name="connsiteX49" fmla="*/ 3084643 w 4206653"/>
              <a:gd name="connsiteY49" fmla="*/ 2663894 h 4338987"/>
              <a:gd name="connsiteX50" fmla="*/ 2958913 w 4206653"/>
              <a:gd name="connsiteY50" fmla="*/ 2698184 h 4338987"/>
              <a:gd name="connsiteX51" fmla="*/ 2821753 w 4206653"/>
              <a:gd name="connsiteY51" fmla="*/ 2823914 h 4338987"/>
              <a:gd name="connsiteX52" fmla="*/ 2764603 w 4206653"/>
              <a:gd name="connsiteY52" fmla="*/ 2995364 h 4338987"/>
              <a:gd name="connsiteX53" fmla="*/ 2970343 w 4206653"/>
              <a:gd name="connsiteY53" fmla="*/ 3132524 h 4338987"/>
              <a:gd name="connsiteX54" fmla="*/ 3176083 w 4206653"/>
              <a:gd name="connsiteY54" fmla="*/ 3269684 h 4338987"/>
              <a:gd name="connsiteX55" fmla="*/ 3347533 w 4206653"/>
              <a:gd name="connsiteY55" fmla="*/ 3303974 h 4338987"/>
              <a:gd name="connsiteX56" fmla="*/ 3267523 w 4206653"/>
              <a:gd name="connsiteY56" fmla="*/ 3395414 h 4338987"/>
              <a:gd name="connsiteX57" fmla="*/ 3004633 w 4206653"/>
              <a:gd name="connsiteY57" fmla="*/ 3303974 h 4338987"/>
              <a:gd name="connsiteX58" fmla="*/ 2753173 w 4206653"/>
              <a:gd name="connsiteY58" fmla="*/ 3189674 h 4338987"/>
              <a:gd name="connsiteX59" fmla="*/ 2638873 w 4206653"/>
              <a:gd name="connsiteY59" fmla="*/ 3098234 h 4338987"/>
              <a:gd name="connsiteX60" fmla="*/ 2570293 w 4206653"/>
              <a:gd name="connsiteY60" fmla="*/ 3109664 h 4338987"/>
              <a:gd name="connsiteX61" fmla="*/ 2558863 w 4206653"/>
              <a:gd name="connsiteY61" fmla="*/ 3326834 h 4338987"/>
              <a:gd name="connsiteX62" fmla="*/ 2673163 w 4206653"/>
              <a:gd name="connsiteY62" fmla="*/ 3555434 h 4338987"/>
              <a:gd name="connsiteX63" fmla="*/ 2730313 w 4206653"/>
              <a:gd name="connsiteY63" fmla="*/ 4024064 h 4338987"/>
              <a:gd name="connsiteX64" fmla="*/ 2696023 w 4206653"/>
              <a:gd name="connsiteY64" fmla="*/ 4184084 h 4338987"/>
              <a:gd name="connsiteX65" fmla="*/ 2536003 w 4206653"/>
              <a:gd name="connsiteY65" fmla="*/ 4138364 h 4338987"/>
              <a:gd name="connsiteX66" fmla="*/ 2536003 w 4206653"/>
              <a:gd name="connsiteY66" fmla="*/ 3909764 h 4338987"/>
              <a:gd name="connsiteX67" fmla="*/ 2433133 w 4206653"/>
              <a:gd name="connsiteY67" fmla="*/ 3566864 h 4338987"/>
              <a:gd name="connsiteX68" fmla="*/ 2307403 w 4206653"/>
              <a:gd name="connsiteY68" fmla="*/ 3166814 h 4338987"/>
              <a:gd name="connsiteX69" fmla="*/ 2261683 w 4206653"/>
              <a:gd name="connsiteY69" fmla="*/ 3063944 h 4338987"/>
              <a:gd name="connsiteX70" fmla="*/ 2078803 w 4206653"/>
              <a:gd name="connsiteY70" fmla="*/ 2949644 h 4338987"/>
              <a:gd name="connsiteX71" fmla="*/ 1850203 w 4206653"/>
              <a:gd name="connsiteY71" fmla="*/ 3029654 h 4338987"/>
              <a:gd name="connsiteX72" fmla="*/ 1415863 w 4206653"/>
              <a:gd name="connsiteY72" fmla="*/ 3361124 h 4338987"/>
              <a:gd name="connsiteX73" fmla="*/ 1381573 w 4206653"/>
              <a:gd name="connsiteY73" fmla="*/ 3681164 h 4338987"/>
              <a:gd name="connsiteX74" fmla="*/ 1381573 w 4206653"/>
              <a:gd name="connsiteY74" fmla="*/ 3989774 h 4338987"/>
              <a:gd name="connsiteX75" fmla="*/ 1290133 w 4206653"/>
              <a:gd name="connsiteY75" fmla="*/ 4309814 h 4338987"/>
              <a:gd name="connsiteX76" fmla="*/ 1198693 w 4206653"/>
              <a:gd name="connsiteY76" fmla="*/ 4298384 h 4338987"/>
              <a:gd name="connsiteX77" fmla="*/ 1187263 w 4206653"/>
              <a:gd name="connsiteY77" fmla="*/ 4081214 h 4338987"/>
              <a:gd name="connsiteX78" fmla="*/ 1198693 w 4206653"/>
              <a:gd name="connsiteY78" fmla="*/ 3909764 h 4338987"/>
              <a:gd name="connsiteX79" fmla="*/ 970093 w 4206653"/>
              <a:gd name="connsiteY79" fmla="*/ 3989774 h 4338987"/>
              <a:gd name="connsiteX80" fmla="*/ 718633 w 4206653"/>
              <a:gd name="connsiteY80" fmla="*/ 4069784 h 4338987"/>
              <a:gd name="connsiteX81" fmla="*/ 741493 w 4206653"/>
              <a:gd name="connsiteY81" fmla="*/ 3955484 h 4338987"/>
              <a:gd name="connsiteX82" fmla="*/ 1130113 w 4206653"/>
              <a:gd name="connsiteY82" fmla="*/ 3795464 h 4338987"/>
              <a:gd name="connsiteX83" fmla="*/ 1278703 w 4206653"/>
              <a:gd name="connsiteY83" fmla="*/ 3726884 h 4338987"/>
              <a:gd name="connsiteX84" fmla="*/ 1221553 w 4206653"/>
              <a:gd name="connsiteY84" fmla="*/ 3372554 h 4338987"/>
              <a:gd name="connsiteX85" fmla="*/ 1324423 w 4206653"/>
              <a:gd name="connsiteY85" fmla="*/ 3121094 h 4338987"/>
              <a:gd name="connsiteX86" fmla="*/ 1393003 w 4206653"/>
              <a:gd name="connsiteY86" fmla="*/ 3052514 h 4338987"/>
              <a:gd name="connsiteX87" fmla="*/ 1084393 w 4206653"/>
              <a:gd name="connsiteY87" fmla="*/ 3029654 h 4338987"/>
              <a:gd name="connsiteX88" fmla="*/ 730063 w 4206653"/>
              <a:gd name="connsiteY88" fmla="*/ 2961074 h 4338987"/>
              <a:gd name="connsiteX89" fmla="*/ 375733 w 4206653"/>
              <a:gd name="connsiteY89" fmla="*/ 3132524 h 4338987"/>
              <a:gd name="connsiteX90" fmla="*/ 421453 w 4206653"/>
              <a:gd name="connsiteY90" fmla="*/ 3029654 h 4338987"/>
              <a:gd name="connsiteX91" fmla="*/ 627193 w 4206653"/>
              <a:gd name="connsiteY91" fmla="*/ 2926784 h 4338987"/>
              <a:gd name="connsiteX92" fmla="*/ 810073 w 4206653"/>
              <a:gd name="connsiteY92" fmla="*/ 2755334 h 4338987"/>
              <a:gd name="connsiteX93" fmla="*/ 1152973 w 4206653"/>
              <a:gd name="connsiteY93" fmla="*/ 2778194 h 4338987"/>
              <a:gd name="connsiteX94" fmla="*/ 1461583 w 4206653"/>
              <a:gd name="connsiteY94" fmla="*/ 2823914 h 4338987"/>
              <a:gd name="connsiteX95" fmla="*/ 1953073 w 4206653"/>
              <a:gd name="connsiteY95" fmla="*/ 2663894 h 4338987"/>
              <a:gd name="connsiteX96" fmla="*/ 1701613 w 4206653"/>
              <a:gd name="connsiteY96" fmla="*/ 2263844 h 4338987"/>
              <a:gd name="connsiteX97" fmla="*/ 1690183 w 4206653"/>
              <a:gd name="connsiteY97" fmla="*/ 1966664 h 4338987"/>
              <a:gd name="connsiteX98" fmla="*/ 1381991 w 4206653"/>
              <a:gd name="connsiteY98" fmla="*/ 1841930 h 4338987"/>
              <a:gd name="connsiteX99" fmla="*/ 1095823 w 4206653"/>
              <a:gd name="connsiteY99" fmla="*/ 1715204 h 4338987"/>
              <a:gd name="connsiteX100" fmla="*/ 746507 w 4206653"/>
              <a:gd name="connsiteY100" fmla="*/ 1626741 h 4338987"/>
              <a:gd name="connsiteX101" fmla="*/ 352873 w 4206653"/>
              <a:gd name="connsiteY101" fmla="*/ 1726634 h 4338987"/>
              <a:gd name="connsiteX102" fmla="*/ 113171 w 4206653"/>
              <a:gd name="connsiteY102" fmla="*/ 1763908 h 4338987"/>
              <a:gd name="connsiteX103" fmla="*/ 9973 w 4206653"/>
              <a:gd name="connsiteY103" fmla="*/ 1738064 h 4338987"/>
              <a:gd name="connsiteX104" fmla="*/ 348516 w 4206653"/>
              <a:gd name="connsiteY104" fmla="*/ 1644138 h 4338987"/>
              <a:gd name="connsiteX105" fmla="*/ 653097 w 4206653"/>
              <a:gd name="connsiteY105" fmla="*/ 1544246 h 4338987"/>
              <a:gd name="connsiteX106" fmla="*/ 1072963 w 4206653"/>
              <a:gd name="connsiteY106" fmla="*/ 1612334 h 4338987"/>
              <a:gd name="connsiteX107" fmla="*/ 1244413 w 4206653"/>
              <a:gd name="connsiteY107" fmla="*/ 1658054 h 4338987"/>
              <a:gd name="connsiteX108" fmla="*/ 1205766 w 4206653"/>
              <a:gd name="connsiteY108" fmla="*/ 1452314 h 4338987"/>
              <a:gd name="connsiteX109" fmla="*/ 1046313 w 4206653"/>
              <a:gd name="connsiteY109" fmla="*/ 815735 h 4338987"/>
              <a:gd name="connsiteX110" fmla="*/ 1221553 w 4206653"/>
              <a:gd name="connsiteY110" fmla="*/ 1212284 h 4338987"/>
              <a:gd name="connsiteX0" fmla="*/ 1221553 w 4206653"/>
              <a:gd name="connsiteY0" fmla="*/ 1212284 h 4338987"/>
              <a:gd name="connsiteX1" fmla="*/ 1343911 w 4206653"/>
              <a:gd name="connsiteY1" fmla="*/ 1560154 h 4338987"/>
              <a:gd name="connsiteX2" fmla="*/ 1553023 w 4206653"/>
              <a:gd name="connsiteY2" fmla="*/ 1658054 h 4338987"/>
              <a:gd name="connsiteX3" fmla="*/ 1907353 w 4206653"/>
              <a:gd name="connsiteY3" fmla="*/ 1680914 h 4338987"/>
              <a:gd name="connsiteX4" fmla="*/ 2021653 w 4206653"/>
              <a:gd name="connsiteY4" fmla="*/ 1543754 h 4338987"/>
              <a:gd name="connsiteX5" fmla="*/ 2124523 w 4206653"/>
              <a:gd name="connsiteY5" fmla="*/ 1292294 h 4338987"/>
              <a:gd name="connsiteX6" fmla="*/ 2124523 w 4206653"/>
              <a:gd name="connsiteY6" fmla="*/ 1120844 h 4338987"/>
              <a:gd name="connsiteX7" fmla="*/ 2068029 w 4206653"/>
              <a:gd name="connsiteY7" fmla="*/ 825651 h 4338987"/>
              <a:gd name="connsiteX8" fmla="*/ 2078803 w 4206653"/>
              <a:gd name="connsiteY8" fmla="*/ 777944 h 4338987"/>
              <a:gd name="connsiteX9" fmla="*/ 2170243 w 4206653"/>
              <a:gd name="connsiteY9" fmla="*/ 1086554 h 4338987"/>
              <a:gd name="connsiteX10" fmla="*/ 2215963 w 4206653"/>
              <a:gd name="connsiteY10" fmla="*/ 1269434 h 4338987"/>
              <a:gd name="connsiteX11" fmla="*/ 2284543 w 4206653"/>
              <a:gd name="connsiteY11" fmla="*/ 1303724 h 4338987"/>
              <a:gd name="connsiteX12" fmla="*/ 2330263 w 4206653"/>
              <a:gd name="connsiteY12" fmla="*/ 1166564 h 4338987"/>
              <a:gd name="connsiteX13" fmla="*/ 2467423 w 4206653"/>
              <a:gd name="connsiteY13" fmla="*/ 880814 h 4338987"/>
              <a:gd name="connsiteX14" fmla="*/ 2558863 w 4206653"/>
              <a:gd name="connsiteY14" fmla="*/ 640784 h 4338987"/>
              <a:gd name="connsiteX15" fmla="*/ 2616013 w 4206653"/>
              <a:gd name="connsiteY15" fmla="*/ 537914 h 4338987"/>
              <a:gd name="connsiteX16" fmla="*/ 2558863 w 4206653"/>
              <a:gd name="connsiteY16" fmla="*/ 789374 h 4338987"/>
              <a:gd name="connsiteX17" fmla="*/ 2444563 w 4206653"/>
              <a:gd name="connsiteY17" fmla="*/ 1097984 h 4338987"/>
              <a:gd name="connsiteX18" fmla="*/ 2375983 w 4206653"/>
              <a:gd name="connsiteY18" fmla="*/ 1406594 h 4338987"/>
              <a:gd name="connsiteX19" fmla="*/ 2558863 w 4206653"/>
              <a:gd name="connsiteY19" fmla="*/ 1578044 h 4338987"/>
              <a:gd name="connsiteX20" fmla="*/ 2878903 w 4206653"/>
              <a:gd name="connsiteY20" fmla="*/ 1658054 h 4338987"/>
              <a:gd name="connsiteX21" fmla="*/ 3187513 w 4206653"/>
              <a:gd name="connsiteY21" fmla="*/ 1658054 h 4338987"/>
              <a:gd name="connsiteX22" fmla="*/ 3370393 w 4206653"/>
              <a:gd name="connsiteY22" fmla="*/ 1566614 h 4338987"/>
              <a:gd name="connsiteX23" fmla="*/ 3473263 w 4206653"/>
              <a:gd name="connsiteY23" fmla="*/ 1372304 h 4338987"/>
              <a:gd name="connsiteX24" fmla="*/ 3461833 w 4206653"/>
              <a:gd name="connsiteY24" fmla="*/ 1097984 h 4338987"/>
              <a:gd name="connsiteX25" fmla="*/ 3450403 w 4206653"/>
              <a:gd name="connsiteY25" fmla="*/ 777944 h 4338987"/>
              <a:gd name="connsiteX26" fmla="*/ 3759013 w 4206653"/>
              <a:gd name="connsiteY26" fmla="*/ 572204 h 4338987"/>
              <a:gd name="connsiteX27" fmla="*/ 3999043 w 4206653"/>
              <a:gd name="connsiteY27" fmla="*/ 92144 h 4338987"/>
              <a:gd name="connsiteX28" fmla="*/ 4033333 w 4206653"/>
              <a:gd name="connsiteY28" fmla="*/ 12134 h 4338987"/>
              <a:gd name="connsiteX29" fmla="*/ 4010473 w 4206653"/>
              <a:gd name="connsiteY29" fmla="*/ 252164 h 4338987"/>
              <a:gd name="connsiteX30" fmla="*/ 3812791 w 4206653"/>
              <a:gd name="connsiteY30" fmla="*/ 647743 h 4338987"/>
              <a:gd name="connsiteX31" fmla="*/ 3541098 w 4206653"/>
              <a:gd name="connsiteY31" fmla="*/ 811735 h 4338987"/>
              <a:gd name="connsiteX32" fmla="*/ 3563719 w 4206653"/>
              <a:gd name="connsiteY32" fmla="*/ 977218 h 4338987"/>
              <a:gd name="connsiteX33" fmla="*/ 3872985 w 4206653"/>
              <a:gd name="connsiteY33" fmla="*/ 882302 h 4338987"/>
              <a:gd name="connsiteX34" fmla="*/ 4200754 w 4206653"/>
              <a:gd name="connsiteY34" fmla="*/ 774462 h 4338987"/>
              <a:gd name="connsiteX35" fmla="*/ 4064251 w 4206653"/>
              <a:gd name="connsiteY35" fmla="*/ 847521 h 4338987"/>
              <a:gd name="connsiteX36" fmla="*/ 3818880 w 4206653"/>
              <a:gd name="connsiteY36" fmla="*/ 991631 h 4338987"/>
              <a:gd name="connsiteX37" fmla="*/ 3658531 w 4206653"/>
              <a:gd name="connsiteY37" fmla="*/ 1093504 h 4338987"/>
              <a:gd name="connsiteX38" fmla="*/ 3656143 w 4206653"/>
              <a:gd name="connsiteY38" fmla="*/ 1235144 h 4338987"/>
              <a:gd name="connsiteX39" fmla="*/ 3621853 w 4206653"/>
              <a:gd name="connsiteY39" fmla="*/ 1532324 h 4338987"/>
              <a:gd name="connsiteX40" fmla="*/ 3461833 w 4206653"/>
              <a:gd name="connsiteY40" fmla="*/ 1726634 h 4338987"/>
              <a:gd name="connsiteX41" fmla="*/ 3278953 w 4206653"/>
              <a:gd name="connsiteY41" fmla="*/ 2035244 h 4338987"/>
              <a:gd name="connsiteX42" fmla="*/ 3233233 w 4206653"/>
              <a:gd name="connsiteY42" fmla="*/ 2309564 h 4338987"/>
              <a:gd name="connsiteX43" fmla="*/ 3404683 w 4206653"/>
              <a:gd name="connsiteY43" fmla="*/ 2458154 h 4338987"/>
              <a:gd name="connsiteX44" fmla="*/ 3759013 w 4206653"/>
              <a:gd name="connsiteY44" fmla="*/ 2663894 h 4338987"/>
              <a:gd name="connsiteX45" fmla="*/ 4079053 w 4206653"/>
              <a:gd name="connsiteY45" fmla="*/ 2778194 h 4338987"/>
              <a:gd name="connsiteX46" fmla="*/ 4079053 w 4206653"/>
              <a:gd name="connsiteY46" fmla="*/ 2881064 h 4338987"/>
              <a:gd name="connsiteX47" fmla="*/ 3770443 w 4206653"/>
              <a:gd name="connsiteY47" fmla="*/ 2869634 h 4338987"/>
              <a:gd name="connsiteX48" fmla="*/ 3404683 w 4206653"/>
              <a:gd name="connsiteY48" fmla="*/ 2732474 h 4338987"/>
              <a:gd name="connsiteX49" fmla="*/ 3084643 w 4206653"/>
              <a:gd name="connsiteY49" fmla="*/ 2663894 h 4338987"/>
              <a:gd name="connsiteX50" fmla="*/ 2958913 w 4206653"/>
              <a:gd name="connsiteY50" fmla="*/ 2698184 h 4338987"/>
              <a:gd name="connsiteX51" fmla="*/ 2821753 w 4206653"/>
              <a:gd name="connsiteY51" fmla="*/ 2823914 h 4338987"/>
              <a:gd name="connsiteX52" fmla="*/ 2764603 w 4206653"/>
              <a:gd name="connsiteY52" fmla="*/ 2995364 h 4338987"/>
              <a:gd name="connsiteX53" fmla="*/ 2970343 w 4206653"/>
              <a:gd name="connsiteY53" fmla="*/ 3132524 h 4338987"/>
              <a:gd name="connsiteX54" fmla="*/ 3176083 w 4206653"/>
              <a:gd name="connsiteY54" fmla="*/ 3269684 h 4338987"/>
              <a:gd name="connsiteX55" fmla="*/ 3347533 w 4206653"/>
              <a:gd name="connsiteY55" fmla="*/ 3303974 h 4338987"/>
              <a:gd name="connsiteX56" fmla="*/ 3267523 w 4206653"/>
              <a:gd name="connsiteY56" fmla="*/ 3395414 h 4338987"/>
              <a:gd name="connsiteX57" fmla="*/ 3004633 w 4206653"/>
              <a:gd name="connsiteY57" fmla="*/ 3303974 h 4338987"/>
              <a:gd name="connsiteX58" fmla="*/ 2753173 w 4206653"/>
              <a:gd name="connsiteY58" fmla="*/ 3189674 h 4338987"/>
              <a:gd name="connsiteX59" fmla="*/ 2638873 w 4206653"/>
              <a:gd name="connsiteY59" fmla="*/ 3098234 h 4338987"/>
              <a:gd name="connsiteX60" fmla="*/ 2570293 w 4206653"/>
              <a:gd name="connsiteY60" fmla="*/ 3109664 h 4338987"/>
              <a:gd name="connsiteX61" fmla="*/ 2558863 w 4206653"/>
              <a:gd name="connsiteY61" fmla="*/ 3326834 h 4338987"/>
              <a:gd name="connsiteX62" fmla="*/ 2673163 w 4206653"/>
              <a:gd name="connsiteY62" fmla="*/ 3555434 h 4338987"/>
              <a:gd name="connsiteX63" fmla="*/ 2730313 w 4206653"/>
              <a:gd name="connsiteY63" fmla="*/ 4024064 h 4338987"/>
              <a:gd name="connsiteX64" fmla="*/ 2696023 w 4206653"/>
              <a:gd name="connsiteY64" fmla="*/ 4184084 h 4338987"/>
              <a:gd name="connsiteX65" fmla="*/ 2536003 w 4206653"/>
              <a:gd name="connsiteY65" fmla="*/ 4138364 h 4338987"/>
              <a:gd name="connsiteX66" fmla="*/ 2536003 w 4206653"/>
              <a:gd name="connsiteY66" fmla="*/ 3909764 h 4338987"/>
              <a:gd name="connsiteX67" fmla="*/ 2433133 w 4206653"/>
              <a:gd name="connsiteY67" fmla="*/ 3566864 h 4338987"/>
              <a:gd name="connsiteX68" fmla="*/ 2307403 w 4206653"/>
              <a:gd name="connsiteY68" fmla="*/ 3166814 h 4338987"/>
              <a:gd name="connsiteX69" fmla="*/ 2261683 w 4206653"/>
              <a:gd name="connsiteY69" fmla="*/ 3063944 h 4338987"/>
              <a:gd name="connsiteX70" fmla="*/ 2078803 w 4206653"/>
              <a:gd name="connsiteY70" fmla="*/ 2949644 h 4338987"/>
              <a:gd name="connsiteX71" fmla="*/ 1850203 w 4206653"/>
              <a:gd name="connsiteY71" fmla="*/ 3029654 h 4338987"/>
              <a:gd name="connsiteX72" fmla="*/ 1415863 w 4206653"/>
              <a:gd name="connsiteY72" fmla="*/ 3361124 h 4338987"/>
              <a:gd name="connsiteX73" fmla="*/ 1381573 w 4206653"/>
              <a:gd name="connsiteY73" fmla="*/ 3681164 h 4338987"/>
              <a:gd name="connsiteX74" fmla="*/ 1381573 w 4206653"/>
              <a:gd name="connsiteY74" fmla="*/ 3989774 h 4338987"/>
              <a:gd name="connsiteX75" fmla="*/ 1290133 w 4206653"/>
              <a:gd name="connsiteY75" fmla="*/ 4309814 h 4338987"/>
              <a:gd name="connsiteX76" fmla="*/ 1198693 w 4206653"/>
              <a:gd name="connsiteY76" fmla="*/ 4298384 h 4338987"/>
              <a:gd name="connsiteX77" fmla="*/ 1187263 w 4206653"/>
              <a:gd name="connsiteY77" fmla="*/ 4081214 h 4338987"/>
              <a:gd name="connsiteX78" fmla="*/ 1198693 w 4206653"/>
              <a:gd name="connsiteY78" fmla="*/ 3909764 h 4338987"/>
              <a:gd name="connsiteX79" fmla="*/ 970093 w 4206653"/>
              <a:gd name="connsiteY79" fmla="*/ 3989774 h 4338987"/>
              <a:gd name="connsiteX80" fmla="*/ 718633 w 4206653"/>
              <a:gd name="connsiteY80" fmla="*/ 4069784 h 4338987"/>
              <a:gd name="connsiteX81" fmla="*/ 741493 w 4206653"/>
              <a:gd name="connsiteY81" fmla="*/ 3955484 h 4338987"/>
              <a:gd name="connsiteX82" fmla="*/ 1130113 w 4206653"/>
              <a:gd name="connsiteY82" fmla="*/ 3795464 h 4338987"/>
              <a:gd name="connsiteX83" fmla="*/ 1278703 w 4206653"/>
              <a:gd name="connsiteY83" fmla="*/ 3726884 h 4338987"/>
              <a:gd name="connsiteX84" fmla="*/ 1221553 w 4206653"/>
              <a:gd name="connsiteY84" fmla="*/ 3372554 h 4338987"/>
              <a:gd name="connsiteX85" fmla="*/ 1324423 w 4206653"/>
              <a:gd name="connsiteY85" fmla="*/ 3121094 h 4338987"/>
              <a:gd name="connsiteX86" fmla="*/ 1393003 w 4206653"/>
              <a:gd name="connsiteY86" fmla="*/ 3052514 h 4338987"/>
              <a:gd name="connsiteX87" fmla="*/ 1084393 w 4206653"/>
              <a:gd name="connsiteY87" fmla="*/ 3029654 h 4338987"/>
              <a:gd name="connsiteX88" fmla="*/ 730063 w 4206653"/>
              <a:gd name="connsiteY88" fmla="*/ 2961074 h 4338987"/>
              <a:gd name="connsiteX89" fmla="*/ 375733 w 4206653"/>
              <a:gd name="connsiteY89" fmla="*/ 3132524 h 4338987"/>
              <a:gd name="connsiteX90" fmla="*/ 421453 w 4206653"/>
              <a:gd name="connsiteY90" fmla="*/ 3029654 h 4338987"/>
              <a:gd name="connsiteX91" fmla="*/ 627193 w 4206653"/>
              <a:gd name="connsiteY91" fmla="*/ 2926784 h 4338987"/>
              <a:gd name="connsiteX92" fmla="*/ 810073 w 4206653"/>
              <a:gd name="connsiteY92" fmla="*/ 2755334 h 4338987"/>
              <a:gd name="connsiteX93" fmla="*/ 1152973 w 4206653"/>
              <a:gd name="connsiteY93" fmla="*/ 2778194 h 4338987"/>
              <a:gd name="connsiteX94" fmla="*/ 1461583 w 4206653"/>
              <a:gd name="connsiteY94" fmla="*/ 2823914 h 4338987"/>
              <a:gd name="connsiteX95" fmla="*/ 1953073 w 4206653"/>
              <a:gd name="connsiteY95" fmla="*/ 2663894 h 4338987"/>
              <a:gd name="connsiteX96" fmla="*/ 1701613 w 4206653"/>
              <a:gd name="connsiteY96" fmla="*/ 2263844 h 4338987"/>
              <a:gd name="connsiteX97" fmla="*/ 1690183 w 4206653"/>
              <a:gd name="connsiteY97" fmla="*/ 1966664 h 4338987"/>
              <a:gd name="connsiteX98" fmla="*/ 1381991 w 4206653"/>
              <a:gd name="connsiteY98" fmla="*/ 1841930 h 4338987"/>
              <a:gd name="connsiteX99" fmla="*/ 1095823 w 4206653"/>
              <a:gd name="connsiteY99" fmla="*/ 1715204 h 4338987"/>
              <a:gd name="connsiteX100" fmla="*/ 746507 w 4206653"/>
              <a:gd name="connsiteY100" fmla="*/ 1626741 h 4338987"/>
              <a:gd name="connsiteX101" fmla="*/ 352873 w 4206653"/>
              <a:gd name="connsiteY101" fmla="*/ 1726634 h 4338987"/>
              <a:gd name="connsiteX102" fmla="*/ 113171 w 4206653"/>
              <a:gd name="connsiteY102" fmla="*/ 1763908 h 4338987"/>
              <a:gd name="connsiteX103" fmla="*/ 9973 w 4206653"/>
              <a:gd name="connsiteY103" fmla="*/ 1738064 h 4338987"/>
              <a:gd name="connsiteX104" fmla="*/ 348516 w 4206653"/>
              <a:gd name="connsiteY104" fmla="*/ 1644138 h 4338987"/>
              <a:gd name="connsiteX105" fmla="*/ 653097 w 4206653"/>
              <a:gd name="connsiteY105" fmla="*/ 1544246 h 4338987"/>
              <a:gd name="connsiteX106" fmla="*/ 1072963 w 4206653"/>
              <a:gd name="connsiteY106" fmla="*/ 1612334 h 4338987"/>
              <a:gd name="connsiteX107" fmla="*/ 1244413 w 4206653"/>
              <a:gd name="connsiteY107" fmla="*/ 1658054 h 4338987"/>
              <a:gd name="connsiteX108" fmla="*/ 1205766 w 4206653"/>
              <a:gd name="connsiteY108" fmla="*/ 1452314 h 4338987"/>
              <a:gd name="connsiteX109" fmla="*/ 1046313 w 4206653"/>
              <a:gd name="connsiteY109" fmla="*/ 815735 h 4338987"/>
              <a:gd name="connsiteX110" fmla="*/ 1221553 w 4206653"/>
              <a:gd name="connsiteY110" fmla="*/ 1212284 h 4338987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73263 w 4206653"/>
              <a:gd name="connsiteY23" fmla="*/ 1371978 h 4338661"/>
              <a:gd name="connsiteX24" fmla="*/ 3461833 w 4206653"/>
              <a:gd name="connsiteY24" fmla="*/ 1097658 h 4338661"/>
              <a:gd name="connsiteX25" fmla="*/ 3450403 w 4206653"/>
              <a:gd name="connsiteY25" fmla="*/ 777618 h 4338661"/>
              <a:gd name="connsiteX26" fmla="*/ 3759013 w 4206653"/>
              <a:gd name="connsiteY26" fmla="*/ 571878 h 4338661"/>
              <a:gd name="connsiteX27" fmla="*/ 3999043 w 4206653"/>
              <a:gd name="connsiteY27" fmla="*/ 91818 h 4338661"/>
              <a:gd name="connsiteX28" fmla="*/ 4033333 w 4206653"/>
              <a:gd name="connsiteY28" fmla="*/ 11808 h 4338661"/>
              <a:gd name="connsiteX29" fmla="*/ 3984569 w 4206653"/>
              <a:gd name="connsiteY29" fmla="*/ 247366 h 4338661"/>
              <a:gd name="connsiteX30" fmla="*/ 3812791 w 4206653"/>
              <a:gd name="connsiteY30" fmla="*/ 647417 h 4338661"/>
              <a:gd name="connsiteX31" fmla="*/ 3541098 w 4206653"/>
              <a:gd name="connsiteY31" fmla="*/ 811409 h 4338661"/>
              <a:gd name="connsiteX32" fmla="*/ 3563719 w 4206653"/>
              <a:gd name="connsiteY32" fmla="*/ 976892 h 4338661"/>
              <a:gd name="connsiteX33" fmla="*/ 3872985 w 4206653"/>
              <a:gd name="connsiteY33" fmla="*/ 881976 h 4338661"/>
              <a:gd name="connsiteX34" fmla="*/ 4200754 w 4206653"/>
              <a:gd name="connsiteY34" fmla="*/ 774136 h 4338661"/>
              <a:gd name="connsiteX35" fmla="*/ 4064251 w 4206653"/>
              <a:gd name="connsiteY35" fmla="*/ 847195 h 4338661"/>
              <a:gd name="connsiteX36" fmla="*/ 3818880 w 4206653"/>
              <a:gd name="connsiteY36" fmla="*/ 991305 h 4338661"/>
              <a:gd name="connsiteX37" fmla="*/ 3658531 w 4206653"/>
              <a:gd name="connsiteY37" fmla="*/ 1093178 h 4338661"/>
              <a:gd name="connsiteX38" fmla="*/ 3656143 w 4206653"/>
              <a:gd name="connsiteY38" fmla="*/ 1234818 h 4338661"/>
              <a:gd name="connsiteX39" fmla="*/ 3621853 w 4206653"/>
              <a:gd name="connsiteY39" fmla="*/ 1531998 h 4338661"/>
              <a:gd name="connsiteX40" fmla="*/ 3461833 w 4206653"/>
              <a:gd name="connsiteY40" fmla="*/ 1726308 h 4338661"/>
              <a:gd name="connsiteX41" fmla="*/ 3278953 w 4206653"/>
              <a:gd name="connsiteY41" fmla="*/ 2034918 h 4338661"/>
              <a:gd name="connsiteX42" fmla="*/ 3233233 w 4206653"/>
              <a:gd name="connsiteY42" fmla="*/ 2309238 h 4338661"/>
              <a:gd name="connsiteX43" fmla="*/ 3404683 w 4206653"/>
              <a:gd name="connsiteY43" fmla="*/ 2457828 h 4338661"/>
              <a:gd name="connsiteX44" fmla="*/ 3759013 w 4206653"/>
              <a:gd name="connsiteY44" fmla="*/ 2663568 h 4338661"/>
              <a:gd name="connsiteX45" fmla="*/ 4079053 w 4206653"/>
              <a:gd name="connsiteY45" fmla="*/ 2777868 h 4338661"/>
              <a:gd name="connsiteX46" fmla="*/ 4079053 w 4206653"/>
              <a:gd name="connsiteY46" fmla="*/ 2880738 h 4338661"/>
              <a:gd name="connsiteX47" fmla="*/ 3770443 w 4206653"/>
              <a:gd name="connsiteY47" fmla="*/ 2869308 h 4338661"/>
              <a:gd name="connsiteX48" fmla="*/ 3404683 w 4206653"/>
              <a:gd name="connsiteY48" fmla="*/ 2732148 h 4338661"/>
              <a:gd name="connsiteX49" fmla="*/ 3084643 w 4206653"/>
              <a:gd name="connsiteY49" fmla="*/ 2663568 h 4338661"/>
              <a:gd name="connsiteX50" fmla="*/ 2958913 w 4206653"/>
              <a:gd name="connsiteY50" fmla="*/ 2697858 h 4338661"/>
              <a:gd name="connsiteX51" fmla="*/ 2821753 w 4206653"/>
              <a:gd name="connsiteY51" fmla="*/ 2823588 h 4338661"/>
              <a:gd name="connsiteX52" fmla="*/ 2764603 w 4206653"/>
              <a:gd name="connsiteY52" fmla="*/ 2995038 h 4338661"/>
              <a:gd name="connsiteX53" fmla="*/ 2970343 w 4206653"/>
              <a:gd name="connsiteY53" fmla="*/ 3132198 h 4338661"/>
              <a:gd name="connsiteX54" fmla="*/ 3176083 w 4206653"/>
              <a:gd name="connsiteY54" fmla="*/ 3269358 h 4338661"/>
              <a:gd name="connsiteX55" fmla="*/ 3347533 w 4206653"/>
              <a:gd name="connsiteY55" fmla="*/ 3303648 h 4338661"/>
              <a:gd name="connsiteX56" fmla="*/ 3267523 w 4206653"/>
              <a:gd name="connsiteY56" fmla="*/ 3395088 h 4338661"/>
              <a:gd name="connsiteX57" fmla="*/ 3004633 w 4206653"/>
              <a:gd name="connsiteY57" fmla="*/ 3303648 h 4338661"/>
              <a:gd name="connsiteX58" fmla="*/ 2753173 w 4206653"/>
              <a:gd name="connsiteY58" fmla="*/ 3189348 h 4338661"/>
              <a:gd name="connsiteX59" fmla="*/ 2638873 w 4206653"/>
              <a:gd name="connsiteY59" fmla="*/ 3097908 h 4338661"/>
              <a:gd name="connsiteX60" fmla="*/ 2570293 w 4206653"/>
              <a:gd name="connsiteY60" fmla="*/ 3109338 h 4338661"/>
              <a:gd name="connsiteX61" fmla="*/ 2558863 w 4206653"/>
              <a:gd name="connsiteY61" fmla="*/ 3326508 h 4338661"/>
              <a:gd name="connsiteX62" fmla="*/ 2673163 w 4206653"/>
              <a:gd name="connsiteY62" fmla="*/ 3555108 h 4338661"/>
              <a:gd name="connsiteX63" fmla="*/ 2730313 w 4206653"/>
              <a:gd name="connsiteY63" fmla="*/ 4023738 h 4338661"/>
              <a:gd name="connsiteX64" fmla="*/ 2696023 w 4206653"/>
              <a:gd name="connsiteY64" fmla="*/ 4183758 h 4338661"/>
              <a:gd name="connsiteX65" fmla="*/ 2536003 w 4206653"/>
              <a:gd name="connsiteY65" fmla="*/ 4138038 h 4338661"/>
              <a:gd name="connsiteX66" fmla="*/ 2536003 w 4206653"/>
              <a:gd name="connsiteY66" fmla="*/ 3909438 h 4338661"/>
              <a:gd name="connsiteX67" fmla="*/ 2433133 w 4206653"/>
              <a:gd name="connsiteY67" fmla="*/ 3566538 h 4338661"/>
              <a:gd name="connsiteX68" fmla="*/ 2307403 w 4206653"/>
              <a:gd name="connsiteY68" fmla="*/ 3166488 h 4338661"/>
              <a:gd name="connsiteX69" fmla="*/ 2261683 w 4206653"/>
              <a:gd name="connsiteY69" fmla="*/ 3063618 h 4338661"/>
              <a:gd name="connsiteX70" fmla="*/ 2078803 w 4206653"/>
              <a:gd name="connsiteY70" fmla="*/ 2949318 h 4338661"/>
              <a:gd name="connsiteX71" fmla="*/ 1850203 w 4206653"/>
              <a:gd name="connsiteY71" fmla="*/ 3029328 h 4338661"/>
              <a:gd name="connsiteX72" fmla="*/ 1415863 w 4206653"/>
              <a:gd name="connsiteY72" fmla="*/ 3360798 h 4338661"/>
              <a:gd name="connsiteX73" fmla="*/ 1381573 w 4206653"/>
              <a:gd name="connsiteY73" fmla="*/ 3680838 h 4338661"/>
              <a:gd name="connsiteX74" fmla="*/ 1381573 w 4206653"/>
              <a:gd name="connsiteY74" fmla="*/ 3989448 h 4338661"/>
              <a:gd name="connsiteX75" fmla="*/ 1290133 w 4206653"/>
              <a:gd name="connsiteY75" fmla="*/ 4309488 h 4338661"/>
              <a:gd name="connsiteX76" fmla="*/ 1198693 w 4206653"/>
              <a:gd name="connsiteY76" fmla="*/ 4298058 h 4338661"/>
              <a:gd name="connsiteX77" fmla="*/ 1187263 w 4206653"/>
              <a:gd name="connsiteY77" fmla="*/ 4080888 h 4338661"/>
              <a:gd name="connsiteX78" fmla="*/ 1198693 w 4206653"/>
              <a:gd name="connsiteY78" fmla="*/ 3909438 h 4338661"/>
              <a:gd name="connsiteX79" fmla="*/ 970093 w 4206653"/>
              <a:gd name="connsiteY79" fmla="*/ 3989448 h 4338661"/>
              <a:gd name="connsiteX80" fmla="*/ 718633 w 4206653"/>
              <a:gd name="connsiteY80" fmla="*/ 4069458 h 4338661"/>
              <a:gd name="connsiteX81" fmla="*/ 741493 w 4206653"/>
              <a:gd name="connsiteY81" fmla="*/ 3955158 h 4338661"/>
              <a:gd name="connsiteX82" fmla="*/ 1130113 w 4206653"/>
              <a:gd name="connsiteY82" fmla="*/ 3795138 h 4338661"/>
              <a:gd name="connsiteX83" fmla="*/ 1278703 w 4206653"/>
              <a:gd name="connsiteY83" fmla="*/ 3726558 h 4338661"/>
              <a:gd name="connsiteX84" fmla="*/ 1221553 w 4206653"/>
              <a:gd name="connsiteY84" fmla="*/ 3372228 h 4338661"/>
              <a:gd name="connsiteX85" fmla="*/ 1324423 w 4206653"/>
              <a:gd name="connsiteY85" fmla="*/ 3120768 h 4338661"/>
              <a:gd name="connsiteX86" fmla="*/ 1393003 w 4206653"/>
              <a:gd name="connsiteY86" fmla="*/ 3052188 h 4338661"/>
              <a:gd name="connsiteX87" fmla="*/ 1084393 w 4206653"/>
              <a:gd name="connsiteY87" fmla="*/ 3029328 h 4338661"/>
              <a:gd name="connsiteX88" fmla="*/ 730063 w 4206653"/>
              <a:gd name="connsiteY88" fmla="*/ 2960748 h 4338661"/>
              <a:gd name="connsiteX89" fmla="*/ 375733 w 4206653"/>
              <a:gd name="connsiteY89" fmla="*/ 3132198 h 4338661"/>
              <a:gd name="connsiteX90" fmla="*/ 421453 w 4206653"/>
              <a:gd name="connsiteY90" fmla="*/ 3029328 h 4338661"/>
              <a:gd name="connsiteX91" fmla="*/ 627193 w 4206653"/>
              <a:gd name="connsiteY91" fmla="*/ 2926458 h 4338661"/>
              <a:gd name="connsiteX92" fmla="*/ 810073 w 4206653"/>
              <a:gd name="connsiteY92" fmla="*/ 2755008 h 4338661"/>
              <a:gd name="connsiteX93" fmla="*/ 1152973 w 4206653"/>
              <a:gd name="connsiteY93" fmla="*/ 2777868 h 4338661"/>
              <a:gd name="connsiteX94" fmla="*/ 1461583 w 4206653"/>
              <a:gd name="connsiteY94" fmla="*/ 2823588 h 4338661"/>
              <a:gd name="connsiteX95" fmla="*/ 1953073 w 4206653"/>
              <a:gd name="connsiteY95" fmla="*/ 2663568 h 4338661"/>
              <a:gd name="connsiteX96" fmla="*/ 1701613 w 4206653"/>
              <a:gd name="connsiteY96" fmla="*/ 2263518 h 4338661"/>
              <a:gd name="connsiteX97" fmla="*/ 1690183 w 4206653"/>
              <a:gd name="connsiteY97" fmla="*/ 1966338 h 4338661"/>
              <a:gd name="connsiteX98" fmla="*/ 1381991 w 4206653"/>
              <a:gd name="connsiteY98" fmla="*/ 1841604 h 4338661"/>
              <a:gd name="connsiteX99" fmla="*/ 1095823 w 4206653"/>
              <a:gd name="connsiteY99" fmla="*/ 1714878 h 4338661"/>
              <a:gd name="connsiteX100" fmla="*/ 746507 w 4206653"/>
              <a:gd name="connsiteY100" fmla="*/ 1626415 h 4338661"/>
              <a:gd name="connsiteX101" fmla="*/ 352873 w 4206653"/>
              <a:gd name="connsiteY101" fmla="*/ 1726308 h 4338661"/>
              <a:gd name="connsiteX102" fmla="*/ 113171 w 4206653"/>
              <a:gd name="connsiteY102" fmla="*/ 1763582 h 4338661"/>
              <a:gd name="connsiteX103" fmla="*/ 9973 w 4206653"/>
              <a:gd name="connsiteY103" fmla="*/ 1737738 h 4338661"/>
              <a:gd name="connsiteX104" fmla="*/ 348516 w 4206653"/>
              <a:gd name="connsiteY104" fmla="*/ 1643812 h 4338661"/>
              <a:gd name="connsiteX105" fmla="*/ 653097 w 4206653"/>
              <a:gd name="connsiteY105" fmla="*/ 1543920 h 4338661"/>
              <a:gd name="connsiteX106" fmla="*/ 1072963 w 4206653"/>
              <a:gd name="connsiteY106" fmla="*/ 1612008 h 4338661"/>
              <a:gd name="connsiteX107" fmla="*/ 1244413 w 4206653"/>
              <a:gd name="connsiteY107" fmla="*/ 1657728 h 4338661"/>
              <a:gd name="connsiteX108" fmla="*/ 1205766 w 4206653"/>
              <a:gd name="connsiteY108" fmla="*/ 1451988 h 4338661"/>
              <a:gd name="connsiteX109" fmla="*/ 1046313 w 4206653"/>
              <a:gd name="connsiteY109" fmla="*/ 815409 h 4338661"/>
              <a:gd name="connsiteX110" fmla="*/ 1221553 w 4206653"/>
              <a:gd name="connsiteY110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73263 w 4206653"/>
              <a:gd name="connsiteY23" fmla="*/ 1371978 h 4338661"/>
              <a:gd name="connsiteX24" fmla="*/ 3461833 w 4206653"/>
              <a:gd name="connsiteY24" fmla="*/ 1097658 h 4338661"/>
              <a:gd name="connsiteX25" fmla="*/ 3450403 w 4206653"/>
              <a:gd name="connsiteY25" fmla="*/ 777618 h 4338661"/>
              <a:gd name="connsiteX26" fmla="*/ 3759013 w 4206653"/>
              <a:gd name="connsiteY26" fmla="*/ 571878 h 4338661"/>
              <a:gd name="connsiteX27" fmla="*/ 3999043 w 4206653"/>
              <a:gd name="connsiteY27" fmla="*/ 91818 h 4338661"/>
              <a:gd name="connsiteX28" fmla="*/ 4033333 w 4206653"/>
              <a:gd name="connsiteY28" fmla="*/ 11808 h 4338661"/>
              <a:gd name="connsiteX29" fmla="*/ 3984569 w 4206653"/>
              <a:gd name="connsiteY29" fmla="*/ 247366 h 4338661"/>
              <a:gd name="connsiteX30" fmla="*/ 3812791 w 4206653"/>
              <a:gd name="connsiteY30" fmla="*/ 647417 h 4338661"/>
              <a:gd name="connsiteX31" fmla="*/ 3541098 w 4206653"/>
              <a:gd name="connsiteY31" fmla="*/ 811409 h 4338661"/>
              <a:gd name="connsiteX32" fmla="*/ 3563719 w 4206653"/>
              <a:gd name="connsiteY32" fmla="*/ 976892 h 4338661"/>
              <a:gd name="connsiteX33" fmla="*/ 3872985 w 4206653"/>
              <a:gd name="connsiteY33" fmla="*/ 881976 h 4338661"/>
              <a:gd name="connsiteX34" fmla="*/ 4200754 w 4206653"/>
              <a:gd name="connsiteY34" fmla="*/ 774136 h 4338661"/>
              <a:gd name="connsiteX35" fmla="*/ 4064251 w 4206653"/>
              <a:gd name="connsiteY35" fmla="*/ 847195 h 4338661"/>
              <a:gd name="connsiteX36" fmla="*/ 3818880 w 4206653"/>
              <a:gd name="connsiteY36" fmla="*/ 991305 h 4338661"/>
              <a:gd name="connsiteX37" fmla="*/ 3658531 w 4206653"/>
              <a:gd name="connsiteY37" fmla="*/ 1093178 h 4338661"/>
              <a:gd name="connsiteX38" fmla="*/ 3656143 w 4206653"/>
              <a:gd name="connsiteY38" fmla="*/ 1234818 h 4338661"/>
              <a:gd name="connsiteX39" fmla="*/ 3577446 w 4206653"/>
              <a:gd name="connsiteY39" fmla="*/ 1500691 h 4338661"/>
              <a:gd name="connsiteX40" fmla="*/ 3461833 w 4206653"/>
              <a:gd name="connsiteY40" fmla="*/ 1726308 h 4338661"/>
              <a:gd name="connsiteX41" fmla="*/ 3278953 w 4206653"/>
              <a:gd name="connsiteY41" fmla="*/ 2034918 h 4338661"/>
              <a:gd name="connsiteX42" fmla="*/ 3233233 w 4206653"/>
              <a:gd name="connsiteY42" fmla="*/ 2309238 h 4338661"/>
              <a:gd name="connsiteX43" fmla="*/ 3404683 w 4206653"/>
              <a:gd name="connsiteY43" fmla="*/ 2457828 h 4338661"/>
              <a:gd name="connsiteX44" fmla="*/ 3759013 w 4206653"/>
              <a:gd name="connsiteY44" fmla="*/ 2663568 h 4338661"/>
              <a:gd name="connsiteX45" fmla="*/ 4079053 w 4206653"/>
              <a:gd name="connsiteY45" fmla="*/ 2777868 h 4338661"/>
              <a:gd name="connsiteX46" fmla="*/ 4079053 w 4206653"/>
              <a:gd name="connsiteY46" fmla="*/ 2880738 h 4338661"/>
              <a:gd name="connsiteX47" fmla="*/ 3770443 w 4206653"/>
              <a:gd name="connsiteY47" fmla="*/ 2869308 h 4338661"/>
              <a:gd name="connsiteX48" fmla="*/ 3404683 w 4206653"/>
              <a:gd name="connsiteY48" fmla="*/ 2732148 h 4338661"/>
              <a:gd name="connsiteX49" fmla="*/ 3084643 w 4206653"/>
              <a:gd name="connsiteY49" fmla="*/ 2663568 h 4338661"/>
              <a:gd name="connsiteX50" fmla="*/ 2958913 w 4206653"/>
              <a:gd name="connsiteY50" fmla="*/ 2697858 h 4338661"/>
              <a:gd name="connsiteX51" fmla="*/ 2821753 w 4206653"/>
              <a:gd name="connsiteY51" fmla="*/ 2823588 h 4338661"/>
              <a:gd name="connsiteX52" fmla="*/ 2764603 w 4206653"/>
              <a:gd name="connsiteY52" fmla="*/ 2995038 h 4338661"/>
              <a:gd name="connsiteX53" fmla="*/ 2970343 w 4206653"/>
              <a:gd name="connsiteY53" fmla="*/ 3132198 h 4338661"/>
              <a:gd name="connsiteX54" fmla="*/ 3176083 w 4206653"/>
              <a:gd name="connsiteY54" fmla="*/ 3269358 h 4338661"/>
              <a:gd name="connsiteX55" fmla="*/ 3347533 w 4206653"/>
              <a:gd name="connsiteY55" fmla="*/ 3303648 h 4338661"/>
              <a:gd name="connsiteX56" fmla="*/ 3267523 w 4206653"/>
              <a:gd name="connsiteY56" fmla="*/ 3395088 h 4338661"/>
              <a:gd name="connsiteX57" fmla="*/ 3004633 w 4206653"/>
              <a:gd name="connsiteY57" fmla="*/ 3303648 h 4338661"/>
              <a:gd name="connsiteX58" fmla="*/ 2753173 w 4206653"/>
              <a:gd name="connsiteY58" fmla="*/ 3189348 h 4338661"/>
              <a:gd name="connsiteX59" fmla="*/ 2638873 w 4206653"/>
              <a:gd name="connsiteY59" fmla="*/ 3097908 h 4338661"/>
              <a:gd name="connsiteX60" fmla="*/ 2570293 w 4206653"/>
              <a:gd name="connsiteY60" fmla="*/ 3109338 h 4338661"/>
              <a:gd name="connsiteX61" fmla="*/ 2558863 w 4206653"/>
              <a:gd name="connsiteY61" fmla="*/ 3326508 h 4338661"/>
              <a:gd name="connsiteX62" fmla="*/ 2673163 w 4206653"/>
              <a:gd name="connsiteY62" fmla="*/ 3555108 h 4338661"/>
              <a:gd name="connsiteX63" fmla="*/ 2730313 w 4206653"/>
              <a:gd name="connsiteY63" fmla="*/ 4023738 h 4338661"/>
              <a:gd name="connsiteX64" fmla="*/ 2696023 w 4206653"/>
              <a:gd name="connsiteY64" fmla="*/ 4183758 h 4338661"/>
              <a:gd name="connsiteX65" fmla="*/ 2536003 w 4206653"/>
              <a:gd name="connsiteY65" fmla="*/ 4138038 h 4338661"/>
              <a:gd name="connsiteX66" fmla="*/ 2536003 w 4206653"/>
              <a:gd name="connsiteY66" fmla="*/ 3909438 h 4338661"/>
              <a:gd name="connsiteX67" fmla="*/ 2433133 w 4206653"/>
              <a:gd name="connsiteY67" fmla="*/ 3566538 h 4338661"/>
              <a:gd name="connsiteX68" fmla="*/ 2307403 w 4206653"/>
              <a:gd name="connsiteY68" fmla="*/ 3166488 h 4338661"/>
              <a:gd name="connsiteX69" fmla="*/ 2261683 w 4206653"/>
              <a:gd name="connsiteY69" fmla="*/ 3063618 h 4338661"/>
              <a:gd name="connsiteX70" fmla="*/ 2078803 w 4206653"/>
              <a:gd name="connsiteY70" fmla="*/ 2949318 h 4338661"/>
              <a:gd name="connsiteX71" fmla="*/ 1850203 w 4206653"/>
              <a:gd name="connsiteY71" fmla="*/ 3029328 h 4338661"/>
              <a:gd name="connsiteX72" fmla="*/ 1415863 w 4206653"/>
              <a:gd name="connsiteY72" fmla="*/ 3360798 h 4338661"/>
              <a:gd name="connsiteX73" fmla="*/ 1381573 w 4206653"/>
              <a:gd name="connsiteY73" fmla="*/ 3680838 h 4338661"/>
              <a:gd name="connsiteX74" fmla="*/ 1381573 w 4206653"/>
              <a:gd name="connsiteY74" fmla="*/ 3989448 h 4338661"/>
              <a:gd name="connsiteX75" fmla="*/ 1290133 w 4206653"/>
              <a:gd name="connsiteY75" fmla="*/ 4309488 h 4338661"/>
              <a:gd name="connsiteX76" fmla="*/ 1198693 w 4206653"/>
              <a:gd name="connsiteY76" fmla="*/ 4298058 h 4338661"/>
              <a:gd name="connsiteX77" fmla="*/ 1187263 w 4206653"/>
              <a:gd name="connsiteY77" fmla="*/ 4080888 h 4338661"/>
              <a:gd name="connsiteX78" fmla="*/ 1198693 w 4206653"/>
              <a:gd name="connsiteY78" fmla="*/ 3909438 h 4338661"/>
              <a:gd name="connsiteX79" fmla="*/ 970093 w 4206653"/>
              <a:gd name="connsiteY79" fmla="*/ 3989448 h 4338661"/>
              <a:gd name="connsiteX80" fmla="*/ 718633 w 4206653"/>
              <a:gd name="connsiteY80" fmla="*/ 4069458 h 4338661"/>
              <a:gd name="connsiteX81" fmla="*/ 741493 w 4206653"/>
              <a:gd name="connsiteY81" fmla="*/ 3955158 h 4338661"/>
              <a:gd name="connsiteX82" fmla="*/ 1130113 w 4206653"/>
              <a:gd name="connsiteY82" fmla="*/ 3795138 h 4338661"/>
              <a:gd name="connsiteX83" fmla="*/ 1278703 w 4206653"/>
              <a:gd name="connsiteY83" fmla="*/ 3726558 h 4338661"/>
              <a:gd name="connsiteX84" fmla="*/ 1221553 w 4206653"/>
              <a:gd name="connsiteY84" fmla="*/ 3372228 h 4338661"/>
              <a:gd name="connsiteX85" fmla="*/ 1324423 w 4206653"/>
              <a:gd name="connsiteY85" fmla="*/ 3120768 h 4338661"/>
              <a:gd name="connsiteX86" fmla="*/ 1393003 w 4206653"/>
              <a:gd name="connsiteY86" fmla="*/ 3052188 h 4338661"/>
              <a:gd name="connsiteX87" fmla="*/ 1084393 w 4206653"/>
              <a:gd name="connsiteY87" fmla="*/ 3029328 h 4338661"/>
              <a:gd name="connsiteX88" fmla="*/ 730063 w 4206653"/>
              <a:gd name="connsiteY88" fmla="*/ 2960748 h 4338661"/>
              <a:gd name="connsiteX89" fmla="*/ 375733 w 4206653"/>
              <a:gd name="connsiteY89" fmla="*/ 3132198 h 4338661"/>
              <a:gd name="connsiteX90" fmla="*/ 421453 w 4206653"/>
              <a:gd name="connsiteY90" fmla="*/ 3029328 h 4338661"/>
              <a:gd name="connsiteX91" fmla="*/ 627193 w 4206653"/>
              <a:gd name="connsiteY91" fmla="*/ 2926458 h 4338661"/>
              <a:gd name="connsiteX92" fmla="*/ 810073 w 4206653"/>
              <a:gd name="connsiteY92" fmla="*/ 2755008 h 4338661"/>
              <a:gd name="connsiteX93" fmla="*/ 1152973 w 4206653"/>
              <a:gd name="connsiteY93" fmla="*/ 2777868 h 4338661"/>
              <a:gd name="connsiteX94" fmla="*/ 1461583 w 4206653"/>
              <a:gd name="connsiteY94" fmla="*/ 2823588 h 4338661"/>
              <a:gd name="connsiteX95" fmla="*/ 1953073 w 4206653"/>
              <a:gd name="connsiteY95" fmla="*/ 2663568 h 4338661"/>
              <a:gd name="connsiteX96" fmla="*/ 1701613 w 4206653"/>
              <a:gd name="connsiteY96" fmla="*/ 2263518 h 4338661"/>
              <a:gd name="connsiteX97" fmla="*/ 1690183 w 4206653"/>
              <a:gd name="connsiteY97" fmla="*/ 1966338 h 4338661"/>
              <a:gd name="connsiteX98" fmla="*/ 1381991 w 4206653"/>
              <a:gd name="connsiteY98" fmla="*/ 1841604 h 4338661"/>
              <a:gd name="connsiteX99" fmla="*/ 1095823 w 4206653"/>
              <a:gd name="connsiteY99" fmla="*/ 1714878 h 4338661"/>
              <a:gd name="connsiteX100" fmla="*/ 746507 w 4206653"/>
              <a:gd name="connsiteY100" fmla="*/ 1626415 h 4338661"/>
              <a:gd name="connsiteX101" fmla="*/ 352873 w 4206653"/>
              <a:gd name="connsiteY101" fmla="*/ 1726308 h 4338661"/>
              <a:gd name="connsiteX102" fmla="*/ 113171 w 4206653"/>
              <a:gd name="connsiteY102" fmla="*/ 1763582 h 4338661"/>
              <a:gd name="connsiteX103" fmla="*/ 9973 w 4206653"/>
              <a:gd name="connsiteY103" fmla="*/ 1737738 h 4338661"/>
              <a:gd name="connsiteX104" fmla="*/ 348516 w 4206653"/>
              <a:gd name="connsiteY104" fmla="*/ 1643812 h 4338661"/>
              <a:gd name="connsiteX105" fmla="*/ 653097 w 4206653"/>
              <a:gd name="connsiteY105" fmla="*/ 1543920 h 4338661"/>
              <a:gd name="connsiteX106" fmla="*/ 1072963 w 4206653"/>
              <a:gd name="connsiteY106" fmla="*/ 1612008 h 4338661"/>
              <a:gd name="connsiteX107" fmla="*/ 1244413 w 4206653"/>
              <a:gd name="connsiteY107" fmla="*/ 1657728 h 4338661"/>
              <a:gd name="connsiteX108" fmla="*/ 1205766 w 4206653"/>
              <a:gd name="connsiteY108" fmla="*/ 1451988 h 4338661"/>
              <a:gd name="connsiteX109" fmla="*/ 1046313 w 4206653"/>
              <a:gd name="connsiteY109" fmla="*/ 815409 h 4338661"/>
              <a:gd name="connsiteX110" fmla="*/ 1221553 w 4206653"/>
              <a:gd name="connsiteY110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73263 w 4206653"/>
              <a:gd name="connsiteY23" fmla="*/ 1371978 h 4338661"/>
              <a:gd name="connsiteX24" fmla="*/ 3461833 w 4206653"/>
              <a:gd name="connsiteY24" fmla="*/ 1097658 h 4338661"/>
              <a:gd name="connsiteX25" fmla="*/ 3450403 w 4206653"/>
              <a:gd name="connsiteY25" fmla="*/ 777618 h 4338661"/>
              <a:gd name="connsiteX26" fmla="*/ 3759013 w 4206653"/>
              <a:gd name="connsiteY26" fmla="*/ 571878 h 4338661"/>
              <a:gd name="connsiteX27" fmla="*/ 3999043 w 4206653"/>
              <a:gd name="connsiteY27" fmla="*/ 91818 h 4338661"/>
              <a:gd name="connsiteX28" fmla="*/ 4033333 w 4206653"/>
              <a:gd name="connsiteY28" fmla="*/ 11808 h 4338661"/>
              <a:gd name="connsiteX29" fmla="*/ 3984569 w 4206653"/>
              <a:gd name="connsiteY29" fmla="*/ 247366 h 4338661"/>
              <a:gd name="connsiteX30" fmla="*/ 3812791 w 4206653"/>
              <a:gd name="connsiteY30" fmla="*/ 647417 h 4338661"/>
              <a:gd name="connsiteX31" fmla="*/ 3541098 w 4206653"/>
              <a:gd name="connsiteY31" fmla="*/ 811409 h 4338661"/>
              <a:gd name="connsiteX32" fmla="*/ 3563719 w 4206653"/>
              <a:gd name="connsiteY32" fmla="*/ 976892 h 4338661"/>
              <a:gd name="connsiteX33" fmla="*/ 3872985 w 4206653"/>
              <a:gd name="connsiteY33" fmla="*/ 881976 h 4338661"/>
              <a:gd name="connsiteX34" fmla="*/ 4200754 w 4206653"/>
              <a:gd name="connsiteY34" fmla="*/ 774136 h 4338661"/>
              <a:gd name="connsiteX35" fmla="*/ 4064251 w 4206653"/>
              <a:gd name="connsiteY35" fmla="*/ 847195 h 4338661"/>
              <a:gd name="connsiteX36" fmla="*/ 3818880 w 4206653"/>
              <a:gd name="connsiteY36" fmla="*/ 991305 h 4338661"/>
              <a:gd name="connsiteX37" fmla="*/ 3658531 w 4206653"/>
              <a:gd name="connsiteY37" fmla="*/ 1093178 h 4338661"/>
              <a:gd name="connsiteX38" fmla="*/ 3622838 w 4206653"/>
              <a:gd name="connsiteY38" fmla="*/ 1221401 h 4338661"/>
              <a:gd name="connsiteX39" fmla="*/ 3577446 w 4206653"/>
              <a:gd name="connsiteY39" fmla="*/ 1500691 h 4338661"/>
              <a:gd name="connsiteX40" fmla="*/ 3461833 w 4206653"/>
              <a:gd name="connsiteY40" fmla="*/ 1726308 h 4338661"/>
              <a:gd name="connsiteX41" fmla="*/ 3278953 w 4206653"/>
              <a:gd name="connsiteY41" fmla="*/ 2034918 h 4338661"/>
              <a:gd name="connsiteX42" fmla="*/ 3233233 w 4206653"/>
              <a:gd name="connsiteY42" fmla="*/ 2309238 h 4338661"/>
              <a:gd name="connsiteX43" fmla="*/ 3404683 w 4206653"/>
              <a:gd name="connsiteY43" fmla="*/ 2457828 h 4338661"/>
              <a:gd name="connsiteX44" fmla="*/ 3759013 w 4206653"/>
              <a:gd name="connsiteY44" fmla="*/ 2663568 h 4338661"/>
              <a:gd name="connsiteX45" fmla="*/ 4079053 w 4206653"/>
              <a:gd name="connsiteY45" fmla="*/ 2777868 h 4338661"/>
              <a:gd name="connsiteX46" fmla="*/ 4079053 w 4206653"/>
              <a:gd name="connsiteY46" fmla="*/ 2880738 h 4338661"/>
              <a:gd name="connsiteX47" fmla="*/ 3770443 w 4206653"/>
              <a:gd name="connsiteY47" fmla="*/ 2869308 h 4338661"/>
              <a:gd name="connsiteX48" fmla="*/ 3404683 w 4206653"/>
              <a:gd name="connsiteY48" fmla="*/ 2732148 h 4338661"/>
              <a:gd name="connsiteX49" fmla="*/ 3084643 w 4206653"/>
              <a:gd name="connsiteY49" fmla="*/ 2663568 h 4338661"/>
              <a:gd name="connsiteX50" fmla="*/ 2958913 w 4206653"/>
              <a:gd name="connsiteY50" fmla="*/ 2697858 h 4338661"/>
              <a:gd name="connsiteX51" fmla="*/ 2821753 w 4206653"/>
              <a:gd name="connsiteY51" fmla="*/ 2823588 h 4338661"/>
              <a:gd name="connsiteX52" fmla="*/ 2764603 w 4206653"/>
              <a:gd name="connsiteY52" fmla="*/ 2995038 h 4338661"/>
              <a:gd name="connsiteX53" fmla="*/ 2970343 w 4206653"/>
              <a:gd name="connsiteY53" fmla="*/ 3132198 h 4338661"/>
              <a:gd name="connsiteX54" fmla="*/ 3176083 w 4206653"/>
              <a:gd name="connsiteY54" fmla="*/ 3269358 h 4338661"/>
              <a:gd name="connsiteX55" fmla="*/ 3347533 w 4206653"/>
              <a:gd name="connsiteY55" fmla="*/ 3303648 h 4338661"/>
              <a:gd name="connsiteX56" fmla="*/ 3267523 w 4206653"/>
              <a:gd name="connsiteY56" fmla="*/ 3395088 h 4338661"/>
              <a:gd name="connsiteX57" fmla="*/ 3004633 w 4206653"/>
              <a:gd name="connsiteY57" fmla="*/ 3303648 h 4338661"/>
              <a:gd name="connsiteX58" fmla="*/ 2753173 w 4206653"/>
              <a:gd name="connsiteY58" fmla="*/ 3189348 h 4338661"/>
              <a:gd name="connsiteX59" fmla="*/ 2638873 w 4206653"/>
              <a:gd name="connsiteY59" fmla="*/ 3097908 h 4338661"/>
              <a:gd name="connsiteX60" fmla="*/ 2570293 w 4206653"/>
              <a:gd name="connsiteY60" fmla="*/ 3109338 h 4338661"/>
              <a:gd name="connsiteX61" fmla="*/ 2558863 w 4206653"/>
              <a:gd name="connsiteY61" fmla="*/ 3326508 h 4338661"/>
              <a:gd name="connsiteX62" fmla="*/ 2673163 w 4206653"/>
              <a:gd name="connsiteY62" fmla="*/ 3555108 h 4338661"/>
              <a:gd name="connsiteX63" fmla="*/ 2730313 w 4206653"/>
              <a:gd name="connsiteY63" fmla="*/ 4023738 h 4338661"/>
              <a:gd name="connsiteX64" fmla="*/ 2696023 w 4206653"/>
              <a:gd name="connsiteY64" fmla="*/ 4183758 h 4338661"/>
              <a:gd name="connsiteX65" fmla="*/ 2536003 w 4206653"/>
              <a:gd name="connsiteY65" fmla="*/ 4138038 h 4338661"/>
              <a:gd name="connsiteX66" fmla="*/ 2536003 w 4206653"/>
              <a:gd name="connsiteY66" fmla="*/ 3909438 h 4338661"/>
              <a:gd name="connsiteX67" fmla="*/ 2433133 w 4206653"/>
              <a:gd name="connsiteY67" fmla="*/ 3566538 h 4338661"/>
              <a:gd name="connsiteX68" fmla="*/ 2307403 w 4206653"/>
              <a:gd name="connsiteY68" fmla="*/ 3166488 h 4338661"/>
              <a:gd name="connsiteX69" fmla="*/ 2261683 w 4206653"/>
              <a:gd name="connsiteY69" fmla="*/ 3063618 h 4338661"/>
              <a:gd name="connsiteX70" fmla="*/ 2078803 w 4206653"/>
              <a:gd name="connsiteY70" fmla="*/ 2949318 h 4338661"/>
              <a:gd name="connsiteX71" fmla="*/ 1850203 w 4206653"/>
              <a:gd name="connsiteY71" fmla="*/ 3029328 h 4338661"/>
              <a:gd name="connsiteX72" fmla="*/ 1415863 w 4206653"/>
              <a:gd name="connsiteY72" fmla="*/ 3360798 h 4338661"/>
              <a:gd name="connsiteX73" fmla="*/ 1381573 w 4206653"/>
              <a:gd name="connsiteY73" fmla="*/ 3680838 h 4338661"/>
              <a:gd name="connsiteX74" fmla="*/ 1381573 w 4206653"/>
              <a:gd name="connsiteY74" fmla="*/ 3989448 h 4338661"/>
              <a:gd name="connsiteX75" fmla="*/ 1290133 w 4206653"/>
              <a:gd name="connsiteY75" fmla="*/ 4309488 h 4338661"/>
              <a:gd name="connsiteX76" fmla="*/ 1198693 w 4206653"/>
              <a:gd name="connsiteY76" fmla="*/ 4298058 h 4338661"/>
              <a:gd name="connsiteX77" fmla="*/ 1187263 w 4206653"/>
              <a:gd name="connsiteY77" fmla="*/ 4080888 h 4338661"/>
              <a:gd name="connsiteX78" fmla="*/ 1198693 w 4206653"/>
              <a:gd name="connsiteY78" fmla="*/ 3909438 h 4338661"/>
              <a:gd name="connsiteX79" fmla="*/ 970093 w 4206653"/>
              <a:gd name="connsiteY79" fmla="*/ 3989448 h 4338661"/>
              <a:gd name="connsiteX80" fmla="*/ 718633 w 4206653"/>
              <a:gd name="connsiteY80" fmla="*/ 4069458 h 4338661"/>
              <a:gd name="connsiteX81" fmla="*/ 741493 w 4206653"/>
              <a:gd name="connsiteY81" fmla="*/ 3955158 h 4338661"/>
              <a:gd name="connsiteX82" fmla="*/ 1130113 w 4206653"/>
              <a:gd name="connsiteY82" fmla="*/ 3795138 h 4338661"/>
              <a:gd name="connsiteX83" fmla="*/ 1278703 w 4206653"/>
              <a:gd name="connsiteY83" fmla="*/ 3726558 h 4338661"/>
              <a:gd name="connsiteX84" fmla="*/ 1221553 w 4206653"/>
              <a:gd name="connsiteY84" fmla="*/ 3372228 h 4338661"/>
              <a:gd name="connsiteX85" fmla="*/ 1324423 w 4206653"/>
              <a:gd name="connsiteY85" fmla="*/ 3120768 h 4338661"/>
              <a:gd name="connsiteX86" fmla="*/ 1393003 w 4206653"/>
              <a:gd name="connsiteY86" fmla="*/ 3052188 h 4338661"/>
              <a:gd name="connsiteX87" fmla="*/ 1084393 w 4206653"/>
              <a:gd name="connsiteY87" fmla="*/ 3029328 h 4338661"/>
              <a:gd name="connsiteX88" fmla="*/ 730063 w 4206653"/>
              <a:gd name="connsiteY88" fmla="*/ 2960748 h 4338661"/>
              <a:gd name="connsiteX89" fmla="*/ 375733 w 4206653"/>
              <a:gd name="connsiteY89" fmla="*/ 3132198 h 4338661"/>
              <a:gd name="connsiteX90" fmla="*/ 421453 w 4206653"/>
              <a:gd name="connsiteY90" fmla="*/ 3029328 h 4338661"/>
              <a:gd name="connsiteX91" fmla="*/ 627193 w 4206653"/>
              <a:gd name="connsiteY91" fmla="*/ 2926458 h 4338661"/>
              <a:gd name="connsiteX92" fmla="*/ 810073 w 4206653"/>
              <a:gd name="connsiteY92" fmla="*/ 2755008 h 4338661"/>
              <a:gd name="connsiteX93" fmla="*/ 1152973 w 4206653"/>
              <a:gd name="connsiteY93" fmla="*/ 2777868 h 4338661"/>
              <a:gd name="connsiteX94" fmla="*/ 1461583 w 4206653"/>
              <a:gd name="connsiteY94" fmla="*/ 2823588 h 4338661"/>
              <a:gd name="connsiteX95" fmla="*/ 1953073 w 4206653"/>
              <a:gd name="connsiteY95" fmla="*/ 2663568 h 4338661"/>
              <a:gd name="connsiteX96" fmla="*/ 1701613 w 4206653"/>
              <a:gd name="connsiteY96" fmla="*/ 2263518 h 4338661"/>
              <a:gd name="connsiteX97" fmla="*/ 1690183 w 4206653"/>
              <a:gd name="connsiteY97" fmla="*/ 1966338 h 4338661"/>
              <a:gd name="connsiteX98" fmla="*/ 1381991 w 4206653"/>
              <a:gd name="connsiteY98" fmla="*/ 1841604 h 4338661"/>
              <a:gd name="connsiteX99" fmla="*/ 1095823 w 4206653"/>
              <a:gd name="connsiteY99" fmla="*/ 1714878 h 4338661"/>
              <a:gd name="connsiteX100" fmla="*/ 746507 w 4206653"/>
              <a:gd name="connsiteY100" fmla="*/ 1626415 h 4338661"/>
              <a:gd name="connsiteX101" fmla="*/ 352873 w 4206653"/>
              <a:gd name="connsiteY101" fmla="*/ 1726308 h 4338661"/>
              <a:gd name="connsiteX102" fmla="*/ 113171 w 4206653"/>
              <a:gd name="connsiteY102" fmla="*/ 1763582 h 4338661"/>
              <a:gd name="connsiteX103" fmla="*/ 9973 w 4206653"/>
              <a:gd name="connsiteY103" fmla="*/ 1737738 h 4338661"/>
              <a:gd name="connsiteX104" fmla="*/ 348516 w 4206653"/>
              <a:gd name="connsiteY104" fmla="*/ 1643812 h 4338661"/>
              <a:gd name="connsiteX105" fmla="*/ 653097 w 4206653"/>
              <a:gd name="connsiteY105" fmla="*/ 1543920 h 4338661"/>
              <a:gd name="connsiteX106" fmla="*/ 1072963 w 4206653"/>
              <a:gd name="connsiteY106" fmla="*/ 1612008 h 4338661"/>
              <a:gd name="connsiteX107" fmla="*/ 1244413 w 4206653"/>
              <a:gd name="connsiteY107" fmla="*/ 1657728 h 4338661"/>
              <a:gd name="connsiteX108" fmla="*/ 1205766 w 4206653"/>
              <a:gd name="connsiteY108" fmla="*/ 1451988 h 4338661"/>
              <a:gd name="connsiteX109" fmla="*/ 1046313 w 4206653"/>
              <a:gd name="connsiteY109" fmla="*/ 815409 h 4338661"/>
              <a:gd name="connsiteX110" fmla="*/ 1221553 w 4206653"/>
              <a:gd name="connsiteY110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73263 w 4206653"/>
              <a:gd name="connsiteY23" fmla="*/ 1371978 h 4338661"/>
              <a:gd name="connsiteX24" fmla="*/ 3461833 w 4206653"/>
              <a:gd name="connsiteY24" fmla="*/ 1097658 h 4338661"/>
              <a:gd name="connsiteX25" fmla="*/ 3450403 w 4206653"/>
              <a:gd name="connsiteY25" fmla="*/ 777618 h 4338661"/>
              <a:gd name="connsiteX26" fmla="*/ 3119893 w 4206653"/>
              <a:gd name="connsiteY26" fmla="*/ 321571 h 4338661"/>
              <a:gd name="connsiteX27" fmla="*/ 3759013 w 4206653"/>
              <a:gd name="connsiteY27" fmla="*/ 571878 h 4338661"/>
              <a:gd name="connsiteX28" fmla="*/ 3999043 w 4206653"/>
              <a:gd name="connsiteY28" fmla="*/ 91818 h 4338661"/>
              <a:gd name="connsiteX29" fmla="*/ 4033333 w 4206653"/>
              <a:gd name="connsiteY29" fmla="*/ 11808 h 4338661"/>
              <a:gd name="connsiteX30" fmla="*/ 3984569 w 4206653"/>
              <a:gd name="connsiteY30" fmla="*/ 247366 h 4338661"/>
              <a:gd name="connsiteX31" fmla="*/ 3812791 w 4206653"/>
              <a:gd name="connsiteY31" fmla="*/ 647417 h 4338661"/>
              <a:gd name="connsiteX32" fmla="*/ 3541098 w 4206653"/>
              <a:gd name="connsiteY32" fmla="*/ 811409 h 4338661"/>
              <a:gd name="connsiteX33" fmla="*/ 3563719 w 4206653"/>
              <a:gd name="connsiteY33" fmla="*/ 976892 h 4338661"/>
              <a:gd name="connsiteX34" fmla="*/ 3872985 w 4206653"/>
              <a:gd name="connsiteY34" fmla="*/ 881976 h 4338661"/>
              <a:gd name="connsiteX35" fmla="*/ 4200754 w 4206653"/>
              <a:gd name="connsiteY35" fmla="*/ 774136 h 4338661"/>
              <a:gd name="connsiteX36" fmla="*/ 4064251 w 4206653"/>
              <a:gd name="connsiteY36" fmla="*/ 847195 h 4338661"/>
              <a:gd name="connsiteX37" fmla="*/ 3818880 w 4206653"/>
              <a:gd name="connsiteY37" fmla="*/ 991305 h 4338661"/>
              <a:gd name="connsiteX38" fmla="*/ 3658531 w 4206653"/>
              <a:gd name="connsiteY38" fmla="*/ 1093178 h 4338661"/>
              <a:gd name="connsiteX39" fmla="*/ 3622838 w 4206653"/>
              <a:gd name="connsiteY39" fmla="*/ 1221401 h 4338661"/>
              <a:gd name="connsiteX40" fmla="*/ 3577446 w 4206653"/>
              <a:gd name="connsiteY40" fmla="*/ 1500691 h 4338661"/>
              <a:gd name="connsiteX41" fmla="*/ 3461833 w 4206653"/>
              <a:gd name="connsiteY41" fmla="*/ 1726308 h 4338661"/>
              <a:gd name="connsiteX42" fmla="*/ 3278953 w 4206653"/>
              <a:gd name="connsiteY42" fmla="*/ 2034918 h 4338661"/>
              <a:gd name="connsiteX43" fmla="*/ 3233233 w 4206653"/>
              <a:gd name="connsiteY43" fmla="*/ 2309238 h 4338661"/>
              <a:gd name="connsiteX44" fmla="*/ 3404683 w 4206653"/>
              <a:gd name="connsiteY44" fmla="*/ 2457828 h 4338661"/>
              <a:gd name="connsiteX45" fmla="*/ 3759013 w 4206653"/>
              <a:gd name="connsiteY45" fmla="*/ 2663568 h 4338661"/>
              <a:gd name="connsiteX46" fmla="*/ 4079053 w 4206653"/>
              <a:gd name="connsiteY46" fmla="*/ 2777868 h 4338661"/>
              <a:gd name="connsiteX47" fmla="*/ 4079053 w 4206653"/>
              <a:gd name="connsiteY47" fmla="*/ 2880738 h 4338661"/>
              <a:gd name="connsiteX48" fmla="*/ 3770443 w 4206653"/>
              <a:gd name="connsiteY48" fmla="*/ 2869308 h 4338661"/>
              <a:gd name="connsiteX49" fmla="*/ 3404683 w 4206653"/>
              <a:gd name="connsiteY49" fmla="*/ 2732148 h 4338661"/>
              <a:gd name="connsiteX50" fmla="*/ 3084643 w 4206653"/>
              <a:gd name="connsiteY50" fmla="*/ 2663568 h 4338661"/>
              <a:gd name="connsiteX51" fmla="*/ 2958913 w 4206653"/>
              <a:gd name="connsiteY51" fmla="*/ 2697858 h 4338661"/>
              <a:gd name="connsiteX52" fmla="*/ 2821753 w 4206653"/>
              <a:gd name="connsiteY52" fmla="*/ 2823588 h 4338661"/>
              <a:gd name="connsiteX53" fmla="*/ 2764603 w 4206653"/>
              <a:gd name="connsiteY53" fmla="*/ 2995038 h 4338661"/>
              <a:gd name="connsiteX54" fmla="*/ 2970343 w 4206653"/>
              <a:gd name="connsiteY54" fmla="*/ 3132198 h 4338661"/>
              <a:gd name="connsiteX55" fmla="*/ 3176083 w 4206653"/>
              <a:gd name="connsiteY55" fmla="*/ 3269358 h 4338661"/>
              <a:gd name="connsiteX56" fmla="*/ 3347533 w 4206653"/>
              <a:gd name="connsiteY56" fmla="*/ 3303648 h 4338661"/>
              <a:gd name="connsiteX57" fmla="*/ 3267523 w 4206653"/>
              <a:gd name="connsiteY57" fmla="*/ 3395088 h 4338661"/>
              <a:gd name="connsiteX58" fmla="*/ 3004633 w 4206653"/>
              <a:gd name="connsiteY58" fmla="*/ 3303648 h 4338661"/>
              <a:gd name="connsiteX59" fmla="*/ 2753173 w 4206653"/>
              <a:gd name="connsiteY59" fmla="*/ 3189348 h 4338661"/>
              <a:gd name="connsiteX60" fmla="*/ 2638873 w 4206653"/>
              <a:gd name="connsiteY60" fmla="*/ 3097908 h 4338661"/>
              <a:gd name="connsiteX61" fmla="*/ 2570293 w 4206653"/>
              <a:gd name="connsiteY61" fmla="*/ 3109338 h 4338661"/>
              <a:gd name="connsiteX62" fmla="*/ 2558863 w 4206653"/>
              <a:gd name="connsiteY62" fmla="*/ 3326508 h 4338661"/>
              <a:gd name="connsiteX63" fmla="*/ 2673163 w 4206653"/>
              <a:gd name="connsiteY63" fmla="*/ 3555108 h 4338661"/>
              <a:gd name="connsiteX64" fmla="*/ 2730313 w 4206653"/>
              <a:gd name="connsiteY64" fmla="*/ 4023738 h 4338661"/>
              <a:gd name="connsiteX65" fmla="*/ 2696023 w 4206653"/>
              <a:gd name="connsiteY65" fmla="*/ 4183758 h 4338661"/>
              <a:gd name="connsiteX66" fmla="*/ 2536003 w 4206653"/>
              <a:gd name="connsiteY66" fmla="*/ 4138038 h 4338661"/>
              <a:gd name="connsiteX67" fmla="*/ 2536003 w 4206653"/>
              <a:gd name="connsiteY67" fmla="*/ 3909438 h 4338661"/>
              <a:gd name="connsiteX68" fmla="*/ 2433133 w 4206653"/>
              <a:gd name="connsiteY68" fmla="*/ 3566538 h 4338661"/>
              <a:gd name="connsiteX69" fmla="*/ 2307403 w 4206653"/>
              <a:gd name="connsiteY69" fmla="*/ 3166488 h 4338661"/>
              <a:gd name="connsiteX70" fmla="*/ 2261683 w 4206653"/>
              <a:gd name="connsiteY70" fmla="*/ 3063618 h 4338661"/>
              <a:gd name="connsiteX71" fmla="*/ 2078803 w 4206653"/>
              <a:gd name="connsiteY71" fmla="*/ 2949318 h 4338661"/>
              <a:gd name="connsiteX72" fmla="*/ 1850203 w 4206653"/>
              <a:gd name="connsiteY72" fmla="*/ 3029328 h 4338661"/>
              <a:gd name="connsiteX73" fmla="*/ 1415863 w 4206653"/>
              <a:gd name="connsiteY73" fmla="*/ 3360798 h 4338661"/>
              <a:gd name="connsiteX74" fmla="*/ 1381573 w 4206653"/>
              <a:gd name="connsiteY74" fmla="*/ 3680838 h 4338661"/>
              <a:gd name="connsiteX75" fmla="*/ 1381573 w 4206653"/>
              <a:gd name="connsiteY75" fmla="*/ 3989448 h 4338661"/>
              <a:gd name="connsiteX76" fmla="*/ 1290133 w 4206653"/>
              <a:gd name="connsiteY76" fmla="*/ 4309488 h 4338661"/>
              <a:gd name="connsiteX77" fmla="*/ 1198693 w 4206653"/>
              <a:gd name="connsiteY77" fmla="*/ 4298058 h 4338661"/>
              <a:gd name="connsiteX78" fmla="*/ 1187263 w 4206653"/>
              <a:gd name="connsiteY78" fmla="*/ 4080888 h 4338661"/>
              <a:gd name="connsiteX79" fmla="*/ 1198693 w 4206653"/>
              <a:gd name="connsiteY79" fmla="*/ 3909438 h 4338661"/>
              <a:gd name="connsiteX80" fmla="*/ 970093 w 4206653"/>
              <a:gd name="connsiteY80" fmla="*/ 3989448 h 4338661"/>
              <a:gd name="connsiteX81" fmla="*/ 718633 w 4206653"/>
              <a:gd name="connsiteY81" fmla="*/ 4069458 h 4338661"/>
              <a:gd name="connsiteX82" fmla="*/ 741493 w 4206653"/>
              <a:gd name="connsiteY82" fmla="*/ 3955158 h 4338661"/>
              <a:gd name="connsiteX83" fmla="*/ 1130113 w 4206653"/>
              <a:gd name="connsiteY83" fmla="*/ 3795138 h 4338661"/>
              <a:gd name="connsiteX84" fmla="*/ 1278703 w 4206653"/>
              <a:gd name="connsiteY84" fmla="*/ 3726558 h 4338661"/>
              <a:gd name="connsiteX85" fmla="*/ 1221553 w 4206653"/>
              <a:gd name="connsiteY85" fmla="*/ 3372228 h 4338661"/>
              <a:gd name="connsiteX86" fmla="*/ 1324423 w 4206653"/>
              <a:gd name="connsiteY86" fmla="*/ 3120768 h 4338661"/>
              <a:gd name="connsiteX87" fmla="*/ 1393003 w 4206653"/>
              <a:gd name="connsiteY87" fmla="*/ 3052188 h 4338661"/>
              <a:gd name="connsiteX88" fmla="*/ 1084393 w 4206653"/>
              <a:gd name="connsiteY88" fmla="*/ 3029328 h 4338661"/>
              <a:gd name="connsiteX89" fmla="*/ 730063 w 4206653"/>
              <a:gd name="connsiteY89" fmla="*/ 2960748 h 4338661"/>
              <a:gd name="connsiteX90" fmla="*/ 375733 w 4206653"/>
              <a:gd name="connsiteY90" fmla="*/ 3132198 h 4338661"/>
              <a:gd name="connsiteX91" fmla="*/ 421453 w 4206653"/>
              <a:gd name="connsiteY91" fmla="*/ 3029328 h 4338661"/>
              <a:gd name="connsiteX92" fmla="*/ 627193 w 4206653"/>
              <a:gd name="connsiteY92" fmla="*/ 2926458 h 4338661"/>
              <a:gd name="connsiteX93" fmla="*/ 810073 w 4206653"/>
              <a:gd name="connsiteY93" fmla="*/ 2755008 h 4338661"/>
              <a:gd name="connsiteX94" fmla="*/ 1152973 w 4206653"/>
              <a:gd name="connsiteY94" fmla="*/ 2777868 h 4338661"/>
              <a:gd name="connsiteX95" fmla="*/ 1461583 w 4206653"/>
              <a:gd name="connsiteY95" fmla="*/ 2823588 h 4338661"/>
              <a:gd name="connsiteX96" fmla="*/ 1953073 w 4206653"/>
              <a:gd name="connsiteY96" fmla="*/ 2663568 h 4338661"/>
              <a:gd name="connsiteX97" fmla="*/ 1701613 w 4206653"/>
              <a:gd name="connsiteY97" fmla="*/ 2263518 h 4338661"/>
              <a:gd name="connsiteX98" fmla="*/ 1690183 w 4206653"/>
              <a:gd name="connsiteY98" fmla="*/ 1966338 h 4338661"/>
              <a:gd name="connsiteX99" fmla="*/ 1381991 w 4206653"/>
              <a:gd name="connsiteY99" fmla="*/ 1841604 h 4338661"/>
              <a:gd name="connsiteX100" fmla="*/ 1095823 w 4206653"/>
              <a:gd name="connsiteY100" fmla="*/ 1714878 h 4338661"/>
              <a:gd name="connsiteX101" fmla="*/ 746507 w 4206653"/>
              <a:gd name="connsiteY101" fmla="*/ 1626415 h 4338661"/>
              <a:gd name="connsiteX102" fmla="*/ 352873 w 4206653"/>
              <a:gd name="connsiteY102" fmla="*/ 1726308 h 4338661"/>
              <a:gd name="connsiteX103" fmla="*/ 113171 w 4206653"/>
              <a:gd name="connsiteY103" fmla="*/ 1763582 h 4338661"/>
              <a:gd name="connsiteX104" fmla="*/ 9973 w 4206653"/>
              <a:gd name="connsiteY104" fmla="*/ 1737738 h 4338661"/>
              <a:gd name="connsiteX105" fmla="*/ 348516 w 4206653"/>
              <a:gd name="connsiteY105" fmla="*/ 1643812 h 4338661"/>
              <a:gd name="connsiteX106" fmla="*/ 653097 w 4206653"/>
              <a:gd name="connsiteY106" fmla="*/ 1543920 h 4338661"/>
              <a:gd name="connsiteX107" fmla="*/ 1072963 w 4206653"/>
              <a:gd name="connsiteY107" fmla="*/ 1612008 h 4338661"/>
              <a:gd name="connsiteX108" fmla="*/ 1244413 w 4206653"/>
              <a:gd name="connsiteY108" fmla="*/ 1657728 h 4338661"/>
              <a:gd name="connsiteX109" fmla="*/ 1205766 w 4206653"/>
              <a:gd name="connsiteY109" fmla="*/ 1451988 h 4338661"/>
              <a:gd name="connsiteX110" fmla="*/ 1046313 w 4206653"/>
              <a:gd name="connsiteY110" fmla="*/ 815409 h 4338661"/>
              <a:gd name="connsiteX111" fmla="*/ 1221553 w 4206653"/>
              <a:gd name="connsiteY111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73263 w 4206653"/>
              <a:gd name="connsiteY23" fmla="*/ 1371978 h 4338661"/>
              <a:gd name="connsiteX24" fmla="*/ 3461833 w 4206653"/>
              <a:gd name="connsiteY24" fmla="*/ 1097658 h 4338661"/>
              <a:gd name="connsiteX25" fmla="*/ 3450403 w 4206653"/>
              <a:gd name="connsiteY25" fmla="*/ 777618 h 4338661"/>
              <a:gd name="connsiteX26" fmla="*/ 3119893 w 4206653"/>
              <a:gd name="connsiteY26" fmla="*/ 321571 h 4338661"/>
              <a:gd name="connsiteX27" fmla="*/ 3519555 w 4206653"/>
              <a:gd name="connsiteY27" fmla="*/ 665939 h 4338661"/>
              <a:gd name="connsiteX28" fmla="*/ 3759013 w 4206653"/>
              <a:gd name="connsiteY28" fmla="*/ 571878 h 4338661"/>
              <a:gd name="connsiteX29" fmla="*/ 3999043 w 4206653"/>
              <a:gd name="connsiteY29" fmla="*/ 91818 h 4338661"/>
              <a:gd name="connsiteX30" fmla="*/ 4033333 w 4206653"/>
              <a:gd name="connsiteY30" fmla="*/ 11808 h 4338661"/>
              <a:gd name="connsiteX31" fmla="*/ 3984569 w 4206653"/>
              <a:gd name="connsiteY31" fmla="*/ 247366 h 4338661"/>
              <a:gd name="connsiteX32" fmla="*/ 3812791 w 4206653"/>
              <a:gd name="connsiteY32" fmla="*/ 647417 h 4338661"/>
              <a:gd name="connsiteX33" fmla="*/ 3541098 w 4206653"/>
              <a:gd name="connsiteY33" fmla="*/ 811409 h 4338661"/>
              <a:gd name="connsiteX34" fmla="*/ 3563719 w 4206653"/>
              <a:gd name="connsiteY34" fmla="*/ 976892 h 4338661"/>
              <a:gd name="connsiteX35" fmla="*/ 3872985 w 4206653"/>
              <a:gd name="connsiteY35" fmla="*/ 881976 h 4338661"/>
              <a:gd name="connsiteX36" fmla="*/ 4200754 w 4206653"/>
              <a:gd name="connsiteY36" fmla="*/ 774136 h 4338661"/>
              <a:gd name="connsiteX37" fmla="*/ 4064251 w 4206653"/>
              <a:gd name="connsiteY37" fmla="*/ 847195 h 4338661"/>
              <a:gd name="connsiteX38" fmla="*/ 3818880 w 4206653"/>
              <a:gd name="connsiteY38" fmla="*/ 991305 h 4338661"/>
              <a:gd name="connsiteX39" fmla="*/ 3658531 w 4206653"/>
              <a:gd name="connsiteY39" fmla="*/ 1093178 h 4338661"/>
              <a:gd name="connsiteX40" fmla="*/ 3622838 w 4206653"/>
              <a:gd name="connsiteY40" fmla="*/ 1221401 h 4338661"/>
              <a:gd name="connsiteX41" fmla="*/ 3577446 w 4206653"/>
              <a:gd name="connsiteY41" fmla="*/ 1500691 h 4338661"/>
              <a:gd name="connsiteX42" fmla="*/ 3461833 w 4206653"/>
              <a:gd name="connsiteY42" fmla="*/ 1726308 h 4338661"/>
              <a:gd name="connsiteX43" fmla="*/ 3278953 w 4206653"/>
              <a:gd name="connsiteY43" fmla="*/ 2034918 h 4338661"/>
              <a:gd name="connsiteX44" fmla="*/ 3233233 w 4206653"/>
              <a:gd name="connsiteY44" fmla="*/ 2309238 h 4338661"/>
              <a:gd name="connsiteX45" fmla="*/ 3404683 w 4206653"/>
              <a:gd name="connsiteY45" fmla="*/ 2457828 h 4338661"/>
              <a:gd name="connsiteX46" fmla="*/ 3759013 w 4206653"/>
              <a:gd name="connsiteY46" fmla="*/ 2663568 h 4338661"/>
              <a:gd name="connsiteX47" fmla="*/ 4079053 w 4206653"/>
              <a:gd name="connsiteY47" fmla="*/ 2777868 h 4338661"/>
              <a:gd name="connsiteX48" fmla="*/ 4079053 w 4206653"/>
              <a:gd name="connsiteY48" fmla="*/ 2880738 h 4338661"/>
              <a:gd name="connsiteX49" fmla="*/ 3770443 w 4206653"/>
              <a:gd name="connsiteY49" fmla="*/ 2869308 h 4338661"/>
              <a:gd name="connsiteX50" fmla="*/ 3404683 w 4206653"/>
              <a:gd name="connsiteY50" fmla="*/ 2732148 h 4338661"/>
              <a:gd name="connsiteX51" fmla="*/ 3084643 w 4206653"/>
              <a:gd name="connsiteY51" fmla="*/ 2663568 h 4338661"/>
              <a:gd name="connsiteX52" fmla="*/ 2958913 w 4206653"/>
              <a:gd name="connsiteY52" fmla="*/ 2697858 h 4338661"/>
              <a:gd name="connsiteX53" fmla="*/ 2821753 w 4206653"/>
              <a:gd name="connsiteY53" fmla="*/ 2823588 h 4338661"/>
              <a:gd name="connsiteX54" fmla="*/ 2764603 w 4206653"/>
              <a:gd name="connsiteY54" fmla="*/ 2995038 h 4338661"/>
              <a:gd name="connsiteX55" fmla="*/ 2970343 w 4206653"/>
              <a:gd name="connsiteY55" fmla="*/ 3132198 h 4338661"/>
              <a:gd name="connsiteX56" fmla="*/ 3176083 w 4206653"/>
              <a:gd name="connsiteY56" fmla="*/ 3269358 h 4338661"/>
              <a:gd name="connsiteX57" fmla="*/ 3347533 w 4206653"/>
              <a:gd name="connsiteY57" fmla="*/ 3303648 h 4338661"/>
              <a:gd name="connsiteX58" fmla="*/ 3267523 w 4206653"/>
              <a:gd name="connsiteY58" fmla="*/ 3395088 h 4338661"/>
              <a:gd name="connsiteX59" fmla="*/ 3004633 w 4206653"/>
              <a:gd name="connsiteY59" fmla="*/ 3303648 h 4338661"/>
              <a:gd name="connsiteX60" fmla="*/ 2753173 w 4206653"/>
              <a:gd name="connsiteY60" fmla="*/ 3189348 h 4338661"/>
              <a:gd name="connsiteX61" fmla="*/ 2638873 w 4206653"/>
              <a:gd name="connsiteY61" fmla="*/ 3097908 h 4338661"/>
              <a:gd name="connsiteX62" fmla="*/ 2570293 w 4206653"/>
              <a:gd name="connsiteY62" fmla="*/ 3109338 h 4338661"/>
              <a:gd name="connsiteX63" fmla="*/ 2558863 w 4206653"/>
              <a:gd name="connsiteY63" fmla="*/ 3326508 h 4338661"/>
              <a:gd name="connsiteX64" fmla="*/ 2673163 w 4206653"/>
              <a:gd name="connsiteY64" fmla="*/ 3555108 h 4338661"/>
              <a:gd name="connsiteX65" fmla="*/ 2730313 w 4206653"/>
              <a:gd name="connsiteY65" fmla="*/ 4023738 h 4338661"/>
              <a:gd name="connsiteX66" fmla="*/ 2696023 w 4206653"/>
              <a:gd name="connsiteY66" fmla="*/ 4183758 h 4338661"/>
              <a:gd name="connsiteX67" fmla="*/ 2536003 w 4206653"/>
              <a:gd name="connsiteY67" fmla="*/ 4138038 h 4338661"/>
              <a:gd name="connsiteX68" fmla="*/ 2536003 w 4206653"/>
              <a:gd name="connsiteY68" fmla="*/ 3909438 h 4338661"/>
              <a:gd name="connsiteX69" fmla="*/ 2433133 w 4206653"/>
              <a:gd name="connsiteY69" fmla="*/ 3566538 h 4338661"/>
              <a:gd name="connsiteX70" fmla="*/ 2307403 w 4206653"/>
              <a:gd name="connsiteY70" fmla="*/ 3166488 h 4338661"/>
              <a:gd name="connsiteX71" fmla="*/ 2261683 w 4206653"/>
              <a:gd name="connsiteY71" fmla="*/ 3063618 h 4338661"/>
              <a:gd name="connsiteX72" fmla="*/ 2078803 w 4206653"/>
              <a:gd name="connsiteY72" fmla="*/ 2949318 h 4338661"/>
              <a:gd name="connsiteX73" fmla="*/ 1850203 w 4206653"/>
              <a:gd name="connsiteY73" fmla="*/ 3029328 h 4338661"/>
              <a:gd name="connsiteX74" fmla="*/ 1415863 w 4206653"/>
              <a:gd name="connsiteY74" fmla="*/ 3360798 h 4338661"/>
              <a:gd name="connsiteX75" fmla="*/ 1381573 w 4206653"/>
              <a:gd name="connsiteY75" fmla="*/ 3680838 h 4338661"/>
              <a:gd name="connsiteX76" fmla="*/ 1381573 w 4206653"/>
              <a:gd name="connsiteY76" fmla="*/ 3989448 h 4338661"/>
              <a:gd name="connsiteX77" fmla="*/ 1290133 w 4206653"/>
              <a:gd name="connsiteY77" fmla="*/ 4309488 h 4338661"/>
              <a:gd name="connsiteX78" fmla="*/ 1198693 w 4206653"/>
              <a:gd name="connsiteY78" fmla="*/ 4298058 h 4338661"/>
              <a:gd name="connsiteX79" fmla="*/ 1187263 w 4206653"/>
              <a:gd name="connsiteY79" fmla="*/ 4080888 h 4338661"/>
              <a:gd name="connsiteX80" fmla="*/ 1198693 w 4206653"/>
              <a:gd name="connsiteY80" fmla="*/ 3909438 h 4338661"/>
              <a:gd name="connsiteX81" fmla="*/ 970093 w 4206653"/>
              <a:gd name="connsiteY81" fmla="*/ 3989448 h 4338661"/>
              <a:gd name="connsiteX82" fmla="*/ 718633 w 4206653"/>
              <a:gd name="connsiteY82" fmla="*/ 4069458 h 4338661"/>
              <a:gd name="connsiteX83" fmla="*/ 741493 w 4206653"/>
              <a:gd name="connsiteY83" fmla="*/ 3955158 h 4338661"/>
              <a:gd name="connsiteX84" fmla="*/ 1130113 w 4206653"/>
              <a:gd name="connsiteY84" fmla="*/ 3795138 h 4338661"/>
              <a:gd name="connsiteX85" fmla="*/ 1278703 w 4206653"/>
              <a:gd name="connsiteY85" fmla="*/ 3726558 h 4338661"/>
              <a:gd name="connsiteX86" fmla="*/ 1221553 w 4206653"/>
              <a:gd name="connsiteY86" fmla="*/ 3372228 h 4338661"/>
              <a:gd name="connsiteX87" fmla="*/ 1324423 w 4206653"/>
              <a:gd name="connsiteY87" fmla="*/ 3120768 h 4338661"/>
              <a:gd name="connsiteX88" fmla="*/ 1393003 w 4206653"/>
              <a:gd name="connsiteY88" fmla="*/ 3052188 h 4338661"/>
              <a:gd name="connsiteX89" fmla="*/ 1084393 w 4206653"/>
              <a:gd name="connsiteY89" fmla="*/ 3029328 h 4338661"/>
              <a:gd name="connsiteX90" fmla="*/ 730063 w 4206653"/>
              <a:gd name="connsiteY90" fmla="*/ 2960748 h 4338661"/>
              <a:gd name="connsiteX91" fmla="*/ 375733 w 4206653"/>
              <a:gd name="connsiteY91" fmla="*/ 3132198 h 4338661"/>
              <a:gd name="connsiteX92" fmla="*/ 421453 w 4206653"/>
              <a:gd name="connsiteY92" fmla="*/ 3029328 h 4338661"/>
              <a:gd name="connsiteX93" fmla="*/ 627193 w 4206653"/>
              <a:gd name="connsiteY93" fmla="*/ 2926458 h 4338661"/>
              <a:gd name="connsiteX94" fmla="*/ 810073 w 4206653"/>
              <a:gd name="connsiteY94" fmla="*/ 2755008 h 4338661"/>
              <a:gd name="connsiteX95" fmla="*/ 1152973 w 4206653"/>
              <a:gd name="connsiteY95" fmla="*/ 2777868 h 4338661"/>
              <a:gd name="connsiteX96" fmla="*/ 1461583 w 4206653"/>
              <a:gd name="connsiteY96" fmla="*/ 2823588 h 4338661"/>
              <a:gd name="connsiteX97" fmla="*/ 1953073 w 4206653"/>
              <a:gd name="connsiteY97" fmla="*/ 2663568 h 4338661"/>
              <a:gd name="connsiteX98" fmla="*/ 1701613 w 4206653"/>
              <a:gd name="connsiteY98" fmla="*/ 2263518 h 4338661"/>
              <a:gd name="connsiteX99" fmla="*/ 1690183 w 4206653"/>
              <a:gd name="connsiteY99" fmla="*/ 1966338 h 4338661"/>
              <a:gd name="connsiteX100" fmla="*/ 1381991 w 4206653"/>
              <a:gd name="connsiteY100" fmla="*/ 1841604 h 4338661"/>
              <a:gd name="connsiteX101" fmla="*/ 1095823 w 4206653"/>
              <a:gd name="connsiteY101" fmla="*/ 1714878 h 4338661"/>
              <a:gd name="connsiteX102" fmla="*/ 746507 w 4206653"/>
              <a:gd name="connsiteY102" fmla="*/ 1626415 h 4338661"/>
              <a:gd name="connsiteX103" fmla="*/ 352873 w 4206653"/>
              <a:gd name="connsiteY103" fmla="*/ 1726308 h 4338661"/>
              <a:gd name="connsiteX104" fmla="*/ 113171 w 4206653"/>
              <a:gd name="connsiteY104" fmla="*/ 1763582 h 4338661"/>
              <a:gd name="connsiteX105" fmla="*/ 9973 w 4206653"/>
              <a:gd name="connsiteY105" fmla="*/ 1737738 h 4338661"/>
              <a:gd name="connsiteX106" fmla="*/ 348516 w 4206653"/>
              <a:gd name="connsiteY106" fmla="*/ 1643812 h 4338661"/>
              <a:gd name="connsiteX107" fmla="*/ 653097 w 4206653"/>
              <a:gd name="connsiteY107" fmla="*/ 1543920 h 4338661"/>
              <a:gd name="connsiteX108" fmla="*/ 1072963 w 4206653"/>
              <a:gd name="connsiteY108" fmla="*/ 1612008 h 4338661"/>
              <a:gd name="connsiteX109" fmla="*/ 1244413 w 4206653"/>
              <a:gd name="connsiteY109" fmla="*/ 1657728 h 4338661"/>
              <a:gd name="connsiteX110" fmla="*/ 1205766 w 4206653"/>
              <a:gd name="connsiteY110" fmla="*/ 1451988 h 4338661"/>
              <a:gd name="connsiteX111" fmla="*/ 1046313 w 4206653"/>
              <a:gd name="connsiteY111" fmla="*/ 815409 h 4338661"/>
              <a:gd name="connsiteX112" fmla="*/ 1221553 w 4206653"/>
              <a:gd name="connsiteY112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73263 w 4206653"/>
              <a:gd name="connsiteY23" fmla="*/ 1371978 h 4338661"/>
              <a:gd name="connsiteX24" fmla="*/ 3461833 w 4206653"/>
              <a:gd name="connsiteY24" fmla="*/ 1097658 h 4338661"/>
              <a:gd name="connsiteX25" fmla="*/ 3450403 w 4206653"/>
              <a:gd name="connsiteY25" fmla="*/ 777618 h 4338661"/>
              <a:gd name="connsiteX26" fmla="*/ 3119893 w 4206653"/>
              <a:gd name="connsiteY26" fmla="*/ 321571 h 4338661"/>
              <a:gd name="connsiteX27" fmla="*/ 3519555 w 4206653"/>
              <a:gd name="connsiteY27" fmla="*/ 665939 h 4338661"/>
              <a:gd name="connsiteX28" fmla="*/ 3759013 w 4206653"/>
              <a:gd name="connsiteY28" fmla="*/ 571878 h 4338661"/>
              <a:gd name="connsiteX29" fmla="*/ 3999043 w 4206653"/>
              <a:gd name="connsiteY29" fmla="*/ 91818 h 4338661"/>
              <a:gd name="connsiteX30" fmla="*/ 4033333 w 4206653"/>
              <a:gd name="connsiteY30" fmla="*/ 11808 h 4338661"/>
              <a:gd name="connsiteX31" fmla="*/ 3984569 w 4206653"/>
              <a:gd name="connsiteY31" fmla="*/ 247366 h 4338661"/>
              <a:gd name="connsiteX32" fmla="*/ 3812791 w 4206653"/>
              <a:gd name="connsiteY32" fmla="*/ 647417 h 4338661"/>
              <a:gd name="connsiteX33" fmla="*/ 3541098 w 4206653"/>
              <a:gd name="connsiteY33" fmla="*/ 811409 h 4338661"/>
              <a:gd name="connsiteX34" fmla="*/ 3563719 w 4206653"/>
              <a:gd name="connsiteY34" fmla="*/ 976892 h 4338661"/>
              <a:gd name="connsiteX35" fmla="*/ 3872985 w 4206653"/>
              <a:gd name="connsiteY35" fmla="*/ 881976 h 4338661"/>
              <a:gd name="connsiteX36" fmla="*/ 4200754 w 4206653"/>
              <a:gd name="connsiteY36" fmla="*/ 774136 h 4338661"/>
              <a:gd name="connsiteX37" fmla="*/ 4064251 w 4206653"/>
              <a:gd name="connsiteY37" fmla="*/ 847195 h 4338661"/>
              <a:gd name="connsiteX38" fmla="*/ 3818880 w 4206653"/>
              <a:gd name="connsiteY38" fmla="*/ 991305 h 4338661"/>
              <a:gd name="connsiteX39" fmla="*/ 3658531 w 4206653"/>
              <a:gd name="connsiteY39" fmla="*/ 1093178 h 4338661"/>
              <a:gd name="connsiteX40" fmla="*/ 3622838 w 4206653"/>
              <a:gd name="connsiteY40" fmla="*/ 1221401 h 4338661"/>
              <a:gd name="connsiteX41" fmla="*/ 3577446 w 4206653"/>
              <a:gd name="connsiteY41" fmla="*/ 1500691 h 4338661"/>
              <a:gd name="connsiteX42" fmla="*/ 3461833 w 4206653"/>
              <a:gd name="connsiteY42" fmla="*/ 1726308 h 4338661"/>
              <a:gd name="connsiteX43" fmla="*/ 3278953 w 4206653"/>
              <a:gd name="connsiteY43" fmla="*/ 2034918 h 4338661"/>
              <a:gd name="connsiteX44" fmla="*/ 3233233 w 4206653"/>
              <a:gd name="connsiteY44" fmla="*/ 2309238 h 4338661"/>
              <a:gd name="connsiteX45" fmla="*/ 3404683 w 4206653"/>
              <a:gd name="connsiteY45" fmla="*/ 2457828 h 4338661"/>
              <a:gd name="connsiteX46" fmla="*/ 3759013 w 4206653"/>
              <a:gd name="connsiteY46" fmla="*/ 2663568 h 4338661"/>
              <a:gd name="connsiteX47" fmla="*/ 4079053 w 4206653"/>
              <a:gd name="connsiteY47" fmla="*/ 2777868 h 4338661"/>
              <a:gd name="connsiteX48" fmla="*/ 4079053 w 4206653"/>
              <a:gd name="connsiteY48" fmla="*/ 2880738 h 4338661"/>
              <a:gd name="connsiteX49" fmla="*/ 3770443 w 4206653"/>
              <a:gd name="connsiteY49" fmla="*/ 2869308 h 4338661"/>
              <a:gd name="connsiteX50" fmla="*/ 3404683 w 4206653"/>
              <a:gd name="connsiteY50" fmla="*/ 2732148 h 4338661"/>
              <a:gd name="connsiteX51" fmla="*/ 3084643 w 4206653"/>
              <a:gd name="connsiteY51" fmla="*/ 2663568 h 4338661"/>
              <a:gd name="connsiteX52" fmla="*/ 2958913 w 4206653"/>
              <a:gd name="connsiteY52" fmla="*/ 2697858 h 4338661"/>
              <a:gd name="connsiteX53" fmla="*/ 2821753 w 4206653"/>
              <a:gd name="connsiteY53" fmla="*/ 2823588 h 4338661"/>
              <a:gd name="connsiteX54" fmla="*/ 2764603 w 4206653"/>
              <a:gd name="connsiteY54" fmla="*/ 2995038 h 4338661"/>
              <a:gd name="connsiteX55" fmla="*/ 2970343 w 4206653"/>
              <a:gd name="connsiteY55" fmla="*/ 3132198 h 4338661"/>
              <a:gd name="connsiteX56" fmla="*/ 3176083 w 4206653"/>
              <a:gd name="connsiteY56" fmla="*/ 3269358 h 4338661"/>
              <a:gd name="connsiteX57" fmla="*/ 3347533 w 4206653"/>
              <a:gd name="connsiteY57" fmla="*/ 3303648 h 4338661"/>
              <a:gd name="connsiteX58" fmla="*/ 3267523 w 4206653"/>
              <a:gd name="connsiteY58" fmla="*/ 3395088 h 4338661"/>
              <a:gd name="connsiteX59" fmla="*/ 3004633 w 4206653"/>
              <a:gd name="connsiteY59" fmla="*/ 3303648 h 4338661"/>
              <a:gd name="connsiteX60" fmla="*/ 2753173 w 4206653"/>
              <a:gd name="connsiteY60" fmla="*/ 3189348 h 4338661"/>
              <a:gd name="connsiteX61" fmla="*/ 2638873 w 4206653"/>
              <a:gd name="connsiteY61" fmla="*/ 3097908 h 4338661"/>
              <a:gd name="connsiteX62" fmla="*/ 2570293 w 4206653"/>
              <a:gd name="connsiteY62" fmla="*/ 3109338 h 4338661"/>
              <a:gd name="connsiteX63" fmla="*/ 2558863 w 4206653"/>
              <a:gd name="connsiteY63" fmla="*/ 3326508 h 4338661"/>
              <a:gd name="connsiteX64" fmla="*/ 2673163 w 4206653"/>
              <a:gd name="connsiteY64" fmla="*/ 3555108 h 4338661"/>
              <a:gd name="connsiteX65" fmla="*/ 2730313 w 4206653"/>
              <a:gd name="connsiteY65" fmla="*/ 4023738 h 4338661"/>
              <a:gd name="connsiteX66" fmla="*/ 2696023 w 4206653"/>
              <a:gd name="connsiteY66" fmla="*/ 4183758 h 4338661"/>
              <a:gd name="connsiteX67" fmla="*/ 2536003 w 4206653"/>
              <a:gd name="connsiteY67" fmla="*/ 4138038 h 4338661"/>
              <a:gd name="connsiteX68" fmla="*/ 2536003 w 4206653"/>
              <a:gd name="connsiteY68" fmla="*/ 3909438 h 4338661"/>
              <a:gd name="connsiteX69" fmla="*/ 2433133 w 4206653"/>
              <a:gd name="connsiteY69" fmla="*/ 3566538 h 4338661"/>
              <a:gd name="connsiteX70" fmla="*/ 2307403 w 4206653"/>
              <a:gd name="connsiteY70" fmla="*/ 3166488 h 4338661"/>
              <a:gd name="connsiteX71" fmla="*/ 2261683 w 4206653"/>
              <a:gd name="connsiteY71" fmla="*/ 3063618 h 4338661"/>
              <a:gd name="connsiteX72" fmla="*/ 2078803 w 4206653"/>
              <a:gd name="connsiteY72" fmla="*/ 2949318 h 4338661"/>
              <a:gd name="connsiteX73" fmla="*/ 1850203 w 4206653"/>
              <a:gd name="connsiteY73" fmla="*/ 3029328 h 4338661"/>
              <a:gd name="connsiteX74" fmla="*/ 1415863 w 4206653"/>
              <a:gd name="connsiteY74" fmla="*/ 3360798 h 4338661"/>
              <a:gd name="connsiteX75" fmla="*/ 1381573 w 4206653"/>
              <a:gd name="connsiteY75" fmla="*/ 3680838 h 4338661"/>
              <a:gd name="connsiteX76" fmla="*/ 1381573 w 4206653"/>
              <a:gd name="connsiteY76" fmla="*/ 3989448 h 4338661"/>
              <a:gd name="connsiteX77" fmla="*/ 1290133 w 4206653"/>
              <a:gd name="connsiteY77" fmla="*/ 4309488 h 4338661"/>
              <a:gd name="connsiteX78" fmla="*/ 1198693 w 4206653"/>
              <a:gd name="connsiteY78" fmla="*/ 4298058 h 4338661"/>
              <a:gd name="connsiteX79" fmla="*/ 1187263 w 4206653"/>
              <a:gd name="connsiteY79" fmla="*/ 4080888 h 4338661"/>
              <a:gd name="connsiteX80" fmla="*/ 1198693 w 4206653"/>
              <a:gd name="connsiteY80" fmla="*/ 3909438 h 4338661"/>
              <a:gd name="connsiteX81" fmla="*/ 970093 w 4206653"/>
              <a:gd name="connsiteY81" fmla="*/ 3989448 h 4338661"/>
              <a:gd name="connsiteX82" fmla="*/ 718633 w 4206653"/>
              <a:gd name="connsiteY82" fmla="*/ 4069458 h 4338661"/>
              <a:gd name="connsiteX83" fmla="*/ 741493 w 4206653"/>
              <a:gd name="connsiteY83" fmla="*/ 3955158 h 4338661"/>
              <a:gd name="connsiteX84" fmla="*/ 1130113 w 4206653"/>
              <a:gd name="connsiteY84" fmla="*/ 3795138 h 4338661"/>
              <a:gd name="connsiteX85" fmla="*/ 1278703 w 4206653"/>
              <a:gd name="connsiteY85" fmla="*/ 3726558 h 4338661"/>
              <a:gd name="connsiteX86" fmla="*/ 1221553 w 4206653"/>
              <a:gd name="connsiteY86" fmla="*/ 3372228 h 4338661"/>
              <a:gd name="connsiteX87" fmla="*/ 1324423 w 4206653"/>
              <a:gd name="connsiteY87" fmla="*/ 3120768 h 4338661"/>
              <a:gd name="connsiteX88" fmla="*/ 1393003 w 4206653"/>
              <a:gd name="connsiteY88" fmla="*/ 3052188 h 4338661"/>
              <a:gd name="connsiteX89" fmla="*/ 1084393 w 4206653"/>
              <a:gd name="connsiteY89" fmla="*/ 3029328 h 4338661"/>
              <a:gd name="connsiteX90" fmla="*/ 730063 w 4206653"/>
              <a:gd name="connsiteY90" fmla="*/ 2960748 h 4338661"/>
              <a:gd name="connsiteX91" fmla="*/ 375733 w 4206653"/>
              <a:gd name="connsiteY91" fmla="*/ 3132198 h 4338661"/>
              <a:gd name="connsiteX92" fmla="*/ 421453 w 4206653"/>
              <a:gd name="connsiteY92" fmla="*/ 3029328 h 4338661"/>
              <a:gd name="connsiteX93" fmla="*/ 627193 w 4206653"/>
              <a:gd name="connsiteY93" fmla="*/ 2926458 h 4338661"/>
              <a:gd name="connsiteX94" fmla="*/ 810073 w 4206653"/>
              <a:gd name="connsiteY94" fmla="*/ 2755008 h 4338661"/>
              <a:gd name="connsiteX95" fmla="*/ 1152973 w 4206653"/>
              <a:gd name="connsiteY95" fmla="*/ 2777868 h 4338661"/>
              <a:gd name="connsiteX96" fmla="*/ 1461583 w 4206653"/>
              <a:gd name="connsiteY96" fmla="*/ 2823588 h 4338661"/>
              <a:gd name="connsiteX97" fmla="*/ 1953073 w 4206653"/>
              <a:gd name="connsiteY97" fmla="*/ 2663568 h 4338661"/>
              <a:gd name="connsiteX98" fmla="*/ 1701613 w 4206653"/>
              <a:gd name="connsiteY98" fmla="*/ 2263518 h 4338661"/>
              <a:gd name="connsiteX99" fmla="*/ 1690183 w 4206653"/>
              <a:gd name="connsiteY99" fmla="*/ 1966338 h 4338661"/>
              <a:gd name="connsiteX100" fmla="*/ 1381991 w 4206653"/>
              <a:gd name="connsiteY100" fmla="*/ 1841604 h 4338661"/>
              <a:gd name="connsiteX101" fmla="*/ 1095823 w 4206653"/>
              <a:gd name="connsiteY101" fmla="*/ 1714878 h 4338661"/>
              <a:gd name="connsiteX102" fmla="*/ 746507 w 4206653"/>
              <a:gd name="connsiteY102" fmla="*/ 1626415 h 4338661"/>
              <a:gd name="connsiteX103" fmla="*/ 352873 w 4206653"/>
              <a:gd name="connsiteY103" fmla="*/ 1726308 h 4338661"/>
              <a:gd name="connsiteX104" fmla="*/ 113171 w 4206653"/>
              <a:gd name="connsiteY104" fmla="*/ 1763582 h 4338661"/>
              <a:gd name="connsiteX105" fmla="*/ 9973 w 4206653"/>
              <a:gd name="connsiteY105" fmla="*/ 1737738 h 4338661"/>
              <a:gd name="connsiteX106" fmla="*/ 348516 w 4206653"/>
              <a:gd name="connsiteY106" fmla="*/ 1643812 h 4338661"/>
              <a:gd name="connsiteX107" fmla="*/ 653097 w 4206653"/>
              <a:gd name="connsiteY107" fmla="*/ 1543920 h 4338661"/>
              <a:gd name="connsiteX108" fmla="*/ 1072963 w 4206653"/>
              <a:gd name="connsiteY108" fmla="*/ 1612008 h 4338661"/>
              <a:gd name="connsiteX109" fmla="*/ 1244413 w 4206653"/>
              <a:gd name="connsiteY109" fmla="*/ 1657728 h 4338661"/>
              <a:gd name="connsiteX110" fmla="*/ 1205766 w 4206653"/>
              <a:gd name="connsiteY110" fmla="*/ 1451988 h 4338661"/>
              <a:gd name="connsiteX111" fmla="*/ 1046313 w 4206653"/>
              <a:gd name="connsiteY111" fmla="*/ 815409 h 4338661"/>
              <a:gd name="connsiteX112" fmla="*/ 1221553 w 4206653"/>
              <a:gd name="connsiteY112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73263 w 4206653"/>
              <a:gd name="connsiteY23" fmla="*/ 1371978 h 4338661"/>
              <a:gd name="connsiteX24" fmla="*/ 3461833 w 4206653"/>
              <a:gd name="connsiteY24" fmla="*/ 1097658 h 4338661"/>
              <a:gd name="connsiteX25" fmla="*/ 3450403 w 4206653"/>
              <a:gd name="connsiteY25" fmla="*/ 777618 h 4338661"/>
              <a:gd name="connsiteX26" fmla="*/ 3119893 w 4206653"/>
              <a:gd name="connsiteY26" fmla="*/ 321571 h 4338661"/>
              <a:gd name="connsiteX27" fmla="*/ 3497351 w 4206653"/>
              <a:gd name="connsiteY27" fmla="*/ 674883 h 4338661"/>
              <a:gd name="connsiteX28" fmla="*/ 3759013 w 4206653"/>
              <a:gd name="connsiteY28" fmla="*/ 571878 h 4338661"/>
              <a:gd name="connsiteX29" fmla="*/ 3999043 w 4206653"/>
              <a:gd name="connsiteY29" fmla="*/ 91818 h 4338661"/>
              <a:gd name="connsiteX30" fmla="*/ 4033333 w 4206653"/>
              <a:gd name="connsiteY30" fmla="*/ 11808 h 4338661"/>
              <a:gd name="connsiteX31" fmla="*/ 3984569 w 4206653"/>
              <a:gd name="connsiteY31" fmla="*/ 247366 h 4338661"/>
              <a:gd name="connsiteX32" fmla="*/ 3812791 w 4206653"/>
              <a:gd name="connsiteY32" fmla="*/ 647417 h 4338661"/>
              <a:gd name="connsiteX33" fmla="*/ 3541098 w 4206653"/>
              <a:gd name="connsiteY33" fmla="*/ 811409 h 4338661"/>
              <a:gd name="connsiteX34" fmla="*/ 3563719 w 4206653"/>
              <a:gd name="connsiteY34" fmla="*/ 976892 h 4338661"/>
              <a:gd name="connsiteX35" fmla="*/ 3872985 w 4206653"/>
              <a:gd name="connsiteY35" fmla="*/ 881976 h 4338661"/>
              <a:gd name="connsiteX36" fmla="*/ 4200754 w 4206653"/>
              <a:gd name="connsiteY36" fmla="*/ 774136 h 4338661"/>
              <a:gd name="connsiteX37" fmla="*/ 4064251 w 4206653"/>
              <a:gd name="connsiteY37" fmla="*/ 847195 h 4338661"/>
              <a:gd name="connsiteX38" fmla="*/ 3818880 w 4206653"/>
              <a:gd name="connsiteY38" fmla="*/ 991305 h 4338661"/>
              <a:gd name="connsiteX39" fmla="*/ 3658531 w 4206653"/>
              <a:gd name="connsiteY39" fmla="*/ 1093178 h 4338661"/>
              <a:gd name="connsiteX40" fmla="*/ 3622838 w 4206653"/>
              <a:gd name="connsiteY40" fmla="*/ 1221401 h 4338661"/>
              <a:gd name="connsiteX41" fmla="*/ 3577446 w 4206653"/>
              <a:gd name="connsiteY41" fmla="*/ 1500691 h 4338661"/>
              <a:gd name="connsiteX42" fmla="*/ 3461833 w 4206653"/>
              <a:gd name="connsiteY42" fmla="*/ 1726308 h 4338661"/>
              <a:gd name="connsiteX43" fmla="*/ 3278953 w 4206653"/>
              <a:gd name="connsiteY43" fmla="*/ 2034918 h 4338661"/>
              <a:gd name="connsiteX44" fmla="*/ 3233233 w 4206653"/>
              <a:gd name="connsiteY44" fmla="*/ 2309238 h 4338661"/>
              <a:gd name="connsiteX45" fmla="*/ 3404683 w 4206653"/>
              <a:gd name="connsiteY45" fmla="*/ 2457828 h 4338661"/>
              <a:gd name="connsiteX46" fmla="*/ 3759013 w 4206653"/>
              <a:gd name="connsiteY46" fmla="*/ 2663568 h 4338661"/>
              <a:gd name="connsiteX47" fmla="*/ 4079053 w 4206653"/>
              <a:gd name="connsiteY47" fmla="*/ 2777868 h 4338661"/>
              <a:gd name="connsiteX48" fmla="*/ 4079053 w 4206653"/>
              <a:gd name="connsiteY48" fmla="*/ 2880738 h 4338661"/>
              <a:gd name="connsiteX49" fmla="*/ 3770443 w 4206653"/>
              <a:gd name="connsiteY49" fmla="*/ 2869308 h 4338661"/>
              <a:gd name="connsiteX50" fmla="*/ 3404683 w 4206653"/>
              <a:gd name="connsiteY50" fmla="*/ 2732148 h 4338661"/>
              <a:gd name="connsiteX51" fmla="*/ 3084643 w 4206653"/>
              <a:gd name="connsiteY51" fmla="*/ 2663568 h 4338661"/>
              <a:gd name="connsiteX52" fmla="*/ 2958913 w 4206653"/>
              <a:gd name="connsiteY52" fmla="*/ 2697858 h 4338661"/>
              <a:gd name="connsiteX53" fmla="*/ 2821753 w 4206653"/>
              <a:gd name="connsiteY53" fmla="*/ 2823588 h 4338661"/>
              <a:gd name="connsiteX54" fmla="*/ 2764603 w 4206653"/>
              <a:gd name="connsiteY54" fmla="*/ 2995038 h 4338661"/>
              <a:gd name="connsiteX55" fmla="*/ 2970343 w 4206653"/>
              <a:gd name="connsiteY55" fmla="*/ 3132198 h 4338661"/>
              <a:gd name="connsiteX56" fmla="*/ 3176083 w 4206653"/>
              <a:gd name="connsiteY56" fmla="*/ 3269358 h 4338661"/>
              <a:gd name="connsiteX57" fmla="*/ 3347533 w 4206653"/>
              <a:gd name="connsiteY57" fmla="*/ 3303648 h 4338661"/>
              <a:gd name="connsiteX58" fmla="*/ 3267523 w 4206653"/>
              <a:gd name="connsiteY58" fmla="*/ 3395088 h 4338661"/>
              <a:gd name="connsiteX59" fmla="*/ 3004633 w 4206653"/>
              <a:gd name="connsiteY59" fmla="*/ 3303648 h 4338661"/>
              <a:gd name="connsiteX60" fmla="*/ 2753173 w 4206653"/>
              <a:gd name="connsiteY60" fmla="*/ 3189348 h 4338661"/>
              <a:gd name="connsiteX61" fmla="*/ 2638873 w 4206653"/>
              <a:gd name="connsiteY61" fmla="*/ 3097908 h 4338661"/>
              <a:gd name="connsiteX62" fmla="*/ 2570293 w 4206653"/>
              <a:gd name="connsiteY62" fmla="*/ 3109338 h 4338661"/>
              <a:gd name="connsiteX63" fmla="*/ 2558863 w 4206653"/>
              <a:gd name="connsiteY63" fmla="*/ 3326508 h 4338661"/>
              <a:gd name="connsiteX64" fmla="*/ 2673163 w 4206653"/>
              <a:gd name="connsiteY64" fmla="*/ 3555108 h 4338661"/>
              <a:gd name="connsiteX65" fmla="*/ 2730313 w 4206653"/>
              <a:gd name="connsiteY65" fmla="*/ 4023738 h 4338661"/>
              <a:gd name="connsiteX66" fmla="*/ 2696023 w 4206653"/>
              <a:gd name="connsiteY66" fmla="*/ 4183758 h 4338661"/>
              <a:gd name="connsiteX67" fmla="*/ 2536003 w 4206653"/>
              <a:gd name="connsiteY67" fmla="*/ 4138038 h 4338661"/>
              <a:gd name="connsiteX68" fmla="*/ 2536003 w 4206653"/>
              <a:gd name="connsiteY68" fmla="*/ 3909438 h 4338661"/>
              <a:gd name="connsiteX69" fmla="*/ 2433133 w 4206653"/>
              <a:gd name="connsiteY69" fmla="*/ 3566538 h 4338661"/>
              <a:gd name="connsiteX70" fmla="*/ 2307403 w 4206653"/>
              <a:gd name="connsiteY70" fmla="*/ 3166488 h 4338661"/>
              <a:gd name="connsiteX71" fmla="*/ 2261683 w 4206653"/>
              <a:gd name="connsiteY71" fmla="*/ 3063618 h 4338661"/>
              <a:gd name="connsiteX72" fmla="*/ 2078803 w 4206653"/>
              <a:gd name="connsiteY72" fmla="*/ 2949318 h 4338661"/>
              <a:gd name="connsiteX73" fmla="*/ 1850203 w 4206653"/>
              <a:gd name="connsiteY73" fmla="*/ 3029328 h 4338661"/>
              <a:gd name="connsiteX74" fmla="*/ 1415863 w 4206653"/>
              <a:gd name="connsiteY74" fmla="*/ 3360798 h 4338661"/>
              <a:gd name="connsiteX75" fmla="*/ 1381573 w 4206653"/>
              <a:gd name="connsiteY75" fmla="*/ 3680838 h 4338661"/>
              <a:gd name="connsiteX76" fmla="*/ 1381573 w 4206653"/>
              <a:gd name="connsiteY76" fmla="*/ 3989448 h 4338661"/>
              <a:gd name="connsiteX77" fmla="*/ 1290133 w 4206653"/>
              <a:gd name="connsiteY77" fmla="*/ 4309488 h 4338661"/>
              <a:gd name="connsiteX78" fmla="*/ 1198693 w 4206653"/>
              <a:gd name="connsiteY78" fmla="*/ 4298058 h 4338661"/>
              <a:gd name="connsiteX79" fmla="*/ 1187263 w 4206653"/>
              <a:gd name="connsiteY79" fmla="*/ 4080888 h 4338661"/>
              <a:gd name="connsiteX80" fmla="*/ 1198693 w 4206653"/>
              <a:gd name="connsiteY80" fmla="*/ 3909438 h 4338661"/>
              <a:gd name="connsiteX81" fmla="*/ 970093 w 4206653"/>
              <a:gd name="connsiteY81" fmla="*/ 3989448 h 4338661"/>
              <a:gd name="connsiteX82" fmla="*/ 718633 w 4206653"/>
              <a:gd name="connsiteY82" fmla="*/ 4069458 h 4338661"/>
              <a:gd name="connsiteX83" fmla="*/ 741493 w 4206653"/>
              <a:gd name="connsiteY83" fmla="*/ 3955158 h 4338661"/>
              <a:gd name="connsiteX84" fmla="*/ 1130113 w 4206653"/>
              <a:gd name="connsiteY84" fmla="*/ 3795138 h 4338661"/>
              <a:gd name="connsiteX85" fmla="*/ 1278703 w 4206653"/>
              <a:gd name="connsiteY85" fmla="*/ 3726558 h 4338661"/>
              <a:gd name="connsiteX86" fmla="*/ 1221553 w 4206653"/>
              <a:gd name="connsiteY86" fmla="*/ 3372228 h 4338661"/>
              <a:gd name="connsiteX87" fmla="*/ 1324423 w 4206653"/>
              <a:gd name="connsiteY87" fmla="*/ 3120768 h 4338661"/>
              <a:gd name="connsiteX88" fmla="*/ 1393003 w 4206653"/>
              <a:gd name="connsiteY88" fmla="*/ 3052188 h 4338661"/>
              <a:gd name="connsiteX89" fmla="*/ 1084393 w 4206653"/>
              <a:gd name="connsiteY89" fmla="*/ 3029328 h 4338661"/>
              <a:gd name="connsiteX90" fmla="*/ 730063 w 4206653"/>
              <a:gd name="connsiteY90" fmla="*/ 2960748 h 4338661"/>
              <a:gd name="connsiteX91" fmla="*/ 375733 w 4206653"/>
              <a:gd name="connsiteY91" fmla="*/ 3132198 h 4338661"/>
              <a:gd name="connsiteX92" fmla="*/ 421453 w 4206653"/>
              <a:gd name="connsiteY92" fmla="*/ 3029328 h 4338661"/>
              <a:gd name="connsiteX93" fmla="*/ 627193 w 4206653"/>
              <a:gd name="connsiteY93" fmla="*/ 2926458 h 4338661"/>
              <a:gd name="connsiteX94" fmla="*/ 810073 w 4206653"/>
              <a:gd name="connsiteY94" fmla="*/ 2755008 h 4338661"/>
              <a:gd name="connsiteX95" fmla="*/ 1152973 w 4206653"/>
              <a:gd name="connsiteY95" fmla="*/ 2777868 h 4338661"/>
              <a:gd name="connsiteX96" fmla="*/ 1461583 w 4206653"/>
              <a:gd name="connsiteY96" fmla="*/ 2823588 h 4338661"/>
              <a:gd name="connsiteX97" fmla="*/ 1953073 w 4206653"/>
              <a:gd name="connsiteY97" fmla="*/ 2663568 h 4338661"/>
              <a:gd name="connsiteX98" fmla="*/ 1701613 w 4206653"/>
              <a:gd name="connsiteY98" fmla="*/ 2263518 h 4338661"/>
              <a:gd name="connsiteX99" fmla="*/ 1690183 w 4206653"/>
              <a:gd name="connsiteY99" fmla="*/ 1966338 h 4338661"/>
              <a:gd name="connsiteX100" fmla="*/ 1381991 w 4206653"/>
              <a:gd name="connsiteY100" fmla="*/ 1841604 h 4338661"/>
              <a:gd name="connsiteX101" fmla="*/ 1095823 w 4206653"/>
              <a:gd name="connsiteY101" fmla="*/ 1714878 h 4338661"/>
              <a:gd name="connsiteX102" fmla="*/ 746507 w 4206653"/>
              <a:gd name="connsiteY102" fmla="*/ 1626415 h 4338661"/>
              <a:gd name="connsiteX103" fmla="*/ 352873 w 4206653"/>
              <a:gd name="connsiteY103" fmla="*/ 1726308 h 4338661"/>
              <a:gd name="connsiteX104" fmla="*/ 113171 w 4206653"/>
              <a:gd name="connsiteY104" fmla="*/ 1763582 h 4338661"/>
              <a:gd name="connsiteX105" fmla="*/ 9973 w 4206653"/>
              <a:gd name="connsiteY105" fmla="*/ 1737738 h 4338661"/>
              <a:gd name="connsiteX106" fmla="*/ 348516 w 4206653"/>
              <a:gd name="connsiteY106" fmla="*/ 1643812 h 4338661"/>
              <a:gd name="connsiteX107" fmla="*/ 653097 w 4206653"/>
              <a:gd name="connsiteY107" fmla="*/ 1543920 h 4338661"/>
              <a:gd name="connsiteX108" fmla="*/ 1072963 w 4206653"/>
              <a:gd name="connsiteY108" fmla="*/ 1612008 h 4338661"/>
              <a:gd name="connsiteX109" fmla="*/ 1244413 w 4206653"/>
              <a:gd name="connsiteY109" fmla="*/ 1657728 h 4338661"/>
              <a:gd name="connsiteX110" fmla="*/ 1205766 w 4206653"/>
              <a:gd name="connsiteY110" fmla="*/ 1451988 h 4338661"/>
              <a:gd name="connsiteX111" fmla="*/ 1046313 w 4206653"/>
              <a:gd name="connsiteY111" fmla="*/ 815409 h 4338661"/>
              <a:gd name="connsiteX112" fmla="*/ 1221553 w 4206653"/>
              <a:gd name="connsiteY112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73263 w 4206653"/>
              <a:gd name="connsiteY23" fmla="*/ 1371978 h 4338661"/>
              <a:gd name="connsiteX24" fmla="*/ 3461833 w 4206653"/>
              <a:gd name="connsiteY24" fmla="*/ 1097658 h 4338661"/>
              <a:gd name="connsiteX25" fmla="*/ 3450403 w 4206653"/>
              <a:gd name="connsiteY25" fmla="*/ 777618 h 4338661"/>
              <a:gd name="connsiteX26" fmla="*/ 3119893 w 4206653"/>
              <a:gd name="connsiteY26" fmla="*/ 321571 h 4338661"/>
              <a:gd name="connsiteX27" fmla="*/ 3497351 w 4206653"/>
              <a:gd name="connsiteY27" fmla="*/ 674883 h 4338661"/>
              <a:gd name="connsiteX28" fmla="*/ 3759013 w 4206653"/>
              <a:gd name="connsiteY28" fmla="*/ 571878 h 4338661"/>
              <a:gd name="connsiteX29" fmla="*/ 3999043 w 4206653"/>
              <a:gd name="connsiteY29" fmla="*/ 91818 h 4338661"/>
              <a:gd name="connsiteX30" fmla="*/ 4033333 w 4206653"/>
              <a:gd name="connsiteY30" fmla="*/ 11808 h 4338661"/>
              <a:gd name="connsiteX31" fmla="*/ 3984569 w 4206653"/>
              <a:gd name="connsiteY31" fmla="*/ 247366 h 4338661"/>
              <a:gd name="connsiteX32" fmla="*/ 3812791 w 4206653"/>
              <a:gd name="connsiteY32" fmla="*/ 647417 h 4338661"/>
              <a:gd name="connsiteX33" fmla="*/ 3541098 w 4206653"/>
              <a:gd name="connsiteY33" fmla="*/ 811409 h 4338661"/>
              <a:gd name="connsiteX34" fmla="*/ 3589623 w 4206653"/>
              <a:gd name="connsiteY34" fmla="*/ 967947 h 4338661"/>
              <a:gd name="connsiteX35" fmla="*/ 3872985 w 4206653"/>
              <a:gd name="connsiteY35" fmla="*/ 881976 h 4338661"/>
              <a:gd name="connsiteX36" fmla="*/ 4200754 w 4206653"/>
              <a:gd name="connsiteY36" fmla="*/ 774136 h 4338661"/>
              <a:gd name="connsiteX37" fmla="*/ 4064251 w 4206653"/>
              <a:gd name="connsiteY37" fmla="*/ 847195 h 4338661"/>
              <a:gd name="connsiteX38" fmla="*/ 3818880 w 4206653"/>
              <a:gd name="connsiteY38" fmla="*/ 991305 h 4338661"/>
              <a:gd name="connsiteX39" fmla="*/ 3658531 w 4206653"/>
              <a:gd name="connsiteY39" fmla="*/ 1093178 h 4338661"/>
              <a:gd name="connsiteX40" fmla="*/ 3622838 w 4206653"/>
              <a:gd name="connsiteY40" fmla="*/ 1221401 h 4338661"/>
              <a:gd name="connsiteX41" fmla="*/ 3577446 w 4206653"/>
              <a:gd name="connsiteY41" fmla="*/ 1500691 h 4338661"/>
              <a:gd name="connsiteX42" fmla="*/ 3461833 w 4206653"/>
              <a:gd name="connsiteY42" fmla="*/ 1726308 h 4338661"/>
              <a:gd name="connsiteX43" fmla="*/ 3278953 w 4206653"/>
              <a:gd name="connsiteY43" fmla="*/ 2034918 h 4338661"/>
              <a:gd name="connsiteX44" fmla="*/ 3233233 w 4206653"/>
              <a:gd name="connsiteY44" fmla="*/ 2309238 h 4338661"/>
              <a:gd name="connsiteX45" fmla="*/ 3404683 w 4206653"/>
              <a:gd name="connsiteY45" fmla="*/ 2457828 h 4338661"/>
              <a:gd name="connsiteX46" fmla="*/ 3759013 w 4206653"/>
              <a:gd name="connsiteY46" fmla="*/ 2663568 h 4338661"/>
              <a:gd name="connsiteX47" fmla="*/ 4079053 w 4206653"/>
              <a:gd name="connsiteY47" fmla="*/ 2777868 h 4338661"/>
              <a:gd name="connsiteX48" fmla="*/ 4079053 w 4206653"/>
              <a:gd name="connsiteY48" fmla="*/ 2880738 h 4338661"/>
              <a:gd name="connsiteX49" fmla="*/ 3770443 w 4206653"/>
              <a:gd name="connsiteY49" fmla="*/ 2869308 h 4338661"/>
              <a:gd name="connsiteX50" fmla="*/ 3404683 w 4206653"/>
              <a:gd name="connsiteY50" fmla="*/ 2732148 h 4338661"/>
              <a:gd name="connsiteX51" fmla="*/ 3084643 w 4206653"/>
              <a:gd name="connsiteY51" fmla="*/ 2663568 h 4338661"/>
              <a:gd name="connsiteX52" fmla="*/ 2958913 w 4206653"/>
              <a:gd name="connsiteY52" fmla="*/ 2697858 h 4338661"/>
              <a:gd name="connsiteX53" fmla="*/ 2821753 w 4206653"/>
              <a:gd name="connsiteY53" fmla="*/ 2823588 h 4338661"/>
              <a:gd name="connsiteX54" fmla="*/ 2764603 w 4206653"/>
              <a:gd name="connsiteY54" fmla="*/ 2995038 h 4338661"/>
              <a:gd name="connsiteX55" fmla="*/ 2970343 w 4206653"/>
              <a:gd name="connsiteY55" fmla="*/ 3132198 h 4338661"/>
              <a:gd name="connsiteX56" fmla="*/ 3176083 w 4206653"/>
              <a:gd name="connsiteY56" fmla="*/ 3269358 h 4338661"/>
              <a:gd name="connsiteX57" fmla="*/ 3347533 w 4206653"/>
              <a:gd name="connsiteY57" fmla="*/ 3303648 h 4338661"/>
              <a:gd name="connsiteX58" fmla="*/ 3267523 w 4206653"/>
              <a:gd name="connsiteY58" fmla="*/ 3395088 h 4338661"/>
              <a:gd name="connsiteX59" fmla="*/ 3004633 w 4206653"/>
              <a:gd name="connsiteY59" fmla="*/ 3303648 h 4338661"/>
              <a:gd name="connsiteX60" fmla="*/ 2753173 w 4206653"/>
              <a:gd name="connsiteY60" fmla="*/ 3189348 h 4338661"/>
              <a:gd name="connsiteX61" fmla="*/ 2638873 w 4206653"/>
              <a:gd name="connsiteY61" fmla="*/ 3097908 h 4338661"/>
              <a:gd name="connsiteX62" fmla="*/ 2570293 w 4206653"/>
              <a:gd name="connsiteY62" fmla="*/ 3109338 h 4338661"/>
              <a:gd name="connsiteX63" fmla="*/ 2558863 w 4206653"/>
              <a:gd name="connsiteY63" fmla="*/ 3326508 h 4338661"/>
              <a:gd name="connsiteX64" fmla="*/ 2673163 w 4206653"/>
              <a:gd name="connsiteY64" fmla="*/ 3555108 h 4338661"/>
              <a:gd name="connsiteX65" fmla="*/ 2730313 w 4206653"/>
              <a:gd name="connsiteY65" fmla="*/ 4023738 h 4338661"/>
              <a:gd name="connsiteX66" fmla="*/ 2696023 w 4206653"/>
              <a:gd name="connsiteY66" fmla="*/ 4183758 h 4338661"/>
              <a:gd name="connsiteX67" fmla="*/ 2536003 w 4206653"/>
              <a:gd name="connsiteY67" fmla="*/ 4138038 h 4338661"/>
              <a:gd name="connsiteX68" fmla="*/ 2536003 w 4206653"/>
              <a:gd name="connsiteY68" fmla="*/ 3909438 h 4338661"/>
              <a:gd name="connsiteX69" fmla="*/ 2433133 w 4206653"/>
              <a:gd name="connsiteY69" fmla="*/ 3566538 h 4338661"/>
              <a:gd name="connsiteX70" fmla="*/ 2307403 w 4206653"/>
              <a:gd name="connsiteY70" fmla="*/ 3166488 h 4338661"/>
              <a:gd name="connsiteX71" fmla="*/ 2261683 w 4206653"/>
              <a:gd name="connsiteY71" fmla="*/ 3063618 h 4338661"/>
              <a:gd name="connsiteX72" fmla="*/ 2078803 w 4206653"/>
              <a:gd name="connsiteY72" fmla="*/ 2949318 h 4338661"/>
              <a:gd name="connsiteX73" fmla="*/ 1850203 w 4206653"/>
              <a:gd name="connsiteY73" fmla="*/ 3029328 h 4338661"/>
              <a:gd name="connsiteX74" fmla="*/ 1415863 w 4206653"/>
              <a:gd name="connsiteY74" fmla="*/ 3360798 h 4338661"/>
              <a:gd name="connsiteX75" fmla="*/ 1381573 w 4206653"/>
              <a:gd name="connsiteY75" fmla="*/ 3680838 h 4338661"/>
              <a:gd name="connsiteX76" fmla="*/ 1381573 w 4206653"/>
              <a:gd name="connsiteY76" fmla="*/ 3989448 h 4338661"/>
              <a:gd name="connsiteX77" fmla="*/ 1290133 w 4206653"/>
              <a:gd name="connsiteY77" fmla="*/ 4309488 h 4338661"/>
              <a:gd name="connsiteX78" fmla="*/ 1198693 w 4206653"/>
              <a:gd name="connsiteY78" fmla="*/ 4298058 h 4338661"/>
              <a:gd name="connsiteX79" fmla="*/ 1187263 w 4206653"/>
              <a:gd name="connsiteY79" fmla="*/ 4080888 h 4338661"/>
              <a:gd name="connsiteX80" fmla="*/ 1198693 w 4206653"/>
              <a:gd name="connsiteY80" fmla="*/ 3909438 h 4338661"/>
              <a:gd name="connsiteX81" fmla="*/ 970093 w 4206653"/>
              <a:gd name="connsiteY81" fmla="*/ 3989448 h 4338661"/>
              <a:gd name="connsiteX82" fmla="*/ 718633 w 4206653"/>
              <a:gd name="connsiteY82" fmla="*/ 4069458 h 4338661"/>
              <a:gd name="connsiteX83" fmla="*/ 741493 w 4206653"/>
              <a:gd name="connsiteY83" fmla="*/ 3955158 h 4338661"/>
              <a:gd name="connsiteX84" fmla="*/ 1130113 w 4206653"/>
              <a:gd name="connsiteY84" fmla="*/ 3795138 h 4338661"/>
              <a:gd name="connsiteX85" fmla="*/ 1278703 w 4206653"/>
              <a:gd name="connsiteY85" fmla="*/ 3726558 h 4338661"/>
              <a:gd name="connsiteX86" fmla="*/ 1221553 w 4206653"/>
              <a:gd name="connsiteY86" fmla="*/ 3372228 h 4338661"/>
              <a:gd name="connsiteX87" fmla="*/ 1324423 w 4206653"/>
              <a:gd name="connsiteY87" fmla="*/ 3120768 h 4338661"/>
              <a:gd name="connsiteX88" fmla="*/ 1393003 w 4206653"/>
              <a:gd name="connsiteY88" fmla="*/ 3052188 h 4338661"/>
              <a:gd name="connsiteX89" fmla="*/ 1084393 w 4206653"/>
              <a:gd name="connsiteY89" fmla="*/ 3029328 h 4338661"/>
              <a:gd name="connsiteX90" fmla="*/ 730063 w 4206653"/>
              <a:gd name="connsiteY90" fmla="*/ 2960748 h 4338661"/>
              <a:gd name="connsiteX91" fmla="*/ 375733 w 4206653"/>
              <a:gd name="connsiteY91" fmla="*/ 3132198 h 4338661"/>
              <a:gd name="connsiteX92" fmla="*/ 421453 w 4206653"/>
              <a:gd name="connsiteY92" fmla="*/ 3029328 h 4338661"/>
              <a:gd name="connsiteX93" fmla="*/ 627193 w 4206653"/>
              <a:gd name="connsiteY93" fmla="*/ 2926458 h 4338661"/>
              <a:gd name="connsiteX94" fmla="*/ 810073 w 4206653"/>
              <a:gd name="connsiteY94" fmla="*/ 2755008 h 4338661"/>
              <a:gd name="connsiteX95" fmla="*/ 1152973 w 4206653"/>
              <a:gd name="connsiteY95" fmla="*/ 2777868 h 4338661"/>
              <a:gd name="connsiteX96" fmla="*/ 1461583 w 4206653"/>
              <a:gd name="connsiteY96" fmla="*/ 2823588 h 4338661"/>
              <a:gd name="connsiteX97" fmla="*/ 1953073 w 4206653"/>
              <a:gd name="connsiteY97" fmla="*/ 2663568 h 4338661"/>
              <a:gd name="connsiteX98" fmla="*/ 1701613 w 4206653"/>
              <a:gd name="connsiteY98" fmla="*/ 2263518 h 4338661"/>
              <a:gd name="connsiteX99" fmla="*/ 1690183 w 4206653"/>
              <a:gd name="connsiteY99" fmla="*/ 1966338 h 4338661"/>
              <a:gd name="connsiteX100" fmla="*/ 1381991 w 4206653"/>
              <a:gd name="connsiteY100" fmla="*/ 1841604 h 4338661"/>
              <a:gd name="connsiteX101" fmla="*/ 1095823 w 4206653"/>
              <a:gd name="connsiteY101" fmla="*/ 1714878 h 4338661"/>
              <a:gd name="connsiteX102" fmla="*/ 746507 w 4206653"/>
              <a:gd name="connsiteY102" fmla="*/ 1626415 h 4338661"/>
              <a:gd name="connsiteX103" fmla="*/ 352873 w 4206653"/>
              <a:gd name="connsiteY103" fmla="*/ 1726308 h 4338661"/>
              <a:gd name="connsiteX104" fmla="*/ 113171 w 4206653"/>
              <a:gd name="connsiteY104" fmla="*/ 1763582 h 4338661"/>
              <a:gd name="connsiteX105" fmla="*/ 9973 w 4206653"/>
              <a:gd name="connsiteY105" fmla="*/ 1737738 h 4338661"/>
              <a:gd name="connsiteX106" fmla="*/ 348516 w 4206653"/>
              <a:gd name="connsiteY106" fmla="*/ 1643812 h 4338661"/>
              <a:gd name="connsiteX107" fmla="*/ 653097 w 4206653"/>
              <a:gd name="connsiteY107" fmla="*/ 1543920 h 4338661"/>
              <a:gd name="connsiteX108" fmla="*/ 1072963 w 4206653"/>
              <a:gd name="connsiteY108" fmla="*/ 1612008 h 4338661"/>
              <a:gd name="connsiteX109" fmla="*/ 1244413 w 4206653"/>
              <a:gd name="connsiteY109" fmla="*/ 1657728 h 4338661"/>
              <a:gd name="connsiteX110" fmla="*/ 1205766 w 4206653"/>
              <a:gd name="connsiteY110" fmla="*/ 1451988 h 4338661"/>
              <a:gd name="connsiteX111" fmla="*/ 1046313 w 4206653"/>
              <a:gd name="connsiteY111" fmla="*/ 815409 h 4338661"/>
              <a:gd name="connsiteX112" fmla="*/ 1221553 w 4206653"/>
              <a:gd name="connsiteY112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73263 w 4206653"/>
              <a:gd name="connsiteY23" fmla="*/ 1371978 h 4338661"/>
              <a:gd name="connsiteX24" fmla="*/ 3461833 w 4206653"/>
              <a:gd name="connsiteY24" fmla="*/ 1097658 h 4338661"/>
              <a:gd name="connsiteX25" fmla="*/ 3450403 w 4206653"/>
              <a:gd name="connsiteY25" fmla="*/ 777618 h 4338661"/>
              <a:gd name="connsiteX26" fmla="*/ 3119893 w 4206653"/>
              <a:gd name="connsiteY26" fmla="*/ 321571 h 4338661"/>
              <a:gd name="connsiteX27" fmla="*/ 3497351 w 4206653"/>
              <a:gd name="connsiteY27" fmla="*/ 674883 h 4338661"/>
              <a:gd name="connsiteX28" fmla="*/ 3759013 w 4206653"/>
              <a:gd name="connsiteY28" fmla="*/ 571878 h 4338661"/>
              <a:gd name="connsiteX29" fmla="*/ 3999043 w 4206653"/>
              <a:gd name="connsiteY29" fmla="*/ 91818 h 4338661"/>
              <a:gd name="connsiteX30" fmla="*/ 4033333 w 4206653"/>
              <a:gd name="connsiteY30" fmla="*/ 11808 h 4338661"/>
              <a:gd name="connsiteX31" fmla="*/ 3984569 w 4206653"/>
              <a:gd name="connsiteY31" fmla="*/ 247366 h 4338661"/>
              <a:gd name="connsiteX32" fmla="*/ 3812791 w 4206653"/>
              <a:gd name="connsiteY32" fmla="*/ 647417 h 4338661"/>
              <a:gd name="connsiteX33" fmla="*/ 3589205 w 4206653"/>
              <a:gd name="connsiteY33" fmla="*/ 829298 h 4338661"/>
              <a:gd name="connsiteX34" fmla="*/ 3589623 w 4206653"/>
              <a:gd name="connsiteY34" fmla="*/ 967947 h 4338661"/>
              <a:gd name="connsiteX35" fmla="*/ 3872985 w 4206653"/>
              <a:gd name="connsiteY35" fmla="*/ 881976 h 4338661"/>
              <a:gd name="connsiteX36" fmla="*/ 4200754 w 4206653"/>
              <a:gd name="connsiteY36" fmla="*/ 774136 h 4338661"/>
              <a:gd name="connsiteX37" fmla="*/ 4064251 w 4206653"/>
              <a:gd name="connsiteY37" fmla="*/ 847195 h 4338661"/>
              <a:gd name="connsiteX38" fmla="*/ 3818880 w 4206653"/>
              <a:gd name="connsiteY38" fmla="*/ 991305 h 4338661"/>
              <a:gd name="connsiteX39" fmla="*/ 3658531 w 4206653"/>
              <a:gd name="connsiteY39" fmla="*/ 1093178 h 4338661"/>
              <a:gd name="connsiteX40" fmla="*/ 3622838 w 4206653"/>
              <a:gd name="connsiteY40" fmla="*/ 1221401 h 4338661"/>
              <a:gd name="connsiteX41" fmla="*/ 3577446 w 4206653"/>
              <a:gd name="connsiteY41" fmla="*/ 1500691 h 4338661"/>
              <a:gd name="connsiteX42" fmla="*/ 3461833 w 4206653"/>
              <a:gd name="connsiteY42" fmla="*/ 1726308 h 4338661"/>
              <a:gd name="connsiteX43" fmla="*/ 3278953 w 4206653"/>
              <a:gd name="connsiteY43" fmla="*/ 2034918 h 4338661"/>
              <a:gd name="connsiteX44" fmla="*/ 3233233 w 4206653"/>
              <a:gd name="connsiteY44" fmla="*/ 2309238 h 4338661"/>
              <a:gd name="connsiteX45" fmla="*/ 3404683 w 4206653"/>
              <a:gd name="connsiteY45" fmla="*/ 2457828 h 4338661"/>
              <a:gd name="connsiteX46" fmla="*/ 3759013 w 4206653"/>
              <a:gd name="connsiteY46" fmla="*/ 2663568 h 4338661"/>
              <a:gd name="connsiteX47" fmla="*/ 4079053 w 4206653"/>
              <a:gd name="connsiteY47" fmla="*/ 2777868 h 4338661"/>
              <a:gd name="connsiteX48" fmla="*/ 4079053 w 4206653"/>
              <a:gd name="connsiteY48" fmla="*/ 2880738 h 4338661"/>
              <a:gd name="connsiteX49" fmla="*/ 3770443 w 4206653"/>
              <a:gd name="connsiteY49" fmla="*/ 2869308 h 4338661"/>
              <a:gd name="connsiteX50" fmla="*/ 3404683 w 4206653"/>
              <a:gd name="connsiteY50" fmla="*/ 2732148 h 4338661"/>
              <a:gd name="connsiteX51" fmla="*/ 3084643 w 4206653"/>
              <a:gd name="connsiteY51" fmla="*/ 2663568 h 4338661"/>
              <a:gd name="connsiteX52" fmla="*/ 2958913 w 4206653"/>
              <a:gd name="connsiteY52" fmla="*/ 2697858 h 4338661"/>
              <a:gd name="connsiteX53" fmla="*/ 2821753 w 4206653"/>
              <a:gd name="connsiteY53" fmla="*/ 2823588 h 4338661"/>
              <a:gd name="connsiteX54" fmla="*/ 2764603 w 4206653"/>
              <a:gd name="connsiteY54" fmla="*/ 2995038 h 4338661"/>
              <a:gd name="connsiteX55" fmla="*/ 2970343 w 4206653"/>
              <a:gd name="connsiteY55" fmla="*/ 3132198 h 4338661"/>
              <a:gd name="connsiteX56" fmla="*/ 3176083 w 4206653"/>
              <a:gd name="connsiteY56" fmla="*/ 3269358 h 4338661"/>
              <a:gd name="connsiteX57" fmla="*/ 3347533 w 4206653"/>
              <a:gd name="connsiteY57" fmla="*/ 3303648 h 4338661"/>
              <a:gd name="connsiteX58" fmla="*/ 3267523 w 4206653"/>
              <a:gd name="connsiteY58" fmla="*/ 3395088 h 4338661"/>
              <a:gd name="connsiteX59" fmla="*/ 3004633 w 4206653"/>
              <a:gd name="connsiteY59" fmla="*/ 3303648 h 4338661"/>
              <a:gd name="connsiteX60" fmla="*/ 2753173 w 4206653"/>
              <a:gd name="connsiteY60" fmla="*/ 3189348 h 4338661"/>
              <a:gd name="connsiteX61" fmla="*/ 2638873 w 4206653"/>
              <a:gd name="connsiteY61" fmla="*/ 3097908 h 4338661"/>
              <a:gd name="connsiteX62" fmla="*/ 2570293 w 4206653"/>
              <a:gd name="connsiteY62" fmla="*/ 3109338 h 4338661"/>
              <a:gd name="connsiteX63" fmla="*/ 2558863 w 4206653"/>
              <a:gd name="connsiteY63" fmla="*/ 3326508 h 4338661"/>
              <a:gd name="connsiteX64" fmla="*/ 2673163 w 4206653"/>
              <a:gd name="connsiteY64" fmla="*/ 3555108 h 4338661"/>
              <a:gd name="connsiteX65" fmla="*/ 2730313 w 4206653"/>
              <a:gd name="connsiteY65" fmla="*/ 4023738 h 4338661"/>
              <a:gd name="connsiteX66" fmla="*/ 2696023 w 4206653"/>
              <a:gd name="connsiteY66" fmla="*/ 4183758 h 4338661"/>
              <a:gd name="connsiteX67" fmla="*/ 2536003 w 4206653"/>
              <a:gd name="connsiteY67" fmla="*/ 4138038 h 4338661"/>
              <a:gd name="connsiteX68" fmla="*/ 2536003 w 4206653"/>
              <a:gd name="connsiteY68" fmla="*/ 3909438 h 4338661"/>
              <a:gd name="connsiteX69" fmla="*/ 2433133 w 4206653"/>
              <a:gd name="connsiteY69" fmla="*/ 3566538 h 4338661"/>
              <a:gd name="connsiteX70" fmla="*/ 2307403 w 4206653"/>
              <a:gd name="connsiteY70" fmla="*/ 3166488 h 4338661"/>
              <a:gd name="connsiteX71" fmla="*/ 2261683 w 4206653"/>
              <a:gd name="connsiteY71" fmla="*/ 3063618 h 4338661"/>
              <a:gd name="connsiteX72" fmla="*/ 2078803 w 4206653"/>
              <a:gd name="connsiteY72" fmla="*/ 2949318 h 4338661"/>
              <a:gd name="connsiteX73" fmla="*/ 1850203 w 4206653"/>
              <a:gd name="connsiteY73" fmla="*/ 3029328 h 4338661"/>
              <a:gd name="connsiteX74" fmla="*/ 1415863 w 4206653"/>
              <a:gd name="connsiteY74" fmla="*/ 3360798 h 4338661"/>
              <a:gd name="connsiteX75" fmla="*/ 1381573 w 4206653"/>
              <a:gd name="connsiteY75" fmla="*/ 3680838 h 4338661"/>
              <a:gd name="connsiteX76" fmla="*/ 1381573 w 4206653"/>
              <a:gd name="connsiteY76" fmla="*/ 3989448 h 4338661"/>
              <a:gd name="connsiteX77" fmla="*/ 1290133 w 4206653"/>
              <a:gd name="connsiteY77" fmla="*/ 4309488 h 4338661"/>
              <a:gd name="connsiteX78" fmla="*/ 1198693 w 4206653"/>
              <a:gd name="connsiteY78" fmla="*/ 4298058 h 4338661"/>
              <a:gd name="connsiteX79" fmla="*/ 1187263 w 4206653"/>
              <a:gd name="connsiteY79" fmla="*/ 4080888 h 4338661"/>
              <a:gd name="connsiteX80" fmla="*/ 1198693 w 4206653"/>
              <a:gd name="connsiteY80" fmla="*/ 3909438 h 4338661"/>
              <a:gd name="connsiteX81" fmla="*/ 970093 w 4206653"/>
              <a:gd name="connsiteY81" fmla="*/ 3989448 h 4338661"/>
              <a:gd name="connsiteX82" fmla="*/ 718633 w 4206653"/>
              <a:gd name="connsiteY82" fmla="*/ 4069458 h 4338661"/>
              <a:gd name="connsiteX83" fmla="*/ 741493 w 4206653"/>
              <a:gd name="connsiteY83" fmla="*/ 3955158 h 4338661"/>
              <a:gd name="connsiteX84" fmla="*/ 1130113 w 4206653"/>
              <a:gd name="connsiteY84" fmla="*/ 3795138 h 4338661"/>
              <a:gd name="connsiteX85" fmla="*/ 1278703 w 4206653"/>
              <a:gd name="connsiteY85" fmla="*/ 3726558 h 4338661"/>
              <a:gd name="connsiteX86" fmla="*/ 1221553 w 4206653"/>
              <a:gd name="connsiteY86" fmla="*/ 3372228 h 4338661"/>
              <a:gd name="connsiteX87" fmla="*/ 1324423 w 4206653"/>
              <a:gd name="connsiteY87" fmla="*/ 3120768 h 4338661"/>
              <a:gd name="connsiteX88" fmla="*/ 1393003 w 4206653"/>
              <a:gd name="connsiteY88" fmla="*/ 3052188 h 4338661"/>
              <a:gd name="connsiteX89" fmla="*/ 1084393 w 4206653"/>
              <a:gd name="connsiteY89" fmla="*/ 3029328 h 4338661"/>
              <a:gd name="connsiteX90" fmla="*/ 730063 w 4206653"/>
              <a:gd name="connsiteY90" fmla="*/ 2960748 h 4338661"/>
              <a:gd name="connsiteX91" fmla="*/ 375733 w 4206653"/>
              <a:gd name="connsiteY91" fmla="*/ 3132198 h 4338661"/>
              <a:gd name="connsiteX92" fmla="*/ 421453 w 4206653"/>
              <a:gd name="connsiteY92" fmla="*/ 3029328 h 4338661"/>
              <a:gd name="connsiteX93" fmla="*/ 627193 w 4206653"/>
              <a:gd name="connsiteY93" fmla="*/ 2926458 h 4338661"/>
              <a:gd name="connsiteX94" fmla="*/ 810073 w 4206653"/>
              <a:gd name="connsiteY94" fmla="*/ 2755008 h 4338661"/>
              <a:gd name="connsiteX95" fmla="*/ 1152973 w 4206653"/>
              <a:gd name="connsiteY95" fmla="*/ 2777868 h 4338661"/>
              <a:gd name="connsiteX96" fmla="*/ 1461583 w 4206653"/>
              <a:gd name="connsiteY96" fmla="*/ 2823588 h 4338661"/>
              <a:gd name="connsiteX97" fmla="*/ 1953073 w 4206653"/>
              <a:gd name="connsiteY97" fmla="*/ 2663568 h 4338661"/>
              <a:gd name="connsiteX98" fmla="*/ 1701613 w 4206653"/>
              <a:gd name="connsiteY98" fmla="*/ 2263518 h 4338661"/>
              <a:gd name="connsiteX99" fmla="*/ 1690183 w 4206653"/>
              <a:gd name="connsiteY99" fmla="*/ 1966338 h 4338661"/>
              <a:gd name="connsiteX100" fmla="*/ 1381991 w 4206653"/>
              <a:gd name="connsiteY100" fmla="*/ 1841604 h 4338661"/>
              <a:gd name="connsiteX101" fmla="*/ 1095823 w 4206653"/>
              <a:gd name="connsiteY101" fmla="*/ 1714878 h 4338661"/>
              <a:gd name="connsiteX102" fmla="*/ 746507 w 4206653"/>
              <a:gd name="connsiteY102" fmla="*/ 1626415 h 4338661"/>
              <a:gd name="connsiteX103" fmla="*/ 352873 w 4206653"/>
              <a:gd name="connsiteY103" fmla="*/ 1726308 h 4338661"/>
              <a:gd name="connsiteX104" fmla="*/ 113171 w 4206653"/>
              <a:gd name="connsiteY104" fmla="*/ 1763582 h 4338661"/>
              <a:gd name="connsiteX105" fmla="*/ 9973 w 4206653"/>
              <a:gd name="connsiteY105" fmla="*/ 1737738 h 4338661"/>
              <a:gd name="connsiteX106" fmla="*/ 348516 w 4206653"/>
              <a:gd name="connsiteY106" fmla="*/ 1643812 h 4338661"/>
              <a:gd name="connsiteX107" fmla="*/ 653097 w 4206653"/>
              <a:gd name="connsiteY107" fmla="*/ 1543920 h 4338661"/>
              <a:gd name="connsiteX108" fmla="*/ 1072963 w 4206653"/>
              <a:gd name="connsiteY108" fmla="*/ 1612008 h 4338661"/>
              <a:gd name="connsiteX109" fmla="*/ 1244413 w 4206653"/>
              <a:gd name="connsiteY109" fmla="*/ 1657728 h 4338661"/>
              <a:gd name="connsiteX110" fmla="*/ 1205766 w 4206653"/>
              <a:gd name="connsiteY110" fmla="*/ 1451988 h 4338661"/>
              <a:gd name="connsiteX111" fmla="*/ 1046313 w 4206653"/>
              <a:gd name="connsiteY111" fmla="*/ 815409 h 4338661"/>
              <a:gd name="connsiteX112" fmla="*/ 1221553 w 4206653"/>
              <a:gd name="connsiteY112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73263 w 4206653"/>
              <a:gd name="connsiteY23" fmla="*/ 1371978 h 4338661"/>
              <a:gd name="connsiteX24" fmla="*/ 3461833 w 4206653"/>
              <a:gd name="connsiteY24" fmla="*/ 1097658 h 4338661"/>
              <a:gd name="connsiteX25" fmla="*/ 3452944 w 4206653"/>
              <a:gd name="connsiteY25" fmla="*/ 1068448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89205 w 4206653"/>
              <a:gd name="connsiteY34" fmla="*/ 829298 h 4338661"/>
              <a:gd name="connsiteX35" fmla="*/ 3589623 w 4206653"/>
              <a:gd name="connsiteY35" fmla="*/ 967947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58913 w 4206653"/>
              <a:gd name="connsiteY53" fmla="*/ 2697858 h 4338661"/>
              <a:gd name="connsiteX54" fmla="*/ 2821753 w 4206653"/>
              <a:gd name="connsiteY54" fmla="*/ 2823588 h 4338661"/>
              <a:gd name="connsiteX55" fmla="*/ 2764603 w 4206653"/>
              <a:gd name="connsiteY55" fmla="*/ 2995038 h 4338661"/>
              <a:gd name="connsiteX56" fmla="*/ 2970343 w 4206653"/>
              <a:gd name="connsiteY56" fmla="*/ 3132198 h 4338661"/>
              <a:gd name="connsiteX57" fmla="*/ 3176083 w 4206653"/>
              <a:gd name="connsiteY57" fmla="*/ 3269358 h 4338661"/>
              <a:gd name="connsiteX58" fmla="*/ 3347533 w 4206653"/>
              <a:gd name="connsiteY58" fmla="*/ 3303648 h 4338661"/>
              <a:gd name="connsiteX59" fmla="*/ 3267523 w 4206653"/>
              <a:gd name="connsiteY59" fmla="*/ 3395088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61833 w 4206653"/>
              <a:gd name="connsiteY24" fmla="*/ 1097658 h 4338661"/>
              <a:gd name="connsiteX25" fmla="*/ 3452944 w 4206653"/>
              <a:gd name="connsiteY25" fmla="*/ 1068448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89205 w 4206653"/>
              <a:gd name="connsiteY34" fmla="*/ 829298 h 4338661"/>
              <a:gd name="connsiteX35" fmla="*/ 3589623 w 4206653"/>
              <a:gd name="connsiteY35" fmla="*/ 967947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58913 w 4206653"/>
              <a:gd name="connsiteY53" fmla="*/ 2697858 h 4338661"/>
              <a:gd name="connsiteX54" fmla="*/ 2821753 w 4206653"/>
              <a:gd name="connsiteY54" fmla="*/ 2823588 h 4338661"/>
              <a:gd name="connsiteX55" fmla="*/ 2764603 w 4206653"/>
              <a:gd name="connsiteY55" fmla="*/ 2995038 h 4338661"/>
              <a:gd name="connsiteX56" fmla="*/ 2970343 w 4206653"/>
              <a:gd name="connsiteY56" fmla="*/ 3132198 h 4338661"/>
              <a:gd name="connsiteX57" fmla="*/ 3176083 w 4206653"/>
              <a:gd name="connsiteY57" fmla="*/ 3269358 h 4338661"/>
              <a:gd name="connsiteX58" fmla="*/ 3347533 w 4206653"/>
              <a:gd name="connsiteY58" fmla="*/ 3303648 h 4338661"/>
              <a:gd name="connsiteX59" fmla="*/ 3267523 w 4206653"/>
              <a:gd name="connsiteY59" fmla="*/ 3395088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84036 w 4206653"/>
              <a:gd name="connsiteY24" fmla="*/ 1111075 h 4338661"/>
              <a:gd name="connsiteX25" fmla="*/ 3452944 w 4206653"/>
              <a:gd name="connsiteY25" fmla="*/ 1068448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89205 w 4206653"/>
              <a:gd name="connsiteY34" fmla="*/ 829298 h 4338661"/>
              <a:gd name="connsiteX35" fmla="*/ 3589623 w 4206653"/>
              <a:gd name="connsiteY35" fmla="*/ 967947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58913 w 4206653"/>
              <a:gd name="connsiteY53" fmla="*/ 2697858 h 4338661"/>
              <a:gd name="connsiteX54" fmla="*/ 2821753 w 4206653"/>
              <a:gd name="connsiteY54" fmla="*/ 2823588 h 4338661"/>
              <a:gd name="connsiteX55" fmla="*/ 2764603 w 4206653"/>
              <a:gd name="connsiteY55" fmla="*/ 2995038 h 4338661"/>
              <a:gd name="connsiteX56" fmla="*/ 2970343 w 4206653"/>
              <a:gd name="connsiteY56" fmla="*/ 3132198 h 4338661"/>
              <a:gd name="connsiteX57" fmla="*/ 3176083 w 4206653"/>
              <a:gd name="connsiteY57" fmla="*/ 3269358 h 4338661"/>
              <a:gd name="connsiteX58" fmla="*/ 3347533 w 4206653"/>
              <a:gd name="connsiteY58" fmla="*/ 3303648 h 4338661"/>
              <a:gd name="connsiteX59" fmla="*/ 3267523 w 4206653"/>
              <a:gd name="connsiteY59" fmla="*/ 3395088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84036 w 4206653"/>
              <a:gd name="connsiteY24" fmla="*/ 1111075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89205 w 4206653"/>
              <a:gd name="connsiteY34" fmla="*/ 829298 h 4338661"/>
              <a:gd name="connsiteX35" fmla="*/ 3589623 w 4206653"/>
              <a:gd name="connsiteY35" fmla="*/ 967947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58913 w 4206653"/>
              <a:gd name="connsiteY53" fmla="*/ 2697858 h 4338661"/>
              <a:gd name="connsiteX54" fmla="*/ 2821753 w 4206653"/>
              <a:gd name="connsiteY54" fmla="*/ 2823588 h 4338661"/>
              <a:gd name="connsiteX55" fmla="*/ 2764603 w 4206653"/>
              <a:gd name="connsiteY55" fmla="*/ 2995038 h 4338661"/>
              <a:gd name="connsiteX56" fmla="*/ 2970343 w 4206653"/>
              <a:gd name="connsiteY56" fmla="*/ 3132198 h 4338661"/>
              <a:gd name="connsiteX57" fmla="*/ 3176083 w 4206653"/>
              <a:gd name="connsiteY57" fmla="*/ 3269358 h 4338661"/>
              <a:gd name="connsiteX58" fmla="*/ 3347533 w 4206653"/>
              <a:gd name="connsiteY58" fmla="*/ 3303648 h 4338661"/>
              <a:gd name="connsiteX59" fmla="*/ 3267523 w 4206653"/>
              <a:gd name="connsiteY59" fmla="*/ 3395088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89205 w 4206653"/>
              <a:gd name="connsiteY34" fmla="*/ 829298 h 4338661"/>
              <a:gd name="connsiteX35" fmla="*/ 3589623 w 4206653"/>
              <a:gd name="connsiteY35" fmla="*/ 967947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58913 w 4206653"/>
              <a:gd name="connsiteY53" fmla="*/ 2697858 h 4338661"/>
              <a:gd name="connsiteX54" fmla="*/ 2821753 w 4206653"/>
              <a:gd name="connsiteY54" fmla="*/ 2823588 h 4338661"/>
              <a:gd name="connsiteX55" fmla="*/ 2764603 w 4206653"/>
              <a:gd name="connsiteY55" fmla="*/ 2995038 h 4338661"/>
              <a:gd name="connsiteX56" fmla="*/ 2970343 w 4206653"/>
              <a:gd name="connsiteY56" fmla="*/ 3132198 h 4338661"/>
              <a:gd name="connsiteX57" fmla="*/ 3176083 w 4206653"/>
              <a:gd name="connsiteY57" fmla="*/ 3269358 h 4338661"/>
              <a:gd name="connsiteX58" fmla="*/ 3347533 w 4206653"/>
              <a:gd name="connsiteY58" fmla="*/ 3303648 h 4338661"/>
              <a:gd name="connsiteX59" fmla="*/ 3267523 w 4206653"/>
              <a:gd name="connsiteY59" fmla="*/ 3395088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89205 w 4206653"/>
              <a:gd name="connsiteY34" fmla="*/ 82929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58913 w 4206653"/>
              <a:gd name="connsiteY53" fmla="*/ 2697858 h 4338661"/>
              <a:gd name="connsiteX54" fmla="*/ 2821753 w 4206653"/>
              <a:gd name="connsiteY54" fmla="*/ 2823588 h 4338661"/>
              <a:gd name="connsiteX55" fmla="*/ 2764603 w 4206653"/>
              <a:gd name="connsiteY55" fmla="*/ 2995038 h 4338661"/>
              <a:gd name="connsiteX56" fmla="*/ 2970343 w 4206653"/>
              <a:gd name="connsiteY56" fmla="*/ 3132198 h 4338661"/>
              <a:gd name="connsiteX57" fmla="*/ 3176083 w 4206653"/>
              <a:gd name="connsiteY57" fmla="*/ 3269358 h 4338661"/>
              <a:gd name="connsiteX58" fmla="*/ 3347533 w 4206653"/>
              <a:gd name="connsiteY58" fmla="*/ 3303648 h 4338661"/>
              <a:gd name="connsiteX59" fmla="*/ 3267523 w 4206653"/>
              <a:gd name="connsiteY59" fmla="*/ 3395088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58913 w 4206653"/>
              <a:gd name="connsiteY53" fmla="*/ 2697858 h 4338661"/>
              <a:gd name="connsiteX54" fmla="*/ 2821753 w 4206653"/>
              <a:gd name="connsiteY54" fmla="*/ 2823588 h 4338661"/>
              <a:gd name="connsiteX55" fmla="*/ 2764603 w 4206653"/>
              <a:gd name="connsiteY55" fmla="*/ 2995038 h 4338661"/>
              <a:gd name="connsiteX56" fmla="*/ 2970343 w 4206653"/>
              <a:gd name="connsiteY56" fmla="*/ 3132198 h 4338661"/>
              <a:gd name="connsiteX57" fmla="*/ 3176083 w 4206653"/>
              <a:gd name="connsiteY57" fmla="*/ 3269358 h 4338661"/>
              <a:gd name="connsiteX58" fmla="*/ 3347533 w 4206653"/>
              <a:gd name="connsiteY58" fmla="*/ 3303648 h 4338661"/>
              <a:gd name="connsiteX59" fmla="*/ 3267523 w 4206653"/>
              <a:gd name="connsiteY59" fmla="*/ 3395088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21753 w 4206653"/>
              <a:gd name="connsiteY54" fmla="*/ 2823588 h 4338661"/>
              <a:gd name="connsiteX55" fmla="*/ 2764603 w 4206653"/>
              <a:gd name="connsiteY55" fmla="*/ 2995038 h 4338661"/>
              <a:gd name="connsiteX56" fmla="*/ 2970343 w 4206653"/>
              <a:gd name="connsiteY56" fmla="*/ 3132198 h 4338661"/>
              <a:gd name="connsiteX57" fmla="*/ 3176083 w 4206653"/>
              <a:gd name="connsiteY57" fmla="*/ 3269358 h 4338661"/>
              <a:gd name="connsiteX58" fmla="*/ 3347533 w 4206653"/>
              <a:gd name="connsiteY58" fmla="*/ 3303648 h 4338661"/>
              <a:gd name="connsiteX59" fmla="*/ 3267523 w 4206653"/>
              <a:gd name="connsiteY59" fmla="*/ 3395088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764603 w 4206653"/>
              <a:gd name="connsiteY55" fmla="*/ 2995038 h 4338661"/>
              <a:gd name="connsiteX56" fmla="*/ 2970343 w 4206653"/>
              <a:gd name="connsiteY56" fmla="*/ 3132198 h 4338661"/>
              <a:gd name="connsiteX57" fmla="*/ 3176083 w 4206653"/>
              <a:gd name="connsiteY57" fmla="*/ 3269358 h 4338661"/>
              <a:gd name="connsiteX58" fmla="*/ 3347533 w 4206653"/>
              <a:gd name="connsiteY58" fmla="*/ 3303648 h 4338661"/>
              <a:gd name="connsiteX59" fmla="*/ 3267523 w 4206653"/>
              <a:gd name="connsiteY59" fmla="*/ 3395088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70343 w 4206653"/>
              <a:gd name="connsiteY56" fmla="*/ 3132198 h 4338661"/>
              <a:gd name="connsiteX57" fmla="*/ 3176083 w 4206653"/>
              <a:gd name="connsiteY57" fmla="*/ 3269358 h 4338661"/>
              <a:gd name="connsiteX58" fmla="*/ 3347533 w 4206653"/>
              <a:gd name="connsiteY58" fmla="*/ 3303648 h 4338661"/>
              <a:gd name="connsiteX59" fmla="*/ 3267523 w 4206653"/>
              <a:gd name="connsiteY59" fmla="*/ 3395088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59241 w 4206653"/>
              <a:gd name="connsiteY56" fmla="*/ 3167976 h 4338661"/>
              <a:gd name="connsiteX57" fmla="*/ 3176083 w 4206653"/>
              <a:gd name="connsiteY57" fmla="*/ 3269358 h 4338661"/>
              <a:gd name="connsiteX58" fmla="*/ 3347533 w 4206653"/>
              <a:gd name="connsiteY58" fmla="*/ 3303648 h 4338661"/>
              <a:gd name="connsiteX59" fmla="*/ 3267523 w 4206653"/>
              <a:gd name="connsiteY59" fmla="*/ 3395088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59241 w 4206653"/>
              <a:gd name="connsiteY56" fmla="*/ 3167976 h 4338661"/>
              <a:gd name="connsiteX57" fmla="*/ 3176083 w 4206653"/>
              <a:gd name="connsiteY57" fmla="*/ 3269358 h 4338661"/>
              <a:gd name="connsiteX58" fmla="*/ 3388239 w 4206653"/>
              <a:gd name="connsiteY58" fmla="*/ 3442290 h 4338661"/>
              <a:gd name="connsiteX59" fmla="*/ 3267523 w 4206653"/>
              <a:gd name="connsiteY59" fmla="*/ 3395088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59241 w 4206653"/>
              <a:gd name="connsiteY56" fmla="*/ 3167976 h 4338661"/>
              <a:gd name="connsiteX57" fmla="*/ 3176083 w 4206653"/>
              <a:gd name="connsiteY57" fmla="*/ 3269358 h 4338661"/>
              <a:gd name="connsiteX58" fmla="*/ 3388239 w 4206653"/>
              <a:gd name="connsiteY58" fmla="*/ 3442290 h 4338661"/>
              <a:gd name="connsiteX59" fmla="*/ 3226816 w 4206653"/>
              <a:gd name="connsiteY59" fmla="*/ 3390616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59241 w 4206653"/>
              <a:gd name="connsiteY56" fmla="*/ 3167976 h 4338661"/>
              <a:gd name="connsiteX57" fmla="*/ 3176083 w 4206653"/>
              <a:gd name="connsiteY57" fmla="*/ 3269358 h 4338661"/>
              <a:gd name="connsiteX58" fmla="*/ 3388239 w 4206653"/>
              <a:gd name="connsiteY58" fmla="*/ 3442290 h 4338661"/>
              <a:gd name="connsiteX59" fmla="*/ 3212014 w 4206653"/>
              <a:gd name="connsiteY59" fmla="*/ 3363782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59241 w 4206653"/>
              <a:gd name="connsiteY56" fmla="*/ 3167976 h 4338661"/>
              <a:gd name="connsiteX57" fmla="*/ 3176083 w 4206653"/>
              <a:gd name="connsiteY57" fmla="*/ 3269358 h 4338661"/>
              <a:gd name="connsiteX58" fmla="*/ 3388239 w 4206653"/>
              <a:gd name="connsiteY58" fmla="*/ 3442290 h 4338661"/>
              <a:gd name="connsiteX59" fmla="*/ 3212014 w 4206653"/>
              <a:gd name="connsiteY59" fmla="*/ 3363782 h 4338661"/>
              <a:gd name="connsiteX60" fmla="*/ 3004633 w 4206653"/>
              <a:gd name="connsiteY60" fmla="*/ 3276814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59241 w 4206653"/>
              <a:gd name="connsiteY56" fmla="*/ 3167976 h 4338661"/>
              <a:gd name="connsiteX57" fmla="*/ 3176083 w 4206653"/>
              <a:gd name="connsiteY57" fmla="*/ 3269358 h 4338661"/>
              <a:gd name="connsiteX58" fmla="*/ 3388239 w 4206653"/>
              <a:gd name="connsiteY58" fmla="*/ 3442290 h 4338661"/>
              <a:gd name="connsiteX59" fmla="*/ 3212014 w 4206653"/>
              <a:gd name="connsiteY59" fmla="*/ 3363782 h 4338661"/>
              <a:gd name="connsiteX60" fmla="*/ 3004633 w 4206653"/>
              <a:gd name="connsiteY60" fmla="*/ 3276814 h 4338661"/>
              <a:gd name="connsiteX61" fmla="*/ 2771676 w 4206653"/>
              <a:gd name="connsiteY61" fmla="*/ 3166987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59241 w 4206653"/>
              <a:gd name="connsiteY56" fmla="*/ 3167976 h 4338661"/>
              <a:gd name="connsiteX57" fmla="*/ 3176083 w 4206653"/>
              <a:gd name="connsiteY57" fmla="*/ 3269358 h 4338661"/>
              <a:gd name="connsiteX58" fmla="*/ 3388239 w 4206653"/>
              <a:gd name="connsiteY58" fmla="*/ 3442290 h 4338661"/>
              <a:gd name="connsiteX59" fmla="*/ 3212014 w 4206653"/>
              <a:gd name="connsiteY59" fmla="*/ 3363782 h 4338661"/>
              <a:gd name="connsiteX60" fmla="*/ 3004633 w 4206653"/>
              <a:gd name="connsiteY60" fmla="*/ 3276814 h 4338661"/>
              <a:gd name="connsiteX61" fmla="*/ 2771676 w 4206653"/>
              <a:gd name="connsiteY61" fmla="*/ 3166987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25557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59241 w 4206653"/>
              <a:gd name="connsiteY56" fmla="*/ 3167976 h 4338661"/>
              <a:gd name="connsiteX57" fmla="*/ 3176083 w 4206653"/>
              <a:gd name="connsiteY57" fmla="*/ 3269358 h 4338661"/>
              <a:gd name="connsiteX58" fmla="*/ 3388239 w 4206653"/>
              <a:gd name="connsiteY58" fmla="*/ 3442290 h 4338661"/>
              <a:gd name="connsiteX59" fmla="*/ 3212014 w 4206653"/>
              <a:gd name="connsiteY59" fmla="*/ 3363782 h 4338661"/>
              <a:gd name="connsiteX60" fmla="*/ 3004633 w 4206653"/>
              <a:gd name="connsiteY60" fmla="*/ 3276814 h 4338661"/>
              <a:gd name="connsiteX61" fmla="*/ 2771676 w 4206653"/>
              <a:gd name="connsiteY61" fmla="*/ 3166987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25557 w 4206653"/>
              <a:gd name="connsiteY64" fmla="*/ 3326508 h 4338661"/>
              <a:gd name="connsiteX65" fmla="*/ 2610253 w 4206653"/>
              <a:gd name="connsiteY65" fmla="*/ 3564053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59241 w 4206653"/>
              <a:gd name="connsiteY56" fmla="*/ 3167976 h 4338661"/>
              <a:gd name="connsiteX57" fmla="*/ 3176083 w 4206653"/>
              <a:gd name="connsiteY57" fmla="*/ 3269358 h 4338661"/>
              <a:gd name="connsiteX58" fmla="*/ 3388239 w 4206653"/>
              <a:gd name="connsiteY58" fmla="*/ 3442290 h 4338661"/>
              <a:gd name="connsiteX59" fmla="*/ 3212014 w 4206653"/>
              <a:gd name="connsiteY59" fmla="*/ 3363782 h 4338661"/>
              <a:gd name="connsiteX60" fmla="*/ 3004633 w 4206653"/>
              <a:gd name="connsiteY60" fmla="*/ 3276814 h 4338661"/>
              <a:gd name="connsiteX61" fmla="*/ 2771676 w 4206653"/>
              <a:gd name="connsiteY61" fmla="*/ 3166987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25557 w 4206653"/>
              <a:gd name="connsiteY64" fmla="*/ 3326508 h 4338661"/>
              <a:gd name="connsiteX65" fmla="*/ 2610253 w 4206653"/>
              <a:gd name="connsiteY65" fmla="*/ 3564053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81240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59241 w 4206653"/>
              <a:gd name="connsiteY56" fmla="*/ 3167976 h 4338661"/>
              <a:gd name="connsiteX57" fmla="*/ 3176083 w 4206653"/>
              <a:gd name="connsiteY57" fmla="*/ 3269358 h 4338661"/>
              <a:gd name="connsiteX58" fmla="*/ 3388239 w 4206653"/>
              <a:gd name="connsiteY58" fmla="*/ 3442290 h 4338661"/>
              <a:gd name="connsiteX59" fmla="*/ 3212014 w 4206653"/>
              <a:gd name="connsiteY59" fmla="*/ 3363782 h 4338661"/>
              <a:gd name="connsiteX60" fmla="*/ 3004633 w 4206653"/>
              <a:gd name="connsiteY60" fmla="*/ 3276814 h 4338661"/>
              <a:gd name="connsiteX61" fmla="*/ 2771676 w 4206653"/>
              <a:gd name="connsiteY61" fmla="*/ 3166987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25557 w 4206653"/>
              <a:gd name="connsiteY64" fmla="*/ 3326508 h 4338661"/>
              <a:gd name="connsiteX65" fmla="*/ 2610253 w 4206653"/>
              <a:gd name="connsiteY65" fmla="*/ 3564053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95212 w 4206653"/>
              <a:gd name="connsiteY69" fmla="*/ 3945217 h 4338661"/>
              <a:gd name="connsiteX70" fmla="*/ 2481240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59241 w 4206653"/>
              <a:gd name="connsiteY56" fmla="*/ 3167976 h 4338661"/>
              <a:gd name="connsiteX57" fmla="*/ 3176083 w 4206653"/>
              <a:gd name="connsiteY57" fmla="*/ 3269358 h 4338661"/>
              <a:gd name="connsiteX58" fmla="*/ 3388239 w 4206653"/>
              <a:gd name="connsiteY58" fmla="*/ 3442290 h 4338661"/>
              <a:gd name="connsiteX59" fmla="*/ 3212014 w 4206653"/>
              <a:gd name="connsiteY59" fmla="*/ 3363782 h 4338661"/>
              <a:gd name="connsiteX60" fmla="*/ 3004633 w 4206653"/>
              <a:gd name="connsiteY60" fmla="*/ 3276814 h 4338661"/>
              <a:gd name="connsiteX61" fmla="*/ 2771676 w 4206653"/>
              <a:gd name="connsiteY61" fmla="*/ 3166987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25557 w 4206653"/>
              <a:gd name="connsiteY64" fmla="*/ 3326508 h 4338661"/>
              <a:gd name="connsiteX65" fmla="*/ 2610253 w 4206653"/>
              <a:gd name="connsiteY65" fmla="*/ 3564053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76709 w 4206653"/>
              <a:gd name="connsiteY68" fmla="*/ 4330348 h 4338661"/>
              <a:gd name="connsiteX69" fmla="*/ 2595212 w 4206653"/>
              <a:gd name="connsiteY69" fmla="*/ 3945217 h 4338661"/>
              <a:gd name="connsiteX70" fmla="*/ 2481240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59241 w 4206653"/>
              <a:gd name="connsiteY56" fmla="*/ 3167976 h 4338661"/>
              <a:gd name="connsiteX57" fmla="*/ 3176083 w 4206653"/>
              <a:gd name="connsiteY57" fmla="*/ 3269358 h 4338661"/>
              <a:gd name="connsiteX58" fmla="*/ 3388239 w 4206653"/>
              <a:gd name="connsiteY58" fmla="*/ 3442290 h 4338661"/>
              <a:gd name="connsiteX59" fmla="*/ 3212014 w 4206653"/>
              <a:gd name="connsiteY59" fmla="*/ 3363782 h 4338661"/>
              <a:gd name="connsiteX60" fmla="*/ 3004633 w 4206653"/>
              <a:gd name="connsiteY60" fmla="*/ 3276814 h 4338661"/>
              <a:gd name="connsiteX61" fmla="*/ 2771676 w 4206653"/>
              <a:gd name="connsiteY61" fmla="*/ 3166987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25557 w 4206653"/>
              <a:gd name="connsiteY64" fmla="*/ 3326508 h 4338661"/>
              <a:gd name="connsiteX65" fmla="*/ 2610253 w 4206653"/>
              <a:gd name="connsiteY65" fmla="*/ 3564053 h 4338661"/>
              <a:gd name="connsiteX66" fmla="*/ 2682206 w 4206653"/>
              <a:gd name="connsiteY66" fmla="*/ 4005849 h 4338661"/>
              <a:gd name="connsiteX67" fmla="*/ 2696023 w 4206653"/>
              <a:gd name="connsiteY67" fmla="*/ 4183758 h 4338661"/>
              <a:gd name="connsiteX68" fmla="*/ 2576709 w 4206653"/>
              <a:gd name="connsiteY68" fmla="*/ 4330348 h 4338661"/>
              <a:gd name="connsiteX69" fmla="*/ 2595212 w 4206653"/>
              <a:gd name="connsiteY69" fmla="*/ 3945217 h 4338661"/>
              <a:gd name="connsiteX70" fmla="*/ 2481240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59241 w 4206653"/>
              <a:gd name="connsiteY56" fmla="*/ 3167976 h 4338661"/>
              <a:gd name="connsiteX57" fmla="*/ 3176083 w 4206653"/>
              <a:gd name="connsiteY57" fmla="*/ 3269358 h 4338661"/>
              <a:gd name="connsiteX58" fmla="*/ 3388239 w 4206653"/>
              <a:gd name="connsiteY58" fmla="*/ 3442290 h 4338661"/>
              <a:gd name="connsiteX59" fmla="*/ 3212014 w 4206653"/>
              <a:gd name="connsiteY59" fmla="*/ 3363782 h 4338661"/>
              <a:gd name="connsiteX60" fmla="*/ 3004633 w 4206653"/>
              <a:gd name="connsiteY60" fmla="*/ 3276814 h 4338661"/>
              <a:gd name="connsiteX61" fmla="*/ 2771676 w 4206653"/>
              <a:gd name="connsiteY61" fmla="*/ 3166987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25557 w 4206653"/>
              <a:gd name="connsiteY64" fmla="*/ 3326508 h 4338661"/>
              <a:gd name="connsiteX65" fmla="*/ 2610253 w 4206653"/>
              <a:gd name="connsiteY65" fmla="*/ 3564053 h 4338661"/>
              <a:gd name="connsiteX66" fmla="*/ 2682206 w 4206653"/>
              <a:gd name="connsiteY66" fmla="*/ 4005849 h 4338661"/>
              <a:gd name="connsiteX67" fmla="*/ 2647915 w 4206653"/>
              <a:gd name="connsiteY67" fmla="*/ 4183758 h 4338661"/>
              <a:gd name="connsiteX68" fmla="*/ 2576709 w 4206653"/>
              <a:gd name="connsiteY68" fmla="*/ 4330348 h 4338661"/>
              <a:gd name="connsiteX69" fmla="*/ 2595212 w 4206653"/>
              <a:gd name="connsiteY69" fmla="*/ 3945217 h 4338661"/>
              <a:gd name="connsiteX70" fmla="*/ 2481240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460042"/>
              <a:gd name="connsiteX1" fmla="*/ 1343911 w 4206653"/>
              <a:gd name="connsiteY1" fmla="*/ 1559828 h 4460042"/>
              <a:gd name="connsiteX2" fmla="*/ 1553023 w 4206653"/>
              <a:gd name="connsiteY2" fmla="*/ 1657728 h 4460042"/>
              <a:gd name="connsiteX3" fmla="*/ 1907353 w 4206653"/>
              <a:gd name="connsiteY3" fmla="*/ 1680588 h 4460042"/>
              <a:gd name="connsiteX4" fmla="*/ 2021653 w 4206653"/>
              <a:gd name="connsiteY4" fmla="*/ 1543428 h 4460042"/>
              <a:gd name="connsiteX5" fmla="*/ 2124523 w 4206653"/>
              <a:gd name="connsiteY5" fmla="*/ 1291968 h 4460042"/>
              <a:gd name="connsiteX6" fmla="*/ 2124523 w 4206653"/>
              <a:gd name="connsiteY6" fmla="*/ 1120518 h 4460042"/>
              <a:gd name="connsiteX7" fmla="*/ 2068029 w 4206653"/>
              <a:gd name="connsiteY7" fmla="*/ 825325 h 4460042"/>
              <a:gd name="connsiteX8" fmla="*/ 2078803 w 4206653"/>
              <a:gd name="connsiteY8" fmla="*/ 777618 h 4460042"/>
              <a:gd name="connsiteX9" fmla="*/ 2170243 w 4206653"/>
              <a:gd name="connsiteY9" fmla="*/ 1086228 h 4460042"/>
              <a:gd name="connsiteX10" fmla="*/ 2215963 w 4206653"/>
              <a:gd name="connsiteY10" fmla="*/ 1269108 h 4460042"/>
              <a:gd name="connsiteX11" fmla="*/ 2284543 w 4206653"/>
              <a:gd name="connsiteY11" fmla="*/ 1303398 h 4460042"/>
              <a:gd name="connsiteX12" fmla="*/ 2330263 w 4206653"/>
              <a:gd name="connsiteY12" fmla="*/ 1166238 h 4460042"/>
              <a:gd name="connsiteX13" fmla="*/ 2467423 w 4206653"/>
              <a:gd name="connsiteY13" fmla="*/ 880488 h 4460042"/>
              <a:gd name="connsiteX14" fmla="*/ 2558863 w 4206653"/>
              <a:gd name="connsiteY14" fmla="*/ 640458 h 4460042"/>
              <a:gd name="connsiteX15" fmla="*/ 2616013 w 4206653"/>
              <a:gd name="connsiteY15" fmla="*/ 537588 h 4460042"/>
              <a:gd name="connsiteX16" fmla="*/ 2558863 w 4206653"/>
              <a:gd name="connsiteY16" fmla="*/ 789048 h 4460042"/>
              <a:gd name="connsiteX17" fmla="*/ 2444563 w 4206653"/>
              <a:gd name="connsiteY17" fmla="*/ 1097658 h 4460042"/>
              <a:gd name="connsiteX18" fmla="*/ 2375983 w 4206653"/>
              <a:gd name="connsiteY18" fmla="*/ 1406268 h 4460042"/>
              <a:gd name="connsiteX19" fmla="*/ 2558863 w 4206653"/>
              <a:gd name="connsiteY19" fmla="*/ 1577718 h 4460042"/>
              <a:gd name="connsiteX20" fmla="*/ 2878903 w 4206653"/>
              <a:gd name="connsiteY20" fmla="*/ 1657728 h 4460042"/>
              <a:gd name="connsiteX21" fmla="*/ 3187513 w 4206653"/>
              <a:gd name="connsiteY21" fmla="*/ 1657728 h 4460042"/>
              <a:gd name="connsiteX22" fmla="*/ 3370393 w 4206653"/>
              <a:gd name="connsiteY22" fmla="*/ 1566288 h 4460042"/>
              <a:gd name="connsiteX23" fmla="*/ 3488066 w 4206653"/>
              <a:gd name="connsiteY23" fmla="*/ 1246753 h 4460042"/>
              <a:gd name="connsiteX24" fmla="*/ 3495138 w 4206653"/>
              <a:gd name="connsiteY24" fmla="*/ 1115548 h 4460042"/>
              <a:gd name="connsiteX25" fmla="*/ 3493650 w 4206653"/>
              <a:gd name="connsiteY25" fmla="*/ 1063976 h 4460042"/>
              <a:gd name="connsiteX26" fmla="*/ 3450403 w 4206653"/>
              <a:gd name="connsiteY26" fmla="*/ 777618 h 4460042"/>
              <a:gd name="connsiteX27" fmla="*/ 3119893 w 4206653"/>
              <a:gd name="connsiteY27" fmla="*/ 321571 h 4460042"/>
              <a:gd name="connsiteX28" fmla="*/ 3497351 w 4206653"/>
              <a:gd name="connsiteY28" fmla="*/ 674883 h 4460042"/>
              <a:gd name="connsiteX29" fmla="*/ 3759013 w 4206653"/>
              <a:gd name="connsiteY29" fmla="*/ 571878 h 4460042"/>
              <a:gd name="connsiteX30" fmla="*/ 3999043 w 4206653"/>
              <a:gd name="connsiteY30" fmla="*/ 91818 h 4460042"/>
              <a:gd name="connsiteX31" fmla="*/ 4033333 w 4206653"/>
              <a:gd name="connsiteY31" fmla="*/ 11808 h 4460042"/>
              <a:gd name="connsiteX32" fmla="*/ 3984569 w 4206653"/>
              <a:gd name="connsiteY32" fmla="*/ 247366 h 4460042"/>
              <a:gd name="connsiteX33" fmla="*/ 3812791 w 4206653"/>
              <a:gd name="connsiteY33" fmla="*/ 647417 h 4460042"/>
              <a:gd name="connsiteX34" fmla="*/ 3592906 w 4206653"/>
              <a:gd name="connsiteY34" fmla="*/ 811408 h 4460042"/>
              <a:gd name="connsiteX35" fmla="*/ 3604425 w 4206653"/>
              <a:gd name="connsiteY35" fmla="*/ 999253 h 4460042"/>
              <a:gd name="connsiteX36" fmla="*/ 3872985 w 4206653"/>
              <a:gd name="connsiteY36" fmla="*/ 881976 h 4460042"/>
              <a:gd name="connsiteX37" fmla="*/ 4200754 w 4206653"/>
              <a:gd name="connsiteY37" fmla="*/ 774136 h 4460042"/>
              <a:gd name="connsiteX38" fmla="*/ 4064251 w 4206653"/>
              <a:gd name="connsiteY38" fmla="*/ 847195 h 4460042"/>
              <a:gd name="connsiteX39" fmla="*/ 3818880 w 4206653"/>
              <a:gd name="connsiteY39" fmla="*/ 991305 h 4460042"/>
              <a:gd name="connsiteX40" fmla="*/ 3658531 w 4206653"/>
              <a:gd name="connsiteY40" fmla="*/ 1093178 h 4460042"/>
              <a:gd name="connsiteX41" fmla="*/ 3622838 w 4206653"/>
              <a:gd name="connsiteY41" fmla="*/ 1221401 h 4460042"/>
              <a:gd name="connsiteX42" fmla="*/ 3577446 w 4206653"/>
              <a:gd name="connsiteY42" fmla="*/ 1500691 h 4460042"/>
              <a:gd name="connsiteX43" fmla="*/ 3461833 w 4206653"/>
              <a:gd name="connsiteY43" fmla="*/ 1726308 h 4460042"/>
              <a:gd name="connsiteX44" fmla="*/ 3278953 w 4206653"/>
              <a:gd name="connsiteY44" fmla="*/ 2034918 h 4460042"/>
              <a:gd name="connsiteX45" fmla="*/ 3233233 w 4206653"/>
              <a:gd name="connsiteY45" fmla="*/ 2309238 h 4460042"/>
              <a:gd name="connsiteX46" fmla="*/ 3404683 w 4206653"/>
              <a:gd name="connsiteY46" fmla="*/ 2457828 h 4460042"/>
              <a:gd name="connsiteX47" fmla="*/ 3759013 w 4206653"/>
              <a:gd name="connsiteY47" fmla="*/ 2663568 h 4460042"/>
              <a:gd name="connsiteX48" fmla="*/ 4079053 w 4206653"/>
              <a:gd name="connsiteY48" fmla="*/ 2777868 h 4460042"/>
              <a:gd name="connsiteX49" fmla="*/ 4079053 w 4206653"/>
              <a:gd name="connsiteY49" fmla="*/ 2880738 h 4460042"/>
              <a:gd name="connsiteX50" fmla="*/ 3770443 w 4206653"/>
              <a:gd name="connsiteY50" fmla="*/ 2869308 h 4460042"/>
              <a:gd name="connsiteX51" fmla="*/ 3404683 w 4206653"/>
              <a:gd name="connsiteY51" fmla="*/ 2732148 h 4460042"/>
              <a:gd name="connsiteX52" fmla="*/ 3084643 w 4206653"/>
              <a:gd name="connsiteY52" fmla="*/ 2663568 h 4460042"/>
              <a:gd name="connsiteX53" fmla="*/ 2995919 w 4206653"/>
              <a:gd name="connsiteY53" fmla="*/ 2782832 h 4460042"/>
              <a:gd name="connsiteX54" fmla="*/ 2832855 w 4206653"/>
              <a:gd name="connsiteY54" fmla="*/ 2930924 h 4460042"/>
              <a:gd name="connsiteX55" fmla="*/ 2820111 w 4206653"/>
              <a:gd name="connsiteY55" fmla="*/ 3026344 h 4460042"/>
              <a:gd name="connsiteX56" fmla="*/ 2959241 w 4206653"/>
              <a:gd name="connsiteY56" fmla="*/ 3167976 h 4460042"/>
              <a:gd name="connsiteX57" fmla="*/ 3176083 w 4206653"/>
              <a:gd name="connsiteY57" fmla="*/ 3269358 h 4460042"/>
              <a:gd name="connsiteX58" fmla="*/ 3388239 w 4206653"/>
              <a:gd name="connsiteY58" fmla="*/ 3442290 h 4460042"/>
              <a:gd name="connsiteX59" fmla="*/ 3212014 w 4206653"/>
              <a:gd name="connsiteY59" fmla="*/ 3363782 h 4460042"/>
              <a:gd name="connsiteX60" fmla="*/ 3004633 w 4206653"/>
              <a:gd name="connsiteY60" fmla="*/ 3276814 h 4460042"/>
              <a:gd name="connsiteX61" fmla="*/ 2771676 w 4206653"/>
              <a:gd name="connsiteY61" fmla="*/ 3166987 h 4460042"/>
              <a:gd name="connsiteX62" fmla="*/ 2638873 w 4206653"/>
              <a:gd name="connsiteY62" fmla="*/ 3097908 h 4460042"/>
              <a:gd name="connsiteX63" fmla="*/ 2570293 w 4206653"/>
              <a:gd name="connsiteY63" fmla="*/ 3109338 h 4460042"/>
              <a:gd name="connsiteX64" fmla="*/ 2525557 w 4206653"/>
              <a:gd name="connsiteY64" fmla="*/ 3326508 h 4460042"/>
              <a:gd name="connsiteX65" fmla="*/ 2610253 w 4206653"/>
              <a:gd name="connsiteY65" fmla="*/ 3564053 h 4460042"/>
              <a:gd name="connsiteX66" fmla="*/ 2682206 w 4206653"/>
              <a:gd name="connsiteY66" fmla="*/ 4005849 h 4460042"/>
              <a:gd name="connsiteX67" fmla="*/ 2647915 w 4206653"/>
              <a:gd name="connsiteY67" fmla="*/ 4183758 h 4460042"/>
              <a:gd name="connsiteX68" fmla="*/ 2539703 w 4206653"/>
              <a:gd name="connsiteY68" fmla="*/ 4455574 h 4460042"/>
              <a:gd name="connsiteX69" fmla="*/ 2595212 w 4206653"/>
              <a:gd name="connsiteY69" fmla="*/ 3945217 h 4460042"/>
              <a:gd name="connsiteX70" fmla="*/ 2481240 w 4206653"/>
              <a:gd name="connsiteY70" fmla="*/ 3566538 h 4460042"/>
              <a:gd name="connsiteX71" fmla="*/ 2307403 w 4206653"/>
              <a:gd name="connsiteY71" fmla="*/ 3166488 h 4460042"/>
              <a:gd name="connsiteX72" fmla="*/ 2261683 w 4206653"/>
              <a:gd name="connsiteY72" fmla="*/ 3063618 h 4460042"/>
              <a:gd name="connsiteX73" fmla="*/ 2078803 w 4206653"/>
              <a:gd name="connsiteY73" fmla="*/ 2949318 h 4460042"/>
              <a:gd name="connsiteX74" fmla="*/ 1850203 w 4206653"/>
              <a:gd name="connsiteY74" fmla="*/ 3029328 h 4460042"/>
              <a:gd name="connsiteX75" fmla="*/ 1415863 w 4206653"/>
              <a:gd name="connsiteY75" fmla="*/ 3360798 h 4460042"/>
              <a:gd name="connsiteX76" fmla="*/ 1381573 w 4206653"/>
              <a:gd name="connsiteY76" fmla="*/ 3680838 h 4460042"/>
              <a:gd name="connsiteX77" fmla="*/ 1381573 w 4206653"/>
              <a:gd name="connsiteY77" fmla="*/ 3989448 h 4460042"/>
              <a:gd name="connsiteX78" fmla="*/ 1290133 w 4206653"/>
              <a:gd name="connsiteY78" fmla="*/ 4309488 h 4460042"/>
              <a:gd name="connsiteX79" fmla="*/ 1198693 w 4206653"/>
              <a:gd name="connsiteY79" fmla="*/ 4298058 h 4460042"/>
              <a:gd name="connsiteX80" fmla="*/ 1187263 w 4206653"/>
              <a:gd name="connsiteY80" fmla="*/ 4080888 h 4460042"/>
              <a:gd name="connsiteX81" fmla="*/ 1198693 w 4206653"/>
              <a:gd name="connsiteY81" fmla="*/ 3909438 h 4460042"/>
              <a:gd name="connsiteX82" fmla="*/ 970093 w 4206653"/>
              <a:gd name="connsiteY82" fmla="*/ 3989448 h 4460042"/>
              <a:gd name="connsiteX83" fmla="*/ 718633 w 4206653"/>
              <a:gd name="connsiteY83" fmla="*/ 4069458 h 4460042"/>
              <a:gd name="connsiteX84" fmla="*/ 741493 w 4206653"/>
              <a:gd name="connsiteY84" fmla="*/ 3955158 h 4460042"/>
              <a:gd name="connsiteX85" fmla="*/ 1130113 w 4206653"/>
              <a:gd name="connsiteY85" fmla="*/ 3795138 h 4460042"/>
              <a:gd name="connsiteX86" fmla="*/ 1278703 w 4206653"/>
              <a:gd name="connsiteY86" fmla="*/ 3726558 h 4460042"/>
              <a:gd name="connsiteX87" fmla="*/ 1221553 w 4206653"/>
              <a:gd name="connsiteY87" fmla="*/ 3372228 h 4460042"/>
              <a:gd name="connsiteX88" fmla="*/ 1324423 w 4206653"/>
              <a:gd name="connsiteY88" fmla="*/ 3120768 h 4460042"/>
              <a:gd name="connsiteX89" fmla="*/ 1393003 w 4206653"/>
              <a:gd name="connsiteY89" fmla="*/ 3052188 h 4460042"/>
              <a:gd name="connsiteX90" fmla="*/ 1084393 w 4206653"/>
              <a:gd name="connsiteY90" fmla="*/ 3029328 h 4460042"/>
              <a:gd name="connsiteX91" fmla="*/ 730063 w 4206653"/>
              <a:gd name="connsiteY91" fmla="*/ 2960748 h 4460042"/>
              <a:gd name="connsiteX92" fmla="*/ 375733 w 4206653"/>
              <a:gd name="connsiteY92" fmla="*/ 3132198 h 4460042"/>
              <a:gd name="connsiteX93" fmla="*/ 421453 w 4206653"/>
              <a:gd name="connsiteY93" fmla="*/ 3029328 h 4460042"/>
              <a:gd name="connsiteX94" fmla="*/ 627193 w 4206653"/>
              <a:gd name="connsiteY94" fmla="*/ 2926458 h 4460042"/>
              <a:gd name="connsiteX95" fmla="*/ 810073 w 4206653"/>
              <a:gd name="connsiteY95" fmla="*/ 2755008 h 4460042"/>
              <a:gd name="connsiteX96" fmla="*/ 1152973 w 4206653"/>
              <a:gd name="connsiteY96" fmla="*/ 2777868 h 4460042"/>
              <a:gd name="connsiteX97" fmla="*/ 1461583 w 4206653"/>
              <a:gd name="connsiteY97" fmla="*/ 2823588 h 4460042"/>
              <a:gd name="connsiteX98" fmla="*/ 1953073 w 4206653"/>
              <a:gd name="connsiteY98" fmla="*/ 2663568 h 4460042"/>
              <a:gd name="connsiteX99" fmla="*/ 1701613 w 4206653"/>
              <a:gd name="connsiteY99" fmla="*/ 2263518 h 4460042"/>
              <a:gd name="connsiteX100" fmla="*/ 1690183 w 4206653"/>
              <a:gd name="connsiteY100" fmla="*/ 1966338 h 4460042"/>
              <a:gd name="connsiteX101" fmla="*/ 1381991 w 4206653"/>
              <a:gd name="connsiteY101" fmla="*/ 1841604 h 4460042"/>
              <a:gd name="connsiteX102" fmla="*/ 1095823 w 4206653"/>
              <a:gd name="connsiteY102" fmla="*/ 1714878 h 4460042"/>
              <a:gd name="connsiteX103" fmla="*/ 746507 w 4206653"/>
              <a:gd name="connsiteY103" fmla="*/ 1626415 h 4460042"/>
              <a:gd name="connsiteX104" fmla="*/ 352873 w 4206653"/>
              <a:gd name="connsiteY104" fmla="*/ 1726308 h 4460042"/>
              <a:gd name="connsiteX105" fmla="*/ 113171 w 4206653"/>
              <a:gd name="connsiteY105" fmla="*/ 1763582 h 4460042"/>
              <a:gd name="connsiteX106" fmla="*/ 9973 w 4206653"/>
              <a:gd name="connsiteY106" fmla="*/ 1737738 h 4460042"/>
              <a:gd name="connsiteX107" fmla="*/ 348516 w 4206653"/>
              <a:gd name="connsiteY107" fmla="*/ 1643812 h 4460042"/>
              <a:gd name="connsiteX108" fmla="*/ 653097 w 4206653"/>
              <a:gd name="connsiteY108" fmla="*/ 1543920 h 4460042"/>
              <a:gd name="connsiteX109" fmla="*/ 1072963 w 4206653"/>
              <a:gd name="connsiteY109" fmla="*/ 1612008 h 4460042"/>
              <a:gd name="connsiteX110" fmla="*/ 1244413 w 4206653"/>
              <a:gd name="connsiteY110" fmla="*/ 1657728 h 4460042"/>
              <a:gd name="connsiteX111" fmla="*/ 1205766 w 4206653"/>
              <a:gd name="connsiteY111" fmla="*/ 1451988 h 4460042"/>
              <a:gd name="connsiteX112" fmla="*/ 1046313 w 4206653"/>
              <a:gd name="connsiteY112" fmla="*/ 815409 h 4460042"/>
              <a:gd name="connsiteX113" fmla="*/ 1221553 w 4206653"/>
              <a:gd name="connsiteY113" fmla="*/ 1211958 h 4460042"/>
              <a:gd name="connsiteX0" fmla="*/ 1221553 w 4206653"/>
              <a:gd name="connsiteY0" fmla="*/ 1211958 h 4460500"/>
              <a:gd name="connsiteX1" fmla="*/ 1343911 w 4206653"/>
              <a:gd name="connsiteY1" fmla="*/ 1559828 h 4460500"/>
              <a:gd name="connsiteX2" fmla="*/ 1553023 w 4206653"/>
              <a:gd name="connsiteY2" fmla="*/ 1657728 h 4460500"/>
              <a:gd name="connsiteX3" fmla="*/ 1907353 w 4206653"/>
              <a:gd name="connsiteY3" fmla="*/ 1680588 h 4460500"/>
              <a:gd name="connsiteX4" fmla="*/ 2021653 w 4206653"/>
              <a:gd name="connsiteY4" fmla="*/ 1543428 h 4460500"/>
              <a:gd name="connsiteX5" fmla="*/ 2124523 w 4206653"/>
              <a:gd name="connsiteY5" fmla="*/ 1291968 h 4460500"/>
              <a:gd name="connsiteX6" fmla="*/ 2124523 w 4206653"/>
              <a:gd name="connsiteY6" fmla="*/ 1120518 h 4460500"/>
              <a:gd name="connsiteX7" fmla="*/ 2068029 w 4206653"/>
              <a:gd name="connsiteY7" fmla="*/ 825325 h 4460500"/>
              <a:gd name="connsiteX8" fmla="*/ 2078803 w 4206653"/>
              <a:gd name="connsiteY8" fmla="*/ 777618 h 4460500"/>
              <a:gd name="connsiteX9" fmla="*/ 2170243 w 4206653"/>
              <a:gd name="connsiteY9" fmla="*/ 1086228 h 4460500"/>
              <a:gd name="connsiteX10" fmla="*/ 2215963 w 4206653"/>
              <a:gd name="connsiteY10" fmla="*/ 1269108 h 4460500"/>
              <a:gd name="connsiteX11" fmla="*/ 2284543 w 4206653"/>
              <a:gd name="connsiteY11" fmla="*/ 1303398 h 4460500"/>
              <a:gd name="connsiteX12" fmla="*/ 2330263 w 4206653"/>
              <a:gd name="connsiteY12" fmla="*/ 1166238 h 4460500"/>
              <a:gd name="connsiteX13" fmla="*/ 2467423 w 4206653"/>
              <a:gd name="connsiteY13" fmla="*/ 880488 h 4460500"/>
              <a:gd name="connsiteX14" fmla="*/ 2558863 w 4206653"/>
              <a:gd name="connsiteY14" fmla="*/ 640458 h 4460500"/>
              <a:gd name="connsiteX15" fmla="*/ 2616013 w 4206653"/>
              <a:gd name="connsiteY15" fmla="*/ 537588 h 4460500"/>
              <a:gd name="connsiteX16" fmla="*/ 2558863 w 4206653"/>
              <a:gd name="connsiteY16" fmla="*/ 789048 h 4460500"/>
              <a:gd name="connsiteX17" fmla="*/ 2444563 w 4206653"/>
              <a:gd name="connsiteY17" fmla="*/ 1097658 h 4460500"/>
              <a:gd name="connsiteX18" fmla="*/ 2375983 w 4206653"/>
              <a:gd name="connsiteY18" fmla="*/ 1406268 h 4460500"/>
              <a:gd name="connsiteX19" fmla="*/ 2558863 w 4206653"/>
              <a:gd name="connsiteY19" fmla="*/ 1577718 h 4460500"/>
              <a:gd name="connsiteX20" fmla="*/ 2878903 w 4206653"/>
              <a:gd name="connsiteY20" fmla="*/ 1657728 h 4460500"/>
              <a:gd name="connsiteX21" fmla="*/ 3187513 w 4206653"/>
              <a:gd name="connsiteY21" fmla="*/ 1657728 h 4460500"/>
              <a:gd name="connsiteX22" fmla="*/ 3370393 w 4206653"/>
              <a:gd name="connsiteY22" fmla="*/ 1566288 h 4460500"/>
              <a:gd name="connsiteX23" fmla="*/ 3488066 w 4206653"/>
              <a:gd name="connsiteY23" fmla="*/ 1246753 h 4460500"/>
              <a:gd name="connsiteX24" fmla="*/ 3495138 w 4206653"/>
              <a:gd name="connsiteY24" fmla="*/ 1115548 h 4460500"/>
              <a:gd name="connsiteX25" fmla="*/ 3493650 w 4206653"/>
              <a:gd name="connsiteY25" fmla="*/ 1063976 h 4460500"/>
              <a:gd name="connsiteX26" fmla="*/ 3450403 w 4206653"/>
              <a:gd name="connsiteY26" fmla="*/ 777618 h 4460500"/>
              <a:gd name="connsiteX27" fmla="*/ 3119893 w 4206653"/>
              <a:gd name="connsiteY27" fmla="*/ 321571 h 4460500"/>
              <a:gd name="connsiteX28" fmla="*/ 3497351 w 4206653"/>
              <a:gd name="connsiteY28" fmla="*/ 674883 h 4460500"/>
              <a:gd name="connsiteX29" fmla="*/ 3759013 w 4206653"/>
              <a:gd name="connsiteY29" fmla="*/ 571878 h 4460500"/>
              <a:gd name="connsiteX30" fmla="*/ 3999043 w 4206653"/>
              <a:gd name="connsiteY30" fmla="*/ 91818 h 4460500"/>
              <a:gd name="connsiteX31" fmla="*/ 4033333 w 4206653"/>
              <a:gd name="connsiteY31" fmla="*/ 11808 h 4460500"/>
              <a:gd name="connsiteX32" fmla="*/ 3984569 w 4206653"/>
              <a:gd name="connsiteY32" fmla="*/ 247366 h 4460500"/>
              <a:gd name="connsiteX33" fmla="*/ 3812791 w 4206653"/>
              <a:gd name="connsiteY33" fmla="*/ 647417 h 4460500"/>
              <a:gd name="connsiteX34" fmla="*/ 3592906 w 4206653"/>
              <a:gd name="connsiteY34" fmla="*/ 811408 h 4460500"/>
              <a:gd name="connsiteX35" fmla="*/ 3604425 w 4206653"/>
              <a:gd name="connsiteY35" fmla="*/ 999253 h 4460500"/>
              <a:gd name="connsiteX36" fmla="*/ 3872985 w 4206653"/>
              <a:gd name="connsiteY36" fmla="*/ 881976 h 4460500"/>
              <a:gd name="connsiteX37" fmla="*/ 4200754 w 4206653"/>
              <a:gd name="connsiteY37" fmla="*/ 774136 h 4460500"/>
              <a:gd name="connsiteX38" fmla="*/ 4064251 w 4206653"/>
              <a:gd name="connsiteY38" fmla="*/ 847195 h 4460500"/>
              <a:gd name="connsiteX39" fmla="*/ 3818880 w 4206653"/>
              <a:gd name="connsiteY39" fmla="*/ 991305 h 4460500"/>
              <a:gd name="connsiteX40" fmla="*/ 3658531 w 4206653"/>
              <a:gd name="connsiteY40" fmla="*/ 1093178 h 4460500"/>
              <a:gd name="connsiteX41" fmla="*/ 3622838 w 4206653"/>
              <a:gd name="connsiteY41" fmla="*/ 1221401 h 4460500"/>
              <a:gd name="connsiteX42" fmla="*/ 3577446 w 4206653"/>
              <a:gd name="connsiteY42" fmla="*/ 1500691 h 4460500"/>
              <a:gd name="connsiteX43" fmla="*/ 3461833 w 4206653"/>
              <a:gd name="connsiteY43" fmla="*/ 1726308 h 4460500"/>
              <a:gd name="connsiteX44" fmla="*/ 3278953 w 4206653"/>
              <a:gd name="connsiteY44" fmla="*/ 2034918 h 4460500"/>
              <a:gd name="connsiteX45" fmla="*/ 3233233 w 4206653"/>
              <a:gd name="connsiteY45" fmla="*/ 2309238 h 4460500"/>
              <a:gd name="connsiteX46" fmla="*/ 3404683 w 4206653"/>
              <a:gd name="connsiteY46" fmla="*/ 2457828 h 4460500"/>
              <a:gd name="connsiteX47" fmla="*/ 3759013 w 4206653"/>
              <a:gd name="connsiteY47" fmla="*/ 2663568 h 4460500"/>
              <a:gd name="connsiteX48" fmla="*/ 4079053 w 4206653"/>
              <a:gd name="connsiteY48" fmla="*/ 2777868 h 4460500"/>
              <a:gd name="connsiteX49" fmla="*/ 4079053 w 4206653"/>
              <a:gd name="connsiteY49" fmla="*/ 2880738 h 4460500"/>
              <a:gd name="connsiteX50" fmla="*/ 3770443 w 4206653"/>
              <a:gd name="connsiteY50" fmla="*/ 2869308 h 4460500"/>
              <a:gd name="connsiteX51" fmla="*/ 3404683 w 4206653"/>
              <a:gd name="connsiteY51" fmla="*/ 2732148 h 4460500"/>
              <a:gd name="connsiteX52" fmla="*/ 3084643 w 4206653"/>
              <a:gd name="connsiteY52" fmla="*/ 2663568 h 4460500"/>
              <a:gd name="connsiteX53" fmla="*/ 2995919 w 4206653"/>
              <a:gd name="connsiteY53" fmla="*/ 2782832 h 4460500"/>
              <a:gd name="connsiteX54" fmla="*/ 2832855 w 4206653"/>
              <a:gd name="connsiteY54" fmla="*/ 2930924 h 4460500"/>
              <a:gd name="connsiteX55" fmla="*/ 2820111 w 4206653"/>
              <a:gd name="connsiteY55" fmla="*/ 3026344 h 4460500"/>
              <a:gd name="connsiteX56" fmla="*/ 2959241 w 4206653"/>
              <a:gd name="connsiteY56" fmla="*/ 3167976 h 4460500"/>
              <a:gd name="connsiteX57" fmla="*/ 3176083 w 4206653"/>
              <a:gd name="connsiteY57" fmla="*/ 3269358 h 4460500"/>
              <a:gd name="connsiteX58" fmla="*/ 3388239 w 4206653"/>
              <a:gd name="connsiteY58" fmla="*/ 3442290 h 4460500"/>
              <a:gd name="connsiteX59" fmla="*/ 3212014 w 4206653"/>
              <a:gd name="connsiteY59" fmla="*/ 3363782 h 4460500"/>
              <a:gd name="connsiteX60" fmla="*/ 3004633 w 4206653"/>
              <a:gd name="connsiteY60" fmla="*/ 3276814 h 4460500"/>
              <a:gd name="connsiteX61" fmla="*/ 2771676 w 4206653"/>
              <a:gd name="connsiteY61" fmla="*/ 3166987 h 4460500"/>
              <a:gd name="connsiteX62" fmla="*/ 2638873 w 4206653"/>
              <a:gd name="connsiteY62" fmla="*/ 3097908 h 4460500"/>
              <a:gd name="connsiteX63" fmla="*/ 2570293 w 4206653"/>
              <a:gd name="connsiteY63" fmla="*/ 3109338 h 4460500"/>
              <a:gd name="connsiteX64" fmla="*/ 2525557 w 4206653"/>
              <a:gd name="connsiteY64" fmla="*/ 3326508 h 4460500"/>
              <a:gd name="connsiteX65" fmla="*/ 2610253 w 4206653"/>
              <a:gd name="connsiteY65" fmla="*/ 3564053 h 4460500"/>
              <a:gd name="connsiteX66" fmla="*/ 2682206 w 4206653"/>
              <a:gd name="connsiteY66" fmla="*/ 4005849 h 4460500"/>
              <a:gd name="connsiteX67" fmla="*/ 2633113 w 4206653"/>
              <a:gd name="connsiteY67" fmla="*/ 4192703 h 4460500"/>
              <a:gd name="connsiteX68" fmla="*/ 2539703 w 4206653"/>
              <a:gd name="connsiteY68" fmla="*/ 4455574 h 4460500"/>
              <a:gd name="connsiteX69" fmla="*/ 2595212 w 4206653"/>
              <a:gd name="connsiteY69" fmla="*/ 3945217 h 4460500"/>
              <a:gd name="connsiteX70" fmla="*/ 2481240 w 4206653"/>
              <a:gd name="connsiteY70" fmla="*/ 3566538 h 4460500"/>
              <a:gd name="connsiteX71" fmla="*/ 2307403 w 4206653"/>
              <a:gd name="connsiteY71" fmla="*/ 3166488 h 4460500"/>
              <a:gd name="connsiteX72" fmla="*/ 2261683 w 4206653"/>
              <a:gd name="connsiteY72" fmla="*/ 3063618 h 4460500"/>
              <a:gd name="connsiteX73" fmla="*/ 2078803 w 4206653"/>
              <a:gd name="connsiteY73" fmla="*/ 2949318 h 4460500"/>
              <a:gd name="connsiteX74" fmla="*/ 1850203 w 4206653"/>
              <a:gd name="connsiteY74" fmla="*/ 3029328 h 4460500"/>
              <a:gd name="connsiteX75" fmla="*/ 1415863 w 4206653"/>
              <a:gd name="connsiteY75" fmla="*/ 3360798 h 4460500"/>
              <a:gd name="connsiteX76" fmla="*/ 1381573 w 4206653"/>
              <a:gd name="connsiteY76" fmla="*/ 3680838 h 4460500"/>
              <a:gd name="connsiteX77" fmla="*/ 1381573 w 4206653"/>
              <a:gd name="connsiteY77" fmla="*/ 3989448 h 4460500"/>
              <a:gd name="connsiteX78" fmla="*/ 1290133 w 4206653"/>
              <a:gd name="connsiteY78" fmla="*/ 4309488 h 4460500"/>
              <a:gd name="connsiteX79" fmla="*/ 1198693 w 4206653"/>
              <a:gd name="connsiteY79" fmla="*/ 4298058 h 4460500"/>
              <a:gd name="connsiteX80" fmla="*/ 1187263 w 4206653"/>
              <a:gd name="connsiteY80" fmla="*/ 4080888 h 4460500"/>
              <a:gd name="connsiteX81" fmla="*/ 1198693 w 4206653"/>
              <a:gd name="connsiteY81" fmla="*/ 3909438 h 4460500"/>
              <a:gd name="connsiteX82" fmla="*/ 970093 w 4206653"/>
              <a:gd name="connsiteY82" fmla="*/ 3989448 h 4460500"/>
              <a:gd name="connsiteX83" fmla="*/ 718633 w 4206653"/>
              <a:gd name="connsiteY83" fmla="*/ 4069458 h 4460500"/>
              <a:gd name="connsiteX84" fmla="*/ 741493 w 4206653"/>
              <a:gd name="connsiteY84" fmla="*/ 3955158 h 4460500"/>
              <a:gd name="connsiteX85" fmla="*/ 1130113 w 4206653"/>
              <a:gd name="connsiteY85" fmla="*/ 3795138 h 4460500"/>
              <a:gd name="connsiteX86" fmla="*/ 1278703 w 4206653"/>
              <a:gd name="connsiteY86" fmla="*/ 3726558 h 4460500"/>
              <a:gd name="connsiteX87" fmla="*/ 1221553 w 4206653"/>
              <a:gd name="connsiteY87" fmla="*/ 3372228 h 4460500"/>
              <a:gd name="connsiteX88" fmla="*/ 1324423 w 4206653"/>
              <a:gd name="connsiteY88" fmla="*/ 3120768 h 4460500"/>
              <a:gd name="connsiteX89" fmla="*/ 1393003 w 4206653"/>
              <a:gd name="connsiteY89" fmla="*/ 3052188 h 4460500"/>
              <a:gd name="connsiteX90" fmla="*/ 1084393 w 4206653"/>
              <a:gd name="connsiteY90" fmla="*/ 3029328 h 4460500"/>
              <a:gd name="connsiteX91" fmla="*/ 730063 w 4206653"/>
              <a:gd name="connsiteY91" fmla="*/ 2960748 h 4460500"/>
              <a:gd name="connsiteX92" fmla="*/ 375733 w 4206653"/>
              <a:gd name="connsiteY92" fmla="*/ 3132198 h 4460500"/>
              <a:gd name="connsiteX93" fmla="*/ 421453 w 4206653"/>
              <a:gd name="connsiteY93" fmla="*/ 3029328 h 4460500"/>
              <a:gd name="connsiteX94" fmla="*/ 627193 w 4206653"/>
              <a:gd name="connsiteY94" fmla="*/ 2926458 h 4460500"/>
              <a:gd name="connsiteX95" fmla="*/ 810073 w 4206653"/>
              <a:gd name="connsiteY95" fmla="*/ 2755008 h 4460500"/>
              <a:gd name="connsiteX96" fmla="*/ 1152973 w 4206653"/>
              <a:gd name="connsiteY96" fmla="*/ 2777868 h 4460500"/>
              <a:gd name="connsiteX97" fmla="*/ 1461583 w 4206653"/>
              <a:gd name="connsiteY97" fmla="*/ 2823588 h 4460500"/>
              <a:gd name="connsiteX98" fmla="*/ 1953073 w 4206653"/>
              <a:gd name="connsiteY98" fmla="*/ 2663568 h 4460500"/>
              <a:gd name="connsiteX99" fmla="*/ 1701613 w 4206653"/>
              <a:gd name="connsiteY99" fmla="*/ 2263518 h 4460500"/>
              <a:gd name="connsiteX100" fmla="*/ 1690183 w 4206653"/>
              <a:gd name="connsiteY100" fmla="*/ 1966338 h 4460500"/>
              <a:gd name="connsiteX101" fmla="*/ 1381991 w 4206653"/>
              <a:gd name="connsiteY101" fmla="*/ 1841604 h 4460500"/>
              <a:gd name="connsiteX102" fmla="*/ 1095823 w 4206653"/>
              <a:gd name="connsiteY102" fmla="*/ 1714878 h 4460500"/>
              <a:gd name="connsiteX103" fmla="*/ 746507 w 4206653"/>
              <a:gd name="connsiteY103" fmla="*/ 1626415 h 4460500"/>
              <a:gd name="connsiteX104" fmla="*/ 352873 w 4206653"/>
              <a:gd name="connsiteY104" fmla="*/ 1726308 h 4460500"/>
              <a:gd name="connsiteX105" fmla="*/ 113171 w 4206653"/>
              <a:gd name="connsiteY105" fmla="*/ 1763582 h 4460500"/>
              <a:gd name="connsiteX106" fmla="*/ 9973 w 4206653"/>
              <a:gd name="connsiteY106" fmla="*/ 1737738 h 4460500"/>
              <a:gd name="connsiteX107" fmla="*/ 348516 w 4206653"/>
              <a:gd name="connsiteY107" fmla="*/ 1643812 h 4460500"/>
              <a:gd name="connsiteX108" fmla="*/ 653097 w 4206653"/>
              <a:gd name="connsiteY108" fmla="*/ 1543920 h 4460500"/>
              <a:gd name="connsiteX109" fmla="*/ 1072963 w 4206653"/>
              <a:gd name="connsiteY109" fmla="*/ 1612008 h 4460500"/>
              <a:gd name="connsiteX110" fmla="*/ 1244413 w 4206653"/>
              <a:gd name="connsiteY110" fmla="*/ 1657728 h 4460500"/>
              <a:gd name="connsiteX111" fmla="*/ 1205766 w 4206653"/>
              <a:gd name="connsiteY111" fmla="*/ 1451988 h 4460500"/>
              <a:gd name="connsiteX112" fmla="*/ 1046313 w 4206653"/>
              <a:gd name="connsiteY112" fmla="*/ 815409 h 4460500"/>
              <a:gd name="connsiteX113" fmla="*/ 1221553 w 4206653"/>
              <a:gd name="connsiteY113" fmla="*/ 1211958 h 4460500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610253 w 4206653"/>
              <a:gd name="connsiteY65" fmla="*/ 3564053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50203 w 4206653"/>
              <a:gd name="connsiteY74" fmla="*/ 3029328 h 4460527"/>
              <a:gd name="connsiteX75" fmla="*/ 1415863 w 4206653"/>
              <a:gd name="connsiteY75" fmla="*/ 3360798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24423 w 4206653"/>
              <a:gd name="connsiteY88" fmla="*/ 3120768 h 4460527"/>
              <a:gd name="connsiteX89" fmla="*/ 1393003 w 4206653"/>
              <a:gd name="connsiteY89" fmla="*/ 3052188 h 4460527"/>
              <a:gd name="connsiteX90" fmla="*/ 1084393 w 4206653"/>
              <a:gd name="connsiteY90" fmla="*/ 3029328 h 4460527"/>
              <a:gd name="connsiteX91" fmla="*/ 730063 w 4206653"/>
              <a:gd name="connsiteY91" fmla="*/ 2960748 h 4460527"/>
              <a:gd name="connsiteX92" fmla="*/ 375733 w 4206653"/>
              <a:gd name="connsiteY92" fmla="*/ 3132198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10073 w 4206653"/>
              <a:gd name="connsiteY95" fmla="*/ 2755008 h 4460527"/>
              <a:gd name="connsiteX96" fmla="*/ 1152973 w 4206653"/>
              <a:gd name="connsiteY96" fmla="*/ 2777868 h 4460527"/>
              <a:gd name="connsiteX97" fmla="*/ 1461583 w 4206653"/>
              <a:gd name="connsiteY97" fmla="*/ 2823588 h 4460527"/>
              <a:gd name="connsiteX98" fmla="*/ 1953073 w 4206653"/>
              <a:gd name="connsiteY98" fmla="*/ 2663568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50203 w 4206653"/>
              <a:gd name="connsiteY74" fmla="*/ 3029328 h 4460527"/>
              <a:gd name="connsiteX75" fmla="*/ 1415863 w 4206653"/>
              <a:gd name="connsiteY75" fmla="*/ 3360798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24423 w 4206653"/>
              <a:gd name="connsiteY88" fmla="*/ 3120768 h 4460527"/>
              <a:gd name="connsiteX89" fmla="*/ 1393003 w 4206653"/>
              <a:gd name="connsiteY89" fmla="*/ 3052188 h 4460527"/>
              <a:gd name="connsiteX90" fmla="*/ 1084393 w 4206653"/>
              <a:gd name="connsiteY90" fmla="*/ 3029328 h 4460527"/>
              <a:gd name="connsiteX91" fmla="*/ 730063 w 4206653"/>
              <a:gd name="connsiteY91" fmla="*/ 2960748 h 4460527"/>
              <a:gd name="connsiteX92" fmla="*/ 375733 w 4206653"/>
              <a:gd name="connsiteY92" fmla="*/ 3132198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10073 w 4206653"/>
              <a:gd name="connsiteY95" fmla="*/ 2755008 h 4460527"/>
              <a:gd name="connsiteX96" fmla="*/ 1152973 w 4206653"/>
              <a:gd name="connsiteY96" fmla="*/ 2777868 h 4460527"/>
              <a:gd name="connsiteX97" fmla="*/ 1461583 w 4206653"/>
              <a:gd name="connsiteY97" fmla="*/ 2823588 h 4460527"/>
              <a:gd name="connsiteX98" fmla="*/ 1953073 w 4206653"/>
              <a:gd name="connsiteY98" fmla="*/ 2663568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50203 w 4206653"/>
              <a:gd name="connsiteY74" fmla="*/ 3029328 h 4460527"/>
              <a:gd name="connsiteX75" fmla="*/ 1415863 w 4206653"/>
              <a:gd name="connsiteY75" fmla="*/ 3360798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24423 w 4206653"/>
              <a:gd name="connsiteY88" fmla="*/ 3120768 h 4460527"/>
              <a:gd name="connsiteX89" fmla="*/ 1393003 w 4206653"/>
              <a:gd name="connsiteY89" fmla="*/ 3052188 h 4460527"/>
              <a:gd name="connsiteX90" fmla="*/ 1084393 w 4206653"/>
              <a:gd name="connsiteY90" fmla="*/ 3029328 h 4460527"/>
              <a:gd name="connsiteX91" fmla="*/ 730063 w 4206653"/>
              <a:gd name="connsiteY91" fmla="*/ 2960748 h 4460527"/>
              <a:gd name="connsiteX92" fmla="*/ 375733 w 4206653"/>
              <a:gd name="connsiteY92" fmla="*/ 3132198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10073 w 4206653"/>
              <a:gd name="connsiteY95" fmla="*/ 2755008 h 4460527"/>
              <a:gd name="connsiteX96" fmla="*/ 1152973 w 4206653"/>
              <a:gd name="connsiteY96" fmla="*/ 2777868 h 4460527"/>
              <a:gd name="connsiteX97" fmla="*/ 1461583 w 4206653"/>
              <a:gd name="connsiteY97" fmla="*/ 2823588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50203 w 4206653"/>
              <a:gd name="connsiteY74" fmla="*/ 3029328 h 4460527"/>
              <a:gd name="connsiteX75" fmla="*/ 1415863 w 4206653"/>
              <a:gd name="connsiteY75" fmla="*/ 3360798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24423 w 4206653"/>
              <a:gd name="connsiteY88" fmla="*/ 3120768 h 4460527"/>
              <a:gd name="connsiteX89" fmla="*/ 1393003 w 4206653"/>
              <a:gd name="connsiteY89" fmla="*/ 3052188 h 4460527"/>
              <a:gd name="connsiteX90" fmla="*/ 1084393 w 4206653"/>
              <a:gd name="connsiteY90" fmla="*/ 3029328 h 4460527"/>
              <a:gd name="connsiteX91" fmla="*/ 730063 w 4206653"/>
              <a:gd name="connsiteY91" fmla="*/ 2960748 h 4460527"/>
              <a:gd name="connsiteX92" fmla="*/ 375733 w 4206653"/>
              <a:gd name="connsiteY92" fmla="*/ 3132198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10073 w 4206653"/>
              <a:gd name="connsiteY95" fmla="*/ 2755008 h 4460527"/>
              <a:gd name="connsiteX96" fmla="*/ 1152973 w 4206653"/>
              <a:gd name="connsiteY96" fmla="*/ 2777868 h 4460527"/>
              <a:gd name="connsiteX97" fmla="*/ 1531894 w 4206653"/>
              <a:gd name="connsiteY97" fmla="*/ 2917507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24299 w 4206653"/>
              <a:gd name="connsiteY74" fmla="*/ 3002494 h 4460527"/>
              <a:gd name="connsiteX75" fmla="*/ 1415863 w 4206653"/>
              <a:gd name="connsiteY75" fmla="*/ 3360798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24423 w 4206653"/>
              <a:gd name="connsiteY88" fmla="*/ 3120768 h 4460527"/>
              <a:gd name="connsiteX89" fmla="*/ 1393003 w 4206653"/>
              <a:gd name="connsiteY89" fmla="*/ 3052188 h 4460527"/>
              <a:gd name="connsiteX90" fmla="*/ 1084393 w 4206653"/>
              <a:gd name="connsiteY90" fmla="*/ 3029328 h 4460527"/>
              <a:gd name="connsiteX91" fmla="*/ 730063 w 4206653"/>
              <a:gd name="connsiteY91" fmla="*/ 2960748 h 4460527"/>
              <a:gd name="connsiteX92" fmla="*/ 375733 w 4206653"/>
              <a:gd name="connsiteY92" fmla="*/ 3132198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10073 w 4206653"/>
              <a:gd name="connsiteY95" fmla="*/ 2755008 h 4460527"/>
              <a:gd name="connsiteX96" fmla="*/ 1152973 w 4206653"/>
              <a:gd name="connsiteY96" fmla="*/ 2777868 h 4460527"/>
              <a:gd name="connsiteX97" fmla="*/ 1531894 w 4206653"/>
              <a:gd name="connsiteY97" fmla="*/ 2917507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24299 w 4206653"/>
              <a:gd name="connsiteY74" fmla="*/ 3002494 h 4460527"/>
              <a:gd name="connsiteX75" fmla="*/ 1412162 w 4206653"/>
              <a:gd name="connsiteY75" fmla="*/ 3235573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24423 w 4206653"/>
              <a:gd name="connsiteY88" fmla="*/ 3120768 h 4460527"/>
              <a:gd name="connsiteX89" fmla="*/ 1393003 w 4206653"/>
              <a:gd name="connsiteY89" fmla="*/ 3052188 h 4460527"/>
              <a:gd name="connsiteX90" fmla="*/ 1084393 w 4206653"/>
              <a:gd name="connsiteY90" fmla="*/ 3029328 h 4460527"/>
              <a:gd name="connsiteX91" fmla="*/ 730063 w 4206653"/>
              <a:gd name="connsiteY91" fmla="*/ 2960748 h 4460527"/>
              <a:gd name="connsiteX92" fmla="*/ 375733 w 4206653"/>
              <a:gd name="connsiteY92" fmla="*/ 3132198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10073 w 4206653"/>
              <a:gd name="connsiteY95" fmla="*/ 2755008 h 4460527"/>
              <a:gd name="connsiteX96" fmla="*/ 1152973 w 4206653"/>
              <a:gd name="connsiteY96" fmla="*/ 2777868 h 4460527"/>
              <a:gd name="connsiteX97" fmla="*/ 1531894 w 4206653"/>
              <a:gd name="connsiteY97" fmla="*/ 2917507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24299 w 4206653"/>
              <a:gd name="connsiteY74" fmla="*/ 3002494 h 4460527"/>
              <a:gd name="connsiteX75" fmla="*/ 1412162 w 4206653"/>
              <a:gd name="connsiteY75" fmla="*/ 3235573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24423 w 4206653"/>
              <a:gd name="connsiteY88" fmla="*/ 3120768 h 4460527"/>
              <a:gd name="connsiteX89" fmla="*/ 1393003 w 4206653"/>
              <a:gd name="connsiteY89" fmla="*/ 3052188 h 4460527"/>
              <a:gd name="connsiteX90" fmla="*/ 1084393 w 4206653"/>
              <a:gd name="connsiteY90" fmla="*/ 3029328 h 4460527"/>
              <a:gd name="connsiteX91" fmla="*/ 730063 w 4206653"/>
              <a:gd name="connsiteY91" fmla="*/ 2960748 h 4460527"/>
              <a:gd name="connsiteX92" fmla="*/ 375733 w 4206653"/>
              <a:gd name="connsiteY92" fmla="*/ 3132198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10073 w 4206653"/>
              <a:gd name="connsiteY95" fmla="*/ 2755008 h 4460527"/>
              <a:gd name="connsiteX96" fmla="*/ 1149272 w 4206653"/>
              <a:gd name="connsiteY96" fmla="*/ 2889676 h 4460527"/>
              <a:gd name="connsiteX97" fmla="*/ 1531894 w 4206653"/>
              <a:gd name="connsiteY97" fmla="*/ 2917507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24299 w 4206653"/>
              <a:gd name="connsiteY74" fmla="*/ 3002494 h 4460527"/>
              <a:gd name="connsiteX75" fmla="*/ 1412162 w 4206653"/>
              <a:gd name="connsiteY75" fmla="*/ 3235573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24423 w 4206653"/>
              <a:gd name="connsiteY88" fmla="*/ 3120768 h 4460527"/>
              <a:gd name="connsiteX89" fmla="*/ 1393003 w 4206653"/>
              <a:gd name="connsiteY89" fmla="*/ 3052188 h 4460527"/>
              <a:gd name="connsiteX90" fmla="*/ 1084393 w 4206653"/>
              <a:gd name="connsiteY90" fmla="*/ 3029328 h 4460527"/>
              <a:gd name="connsiteX91" fmla="*/ 730063 w 4206653"/>
              <a:gd name="connsiteY91" fmla="*/ 2960748 h 4460527"/>
              <a:gd name="connsiteX92" fmla="*/ 375733 w 4206653"/>
              <a:gd name="connsiteY92" fmla="*/ 3132198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54480 w 4206653"/>
              <a:gd name="connsiteY95" fmla="*/ 2889178 h 4460527"/>
              <a:gd name="connsiteX96" fmla="*/ 1149272 w 4206653"/>
              <a:gd name="connsiteY96" fmla="*/ 2889676 h 4460527"/>
              <a:gd name="connsiteX97" fmla="*/ 1531894 w 4206653"/>
              <a:gd name="connsiteY97" fmla="*/ 2917507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24299 w 4206653"/>
              <a:gd name="connsiteY74" fmla="*/ 3002494 h 4460527"/>
              <a:gd name="connsiteX75" fmla="*/ 1412162 w 4206653"/>
              <a:gd name="connsiteY75" fmla="*/ 3235573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24423 w 4206653"/>
              <a:gd name="connsiteY88" fmla="*/ 3120768 h 4460527"/>
              <a:gd name="connsiteX89" fmla="*/ 1393003 w 4206653"/>
              <a:gd name="connsiteY89" fmla="*/ 3052188 h 4460527"/>
              <a:gd name="connsiteX90" fmla="*/ 1076992 w 4206653"/>
              <a:gd name="connsiteY90" fmla="*/ 3015911 h 4460527"/>
              <a:gd name="connsiteX91" fmla="*/ 730063 w 4206653"/>
              <a:gd name="connsiteY91" fmla="*/ 2960748 h 4460527"/>
              <a:gd name="connsiteX92" fmla="*/ 375733 w 4206653"/>
              <a:gd name="connsiteY92" fmla="*/ 3132198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54480 w 4206653"/>
              <a:gd name="connsiteY95" fmla="*/ 2889178 h 4460527"/>
              <a:gd name="connsiteX96" fmla="*/ 1149272 w 4206653"/>
              <a:gd name="connsiteY96" fmla="*/ 2889676 h 4460527"/>
              <a:gd name="connsiteX97" fmla="*/ 1531894 w 4206653"/>
              <a:gd name="connsiteY97" fmla="*/ 2917507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24299 w 4206653"/>
              <a:gd name="connsiteY74" fmla="*/ 3002494 h 4460527"/>
              <a:gd name="connsiteX75" fmla="*/ 1412162 w 4206653"/>
              <a:gd name="connsiteY75" fmla="*/ 3235573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24423 w 4206653"/>
              <a:gd name="connsiteY88" fmla="*/ 3120768 h 4460527"/>
              <a:gd name="connsiteX89" fmla="*/ 1393003 w 4206653"/>
              <a:gd name="connsiteY89" fmla="*/ 3052188 h 4460527"/>
              <a:gd name="connsiteX90" fmla="*/ 1076992 w 4206653"/>
              <a:gd name="connsiteY90" fmla="*/ 3015911 h 4460527"/>
              <a:gd name="connsiteX91" fmla="*/ 726362 w 4206653"/>
              <a:gd name="connsiteY91" fmla="*/ 2992054 h 4460527"/>
              <a:gd name="connsiteX92" fmla="*/ 375733 w 4206653"/>
              <a:gd name="connsiteY92" fmla="*/ 3132198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54480 w 4206653"/>
              <a:gd name="connsiteY95" fmla="*/ 2889178 h 4460527"/>
              <a:gd name="connsiteX96" fmla="*/ 1149272 w 4206653"/>
              <a:gd name="connsiteY96" fmla="*/ 2889676 h 4460527"/>
              <a:gd name="connsiteX97" fmla="*/ 1531894 w 4206653"/>
              <a:gd name="connsiteY97" fmla="*/ 2917507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24299 w 4206653"/>
              <a:gd name="connsiteY74" fmla="*/ 3002494 h 4460527"/>
              <a:gd name="connsiteX75" fmla="*/ 1412162 w 4206653"/>
              <a:gd name="connsiteY75" fmla="*/ 3235573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24423 w 4206653"/>
              <a:gd name="connsiteY88" fmla="*/ 3120768 h 4460527"/>
              <a:gd name="connsiteX89" fmla="*/ 1393003 w 4206653"/>
              <a:gd name="connsiteY89" fmla="*/ 3052188 h 4460527"/>
              <a:gd name="connsiteX90" fmla="*/ 1076992 w 4206653"/>
              <a:gd name="connsiteY90" fmla="*/ 3015911 h 4460527"/>
              <a:gd name="connsiteX91" fmla="*/ 726362 w 4206653"/>
              <a:gd name="connsiteY91" fmla="*/ 2992054 h 4460527"/>
              <a:gd name="connsiteX92" fmla="*/ 235111 w 4206653"/>
              <a:gd name="connsiteY92" fmla="*/ 3217172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54480 w 4206653"/>
              <a:gd name="connsiteY95" fmla="*/ 2889178 h 4460527"/>
              <a:gd name="connsiteX96" fmla="*/ 1149272 w 4206653"/>
              <a:gd name="connsiteY96" fmla="*/ 2889676 h 4460527"/>
              <a:gd name="connsiteX97" fmla="*/ 1531894 w 4206653"/>
              <a:gd name="connsiteY97" fmla="*/ 2917507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24299 w 4206653"/>
              <a:gd name="connsiteY74" fmla="*/ 3002494 h 4460527"/>
              <a:gd name="connsiteX75" fmla="*/ 1412162 w 4206653"/>
              <a:gd name="connsiteY75" fmla="*/ 3235573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24423 w 4206653"/>
              <a:gd name="connsiteY88" fmla="*/ 3120768 h 4460527"/>
              <a:gd name="connsiteX89" fmla="*/ 1393003 w 4206653"/>
              <a:gd name="connsiteY89" fmla="*/ 3052188 h 4460527"/>
              <a:gd name="connsiteX90" fmla="*/ 1076992 w 4206653"/>
              <a:gd name="connsiteY90" fmla="*/ 3015911 h 4460527"/>
              <a:gd name="connsiteX91" fmla="*/ 663453 w 4206653"/>
              <a:gd name="connsiteY91" fmla="*/ 3023360 h 4460527"/>
              <a:gd name="connsiteX92" fmla="*/ 235111 w 4206653"/>
              <a:gd name="connsiteY92" fmla="*/ 3217172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54480 w 4206653"/>
              <a:gd name="connsiteY95" fmla="*/ 2889178 h 4460527"/>
              <a:gd name="connsiteX96" fmla="*/ 1149272 w 4206653"/>
              <a:gd name="connsiteY96" fmla="*/ 2889676 h 4460527"/>
              <a:gd name="connsiteX97" fmla="*/ 1531894 w 4206653"/>
              <a:gd name="connsiteY97" fmla="*/ 2917507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24299 w 4206653"/>
              <a:gd name="connsiteY74" fmla="*/ 3002494 h 4460527"/>
              <a:gd name="connsiteX75" fmla="*/ 1412162 w 4206653"/>
              <a:gd name="connsiteY75" fmla="*/ 3235573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24423 w 4206653"/>
              <a:gd name="connsiteY88" fmla="*/ 3120768 h 4460527"/>
              <a:gd name="connsiteX89" fmla="*/ 1393003 w 4206653"/>
              <a:gd name="connsiteY89" fmla="*/ 3052188 h 4460527"/>
              <a:gd name="connsiteX90" fmla="*/ 1080693 w 4206653"/>
              <a:gd name="connsiteY90" fmla="*/ 2984604 h 4460527"/>
              <a:gd name="connsiteX91" fmla="*/ 663453 w 4206653"/>
              <a:gd name="connsiteY91" fmla="*/ 3023360 h 4460527"/>
              <a:gd name="connsiteX92" fmla="*/ 235111 w 4206653"/>
              <a:gd name="connsiteY92" fmla="*/ 3217172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54480 w 4206653"/>
              <a:gd name="connsiteY95" fmla="*/ 2889178 h 4460527"/>
              <a:gd name="connsiteX96" fmla="*/ 1149272 w 4206653"/>
              <a:gd name="connsiteY96" fmla="*/ 2889676 h 4460527"/>
              <a:gd name="connsiteX97" fmla="*/ 1531894 w 4206653"/>
              <a:gd name="connsiteY97" fmla="*/ 2917507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24299 w 4206653"/>
              <a:gd name="connsiteY74" fmla="*/ 3002494 h 4460527"/>
              <a:gd name="connsiteX75" fmla="*/ 1412162 w 4206653"/>
              <a:gd name="connsiteY75" fmla="*/ 3235573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09620 w 4206653"/>
              <a:gd name="connsiteY88" fmla="*/ 3169963 h 4460527"/>
              <a:gd name="connsiteX89" fmla="*/ 1393003 w 4206653"/>
              <a:gd name="connsiteY89" fmla="*/ 3052188 h 4460527"/>
              <a:gd name="connsiteX90" fmla="*/ 1080693 w 4206653"/>
              <a:gd name="connsiteY90" fmla="*/ 2984604 h 4460527"/>
              <a:gd name="connsiteX91" fmla="*/ 663453 w 4206653"/>
              <a:gd name="connsiteY91" fmla="*/ 3023360 h 4460527"/>
              <a:gd name="connsiteX92" fmla="*/ 235111 w 4206653"/>
              <a:gd name="connsiteY92" fmla="*/ 3217172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54480 w 4206653"/>
              <a:gd name="connsiteY95" fmla="*/ 2889178 h 4460527"/>
              <a:gd name="connsiteX96" fmla="*/ 1149272 w 4206653"/>
              <a:gd name="connsiteY96" fmla="*/ 2889676 h 4460527"/>
              <a:gd name="connsiteX97" fmla="*/ 1531894 w 4206653"/>
              <a:gd name="connsiteY97" fmla="*/ 2917507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24299 w 4206653"/>
              <a:gd name="connsiteY74" fmla="*/ 3002494 h 4460527"/>
              <a:gd name="connsiteX75" fmla="*/ 1412162 w 4206653"/>
              <a:gd name="connsiteY75" fmla="*/ 3235573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69661 w 4206653"/>
              <a:gd name="connsiteY87" fmla="*/ 3390117 h 4460527"/>
              <a:gd name="connsiteX88" fmla="*/ 1309620 w 4206653"/>
              <a:gd name="connsiteY88" fmla="*/ 3169963 h 4460527"/>
              <a:gd name="connsiteX89" fmla="*/ 1393003 w 4206653"/>
              <a:gd name="connsiteY89" fmla="*/ 3052188 h 4460527"/>
              <a:gd name="connsiteX90" fmla="*/ 1080693 w 4206653"/>
              <a:gd name="connsiteY90" fmla="*/ 2984604 h 4460527"/>
              <a:gd name="connsiteX91" fmla="*/ 663453 w 4206653"/>
              <a:gd name="connsiteY91" fmla="*/ 3023360 h 4460527"/>
              <a:gd name="connsiteX92" fmla="*/ 235111 w 4206653"/>
              <a:gd name="connsiteY92" fmla="*/ 3217172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54480 w 4206653"/>
              <a:gd name="connsiteY95" fmla="*/ 2889178 h 4460527"/>
              <a:gd name="connsiteX96" fmla="*/ 1149272 w 4206653"/>
              <a:gd name="connsiteY96" fmla="*/ 2889676 h 4460527"/>
              <a:gd name="connsiteX97" fmla="*/ 1531894 w 4206653"/>
              <a:gd name="connsiteY97" fmla="*/ 2917507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24299 w 4206653"/>
              <a:gd name="connsiteY74" fmla="*/ 3002494 h 4460527"/>
              <a:gd name="connsiteX75" fmla="*/ 1412162 w 4206653"/>
              <a:gd name="connsiteY75" fmla="*/ 3235573 h 4460527"/>
              <a:gd name="connsiteX76" fmla="*/ 1381573 w 4206653"/>
              <a:gd name="connsiteY76" fmla="*/ 3680838 h 4460527"/>
              <a:gd name="connsiteX77" fmla="*/ 1340867 w 4206653"/>
              <a:gd name="connsiteY77" fmla="*/ 3980504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69661 w 4206653"/>
              <a:gd name="connsiteY87" fmla="*/ 3390117 h 4460527"/>
              <a:gd name="connsiteX88" fmla="*/ 1309620 w 4206653"/>
              <a:gd name="connsiteY88" fmla="*/ 3169963 h 4460527"/>
              <a:gd name="connsiteX89" fmla="*/ 1393003 w 4206653"/>
              <a:gd name="connsiteY89" fmla="*/ 3052188 h 4460527"/>
              <a:gd name="connsiteX90" fmla="*/ 1080693 w 4206653"/>
              <a:gd name="connsiteY90" fmla="*/ 2984604 h 4460527"/>
              <a:gd name="connsiteX91" fmla="*/ 663453 w 4206653"/>
              <a:gd name="connsiteY91" fmla="*/ 3023360 h 4460527"/>
              <a:gd name="connsiteX92" fmla="*/ 235111 w 4206653"/>
              <a:gd name="connsiteY92" fmla="*/ 3217172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54480 w 4206653"/>
              <a:gd name="connsiteY95" fmla="*/ 2889178 h 4460527"/>
              <a:gd name="connsiteX96" fmla="*/ 1149272 w 4206653"/>
              <a:gd name="connsiteY96" fmla="*/ 2889676 h 4460527"/>
              <a:gd name="connsiteX97" fmla="*/ 1531894 w 4206653"/>
              <a:gd name="connsiteY97" fmla="*/ 2917507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743809"/>
              <a:gd name="connsiteX1" fmla="*/ 1343911 w 4206653"/>
              <a:gd name="connsiteY1" fmla="*/ 1559828 h 4743809"/>
              <a:gd name="connsiteX2" fmla="*/ 1553023 w 4206653"/>
              <a:gd name="connsiteY2" fmla="*/ 1657728 h 4743809"/>
              <a:gd name="connsiteX3" fmla="*/ 1907353 w 4206653"/>
              <a:gd name="connsiteY3" fmla="*/ 1680588 h 4743809"/>
              <a:gd name="connsiteX4" fmla="*/ 2021653 w 4206653"/>
              <a:gd name="connsiteY4" fmla="*/ 1543428 h 4743809"/>
              <a:gd name="connsiteX5" fmla="*/ 2124523 w 4206653"/>
              <a:gd name="connsiteY5" fmla="*/ 1291968 h 4743809"/>
              <a:gd name="connsiteX6" fmla="*/ 2124523 w 4206653"/>
              <a:gd name="connsiteY6" fmla="*/ 1120518 h 4743809"/>
              <a:gd name="connsiteX7" fmla="*/ 2068029 w 4206653"/>
              <a:gd name="connsiteY7" fmla="*/ 825325 h 4743809"/>
              <a:gd name="connsiteX8" fmla="*/ 2078803 w 4206653"/>
              <a:gd name="connsiteY8" fmla="*/ 777618 h 4743809"/>
              <a:gd name="connsiteX9" fmla="*/ 2170243 w 4206653"/>
              <a:gd name="connsiteY9" fmla="*/ 1086228 h 4743809"/>
              <a:gd name="connsiteX10" fmla="*/ 2215963 w 4206653"/>
              <a:gd name="connsiteY10" fmla="*/ 1269108 h 4743809"/>
              <a:gd name="connsiteX11" fmla="*/ 2284543 w 4206653"/>
              <a:gd name="connsiteY11" fmla="*/ 1303398 h 4743809"/>
              <a:gd name="connsiteX12" fmla="*/ 2330263 w 4206653"/>
              <a:gd name="connsiteY12" fmla="*/ 1166238 h 4743809"/>
              <a:gd name="connsiteX13" fmla="*/ 2467423 w 4206653"/>
              <a:gd name="connsiteY13" fmla="*/ 880488 h 4743809"/>
              <a:gd name="connsiteX14" fmla="*/ 2558863 w 4206653"/>
              <a:gd name="connsiteY14" fmla="*/ 640458 h 4743809"/>
              <a:gd name="connsiteX15" fmla="*/ 2616013 w 4206653"/>
              <a:gd name="connsiteY15" fmla="*/ 537588 h 4743809"/>
              <a:gd name="connsiteX16" fmla="*/ 2558863 w 4206653"/>
              <a:gd name="connsiteY16" fmla="*/ 789048 h 4743809"/>
              <a:gd name="connsiteX17" fmla="*/ 2444563 w 4206653"/>
              <a:gd name="connsiteY17" fmla="*/ 1097658 h 4743809"/>
              <a:gd name="connsiteX18" fmla="*/ 2375983 w 4206653"/>
              <a:gd name="connsiteY18" fmla="*/ 1406268 h 4743809"/>
              <a:gd name="connsiteX19" fmla="*/ 2558863 w 4206653"/>
              <a:gd name="connsiteY19" fmla="*/ 1577718 h 4743809"/>
              <a:gd name="connsiteX20" fmla="*/ 2878903 w 4206653"/>
              <a:gd name="connsiteY20" fmla="*/ 1657728 h 4743809"/>
              <a:gd name="connsiteX21" fmla="*/ 3187513 w 4206653"/>
              <a:gd name="connsiteY21" fmla="*/ 1657728 h 4743809"/>
              <a:gd name="connsiteX22" fmla="*/ 3370393 w 4206653"/>
              <a:gd name="connsiteY22" fmla="*/ 1566288 h 4743809"/>
              <a:gd name="connsiteX23" fmla="*/ 3488066 w 4206653"/>
              <a:gd name="connsiteY23" fmla="*/ 1246753 h 4743809"/>
              <a:gd name="connsiteX24" fmla="*/ 3495138 w 4206653"/>
              <a:gd name="connsiteY24" fmla="*/ 1115548 h 4743809"/>
              <a:gd name="connsiteX25" fmla="*/ 3493650 w 4206653"/>
              <a:gd name="connsiteY25" fmla="*/ 1063976 h 4743809"/>
              <a:gd name="connsiteX26" fmla="*/ 3450403 w 4206653"/>
              <a:gd name="connsiteY26" fmla="*/ 777618 h 4743809"/>
              <a:gd name="connsiteX27" fmla="*/ 3119893 w 4206653"/>
              <a:gd name="connsiteY27" fmla="*/ 321571 h 4743809"/>
              <a:gd name="connsiteX28" fmla="*/ 3497351 w 4206653"/>
              <a:gd name="connsiteY28" fmla="*/ 674883 h 4743809"/>
              <a:gd name="connsiteX29" fmla="*/ 3759013 w 4206653"/>
              <a:gd name="connsiteY29" fmla="*/ 571878 h 4743809"/>
              <a:gd name="connsiteX30" fmla="*/ 3999043 w 4206653"/>
              <a:gd name="connsiteY30" fmla="*/ 91818 h 4743809"/>
              <a:gd name="connsiteX31" fmla="*/ 4033333 w 4206653"/>
              <a:gd name="connsiteY31" fmla="*/ 11808 h 4743809"/>
              <a:gd name="connsiteX32" fmla="*/ 3984569 w 4206653"/>
              <a:gd name="connsiteY32" fmla="*/ 247366 h 4743809"/>
              <a:gd name="connsiteX33" fmla="*/ 3812791 w 4206653"/>
              <a:gd name="connsiteY33" fmla="*/ 647417 h 4743809"/>
              <a:gd name="connsiteX34" fmla="*/ 3592906 w 4206653"/>
              <a:gd name="connsiteY34" fmla="*/ 811408 h 4743809"/>
              <a:gd name="connsiteX35" fmla="*/ 3604425 w 4206653"/>
              <a:gd name="connsiteY35" fmla="*/ 999253 h 4743809"/>
              <a:gd name="connsiteX36" fmla="*/ 3872985 w 4206653"/>
              <a:gd name="connsiteY36" fmla="*/ 881976 h 4743809"/>
              <a:gd name="connsiteX37" fmla="*/ 4200754 w 4206653"/>
              <a:gd name="connsiteY37" fmla="*/ 774136 h 4743809"/>
              <a:gd name="connsiteX38" fmla="*/ 4064251 w 4206653"/>
              <a:gd name="connsiteY38" fmla="*/ 847195 h 4743809"/>
              <a:gd name="connsiteX39" fmla="*/ 3818880 w 4206653"/>
              <a:gd name="connsiteY39" fmla="*/ 991305 h 4743809"/>
              <a:gd name="connsiteX40" fmla="*/ 3658531 w 4206653"/>
              <a:gd name="connsiteY40" fmla="*/ 1093178 h 4743809"/>
              <a:gd name="connsiteX41" fmla="*/ 3622838 w 4206653"/>
              <a:gd name="connsiteY41" fmla="*/ 1221401 h 4743809"/>
              <a:gd name="connsiteX42" fmla="*/ 3577446 w 4206653"/>
              <a:gd name="connsiteY42" fmla="*/ 1500691 h 4743809"/>
              <a:gd name="connsiteX43" fmla="*/ 3461833 w 4206653"/>
              <a:gd name="connsiteY43" fmla="*/ 1726308 h 4743809"/>
              <a:gd name="connsiteX44" fmla="*/ 3278953 w 4206653"/>
              <a:gd name="connsiteY44" fmla="*/ 2034918 h 4743809"/>
              <a:gd name="connsiteX45" fmla="*/ 3233233 w 4206653"/>
              <a:gd name="connsiteY45" fmla="*/ 2309238 h 4743809"/>
              <a:gd name="connsiteX46" fmla="*/ 3404683 w 4206653"/>
              <a:gd name="connsiteY46" fmla="*/ 2457828 h 4743809"/>
              <a:gd name="connsiteX47" fmla="*/ 3759013 w 4206653"/>
              <a:gd name="connsiteY47" fmla="*/ 2663568 h 4743809"/>
              <a:gd name="connsiteX48" fmla="*/ 4079053 w 4206653"/>
              <a:gd name="connsiteY48" fmla="*/ 2777868 h 4743809"/>
              <a:gd name="connsiteX49" fmla="*/ 4079053 w 4206653"/>
              <a:gd name="connsiteY49" fmla="*/ 2880738 h 4743809"/>
              <a:gd name="connsiteX50" fmla="*/ 3770443 w 4206653"/>
              <a:gd name="connsiteY50" fmla="*/ 2869308 h 4743809"/>
              <a:gd name="connsiteX51" fmla="*/ 3404683 w 4206653"/>
              <a:gd name="connsiteY51" fmla="*/ 2732148 h 4743809"/>
              <a:gd name="connsiteX52" fmla="*/ 3084643 w 4206653"/>
              <a:gd name="connsiteY52" fmla="*/ 2663568 h 4743809"/>
              <a:gd name="connsiteX53" fmla="*/ 2995919 w 4206653"/>
              <a:gd name="connsiteY53" fmla="*/ 2782832 h 4743809"/>
              <a:gd name="connsiteX54" fmla="*/ 2832855 w 4206653"/>
              <a:gd name="connsiteY54" fmla="*/ 2930924 h 4743809"/>
              <a:gd name="connsiteX55" fmla="*/ 2820111 w 4206653"/>
              <a:gd name="connsiteY55" fmla="*/ 3026344 h 4743809"/>
              <a:gd name="connsiteX56" fmla="*/ 2959241 w 4206653"/>
              <a:gd name="connsiteY56" fmla="*/ 3167976 h 4743809"/>
              <a:gd name="connsiteX57" fmla="*/ 3176083 w 4206653"/>
              <a:gd name="connsiteY57" fmla="*/ 3269358 h 4743809"/>
              <a:gd name="connsiteX58" fmla="*/ 3388239 w 4206653"/>
              <a:gd name="connsiteY58" fmla="*/ 3442290 h 4743809"/>
              <a:gd name="connsiteX59" fmla="*/ 3212014 w 4206653"/>
              <a:gd name="connsiteY59" fmla="*/ 3363782 h 4743809"/>
              <a:gd name="connsiteX60" fmla="*/ 3004633 w 4206653"/>
              <a:gd name="connsiteY60" fmla="*/ 3276814 h 4743809"/>
              <a:gd name="connsiteX61" fmla="*/ 2771676 w 4206653"/>
              <a:gd name="connsiteY61" fmla="*/ 3166987 h 4743809"/>
              <a:gd name="connsiteX62" fmla="*/ 2638873 w 4206653"/>
              <a:gd name="connsiteY62" fmla="*/ 3097908 h 4743809"/>
              <a:gd name="connsiteX63" fmla="*/ 2570293 w 4206653"/>
              <a:gd name="connsiteY63" fmla="*/ 3109338 h 4743809"/>
              <a:gd name="connsiteX64" fmla="*/ 2525557 w 4206653"/>
              <a:gd name="connsiteY64" fmla="*/ 3326508 h 4743809"/>
              <a:gd name="connsiteX65" fmla="*/ 2584349 w 4206653"/>
              <a:gd name="connsiteY65" fmla="*/ 3577470 h 4743809"/>
              <a:gd name="connsiteX66" fmla="*/ 2663703 w 4206653"/>
              <a:gd name="connsiteY66" fmla="*/ 3996904 h 4743809"/>
              <a:gd name="connsiteX67" fmla="*/ 2633113 w 4206653"/>
              <a:gd name="connsiteY67" fmla="*/ 4192703 h 4743809"/>
              <a:gd name="connsiteX68" fmla="*/ 2539703 w 4206653"/>
              <a:gd name="connsiteY68" fmla="*/ 4455574 h 4743809"/>
              <a:gd name="connsiteX69" fmla="*/ 2595212 w 4206653"/>
              <a:gd name="connsiteY69" fmla="*/ 3945217 h 4743809"/>
              <a:gd name="connsiteX70" fmla="*/ 2481240 w 4206653"/>
              <a:gd name="connsiteY70" fmla="*/ 3566538 h 4743809"/>
              <a:gd name="connsiteX71" fmla="*/ 2307403 w 4206653"/>
              <a:gd name="connsiteY71" fmla="*/ 3166488 h 4743809"/>
              <a:gd name="connsiteX72" fmla="*/ 2261683 w 4206653"/>
              <a:gd name="connsiteY72" fmla="*/ 3063618 h 4743809"/>
              <a:gd name="connsiteX73" fmla="*/ 2078803 w 4206653"/>
              <a:gd name="connsiteY73" fmla="*/ 2949318 h 4743809"/>
              <a:gd name="connsiteX74" fmla="*/ 1824299 w 4206653"/>
              <a:gd name="connsiteY74" fmla="*/ 3002494 h 4743809"/>
              <a:gd name="connsiteX75" fmla="*/ 1412162 w 4206653"/>
              <a:gd name="connsiteY75" fmla="*/ 3235573 h 4743809"/>
              <a:gd name="connsiteX76" fmla="*/ 1381573 w 4206653"/>
              <a:gd name="connsiteY76" fmla="*/ 3680838 h 4743809"/>
              <a:gd name="connsiteX77" fmla="*/ 1340867 w 4206653"/>
              <a:gd name="connsiteY77" fmla="*/ 3980504 h 4743809"/>
              <a:gd name="connsiteX78" fmla="*/ 1197619 w 4206653"/>
              <a:gd name="connsiteY78" fmla="*/ 4738831 h 4743809"/>
              <a:gd name="connsiteX79" fmla="*/ 1198693 w 4206653"/>
              <a:gd name="connsiteY79" fmla="*/ 4298058 h 4743809"/>
              <a:gd name="connsiteX80" fmla="*/ 1187263 w 4206653"/>
              <a:gd name="connsiteY80" fmla="*/ 4080888 h 4743809"/>
              <a:gd name="connsiteX81" fmla="*/ 1198693 w 4206653"/>
              <a:gd name="connsiteY81" fmla="*/ 3909438 h 4743809"/>
              <a:gd name="connsiteX82" fmla="*/ 970093 w 4206653"/>
              <a:gd name="connsiteY82" fmla="*/ 3989448 h 4743809"/>
              <a:gd name="connsiteX83" fmla="*/ 718633 w 4206653"/>
              <a:gd name="connsiteY83" fmla="*/ 4069458 h 4743809"/>
              <a:gd name="connsiteX84" fmla="*/ 741493 w 4206653"/>
              <a:gd name="connsiteY84" fmla="*/ 3955158 h 4743809"/>
              <a:gd name="connsiteX85" fmla="*/ 1130113 w 4206653"/>
              <a:gd name="connsiteY85" fmla="*/ 3795138 h 4743809"/>
              <a:gd name="connsiteX86" fmla="*/ 1278703 w 4206653"/>
              <a:gd name="connsiteY86" fmla="*/ 3726558 h 4743809"/>
              <a:gd name="connsiteX87" fmla="*/ 1269661 w 4206653"/>
              <a:gd name="connsiteY87" fmla="*/ 3390117 h 4743809"/>
              <a:gd name="connsiteX88" fmla="*/ 1309620 w 4206653"/>
              <a:gd name="connsiteY88" fmla="*/ 3169963 h 4743809"/>
              <a:gd name="connsiteX89" fmla="*/ 1393003 w 4206653"/>
              <a:gd name="connsiteY89" fmla="*/ 3052188 h 4743809"/>
              <a:gd name="connsiteX90" fmla="*/ 1080693 w 4206653"/>
              <a:gd name="connsiteY90" fmla="*/ 2984604 h 4743809"/>
              <a:gd name="connsiteX91" fmla="*/ 663453 w 4206653"/>
              <a:gd name="connsiteY91" fmla="*/ 3023360 h 4743809"/>
              <a:gd name="connsiteX92" fmla="*/ 235111 w 4206653"/>
              <a:gd name="connsiteY92" fmla="*/ 3217172 h 4743809"/>
              <a:gd name="connsiteX93" fmla="*/ 421453 w 4206653"/>
              <a:gd name="connsiteY93" fmla="*/ 3029328 h 4743809"/>
              <a:gd name="connsiteX94" fmla="*/ 627193 w 4206653"/>
              <a:gd name="connsiteY94" fmla="*/ 2926458 h 4743809"/>
              <a:gd name="connsiteX95" fmla="*/ 854480 w 4206653"/>
              <a:gd name="connsiteY95" fmla="*/ 2889178 h 4743809"/>
              <a:gd name="connsiteX96" fmla="*/ 1149272 w 4206653"/>
              <a:gd name="connsiteY96" fmla="*/ 2889676 h 4743809"/>
              <a:gd name="connsiteX97" fmla="*/ 1531894 w 4206653"/>
              <a:gd name="connsiteY97" fmla="*/ 2917507 h 4743809"/>
              <a:gd name="connsiteX98" fmla="*/ 1860559 w 4206653"/>
              <a:gd name="connsiteY98" fmla="*/ 2766431 h 4743809"/>
              <a:gd name="connsiteX99" fmla="*/ 1701613 w 4206653"/>
              <a:gd name="connsiteY99" fmla="*/ 2263518 h 4743809"/>
              <a:gd name="connsiteX100" fmla="*/ 1690183 w 4206653"/>
              <a:gd name="connsiteY100" fmla="*/ 1966338 h 4743809"/>
              <a:gd name="connsiteX101" fmla="*/ 1381991 w 4206653"/>
              <a:gd name="connsiteY101" fmla="*/ 1841604 h 4743809"/>
              <a:gd name="connsiteX102" fmla="*/ 1095823 w 4206653"/>
              <a:gd name="connsiteY102" fmla="*/ 1714878 h 4743809"/>
              <a:gd name="connsiteX103" fmla="*/ 746507 w 4206653"/>
              <a:gd name="connsiteY103" fmla="*/ 1626415 h 4743809"/>
              <a:gd name="connsiteX104" fmla="*/ 352873 w 4206653"/>
              <a:gd name="connsiteY104" fmla="*/ 1726308 h 4743809"/>
              <a:gd name="connsiteX105" fmla="*/ 113171 w 4206653"/>
              <a:gd name="connsiteY105" fmla="*/ 1763582 h 4743809"/>
              <a:gd name="connsiteX106" fmla="*/ 9973 w 4206653"/>
              <a:gd name="connsiteY106" fmla="*/ 1737738 h 4743809"/>
              <a:gd name="connsiteX107" fmla="*/ 348516 w 4206653"/>
              <a:gd name="connsiteY107" fmla="*/ 1643812 h 4743809"/>
              <a:gd name="connsiteX108" fmla="*/ 653097 w 4206653"/>
              <a:gd name="connsiteY108" fmla="*/ 1543920 h 4743809"/>
              <a:gd name="connsiteX109" fmla="*/ 1072963 w 4206653"/>
              <a:gd name="connsiteY109" fmla="*/ 1612008 h 4743809"/>
              <a:gd name="connsiteX110" fmla="*/ 1244413 w 4206653"/>
              <a:gd name="connsiteY110" fmla="*/ 1657728 h 4743809"/>
              <a:gd name="connsiteX111" fmla="*/ 1205766 w 4206653"/>
              <a:gd name="connsiteY111" fmla="*/ 1451988 h 4743809"/>
              <a:gd name="connsiteX112" fmla="*/ 1046313 w 4206653"/>
              <a:gd name="connsiteY112" fmla="*/ 815409 h 4743809"/>
              <a:gd name="connsiteX113" fmla="*/ 1221553 w 4206653"/>
              <a:gd name="connsiteY113" fmla="*/ 1211958 h 4743809"/>
              <a:gd name="connsiteX0" fmla="*/ 1221553 w 4206653"/>
              <a:gd name="connsiteY0" fmla="*/ 1211958 h 4743809"/>
              <a:gd name="connsiteX1" fmla="*/ 1343911 w 4206653"/>
              <a:gd name="connsiteY1" fmla="*/ 1559828 h 4743809"/>
              <a:gd name="connsiteX2" fmla="*/ 1553023 w 4206653"/>
              <a:gd name="connsiteY2" fmla="*/ 1657728 h 4743809"/>
              <a:gd name="connsiteX3" fmla="*/ 1907353 w 4206653"/>
              <a:gd name="connsiteY3" fmla="*/ 1680588 h 4743809"/>
              <a:gd name="connsiteX4" fmla="*/ 2021653 w 4206653"/>
              <a:gd name="connsiteY4" fmla="*/ 1543428 h 4743809"/>
              <a:gd name="connsiteX5" fmla="*/ 2124523 w 4206653"/>
              <a:gd name="connsiteY5" fmla="*/ 1291968 h 4743809"/>
              <a:gd name="connsiteX6" fmla="*/ 2124523 w 4206653"/>
              <a:gd name="connsiteY6" fmla="*/ 1120518 h 4743809"/>
              <a:gd name="connsiteX7" fmla="*/ 2068029 w 4206653"/>
              <a:gd name="connsiteY7" fmla="*/ 825325 h 4743809"/>
              <a:gd name="connsiteX8" fmla="*/ 2078803 w 4206653"/>
              <a:gd name="connsiteY8" fmla="*/ 777618 h 4743809"/>
              <a:gd name="connsiteX9" fmla="*/ 2170243 w 4206653"/>
              <a:gd name="connsiteY9" fmla="*/ 1086228 h 4743809"/>
              <a:gd name="connsiteX10" fmla="*/ 2215963 w 4206653"/>
              <a:gd name="connsiteY10" fmla="*/ 1269108 h 4743809"/>
              <a:gd name="connsiteX11" fmla="*/ 2284543 w 4206653"/>
              <a:gd name="connsiteY11" fmla="*/ 1303398 h 4743809"/>
              <a:gd name="connsiteX12" fmla="*/ 2330263 w 4206653"/>
              <a:gd name="connsiteY12" fmla="*/ 1166238 h 4743809"/>
              <a:gd name="connsiteX13" fmla="*/ 2467423 w 4206653"/>
              <a:gd name="connsiteY13" fmla="*/ 880488 h 4743809"/>
              <a:gd name="connsiteX14" fmla="*/ 2558863 w 4206653"/>
              <a:gd name="connsiteY14" fmla="*/ 640458 h 4743809"/>
              <a:gd name="connsiteX15" fmla="*/ 2616013 w 4206653"/>
              <a:gd name="connsiteY15" fmla="*/ 537588 h 4743809"/>
              <a:gd name="connsiteX16" fmla="*/ 2558863 w 4206653"/>
              <a:gd name="connsiteY16" fmla="*/ 789048 h 4743809"/>
              <a:gd name="connsiteX17" fmla="*/ 2444563 w 4206653"/>
              <a:gd name="connsiteY17" fmla="*/ 1097658 h 4743809"/>
              <a:gd name="connsiteX18" fmla="*/ 2375983 w 4206653"/>
              <a:gd name="connsiteY18" fmla="*/ 1406268 h 4743809"/>
              <a:gd name="connsiteX19" fmla="*/ 2558863 w 4206653"/>
              <a:gd name="connsiteY19" fmla="*/ 1577718 h 4743809"/>
              <a:gd name="connsiteX20" fmla="*/ 2878903 w 4206653"/>
              <a:gd name="connsiteY20" fmla="*/ 1657728 h 4743809"/>
              <a:gd name="connsiteX21" fmla="*/ 3187513 w 4206653"/>
              <a:gd name="connsiteY21" fmla="*/ 1657728 h 4743809"/>
              <a:gd name="connsiteX22" fmla="*/ 3370393 w 4206653"/>
              <a:gd name="connsiteY22" fmla="*/ 1566288 h 4743809"/>
              <a:gd name="connsiteX23" fmla="*/ 3488066 w 4206653"/>
              <a:gd name="connsiteY23" fmla="*/ 1246753 h 4743809"/>
              <a:gd name="connsiteX24" fmla="*/ 3495138 w 4206653"/>
              <a:gd name="connsiteY24" fmla="*/ 1115548 h 4743809"/>
              <a:gd name="connsiteX25" fmla="*/ 3493650 w 4206653"/>
              <a:gd name="connsiteY25" fmla="*/ 1063976 h 4743809"/>
              <a:gd name="connsiteX26" fmla="*/ 3450403 w 4206653"/>
              <a:gd name="connsiteY26" fmla="*/ 777618 h 4743809"/>
              <a:gd name="connsiteX27" fmla="*/ 3119893 w 4206653"/>
              <a:gd name="connsiteY27" fmla="*/ 321571 h 4743809"/>
              <a:gd name="connsiteX28" fmla="*/ 3497351 w 4206653"/>
              <a:gd name="connsiteY28" fmla="*/ 674883 h 4743809"/>
              <a:gd name="connsiteX29" fmla="*/ 3759013 w 4206653"/>
              <a:gd name="connsiteY29" fmla="*/ 571878 h 4743809"/>
              <a:gd name="connsiteX30" fmla="*/ 3999043 w 4206653"/>
              <a:gd name="connsiteY30" fmla="*/ 91818 h 4743809"/>
              <a:gd name="connsiteX31" fmla="*/ 4033333 w 4206653"/>
              <a:gd name="connsiteY31" fmla="*/ 11808 h 4743809"/>
              <a:gd name="connsiteX32" fmla="*/ 3984569 w 4206653"/>
              <a:gd name="connsiteY32" fmla="*/ 247366 h 4743809"/>
              <a:gd name="connsiteX33" fmla="*/ 3812791 w 4206653"/>
              <a:gd name="connsiteY33" fmla="*/ 647417 h 4743809"/>
              <a:gd name="connsiteX34" fmla="*/ 3592906 w 4206653"/>
              <a:gd name="connsiteY34" fmla="*/ 811408 h 4743809"/>
              <a:gd name="connsiteX35" fmla="*/ 3604425 w 4206653"/>
              <a:gd name="connsiteY35" fmla="*/ 999253 h 4743809"/>
              <a:gd name="connsiteX36" fmla="*/ 3872985 w 4206653"/>
              <a:gd name="connsiteY36" fmla="*/ 881976 h 4743809"/>
              <a:gd name="connsiteX37" fmla="*/ 4200754 w 4206653"/>
              <a:gd name="connsiteY37" fmla="*/ 774136 h 4743809"/>
              <a:gd name="connsiteX38" fmla="*/ 4064251 w 4206653"/>
              <a:gd name="connsiteY38" fmla="*/ 847195 h 4743809"/>
              <a:gd name="connsiteX39" fmla="*/ 3818880 w 4206653"/>
              <a:gd name="connsiteY39" fmla="*/ 991305 h 4743809"/>
              <a:gd name="connsiteX40" fmla="*/ 3658531 w 4206653"/>
              <a:gd name="connsiteY40" fmla="*/ 1093178 h 4743809"/>
              <a:gd name="connsiteX41" fmla="*/ 3622838 w 4206653"/>
              <a:gd name="connsiteY41" fmla="*/ 1221401 h 4743809"/>
              <a:gd name="connsiteX42" fmla="*/ 3577446 w 4206653"/>
              <a:gd name="connsiteY42" fmla="*/ 1500691 h 4743809"/>
              <a:gd name="connsiteX43" fmla="*/ 3461833 w 4206653"/>
              <a:gd name="connsiteY43" fmla="*/ 1726308 h 4743809"/>
              <a:gd name="connsiteX44" fmla="*/ 3278953 w 4206653"/>
              <a:gd name="connsiteY44" fmla="*/ 2034918 h 4743809"/>
              <a:gd name="connsiteX45" fmla="*/ 3233233 w 4206653"/>
              <a:gd name="connsiteY45" fmla="*/ 2309238 h 4743809"/>
              <a:gd name="connsiteX46" fmla="*/ 3404683 w 4206653"/>
              <a:gd name="connsiteY46" fmla="*/ 2457828 h 4743809"/>
              <a:gd name="connsiteX47" fmla="*/ 3759013 w 4206653"/>
              <a:gd name="connsiteY47" fmla="*/ 2663568 h 4743809"/>
              <a:gd name="connsiteX48" fmla="*/ 4079053 w 4206653"/>
              <a:gd name="connsiteY48" fmla="*/ 2777868 h 4743809"/>
              <a:gd name="connsiteX49" fmla="*/ 4079053 w 4206653"/>
              <a:gd name="connsiteY49" fmla="*/ 2880738 h 4743809"/>
              <a:gd name="connsiteX50" fmla="*/ 3770443 w 4206653"/>
              <a:gd name="connsiteY50" fmla="*/ 2869308 h 4743809"/>
              <a:gd name="connsiteX51" fmla="*/ 3404683 w 4206653"/>
              <a:gd name="connsiteY51" fmla="*/ 2732148 h 4743809"/>
              <a:gd name="connsiteX52" fmla="*/ 3084643 w 4206653"/>
              <a:gd name="connsiteY52" fmla="*/ 2663568 h 4743809"/>
              <a:gd name="connsiteX53" fmla="*/ 2995919 w 4206653"/>
              <a:gd name="connsiteY53" fmla="*/ 2782832 h 4743809"/>
              <a:gd name="connsiteX54" fmla="*/ 2832855 w 4206653"/>
              <a:gd name="connsiteY54" fmla="*/ 2930924 h 4743809"/>
              <a:gd name="connsiteX55" fmla="*/ 2820111 w 4206653"/>
              <a:gd name="connsiteY55" fmla="*/ 3026344 h 4743809"/>
              <a:gd name="connsiteX56" fmla="*/ 2959241 w 4206653"/>
              <a:gd name="connsiteY56" fmla="*/ 3167976 h 4743809"/>
              <a:gd name="connsiteX57" fmla="*/ 3176083 w 4206653"/>
              <a:gd name="connsiteY57" fmla="*/ 3269358 h 4743809"/>
              <a:gd name="connsiteX58" fmla="*/ 3388239 w 4206653"/>
              <a:gd name="connsiteY58" fmla="*/ 3442290 h 4743809"/>
              <a:gd name="connsiteX59" fmla="*/ 3212014 w 4206653"/>
              <a:gd name="connsiteY59" fmla="*/ 3363782 h 4743809"/>
              <a:gd name="connsiteX60" fmla="*/ 3004633 w 4206653"/>
              <a:gd name="connsiteY60" fmla="*/ 3276814 h 4743809"/>
              <a:gd name="connsiteX61" fmla="*/ 2771676 w 4206653"/>
              <a:gd name="connsiteY61" fmla="*/ 3166987 h 4743809"/>
              <a:gd name="connsiteX62" fmla="*/ 2638873 w 4206653"/>
              <a:gd name="connsiteY62" fmla="*/ 3097908 h 4743809"/>
              <a:gd name="connsiteX63" fmla="*/ 2570293 w 4206653"/>
              <a:gd name="connsiteY63" fmla="*/ 3109338 h 4743809"/>
              <a:gd name="connsiteX64" fmla="*/ 2525557 w 4206653"/>
              <a:gd name="connsiteY64" fmla="*/ 3326508 h 4743809"/>
              <a:gd name="connsiteX65" fmla="*/ 2584349 w 4206653"/>
              <a:gd name="connsiteY65" fmla="*/ 3577470 h 4743809"/>
              <a:gd name="connsiteX66" fmla="*/ 2663703 w 4206653"/>
              <a:gd name="connsiteY66" fmla="*/ 3996904 h 4743809"/>
              <a:gd name="connsiteX67" fmla="*/ 2633113 w 4206653"/>
              <a:gd name="connsiteY67" fmla="*/ 4192703 h 4743809"/>
              <a:gd name="connsiteX68" fmla="*/ 2539703 w 4206653"/>
              <a:gd name="connsiteY68" fmla="*/ 4455574 h 4743809"/>
              <a:gd name="connsiteX69" fmla="*/ 2595212 w 4206653"/>
              <a:gd name="connsiteY69" fmla="*/ 3945217 h 4743809"/>
              <a:gd name="connsiteX70" fmla="*/ 2481240 w 4206653"/>
              <a:gd name="connsiteY70" fmla="*/ 3566538 h 4743809"/>
              <a:gd name="connsiteX71" fmla="*/ 2307403 w 4206653"/>
              <a:gd name="connsiteY71" fmla="*/ 3166488 h 4743809"/>
              <a:gd name="connsiteX72" fmla="*/ 2261683 w 4206653"/>
              <a:gd name="connsiteY72" fmla="*/ 3063618 h 4743809"/>
              <a:gd name="connsiteX73" fmla="*/ 2078803 w 4206653"/>
              <a:gd name="connsiteY73" fmla="*/ 2949318 h 4743809"/>
              <a:gd name="connsiteX74" fmla="*/ 1824299 w 4206653"/>
              <a:gd name="connsiteY74" fmla="*/ 3002494 h 4743809"/>
              <a:gd name="connsiteX75" fmla="*/ 1412162 w 4206653"/>
              <a:gd name="connsiteY75" fmla="*/ 3235573 h 4743809"/>
              <a:gd name="connsiteX76" fmla="*/ 1381573 w 4206653"/>
              <a:gd name="connsiteY76" fmla="*/ 3680838 h 4743809"/>
              <a:gd name="connsiteX77" fmla="*/ 1340867 w 4206653"/>
              <a:gd name="connsiteY77" fmla="*/ 3980504 h 4743809"/>
              <a:gd name="connsiteX78" fmla="*/ 1197619 w 4206653"/>
              <a:gd name="connsiteY78" fmla="*/ 4738831 h 4743809"/>
              <a:gd name="connsiteX79" fmla="*/ 1198693 w 4206653"/>
              <a:gd name="connsiteY79" fmla="*/ 4298058 h 4743809"/>
              <a:gd name="connsiteX80" fmla="*/ 1242772 w 4206653"/>
              <a:gd name="connsiteY80" fmla="*/ 4080888 h 4743809"/>
              <a:gd name="connsiteX81" fmla="*/ 1198693 w 4206653"/>
              <a:gd name="connsiteY81" fmla="*/ 3909438 h 4743809"/>
              <a:gd name="connsiteX82" fmla="*/ 970093 w 4206653"/>
              <a:gd name="connsiteY82" fmla="*/ 3989448 h 4743809"/>
              <a:gd name="connsiteX83" fmla="*/ 718633 w 4206653"/>
              <a:gd name="connsiteY83" fmla="*/ 4069458 h 4743809"/>
              <a:gd name="connsiteX84" fmla="*/ 741493 w 4206653"/>
              <a:gd name="connsiteY84" fmla="*/ 3955158 h 4743809"/>
              <a:gd name="connsiteX85" fmla="*/ 1130113 w 4206653"/>
              <a:gd name="connsiteY85" fmla="*/ 3795138 h 4743809"/>
              <a:gd name="connsiteX86" fmla="*/ 1278703 w 4206653"/>
              <a:gd name="connsiteY86" fmla="*/ 3726558 h 4743809"/>
              <a:gd name="connsiteX87" fmla="*/ 1269661 w 4206653"/>
              <a:gd name="connsiteY87" fmla="*/ 3390117 h 4743809"/>
              <a:gd name="connsiteX88" fmla="*/ 1309620 w 4206653"/>
              <a:gd name="connsiteY88" fmla="*/ 3169963 h 4743809"/>
              <a:gd name="connsiteX89" fmla="*/ 1393003 w 4206653"/>
              <a:gd name="connsiteY89" fmla="*/ 3052188 h 4743809"/>
              <a:gd name="connsiteX90" fmla="*/ 1080693 w 4206653"/>
              <a:gd name="connsiteY90" fmla="*/ 2984604 h 4743809"/>
              <a:gd name="connsiteX91" fmla="*/ 663453 w 4206653"/>
              <a:gd name="connsiteY91" fmla="*/ 3023360 h 4743809"/>
              <a:gd name="connsiteX92" fmla="*/ 235111 w 4206653"/>
              <a:gd name="connsiteY92" fmla="*/ 3217172 h 4743809"/>
              <a:gd name="connsiteX93" fmla="*/ 421453 w 4206653"/>
              <a:gd name="connsiteY93" fmla="*/ 3029328 h 4743809"/>
              <a:gd name="connsiteX94" fmla="*/ 627193 w 4206653"/>
              <a:gd name="connsiteY94" fmla="*/ 2926458 h 4743809"/>
              <a:gd name="connsiteX95" fmla="*/ 854480 w 4206653"/>
              <a:gd name="connsiteY95" fmla="*/ 2889178 h 4743809"/>
              <a:gd name="connsiteX96" fmla="*/ 1149272 w 4206653"/>
              <a:gd name="connsiteY96" fmla="*/ 2889676 h 4743809"/>
              <a:gd name="connsiteX97" fmla="*/ 1531894 w 4206653"/>
              <a:gd name="connsiteY97" fmla="*/ 2917507 h 4743809"/>
              <a:gd name="connsiteX98" fmla="*/ 1860559 w 4206653"/>
              <a:gd name="connsiteY98" fmla="*/ 2766431 h 4743809"/>
              <a:gd name="connsiteX99" fmla="*/ 1701613 w 4206653"/>
              <a:gd name="connsiteY99" fmla="*/ 2263518 h 4743809"/>
              <a:gd name="connsiteX100" fmla="*/ 1690183 w 4206653"/>
              <a:gd name="connsiteY100" fmla="*/ 1966338 h 4743809"/>
              <a:gd name="connsiteX101" fmla="*/ 1381991 w 4206653"/>
              <a:gd name="connsiteY101" fmla="*/ 1841604 h 4743809"/>
              <a:gd name="connsiteX102" fmla="*/ 1095823 w 4206653"/>
              <a:gd name="connsiteY102" fmla="*/ 1714878 h 4743809"/>
              <a:gd name="connsiteX103" fmla="*/ 746507 w 4206653"/>
              <a:gd name="connsiteY103" fmla="*/ 1626415 h 4743809"/>
              <a:gd name="connsiteX104" fmla="*/ 352873 w 4206653"/>
              <a:gd name="connsiteY104" fmla="*/ 1726308 h 4743809"/>
              <a:gd name="connsiteX105" fmla="*/ 113171 w 4206653"/>
              <a:gd name="connsiteY105" fmla="*/ 1763582 h 4743809"/>
              <a:gd name="connsiteX106" fmla="*/ 9973 w 4206653"/>
              <a:gd name="connsiteY106" fmla="*/ 1737738 h 4743809"/>
              <a:gd name="connsiteX107" fmla="*/ 348516 w 4206653"/>
              <a:gd name="connsiteY107" fmla="*/ 1643812 h 4743809"/>
              <a:gd name="connsiteX108" fmla="*/ 653097 w 4206653"/>
              <a:gd name="connsiteY108" fmla="*/ 1543920 h 4743809"/>
              <a:gd name="connsiteX109" fmla="*/ 1072963 w 4206653"/>
              <a:gd name="connsiteY109" fmla="*/ 1612008 h 4743809"/>
              <a:gd name="connsiteX110" fmla="*/ 1244413 w 4206653"/>
              <a:gd name="connsiteY110" fmla="*/ 1657728 h 4743809"/>
              <a:gd name="connsiteX111" fmla="*/ 1205766 w 4206653"/>
              <a:gd name="connsiteY111" fmla="*/ 1451988 h 4743809"/>
              <a:gd name="connsiteX112" fmla="*/ 1046313 w 4206653"/>
              <a:gd name="connsiteY112" fmla="*/ 815409 h 4743809"/>
              <a:gd name="connsiteX113" fmla="*/ 1221553 w 4206653"/>
              <a:gd name="connsiteY113" fmla="*/ 1211958 h 4743809"/>
              <a:gd name="connsiteX0" fmla="*/ 1221553 w 4206653"/>
              <a:gd name="connsiteY0" fmla="*/ 1211958 h 4743809"/>
              <a:gd name="connsiteX1" fmla="*/ 1343911 w 4206653"/>
              <a:gd name="connsiteY1" fmla="*/ 1559828 h 4743809"/>
              <a:gd name="connsiteX2" fmla="*/ 1553023 w 4206653"/>
              <a:gd name="connsiteY2" fmla="*/ 1657728 h 4743809"/>
              <a:gd name="connsiteX3" fmla="*/ 1907353 w 4206653"/>
              <a:gd name="connsiteY3" fmla="*/ 1680588 h 4743809"/>
              <a:gd name="connsiteX4" fmla="*/ 2021653 w 4206653"/>
              <a:gd name="connsiteY4" fmla="*/ 1543428 h 4743809"/>
              <a:gd name="connsiteX5" fmla="*/ 2124523 w 4206653"/>
              <a:gd name="connsiteY5" fmla="*/ 1291968 h 4743809"/>
              <a:gd name="connsiteX6" fmla="*/ 2124523 w 4206653"/>
              <a:gd name="connsiteY6" fmla="*/ 1120518 h 4743809"/>
              <a:gd name="connsiteX7" fmla="*/ 2068029 w 4206653"/>
              <a:gd name="connsiteY7" fmla="*/ 825325 h 4743809"/>
              <a:gd name="connsiteX8" fmla="*/ 2078803 w 4206653"/>
              <a:gd name="connsiteY8" fmla="*/ 777618 h 4743809"/>
              <a:gd name="connsiteX9" fmla="*/ 2170243 w 4206653"/>
              <a:gd name="connsiteY9" fmla="*/ 1086228 h 4743809"/>
              <a:gd name="connsiteX10" fmla="*/ 2215963 w 4206653"/>
              <a:gd name="connsiteY10" fmla="*/ 1269108 h 4743809"/>
              <a:gd name="connsiteX11" fmla="*/ 2284543 w 4206653"/>
              <a:gd name="connsiteY11" fmla="*/ 1303398 h 4743809"/>
              <a:gd name="connsiteX12" fmla="*/ 2330263 w 4206653"/>
              <a:gd name="connsiteY12" fmla="*/ 1166238 h 4743809"/>
              <a:gd name="connsiteX13" fmla="*/ 2467423 w 4206653"/>
              <a:gd name="connsiteY13" fmla="*/ 880488 h 4743809"/>
              <a:gd name="connsiteX14" fmla="*/ 2558863 w 4206653"/>
              <a:gd name="connsiteY14" fmla="*/ 640458 h 4743809"/>
              <a:gd name="connsiteX15" fmla="*/ 2616013 w 4206653"/>
              <a:gd name="connsiteY15" fmla="*/ 537588 h 4743809"/>
              <a:gd name="connsiteX16" fmla="*/ 2558863 w 4206653"/>
              <a:gd name="connsiteY16" fmla="*/ 789048 h 4743809"/>
              <a:gd name="connsiteX17" fmla="*/ 2444563 w 4206653"/>
              <a:gd name="connsiteY17" fmla="*/ 1097658 h 4743809"/>
              <a:gd name="connsiteX18" fmla="*/ 2375983 w 4206653"/>
              <a:gd name="connsiteY18" fmla="*/ 1406268 h 4743809"/>
              <a:gd name="connsiteX19" fmla="*/ 2558863 w 4206653"/>
              <a:gd name="connsiteY19" fmla="*/ 1577718 h 4743809"/>
              <a:gd name="connsiteX20" fmla="*/ 2878903 w 4206653"/>
              <a:gd name="connsiteY20" fmla="*/ 1657728 h 4743809"/>
              <a:gd name="connsiteX21" fmla="*/ 3187513 w 4206653"/>
              <a:gd name="connsiteY21" fmla="*/ 1657728 h 4743809"/>
              <a:gd name="connsiteX22" fmla="*/ 3370393 w 4206653"/>
              <a:gd name="connsiteY22" fmla="*/ 1566288 h 4743809"/>
              <a:gd name="connsiteX23" fmla="*/ 3488066 w 4206653"/>
              <a:gd name="connsiteY23" fmla="*/ 1246753 h 4743809"/>
              <a:gd name="connsiteX24" fmla="*/ 3495138 w 4206653"/>
              <a:gd name="connsiteY24" fmla="*/ 1115548 h 4743809"/>
              <a:gd name="connsiteX25" fmla="*/ 3493650 w 4206653"/>
              <a:gd name="connsiteY25" fmla="*/ 1063976 h 4743809"/>
              <a:gd name="connsiteX26" fmla="*/ 3450403 w 4206653"/>
              <a:gd name="connsiteY26" fmla="*/ 777618 h 4743809"/>
              <a:gd name="connsiteX27" fmla="*/ 3119893 w 4206653"/>
              <a:gd name="connsiteY27" fmla="*/ 321571 h 4743809"/>
              <a:gd name="connsiteX28" fmla="*/ 3497351 w 4206653"/>
              <a:gd name="connsiteY28" fmla="*/ 674883 h 4743809"/>
              <a:gd name="connsiteX29" fmla="*/ 3759013 w 4206653"/>
              <a:gd name="connsiteY29" fmla="*/ 571878 h 4743809"/>
              <a:gd name="connsiteX30" fmla="*/ 3999043 w 4206653"/>
              <a:gd name="connsiteY30" fmla="*/ 91818 h 4743809"/>
              <a:gd name="connsiteX31" fmla="*/ 4033333 w 4206653"/>
              <a:gd name="connsiteY31" fmla="*/ 11808 h 4743809"/>
              <a:gd name="connsiteX32" fmla="*/ 3984569 w 4206653"/>
              <a:gd name="connsiteY32" fmla="*/ 247366 h 4743809"/>
              <a:gd name="connsiteX33" fmla="*/ 3812791 w 4206653"/>
              <a:gd name="connsiteY33" fmla="*/ 647417 h 4743809"/>
              <a:gd name="connsiteX34" fmla="*/ 3592906 w 4206653"/>
              <a:gd name="connsiteY34" fmla="*/ 811408 h 4743809"/>
              <a:gd name="connsiteX35" fmla="*/ 3604425 w 4206653"/>
              <a:gd name="connsiteY35" fmla="*/ 999253 h 4743809"/>
              <a:gd name="connsiteX36" fmla="*/ 3872985 w 4206653"/>
              <a:gd name="connsiteY36" fmla="*/ 881976 h 4743809"/>
              <a:gd name="connsiteX37" fmla="*/ 4200754 w 4206653"/>
              <a:gd name="connsiteY37" fmla="*/ 774136 h 4743809"/>
              <a:gd name="connsiteX38" fmla="*/ 4064251 w 4206653"/>
              <a:gd name="connsiteY38" fmla="*/ 847195 h 4743809"/>
              <a:gd name="connsiteX39" fmla="*/ 3818880 w 4206653"/>
              <a:gd name="connsiteY39" fmla="*/ 991305 h 4743809"/>
              <a:gd name="connsiteX40" fmla="*/ 3658531 w 4206653"/>
              <a:gd name="connsiteY40" fmla="*/ 1093178 h 4743809"/>
              <a:gd name="connsiteX41" fmla="*/ 3622838 w 4206653"/>
              <a:gd name="connsiteY41" fmla="*/ 1221401 h 4743809"/>
              <a:gd name="connsiteX42" fmla="*/ 3577446 w 4206653"/>
              <a:gd name="connsiteY42" fmla="*/ 1500691 h 4743809"/>
              <a:gd name="connsiteX43" fmla="*/ 3461833 w 4206653"/>
              <a:gd name="connsiteY43" fmla="*/ 1726308 h 4743809"/>
              <a:gd name="connsiteX44" fmla="*/ 3278953 w 4206653"/>
              <a:gd name="connsiteY44" fmla="*/ 2034918 h 4743809"/>
              <a:gd name="connsiteX45" fmla="*/ 3233233 w 4206653"/>
              <a:gd name="connsiteY45" fmla="*/ 2309238 h 4743809"/>
              <a:gd name="connsiteX46" fmla="*/ 3404683 w 4206653"/>
              <a:gd name="connsiteY46" fmla="*/ 2457828 h 4743809"/>
              <a:gd name="connsiteX47" fmla="*/ 3759013 w 4206653"/>
              <a:gd name="connsiteY47" fmla="*/ 2663568 h 4743809"/>
              <a:gd name="connsiteX48" fmla="*/ 4079053 w 4206653"/>
              <a:gd name="connsiteY48" fmla="*/ 2777868 h 4743809"/>
              <a:gd name="connsiteX49" fmla="*/ 4079053 w 4206653"/>
              <a:gd name="connsiteY49" fmla="*/ 2880738 h 4743809"/>
              <a:gd name="connsiteX50" fmla="*/ 3770443 w 4206653"/>
              <a:gd name="connsiteY50" fmla="*/ 2869308 h 4743809"/>
              <a:gd name="connsiteX51" fmla="*/ 3404683 w 4206653"/>
              <a:gd name="connsiteY51" fmla="*/ 2732148 h 4743809"/>
              <a:gd name="connsiteX52" fmla="*/ 3084643 w 4206653"/>
              <a:gd name="connsiteY52" fmla="*/ 2663568 h 4743809"/>
              <a:gd name="connsiteX53" fmla="*/ 2995919 w 4206653"/>
              <a:gd name="connsiteY53" fmla="*/ 2782832 h 4743809"/>
              <a:gd name="connsiteX54" fmla="*/ 2832855 w 4206653"/>
              <a:gd name="connsiteY54" fmla="*/ 2930924 h 4743809"/>
              <a:gd name="connsiteX55" fmla="*/ 2820111 w 4206653"/>
              <a:gd name="connsiteY55" fmla="*/ 3026344 h 4743809"/>
              <a:gd name="connsiteX56" fmla="*/ 2959241 w 4206653"/>
              <a:gd name="connsiteY56" fmla="*/ 3167976 h 4743809"/>
              <a:gd name="connsiteX57" fmla="*/ 3176083 w 4206653"/>
              <a:gd name="connsiteY57" fmla="*/ 3269358 h 4743809"/>
              <a:gd name="connsiteX58" fmla="*/ 3388239 w 4206653"/>
              <a:gd name="connsiteY58" fmla="*/ 3442290 h 4743809"/>
              <a:gd name="connsiteX59" fmla="*/ 3212014 w 4206653"/>
              <a:gd name="connsiteY59" fmla="*/ 3363782 h 4743809"/>
              <a:gd name="connsiteX60" fmla="*/ 3004633 w 4206653"/>
              <a:gd name="connsiteY60" fmla="*/ 3276814 h 4743809"/>
              <a:gd name="connsiteX61" fmla="*/ 2771676 w 4206653"/>
              <a:gd name="connsiteY61" fmla="*/ 3166987 h 4743809"/>
              <a:gd name="connsiteX62" fmla="*/ 2638873 w 4206653"/>
              <a:gd name="connsiteY62" fmla="*/ 3097908 h 4743809"/>
              <a:gd name="connsiteX63" fmla="*/ 2570293 w 4206653"/>
              <a:gd name="connsiteY63" fmla="*/ 3109338 h 4743809"/>
              <a:gd name="connsiteX64" fmla="*/ 2525557 w 4206653"/>
              <a:gd name="connsiteY64" fmla="*/ 3326508 h 4743809"/>
              <a:gd name="connsiteX65" fmla="*/ 2584349 w 4206653"/>
              <a:gd name="connsiteY65" fmla="*/ 3577470 h 4743809"/>
              <a:gd name="connsiteX66" fmla="*/ 2663703 w 4206653"/>
              <a:gd name="connsiteY66" fmla="*/ 3996904 h 4743809"/>
              <a:gd name="connsiteX67" fmla="*/ 2633113 w 4206653"/>
              <a:gd name="connsiteY67" fmla="*/ 4192703 h 4743809"/>
              <a:gd name="connsiteX68" fmla="*/ 2539703 w 4206653"/>
              <a:gd name="connsiteY68" fmla="*/ 4455574 h 4743809"/>
              <a:gd name="connsiteX69" fmla="*/ 2595212 w 4206653"/>
              <a:gd name="connsiteY69" fmla="*/ 3945217 h 4743809"/>
              <a:gd name="connsiteX70" fmla="*/ 2481240 w 4206653"/>
              <a:gd name="connsiteY70" fmla="*/ 3566538 h 4743809"/>
              <a:gd name="connsiteX71" fmla="*/ 2307403 w 4206653"/>
              <a:gd name="connsiteY71" fmla="*/ 3166488 h 4743809"/>
              <a:gd name="connsiteX72" fmla="*/ 2261683 w 4206653"/>
              <a:gd name="connsiteY72" fmla="*/ 3063618 h 4743809"/>
              <a:gd name="connsiteX73" fmla="*/ 2078803 w 4206653"/>
              <a:gd name="connsiteY73" fmla="*/ 2949318 h 4743809"/>
              <a:gd name="connsiteX74" fmla="*/ 1824299 w 4206653"/>
              <a:gd name="connsiteY74" fmla="*/ 3002494 h 4743809"/>
              <a:gd name="connsiteX75" fmla="*/ 1412162 w 4206653"/>
              <a:gd name="connsiteY75" fmla="*/ 3235573 h 4743809"/>
              <a:gd name="connsiteX76" fmla="*/ 1381573 w 4206653"/>
              <a:gd name="connsiteY76" fmla="*/ 3680838 h 4743809"/>
              <a:gd name="connsiteX77" fmla="*/ 1340867 w 4206653"/>
              <a:gd name="connsiteY77" fmla="*/ 3980504 h 4743809"/>
              <a:gd name="connsiteX78" fmla="*/ 1197619 w 4206653"/>
              <a:gd name="connsiteY78" fmla="*/ 4738831 h 4743809"/>
              <a:gd name="connsiteX79" fmla="*/ 1198693 w 4206653"/>
              <a:gd name="connsiteY79" fmla="*/ 4298058 h 4743809"/>
              <a:gd name="connsiteX80" fmla="*/ 1242772 w 4206653"/>
              <a:gd name="connsiteY80" fmla="*/ 4080888 h 4743809"/>
              <a:gd name="connsiteX81" fmla="*/ 1198693 w 4206653"/>
              <a:gd name="connsiteY81" fmla="*/ 3909438 h 4743809"/>
              <a:gd name="connsiteX82" fmla="*/ 970093 w 4206653"/>
              <a:gd name="connsiteY82" fmla="*/ 3989448 h 4743809"/>
              <a:gd name="connsiteX83" fmla="*/ 670526 w 4206653"/>
              <a:gd name="connsiteY83" fmla="*/ 4199156 h 4743809"/>
              <a:gd name="connsiteX84" fmla="*/ 741493 w 4206653"/>
              <a:gd name="connsiteY84" fmla="*/ 3955158 h 4743809"/>
              <a:gd name="connsiteX85" fmla="*/ 1130113 w 4206653"/>
              <a:gd name="connsiteY85" fmla="*/ 3795138 h 4743809"/>
              <a:gd name="connsiteX86" fmla="*/ 1278703 w 4206653"/>
              <a:gd name="connsiteY86" fmla="*/ 3726558 h 4743809"/>
              <a:gd name="connsiteX87" fmla="*/ 1269661 w 4206653"/>
              <a:gd name="connsiteY87" fmla="*/ 3390117 h 4743809"/>
              <a:gd name="connsiteX88" fmla="*/ 1309620 w 4206653"/>
              <a:gd name="connsiteY88" fmla="*/ 3169963 h 4743809"/>
              <a:gd name="connsiteX89" fmla="*/ 1393003 w 4206653"/>
              <a:gd name="connsiteY89" fmla="*/ 3052188 h 4743809"/>
              <a:gd name="connsiteX90" fmla="*/ 1080693 w 4206653"/>
              <a:gd name="connsiteY90" fmla="*/ 2984604 h 4743809"/>
              <a:gd name="connsiteX91" fmla="*/ 663453 w 4206653"/>
              <a:gd name="connsiteY91" fmla="*/ 3023360 h 4743809"/>
              <a:gd name="connsiteX92" fmla="*/ 235111 w 4206653"/>
              <a:gd name="connsiteY92" fmla="*/ 3217172 h 4743809"/>
              <a:gd name="connsiteX93" fmla="*/ 421453 w 4206653"/>
              <a:gd name="connsiteY93" fmla="*/ 3029328 h 4743809"/>
              <a:gd name="connsiteX94" fmla="*/ 627193 w 4206653"/>
              <a:gd name="connsiteY94" fmla="*/ 2926458 h 4743809"/>
              <a:gd name="connsiteX95" fmla="*/ 854480 w 4206653"/>
              <a:gd name="connsiteY95" fmla="*/ 2889178 h 4743809"/>
              <a:gd name="connsiteX96" fmla="*/ 1149272 w 4206653"/>
              <a:gd name="connsiteY96" fmla="*/ 2889676 h 4743809"/>
              <a:gd name="connsiteX97" fmla="*/ 1531894 w 4206653"/>
              <a:gd name="connsiteY97" fmla="*/ 2917507 h 4743809"/>
              <a:gd name="connsiteX98" fmla="*/ 1860559 w 4206653"/>
              <a:gd name="connsiteY98" fmla="*/ 2766431 h 4743809"/>
              <a:gd name="connsiteX99" fmla="*/ 1701613 w 4206653"/>
              <a:gd name="connsiteY99" fmla="*/ 2263518 h 4743809"/>
              <a:gd name="connsiteX100" fmla="*/ 1690183 w 4206653"/>
              <a:gd name="connsiteY100" fmla="*/ 1966338 h 4743809"/>
              <a:gd name="connsiteX101" fmla="*/ 1381991 w 4206653"/>
              <a:gd name="connsiteY101" fmla="*/ 1841604 h 4743809"/>
              <a:gd name="connsiteX102" fmla="*/ 1095823 w 4206653"/>
              <a:gd name="connsiteY102" fmla="*/ 1714878 h 4743809"/>
              <a:gd name="connsiteX103" fmla="*/ 746507 w 4206653"/>
              <a:gd name="connsiteY103" fmla="*/ 1626415 h 4743809"/>
              <a:gd name="connsiteX104" fmla="*/ 352873 w 4206653"/>
              <a:gd name="connsiteY104" fmla="*/ 1726308 h 4743809"/>
              <a:gd name="connsiteX105" fmla="*/ 113171 w 4206653"/>
              <a:gd name="connsiteY105" fmla="*/ 1763582 h 4743809"/>
              <a:gd name="connsiteX106" fmla="*/ 9973 w 4206653"/>
              <a:gd name="connsiteY106" fmla="*/ 1737738 h 4743809"/>
              <a:gd name="connsiteX107" fmla="*/ 348516 w 4206653"/>
              <a:gd name="connsiteY107" fmla="*/ 1643812 h 4743809"/>
              <a:gd name="connsiteX108" fmla="*/ 653097 w 4206653"/>
              <a:gd name="connsiteY108" fmla="*/ 1543920 h 4743809"/>
              <a:gd name="connsiteX109" fmla="*/ 1072963 w 4206653"/>
              <a:gd name="connsiteY109" fmla="*/ 1612008 h 4743809"/>
              <a:gd name="connsiteX110" fmla="*/ 1244413 w 4206653"/>
              <a:gd name="connsiteY110" fmla="*/ 1657728 h 4743809"/>
              <a:gd name="connsiteX111" fmla="*/ 1205766 w 4206653"/>
              <a:gd name="connsiteY111" fmla="*/ 1451988 h 4743809"/>
              <a:gd name="connsiteX112" fmla="*/ 1046313 w 4206653"/>
              <a:gd name="connsiteY112" fmla="*/ 815409 h 4743809"/>
              <a:gd name="connsiteX113" fmla="*/ 1221553 w 4206653"/>
              <a:gd name="connsiteY113" fmla="*/ 1211958 h 4743809"/>
              <a:gd name="connsiteX0" fmla="*/ 1221553 w 4206653"/>
              <a:gd name="connsiteY0" fmla="*/ 1211958 h 4743809"/>
              <a:gd name="connsiteX1" fmla="*/ 1343911 w 4206653"/>
              <a:gd name="connsiteY1" fmla="*/ 1559828 h 4743809"/>
              <a:gd name="connsiteX2" fmla="*/ 1553023 w 4206653"/>
              <a:gd name="connsiteY2" fmla="*/ 1657728 h 4743809"/>
              <a:gd name="connsiteX3" fmla="*/ 1907353 w 4206653"/>
              <a:gd name="connsiteY3" fmla="*/ 1680588 h 4743809"/>
              <a:gd name="connsiteX4" fmla="*/ 2021653 w 4206653"/>
              <a:gd name="connsiteY4" fmla="*/ 1543428 h 4743809"/>
              <a:gd name="connsiteX5" fmla="*/ 2124523 w 4206653"/>
              <a:gd name="connsiteY5" fmla="*/ 1291968 h 4743809"/>
              <a:gd name="connsiteX6" fmla="*/ 2124523 w 4206653"/>
              <a:gd name="connsiteY6" fmla="*/ 1120518 h 4743809"/>
              <a:gd name="connsiteX7" fmla="*/ 2068029 w 4206653"/>
              <a:gd name="connsiteY7" fmla="*/ 825325 h 4743809"/>
              <a:gd name="connsiteX8" fmla="*/ 2078803 w 4206653"/>
              <a:gd name="connsiteY8" fmla="*/ 777618 h 4743809"/>
              <a:gd name="connsiteX9" fmla="*/ 2170243 w 4206653"/>
              <a:gd name="connsiteY9" fmla="*/ 1086228 h 4743809"/>
              <a:gd name="connsiteX10" fmla="*/ 2215963 w 4206653"/>
              <a:gd name="connsiteY10" fmla="*/ 1269108 h 4743809"/>
              <a:gd name="connsiteX11" fmla="*/ 2284543 w 4206653"/>
              <a:gd name="connsiteY11" fmla="*/ 1303398 h 4743809"/>
              <a:gd name="connsiteX12" fmla="*/ 2330263 w 4206653"/>
              <a:gd name="connsiteY12" fmla="*/ 1166238 h 4743809"/>
              <a:gd name="connsiteX13" fmla="*/ 2467423 w 4206653"/>
              <a:gd name="connsiteY13" fmla="*/ 880488 h 4743809"/>
              <a:gd name="connsiteX14" fmla="*/ 2558863 w 4206653"/>
              <a:gd name="connsiteY14" fmla="*/ 640458 h 4743809"/>
              <a:gd name="connsiteX15" fmla="*/ 2616013 w 4206653"/>
              <a:gd name="connsiteY15" fmla="*/ 537588 h 4743809"/>
              <a:gd name="connsiteX16" fmla="*/ 2558863 w 4206653"/>
              <a:gd name="connsiteY16" fmla="*/ 789048 h 4743809"/>
              <a:gd name="connsiteX17" fmla="*/ 2444563 w 4206653"/>
              <a:gd name="connsiteY17" fmla="*/ 1097658 h 4743809"/>
              <a:gd name="connsiteX18" fmla="*/ 2375983 w 4206653"/>
              <a:gd name="connsiteY18" fmla="*/ 1406268 h 4743809"/>
              <a:gd name="connsiteX19" fmla="*/ 2558863 w 4206653"/>
              <a:gd name="connsiteY19" fmla="*/ 1577718 h 4743809"/>
              <a:gd name="connsiteX20" fmla="*/ 2878903 w 4206653"/>
              <a:gd name="connsiteY20" fmla="*/ 1657728 h 4743809"/>
              <a:gd name="connsiteX21" fmla="*/ 3187513 w 4206653"/>
              <a:gd name="connsiteY21" fmla="*/ 1657728 h 4743809"/>
              <a:gd name="connsiteX22" fmla="*/ 3370393 w 4206653"/>
              <a:gd name="connsiteY22" fmla="*/ 1566288 h 4743809"/>
              <a:gd name="connsiteX23" fmla="*/ 3488066 w 4206653"/>
              <a:gd name="connsiteY23" fmla="*/ 1246753 h 4743809"/>
              <a:gd name="connsiteX24" fmla="*/ 3495138 w 4206653"/>
              <a:gd name="connsiteY24" fmla="*/ 1115548 h 4743809"/>
              <a:gd name="connsiteX25" fmla="*/ 3493650 w 4206653"/>
              <a:gd name="connsiteY25" fmla="*/ 1063976 h 4743809"/>
              <a:gd name="connsiteX26" fmla="*/ 3450403 w 4206653"/>
              <a:gd name="connsiteY26" fmla="*/ 777618 h 4743809"/>
              <a:gd name="connsiteX27" fmla="*/ 3119893 w 4206653"/>
              <a:gd name="connsiteY27" fmla="*/ 321571 h 4743809"/>
              <a:gd name="connsiteX28" fmla="*/ 3497351 w 4206653"/>
              <a:gd name="connsiteY28" fmla="*/ 674883 h 4743809"/>
              <a:gd name="connsiteX29" fmla="*/ 3759013 w 4206653"/>
              <a:gd name="connsiteY29" fmla="*/ 571878 h 4743809"/>
              <a:gd name="connsiteX30" fmla="*/ 3999043 w 4206653"/>
              <a:gd name="connsiteY30" fmla="*/ 91818 h 4743809"/>
              <a:gd name="connsiteX31" fmla="*/ 4033333 w 4206653"/>
              <a:gd name="connsiteY31" fmla="*/ 11808 h 4743809"/>
              <a:gd name="connsiteX32" fmla="*/ 3984569 w 4206653"/>
              <a:gd name="connsiteY32" fmla="*/ 247366 h 4743809"/>
              <a:gd name="connsiteX33" fmla="*/ 3812791 w 4206653"/>
              <a:gd name="connsiteY33" fmla="*/ 647417 h 4743809"/>
              <a:gd name="connsiteX34" fmla="*/ 3592906 w 4206653"/>
              <a:gd name="connsiteY34" fmla="*/ 811408 h 4743809"/>
              <a:gd name="connsiteX35" fmla="*/ 3604425 w 4206653"/>
              <a:gd name="connsiteY35" fmla="*/ 999253 h 4743809"/>
              <a:gd name="connsiteX36" fmla="*/ 3872985 w 4206653"/>
              <a:gd name="connsiteY36" fmla="*/ 881976 h 4743809"/>
              <a:gd name="connsiteX37" fmla="*/ 4200754 w 4206653"/>
              <a:gd name="connsiteY37" fmla="*/ 774136 h 4743809"/>
              <a:gd name="connsiteX38" fmla="*/ 4064251 w 4206653"/>
              <a:gd name="connsiteY38" fmla="*/ 847195 h 4743809"/>
              <a:gd name="connsiteX39" fmla="*/ 3818880 w 4206653"/>
              <a:gd name="connsiteY39" fmla="*/ 991305 h 4743809"/>
              <a:gd name="connsiteX40" fmla="*/ 3658531 w 4206653"/>
              <a:gd name="connsiteY40" fmla="*/ 1093178 h 4743809"/>
              <a:gd name="connsiteX41" fmla="*/ 3622838 w 4206653"/>
              <a:gd name="connsiteY41" fmla="*/ 1221401 h 4743809"/>
              <a:gd name="connsiteX42" fmla="*/ 3577446 w 4206653"/>
              <a:gd name="connsiteY42" fmla="*/ 1500691 h 4743809"/>
              <a:gd name="connsiteX43" fmla="*/ 3461833 w 4206653"/>
              <a:gd name="connsiteY43" fmla="*/ 1726308 h 4743809"/>
              <a:gd name="connsiteX44" fmla="*/ 3278953 w 4206653"/>
              <a:gd name="connsiteY44" fmla="*/ 2034918 h 4743809"/>
              <a:gd name="connsiteX45" fmla="*/ 3233233 w 4206653"/>
              <a:gd name="connsiteY45" fmla="*/ 2309238 h 4743809"/>
              <a:gd name="connsiteX46" fmla="*/ 3404683 w 4206653"/>
              <a:gd name="connsiteY46" fmla="*/ 2457828 h 4743809"/>
              <a:gd name="connsiteX47" fmla="*/ 3759013 w 4206653"/>
              <a:gd name="connsiteY47" fmla="*/ 2663568 h 4743809"/>
              <a:gd name="connsiteX48" fmla="*/ 4079053 w 4206653"/>
              <a:gd name="connsiteY48" fmla="*/ 2777868 h 4743809"/>
              <a:gd name="connsiteX49" fmla="*/ 4079053 w 4206653"/>
              <a:gd name="connsiteY49" fmla="*/ 2880738 h 4743809"/>
              <a:gd name="connsiteX50" fmla="*/ 3770443 w 4206653"/>
              <a:gd name="connsiteY50" fmla="*/ 2869308 h 4743809"/>
              <a:gd name="connsiteX51" fmla="*/ 3404683 w 4206653"/>
              <a:gd name="connsiteY51" fmla="*/ 2732148 h 4743809"/>
              <a:gd name="connsiteX52" fmla="*/ 3084643 w 4206653"/>
              <a:gd name="connsiteY52" fmla="*/ 2663568 h 4743809"/>
              <a:gd name="connsiteX53" fmla="*/ 2995919 w 4206653"/>
              <a:gd name="connsiteY53" fmla="*/ 2782832 h 4743809"/>
              <a:gd name="connsiteX54" fmla="*/ 2832855 w 4206653"/>
              <a:gd name="connsiteY54" fmla="*/ 2930924 h 4743809"/>
              <a:gd name="connsiteX55" fmla="*/ 2820111 w 4206653"/>
              <a:gd name="connsiteY55" fmla="*/ 3026344 h 4743809"/>
              <a:gd name="connsiteX56" fmla="*/ 2959241 w 4206653"/>
              <a:gd name="connsiteY56" fmla="*/ 3167976 h 4743809"/>
              <a:gd name="connsiteX57" fmla="*/ 3176083 w 4206653"/>
              <a:gd name="connsiteY57" fmla="*/ 3269358 h 4743809"/>
              <a:gd name="connsiteX58" fmla="*/ 3388239 w 4206653"/>
              <a:gd name="connsiteY58" fmla="*/ 3442290 h 4743809"/>
              <a:gd name="connsiteX59" fmla="*/ 3212014 w 4206653"/>
              <a:gd name="connsiteY59" fmla="*/ 3363782 h 4743809"/>
              <a:gd name="connsiteX60" fmla="*/ 3004633 w 4206653"/>
              <a:gd name="connsiteY60" fmla="*/ 3276814 h 4743809"/>
              <a:gd name="connsiteX61" fmla="*/ 2771676 w 4206653"/>
              <a:gd name="connsiteY61" fmla="*/ 3166987 h 4743809"/>
              <a:gd name="connsiteX62" fmla="*/ 2638873 w 4206653"/>
              <a:gd name="connsiteY62" fmla="*/ 3097908 h 4743809"/>
              <a:gd name="connsiteX63" fmla="*/ 2570293 w 4206653"/>
              <a:gd name="connsiteY63" fmla="*/ 3109338 h 4743809"/>
              <a:gd name="connsiteX64" fmla="*/ 2525557 w 4206653"/>
              <a:gd name="connsiteY64" fmla="*/ 3326508 h 4743809"/>
              <a:gd name="connsiteX65" fmla="*/ 2584349 w 4206653"/>
              <a:gd name="connsiteY65" fmla="*/ 3577470 h 4743809"/>
              <a:gd name="connsiteX66" fmla="*/ 2663703 w 4206653"/>
              <a:gd name="connsiteY66" fmla="*/ 3996904 h 4743809"/>
              <a:gd name="connsiteX67" fmla="*/ 2633113 w 4206653"/>
              <a:gd name="connsiteY67" fmla="*/ 4192703 h 4743809"/>
              <a:gd name="connsiteX68" fmla="*/ 2539703 w 4206653"/>
              <a:gd name="connsiteY68" fmla="*/ 4455574 h 4743809"/>
              <a:gd name="connsiteX69" fmla="*/ 2595212 w 4206653"/>
              <a:gd name="connsiteY69" fmla="*/ 3945217 h 4743809"/>
              <a:gd name="connsiteX70" fmla="*/ 2481240 w 4206653"/>
              <a:gd name="connsiteY70" fmla="*/ 3566538 h 4743809"/>
              <a:gd name="connsiteX71" fmla="*/ 2307403 w 4206653"/>
              <a:gd name="connsiteY71" fmla="*/ 3166488 h 4743809"/>
              <a:gd name="connsiteX72" fmla="*/ 2261683 w 4206653"/>
              <a:gd name="connsiteY72" fmla="*/ 3063618 h 4743809"/>
              <a:gd name="connsiteX73" fmla="*/ 2078803 w 4206653"/>
              <a:gd name="connsiteY73" fmla="*/ 2949318 h 4743809"/>
              <a:gd name="connsiteX74" fmla="*/ 1824299 w 4206653"/>
              <a:gd name="connsiteY74" fmla="*/ 3002494 h 4743809"/>
              <a:gd name="connsiteX75" fmla="*/ 1412162 w 4206653"/>
              <a:gd name="connsiteY75" fmla="*/ 3235573 h 4743809"/>
              <a:gd name="connsiteX76" fmla="*/ 1381573 w 4206653"/>
              <a:gd name="connsiteY76" fmla="*/ 3680838 h 4743809"/>
              <a:gd name="connsiteX77" fmla="*/ 1340867 w 4206653"/>
              <a:gd name="connsiteY77" fmla="*/ 3980504 h 4743809"/>
              <a:gd name="connsiteX78" fmla="*/ 1197619 w 4206653"/>
              <a:gd name="connsiteY78" fmla="*/ 4738831 h 4743809"/>
              <a:gd name="connsiteX79" fmla="*/ 1198693 w 4206653"/>
              <a:gd name="connsiteY79" fmla="*/ 4298058 h 4743809"/>
              <a:gd name="connsiteX80" fmla="*/ 1242772 w 4206653"/>
              <a:gd name="connsiteY80" fmla="*/ 4080888 h 4743809"/>
              <a:gd name="connsiteX81" fmla="*/ 1198693 w 4206653"/>
              <a:gd name="connsiteY81" fmla="*/ 3909438 h 4743809"/>
              <a:gd name="connsiteX82" fmla="*/ 970093 w 4206653"/>
              <a:gd name="connsiteY82" fmla="*/ 3989448 h 4743809"/>
              <a:gd name="connsiteX83" fmla="*/ 670526 w 4206653"/>
              <a:gd name="connsiteY83" fmla="*/ 4199156 h 4743809"/>
              <a:gd name="connsiteX84" fmla="*/ 785900 w 4206653"/>
              <a:gd name="connsiteY84" fmla="*/ 4017771 h 4743809"/>
              <a:gd name="connsiteX85" fmla="*/ 1130113 w 4206653"/>
              <a:gd name="connsiteY85" fmla="*/ 3795138 h 4743809"/>
              <a:gd name="connsiteX86" fmla="*/ 1278703 w 4206653"/>
              <a:gd name="connsiteY86" fmla="*/ 3726558 h 4743809"/>
              <a:gd name="connsiteX87" fmla="*/ 1269661 w 4206653"/>
              <a:gd name="connsiteY87" fmla="*/ 3390117 h 4743809"/>
              <a:gd name="connsiteX88" fmla="*/ 1309620 w 4206653"/>
              <a:gd name="connsiteY88" fmla="*/ 3169963 h 4743809"/>
              <a:gd name="connsiteX89" fmla="*/ 1393003 w 4206653"/>
              <a:gd name="connsiteY89" fmla="*/ 3052188 h 4743809"/>
              <a:gd name="connsiteX90" fmla="*/ 1080693 w 4206653"/>
              <a:gd name="connsiteY90" fmla="*/ 2984604 h 4743809"/>
              <a:gd name="connsiteX91" fmla="*/ 663453 w 4206653"/>
              <a:gd name="connsiteY91" fmla="*/ 3023360 h 4743809"/>
              <a:gd name="connsiteX92" fmla="*/ 235111 w 4206653"/>
              <a:gd name="connsiteY92" fmla="*/ 3217172 h 4743809"/>
              <a:gd name="connsiteX93" fmla="*/ 421453 w 4206653"/>
              <a:gd name="connsiteY93" fmla="*/ 3029328 h 4743809"/>
              <a:gd name="connsiteX94" fmla="*/ 627193 w 4206653"/>
              <a:gd name="connsiteY94" fmla="*/ 2926458 h 4743809"/>
              <a:gd name="connsiteX95" fmla="*/ 854480 w 4206653"/>
              <a:gd name="connsiteY95" fmla="*/ 2889178 h 4743809"/>
              <a:gd name="connsiteX96" fmla="*/ 1149272 w 4206653"/>
              <a:gd name="connsiteY96" fmla="*/ 2889676 h 4743809"/>
              <a:gd name="connsiteX97" fmla="*/ 1531894 w 4206653"/>
              <a:gd name="connsiteY97" fmla="*/ 2917507 h 4743809"/>
              <a:gd name="connsiteX98" fmla="*/ 1860559 w 4206653"/>
              <a:gd name="connsiteY98" fmla="*/ 2766431 h 4743809"/>
              <a:gd name="connsiteX99" fmla="*/ 1701613 w 4206653"/>
              <a:gd name="connsiteY99" fmla="*/ 2263518 h 4743809"/>
              <a:gd name="connsiteX100" fmla="*/ 1690183 w 4206653"/>
              <a:gd name="connsiteY100" fmla="*/ 1966338 h 4743809"/>
              <a:gd name="connsiteX101" fmla="*/ 1381991 w 4206653"/>
              <a:gd name="connsiteY101" fmla="*/ 1841604 h 4743809"/>
              <a:gd name="connsiteX102" fmla="*/ 1095823 w 4206653"/>
              <a:gd name="connsiteY102" fmla="*/ 1714878 h 4743809"/>
              <a:gd name="connsiteX103" fmla="*/ 746507 w 4206653"/>
              <a:gd name="connsiteY103" fmla="*/ 1626415 h 4743809"/>
              <a:gd name="connsiteX104" fmla="*/ 352873 w 4206653"/>
              <a:gd name="connsiteY104" fmla="*/ 1726308 h 4743809"/>
              <a:gd name="connsiteX105" fmla="*/ 113171 w 4206653"/>
              <a:gd name="connsiteY105" fmla="*/ 1763582 h 4743809"/>
              <a:gd name="connsiteX106" fmla="*/ 9973 w 4206653"/>
              <a:gd name="connsiteY106" fmla="*/ 1737738 h 4743809"/>
              <a:gd name="connsiteX107" fmla="*/ 348516 w 4206653"/>
              <a:gd name="connsiteY107" fmla="*/ 1643812 h 4743809"/>
              <a:gd name="connsiteX108" fmla="*/ 653097 w 4206653"/>
              <a:gd name="connsiteY108" fmla="*/ 1543920 h 4743809"/>
              <a:gd name="connsiteX109" fmla="*/ 1072963 w 4206653"/>
              <a:gd name="connsiteY109" fmla="*/ 1612008 h 4743809"/>
              <a:gd name="connsiteX110" fmla="*/ 1244413 w 4206653"/>
              <a:gd name="connsiteY110" fmla="*/ 1657728 h 4743809"/>
              <a:gd name="connsiteX111" fmla="*/ 1205766 w 4206653"/>
              <a:gd name="connsiteY111" fmla="*/ 1451988 h 4743809"/>
              <a:gd name="connsiteX112" fmla="*/ 1046313 w 4206653"/>
              <a:gd name="connsiteY112" fmla="*/ 815409 h 4743809"/>
              <a:gd name="connsiteX113" fmla="*/ 1221553 w 4206653"/>
              <a:gd name="connsiteY113" fmla="*/ 1211958 h 4743809"/>
              <a:gd name="connsiteX0" fmla="*/ 1221553 w 4206653"/>
              <a:gd name="connsiteY0" fmla="*/ 1211958 h 4743809"/>
              <a:gd name="connsiteX1" fmla="*/ 1343911 w 4206653"/>
              <a:gd name="connsiteY1" fmla="*/ 1559828 h 4743809"/>
              <a:gd name="connsiteX2" fmla="*/ 1553023 w 4206653"/>
              <a:gd name="connsiteY2" fmla="*/ 1657728 h 4743809"/>
              <a:gd name="connsiteX3" fmla="*/ 1907353 w 4206653"/>
              <a:gd name="connsiteY3" fmla="*/ 1680588 h 4743809"/>
              <a:gd name="connsiteX4" fmla="*/ 2021653 w 4206653"/>
              <a:gd name="connsiteY4" fmla="*/ 1543428 h 4743809"/>
              <a:gd name="connsiteX5" fmla="*/ 2124523 w 4206653"/>
              <a:gd name="connsiteY5" fmla="*/ 1291968 h 4743809"/>
              <a:gd name="connsiteX6" fmla="*/ 2124523 w 4206653"/>
              <a:gd name="connsiteY6" fmla="*/ 1120518 h 4743809"/>
              <a:gd name="connsiteX7" fmla="*/ 2068029 w 4206653"/>
              <a:gd name="connsiteY7" fmla="*/ 825325 h 4743809"/>
              <a:gd name="connsiteX8" fmla="*/ 2078803 w 4206653"/>
              <a:gd name="connsiteY8" fmla="*/ 777618 h 4743809"/>
              <a:gd name="connsiteX9" fmla="*/ 2170243 w 4206653"/>
              <a:gd name="connsiteY9" fmla="*/ 1086228 h 4743809"/>
              <a:gd name="connsiteX10" fmla="*/ 2215963 w 4206653"/>
              <a:gd name="connsiteY10" fmla="*/ 1269108 h 4743809"/>
              <a:gd name="connsiteX11" fmla="*/ 2284543 w 4206653"/>
              <a:gd name="connsiteY11" fmla="*/ 1303398 h 4743809"/>
              <a:gd name="connsiteX12" fmla="*/ 2330263 w 4206653"/>
              <a:gd name="connsiteY12" fmla="*/ 1166238 h 4743809"/>
              <a:gd name="connsiteX13" fmla="*/ 2467423 w 4206653"/>
              <a:gd name="connsiteY13" fmla="*/ 880488 h 4743809"/>
              <a:gd name="connsiteX14" fmla="*/ 2558863 w 4206653"/>
              <a:gd name="connsiteY14" fmla="*/ 640458 h 4743809"/>
              <a:gd name="connsiteX15" fmla="*/ 2616013 w 4206653"/>
              <a:gd name="connsiteY15" fmla="*/ 537588 h 4743809"/>
              <a:gd name="connsiteX16" fmla="*/ 2558863 w 4206653"/>
              <a:gd name="connsiteY16" fmla="*/ 789048 h 4743809"/>
              <a:gd name="connsiteX17" fmla="*/ 2444563 w 4206653"/>
              <a:gd name="connsiteY17" fmla="*/ 1097658 h 4743809"/>
              <a:gd name="connsiteX18" fmla="*/ 2375983 w 4206653"/>
              <a:gd name="connsiteY18" fmla="*/ 1406268 h 4743809"/>
              <a:gd name="connsiteX19" fmla="*/ 2558863 w 4206653"/>
              <a:gd name="connsiteY19" fmla="*/ 1577718 h 4743809"/>
              <a:gd name="connsiteX20" fmla="*/ 2878903 w 4206653"/>
              <a:gd name="connsiteY20" fmla="*/ 1657728 h 4743809"/>
              <a:gd name="connsiteX21" fmla="*/ 3187513 w 4206653"/>
              <a:gd name="connsiteY21" fmla="*/ 1657728 h 4743809"/>
              <a:gd name="connsiteX22" fmla="*/ 3370393 w 4206653"/>
              <a:gd name="connsiteY22" fmla="*/ 1566288 h 4743809"/>
              <a:gd name="connsiteX23" fmla="*/ 3488066 w 4206653"/>
              <a:gd name="connsiteY23" fmla="*/ 1246753 h 4743809"/>
              <a:gd name="connsiteX24" fmla="*/ 3495138 w 4206653"/>
              <a:gd name="connsiteY24" fmla="*/ 1115548 h 4743809"/>
              <a:gd name="connsiteX25" fmla="*/ 3493650 w 4206653"/>
              <a:gd name="connsiteY25" fmla="*/ 1063976 h 4743809"/>
              <a:gd name="connsiteX26" fmla="*/ 3450403 w 4206653"/>
              <a:gd name="connsiteY26" fmla="*/ 777618 h 4743809"/>
              <a:gd name="connsiteX27" fmla="*/ 3119893 w 4206653"/>
              <a:gd name="connsiteY27" fmla="*/ 321571 h 4743809"/>
              <a:gd name="connsiteX28" fmla="*/ 3497351 w 4206653"/>
              <a:gd name="connsiteY28" fmla="*/ 674883 h 4743809"/>
              <a:gd name="connsiteX29" fmla="*/ 3759013 w 4206653"/>
              <a:gd name="connsiteY29" fmla="*/ 571878 h 4743809"/>
              <a:gd name="connsiteX30" fmla="*/ 3999043 w 4206653"/>
              <a:gd name="connsiteY30" fmla="*/ 91818 h 4743809"/>
              <a:gd name="connsiteX31" fmla="*/ 4033333 w 4206653"/>
              <a:gd name="connsiteY31" fmla="*/ 11808 h 4743809"/>
              <a:gd name="connsiteX32" fmla="*/ 3984569 w 4206653"/>
              <a:gd name="connsiteY32" fmla="*/ 247366 h 4743809"/>
              <a:gd name="connsiteX33" fmla="*/ 3812791 w 4206653"/>
              <a:gd name="connsiteY33" fmla="*/ 647417 h 4743809"/>
              <a:gd name="connsiteX34" fmla="*/ 3592906 w 4206653"/>
              <a:gd name="connsiteY34" fmla="*/ 811408 h 4743809"/>
              <a:gd name="connsiteX35" fmla="*/ 3604425 w 4206653"/>
              <a:gd name="connsiteY35" fmla="*/ 999253 h 4743809"/>
              <a:gd name="connsiteX36" fmla="*/ 3872985 w 4206653"/>
              <a:gd name="connsiteY36" fmla="*/ 881976 h 4743809"/>
              <a:gd name="connsiteX37" fmla="*/ 4200754 w 4206653"/>
              <a:gd name="connsiteY37" fmla="*/ 774136 h 4743809"/>
              <a:gd name="connsiteX38" fmla="*/ 4064251 w 4206653"/>
              <a:gd name="connsiteY38" fmla="*/ 847195 h 4743809"/>
              <a:gd name="connsiteX39" fmla="*/ 3818880 w 4206653"/>
              <a:gd name="connsiteY39" fmla="*/ 991305 h 4743809"/>
              <a:gd name="connsiteX40" fmla="*/ 3658531 w 4206653"/>
              <a:gd name="connsiteY40" fmla="*/ 1093178 h 4743809"/>
              <a:gd name="connsiteX41" fmla="*/ 3622838 w 4206653"/>
              <a:gd name="connsiteY41" fmla="*/ 1221401 h 4743809"/>
              <a:gd name="connsiteX42" fmla="*/ 3577446 w 4206653"/>
              <a:gd name="connsiteY42" fmla="*/ 1500691 h 4743809"/>
              <a:gd name="connsiteX43" fmla="*/ 3461833 w 4206653"/>
              <a:gd name="connsiteY43" fmla="*/ 1726308 h 4743809"/>
              <a:gd name="connsiteX44" fmla="*/ 3278953 w 4206653"/>
              <a:gd name="connsiteY44" fmla="*/ 2034918 h 4743809"/>
              <a:gd name="connsiteX45" fmla="*/ 3233233 w 4206653"/>
              <a:gd name="connsiteY45" fmla="*/ 2309238 h 4743809"/>
              <a:gd name="connsiteX46" fmla="*/ 3404683 w 4206653"/>
              <a:gd name="connsiteY46" fmla="*/ 2457828 h 4743809"/>
              <a:gd name="connsiteX47" fmla="*/ 3759013 w 4206653"/>
              <a:gd name="connsiteY47" fmla="*/ 2663568 h 4743809"/>
              <a:gd name="connsiteX48" fmla="*/ 4079053 w 4206653"/>
              <a:gd name="connsiteY48" fmla="*/ 2777868 h 4743809"/>
              <a:gd name="connsiteX49" fmla="*/ 4079053 w 4206653"/>
              <a:gd name="connsiteY49" fmla="*/ 2880738 h 4743809"/>
              <a:gd name="connsiteX50" fmla="*/ 3770443 w 4206653"/>
              <a:gd name="connsiteY50" fmla="*/ 2869308 h 4743809"/>
              <a:gd name="connsiteX51" fmla="*/ 3404683 w 4206653"/>
              <a:gd name="connsiteY51" fmla="*/ 2732148 h 4743809"/>
              <a:gd name="connsiteX52" fmla="*/ 3084643 w 4206653"/>
              <a:gd name="connsiteY52" fmla="*/ 2663568 h 4743809"/>
              <a:gd name="connsiteX53" fmla="*/ 2995919 w 4206653"/>
              <a:gd name="connsiteY53" fmla="*/ 2782832 h 4743809"/>
              <a:gd name="connsiteX54" fmla="*/ 2832855 w 4206653"/>
              <a:gd name="connsiteY54" fmla="*/ 2930924 h 4743809"/>
              <a:gd name="connsiteX55" fmla="*/ 2820111 w 4206653"/>
              <a:gd name="connsiteY55" fmla="*/ 3026344 h 4743809"/>
              <a:gd name="connsiteX56" fmla="*/ 2959241 w 4206653"/>
              <a:gd name="connsiteY56" fmla="*/ 3167976 h 4743809"/>
              <a:gd name="connsiteX57" fmla="*/ 3176083 w 4206653"/>
              <a:gd name="connsiteY57" fmla="*/ 3269358 h 4743809"/>
              <a:gd name="connsiteX58" fmla="*/ 3388239 w 4206653"/>
              <a:gd name="connsiteY58" fmla="*/ 3442290 h 4743809"/>
              <a:gd name="connsiteX59" fmla="*/ 3212014 w 4206653"/>
              <a:gd name="connsiteY59" fmla="*/ 3363782 h 4743809"/>
              <a:gd name="connsiteX60" fmla="*/ 3004633 w 4206653"/>
              <a:gd name="connsiteY60" fmla="*/ 3276814 h 4743809"/>
              <a:gd name="connsiteX61" fmla="*/ 2771676 w 4206653"/>
              <a:gd name="connsiteY61" fmla="*/ 3166987 h 4743809"/>
              <a:gd name="connsiteX62" fmla="*/ 2638873 w 4206653"/>
              <a:gd name="connsiteY62" fmla="*/ 3097908 h 4743809"/>
              <a:gd name="connsiteX63" fmla="*/ 2570293 w 4206653"/>
              <a:gd name="connsiteY63" fmla="*/ 3109338 h 4743809"/>
              <a:gd name="connsiteX64" fmla="*/ 2525557 w 4206653"/>
              <a:gd name="connsiteY64" fmla="*/ 3326508 h 4743809"/>
              <a:gd name="connsiteX65" fmla="*/ 2584349 w 4206653"/>
              <a:gd name="connsiteY65" fmla="*/ 3577470 h 4743809"/>
              <a:gd name="connsiteX66" fmla="*/ 2663703 w 4206653"/>
              <a:gd name="connsiteY66" fmla="*/ 3996904 h 4743809"/>
              <a:gd name="connsiteX67" fmla="*/ 2633113 w 4206653"/>
              <a:gd name="connsiteY67" fmla="*/ 4192703 h 4743809"/>
              <a:gd name="connsiteX68" fmla="*/ 2539703 w 4206653"/>
              <a:gd name="connsiteY68" fmla="*/ 4455574 h 4743809"/>
              <a:gd name="connsiteX69" fmla="*/ 2595212 w 4206653"/>
              <a:gd name="connsiteY69" fmla="*/ 3945217 h 4743809"/>
              <a:gd name="connsiteX70" fmla="*/ 2481240 w 4206653"/>
              <a:gd name="connsiteY70" fmla="*/ 3566538 h 4743809"/>
              <a:gd name="connsiteX71" fmla="*/ 2307403 w 4206653"/>
              <a:gd name="connsiteY71" fmla="*/ 3166488 h 4743809"/>
              <a:gd name="connsiteX72" fmla="*/ 2261683 w 4206653"/>
              <a:gd name="connsiteY72" fmla="*/ 3063618 h 4743809"/>
              <a:gd name="connsiteX73" fmla="*/ 2078803 w 4206653"/>
              <a:gd name="connsiteY73" fmla="*/ 2949318 h 4743809"/>
              <a:gd name="connsiteX74" fmla="*/ 1824299 w 4206653"/>
              <a:gd name="connsiteY74" fmla="*/ 3002494 h 4743809"/>
              <a:gd name="connsiteX75" fmla="*/ 1412162 w 4206653"/>
              <a:gd name="connsiteY75" fmla="*/ 3235573 h 4743809"/>
              <a:gd name="connsiteX76" fmla="*/ 1381573 w 4206653"/>
              <a:gd name="connsiteY76" fmla="*/ 3680838 h 4743809"/>
              <a:gd name="connsiteX77" fmla="*/ 1340867 w 4206653"/>
              <a:gd name="connsiteY77" fmla="*/ 3980504 h 4743809"/>
              <a:gd name="connsiteX78" fmla="*/ 1197619 w 4206653"/>
              <a:gd name="connsiteY78" fmla="*/ 4738831 h 4743809"/>
              <a:gd name="connsiteX79" fmla="*/ 1198693 w 4206653"/>
              <a:gd name="connsiteY79" fmla="*/ 4298058 h 4743809"/>
              <a:gd name="connsiteX80" fmla="*/ 1242772 w 4206653"/>
              <a:gd name="connsiteY80" fmla="*/ 4080888 h 4743809"/>
              <a:gd name="connsiteX81" fmla="*/ 1198693 w 4206653"/>
              <a:gd name="connsiteY81" fmla="*/ 3909438 h 4743809"/>
              <a:gd name="connsiteX82" fmla="*/ 970093 w 4206653"/>
              <a:gd name="connsiteY82" fmla="*/ 3989448 h 4743809"/>
              <a:gd name="connsiteX83" fmla="*/ 670526 w 4206653"/>
              <a:gd name="connsiteY83" fmla="*/ 4199156 h 4743809"/>
              <a:gd name="connsiteX84" fmla="*/ 785900 w 4206653"/>
              <a:gd name="connsiteY84" fmla="*/ 4017771 h 4743809"/>
              <a:gd name="connsiteX85" fmla="*/ 1130113 w 4206653"/>
              <a:gd name="connsiteY85" fmla="*/ 3817500 h 4743809"/>
              <a:gd name="connsiteX86" fmla="*/ 1278703 w 4206653"/>
              <a:gd name="connsiteY86" fmla="*/ 3726558 h 4743809"/>
              <a:gd name="connsiteX87" fmla="*/ 1269661 w 4206653"/>
              <a:gd name="connsiteY87" fmla="*/ 3390117 h 4743809"/>
              <a:gd name="connsiteX88" fmla="*/ 1309620 w 4206653"/>
              <a:gd name="connsiteY88" fmla="*/ 3169963 h 4743809"/>
              <a:gd name="connsiteX89" fmla="*/ 1393003 w 4206653"/>
              <a:gd name="connsiteY89" fmla="*/ 3052188 h 4743809"/>
              <a:gd name="connsiteX90" fmla="*/ 1080693 w 4206653"/>
              <a:gd name="connsiteY90" fmla="*/ 2984604 h 4743809"/>
              <a:gd name="connsiteX91" fmla="*/ 663453 w 4206653"/>
              <a:gd name="connsiteY91" fmla="*/ 3023360 h 4743809"/>
              <a:gd name="connsiteX92" fmla="*/ 235111 w 4206653"/>
              <a:gd name="connsiteY92" fmla="*/ 3217172 h 4743809"/>
              <a:gd name="connsiteX93" fmla="*/ 421453 w 4206653"/>
              <a:gd name="connsiteY93" fmla="*/ 3029328 h 4743809"/>
              <a:gd name="connsiteX94" fmla="*/ 627193 w 4206653"/>
              <a:gd name="connsiteY94" fmla="*/ 2926458 h 4743809"/>
              <a:gd name="connsiteX95" fmla="*/ 854480 w 4206653"/>
              <a:gd name="connsiteY95" fmla="*/ 2889178 h 4743809"/>
              <a:gd name="connsiteX96" fmla="*/ 1149272 w 4206653"/>
              <a:gd name="connsiteY96" fmla="*/ 2889676 h 4743809"/>
              <a:gd name="connsiteX97" fmla="*/ 1531894 w 4206653"/>
              <a:gd name="connsiteY97" fmla="*/ 2917507 h 4743809"/>
              <a:gd name="connsiteX98" fmla="*/ 1860559 w 4206653"/>
              <a:gd name="connsiteY98" fmla="*/ 2766431 h 4743809"/>
              <a:gd name="connsiteX99" fmla="*/ 1701613 w 4206653"/>
              <a:gd name="connsiteY99" fmla="*/ 2263518 h 4743809"/>
              <a:gd name="connsiteX100" fmla="*/ 1690183 w 4206653"/>
              <a:gd name="connsiteY100" fmla="*/ 1966338 h 4743809"/>
              <a:gd name="connsiteX101" fmla="*/ 1381991 w 4206653"/>
              <a:gd name="connsiteY101" fmla="*/ 1841604 h 4743809"/>
              <a:gd name="connsiteX102" fmla="*/ 1095823 w 4206653"/>
              <a:gd name="connsiteY102" fmla="*/ 1714878 h 4743809"/>
              <a:gd name="connsiteX103" fmla="*/ 746507 w 4206653"/>
              <a:gd name="connsiteY103" fmla="*/ 1626415 h 4743809"/>
              <a:gd name="connsiteX104" fmla="*/ 352873 w 4206653"/>
              <a:gd name="connsiteY104" fmla="*/ 1726308 h 4743809"/>
              <a:gd name="connsiteX105" fmla="*/ 113171 w 4206653"/>
              <a:gd name="connsiteY105" fmla="*/ 1763582 h 4743809"/>
              <a:gd name="connsiteX106" fmla="*/ 9973 w 4206653"/>
              <a:gd name="connsiteY106" fmla="*/ 1737738 h 4743809"/>
              <a:gd name="connsiteX107" fmla="*/ 348516 w 4206653"/>
              <a:gd name="connsiteY107" fmla="*/ 1643812 h 4743809"/>
              <a:gd name="connsiteX108" fmla="*/ 653097 w 4206653"/>
              <a:gd name="connsiteY108" fmla="*/ 1543920 h 4743809"/>
              <a:gd name="connsiteX109" fmla="*/ 1072963 w 4206653"/>
              <a:gd name="connsiteY109" fmla="*/ 1612008 h 4743809"/>
              <a:gd name="connsiteX110" fmla="*/ 1244413 w 4206653"/>
              <a:gd name="connsiteY110" fmla="*/ 1657728 h 4743809"/>
              <a:gd name="connsiteX111" fmla="*/ 1205766 w 4206653"/>
              <a:gd name="connsiteY111" fmla="*/ 1451988 h 4743809"/>
              <a:gd name="connsiteX112" fmla="*/ 1046313 w 4206653"/>
              <a:gd name="connsiteY112" fmla="*/ 815409 h 4743809"/>
              <a:gd name="connsiteX113" fmla="*/ 1221553 w 4206653"/>
              <a:gd name="connsiteY113" fmla="*/ 1211958 h 4743809"/>
              <a:gd name="connsiteX0" fmla="*/ 1221553 w 4206653"/>
              <a:gd name="connsiteY0" fmla="*/ 1211958 h 4743809"/>
              <a:gd name="connsiteX1" fmla="*/ 1343911 w 4206653"/>
              <a:gd name="connsiteY1" fmla="*/ 1559828 h 4743809"/>
              <a:gd name="connsiteX2" fmla="*/ 1553023 w 4206653"/>
              <a:gd name="connsiteY2" fmla="*/ 1657728 h 4743809"/>
              <a:gd name="connsiteX3" fmla="*/ 1907353 w 4206653"/>
              <a:gd name="connsiteY3" fmla="*/ 1680588 h 4743809"/>
              <a:gd name="connsiteX4" fmla="*/ 2021653 w 4206653"/>
              <a:gd name="connsiteY4" fmla="*/ 1543428 h 4743809"/>
              <a:gd name="connsiteX5" fmla="*/ 2124523 w 4206653"/>
              <a:gd name="connsiteY5" fmla="*/ 1291968 h 4743809"/>
              <a:gd name="connsiteX6" fmla="*/ 2124523 w 4206653"/>
              <a:gd name="connsiteY6" fmla="*/ 1120518 h 4743809"/>
              <a:gd name="connsiteX7" fmla="*/ 2068029 w 4206653"/>
              <a:gd name="connsiteY7" fmla="*/ 825325 h 4743809"/>
              <a:gd name="connsiteX8" fmla="*/ 2078803 w 4206653"/>
              <a:gd name="connsiteY8" fmla="*/ 777618 h 4743809"/>
              <a:gd name="connsiteX9" fmla="*/ 2170243 w 4206653"/>
              <a:gd name="connsiteY9" fmla="*/ 1086228 h 4743809"/>
              <a:gd name="connsiteX10" fmla="*/ 2215963 w 4206653"/>
              <a:gd name="connsiteY10" fmla="*/ 1269108 h 4743809"/>
              <a:gd name="connsiteX11" fmla="*/ 2284543 w 4206653"/>
              <a:gd name="connsiteY11" fmla="*/ 1303398 h 4743809"/>
              <a:gd name="connsiteX12" fmla="*/ 2330263 w 4206653"/>
              <a:gd name="connsiteY12" fmla="*/ 1166238 h 4743809"/>
              <a:gd name="connsiteX13" fmla="*/ 2467423 w 4206653"/>
              <a:gd name="connsiteY13" fmla="*/ 880488 h 4743809"/>
              <a:gd name="connsiteX14" fmla="*/ 2558863 w 4206653"/>
              <a:gd name="connsiteY14" fmla="*/ 640458 h 4743809"/>
              <a:gd name="connsiteX15" fmla="*/ 2616013 w 4206653"/>
              <a:gd name="connsiteY15" fmla="*/ 537588 h 4743809"/>
              <a:gd name="connsiteX16" fmla="*/ 2558863 w 4206653"/>
              <a:gd name="connsiteY16" fmla="*/ 789048 h 4743809"/>
              <a:gd name="connsiteX17" fmla="*/ 2444563 w 4206653"/>
              <a:gd name="connsiteY17" fmla="*/ 1097658 h 4743809"/>
              <a:gd name="connsiteX18" fmla="*/ 2375983 w 4206653"/>
              <a:gd name="connsiteY18" fmla="*/ 1406268 h 4743809"/>
              <a:gd name="connsiteX19" fmla="*/ 2558863 w 4206653"/>
              <a:gd name="connsiteY19" fmla="*/ 1577718 h 4743809"/>
              <a:gd name="connsiteX20" fmla="*/ 2878903 w 4206653"/>
              <a:gd name="connsiteY20" fmla="*/ 1657728 h 4743809"/>
              <a:gd name="connsiteX21" fmla="*/ 3187513 w 4206653"/>
              <a:gd name="connsiteY21" fmla="*/ 1657728 h 4743809"/>
              <a:gd name="connsiteX22" fmla="*/ 3370393 w 4206653"/>
              <a:gd name="connsiteY22" fmla="*/ 1566288 h 4743809"/>
              <a:gd name="connsiteX23" fmla="*/ 3488066 w 4206653"/>
              <a:gd name="connsiteY23" fmla="*/ 1246753 h 4743809"/>
              <a:gd name="connsiteX24" fmla="*/ 3495138 w 4206653"/>
              <a:gd name="connsiteY24" fmla="*/ 1115548 h 4743809"/>
              <a:gd name="connsiteX25" fmla="*/ 3493650 w 4206653"/>
              <a:gd name="connsiteY25" fmla="*/ 1063976 h 4743809"/>
              <a:gd name="connsiteX26" fmla="*/ 3450403 w 4206653"/>
              <a:gd name="connsiteY26" fmla="*/ 777618 h 4743809"/>
              <a:gd name="connsiteX27" fmla="*/ 3119893 w 4206653"/>
              <a:gd name="connsiteY27" fmla="*/ 321571 h 4743809"/>
              <a:gd name="connsiteX28" fmla="*/ 3497351 w 4206653"/>
              <a:gd name="connsiteY28" fmla="*/ 674883 h 4743809"/>
              <a:gd name="connsiteX29" fmla="*/ 3759013 w 4206653"/>
              <a:gd name="connsiteY29" fmla="*/ 571878 h 4743809"/>
              <a:gd name="connsiteX30" fmla="*/ 3999043 w 4206653"/>
              <a:gd name="connsiteY30" fmla="*/ 91818 h 4743809"/>
              <a:gd name="connsiteX31" fmla="*/ 4033333 w 4206653"/>
              <a:gd name="connsiteY31" fmla="*/ 11808 h 4743809"/>
              <a:gd name="connsiteX32" fmla="*/ 3984569 w 4206653"/>
              <a:gd name="connsiteY32" fmla="*/ 247366 h 4743809"/>
              <a:gd name="connsiteX33" fmla="*/ 3812791 w 4206653"/>
              <a:gd name="connsiteY33" fmla="*/ 647417 h 4743809"/>
              <a:gd name="connsiteX34" fmla="*/ 3592906 w 4206653"/>
              <a:gd name="connsiteY34" fmla="*/ 811408 h 4743809"/>
              <a:gd name="connsiteX35" fmla="*/ 3604425 w 4206653"/>
              <a:gd name="connsiteY35" fmla="*/ 999253 h 4743809"/>
              <a:gd name="connsiteX36" fmla="*/ 3872985 w 4206653"/>
              <a:gd name="connsiteY36" fmla="*/ 881976 h 4743809"/>
              <a:gd name="connsiteX37" fmla="*/ 4200754 w 4206653"/>
              <a:gd name="connsiteY37" fmla="*/ 774136 h 4743809"/>
              <a:gd name="connsiteX38" fmla="*/ 4064251 w 4206653"/>
              <a:gd name="connsiteY38" fmla="*/ 847195 h 4743809"/>
              <a:gd name="connsiteX39" fmla="*/ 3818880 w 4206653"/>
              <a:gd name="connsiteY39" fmla="*/ 991305 h 4743809"/>
              <a:gd name="connsiteX40" fmla="*/ 3658531 w 4206653"/>
              <a:gd name="connsiteY40" fmla="*/ 1093178 h 4743809"/>
              <a:gd name="connsiteX41" fmla="*/ 3622838 w 4206653"/>
              <a:gd name="connsiteY41" fmla="*/ 1221401 h 4743809"/>
              <a:gd name="connsiteX42" fmla="*/ 3577446 w 4206653"/>
              <a:gd name="connsiteY42" fmla="*/ 1500691 h 4743809"/>
              <a:gd name="connsiteX43" fmla="*/ 3461833 w 4206653"/>
              <a:gd name="connsiteY43" fmla="*/ 1726308 h 4743809"/>
              <a:gd name="connsiteX44" fmla="*/ 3278953 w 4206653"/>
              <a:gd name="connsiteY44" fmla="*/ 2034918 h 4743809"/>
              <a:gd name="connsiteX45" fmla="*/ 3233233 w 4206653"/>
              <a:gd name="connsiteY45" fmla="*/ 2309238 h 4743809"/>
              <a:gd name="connsiteX46" fmla="*/ 3404683 w 4206653"/>
              <a:gd name="connsiteY46" fmla="*/ 2457828 h 4743809"/>
              <a:gd name="connsiteX47" fmla="*/ 3759013 w 4206653"/>
              <a:gd name="connsiteY47" fmla="*/ 2663568 h 4743809"/>
              <a:gd name="connsiteX48" fmla="*/ 4079053 w 4206653"/>
              <a:gd name="connsiteY48" fmla="*/ 2777868 h 4743809"/>
              <a:gd name="connsiteX49" fmla="*/ 4079053 w 4206653"/>
              <a:gd name="connsiteY49" fmla="*/ 2880738 h 4743809"/>
              <a:gd name="connsiteX50" fmla="*/ 3770443 w 4206653"/>
              <a:gd name="connsiteY50" fmla="*/ 2869308 h 4743809"/>
              <a:gd name="connsiteX51" fmla="*/ 3404683 w 4206653"/>
              <a:gd name="connsiteY51" fmla="*/ 2732148 h 4743809"/>
              <a:gd name="connsiteX52" fmla="*/ 3084643 w 4206653"/>
              <a:gd name="connsiteY52" fmla="*/ 2663568 h 4743809"/>
              <a:gd name="connsiteX53" fmla="*/ 2995919 w 4206653"/>
              <a:gd name="connsiteY53" fmla="*/ 2782832 h 4743809"/>
              <a:gd name="connsiteX54" fmla="*/ 2832855 w 4206653"/>
              <a:gd name="connsiteY54" fmla="*/ 2930924 h 4743809"/>
              <a:gd name="connsiteX55" fmla="*/ 2820111 w 4206653"/>
              <a:gd name="connsiteY55" fmla="*/ 3026344 h 4743809"/>
              <a:gd name="connsiteX56" fmla="*/ 2959241 w 4206653"/>
              <a:gd name="connsiteY56" fmla="*/ 3167976 h 4743809"/>
              <a:gd name="connsiteX57" fmla="*/ 3176083 w 4206653"/>
              <a:gd name="connsiteY57" fmla="*/ 3269358 h 4743809"/>
              <a:gd name="connsiteX58" fmla="*/ 3388239 w 4206653"/>
              <a:gd name="connsiteY58" fmla="*/ 3442290 h 4743809"/>
              <a:gd name="connsiteX59" fmla="*/ 3212014 w 4206653"/>
              <a:gd name="connsiteY59" fmla="*/ 3363782 h 4743809"/>
              <a:gd name="connsiteX60" fmla="*/ 3004633 w 4206653"/>
              <a:gd name="connsiteY60" fmla="*/ 3276814 h 4743809"/>
              <a:gd name="connsiteX61" fmla="*/ 2771676 w 4206653"/>
              <a:gd name="connsiteY61" fmla="*/ 3166987 h 4743809"/>
              <a:gd name="connsiteX62" fmla="*/ 2638873 w 4206653"/>
              <a:gd name="connsiteY62" fmla="*/ 3097908 h 4743809"/>
              <a:gd name="connsiteX63" fmla="*/ 2570293 w 4206653"/>
              <a:gd name="connsiteY63" fmla="*/ 3109338 h 4743809"/>
              <a:gd name="connsiteX64" fmla="*/ 2525557 w 4206653"/>
              <a:gd name="connsiteY64" fmla="*/ 3326508 h 4743809"/>
              <a:gd name="connsiteX65" fmla="*/ 2584349 w 4206653"/>
              <a:gd name="connsiteY65" fmla="*/ 3577470 h 4743809"/>
              <a:gd name="connsiteX66" fmla="*/ 2663703 w 4206653"/>
              <a:gd name="connsiteY66" fmla="*/ 3996904 h 4743809"/>
              <a:gd name="connsiteX67" fmla="*/ 2633113 w 4206653"/>
              <a:gd name="connsiteY67" fmla="*/ 4192703 h 4743809"/>
              <a:gd name="connsiteX68" fmla="*/ 2539703 w 4206653"/>
              <a:gd name="connsiteY68" fmla="*/ 4455574 h 4743809"/>
              <a:gd name="connsiteX69" fmla="*/ 2595212 w 4206653"/>
              <a:gd name="connsiteY69" fmla="*/ 3945217 h 4743809"/>
              <a:gd name="connsiteX70" fmla="*/ 2481240 w 4206653"/>
              <a:gd name="connsiteY70" fmla="*/ 3566538 h 4743809"/>
              <a:gd name="connsiteX71" fmla="*/ 2307403 w 4206653"/>
              <a:gd name="connsiteY71" fmla="*/ 3166488 h 4743809"/>
              <a:gd name="connsiteX72" fmla="*/ 2261683 w 4206653"/>
              <a:gd name="connsiteY72" fmla="*/ 3063618 h 4743809"/>
              <a:gd name="connsiteX73" fmla="*/ 2078803 w 4206653"/>
              <a:gd name="connsiteY73" fmla="*/ 2949318 h 4743809"/>
              <a:gd name="connsiteX74" fmla="*/ 1824299 w 4206653"/>
              <a:gd name="connsiteY74" fmla="*/ 3002494 h 4743809"/>
              <a:gd name="connsiteX75" fmla="*/ 1412162 w 4206653"/>
              <a:gd name="connsiteY75" fmla="*/ 3235573 h 4743809"/>
              <a:gd name="connsiteX76" fmla="*/ 1381573 w 4206653"/>
              <a:gd name="connsiteY76" fmla="*/ 3680838 h 4743809"/>
              <a:gd name="connsiteX77" fmla="*/ 1340867 w 4206653"/>
              <a:gd name="connsiteY77" fmla="*/ 3980504 h 4743809"/>
              <a:gd name="connsiteX78" fmla="*/ 1197619 w 4206653"/>
              <a:gd name="connsiteY78" fmla="*/ 4738831 h 4743809"/>
              <a:gd name="connsiteX79" fmla="*/ 1198693 w 4206653"/>
              <a:gd name="connsiteY79" fmla="*/ 4298058 h 4743809"/>
              <a:gd name="connsiteX80" fmla="*/ 1242772 w 4206653"/>
              <a:gd name="connsiteY80" fmla="*/ 4080888 h 4743809"/>
              <a:gd name="connsiteX81" fmla="*/ 1198693 w 4206653"/>
              <a:gd name="connsiteY81" fmla="*/ 3909438 h 4743809"/>
              <a:gd name="connsiteX82" fmla="*/ 970093 w 4206653"/>
              <a:gd name="connsiteY82" fmla="*/ 3989448 h 4743809"/>
              <a:gd name="connsiteX83" fmla="*/ 555808 w 4206653"/>
              <a:gd name="connsiteY83" fmla="*/ 4355688 h 4743809"/>
              <a:gd name="connsiteX84" fmla="*/ 785900 w 4206653"/>
              <a:gd name="connsiteY84" fmla="*/ 4017771 h 4743809"/>
              <a:gd name="connsiteX85" fmla="*/ 1130113 w 4206653"/>
              <a:gd name="connsiteY85" fmla="*/ 3817500 h 4743809"/>
              <a:gd name="connsiteX86" fmla="*/ 1278703 w 4206653"/>
              <a:gd name="connsiteY86" fmla="*/ 3726558 h 4743809"/>
              <a:gd name="connsiteX87" fmla="*/ 1269661 w 4206653"/>
              <a:gd name="connsiteY87" fmla="*/ 3390117 h 4743809"/>
              <a:gd name="connsiteX88" fmla="*/ 1309620 w 4206653"/>
              <a:gd name="connsiteY88" fmla="*/ 3169963 h 4743809"/>
              <a:gd name="connsiteX89" fmla="*/ 1393003 w 4206653"/>
              <a:gd name="connsiteY89" fmla="*/ 3052188 h 4743809"/>
              <a:gd name="connsiteX90" fmla="*/ 1080693 w 4206653"/>
              <a:gd name="connsiteY90" fmla="*/ 2984604 h 4743809"/>
              <a:gd name="connsiteX91" fmla="*/ 663453 w 4206653"/>
              <a:gd name="connsiteY91" fmla="*/ 3023360 h 4743809"/>
              <a:gd name="connsiteX92" fmla="*/ 235111 w 4206653"/>
              <a:gd name="connsiteY92" fmla="*/ 3217172 h 4743809"/>
              <a:gd name="connsiteX93" fmla="*/ 421453 w 4206653"/>
              <a:gd name="connsiteY93" fmla="*/ 3029328 h 4743809"/>
              <a:gd name="connsiteX94" fmla="*/ 627193 w 4206653"/>
              <a:gd name="connsiteY94" fmla="*/ 2926458 h 4743809"/>
              <a:gd name="connsiteX95" fmla="*/ 854480 w 4206653"/>
              <a:gd name="connsiteY95" fmla="*/ 2889178 h 4743809"/>
              <a:gd name="connsiteX96" fmla="*/ 1149272 w 4206653"/>
              <a:gd name="connsiteY96" fmla="*/ 2889676 h 4743809"/>
              <a:gd name="connsiteX97" fmla="*/ 1531894 w 4206653"/>
              <a:gd name="connsiteY97" fmla="*/ 2917507 h 4743809"/>
              <a:gd name="connsiteX98" fmla="*/ 1860559 w 4206653"/>
              <a:gd name="connsiteY98" fmla="*/ 2766431 h 4743809"/>
              <a:gd name="connsiteX99" fmla="*/ 1701613 w 4206653"/>
              <a:gd name="connsiteY99" fmla="*/ 2263518 h 4743809"/>
              <a:gd name="connsiteX100" fmla="*/ 1690183 w 4206653"/>
              <a:gd name="connsiteY100" fmla="*/ 1966338 h 4743809"/>
              <a:gd name="connsiteX101" fmla="*/ 1381991 w 4206653"/>
              <a:gd name="connsiteY101" fmla="*/ 1841604 h 4743809"/>
              <a:gd name="connsiteX102" fmla="*/ 1095823 w 4206653"/>
              <a:gd name="connsiteY102" fmla="*/ 1714878 h 4743809"/>
              <a:gd name="connsiteX103" fmla="*/ 746507 w 4206653"/>
              <a:gd name="connsiteY103" fmla="*/ 1626415 h 4743809"/>
              <a:gd name="connsiteX104" fmla="*/ 352873 w 4206653"/>
              <a:gd name="connsiteY104" fmla="*/ 1726308 h 4743809"/>
              <a:gd name="connsiteX105" fmla="*/ 113171 w 4206653"/>
              <a:gd name="connsiteY105" fmla="*/ 1763582 h 4743809"/>
              <a:gd name="connsiteX106" fmla="*/ 9973 w 4206653"/>
              <a:gd name="connsiteY106" fmla="*/ 1737738 h 4743809"/>
              <a:gd name="connsiteX107" fmla="*/ 348516 w 4206653"/>
              <a:gd name="connsiteY107" fmla="*/ 1643812 h 4743809"/>
              <a:gd name="connsiteX108" fmla="*/ 653097 w 4206653"/>
              <a:gd name="connsiteY108" fmla="*/ 1543920 h 4743809"/>
              <a:gd name="connsiteX109" fmla="*/ 1072963 w 4206653"/>
              <a:gd name="connsiteY109" fmla="*/ 1612008 h 4743809"/>
              <a:gd name="connsiteX110" fmla="*/ 1244413 w 4206653"/>
              <a:gd name="connsiteY110" fmla="*/ 1657728 h 4743809"/>
              <a:gd name="connsiteX111" fmla="*/ 1205766 w 4206653"/>
              <a:gd name="connsiteY111" fmla="*/ 1451988 h 4743809"/>
              <a:gd name="connsiteX112" fmla="*/ 1046313 w 4206653"/>
              <a:gd name="connsiteY112" fmla="*/ 815409 h 4743809"/>
              <a:gd name="connsiteX113" fmla="*/ 1221553 w 4206653"/>
              <a:gd name="connsiteY113" fmla="*/ 1211958 h 4743809"/>
              <a:gd name="connsiteX0" fmla="*/ 1221553 w 4206653"/>
              <a:gd name="connsiteY0" fmla="*/ 1211958 h 4743809"/>
              <a:gd name="connsiteX1" fmla="*/ 1343911 w 4206653"/>
              <a:gd name="connsiteY1" fmla="*/ 1559828 h 4743809"/>
              <a:gd name="connsiteX2" fmla="*/ 1553023 w 4206653"/>
              <a:gd name="connsiteY2" fmla="*/ 1657728 h 4743809"/>
              <a:gd name="connsiteX3" fmla="*/ 1907353 w 4206653"/>
              <a:gd name="connsiteY3" fmla="*/ 1680588 h 4743809"/>
              <a:gd name="connsiteX4" fmla="*/ 2021653 w 4206653"/>
              <a:gd name="connsiteY4" fmla="*/ 1543428 h 4743809"/>
              <a:gd name="connsiteX5" fmla="*/ 2124523 w 4206653"/>
              <a:gd name="connsiteY5" fmla="*/ 1291968 h 4743809"/>
              <a:gd name="connsiteX6" fmla="*/ 2124523 w 4206653"/>
              <a:gd name="connsiteY6" fmla="*/ 1120518 h 4743809"/>
              <a:gd name="connsiteX7" fmla="*/ 2068029 w 4206653"/>
              <a:gd name="connsiteY7" fmla="*/ 825325 h 4743809"/>
              <a:gd name="connsiteX8" fmla="*/ 2078803 w 4206653"/>
              <a:gd name="connsiteY8" fmla="*/ 777618 h 4743809"/>
              <a:gd name="connsiteX9" fmla="*/ 2170243 w 4206653"/>
              <a:gd name="connsiteY9" fmla="*/ 1086228 h 4743809"/>
              <a:gd name="connsiteX10" fmla="*/ 2215963 w 4206653"/>
              <a:gd name="connsiteY10" fmla="*/ 1269108 h 4743809"/>
              <a:gd name="connsiteX11" fmla="*/ 2284543 w 4206653"/>
              <a:gd name="connsiteY11" fmla="*/ 1303398 h 4743809"/>
              <a:gd name="connsiteX12" fmla="*/ 2330263 w 4206653"/>
              <a:gd name="connsiteY12" fmla="*/ 1166238 h 4743809"/>
              <a:gd name="connsiteX13" fmla="*/ 2467423 w 4206653"/>
              <a:gd name="connsiteY13" fmla="*/ 880488 h 4743809"/>
              <a:gd name="connsiteX14" fmla="*/ 2558863 w 4206653"/>
              <a:gd name="connsiteY14" fmla="*/ 640458 h 4743809"/>
              <a:gd name="connsiteX15" fmla="*/ 2616013 w 4206653"/>
              <a:gd name="connsiteY15" fmla="*/ 537588 h 4743809"/>
              <a:gd name="connsiteX16" fmla="*/ 2558863 w 4206653"/>
              <a:gd name="connsiteY16" fmla="*/ 789048 h 4743809"/>
              <a:gd name="connsiteX17" fmla="*/ 2444563 w 4206653"/>
              <a:gd name="connsiteY17" fmla="*/ 1097658 h 4743809"/>
              <a:gd name="connsiteX18" fmla="*/ 2375983 w 4206653"/>
              <a:gd name="connsiteY18" fmla="*/ 1406268 h 4743809"/>
              <a:gd name="connsiteX19" fmla="*/ 2558863 w 4206653"/>
              <a:gd name="connsiteY19" fmla="*/ 1577718 h 4743809"/>
              <a:gd name="connsiteX20" fmla="*/ 2878903 w 4206653"/>
              <a:gd name="connsiteY20" fmla="*/ 1657728 h 4743809"/>
              <a:gd name="connsiteX21" fmla="*/ 3187513 w 4206653"/>
              <a:gd name="connsiteY21" fmla="*/ 1657728 h 4743809"/>
              <a:gd name="connsiteX22" fmla="*/ 3370393 w 4206653"/>
              <a:gd name="connsiteY22" fmla="*/ 1566288 h 4743809"/>
              <a:gd name="connsiteX23" fmla="*/ 3488066 w 4206653"/>
              <a:gd name="connsiteY23" fmla="*/ 1246753 h 4743809"/>
              <a:gd name="connsiteX24" fmla="*/ 3495138 w 4206653"/>
              <a:gd name="connsiteY24" fmla="*/ 1115548 h 4743809"/>
              <a:gd name="connsiteX25" fmla="*/ 3493650 w 4206653"/>
              <a:gd name="connsiteY25" fmla="*/ 1063976 h 4743809"/>
              <a:gd name="connsiteX26" fmla="*/ 3450403 w 4206653"/>
              <a:gd name="connsiteY26" fmla="*/ 777618 h 4743809"/>
              <a:gd name="connsiteX27" fmla="*/ 3119893 w 4206653"/>
              <a:gd name="connsiteY27" fmla="*/ 321571 h 4743809"/>
              <a:gd name="connsiteX28" fmla="*/ 3497351 w 4206653"/>
              <a:gd name="connsiteY28" fmla="*/ 674883 h 4743809"/>
              <a:gd name="connsiteX29" fmla="*/ 3759013 w 4206653"/>
              <a:gd name="connsiteY29" fmla="*/ 571878 h 4743809"/>
              <a:gd name="connsiteX30" fmla="*/ 3999043 w 4206653"/>
              <a:gd name="connsiteY30" fmla="*/ 91818 h 4743809"/>
              <a:gd name="connsiteX31" fmla="*/ 4033333 w 4206653"/>
              <a:gd name="connsiteY31" fmla="*/ 11808 h 4743809"/>
              <a:gd name="connsiteX32" fmla="*/ 3984569 w 4206653"/>
              <a:gd name="connsiteY32" fmla="*/ 247366 h 4743809"/>
              <a:gd name="connsiteX33" fmla="*/ 3812791 w 4206653"/>
              <a:gd name="connsiteY33" fmla="*/ 647417 h 4743809"/>
              <a:gd name="connsiteX34" fmla="*/ 3592906 w 4206653"/>
              <a:gd name="connsiteY34" fmla="*/ 811408 h 4743809"/>
              <a:gd name="connsiteX35" fmla="*/ 3604425 w 4206653"/>
              <a:gd name="connsiteY35" fmla="*/ 999253 h 4743809"/>
              <a:gd name="connsiteX36" fmla="*/ 3872985 w 4206653"/>
              <a:gd name="connsiteY36" fmla="*/ 881976 h 4743809"/>
              <a:gd name="connsiteX37" fmla="*/ 4200754 w 4206653"/>
              <a:gd name="connsiteY37" fmla="*/ 774136 h 4743809"/>
              <a:gd name="connsiteX38" fmla="*/ 4064251 w 4206653"/>
              <a:gd name="connsiteY38" fmla="*/ 847195 h 4743809"/>
              <a:gd name="connsiteX39" fmla="*/ 3818880 w 4206653"/>
              <a:gd name="connsiteY39" fmla="*/ 991305 h 4743809"/>
              <a:gd name="connsiteX40" fmla="*/ 3658531 w 4206653"/>
              <a:gd name="connsiteY40" fmla="*/ 1093178 h 4743809"/>
              <a:gd name="connsiteX41" fmla="*/ 3622838 w 4206653"/>
              <a:gd name="connsiteY41" fmla="*/ 1221401 h 4743809"/>
              <a:gd name="connsiteX42" fmla="*/ 3577446 w 4206653"/>
              <a:gd name="connsiteY42" fmla="*/ 1500691 h 4743809"/>
              <a:gd name="connsiteX43" fmla="*/ 3461833 w 4206653"/>
              <a:gd name="connsiteY43" fmla="*/ 1726308 h 4743809"/>
              <a:gd name="connsiteX44" fmla="*/ 3278953 w 4206653"/>
              <a:gd name="connsiteY44" fmla="*/ 2034918 h 4743809"/>
              <a:gd name="connsiteX45" fmla="*/ 3233233 w 4206653"/>
              <a:gd name="connsiteY45" fmla="*/ 2309238 h 4743809"/>
              <a:gd name="connsiteX46" fmla="*/ 3404683 w 4206653"/>
              <a:gd name="connsiteY46" fmla="*/ 2457828 h 4743809"/>
              <a:gd name="connsiteX47" fmla="*/ 3759013 w 4206653"/>
              <a:gd name="connsiteY47" fmla="*/ 2663568 h 4743809"/>
              <a:gd name="connsiteX48" fmla="*/ 4079053 w 4206653"/>
              <a:gd name="connsiteY48" fmla="*/ 2777868 h 4743809"/>
              <a:gd name="connsiteX49" fmla="*/ 4079053 w 4206653"/>
              <a:gd name="connsiteY49" fmla="*/ 2880738 h 4743809"/>
              <a:gd name="connsiteX50" fmla="*/ 3770443 w 4206653"/>
              <a:gd name="connsiteY50" fmla="*/ 2869308 h 4743809"/>
              <a:gd name="connsiteX51" fmla="*/ 3404683 w 4206653"/>
              <a:gd name="connsiteY51" fmla="*/ 2732148 h 4743809"/>
              <a:gd name="connsiteX52" fmla="*/ 3084643 w 4206653"/>
              <a:gd name="connsiteY52" fmla="*/ 2663568 h 4743809"/>
              <a:gd name="connsiteX53" fmla="*/ 2995919 w 4206653"/>
              <a:gd name="connsiteY53" fmla="*/ 2782832 h 4743809"/>
              <a:gd name="connsiteX54" fmla="*/ 2832855 w 4206653"/>
              <a:gd name="connsiteY54" fmla="*/ 2930924 h 4743809"/>
              <a:gd name="connsiteX55" fmla="*/ 2820111 w 4206653"/>
              <a:gd name="connsiteY55" fmla="*/ 3026344 h 4743809"/>
              <a:gd name="connsiteX56" fmla="*/ 2959241 w 4206653"/>
              <a:gd name="connsiteY56" fmla="*/ 3167976 h 4743809"/>
              <a:gd name="connsiteX57" fmla="*/ 3176083 w 4206653"/>
              <a:gd name="connsiteY57" fmla="*/ 3269358 h 4743809"/>
              <a:gd name="connsiteX58" fmla="*/ 3388239 w 4206653"/>
              <a:gd name="connsiteY58" fmla="*/ 3442290 h 4743809"/>
              <a:gd name="connsiteX59" fmla="*/ 3212014 w 4206653"/>
              <a:gd name="connsiteY59" fmla="*/ 3363782 h 4743809"/>
              <a:gd name="connsiteX60" fmla="*/ 3004633 w 4206653"/>
              <a:gd name="connsiteY60" fmla="*/ 3276814 h 4743809"/>
              <a:gd name="connsiteX61" fmla="*/ 2771676 w 4206653"/>
              <a:gd name="connsiteY61" fmla="*/ 3166987 h 4743809"/>
              <a:gd name="connsiteX62" fmla="*/ 2638873 w 4206653"/>
              <a:gd name="connsiteY62" fmla="*/ 3097908 h 4743809"/>
              <a:gd name="connsiteX63" fmla="*/ 2570293 w 4206653"/>
              <a:gd name="connsiteY63" fmla="*/ 3109338 h 4743809"/>
              <a:gd name="connsiteX64" fmla="*/ 2525557 w 4206653"/>
              <a:gd name="connsiteY64" fmla="*/ 3326508 h 4743809"/>
              <a:gd name="connsiteX65" fmla="*/ 2584349 w 4206653"/>
              <a:gd name="connsiteY65" fmla="*/ 3577470 h 4743809"/>
              <a:gd name="connsiteX66" fmla="*/ 2663703 w 4206653"/>
              <a:gd name="connsiteY66" fmla="*/ 3996904 h 4743809"/>
              <a:gd name="connsiteX67" fmla="*/ 2633113 w 4206653"/>
              <a:gd name="connsiteY67" fmla="*/ 4192703 h 4743809"/>
              <a:gd name="connsiteX68" fmla="*/ 2539703 w 4206653"/>
              <a:gd name="connsiteY68" fmla="*/ 4455574 h 4743809"/>
              <a:gd name="connsiteX69" fmla="*/ 2595212 w 4206653"/>
              <a:gd name="connsiteY69" fmla="*/ 3945217 h 4743809"/>
              <a:gd name="connsiteX70" fmla="*/ 2481240 w 4206653"/>
              <a:gd name="connsiteY70" fmla="*/ 3566538 h 4743809"/>
              <a:gd name="connsiteX71" fmla="*/ 2307403 w 4206653"/>
              <a:gd name="connsiteY71" fmla="*/ 3166488 h 4743809"/>
              <a:gd name="connsiteX72" fmla="*/ 2261683 w 4206653"/>
              <a:gd name="connsiteY72" fmla="*/ 3063618 h 4743809"/>
              <a:gd name="connsiteX73" fmla="*/ 2078803 w 4206653"/>
              <a:gd name="connsiteY73" fmla="*/ 2949318 h 4743809"/>
              <a:gd name="connsiteX74" fmla="*/ 1824299 w 4206653"/>
              <a:gd name="connsiteY74" fmla="*/ 3002494 h 4743809"/>
              <a:gd name="connsiteX75" fmla="*/ 1412162 w 4206653"/>
              <a:gd name="connsiteY75" fmla="*/ 3235573 h 4743809"/>
              <a:gd name="connsiteX76" fmla="*/ 1381573 w 4206653"/>
              <a:gd name="connsiteY76" fmla="*/ 3680838 h 4743809"/>
              <a:gd name="connsiteX77" fmla="*/ 1340867 w 4206653"/>
              <a:gd name="connsiteY77" fmla="*/ 3980504 h 4743809"/>
              <a:gd name="connsiteX78" fmla="*/ 1197619 w 4206653"/>
              <a:gd name="connsiteY78" fmla="*/ 4738831 h 4743809"/>
              <a:gd name="connsiteX79" fmla="*/ 1198693 w 4206653"/>
              <a:gd name="connsiteY79" fmla="*/ 4298058 h 4743809"/>
              <a:gd name="connsiteX80" fmla="*/ 1242772 w 4206653"/>
              <a:gd name="connsiteY80" fmla="*/ 4080888 h 4743809"/>
              <a:gd name="connsiteX81" fmla="*/ 1198693 w 4206653"/>
              <a:gd name="connsiteY81" fmla="*/ 3909438 h 4743809"/>
              <a:gd name="connsiteX82" fmla="*/ 970093 w 4206653"/>
              <a:gd name="connsiteY82" fmla="*/ 3989448 h 4743809"/>
              <a:gd name="connsiteX83" fmla="*/ 770028 w 4206653"/>
              <a:gd name="connsiteY83" fmla="*/ 4167767 h 4743809"/>
              <a:gd name="connsiteX84" fmla="*/ 555808 w 4206653"/>
              <a:gd name="connsiteY84" fmla="*/ 4355688 h 4743809"/>
              <a:gd name="connsiteX85" fmla="*/ 785900 w 4206653"/>
              <a:gd name="connsiteY85" fmla="*/ 4017771 h 4743809"/>
              <a:gd name="connsiteX86" fmla="*/ 1130113 w 4206653"/>
              <a:gd name="connsiteY86" fmla="*/ 3817500 h 4743809"/>
              <a:gd name="connsiteX87" fmla="*/ 1278703 w 4206653"/>
              <a:gd name="connsiteY87" fmla="*/ 3726558 h 4743809"/>
              <a:gd name="connsiteX88" fmla="*/ 1269661 w 4206653"/>
              <a:gd name="connsiteY88" fmla="*/ 3390117 h 4743809"/>
              <a:gd name="connsiteX89" fmla="*/ 1309620 w 4206653"/>
              <a:gd name="connsiteY89" fmla="*/ 3169963 h 4743809"/>
              <a:gd name="connsiteX90" fmla="*/ 1393003 w 4206653"/>
              <a:gd name="connsiteY90" fmla="*/ 3052188 h 4743809"/>
              <a:gd name="connsiteX91" fmla="*/ 1080693 w 4206653"/>
              <a:gd name="connsiteY91" fmla="*/ 2984604 h 4743809"/>
              <a:gd name="connsiteX92" fmla="*/ 663453 w 4206653"/>
              <a:gd name="connsiteY92" fmla="*/ 3023360 h 4743809"/>
              <a:gd name="connsiteX93" fmla="*/ 235111 w 4206653"/>
              <a:gd name="connsiteY93" fmla="*/ 3217172 h 4743809"/>
              <a:gd name="connsiteX94" fmla="*/ 421453 w 4206653"/>
              <a:gd name="connsiteY94" fmla="*/ 3029328 h 4743809"/>
              <a:gd name="connsiteX95" fmla="*/ 627193 w 4206653"/>
              <a:gd name="connsiteY95" fmla="*/ 2926458 h 4743809"/>
              <a:gd name="connsiteX96" fmla="*/ 854480 w 4206653"/>
              <a:gd name="connsiteY96" fmla="*/ 2889178 h 4743809"/>
              <a:gd name="connsiteX97" fmla="*/ 1149272 w 4206653"/>
              <a:gd name="connsiteY97" fmla="*/ 2889676 h 4743809"/>
              <a:gd name="connsiteX98" fmla="*/ 1531894 w 4206653"/>
              <a:gd name="connsiteY98" fmla="*/ 2917507 h 4743809"/>
              <a:gd name="connsiteX99" fmla="*/ 1860559 w 4206653"/>
              <a:gd name="connsiteY99" fmla="*/ 2766431 h 4743809"/>
              <a:gd name="connsiteX100" fmla="*/ 1701613 w 4206653"/>
              <a:gd name="connsiteY100" fmla="*/ 2263518 h 4743809"/>
              <a:gd name="connsiteX101" fmla="*/ 1690183 w 4206653"/>
              <a:gd name="connsiteY101" fmla="*/ 1966338 h 4743809"/>
              <a:gd name="connsiteX102" fmla="*/ 1381991 w 4206653"/>
              <a:gd name="connsiteY102" fmla="*/ 1841604 h 4743809"/>
              <a:gd name="connsiteX103" fmla="*/ 1095823 w 4206653"/>
              <a:gd name="connsiteY103" fmla="*/ 1714878 h 4743809"/>
              <a:gd name="connsiteX104" fmla="*/ 746507 w 4206653"/>
              <a:gd name="connsiteY104" fmla="*/ 1626415 h 4743809"/>
              <a:gd name="connsiteX105" fmla="*/ 352873 w 4206653"/>
              <a:gd name="connsiteY105" fmla="*/ 1726308 h 4743809"/>
              <a:gd name="connsiteX106" fmla="*/ 113171 w 4206653"/>
              <a:gd name="connsiteY106" fmla="*/ 1763582 h 4743809"/>
              <a:gd name="connsiteX107" fmla="*/ 9973 w 4206653"/>
              <a:gd name="connsiteY107" fmla="*/ 1737738 h 4743809"/>
              <a:gd name="connsiteX108" fmla="*/ 348516 w 4206653"/>
              <a:gd name="connsiteY108" fmla="*/ 1643812 h 4743809"/>
              <a:gd name="connsiteX109" fmla="*/ 653097 w 4206653"/>
              <a:gd name="connsiteY109" fmla="*/ 1543920 h 4743809"/>
              <a:gd name="connsiteX110" fmla="*/ 1072963 w 4206653"/>
              <a:gd name="connsiteY110" fmla="*/ 1612008 h 4743809"/>
              <a:gd name="connsiteX111" fmla="*/ 1244413 w 4206653"/>
              <a:gd name="connsiteY111" fmla="*/ 1657728 h 4743809"/>
              <a:gd name="connsiteX112" fmla="*/ 1205766 w 4206653"/>
              <a:gd name="connsiteY112" fmla="*/ 1451988 h 4743809"/>
              <a:gd name="connsiteX113" fmla="*/ 1046313 w 4206653"/>
              <a:gd name="connsiteY113" fmla="*/ 815409 h 4743809"/>
              <a:gd name="connsiteX114" fmla="*/ 1221553 w 4206653"/>
              <a:gd name="connsiteY114" fmla="*/ 1211958 h 4743809"/>
              <a:gd name="connsiteX0" fmla="*/ 1221553 w 4206653"/>
              <a:gd name="connsiteY0" fmla="*/ 1211958 h 4743809"/>
              <a:gd name="connsiteX1" fmla="*/ 1343911 w 4206653"/>
              <a:gd name="connsiteY1" fmla="*/ 1559828 h 4743809"/>
              <a:gd name="connsiteX2" fmla="*/ 1553023 w 4206653"/>
              <a:gd name="connsiteY2" fmla="*/ 1657728 h 4743809"/>
              <a:gd name="connsiteX3" fmla="*/ 1907353 w 4206653"/>
              <a:gd name="connsiteY3" fmla="*/ 1680588 h 4743809"/>
              <a:gd name="connsiteX4" fmla="*/ 2021653 w 4206653"/>
              <a:gd name="connsiteY4" fmla="*/ 1543428 h 4743809"/>
              <a:gd name="connsiteX5" fmla="*/ 2124523 w 4206653"/>
              <a:gd name="connsiteY5" fmla="*/ 1291968 h 4743809"/>
              <a:gd name="connsiteX6" fmla="*/ 2124523 w 4206653"/>
              <a:gd name="connsiteY6" fmla="*/ 1120518 h 4743809"/>
              <a:gd name="connsiteX7" fmla="*/ 2068029 w 4206653"/>
              <a:gd name="connsiteY7" fmla="*/ 825325 h 4743809"/>
              <a:gd name="connsiteX8" fmla="*/ 2078803 w 4206653"/>
              <a:gd name="connsiteY8" fmla="*/ 777618 h 4743809"/>
              <a:gd name="connsiteX9" fmla="*/ 2170243 w 4206653"/>
              <a:gd name="connsiteY9" fmla="*/ 1086228 h 4743809"/>
              <a:gd name="connsiteX10" fmla="*/ 2215963 w 4206653"/>
              <a:gd name="connsiteY10" fmla="*/ 1269108 h 4743809"/>
              <a:gd name="connsiteX11" fmla="*/ 2284543 w 4206653"/>
              <a:gd name="connsiteY11" fmla="*/ 1303398 h 4743809"/>
              <a:gd name="connsiteX12" fmla="*/ 2330263 w 4206653"/>
              <a:gd name="connsiteY12" fmla="*/ 1166238 h 4743809"/>
              <a:gd name="connsiteX13" fmla="*/ 2467423 w 4206653"/>
              <a:gd name="connsiteY13" fmla="*/ 880488 h 4743809"/>
              <a:gd name="connsiteX14" fmla="*/ 2558863 w 4206653"/>
              <a:gd name="connsiteY14" fmla="*/ 640458 h 4743809"/>
              <a:gd name="connsiteX15" fmla="*/ 2616013 w 4206653"/>
              <a:gd name="connsiteY15" fmla="*/ 537588 h 4743809"/>
              <a:gd name="connsiteX16" fmla="*/ 2558863 w 4206653"/>
              <a:gd name="connsiteY16" fmla="*/ 789048 h 4743809"/>
              <a:gd name="connsiteX17" fmla="*/ 2444563 w 4206653"/>
              <a:gd name="connsiteY17" fmla="*/ 1097658 h 4743809"/>
              <a:gd name="connsiteX18" fmla="*/ 2375983 w 4206653"/>
              <a:gd name="connsiteY18" fmla="*/ 1406268 h 4743809"/>
              <a:gd name="connsiteX19" fmla="*/ 2558863 w 4206653"/>
              <a:gd name="connsiteY19" fmla="*/ 1577718 h 4743809"/>
              <a:gd name="connsiteX20" fmla="*/ 2878903 w 4206653"/>
              <a:gd name="connsiteY20" fmla="*/ 1657728 h 4743809"/>
              <a:gd name="connsiteX21" fmla="*/ 3187513 w 4206653"/>
              <a:gd name="connsiteY21" fmla="*/ 1657728 h 4743809"/>
              <a:gd name="connsiteX22" fmla="*/ 3370393 w 4206653"/>
              <a:gd name="connsiteY22" fmla="*/ 1566288 h 4743809"/>
              <a:gd name="connsiteX23" fmla="*/ 3488066 w 4206653"/>
              <a:gd name="connsiteY23" fmla="*/ 1246753 h 4743809"/>
              <a:gd name="connsiteX24" fmla="*/ 3495138 w 4206653"/>
              <a:gd name="connsiteY24" fmla="*/ 1115548 h 4743809"/>
              <a:gd name="connsiteX25" fmla="*/ 3493650 w 4206653"/>
              <a:gd name="connsiteY25" fmla="*/ 1063976 h 4743809"/>
              <a:gd name="connsiteX26" fmla="*/ 3450403 w 4206653"/>
              <a:gd name="connsiteY26" fmla="*/ 777618 h 4743809"/>
              <a:gd name="connsiteX27" fmla="*/ 3119893 w 4206653"/>
              <a:gd name="connsiteY27" fmla="*/ 321571 h 4743809"/>
              <a:gd name="connsiteX28" fmla="*/ 3497351 w 4206653"/>
              <a:gd name="connsiteY28" fmla="*/ 674883 h 4743809"/>
              <a:gd name="connsiteX29" fmla="*/ 3759013 w 4206653"/>
              <a:gd name="connsiteY29" fmla="*/ 571878 h 4743809"/>
              <a:gd name="connsiteX30" fmla="*/ 3999043 w 4206653"/>
              <a:gd name="connsiteY30" fmla="*/ 91818 h 4743809"/>
              <a:gd name="connsiteX31" fmla="*/ 4033333 w 4206653"/>
              <a:gd name="connsiteY31" fmla="*/ 11808 h 4743809"/>
              <a:gd name="connsiteX32" fmla="*/ 3984569 w 4206653"/>
              <a:gd name="connsiteY32" fmla="*/ 247366 h 4743809"/>
              <a:gd name="connsiteX33" fmla="*/ 3812791 w 4206653"/>
              <a:gd name="connsiteY33" fmla="*/ 647417 h 4743809"/>
              <a:gd name="connsiteX34" fmla="*/ 3592906 w 4206653"/>
              <a:gd name="connsiteY34" fmla="*/ 811408 h 4743809"/>
              <a:gd name="connsiteX35" fmla="*/ 3604425 w 4206653"/>
              <a:gd name="connsiteY35" fmla="*/ 999253 h 4743809"/>
              <a:gd name="connsiteX36" fmla="*/ 3872985 w 4206653"/>
              <a:gd name="connsiteY36" fmla="*/ 881976 h 4743809"/>
              <a:gd name="connsiteX37" fmla="*/ 4200754 w 4206653"/>
              <a:gd name="connsiteY37" fmla="*/ 774136 h 4743809"/>
              <a:gd name="connsiteX38" fmla="*/ 4064251 w 4206653"/>
              <a:gd name="connsiteY38" fmla="*/ 847195 h 4743809"/>
              <a:gd name="connsiteX39" fmla="*/ 3818880 w 4206653"/>
              <a:gd name="connsiteY39" fmla="*/ 991305 h 4743809"/>
              <a:gd name="connsiteX40" fmla="*/ 3658531 w 4206653"/>
              <a:gd name="connsiteY40" fmla="*/ 1093178 h 4743809"/>
              <a:gd name="connsiteX41" fmla="*/ 3622838 w 4206653"/>
              <a:gd name="connsiteY41" fmla="*/ 1221401 h 4743809"/>
              <a:gd name="connsiteX42" fmla="*/ 3577446 w 4206653"/>
              <a:gd name="connsiteY42" fmla="*/ 1500691 h 4743809"/>
              <a:gd name="connsiteX43" fmla="*/ 3461833 w 4206653"/>
              <a:gd name="connsiteY43" fmla="*/ 1726308 h 4743809"/>
              <a:gd name="connsiteX44" fmla="*/ 3278953 w 4206653"/>
              <a:gd name="connsiteY44" fmla="*/ 2034918 h 4743809"/>
              <a:gd name="connsiteX45" fmla="*/ 3233233 w 4206653"/>
              <a:gd name="connsiteY45" fmla="*/ 2309238 h 4743809"/>
              <a:gd name="connsiteX46" fmla="*/ 3404683 w 4206653"/>
              <a:gd name="connsiteY46" fmla="*/ 2457828 h 4743809"/>
              <a:gd name="connsiteX47" fmla="*/ 3759013 w 4206653"/>
              <a:gd name="connsiteY47" fmla="*/ 2663568 h 4743809"/>
              <a:gd name="connsiteX48" fmla="*/ 4079053 w 4206653"/>
              <a:gd name="connsiteY48" fmla="*/ 2777868 h 4743809"/>
              <a:gd name="connsiteX49" fmla="*/ 4079053 w 4206653"/>
              <a:gd name="connsiteY49" fmla="*/ 2880738 h 4743809"/>
              <a:gd name="connsiteX50" fmla="*/ 3770443 w 4206653"/>
              <a:gd name="connsiteY50" fmla="*/ 2869308 h 4743809"/>
              <a:gd name="connsiteX51" fmla="*/ 3404683 w 4206653"/>
              <a:gd name="connsiteY51" fmla="*/ 2732148 h 4743809"/>
              <a:gd name="connsiteX52" fmla="*/ 3084643 w 4206653"/>
              <a:gd name="connsiteY52" fmla="*/ 2663568 h 4743809"/>
              <a:gd name="connsiteX53" fmla="*/ 2995919 w 4206653"/>
              <a:gd name="connsiteY53" fmla="*/ 2782832 h 4743809"/>
              <a:gd name="connsiteX54" fmla="*/ 2832855 w 4206653"/>
              <a:gd name="connsiteY54" fmla="*/ 2930924 h 4743809"/>
              <a:gd name="connsiteX55" fmla="*/ 2820111 w 4206653"/>
              <a:gd name="connsiteY55" fmla="*/ 3026344 h 4743809"/>
              <a:gd name="connsiteX56" fmla="*/ 2959241 w 4206653"/>
              <a:gd name="connsiteY56" fmla="*/ 3167976 h 4743809"/>
              <a:gd name="connsiteX57" fmla="*/ 3176083 w 4206653"/>
              <a:gd name="connsiteY57" fmla="*/ 3269358 h 4743809"/>
              <a:gd name="connsiteX58" fmla="*/ 3388239 w 4206653"/>
              <a:gd name="connsiteY58" fmla="*/ 3442290 h 4743809"/>
              <a:gd name="connsiteX59" fmla="*/ 3212014 w 4206653"/>
              <a:gd name="connsiteY59" fmla="*/ 3363782 h 4743809"/>
              <a:gd name="connsiteX60" fmla="*/ 3004633 w 4206653"/>
              <a:gd name="connsiteY60" fmla="*/ 3276814 h 4743809"/>
              <a:gd name="connsiteX61" fmla="*/ 2771676 w 4206653"/>
              <a:gd name="connsiteY61" fmla="*/ 3166987 h 4743809"/>
              <a:gd name="connsiteX62" fmla="*/ 2638873 w 4206653"/>
              <a:gd name="connsiteY62" fmla="*/ 3097908 h 4743809"/>
              <a:gd name="connsiteX63" fmla="*/ 2570293 w 4206653"/>
              <a:gd name="connsiteY63" fmla="*/ 3109338 h 4743809"/>
              <a:gd name="connsiteX64" fmla="*/ 2525557 w 4206653"/>
              <a:gd name="connsiteY64" fmla="*/ 3326508 h 4743809"/>
              <a:gd name="connsiteX65" fmla="*/ 2584349 w 4206653"/>
              <a:gd name="connsiteY65" fmla="*/ 3577470 h 4743809"/>
              <a:gd name="connsiteX66" fmla="*/ 2663703 w 4206653"/>
              <a:gd name="connsiteY66" fmla="*/ 3996904 h 4743809"/>
              <a:gd name="connsiteX67" fmla="*/ 2633113 w 4206653"/>
              <a:gd name="connsiteY67" fmla="*/ 4192703 h 4743809"/>
              <a:gd name="connsiteX68" fmla="*/ 2539703 w 4206653"/>
              <a:gd name="connsiteY68" fmla="*/ 4455574 h 4743809"/>
              <a:gd name="connsiteX69" fmla="*/ 2595212 w 4206653"/>
              <a:gd name="connsiteY69" fmla="*/ 3945217 h 4743809"/>
              <a:gd name="connsiteX70" fmla="*/ 2481240 w 4206653"/>
              <a:gd name="connsiteY70" fmla="*/ 3566538 h 4743809"/>
              <a:gd name="connsiteX71" fmla="*/ 2307403 w 4206653"/>
              <a:gd name="connsiteY71" fmla="*/ 3166488 h 4743809"/>
              <a:gd name="connsiteX72" fmla="*/ 2261683 w 4206653"/>
              <a:gd name="connsiteY72" fmla="*/ 3063618 h 4743809"/>
              <a:gd name="connsiteX73" fmla="*/ 2078803 w 4206653"/>
              <a:gd name="connsiteY73" fmla="*/ 2949318 h 4743809"/>
              <a:gd name="connsiteX74" fmla="*/ 1824299 w 4206653"/>
              <a:gd name="connsiteY74" fmla="*/ 3002494 h 4743809"/>
              <a:gd name="connsiteX75" fmla="*/ 1412162 w 4206653"/>
              <a:gd name="connsiteY75" fmla="*/ 3235573 h 4743809"/>
              <a:gd name="connsiteX76" fmla="*/ 1381573 w 4206653"/>
              <a:gd name="connsiteY76" fmla="*/ 3680838 h 4743809"/>
              <a:gd name="connsiteX77" fmla="*/ 1340867 w 4206653"/>
              <a:gd name="connsiteY77" fmla="*/ 3980504 h 4743809"/>
              <a:gd name="connsiteX78" fmla="*/ 1197619 w 4206653"/>
              <a:gd name="connsiteY78" fmla="*/ 4738831 h 4743809"/>
              <a:gd name="connsiteX79" fmla="*/ 1198693 w 4206653"/>
              <a:gd name="connsiteY79" fmla="*/ 4298058 h 4743809"/>
              <a:gd name="connsiteX80" fmla="*/ 1242772 w 4206653"/>
              <a:gd name="connsiteY80" fmla="*/ 4080888 h 4743809"/>
              <a:gd name="connsiteX81" fmla="*/ 1198693 w 4206653"/>
              <a:gd name="connsiteY81" fmla="*/ 3909438 h 4743809"/>
              <a:gd name="connsiteX82" fmla="*/ 970093 w 4206653"/>
              <a:gd name="connsiteY82" fmla="*/ 3989448 h 4743809"/>
              <a:gd name="connsiteX83" fmla="*/ 766328 w 4206653"/>
              <a:gd name="connsiteY83" fmla="*/ 4145406 h 4743809"/>
              <a:gd name="connsiteX84" fmla="*/ 555808 w 4206653"/>
              <a:gd name="connsiteY84" fmla="*/ 4355688 h 4743809"/>
              <a:gd name="connsiteX85" fmla="*/ 785900 w 4206653"/>
              <a:gd name="connsiteY85" fmla="*/ 4017771 h 4743809"/>
              <a:gd name="connsiteX86" fmla="*/ 1130113 w 4206653"/>
              <a:gd name="connsiteY86" fmla="*/ 3817500 h 4743809"/>
              <a:gd name="connsiteX87" fmla="*/ 1278703 w 4206653"/>
              <a:gd name="connsiteY87" fmla="*/ 3726558 h 4743809"/>
              <a:gd name="connsiteX88" fmla="*/ 1269661 w 4206653"/>
              <a:gd name="connsiteY88" fmla="*/ 3390117 h 4743809"/>
              <a:gd name="connsiteX89" fmla="*/ 1309620 w 4206653"/>
              <a:gd name="connsiteY89" fmla="*/ 3169963 h 4743809"/>
              <a:gd name="connsiteX90" fmla="*/ 1393003 w 4206653"/>
              <a:gd name="connsiteY90" fmla="*/ 3052188 h 4743809"/>
              <a:gd name="connsiteX91" fmla="*/ 1080693 w 4206653"/>
              <a:gd name="connsiteY91" fmla="*/ 2984604 h 4743809"/>
              <a:gd name="connsiteX92" fmla="*/ 663453 w 4206653"/>
              <a:gd name="connsiteY92" fmla="*/ 3023360 h 4743809"/>
              <a:gd name="connsiteX93" fmla="*/ 235111 w 4206653"/>
              <a:gd name="connsiteY93" fmla="*/ 3217172 h 4743809"/>
              <a:gd name="connsiteX94" fmla="*/ 421453 w 4206653"/>
              <a:gd name="connsiteY94" fmla="*/ 3029328 h 4743809"/>
              <a:gd name="connsiteX95" fmla="*/ 627193 w 4206653"/>
              <a:gd name="connsiteY95" fmla="*/ 2926458 h 4743809"/>
              <a:gd name="connsiteX96" fmla="*/ 854480 w 4206653"/>
              <a:gd name="connsiteY96" fmla="*/ 2889178 h 4743809"/>
              <a:gd name="connsiteX97" fmla="*/ 1149272 w 4206653"/>
              <a:gd name="connsiteY97" fmla="*/ 2889676 h 4743809"/>
              <a:gd name="connsiteX98" fmla="*/ 1531894 w 4206653"/>
              <a:gd name="connsiteY98" fmla="*/ 2917507 h 4743809"/>
              <a:gd name="connsiteX99" fmla="*/ 1860559 w 4206653"/>
              <a:gd name="connsiteY99" fmla="*/ 2766431 h 4743809"/>
              <a:gd name="connsiteX100" fmla="*/ 1701613 w 4206653"/>
              <a:gd name="connsiteY100" fmla="*/ 2263518 h 4743809"/>
              <a:gd name="connsiteX101" fmla="*/ 1690183 w 4206653"/>
              <a:gd name="connsiteY101" fmla="*/ 1966338 h 4743809"/>
              <a:gd name="connsiteX102" fmla="*/ 1381991 w 4206653"/>
              <a:gd name="connsiteY102" fmla="*/ 1841604 h 4743809"/>
              <a:gd name="connsiteX103" fmla="*/ 1095823 w 4206653"/>
              <a:gd name="connsiteY103" fmla="*/ 1714878 h 4743809"/>
              <a:gd name="connsiteX104" fmla="*/ 746507 w 4206653"/>
              <a:gd name="connsiteY104" fmla="*/ 1626415 h 4743809"/>
              <a:gd name="connsiteX105" fmla="*/ 352873 w 4206653"/>
              <a:gd name="connsiteY105" fmla="*/ 1726308 h 4743809"/>
              <a:gd name="connsiteX106" fmla="*/ 113171 w 4206653"/>
              <a:gd name="connsiteY106" fmla="*/ 1763582 h 4743809"/>
              <a:gd name="connsiteX107" fmla="*/ 9973 w 4206653"/>
              <a:gd name="connsiteY107" fmla="*/ 1737738 h 4743809"/>
              <a:gd name="connsiteX108" fmla="*/ 348516 w 4206653"/>
              <a:gd name="connsiteY108" fmla="*/ 1643812 h 4743809"/>
              <a:gd name="connsiteX109" fmla="*/ 653097 w 4206653"/>
              <a:gd name="connsiteY109" fmla="*/ 1543920 h 4743809"/>
              <a:gd name="connsiteX110" fmla="*/ 1072963 w 4206653"/>
              <a:gd name="connsiteY110" fmla="*/ 1612008 h 4743809"/>
              <a:gd name="connsiteX111" fmla="*/ 1244413 w 4206653"/>
              <a:gd name="connsiteY111" fmla="*/ 1657728 h 4743809"/>
              <a:gd name="connsiteX112" fmla="*/ 1205766 w 4206653"/>
              <a:gd name="connsiteY112" fmla="*/ 1451988 h 4743809"/>
              <a:gd name="connsiteX113" fmla="*/ 1046313 w 4206653"/>
              <a:gd name="connsiteY113" fmla="*/ 815409 h 4743809"/>
              <a:gd name="connsiteX114" fmla="*/ 1221553 w 4206653"/>
              <a:gd name="connsiteY114" fmla="*/ 1211958 h 4743809"/>
              <a:gd name="connsiteX0" fmla="*/ 1221553 w 4206653"/>
              <a:gd name="connsiteY0" fmla="*/ 1211958 h 4745608"/>
              <a:gd name="connsiteX1" fmla="*/ 1343911 w 4206653"/>
              <a:gd name="connsiteY1" fmla="*/ 1559828 h 4745608"/>
              <a:gd name="connsiteX2" fmla="*/ 1553023 w 4206653"/>
              <a:gd name="connsiteY2" fmla="*/ 1657728 h 4745608"/>
              <a:gd name="connsiteX3" fmla="*/ 1907353 w 4206653"/>
              <a:gd name="connsiteY3" fmla="*/ 1680588 h 4745608"/>
              <a:gd name="connsiteX4" fmla="*/ 2021653 w 4206653"/>
              <a:gd name="connsiteY4" fmla="*/ 1543428 h 4745608"/>
              <a:gd name="connsiteX5" fmla="*/ 2124523 w 4206653"/>
              <a:gd name="connsiteY5" fmla="*/ 1291968 h 4745608"/>
              <a:gd name="connsiteX6" fmla="*/ 2124523 w 4206653"/>
              <a:gd name="connsiteY6" fmla="*/ 1120518 h 4745608"/>
              <a:gd name="connsiteX7" fmla="*/ 2068029 w 4206653"/>
              <a:gd name="connsiteY7" fmla="*/ 825325 h 4745608"/>
              <a:gd name="connsiteX8" fmla="*/ 2078803 w 4206653"/>
              <a:gd name="connsiteY8" fmla="*/ 777618 h 4745608"/>
              <a:gd name="connsiteX9" fmla="*/ 2170243 w 4206653"/>
              <a:gd name="connsiteY9" fmla="*/ 1086228 h 4745608"/>
              <a:gd name="connsiteX10" fmla="*/ 2215963 w 4206653"/>
              <a:gd name="connsiteY10" fmla="*/ 1269108 h 4745608"/>
              <a:gd name="connsiteX11" fmla="*/ 2284543 w 4206653"/>
              <a:gd name="connsiteY11" fmla="*/ 1303398 h 4745608"/>
              <a:gd name="connsiteX12" fmla="*/ 2330263 w 4206653"/>
              <a:gd name="connsiteY12" fmla="*/ 1166238 h 4745608"/>
              <a:gd name="connsiteX13" fmla="*/ 2467423 w 4206653"/>
              <a:gd name="connsiteY13" fmla="*/ 880488 h 4745608"/>
              <a:gd name="connsiteX14" fmla="*/ 2558863 w 4206653"/>
              <a:gd name="connsiteY14" fmla="*/ 640458 h 4745608"/>
              <a:gd name="connsiteX15" fmla="*/ 2616013 w 4206653"/>
              <a:gd name="connsiteY15" fmla="*/ 537588 h 4745608"/>
              <a:gd name="connsiteX16" fmla="*/ 2558863 w 4206653"/>
              <a:gd name="connsiteY16" fmla="*/ 789048 h 4745608"/>
              <a:gd name="connsiteX17" fmla="*/ 2444563 w 4206653"/>
              <a:gd name="connsiteY17" fmla="*/ 1097658 h 4745608"/>
              <a:gd name="connsiteX18" fmla="*/ 2375983 w 4206653"/>
              <a:gd name="connsiteY18" fmla="*/ 1406268 h 4745608"/>
              <a:gd name="connsiteX19" fmla="*/ 2558863 w 4206653"/>
              <a:gd name="connsiteY19" fmla="*/ 1577718 h 4745608"/>
              <a:gd name="connsiteX20" fmla="*/ 2878903 w 4206653"/>
              <a:gd name="connsiteY20" fmla="*/ 1657728 h 4745608"/>
              <a:gd name="connsiteX21" fmla="*/ 3187513 w 4206653"/>
              <a:gd name="connsiteY21" fmla="*/ 1657728 h 4745608"/>
              <a:gd name="connsiteX22" fmla="*/ 3370393 w 4206653"/>
              <a:gd name="connsiteY22" fmla="*/ 1566288 h 4745608"/>
              <a:gd name="connsiteX23" fmla="*/ 3488066 w 4206653"/>
              <a:gd name="connsiteY23" fmla="*/ 1246753 h 4745608"/>
              <a:gd name="connsiteX24" fmla="*/ 3495138 w 4206653"/>
              <a:gd name="connsiteY24" fmla="*/ 1115548 h 4745608"/>
              <a:gd name="connsiteX25" fmla="*/ 3493650 w 4206653"/>
              <a:gd name="connsiteY25" fmla="*/ 1063976 h 4745608"/>
              <a:gd name="connsiteX26" fmla="*/ 3450403 w 4206653"/>
              <a:gd name="connsiteY26" fmla="*/ 777618 h 4745608"/>
              <a:gd name="connsiteX27" fmla="*/ 3119893 w 4206653"/>
              <a:gd name="connsiteY27" fmla="*/ 321571 h 4745608"/>
              <a:gd name="connsiteX28" fmla="*/ 3497351 w 4206653"/>
              <a:gd name="connsiteY28" fmla="*/ 674883 h 4745608"/>
              <a:gd name="connsiteX29" fmla="*/ 3759013 w 4206653"/>
              <a:gd name="connsiteY29" fmla="*/ 571878 h 4745608"/>
              <a:gd name="connsiteX30" fmla="*/ 3999043 w 4206653"/>
              <a:gd name="connsiteY30" fmla="*/ 91818 h 4745608"/>
              <a:gd name="connsiteX31" fmla="*/ 4033333 w 4206653"/>
              <a:gd name="connsiteY31" fmla="*/ 11808 h 4745608"/>
              <a:gd name="connsiteX32" fmla="*/ 3984569 w 4206653"/>
              <a:gd name="connsiteY32" fmla="*/ 247366 h 4745608"/>
              <a:gd name="connsiteX33" fmla="*/ 3812791 w 4206653"/>
              <a:gd name="connsiteY33" fmla="*/ 647417 h 4745608"/>
              <a:gd name="connsiteX34" fmla="*/ 3592906 w 4206653"/>
              <a:gd name="connsiteY34" fmla="*/ 811408 h 4745608"/>
              <a:gd name="connsiteX35" fmla="*/ 3604425 w 4206653"/>
              <a:gd name="connsiteY35" fmla="*/ 999253 h 4745608"/>
              <a:gd name="connsiteX36" fmla="*/ 3872985 w 4206653"/>
              <a:gd name="connsiteY36" fmla="*/ 881976 h 4745608"/>
              <a:gd name="connsiteX37" fmla="*/ 4200754 w 4206653"/>
              <a:gd name="connsiteY37" fmla="*/ 774136 h 4745608"/>
              <a:gd name="connsiteX38" fmla="*/ 4064251 w 4206653"/>
              <a:gd name="connsiteY38" fmla="*/ 847195 h 4745608"/>
              <a:gd name="connsiteX39" fmla="*/ 3818880 w 4206653"/>
              <a:gd name="connsiteY39" fmla="*/ 991305 h 4745608"/>
              <a:gd name="connsiteX40" fmla="*/ 3658531 w 4206653"/>
              <a:gd name="connsiteY40" fmla="*/ 1093178 h 4745608"/>
              <a:gd name="connsiteX41" fmla="*/ 3622838 w 4206653"/>
              <a:gd name="connsiteY41" fmla="*/ 1221401 h 4745608"/>
              <a:gd name="connsiteX42" fmla="*/ 3577446 w 4206653"/>
              <a:gd name="connsiteY42" fmla="*/ 1500691 h 4745608"/>
              <a:gd name="connsiteX43" fmla="*/ 3461833 w 4206653"/>
              <a:gd name="connsiteY43" fmla="*/ 1726308 h 4745608"/>
              <a:gd name="connsiteX44" fmla="*/ 3278953 w 4206653"/>
              <a:gd name="connsiteY44" fmla="*/ 2034918 h 4745608"/>
              <a:gd name="connsiteX45" fmla="*/ 3233233 w 4206653"/>
              <a:gd name="connsiteY45" fmla="*/ 2309238 h 4745608"/>
              <a:gd name="connsiteX46" fmla="*/ 3404683 w 4206653"/>
              <a:gd name="connsiteY46" fmla="*/ 2457828 h 4745608"/>
              <a:gd name="connsiteX47" fmla="*/ 3759013 w 4206653"/>
              <a:gd name="connsiteY47" fmla="*/ 2663568 h 4745608"/>
              <a:gd name="connsiteX48" fmla="*/ 4079053 w 4206653"/>
              <a:gd name="connsiteY48" fmla="*/ 2777868 h 4745608"/>
              <a:gd name="connsiteX49" fmla="*/ 4079053 w 4206653"/>
              <a:gd name="connsiteY49" fmla="*/ 2880738 h 4745608"/>
              <a:gd name="connsiteX50" fmla="*/ 3770443 w 4206653"/>
              <a:gd name="connsiteY50" fmla="*/ 2869308 h 4745608"/>
              <a:gd name="connsiteX51" fmla="*/ 3404683 w 4206653"/>
              <a:gd name="connsiteY51" fmla="*/ 2732148 h 4745608"/>
              <a:gd name="connsiteX52" fmla="*/ 3084643 w 4206653"/>
              <a:gd name="connsiteY52" fmla="*/ 2663568 h 4745608"/>
              <a:gd name="connsiteX53" fmla="*/ 2995919 w 4206653"/>
              <a:gd name="connsiteY53" fmla="*/ 2782832 h 4745608"/>
              <a:gd name="connsiteX54" fmla="*/ 2832855 w 4206653"/>
              <a:gd name="connsiteY54" fmla="*/ 2930924 h 4745608"/>
              <a:gd name="connsiteX55" fmla="*/ 2820111 w 4206653"/>
              <a:gd name="connsiteY55" fmla="*/ 3026344 h 4745608"/>
              <a:gd name="connsiteX56" fmla="*/ 2959241 w 4206653"/>
              <a:gd name="connsiteY56" fmla="*/ 3167976 h 4745608"/>
              <a:gd name="connsiteX57" fmla="*/ 3176083 w 4206653"/>
              <a:gd name="connsiteY57" fmla="*/ 3269358 h 4745608"/>
              <a:gd name="connsiteX58" fmla="*/ 3388239 w 4206653"/>
              <a:gd name="connsiteY58" fmla="*/ 3442290 h 4745608"/>
              <a:gd name="connsiteX59" fmla="*/ 3212014 w 4206653"/>
              <a:gd name="connsiteY59" fmla="*/ 3363782 h 4745608"/>
              <a:gd name="connsiteX60" fmla="*/ 3004633 w 4206653"/>
              <a:gd name="connsiteY60" fmla="*/ 3276814 h 4745608"/>
              <a:gd name="connsiteX61" fmla="*/ 2771676 w 4206653"/>
              <a:gd name="connsiteY61" fmla="*/ 3166987 h 4745608"/>
              <a:gd name="connsiteX62" fmla="*/ 2638873 w 4206653"/>
              <a:gd name="connsiteY62" fmla="*/ 3097908 h 4745608"/>
              <a:gd name="connsiteX63" fmla="*/ 2570293 w 4206653"/>
              <a:gd name="connsiteY63" fmla="*/ 3109338 h 4745608"/>
              <a:gd name="connsiteX64" fmla="*/ 2525557 w 4206653"/>
              <a:gd name="connsiteY64" fmla="*/ 3326508 h 4745608"/>
              <a:gd name="connsiteX65" fmla="*/ 2584349 w 4206653"/>
              <a:gd name="connsiteY65" fmla="*/ 3577470 h 4745608"/>
              <a:gd name="connsiteX66" fmla="*/ 2663703 w 4206653"/>
              <a:gd name="connsiteY66" fmla="*/ 3996904 h 4745608"/>
              <a:gd name="connsiteX67" fmla="*/ 2633113 w 4206653"/>
              <a:gd name="connsiteY67" fmla="*/ 4192703 h 4745608"/>
              <a:gd name="connsiteX68" fmla="*/ 2539703 w 4206653"/>
              <a:gd name="connsiteY68" fmla="*/ 4455574 h 4745608"/>
              <a:gd name="connsiteX69" fmla="*/ 2595212 w 4206653"/>
              <a:gd name="connsiteY69" fmla="*/ 3945217 h 4745608"/>
              <a:gd name="connsiteX70" fmla="*/ 2481240 w 4206653"/>
              <a:gd name="connsiteY70" fmla="*/ 3566538 h 4745608"/>
              <a:gd name="connsiteX71" fmla="*/ 2307403 w 4206653"/>
              <a:gd name="connsiteY71" fmla="*/ 3166488 h 4745608"/>
              <a:gd name="connsiteX72" fmla="*/ 2261683 w 4206653"/>
              <a:gd name="connsiteY72" fmla="*/ 3063618 h 4745608"/>
              <a:gd name="connsiteX73" fmla="*/ 2078803 w 4206653"/>
              <a:gd name="connsiteY73" fmla="*/ 2949318 h 4745608"/>
              <a:gd name="connsiteX74" fmla="*/ 1824299 w 4206653"/>
              <a:gd name="connsiteY74" fmla="*/ 3002494 h 4745608"/>
              <a:gd name="connsiteX75" fmla="*/ 1412162 w 4206653"/>
              <a:gd name="connsiteY75" fmla="*/ 3235573 h 4745608"/>
              <a:gd name="connsiteX76" fmla="*/ 1381573 w 4206653"/>
              <a:gd name="connsiteY76" fmla="*/ 3680838 h 4745608"/>
              <a:gd name="connsiteX77" fmla="*/ 1340867 w 4206653"/>
              <a:gd name="connsiteY77" fmla="*/ 3980504 h 4745608"/>
              <a:gd name="connsiteX78" fmla="*/ 1197619 w 4206653"/>
              <a:gd name="connsiteY78" fmla="*/ 4738831 h 4745608"/>
              <a:gd name="connsiteX79" fmla="*/ 1220896 w 4206653"/>
              <a:gd name="connsiteY79" fmla="*/ 4338309 h 4745608"/>
              <a:gd name="connsiteX80" fmla="*/ 1242772 w 4206653"/>
              <a:gd name="connsiteY80" fmla="*/ 4080888 h 4745608"/>
              <a:gd name="connsiteX81" fmla="*/ 1198693 w 4206653"/>
              <a:gd name="connsiteY81" fmla="*/ 3909438 h 4745608"/>
              <a:gd name="connsiteX82" fmla="*/ 970093 w 4206653"/>
              <a:gd name="connsiteY82" fmla="*/ 3989448 h 4745608"/>
              <a:gd name="connsiteX83" fmla="*/ 766328 w 4206653"/>
              <a:gd name="connsiteY83" fmla="*/ 4145406 h 4745608"/>
              <a:gd name="connsiteX84" fmla="*/ 555808 w 4206653"/>
              <a:gd name="connsiteY84" fmla="*/ 4355688 h 4745608"/>
              <a:gd name="connsiteX85" fmla="*/ 785900 w 4206653"/>
              <a:gd name="connsiteY85" fmla="*/ 4017771 h 4745608"/>
              <a:gd name="connsiteX86" fmla="*/ 1130113 w 4206653"/>
              <a:gd name="connsiteY86" fmla="*/ 3817500 h 4745608"/>
              <a:gd name="connsiteX87" fmla="*/ 1278703 w 4206653"/>
              <a:gd name="connsiteY87" fmla="*/ 3726558 h 4745608"/>
              <a:gd name="connsiteX88" fmla="*/ 1269661 w 4206653"/>
              <a:gd name="connsiteY88" fmla="*/ 3390117 h 4745608"/>
              <a:gd name="connsiteX89" fmla="*/ 1309620 w 4206653"/>
              <a:gd name="connsiteY89" fmla="*/ 3169963 h 4745608"/>
              <a:gd name="connsiteX90" fmla="*/ 1393003 w 4206653"/>
              <a:gd name="connsiteY90" fmla="*/ 3052188 h 4745608"/>
              <a:gd name="connsiteX91" fmla="*/ 1080693 w 4206653"/>
              <a:gd name="connsiteY91" fmla="*/ 2984604 h 4745608"/>
              <a:gd name="connsiteX92" fmla="*/ 663453 w 4206653"/>
              <a:gd name="connsiteY92" fmla="*/ 3023360 h 4745608"/>
              <a:gd name="connsiteX93" fmla="*/ 235111 w 4206653"/>
              <a:gd name="connsiteY93" fmla="*/ 3217172 h 4745608"/>
              <a:gd name="connsiteX94" fmla="*/ 421453 w 4206653"/>
              <a:gd name="connsiteY94" fmla="*/ 3029328 h 4745608"/>
              <a:gd name="connsiteX95" fmla="*/ 627193 w 4206653"/>
              <a:gd name="connsiteY95" fmla="*/ 2926458 h 4745608"/>
              <a:gd name="connsiteX96" fmla="*/ 854480 w 4206653"/>
              <a:gd name="connsiteY96" fmla="*/ 2889178 h 4745608"/>
              <a:gd name="connsiteX97" fmla="*/ 1149272 w 4206653"/>
              <a:gd name="connsiteY97" fmla="*/ 2889676 h 4745608"/>
              <a:gd name="connsiteX98" fmla="*/ 1531894 w 4206653"/>
              <a:gd name="connsiteY98" fmla="*/ 2917507 h 4745608"/>
              <a:gd name="connsiteX99" fmla="*/ 1860559 w 4206653"/>
              <a:gd name="connsiteY99" fmla="*/ 2766431 h 4745608"/>
              <a:gd name="connsiteX100" fmla="*/ 1701613 w 4206653"/>
              <a:gd name="connsiteY100" fmla="*/ 2263518 h 4745608"/>
              <a:gd name="connsiteX101" fmla="*/ 1690183 w 4206653"/>
              <a:gd name="connsiteY101" fmla="*/ 1966338 h 4745608"/>
              <a:gd name="connsiteX102" fmla="*/ 1381991 w 4206653"/>
              <a:gd name="connsiteY102" fmla="*/ 1841604 h 4745608"/>
              <a:gd name="connsiteX103" fmla="*/ 1095823 w 4206653"/>
              <a:gd name="connsiteY103" fmla="*/ 1714878 h 4745608"/>
              <a:gd name="connsiteX104" fmla="*/ 746507 w 4206653"/>
              <a:gd name="connsiteY104" fmla="*/ 1626415 h 4745608"/>
              <a:gd name="connsiteX105" fmla="*/ 352873 w 4206653"/>
              <a:gd name="connsiteY105" fmla="*/ 1726308 h 4745608"/>
              <a:gd name="connsiteX106" fmla="*/ 113171 w 4206653"/>
              <a:gd name="connsiteY106" fmla="*/ 1763582 h 4745608"/>
              <a:gd name="connsiteX107" fmla="*/ 9973 w 4206653"/>
              <a:gd name="connsiteY107" fmla="*/ 1737738 h 4745608"/>
              <a:gd name="connsiteX108" fmla="*/ 348516 w 4206653"/>
              <a:gd name="connsiteY108" fmla="*/ 1643812 h 4745608"/>
              <a:gd name="connsiteX109" fmla="*/ 653097 w 4206653"/>
              <a:gd name="connsiteY109" fmla="*/ 1543920 h 4745608"/>
              <a:gd name="connsiteX110" fmla="*/ 1072963 w 4206653"/>
              <a:gd name="connsiteY110" fmla="*/ 1612008 h 4745608"/>
              <a:gd name="connsiteX111" fmla="*/ 1244413 w 4206653"/>
              <a:gd name="connsiteY111" fmla="*/ 1657728 h 4745608"/>
              <a:gd name="connsiteX112" fmla="*/ 1205766 w 4206653"/>
              <a:gd name="connsiteY112" fmla="*/ 1451988 h 4745608"/>
              <a:gd name="connsiteX113" fmla="*/ 1046313 w 4206653"/>
              <a:gd name="connsiteY113" fmla="*/ 815409 h 4745608"/>
              <a:gd name="connsiteX114" fmla="*/ 1221553 w 4206653"/>
              <a:gd name="connsiteY114" fmla="*/ 1211958 h 4745608"/>
              <a:gd name="connsiteX0" fmla="*/ 1221553 w 4206653"/>
              <a:gd name="connsiteY0" fmla="*/ 1211958 h 4745608"/>
              <a:gd name="connsiteX1" fmla="*/ 1343911 w 4206653"/>
              <a:gd name="connsiteY1" fmla="*/ 1559828 h 4745608"/>
              <a:gd name="connsiteX2" fmla="*/ 1553023 w 4206653"/>
              <a:gd name="connsiteY2" fmla="*/ 1657728 h 4745608"/>
              <a:gd name="connsiteX3" fmla="*/ 1907353 w 4206653"/>
              <a:gd name="connsiteY3" fmla="*/ 1680588 h 4745608"/>
              <a:gd name="connsiteX4" fmla="*/ 2021653 w 4206653"/>
              <a:gd name="connsiteY4" fmla="*/ 1543428 h 4745608"/>
              <a:gd name="connsiteX5" fmla="*/ 2124523 w 4206653"/>
              <a:gd name="connsiteY5" fmla="*/ 1291968 h 4745608"/>
              <a:gd name="connsiteX6" fmla="*/ 2124523 w 4206653"/>
              <a:gd name="connsiteY6" fmla="*/ 1120518 h 4745608"/>
              <a:gd name="connsiteX7" fmla="*/ 2068029 w 4206653"/>
              <a:gd name="connsiteY7" fmla="*/ 825325 h 4745608"/>
              <a:gd name="connsiteX8" fmla="*/ 2078803 w 4206653"/>
              <a:gd name="connsiteY8" fmla="*/ 777618 h 4745608"/>
              <a:gd name="connsiteX9" fmla="*/ 2170243 w 4206653"/>
              <a:gd name="connsiteY9" fmla="*/ 1086228 h 4745608"/>
              <a:gd name="connsiteX10" fmla="*/ 2215963 w 4206653"/>
              <a:gd name="connsiteY10" fmla="*/ 1269108 h 4745608"/>
              <a:gd name="connsiteX11" fmla="*/ 2284543 w 4206653"/>
              <a:gd name="connsiteY11" fmla="*/ 1303398 h 4745608"/>
              <a:gd name="connsiteX12" fmla="*/ 2330263 w 4206653"/>
              <a:gd name="connsiteY12" fmla="*/ 1166238 h 4745608"/>
              <a:gd name="connsiteX13" fmla="*/ 2467423 w 4206653"/>
              <a:gd name="connsiteY13" fmla="*/ 880488 h 4745608"/>
              <a:gd name="connsiteX14" fmla="*/ 2558863 w 4206653"/>
              <a:gd name="connsiteY14" fmla="*/ 640458 h 4745608"/>
              <a:gd name="connsiteX15" fmla="*/ 2616013 w 4206653"/>
              <a:gd name="connsiteY15" fmla="*/ 537588 h 4745608"/>
              <a:gd name="connsiteX16" fmla="*/ 2558863 w 4206653"/>
              <a:gd name="connsiteY16" fmla="*/ 789048 h 4745608"/>
              <a:gd name="connsiteX17" fmla="*/ 2444563 w 4206653"/>
              <a:gd name="connsiteY17" fmla="*/ 1097658 h 4745608"/>
              <a:gd name="connsiteX18" fmla="*/ 2375983 w 4206653"/>
              <a:gd name="connsiteY18" fmla="*/ 1406268 h 4745608"/>
              <a:gd name="connsiteX19" fmla="*/ 2558863 w 4206653"/>
              <a:gd name="connsiteY19" fmla="*/ 1577718 h 4745608"/>
              <a:gd name="connsiteX20" fmla="*/ 2878903 w 4206653"/>
              <a:gd name="connsiteY20" fmla="*/ 1657728 h 4745608"/>
              <a:gd name="connsiteX21" fmla="*/ 3187513 w 4206653"/>
              <a:gd name="connsiteY21" fmla="*/ 1657728 h 4745608"/>
              <a:gd name="connsiteX22" fmla="*/ 3370393 w 4206653"/>
              <a:gd name="connsiteY22" fmla="*/ 1566288 h 4745608"/>
              <a:gd name="connsiteX23" fmla="*/ 3488066 w 4206653"/>
              <a:gd name="connsiteY23" fmla="*/ 1246753 h 4745608"/>
              <a:gd name="connsiteX24" fmla="*/ 3495138 w 4206653"/>
              <a:gd name="connsiteY24" fmla="*/ 1115548 h 4745608"/>
              <a:gd name="connsiteX25" fmla="*/ 3493650 w 4206653"/>
              <a:gd name="connsiteY25" fmla="*/ 1063976 h 4745608"/>
              <a:gd name="connsiteX26" fmla="*/ 3450403 w 4206653"/>
              <a:gd name="connsiteY26" fmla="*/ 777618 h 4745608"/>
              <a:gd name="connsiteX27" fmla="*/ 3119893 w 4206653"/>
              <a:gd name="connsiteY27" fmla="*/ 321571 h 4745608"/>
              <a:gd name="connsiteX28" fmla="*/ 3497351 w 4206653"/>
              <a:gd name="connsiteY28" fmla="*/ 674883 h 4745608"/>
              <a:gd name="connsiteX29" fmla="*/ 3759013 w 4206653"/>
              <a:gd name="connsiteY29" fmla="*/ 571878 h 4745608"/>
              <a:gd name="connsiteX30" fmla="*/ 3999043 w 4206653"/>
              <a:gd name="connsiteY30" fmla="*/ 91818 h 4745608"/>
              <a:gd name="connsiteX31" fmla="*/ 4033333 w 4206653"/>
              <a:gd name="connsiteY31" fmla="*/ 11808 h 4745608"/>
              <a:gd name="connsiteX32" fmla="*/ 3984569 w 4206653"/>
              <a:gd name="connsiteY32" fmla="*/ 247366 h 4745608"/>
              <a:gd name="connsiteX33" fmla="*/ 3812791 w 4206653"/>
              <a:gd name="connsiteY33" fmla="*/ 647417 h 4745608"/>
              <a:gd name="connsiteX34" fmla="*/ 3592906 w 4206653"/>
              <a:gd name="connsiteY34" fmla="*/ 811408 h 4745608"/>
              <a:gd name="connsiteX35" fmla="*/ 3604425 w 4206653"/>
              <a:gd name="connsiteY35" fmla="*/ 999253 h 4745608"/>
              <a:gd name="connsiteX36" fmla="*/ 3872985 w 4206653"/>
              <a:gd name="connsiteY36" fmla="*/ 881976 h 4745608"/>
              <a:gd name="connsiteX37" fmla="*/ 4200754 w 4206653"/>
              <a:gd name="connsiteY37" fmla="*/ 774136 h 4745608"/>
              <a:gd name="connsiteX38" fmla="*/ 4064251 w 4206653"/>
              <a:gd name="connsiteY38" fmla="*/ 847195 h 4745608"/>
              <a:gd name="connsiteX39" fmla="*/ 3818880 w 4206653"/>
              <a:gd name="connsiteY39" fmla="*/ 991305 h 4745608"/>
              <a:gd name="connsiteX40" fmla="*/ 3658531 w 4206653"/>
              <a:gd name="connsiteY40" fmla="*/ 1093178 h 4745608"/>
              <a:gd name="connsiteX41" fmla="*/ 3622838 w 4206653"/>
              <a:gd name="connsiteY41" fmla="*/ 1221401 h 4745608"/>
              <a:gd name="connsiteX42" fmla="*/ 3577446 w 4206653"/>
              <a:gd name="connsiteY42" fmla="*/ 1500691 h 4745608"/>
              <a:gd name="connsiteX43" fmla="*/ 3461833 w 4206653"/>
              <a:gd name="connsiteY43" fmla="*/ 1726308 h 4745608"/>
              <a:gd name="connsiteX44" fmla="*/ 3278953 w 4206653"/>
              <a:gd name="connsiteY44" fmla="*/ 2034918 h 4745608"/>
              <a:gd name="connsiteX45" fmla="*/ 3233233 w 4206653"/>
              <a:gd name="connsiteY45" fmla="*/ 2309238 h 4745608"/>
              <a:gd name="connsiteX46" fmla="*/ 3404683 w 4206653"/>
              <a:gd name="connsiteY46" fmla="*/ 2457828 h 4745608"/>
              <a:gd name="connsiteX47" fmla="*/ 3759013 w 4206653"/>
              <a:gd name="connsiteY47" fmla="*/ 2663568 h 4745608"/>
              <a:gd name="connsiteX48" fmla="*/ 4079053 w 4206653"/>
              <a:gd name="connsiteY48" fmla="*/ 2777868 h 4745608"/>
              <a:gd name="connsiteX49" fmla="*/ 4079053 w 4206653"/>
              <a:gd name="connsiteY49" fmla="*/ 2880738 h 4745608"/>
              <a:gd name="connsiteX50" fmla="*/ 3770443 w 4206653"/>
              <a:gd name="connsiteY50" fmla="*/ 2869308 h 4745608"/>
              <a:gd name="connsiteX51" fmla="*/ 3404683 w 4206653"/>
              <a:gd name="connsiteY51" fmla="*/ 2732148 h 4745608"/>
              <a:gd name="connsiteX52" fmla="*/ 3084643 w 4206653"/>
              <a:gd name="connsiteY52" fmla="*/ 2663568 h 4745608"/>
              <a:gd name="connsiteX53" fmla="*/ 2995919 w 4206653"/>
              <a:gd name="connsiteY53" fmla="*/ 2782832 h 4745608"/>
              <a:gd name="connsiteX54" fmla="*/ 2832855 w 4206653"/>
              <a:gd name="connsiteY54" fmla="*/ 2930924 h 4745608"/>
              <a:gd name="connsiteX55" fmla="*/ 2820111 w 4206653"/>
              <a:gd name="connsiteY55" fmla="*/ 3026344 h 4745608"/>
              <a:gd name="connsiteX56" fmla="*/ 2959241 w 4206653"/>
              <a:gd name="connsiteY56" fmla="*/ 3167976 h 4745608"/>
              <a:gd name="connsiteX57" fmla="*/ 3176083 w 4206653"/>
              <a:gd name="connsiteY57" fmla="*/ 3269358 h 4745608"/>
              <a:gd name="connsiteX58" fmla="*/ 3388239 w 4206653"/>
              <a:gd name="connsiteY58" fmla="*/ 3442290 h 4745608"/>
              <a:gd name="connsiteX59" fmla="*/ 3212014 w 4206653"/>
              <a:gd name="connsiteY59" fmla="*/ 3363782 h 4745608"/>
              <a:gd name="connsiteX60" fmla="*/ 3004633 w 4206653"/>
              <a:gd name="connsiteY60" fmla="*/ 3276814 h 4745608"/>
              <a:gd name="connsiteX61" fmla="*/ 2771676 w 4206653"/>
              <a:gd name="connsiteY61" fmla="*/ 3166987 h 4745608"/>
              <a:gd name="connsiteX62" fmla="*/ 2638873 w 4206653"/>
              <a:gd name="connsiteY62" fmla="*/ 3097908 h 4745608"/>
              <a:gd name="connsiteX63" fmla="*/ 2570293 w 4206653"/>
              <a:gd name="connsiteY63" fmla="*/ 3109338 h 4745608"/>
              <a:gd name="connsiteX64" fmla="*/ 2525557 w 4206653"/>
              <a:gd name="connsiteY64" fmla="*/ 3326508 h 4745608"/>
              <a:gd name="connsiteX65" fmla="*/ 2584349 w 4206653"/>
              <a:gd name="connsiteY65" fmla="*/ 3577470 h 4745608"/>
              <a:gd name="connsiteX66" fmla="*/ 2663703 w 4206653"/>
              <a:gd name="connsiteY66" fmla="*/ 3996904 h 4745608"/>
              <a:gd name="connsiteX67" fmla="*/ 2633113 w 4206653"/>
              <a:gd name="connsiteY67" fmla="*/ 4192703 h 4745608"/>
              <a:gd name="connsiteX68" fmla="*/ 2539703 w 4206653"/>
              <a:gd name="connsiteY68" fmla="*/ 4455574 h 4745608"/>
              <a:gd name="connsiteX69" fmla="*/ 2595212 w 4206653"/>
              <a:gd name="connsiteY69" fmla="*/ 3945217 h 4745608"/>
              <a:gd name="connsiteX70" fmla="*/ 2481240 w 4206653"/>
              <a:gd name="connsiteY70" fmla="*/ 3566538 h 4745608"/>
              <a:gd name="connsiteX71" fmla="*/ 2307403 w 4206653"/>
              <a:gd name="connsiteY71" fmla="*/ 3166488 h 4745608"/>
              <a:gd name="connsiteX72" fmla="*/ 2261683 w 4206653"/>
              <a:gd name="connsiteY72" fmla="*/ 3063618 h 4745608"/>
              <a:gd name="connsiteX73" fmla="*/ 2078803 w 4206653"/>
              <a:gd name="connsiteY73" fmla="*/ 2949318 h 4745608"/>
              <a:gd name="connsiteX74" fmla="*/ 1824299 w 4206653"/>
              <a:gd name="connsiteY74" fmla="*/ 3002494 h 4745608"/>
              <a:gd name="connsiteX75" fmla="*/ 1412162 w 4206653"/>
              <a:gd name="connsiteY75" fmla="*/ 3235573 h 4745608"/>
              <a:gd name="connsiteX76" fmla="*/ 1381573 w 4206653"/>
              <a:gd name="connsiteY76" fmla="*/ 3680838 h 4745608"/>
              <a:gd name="connsiteX77" fmla="*/ 1340867 w 4206653"/>
              <a:gd name="connsiteY77" fmla="*/ 3980504 h 4745608"/>
              <a:gd name="connsiteX78" fmla="*/ 1197619 w 4206653"/>
              <a:gd name="connsiteY78" fmla="*/ 4738831 h 4745608"/>
              <a:gd name="connsiteX79" fmla="*/ 1220896 w 4206653"/>
              <a:gd name="connsiteY79" fmla="*/ 4338309 h 4745608"/>
              <a:gd name="connsiteX80" fmla="*/ 1242772 w 4206653"/>
              <a:gd name="connsiteY80" fmla="*/ 4080888 h 4745608"/>
              <a:gd name="connsiteX81" fmla="*/ 1198693 w 4206653"/>
              <a:gd name="connsiteY81" fmla="*/ 3909438 h 4745608"/>
              <a:gd name="connsiteX82" fmla="*/ 970093 w 4206653"/>
              <a:gd name="connsiteY82" fmla="*/ 3989448 h 4745608"/>
              <a:gd name="connsiteX83" fmla="*/ 766328 w 4206653"/>
              <a:gd name="connsiteY83" fmla="*/ 4131990 h 4745608"/>
              <a:gd name="connsiteX84" fmla="*/ 555808 w 4206653"/>
              <a:gd name="connsiteY84" fmla="*/ 4355688 h 4745608"/>
              <a:gd name="connsiteX85" fmla="*/ 785900 w 4206653"/>
              <a:gd name="connsiteY85" fmla="*/ 4017771 h 4745608"/>
              <a:gd name="connsiteX86" fmla="*/ 1130113 w 4206653"/>
              <a:gd name="connsiteY86" fmla="*/ 3817500 h 4745608"/>
              <a:gd name="connsiteX87" fmla="*/ 1278703 w 4206653"/>
              <a:gd name="connsiteY87" fmla="*/ 3726558 h 4745608"/>
              <a:gd name="connsiteX88" fmla="*/ 1269661 w 4206653"/>
              <a:gd name="connsiteY88" fmla="*/ 3390117 h 4745608"/>
              <a:gd name="connsiteX89" fmla="*/ 1309620 w 4206653"/>
              <a:gd name="connsiteY89" fmla="*/ 3169963 h 4745608"/>
              <a:gd name="connsiteX90" fmla="*/ 1393003 w 4206653"/>
              <a:gd name="connsiteY90" fmla="*/ 3052188 h 4745608"/>
              <a:gd name="connsiteX91" fmla="*/ 1080693 w 4206653"/>
              <a:gd name="connsiteY91" fmla="*/ 2984604 h 4745608"/>
              <a:gd name="connsiteX92" fmla="*/ 663453 w 4206653"/>
              <a:gd name="connsiteY92" fmla="*/ 3023360 h 4745608"/>
              <a:gd name="connsiteX93" fmla="*/ 235111 w 4206653"/>
              <a:gd name="connsiteY93" fmla="*/ 3217172 h 4745608"/>
              <a:gd name="connsiteX94" fmla="*/ 421453 w 4206653"/>
              <a:gd name="connsiteY94" fmla="*/ 3029328 h 4745608"/>
              <a:gd name="connsiteX95" fmla="*/ 627193 w 4206653"/>
              <a:gd name="connsiteY95" fmla="*/ 2926458 h 4745608"/>
              <a:gd name="connsiteX96" fmla="*/ 854480 w 4206653"/>
              <a:gd name="connsiteY96" fmla="*/ 2889178 h 4745608"/>
              <a:gd name="connsiteX97" fmla="*/ 1149272 w 4206653"/>
              <a:gd name="connsiteY97" fmla="*/ 2889676 h 4745608"/>
              <a:gd name="connsiteX98" fmla="*/ 1531894 w 4206653"/>
              <a:gd name="connsiteY98" fmla="*/ 2917507 h 4745608"/>
              <a:gd name="connsiteX99" fmla="*/ 1860559 w 4206653"/>
              <a:gd name="connsiteY99" fmla="*/ 2766431 h 4745608"/>
              <a:gd name="connsiteX100" fmla="*/ 1701613 w 4206653"/>
              <a:gd name="connsiteY100" fmla="*/ 2263518 h 4745608"/>
              <a:gd name="connsiteX101" fmla="*/ 1690183 w 4206653"/>
              <a:gd name="connsiteY101" fmla="*/ 1966338 h 4745608"/>
              <a:gd name="connsiteX102" fmla="*/ 1381991 w 4206653"/>
              <a:gd name="connsiteY102" fmla="*/ 1841604 h 4745608"/>
              <a:gd name="connsiteX103" fmla="*/ 1095823 w 4206653"/>
              <a:gd name="connsiteY103" fmla="*/ 1714878 h 4745608"/>
              <a:gd name="connsiteX104" fmla="*/ 746507 w 4206653"/>
              <a:gd name="connsiteY104" fmla="*/ 1626415 h 4745608"/>
              <a:gd name="connsiteX105" fmla="*/ 352873 w 4206653"/>
              <a:gd name="connsiteY105" fmla="*/ 1726308 h 4745608"/>
              <a:gd name="connsiteX106" fmla="*/ 113171 w 4206653"/>
              <a:gd name="connsiteY106" fmla="*/ 1763582 h 4745608"/>
              <a:gd name="connsiteX107" fmla="*/ 9973 w 4206653"/>
              <a:gd name="connsiteY107" fmla="*/ 1737738 h 4745608"/>
              <a:gd name="connsiteX108" fmla="*/ 348516 w 4206653"/>
              <a:gd name="connsiteY108" fmla="*/ 1643812 h 4745608"/>
              <a:gd name="connsiteX109" fmla="*/ 653097 w 4206653"/>
              <a:gd name="connsiteY109" fmla="*/ 1543920 h 4745608"/>
              <a:gd name="connsiteX110" fmla="*/ 1072963 w 4206653"/>
              <a:gd name="connsiteY110" fmla="*/ 1612008 h 4745608"/>
              <a:gd name="connsiteX111" fmla="*/ 1244413 w 4206653"/>
              <a:gd name="connsiteY111" fmla="*/ 1657728 h 4745608"/>
              <a:gd name="connsiteX112" fmla="*/ 1205766 w 4206653"/>
              <a:gd name="connsiteY112" fmla="*/ 1451988 h 4745608"/>
              <a:gd name="connsiteX113" fmla="*/ 1046313 w 4206653"/>
              <a:gd name="connsiteY113" fmla="*/ 815409 h 4745608"/>
              <a:gd name="connsiteX114" fmla="*/ 1221553 w 4206653"/>
              <a:gd name="connsiteY114" fmla="*/ 1211958 h 4745608"/>
              <a:gd name="connsiteX0" fmla="*/ 1221553 w 4206653"/>
              <a:gd name="connsiteY0" fmla="*/ 1211958 h 4745608"/>
              <a:gd name="connsiteX1" fmla="*/ 1343911 w 4206653"/>
              <a:gd name="connsiteY1" fmla="*/ 1559828 h 4745608"/>
              <a:gd name="connsiteX2" fmla="*/ 1553023 w 4206653"/>
              <a:gd name="connsiteY2" fmla="*/ 1657728 h 4745608"/>
              <a:gd name="connsiteX3" fmla="*/ 1907353 w 4206653"/>
              <a:gd name="connsiteY3" fmla="*/ 1680588 h 4745608"/>
              <a:gd name="connsiteX4" fmla="*/ 2021653 w 4206653"/>
              <a:gd name="connsiteY4" fmla="*/ 1543428 h 4745608"/>
              <a:gd name="connsiteX5" fmla="*/ 2124523 w 4206653"/>
              <a:gd name="connsiteY5" fmla="*/ 1291968 h 4745608"/>
              <a:gd name="connsiteX6" fmla="*/ 2124523 w 4206653"/>
              <a:gd name="connsiteY6" fmla="*/ 1120518 h 4745608"/>
              <a:gd name="connsiteX7" fmla="*/ 2068029 w 4206653"/>
              <a:gd name="connsiteY7" fmla="*/ 825325 h 4745608"/>
              <a:gd name="connsiteX8" fmla="*/ 2078803 w 4206653"/>
              <a:gd name="connsiteY8" fmla="*/ 777618 h 4745608"/>
              <a:gd name="connsiteX9" fmla="*/ 2170243 w 4206653"/>
              <a:gd name="connsiteY9" fmla="*/ 1086228 h 4745608"/>
              <a:gd name="connsiteX10" fmla="*/ 2215963 w 4206653"/>
              <a:gd name="connsiteY10" fmla="*/ 1269108 h 4745608"/>
              <a:gd name="connsiteX11" fmla="*/ 2284543 w 4206653"/>
              <a:gd name="connsiteY11" fmla="*/ 1303398 h 4745608"/>
              <a:gd name="connsiteX12" fmla="*/ 2330263 w 4206653"/>
              <a:gd name="connsiteY12" fmla="*/ 1166238 h 4745608"/>
              <a:gd name="connsiteX13" fmla="*/ 2467423 w 4206653"/>
              <a:gd name="connsiteY13" fmla="*/ 880488 h 4745608"/>
              <a:gd name="connsiteX14" fmla="*/ 2558863 w 4206653"/>
              <a:gd name="connsiteY14" fmla="*/ 640458 h 4745608"/>
              <a:gd name="connsiteX15" fmla="*/ 2616013 w 4206653"/>
              <a:gd name="connsiteY15" fmla="*/ 537588 h 4745608"/>
              <a:gd name="connsiteX16" fmla="*/ 2558863 w 4206653"/>
              <a:gd name="connsiteY16" fmla="*/ 789048 h 4745608"/>
              <a:gd name="connsiteX17" fmla="*/ 2444563 w 4206653"/>
              <a:gd name="connsiteY17" fmla="*/ 1097658 h 4745608"/>
              <a:gd name="connsiteX18" fmla="*/ 2375983 w 4206653"/>
              <a:gd name="connsiteY18" fmla="*/ 1406268 h 4745608"/>
              <a:gd name="connsiteX19" fmla="*/ 2558863 w 4206653"/>
              <a:gd name="connsiteY19" fmla="*/ 1577718 h 4745608"/>
              <a:gd name="connsiteX20" fmla="*/ 2878903 w 4206653"/>
              <a:gd name="connsiteY20" fmla="*/ 1657728 h 4745608"/>
              <a:gd name="connsiteX21" fmla="*/ 3187513 w 4206653"/>
              <a:gd name="connsiteY21" fmla="*/ 1657728 h 4745608"/>
              <a:gd name="connsiteX22" fmla="*/ 3370393 w 4206653"/>
              <a:gd name="connsiteY22" fmla="*/ 1566288 h 4745608"/>
              <a:gd name="connsiteX23" fmla="*/ 3488066 w 4206653"/>
              <a:gd name="connsiteY23" fmla="*/ 1246753 h 4745608"/>
              <a:gd name="connsiteX24" fmla="*/ 3495138 w 4206653"/>
              <a:gd name="connsiteY24" fmla="*/ 1115548 h 4745608"/>
              <a:gd name="connsiteX25" fmla="*/ 3493650 w 4206653"/>
              <a:gd name="connsiteY25" fmla="*/ 1063976 h 4745608"/>
              <a:gd name="connsiteX26" fmla="*/ 3450403 w 4206653"/>
              <a:gd name="connsiteY26" fmla="*/ 777618 h 4745608"/>
              <a:gd name="connsiteX27" fmla="*/ 3119893 w 4206653"/>
              <a:gd name="connsiteY27" fmla="*/ 321571 h 4745608"/>
              <a:gd name="connsiteX28" fmla="*/ 3497351 w 4206653"/>
              <a:gd name="connsiteY28" fmla="*/ 674883 h 4745608"/>
              <a:gd name="connsiteX29" fmla="*/ 3759013 w 4206653"/>
              <a:gd name="connsiteY29" fmla="*/ 571878 h 4745608"/>
              <a:gd name="connsiteX30" fmla="*/ 3999043 w 4206653"/>
              <a:gd name="connsiteY30" fmla="*/ 91818 h 4745608"/>
              <a:gd name="connsiteX31" fmla="*/ 4033333 w 4206653"/>
              <a:gd name="connsiteY31" fmla="*/ 11808 h 4745608"/>
              <a:gd name="connsiteX32" fmla="*/ 3984569 w 4206653"/>
              <a:gd name="connsiteY32" fmla="*/ 247366 h 4745608"/>
              <a:gd name="connsiteX33" fmla="*/ 3812791 w 4206653"/>
              <a:gd name="connsiteY33" fmla="*/ 647417 h 4745608"/>
              <a:gd name="connsiteX34" fmla="*/ 3592906 w 4206653"/>
              <a:gd name="connsiteY34" fmla="*/ 811408 h 4745608"/>
              <a:gd name="connsiteX35" fmla="*/ 3604425 w 4206653"/>
              <a:gd name="connsiteY35" fmla="*/ 999253 h 4745608"/>
              <a:gd name="connsiteX36" fmla="*/ 3872985 w 4206653"/>
              <a:gd name="connsiteY36" fmla="*/ 881976 h 4745608"/>
              <a:gd name="connsiteX37" fmla="*/ 4200754 w 4206653"/>
              <a:gd name="connsiteY37" fmla="*/ 774136 h 4745608"/>
              <a:gd name="connsiteX38" fmla="*/ 4064251 w 4206653"/>
              <a:gd name="connsiteY38" fmla="*/ 847195 h 4745608"/>
              <a:gd name="connsiteX39" fmla="*/ 3818880 w 4206653"/>
              <a:gd name="connsiteY39" fmla="*/ 991305 h 4745608"/>
              <a:gd name="connsiteX40" fmla="*/ 3658531 w 4206653"/>
              <a:gd name="connsiteY40" fmla="*/ 1093178 h 4745608"/>
              <a:gd name="connsiteX41" fmla="*/ 3622838 w 4206653"/>
              <a:gd name="connsiteY41" fmla="*/ 1221401 h 4745608"/>
              <a:gd name="connsiteX42" fmla="*/ 3577446 w 4206653"/>
              <a:gd name="connsiteY42" fmla="*/ 1500691 h 4745608"/>
              <a:gd name="connsiteX43" fmla="*/ 3461833 w 4206653"/>
              <a:gd name="connsiteY43" fmla="*/ 1726308 h 4745608"/>
              <a:gd name="connsiteX44" fmla="*/ 3278953 w 4206653"/>
              <a:gd name="connsiteY44" fmla="*/ 2034918 h 4745608"/>
              <a:gd name="connsiteX45" fmla="*/ 3233233 w 4206653"/>
              <a:gd name="connsiteY45" fmla="*/ 2309238 h 4745608"/>
              <a:gd name="connsiteX46" fmla="*/ 3404683 w 4206653"/>
              <a:gd name="connsiteY46" fmla="*/ 2457828 h 4745608"/>
              <a:gd name="connsiteX47" fmla="*/ 3759013 w 4206653"/>
              <a:gd name="connsiteY47" fmla="*/ 2663568 h 4745608"/>
              <a:gd name="connsiteX48" fmla="*/ 4079053 w 4206653"/>
              <a:gd name="connsiteY48" fmla="*/ 2777868 h 4745608"/>
              <a:gd name="connsiteX49" fmla="*/ 4079053 w 4206653"/>
              <a:gd name="connsiteY49" fmla="*/ 2880738 h 4745608"/>
              <a:gd name="connsiteX50" fmla="*/ 3770443 w 4206653"/>
              <a:gd name="connsiteY50" fmla="*/ 2869308 h 4745608"/>
              <a:gd name="connsiteX51" fmla="*/ 3404683 w 4206653"/>
              <a:gd name="connsiteY51" fmla="*/ 2732148 h 4745608"/>
              <a:gd name="connsiteX52" fmla="*/ 3084643 w 4206653"/>
              <a:gd name="connsiteY52" fmla="*/ 2663568 h 4745608"/>
              <a:gd name="connsiteX53" fmla="*/ 2995919 w 4206653"/>
              <a:gd name="connsiteY53" fmla="*/ 2782832 h 4745608"/>
              <a:gd name="connsiteX54" fmla="*/ 2832855 w 4206653"/>
              <a:gd name="connsiteY54" fmla="*/ 2930924 h 4745608"/>
              <a:gd name="connsiteX55" fmla="*/ 2820111 w 4206653"/>
              <a:gd name="connsiteY55" fmla="*/ 3026344 h 4745608"/>
              <a:gd name="connsiteX56" fmla="*/ 2959241 w 4206653"/>
              <a:gd name="connsiteY56" fmla="*/ 3167976 h 4745608"/>
              <a:gd name="connsiteX57" fmla="*/ 3176083 w 4206653"/>
              <a:gd name="connsiteY57" fmla="*/ 3269358 h 4745608"/>
              <a:gd name="connsiteX58" fmla="*/ 3388239 w 4206653"/>
              <a:gd name="connsiteY58" fmla="*/ 3442290 h 4745608"/>
              <a:gd name="connsiteX59" fmla="*/ 3212014 w 4206653"/>
              <a:gd name="connsiteY59" fmla="*/ 3336948 h 4745608"/>
              <a:gd name="connsiteX60" fmla="*/ 3004633 w 4206653"/>
              <a:gd name="connsiteY60" fmla="*/ 3276814 h 4745608"/>
              <a:gd name="connsiteX61" fmla="*/ 2771676 w 4206653"/>
              <a:gd name="connsiteY61" fmla="*/ 3166987 h 4745608"/>
              <a:gd name="connsiteX62" fmla="*/ 2638873 w 4206653"/>
              <a:gd name="connsiteY62" fmla="*/ 3097908 h 4745608"/>
              <a:gd name="connsiteX63" fmla="*/ 2570293 w 4206653"/>
              <a:gd name="connsiteY63" fmla="*/ 3109338 h 4745608"/>
              <a:gd name="connsiteX64" fmla="*/ 2525557 w 4206653"/>
              <a:gd name="connsiteY64" fmla="*/ 3326508 h 4745608"/>
              <a:gd name="connsiteX65" fmla="*/ 2584349 w 4206653"/>
              <a:gd name="connsiteY65" fmla="*/ 3577470 h 4745608"/>
              <a:gd name="connsiteX66" fmla="*/ 2663703 w 4206653"/>
              <a:gd name="connsiteY66" fmla="*/ 3996904 h 4745608"/>
              <a:gd name="connsiteX67" fmla="*/ 2633113 w 4206653"/>
              <a:gd name="connsiteY67" fmla="*/ 4192703 h 4745608"/>
              <a:gd name="connsiteX68" fmla="*/ 2539703 w 4206653"/>
              <a:gd name="connsiteY68" fmla="*/ 4455574 h 4745608"/>
              <a:gd name="connsiteX69" fmla="*/ 2595212 w 4206653"/>
              <a:gd name="connsiteY69" fmla="*/ 3945217 h 4745608"/>
              <a:gd name="connsiteX70" fmla="*/ 2481240 w 4206653"/>
              <a:gd name="connsiteY70" fmla="*/ 3566538 h 4745608"/>
              <a:gd name="connsiteX71" fmla="*/ 2307403 w 4206653"/>
              <a:gd name="connsiteY71" fmla="*/ 3166488 h 4745608"/>
              <a:gd name="connsiteX72" fmla="*/ 2261683 w 4206653"/>
              <a:gd name="connsiteY72" fmla="*/ 3063618 h 4745608"/>
              <a:gd name="connsiteX73" fmla="*/ 2078803 w 4206653"/>
              <a:gd name="connsiteY73" fmla="*/ 2949318 h 4745608"/>
              <a:gd name="connsiteX74" fmla="*/ 1824299 w 4206653"/>
              <a:gd name="connsiteY74" fmla="*/ 3002494 h 4745608"/>
              <a:gd name="connsiteX75" fmla="*/ 1412162 w 4206653"/>
              <a:gd name="connsiteY75" fmla="*/ 3235573 h 4745608"/>
              <a:gd name="connsiteX76" fmla="*/ 1381573 w 4206653"/>
              <a:gd name="connsiteY76" fmla="*/ 3680838 h 4745608"/>
              <a:gd name="connsiteX77" fmla="*/ 1340867 w 4206653"/>
              <a:gd name="connsiteY77" fmla="*/ 3980504 h 4745608"/>
              <a:gd name="connsiteX78" fmla="*/ 1197619 w 4206653"/>
              <a:gd name="connsiteY78" fmla="*/ 4738831 h 4745608"/>
              <a:gd name="connsiteX79" fmla="*/ 1220896 w 4206653"/>
              <a:gd name="connsiteY79" fmla="*/ 4338309 h 4745608"/>
              <a:gd name="connsiteX80" fmla="*/ 1242772 w 4206653"/>
              <a:gd name="connsiteY80" fmla="*/ 4080888 h 4745608"/>
              <a:gd name="connsiteX81" fmla="*/ 1198693 w 4206653"/>
              <a:gd name="connsiteY81" fmla="*/ 3909438 h 4745608"/>
              <a:gd name="connsiteX82" fmla="*/ 970093 w 4206653"/>
              <a:gd name="connsiteY82" fmla="*/ 3989448 h 4745608"/>
              <a:gd name="connsiteX83" fmla="*/ 766328 w 4206653"/>
              <a:gd name="connsiteY83" fmla="*/ 4131990 h 4745608"/>
              <a:gd name="connsiteX84" fmla="*/ 555808 w 4206653"/>
              <a:gd name="connsiteY84" fmla="*/ 4355688 h 4745608"/>
              <a:gd name="connsiteX85" fmla="*/ 785900 w 4206653"/>
              <a:gd name="connsiteY85" fmla="*/ 4017771 h 4745608"/>
              <a:gd name="connsiteX86" fmla="*/ 1130113 w 4206653"/>
              <a:gd name="connsiteY86" fmla="*/ 3817500 h 4745608"/>
              <a:gd name="connsiteX87" fmla="*/ 1278703 w 4206653"/>
              <a:gd name="connsiteY87" fmla="*/ 3726558 h 4745608"/>
              <a:gd name="connsiteX88" fmla="*/ 1269661 w 4206653"/>
              <a:gd name="connsiteY88" fmla="*/ 3390117 h 4745608"/>
              <a:gd name="connsiteX89" fmla="*/ 1309620 w 4206653"/>
              <a:gd name="connsiteY89" fmla="*/ 3169963 h 4745608"/>
              <a:gd name="connsiteX90" fmla="*/ 1393003 w 4206653"/>
              <a:gd name="connsiteY90" fmla="*/ 3052188 h 4745608"/>
              <a:gd name="connsiteX91" fmla="*/ 1080693 w 4206653"/>
              <a:gd name="connsiteY91" fmla="*/ 2984604 h 4745608"/>
              <a:gd name="connsiteX92" fmla="*/ 663453 w 4206653"/>
              <a:gd name="connsiteY92" fmla="*/ 3023360 h 4745608"/>
              <a:gd name="connsiteX93" fmla="*/ 235111 w 4206653"/>
              <a:gd name="connsiteY93" fmla="*/ 3217172 h 4745608"/>
              <a:gd name="connsiteX94" fmla="*/ 421453 w 4206653"/>
              <a:gd name="connsiteY94" fmla="*/ 3029328 h 4745608"/>
              <a:gd name="connsiteX95" fmla="*/ 627193 w 4206653"/>
              <a:gd name="connsiteY95" fmla="*/ 2926458 h 4745608"/>
              <a:gd name="connsiteX96" fmla="*/ 854480 w 4206653"/>
              <a:gd name="connsiteY96" fmla="*/ 2889178 h 4745608"/>
              <a:gd name="connsiteX97" fmla="*/ 1149272 w 4206653"/>
              <a:gd name="connsiteY97" fmla="*/ 2889676 h 4745608"/>
              <a:gd name="connsiteX98" fmla="*/ 1531894 w 4206653"/>
              <a:gd name="connsiteY98" fmla="*/ 2917507 h 4745608"/>
              <a:gd name="connsiteX99" fmla="*/ 1860559 w 4206653"/>
              <a:gd name="connsiteY99" fmla="*/ 2766431 h 4745608"/>
              <a:gd name="connsiteX100" fmla="*/ 1701613 w 4206653"/>
              <a:gd name="connsiteY100" fmla="*/ 2263518 h 4745608"/>
              <a:gd name="connsiteX101" fmla="*/ 1690183 w 4206653"/>
              <a:gd name="connsiteY101" fmla="*/ 1966338 h 4745608"/>
              <a:gd name="connsiteX102" fmla="*/ 1381991 w 4206653"/>
              <a:gd name="connsiteY102" fmla="*/ 1841604 h 4745608"/>
              <a:gd name="connsiteX103" fmla="*/ 1095823 w 4206653"/>
              <a:gd name="connsiteY103" fmla="*/ 1714878 h 4745608"/>
              <a:gd name="connsiteX104" fmla="*/ 746507 w 4206653"/>
              <a:gd name="connsiteY104" fmla="*/ 1626415 h 4745608"/>
              <a:gd name="connsiteX105" fmla="*/ 352873 w 4206653"/>
              <a:gd name="connsiteY105" fmla="*/ 1726308 h 4745608"/>
              <a:gd name="connsiteX106" fmla="*/ 113171 w 4206653"/>
              <a:gd name="connsiteY106" fmla="*/ 1763582 h 4745608"/>
              <a:gd name="connsiteX107" fmla="*/ 9973 w 4206653"/>
              <a:gd name="connsiteY107" fmla="*/ 1737738 h 4745608"/>
              <a:gd name="connsiteX108" fmla="*/ 348516 w 4206653"/>
              <a:gd name="connsiteY108" fmla="*/ 1643812 h 4745608"/>
              <a:gd name="connsiteX109" fmla="*/ 653097 w 4206653"/>
              <a:gd name="connsiteY109" fmla="*/ 1543920 h 4745608"/>
              <a:gd name="connsiteX110" fmla="*/ 1072963 w 4206653"/>
              <a:gd name="connsiteY110" fmla="*/ 1612008 h 4745608"/>
              <a:gd name="connsiteX111" fmla="*/ 1244413 w 4206653"/>
              <a:gd name="connsiteY111" fmla="*/ 1657728 h 4745608"/>
              <a:gd name="connsiteX112" fmla="*/ 1205766 w 4206653"/>
              <a:gd name="connsiteY112" fmla="*/ 1451988 h 4745608"/>
              <a:gd name="connsiteX113" fmla="*/ 1046313 w 4206653"/>
              <a:gd name="connsiteY113" fmla="*/ 815409 h 4745608"/>
              <a:gd name="connsiteX114" fmla="*/ 1221553 w 4206653"/>
              <a:gd name="connsiteY114" fmla="*/ 1211958 h 4745608"/>
              <a:gd name="connsiteX0" fmla="*/ 1221553 w 4206653"/>
              <a:gd name="connsiteY0" fmla="*/ 1211958 h 4745608"/>
              <a:gd name="connsiteX1" fmla="*/ 1343911 w 4206653"/>
              <a:gd name="connsiteY1" fmla="*/ 1559828 h 4745608"/>
              <a:gd name="connsiteX2" fmla="*/ 1553023 w 4206653"/>
              <a:gd name="connsiteY2" fmla="*/ 1657728 h 4745608"/>
              <a:gd name="connsiteX3" fmla="*/ 1907353 w 4206653"/>
              <a:gd name="connsiteY3" fmla="*/ 1680588 h 4745608"/>
              <a:gd name="connsiteX4" fmla="*/ 2021653 w 4206653"/>
              <a:gd name="connsiteY4" fmla="*/ 1543428 h 4745608"/>
              <a:gd name="connsiteX5" fmla="*/ 2124523 w 4206653"/>
              <a:gd name="connsiteY5" fmla="*/ 1291968 h 4745608"/>
              <a:gd name="connsiteX6" fmla="*/ 2124523 w 4206653"/>
              <a:gd name="connsiteY6" fmla="*/ 1120518 h 4745608"/>
              <a:gd name="connsiteX7" fmla="*/ 2068029 w 4206653"/>
              <a:gd name="connsiteY7" fmla="*/ 825325 h 4745608"/>
              <a:gd name="connsiteX8" fmla="*/ 2078803 w 4206653"/>
              <a:gd name="connsiteY8" fmla="*/ 777618 h 4745608"/>
              <a:gd name="connsiteX9" fmla="*/ 2170243 w 4206653"/>
              <a:gd name="connsiteY9" fmla="*/ 1086228 h 4745608"/>
              <a:gd name="connsiteX10" fmla="*/ 2215963 w 4206653"/>
              <a:gd name="connsiteY10" fmla="*/ 1269108 h 4745608"/>
              <a:gd name="connsiteX11" fmla="*/ 2284543 w 4206653"/>
              <a:gd name="connsiteY11" fmla="*/ 1303398 h 4745608"/>
              <a:gd name="connsiteX12" fmla="*/ 2330263 w 4206653"/>
              <a:gd name="connsiteY12" fmla="*/ 1166238 h 4745608"/>
              <a:gd name="connsiteX13" fmla="*/ 2467423 w 4206653"/>
              <a:gd name="connsiteY13" fmla="*/ 880488 h 4745608"/>
              <a:gd name="connsiteX14" fmla="*/ 2558863 w 4206653"/>
              <a:gd name="connsiteY14" fmla="*/ 640458 h 4745608"/>
              <a:gd name="connsiteX15" fmla="*/ 2616013 w 4206653"/>
              <a:gd name="connsiteY15" fmla="*/ 537588 h 4745608"/>
              <a:gd name="connsiteX16" fmla="*/ 2558863 w 4206653"/>
              <a:gd name="connsiteY16" fmla="*/ 789048 h 4745608"/>
              <a:gd name="connsiteX17" fmla="*/ 2444563 w 4206653"/>
              <a:gd name="connsiteY17" fmla="*/ 1097658 h 4745608"/>
              <a:gd name="connsiteX18" fmla="*/ 2375983 w 4206653"/>
              <a:gd name="connsiteY18" fmla="*/ 1406268 h 4745608"/>
              <a:gd name="connsiteX19" fmla="*/ 2558863 w 4206653"/>
              <a:gd name="connsiteY19" fmla="*/ 1577718 h 4745608"/>
              <a:gd name="connsiteX20" fmla="*/ 2878903 w 4206653"/>
              <a:gd name="connsiteY20" fmla="*/ 1657728 h 4745608"/>
              <a:gd name="connsiteX21" fmla="*/ 3187513 w 4206653"/>
              <a:gd name="connsiteY21" fmla="*/ 1657728 h 4745608"/>
              <a:gd name="connsiteX22" fmla="*/ 3370393 w 4206653"/>
              <a:gd name="connsiteY22" fmla="*/ 1566288 h 4745608"/>
              <a:gd name="connsiteX23" fmla="*/ 3488066 w 4206653"/>
              <a:gd name="connsiteY23" fmla="*/ 1246753 h 4745608"/>
              <a:gd name="connsiteX24" fmla="*/ 3495138 w 4206653"/>
              <a:gd name="connsiteY24" fmla="*/ 1115548 h 4745608"/>
              <a:gd name="connsiteX25" fmla="*/ 3493650 w 4206653"/>
              <a:gd name="connsiteY25" fmla="*/ 1063976 h 4745608"/>
              <a:gd name="connsiteX26" fmla="*/ 3450403 w 4206653"/>
              <a:gd name="connsiteY26" fmla="*/ 777618 h 4745608"/>
              <a:gd name="connsiteX27" fmla="*/ 3119893 w 4206653"/>
              <a:gd name="connsiteY27" fmla="*/ 321571 h 4745608"/>
              <a:gd name="connsiteX28" fmla="*/ 3497351 w 4206653"/>
              <a:gd name="connsiteY28" fmla="*/ 674883 h 4745608"/>
              <a:gd name="connsiteX29" fmla="*/ 3759013 w 4206653"/>
              <a:gd name="connsiteY29" fmla="*/ 571878 h 4745608"/>
              <a:gd name="connsiteX30" fmla="*/ 3999043 w 4206653"/>
              <a:gd name="connsiteY30" fmla="*/ 91818 h 4745608"/>
              <a:gd name="connsiteX31" fmla="*/ 4033333 w 4206653"/>
              <a:gd name="connsiteY31" fmla="*/ 11808 h 4745608"/>
              <a:gd name="connsiteX32" fmla="*/ 3984569 w 4206653"/>
              <a:gd name="connsiteY32" fmla="*/ 247366 h 4745608"/>
              <a:gd name="connsiteX33" fmla="*/ 3812791 w 4206653"/>
              <a:gd name="connsiteY33" fmla="*/ 647417 h 4745608"/>
              <a:gd name="connsiteX34" fmla="*/ 3592906 w 4206653"/>
              <a:gd name="connsiteY34" fmla="*/ 811408 h 4745608"/>
              <a:gd name="connsiteX35" fmla="*/ 3604425 w 4206653"/>
              <a:gd name="connsiteY35" fmla="*/ 999253 h 4745608"/>
              <a:gd name="connsiteX36" fmla="*/ 3872985 w 4206653"/>
              <a:gd name="connsiteY36" fmla="*/ 881976 h 4745608"/>
              <a:gd name="connsiteX37" fmla="*/ 4200754 w 4206653"/>
              <a:gd name="connsiteY37" fmla="*/ 774136 h 4745608"/>
              <a:gd name="connsiteX38" fmla="*/ 4064251 w 4206653"/>
              <a:gd name="connsiteY38" fmla="*/ 847195 h 4745608"/>
              <a:gd name="connsiteX39" fmla="*/ 3818880 w 4206653"/>
              <a:gd name="connsiteY39" fmla="*/ 991305 h 4745608"/>
              <a:gd name="connsiteX40" fmla="*/ 3658531 w 4206653"/>
              <a:gd name="connsiteY40" fmla="*/ 1093178 h 4745608"/>
              <a:gd name="connsiteX41" fmla="*/ 3622838 w 4206653"/>
              <a:gd name="connsiteY41" fmla="*/ 1221401 h 4745608"/>
              <a:gd name="connsiteX42" fmla="*/ 3577446 w 4206653"/>
              <a:gd name="connsiteY42" fmla="*/ 1500691 h 4745608"/>
              <a:gd name="connsiteX43" fmla="*/ 3461833 w 4206653"/>
              <a:gd name="connsiteY43" fmla="*/ 1726308 h 4745608"/>
              <a:gd name="connsiteX44" fmla="*/ 3278953 w 4206653"/>
              <a:gd name="connsiteY44" fmla="*/ 2034918 h 4745608"/>
              <a:gd name="connsiteX45" fmla="*/ 3288742 w 4206653"/>
              <a:gd name="connsiteY45" fmla="*/ 2273460 h 4745608"/>
              <a:gd name="connsiteX46" fmla="*/ 3404683 w 4206653"/>
              <a:gd name="connsiteY46" fmla="*/ 2457828 h 4745608"/>
              <a:gd name="connsiteX47" fmla="*/ 3759013 w 4206653"/>
              <a:gd name="connsiteY47" fmla="*/ 2663568 h 4745608"/>
              <a:gd name="connsiteX48" fmla="*/ 4079053 w 4206653"/>
              <a:gd name="connsiteY48" fmla="*/ 2777868 h 4745608"/>
              <a:gd name="connsiteX49" fmla="*/ 4079053 w 4206653"/>
              <a:gd name="connsiteY49" fmla="*/ 2880738 h 4745608"/>
              <a:gd name="connsiteX50" fmla="*/ 3770443 w 4206653"/>
              <a:gd name="connsiteY50" fmla="*/ 2869308 h 4745608"/>
              <a:gd name="connsiteX51" fmla="*/ 3404683 w 4206653"/>
              <a:gd name="connsiteY51" fmla="*/ 2732148 h 4745608"/>
              <a:gd name="connsiteX52" fmla="*/ 3084643 w 4206653"/>
              <a:gd name="connsiteY52" fmla="*/ 2663568 h 4745608"/>
              <a:gd name="connsiteX53" fmla="*/ 2995919 w 4206653"/>
              <a:gd name="connsiteY53" fmla="*/ 2782832 h 4745608"/>
              <a:gd name="connsiteX54" fmla="*/ 2832855 w 4206653"/>
              <a:gd name="connsiteY54" fmla="*/ 2930924 h 4745608"/>
              <a:gd name="connsiteX55" fmla="*/ 2820111 w 4206653"/>
              <a:gd name="connsiteY55" fmla="*/ 3026344 h 4745608"/>
              <a:gd name="connsiteX56" fmla="*/ 2959241 w 4206653"/>
              <a:gd name="connsiteY56" fmla="*/ 3167976 h 4745608"/>
              <a:gd name="connsiteX57" fmla="*/ 3176083 w 4206653"/>
              <a:gd name="connsiteY57" fmla="*/ 3269358 h 4745608"/>
              <a:gd name="connsiteX58" fmla="*/ 3388239 w 4206653"/>
              <a:gd name="connsiteY58" fmla="*/ 3442290 h 4745608"/>
              <a:gd name="connsiteX59" fmla="*/ 3212014 w 4206653"/>
              <a:gd name="connsiteY59" fmla="*/ 3336948 h 4745608"/>
              <a:gd name="connsiteX60" fmla="*/ 3004633 w 4206653"/>
              <a:gd name="connsiteY60" fmla="*/ 3276814 h 4745608"/>
              <a:gd name="connsiteX61" fmla="*/ 2771676 w 4206653"/>
              <a:gd name="connsiteY61" fmla="*/ 3166987 h 4745608"/>
              <a:gd name="connsiteX62" fmla="*/ 2638873 w 4206653"/>
              <a:gd name="connsiteY62" fmla="*/ 3097908 h 4745608"/>
              <a:gd name="connsiteX63" fmla="*/ 2570293 w 4206653"/>
              <a:gd name="connsiteY63" fmla="*/ 3109338 h 4745608"/>
              <a:gd name="connsiteX64" fmla="*/ 2525557 w 4206653"/>
              <a:gd name="connsiteY64" fmla="*/ 3326508 h 4745608"/>
              <a:gd name="connsiteX65" fmla="*/ 2584349 w 4206653"/>
              <a:gd name="connsiteY65" fmla="*/ 3577470 h 4745608"/>
              <a:gd name="connsiteX66" fmla="*/ 2663703 w 4206653"/>
              <a:gd name="connsiteY66" fmla="*/ 3996904 h 4745608"/>
              <a:gd name="connsiteX67" fmla="*/ 2633113 w 4206653"/>
              <a:gd name="connsiteY67" fmla="*/ 4192703 h 4745608"/>
              <a:gd name="connsiteX68" fmla="*/ 2539703 w 4206653"/>
              <a:gd name="connsiteY68" fmla="*/ 4455574 h 4745608"/>
              <a:gd name="connsiteX69" fmla="*/ 2595212 w 4206653"/>
              <a:gd name="connsiteY69" fmla="*/ 3945217 h 4745608"/>
              <a:gd name="connsiteX70" fmla="*/ 2481240 w 4206653"/>
              <a:gd name="connsiteY70" fmla="*/ 3566538 h 4745608"/>
              <a:gd name="connsiteX71" fmla="*/ 2307403 w 4206653"/>
              <a:gd name="connsiteY71" fmla="*/ 3166488 h 4745608"/>
              <a:gd name="connsiteX72" fmla="*/ 2261683 w 4206653"/>
              <a:gd name="connsiteY72" fmla="*/ 3063618 h 4745608"/>
              <a:gd name="connsiteX73" fmla="*/ 2078803 w 4206653"/>
              <a:gd name="connsiteY73" fmla="*/ 2949318 h 4745608"/>
              <a:gd name="connsiteX74" fmla="*/ 1824299 w 4206653"/>
              <a:gd name="connsiteY74" fmla="*/ 3002494 h 4745608"/>
              <a:gd name="connsiteX75" fmla="*/ 1412162 w 4206653"/>
              <a:gd name="connsiteY75" fmla="*/ 3235573 h 4745608"/>
              <a:gd name="connsiteX76" fmla="*/ 1381573 w 4206653"/>
              <a:gd name="connsiteY76" fmla="*/ 3680838 h 4745608"/>
              <a:gd name="connsiteX77" fmla="*/ 1340867 w 4206653"/>
              <a:gd name="connsiteY77" fmla="*/ 3980504 h 4745608"/>
              <a:gd name="connsiteX78" fmla="*/ 1197619 w 4206653"/>
              <a:gd name="connsiteY78" fmla="*/ 4738831 h 4745608"/>
              <a:gd name="connsiteX79" fmla="*/ 1220896 w 4206653"/>
              <a:gd name="connsiteY79" fmla="*/ 4338309 h 4745608"/>
              <a:gd name="connsiteX80" fmla="*/ 1242772 w 4206653"/>
              <a:gd name="connsiteY80" fmla="*/ 4080888 h 4745608"/>
              <a:gd name="connsiteX81" fmla="*/ 1198693 w 4206653"/>
              <a:gd name="connsiteY81" fmla="*/ 3909438 h 4745608"/>
              <a:gd name="connsiteX82" fmla="*/ 970093 w 4206653"/>
              <a:gd name="connsiteY82" fmla="*/ 3989448 h 4745608"/>
              <a:gd name="connsiteX83" fmla="*/ 766328 w 4206653"/>
              <a:gd name="connsiteY83" fmla="*/ 4131990 h 4745608"/>
              <a:gd name="connsiteX84" fmla="*/ 555808 w 4206653"/>
              <a:gd name="connsiteY84" fmla="*/ 4355688 h 4745608"/>
              <a:gd name="connsiteX85" fmla="*/ 785900 w 4206653"/>
              <a:gd name="connsiteY85" fmla="*/ 4017771 h 4745608"/>
              <a:gd name="connsiteX86" fmla="*/ 1130113 w 4206653"/>
              <a:gd name="connsiteY86" fmla="*/ 3817500 h 4745608"/>
              <a:gd name="connsiteX87" fmla="*/ 1278703 w 4206653"/>
              <a:gd name="connsiteY87" fmla="*/ 3726558 h 4745608"/>
              <a:gd name="connsiteX88" fmla="*/ 1269661 w 4206653"/>
              <a:gd name="connsiteY88" fmla="*/ 3390117 h 4745608"/>
              <a:gd name="connsiteX89" fmla="*/ 1309620 w 4206653"/>
              <a:gd name="connsiteY89" fmla="*/ 3169963 h 4745608"/>
              <a:gd name="connsiteX90" fmla="*/ 1393003 w 4206653"/>
              <a:gd name="connsiteY90" fmla="*/ 3052188 h 4745608"/>
              <a:gd name="connsiteX91" fmla="*/ 1080693 w 4206653"/>
              <a:gd name="connsiteY91" fmla="*/ 2984604 h 4745608"/>
              <a:gd name="connsiteX92" fmla="*/ 663453 w 4206653"/>
              <a:gd name="connsiteY92" fmla="*/ 3023360 h 4745608"/>
              <a:gd name="connsiteX93" fmla="*/ 235111 w 4206653"/>
              <a:gd name="connsiteY93" fmla="*/ 3217172 h 4745608"/>
              <a:gd name="connsiteX94" fmla="*/ 421453 w 4206653"/>
              <a:gd name="connsiteY94" fmla="*/ 3029328 h 4745608"/>
              <a:gd name="connsiteX95" fmla="*/ 627193 w 4206653"/>
              <a:gd name="connsiteY95" fmla="*/ 2926458 h 4745608"/>
              <a:gd name="connsiteX96" fmla="*/ 854480 w 4206653"/>
              <a:gd name="connsiteY96" fmla="*/ 2889178 h 4745608"/>
              <a:gd name="connsiteX97" fmla="*/ 1149272 w 4206653"/>
              <a:gd name="connsiteY97" fmla="*/ 2889676 h 4745608"/>
              <a:gd name="connsiteX98" fmla="*/ 1531894 w 4206653"/>
              <a:gd name="connsiteY98" fmla="*/ 2917507 h 4745608"/>
              <a:gd name="connsiteX99" fmla="*/ 1860559 w 4206653"/>
              <a:gd name="connsiteY99" fmla="*/ 2766431 h 4745608"/>
              <a:gd name="connsiteX100" fmla="*/ 1701613 w 4206653"/>
              <a:gd name="connsiteY100" fmla="*/ 2263518 h 4745608"/>
              <a:gd name="connsiteX101" fmla="*/ 1690183 w 4206653"/>
              <a:gd name="connsiteY101" fmla="*/ 1966338 h 4745608"/>
              <a:gd name="connsiteX102" fmla="*/ 1381991 w 4206653"/>
              <a:gd name="connsiteY102" fmla="*/ 1841604 h 4745608"/>
              <a:gd name="connsiteX103" fmla="*/ 1095823 w 4206653"/>
              <a:gd name="connsiteY103" fmla="*/ 1714878 h 4745608"/>
              <a:gd name="connsiteX104" fmla="*/ 746507 w 4206653"/>
              <a:gd name="connsiteY104" fmla="*/ 1626415 h 4745608"/>
              <a:gd name="connsiteX105" fmla="*/ 352873 w 4206653"/>
              <a:gd name="connsiteY105" fmla="*/ 1726308 h 4745608"/>
              <a:gd name="connsiteX106" fmla="*/ 113171 w 4206653"/>
              <a:gd name="connsiteY106" fmla="*/ 1763582 h 4745608"/>
              <a:gd name="connsiteX107" fmla="*/ 9973 w 4206653"/>
              <a:gd name="connsiteY107" fmla="*/ 1737738 h 4745608"/>
              <a:gd name="connsiteX108" fmla="*/ 348516 w 4206653"/>
              <a:gd name="connsiteY108" fmla="*/ 1643812 h 4745608"/>
              <a:gd name="connsiteX109" fmla="*/ 653097 w 4206653"/>
              <a:gd name="connsiteY109" fmla="*/ 1543920 h 4745608"/>
              <a:gd name="connsiteX110" fmla="*/ 1072963 w 4206653"/>
              <a:gd name="connsiteY110" fmla="*/ 1612008 h 4745608"/>
              <a:gd name="connsiteX111" fmla="*/ 1244413 w 4206653"/>
              <a:gd name="connsiteY111" fmla="*/ 1657728 h 4745608"/>
              <a:gd name="connsiteX112" fmla="*/ 1205766 w 4206653"/>
              <a:gd name="connsiteY112" fmla="*/ 1451988 h 4745608"/>
              <a:gd name="connsiteX113" fmla="*/ 1046313 w 4206653"/>
              <a:gd name="connsiteY113" fmla="*/ 815409 h 4745608"/>
              <a:gd name="connsiteX114" fmla="*/ 1221553 w 4206653"/>
              <a:gd name="connsiteY114" fmla="*/ 1211958 h 4745608"/>
              <a:gd name="connsiteX0" fmla="*/ 1221553 w 4206653"/>
              <a:gd name="connsiteY0" fmla="*/ 1211958 h 4745608"/>
              <a:gd name="connsiteX1" fmla="*/ 1343911 w 4206653"/>
              <a:gd name="connsiteY1" fmla="*/ 1559828 h 4745608"/>
              <a:gd name="connsiteX2" fmla="*/ 1553023 w 4206653"/>
              <a:gd name="connsiteY2" fmla="*/ 1657728 h 4745608"/>
              <a:gd name="connsiteX3" fmla="*/ 1907353 w 4206653"/>
              <a:gd name="connsiteY3" fmla="*/ 1680588 h 4745608"/>
              <a:gd name="connsiteX4" fmla="*/ 2021653 w 4206653"/>
              <a:gd name="connsiteY4" fmla="*/ 1543428 h 4745608"/>
              <a:gd name="connsiteX5" fmla="*/ 2124523 w 4206653"/>
              <a:gd name="connsiteY5" fmla="*/ 1291968 h 4745608"/>
              <a:gd name="connsiteX6" fmla="*/ 2124523 w 4206653"/>
              <a:gd name="connsiteY6" fmla="*/ 1120518 h 4745608"/>
              <a:gd name="connsiteX7" fmla="*/ 2068029 w 4206653"/>
              <a:gd name="connsiteY7" fmla="*/ 825325 h 4745608"/>
              <a:gd name="connsiteX8" fmla="*/ 2078803 w 4206653"/>
              <a:gd name="connsiteY8" fmla="*/ 777618 h 4745608"/>
              <a:gd name="connsiteX9" fmla="*/ 2170243 w 4206653"/>
              <a:gd name="connsiteY9" fmla="*/ 1086228 h 4745608"/>
              <a:gd name="connsiteX10" fmla="*/ 2215963 w 4206653"/>
              <a:gd name="connsiteY10" fmla="*/ 1269108 h 4745608"/>
              <a:gd name="connsiteX11" fmla="*/ 2284543 w 4206653"/>
              <a:gd name="connsiteY11" fmla="*/ 1303398 h 4745608"/>
              <a:gd name="connsiteX12" fmla="*/ 2330263 w 4206653"/>
              <a:gd name="connsiteY12" fmla="*/ 1166238 h 4745608"/>
              <a:gd name="connsiteX13" fmla="*/ 2467423 w 4206653"/>
              <a:gd name="connsiteY13" fmla="*/ 880488 h 4745608"/>
              <a:gd name="connsiteX14" fmla="*/ 2558863 w 4206653"/>
              <a:gd name="connsiteY14" fmla="*/ 640458 h 4745608"/>
              <a:gd name="connsiteX15" fmla="*/ 2616013 w 4206653"/>
              <a:gd name="connsiteY15" fmla="*/ 537588 h 4745608"/>
              <a:gd name="connsiteX16" fmla="*/ 2558863 w 4206653"/>
              <a:gd name="connsiteY16" fmla="*/ 789048 h 4745608"/>
              <a:gd name="connsiteX17" fmla="*/ 2444563 w 4206653"/>
              <a:gd name="connsiteY17" fmla="*/ 1097658 h 4745608"/>
              <a:gd name="connsiteX18" fmla="*/ 2375983 w 4206653"/>
              <a:gd name="connsiteY18" fmla="*/ 1406268 h 4745608"/>
              <a:gd name="connsiteX19" fmla="*/ 2558863 w 4206653"/>
              <a:gd name="connsiteY19" fmla="*/ 1577718 h 4745608"/>
              <a:gd name="connsiteX20" fmla="*/ 2878903 w 4206653"/>
              <a:gd name="connsiteY20" fmla="*/ 1657728 h 4745608"/>
              <a:gd name="connsiteX21" fmla="*/ 3187513 w 4206653"/>
              <a:gd name="connsiteY21" fmla="*/ 1657728 h 4745608"/>
              <a:gd name="connsiteX22" fmla="*/ 3370393 w 4206653"/>
              <a:gd name="connsiteY22" fmla="*/ 1566288 h 4745608"/>
              <a:gd name="connsiteX23" fmla="*/ 3488066 w 4206653"/>
              <a:gd name="connsiteY23" fmla="*/ 1246753 h 4745608"/>
              <a:gd name="connsiteX24" fmla="*/ 3495138 w 4206653"/>
              <a:gd name="connsiteY24" fmla="*/ 1115548 h 4745608"/>
              <a:gd name="connsiteX25" fmla="*/ 3493650 w 4206653"/>
              <a:gd name="connsiteY25" fmla="*/ 1063976 h 4745608"/>
              <a:gd name="connsiteX26" fmla="*/ 3450403 w 4206653"/>
              <a:gd name="connsiteY26" fmla="*/ 777618 h 4745608"/>
              <a:gd name="connsiteX27" fmla="*/ 3119893 w 4206653"/>
              <a:gd name="connsiteY27" fmla="*/ 321571 h 4745608"/>
              <a:gd name="connsiteX28" fmla="*/ 3497351 w 4206653"/>
              <a:gd name="connsiteY28" fmla="*/ 674883 h 4745608"/>
              <a:gd name="connsiteX29" fmla="*/ 3759013 w 4206653"/>
              <a:gd name="connsiteY29" fmla="*/ 571878 h 4745608"/>
              <a:gd name="connsiteX30" fmla="*/ 3999043 w 4206653"/>
              <a:gd name="connsiteY30" fmla="*/ 91818 h 4745608"/>
              <a:gd name="connsiteX31" fmla="*/ 4033333 w 4206653"/>
              <a:gd name="connsiteY31" fmla="*/ 11808 h 4745608"/>
              <a:gd name="connsiteX32" fmla="*/ 3984569 w 4206653"/>
              <a:gd name="connsiteY32" fmla="*/ 247366 h 4745608"/>
              <a:gd name="connsiteX33" fmla="*/ 3812791 w 4206653"/>
              <a:gd name="connsiteY33" fmla="*/ 647417 h 4745608"/>
              <a:gd name="connsiteX34" fmla="*/ 3592906 w 4206653"/>
              <a:gd name="connsiteY34" fmla="*/ 811408 h 4745608"/>
              <a:gd name="connsiteX35" fmla="*/ 3604425 w 4206653"/>
              <a:gd name="connsiteY35" fmla="*/ 999253 h 4745608"/>
              <a:gd name="connsiteX36" fmla="*/ 3872985 w 4206653"/>
              <a:gd name="connsiteY36" fmla="*/ 881976 h 4745608"/>
              <a:gd name="connsiteX37" fmla="*/ 4200754 w 4206653"/>
              <a:gd name="connsiteY37" fmla="*/ 774136 h 4745608"/>
              <a:gd name="connsiteX38" fmla="*/ 4064251 w 4206653"/>
              <a:gd name="connsiteY38" fmla="*/ 847195 h 4745608"/>
              <a:gd name="connsiteX39" fmla="*/ 3818880 w 4206653"/>
              <a:gd name="connsiteY39" fmla="*/ 991305 h 4745608"/>
              <a:gd name="connsiteX40" fmla="*/ 3658531 w 4206653"/>
              <a:gd name="connsiteY40" fmla="*/ 1093178 h 4745608"/>
              <a:gd name="connsiteX41" fmla="*/ 3622838 w 4206653"/>
              <a:gd name="connsiteY41" fmla="*/ 1221401 h 4745608"/>
              <a:gd name="connsiteX42" fmla="*/ 3577446 w 4206653"/>
              <a:gd name="connsiteY42" fmla="*/ 1500691 h 4745608"/>
              <a:gd name="connsiteX43" fmla="*/ 3461833 w 4206653"/>
              <a:gd name="connsiteY43" fmla="*/ 1726308 h 4745608"/>
              <a:gd name="connsiteX44" fmla="*/ 3278953 w 4206653"/>
              <a:gd name="connsiteY44" fmla="*/ 2034918 h 4745608"/>
              <a:gd name="connsiteX45" fmla="*/ 3288742 w 4206653"/>
              <a:gd name="connsiteY45" fmla="*/ 2273460 h 4745608"/>
              <a:gd name="connsiteX46" fmla="*/ 3434288 w 4206653"/>
              <a:gd name="connsiteY46" fmla="*/ 2417577 h 4745608"/>
              <a:gd name="connsiteX47" fmla="*/ 3759013 w 4206653"/>
              <a:gd name="connsiteY47" fmla="*/ 2663568 h 4745608"/>
              <a:gd name="connsiteX48" fmla="*/ 4079053 w 4206653"/>
              <a:gd name="connsiteY48" fmla="*/ 2777868 h 4745608"/>
              <a:gd name="connsiteX49" fmla="*/ 4079053 w 4206653"/>
              <a:gd name="connsiteY49" fmla="*/ 2880738 h 4745608"/>
              <a:gd name="connsiteX50" fmla="*/ 3770443 w 4206653"/>
              <a:gd name="connsiteY50" fmla="*/ 2869308 h 4745608"/>
              <a:gd name="connsiteX51" fmla="*/ 3404683 w 4206653"/>
              <a:gd name="connsiteY51" fmla="*/ 2732148 h 4745608"/>
              <a:gd name="connsiteX52" fmla="*/ 3084643 w 4206653"/>
              <a:gd name="connsiteY52" fmla="*/ 2663568 h 4745608"/>
              <a:gd name="connsiteX53" fmla="*/ 2995919 w 4206653"/>
              <a:gd name="connsiteY53" fmla="*/ 2782832 h 4745608"/>
              <a:gd name="connsiteX54" fmla="*/ 2832855 w 4206653"/>
              <a:gd name="connsiteY54" fmla="*/ 2930924 h 4745608"/>
              <a:gd name="connsiteX55" fmla="*/ 2820111 w 4206653"/>
              <a:gd name="connsiteY55" fmla="*/ 3026344 h 4745608"/>
              <a:gd name="connsiteX56" fmla="*/ 2959241 w 4206653"/>
              <a:gd name="connsiteY56" fmla="*/ 3167976 h 4745608"/>
              <a:gd name="connsiteX57" fmla="*/ 3176083 w 4206653"/>
              <a:gd name="connsiteY57" fmla="*/ 3269358 h 4745608"/>
              <a:gd name="connsiteX58" fmla="*/ 3388239 w 4206653"/>
              <a:gd name="connsiteY58" fmla="*/ 3442290 h 4745608"/>
              <a:gd name="connsiteX59" fmla="*/ 3212014 w 4206653"/>
              <a:gd name="connsiteY59" fmla="*/ 3336948 h 4745608"/>
              <a:gd name="connsiteX60" fmla="*/ 3004633 w 4206653"/>
              <a:gd name="connsiteY60" fmla="*/ 3276814 h 4745608"/>
              <a:gd name="connsiteX61" fmla="*/ 2771676 w 4206653"/>
              <a:gd name="connsiteY61" fmla="*/ 3166987 h 4745608"/>
              <a:gd name="connsiteX62" fmla="*/ 2638873 w 4206653"/>
              <a:gd name="connsiteY62" fmla="*/ 3097908 h 4745608"/>
              <a:gd name="connsiteX63" fmla="*/ 2570293 w 4206653"/>
              <a:gd name="connsiteY63" fmla="*/ 3109338 h 4745608"/>
              <a:gd name="connsiteX64" fmla="*/ 2525557 w 4206653"/>
              <a:gd name="connsiteY64" fmla="*/ 3326508 h 4745608"/>
              <a:gd name="connsiteX65" fmla="*/ 2584349 w 4206653"/>
              <a:gd name="connsiteY65" fmla="*/ 3577470 h 4745608"/>
              <a:gd name="connsiteX66" fmla="*/ 2663703 w 4206653"/>
              <a:gd name="connsiteY66" fmla="*/ 3996904 h 4745608"/>
              <a:gd name="connsiteX67" fmla="*/ 2633113 w 4206653"/>
              <a:gd name="connsiteY67" fmla="*/ 4192703 h 4745608"/>
              <a:gd name="connsiteX68" fmla="*/ 2539703 w 4206653"/>
              <a:gd name="connsiteY68" fmla="*/ 4455574 h 4745608"/>
              <a:gd name="connsiteX69" fmla="*/ 2595212 w 4206653"/>
              <a:gd name="connsiteY69" fmla="*/ 3945217 h 4745608"/>
              <a:gd name="connsiteX70" fmla="*/ 2481240 w 4206653"/>
              <a:gd name="connsiteY70" fmla="*/ 3566538 h 4745608"/>
              <a:gd name="connsiteX71" fmla="*/ 2307403 w 4206653"/>
              <a:gd name="connsiteY71" fmla="*/ 3166488 h 4745608"/>
              <a:gd name="connsiteX72" fmla="*/ 2261683 w 4206653"/>
              <a:gd name="connsiteY72" fmla="*/ 3063618 h 4745608"/>
              <a:gd name="connsiteX73" fmla="*/ 2078803 w 4206653"/>
              <a:gd name="connsiteY73" fmla="*/ 2949318 h 4745608"/>
              <a:gd name="connsiteX74" fmla="*/ 1824299 w 4206653"/>
              <a:gd name="connsiteY74" fmla="*/ 3002494 h 4745608"/>
              <a:gd name="connsiteX75" fmla="*/ 1412162 w 4206653"/>
              <a:gd name="connsiteY75" fmla="*/ 3235573 h 4745608"/>
              <a:gd name="connsiteX76" fmla="*/ 1381573 w 4206653"/>
              <a:gd name="connsiteY76" fmla="*/ 3680838 h 4745608"/>
              <a:gd name="connsiteX77" fmla="*/ 1340867 w 4206653"/>
              <a:gd name="connsiteY77" fmla="*/ 3980504 h 4745608"/>
              <a:gd name="connsiteX78" fmla="*/ 1197619 w 4206653"/>
              <a:gd name="connsiteY78" fmla="*/ 4738831 h 4745608"/>
              <a:gd name="connsiteX79" fmla="*/ 1220896 w 4206653"/>
              <a:gd name="connsiteY79" fmla="*/ 4338309 h 4745608"/>
              <a:gd name="connsiteX80" fmla="*/ 1242772 w 4206653"/>
              <a:gd name="connsiteY80" fmla="*/ 4080888 h 4745608"/>
              <a:gd name="connsiteX81" fmla="*/ 1198693 w 4206653"/>
              <a:gd name="connsiteY81" fmla="*/ 3909438 h 4745608"/>
              <a:gd name="connsiteX82" fmla="*/ 970093 w 4206653"/>
              <a:gd name="connsiteY82" fmla="*/ 3989448 h 4745608"/>
              <a:gd name="connsiteX83" fmla="*/ 766328 w 4206653"/>
              <a:gd name="connsiteY83" fmla="*/ 4131990 h 4745608"/>
              <a:gd name="connsiteX84" fmla="*/ 555808 w 4206653"/>
              <a:gd name="connsiteY84" fmla="*/ 4355688 h 4745608"/>
              <a:gd name="connsiteX85" fmla="*/ 785900 w 4206653"/>
              <a:gd name="connsiteY85" fmla="*/ 4017771 h 4745608"/>
              <a:gd name="connsiteX86" fmla="*/ 1130113 w 4206653"/>
              <a:gd name="connsiteY86" fmla="*/ 3817500 h 4745608"/>
              <a:gd name="connsiteX87" fmla="*/ 1278703 w 4206653"/>
              <a:gd name="connsiteY87" fmla="*/ 3726558 h 4745608"/>
              <a:gd name="connsiteX88" fmla="*/ 1269661 w 4206653"/>
              <a:gd name="connsiteY88" fmla="*/ 3390117 h 4745608"/>
              <a:gd name="connsiteX89" fmla="*/ 1309620 w 4206653"/>
              <a:gd name="connsiteY89" fmla="*/ 3169963 h 4745608"/>
              <a:gd name="connsiteX90" fmla="*/ 1393003 w 4206653"/>
              <a:gd name="connsiteY90" fmla="*/ 3052188 h 4745608"/>
              <a:gd name="connsiteX91" fmla="*/ 1080693 w 4206653"/>
              <a:gd name="connsiteY91" fmla="*/ 2984604 h 4745608"/>
              <a:gd name="connsiteX92" fmla="*/ 663453 w 4206653"/>
              <a:gd name="connsiteY92" fmla="*/ 3023360 h 4745608"/>
              <a:gd name="connsiteX93" fmla="*/ 235111 w 4206653"/>
              <a:gd name="connsiteY93" fmla="*/ 3217172 h 4745608"/>
              <a:gd name="connsiteX94" fmla="*/ 421453 w 4206653"/>
              <a:gd name="connsiteY94" fmla="*/ 3029328 h 4745608"/>
              <a:gd name="connsiteX95" fmla="*/ 627193 w 4206653"/>
              <a:gd name="connsiteY95" fmla="*/ 2926458 h 4745608"/>
              <a:gd name="connsiteX96" fmla="*/ 854480 w 4206653"/>
              <a:gd name="connsiteY96" fmla="*/ 2889178 h 4745608"/>
              <a:gd name="connsiteX97" fmla="*/ 1149272 w 4206653"/>
              <a:gd name="connsiteY97" fmla="*/ 2889676 h 4745608"/>
              <a:gd name="connsiteX98" fmla="*/ 1531894 w 4206653"/>
              <a:gd name="connsiteY98" fmla="*/ 2917507 h 4745608"/>
              <a:gd name="connsiteX99" fmla="*/ 1860559 w 4206653"/>
              <a:gd name="connsiteY99" fmla="*/ 2766431 h 4745608"/>
              <a:gd name="connsiteX100" fmla="*/ 1701613 w 4206653"/>
              <a:gd name="connsiteY100" fmla="*/ 2263518 h 4745608"/>
              <a:gd name="connsiteX101" fmla="*/ 1690183 w 4206653"/>
              <a:gd name="connsiteY101" fmla="*/ 1966338 h 4745608"/>
              <a:gd name="connsiteX102" fmla="*/ 1381991 w 4206653"/>
              <a:gd name="connsiteY102" fmla="*/ 1841604 h 4745608"/>
              <a:gd name="connsiteX103" fmla="*/ 1095823 w 4206653"/>
              <a:gd name="connsiteY103" fmla="*/ 1714878 h 4745608"/>
              <a:gd name="connsiteX104" fmla="*/ 746507 w 4206653"/>
              <a:gd name="connsiteY104" fmla="*/ 1626415 h 4745608"/>
              <a:gd name="connsiteX105" fmla="*/ 352873 w 4206653"/>
              <a:gd name="connsiteY105" fmla="*/ 1726308 h 4745608"/>
              <a:gd name="connsiteX106" fmla="*/ 113171 w 4206653"/>
              <a:gd name="connsiteY106" fmla="*/ 1763582 h 4745608"/>
              <a:gd name="connsiteX107" fmla="*/ 9973 w 4206653"/>
              <a:gd name="connsiteY107" fmla="*/ 1737738 h 4745608"/>
              <a:gd name="connsiteX108" fmla="*/ 348516 w 4206653"/>
              <a:gd name="connsiteY108" fmla="*/ 1643812 h 4745608"/>
              <a:gd name="connsiteX109" fmla="*/ 653097 w 4206653"/>
              <a:gd name="connsiteY109" fmla="*/ 1543920 h 4745608"/>
              <a:gd name="connsiteX110" fmla="*/ 1072963 w 4206653"/>
              <a:gd name="connsiteY110" fmla="*/ 1612008 h 4745608"/>
              <a:gd name="connsiteX111" fmla="*/ 1244413 w 4206653"/>
              <a:gd name="connsiteY111" fmla="*/ 1657728 h 4745608"/>
              <a:gd name="connsiteX112" fmla="*/ 1205766 w 4206653"/>
              <a:gd name="connsiteY112" fmla="*/ 1451988 h 4745608"/>
              <a:gd name="connsiteX113" fmla="*/ 1046313 w 4206653"/>
              <a:gd name="connsiteY113" fmla="*/ 815409 h 4745608"/>
              <a:gd name="connsiteX114" fmla="*/ 1221553 w 4206653"/>
              <a:gd name="connsiteY114" fmla="*/ 1211958 h 4745608"/>
              <a:gd name="connsiteX0" fmla="*/ 1221553 w 4206653"/>
              <a:gd name="connsiteY0" fmla="*/ 1211958 h 4745608"/>
              <a:gd name="connsiteX1" fmla="*/ 1343911 w 4206653"/>
              <a:gd name="connsiteY1" fmla="*/ 1559828 h 4745608"/>
              <a:gd name="connsiteX2" fmla="*/ 1553023 w 4206653"/>
              <a:gd name="connsiteY2" fmla="*/ 1657728 h 4745608"/>
              <a:gd name="connsiteX3" fmla="*/ 1907353 w 4206653"/>
              <a:gd name="connsiteY3" fmla="*/ 1680588 h 4745608"/>
              <a:gd name="connsiteX4" fmla="*/ 2021653 w 4206653"/>
              <a:gd name="connsiteY4" fmla="*/ 1543428 h 4745608"/>
              <a:gd name="connsiteX5" fmla="*/ 2124523 w 4206653"/>
              <a:gd name="connsiteY5" fmla="*/ 1291968 h 4745608"/>
              <a:gd name="connsiteX6" fmla="*/ 2124523 w 4206653"/>
              <a:gd name="connsiteY6" fmla="*/ 1120518 h 4745608"/>
              <a:gd name="connsiteX7" fmla="*/ 2068029 w 4206653"/>
              <a:gd name="connsiteY7" fmla="*/ 825325 h 4745608"/>
              <a:gd name="connsiteX8" fmla="*/ 2078803 w 4206653"/>
              <a:gd name="connsiteY8" fmla="*/ 777618 h 4745608"/>
              <a:gd name="connsiteX9" fmla="*/ 2170243 w 4206653"/>
              <a:gd name="connsiteY9" fmla="*/ 1086228 h 4745608"/>
              <a:gd name="connsiteX10" fmla="*/ 2215963 w 4206653"/>
              <a:gd name="connsiteY10" fmla="*/ 1269108 h 4745608"/>
              <a:gd name="connsiteX11" fmla="*/ 2284543 w 4206653"/>
              <a:gd name="connsiteY11" fmla="*/ 1303398 h 4745608"/>
              <a:gd name="connsiteX12" fmla="*/ 2330263 w 4206653"/>
              <a:gd name="connsiteY12" fmla="*/ 1166238 h 4745608"/>
              <a:gd name="connsiteX13" fmla="*/ 2467423 w 4206653"/>
              <a:gd name="connsiteY13" fmla="*/ 880488 h 4745608"/>
              <a:gd name="connsiteX14" fmla="*/ 2558863 w 4206653"/>
              <a:gd name="connsiteY14" fmla="*/ 640458 h 4745608"/>
              <a:gd name="connsiteX15" fmla="*/ 2616013 w 4206653"/>
              <a:gd name="connsiteY15" fmla="*/ 537588 h 4745608"/>
              <a:gd name="connsiteX16" fmla="*/ 2558863 w 4206653"/>
              <a:gd name="connsiteY16" fmla="*/ 789048 h 4745608"/>
              <a:gd name="connsiteX17" fmla="*/ 2444563 w 4206653"/>
              <a:gd name="connsiteY17" fmla="*/ 1097658 h 4745608"/>
              <a:gd name="connsiteX18" fmla="*/ 2375983 w 4206653"/>
              <a:gd name="connsiteY18" fmla="*/ 1406268 h 4745608"/>
              <a:gd name="connsiteX19" fmla="*/ 2558863 w 4206653"/>
              <a:gd name="connsiteY19" fmla="*/ 1577718 h 4745608"/>
              <a:gd name="connsiteX20" fmla="*/ 2878903 w 4206653"/>
              <a:gd name="connsiteY20" fmla="*/ 1657728 h 4745608"/>
              <a:gd name="connsiteX21" fmla="*/ 3187513 w 4206653"/>
              <a:gd name="connsiteY21" fmla="*/ 1657728 h 4745608"/>
              <a:gd name="connsiteX22" fmla="*/ 3370393 w 4206653"/>
              <a:gd name="connsiteY22" fmla="*/ 1566288 h 4745608"/>
              <a:gd name="connsiteX23" fmla="*/ 3488066 w 4206653"/>
              <a:gd name="connsiteY23" fmla="*/ 1246753 h 4745608"/>
              <a:gd name="connsiteX24" fmla="*/ 3495138 w 4206653"/>
              <a:gd name="connsiteY24" fmla="*/ 1115548 h 4745608"/>
              <a:gd name="connsiteX25" fmla="*/ 3493650 w 4206653"/>
              <a:gd name="connsiteY25" fmla="*/ 1063976 h 4745608"/>
              <a:gd name="connsiteX26" fmla="*/ 3450403 w 4206653"/>
              <a:gd name="connsiteY26" fmla="*/ 777618 h 4745608"/>
              <a:gd name="connsiteX27" fmla="*/ 3119893 w 4206653"/>
              <a:gd name="connsiteY27" fmla="*/ 321571 h 4745608"/>
              <a:gd name="connsiteX28" fmla="*/ 3497351 w 4206653"/>
              <a:gd name="connsiteY28" fmla="*/ 674883 h 4745608"/>
              <a:gd name="connsiteX29" fmla="*/ 3759013 w 4206653"/>
              <a:gd name="connsiteY29" fmla="*/ 571878 h 4745608"/>
              <a:gd name="connsiteX30" fmla="*/ 3999043 w 4206653"/>
              <a:gd name="connsiteY30" fmla="*/ 91818 h 4745608"/>
              <a:gd name="connsiteX31" fmla="*/ 4033333 w 4206653"/>
              <a:gd name="connsiteY31" fmla="*/ 11808 h 4745608"/>
              <a:gd name="connsiteX32" fmla="*/ 3984569 w 4206653"/>
              <a:gd name="connsiteY32" fmla="*/ 247366 h 4745608"/>
              <a:gd name="connsiteX33" fmla="*/ 3812791 w 4206653"/>
              <a:gd name="connsiteY33" fmla="*/ 647417 h 4745608"/>
              <a:gd name="connsiteX34" fmla="*/ 3592906 w 4206653"/>
              <a:gd name="connsiteY34" fmla="*/ 811408 h 4745608"/>
              <a:gd name="connsiteX35" fmla="*/ 3604425 w 4206653"/>
              <a:gd name="connsiteY35" fmla="*/ 999253 h 4745608"/>
              <a:gd name="connsiteX36" fmla="*/ 3872985 w 4206653"/>
              <a:gd name="connsiteY36" fmla="*/ 881976 h 4745608"/>
              <a:gd name="connsiteX37" fmla="*/ 4200754 w 4206653"/>
              <a:gd name="connsiteY37" fmla="*/ 774136 h 4745608"/>
              <a:gd name="connsiteX38" fmla="*/ 4064251 w 4206653"/>
              <a:gd name="connsiteY38" fmla="*/ 847195 h 4745608"/>
              <a:gd name="connsiteX39" fmla="*/ 3818880 w 4206653"/>
              <a:gd name="connsiteY39" fmla="*/ 991305 h 4745608"/>
              <a:gd name="connsiteX40" fmla="*/ 3658531 w 4206653"/>
              <a:gd name="connsiteY40" fmla="*/ 1093178 h 4745608"/>
              <a:gd name="connsiteX41" fmla="*/ 3622838 w 4206653"/>
              <a:gd name="connsiteY41" fmla="*/ 1221401 h 4745608"/>
              <a:gd name="connsiteX42" fmla="*/ 3577446 w 4206653"/>
              <a:gd name="connsiteY42" fmla="*/ 1500691 h 4745608"/>
              <a:gd name="connsiteX43" fmla="*/ 3461833 w 4206653"/>
              <a:gd name="connsiteY43" fmla="*/ 1726308 h 4745608"/>
              <a:gd name="connsiteX44" fmla="*/ 3278953 w 4206653"/>
              <a:gd name="connsiteY44" fmla="*/ 2034918 h 4745608"/>
              <a:gd name="connsiteX45" fmla="*/ 3288742 w 4206653"/>
              <a:gd name="connsiteY45" fmla="*/ 2273460 h 4745608"/>
              <a:gd name="connsiteX46" fmla="*/ 3434288 w 4206653"/>
              <a:gd name="connsiteY46" fmla="*/ 2417577 h 4745608"/>
              <a:gd name="connsiteX47" fmla="*/ 3781217 w 4206653"/>
              <a:gd name="connsiteY47" fmla="*/ 2618845 h 4745608"/>
              <a:gd name="connsiteX48" fmla="*/ 4079053 w 4206653"/>
              <a:gd name="connsiteY48" fmla="*/ 2777868 h 4745608"/>
              <a:gd name="connsiteX49" fmla="*/ 4079053 w 4206653"/>
              <a:gd name="connsiteY49" fmla="*/ 2880738 h 4745608"/>
              <a:gd name="connsiteX50" fmla="*/ 3770443 w 4206653"/>
              <a:gd name="connsiteY50" fmla="*/ 2869308 h 4745608"/>
              <a:gd name="connsiteX51" fmla="*/ 3404683 w 4206653"/>
              <a:gd name="connsiteY51" fmla="*/ 2732148 h 4745608"/>
              <a:gd name="connsiteX52" fmla="*/ 3084643 w 4206653"/>
              <a:gd name="connsiteY52" fmla="*/ 2663568 h 4745608"/>
              <a:gd name="connsiteX53" fmla="*/ 2995919 w 4206653"/>
              <a:gd name="connsiteY53" fmla="*/ 2782832 h 4745608"/>
              <a:gd name="connsiteX54" fmla="*/ 2832855 w 4206653"/>
              <a:gd name="connsiteY54" fmla="*/ 2930924 h 4745608"/>
              <a:gd name="connsiteX55" fmla="*/ 2820111 w 4206653"/>
              <a:gd name="connsiteY55" fmla="*/ 3026344 h 4745608"/>
              <a:gd name="connsiteX56" fmla="*/ 2959241 w 4206653"/>
              <a:gd name="connsiteY56" fmla="*/ 3167976 h 4745608"/>
              <a:gd name="connsiteX57" fmla="*/ 3176083 w 4206653"/>
              <a:gd name="connsiteY57" fmla="*/ 3269358 h 4745608"/>
              <a:gd name="connsiteX58" fmla="*/ 3388239 w 4206653"/>
              <a:gd name="connsiteY58" fmla="*/ 3442290 h 4745608"/>
              <a:gd name="connsiteX59" fmla="*/ 3212014 w 4206653"/>
              <a:gd name="connsiteY59" fmla="*/ 3336948 h 4745608"/>
              <a:gd name="connsiteX60" fmla="*/ 3004633 w 4206653"/>
              <a:gd name="connsiteY60" fmla="*/ 3276814 h 4745608"/>
              <a:gd name="connsiteX61" fmla="*/ 2771676 w 4206653"/>
              <a:gd name="connsiteY61" fmla="*/ 3166987 h 4745608"/>
              <a:gd name="connsiteX62" fmla="*/ 2638873 w 4206653"/>
              <a:gd name="connsiteY62" fmla="*/ 3097908 h 4745608"/>
              <a:gd name="connsiteX63" fmla="*/ 2570293 w 4206653"/>
              <a:gd name="connsiteY63" fmla="*/ 3109338 h 4745608"/>
              <a:gd name="connsiteX64" fmla="*/ 2525557 w 4206653"/>
              <a:gd name="connsiteY64" fmla="*/ 3326508 h 4745608"/>
              <a:gd name="connsiteX65" fmla="*/ 2584349 w 4206653"/>
              <a:gd name="connsiteY65" fmla="*/ 3577470 h 4745608"/>
              <a:gd name="connsiteX66" fmla="*/ 2663703 w 4206653"/>
              <a:gd name="connsiteY66" fmla="*/ 3996904 h 4745608"/>
              <a:gd name="connsiteX67" fmla="*/ 2633113 w 4206653"/>
              <a:gd name="connsiteY67" fmla="*/ 4192703 h 4745608"/>
              <a:gd name="connsiteX68" fmla="*/ 2539703 w 4206653"/>
              <a:gd name="connsiteY68" fmla="*/ 4455574 h 4745608"/>
              <a:gd name="connsiteX69" fmla="*/ 2595212 w 4206653"/>
              <a:gd name="connsiteY69" fmla="*/ 3945217 h 4745608"/>
              <a:gd name="connsiteX70" fmla="*/ 2481240 w 4206653"/>
              <a:gd name="connsiteY70" fmla="*/ 3566538 h 4745608"/>
              <a:gd name="connsiteX71" fmla="*/ 2307403 w 4206653"/>
              <a:gd name="connsiteY71" fmla="*/ 3166488 h 4745608"/>
              <a:gd name="connsiteX72" fmla="*/ 2261683 w 4206653"/>
              <a:gd name="connsiteY72" fmla="*/ 3063618 h 4745608"/>
              <a:gd name="connsiteX73" fmla="*/ 2078803 w 4206653"/>
              <a:gd name="connsiteY73" fmla="*/ 2949318 h 4745608"/>
              <a:gd name="connsiteX74" fmla="*/ 1824299 w 4206653"/>
              <a:gd name="connsiteY74" fmla="*/ 3002494 h 4745608"/>
              <a:gd name="connsiteX75" fmla="*/ 1412162 w 4206653"/>
              <a:gd name="connsiteY75" fmla="*/ 3235573 h 4745608"/>
              <a:gd name="connsiteX76" fmla="*/ 1381573 w 4206653"/>
              <a:gd name="connsiteY76" fmla="*/ 3680838 h 4745608"/>
              <a:gd name="connsiteX77" fmla="*/ 1340867 w 4206653"/>
              <a:gd name="connsiteY77" fmla="*/ 3980504 h 4745608"/>
              <a:gd name="connsiteX78" fmla="*/ 1197619 w 4206653"/>
              <a:gd name="connsiteY78" fmla="*/ 4738831 h 4745608"/>
              <a:gd name="connsiteX79" fmla="*/ 1220896 w 4206653"/>
              <a:gd name="connsiteY79" fmla="*/ 4338309 h 4745608"/>
              <a:gd name="connsiteX80" fmla="*/ 1242772 w 4206653"/>
              <a:gd name="connsiteY80" fmla="*/ 4080888 h 4745608"/>
              <a:gd name="connsiteX81" fmla="*/ 1198693 w 4206653"/>
              <a:gd name="connsiteY81" fmla="*/ 3909438 h 4745608"/>
              <a:gd name="connsiteX82" fmla="*/ 970093 w 4206653"/>
              <a:gd name="connsiteY82" fmla="*/ 3989448 h 4745608"/>
              <a:gd name="connsiteX83" fmla="*/ 766328 w 4206653"/>
              <a:gd name="connsiteY83" fmla="*/ 4131990 h 4745608"/>
              <a:gd name="connsiteX84" fmla="*/ 555808 w 4206653"/>
              <a:gd name="connsiteY84" fmla="*/ 4355688 h 4745608"/>
              <a:gd name="connsiteX85" fmla="*/ 785900 w 4206653"/>
              <a:gd name="connsiteY85" fmla="*/ 4017771 h 4745608"/>
              <a:gd name="connsiteX86" fmla="*/ 1130113 w 4206653"/>
              <a:gd name="connsiteY86" fmla="*/ 3817500 h 4745608"/>
              <a:gd name="connsiteX87" fmla="*/ 1278703 w 4206653"/>
              <a:gd name="connsiteY87" fmla="*/ 3726558 h 4745608"/>
              <a:gd name="connsiteX88" fmla="*/ 1269661 w 4206653"/>
              <a:gd name="connsiteY88" fmla="*/ 3390117 h 4745608"/>
              <a:gd name="connsiteX89" fmla="*/ 1309620 w 4206653"/>
              <a:gd name="connsiteY89" fmla="*/ 3169963 h 4745608"/>
              <a:gd name="connsiteX90" fmla="*/ 1393003 w 4206653"/>
              <a:gd name="connsiteY90" fmla="*/ 3052188 h 4745608"/>
              <a:gd name="connsiteX91" fmla="*/ 1080693 w 4206653"/>
              <a:gd name="connsiteY91" fmla="*/ 2984604 h 4745608"/>
              <a:gd name="connsiteX92" fmla="*/ 663453 w 4206653"/>
              <a:gd name="connsiteY92" fmla="*/ 3023360 h 4745608"/>
              <a:gd name="connsiteX93" fmla="*/ 235111 w 4206653"/>
              <a:gd name="connsiteY93" fmla="*/ 3217172 h 4745608"/>
              <a:gd name="connsiteX94" fmla="*/ 421453 w 4206653"/>
              <a:gd name="connsiteY94" fmla="*/ 3029328 h 4745608"/>
              <a:gd name="connsiteX95" fmla="*/ 627193 w 4206653"/>
              <a:gd name="connsiteY95" fmla="*/ 2926458 h 4745608"/>
              <a:gd name="connsiteX96" fmla="*/ 854480 w 4206653"/>
              <a:gd name="connsiteY96" fmla="*/ 2889178 h 4745608"/>
              <a:gd name="connsiteX97" fmla="*/ 1149272 w 4206653"/>
              <a:gd name="connsiteY97" fmla="*/ 2889676 h 4745608"/>
              <a:gd name="connsiteX98" fmla="*/ 1531894 w 4206653"/>
              <a:gd name="connsiteY98" fmla="*/ 2917507 h 4745608"/>
              <a:gd name="connsiteX99" fmla="*/ 1860559 w 4206653"/>
              <a:gd name="connsiteY99" fmla="*/ 2766431 h 4745608"/>
              <a:gd name="connsiteX100" fmla="*/ 1701613 w 4206653"/>
              <a:gd name="connsiteY100" fmla="*/ 2263518 h 4745608"/>
              <a:gd name="connsiteX101" fmla="*/ 1690183 w 4206653"/>
              <a:gd name="connsiteY101" fmla="*/ 1966338 h 4745608"/>
              <a:gd name="connsiteX102" fmla="*/ 1381991 w 4206653"/>
              <a:gd name="connsiteY102" fmla="*/ 1841604 h 4745608"/>
              <a:gd name="connsiteX103" fmla="*/ 1095823 w 4206653"/>
              <a:gd name="connsiteY103" fmla="*/ 1714878 h 4745608"/>
              <a:gd name="connsiteX104" fmla="*/ 746507 w 4206653"/>
              <a:gd name="connsiteY104" fmla="*/ 1626415 h 4745608"/>
              <a:gd name="connsiteX105" fmla="*/ 352873 w 4206653"/>
              <a:gd name="connsiteY105" fmla="*/ 1726308 h 4745608"/>
              <a:gd name="connsiteX106" fmla="*/ 113171 w 4206653"/>
              <a:gd name="connsiteY106" fmla="*/ 1763582 h 4745608"/>
              <a:gd name="connsiteX107" fmla="*/ 9973 w 4206653"/>
              <a:gd name="connsiteY107" fmla="*/ 1737738 h 4745608"/>
              <a:gd name="connsiteX108" fmla="*/ 348516 w 4206653"/>
              <a:gd name="connsiteY108" fmla="*/ 1643812 h 4745608"/>
              <a:gd name="connsiteX109" fmla="*/ 653097 w 4206653"/>
              <a:gd name="connsiteY109" fmla="*/ 1543920 h 4745608"/>
              <a:gd name="connsiteX110" fmla="*/ 1072963 w 4206653"/>
              <a:gd name="connsiteY110" fmla="*/ 1612008 h 4745608"/>
              <a:gd name="connsiteX111" fmla="*/ 1244413 w 4206653"/>
              <a:gd name="connsiteY111" fmla="*/ 1657728 h 4745608"/>
              <a:gd name="connsiteX112" fmla="*/ 1205766 w 4206653"/>
              <a:gd name="connsiteY112" fmla="*/ 1451988 h 4745608"/>
              <a:gd name="connsiteX113" fmla="*/ 1046313 w 4206653"/>
              <a:gd name="connsiteY113" fmla="*/ 815409 h 4745608"/>
              <a:gd name="connsiteX114" fmla="*/ 1221553 w 4206653"/>
              <a:gd name="connsiteY114" fmla="*/ 1211958 h 4745608"/>
              <a:gd name="connsiteX0" fmla="*/ 1221553 w 4206653"/>
              <a:gd name="connsiteY0" fmla="*/ 1211958 h 4745608"/>
              <a:gd name="connsiteX1" fmla="*/ 1343911 w 4206653"/>
              <a:gd name="connsiteY1" fmla="*/ 1559828 h 4745608"/>
              <a:gd name="connsiteX2" fmla="*/ 1553023 w 4206653"/>
              <a:gd name="connsiteY2" fmla="*/ 1657728 h 4745608"/>
              <a:gd name="connsiteX3" fmla="*/ 1907353 w 4206653"/>
              <a:gd name="connsiteY3" fmla="*/ 1680588 h 4745608"/>
              <a:gd name="connsiteX4" fmla="*/ 2021653 w 4206653"/>
              <a:gd name="connsiteY4" fmla="*/ 1543428 h 4745608"/>
              <a:gd name="connsiteX5" fmla="*/ 2124523 w 4206653"/>
              <a:gd name="connsiteY5" fmla="*/ 1291968 h 4745608"/>
              <a:gd name="connsiteX6" fmla="*/ 2124523 w 4206653"/>
              <a:gd name="connsiteY6" fmla="*/ 1120518 h 4745608"/>
              <a:gd name="connsiteX7" fmla="*/ 2068029 w 4206653"/>
              <a:gd name="connsiteY7" fmla="*/ 825325 h 4745608"/>
              <a:gd name="connsiteX8" fmla="*/ 2078803 w 4206653"/>
              <a:gd name="connsiteY8" fmla="*/ 777618 h 4745608"/>
              <a:gd name="connsiteX9" fmla="*/ 2170243 w 4206653"/>
              <a:gd name="connsiteY9" fmla="*/ 1086228 h 4745608"/>
              <a:gd name="connsiteX10" fmla="*/ 2215963 w 4206653"/>
              <a:gd name="connsiteY10" fmla="*/ 1269108 h 4745608"/>
              <a:gd name="connsiteX11" fmla="*/ 2284543 w 4206653"/>
              <a:gd name="connsiteY11" fmla="*/ 1303398 h 4745608"/>
              <a:gd name="connsiteX12" fmla="*/ 2330263 w 4206653"/>
              <a:gd name="connsiteY12" fmla="*/ 1166238 h 4745608"/>
              <a:gd name="connsiteX13" fmla="*/ 2467423 w 4206653"/>
              <a:gd name="connsiteY13" fmla="*/ 880488 h 4745608"/>
              <a:gd name="connsiteX14" fmla="*/ 2558863 w 4206653"/>
              <a:gd name="connsiteY14" fmla="*/ 640458 h 4745608"/>
              <a:gd name="connsiteX15" fmla="*/ 2616013 w 4206653"/>
              <a:gd name="connsiteY15" fmla="*/ 537588 h 4745608"/>
              <a:gd name="connsiteX16" fmla="*/ 2558863 w 4206653"/>
              <a:gd name="connsiteY16" fmla="*/ 789048 h 4745608"/>
              <a:gd name="connsiteX17" fmla="*/ 2444563 w 4206653"/>
              <a:gd name="connsiteY17" fmla="*/ 1097658 h 4745608"/>
              <a:gd name="connsiteX18" fmla="*/ 2375983 w 4206653"/>
              <a:gd name="connsiteY18" fmla="*/ 1406268 h 4745608"/>
              <a:gd name="connsiteX19" fmla="*/ 2558863 w 4206653"/>
              <a:gd name="connsiteY19" fmla="*/ 1577718 h 4745608"/>
              <a:gd name="connsiteX20" fmla="*/ 2878903 w 4206653"/>
              <a:gd name="connsiteY20" fmla="*/ 1657728 h 4745608"/>
              <a:gd name="connsiteX21" fmla="*/ 3187513 w 4206653"/>
              <a:gd name="connsiteY21" fmla="*/ 1657728 h 4745608"/>
              <a:gd name="connsiteX22" fmla="*/ 3370393 w 4206653"/>
              <a:gd name="connsiteY22" fmla="*/ 1566288 h 4745608"/>
              <a:gd name="connsiteX23" fmla="*/ 3488066 w 4206653"/>
              <a:gd name="connsiteY23" fmla="*/ 1246753 h 4745608"/>
              <a:gd name="connsiteX24" fmla="*/ 3495138 w 4206653"/>
              <a:gd name="connsiteY24" fmla="*/ 1115548 h 4745608"/>
              <a:gd name="connsiteX25" fmla="*/ 3493650 w 4206653"/>
              <a:gd name="connsiteY25" fmla="*/ 1063976 h 4745608"/>
              <a:gd name="connsiteX26" fmla="*/ 3450403 w 4206653"/>
              <a:gd name="connsiteY26" fmla="*/ 777618 h 4745608"/>
              <a:gd name="connsiteX27" fmla="*/ 3119893 w 4206653"/>
              <a:gd name="connsiteY27" fmla="*/ 321571 h 4745608"/>
              <a:gd name="connsiteX28" fmla="*/ 3497351 w 4206653"/>
              <a:gd name="connsiteY28" fmla="*/ 674883 h 4745608"/>
              <a:gd name="connsiteX29" fmla="*/ 3759013 w 4206653"/>
              <a:gd name="connsiteY29" fmla="*/ 571878 h 4745608"/>
              <a:gd name="connsiteX30" fmla="*/ 3999043 w 4206653"/>
              <a:gd name="connsiteY30" fmla="*/ 91818 h 4745608"/>
              <a:gd name="connsiteX31" fmla="*/ 4033333 w 4206653"/>
              <a:gd name="connsiteY31" fmla="*/ 11808 h 4745608"/>
              <a:gd name="connsiteX32" fmla="*/ 3984569 w 4206653"/>
              <a:gd name="connsiteY32" fmla="*/ 247366 h 4745608"/>
              <a:gd name="connsiteX33" fmla="*/ 3812791 w 4206653"/>
              <a:gd name="connsiteY33" fmla="*/ 647417 h 4745608"/>
              <a:gd name="connsiteX34" fmla="*/ 3592906 w 4206653"/>
              <a:gd name="connsiteY34" fmla="*/ 811408 h 4745608"/>
              <a:gd name="connsiteX35" fmla="*/ 3604425 w 4206653"/>
              <a:gd name="connsiteY35" fmla="*/ 999253 h 4745608"/>
              <a:gd name="connsiteX36" fmla="*/ 3872985 w 4206653"/>
              <a:gd name="connsiteY36" fmla="*/ 881976 h 4745608"/>
              <a:gd name="connsiteX37" fmla="*/ 4200754 w 4206653"/>
              <a:gd name="connsiteY37" fmla="*/ 774136 h 4745608"/>
              <a:gd name="connsiteX38" fmla="*/ 4064251 w 4206653"/>
              <a:gd name="connsiteY38" fmla="*/ 847195 h 4745608"/>
              <a:gd name="connsiteX39" fmla="*/ 3818880 w 4206653"/>
              <a:gd name="connsiteY39" fmla="*/ 991305 h 4745608"/>
              <a:gd name="connsiteX40" fmla="*/ 3658531 w 4206653"/>
              <a:gd name="connsiteY40" fmla="*/ 1093178 h 4745608"/>
              <a:gd name="connsiteX41" fmla="*/ 3622838 w 4206653"/>
              <a:gd name="connsiteY41" fmla="*/ 1221401 h 4745608"/>
              <a:gd name="connsiteX42" fmla="*/ 3577446 w 4206653"/>
              <a:gd name="connsiteY42" fmla="*/ 1500691 h 4745608"/>
              <a:gd name="connsiteX43" fmla="*/ 3461833 w 4206653"/>
              <a:gd name="connsiteY43" fmla="*/ 1726308 h 4745608"/>
              <a:gd name="connsiteX44" fmla="*/ 3278953 w 4206653"/>
              <a:gd name="connsiteY44" fmla="*/ 2034918 h 4745608"/>
              <a:gd name="connsiteX45" fmla="*/ 3288742 w 4206653"/>
              <a:gd name="connsiteY45" fmla="*/ 2273460 h 4745608"/>
              <a:gd name="connsiteX46" fmla="*/ 3434288 w 4206653"/>
              <a:gd name="connsiteY46" fmla="*/ 2417577 h 4745608"/>
              <a:gd name="connsiteX47" fmla="*/ 3781217 w 4206653"/>
              <a:gd name="connsiteY47" fmla="*/ 2618845 h 4745608"/>
              <a:gd name="connsiteX48" fmla="*/ 4079053 w 4206653"/>
              <a:gd name="connsiteY48" fmla="*/ 2777868 h 4745608"/>
              <a:gd name="connsiteX49" fmla="*/ 4079053 w 4206653"/>
              <a:gd name="connsiteY49" fmla="*/ 2880738 h 4745608"/>
              <a:gd name="connsiteX50" fmla="*/ 4070190 w 4206653"/>
              <a:gd name="connsiteY50" fmla="*/ 3021367 h 4745608"/>
              <a:gd name="connsiteX51" fmla="*/ 3404683 w 4206653"/>
              <a:gd name="connsiteY51" fmla="*/ 2732148 h 4745608"/>
              <a:gd name="connsiteX52" fmla="*/ 3084643 w 4206653"/>
              <a:gd name="connsiteY52" fmla="*/ 2663568 h 4745608"/>
              <a:gd name="connsiteX53" fmla="*/ 2995919 w 4206653"/>
              <a:gd name="connsiteY53" fmla="*/ 2782832 h 4745608"/>
              <a:gd name="connsiteX54" fmla="*/ 2832855 w 4206653"/>
              <a:gd name="connsiteY54" fmla="*/ 2930924 h 4745608"/>
              <a:gd name="connsiteX55" fmla="*/ 2820111 w 4206653"/>
              <a:gd name="connsiteY55" fmla="*/ 3026344 h 4745608"/>
              <a:gd name="connsiteX56" fmla="*/ 2959241 w 4206653"/>
              <a:gd name="connsiteY56" fmla="*/ 3167976 h 4745608"/>
              <a:gd name="connsiteX57" fmla="*/ 3176083 w 4206653"/>
              <a:gd name="connsiteY57" fmla="*/ 3269358 h 4745608"/>
              <a:gd name="connsiteX58" fmla="*/ 3388239 w 4206653"/>
              <a:gd name="connsiteY58" fmla="*/ 3442290 h 4745608"/>
              <a:gd name="connsiteX59" fmla="*/ 3212014 w 4206653"/>
              <a:gd name="connsiteY59" fmla="*/ 3336948 h 4745608"/>
              <a:gd name="connsiteX60" fmla="*/ 3004633 w 4206653"/>
              <a:gd name="connsiteY60" fmla="*/ 3276814 h 4745608"/>
              <a:gd name="connsiteX61" fmla="*/ 2771676 w 4206653"/>
              <a:gd name="connsiteY61" fmla="*/ 3166987 h 4745608"/>
              <a:gd name="connsiteX62" fmla="*/ 2638873 w 4206653"/>
              <a:gd name="connsiteY62" fmla="*/ 3097908 h 4745608"/>
              <a:gd name="connsiteX63" fmla="*/ 2570293 w 4206653"/>
              <a:gd name="connsiteY63" fmla="*/ 3109338 h 4745608"/>
              <a:gd name="connsiteX64" fmla="*/ 2525557 w 4206653"/>
              <a:gd name="connsiteY64" fmla="*/ 3326508 h 4745608"/>
              <a:gd name="connsiteX65" fmla="*/ 2584349 w 4206653"/>
              <a:gd name="connsiteY65" fmla="*/ 3577470 h 4745608"/>
              <a:gd name="connsiteX66" fmla="*/ 2663703 w 4206653"/>
              <a:gd name="connsiteY66" fmla="*/ 3996904 h 4745608"/>
              <a:gd name="connsiteX67" fmla="*/ 2633113 w 4206653"/>
              <a:gd name="connsiteY67" fmla="*/ 4192703 h 4745608"/>
              <a:gd name="connsiteX68" fmla="*/ 2539703 w 4206653"/>
              <a:gd name="connsiteY68" fmla="*/ 4455574 h 4745608"/>
              <a:gd name="connsiteX69" fmla="*/ 2595212 w 4206653"/>
              <a:gd name="connsiteY69" fmla="*/ 3945217 h 4745608"/>
              <a:gd name="connsiteX70" fmla="*/ 2481240 w 4206653"/>
              <a:gd name="connsiteY70" fmla="*/ 3566538 h 4745608"/>
              <a:gd name="connsiteX71" fmla="*/ 2307403 w 4206653"/>
              <a:gd name="connsiteY71" fmla="*/ 3166488 h 4745608"/>
              <a:gd name="connsiteX72" fmla="*/ 2261683 w 4206653"/>
              <a:gd name="connsiteY72" fmla="*/ 3063618 h 4745608"/>
              <a:gd name="connsiteX73" fmla="*/ 2078803 w 4206653"/>
              <a:gd name="connsiteY73" fmla="*/ 2949318 h 4745608"/>
              <a:gd name="connsiteX74" fmla="*/ 1824299 w 4206653"/>
              <a:gd name="connsiteY74" fmla="*/ 3002494 h 4745608"/>
              <a:gd name="connsiteX75" fmla="*/ 1412162 w 4206653"/>
              <a:gd name="connsiteY75" fmla="*/ 3235573 h 4745608"/>
              <a:gd name="connsiteX76" fmla="*/ 1381573 w 4206653"/>
              <a:gd name="connsiteY76" fmla="*/ 3680838 h 4745608"/>
              <a:gd name="connsiteX77" fmla="*/ 1340867 w 4206653"/>
              <a:gd name="connsiteY77" fmla="*/ 3980504 h 4745608"/>
              <a:gd name="connsiteX78" fmla="*/ 1197619 w 4206653"/>
              <a:gd name="connsiteY78" fmla="*/ 4738831 h 4745608"/>
              <a:gd name="connsiteX79" fmla="*/ 1220896 w 4206653"/>
              <a:gd name="connsiteY79" fmla="*/ 4338309 h 4745608"/>
              <a:gd name="connsiteX80" fmla="*/ 1242772 w 4206653"/>
              <a:gd name="connsiteY80" fmla="*/ 4080888 h 4745608"/>
              <a:gd name="connsiteX81" fmla="*/ 1198693 w 4206653"/>
              <a:gd name="connsiteY81" fmla="*/ 3909438 h 4745608"/>
              <a:gd name="connsiteX82" fmla="*/ 970093 w 4206653"/>
              <a:gd name="connsiteY82" fmla="*/ 3989448 h 4745608"/>
              <a:gd name="connsiteX83" fmla="*/ 766328 w 4206653"/>
              <a:gd name="connsiteY83" fmla="*/ 4131990 h 4745608"/>
              <a:gd name="connsiteX84" fmla="*/ 555808 w 4206653"/>
              <a:gd name="connsiteY84" fmla="*/ 4355688 h 4745608"/>
              <a:gd name="connsiteX85" fmla="*/ 785900 w 4206653"/>
              <a:gd name="connsiteY85" fmla="*/ 4017771 h 4745608"/>
              <a:gd name="connsiteX86" fmla="*/ 1130113 w 4206653"/>
              <a:gd name="connsiteY86" fmla="*/ 3817500 h 4745608"/>
              <a:gd name="connsiteX87" fmla="*/ 1278703 w 4206653"/>
              <a:gd name="connsiteY87" fmla="*/ 3726558 h 4745608"/>
              <a:gd name="connsiteX88" fmla="*/ 1269661 w 4206653"/>
              <a:gd name="connsiteY88" fmla="*/ 3390117 h 4745608"/>
              <a:gd name="connsiteX89" fmla="*/ 1309620 w 4206653"/>
              <a:gd name="connsiteY89" fmla="*/ 3169963 h 4745608"/>
              <a:gd name="connsiteX90" fmla="*/ 1393003 w 4206653"/>
              <a:gd name="connsiteY90" fmla="*/ 3052188 h 4745608"/>
              <a:gd name="connsiteX91" fmla="*/ 1080693 w 4206653"/>
              <a:gd name="connsiteY91" fmla="*/ 2984604 h 4745608"/>
              <a:gd name="connsiteX92" fmla="*/ 663453 w 4206653"/>
              <a:gd name="connsiteY92" fmla="*/ 3023360 h 4745608"/>
              <a:gd name="connsiteX93" fmla="*/ 235111 w 4206653"/>
              <a:gd name="connsiteY93" fmla="*/ 3217172 h 4745608"/>
              <a:gd name="connsiteX94" fmla="*/ 421453 w 4206653"/>
              <a:gd name="connsiteY94" fmla="*/ 3029328 h 4745608"/>
              <a:gd name="connsiteX95" fmla="*/ 627193 w 4206653"/>
              <a:gd name="connsiteY95" fmla="*/ 2926458 h 4745608"/>
              <a:gd name="connsiteX96" fmla="*/ 854480 w 4206653"/>
              <a:gd name="connsiteY96" fmla="*/ 2889178 h 4745608"/>
              <a:gd name="connsiteX97" fmla="*/ 1149272 w 4206653"/>
              <a:gd name="connsiteY97" fmla="*/ 2889676 h 4745608"/>
              <a:gd name="connsiteX98" fmla="*/ 1531894 w 4206653"/>
              <a:gd name="connsiteY98" fmla="*/ 2917507 h 4745608"/>
              <a:gd name="connsiteX99" fmla="*/ 1860559 w 4206653"/>
              <a:gd name="connsiteY99" fmla="*/ 2766431 h 4745608"/>
              <a:gd name="connsiteX100" fmla="*/ 1701613 w 4206653"/>
              <a:gd name="connsiteY100" fmla="*/ 2263518 h 4745608"/>
              <a:gd name="connsiteX101" fmla="*/ 1690183 w 4206653"/>
              <a:gd name="connsiteY101" fmla="*/ 1966338 h 4745608"/>
              <a:gd name="connsiteX102" fmla="*/ 1381991 w 4206653"/>
              <a:gd name="connsiteY102" fmla="*/ 1841604 h 4745608"/>
              <a:gd name="connsiteX103" fmla="*/ 1095823 w 4206653"/>
              <a:gd name="connsiteY103" fmla="*/ 1714878 h 4745608"/>
              <a:gd name="connsiteX104" fmla="*/ 746507 w 4206653"/>
              <a:gd name="connsiteY104" fmla="*/ 1626415 h 4745608"/>
              <a:gd name="connsiteX105" fmla="*/ 352873 w 4206653"/>
              <a:gd name="connsiteY105" fmla="*/ 1726308 h 4745608"/>
              <a:gd name="connsiteX106" fmla="*/ 113171 w 4206653"/>
              <a:gd name="connsiteY106" fmla="*/ 1763582 h 4745608"/>
              <a:gd name="connsiteX107" fmla="*/ 9973 w 4206653"/>
              <a:gd name="connsiteY107" fmla="*/ 1737738 h 4745608"/>
              <a:gd name="connsiteX108" fmla="*/ 348516 w 4206653"/>
              <a:gd name="connsiteY108" fmla="*/ 1643812 h 4745608"/>
              <a:gd name="connsiteX109" fmla="*/ 653097 w 4206653"/>
              <a:gd name="connsiteY109" fmla="*/ 1543920 h 4745608"/>
              <a:gd name="connsiteX110" fmla="*/ 1072963 w 4206653"/>
              <a:gd name="connsiteY110" fmla="*/ 1612008 h 4745608"/>
              <a:gd name="connsiteX111" fmla="*/ 1244413 w 4206653"/>
              <a:gd name="connsiteY111" fmla="*/ 1657728 h 4745608"/>
              <a:gd name="connsiteX112" fmla="*/ 1205766 w 4206653"/>
              <a:gd name="connsiteY112" fmla="*/ 1451988 h 4745608"/>
              <a:gd name="connsiteX113" fmla="*/ 1046313 w 4206653"/>
              <a:gd name="connsiteY113" fmla="*/ 815409 h 4745608"/>
              <a:gd name="connsiteX114" fmla="*/ 1221553 w 4206653"/>
              <a:gd name="connsiteY114" fmla="*/ 1211958 h 4745608"/>
              <a:gd name="connsiteX0" fmla="*/ 1221553 w 4560132"/>
              <a:gd name="connsiteY0" fmla="*/ 1211958 h 4745608"/>
              <a:gd name="connsiteX1" fmla="*/ 1343911 w 4560132"/>
              <a:gd name="connsiteY1" fmla="*/ 1559828 h 4745608"/>
              <a:gd name="connsiteX2" fmla="*/ 1553023 w 4560132"/>
              <a:gd name="connsiteY2" fmla="*/ 1657728 h 4745608"/>
              <a:gd name="connsiteX3" fmla="*/ 1907353 w 4560132"/>
              <a:gd name="connsiteY3" fmla="*/ 1680588 h 4745608"/>
              <a:gd name="connsiteX4" fmla="*/ 2021653 w 4560132"/>
              <a:gd name="connsiteY4" fmla="*/ 1543428 h 4745608"/>
              <a:gd name="connsiteX5" fmla="*/ 2124523 w 4560132"/>
              <a:gd name="connsiteY5" fmla="*/ 1291968 h 4745608"/>
              <a:gd name="connsiteX6" fmla="*/ 2124523 w 4560132"/>
              <a:gd name="connsiteY6" fmla="*/ 1120518 h 4745608"/>
              <a:gd name="connsiteX7" fmla="*/ 2068029 w 4560132"/>
              <a:gd name="connsiteY7" fmla="*/ 825325 h 4745608"/>
              <a:gd name="connsiteX8" fmla="*/ 2078803 w 4560132"/>
              <a:gd name="connsiteY8" fmla="*/ 777618 h 4745608"/>
              <a:gd name="connsiteX9" fmla="*/ 2170243 w 4560132"/>
              <a:gd name="connsiteY9" fmla="*/ 1086228 h 4745608"/>
              <a:gd name="connsiteX10" fmla="*/ 2215963 w 4560132"/>
              <a:gd name="connsiteY10" fmla="*/ 1269108 h 4745608"/>
              <a:gd name="connsiteX11" fmla="*/ 2284543 w 4560132"/>
              <a:gd name="connsiteY11" fmla="*/ 1303398 h 4745608"/>
              <a:gd name="connsiteX12" fmla="*/ 2330263 w 4560132"/>
              <a:gd name="connsiteY12" fmla="*/ 1166238 h 4745608"/>
              <a:gd name="connsiteX13" fmla="*/ 2467423 w 4560132"/>
              <a:gd name="connsiteY13" fmla="*/ 880488 h 4745608"/>
              <a:gd name="connsiteX14" fmla="*/ 2558863 w 4560132"/>
              <a:gd name="connsiteY14" fmla="*/ 640458 h 4745608"/>
              <a:gd name="connsiteX15" fmla="*/ 2616013 w 4560132"/>
              <a:gd name="connsiteY15" fmla="*/ 537588 h 4745608"/>
              <a:gd name="connsiteX16" fmla="*/ 2558863 w 4560132"/>
              <a:gd name="connsiteY16" fmla="*/ 789048 h 4745608"/>
              <a:gd name="connsiteX17" fmla="*/ 2444563 w 4560132"/>
              <a:gd name="connsiteY17" fmla="*/ 1097658 h 4745608"/>
              <a:gd name="connsiteX18" fmla="*/ 2375983 w 4560132"/>
              <a:gd name="connsiteY18" fmla="*/ 1406268 h 4745608"/>
              <a:gd name="connsiteX19" fmla="*/ 2558863 w 4560132"/>
              <a:gd name="connsiteY19" fmla="*/ 1577718 h 4745608"/>
              <a:gd name="connsiteX20" fmla="*/ 2878903 w 4560132"/>
              <a:gd name="connsiteY20" fmla="*/ 1657728 h 4745608"/>
              <a:gd name="connsiteX21" fmla="*/ 3187513 w 4560132"/>
              <a:gd name="connsiteY21" fmla="*/ 1657728 h 4745608"/>
              <a:gd name="connsiteX22" fmla="*/ 3370393 w 4560132"/>
              <a:gd name="connsiteY22" fmla="*/ 1566288 h 4745608"/>
              <a:gd name="connsiteX23" fmla="*/ 3488066 w 4560132"/>
              <a:gd name="connsiteY23" fmla="*/ 1246753 h 4745608"/>
              <a:gd name="connsiteX24" fmla="*/ 3495138 w 4560132"/>
              <a:gd name="connsiteY24" fmla="*/ 1115548 h 4745608"/>
              <a:gd name="connsiteX25" fmla="*/ 3493650 w 4560132"/>
              <a:gd name="connsiteY25" fmla="*/ 1063976 h 4745608"/>
              <a:gd name="connsiteX26" fmla="*/ 3450403 w 4560132"/>
              <a:gd name="connsiteY26" fmla="*/ 777618 h 4745608"/>
              <a:gd name="connsiteX27" fmla="*/ 3119893 w 4560132"/>
              <a:gd name="connsiteY27" fmla="*/ 321571 h 4745608"/>
              <a:gd name="connsiteX28" fmla="*/ 3497351 w 4560132"/>
              <a:gd name="connsiteY28" fmla="*/ 674883 h 4745608"/>
              <a:gd name="connsiteX29" fmla="*/ 3759013 w 4560132"/>
              <a:gd name="connsiteY29" fmla="*/ 571878 h 4745608"/>
              <a:gd name="connsiteX30" fmla="*/ 3999043 w 4560132"/>
              <a:gd name="connsiteY30" fmla="*/ 91818 h 4745608"/>
              <a:gd name="connsiteX31" fmla="*/ 4033333 w 4560132"/>
              <a:gd name="connsiteY31" fmla="*/ 11808 h 4745608"/>
              <a:gd name="connsiteX32" fmla="*/ 3984569 w 4560132"/>
              <a:gd name="connsiteY32" fmla="*/ 247366 h 4745608"/>
              <a:gd name="connsiteX33" fmla="*/ 3812791 w 4560132"/>
              <a:gd name="connsiteY33" fmla="*/ 647417 h 4745608"/>
              <a:gd name="connsiteX34" fmla="*/ 3592906 w 4560132"/>
              <a:gd name="connsiteY34" fmla="*/ 811408 h 4745608"/>
              <a:gd name="connsiteX35" fmla="*/ 3604425 w 4560132"/>
              <a:gd name="connsiteY35" fmla="*/ 999253 h 4745608"/>
              <a:gd name="connsiteX36" fmla="*/ 3872985 w 4560132"/>
              <a:gd name="connsiteY36" fmla="*/ 881976 h 4745608"/>
              <a:gd name="connsiteX37" fmla="*/ 4200754 w 4560132"/>
              <a:gd name="connsiteY37" fmla="*/ 774136 h 4745608"/>
              <a:gd name="connsiteX38" fmla="*/ 4064251 w 4560132"/>
              <a:gd name="connsiteY38" fmla="*/ 847195 h 4745608"/>
              <a:gd name="connsiteX39" fmla="*/ 3818880 w 4560132"/>
              <a:gd name="connsiteY39" fmla="*/ 991305 h 4745608"/>
              <a:gd name="connsiteX40" fmla="*/ 3658531 w 4560132"/>
              <a:gd name="connsiteY40" fmla="*/ 1093178 h 4745608"/>
              <a:gd name="connsiteX41" fmla="*/ 3622838 w 4560132"/>
              <a:gd name="connsiteY41" fmla="*/ 1221401 h 4745608"/>
              <a:gd name="connsiteX42" fmla="*/ 3577446 w 4560132"/>
              <a:gd name="connsiteY42" fmla="*/ 1500691 h 4745608"/>
              <a:gd name="connsiteX43" fmla="*/ 3461833 w 4560132"/>
              <a:gd name="connsiteY43" fmla="*/ 1726308 h 4745608"/>
              <a:gd name="connsiteX44" fmla="*/ 3278953 w 4560132"/>
              <a:gd name="connsiteY44" fmla="*/ 2034918 h 4745608"/>
              <a:gd name="connsiteX45" fmla="*/ 3288742 w 4560132"/>
              <a:gd name="connsiteY45" fmla="*/ 2273460 h 4745608"/>
              <a:gd name="connsiteX46" fmla="*/ 3434288 w 4560132"/>
              <a:gd name="connsiteY46" fmla="*/ 2417577 h 4745608"/>
              <a:gd name="connsiteX47" fmla="*/ 3781217 w 4560132"/>
              <a:gd name="connsiteY47" fmla="*/ 2618845 h 4745608"/>
              <a:gd name="connsiteX48" fmla="*/ 4079053 w 4560132"/>
              <a:gd name="connsiteY48" fmla="*/ 2777868 h 4745608"/>
              <a:gd name="connsiteX49" fmla="*/ 4560128 w 4560132"/>
              <a:gd name="connsiteY49" fmla="*/ 3010436 h 4745608"/>
              <a:gd name="connsiteX50" fmla="*/ 4070190 w 4560132"/>
              <a:gd name="connsiteY50" fmla="*/ 3021367 h 4745608"/>
              <a:gd name="connsiteX51" fmla="*/ 3404683 w 4560132"/>
              <a:gd name="connsiteY51" fmla="*/ 2732148 h 4745608"/>
              <a:gd name="connsiteX52" fmla="*/ 3084643 w 4560132"/>
              <a:gd name="connsiteY52" fmla="*/ 2663568 h 4745608"/>
              <a:gd name="connsiteX53" fmla="*/ 2995919 w 4560132"/>
              <a:gd name="connsiteY53" fmla="*/ 2782832 h 4745608"/>
              <a:gd name="connsiteX54" fmla="*/ 2832855 w 4560132"/>
              <a:gd name="connsiteY54" fmla="*/ 2930924 h 4745608"/>
              <a:gd name="connsiteX55" fmla="*/ 2820111 w 4560132"/>
              <a:gd name="connsiteY55" fmla="*/ 3026344 h 4745608"/>
              <a:gd name="connsiteX56" fmla="*/ 2959241 w 4560132"/>
              <a:gd name="connsiteY56" fmla="*/ 3167976 h 4745608"/>
              <a:gd name="connsiteX57" fmla="*/ 3176083 w 4560132"/>
              <a:gd name="connsiteY57" fmla="*/ 3269358 h 4745608"/>
              <a:gd name="connsiteX58" fmla="*/ 3388239 w 4560132"/>
              <a:gd name="connsiteY58" fmla="*/ 3442290 h 4745608"/>
              <a:gd name="connsiteX59" fmla="*/ 3212014 w 4560132"/>
              <a:gd name="connsiteY59" fmla="*/ 3336948 h 4745608"/>
              <a:gd name="connsiteX60" fmla="*/ 3004633 w 4560132"/>
              <a:gd name="connsiteY60" fmla="*/ 3276814 h 4745608"/>
              <a:gd name="connsiteX61" fmla="*/ 2771676 w 4560132"/>
              <a:gd name="connsiteY61" fmla="*/ 3166987 h 4745608"/>
              <a:gd name="connsiteX62" fmla="*/ 2638873 w 4560132"/>
              <a:gd name="connsiteY62" fmla="*/ 3097908 h 4745608"/>
              <a:gd name="connsiteX63" fmla="*/ 2570293 w 4560132"/>
              <a:gd name="connsiteY63" fmla="*/ 3109338 h 4745608"/>
              <a:gd name="connsiteX64" fmla="*/ 2525557 w 4560132"/>
              <a:gd name="connsiteY64" fmla="*/ 3326508 h 4745608"/>
              <a:gd name="connsiteX65" fmla="*/ 2584349 w 4560132"/>
              <a:gd name="connsiteY65" fmla="*/ 3577470 h 4745608"/>
              <a:gd name="connsiteX66" fmla="*/ 2663703 w 4560132"/>
              <a:gd name="connsiteY66" fmla="*/ 3996904 h 4745608"/>
              <a:gd name="connsiteX67" fmla="*/ 2633113 w 4560132"/>
              <a:gd name="connsiteY67" fmla="*/ 4192703 h 4745608"/>
              <a:gd name="connsiteX68" fmla="*/ 2539703 w 4560132"/>
              <a:gd name="connsiteY68" fmla="*/ 4455574 h 4745608"/>
              <a:gd name="connsiteX69" fmla="*/ 2595212 w 4560132"/>
              <a:gd name="connsiteY69" fmla="*/ 3945217 h 4745608"/>
              <a:gd name="connsiteX70" fmla="*/ 2481240 w 4560132"/>
              <a:gd name="connsiteY70" fmla="*/ 3566538 h 4745608"/>
              <a:gd name="connsiteX71" fmla="*/ 2307403 w 4560132"/>
              <a:gd name="connsiteY71" fmla="*/ 3166488 h 4745608"/>
              <a:gd name="connsiteX72" fmla="*/ 2261683 w 4560132"/>
              <a:gd name="connsiteY72" fmla="*/ 3063618 h 4745608"/>
              <a:gd name="connsiteX73" fmla="*/ 2078803 w 4560132"/>
              <a:gd name="connsiteY73" fmla="*/ 2949318 h 4745608"/>
              <a:gd name="connsiteX74" fmla="*/ 1824299 w 4560132"/>
              <a:gd name="connsiteY74" fmla="*/ 3002494 h 4745608"/>
              <a:gd name="connsiteX75" fmla="*/ 1412162 w 4560132"/>
              <a:gd name="connsiteY75" fmla="*/ 3235573 h 4745608"/>
              <a:gd name="connsiteX76" fmla="*/ 1381573 w 4560132"/>
              <a:gd name="connsiteY76" fmla="*/ 3680838 h 4745608"/>
              <a:gd name="connsiteX77" fmla="*/ 1340867 w 4560132"/>
              <a:gd name="connsiteY77" fmla="*/ 3980504 h 4745608"/>
              <a:gd name="connsiteX78" fmla="*/ 1197619 w 4560132"/>
              <a:gd name="connsiteY78" fmla="*/ 4738831 h 4745608"/>
              <a:gd name="connsiteX79" fmla="*/ 1220896 w 4560132"/>
              <a:gd name="connsiteY79" fmla="*/ 4338309 h 4745608"/>
              <a:gd name="connsiteX80" fmla="*/ 1242772 w 4560132"/>
              <a:gd name="connsiteY80" fmla="*/ 4080888 h 4745608"/>
              <a:gd name="connsiteX81" fmla="*/ 1198693 w 4560132"/>
              <a:gd name="connsiteY81" fmla="*/ 3909438 h 4745608"/>
              <a:gd name="connsiteX82" fmla="*/ 970093 w 4560132"/>
              <a:gd name="connsiteY82" fmla="*/ 3989448 h 4745608"/>
              <a:gd name="connsiteX83" fmla="*/ 766328 w 4560132"/>
              <a:gd name="connsiteY83" fmla="*/ 4131990 h 4745608"/>
              <a:gd name="connsiteX84" fmla="*/ 555808 w 4560132"/>
              <a:gd name="connsiteY84" fmla="*/ 4355688 h 4745608"/>
              <a:gd name="connsiteX85" fmla="*/ 785900 w 4560132"/>
              <a:gd name="connsiteY85" fmla="*/ 4017771 h 4745608"/>
              <a:gd name="connsiteX86" fmla="*/ 1130113 w 4560132"/>
              <a:gd name="connsiteY86" fmla="*/ 3817500 h 4745608"/>
              <a:gd name="connsiteX87" fmla="*/ 1278703 w 4560132"/>
              <a:gd name="connsiteY87" fmla="*/ 3726558 h 4745608"/>
              <a:gd name="connsiteX88" fmla="*/ 1269661 w 4560132"/>
              <a:gd name="connsiteY88" fmla="*/ 3390117 h 4745608"/>
              <a:gd name="connsiteX89" fmla="*/ 1309620 w 4560132"/>
              <a:gd name="connsiteY89" fmla="*/ 3169963 h 4745608"/>
              <a:gd name="connsiteX90" fmla="*/ 1393003 w 4560132"/>
              <a:gd name="connsiteY90" fmla="*/ 3052188 h 4745608"/>
              <a:gd name="connsiteX91" fmla="*/ 1080693 w 4560132"/>
              <a:gd name="connsiteY91" fmla="*/ 2984604 h 4745608"/>
              <a:gd name="connsiteX92" fmla="*/ 663453 w 4560132"/>
              <a:gd name="connsiteY92" fmla="*/ 3023360 h 4745608"/>
              <a:gd name="connsiteX93" fmla="*/ 235111 w 4560132"/>
              <a:gd name="connsiteY93" fmla="*/ 3217172 h 4745608"/>
              <a:gd name="connsiteX94" fmla="*/ 421453 w 4560132"/>
              <a:gd name="connsiteY94" fmla="*/ 3029328 h 4745608"/>
              <a:gd name="connsiteX95" fmla="*/ 627193 w 4560132"/>
              <a:gd name="connsiteY95" fmla="*/ 2926458 h 4745608"/>
              <a:gd name="connsiteX96" fmla="*/ 854480 w 4560132"/>
              <a:gd name="connsiteY96" fmla="*/ 2889178 h 4745608"/>
              <a:gd name="connsiteX97" fmla="*/ 1149272 w 4560132"/>
              <a:gd name="connsiteY97" fmla="*/ 2889676 h 4745608"/>
              <a:gd name="connsiteX98" fmla="*/ 1531894 w 4560132"/>
              <a:gd name="connsiteY98" fmla="*/ 2917507 h 4745608"/>
              <a:gd name="connsiteX99" fmla="*/ 1860559 w 4560132"/>
              <a:gd name="connsiteY99" fmla="*/ 2766431 h 4745608"/>
              <a:gd name="connsiteX100" fmla="*/ 1701613 w 4560132"/>
              <a:gd name="connsiteY100" fmla="*/ 2263518 h 4745608"/>
              <a:gd name="connsiteX101" fmla="*/ 1690183 w 4560132"/>
              <a:gd name="connsiteY101" fmla="*/ 1966338 h 4745608"/>
              <a:gd name="connsiteX102" fmla="*/ 1381991 w 4560132"/>
              <a:gd name="connsiteY102" fmla="*/ 1841604 h 4745608"/>
              <a:gd name="connsiteX103" fmla="*/ 1095823 w 4560132"/>
              <a:gd name="connsiteY103" fmla="*/ 1714878 h 4745608"/>
              <a:gd name="connsiteX104" fmla="*/ 746507 w 4560132"/>
              <a:gd name="connsiteY104" fmla="*/ 1626415 h 4745608"/>
              <a:gd name="connsiteX105" fmla="*/ 352873 w 4560132"/>
              <a:gd name="connsiteY105" fmla="*/ 1726308 h 4745608"/>
              <a:gd name="connsiteX106" fmla="*/ 113171 w 4560132"/>
              <a:gd name="connsiteY106" fmla="*/ 1763582 h 4745608"/>
              <a:gd name="connsiteX107" fmla="*/ 9973 w 4560132"/>
              <a:gd name="connsiteY107" fmla="*/ 1737738 h 4745608"/>
              <a:gd name="connsiteX108" fmla="*/ 348516 w 4560132"/>
              <a:gd name="connsiteY108" fmla="*/ 1643812 h 4745608"/>
              <a:gd name="connsiteX109" fmla="*/ 653097 w 4560132"/>
              <a:gd name="connsiteY109" fmla="*/ 1543920 h 4745608"/>
              <a:gd name="connsiteX110" fmla="*/ 1072963 w 4560132"/>
              <a:gd name="connsiteY110" fmla="*/ 1612008 h 4745608"/>
              <a:gd name="connsiteX111" fmla="*/ 1244413 w 4560132"/>
              <a:gd name="connsiteY111" fmla="*/ 1657728 h 4745608"/>
              <a:gd name="connsiteX112" fmla="*/ 1205766 w 4560132"/>
              <a:gd name="connsiteY112" fmla="*/ 1451988 h 4745608"/>
              <a:gd name="connsiteX113" fmla="*/ 1046313 w 4560132"/>
              <a:gd name="connsiteY113" fmla="*/ 815409 h 4745608"/>
              <a:gd name="connsiteX114" fmla="*/ 1221553 w 4560132"/>
              <a:gd name="connsiteY114" fmla="*/ 1211958 h 4745608"/>
              <a:gd name="connsiteX0" fmla="*/ 1221553 w 4560132"/>
              <a:gd name="connsiteY0" fmla="*/ 1211958 h 4745608"/>
              <a:gd name="connsiteX1" fmla="*/ 1343911 w 4560132"/>
              <a:gd name="connsiteY1" fmla="*/ 1559828 h 4745608"/>
              <a:gd name="connsiteX2" fmla="*/ 1553023 w 4560132"/>
              <a:gd name="connsiteY2" fmla="*/ 1657728 h 4745608"/>
              <a:gd name="connsiteX3" fmla="*/ 1907353 w 4560132"/>
              <a:gd name="connsiteY3" fmla="*/ 1680588 h 4745608"/>
              <a:gd name="connsiteX4" fmla="*/ 2021653 w 4560132"/>
              <a:gd name="connsiteY4" fmla="*/ 1543428 h 4745608"/>
              <a:gd name="connsiteX5" fmla="*/ 2124523 w 4560132"/>
              <a:gd name="connsiteY5" fmla="*/ 1291968 h 4745608"/>
              <a:gd name="connsiteX6" fmla="*/ 2124523 w 4560132"/>
              <a:gd name="connsiteY6" fmla="*/ 1120518 h 4745608"/>
              <a:gd name="connsiteX7" fmla="*/ 2068029 w 4560132"/>
              <a:gd name="connsiteY7" fmla="*/ 825325 h 4745608"/>
              <a:gd name="connsiteX8" fmla="*/ 2078803 w 4560132"/>
              <a:gd name="connsiteY8" fmla="*/ 777618 h 4745608"/>
              <a:gd name="connsiteX9" fmla="*/ 2170243 w 4560132"/>
              <a:gd name="connsiteY9" fmla="*/ 1086228 h 4745608"/>
              <a:gd name="connsiteX10" fmla="*/ 2215963 w 4560132"/>
              <a:gd name="connsiteY10" fmla="*/ 1269108 h 4745608"/>
              <a:gd name="connsiteX11" fmla="*/ 2284543 w 4560132"/>
              <a:gd name="connsiteY11" fmla="*/ 1303398 h 4745608"/>
              <a:gd name="connsiteX12" fmla="*/ 2330263 w 4560132"/>
              <a:gd name="connsiteY12" fmla="*/ 1166238 h 4745608"/>
              <a:gd name="connsiteX13" fmla="*/ 2467423 w 4560132"/>
              <a:gd name="connsiteY13" fmla="*/ 880488 h 4745608"/>
              <a:gd name="connsiteX14" fmla="*/ 2558863 w 4560132"/>
              <a:gd name="connsiteY14" fmla="*/ 640458 h 4745608"/>
              <a:gd name="connsiteX15" fmla="*/ 2616013 w 4560132"/>
              <a:gd name="connsiteY15" fmla="*/ 537588 h 4745608"/>
              <a:gd name="connsiteX16" fmla="*/ 2558863 w 4560132"/>
              <a:gd name="connsiteY16" fmla="*/ 789048 h 4745608"/>
              <a:gd name="connsiteX17" fmla="*/ 2444563 w 4560132"/>
              <a:gd name="connsiteY17" fmla="*/ 1097658 h 4745608"/>
              <a:gd name="connsiteX18" fmla="*/ 2375983 w 4560132"/>
              <a:gd name="connsiteY18" fmla="*/ 1406268 h 4745608"/>
              <a:gd name="connsiteX19" fmla="*/ 2558863 w 4560132"/>
              <a:gd name="connsiteY19" fmla="*/ 1577718 h 4745608"/>
              <a:gd name="connsiteX20" fmla="*/ 2878903 w 4560132"/>
              <a:gd name="connsiteY20" fmla="*/ 1657728 h 4745608"/>
              <a:gd name="connsiteX21" fmla="*/ 3187513 w 4560132"/>
              <a:gd name="connsiteY21" fmla="*/ 1657728 h 4745608"/>
              <a:gd name="connsiteX22" fmla="*/ 3370393 w 4560132"/>
              <a:gd name="connsiteY22" fmla="*/ 1566288 h 4745608"/>
              <a:gd name="connsiteX23" fmla="*/ 3488066 w 4560132"/>
              <a:gd name="connsiteY23" fmla="*/ 1246753 h 4745608"/>
              <a:gd name="connsiteX24" fmla="*/ 3495138 w 4560132"/>
              <a:gd name="connsiteY24" fmla="*/ 1115548 h 4745608"/>
              <a:gd name="connsiteX25" fmla="*/ 3493650 w 4560132"/>
              <a:gd name="connsiteY25" fmla="*/ 1063976 h 4745608"/>
              <a:gd name="connsiteX26" fmla="*/ 3450403 w 4560132"/>
              <a:gd name="connsiteY26" fmla="*/ 777618 h 4745608"/>
              <a:gd name="connsiteX27" fmla="*/ 3119893 w 4560132"/>
              <a:gd name="connsiteY27" fmla="*/ 321571 h 4745608"/>
              <a:gd name="connsiteX28" fmla="*/ 3497351 w 4560132"/>
              <a:gd name="connsiteY28" fmla="*/ 674883 h 4745608"/>
              <a:gd name="connsiteX29" fmla="*/ 3759013 w 4560132"/>
              <a:gd name="connsiteY29" fmla="*/ 571878 h 4745608"/>
              <a:gd name="connsiteX30" fmla="*/ 3999043 w 4560132"/>
              <a:gd name="connsiteY30" fmla="*/ 91818 h 4745608"/>
              <a:gd name="connsiteX31" fmla="*/ 4033333 w 4560132"/>
              <a:gd name="connsiteY31" fmla="*/ 11808 h 4745608"/>
              <a:gd name="connsiteX32" fmla="*/ 3984569 w 4560132"/>
              <a:gd name="connsiteY32" fmla="*/ 247366 h 4745608"/>
              <a:gd name="connsiteX33" fmla="*/ 3812791 w 4560132"/>
              <a:gd name="connsiteY33" fmla="*/ 647417 h 4745608"/>
              <a:gd name="connsiteX34" fmla="*/ 3592906 w 4560132"/>
              <a:gd name="connsiteY34" fmla="*/ 811408 h 4745608"/>
              <a:gd name="connsiteX35" fmla="*/ 3604425 w 4560132"/>
              <a:gd name="connsiteY35" fmla="*/ 999253 h 4745608"/>
              <a:gd name="connsiteX36" fmla="*/ 3872985 w 4560132"/>
              <a:gd name="connsiteY36" fmla="*/ 881976 h 4745608"/>
              <a:gd name="connsiteX37" fmla="*/ 4200754 w 4560132"/>
              <a:gd name="connsiteY37" fmla="*/ 774136 h 4745608"/>
              <a:gd name="connsiteX38" fmla="*/ 4064251 w 4560132"/>
              <a:gd name="connsiteY38" fmla="*/ 847195 h 4745608"/>
              <a:gd name="connsiteX39" fmla="*/ 3818880 w 4560132"/>
              <a:gd name="connsiteY39" fmla="*/ 991305 h 4745608"/>
              <a:gd name="connsiteX40" fmla="*/ 3658531 w 4560132"/>
              <a:gd name="connsiteY40" fmla="*/ 1093178 h 4745608"/>
              <a:gd name="connsiteX41" fmla="*/ 3622838 w 4560132"/>
              <a:gd name="connsiteY41" fmla="*/ 1221401 h 4745608"/>
              <a:gd name="connsiteX42" fmla="*/ 3577446 w 4560132"/>
              <a:gd name="connsiteY42" fmla="*/ 1500691 h 4745608"/>
              <a:gd name="connsiteX43" fmla="*/ 3461833 w 4560132"/>
              <a:gd name="connsiteY43" fmla="*/ 1726308 h 4745608"/>
              <a:gd name="connsiteX44" fmla="*/ 3278953 w 4560132"/>
              <a:gd name="connsiteY44" fmla="*/ 2034918 h 4745608"/>
              <a:gd name="connsiteX45" fmla="*/ 3288742 w 4560132"/>
              <a:gd name="connsiteY45" fmla="*/ 2273460 h 4745608"/>
              <a:gd name="connsiteX46" fmla="*/ 3434288 w 4560132"/>
              <a:gd name="connsiteY46" fmla="*/ 2417577 h 4745608"/>
              <a:gd name="connsiteX47" fmla="*/ 3781217 w 4560132"/>
              <a:gd name="connsiteY47" fmla="*/ 2618845 h 4745608"/>
              <a:gd name="connsiteX48" fmla="*/ 4079053 w 4560132"/>
              <a:gd name="connsiteY48" fmla="*/ 2777868 h 4745608"/>
              <a:gd name="connsiteX49" fmla="*/ 4560128 w 4560132"/>
              <a:gd name="connsiteY49" fmla="*/ 3010436 h 4745608"/>
              <a:gd name="connsiteX50" fmla="*/ 4070190 w 4560132"/>
              <a:gd name="connsiteY50" fmla="*/ 3021367 h 4745608"/>
              <a:gd name="connsiteX51" fmla="*/ 3404683 w 4560132"/>
              <a:gd name="connsiteY51" fmla="*/ 2732148 h 4745608"/>
              <a:gd name="connsiteX52" fmla="*/ 3195661 w 4560132"/>
              <a:gd name="connsiteY52" fmla="*/ 2770904 h 4745608"/>
              <a:gd name="connsiteX53" fmla="*/ 2995919 w 4560132"/>
              <a:gd name="connsiteY53" fmla="*/ 2782832 h 4745608"/>
              <a:gd name="connsiteX54" fmla="*/ 2832855 w 4560132"/>
              <a:gd name="connsiteY54" fmla="*/ 2930924 h 4745608"/>
              <a:gd name="connsiteX55" fmla="*/ 2820111 w 4560132"/>
              <a:gd name="connsiteY55" fmla="*/ 3026344 h 4745608"/>
              <a:gd name="connsiteX56" fmla="*/ 2959241 w 4560132"/>
              <a:gd name="connsiteY56" fmla="*/ 3167976 h 4745608"/>
              <a:gd name="connsiteX57" fmla="*/ 3176083 w 4560132"/>
              <a:gd name="connsiteY57" fmla="*/ 3269358 h 4745608"/>
              <a:gd name="connsiteX58" fmla="*/ 3388239 w 4560132"/>
              <a:gd name="connsiteY58" fmla="*/ 3442290 h 4745608"/>
              <a:gd name="connsiteX59" fmla="*/ 3212014 w 4560132"/>
              <a:gd name="connsiteY59" fmla="*/ 3336948 h 4745608"/>
              <a:gd name="connsiteX60" fmla="*/ 3004633 w 4560132"/>
              <a:gd name="connsiteY60" fmla="*/ 3276814 h 4745608"/>
              <a:gd name="connsiteX61" fmla="*/ 2771676 w 4560132"/>
              <a:gd name="connsiteY61" fmla="*/ 3166987 h 4745608"/>
              <a:gd name="connsiteX62" fmla="*/ 2638873 w 4560132"/>
              <a:gd name="connsiteY62" fmla="*/ 3097908 h 4745608"/>
              <a:gd name="connsiteX63" fmla="*/ 2570293 w 4560132"/>
              <a:gd name="connsiteY63" fmla="*/ 3109338 h 4745608"/>
              <a:gd name="connsiteX64" fmla="*/ 2525557 w 4560132"/>
              <a:gd name="connsiteY64" fmla="*/ 3326508 h 4745608"/>
              <a:gd name="connsiteX65" fmla="*/ 2584349 w 4560132"/>
              <a:gd name="connsiteY65" fmla="*/ 3577470 h 4745608"/>
              <a:gd name="connsiteX66" fmla="*/ 2663703 w 4560132"/>
              <a:gd name="connsiteY66" fmla="*/ 3996904 h 4745608"/>
              <a:gd name="connsiteX67" fmla="*/ 2633113 w 4560132"/>
              <a:gd name="connsiteY67" fmla="*/ 4192703 h 4745608"/>
              <a:gd name="connsiteX68" fmla="*/ 2539703 w 4560132"/>
              <a:gd name="connsiteY68" fmla="*/ 4455574 h 4745608"/>
              <a:gd name="connsiteX69" fmla="*/ 2595212 w 4560132"/>
              <a:gd name="connsiteY69" fmla="*/ 3945217 h 4745608"/>
              <a:gd name="connsiteX70" fmla="*/ 2481240 w 4560132"/>
              <a:gd name="connsiteY70" fmla="*/ 3566538 h 4745608"/>
              <a:gd name="connsiteX71" fmla="*/ 2307403 w 4560132"/>
              <a:gd name="connsiteY71" fmla="*/ 3166488 h 4745608"/>
              <a:gd name="connsiteX72" fmla="*/ 2261683 w 4560132"/>
              <a:gd name="connsiteY72" fmla="*/ 3063618 h 4745608"/>
              <a:gd name="connsiteX73" fmla="*/ 2078803 w 4560132"/>
              <a:gd name="connsiteY73" fmla="*/ 2949318 h 4745608"/>
              <a:gd name="connsiteX74" fmla="*/ 1824299 w 4560132"/>
              <a:gd name="connsiteY74" fmla="*/ 3002494 h 4745608"/>
              <a:gd name="connsiteX75" fmla="*/ 1412162 w 4560132"/>
              <a:gd name="connsiteY75" fmla="*/ 3235573 h 4745608"/>
              <a:gd name="connsiteX76" fmla="*/ 1381573 w 4560132"/>
              <a:gd name="connsiteY76" fmla="*/ 3680838 h 4745608"/>
              <a:gd name="connsiteX77" fmla="*/ 1340867 w 4560132"/>
              <a:gd name="connsiteY77" fmla="*/ 3980504 h 4745608"/>
              <a:gd name="connsiteX78" fmla="*/ 1197619 w 4560132"/>
              <a:gd name="connsiteY78" fmla="*/ 4738831 h 4745608"/>
              <a:gd name="connsiteX79" fmla="*/ 1220896 w 4560132"/>
              <a:gd name="connsiteY79" fmla="*/ 4338309 h 4745608"/>
              <a:gd name="connsiteX80" fmla="*/ 1242772 w 4560132"/>
              <a:gd name="connsiteY80" fmla="*/ 4080888 h 4745608"/>
              <a:gd name="connsiteX81" fmla="*/ 1198693 w 4560132"/>
              <a:gd name="connsiteY81" fmla="*/ 3909438 h 4745608"/>
              <a:gd name="connsiteX82" fmla="*/ 970093 w 4560132"/>
              <a:gd name="connsiteY82" fmla="*/ 3989448 h 4745608"/>
              <a:gd name="connsiteX83" fmla="*/ 766328 w 4560132"/>
              <a:gd name="connsiteY83" fmla="*/ 4131990 h 4745608"/>
              <a:gd name="connsiteX84" fmla="*/ 555808 w 4560132"/>
              <a:gd name="connsiteY84" fmla="*/ 4355688 h 4745608"/>
              <a:gd name="connsiteX85" fmla="*/ 785900 w 4560132"/>
              <a:gd name="connsiteY85" fmla="*/ 4017771 h 4745608"/>
              <a:gd name="connsiteX86" fmla="*/ 1130113 w 4560132"/>
              <a:gd name="connsiteY86" fmla="*/ 3817500 h 4745608"/>
              <a:gd name="connsiteX87" fmla="*/ 1278703 w 4560132"/>
              <a:gd name="connsiteY87" fmla="*/ 3726558 h 4745608"/>
              <a:gd name="connsiteX88" fmla="*/ 1269661 w 4560132"/>
              <a:gd name="connsiteY88" fmla="*/ 3390117 h 4745608"/>
              <a:gd name="connsiteX89" fmla="*/ 1309620 w 4560132"/>
              <a:gd name="connsiteY89" fmla="*/ 3169963 h 4745608"/>
              <a:gd name="connsiteX90" fmla="*/ 1393003 w 4560132"/>
              <a:gd name="connsiteY90" fmla="*/ 3052188 h 4745608"/>
              <a:gd name="connsiteX91" fmla="*/ 1080693 w 4560132"/>
              <a:gd name="connsiteY91" fmla="*/ 2984604 h 4745608"/>
              <a:gd name="connsiteX92" fmla="*/ 663453 w 4560132"/>
              <a:gd name="connsiteY92" fmla="*/ 3023360 h 4745608"/>
              <a:gd name="connsiteX93" fmla="*/ 235111 w 4560132"/>
              <a:gd name="connsiteY93" fmla="*/ 3217172 h 4745608"/>
              <a:gd name="connsiteX94" fmla="*/ 421453 w 4560132"/>
              <a:gd name="connsiteY94" fmla="*/ 3029328 h 4745608"/>
              <a:gd name="connsiteX95" fmla="*/ 627193 w 4560132"/>
              <a:gd name="connsiteY95" fmla="*/ 2926458 h 4745608"/>
              <a:gd name="connsiteX96" fmla="*/ 854480 w 4560132"/>
              <a:gd name="connsiteY96" fmla="*/ 2889178 h 4745608"/>
              <a:gd name="connsiteX97" fmla="*/ 1149272 w 4560132"/>
              <a:gd name="connsiteY97" fmla="*/ 2889676 h 4745608"/>
              <a:gd name="connsiteX98" fmla="*/ 1531894 w 4560132"/>
              <a:gd name="connsiteY98" fmla="*/ 2917507 h 4745608"/>
              <a:gd name="connsiteX99" fmla="*/ 1860559 w 4560132"/>
              <a:gd name="connsiteY99" fmla="*/ 2766431 h 4745608"/>
              <a:gd name="connsiteX100" fmla="*/ 1701613 w 4560132"/>
              <a:gd name="connsiteY100" fmla="*/ 2263518 h 4745608"/>
              <a:gd name="connsiteX101" fmla="*/ 1690183 w 4560132"/>
              <a:gd name="connsiteY101" fmla="*/ 1966338 h 4745608"/>
              <a:gd name="connsiteX102" fmla="*/ 1381991 w 4560132"/>
              <a:gd name="connsiteY102" fmla="*/ 1841604 h 4745608"/>
              <a:gd name="connsiteX103" fmla="*/ 1095823 w 4560132"/>
              <a:gd name="connsiteY103" fmla="*/ 1714878 h 4745608"/>
              <a:gd name="connsiteX104" fmla="*/ 746507 w 4560132"/>
              <a:gd name="connsiteY104" fmla="*/ 1626415 h 4745608"/>
              <a:gd name="connsiteX105" fmla="*/ 352873 w 4560132"/>
              <a:gd name="connsiteY105" fmla="*/ 1726308 h 4745608"/>
              <a:gd name="connsiteX106" fmla="*/ 113171 w 4560132"/>
              <a:gd name="connsiteY106" fmla="*/ 1763582 h 4745608"/>
              <a:gd name="connsiteX107" fmla="*/ 9973 w 4560132"/>
              <a:gd name="connsiteY107" fmla="*/ 1737738 h 4745608"/>
              <a:gd name="connsiteX108" fmla="*/ 348516 w 4560132"/>
              <a:gd name="connsiteY108" fmla="*/ 1643812 h 4745608"/>
              <a:gd name="connsiteX109" fmla="*/ 653097 w 4560132"/>
              <a:gd name="connsiteY109" fmla="*/ 1543920 h 4745608"/>
              <a:gd name="connsiteX110" fmla="*/ 1072963 w 4560132"/>
              <a:gd name="connsiteY110" fmla="*/ 1612008 h 4745608"/>
              <a:gd name="connsiteX111" fmla="*/ 1244413 w 4560132"/>
              <a:gd name="connsiteY111" fmla="*/ 1657728 h 4745608"/>
              <a:gd name="connsiteX112" fmla="*/ 1205766 w 4560132"/>
              <a:gd name="connsiteY112" fmla="*/ 1451988 h 4745608"/>
              <a:gd name="connsiteX113" fmla="*/ 1046313 w 4560132"/>
              <a:gd name="connsiteY113" fmla="*/ 815409 h 4745608"/>
              <a:gd name="connsiteX114" fmla="*/ 1221553 w 4560132"/>
              <a:gd name="connsiteY114" fmla="*/ 1211958 h 4745608"/>
              <a:gd name="connsiteX0" fmla="*/ 1221553 w 4560132"/>
              <a:gd name="connsiteY0" fmla="*/ 1211958 h 4745608"/>
              <a:gd name="connsiteX1" fmla="*/ 1343911 w 4560132"/>
              <a:gd name="connsiteY1" fmla="*/ 1559828 h 4745608"/>
              <a:gd name="connsiteX2" fmla="*/ 1553023 w 4560132"/>
              <a:gd name="connsiteY2" fmla="*/ 1657728 h 4745608"/>
              <a:gd name="connsiteX3" fmla="*/ 1907353 w 4560132"/>
              <a:gd name="connsiteY3" fmla="*/ 1680588 h 4745608"/>
              <a:gd name="connsiteX4" fmla="*/ 2021653 w 4560132"/>
              <a:gd name="connsiteY4" fmla="*/ 1543428 h 4745608"/>
              <a:gd name="connsiteX5" fmla="*/ 2124523 w 4560132"/>
              <a:gd name="connsiteY5" fmla="*/ 1291968 h 4745608"/>
              <a:gd name="connsiteX6" fmla="*/ 2124523 w 4560132"/>
              <a:gd name="connsiteY6" fmla="*/ 1120518 h 4745608"/>
              <a:gd name="connsiteX7" fmla="*/ 2068029 w 4560132"/>
              <a:gd name="connsiteY7" fmla="*/ 825325 h 4745608"/>
              <a:gd name="connsiteX8" fmla="*/ 2078803 w 4560132"/>
              <a:gd name="connsiteY8" fmla="*/ 777618 h 4745608"/>
              <a:gd name="connsiteX9" fmla="*/ 2170243 w 4560132"/>
              <a:gd name="connsiteY9" fmla="*/ 1086228 h 4745608"/>
              <a:gd name="connsiteX10" fmla="*/ 2215963 w 4560132"/>
              <a:gd name="connsiteY10" fmla="*/ 1269108 h 4745608"/>
              <a:gd name="connsiteX11" fmla="*/ 2284543 w 4560132"/>
              <a:gd name="connsiteY11" fmla="*/ 1303398 h 4745608"/>
              <a:gd name="connsiteX12" fmla="*/ 2330263 w 4560132"/>
              <a:gd name="connsiteY12" fmla="*/ 1166238 h 4745608"/>
              <a:gd name="connsiteX13" fmla="*/ 2467423 w 4560132"/>
              <a:gd name="connsiteY13" fmla="*/ 880488 h 4745608"/>
              <a:gd name="connsiteX14" fmla="*/ 2558863 w 4560132"/>
              <a:gd name="connsiteY14" fmla="*/ 640458 h 4745608"/>
              <a:gd name="connsiteX15" fmla="*/ 2616013 w 4560132"/>
              <a:gd name="connsiteY15" fmla="*/ 537588 h 4745608"/>
              <a:gd name="connsiteX16" fmla="*/ 2558863 w 4560132"/>
              <a:gd name="connsiteY16" fmla="*/ 789048 h 4745608"/>
              <a:gd name="connsiteX17" fmla="*/ 2444563 w 4560132"/>
              <a:gd name="connsiteY17" fmla="*/ 1097658 h 4745608"/>
              <a:gd name="connsiteX18" fmla="*/ 2375983 w 4560132"/>
              <a:gd name="connsiteY18" fmla="*/ 1406268 h 4745608"/>
              <a:gd name="connsiteX19" fmla="*/ 2558863 w 4560132"/>
              <a:gd name="connsiteY19" fmla="*/ 1577718 h 4745608"/>
              <a:gd name="connsiteX20" fmla="*/ 2878903 w 4560132"/>
              <a:gd name="connsiteY20" fmla="*/ 1657728 h 4745608"/>
              <a:gd name="connsiteX21" fmla="*/ 3187513 w 4560132"/>
              <a:gd name="connsiteY21" fmla="*/ 1657728 h 4745608"/>
              <a:gd name="connsiteX22" fmla="*/ 3370393 w 4560132"/>
              <a:gd name="connsiteY22" fmla="*/ 1566288 h 4745608"/>
              <a:gd name="connsiteX23" fmla="*/ 3488066 w 4560132"/>
              <a:gd name="connsiteY23" fmla="*/ 1246753 h 4745608"/>
              <a:gd name="connsiteX24" fmla="*/ 3495138 w 4560132"/>
              <a:gd name="connsiteY24" fmla="*/ 1115548 h 4745608"/>
              <a:gd name="connsiteX25" fmla="*/ 3493650 w 4560132"/>
              <a:gd name="connsiteY25" fmla="*/ 1063976 h 4745608"/>
              <a:gd name="connsiteX26" fmla="*/ 3450403 w 4560132"/>
              <a:gd name="connsiteY26" fmla="*/ 777618 h 4745608"/>
              <a:gd name="connsiteX27" fmla="*/ 3119893 w 4560132"/>
              <a:gd name="connsiteY27" fmla="*/ 321571 h 4745608"/>
              <a:gd name="connsiteX28" fmla="*/ 3497351 w 4560132"/>
              <a:gd name="connsiteY28" fmla="*/ 674883 h 4745608"/>
              <a:gd name="connsiteX29" fmla="*/ 3759013 w 4560132"/>
              <a:gd name="connsiteY29" fmla="*/ 571878 h 4745608"/>
              <a:gd name="connsiteX30" fmla="*/ 3999043 w 4560132"/>
              <a:gd name="connsiteY30" fmla="*/ 91818 h 4745608"/>
              <a:gd name="connsiteX31" fmla="*/ 4033333 w 4560132"/>
              <a:gd name="connsiteY31" fmla="*/ 11808 h 4745608"/>
              <a:gd name="connsiteX32" fmla="*/ 3984569 w 4560132"/>
              <a:gd name="connsiteY32" fmla="*/ 247366 h 4745608"/>
              <a:gd name="connsiteX33" fmla="*/ 3812791 w 4560132"/>
              <a:gd name="connsiteY33" fmla="*/ 647417 h 4745608"/>
              <a:gd name="connsiteX34" fmla="*/ 3592906 w 4560132"/>
              <a:gd name="connsiteY34" fmla="*/ 811408 h 4745608"/>
              <a:gd name="connsiteX35" fmla="*/ 3604425 w 4560132"/>
              <a:gd name="connsiteY35" fmla="*/ 999253 h 4745608"/>
              <a:gd name="connsiteX36" fmla="*/ 3872985 w 4560132"/>
              <a:gd name="connsiteY36" fmla="*/ 881976 h 4745608"/>
              <a:gd name="connsiteX37" fmla="*/ 4200754 w 4560132"/>
              <a:gd name="connsiteY37" fmla="*/ 774136 h 4745608"/>
              <a:gd name="connsiteX38" fmla="*/ 4064251 w 4560132"/>
              <a:gd name="connsiteY38" fmla="*/ 847195 h 4745608"/>
              <a:gd name="connsiteX39" fmla="*/ 3818880 w 4560132"/>
              <a:gd name="connsiteY39" fmla="*/ 991305 h 4745608"/>
              <a:gd name="connsiteX40" fmla="*/ 3658531 w 4560132"/>
              <a:gd name="connsiteY40" fmla="*/ 1093178 h 4745608"/>
              <a:gd name="connsiteX41" fmla="*/ 3622838 w 4560132"/>
              <a:gd name="connsiteY41" fmla="*/ 1221401 h 4745608"/>
              <a:gd name="connsiteX42" fmla="*/ 3577446 w 4560132"/>
              <a:gd name="connsiteY42" fmla="*/ 1500691 h 4745608"/>
              <a:gd name="connsiteX43" fmla="*/ 3461833 w 4560132"/>
              <a:gd name="connsiteY43" fmla="*/ 1726308 h 4745608"/>
              <a:gd name="connsiteX44" fmla="*/ 3278953 w 4560132"/>
              <a:gd name="connsiteY44" fmla="*/ 2034918 h 4745608"/>
              <a:gd name="connsiteX45" fmla="*/ 3288742 w 4560132"/>
              <a:gd name="connsiteY45" fmla="*/ 2273460 h 4745608"/>
              <a:gd name="connsiteX46" fmla="*/ 3434288 w 4560132"/>
              <a:gd name="connsiteY46" fmla="*/ 2417577 h 4745608"/>
              <a:gd name="connsiteX47" fmla="*/ 3781217 w 4560132"/>
              <a:gd name="connsiteY47" fmla="*/ 2618845 h 4745608"/>
              <a:gd name="connsiteX48" fmla="*/ 4079053 w 4560132"/>
              <a:gd name="connsiteY48" fmla="*/ 2777868 h 4745608"/>
              <a:gd name="connsiteX49" fmla="*/ 4560128 w 4560132"/>
              <a:gd name="connsiteY49" fmla="*/ 3010436 h 4745608"/>
              <a:gd name="connsiteX50" fmla="*/ 4070190 w 4560132"/>
              <a:gd name="connsiteY50" fmla="*/ 3021367 h 4745608"/>
              <a:gd name="connsiteX51" fmla="*/ 3404683 w 4560132"/>
              <a:gd name="connsiteY51" fmla="*/ 2732148 h 4745608"/>
              <a:gd name="connsiteX52" fmla="*/ 3195661 w 4560132"/>
              <a:gd name="connsiteY52" fmla="*/ 2770904 h 4745608"/>
              <a:gd name="connsiteX53" fmla="*/ 3025524 w 4560132"/>
              <a:gd name="connsiteY53" fmla="*/ 2858861 h 4745608"/>
              <a:gd name="connsiteX54" fmla="*/ 2832855 w 4560132"/>
              <a:gd name="connsiteY54" fmla="*/ 2930924 h 4745608"/>
              <a:gd name="connsiteX55" fmla="*/ 2820111 w 4560132"/>
              <a:gd name="connsiteY55" fmla="*/ 3026344 h 4745608"/>
              <a:gd name="connsiteX56" fmla="*/ 2959241 w 4560132"/>
              <a:gd name="connsiteY56" fmla="*/ 3167976 h 4745608"/>
              <a:gd name="connsiteX57" fmla="*/ 3176083 w 4560132"/>
              <a:gd name="connsiteY57" fmla="*/ 3269358 h 4745608"/>
              <a:gd name="connsiteX58" fmla="*/ 3388239 w 4560132"/>
              <a:gd name="connsiteY58" fmla="*/ 3442290 h 4745608"/>
              <a:gd name="connsiteX59" fmla="*/ 3212014 w 4560132"/>
              <a:gd name="connsiteY59" fmla="*/ 3336948 h 4745608"/>
              <a:gd name="connsiteX60" fmla="*/ 3004633 w 4560132"/>
              <a:gd name="connsiteY60" fmla="*/ 3276814 h 4745608"/>
              <a:gd name="connsiteX61" fmla="*/ 2771676 w 4560132"/>
              <a:gd name="connsiteY61" fmla="*/ 3166987 h 4745608"/>
              <a:gd name="connsiteX62" fmla="*/ 2638873 w 4560132"/>
              <a:gd name="connsiteY62" fmla="*/ 3097908 h 4745608"/>
              <a:gd name="connsiteX63" fmla="*/ 2570293 w 4560132"/>
              <a:gd name="connsiteY63" fmla="*/ 3109338 h 4745608"/>
              <a:gd name="connsiteX64" fmla="*/ 2525557 w 4560132"/>
              <a:gd name="connsiteY64" fmla="*/ 3326508 h 4745608"/>
              <a:gd name="connsiteX65" fmla="*/ 2584349 w 4560132"/>
              <a:gd name="connsiteY65" fmla="*/ 3577470 h 4745608"/>
              <a:gd name="connsiteX66" fmla="*/ 2663703 w 4560132"/>
              <a:gd name="connsiteY66" fmla="*/ 3996904 h 4745608"/>
              <a:gd name="connsiteX67" fmla="*/ 2633113 w 4560132"/>
              <a:gd name="connsiteY67" fmla="*/ 4192703 h 4745608"/>
              <a:gd name="connsiteX68" fmla="*/ 2539703 w 4560132"/>
              <a:gd name="connsiteY68" fmla="*/ 4455574 h 4745608"/>
              <a:gd name="connsiteX69" fmla="*/ 2595212 w 4560132"/>
              <a:gd name="connsiteY69" fmla="*/ 3945217 h 4745608"/>
              <a:gd name="connsiteX70" fmla="*/ 2481240 w 4560132"/>
              <a:gd name="connsiteY70" fmla="*/ 3566538 h 4745608"/>
              <a:gd name="connsiteX71" fmla="*/ 2307403 w 4560132"/>
              <a:gd name="connsiteY71" fmla="*/ 3166488 h 4745608"/>
              <a:gd name="connsiteX72" fmla="*/ 2261683 w 4560132"/>
              <a:gd name="connsiteY72" fmla="*/ 3063618 h 4745608"/>
              <a:gd name="connsiteX73" fmla="*/ 2078803 w 4560132"/>
              <a:gd name="connsiteY73" fmla="*/ 2949318 h 4745608"/>
              <a:gd name="connsiteX74" fmla="*/ 1824299 w 4560132"/>
              <a:gd name="connsiteY74" fmla="*/ 3002494 h 4745608"/>
              <a:gd name="connsiteX75" fmla="*/ 1412162 w 4560132"/>
              <a:gd name="connsiteY75" fmla="*/ 3235573 h 4745608"/>
              <a:gd name="connsiteX76" fmla="*/ 1381573 w 4560132"/>
              <a:gd name="connsiteY76" fmla="*/ 3680838 h 4745608"/>
              <a:gd name="connsiteX77" fmla="*/ 1340867 w 4560132"/>
              <a:gd name="connsiteY77" fmla="*/ 3980504 h 4745608"/>
              <a:gd name="connsiteX78" fmla="*/ 1197619 w 4560132"/>
              <a:gd name="connsiteY78" fmla="*/ 4738831 h 4745608"/>
              <a:gd name="connsiteX79" fmla="*/ 1220896 w 4560132"/>
              <a:gd name="connsiteY79" fmla="*/ 4338309 h 4745608"/>
              <a:gd name="connsiteX80" fmla="*/ 1242772 w 4560132"/>
              <a:gd name="connsiteY80" fmla="*/ 4080888 h 4745608"/>
              <a:gd name="connsiteX81" fmla="*/ 1198693 w 4560132"/>
              <a:gd name="connsiteY81" fmla="*/ 3909438 h 4745608"/>
              <a:gd name="connsiteX82" fmla="*/ 970093 w 4560132"/>
              <a:gd name="connsiteY82" fmla="*/ 3989448 h 4745608"/>
              <a:gd name="connsiteX83" fmla="*/ 766328 w 4560132"/>
              <a:gd name="connsiteY83" fmla="*/ 4131990 h 4745608"/>
              <a:gd name="connsiteX84" fmla="*/ 555808 w 4560132"/>
              <a:gd name="connsiteY84" fmla="*/ 4355688 h 4745608"/>
              <a:gd name="connsiteX85" fmla="*/ 785900 w 4560132"/>
              <a:gd name="connsiteY85" fmla="*/ 4017771 h 4745608"/>
              <a:gd name="connsiteX86" fmla="*/ 1130113 w 4560132"/>
              <a:gd name="connsiteY86" fmla="*/ 3817500 h 4745608"/>
              <a:gd name="connsiteX87" fmla="*/ 1278703 w 4560132"/>
              <a:gd name="connsiteY87" fmla="*/ 3726558 h 4745608"/>
              <a:gd name="connsiteX88" fmla="*/ 1269661 w 4560132"/>
              <a:gd name="connsiteY88" fmla="*/ 3390117 h 4745608"/>
              <a:gd name="connsiteX89" fmla="*/ 1309620 w 4560132"/>
              <a:gd name="connsiteY89" fmla="*/ 3169963 h 4745608"/>
              <a:gd name="connsiteX90" fmla="*/ 1393003 w 4560132"/>
              <a:gd name="connsiteY90" fmla="*/ 3052188 h 4745608"/>
              <a:gd name="connsiteX91" fmla="*/ 1080693 w 4560132"/>
              <a:gd name="connsiteY91" fmla="*/ 2984604 h 4745608"/>
              <a:gd name="connsiteX92" fmla="*/ 663453 w 4560132"/>
              <a:gd name="connsiteY92" fmla="*/ 3023360 h 4745608"/>
              <a:gd name="connsiteX93" fmla="*/ 235111 w 4560132"/>
              <a:gd name="connsiteY93" fmla="*/ 3217172 h 4745608"/>
              <a:gd name="connsiteX94" fmla="*/ 421453 w 4560132"/>
              <a:gd name="connsiteY94" fmla="*/ 3029328 h 4745608"/>
              <a:gd name="connsiteX95" fmla="*/ 627193 w 4560132"/>
              <a:gd name="connsiteY95" fmla="*/ 2926458 h 4745608"/>
              <a:gd name="connsiteX96" fmla="*/ 854480 w 4560132"/>
              <a:gd name="connsiteY96" fmla="*/ 2889178 h 4745608"/>
              <a:gd name="connsiteX97" fmla="*/ 1149272 w 4560132"/>
              <a:gd name="connsiteY97" fmla="*/ 2889676 h 4745608"/>
              <a:gd name="connsiteX98" fmla="*/ 1531894 w 4560132"/>
              <a:gd name="connsiteY98" fmla="*/ 2917507 h 4745608"/>
              <a:gd name="connsiteX99" fmla="*/ 1860559 w 4560132"/>
              <a:gd name="connsiteY99" fmla="*/ 2766431 h 4745608"/>
              <a:gd name="connsiteX100" fmla="*/ 1701613 w 4560132"/>
              <a:gd name="connsiteY100" fmla="*/ 2263518 h 4745608"/>
              <a:gd name="connsiteX101" fmla="*/ 1690183 w 4560132"/>
              <a:gd name="connsiteY101" fmla="*/ 1966338 h 4745608"/>
              <a:gd name="connsiteX102" fmla="*/ 1381991 w 4560132"/>
              <a:gd name="connsiteY102" fmla="*/ 1841604 h 4745608"/>
              <a:gd name="connsiteX103" fmla="*/ 1095823 w 4560132"/>
              <a:gd name="connsiteY103" fmla="*/ 1714878 h 4745608"/>
              <a:gd name="connsiteX104" fmla="*/ 746507 w 4560132"/>
              <a:gd name="connsiteY104" fmla="*/ 1626415 h 4745608"/>
              <a:gd name="connsiteX105" fmla="*/ 352873 w 4560132"/>
              <a:gd name="connsiteY105" fmla="*/ 1726308 h 4745608"/>
              <a:gd name="connsiteX106" fmla="*/ 113171 w 4560132"/>
              <a:gd name="connsiteY106" fmla="*/ 1763582 h 4745608"/>
              <a:gd name="connsiteX107" fmla="*/ 9973 w 4560132"/>
              <a:gd name="connsiteY107" fmla="*/ 1737738 h 4745608"/>
              <a:gd name="connsiteX108" fmla="*/ 348516 w 4560132"/>
              <a:gd name="connsiteY108" fmla="*/ 1643812 h 4745608"/>
              <a:gd name="connsiteX109" fmla="*/ 653097 w 4560132"/>
              <a:gd name="connsiteY109" fmla="*/ 1543920 h 4745608"/>
              <a:gd name="connsiteX110" fmla="*/ 1072963 w 4560132"/>
              <a:gd name="connsiteY110" fmla="*/ 1612008 h 4745608"/>
              <a:gd name="connsiteX111" fmla="*/ 1244413 w 4560132"/>
              <a:gd name="connsiteY111" fmla="*/ 1657728 h 4745608"/>
              <a:gd name="connsiteX112" fmla="*/ 1205766 w 4560132"/>
              <a:gd name="connsiteY112" fmla="*/ 1451988 h 4745608"/>
              <a:gd name="connsiteX113" fmla="*/ 1046313 w 4560132"/>
              <a:gd name="connsiteY113" fmla="*/ 815409 h 4745608"/>
              <a:gd name="connsiteX114" fmla="*/ 1221553 w 4560132"/>
              <a:gd name="connsiteY114" fmla="*/ 1211958 h 4745608"/>
              <a:gd name="connsiteX0" fmla="*/ 1221553 w 4560132"/>
              <a:gd name="connsiteY0" fmla="*/ 1211958 h 4745608"/>
              <a:gd name="connsiteX1" fmla="*/ 1343911 w 4560132"/>
              <a:gd name="connsiteY1" fmla="*/ 1559828 h 4745608"/>
              <a:gd name="connsiteX2" fmla="*/ 1553023 w 4560132"/>
              <a:gd name="connsiteY2" fmla="*/ 1657728 h 4745608"/>
              <a:gd name="connsiteX3" fmla="*/ 1907353 w 4560132"/>
              <a:gd name="connsiteY3" fmla="*/ 1680588 h 4745608"/>
              <a:gd name="connsiteX4" fmla="*/ 2021653 w 4560132"/>
              <a:gd name="connsiteY4" fmla="*/ 1543428 h 4745608"/>
              <a:gd name="connsiteX5" fmla="*/ 2124523 w 4560132"/>
              <a:gd name="connsiteY5" fmla="*/ 1291968 h 4745608"/>
              <a:gd name="connsiteX6" fmla="*/ 2124523 w 4560132"/>
              <a:gd name="connsiteY6" fmla="*/ 1120518 h 4745608"/>
              <a:gd name="connsiteX7" fmla="*/ 2068029 w 4560132"/>
              <a:gd name="connsiteY7" fmla="*/ 825325 h 4745608"/>
              <a:gd name="connsiteX8" fmla="*/ 2078803 w 4560132"/>
              <a:gd name="connsiteY8" fmla="*/ 777618 h 4745608"/>
              <a:gd name="connsiteX9" fmla="*/ 2170243 w 4560132"/>
              <a:gd name="connsiteY9" fmla="*/ 1086228 h 4745608"/>
              <a:gd name="connsiteX10" fmla="*/ 2215963 w 4560132"/>
              <a:gd name="connsiteY10" fmla="*/ 1269108 h 4745608"/>
              <a:gd name="connsiteX11" fmla="*/ 2284543 w 4560132"/>
              <a:gd name="connsiteY11" fmla="*/ 1303398 h 4745608"/>
              <a:gd name="connsiteX12" fmla="*/ 2330263 w 4560132"/>
              <a:gd name="connsiteY12" fmla="*/ 1166238 h 4745608"/>
              <a:gd name="connsiteX13" fmla="*/ 2467423 w 4560132"/>
              <a:gd name="connsiteY13" fmla="*/ 880488 h 4745608"/>
              <a:gd name="connsiteX14" fmla="*/ 2558863 w 4560132"/>
              <a:gd name="connsiteY14" fmla="*/ 640458 h 4745608"/>
              <a:gd name="connsiteX15" fmla="*/ 2616013 w 4560132"/>
              <a:gd name="connsiteY15" fmla="*/ 537588 h 4745608"/>
              <a:gd name="connsiteX16" fmla="*/ 2558863 w 4560132"/>
              <a:gd name="connsiteY16" fmla="*/ 789048 h 4745608"/>
              <a:gd name="connsiteX17" fmla="*/ 2444563 w 4560132"/>
              <a:gd name="connsiteY17" fmla="*/ 1097658 h 4745608"/>
              <a:gd name="connsiteX18" fmla="*/ 2375983 w 4560132"/>
              <a:gd name="connsiteY18" fmla="*/ 1406268 h 4745608"/>
              <a:gd name="connsiteX19" fmla="*/ 2558863 w 4560132"/>
              <a:gd name="connsiteY19" fmla="*/ 1577718 h 4745608"/>
              <a:gd name="connsiteX20" fmla="*/ 2878903 w 4560132"/>
              <a:gd name="connsiteY20" fmla="*/ 1657728 h 4745608"/>
              <a:gd name="connsiteX21" fmla="*/ 3187513 w 4560132"/>
              <a:gd name="connsiteY21" fmla="*/ 1657728 h 4745608"/>
              <a:gd name="connsiteX22" fmla="*/ 3370393 w 4560132"/>
              <a:gd name="connsiteY22" fmla="*/ 1566288 h 4745608"/>
              <a:gd name="connsiteX23" fmla="*/ 3488066 w 4560132"/>
              <a:gd name="connsiteY23" fmla="*/ 1246753 h 4745608"/>
              <a:gd name="connsiteX24" fmla="*/ 3495138 w 4560132"/>
              <a:gd name="connsiteY24" fmla="*/ 1115548 h 4745608"/>
              <a:gd name="connsiteX25" fmla="*/ 3493650 w 4560132"/>
              <a:gd name="connsiteY25" fmla="*/ 1063976 h 4745608"/>
              <a:gd name="connsiteX26" fmla="*/ 3450403 w 4560132"/>
              <a:gd name="connsiteY26" fmla="*/ 777618 h 4745608"/>
              <a:gd name="connsiteX27" fmla="*/ 3119893 w 4560132"/>
              <a:gd name="connsiteY27" fmla="*/ 321571 h 4745608"/>
              <a:gd name="connsiteX28" fmla="*/ 3497351 w 4560132"/>
              <a:gd name="connsiteY28" fmla="*/ 674883 h 4745608"/>
              <a:gd name="connsiteX29" fmla="*/ 3759013 w 4560132"/>
              <a:gd name="connsiteY29" fmla="*/ 571878 h 4745608"/>
              <a:gd name="connsiteX30" fmla="*/ 3999043 w 4560132"/>
              <a:gd name="connsiteY30" fmla="*/ 91818 h 4745608"/>
              <a:gd name="connsiteX31" fmla="*/ 4033333 w 4560132"/>
              <a:gd name="connsiteY31" fmla="*/ 11808 h 4745608"/>
              <a:gd name="connsiteX32" fmla="*/ 3984569 w 4560132"/>
              <a:gd name="connsiteY32" fmla="*/ 247366 h 4745608"/>
              <a:gd name="connsiteX33" fmla="*/ 3812791 w 4560132"/>
              <a:gd name="connsiteY33" fmla="*/ 647417 h 4745608"/>
              <a:gd name="connsiteX34" fmla="*/ 3592906 w 4560132"/>
              <a:gd name="connsiteY34" fmla="*/ 811408 h 4745608"/>
              <a:gd name="connsiteX35" fmla="*/ 3604425 w 4560132"/>
              <a:gd name="connsiteY35" fmla="*/ 999253 h 4745608"/>
              <a:gd name="connsiteX36" fmla="*/ 3872985 w 4560132"/>
              <a:gd name="connsiteY36" fmla="*/ 881976 h 4745608"/>
              <a:gd name="connsiteX37" fmla="*/ 4200754 w 4560132"/>
              <a:gd name="connsiteY37" fmla="*/ 774136 h 4745608"/>
              <a:gd name="connsiteX38" fmla="*/ 4064251 w 4560132"/>
              <a:gd name="connsiteY38" fmla="*/ 847195 h 4745608"/>
              <a:gd name="connsiteX39" fmla="*/ 3818880 w 4560132"/>
              <a:gd name="connsiteY39" fmla="*/ 991305 h 4745608"/>
              <a:gd name="connsiteX40" fmla="*/ 3658531 w 4560132"/>
              <a:gd name="connsiteY40" fmla="*/ 1093178 h 4745608"/>
              <a:gd name="connsiteX41" fmla="*/ 3622838 w 4560132"/>
              <a:gd name="connsiteY41" fmla="*/ 1221401 h 4745608"/>
              <a:gd name="connsiteX42" fmla="*/ 3577446 w 4560132"/>
              <a:gd name="connsiteY42" fmla="*/ 1500691 h 4745608"/>
              <a:gd name="connsiteX43" fmla="*/ 3461833 w 4560132"/>
              <a:gd name="connsiteY43" fmla="*/ 1726308 h 4745608"/>
              <a:gd name="connsiteX44" fmla="*/ 3278953 w 4560132"/>
              <a:gd name="connsiteY44" fmla="*/ 2034918 h 4745608"/>
              <a:gd name="connsiteX45" fmla="*/ 3288742 w 4560132"/>
              <a:gd name="connsiteY45" fmla="*/ 2273460 h 4745608"/>
              <a:gd name="connsiteX46" fmla="*/ 3434288 w 4560132"/>
              <a:gd name="connsiteY46" fmla="*/ 2417577 h 4745608"/>
              <a:gd name="connsiteX47" fmla="*/ 3781217 w 4560132"/>
              <a:gd name="connsiteY47" fmla="*/ 2618845 h 4745608"/>
              <a:gd name="connsiteX48" fmla="*/ 4079053 w 4560132"/>
              <a:gd name="connsiteY48" fmla="*/ 2777868 h 4745608"/>
              <a:gd name="connsiteX49" fmla="*/ 4560128 w 4560132"/>
              <a:gd name="connsiteY49" fmla="*/ 3010436 h 4745608"/>
              <a:gd name="connsiteX50" fmla="*/ 4070190 w 4560132"/>
              <a:gd name="connsiteY50" fmla="*/ 3021367 h 4745608"/>
              <a:gd name="connsiteX51" fmla="*/ 3412085 w 4560132"/>
              <a:gd name="connsiteY51" fmla="*/ 2794761 h 4745608"/>
              <a:gd name="connsiteX52" fmla="*/ 3195661 w 4560132"/>
              <a:gd name="connsiteY52" fmla="*/ 2770904 h 4745608"/>
              <a:gd name="connsiteX53" fmla="*/ 3025524 w 4560132"/>
              <a:gd name="connsiteY53" fmla="*/ 2858861 h 4745608"/>
              <a:gd name="connsiteX54" fmla="*/ 2832855 w 4560132"/>
              <a:gd name="connsiteY54" fmla="*/ 2930924 h 4745608"/>
              <a:gd name="connsiteX55" fmla="*/ 2820111 w 4560132"/>
              <a:gd name="connsiteY55" fmla="*/ 3026344 h 4745608"/>
              <a:gd name="connsiteX56" fmla="*/ 2959241 w 4560132"/>
              <a:gd name="connsiteY56" fmla="*/ 3167976 h 4745608"/>
              <a:gd name="connsiteX57" fmla="*/ 3176083 w 4560132"/>
              <a:gd name="connsiteY57" fmla="*/ 3269358 h 4745608"/>
              <a:gd name="connsiteX58" fmla="*/ 3388239 w 4560132"/>
              <a:gd name="connsiteY58" fmla="*/ 3442290 h 4745608"/>
              <a:gd name="connsiteX59" fmla="*/ 3212014 w 4560132"/>
              <a:gd name="connsiteY59" fmla="*/ 3336948 h 4745608"/>
              <a:gd name="connsiteX60" fmla="*/ 3004633 w 4560132"/>
              <a:gd name="connsiteY60" fmla="*/ 3276814 h 4745608"/>
              <a:gd name="connsiteX61" fmla="*/ 2771676 w 4560132"/>
              <a:gd name="connsiteY61" fmla="*/ 3166987 h 4745608"/>
              <a:gd name="connsiteX62" fmla="*/ 2638873 w 4560132"/>
              <a:gd name="connsiteY62" fmla="*/ 3097908 h 4745608"/>
              <a:gd name="connsiteX63" fmla="*/ 2570293 w 4560132"/>
              <a:gd name="connsiteY63" fmla="*/ 3109338 h 4745608"/>
              <a:gd name="connsiteX64" fmla="*/ 2525557 w 4560132"/>
              <a:gd name="connsiteY64" fmla="*/ 3326508 h 4745608"/>
              <a:gd name="connsiteX65" fmla="*/ 2584349 w 4560132"/>
              <a:gd name="connsiteY65" fmla="*/ 3577470 h 4745608"/>
              <a:gd name="connsiteX66" fmla="*/ 2663703 w 4560132"/>
              <a:gd name="connsiteY66" fmla="*/ 3996904 h 4745608"/>
              <a:gd name="connsiteX67" fmla="*/ 2633113 w 4560132"/>
              <a:gd name="connsiteY67" fmla="*/ 4192703 h 4745608"/>
              <a:gd name="connsiteX68" fmla="*/ 2539703 w 4560132"/>
              <a:gd name="connsiteY68" fmla="*/ 4455574 h 4745608"/>
              <a:gd name="connsiteX69" fmla="*/ 2595212 w 4560132"/>
              <a:gd name="connsiteY69" fmla="*/ 3945217 h 4745608"/>
              <a:gd name="connsiteX70" fmla="*/ 2481240 w 4560132"/>
              <a:gd name="connsiteY70" fmla="*/ 3566538 h 4745608"/>
              <a:gd name="connsiteX71" fmla="*/ 2307403 w 4560132"/>
              <a:gd name="connsiteY71" fmla="*/ 3166488 h 4745608"/>
              <a:gd name="connsiteX72" fmla="*/ 2261683 w 4560132"/>
              <a:gd name="connsiteY72" fmla="*/ 3063618 h 4745608"/>
              <a:gd name="connsiteX73" fmla="*/ 2078803 w 4560132"/>
              <a:gd name="connsiteY73" fmla="*/ 2949318 h 4745608"/>
              <a:gd name="connsiteX74" fmla="*/ 1824299 w 4560132"/>
              <a:gd name="connsiteY74" fmla="*/ 3002494 h 4745608"/>
              <a:gd name="connsiteX75" fmla="*/ 1412162 w 4560132"/>
              <a:gd name="connsiteY75" fmla="*/ 3235573 h 4745608"/>
              <a:gd name="connsiteX76" fmla="*/ 1381573 w 4560132"/>
              <a:gd name="connsiteY76" fmla="*/ 3680838 h 4745608"/>
              <a:gd name="connsiteX77" fmla="*/ 1340867 w 4560132"/>
              <a:gd name="connsiteY77" fmla="*/ 3980504 h 4745608"/>
              <a:gd name="connsiteX78" fmla="*/ 1197619 w 4560132"/>
              <a:gd name="connsiteY78" fmla="*/ 4738831 h 4745608"/>
              <a:gd name="connsiteX79" fmla="*/ 1220896 w 4560132"/>
              <a:gd name="connsiteY79" fmla="*/ 4338309 h 4745608"/>
              <a:gd name="connsiteX80" fmla="*/ 1242772 w 4560132"/>
              <a:gd name="connsiteY80" fmla="*/ 4080888 h 4745608"/>
              <a:gd name="connsiteX81" fmla="*/ 1198693 w 4560132"/>
              <a:gd name="connsiteY81" fmla="*/ 3909438 h 4745608"/>
              <a:gd name="connsiteX82" fmla="*/ 970093 w 4560132"/>
              <a:gd name="connsiteY82" fmla="*/ 3989448 h 4745608"/>
              <a:gd name="connsiteX83" fmla="*/ 766328 w 4560132"/>
              <a:gd name="connsiteY83" fmla="*/ 4131990 h 4745608"/>
              <a:gd name="connsiteX84" fmla="*/ 555808 w 4560132"/>
              <a:gd name="connsiteY84" fmla="*/ 4355688 h 4745608"/>
              <a:gd name="connsiteX85" fmla="*/ 785900 w 4560132"/>
              <a:gd name="connsiteY85" fmla="*/ 4017771 h 4745608"/>
              <a:gd name="connsiteX86" fmla="*/ 1130113 w 4560132"/>
              <a:gd name="connsiteY86" fmla="*/ 3817500 h 4745608"/>
              <a:gd name="connsiteX87" fmla="*/ 1278703 w 4560132"/>
              <a:gd name="connsiteY87" fmla="*/ 3726558 h 4745608"/>
              <a:gd name="connsiteX88" fmla="*/ 1269661 w 4560132"/>
              <a:gd name="connsiteY88" fmla="*/ 3390117 h 4745608"/>
              <a:gd name="connsiteX89" fmla="*/ 1309620 w 4560132"/>
              <a:gd name="connsiteY89" fmla="*/ 3169963 h 4745608"/>
              <a:gd name="connsiteX90" fmla="*/ 1393003 w 4560132"/>
              <a:gd name="connsiteY90" fmla="*/ 3052188 h 4745608"/>
              <a:gd name="connsiteX91" fmla="*/ 1080693 w 4560132"/>
              <a:gd name="connsiteY91" fmla="*/ 2984604 h 4745608"/>
              <a:gd name="connsiteX92" fmla="*/ 663453 w 4560132"/>
              <a:gd name="connsiteY92" fmla="*/ 3023360 h 4745608"/>
              <a:gd name="connsiteX93" fmla="*/ 235111 w 4560132"/>
              <a:gd name="connsiteY93" fmla="*/ 3217172 h 4745608"/>
              <a:gd name="connsiteX94" fmla="*/ 421453 w 4560132"/>
              <a:gd name="connsiteY94" fmla="*/ 3029328 h 4745608"/>
              <a:gd name="connsiteX95" fmla="*/ 627193 w 4560132"/>
              <a:gd name="connsiteY95" fmla="*/ 2926458 h 4745608"/>
              <a:gd name="connsiteX96" fmla="*/ 854480 w 4560132"/>
              <a:gd name="connsiteY96" fmla="*/ 2889178 h 4745608"/>
              <a:gd name="connsiteX97" fmla="*/ 1149272 w 4560132"/>
              <a:gd name="connsiteY97" fmla="*/ 2889676 h 4745608"/>
              <a:gd name="connsiteX98" fmla="*/ 1531894 w 4560132"/>
              <a:gd name="connsiteY98" fmla="*/ 2917507 h 4745608"/>
              <a:gd name="connsiteX99" fmla="*/ 1860559 w 4560132"/>
              <a:gd name="connsiteY99" fmla="*/ 2766431 h 4745608"/>
              <a:gd name="connsiteX100" fmla="*/ 1701613 w 4560132"/>
              <a:gd name="connsiteY100" fmla="*/ 2263518 h 4745608"/>
              <a:gd name="connsiteX101" fmla="*/ 1690183 w 4560132"/>
              <a:gd name="connsiteY101" fmla="*/ 1966338 h 4745608"/>
              <a:gd name="connsiteX102" fmla="*/ 1381991 w 4560132"/>
              <a:gd name="connsiteY102" fmla="*/ 1841604 h 4745608"/>
              <a:gd name="connsiteX103" fmla="*/ 1095823 w 4560132"/>
              <a:gd name="connsiteY103" fmla="*/ 1714878 h 4745608"/>
              <a:gd name="connsiteX104" fmla="*/ 746507 w 4560132"/>
              <a:gd name="connsiteY104" fmla="*/ 1626415 h 4745608"/>
              <a:gd name="connsiteX105" fmla="*/ 352873 w 4560132"/>
              <a:gd name="connsiteY105" fmla="*/ 1726308 h 4745608"/>
              <a:gd name="connsiteX106" fmla="*/ 113171 w 4560132"/>
              <a:gd name="connsiteY106" fmla="*/ 1763582 h 4745608"/>
              <a:gd name="connsiteX107" fmla="*/ 9973 w 4560132"/>
              <a:gd name="connsiteY107" fmla="*/ 1737738 h 4745608"/>
              <a:gd name="connsiteX108" fmla="*/ 348516 w 4560132"/>
              <a:gd name="connsiteY108" fmla="*/ 1643812 h 4745608"/>
              <a:gd name="connsiteX109" fmla="*/ 653097 w 4560132"/>
              <a:gd name="connsiteY109" fmla="*/ 1543920 h 4745608"/>
              <a:gd name="connsiteX110" fmla="*/ 1072963 w 4560132"/>
              <a:gd name="connsiteY110" fmla="*/ 1612008 h 4745608"/>
              <a:gd name="connsiteX111" fmla="*/ 1244413 w 4560132"/>
              <a:gd name="connsiteY111" fmla="*/ 1657728 h 4745608"/>
              <a:gd name="connsiteX112" fmla="*/ 1205766 w 4560132"/>
              <a:gd name="connsiteY112" fmla="*/ 1451988 h 4745608"/>
              <a:gd name="connsiteX113" fmla="*/ 1046313 w 4560132"/>
              <a:gd name="connsiteY113" fmla="*/ 815409 h 4745608"/>
              <a:gd name="connsiteX114" fmla="*/ 1221553 w 4560132"/>
              <a:gd name="connsiteY114" fmla="*/ 1211958 h 4745608"/>
              <a:gd name="connsiteX0" fmla="*/ 1221553 w 4560132"/>
              <a:gd name="connsiteY0" fmla="*/ 1211958 h 4745608"/>
              <a:gd name="connsiteX1" fmla="*/ 1343911 w 4560132"/>
              <a:gd name="connsiteY1" fmla="*/ 1559828 h 4745608"/>
              <a:gd name="connsiteX2" fmla="*/ 1553023 w 4560132"/>
              <a:gd name="connsiteY2" fmla="*/ 1657728 h 4745608"/>
              <a:gd name="connsiteX3" fmla="*/ 1907353 w 4560132"/>
              <a:gd name="connsiteY3" fmla="*/ 1680588 h 4745608"/>
              <a:gd name="connsiteX4" fmla="*/ 2021653 w 4560132"/>
              <a:gd name="connsiteY4" fmla="*/ 1543428 h 4745608"/>
              <a:gd name="connsiteX5" fmla="*/ 2124523 w 4560132"/>
              <a:gd name="connsiteY5" fmla="*/ 1291968 h 4745608"/>
              <a:gd name="connsiteX6" fmla="*/ 2124523 w 4560132"/>
              <a:gd name="connsiteY6" fmla="*/ 1120518 h 4745608"/>
              <a:gd name="connsiteX7" fmla="*/ 2068029 w 4560132"/>
              <a:gd name="connsiteY7" fmla="*/ 825325 h 4745608"/>
              <a:gd name="connsiteX8" fmla="*/ 2078803 w 4560132"/>
              <a:gd name="connsiteY8" fmla="*/ 777618 h 4745608"/>
              <a:gd name="connsiteX9" fmla="*/ 2170243 w 4560132"/>
              <a:gd name="connsiteY9" fmla="*/ 1086228 h 4745608"/>
              <a:gd name="connsiteX10" fmla="*/ 2215963 w 4560132"/>
              <a:gd name="connsiteY10" fmla="*/ 1269108 h 4745608"/>
              <a:gd name="connsiteX11" fmla="*/ 2284543 w 4560132"/>
              <a:gd name="connsiteY11" fmla="*/ 1303398 h 4745608"/>
              <a:gd name="connsiteX12" fmla="*/ 2330263 w 4560132"/>
              <a:gd name="connsiteY12" fmla="*/ 1166238 h 4745608"/>
              <a:gd name="connsiteX13" fmla="*/ 2467423 w 4560132"/>
              <a:gd name="connsiteY13" fmla="*/ 880488 h 4745608"/>
              <a:gd name="connsiteX14" fmla="*/ 2558863 w 4560132"/>
              <a:gd name="connsiteY14" fmla="*/ 640458 h 4745608"/>
              <a:gd name="connsiteX15" fmla="*/ 2616013 w 4560132"/>
              <a:gd name="connsiteY15" fmla="*/ 537588 h 4745608"/>
              <a:gd name="connsiteX16" fmla="*/ 2558863 w 4560132"/>
              <a:gd name="connsiteY16" fmla="*/ 789048 h 4745608"/>
              <a:gd name="connsiteX17" fmla="*/ 2444563 w 4560132"/>
              <a:gd name="connsiteY17" fmla="*/ 1097658 h 4745608"/>
              <a:gd name="connsiteX18" fmla="*/ 2375983 w 4560132"/>
              <a:gd name="connsiteY18" fmla="*/ 1406268 h 4745608"/>
              <a:gd name="connsiteX19" fmla="*/ 2558863 w 4560132"/>
              <a:gd name="connsiteY19" fmla="*/ 1577718 h 4745608"/>
              <a:gd name="connsiteX20" fmla="*/ 2878903 w 4560132"/>
              <a:gd name="connsiteY20" fmla="*/ 1657728 h 4745608"/>
              <a:gd name="connsiteX21" fmla="*/ 3187513 w 4560132"/>
              <a:gd name="connsiteY21" fmla="*/ 1657728 h 4745608"/>
              <a:gd name="connsiteX22" fmla="*/ 3370393 w 4560132"/>
              <a:gd name="connsiteY22" fmla="*/ 1566288 h 4745608"/>
              <a:gd name="connsiteX23" fmla="*/ 3488066 w 4560132"/>
              <a:gd name="connsiteY23" fmla="*/ 1246753 h 4745608"/>
              <a:gd name="connsiteX24" fmla="*/ 3495138 w 4560132"/>
              <a:gd name="connsiteY24" fmla="*/ 1115548 h 4745608"/>
              <a:gd name="connsiteX25" fmla="*/ 3493650 w 4560132"/>
              <a:gd name="connsiteY25" fmla="*/ 1063976 h 4745608"/>
              <a:gd name="connsiteX26" fmla="*/ 3450403 w 4560132"/>
              <a:gd name="connsiteY26" fmla="*/ 777618 h 4745608"/>
              <a:gd name="connsiteX27" fmla="*/ 3119893 w 4560132"/>
              <a:gd name="connsiteY27" fmla="*/ 321571 h 4745608"/>
              <a:gd name="connsiteX28" fmla="*/ 3497351 w 4560132"/>
              <a:gd name="connsiteY28" fmla="*/ 674883 h 4745608"/>
              <a:gd name="connsiteX29" fmla="*/ 3759013 w 4560132"/>
              <a:gd name="connsiteY29" fmla="*/ 571878 h 4745608"/>
              <a:gd name="connsiteX30" fmla="*/ 3999043 w 4560132"/>
              <a:gd name="connsiteY30" fmla="*/ 91818 h 4745608"/>
              <a:gd name="connsiteX31" fmla="*/ 4033333 w 4560132"/>
              <a:gd name="connsiteY31" fmla="*/ 11808 h 4745608"/>
              <a:gd name="connsiteX32" fmla="*/ 3984569 w 4560132"/>
              <a:gd name="connsiteY32" fmla="*/ 247366 h 4745608"/>
              <a:gd name="connsiteX33" fmla="*/ 3812791 w 4560132"/>
              <a:gd name="connsiteY33" fmla="*/ 647417 h 4745608"/>
              <a:gd name="connsiteX34" fmla="*/ 3592906 w 4560132"/>
              <a:gd name="connsiteY34" fmla="*/ 811408 h 4745608"/>
              <a:gd name="connsiteX35" fmla="*/ 3604425 w 4560132"/>
              <a:gd name="connsiteY35" fmla="*/ 999253 h 4745608"/>
              <a:gd name="connsiteX36" fmla="*/ 3872985 w 4560132"/>
              <a:gd name="connsiteY36" fmla="*/ 881976 h 4745608"/>
              <a:gd name="connsiteX37" fmla="*/ 4200754 w 4560132"/>
              <a:gd name="connsiteY37" fmla="*/ 774136 h 4745608"/>
              <a:gd name="connsiteX38" fmla="*/ 4064251 w 4560132"/>
              <a:gd name="connsiteY38" fmla="*/ 847195 h 4745608"/>
              <a:gd name="connsiteX39" fmla="*/ 3818880 w 4560132"/>
              <a:gd name="connsiteY39" fmla="*/ 991305 h 4745608"/>
              <a:gd name="connsiteX40" fmla="*/ 3658531 w 4560132"/>
              <a:gd name="connsiteY40" fmla="*/ 1093178 h 4745608"/>
              <a:gd name="connsiteX41" fmla="*/ 3622838 w 4560132"/>
              <a:gd name="connsiteY41" fmla="*/ 1221401 h 4745608"/>
              <a:gd name="connsiteX42" fmla="*/ 3577446 w 4560132"/>
              <a:gd name="connsiteY42" fmla="*/ 1500691 h 4745608"/>
              <a:gd name="connsiteX43" fmla="*/ 3461833 w 4560132"/>
              <a:gd name="connsiteY43" fmla="*/ 1726308 h 4745608"/>
              <a:gd name="connsiteX44" fmla="*/ 3278953 w 4560132"/>
              <a:gd name="connsiteY44" fmla="*/ 2034918 h 4745608"/>
              <a:gd name="connsiteX45" fmla="*/ 3288742 w 4560132"/>
              <a:gd name="connsiteY45" fmla="*/ 2273460 h 4745608"/>
              <a:gd name="connsiteX46" fmla="*/ 3434288 w 4560132"/>
              <a:gd name="connsiteY46" fmla="*/ 2417577 h 4745608"/>
              <a:gd name="connsiteX47" fmla="*/ 3781217 w 4560132"/>
              <a:gd name="connsiteY47" fmla="*/ 2618845 h 4745608"/>
              <a:gd name="connsiteX48" fmla="*/ 4079053 w 4560132"/>
              <a:gd name="connsiteY48" fmla="*/ 2777868 h 4745608"/>
              <a:gd name="connsiteX49" fmla="*/ 4560128 w 4560132"/>
              <a:gd name="connsiteY49" fmla="*/ 3010436 h 4745608"/>
              <a:gd name="connsiteX50" fmla="*/ 4070190 w 4560132"/>
              <a:gd name="connsiteY50" fmla="*/ 3021367 h 4745608"/>
              <a:gd name="connsiteX51" fmla="*/ 3412085 w 4560132"/>
              <a:gd name="connsiteY51" fmla="*/ 2794761 h 4745608"/>
              <a:gd name="connsiteX52" fmla="*/ 3217865 w 4560132"/>
              <a:gd name="connsiteY52" fmla="*/ 2829045 h 4745608"/>
              <a:gd name="connsiteX53" fmla="*/ 3025524 w 4560132"/>
              <a:gd name="connsiteY53" fmla="*/ 2858861 h 4745608"/>
              <a:gd name="connsiteX54" fmla="*/ 2832855 w 4560132"/>
              <a:gd name="connsiteY54" fmla="*/ 2930924 h 4745608"/>
              <a:gd name="connsiteX55" fmla="*/ 2820111 w 4560132"/>
              <a:gd name="connsiteY55" fmla="*/ 3026344 h 4745608"/>
              <a:gd name="connsiteX56" fmla="*/ 2959241 w 4560132"/>
              <a:gd name="connsiteY56" fmla="*/ 3167976 h 4745608"/>
              <a:gd name="connsiteX57" fmla="*/ 3176083 w 4560132"/>
              <a:gd name="connsiteY57" fmla="*/ 3269358 h 4745608"/>
              <a:gd name="connsiteX58" fmla="*/ 3388239 w 4560132"/>
              <a:gd name="connsiteY58" fmla="*/ 3442290 h 4745608"/>
              <a:gd name="connsiteX59" fmla="*/ 3212014 w 4560132"/>
              <a:gd name="connsiteY59" fmla="*/ 3336948 h 4745608"/>
              <a:gd name="connsiteX60" fmla="*/ 3004633 w 4560132"/>
              <a:gd name="connsiteY60" fmla="*/ 3276814 h 4745608"/>
              <a:gd name="connsiteX61" fmla="*/ 2771676 w 4560132"/>
              <a:gd name="connsiteY61" fmla="*/ 3166987 h 4745608"/>
              <a:gd name="connsiteX62" fmla="*/ 2638873 w 4560132"/>
              <a:gd name="connsiteY62" fmla="*/ 3097908 h 4745608"/>
              <a:gd name="connsiteX63" fmla="*/ 2570293 w 4560132"/>
              <a:gd name="connsiteY63" fmla="*/ 3109338 h 4745608"/>
              <a:gd name="connsiteX64" fmla="*/ 2525557 w 4560132"/>
              <a:gd name="connsiteY64" fmla="*/ 3326508 h 4745608"/>
              <a:gd name="connsiteX65" fmla="*/ 2584349 w 4560132"/>
              <a:gd name="connsiteY65" fmla="*/ 3577470 h 4745608"/>
              <a:gd name="connsiteX66" fmla="*/ 2663703 w 4560132"/>
              <a:gd name="connsiteY66" fmla="*/ 3996904 h 4745608"/>
              <a:gd name="connsiteX67" fmla="*/ 2633113 w 4560132"/>
              <a:gd name="connsiteY67" fmla="*/ 4192703 h 4745608"/>
              <a:gd name="connsiteX68" fmla="*/ 2539703 w 4560132"/>
              <a:gd name="connsiteY68" fmla="*/ 4455574 h 4745608"/>
              <a:gd name="connsiteX69" fmla="*/ 2595212 w 4560132"/>
              <a:gd name="connsiteY69" fmla="*/ 3945217 h 4745608"/>
              <a:gd name="connsiteX70" fmla="*/ 2481240 w 4560132"/>
              <a:gd name="connsiteY70" fmla="*/ 3566538 h 4745608"/>
              <a:gd name="connsiteX71" fmla="*/ 2307403 w 4560132"/>
              <a:gd name="connsiteY71" fmla="*/ 3166488 h 4745608"/>
              <a:gd name="connsiteX72" fmla="*/ 2261683 w 4560132"/>
              <a:gd name="connsiteY72" fmla="*/ 3063618 h 4745608"/>
              <a:gd name="connsiteX73" fmla="*/ 2078803 w 4560132"/>
              <a:gd name="connsiteY73" fmla="*/ 2949318 h 4745608"/>
              <a:gd name="connsiteX74" fmla="*/ 1824299 w 4560132"/>
              <a:gd name="connsiteY74" fmla="*/ 3002494 h 4745608"/>
              <a:gd name="connsiteX75" fmla="*/ 1412162 w 4560132"/>
              <a:gd name="connsiteY75" fmla="*/ 3235573 h 4745608"/>
              <a:gd name="connsiteX76" fmla="*/ 1381573 w 4560132"/>
              <a:gd name="connsiteY76" fmla="*/ 3680838 h 4745608"/>
              <a:gd name="connsiteX77" fmla="*/ 1340867 w 4560132"/>
              <a:gd name="connsiteY77" fmla="*/ 3980504 h 4745608"/>
              <a:gd name="connsiteX78" fmla="*/ 1197619 w 4560132"/>
              <a:gd name="connsiteY78" fmla="*/ 4738831 h 4745608"/>
              <a:gd name="connsiteX79" fmla="*/ 1220896 w 4560132"/>
              <a:gd name="connsiteY79" fmla="*/ 4338309 h 4745608"/>
              <a:gd name="connsiteX80" fmla="*/ 1242772 w 4560132"/>
              <a:gd name="connsiteY80" fmla="*/ 4080888 h 4745608"/>
              <a:gd name="connsiteX81" fmla="*/ 1198693 w 4560132"/>
              <a:gd name="connsiteY81" fmla="*/ 3909438 h 4745608"/>
              <a:gd name="connsiteX82" fmla="*/ 970093 w 4560132"/>
              <a:gd name="connsiteY82" fmla="*/ 3989448 h 4745608"/>
              <a:gd name="connsiteX83" fmla="*/ 766328 w 4560132"/>
              <a:gd name="connsiteY83" fmla="*/ 4131990 h 4745608"/>
              <a:gd name="connsiteX84" fmla="*/ 555808 w 4560132"/>
              <a:gd name="connsiteY84" fmla="*/ 4355688 h 4745608"/>
              <a:gd name="connsiteX85" fmla="*/ 785900 w 4560132"/>
              <a:gd name="connsiteY85" fmla="*/ 4017771 h 4745608"/>
              <a:gd name="connsiteX86" fmla="*/ 1130113 w 4560132"/>
              <a:gd name="connsiteY86" fmla="*/ 3817500 h 4745608"/>
              <a:gd name="connsiteX87" fmla="*/ 1278703 w 4560132"/>
              <a:gd name="connsiteY87" fmla="*/ 3726558 h 4745608"/>
              <a:gd name="connsiteX88" fmla="*/ 1269661 w 4560132"/>
              <a:gd name="connsiteY88" fmla="*/ 3390117 h 4745608"/>
              <a:gd name="connsiteX89" fmla="*/ 1309620 w 4560132"/>
              <a:gd name="connsiteY89" fmla="*/ 3169963 h 4745608"/>
              <a:gd name="connsiteX90" fmla="*/ 1393003 w 4560132"/>
              <a:gd name="connsiteY90" fmla="*/ 3052188 h 4745608"/>
              <a:gd name="connsiteX91" fmla="*/ 1080693 w 4560132"/>
              <a:gd name="connsiteY91" fmla="*/ 2984604 h 4745608"/>
              <a:gd name="connsiteX92" fmla="*/ 663453 w 4560132"/>
              <a:gd name="connsiteY92" fmla="*/ 3023360 h 4745608"/>
              <a:gd name="connsiteX93" fmla="*/ 235111 w 4560132"/>
              <a:gd name="connsiteY93" fmla="*/ 3217172 h 4745608"/>
              <a:gd name="connsiteX94" fmla="*/ 421453 w 4560132"/>
              <a:gd name="connsiteY94" fmla="*/ 3029328 h 4745608"/>
              <a:gd name="connsiteX95" fmla="*/ 627193 w 4560132"/>
              <a:gd name="connsiteY95" fmla="*/ 2926458 h 4745608"/>
              <a:gd name="connsiteX96" fmla="*/ 854480 w 4560132"/>
              <a:gd name="connsiteY96" fmla="*/ 2889178 h 4745608"/>
              <a:gd name="connsiteX97" fmla="*/ 1149272 w 4560132"/>
              <a:gd name="connsiteY97" fmla="*/ 2889676 h 4745608"/>
              <a:gd name="connsiteX98" fmla="*/ 1531894 w 4560132"/>
              <a:gd name="connsiteY98" fmla="*/ 2917507 h 4745608"/>
              <a:gd name="connsiteX99" fmla="*/ 1860559 w 4560132"/>
              <a:gd name="connsiteY99" fmla="*/ 2766431 h 4745608"/>
              <a:gd name="connsiteX100" fmla="*/ 1701613 w 4560132"/>
              <a:gd name="connsiteY100" fmla="*/ 2263518 h 4745608"/>
              <a:gd name="connsiteX101" fmla="*/ 1690183 w 4560132"/>
              <a:gd name="connsiteY101" fmla="*/ 1966338 h 4745608"/>
              <a:gd name="connsiteX102" fmla="*/ 1381991 w 4560132"/>
              <a:gd name="connsiteY102" fmla="*/ 1841604 h 4745608"/>
              <a:gd name="connsiteX103" fmla="*/ 1095823 w 4560132"/>
              <a:gd name="connsiteY103" fmla="*/ 1714878 h 4745608"/>
              <a:gd name="connsiteX104" fmla="*/ 746507 w 4560132"/>
              <a:gd name="connsiteY104" fmla="*/ 1626415 h 4745608"/>
              <a:gd name="connsiteX105" fmla="*/ 352873 w 4560132"/>
              <a:gd name="connsiteY105" fmla="*/ 1726308 h 4745608"/>
              <a:gd name="connsiteX106" fmla="*/ 113171 w 4560132"/>
              <a:gd name="connsiteY106" fmla="*/ 1763582 h 4745608"/>
              <a:gd name="connsiteX107" fmla="*/ 9973 w 4560132"/>
              <a:gd name="connsiteY107" fmla="*/ 1737738 h 4745608"/>
              <a:gd name="connsiteX108" fmla="*/ 348516 w 4560132"/>
              <a:gd name="connsiteY108" fmla="*/ 1643812 h 4745608"/>
              <a:gd name="connsiteX109" fmla="*/ 653097 w 4560132"/>
              <a:gd name="connsiteY109" fmla="*/ 1543920 h 4745608"/>
              <a:gd name="connsiteX110" fmla="*/ 1072963 w 4560132"/>
              <a:gd name="connsiteY110" fmla="*/ 1612008 h 4745608"/>
              <a:gd name="connsiteX111" fmla="*/ 1244413 w 4560132"/>
              <a:gd name="connsiteY111" fmla="*/ 1657728 h 4745608"/>
              <a:gd name="connsiteX112" fmla="*/ 1205766 w 4560132"/>
              <a:gd name="connsiteY112" fmla="*/ 1451988 h 4745608"/>
              <a:gd name="connsiteX113" fmla="*/ 1046313 w 4560132"/>
              <a:gd name="connsiteY113" fmla="*/ 815409 h 4745608"/>
              <a:gd name="connsiteX114" fmla="*/ 1221553 w 4560132"/>
              <a:gd name="connsiteY114" fmla="*/ 1211958 h 4745608"/>
              <a:gd name="connsiteX0" fmla="*/ 1221553 w 4560132"/>
              <a:gd name="connsiteY0" fmla="*/ 1211958 h 4745608"/>
              <a:gd name="connsiteX1" fmla="*/ 1343911 w 4560132"/>
              <a:gd name="connsiteY1" fmla="*/ 1559828 h 4745608"/>
              <a:gd name="connsiteX2" fmla="*/ 1553023 w 4560132"/>
              <a:gd name="connsiteY2" fmla="*/ 1657728 h 4745608"/>
              <a:gd name="connsiteX3" fmla="*/ 1907353 w 4560132"/>
              <a:gd name="connsiteY3" fmla="*/ 1680588 h 4745608"/>
              <a:gd name="connsiteX4" fmla="*/ 2021653 w 4560132"/>
              <a:gd name="connsiteY4" fmla="*/ 1543428 h 4745608"/>
              <a:gd name="connsiteX5" fmla="*/ 2124523 w 4560132"/>
              <a:gd name="connsiteY5" fmla="*/ 1291968 h 4745608"/>
              <a:gd name="connsiteX6" fmla="*/ 2124523 w 4560132"/>
              <a:gd name="connsiteY6" fmla="*/ 1120518 h 4745608"/>
              <a:gd name="connsiteX7" fmla="*/ 2068029 w 4560132"/>
              <a:gd name="connsiteY7" fmla="*/ 825325 h 4745608"/>
              <a:gd name="connsiteX8" fmla="*/ 2078803 w 4560132"/>
              <a:gd name="connsiteY8" fmla="*/ 777618 h 4745608"/>
              <a:gd name="connsiteX9" fmla="*/ 2170243 w 4560132"/>
              <a:gd name="connsiteY9" fmla="*/ 1086228 h 4745608"/>
              <a:gd name="connsiteX10" fmla="*/ 2215963 w 4560132"/>
              <a:gd name="connsiteY10" fmla="*/ 1269108 h 4745608"/>
              <a:gd name="connsiteX11" fmla="*/ 2284543 w 4560132"/>
              <a:gd name="connsiteY11" fmla="*/ 1303398 h 4745608"/>
              <a:gd name="connsiteX12" fmla="*/ 2330263 w 4560132"/>
              <a:gd name="connsiteY12" fmla="*/ 1166238 h 4745608"/>
              <a:gd name="connsiteX13" fmla="*/ 2467423 w 4560132"/>
              <a:gd name="connsiteY13" fmla="*/ 880488 h 4745608"/>
              <a:gd name="connsiteX14" fmla="*/ 2558863 w 4560132"/>
              <a:gd name="connsiteY14" fmla="*/ 640458 h 4745608"/>
              <a:gd name="connsiteX15" fmla="*/ 2616013 w 4560132"/>
              <a:gd name="connsiteY15" fmla="*/ 537588 h 4745608"/>
              <a:gd name="connsiteX16" fmla="*/ 2558863 w 4560132"/>
              <a:gd name="connsiteY16" fmla="*/ 789048 h 4745608"/>
              <a:gd name="connsiteX17" fmla="*/ 2444563 w 4560132"/>
              <a:gd name="connsiteY17" fmla="*/ 1097658 h 4745608"/>
              <a:gd name="connsiteX18" fmla="*/ 2375983 w 4560132"/>
              <a:gd name="connsiteY18" fmla="*/ 1406268 h 4745608"/>
              <a:gd name="connsiteX19" fmla="*/ 2558863 w 4560132"/>
              <a:gd name="connsiteY19" fmla="*/ 1577718 h 4745608"/>
              <a:gd name="connsiteX20" fmla="*/ 2878903 w 4560132"/>
              <a:gd name="connsiteY20" fmla="*/ 1657728 h 4745608"/>
              <a:gd name="connsiteX21" fmla="*/ 3187513 w 4560132"/>
              <a:gd name="connsiteY21" fmla="*/ 1657728 h 4745608"/>
              <a:gd name="connsiteX22" fmla="*/ 3370393 w 4560132"/>
              <a:gd name="connsiteY22" fmla="*/ 1566288 h 4745608"/>
              <a:gd name="connsiteX23" fmla="*/ 3488066 w 4560132"/>
              <a:gd name="connsiteY23" fmla="*/ 1246753 h 4745608"/>
              <a:gd name="connsiteX24" fmla="*/ 3495138 w 4560132"/>
              <a:gd name="connsiteY24" fmla="*/ 1115548 h 4745608"/>
              <a:gd name="connsiteX25" fmla="*/ 3493650 w 4560132"/>
              <a:gd name="connsiteY25" fmla="*/ 1063976 h 4745608"/>
              <a:gd name="connsiteX26" fmla="*/ 3450403 w 4560132"/>
              <a:gd name="connsiteY26" fmla="*/ 777618 h 4745608"/>
              <a:gd name="connsiteX27" fmla="*/ 3119893 w 4560132"/>
              <a:gd name="connsiteY27" fmla="*/ 321571 h 4745608"/>
              <a:gd name="connsiteX28" fmla="*/ 3497351 w 4560132"/>
              <a:gd name="connsiteY28" fmla="*/ 674883 h 4745608"/>
              <a:gd name="connsiteX29" fmla="*/ 3759013 w 4560132"/>
              <a:gd name="connsiteY29" fmla="*/ 571878 h 4745608"/>
              <a:gd name="connsiteX30" fmla="*/ 3999043 w 4560132"/>
              <a:gd name="connsiteY30" fmla="*/ 91818 h 4745608"/>
              <a:gd name="connsiteX31" fmla="*/ 4033333 w 4560132"/>
              <a:gd name="connsiteY31" fmla="*/ 11808 h 4745608"/>
              <a:gd name="connsiteX32" fmla="*/ 3984569 w 4560132"/>
              <a:gd name="connsiteY32" fmla="*/ 247366 h 4745608"/>
              <a:gd name="connsiteX33" fmla="*/ 3812791 w 4560132"/>
              <a:gd name="connsiteY33" fmla="*/ 647417 h 4745608"/>
              <a:gd name="connsiteX34" fmla="*/ 3592906 w 4560132"/>
              <a:gd name="connsiteY34" fmla="*/ 811408 h 4745608"/>
              <a:gd name="connsiteX35" fmla="*/ 3604425 w 4560132"/>
              <a:gd name="connsiteY35" fmla="*/ 999253 h 4745608"/>
              <a:gd name="connsiteX36" fmla="*/ 3872985 w 4560132"/>
              <a:gd name="connsiteY36" fmla="*/ 881976 h 4745608"/>
              <a:gd name="connsiteX37" fmla="*/ 4200754 w 4560132"/>
              <a:gd name="connsiteY37" fmla="*/ 774136 h 4745608"/>
              <a:gd name="connsiteX38" fmla="*/ 4064251 w 4560132"/>
              <a:gd name="connsiteY38" fmla="*/ 847195 h 4745608"/>
              <a:gd name="connsiteX39" fmla="*/ 3818880 w 4560132"/>
              <a:gd name="connsiteY39" fmla="*/ 991305 h 4745608"/>
              <a:gd name="connsiteX40" fmla="*/ 3658531 w 4560132"/>
              <a:gd name="connsiteY40" fmla="*/ 1093178 h 4745608"/>
              <a:gd name="connsiteX41" fmla="*/ 3622838 w 4560132"/>
              <a:gd name="connsiteY41" fmla="*/ 1221401 h 4745608"/>
              <a:gd name="connsiteX42" fmla="*/ 3577446 w 4560132"/>
              <a:gd name="connsiteY42" fmla="*/ 1500691 h 4745608"/>
              <a:gd name="connsiteX43" fmla="*/ 3461833 w 4560132"/>
              <a:gd name="connsiteY43" fmla="*/ 1726308 h 4745608"/>
              <a:gd name="connsiteX44" fmla="*/ 3278953 w 4560132"/>
              <a:gd name="connsiteY44" fmla="*/ 2034918 h 4745608"/>
              <a:gd name="connsiteX45" fmla="*/ 3288742 w 4560132"/>
              <a:gd name="connsiteY45" fmla="*/ 2273460 h 4745608"/>
              <a:gd name="connsiteX46" fmla="*/ 3434288 w 4560132"/>
              <a:gd name="connsiteY46" fmla="*/ 2417577 h 4745608"/>
              <a:gd name="connsiteX47" fmla="*/ 3781217 w 4560132"/>
              <a:gd name="connsiteY47" fmla="*/ 2618845 h 4745608"/>
              <a:gd name="connsiteX48" fmla="*/ 4079053 w 4560132"/>
              <a:gd name="connsiteY48" fmla="*/ 2777868 h 4745608"/>
              <a:gd name="connsiteX49" fmla="*/ 4560128 w 4560132"/>
              <a:gd name="connsiteY49" fmla="*/ 3010436 h 4745608"/>
              <a:gd name="connsiteX50" fmla="*/ 4070190 w 4560132"/>
              <a:gd name="connsiteY50" fmla="*/ 3021367 h 4745608"/>
              <a:gd name="connsiteX51" fmla="*/ 3460193 w 4560132"/>
              <a:gd name="connsiteY51" fmla="*/ 2852901 h 4745608"/>
              <a:gd name="connsiteX52" fmla="*/ 3217865 w 4560132"/>
              <a:gd name="connsiteY52" fmla="*/ 2829045 h 4745608"/>
              <a:gd name="connsiteX53" fmla="*/ 3025524 w 4560132"/>
              <a:gd name="connsiteY53" fmla="*/ 2858861 h 4745608"/>
              <a:gd name="connsiteX54" fmla="*/ 2832855 w 4560132"/>
              <a:gd name="connsiteY54" fmla="*/ 2930924 h 4745608"/>
              <a:gd name="connsiteX55" fmla="*/ 2820111 w 4560132"/>
              <a:gd name="connsiteY55" fmla="*/ 3026344 h 4745608"/>
              <a:gd name="connsiteX56" fmla="*/ 2959241 w 4560132"/>
              <a:gd name="connsiteY56" fmla="*/ 3167976 h 4745608"/>
              <a:gd name="connsiteX57" fmla="*/ 3176083 w 4560132"/>
              <a:gd name="connsiteY57" fmla="*/ 3269358 h 4745608"/>
              <a:gd name="connsiteX58" fmla="*/ 3388239 w 4560132"/>
              <a:gd name="connsiteY58" fmla="*/ 3442290 h 4745608"/>
              <a:gd name="connsiteX59" fmla="*/ 3212014 w 4560132"/>
              <a:gd name="connsiteY59" fmla="*/ 3336948 h 4745608"/>
              <a:gd name="connsiteX60" fmla="*/ 3004633 w 4560132"/>
              <a:gd name="connsiteY60" fmla="*/ 3276814 h 4745608"/>
              <a:gd name="connsiteX61" fmla="*/ 2771676 w 4560132"/>
              <a:gd name="connsiteY61" fmla="*/ 3166987 h 4745608"/>
              <a:gd name="connsiteX62" fmla="*/ 2638873 w 4560132"/>
              <a:gd name="connsiteY62" fmla="*/ 3097908 h 4745608"/>
              <a:gd name="connsiteX63" fmla="*/ 2570293 w 4560132"/>
              <a:gd name="connsiteY63" fmla="*/ 3109338 h 4745608"/>
              <a:gd name="connsiteX64" fmla="*/ 2525557 w 4560132"/>
              <a:gd name="connsiteY64" fmla="*/ 3326508 h 4745608"/>
              <a:gd name="connsiteX65" fmla="*/ 2584349 w 4560132"/>
              <a:gd name="connsiteY65" fmla="*/ 3577470 h 4745608"/>
              <a:gd name="connsiteX66" fmla="*/ 2663703 w 4560132"/>
              <a:gd name="connsiteY66" fmla="*/ 3996904 h 4745608"/>
              <a:gd name="connsiteX67" fmla="*/ 2633113 w 4560132"/>
              <a:gd name="connsiteY67" fmla="*/ 4192703 h 4745608"/>
              <a:gd name="connsiteX68" fmla="*/ 2539703 w 4560132"/>
              <a:gd name="connsiteY68" fmla="*/ 4455574 h 4745608"/>
              <a:gd name="connsiteX69" fmla="*/ 2595212 w 4560132"/>
              <a:gd name="connsiteY69" fmla="*/ 3945217 h 4745608"/>
              <a:gd name="connsiteX70" fmla="*/ 2481240 w 4560132"/>
              <a:gd name="connsiteY70" fmla="*/ 3566538 h 4745608"/>
              <a:gd name="connsiteX71" fmla="*/ 2307403 w 4560132"/>
              <a:gd name="connsiteY71" fmla="*/ 3166488 h 4745608"/>
              <a:gd name="connsiteX72" fmla="*/ 2261683 w 4560132"/>
              <a:gd name="connsiteY72" fmla="*/ 3063618 h 4745608"/>
              <a:gd name="connsiteX73" fmla="*/ 2078803 w 4560132"/>
              <a:gd name="connsiteY73" fmla="*/ 2949318 h 4745608"/>
              <a:gd name="connsiteX74" fmla="*/ 1824299 w 4560132"/>
              <a:gd name="connsiteY74" fmla="*/ 3002494 h 4745608"/>
              <a:gd name="connsiteX75" fmla="*/ 1412162 w 4560132"/>
              <a:gd name="connsiteY75" fmla="*/ 3235573 h 4745608"/>
              <a:gd name="connsiteX76" fmla="*/ 1381573 w 4560132"/>
              <a:gd name="connsiteY76" fmla="*/ 3680838 h 4745608"/>
              <a:gd name="connsiteX77" fmla="*/ 1340867 w 4560132"/>
              <a:gd name="connsiteY77" fmla="*/ 3980504 h 4745608"/>
              <a:gd name="connsiteX78" fmla="*/ 1197619 w 4560132"/>
              <a:gd name="connsiteY78" fmla="*/ 4738831 h 4745608"/>
              <a:gd name="connsiteX79" fmla="*/ 1220896 w 4560132"/>
              <a:gd name="connsiteY79" fmla="*/ 4338309 h 4745608"/>
              <a:gd name="connsiteX80" fmla="*/ 1242772 w 4560132"/>
              <a:gd name="connsiteY80" fmla="*/ 4080888 h 4745608"/>
              <a:gd name="connsiteX81" fmla="*/ 1198693 w 4560132"/>
              <a:gd name="connsiteY81" fmla="*/ 3909438 h 4745608"/>
              <a:gd name="connsiteX82" fmla="*/ 970093 w 4560132"/>
              <a:gd name="connsiteY82" fmla="*/ 3989448 h 4745608"/>
              <a:gd name="connsiteX83" fmla="*/ 766328 w 4560132"/>
              <a:gd name="connsiteY83" fmla="*/ 4131990 h 4745608"/>
              <a:gd name="connsiteX84" fmla="*/ 555808 w 4560132"/>
              <a:gd name="connsiteY84" fmla="*/ 4355688 h 4745608"/>
              <a:gd name="connsiteX85" fmla="*/ 785900 w 4560132"/>
              <a:gd name="connsiteY85" fmla="*/ 4017771 h 4745608"/>
              <a:gd name="connsiteX86" fmla="*/ 1130113 w 4560132"/>
              <a:gd name="connsiteY86" fmla="*/ 3817500 h 4745608"/>
              <a:gd name="connsiteX87" fmla="*/ 1278703 w 4560132"/>
              <a:gd name="connsiteY87" fmla="*/ 3726558 h 4745608"/>
              <a:gd name="connsiteX88" fmla="*/ 1269661 w 4560132"/>
              <a:gd name="connsiteY88" fmla="*/ 3390117 h 4745608"/>
              <a:gd name="connsiteX89" fmla="*/ 1309620 w 4560132"/>
              <a:gd name="connsiteY89" fmla="*/ 3169963 h 4745608"/>
              <a:gd name="connsiteX90" fmla="*/ 1393003 w 4560132"/>
              <a:gd name="connsiteY90" fmla="*/ 3052188 h 4745608"/>
              <a:gd name="connsiteX91" fmla="*/ 1080693 w 4560132"/>
              <a:gd name="connsiteY91" fmla="*/ 2984604 h 4745608"/>
              <a:gd name="connsiteX92" fmla="*/ 663453 w 4560132"/>
              <a:gd name="connsiteY92" fmla="*/ 3023360 h 4745608"/>
              <a:gd name="connsiteX93" fmla="*/ 235111 w 4560132"/>
              <a:gd name="connsiteY93" fmla="*/ 3217172 h 4745608"/>
              <a:gd name="connsiteX94" fmla="*/ 421453 w 4560132"/>
              <a:gd name="connsiteY94" fmla="*/ 3029328 h 4745608"/>
              <a:gd name="connsiteX95" fmla="*/ 627193 w 4560132"/>
              <a:gd name="connsiteY95" fmla="*/ 2926458 h 4745608"/>
              <a:gd name="connsiteX96" fmla="*/ 854480 w 4560132"/>
              <a:gd name="connsiteY96" fmla="*/ 2889178 h 4745608"/>
              <a:gd name="connsiteX97" fmla="*/ 1149272 w 4560132"/>
              <a:gd name="connsiteY97" fmla="*/ 2889676 h 4745608"/>
              <a:gd name="connsiteX98" fmla="*/ 1531894 w 4560132"/>
              <a:gd name="connsiteY98" fmla="*/ 2917507 h 4745608"/>
              <a:gd name="connsiteX99" fmla="*/ 1860559 w 4560132"/>
              <a:gd name="connsiteY99" fmla="*/ 2766431 h 4745608"/>
              <a:gd name="connsiteX100" fmla="*/ 1701613 w 4560132"/>
              <a:gd name="connsiteY100" fmla="*/ 2263518 h 4745608"/>
              <a:gd name="connsiteX101" fmla="*/ 1690183 w 4560132"/>
              <a:gd name="connsiteY101" fmla="*/ 1966338 h 4745608"/>
              <a:gd name="connsiteX102" fmla="*/ 1381991 w 4560132"/>
              <a:gd name="connsiteY102" fmla="*/ 1841604 h 4745608"/>
              <a:gd name="connsiteX103" fmla="*/ 1095823 w 4560132"/>
              <a:gd name="connsiteY103" fmla="*/ 1714878 h 4745608"/>
              <a:gd name="connsiteX104" fmla="*/ 746507 w 4560132"/>
              <a:gd name="connsiteY104" fmla="*/ 1626415 h 4745608"/>
              <a:gd name="connsiteX105" fmla="*/ 352873 w 4560132"/>
              <a:gd name="connsiteY105" fmla="*/ 1726308 h 4745608"/>
              <a:gd name="connsiteX106" fmla="*/ 113171 w 4560132"/>
              <a:gd name="connsiteY106" fmla="*/ 1763582 h 4745608"/>
              <a:gd name="connsiteX107" fmla="*/ 9973 w 4560132"/>
              <a:gd name="connsiteY107" fmla="*/ 1737738 h 4745608"/>
              <a:gd name="connsiteX108" fmla="*/ 348516 w 4560132"/>
              <a:gd name="connsiteY108" fmla="*/ 1643812 h 4745608"/>
              <a:gd name="connsiteX109" fmla="*/ 653097 w 4560132"/>
              <a:gd name="connsiteY109" fmla="*/ 1543920 h 4745608"/>
              <a:gd name="connsiteX110" fmla="*/ 1072963 w 4560132"/>
              <a:gd name="connsiteY110" fmla="*/ 1612008 h 4745608"/>
              <a:gd name="connsiteX111" fmla="*/ 1244413 w 4560132"/>
              <a:gd name="connsiteY111" fmla="*/ 1657728 h 4745608"/>
              <a:gd name="connsiteX112" fmla="*/ 1205766 w 4560132"/>
              <a:gd name="connsiteY112" fmla="*/ 1451988 h 4745608"/>
              <a:gd name="connsiteX113" fmla="*/ 1046313 w 4560132"/>
              <a:gd name="connsiteY113" fmla="*/ 815409 h 4745608"/>
              <a:gd name="connsiteX114" fmla="*/ 1221553 w 4560132"/>
              <a:gd name="connsiteY114" fmla="*/ 1211958 h 4745608"/>
              <a:gd name="connsiteX0" fmla="*/ 1221553 w 5011600"/>
              <a:gd name="connsiteY0" fmla="*/ 1211958 h 4745608"/>
              <a:gd name="connsiteX1" fmla="*/ 1343911 w 5011600"/>
              <a:gd name="connsiteY1" fmla="*/ 1559828 h 4745608"/>
              <a:gd name="connsiteX2" fmla="*/ 1553023 w 5011600"/>
              <a:gd name="connsiteY2" fmla="*/ 1657728 h 4745608"/>
              <a:gd name="connsiteX3" fmla="*/ 1907353 w 5011600"/>
              <a:gd name="connsiteY3" fmla="*/ 1680588 h 4745608"/>
              <a:gd name="connsiteX4" fmla="*/ 2021653 w 5011600"/>
              <a:gd name="connsiteY4" fmla="*/ 1543428 h 4745608"/>
              <a:gd name="connsiteX5" fmla="*/ 2124523 w 5011600"/>
              <a:gd name="connsiteY5" fmla="*/ 1291968 h 4745608"/>
              <a:gd name="connsiteX6" fmla="*/ 2124523 w 5011600"/>
              <a:gd name="connsiteY6" fmla="*/ 1120518 h 4745608"/>
              <a:gd name="connsiteX7" fmla="*/ 2068029 w 5011600"/>
              <a:gd name="connsiteY7" fmla="*/ 825325 h 4745608"/>
              <a:gd name="connsiteX8" fmla="*/ 2078803 w 5011600"/>
              <a:gd name="connsiteY8" fmla="*/ 777618 h 4745608"/>
              <a:gd name="connsiteX9" fmla="*/ 2170243 w 5011600"/>
              <a:gd name="connsiteY9" fmla="*/ 1086228 h 4745608"/>
              <a:gd name="connsiteX10" fmla="*/ 2215963 w 5011600"/>
              <a:gd name="connsiteY10" fmla="*/ 1269108 h 4745608"/>
              <a:gd name="connsiteX11" fmla="*/ 2284543 w 5011600"/>
              <a:gd name="connsiteY11" fmla="*/ 1303398 h 4745608"/>
              <a:gd name="connsiteX12" fmla="*/ 2330263 w 5011600"/>
              <a:gd name="connsiteY12" fmla="*/ 1166238 h 4745608"/>
              <a:gd name="connsiteX13" fmla="*/ 2467423 w 5011600"/>
              <a:gd name="connsiteY13" fmla="*/ 880488 h 4745608"/>
              <a:gd name="connsiteX14" fmla="*/ 2558863 w 5011600"/>
              <a:gd name="connsiteY14" fmla="*/ 640458 h 4745608"/>
              <a:gd name="connsiteX15" fmla="*/ 2616013 w 5011600"/>
              <a:gd name="connsiteY15" fmla="*/ 537588 h 4745608"/>
              <a:gd name="connsiteX16" fmla="*/ 2558863 w 5011600"/>
              <a:gd name="connsiteY16" fmla="*/ 789048 h 4745608"/>
              <a:gd name="connsiteX17" fmla="*/ 2444563 w 5011600"/>
              <a:gd name="connsiteY17" fmla="*/ 1097658 h 4745608"/>
              <a:gd name="connsiteX18" fmla="*/ 2375983 w 5011600"/>
              <a:gd name="connsiteY18" fmla="*/ 1406268 h 4745608"/>
              <a:gd name="connsiteX19" fmla="*/ 2558863 w 5011600"/>
              <a:gd name="connsiteY19" fmla="*/ 1577718 h 4745608"/>
              <a:gd name="connsiteX20" fmla="*/ 2878903 w 5011600"/>
              <a:gd name="connsiteY20" fmla="*/ 1657728 h 4745608"/>
              <a:gd name="connsiteX21" fmla="*/ 3187513 w 5011600"/>
              <a:gd name="connsiteY21" fmla="*/ 1657728 h 4745608"/>
              <a:gd name="connsiteX22" fmla="*/ 3370393 w 5011600"/>
              <a:gd name="connsiteY22" fmla="*/ 1566288 h 4745608"/>
              <a:gd name="connsiteX23" fmla="*/ 3488066 w 5011600"/>
              <a:gd name="connsiteY23" fmla="*/ 1246753 h 4745608"/>
              <a:gd name="connsiteX24" fmla="*/ 3495138 w 5011600"/>
              <a:gd name="connsiteY24" fmla="*/ 1115548 h 4745608"/>
              <a:gd name="connsiteX25" fmla="*/ 3493650 w 5011600"/>
              <a:gd name="connsiteY25" fmla="*/ 1063976 h 4745608"/>
              <a:gd name="connsiteX26" fmla="*/ 3450403 w 5011600"/>
              <a:gd name="connsiteY26" fmla="*/ 777618 h 4745608"/>
              <a:gd name="connsiteX27" fmla="*/ 3119893 w 5011600"/>
              <a:gd name="connsiteY27" fmla="*/ 321571 h 4745608"/>
              <a:gd name="connsiteX28" fmla="*/ 3497351 w 5011600"/>
              <a:gd name="connsiteY28" fmla="*/ 674883 h 4745608"/>
              <a:gd name="connsiteX29" fmla="*/ 3759013 w 5011600"/>
              <a:gd name="connsiteY29" fmla="*/ 571878 h 4745608"/>
              <a:gd name="connsiteX30" fmla="*/ 3999043 w 5011600"/>
              <a:gd name="connsiteY30" fmla="*/ 91818 h 4745608"/>
              <a:gd name="connsiteX31" fmla="*/ 4033333 w 5011600"/>
              <a:gd name="connsiteY31" fmla="*/ 11808 h 4745608"/>
              <a:gd name="connsiteX32" fmla="*/ 3984569 w 5011600"/>
              <a:gd name="connsiteY32" fmla="*/ 247366 h 4745608"/>
              <a:gd name="connsiteX33" fmla="*/ 3812791 w 5011600"/>
              <a:gd name="connsiteY33" fmla="*/ 647417 h 4745608"/>
              <a:gd name="connsiteX34" fmla="*/ 3592906 w 5011600"/>
              <a:gd name="connsiteY34" fmla="*/ 811408 h 4745608"/>
              <a:gd name="connsiteX35" fmla="*/ 3604425 w 5011600"/>
              <a:gd name="connsiteY35" fmla="*/ 999253 h 4745608"/>
              <a:gd name="connsiteX36" fmla="*/ 3872985 w 5011600"/>
              <a:gd name="connsiteY36" fmla="*/ 881976 h 4745608"/>
              <a:gd name="connsiteX37" fmla="*/ 4200754 w 5011600"/>
              <a:gd name="connsiteY37" fmla="*/ 774136 h 4745608"/>
              <a:gd name="connsiteX38" fmla="*/ 4064251 w 5011600"/>
              <a:gd name="connsiteY38" fmla="*/ 847195 h 4745608"/>
              <a:gd name="connsiteX39" fmla="*/ 3818880 w 5011600"/>
              <a:gd name="connsiteY39" fmla="*/ 991305 h 4745608"/>
              <a:gd name="connsiteX40" fmla="*/ 3658531 w 5011600"/>
              <a:gd name="connsiteY40" fmla="*/ 1093178 h 4745608"/>
              <a:gd name="connsiteX41" fmla="*/ 3622838 w 5011600"/>
              <a:gd name="connsiteY41" fmla="*/ 1221401 h 4745608"/>
              <a:gd name="connsiteX42" fmla="*/ 3577446 w 5011600"/>
              <a:gd name="connsiteY42" fmla="*/ 1500691 h 4745608"/>
              <a:gd name="connsiteX43" fmla="*/ 3461833 w 5011600"/>
              <a:gd name="connsiteY43" fmla="*/ 1726308 h 4745608"/>
              <a:gd name="connsiteX44" fmla="*/ 3278953 w 5011600"/>
              <a:gd name="connsiteY44" fmla="*/ 2034918 h 4745608"/>
              <a:gd name="connsiteX45" fmla="*/ 3288742 w 5011600"/>
              <a:gd name="connsiteY45" fmla="*/ 2273460 h 4745608"/>
              <a:gd name="connsiteX46" fmla="*/ 3434288 w 5011600"/>
              <a:gd name="connsiteY46" fmla="*/ 2417577 h 4745608"/>
              <a:gd name="connsiteX47" fmla="*/ 3781217 w 5011600"/>
              <a:gd name="connsiteY47" fmla="*/ 2618845 h 4745608"/>
              <a:gd name="connsiteX48" fmla="*/ 4079053 w 5011600"/>
              <a:gd name="connsiteY48" fmla="*/ 2777868 h 4745608"/>
              <a:gd name="connsiteX49" fmla="*/ 5011598 w 5011600"/>
              <a:gd name="connsiteY49" fmla="*/ 3189329 h 4745608"/>
              <a:gd name="connsiteX50" fmla="*/ 4070190 w 5011600"/>
              <a:gd name="connsiteY50" fmla="*/ 3021367 h 4745608"/>
              <a:gd name="connsiteX51" fmla="*/ 3460193 w 5011600"/>
              <a:gd name="connsiteY51" fmla="*/ 2852901 h 4745608"/>
              <a:gd name="connsiteX52" fmla="*/ 3217865 w 5011600"/>
              <a:gd name="connsiteY52" fmla="*/ 2829045 h 4745608"/>
              <a:gd name="connsiteX53" fmla="*/ 3025524 w 5011600"/>
              <a:gd name="connsiteY53" fmla="*/ 2858861 h 4745608"/>
              <a:gd name="connsiteX54" fmla="*/ 2832855 w 5011600"/>
              <a:gd name="connsiteY54" fmla="*/ 2930924 h 4745608"/>
              <a:gd name="connsiteX55" fmla="*/ 2820111 w 5011600"/>
              <a:gd name="connsiteY55" fmla="*/ 3026344 h 4745608"/>
              <a:gd name="connsiteX56" fmla="*/ 2959241 w 5011600"/>
              <a:gd name="connsiteY56" fmla="*/ 3167976 h 4745608"/>
              <a:gd name="connsiteX57" fmla="*/ 3176083 w 5011600"/>
              <a:gd name="connsiteY57" fmla="*/ 3269358 h 4745608"/>
              <a:gd name="connsiteX58" fmla="*/ 3388239 w 5011600"/>
              <a:gd name="connsiteY58" fmla="*/ 3442290 h 4745608"/>
              <a:gd name="connsiteX59" fmla="*/ 3212014 w 5011600"/>
              <a:gd name="connsiteY59" fmla="*/ 3336948 h 4745608"/>
              <a:gd name="connsiteX60" fmla="*/ 3004633 w 5011600"/>
              <a:gd name="connsiteY60" fmla="*/ 3276814 h 4745608"/>
              <a:gd name="connsiteX61" fmla="*/ 2771676 w 5011600"/>
              <a:gd name="connsiteY61" fmla="*/ 3166987 h 4745608"/>
              <a:gd name="connsiteX62" fmla="*/ 2638873 w 5011600"/>
              <a:gd name="connsiteY62" fmla="*/ 3097908 h 4745608"/>
              <a:gd name="connsiteX63" fmla="*/ 2570293 w 5011600"/>
              <a:gd name="connsiteY63" fmla="*/ 3109338 h 4745608"/>
              <a:gd name="connsiteX64" fmla="*/ 2525557 w 5011600"/>
              <a:gd name="connsiteY64" fmla="*/ 3326508 h 4745608"/>
              <a:gd name="connsiteX65" fmla="*/ 2584349 w 5011600"/>
              <a:gd name="connsiteY65" fmla="*/ 3577470 h 4745608"/>
              <a:gd name="connsiteX66" fmla="*/ 2663703 w 5011600"/>
              <a:gd name="connsiteY66" fmla="*/ 3996904 h 4745608"/>
              <a:gd name="connsiteX67" fmla="*/ 2633113 w 5011600"/>
              <a:gd name="connsiteY67" fmla="*/ 4192703 h 4745608"/>
              <a:gd name="connsiteX68" fmla="*/ 2539703 w 5011600"/>
              <a:gd name="connsiteY68" fmla="*/ 4455574 h 4745608"/>
              <a:gd name="connsiteX69" fmla="*/ 2595212 w 5011600"/>
              <a:gd name="connsiteY69" fmla="*/ 3945217 h 4745608"/>
              <a:gd name="connsiteX70" fmla="*/ 2481240 w 5011600"/>
              <a:gd name="connsiteY70" fmla="*/ 3566538 h 4745608"/>
              <a:gd name="connsiteX71" fmla="*/ 2307403 w 5011600"/>
              <a:gd name="connsiteY71" fmla="*/ 3166488 h 4745608"/>
              <a:gd name="connsiteX72" fmla="*/ 2261683 w 5011600"/>
              <a:gd name="connsiteY72" fmla="*/ 3063618 h 4745608"/>
              <a:gd name="connsiteX73" fmla="*/ 2078803 w 5011600"/>
              <a:gd name="connsiteY73" fmla="*/ 2949318 h 4745608"/>
              <a:gd name="connsiteX74" fmla="*/ 1824299 w 5011600"/>
              <a:gd name="connsiteY74" fmla="*/ 3002494 h 4745608"/>
              <a:gd name="connsiteX75" fmla="*/ 1412162 w 5011600"/>
              <a:gd name="connsiteY75" fmla="*/ 3235573 h 4745608"/>
              <a:gd name="connsiteX76" fmla="*/ 1381573 w 5011600"/>
              <a:gd name="connsiteY76" fmla="*/ 3680838 h 4745608"/>
              <a:gd name="connsiteX77" fmla="*/ 1340867 w 5011600"/>
              <a:gd name="connsiteY77" fmla="*/ 3980504 h 4745608"/>
              <a:gd name="connsiteX78" fmla="*/ 1197619 w 5011600"/>
              <a:gd name="connsiteY78" fmla="*/ 4738831 h 4745608"/>
              <a:gd name="connsiteX79" fmla="*/ 1220896 w 5011600"/>
              <a:gd name="connsiteY79" fmla="*/ 4338309 h 4745608"/>
              <a:gd name="connsiteX80" fmla="*/ 1242772 w 5011600"/>
              <a:gd name="connsiteY80" fmla="*/ 4080888 h 4745608"/>
              <a:gd name="connsiteX81" fmla="*/ 1198693 w 5011600"/>
              <a:gd name="connsiteY81" fmla="*/ 3909438 h 4745608"/>
              <a:gd name="connsiteX82" fmla="*/ 970093 w 5011600"/>
              <a:gd name="connsiteY82" fmla="*/ 3989448 h 4745608"/>
              <a:gd name="connsiteX83" fmla="*/ 766328 w 5011600"/>
              <a:gd name="connsiteY83" fmla="*/ 4131990 h 4745608"/>
              <a:gd name="connsiteX84" fmla="*/ 555808 w 5011600"/>
              <a:gd name="connsiteY84" fmla="*/ 4355688 h 4745608"/>
              <a:gd name="connsiteX85" fmla="*/ 785900 w 5011600"/>
              <a:gd name="connsiteY85" fmla="*/ 4017771 h 4745608"/>
              <a:gd name="connsiteX86" fmla="*/ 1130113 w 5011600"/>
              <a:gd name="connsiteY86" fmla="*/ 3817500 h 4745608"/>
              <a:gd name="connsiteX87" fmla="*/ 1278703 w 5011600"/>
              <a:gd name="connsiteY87" fmla="*/ 3726558 h 4745608"/>
              <a:gd name="connsiteX88" fmla="*/ 1269661 w 5011600"/>
              <a:gd name="connsiteY88" fmla="*/ 3390117 h 4745608"/>
              <a:gd name="connsiteX89" fmla="*/ 1309620 w 5011600"/>
              <a:gd name="connsiteY89" fmla="*/ 3169963 h 4745608"/>
              <a:gd name="connsiteX90" fmla="*/ 1393003 w 5011600"/>
              <a:gd name="connsiteY90" fmla="*/ 3052188 h 4745608"/>
              <a:gd name="connsiteX91" fmla="*/ 1080693 w 5011600"/>
              <a:gd name="connsiteY91" fmla="*/ 2984604 h 4745608"/>
              <a:gd name="connsiteX92" fmla="*/ 663453 w 5011600"/>
              <a:gd name="connsiteY92" fmla="*/ 3023360 h 4745608"/>
              <a:gd name="connsiteX93" fmla="*/ 235111 w 5011600"/>
              <a:gd name="connsiteY93" fmla="*/ 3217172 h 4745608"/>
              <a:gd name="connsiteX94" fmla="*/ 421453 w 5011600"/>
              <a:gd name="connsiteY94" fmla="*/ 3029328 h 4745608"/>
              <a:gd name="connsiteX95" fmla="*/ 627193 w 5011600"/>
              <a:gd name="connsiteY95" fmla="*/ 2926458 h 4745608"/>
              <a:gd name="connsiteX96" fmla="*/ 854480 w 5011600"/>
              <a:gd name="connsiteY96" fmla="*/ 2889178 h 4745608"/>
              <a:gd name="connsiteX97" fmla="*/ 1149272 w 5011600"/>
              <a:gd name="connsiteY97" fmla="*/ 2889676 h 4745608"/>
              <a:gd name="connsiteX98" fmla="*/ 1531894 w 5011600"/>
              <a:gd name="connsiteY98" fmla="*/ 2917507 h 4745608"/>
              <a:gd name="connsiteX99" fmla="*/ 1860559 w 5011600"/>
              <a:gd name="connsiteY99" fmla="*/ 2766431 h 4745608"/>
              <a:gd name="connsiteX100" fmla="*/ 1701613 w 5011600"/>
              <a:gd name="connsiteY100" fmla="*/ 2263518 h 4745608"/>
              <a:gd name="connsiteX101" fmla="*/ 1690183 w 5011600"/>
              <a:gd name="connsiteY101" fmla="*/ 1966338 h 4745608"/>
              <a:gd name="connsiteX102" fmla="*/ 1381991 w 5011600"/>
              <a:gd name="connsiteY102" fmla="*/ 1841604 h 4745608"/>
              <a:gd name="connsiteX103" fmla="*/ 1095823 w 5011600"/>
              <a:gd name="connsiteY103" fmla="*/ 1714878 h 4745608"/>
              <a:gd name="connsiteX104" fmla="*/ 746507 w 5011600"/>
              <a:gd name="connsiteY104" fmla="*/ 1626415 h 4745608"/>
              <a:gd name="connsiteX105" fmla="*/ 352873 w 5011600"/>
              <a:gd name="connsiteY105" fmla="*/ 1726308 h 4745608"/>
              <a:gd name="connsiteX106" fmla="*/ 113171 w 5011600"/>
              <a:gd name="connsiteY106" fmla="*/ 1763582 h 4745608"/>
              <a:gd name="connsiteX107" fmla="*/ 9973 w 5011600"/>
              <a:gd name="connsiteY107" fmla="*/ 1737738 h 4745608"/>
              <a:gd name="connsiteX108" fmla="*/ 348516 w 5011600"/>
              <a:gd name="connsiteY108" fmla="*/ 1643812 h 4745608"/>
              <a:gd name="connsiteX109" fmla="*/ 653097 w 5011600"/>
              <a:gd name="connsiteY109" fmla="*/ 1543920 h 4745608"/>
              <a:gd name="connsiteX110" fmla="*/ 1072963 w 5011600"/>
              <a:gd name="connsiteY110" fmla="*/ 1612008 h 4745608"/>
              <a:gd name="connsiteX111" fmla="*/ 1244413 w 5011600"/>
              <a:gd name="connsiteY111" fmla="*/ 1657728 h 4745608"/>
              <a:gd name="connsiteX112" fmla="*/ 1205766 w 5011600"/>
              <a:gd name="connsiteY112" fmla="*/ 1451988 h 4745608"/>
              <a:gd name="connsiteX113" fmla="*/ 1046313 w 5011600"/>
              <a:gd name="connsiteY113" fmla="*/ 815409 h 4745608"/>
              <a:gd name="connsiteX114" fmla="*/ 1221553 w 5011600"/>
              <a:gd name="connsiteY114" fmla="*/ 1211958 h 4745608"/>
              <a:gd name="connsiteX0" fmla="*/ 1221553 w 5055473"/>
              <a:gd name="connsiteY0" fmla="*/ 1211958 h 4745608"/>
              <a:gd name="connsiteX1" fmla="*/ 1343911 w 5055473"/>
              <a:gd name="connsiteY1" fmla="*/ 1559828 h 4745608"/>
              <a:gd name="connsiteX2" fmla="*/ 1553023 w 5055473"/>
              <a:gd name="connsiteY2" fmla="*/ 1657728 h 4745608"/>
              <a:gd name="connsiteX3" fmla="*/ 1907353 w 5055473"/>
              <a:gd name="connsiteY3" fmla="*/ 1680588 h 4745608"/>
              <a:gd name="connsiteX4" fmla="*/ 2021653 w 5055473"/>
              <a:gd name="connsiteY4" fmla="*/ 1543428 h 4745608"/>
              <a:gd name="connsiteX5" fmla="*/ 2124523 w 5055473"/>
              <a:gd name="connsiteY5" fmla="*/ 1291968 h 4745608"/>
              <a:gd name="connsiteX6" fmla="*/ 2124523 w 5055473"/>
              <a:gd name="connsiteY6" fmla="*/ 1120518 h 4745608"/>
              <a:gd name="connsiteX7" fmla="*/ 2068029 w 5055473"/>
              <a:gd name="connsiteY7" fmla="*/ 825325 h 4745608"/>
              <a:gd name="connsiteX8" fmla="*/ 2078803 w 5055473"/>
              <a:gd name="connsiteY8" fmla="*/ 777618 h 4745608"/>
              <a:gd name="connsiteX9" fmla="*/ 2170243 w 5055473"/>
              <a:gd name="connsiteY9" fmla="*/ 1086228 h 4745608"/>
              <a:gd name="connsiteX10" fmla="*/ 2215963 w 5055473"/>
              <a:gd name="connsiteY10" fmla="*/ 1269108 h 4745608"/>
              <a:gd name="connsiteX11" fmla="*/ 2284543 w 5055473"/>
              <a:gd name="connsiteY11" fmla="*/ 1303398 h 4745608"/>
              <a:gd name="connsiteX12" fmla="*/ 2330263 w 5055473"/>
              <a:gd name="connsiteY12" fmla="*/ 1166238 h 4745608"/>
              <a:gd name="connsiteX13" fmla="*/ 2467423 w 5055473"/>
              <a:gd name="connsiteY13" fmla="*/ 880488 h 4745608"/>
              <a:gd name="connsiteX14" fmla="*/ 2558863 w 5055473"/>
              <a:gd name="connsiteY14" fmla="*/ 640458 h 4745608"/>
              <a:gd name="connsiteX15" fmla="*/ 2616013 w 5055473"/>
              <a:gd name="connsiteY15" fmla="*/ 537588 h 4745608"/>
              <a:gd name="connsiteX16" fmla="*/ 2558863 w 5055473"/>
              <a:gd name="connsiteY16" fmla="*/ 789048 h 4745608"/>
              <a:gd name="connsiteX17" fmla="*/ 2444563 w 5055473"/>
              <a:gd name="connsiteY17" fmla="*/ 1097658 h 4745608"/>
              <a:gd name="connsiteX18" fmla="*/ 2375983 w 5055473"/>
              <a:gd name="connsiteY18" fmla="*/ 1406268 h 4745608"/>
              <a:gd name="connsiteX19" fmla="*/ 2558863 w 5055473"/>
              <a:gd name="connsiteY19" fmla="*/ 1577718 h 4745608"/>
              <a:gd name="connsiteX20" fmla="*/ 2878903 w 5055473"/>
              <a:gd name="connsiteY20" fmla="*/ 1657728 h 4745608"/>
              <a:gd name="connsiteX21" fmla="*/ 3187513 w 5055473"/>
              <a:gd name="connsiteY21" fmla="*/ 1657728 h 4745608"/>
              <a:gd name="connsiteX22" fmla="*/ 3370393 w 5055473"/>
              <a:gd name="connsiteY22" fmla="*/ 1566288 h 4745608"/>
              <a:gd name="connsiteX23" fmla="*/ 3488066 w 5055473"/>
              <a:gd name="connsiteY23" fmla="*/ 1246753 h 4745608"/>
              <a:gd name="connsiteX24" fmla="*/ 3495138 w 5055473"/>
              <a:gd name="connsiteY24" fmla="*/ 1115548 h 4745608"/>
              <a:gd name="connsiteX25" fmla="*/ 3493650 w 5055473"/>
              <a:gd name="connsiteY25" fmla="*/ 1063976 h 4745608"/>
              <a:gd name="connsiteX26" fmla="*/ 3450403 w 5055473"/>
              <a:gd name="connsiteY26" fmla="*/ 777618 h 4745608"/>
              <a:gd name="connsiteX27" fmla="*/ 3119893 w 5055473"/>
              <a:gd name="connsiteY27" fmla="*/ 321571 h 4745608"/>
              <a:gd name="connsiteX28" fmla="*/ 3497351 w 5055473"/>
              <a:gd name="connsiteY28" fmla="*/ 674883 h 4745608"/>
              <a:gd name="connsiteX29" fmla="*/ 3759013 w 5055473"/>
              <a:gd name="connsiteY29" fmla="*/ 571878 h 4745608"/>
              <a:gd name="connsiteX30" fmla="*/ 3999043 w 5055473"/>
              <a:gd name="connsiteY30" fmla="*/ 91818 h 4745608"/>
              <a:gd name="connsiteX31" fmla="*/ 4033333 w 5055473"/>
              <a:gd name="connsiteY31" fmla="*/ 11808 h 4745608"/>
              <a:gd name="connsiteX32" fmla="*/ 3984569 w 5055473"/>
              <a:gd name="connsiteY32" fmla="*/ 247366 h 4745608"/>
              <a:gd name="connsiteX33" fmla="*/ 3812791 w 5055473"/>
              <a:gd name="connsiteY33" fmla="*/ 647417 h 4745608"/>
              <a:gd name="connsiteX34" fmla="*/ 3592906 w 5055473"/>
              <a:gd name="connsiteY34" fmla="*/ 811408 h 4745608"/>
              <a:gd name="connsiteX35" fmla="*/ 3604425 w 5055473"/>
              <a:gd name="connsiteY35" fmla="*/ 999253 h 4745608"/>
              <a:gd name="connsiteX36" fmla="*/ 3872985 w 5055473"/>
              <a:gd name="connsiteY36" fmla="*/ 881976 h 4745608"/>
              <a:gd name="connsiteX37" fmla="*/ 4200754 w 5055473"/>
              <a:gd name="connsiteY37" fmla="*/ 774136 h 4745608"/>
              <a:gd name="connsiteX38" fmla="*/ 4064251 w 5055473"/>
              <a:gd name="connsiteY38" fmla="*/ 847195 h 4745608"/>
              <a:gd name="connsiteX39" fmla="*/ 3818880 w 5055473"/>
              <a:gd name="connsiteY39" fmla="*/ 991305 h 4745608"/>
              <a:gd name="connsiteX40" fmla="*/ 3658531 w 5055473"/>
              <a:gd name="connsiteY40" fmla="*/ 1093178 h 4745608"/>
              <a:gd name="connsiteX41" fmla="*/ 3622838 w 5055473"/>
              <a:gd name="connsiteY41" fmla="*/ 1221401 h 4745608"/>
              <a:gd name="connsiteX42" fmla="*/ 3577446 w 5055473"/>
              <a:gd name="connsiteY42" fmla="*/ 1500691 h 4745608"/>
              <a:gd name="connsiteX43" fmla="*/ 3461833 w 5055473"/>
              <a:gd name="connsiteY43" fmla="*/ 1726308 h 4745608"/>
              <a:gd name="connsiteX44" fmla="*/ 3278953 w 5055473"/>
              <a:gd name="connsiteY44" fmla="*/ 2034918 h 4745608"/>
              <a:gd name="connsiteX45" fmla="*/ 3288742 w 5055473"/>
              <a:gd name="connsiteY45" fmla="*/ 2273460 h 4745608"/>
              <a:gd name="connsiteX46" fmla="*/ 3434288 w 5055473"/>
              <a:gd name="connsiteY46" fmla="*/ 2417577 h 4745608"/>
              <a:gd name="connsiteX47" fmla="*/ 3781217 w 5055473"/>
              <a:gd name="connsiteY47" fmla="*/ 2618845 h 4745608"/>
              <a:gd name="connsiteX48" fmla="*/ 4079053 w 5055473"/>
              <a:gd name="connsiteY48" fmla="*/ 2777868 h 4745608"/>
              <a:gd name="connsiteX49" fmla="*/ 5011598 w 5055473"/>
              <a:gd name="connsiteY49" fmla="*/ 3189329 h 4745608"/>
              <a:gd name="connsiteX50" fmla="*/ 4818456 w 5055473"/>
              <a:gd name="connsiteY50" fmla="*/ 3291193 h 4745608"/>
              <a:gd name="connsiteX51" fmla="*/ 4070190 w 5055473"/>
              <a:gd name="connsiteY51" fmla="*/ 3021367 h 4745608"/>
              <a:gd name="connsiteX52" fmla="*/ 3460193 w 5055473"/>
              <a:gd name="connsiteY52" fmla="*/ 2852901 h 4745608"/>
              <a:gd name="connsiteX53" fmla="*/ 3217865 w 5055473"/>
              <a:gd name="connsiteY53" fmla="*/ 2829045 h 4745608"/>
              <a:gd name="connsiteX54" fmla="*/ 3025524 w 5055473"/>
              <a:gd name="connsiteY54" fmla="*/ 2858861 h 4745608"/>
              <a:gd name="connsiteX55" fmla="*/ 2832855 w 5055473"/>
              <a:gd name="connsiteY55" fmla="*/ 2930924 h 4745608"/>
              <a:gd name="connsiteX56" fmla="*/ 2820111 w 5055473"/>
              <a:gd name="connsiteY56" fmla="*/ 3026344 h 4745608"/>
              <a:gd name="connsiteX57" fmla="*/ 2959241 w 5055473"/>
              <a:gd name="connsiteY57" fmla="*/ 3167976 h 4745608"/>
              <a:gd name="connsiteX58" fmla="*/ 3176083 w 5055473"/>
              <a:gd name="connsiteY58" fmla="*/ 3269358 h 4745608"/>
              <a:gd name="connsiteX59" fmla="*/ 3388239 w 5055473"/>
              <a:gd name="connsiteY59" fmla="*/ 3442290 h 4745608"/>
              <a:gd name="connsiteX60" fmla="*/ 3212014 w 5055473"/>
              <a:gd name="connsiteY60" fmla="*/ 3336948 h 4745608"/>
              <a:gd name="connsiteX61" fmla="*/ 3004633 w 5055473"/>
              <a:gd name="connsiteY61" fmla="*/ 3276814 h 4745608"/>
              <a:gd name="connsiteX62" fmla="*/ 2771676 w 5055473"/>
              <a:gd name="connsiteY62" fmla="*/ 3166987 h 4745608"/>
              <a:gd name="connsiteX63" fmla="*/ 2638873 w 5055473"/>
              <a:gd name="connsiteY63" fmla="*/ 3097908 h 4745608"/>
              <a:gd name="connsiteX64" fmla="*/ 2570293 w 5055473"/>
              <a:gd name="connsiteY64" fmla="*/ 3109338 h 4745608"/>
              <a:gd name="connsiteX65" fmla="*/ 2525557 w 5055473"/>
              <a:gd name="connsiteY65" fmla="*/ 3326508 h 4745608"/>
              <a:gd name="connsiteX66" fmla="*/ 2584349 w 5055473"/>
              <a:gd name="connsiteY66" fmla="*/ 3577470 h 4745608"/>
              <a:gd name="connsiteX67" fmla="*/ 2663703 w 5055473"/>
              <a:gd name="connsiteY67" fmla="*/ 3996904 h 4745608"/>
              <a:gd name="connsiteX68" fmla="*/ 2633113 w 5055473"/>
              <a:gd name="connsiteY68" fmla="*/ 4192703 h 4745608"/>
              <a:gd name="connsiteX69" fmla="*/ 2539703 w 5055473"/>
              <a:gd name="connsiteY69" fmla="*/ 4455574 h 4745608"/>
              <a:gd name="connsiteX70" fmla="*/ 2595212 w 5055473"/>
              <a:gd name="connsiteY70" fmla="*/ 3945217 h 4745608"/>
              <a:gd name="connsiteX71" fmla="*/ 2481240 w 5055473"/>
              <a:gd name="connsiteY71" fmla="*/ 3566538 h 4745608"/>
              <a:gd name="connsiteX72" fmla="*/ 2307403 w 5055473"/>
              <a:gd name="connsiteY72" fmla="*/ 3166488 h 4745608"/>
              <a:gd name="connsiteX73" fmla="*/ 2261683 w 5055473"/>
              <a:gd name="connsiteY73" fmla="*/ 3063618 h 4745608"/>
              <a:gd name="connsiteX74" fmla="*/ 2078803 w 5055473"/>
              <a:gd name="connsiteY74" fmla="*/ 2949318 h 4745608"/>
              <a:gd name="connsiteX75" fmla="*/ 1824299 w 5055473"/>
              <a:gd name="connsiteY75" fmla="*/ 3002494 h 4745608"/>
              <a:gd name="connsiteX76" fmla="*/ 1412162 w 5055473"/>
              <a:gd name="connsiteY76" fmla="*/ 3235573 h 4745608"/>
              <a:gd name="connsiteX77" fmla="*/ 1381573 w 5055473"/>
              <a:gd name="connsiteY77" fmla="*/ 3680838 h 4745608"/>
              <a:gd name="connsiteX78" fmla="*/ 1340867 w 5055473"/>
              <a:gd name="connsiteY78" fmla="*/ 3980504 h 4745608"/>
              <a:gd name="connsiteX79" fmla="*/ 1197619 w 5055473"/>
              <a:gd name="connsiteY79" fmla="*/ 4738831 h 4745608"/>
              <a:gd name="connsiteX80" fmla="*/ 1220896 w 5055473"/>
              <a:gd name="connsiteY80" fmla="*/ 4338309 h 4745608"/>
              <a:gd name="connsiteX81" fmla="*/ 1242772 w 5055473"/>
              <a:gd name="connsiteY81" fmla="*/ 4080888 h 4745608"/>
              <a:gd name="connsiteX82" fmla="*/ 1198693 w 5055473"/>
              <a:gd name="connsiteY82" fmla="*/ 3909438 h 4745608"/>
              <a:gd name="connsiteX83" fmla="*/ 970093 w 5055473"/>
              <a:gd name="connsiteY83" fmla="*/ 3989448 h 4745608"/>
              <a:gd name="connsiteX84" fmla="*/ 766328 w 5055473"/>
              <a:gd name="connsiteY84" fmla="*/ 4131990 h 4745608"/>
              <a:gd name="connsiteX85" fmla="*/ 555808 w 5055473"/>
              <a:gd name="connsiteY85" fmla="*/ 4355688 h 4745608"/>
              <a:gd name="connsiteX86" fmla="*/ 785900 w 5055473"/>
              <a:gd name="connsiteY86" fmla="*/ 4017771 h 4745608"/>
              <a:gd name="connsiteX87" fmla="*/ 1130113 w 5055473"/>
              <a:gd name="connsiteY87" fmla="*/ 3817500 h 4745608"/>
              <a:gd name="connsiteX88" fmla="*/ 1278703 w 5055473"/>
              <a:gd name="connsiteY88" fmla="*/ 3726558 h 4745608"/>
              <a:gd name="connsiteX89" fmla="*/ 1269661 w 5055473"/>
              <a:gd name="connsiteY89" fmla="*/ 3390117 h 4745608"/>
              <a:gd name="connsiteX90" fmla="*/ 1309620 w 5055473"/>
              <a:gd name="connsiteY90" fmla="*/ 3169963 h 4745608"/>
              <a:gd name="connsiteX91" fmla="*/ 1393003 w 5055473"/>
              <a:gd name="connsiteY91" fmla="*/ 3052188 h 4745608"/>
              <a:gd name="connsiteX92" fmla="*/ 1080693 w 5055473"/>
              <a:gd name="connsiteY92" fmla="*/ 2984604 h 4745608"/>
              <a:gd name="connsiteX93" fmla="*/ 663453 w 5055473"/>
              <a:gd name="connsiteY93" fmla="*/ 3023360 h 4745608"/>
              <a:gd name="connsiteX94" fmla="*/ 235111 w 5055473"/>
              <a:gd name="connsiteY94" fmla="*/ 3217172 h 4745608"/>
              <a:gd name="connsiteX95" fmla="*/ 421453 w 5055473"/>
              <a:gd name="connsiteY95" fmla="*/ 3029328 h 4745608"/>
              <a:gd name="connsiteX96" fmla="*/ 627193 w 5055473"/>
              <a:gd name="connsiteY96" fmla="*/ 2926458 h 4745608"/>
              <a:gd name="connsiteX97" fmla="*/ 854480 w 5055473"/>
              <a:gd name="connsiteY97" fmla="*/ 2889178 h 4745608"/>
              <a:gd name="connsiteX98" fmla="*/ 1149272 w 5055473"/>
              <a:gd name="connsiteY98" fmla="*/ 2889676 h 4745608"/>
              <a:gd name="connsiteX99" fmla="*/ 1531894 w 5055473"/>
              <a:gd name="connsiteY99" fmla="*/ 2917507 h 4745608"/>
              <a:gd name="connsiteX100" fmla="*/ 1860559 w 5055473"/>
              <a:gd name="connsiteY100" fmla="*/ 2766431 h 4745608"/>
              <a:gd name="connsiteX101" fmla="*/ 1701613 w 5055473"/>
              <a:gd name="connsiteY101" fmla="*/ 2263518 h 4745608"/>
              <a:gd name="connsiteX102" fmla="*/ 1690183 w 5055473"/>
              <a:gd name="connsiteY102" fmla="*/ 1966338 h 4745608"/>
              <a:gd name="connsiteX103" fmla="*/ 1381991 w 5055473"/>
              <a:gd name="connsiteY103" fmla="*/ 1841604 h 4745608"/>
              <a:gd name="connsiteX104" fmla="*/ 1095823 w 5055473"/>
              <a:gd name="connsiteY104" fmla="*/ 1714878 h 4745608"/>
              <a:gd name="connsiteX105" fmla="*/ 746507 w 5055473"/>
              <a:gd name="connsiteY105" fmla="*/ 1626415 h 4745608"/>
              <a:gd name="connsiteX106" fmla="*/ 352873 w 5055473"/>
              <a:gd name="connsiteY106" fmla="*/ 1726308 h 4745608"/>
              <a:gd name="connsiteX107" fmla="*/ 113171 w 5055473"/>
              <a:gd name="connsiteY107" fmla="*/ 1763582 h 4745608"/>
              <a:gd name="connsiteX108" fmla="*/ 9973 w 5055473"/>
              <a:gd name="connsiteY108" fmla="*/ 1737738 h 4745608"/>
              <a:gd name="connsiteX109" fmla="*/ 348516 w 5055473"/>
              <a:gd name="connsiteY109" fmla="*/ 1643812 h 4745608"/>
              <a:gd name="connsiteX110" fmla="*/ 653097 w 5055473"/>
              <a:gd name="connsiteY110" fmla="*/ 1543920 h 4745608"/>
              <a:gd name="connsiteX111" fmla="*/ 1072963 w 5055473"/>
              <a:gd name="connsiteY111" fmla="*/ 1612008 h 4745608"/>
              <a:gd name="connsiteX112" fmla="*/ 1244413 w 5055473"/>
              <a:gd name="connsiteY112" fmla="*/ 1657728 h 4745608"/>
              <a:gd name="connsiteX113" fmla="*/ 1205766 w 5055473"/>
              <a:gd name="connsiteY113" fmla="*/ 1451988 h 4745608"/>
              <a:gd name="connsiteX114" fmla="*/ 1046313 w 5055473"/>
              <a:gd name="connsiteY114" fmla="*/ 815409 h 4745608"/>
              <a:gd name="connsiteX115" fmla="*/ 1221553 w 5055473"/>
              <a:gd name="connsiteY115" fmla="*/ 1211958 h 4745608"/>
              <a:gd name="connsiteX0" fmla="*/ 1221553 w 5055473"/>
              <a:gd name="connsiteY0" fmla="*/ 1211958 h 4745608"/>
              <a:gd name="connsiteX1" fmla="*/ 1343911 w 5055473"/>
              <a:gd name="connsiteY1" fmla="*/ 1559828 h 4745608"/>
              <a:gd name="connsiteX2" fmla="*/ 1553023 w 5055473"/>
              <a:gd name="connsiteY2" fmla="*/ 1657728 h 4745608"/>
              <a:gd name="connsiteX3" fmla="*/ 1907353 w 5055473"/>
              <a:gd name="connsiteY3" fmla="*/ 1680588 h 4745608"/>
              <a:gd name="connsiteX4" fmla="*/ 2021653 w 5055473"/>
              <a:gd name="connsiteY4" fmla="*/ 1543428 h 4745608"/>
              <a:gd name="connsiteX5" fmla="*/ 2124523 w 5055473"/>
              <a:gd name="connsiteY5" fmla="*/ 1291968 h 4745608"/>
              <a:gd name="connsiteX6" fmla="*/ 2124523 w 5055473"/>
              <a:gd name="connsiteY6" fmla="*/ 1120518 h 4745608"/>
              <a:gd name="connsiteX7" fmla="*/ 2068029 w 5055473"/>
              <a:gd name="connsiteY7" fmla="*/ 825325 h 4745608"/>
              <a:gd name="connsiteX8" fmla="*/ 2078803 w 5055473"/>
              <a:gd name="connsiteY8" fmla="*/ 777618 h 4745608"/>
              <a:gd name="connsiteX9" fmla="*/ 2170243 w 5055473"/>
              <a:gd name="connsiteY9" fmla="*/ 1086228 h 4745608"/>
              <a:gd name="connsiteX10" fmla="*/ 2215963 w 5055473"/>
              <a:gd name="connsiteY10" fmla="*/ 1269108 h 4745608"/>
              <a:gd name="connsiteX11" fmla="*/ 2284543 w 5055473"/>
              <a:gd name="connsiteY11" fmla="*/ 1303398 h 4745608"/>
              <a:gd name="connsiteX12" fmla="*/ 2330263 w 5055473"/>
              <a:gd name="connsiteY12" fmla="*/ 1166238 h 4745608"/>
              <a:gd name="connsiteX13" fmla="*/ 2467423 w 5055473"/>
              <a:gd name="connsiteY13" fmla="*/ 880488 h 4745608"/>
              <a:gd name="connsiteX14" fmla="*/ 2558863 w 5055473"/>
              <a:gd name="connsiteY14" fmla="*/ 640458 h 4745608"/>
              <a:gd name="connsiteX15" fmla="*/ 2616013 w 5055473"/>
              <a:gd name="connsiteY15" fmla="*/ 537588 h 4745608"/>
              <a:gd name="connsiteX16" fmla="*/ 2558863 w 5055473"/>
              <a:gd name="connsiteY16" fmla="*/ 789048 h 4745608"/>
              <a:gd name="connsiteX17" fmla="*/ 2444563 w 5055473"/>
              <a:gd name="connsiteY17" fmla="*/ 1097658 h 4745608"/>
              <a:gd name="connsiteX18" fmla="*/ 2375983 w 5055473"/>
              <a:gd name="connsiteY18" fmla="*/ 1406268 h 4745608"/>
              <a:gd name="connsiteX19" fmla="*/ 2558863 w 5055473"/>
              <a:gd name="connsiteY19" fmla="*/ 1577718 h 4745608"/>
              <a:gd name="connsiteX20" fmla="*/ 2878903 w 5055473"/>
              <a:gd name="connsiteY20" fmla="*/ 1657728 h 4745608"/>
              <a:gd name="connsiteX21" fmla="*/ 3187513 w 5055473"/>
              <a:gd name="connsiteY21" fmla="*/ 1657728 h 4745608"/>
              <a:gd name="connsiteX22" fmla="*/ 3370393 w 5055473"/>
              <a:gd name="connsiteY22" fmla="*/ 1566288 h 4745608"/>
              <a:gd name="connsiteX23" fmla="*/ 3488066 w 5055473"/>
              <a:gd name="connsiteY23" fmla="*/ 1246753 h 4745608"/>
              <a:gd name="connsiteX24" fmla="*/ 3495138 w 5055473"/>
              <a:gd name="connsiteY24" fmla="*/ 1115548 h 4745608"/>
              <a:gd name="connsiteX25" fmla="*/ 3493650 w 5055473"/>
              <a:gd name="connsiteY25" fmla="*/ 1063976 h 4745608"/>
              <a:gd name="connsiteX26" fmla="*/ 3450403 w 5055473"/>
              <a:gd name="connsiteY26" fmla="*/ 777618 h 4745608"/>
              <a:gd name="connsiteX27" fmla="*/ 3119893 w 5055473"/>
              <a:gd name="connsiteY27" fmla="*/ 321571 h 4745608"/>
              <a:gd name="connsiteX28" fmla="*/ 3497351 w 5055473"/>
              <a:gd name="connsiteY28" fmla="*/ 674883 h 4745608"/>
              <a:gd name="connsiteX29" fmla="*/ 3759013 w 5055473"/>
              <a:gd name="connsiteY29" fmla="*/ 571878 h 4745608"/>
              <a:gd name="connsiteX30" fmla="*/ 3999043 w 5055473"/>
              <a:gd name="connsiteY30" fmla="*/ 91818 h 4745608"/>
              <a:gd name="connsiteX31" fmla="*/ 4033333 w 5055473"/>
              <a:gd name="connsiteY31" fmla="*/ 11808 h 4745608"/>
              <a:gd name="connsiteX32" fmla="*/ 3984569 w 5055473"/>
              <a:gd name="connsiteY32" fmla="*/ 247366 h 4745608"/>
              <a:gd name="connsiteX33" fmla="*/ 3812791 w 5055473"/>
              <a:gd name="connsiteY33" fmla="*/ 647417 h 4745608"/>
              <a:gd name="connsiteX34" fmla="*/ 3592906 w 5055473"/>
              <a:gd name="connsiteY34" fmla="*/ 811408 h 4745608"/>
              <a:gd name="connsiteX35" fmla="*/ 3604425 w 5055473"/>
              <a:gd name="connsiteY35" fmla="*/ 999253 h 4745608"/>
              <a:gd name="connsiteX36" fmla="*/ 3872985 w 5055473"/>
              <a:gd name="connsiteY36" fmla="*/ 881976 h 4745608"/>
              <a:gd name="connsiteX37" fmla="*/ 4200754 w 5055473"/>
              <a:gd name="connsiteY37" fmla="*/ 774136 h 4745608"/>
              <a:gd name="connsiteX38" fmla="*/ 4064251 w 5055473"/>
              <a:gd name="connsiteY38" fmla="*/ 847195 h 4745608"/>
              <a:gd name="connsiteX39" fmla="*/ 3818880 w 5055473"/>
              <a:gd name="connsiteY39" fmla="*/ 991305 h 4745608"/>
              <a:gd name="connsiteX40" fmla="*/ 3658531 w 5055473"/>
              <a:gd name="connsiteY40" fmla="*/ 1093178 h 4745608"/>
              <a:gd name="connsiteX41" fmla="*/ 3622838 w 5055473"/>
              <a:gd name="connsiteY41" fmla="*/ 1221401 h 4745608"/>
              <a:gd name="connsiteX42" fmla="*/ 3577446 w 5055473"/>
              <a:gd name="connsiteY42" fmla="*/ 1500691 h 4745608"/>
              <a:gd name="connsiteX43" fmla="*/ 3461833 w 5055473"/>
              <a:gd name="connsiteY43" fmla="*/ 1726308 h 4745608"/>
              <a:gd name="connsiteX44" fmla="*/ 3278953 w 5055473"/>
              <a:gd name="connsiteY44" fmla="*/ 2034918 h 4745608"/>
              <a:gd name="connsiteX45" fmla="*/ 3288742 w 5055473"/>
              <a:gd name="connsiteY45" fmla="*/ 2273460 h 4745608"/>
              <a:gd name="connsiteX46" fmla="*/ 3434288 w 5055473"/>
              <a:gd name="connsiteY46" fmla="*/ 2417577 h 4745608"/>
              <a:gd name="connsiteX47" fmla="*/ 3781217 w 5055473"/>
              <a:gd name="connsiteY47" fmla="*/ 2618845 h 4745608"/>
              <a:gd name="connsiteX48" fmla="*/ 4079053 w 5055473"/>
              <a:gd name="connsiteY48" fmla="*/ 2777868 h 4745608"/>
              <a:gd name="connsiteX49" fmla="*/ 5011598 w 5055473"/>
              <a:gd name="connsiteY49" fmla="*/ 3189329 h 4745608"/>
              <a:gd name="connsiteX50" fmla="*/ 4818456 w 5055473"/>
              <a:gd name="connsiteY50" fmla="*/ 3291193 h 4745608"/>
              <a:gd name="connsiteX51" fmla="*/ 4070190 w 5055473"/>
              <a:gd name="connsiteY51" fmla="*/ 3021367 h 4745608"/>
              <a:gd name="connsiteX52" fmla="*/ 3460193 w 5055473"/>
              <a:gd name="connsiteY52" fmla="*/ 2852901 h 4745608"/>
              <a:gd name="connsiteX53" fmla="*/ 3217865 w 5055473"/>
              <a:gd name="connsiteY53" fmla="*/ 2829045 h 4745608"/>
              <a:gd name="connsiteX54" fmla="*/ 3025524 w 5055473"/>
              <a:gd name="connsiteY54" fmla="*/ 2858861 h 4745608"/>
              <a:gd name="connsiteX55" fmla="*/ 2832855 w 5055473"/>
              <a:gd name="connsiteY55" fmla="*/ 2930924 h 4745608"/>
              <a:gd name="connsiteX56" fmla="*/ 2820111 w 5055473"/>
              <a:gd name="connsiteY56" fmla="*/ 3026344 h 4745608"/>
              <a:gd name="connsiteX57" fmla="*/ 2959241 w 5055473"/>
              <a:gd name="connsiteY57" fmla="*/ 3167976 h 4745608"/>
              <a:gd name="connsiteX58" fmla="*/ 3176083 w 5055473"/>
              <a:gd name="connsiteY58" fmla="*/ 3269358 h 4745608"/>
              <a:gd name="connsiteX59" fmla="*/ 3388239 w 5055473"/>
              <a:gd name="connsiteY59" fmla="*/ 3442290 h 4745608"/>
              <a:gd name="connsiteX60" fmla="*/ 3212014 w 5055473"/>
              <a:gd name="connsiteY60" fmla="*/ 3336948 h 4745608"/>
              <a:gd name="connsiteX61" fmla="*/ 3004633 w 5055473"/>
              <a:gd name="connsiteY61" fmla="*/ 3276814 h 4745608"/>
              <a:gd name="connsiteX62" fmla="*/ 2771676 w 5055473"/>
              <a:gd name="connsiteY62" fmla="*/ 3166987 h 4745608"/>
              <a:gd name="connsiteX63" fmla="*/ 2638873 w 5055473"/>
              <a:gd name="connsiteY63" fmla="*/ 3097908 h 4745608"/>
              <a:gd name="connsiteX64" fmla="*/ 2570293 w 5055473"/>
              <a:gd name="connsiteY64" fmla="*/ 3109338 h 4745608"/>
              <a:gd name="connsiteX65" fmla="*/ 2525557 w 5055473"/>
              <a:gd name="connsiteY65" fmla="*/ 3326508 h 4745608"/>
              <a:gd name="connsiteX66" fmla="*/ 2584349 w 5055473"/>
              <a:gd name="connsiteY66" fmla="*/ 3577470 h 4745608"/>
              <a:gd name="connsiteX67" fmla="*/ 2663703 w 5055473"/>
              <a:gd name="connsiteY67" fmla="*/ 3996904 h 4745608"/>
              <a:gd name="connsiteX68" fmla="*/ 2633113 w 5055473"/>
              <a:gd name="connsiteY68" fmla="*/ 4192703 h 4745608"/>
              <a:gd name="connsiteX69" fmla="*/ 2539703 w 5055473"/>
              <a:gd name="connsiteY69" fmla="*/ 4455574 h 4745608"/>
              <a:gd name="connsiteX70" fmla="*/ 2595212 w 5055473"/>
              <a:gd name="connsiteY70" fmla="*/ 3945217 h 4745608"/>
              <a:gd name="connsiteX71" fmla="*/ 2481240 w 5055473"/>
              <a:gd name="connsiteY71" fmla="*/ 3566538 h 4745608"/>
              <a:gd name="connsiteX72" fmla="*/ 2307403 w 5055473"/>
              <a:gd name="connsiteY72" fmla="*/ 3166488 h 4745608"/>
              <a:gd name="connsiteX73" fmla="*/ 2261683 w 5055473"/>
              <a:gd name="connsiteY73" fmla="*/ 3063618 h 4745608"/>
              <a:gd name="connsiteX74" fmla="*/ 2078803 w 5055473"/>
              <a:gd name="connsiteY74" fmla="*/ 2949318 h 4745608"/>
              <a:gd name="connsiteX75" fmla="*/ 1824299 w 5055473"/>
              <a:gd name="connsiteY75" fmla="*/ 3002494 h 4745608"/>
              <a:gd name="connsiteX76" fmla="*/ 1412162 w 5055473"/>
              <a:gd name="connsiteY76" fmla="*/ 3235573 h 4745608"/>
              <a:gd name="connsiteX77" fmla="*/ 1381573 w 5055473"/>
              <a:gd name="connsiteY77" fmla="*/ 3680838 h 4745608"/>
              <a:gd name="connsiteX78" fmla="*/ 1340867 w 5055473"/>
              <a:gd name="connsiteY78" fmla="*/ 3980504 h 4745608"/>
              <a:gd name="connsiteX79" fmla="*/ 1197619 w 5055473"/>
              <a:gd name="connsiteY79" fmla="*/ 4738831 h 4745608"/>
              <a:gd name="connsiteX80" fmla="*/ 1220896 w 5055473"/>
              <a:gd name="connsiteY80" fmla="*/ 4338309 h 4745608"/>
              <a:gd name="connsiteX81" fmla="*/ 1242772 w 5055473"/>
              <a:gd name="connsiteY81" fmla="*/ 4080888 h 4745608"/>
              <a:gd name="connsiteX82" fmla="*/ 1198693 w 5055473"/>
              <a:gd name="connsiteY82" fmla="*/ 3909438 h 4745608"/>
              <a:gd name="connsiteX83" fmla="*/ 970093 w 5055473"/>
              <a:gd name="connsiteY83" fmla="*/ 3989448 h 4745608"/>
              <a:gd name="connsiteX84" fmla="*/ 766328 w 5055473"/>
              <a:gd name="connsiteY84" fmla="*/ 4131990 h 4745608"/>
              <a:gd name="connsiteX85" fmla="*/ 555808 w 5055473"/>
              <a:gd name="connsiteY85" fmla="*/ 4355688 h 4745608"/>
              <a:gd name="connsiteX86" fmla="*/ 785900 w 5055473"/>
              <a:gd name="connsiteY86" fmla="*/ 4017771 h 4745608"/>
              <a:gd name="connsiteX87" fmla="*/ 1130113 w 5055473"/>
              <a:gd name="connsiteY87" fmla="*/ 3817500 h 4745608"/>
              <a:gd name="connsiteX88" fmla="*/ 1278703 w 5055473"/>
              <a:gd name="connsiteY88" fmla="*/ 3726558 h 4745608"/>
              <a:gd name="connsiteX89" fmla="*/ 1269661 w 5055473"/>
              <a:gd name="connsiteY89" fmla="*/ 3390117 h 4745608"/>
              <a:gd name="connsiteX90" fmla="*/ 1309620 w 5055473"/>
              <a:gd name="connsiteY90" fmla="*/ 3169963 h 4745608"/>
              <a:gd name="connsiteX91" fmla="*/ 1393003 w 5055473"/>
              <a:gd name="connsiteY91" fmla="*/ 3052188 h 4745608"/>
              <a:gd name="connsiteX92" fmla="*/ 1080693 w 5055473"/>
              <a:gd name="connsiteY92" fmla="*/ 2984604 h 4745608"/>
              <a:gd name="connsiteX93" fmla="*/ 663453 w 5055473"/>
              <a:gd name="connsiteY93" fmla="*/ 3023360 h 4745608"/>
              <a:gd name="connsiteX94" fmla="*/ 235111 w 5055473"/>
              <a:gd name="connsiteY94" fmla="*/ 3217172 h 4745608"/>
              <a:gd name="connsiteX95" fmla="*/ 421453 w 5055473"/>
              <a:gd name="connsiteY95" fmla="*/ 3029328 h 4745608"/>
              <a:gd name="connsiteX96" fmla="*/ 627193 w 5055473"/>
              <a:gd name="connsiteY96" fmla="*/ 2926458 h 4745608"/>
              <a:gd name="connsiteX97" fmla="*/ 854480 w 5055473"/>
              <a:gd name="connsiteY97" fmla="*/ 2889178 h 4745608"/>
              <a:gd name="connsiteX98" fmla="*/ 1149272 w 5055473"/>
              <a:gd name="connsiteY98" fmla="*/ 2889676 h 4745608"/>
              <a:gd name="connsiteX99" fmla="*/ 1531894 w 5055473"/>
              <a:gd name="connsiteY99" fmla="*/ 2917507 h 4745608"/>
              <a:gd name="connsiteX100" fmla="*/ 1860559 w 5055473"/>
              <a:gd name="connsiteY100" fmla="*/ 2766431 h 4745608"/>
              <a:gd name="connsiteX101" fmla="*/ 1701613 w 5055473"/>
              <a:gd name="connsiteY101" fmla="*/ 2263518 h 4745608"/>
              <a:gd name="connsiteX102" fmla="*/ 1690183 w 5055473"/>
              <a:gd name="connsiteY102" fmla="*/ 1966338 h 4745608"/>
              <a:gd name="connsiteX103" fmla="*/ 1381991 w 5055473"/>
              <a:gd name="connsiteY103" fmla="*/ 1841604 h 4745608"/>
              <a:gd name="connsiteX104" fmla="*/ 1095823 w 5055473"/>
              <a:gd name="connsiteY104" fmla="*/ 1714878 h 4745608"/>
              <a:gd name="connsiteX105" fmla="*/ 746507 w 5055473"/>
              <a:gd name="connsiteY105" fmla="*/ 1626415 h 4745608"/>
              <a:gd name="connsiteX106" fmla="*/ 352873 w 5055473"/>
              <a:gd name="connsiteY106" fmla="*/ 1726308 h 4745608"/>
              <a:gd name="connsiteX107" fmla="*/ 113171 w 5055473"/>
              <a:gd name="connsiteY107" fmla="*/ 1763582 h 4745608"/>
              <a:gd name="connsiteX108" fmla="*/ 9973 w 5055473"/>
              <a:gd name="connsiteY108" fmla="*/ 1737738 h 4745608"/>
              <a:gd name="connsiteX109" fmla="*/ 348516 w 5055473"/>
              <a:gd name="connsiteY109" fmla="*/ 1643812 h 4745608"/>
              <a:gd name="connsiteX110" fmla="*/ 653097 w 5055473"/>
              <a:gd name="connsiteY110" fmla="*/ 1543920 h 4745608"/>
              <a:gd name="connsiteX111" fmla="*/ 1072963 w 5055473"/>
              <a:gd name="connsiteY111" fmla="*/ 1612008 h 4745608"/>
              <a:gd name="connsiteX112" fmla="*/ 1244413 w 5055473"/>
              <a:gd name="connsiteY112" fmla="*/ 1657728 h 4745608"/>
              <a:gd name="connsiteX113" fmla="*/ 1205766 w 5055473"/>
              <a:gd name="connsiteY113" fmla="*/ 1451988 h 4745608"/>
              <a:gd name="connsiteX114" fmla="*/ 1046313 w 5055473"/>
              <a:gd name="connsiteY114" fmla="*/ 815409 h 4745608"/>
              <a:gd name="connsiteX115" fmla="*/ 1221553 w 5055473"/>
              <a:gd name="connsiteY115" fmla="*/ 1211958 h 4745608"/>
              <a:gd name="connsiteX0" fmla="*/ 1221553 w 5041218"/>
              <a:gd name="connsiteY0" fmla="*/ 1211958 h 4745608"/>
              <a:gd name="connsiteX1" fmla="*/ 1343911 w 5041218"/>
              <a:gd name="connsiteY1" fmla="*/ 1559828 h 4745608"/>
              <a:gd name="connsiteX2" fmla="*/ 1553023 w 5041218"/>
              <a:gd name="connsiteY2" fmla="*/ 1657728 h 4745608"/>
              <a:gd name="connsiteX3" fmla="*/ 1907353 w 5041218"/>
              <a:gd name="connsiteY3" fmla="*/ 1680588 h 4745608"/>
              <a:gd name="connsiteX4" fmla="*/ 2021653 w 5041218"/>
              <a:gd name="connsiteY4" fmla="*/ 1543428 h 4745608"/>
              <a:gd name="connsiteX5" fmla="*/ 2124523 w 5041218"/>
              <a:gd name="connsiteY5" fmla="*/ 1291968 h 4745608"/>
              <a:gd name="connsiteX6" fmla="*/ 2124523 w 5041218"/>
              <a:gd name="connsiteY6" fmla="*/ 1120518 h 4745608"/>
              <a:gd name="connsiteX7" fmla="*/ 2068029 w 5041218"/>
              <a:gd name="connsiteY7" fmla="*/ 825325 h 4745608"/>
              <a:gd name="connsiteX8" fmla="*/ 2078803 w 5041218"/>
              <a:gd name="connsiteY8" fmla="*/ 777618 h 4745608"/>
              <a:gd name="connsiteX9" fmla="*/ 2170243 w 5041218"/>
              <a:gd name="connsiteY9" fmla="*/ 1086228 h 4745608"/>
              <a:gd name="connsiteX10" fmla="*/ 2215963 w 5041218"/>
              <a:gd name="connsiteY10" fmla="*/ 1269108 h 4745608"/>
              <a:gd name="connsiteX11" fmla="*/ 2284543 w 5041218"/>
              <a:gd name="connsiteY11" fmla="*/ 1303398 h 4745608"/>
              <a:gd name="connsiteX12" fmla="*/ 2330263 w 5041218"/>
              <a:gd name="connsiteY12" fmla="*/ 1166238 h 4745608"/>
              <a:gd name="connsiteX13" fmla="*/ 2467423 w 5041218"/>
              <a:gd name="connsiteY13" fmla="*/ 880488 h 4745608"/>
              <a:gd name="connsiteX14" fmla="*/ 2558863 w 5041218"/>
              <a:gd name="connsiteY14" fmla="*/ 640458 h 4745608"/>
              <a:gd name="connsiteX15" fmla="*/ 2616013 w 5041218"/>
              <a:gd name="connsiteY15" fmla="*/ 537588 h 4745608"/>
              <a:gd name="connsiteX16" fmla="*/ 2558863 w 5041218"/>
              <a:gd name="connsiteY16" fmla="*/ 789048 h 4745608"/>
              <a:gd name="connsiteX17" fmla="*/ 2444563 w 5041218"/>
              <a:gd name="connsiteY17" fmla="*/ 1097658 h 4745608"/>
              <a:gd name="connsiteX18" fmla="*/ 2375983 w 5041218"/>
              <a:gd name="connsiteY18" fmla="*/ 1406268 h 4745608"/>
              <a:gd name="connsiteX19" fmla="*/ 2558863 w 5041218"/>
              <a:gd name="connsiteY19" fmla="*/ 1577718 h 4745608"/>
              <a:gd name="connsiteX20" fmla="*/ 2878903 w 5041218"/>
              <a:gd name="connsiteY20" fmla="*/ 1657728 h 4745608"/>
              <a:gd name="connsiteX21" fmla="*/ 3187513 w 5041218"/>
              <a:gd name="connsiteY21" fmla="*/ 1657728 h 4745608"/>
              <a:gd name="connsiteX22" fmla="*/ 3370393 w 5041218"/>
              <a:gd name="connsiteY22" fmla="*/ 1566288 h 4745608"/>
              <a:gd name="connsiteX23" fmla="*/ 3488066 w 5041218"/>
              <a:gd name="connsiteY23" fmla="*/ 1246753 h 4745608"/>
              <a:gd name="connsiteX24" fmla="*/ 3495138 w 5041218"/>
              <a:gd name="connsiteY24" fmla="*/ 1115548 h 4745608"/>
              <a:gd name="connsiteX25" fmla="*/ 3493650 w 5041218"/>
              <a:gd name="connsiteY25" fmla="*/ 1063976 h 4745608"/>
              <a:gd name="connsiteX26" fmla="*/ 3450403 w 5041218"/>
              <a:gd name="connsiteY26" fmla="*/ 777618 h 4745608"/>
              <a:gd name="connsiteX27" fmla="*/ 3119893 w 5041218"/>
              <a:gd name="connsiteY27" fmla="*/ 321571 h 4745608"/>
              <a:gd name="connsiteX28" fmla="*/ 3497351 w 5041218"/>
              <a:gd name="connsiteY28" fmla="*/ 674883 h 4745608"/>
              <a:gd name="connsiteX29" fmla="*/ 3759013 w 5041218"/>
              <a:gd name="connsiteY29" fmla="*/ 571878 h 4745608"/>
              <a:gd name="connsiteX30" fmla="*/ 3999043 w 5041218"/>
              <a:gd name="connsiteY30" fmla="*/ 91818 h 4745608"/>
              <a:gd name="connsiteX31" fmla="*/ 4033333 w 5041218"/>
              <a:gd name="connsiteY31" fmla="*/ 11808 h 4745608"/>
              <a:gd name="connsiteX32" fmla="*/ 3984569 w 5041218"/>
              <a:gd name="connsiteY32" fmla="*/ 247366 h 4745608"/>
              <a:gd name="connsiteX33" fmla="*/ 3812791 w 5041218"/>
              <a:gd name="connsiteY33" fmla="*/ 647417 h 4745608"/>
              <a:gd name="connsiteX34" fmla="*/ 3592906 w 5041218"/>
              <a:gd name="connsiteY34" fmla="*/ 811408 h 4745608"/>
              <a:gd name="connsiteX35" fmla="*/ 3604425 w 5041218"/>
              <a:gd name="connsiteY35" fmla="*/ 999253 h 4745608"/>
              <a:gd name="connsiteX36" fmla="*/ 3872985 w 5041218"/>
              <a:gd name="connsiteY36" fmla="*/ 881976 h 4745608"/>
              <a:gd name="connsiteX37" fmla="*/ 4200754 w 5041218"/>
              <a:gd name="connsiteY37" fmla="*/ 774136 h 4745608"/>
              <a:gd name="connsiteX38" fmla="*/ 4064251 w 5041218"/>
              <a:gd name="connsiteY38" fmla="*/ 847195 h 4745608"/>
              <a:gd name="connsiteX39" fmla="*/ 3818880 w 5041218"/>
              <a:gd name="connsiteY39" fmla="*/ 991305 h 4745608"/>
              <a:gd name="connsiteX40" fmla="*/ 3658531 w 5041218"/>
              <a:gd name="connsiteY40" fmla="*/ 1093178 h 4745608"/>
              <a:gd name="connsiteX41" fmla="*/ 3622838 w 5041218"/>
              <a:gd name="connsiteY41" fmla="*/ 1221401 h 4745608"/>
              <a:gd name="connsiteX42" fmla="*/ 3577446 w 5041218"/>
              <a:gd name="connsiteY42" fmla="*/ 1500691 h 4745608"/>
              <a:gd name="connsiteX43" fmla="*/ 3461833 w 5041218"/>
              <a:gd name="connsiteY43" fmla="*/ 1726308 h 4745608"/>
              <a:gd name="connsiteX44" fmla="*/ 3278953 w 5041218"/>
              <a:gd name="connsiteY44" fmla="*/ 2034918 h 4745608"/>
              <a:gd name="connsiteX45" fmla="*/ 3288742 w 5041218"/>
              <a:gd name="connsiteY45" fmla="*/ 2273460 h 4745608"/>
              <a:gd name="connsiteX46" fmla="*/ 3434288 w 5041218"/>
              <a:gd name="connsiteY46" fmla="*/ 2417577 h 4745608"/>
              <a:gd name="connsiteX47" fmla="*/ 3781217 w 5041218"/>
              <a:gd name="connsiteY47" fmla="*/ 2618845 h 4745608"/>
              <a:gd name="connsiteX48" fmla="*/ 4079053 w 5041218"/>
              <a:gd name="connsiteY48" fmla="*/ 2777868 h 4745608"/>
              <a:gd name="connsiteX49" fmla="*/ 5011598 w 5041218"/>
              <a:gd name="connsiteY49" fmla="*/ 3189329 h 4745608"/>
              <a:gd name="connsiteX50" fmla="*/ 4818456 w 5041218"/>
              <a:gd name="connsiteY50" fmla="*/ 3291193 h 4745608"/>
              <a:gd name="connsiteX51" fmla="*/ 4070190 w 5041218"/>
              <a:gd name="connsiteY51" fmla="*/ 3021367 h 4745608"/>
              <a:gd name="connsiteX52" fmla="*/ 3460193 w 5041218"/>
              <a:gd name="connsiteY52" fmla="*/ 2852901 h 4745608"/>
              <a:gd name="connsiteX53" fmla="*/ 3217865 w 5041218"/>
              <a:gd name="connsiteY53" fmla="*/ 2829045 h 4745608"/>
              <a:gd name="connsiteX54" fmla="*/ 3025524 w 5041218"/>
              <a:gd name="connsiteY54" fmla="*/ 2858861 h 4745608"/>
              <a:gd name="connsiteX55" fmla="*/ 2832855 w 5041218"/>
              <a:gd name="connsiteY55" fmla="*/ 2930924 h 4745608"/>
              <a:gd name="connsiteX56" fmla="*/ 2820111 w 5041218"/>
              <a:gd name="connsiteY56" fmla="*/ 3026344 h 4745608"/>
              <a:gd name="connsiteX57" fmla="*/ 2959241 w 5041218"/>
              <a:gd name="connsiteY57" fmla="*/ 3167976 h 4745608"/>
              <a:gd name="connsiteX58" fmla="*/ 3176083 w 5041218"/>
              <a:gd name="connsiteY58" fmla="*/ 3269358 h 4745608"/>
              <a:gd name="connsiteX59" fmla="*/ 3388239 w 5041218"/>
              <a:gd name="connsiteY59" fmla="*/ 3442290 h 4745608"/>
              <a:gd name="connsiteX60" fmla="*/ 3212014 w 5041218"/>
              <a:gd name="connsiteY60" fmla="*/ 3336948 h 4745608"/>
              <a:gd name="connsiteX61" fmla="*/ 3004633 w 5041218"/>
              <a:gd name="connsiteY61" fmla="*/ 3276814 h 4745608"/>
              <a:gd name="connsiteX62" fmla="*/ 2771676 w 5041218"/>
              <a:gd name="connsiteY62" fmla="*/ 3166987 h 4745608"/>
              <a:gd name="connsiteX63" fmla="*/ 2638873 w 5041218"/>
              <a:gd name="connsiteY63" fmla="*/ 3097908 h 4745608"/>
              <a:gd name="connsiteX64" fmla="*/ 2570293 w 5041218"/>
              <a:gd name="connsiteY64" fmla="*/ 3109338 h 4745608"/>
              <a:gd name="connsiteX65" fmla="*/ 2525557 w 5041218"/>
              <a:gd name="connsiteY65" fmla="*/ 3326508 h 4745608"/>
              <a:gd name="connsiteX66" fmla="*/ 2584349 w 5041218"/>
              <a:gd name="connsiteY66" fmla="*/ 3577470 h 4745608"/>
              <a:gd name="connsiteX67" fmla="*/ 2663703 w 5041218"/>
              <a:gd name="connsiteY67" fmla="*/ 3996904 h 4745608"/>
              <a:gd name="connsiteX68" fmla="*/ 2633113 w 5041218"/>
              <a:gd name="connsiteY68" fmla="*/ 4192703 h 4745608"/>
              <a:gd name="connsiteX69" fmla="*/ 2539703 w 5041218"/>
              <a:gd name="connsiteY69" fmla="*/ 4455574 h 4745608"/>
              <a:gd name="connsiteX70" fmla="*/ 2595212 w 5041218"/>
              <a:gd name="connsiteY70" fmla="*/ 3945217 h 4745608"/>
              <a:gd name="connsiteX71" fmla="*/ 2481240 w 5041218"/>
              <a:gd name="connsiteY71" fmla="*/ 3566538 h 4745608"/>
              <a:gd name="connsiteX72" fmla="*/ 2307403 w 5041218"/>
              <a:gd name="connsiteY72" fmla="*/ 3166488 h 4745608"/>
              <a:gd name="connsiteX73" fmla="*/ 2261683 w 5041218"/>
              <a:gd name="connsiteY73" fmla="*/ 3063618 h 4745608"/>
              <a:gd name="connsiteX74" fmla="*/ 2078803 w 5041218"/>
              <a:gd name="connsiteY74" fmla="*/ 2949318 h 4745608"/>
              <a:gd name="connsiteX75" fmla="*/ 1824299 w 5041218"/>
              <a:gd name="connsiteY75" fmla="*/ 3002494 h 4745608"/>
              <a:gd name="connsiteX76" fmla="*/ 1412162 w 5041218"/>
              <a:gd name="connsiteY76" fmla="*/ 3235573 h 4745608"/>
              <a:gd name="connsiteX77" fmla="*/ 1381573 w 5041218"/>
              <a:gd name="connsiteY77" fmla="*/ 3680838 h 4745608"/>
              <a:gd name="connsiteX78" fmla="*/ 1340867 w 5041218"/>
              <a:gd name="connsiteY78" fmla="*/ 3980504 h 4745608"/>
              <a:gd name="connsiteX79" fmla="*/ 1197619 w 5041218"/>
              <a:gd name="connsiteY79" fmla="*/ 4738831 h 4745608"/>
              <a:gd name="connsiteX80" fmla="*/ 1220896 w 5041218"/>
              <a:gd name="connsiteY80" fmla="*/ 4338309 h 4745608"/>
              <a:gd name="connsiteX81" fmla="*/ 1242772 w 5041218"/>
              <a:gd name="connsiteY81" fmla="*/ 4080888 h 4745608"/>
              <a:gd name="connsiteX82" fmla="*/ 1198693 w 5041218"/>
              <a:gd name="connsiteY82" fmla="*/ 3909438 h 4745608"/>
              <a:gd name="connsiteX83" fmla="*/ 970093 w 5041218"/>
              <a:gd name="connsiteY83" fmla="*/ 3989448 h 4745608"/>
              <a:gd name="connsiteX84" fmla="*/ 766328 w 5041218"/>
              <a:gd name="connsiteY84" fmla="*/ 4131990 h 4745608"/>
              <a:gd name="connsiteX85" fmla="*/ 555808 w 5041218"/>
              <a:gd name="connsiteY85" fmla="*/ 4355688 h 4745608"/>
              <a:gd name="connsiteX86" fmla="*/ 785900 w 5041218"/>
              <a:gd name="connsiteY86" fmla="*/ 4017771 h 4745608"/>
              <a:gd name="connsiteX87" fmla="*/ 1130113 w 5041218"/>
              <a:gd name="connsiteY87" fmla="*/ 3817500 h 4745608"/>
              <a:gd name="connsiteX88" fmla="*/ 1278703 w 5041218"/>
              <a:gd name="connsiteY88" fmla="*/ 3726558 h 4745608"/>
              <a:gd name="connsiteX89" fmla="*/ 1269661 w 5041218"/>
              <a:gd name="connsiteY89" fmla="*/ 3390117 h 4745608"/>
              <a:gd name="connsiteX90" fmla="*/ 1309620 w 5041218"/>
              <a:gd name="connsiteY90" fmla="*/ 3169963 h 4745608"/>
              <a:gd name="connsiteX91" fmla="*/ 1393003 w 5041218"/>
              <a:gd name="connsiteY91" fmla="*/ 3052188 h 4745608"/>
              <a:gd name="connsiteX92" fmla="*/ 1080693 w 5041218"/>
              <a:gd name="connsiteY92" fmla="*/ 2984604 h 4745608"/>
              <a:gd name="connsiteX93" fmla="*/ 663453 w 5041218"/>
              <a:gd name="connsiteY93" fmla="*/ 3023360 h 4745608"/>
              <a:gd name="connsiteX94" fmla="*/ 235111 w 5041218"/>
              <a:gd name="connsiteY94" fmla="*/ 3217172 h 4745608"/>
              <a:gd name="connsiteX95" fmla="*/ 421453 w 5041218"/>
              <a:gd name="connsiteY95" fmla="*/ 3029328 h 4745608"/>
              <a:gd name="connsiteX96" fmla="*/ 627193 w 5041218"/>
              <a:gd name="connsiteY96" fmla="*/ 2926458 h 4745608"/>
              <a:gd name="connsiteX97" fmla="*/ 854480 w 5041218"/>
              <a:gd name="connsiteY97" fmla="*/ 2889178 h 4745608"/>
              <a:gd name="connsiteX98" fmla="*/ 1149272 w 5041218"/>
              <a:gd name="connsiteY98" fmla="*/ 2889676 h 4745608"/>
              <a:gd name="connsiteX99" fmla="*/ 1531894 w 5041218"/>
              <a:gd name="connsiteY99" fmla="*/ 2917507 h 4745608"/>
              <a:gd name="connsiteX100" fmla="*/ 1860559 w 5041218"/>
              <a:gd name="connsiteY100" fmla="*/ 2766431 h 4745608"/>
              <a:gd name="connsiteX101" fmla="*/ 1701613 w 5041218"/>
              <a:gd name="connsiteY101" fmla="*/ 2263518 h 4745608"/>
              <a:gd name="connsiteX102" fmla="*/ 1690183 w 5041218"/>
              <a:gd name="connsiteY102" fmla="*/ 1966338 h 4745608"/>
              <a:gd name="connsiteX103" fmla="*/ 1381991 w 5041218"/>
              <a:gd name="connsiteY103" fmla="*/ 1841604 h 4745608"/>
              <a:gd name="connsiteX104" fmla="*/ 1095823 w 5041218"/>
              <a:gd name="connsiteY104" fmla="*/ 1714878 h 4745608"/>
              <a:gd name="connsiteX105" fmla="*/ 746507 w 5041218"/>
              <a:gd name="connsiteY105" fmla="*/ 1626415 h 4745608"/>
              <a:gd name="connsiteX106" fmla="*/ 352873 w 5041218"/>
              <a:gd name="connsiteY106" fmla="*/ 1726308 h 4745608"/>
              <a:gd name="connsiteX107" fmla="*/ 113171 w 5041218"/>
              <a:gd name="connsiteY107" fmla="*/ 1763582 h 4745608"/>
              <a:gd name="connsiteX108" fmla="*/ 9973 w 5041218"/>
              <a:gd name="connsiteY108" fmla="*/ 1737738 h 4745608"/>
              <a:gd name="connsiteX109" fmla="*/ 348516 w 5041218"/>
              <a:gd name="connsiteY109" fmla="*/ 1643812 h 4745608"/>
              <a:gd name="connsiteX110" fmla="*/ 653097 w 5041218"/>
              <a:gd name="connsiteY110" fmla="*/ 1543920 h 4745608"/>
              <a:gd name="connsiteX111" fmla="*/ 1072963 w 5041218"/>
              <a:gd name="connsiteY111" fmla="*/ 1612008 h 4745608"/>
              <a:gd name="connsiteX112" fmla="*/ 1244413 w 5041218"/>
              <a:gd name="connsiteY112" fmla="*/ 1657728 h 4745608"/>
              <a:gd name="connsiteX113" fmla="*/ 1205766 w 5041218"/>
              <a:gd name="connsiteY113" fmla="*/ 1451988 h 4745608"/>
              <a:gd name="connsiteX114" fmla="*/ 1046313 w 5041218"/>
              <a:gd name="connsiteY114" fmla="*/ 815409 h 4745608"/>
              <a:gd name="connsiteX115" fmla="*/ 1221553 w 5041218"/>
              <a:gd name="connsiteY115" fmla="*/ 1211958 h 4745608"/>
              <a:gd name="connsiteX0" fmla="*/ 1221553 w 5067201"/>
              <a:gd name="connsiteY0" fmla="*/ 1211958 h 4745608"/>
              <a:gd name="connsiteX1" fmla="*/ 1343911 w 5067201"/>
              <a:gd name="connsiteY1" fmla="*/ 1559828 h 4745608"/>
              <a:gd name="connsiteX2" fmla="*/ 1553023 w 5067201"/>
              <a:gd name="connsiteY2" fmla="*/ 1657728 h 4745608"/>
              <a:gd name="connsiteX3" fmla="*/ 1907353 w 5067201"/>
              <a:gd name="connsiteY3" fmla="*/ 1680588 h 4745608"/>
              <a:gd name="connsiteX4" fmla="*/ 2021653 w 5067201"/>
              <a:gd name="connsiteY4" fmla="*/ 1543428 h 4745608"/>
              <a:gd name="connsiteX5" fmla="*/ 2124523 w 5067201"/>
              <a:gd name="connsiteY5" fmla="*/ 1291968 h 4745608"/>
              <a:gd name="connsiteX6" fmla="*/ 2124523 w 5067201"/>
              <a:gd name="connsiteY6" fmla="*/ 1120518 h 4745608"/>
              <a:gd name="connsiteX7" fmla="*/ 2068029 w 5067201"/>
              <a:gd name="connsiteY7" fmla="*/ 825325 h 4745608"/>
              <a:gd name="connsiteX8" fmla="*/ 2078803 w 5067201"/>
              <a:gd name="connsiteY8" fmla="*/ 777618 h 4745608"/>
              <a:gd name="connsiteX9" fmla="*/ 2170243 w 5067201"/>
              <a:gd name="connsiteY9" fmla="*/ 1086228 h 4745608"/>
              <a:gd name="connsiteX10" fmla="*/ 2215963 w 5067201"/>
              <a:gd name="connsiteY10" fmla="*/ 1269108 h 4745608"/>
              <a:gd name="connsiteX11" fmla="*/ 2284543 w 5067201"/>
              <a:gd name="connsiteY11" fmla="*/ 1303398 h 4745608"/>
              <a:gd name="connsiteX12" fmla="*/ 2330263 w 5067201"/>
              <a:gd name="connsiteY12" fmla="*/ 1166238 h 4745608"/>
              <a:gd name="connsiteX13" fmla="*/ 2467423 w 5067201"/>
              <a:gd name="connsiteY13" fmla="*/ 880488 h 4745608"/>
              <a:gd name="connsiteX14" fmla="*/ 2558863 w 5067201"/>
              <a:gd name="connsiteY14" fmla="*/ 640458 h 4745608"/>
              <a:gd name="connsiteX15" fmla="*/ 2616013 w 5067201"/>
              <a:gd name="connsiteY15" fmla="*/ 537588 h 4745608"/>
              <a:gd name="connsiteX16" fmla="*/ 2558863 w 5067201"/>
              <a:gd name="connsiteY16" fmla="*/ 789048 h 4745608"/>
              <a:gd name="connsiteX17" fmla="*/ 2444563 w 5067201"/>
              <a:gd name="connsiteY17" fmla="*/ 1097658 h 4745608"/>
              <a:gd name="connsiteX18" fmla="*/ 2375983 w 5067201"/>
              <a:gd name="connsiteY18" fmla="*/ 1406268 h 4745608"/>
              <a:gd name="connsiteX19" fmla="*/ 2558863 w 5067201"/>
              <a:gd name="connsiteY19" fmla="*/ 1577718 h 4745608"/>
              <a:gd name="connsiteX20" fmla="*/ 2878903 w 5067201"/>
              <a:gd name="connsiteY20" fmla="*/ 1657728 h 4745608"/>
              <a:gd name="connsiteX21" fmla="*/ 3187513 w 5067201"/>
              <a:gd name="connsiteY21" fmla="*/ 1657728 h 4745608"/>
              <a:gd name="connsiteX22" fmla="*/ 3370393 w 5067201"/>
              <a:gd name="connsiteY22" fmla="*/ 1566288 h 4745608"/>
              <a:gd name="connsiteX23" fmla="*/ 3488066 w 5067201"/>
              <a:gd name="connsiteY23" fmla="*/ 1246753 h 4745608"/>
              <a:gd name="connsiteX24" fmla="*/ 3495138 w 5067201"/>
              <a:gd name="connsiteY24" fmla="*/ 1115548 h 4745608"/>
              <a:gd name="connsiteX25" fmla="*/ 3493650 w 5067201"/>
              <a:gd name="connsiteY25" fmla="*/ 1063976 h 4745608"/>
              <a:gd name="connsiteX26" fmla="*/ 3450403 w 5067201"/>
              <a:gd name="connsiteY26" fmla="*/ 777618 h 4745608"/>
              <a:gd name="connsiteX27" fmla="*/ 3119893 w 5067201"/>
              <a:gd name="connsiteY27" fmla="*/ 321571 h 4745608"/>
              <a:gd name="connsiteX28" fmla="*/ 3497351 w 5067201"/>
              <a:gd name="connsiteY28" fmla="*/ 674883 h 4745608"/>
              <a:gd name="connsiteX29" fmla="*/ 3759013 w 5067201"/>
              <a:gd name="connsiteY29" fmla="*/ 571878 h 4745608"/>
              <a:gd name="connsiteX30" fmla="*/ 3999043 w 5067201"/>
              <a:gd name="connsiteY30" fmla="*/ 91818 h 4745608"/>
              <a:gd name="connsiteX31" fmla="*/ 4033333 w 5067201"/>
              <a:gd name="connsiteY31" fmla="*/ 11808 h 4745608"/>
              <a:gd name="connsiteX32" fmla="*/ 3984569 w 5067201"/>
              <a:gd name="connsiteY32" fmla="*/ 247366 h 4745608"/>
              <a:gd name="connsiteX33" fmla="*/ 3812791 w 5067201"/>
              <a:gd name="connsiteY33" fmla="*/ 647417 h 4745608"/>
              <a:gd name="connsiteX34" fmla="*/ 3592906 w 5067201"/>
              <a:gd name="connsiteY34" fmla="*/ 811408 h 4745608"/>
              <a:gd name="connsiteX35" fmla="*/ 3604425 w 5067201"/>
              <a:gd name="connsiteY35" fmla="*/ 999253 h 4745608"/>
              <a:gd name="connsiteX36" fmla="*/ 3872985 w 5067201"/>
              <a:gd name="connsiteY36" fmla="*/ 881976 h 4745608"/>
              <a:gd name="connsiteX37" fmla="*/ 4200754 w 5067201"/>
              <a:gd name="connsiteY37" fmla="*/ 774136 h 4745608"/>
              <a:gd name="connsiteX38" fmla="*/ 4064251 w 5067201"/>
              <a:gd name="connsiteY38" fmla="*/ 847195 h 4745608"/>
              <a:gd name="connsiteX39" fmla="*/ 3818880 w 5067201"/>
              <a:gd name="connsiteY39" fmla="*/ 991305 h 4745608"/>
              <a:gd name="connsiteX40" fmla="*/ 3658531 w 5067201"/>
              <a:gd name="connsiteY40" fmla="*/ 1093178 h 4745608"/>
              <a:gd name="connsiteX41" fmla="*/ 3622838 w 5067201"/>
              <a:gd name="connsiteY41" fmla="*/ 1221401 h 4745608"/>
              <a:gd name="connsiteX42" fmla="*/ 3577446 w 5067201"/>
              <a:gd name="connsiteY42" fmla="*/ 1500691 h 4745608"/>
              <a:gd name="connsiteX43" fmla="*/ 3461833 w 5067201"/>
              <a:gd name="connsiteY43" fmla="*/ 1726308 h 4745608"/>
              <a:gd name="connsiteX44" fmla="*/ 3278953 w 5067201"/>
              <a:gd name="connsiteY44" fmla="*/ 2034918 h 4745608"/>
              <a:gd name="connsiteX45" fmla="*/ 3288742 w 5067201"/>
              <a:gd name="connsiteY45" fmla="*/ 2273460 h 4745608"/>
              <a:gd name="connsiteX46" fmla="*/ 3434288 w 5067201"/>
              <a:gd name="connsiteY46" fmla="*/ 2417577 h 4745608"/>
              <a:gd name="connsiteX47" fmla="*/ 3781217 w 5067201"/>
              <a:gd name="connsiteY47" fmla="*/ 2618845 h 4745608"/>
              <a:gd name="connsiteX48" fmla="*/ 4079053 w 5067201"/>
              <a:gd name="connsiteY48" fmla="*/ 2777868 h 4745608"/>
              <a:gd name="connsiteX49" fmla="*/ 5011598 w 5067201"/>
              <a:gd name="connsiteY49" fmla="*/ 3189329 h 4745608"/>
              <a:gd name="connsiteX50" fmla="*/ 4955377 w 5067201"/>
              <a:gd name="connsiteY50" fmla="*/ 3340389 h 4745608"/>
              <a:gd name="connsiteX51" fmla="*/ 4070190 w 5067201"/>
              <a:gd name="connsiteY51" fmla="*/ 3021367 h 4745608"/>
              <a:gd name="connsiteX52" fmla="*/ 3460193 w 5067201"/>
              <a:gd name="connsiteY52" fmla="*/ 2852901 h 4745608"/>
              <a:gd name="connsiteX53" fmla="*/ 3217865 w 5067201"/>
              <a:gd name="connsiteY53" fmla="*/ 2829045 h 4745608"/>
              <a:gd name="connsiteX54" fmla="*/ 3025524 w 5067201"/>
              <a:gd name="connsiteY54" fmla="*/ 2858861 h 4745608"/>
              <a:gd name="connsiteX55" fmla="*/ 2832855 w 5067201"/>
              <a:gd name="connsiteY55" fmla="*/ 2930924 h 4745608"/>
              <a:gd name="connsiteX56" fmla="*/ 2820111 w 5067201"/>
              <a:gd name="connsiteY56" fmla="*/ 3026344 h 4745608"/>
              <a:gd name="connsiteX57" fmla="*/ 2959241 w 5067201"/>
              <a:gd name="connsiteY57" fmla="*/ 3167976 h 4745608"/>
              <a:gd name="connsiteX58" fmla="*/ 3176083 w 5067201"/>
              <a:gd name="connsiteY58" fmla="*/ 3269358 h 4745608"/>
              <a:gd name="connsiteX59" fmla="*/ 3388239 w 5067201"/>
              <a:gd name="connsiteY59" fmla="*/ 3442290 h 4745608"/>
              <a:gd name="connsiteX60" fmla="*/ 3212014 w 5067201"/>
              <a:gd name="connsiteY60" fmla="*/ 3336948 h 4745608"/>
              <a:gd name="connsiteX61" fmla="*/ 3004633 w 5067201"/>
              <a:gd name="connsiteY61" fmla="*/ 3276814 h 4745608"/>
              <a:gd name="connsiteX62" fmla="*/ 2771676 w 5067201"/>
              <a:gd name="connsiteY62" fmla="*/ 3166987 h 4745608"/>
              <a:gd name="connsiteX63" fmla="*/ 2638873 w 5067201"/>
              <a:gd name="connsiteY63" fmla="*/ 3097908 h 4745608"/>
              <a:gd name="connsiteX64" fmla="*/ 2570293 w 5067201"/>
              <a:gd name="connsiteY64" fmla="*/ 3109338 h 4745608"/>
              <a:gd name="connsiteX65" fmla="*/ 2525557 w 5067201"/>
              <a:gd name="connsiteY65" fmla="*/ 3326508 h 4745608"/>
              <a:gd name="connsiteX66" fmla="*/ 2584349 w 5067201"/>
              <a:gd name="connsiteY66" fmla="*/ 3577470 h 4745608"/>
              <a:gd name="connsiteX67" fmla="*/ 2663703 w 5067201"/>
              <a:gd name="connsiteY67" fmla="*/ 3996904 h 4745608"/>
              <a:gd name="connsiteX68" fmla="*/ 2633113 w 5067201"/>
              <a:gd name="connsiteY68" fmla="*/ 4192703 h 4745608"/>
              <a:gd name="connsiteX69" fmla="*/ 2539703 w 5067201"/>
              <a:gd name="connsiteY69" fmla="*/ 4455574 h 4745608"/>
              <a:gd name="connsiteX70" fmla="*/ 2595212 w 5067201"/>
              <a:gd name="connsiteY70" fmla="*/ 3945217 h 4745608"/>
              <a:gd name="connsiteX71" fmla="*/ 2481240 w 5067201"/>
              <a:gd name="connsiteY71" fmla="*/ 3566538 h 4745608"/>
              <a:gd name="connsiteX72" fmla="*/ 2307403 w 5067201"/>
              <a:gd name="connsiteY72" fmla="*/ 3166488 h 4745608"/>
              <a:gd name="connsiteX73" fmla="*/ 2261683 w 5067201"/>
              <a:gd name="connsiteY73" fmla="*/ 3063618 h 4745608"/>
              <a:gd name="connsiteX74" fmla="*/ 2078803 w 5067201"/>
              <a:gd name="connsiteY74" fmla="*/ 2949318 h 4745608"/>
              <a:gd name="connsiteX75" fmla="*/ 1824299 w 5067201"/>
              <a:gd name="connsiteY75" fmla="*/ 3002494 h 4745608"/>
              <a:gd name="connsiteX76" fmla="*/ 1412162 w 5067201"/>
              <a:gd name="connsiteY76" fmla="*/ 3235573 h 4745608"/>
              <a:gd name="connsiteX77" fmla="*/ 1381573 w 5067201"/>
              <a:gd name="connsiteY77" fmla="*/ 3680838 h 4745608"/>
              <a:gd name="connsiteX78" fmla="*/ 1340867 w 5067201"/>
              <a:gd name="connsiteY78" fmla="*/ 3980504 h 4745608"/>
              <a:gd name="connsiteX79" fmla="*/ 1197619 w 5067201"/>
              <a:gd name="connsiteY79" fmla="*/ 4738831 h 4745608"/>
              <a:gd name="connsiteX80" fmla="*/ 1220896 w 5067201"/>
              <a:gd name="connsiteY80" fmla="*/ 4338309 h 4745608"/>
              <a:gd name="connsiteX81" fmla="*/ 1242772 w 5067201"/>
              <a:gd name="connsiteY81" fmla="*/ 4080888 h 4745608"/>
              <a:gd name="connsiteX82" fmla="*/ 1198693 w 5067201"/>
              <a:gd name="connsiteY82" fmla="*/ 3909438 h 4745608"/>
              <a:gd name="connsiteX83" fmla="*/ 970093 w 5067201"/>
              <a:gd name="connsiteY83" fmla="*/ 3989448 h 4745608"/>
              <a:gd name="connsiteX84" fmla="*/ 766328 w 5067201"/>
              <a:gd name="connsiteY84" fmla="*/ 4131990 h 4745608"/>
              <a:gd name="connsiteX85" fmla="*/ 555808 w 5067201"/>
              <a:gd name="connsiteY85" fmla="*/ 4355688 h 4745608"/>
              <a:gd name="connsiteX86" fmla="*/ 785900 w 5067201"/>
              <a:gd name="connsiteY86" fmla="*/ 4017771 h 4745608"/>
              <a:gd name="connsiteX87" fmla="*/ 1130113 w 5067201"/>
              <a:gd name="connsiteY87" fmla="*/ 3817500 h 4745608"/>
              <a:gd name="connsiteX88" fmla="*/ 1278703 w 5067201"/>
              <a:gd name="connsiteY88" fmla="*/ 3726558 h 4745608"/>
              <a:gd name="connsiteX89" fmla="*/ 1269661 w 5067201"/>
              <a:gd name="connsiteY89" fmla="*/ 3390117 h 4745608"/>
              <a:gd name="connsiteX90" fmla="*/ 1309620 w 5067201"/>
              <a:gd name="connsiteY90" fmla="*/ 3169963 h 4745608"/>
              <a:gd name="connsiteX91" fmla="*/ 1393003 w 5067201"/>
              <a:gd name="connsiteY91" fmla="*/ 3052188 h 4745608"/>
              <a:gd name="connsiteX92" fmla="*/ 1080693 w 5067201"/>
              <a:gd name="connsiteY92" fmla="*/ 2984604 h 4745608"/>
              <a:gd name="connsiteX93" fmla="*/ 663453 w 5067201"/>
              <a:gd name="connsiteY93" fmla="*/ 3023360 h 4745608"/>
              <a:gd name="connsiteX94" fmla="*/ 235111 w 5067201"/>
              <a:gd name="connsiteY94" fmla="*/ 3217172 h 4745608"/>
              <a:gd name="connsiteX95" fmla="*/ 421453 w 5067201"/>
              <a:gd name="connsiteY95" fmla="*/ 3029328 h 4745608"/>
              <a:gd name="connsiteX96" fmla="*/ 627193 w 5067201"/>
              <a:gd name="connsiteY96" fmla="*/ 2926458 h 4745608"/>
              <a:gd name="connsiteX97" fmla="*/ 854480 w 5067201"/>
              <a:gd name="connsiteY97" fmla="*/ 2889178 h 4745608"/>
              <a:gd name="connsiteX98" fmla="*/ 1149272 w 5067201"/>
              <a:gd name="connsiteY98" fmla="*/ 2889676 h 4745608"/>
              <a:gd name="connsiteX99" fmla="*/ 1531894 w 5067201"/>
              <a:gd name="connsiteY99" fmla="*/ 2917507 h 4745608"/>
              <a:gd name="connsiteX100" fmla="*/ 1860559 w 5067201"/>
              <a:gd name="connsiteY100" fmla="*/ 2766431 h 4745608"/>
              <a:gd name="connsiteX101" fmla="*/ 1701613 w 5067201"/>
              <a:gd name="connsiteY101" fmla="*/ 2263518 h 4745608"/>
              <a:gd name="connsiteX102" fmla="*/ 1690183 w 5067201"/>
              <a:gd name="connsiteY102" fmla="*/ 1966338 h 4745608"/>
              <a:gd name="connsiteX103" fmla="*/ 1381991 w 5067201"/>
              <a:gd name="connsiteY103" fmla="*/ 1841604 h 4745608"/>
              <a:gd name="connsiteX104" fmla="*/ 1095823 w 5067201"/>
              <a:gd name="connsiteY104" fmla="*/ 1714878 h 4745608"/>
              <a:gd name="connsiteX105" fmla="*/ 746507 w 5067201"/>
              <a:gd name="connsiteY105" fmla="*/ 1626415 h 4745608"/>
              <a:gd name="connsiteX106" fmla="*/ 352873 w 5067201"/>
              <a:gd name="connsiteY106" fmla="*/ 1726308 h 4745608"/>
              <a:gd name="connsiteX107" fmla="*/ 113171 w 5067201"/>
              <a:gd name="connsiteY107" fmla="*/ 1763582 h 4745608"/>
              <a:gd name="connsiteX108" fmla="*/ 9973 w 5067201"/>
              <a:gd name="connsiteY108" fmla="*/ 1737738 h 4745608"/>
              <a:gd name="connsiteX109" fmla="*/ 348516 w 5067201"/>
              <a:gd name="connsiteY109" fmla="*/ 1643812 h 4745608"/>
              <a:gd name="connsiteX110" fmla="*/ 653097 w 5067201"/>
              <a:gd name="connsiteY110" fmla="*/ 1543920 h 4745608"/>
              <a:gd name="connsiteX111" fmla="*/ 1072963 w 5067201"/>
              <a:gd name="connsiteY111" fmla="*/ 1612008 h 4745608"/>
              <a:gd name="connsiteX112" fmla="*/ 1244413 w 5067201"/>
              <a:gd name="connsiteY112" fmla="*/ 1657728 h 4745608"/>
              <a:gd name="connsiteX113" fmla="*/ 1205766 w 5067201"/>
              <a:gd name="connsiteY113" fmla="*/ 1451988 h 4745608"/>
              <a:gd name="connsiteX114" fmla="*/ 1046313 w 5067201"/>
              <a:gd name="connsiteY114" fmla="*/ 815409 h 4745608"/>
              <a:gd name="connsiteX115" fmla="*/ 1221553 w 5067201"/>
              <a:gd name="connsiteY115" fmla="*/ 1211958 h 4745608"/>
              <a:gd name="connsiteX0" fmla="*/ 1221553 w 5015709"/>
              <a:gd name="connsiteY0" fmla="*/ 1211958 h 4745608"/>
              <a:gd name="connsiteX1" fmla="*/ 1343911 w 5015709"/>
              <a:gd name="connsiteY1" fmla="*/ 1559828 h 4745608"/>
              <a:gd name="connsiteX2" fmla="*/ 1553023 w 5015709"/>
              <a:gd name="connsiteY2" fmla="*/ 1657728 h 4745608"/>
              <a:gd name="connsiteX3" fmla="*/ 1907353 w 5015709"/>
              <a:gd name="connsiteY3" fmla="*/ 1680588 h 4745608"/>
              <a:gd name="connsiteX4" fmla="*/ 2021653 w 5015709"/>
              <a:gd name="connsiteY4" fmla="*/ 1543428 h 4745608"/>
              <a:gd name="connsiteX5" fmla="*/ 2124523 w 5015709"/>
              <a:gd name="connsiteY5" fmla="*/ 1291968 h 4745608"/>
              <a:gd name="connsiteX6" fmla="*/ 2124523 w 5015709"/>
              <a:gd name="connsiteY6" fmla="*/ 1120518 h 4745608"/>
              <a:gd name="connsiteX7" fmla="*/ 2068029 w 5015709"/>
              <a:gd name="connsiteY7" fmla="*/ 825325 h 4745608"/>
              <a:gd name="connsiteX8" fmla="*/ 2078803 w 5015709"/>
              <a:gd name="connsiteY8" fmla="*/ 777618 h 4745608"/>
              <a:gd name="connsiteX9" fmla="*/ 2170243 w 5015709"/>
              <a:gd name="connsiteY9" fmla="*/ 1086228 h 4745608"/>
              <a:gd name="connsiteX10" fmla="*/ 2215963 w 5015709"/>
              <a:gd name="connsiteY10" fmla="*/ 1269108 h 4745608"/>
              <a:gd name="connsiteX11" fmla="*/ 2284543 w 5015709"/>
              <a:gd name="connsiteY11" fmla="*/ 1303398 h 4745608"/>
              <a:gd name="connsiteX12" fmla="*/ 2330263 w 5015709"/>
              <a:gd name="connsiteY12" fmla="*/ 1166238 h 4745608"/>
              <a:gd name="connsiteX13" fmla="*/ 2467423 w 5015709"/>
              <a:gd name="connsiteY13" fmla="*/ 880488 h 4745608"/>
              <a:gd name="connsiteX14" fmla="*/ 2558863 w 5015709"/>
              <a:gd name="connsiteY14" fmla="*/ 640458 h 4745608"/>
              <a:gd name="connsiteX15" fmla="*/ 2616013 w 5015709"/>
              <a:gd name="connsiteY15" fmla="*/ 537588 h 4745608"/>
              <a:gd name="connsiteX16" fmla="*/ 2558863 w 5015709"/>
              <a:gd name="connsiteY16" fmla="*/ 789048 h 4745608"/>
              <a:gd name="connsiteX17" fmla="*/ 2444563 w 5015709"/>
              <a:gd name="connsiteY17" fmla="*/ 1097658 h 4745608"/>
              <a:gd name="connsiteX18" fmla="*/ 2375983 w 5015709"/>
              <a:gd name="connsiteY18" fmla="*/ 1406268 h 4745608"/>
              <a:gd name="connsiteX19" fmla="*/ 2558863 w 5015709"/>
              <a:gd name="connsiteY19" fmla="*/ 1577718 h 4745608"/>
              <a:gd name="connsiteX20" fmla="*/ 2878903 w 5015709"/>
              <a:gd name="connsiteY20" fmla="*/ 1657728 h 4745608"/>
              <a:gd name="connsiteX21" fmla="*/ 3187513 w 5015709"/>
              <a:gd name="connsiteY21" fmla="*/ 1657728 h 4745608"/>
              <a:gd name="connsiteX22" fmla="*/ 3370393 w 5015709"/>
              <a:gd name="connsiteY22" fmla="*/ 1566288 h 4745608"/>
              <a:gd name="connsiteX23" fmla="*/ 3488066 w 5015709"/>
              <a:gd name="connsiteY23" fmla="*/ 1246753 h 4745608"/>
              <a:gd name="connsiteX24" fmla="*/ 3495138 w 5015709"/>
              <a:gd name="connsiteY24" fmla="*/ 1115548 h 4745608"/>
              <a:gd name="connsiteX25" fmla="*/ 3493650 w 5015709"/>
              <a:gd name="connsiteY25" fmla="*/ 1063976 h 4745608"/>
              <a:gd name="connsiteX26" fmla="*/ 3450403 w 5015709"/>
              <a:gd name="connsiteY26" fmla="*/ 777618 h 4745608"/>
              <a:gd name="connsiteX27" fmla="*/ 3119893 w 5015709"/>
              <a:gd name="connsiteY27" fmla="*/ 321571 h 4745608"/>
              <a:gd name="connsiteX28" fmla="*/ 3497351 w 5015709"/>
              <a:gd name="connsiteY28" fmla="*/ 674883 h 4745608"/>
              <a:gd name="connsiteX29" fmla="*/ 3759013 w 5015709"/>
              <a:gd name="connsiteY29" fmla="*/ 571878 h 4745608"/>
              <a:gd name="connsiteX30" fmla="*/ 3999043 w 5015709"/>
              <a:gd name="connsiteY30" fmla="*/ 91818 h 4745608"/>
              <a:gd name="connsiteX31" fmla="*/ 4033333 w 5015709"/>
              <a:gd name="connsiteY31" fmla="*/ 11808 h 4745608"/>
              <a:gd name="connsiteX32" fmla="*/ 3984569 w 5015709"/>
              <a:gd name="connsiteY32" fmla="*/ 247366 h 4745608"/>
              <a:gd name="connsiteX33" fmla="*/ 3812791 w 5015709"/>
              <a:gd name="connsiteY33" fmla="*/ 647417 h 4745608"/>
              <a:gd name="connsiteX34" fmla="*/ 3592906 w 5015709"/>
              <a:gd name="connsiteY34" fmla="*/ 811408 h 4745608"/>
              <a:gd name="connsiteX35" fmla="*/ 3604425 w 5015709"/>
              <a:gd name="connsiteY35" fmla="*/ 999253 h 4745608"/>
              <a:gd name="connsiteX36" fmla="*/ 3872985 w 5015709"/>
              <a:gd name="connsiteY36" fmla="*/ 881976 h 4745608"/>
              <a:gd name="connsiteX37" fmla="*/ 4200754 w 5015709"/>
              <a:gd name="connsiteY37" fmla="*/ 774136 h 4745608"/>
              <a:gd name="connsiteX38" fmla="*/ 4064251 w 5015709"/>
              <a:gd name="connsiteY38" fmla="*/ 847195 h 4745608"/>
              <a:gd name="connsiteX39" fmla="*/ 3818880 w 5015709"/>
              <a:gd name="connsiteY39" fmla="*/ 991305 h 4745608"/>
              <a:gd name="connsiteX40" fmla="*/ 3658531 w 5015709"/>
              <a:gd name="connsiteY40" fmla="*/ 1093178 h 4745608"/>
              <a:gd name="connsiteX41" fmla="*/ 3622838 w 5015709"/>
              <a:gd name="connsiteY41" fmla="*/ 1221401 h 4745608"/>
              <a:gd name="connsiteX42" fmla="*/ 3577446 w 5015709"/>
              <a:gd name="connsiteY42" fmla="*/ 1500691 h 4745608"/>
              <a:gd name="connsiteX43" fmla="*/ 3461833 w 5015709"/>
              <a:gd name="connsiteY43" fmla="*/ 1726308 h 4745608"/>
              <a:gd name="connsiteX44" fmla="*/ 3278953 w 5015709"/>
              <a:gd name="connsiteY44" fmla="*/ 2034918 h 4745608"/>
              <a:gd name="connsiteX45" fmla="*/ 3288742 w 5015709"/>
              <a:gd name="connsiteY45" fmla="*/ 2273460 h 4745608"/>
              <a:gd name="connsiteX46" fmla="*/ 3434288 w 5015709"/>
              <a:gd name="connsiteY46" fmla="*/ 2417577 h 4745608"/>
              <a:gd name="connsiteX47" fmla="*/ 3781217 w 5015709"/>
              <a:gd name="connsiteY47" fmla="*/ 2618845 h 4745608"/>
              <a:gd name="connsiteX48" fmla="*/ 4079053 w 5015709"/>
              <a:gd name="connsiteY48" fmla="*/ 2777868 h 4745608"/>
              <a:gd name="connsiteX49" fmla="*/ 5011598 w 5015709"/>
              <a:gd name="connsiteY49" fmla="*/ 3189329 h 4745608"/>
              <a:gd name="connsiteX50" fmla="*/ 4955377 w 5015709"/>
              <a:gd name="connsiteY50" fmla="*/ 3340389 h 4745608"/>
              <a:gd name="connsiteX51" fmla="*/ 4070190 w 5015709"/>
              <a:gd name="connsiteY51" fmla="*/ 3021367 h 4745608"/>
              <a:gd name="connsiteX52" fmla="*/ 3460193 w 5015709"/>
              <a:gd name="connsiteY52" fmla="*/ 2852901 h 4745608"/>
              <a:gd name="connsiteX53" fmla="*/ 3217865 w 5015709"/>
              <a:gd name="connsiteY53" fmla="*/ 2829045 h 4745608"/>
              <a:gd name="connsiteX54" fmla="*/ 3025524 w 5015709"/>
              <a:gd name="connsiteY54" fmla="*/ 2858861 h 4745608"/>
              <a:gd name="connsiteX55" fmla="*/ 2832855 w 5015709"/>
              <a:gd name="connsiteY55" fmla="*/ 2930924 h 4745608"/>
              <a:gd name="connsiteX56" fmla="*/ 2820111 w 5015709"/>
              <a:gd name="connsiteY56" fmla="*/ 3026344 h 4745608"/>
              <a:gd name="connsiteX57" fmla="*/ 2959241 w 5015709"/>
              <a:gd name="connsiteY57" fmla="*/ 3167976 h 4745608"/>
              <a:gd name="connsiteX58" fmla="*/ 3176083 w 5015709"/>
              <a:gd name="connsiteY58" fmla="*/ 3269358 h 4745608"/>
              <a:gd name="connsiteX59" fmla="*/ 3388239 w 5015709"/>
              <a:gd name="connsiteY59" fmla="*/ 3442290 h 4745608"/>
              <a:gd name="connsiteX60" fmla="*/ 3212014 w 5015709"/>
              <a:gd name="connsiteY60" fmla="*/ 3336948 h 4745608"/>
              <a:gd name="connsiteX61" fmla="*/ 3004633 w 5015709"/>
              <a:gd name="connsiteY61" fmla="*/ 3276814 h 4745608"/>
              <a:gd name="connsiteX62" fmla="*/ 2771676 w 5015709"/>
              <a:gd name="connsiteY62" fmla="*/ 3166987 h 4745608"/>
              <a:gd name="connsiteX63" fmla="*/ 2638873 w 5015709"/>
              <a:gd name="connsiteY63" fmla="*/ 3097908 h 4745608"/>
              <a:gd name="connsiteX64" fmla="*/ 2570293 w 5015709"/>
              <a:gd name="connsiteY64" fmla="*/ 3109338 h 4745608"/>
              <a:gd name="connsiteX65" fmla="*/ 2525557 w 5015709"/>
              <a:gd name="connsiteY65" fmla="*/ 3326508 h 4745608"/>
              <a:gd name="connsiteX66" fmla="*/ 2584349 w 5015709"/>
              <a:gd name="connsiteY66" fmla="*/ 3577470 h 4745608"/>
              <a:gd name="connsiteX67" fmla="*/ 2663703 w 5015709"/>
              <a:gd name="connsiteY67" fmla="*/ 3996904 h 4745608"/>
              <a:gd name="connsiteX68" fmla="*/ 2633113 w 5015709"/>
              <a:gd name="connsiteY68" fmla="*/ 4192703 h 4745608"/>
              <a:gd name="connsiteX69" fmla="*/ 2539703 w 5015709"/>
              <a:gd name="connsiteY69" fmla="*/ 4455574 h 4745608"/>
              <a:gd name="connsiteX70" fmla="*/ 2595212 w 5015709"/>
              <a:gd name="connsiteY70" fmla="*/ 3945217 h 4745608"/>
              <a:gd name="connsiteX71" fmla="*/ 2481240 w 5015709"/>
              <a:gd name="connsiteY71" fmla="*/ 3566538 h 4745608"/>
              <a:gd name="connsiteX72" fmla="*/ 2307403 w 5015709"/>
              <a:gd name="connsiteY72" fmla="*/ 3166488 h 4745608"/>
              <a:gd name="connsiteX73" fmla="*/ 2261683 w 5015709"/>
              <a:gd name="connsiteY73" fmla="*/ 3063618 h 4745608"/>
              <a:gd name="connsiteX74" fmla="*/ 2078803 w 5015709"/>
              <a:gd name="connsiteY74" fmla="*/ 2949318 h 4745608"/>
              <a:gd name="connsiteX75" fmla="*/ 1824299 w 5015709"/>
              <a:gd name="connsiteY75" fmla="*/ 3002494 h 4745608"/>
              <a:gd name="connsiteX76" fmla="*/ 1412162 w 5015709"/>
              <a:gd name="connsiteY76" fmla="*/ 3235573 h 4745608"/>
              <a:gd name="connsiteX77" fmla="*/ 1381573 w 5015709"/>
              <a:gd name="connsiteY77" fmla="*/ 3680838 h 4745608"/>
              <a:gd name="connsiteX78" fmla="*/ 1340867 w 5015709"/>
              <a:gd name="connsiteY78" fmla="*/ 3980504 h 4745608"/>
              <a:gd name="connsiteX79" fmla="*/ 1197619 w 5015709"/>
              <a:gd name="connsiteY79" fmla="*/ 4738831 h 4745608"/>
              <a:gd name="connsiteX80" fmla="*/ 1220896 w 5015709"/>
              <a:gd name="connsiteY80" fmla="*/ 4338309 h 4745608"/>
              <a:gd name="connsiteX81" fmla="*/ 1242772 w 5015709"/>
              <a:gd name="connsiteY81" fmla="*/ 4080888 h 4745608"/>
              <a:gd name="connsiteX82" fmla="*/ 1198693 w 5015709"/>
              <a:gd name="connsiteY82" fmla="*/ 3909438 h 4745608"/>
              <a:gd name="connsiteX83" fmla="*/ 970093 w 5015709"/>
              <a:gd name="connsiteY83" fmla="*/ 3989448 h 4745608"/>
              <a:gd name="connsiteX84" fmla="*/ 766328 w 5015709"/>
              <a:gd name="connsiteY84" fmla="*/ 4131990 h 4745608"/>
              <a:gd name="connsiteX85" fmla="*/ 555808 w 5015709"/>
              <a:gd name="connsiteY85" fmla="*/ 4355688 h 4745608"/>
              <a:gd name="connsiteX86" fmla="*/ 785900 w 5015709"/>
              <a:gd name="connsiteY86" fmla="*/ 4017771 h 4745608"/>
              <a:gd name="connsiteX87" fmla="*/ 1130113 w 5015709"/>
              <a:gd name="connsiteY87" fmla="*/ 3817500 h 4745608"/>
              <a:gd name="connsiteX88" fmla="*/ 1278703 w 5015709"/>
              <a:gd name="connsiteY88" fmla="*/ 3726558 h 4745608"/>
              <a:gd name="connsiteX89" fmla="*/ 1269661 w 5015709"/>
              <a:gd name="connsiteY89" fmla="*/ 3390117 h 4745608"/>
              <a:gd name="connsiteX90" fmla="*/ 1309620 w 5015709"/>
              <a:gd name="connsiteY90" fmla="*/ 3169963 h 4745608"/>
              <a:gd name="connsiteX91" fmla="*/ 1393003 w 5015709"/>
              <a:gd name="connsiteY91" fmla="*/ 3052188 h 4745608"/>
              <a:gd name="connsiteX92" fmla="*/ 1080693 w 5015709"/>
              <a:gd name="connsiteY92" fmla="*/ 2984604 h 4745608"/>
              <a:gd name="connsiteX93" fmla="*/ 663453 w 5015709"/>
              <a:gd name="connsiteY93" fmla="*/ 3023360 h 4745608"/>
              <a:gd name="connsiteX94" fmla="*/ 235111 w 5015709"/>
              <a:gd name="connsiteY94" fmla="*/ 3217172 h 4745608"/>
              <a:gd name="connsiteX95" fmla="*/ 421453 w 5015709"/>
              <a:gd name="connsiteY95" fmla="*/ 3029328 h 4745608"/>
              <a:gd name="connsiteX96" fmla="*/ 627193 w 5015709"/>
              <a:gd name="connsiteY96" fmla="*/ 2926458 h 4745608"/>
              <a:gd name="connsiteX97" fmla="*/ 854480 w 5015709"/>
              <a:gd name="connsiteY97" fmla="*/ 2889178 h 4745608"/>
              <a:gd name="connsiteX98" fmla="*/ 1149272 w 5015709"/>
              <a:gd name="connsiteY98" fmla="*/ 2889676 h 4745608"/>
              <a:gd name="connsiteX99" fmla="*/ 1531894 w 5015709"/>
              <a:gd name="connsiteY99" fmla="*/ 2917507 h 4745608"/>
              <a:gd name="connsiteX100" fmla="*/ 1860559 w 5015709"/>
              <a:gd name="connsiteY100" fmla="*/ 2766431 h 4745608"/>
              <a:gd name="connsiteX101" fmla="*/ 1701613 w 5015709"/>
              <a:gd name="connsiteY101" fmla="*/ 2263518 h 4745608"/>
              <a:gd name="connsiteX102" fmla="*/ 1690183 w 5015709"/>
              <a:gd name="connsiteY102" fmla="*/ 1966338 h 4745608"/>
              <a:gd name="connsiteX103" fmla="*/ 1381991 w 5015709"/>
              <a:gd name="connsiteY103" fmla="*/ 1841604 h 4745608"/>
              <a:gd name="connsiteX104" fmla="*/ 1095823 w 5015709"/>
              <a:gd name="connsiteY104" fmla="*/ 1714878 h 4745608"/>
              <a:gd name="connsiteX105" fmla="*/ 746507 w 5015709"/>
              <a:gd name="connsiteY105" fmla="*/ 1626415 h 4745608"/>
              <a:gd name="connsiteX106" fmla="*/ 352873 w 5015709"/>
              <a:gd name="connsiteY106" fmla="*/ 1726308 h 4745608"/>
              <a:gd name="connsiteX107" fmla="*/ 113171 w 5015709"/>
              <a:gd name="connsiteY107" fmla="*/ 1763582 h 4745608"/>
              <a:gd name="connsiteX108" fmla="*/ 9973 w 5015709"/>
              <a:gd name="connsiteY108" fmla="*/ 1737738 h 4745608"/>
              <a:gd name="connsiteX109" fmla="*/ 348516 w 5015709"/>
              <a:gd name="connsiteY109" fmla="*/ 1643812 h 4745608"/>
              <a:gd name="connsiteX110" fmla="*/ 653097 w 5015709"/>
              <a:gd name="connsiteY110" fmla="*/ 1543920 h 4745608"/>
              <a:gd name="connsiteX111" fmla="*/ 1072963 w 5015709"/>
              <a:gd name="connsiteY111" fmla="*/ 1612008 h 4745608"/>
              <a:gd name="connsiteX112" fmla="*/ 1244413 w 5015709"/>
              <a:gd name="connsiteY112" fmla="*/ 1657728 h 4745608"/>
              <a:gd name="connsiteX113" fmla="*/ 1205766 w 5015709"/>
              <a:gd name="connsiteY113" fmla="*/ 1451988 h 4745608"/>
              <a:gd name="connsiteX114" fmla="*/ 1046313 w 5015709"/>
              <a:gd name="connsiteY114" fmla="*/ 815409 h 4745608"/>
              <a:gd name="connsiteX115" fmla="*/ 1221553 w 5015709"/>
              <a:gd name="connsiteY115" fmla="*/ 1211958 h 4745608"/>
              <a:gd name="connsiteX0" fmla="*/ 1221553 w 5063469"/>
              <a:gd name="connsiteY0" fmla="*/ 1211958 h 4745608"/>
              <a:gd name="connsiteX1" fmla="*/ 1343911 w 5063469"/>
              <a:gd name="connsiteY1" fmla="*/ 1559828 h 4745608"/>
              <a:gd name="connsiteX2" fmla="*/ 1553023 w 5063469"/>
              <a:gd name="connsiteY2" fmla="*/ 1657728 h 4745608"/>
              <a:gd name="connsiteX3" fmla="*/ 1907353 w 5063469"/>
              <a:gd name="connsiteY3" fmla="*/ 1680588 h 4745608"/>
              <a:gd name="connsiteX4" fmla="*/ 2021653 w 5063469"/>
              <a:gd name="connsiteY4" fmla="*/ 1543428 h 4745608"/>
              <a:gd name="connsiteX5" fmla="*/ 2124523 w 5063469"/>
              <a:gd name="connsiteY5" fmla="*/ 1291968 h 4745608"/>
              <a:gd name="connsiteX6" fmla="*/ 2124523 w 5063469"/>
              <a:gd name="connsiteY6" fmla="*/ 1120518 h 4745608"/>
              <a:gd name="connsiteX7" fmla="*/ 2068029 w 5063469"/>
              <a:gd name="connsiteY7" fmla="*/ 825325 h 4745608"/>
              <a:gd name="connsiteX8" fmla="*/ 2078803 w 5063469"/>
              <a:gd name="connsiteY8" fmla="*/ 777618 h 4745608"/>
              <a:gd name="connsiteX9" fmla="*/ 2170243 w 5063469"/>
              <a:gd name="connsiteY9" fmla="*/ 1086228 h 4745608"/>
              <a:gd name="connsiteX10" fmla="*/ 2215963 w 5063469"/>
              <a:gd name="connsiteY10" fmla="*/ 1269108 h 4745608"/>
              <a:gd name="connsiteX11" fmla="*/ 2284543 w 5063469"/>
              <a:gd name="connsiteY11" fmla="*/ 1303398 h 4745608"/>
              <a:gd name="connsiteX12" fmla="*/ 2330263 w 5063469"/>
              <a:gd name="connsiteY12" fmla="*/ 1166238 h 4745608"/>
              <a:gd name="connsiteX13" fmla="*/ 2467423 w 5063469"/>
              <a:gd name="connsiteY13" fmla="*/ 880488 h 4745608"/>
              <a:gd name="connsiteX14" fmla="*/ 2558863 w 5063469"/>
              <a:gd name="connsiteY14" fmla="*/ 640458 h 4745608"/>
              <a:gd name="connsiteX15" fmla="*/ 2616013 w 5063469"/>
              <a:gd name="connsiteY15" fmla="*/ 537588 h 4745608"/>
              <a:gd name="connsiteX16" fmla="*/ 2558863 w 5063469"/>
              <a:gd name="connsiteY16" fmla="*/ 789048 h 4745608"/>
              <a:gd name="connsiteX17" fmla="*/ 2444563 w 5063469"/>
              <a:gd name="connsiteY17" fmla="*/ 1097658 h 4745608"/>
              <a:gd name="connsiteX18" fmla="*/ 2375983 w 5063469"/>
              <a:gd name="connsiteY18" fmla="*/ 1406268 h 4745608"/>
              <a:gd name="connsiteX19" fmla="*/ 2558863 w 5063469"/>
              <a:gd name="connsiteY19" fmla="*/ 1577718 h 4745608"/>
              <a:gd name="connsiteX20" fmla="*/ 2878903 w 5063469"/>
              <a:gd name="connsiteY20" fmla="*/ 1657728 h 4745608"/>
              <a:gd name="connsiteX21" fmla="*/ 3187513 w 5063469"/>
              <a:gd name="connsiteY21" fmla="*/ 1657728 h 4745608"/>
              <a:gd name="connsiteX22" fmla="*/ 3370393 w 5063469"/>
              <a:gd name="connsiteY22" fmla="*/ 1566288 h 4745608"/>
              <a:gd name="connsiteX23" fmla="*/ 3488066 w 5063469"/>
              <a:gd name="connsiteY23" fmla="*/ 1246753 h 4745608"/>
              <a:gd name="connsiteX24" fmla="*/ 3495138 w 5063469"/>
              <a:gd name="connsiteY24" fmla="*/ 1115548 h 4745608"/>
              <a:gd name="connsiteX25" fmla="*/ 3493650 w 5063469"/>
              <a:gd name="connsiteY25" fmla="*/ 1063976 h 4745608"/>
              <a:gd name="connsiteX26" fmla="*/ 3450403 w 5063469"/>
              <a:gd name="connsiteY26" fmla="*/ 777618 h 4745608"/>
              <a:gd name="connsiteX27" fmla="*/ 3119893 w 5063469"/>
              <a:gd name="connsiteY27" fmla="*/ 321571 h 4745608"/>
              <a:gd name="connsiteX28" fmla="*/ 3497351 w 5063469"/>
              <a:gd name="connsiteY28" fmla="*/ 674883 h 4745608"/>
              <a:gd name="connsiteX29" fmla="*/ 3759013 w 5063469"/>
              <a:gd name="connsiteY29" fmla="*/ 571878 h 4745608"/>
              <a:gd name="connsiteX30" fmla="*/ 3999043 w 5063469"/>
              <a:gd name="connsiteY30" fmla="*/ 91818 h 4745608"/>
              <a:gd name="connsiteX31" fmla="*/ 4033333 w 5063469"/>
              <a:gd name="connsiteY31" fmla="*/ 11808 h 4745608"/>
              <a:gd name="connsiteX32" fmla="*/ 3984569 w 5063469"/>
              <a:gd name="connsiteY32" fmla="*/ 247366 h 4745608"/>
              <a:gd name="connsiteX33" fmla="*/ 3812791 w 5063469"/>
              <a:gd name="connsiteY33" fmla="*/ 647417 h 4745608"/>
              <a:gd name="connsiteX34" fmla="*/ 3592906 w 5063469"/>
              <a:gd name="connsiteY34" fmla="*/ 811408 h 4745608"/>
              <a:gd name="connsiteX35" fmla="*/ 3604425 w 5063469"/>
              <a:gd name="connsiteY35" fmla="*/ 999253 h 4745608"/>
              <a:gd name="connsiteX36" fmla="*/ 3872985 w 5063469"/>
              <a:gd name="connsiteY36" fmla="*/ 881976 h 4745608"/>
              <a:gd name="connsiteX37" fmla="*/ 4200754 w 5063469"/>
              <a:gd name="connsiteY37" fmla="*/ 774136 h 4745608"/>
              <a:gd name="connsiteX38" fmla="*/ 4064251 w 5063469"/>
              <a:gd name="connsiteY38" fmla="*/ 847195 h 4745608"/>
              <a:gd name="connsiteX39" fmla="*/ 3818880 w 5063469"/>
              <a:gd name="connsiteY39" fmla="*/ 991305 h 4745608"/>
              <a:gd name="connsiteX40" fmla="*/ 3658531 w 5063469"/>
              <a:gd name="connsiteY40" fmla="*/ 1093178 h 4745608"/>
              <a:gd name="connsiteX41" fmla="*/ 3622838 w 5063469"/>
              <a:gd name="connsiteY41" fmla="*/ 1221401 h 4745608"/>
              <a:gd name="connsiteX42" fmla="*/ 3577446 w 5063469"/>
              <a:gd name="connsiteY42" fmla="*/ 1500691 h 4745608"/>
              <a:gd name="connsiteX43" fmla="*/ 3461833 w 5063469"/>
              <a:gd name="connsiteY43" fmla="*/ 1726308 h 4745608"/>
              <a:gd name="connsiteX44" fmla="*/ 3278953 w 5063469"/>
              <a:gd name="connsiteY44" fmla="*/ 2034918 h 4745608"/>
              <a:gd name="connsiteX45" fmla="*/ 3288742 w 5063469"/>
              <a:gd name="connsiteY45" fmla="*/ 2273460 h 4745608"/>
              <a:gd name="connsiteX46" fmla="*/ 3434288 w 5063469"/>
              <a:gd name="connsiteY46" fmla="*/ 2417577 h 4745608"/>
              <a:gd name="connsiteX47" fmla="*/ 3781217 w 5063469"/>
              <a:gd name="connsiteY47" fmla="*/ 2618845 h 4745608"/>
              <a:gd name="connsiteX48" fmla="*/ 4079053 w 5063469"/>
              <a:gd name="connsiteY48" fmla="*/ 2777868 h 4745608"/>
              <a:gd name="connsiteX49" fmla="*/ 5011598 w 5063469"/>
              <a:gd name="connsiteY49" fmla="*/ 3189329 h 4745608"/>
              <a:gd name="connsiteX50" fmla="*/ 4940575 w 5063469"/>
              <a:gd name="connsiteY50" fmla="*/ 3376168 h 4745608"/>
              <a:gd name="connsiteX51" fmla="*/ 4070190 w 5063469"/>
              <a:gd name="connsiteY51" fmla="*/ 3021367 h 4745608"/>
              <a:gd name="connsiteX52" fmla="*/ 3460193 w 5063469"/>
              <a:gd name="connsiteY52" fmla="*/ 2852901 h 4745608"/>
              <a:gd name="connsiteX53" fmla="*/ 3217865 w 5063469"/>
              <a:gd name="connsiteY53" fmla="*/ 2829045 h 4745608"/>
              <a:gd name="connsiteX54" fmla="*/ 3025524 w 5063469"/>
              <a:gd name="connsiteY54" fmla="*/ 2858861 h 4745608"/>
              <a:gd name="connsiteX55" fmla="*/ 2832855 w 5063469"/>
              <a:gd name="connsiteY55" fmla="*/ 2930924 h 4745608"/>
              <a:gd name="connsiteX56" fmla="*/ 2820111 w 5063469"/>
              <a:gd name="connsiteY56" fmla="*/ 3026344 h 4745608"/>
              <a:gd name="connsiteX57" fmla="*/ 2959241 w 5063469"/>
              <a:gd name="connsiteY57" fmla="*/ 3167976 h 4745608"/>
              <a:gd name="connsiteX58" fmla="*/ 3176083 w 5063469"/>
              <a:gd name="connsiteY58" fmla="*/ 3269358 h 4745608"/>
              <a:gd name="connsiteX59" fmla="*/ 3388239 w 5063469"/>
              <a:gd name="connsiteY59" fmla="*/ 3442290 h 4745608"/>
              <a:gd name="connsiteX60" fmla="*/ 3212014 w 5063469"/>
              <a:gd name="connsiteY60" fmla="*/ 3336948 h 4745608"/>
              <a:gd name="connsiteX61" fmla="*/ 3004633 w 5063469"/>
              <a:gd name="connsiteY61" fmla="*/ 3276814 h 4745608"/>
              <a:gd name="connsiteX62" fmla="*/ 2771676 w 5063469"/>
              <a:gd name="connsiteY62" fmla="*/ 3166987 h 4745608"/>
              <a:gd name="connsiteX63" fmla="*/ 2638873 w 5063469"/>
              <a:gd name="connsiteY63" fmla="*/ 3097908 h 4745608"/>
              <a:gd name="connsiteX64" fmla="*/ 2570293 w 5063469"/>
              <a:gd name="connsiteY64" fmla="*/ 3109338 h 4745608"/>
              <a:gd name="connsiteX65" fmla="*/ 2525557 w 5063469"/>
              <a:gd name="connsiteY65" fmla="*/ 3326508 h 4745608"/>
              <a:gd name="connsiteX66" fmla="*/ 2584349 w 5063469"/>
              <a:gd name="connsiteY66" fmla="*/ 3577470 h 4745608"/>
              <a:gd name="connsiteX67" fmla="*/ 2663703 w 5063469"/>
              <a:gd name="connsiteY67" fmla="*/ 3996904 h 4745608"/>
              <a:gd name="connsiteX68" fmla="*/ 2633113 w 5063469"/>
              <a:gd name="connsiteY68" fmla="*/ 4192703 h 4745608"/>
              <a:gd name="connsiteX69" fmla="*/ 2539703 w 5063469"/>
              <a:gd name="connsiteY69" fmla="*/ 4455574 h 4745608"/>
              <a:gd name="connsiteX70" fmla="*/ 2595212 w 5063469"/>
              <a:gd name="connsiteY70" fmla="*/ 3945217 h 4745608"/>
              <a:gd name="connsiteX71" fmla="*/ 2481240 w 5063469"/>
              <a:gd name="connsiteY71" fmla="*/ 3566538 h 4745608"/>
              <a:gd name="connsiteX72" fmla="*/ 2307403 w 5063469"/>
              <a:gd name="connsiteY72" fmla="*/ 3166488 h 4745608"/>
              <a:gd name="connsiteX73" fmla="*/ 2261683 w 5063469"/>
              <a:gd name="connsiteY73" fmla="*/ 3063618 h 4745608"/>
              <a:gd name="connsiteX74" fmla="*/ 2078803 w 5063469"/>
              <a:gd name="connsiteY74" fmla="*/ 2949318 h 4745608"/>
              <a:gd name="connsiteX75" fmla="*/ 1824299 w 5063469"/>
              <a:gd name="connsiteY75" fmla="*/ 3002494 h 4745608"/>
              <a:gd name="connsiteX76" fmla="*/ 1412162 w 5063469"/>
              <a:gd name="connsiteY76" fmla="*/ 3235573 h 4745608"/>
              <a:gd name="connsiteX77" fmla="*/ 1381573 w 5063469"/>
              <a:gd name="connsiteY77" fmla="*/ 3680838 h 4745608"/>
              <a:gd name="connsiteX78" fmla="*/ 1340867 w 5063469"/>
              <a:gd name="connsiteY78" fmla="*/ 3980504 h 4745608"/>
              <a:gd name="connsiteX79" fmla="*/ 1197619 w 5063469"/>
              <a:gd name="connsiteY79" fmla="*/ 4738831 h 4745608"/>
              <a:gd name="connsiteX80" fmla="*/ 1220896 w 5063469"/>
              <a:gd name="connsiteY80" fmla="*/ 4338309 h 4745608"/>
              <a:gd name="connsiteX81" fmla="*/ 1242772 w 5063469"/>
              <a:gd name="connsiteY81" fmla="*/ 4080888 h 4745608"/>
              <a:gd name="connsiteX82" fmla="*/ 1198693 w 5063469"/>
              <a:gd name="connsiteY82" fmla="*/ 3909438 h 4745608"/>
              <a:gd name="connsiteX83" fmla="*/ 970093 w 5063469"/>
              <a:gd name="connsiteY83" fmla="*/ 3989448 h 4745608"/>
              <a:gd name="connsiteX84" fmla="*/ 766328 w 5063469"/>
              <a:gd name="connsiteY84" fmla="*/ 4131990 h 4745608"/>
              <a:gd name="connsiteX85" fmla="*/ 555808 w 5063469"/>
              <a:gd name="connsiteY85" fmla="*/ 4355688 h 4745608"/>
              <a:gd name="connsiteX86" fmla="*/ 785900 w 5063469"/>
              <a:gd name="connsiteY86" fmla="*/ 4017771 h 4745608"/>
              <a:gd name="connsiteX87" fmla="*/ 1130113 w 5063469"/>
              <a:gd name="connsiteY87" fmla="*/ 3817500 h 4745608"/>
              <a:gd name="connsiteX88" fmla="*/ 1278703 w 5063469"/>
              <a:gd name="connsiteY88" fmla="*/ 3726558 h 4745608"/>
              <a:gd name="connsiteX89" fmla="*/ 1269661 w 5063469"/>
              <a:gd name="connsiteY89" fmla="*/ 3390117 h 4745608"/>
              <a:gd name="connsiteX90" fmla="*/ 1309620 w 5063469"/>
              <a:gd name="connsiteY90" fmla="*/ 3169963 h 4745608"/>
              <a:gd name="connsiteX91" fmla="*/ 1393003 w 5063469"/>
              <a:gd name="connsiteY91" fmla="*/ 3052188 h 4745608"/>
              <a:gd name="connsiteX92" fmla="*/ 1080693 w 5063469"/>
              <a:gd name="connsiteY92" fmla="*/ 2984604 h 4745608"/>
              <a:gd name="connsiteX93" fmla="*/ 663453 w 5063469"/>
              <a:gd name="connsiteY93" fmla="*/ 3023360 h 4745608"/>
              <a:gd name="connsiteX94" fmla="*/ 235111 w 5063469"/>
              <a:gd name="connsiteY94" fmla="*/ 3217172 h 4745608"/>
              <a:gd name="connsiteX95" fmla="*/ 421453 w 5063469"/>
              <a:gd name="connsiteY95" fmla="*/ 3029328 h 4745608"/>
              <a:gd name="connsiteX96" fmla="*/ 627193 w 5063469"/>
              <a:gd name="connsiteY96" fmla="*/ 2926458 h 4745608"/>
              <a:gd name="connsiteX97" fmla="*/ 854480 w 5063469"/>
              <a:gd name="connsiteY97" fmla="*/ 2889178 h 4745608"/>
              <a:gd name="connsiteX98" fmla="*/ 1149272 w 5063469"/>
              <a:gd name="connsiteY98" fmla="*/ 2889676 h 4745608"/>
              <a:gd name="connsiteX99" fmla="*/ 1531894 w 5063469"/>
              <a:gd name="connsiteY99" fmla="*/ 2917507 h 4745608"/>
              <a:gd name="connsiteX100" fmla="*/ 1860559 w 5063469"/>
              <a:gd name="connsiteY100" fmla="*/ 2766431 h 4745608"/>
              <a:gd name="connsiteX101" fmla="*/ 1701613 w 5063469"/>
              <a:gd name="connsiteY101" fmla="*/ 2263518 h 4745608"/>
              <a:gd name="connsiteX102" fmla="*/ 1690183 w 5063469"/>
              <a:gd name="connsiteY102" fmla="*/ 1966338 h 4745608"/>
              <a:gd name="connsiteX103" fmla="*/ 1381991 w 5063469"/>
              <a:gd name="connsiteY103" fmla="*/ 1841604 h 4745608"/>
              <a:gd name="connsiteX104" fmla="*/ 1095823 w 5063469"/>
              <a:gd name="connsiteY104" fmla="*/ 1714878 h 4745608"/>
              <a:gd name="connsiteX105" fmla="*/ 746507 w 5063469"/>
              <a:gd name="connsiteY105" fmla="*/ 1626415 h 4745608"/>
              <a:gd name="connsiteX106" fmla="*/ 352873 w 5063469"/>
              <a:gd name="connsiteY106" fmla="*/ 1726308 h 4745608"/>
              <a:gd name="connsiteX107" fmla="*/ 113171 w 5063469"/>
              <a:gd name="connsiteY107" fmla="*/ 1763582 h 4745608"/>
              <a:gd name="connsiteX108" fmla="*/ 9973 w 5063469"/>
              <a:gd name="connsiteY108" fmla="*/ 1737738 h 4745608"/>
              <a:gd name="connsiteX109" fmla="*/ 348516 w 5063469"/>
              <a:gd name="connsiteY109" fmla="*/ 1643812 h 4745608"/>
              <a:gd name="connsiteX110" fmla="*/ 653097 w 5063469"/>
              <a:gd name="connsiteY110" fmla="*/ 1543920 h 4745608"/>
              <a:gd name="connsiteX111" fmla="*/ 1072963 w 5063469"/>
              <a:gd name="connsiteY111" fmla="*/ 1612008 h 4745608"/>
              <a:gd name="connsiteX112" fmla="*/ 1244413 w 5063469"/>
              <a:gd name="connsiteY112" fmla="*/ 1657728 h 4745608"/>
              <a:gd name="connsiteX113" fmla="*/ 1205766 w 5063469"/>
              <a:gd name="connsiteY113" fmla="*/ 1451988 h 4745608"/>
              <a:gd name="connsiteX114" fmla="*/ 1046313 w 5063469"/>
              <a:gd name="connsiteY114" fmla="*/ 815409 h 4745608"/>
              <a:gd name="connsiteX115" fmla="*/ 1221553 w 5063469"/>
              <a:gd name="connsiteY115" fmla="*/ 1211958 h 4745608"/>
              <a:gd name="connsiteX0" fmla="*/ 1221553 w 5015379"/>
              <a:gd name="connsiteY0" fmla="*/ 1211958 h 4745608"/>
              <a:gd name="connsiteX1" fmla="*/ 1343911 w 5015379"/>
              <a:gd name="connsiteY1" fmla="*/ 1559828 h 4745608"/>
              <a:gd name="connsiteX2" fmla="*/ 1553023 w 5015379"/>
              <a:gd name="connsiteY2" fmla="*/ 1657728 h 4745608"/>
              <a:gd name="connsiteX3" fmla="*/ 1907353 w 5015379"/>
              <a:gd name="connsiteY3" fmla="*/ 1680588 h 4745608"/>
              <a:gd name="connsiteX4" fmla="*/ 2021653 w 5015379"/>
              <a:gd name="connsiteY4" fmla="*/ 1543428 h 4745608"/>
              <a:gd name="connsiteX5" fmla="*/ 2124523 w 5015379"/>
              <a:gd name="connsiteY5" fmla="*/ 1291968 h 4745608"/>
              <a:gd name="connsiteX6" fmla="*/ 2124523 w 5015379"/>
              <a:gd name="connsiteY6" fmla="*/ 1120518 h 4745608"/>
              <a:gd name="connsiteX7" fmla="*/ 2068029 w 5015379"/>
              <a:gd name="connsiteY7" fmla="*/ 825325 h 4745608"/>
              <a:gd name="connsiteX8" fmla="*/ 2078803 w 5015379"/>
              <a:gd name="connsiteY8" fmla="*/ 777618 h 4745608"/>
              <a:gd name="connsiteX9" fmla="*/ 2170243 w 5015379"/>
              <a:gd name="connsiteY9" fmla="*/ 1086228 h 4745608"/>
              <a:gd name="connsiteX10" fmla="*/ 2215963 w 5015379"/>
              <a:gd name="connsiteY10" fmla="*/ 1269108 h 4745608"/>
              <a:gd name="connsiteX11" fmla="*/ 2284543 w 5015379"/>
              <a:gd name="connsiteY11" fmla="*/ 1303398 h 4745608"/>
              <a:gd name="connsiteX12" fmla="*/ 2330263 w 5015379"/>
              <a:gd name="connsiteY12" fmla="*/ 1166238 h 4745608"/>
              <a:gd name="connsiteX13" fmla="*/ 2467423 w 5015379"/>
              <a:gd name="connsiteY13" fmla="*/ 880488 h 4745608"/>
              <a:gd name="connsiteX14" fmla="*/ 2558863 w 5015379"/>
              <a:gd name="connsiteY14" fmla="*/ 640458 h 4745608"/>
              <a:gd name="connsiteX15" fmla="*/ 2616013 w 5015379"/>
              <a:gd name="connsiteY15" fmla="*/ 537588 h 4745608"/>
              <a:gd name="connsiteX16" fmla="*/ 2558863 w 5015379"/>
              <a:gd name="connsiteY16" fmla="*/ 789048 h 4745608"/>
              <a:gd name="connsiteX17" fmla="*/ 2444563 w 5015379"/>
              <a:gd name="connsiteY17" fmla="*/ 1097658 h 4745608"/>
              <a:gd name="connsiteX18" fmla="*/ 2375983 w 5015379"/>
              <a:gd name="connsiteY18" fmla="*/ 1406268 h 4745608"/>
              <a:gd name="connsiteX19" fmla="*/ 2558863 w 5015379"/>
              <a:gd name="connsiteY19" fmla="*/ 1577718 h 4745608"/>
              <a:gd name="connsiteX20" fmla="*/ 2878903 w 5015379"/>
              <a:gd name="connsiteY20" fmla="*/ 1657728 h 4745608"/>
              <a:gd name="connsiteX21" fmla="*/ 3187513 w 5015379"/>
              <a:gd name="connsiteY21" fmla="*/ 1657728 h 4745608"/>
              <a:gd name="connsiteX22" fmla="*/ 3370393 w 5015379"/>
              <a:gd name="connsiteY22" fmla="*/ 1566288 h 4745608"/>
              <a:gd name="connsiteX23" fmla="*/ 3488066 w 5015379"/>
              <a:gd name="connsiteY23" fmla="*/ 1246753 h 4745608"/>
              <a:gd name="connsiteX24" fmla="*/ 3495138 w 5015379"/>
              <a:gd name="connsiteY24" fmla="*/ 1115548 h 4745608"/>
              <a:gd name="connsiteX25" fmla="*/ 3493650 w 5015379"/>
              <a:gd name="connsiteY25" fmla="*/ 1063976 h 4745608"/>
              <a:gd name="connsiteX26" fmla="*/ 3450403 w 5015379"/>
              <a:gd name="connsiteY26" fmla="*/ 777618 h 4745608"/>
              <a:gd name="connsiteX27" fmla="*/ 3119893 w 5015379"/>
              <a:gd name="connsiteY27" fmla="*/ 321571 h 4745608"/>
              <a:gd name="connsiteX28" fmla="*/ 3497351 w 5015379"/>
              <a:gd name="connsiteY28" fmla="*/ 674883 h 4745608"/>
              <a:gd name="connsiteX29" fmla="*/ 3759013 w 5015379"/>
              <a:gd name="connsiteY29" fmla="*/ 571878 h 4745608"/>
              <a:gd name="connsiteX30" fmla="*/ 3999043 w 5015379"/>
              <a:gd name="connsiteY30" fmla="*/ 91818 h 4745608"/>
              <a:gd name="connsiteX31" fmla="*/ 4033333 w 5015379"/>
              <a:gd name="connsiteY31" fmla="*/ 11808 h 4745608"/>
              <a:gd name="connsiteX32" fmla="*/ 3984569 w 5015379"/>
              <a:gd name="connsiteY32" fmla="*/ 247366 h 4745608"/>
              <a:gd name="connsiteX33" fmla="*/ 3812791 w 5015379"/>
              <a:gd name="connsiteY33" fmla="*/ 647417 h 4745608"/>
              <a:gd name="connsiteX34" fmla="*/ 3592906 w 5015379"/>
              <a:gd name="connsiteY34" fmla="*/ 811408 h 4745608"/>
              <a:gd name="connsiteX35" fmla="*/ 3604425 w 5015379"/>
              <a:gd name="connsiteY35" fmla="*/ 999253 h 4745608"/>
              <a:gd name="connsiteX36" fmla="*/ 3872985 w 5015379"/>
              <a:gd name="connsiteY36" fmla="*/ 881976 h 4745608"/>
              <a:gd name="connsiteX37" fmla="*/ 4200754 w 5015379"/>
              <a:gd name="connsiteY37" fmla="*/ 774136 h 4745608"/>
              <a:gd name="connsiteX38" fmla="*/ 4064251 w 5015379"/>
              <a:gd name="connsiteY38" fmla="*/ 847195 h 4745608"/>
              <a:gd name="connsiteX39" fmla="*/ 3818880 w 5015379"/>
              <a:gd name="connsiteY39" fmla="*/ 991305 h 4745608"/>
              <a:gd name="connsiteX40" fmla="*/ 3658531 w 5015379"/>
              <a:gd name="connsiteY40" fmla="*/ 1093178 h 4745608"/>
              <a:gd name="connsiteX41" fmla="*/ 3622838 w 5015379"/>
              <a:gd name="connsiteY41" fmla="*/ 1221401 h 4745608"/>
              <a:gd name="connsiteX42" fmla="*/ 3577446 w 5015379"/>
              <a:gd name="connsiteY42" fmla="*/ 1500691 h 4745608"/>
              <a:gd name="connsiteX43" fmla="*/ 3461833 w 5015379"/>
              <a:gd name="connsiteY43" fmla="*/ 1726308 h 4745608"/>
              <a:gd name="connsiteX44" fmla="*/ 3278953 w 5015379"/>
              <a:gd name="connsiteY44" fmla="*/ 2034918 h 4745608"/>
              <a:gd name="connsiteX45" fmla="*/ 3288742 w 5015379"/>
              <a:gd name="connsiteY45" fmla="*/ 2273460 h 4745608"/>
              <a:gd name="connsiteX46" fmla="*/ 3434288 w 5015379"/>
              <a:gd name="connsiteY46" fmla="*/ 2417577 h 4745608"/>
              <a:gd name="connsiteX47" fmla="*/ 3781217 w 5015379"/>
              <a:gd name="connsiteY47" fmla="*/ 2618845 h 4745608"/>
              <a:gd name="connsiteX48" fmla="*/ 4079053 w 5015379"/>
              <a:gd name="connsiteY48" fmla="*/ 2777868 h 4745608"/>
              <a:gd name="connsiteX49" fmla="*/ 5011598 w 5015379"/>
              <a:gd name="connsiteY49" fmla="*/ 3189329 h 4745608"/>
              <a:gd name="connsiteX50" fmla="*/ 4940575 w 5015379"/>
              <a:gd name="connsiteY50" fmla="*/ 3376168 h 4745608"/>
              <a:gd name="connsiteX51" fmla="*/ 4070190 w 5015379"/>
              <a:gd name="connsiteY51" fmla="*/ 3021367 h 4745608"/>
              <a:gd name="connsiteX52" fmla="*/ 3460193 w 5015379"/>
              <a:gd name="connsiteY52" fmla="*/ 2852901 h 4745608"/>
              <a:gd name="connsiteX53" fmla="*/ 3217865 w 5015379"/>
              <a:gd name="connsiteY53" fmla="*/ 2829045 h 4745608"/>
              <a:gd name="connsiteX54" fmla="*/ 3025524 w 5015379"/>
              <a:gd name="connsiteY54" fmla="*/ 2858861 h 4745608"/>
              <a:gd name="connsiteX55" fmla="*/ 2832855 w 5015379"/>
              <a:gd name="connsiteY55" fmla="*/ 2930924 h 4745608"/>
              <a:gd name="connsiteX56" fmla="*/ 2820111 w 5015379"/>
              <a:gd name="connsiteY56" fmla="*/ 3026344 h 4745608"/>
              <a:gd name="connsiteX57" fmla="*/ 2959241 w 5015379"/>
              <a:gd name="connsiteY57" fmla="*/ 3167976 h 4745608"/>
              <a:gd name="connsiteX58" fmla="*/ 3176083 w 5015379"/>
              <a:gd name="connsiteY58" fmla="*/ 3269358 h 4745608"/>
              <a:gd name="connsiteX59" fmla="*/ 3388239 w 5015379"/>
              <a:gd name="connsiteY59" fmla="*/ 3442290 h 4745608"/>
              <a:gd name="connsiteX60" fmla="*/ 3212014 w 5015379"/>
              <a:gd name="connsiteY60" fmla="*/ 3336948 h 4745608"/>
              <a:gd name="connsiteX61" fmla="*/ 3004633 w 5015379"/>
              <a:gd name="connsiteY61" fmla="*/ 3276814 h 4745608"/>
              <a:gd name="connsiteX62" fmla="*/ 2771676 w 5015379"/>
              <a:gd name="connsiteY62" fmla="*/ 3166987 h 4745608"/>
              <a:gd name="connsiteX63" fmla="*/ 2638873 w 5015379"/>
              <a:gd name="connsiteY63" fmla="*/ 3097908 h 4745608"/>
              <a:gd name="connsiteX64" fmla="*/ 2570293 w 5015379"/>
              <a:gd name="connsiteY64" fmla="*/ 3109338 h 4745608"/>
              <a:gd name="connsiteX65" fmla="*/ 2525557 w 5015379"/>
              <a:gd name="connsiteY65" fmla="*/ 3326508 h 4745608"/>
              <a:gd name="connsiteX66" fmla="*/ 2584349 w 5015379"/>
              <a:gd name="connsiteY66" fmla="*/ 3577470 h 4745608"/>
              <a:gd name="connsiteX67" fmla="*/ 2663703 w 5015379"/>
              <a:gd name="connsiteY67" fmla="*/ 3996904 h 4745608"/>
              <a:gd name="connsiteX68" fmla="*/ 2633113 w 5015379"/>
              <a:gd name="connsiteY68" fmla="*/ 4192703 h 4745608"/>
              <a:gd name="connsiteX69" fmla="*/ 2539703 w 5015379"/>
              <a:gd name="connsiteY69" fmla="*/ 4455574 h 4745608"/>
              <a:gd name="connsiteX70" fmla="*/ 2595212 w 5015379"/>
              <a:gd name="connsiteY70" fmla="*/ 3945217 h 4745608"/>
              <a:gd name="connsiteX71" fmla="*/ 2481240 w 5015379"/>
              <a:gd name="connsiteY71" fmla="*/ 3566538 h 4745608"/>
              <a:gd name="connsiteX72" fmla="*/ 2307403 w 5015379"/>
              <a:gd name="connsiteY72" fmla="*/ 3166488 h 4745608"/>
              <a:gd name="connsiteX73" fmla="*/ 2261683 w 5015379"/>
              <a:gd name="connsiteY73" fmla="*/ 3063618 h 4745608"/>
              <a:gd name="connsiteX74" fmla="*/ 2078803 w 5015379"/>
              <a:gd name="connsiteY74" fmla="*/ 2949318 h 4745608"/>
              <a:gd name="connsiteX75" fmla="*/ 1824299 w 5015379"/>
              <a:gd name="connsiteY75" fmla="*/ 3002494 h 4745608"/>
              <a:gd name="connsiteX76" fmla="*/ 1412162 w 5015379"/>
              <a:gd name="connsiteY76" fmla="*/ 3235573 h 4745608"/>
              <a:gd name="connsiteX77" fmla="*/ 1381573 w 5015379"/>
              <a:gd name="connsiteY77" fmla="*/ 3680838 h 4745608"/>
              <a:gd name="connsiteX78" fmla="*/ 1340867 w 5015379"/>
              <a:gd name="connsiteY78" fmla="*/ 3980504 h 4745608"/>
              <a:gd name="connsiteX79" fmla="*/ 1197619 w 5015379"/>
              <a:gd name="connsiteY79" fmla="*/ 4738831 h 4745608"/>
              <a:gd name="connsiteX80" fmla="*/ 1220896 w 5015379"/>
              <a:gd name="connsiteY80" fmla="*/ 4338309 h 4745608"/>
              <a:gd name="connsiteX81" fmla="*/ 1242772 w 5015379"/>
              <a:gd name="connsiteY81" fmla="*/ 4080888 h 4745608"/>
              <a:gd name="connsiteX82" fmla="*/ 1198693 w 5015379"/>
              <a:gd name="connsiteY82" fmla="*/ 3909438 h 4745608"/>
              <a:gd name="connsiteX83" fmla="*/ 970093 w 5015379"/>
              <a:gd name="connsiteY83" fmla="*/ 3989448 h 4745608"/>
              <a:gd name="connsiteX84" fmla="*/ 766328 w 5015379"/>
              <a:gd name="connsiteY84" fmla="*/ 4131990 h 4745608"/>
              <a:gd name="connsiteX85" fmla="*/ 555808 w 5015379"/>
              <a:gd name="connsiteY85" fmla="*/ 4355688 h 4745608"/>
              <a:gd name="connsiteX86" fmla="*/ 785900 w 5015379"/>
              <a:gd name="connsiteY86" fmla="*/ 4017771 h 4745608"/>
              <a:gd name="connsiteX87" fmla="*/ 1130113 w 5015379"/>
              <a:gd name="connsiteY87" fmla="*/ 3817500 h 4745608"/>
              <a:gd name="connsiteX88" fmla="*/ 1278703 w 5015379"/>
              <a:gd name="connsiteY88" fmla="*/ 3726558 h 4745608"/>
              <a:gd name="connsiteX89" fmla="*/ 1269661 w 5015379"/>
              <a:gd name="connsiteY89" fmla="*/ 3390117 h 4745608"/>
              <a:gd name="connsiteX90" fmla="*/ 1309620 w 5015379"/>
              <a:gd name="connsiteY90" fmla="*/ 3169963 h 4745608"/>
              <a:gd name="connsiteX91" fmla="*/ 1393003 w 5015379"/>
              <a:gd name="connsiteY91" fmla="*/ 3052188 h 4745608"/>
              <a:gd name="connsiteX92" fmla="*/ 1080693 w 5015379"/>
              <a:gd name="connsiteY92" fmla="*/ 2984604 h 4745608"/>
              <a:gd name="connsiteX93" fmla="*/ 663453 w 5015379"/>
              <a:gd name="connsiteY93" fmla="*/ 3023360 h 4745608"/>
              <a:gd name="connsiteX94" fmla="*/ 235111 w 5015379"/>
              <a:gd name="connsiteY94" fmla="*/ 3217172 h 4745608"/>
              <a:gd name="connsiteX95" fmla="*/ 421453 w 5015379"/>
              <a:gd name="connsiteY95" fmla="*/ 3029328 h 4745608"/>
              <a:gd name="connsiteX96" fmla="*/ 627193 w 5015379"/>
              <a:gd name="connsiteY96" fmla="*/ 2926458 h 4745608"/>
              <a:gd name="connsiteX97" fmla="*/ 854480 w 5015379"/>
              <a:gd name="connsiteY97" fmla="*/ 2889178 h 4745608"/>
              <a:gd name="connsiteX98" fmla="*/ 1149272 w 5015379"/>
              <a:gd name="connsiteY98" fmla="*/ 2889676 h 4745608"/>
              <a:gd name="connsiteX99" fmla="*/ 1531894 w 5015379"/>
              <a:gd name="connsiteY99" fmla="*/ 2917507 h 4745608"/>
              <a:gd name="connsiteX100" fmla="*/ 1860559 w 5015379"/>
              <a:gd name="connsiteY100" fmla="*/ 2766431 h 4745608"/>
              <a:gd name="connsiteX101" fmla="*/ 1701613 w 5015379"/>
              <a:gd name="connsiteY101" fmla="*/ 2263518 h 4745608"/>
              <a:gd name="connsiteX102" fmla="*/ 1690183 w 5015379"/>
              <a:gd name="connsiteY102" fmla="*/ 1966338 h 4745608"/>
              <a:gd name="connsiteX103" fmla="*/ 1381991 w 5015379"/>
              <a:gd name="connsiteY103" fmla="*/ 1841604 h 4745608"/>
              <a:gd name="connsiteX104" fmla="*/ 1095823 w 5015379"/>
              <a:gd name="connsiteY104" fmla="*/ 1714878 h 4745608"/>
              <a:gd name="connsiteX105" fmla="*/ 746507 w 5015379"/>
              <a:gd name="connsiteY105" fmla="*/ 1626415 h 4745608"/>
              <a:gd name="connsiteX106" fmla="*/ 352873 w 5015379"/>
              <a:gd name="connsiteY106" fmla="*/ 1726308 h 4745608"/>
              <a:gd name="connsiteX107" fmla="*/ 113171 w 5015379"/>
              <a:gd name="connsiteY107" fmla="*/ 1763582 h 4745608"/>
              <a:gd name="connsiteX108" fmla="*/ 9973 w 5015379"/>
              <a:gd name="connsiteY108" fmla="*/ 1737738 h 4745608"/>
              <a:gd name="connsiteX109" fmla="*/ 348516 w 5015379"/>
              <a:gd name="connsiteY109" fmla="*/ 1643812 h 4745608"/>
              <a:gd name="connsiteX110" fmla="*/ 653097 w 5015379"/>
              <a:gd name="connsiteY110" fmla="*/ 1543920 h 4745608"/>
              <a:gd name="connsiteX111" fmla="*/ 1072963 w 5015379"/>
              <a:gd name="connsiteY111" fmla="*/ 1612008 h 4745608"/>
              <a:gd name="connsiteX112" fmla="*/ 1244413 w 5015379"/>
              <a:gd name="connsiteY112" fmla="*/ 1657728 h 4745608"/>
              <a:gd name="connsiteX113" fmla="*/ 1205766 w 5015379"/>
              <a:gd name="connsiteY113" fmla="*/ 1451988 h 4745608"/>
              <a:gd name="connsiteX114" fmla="*/ 1046313 w 5015379"/>
              <a:gd name="connsiteY114" fmla="*/ 815409 h 4745608"/>
              <a:gd name="connsiteX115" fmla="*/ 1221553 w 5015379"/>
              <a:gd name="connsiteY115" fmla="*/ 1211958 h 4745608"/>
              <a:gd name="connsiteX0" fmla="*/ 1221553 w 5015379"/>
              <a:gd name="connsiteY0" fmla="*/ 1211958 h 4745608"/>
              <a:gd name="connsiteX1" fmla="*/ 1343911 w 5015379"/>
              <a:gd name="connsiteY1" fmla="*/ 1559828 h 4745608"/>
              <a:gd name="connsiteX2" fmla="*/ 1553023 w 5015379"/>
              <a:gd name="connsiteY2" fmla="*/ 1657728 h 4745608"/>
              <a:gd name="connsiteX3" fmla="*/ 1907353 w 5015379"/>
              <a:gd name="connsiteY3" fmla="*/ 1680588 h 4745608"/>
              <a:gd name="connsiteX4" fmla="*/ 2021653 w 5015379"/>
              <a:gd name="connsiteY4" fmla="*/ 1543428 h 4745608"/>
              <a:gd name="connsiteX5" fmla="*/ 2124523 w 5015379"/>
              <a:gd name="connsiteY5" fmla="*/ 1291968 h 4745608"/>
              <a:gd name="connsiteX6" fmla="*/ 2124523 w 5015379"/>
              <a:gd name="connsiteY6" fmla="*/ 1120518 h 4745608"/>
              <a:gd name="connsiteX7" fmla="*/ 2068029 w 5015379"/>
              <a:gd name="connsiteY7" fmla="*/ 825325 h 4745608"/>
              <a:gd name="connsiteX8" fmla="*/ 2078803 w 5015379"/>
              <a:gd name="connsiteY8" fmla="*/ 777618 h 4745608"/>
              <a:gd name="connsiteX9" fmla="*/ 2170243 w 5015379"/>
              <a:gd name="connsiteY9" fmla="*/ 1086228 h 4745608"/>
              <a:gd name="connsiteX10" fmla="*/ 2215963 w 5015379"/>
              <a:gd name="connsiteY10" fmla="*/ 1269108 h 4745608"/>
              <a:gd name="connsiteX11" fmla="*/ 2284543 w 5015379"/>
              <a:gd name="connsiteY11" fmla="*/ 1303398 h 4745608"/>
              <a:gd name="connsiteX12" fmla="*/ 2330263 w 5015379"/>
              <a:gd name="connsiteY12" fmla="*/ 1166238 h 4745608"/>
              <a:gd name="connsiteX13" fmla="*/ 2467423 w 5015379"/>
              <a:gd name="connsiteY13" fmla="*/ 880488 h 4745608"/>
              <a:gd name="connsiteX14" fmla="*/ 2558863 w 5015379"/>
              <a:gd name="connsiteY14" fmla="*/ 640458 h 4745608"/>
              <a:gd name="connsiteX15" fmla="*/ 2616013 w 5015379"/>
              <a:gd name="connsiteY15" fmla="*/ 537588 h 4745608"/>
              <a:gd name="connsiteX16" fmla="*/ 2558863 w 5015379"/>
              <a:gd name="connsiteY16" fmla="*/ 789048 h 4745608"/>
              <a:gd name="connsiteX17" fmla="*/ 2444563 w 5015379"/>
              <a:gd name="connsiteY17" fmla="*/ 1097658 h 4745608"/>
              <a:gd name="connsiteX18" fmla="*/ 2375983 w 5015379"/>
              <a:gd name="connsiteY18" fmla="*/ 1406268 h 4745608"/>
              <a:gd name="connsiteX19" fmla="*/ 2558863 w 5015379"/>
              <a:gd name="connsiteY19" fmla="*/ 1577718 h 4745608"/>
              <a:gd name="connsiteX20" fmla="*/ 2878903 w 5015379"/>
              <a:gd name="connsiteY20" fmla="*/ 1657728 h 4745608"/>
              <a:gd name="connsiteX21" fmla="*/ 3187513 w 5015379"/>
              <a:gd name="connsiteY21" fmla="*/ 1657728 h 4745608"/>
              <a:gd name="connsiteX22" fmla="*/ 3370393 w 5015379"/>
              <a:gd name="connsiteY22" fmla="*/ 1566288 h 4745608"/>
              <a:gd name="connsiteX23" fmla="*/ 3488066 w 5015379"/>
              <a:gd name="connsiteY23" fmla="*/ 1246753 h 4745608"/>
              <a:gd name="connsiteX24" fmla="*/ 3495138 w 5015379"/>
              <a:gd name="connsiteY24" fmla="*/ 1115548 h 4745608"/>
              <a:gd name="connsiteX25" fmla="*/ 3493650 w 5015379"/>
              <a:gd name="connsiteY25" fmla="*/ 1063976 h 4745608"/>
              <a:gd name="connsiteX26" fmla="*/ 3450403 w 5015379"/>
              <a:gd name="connsiteY26" fmla="*/ 777618 h 4745608"/>
              <a:gd name="connsiteX27" fmla="*/ 3119893 w 5015379"/>
              <a:gd name="connsiteY27" fmla="*/ 321571 h 4745608"/>
              <a:gd name="connsiteX28" fmla="*/ 3497351 w 5015379"/>
              <a:gd name="connsiteY28" fmla="*/ 674883 h 4745608"/>
              <a:gd name="connsiteX29" fmla="*/ 3759013 w 5015379"/>
              <a:gd name="connsiteY29" fmla="*/ 571878 h 4745608"/>
              <a:gd name="connsiteX30" fmla="*/ 3999043 w 5015379"/>
              <a:gd name="connsiteY30" fmla="*/ 91818 h 4745608"/>
              <a:gd name="connsiteX31" fmla="*/ 4033333 w 5015379"/>
              <a:gd name="connsiteY31" fmla="*/ 11808 h 4745608"/>
              <a:gd name="connsiteX32" fmla="*/ 3984569 w 5015379"/>
              <a:gd name="connsiteY32" fmla="*/ 247366 h 4745608"/>
              <a:gd name="connsiteX33" fmla="*/ 3812791 w 5015379"/>
              <a:gd name="connsiteY33" fmla="*/ 647417 h 4745608"/>
              <a:gd name="connsiteX34" fmla="*/ 3592906 w 5015379"/>
              <a:gd name="connsiteY34" fmla="*/ 811408 h 4745608"/>
              <a:gd name="connsiteX35" fmla="*/ 3604425 w 5015379"/>
              <a:gd name="connsiteY35" fmla="*/ 999253 h 4745608"/>
              <a:gd name="connsiteX36" fmla="*/ 3872985 w 5015379"/>
              <a:gd name="connsiteY36" fmla="*/ 881976 h 4745608"/>
              <a:gd name="connsiteX37" fmla="*/ 4200754 w 5015379"/>
              <a:gd name="connsiteY37" fmla="*/ 774136 h 4745608"/>
              <a:gd name="connsiteX38" fmla="*/ 4064251 w 5015379"/>
              <a:gd name="connsiteY38" fmla="*/ 847195 h 4745608"/>
              <a:gd name="connsiteX39" fmla="*/ 3818880 w 5015379"/>
              <a:gd name="connsiteY39" fmla="*/ 991305 h 4745608"/>
              <a:gd name="connsiteX40" fmla="*/ 3658531 w 5015379"/>
              <a:gd name="connsiteY40" fmla="*/ 1093178 h 4745608"/>
              <a:gd name="connsiteX41" fmla="*/ 3622838 w 5015379"/>
              <a:gd name="connsiteY41" fmla="*/ 1221401 h 4745608"/>
              <a:gd name="connsiteX42" fmla="*/ 3577446 w 5015379"/>
              <a:gd name="connsiteY42" fmla="*/ 1500691 h 4745608"/>
              <a:gd name="connsiteX43" fmla="*/ 3461833 w 5015379"/>
              <a:gd name="connsiteY43" fmla="*/ 1726308 h 4745608"/>
              <a:gd name="connsiteX44" fmla="*/ 3278953 w 5015379"/>
              <a:gd name="connsiteY44" fmla="*/ 2034918 h 4745608"/>
              <a:gd name="connsiteX45" fmla="*/ 3288742 w 5015379"/>
              <a:gd name="connsiteY45" fmla="*/ 2273460 h 4745608"/>
              <a:gd name="connsiteX46" fmla="*/ 3434288 w 5015379"/>
              <a:gd name="connsiteY46" fmla="*/ 2417577 h 4745608"/>
              <a:gd name="connsiteX47" fmla="*/ 3781217 w 5015379"/>
              <a:gd name="connsiteY47" fmla="*/ 2618845 h 4745608"/>
              <a:gd name="connsiteX48" fmla="*/ 4079053 w 5015379"/>
              <a:gd name="connsiteY48" fmla="*/ 2777868 h 4745608"/>
              <a:gd name="connsiteX49" fmla="*/ 5011598 w 5015379"/>
              <a:gd name="connsiteY49" fmla="*/ 3189329 h 4745608"/>
              <a:gd name="connsiteX50" fmla="*/ 4940575 w 5015379"/>
              <a:gd name="connsiteY50" fmla="*/ 3376168 h 4745608"/>
              <a:gd name="connsiteX51" fmla="*/ 3944371 w 5015379"/>
              <a:gd name="connsiteY51" fmla="*/ 2976643 h 4745608"/>
              <a:gd name="connsiteX52" fmla="*/ 3460193 w 5015379"/>
              <a:gd name="connsiteY52" fmla="*/ 2852901 h 4745608"/>
              <a:gd name="connsiteX53" fmla="*/ 3217865 w 5015379"/>
              <a:gd name="connsiteY53" fmla="*/ 2829045 h 4745608"/>
              <a:gd name="connsiteX54" fmla="*/ 3025524 w 5015379"/>
              <a:gd name="connsiteY54" fmla="*/ 2858861 h 4745608"/>
              <a:gd name="connsiteX55" fmla="*/ 2832855 w 5015379"/>
              <a:gd name="connsiteY55" fmla="*/ 2930924 h 4745608"/>
              <a:gd name="connsiteX56" fmla="*/ 2820111 w 5015379"/>
              <a:gd name="connsiteY56" fmla="*/ 3026344 h 4745608"/>
              <a:gd name="connsiteX57" fmla="*/ 2959241 w 5015379"/>
              <a:gd name="connsiteY57" fmla="*/ 3167976 h 4745608"/>
              <a:gd name="connsiteX58" fmla="*/ 3176083 w 5015379"/>
              <a:gd name="connsiteY58" fmla="*/ 3269358 h 4745608"/>
              <a:gd name="connsiteX59" fmla="*/ 3388239 w 5015379"/>
              <a:gd name="connsiteY59" fmla="*/ 3442290 h 4745608"/>
              <a:gd name="connsiteX60" fmla="*/ 3212014 w 5015379"/>
              <a:gd name="connsiteY60" fmla="*/ 3336948 h 4745608"/>
              <a:gd name="connsiteX61" fmla="*/ 3004633 w 5015379"/>
              <a:gd name="connsiteY61" fmla="*/ 3276814 h 4745608"/>
              <a:gd name="connsiteX62" fmla="*/ 2771676 w 5015379"/>
              <a:gd name="connsiteY62" fmla="*/ 3166987 h 4745608"/>
              <a:gd name="connsiteX63" fmla="*/ 2638873 w 5015379"/>
              <a:gd name="connsiteY63" fmla="*/ 3097908 h 4745608"/>
              <a:gd name="connsiteX64" fmla="*/ 2570293 w 5015379"/>
              <a:gd name="connsiteY64" fmla="*/ 3109338 h 4745608"/>
              <a:gd name="connsiteX65" fmla="*/ 2525557 w 5015379"/>
              <a:gd name="connsiteY65" fmla="*/ 3326508 h 4745608"/>
              <a:gd name="connsiteX66" fmla="*/ 2584349 w 5015379"/>
              <a:gd name="connsiteY66" fmla="*/ 3577470 h 4745608"/>
              <a:gd name="connsiteX67" fmla="*/ 2663703 w 5015379"/>
              <a:gd name="connsiteY67" fmla="*/ 3996904 h 4745608"/>
              <a:gd name="connsiteX68" fmla="*/ 2633113 w 5015379"/>
              <a:gd name="connsiteY68" fmla="*/ 4192703 h 4745608"/>
              <a:gd name="connsiteX69" fmla="*/ 2539703 w 5015379"/>
              <a:gd name="connsiteY69" fmla="*/ 4455574 h 4745608"/>
              <a:gd name="connsiteX70" fmla="*/ 2595212 w 5015379"/>
              <a:gd name="connsiteY70" fmla="*/ 3945217 h 4745608"/>
              <a:gd name="connsiteX71" fmla="*/ 2481240 w 5015379"/>
              <a:gd name="connsiteY71" fmla="*/ 3566538 h 4745608"/>
              <a:gd name="connsiteX72" fmla="*/ 2307403 w 5015379"/>
              <a:gd name="connsiteY72" fmla="*/ 3166488 h 4745608"/>
              <a:gd name="connsiteX73" fmla="*/ 2261683 w 5015379"/>
              <a:gd name="connsiteY73" fmla="*/ 3063618 h 4745608"/>
              <a:gd name="connsiteX74" fmla="*/ 2078803 w 5015379"/>
              <a:gd name="connsiteY74" fmla="*/ 2949318 h 4745608"/>
              <a:gd name="connsiteX75" fmla="*/ 1824299 w 5015379"/>
              <a:gd name="connsiteY75" fmla="*/ 3002494 h 4745608"/>
              <a:gd name="connsiteX76" fmla="*/ 1412162 w 5015379"/>
              <a:gd name="connsiteY76" fmla="*/ 3235573 h 4745608"/>
              <a:gd name="connsiteX77" fmla="*/ 1381573 w 5015379"/>
              <a:gd name="connsiteY77" fmla="*/ 3680838 h 4745608"/>
              <a:gd name="connsiteX78" fmla="*/ 1340867 w 5015379"/>
              <a:gd name="connsiteY78" fmla="*/ 3980504 h 4745608"/>
              <a:gd name="connsiteX79" fmla="*/ 1197619 w 5015379"/>
              <a:gd name="connsiteY79" fmla="*/ 4738831 h 4745608"/>
              <a:gd name="connsiteX80" fmla="*/ 1220896 w 5015379"/>
              <a:gd name="connsiteY80" fmla="*/ 4338309 h 4745608"/>
              <a:gd name="connsiteX81" fmla="*/ 1242772 w 5015379"/>
              <a:gd name="connsiteY81" fmla="*/ 4080888 h 4745608"/>
              <a:gd name="connsiteX82" fmla="*/ 1198693 w 5015379"/>
              <a:gd name="connsiteY82" fmla="*/ 3909438 h 4745608"/>
              <a:gd name="connsiteX83" fmla="*/ 970093 w 5015379"/>
              <a:gd name="connsiteY83" fmla="*/ 3989448 h 4745608"/>
              <a:gd name="connsiteX84" fmla="*/ 766328 w 5015379"/>
              <a:gd name="connsiteY84" fmla="*/ 4131990 h 4745608"/>
              <a:gd name="connsiteX85" fmla="*/ 555808 w 5015379"/>
              <a:gd name="connsiteY85" fmla="*/ 4355688 h 4745608"/>
              <a:gd name="connsiteX86" fmla="*/ 785900 w 5015379"/>
              <a:gd name="connsiteY86" fmla="*/ 4017771 h 4745608"/>
              <a:gd name="connsiteX87" fmla="*/ 1130113 w 5015379"/>
              <a:gd name="connsiteY87" fmla="*/ 3817500 h 4745608"/>
              <a:gd name="connsiteX88" fmla="*/ 1278703 w 5015379"/>
              <a:gd name="connsiteY88" fmla="*/ 3726558 h 4745608"/>
              <a:gd name="connsiteX89" fmla="*/ 1269661 w 5015379"/>
              <a:gd name="connsiteY89" fmla="*/ 3390117 h 4745608"/>
              <a:gd name="connsiteX90" fmla="*/ 1309620 w 5015379"/>
              <a:gd name="connsiteY90" fmla="*/ 3169963 h 4745608"/>
              <a:gd name="connsiteX91" fmla="*/ 1393003 w 5015379"/>
              <a:gd name="connsiteY91" fmla="*/ 3052188 h 4745608"/>
              <a:gd name="connsiteX92" fmla="*/ 1080693 w 5015379"/>
              <a:gd name="connsiteY92" fmla="*/ 2984604 h 4745608"/>
              <a:gd name="connsiteX93" fmla="*/ 663453 w 5015379"/>
              <a:gd name="connsiteY93" fmla="*/ 3023360 h 4745608"/>
              <a:gd name="connsiteX94" fmla="*/ 235111 w 5015379"/>
              <a:gd name="connsiteY94" fmla="*/ 3217172 h 4745608"/>
              <a:gd name="connsiteX95" fmla="*/ 421453 w 5015379"/>
              <a:gd name="connsiteY95" fmla="*/ 3029328 h 4745608"/>
              <a:gd name="connsiteX96" fmla="*/ 627193 w 5015379"/>
              <a:gd name="connsiteY96" fmla="*/ 2926458 h 4745608"/>
              <a:gd name="connsiteX97" fmla="*/ 854480 w 5015379"/>
              <a:gd name="connsiteY97" fmla="*/ 2889178 h 4745608"/>
              <a:gd name="connsiteX98" fmla="*/ 1149272 w 5015379"/>
              <a:gd name="connsiteY98" fmla="*/ 2889676 h 4745608"/>
              <a:gd name="connsiteX99" fmla="*/ 1531894 w 5015379"/>
              <a:gd name="connsiteY99" fmla="*/ 2917507 h 4745608"/>
              <a:gd name="connsiteX100" fmla="*/ 1860559 w 5015379"/>
              <a:gd name="connsiteY100" fmla="*/ 2766431 h 4745608"/>
              <a:gd name="connsiteX101" fmla="*/ 1701613 w 5015379"/>
              <a:gd name="connsiteY101" fmla="*/ 2263518 h 4745608"/>
              <a:gd name="connsiteX102" fmla="*/ 1690183 w 5015379"/>
              <a:gd name="connsiteY102" fmla="*/ 1966338 h 4745608"/>
              <a:gd name="connsiteX103" fmla="*/ 1381991 w 5015379"/>
              <a:gd name="connsiteY103" fmla="*/ 1841604 h 4745608"/>
              <a:gd name="connsiteX104" fmla="*/ 1095823 w 5015379"/>
              <a:gd name="connsiteY104" fmla="*/ 1714878 h 4745608"/>
              <a:gd name="connsiteX105" fmla="*/ 746507 w 5015379"/>
              <a:gd name="connsiteY105" fmla="*/ 1626415 h 4745608"/>
              <a:gd name="connsiteX106" fmla="*/ 352873 w 5015379"/>
              <a:gd name="connsiteY106" fmla="*/ 1726308 h 4745608"/>
              <a:gd name="connsiteX107" fmla="*/ 113171 w 5015379"/>
              <a:gd name="connsiteY107" fmla="*/ 1763582 h 4745608"/>
              <a:gd name="connsiteX108" fmla="*/ 9973 w 5015379"/>
              <a:gd name="connsiteY108" fmla="*/ 1737738 h 4745608"/>
              <a:gd name="connsiteX109" fmla="*/ 348516 w 5015379"/>
              <a:gd name="connsiteY109" fmla="*/ 1643812 h 4745608"/>
              <a:gd name="connsiteX110" fmla="*/ 653097 w 5015379"/>
              <a:gd name="connsiteY110" fmla="*/ 1543920 h 4745608"/>
              <a:gd name="connsiteX111" fmla="*/ 1072963 w 5015379"/>
              <a:gd name="connsiteY111" fmla="*/ 1612008 h 4745608"/>
              <a:gd name="connsiteX112" fmla="*/ 1244413 w 5015379"/>
              <a:gd name="connsiteY112" fmla="*/ 1657728 h 4745608"/>
              <a:gd name="connsiteX113" fmla="*/ 1205766 w 5015379"/>
              <a:gd name="connsiteY113" fmla="*/ 1451988 h 4745608"/>
              <a:gd name="connsiteX114" fmla="*/ 1046313 w 5015379"/>
              <a:gd name="connsiteY114" fmla="*/ 815409 h 4745608"/>
              <a:gd name="connsiteX115" fmla="*/ 1221553 w 5015379"/>
              <a:gd name="connsiteY115" fmla="*/ 1211958 h 4745608"/>
              <a:gd name="connsiteX0" fmla="*/ 1221553 w 13992332"/>
              <a:gd name="connsiteY0" fmla="*/ 1211958 h 7396030"/>
              <a:gd name="connsiteX1" fmla="*/ 1343911 w 13992332"/>
              <a:gd name="connsiteY1" fmla="*/ 1559828 h 7396030"/>
              <a:gd name="connsiteX2" fmla="*/ 1553023 w 13992332"/>
              <a:gd name="connsiteY2" fmla="*/ 1657728 h 7396030"/>
              <a:gd name="connsiteX3" fmla="*/ 1907353 w 13992332"/>
              <a:gd name="connsiteY3" fmla="*/ 1680588 h 7396030"/>
              <a:gd name="connsiteX4" fmla="*/ 2021653 w 13992332"/>
              <a:gd name="connsiteY4" fmla="*/ 1543428 h 7396030"/>
              <a:gd name="connsiteX5" fmla="*/ 2124523 w 13992332"/>
              <a:gd name="connsiteY5" fmla="*/ 1291968 h 7396030"/>
              <a:gd name="connsiteX6" fmla="*/ 2124523 w 13992332"/>
              <a:gd name="connsiteY6" fmla="*/ 1120518 h 7396030"/>
              <a:gd name="connsiteX7" fmla="*/ 2068029 w 13992332"/>
              <a:gd name="connsiteY7" fmla="*/ 825325 h 7396030"/>
              <a:gd name="connsiteX8" fmla="*/ 2078803 w 13992332"/>
              <a:gd name="connsiteY8" fmla="*/ 777618 h 7396030"/>
              <a:gd name="connsiteX9" fmla="*/ 2170243 w 13992332"/>
              <a:gd name="connsiteY9" fmla="*/ 1086228 h 7396030"/>
              <a:gd name="connsiteX10" fmla="*/ 2215963 w 13992332"/>
              <a:gd name="connsiteY10" fmla="*/ 1269108 h 7396030"/>
              <a:gd name="connsiteX11" fmla="*/ 2284543 w 13992332"/>
              <a:gd name="connsiteY11" fmla="*/ 1303398 h 7396030"/>
              <a:gd name="connsiteX12" fmla="*/ 2330263 w 13992332"/>
              <a:gd name="connsiteY12" fmla="*/ 1166238 h 7396030"/>
              <a:gd name="connsiteX13" fmla="*/ 2467423 w 13992332"/>
              <a:gd name="connsiteY13" fmla="*/ 880488 h 7396030"/>
              <a:gd name="connsiteX14" fmla="*/ 2558863 w 13992332"/>
              <a:gd name="connsiteY14" fmla="*/ 640458 h 7396030"/>
              <a:gd name="connsiteX15" fmla="*/ 2616013 w 13992332"/>
              <a:gd name="connsiteY15" fmla="*/ 537588 h 7396030"/>
              <a:gd name="connsiteX16" fmla="*/ 2558863 w 13992332"/>
              <a:gd name="connsiteY16" fmla="*/ 789048 h 7396030"/>
              <a:gd name="connsiteX17" fmla="*/ 2444563 w 13992332"/>
              <a:gd name="connsiteY17" fmla="*/ 1097658 h 7396030"/>
              <a:gd name="connsiteX18" fmla="*/ 2375983 w 13992332"/>
              <a:gd name="connsiteY18" fmla="*/ 1406268 h 7396030"/>
              <a:gd name="connsiteX19" fmla="*/ 2558863 w 13992332"/>
              <a:gd name="connsiteY19" fmla="*/ 1577718 h 7396030"/>
              <a:gd name="connsiteX20" fmla="*/ 2878903 w 13992332"/>
              <a:gd name="connsiteY20" fmla="*/ 1657728 h 7396030"/>
              <a:gd name="connsiteX21" fmla="*/ 3187513 w 13992332"/>
              <a:gd name="connsiteY21" fmla="*/ 1657728 h 7396030"/>
              <a:gd name="connsiteX22" fmla="*/ 3370393 w 13992332"/>
              <a:gd name="connsiteY22" fmla="*/ 1566288 h 7396030"/>
              <a:gd name="connsiteX23" fmla="*/ 3488066 w 13992332"/>
              <a:gd name="connsiteY23" fmla="*/ 1246753 h 7396030"/>
              <a:gd name="connsiteX24" fmla="*/ 3495138 w 13992332"/>
              <a:gd name="connsiteY24" fmla="*/ 1115548 h 7396030"/>
              <a:gd name="connsiteX25" fmla="*/ 3493650 w 13992332"/>
              <a:gd name="connsiteY25" fmla="*/ 1063976 h 7396030"/>
              <a:gd name="connsiteX26" fmla="*/ 3450403 w 13992332"/>
              <a:gd name="connsiteY26" fmla="*/ 777618 h 7396030"/>
              <a:gd name="connsiteX27" fmla="*/ 3119893 w 13992332"/>
              <a:gd name="connsiteY27" fmla="*/ 321571 h 7396030"/>
              <a:gd name="connsiteX28" fmla="*/ 3497351 w 13992332"/>
              <a:gd name="connsiteY28" fmla="*/ 674883 h 7396030"/>
              <a:gd name="connsiteX29" fmla="*/ 3759013 w 13992332"/>
              <a:gd name="connsiteY29" fmla="*/ 571878 h 7396030"/>
              <a:gd name="connsiteX30" fmla="*/ 3999043 w 13992332"/>
              <a:gd name="connsiteY30" fmla="*/ 91818 h 7396030"/>
              <a:gd name="connsiteX31" fmla="*/ 4033333 w 13992332"/>
              <a:gd name="connsiteY31" fmla="*/ 11808 h 7396030"/>
              <a:gd name="connsiteX32" fmla="*/ 3984569 w 13992332"/>
              <a:gd name="connsiteY32" fmla="*/ 247366 h 7396030"/>
              <a:gd name="connsiteX33" fmla="*/ 3812791 w 13992332"/>
              <a:gd name="connsiteY33" fmla="*/ 647417 h 7396030"/>
              <a:gd name="connsiteX34" fmla="*/ 3592906 w 13992332"/>
              <a:gd name="connsiteY34" fmla="*/ 811408 h 7396030"/>
              <a:gd name="connsiteX35" fmla="*/ 3604425 w 13992332"/>
              <a:gd name="connsiteY35" fmla="*/ 999253 h 7396030"/>
              <a:gd name="connsiteX36" fmla="*/ 3872985 w 13992332"/>
              <a:gd name="connsiteY36" fmla="*/ 881976 h 7396030"/>
              <a:gd name="connsiteX37" fmla="*/ 4200754 w 13992332"/>
              <a:gd name="connsiteY37" fmla="*/ 774136 h 7396030"/>
              <a:gd name="connsiteX38" fmla="*/ 4064251 w 13992332"/>
              <a:gd name="connsiteY38" fmla="*/ 847195 h 7396030"/>
              <a:gd name="connsiteX39" fmla="*/ 3818880 w 13992332"/>
              <a:gd name="connsiteY39" fmla="*/ 991305 h 7396030"/>
              <a:gd name="connsiteX40" fmla="*/ 3658531 w 13992332"/>
              <a:gd name="connsiteY40" fmla="*/ 1093178 h 7396030"/>
              <a:gd name="connsiteX41" fmla="*/ 3622838 w 13992332"/>
              <a:gd name="connsiteY41" fmla="*/ 1221401 h 7396030"/>
              <a:gd name="connsiteX42" fmla="*/ 3577446 w 13992332"/>
              <a:gd name="connsiteY42" fmla="*/ 1500691 h 7396030"/>
              <a:gd name="connsiteX43" fmla="*/ 3461833 w 13992332"/>
              <a:gd name="connsiteY43" fmla="*/ 1726308 h 7396030"/>
              <a:gd name="connsiteX44" fmla="*/ 3278953 w 13992332"/>
              <a:gd name="connsiteY44" fmla="*/ 2034918 h 7396030"/>
              <a:gd name="connsiteX45" fmla="*/ 3288742 w 13992332"/>
              <a:gd name="connsiteY45" fmla="*/ 2273460 h 7396030"/>
              <a:gd name="connsiteX46" fmla="*/ 3434288 w 13992332"/>
              <a:gd name="connsiteY46" fmla="*/ 2417577 h 7396030"/>
              <a:gd name="connsiteX47" fmla="*/ 3781217 w 13992332"/>
              <a:gd name="connsiteY47" fmla="*/ 2618845 h 7396030"/>
              <a:gd name="connsiteX48" fmla="*/ 4079053 w 13992332"/>
              <a:gd name="connsiteY48" fmla="*/ 2777868 h 7396030"/>
              <a:gd name="connsiteX49" fmla="*/ 5011598 w 13992332"/>
              <a:gd name="connsiteY49" fmla="*/ 3189329 h 7396030"/>
              <a:gd name="connsiteX50" fmla="*/ 13992332 w 13992332"/>
              <a:gd name="connsiteY50" fmla="*/ 7396027 h 7396030"/>
              <a:gd name="connsiteX51" fmla="*/ 3944371 w 13992332"/>
              <a:gd name="connsiteY51" fmla="*/ 2976643 h 7396030"/>
              <a:gd name="connsiteX52" fmla="*/ 3460193 w 13992332"/>
              <a:gd name="connsiteY52" fmla="*/ 2852901 h 7396030"/>
              <a:gd name="connsiteX53" fmla="*/ 3217865 w 13992332"/>
              <a:gd name="connsiteY53" fmla="*/ 2829045 h 7396030"/>
              <a:gd name="connsiteX54" fmla="*/ 3025524 w 13992332"/>
              <a:gd name="connsiteY54" fmla="*/ 2858861 h 7396030"/>
              <a:gd name="connsiteX55" fmla="*/ 2832855 w 13992332"/>
              <a:gd name="connsiteY55" fmla="*/ 2930924 h 7396030"/>
              <a:gd name="connsiteX56" fmla="*/ 2820111 w 13992332"/>
              <a:gd name="connsiteY56" fmla="*/ 3026344 h 7396030"/>
              <a:gd name="connsiteX57" fmla="*/ 2959241 w 13992332"/>
              <a:gd name="connsiteY57" fmla="*/ 3167976 h 7396030"/>
              <a:gd name="connsiteX58" fmla="*/ 3176083 w 13992332"/>
              <a:gd name="connsiteY58" fmla="*/ 3269358 h 7396030"/>
              <a:gd name="connsiteX59" fmla="*/ 3388239 w 13992332"/>
              <a:gd name="connsiteY59" fmla="*/ 3442290 h 7396030"/>
              <a:gd name="connsiteX60" fmla="*/ 3212014 w 13992332"/>
              <a:gd name="connsiteY60" fmla="*/ 3336948 h 7396030"/>
              <a:gd name="connsiteX61" fmla="*/ 3004633 w 13992332"/>
              <a:gd name="connsiteY61" fmla="*/ 3276814 h 7396030"/>
              <a:gd name="connsiteX62" fmla="*/ 2771676 w 13992332"/>
              <a:gd name="connsiteY62" fmla="*/ 3166987 h 7396030"/>
              <a:gd name="connsiteX63" fmla="*/ 2638873 w 13992332"/>
              <a:gd name="connsiteY63" fmla="*/ 3097908 h 7396030"/>
              <a:gd name="connsiteX64" fmla="*/ 2570293 w 13992332"/>
              <a:gd name="connsiteY64" fmla="*/ 3109338 h 7396030"/>
              <a:gd name="connsiteX65" fmla="*/ 2525557 w 13992332"/>
              <a:gd name="connsiteY65" fmla="*/ 3326508 h 7396030"/>
              <a:gd name="connsiteX66" fmla="*/ 2584349 w 13992332"/>
              <a:gd name="connsiteY66" fmla="*/ 3577470 h 7396030"/>
              <a:gd name="connsiteX67" fmla="*/ 2663703 w 13992332"/>
              <a:gd name="connsiteY67" fmla="*/ 3996904 h 7396030"/>
              <a:gd name="connsiteX68" fmla="*/ 2633113 w 13992332"/>
              <a:gd name="connsiteY68" fmla="*/ 4192703 h 7396030"/>
              <a:gd name="connsiteX69" fmla="*/ 2539703 w 13992332"/>
              <a:gd name="connsiteY69" fmla="*/ 4455574 h 7396030"/>
              <a:gd name="connsiteX70" fmla="*/ 2595212 w 13992332"/>
              <a:gd name="connsiteY70" fmla="*/ 3945217 h 7396030"/>
              <a:gd name="connsiteX71" fmla="*/ 2481240 w 13992332"/>
              <a:gd name="connsiteY71" fmla="*/ 3566538 h 7396030"/>
              <a:gd name="connsiteX72" fmla="*/ 2307403 w 13992332"/>
              <a:gd name="connsiteY72" fmla="*/ 3166488 h 7396030"/>
              <a:gd name="connsiteX73" fmla="*/ 2261683 w 13992332"/>
              <a:gd name="connsiteY73" fmla="*/ 3063618 h 7396030"/>
              <a:gd name="connsiteX74" fmla="*/ 2078803 w 13992332"/>
              <a:gd name="connsiteY74" fmla="*/ 2949318 h 7396030"/>
              <a:gd name="connsiteX75" fmla="*/ 1824299 w 13992332"/>
              <a:gd name="connsiteY75" fmla="*/ 3002494 h 7396030"/>
              <a:gd name="connsiteX76" fmla="*/ 1412162 w 13992332"/>
              <a:gd name="connsiteY76" fmla="*/ 3235573 h 7396030"/>
              <a:gd name="connsiteX77" fmla="*/ 1381573 w 13992332"/>
              <a:gd name="connsiteY77" fmla="*/ 3680838 h 7396030"/>
              <a:gd name="connsiteX78" fmla="*/ 1340867 w 13992332"/>
              <a:gd name="connsiteY78" fmla="*/ 3980504 h 7396030"/>
              <a:gd name="connsiteX79" fmla="*/ 1197619 w 13992332"/>
              <a:gd name="connsiteY79" fmla="*/ 4738831 h 7396030"/>
              <a:gd name="connsiteX80" fmla="*/ 1220896 w 13992332"/>
              <a:gd name="connsiteY80" fmla="*/ 4338309 h 7396030"/>
              <a:gd name="connsiteX81" fmla="*/ 1242772 w 13992332"/>
              <a:gd name="connsiteY81" fmla="*/ 4080888 h 7396030"/>
              <a:gd name="connsiteX82" fmla="*/ 1198693 w 13992332"/>
              <a:gd name="connsiteY82" fmla="*/ 3909438 h 7396030"/>
              <a:gd name="connsiteX83" fmla="*/ 970093 w 13992332"/>
              <a:gd name="connsiteY83" fmla="*/ 3989448 h 7396030"/>
              <a:gd name="connsiteX84" fmla="*/ 766328 w 13992332"/>
              <a:gd name="connsiteY84" fmla="*/ 4131990 h 7396030"/>
              <a:gd name="connsiteX85" fmla="*/ 555808 w 13992332"/>
              <a:gd name="connsiteY85" fmla="*/ 4355688 h 7396030"/>
              <a:gd name="connsiteX86" fmla="*/ 785900 w 13992332"/>
              <a:gd name="connsiteY86" fmla="*/ 4017771 h 7396030"/>
              <a:gd name="connsiteX87" fmla="*/ 1130113 w 13992332"/>
              <a:gd name="connsiteY87" fmla="*/ 3817500 h 7396030"/>
              <a:gd name="connsiteX88" fmla="*/ 1278703 w 13992332"/>
              <a:gd name="connsiteY88" fmla="*/ 3726558 h 7396030"/>
              <a:gd name="connsiteX89" fmla="*/ 1269661 w 13992332"/>
              <a:gd name="connsiteY89" fmla="*/ 3390117 h 7396030"/>
              <a:gd name="connsiteX90" fmla="*/ 1309620 w 13992332"/>
              <a:gd name="connsiteY90" fmla="*/ 3169963 h 7396030"/>
              <a:gd name="connsiteX91" fmla="*/ 1393003 w 13992332"/>
              <a:gd name="connsiteY91" fmla="*/ 3052188 h 7396030"/>
              <a:gd name="connsiteX92" fmla="*/ 1080693 w 13992332"/>
              <a:gd name="connsiteY92" fmla="*/ 2984604 h 7396030"/>
              <a:gd name="connsiteX93" fmla="*/ 663453 w 13992332"/>
              <a:gd name="connsiteY93" fmla="*/ 3023360 h 7396030"/>
              <a:gd name="connsiteX94" fmla="*/ 235111 w 13992332"/>
              <a:gd name="connsiteY94" fmla="*/ 3217172 h 7396030"/>
              <a:gd name="connsiteX95" fmla="*/ 421453 w 13992332"/>
              <a:gd name="connsiteY95" fmla="*/ 3029328 h 7396030"/>
              <a:gd name="connsiteX96" fmla="*/ 627193 w 13992332"/>
              <a:gd name="connsiteY96" fmla="*/ 2926458 h 7396030"/>
              <a:gd name="connsiteX97" fmla="*/ 854480 w 13992332"/>
              <a:gd name="connsiteY97" fmla="*/ 2889178 h 7396030"/>
              <a:gd name="connsiteX98" fmla="*/ 1149272 w 13992332"/>
              <a:gd name="connsiteY98" fmla="*/ 2889676 h 7396030"/>
              <a:gd name="connsiteX99" fmla="*/ 1531894 w 13992332"/>
              <a:gd name="connsiteY99" fmla="*/ 2917507 h 7396030"/>
              <a:gd name="connsiteX100" fmla="*/ 1860559 w 13992332"/>
              <a:gd name="connsiteY100" fmla="*/ 2766431 h 7396030"/>
              <a:gd name="connsiteX101" fmla="*/ 1701613 w 13992332"/>
              <a:gd name="connsiteY101" fmla="*/ 2263518 h 7396030"/>
              <a:gd name="connsiteX102" fmla="*/ 1690183 w 13992332"/>
              <a:gd name="connsiteY102" fmla="*/ 1966338 h 7396030"/>
              <a:gd name="connsiteX103" fmla="*/ 1381991 w 13992332"/>
              <a:gd name="connsiteY103" fmla="*/ 1841604 h 7396030"/>
              <a:gd name="connsiteX104" fmla="*/ 1095823 w 13992332"/>
              <a:gd name="connsiteY104" fmla="*/ 1714878 h 7396030"/>
              <a:gd name="connsiteX105" fmla="*/ 746507 w 13992332"/>
              <a:gd name="connsiteY105" fmla="*/ 1626415 h 7396030"/>
              <a:gd name="connsiteX106" fmla="*/ 352873 w 13992332"/>
              <a:gd name="connsiteY106" fmla="*/ 1726308 h 7396030"/>
              <a:gd name="connsiteX107" fmla="*/ 113171 w 13992332"/>
              <a:gd name="connsiteY107" fmla="*/ 1763582 h 7396030"/>
              <a:gd name="connsiteX108" fmla="*/ 9973 w 13992332"/>
              <a:gd name="connsiteY108" fmla="*/ 1737738 h 7396030"/>
              <a:gd name="connsiteX109" fmla="*/ 348516 w 13992332"/>
              <a:gd name="connsiteY109" fmla="*/ 1643812 h 7396030"/>
              <a:gd name="connsiteX110" fmla="*/ 653097 w 13992332"/>
              <a:gd name="connsiteY110" fmla="*/ 1543920 h 7396030"/>
              <a:gd name="connsiteX111" fmla="*/ 1072963 w 13992332"/>
              <a:gd name="connsiteY111" fmla="*/ 1612008 h 7396030"/>
              <a:gd name="connsiteX112" fmla="*/ 1244413 w 13992332"/>
              <a:gd name="connsiteY112" fmla="*/ 1657728 h 7396030"/>
              <a:gd name="connsiteX113" fmla="*/ 1205766 w 13992332"/>
              <a:gd name="connsiteY113" fmla="*/ 1451988 h 7396030"/>
              <a:gd name="connsiteX114" fmla="*/ 1046313 w 13992332"/>
              <a:gd name="connsiteY114" fmla="*/ 815409 h 7396030"/>
              <a:gd name="connsiteX115" fmla="*/ 1221553 w 13992332"/>
              <a:gd name="connsiteY115" fmla="*/ 1211958 h 7396030"/>
              <a:gd name="connsiteX0" fmla="*/ 1221553 w 14352380"/>
              <a:gd name="connsiteY0" fmla="*/ 1211958 h 7396030"/>
              <a:gd name="connsiteX1" fmla="*/ 1343911 w 14352380"/>
              <a:gd name="connsiteY1" fmla="*/ 1559828 h 7396030"/>
              <a:gd name="connsiteX2" fmla="*/ 1553023 w 14352380"/>
              <a:gd name="connsiteY2" fmla="*/ 1657728 h 7396030"/>
              <a:gd name="connsiteX3" fmla="*/ 1907353 w 14352380"/>
              <a:gd name="connsiteY3" fmla="*/ 1680588 h 7396030"/>
              <a:gd name="connsiteX4" fmla="*/ 2021653 w 14352380"/>
              <a:gd name="connsiteY4" fmla="*/ 1543428 h 7396030"/>
              <a:gd name="connsiteX5" fmla="*/ 2124523 w 14352380"/>
              <a:gd name="connsiteY5" fmla="*/ 1291968 h 7396030"/>
              <a:gd name="connsiteX6" fmla="*/ 2124523 w 14352380"/>
              <a:gd name="connsiteY6" fmla="*/ 1120518 h 7396030"/>
              <a:gd name="connsiteX7" fmla="*/ 2068029 w 14352380"/>
              <a:gd name="connsiteY7" fmla="*/ 825325 h 7396030"/>
              <a:gd name="connsiteX8" fmla="*/ 2078803 w 14352380"/>
              <a:gd name="connsiteY8" fmla="*/ 777618 h 7396030"/>
              <a:gd name="connsiteX9" fmla="*/ 2170243 w 14352380"/>
              <a:gd name="connsiteY9" fmla="*/ 1086228 h 7396030"/>
              <a:gd name="connsiteX10" fmla="*/ 2215963 w 14352380"/>
              <a:gd name="connsiteY10" fmla="*/ 1269108 h 7396030"/>
              <a:gd name="connsiteX11" fmla="*/ 2284543 w 14352380"/>
              <a:gd name="connsiteY11" fmla="*/ 1303398 h 7396030"/>
              <a:gd name="connsiteX12" fmla="*/ 2330263 w 14352380"/>
              <a:gd name="connsiteY12" fmla="*/ 1166238 h 7396030"/>
              <a:gd name="connsiteX13" fmla="*/ 2467423 w 14352380"/>
              <a:gd name="connsiteY13" fmla="*/ 880488 h 7396030"/>
              <a:gd name="connsiteX14" fmla="*/ 2558863 w 14352380"/>
              <a:gd name="connsiteY14" fmla="*/ 640458 h 7396030"/>
              <a:gd name="connsiteX15" fmla="*/ 2616013 w 14352380"/>
              <a:gd name="connsiteY15" fmla="*/ 537588 h 7396030"/>
              <a:gd name="connsiteX16" fmla="*/ 2558863 w 14352380"/>
              <a:gd name="connsiteY16" fmla="*/ 789048 h 7396030"/>
              <a:gd name="connsiteX17" fmla="*/ 2444563 w 14352380"/>
              <a:gd name="connsiteY17" fmla="*/ 1097658 h 7396030"/>
              <a:gd name="connsiteX18" fmla="*/ 2375983 w 14352380"/>
              <a:gd name="connsiteY18" fmla="*/ 1406268 h 7396030"/>
              <a:gd name="connsiteX19" fmla="*/ 2558863 w 14352380"/>
              <a:gd name="connsiteY19" fmla="*/ 1577718 h 7396030"/>
              <a:gd name="connsiteX20" fmla="*/ 2878903 w 14352380"/>
              <a:gd name="connsiteY20" fmla="*/ 1657728 h 7396030"/>
              <a:gd name="connsiteX21" fmla="*/ 3187513 w 14352380"/>
              <a:gd name="connsiteY21" fmla="*/ 1657728 h 7396030"/>
              <a:gd name="connsiteX22" fmla="*/ 3370393 w 14352380"/>
              <a:gd name="connsiteY22" fmla="*/ 1566288 h 7396030"/>
              <a:gd name="connsiteX23" fmla="*/ 3488066 w 14352380"/>
              <a:gd name="connsiteY23" fmla="*/ 1246753 h 7396030"/>
              <a:gd name="connsiteX24" fmla="*/ 3495138 w 14352380"/>
              <a:gd name="connsiteY24" fmla="*/ 1115548 h 7396030"/>
              <a:gd name="connsiteX25" fmla="*/ 3493650 w 14352380"/>
              <a:gd name="connsiteY25" fmla="*/ 1063976 h 7396030"/>
              <a:gd name="connsiteX26" fmla="*/ 3450403 w 14352380"/>
              <a:gd name="connsiteY26" fmla="*/ 777618 h 7396030"/>
              <a:gd name="connsiteX27" fmla="*/ 3119893 w 14352380"/>
              <a:gd name="connsiteY27" fmla="*/ 321571 h 7396030"/>
              <a:gd name="connsiteX28" fmla="*/ 3497351 w 14352380"/>
              <a:gd name="connsiteY28" fmla="*/ 674883 h 7396030"/>
              <a:gd name="connsiteX29" fmla="*/ 3759013 w 14352380"/>
              <a:gd name="connsiteY29" fmla="*/ 571878 h 7396030"/>
              <a:gd name="connsiteX30" fmla="*/ 3999043 w 14352380"/>
              <a:gd name="connsiteY30" fmla="*/ 91818 h 7396030"/>
              <a:gd name="connsiteX31" fmla="*/ 4033333 w 14352380"/>
              <a:gd name="connsiteY31" fmla="*/ 11808 h 7396030"/>
              <a:gd name="connsiteX32" fmla="*/ 3984569 w 14352380"/>
              <a:gd name="connsiteY32" fmla="*/ 247366 h 7396030"/>
              <a:gd name="connsiteX33" fmla="*/ 3812791 w 14352380"/>
              <a:gd name="connsiteY33" fmla="*/ 647417 h 7396030"/>
              <a:gd name="connsiteX34" fmla="*/ 3592906 w 14352380"/>
              <a:gd name="connsiteY34" fmla="*/ 811408 h 7396030"/>
              <a:gd name="connsiteX35" fmla="*/ 3604425 w 14352380"/>
              <a:gd name="connsiteY35" fmla="*/ 999253 h 7396030"/>
              <a:gd name="connsiteX36" fmla="*/ 3872985 w 14352380"/>
              <a:gd name="connsiteY36" fmla="*/ 881976 h 7396030"/>
              <a:gd name="connsiteX37" fmla="*/ 4200754 w 14352380"/>
              <a:gd name="connsiteY37" fmla="*/ 774136 h 7396030"/>
              <a:gd name="connsiteX38" fmla="*/ 4064251 w 14352380"/>
              <a:gd name="connsiteY38" fmla="*/ 847195 h 7396030"/>
              <a:gd name="connsiteX39" fmla="*/ 3818880 w 14352380"/>
              <a:gd name="connsiteY39" fmla="*/ 991305 h 7396030"/>
              <a:gd name="connsiteX40" fmla="*/ 3658531 w 14352380"/>
              <a:gd name="connsiteY40" fmla="*/ 1093178 h 7396030"/>
              <a:gd name="connsiteX41" fmla="*/ 3622838 w 14352380"/>
              <a:gd name="connsiteY41" fmla="*/ 1221401 h 7396030"/>
              <a:gd name="connsiteX42" fmla="*/ 3577446 w 14352380"/>
              <a:gd name="connsiteY42" fmla="*/ 1500691 h 7396030"/>
              <a:gd name="connsiteX43" fmla="*/ 3461833 w 14352380"/>
              <a:gd name="connsiteY43" fmla="*/ 1726308 h 7396030"/>
              <a:gd name="connsiteX44" fmla="*/ 3278953 w 14352380"/>
              <a:gd name="connsiteY44" fmla="*/ 2034918 h 7396030"/>
              <a:gd name="connsiteX45" fmla="*/ 3288742 w 14352380"/>
              <a:gd name="connsiteY45" fmla="*/ 2273460 h 7396030"/>
              <a:gd name="connsiteX46" fmla="*/ 3434288 w 14352380"/>
              <a:gd name="connsiteY46" fmla="*/ 2417577 h 7396030"/>
              <a:gd name="connsiteX47" fmla="*/ 3781217 w 14352380"/>
              <a:gd name="connsiteY47" fmla="*/ 2618845 h 7396030"/>
              <a:gd name="connsiteX48" fmla="*/ 4079053 w 14352380"/>
              <a:gd name="connsiteY48" fmla="*/ 2777868 h 7396030"/>
              <a:gd name="connsiteX49" fmla="*/ 14352380 w 14352380"/>
              <a:gd name="connsiteY49" fmla="*/ 7369070 h 7396030"/>
              <a:gd name="connsiteX50" fmla="*/ 13992332 w 14352380"/>
              <a:gd name="connsiteY50" fmla="*/ 7396027 h 7396030"/>
              <a:gd name="connsiteX51" fmla="*/ 3944371 w 14352380"/>
              <a:gd name="connsiteY51" fmla="*/ 2976643 h 7396030"/>
              <a:gd name="connsiteX52" fmla="*/ 3460193 w 14352380"/>
              <a:gd name="connsiteY52" fmla="*/ 2852901 h 7396030"/>
              <a:gd name="connsiteX53" fmla="*/ 3217865 w 14352380"/>
              <a:gd name="connsiteY53" fmla="*/ 2829045 h 7396030"/>
              <a:gd name="connsiteX54" fmla="*/ 3025524 w 14352380"/>
              <a:gd name="connsiteY54" fmla="*/ 2858861 h 7396030"/>
              <a:gd name="connsiteX55" fmla="*/ 2832855 w 14352380"/>
              <a:gd name="connsiteY55" fmla="*/ 2930924 h 7396030"/>
              <a:gd name="connsiteX56" fmla="*/ 2820111 w 14352380"/>
              <a:gd name="connsiteY56" fmla="*/ 3026344 h 7396030"/>
              <a:gd name="connsiteX57" fmla="*/ 2959241 w 14352380"/>
              <a:gd name="connsiteY57" fmla="*/ 3167976 h 7396030"/>
              <a:gd name="connsiteX58" fmla="*/ 3176083 w 14352380"/>
              <a:gd name="connsiteY58" fmla="*/ 3269358 h 7396030"/>
              <a:gd name="connsiteX59" fmla="*/ 3388239 w 14352380"/>
              <a:gd name="connsiteY59" fmla="*/ 3442290 h 7396030"/>
              <a:gd name="connsiteX60" fmla="*/ 3212014 w 14352380"/>
              <a:gd name="connsiteY60" fmla="*/ 3336948 h 7396030"/>
              <a:gd name="connsiteX61" fmla="*/ 3004633 w 14352380"/>
              <a:gd name="connsiteY61" fmla="*/ 3276814 h 7396030"/>
              <a:gd name="connsiteX62" fmla="*/ 2771676 w 14352380"/>
              <a:gd name="connsiteY62" fmla="*/ 3166987 h 7396030"/>
              <a:gd name="connsiteX63" fmla="*/ 2638873 w 14352380"/>
              <a:gd name="connsiteY63" fmla="*/ 3097908 h 7396030"/>
              <a:gd name="connsiteX64" fmla="*/ 2570293 w 14352380"/>
              <a:gd name="connsiteY64" fmla="*/ 3109338 h 7396030"/>
              <a:gd name="connsiteX65" fmla="*/ 2525557 w 14352380"/>
              <a:gd name="connsiteY65" fmla="*/ 3326508 h 7396030"/>
              <a:gd name="connsiteX66" fmla="*/ 2584349 w 14352380"/>
              <a:gd name="connsiteY66" fmla="*/ 3577470 h 7396030"/>
              <a:gd name="connsiteX67" fmla="*/ 2663703 w 14352380"/>
              <a:gd name="connsiteY67" fmla="*/ 3996904 h 7396030"/>
              <a:gd name="connsiteX68" fmla="*/ 2633113 w 14352380"/>
              <a:gd name="connsiteY68" fmla="*/ 4192703 h 7396030"/>
              <a:gd name="connsiteX69" fmla="*/ 2539703 w 14352380"/>
              <a:gd name="connsiteY69" fmla="*/ 4455574 h 7396030"/>
              <a:gd name="connsiteX70" fmla="*/ 2595212 w 14352380"/>
              <a:gd name="connsiteY70" fmla="*/ 3945217 h 7396030"/>
              <a:gd name="connsiteX71" fmla="*/ 2481240 w 14352380"/>
              <a:gd name="connsiteY71" fmla="*/ 3566538 h 7396030"/>
              <a:gd name="connsiteX72" fmla="*/ 2307403 w 14352380"/>
              <a:gd name="connsiteY72" fmla="*/ 3166488 h 7396030"/>
              <a:gd name="connsiteX73" fmla="*/ 2261683 w 14352380"/>
              <a:gd name="connsiteY73" fmla="*/ 3063618 h 7396030"/>
              <a:gd name="connsiteX74" fmla="*/ 2078803 w 14352380"/>
              <a:gd name="connsiteY74" fmla="*/ 2949318 h 7396030"/>
              <a:gd name="connsiteX75" fmla="*/ 1824299 w 14352380"/>
              <a:gd name="connsiteY75" fmla="*/ 3002494 h 7396030"/>
              <a:gd name="connsiteX76" fmla="*/ 1412162 w 14352380"/>
              <a:gd name="connsiteY76" fmla="*/ 3235573 h 7396030"/>
              <a:gd name="connsiteX77" fmla="*/ 1381573 w 14352380"/>
              <a:gd name="connsiteY77" fmla="*/ 3680838 h 7396030"/>
              <a:gd name="connsiteX78" fmla="*/ 1340867 w 14352380"/>
              <a:gd name="connsiteY78" fmla="*/ 3980504 h 7396030"/>
              <a:gd name="connsiteX79" fmla="*/ 1197619 w 14352380"/>
              <a:gd name="connsiteY79" fmla="*/ 4738831 h 7396030"/>
              <a:gd name="connsiteX80" fmla="*/ 1220896 w 14352380"/>
              <a:gd name="connsiteY80" fmla="*/ 4338309 h 7396030"/>
              <a:gd name="connsiteX81" fmla="*/ 1242772 w 14352380"/>
              <a:gd name="connsiteY81" fmla="*/ 4080888 h 7396030"/>
              <a:gd name="connsiteX82" fmla="*/ 1198693 w 14352380"/>
              <a:gd name="connsiteY82" fmla="*/ 3909438 h 7396030"/>
              <a:gd name="connsiteX83" fmla="*/ 970093 w 14352380"/>
              <a:gd name="connsiteY83" fmla="*/ 3989448 h 7396030"/>
              <a:gd name="connsiteX84" fmla="*/ 766328 w 14352380"/>
              <a:gd name="connsiteY84" fmla="*/ 4131990 h 7396030"/>
              <a:gd name="connsiteX85" fmla="*/ 555808 w 14352380"/>
              <a:gd name="connsiteY85" fmla="*/ 4355688 h 7396030"/>
              <a:gd name="connsiteX86" fmla="*/ 785900 w 14352380"/>
              <a:gd name="connsiteY86" fmla="*/ 4017771 h 7396030"/>
              <a:gd name="connsiteX87" fmla="*/ 1130113 w 14352380"/>
              <a:gd name="connsiteY87" fmla="*/ 3817500 h 7396030"/>
              <a:gd name="connsiteX88" fmla="*/ 1278703 w 14352380"/>
              <a:gd name="connsiteY88" fmla="*/ 3726558 h 7396030"/>
              <a:gd name="connsiteX89" fmla="*/ 1269661 w 14352380"/>
              <a:gd name="connsiteY89" fmla="*/ 3390117 h 7396030"/>
              <a:gd name="connsiteX90" fmla="*/ 1309620 w 14352380"/>
              <a:gd name="connsiteY90" fmla="*/ 3169963 h 7396030"/>
              <a:gd name="connsiteX91" fmla="*/ 1393003 w 14352380"/>
              <a:gd name="connsiteY91" fmla="*/ 3052188 h 7396030"/>
              <a:gd name="connsiteX92" fmla="*/ 1080693 w 14352380"/>
              <a:gd name="connsiteY92" fmla="*/ 2984604 h 7396030"/>
              <a:gd name="connsiteX93" fmla="*/ 663453 w 14352380"/>
              <a:gd name="connsiteY93" fmla="*/ 3023360 h 7396030"/>
              <a:gd name="connsiteX94" fmla="*/ 235111 w 14352380"/>
              <a:gd name="connsiteY94" fmla="*/ 3217172 h 7396030"/>
              <a:gd name="connsiteX95" fmla="*/ 421453 w 14352380"/>
              <a:gd name="connsiteY95" fmla="*/ 3029328 h 7396030"/>
              <a:gd name="connsiteX96" fmla="*/ 627193 w 14352380"/>
              <a:gd name="connsiteY96" fmla="*/ 2926458 h 7396030"/>
              <a:gd name="connsiteX97" fmla="*/ 854480 w 14352380"/>
              <a:gd name="connsiteY97" fmla="*/ 2889178 h 7396030"/>
              <a:gd name="connsiteX98" fmla="*/ 1149272 w 14352380"/>
              <a:gd name="connsiteY98" fmla="*/ 2889676 h 7396030"/>
              <a:gd name="connsiteX99" fmla="*/ 1531894 w 14352380"/>
              <a:gd name="connsiteY99" fmla="*/ 2917507 h 7396030"/>
              <a:gd name="connsiteX100" fmla="*/ 1860559 w 14352380"/>
              <a:gd name="connsiteY100" fmla="*/ 2766431 h 7396030"/>
              <a:gd name="connsiteX101" fmla="*/ 1701613 w 14352380"/>
              <a:gd name="connsiteY101" fmla="*/ 2263518 h 7396030"/>
              <a:gd name="connsiteX102" fmla="*/ 1690183 w 14352380"/>
              <a:gd name="connsiteY102" fmla="*/ 1966338 h 7396030"/>
              <a:gd name="connsiteX103" fmla="*/ 1381991 w 14352380"/>
              <a:gd name="connsiteY103" fmla="*/ 1841604 h 7396030"/>
              <a:gd name="connsiteX104" fmla="*/ 1095823 w 14352380"/>
              <a:gd name="connsiteY104" fmla="*/ 1714878 h 7396030"/>
              <a:gd name="connsiteX105" fmla="*/ 746507 w 14352380"/>
              <a:gd name="connsiteY105" fmla="*/ 1626415 h 7396030"/>
              <a:gd name="connsiteX106" fmla="*/ 352873 w 14352380"/>
              <a:gd name="connsiteY106" fmla="*/ 1726308 h 7396030"/>
              <a:gd name="connsiteX107" fmla="*/ 113171 w 14352380"/>
              <a:gd name="connsiteY107" fmla="*/ 1763582 h 7396030"/>
              <a:gd name="connsiteX108" fmla="*/ 9973 w 14352380"/>
              <a:gd name="connsiteY108" fmla="*/ 1737738 h 7396030"/>
              <a:gd name="connsiteX109" fmla="*/ 348516 w 14352380"/>
              <a:gd name="connsiteY109" fmla="*/ 1643812 h 7396030"/>
              <a:gd name="connsiteX110" fmla="*/ 653097 w 14352380"/>
              <a:gd name="connsiteY110" fmla="*/ 1543920 h 7396030"/>
              <a:gd name="connsiteX111" fmla="*/ 1072963 w 14352380"/>
              <a:gd name="connsiteY111" fmla="*/ 1612008 h 7396030"/>
              <a:gd name="connsiteX112" fmla="*/ 1244413 w 14352380"/>
              <a:gd name="connsiteY112" fmla="*/ 1657728 h 7396030"/>
              <a:gd name="connsiteX113" fmla="*/ 1205766 w 14352380"/>
              <a:gd name="connsiteY113" fmla="*/ 1451988 h 7396030"/>
              <a:gd name="connsiteX114" fmla="*/ 1046313 w 14352380"/>
              <a:gd name="connsiteY114" fmla="*/ 815409 h 7396030"/>
              <a:gd name="connsiteX115" fmla="*/ 1221553 w 14352380"/>
              <a:gd name="connsiteY115" fmla="*/ 1211958 h 7396030"/>
              <a:gd name="connsiteX0" fmla="*/ 1221553 w 14352380"/>
              <a:gd name="connsiteY0" fmla="*/ 1211958 h 7396028"/>
              <a:gd name="connsiteX1" fmla="*/ 1343911 w 14352380"/>
              <a:gd name="connsiteY1" fmla="*/ 1559828 h 7396028"/>
              <a:gd name="connsiteX2" fmla="*/ 1553023 w 14352380"/>
              <a:gd name="connsiteY2" fmla="*/ 1657728 h 7396028"/>
              <a:gd name="connsiteX3" fmla="*/ 1907353 w 14352380"/>
              <a:gd name="connsiteY3" fmla="*/ 1680588 h 7396028"/>
              <a:gd name="connsiteX4" fmla="*/ 2021653 w 14352380"/>
              <a:gd name="connsiteY4" fmla="*/ 1543428 h 7396028"/>
              <a:gd name="connsiteX5" fmla="*/ 2124523 w 14352380"/>
              <a:gd name="connsiteY5" fmla="*/ 1291968 h 7396028"/>
              <a:gd name="connsiteX6" fmla="*/ 2124523 w 14352380"/>
              <a:gd name="connsiteY6" fmla="*/ 1120518 h 7396028"/>
              <a:gd name="connsiteX7" fmla="*/ 2068029 w 14352380"/>
              <a:gd name="connsiteY7" fmla="*/ 825325 h 7396028"/>
              <a:gd name="connsiteX8" fmla="*/ 2078803 w 14352380"/>
              <a:gd name="connsiteY8" fmla="*/ 777618 h 7396028"/>
              <a:gd name="connsiteX9" fmla="*/ 2170243 w 14352380"/>
              <a:gd name="connsiteY9" fmla="*/ 1086228 h 7396028"/>
              <a:gd name="connsiteX10" fmla="*/ 2215963 w 14352380"/>
              <a:gd name="connsiteY10" fmla="*/ 1269108 h 7396028"/>
              <a:gd name="connsiteX11" fmla="*/ 2284543 w 14352380"/>
              <a:gd name="connsiteY11" fmla="*/ 1303398 h 7396028"/>
              <a:gd name="connsiteX12" fmla="*/ 2330263 w 14352380"/>
              <a:gd name="connsiteY12" fmla="*/ 1166238 h 7396028"/>
              <a:gd name="connsiteX13" fmla="*/ 2467423 w 14352380"/>
              <a:gd name="connsiteY13" fmla="*/ 880488 h 7396028"/>
              <a:gd name="connsiteX14" fmla="*/ 2558863 w 14352380"/>
              <a:gd name="connsiteY14" fmla="*/ 640458 h 7396028"/>
              <a:gd name="connsiteX15" fmla="*/ 2616013 w 14352380"/>
              <a:gd name="connsiteY15" fmla="*/ 537588 h 7396028"/>
              <a:gd name="connsiteX16" fmla="*/ 2558863 w 14352380"/>
              <a:gd name="connsiteY16" fmla="*/ 789048 h 7396028"/>
              <a:gd name="connsiteX17" fmla="*/ 2444563 w 14352380"/>
              <a:gd name="connsiteY17" fmla="*/ 1097658 h 7396028"/>
              <a:gd name="connsiteX18" fmla="*/ 2375983 w 14352380"/>
              <a:gd name="connsiteY18" fmla="*/ 1406268 h 7396028"/>
              <a:gd name="connsiteX19" fmla="*/ 2558863 w 14352380"/>
              <a:gd name="connsiteY19" fmla="*/ 1577718 h 7396028"/>
              <a:gd name="connsiteX20" fmla="*/ 2878903 w 14352380"/>
              <a:gd name="connsiteY20" fmla="*/ 1657728 h 7396028"/>
              <a:gd name="connsiteX21" fmla="*/ 3187513 w 14352380"/>
              <a:gd name="connsiteY21" fmla="*/ 1657728 h 7396028"/>
              <a:gd name="connsiteX22" fmla="*/ 3370393 w 14352380"/>
              <a:gd name="connsiteY22" fmla="*/ 1566288 h 7396028"/>
              <a:gd name="connsiteX23" fmla="*/ 3488066 w 14352380"/>
              <a:gd name="connsiteY23" fmla="*/ 1246753 h 7396028"/>
              <a:gd name="connsiteX24" fmla="*/ 3495138 w 14352380"/>
              <a:gd name="connsiteY24" fmla="*/ 1115548 h 7396028"/>
              <a:gd name="connsiteX25" fmla="*/ 3493650 w 14352380"/>
              <a:gd name="connsiteY25" fmla="*/ 1063976 h 7396028"/>
              <a:gd name="connsiteX26" fmla="*/ 3450403 w 14352380"/>
              <a:gd name="connsiteY26" fmla="*/ 777618 h 7396028"/>
              <a:gd name="connsiteX27" fmla="*/ 3119893 w 14352380"/>
              <a:gd name="connsiteY27" fmla="*/ 321571 h 7396028"/>
              <a:gd name="connsiteX28" fmla="*/ 3497351 w 14352380"/>
              <a:gd name="connsiteY28" fmla="*/ 674883 h 7396028"/>
              <a:gd name="connsiteX29" fmla="*/ 3759013 w 14352380"/>
              <a:gd name="connsiteY29" fmla="*/ 571878 h 7396028"/>
              <a:gd name="connsiteX30" fmla="*/ 3999043 w 14352380"/>
              <a:gd name="connsiteY30" fmla="*/ 91818 h 7396028"/>
              <a:gd name="connsiteX31" fmla="*/ 4033333 w 14352380"/>
              <a:gd name="connsiteY31" fmla="*/ 11808 h 7396028"/>
              <a:gd name="connsiteX32" fmla="*/ 3984569 w 14352380"/>
              <a:gd name="connsiteY32" fmla="*/ 247366 h 7396028"/>
              <a:gd name="connsiteX33" fmla="*/ 3812791 w 14352380"/>
              <a:gd name="connsiteY33" fmla="*/ 647417 h 7396028"/>
              <a:gd name="connsiteX34" fmla="*/ 3592906 w 14352380"/>
              <a:gd name="connsiteY34" fmla="*/ 811408 h 7396028"/>
              <a:gd name="connsiteX35" fmla="*/ 3604425 w 14352380"/>
              <a:gd name="connsiteY35" fmla="*/ 999253 h 7396028"/>
              <a:gd name="connsiteX36" fmla="*/ 3872985 w 14352380"/>
              <a:gd name="connsiteY36" fmla="*/ 881976 h 7396028"/>
              <a:gd name="connsiteX37" fmla="*/ 4200754 w 14352380"/>
              <a:gd name="connsiteY37" fmla="*/ 774136 h 7396028"/>
              <a:gd name="connsiteX38" fmla="*/ 4064251 w 14352380"/>
              <a:gd name="connsiteY38" fmla="*/ 847195 h 7396028"/>
              <a:gd name="connsiteX39" fmla="*/ 3818880 w 14352380"/>
              <a:gd name="connsiteY39" fmla="*/ 991305 h 7396028"/>
              <a:gd name="connsiteX40" fmla="*/ 3658531 w 14352380"/>
              <a:gd name="connsiteY40" fmla="*/ 1093178 h 7396028"/>
              <a:gd name="connsiteX41" fmla="*/ 3622838 w 14352380"/>
              <a:gd name="connsiteY41" fmla="*/ 1221401 h 7396028"/>
              <a:gd name="connsiteX42" fmla="*/ 3577446 w 14352380"/>
              <a:gd name="connsiteY42" fmla="*/ 1500691 h 7396028"/>
              <a:gd name="connsiteX43" fmla="*/ 3461833 w 14352380"/>
              <a:gd name="connsiteY43" fmla="*/ 1726308 h 7396028"/>
              <a:gd name="connsiteX44" fmla="*/ 3278953 w 14352380"/>
              <a:gd name="connsiteY44" fmla="*/ 2034918 h 7396028"/>
              <a:gd name="connsiteX45" fmla="*/ 3288742 w 14352380"/>
              <a:gd name="connsiteY45" fmla="*/ 2273460 h 7396028"/>
              <a:gd name="connsiteX46" fmla="*/ 3434288 w 14352380"/>
              <a:gd name="connsiteY46" fmla="*/ 2417577 h 7396028"/>
              <a:gd name="connsiteX47" fmla="*/ 3781217 w 14352380"/>
              <a:gd name="connsiteY47" fmla="*/ 2618845 h 7396028"/>
              <a:gd name="connsiteX48" fmla="*/ 4079053 w 14352380"/>
              <a:gd name="connsiteY48" fmla="*/ 2777868 h 7396028"/>
              <a:gd name="connsiteX49" fmla="*/ 14352380 w 14352380"/>
              <a:gd name="connsiteY49" fmla="*/ 7369070 h 7396028"/>
              <a:gd name="connsiteX50" fmla="*/ 13992332 w 14352380"/>
              <a:gd name="connsiteY50" fmla="*/ 7396027 h 7396028"/>
              <a:gd name="connsiteX51" fmla="*/ 3944371 w 14352380"/>
              <a:gd name="connsiteY51" fmla="*/ 2976643 h 7396028"/>
              <a:gd name="connsiteX52" fmla="*/ 3460193 w 14352380"/>
              <a:gd name="connsiteY52" fmla="*/ 2852901 h 7396028"/>
              <a:gd name="connsiteX53" fmla="*/ 3217865 w 14352380"/>
              <a:gd name="connsiteY53" fmla="*/ 2829045 h 7396028"/>
              <a:gd name="connsiteX54" fmla="*/ 3025524 w 14352380"/>
              <a:gd name="connsiteY54" fmla="*/ 2858861 h 7396028"/>
              <a:gd name="connsiteX55" fmla="*/ 2832855 w 14352380"/>
              <a:gd name="connsiteY55" fmla="*/ 2930924 h 7396028"/>
              <a:gd name="connsiteX56" fmla="*/ 2820111 w 14352380"/>
              <a:gd name="connsiteY56" fmla="*/ 3026344 h 7396028"/>
              <a:gd name="connsiteX57" fmla="*/ 2959241 w 14352380"/>
              <a:gd name="connsiteY57" fmla="*/ 3167976 h 7396028"/>
              <a:gd name="connsiteX58" fmla="*/ 3176083 w 14352380"/>
              <a:gd name="connsiteY58" fmla="*/ 3269358 h 7396028"/>
              <a:gd name="connsiteX59" fmla="*/ 3388239 w 14352380"/>
              <a:gd name="connsiteY59" fmla="*/ 3442290 h 7396028"/>
              <a:gd name="connsiteX60" fmla="*/ 3212014 w 14352380"/>
              <a:gd name="connsiteY60" fmla="*/ 3336948 h 7396028"/>
              <a:gd name="connsiteX61" fmla="*/ 3004633 w 14352380"/>
              <a:gd name="connsiteY61" fmla="*/ 3276814 h 7396028"/>
              <a:gd name="connsiteX62" fmla="*/ 2771676 w 14352380"/>
              <a:gd name="connsiteY62" fmla="*/ 3166987 h 7396028"/>
              <a:gd name="connsiteX63" fmla="*/ 2638873 w 14352380"/>
              <a:gd name="connsiteY63" fmla="*/ 3097908 h 7396028"/>
              <a:gd name="connsiteX64" fmla="*/ 2570293 w 14352380"/>
              <a:gd name="connsiteY64" fmla="*/ 3109338 h 7396028"/>
              <a:gd name="connsiteX65" fmla="*/ 2525557 w 14352380"/>
              <a:gd name="connsiteY65" fmla="*/ 3326508 h 7396028"/>
              <a:gd name="connsiteX66" fmla="*/ 2584349 w 14352380"/>
              <a:gd name="connsiteY66" fmla="*/ 3577470 h 7396028"/>
              <a:gd name="connsiteX67" fmla="*/ 2663703 w 14352380"/>
              <a:gd name="connsiteY67" fmla="*/ 3996904 h 7396028"/>
              <a:gd name="connsiteX68" fmla="*/ 2633113 w 14352380"/>
              <a:gd name="connsiteY68" fmla="*/ 4192703 h 7396028"/>
              <a:gd name="connsiteX69" fmla="*/ 2539703 w 14352380"/>
              <a:gd name="connsiteY69" fmla="*/ 4455574 h 7396028"/>
              <a:gd name="connsiteX70" fmla="*/ 2595212 w 14352380"/>
              <a:gd name="connsiteY70" fmla="*/ 3945217 h 7396028"/>
              <a:gd name="connsiteX71" fmla="*/ 2481240 w 14352380"/>
              <a:gd name="connsiteY71" fmla="*/ 3566538 h 7396028"/>
              <a:gd name="connsiteX72" fmla="*/ 2307403 w 14352380"/>
              <a:gd name="connsiteY72" fmla="*/ 3166488 h 7396028"/>
              <a:gd name="connsiteX73" fmla="*/ 2261683 w 14352380"/>
              <a:gd name="connsiteY73" fmla="*/ 3063618 h 7396028"/>
              <a:gd name="connsiteX74" fmla="*/ 2078803 w 14352380"/>
              <a:gd name="connsiteY74" fmla="*/ 2949318 h 7396028"/>
              <a:gd name="connsiteX75" fmla="*/ 1824299 w 14352380"/>
              <a:gd name="connsiteY75" fmla="*/ 3002494 h 7396028"/>
              <a:gd name="connsiteX76" fmla="*/ 1412162 w 14352380"/>
              <a:gd name="connsiteY76" fmla="*/ 3235573 h 7396028"/>
              <a:gd name="connsiteX77" fmla="*/ 1381573 w 14352380"/>
              <a:gd name="connsiteY77" fmla="*/ 3680838 h 7396028"/>
              <a:gd name="connsiteX78" fmla="*/ 1340867 w 14352380"/>
              <a:gd name="connsiteY78" fmla="*/ 3980504 h 7396028"/>
              <a:gd name="connsiteX79" fmla="*/ 1197619 w 14352380"/>
              <a:gd name="connsiteY79" fmla="*/ 4738831 h 7396028"/>
              <a:gd name="connsiteX80" fmla="*/ 1220896 w 14352380"/>
              <a:gd name="connsiteY80" fmla="*/ 4338309 h 7396028"/>
              <a:gd name="connsiteX81" fmla="*/ 1242772 w 14352380"/>
              <a:gd name="connsiteY81" fmla="*/ 4080888 h 7396028"/>
              <a:gd name="connsiteX82" fmla="*/ 1198693 w 14352380"/>
              <a:gd name="connsiteY82" fmla="*/ 3909438 h 7396028"/>
              <a:gd name="connsiteX83" fmla="*/ 970093 w 14352380"/>
              <a:gd name="connsiteY83" fmla="*/ 3989448 h 7396028"/>
              <a:gd name="connsiteX84" fmla="*/ 766328 w 14352380"/>
              <a:gd name="connsiteY84" fmla="*/ 4131990 h 7396028"/>
              <a:gd name="connsiteX85" fmla="*/ 555808 w 14352380"/>
              <a:gd name="connsiteY85" fmla="*/ 4355688 h 7396028"/>
              <a:gd name="connsiteX86" fmla="*/ 785900 w 14352380"/>
              <a:gd name="connsiteY86" fmla="*/ 4017771 h 7396028"/>
              <a:gd name="connsiteX87" fmla="*/ 1130113 w 14352380"/>
              <a:gd name="connsiteY87" fmla="*/ 3817500 h 7396028"/>
              <a:gd name="connsiteX88" fmla="*/ 1278703 w 14352380"/>
              <a:gd name="connsiteY88" fmla="*/ 3726558 h 7396028"/>
              <a:gd name="connsiteX89" fmla="*/ 1269661 w 14352380"/>
              <a:gd name="connsiteY89" fmla="*/ 3390117 h 7396028"/>
              <a:gd name="connsiteX90" fmla="*/ 1309620 w 14352380"/>
              <a:gd name="connsiteY90" fmla="*/ 3169963 h 7396028"/>
              <a:gd name="connsiteX91" fmla="*/ 1393003 w 14352380"/>
              <a:gd name="connsiteY91" fmla="*/ 3052188 h 7396028"/>
              <a:gd name="connsiteX92" fmla="*/ 1080693 w 14352380"/>
              <a:gd name="connsiteY92" fmla="*/ 2984604 h 7396028"/>
              <a:gd name="connsiteX93" fmla="*/ 663453 w 14352380"/>
              <a:gd name="connsiteY93" fmla="*/ 3023360 h 7396028"/>
              <a:gd name="connsiteX94" fmla="*/ 235111 w 14352380"/>
              <a:gd name="connsiteY94" fmla="*/ 3217172 h 7396028"/>
              <a:gd name="connsiteX95" fmla="*/ 421453 w 14352380"/>
              <a:gd name="connsiteY95" fmla="*/ 3029328 h 7396028"/>
              <a:gd name="connsiteX96" fmla="*/ 627193 w 14352380"/>
              <a:gd name="connsiteY96" fmla="*/ 2926458 h 7396028"/>
              <a:gd name="connsiteX97" fmla="*/ 854480 w 14352380"/>
              <a:gd name="connsiteY97" fmla="*/ 2889178 h 7396028"/>
              <a:gd name="connsiteX98" fmla="*/ 1149272 w 14352380"/>
              <a:gd name="connsiteY98" fmla="*/ 2889676 h 7396028"/>
              <a:gd name="connsiteX99" fmla="*/ 1531894 w 14352380"/>
              <a:gd name="connsiteY99" fmla="*/ 2917507 h 7396028"/>
              <a:gd name="connsiteX100" fmla="*/ 1860559 w 14352380"/>
              <a:gd name="connsiteY100" fmla="*/ 2766431 h 7396028"/>
              <a:gd name="connsiteX101" fmla="*/ 1701613 w 14352380"/>
              <a:gd name="connsiteY101" fmla="*/ 2263518 h 7396028"/>
              <a:gd name="connsiteX102" fmla="*/ 1690183 w 14352380"/>
              <a:gd name="connsiteY102" fmla="*/ 1966338 h 7396028"/>
              <a:gd name="connsiteX103" fmla="*/ 1381991 w 14352380"/>
              <a:gd name="connsiteY103" fmla="*/ 1841604 h 7396028"/>
              <a:gd name="connsiteX104" fmla="*/ 1095823 w 14352380"/>
              <a:gd name="connsiteY104" fmla="*/ 1714878 h 7396028"/>
              <a:gd name="connsiteX105" fmla="*/ 746507 w 14352380"/>
              <a:gd name="connsiteY105" fmla="*/ 1626415 h 7396028"/>
              <a:gd name="connsiteX106" fmla="*/ 352873 w 14352380"/>
              <a:gd name="connsiteY106" fmla="*/ 1726308 h 7396028"/>
              <a:gd name="connsiteX107" fmla="*/ 113171 w 14352380"/>
              <a:gd name="connsiteY107" fmla="*/ 1763582 h 7396028"/>
              <a:gd name="connsiteX108" fmla="*/ 9973 w 14352380"/>
              <a:gd name="connsiteY108" fmla="*/ 1737738 h 7396028"/>
              <a:gd name="connsiteX109" fmla="*/ 348516 w 14352380"/>
              <a:gd name="connsiteY109" fmla="*/ 1643812 h 7396028"/>
              <a:gd name="connsiteX110" fmla="*/ 653097 w 14352380"/>
              <a:gd name="connsiteY110" fmla="*/ 1543920 h 7396028"/>
              <a:gd name="connsiteX111" fmla="*/ 1072963 w 14352380"/>
              <a:gd name="connsiteY111" fmla="*/ 1612008 h 7396028"/>
              <a:gd name="connsiteX112" fmla="*/ 1244413 w 14352380"/>
              <a:gd name="connsiteY112" fmla="*/ 1657728 h 7396028"/>
              <a:gd name="connsiteX113" fmla="*/ 1205766 w 14352380"/>
              <a:gd name="connsiteY113" fmla="*/ 1451988 h 7396028"/>
              <a:gd name="connsiteX114" fmla="*/ 1046313 w 14352380"/>
              <a:gd name="connsiteY114" fmla="*/ 815409 h 7396028"/>
              <a:gd name="connsiteX115" fmla="*/ 1221553 w 14352380"/>
              <a:gd name="connsiteY115" fmla="*/ 1211958 h 7396028"/>
              <a:gd name="connsiteX0" fmla="*/ 1221553 w 14352380"/>
              <a:gd name="connsiteY0" fmla="*/ 1211958 h 7396028"/>
              <a:gd name="connsiteX1" fmla="*/ 1343911 w 14352380"/>
              <a:gd name="connsiteY1" fmla="*/ 1559828 h 7396028"/>
              <a:gd name="connsiteX2" fmla="*/ 1553023 w 14352380"/>
              <a:gd name="connsiteY2" fmla="*/ 1657728 h 7396028"/>
              <a:gd name="connsiteX3" fmla="*/ 1907353 w 14352380"/>
              <a:gd name="connsiteY3" fmla="*/ 1680588 h 7396028"/>
              <a:gd name="connsiteX4" fmla="*/ 2021653 w 14352380"/>
              <a:gd name="connsiteY4" fmla="*/ 1543428 h 7396028"/>
              <a:gd name="connsiteX5" fmla="*/ 2124523 w 14352380"/>
              <a:gd name="connsiteY5" fmla="*/ 1291968 h 7396028"/>
              <a:gd name="connsiteX6" fmla="*/ 2124523 w 14352380"/>
              <a:gd name="connsiteY6" fmla="*/ 1120518 h 7396028"/>
              <a:gd name="connsiteX7" fmla="*/ 2068029 w 14352380"/>
              <a:gd name="connsiteY7" fmla="*/ 825325 h 7396028"/>
              <a:gd name="connsiteX8" fmla="*/ 2078803 w 14352380"/>
              <a:gd name="connsiteY8" fmla="*/ 777618 h 7396028"/>
              <a:gd name="connsiteX9" fmla="*/ 2170243 w 14352380"/>
              <a:gd name="connsiteY9" fmla="*/ 1086228 h 7396028"/>
              <a:gd name="connsiteX10" fmla="*/ 2215963 w 14352380"/>
              <a:gd name="connsiteY10" fmla="*/ 1269108 h 7396028"/>
              <a:gd name="connsiteX11" fmla="*/ 2284543 w 14352380"/>
              <a:gd name="connsiteY11" fmla="*/ 1303398 h 7396028"/>
              <a:gd name="connsiteX12" fmla="*/ 2330263 w 14352380"/>
              <a:gd name="connsiteY12" fmla="*/ 1166238 h 7396028"/>
              <a:gd name="connsiteX13" fmla="*/ 2467423 w 14352380"/>
              <a:gd name="connsiteY13" fmla="*/ 880488 h 7396028"/>
              <a:gd name="connsiteX14" fmla="*/ 2558863 w 14352380"/>
              <a:gd name="connsiteY14" fmla="*/ 640458 h 7396028"/>
              <a:gd name="connsiteX15" fmla="*/ 2616013 w 14352380"/>
              <a:gd name="connsiteY15" fmla="*/ 537588 h 7396028"/>
              <a:gd name="connsiteX16" fmla="*/ 2558863 w 14352380"/>
              <a:gd name="connsiteY16" fmla="*/ 789048 h 7396028"/>
              <a:gd name="connsiteX17" fmla="*/ 2444563 w 14352380"/>
              <a:gd name="connsiteY17" fmla="*/ 1097658 h 7396028"/>
              <a:gd name="connsiteX18" fmla="*/ 2375983 w 14352380"/>
              <a:gd name="connsiteY18" fmla="*/ 1406268 h 7396028"/>
              <a:gd name="connsiteX19" fmla="*/ 2558863 w 14352380"/>
              <a:gd name="connsiteY19" fmla="*/ 1577718 h 7396028"/>
              <a:gd name="connsiteX20" fmla="*/ 2878903 w 14352380"/>
              <a:gd name="connsiteY20" fmla="*/ 1657728 h 7396028"/>
              <a:gd name="connsiteX21" fmla="*/ 3187513 w 14352380"/>
              <a:gd name="connsiteY21" fmla="*/ 1657728 h 7396028"/>
              <a:gd name="connsiteX22" fmla="*/ 3370393 w 14352380"/>
              <a:gd name="connsiteY22" fmla="*/ 1566288 h 7396028"/>
              <a:gd name="connsiteX23" fmla="*/ 3488066 w 14352380"/>
              <a:gd name="connsiteY23" fmla="*/ 1246753 h 7396028"/>
              <a:gd name="connsiteX24" fmla="*/ 3495138 w 14352380"/>
              <a:gd name="connsiteY24" fmla="*/ 1115548 h 7396028"/>
              <a:gd name="connsiteX25" fmla="*/ 3493650 w 14352380"/>
              <a:gd name="connsiteY25" fmla="*/ 1063976 h 7396028"/>
              <a:gd name="connsiteX26" fmla="*/ 3450403 w 14352380"/>
              <a:gd name="connsiteY26" fmla="*/ 777618 h 7396028"/>
              <a:gd name="connsiteX27" fmla="*/ 3119893 w 14352380"/>
              <a:gd name="connsiteY27" fmla="*/ 321571 h 7396028"/>
              <a:gd name="connsiteX28" fmla="*/ 3497351 w 14352380"/>
              <a:gd name="connsiteY28" fmla="*/ 674883 h 7396028"/>
              <a:gd name="connsiteX29" fmla="*/ 3759013 w 14352380"/>
              <a:gd name="connsiteY29" fmla="*/ 571878 h 7396028"/>
              <a:gd name="connsiteX30" fmla="*/ 3999043 w 14352380"/>
              <a:gd name="connsiteY30" fmla="*/ 91818 h 7396028"/>
              <a:gd name="connsiteX31" fmla="*/ 4033333 w 14352380"/>
              <a:gd name="connsiteY31" fmla="*/ 11808 h 7396028"/>
              <a:gd name="connsiteX32" fmla="*/ 3984569 w 14352380"/>
              <a:gd name="connsiteY32" fmla="*/ 247366 h 7396028"/>
              <a:gd name="connsiteX33" fmla="*/ 3812791 w 14352380"/>
              <a:gd name="connsiteY33" fmla="*/ 647417 h 7396028"/>
              <a:gd name="connsiteX34" fmla="*/ 3592906 w 14352380"/>
              <a:gd name="connsiteY34" fmla="*/ 811408 h 7396028"/>
              <a:gd name="connsiteX35" fmla="*/ 3604425 w 14352380"/>
              <a:gd name="connsiteY35" fmla="*/ 999253 h 7396028"/>
              <a:gd name="connsiteX36" fmla="*/ 3872985 w 14352380"/>
              <a:gd name="connsiteY36" fmla="*/ 881976 h 7396028"/>
              <a:gd name="connsiteX37" fmla="*/ 4200754 w 14352380"/>
              <a:gd name="connsiteY37" fmla="*/ 774136 h 7396028"/>
              <a:gd name="connsiteX38" fmla="*/ 4064251 w 14352380"/>
              <a:gd name="connsiteY38" fmla="*/ 847195 h 7396028"/>
              <a:gd name="connsiteX39" fmla="*/ 3818880 w 14352380"/>
              <a:gd name="connsiteY39" fmla="*/ 991305 h 7396028"/>
              <a:gd name="connsiteX40" fmla="*/ 3658531 w 14352380"/>
              <a:gd name="connsiteY40" fmla="*/ 1093178 h 7396028"/>
              <a:gd name="connsiteX41" fmla="*/ 3622838 w 14352380"/>
              <a:gd name="connsiteY41" fmla="*/ 1221401 h 7396028"/>
              <a:gd name="connsiteX42" fmla="*/ 3577446 w 14352380"/>
              <a:gd name="connsiteY42" fmla="*/ 1500691 h 7396028"/>
              <a:gd name="connsiteX43" fmla="*/ 3461833 w 14352380"/>
              <a:gd name="connsiteY43" fmla="*/ 1726308 h 7396028"/>
              <a:gd name="connsiteX44" fmla="*/ 3278953 w 14352380"/>
              <a:gd name="connsiteY44" fmla="*/ 2034918 h 7396028"/>
              <a:gd name="connsiteX45" fmla="*/ 3288742 w 14352380"/>
              <a:gd name="connsiteY45" fmla="*/ 2273460 h 7396028"/>
              <a:gd name="connsiteX46" fmla="*/ 3434288 w 14352380"/>
              <a:gd name="connsiteY46" fmla="*/ 2417577 h 7396028"/>
              <a:gd name="connsiteX47" fmla="*/ 3781217 w 14352380"/>
              <a:gd name="connsiteY47" fmla="*/ 2618845 h 7396028"/>
              <a:gd name="connsiteX48" fmla="*/ 4079053 w 14352380"/>
              <a:gd name="connsiteY48" fmla="*/ 2777868 h 7396028"/>
              <a:gd name="connsiteX49" fmla="*/ 14352380 w 14352380"/>
              <a:gd name="connsiteY49" fmla="*/ 7369070 h 7396028"/>
              <a:gd name="connsiteX50" fmla="*/ 13992332 w 14352380"/>
              <a:gd name="connsiteY50" fmla="*/ 7396027 h 7396028"/>
              <a:gd name="connsiteX51" fmla="*/ 3944371 w 14352380"/>
              <a:gd name="connsiteY51" fmla="*/ 2976643 h 7396028"/>
              <a:gd name="connsiteX52" fmla="*/ 3460193 w 14352380"/>
              <a:gd name="connsiteY52" fmla="*/ 2852901 h 7396028"/>
              <a:gd name="connsiteX53" fmla="*/ 3217865 w 14352380"/>
              <a:gd name="connsiteY53" fmla="*/ 2829045 h 7396028"/>
              <a:gd name="connsiteX54" fmla="*/ 3025524 w 14352380"/>
              <a:gd name="connsiteY54" fmla="*/ 2858861 h 7396028"/>
              <a:gd name="connsiteX55" fmla="*/ 2832855 w 14352380"/>
              <a:gd name="connsiteY55" fmla="*/ 2930924 h 7396028"/>
              <a:gd name="connsiteX56" fmla="*/ 2820111 w 14352380"/>
              <a:gd name="connsiteY56" fmla="*/ 3026344 h 7396028"/>
              <a:gd name="connsiteX57" fmla="*/ 2959241 w 14352380"/>
              <a:gd name="connsiteY57" fmla="*/ 3167976 h 7396028"/>
              <a:gd name="connsiteX58" fmla="*/ 3176083 w 14352380"/>
              <a:gd name="connsiteY58" fmla="*/ 3269358 h 7396028"/>
              <a:gd name="connsiteX59" fmla="*/ 3388239 w 14352380"/>
              <a:gd name="connsiteY59" fmla="*/ 3442290 h 7396028"/>
              <a:gd name="connsiteX60" fmla="*/ 3212014 w 14352380"/>
              <a:gd name="connsiteY60" fmla="*/ 3336948 h 7396028"/>
              <a:gd name="connsiteX61" fmla="*/ 3004633 w 14352380"/>
              <a:gd name="connsiteY61" fmla="*/ 3276814 h 7396028"/>
              <a:gd name="connsiteX62" fmla="*/ 2771676 w 14352380"/>
              <a:gd name="connsiteY62" fmla="*/ 3166987 h 7396028"/>
              <a:gd name="connsiteX63" fmla="*/ 2638873 w 14352380"/>
              <a:gd name="connsiteY63" fmla="*/ 3097908 h 7396028"/>
              <a:gd name="connsiteX64" fmla="*/ 2570293 w 14352380"/>
              <a:gd name="connsiteY64" fmla="*/ 3109338 h 7396028"/>
              <a:gd name="connsiteX65" fmla="*/ 2525557 w 14352380"/>
              <a:gd name="connsiteY65" fmla="*/ 3326508 h 7396028"/>
              <a:gd name="connsiteX66" fmla="*/ 2584349 w 14352380"/>
              <a:gd name="connsiteY66" fmla="*/ 3577470 h 7396028"/>
              <a:gd name="connsiteX67" fmla="*/ 2663703 w 14352380"/>
              <a:gd name="connsiteY67" fmla="*/ 3996904 h 7396028"/>
              <a:gd name="connsiteX68" fmla="*/ 2633113 w 14352380"/>
              <a:gd name="connsiteY68" fmla="*/ 4192703 h 7396028"/>
              <a:gd name="connsiteX69" fmla="*/ 2539703 w 14352380"/>
              <a:gd name="connsiteY69" fmla="*/ 4455574 h 7396028"/>
              <a:gd name="connsiteX70" fmla="*/ 2595212 w 14352380"/>
              <a:gd name="connsiteY70" fmla="*/ 3945217 h 7396028"/>
              <a:gd name="connsiteX71" fmla="*/ 2481240 w 14352380"/>
              <a:gd name="connsiteY71" fmla="*/ 3566538 h 7396028"/>
              <a:gd name="connsiteX72" fmla="*/ 2307403 w 14352380"/>
              <a:gd name="connsiteY72" fmla="*/ 3166488 h 7396028"/>
              <a:gd name="connsiteX73" fmla="*/ 2261683 w 14352380"/>
              <a:gd name="connsiteY73" fmla="*/ 3063618 h 7396028"/>
              <a:gd name="connsiteX74" fmla="*/ 2078803 w 14352380"/>
              <a:gd name="connsiteY74" fmla="*/ 2949318 h 7396028"/>
              <a:gd name="connsiteX75" fmla="*/ 1824299 w 14352380"/>
              <a:gd name="connsiteY75" fmla="*/ 3002494 h 7396028"/>
              <a:gd name="connsiteX76" fmla="*/ 1412162 w 14352380"/>
              <a:gd name="connsiteY76" fmla="*/ 3235573 h 7396028"/>
              <a:gd name="connsiteX77" fmla="*/ 1381573 w 14352380"/>
              <a:gd name="connsiteY77" fmla="*/ 3680838 h 7396028"/>
              <a:gd name="connsiteX78" fmla="*/ 1340867 w 14352380"/>
              <a:gd name="connsiteY78" fmla="*/ 3980504 h 7396028"/>
              <a:gd name="connsiteX79" fmla="*/ 1197619 w 14352380"/>
              <a:gd name="connsiteY79" fmla="*/ 4738831 h 7396028"/>
              <a:gd name="connsiteX80" fmla="*/ 1220896 w 14352380"/>
              <a:gd name="connsiteY80" fmla="*/ 4338309 h 7396028"/>
              <a:gd name="connsiteX81" fmla="*/ 1242772 w 14352380"/>
              <a:gd name="connsiteY81" fmla="*/ 4080888 h 7396028"/>
              <a:gd name="connsiteX82" fmla="*/ 1198693 w 14352380"/>
              <a:gd name="connsiteY82" fmla="*/ 3909438 h 7396028"/>
              <a:gd name="connsiteX83" fmla="*/ 970093 w 14352380"/>
              <a:gd name="connsiteY83" fmla="*/ 3989448 h 7396028"/>
              <a:gd name="connsiteX84" fmla="*/ 766328 w 14352380"/>
              <a:gd name="connsiteY84" fmla="*/ 4131990 h 7396028"/>
              <a:gd name="connsiteX85" fmla="*/ 555808 w 14352380"/>
              <a:gd name="connsiteY85" fmla="*/ 4355688 h 7396028"/>
              <a:gd name="connsiteX86" fmla="*/ 785900 w 14352380"/>
              <a:gd name="connsiteY86" fmla="*/ 4017771 h 7396028"/>
              <a:gd name="connsiteX87" fmla="*/ 1130113 w 14352380"/>
              <a:gd name="connsiteY87" fmla="*/ 3817500 h 7396028"/>
              <a:gd name="connsiteX88" fmla="*/ 1278703 w 14352380"/>
              <a:gd name="connsiteY88" fmla="*/ 3726558 h 7396028"/>
              <a:gd name="connsiteX89" fmla="*/ 1269661 w 14352380"/>
              <a:gd name="connsiteY89" fmla="*/ 3390117 h 7396028"/>
              <a:gd name="connsiteX90" fmla="*/ 1309620 w 14352380"/>
              <a:gd name="connsiteY90" fmla="*/ 3169963 h 7396028"/>
              <a:gd name="connsiteX91" fmla="*/ 1393003 w 14352380"/>
              <a:gd name="connsiteY91" fmla="*/ 3052188 h 7396028"/>
              <a:gd name="connsiteX92" fmla="*/ 1080693 w 14352380"/>
              <a:gd name="connsiteY92" fmla="*/ 2984604 h 7396028"/>
              <a:gd name="connsiteX93" fmla="*/ 663453 w 14352380"/>
              <a:gd name="connsiteY93" fmla="*/ 3023360 h 7396028"/>
              <a:gd name="connsiteX94" fmla="*/ 235111 w 14352380"/>
              <a:gd name="connsiteY94" fmla="*/ 3217172 h 7396028"/>
              <a:gd name="connsiteX95" fmla="*/ 421453 w 14352380"/>
              <a:gd name="connsiteY95" fmla="*/ 3029328 h 7396028"/>
              <a:gd name="connsiteX96" fmla="*/ 627193 w 14352380"/>
              <a:gd name="connsiteY96" fmla="*/ 2926458 h 7396028"/>
              <a:gd name="connsiteX97" fmla="*/ 854480 w 14352380"/>
              <a:gd name="connsiteY97" fmla="*/ 2889178 h 7396028"/>
              <a:gd name="connsiteX98" fmla="*/ 1149272 w 14352380"/>
              <a:gd name="connsiteY98" fmla="*/ 2889676 h 7396028"/>
              <a:gd name="connsiteX99" fmla="*/ 1531894 w 14352380"/>
              <a:gd name="connsiteY99" fmla="*/ 2917507 h 7396028"/>
              <a:gd name="connsiteX100" fmla="*/ 1860559 w 14352380"/>
              <a:gd name="connsiteY100" fmla="*/ 2766431 h 7396028"/>
              <a:gd name="connsiteX101" fmla="*/ 1701613 w 14352380"/>
              <a:gd name="connsiteY101" fmla="*/ 2263518 h 7396028"/>
              <a:gd name="connsiteX102" fmla="*/ 1690183 w 14352380"/>
              <a:gd name="connsiteY102" fmla="*/ 1966338 h 7396028"/>
              <a:gd name="connsiteX103" fmla="*/ 1381991 w 14352380"/>
              <a:gd name="connsiteY103" fmla="*/ 1841604 h 7396028"/>
              <a:gd name="connsiteX104" fmla="*/ 1095823 w 14352380"/>
              <a:gd name="connsiteY104" fmla="*/ 1714878 h 7396028"/>
              <a:gd name="connsiteX105" fmla="*/ 746507 w 14352380"/>
              <a:gd name="connsiteY105" fmla="*/ 1626415 h 7396028"/>
              <a:gd name="connsiteX106" fmla="*/ 352873 w 14352380"/>
              <a:gd name="connsiteY106" fmla="*/ 1726308 h 7396028"/>
              <a:gd name="connsiteX107" fmla="*/ 113171 w 14352380"/>
              <a:gd name="connsiteY107" fmla="*/ 1763582 h 7396028"/>
              <a:gd name="connsiteX108" fmla="*/ 9973 w 14352380"/>
              <a:gd name="connsiteY108" fmla="*/ 1737738 h 7396028"/>
              <a:gd name="connsiteX109" fmla="*/ 348516 w 14352380"/>
              <a:gd name="connsiteY109" fmla="*/ 1643812 h 7396028"/>
              <a:gd name="connsiteX110" fmla="*/ 653097 w 14352380"/>
              <a:gd name="connsiteY110" fmla="*/ 1543920 h 7396028"/>
              <a:gd name="connsiteX111" fmla="*/ 1072963 w 14352380"/>
              <a:gd name="connsiteY111" fmla="*/ 1612008 h 7396028"/>
              <a:gd name="connsiteX112" fmla="*/ 1244413 w 14352380"/>
              <a:gd name="connsiteY112" fmla="*/ 1657728 h 7396028"/>
              <a:gd name="connsiteX113" fmla="*/ 1205766 w 14352380"/>
              <a:gd name="connsiteY113" fmla="*/ 1451988 h 7396028"/>
              <a:gd name="connsiteX114" fmla="*/ 1046313 w 14352380"/>
              <a:gd name="connsiteY114" fmla="*/ 815409 h 7396028"/>
              <a:gd name="connsiteX115" fmla="*/ 1221553 w 14352380"/>
              <a:gd name="connsiteY115" fmla="*/ 1211958 h 7396028"/>
              <a:gd name="connsiteX0" fmla="*/ 1221553 w 18227951"/>
              <a:gd name="connsiteY0" fmla="*/ 1211958 h 9173439"/>
              <a:gd name="connsiteX1" fmla="*/ 1343911 w 18227951"/>
              <a:gd name="connsiteY1" fmla="*/ 1559828 h 9173439"/>
              <a:gd name="connsiteX2" fmla="*/ 1553023 w 18227951"/>
              <a:gd name="connsiteY2" fmla="*/ 1657728 h 9173439"/>
              <a:gd name="connsiteX3" fmla="*/ 1907353 w 18227951"/>
              <a:gd name="connsiteY3" fmla="*/ 1680588 h 9173439"/>
              <a:gd name="connsiteX4" fmla="*/ 2021653 w 18227951"/>
              <a:gd name="connsiteY4" fmla="*/ 1543428 h 9173439"/>
              <a:gd name="connsiteX5" fmla="*/ 2124523 w 18227951"/>
              <a:gd name="connsiteY5" fmla="*/ 1291968 h 9173439"/>
              <a:gd name="connsiteX6" fmla="*/ 2124523 w 18227951"/>
              <a:gd name="connsiteY6" fmla="*/ 1120518 h 9173439"/>
              <a:gd name="connsiteX7" fmla="*/ 2068029 w 18227951"/>
              <a:gd name="connsiteY7" fmla="*/ 825325 h 9173439"/>
              <a:gd name="connsiteX8" fmla="*/ 2078803 w 18227951"/>
              <a:gd name="connsiteY8" fmla="*/ 777618 h 9173439"/>
              <a:gd name="connsiteX9" fmla="*/ 2170243 w 18227951"/>
              <a:gd name="connsiteY9" fmla="*/ 1086228 h 9173439"/>
              <a:gd name="connsiteX10" fmla="*/ 2215963 w 18227951"/>
              <a:gd name="connsiteY10" fmla="*/ 1269108 h 9173439"/>
              <a:gd name="connsiteX11" fmla="*/ 2284543 w 18227951"/>
              <a:gd name="connsiteY11" fmla="*/ 1303398 h 9173439"/>
              <a:gd name="connsiteX12" fmla="*/ 2330263 w 18227951"/>
              <a:gd name="connsiteY12" fmla="*/ 1166238 h 9173439"/>
              <a:gd name="connsiteX13" fmla="*/ 2467423 w 18227951"/>
              <a:gd name="connsiteY13" fmla="*/ 880488 h 9173439"/>
              <a:gd name="connsiteX14" fmla="*/ 2558863 w 18227951"/>
              <a:gd name="connsiteY14" fmla="*/ 640458 h 9173439"/>
              <a:gd name="connsiteX15" fmla="*/ 2616013 w 18227951"/>
              <a:gd name="connsiteY15" fmla="*/ 537588 h 9173439"/>
              <a:gd name="connsiteX16" fmla="*/ 2558863 w 18227951"/>
              <a:gd name="connsiteY16" fmla="*/ 789048 h 9173439"/>
              <a:gd name="connsiteX17" fmla="*/ 2444563 w 18227951"/>
              <a:gd name="connsiteY17" fmla="*/ 1097658 h 9173439"/>
              <a:gd name="connsiteX18" fmla="*/ 2375983 w 18227951"/>
              <a:gd name="connsiteY18" fmla="*/ 1406268 h 9173439"/>
              <a:gd name="connsiteX19" fmla="*/ 2558863 w 18227951"/>
              <a:gd name="connsiteY19" fmla="*/ 1577718 h 9173439"/>
              <a:gd name="connsiteX20" fmla="*/ 2878903 w 18227951"/>
              <a:gd name="connsiteY20" fmla="*/ 1657728 h 9173439"/>
              <a:gd name="connsiteX21" fmla="*/ 3187513 w 18227951"/>
              <a:gd name="connsiteY21" fmla="*/ 1657728 h 9173439"/>
              <a:gd name="connsiteX22" fmla="*/ 3370393 w 18227951"/>
              <a:gd name="connsiteY22" fmla="*/ 1566288 h 9173439"/>
              <a:gd name="connsiteX23" fmla="*/ 3488066 w 18227951"/>
              <a:gd name="connsiteY23" fmla="*/ 1246753 h 9173439"/>
              <a:gd name="connsiteX24" fmla="*/ 3495138 w 18227951"/>
              <a:gd name="connsiteY24" fmla="*/ 1115548 h 9173439"/>
              <a:gd name="connsiteX25" fmla="*/ 3493650 w 18227951"/>
              <a:gd name="connsiteY25" fmla="*/ 1063976 h 9173439"/>
              <a:gd name="connsiteX26" fmla="*/ 3450403 w 18227951"/>
              <a:gd name="connsiteY26" fmla="*/ 777618 h 9173439"/>
              <a:gd name="connsiteX27" fmla="*/ 3119893 w 18227951"/>
              <a:gd name="connsiteY27" fmla="*/ 321571 h 9173439"/>
              <a:gd name="connsiteX28" fmla="*/ 3497351 w 18227951"/>
              <a:gd name="connsiteY28" fmla="*/ 674883 h 9173439"/>
              <a:gd name="connsiteX29" fmla="*/ 3759013 w 18227951"/>
              <a:gd name="connsiteY29" fmla="*/ 571878 h 9173439"/>
              <a:gd name="connsiteX30" fmla="*/ 3999043 w 18227951"/>
              <a:gd name="connsiteY30" fmla="*/ 91818 h 9173439"/>
              <a:gd name="connsiteX31" fmla="*/ 4033333 w 18227951"/>
              <a:gd name="connsiteY31" fmla="*/ 11808 h 9173439"/>
              <a:gd name="connsiteX32" fmla="*/ 3984569 w 18227951"/>
              <a:gd name="connsiteY32" fmla="*/ 247366 h 9173439"/>
              <a:gd name="connsiteX33" fmla="*/ 3812791 w 18227951"/>
              <a:gd name="connsiteY33" fmla="*/ 647417 h 9173439"/>
              <a:gd name="connsiteX34" fmla="*/ 3592906 w 18227951"/>
              <a:gd name="connsiteY34" fmla="*/ 811408 h 9173439"/>
              <a:gd name="connsiteX35" fmla="*/ 3604425 w 18227951"/>
              <a:gd name="connsiteY35" fmla="*/ 999253 h 9173439"/>
              <a:gd name="connsiteX36" fmla="*/ 3872985 w 18227951"/>
              <a:gd name="connsiteY36" fmla="*/ 881976 h 9173439"/>
              <a:gd name="connsiteX37" fmla="*/ 4200754 w 18227951"/>
              <a:gd name="connsiteY37" fmla="*/ 774136 h 9173439"/>
              <a:gd name="connsiteX38" fmla="*/ 4064251 w 18227951"/>
              <a:gd name="connsiteY38" fmla="*/ 847195 h 9173439"/>
              <a:gd name="connsiteX39" fmla="*/ 3818880 w 18227951"/>
              <a:gd name="connsiteY39" fmla="*/ 991305 h 9173439"/>
              <a:gd name="connsiteX40" fmla="*/ 3658531 w 18227951"/>
              <a:gd name="connsiteY40" fmla="*/ 1093178 h 9173439"/>
              <a:gd name="connsiteX41" fmla="*/ 3622838 w 18227951"/>
              <a:gd name="connsiteY41" fmla="*/ 1221401 h 9173439"/>
              <a:gd name="connsiteX42" fmla="*/ 3577446 w 18227951"/>
              <a:gd name="connsiteY42" fmla="*/ 1500691 h 9173439"/>
              <a:gd name="connsiteX43" fmla="*/ 3461833 w 18227951"/>
              <a:gd name="connsiteY43" fmla="*/ 1726308 h 9173439"/>
              <a:gd name="connsiteX44" fmla="*/ 3278953 w 18227951"/>
              <a:gd name="connsiteY44" fmla="*/ 2034918 h 9173439"/>
              <a:gd name="connsiteX45" fmla="*/ 3288742 w 18227951"/>
              <a:gd name="connsiteY45" fmla="*/ 2273460 h 9173439"/>
              <a:gd name="connsiteX46" fmla="*/ 3434288 w 18227951"/>
              <a:gd name="connsiteY46" fmla="*/ 2417577 h 9173439"/>
              <a:gd name="connsiteX47" fmla="*/ 3781217 w 18227951"/>
              <a:gd name="connsiteY47" fmla="*/ 2618845 h 9173439"/>
              <a:gd name="connsiteX48" fmla="*/ 4079053 w 18227951"/>
              <a:gd name="connsiteY48" fmla="*/ 2777868 h 9173439"/>
              <a:gd name="connsiteX49" fmla="*/ 18227951 w 18227951"/>
              <a:gd name="connsiteY49" fmla="*/ 9173439 h 9173439"/>
              <a:gd name="connsiteX50" fmla="*/ 13992332 w 18227951"/>
              <a:gd name="connsiteY50" fmla="*/ 7396027 h 9173439"/>
              <a:gd name="connsiteX51" fmla="*/ 3944371 w 18227951"/>
              <a:gd name="connsiteY51" fmla="*/ 2976643 h 9173439"/>
              <a:gd name="connsiteX52" fmla="*/ 3460193 w 18227951"/>
              <a:gd name="connsiteY52" fmla="*/ 2852901 h 9173439"/>
              <a:gd name="connsiteX53" fmla="*/ 3217865 w 18227951"/>
              <a:gd name="connsiteY53" fmla="*/ 2829045 h 9173439"/>
              <a:gd name="connsiteX54" fmla="*/ 3025524 w 18227951"/>
              <a:gd name="connsiteY54" fmla="*/ 2858861 h 9173439"/>
              <a:gd name="connsiteX55" fmla="*/ 2832855 w 18227951"/>
              <a:gd name="connsiteY55" fmla="*/ 2930924 h 9173439"/>
              <a:gd name="connsiteX56" fmla="*/ 2820111 w 18227951"/>
              <a:gd name="connsiteY56" fmla="*/ 3026344 h 9173439"/>
              <a:gd name="connsiteX57" fmla="*/ 2959241 w 18227951"/>
              <a:gd name="connsiteY57" fmla="*/ 3167976 h 9173439"/>
              <a:gd name="connsiteX58" fmla="*/ 3176083 w 18227951"/>
              <a:gd name="connsiteY58" fmla="*/ 3269358 h 9173439"/>
              <a:gd name="connsiteX59" fmla="*/ 3388239 w 18227951"/>
              <a:gd name="connsiteY59" fmla="*/ 3442290 h 9173439"/>
              <a:gd name="connsiteX60" fmla="*/ 3212014 w 18227951"/>
              <a:gd name="connsiteY60" fmla="*/ 3336948 h 9173439"/>
              <a:gd name="connsiteX61" fmla="*/ 3004633 w 18227951"/>
              <a:gd name="connsiteY61" fmla="*/ 3276814 h 9173439"/>
              <a:gd name="connsiteX62" fmla="*/ 2771676 w 18227951"/>
              <a:gd name="connsiteY62" fmla="*/ 3166987 h 9173439"/>
              <a:gd name="connsiteX63" fmla="*/ 2638873 w 18227951"/>
              <a:gd name="connsiteY63" fmla="*/ 3097908 h 9173439"/>
              <a:gd name="connsiteX64" fmla="*/ 2570293 w 18227951"/>
              <a:gd name="connsiteY64" fmla="*/ 3109338 h 9173439"/>
              <a:gd name="connsiteX65" fmla="*/ 2525557 w 18227951"/>
              <a:gd name="connsiteY65" fmla="*/ 3326508 h 9173439"/>
              <a:gd name="connsiteX66" fmla="*/ 2584349 w 18227951"/>
              <a:gd name="connsiteY66" fmla="*/ 3577470 h 9173439"/>
              <a:gd name="connsiteX67" fmla="*/ 2663703 w 18227951"/>
              <a:gd name="connsiteY67" fmla="*/ 3996904 h 9173439"/>
              <a:gd name="connsiteX68" fmla="*/ 2633113 w 18227951"/>
              <a:gd name="connsiteY68" fmla="*/ 4192703 h 9173439"/>
              <a:gd name="connsiteX69" fmla="*/ 2539703 w 18227951"/>
              <a:gd name="connsiteY69" fmla="*/ 4455574 h 9173439"/>
              <a:gd name="connsiteX70" fmla="*/ 2595212 w 18227951"/>
              <a:gd name="connsiteY70" fmla="*/ 3945217 h 9173439"/>
              <a:gd name="connsiteX71" fmla="*/ 2481240 w 18227951"/>
              <a:gd name="connsiteY71" fmla="*/ 3566538 h 9173439"/>
              <a:gd name="connsiteX72" fmla="*/ 2307403 w 18227951"/>
              <a:gd name="connsiteY72" fmla="*/ 3166488 h 9173439"/>
              <a:gd name="connsiteX73" fmla="*/ 2261683 w 18227951"/>
              <a:gd name="connsiteY73" fmla="*/ 3063618 h 9173439"/>
              <a:gd name="connsiteX74" fmla="*/ 2078803 w 18227951"/>
              <a:gd name="connsiteY74" fmla="*/ 2949318 h 9173439"/>
              <a:gd name="connsiteX75" fmla="*/ 1824299 w 18227951"/>
              <a:gd name="connsiteY75" fmla="*/ 3002494 h 9173439"/>
              <a:gd name="connsiteX76" fmla="*/ 1412162 w 18227951"/>
              <a:gd name="connsiteY76" fmla="*/ 3235573 h 9173439"/>
              <a:gd name="connsiteX77" fmla="*/ 1381573 w 18227951"/>
              <a:gd name="connsiteY77" fmla="*/ 3680838 h 9173439"/>
              <a:gd name="connsiteX78" fmla="*/ 1340867 w 18227951"/>
              <a:gd name="connsiteY78" fmla="*/ 3980504 h 9173439"/>
              <a:gd name="connsiteX79" fmla="*/ 1197619 w 18227951"/>
              <a:gd name="connsiteY79" fmla="*/ 4738831 h 9173439"/>
              <a:gd name="connsiteX80" fmla="*/ 1220896 w 18227951"/>
              <a:gd name="connsiteY80" fmla="*/ 4338309 h 9173439"/>
              <a:gd name="connsiteX81" fmla="*/ 1242772 w 18227951"/>
              <a:gd name="connsiteY81" fmla="*/ 4080888 h 9173439"/>
              <a:gd name="connsiteX82" fmla="*/ 1198693 w 18227951"/>
              <a:gd name="connsiteY82" fmla="*/ 3909438 h 9173439"/>
              <a:gd name="connsiteX83" fmla="*/ 970093 w 18227951"/>
              <a:gd name="connsiteY83" fmla="*/ 3989448 h 9173439"/>
              <a:gd name="connsiteX84" fmla="*/ 766328 w 18227951"/>
              <a:gd name="connsiteY84" fmla="*/ 4131990 h 9173439"/>
              <a:gd name="connsiteX85" fmla="*/ 555808 w 18227951"/>
              <a:gd name="connsiteY85" fmla="*/ 4355688 h 9173439"/>
              <a:gd name="connsiteX86" fmla="*/ 785900 w 18227951"/>
              <a:gd name="connsiteY86" fmla="*/ 4017771 h 9173439"/>
              <a:gd name="connsiteX87" fmla="*/ 1130113 w 18227951"/>
              <a:gd name="connsiteY87" fmla="*/ 3817500 h 9173439"/>
              <a:gd name="connsiteX88" fmla="*/ 1278703 w 18227951"/>
              <a:gd name="connsiteY88" fmla="*/ 3726558 h 9173439"/>
              <a:gd name="connsiteX89" fmla="*/ 1269661 w 18227951"/>
              <a:gd name="connsiteY89" fmla="*/ 3390117 h 9173439"/>
              <a:gd name="connsiteX90" fmla="*/ 1309620 w 18227951"/>
              <a:gd name="connsiteY90" fmla="*/ 3169963 h 9173439"/>
              <a:gd name="connsiteX91" fmla="*/ 1393003 w 18227951"/>
              <a:gd name="connsiteY91" fmla="*/ 3052188 h 9173439"/>
              <a:gd name="connsiteX92" fmla="*/ 1080693 w 18227951"/>
              <a:gd name="connsiteY92" fmla="*/ 2984604 h 9173439"/>
              <a:gd name="connsiteX93" fmla="*/ 663453 w 18227951"/>
              <a:gd name="connsiteY93" fmla="*/ 3023360 h 9173439"/>
              <a:gd name="connsiteX94" fmla="*/ 235111 w 18227951"/>
              <a:gd name="connsiteY94" fmla="*/ 3217172 h 9173439"/>
              <a:gd name="connsiteX95" fmla="*/ 421453 w 18227951"/>
              <a:gd name="connsiteY95" fmla="*/ 3029328 h 9173439"/>
              <a:gd name="connsiteX96" fmla="*/ 627193 w 18227951"/>
              <a:gd name="connsiteY96" fmla="*/ 2926458 h 9173439"/>
              <a:gd name="connsiteX97" fmla="*/ 854480 w 18227951"/>
              <a:gd name="connsiteY97" fmla="*/ 2889178 h 9173439"/>
              <a:gd name="connsiteX98" fmla="*/ 1149272 w 18227951"/>
              <a:gd name="connsiteY98" fmla="*/ 2889676 h 9173439"/>
              <a:gd name="connsiteX99" fmla="*/ 1531894 w 18227951"/>
              <a:gd name="connsiteY99" fmla="*/ 2917507 h 9173439"/>
              <a:gd name="connsiteX100" fmla="*/ 1860559 w 18227951"/>
              <a:gd name="connsiteY100" fmla="*/ 2766431 h 9173439"/>
              <a:gd name="connsiteX101" fmla="*/ 1701613 w 18227951"/>
              <a:gd name="connsiteY101" fmla="*/ 2263518 h 9173439"/>
              <a:gd name="connsiteX102" fmla="*/ 1690183 w 18227951"/>
              <a:gd name="connsiteY102" fmla="*/ 1966338 h 9173439"/>
              <a:gd name="connsiteX103" fmla="*/ 1381991 w 18227951"/>
              <a:gd name="connsiteY103" fmla="*/ 1841604 h 9173439"/>
              <a:gd name="connsiteX104" fmla="*/ 1095823 w 18227951"/>
              <a:gd name="connsiteY104" fmla="*/ 1714878 h 9173439"/>
              <a:gd name="connsiteX105" fmla="*/ 746507 w 18227951"/>
              <a:gd name="connsiteY105" fmla="*/ 1626415 h 9173439"/>
              <a:gd name="connsiteX106" fmla="*/ 352873 w 18227951"/>
              <a:gd name="connsiteY106" fmla="*/ 1726308 h 9173439"/>
              <a:gd name="connsiteX107" fmla="*/ 113171 w 18227951"/>
              <a:gd name="connsiteY107" fmla="*/ 1763582 h 9173439"/>
              <a:gd name="connsiteX108" fmla="*/ 9973 w 18227951"/>
              <a:gd name="connsiteY108" fmla="*/ 1737738 h 9173439"/>
              <a:gd name="connsiteX109" fmla="*/ 348516 w 18227951"/>
              <a:gd name="connsiteY109" fmla="*/ 1643812 h 9173439"/>
              <a:gd name="connsiteX110" fmla="*/ 653097 w 18227951"/>
              <a:gd name="connsiteY110" fmla="*/ 1543920 h 9173439"/>
              <a:gd name="connsiteX111" fmla="*/ 1072963 w 18227951"/>
              <a:gd name="connsiteY111" fmla="*/ 1612008 h 9173439"/>
              <a:gd name="connsiteX112" fmla="*/ 1244413 w 18227951"/>
              <a:gd name="connsiteY112" fmla="*/ 1657728 h 9173439"/>
              <a:gd name="connsiteX113" fmla="*/ 1205766 w 18227951"/>
              <a:gd name="connsiteY113" fmla="*/ 1451988 h 9173439"/>
              <a:gd name="connsiteX114" fmla="*/ 1046313 w 18227951"/>
              <a:gd name="connsiteY114" fmla="*/ 815409 h 9173439"/>
              <a:gd name="connsiteX115" fmla="*/ 1221553 w 18227951"/>
              <a:gd name="connsiteY115" fmla="*/ 1211958 h 9173439"/>
              <a:gd name="connsiteX0" fmla="*/ 1221553 w 19234678"/>
              <a:gd name="connsiteY0" fmla="*/ 1211958 h 9708619"/>
              <a:gd name="connsiteX1" fmla="*/ 1343911 w 19234678"/>
              <a:gd name="connsiteY1" fmla="*/ 1559828 h 9708619"/>
              <a:gd name="connsiteX2" fmla="*/ 1553023 w 19234678"/>
              <a:gd name="connsiteY2" fmla="*/ 1657728 h 9708619"/>
              <a:gd name="connsiteX3" fmla="*/ 1907353 w 19234678"/>
              <a:gd name="connsiteY3" fmla="*/ 1680588 h 9708619"/>
              <a:gd name="connsiteX4" fmla="*/ 2021653 w 19234678"/>
              <a:gd name="connsiteY4" fmla="*/ 1543428 h 9708619"/>
              <a:gd name="connsiteX5" fmla="*/ 2124523 w 19234678"/>
              <a:gd name="connsiteY5" fmla="*/ 1291968 h 9708619"/>
              <a:gd name="connsiteX6" fmla="*/ 2124523 w 19234678"/>
              <a:gd name="connsiteY6" fmla="*/ 1120518 h 9708619"/>
              <a:gd name="connsiteX7" fmla="*/ 2068029 w 19234678"/>
              <a:gd name="connsiteY7" fmla="*/ 825325 h 9708619"/>
              <a:gd name="connsiteX8" fmla="*/ 2078803 w 19234678"/>
              <a:gd name="connsiteY8" fmla="*/ 777618 h 9708619"/>
              <a:gd name="connsiteX9" fmla="*/ 2170243 w 19234678"/>
              <a:gd name="connsiteY9" fmla="*/ 1086228 h 9708619"/>
              <a:gd name="connsiteX10" fmla="*/ 2215963 w 19234678"/>
              <a:gd name="connsiteY10" fmla="*/ 1269108 h 9708619"/>
              <a:gd name="connsiteX11" fmla="*/ 2284543 w 19234678"/>
              <a:gd name="connsiteY11" fmla="*/ 1303398 h 9708619"/>
              <a:gd name="connsiteX12" fmla="*/ 2330263 w 19234678"/>
              <a:gd name="connsiteY12" fmla="*/ 1166238 h 9708619"/>
              <a:gd name="connsiteX13" fmla="*/ 2467423 w 19234678"/>
              <a:gd name="connsiteY13" fmla="*/ 880488 h 9708619"/>
              <a:gd name="connsiteX14" fmla="*/ 2558863 w 19234678"/>
              <a:gd name="connsiteY14" fmla="*/ 640458 h 9708619"/>
              <a:gd name="connsiteX15" fmla="*/ 2616013 w 19234678"/>
              <a:gd name="connsiteY15" fmla="*/ 537588 h 9708619"/>
              <a:gd name="connsiteX16" fmla="*/ 2558863 w 19234678"/>
              <a:gd name="connsiteY16" fmla="*/ 789048 h 9708619"/>
              <a:gd name="connsiteX17" fmla="*/ 2444563 w 19234678"/>
              <a:gd name="connsiteY17" fmla="*/ 1097658 h 9708619"/>
              <a:gd name="connsiteX18" fmla="*/ 2375983 w 19234678"/>
              <a:gd name="connsiteY18" fmla="*/ 1406268 h 9708619"/>
              <a:gd name="connsiteX19" fmla="*/ 2558863 w 19234678"/>
              <a:gd name="connsiteY19" fmla="*/ 1577718 h 9708619"/>
              <a:gd name="connsiteX20" fmla="*/ 2878903 w 19234678"/>
              <a:gd name="connsiteY20" fmla="*/ 1657728 h 9708619"/>
              <a:gd name="connsiteX21" fmla="*/ 3187513 w 19234678"/>
              <a:gd name="connsiteY21" fmla="*/ 1657728 h 9708619"/>
              <a:gd name="connsiteX22" fmla="*/ 3370393 w 19234678"/>
              <a:gd name="connsiteY22" fmla="*/ 1566288 h 9708619"/>
              <a:gd name="connsiteX23" fmla="*/ 3488066 w 19234678"/>
              <a:gd name="connsiteY23" fmla="*/ 1246753 h 9708619"/>
              <a:gd name="connsiteX24" fmla="*/ 3495138 w 19234678"/>
              <a:gd name="connsiteY24" fmla="*/ 1115548 h 9708619"/>
              <a:gd name="connsiteX25" fmla="*/ 3493650 w 19234678"/>
              <a:gd name="connsiteY25" fmla="*/ 1063976 h 9708619"/>
              <a:gd name="connsiteX26" fmla="*/ 3450403 w 19234678"/>
              <a:gd name="connsiteY26" fmla="*/ 777618 h 9708619"/>
              <a:gd name="connsiteX27" fmla="*/ 3119893 w 19234678"/>
              <a:gd name="connsiteY27" fmla="*/ 321571 h 9708619"/>
              <a:gd name="connsiteX28" fmla="*/ 3497351 w 19234678"/>
              <a:gd name="connsiteY28" fmla="*/ 674883 h 9708619"/>
              <a:gd name="connsiteX29" fmla="*/ 3759013 w 19234678"/>
              <a:gd name="connsiteY29" fmla="*/ 571878 h 9708619"/>
              <a:gd name="connsiteX30" fmla="*/ 3999043 w 19234678"/>
              <a:gd name="connsiteY30" fmla="*/ 91818 h 9708619"/>
              <a:gd name="connsiteX31" fmla="*/ 4033333 w 19234678"/>
              <a:gd name="connsiteY31" fmla="*/ 11808 h 9708619"/>
              <a:gd name="connsiteX32" fmla="*/ 3984569 w 19234678"/>
              <a:gd name="connsiteY32" fmla="*/ 247366 h 9708619"/>
              <a:gd name="connsiteX33" fmla="*/ 3812791 w 19234678"/>
              <a:gd name="connsiteY33" fmla="*/ 647417 h 9708619"/>
              <a:gd name="connsiteX34" fmla="*/ 3592906 w 19234678"/>
              <a:gd name="connsiteY34" fmla="*/ 811408 h 9708619"/>
              <a:gd name="connsiteX35" fmla="*/ 3604425 w 19234678"/>
              <a:gd name="connsiteY35" fmla="*/ 999253 h 9708619"/>
              <a:gd name="connsiteX36" fmla="*/ 3872985 w 19234678"/>
              <a:gd name="connsiteY36" fmla="*/ 881976 h 9708619"/>
              <a:gd name="connsiteX37" fmla="*/ 4200754 w 19234678"/>
              <a:gd name="connsiteY37" fmla="*/ 774136 h 9708619"/>
              <a:gd name="connsiteX38" fmla="*/ 4064251 w 19234678"/>
              <a:gd name="connsiteY38" fmla="*/ 847195 h 9708619"/>
              <a:gd name="connsiteX39" fmla="*/ 3818880 w 19234678"/>
              <a:gd name="connsiteY39" fmla="*/ 991305 h 9708619"/>
              <a:gd name="connsiteX40" fmla="*/ 3658531 w 19234678"/>
              <a:gd name="connsiteY40" fmla="*/ 1093178 h 9708619"/>
              <a:gd name="connsiteX41" fmla="*/ 3622838 w 19234678"/>
              <a:gd name="connsiteY41" fmla="*/ 1221401 h 9708619"/>
              <a:gd name="connsiteX42" fmla="*/ 3577446 w 19234678"/>
              <a:gd name="connsiteY42" fmla="*/ 1500691 h 9708619"/>
              <a:gd name="connsiteX43" fmla="*/ 3461833 w 19234678"/>
              <a:gd name="connsiteY43" fmla="*/ 1726308 h 9708619"/>
              <a:gd name="connsiteX44" fmla="*/ 3278953 w 19234678"/>
              <a:gd name="connsiteY44" fmla="*/ 2034918 h 9708619"/>
              <a:gd name="connsiteX45" fmla="*/ 3288742 w 19234678"/>
              <a:gd name="connsiteY45" fmla="*/ 2273460 h 9708619"/>
              <a:gd name="connsiteX46" fmla="*/ 3434288 w 19234678"/>
              <a:gd name="connsiteY46" fmla="*/ 2417577 h 9708619"/>
              <a:gd name="connsiteX47" fmla="*/ 3781217 w 19234678"/>
              <a:gd name="connsiteY47" fmla="*/ 2618845 h 9708619"/>
              <a:gd name="connsiteX48" fmla="*/ 4079053 w 19234678"/>
              <a:gd name="connsiteY48" fmla="*/ 2777868 h 9708619"/>
              <a:gd name="connsiteX49" fmla="*/ 18227951 w 19234678"/>
              <a:gd name="connsiteY49" fmla="*/ 9173439 h 9708619"/>
              <a:gd name="connsiteX50" fmla="*/ 18064964 w 19234678"/>
              <a:gd name="connsiteY50" fmla="*/ 9394536 h 9708619"/>
              <a:gd name="connsiteX51" fmla="*/ 3944371 w 19234678"/>
              <a:gd name="connsiteY51" fmla="*/ 2976643 h 9708619"/>
              <a:gd name="connsiteX52" fmla="*/ 3460193 w 19234678"/>
              <a:gd name="connsiteY52" fmla="*/ 2852901 h 9708619"/>
              <a:gd name="connsiteX53" fmla="*/ 3217865 w 19234678"/>
              <a:gd name="connsiteY53" fmla="*/ 2829045 h 9708619"/>
              <a:gd name="connsiteX54" fmla="*/ 3025524 w 19234678"/>
              <a:gd name="connsiteY54" fmla="*/ 2858861 h 9708619"/>
              <a:gd name="connsiteX55" fmla="*/ 2832855 w 19234678"/>
              <a:gd name="connsiteY55" fmla="*/ 2930924 h 9708619"/>
              <a:gd name="connsiteX56" fmla="*/ 2820111 w 19234678"/>
              <a:gd name="connsiteY56" fmla="*/ 3026344 h 9708619"/>
              <a:gd name="connsiteX57" fmla="*/ 2959241 w 19234678"/>
              <a:gd name="connsiteY57" fmla="*/ 3167976 h 9708619"/>
              <a:gd name="connsiteX58" fmla="*/ 3176083 w 19234678"/>
              <a:gd name="connsiteY58" fmla="*/ 3269358 h 9708619"/>
              <a:gd name="connsiteX59" fmla="*/ 3388239 w 19234678"/>
              <a:gd name="connsiteY59" fmla="*/ 3442290 h 9708619"/>
              <a:gd name="connsiteX60" fmla="*/ 3212014 w 19234678"/>
              <a:gd name="connsiteY60" fmla="*/ 3336948 h 9708619"/>
              <a:gd name="connsiteX61" fmla="*/ 3004633 w 19234678"/>
              <a:gd name="connsiteY61" fmla="*/ 3276814 h 9708619"/>
              <a:gd name="connsiteX62" fmla="*/ 2771676 w 19234678"/>
              <a:gd name="connsiteY62" fmla="*/ 3166987 h 9708619"/>
              <a:gd name="connsiteX63" fmla="*/ 2638873 w 19234678"/>
              <a:gd name="connsiteY63" fmla="*/ 3097908 h 9708619"/>
              <a:gd name="connsiteX64" fmla="*/ 2570293 w 19234678"/>
              <a:gd name="connsiteY64" fmla="*/ 3109338 h 9708619"/>
              <a:gd name="connsiteX65" fmla="*/ 2525557 w 19234678"/>
              <a:gd name="connsiteY65" fmla="*/ 3326508 h 9708619"/>
              <a:gd name="connsiteX66" fmla="*/ 2584349 w 19234678"/>
              <a:gd name="connsiteY66" fmla="*/ 3577470 h 9708619"/>
              <a:gd name="connsiteX67" fmla="*/ 2663703 w 19234678"/>
              <a:gd name="connsiteY67" fmla="*/ 3996904 h 9708619"/>
              <a:gd name="connsiteX68" fmla="*/ 2633113 w 19234678"/>
              <a:gd name="connsiteY68" fmla="*/ 4192703 h 9708619"/>
              <a:gd name="connsiteX69" fmla="*/ 2539703 w 19234678"/>
              <a:gd name="connsiteY69" fmla="*/ 4455574 h 9708619"/>
              <a:gd name="connsiteX70" fmla="*/ 2595212 w 19234678"/>
              <a:gd name="connsiteY70" fmla="*/ 3945217 h 9708619"/>
              <a:gd name="connsiteX71" fmla="*/ 2481240 w 19234678"/>
              <a:gd name="connsiteY71" fmla="*/ 3566538 h 9708619"/>
              <a:gd name="connsiteX72" fmla="*/ 2307403 w 19234678"/>
              <a:gd name="connsiteY72" fmla="*/ 3166488 h 9708619"/>
              <a:gd name="connsiteX73" fmla="*/ 2261683 w 19234678"/>
              <a:gd name="connsiteY73" fmla="*/ 3063618 h 9708619"/>
              <a:gd name="connsiteX74" fmla="*/ 2078803 w 19234678"/>
              <a:gd name="connsiteY74" fmla="*/ 2949318 h 9708619"/>
              <a:gd name="connsiteX75" fmla="*/ 1824299 w 19234678"/>
              <a:gd name="connsiteY75" fmla="*/ 3002494 h 9708619"/>
              <a:gd name="connsiteX76" fmla="*/ 1412162 w 19234678"/>
              <a:gd name="connsiteY76" fmla="*/ 3235573 h 9708619"/>
              <a:gd name="connsiteX77" fmla="*/ 1381573 w 19234678"/>
              <a:gd name="connsiteY77" fmla="*/ 3680838 h 9708619"/>
              <a:gd name="connsiteX78" fmla="*/ 1340867 w 19234678"/>
              <a:gd name="connsiteY78" fmla="*/ 3980504 h 9708619"/>
              <a:gd name="connsiteX79" fmla="*/ 1197619 w 19234678"/>
              <a:gd name="connsiteY79" fmla="*/ 4738831 h 9708619"/>
              <a:gd name="connsiteX80" fmla="*/ 1220896 w 19234678"/>
              <a:gd name="connsiteY80" fmla="*/ 4338309 h 9708619"/>
              <a:gd name="connsiteX81" fmla="*/ 1242772 w 19234678"/>
              <a:gd name="connsiteY81" fmla="*/ 4080888 h 9708619"/>
              <a:gd name="connsiteX82" fmla="*/ 1198693 w 19234678"/>
              <a:gd name="connsiteY82" fmla="*/ 3909438 h 9708619"/>
              <a:gd name="connsiteX83" fmla="*/ 970093 w 19234678"/>
              <a:gd name="connsiteY83" fmla="*/ 3989448 h 9708619"/>
              <a:gd name="connsiteX84" fmla="*/ 766328 w 19234678"/>
              <a:gd name="connsiteY84" fmla="*/ 4131990 h 9708619"/>
              <a:gd name="connsiteX85" fmla="*/ 555808 w 19234678"/>
              <a:gd name="connsiteY85" fmla="*/ 4355688 h 9708619"/>
              <a:gd name="connsiteX86" fmla="*/ 785900 w 19234678"/>
              <a:gd name="connsiteY86" fmla="*/ 4017771 h 9708619"/>
              <a:gd name="connsiteX87" fmla="*/ 1130113 w 19234678"/>
              <a:gd name="connsiteY87" fmla="*/ 3817500 h 9708619"/>
              <a:gd name="connsiteX88" fmla="*/ 1278703 w 19234678"/>
              <a:gd name="connsiteY88" fmla="*/ 3726558 h 9708619"/>
              <a:gd name="connsiteX89" fmla="*/ 1269661 w 19234678"/>
              <a:gd name="connsiteY89" fmla="*/ 3390117 h 9708619"/>
              <a:gd name="connsiteX90" fmla="*/ 1309620 w 19234678"/>
              <a:gd name="connsiteY90" fmla="*/ 3169963 h 9708619"/>
              <a:gd name="connsiteX91" fmla="*/ 1393003 w 19234678"/>
              <a:gd name="connsiteY91" fmla="*/ 3052188 h 9708619"/>
              <a:gd name="connsiteX92" fmla="*/ 1080693 w 19234678"/>
              <a:gd name="connsiteY92" fmla="*/ 2984604 h 9708619"/>
              <a:gd name="connsiteX93" fmla="*/ 663453 w 19234678"/>
              <a:gd name="connsiteY93" fmla="*/ 3023360 h 9708619"/>
              <a:gd name="connsiteX94" fmla="*/ 235111 w 19234678"/>
              <a:gd name="connsiteY94" fmla="*/ 3217172 h 9708619"/>
              <a:gd name="connsiteX95" fmla="*/ 421453 w 19234678"/>
              <a:gd name="connsiteY95" fmla="*/ 3029328 h 9708619"/>
              <a:gd name="connsiteX96" fmla="*/ 627193 w 19234678"/>
              <a:gd name="connsiteY96" fmla="*/ 2926458 h 9708619"/>
              <a:gd name="connsiteX97" fmla="*/ 854480 w 19234678"/>
              <a:gd name="connsiteY97" fmla="*/ 2889178 h 9708619"/>
              <a:gd name="connsiteX98" fmla="*/ 1149272 w 19234678"/>
              <a:gd name="connsiteY98" fmla="*/ 2889676 h 9708619"/>
              <a:gd name="connsiteX99" fmla="*/ 1531894 w 19234678"/>
              <a:gd name="connsiteY99" fmla="*/ 2917507 h 9708619"/>
              <a:gd name="connsiteX100" fmla="*/ 1860559 w 19234678"/>
              <a:gd name="connsiteY100" fmla="*/ 2766431 h 9708619"/>
              <a:gd name="connsiteX101" fmla="*/ 1701613 w 19234678"/>
              <a:gd name="connsiteY101" fmla="*/ 2263518 h 9708619"/>
              <a:gd name="connsiteX102" fmla="*/ 1690183 w 19234678"/>
              <a:gd name="connsiteY102" fmla="*/ 1966338 h 9708619"/>
              <a:gd name="connsiteX103" fmla="*/ 1381991 w 19234678"/>
              <a:gd name="connsiteY103" fmla="*/ 1841604 h 9708619"/>
              <a:gd name="connsiteX104" fmla="*/ 1095823 w 19234678"/>
              <a:gd name="connsiteY104" fmla="*/ 1714878 h 9708619"/>
              <a:gd name="connsiteX105" fmla="*/ 746507 w 19234678"/>
              <a:gd name="connsiteY105" fmla="*/ 1626415 h 9708619"/>
              <a:gd name="connsiteX106" fmla="*/ 352873 w 19234678"/>
              <a:gd name="connsiteY106" fmla="*/ 1726308 h 9708619"/>
              <a:gd name="connsiteX107" fmla="*/ 113171 w 19234678"/>
              <a:gd name="connsiteY107" fmla="*/ 1763582 h 9708619"/>
              <a:gd name="connsiteX108" fmla="*/ 9973 w 19234678"/>
              <a:gd name="connsiteY108" fmla="*/ 1737738 h 9708619"/>
              <a:gd name="connsiteX109" fmla="*/ 348516 w 19234678"/>
              <a:gd name="connsiteY109" fmla="*/ 1643812 h 9708619"/>
              <a:gd name="connsiteX110" fmla="*/ 653097 w 19234678"/>
              <a:gd name="connsiteY110" fmla="*/ 1543920 h 9708619"/>
              <a:gd name="connsiteX111" fmla="*/ 1072963 w 19234678"/>
              <a:gd name="connsiteY111" fmla="*/ 1612008 h 9708619"/>
              <a:gd name="connsiteX112" fmla="*/ 1244413 w 19234678"/>
              <a:gd name="connsiteY112" fmla="*/ 1657728 h 9708619"/>
              <a:gd name="connsiteX113" fmla="*/ 1205766 w 19234678"/>
              <a:gd name="connsiteY113" fmla="*/ 1451988 h 9708619"/>
              <a:gd name="connsiteX114" fmla="*/ 1046313 w 19234678"/>
              <a:gd name="connsiteY114" fmla="*/ 815409 h 9708619"/>
              <a:gd name="connsiteX115" fmla="*/ 1221553 w 19234678"/>
              <a:gd name="connsiteY115" fmla="*/ 1211958 h 9708619"/>
              <a:gd name="connsiteX0" fmla="*/ 1221553 w 19048999"/>
              <a:gd name="connsiteY0" fmla="*/ 1211958 h 9628343"/>
              <a:gd name="connsiteX1" fmla="*/ 1343911 w 19048999"/>
              <a:gd name="connsiteY1" fmla="*/ 1559828 h 9628343"/>
              <a:gd name="connsiteX2" fmla="*/ 1553023 w 19048999"/>
              <a:gd name="connsiteY2" fmla="*/ 1657728 h 9628343"/>
              <a:gd name="connsiteX3" fmla="*/ 1907353 w 19048999"/>
              <a:gd name="connsiteY3" fmla="*/ 1680588 h 9628343"/>
              <a:gd name="connsiteX4" fmla="*/ 2021653 w 19048999"/>
              <a:gd name="connsiteY4" fmla="*/ 1543428 h 9628343"/>
              <a:gd name="connsiteX5" fmla="*/ 2124523 w 19048999"/>
              <a:gd name="connsiteY5" fmla="*/ 1291968 h 9628343"/>
              <a:gd name="connsiteX6" fmla="*/ 2124523 w 19048999"/>
              <a:gd name="connsiteY6" fmla="*/ 1120518 h 9628343"/>
              <a:gd name="connsiteX7" fmla="*/ 2068029 w 19048999"/>
              <a:gd name="connsiteY7" fmla="*/ 825325 h 9628343"/>
              <a:gd name="connsiteX8" fmla="*/ 2078803 w 19048999"/>
              <a:gd name="connsiteY8" fmla="*/ 777618 h 9628343"/>
              <a:gd name="connsiteX9" fmla="*/ 2170243 w 19048999"/>
              <a:gd name="connsiteY9" fmla="*/ 1086228 h 9628343"/>
              <a:gd name="connsiteX10" fmla="*/ 2215963 w 19048999"/>
              <a:gd name="connsiteY10" fmla="*/ 1269108 h 9628343"/>
              <a:gd name="connsiteX11" fmla="*/ 2284543 w 19048999"/>
              <a:gd name="connsiteY11" fmla="*/ 1303398 h 9628343"/>
              <a:gd name="connsiteX12" fmla="*/ 2330263 w 19048999"/>
              <a:gd name="connsiteY12" fmla="*/ 1166238 h 9628343"/>
              <a:gd name="connsiteX13" fmla="*/ 2467423 w 19048999"/>
              <a:gd name="connsiteY13" fmla="*/ 880488 h 9628343"/>
              <a:gd name="connsiteX14" fmla="*/ 2558863 w 19048999"/>
              <a:gd name="connsiteY14" fmla="*/ 640458 h 9628343"/>
              <a:gd name="connsiteX15" fmla="*/ 2616013 w 19048999"/>
              <a:gd name="connsiteY15" fmla="*/ 537588 h 9628343"/>
              <a:gd name="connsiteX16" fmla="*/ 2558863 w 19048999"/>
              <a:gd name="connsiteY16" fmla="*/ 789048 h 9628343"/>
              <a:gd name="connsiteX17" fmla="*/ 2444563 w 19048999"/>
              <a:gd name="connsiteY17" fmla="*/ 1097658 h 9628343"/>
              <a:gd name="connsiteX18" fmla="*/ 2375983 w 19048999"/>
              <a:gd name="connsiteY18" fmla="*/ 1406268 h 9628343"/>
              <a:gd name="connsiteX19" fmla="*/ 2558863 w 19048999"/>
              <a:gd name="connsiteY19" fmla="*/ 1577718 h 9628343"/>
              <a:gd name="connsiteX20" fmla="*/ 2878903 w 19048999"/>
              <a:gd name="connsiteY20" fmla="*/ 1657728 h 9628343"/>
              <a:gd name="connsiteX21" fmla="*/ 3187513 w 19048999"/>
              <a:gd name="connsiteY21" fmla="*/ 1657728 h 9628343"/>
              <a:gd name="connsiteX22" fmla="*/ 3370393 w 19048999"/>
              <a:gd name="connsiteY22" fmla="*/ 1566288 h 9628343"/>
              <a:gd name="connsiteX23" fmla="*/ 3488066 w 19048999"/>
              <a:gd name="connsiteY23" fmla="*/ 1246753 h 9628343"/>
              <a:gd name="connsiteX24" fmla="*/ 3495138 w 19048999"/>
              <a:gd name="connsiteY24" fmla="*/ 1115548 h 9628343"/>
              <a:gd name="connsiteX25" fmla="*/ 3493650 w 19048999"/>
              <a:gd name="connsiteY25" fmla="*/ 1063976 h 9628343"/>
              <a:gd name="connsiteX26" fmla="*/ 3450403 w 19048999"/>
              <a:gd name="connsiteY26" fmla="*/ 777618 h 9628343"/>
              <a:gd name="connsiteX27" fmla="*/ 3119893 w 19048999"/>
              <a:gd name="connsiteY27" fmla="*/ 321571 h 9628343"/>
              <a:gd name="connsiteX28" fmla="*/ 3497351 w 19048999"/>
              <a:gd name="connsiteY28" fmla="*/ 674883 h 9628343"/>
              <a:gd name="connsiteX29" fmla="*/ 3759013 w 19048999"/>
              <a:gd name="connsiteY29" fmla="*/ 571878 h 9628343"/>
              <a:gd name="connsiteX30" fmla="*/ 3999043 w 19048999"/>
              <a:gd name="connsiteY30" fmla="*/ 91818 h 9628343"/>
              <a:gd name="connsiteX31" fmla="*/ 4033333 w 19048999"/>
              <a:gd name="connsiteY31" fmla="*/ 11808 h 9628343"/>
              <a:gd name="connsiteX32" fmla="*/ 3984569 w 19048999"/>
              <a:gd name="connsiteY32" fmla="*/ 247366 h 9628343"/>
              <a:gd name="connsiteX33" fmla="*/ 3812791 w 19048999"/>
              <a:gd name="connsiteY33" fmla="*/ 647417 h 9628343"/>
              <a:gd name="connsiteX34" fmla="*/ 3592906 w 19048999"/>
              <a:gd name="connsiteY34" fmla="*/ 811408 h 9628343"/>
              <a:gd name="connsiteX35" fmla="*/ 3604425 w 19048999"/>
              <a:gd name="connsiteY35" fmla="*/ 999253 h 9628343"/>
              <a:gd name="connsiteX36" fmla="*/ 3872985 w 19048999"/>
              <a:gd name="connsiteY36" fmla="*/ 881976 h 9628343"/>
              <a:gd name="connsiteX37" fmla="*/ 4200754 w 19048999"/>
              <a:gd name="connsiteY37" fmla="*/ 774136 h 9628343"/>
              <a:gd name="connsiteX38" fmla="*/ 4064251 w 19048999"/>
              <a:gd name="connsiteY38" fmla="*/ 847195 h 9628343"/>
              <a:gd name="connsiteX39" fmla="*/ 3818880 w 19048999"/>
              <a:gd name="connsiteY39" fmla="*/ 991305 h 9628343"/>
              <a:gd name="connsiteX40" fmla="*/ 3658531 w 19048999"/>
              <a:gd name="connsiteY40" fmla="*/ 1093178 h 9628343"/>
              <a:gd name="connsiteX41" fmla="*/ 3622838 w 19048999"/>
              <a:gd name="connsiteY41" fmla="*/ 1221401 h 9628343"/>
              <a:gd name="connsiteX42" fmla="*/ 3577446 w 19048999"/>
              <a:gd name="connsiteY42" fmla="*/ 1500691 h 9628343"/>
              <a:gd name="connsiteX43" fmla="*/ 3461833 w 19048999"/>
              <a:gd name="connsiteY43" fmla="*/ 1726308 h 9628343"/>
              <a:gd name="connsiteX44" fmla="*/ 3278953 w 19048999"/>
              <a:gd name="connsiteY44" fmla="*/ 2034918 h 9628343"/>
              <a:gd name="connsiteX45" fmla="*/ 3288742 w 19048999"/>
              <a:gd name="connsiteY45" fmla="*/ 2273460 h 9628343"/>
              <a:gd name="connsiteX46" fmla="*/ 3434288 w 19048999"/>
              <a:gd name="connsiteY46" fmla="*/ 2417577 h 9628343"/>
              <a:gd name="connsiteX47" fmla="*/ 3781217 w 19048999"/>
              <a:gd name="connsiteY47" fmla="*/ 2618845 h 9628343"/>
              <a:gd name="connsiteX48" fmla="*/ 6588323 w 19048999"/>
              <a:gd name="connsiteY48" fmla="*/ 3874193 h 9628343"/>
              <a:gd name="connsiteX49" fmla="*/ 18227951 w 19048999"/>
              <a:gd name="connsiteY49" fmla="*/ 9173439 h 9628343"/>
              <a:gd name="connsiteX50" fmla="*/ 18064964 w 19048999"/>
              <a:gd name="connsiteY50" fmla="*/ 9394536 h 9628343"/>
              <a:gd name="connsiteX51" fmla="*/ 3944371 w 19048999"/>
              <a:gd name="connsiteY51" fmla="*/ 2976643 h 9628343"/>
              <a:gd name="connsiteX52" fmla="*/ 3460193 w 19048999"/>
              <a:gd name="connsiteY52" fmla="*/ 2852901 h 9628343"/>
              <a:gd name="connsiteX53" fmla="*/ 3217865 w 19048999"/>
              <a:gd name="connsiteY53" fmla="*/ 2829045 h 9628343"/>
              <a:gd name="connsiteX54" fmla="*/ 3025524 w 19048999"/>
              <a:gd name="connsiteY54" fmla="*/ 2858861 h 9628343"/>
              <a:gd name="connsiteX55" fmla="*/ 2832855 w 19048999"/>
              <a:gd name="connsiteY55" fmla="*/ 2930924 h 9628343"/>
              <a:gd name="connsiteX56" fmla="*/ 2820111 w 19048999"/>
              <a:gd name="connsiteY56" fmla="*/ 3026344 h 9628343"/>
              <a:gd name="connsiteX57" fmla="*/ 2959241 w 19048999"/>
              <a:gd name="connsiteY57" fmla="*/ 3167976 h 9628343"/>
              <a:gd name="connsiteX58" fmla="*/ 3176083 w 19048999"/>
              <a:gd name="connsiteY58" fmla="*/ 3269358 h 9628343"/>
              <a:gd name="connsiteX59" fmla="*/ 3388239 w 19048999"/>
              <a:gd name="connsiteY59" fmla="*/ 3442290 h 9628343"/>
              <a:gd name="connsiteX60" fmla="*/ 3212014 w 19048999"/>
              <a:gd name="connsiteY60" fmla="*/ 3336948 h 9628343"/>
              <a:gd name="connsiteX61" fmla="*/ 3004633 w 19048999"/>
              <a:gd name="connsiteY61" fmla="*/ 3276814 h 9628343"/>
              <a:gd name="connsiteX62" fmla="*/ 2771676 w 19048999"/>
              <a:gd name="connsiteY62" fmla="*/ 3166987 h 9628343"/>
              <a:gd name="connsiteX63" fmla="*/ 2638873 w 19048999"/>
              <a:gd name="connsiteY63" fmla="*/ 3097908 h 9628343"/>
              <a:gd name="connsiteX64" fmla="*/ 2570293 w 19048999"/>
              <a:gd name="connsiteY64" fmla="*/ 3109338 h 9628343"/>
              <a:gd name="connsiteX65" fmla="*/ 2525557 w 19048999"/>
              <a:gd name="connsiteY65" fmla="*/ 3326508 h 9628343"/>
              <a:gd name="connsiteX66" fmla="*/ 2584349 w 19048999"/>
              <a:gd name="connsiteY66" fmla="*/ 3577470 h 9628343"/>
              <a:gd name="connsiteX67" fmla="*/ 2663703 w 19048999"/>
              <a:gd name="connsiteY67" fmla="*/ 3996904 h 9628343"/>
              <a:gd name="connsiteX68" fmla="*/ 2633113 w 19048999"/>
              <a:gd name="connsiteY68" fmla="*/ 4192703 h 9628343"/>
              <a:gd name="connsiteX69" fmla="*/ 2539703 w 19048999"/>
              <a:gd name="connsiteY69" fmla="*/ 4455574 h 9628343"/>
              <a:gd name="connsiteX70" fmla="*/ 2595212 w 19048999"/>
              <a:gd name="connsiteY70" fmla="*/ 3945217 h 9628343"/>
              <a:gd name="connsiteX71" fmla="*/ 2481240 w 19048999"/>
              <a:gd name="connsiteY71" fmla="*/ 3566538 h 9628343"/>
              <a:gd name="connsiteX72" fmla="*/ 2307403 w 19048999"/>
              <a:gd name="connsiteY72" fmla="*/ 3166488 h 9628343"/>
              <a:gd name="connsiteX73" fmla="*/ 2261683 w 19048999"/>
              <a:gd name="connsiteY73" fmla="*/ 3063618 h 9628343"/>
              <a:gd name="connsiteX74" fmla="*/ 2078803 w 19048999"/>
              <a:gd name="connsiteY74" fmla="*/ 2949318 h 9628343"/>
              <a:gd name="connsiteX75" fmla="*/ 1824299 w 19048999"/>
              <a:gd name="connsiteY75" fmla="*/ 3002494 h 9628343"/>
              <a:gd name="connsiteX76" fmla="*/ 1412162 w 19048999"/>
              <a:gd name="connsiteY76" fmla="*/ 3235573 h 9628343"/>
              <a:gd name="connsiteX77" fmla="*/ 1381573 w 19048999"/>
              <a:gd name="connsiteY77" fmla="*/ 3680838 h 9628343"/>
              <a:gd name="connsiteX78" fmla="*/ 1340867 w 19048999"/>
              <a:gd name="connsiteY78" fmla="*/ 3980504 h 9628343"/>
              <a:gd name="connsiteX79" fmla="*/ 1197619 w 19048999"/>
              <a:gd name="connsiteY79" fmla="*/ 4738831 h 9628343"/>
              <a:gd name="connsiteX80" fmla="*/ 1220896 w 19048999"/>
              <a:gd name="connsiteY80" fmla="*/ 4338309 h 9628343"/>
              <a:gd name="connsiteX81" fmla="*/ 1242772 w 19048999"/>
              <a:gd name="connsiteY81" fmla="*/ 4080888 h 9628343"/>
              <a:gd name="connsiteX82" fmla="*/ 1198693 w 19048999"/>
              <a:gd name="connsiteY82" fmla="*/ 3909438 h 9628343"/>
              <a:gd name="connsiteX83" fmla="*/ 970093 w 19048999"/>
              <a:gd name="connsiteY83" fmla="*/ 3989448 h 9628343"/>
              <a:gd name="connsiteX84" fmla="*/ 766328 w 19048999"/>
              <a:gd name="connsiteY84" fmla="*/ 4131990 h 9628343"/>
              <a:gd name="connsiteX85" fmla="*/ 555808 w 19048999"/>
              <a:gd name="connsiteY85" fmla="*/ 4355688 h 9628343"/>
              <a:gd name="connsiteX86" fmla="*/ 785900 w 19048999"/>
              <a:gd name="connsiteY86" fmla="*/ 4017771 h 9628343"/>
              <a:gd name="connsiteX87" fmla="*/ 1130113 w 19048999"/>
              <a:gd name="connsiteY87" fmla="*/ 3817500 h 9628343"/>
              <a:gd name="connsiteX88" fmla="*/ 1278703 w 19048999"/>
              <a:gd name="connsiteY88" fmla="*/ 3726558 h 9628343"/>
              <a:gd name="connsiteX89" fmla="*/ 1269661 w 19048999"/>
              <a:gd name="connsiteY89" fmla="*/ 3390117 h 9628343"/>
              <a:gd name="connsiteX90" fmla="*/ 1309620 w 19048999"/>
              <a:gd name="connsiteY90" fmla="*/ 3169963 h 9628343"/>
              <a:gd name="connsiteX91" fmla="*/ 1393003 w 19048999"/>
              <a:gd name="connsiteY91" fmla="*/ 3052188 h 9628343"/>
              <a:gd name="connsiteX92" fmla="*/ 1080693 w 19048999"/>
              <a:gd name="connsiteY92" fmla="*/ 2984604 h 9628343"/>
              <a:gd name="connsiteX93" fmla="*/ 663453 w 19048999"/>
              <a:gd name="connsiteY93" fmla="*/ 3023360 h 9628343"/>
              <a:gd name="connsiteX94" fmla="*/ 235111 w 19048999"/>
              <a:gd name="connsiteY94" fmla="*/ 3217172 h 9628343"/>
              <a:gd name="connsiteX95" fmla="*/ 421453 w 19048999"/>
              <a:gd name="connsiteY95" fmla="*/ 3029328 h 9628343"/>
              <a:gd name="connsiteX96" fmla="*/ 627193 w 19048999"/>
              <a:gd name="connsiteY96" fmla="*/ 2926458 h 9628343"/>
              <a:gd name="connsiteX97" fmla="*/ 854480 w 19048999"/>
              <a:gd name="connsiteY97" fmla="*/ 2889178 h 9628343"/>
              <a:gd name="connsiteX98" fmla="*/ 1149272 w 19048999"/>
              <a:gd name="connsiteY98" fmla="*/ 2889676 h 9628343"/>
              <a:gd name="connsiteX99" fmla="*/ 1531894 w 19048999"/>
              <a:gd name="connsiteY99" fmla="*/ 2917507 h 9628343"/>
              <a:gd name="connsiteX100" fmla="*/ 1860559 w 19048999"/>
              <a:gd name="connsiteY100" fmla="*/ 2766431 h 9628343"/>
              <a:gd name="connsiteX101" fmla="*/ 1701613 w 19048999"/>
              <a:gd name="connsiteY101" fmla="*/ 2263518 h 9628343"/>
              <a:gd name="connsiteX102" fmla="*/ 1690183 w 19048999"/>
              <a:gd name="connsiteY102" fmla="*/ 1966338 h 9628343"/>
              <a:gd name="connsiteX103" fmla="*/ 1381991 w 19048999"/>
              <a:gd name="connsiteY103" fmla="*/ 1841604 h 9628343"/>
              <a:gd name="connsiteX104" fmla="*/ 1095823 w 19048999"/>
              <a:gd name="connsiteY104" fmla="*/ 1714878 h 9628343"/>
              <a:gd name="connsiteX105" fmla="*/ 746507 w 19048999"/>
              <a:gd name="connsiteY105" fmla="*/ 1626415 h 9628343"/>
              <a:gd name="connsiteX106" fmla="*/ 352873 w 19048999"/>
              <a:gd name="connsiteY106" fmla="*/ 1726308 h 9628343"/>
              <a:gd name="connsiteX107" fmla="*/ 113171 w 19048999"/>
              <a:gd name="connsiteY107" fmla="*/ 1763582 h 9628343"/>
              <a:gd name="connsiteX108" fmla="*/ 9973 w 19048999"/>
              <a:gd name="connsiteY108" fmla="*/ 1737738 h 9628343"/>
              <a:gd name="connsiteX109" fmla="*/ 348516 w 19048999"/>
              <a:gd name="connsiteY109" fmla="*/ 1643812 h 9628343"/>
              <a:gd name="connsiteX110" fmla="*/ 653097 w 19048999"/>
              <a:gd name="connsiteY110" fmla="*/ 1543920 h 9628343"/>
              <a:gd name="connsiteX111" fmla="*/ 1072963 w 19048999"/>
              <a:gd name="connsiteY111" fmla="*/ 1612008 h 9628343"/>
              <a:gd name="connsiteX112" fmla="*/ 1244413 w 19048999"/>
              <a:gd name="connsiteY112" fmla="*/ 1657728 h 9628343"/>
              <a:gd name="connsiteX113" fmla="*/ 1205766 w 19048999"/>
              <a:gd name="connsiteY113" fmla="*/ 1451988 h 9628343"/>
              <a:gd name="connsiteX114" fmla="*/ 1046313 w 19048999"/>
              <a:gd name="connsiteY114" fmla="*/ 815409 h 9628343"/>
              <a:gd name="connsiteX115" fmla="*/ 1221553 w 19048999"/>
              <a:gd name="connsiteY115" fmla="*/ 1211958 h 9628343"/>
              <a:gd name="connsiteX0" fmla="*/ 1221553 w 19048999"/>
              <a:gd name="connsiteY0" fmla="*/ 1211958 h 9628343"/>
              <a:gd name="connsiteX1" fmla="*/ 1343911 w 19048999"/>
              <a:gd name="connsiteY1" fmla="*/ 1559828 h 9628343"/>
              <a:gd name="connsiteX2" fmla="*/ 1553023 w 19048999"/>
              <a:gd name="connsiteY2" fmla="*/ 1657728 h 9628343"/>
              <a:gd name="connsiteX3" fmla="*/ 1907353 w 19048999"/>
              <a:gd name="connsiteY3" fmla="*/ 1680588 h 9628343"/>
              <a:gd name="connsiteX4" fmla="*/ 2021653 w 19048999"/>
              <a:gd name="connsiteY4" fmla="*/ 1543428 h 9628343"/>
              <a:gd name="connsiteX5" fmla="*/ 2124523 w 19048999"/>
              <a:gd name="connsiteY5" fmla="*/ 1291968 h 9628343"/>
              <a:gd name="connsiteX6" fmla="*/ 2124523 w 19048999"/>
              <a:gd name="connsiteY6" fmla="*/ 1120518 h 9628343"/>
              <a:gd name="connsiteX7" fmla="*/ 2068029 w 19048999"/>
              <a:gd name="connsiteY7" fmla="*/ 825325 h 9628343"/>
              <a:gd name="connsiteX8" fmla="*/ 2078803 w 19048999"/>
              <a:gd name="connsiteY8" fmla="*/ 777618 h 9628343"/>
              <a:gd name="connsiteX9" fmla="*/ 2170243 w 19048999"/>
              <a:gd name="connsiteY9" fmla="*/ 1086228 h 9628343"/>
              <a:gd name="connsiteX10" fmla="*/ 2215963 w 19048999"/>
              <a:gd name="connsiteY10" fmla="*/ 1269108 h 9628343"/>
              <a:gd name="connsiteX11" fmla="*/ 2284543 w 19048999"/>
              <a:gd name="connsiteY11" fmla="*/ 1303398 h 9628343"/>
              <a:gd name="connsiteX12" fmla="*/ 2330263 w 19048999"/>
              <a:gd name="connsiteY12" fmla="*/ 1166238 h 9628343"/>
              <a:gd name="connsiteX13" fmla="*/ 2467423 w 19048999"/>
              <a:gd name="connsiteY13" fmla="*/ 880488 h 9628343"/>
              <a:gd name="connsiteX14" fmla="*/ 2558863 w 19048999"/>
              <a:gd name="connsiteY14" fmla="*/ 640458 h 9628343"/>
              <a:gd name="connsiteX15" fmla="*/ 2616013 w 19048999"/>
              <a:gd name="connsiteY15" fmla="*/ 537588 h 9628343"/>
              <a:gd name="connsiteX16" fmla="*/ 2558863 w 19048999"/>
              <a:gd name="connsiteY16" fmla="*/ 789048 h 9628343"/>
              <a:gd name="connsiteX17" fmla="*/ 2444563 w 19048999"/>
              <a:gd name="connsiteY17" fmla="*/ 1097658 h 9628343"/>
              <a:gd name="connsiteX18" fmla="*/ 2375983 w 19048999"/>
              <a:gd name="connsiteY18" fmla="*/ 1406268 h 9628343"/>
              <a:gd name="connsiteX19" fmla="*/ 2558863 w 19048999"/>
              <a:gd name="connsiteY19" fmla="*/ 1577718 h 9628343"/>
              <a:gd name="connsiteX20" fmla="*/ 2878903 w 19048999"/>
              <a:gd name="connsiteY20" fmla="*/ 1657728 h 9628343"/>
              <a:gd name="connsiteX21" fmla="*/ 3187513 w 19048999"/>
              <a:gd name="connsiteY21" fmla="*/ 1657728 h 9628343"/>
              <a:gd name="connsiteX22" fmla="*/ 3370393 w 19048999"/>
              <a:gd name="connsiteY22" fmla="*/ 1566288 h 9628343"/>
              <a:gd name="connsiteX23" fmla="*/ 3488066 w 19048999"/>
              <a:gd name="connsiteY23" fmla="*/ 1246753 h 9628343"/>
              <a:gd name="connsiteX24" fmla="*/ 3495138 w 19048999"/>
              <a:gd name="connsiteY24" fmla="*/ 1115548 h 9628343"/>
              <a:gd name="connsiteX25" fmla="*/ 3493650 w 19048999"/>
              <a:gd name="connsiteY25" fmla="*/ 1063976 h 9628343"/>
              <a:gd name="connsiteX26" fmla="*/ 3450403 w 19048999"/>
              <a:gd name="connsiteY26" fmla="*/ 777618 h 9628343"/>
              <a:gd name="connsiteX27" fmla="*/ 3119893 w 19048999"/>
              <a:gd name="connsiteY27" fmla="*/ 321571 h 9628343"/>
              <a:gd name="connsiteX28" fmla="*/ 3497351 w 19048999"/>
              <a:gd name="connsiteY28" fmla="*/ 674883 h 9628343"/>
              <a:gd name="connsiteX29" fmla="*/ 3759013 w 19048999"/>
              <a:gd name="connsiteY29" fmla="*/ 571878 h 9628343"/>
              <a:gd name="connsiteX30" fmla="*/ 3999043 w 19048999"/>
              <a:gd name="connsiteY30" fmla="*/ 91818 h 9628343"/>
              <a:gd name="connsiteX31" fmla="*/ 4033333 w 19048999"/>
              <a:gd name="connsiteY31" fmla="*/ 11808 h 9628343"/>
              <a:gd name="connsiteX32" fmla="*/ 3984569 w 19048999"/>
              <a:gd name="connsiteY32" fmla="*/ 247366 h 9628343"/>
              <a:gd name="connsiteX33" fmla="*/ 3812791 w 19048999"/>
              <a:gd name="connsiteY33" fmla="*/ 647417 h 9628343"/>
              <a:gd name="connsiteX34" fmla="*/ 3592906 w 19048999"/>
              <a:gd name="connsiteY34" fmla="*/ 811408 h 9628343"/>
              <a:gd name="connsiteX35" fmla="*/ 3604425 w 19048999"/>
              <a:gd name="connsiteY35" fmla="*/ 999253 h 9628343"/>
              <a:gd name="connsiteX36" fmla="*/ 3872985 w 19048999"/>
              <a:gd name="connsiteY36" fmla="*/ 881976 h 9628343"/>
              <a:gd name="connsiteX37" fmla="*/ 4200754 w 19048999"/>
              <a:gd name="connsiteY37" fmla="*/ 774136 h 9628343"/>
              <a:gd name="connsiteX38" fmla="*/ 4064251 w 19048999"/>
              <a:gd name="connsiteY38" fmla="*/ 847195 h 9628343"/>
              <a:gd name="connsiteX39" fmla="*/ 3818880 w 19048999"/>
              <a:gd name="connsiteY39" fmla="*/ 991305 h 9628343"/>
              <a:gd name="connsiteX40" fmla="*/ 3658531 w 19048999"/>
              <a:gd name="connsiteY40" fmla="*/ 1093178 h 9628343"/>
              <a:gd name="connsiteX41" fmla="*/ 3622838 w 19048999"/>
              <a:gd name="connsiteY41" fmla="*/ 1221401 h 9628343"/>
              <a:gd name="connsiteX42" fmla="*/ 3577446 w 19048999"/>
              <a:gd name="connsiteY42" fmla="*/ 1500691 h 9628343"/>
              <a:gd name="connsiteX43" fmla="*/ 3461833 w 19048999"/>
              <a:gd name="connsiteY43" fmla="*/ 1726308 h 9628343"/>
              <a:gd name="connsiteX44" fmla="*/ 3278953 w 19048999"/>
              <a:gd name="connsiteY44" fmla="*/ 2034918 h 9628343"/>
              <a:gd name="connsiteX45" fmla="*/ 3288742 w 19048999"/>
              <a:gd name="connsiteY45" fmla="*/ 2273460 h 9628343"/>
              <a:gd name="connsiteX46" fmla="*/ 3434288 w 19048999"/>
              <a:gd name="connsiteY46" fmla="*/ 2417577 h 9628343"/>
              <a:gd name="connsiteX47" fmla="*/ 3781217 w 19048999"/>
              <a:gd name="connsiteY47" fmla="*/ 2618845 h 9628343"/>
              <a:gd name="connsiteX48" fmla="*/ 6588323 w 19048999"/>
              <a:gd name="connsiteY48" fmla="*/ 3874193 h 9628343"/>
              <a:gd name="connsiteX49" fmla="*/ 18227951 w 19048999"/>
              <a:gd name="connsiteY49" fmla="*/ 9173439 h 9628343"/>
              <a:gd name="connsiteX50" fmla="*/ 18064964 w 19048999"/>
              <a:gd name="connsiteY50" fmla="*/ 9394536 h 9628343"/>
              <a:gd name="connsiteX51" fmla="*/ 7057965 w 19048999"/>
              <a:gd name="connsiteY51" fmla="*/ 4392731 h 9628343"/>
              <a:gd name="connsiteX52" fmla="*/ 3460193 w 19048999"/>
              <a:gd name="connsiteY52" fmla="*/ 2852901 h 9628343"/>
              <a:gd name="connsiteX53" fmla="*/ 3217865 w 19048999"/>
              <a:gd name="connsiteY53" fmla="*/ 2829045 h 9628343"/>
              <a:gd name="connsiteX54" fmla="*/ 3025524 w 19048999"/>
              <a:gd name="connsiteY54" fmla="*/ 2858861 h 9628343"/>
              <a:gd name="connsiteX55" fmla="*/ 2832855 w 19048999"/>
              <a:gd name="connsiteY55" fmla="*/ 2930924 h 9628343"/>
              <a:gd name="connsiteX56" fmla="*/ 2820111 w 19048999"/>
              <a:gd name="connsiteY56" fmla="*/ 3026344 h 9628343"/>
              <a:gd name="connsiteX57" fmla="*/ 2959241 w 19048999"/>
              <a:gd name="connsiteY57" fmla="*/ 3167976 h 9628343"/>
              <a:gd name="connsiteX58" fmla="*/ 3176083 w 19048999"/>
              <a:gd name="connsiteY58" fmla="*/ 3269358 h 9628343"/>
              <a:gd name="connsiteX59" fmla="*/ 3388239 w 19048999"/>
              <a:gd name="connsiteY59" fmla="*/ 3442290 h 9628343"/>
              <a:gd name="connsiteX60" fmla="*/ 3212014 w 19048999"/>
              <a:gd name="connsiteY60" fmla="*/ 3336948 h 9628343"/>
              <a:gd name="connsiteX61" fmla="*/ 3004633 w 19048999"/>
              <a:gd name="connsiteY61" fmla="*/ 3276814 h 9628343"/>
              <a:gd name="connsiteX62" fmla="*/ 2771676 w 19048999"/>
              <a:gd name="connsiteY62" fmla="*/ 3166987 h 9628343"/>
              <a:gd name="connsiteX63" fmla="*/ 2638873 w 19048999"/>
              <a:gd name="connsiteY63" fmla="*/ 3097908 h 9628343"/>
              <a:gd name="connsiteX64" fmla="*/ 2570293 w 19048999"/>
              <a:gd name="connsiteY64" fmla="*/ 3109338 h 9628343"/>
              <a:gd name="connsiteX65" fmla="*/ 2525557 w 19048999"/>
              <a:gd name="connsiteY65" fmla="*/ 3326508 h 9628343"/>
              <a:gd name="connsiteX66" fmla="*/ 2584349 w 19048999"/>
              <a:gd name="connsiteY66" fmla="*/ 3577470 h 9628343"/>
              <a:gd name="connsiteX67" fmla="*/ 2663703 w 19048999"/>
              <a:gd name="connsiteY67" fmla="*/ 3996904 h 9628343"/>
              <a:gd name="connsiteX68" fmla="*/ 2633113 w 19048999"/>
              <a:gd name="connsiteY68" fmla="*/ 4192703 h 9628343"/>
              <a:gd name="connsiteX69" fmla="*/ 2539703 w 19048999"/>
              <a:gd name="connsiteY69" fmla="*/ 4455574 h 9628343"/>
              <a:gd name="connsiteX70" fmla="*/ 2595212 w 19048999"/>
              <a:gd name="connsiteY70" fmla="*/ 3945217 h 9628343"/>
              <a:gd name="connsiteX71" fmla="*/ 2481240 w 19048999"/>
              <a:gd name="connsiteY71" fmla="*/ 3566538 h 9628343"/>
              <a:gd name="connsiteX72" fmla="*/ 2307403 w 19048999"/>
              <a:gd name="connsiteY72" fmla="*/ 3166488 h 9628343"/>
              <a:gd name="connsiteX73" fmla="*/ 2261683 w 19048999"/>
              <a:gd name="connsiteY73" fmla="*/ 3063618 h 9628343"/>
              <a:gd name="connsiteX74" fmla="*/ 2078803 w 19048999"/>
              <a:gd name="connsiteY74" fmla="*/ 2949318 h 9628343"/>
              <a:gd name="connsiteX75" fmla="*/ 1824299 w 19048999"/>
              <a:gd name="connsiteY75" fmla="*/ 3002494 h 9628343"/>
              <a:gd name="connsiteX76" fmla="*/ 1412162 w 19048999"/>
              <a:gd name="connsiteY76" fmla="*/ 3235573 h 9628343"/>
              <a:gd name="connsiteX77" fmla="*/ 1381573 w 19048999"/>
              <a:gd name="connsiteY77" fmla="*/ 3680838 h 9628343"/>
              <a:gd name="connsiteX78" fmla="*/ 1340867 w 19048999"/>
              <a:gd name="connsiteY78" fmla="*/ 3980504 h 9628343"/>
              <a:gd name="connsiteX79" fmla="*/ 1197619 w 19048999"/>
              <a:gd name="connsiteY79" fmla="*/ 4738831 h 9628343"/>
              <a:gd name="connsiteX80" fmla="*/ 1220896 w 19048999"/>
              <a:gd name="connsiteY80" fmla="*/ 4338309 h 9628343"/>
              <a:gd name="connsiteX81" fmla="*/ 1242772 w 19048999"/>
              <a:gd name="connsiteY81" fmla="*/ 4080888 h 9628343"/>
              <a:gd name="connsiteX82" fmla="*/ 1198693 w 19048999"/>
              <a:gd name="connsiteY82" fmla="*/ 3909438 h 9628343"/>
              <a:gd name="connsiteX83" fmla="*/ 970093 w 19048999"/>
              <a:gd name="connsiteY83" fmla="*/ 3989448 h 9628343"/>
              <a:gd name="connsiteX84" fmla="*/ 766328 w 19048999"/>
              <a:gd name="connsiteY84" fmla="*/ 4131990 h 9628343"/>
              <a:gd name="connsiteX85" fmla="*/ 555808 w 19048999"/>
              <a:gd name="connsiteY85" fmla="*/ 4355688 h 9628343"/>
              <a:gd name="connsiteX86" fmla="*/ 785900 w 19048999"/>
              <a:gd name="connsiteY86" fmla="*/ 4017771 h 9628343"/>
              <a:gd name="connsiteX87" fmla="*/ 1130113 w 19048999"/>
              <a:gd name="connsiteY87" fmla="*/ 3817500 h 9628343"/>
              <a:gd name="connsiteX88" fmla="*/ 1278703 w 19048999"/>
              <a:gd name="connsiteY88" fmla="*/ 3726558 h 9628343"/>
              <a:gd name="connsiteX89" fmla="*/ 1269661 w 19048999"/>
              <a:gd name="connsiteY89" fmla="*/ 3390117 h 9628343"/>
              <a:gd name="connsiteX90" fmla="*/ 1309620 w 19048999"/>
              <a:gd name="connsiteY90" fmla="*/ 3169963 h 9628343"/>
              <a:gd name="connsiteX91" fmla="*/ 1393003 w 19048999"/>
              <a:gd name="connsiteY91" fmla="*/ 3052188 h 9628343"/>
              <a:gd name="connsiteX92" fmla="*/ 1080693 w 19048999"/>
              <a:gd name="connsiteY92" fmla="*/ 2984604 h 9628343"/>
              <a:gd name="connsiteX93" fmla="*/ 663453 w 19048999"/>
              <a:gd name="connsiteY93" fmla="*/ 3023360 h 9628343"/>
              <a:gd name="connsiteX94" fmla="*/ 235111 w 19048999"/>
              <a:gd name="connsiteY94" fmla="*/ 3217172 h 9628343"/>
              <a:gd name="connsiteX95" fmla="*/ 421453 w 19048999"/>
              <a:gd name="connsiteY95" fmla="*/ 3029328 h 9628343"/>
              <a:gd name="connsiteX96" fmla="*/ 627193 w 19048999"/>
              <a:gd name="connsiteY96" fmla="*/ 2926458 h 9628343"/>
              <a:gd name="connsiteX97" fmla="*/ 854480 w 19048999"/>
              <a:gd name="connsiteY97" fmla="*/ 2889178 h 9628343"/>
              <a:gd name="connsiteX98" fmla="*/ 1149272 w 19048999"/>
              <a:gd name="connsiteY98" fmla="*/ 2889676 h 9628343"/>
              <a:gd name="connsiteX99" fmla="*/ 1531894 w 19048999"/>
              <a:gd name="connsiteY99" fmla="*/ 2917507 h 9628343"/>
              <a:gd name="connsiteX100" fmla="*/ 1860559 w 19048999"/>
              <a:gd name="connsiteY100" fmla="*/ 2766431 h 9628343"/>
              <a:gd name="connsiteX101" fmla="*/ 1701613 w 19048999"/>
              <a:gd name="connsiteY101" fmla="*/ 2263518 h 9628343"/>
              <a:gd name="connsiteX102" fmla="*/ 1690183 w 19048999"/>
              <a:gd name="connsiteY102" fmla="*/ 1966338 h 9628343"/>
              <a:gd name="connsiteX103" fmla="*/ 1381991 w 19048999"/>
              <a:gd name="connsiteY103" fmla="*/ 1841604 h 9628343"/>
              <a:gd name="connsiteX104" fmla="*/ 1095823 w 19048999"/>
              <a:gd name="connsiteY104" fmla="*/ 1714878 h 9628343"/>
              <a:gd name="connsiteX105" fmla="*/ 746507 w 19048999"/>
              <a:gd name="connsiteY105" fmla="*/ 1626415 h 9628343"/>
              <a:gd name="connsiteX106" fmla="*/ 352873 w 19048999"/>
              <a:gd name="connsiteY106" fmla="*/ 1726308 h 9628343"/>
              <a:gd name="connsiteX107" fmla="*/ 113171 w 19048999"/>
              <a:gd name="connsiteY107" fmla="*/ 1763582 h 9628343"/>
              <a:gd name="connsiteX108" fmla="*/ 9973 w 19048999"/>
              <a:gd name="connsiteY108" fmla="*/ 1737738 h 9628343"/>
              <a:gd name="connsiteX109" fmla="*/ 348516 w 19048999"/>
              <a:gd name="connsiteY109" fmla="*/ 1643812 h 9628343"/>
              <a:gd name="connsiteX110" fmla="*/ 653097 w 19048999"/>
              <a:gd name="connsiteY110" fmla="*/ 1543920 h 9628343"/>
              <a:gd name="connsiteX111" fmla="*/ 1072963 w 19048999"/>
              <a:gd name="connsiteY111" fmla="*/ 1612008 h 9628343"/>
              <a:gd name="connsiteX112" fmla="*/ 1244413 w 19048999"/>
              <a:gd name="connsiteY112" fmla="*/ 1657728 h 9628343"/>
              <a:gd name="connsiteX113" fmla="*/ 1205766 w 19048999"/>
              <a:gd name="connsiteY113" fmla="*/ 1451988 h 9628343"/>
              <a:gd name="connsiteX114" fmla="*/ 1046313 w 19048999"/>
              <a:gd name="connsiteY114" fmla="*/ 815409 h 9628343"/>
              <a:gd name="connsiteX115" fmla="*/ 1221553 w 19048999"/>
              <a:gd name="connsiteY115" fmla="*/ 1211958 h 9628343"/>
              <a:gd name="connsiteX0" fmla="*/ 1221553 w 19048999"/>
              <a:gd name="connsiteY0" fmla="*/ 1211958 h 9628343"/>
              <a:gd name="connsiteX1" fmla="*/ 1343911 w 19048999"/>
              <a:gd name="connsiteY1" fmla="*/ 1559828 h 9628343"/>
              <a:gd name="connsiteX2" fmla="*/ 1553023 w 19048999"/>
              <a:gd name="connsiteY2" fmla="*/ 1657728 h 9628343"/>
              <a:gd name="connsiteX3" fmla="*/ 1907353 w 19048999"/>
              <a:gd name="connsiteY3" fmla="*/ 1680588 h 9628343"/>
              <a:gd name="connsiteX4" fmla="*/ 2021653 w 19048999"/>
              <a:gd name="connsiteY4" fmla="*/ 1543428 h 9628343"/>
              <a:gd name="connsiteX5" fmla="*/ 2124523 w 19048999"/>
              <a:gd name="connsiteY5" fmla="*/ 1291968 h 9628343"/>
              <a:gd name="connsiteX6" fmla="*/ 2124523 w 19048999"/>
              <a:gd name="connsiteY6" fmla="*/ 1120518 h 9628343"/>
              <a:gd name="connsiteX7" fmla="*/ 2068029 w 19048999"/>
              <a:gd name="connsiteY7" fmla="*/ 825325 h 9628343"/>
              <a:gd name="connsiteX8" fmla="*/ 2078803 w 19048999"/>
              <a:gd name="connsiteY8" fmla="*/ 777618 h 9628343"/>
              <a:gd name="connsiteX9" fmla="*/ 2170243 w 19048999"/>
              <a:gd name="connsiteY9" fmla="*/ 1086228 h 9628343"/>
              <a:gd name="connsiteX10" fmla="*/ 2215963 w 19048999"/>
              <a:gd name="connsiteY10" fmla="*/ 1269108 h 9628343"/>
              <a:gd name="connsiteX11" fmla="*/ 2284543 w 19048999"/>
              <a:gd name="connsiteY11" fmla="*/ 1303398 h 9628343"/>
              <a:gd name="connsiteX12" fmla="*/ 2330263 w 19048999"/>
              <a:gd name="connsiteY12" fmla="*/ 1166238 h 9628343"/>
              <a:gd name="connsiteX13" fmla="*/ 2467423 w 19048999"/>
              <a:gd name="connsiteY13" fmla="*/ 880488 h 9628343"/>
              <a:gd name="connsiteX14" fmla="*/ 2558863 w 19048999"/>
              <a:gd name="connsiteY14" fmla="*/ 640458 h 9628343"/>
              <a:gd name="connsiteX15" fmla="*/ 2616013 w 19048999"/>
              <a:gd name="connsiteY15" fmla="*/ 537588 h 9628343"/>
              <a:gd name="connsiteX16" fmla="*/ 2558863 w 19048999"/>
              <a:gd name="connsiteY16" fmla="*/ 789048 h 9628343"/>
              <a:gd name="connsiteX17" fmla="*/ 2444563 w 19048999"/>
              <a:gd name="connsiteY17" fmla="*/ 1097658 h 9628343"/>
              <a:gd name="connsiteX18" fmla="*/ 2375983 w 19048999"/>
              <a:gd name="connsiteY18" fmla="*/ 1406268 h 9628343"/>
              <a:gd name="connsiteX19" fmla="*/ 2558863 w 19048999"/>
              <a:gd name="connsiteY19" fmla="*/ 1577718 h 9628343"/>
              <a:gd name="connsiteX20" fmla="*/ 2878903 w 19048999"/>
              <a:gd name="connsiteY20" fmla="*/ 1657728 h 9628343"/>
              <a:gd name="connsiteX21" fmla="*/ 3187513 w 19048999"/>
              <a:gd name="connsiteY21" fmla="*/ 1657728 h 9628343"/>
              <a:gd name="connsiteX22" fmla="*/ 3370393 w 19048999"/>
              <a:gd name="connsiteY22" fmla="*/ 1566288 h 9628343"/>
              <a:gd name="connsiteX23" fmla="*/ 3488066 w 19048999"/>
              <a:gd name="connsiteY23" fmla="*/ 1246753 h 9628343"/>
              <a:gd name="connsiteX24" fmla="*/ 3495138 w 19048999"/>
              <a:gd name="connsiteY24" fmla="*/ 1115548 h 9628343"/>
              <a:gd name="connsiteX25" fmla="*/ 3493650 w 19048999"/>
              <a:gd name="connsiteY25" fmla="*/ 1063976 h 9628343"/>
              <a:gd name="connsiteX26" fmla="*/ 3450403 w 19048999"/>
              <a:gd name="connsiteY26" fmla="*/ 777618 h 9628343"/>
              <a:gd name="connsiteX27" fmla="*/ 3119893 w 19048999"/>
              <a:gd name="connsiteY27" fmla="*/ 321571 h 9628343"/>
              <a:gd name="connsiteX28" fmla="*/ 3497351 w 19048999"/>
              <a:gd name="connsiteY28" fmla="*/ 674883 h 9628343"/>
              <a:gd name="connsiteX29" fmla="*/ 3759013 w 19048999"/>
              <a:gd name="connsiteY29" fmla="*/ 571878 h 9628343"/>
              <a:gd name="connsiteX30" fmla="*/ 3999043 w 19048999"/>
              <a:gd name="connsiteY30" fmla="*/ 91818 h 9628343"/>
              <a:gd name="connsiteX31" fmla="*/ 4033333 w 19048999"/>
              <a:gd name="connsiteY31" fmla="*/ 11808 h 9628343"/>
              <a:gd name="connsiteX32" fmla="*/ 3984569 w 19048999"/>
              <a:gd name="connsiteY32" fmla="*/ 247366 h 9628343"/>
              <a:gd name="connsiteX33" fmla="*/ 3812791 w 19048999"/>
              <a:gd name="connsiteY33" fmla="*/ 647417 h 9628343"/>
              <a:gd name="connsiteX34" fmla="*/ 3592906 w 19048999"/>
              <a:gd name="connsiteY34" fmla="*/ 811408 h 9628343"/>
              <a:gd name="connsiteX35" fmla="*/ 3604425 w 19048999"/>
              <a:gd name="connsiteY35" fmla="*/ 999253 h 9628343"/>
              <a:gd name="connsiteX36" fmla="*/ 3872985 w 19048999"/>
              <a:gd name="connsiteY36" fmla="*/ 881976 h 9628343"/>
              <a:gd name="connsiteX37" fmla="*/ 4200754 w 19048999"/>
              <a:gd name="connsiteY37" fmla="*/ 774136 h 9628343"/>
              <a:gd name="connsiteX38" fmla="*/ 4064251 w 19048999"/>
              <a:gd name="connsiteY38" fmla="*/ 847195 h 9628343"/>
              <a:gd name="connsiteX39" fmla="*/ 3818880 w 19048999"/>
              <a:gd name="connsiteY39" fmla="*/ 991305 h 9628343"/>
              <a:gd name="connsiteX40" fmla="*/ 3658531 w 19048999"/>
              <a:gd name="connsiteY40" fmla="*/ 1093178 h 9628343"/>
              <a:gd name="connsiteX41" fmla="*/ 3622838 w 19048999"/>
              <a:gd name="connsiteY41" fmla="*/ 1221401 h 9628343"/>
              <a:gd name="connsiteX42" fmla="*/ 3577446 w 19048999"/>
              <a:gd name="connsiteY42" fmla="*/ 1500691 h 9628343"/>
              <a:gd name="connsiteX43" fmla="*/ 3461833 w 19048999"/>
              <a:gd name="connsiteY43" fmla="*/ 1726308 h 9628343"/>
              <a:gd name="connsiteX44" fmla="*/ 3278953 w 19048999"/>
              <a:gd name="connsiteY44" fmla="*/ 2034918 h 9628343"/>
              <a:gd name="connsiteX45" fmla="*/ 3288742 w 19048999"/>
              <a:gd name="connsiteY45" fmla="*/ 2273460 h 9628343"/>
              <a:gd name="connsiteX46" fmla="*/ 3434288 w 19048999"/>
              <a:gd name="connsiteY46" fmla="*/ 2417577 h 9628343"/>
              <a:gd name="connsiteX47" fmla="*/ 3781217 w 19048999"/>
              <a:gd name="connsiteY47" fmla="*/ 2618845 h 9628343"/>
              <a:gd name="connsiteX48" fmla="*/ 6588323 w 19048999"/>
              <a:gd name="connsiteY48" fmla="*/ 3874193 h 9628343"/>
              <a:gd name="connsiteX49" fmla="*/ 18227951 w 19048999"/>
              <a:gd name="connsiteY49" fmla="*/ 9173439 h 9628343"/>
              <a:gd name="connsiteX50" fmla="*/ 18064964 w 19048999"/>
              <a:gd name="connsiteY50" fmla="*/ 9394536 h 9628343"/>
              <a:gd name="connsiteX51" fmla="*/ 7057965 w 19048999"/>
              <a:gd name="connsiteY51" fmla="*/ 4392731 h 9628343"/>
              <a:gd name="connsiteX52" fmla="*/ 4025107 w 19048999"/>
              <a:gd name="connsiteY52" fmla="*/ 3081300 h 9628343"/>
              <a:gd name="connsiteX53" fmla="*/ 3217865 w 19048999"/>
              <a:gd name="connsiteY53" fmla="*/ 2829045 h 9628343"/>
              <a:gd name="connsiteX54" fmla="*/ 3025524 w 19048999"/>
              <a:gd name="connsiteY54" fmla="*/ 2858861 h 9628343"/>
              <a:gd name="connsiteX55" fmla="*/ 2832855 w 19048999"/>
              <a:gd name="connsiteY55" fmla="*/ 2930924 h 9628343"/>
              <a:gd name="connsiteX56" fmla="*/ 2820111 w 19048999"/>
              <a:gd name="connsiteY56" fmla="*/ 3026344 h 9628343"/>
              <a:gd name="connsiteX57" fmla="*/ 2959241 w 19048999"/>
              <a:gd name="connsiteY57" fmla="*/ 3167976 h 9628343"/>
              <a:gd name="connsiteX58" fmla="*/ 3176083 w 19048999"/>
              <a:gd name="connsiteY58" fmla="*/ 3269358 h 9628343"/>
              <a:gd name="connsiteX59" fmla="*/ 3388239 w 19048999"/>
              <a:gd name="connsiteY59" fmla="*/ 3442290 h 9628343"/>
              <a:gd name="connsiteX60" fmla="*/ 3212014 w 19048999"/>
              <a:gd name="connsiteY60" fmla="*/ 3336948 h 9628343"/>
              <a:gd name="connsiteX61" fmla="*/ 3004633 w 19048999"/>
              <a:gd name="connsiteY61" fmla="*/ 3276814 h 9628343"/>
              <a:gd name="connsiteX62" fmla="*/ 2771676 w 19048999"/>
              <a:gd name="connsiteY62" fmla="*/ 3166987 h 9628343"/>
              <a:gd name="connsiteX63" fmla="*/ 2638873 w 19048999"/>
              <a:gd name="connsiteY63" fmla="*/ 3097908 h 9628343"/>
              <a:gd name="connsiteX64" fmla="*/ 2570293 w 19048999"/>
              <a:gd name="connsiteY64" fmla="*/ 3109338 h 9628343"/>
              <a:gd name="connsiteX65" fmla="*/ 2525557 w 19048999"/>
              <a:gd name="connsiteY65" fmla="*/ 3326508 h 9628343"/>
              <a:gd name="connsiteX66" fmla="*/ 2584349 w 19048999"/>
              <a:gd name="connsiteY66" fmla="*/ 3577470 h 9628343"/>
              <a:gd name="connsiteX67" fmla="*/ 2663703 w 19048999"/>
              <a:gd name="connsiteY67" fmla="*/ 3996904 h 9628343"/>
              <a:gd name="connsiteX68" fmla="*/ 2633113 w 19048999"/>
              <a:gd name="connsiteY68" fmla="*/ 4192703 h 9628343"/>
              <a:gd name="connsiteX69" fmla="*/ 2539703 w 19048999"/>
              <a:gd name="connsiteY69" fmla="*/ 4455574 h 9628343"/>
              <a:gd name="connsiteX70" fmla="*/ 2595212 w 19048999"/>
              <a:gd name="connsiteY70" fmla="*/ 3945217 h 9628343"/>
              <a:gd name="connsiteX71" fmla="*/ 2481240 w 19048999"/>
              <a:gd name="connsiteY71" fmla="*/ 3566538 h 9628343"/>
              <a:gd name="connsiteX72" fmla="*/ 2307403 w 19048999"/>
              <a:gd name="connsiteY72" fmla="*/ 3166488 h 9628343"/>
              <a:gd name="connsiteX73" fmla="*/ 2261683 w 19048999"/>
              <a:gd name="connsiteY73" fmla="*/ 3063618 h 9628343"/>
              <a:gd name="connsiteX74" fmla="*/ 2078803 w 19048999"/>
              <a:gd name="connsiteY74" fmla="*/ 2949318 h 9628343"/>
              <a:gd name="connsiteX75" fmla="*/ 1824299 w 19048999"/>
              <a:gd name="connsiteY75" fmla="*/ 3002494 h 9628343"/>
              <a:gd name="connsiteX76" fmla="*/ 1412162 w 19048999"/>
              <a:gd name="connsiteY76" fmla="*/ 3235573 h 9628343"/>
              <a:gd name="connsiteX77" fmla="*/ 1381573 w 19048999"/>
              <a:gd name="connsiteY77" fmla="*/ 3680838 h 9628343"/>
              <a:gd name="connsiteX78" fmla="*/ 1340867 w 19048999"/>
              <a:gd name="connsiteY78" fmla="*/ 3980504 h 9628343"/>
              <a:gd name="connsiteX79" fmla="*/ 1197619 w 19048999"/>
              <a:gd name="connsiteY79" fmla="*/ 4738831 h 9628343"/>
              <a:gd name="connsiteX80" fmla="*/ 1220896 w 19048999"/>
              <a:gd name="connsiteY80" fmla="*/ 4338309 h 9628343"/>
              <a:gd name="connsiteX81" fmla="*/ 1242772 w 19048999"/>
              <a:gd name="connsiteY81" fmla="*/ 4080888 h 9628343"/>
              <a:gd name="connsiteX82" fmla="*/ 1198693 w 19048999"/>
              <a:gd name="connsiteY82" fmla="*/ 3909438 h 9628343"/>
              <a:gd name="connsiteX83" fmla="*/ 970093 w 19048999"/>
              <a:gd name="connsiteY83" fmla="*/ 3989448 h 9628343"/>
              <a:gd name="connsiteX84" fmla="*/ 766328 w 19048999"/>
              <a:gd name="connsiteY84" fmla="*/ 4131990 h 9628343"/>
              <a:gd name="connsiteX85" fmla="*/ 555808 w 19048999"/>
              <a:gd name="connsiteY85" fmla="*/ 4355688 h 9628343"/>
              <a:gd name="connsiteX86" fmla="*/ 785900 w 19048999"/>
              <a:gd name="connsiteY86" fmla="*/ 4017771 h 9628343"/>
              <a:gd name="connsiteX87" fmla="*/ 1130113 w 19048999"/>
              <a:gd name="connsiteY87" fmla="*/ 3817500 h 9628343"/>
              <a:gd name="connsiteX88" fmla="*/ 1278703 w 19048999"/>
              <a:gd name="connsiteY88" fmla="*/ 3726558 h 9628343"/>
              <a:gd name="connsiteX89" fmla="*/ 1269661 w 19048999"/>
              <a:gd name="connsiteY89" fmla="*/ 3390117 h 9628343"/>
              <a:gd name="connsiteX90" fmla="*/ 1309620 w 19048999"/>
              <a:gd name="connsiteY90" fmla="*/ 3169963 h 9628343"/>
              <a:gd name="connsiteX91" fmla="*/ 1393003 w 19048999"/>
              <a:gd name="connsiteY91" fmla="*/ 3052188 h 9628343"/>
              <a:gd name="connsiteX92" fmla="*/ 1080693 w 19048999"/>
              <a:gd name="connsiteY92" fmla="*/ 2984604 h 9628343"/>
              <a:gd name="connsiteX93" fmla="*/ 663453 w 19048999"/>
              <a:gd name="connsiteY93" fmla="*/ 3023360 h 9628343"/>
              <a:gd name="connsiteX94" fmla="*/ 235111 w 19048999"/>
              <a:gd name="connsiteY94" fmla="*/ 3217172 h 9628343"/>
              <a:gd name="connsiteX95" fmla="*/ 421453 w 19048999"/>
              <a:gd name="connsiteY95" fmla="*/ 3029328 h 9628343"/>
              <a:gd name="connsiteX96" fmla="*/ 627193 w 19048999"/>
              <a:gd name="connsiteY96" fmla="*/ 2926458 h 9628343"/>
              <a:gd name="connsiteX97" fmla="*/ 854480 w 19048999"/>
              <a:gd name="connsiteY97" fmla="*/ 2889178 h 9628343"/>
              <a:gd name="connsiteX98" fmla="*/ 1149272 w 19048999"/>
              <a:gd name="connsiteY98" fmla="*/ 2889676 h 9628343"/>
              <a:gd name="connsiteX99" fmla="*/ 1531894 w 19048999"/>
              <a:gd name="connsiteY99" fmla="*/ 2917507 h 9628343"/>
              <a:gd name="connsiteX100" fmla="*/ 1860559 w 19048999"/>
              <a:gd name="connsiteY100" fmla="*/ 2766431 h 9628343"/>
              <a:gd name="connsiteX101" fmla="*/ 1701613 w 19048999"/>
              <a:gd name="connsiteY101" fmla="*/ 2263518 h 9628343"/>
              <a:gd name="connsiteX102" fmla="*/ 1690183 w 19048999"/>
              <a:gd name="connsiteY102" fmla="*/ 1966338 h 9628343"/>
              <a:gd name="connsiteX103" fmla="*/ 1381991 w 19048999"/>
              <a:gd name="connsiteY103" fmla="*/ 1841604 h 9628343"/>
              <a:gd name="connsiteX104" fmla="*/ 1095823 w 19048999"/>
              <a:gd name="connsiteY104" fmla="*/ 1714878 h 9628343"/>
              <a:gd name="connsiteX105" fmla="*/ 746507 w 19048999"/>
              <a:gd name="connsiteY105" fmla="*/ 1626415 h 9628343"/>
              <a:gd name="connsiteX106" fmla="*/ 352873 w 19048999"/>
              <a:gd name="connsiteY106" fmla="*/ 1726308 h 9628343"/>
              <a:gd name="connsiteX107" fmla="*/ 113171 w 19048999"/>
              <a:gd name="connsiteY107" fmla="*/ 1763582 h 9628343"/>
              <a:gd name="connsiteX108" fmla="*/ 9973 w 19048999"/>
              <a:gd name="connsiteY108" fmla="*/ 1737738 h 9628343"/>
              <a:gd name="connsiteX109" fmla="*/ 348516 w 19048999"/>
              <a:gd name="connsiteY109" fmla="*/ 1643812 h 9628343"/>
              <a:gd name="connsiteX110" fmla="*/ 653097 w 19048999"/>
              <a:gd name="connsiteY110" fmla="*/ 1543920 h 9628343"/>
              <a:gd name="connsiteX111" fmla="*/ 1072963 w 19048999"/>
              <a:gd name="connsiteY111" fmla="*/ 1612008 h 9628343"/>
              <a:gd name="connsiteX112" fmla="*/ 1244413 w 19048999"/>
              <a:gd name="connsiteY112" fmla="*/ 1657728 h 9628343"/>
              <a:gd name="connsiteX113" fmla="*/ 1205766 w 19048999"/>
              <a:gd name="connsiteY113" fmla="*/ 1451988 h 9628343"/>
              <a:gd name="connsiteX114" fmla="*/ 1046313 w 19048999"/>
              <a:gd name="connsiteY114" fmla="*/ 815409 h 9628343"/>
              <a:gd name="connsiteX115" fmla="*/ 1221553 w 19048999"/>
              <a:gd name="connsiteY115" fmla="*/ 1211958 h 9628343"/>
              <a:gd name="connsiteX0" fmla="*/ 1221553 w 18233152"/>
              <a:gd name="connsiteY0" fmla="*/ 1211958 h 9394538"/>
              <a:gd name="connsiteX1" fmla="*/ 1343911 w 18233152"/>
              <a:gd name="connsiteY1" fmla="*/ 1559828 h 9394538"/>
              <a:gd name="connsiteX2" fmla="*/ 1553023 w 18233152"/>
              <a:gd name="connsiteY2" fmla="*/ 1657728 h 9394538"/>
              <a:gd name="connsiteX3" fmla="*/ 1907353 w 18233152"/>
              <a:gd name="connsiteY3" fmla="*/ 1680588 h 9394538"/>
              <a:gd name="connsiteX4" fmla="*/ 2021653 w 18233152"/>
              <a:gd name="connsiteY4" fmla="*/ 1543428 h 9394538"/>
              <a:gd name="connsiteX5" fmla="*/ 2124523 w 18233152"/>
              <a:gd name="connsiteY5" fmla="*/ 1291968 h 9394538"/>
              <a:gd name="connsiteX6" fmla="*/ 2124523 w 18233152"/>
              <a:gd name="connsiteY6" fmla="*/ 1120518 h 9394538"/>
              <a:gd name="connsiteX7" fmla="*/ 2068029 w 18233152"/>
              <a:gd name="connsiteY7" fmla="*/ 825325 h 9394538"/>
              <a:gd name="connsiteX8" fmla="*/ 2078803 w 18233152"/>
              <a:gd name="connsiteY8" fmla="*/ 777618 h 9394538"/>
              <a:gd name="connsiteX9" fmla="*/ 2170243 w 18233152"/>
              <a:gd name="connsiteY9" fmla="*/ 1086228 h 9394538"/>
              <a:gd name="connsiteX10" fmla="*/ 2215963 w 18233152"/>
              <a:gd name="connsiteY10" fmla="*/ 1269108 h 9394538"/>
              <a:gd name="connsiteX11" fmla="*/ 2284543 w 18233152"/>
              <a:gd name="connsiteY11" fmla="*/ 1303398 h 9394538"/>
              <a:gd name="connsiteX12" fmla="*/ 2330263 w 18233152"/>
              <a:gd name="connsiteY12" fmla="*/ 1166238 h 9394538"/>
              <a:gd name="connsiteX13" fmla="*/ 2467423 w 18233152"/>
              <a:gd name="connsiteY13" fmla="*/ 880488 h 9394538"/>
              <a:gd name="connsiteX14" fmla="*/ 2558863 w 18233152"/>
              <a:gd name="connsiteY14" fmla="*/ 640458 h 9394538"/>
              <a:gd name="connsiteX15" fmla="*/ 2616013 w 18233152"/>
              <a:gd name="connsiteY15" fmla="*/ 537588 h 9394538"/>
              <a:gd name="connsiteX16" fmla="*/ 2558863 w 18233152"/>
              <a:gd name="connsiteY16" fmla="*/ 789048 h 9394538"/>
              <a:gd name="connsiteX17" fmla="*/ 2444563 w 18233152"/>
              <a:gd name="connsiteY17" fmla="*/ 1097658 h 9394538"/>
              <a:gd name="connsiteX18" fmla="*/ 2375983 w 18233152"/>
              <a:gd name="connsiteY18" fmla="*/ 1406268 h 9394538"/>
              <a:gd name="connsiteX19" fmla="*/ 2558863 w 18233152"/>
              <a:gd name="connsiteY19" fmla="*/ 1577718 h 9394538"/>
              <a:gd name="connsiteX20" fmla="*/ 2878903 w 18233152"/>
              <a:gd name="connsiteY20" fmla="*/ 1657728 h 9394538"/>
              <a:gd name="connsiteX21" fmla="*/ 3187513 w 18233152"/>
              <a:gd name="connsiteY21" fmla="*/ 1657728 h 9394538"/>
              <a:gd name="connsiteX22" fmla="*/ 3370393 w 18233152"/>
              <a:gd name="connsiteY22" fmla="*/ 1566288 h 9394538"/>
              <a:gd name="connsiteX23" fmla="*/ 3488066 w 18233152"/>
              <a:gd name="connsiteY23" fmla="*/ 1246753 h 9394538"/>
              <a:gd name="connsiteX24" fmla="*/ 3495138 w 18233152"/>
              <a:gd name="connsiteY24" fmla="*/ 1115548 h 9394538"/>
              <a:gd name="connsiteX25" fmla="*/ 3493650 w 18233152"/>
              <a:gd name="connsiteY25" fmla="*/ 1063976 h 9394538"/>
              <a:gd name="connsiteX26" fmla="*/ 3450403 w 18233152"/>
              <a:gd name="connsiteY26" fmla="*/ 777618 h 9394538"/>
              <a:gd name="connsiteX27" fmla="*/ 3119893 w 18233152"/>
              <a:gd name="connsiteY27" fmla="*/ 321571 h 9394538"/>
              <a:gd name="connsiteX28" fmla="*/ 3497351 w 18233152"/>
              <a:gd name="connsiteY28" fmla="*/ 674883 h 9394538"/>
              <a:gd name="connsiteX29" fmla="*/ 3759013 w 18233152"/>
              <a:gd name="connsiteY29" fmla="*/ 571878 h 9394538"/>
              <a:gd name="connsiteX30" fmla="*/ 3999043 w 18233152"/>
              <a:gd name="connsiteY30" fmla="*/ 91818 h 9394538"/>
              <a:gd name="connsiteX31" fmla="*/ 4033333 w 18233152"/>
              <a:gd name="connsiteY31" fmla="*/ 11808 h 9394538"/>
              <a:gd name="connsiteX32" fmla="*/ 3984569 w 18233152"/>
              <a:gd name="connsiteY32" fmla="*/ 247366 h 9394538"/>
              <a:gd name="connsiteX33" fmla="*/ 3812791 w 18233152"/>
              <a:gd name="connsiteY33" fmla="*/ 647417 h 9394538"/>
              <a:gd name="connsiteX34" fmla="*/ 3592906 w 18233152"/>
              <a:gd name="connsiteY34" fmla="*/ 811408 h 9394538"/>
              <a:gd name="connsiteX35" fmla="*/ 3604425 w 18233152"/>
              <a:gd name="connsiteY35" fmla="*/ 999253 h 9394538"/>
              <a:gd name="connsiteX36" fmla="*/ 3872985 w 18233152"/>
              <a:gd name="connsiteY36" fmla="*/ 881976 h 9394538"/>
              <a:gd name="connsiteX37" fmla="*/ 4200754 w 18233152"/>
              <a:gd name="connsiteY37" fmla="*/ 774136 h 9394538"/>
              <a:gd name="connsiteX38" fmla="*/ 4064251 w 18233152"/>
              <a:gd name="connsiteY38" fmla="*/ 847195 h 9394538"/>
              <a:gd name="connsiteX39" fmla="*/ 3818880 w 18233152"/>
              <a:gd name="connsiteY39" fmla="*/ 991305 h 9394538"/>
              <a:gd name="connsiteX40" fmla="*/ 3658531 w 18233152"/>
              <a:gd name="connsiteY40" fmla="*/ 1093178 h 9394538"/>
              <a:gd name="connsiteX41" fmla="*/ 3622838 w 18233152"/>
              <a:gd name="connsiteY41" fmla="*/ 1221401 h 9394538"/>
              <a:gd name="connsiteX42" fmla="*/ 3577446 w 18233152"/>
              <a:gd name="connsiteY42" fmla="*/ 1500691 h 9394538"/>
              <a:gd name="connsiteX43" fmla="*/ 3461833 w 18233152"/>
              <a:gd name="connsiteY43" fmla="*/ 1726308 h 9394538"/>
              <a:gd name="connsiteX44" fmla="*/ 3278953 w 18233152"/>
              <a:gd name="connsiteY44" fmla="*/ 2034918 h 9394538"/>
              <a:gd name="connsiteX45" fmla="*/ 3288742 w 18233152"/>
              <a:gd name="connsiteY45" fmla="*/ 2273460 h 9394538"/>
              <a:gd name="connsiteX46" fmla="*/ 3434288 w 18233152"/>
              <a:gd name="connsiteY46" fmla="*/ 2417577 h 9394538"/>
              <a:gd name="connsiteX47" fmla="*/ 3781217 w 18233152"/>
              <a:gd name="connsiteY47" fmla="*/ 2618845 h 9394538"/>
              <a:gd name="connsiteX48" fmla="*/ 6588323 w 18233152"/>
              <a:gd name="connsiteY48" fmla="*/ 3874193 h 9394538"/>
              <a:gd name="connsiteX49" fmla="*/ 18227951 w 18233152"/>
              <a:gd name="connsiteY49" fmla="*/ 9173439 h 9394538"/>
              <a:gd name="connsiteX50" fmla="*/ 18064964 w 18233152"/>
              <a:gd name="connsiteY50" fmla="*/ 9394536 h 9394538"/>
              <a:gd name="connsiteX51" fmla="*/ 7057965 w 18233152"/>
              <a:gd name="connsiteY51" fmla="*/ 4392731 h 9394538"/>
              <a:gd name="connsiteX52" fmla="*/ 4025107 w 18233152"/>
              <a:gd name="connsiteY52" fmla="*/ 3081300 h 9394538"/>
              <a:gd name="connsiteX53" fmla="*/ 3217865 w 18233152"/>
              <a:gd name="connsiteY53" fmla="*/ 2829045 h 9394538"/>
              <a:gd name="connsiteX54" fmla="*/ 3025524 w 18233152"/>
              <a:gd name="connsiteY54" fmla="*/ 2858861 h 9394538"/>
              <a:gd name="connsiteX55" fmla="*/ 2832855 w 18233152"/>
              <a:gd name="connsiteY55" fmla="*/ 2930924 h 9394538"/>
              <a:gd name="connsiteX56" fmla="*/ 2820111 w 18233152"/>
              <a:gd name="connsiteY56" fmla="*/ 3026344 h 9394538"/>
              <a:gd name="connsiteX57" fmla="*/ 2959241 w 18233152"/>
              <a:gd name="connsiteY57" fmla="*/ 3167976 h 9394538"/>
              <a:gd name="connsiteX58" fmla="*/ 3176083 w 18233152"/>
              <a:gd name="connsiteY58" fmla="*/ 3269358 h 9394538"/>
              <a:gd name="connsiteX59" fmla="*/ 3388239 w 18233152"/>
              <a:gd name="connsiteY59" fmla="*/ 3442290 h 9394538"/>
              <a:gd name="connsiteX60" fmla="*/ 3212014 w 18233152"/>
              <a:gd name="connsiteY60" fmla="*/ 3336948 h 9394538"/>
              <a:gd name="connsiteX61" fmla="*/ 3004633 w 18233152"/>
              <a:gd name="connsiteY61" fmla="*/ 3276814 h 9394538"/>
              <a:gd name="connsiteX62" fmla="*/ 2771676 w 18233152"/>
              <a:gd name="connsiteY62" fmla="*/ 3166987 h 9394538"/>
              <a:gd name="connsiteX63" fmla="*/ 2638873 w 18233152"/>
              <a:gd name="connsiteY63" fmla="*/ 3097908 h 9394538"/>
              <a:gd name="connsiteX64" fmla="*/ 2570293 w 18233152"/>
              <a:gd name="connsiteY64" fmla="*/ 3109338 h 9394538"/>
              <a:gd name="connsiteX65" fmla="*/ 2525557 w 18233152"/>
              <a:gd name="connsiteY65" fmla="*/ 3326508 h 9394538"/>
              <a:gd name="connsiteX66" fmla="*/ 2584349 w 18233152"/>
              <a:gd name="connsiteY66" fmla="*/ 3577470 h 9394538"/>
              <a:gd name="connsiteX67" fmla="*/ 2663703 w 18233152"/>
              <a:gd name="connsiteY67" fmla="*/ 3996904 h 9394538"/>
              <a:gd name="connsiteX68" fmla="*/ 2633113 w 18233152"/>
              <a:gd name="connsiteY68" fmla="*/ 4192703 h 9394538"/>
              <a:gd name="connsiteX69" fmla="*/ 2539703 w 18233152"/>
              <a:gd name="connsiteY69" fmla="*/ 4455574 h 9394538"/>
              <a:gd name="connsiteX70" fmla="*/ 2595212 w 18233152"/>
              <a:gd name="connsiteY70" fmla="*/ 3945217 h 9394538"/>
              <a:gd name="connsiteX71" fmla="*/ 2481240 w 18233152"/>
              <a:gd name="connsiteY71" fmla="*/ 3566538 h 9394538"/>
              <a:gd name="connsiteX72" fmla="*/ 2307403 w 18233152"/>
              <a:gd name="connsiteY72" fmla="*/ 3166488 h 9394538"/>
              <a:gd name="connsiteX73" fmla="*/ 2261683 w 18233152"/>
              <a:gd name="connsiteY73" fmla="*/ 3063618 h 9394538"/>
              <a:gd name="connsiteX74" fmla="*/ 2078803 w 18233152"/>
              <a:gd name="connsiteY74" fmla="*/ 2949318 h 9394538"/>
              <a:gd name="connsiteX75" fmla="*/ 1824299 w 18233152"/>
              <a:gd name="connsiteY75" fmla="*/ 3002494 h 9394538"/>
              <a:gd name="connsiteX76" fmla="*/ 1412162 w 18233152"/>
              <a:gd name="connsiteY76" fmla="*/ 3235573 h 9394538"/>
              <a:gd name="connsiteX77" fmla="*/ 1381573 w 18233152"/>
              <a:gd name="connsiteY77" fmla="*/ 3680838 h 9394538"/>
              <a:gd name="connsiteX78" fmla="*/ 1340867 w 18233152"/>
              <a:gd name="connsiteY78" fmla="*/ 3980504 h 9394538"/>
              <a:gd name="connsiteX79" fmla="*/ 1197619 w 18233152"/>
              <a:gd name="connsiteY79" fmla="*/ 4738831 h 9394538"/>
              <a:gd name="connsiteX80" fmla="*/ 1220896 w 18233152"/>
              <a:gd name="connsiteY80" fmla="*/ 4338309 h 9394538"/>
              <a:gd name="connsiteX81" fmla="*/ 1242772 w 18233152"/>
              <a:gd name="connsiteY81" fmla="*/ 4080888 h 9394538"/>
              <a:gd name="connsiteX82" fmla="*/ 1198693 w 18233152"/>
              <a:gd name="connsiteY82" fmla="*/ 3909438 h 9394538"/>
              <a:gd name="connsiteX83" fmla="*/ 970093 w 18233152"/>
              <a:gd name="connsiteY83" fmla="*/ 3989448 h 9394538"/>
              <a:gd name="connsiteX84" fmla="*/ 766328 w 18233152"/>
              <a:gd name="connsiteY84" fmla="*/ 4131990 h 9394538"/>
              <a:gd name="connsiteX85" fmla="*/ 555808 w 18233152"/>
              <a:gd name="connsiteY85" fmla="*/ 4355688 h 9394538"/>
              <a:gd name="connsiteX86" fmla="*/ 785900 w 18233152"/>
              <a:gd name="connsiteY86" fmla="*/ 4017771 h 9394538"/>
              <a:gd name="connsiteX87" fmla="*/ 1130113 w 18233152"/>
              <a:gd name="connsiteY87" fmla="*/ 3817500 h 9394538"/>
              <a:gd name="connsiteX88" fmla="*/ 1278703 w 18233152"/>
              <a:gd name="connsiteY88" fmla="*/ 3726558 h 9394538"/>
              <a:gd name="connsiteX89" fmla="*/ 1269661 w 18233152"/>
              <a:gd name="connsiteY89" fmla="*/ 3390117 h 9394538"/>
              <a:gd name="connsiteX90" fmla="*/ 1309620 w 18233152"/>
              <a:gd name="connsiteY90" fmla="*/ 3169963 h 9394538"/>
              <a:gd name="connsiteX91" fmla="*/ 1393003 w 18233152"/>
              <a:gd name="connsiteY91" fmla="*/ 3052188 h 9394538"/>
              <a:gd name="connsiteX92" fmla="*/ 1080693 w 18233152"/>
              <a:gd name="connsiteY92" fmla="*/ 2984604 h 9394538"/>
              <a:gd name="connsiteX93" fmla="*/ 663453 w 18233152"/>
              <a:gd name="connsiteY93" fmla="*/ 3023360 h 9394538"/>
              <a:gd name="connsiteX94" fmla="*/ 235111 w 18233152"/>
              <a:gd name="connsiteY94" fmla="*/ 3217172 h 9394538"/>
              <a:gd name="connsiteX95" fmla="*/ 421453 w 18233152"/>
              <a:gd name="connsiteY95" fmla="*/ 3029328 h 9394538"/>
              <a:gd name="connsiteX96" fmla="*/ 627193 w 18233152"/>
              <a:gd name="connsiteY96" fmla="*/ 2926458 h 9394538"/>
              <a:gd name="connsiteX97" fmla="*/ 854480 w 18233152"/>
              <a:gd name="connsiteY97" fmla="*/ 2889178 h 9394538"/>
              <a:gd name="connsiteX98" fmla="*/ 1149272 w 18233152"/>
              <a:gd name="connsiteY98" fmla="*/ 2889676 h 9394538"/>
              <a:gd name="connsiteX99" fmla="*/ 1531894 w 18233152"/>
              <a:gd name="connsiteY99" fmla="*/ 2917507 h 9394538"/>
              <a:gd name="connsiteX100" fmla="*/ 1860559 w 18233152"/>
              <a:gd name="connsiteY100" fmla="*/ 2766431 h 9394538"/>
              <a:gd name="connsiteX101" fmla="*/ 1701613 w 18233152"/>
              <a:gd name="connsiteY101" fmla="*/ 2263518 h 9394538"/>
              <a:gd name="connsiteX102" fmla="*/ 1690183 w 18233152"/>
              <a:gd name="connsiteY102" fmla="*/ 1966338 h 9394538"/>
              <a:gd name="connsiteX103" fmla="*/ 1381991 w 18233152"/>
              <a:gd name="connsiteY103" fmla="*/ 1841604 h 9394538"/>
              <a:gd name="connsiteX104" fmla="*/ 1095823 w 18233152"/>
              <a:gd name="connsiteY104" fmla="*/ 1714878 h 9394538"/>
              <a:gd name="connsiteX105" fmla="*/ 746507 w 18233152"/>
              <a:gd name="connsiteY105" fmla="*/ 1626415 h 9394538"/>
              <a:gd name="connsiteX106" fmla="*/ 352873 w 18233152"/>
              <a:gd name="connsiteY106" fmla="*/ 1726308 h 9394538"/>
              <a:gd name="connsiteX107" fmla="*/ 113171 w 18233152"/>
              <a:gd name="connsiteY107" fmla="*/ 1763582 h 9394538"/>
              <a:gd name="connsiteX108" fmla="*/ 9973 w 18233152"/>
              <a:gd name="connsiteY108" fmla="*/ 1737738 h 9394538"/>
              <a:gd name="connsiteX109" fmla="*/ 348516 w 18233152"/>
              <a:gd name="connsiteY109" fmla="*/ 1643812 h 9394538"/>
              <a:gd name="connsiteX110" fmla="*/ 653097 w 18233152"/>
              <a:gd name="connsiteY110" fmla="*/ 1543920 h 9394538"/>
              <a:gd name="connsiteX111" fmla="*/ 1072963 w 18233152"/>
              <a:gd name="connsiteY111" fmla="*/ 1612008 h 9394538"/>
              <a:gd name="connsiteX112" fmla="*/ 1244413 w 18233152"/>
              <a:gd name="connsiteY112" fmla="*/ 1657728 h 9394538"/>
              <a:gd name="connsiteX113" fmla="*/ 1205766 w 18233152"/>
              <a:gd name="connsiteY113" fmla="*/ 1451988 h 9394538"/>
              <a:gd name="connsiteX114" fmla="*/ 1046313 w 18233152"/>
              <a:gd name="connsiteY114" fmla="*/ 815409 h 9394538"/>
              <a:gd name="connsiteX115" fmla="*/ 1221553 w 18233152"/>
              <a:gd name="connsiteY115" fmla="*/ 1211958 h 93945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</a:cxnLst>
            <a:rect l="l" t="t" r="r" b="b"/>
            <a:pathLst>
              <a:path w="18233152" h="9394538">
                <a:moveTo>
                  <a:pt x="1221553" y="1211958"/>
                </a:moveTo>
                <a:cubicBezTo>
                  <a:pt x="1271153" y="1336028"/>
                  <a:pt x="1288666" y="1485533"/>
                  <a:pt x="1343911" y="1559828"/>
                </a:cubicBezTo>
                <a:cubicBezTo>
                  <a:pt x="1399156" y="1634123"/>
                  <a:pt x="1459116" y="1637601"/>
                  <a:pt x="1553023" y="1657728"/>
                </a:cubicBezTo>
                <a:cubicBezTo>
                  <a:pt x="1646930" y="1677855"/>
                  <a:pt x="1829248" y="1699638"/>
                  <a:pt x="1907353" y="1680588"/>
                </a:cubicBezTo>
                <a:cubicBezTo>
                  <a:pt x="1985458" y="1661538"/>
                  <a:pt x="1985458" y="1608198"/>
                  <a:pt x="2021653" y="1543428"/>
                </a:cubicBezTo>
                <a:cubicBezTo>
                  <a:pt x="2057848" y="1478658"/>
                  <a:pt x="2107378" y="1362453"/>
                  <a:pt x="2124523" y="1291968"/>
                </a:cubicBezTo>
                <a:cubicBezTo>
                  <a:pt x="2141668" y="1221483"/>
                  <a:pt x="2133939" y="1198292"/>
                  <a:pt x="2124523" y="1120518"/>
                </a:cubicBezTo>
                <a:cubicBezTo>
                  <a:pt x="2115107" y="1042744"/>
                  <a:pt x="2075649" y="882475"/>
                  <a:pt x="2068029" y="825325"/>
                </a:cubicBezTo>
                <a:cubicBezTo>
                  <a:pt x="2060409" y="768175"/>
                  <a:pt x="2061767" y="734134"/>
                  <a:pt x="2078803" y="777618"/>
                </a:cubicBezTo>
                <a:cubicBezTo>
                  <a:pt x="2095839" y="821102"/>
                  <a:pt x="2147383" y="1004313"/>
                  <a:pt x="2170243" y="1086228"/>
                </a:cubicBezTo>
                <a:cubicBezTo>
                  <a:pt x="2193103" y="1168143"/>
                  <a:pt x="2196913" y="1232913"/>
                  <a:pt x="2215963" y="1269108"/>
                </a:cubicBezTo>
                <a:cubicBezTo>
                  <a:pt x="2235013" y="1305303"/>
                  <a:pt x="2265493" y="1320543"/>
                  <a:pt x="2284543" y="1303398"/>
                </a:cubicBezTo>
                <a:cubicBezTo>
                  <a:pt x="2303593" y="1286253"/>
                  <a:pt x="2299783" y="1236723"/>
                  <a:pt x="2330263" y="1166238"/>
                </a:cubicBezTo>
                <a:cubicBezTo>
                  <a:pt x="2360743" y="1095753"/>
                  <a:pt x="2429323" y="968118"/>
                  <a:pt x="2467423" y="880488"/>
                </a:cubicBezTo>
                <a:cubicBezTo>
                  <a:pt x="2505523" y="792858"/>
                  <a:pt x="2534098" y="697608"/>
                  <a:pt x="2558863" y="640458"/>
                </a:cubicBezTo>
                <a:cubicBezTo>
                  <a:pt x="2583628" y="583308"/>
                  <a:pt x="2616013" y="512823"/>
                  <a:pt x="2616013" y="537588"/>
                </a:cubicBezTo>
                <a:cubicBezTo>
                  <a:pt x="2616013" y="562353"/>
                  <a:pt x="2587438" y="695703"/>
                  <a:pt x="2558863" y="789048"/>
                </a:cubicBezTo>
                <a:cubicBezTo>
                  <a:pt x="2530288" y="882393"/>
                  <a:pt x="2475043" y="994788"/>
                  <a:pt x="2444563" y="1097658"/>
                </a:cubicBezTo>
                <a:cubicBezTo>
                  <a:pt x="2414083" y="1200528"/>
                  <a:pt x="2356933" y="1326258"/>
                  <a:pt x="2375983" y="1406268"/>
                </a:cubicBezTo>
                <a:cubicBezTo>
                  <a:pt x="2395033" y="1486278"/>
                  <a:pt x="2475043" y="1535808"/>
                  <a:pt x="2558863" y="1577718"/>
                </a:cubicBezTo>
                <a:cubicBezTo>
                  <a:pt x="2642683" y="1619628"/>
                  <a:pt x="2774128" y="1644393"/>
                  <a:pt x="2878903" y="1657728"/>
                </a:cubicBezTo>
                <a:cubicBezTo>
                  <a:pt x="2983678" y="1671063"/>
                  <a:pt x="3105598" y="1672968"/>
                  <a:pt x="3187513" y="1657728"/>
                </a:cubicBezTo>
                <a:cubicBezTo>
                  <a:pt x="3269428" y="1642488"/>
                  <a:pt x="3320301" y="1634784"/>
                  <a:pt x="3370393" y="1566288"/>
                </a:cubicBezTo>
                <a:cubicBezTo>
                  <a:pt x="3420485" y="1497792"/>
                  <a:pt x="3467275" y="1321876"/>
                  <a:pt x="3488066" y="1246753"/>
                </a:cubicBezTo>
                <a:cubicBezTo>
                  <a:pt x="3508857" y="1171630"/>
                  <a:pt x="3494207" y="1146011"/>
                  <a:pt x="3495138" y="1115548"/>
                </a:cubicBezTo>
                <a:cubicBezTo>
                  <a:pt x="3496069" y="1085085"/>
                  <a:pt x="3495555" y="1117316"/>
                  <a:pt x="3493650" y="1063976"/>
                </a:cubicBezTo>
                <a:cubicBezTo>
                  <a:pt x="3491745" y="1010636"/>
                  <a:pt x="3512696" y="901352"/>
                  <a:pt x="3450403" y="777618"/>
                </a:cubicBezTo>
                <a:cubicBezTo>
                  <a:pt x="3388110" y="653884"/>
                  <a:pt x="3101583" y="362546"/>
                  <a:pt x="3119893" y="321571"/>
                </a:cubicBezTo>
                <a:cubicBezTo>
                  <a:pt x="3138203" y="280596"/>
                  <a:pt x="3390831" y="633165"/>
                  <a:pt x="3497351" y="674883"/>
                </a:cubicBezTo>
                <a:cubicBezTo>
                  <a:pt x="3529859" y="730018"/>
                  <a:pt x="3675398" y="669055"/>
                  <a:pt x="3759013" y="571878"/>
                </a:cubicBezTo>
                <a:cubicBezTo>
                  <a:pt x="3842628" y="474701"/>
                  <a:pt x="3953323" y="185163"/>
                  <a:pt x="3999043" y="91818"/>
                </a:cubicBezTo>
                <a:cubicBezTo>
                  <a:pt x="4044763" y="-1527"/>
                  <a:pt x="4035745" y="-14117"/>
                  <a:pt x="4033333" y="11808"/>
                </a:cubicBezTo>
                <a:cubicBezTo>
                  <a:pt x="4030921" y="37733"/>
                  <a:pt x="4021326" y="141431"/>
                  <a:pt x="3984569" y="247366"/>
                </a:cubicBezTo>
                <a:cubicBezTo>
                  <a:pt x="3947812" y="353301"/>
                  <a:pt x="3878068" y="553410"/>
                  <a:pt x="3812791" y="647417"/>
                </a:cubicBezTo>
                <a:cubicBezTo>
                  <a:pt x="3747514" y="741424"/>
                  <a:pt x="3627634" y="752769"/>
                  <a:pt x="3592906" y="811408"/>
                </a:cubicBezTo>
                <a:cubicBezTo>
                  <a:pt x="3558178" y="870047"/>
                  <a:pt x="3557745" y="987492"/>
                  <a:pt x="3604425" y="999253"/>
                </a:cubicBezTo>
                <a:cubicBezTo>
                  <a:pt x="3651105" y="1011014"/>
                  <a:pt x="3773597" y="919495"/>
                  <a:pt x="3872985" y="881976"/>
                </a:cubicBezTo>
                <a:cubicBezTo>
                  <a:pt x="3972373" y="844457"/>
                  <a:pt x="4168876" y="779933"/>
                  <a:pt x="4200754" y="774136"/>
                </a:cubicBezTo>
                <a:cubicBezTo>
                  <a:pt x="4232632" y="768339"/>
                  <a:pt x="4127897" y="811000"/>
                  <a:pt x="4064251" y="847195"/>
                </a:cubicBezTo>
                <a:cubicBezTo>
                  <a:pt x="4000605" y="883390"/>
                  <a:pt x="3886500" y="950308"/>
                  <a:pt x="3818880" y="991305"/>
                </a:cubicBezTo>
                <a:cubicBezTo>
                  <a:pt x="3751260" y="1032302"/>
                  <a:pt x="3691205" y="1054829"/>
                  <a:pt x="3658531" y="1093178"/>
                </a:cubicBezTo>
                <a:cubicBezTo>
                  <a:pt x="3625857" y="1131527"/>
                  <a:pt x="3636352" y="1153482"/>
                  <a:pt x="3622838" y="1221401"/>
                </a:cubicBezTo>
                <a:cubicBezTo>
                  <a:pt x="3609324" y="1289320"/>
                  <a:pt x="3604280" y="1416540"/>
                  <a:pt x="3577446" y="1500691"/>
                </a:cubicBezTo>
                <a:cubicBezTo>
                  <a:pt x="3550612" y="1584842"/>
                  <a:pt x="3511582" y="1637270"/>
                  <a:pt x="3461833" y="1726308"/>
                </a:cubicBezTo>
                <a:cubicBezTo>
                  <a:pt x="3412084" y="1815346"/>
                  <a:pt x="3307802" y="1943726"/>
                  <a:pt x="3278953" y="2034918"/>
                </a:cubicBezTo>
                <a:cubicBezTo>
                  <a:pt x="3250105" y="2126110"/>
                  <a:pt x="3262853" y="2209684"/>
                  <a:pt x="3288742" y="2273460"/>
                </a:cubicBezTo>
                <a:cubicBezTo>
                  <a:pt x="3314631" y="2337237"/>
                  <a:pt x="3352209" y="2360013"/>
                  <a:pt x="3434288" y="2417577"/>
                </a:cubicBezTo>
                <a:cubicBezTo>
                  <a:pt x="3516367" y="2475141"/>
                  <a:pt x="3255545" y="2376076"/>
                  <a:pt x="3781217" y="2618845"/>
                </a:cubicBezTo>
                <a:cubicBezTo>
                  <a:pt x="4306889" y="2861614"/>
                  <a:pt x="4180534" y="2781761"/>
                  <a:pt x="6588323" y="3874193"/>
                </a:cubicBezTo>
                <a:lnTo>
                  <a:pt x="18227951" y="9173439"/>
                </a:lnTo>
                <a:cubicBezTo>
                  <a:pt x="18262059" y="9259832"/>
                  <a:pt x="18119293" y="9320837"/>
                  <a:pt x="18064964" y="9394536"/>
                </a:cubicBezTo>
                <a:cubicBezTo>
                  <a:pt x="18033882" y="9397848"/>
                  <a:pt x="9397941" y="5444937"/>
                  <a:pt x="7057965" y="4392731"/>
                </a:cubicBezTo>
                <a:cubicBezTo>
                  <a:pt x="4717989" y="3340525"/>
                  <a:pt x="4665124" y="3341914"/>
                  <a:pt x="4025107" y="3081300"/>
                </a:cubicBezTo>
                <a:cubicBezTo>
                  <a:pt x="3385090" y="2820686"/>
                  <a:pt x="3384462" y="2866118"/>
                  <a:pt x="3217865" y="2829045"/>
                </a:cubicBezTo>
                <a:cubicBezTo>
                  <a:pt x="3051268" y="2791972"/>
                  <a:pt x="3089692" y="2841881"/>
                  <a:pt x="3025524" y="2858861"/>
                </a:cubicBezTo>
                <a:cubicBezTo>
                  <a:pt x="2961356" y="2875841"/>
                  <a:pt x="2867091" y="2903010"/>
                  <a:pt x="2832855" y="2930924"/>
                </a:cubicBezTo>
                <a:cubicBezTo>
                  <a:pt x="2798620" y="2958838"/>
                  <a:pt x="2799047" y="2986835"/>
                  <a:pt x="2820111" y="3026344"/>
                </a:cubicBezTo>
                <a:cubicBezTo>
                  <a:pt x="2841175" y="3065853"/>
                  <a:pt x="2899912" y="3127474"/>
                  <a:pt x="2959241" y="3167976"/>
                </a:cubicBezTo>
                <a:cubicBezTo>
                  <a:pt x="3018570" y="3208478"/>
                  <a:pt x="3104583" y="3223639"/>
                  <a:pt x="3176083" y="3269358"/>
                </a:cubicBezTo>
                <a:cubicBezTo>
                  <a:pt x="3247583" y="3315077"/>
                  <a:pt x="3382251" y="3431025"/>
                  <a:pt x="3388239" y="3442290"/>
                </a:cubicBezTo>
                <a:cubicBezTo>
                  <a:pt x="3394228" y="3453555"/>
                  <a:pt x="3275948" y="3364527"/>
                  <a:pt x="3212014" y="3336948"/>
                </a:cubicBezTo>
                <a:cubicBezTo>
                  <a:pt x="3148080" y="3309369"/>
                  <a:pt x="3078023" y="3305141"/>
                  <a:pt x="3004633" y="3276814"/>
                </a:cubicBezTo>
                <a:cubicBezTo>
                  <a:pt x="2931243" y="3248487"/>
                  <a:pt x="2832636" y="3196805"/>
                  <a:pt x="2771676" y="3166987"/>
                </a:cubicBezTo>
                <a:cubicBezTo>
                  <a:pt x="2710716" y="3137169"/>
                  <a:pt x="2672437" y="3107516"/>
                  <a:pt x="2638873" y="3097908"/>
                </a:cubicBezTo>
                <a:cubicBezTo>
                  <a:pt x="2605309" y="3088300"/>
                  <a:pt x="2589179" y="3071238"/>
                  <a:pt x="2570293" y="3109338"/>
                </a:cubicBezTo>
                <a:cubicBezTo>
                  <a:pt x="2551407" y="3147438"/>
                  <a:pt x="2523214" y="3248486"/>
                  <a:pt x="2525557" y="3326508"/>
                </a:cubicBezTo>
                <a:cubicBezTo>
                  <a:pt x="2527900" y="3404530"/>
                  <a:pt x="2561325" y="3465737"/>
                  <a:pt x="2584349" y="3577470"/>
                </a:cubicBezTo>
                <a:cubicBezTo>
                  <a:pt x="2607373" y="3689203"/>
                  <a:pt x="2655576" y="3894365"/>
                  <a:pt x="2663703" y="3996904"/>
                </a:cubicBezTo>
                <a:cubicBezTo>
                  <a:pt x="2671830" y="4099443"/>
                  <a:pt x="2653780" y="4116258"/>
                  <a:pt x="2633113" y="4192703"/>
                </a:cubicBezTo>
                <a:cubicBezTo>
                  <a:pt x="2612446" y="4269148"/>
                  <a:pt x="2546020" y="4496822"/>
                  <a:pt x="2539703" y="4455574"/>
                </a:cubicBezTo>
                <a:cubicBezTo>
                  <a:pt x="2533386" y="4414326"/>
                  <a:pt x="2604956" y="4093390"/>
                  <a:pt x="2595212" y="3945217"/>
                </a:cubicBezTo>
                <a:cubicBezTo>
                  <a:pt x="2585468" y="3797044"/>
                  <a:pt x="2529208" y="3696326"/>
                  <a:pt x="2481240" y="3566538"/>
                </a:cubicBezTo>
                <a:cubicBezTo>
                  <a:pt x="2433272" y="3436750"/>
                  <a:pt x="2343996" y="3250308"/>
                  <a:pt x="2307403" y="3166488"/>
                </a:cubicBezTo>
                <a:cubicBezTo>
                  <a:pt x="2270810" y="3082668"/>
                  <a:pt x="2299783" y="3099813"/>
                  <a:pt x="2261683" y="3063618"/>
                </a:cubicBezTo>
                <a:cubicBezTo>
                  <a:pt x="2223583" y="3027423"/>
                  <a:pt x="2151700" y="2959505"/>
                  <a:pt x="2078803" y="2949318"/>
                </a:cubicBezTo>
                <a:cubicBezTo>
                  <a:pt x="2005906" y="2939131"/>
                  <a:pt x="1935406" y="2954785"/>
                  <a:pt x="1824299" y="3002494"/>
                </a:cubicBezTo>
                <a:cubicBezTo>
                  <a:pt x="1713192" y="3050203"/>
                  <a:pt x="1485950" y="3122516"/>
                  <a:pt x="1412162" y="3235573"/>
                </a:cubicBezTo>
                <a:cubicBezTo>
                  <a:pt x="1338374" y="3348630"/>
                  <a:pt x="1393455" y="3556683"/>
                  <a:pt x="1381573" y="3680838"/>
                </a:cubicBezTo>
                <a:cubicBezTo>
                  <a:pt x="1369691" y="3804993"/>
                  <a:pt x="1371526" y="3804172"/>
                  <a:pt x="1340867" y="3980504"/>
                </a:cubicBezTo>
                <a:cubicBezTo>
                  <a:pt x="1310208" y="4156836"/>
                  <a:pt x="1217614" y="4679197"/>
                  <a:pt x="1197619" y="4738831"/>
                </a:cubicBezTo>
                <a:cubicBezTo>
                  <a:pt x="1177624" y="4798465"/>
                  <a:pt x="1213371" y="4447966"/>
                  <a:pt x="1220896" y="4338309"/>
                </a:cubicBezTo>
                <a:cubicBezTo>
                  <a:pt x="1228421" y="4228652"/>
                  <a:pt x="1246473" y="4152367"/>
                  <a:pt x="1242772" y="4080888"/>
                </a:cubicBezTo>
                <a:cubicBezTo>
                  <a:pt x="1239072" y="4009410"/>
                  <a:pt x="1244139" y="3924678"/>
                  <a:pt x="1198693" y="3909438"/>
                </a:cubicBezTo>
                <a:cubicBezTo>
                  <a:pt x="1153247" y="3894198"/>
                  <a:pt x="1042154" y="3952356"/>
                  <a:pt x="970093" y="3989448"/>
                </a:cubicBezTo>
                <a:cubicBezTo>
                  <a:pt x="898032" y="4026540"/>
                  <a:pt x="835376" y="4070950"/>
                  <a:pt x="766328" y="4131990"/>
                </a:cubicBezTo>
                <a:cubicBezTo>
                  <a:pt x="697281" y="4193030"/>
                  <a:pt x="552546" y="4374724"/>
                  <a:pt x="555808" y="4355688"/>
                </a:cubicBezTo>
                <a:cubicBezTo>
                  <a:pt x="559070" y="4336652"/>
                  <a:pt x="690183" y="4107469"/>
                  <a:pt x="785900" y="4017771"/>
                </a:cubicBezTo>
                <a:cubicBezTo>
                  <a:pt x="881618" y="3928073"/>
                  <a:pt x="1047979" y="3866035"/>
                  <a:pt x="1130113" y="3817500"/>
                </a:cubicBezTo>
                <a:cubicBezTo>
                  <a:pt x="1212247" y="3768965"/>
                  <a:pt x="1255445" y="3797788"/>
                  <a:pt x="1278703" y="3726558"/>
                </a:cubicBezTo>
                <a:cubicBezTo>
                  <a:pt x="1301961" y="3655328"/>
                  <a:pt x="1264508" y="3482883"/>
                  <a:pt x="1269661" y="3390117"/>
                </a:cubicBezTo>
                <a:cubicBezTo>
                  <a:pt x="1274814" y="3297351"/>
                  <a:pt x="1289063" y="3226285"/>
                  <a:pt x="1309620" y="3169963"/>
                </a:cubicBezTo>
                <a:cubicBezTo>
                  <a:pt x="1330177" y="3113642"/>
                  <a:pt x="1431158" y="3083081"/>
                  <a:pt x="1393003" y="3052188"/>
                </a:cubicBezTo>
                <a:cubicBezTo>
                  <a:pt x="1354849" y="3021295"/>
                  <a:pt x="1202285" y="2989409"/>
                  <a:pt x="1080693" y="2984604"/>
                </a:cubicBezTo>
                <a:cubicBezTo>
                  <a:pt x="959101" y="2979799"/>
                  <a:pt x="804383" y="2984599"/>
                  <a:pt x="663453" y="3023360"/>
                </a:cubicBezTo>
                <a:cubicBezTo>
                  <a:pt x="522523" y="3062121"/>
                  <a:pt x="275444" y="3216177"/>
                  <a:pt x="235111" y="3217172"/>
                </a:cubicBezTo>
                <a:cubicBezTo>
                  <a:pt x="194778" y="3218167"/>
                  <a:pt x="356106" y="3077780"/>
                  <a:pt x="421453" y="3029328"/>
                </a:cubicBezTo>
                <a:cubicBezTo>
                  <a:pt x="486800" y="2980876"/>
                  <a:pt x="555022" y="2949816"/>
                  <a:pt x="627193" y="2926458"/>
                </a:cubicBezTo>
                <a:cubicBezTo>
                  <a:pt x="699364" y="2903100"/>
                  <a:pt x="767467" y="2895308"/>
                  <a:pt x="854480" y="2889178"/>
                </a:cubicBezTo>
                <a:cubicBezTo>
                  <a:pt x="941493" y="2883048"/>
                  <a:pt x="1036370" y="2884954"/>
                  <a:pt x="1149272" y="2889676"/>
                </a:cubicBezTo>
                <a:cubicBezTo>
                  <a:pt x="1262174" y="2894398"/>
                  <a:pt x="1413346" y="2938048"/>
                  <a:pt x="1531894" y="2917507"/>
                </a:cubicBezTo>
                <a:cubicBezTo>
                  <a:pt x="1650442" y="2896966"/>
                  <a:pt x="1832273" y="2875429"/>
                  <a:pt x="1860559" y="2766431"/>
                </a:cubicBezTo>
                <a:cubicBezTo>
                  <a:pt x="1888846" y="2657433"/>
                  <a:pt x="1730009" y="2396867"/>
                  <a:pt x="1701613" y="2263518"/>
                </a:cubicBezTo>
                <a:cubicBezTo>
                  <a:pt x="1673217" y="2130169"/>
                  <a:pt x="1743453" y="2036657"/>
                  <a:pt x="1690183" y="1966338"/>
                </a:cubicBezTo>
                <a:cubicBezTo>
                  <a:pt x="1636913" y="1896019"/>
                  <a:pt x="1481051" y="1883514"/>
                  <a:pt x="1381991" y="1841604"/>
                </a:cubicBezTo>
                <a:cubicBezTo>
                  <a:pt x="1282931" y="1799694"/>
                  <a:pt x="1201737" y="1750743"/>
                  <a:pt x="1095823" y="1714878"/>
                </a:cubicBezTo>
                <a:cubicBezTo>
                  <a:pt x="989909" y="1679013"/>
                  <a:pt x="870332" y="1624510"/>
                  <a:pt x="746507" y="1626415"/>
                </a:cubicBezTo>
                <a:cubicBezTo>
                  <a:pt x="622682" y="1628320"/>
                  <a:pt x="458429" y="1703447"/>
                  <a:pt x="352873" y="1726308"/>
                </a:cubicBezTo>
                <a:cubicBezTo>
                  <a:pt x="247317" y="1749169"/>
                  <a:pt x="170321" y="1761677"/>
                  <a:pt x="113171" y="1763582"/>
                </a:cubicBezTo>
                <a:cubicBezTo>
                  <a:pt x="56021" y="1765487"/>
                  <a:pt x="-29251" y="1757700"/>
                  <a:pt x="9973" y="1737738"/>
                </a:cubicBezTo>
                <a:cubicBezTo>
                  <a:pt x="49197" y="1717776"/>
                  <a:pt x="241329" y="1676115"/>
                  <a:pt x="348516" y="1643812"/>
                </a:cubicBezTo>
                <a:cubicBezTo>
                  <a:pt x="455703" y="1611509"/>
                  <a:pt x="532356" y="1549221"/>
                  <a:pt x="653097" y="1543920"/>
                </a:cubicBezTo>
                <a:cubicBezTo>
                  <a:pt x="773838" y="1538619"/>
                  <a:pt x="974410" y="1593040"/>
                  <a:pt x="1072963" y="1612008"/>
                </a:cubicBezTo>
                <a:cubicBezTo>
                  <a:pt x="1171516" y="1630976"/>
                  <a:pt x="1222279" y="1684398"/>
                  <a:pt x="1244413" y="1657728"/>
                </a:cubicBezTo>
                <a:cubicBezTo>
                  <a:pt x="1266547" y="1631058"/>
                  <a:pt x="1217196" y="1531998"/>
                  <a:pt x="1205766" y="1451988"/>
                </a:cubicBezTo>
                <a:cubicBezTo>
                  <a:pt x="1194336" y="1371978"/>
                  <a:pt x="1043682" y="855414"/>
                  <a:pt x="1046313" y="815409"/>
                </a:cubicBezTo>
                <a:cubicBezTo>
                  <a:pt x="1048944" y="775404"/>
                  <a:pt x="1171953" y="1087888"/>
                  <a:pt x="1221553" y="1211958"/>
                </a:cubicBezTo>
                <a:close/>
              </a:path>
            </a:pathLst>
          </a:cu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grpSp>
        <p:nvGrpSpPr>
          <p:cNvPr id="62" name="Skupina 61"/>
          <p:cNvGrpSpPr/>
          <p:nvPr/>
        </p:nvGrpSpPr>
        <p:grpSpPr>
          <a:xfrm>
            <a:off x="2207568" y="3121040"/>
            <a:ext cx="6303574" cy="3332297"/>
            <a:chOff x="1504331" y="1948772"/>
            <a:chExt cx="6303574" cy="3332297"/>
          </a:xfrm>
        </p:grpSpPr>
        <p:sp>
          <p:nvSpPr>
            <p:cNvPr id="4" name="Obdélník 3"/>
            <p:cNvSpPr/>
            <p:nvPr/>
          </p:nvSpPr>
          <p:spPr>
            <a:xfrm rot="1620000" flipH="1">
              <a:off x="1667785" y="3384370"/>
              <a:ext cx="5976664" cy="720080"/>
            </a:xfrm>
            <a:prstGeom prst="rect">
              <a:avLst/>
            </a:prstGeom>
            <a:solidFill>
              <a:schemeClr val="accent5">
                <a:lumMod val="40000"/>
                <a:lumOff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61" name="Obdélník 60"/>
            <p:cNvSpPr/>
            <p:nvPr/>
          </p:nvSpPr>
          <p:spPr>
            <a:xfrm rot="1620000">
              <a:off x="4475561" y="3716291"/>
              <a:ext cx="1546557" cy="670445"/>
            </a:xfrm>
            <a:prstGeom prst="rect">
              <a:avLst/>
            </a:prstGeom>
            <a:solidFill>
              <a:srgbClr val="FFFF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cxnSp>
          <p:nvCxnSpPr>
            <p:cNvPr id="5" name="Přímá spojnice 4"/>
            <p:cNvCxnSpPr/>
            <p:nvPr/>
          </p:nvCxnSpPr>
          <p:spPr>
            <a:xfrm rot="1620000" flipH="1">
              <a:off x="1831241" y="3423613"/>
              <a:ext cx="5976664" cy="0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" name="Přímá spojnice 5"/>
            <p:cNvCxnSpPr/>
            <p:nvPr/>
          </p:nvCxnSpPr>
          <p:spPr>
            <a:xfrm rot="1620000" flipH="1">
              <a:off x="1504331" y="4065209"/>
              <a:ext cx="5976664" cy="0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" name="Minus 6"/>
            <p:cNvSpPr/>
            <p:nvPr/>
          </p:nvSpPr>
          <p:spPr>
            <a:xfrm rot="1620000" flipH="1">
              <a:off x="2319263" y="2309872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8" name="Minus 7"/>
            <p:cNvSpPr/>
            <p:nvPr/>
          </p:nvSpPr>
          <p:spPr>
            <a:xfrm rot="1620000" flipH="1">
              <a:off x="6451798" y="4391636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9" name="Minus 8"/>
            <p:cNvSpPr/>
            <p:nvPr/>
          </p:nvSpPr>
          <p:spPr>
            <a:xfrm rot="1620000" flipH="1">
              <a:off x="6137513" y="4231500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0" name="Plus 9"/>
            <p:cNvSpPr/>
            <p:nvPr/>
          </p:nvSpPr>
          <p:spPr>
            <a:xfrm rot="1620000" flipH="1">
              <a:off x="2521920" y="1948772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1" name="Plus 10"/>
            <p:cNvSpPr/>
            <p:nvPr/>
          </p:nvSpPr>
          <p:spPr>
            <a:xfrm rot="1620000" flipH="1">
              <a:off x="6645054" y="4025746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2" name="Plus 11"/>
            <p:cNvSpPr/>
            <p:nvPr/>
          </p:nvSpPr>
          <p:spPr>
            <a:xfrm rot="1620000" flipH="1">
              <a:off x="6321368" y="3860820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3" name="Minus 12"/>
            <p:cNvSpPr/>
            <p:nvPr/>
          </p:nvSpPr>
          <p:spPr>
            <a:xfrm rot="1620000" flipH="1">
              <a:off x="2112063" y="2705905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4" name="Minus 13"/>
            <p:cNvSpPr/>
            <p:nvPr/>
          </p:nvSpPr>
          <p:spPr>
            <a:xfrm rot="1620000" flipH="1">
              <a:off x="6244597" y="4787669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5" name="Minus 14"/>
            <p:cNvSpPr/>
            <p:nvPr/>
          </p:nvSpPr>
          <p:spPr>
            <a:xfrm rot="1620000" flipH="1">
              <a:off x="5930312" y="4627533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6" name="Plus 15"/>
            <p:cNvSpPr/>
            <p:nvPr/>
          </p:nvSpPr>
          <p:spPr>
            <a:xfrm rot="1620000" flipH="1">
              <a:off x="1946280" y="2952095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7" name="Plus 16"/>
            <p:cNvSpPr/>
            <p:nvPr/>
          </p:nvSpPr>
          <p:spPr>
            <a:xfrm rot="1620000" flipH="1">
              <a:off x="6069414" y="5029069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8" name="Plus 17"/>
            <p:cNvSpPr/>
            <p:nvPr/>
          </p:nvSpPr>
          <p:spPr>
            <a:xfrm rot="1620000" flipH="1">
              <a:off x="5745728" y="4864143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9" name="Minus 18"/>
            <p:cNvSpPr/>
            <p:nvPr/>
          </p:nvSpPr>
          <p:spPr>
            <a:xfrm rot="1620000" flipH="1">
              <a:off x="5560441" y="3526392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20" name="Minus 19"/>
            <p:cNvSpPr/>
            <p:nvPr/>
          </p:nvSpPr>
          <p:spPr>
            <a:xfrm rot="1620000" flipH="1">
              <a:off x="5246155" y="3366256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21" name="Minus 20"/>
            <p:cNvSpPr/>
            <p:nvPr/>
          </p:nvSpPr>
          <p:spPr>
            <a:xfrm rot="1620000" flipH="1">
              <a:off x="5012957" y="4526769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22" name="Minus 21"/>
            <p:cNvSpPr/>
            <p:nvPr/>
          </p:nvSpPr>
          <p:spPr>
            <a:xfrm rot="1620000" flipH="1">
              <a:off x="4698672" y="4366632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23" name="Minus 22"/>
            <p:cNvSpPr/>
            <p:nvPr/>
          </p:nvSpPr>
          <p:spPr>
            <a:xfrm rot="1620000" flipH="1">
              <a:off x="4196592" y="3263916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24" name="Minus 23"/>
            <p:cNvSpPr/>
            <p:nvPr/>
          </p:nvSpPr>
          <p:spPr>
            <a:xfrm rot="1620000" flipH="1">
              <a:off x="3882306" y="3103779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25" name="Minus 24"/>
            <p:cNvSpPr/>
            <p:nvPr/>
          </p:nvSpPr>
          <p:spPr>
            <a:xfrm rot="1620000" flipH="1">
              <a:off x="3568021" y="2943643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26" name="Minus 25"/>
            <p:cNvSpPr/>
            <p:nvPr/>
          </p:nvSpPr>
          <p:spPr>
            <a:xfrm rot="1620000" flipH="1">
              <a:off x="3253736" y="2783507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27" name="Minus 26"/>
            <p:cNvSpPr/>
            <p:nvPr/>
          </p:nvSpPr>
          <p:spPr>
            <a:xfrm rot="1620000" flipH="1">
              <a:off x="3999978" y="3627986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28" name="Minus 27"/>
            <p:cNvSpPr/>
            <p:nvPr/>
          </p:nvSpPr>
          <p:spPr>
            <a:xfrm rot="1620000" flipH="1">
              <a:off x="3685692" y="3467850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29" name="Minus 28"/>
            <p:cNvSpPr/>
            <p:nvPr/>
          </p:nvSpPr>
          <p:spPr>
            <a:xfrm rot="1620000" flipH="1">
              <a:off x="3371407" y="3307713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30" name="Minus 29"/>
            <p:cNvSpPr/>
            <p:nvPr/>
          </p:nvSpPr>
          <p:spPr>
            <a:xfrm rot="1620000" flipH="1">
              <a:off x="3057122" y="3147577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31" name="Minus 30"/>
            <p:cNvSpPr/>
            <p:nvPr/>
          </p:nvSpPr>
          <p:spPr>
            <a:xfrm rot="1620000" flipH="1">
              <a:off x="2915926" y="2622495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32" name="Minus 31"/>
            <p:cNvSpPr/>
            <p:nvPr/>
          </p:nvSpPr>
          <p:spPr>
            <a:xfrm rot="1620000" flipH="1">
              <a:off x="2601640" y="2462358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33" name="Minus 32"/>
            <p:cNvSpPr/>
            <p:nvPr/>
          </p:nvSpPr>
          <p:spPr>
            <a:xfrm rot="1620000" flipH="1">
              <a:off x="2719312" y="2986565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34" name="Minus 33"/>
            <p:cNvSpPr/>
            <p:nvPr/>
          </p:nvSpPr>
          <p:spPr>
            <a:xfrm rot="1620000" flipH="1">
              <a:off x="2405026" y="2826429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35" name="Plus 34"/>
            <p:cNvSpPr/>
            <p:nvPr/>
          </p:nvSpPr>
          <p:spPr>
            <a:xfrm rot="1620000" flipH="1">
              <a:off x="3826854" y="3910866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36" name="Plus 35"/>
            <p:cNvSpPr/>
            <p:nvPr/>
          </p:nvSpPr>
          <p:spPr>
            <a:xfrm rot="1620000" flipH="1">
              <a:off x="3503168" y="3745940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37" name="Plus 36"/>
            <p:cNvSpPr/>
            <p:nvPr/>
          </p:nvSpPr>
          <p:spPr>
            <a:xfrm rot="1620000" flipH="1">
              <a:off x="3179482" y="3581014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38" name="Plus 37"/>
            <p:cNvSpPr/>
            <p:nvPr/>
          </p:nvSpPr>
          <p:spPr>
            <a:xfrm rot="1620000" flipH="1">
              <a:off x="2855797" y="3416088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39" name="Plus 38"/>
            <p:cNvSpPr/>
            <p:nvPr/>
          </p:nvSpPr>
          <p:spPr>
            <a:xfrm rot="1620000" flipH="1">
              <a:off x="4429490" y="2914565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40" name="Plus 39"/>
            <p:cNvSpPr/>
            <p:nvPr/>
          </p:nvSpPr>
          <p:spPr>
            <a:xfrm rot="1620000" flipH="1">
              <a:off x="4105804" y="2749639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41" name="Plus 40"/>
            <p:cNvSpPr/>
            <p:nvPr/>
          </p:nvSpPr>
          <p:spPr>
            <a:xfrm rot="1620000" flipH="1">
              <a:off x="3782118" y="2584713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42" name="Plus 41"/>
            <p:cNvSpPr/>
            <p:nvPr/>
          </p:nvSpPr>
          <p:spPr>
            <a:xfrm rot="1620000" flipH="1">
              <a:off x="3458432" y="2419786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43" name="Plus 42"/>
            <p:cNvSpPr/>
            <p:nvPr/>
          </p:nvSpPr>
          <p:spPr>
            <a:xfrm rot="1620000" flipH="1">
              <a:off x="2574337" y="3275315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44" name="Plus 43"/>
            <p:cNvSpPr/>
            <p:nvPr/>
          </p:nvSpPr>
          <p:spPr>
            <a:xfrm rot="1620000" flipH="1">
              <a:off x="2250651" y="3110389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45" name="Plus 44"/>
            <p:cNvSpPr/>
            <p:nvPr/>
          </p:nvSpPr>
          <p:spPr>
            <a:xfrm rot="1620000" flipH="1">
              <a:off x="3122642" y="2264154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46" name="Plus 45"/>
            <p:cNvSpPr/>
            <p:nvPr/>
          </p:nvSpPr>
          <p:spPr>
            <a:xfrm rot="1620000" flipH="1">
              <a:off x="2798956" y="2099228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47" name="Plus 46"/>
            <p:cNvSpPr/>
            <p:nvPr/>
          </p:nvSpPr>
          <p:spPr>
            <a:xfrm rot="1620000" flipH="1">
              <a:off x="5353850" y="3836607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48" name="Plus 47"/>
            <p:cNvSpPr/>
            <p:nvPr/>
          </p:nvSpPr>
          <p:spPr>
            <a:xfrm rot="1620000" flipH="1">
              <a:off x="5030165" y="3671681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49" name="Plus 48"/>
            <p:cNvSpPr/>
            <p:nvPr/>
          </p:nvSpPr>
          <p:spPr>
            <a:xfrm rot="1620000" flipH="1">
              <a:off x="5179883" y="4195421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50" name="Plus 49"/>
            <p:cNvSpPr/>
            <p:nvPr/>
          </p:nvSpPr>
          <p:spPr>
            <a:xfrm rot="1620000" flipH="1">
              <a:off x="4856197" y="4030495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51" name="Volný tvar 50"/>
            <p:cNvSpPr/>
            <p:nvPr/>
          </p:nvSpPr>
          <p:spPr>
            <a:xfrm rot="1620000" flipH="1">
              <a:off x="5743802" y="3807361"/>
              <a:ext cx="448173" cy="389258"/>
            </a:xfrm>
            <a:custGeom>
              <a:avLst/>
              <a:gdLst>
                <a:gd name="connsiteX0" fmla="*/ 0 w 393405"/>
                <a:gd name="connsiteY0" fmla="*/ 0 h 393405"/>
                <a:gd name="connsiteX1" fmla="*/ 180754 w 393405"/>
                <a:gd name="connsiteY1" fmla="*/ 31898 h 393405"/>
                <a:gd name="connsiteX2" fmla="*/ 287079 w 393405"/>
                <a:gd name="connsiteY2" fmla="*/ 329609 h 393405"/>
                <a:gd name="connsiteX3" fmla="*/ 393405 w 393405"/>
                <a:gd name="connsiteY3" fmla="*/ 393405 h 393405"/>
                <a:gd name="connsiteX0" fmla="*/ 0 w 393405"/>
                <a:gd name="connsiteY0" fmla="*/ 0 h 393405"/>
                <a:gd name="connsiteX1" fmla="*/ 159323 w 393405"/>
                <a:gd name="connsiteY1" fmla="*/ 46185 h 393405"/>
                <a:gd name="connsiteX2" fmla="*/ 287079 w 393405"/>
                <a:gd name="connsiteY2" fmla="*/ 329609 h 393405"/>
                <a:gd name="connsiteX3" fmla="*/ 393405 w 393405"/>
                <a:gd name="connsiteY3" fmla="*/ 393405 h 393405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87079 w 448173"/>
                <a:gd name="connsiteY2" fmla="*/ 329609 h 388642"/>
                <a:gd name="connsiteX3" fmla="*/ 448173 w 448173"/>
                <a:gd name="connsiteY3" fmla="*/ 388642 h 388642"/>
                <a:gd name="connsiteX0" fmla="*/ 0 w 448173"/>
                <a:gd name="connsiteY0" fmla="*/ 0 h 393753"/>
                <a:gd name="connsiteX1" fmla="*/ 159323 w 448173"/>
                <a:gd name="connsiteY1" fmla="*/ 46185 h 393753"/>
                <a:gd name="connsiteX2" fmla="*/ 287079 w 448173"/>
                <a:gd name="connsiteY2" fmla="*/ 355803 h 393753"/>
                <a:gd name="connsiteX3" fmla="*/ 448173 w 448173"/>
                <a:gd name="connsiteY3" fmla="*/ 388642 h 393753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68029 w 448173"/>
                <a:gd name="connsiteY2" fmla="*/ 320084 h 388642"/>
                <a:gd name="connsiteX3" fmla="*/ 448173 w 448173"/>
                <a:gd name="connsiteY3" fmla="*/ 388642 h 388642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70410 w 448173"/>
                <a:gd name="connsiteY2" fmla="*/ 308178 h 388642"/>
                <a:gd name="connsiteX3" fmla="*/ 448173 w 448173"/>
                <a:gd name="connsiteY3" fmla="*/ 388642 h 388642"/>
                <a:gd name="connsiteX0" fmla="*/ 0 w 448173"/>
                <a:gd name="connsiteY0" fmla="*/ 616 h 389258"/>
                <a:gd name="connsiteX1" fmla="*/ 159323 w 448173"/>
                <a:gd name="connsiteY1" fmla="*/ 46801 h 389258"/>
                <a:gd name="connsiteX2" fmla="*/ 270410 w 448173"/>
                <a:gd name="connsiteY2" fmla="*/ 308794 h 389258"/>
                <a:gd name="connsiteX3" fmla="*/ 448173 w 448173"/>
                <a:gd name="connsiteY3" fmla="*/ 389258 h 389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8173" h="389258">
                  <a:moveTo>
                    <a:pt x="0" y="616"/>
                  </a:moveTo>
                  <a:cubicBezTo>
                    <a:pt x="62633" y="-658"/>
                    <a:pt x="114255" y="-4562"/>
                    <a:pt x="159323" y="46801"/>
                  </a:cubicBezTo>
                  <a:cubicBezTo>
                    <a:pt x="204391" y="98164"/>
                    <a:pt x="222268" y="251718"/>
                    <a:pt x="270410" y="308794"/>
                  </a:cubicBezTo>
                  <a:cubicBezTo>
                    <a:pt x="318552" y="365870"/>
                    <a:pt x="448173" y="389258"/>
                    <a:pt x="448173" y="389258"/>
                  </a:cubicBezTo>
                </a:path>
              </a:pathLst>
            </a:custGeom>
            <a:noFill/>
            <a:ln w="28575">
              <a:solidFill>
                <a:srgbClr val="FF0000"/>
              </a:solidFill>
              <a:headEnd type="none" w="med" len="med"/>
              <a:tailEnd type="arrow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52" name="Volný tvar 51"/>
            <p:cNvSpPr/>
            <p:nvPr/>
          </p:nvSpPr>
          <p:spPr>
            <a:xfrm rot="12420000">
              <a:off x="5404063" y="4492279"/>
              <a:ext cx="448173" cy="389258"/>
            </a:xfrm>
            <a:custGeom>
              <a:avLst/>
              <a:gdLst>
                <a:gd name="connsiteX0" fmla="*/ 0 w 393405"/>
                <a:gd name="connsiteY0" fmla="*/ 0 h 393405"/>
                <a:gd name="connsiteX1" fmla="*/ 180754 w 393405"/>
                <a:gd name="connsiteY1" fmla="*/ 31898 h 393405"/>
                <a:gd name="connsiteX2" fmla="*/ 287079 w 393405"/>
                <a:gd name="connsiteY2" fmla="*/ 329609 h 393405"/>
                <a:gd name="connsiteX3" fmla="*/ 393405 w 393405"/>
                <a:gd name="connsiteY3" fmla="*/ 393405 h 393405"/>
                <a:gd name="connsiteX0" fmla="*/ 0 w 393405"/>
                <a:gd name="connsiteY0" fmla="*/ 0 h 393405"/>
                <a:gd name="connsiteX1" fmla="*/ 159323 w 393405"/>
                <a:gd name="connsiteY1" fmla="*/ 46185 h 393405"/>
                <a:gd name="connsiteX2" fmla="*/ 287079 w 393405"/>
                <a:gd name="connsiteY2" fmla="*/ 329609 h 393405"/>
                <a:gd name="connsiteX3" fmla="*/ 393405 w 393405"/>
                <a:gd name="connsiteY3" fmla="*/ 393405 h 393405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87079 w 448173"/>
                <a:gd name="connsiteY2" fmla="*/ 329609 h 388642"/>
                <a:gd name="connsiteX3" fmla="*/ 448173 w 448173"/>
                <a:gd name="connsiteY3" fmla="*/ 388642 h 388642"/>
                <a:gd name="connsiteX0" fmla="*/ 0 w 448173"/>
                <a:gd name="connsiteY0" fmla="*/ 0 h 393753"/>
                <a:gd name="connsiteX1" fmla="*/ 159323 w 448173"/>
                <a:gd name="connsiteY1" fmla="*/ 46185 h 393753"/>
                <a:gd name="connsiteX2" fmla="*/ 287079 w 448173"/>
                <a:gd name="connsiteY2" fmla="*/ 355803 h 393753"/>
                <a:gd name="connsiteX3" fmla="*/ 448173 w 448173"/>
                <a:gd name="connsiteY3" fmla="*/ 388642 h 393753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68029 w 448173"/>
                <a:gd name="connsiteY2" fmla="*/ 320084 h 388642"/>
                <a:gd name="connsiteX3" fmla="*/ 448173 w 448173"/>
                <a:gd name="connsiteY3" fmla="*/ 388642 h 388642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70410 w 448173"/>
                <a:gd name="connsiteY2" fmla="*/ 308178 h 388642"/>
                <a:gd name="connsiteX3" fmla="*/ 448173 w 448173"/>
                <a:gd name="connsiteY3" fmla="*/ 388642 h 388642"/>
                <a:gd name="connsiteX0" fmla="*/ 0 w 448173"/>
                <a:gd name="connsiteY0" fmla="*/ 616 h 389258"/>
                <a:gd name="connsiteX1" fmla="*/ 159323 w 448173"/>
                <a:gd name="connsiteY1" fmla="*/ 46801 h 389258"/>
                <a:gd name="connsiteX2" fmla="*/ 270410 w 448173"/>
                <a:gd name="connsiteY2" fmla="*/ 308794 h 389258"/>
                <a:gd name="connsiteX3" fmla="*/ 448173 w 448173"/>
                <a:gd name="connsiteY3" fmla="*/ 389258 h 389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8173" h="389258">
                  <a:moveTo>
                    <a:pt x="0" y="616"/>
                  </a:moveTo>
                  <a:cubicBezTo>
                    <a:pt x="62633" y="-658"/>
                    <a:pt x="114255" y="-4562"/>
                    <a:pt x="159323" y="46801"/>
                  </a:cubicBezTo>
                  <a:cubicBezTo>
                    <a:pt x="204391" y="98164"/>
                    <a:pt x="222268" y="251718"/>
                    <a:pt x="270410" y="308794"/>
                  </a:cubicBezTo>
                  <a:cubicBezTo>
                    <a:pt x="318552" y="365870"/>
                    <a:pt x="448173" y="389258"/>
                    <a:pt x="448173" y="389258"/>
                  </a:cubicBezTo>
                </a:path>
              </a:pathLst>
            </a:custGeom>
            <a:noFill/>
            <a:ln w="28575">
              <a:solidFill>
                <a:srgbClr val="FF0000"/>
              </a:solidFill>
              <a:headEnd type="none" w="med" len="med"/>
              <a:tailEnd type="arrow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53" name="Volný tvar 52"/>
            <p:cNvSpPr/>
            <p:nvPr/>
          </p:nvSpPr>
          <p:spPr>
            <a:xfrm rot="12420000">
              <a:off x="5769049" y="3792034"/>
              <a:ext cx="448173" cy="389258"/>
            </a:xfrm>
            <a:custGeom>
              <a:avLst/>
              <a:gdLst>
                <a:gd name="connsiteX0" fmla="*/ 0 w 393405"/>
                <a:gd name="connsiteY0" fmla="*/ 0 h 393405"/>
                <a:gd name="connsiteX1" fmla="*/ 180754 w 393405"/>
                <a:gd name="connsiteY1" fmla="*/ 31898 h 393405"/>
                <a:gd name="connsiteX2" fmla="*/ 287079 w 393405"/>
                <a:gd name="connsiteY2" fmla="*/ 329609 h 393405"/>
                <a:gd name="connsiteX3" fmla="*/ 393405 w 393405"/>
                <a:gd name="connsiteY3" fmla="*/ 393405 h 393405"/>
                <a:gd name="connsiteX0" fmla="*/ 0 w 393405"/>
                <a:gd name="connsiteY0" fmla="*/ 0 h 393405"/>
                <a:gd name="connsiteX1" fmla="*/ 159323 w 393405"/>
                <a:gd name="connsiteY1" fmla="*/ 46185 h 393405"/>
                <a:gd name="connsiteX2" fmla="*/ 287079 w 393405"/>
                <a:gd name="connsiteY2" fmla="*/ 329609 h 393405"/>
                <a:gd name="connsiteX3" fmla="*/ 393405 w 393405"/>
                <a:gd name="connsiteY3" fmla="*/ 393405 h 393405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87079 w 448173"/>
                <a:gd name="connsiteY2" fmla="*/ 329609 h 388642"/>
                <a:gd name="connsiteX3" fmla="*/ 448173 w 448173"/>
                <a:gd name="connsiteY3" fmla="*/ 388642 h 388642"/>
                <a:gd name="connsiteX0" fmla="*/ 0 w 448173"/>
                <a:gd name="connsiteY0" fmla="*/ 0 h 393753"/>
                <a:gd name="connsiteX1" fmla="*/ 159323 w 448173"/>
                <a:gd name="connsiteY1" fmla="*/ 46185 h 393753"/>
                <a:gd name="connsiteX2" fmla="*/ 287079 w 448173"/>
                <a:gd name="connsiteY2" fmla="*/ 355803 h 393753"/>
                <a:gd name="connsiteX3" fmla="*/ 448173 w 448173"/>
                <a:gd name="connsiteY3" fmla="*/ 388642 h 393753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68029 w 448173"/>
                <a:gd name="connsiteY2" fmla="*/ 320084 h 388642"/>
                <a:gd name="connsiteX3" fmla="*/ 448173 w 448173"/>
                <a:gd name="connsiteY3" fmla="*/ 388642 h 388642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70410 w 448173"/>
                <a:gd name="connsiteY2" fmla="*/ 308178 h 388642"/>
                <a:gd name="connsiteX3" fmla="*/ 448173 w 448173"/>
                <a:gd name="connsiteY3" fmla="*/ 388642 h 388642"/>
                <a:gd name="connsiteX0" fmla="*/ 0 w 448173"/>
                <a:gd name="connsiteY0" fmla="*/ 616 h 389258"/>
                <a:gd name="connsiteX1" fmla="*/ 159323 w 448173"/>
                <a:gd name="connsiteY1" fmla="*/ 46801 h 389258"/>
                <a:gd name="connsiteX2" fmla="*/ 270410 w 448173"/>
                <a:gd name="connsiteY2" fmla="*/ 308794 h 389258"/>
                <a:gd name="connsiteX3" fmla="*/ 448173 w 448173"/>
                <a:gd name="connsiteY3" fmla="*/ 389258 h 389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8173" h="389258">
                  <a:moveTo>
                    <a:pt x="0" y="616"/>
                  </a:moveTo>
                  <a:cubicBezTo>
                    <a:pt x="62633" y="-658"/>
                    <a:pt x="114255" y="-4562"/>
                    <a:pt x="159323" y="46801"/>
                  </a:cubicBezTo>
                  <a:cubicBezTo>
                    <a:pt x="204391" y="98164"/>
                    <a:pt x="222268" y="251718"/>
                    <a:pt x="270410" y="308794"/>
                  </a:cubicBezTo>
                  <a:cubicBezTo>
                    <a:pt x="318552" y="365870"/>
                    <a:pt x="448173" y="389258"/>
                    <a:pt x="448173" y="389258"/>
                  </a:cubicBezTo>
                </a:path>
              </a:pathLst>
            </a:custGeom>
            <a:noFill/>
            <a:ln w="28575">
              <a:solidFill>
                <a:schemeClr val="tx1"/>
              </a:solidFill>
              <a:headEnd type="none" w="med" len="med"/>
              <a:tailEnd type="arrow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54" name="Volný tvar 53"/>
            <p:cNvSpPr/>
            <p:nvPr/>
          </p:nvSpPr>
          <p:spPr>
            <a:xfrm rot="12420000">
              <a:off x="4573956" y="3211294"/>
              <a:ext cx="448173" cy="389258"/>
            </a:xfrm>
            <a:custGeom>
              <a:avLst/>
              <a:gdLst>
                <a:gd name="connsiteX0" fmla="*/ 0 w 393405"/>
                <a:gd name="connsiteY0" fmla="*/ 0 h 393405"/>
                <a:gd name="connsiteX1" fmla="*/ 180754 w 393405"/>
                <a:gd name="connsiteY1" fmla="*/ 31898 h 393405"/>
                <a:gd name="connsiteX2" fmla="*/ 287079 w 393405"/>
                <a:gd name="connsiteY2" fmla="*/ 329609 h 393405"/>
                <a:gd name="connsiteX3" fmla="*/ 393405 w 393405"/>
                <a:gd name="connsiteY3" fmla="*/ 393405 h 393405"/>
                <a:gd name="connsiteX0" fmla="*/ 0 w 393405"/>
                <a:gd name="connsiteY0" fmla="*/ 0 h 393405"/>
                <a:gd name="connsiteX1" fmla="*/ 159323 w 393405"/>
                <a:gd name="connsiteY1" fmla="*/ 46185 h 393405"/>
                <a:gd name="connsiteX2" fmla="*/ 287079 w 393405"/>
                <a:gd name="connsiteY2" fmla="*/ 329609 h 393405"/>
                <a:gd name="connsiteX3" fmla="*/ 393405 w 393405"/>
                <a:gd name="connsiteY3" fmla="*/ 393405 h 393405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87079 w 448173"/>
                <a:gd name="connsiteY2" fmla="*/ 329609 h 388642"/>
                <a:gd name="connsiteX3" fmla="*/ 448173 w 448173"/>
                <a:gd name="connsiteY3" fmla="*/ 388642 h 388642"/>
                <a:gd name="connsiteX0" fmla="*/ 0 w 448173"/>
                <a:gd name="connsiteY0" fmla="*/ 0 h 393753"/>
                <a:gd name="connsiteX1" fmla="*/ 159323 w 448173"/>
                <a:gd name="connsiteY1" fmla="*/ 46185 h 393753"/>
                <a:gd name="connsiteX2" fmla="*/ 287079 w 448173"/>
                <a:gd name="connsiteY2" fmla="*/ 355803 h 393753"/>
                <a:gd name="connsiteX3" fmla="*/ 448173 w 448173"/>
                <a:gd name="connsiteY3" fmla="*/ 388642 h 393753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68029 w 448173"/>
                <a:gd name="connsiteY2" fmla="*/ 320084 h 388642"/>
                <a:gd name="connsiteX3" fmla="*/ 448173 w 448173"/>
                <a:gd name="connsiteY3" fmla="*/ 388642 h 388642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70410 w 448173"/>
                <a:gd name="connsiteY2" fmla="*/ 308178 h 388642"/>
                <a:gd name="connsiteX3" fmla="*/ 448173 w 448173"/>
                <a:gd name="connsiteY3" fmla="*/ 388642 h 388642"/>
                <a:gd name="connsiteX0" fmla="*/ 0 w 448173"/>
                <a:gd name="connsiteY0" fmla="*/ 616 h 389258"/>
                <a:gd name="connsiteX1" fmla="*/ 159323 w 448173"/>
                <a:gd name="connsiteY1" fmla="*/ 46801 h 389258"/>
                <a:gd name="connsiteX2" fmla="*/ 270410 w 448173"/>
                <a:gd name="connsiteY2" fmla="*/ 308794 h 389258"/>
                <a:gd name="connsiteX3" fmla="*/ 448173 w 448173"/>
                <a:gd name="connsiteY3" fmla="*/ 389258 h 389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8173" h="389258">
                  <a:moveTo>
                    <a:pt x="0" y="616"/>
                  </a:moveTo>
                  <a:cubicBezTo>
                    <a:pt x="62633" y="-658"/>
                    <a:pt x="114255" y="-4562"/>
                    <a:pt x="159323" y="46801"/>
                  </a:cubicBezTo>
                  <a:cubicBezTo>
                    <a:pt x="204391" y="98164"/>
                    <a:pt x="222268" y="251718"/>
                    <a:pt x="270410" y="308794"/>
                  </a:cubicBezTo>
                  <a:cubicBezTo>
                    <a:pt x="318552" y="365870"/>
                    <a:pt x="448173" y="389258"/>
                    <a:pt x="448173" y="389258"/>
                  </a:cubicBezTo>
                </a:path>
              </a:pathLst>
            </a:custGeom>
            <a:noFill/>
            <a:ln w="28575">
              <a:solidFill>
                <a:srgbClr val="FF0000"/>
              </a:solidFill>
              <a:headEnd type="none" w="med" len="med"/>
              <a:tailEnd type="arrow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55" name="Volný tvar 54"/>
            <p:cNvSpPr/>
            <p:nvPr/>
          </p:nvSpPr>
          <p:spPr>
            <a:xfrm rot="12420000">
              <a:off x="4214693" y="3891003"/>
              <a:ext cx="448173" cy="389258"/>
            </a:xfrm>
            <a:custGeom>
              <a:avLst/>
              <a:gdLst>
                <a:gd name="connsiteX0" fmla="*/ 0 w 393405"/>
                <a:gd name="connsiteY0" fmla="*/ 0 h 393405"/>
                <a:gd name="connsiteX1" fmla="*/ 180754 w 393405"/>
                <a:gd name="connsiteY1" fmla="*/ 31898 h 393405"/>
                <a:gd name="connsiteX2" fmla="*/ 287079 w 393405"/>
                <a:gd name="connsiteY2" fmla="*/ 329609 h 393405"/>
                <a:gd name="connsiteX3" fmla="*/ 393405 w 393405"/>
                <a:gd name="connsiteY3" fmla="*/ 393405 h 393405"/>
                <a:gd name="connsiteX0" fmla="*/ 0 w 393405"/>
                <a:gd name="connsiteY0" fmla="*/ 0 h 393405"/>
                <a:gd name="connsiteX1" fmla="*/ 159323 w 393405"/>
                <a:gd name="connsiteY1" fmla="*/ 46185 h 393405"/>
                <a:gd name="connsiteX2" fmla="*/ 287079 w 393405"/>
                <a:gd name="connsiteY2" fmla="*/ 329609 h 393405"/>
                <a:gd name="connsiteX3" fmla="*/ 393405 w 393405"/>
                <a:gd name="connsiteY3" fmla="*/ 393405 h 393405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87079 w 448173"/>
                <a:gd name="connsiteY2" fmla="*/ 329609 h 388642"/>
                <a:gd name="connsiteX3" fmla="*/ 448173 w 448173"/>
                <a:gd name="connsiteY3" fmla="*/ 388642 h 388642"/>
                <a:gd name="connsiteX0" fmla="*/ 0 w 448173"/>
                <a:gd name="connsiteY0" fmla="*/ 0 h 393753"/>
                <a:gd name="connsiteX1" fmla="*/ 159323 w 448173"/>
                <a:gd name="connsiteY1" fmla="*/ 46185 h 393753"/>
                <a:gd name="connsiteX2" fmla="*/ 287079 w 448173"/>
                <a:gd name="connsiteY2" fmla="*/ 355803 h 393753"/>
                <a:gd name="connsiteX3" fmla="*/ 448173 w 448173"/>
                <a:gd name="connsiteY3" fmla="*/ 388642 h 393753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68029 w 448173"/>
                <a:gd name="connsiteY2" fmla="*/ 320084 h 388642"/>
                <a:gd name="connsiteX3" fmla="*/ 448173 w 448173"/>
                <a:gd name="connsiteY3" fmla="*/ 388642 h 388642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70410 w 448173"/>
                <a:gd name="connsiteY2" fmla="*/ 308178 h 388642"/>
                <a:gd name="connsiteX3" fmla="*/ 448173 w 448173"/>
                <a:gd name="connsiteY3" fmla="*/ 388642 h 388642"/>
                <a:gd name="connsiteX0" fmla="*/ 0 w 448173"/>
                <a:gd name="connsiteY0" fmla="*/ 616 h 389258"/>
                <a:gd name="connsiteX1" fmla="*/ 159323 w 448173"/>
                <a:gd name="connsiteY1" fmla="*/ 46801 h 389258"/>
                <a:gd name="connsiteX2" fmla="*/ 270410 w 448173"/>
                <a:gd name="connsiteY2" fmla="*/ 308794 h 389258"/>
                <a:gd name="connsiteX3" fmla="*/ 448173 w 448173"/>
                <a:gd name="connsiteY3" fmla="*/ 389258 h 389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8173" h="389258">
                  <a:moveTo>
                    <a:pt x="0" y="616"/>
                  </a:moveTo>
                  <a:cubicBezTo>
                    <a:pt x="62633" y="-658"/>
                    <a:pt x="114255" y="-4562"/>
                    <a:pt x="159323" y="46801"/>
                  </a:cubicBezTo>
                  <a:cubicBezTo>
                    <a:pt x="204391" y="98164"/>
                    <a:pt x="222268" y="251718"/>
                    <a:pt x="270410" y="308794"/>
                  </a:cubicBezTo>
                  <a:cubicBezTo>
                    <a:pt x="318552" y="365870"/>
                    <a:pt x="448173" y="389258"/>
                    <a:pt x="448173" y="389258"/>
                  </a:cubicBezTo>
                </a:path>
              </a:pathLst>
            </a:custGeom>
            <a:noFill/>
            <a:ln w="28575">
              <a:solidFill>
                <a:schemeClr val="tx1"/>
              </a:solidFill>
              <a:headEnd type="none" w="med" len="med"/>
              <a:tailEnd type="arrow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56" name="Volný tvar 55"/>
            <p:cNvSpPr/>
            <p:nvPr/>
          </p:nvSpPr>
          <p:spPr>
            <a:xfrm rot="1620000" flipH="1">
              <a:off x="5407276" y="4483530"/>
              <a:ext cx="448173" cy="389258"/>
            </a:xfrm>
            <a:custGeom>
              <a:avLst/>
              <a:gdLst>
                <a:gd name="connsiteX0" fmla="*/ 0 w 393405"/>
                <a:gd name="connsiteY0" fmla="*/ 0 h 393405"/>
                <a:gd name="connsiteX1" fmla="*/ 180754 w 393405"/>
                <a:gd name="connsiteY1" fmla="*/ 31898 h 393405"/>
                <a:gd name="connsiteX2" fmla="*/ 287079 w 393405"/>
                <a:gd name="connsiteY2" fmla="*/ 329609 h 393405"/>
                <a:gd name="connsiteX3" fmla="*/ 393405 w 393405"/>
                <a:gd name="connsiteY3" fmla="*/ 393405 h 393405"/>
                <a:gd name="connsiteX0" fmla="*/ 0 w 393405"/>
                <a:gd name="connsiteY0" fmla="*/ 0 h 393405"/>
                <a:gd name="connsiteX1" fmla="*/ 159323 w 393405"/>
                <a:gd name="connsiteY1" fmla="*/ 46185 h 393405"/>
                <a:gd name="connsiteX2" fmla="*/ 287079 w 393405"/>
                <a:gd name="connsiteY2" fmla="*/ 329609 h 393405"/>
                <a:gd name="connsiteX3" fmla="*/ 393405 w 393405"/>
                <a:gd name="connsiteY3" fmla="*/ 393405 h 393405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87079 w 448173"/>
                <a:gd name="connsiteY2" fmla="*/ 329609 h 388642"/>
                <a:gd name="connsiteX3" fmla="*/ 448173 w 448173"/>
                <a:gd name="connsiteY3" fmla="*/ 388642 h 388642"/>
                <a:gd name="connsiteX0" fmla="*/ 0 w 448173"/>
                <a:gd name="connsiteY0" fmla="*/ 0 h 393753"/>
                <a:gd name="connsiteX1" fmla="*/ 159323 w 448173"/>
                <a:gd name="connsiteY1" fmla="*/ 46185 h 393753"/>
                <a:gd name="connsiteX2" fmla="*/ 287079 w 448173"/>
                <a:gd name="connsiteY2" fmla="*/ 355803 h 393753"/>
                <a:gd name="connsiteX3" fmla="*/ 448173 w 448173"/>
                <a:gd name="connsiteY3" fmla="*/ 388642 h 393753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68029 w 448173"/>
                <a:gd name="connsiteY2" fmla="*/ 320084 h 388642"/>
                <a:gd name="connsiteX3" fmla="*/ 448173 w 448173"/>
                <a:gd name="connsiteY3" fmla="*/ 388642 h 388642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70410 w 448173"/>
                <a:gd name="connsiteY2" fmla="*/ 308178 h 388642"/>
                <a:gd name="connsiteX3" fmla="*/ 448173 w 448173"/>
                <a:gd name="connsiteY3" fmla="*/ 388642 h 388642"/>
                <a:gd name="connsiteX0" fmla="*/ 0 w 448173"/>
                <a:gd name="connsiteY0" fmla="*/ 616 h 389258"/>
                <a:gd name="connsiteX1" fmla="*/ 159323 w 448173"/>
                <a:gd name="connsiteY1" fmla="*/ 46801 h 389258"/>
                <a:gd name="connsiteX2" fmla="*/ 270410 w 448173"/>
                <a:gd name="connsiteY2" fmla="*/ 308794 h 389258"/>
                <a:gd name="connsiteX3" fmla="*/ 448173 w 448173"/>
                <a:gd name="connsiteY3" fmla="*/ 389258 h 389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8173" h="389258">
                  <a:moveTo>
                    <a:pt x="0" y="616"/>
                  </a:moveTo>
                  <a:cubicBezTo>
                    <a:pt x="62633" y="-658"/>
                    <a:pt x="114255" y="-4562"/>
                    <a:pt x="159323" y="46801"/>
                  </a:cubicBezTo>
                  <a:cubicBezTo>
                    <a:pt x="204391" y="98164"/>
                    <a:pt x="222268" y="251718"/>
                    <a:pt x="270410" y="308794"/>
                  </a:cubicBezTo>
                  <a:cubicBezTo>
                    <a:pt x="318552" y="365870"/>
                    <a:pt x="448173" y="389258"/>
                    <a:pt x="448173" y="389258"/>
                  </a:cubicBezTo>
                </a:path>
              </a:pathLst>
            </a:custGeom>
            <a:noFill/>
            <a:ln w="28575">
              <a:solidFill>
                <a:schemeClr val="tx1"/>
              </a:solidFill>
              <a:headEnd type="none" w="med" len="med"/>
              <a:tailEnd type="arrow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57" name="Volný tvar 56"/>
            <p:cNvSpPr/>
            <p:nvPr/>
          </p:nvSpPr>
          <p:spPr>
            <a:xfrm rot="1620000" flipH="1">
              <a:off x="4581383" y="3201712"/>
              <a:ext cx="448173" cy="389258"/>
            </a:xfrm>
            <a:custGeom>
              <a:avLst/>
              <a:gdLst>
                <a:gd name="connsiteX0" fmla="*/ 0 w 393405"/>
                <a:gd name="connsiteY0" fmla="*/ 0 h 393405"/>
                <a:gd name="connsiteX1" fmla="*/ 180754 w 393405"/>
                <a:gd name="connsiteY1" fmla="*/ 31898 h 393405"/>
                <a:gd name="connsiteX2" fmla="*/ 287079 w 393405"/>
                <a:gd name="connsiteY2" fmla="*/ 329609 h 393405"/>
                <a:gd name="connsiteX3" fmla="*/ 393405 w 393405"/>
                <a:gd name="connsiteY3" fmla="*/ 393405 h 393405"/>
                <a:gd name="connsiteX0" fmla="*/ 0 w 393405"/>
                <a:gd name="connsiteY0" fmla="*/ 0 h 393405"/>
                <a:gd name="connsiteX1" fmla="*/ 159323 w 393405"/>
                <a:gd name="connsiteY1" fmla="*/ 46185 h 393405"/>
                <a:gd name="connsiteX2" fmla="*/ 287079 w 393405"/>
                <a:gd name="connsiteY2" fmla="*/ 329609 h 393405"/>
                <a:gd name="connsiteX3" fmla="*/ 393405 w 393405"/>
                <a:gd name="connsiteY3" fmla="*/ 393405 h 393405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87079 w 448173"/>
                <a:gd name="connsiteY2" fmla="*/ 329609 h 388642"/>
                <a:gd name="connsiteX3" fmla="*/ 448173 w 448173"/>
                <a:gd name="connsiteY3" fmla="*/ 388642 h 388642"/>
                <a:gd name="connsiteX0" fmla="*/ 0 w 448173"/>
                <a:gd name="connsiteY0" fmla="*/ 0 h 393753"/>
                <a:gd name="connsiteX1" fmla="*/ 159323 w 448173"/>
                <a:gd name="connsiteY1" fmla="*/ 46185 h 393753"/>
                <a:gd name="connsiteX2" fmla="*/ 287079 w 448173"/>
                <a:gd name="connsiteY2" fmla="*/ 355803 h 393753"/>
                <a:gd name="connsiteX3" fmla="*/ 448173 w 448173"/>
                <a:gd name="connsiteY3" fmla="*/ 388642 h 393753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68029 w 448173"/>
                <a:gd name="connsiteY2" fmla="*/ 320084 h 388642"/>
                <a:gd name="connsiteX3" fmla="*/ 448173 w 448173"/>
                <a:gd name="connsiteY3" fmla="*/ 388642 h 388642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70410 w 448173"/>
                <a:gd name="connsiteY2" fmla="*/ 308178 h 388642"/>
                <a:gd name="connsiteX3" fmla="*/ 448173 w 448173"/>
                <a:gd name="connsiteY3" fmla="*/ 388642 h 388642"/>
                <a:gd name="connsiteX0" fmla="*/ 0 w 448173"/>
                <a:gd name="connsiteY0" fmla="*/ 616 h 389258"/>
                <a:gd name="connsiteX1" fmla="*/ 159323 w 448173"/>
                <a:gd name="connsiteY1" fmla="*/ 46801 h 389258"/>
                <a:gd name="connsiteX2" fmla="*/ 270410 w 448173"/>
                <a:gd name="connsiteY2" fmla="*/ 308794 h 389258"/>
                <a:gd name="connsiteX3" fmla="*/ 448173 w 448173"/>
                <a:gd name="connsiteY3" fmla="*/ 389258 h 389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8173" h="389258">
                  <a:moveTo>
                    <a:pt x="0" y="616"/>
                  </a:moveTo>
                  <a:cubicBezTo>
                    <a:pt x="62633" y="-658"/>
                    <a:pt x="114255" y="-4562"/>
                    <a:pt x="159323" y="46801"/>
                  </a:cubicBezTo>
                  <a:cubicBezTo>
                    <a:pt x="204391" y="98164"/>
                    <a:pt x="222268" y="251718"/>
                    <a:pt x="270410" y="308794"/>
                  </a:cubicBezTo>
                  <a:cubicBezTo>
                    <a:pt x="318552" y="365870"/>
                    <a:pt x="448173" y="389258"/>
                    <a:pt x="448173" y="389258"/>
                  </a:cubicBezTo>
                </a:path>
              </a:pathLst>
            </a:custGeom>
            <a:noFill/>
            <a:ln w="28575">
              <a:solidFill>
                <a:schemeClr val="tx1"/>
              </a:solidFill>
              <a:headEnd type="none" w="med" len="med"/>
              <a:tailEnd type="arrow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58" name="Volný tvar 57"/>
            <p:cNvSpPr/>
            <p:nvPr/>
          </p:nvSpPr>
          <p:spPr>
            <a:xfrm rot="1620000" flipH="1">
              <a:off x="4182400" y="3859425"/>
              <a:ext cx="448173" cy="389258"/>
            </a:xfrm>
            <a:custGeom>
              <a:avLst/>
              <a:gdLst>
                <a:gd name="connsiteX0" fmla="*/ 0 w 393405"/>
                <a:gd name="connsiteY0" fmla="*/ 0 h 393405"/>
                <a:gd name="connsiteX1" fmla="*/ 180754 w 393405"/>
                <a:gd name="connsiteY1" fmla="*/ 31898 h 393405"/>
                <a:gd name="connsiteX2" fmla="*/ 287079 w 393405"/>
                <a:gd name="connsiteY2" fmla="*/ 329609 h 393405"/>
                <a:gd name="connsiteX3" fmla="*/ 393405 w 393405"/>
                <a:gd name="connsiteY3" fmla="*/ 393405 h 393405"/>
                <a:gd name="connsiteX0" fmla="*/ 0 w 393405"/>
                <a:gd name="connsiteY0" fmla="*/ 0 h 393405"/>
                <a:gd name="connsiteX1" fmla="*/ 159323 w 393405"/>
                <a:gd name="connsiteY1" fmla="*/ 46185 h 393405"/>
                <a:gd name="connsiteX2" fmla="*/ 287079 w 393405"/>
                <a:gd name="connsiteY2" fmla="*/ 329609 h 393405"/>
                <a:gd name="connsiteX3" fmla="*/ 393405 w 393405"/>
                <a:gd name="connsiteY3" fmla="*/ 393405 h 393405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87079 w 448173"/>
                <a:gd name="connsiteY2" fmla="*/ 329609 h 388642"/>
                <a:gd name="connsiteX3" fmla="*/ 448173 w 448173"/>
                <a:gd name="connsiteY3" fmla="*/ 388642 h 388642"/>
                <a:gd name="connsiteX0" fmla="*/ 0 w 448173"/>
                <a:gd name="connsiteY0" fmla="*/ 0 h 393753"/>
                <a:gd name="connsiteX1" fmla="*/ 159323 w 448173"/>
                <a:gd name="connsiteY1" fmla="*/ 46185 h 393753"/>
                <a:gd name="connsiteX2" fmla="*/ 287079 w 448173"/>
                <a:gd name="connsiteY2" fmla="*/ 355803 h 393753"/>
                <a:gd name="connsiteX3" fmla="*/ 448173 w 448173"/>
                <a:gd name="connsiteY3" fmla="*/ 388642 h 393753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68029 w 448173"/>
                <a:gd name="connsiteY2" fmla="*/ 320084 h 388642"/>
                <a:gd name="connsiteX3" fmla="*/ 448173 w 448173"/>
                <a:gd name="connsiteY3" fmla="*/ 388642 h 388642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70410 w 448173"/>
                <a:gd name="connsiteY2" fmla="*/ 308178 h 388642"/>
                <a:gd name="connsiteX3" fmla="*/ 448173 w 448173"/>
                <a:gd name="connsiteY3" fmla="*/ 388642 h 388642"/>
                <a:gd name="connsiteX0" fmla="*/ 0 w 448173"/>
                <a:gd name="connsiteY0" fmla="*/ 616 h 389258"/>
                <a:gd name="connsiteX1" fmla="*/ 159323 w 448173"/>
                <a:gd name="connsiteY1" fmla="*/ 46801 h 389258"/>
                <a:gd name="connsiteX2" fmla="*/ 270410 w 448173"/>
                <a:gd name="connsiteY2" fmla="*/ 308794 h 389258"/>
                <a:gd name="connsiteX3" fmla="*/ 448173 w 448173"/>
                <a:gd name="connsiteY3" fmla="*/ 389258 h 389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8173" h="389258">
                  <a:moveTo>
                    <a:pt x="0" y="616"/>
                  </a:moveTo>
                  <a:cubicBezTo>
                    <a:pt x="62633" y="-658"/>
                    <a:pt x="114255" y="-4562"/>
                    <a:pt x="159323" y="46801"/>
                  </a:cubicBezTo>
                  <a:cubicBezTo>
                    <a:pt x="204391" y="98164"/>
                    <a:pt x="222268" y="251718"/>
                    <a:pt x="270410" y="308794"/>
                  </a:cubicBezTo>
                  <a:cubicBezTo>
                    <a:pt x="318552" y="365870"/>
                    <a:pt x="448173" y="389258"/>
                    <a:pt x="448173" y="389258"/>
                  </a:cubicBezTo>
                </a:path>
              </a:pathLst>
            </a:custGeom>
            <a:noFill/>
            <a:ln w="28575">
              <a:solidFill>
                <a:srgbClr val="FF0000"/>
              </a:solidFill>
              <a:headEnd type="none" w="med" len="med"/>
              <a:tailEnd type="arrow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59" name="Šipka doprava 58"/>
            <p:cNvSpPr/>
            <p:nvPr/>
          </p:nvSpPr>
          <p:spPr>
            <a:xfrm rot="1620000">
              <a:off x="4799859" y="3956732"/>
              <a:ext cx="850393" cy="233650"/>
            </a:xfrm>
            <a:prstGeom prst="rightArrow">
              <a:avLst/>
            </a:prstGeom>
            <a:solidFill>
              <a:schemeClr val="bg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</p:grpSp>
      <p:sp>
        <p:nvSpPr>
          <p:cNvPr id="64" name="Volný tvar 63"/>
          <p:cNvSpPr/>
          <p:nvPr/>
        </p:nvSpPr>
        <p:spPr>
          <a:xfrm>
            <a:off x="3012074" y="1079568"/>
            <a:ext cx="343904" cy="404480"/>
          </a:xfrm>
          <a:custGeom>
            <a:avLst/>
            <a:gdLst>
              <a:gd name="connsiteX0" fmla="*/ 23920 w 513710"/>
              <a:gd name="connsiteY0" fmla="*/ 254240 h 543051"/>
              <a:gd name="connsiteX1" fmla="*/ 59546 w 513710"/>
              <a:gd name="connsiteY1" fmla="*/ 467996 h 543051"/>
              <a:gd name="connsiteX2" fmla="*/ 213925 w 513710"/>
              <a:gd name="connsiteY2" fmla="*/ 527372 h 543051"/>
              <a:gd name="connsiteX3" fmla="*/ 463307 w 513710"/>
              <a:gd name="connsiteY3" fmla="*/ 527372 h 543051"/>
              <a:gd name="connsiteX4" fmla="*/ 510808 w 513710"/>
              <a:gd name="connsiteY4" fmla="*/ 349243 h 543051"/>
              <a:gd name="connsiteX5" fmla="*/ 415806 w 513710"/>
              <a:gd name="connsiteY5" fmla="*/ 337367 h 543051"/>
              <a:gd name="connsiteX6" fmla="*/ 344554 w 513710"/>
              <a:gd name="connsiteY6" fmla="*/ 206739 h 543051"/>
              <a:gd name="connsiteX7" fmla="*/ 249551 w 513710"/>
              <a:gd name="connsiteY7" fmla="*/ 28609 h 543051"/>
              <a:gd name="connsiteX8" fmla="*/ 59546 w 513710"/>
              <a:gd name="connsiteY8" fmla="*/ 4858 h 543051"/>
              <a:gd name="connsiteX9" fmla="*/ 169 w 513710"/>
              <a:gd name="connsiteY9" fmla="*/ 76110 h 543051"/>
              <a:gd name="connsiteX10" fmla="*/ 23920 w 513710"/>
              <a:gd name="connsiteY10" fmla="*/ 254240 h 543051"/>
              <a:gd name="connsiteX0" fmla="*/ 23920 w 513710"/>
              <a:gd name="connsiteY0" fmla="*/ 252495 h 541306"/>
              <a:gd name="connsiteX1" fmla="*/ 59546 w 513710"/>
              <a:gd name="connsiteY1" fmla="*/ 466251 h 541306"/>
              <a:gd name="connsiteX2" fmla="*/ 213925 w 513710"/>
              <a:gd name="connsiteY2" fmla="*/ 525627 h 541306"/>
              <a:gd name="connsiteX3" fmla="*/ 463307 w 513710"/>
              <a:gd name="connsiteY3" fmla="*/ 525627 h 541306"/>
              <a:gd name="connsiteX4" fmla="*/ 510808 w 513710"/>
              <a:gd name="connsiteY4" fmla="*/ 347498 h 541306"/>
              <a:gd name="connsiteX5" fmla="*/ 415806 w 513710"/>
              <a:gd name="connsiteY5" fmla="*/ 335622 h 541306"/>
              <a:gd name="connsiteX6" fmla="*/ 362367 w 513710"/>
              <a:gd name="connsiteY6" fmla="*/ 151555 h 541306"/>
              <a:gd name="connsiteX7" fmla="*/ 249551 w 513710"/>
              <a:gd name="connsiteY7" fmla="*/ 26864 h 541306"/>
              <a:gd name="connsiteX8" fmla="*/ 59546 w 513710"/>
              <a:gd name="connsiteY8" fmla="*/ 3113 h 541306"/>
              <a:gd name="connsiteX9" fmla="*/ 169 w 513710"/>
              <a:gd name="connsiteY9" fmla="*/ 74365 h 541306"/>
              <a:gd name="connsiteX10" fmla="*/ 23920 w 513710"/>
              <a:gd name="connsiteY10" fmla="*/ 252495 h 541306"/>
              <a:gd name="connsiteX0" fmla="*/ 23920 w 512911"/>
              <a:gd name="connsiteY0" fmla="*/ 252495 h 541306"/>
              <a:gd name="connsiteX1" fmla="*/ 59546 w 512911"/>
              <a:gd name="connsiteY1" fmla="*/ 466251 h 541306"/>
              <a:gd name="connsiteX2" fmla="*/ 213925 w 512911"/>
              <a:gd name="connsiteY2" fmla="*/ 525627 h 541306"/>
              <a:gd name="connsiteX3" fmla="*/ 463307 w 512911"/>
              <a:gd name="connsiteY3" fmla="*/ 525627 h 541306"/>
              <a:gd name="connsiteX4" fmla="*/ 510808 w 512911"/>
              <a:gd name="connsiteY4" fmla="*/ 347498 h 541306"/>
              <a:gd name="connsiteX5" fmla="*/ 427681 w 512911"/>
              <a:gd name="connsiteY5" fmla="*/ 258432 h 541306"/>
              <a:gd name="connsiteX6" fmla="*/ 362367 w 512911"/>
              <a:gd name="connsiteY6" fmla="*/ 151555 h 541306"/>
              <a:gd name="connsiteX7" fmla="*/ 249551 w 512911"/>
              <a:gd name="connsiteY7" fmla="*/ 26864 h 541306"/>
              <a:gd name="connsiteX8" fmla="*/ 59546 w 512911"/>
              <a:gd name="connsiteY8" fmla="*/ 3113 h 541306"/>
              <a:gd name="connsiteX9" fmla="*/ 169 w 512911"/>
              <a:gd name="connsiteY9" fmla="*/ 74365 h 541306"/>
              <a:gd name="connsiteX10" fmla="*/ 23920 w 512911"/>
              <a:gd name="connsiteY10" fmla="*/ 252495 h 5413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512911" h="541306">
                <a:moveTo>
                  <a:pt x="23920" y="252495"/>
                </a:moveTo>
                <a:cubicBezTo>
                  <a:pt x="33816" y="317809"/>
                  <a:pt x="27879" y="420729"/>
                  <a:pt x="59546" y="466251"/>
                </a:cubicBezTo>
                <a:cubicBezTo>
                  <a:pt x="91213" y="511773"/>
                  <a:pt x="146632" y="515731"/>
                  <a:pt x="213925" y="525627"/>
                </a:cubicBezTo>
                <a:cubicBezTo>
                  <a:pt x="281219" y="535523"/>
                  <a:pt x="413827" y="555315"/>
                  <a:pt x="463307" y="525627"/>
                </a:cubicBezTo>
                <a:cubicBezTo>
                  <a:pt x="512787" y="495939"/>
                  <a:pt x="516746" y="392030"/>
                  <a:pt x="510808" y="347498"/>
                </a:cubicBezTo>
                <a:cubicBezTo>
                  <a:pt x="504870" y="302966"/>
                  <a:pt x="452421" y="291089"/>
                  <a:pt x="427681" y="258432"/>
                </a:cubicBezTo>
                <a:cubicBezTo>
                  <a:pt x="402941" y="225775"/>
                  <a:pt x="392055" y="190150"/>
                  <a:pt x="362367" y="151555"/>
                </a:cubicBezTo>
                <a:cubicBezTo>
                  <a:pt x="332679" y="112960"/>
                  <a:pt x="300021" y="51604"/>
                  <a:pt x="249551" y="26864"/>
                </a:cubicBezTo>
                <a:cubicBezTo>
                  <a:pt x="199081" y="2124"/>
                  <a:pt x="101110" y="-4804"/>
                  <a:pt x="59546" y="3113"/>
                </a:cubicBezTo>
                <a:cubicBezTo>
                  <a:pt x="17982" y="11030"/>
                  <a:pt x="2148" y="34781"/>
                  <a:pt x="169" y="74365"/>
                </a:cubicBezTo>
                <a:cubicBezTo>
                  <a:pt x="-1810" y="113949"/>
                  <a:pt x="14024" y="187181"/>
                  <a:pt x="23920" y="252495"/>
                </a:cubicBezTo>
                <a:close/>
              </a:path>
            </a:pathLst>
          </a:custGeom>
          <a:solidFill>
            <a:schemeClr val="accent4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grpSp>
        <p:nvGrpSpPr>
          <p:cNvPr id="65" name="Skupina 64"/>
          <p:cNvGrpSpPr/>
          <p:nvPr/>
        </p:nvGrpSpPr>
        <p:grpSpPr>
          <a:xfrm>
            <a:off x="5489361" y="3159455"/>
            <a:ext cx="1926182" cy="2106755"/>
            <a:chOff x="3017899" y="2664059"/>
            <a:chExt cx="1926182" cy="2106755"/>
          </a:xfrm>
        </p:grpSpPr>
        <p:sp>
          <p:nvSpPr>
            <p:cNvPr id="66" name="Šipka doprava 65"/>
            <p:cNvSpPr/>
            <p:nvPr/>
          </p:nvSpPr>
          <p:spPr>
            <a:xfrm rot="1620000">
              <a:off x="4584081" y="2664059"/>
              <a:ext cx="360000" cy="180000"/>
            </a:xfrm>
            <a:prstGeom prst="rightArrow">
              <a:avLst/>
            </a:prstGeom>
            <a:solidFill>
              <a:schemeClr val="bg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cxnSp>
          <p:nvCxnSpPr>
            <p:cNvPr id="67" name="Přímá spojnice 66"/>
            <p:cNvCxnSpPr/>
            <p:nvPr/>
          </p:nvCxnSpPr>
          <p:spPr>
            <a:xfrm flipH="1">
              <a:off x="3017899" y="2782949"/>
              <a:ext cx="1618598" cy="1308225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" name="Přímá spojnice 67"/>
            <p:cNvCxnSpPr/>
            <p:nvPr/>
          </p:nvCxnSpPr>
          <p:spPr>
            <a:xfrm flipH="1">
              <a:off x="4335878" y="2852936"/>
              <a:ext cx="461778" cy="1917878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70" name="Volný tvar 69"/>
          <p:cNvSpPr/>
          <p:nvPr/>
        </p:nvSpPr>
        <p:spPr>
          <a:xfrm rot="1701708" flipH="1">
            <a:off x="7286009" y="2543127"/>
            <a:ext cx="265274" cy="598357"/>
          </a:xfrm>
          <a:custGeom>
            <a:avLst/>
            <a:gdLst>
              <a:gd name="connsiteX0" fmla="*/ 0 w 3700130"/>
              <a:gd name="connsiteY0" fmla="*/ 2757806 h 2953113"/>
              <a:gd name="connsiteX1" fmla="*/ 116958 w 3700130"/>
              <a:gd name="connsiteY1" fmla="*/ 2332504 h 2953113"/>
              <a:gd name="connsiteX2" fmla="*/ 435935 w 3700130"/>
              <a:gd name="connsiteY2" fmla="*/ 748253 h 2953113"/>
              <a:gd name="connsiteX3" fmla="*/ 595423 w 3700130"/>
              <a:gd name="connsiteY3" fmla="*/ 3974 h 2953113"/>
              <a:gd name="connsiteX4" fmla="*/ 818707 w 3700130"/>
              <a:gd name="connsiteY4" fmla="*/ 482439 h 2953113"/>
              <a:gd name="connsiteX5" fmla="*/ 1063256 w 3700130"/>
              <a:gd name="connsiteY5" fmla="*/ 1120392 h 2953113"/>
              <a:gd name="connsiteX6" fmla="*/ 1297172 w 3700130"/>
              <a:gd name="connsiteY6" fmla="*/ 1737081 h 2953113"/>
              <a:gd name="connsiteX7" fmla="*/ 1509823 w 3700130"/>
              <a:gd name="connsiteY7" fmla="*/ 2311239 h 2953113"/>
              <a:gd name="connsiteX8" fmla="*/ 1679944 w 3700130"/>
              <a:gd name="connsiteY8" fmla="*/ 2821602 h 2953113"/>
              <a:gd name="connsiteX9" fmla="*/ 1860698 w 3700130"/>
              <a:gd name="connsiteY9" fmla="*/ 2949192 h 2953113"/>
              <a:gd name="connsiteX10" fmla="*/ 2392326 w 3700130"/>
              <a:gd name="connsiteY10" fmla="*/ 2906662 h 2953113"/>
              <a:gd name="connsiteX11" fmla="*/ 2860158 w 3700130"/>
              <a:gd name="connsiteY11" fmla="*/ 2768439 h 2953113"/>
              <a:gd name="connsiteX12" fmla="*/ 3221665 w 3700130"/>
              <a:gd name="connsiteY12" fmla="*/ 2736541 h 2953113"/>
              <a:gd name="connsiteX13" fmla="*/ 3700130 w 3700130"/>
              <a:gd name="connsiteY13" fmla="*/ 2736541 h 2953113"/>
              <a:gd name="connsiteX0" fmla="*/ 0 w 4019106"/>
              <a:gd name="connsiteY0" fmla="*/ 2800337 h 2953113"/>
              <a:gd name="connsiteX1" fmla="*/ 435934 w 4019106"/>
              <a:gd name="connsiteY1" fmla="*/ 2332504 h 2953113"/>
              <a:gd name="connsiteX2" fmla="*/ 754911 w 4019106"/>
              <a:gd name="connsiteY2" fmla="*/ 748253 h 2953113"/>
              <a:gd name="connsiteX3" fmla="*/ 914399 w 4019106"/>
              <a:gd name="connsiteY3" fmla="*/ 3974 h 2953113"/>
              <a:gd name="connsiteX4" fmla="*/ 1137683 w 4019106"/>
              <a:gd name="connsiteY4" fmla="*/ 482439 h 2953113"/>
              <a:gd name="connsiteX5" fmla="*/ 1382232 w 4019106"/>
              <a:gd name="connsiteY5" fmla="*/ 1120392 h 2953113"/>
              <a:gd name="connsiteX6" fmla="*/ 1616148 w 4019106"/>
              <a:gd name="connsiteY6" fmla="*/ 1737081 h 2953113"/>
              <a:gd name="connsiteX7" fmla="*/ 1828799 w 4019106"/>
              <a:gd name="connsiteY7" fmla="*/ 2311239 h 2953113"/>
              <a:gd name="connsiteX8" fmla="*/ 1998920 w 4019106"/>
              <a:gd name="connsiteY8" fmla="*/ 2821602 h 2953113"/>
              <a:gd name="connsiteX9" fmla="*/ 2179674 w 4019106"/>
              <a:gd name="connsiteY9" fmla="*/ 2949192 h 2953113"/>
              <a:gd name="connsiteX10" fmla="*/ 2711302 w 4019106"/>
              <a:gd name="connsiteY10" fmla="*/ 2906662 h 2953113"/>
              <a:gd name="connsiteX11" fmla="*/ 3179134 w 4019106"/>
              <a:gd name="connsiteY11" fmla="*/ 2768439 h 2953113"/>
              <a:gd name="connsiteX12" fmla="*/ 3540641 w 4019106"/>
              <a:gd name="connsiteY12" fmla="*/ 2736541 h 2953113"/>
              <a:gd name="connsiteX13" fmla="*/ 4019106 w 4019106"/>
              <a:gd name="connsiteY13" fmla="*/ 2736541 h 2953113"/>
              <a:gd name="connsiteX0" fmla="*/ 0 w 4019106"/>
              <a:gd name="connsiteY0" fmla="*/ 2800337 h 2953113"/>
              <a:gd name="connsiteX1" fmla="*/ 297711 w 4019106"/>
              <a:gd name="connsiteY1" fmla="*/ 2747191 h 2953113"/>
              <a:gd name="connsiteX2" fmla="*/ 435934 w 4019106"/>
              <a:gd name="connsiteY2" fmla="*/ 2332504 h 2953113"/>
              <a:gd name="connsiteX3" fmla="*/ 754911 w 4019106"/>
              <a:gd name="connsiteY3" fmla="*/ 748253 h 2953113"/>
              <a:gd name="connsiteX4" fmla="*/ 914399 w 4019106"/>
              <a:gd name="connsiteY4" fmla="*/ 3974 h 2953113"/>
              <a:gd name="connsiteX5" fmla="*/ 1137683 w 4019106"/>
              <a:gd name="connsiteY5" fmla="*/ 482439 h 2953113"/>
              <a:gd name="connsiteX6" fmla="*/ 1382232 w 4019106"/>
              <a:gd name="connsiteY6" fmla="*/ 1120392 h 2953113"/>
              <a:gd name="connsiteX7" fmla="*/ 1616148 w 4019106"/>
              <a:gd name="connsiteY7" fmla="*/ 1737081 h 2953113"/>
              <a:gd name="connsiteX8" fmla="*/ 1828799 w 4019106"/>
              <a:gd name="connsiteY8" fmla="*/ 2311239 h 2953113"/>
              <a:gd name="connsiteX9" fmla="*/ 1998920 w 4019106"/>
              <a:gd name="connsiteY9" fmla="*/ 2821602 h 2953113"/>
              <a:gd name="connsiteX10" fmla="*/ 2179674 w 4019106"/>
              <a:gd name="connsiteY10" fmla="*/ 2949192 h 2953113"/>
              <a:gd name="connsiteX11" fmla="*/ 2711302 w 4019106"/>
              <a:gd name="connsiteY11" fmla="*/ 2906662 h 2953113"/>
              <a:gd name="connsiteX12" fmla="*/ 3179134 w 4019106"/>
              <a:gd name="connsiteY12" fmla="*/ 2768439 h 2953113"/>
              <a:gd name="connsiteX13" fmla="*/ 3540641 w 4019106"/>
              <a:gd name="connsiteY13" fmla="*/ 2736541 h 2953113"/>
              <a:gd name="connsiteX14" fmla="*/ 4019106 w 4019106"/>
              <a:gd name="connsiteY14" fmla="*/ 2736541 h 2953113"/>
              <a:gd name="connsiteX0" fmla="*/ 0 w 4019106"/>
              <a:gd name="connsiteY0" fmla="*/ 2800337 h 2953113"/>
              <a:gd name="connsiteX1" fmla="*/ 297711 w 4019106"/>
              <a:gd name="connsiteY1" fmla="*/ 2747191 h 2953113"/>
              <a:gd name="connsiteX2" fmla="*/ 435934 w 4019106"/>
              <a:gd name="connsiteY2" fmla="*/ 2332504 h 2953113"/>
              <a:gd name="connsiteX3" fmla="*/ 754911 w 4019106"/>
              <a:gd name="connsiteY3" fmla="*/ 748253 h 2953113"/>
              <a:gd name="connsiteX4" fmla="*/ 914399 w 4019106"/>
              <a:gd name="connsiteY4" fmla="*/ 3974 h 2953113"/>
              <a:gd name="connsiteX5" fmla="*/ 1137683 w 4019106"/>
              <a:gd name="connsiteY5" fmla="*/ 482439 h 2953113"/>
              <a:gd name="connsiteX6" fmla="*/ 1382232 w 4019106"/>
              <a:gd name="connsiteY6" fmla="*/ 1120392 h 2953113"/>
              <a:gd name="connsiteX7" fmla="*/ 1616148 w 4019106"/>
              <a:gd name="connsiteY7" fmla="*/ 1737081 h 2953113"/>
              <a:gd name="connsiteX8" fmla="*/ 1828799 w 4019106"/>
              <a:gd name="connsiteY8" fmla="*/ 2311239 h 2953113"/>
              <a:gd name="connsiteX9" fmla="*/ 1998920 w 4019106"/>
              <a:gd name="connsiteY9" fmla="*/ 2821602 h 2953113"/>
              <a:gd name="connsiteX10" fmla="*/ 2179674 w 4019106"/>
              <a:gd name="connsiteY10" fmla="*/ 2949192 h 2953113"/>
              <a:gd name="connsiteX11" fmla="*/ 2711302 w 4019106"/>
              <a:gd name="connsiteY11" fmla="*/ 2906662 h 2953113"/>
              <a:gd name="connsiteX12" fmla="*/ 3179134 w 4019106"/>
              <a:gd name="connsiteY12" fmla="*/ 2768439 h 2953113"/>
              <a:gd name="connsiteX13" fmla="*/ 3540641 w 4019106"/>
              <a:gd name="connsiteY13" fmla="*/ 2736541 h 2953113"/>
              <a:gd name="connsiteX14" fmla="*/ 4019106 w 4019106"/>
              <a:gd name="connsiteY14" fmla="*/ 2736541 h 2953113"/>
              <a:gd name="connsiteX0" fmla="*/ 0 w 4019106"/>
              <a:gd name="connsiteY0" fmla="*/ 2800337 h 2953113"/>
              <a:gd name="connsiteX1" fmla="*/ 297711 w 4019106"/>
              <a:gd name="connsiteY1" fmla="*/ 2747191 h 2953113"/>
              <a:gd name="connsiteX2" fmla="*/ 435934 w 4019106"/>
              <a:gd name="connsiteY2" fmla="*/ 2332504 h 2953113"/>
              <a:gd name="connsiteX3" fmla="*/ 754911 w 4019106"/>
              <a:gd name="connsiteY3" fmla="*/ 748253 h 2953113"/>
              <a:gd name="connsiteX4" fmla="*/ 914399 w 4019106"/>
              <a:gd name="connsiteY4" fmla="*/ 3974 h 2953113"/>
              <a:gd name="connsiteX5" fmla="*/ 1137683 w 4019106"/>
              <a:gd name="connsiteY5" fmla="*/ 482439 h 2953113"/>
              <a:gd name="connsiteX6" fmla="*/ 1382232 w 4019106"/>
              <a:gd name="connsiteY6" fmla="*/ 1120392 h 2953113"/>
              <a:gd name="connsiteX7" fmla="*/ 1616148 w 4019106"/>
              <a:gd name="connsiteY7" fmla="*/ 1737081 h 2953113"/>
              <a:gd name="connsiteX8" fmla="*/ 1828799 w 4019106"/>
              <a:gd name="connsiteY8" fmla="*/ 2311239 h 2953113"/>
              <a:gd name="connsiteX9" fmla="*/ 1998920 w 4019106"/>
              <a:gd name="connsiteY9" fmla="*/ 2821602 h 2953113"/>
              <a:gd name="connsiteX10" fmla="*/ 2179674 w 4019106"/>
              <a:gd name="connsiteY10" fmla="*/ 2949192 h 2953113"/>
              <a:gd name="connsiteX11" fmla="*/ 2711302 w 4019106"/>
              <a:gd name="connsiteY11" fmla="*/ 2906662 h 2953113"/>
              <a:gd name="connsiteX12" fmla="*/ 3179134 w 4019106"/>
              <a:gd name="connsiteY12" fmla="*/ 2768439 h 2953113"/>
              <a:gd name="connsiteX13" fmla="*/ 3540641 w 4019106"/>
              <a:gd name="connsiteY13" fmla="*/ 2736541 h 2953113"/>
              <a:gd name="connsiteX14" fmla="*/ 4019106 w 4019106"/>
              <a:gd name="connsiteY14" fmla="*/ 2736541 h 2953113"/>
              <a:gd name="connsiteX0" fmla="*/ 0 w 4019106"/>
              <a:gd name="connsiteY0" fmla="*/ 2800337 h 2953113"/>
              <a:gd name="connsiteX1" fmla="*/ 297711 w 4019106"/>
              <a:gd name="connsiteY1" fmla="*/ 2747191 h 2953113"/>
              <a:gd name="connsiteX2" fmla="*/ 435934 w 4019106"/>
              <a:gd name="connsiteY2" fmla="*/ 2332504 h 2953113"/>
              <a:gd name="connsiteX3" fmla="*/ 754911 w 4019106"/>
              <a:gd name="connsiteY3" fmla="*/ 748253 h 2953113"/>
              <a:gd name="connsiteX4" fmla="*/ 914399 w 4019106"/>
              <a:gd name="connsiteY4" fmla="*/ 3974 h 2953113"/>
              <a:gd name="connsiteX5" fmla="*/ 1137683 w 4019106"/>
              <a:gd name="connsiteY5" fmla="*/ 482439 h 2953113"/>
              <a:gd name="connsiteX6" fmla="*/ 1382232 w 4019106"/>
              <a:gd name="connsiteY6" fmla="*/ 1120392 h 2953113"/>
              <a:gd name="connsiteX7" fmla="*/ 1616148 w 4019106"/>
              <a:gd name="connsiteY7" fmla="*/ 1737081 h 2953113"/>
              <a:gd name="connsiteX8" fmla="*/ 1796901 w 4019106"/>
              <a:gd name="connsiteY8" fmla="*/ 2311239 h 2953113"/>
              <a:gd name="connsiteX9" fmla="*/ 1998920 w 4019106"/>
              <a:gd name="connsiteY9" fmla="*/ 2821602 h 2953113"/>
              <a:gd name="connsiteX10" fmla="*/ 2179674 w 4019106"/>
              <a:gd name="connsiteY10" fmla="*/ 2949192 h 2953113"/>
              <a:gd name="connsiteX11" fmla="*/ 2711302 w 4019106"/>
              <a:gd name="connsiteY11" fmla="*/ 2906662 h 2953113"/>
              <a:gd name="connsiteX12" fmla="*/ 3179134 w 4019106"/>
              <a:gd name="connsiteY12" fmla="*/ 2768439 h 2953113"/>
              <a:gd name="connsiteX13" fmla="*/ 3540641 w 4019106"/>
              <a:gd name="connsiteY13" fmla="*/ 2736541 h 2953113"/>
              <a:gd name="connsiteX14" fmla="*/ 4019106 w 4019106"/>
              <a:gd name="connsiteY14" fmla="*/ 2736541 h 2953113"/>
              <a:gd name="connsiteX0" fmla="*/ 0 w 4073875"/>
              <a:gd name="connsiteY0" fmla="*/ 2726518 h 2953113"/>
              <a:gd name="connsiteX1" fmla="*/ 352480 w 4073875"/>
              <a:gd name="connsiteY1" fmla="*/ 2747191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70917 w 4073875"/>
              <a:gd name="connsiteY7" fmla="*/ 17370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52480 w 4073875"/>
              <a:gd name="connsiteY1" fmla="*/ 2747191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70917 w 4073875"/>
              <a:gd name="connsiteY7" fmla="*/ 17370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70917 w 4073875"/>
              <a:gd name="connsiteY7" fmla="*/ 17370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70917 w 4073875"/>
              <a:gd name="connsiteY7" fmla="*/ 17370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635518 w 4073875"/>
              <a:gd name="connsiteY2" fmla="*/ 2328367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635518 w 4073875"/>
              <a:gd name="connsiteY2" fmla="*/ 2328367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656205 w 4073875"/>
              <a:gd name="connsiteY2" fmla="*/ 2344917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656205 w 4073875"/>
              <a:gd name="connsiteY2" fmla="*/ 2344917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856 h 2953451"/>
              <a:gd name="connsiteX1" fmla="*/ 362630 w 4073875"/>
              <a:gd name="connsiteY1" fmla="*/ 2705409 h 2953451"/>
              <a:gd name="connsiteX2" fmla="*/ 656205 w 4073875"/>
              <a:gd name="connsiteY2" fmla="*/ 2345255 h 2953451"/>
              <a:gd name="connsiteX3" fmla="*/ 842780 w 4073875"/>
              <a:gd name="connsiteY3" fmla="*/ 761003 h 2953451"/>
              <a:gd name="connsiteX4" fmla="*/ 969168 w 4073875"/>
              <a:gd name="connsiteY4" fmla="*/ 4312 h 2953451"/>
              <a:gd name="connsiteX5" fmla="*/ 1230552 w 4073875"/>
              <a:gd name="connsiteY5" fmla="*/ 482777 h 2953451"/>
              <a:gd name="connsiteX6" fmla="*/ 1437001 w 4073875"/>
              <a:gd name="connsiteY6" fmla="*/ 1120730 h 2953451"/>
              <a:gd name="connsiteX7" fmla="*/ 1620117 w 4073875"/>
              <a:gd name="connsiteY7" fmla="*/ 1712019 h 2953451"/>
              <a:gd name="connsiteX8" fmla="*/ 1826270 w 4073875"/>
              <a:gd name="connsiteY8" fmla="*/ 2298877 h 2953451"/>
              <a:gd name="connsiteX9" fmla="*/ 2053689 w 4073875"/>
              <a:gd name="connsiteY9" fmla="*/ 2821940 h 2953451"/>
              <a:gd name="connsiteX10" fmla="*/ 2234443 w 4073875"/>
              <a:gd name="connsiteY10" fmla="*/ 2949530 h 2953451"/>
              <a:gd name="connsiteX11" fmla="*/ 2766071 w 4073875"/>
              <a:gd name="connsiteY11" fmla="*/ 2907000 h 2953451"/>
              <a:gd name="connsiteX12" fmla="*/ 3233903 w 4073875"/>
              <a:gd name="connsiteY12" fmla="*/ 2768777 h 2953451"/>
              <a:gd name="connsiteX13" fmla="*/ 3595410 w 4073875"/>
              <a:gd name="connsiteY13" fmla="*/ 2736879 h 2953451"/>
              <a:gd name="connsiteX14" fmla="*/ 4073875 w 4073875"/>
              <a:gd name="connsiteY14" fmla="*/ 2736879 h 2953451"/>
              <a:gd name="connsiteX0" fmla="*/ 0 w 4073875"/>
              <a:gd name="connsiteY0" fmla="*/ 2726856 h 2953451"/>
              <a:gd name="connsiteX1" fmla="*/ 362630 w 4073875"/>
              <a:gd name="connsiteY1" fmla="*/ 2705409 h 2953451"/>
              <a:gd name="connsiteX2" fmla="*/ 656205 w 4073875"/>
              <a:gd name="connsiteY2" fmla="*/ 2345255 h 2953451"/>
              <a:gd name="connsiteX3" fmla="*/ 842780 w 4073875"/>
              <a:gd name="connsiteY3" fmla="*/ 761003 h 2953451"/>
              <a:gd name="connsiteX4" fmla="*/ 969168 w 4073875"/>
              <a:gd name="connsiteY4" fmla="*/ 4312 h 2953451"/>
              <a:gd name="connsiteX5" fmla="*/ 1230552 w 4073875"/>
              <a:gd name="connsiteY5" fmla="*/ 482777 h 2953451"/>
              <a:gd name="connsiteX6" fmla="*/ 1437001 w 4073875"/>
              <a:gd name="connsiteY6" fmla="*/ 1120730 h 2953451"/>
              <a:gd name="connsiteX7" fmla="*/ 1620117 w 4073875"/>
              <a:gd name="connsiteY7" fmla="*/ 1712019 h 2953451"/>
              <a:gd name="connsiteX8" fmla="*/ 1826270 w 4073875"/>
              <a:gd name="connsiteY8" fmla="*/ 2298877 h 2953451"/>
              <a:gd name="connsiteX9" fmla="*/ 2053689 w 4073875"/>
              <a:gd name="connsiteY9" fmla="*/ 2821940 h 2953451"/>
              <a:gd name="connsiteX10" fmla="*/ 2234443 w 4073875"/>
              <a:gd name="connsiteY10" fmla="*/ 2949530 h 2953451"/>
              <a:gd name="connsiteX11" fmla="*/ 2766071 w 4073875"/>
              <a:gd name="connsiteY11" fmla="*/ 2907000 h 2953451"/>
              <a:gd name="connsiteX12" fmla="*/ 3233903 w 4073875"/>
              <a:gd name="connsiteY12" fmla="*/ 2768777 h 2953451"/>
              <a:gd name="connsiteX13" fmla="*/ 3595410 w 4073875"/>
              <a:gd name="connsiteY13" fmla="*/ 2736879 h 2953451"/>
              <a:gd name="connsiteX14" fmla="*/ 4073875 w 4073875"/>
              <a:gd name="connsiteY14" fmla="*/ 2736879 h 2953451"/>
              <a:gd name="connsiteX0" fmla="*/ 0 w 4073875"/>
              <a:gd name="connsiteY0" fmla="*/ 2726856 h 2953451"/>
              <a:gd name="connsiteX1" fmla="*/ 362630 w 4073875"/>
              <a:gd name="connsiteY1" fmla="*/ 2705409 h 2953451"/>
              <a:gd name="connsiteX2" fmla="*/ 656205 w 4073875"/>
              <a:gd name="connsiteY2" fmla="*/ 2345255 h 2953451"/>
              <a:gd name="connsiteX3" fmla="*/ 842780 w 4073875"/>
              <a:gd name="connsiteY3" fmla="*/ 761003 h 2953451"/>
              <a:gd name="connsiteX4" fmla="*/ 969168 w 4073875"/>
              <a:gd name="connsiteY4" fmla="*/ 4312 h 2953451"/>
              <a:gd name="connsiteX5" fmla="*/ 1230552 w 4073875"/>
              <a:gd name="connsiteY5" fmla="*/ 482777 h 2953451"/>
              <a:gd name="connsiteX6" fmla="*/ 1437001 w 4073875"/>
              <a:gd name="connsiteY6" fmla="*/ 1120730 h 2953451"/>
              <a:gd name="connsiteX7" fmla="*/ 1620117 w 4073875"/>
              <a:gd name="connsiteY7" fmla="*/ 1712019 h 2953451"/>
              <a:gd name="connsiteX8" fmla="*/ 1826270 w 4073875"/>
              <a:gd name="connsiteY8" fmla="*/ 2298877 h 2953451"/>
              <a:gd name="connsiteX9" fmla="*/ 2053689 w 4073875"/>
              <a:gd name="connsiteY9" fmla="*/ 2821940 h 2953451"/>
              <a:gd name="connsiteX10" fmla="*/ 2234443 w 4073875"/>
              <a:gd name="connsiteY10" fmla="*/ 2949530 h 2953451"/>
              <a:gd name="connsiteX11" fmla="*/ 2766071 w 4073875"/>
              <a:gd name="connsiteY11" fmla="*/ 2907000 h 2953451"/>
              <a:gd name="connsiteX12" fmla="*/ 3233903 w 4073875"/>
              <a:gd name="connsiteY12" fmla="*/ 2768777 h 2953451"/>
              <a:gd name="connsiteX13" fmla="*/ 3595410 w 4073875"/>
              <a:gd name="connsiteY13" fmla="*/ 2736879 h 2953451"/>
              <a:gd name="connsiteX14" fmla="*/ 4073875 w 4073875"/>
              <a:gd name="connsiteY14" fmla="*/ 2736879 h 2953451"/>
              <a:gd name="connsiteX0" fmla="*/ 0 w 4073875"/>
              <a:gd name="connsiteY0" fmla="*/ 2726856 h 2953451"/>
              <a:gd name="connsiteX1" fmla="*/ 362630 w 4073875"/>
              <a:gd name="connsiteY1" fmla="*/ 2705409 h 2953451"/>
              <a:gd name="connsiteX2" fmla="*/ 656205 w 4073875"/>
              <a:gd name="connsiteY2" fmla="*/ 2345255 h 2953451"/>
              <a:gd name="connsiteX3" fmla="*/ 842780 w 4073875"/>
              <a:gd name="connsiteY3" fmla="*/ 761003 h 2953451"/>
              <a:gd name="connsiteX4" fmla="*/ 969168 w 4073875"/>
              <a:gd name="connsiteY4" fmla="*/ 4312 h 2953451"/>
              <a:gd name="connsiteX5" fmla="*/ 1230552 w 4073875"/>
              <a:gd name="connsiteY5" fmla="*/ 482777 h 2953451"/>
              <a:gd name="connsiteX6" fmla="*/ 1437001 w 4073875"/>
              <a:gd name="connsiteY6" fmla="*/ 1120730 h 2953451"/>
              <a:gd name="connsiteX7" fmla="*/ 1620117 w 4073875"/>
              <a:gd name="connsiteY7" fmla="*/ 1712019 h 2953451"/>
              <a:gd name="connsiteX8" fmla="*/ 1826270 w 4073875"/>
              <a:gd name="connsiteY8" fmla="*/ 2298877 h 2953451"/>
              <a:gd name="connsiteX9" fmla="*/ 2053689 w 4073875"/>
              <a:gd name="connsiteY9" fmla="*/ 2821940 h 2953451"/>
              <a:gd name="connsiteX10" fmla="*/ 2234443 w 4073875"/>
              <a:gd name="connsiteY10" fmla="*/ 2949530 h 2953451"/>
              <a:gd name="connsiteX11" fmla="*/ 2766071 w 4073875"/>
              <a:gd name="connsiteY11" fmla="*/ 2907000 h 2953451"/>
              <a:gd name="connsiteX12" fmla="*/ 3233903 w 4073875"/>
              <a:gd name="connsiteY12" fmla="*/ 2768777 h 2953451"/>
              <a:gd name="connsiteX13" fmla="*/ 3595410 w 4073875"/>
              <a:gd name="connsiteY13" fmla="*/ 2736879 h 2953451"/>
              <a:gd name="connsiteX14" fmla="*/ 4073875 w 4073875"/>
              <a:gd name="connsiteY14" fmla="*/ 2736879 h 2953451"/>
              <a:gd name="connsiteX0" fmla="*/ 0 w 4283425"/>
              <a:gd name="connsiteY0" fmla="*/ 2736381 h 2953451"/>
              <a:gd name="connsiteX1" fmla="*/ 572180 w 4283425"/>
              <a:gd name="connsiteY1" fmla="*/ 2705409 h 2953451"/>
              <a:gd name="connsiteX2" fmla="*/ 865755 w 4283425"/>
              <a:gd name="connsiteY2" fmla="*/ 2345255 h 2953451"/>
              <a:gd name="connsiteX3" fmla="*/ 1052330 w 4283425"/>
              <a:gd name="connsiteY3" fmla="*/ 761003 h 2953451"/>
              <a:gd name="connsiteX4" fmla="*/ 1178718 w 4283425"/>
              <a:gd name="connsiteY4" fmla="*/ 4312 h 2953451"/>
              <a:gd name="connsiteX5" fmla="*/ 1440102 w 4283425"/>
              <a:gd name="connsiteY5" fmla="*/ 482777 h 2953451"/>
              <a:gd name="connsiteX6" fmla="*/ 1646551 w 4283425"/>
              <a:gd name="connsiteY6" fmla="*/ 1120730 h 2953451"/>
              <a:gd name="connsiteX7" fmla="*/ 1829667 w 4283425"/>
              <a:gd name="connsiteY7" fmla="*/ 1712019 h 2953451"/>
              <a:gd name="connsiteX8" fmla="*/ 2035820 w 4283425"/>
              <a:gd name="connsiteY8" fmla="*/ 2298877 h 2953451"/>
              <a:gd name="connsiteX9" fmla="*/ 2263239 w 4283425"/>
              <a:gd name="connsiteY9" fmla="*/ 2821940 h 2953451"/>
              <a:gd name="connsiteX10" fmla="*/ 2443993 w 4283425"/>
              <a:gd name="connsiteY10" fmla="*/ 2949530 h 2953451"/>
              <a:gd name="connsiteX11" fmla="*/ 2975621 w 4283425"/>
              <a:gd name="connsiteY11" fmla="*/ 2907000 h 2953451"/>
              <a:gd name="connsiteX12" fmla="*/ 3443453 w 4283425"/>
              <a:gd name="connsiteY12" fmla="*/ 2768777 h 2953451"/>
              <a:gd name="connsiteX13" fmla="*/ 3804960 w 4283425"/>
              <a:gd name="connsiteY13" fmla="*/ 2736879 h 2953451"/>
              <a:gd name="connsiteX14" fmla="*/ 4283425 w 4283425"/>
              <a:gd name="connsiteY14" fmla="*/ 2736879 h 2953451"/>
              <a:gd name="connsiteX0" fmla="*/ 0 w 4571365"/>
              <a:gd name="connsiteY0" fmla="*/ 2736381 h 2953451"/>
              <a:gd name="connsiteX1" fmla="*/ 860120 w 4571365"/>
              <a:gd name="connsiteY1" fmla="*/ 2705409 h 2953451"/>
              <a:gd name="connsiteX2" fmla="*/ 1153695 w 4571365"/>
              <a:gd name="connsiteY2" fmla="*/ 2345255 h 2953451"/>
              <a:gd name="connsiteX3" fmla="*/ 1340270 w 4571365"/>
              <a:gd name="connsiteY3" fmla="*/ 761003 h 2953451"/>
              <a:gd name="connsiteX4" fmla="*/ 1466658 w 4571365"/>
              <a:gd name="connsiteY4" fmla="*/ 4312 h 2953451"/>
              <a:gd name="connsiteX5" fmla="*/ 1728042 w 4571365"/>
              <a:gd name="connsiteY5" fmla="*/ 482777 h 2953451"/>
              <a:gd name="connsiteX6" fmla="*/ 1934491 w 4571365"/>
              <a:gd name="connsiteY6" fmla="*/ 1120730 h 2953451"/>
              <a:gd name="connsiteX7" fmla="*/ 2117607 w 4571365"/>
              <a:gd name="connsiteY7" fmla="*/ 1712019 h 2953451"/>
              <a:gd name="connsiteX8" fmla="*/ 2323760 w 4571365"/>
              <a:gd name="connsiteY8" fmla="*/ 2298877 h 2953451"/>
              <a:gd name="connsiteX9" fmla="*/ 2551179 w 4571365"/>
              <a:gd name="connsiteY9" fmla="*/ 2821940 h 2953451"/>
              <a:gd name="connsiteX10" fmla="*/ 2731933 w 4571365"/>
              <a:gd name="connsiteY10" fmla="*/ 2949530 h 2953451"/>
              <a:gd name="connsiteX11" fmla="*/ 3263561 w 4571365"/>
              <a:gd name="connsiteY11" fmla="*/ 2907000 h 2953451"/>
              <a:gd name="connsiteX12" fmla="*/ 3731393 w 4571365"/>
              <a:gd name="connsiteY12" fmla="*/ 2768777 h 2953451"/>
              <a:gd name="connsiteX13" fmla="*/ 4092900 w 4571365"/>
              <a:gd name="connsiteY13" fmla="*/ 2736879 h 2953451"/>
              <a:gd name="connsiteX14" fmla="*/ 4571365 w 4571365"/>
              <a:gd name="connsiteY14" fmla="*/ 2736879 h 29534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4571365" h="2953451">
                <a:moveTo>
                  <a:pt x="0" y="2736381"/>
                </a:moveTo>
                <a:cubicBezTo>
                  <a:pt x="50947" y="2738377"/>
                  <a:pt x="786182" y="2739776"/>
                  <a:pt x="860120" y="2705409"/>
                </a:cubicBezTo>
                <a:cubicBezTo>
                  <a:pt x="995465" y="2632506"/>
                  <a:pt x="1073670" y="2592368"/>
                  <a:pt x="1153695" y="2345255"/>
                </a:cubicBezTo>
                <a:cubicBezTo>
                  <a:pt x="1233720" y="2098142"/>
                  <a:pt x="1288110" y="1151160"/>
                  <a:pt x="1340270" y="761003"/>
                </a:cubicBezTo>
                <a:cubicBezTo>
                  <a:pt x="1392431" y="370846"/>
                  <a:pt x="1402029" y="50683"/>
                  <a:pt x="1466658" y="4312"/>
                </a:cubicBezTo>
                <a:cubicBezTo>
                  <a:pt x="1531287" y="-42059"/>
                  <a:pt x="1650070" y="296707"/>
                  <a:pt x="1728042" y="482777"/>
                </a:cubicBezTo>
                <a:cubicBezTo>
                  <a:pt x="1806014" y="668847"/>
                  <a:pt x="1869564" y="915856"/>
                  <a:pt x="1934491" y="1120730"/>
                </a:cubicBezTo>
                <a:cubicBezTo>
                  <a:pt x="1999419" y="1325604"/>
                  <a:pt x="2052729" y="1515661"/>
                  <a:pt x="2117607" y="1712019"/>
                </a:cubicBezTo>
                <a:cubicBezTo>
                  <a:pt x="2182485" y="1908377"/>
                  <a:pt x="2251498" y="2113890"/>
                  <a:pt x="2323760" y="2298877"/>
                </a:cubicBezTo>
                <a:cubicBezTo>
                  <a:pt x="2396022" y="2483864"/>
                  <a:pt x="2483150" y="2713498"/>
                  <a:pt x="2551179" y="2821940"/>
                </a:cubicBezTo>
                <a:cubicBezTo>
                  <a:pt x="2619208" y="2930382"/>
                  <a:pt x="2613203" y="2935353"/>
                  <a:pt x="2731933" y="2949530"/>
                </a:cubicBezTo>
                <a:cubicBezTo>
                  <a:pt x="2850663" y="2963707"/>
                  <a:pt x="3096984" y="2937125"/>
                  <a:pt x="3263561" y="2907000"/>
                </a:cubicBezTo>
                <a:cubicBezTo>
                  <a:pt x="3430138" y="2876875"/>
                  <a:pt x="3593170" y="2797131"/>
                  <a:pt x="3731393" y="2768777"/>
                </a:cubicBezTo>
                <a:cubicBezTo>
                  <a:pt x="3869616" y="2740423"/>
                  <a:pt x="3952905" y="2742195"/>
                  <a:pt x="4092900" y="2736879"/>
                </a:cubicBezTo>
                <a:cubicBezTo>
                  <a:pt x="4232895" y="2731563"/>
                  <a:pt x="4571365" y="2736879"/>
                  <a:pt x="4571365" y="2736879"/>
                </a:cubicBezTo>
              </a:path>
            </a:pathLst>
          </a:custGeom>
          <a:noFill/>
          <a:ln w="28575"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69" name="Obdélník 68"/>
          <p:cNvSpPr/>
          <p:nvPr/>
        </p:nvSpPr>
        <p:spPr>
          <a:xfrm>
            <a:off x="4024649" y="273955"/>
            <a:ext cx="4844596" cy="89255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cs-CZ" sz="2800" b="1" dirty="0"/>
              <a:t>Šíření akčního potenciálu </a:t>
            </a:r>
          </a:p>
          <a:p>
            <a:r>
              <a:rPr lang="cs-CZ" dirty="0"/>
              <a:t>(nemyelinizované vlákno) - detail</a:t>
            </a:r>
          </a:p>
        </p:txBody>
      </p:sp>
    </p:spTree>
    <p:extLst>
      <p:ext uri="{BB962C8B-B14F-4D97-AF65-F5344CB8AC3E}">
        <p14:creationId xmlns:p14="http://schemas.microsoft.com/office/powerpoint/2010/main" val="1202563136"/>
      </p:ext>
    </p:extLst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olný tvar 1"/>
          <p:cNvSpPr/>
          <p:nvPr/>
        </p:nvSpPr>
        <p:spPr>
          <a:xfrm>
            <a:off x="2143736" y="197402"/>
            <a:ext cx="7704856" cy="4389414"/>
          </a:xfrm>
          <a:custGeom>
            <a:avLst/>
            <a:gdLst>
              <a:gd name="connsiteX0" fmla="*/ 1219064 w 4199729"/>
              <a:gd name="connsiteY0" fmla="*/ 1212284 h 4338987"/>
              <a:gd name="connsiteX1" fmla="*/ 1356224 w 4199729"/>
              <a:gd name="connsiteY1" fmla="*/ 1578044 h 4338987"/>
              <a:gd name="connsiteX2" fmla="*/ 1550534 w 4199729"/>
              <a:gd name="connsiteY2" fmla="*/ 1658054 h 4338987"/>
              <a:gd name="connsiteX3" fmla="*/ 1904864 w 4199729"/>
              <a:gd name="connsiteY3" fmla="*/ 1680914 h 4338987"/>
              <a:gd name="connsiteX4" fmla="*/ 2019164 w 4199729"/>
              <a:gd name="connsiteY4" fmla="*/ 1543754 h 4338987"/>
              <a:gd name="connsiteX5" fmla="*/ 2122034 w 4199729"/>
              <a:gd name="connsiteY5" fmla="*/ 1292294 h 4338987"/>
              <a:gd name="connsiteX6" fmla="*/ 2122034 w 4199729"/>
              <a:gd name="connsiteY6" fmla="*/ 1120844 h 4338987"/>
              <a:gd name="connsiteX7" fmla="*/ 2087744 w 4199729"/>
              <a:gd name="connsiteY7" fmla="*/ 812234 h 4338987"/>
              <a:gd name="connsiteX8" fmla="*/ 2076314 w 4199729"/>
              <a:gd name="connsiteY8" fmla="*/ 777944 h 4338987"/>
              <a:gd name="connsiteX9" fmla="*/ 2167754 w 4199729"/>
              <a:gd name="connsiteY9" fmla="*/ 1086554 h 4338987"/>
              <a:gd name="connsiteX10" fmla="*/ 2213474 w 4199729"/>
              <a:gd name="connsiteY10" fmla="*/ 1269434 h 4338987"/>
              <a:gd name="connsiteX11" fmla="*/ 2282054 w 4199729"/>
              <a:gd name="connsiteY11" fmla="*/ 1303724 h 4338987"/>
              <a:gd name="connsiteX12" fmla="*/ 2327774 w 4199729"/>
              <a:gd name="connsiteY12" fmla="*/ 1166564 h 4338987"/>
              <a:gd name="connsiteX13" fmla="*/ 2464934 w 4199729"/>
              <a:gd name="connsiteY13" fmla="*/ 880814 h 4338987"/>
              <a:gd name="connsiteX14" fmla="*/ 2556374 w 4199729"/>
              <a:gd name="connsiteY14" fmla="*/ 640784 h 4338987"/>
              <a:gd name="connsiteX15" fmla="*/ 2613524 w 4199729"/>
              <a:gd name="connsiteY15" fmla="*/ 537914 h 4338987"/>
              <a:gd name="connsiteX16" fmla="*/ 2556374 w 4199729"/>
              <a:gd name="connsiteY16" fmla="*/ 789374 h 4338987"/>
              <a:gd name="connsiteX17" fmla="*/ 2442074 w 4199729"/>
              <a:gd name="connsiteY17" fmla="*/ 1097984 h 4338987"/>
              <a:gd name="connsiteX18" fmla="*/ 2373494 w 4199729"/>
              <a:gd name="connsiteY18" fmla="*/ 1406594 h 4338987"/>
              <a:gd name="connsiteX19" fmla="*/ 2556374 w 4199729"/>
              <a:gd name="connsiteY19" fmla="*/ 1578044 h 4338987"/>
              <a:gd name="connsiteX20" fmla="*/ 2876414 w 4199729"/>
              <a:gd name="connsiteY20" fmla="*/ 1658054 h 4338987"/>
              <a:gd name="connsiteX21" fmla="*/ 3185024 w 4199729"/>
              <a:gd name="connsiteY21" fmla="*/ 1658054 h 4338987"/>
              <a:gd name="connsiteX22" fmla="*/ 3367904 w 4199729"/>
              <a:gd name="connsiteY22" fmla="*/ 1566614 h 4338987"/>
              <a:gd name="connsiteX23" fmla="*/ 3470774 w 4199729"/>
              <a:gd name="connsiteY23" fmla="*/ 1372304 h 4338987"/>
              <a:gd name="connsiteX24" fmla="*/ 3459344 w 4199729"/>
              <a:gd name="connsiteY24" fmla="*/ 1097984 h 4338987"/>
              <a:gd name="connsiteX25" fmla="*/ 3447914 w 4199729"/>
              <a:gd name="connsiteY25" fmla="*/ 777944 h 4338987"/>
              <a:gd name="connsiteX26" fmla="*/ 3756524 w 4199729"/>
              <a:gd name="connsiteY26" fmla="*/ 572204 h 4338987"/>
              <a:gd name="connsiteX27" fmla="*/ 3996554 w 4199729"/>
              <a:gd name="connsiteY27" fmla="*/ 92144 h 4338987"/>
              <a:gd name="connsiteX28" fmla="*/ 4030844 w 4199729"/>
              <a:gd name="connsiteY28" fmla="*/ 12134 h 4338987"/>
              <a:gd name="connsiteX29" fmla="*/ 4007984 w 4199729"/>
              <a:gd name="connsiteY29" fmla="*/ 252164 h 4338987"/>
              <a:gd name="connsiteX30" fmla="*/ 3825104 w 4199729"/>
              <a:gd name="connsiteY30" fmla="*/ 652214 h 4338987"/>
              <a:gd name="connsiteX31" fmla="*/ 3642224 w 4199729"/>
              <a:gd name="connsiteY31" fmla="*/ 789374 h 4338987"/>
              <a:gd name="connsiteX32" fmla="*/ 3527924 w 4199729"/>
              <a:gd name="connsiteY32" fmla="*/ 892244 h 4338987"/>
              <a:gd name="connsiteX33" fmla="*/ 3859394 w 4199729"/>
              <a:gd name="connsiteY33" fmla="*/ 846524 h 4338987"/>
              <a:gd name="connsiteX34" fmla="*/ 4190864 w 4199729"/>
              <a:gd name="connsiteY34" fmla="*/ 720794 h 4338987"/>
              <a:gd name="connsiteX35" fmla="*/ 4076564 w 4199729"/>
              <a:gd name="connsiteY35" fmla="*/ 892244 h 4338987"/>
              <a:gd name="connsiteX36" fmla="*/ 3779384 w 4199729"/>
              <a:gd name="connsiteY36" fmla="*/ 937964 h 4338987"/>
              <a:gd name="connsiteX37" fmla="*/ 3607934 w 4199729"/>
              <a:gd name="connsiteY37" fmla="*/ 995114 h 4338987"/>
              <a:gd name="connsiteX38" fmla="*/ 3653654 w 4199729"/>
              <a:gd name="connsiteY38" fmla="*/ 1235144 h 4338987"/>
              <a:gd name="connsiteX39" fmla="*/ 3619364 w 4199729"/>
              <a:gd name="connsiteY39" fmla="*/ 1532324 h 4338987"/>
              <a:gd name="connsiteX40" fmla="*/ 3459344 w 4199729"/>
              <a:gd name="connsiteY40" fmla="*/ 1726634 h 4338987"/>
              <a:gd name="connsiteX41" fmla="*/ 3276464 w 4199729"/>
              <a:gd name="connsiteY41" fmla="*/ 2035244 h 4338987"/>
              <a:gd name="connsiteX42" fmla="*/ 3230744 w 4199729"/>
              <a:gd name="connsiteY42" fmla="*/ 2309564 h 4338987"/>
              <a:gd name="connsiteX43" fmla="*/ 3402194 w 4199729"/>
              <a:gd name="connsiteY43" fmla="*/ 2458154 h 4338987"/>
              <a:gd name="connsiteX44" fmla="*/ 3756524 w 4199729"/>
              <a:gd name="connsiteY44" fmla="*/ 2663894 h 4338987"/>
              <a:gd name="connsiteX45" fmla="*/ 4076564 w 4199729"/>
              <a:gd name="connsiteY45" fmla="*/ 2778194 h 4338987"/>
              <a:gd name="connsiteX46" fmla="*/ 4076564 w 4199729"/>
              <a:gd name="connsiteY46" fmla="*/ 2881064 h 4338987"/>
              <a:gd name="connsiteX47" fmla="*/ 3767954 w 4199729"/>
              <a:gd name="connsiteY47" fmla="*/ 2869634 h 4338987"/>
              <a:gd name="connsiteX48" fmla="*/ 3402194 w 4199729"/>
              <a:gd name="connsiteY48" fmla="*/ 2732474 h 4338987"/>
              <a:gd name="connsiteX49" fmla="*/ 3082154 w 4199729"/>
              <a:gd name="connsiteY49" fmla="*/ 2663894 h 4338987"/>
              <a:gd name="connsiteX50" fmla="*/ 2956424 w 4199729"/>
              <a:gd name="connsiteY50" fmla="*/ 2698184 h 4338987"/>
              <a:gd name="connsiteX51" fmla="*/ 2819264 w 4199729"/>
              <a:gd name="connsiteY51" fmla="*/ 2823914 h 4338987"/>
              <a:gd name="connsiteX52" fmla="*/ 2762114 w 4199729"/>
              <a:gd name="connsiteY52" fmla="*/ 2995364 h 4338987"/>
              <a:gd name="connsiteX53" fmla="*/ 2967854 w 4199729"/>
              <a:gd name="connsiteY53" fmla="*/ 3132524 h 4338987"/>
              <a:gd name="connsiteX54" fmla="*/ 3173594 w 4199729"/>
              <a:gd name="connsiteY54" fmla="*/ 3269684 h 4338987"/>
              <a:gd name="connsiteX55" fmla="*/ 3345044 w 4199729"/>
              <a:gd name="connsiteY55" fmla="*/ 3303974 h 4338987"/>
              <a:gd name="connsiteX56" fmla="*/ 3265034 w 4199729"/>
              <a:gd name="connsiteY56" fmla="*/ 3395414 h 4338987"/>
              <a:gd name="connsiteX57" fmla="*/ 3002144 w 4199729"/>
              <a:gd name="connsiteY57" fmla="*/ 3303974 h 4338987"/>
              <a:gd name="connsiteX58" fmla="*/ 2750684 w 4199729"/>
              <a:gd name="connsiteY58" fmla="*/ 3189674 h 4338987"/>
              <a:gd name="connsiteX59" fmla="*/ 2636384 w 4199729"/>
              <a:gd name="connsiteY59" fmla="*/ 3098234 h 4338987"/>
              <a:gd name="connsiteX60" fmla="*/ 2567804 w 4199729"/>
              <a:gd name="connsiteY60" fmla="*/ 3109664 h 4338987"/>
              <a:gd name="connsiteX61" fmla="*/ 2556374 w 4199729"/>
              <a:gd name="connsiteY61" fmla="*/ 3326834 h 4338987"/>
              <a:gd name="connsiteX62" fmla="*/ 2670674 w 4199729"/>
              <a:gd name="connsiteY62" fmla="*/ 3555434 h 4338987"/>
              <a:gd name="connsiteX63" fmla="*/ 2727824 w 4199729"/>
              <a:gd name="connsiteY63" fmla="*/ 4024064 h 4338987"/>
              <a:gd name="connsiteX64" fmla="*/ 2693534 w 4199729"/>
              <a:gd name="connsiteY64" fmla="*/ 4184084 h 4338987"/>
              <a:gd name="connsiteX65" fmla="*/ 2533514 w 4199729"/>
              <a:gd name="connsiteY65" fmla="*/ 4138364 h 4338987"/>
              <a:gd name="connsiteX66" fmla="*/ 2533514 w 4199729"/>
              <a:gd name="connsiteY66" fmla="*/ 3909764 h 4338987"/>
              <a:gd name="connsiteX67" fmla="*/ 2430644 w 4199729"/>
              <a:gd name="connsiteY67" fmla="*/ 3566864 h 4338987"/>
              <a:gd name="connsiteX68" fmla="*/ 2304914 w 4199729"/>
              <a:gd name="connsiteY68" fmla="*/ 3166814 h 4338987"/>
              <a:gd name="connsiteX69" fmla="*/ 2259194 w 4199729"/>
              <a:gd name="connsiteY69" fmla="*/ 3063944 h 4338987"/>
              <a:gd name="connsiteX70" fmla="*/ 2076314 w 4199729"/>
              <a:gd name="connsiteY70" fmla="*/ 2949644 h 4338987"/>
              <a:gd name="connsiteX71" fmla="*/ 1847714 w 4199729"/>
              <a:gd name="connsiteY71" fmla="*/ 3029654 h 4338987"/>
              <a:gd name="connsiteX72" fmla="*/ 1413374 w 4199729"/>
              <a:gd name="connsiteY72" fmla="*/ 3361124 h 4338987"/>
              <a:gd name="connsiteX73" fmla="*/ 1379084 w 4199729"/>
              <a:gd name="connsiteY73" fmla="*/ 3681164 h 4338987"/>
              <a:gd name="connsiteX74" fmla="*/ 1379084 w 4199729"/>
              <a:gd name="connsiteY74" fmla="*/ 3989774 h 4338987"/>
              <a:gd name="connsiteX75" fmla="*/ 1287644 w 4199729"/>
              <a:gd name="connsiteY75" fmla="*/ 4309814 h 4338987"/>
              <a:gd name="connsiteX76" fmla="*/ 1196204 w 4199729"/>
              <a:gd name="connsiteY76" fmla="*/ 4298384 h 4338987"/>
              <a:gd name="connsiteX77" fmla="*/ 1184774 w 4199729"/>
              <a:gd name="connsiteY77" fmla="*/ 4081214 h 4338987"/>
              <a:gd name="connsiteX78" fmla="*/ 1196204 w 4199729"/>
              <a:gd name="connsiteY78" fmla="*/ 3909764 h 4338987"/>
              <a:gd name="connsiteX79" fmla="*/ 967604 w 4199729"/>
              <a:gd name="connsiteY79" fmla="*/ 3989774 h 4338987"/>
              <a:gd name="connsiteX80" fmla="*/ 716144 w 4199729"/>
              <a:gd name="connsiteY80" fmla="*/ 4069784 h 4338987"/>
              <a:gd name="connsiteX81" fmla="*/ 739004 w 4199729"/>
              <a:gd name="connsiteY81" fmla="*/ 3955484 h 4338987"/>
              <a:gd name="connsiteX82" fmla="*/ 1127624 w 4199729"/>
              <a:gd name="connsiteY82" fmla="*/ 3795464 h 4338987"/>
              <a:gd name="connsiteX83" fmla="*/ 1276214 w 4199729"/>
              <a:gd name="connsiteY83" fmla="*/ 3726884 h 4338987"/>
              <a:gd name="connsiteX84" fmla="*/ 1219064 w 4199729"/>
              <a:gd name="connsiteY84" fmla="*/ 3372554 h 4338987"/>
              <a:gd name="connsiteX85" fmla="*/ 1321934 w 4199729"/>
              <a:gd name="connsiteY85" fmla="*/ 3121094 h 4338987"/>
              <a:gd name="connsiteX86" fmla="*/ 1390514 w 4199729"/>
              <a:gd name="connsiteY86" fmla="*/ 3052514 h 4338987"/>
              <a:gd name="connsiteX87" fmla="*/ 1081904 w 4199729"/>
              <a:gd name="connsiteY87" fmla="*/ 3029654 h 4338987"/>
              <a:gd name="connsiteX88" fmla="*/ 727574 w 4199729"/>
              <a:gd name="connsiteY88" fmla="*/ 2961074 h 4338987"/>
              <a:gd name="connsiteX89" fmla="*/ 373244 w 4199729"/>
              <a:gd name="connsiteY89" fmla="*/ 3132524 h 4338987"/>
              <a:gd name="connsiteX90" fmla="*/ 418964 w 4199729"/>
              <a:gd name="connsiteY90" fmla="*/ 3029654 h 4338987"/>
              <a:gd name="connsiteX91" fmla="*/ 624704 w 4199729"/>
              <a:gd name="connsiteY91" fmla="*/ 2926784 h 4338987"/>
              <a:gd name="connsiteX92" fmla="*/ 807584 w 4199729"/>
              <a:gd name="connsiteY92" fmla="*/ 2755334 h 4338987"/>
              <a:gd name="connsiteX93" fmla="*/ 1150484 w 4199729"/>
              <a:gd name="connsiteY93" fmla="*/ 2778194 h 4338987"/>
              <a:gd name="connsiteX94" fmla="*/ 1459094 w 4199729"/>
              <a:gd name="connsiteY94" fmla="*/ 2823914 h 4338987"/>
              <a:gd name="connsiteX95" fmla="*/ 1950584 w 4199729"/>
              <a:gd name="connsiteY95" fmla="*/ 2663894 h 4338987"/>
              <a:gd name="connsiteX96" fmla="*/ 1699124 w 4199729"/>
              <a:gd name="connsiteY96" fmla="*/ 2263844 h 4338987"/>
              <a:gd name="connsiteX97" fmla="*/ 1687694 w 4199729"/>
              <a:gd name="connsiteY97" fmla="*/ 1966664 h 4338987"/>
              <a:gd name="connsiteX98" fmla="*/ 1264784 w 4199729"/>
              <a:gd name="connsiteY98" fmla="*/ 1886654 h 4338987"/>
              <a:gd name="connsiteX99" fmla="*/ 1093334 w 4199729"/>
              <a:gd name="connsiteY99" fmla="*/ 1715204 h 4338987"/>
              <a:gd name="connsiteX100" fmla="*/ 784724 w 4199729"/>
              <a:gd name="connsiteY100" fmla="*/ 1555184 h 4338987"/>
              <a:gd name="connsiteX101" fmla="*/ 350384 w 4199729"/>
              <a:gd name="connsiteY101" fmla="*/ 1726634 h 4338987"/>
              <a:gd name="connsiteX102" fmla="*/ 121784 w 4199729"/>
              <a:gd name="connsiteY102" fmla="*/ 1795214 h 4338987"/>
              <a:gd name="connsiteX103" fmla="*/ 7484 w 4199729"/>
              <a:gd name="connsiteY103" fmla="*/ 1738064 h 4338987"/>
              <a:gd name="connsiteX104" fmla="*/ 327524 w 4199729"/>
              <a:gd name="connsiteY104" fmla="*/ 1635194 h 4338987"/>
              <a:gd name="connsiteX105" fmla="*/ 624704 w 4199729"/>
              <a:gd name="connsiteY105" fmla="*/ 1463744 h 4338987"/>
              <a:gd name="connsiteX106" fmla="*/ 1070474 w 4199729"/>
              <a:gd name="connsiteY106" fmla="*/ 1612334 h 4338987"/>
              <a:gd name="connsiteX107" fmla="*/ 1241924 w 4199729"/>
              <a:gd name="connsiteY107" fmla="*/ 1658054 h 4338987"/>
              <a:gd name="connsiteX108" fmla="*/ 1184774 w 4199729"/>
              <a:gd name="connsiteY108" fmla="*/ 1452314 h 4338987"/>
              <a:gd name="connsiteX109" fmla="*/ 1173344 w 4199729"/>
              <a:gd name="connsiteY109" fmla="*/ 1177994 h 4338987"/>
              <a:gd name="connsiteX110" fmla="*/ 1219064 w 4199729"/>
              <a:gd name="connsiteY110" fmla="*/ 1212284 h 4338987"/>
              <a:gd name="connsiteX0" fmla="*/ 1219064 w 4199729"/>
              <a:gd name="connsiteY0" fmla="*/ 1212284 h 4338987"/>
              <a:gd name="connsiteX1" fmla="*/ 1356224 w 4199729"/>
              <a:gd name="connsiteY1" fmla="*/ 1578044 h 4338987"/>
              <a:gd name="connsiteX2" fmla="*/ 1550534 w 4199729"/>
              <a:gd name="connsiteY2" fmla="*/ 1658054 h 4338987"/>
              <a:gd name="connsiteX3" fmla="*/ 1904864 w 4199729"/>
              <a:gd name="connsiteY3" fmla="*/ 1680914 h 4338987"/>
              <a:gd name="connsiteX4" fmla="*/ 2019164 w 4199729"/>
              <a:gd name="connsiteY4" fmla="*/ 1543754 h 4338987"/>
              <a:gd name="connsiteX5" fmla="*/ 2122034 w 4199729"/>
              <a:gd name="connsiteY5" fmla="*/ 1292294 h 4338987"/>
              <a:gd name="connsiteX6" fmla="*/ 2122034 w 4199729"/>
              <a:gd name="connsiteY6" fmla="*/ 1120844 h 4338987"/>
              <a:gd name="connsiteX7" fmla="*/ 2087744 w 4199729"/>
              <a:gd name="connsiteY7" fmla="*/ 812234 h 4338987"/>
              <a:gd name="connsiteX8" fmla="*/ 2076314 w 4199729"/>
              <a:gd name="connsiteY8" fmla="*/ 777944 h 4338987"/>
              <a:gd name="connsiteX9" fmla="*/ 2167754 w 4199729"/>
              <a:gd name="connsiteY9" fmla="*/ 1086554 h 4338987"/>
              <a:gd name="connsiteX10" fmla="*/ 2213474 w 4199729"/>
              <a:gd name="connsiteY10" fmla="*/ 1269434 h 4338987"/>
              <a:gd name="connsiteX11" fmla="*/ 2282054 w 4199729"/>
              <a:gd name="connsiteY11" fmla="*/ 1303724 h 4338987"/>
              <a:gd name="connsiteX12" fmla="*/ 2327774 w 4199729"/>
              <a:gd name="connsiteY12" fmla="*/ 1166564 h 4338987"/>
              <a:gd name="connsiteX13" fmla="*/ 2464934 w 4199729"/>
              <a:gd name="connsiteY13" fmla="*/ 880814 h 4338987"/>
              <a:gd name="connsiteX14" fmla="*/ 2556374 w 4199729"/>
              <a:gd name="connsiteY14" fmla="*/ 640784 h 4338987"/>
              <a:gd name="connsiteX15" fmla="*/ 2613524 w 4199729"/>
              <a:gd name="connsiteY15" fmla="*/ 537914 h 4338987"/>
              <a:gd name="connsiteX16" fmla="*/ 2556374 w 4199729"/>
              <a:gd name="connsiteY16" fmla="*/ 789374 h 4338987"/>
              <a:gd name="connsiteX17" fmla="*/ 2442074 w 4199729"/>
              <a:gd name="connsiteY17" fmla="*/ 1097984 h 4338987"/>
              <a:gd name="connsiteX18" fmla="*/ 2373494 w 4199729"/>
              <a:gd name="connsiteY18" fmla="*/ 1406594 h 4338987"/>
              <a:gd name="connsiteX19" fmla="*/ 2556374 w 4199729"/>
              <a:gd name="connsiteY19" fmla="*/ 1578044 h 4338987"/>
              <a:gd name="connsiteX20" fmla="*/ 2876414 w 4199729"/>
              <a:gd name="connsiteY20" fmla="*/ 1658054 h 4338987"/>
              <a:gd name="connsiteX21" fmla="*/ 3185024 w 4199729"/>
              <a:gd name="connsiteY21" fmla="*/ 1658054 h 4338987"/>
              <a:gd name="connsiteX22" fmla="*/ 3367904 w 4199729"/>
              <a:gd name="connsiteY22" fmla="*/ 1566614 h 4338987"/>
              <a:gd name="connsiteX23" fmla="*/ 3470774 w 4199729"/>
              <a:gd name="connsiteY23" fmla="*/ 1372304 h 4338987"/>
              <a:gd name="connsiteX24" fmla="*/ 3459344 w 4199729"/>
              <a:gd name="connsiteY24" fmla="*/ 1097984 h 4338987"/>
              <a:gd name="connsiteX25" fmla="*/ 3447914 w 4199729"/>
              <a:gd name="connsiteY25" fmla="*/ 777944 h 4338987"/>
              <a:gd name="connsiteX26" fmla="*/ 3756524 w 4199729"/>
              <a:gd name="connsiteY26" fmla="*/ 572204 h 4338987"/>
              <a:gd name="connsiteX27" fmla="*/ 3996554 w 4199729"/>
              <a:gd name="connsiteY27" fmla="*/ 92144 h 4338987"/>
              <a:gd name="connsiteX28" fmla="*/ 4030844 w 4199729"/>
              <a:gd name="connsiteY28" fmla="*/ 12134 h 4338987"/>
              <a:gd name="connsiteX29" fmla="*/ 4007984 w 4199729"/>
              <a:gd name="connsiteY29" fmla="*/ 252164 h 4338987"/>
              <a:gd name="connsiteX30" fmla="*/ 3825104 w 4199729"/>
              <a:gd name="connsiteY30" fmla="*/ 652214 h 4338987"/>
              <a:gd name="connsiteX31" fmla="*/ 3642224 w 4199729"/>
              <a:gd name="connsiteY31" fmla="*/ 789374 h 4338987"/>
              <a:gd name="connsiteX32" fmla="*/ 3527924 w 4199729"/>
              <a:gd name="connsiteY32" fmla="*/ 892244 h 4338987"/>
              <a:gd name="connsiteX33" fmla="*/ 3859394 w 4199729"/>
              <a:gd name="connsiteY33" fmla="*/ 846524 h 4338987"/>
              <a:gd name="connsiteX34" fmla="*/ 4190864 w 4199729"/>
              <a:gd name="connsiteY34" fmla="*/ 720794 h 4338987"/>
              <a:gd name="connsiteX35" fmla="*/ 4076564 w 4199729"/>
              <a:gd name="connsiteY35" fmla="*/ 892244 h 4338987"/>
              <a:gd name="connsiteX36" fmla="*/ 3779384 w 4199729"/>
              <a:gd name="connsiteY36" fmla="*/ 937964 h 4338987"/>
              <a:gd name="connsiteX37" fmla="*/ 3607934 w 4199729"/>
              <a:gd name="connsiteY37" fmla="*/ 995114 h 4338987"/>
              <a:gd name="connsiteX38" fmla="*/ 3653654 w 4199729"/>
              <a:gd name="connsiteY38" fmla="*/ 1235144 h 4338987"/>
              <a:gd name="connsiteX39" fmla="*/ 3619364 w 4199729"/>
              <a:gd name="connsiteY39" fmla="*/ 1532324 h 4338987"/>
              <a:gd name="connsiteX40" fmla="*/ 3459344 w 4199729"/>
              <a:gd name="connsiteY40" fmla="*/ 1726634 h 4338987"/>
              <a:gd name="connsiteX41" fmla="*/ 3276464 w 4199729"/>
              <a:gd name="connsiteY41" fmla="*/ 2035244 h 4338987"/>
              <a:gd name="connsiteX42" fmla="*/ 3230744 w 4199729"/>
              <a:gd name="connsiteY42" fmla="*/ 2309564 h 4338987"/>
              <a:gd name="connsiteX43" fmla="*/ 3402194 w 4199729"/>
              <a:gd name="connsiteY43" fmla="*/ 2458154 h 4338987"/>
              <a:gd name="connsiteX44" fmla="*/ 3756524 w 4199729"/>
              <a:gd name="connsiteY44" fmla="*/ 2663894 h 4338987"/>
              <a:gd name="connsiteX45" fmla="*/ 4076564 w 4199729"/>
              <a:gd name="connsiteY45" fmla="*/ 2778194 h 4338987"/>
              <a:gd name="connsiteX46" fmla="*/ 4076564 w 4199729"/>
              <a:gd name="connsiteY46" fmla="*/ 2881064 h 4338987"/>
              <a:gd name="connsiteX47" fmla="*/ 3767954 w 4199729"/>
              <a:gd name="connsiteY47" fmla="*/ 2869634 h 4338987"/>
              <a:gd name="connsiteX48" fmla="*/ 3402194 w 4199729"/>
              <a:gd name="connsiteY48" fmla="*/ 2732474 h 4338987"/>
              <a:gd name="connsiteX49" fmla="*/ 3082154 w 4199729"/>
              <a:gd name="connsiteY49" fmla="*/ 2663894 h 4338987"/>
              <a:gd name="connsiteX50" fmla="*/ 2956424 w 4199729"/>
              <a:gd name="connsiteY50" fmla="*/ 2698184 h 4338987"/>
              <a:gd name="connsiteX51" fmla="*/ 2819264 w 4199729"/>
              <a:gd name="connsiteY51" fmla="*/ 2823914 h 4338987"/>
              <a:gd name="connsiteX52" fmla="*/ 2762114 w 4199729"/>
              <a:gd name="connsiteY52" fmla="*/ 2995364 h 4338987"/>
              <a:gd name="connsiteX53" fmla="*/ 2967854 w 4199729"/>
              <a:gd name="connsiteY53" fmla="*/ 3132524 h 4338987"/>
              <a:gd name="connsiteX54" fmla="*/ 3173594 w 4199729"/>
              <a:gd name="connsiteY54" fmla="*/ 3269684 h 4338987"/>
              <a:gd name="connsiteX55" fmla="*/ 3345044 w 4199729"/>
              <a:gd name="connsiteY55" fmla="*/ 3303974 h 4338987"/>
              <a:gd name="connsiteX56" fmla="*/ 3265034 w 4199729"/>
              <a:gd name="connsiteY56" fmla="*/ 3395414 h 4338987"/>
              <a:gd name="connsiteX57" fmla="*/ 3002144 w 4199729"/>
              <a:gd name="connsiteY57" fmla="*/ 3303974 h 4338987"/>
              <a:gd name="connsiteX58" fmla="*/ 2750684 w 4199729"/>
              <a:gd name="connsiteY58" fmla="*/ 3189674 h 4338987"/>
              <a:gd name="connsiteX59" fmla="*/ 2636384 w 4199729"/>
              <a:gd name="connsiteY59" fmla="*/ 3098234 h 4338987"/>
              <a:gd name="connsiteX60" fmla="*/ 2567804 w 4199729"/>
              <a:gd name="connsiteY60" fmla="*/ 3109664 h 4338987"/>
              <a:gd name="connsiteX61" fmla="*/ 2556374 w 4199729"/>
              <a:gd name="connsiteY61" fmla="*/ 3326834 h 4338987"/>
              <a:gd name="connsiteX62" fmla="*/ 2670674 w 4199729"/>
              <a:gd name="connsiteY62" fmla="*/ 3555434 h 4338987"/>
              <a:gd name="connsiteX63" fmla="*/ 2727824 w 4199729"/>
              <a:gd name="connsiteY63" fmla="*/ 4024064 h 4338987"/>
              <a:gd name="connsiteX64" fmla="*/ 2693534 w 4199729"/>
              <a:gd name="connsiteY64" fmla="*/ 4184084 h 4338987"/>
              <a:gd name="connsiteX65" fmla="*/ 2533514 w 4199729"/>
              <a:gd name="connsiteY65" fmla="*/ 4138364 h 4338987"/>
              <a:gd name="connsiteX66" fmla="*/ 2533514 w 4199729"/>
              <a:gd name="connsiteY66" fmla="*/ 3909764 h 4338987"/>
              <a:gd name="connsiteX67" fmla="*/ 2430644 w 4199729"/>
              <a:gd name="connsiteY67" fmla="*/ 3566864 h 4338987"/>
              <a:gd name="connsiteX68" fmla="*/ 2304914 w 4199729"/>
              <a:gd name="connsiteY68" fmla="*/ 3166814 h 4338987"/>
              <a:gd name="connsiteX69" fmla="*/ 2259194 w 4199729"/>
              <a:gd name="connsiteY69" fmla="*/ 3063944 h 4338987"/>
              <a:gd name="connsiteX70" fmla="*/ 2076314 w 4199729"/>
              <a:gd name="connsiteY70" fmla="*/ 2949644 h 4338987"/>
              <a:gd name="connsiteX71" fmla="*/ 1847714 w 4199729"/>
              <a:gd name="connsiteY71" fmla="*/ 3029654 h 4338987"/>
              <a:gd name="connsiteX72" fmla="*/ 1413374 w 4199729"/>
              <a:gd name="connsiteY72" fmla="*/ 3361124 h 4338987"/>
              <a:gd name="connsiteX73" fmla="*/ 1379084 w 4199729"/>
              <a:gd name="connsiteY73" fmla="*/ 3681164 h 4338987"/>
              <a:gd name="connsiteX74" fmla="*/ 1379084 w 4199729"/>
              <a:gd name="connsiteY74" fmla="*/ 3989774 h 4338987"/>
              <a:gd name="connsiteX75" fmla="*/ 1287644 w 4199729"/>
              <a:gd name="connsiteY75" fmla="*/ 4309814 h 4338987"/>
              <a:gd name="connsiteX76" fmla="*/ 1196204 w 4199729"/>
              <a:gd name="connsiteY76" fmla="*/ 4298384 h 4338987"/>
              <a:gd name="connsiteX77" fmla="*/ 1184774 w 4199729"/>
              <a:gd name="connsiteY77" fmla="*/ 4081214 h 4338987"/>
              <a:gd name="connsiteX78" fmla="*/ 1196204 w 4199729"/>
              <a:gd name="connsiteY78" fmla="*/ 3909764 h 4338987"/>
              <a:gd name="connsiteX79" fmla="*/ 967604 w 4199729"/>
              <a:gd name="connsiteY79" fmla="*/ 3989774 h 4338987"/>
              <a:gd name="connsiteX80" fmla="*/ 716144 w 4199729"/>
              <a:gd name="connsiteY80" fmla="*/ 4069784 h 4338987"/>
              <a:gd name="connsiteX81" fmla="*/ 739004 w 4199729"/>
              <a:gd name="connsiteY81" fmla="*/ 3955484 h 4338987"/>
              <a:gd name="connsiteX82" fmla="*/ 1127624 w 4199729"/>
              <a:gd name="connsiteY82" fmla="*/ 3795464 h 4338987"/>
              <a:gd name="connsiteX83" fmla="*/ 1276214 w 4199729"/>
              <a:gd name="connsiteY83" fmla="*/ 3726884 h 4338987"/>
              <a:gd name="connsiteX84" fmla="*/ 1219064 w 4199729"/>
              <a:gd name="connsiteY84" fmla="*/ 3372554 h 4338987"/>
              <a:gd name="connsiteX85" fmla="*/ 1321934 w 4199729"/>
              <a:gd name="connsiteY85" fmla="*/ 3121094 h 4338987"/>
              <a:gd name="connsiteX86" fmla="*/ 1390514 w 4199729"/>
              <a:gd name="connsiteY86" fmla="*/ 3052514 h 4338987"/>
              <a:gd name="connsiteX87" fmla="*/ 1081904 w 4199729"/>
              <a:gd name="connsiteY87" fmla="*/ 3029654 h 4338987"/>
              <a:gd name="connsiteX88" fmla="*/ 727574 w 4199729"/>
              <a:gd name="connsiteY88" fmla="*/ 2961074 h 4338987"/>
              <a:gd name="connsiteX89" fmla="*/ 373244 w 4199729"/>
              <a:gd name="connsiteY89" fmla="*/ 3132524 h 4338987"/>
              <a:gd name="connsiteX90" fmla="*/ 418964 w 4199729"/>
              <a:gd name="connsiteY90" fmla="*/ 3029654 h 4338987"/>
              <a:gd name="connsiteX91" fmla="*/ 624704 w 4199729"/>
              <a:gd name="connsiteY91" fmla="*/ 2926784 h 4338987"/>
              <a:gd name="connsiteX92" fmla="*/ 807584 w 4199729"/>
              <a:gd name="connsiteY92" fmla="*/ 2755334 h 4338987"/>
              <a:gd name="connsiteX93" fmla="*/ 1150484 w 4199729"/>
              <a:gd name="connsiteY93" fmla="*/ 2778194 h 4338987"/>
              <a:gd name="connsiteX94" fmla="*/ 1459094 w 4199729"/>
              <a:gd name="connsiteY94" fmla="*/ 2823914 h 4338987"/>
              <a:gd name="connsiteX95" fmla="*/ 1950584 w 4199729"/>
              <a:gd name="connsiteY95" fmla="*/ 2663894 h 4338987"/>
              <a:gd name="connsiteX96" fmla="*/ 1699124 w 4199729"/>
              <a:gd name="connsiteY96" fmla="*/ 2263844 h 4338987"/>
              <a:gd name="connsiteX97" fmla="*/ 1687694 w 4199729"/>
              <a:gd name="connsiteY97" fmla="*/ 1966664 h 4338987"/>
              <a:gd name="connsiteX98" fmla="*/ 1379502 w 4199729"/>
              <a:gd name="connsiteY98" fmla="*/ 1841930 h 4338987"/>
              <a:gd name="connsiteX99" fmla="*/ 1093334 w 4199729"/>
              <a:gd name="connsiteY99" fmla="*/ 1715204 h 4338987"/>
              <a:gd name="connsiteX100" fmla="*/ 784724 w 4199729"/>
              <a:gd name="connsiteY100" fmla="*/ 1555184 h 4338987"/>
              <a:gd name="connsiteX101" fmla="*/ 350384 w 4199729"/>
              <a:gd name="connsiteY101" fmla="*/ 1726634 h 4338987"/>
              <a:gd name="connsiteX102" fmla="*/ 121784 w 4199729"/>
              <a:gd name="connsiteY102" fmla="*/ 1795214 h 4338987"/>
              <a:gd name="connsiteX103" fmla="*/ 7484 w 4199729"/>
              <a:gd name="connsiteY103" fmla="*/ 1738064 h 4338987"/>
              <a:gd name="connsiteX104" fmla="*/ 327524 w 4199729"/>
              <a:gd name="connsiteY104" fmla="*/ 1635194 h 4338987"/>
              <a:gd name="connsiteX105" fmla="*/ 624704 w 4199729"/>
              <a:gd name="connsiteY105" fmla="*/ 1463744 h 4338987"/>
              <a:gd name="connsiteX106" fmla="*/ 1070474 w 4199729"/>
              <a:gd name="connsiteY106" fmla="*/ 1612334 h 4338987"/>
              <a:gd name="connsiteX107" fmla="*/ 1241924 w 4199729"/>
              <a:gd name="connsiteY107" fmla="*/ 1658054 h 4338987"/>
              <a:gd name="connsiteX108" fmla="*/ 1184774 w 4199729"/>
              <a:gd name="connsiteY108" fmla="*/ 1452314 h 4338987"/>
              <a:gd name="connsiteX109" fmla="*/ 1173344 w 4199729"/>
              <a:gd name="connsiteY109" fmla="*/ 1177994 h 4338987"/>
              <a:gd name="connsiteX110" fmla="*/ 1219064 w 4199729"/>
              <a:gd name="connsiteY110" fmla="*/ 1212284 h 4338987"/>
              <a:gd name="connsiteX0" fmla="*/ 1219064 w 4199729"/>
              <a:gd name="connsiteY0" fmla="*/ 1212284 h 4338987"/>
              <a:gd name="connsiteX1" fmla="*/ 1356224 w 4199729"/>
              <a:gd name="connsiteY1" fmla="*/ 1578044 h 4338987"/>
              <a:gd name="connsiteX2" fmla="*/ 1550534 w 4199729"/>
              <a:gd name="connsiteY2" fmla="*/ 1658054 h 4338987"/>
              <a:gd name="connsiteX3" fmla="*/ 1904864 w 4199729"/>
              <a:gd name="connsiteY3" fmla="*/ 1680914 h 4338987"/>
              <a:gd name="connsiteX4" fmla="*/ 2019164 w 4199729"/>
              <a:gd name="connsiteY4" fmla="*/ 1543754 h 4338987"/>
              <a:gd name="connsiteX5" fmla="*/ 2122034 w 4199729"/>
              <a:gd name="connsiteY5" fmla="*/ 1292294 h 4338987"/>
              <a:gd name="connsiteX6" fmla="*/ 2122034 w 4199729"/>
              <a:gd name="connsiteY6" fmla="*/ 1120844 h 4338987"/>
              <a:gd name="connsiteX7" fmla="*/ 2087744 w 4199729"/>
              <a:gd name="connsiteY7" fmla="*/ 812234 h 4338987"/>
              <a:gd name="connsiteX8" fmla="*/ 2076314 w 4199729"/>
              <a:gd name="connsiteY8" fmla="*/ 777944 h 4338987"/>
              <a:gd name="connsiteX9" fmla="*/ 2167754 w 4199729"/>
              <a:gd name="connsiteY9" fmla="*/ 1086554 h 4338987"/>
              <a:gd name="connsiteX10" fmla="*/ 2213474 w 4199729"/>
              <a:gd name="connsiteY10" fmla="*/ 1269434 h 4338987"/>
              <a:gd name="connsiteX11" fmla="*/ 2282054 w 4199729"/>
              <a:gd name="connsiteY11" fmla="*/ 1303724 h 4338987"/>
              <a:gd name="connsiteX12" fmla="*/ 2327774 w 4199729"/>
              <a:gd name="connsiteY12" fmla="*/ 1166564 h 4338987"/>
              <a:gd name="connsiteX13" fmla="*/ 2464934 w 4199729"/>
              <a:gd name="connsiteY13" fmla="*/ 880814 h 4338987"/>
              <a:gd name="connsiteX14" fmla="*/ 2556374 w 4199729"/>
              <a:gd name="connsiteY14" fmla="*/ 640784 h 4338987"/>
              <a:gd name="connsiteX15" fmla="*/ 2613524 w 4199729"/>
              <a:gd name="connsiteY15" fmla="*/ 537914 h 4338987"/>
              <a:gd name="connsiteX16" fmla="*/ 2556374 w 4199729"/>
              <a:gd name="connsiteY16" fmla="*/ 789374 h 4338987"/>
              <a:gd name="connsiteX17" fmla="*/ 2442074 w 4199729"/>
              <a:gd name="connsiteY17" fmla="*/ 1097984 h 4338987"/>
              <a:gd name="connsiteX18" fmla="*/ 2373494 w 4199729"/>
              <a:gd name="connsiteY18" fmla="*/ 1406594 h 4338987"/>
              <a:gd name="connsiteX19" fmla="*/ 2556374 w 4199729"/>
              <a:gd name="connsiteY19" fmla="*/ 1578044 h 4338987"/>
              <a:gd name="connsiteX20" fmla="*/ 2876414 w 4199729"/>
              <a:gd name="connsiteY20" fmla="*/ 1658054 h 4338987"/>
              <a:gd name="connsiteX21" fmla="*/ 3185024 w 4199729"/>
              <a:gd name="connsiteY21" fmla="*/ 1658054 h 4338987"/>
              <a:gd name="connsiteX22" fmla="*/ 3367904 w 4199729"/>
              <a:gd name="connsiteY22" fmla="*/ 1566614 h 4338987"/>
              <a:gd name="connsiteX23" fmla="*/ 3470774 w 4199729"/>
              <a:gd name="connsiteY23" fmla="*/ 1372304 h 4338987"/>
              <a:gd name="connsiteX24" fmla="*/ 3459344 w 4199729"/>
              <a:gd name="connsiteY24" fmla="*/ 1097984 h 4338987"/>
              <a:gd name="connsiteX25" fmla="*/ 3447914 w 4199729"/>
              <a:gd name="connsiteY25" fmla="*/ 777944 h 4338987"/>
              <a:gd name="connsiteX26" fmla="*/ 3756524 w 4199729"/>
              <a:gd name="connsiteY26" fmla="*/ 572204 h 4338987"/>
              <a:gd name="connsiteX27" fmla="*/ 3996554 w 4199729"/>
              <a:gd name="connsiteY27" fmla="*/ 92144 h 4338987"/>
              <a:gd name="connsiteX28" fmla="*/ 4030844 w 4199729"/>
              <a:gd name="connsiteY28" fmla="*/ 12134 h 4338987"/>
              <a:gd name="connsiteX29" fmla="*/ 4007984 w 4199729"/>
              <a:gd name="connsiteY29" fmla="*/ 252164 h 4338987"/>
              <a:gd name="connsiteX30" fmla="*/ 3825104 w 4199729"/>
              <a:gd name="connsiteY30" fmla="*/ 652214 h 4338987"/>
              <a:gd name="connsiteX31" fmla="*/ 3642224 w 4199729"/>
              <a:gd name="connsiteY31" fmla="*/ 789374 h 4338987"/>
              <a:gd name="connsiteX32" fmla="*/ 3527924 w 4199729"/>
              <a:gd name="connsiteY32" fmla="*/ 892244 h 4338987"/>
              <a:gd name="connsiteX33" fmla="*/ 3859394 w 4199729"/>
              <a:gd name="connsiteY33" fmla="*/ 846524 h 4338987"/>
              <a:gd name="connsiteX34" fmla="*/ 4190864 w 4199729"/>
              <a:gd name="connsiteY34" fmla="*/ 720794 h 4338987"/>
              <a:gd name="connsiteX35" fmla="*/ 4076564 w 4199729"/>
              <a:gd name="connsiteY35" fmla="*/ 892244 h 4338987"/>
              <a:gd name="connsiteX36" fmla="*/ 3779384 w 4199729"/>
              <a:gd name="connsiteY36" fmla="*/ 937964 h 4338987"/>
              <a:gd name="connsiteX37" fmla="*/ 3607934 w 4199729"/>
              <a:gd name="connsiteY37" fmla="*/ 995114 h 4338987"/>
              <a:gd name="connsiteX38" fmla="*/ 3653654 w 4199729"/>
              <a:gd name="connsiteY38" fmla="*/ 1235144 h 4338987"/>
              <a:gd name="connsiteX39" fmla="*/ 3619364 w 4199729"/>
              <a:gd name="connsiteY39" fmla="*/ 1532324 h 4338987"/>
              <a:gd name="connsiteX40" fmla="*/ 3459344 w 4199729"/>
              <a:gd name="connsiteY40" fmla="*/ 1726634 h 4338987"/>
              <a:gd name="connsiteX41" fmla="*/ 3276464 w 4199729"/>
              <a:gd name="connsiteY41" fmla="*/ 2035244 h 4338987"/>
              <a:gd name="connsiteX42" fmla="*/ 3230744 w 4199729"/>
              <a:gd name="connsiteY42" fmla="*/ 2309564 h 4338987"/>
              <a:gd name="connsiteX43" fmla="*/ 3402194 w 4199729"/>
              <a:gd name="connsiteY43" fmla="*/ 2458154 h 4338987"/>
              <a:gd name="connsiteX44" fmla="*/ 3756524 w 4199729"/>
              <a:gd name="connsiteY44" fmla="*/ 2663894 h 4338987"/>
              <a:gd name="connsiteX45" fmla="*/ 4076564 w 4199729"/>
              <a:gd name="connsiteY45" fmla="*/ 2778194 h 4338987"/>
              <a:gd name="connsiteX46" fmla="*/ 4076564 w 4199729"/>
              <a:gd name="connsiteY46" fmla="*/ 2881064 h 4338987"/>
              <a:gd name="connsiteX47" fmla="*/ 3767954 w 4199729"/>
              <a:gd name="connsiteY47" fmla="*/ 2869634 h 4338987"/>
              <a:gd name="connsiteX48" fmla="*/ 3402194 w 4199729"/>
              <a:gd name="connsiteY48" fmla="*/ 2732474 h 4338987"/>
              <a:gd name="connsiteX49" fmla="*/ 3082154 w 4199729"/>
              <a:gd name="connsiteY49" fmla="*/ 2663894 h 4338987"/>
              <a:gd name="connsiteX50" fmla="*/ 2956424 w 4199729"/>
              <a:gd name="connsiteY50" fmla="*/ 2698184 h 4338987"/>
              <a:gd name="connsiteX51" fmla="*/ 2819264 w 4199729"/>
              <a:gd name="connsiteY51" fmla="*/ 2823914 h 4338987"/>
              <a:gd name="connsiteX52" fmla="*/ 2762114 w 4199729"/>
              <a:gd name="connsiteY52" fmla="*/ 2995364 h 4338987"/>
              <a:gd name="connsiteX53" fmla="*/ 2967854 w 4199729"/>
              <a:gd name="connsiteY53" fmla="*/ 3132524 h 4338987"/>
              <a:gd name="connsiteX54" fmla="*/ 3173594 w 4199729"/>
              <a:gd name="connsiteY54" fmla="*/ 3269684 h 4338987"/>
              <a:gd name="connsiteX55" fmla="*/ 3345044 w 4199729"/>
              <a:gd name="connsiteY55" fmla="*/ 3303974 h 4338987"/>
              <a:gd name="connsiteX56" fmla="*/ 3265034 w 4199729"/>
              <a:gd name="connsiteY56" fmla="*/ 3395414 h 4338987"/>
              <a:gd name="connsiteX57" fmla="*/ 3002144 w 4199729"/>
              <a:gd name="connsiteY57" fmla="*/ 3303974 h 4338987"/>
              <a:gd name="connsiteX58" fmla="*/ 2750684 w 4199729"/>
              <a:gd name="connsiteY58" fmla="*/ 3189674 h 4338987"/>
              <a:gd name="connsiteX59" fmla="*/ 2636384 w 4199729"/>
              <a:gd name="connsiteY59" fmla="*/ 3098234 h 4338987"/>
              <a:gd name="connsiteX60" fmla="*/ 2567804 w 4199729"/>
              <a:gd name="connsiteY60" fmla="*/ 3109664 h 4338987"/>
              <a:gd name="connsiteX61" fmla="*/ 2556374 w 4199729"/>
              <a:gd name="connsiteY61" fmla="*/ 3326834 h 4338987"/>
              <a:gd name="connsiteX62" fmla="*/ 2670674 w 4199729"/>
              <a:gd name="connsiteY62" fmla="*/ 3555434 h 4338987"/>
              <a:gd name="connsiteX63" fmla="*/ 2727824 w 4199729"/>
              <a:gd name="connsiteY63" fmla="*/ 4024064 h 4338987"/>
              <a:gd name="connsiteX64" fmla="*/ 2693534 w 4199729"/>
              <a:gd name="connsiteY64" fmla="*/ 4184084 h 4338987"/>
              <a:gd name="connsiteX65" fmla="*/ 2533514 w 4199729"/>
              <a:gd name="connsiteY65" fmla="*/ 4138364 h 4338987"/>
              <a:gd name="connsiteX66" fmla="*/ 2533514 w 4199729"/>
              <a:gd name="connsiteY66" fmla="*/ 3909764 h 4338987"/>
              <a:gd name="connsiteX67" fmla="*/ 2430644 w 4199729"/>
              <a:gd name="connsiteY67" fmla="*/ 3566864 h 4338987"/>
              <a:gd name="connsiteX68" fmla="*/ 2304914 w 4199729"/>
              <a:gd name="connsiteY68" fmla="*/ 3166814 h 4338987"/>
              <a:gd name="connsiteX69" fmla="*/ 2259194 w 4199729"/>
              <a:gd name="connsiteY69" fmla="*/ 3063944 h 4338987"/>
              <a:gd name="connsiteX70" fmla="*/ 2076314 w 4199729"/>
              <a:gd name="connsiteY70" fmla="*/ 2949644 h 4338987"/>
              <a:gd name="connsiteX71" fmla="*/ 1847714 w 4199729"/>
              <a:gd name="connsiteY71" fmla="*/ 3029654 h 4338987"/>
              <a:gd name="connsiteX72" fmla="*/ 1413374 w 4199729"/>
              <a:gd name="connsiteY72" fmla="*/ 3361124 h 4338987"/>
              <a:gd name="connsiteX73" fmla="*/ 1379084 w 4199729"/>
              <a:gd name="connsiteY73" fmla="*/ 3681164 h 4338987"/>
              <a:gd name="connsiteX74" fmla="*/ 1379084 w 4199729"/>
              <a:gd name="connsiteY74" fmla="*/ 3989774 h 4338987"/>
              <a:gd name="connsiteX75" fmla="*/ 1287644 w 4199729"/>
              <a:gd name="connsiteY75" fmla="*/ 4309814 h 4338987"/>
              <a:gd name="connsiteX76" fmla="*/ 1196204 w 4199729"/>
              <a:gd name="connsiteY76" fmla="*/ 4298384 h 4338987"/>
              <a:gd name="connsiteX77" fmla="*/ 1184774 w 4199729"/>
              <a:gd name="connsiteY77" fmla="*/ 4081214 h 4338987"/>
              <a:gd name="connsiteX78" fmla="*/ 1196204 w 4199729"/>
              <a:gd name="connsiteY78" fmla="*/ 3909764 h 4338987"/>
              <a:gd name="connsiteX79" fmla="*/ 967604 w 4199729"/>
              <a:gd name="connsiteY79" fmla="*/ 3989774 h 4338987"/>
              <a:gd name="connsiteX80" fmla="*/ 716144 w 4199729"/>
              <a:gd name="connsiteY80" fmla="*/ 4069784 h 4338987"/>
              <a:gd name="connsiteX81" fmla="*/ 739004 w 4199729"/>
              <a:gd name="connsiteY81" fmla="*/ 3955484 h 4338987"/>
              <a:gd name="connsiteX82" fmla="*/ 1127624 w 4199729"/>
              <a:gd name="connsiteY82" fmla="*/ 3795464 h 4338987"/>
              <a:gd name="connsiteX83" fmla="*/ 1276214 w 4199729"/>
              <a:gd name="connsiteY83" fmla="*/ 3726884 h 4338987"/>
              <a:gd name="connsiteX84" fmla="*/ 1219064 w 4199729"/>
              <a:gd name="connsiteY84" fmla="*/ 3372554 h 4338987"/>
              <a:gd name="connsiteX85" fmla="*/ 1321934 w 4199729"/>
              <a:gd name="connsiteY85" fmla="*/ 3121094 h 4338987"/>
              <a:gd name="connsiteX86" fmla="*/ 1390514 w 4199729"/>
              <a:gd name="connsiteY86" fmla="*/ 3052514 h 4338987"/>
              <a:gd name="connsiteX87" fmla="*/ 1081904 w 4199729"/>
              <a:gd name="connsiteY87" fmla="*/ 3029654 h 4338987"/>
              <a:gd name="connsiteX88" fmla="*/ 727574 w 4199729"/>
              <a:gd name="connsiteY88" fmla="*/ 2961074 h 4338987"/>
              <a:gd name="connsiteX89" fmla="*/ 373244 w 4199729"/>
              <a:gd name="connsiteY89" fmla="*/ 3132524 h 4338987"/>
              <a:gd name="connsiteX90" fmla="*/ 418964 w 4199729"/>
              <a:gd name="connsiteY90" fmla="*/ 3029654 h 4338987"/>
              <a:gd name="connsiteX91" fmla="*/ 624704 w 4199729"/>
              <a:gd name="connsiteY91" fmla="*/ 2926784 h 4338987"/>
              <a:gd name="connsiteX92" fmla="*/ 807584 w 4199729"/>
              <a:gd name="connsiteY92" fmla="*/ 2755334 h 4338987"/>
              <a:gd name="connsiteX93" fmla="*/ 1150484 w 4199729"/>
              <a:gd name="connsiteY93" fmla="*/ 2778194 h 4338987"/>
              <a:gd name="connsiteX94" fmla="*/ 1459094 w 4199729"/>
              <a:gd name="connsiteY94" fmla="*/ 2823914 h 4338987"/>
              <a:gd name="connsiteX95" fmla="*/ 1950584 w 4199729"/>
              <a:gd name="connsiteY95" fmla="*/ 2663894 h 4338987"/>
              <a:gd name="connsiteX96" fmla="*/ 1699124 w 4199729"/>
              <a:gd name="connsiteY96" fmla="*/ 2263844 h 4338987"/>
              <a:gd name="connsiteX97" fmla="*/ 1687694 w 4199729"/>
              <a:gd name="connsiteY97" fmla="*/ 1966664 h 4338987"/>
              <a:gd name="connsiteX98" fmla="*/ 1379502 w 4199729"/>
              <a:gd name="connsiteY98" fmla="*/ 1841930 h 4338987"/>
              <a:gd name="connsiteX99" fmla="*/ 1093334 w 4199729"/>
              <a:gd name="connsiteY99" fmla="*/ 1715204 h 4338987"/>
              <a:gd name="connsiteX100" fmla="*/ 744018 w 4199729"/>
              <a:gd name="connsiteY100" fmla="*/ 1626741 h 4338987"/>
              <a:gd name="connsiteX101" fmla="*/ 350384 w 4199729"/>
              <a:gd name="connsiteY101" fmla="*/ 1726634 h 4338987"/>
              <a:gd name="connsiteX102" fmla="*/ 121784 w 4199729"/>
              <a:gd name="connsiteY102" fmla="*/ 1795214 h 4338987"/>
              <a:gd name="connsiteX103" fmla="*/ 7484 w 4199729"/>
              <a:gd name="connsiteY103" fmla="*/ 1738064 h 4338987"/>
              <a:gd name="connsiteX104" fmla="*/ 327524 w 4199729"/>
              <a:gd name="connsiteY104" fmla="*/ 1635194 h 4338987"/>
              <a:gd name="connsiteX105" fmla="*/ 624704 w 4199729"/>
              <a:gd name="connsiteY105" fmla="*/ 1463744 h 4338987"/>
              <a:gd name="connsiteX106" fmla="*/ 1070474 w 4199729"/>
              <a:gd name="connsiteY106" fmla="*/ 1612334 h 4338987"/>
              <a:gd name="connsiteX107" fmla="*/ 1241924 w 4199729"/>
              <a:gd name="connsiteY107" fmla="*/ 1658054 h 4338987"/>
              <a:gd name="connsiteX108" fmla="*/ 1184774 w 4199729"/>
              <a:gd name="connsiteY108" fmla="*/ 1452314 h 4338987"/>
              <a:gd name="connsiteX109" fmla="*/ 1173344 w 4199729"/>
              <a:gd name="connsiteY109" fmla="*/ 1177994 h 4338987"/>
              <a:gd name="connsiteX110" fmla="*/ 1219064 w 4199729"/>
              <a:gd name="connsiteY110" fmla="*/ 1212284 h 4338987"/>
              <a:gd name="connsiteX0" fmla="*/ 1219064 w 4199729"/>
              <a:gd name="connsiteY0" fmla="*/ 1212284 h 4338987"/>
              <a:gd name="connsiteX1" fmla="*/ 1356224 w 4199729"/>
              <a:gd name="connsiteY1" fmla="*/ 1578044 h 4338987"/>
              <a:gd name="connsiteX2" fmla="*/ 1550534 w 4199729"/>
              <a:gd name="connsiteY2" fmla="*/ 1658054 h 4338987"/>
              <a:gd name="connsiteX3" fmla="*/ 1904864 w 4199729"/>
              <a:gd name="connsiteY3" fmla="*/ 1680914 h 4338987"/>
              <a:gd name="connsiteX4" fmla="*/ 2019164 w 4199729"/>
              <a:gd name="connsiteY4" fmla="*/ 1543754 h 4338987"/>
              <a:gd name="connsiteX5" fmla="*/ 2122034 w 4199729"/>
              <a:gd name="connsiteY5" fmla="*/ 1292294 h 4338987"/>
              <a:gd name="connsiteX6" fmla="*/ 2122034 w 4199729"/>
              <a:gd name="connsiteY6" fmla="*/ 1120844 h 4338987"/>
              <a:gd name="connsiteX7" fmla="*/ 2087744 w 4199729"/>
              <a:gd name="connsiteY7" fmla="*/ 812234 h 4338987"/>
              <a:gd name="connsiteX8" fmla="*/ 2076314 w 4199729"/>
              <a:gd name="connsiteY8" fmla="*/ 777944 h 4338987"/>
              <a:gd name="connsiteX9" fmla="*/ 2167754 w 4199729"/>
              <a:gd name="connsiteY9" fmla="*/ 1086554 h 4338987"/>
              <a:gd name="connsiteX10" fmla="*/ 2213474 w 4199729"/>
              <a:gd name="connsiteY10" fmla="*/ 1269434 h 4338987"/>
              <a:gd name="connsiteX11" fmla="*/ 2282054 w 4199729"/>
              <a:gd name="connsiteY11" fmla="*/ 1303724 h 4338987"/>
              <a:gd name="connsiteX12" fmla="*/ 2327774 w 4199729"/>
              <a:gd name="connsiteY12" fmla="*/ 1166564 h 4338987"/>
              <a:gd name="connsiteX13" fmla="*/ 2464934 w 4199729"/>
              <a:gd name="connsiteY13" fmla="*/ 880814 h 4338987"/>
              <a:gd name="connsiteX14" fmla="*/ 2556374 w 4199729"/>
              <a:gd name="connsiteY14" fmla="*/ 640784 h 4338987"/>
              <a:gd name="connsiteX15" fmla="*/ 2613524 w 4199729"/>
              <a:gd name="connsiteY15" fmla="*/ 537914 h 4338987"/>
              <a:gd name="connsiteX16" fmla="*/ 2556374 w 4199729"/>
              <a:gd name="connsiteY16" fmla="*/ 789374 h 4338987"/>
              <a:gd name="connsiteX17" fmla="*/ 2442074 w 4199729"/>
              <a:gd name="connsiteY17" fmla="*/ 1097984 h 4338987"/>
              <a:gd name="connsiteX18" fmla="*/ 2373494 w 4199729"/>
              <a:gd name="connsiteY18" fmla="*/ 1406594 h 4338987"/>
              <a:gd name="connsiteX19" fmla="*/ 2556374 w 4199729"/>
              <a:gd name="connsiteY19" fmla="*/ 1578044 h 4338987"/>
              <a:gd name="connsiteX20" fmla="*/ 2876414 w 4199729"/>
              <a:gd name="connsiteY20" fmla="*/ 1658054 h 4338987"/>
              <a:gd name="connsiteX21" fmla="*/ 3185024 w 4199729"/>
              <a:gd name="connsiteY21" fmla="*/ 1658054 h 4338987"/>
              <a:gd name="connsiteX22" fmla="*/ 3367904 w 4199729"/>
              <a:gd name="connsiteY22" fmla="*/ 1566614 h 4338987"/>
              <a:gd name="connsiteX23" fmla="*/ 3470774 w 4199729"/>
              <a:gd name="connsiteY23" fmla="*/ 1372304 h 4338987"/>
              <a:gd name="connsiteX24" fmla="*/ 3459344 w 4199729"/>
              <a:gd name="connsiteY24" fmla="*/ 1097984 h 4338987"/>
              <a:gd name="connsiteX25" fmla="*/ 3447914 w 4199729"/>
              <a:gd name="connsiteY25" fmla="*/ 777944 h 4338987"/>
              <a:gd name="connsiteX26" fmla="*/ 3756524 w 4199729"/>
              <a:gd name="connsiteY26" fmla="*/ 572204 h 4338987"/>
              <a:gd name="connsiteX27" fmla="*/ 3996554 w 4199729"/>
              <a:gd name="connsiteY27" fmla="*/ 92144 h 4338987"/>
              <a:gd name="connsiteX28" fmla="*/ 4030844 w 4199729"/>
              <a:gd name="connsiteY28" fmla="*/ 12134 h 4338987"/>
              <a:gd name="connsiteX29" fmla="*/ 4007984 w 4199729"/>
              <a:gd name="connsiteY29" fmla="*/ 252164 h 4338987"/>
              <a:gd name="connsiteX30" fmla="*/ 3825104 w 4199729"/>
              <a:gd name="connsiteY30" fmla="*/ 652214 h 4338987"/>
              <a:gd name="connsiteX31" fmla="*/ 3642224 w 4199729"/>
              <a:gd name="connsiteY31" fmla="*/ 789374 h 4338987"/>
              <a:gd name="connsiteX32" fmla="*/ 3527924 w 4199729"/>
              <a:gd name="connsiteY32" fmla="*/ 892244 h 4338987"/>
              <a:gd name="connsiteX33" fmla="*/ 3859394 w 4199729"/>
              <a:gd name="connsiteY33" fmla="*/ 846524 h 4338987"/>
              <a:gd name="connsiteX34" fmla="*/ 4190864 w 4199729"/>
              <a:gd name="connsiteY34" fmla="*/ 720794 h 4338987"/>
              <a:gd name="connsiteX35" fmla="*/ 4076564 w 4199729"/>
              <a:gd name="connsiteY35" fmla="*/ 892244 h 4338987"/>
              <a:gd name="connsiteX36" fmla="*/ 3779384 w 4199729"/>
              <a:gd name="connsiteY36" fmla="*/ 937964 h 4338987"/>
              <a:gd name="connsiteX37" fmla="*/ 3607934 w 4199729"/>
              <a:gd name="connsiteY37" fmla="*/ 995114 h 4338987"/>
              <a:gd name="connsiteX38" fmla="*/ 3653654 w 4199729"/>
              <a:gd name="connsiteY38" fmla="*/ 1235144 h 4338987"/>
              <a:gd name="connsiteX39" fmla="*/ 3619364 w 4199729"/>
              <a:gd name="connsiteY39" fmla="*/ 1532324 h 4338987"/>
              <a:gd name="connsiteX40" fmla="*/ 3459344 w 4199729"/>
              <a:gd name="connsiteY40" fmla="*/ 1726634 h 4338987"/>
              <a:gd name="connsiteX41" fmla="*/ 3276464 w 4199729"/>
              <a:gd name="connsiteY41" fmla="*/ 2035244 h 4338987"/>
              <a:gd name="connsiteX42" fmla="*/ 3230744 w 4199729"/>
              <a:gd name="connsiteY42" fmla="*/ 2309564 h 4338987"/>
              <a:gd name="connsiteX43" fmla="*/ 3402194 w 4199729"/>
              <a:gd name="connsiteY43" fmla="*/ 2458154 h 4338987"/>
              <a:gd name="connsiteX44" fmla="*/ 3756524 w 4199729"/>
              <a:gd name="connsiteY44" fmla="*/ 2663894 h 4338987"/>
              <a:gd name="connsiteX45" fmla="*/ 4076564 w 4199729"/>
              <a:gd name="connsiteY45" fmla="*/ 2778194 h 4338987"/>
              <a:gd name="connsiteX46" fmla="*/ 4076564 w 4199729"/>
              <a:gd name="connsiteY46" fmla="*/ 2881064 h 4338987"/>
              <a:gd name="connsiteX47" fmla="*/ 3767954 w 4199729"/>
              <a:gd name="connsiteY47" fmla="*/ 2869634 h 4338987"/>
              <a:gd name="connsiteX48" fmla="*/ 3402194 w 4199729"/>
              <a:gd name="connsiteY48" fmla="*/ 2732474 h 4338987"/>
              <a:gd name="connsiteX49" fmla="*/ 3082154 w 4199729"/>
              <a:gd name="connsiteY49" fmla="*/ 2663894 h 4338987"/>
              <a:gd name="connsiteX50" fmla="*/ 2956424 w 4199729"/>
              <a:gd name="connsiteY50" fmla="*/ 2698184 h 4338987"/>
              <a:gd name="connsiteX51" fmla="*/ 2819264 w 4199729"/>
              <a:gd name="connsiteY51" fmla="*/ 2823914 h 4338987"/>
              <a:gd name="connsiteX52" fmla="*/ 2762114 w 4199729"/>
              <a:gd name="connsiteY52" fmla="*/ 2995364 h 4338987"/>
              <a:gd name="connsiteX53" fmla="*/ 2967854 w 4199729"/>
              <a:gd name="connsiteY53" fmla="*/ 3132524 h 4338987"/>
              <a:gd name="connsiteX54" fmla="*/ 3173594 w 4199729"/>
              <a:gd name="connsiteY54" fmla="*/ 3269684 h 4338987"/>
              <a:gd name="connsiteX55" fmla="*/ 3345044 w 4199729"/>
              <a:gd name="connsiteY55" fmla="*/ 3303974 h 4338987"/>
              <a:gd name="connsiteX56" fmla="*/ 3265034 w 4199729"/>
              <a:gd name="connsiteY56" fmla="*/ 3395414 h 4338987"/>
              <a:gd name="connsiteX57" fmla="*/ 3002144 w 4199729"/>
              <a:gd name="connsiteY57" fmla="*/ 3303974 h 4338987"/>
              <a:gd name="connsiteX58" fmla="*/ 2750684 w 4199729"/>
              <a:gd name="connsiteY58" fmla="*/ 3189674 h 4338987"/>
              <a:gd name="connsiteX59" fmla="*/ 2636384 w 4199729"/>
              <a:gd name="connsiteY59" fmla="*/ 3098234 h 4338987"/>
              <a:gd name="connsiteX60" fmla="*/ 2567804 w 4199729"/>
              <a:gd name="connsiteY60" fmla="*/ 3109664 h 4338987"/>
              <a:gd name="connsiteX61" fmla="*/ 2556374 w 4199729"/>
              <a:gd name="connsiteY61" fmla="*/ 3326834 h 4338987"/>
              <a:gd name="connsiteX62" fmla="*/ 2670674 w 4199729"/>
              <a:gd name="connsiteY62" fmla="*/ 3555434 h 4338987"/>
              <a:gd name="connsiteX63" fmla="*/ 2727824 w 4199729"/>
              <a:gd name="connsiteY63" fmla="*/ 4024064 h 4338987"/>
              <a:gd name="connsiteX64" fmla="*/ 2693534 w 4199729"/>
              <a:gd name="connsiteY64" fmla="*/ 4184084 h 4338987"/>
              <a:gd name="connsiteX65" fmla="*/ 2533514 w 4199729"/>
              <a:gd name="connsiteY65" fmla="*/ 4138364 h 4338987"/>
              <a:gd name="connsiteX66" fmla="*/ 2533514 w 4199729"/>
              <a:gd name="connsiteY66" fmla="*/ 3909764 h 4338987"/>
              <a:gd name="connsiteX67" fmla="*/ 2430644 w 4199729"/>
              <a:gd name="connsiteY67" fmla="*/ 3566864 h 4338987"/>
              <a:gd name="connsiteX68" fmla="*/ 2304914 w 4199729"/>
              <a:gd name="connsiteY68" fmla="*/ 3166814 h 4338987"/>
              <a:gd name="connsiteX69" fmla="*/ 2259194 w 4199729"/>
              <a:gd name="connsiteY69" fmla="*/ 3063944 h 4338987"/>
              <a:gd name="connsiteX70" fmla="*/ 2076314 w 4199729"/>
              <a:gd name="connsiteY70" fmla="*/ 2949644 h 4338987"/>
              <a:gd name="connsiteX71" fmla="*/ 1847714 w 4199729"/>
              <a:gd name="connsiteY71" fmla="*/ 3029654 h 4338987"/>
              <a:gd name="connsiteX72" fmla="*/ 1413374 w 4199729"/>
              <a:gd name="connsiteY72" fmla="*/ 3361124 h 4338987"/>
              <a:gd name="connsiteX73" fmla="*/ 1379084 w 4199729"/>
              <a:gd name="connsiteY73" fmla="*/ 3681164 h 4338987"/>
              <a:gd name="connsiteX74" fmla="*/ 1379084 w 4199729"/>
              <a:gd name="connsiteY74" fmla="*/ 3989774 h 4338987"/>
              <a:gd name="connsiteX75" fmla="*/ 1287644 w 4199729"/>
              <a:gd name="connsiteY75" fmla="*/ 4309814 h 4338987"/>
              <a:gd name="connsiteX76" fmla="*/ 1196204 w 4199729"/>
              <a:gd name="connsiteY76" fmla="*/ 4298384 h 4338987"/>
              <a:gd name="connsiteX77" fmla="*/ 1184774 w 4199729"/>
              <a:gd name="connsiteY77" fmla="*/ 4081214 h 4338987"/>
              <a:gd name="connsiteX78" fmla="*/ 1196204 w 4199729"/>
              <a:gd name="connsiteY78" fmla="*/ 3909764 h 4338987"/>
              <a:gd name="connsiteX79" fmla="*/ 967604 w 4199729"/>
              <a:gd name="connsiteY79" fmla="*/ 3989774 h 4338987"/>
              <a:gd name="connsiteX80" fmla="*/ 716144 w 4199729"/>
              <a:gd name="connsiteY80" fmla="*/ 4069784 h 4338987"/>
              <a:gd name="connsiteX81" fmla="*/ 739004 w 4199729"/>
              <a:gd name="connsiteY81" fmla="*/ 3955484 h 4338987"/>
              <a:gd name="connsiteX82" fmla="*/ 1127624 w 4199729"/>
              <a:gd name="connsiteY82" fmla="*/ 3795464 h 4338987"/>
              <a:gd name="connsiteX83" fmla="*/ 1276214 w 4199729"/>
              <a:gd name="connsiteY83" fmla="*/ 3726884 h 4338987"/>
              <a:gd name="connsiteX84" fmla="*/ 1219064 w 4199729"/>
              <a:gd name="connsiteY84" fmla="*/ 3372554 h 4338987"/>
              <a:gd name="connsiteX85" fmla="*/ 1321934 w 4199729"/>
              <a:gd name="connsiteY85" fmla="*/ 3121094 h 4338987"/>
              <a:gd name="connsiteX86" fmla="*/ 1390514 w 4199729"/>
              <a:gd name="connsiteY86" fmla="*/ 3052514 h 4338987"/>
              <a:gd name="connsiteX87" fmla="*/ 1081904 w 4199729"/>
              <a:gd name="connsiteY87" fmla="*/ 3029654 h 4338987"/>
              <a:gd name="connsiteX88" fmla="*/ 727574 w 4199729"/>
              <a:gd name="connsiteY88" fmla="*/ 2961074 h 4338987"/>
              <a:gd name="connsiteX89" fmla="*/ 373244 w 4199729"/>
              <a:gd name="connsiteY89" fmla="*/ 3132524 h 4338987"/>
              <a:gd name="connsiteX90" fmla="*/ 418964 w 4199729"/>
              <a:gd name="connsiteY90" fmla="*/ 3029654 h 4338987"/>
              <a:gd name="connsiteX91" fmla="*/ 624704 w 4199729"/>
              <a:gd name="connsiteY91" fmla="*/ 2926784 h 4338987"/>
              <a:gd name="connsiteX92" fmla="*/ 807584 w 4199729"/>
              <a:gd name="connsiteY92" fmla="*/ 2755334 h 4338987"/>
              <a:gd name="connsiteX93" fmla="*/ 1150484 w 4199729"/>
              <a:gd name="connsiteY93" fmla="*/ 2778194 h 4338987"/>
              <a:gd name="connsiteX94" fmla="*/ 1459094 w 4199729"/>
              <a:gd name="connsiteY94" fmla="*/ 2823914 h 4338987"/>
              <a:gd name="connsiteX95" fmla="*/ 1950584 w 4199729"/>
              <a:gd name="connsiteY95" fmla="*/ 2663894 h 4338987"/>
              <a:gd name="connsiteX96" fmla="*/ 1699124 w 4199729"/>
              <a:gd name="connsiteY96" fmla="*/ 2263844 h 4338987"/>
              <a:gd name="connsiteX97" fmla="*/ 1687694 w 4199729"/>
              <a:gd name="connsiteY97" fmla="*/ 1966664 h 4338987"/>
              <a:gd name="connsiteX98" fmla="*/ 1379502 w 4199729"/>
              <a:gd name="connsiteY98" fmla="*/ 1841930 h 4338987"/>
              <a:gd name="connsiteX99" fmla="*/ 1093334 w 4199729"/>
              <a:gd name="connsiteY99" fmla="*/ 1715204 h 4338987"/>
              <a:gd name="connsiteX100" fmla="*/ 744018 w 4199729"/>
              <a:gd name="connsiteY100" fmla="*/ 1626741 h 4338987"/>
              <a:gd name="connsiteX101" fmla="*/ 350384 w 4199729"/>
              <a:gd name="connsiteY101" fmla="*/ 1726634 h 4338987"/>
              <a:gd name="connsiteX102" fmla="*/ 121784 w 4199729"/>
              <a:gd name="connsiteY102" fmla="*/ 1795214 h 4338987"/>
              <a:gd name="connsiteX103" fmla="*/ 7484 w 4199729"/>
              <a:gd name="connsiteY103" fmla="*/ 1738064 h 4338987"/>
              <a:gd name="connsiteX104" fmla="*/ 327524 w 4199729"/>
              <a:gd name="connsiteY104" fmla="*/ 1635194 h 4338987"/>
              <a:gd name="connsiteX105" fmla="*/ 650608 w 4199729"/>
              <a:gd name="connsiteY105" fmla="*/ 1544246 h 4338987"/>
              <a:gd name="connsiteX106" fmla="*/ 1070474 w 4199729"/>
              <a:gd name="connsiteY106" fmla="*/ 1612334 h 4338987"/>
              <a:gd name="connsiteX107" fmla="*/ 1241924 w 4199729"/>
              <a:gd name="connsiteY107" fmla="*/ 1658054 h 4338987"/>
              <a:gd name="connsiteX108" fmla="*/ 1184774 w 4199729"/>
              <a:gd name="connsiteY108" fmla="*/ 1452314 h 4338987"/>
              <a:gd name="connsiteX109" fmla="*/ 1173344 w 4199729"/>
              <a:gd name="connsiteY109" fmla="*/ 1177994 h 4338987"/>
              <a:gd name="connsiteX110" fmla="*/ 1219064 w 4199729"/>
              <a:gd name="connsiteY110" fmla="*/ 1212284 h 4338987"/>
              <a:gd name="connsiteX0" fmla="*/ 1220084 w 4200749"/>
              <a:gd name="connsiteY0" fmla="*/ 1212284 h 4338987"/>
              <a:gd name="connsiteX1" fmla="*/ 1357244 w 4200749"/>
              <a:gd name="connsiteY1" fmla="*/ 1578044 h 4338987"/>
              <a:gd name="connsiteX2" fmla="*/ 1551554 w 4200749"/>
              <a:gd name="connsiteY2" fmla="*/ 1658054 h 4338987"/>
              <a:gd name="connsiteX3" fmla="*/ 1905884 w 4200749"/>
              <a:gd name="connsiteY3" fmla="*/ 1680914 h 4338987"/>
              <a:gd name="connsiteX4" fmla="*/ 2020184 w 4200749"/>
              <a:gd name="connsiteY4" fmla="*/ 1543754 h 4338987"/>
              <a:gd name="connsiteX5" fmla="*/ 2123054 w 4200749"/>
              <a:gd name="connsiteY5" fmla="*/ 1292294 h 4338987"/>
              <a:gd name="connsiteX6" fmla="*/ 2123054 w 4200749"/>
              <a:gd name="connsiteY6" fmla="*/ 1120844 h 4338987"/>
              <a:gd name="connsiteX7" fmla="*/ 2088764 w 4200749"/>
              <a:gd name="connsiteY7" fmla="*/ 812234 h 4338987"/>
              <a:gd name="connsiteX8" fmla="*/ 2077334 w 4200749"/>
              <a:gd name="connsiteY8" fmla="*/ 777944 h 4338987"/>
              <a:gd name="connsiteX9" fmla="*/ 2168774 w 4200749"/>
              <a:gd name="connsiteY9" fmla="*/ 1086554 h 4338987"/>
              <a:gd name="connsiteX10" fmla="*/ 2214494 w 4200749"/>
              <a:gd name="connsiteY10" fmla="*/ 1269434 h 4338987"/>
              <a:gd name="connsiteX11" fmla="*/ 2283074 w 4200749"/>
              <a:gd name="connsiteY11" fmla="*/ 1303724 h 4338987"/>
              <a:gd name="connsiteX12" fmla="*/ 2328794 w 4200749"/>
              <a:gd name="connsiteY12" fmla="*/ 1166564 h 4338987"/>
              <a:gd name="connsiteX13" fmla="*/ 2465954 w 4200749"/>
              <a:gd name="connsiteY13" fmla="*/ 880814 h 4338987"/>
              <a:gd name="connsiteX14" fmla="*/ 2557394 w 4200749"/>
              <a:gd name="connsiteY14" fmla="*/ 640784 h 4338987"/>
              <a:gd name="connsiteX15" fmla="*/ 2614544 w 4200749"/>
              <a:gd name="connsiteY15" fmla="*/ 537914 h 4338987"/>
              <a:gd name="connsiteX16" fmla="*/ 2557394 w 4200749"/>
              <a:gd name="connsiteY16" fmla="*/ 789374 h 4338987"/>
              <a:gd name="connsiteX17" fmla="*/ 2443094 w 4200749"/>
              <a:gd name="connsiteY17" fmla="*/ 1097984 h 4338987"/>
              <a:gd name="connsiteX18" fmla="*/ 2374514 w 4200749"/>
              <a:gd name="connsiteY18" fmla="*/ 1406594 h 4338987"/>
              <a:gd name="connsiteX19" fmla="*/ 2557394 w 4200749"/>
              <a:gd name="connsiteY19" fmla="*/ 1578044 h 4338987"/>
              <a:gd name="connsiteX20" fmla="*/ 2877434 w 4200749"/>
              <a:gd name="connsiteY20" fmla="*/ 1658054 h 4338987"/>
              <a:gd name="connsiteX21" fmla="*/ 3186044 w 4200749"/>
              <a:gd name="connsiteY21" fmla="*/ 1658054 h 4338987"/>
              <a:gd name="connsiteX22" fmla="*/ 3368924 w 4200749"/>
              <a:gd name="connsiteY22" fmla="*/ 1566614 h 4338987"/>
              <a:gd name="connsiteX23" fmla="*/ 3471794 w 4200749"/>
              <a:gd name="connsiteY23" fmla="*/ 1372304 h 4338987"/>
              <a:gd name="connsiteX24" fmla="*/ 3460364 w 4200749"/>
              <a:gd name="connsiteY24" fmla="*/ 1097984 h 4338987"/>
              <a:gd name="connsiteX25" fmla="*/ 3448934 w 4200749"/>
              <a:gd name="connsiteY25" fmla="*/ 777944 h 4338987"/>
              <a:gd name="connsiteX26" fmla="*/ 3757544 w 4200749"/>
              <a:gd name="connsiteY26" fmla="*/ 572204 h 4338987"/>
              <a:gd name="connsiteX27" fmla="*/ 3997574 w 4200749"/>
              <a:gd name="connsiteY27" fmla="*/ 92144 h 4338987"/>
              <a:gd name="connsiteX28" fmla="*/ 4031864 w 4200749"/>
              <a:gd name="connsiteY28" fmla="*/ 12134 h 4338987"/>
              <a:gd name="connsiteX29" fmla="*/ 4009004 w 4200749"/>
              <a:gd name="connsiteY29" fmla="*/ 252164 h 4338987"/>
              <a:gd name="connsiteX30" fmla="*/ 3826124 w 4200749"/>
              <a:gd name="connsiteY30" fmla="*/ 652214 h 4338987"/>
              <a:gd name="connsiteX31" fmla="*/ 3643244 w 4200749"/>
              <a:gd name="connsiteY31" fmla="*/ 789374 h 4338987"/>
              <a:gd name="connsiteX32" fmla="*/ 3528944 w 4200749"/>
              <a:gd name="connsiteY32" fmla="*/ 892244 h 4338987"/>
              <a:gd name="connsiteX33" fmla="*/ 3860414 w 4200749"/>
              <a:gd name="connsiteY33" fmla="*/ 846524 h 4338987"/>
              <a:gd name="connsiteX34" fmla="*/ 4191884 w 4200749"/>
              <a:gd name="connsiteY34" fmla="*/ 720794 h 4338987"/>
              <a:gd name="connsiteX35" fmla="*/ 4077584 w 4200749"/>
              <a:gd name="connsiteY35" fmla="*/ 892244 h 4338987"/>
              <a:gd name="connsiteX36" fmla="*/ 3780404 w 4200749"/>
              <a:gd name="connsiteY36" fmla="*/ 937964 h 4338987"/>
              <a:gd name="connsiteX37" fmla="*/ 3608954 w 4200749"/>
              <a:gd name="connsiteY37" fmla="*/ 995114 h 4338987"/>
              <a:gd name="connsiteX38" fmla="*/ 3654674 w 4200749"/>
              <a:gd name="connsiteY38" fmla="*/ 1235144 h 4338987"/>
              <a:gd name="connsiteX39" fmla="*/ 3620384 w 4200749"/>
              <a:gd name="connsiteY39" fmla="*/ 1532324 h 4338987"/>
              <a:gd name="connsiteX40" fmla="*/ 3460364 w 4200749"/>
              <a:gd name="connsiteY40" fmla="*/ 1726634 h 4338987"/>
              <a:gd name="connsiteX41" fmla="*/ 3277484 w 4200749"/>
              <a:gd name="connsiteY41" fmla="*/ 2035244 h 4338987"/>
              <a:gd name="connsiteX42" fmla="*/ 3231764 w 4200749"/>
              <a:gd name="connsiteY42" fmla="*/ 2309564 h 4338987"/>
              <a:gd name="connsiteX43" fmla="*/ 3403214 w 4200749"/>
              <a:gd name="connsiteY43" fmla="*/ 2458154 h 4338987"/>
              <a:gd name="connsiteX44" fmla="*/ 3757544 w 4200749"/>
              <a:gd name="connsiteY44" fmla="*/ 2663894 h 4338987"/>
              <a:gd name="connsiteX45" fmla="*/ 4077584 w 4200749"/>
              <a:gd name="connsiteY45" fmla="*/ 2778194 h 4338987"/>
              <a:gd name="connsiteX46" fmla="*/ 4077584 w 4200749"/>
              <a:gd name="connsiteY46" fmla="*/ 2881064 h 4338987"/>
              <a:gd name="connsiteX47" fmla="*/ 3768974 w 4200749"/>
              <a:gd name="connsiteY47" fmla="*/ 2869634 h 4338987"/>
              <a:gd name="connsiteX48" fmla="*/ 3403214 w 4200749"/>
              <a:gd name="connsiteY48" fmla="*/ 2732474 h 4338987"/>
              <a:gd name="connsiteX49" fmla="*/ 3083174 w 4200749"/>
              <a:gd name="connsiteY49" fmla="*/ 2663894 h 4338987"/>
              <a:gd name="connsiteX50" fmla="*/ 2957444 w 4200749"/>
              <a:gd name="connsiteY50" fmla="*/ 2698184 h 4338987"/>
              <a:gd name="connsiteX51" fmla="*/ 2820284 w 4200749"/>
              <a:gd name="connsiteY51" fmla="*/ 2823914 h 4338987"/>
              <a:gd name="connsiteX52" fmla="*/ 2763134 w 4200749"/>
              <a:gd name="connsiteY52" fmla="*/ 2995364 h 4338987"/>
              <a:gd name="connsiteX53" fmla="*/ 2968874 w 4200749"/>
              <a:gd name="connsiteY53" fmla="*/ 3132524 h 4338987"/>
              <a:gd name="connsiteX54" fmla="*/ 3174614 w 4200749"/>
              <a:gd name="connsiteY54" fmla="*/ 3269684 h 4338987"/>
              <a:gd name="connsiteX55" fmla="*/ 3346064 w 4200749"/>
              <a:gd name="connsiteY55" fmla="*/ 3303974 h 4338987"/>
              <a:gd name="connsiteX56" fmla="*/ 3266054 w 4200749"/>
              <a:gd name="connsiteY56" fmla="*/ 3395414 h 4338987"/>
              <a:gd name="connsiteX57" fmla="*/ 3003164 w 4200749"/>
              <a:gd name="connsiteY57" fmla="*/ 3303974 h 4338987"/>
              <a:gd name="connsiteX58" fmla="*/ 2751704 w 4200749"/>
              <a:gd name="connsiteY58" fmla="*/ 3189674 h 4338987"/>
              <a:gd name="connsiteX59" fmla="*/ 2637404 w 4200749"/>
              <a:gd name="connsiteY59" fmla="*/ 3098234 h 4338987"/>
              <a:gd name="connsiteX60" fmla="*/ 2568824 w 4200749"/>
              <a:gd name="connsiteY60" fmla="*/ 3109664 h 4338987"/>
              <a:gd name="connsiteX61" fmla="*/ 2557394 w 4200749"/>
              <a:gd name="connsiteY61" fmla="*/ 3326834 h 4338987"/>
              <a:gd name="connsiteX62" fmla="*/ 2671694 w 4200749"/>
              <a:gd name="connsiteY62" fmla="*/ 3555434 h 4338987"/>
              <a:gd name="connsiteX63" fmla="*/ 2728844 w 4200749"/>
              <a:gd name="connsiteY63" fmla="*/ 4024064 h 4338987"/>
              <a:gd name="connsiteX64" fmla="*/ 2694554 w 4200749"/>
              <a:gd name="connsiteY64" fmla="*/ 4184084 h 4338987"/>
              <a:gd name="connsiteX65" fmla="*/ 2534534 w 4200749"/>
              <a:gd name="connsiteY65" fmla="*/ 4138364 h 4338987"/>
              <a:gd name="connsiteX66" fmla="*/ 2534534 w 4200749"/>
              <a:gd name="connsiteY66" fmla="*/ 3909764 h 4338987"/>
              <a:gd name="connsiteX67" fmla="*/ 2431664 w 4200749"/>
              <a:gd name="connsiteY67" fmla="*/ 3566864 h 4338987"/>
              <a:gd name="connsiteX68" fmla="*/ 2305934 w 4200749"/>
              <a:gd name="connsiteY68" fmla="*/ 3166814 h 4338987"/>
              <a:gd name="connsiteX69" fmla="*/ 2260214 w 4200749"/>
              <a:gd name="connsiteY69" fmla="*/ 3063944 h 4338987"/>
              <a:gd name="connsiteX70" fmla="*/ 2077334 w 4200749"/>
              <a:gd name="connsiteY70" fmla="*/ 2949644 h 4338987"/>
              <a:gd name="connsiteX71" fmla="*/ 1848734 w 4200749"/>
              <a:gd name="connsiteY71" fmla="*/ 3029654 h 4338987"/>
              <a:gd name="connsiteX72" fmla="*/ 1414394 w 4200749"/>
              <a:gd name="connsiteY72" fmla="*/ 3361124 h 4338987"/>
              <a:gd name="connsiteX73" fmla="*/ 1380104 w 4200749"/>
              <a:gd name="connsiteY73" fmla="*/ 3681164 h 4338987"/>
              <a:gd name="connsiteX74" fmla="*/ 1380104 w 4200749"/>
              <a:gd name="connsiteY74" fmla="*/ 3989774 h 4338987"/>
              <a:gd name="connsiteX75" fmla="*/ 1288664 w 4200749"/>
              <a:gd name="connsiteY75" fmla="*/ 4309814 h 4338987"/>
              <a:gd name="connsiteX76" fmla="*/ 1197224 w 4200749"/>
              <a:gd name="connsiteY76" fmla="*/ 4298384 h 4338987"/>
              <a:gd name="connsiteX77" fmla="*/ 1185794 w 4200749"/>
              <a:gd name="connsiteY77" fmla="*/ 4081214 h 4338987"/>
              <a:gd name="connsiteX78" fmla="*/ 1197224 w 4200749"/>
              <a:gd name="connsiteY78" fmla="*/ 3909764 h 4338987"/>
              <a:gd name="connsiteX79" fmla="*/ 968624 w 4200749"/>
              <a:gd name="connsiteY79" fmla="*/ 3989774 h 4338987"/>
              <a:gd name="connsiteX80" fmla="*/ 717164 w 4200749"/>
              <a:gd name="connsiteY80" fmla="*/ 4069784 h 4338987"/>
              <a:gd name="connsiteX81" fmla="*/ 740024 w 4200749"/>
              <a:gd name="connsiteY81" fmla="*/ 3955484 h 4338987"/>
              <a:gd name="connsiteX82" fmla="*/ 1128644 w 4200749"/>
              <a:gd name="connsiteY82" fmla="*/ 3795464 h 4338987"/>
              <a:gd name="connsiteX83" fmla="*/ 1277234 w 4200749"/>
              <a:gd name="connsiteY83" fmla="*/ 3726884 h 4338987"/>
              <a:gd name="connsiteX84" fmla="*/ 1220084 w 4200749"/>
              <a:gd name="connsiteY84" fmla="*/ 3372554 h 4338987"/>
              <a:gd name="connsiteX85" fmla="*/ 1322954 w 4200749"/>
              <a:gd name="connsiteY85" fmla="*/ 3121094 h 4338987"/>
              <a:gd name="connsiteX86" fmla="*/ 1391534 w 4200749"/>
              <a:gd name="connsiteY86" fmla="*/ 3052514 h 4338987"/>
              <a:gd name="connsiteX87" fmla="*/ 1082924 w 4200749"/>
              <a:gd name="connsiteY87" fmla="*/ 3029654 h 4338987"/>
              <a:gd name="connsiteX88" fmla="*/ 728594 w 4200749"/>
              <a:gd name="connsiteY88" fmla="*/ 2961074 h 4338987"/>
              <a:gd name="connsiteX89" fmla="*/ 374264 w 4200749"/>
              <a:gd name="connsiteY89" fmla="*/ 3132524 h 4338987"/>
              <a:gd name="connsiteX90" fmla="*/ 419984 w 4200749"/>
              <a:gd name="connsiteY90" fmla="*/ 3029654 h 4338987"/>
              <a:gd name="connsiteX91" fmla="*/ 625724 w 4200749"/>
              <a:gd name="connsiteY91" fmla="*/ 2926784 h 4338987"/>
              <a:gd name="connsiteX92" fmla="*/ 808604 w 4200749"/>
              <a:gd name="connsiteY92" fmla="*/ 2755334 h 4338987"/>
              <a:gd name="connsiteX93" fmla="*/ 1151504 w 4200749"/>
              <a:gd name="connsiteY93" fmla="*/ 2778194 h 4338987"/>
              <a:gd name="connsiteX94" fmla="*/ 1460114 w 4200749"/>
              <a:gd name="connsiteY94" fmla="*/ 2823914 h 4338987"/>
              <a:gd name="connsiteX95" fmla="*/ 1951604 w 4200749"/>
              <a:gd name="connsiteY95" fmla="*/ 2663894 h 4338987"/>
              <a:gd name="connsiteX96" fmla="*/ 1700144 w 4200749"/>
              <a:gd name="connsiteY96" fmla="*/ 2263844 h 4338987"/>
              <a:gd name="connsiteX97" fmla="*/ 1688714 w 4200749"/>
              <a:gd name="connsiteY97" fmla="*/ 1966664 h 4338987"/>
              <a:gd name="connsiteX98" fmla="*/ 1380522 w 4200749"/>
              <a:gd name="connsiteY98" fmla="*/ 1841930 h 4338987"/>
              <a:gd name="connsiteX99" fmla="*/ 1094354 w 4200749"/>
              <a:gd name="connsiteY99" fmla="*/ 1715204 h 4338987"/>
              <a:gd name="connsiteX100" fmla="*/ 745038 w 4200749"/>
              <a:gd name="connsiteY100" fmla="*/ 1626741 h 4338987"/>
              <a:gd name="connsiteX101" fmla="*/ 351404 w 4200749"/>
              <a:gd name="connsiteY101" fmla="*/ 1726634 h 4338987"/>
              <a:gd name="connsiteX102" fmla="*/ 122804 w 4200749"/>
              <a:gd name="connsiteY102" fmla="*/ 1795214 h 4338987"/>
              <a:gd name="connsiteX103" fmla="*/ 8504 w 4200749"/>
              <a:gd name="connsiteY103" fmla="*/ 1738064 h 4338987"/>
              <a:gd name="connsiteX104" fmla="*/ 347047 w 4200749"/>
              <a:gd name="connsiteY104" fmla="*/ 1644138 h 4338987"/>
              <a:gd name="connsiteX105" fmla="*/ 651628 w 4200749"/>
              <a:gd name="connsiteY105" fmla="*/ 1544246 h 4338987"/>
              <a:gd name="connsiteX106" fmla="*/ 1071494 w 4200749"/>
              <a:gd name="connsiteY106" fmla="*/ 1612334 h 4338987"/>
              <a:gd name="connsiteX107" fmla="*/ 1242944 w 4200749"/>
              <a:gd name="connsiteY107" fmla="*/ 1658054 h 4338987"/>
              <a:gd name="connsiteX108" fmla="*/ 1185794 w 4200749"/>
              <a:gd name="connsiteY108" fmla="*/ 1452314 h 4338987"/>
              <a:gd name="connsiteX109" fmla="*/ 1174364 w 4200749"/>
              <a:gd name="connsiteY109" fmla="*/ 1177994 h 4338987"/>
              <a:gd name="connsiteX110" fmla="*/ 1220084 w 4200749"/>
              <a:gd name="connsiteY110" fmla="*/ 1212284 h 4338987"/>
              <a:gd name="connsiteX0" fmla="*/ 1221553 w 4202218"/>
              <a:gd name="connsiteY0" fmla="*/ 1212284 h 4338987"/>
              <a:gd name="connsiteX1" fmla="*/ 1358713 w 4202218"/>
              <a:gd name="connsiteY1" fmla="*/ 1578044 h 4338987"/>
              <a:gd name="connsiteX2" fmla="*/ 1553023 w 4202218"/>
              <a:gd name="connsiteY2" fmla="*/ 1658054 h 4338987"/>
              <a:gd name="connsiteX3" fmla="*/ 1907353 w 4202218"/>
              <a:gd name="connsiteY3" fmla="*/ 1680914 h 4338987"/>
              <a:gd name="connsiteX4" fmla="*/ 2021653 w 4202218"/>
              <a:gd name="connsiteY4" fmla="*/ 1543754 h 4338987"/>
              <a:gd name="connsiteX5" fmla="*/ 2124523 w 4202218"/>
              <a:gd name="connsiteY5" fmla="*/ 1292294 h 4338987"/>
              <a:gd name="connsiteX6" fmla="*/ 2124523 w 4202218"/>
              <a:gd name="connsiteY6" fmla="*/ 1120844 h 4338987"/>
              <a:gd name="connsiteX7" fmla="*/ 2090233 w 4202218"/>
              <a:gd name="connsiteY7" fmla="*/ 812234 h 4338987"/>
              <a:gd name="connsiteX8" fmla="*/ 2078803 w 4202218"/>
              <a:gd name="connsiteY8" fmla="*/ 777944 h 4338987"/>
              <a:gd name="connsiteX9" fmla="*/ 2170243 w 4202218"/>
              <a:gd name="connsiteY9" fmla="*/ 1086554 h 4338987"/>
              <a:gd name="connsiteX10" fmla="*/ 2215963 w 4202218"/>
              <a:gd name="connsiteY10" fmla="*/ 1269434 h 4338987"/>
              <a:gd name="connsiteX11" fmla="*/ 2284543 w 4202218"/>
              <a:gd name="connsiteY11" fmla="*/ 1303724 h 4338987"/>
              <a:gd name="connsiteX12" fmla="*/ 2330263 w 4202218"/>
              <a:gd name="connsiteY12" fmla="*/ 1166564 h 4338987"/>
              <a:gd name="connsiteX13" fmla="*/ 2467423 w 4202218"/>
              <a:gd name="connsiteY13" fmla="*/ 880814 h 4338987"/>
              <a:gd name="connsiteX14" fmla="*/ 2558863 w 4202218"/>
              <a:gd name="connsiteY14" fmla="*/ 640784 h 4338987"/>
              <a:gd name="connsiteX15" fmla="*/ 2616013 w 4202218"/>
              <a:gd name="connsiteY15" fmla="*/ 537914 h 4338987"/>
              <a:gd name="connsiteX16" fmla="*/ 2558863 w 4202218"/>
              <a:gd name="connsiteY16" fmla="*/ 789374 h 4338987"/>
              <a:gd name="connsiteX17" fmla="*/ 2444563 w 4202218"/>
              <a:gd name="connsiteY17" fmla="*/ 1097984 h 4338987"/>
              <a:gd name="connsiteX18" fmla="*/ 2375983 w 4202218"/>
              <a:gd name="connsiteY18" fmla="*/ 1406594 h 4338987"/>
              <a:gd name="connsiteX19" fmla="*/ 2558863 w 4202218"/>
              <a:gd name="connsiteY19" fmla="*/ 1578044 h 4338987"/>
              <a:gd name="connsiteX20" fmla="*/ 2878903 w 4202218"/>
              <a:gd name="connsiteY20" fmla="*/ 1658054 h 4338987"/>
              <a:gd name="connsiteX21" fmla="*/ 3187513 w 4202218"/>
              <a:gd name="connsiteY21" fmla="*/ 1658054 h 4338987"/>
              <a:gd name="connsiteX22" fmla="*/ 3370393 w 4202218"/>
              <a:gd name="connsiteY22" fmla="*/ 1566614 h 4338987"/>
              <a:gd name="connsiteX23" fmla="*/ 3473263 w 4202218"/>
              <a:gd name="connsiteY23" fmla="*/ 1372304 h 4338987"/>
              <a:gd name="connsiteX24" fmla="*/ 3461833 w 4202218"/>
              <a:gd name="connsiteY24" fmla="*/ 1097984 h 4338987"/>
              <a:gd name="connsiteX25" fmla="*/ 3450403 w 4202218"/>
              <a:gd name="connsiteY25" fmla="*/ 777944 h 4338987"/>
              <a:gd name="connsiteX26" fmla="*/ 3759013 w 4202218"/>
              <a:gd name="connsiteY26" fmla="*/ 572204 h 4338987"/>
              <a:gd name="connsiteX27" fmla="*/ 3999043 w 4202218"/>
              <a:gd name="connsiteY27" fmla="*/ 92144 h 4338987"/>
              <a:gd name="connsiteX28" fmla="*/ 4033333 w 4202218"/>
              <a:gd name="connsiteY28" fmla="*/ 12134 h 4338987"/>
              <a:gd name="connsiteX29" fmla="*/ 4010473 w 4202218"/>
              <a:gd name="connsiteY29" fmla="*/ 252164 h 4338987"/>
              <a:gd name="connsiteX30" fmla="*/ 3827593 w 4202218"/>
              <a:gd name="connsiteY30" fmla="*/ 652214 h 4338987"/>
              <a:gd name="connsiteX31" fmla="*/ 3644713 w 4202218"/>
              <a:gd name="connsiteY31" fmla="*/ 789374 h 4338987"/>
              <a:gd name="connsiteX32" fmla="*/ 3530413 w 4202218"/>
              <a:gd name="connsiteY32" fmla="*/ 892244 h 4338987"/>
              <a:gd name="connsiteX33" fmla="*/ 3861883 w 4202218"/>
              <a:gd name="connsiteY33" fmla="*/ 846524 h 4338987"/>
              <a:gd name="connsiteX34" fmla="*/ 4193353 w 4202218"/>
              <a:gd name="connsiteY34" fmla="*/ 720794 h 4338987"/>
              <a:gd name="connsiteX35" fmla="*/ 4079053 w 4202218"/>
              <a:gd name="connsiteY35" fmla="*/ 892244 h 4338987"/>
              <a:gd name="connsiteX36" fmla="*/ 3781873 w 4202218"/>
              <a:gd name="connsiteY36" fmla="*/ 937964 h 4338987"/>
              <a:gd name="connsiteX37" fmla="*/ 3610423 w 4202218"/>
              <a:gd name="connsiteY37" fmla="*/ 995114 h 4338987"/>
              <a:gd name="connsiteX38" fmla="*/ 3656143 w 4202218"/>
              <a:gd name="connsiteY38" fmla="*/ 1235144 h 4338987"/>
              <a:gd name="connsiteX39" fmla="*/ 3621853 w 4202218"/>
              <a:gd name="connsiteY39" fmla="*/ 1532324 h 4338987"/>
              <a:gd name="connsiteX40" fmla="*/ 3461833 w 4202218"/>
              <a:gd name="connsiteY40" fmla="*/ 1726634 h 4338987"/>
              <a:gd name="connsiteX41" fmla="*/ 3278953 w 4202218"/>
              <a:gd name="connsiteY41" fmla="*/ 2035244 h 4338987"/>
              <a:gd name="connsiteX42" fmla="*/ 3233233 w 4202218"/>
              <a:gd name="connsiteY42" fmla="*/ 2309564 h 4338987"/>
              <a:gd name="connsiteX43" fmla="*/ 3404683 w 4202218"/>
              <a:gd name="connsiteY43" fmla="*/ 2458154 h 4338987"/>
              <a:gd name="connsiteX44" fmla="*/ 3759013 w 4202218"/>
              <a:gd name="connsiteY44" fmla="*/ 2663894 h 4338987"/>
              <a:gd name="connsiteX45" fmla="*/ 4079053 w 4202218"/>
              <a:gd name="connsiteY45" fmla="*/ 2778194 h 4338987"/>
              <a:gd name="connsiteX46" fmla="*/ 4079053 w 4202218"/>
              <a:gd name="connsiteY46" fmla="*/ 2881064 h 4338987"/>
              <a:gd name="connsiteX47" fmla="*/ 3770443 w 4202218"/>
              <a:gd name="connsiteY47" fmla="*/ 2869634 h 4338987"/>
              <a:gd name="connsiteX48" fmla="*/ 3404683 w 4202218"/>
              <a:gd name="connsiteY48" fmla="*/ 2732474 h 4338987"/>
              <a:gd name="connsiteX49" fmla="*/ 3084643 w 4202218"/>
              <a:gd name="connsiteY49" fmla="*/ 2663894 h 4338987"/>
              <a:gd name="connsiteX50" fmla="*/ 2958913 w 4202218"/>
              <a:gd name="connsiteY50" fmla="*/ 2698184 h 4338987"/>
              <a:gd name="connsiteX51" fmla="*/ 2821753 w 4202218"/>
              <a:gd name="connsiteY51" fmla="*/ 2823914 h 4338987"/>
              <a:gd name="connsiteX52" fmla="*/ 2764603 w 4202218"/>
              <a:gd name="connsiteY52" fmla="*/ 2995364 h 4338987"/>
              <a:gd name="connsiteX53" fmla="*/ 2970343 w 4202218"/>
              <a:gd name="connsiteY53" fmla="*/ 3132524 h 4338987"/>
              <a:gd name="connsiteX54" fmla="*/ 3176083 w 4202218"/>
              <a:gd name="connsiteY54" fmla="*/ 3269684 h 4338987"/>
              <a:gd name="connsiteX55" fmla="*/ 3347533 w 4202218"/>
              <a:gd name="connsiteY55" fmla="*/ 3303974 h 4338987"/>
              <a:gd name="connsiteX56" fmla="*/ 3267523 w 4202218"/>
              <a:gd name="connsiteY56" fmla="*/ 3395414 h 4338987"/>
              <a:gd name="connsiteX57" fmla="*/ 3004633 w 4202218"/>
              <a:gd name="connsiteY57" fmla="*/ 3303974 h 4338987"/>
              <a:gd name="connsiteX58" fmla="*/ 2753173 w 4202218"/>
              <a:gd name="connsiteY58" fmla="*/ 3189674 h 4338987"/>
              <a:gd name="connsiteX59" fmla="*/ 2638873 w 4202218"/>
              <a:gd name="connsiteY59" fmla="*/ 3098234 h 4338987"/>
              <a:gd name="connsiteX60" fmla="*/ 2570293 w 4202218"/>
              <a:gd name="connsiteY60" fmla="*/ 3109664 h 4338987"/>
              <a:gd name="connsiteX61" fmla="*/ 2558863 w 4202218"/>
              <a:gd name="connsiteY61" fmla="*/ 3326834 h 4338987"/>
              <a:gd name="connsiteX62" fmla="*/ 2673163 w 4202218"/>
              <a:gd name="connsiteY62" fmla="*/ 3555434 h 4338987"/>
              <a:gd name="connsiteX63" fmla="*/ 2730313 w 4202218"/>
              <a:gd name="connsiteY63" fmla="*/ 4024064 h 4338987"/>
              <a:gd name="connsiteX64" fmla="*/ 2696023 w 4202218"/>
              <a:gd name="connsiteY64" fmla="*/ 4184084 h 4338987"/>
              <a:gd name="connsiteX65" fmla="*/ 2536003 w 4202218"/>
              <a:gd name="connsiteY65" fmla="*/ 4138364 h 4338987"/>
              <a:gd name="connsiteX66" fmla="*/ 2536003 w 4202218"/>
              <a:gd name="connsiteY66" fmla="*/ 3909764 h 4338987"/>
              <a:gd name="connsiteX67" fmla="*/ 2433133 w 4202218"/>
              <a:gd name="connsiteY67" fmla="*/ 3566864 h 4338987"/>
              <a:gd name="connsiteX68" fmla="*/ 2307403 w 4202218"/>
              <a:gd name="connsiteY68" fmla="*/ 3166814 h 4338987"/>
              <a:gd name="connsiteX69" fmla="*/ 2261683 w 4202218"/>
              <a:gd name="connsiteY69" fmla="*/ 3063944 h 4338987"/>
              <a:gd name="connsiteX70" fmla="*/ 2078803 w 4202218"/>
              <a:gd name="connsiteY70" fmla="*/ 2949644 h 4338987"/>
              <a:gd name="connsiteX71" fmla="*/ 1850203 w 4202218"/>
              <a:gd name="connsiteY71" fmla="*/ 3029654 h 4338987"/>
              <a:gd name="connsiteX72" fmla="*/ 1415863 w 4202218"/>
              <a:gd name="connsiteY72" fmla="*/ 3361124 h 4338987"/>
              <a:gd name="connsiteX73" fmla="*/ 1381573 w 4202218"/>
              <a:gd name="connsiteY73" fmla="*/ 3681164 h 4338987"/>
              <a:gd name="connsiteX74" fmla="*/ 1381573 w 4202218"/>
              <a:gd name="connsiteY74" fmla="*/ 3989774 h 4338987"/>
              <a:gd name="connsiteX75" fmla="*/ 1290133 w 4202218"/>
              <a:gd name="connsiteY75" fmla="*/ 4309814 h 4338987"/>
              <a:gd name="connsiteX76" fmla="*/ 1198693 w 4202218"/>
              <a:gd name="connsiteY76" fmla="*/ 4298384 h 4338987"/>
              <a:gd name="connsiteX77" fmla="*/ 1187263 w 4202218"/>
              <a:gd name="connsiteY77" fmla="*/ 4081214 h 4338987"/>
              <a:gd name="connsiteX78" fmla="*/ 1198693 w 4202218"/>
              <a:gd name="connsiteY78" fmla="*/ 3909764 h 4338987"/>
              <a:gd name="connsiteX79" fmla="*/ 970093 w 4202218"/>
              <a:gd name="connsiteY79" fmla="*/ 3989774 h 4338987"/>
              <a:gd name="connsiteX80" fmla="*/ 718633 w 4202218"/>
              <a:gd name="connsiteY80" fmla="*/ 4069784 h 4338987"/>
              <a:gd name="connsiteX81" fmla="*/ 741493 w 4202218"/>
              <a:gd name="connsiteY81" fmla="*/ 3955484 h 4338987"/>
              <a:gd name="connsiteX82" fmla="*/ 1130113 w 4202218"/>
              <a:gd name="connsiteY82" fmla="*/ 3795464 h 4338987"/>
              <a:gd name="connsiteX83" fmla="*/ 1278703 w 4202218"/>
              <a:gd name="connsiteY83" fmla="*/ 3726884 h 4338987"/>
              <a:gd name="connsiteX84" fmla="*/ 1221553 w 4202218"/>
              <a:gd name="connsiteY84" fmla="*/ 3372554 h 4338987"/>
              <a:gd name="connsiteX85" fmla="*/ 1324423 w 4202218"/>
              <a:gd name="connsiteY85" fmla="*/ 3121094 h 4338987"/>
              <a:gd name="connsiteX86" fmla="*/ 1393003 w 4202218"/>
              <a:gd name="connsiteY86" fmla="*/ 3052514 h 4338987"/>
              <a:gd name="connsiteX87" fmla="*/ 1084393 w 4202218"/>
              <a:gd name="connsiteY87" fmla="*/ 3029654 h 4338987"/>
              <a:gd name="connsiteX88" fmla="*/ 730063 w 4202218"/>
              <a:gd name="connsiteY88" fmla="*/ 2961074 h 4338987"/>
              <a:gd name="connsiteX89" fmla="*/ 375733 w 4202218"/>
              <a:gd name="connsiteY89" fmla="*/ 3132524 h 4338987"/>
              <a:gd name="connsiteX90" fmla="*/ 421453 w 4202218"/>
              <a:gd name="connsiteY90" fmla="*/ 3029654 h 4338987"/>
              <a:gd name="connsiteX91" fmla="*/ 627193 w 4202218"/>
              <a:gd name="connsiteY91" fmla="*/ 2926784 h 4338987"/>
              <a:gd name="connsiteX92" fmla="*/ 810073 w 4202218"/>
              <a:gd name="connsiteY92" fmla="*/ 2755334 h 4338987"/>
              <a:gd name="connsiteX93" fmla="*/ 1152973 w 4202218"/>
              <a:gd name="connsiteY93" fmla="*/ 2778194 h 4338987"/>
              <a:gd name="connsiteX94" fmla="*/ 1461583 w 4202218"/>
              <a:gd name="connsiteY94" fmla="*/ 2823914 h 4338987"/>
              <a:gd name="connsiteX95" fmla="*/ 1953073 w 4202218"/>
              <a:gd name="connsiteY95" fmla="*/ 2663894 h 4338987"/>
              <a:gd name="connsiteX96" fmla="*/ 1701613 w 4202218"/>
              <a:gd name="connsiteY96" fmla="*/ 2263844 h 4338987"/>
              <a:gd name="connsiteX97" fmla="*/ 1690183 w 4202218"/>
              <a:gd name="connsiteY97" fmla="*/ 1966664 h 4338987"/>
              <a:gd name="connsiteX98" fmla="*/ 1381991 w 4202218"/>
              <a:gd name="connsiteY98" fmla="*/ 1841930 h 4338987"/>
              <a:gd name="connsiteX99" fmla="*/ 1095823 w 4202218"/>
              <a:gd name="connsiteY99" fmla="*/ 1715204 h 4338987"/>
              <a:gd name="connsiteX100" fmla="*/ 746507 w 4202218"/>
              <a:gd name="connsiteY100" fmla="*/ 1626741 h 4338987"/>
              <a:gd name="connsiteX101" fmla="*/ 352873 w 4202218"/>
              <a:gd name="connsiteY101" fmla="*/ 1726634 h 4338987"/>
              <a:gd name="connsiteX102" fmla="*/ 113171 w 4202218"/>
              <a:gd name="connsiteY102" fmla="*/ 1763908 h 4338987"/>
              <a:gd name="connsiteX103" fmla="*/ 9973 w 4202218"/>
              <a:gd name="connsiteY103" fmla="*/ 1738064 h 4338987"/>
              <a:gd name="connsiteX104" fmla="*/ 348516 w 4202218"/>
              <a:gd name="connsiteY104" fmla="*/ 1644138 h 4338987"/>
              <a:gd name="connsiteX105" fmla="*/ 653097 w 4202218"/>
              <a:gd name="connsiteY105" fmla="*/ 1544246 h 4338987"/>
              <a:gd name="connsiteX106" fmla="*/ 1072963 w 4202218"/>
              <a:gd name="connsiteY106" fmla="*/ 1612334 h 4338987"/>
              <a:gd name="connsiteX107" fmla="*/ 1244413 w 4202218"/>
              <a:gd name="connsiteY107" fmla="*/ 1658054 h 4338987"/>
              <a:gd name="connsiteX108" fmla="*/ 1187263 w 4202218"/>
              <a:gd name="connsiteY108" fmla="*/ 1452314 h 4338987"/>
              <a:gd name="connsiteX109" fmla="*/ 1175833 w 4202218"/>
              <a:gd name="connsiteY109" fmla="*/ 1177994 h 4338987"/>
              <a:gd name="connsiteX110" fmla="*/ 1221553 w 4202218"/>
              <a:gd name="connsiteY110" fmla="*/ 1212284 h 4338987"/>
              <a:gd name="connsiteX0" fmla="*/ 1221553 w 4202218"/>
              <a:gd name="connsiteY0" fmla="*/ 1212284 h 4338987"/>
              <a:gd name="connsiteX1" fmla="*/ 1343911 w 4202218"/>
              <a:gd name="connsiteY1" fmla="*/ 1560154 h 4338987"/>
              <a:gd name="connsiteX2" fmla="*/ 1553023 w 4202218"/>
              <a:gd name="connsiteY2" fmla="*/ 1658054 h 4338987"/>
              <a:gd name="connsiteX3" fmla="*/ 1907353 w 4202218"/>
              <a:gd name="connsiteY3" fmla="*/ 1680914 h 4338987"/>
              <a:gd name="connsiteX4" fmla="*/ 2021653 w 4202218"/>
              <a:gd name="connsiteY4" fmla="*/ 1543754 h 4338987"/>
              <a:gd name="connsiteX5" fmla="*/ 2124523 w 4202218"/>
              <a:gd name="connsiteY5" fmla="*/ 1292294 h 4338987"/>
              <a:gd name="connsiteX6" fmla="*/ 2124523 w 4202218"/>
              <a:gd name="connsiteY6" fmla="*/ 1120844 h 4338987"/>
              <a:gd name="connsiteX7" fmla="*/ 2090233 w 4202218"/>
              <a:gd name="connsiteY7" fmla="*/ 812234 h 4338987"/>
              <a:gd name="connsiteX8" fmla="*/ 2078803 w 4202218"/>
              <a:gd name="connsiteY8" fmla="*/ 777944 h 4338987"/>
              <a:gd name="connsiteX9" fmla="*/ 2170243 w 4202218"/>
              <a:gd name="connsiteY9" fmla="*/ 1086554 h 4338987"/>
              <a:gd name="connsiteX10" fmla="*/ 2215963 w 4202218"/>
              <a:gd name="connsiteY10" fmla="*/ 1269434 h 4338987"/>
              <a:gd name="connsiteX11" fmla="*/ 2284543 w 4202218"/>
              <a:gd name="connsiteY11" fmla="*/ 1303724 h 4338987"/>
              <a:gd name="connsiteX12" fmla="*/ 2330263 w 4202218"/>
              <a:gd name="connsiteY12" fmla="*/ 1166564 h 4338987"/>
              <a:gd name="connsiteX13" fmla="*/ 2467423 w 4202218"/>
              <a:gd name="connsiteY13" fmla="*/ 880814 h 4338987"/>
              <a:gd name="connsiteX14" fmla="*/ 2558863 w 4202218"/>
              <a:gd name="connsiteY14" fmla="*/ 640784 h 4338987"/>
              <a:gd name="connsiteX15" fmla="*/ 2616013 w 4202218"/>
              <a:gd name="connsiteY15" fmla="*/ 537914 h 4338987"/>
              <a:gd name="connsiteX16" fmla="*/ 2558863 w 4202218"/>
              <a:gd name="connsiteY16" fmla="*/ 789374 h 4338987"/>
              <a:gd name="connsiteX17" fmla="*/ 2444563 w 4202218"/>
              <a:gd name="connsiteY17" fmla="*/ 1097984 h 4338987"/>
              <a:gd name="connsiteX18" fmla="*/ 2375983 w 4202218"/>
              <a:gd name="connsiteY18" fmla="*/ 1406594 h 4338987"/>
              <a:gd name="connsiteX19" fmla="*/ 2558863 w 4202218"/>
              <a:gd name="connsiteY19" fmla="*/ 1578044 h 4338987"/>
              <a:gd name="connsiteX20" fmla="*/ 2878903 w 4202218"/>
              <a:gd name="connsiteY20" fmla="*/ 1658054 h 4338987"/>
              <a:gd name="connsiteX21" fmla="*/ 3187513 w 4202218"/>
              <a:gd name="connsiteY21" fmla="*/ 1658054 h 4338987"/>
              <a:gd name="connsiteX22" fmla="*/ 3370393 w 4202218"/>
              <a:gd name="connsiteY22" fmla="*/ 1566614 h 4338987"/>
              <a:gd name="connsiteX23" fmla="*/ 3473263 w 4202218"/>
              <a:gd name="connsiteY23" fmla="*/ 1372304 h 4338987"/>
              <a:gd name="connsiteX24" fmla="*/ 3461833 w 4202218"/>
              <a:gd name="connsiteY24" fmla="*/ 1097984 h 4338987"/>
              <a:gd name="connsiteX25" fmla="*/ 3450403 w 4202218"/>
              <a:gd name="connsiteY25" fmla="*/ 777944 h 4338987"/>
              <a:gd name="connsiteX26" fmla="*/ 3759013 w 4202218"/>
              <a:gd name="connsiteY26" fmla="*/ 572204 h 4338987"/>
              <a:gd name="connsiteX27" fmla="*/ 3999043 w 4202218"/>
              <a:gd name="connsiteY27" fmla="*/ 92144 h 4338987"/>
              <a:gd name="connsiteX28" fmla="*/ 4033333 w 4202218"/>
              <a:gd name="connsiteY28" fmla="*/ 12134 h 4338987"/>
              <a:gd name="connsiteX29" fmla="*/ 4010473 w 4202218"/>
              <a:gd name="connsiteY29" fmla="*/ 252164 h 4338987"/>
              <a:gd name="connsiteX30" fmla="*/ 3827593 w 4202218"/>
              <a:gd name="connsiteY30" fmla="*/ 652214 h 4338987"/>
              <a:gd name="connsiteX31" fmla="*/ 3644713 w 4202218"/>
              <a:gd name="connsiteY31" fmla="*/ 789374 h 4338987"/>
              <a:gd name="connsiteX32" fmla="*/ 3530413 w 4202218"/>
              <a:gd name="connsiteY32" fmla="*/ 892244 h 4338987"/>
              <a:gd name="connsiteX33" fmla="*/ 3861883 w 4202218"/>
              <a:gd name="connsiteY33" fmla="*/ 846524 h 4338987"/>
              <a:gd name="connsiteX34" fmla="*/ 4193353 w 4202218"/>
              <a:gd name="connsiteY34" fmla="*/ 720794 h 4338987"/>
              <a:gd name="connsiteX35" fmla="*/ 4079053 w 4202218"/>
              <a:gd name="connsiteY35" fmla="*/ 892244 h 4338987"/>
              <a:gd name="connsiteX36" fmla="*/ 3781873 w 4202218"/>
              <a:gd name="connsiteY36" fmla="*/ 937964 h 4338987"/>
              <a:gd name="connsiteX37" fmla="*/ 3610423 w 4202218"/>
              <a:gd name="connsiteY37" fmla="*/ 995114 h 4338987"/>
              <a:gd name="connsiteX38" fmla="*/ 3656143 w 4202218"/>
              <a:gd name="connsiteY38" fmla="*/ 1235144 h 4338987"/>
              <a:gd name="connsiteX39" fmla="*/ 3621853 w 4202218"/>
              <a:gd name="connsiteY39" fmla="*/ 1532324 h 4338987"/>
              <a:gd name="connsiteX40" fmla="*/ 3461833 w 4202218"/>
              <a:gd name="connsiteY40" fmla="*/ 1726634 h 4338987"/>
              <a:gd name="connsiteX41" fmla="*/ 3278953 w 4202218"/>
              <a:gd name="connsiteY41" fmla="*/ 2035244 h 4338987"/>
              <a:gd name="connsiteX42" fmla="*/ 3233233 w 4202218"/>
              <a:gd name="connsiteY42" fmla="*/ 2309564 h 4338987"/>
              <a:gd name="connsiteX43" fmla="*/ 3404683 w 4202218"/>
              <a:gd name="connsiteY43" fmla="*/ 2458154 h 4338987"/>
              <a:gd name="connsiteX44" fmla="*/ 3759013 w 4202218"/>
              <a:gd name="connsiteY44" fmla="*/ 2663894 h 4338987"/>
              <a:gd name="connsiteX45" fmla="*/ 4079053 w 4202218"/>
              <a:gd name="connsiteY45" fmla="*/ 2778194 h 4338987"/>
              <a:gd name="connsiteX46" fmla="*/ 4079053 w 4202218"/>
              <a:gd name="connsiteY46" fmla="*/ 2881064 h 4338987"/>
              <a:gd name="connsiteX47" fmla="*/ 3770443 w 4202218"/>
              <a:gd name="connsiteY47" fmla="*/ 2869634 h 4338987"/>
              <a:gd name="connsiteX48" fmla="*/ 3404683 w 4202218"/>
              <a:gd name="connsiteY48" fmla="*/ 2732474 h 4338987"/>
              <a:gd name="connsiteX49" fmla="*/ 3084643 w 4202218"/>
              <a:gd name="connsiteY49" fmla="*/ 2663894 h 4338987"/>
              <a:gd name="connsiteX50" fmla="*/ 2958913 w 4202218"/>
              <a:gd name="connsiteY50" fmla="*/ 2698184 h 4338987"/>
              <a:gd name="connsiteX51" fmla="*/ 2821753 w 4202218"/>
              <a:gd name="connsiteY51" fmla="*/ 2823914 h 4338987"/>
              <a:gd name="connsiteX52" fmla="*/ 2764603 w 4202218"/>
              <a:gd name="connsiteY52" fmla="*/ 2995364 h 4338987"/>
              <a:gd name="connsiteX53" fmla="*/ 2970343 w 4202218"/>
              <a:gd name="connsiteY53" fmla="*/ 3132524 h 4338987"/>
              <a:gd name="connsiteX54" fmla="*/ 3176083 w 4202218"/>
              <a:gd name="connsiteY54" fmla="*/ 3269684 h 4338987"/>
              <a:gd name="connsiteX55" fmla="*/ 3347533 w 4202218"/>
              <a:gd name="connsiteY55" fmla="*/ 3303974 h 4338987"/>
              <a:gd name="connsiteX56" fmla="*/ 3267523 w 4202218"/>
              <a:gd name="connsiteY56" fmla="*/ 3395414 h 4338987"/>
              <a:gd name="connsiteX57" fmla="*/ 3004633 w 4202218"/>
              <a:gd name="connsiteY57" fmla="*/ 3303974 h 4338987"/>
              <a:gd name="connsiteX58" fmla="*/ 2753173 w 4202218"/>
              <a:gd name="connsiteY58" fmla="*/ 3189674 h 4338987"/>
              <a:gd name="connsiteX59" fmla="*/ 2638873 w 4202218"/>
              <a:gd name="connsiteY59" fmla="*/ 3098234 h 4338987"/>
              <a:gd name="connsiteX60" fmla="*/ 2570293 w 4202218"/>
              <a:gd name="connsiteY60" fmla="*/ 3109664 h 4338987"/>
              <a:gd name="connsiteX61" fmla="*/ 2558863 w 4202218"/>
              <a:gd name="connsiteY61" fmla="*/ 3326834 h 4338987"/>
              <a:gd name="connsiteX62" fmla="*/ 2673163 w 4202218"/>
              <a:gd name="connsiteY62" fmla="*/ 3555434 h 4338987"/>
              <a:gd name="connsiteX63" fmla="*/ 2730313 w 4202218"/>
              <a:gd name="connsiteY63" fmla="*/ 4024064 h 4338987"/>
              <a:gd name="connsiteX64" fmla="*/ 2696023 w 4202218"/>
              <a:gd name="connsiteY64" fmla="*/ 4184084 h 4338987"/>
              <a:gd name="connsiteX65" fmla="*/ 2536003 w 4202218"/>
              <a:gd name="connsiteY65" fmla="*/ 4138364 h 4338987"/>
              <a:gd name="connsiteX66" fmla="*/ 2536003 w 4202218"/>
              <a:gd name="connsiteY66" fmla="*/ 3909764 h 4338987"/>
              <a:gd name="connsiteX67" fmla="*/ 2433133 w 4202218"/>
              <a:gd name="connsiteY67" fmla="*/ 3566864 h 4338987"/>
              <a:gd name="connsiteX68" fmla="*/ 2307403 w 4202218"/>
              <a:gd name="connsiteY68" fmla="*/ 3166814 h 4338987"/>
              <a:gd name="connsiteX69" fmla="*/ 2261683 w 4202218"/>
              <a:gd name="connsiteY69" fmla="*/ 3063944 h 4338987"/>
              <a:gd name="connsiteX70" fmla="*/ 2078803 w 4202218"/>
              <a:gd name="connsiteY70" fmla="*/ 2949644 h 4338987"/>
              <a:gd name="connsiteX71" fmla="*/ 1850203 w 4202218"/>
              <a:gd name="connsiteY71" fmla="*/ 3029654 h 4338987"/>
              <a:gd name="connsiteX72" fmla="*/ 1415863 w 4202218"/>
              <a:gd name="connsiteY72" fmla="*/ 3361124 h 4338987"/>
              <a:gd name="connsiteX73" fmla="*/ 1381573 w 4202218"/>
              <a:gd name="connsiteY73" fmla="*/ 3681164 h 4338987"/>
              <a:gd name="connsiteX74" fmla="*/ 1381573 w 4202218"/>
              <a:gd name="connsiteY74" fmla="*/ 3989774 h 4338987"/>
              <a:gd name="connsiteX75" fmla="*/ 1290133 w 4202218"/>
              <a:gd name="connsiteY75" fmla="*/ 4309814 h 4338987"/>
              <a:gd name="connsiteX76" fmla="*/ 1198693 w 4202218"/>
              <a:gd name="connsiteY76" fmla="*/ 4298384 h 4338987"/>
              <a:gd name="connsiteX77" fmla="*/ 1187263 w 4202218"/>
              <a:gd name="connsiteY77" fmla="*/ 4081214 h 4338987"/>
              <a:gd name="connsiteX78" fmla="*/ 1198693 w 4202218"/>
              <a:gd name="connsiteY78" fmla="*/ 3909764 h 4338987"/>
              <a:gd name="connsiteX79" fmla="*/ 970093 w 4202218"/>
              <a:gd name="connsiteY79" fmla="*/ 3989774 h 4338987"/>
              <a:gd name="connsiteX80" fmla="*/ 718633 w 4202218"/>
              <a:gd name="connsiteY80" fmla="*/ 4069784 h 4338987"/>
              <a:gd name="connsiteX81" fmla="*/ 741493 w 4202218"/>
              <a:gd name="connsiteY81" fmla="*/ 3955484 h 4338987"/>
              <a:gd name="connsiteX82" fmla="*/ 1130113 w 4202218"/>
              <a:gd name="connsiteY82" fmla="*/ 3795464 h 4338987"/>
              <a:gd name="connsiteX83" fmla="*/ 1278703 w 4202218"/>
              <a:gd name="connsiteY83" fmla="*/ 3726884 h 4338987"/>
              <a:gd name="connsiteX84" fmla="*/ 1221553 w 4202218"/>
              <a:gd name="connsiteY84" fmla="*/ 3372554 h 4338987"/>
              <a:gd name="connsiteX85" fmla="*/ 1324423 w 4202218"/>
              <a:gd name="connsiteY85" fmla="*/ 3121094 h 4338987"/>
              <a:gd name="connsiteX86" fmla="*/ 1393003 w 4202218"/>
              <a:gd name="connsiteY86" fmla="*/ 3052514 h 4338987"/>
              <a:gd name="connsiteX87" fmla="*/ 1084393 w 4202218"/>
              <a:gd name="connsiteY87" fmla="*/ 3029654 h 4338987"/>
              <a:gd name="connsiteX88" fmla="*/ 730063 w 4202218"/>
              <a:gd name="connsiteY88" fmla="*/ 2961074 h 4338987"/>
              <a:gd name="connsiteX89" fmla="*/ 375733 w 4202218"/>
              <a:gd name="connsiteY89" fmla="*/ 3132524 h 4338987"/>
              <a:gd name="connsiteX90" fmla="*/ 421453 w 4202218"/>
              <a:gd name="connsiteY90" fmla="*/ 3029654 h 4338987"/>
              <a:gd name="connsiteX91" fmla="*/ 627193 w 4202218"/>
              <a:gd name="connsiteY91" fmla="*/ 2926784 h 4338987"/>
              <a:gd name="connsiteX92" fmla="*/ 810073 w 4202218"/>
              <a:gd name="connsiteY92" fmla="*/ 2755334 h 4338987"/>
              <a:gd name="connsiteX93" fmla="*/ 1152973 w 4202218"/>
              <a:gd name="connsiteY93" fmla="*/ 2778194 h 4338987"/>
              <a:gd name="connsiteX94" fmla="*/ 1461583 w 4202218"/>
              <a:gd name="connsiteY94" fmla="*/ 2823914 h 4338987"/>
              <a:gd name="connsiteX95" fmla="*/ 1953073 w 4202218"/>
              <a:gd name="connsiteY95" fmla="*/ 2663894 h 4338987"/>
              <a:gd name="connsiteX96" fmla="*/ 1701613 w 4202218"/>
              <a:gd name="connsiteY96" fmla="*/ 2263844 h 4338987"/>
              <a:gd name="connsiteX97" fmla="*/ 1690183 w 4202218"/>
              <a:gd name="connsiteY97" fmla="*/ 1966664 h 4338987"/>
              <a:gd name="connsiteX98" fmla="*/ 1381991 w 4202218"/>
              <a:gd name="connsiteY98" fmla="*/ 1841930 h 4338987"/>
              <a:gd name="connsiteX99" fmla="*/ 1095823 w 4202218"/>
              <a:gd name="connsiteY99" fmla="*/ 1715204 h 4338987"/>
              <a:gd name="connsiteX100" fmla="*/ 746507 w 4202218"/>
              <a:gd name="connsiteY100" fmla="*/ 1626741 h 4338987"/>
              <a:gd name="connsiteX101" fmla="*/ 352873 w 4202218"/>
              <a:gd name="connsiteY101" fmla="*/ 1726634 h 4338987"/>
              <a:gd name="connsiteX102" fmla="*/ 113171 w 4202218"/>
              <a:gd name="connsiteY102" fmla="*/ 1763908 h 4338987"/>
              <a:gd name="connsiteX103" fmla="*/ 9973 w 4202218"/>
              <a:gd name="connsiteY103" fmla="*/ 1738064 h 4338987"/>
              <a:gd name="connsiteX104" fmla="*/ 348516 w 4202218"/>
              <a:gd name="connsiteY104" fmla="*/ 1644138 h 4338987"/>
              <a:gd name="connsiteX105" fmla="*/ 653097 w 4202218"/>
              <a:gd name="connsiteY105" fmla="*/ 1544246 h 4338987"/>
              <a:gd name="connsiteX106" fmla="*/ 1072963 w 4202218"/>
              <a:gd name="connsiteY106" fmla="*/ 1612334 h 4338987"/>
              <a:gd name="connsiteX107" fmla="*/ 1244413 w 4202218"/>
              <a:gd name="connsiteY107" fmla="*/ 1658054 h 4338987"/>
              <a:gd name="connsiteX108" fmla="*/ 1187263 w 4202218"/>
              <a:gd name="connsiteY108" fmla="*/ 1452314 h 4338987"/>
              <a:gd name="connsiteX109" fmla="*/ 1175833 w 4202218"/>
              <a:gd name="connsiteY109" fmla="*/ 1177994 h 4338987"/>
              <a:gd name="connsiteX110" fmla="*/ 1221553 w 4202218"/>
              <a:gd name="connsiteY110" fmla="*/ 1212284 h 4338987"/>
              <a:gd name="connsiteX0" fmla="*/ 1221553 w 4202218"/>
              <a:gd name="connsiteY0" fmla="*/ 1212284 h 4338987"/>
              <a:gd name="connsiteX1" fmla="*/ 1343911 w 4202218"/>
              <a:gd name="connsiteY1" fmla="*/ 1560154 h 4338987"/>
              <a:gd name="connsiteX2" fmla="*/ 1553023 w 4202218"/>
              <a:gd name="connsiteY2" fmla="*/ 1658054 h 4338987"/>
              <a:gd name="connsiteX3" fmla="*/ 1907353 w 4202218"/>
              <a:gd name="connsiteY3" fmla="*/ 1680914 h 4338987"/>
              <a:gd name="connsiteX4" fmla="*/ 2021653 w 4202218"/>
              <a:gd name="connsiteY4" fmla="*/ 1543754 h 4338987"/>
              <a:gd name="connsiteX5" fmla="*/ 2124523 w 4202218"/>
              <a:gd name="connsiteY5" fmla="*/ 1292294 h 4338987"/>
              <a:gd name="connsiteX6" fmla="*/ 2124523 w 4202218"/>
              <a:gd name="connsiteY6" fmla="*/ 1120844 h 4338987"/>
              <a:gd name="connsiteX7" fmla="*/ 2090233 w 4202218"/>
              <a:gd name="connsiteY7" fmla="*/ 812234 h 4338987"/>
              <a:gd name="connsiteX8" fmla="*/ 2078803 w 4202218"/>
              <a:gd name="connsiteY8" fmla="*/ 777944 h 4338987"/>
              <a:gd name="connsiteX9" fmla="*/ 2170243 w 4202218"/>
              <a:gd name="connsiteY9" fmla="*/ 1086554 h 4338987"/>
              <a:gd name="connsiteX10" fmla="*/ 2215963 w 4202218"/>
              <a:gd name="connsiteY10" fmla="*/ 1269434 h 4338987"/>
              <a:gd name="connsiteX11" fmla="*/ 2284543 w 4202218"/>
              <a:gd name="connsiteY11" fmla="*/ 1303724 h 4338987"/>
              <a:gd name="connsiteX12" fmla="*/ 2330263 w 4202218"/>
              <a:gd name="connsiteY12" fmla="*/ 1166564 h 4338987"/>
              <a:gd name="connsiteX13" fmla="*/ 2467423 w 4202218"/>
              <a:gd name="connsiteY13" fmla="*/ 880814 h 4338987"/>
              <a:gd name="connsiteX14" fmla="*/ 2558863 w 4202218"/>
              <a:gd name="connsiteY14" fmla="*/ 640784 h 4338987"/>
              <a:gd name="connsiteX15" fmla="*/ 2616013 w 4202218"/>
              <a:gd name="connsiteY15" fmla="*/ 537914 h 4338987"/>
              <a:gd name="connsiteX16" fmla="*/ 2558863 w 4202218"/>
              <a:gd name="connsiteY16" fmla="*/ 789374 h 4338987"/>
              <a:gd name="connsiteX17" fmla="*/ 2444563 w 4202218"/>
              <a:gd name="connsiteY17" fmla="*/ 1097984 h 4338987"/>
              <a:gd name="connsiteX18" fmla="*/ 2375983 w 4202218"/>
              <a:gd name="connsiteY18" fmla="*/ 1406594 h 4338987"/>
              <a:gd name="connsiteX19" fmla="*/ 2558863 w 4202218"/>
              <a:gd name="connsiteY19" fmla="*/ 1578044 h 4338987"/>
              <a:gd name="connsiteX20" fmla="*/ 2878903 w 4202218"/>
              <a:gd name="connsiteY20" fmla="*/ 1658054 h 4338987"/>
              <a:gd name="connsiteX21" fmla="*/ 3187513 w 4202218"/>
              <a:gd name="connsiteY21" fmla="*/ 1658054 h 4338987"/>
              <a:gd name="connsiteX22" fmla="*/ 3370393 w 4202218"/>
              <a:gd name="connsiteY22" fmla="*/ 1566614 h 4338987"/>
              <a:gd name="connsiteX23" fmla="*/ 3473263 w 4202218"/>
              <a:gd name="connsiteY23" fmla="*/ 1372304 h 4338987"/>
              <a:gd name="connsiteX24" fmla="*/ 3461833 w 4202218"/>
              <a:gd name="connsiteY24" fmla="*/ 1097984 h 4338987"/>
              <a:gd name="connsiteX25" fmla="*/ 3450403 w 4202218"/>
              <a:gd name="connsiteY25" fmla="*/ 777944 h 4338987"/>
              <a:gd name="connsiteX26" fmla="*/ 3759013 w 4202218"/>
              <a:gd name="connsiteY26" fmla="*/ 572204 h 4338987"/>
              <a:gd name="connsiteX27" fmla="*/ 3999043 w 4202218"/>
              <a:gd name="connsiteY27" fmla="*/ 92144 h 4338987"/>
              <a:gd name="connsiteX28" fmla="*/ 4033333 w 4202218"/>
              <a:gd name="connsiteY28" fmla="*/ 12134 h 4338987"/>
              <a:gd name="connsiteX29" fmla="*/ 4010473 w 4202218"/>
              <a:gd name="connsiteY29" fmla="*/ 252164 h 4338987"/>
              <a:gd name="connsiteX30" fmla="*/ 3827593 w 4202218"/>
              <a:gd name="connsiteY30" fmla="*/ 652214 h 4338987"/>
              <a:gd name="connsiteX31" fmla="*/ 3644713 w 4202218"/>
              <a:gd name="connsiteY31" fmla="*/ 789374 h 4338987"/>
              <a:gd name="connsiteX32" fmla="*/ 3530413 w 4202218"/>
              <a:gd name="connsiteY32" fmla="*/ 892244 h 4338987"/>
              <a:gd name="connsiteX33" fmla="*/ 3861883 w 4202218"/>
              <a:gd name="connsiteY33" fmla="*/ 846524 h 4338987"/>
              <a:gd name="connsiteX34" fmla="*/ 4193353 w 4202218"/>
              <a:gd name="connsiteY34" fmla="*/ 720794 h 4338987"/>
              <a:gd name="connsiteX35" fmla="*/ 4079053 w 4202218"/>
              <a:gd name="connsiteY35" fmla="*/ 892244 h 4338987"/>
              <a:gd name="connsiteX36" fmla="*/ 3781873 w 4202218"/>
              <a:gd name="connsiteY36" fmla="*/ 937964 h 4338987"/>
              <a:gd name="connsiteX37" fmla="*/ 3610423 w 4202218"/>
              <a:gd name="connsiteY37" fmla="*/ 995114 h 4338987"/>
              <a:gd name="connsiteX38" fmla="*/ 3656143 w 4202218"/>
              <a:gd name="connsiteY38" fmla="*/ 1235144 h 4338987"/>
              <a:gd name="connsiteX39" fmla="*/ 3621853 w 4202218"/>
              <a:gd name="connsiteY39" fmla="*/ 1532324 h 4338987"/>
              <a:gd name="connsiteX40" fmla="*/ 3461833 w 4202218"/>
              <a:gd name="connsiteY40" fmla="*/ 1726634 h 4338987"/>
              <a:gd name="connsiteX41" fmla="*/ 3278953 w 4202218"/>
              <a:gd name="connsiteY41" fmla="*/ 2035244 h 4338987"/>
              <a:gd name="connsiteX42" fmla="*/ 3233233 w 4202218"/>
              <a:gd name="connsiteY42" fmla="*/ 2309564 h 4338987"/>
              <a:gd name="connsiteX43" fmla="*/ 3404683 w 4202218"/>
              <a:gd name="connsiteY43" fmla="*/ 2458154 h 4338987"/>
              <a:gd name="connsiteX44" fmla="*/ 3759013 w 4202218"/>
              <a:gd name="connsiteY44" fmla="*/ 2663894 h 4338987"/>
              <a:gd name="connsiteX45" fmla="*/ 4079053 w 4202218"/>
              <a:gd name="connsiteY45" fmla="*/ 2778194 h 4338987"/>
              <a:gd name="connsiteX46" fmla="*/ 4079053 w 4202218"/>
              <a:gd name="connsiteY46" fmla="*/ 2881064 h 4338987"/>
              <a:gd name="connsiteX47" fmla="*/ 3770443 w 4202218"/>
              <a:gd name="connsiteY47" fmla="*/ 2869634 h 4338987"/>
              <a:gd name="connsiteX48" fmla="*/ 3404683 w 4202218"/>
              <a:gd name="connsiteY48" fmla="*/ 2732474 h 4338987"/>
              <a:gd name="connsiteX49" fmla="*/ 3084643 w 4202218"/>
              <a:gd name="connsiteY49" fmla="*/ 2663894 h 4338987"/>
              <a:gd name="connsiteX50" fmla="*/ 2958913 w 4202218"/>
              <a:gd name="connsiteY50" fmla="*/ 2698184 h 4338987"/>
              <a:gd name="connsiteX51" fmla="*/ 2821753 w 4202218"/>
              <a:gd name="connsiteY51" fmla="*/ 2823914 h 4338987"/>
              <a:gd name="connsiteX52" fmla="*/ 2764603 w 4202218"/>
              <a:gd name="connsiteY52" fmla="*/ 2995364 h 4338987"/>
              <a:gd name="connsiteX53" fmla="*/ 2970343 w 4202218"/>
              <a:gd name="connsiteY53" fmla="*/ 3132524 h 4338987"/>
              <a:gd name="connsiteX54" fmla="*/ 3176083 w 4202218"/>
              <a:gd name="connsiteY54" fmla="*/ 3269684 h 4338987"/>
              <a:gd name="connsiteX55" fmla="*/ 3347533 w 4202218"/>
              <a:gd name="connsiteY55" fmla="*/ 3303974 h 4338987"/>
              <a:gd name="connsiteX56" fmla="*/ 3267523 w 4202218"/>
              <a:gd name="connsiteY56" fmla="*/ 3395414 h 4338987"/>
              <a:gd name="connsiteX57" fmla="*/ 3004633 w 4202218"/>
              <a:gd name="connsiteY57" fmla="*/ 3303974 h 4338987"/>
              <a:gd name="connsiteX58" fmla="*/ 2753173 w 4202218"/>
              <a:gd name="connsiteY58" fmla="*/ 3189674 h 4338987"/>
              <a:gd name="connsiteX59" fmla="*/ 2638873 w 4202218"/>
              <a:gd name="connsiteY59" fmla="*/ 3098234 h 4338987"/>
              <a:gd name="connsiteX60" fmla="*/ 2570293 w 4202218"/>
              <a:gd name="connsiteY60" fmla="*/ 3109664 h 4338987"/>
              <a:gd name="connsiteX61" fmla="*/ 2558863 w 4202218"/>
              <a:gd name="connsiteY61" fmla="*/ 3326834 h 4338987"/>
              <a:gd name="connsiteX62" fmla="*/ 2673163 w 4202218"/>
              <a:gd name="connsiteY62" fmla="*/ 3555434 h 4338987"/>
              <a:gd name="connsiteX63" fmla="*/ 2730313 w 4202218"/>
              <a:gd name="connsiteY63" fmla="*/ 4024064 h 4338987"/>
              <a:gd name="connsiteX64" fmla="*/ 2696023 w 4202218"/>
              <a:gd name="connsiteY64" fmla="*/ 4184084 h 4338987"/>
              <a:gd name="connsiteX65" fmla="*/ 2536003 w 4202218"/>
              <a:gd name="connsiteY65" fmla="*/ 4138364 h 4338987"/>
              <a:gd name="connsiteX66" fmla="*/ 2536003 w 4202218"/>
              <a:gd name="connsiteY66" fmla="*/ 3909764 h 4338987"/>
              <a:gd name="connsiteX67" fmla="*/ 2433133 w 4202218"/>
              <a:gd name="connsiteY67" fmla="*/ 3566864 h 4338987"/>
              <a:gd name="connsiteX68" fmla="*/ 2307403 w 4202218"/>
              <a:gd name="connsiteY68" fmla="*/ 3166814 h 4338987"/>
              <a:gd name="connsiteX69" fmla="*/ 2261683 w 4202218"/>
              <a:gd name="connsiteY69" fmla="*/ 3063944 h 4338987"/>
              <a:gd name="connsiteX70" fmla="*/ 2078803 w 4202218"/>
              <a:gd name="connsiteY70" fmla="*/ 2949644 h 4338987"/>
              <a:gd name="connsiteX71" fmla="*/ 1850203 w 4202218"/>
              <a:gd name="connsiteY71" fmla="*/ 3029654 h 4338987"/>
              <a:gd name="connsiteX72" fmla="*/ 1415863 w 4202218"/>
              <a:gd name="connsiteY72" fmla="*/ 3361124 h 4338987"/>
              <a:gd name="connsiteX73" fmla="*/ 1381573 w 4202218"/>
              <a:gd name="connsiteY73" fmla="*/ 3681164 h 4338987"/>
              <a:gd name="connsiteX74" fmla="*/ 1381573 w 4202218"/>
              <a:gd name="connsiteY74" fmla="*/ 3989774 h 4338987"/>
              <a:gd name="connsiteX75" fmla="*/ 1290133 w 4202218"/>
              <a:gd name="connsiteY75" fmla="*/ 4309814 h 4338987"/>
              <a:gd name="connsiteX76" fmla="*/ 1198693 w 4202218"/>
              <a:gd name="connsiteY76" fmla="*/ 4298384 h 4338987"/>
              <a:gd name="connsiteX77" fmla="*/ 1187263 w 4202218"/>
              <a:gd name="connsiteY77" fmla="*/ 4081214 h 4338987"/>
              <a:gd name="connsiteX78" fmla="*/ 1198693 w 4202218"/>
              <a:gd name="connsiteY78" fmla="*/ 3909764 h 4338987"/>
              <a:gd name="connsiteX79" fmla="*/ 970093 w 4202218"/>
              <a:gd name="connsiteY79" fmla="*/ 3989774 h 4338987"/>
              <a:gd name="connsiteX80" fmla="*/ 718633 w 4202218"/>
              <a:gd name="connsiteY80" fmla="*/ 4069784 h 4338987"/>
              <a:gd name="connsiteX81" fmla="*/ 741493 w 4202218"/>
              <a:gd name="connsiteY81" fmla="*/ 3955484 h 4338987"/>
              <a:gd name="connsiteX82" fmla="*/ 1130113 w 4202218"/>
              <a:gd name="connsiteY82" fmla="*/ 3795464 h 4338987"/>
              <a:gd name="connsiteX83" fmla="*/ 1278703 w 4202218"/>
              <a:gd name="connsiteY83" fmla="*/ 3726884 h 4338987"/>
              <a:gd name="connsiteX84" fmla="*/ 1221553 w 4202218"/>
              <a:gd name="connsiteY84" fmla="*/ 3372554 h 4338987"/>
              <a:gd name="connsiteX85" fmla="*/ 1324423 w 4202218"/>
              <a:gd name="connsiteY85" fmla="*/ 3121094 h 4338987"/>
              <a:gd name="connsiteX86" fmla="*/ 1393003 w 4202218"/>
              <a:gd name="connsiteY86" fmla="*/ 3052514 h 4338987"/>
              <a:gd name="connsiteX87" fmla="*/ 1084393 w 4202218"/>
              <a:gd name="connsiteY87" fmla="*/ 3029654 h 4338987"/>
              <a:gd name="connsiteX88" fmla="*/ 730063 w 4202218"/>
              <a:gd name="connsiteY88" fmla="*/ 2961074 h 4338987"/>
              <a:gd name="connsiteX89" fmla="*/ 375733 w 4202218"/>
              <a:gd name="connsiteY89" fmla="*/ 3132524 h 4338987"/>
              <a:gd name="connsiteX90" fmla="*/ 421453 w 4202218"/>
              <a:gd name="connsiteY90" fmla="*/ 3029654 h 4338987"/>
              <a:gd name="connsiteX91" fmla="*/ 627193 w 4202218"/>
              <a:gd name="connsiteY91" fmla="*/ 2926784 h 4338987"/>
              <a:gd name="connsiteX92" fmla="*/ 810073 w 4202218"/>
              <a:gd name="connsiteY92" fmla="*/ 2755334 h 4338987"/>
              <a:gd name="connsiteX93" fmla="*/ 1152973 w 4202218"/>
              <a:gd name="connsiteY93" fmla="*/ 2778194 h 4338987"/>
              <a:gd name="connsiteX94" fmla="*/ 1461583 w 4202218"/>
              <a:gd name="connsiteY94" fmla="*/ 2823914 h 4338987"/>
              <a:gd name="connsiteX95" fmla="*/ 1953073 w 4202218"/>
              <a:gd name="connsiteY95" fmla="*/ 2663894 h 4338987"/>
              <a:gd name="connsiteX96" fmla="*/ 1701613 w 4202218"/>
              <a:gd name="connsiteY96" fmla="*/ 2263844 h 4338987"/>
              <a:gd name="connsiteX97" fmla="*/ 1690183 w 4202218"/>
              <a:gd name="connsiteY97" fmla="*/ 1966664 h 4338987"/>
              <a:gd name="connsiteX98" fmla="*/ 1381991 w 4202218"/>
              <a:gd name="connsiteY98" fmla="*/ 1841930 h 4338987"/>
              <a:gd name="connsiteX99" fmla="*/ 1095823 w 4202218"/>
              <a:gd name="connsiteY99" fmla="*/ 1715204 h 4338987"/>
              <a:gd name="connsiteX100" fmla="*/ 746507 w 4202218"/>
              <a:gd name="connsiteY100" fmla="*/ 1626741 h 4338987"/>
              <a:gd name="connsiteX101" fmla="*/ 352873 w 4202218"/>
              <a:gd name="connsiteY101" fmla="*/ 1726634 h 4338987"/>
              <a:gd name="connsiteX102" fmla="*/ 113171 w 4202218"/>
              <a:gd name="connsiteY102" fmla="*/ 1763908 h 4338987"/>
              <a:gd name="connsiteX103" fmla="*/ 9973 w 4202218"/>
              <a:gd name="connsiteY103" fmla="*/ 1738064 h 4338987"/>
              <a:gd name="connsiteX104" fmla="*/ 348516 w 4202218"/>
              <a:gd name="connsiteY104" fmla="*/ 1644138 h 4338987"/>
              <a:gd name="connsiteX105" fmla="*/ 653097 w 4202218"/>
              <a:gd name="connsiteY105" fmla="*/ 1544246 h 4338987"/>
              <a:gd name="connsiteX106" fmla="*/ 1072963 w 4202218"/>
              <a:gd name="connsiteY106" fmla="*/ 1612334 h 4338987"/>
              <a:gd name="connsiteX107" fmla="*/ 1244413 w 4202218"/>
              <a:gd name="connsiteY107" fmla="*/ 1658054 h 4338987"/>
              <a:gd name="connsiteX108" fmla="*/ 1187263 w 4202218"/>
              <a:gd name="connsiteY108" fmla="*/ 1452314 h 4338987"/>
              <a:gd name="connsiteX109" fmla="*/ 1075917 w 4202218"/>
              <a:gd name="connsiteY109" fmla="*/ 547397 h 4338987"/>
              <a:gd name="connsiteX110" fmla="*/ 1221553 w 4202218"/>
              <a:gd name="connsiteY110" fmla="*/ 1212284 h 4338987"/>
              <a:gd name="connsiteX0" fmla="*/ 1221553 w 4202218"/>
              <a:gd name="connsiteY0" fmla="*/ 1212284 h 4338987"/>
              <a:gd name="connsiteX1" fmla="*/ 1343911 w 4202218"/>
              <a:gd name="connsiteY1" fmla="*/ 1560154 h 4338987"/>
              <a:gd name="connsiteX2" fmla="*/ 1553023 w 4202218"/>
              <a:gd name="connsiteY2" fmla="*/ 1658054 h 4338987"/>
              <a:gd name="connsiteX3" fmla="*/ 1907353 w 4202218"/>
              <a:gd name="connsiteY3" fmla="*/ 1680914 h 4338987"/>
              <a:gd name="connsiteX4" fmla="*/ 2021653 w 4202218"/>
              <a:gd name="connsiteY4" fmla="*/ 1543754 h 4338987"/>
              <a:gd name="connsiteX5" fmla="*/ 2124523 w 4202218"/>
              <a:gd name="connsiteY5" fmla="*/ 1292294 h 4338987"/>
              <a:gd name="connsiteX6" fmla="*/ 2124523 w 4202218"/>
              <a:gd name="connsiteY6" fmla="*/ 1120844 h 4338987"/>
              <a:gd name="connsiteX7" fmla="*/ 2090233 w 4202218"/>
              <a:gd name="connsiteY7" fmla="*/ 812234 h 4338987"/>
              <a:gd name="connsiteX8" fmla="*/ 2078803 w 4202218"/>
              <a:gd name="connsiteY8" fmla="*/ 777944 h 4338987"/>
              <a:gd name="connsiteX9" fmla="*/ 2170243 w 4202218"/>
              <a:gd name="connsiteY9" fmla="*/ 1086554 h 4338987"/>
              <a:gd name="connsiteX10" fmla="*/ 2215963 w 4202218"/>
              <a:gd name="connsiteY10" fmla="*/ 1269434 h 4338987"/>
              <a:gd name="connsiteX11" fmla="*/ 2284543 w 4202218"/>
              <a:gd name="connsiteY11" fmla="*/ 1303724 h 4338987"/>
              <a:gd name="connsiteX12" fmla="*/ 2330263 w 4202218"/>
              <a:gd name="connsiteY12" fmla="*/ 1166564 h 4338987"/>
              <a:gd name="connsiteX13" fmla="*/ 2467423 w 4202218"/>
              <a:gd name="connsiteY13" fmla="*/ 880814 h 4338987"/>
              <a:gd name="connsiteX14" fmla="*/ 2558863 w 4202218"/>
              <a:gd name="connsiteY14" fmla="*/ 640784 h 4338987"/>
              <a:gd name="connsiteX15" fmla="*/ 2616013 w 4202218"/>
              <a:gd name="connsiteY15" fmla="*/ 537914 h 4338987"/>
              <a:gd name="connsiteX16" fmla="*/ 2558863 w 4202218"/>
              <a:gd name="connsiteY16" fmla="*/ 789374 h 4338987"/>
              <a:gd name="connsiteX17" fmla="*/ 2444563 w 4202218"/>
              <a:gd name="connsiteY17" fmla="*/ 1097984 h 4338987"/>
              <a:gd name="connsiteX18" fmla="*/ 2375983 w 4202218"/>
              <a:gd name="connsiteY18" fmla="*/ 1406594 h 4338987"/>
              <a:gd name="connsiteX19" fmla="*/ 2558863 w 4202218"/>
              <a:gd name="connsiteY19" fmla="*/ 1578044 h 4338987"/>
              <a:gd name="connsiteX20" fmla="*/ 2878903 w 4202218"/>
              <a:gd name="connsiteY20" fmla="*/ 1658054 h 4338987"/>
              <a:gd name="connsiteX21" fmla="*/ 3187513 w 4202218"/>
              <a:gd name="connsiteY21" fmla="*/ 1658054 h 4338987"/>
              <a:gd name="connsiteX22" fmla="*/ 3370393 w 4202218"/>
              <a:gd name="connsiteY22" fmla="*/ 1566614 h 4338987"/>
              <a:gd name="connsiteX23" fmla="*/ 3473263 w 4202218"/>
              <a:gd name="connsiteY23" fmla="*/ 1372304 h 4338987"/>
              <a:gd name="connsiteX24" fmla="*/ 3461833 w 4202218"/>
              <a:gd name="connsiteY24" fmla="*/ 1097984 h 4338987"/>
              <a:gd name="connsiteX25" fmla="*/ 3450403 w 4202218"/>
              <a:gd name="connsiteY25" fmla="*/ 777944 h 4338987"/>
              <a:gd name="connsiteX26" fmla="*/ 3759013 w 4202218"/>
              <a:gd name="connsiteY26" fmla="*/ 572204 h 4338987"/>
              <a:gd name="connsiteX27" fmla="*/ 3999043 w 4202218"/>
              <a:gd name="connsiteY27" fmla="*/ 92144 h 4338987"/>
              <a:gd name="connsiteX28" fmla="*/ 4033333 w 4202218"/>
              <a:gd name="connsiteY28" fmla="*/ 12134 h 4338987"/>
              <a:gd name="connsiteX29" fmla="*/ 4010473 w 4202218"/>
              <a:gd name="connsiteY29" fmla="*/ 252164 h 4338987"/>
              <a:gd name="connsiteX30" fmla="*/ 3827593 w 4202218"/>
              <a:gd name="connsiteY30" fmla="*/ 652214 h 4338987"/>
              <a:gd name="connsiteX31" fmla="*/ 3644713 w 4202218"/>
              <a:gd name="connsiteY31" fmla="*/ 789374 h 4338987"/>
              <a:gd name="connsiteX32" fmla="*/ 3530413 w 4202218"/>
              <a:gd name="connsiteY32" fmla="*/ 892244 h 4338987"/>
              <a:gd name="connsiteX33" fmla="*/ 3861883 w 4202218"/>
              <a:gd name="connsiteY33" fmla="*/ 846524 h 4338987"/>
              <a:gd name="connsiteX34" fmla="*/ 4193353 w 4202218"/>
              <a:gd name="connsiteY34" fmla="*/ 720794 h 4338987"/>
              <a:gd name="connsiteX35" fmla="*/ 4079053 w 4202218"/>
              <a:gd name="connsiteY35" fmla="*/ 892244 h 4338987"/>
              <a:gd name="connsiteX36" fmla="*/ 3781873 w 4202218"/>
              <a:gd name="connsiteY36" fmla="*/ 937964 h 4338987"/>
              <a:gd name="connsiteX37" fmla="*/ 3610423 w 4202218"/>
              <a:gd name="connsiteY37" fmla="*/ 995114 h 4338987"/>
              <a:gd name="connsiteX38" fmla="*/ 3656143 w 4202218"/>
              <a:gd name="connsiteY38" fmla="*/ 1235144 h 4338987"/>
              <a:gd name="connsiteX39" fmla="*/ 3621853 w 4202218"/>
              <a:gd name="connsiteY39" fmla="*/ 1532324 h 4338987"/>
              <a:gd name="connsiteX40" fmla="*/ 3461833 w 4202218"/>
              <a:gd name="connsiteY40" fmla="*/ 1726634 h 4338987"/>
              <a:gd name="connsiteX41" fmla="*/ 3278953 w 4202218"/>
              <a:gd name="connsiteY41" fmla="*/ 2035244 h 4338987"/>
              <a:gd name="connsiteX42" fmla="*/ 3233233 w 4202218"/>
              <a:gd name="connsiteY42" fmla="*/ 2309564 h 4338987"/>
              <a:gd name="connsiteX43" fmla="*/ 3404683 w 4202218"/>
              <a:gd name="connsiteY43" fmla="*/ 2458154 h 4338987"/>
              <a:gd name="connsiteX44" fmla="*/ 3759013 w 4202218"/>
              <a:gd name="connsiteY44" fmla="*/ 2663894 h 4338987"/>
              <a:gd name="connsiteX45" fmla="*/ 4079053 w 4202218"/>
              <a:gd name="connsiteY45" fmla="*/ 2778194 h 4338987"/>
              <a:gd name="connsiteX46" fmla="*/ 4079053 w 4202218"/>
              <a:gd name="connsiteY46" fmla="*/ 2881064 h 4338987"/>
              <a:gd name="connsiteX47" fmla="*/ 3770443 w 4202218"/>
              <a:gd name="connsiteY47" fmla="*/ 2869634 h 4338987"/>
              <a:gd name="connsiteX48" fmla="*/ 3404683 w 4202218"/>
              <a:gd name="connsiteY48" fmla="*/ 2732474 h 4338987"/>
              <a:gd name="connsiteX49" fmla="*/ 3084643 w 4202218"/>
              <a:gd name="connsiteY49" fmla="*/ 2663894 h 4338987"/>
              <a:gd name="connsiteX50" fmla="*/ 2958913 w 4202218"/>
              <a:gd name="connsiteY50" fmla="*/ 2698184 h 4338987"/>
              <a:gd name="connsiteX51" fmla="*/ 2821753 w 4202218"/>
              <a:gd name="connsiteY51" fmla="*/ 2823914 h 4338987"/>
              <a:gd name="connsiteX52" fmla="*/ 2764603 w 4202218"/>
              <a:gd name="connsiteY52" fmla="*/ 2995364 h 4338987"/>
              <a:gd name="connsiteX53" fmla="*/ 2970343 w 4202218"/>
              <a:gd name="connsiteY53" fmla="*/ 3132524 h 4338987"/>
              <a:gd name="connsiteX54" fmla="*/ 3176083 w 4202218"/>
              <a:gd name="connsiteY54" fmla="*/ 3269684 h 4338987"/>
              <a:gd name="connsiteX55" fmla="*/ 3347533 w 4202218"/>
              <a:gd name="connsiteY55" fmla="*/ 3303974 h 4338987"/>
              <a:gd name="connsiteX56" fmla="*/ 3267523 w 4202218"/>
              <a:gd name="connsiteY56" fmla="*/ 3395414 h 4338987"/>
              <a:gd name="connsiteX57" fmla="*/ 3004633 w 4202218"/>
              <a:gd name="connsiteY57" fmla="*/ 3303974 h 4338987"/>
              <a:gd name="connsiteX58" fmla="*/ 2753173 w 4202218"/>
              <a:gd name="connsiteY58" fmla="*/ 3189674 h 4338987"/>
              <a:gd name="connsiteX59" fmla="*/ 2638873 w 4202218"/>
              <a:gd name="connsiteY59" fmla="*/ 3098234 h 4338987"/>
              <a:gd name="connsiteX60" fmla="*/ 2570293 w 4202218"/>
              <a:gd name="connsiteY60" fmla="*/ 3109664 h 4338987"/>
              <a:gd name="connsiteX61" fmla="*/ 2558863 w 4202218"/>
              <a:gd name="connsiteY61" fmla="*/ 3326834 h 4338987"/>
              <a:gd name="connsiteX62" fmla="*/ 2673163 w 4202218"/>
              <a:gd name="connsiteY62" fmla="*/ 3555434 h 4338987"/>
              <a:gd name="connsiteX63" fmla="*/ 2730313 w 4202218"/>
              <a:gd name="connsiteY63" fmla="*/ 4024064 h 4338987"/>
              <a:gd name="connsiteX64" fmla="*/ 2696023 w 4202218"/>
              <a:gd name="connsiteY64" fmla="*/ 4184084 h 4338987"/>
              <a:gd name="connsiteX65" fmla="*/ 2536003 w 4202218"/>
              <a:gd name="connsiteY65" fmla="*/ 4138364 h 4338987"/>
              <a:gd name="connsiteX66" fmla="*/ 2536003 w 4202218"/>
              <a:gd name="connsiteY66" fmla="*/ 3909764 h 4338987"/>
              <a:gd name="connsiteX67" fmla="*/ 2433133 w 4202218"/>
              <a:gd name="connsiteY67" fmla="*/ 3566864 h 4338987"/>
              <a:gd name="connsiteX68" fmla="*/ 2307403 w 4202218"/>
              <a:gd name="connsiteY68" fmla="*/ 3166814 h 4338987"/>
              <a:gd name="connsiteX69" fmla="*/ 2261683 w 4202218"/>
              <a:gd name="connsiteY69" fmla="*/ 3063944 h 4338987"/>
              <a:gd name="connsiteX70" fmla="*/ 2078803 w 4202218"/>
              <a:gd name="connsiteY70" fmla="*/ 2949644 h 4338987"/>
              <a:gd name="connsiteX71" fmla="*/ 1850203 w 4202218"/>
              <a:gd name="connsiteY71" fmla="*/ 3029654 h 4338987"/>
              <a:gd name="connsiteX72" fmla="*/ 1415863 w 4202218"/>
              <a:gd name="connsiteY72" fmla="*/ 3361124 h 4338987"/>
              <a:gd name="connsiteX73" fmla="*/ 1381573 w 4202218"/>
              <a:gd name="connsiteY73" fmla="*/ 3681164 h 4338987"/>
              <a:gd name="connsiteX74" fmla="*/ 1381573 w 4202218"/>
              <a:gd name="connsiteY74" fmla="*/ 3989774 h 4338987"/>
              <a:gd name="connsiteX75" fmla="*/ 1290133 w 4202218"/>
              <a:gd name="connsiteY75" fmla="*/ 4309814 h 4338987"/>
              <a:gd name="connsiteX76" fmla="*/ 1198693 w 4202218"/>
              <a:gd name="connsiteY76" fmla="*/ 4298384 h 4338987"/>
              <a:gd name="connsiteX77" fmla="*/ 1187263 w 4202218"/>
              <a:gd name="connsiteY77" fmla="*/ 4081214 h 4338987"/>
              <a:gd name="connsiteX78" fmla="*/ 1198693 w 4202218"/>
              <a:gd name="connsiteY78" fmla="*/ 3909764 h 4338987"/>
              <a:gd name="connsiteX79" fmla="*/ 970093 w 4202218"/>
              <a:gd name="connsiteY79" fmla="*/ 3989774 h 4338987"/>
              <a:gd name="connsiteX80" fmla="*/ 718633 w 4202218"/>
              <a:gd name="connsiteY80" fmla="*/ 4069784 h 4338987"/>
              <a:gd name="connsiteX81" fmla="*/ 741493 w 4202218"/>
              <a:gd name="connsiteY81" fmla="*/ 3955484 h 4338987"/>
              <a:gd name="connsiteX82" fmla="*/ 1130113 w 4202218"/>
              <a:gd name="connsiteY82" fmla="*/ 3795464 h 4338987"/>
              <a:gd name="connsiteX83" fmla="*/ 1278703 w 4202218"/>
              <a:gd name="connsiteY83" fmla="*/ 3726884 h 4338987"/>
              <a:gd name="connsiteX84" fmla="*/ 1221553 w 4202218"/>
              <a:gd name="connsiteY84" fmla="*/ 3372554 h 4338987"/>
              <a:gd name="connsiteX85" fmla="*/ 1324423 w 4202218"/>
              <a:gd name="connsiteY85" fmla="*/ 3121094 h 4338987"/>
              <a:gd name="connsiteX86" fmla="*/ 1393003 w 4202218"/>
              <a:gd name="connsiteY86" fmla="*/ 3052514 h 4338987"/>
              <a:gd name="connsiteX87" fmla="*/ 1084393 w 4202218"/>
              <a:gd name="connsiteY87" fmla="*/ 3029654 h 4338987"/>
              <a:gd name="connsiteX88" fmla="*/ 730063 w 4202218"/>
              <a:gd name="connsiteY88" fmla="*/ 2961074 h 4338987"/>
              <a:gd name="connsiteX89" fmla="*/ 375733 w 4202218"/>
              <a:gd name="connsiteY89" fmla="*/ 3132524 h 4338987"/>
              <a:gd name="connsiteX90" fmla="*/ 421453 w 4202218"/>
              <a:gd name="connsiteY90" fmla="*/ 3029654 h 4338987"/>
              <a:gd name="connsiteX91" fmla="*/ 627193 w 4202218"/>
              <a:gd name="connsiteY91" fmla="*/ 2926784 h 4338987"/>
              <a:gd name="connsiteX92" fmla="*/ 810073 w 4202218"/>
              <a:gd name="connsiteY92" fmla="*/ 2755334 h 4338987"/>
              <a:gd name="connsiteX93" fmla="*/ 1152973 w 4202218"/>
              <a:gd name="connsiteY93" fmla="*/ 2778194 h 4338987"/>
              <a:gd name="connsiteX94" fmla="*/ 1461583 w 4202218"/>
              <a:gd name="connsiteY94" fmla="*/ 2823914 h 4338987"/>
              <a:gd name="connsiteX95" fmla="*/ 1953073 w 4202218"/>
              <a:gd name="connsiteY95" fmla="*/ 2663894 h 4338987"/>
              <a:gd name="connsiteX96" fmla="*/ 1701613 w 4202218"/>
              <a:gd name="connsiteY96" fmla="*/ 2263844 h 4338987"/>
              <a:gd name="connsiteX97" fmla="*/ 1690183 w 4202218"/>
              <a:gd name="connsiteY97" fmla="*/ 1966664 h 4338987"/>
              <a:gd name="connsiteX98" fmla="*/ 1381991 w 4202218"/>
              <a:gd name="connsiteY98" fmla="*/ 1841930 h 4338987"/>
              <a:gd name="connsiteX99" fmla="*/ 1095823 w 4202218"/>
              <a:gd name="connsiteY99" fmla="*/ 1715204 h 4338987"/>
              <a:gd name="connsiteX100" fmla="*/ 746507 w 4202218"/>
              <a:gd name="connsiteY100" fmla="*/ 1626741 h 4338987"/>
              <a:gd name="connsiteX101" fmla="*/ 352873 w 4202218"/>
              <a:gd name="connsiteY101" fmla="*/ 1726634 h 4338987"/>
              <a:gd name="connsiteX102" fmla="*/ 113171 w 4202218"/>
              <a:gd name="connsiteY102" fmla="*/ 1763908 h 4338987"/>
              <a:gd name="connsiteX103" fmla="*/ 9973 w 4202218"/>
              <a:gd name="connsiteY103" fmla="*/ 1738064 h 4338987"/>
              <a:gd name="connsiteX104" fmla="*/ 348516 w 4202218"/>
              <a:gd name="connsiteY104" fmla="*/ 1644138 h 4338987"/>
              <a:gd name="connsiteX105" fmla="*/ 653097 w 4202218"/>
              <a:gd name="connsiteY105" fmla="*/ 1544246 h 4338987"/>
              <a:gd name="connsiteX106" fmla="*/ 1072963 w 4202218"/>
              <a:gd name="connsiteY106" fmla="*/ 1612334 h 4338987"/>
              <a:gd name="connsiteX107" fmla="*/ 1244413 w 4202218"/>
              <a:gd name="connsiteY107" fmla="*/ 1658054 h 4338987"/>
              <a:gd name="connsiteX108" fmla="*/ 1187263 w 4202218"/>
              <a:gd name="connsiteY108" fmla="*/ 1452314 h 4338987"/>
              <a:gd name="connsiteX109" fmla="*/ 876086 w 4202218"/>
              <a:gd name="connsiteY109" fmla="*/ 100164 h 4338987"/>
              <a:gd name="connsiteX110" fmla="*/ 1221553 w 4202218"/>
              <a:gd name="connsiteY110" fmla="*/ 1212284 h 4338987"/>
              <a:gd name="connsiteX0" fmla="*/ 1221553 w 4202218"/>
              <a:gd name="connsiteY0" fmla="*/ 1212284 h 4338987"/>
              <a:gd name="connsiteX1" fmla="*/ 1343911 w 4202218"/>
              <a:gd name="connsiteY1" fmla="*/ 1560154 h 4338987"/>
              <a:gd name="connsiteX2" fmla="*/ 1553023 w 4202218"/>
              <a:gd name="connsiteY2" fmla="*/ 1658054 h 4338987"/>
              <a:gd name="connsiteX3" fmla="*/ 1907353 w 4202218"/>
              <a:gd name="connsiteY3" fmla="*/ 1680914 h 4338987"/>
              <a:gd name="connsiteX4" fmla="*/ 2021653 w 4202218"/>
              <a:gd name="connsiteY4" fmla="*/ 1543754 h 4338987"/>
              <a:gd name="connsiteX5" fmla="*/ 2124523 w 4202218"/>
              <a:gd name="connsiteY5" fmla="*/ 1292294 h 4338987"/>
              <a:gd name="connsiteX6" fmla="*/ 2124523 w 4202218"/>
              <a:gd name="connsiteY6" fmla="*/ 1120844 h 4338987"/>
              <a:gd name="connsiteX7" fmla="*/ 2090233 w 4202218"/>
              <a:gd name="connsiteY7" fmla="*/ 812234 h 4338987"/>
              <a:gd name="connsiteX8" fmla="*/ 2078803 w 4202218"/>
              <a:gd name="connsiteY8" fmla="*/ 777944 h 4338987"/>
              <a:gd name="connsiteX9" fmla="*/ 2170243 w 4202218"/>
              <a:gd name="connsiteY9" fmla="*/ 1086554 h 4338987"/>
              <a:gd name="connsiteX10" fmla="*/ 2215963 w 4202218"/>
              <a:gd name="connsiteY10" fmla="*/ 1269434 h 4338987"/>
              <a:gd name="connsiteX11" fmla="*/ 2284543 w 4202218"/>
              <a:gd name="connsiteY11" fmla="*/ 1303724 h 4338987"/>
              <a:gd name="connsiteX12" fmla="*/ 2330263 w 4202218"/>
              <a:gd name="connsiteY12" fmla="*/ 1166564 h 4338987"/>
              <a:gd name="connsiteX13" fmla="*/ 2467423 w 4202218"/>
              <a:gd name="connsiteY13" fmla="*/ 880814 h 4338987"/>
              <a:gd name="connsiteX14" fmla="*/ 2558863 w 4202218"/>
              <a:gd name="connsiteY14" fmla="*/ 640784 h 4338987"/>
              <a:gd name="connsiteX15" fmla="*/ 2616013 w 4202218"/>
              <a:gd name="connsiteY15" fmla="*/ 537914 h 4338987"/>
              <a:gd name="connsiteX16" fmla="*/ 2558863 w 4202218"/>
              <a:gd name="connsiteY16" fmla="*/ 789374 h 4338987"/>
              <a:gd name="connsiteX17" fmla="*/ 2444563 w 4202218"/>
              <a:gd name="connsiteY17" fmla="*/ 1097984 h 4338987"/>
              <a:gd name="connsiteX18" fmla="*/ 2375983 w 4202218"/>
              <a:gd name="connsiteY18" fmla="*/ 1406594 h 4338987"/>
              <a:gd name="connsiteX19" fmla="*/ 2558863 w 4202218"/>
              <a:gd name="connsiteY19" fmla="*/ 1578044 h 4338987"/>
              <a:gd name="connsiteX20" fmla="*/ 2878903 w 4202218"/>
              <a:gd name="connsiteY20" fmla="*/ 1658054 h 4338987"/>
              <a:gd name="connsiteX21" fmla="*/ 3187513 w 4202218"/>
              <a:gd name="connsiteY21" fmla="*/ 1658054 h 4338987"/>
              <a:gd name="connsiteX22" fmla="*/ 3370393 w 4202218"/>
              <a:gd name="connsiteY22" fmla="*/ 1566614 h 4338987"/>
              <a:gd name="connsiteX23" fmla="*/ 3473263 w 4202218"/>
              <a:gd name="connsiteY23" fmla="*/ 1372304 h 4338987"/>
              <a:gd name="connsiteX24" fmla="*/ 3461833 w 4202218"/>
              <a:gd name="connsiteY24" fmla="*/ 1097984 h 4338987"/>
              <a:gd name="connsiteX25" fmla="*/ 3450403 w 4202218"/>
              <a:gd name="connsiteY25" fmla="*/ 777944 h 4338987"/>
              <a:gd name="connsiteX26" fmla="*/ 3759013 w 4202218"/>
              <a:gd name="connsiteY26" fmla="*/ 572204 h 4338987"/>
              <a:gd name="connsiteX27" fmla="*/ 3999043 w 4202218"/>
              <a:gd name="connsiteY27" fmla="*/ 92144 h 4338987"/>
              <a:gd name="connsiteX28" fmla="*/ 4033333 w 4202218"/>
              <a:gd name="connsiteY28" fmla="*/ 12134 h 4338987"/>
              <a:gd name="connsiteX29" fmla="*/ 4010473 w 4202218"/>
              <a:gd name="connsiteY29" fmla="*/ 252164 h 4338987"/>
              <a:gd name="connsiteX30" fmla="*/ 3827593 w 4202218"/>
              <a:gd name="connsiteY30" fmla="*/ 652214 h 4338987"/>
              <a:gd name="connsiteX31" fmla="*/ 3644713 w 4202218"/>
              <a:gd name="connsiteY31" fmla="*/ 789374 h 4338987"/>
              <a:gd name="connsiteX32" fmla="*/ 3530413 w 4202218"/>
              <a:gd name="connsiteY32" fmla="*/ 892244 h 4338987"/>
              <a:gd name="connsiteX33" fmla="*/ 3861883 w 4202218"/>
              <a:gd name="connsiteY33" fmla="*/ 846524 h 4338987"/>
              <a:gd name="connsiteX34" fmla="*/ 4193353 w 4202218"/>
              <a:gd name="connsiteY34" fmla="*/ 720794 h 4338987"/>
              <a:gd name="connsiteX35" fmla="*/ 4079053 w 4202218"/>
              <a:gd name="connsiteY35" fmla="*/ 892244 h 4338987"/>
              <a:gd name="connsiteX36" fmla="*/ 3781873 w 4202218"/>
              <a:gd name="connsiteY36" fmla="*/ 937964 h 4338987"/>
              <a:gd name="connsiteX37" fmla="*/ 3610423 w 4202218"/>
              <a:gd name="connsiteY37" fmla="*/ 995114 h 4338987"/>
              <a:gd name="connsiteX38" fmla="*/ 3656143 w 4202218"/>
              <a:gd name="connsiteY38" fmla="*/ 1235144 h 4338987"/>
              <a:gd name="connsiteX39" fmla="*/ 3621853 w 4202218"/>
              <a:gd name="connsiteY39" fmla="*/ 1532324 h 4338987"/>
              <a:gd name="connsiteX40" fmla="*/ 3461833 w 4202218"/>
              <a:gd name="connsiteY40" fmla="*/ 1726634 h 4338987"/>
              <a:gd name="connsiteX41" fmla="*/ 3278953 w 4202218"/>
              <a:gd name="connsiteY41" fmla="*/ 2035244 h 4338987"/>
              <a:gd name="connsiteX42" fmla="*/ 3233233 w 4202218"/>
              <a:gd name="connsiteY42" fmla="*/ 2309564 h 4338987"/>
              <a:gd name="connsiteX43" fmla="*/ 3404683 w 4202218"/>
              <a:gd name="connsiteY43" fmla="*/ 2458154 h 4338987"/>
              <a:gd name="connsiteX44" fmla="*/ 3759013 w 4202218"/>
              <a:gd name="connsiteY44" fmla="*/ 2663894 h 4338987"/>
              <a:gd name="connsiteX45" fmla="*/ 4079053 w 4202218"/>
              <a:gd name="connsiteY45" fmla="*/ 2778194 h 4338987"/>
              <a:gd name="connsiteX46" fmla="*/ 4079053 w 4202218"/>
              <a:gd name="connsiteY46" fmla="*/ 2881064 h 4338987"/>
              <a:gd name="connsiteX47" fmla="*/ 3770443 w 4202218"/>
              <a:gd name="connsiteY47" fmla="*/ 2869634 h 4338987"/>
              <a:gd name="connsiteX48" fmla="*/ 3404683 w 4202218"/>
              <a:gd name="connsiteY48" fmla="*/ 2732474 h 4338987"/>
              <a:gd name="connsiteX49" fmla="*/ 3084643 w 4202218"/>
              <a:gd name="connsiteY49" fmla="*/ 2663894 h 4338987"/>
              <a:gd name="connsiteX50" fmla="*/ 2958913 w 4202218"/>
              <a:gd name="connsiteY50" fmla="*/ 2698184 h 4338987"/>
              <a:gd name="connsiteX51" fmla="*/ 2821753 w 4202218"/>
              <a:gd name="connsiteY51" fmla="*/ 2823914 h 4338987"/>
              <a:gd name="connsiteX52" fmla="*/ 2764603 w 4202218"/>
              <a:gd name="connsiteY52" fmla="*/ 2995364 h 4338987"/>
              <a:gd name="connsiteX53" fmla="*/ 2970343 w 4202218"/>
              <a:gd name="connsiteY53" fmla="*/ 3132524 h 4338987"/>
              <a:gd name="connsiteX54" fmla="*/ 3176083 w 4202218"/>
              <a:gd name="connsiteY54" fmla="*/ 3269684 h 4338987"/>
              <a:gd name="connsiteX55" fmla="*/ 3347533 w 4202218"/>
              <a:gd name="connsiteY55" fmla="*/ 3303974 h 4338987"/>
              <a:gd name="connsiteX56" fmla="*/ 3267523 w 4202218"/>
              <a:gd name="connsiteY56" fmla="*/ 3395414 h 4338987"/>
              <a:gd name="connsiteX57" fmla="*/ 3004633 w 4202218"/>
              <a:gd name="connsiteY57" fmla="*/ 3303974 h 4338987"/>
              <a:gd name="connsiteX58" fmla="*/ 2753173 w 4202218"/>
              <a:gd name="connsiteY58" fmla="*/ 3189674 h 4338987"/>
              <a:gd name="connsiteX59" fmla="*/ 2638873 w 4202218"/>
              <a:gd name="connsiteY59" fmla="*/ 3098234 h 4338987"/>
              <a:gd name="connsiteX60" fmla="*/ 2570293 w 4202218"/>
              <a:gd name="connsiteY60" fmla="*/ 3109664 h 4338987"/>
              <a:gd name="connsiteX61" fmla="*/ 2558863 w 4202218"/>
              <a:gd name="connsiteY61" fmla="*/ 3326834 h 4338987"/>
              <a:gd name="connsiteX62" fmla="*/ 2673163 w 4202218"/>
              <a:gd name="connsiteY62" fmla="*/ 3555434 h 4338987"/>
              <a:gd name="connsiteX63" fmla="*/ 2730313 w 4202218"/>
              <a:gd name="connsiteY63" fmla="*/ 4024064 h 4338987"/>
              <a:gd name="connsiteX64" fmla="*/ 2696023 w 4202218"/>
              <a:gd name="connsiteY64" fmla="*/ 4184084 h 4338987"/>
              <a:gd name="connsiteX65" fmla="*/ 2536003 w 4202218"/>
              <a:gd name="connsiteY65" fmla="*/ 4138364 h 4338987"/>
              <a:gd name="connsiteX66" fmla="*/ 2536003 w 4202218"/>
              <a:gd name="connsiteY66" fmla="*/ 3909764 h 4338987"/>
              <a:gd name="connsiteX67" fmla="*/ 2433133 w 4202218"/>
              <a:gd name="connsiteY67" fmla="*/ 3566864 h 4338987"/>
              <a:gd name="connsiteX68" fmla="*/ 2307403 w 4202218"/>
              <a:gd name="connsiteY68" fmla="*/ 3166814 h 4338987"/>
              <a:gd name="connsiteX69" fmla="*/ 2261683 w 4202218"/>
              <a:gd name="connsiteY69" fmla="*/ 3063944 h 4338987"/>
              <a:gd name="connsiteX70" fmla="*/ 2078803 w 4202218"/>
              <a:gd name="connsiteY70" fmla="*/ 2949644 h 4338987"/>
              <a:gd name="connsiteX71" fmla="*/ 1850203 w 4202218"/>
              <a:gd name="connsiteY71" fmla="*/ 3029654 h 4338987"/>
              <a:gd name="connsiteX72" fmla="*/ 1415863 w 4202218"/>
              <a:gd name="connsiteY72" fmla="*/ 3361124 h 4338987"/>
              <a:gd name="connsiteX73" fmla="*/ 1381573 w 4202218"/>
              <a:gd name="connsiteY73" fmla="*/ 3681164 h 4338987"/>
              <a:gd name="connsiteX74" fmla="*/ 1381573 w 4202218"/>
              <a:gd name="connsiteY74" fmla="*/ 3989774 h 4338987"/>
              <a:gd name="connsiteX75" fmla="*/ 1290133 w 4202218"/>
              <a:gd name="connsiteY75" fmla="*/ 4309814 h 4338987"/>
              <a:gd name="connsiteX76" fmla="*/ 1198693 w 4202218"/>
              <a:gd name="connsiteY76" fmla="*/ 4298384 h 4338987"/>
              <a:gd name="connsiteX77" fmla="*/ 1187263 w 4202218"/>
              <a:gd name="connsiteY77" fmla="*/ 4081214 h 4338987"/>
              <a:gd name="connsiteX78" fmla="*/ 1198693 w 4202218"/>
              <a:gd name="connsiteY78" fmla="*/ 3909764 h 4338987"/>
              <a:gd name="connsiteX79" fmla="*/ 970093 w 4202218"/>
              <a:gd name="connsiteY79" fmla="*/ 3989774 h 4338987"/>
              <a:gd name="connsiteX80" fmla="*/ 718633 w 4202218"/>
              <a:gd name="connsiteY80" fmla="*/ 4069784 h 4338987"/>
              <a:gd name="connsiteX81" fmla="*/ 741493 w 4202218"/>
              <a:gd name="connsiteY81" fmla="*/ 3955484 h 4338987"/>
              <a:gd name="connsiteX82" fmla="*/ 1130113 w 4202218"/>
              <a:gd name="connsiteY82" fmla="*/ 3795464 h 4338987"/>
              <a:gd name="connsiteX83" fmla="*/ 1278703 w 4202218"/>
              <a:gd name="connsiteY83" fmla="*/ 3726884 h 4338987"/>
              <a:gd name="connsiteX84" fmla="*/ 1221553 w 4202218"/>
              <a:gd name="connsiteY84" fmla="*/ 3372554 h 4338987"/>
              <a:gd name="connsiteX85" fmla="*/ 1324423 w 4202218"/>
              <a:gd name="connsiteY85" fmla="*/ 3121094 h 4338987"/>
              <a:gd name="connsiteX86" fmla="*/ 1393003 w 4202218"/>
              <a:gd name="connsiteY86" fmla="*/ 3052514 h 4338987"/>
              <a:gd name="connsiteX87" fmla="*/ 1084393 w 4202218"/>
              <a:gd name="connsiteY87" fmla="*/ 3029654 h 4338987"/>
              <a:gd name="connsiteX88" fmla="*/ 730063 w 4202218"/>
              <a:gd name="connsiteY88" fmla="*/ 2961074 h 4338987"/>
              <a:gd name="connsiteX89" fmla="*/ 375733 w 4202218"/>
              <a:gd name="connsiteY89" fmla="*/ 3132524 h 4338987"/>
              <a:gd name="connsiteX90" fmla="*/ 421453 w 4202218"/>
              <a:gd name="connsiteY90" fmla="*/ 3029654 h 4338987"/>
              <a:gd name="connsiteX91" fmla="*/ 627193 w 4202218"/>
              <a:gd name="connsiteY91" fmla="*/ 2926784 h 4338987"/>
              <a:gd name="connsiteX92" fmla="*/ 810073 w 4202218"/>
              <a:gd name="connsiteY92" fmla="*/ 2755334 h 4338987"/>
              <a:gd name="connsiteX93" fmla="*/ 1152973 w 4202218"/>
              <a:gd name="connsiteY93" fmla="*/ 2778194 h 4338987"/>
              <a:gd name="connsiteX94" fmla="*/ 1461583 w 4202218"/>
              <a:gd name="connsiteY94" fmla="*/ 2823914 h 4338987"/>
              <a:gd name="connsiteX95" fmla="*/ 1953073 w 4202218"/>
              <a:gd name="connsiteY95" fmla="*/ 2663894 h 4338987"/>
              <a:gd name="connsiteX96" fmla="*/ 1701613 w 4202218"/>
              <a:gd name="connsiteY96" fmla="*/ 2263844 h 4338987"/>
              <a:gd name="connsiteX97" fmla="*/ 1690183 w 4202218"/>
              <a:gd name="connsiteY97" fmla="*/ 1966664 h 4338987"/>
              <a:gd name="connsiteX98" fmla="*/ 1381991 w 4202218"/>
              <a:gd name="connsiteY98" fmla="*/ 1841930 h 4338987"/>
              <a:gd name="connsiteX99" fmla="*/ 1095823 w 4202218"/>
              <a:gd name="connsiteY99" fmla="*/ 1715204 h 4338987"/>
              <a:gd name="connsiteX100" fmla="*/ 746507 w 4202218"/>
              <a:gd name="connsiteY100" fmla="*/ 1626741 h 4338987"/>
              <a:gd name="connsiteX101" fmla="*/ 352873 w 4202218"/>
              <a:gd name="connsiteY101" fmla="*/ 1726634 h 4338987"/>
              <a:gd name="connsiteX102" fmla="*/ 113171 w 4202218"/>
              <a:gd name="connsiteY102" fmla="*/ 1763908 h 4338987"/>
              <a:gd name="connsiteX103" fmla="*/ 9973 w 4202218"/>
              <a:gd name="connsiteY103" fmla="*/ 1738064 h 4338987"/>
              <a:gd name="connsiteX104" fmla="*/ 348516 w 4202218"/>
              <a:gd name="connsiteY104" fmla="*/ 1644138 h 4338987"/>
              <a:gd name="connsiteX105" fmla="*/ 653097 w 4202218"/>
              <a:gd name="connsiteY105" fmla="*/ 1544246 h 4338987"/>
              <a:gd name="connsiteX106" fmla="*/ 1072963 w 4202218"/>
              <a:gd name="connsiteY106" fmla="*/ 1612334 h 4338987"/>
              <a:gd name="connsiteX107" fmla="*/ 1244413 w 4202218"/>
              <a:gd name="connsiteY107" fmla="*/ 1658054 h 4338987"/>
              <a:gd name="connsiteX108" fmla="*/ 1187263 w 4202218"/>
              <a:gd name="connsiteY108" fmla="*/ 1452314 h 4338987"/>
              <a:gd name="connsiteX109" fmla="*/ 1046313 w 4202218"/>
              <a:gd name="connsiteY109" fmla="*/ 815735 h 4338987"/>
              <a:gd name="connsiteX110" fmla="*/ 1221553 w 4202218"/>
              <a:gd name="connsiteY110" fmla="*/ 1212284 h 4338987"/>
              <a:gd name="connsiteX0" fmla="*/ 1221553 w 4202218"/>
              <a:gd name="connsiteY0" fmla="*/ 1212284 h 4338987"/>
              <a:gd name="connsiteX1" fmla="*/ 1343911 w 4202218"/>
              <a:gd name="connsiteY1" fmla="*/ 1560154 h 4338987"/>
              <a:gd name="connsiteX2" fmla="*/ 1553023 w 4202218"/>
              <a:gd name="connsiteY2" fmla="*/ 1658054 h 4338987"/>
              <a:gd name="connsiteX3" fmla="*/ 1907353 w 4202218"/>
              <a:gd name="connsiteY3" fmla="*/ 1680914 h 4338987"/>
              <a:gd name="connsiteX4" fmla="*/ 2021653 w 4202218"/>
              <a:gd name="connsiteY4" fmla="*/ 1543754 h 4338987"/>
              <a:gd name="connsiteX5" fmla="*/ 2124523 w 4202218"/>
              <a:gd name="connsiteY5" fmla="*/ 1292294 h 4338987"/>
              <a:gd name="connsiteX6" fmla="*/ 2124523 w 4202218"/>
              <a:gd name="connsiteY6" fmla="*/ 1120844 h 4338987"/>
              <a:gd name="connsiteX7" fmla="*/ 2090233 w 4202218"/>
              <a:gd name="connsiteY7" fmla="*/ 812234 h 4338987"/>
              <a:gd name="connsiteX8" fmla="*/ 2078803 w 4202218"/>
              <a:gd name="connsiteY8" fmla="*/ 777944 h 4338987"/>
              <a:gd name="connsiteX9" fmla="*/ 2170243 w 4202218"/>
              <a:gd name="connsiteY9" fmla="*/ 1086554 h 4338987"/>
              <a:gd name="connsiteX10" fmla="*/ 2215963 w 4202218"/>
              <a:gd name="connsiteY10" fmla="*/ 1269434 h 4338987"/>
              <a:gd name="connsiteX11" fmla="*/ 2284543 w 4202218"/>
              <a:gd name="connsiteY11" fmla="*/ 1303724 h 4338987"/>
              <a:gd name="connsiteX12" fmla="*/ 2330263 w 4202218"/>
              <a:gd name="connsiteY12" fmla="*/ 1166564 h 4338987"/>
              <a:gd name="connsiteX13" fmla="*/ 2467423 w 4202218"/>
              <a:gd name="connsiteY13" fmla="*/ 880814 h 4338987"/>
              <a:gd name="connsiteX14" fmla="*/ 2558863 w 4202218"/>
              <a:gd name="connsiteY14" fmla="*/ 640784 h 4338987"/>
              <a:gd name="connsiteX15" fmla="*/ 2616013 w 4202218"/>
              <a:gd name="connsiteY15" fmla="*/ 537914 h 4338987"/>
              <a:gd name="connsiteX16" fmla="*/ 2558863 w 4202218"/>
              <a:gd name="connsiteY16" fmla="*/ 789374 h 4338987"/>
              <a:gd name="connsiteX17" fmla="*/ 2444563 w 4202218"/>
              <a:gd name="connsiteY17" fmla="*/ 1097984 h 4338987"/>
              <a:gd name="connsiteX18" fmla="*/ 2375983 w 4202218"/>
              <a:gd name="connsiteY18" fmla="*/ 1406594 h 4338987"/>
              <a:gd name="connsiteX19" fmla="*/ 2558863 w 4202218"/>
              <a:gd name="connsiteY19" fmla="*/ 1578044 h 4338987"/>
              <a:gd name="connsiteX20" fmla="*/ 2878903 w 4202218"/>
              <a:gd name="connsiteY20" fmla="*/ 1658054 h 4338987"/>
              <a:gd name="connsiteX21" fmla="*/ 3187513 w 4202218"/>
              <a:gd name="connsiteY21" fmla="*/ 1658054 h 4338987"/>
              <a:gd name="connsiteX22" fmla="*/ 3370393 w 4202218"/>
              <a:gd name="connsiteY22" fmla="*/ 1566614 h 4338987"/>
              <a:gd name="connsiteX23" fmla="*/ 3473263 w 4202218"/>
              <a:gd name="connsiteY23" fmla="*/ 1372304 h 4338987"/>
              <a:gd name="connsiteX24" fmla="*/ 3461833 w 4202218"/>
              <a:gd name="connsiteY24" fmla="*/ 1097984 h 4338987"/>
              <a:gd name="connsiteX25" fmla="*/ 3450403 w 4202218"/>
              <a:gd name="connsiteY25" fmla="*/ 777944 h 4338987"/>
              <a:gd name="connsiteX26" fmla="*/ 3759013 w 4202218"/>
              <a:gd name="connsiteY26" fmla="*/ 572204 h 4338987"/>
              <a:gd name="connsiteX27" fmla="*/ 3999043 w 4202218"/>
              <a:gd name="connsiteY27" fmla="*/ 92144 h 4338987"/>
              <a:gd name="connsiteX28" fmla="*/ 4033333 w 4202218"/>
              <a:gd name="connsiteY28" fmla="*/ 12134 h 4338987"/>
              <a:gd name="connsiteX29" fmla="*/ 4010473 w 4202218"/>
              <a:gd name="connsiteY29" fmla="*/ 252164 h 4338987"/>
              <a:gd name="connsiteX30" fmla="*/ 3827593 w 4202218"/>
              <a:gd name="connsiteY30" fmla="*/ 652214 h 4338987"/>
              <a:gd name="connsiteX31" fmla="*/ 3644713 w 4202218"/>
              <a:gd name="connsiteY31" fmla="*/ 789374 h 4338987"/>
              <a:gd name="connsiteX32" fmla="*/ 3530413 w 4202218"/>
              <a:gd name="connsiteY32" fmla="*/ 892244 h 4338987"/>
              <a:gd name="connsiteX33" fmla="*/ 3861883 w 4202218"/>
              <a:gd name="connsiteY33" fmla="*/ 846524 h 4338987"/>
              <a:gd name="connsiteX34" fmla="*/ 4193353 w 4202218"/>
              <a:gd name="connsiteY34" fmla="*/ 720794 h 4338987"/>
              <a:gd name="connsiteX35" fmla="*/ 4079053 w 4202218"/>
              <a:gd name="connsiteY35" fmla="*/ 892244 h 4338987"/>
              <a:gd name="connsiteX36" fmla="*/ 3781873 w 4202218"/>
              <a:gd name="connsiteY36" fmla="*/ 937964 h 4338987"/>
              <a:gd name="connsiteX37" fmla="*/ 3610423 w 4202218"/>
              <a:gd name="connsiteY37" fmla="*/ 995114 h 4338987"/>
              <a:gd name="connsiteX38" fmla="*/ 3656143 w 4202218"/>
              <a:gd name="connsiteY38" fmla="*/ 1235144 h 4338987"/>
              <a:gd name="connsiteX39" fmla="*/ 3621853 w 4202218"/>
              <a:gd name="connsiteY39" fmla="*/ 1532324 h 4338987"/>
              <a:gd name="connsiteX40" fmla="*/ 3461833 w 4202218"/>
              <a:gd name="connsiteY40" fmla="*/ 1726634 h 4338987"/>
              <a:gd name="connsiteX41" fmla="*/ 3278953 w 4202218"/>
              <a:gd name="connsiteY41" fmla="*/ 2035244 h 4338987"/>
              <a:gd name="connsiteX42" fmla="*/ 3233233 w 4202218"/>
              <a:gd name="connsiteY42" fmla="*/ 2309564 h 4338987"/>
              <a:gd name="connsiteX43" fmla="*/ 3404683 w 4202218"/>
              <a:gd name="connsiteY43" fmla="*/ 2458154 h 4338987"/>
              <a:gd name="connsiteX44" fmla="*/ 3759013 w 4202218"/>
              <a:gd name="connsiteY44" fmla="*/ 2663894 h 4338987"/>
              <a:gd name="connsiteX45" fmla="*/ 4079053 w 4202218"/>
              <a:gd name="connsiteY45" fmla="*/ 2778194 h 4338987"/>
              <a:gd name="connsiteX46" fmla="*/ 4079053 w 4202218"/>
              <a:gd name="connsiteY46" fmla="*/ 2881064 h 4338987"/>
              <a:gd name="connsiteX47" fmla="*/ 3770443 w 4202218"/>
              <a:gd name="connsiteY47" fmla="*/ 2869634 h 4338987"/>
              <a:gd name="connsiteX48" fmla="*/ 3404683 w 4202218"/>
              <a:gd name="connsiteY48" fmla="*/ 2732474 h 4338987"/>
              <a:gd name="connsiteX49" fmla="*/ 3084643 w 4202218"/>
              <a:gd name="connsiteY49" fmla="*/ 2663894 h 4338987"/>
              <a:gd name="connsiteX50" fmla="*/ 2958913 w 4202218"/>
              <a:gd name="connsiteY50" fmla="*/ 2698184 h 4338987"/>
              <a:gd name="connsiteX51" fmla="*/ 2821753 w 4202218"/>
              <a:gd name="connsiteY51" fmla="*/ 2823914 h 4338987"/>
              <a:gd name="connsiteX52" fmla="*/ 2764603 w 4202218"/>
              <a:gd name="connsiteY52" fmla="*/ 2995364 h 4338987"/>
              <a:gd name="connsiteX53" fmla="*/ 2970343 w 4202218"/>
              <a:gd name="connsiteY53" fmla="*/ 3132524 h 4338987"/>
              <a:gd name="connsiteX54" fmla="*/ 3176083 w 4202218"/>
              <a:gd name="connsiteY54" fmla="*/ 3269684 h 4338987"/>
              <a:gd name="connsiteX55" fmla="*/ 3347533 w 4202218"/>
              <a:gd name="connsiteY55" fmla="*/ 3303974 h 4338987"/>
              <a:gd name="connsiteX56" fmla="*/ 3267523 w 4202218"/>
              <a:gd name="connsiteY56" fmla="*/ 3395414 h 4338987"/>
              <a:gd name="connsiteX57" fmla="*/ 3004633 w 4202218"/>
              <a:gd name="connsiteY57" fmla="*/ 3303974 h 4338987"/>
              <a:gd name="connsiteX58" fmla="*/ 2753173 w 4202218"/>
              <a:gd name="connsiteY58" fmla="*/ 3189674 h 4338987"/>
              <a:gd name="connsiteX59" fmla="*/ 2638873 w 4202218"/>
              <a:gd name="connsiteY59" fmla="*/ 3098234 h 4338987"/>
              <a:gd name="connsiteX60" fmla="*/ 2570293 w 4202218"/>
              <a:gd name="connsiteY60" fmla="*/ 3109664 h 4338987"/>
              <a:gd name="connsiteX61" fmla="*/ 2558863 w 4202218"/>
              <a:gd name="connsiteY61" fmla="*/ 3326834 h 4338987"/>
              <a:gd name="connsiteX62" fmla="*/ 2673163 w 4202218"/>
              <a:gd name="connsiteY62" fmla="*/ 3555434 h 4338987"/>
              <a:gd name="connsiteX63" fmla="*/ 2730313 w 4202218"/>
              <a:gd name="connsiteY63" fmla="*/ 4024064 h 4338987"/>
              <a:gd name="connsiteX64" fmla="*/ 2696023 w 4202218"/>
              <a:gd name="connsiteY64" fmla="*/ 4184084 h 4338987"/>
              <a:gd name="connsiteX65" fmla="*/ 2536003 w 4202218"/>
              <a:gd name="connsiteY65" fmla="*/ 4138364 h 4338987"/>
              <a:gd name="connsiteX66" fmla="*/ 2536003 w 4202218"/>
              <a:gd name="connsiteY66" fmla="*/ 3909764 h 4338987"/>
              <a:gd name="connsiteX67" fmla="*/ 2433133 w 4202218"/>
              <a:gd name="connsiteY67" fmla="*/ 3566864 h 4338987"/>
              <a:gd name="connsiteX68" fmla="*/ 2307403 w 4202218"/>
              <a:gd name="connsiteY68" fmla="*/ 3166814 h 4338987"/>
              <a:gd name="connsiteX69" fmla="*/ 2261683 w 4202218"/>
              <a:gd name="connsiteY69" fmla="*/ 3063944 h 4338987"/>
              <a:gd name="connsiteX70" fmla="*/ 2078803 w 4202218"/>
              <a:gd name="connsiteY70" fmla="*/ 2949644 h 4338987"/>
              <a:gd name="connsiteX71" fmla="*/ 1850203 w 4202218"/>
              <a:gd name="connsiteY71" fmla="*/ 3029654 h 4338987"/>
              <a:gd name="connsiteX72" fmla="*/ 1415863 w 4202218"/>
              <a:gd name="connsiteY72" fmla="*/ 3361124 h 4338987"/>
              <a:gd name="connsiteX73" fmla="*/ 1381573 w 4202218"/>
              <a:gd name="connsiteY73" fmla="*/ 3681164 h 4338987"/>
              <a:gd name="connsiteX74" fmla="*/ 1381573 w 4202218"/>
              <a:gd name="connsiteY74" fmla="*/ 3989774 h 4338987"/>
              <a:gd name="connsiteX75" fmla="*/ 1290133 w 4202218"/>
              <a:gd name="connsiteY75" fmla="*/ 4309814 h 4338987"/>
              <a:gd name="connsiteX76" fmla="*/ 1198693 w 4202218"/>
              <a:gd name="connsiteY76" fmla="*/ 4298384 h 4338987"/>
              <a:gd name="connsiteX77" fmla="*/ 1187263 w 4202218"/>
              <a:gd name="connsiteY77" fmla="*/ 4081214 h 4338987"/>
              <a:gd name="connsiteX78" fmla="*/ 1198693 w 4202218"/>
              <a:gd name="connsiteY78" fmla="*/ 3909764 h 4338987"/>
              <a:gd name="connsiteX79" fmla="*/ 970093 w 4202218"/>
              <a:gd name="connsiteY79" fmla="*/ 3989774 h 4338987"/>
              <a:gd name="connsiteX80" fmla="*/ 718633 w 4202218"/>
              <a:gd name="connsiteY80" fmla="*/ 4069784 h 4338987"/>
              <a:gd name="connsiteX81" fmla="*/ 741493 w 4202218"/>
              <a:gd name="connsiteY81" fmla="*/ 3955484 h 4338987"/>
              <a:gd name="connsiteX82" fmla="*/ 1130113 w 4202218"/>
              <a:gd name="connsiteY82" fmla="*/ 3795464 h 4338987"/>
              <a:gd name="connsiteX83" fmla="*/ 1278703 w 4202218"/>
              <a:gd name="connsiteY83" fmla="*/ 3726884 h 4338987"/>
              <a:gd name="connsiteX84" fmla="*/ 1221553 w 4202218"/>
              <a:gd name="connsiteY84" fmla="*/ 3372554 h 4338987"/>
              <a:gd name="connsiteX85" fmla="*/ 1324423 w 4202218"/>
              <a:gd name="connsiteY85" fmla="*/ 3121094 h 4338987"/>
              <a:gd name="connsiteX86" fmla="*/ 1393003 w 4202218"/>
              <a:gd name="connsiteY86" fmla="*/ 3052514 h 4338987"/>
              <a:gd name="connsiteX87" fmla="*/ 1084393 w 4202218"/>
              <a:gd name="connsiteY87" fmla="*/ 3029654 h 4338987"/>
              <a:gd name="connsiteX88" fmla="*/ 730063 w 4202218"/>
              <a:gd name="connsiteY88" fmla="*/ 2961074 h 4338987"/>
              <a:gd name="connsiteX89" fmla="*/ 375733 w 4202218"/>
              <a:gd name="connsiteY89" fmla="*/ 3132524 h 4338987"/>
              <a:gd name="connsiteX90" fmla="*/ 421453 w 4202218"/>
              <a:gd name="connsiteY90" fmla="*/ 3029654 h 4338987"/>
              <a:gd name="connsiteX91" fmla="*/ 627193 w 4202218"/>
              <a:gd name="connsiteY91" fmla="*/ 2926784 h 4338987"/>
              <a:gd name="connsiteX92" fmla="*/ 810073 w 4202218"/>
              <a:gd name="connsiteY92" fmla="*/ 2755334 h 4338987"/>
              <a:gd name="connsiteX93" fmla="*/ 1152973 w 4202218"/>
              <a:gd name="connsiteY93" fmla="*/ 2778194 h 4338987"/>
              <a:gd name="connsiteX94" fmla="*/ 1461583 w 4202218"/>
              <a:gd name="connsiteY94" fmla="*/ 2823914 h 4338987"/>
              <a:gd name="connsiteX95" fmla="*/ 1953073 w 4202218"/>
              <a:gd name="connsiteY95" fmla="*/ 2663894 h 4338987"/>
              <a:gd name="connsiteX96" fmla="*/ 1701613 w 4202218"/>
              <a:gd name="connsiteY96" fmla="*/ 2263844 h 4338987"/>
              <a:gd name="connsiteX97" fmla="*/ 1690183 w 4202218"/>
              <a:gd name="connsiteY97" fmla="*/ 1966664 h 4338987"/>
              <a:gd name="connsiteX98" fmla="*/ 1381991 w 4202218"/>
              <a:gd name="connsiteY98" fmla="*/ 1841930 h 4338987"/>
              <a:gd name="connsiteX99" fmla="*/ 1095823 w 4202218"/>
              <a:gd name="connsiteY99" fmla="*/ 1715204 h 4338987"/>
              <a:gd name="connsiteX100" fmla="*/ 746507 w 4202218"/>
              <a:gd name="connsiteY100" fmla="*/ 1626741 h 4338987"/>
              <a:gd name="connsiteX101" fmla="*/ 352873 w 4202218"/>
              <a:gd name="connsiteY101" fmla="*/ 1726634 h 4338987"/>
              <a:gd name="connsiteX102" fmla="*/ 113171 w 4202218"/>
              <a:gd name="connsiteY102" fmla="*/ 1763908 h 4338987"/>
              <a:gd name="connsiteX103" fmla="*/ 9973 w 4202218"/>
              <a:gd name="connsiteY103" fmla="*/ 1738064 h 4338987"/>
              <a:gd name="connsiteX104" fmla="*/ 348516 w 4202218"/>
              <a:gd name="connsiteY104" fmla="*/ 1644138 h 4338987"/>
              <a:gd name="connsiteX105" fmla="*/ 653097 w 4202218"/>
              <a:gd name="connsiteY105" fmla="*/ 1544246 h 4338987"/>
              <a:gd name="connsiteX106" fmla="*/ 1072963 w 4202218"/>
              <a:gd name="connsiteY106" fmla="*/ 1612334 h 4338987"/>
              <a:gd name="connsiteX107" fmla="*/ 1244413 w 4202218"/>
              <a:gd name="connsiteY107" fmla="*/ 1658054 h 4338987"/>
              <a:gd name="connsiteX108" fmla="*/ 1205766 w 4202218"/>
              <a:gd name="connsiteY108" fmla="*/ 1452314 h 4338987"/>
              <a:gd name="connsiteX109" fmla="*/ 1046313 w 4202218"/>
              <a:gd name="connsiteY109" fmla="*/ 815735 h 4338987"/>
              <a:gd name="connsiteX110" fmla="*/ 1221553 w 4202218"/>
              <a:gd name="connsiteY110" fmla="*/ 1212284 h 4338987"/>
              <a:gd name="connsiteX0" fmla="*/ 1221553 w 4202218"/>
              <a:gd name="connsiteY0" fmla="*/ 1212284 h 4338987"/>
              <a:gd name="connsiteX1" fmla="*/ 1343911 w 4202218"/>
              <a:gd name="connsiteY1" fmla="*/ 1560154 h 4338987"/>
              <a:gd name="connsiteX2" fmla="*/ 1553023 w 4202218"/>
              <a:gd name="connsiteY2" fmla="*/ 1658054 h 4338987"/>
              <a:gd name="connsiteX3" fmla="*/ 1907353 w 4202218"/>
              <a:gd name="connsiteY3" fmla="*/ 1680914 h 4338987"/>
              <a:gd name="connsiteX4" fmla="*/ 2021653 w 4202218"/>
              <a:gd name="connsiteY4" fmla="*/ 1543754 h 4338987"/>
              <a:gd name="connsiteX5" fmla="*/ 2124523 w 4202218"/>
              <a:gd name="connsiteY5" fmla="*/ 1292294 h 4338987"/>
              <a:gd name="connsiteX6" fmla="*/ 2124523 w 4202218"/>
              <a:gd name="connsiteY6" fmla="*/ 1120844 h 4338987"/>
              <a:gd name="connsiteX7" fmla="*/ 2068029 w 4202218"/>
              <a:gd name="connsiteY7" fmla="*/ 825651 h 4338987"/>
              <a:gd name="connsiteX8" fmla="*/ 2078803 w 4202218"/>
              <a:gd name="connsiteY8" fmla="*/ 777944 h 4338987"/>
              <a:gd name="connsiteX9" fmla="*/ 2170243 w 4202218"/>
              <a:gd name="connsiteY9" fmla="*/ 1086554 h 4338987"/>
              <a:gd name="connsiteX10" fmla="*/ 2215963 w 4202218"/>
              <a:gd name="connsiteY10" fmla="*/ 1269434 h 4338987"/>
              <a:gd name="connsiteX11" fmla="*/ 2284543 w 4202218"/>
              <a:gd name="connsiteY11" fmla="*/ 1303724 h 4338987"/>
              <a:gd name="connsiteX12" fmla="*/ 2330263 w 4202218"/>
              <a:gd name="connsiteY12" fmla="*/ 1166564 h 4338987"/>
              <a:gd name="connsiteX13" fmla="*/ 2467423 w 4202218"/>
              <a:gd name="connsiteY13" fmla="*/ 880814 h 4338987"/>
              <a:gd name="connsiteX14" fmla="*/ 2558863 w 4202218"/>
              <a:gd name="connsiteY14" fmla="*/ 640784 h 4338987"/>
              <a:gd name="connsiteX15" fmla="*/ 2616013 w 4202218"/>
              <a:gd name="connsiteY15" fmla="*/ 537914 h 4338987"/>
              <a:gd name="connsiteX16" fmla="*/ 2558863 w 4202218"/>
              <a:gd name="connsiteY16" fmla="*/ 789374 h 4338987"/>
              <a:gd name="connsiteX17" fmla="*/ 2444563 w 4202218"/>
              <a:gd name="connsiteY17" fmla="*/ 1097984 h 4338987"/>
              <a:gd name="connsiteX18" fmla="*/ 2375983 w 4202218"/>
              <a:gd name="connsiteY18" fmla="*/ 1406594 h 4338987"/>
              <a:gd name="connsiteX19" fmla="*/ 2558863 w 4202218"/>
              <a:gd name="connsiteY19" fmla="*/ 1578044 h 4338987"/>
              <a:gd name="connsiteX20" fmla="*/ 2878903 w 4202218"/>
              <a:gd name="connsiteY20" fmla="*/ 1658054 h 4338987"/>
              <a:gd name="connsiteX21" fmla="*/ 3187513 w 4202218"/>
              <a:gd name="connsiteY21" fmla="*/ 1658054 h 4338987"/>
              <a:gd name="connsiteX22" fmla="*/ 3370393 w 4202218"/>
              <a:gd name="connsiteY22" fmla="*/ 1566614 h 4338987"/>
              <a:gd name="connsiteX23" fmla="*/ 3473263 w 4202218"/>
              <a:gd name="connsiteY23" fmla="*/ 1372304 h 4338987"/>
              <a:gd name="connsiteX24" fmla="*/ 3461833 w 4202218"/>
              <a:gd name="connsiteY24" fmla="*/ 1097984 h 4338987"/>
              <a:gd name="connsiteX25" fmla="*/ 3450403 w 4202218"/>
              <a:gd name="connsiteY25" fmla="*/ 777944 h 4338987"/>
              <a:gd name="connsiteX26" fmla="*/ 3759013 w 4202218"/>
              <a:gd name="connsiteY26" fmla="*/ 572204 h 4338987"/>
              <a:gd name="connsiteX27" fmla="*/ 3999043 w 4202218"/>
              <a:gd name="connsiteY27" fmla="*/ 92144 h 4338987"/>
              <a:gd name="connsiteX28" fmla="*/ 4033333 w 4202218"/>
              <a:gd name="connsiteY28" fmla="*/ 12134 h 4338987"/>
              <a:gd name="connsiteX29" fmla="*/ 4010473 w 4202218"/>
              <a:gd name="connsiteY29" fmla="*/ 252164 h 4338987"/>
              <a:gd name="connsiteX30" fmla="*/ 3827593 w 4202218"/>
              <a:gd name="connsiteY30" fmla="*/ 652214 h 4338987"/>
              <a:gd name="connsiteX31" fmla="*/ 3644713 w 4202218"/>
              <a:gd name="connsiteY31" fmla="*/ 789374 h 4338987"/>
              <a:gd name="connsiteX32" fmla="*/ 3530413 w 4202218"/>
              <a:gd name="connsiteY32" fmla="*/ 892244 h 4338987"/>
              <a:gd name="connsiteX33" fmla="*/ 3861883 w 4202218"/>
              <a:gd name="connsiteY33" fmla="*/ 846524 h 4338987"/>
              <a:gd name="connsiteX34" fmla="*/ 4193353 w 4202218"/>
              <a:gd name="connsiteY34" fmla="*/ 720794 h 4338987"/>
              <a:gd name="connsiteX35" fmla="*/ 4079053 w 4202218"/>
              <a:gd name="connsiteY35" fmla="*/ 892244 h 4338987"/>
              <a:gd name="connsiteX36" fmla="*/ 3781873 w 4202218"/>
              <a:gd name="connsiteY36" fmla="*/ 937964 h 4338987"/>
              <a:gd name="connsiteX37" fmla="*/ 3610423 w 4202218"/>
              <a:gd name="connsiteY37" fmla="*/ 995114 h 4338987"/>
              <a:gd name="connsiteX38" fmla="*/ 3656143 w 4202218"/>
              <a:gd name="connsiteY38" fmla="*/ 1235144 h 4338987"/>
              <a:gd name="connsiteX39" fmla="*/ 3621853 w 4202218"/>
              <a:gd name="connsiteY39" fmla="*/ 1532324 h 4338987"/>
              <a:gd name="connsiteX40" fmla="*/ 3461833 w 4202218"/>
              <a:gd name="connsiteY40" fmla="*/ 1726634 h 4338987"/>
              <a:gd name="connsiteX41" fmla="*/ 3278953 w 4202218"/>
              <a:gd name="connsiteY41" fmla="*/ 2035244 h 4338987"/>
              <a:gd name="connsiteX42" fmla="*/ 3233233 w 4202218"/>
              <a:gd name="connsiteY42" fmla="*/ 2309564 h 4338987"/>
              <a:gd name="connsiteX43" fmla="*/ 3404683 w 4202218"/>
              <a:gd name="connsiteY43" fmla="*/ 2458154 h 4338987"/>
              <a:gd name="connsiteX44" fmla="*/ 3759013 w 4202218"/>
              <a:gd name="connsiteY44" fmla="*/ 2663894 h 4338987"/>
              <a:gd name="connsiteX45" fmla="*/ 4079053 w 4202218"/>
              <a:gd name="connsiteY45" fmla="*/ 2778194 h 4338987"/>
              <a:gd name="connsiteX46" fmla="*/ 4079053 w 4202218"/>
              <a:gd name="connsiteY46" fmla="*/ 2881064 h 4338987"/>
              <a:gd name="connsiteX47" fmla="*/ 3770443 w 4202218"/>
              <a:gd name="connsiteY47" fmla="*/ 2869634 h 4338987"/>
              <a:gd name="connsiteX48" fmla="*/ 3404683 w 4202218"/>
              <a:gd name="connsiteY48" fmla="*/ 2732474 h 4338987"/>
              <a:gd name="connsiteX49" fmla="*/ 3084643 w 4202218"/>
              <a:gd name="connsiteY49" fmla="*/ 2663894 h 4338987"/>
              <a:gd name="connsiteX50" fmla="*/ 2958913 w 4202218"/>
              <a:gd name="connsiteY50" fmla="*/ 2698184 h 4338987"/>
              <a:gd name="connsiteX51" fmla="*/ 2821753 w 4202218"/>
              <a:gd name="connsiteY51" fmla="*/ 2823914 h 4338987"/>
              <a:gd name="connsiteX52" fmla="*/ 2764603 w 4202218"/>
              <a:gd name="connsiteY52" fmla="*/ 2995364 h 4338987"/>
              <a:gd name="connsiteX53" fmla="*/ 2970343 w 4202218"/>
              <a:gd name="connsiteY53" fmla="*/ 3132524 h 4338987"/>
              <a:gd name="connsiteX54" fmla="*/ 3176083 w 4202218"/>
              <a:gd name="connsiteY54" fmla="*/ 3269684 h 4338987"/>
              <a:gd name="connsiteX55" fmla="*/ 3347533 w 4202218"/>
              <a:gd name="connsiteY55" fmla="*/ 3303974 h 4338987"/>
              <a:gd name="connsiteX56" fmla="*/ 3267523 w 4202218"/>
              <a:gd name="connsiteY56" fmla="*/ 3395414 h 4338987"/>
              <a:gd name="connsiteX57" fmla="*/ 3004633 w 4202218"/>
              <a:gd name="connsiteY57" fmla="*/ 3303974 h 4338987"/>
              <a:gd name="connsiteX58" fmla="*/ 2753173 w 4202218"/>
              <a:gd name="connsiteY58" fmla="*/ 3189674 h 4338987"/>
              <a:gd name="connsiteX59" fmla="*/ 2638873 w 4202218"/>
              <a:gd name="connsiteY59" fmla="*/ 3098234 h 4338987"/>
              <a:gd name="connsiteX60" fmla="*/ 2570293 w 4202218"/>
              <a:gd name="connsiteY60" fmla="*/ 3109664 h 4338987"/>
              <a:gd name="connsiteX61" fmla="*/ 2558863 w 4202218"/>
              <a:gd name="connsiteY61" fmla="*/ 3326834 h 4338987"/>
              <a:gd name="connsiteX62" fmla="*/ 2673163 w 4202218"/>
              <a:gd name="connsiteY62" fmla="*/ 3555434 h 4338987"/>
              <a:gd name="connsiteX63" fmla="*/ 2730313 w 4202218"/>
              <a:gd name="connsiteY63" fmla="*/ 4024064 h 4338987"/>
              <a:gd name="connsiteX64" fmla="*/ 2696023 w 4202218"/>
              <a:gd name="connsiteY64" fmla="*/ 4184084 h 4338987"/>
              <a:gd name="connsiteX65" fmla="*/ 2536003 w 4202218"/>
              <a:gd name="connsiteY65" fmla="*/ 4138364 h 4338987"/>
              <a:gd name="connsiteX66" fmla="*/ 2536003 w 4202218"/>
              <a:gd name="connsiteY66" fmla="*/ 3909764 h 4338987"/>
              <a:gd name="connsiteX67" fmla="*/ 2433133 w 4202218"/>
              <a:gd name="connsiteY67" fmla="*/ 3566864 h 4338987"/>
              <a:gd name="connsiteX68" fmla="*/ 2307403 w 4202218"/>
              <a:gd name="connsiteY68" fmla="*/ 3166814 h 4338987"/>
              <a:gd name="connsiteX69" fmla="*/ 2261683 w 4202218"/>
              <a:gd name="connsiteY69" fmla="*/ 3063944 h 4338987"/>
              <a:gd name="connsiteX70" fmla="*/ 2078803 w 4202218"/>
              <a:gd name="connsiteY70" fmla="*/ 2949644 h 4338987"/>
              <a:gd name="connsiteX71" fmla="*/ 1850203 w 4202218"/>
              <a:gd name="connsiteY71" fmla="*/ 3029654 h 4338987"/>
              <a:gd name="connsiteX72" fmla="*/ 1415863 w 4202218"/>
              <a:gd name="connsiteY72" fmla="*/ 3361124 h 4338987"/>
              <a:gd name="connsiteX73" fmla="*/ 1381573 w 4202218"/>
              <a:gd name="connsiteY73" fmla="*/ 3681164 h 4338987"/>
              <a:gd name="connsiteX74" fmla="*/ 1381573 w 4202218"/>
              <a:gd name="connsiteY74" fmla="*/ 3989774 h 4338987"/>
              <a:gd name="connsiteX75" fmla="*/ 1290133 w 4202218"/>
              <a:gd name="connsiteY75" fmla="*/ 4309814 h 4338987"/>
              <a:gd name="connsiteX76" fmla="*/ 1198693 w 4202218"/>
              <a:gd name="connsiteY76" fmla="*/ 4298384 h 4338987"/>
              <a:gd name="connsiteX77" fmla="*/ 1187263 w 4202218"/>
              <a:gd name="connsiteY77" fmla="*/ 4081214 h 4338987"/>
              <a:gd name="connsiteX78" fmla="*/ 1198693 w 4202218"/>
              <a:gd name="connsiteY78" fmla="*/ 3909764 h 4338987"/>
              <a:gd name="connsiteX79" fmla="*/ 970093 w 4202218"/>
              <a:gd name="connsiteY79" fmla="*/ 3989774 h 4338987"/>
              <a:gd name="connsiteX80" fmla="*/ 718633 w 4202218"/>
              <a:gd name="connsiteY80" fmla="*/ 4069784 h 4338987"/>
              <a:gd name="connsiteX81" fmla="*/ 741493 w 4202218"/>
              <a:gd name="connsiteY81" fmla="*/ 3955484 h 4338987"/>
              <a:gd name="connsiteX82" fmla="*/ 1130113 w 4202218"/>
              <a:gd name="connsiteY82" fmla="*/ 3795464 h 4338987"/>
              <a:gd name="connsiteX83" fmla="*/ 1278703 w 4202218"/>
              <a:gd name="connsiteY83" fmla="*/ 3726884 h 4338987"/>
              <a:gd name="connsiteX84" fmla="*/ 1221553 w 4202218"/>
              <a:gd name="connsiteY84" fmla="*/ 3372554 h 4338987"/>
              <a:gd name="connsiteX85" fmla="*/ 1324423 w 4202218"/>
              <a:gd name="connsiteY85" fmla="*/ 3121094 h 4338987"/>
              <a:gd name="connsiteX86" fmla="*/ 1393003 w 4202218"/>
              <a:gd name="connsiteY86" fmla="*/ 3052514 h 4338987"/>
              <a:gd name="connsiteX87" fmla="*/ 1084393 w 4202218"/>
              <a:gd name="connsiteY87" fmla="*/ 3029654 h 4338987"/>
              <a:gd name="connsiteX88" fmla="*/ 730063 w 4202218"/>
              <a:gd name="connsiteY88" fmla="*/ 2961074 h 4338987"/>
              <a:gd name="connsiteX89" fmla="*/ 375733 w 4202218"/>
              <a:gd name="connsiteY89" fmla="*/ 3132524 h 4338987"/>
              <a:gd name="connsiteX90" fmla="*/ 421453 w 4202218"/>
              <a:gd name="connsiteY90" fmla="*/ 3029654 h 4338987"/>
              <a:gd name="connsiteX91" fmla="*/ 627193 w 4202218"/>
              <a:gd name="connsiteY91" fmla="*/ 2926784 h 4338987"/>
              <a:gd name="connsiteX92" fmla="*/ 810073 w 4202218"/>
              <a:gd name="connsiteY92" fmla="*/ 2755334 h 4338987"/>
              <a:gd name="connsiteX93" fmla="*/ 1152973 w 4202218"/>
              <a:gd name="connsiteY93" fmla="*/ 2778194 h 4338987"/>
              <a:gd name="connsiteX94" fmla="*/ 1461583 w 4202218"/>
              <a:gd name="connsiteY94" fmla="*/ 2823914 h 4338987"/>
              <a:gd name="connsiteX95" fmla="*/ 1953073 w 4202218"/>
              <a:gd name="connsiteY95" fmla="*/ 2663894 h 4338987"/>
              <a:gd name="connsiteX96" fmla="*/ 1701613 w 4202218"/>
              <a:gd name="connsiteY96" fmla="*/ 2263844 h 4338987"/>
              <a:gd name="connsiteX97" fmla="*/ 1690183 w 4202218"/>
              <a:gd name="connsiteY97" fmla="*/ 1966664 h 4338987"/>
              <a:gd name="connsiteX98" fmla="*/ 1381991 w 4202218"/>
              <a:gd name="connsiteY98" fmla="*/ 1841930 h 4338987"/>
              <a:gd name="connsiteX99" fmla="*/ 1095823 w 4202218"/>
              <a:gd name="connsiteY99" fmla="*/ 1715204 h 4338987"/>
              <a:gd name="connsiteX100" fmla="*/ 746507 w 4202218"/>
              <a:gd name="connsiteY100" fmla="*/ 1626741 h 4338987"/>
              <a:gd name="connsiteX101" fmla="*/ 352873 w 4202218"/>
              <a:gd name="connsiteY101" fmla="*/ 1726634 h 4338987"/>
              <a:gd name="connsiteX102" fmla="*/ 113171 w 4202218"/>
              <a:gd name="connsiteY102" fmla="*/ 1763908 h 4338987"/>
              <a:gd name="connsiteX103" fmla="*/ 9973 w 4202218"/>
              <a:gd name="connsiteY103" fmla="*/ 1738064 h 4338987"/>
              <a:gd name="connsiteX104" fmla="*/ 348516 w 4202218"/>
              <a:gd name="connsiteY104" fmla="*/ 1644138 h 4338987"/>
              <a:gd name="connsiteX105" fmla="*/ 653097 w 4202218"/>
              <a:gd name="connsiteY105" fmla="*/ 1544246 h 4338987"/>
              <a:gd name="connsiteX106" fmla="*/ 1072963 w 4202218"/>
              <a:gd name="connsiteY106" fmla="*/ 1612334 h 4338987"/>
              <a:gd name="connsiteX107" fmla="*/ 1244413 w 4202218"/>
              <a:gd name="connsiteY107" fmla="*/ 1658054 h 4338987"/>
              <a:gd name="connsiteX108" fmla="*/ 1205766 w 4202218"/>
              <a:gd name="connsiteY108" fmla="*/ 1452314 h 4338987"/>
              <a:gd name="connsiteX109" fmla="*/ 1046313 w 4202218"/>
              <a:gd name="connsiteY109" fmla="*/ 815735 h 4338987"/>
              <a:gd name="connsiteX110" fmla="*/ 1221553 w 4202218"/>
              <a:gd name="connsiteY110" fmla="*/ 1212284 h 4338987"/>
              <a:gd name="connsiteX0" fmla="*/ 1221553 w 4202218"/>
              <a:gd name="connsiteY0" fmla="*/ 1212284 h 4338987"/>
              <a:gd name="connsiteX1" fmla="*/ 1343911 w 4202218"/>
              <a:gd name="connsiteY1" fmla="*/ 1560154 h 4338987"/>
              <a:gd name="connsiteX2" fmla="*/ 1553023 w 4202218"/>
              <a:gd name="connsiteY2" fmla="*/ 1658054 h 4338987"/>
              <a:gd name="connsiteX3" fmla="*/ 1907353 w 4202218"/>
              <a:gd name="connsiteY3" fmla="*/ 1680914 h 4338987"/>
              <a:gd name="connsiteX4" fmla="*/ 2021653 w 4202218"/>
              <a:gd name="connsiteY4" fmla="*/ 1543754 h 4338987"/>
              <a:gd name="connsiteX5" fmla="*/ 2124523 w 4202218"/>
              <a:gd name="connsiteY5" fmla="*/ 1292294 h 4338987"/>
              <a:gd name="connsiteX6" fmla="*/ 2124523 w 4202218"/>
              <a:gd name="connsiteY6" fmla="*/ 1120844 h 4338987"/>
              <a:gd name="connsiteX7" fmla="*/ 2068029 w 4202218"/>
              <a:gd name="connsiteY7" fmla="*/ 825651 h 4338987"/>
              <a:gd name="connsiteX8" fmla="*/ 2078803 w 4202218"/>
              <a:gd name="connsiteY8" fmla="*/ 777944 h 4338987"/>
              <a:gd name="connsiteX9" fmla="*/ 2170243 w 4202218"/>
              <a:gd name="connsiteY9" fmla="*/ 1086554 h 4338987"/>
              <a:gd name="connsiteX10" fmla="*/ 2215963 w 4202218"/>
              <a:gd name="connsiteY10" fmla="*/ 1269434 h 4338987"/>
              <a:gd name="connsiteX11" fmla="*/ 2284543 w 4202218"/>
              <a:gd name="connsiteY11" fmla="*/ 1303724 h 4338987"/>
              <a:gd name="connsiteX12" fmla="*/ 2330263 w 4202218"/>
              <a:gd name="connsiteY12" fmla="*/ 1166564 h 4338987"/>
              <a:gd name="connsiteX13" fmla="*/ 2467423 w 4202218"/>
              <a:gd name="connsiteY13" fmla="*/ 880814 h 4338987"/>
              <a:gd name="connsiteX14" fmla="*/ 2558863 w 4202218"/>
              <a:gd name="connsiteY14" fmla="*/ 640784 h 4338987"/>
              <a:gd name="connsiteX15" fmla="*/ 2616013 w 4202218"/>
              <a:gd name="connsiteY15" fmla="*/ 537914 h 4338987"/>
              <a:gd name="connsiteX16" fmla="*/ 2558863 w 4202218"/>
              <a:gd name="connsiteY16" fmla="*/ 789374 h 4338987"/>
              <a:gd name="connsiteX17" fmla="*/ 2444563 w 4202218"/>
              <a:gd name="connsiteY17" fmla="*/ 1097984 h 4338987"/>
              <a:gd name="connsiteX18" fmla="*/ 2375983 w 4202218"/>
              <a:gd name="connsiteY18" fmla="*/ 1406594 h 4338987"/>
              <a:gd name="connsiteX19" fmla="*/ 2558863 w 4202218"/>
              <a:gd name="connsiteY19" fmla="*/ 1578044 h 4338987"/>
              <a:gd name="connsiteX20" fmla="*/ 2878903 w 4202218"/>
              <a:gd name="connsiteY20" fmla="*/ 1658054 h 4338987"/>
              <a:gd name="connsiteX21" fmla="*/ 3187513 w 4202218"/>
              <a:gd name="connsiteY21" fmla="*/ 1658054 h 4338987"/>
              <a:gd name="connsiteX22" fmla="*/ 3370393 w 4202218"/>
              <a:gd name="connsiteY22" fmla="*/ 1566614 h 4338987"/>
              <a:gd name="connsiteX23" fmla="*/ 3473263 w 4202218"/>
              <a:gd name="connsiteY23" fmla="*/ 1372304 h 4338987"/>
              <a:gd name="connsiteX24" fmla="*/ 3461833 w 4202218"/>
              <a:gd name="connsiteY24" fmla="*/ 1097984 h 4338987"/>
              <a:gd name="connsiteX25" fmla="*/ 3450403 w 4202218"/>
              <a:gd name="connsiteY25" fmla="*/ 777944 h 4338987"/>
              <a:gd name="connsiteX26" fmla="*/ 3759013 w 4202218"/>
              <a:gd name="connsiteY26" fmla="*/ 572204 h 4338987"/>
              <a:gd name="connsiteX27" fmla="*/ 3999043 w 4202218"/>
              <a:gd name="connsiteY27" fmla="*/ 92144 h 4338987"/>
              <a:gd name="connsiteX28" fmla="*/ 4033333 w 4202218"/>
              <a:gd name="connsiteY28" fmla="*/ 12134 h 4338987"/>
              <a:gd name="connsiteX29" fmla="*/ 4010473 w 4202218"/>
              <a:gd name="connsiteY29" fmla="*/ 252164 h 4338987"/>
              <a:gd name="connsiteX30" fmla="*/ 3827593 w 4202218"/>
              <a:gd name="connsiteY30" fmla="*/ 652214 h 4338987"/>
              <a:gd name="connsiteX31" fmla="*/ 3644713 w 4202218"/>
              <a:gd name="connsiteY31" fmla="*/ 789374 h 4338987"/>
              <a:gd name="connsiteX32" fmla="*/ 3530413 w 4202218"/>
              <a:gd name="connsiteY32" fmla="*/ 892244 h 4338987"/>
              <a:gd name="connsiteX33" fmla="*/ 3861883 w 4202218"/>
              <a:gd name="connsiteY33" fmla="*/ 846524 h 4338987"/>
              <a:gd name="connsiteX34" fmla="*/ 4193353 w 4202218"/>
              <a:gd name="connsiteY34" fmla="*/ 720794 h 4338987"/>
              <a:gd name="connsiteX35" fmla="*/ 4079053 w 4202218"/>
              <a:gd name="connsiteY35" fmla="*/ 892244 h 4338987"/>
              <a:gd name="connsiteX36" fmla="*/ 3781873 w 4202218"/>
              <a:gd name="connsiteY36" fmla="*/ 937964 h 4338987"/>
              <a:gd name="connsiteX37" fmla="*/ 3658531 w 4202218"/>
              <a:gd name="connsiteY37" fmla="*/ 1093504 h 4338987"/>
              <a:gd name="connsiteX38" fmla="*/ 3656143 w 4202218"/>
              <a:gd name="connsiteY38" fmla="*/ 1235144 h 4338987"/>
              <a:gd name="connsiteX39" fmla="*/ 3621853 w 4202218"/>
              <a:gd name="connsiteY39" fmla="*/ 1532324 h 4338987"/>
              <a:gd name="connsiteX40" fmla="*/ 3461833 w 4202218"/>
              <a:gd name="connsiteY40" fmla="*/ 1726634 h 4338987"/>
              <a:gd name="connsiteX41" fmla="*/ 3278953 w 4202218"/>
              <a:gd name="connsiteY41" fmla="*/ 2035244 h 4338987"/>
              <a:gd name="connsiteX42" fmla="*/ 3233233 w 4202218"/>
              <a:gd name="connsiteY42" fmla="*/ 2309564 h 4338987"/>
              <a:gd name="connsiteX43" fmla="*/ 3404683 w 4202218"/>
              <a:gd name="connsiteY43" fmla="*/ 2458154 h 4338987"/>
              <a:gd name="connsiteX44" fmla="*/ 3759013 w 4202218"/>
              <a:gd name="connsiteY44" fmla="*/ 2663894 h 4338987"/>
              <a:gd name="connsiteX45" fmla="*/ 4079053 w 4202218"/>
              <a:gd name="connsiteY45" fmla="*/ 2778194 h 4338987"/>
              <a:gd name="connsiteX46" fmla="*/ 4079053 w 4202218"/>
              <a:gd name="connsiteY46" fmla="*/ 2881064 h 4338987"/>
              <a:gd name="connsiteX47" fmla="*/ 3770443 w 4202218"/>
              <a:gd name="connsiteY47" fmla="*/ 2869634 h 4338987"/>
              <a:gd name="connsiteX48" fmla="*/ 3404683 w 4202218"/>
              <a:gd name="connsiteY48" fmla="*/ 2732474 h 4338987"/>
              <a:gd name="connsiteX49" fmla="*/ 3084643 w 4202218"/>
              <a:gd name="connsiteY49" fmla="*/ 2663894 h 4338987"/>
              <a:gd name="connsiteX50" fmla="*/ 2958913 w 4202218"/>
              <a:gd name="connsiteY50" fmla="*/ 2698184 h 4338987"/>
              <a:gd name="connsiteX51" fmla="*/ 2821753 w 4202218"/>
              <a:gd name="connsiteY51" fmla="*/ 2823914 h 4338987"/>
              <a:gd name="connsiteX52" fmla="*/ 2764603 w 4202218"/>
              <a:gd name="connsiteY52" fmla="*/ 2995364 h 4338987"/>
              <a:gd name="connsiteX53" fmla="*/ 2970343 w 4202218"/>
              <a:gd name="connsiteY53" fmla="*/ 3132524 h 4338987"/>
              <a:gd name="connsiteX54" fmla="*/ 3176083 w 4202218"/>
              <a:gd name="connsiteY54" fmla="*/ 3269684 h 4338987"/>
              <a:gd name="connsiteX55" fmla="*/ 3347533 w 4202218"/>
              <a:gd name="connsiteY55" fmla="*/ 3303974 h 4338987"/>
              <a:gd name="connsiteX56" fmla="*/ 3267523 w 4202218"/>
              <a:gd name="connsiteY56" fmla="*/ 3395414 h 4338987"/>
              <a:gd name="connsiteX57" fmla="*/ 3004633 w 4202218"/>
              <a:gd name="connsiteY57" fmla="*/ 3303974 h 4338987"/>
              <a:gd name="connsiteX58" fmla="*/ 2753173 w 4202218"/>
              <a:gd name="connsiteY58" fmla="*/ 3189674 h 4338987"/>
              <a:gd name="connsiteX59" fmla="*/ 2638873 w 4202218"/>
              <a:gd name="connsiteY59" fmla="*/ 3098234 h 4338987"/>
              <a:gd name="connsiteX60" fmla="*/ 2570293 w 4202218"/>
              <a:gd name="connsiteY60" fmla="*/ 3109664 h 4338987"/>
              <a:gd name="connsiteX61" fmla="*/ 2558863 w 4202218"/>
              <a:gd name="connsiteY61" fmla="*/ 3326834 h 4338987"/>
              <a:gd name="connsiteX62" fmla="*/ 2673163 w 4202218"/>
              <a:gd name="connsiteY62" fmla="*/ 3555434 h 4338987"/>
              <a:gd name="connsiteX63" fmla="*/ 2730313 w 4202218"/>
              <a:gd name="connsiteY63" fmla="*/ 4024064 h 4338987"/>
              <a:gd name="connsiteX64" fmla="*/ 2696023 w 4202218"/>
              <a:gd name="connsiteY64" fmla="*/ 4184084 h 4338987"/>
              <a:gd name="connsiteX65" fmla="*/ 2536003 w 4202218"/>
              <a:gd name="connsiteY65" fmla="*/ 4138364 h 4338987"/>
              <a:gd name="connsiteX66" fmla="*/ 2536003 w 4202218"/>
              <a:gd name="connsiteY66" fmla="*/ 3909764 h 4338987"/>
              <a:gd name="connsiteX67" fmla="*/ 2433133 w 4202218"/>
              <a:gd name="connsiteY67" fmla="*/ 3566864 h 4338987"/>
              <a:gd name="connsiteX68" fmla="*/ 2307403 w 4202218"/>
              <a:gd name="connsiteY68" fmla="*/ 3166814 h 4338987"/>
              <a:gd name="connsiteX69" fmla="*/ 2261683 w 4202218"/>
              <a:gd name="connsiteY69" fmla="*/ 3063944 h 4338987"/>
              <a:gd name="connsiteX70" fmla="*/ 2078803 w 4202218"/>
              <a:gd name="connsiteY70" fmla="*/ 2949644 h 4338987"/>
              <a:gd name="connsiteX71" fmla="*/ 1850203 w 4202218"/>
              <a:gd name="connsiteY71" fmla="*/ 3029654 h 4338987"/>
              <a:gd name="connsiteX72" fmla="*/ 1415863 w 4202218"/>
              <a:gd name="connsiteY72" fmla="*/ 3361124 h 4338987"/>
              <a:gd name="connsiteX73" fmla="*/ 1381573 w 4202218"/>
              <a:gd name="connsiteY73" fmla="*/ 3681164 h 4338987"/>
              <a:gd name="connsiteX74" fmla="*/ 1381573 w 4202218"/>
              <a:gd name="connsiteY74" fmla="*/ 3989774 h 4338987"/>
              <a:gd name="connsiteX75" fmla="*/ 1290133 w 4202218"/>
              <a:gd name="connsiteY75" fmla="*/ 4309814 h 4338987"/>
              <a:gd name="connsiteX76" fmla="*/ 1198693 w 4202218"/>
              <a:gd name="connsiteY76" fmla="*/ 4298384 h 4338987"/>
              <a:gd name="connsiteX77" fmla="*/ 1187263 w 4202218"/>
              <a:gd name="connsiteY77" fmla="*/ 4081214 h 4338987"/>
              <a:gd name="connsiteX78" fmla="*/ 1198693 w 4202218"/>
              <a:gd name="connsiteY78" fmla="*/ 3909764 h 4338987"/>
              <a:gd name="connsiteX79" fmla="*/ 970093 w 4202218"/>
              <a:gd name="connsiteY79" fmla="*/ 3989774 h 4338987"/>
              <a:gd name="connsiteX80" fmla="*/ 718633 w 4202218"/>
              <a:gd name="connsiteY80" fmla="*/ 4069784 h 4338987"/>
              <a:gd name="connsiteX81" fmla="*/ 741493 w 4202218"/>
              <a:gd name="connsiteY81" fmla="*/ 3955484 h 4338987"/>
              <a:gd name="connsiteX82" fmla="*/ 1130113 w 4202218"/>
              <a:gd name="connsiteY82" fmla="*/ 3795464 h 4338987"/>
              <a:gd name="connsiteX83" fmla="*/ 1278703 w 4202218"/>
              <a:gd name="connsiteY83" fmla="*/ 3726884 h 4338987"/>
              <a:gd name="connsiteX84" fmla="*/ 1221553 w 4202218"/>
              <a:gd name="connsiteY84" fmla="*/ 3372554 h 4338987"/>
              <a:gd name="connsiteX85" fmla="*/ 1324423 w 4202218"/>
              <a:gd name="connsiteY85" fmla="*/ 3121094 h 4338987"/>
              <a:gd name="connsiteX86" fmla="*/ 1393003 w 4202218"/>
              <a:gd name="connsiteY86" fmla="*/ 3052514 h 4338987"/>
              <a:gd name="connsiteX87" fmla="*/ 1084393 w 4202218"/>
              <a:gd name="connsiteY87" fmla="*/ 3029654 h 4338987"/>
              <a:gd name="connsiteX88" fmla="*/ 730063 w 4202218"/>
              <a:gd name="connsiteY88" fmla="*/ 2961074 h 4338987"/>
              <a:gd name="connsiteX89" fmla="*/ 375733 w 4202218"/>
              <a:gd name="connsiteY89" fmla="*/ 3132524 h 4338987"/>
              <a:gd name="connsiteX90" fmla="*/ 421453 w 4202218"/>
              <a:gd name="connsiteY90" fmla="*/ 3029654 h 4338987"/>
              <a:gd name="connsiteX91" fmla="*/ 627193 w 4202218"/>
              <a:gd name="connsiteY91" fmla="*/ 2926784 h 4338987"/>
              <a:gd name="connsiteX92" fmla="*/ 810073 w 4202218"/>
              <a:gd name="connsiteY92" fmla="*/ 2755334 h 4338987"/>
              <a:gd name="connsiteX93" fmla="*/ 1152973 w 4202218"/>
              <a:gd name="connsiteY93" fmla="*/ 2778194 h 4338987"/>
              <a:gd name="connsiteX94" fmla="*/ 1461583 w 4202218"/>
              <a:gd name="connsiteY94" fmla="*/ 2823914 h 4338987"/>
              <a:gd name="connsiteX95" fmla="*/ 1953073 w 4202218"/>
              <a:gd name="connsiteY95" fmla="*/ 2663894 h 4338987"/>
              <a:gd name="connsiteX96" fmla="*/ 1701613 w 4202218"/>
              <a:gd name="connsiteY96" fmla="*/ 2263844 h 4338987"/>
              <a:gd name="connsiteX97" fmla="*/ 1690183 w 4202218"/>
              <a:gd name="connsiteY97" fmla="*/ 1966664 h 4338987"/>
              <a:gd name="connsiteX98" fmla="*/ 1381991 w 4202218"/>
              <a:gd name="connsiteY98" fmla="*/ 1841930 h 4338987"/>
              <a:gd name="connsiteX99" fmla="*/ 1095823 w 4202218"/>
              <a:gd name="connsiteY99" fmla="*/ 1715204 h 4338987"/>
              <a:gd name="connsiteX100" fmla="*/ 746507 w 4202218"/>
              <a:gd name="connsiteY100" fmla="*/ 1626741 h 4338987"/>
              <a:gd name="connsiteX101" fmla="*/ 352873 w 4202218"/>
              <a:gd name="connsiteY101" fmla="*/ 1726634 h 4338987"/>
              <a:gd name="connsiteX102" fmla="*/ 113171 w 4202218"/>
              <a:gd name="connsiteY102" fmla="*/ 1763908 h 4338987"/>
              <a:gd name="connsiteX103" fmla="*/ 9973 w 4202218"/>
              <a:gd name="connsiteY103" fmla="*/ 1738064 h 4338987"/>
              <a:gd name="connsiteX104" fmla="*/ 348516 w 4202218"/>
              <a:gd name="connsiteY104" fmla="*/ 1644138 h 4338987"/>
              <a:gd name="connsiteX105" fmla="*/ 653097 w 4202218"/>
              <a:gd name="connsiteY105" fmla="*/ 1544246 h 4338987"/>
              <a:gd name="connsiteX106" fmla="*/ 1072963 w 4202218"/>
              <a:gd name="connsiteY106" fmla="*/ 1612334 h 4338987"/>
              <a:gd name="connsiteX107" fmla="*/ 1244413 w 4202218"/>
              <a:gd name="connsiteY107" fmla="*/ 1658054 h 4338987"/>
              <a:gd name="connsiteX108" fmla="*/ 1205766 w 4202218"/>
              <a:gd name="connsiteY108" fmla="*/ 1452314 h 4338987"/>
              <a:gd name="connsiteX109" fmla="*/ 1046313 w 4202218"/>
              <a:gd name="connsiteY109" fmla="*/ 815735 h 4338987"/>
              <a:gd name="connsiteX110" fmla="*/ 1221553 w 4202218"/>
              <a:gd name="connsiteY110" fmla="*/ 1212284 h 4338987"/>
              <a:gd name="connsiteX0" fmla="*/ 1221553 w 4202218"/>
              <a:gd name="connsiteY0" fmla="*/ 1212284 h 4338987"/>
              <a:gd name="connsiteX1" fmla="*/ 1343911 w 4202218"/>
              <a:gd name="connsiteY1" fmla="*/ 1560154 h 4338987"/>
              <a:gd name="connsiteX2" fmla="*/ 1553023 w 4202218"/>
              <a:gd name="connsiteY2" fmla="*/ 1658054 h 4338987"/>
              <a:gd name="connsiteX3" fmla="*/ 1907353 w 4202218"/>
              <a:gd name="connsiteY3" fmla="*/ 1680914 h 4338987"/>
              <a:gd name="connsiteX4" fmla="*/ 2021653 w 4202218"/>
              <a:gd name="connsiteY4" fmla="*/ 1543754 h 4338987"/>
              <a:gd name="connsiteX5" fmla="*/ 2124523 w 4202218"/>
              <a:gd name="connsiteY5" fmla="*/ 1292294 h 4338987"/>
              <a:gd name="connsiteX6" fmla="*/ 2124523 w 4202218"/>
              <a:gd name="connsiteY6" fmla="*/ 1120844 h 4338987"/>
              <a:gd name="connsiteX7" fmla="*/ 2068029 w 4202218"/>
              <a:gd name="connsiteY7" fmla="*/ 825651 h 4338987"/>
              <a:gd name="connsiteX8" fmla="*/ 2078803 w 4202218"/>
              <a:gd name="connsiteY8" fmla="*/ 777944 h 4338987"/>
              <a:gd name="connsiteX9" fmla="*/ 2170243 w 4202218"/>
              <a:gd name="connsiteY9" fmla="*/ 1086554 h 4338987"/>
              <a:gd name="connsiteX10" fmla="*/ 2215963 w 4202218"/>
              <a:gd name="connsiteY10" fmla="*/ 1269434 h 4338987"/>
              <a:gd name="connsiteX11" fmla="*/ 2284543 w 4202218"/>
              <a:gd name="connsiteY11" fmla="*/ 1303724 h 4338987"/>
              <a:gd name="connsiteX12" fmla="*/ 2330263 w 4202218"/>
              <a:gd name="connsiteY12" fmla="*/ 1166564 h 4338987"/>
              <a:gd name="connsiteX13" fmla="*/ 2467423 w 4202218"/>
              <a:gd name="connsiteY13" fmla="*/ 880814 h 4338987"/>
              <a:gd name="connsiteX14" fmla="*/ 2558863 w 4202218"/>
              <a:gd name="connsiteY14" fmla="*/ 640784 h 4338987"/>
              <a:gd name="connsiteX15" fmla="*/ 2616013 w 4202218"/>
              <a:gd name="connsiteY15" fmla="*/ 537914 h 4338987"/>
              <a:gd name="connsiteX16" fmla="*/ 2558863 w 4202218"/>
              <a:gd name="connsiteY16" fmla="*/ 789374 h 4338987"/>
              <a:gd name="connsiteX17" fmla="*/ 2444563 w 4202218"/>
              <a:gd name="connsiteY17" fmla="*/ 1097984 h 4338987"/>
              <a:gd name="connsiteX18" fmla="*/ 2375983 w 4202218"/>
              <a:gd name="connsiteY18" fmla="*/ 1406594 h 4338987"/>
              <a:gd name="connsiteX19" fmla="*/ 2558863 w 4202218"/>
              <a:gd name="connsiteY19" fmla="*/ 1578044 h 4338987"/>
              <a:gd name="connsiteX20" fmla="*/ 2878903 w 4202218"/>
              <a:gd name="connsiteY20" fmla="*/ 1658054 h 4338987"/>
              <a:gd name="connsiteX21" fmla="*/ 3187513 w 4202218"/>
              <a:gd name="connsiteY21" fmla="*/ 1658054 h 4338987"/>
              <a:gd name="connsiteX22" fmla="*/ 3370393 w 4202218"/>
              <a:gd name="connsiteY22" fmla="*/ 1566614 h 4338987"/>
              <a:gd name="connsiteX23" fmla="*/ 3473263 w 4202218"/>
              <a:gd name="connsiteY23" fmla="*/ 1372304 h 4338987"/>
              <a:gd name="connsiteX24" fmla="*/ 3461833 w 4202218"/>
              <a:gd name="connsiteY24" fmla="*/ 1097984 h 4338987"/>
              <a:gd name="connsiteX25" fmla="*/ 3450403 w 4202218"/>
              <a:gd name="connsiteY25" fmla="*/ 777944 h 4338987"/>
              <a:gd name="connsiteX26" fmla="*/ 3759013 w 4202218"/>
              <a:gd name="connsiteY26" fmla="*/ 572204 h 4338987"/>
              <a:gd name="connsiteX27" fmla="*/ 3999043 w 4202218"/>
              <a:gd name="connsiteY27" fmla="*/ 92144 h 4338987"/>
              <a:gd name="connsiteX28" fmla="*/ 4033333 w 4202218"/>
              <a:gd name="connsiteY28" fmla="*/ 12134 h 4338987"/>
              <a:gd name="connsiteX29" fmla="*/ 4010473 w 4202218"/>
              <a:gd name="connsiteY29" fmla="*/ 252164 h 4338987"/>
              <a:gd name="connsiteX30" fmla="*/ 3827593 w 4202218"/>
              <a:gd name="connsiteY30" fmla="*/ 652214 h 4338987"/>
              <a:gd name="connsiteX31" fmla="*/ 3644713 w 4202218"/>
              <a:gd name="connsiteY31" fmla="*/ 789374 h 4338987"/>
              <a:gd name="connsiteX32" fmla="*/ 3563719 w 4202218"/>
              <a:gd name="connsiteY32" fmla="*/ 977218 h 4338987"/>
              <a:gd name="connsiteX33" fmla="*/ 3861883 w 4202218"/>
              <a:gd name="connsiteY33" fmla="*/ 846524 h 4338987"/>
              <a:gd name="connsiteX34" fmla="*/ 4193353 w 4202218"/>
              <a:gd name="connsiteY34" fmla="*/ 720794 h 4338987"/>
              <a:gd name="connsiteX35" fmla="*/ 4079053 w 4202218"/>
              <a:gd name="connsiteY35" fmla="*/ 892244 h 4338987"/>
              <a:gd name="connsiteX36" fmla="*/ 3781873 w 4202218"/>
              <a:gd name="connsiteY36" fmla="*/ 937964 h 4338987"/>
              <a:gd name="connsiteX37" fmla="*/ 3658531 w 4202218"/>
              <a:gd name="connsiteY37" fmla="*/ 1093504 h 4338987"/>
              <a:gd name="connsiteX38" fmla="*/ 3656143 w 4202218"/>
              <a:gd name="connsiteY38" fmla="*/ 1235144 h 4338987"/>
              <a:gd name="connsiteX39" fmla="*/ 3621853 w 4202218"/>
              <a:gd name="connsiteY39" fmla="*/ 1532324 h 4338987"/>
              <a:gd name="connsiteX40" fmla="*/ 3461833 w 4202218"/>
              <a:gd name="connsiteY40" fmla="*/ 1726634 h 4338987"/>
              <a:gd name="connsiteX41" fmla="*/ 3278953 w 4202218"/>
              <a:gd name="connsiteY41" fmla="*/ 2035244 h 4338987"/>
              <a:gd name="connsiteX42" fmla="*/ 3233233 w 4202218"/>
              <a:gd name="connsiteY42" fmla="*/ 2309564 h 4338987"/>
              <a:gd name="connsiteX43" fmla="*/ 3404683 w 4202218"/>
              <a:gd name="connsiteY43" fmla="*/ 2458154 h 4338987"/>
              <a:gd name="connsiteX44" fmla="*/ 3759013 w 4202218"/>
              <a:gd name="connsiteY44" fmla="*/ 2663894 h 4338987"/>
              <a:gd name="connsiteX45" fmla="*/ 4079053 w 4202218"/>
              <a:gd name="connsiteY45" fmla="*/ 2778194 h 4338987"/>
              <a:gd name="connsiteX46" fmla="*/ 4079053 w 4202218"/>
              <a:gd name="connsiteY46" fmla="*/ 2881064 h 4338987"/>
              <a:gd name="connsiteX47" fmla="*/ 3770443 w 4202218"/>
              <a:gd name="connsiteY47" fmla="*/ 2869634 h 4338987"/>
              <a:gd name="connsiteX48" fmla="*/ 3404683 w 4202218"/>
              <a:gd name="connsiteY48" fmla="*/ 2732474 h 4338987"/>
              <a:gd name="connsiteX49" fmla="*/ 3084643 w 4202218"/>
              <a:gd name="connsiteY49" fmla="*/ 2663894 h 4338987"/>
              <a:gd name="connsiteX50" fmla="*/ 2958913 w 4202218"/>
              <a:gd name="connsiteY50" fmla="*/ 2698184 h 4338987"/>
              <a:gd name="connsiteX51" fmla="*/ 2821753 w 4202218"/>
              <a:gd name="connsiteY51" fmla="*/ 2823914 h 4338987"/>
              <a:gd name="connsiteX52" fmla="*/ 2764603 w 4202218"/>
              <a:gd name="connsiteY52" fmla="*/ 2995364 h 4338987"/>
              <a:gd name="connsiteX53" fmla="*/ 2970343 w 4202218"/>
              <a:gd name="connsiteY53" fmla="*/ 3132524 h 4338987"/>
              <a:gd name="connsiteX54" fmla="*/ 3176083 w 4202218"/>
              <a:gd name="connsiteY54" fmla="*/ 3269684 h 4338987"/>
              <a:gd name="connsiteX55" fmla="*/ 3347533 w 4202218"/>
              <a:gd name="connsiteY55" fmla="*/ 3303974 h 4338987"/>
              <a:gd name="connsiteX56" fmla="*/ 3267523 w 4202218"/>
              <a:gd name="connsiteY56" fmla="*/ 3395414 h 4338987"/>
              <a:gd name="connsiteX57" fmla="*/ 3004633 w 4202218"/>
              <a:gd name="connsiteY57" fmla="*/ 3303974 h 4338987"/>
              <a:gd name="connsiteX58" fmla="*/ 2753173 w 4202218"/>
              <a:gd name="connsiteY58" fmla="*/ 3189674 h 4338987"/>
              <a:gd name="connsiteX59" fmla="*/ 2638873 w 4202218"/>
              <a:gd name="connsiteY59" fmla="*/ 3098234 h 4338987"/>
              <a:gd name="connsiteX60" fmla="*/ 2570293 w 4202218"/>
              <a:gd name="connsiteY60" fmla="*/ 3109664 h 4338987"/>
              <a:gd name="connsiteX61" fmla="*/ 2558863 w 4202218"/>
              <a:gd name="connsiteY61" fmla="*/ 3326834 h 4338987"/>
              <a:gd name="connsiteX62" fmla="*/ 2673163 w 4202218"/>
              <a:gd name="connsiteY62" fmla="*/ 3555434 h 4338987"/>
              <a:gd name="connsiteX63" fmla="*/ 2730313 w 4202218"/>
              <a:gd name="connsiteY63" fmla="*/ 4024064 h 4338987"/>
              <a:gd name="connsiteX64" fmla="*/ 2696023 w 4202218"/>
              <a:gd name="connsiteY64" fmla="*/ 4184084 h 4338987"/>
              <a:gd name="connsiteX65" fmla="*/ 2536003 w 4202218"/>
              <a:gd name="connsiteY65" fmla="*/ 4138364 h 4338987"/>
              <a:gd name="connsiteX66" fmla="*/ 2536003 w 4202218"/>
              <a:gd name="connsiteY66" fmla="*/ 3909764 h 4338987"/>
              <a:gd name="connsiteX67" fmla="*/ 2433133 w 4202218"/>
              <a:gd name="connsiteY67" fmla="*/ 3566864 h 4338987"/>
              <a:gd name="connsiteX68" fmla="*/ 2307403 w 4202218"/>
              <a:gd name="connsiteY68" fmla="*/ 3166814 h 4338987"/>
              <a:gd name="connsiteX69" fmla="*/ 2261683 w 4202218"/>
              <a:gd name="connsiteY69" fmla="*/ 3063944 h 4338987"/>
              <a:gd name="connsiteX70" fmla="*/ 2078803 w 4202218"/>
              <a:gd name="connsiteY70" fmla="*/ 2949644 h 4338987"/>
              <a:gd name="connsiteX71" fmla="*/ 1850203 w 4202218"/>
              <a:gd name="connsiteY71" fmla="*/ 3029654 h 4338987"/>
              <a:gd name="connsiteX72" fmla="*/ 1415863 w 4202218"/>
              <a:gd name="connsiteY72" fmla="*/ 3361124 h 4338987"/>
              <a:gd name="connsiteX73" fmla="*/ 1381573 w 4202218"/>
              <a:gd name="connsiteY73" fmla="*/ 3681164 h 4338987"/>
              <a:gd name="connsiteX74" fmla="*/ 1381573 w 4202218"/>
              <a:gd name="connsiteY74" fmla="*/ 3989774 h 4338987"/>
              <a:gd name="connsiteX75" fmla="*/ 1290133 w 4202218"/>
              <a:gd name="connsiteY75" fmla="*/ 4309814 h 4338987"/>
              <a:gd name="connsiteX76" fmla="*/ 1198693 w 4202218"/>
              <a:gd name="connsiteY76" fmla="*/ 4298384 h 4338987"/>
              <a:gd name="connsiteX77" fmla="*/ 1187263 w 4202218"/>
              <a:gd name="connsiteY77" fmla="*/ 4081214 h 4338987"/>
              <a:gd name="connsiteX78" fmla="*/ 1198693 w 4202218"/>
              <a:gd name="connsiteY78" fmla="*/ 3909764 h 4338987"/>
              <a:gd name="connsiteX79" fmla="*/ 970093 w 4202218"/>
              <a:gd name="connsiteY79" fmla="*/ 3989774 h 4338987"/>
              <a:gd name="connsiteX80" fmla="*/ 718633 w 4202218"/>
              <a:gd name="connsiteY80" fmla="*/ 4069784 h 4338987"/>
              <a:gd name="connsiteX81" fmla="*/ 741493 w 4202218"/>
              <a:gd name="connsiteY81" fmla="*/ 3955484 h 4338987"/>
              <a:gd name="connsiteX82" fmla="*/ 1130113 w 4202218"/>
              <a:gd name="connsiteY82" fmla="*/ 3795464 h 4338987"/>
              <a:gd name="connsiteX83" fmla="*/ 1278703 w 4202218"/>
              <a:gd name="connsiteY83" fmla="*/ 3726884 h 4338987"/>
              <a:gd name="connsiteX84" fmla="*/ 1221553 w 4202218"/>
              <a:gd name="connsiteY84" fmla="*/ 3372554 h 4338987"/>
              <a:gd name="connsiteX85" fmla="*/ 1324423 w 4202218"/>
              <a:gd name="connsiteY85" fmla="*/ 3121094 h 4338987"/>
              <a:gd name="connsiteX86" fmla="*/ 1393003 w 4202218"/>
              <a:gd name="connsiteY86" fmla="*/ 3052514 h 4338987"/>
              <a:gd name="connsiteX87" fmla="*/ 1084393 w 4202218"/>
              <a:gd name="connsiteY87" fmla="*/ 3029654 h 4338987"/>
              <a:gd name="connsiteX88" fmla="*/ 730063 w 4202218"/>
              <a:gd name="connsiteY88" fmla="*/ 2961074 h 4338987"/>
              <a:gd name="connsiteX89" fmla="*/ 375733 w 4202218"/>
              <a:gd name="connsiteY89" fmla="*/ 3132524 h 4338987"/>
              <a:gd name="connsiteX90" fmla="*/ 421453 w 4202218"/>
              <a:gd name="connsiteY90" fmla="*/ 3029654 h 4338987"/>
              <a:gd name="connsiteX91" fmla="*/ 627193 w 4202218"/>
              <a:gd name="connsiteY91" fmla="*/ 2926784 h 4338987"/>
              <a:gd name="connsiteX92" fmla="*/ 810073 w 4202218"/>
              <a:gd name="connsiteY92" fmla="*/ 2755334 h 4338987"/>
              <a:gd name="connsiteX93" fmla="*/ 1152973 w 4202218"/>
              <a:gd name="connsiteY93" fmla="*/ 2778194 h 4338987"/>
              <a:gd name="connsiteX94" fmla="*/ 1461583 w 4202218"/>
              <a:gd name="connsiteY94" fmla="*/ 2823914 h 4338987"/>
              <a:gd name="connsiteX95" fmla="*/ 1953073 w 4202218"/>
              <a:gd name="connsiteY95" fmla="*/ 2663894 h 4338987"/>
              <a:gd name="connsiteX96" fmla="*/ 1701613 w 4202218"/>
              <a:gd name="connsiteY96" fmla="*/ 2263844 h 4338987"/>
              <a:gd name="connsiteX97" fmla="*/ 1690183 w 4202218"/>
              <a:gd name="connsiteY97" fmla="*/ 1966664 h 4338987"/>
              <a:gd name="connsiteX98" fmla="*/ 1381991 w 4202218"/>
              <a:gd name="connsiteY98" fmla="*/ 1841930 h 4338987"/>
              <a:gd name="connsiteX99" fmla="*/ 1095823 w 4202218"/>
              <a:gd name="connsiteY99" fmla="*/ 1715204 h 4338987"/>
              <a:gd name="connsiteX100" fmla="*/ 746507 w 4202218"/>
              <a:gd name="connsiteY100" fmla="*/ 1626741 h 4338987"/>
              <a:gd name="connsiteX101" fmla="*/ 352873 w 4202218"/>
              <a:gd name="connsiteY101" fmla="*/ 1726634 h 4338987"/>
              <a:gd name="connsiteX102" fmla="*/ 113171 w 4202218"/>
              <a:gd name="connsiteY102" fmla="*/ 1763908 h 4338987"/>
              <a:gd name="connsiteX103" fmla="*/ 9973 w 4202218"/>
              <a:gd name="connsiteY103" fmla="*/ 1738064 h 4338987"/>
              <a:gd name="connsiteX104" fmla="*/ 348516 w 4202218"/>
              <a:gd name="connsiteY104" fmla="*/ 1644138 h 4338987"/>
              <a:gd name="connsiteX105" fmla="*/ 653097 w 4202218"/>
              <a:gd name="connsiteY105" fmla="*/ 1544246 h 4338987"/>
              <a:gd name="connsiteX106" fmla="*/ 1072963 w 4202218"/>
              <a:gd name="connsiteY106" fmla="*/ 1612334 h 4338987"/>
              <a:gd name="connsiteX107" fmla="*/ 1244413 w 4202218"/>
              <a:gd name="connsiteY107" fmla="*/ 1658054 h 4338987"/>
              <a:gd name="connsiteX108" fmla="*/ 1205766 w 4202218"/>
              <a:gd name="connsiteY108" fmla="*/ 1452314 h 4338987"/>
              <a:gd name="connsiteX109" fmla="*/ 1046313 w 4202218"/>
              <a:gd name="connsiteY109" fmla="*/ 815735 h 4338987"/>
              <a:gd name="connsiteX110" fmla="*/ 1221553 w 4202218"/>
              <a:gd name="connsiteY110" fmla="*/ 1212284 h 4338987"/>
              <a:gd name="connsiteX0" fmla="*/ 1221553 w 4201796"/>
              <a:gd name="connsiteY0" fmla="*/ 1212284 h 4338987"/>
              <a:gd name="connsiteX1" fmla="*/ 1343911 w 4201796"/>
              <a:gd name="connsiteY1" fmla="*/ 1560154 h 4338987"/>
              <a:gd name="connsiteX2" fmla="*/ 1553023 w 4201796"/>
              <a:gd name="connsiteY2" fmla="*/ 1658054 h 4338987"/>
              <a:gd name="connsiteX3" fmla="*/ 1907353 w 4201796"/>
              <a:gd name="connsiteY3" fmla="*/ 1680914 h 4338987"/>
              <a:gd name="connsiteX4" fmla="*/ 2021653 w 4201796"/>
              <a:gd name="connsiteY4" fmla="*/ 1543754 h 4338987"/>
              <a:gd name="connsiteX5" fmla="*/ 2124523 w 4201796"/>
              <a:gd name="connsiteY5" fmla="*/ 1292294 h 4338987"/>
              <a:gd name="connsiteX6" fmla="*/ 2124523 w 4201796"/>
              <a:gd name="connsiteY6" fmla="*/ 1120844 h 4338987"/>
              <a:gd name="connsiteX7" fmla="*/ 2068029 w 4201796"/>
              <a:gd name="connsiteY7" fmla="*/ 825651 h 4338987"/>
              <a:gd name="connsiteX8" fmla="*/ 2078803 w 4201796"/>
              <a:gd name="connsiteY8" fmla="*/ 777944 h 4338987"/>
              <a:gd name="connsiteX9" fmla="*/ 2170243 w 4201796"/>
              <a:gd name="connsiteY9" fmla="*/ 1086554 h 4338987"/>
              <a:gd name="connsiteX10" fmla="*/ 2215963 w 4201796"/>
              <a:gd name="connsiteY10" fmla="*/ 1269434 h 4338987"/>
              <a:gd name="connsiteX11" fmla="*/ 2284543 w 4201796"/>
              <a:gd name="connsiteY11" fmla="*/ 1303724 h 4338987"/>
              <a:gd name="connsiteX12" fmla="*/ 2330263 w 4201796"/>
              <a:gd name="connsiteY12" fmla="*/ 1166564 h 4338987"/>
              <a:gd name="connsiteX13" fmla="*/ 2467423 w 4201796"/>
              <a:gd name="connsiteY13" fmla="*/ 880814 h 4338987"/>
              <a:gd name="connsiteX14" fmla="*/ 2558863 w 4201796"/>
              <a:gd name="connsiteY14" fmla="*/ 640784 h 4338987"/>
              <a:gd name="connsiteX15" fmla="*/ 2616013 w 4201796"/>
              <a:gd name="connsiteY15" fmla="*/ 537914 h 4338987"/>
              <a:gd name="connsiteX16" fmla="*/ 2558863 w 4201796"/>
              <a:gd name="connsiteY16" fmla="*/ 789374 h 4338987"/>
              <a:gd name="connsiteX17" fmla="*/ 2444563 w 4201796"/>
              <a:gd name="connsiteY17" fmla="*/ 1097984 h 4338987"/>
              <a:gd name="connsiteX18" fmla="*/ 2375983 w 4201796"/>
              <a:gd name="connsiteY18" fmla="*/ 1406594 h 4338987"/>
              <a:gd name="connsiteX19" fmla="*/ 2558863 w 4201796"/>
              <a:gd name="connsiteY19" fmla="*/ 1578044 h 4338987"/>
              <a:gd name="connsiteX20" fmla="*/ 2878903 w 4201796"/>
              <a:gd name="connsiteY20" fmla="*/ 1658054 h 4338987"/>
              <a:gd name="connsiteX21" fmla="*/ 3187513 w 4201796"/>
              <a:gd name="connsiteY21" fmla="*/ 1658054 h 4338987"/>
              <a:gd name="connsiteX22" fmla="*/ 3370393 w 4201796"/>
              <a:gd name="connsiteY22" fmla="*/ 1566614 h 4338987"/>
              <a:gd name="connsiteX23" fmla="*/ 3473263 w 4201796"/>
              <a:gd name="connsiteY23" fmla="*/ 1372304 h 4338987"/>
              <a:gd name="connsiteX24" fmla="*/ 3461833 w 4201796"/>
              <a:gd name="connsiteY24" fmla="*/ 1097984 h 4338987"/>
              <a:gd name="connsiteX25" fmla="*/ 3450403 w 4201796"/>
              <a:gd name="connsiteY25" fmla="*/ 777944 h 4338987"/>
              <a:gd name="connsiteX26" fmla="*/ 3759013 w 4201796"/>
              <a:gd name="connsiteY26" fmla="*/ 572204 h 4338987"/>
              <a:gd name="connsiteX27" fmla="*/ 3999043 w 4201796"/>
              <a:gd name="connsiteY27" fmla="*/ 92144 h 4338987"/>
              <a:gd name="connsiteX28" fmla="*/ 4033333 w 4201796"/>
              <a:gd name="connsiteY28" fmla="*/ 12134 h 4338987"/>
              <a:gd name="connsiteX29" fmla="*/ 4010473 w 4201796"/>
              <a:gd name="connsiteY29" fmla="*/ 252164 h 4338987"/>
              <a:gd name="connsiteX30" fmla="*/ 3827593 w 4201796"/>
              <a:gd name="connsiteY30" fmla="*/ 652214 h 4338987"/>
              <a:gd name="connsiteX31" fmla="*/ 3644713 w 4201796"/>
              <a:gd name="connsiteY31" fmla="*/ 789374 h 4338987"/>
              <a:gd name="connsiteX32" fmla="*/ 3563719 w 4201796"/>
              <a:gd name="connsiteY32" fmla="*/ 977218 h 4338987"/>
              <a:gd name="connsiteX33" fmla="*/ 3861883 w 4201796"/>
              <a:gd name="connsiteY33" fmla="*/ 846524 h 4338987"/>
              <a:gd name="connsiteX34" fmla="*/ 4193353 w 4201796"/>
              <a:gd name="connsiteY34" fmla="*/ 720794 h 4338987"/>
              <a:gd name="connsiteX35" fmla="*/ 4079053 w 4201796"/>
              <a:gd name="connsiteY35" fmla="*/ 892244 h 4338987"/>
              <a:gd name="connsiteX36" fmla="*/ 3818880 w 4201796"/>
              <a:gd name="connsiteY36" fmla="*/ 991631 h 4338987"/>
              <a:gd name="connsiteX37" fmla="*/ 3658531 w 4201796"/>
              <a:gd name="connsiteY37" fmla="*/ 1093504 h 4338987"/>
              <a:gd name="connsiteX38" fmla="*/ 3656143 w 4201796"/>
              <a:gd name="connsiteY38" fmla="*/ 1235144 h 4338987"/>
              <a:gd name="connsiteX39" fmla="*/ 3621853 w 4201796"/>
              <a:gd name="connsiteY39" fmla="*/ 1532324 h 4338987"/>
              <a:gd name="connsiteX40" fmla="*/ 3461833 w 4201796"/>
              <a:gd name="connsiteY40" fmla="*/ 1726634 h 4338987"/>
              <a:gd name="connsiteX41" fmla="*/ 3278953 w 4201796"/>
              <a:gd name="connsiteY41" fmla="*/ 2035244 h 4338987"/>
              <a:gd name="connsiteX42" fmla="*/ 3233233 w 4201796"/>
              <a:gd name="connsiteY42" fmla="*/ 2309564 h 4338987"/>
              <a:gd name="connsiteX43" fmla="*/ 3404683 w 4201796"/>
              <a:gd name="connsiteY43" fmla="*/ 2458154 h 4338987"/>
              <a:gd name="connsiteX44" fmla="*/ 3759013 w 4201796"/>
              <a:gd name="connsiteY44" fmla="*/ 2663894 h 4338987"/>
              <a:gd name="connsiteX45" fmla="*/ 4079053 w 4201796"/>
              <a:gd name="connsiteY45" fmla="*/ 2778194 h 4338987"/>
              <a:gd name="connsiteX46" fmla="*/ 4079053 w 4201796"/>
              <a:gd name="connsiteY46" fmla="*/ 2881064 h 4338987"/>
              <a:gd name="connsiteX47" fmla="*/ 3770443 w 4201796"/>
              <a:gd name="connsiteY47" fmla="*/ 2869634 h 4338987"/>
              <a:gd name="connsiteX48" fmla="*/ 3404683 w 4201796"/>
              <a:gd name="connsiteY48" fmla="*/ 2732474 h 4338987"/>
              <a:gd name="connsiteX49" fmla="*/ 3084643 w 4201796"/>
              <a:gd name="connsiteY49" fmla="*/ 2663894 h 4338987"/>
              <a:gd name="connsiteX50" fmla="*/ 2958913 w 4201796"/>
              <a:gd name="connsiteY50" fmla="*/ 2698184 h 4338987"/>
              <a:gd name="connsiteX51" fmla="*/ 2821753 w 4201796"/>
              <a:gd name="connsiteY51" fmla="*/ 2823914 h 4338987"/>
              <a:gd name="connsiteX52" fmla="*/ 2764603 w 4201796"/>
              <a:gd name="connsiteY52" fmla="*/ 2995364 h 4338987"/>
              <a:gd name="connsiteX53" fmla="*/ 2970343 w 4201796"/>
              <a:gd name="connsiteY53" fmla="*/ 3132524 h 4338987"/>
              <a:gd name="connsiteX54" fmla="*/ 3176083 w 4201796"/>
              <a:gd name="connsiteY54" fmla="*/ 3269684 h 4338987"/>
              <a:gd name="connsiteX55" fmla="*/ 3347533 w 4201796"/>
              <a:gd name="connsiteY55" fmla="*/ 3303974 h 4338987"/>
              <a:gd name="connsiteX56" fmla="*/ 3267523 w 4201796"/>
              <a:gd name="connsiteY56" fmla="*/ 3395414 h 4338987"/>
              <a:gd name="connsiteX57" fmla="*/ 3004633 w 4201796"/>
              <a:gd name="connsiteY57" fmla="*/ 3303974 h 4338987"/>
              <a:gd name="connsiteX58" fmla="*/ 2753173 w 4201796"/>
              <a:gd name="connsiteY58" fmla="*/ 3189674 h 4338987"/>
              <a:gd name="connsiteX59" fmla="*/ 2638873 w 4201796"/>
              <a:gd name="connsiteY59" fmla="*/ 3098234 h 4338987"/>
              <a:gd name="connsiteX60" fmla="*/ 2570293 w 4201796"/>
              <a:gd name="connsiteY60" fmla="*/ 3109664 h 4338987"/>
              <a:gd name="connsiteX61" fmla="*/ 2558863 w 4201796"/>
              <a:gd name="connsiteY61" fmla="*/ 3326834 h 4338987"/>
              <a:gd name="connsiteX62" fmla="*/ 2673163 w 4201796"/>
              <a:gd name="connsiteY62" fmla="*/ 3555434 h 4338987"/>
              <a:gd name="connsiteX63" fmla="*/ 2730313 w 4201796"/>
              <a:gd name="connsiteY63" fmla="*/ 4024064 h 4338987"/>
              <a:gd name="connsiteX64" fmla="*/ 2696023 w 4201796"/>
              <a:gd name="connsiteY64" fmla="*/ 4184084 h 4338987"/>
              <a:gd name="connsiteX65" fmla="*/ 2536003 w 4201796"/>
              <a:gd name="connsiteY65" fmla="*/ 4138364 h 4338987"/>
              <a:gd name="connsiteX66" fmla="*/ 2536003 w 4201796"/>
              <a:gd name="connsiteY66" fmla="*/ 3909764 h 4338987"/>
              <a:gd name="connsiteX67" fmla="*/ 2433133 w 4201796"/>
              <a:gd name="connsiteY67" fmla="*/ 3566864 h 4338987"/>
              <a:gd name="connsiteX68" fmla="*/ 2307403 w 4201796"/>
              <a:gd name="connsiteY68" fmla="*/ 3166814 h 4338987"/>
              <a:gd name="connsiteX69" fmla="*/ 2261683 w 4201796"/>
              <a:gd name="connsiteY69" fmla="*/ 3063944 h 4338987"/>
              <a:gd name="connsiteX70" fmla="*/ 2078803 w 4201796"/>
              <a:gd name="connsiteY70" fmla="*/ 2949644 h 4338987"/>
              <a:gd name="connsiteX71" fmla="*/ 1850203 w 4201796"/>
              <a:gd name="connsiteY71" fmla="*/ 3029654 h 4338987"/>
              <a:gd name="connsiteX72" fmla="*/ 1415863 w 4201796"/>
              <a:gd name="connsiteY72" fmla="*/ 3361124 h 4338987"/>
              <a:gd name="connsiteX73" fmla="*/ 1381573 w 4201796"/>
              <a:gd name="connsiteY73" fmla="*/ 3681164 h 4338987"/>
              <a:gd name="connsiteX74" fmla="*/ 1381573 w 4201796"/>
              <a:gd name="connsiteY74" fmla="*/ 3989774 h 4338987"/>
              <a:gd name="connsiteX75" fmla="*/ 1290133 w 4201796"/>
              <a:gd name="connsiteY75" fmla="*/ 4309814 h 4338987"/>
              <a:gd name="connsiteX76" fmla="*/ 1198693 w 4201796"/>
              <a:gd name="connsiteY76" fmla="*/ 4298384 h 4338987"/>
              <a:gd name="connsiteX77" fmla="*/ 1187263 w 4201796"/>
              <a:gd name="connsiteY77" fmla="*/ 4081214 h 4338987"/>
              <a:gd name="connsiteX78" fmla="*/ 1198693 w 4201796"/>
              <a:gd name="connsiteY78" fmla="*/ 3909764 h 4338987"/>
              <a:gd name="connsiteX79" fmla="*/ 970093 w 4201796"/>
              <a:gd name="connsiteY79" fmla="*/ 3989774 h 4338987"/>
              <a:gd name="connsiteX80" fmla="*/ 718633 w 4201796"/>
              <a:gd name="connsiteY80" fmla="*/ 4069784 h 4338987"/>
              <a:gd name="connsiteX81" fmla="*/ 741493 w 4201796"/>
              <a:gd name="connsiteY81" fmla="*/ 3955484 h 4338987"/>
              <a:gd name="connsiteX82" fmla="*/ 1130113 w 4201796"/>
              <a:gd name="connsiteY82" fmla="*/ 3795464 h 4338987"/>
              <a:gd name="connsiteX83" fmla="*/ 1278703 w 4201796"/>
              <a:gd name="connsiteY83" fmla="*/ 3726884 h 4338987"/>
              <a:gd name="connsiteX84" fmla="*/ 1221553 w 4201796"/>
              <a:gd name="connsiteY84" fmla="*/ 3372554 h 4338987"/>
              <a:gd name="connsiteX85" fmla="*/ 1324423 w 4201796"/>
              <a:gd name="connsiteY85" fmla="*/ 3121094 h 4338987"/>
              <a:gd name="connsiteX86" fmla="*/ 1393003 w 4201796"/>
              <a:gd name="connsiteY86" fmla="*/ 3052514 h 4338987"/>
              <a:gd name="connsiteX87" fmla="*/ 1084393 w 4201796"/>
              <a:gd name="connsiteY87" fmla="*/ 3029654 h 4338987"/>
              <a:gd name="connsiteX88" fmla="*/ 730063 w 4201796"/>
              <a:gd name="connsiteY88" fmla="*/ 2961074 h 4338987"/>
              <a:gd name="connsiteX89" fmla="*/ 375733 w 4201796"/>
              <a:gd name="connsiteY89" fmla="*/ 3132524 h 4338987"/>
              <a:gd name="connsiteX90" fmla="*/ 421453 w 4201796"/>
              <a:gd name="connsiteY90" fmla="*/ 3029654 h 4338987"/>
              <a:gd name="connsiteX91" fmla="*/ 627193 w 4201796"/>
              <a:gd name="connsiteY91" fmla="*/ 2926784 h 4338987"/>
              <a:gd name="connsiteX92" fmla="*/ 810073 w 4201796"/>
              <a:gd name="connsiteY92" fmla="*/ 2755334 h 4338987"/>
              <a:gd name="connsiteX93" fmla="*/ 1152973 w 4201796"/>
              <a:gd name="connsiteY93" fmla="*/ 2778194 h 4338987"/>
              <a:gd name="connsiteX94" fmla="*/ 1461583 w 4201796"/>
              <a:gd name="connsiteY94" fmla="*/ 2823914 h 4338987"/>
              <a:gd name="connsiteX95" fmla="*/ 1953073 w 4201796"/>
              <a:gd name="connsiteY95" fmla="*/ 2663894 h 4338987"/>
              <a:gd name="connsiteX96" fmla="*/ 1701613 w 4201796"/>
              <a:gd name="connsiteY96" fmla="*/ 2263844 h 4338987"/>
              <a:gd name="connsiteX97" fmla="*/ 1690183 w 4201796"/>
              <a:gd name="connsiteY97" fmla="*/ 1966664 h 4338987"/>
              <a:gd name="connsiteX98" fmla="*/ 1381991 w 4201796"/>
              <a:gd name="connsiteY98" fmla="*/ 1841930 h 4338987"/>
              <a:gd name="connsiteX99" fmla="*/ 1095823 w 4201796"/>
              <a:gd name="connsiteY99" fmla="*/ 1715204 h 4338987"/>
              <a:gd name="connsiteX100" fmla="*/ 746507 w 4201796"/>
              <a:gd name="connsiteY100" fmla="*/ 1626741 h 4338987"/>
              <a:gd name="connsiteX101" fmla="*/ 352873 w 4201796"/>
              <a:gd name="connsiteY101" fmla="*/ 1726634 h 4338987"/>
              <a:gd name="connsiteX102" fmla="*/ 113171 w 4201796"/>
              <a:gd name="connsiteY102" fmla="*/ 1763908 h 4338987"/>
              <a:gd name="connsiteX103" fmla="*/ 9973 w 4201796"/>
              <a:gd name="connsiteY103" fmla="*/ 1738064 h 4338987"/>
              <a:gd name="connsiteX104" fmla="*/ 348516 w 4201796"/>
              <a:gd name="connsiteY104" fmla="*/ 1644138 h 4338987"/>
              <a:gd name="connsiteX105" fmla="*/ 653097 w 4201796"/>
              <a:gd name="connsiteY105" fmla="*/ 1544246 h 4338987"/>
              <a:gd name="connsiteX106" fmla="*/ 1072963 w 4201796"/>
              <a:gd name="connsiteY106" fmla="*/ 1612334 h 4338987"/>
              <a:gd name="connsiteX107" fmla="*/ 1244413 w 4201796"/>
              <a:gd name="connsiteY107" fmla="*/ 1658054 h 4338987"/>
              <a:gd name="connsiteX108" fmla="*/ 1205766 w 4201796"/>
              <a:gd name="connsiteY108" fmla="*/ 1452314 h 4338987"/>
              <a:gd name="connsiteX109" fmla="*/ 1046313 w 4201796"/>
              <a:gd name="connsiteY109" fmla="*/ 815735 h 4338987"/>
              <a:gd name="connsiteX110" fmla="*/ 1221553 w 4201796"/>
              <a:gd name="connsiteY110" fmla="*/ 1212284 h 4338987"/>
              <a:gd name="connsiteX0" fmla="*/ 1221553 w 4200104"/>
              <a:gd name="connsiteY0" fmla="*/ 1212284 h 4338987"/>
              <a:gd name="connsiteX1" fmla="*/ 1343911 w 4200104"/>
              <a:gd name="connsiteY1" fmla="*/ 1560154 h 4338987"/>
              <a:gd name="connsiteX2" fmla="*/ 1553023 w 4200104"/>
              <a:gd name="connsiteY2" fmla="*/ 1658054 h 4338987"/>
              <a:gd name="connsiteX3" fmla="*/ 1907353 w 4200104"/>
              <a:gd name="connsiteY3" fmla="*/ 1680914 h 4338987"/>
              <a:gd name="connsiteX4" fmla="*/ 2021653 w 4200104"/>
              <a:gd name="connsiteY4" fmla="*/ 1543754 h 4338987"/>
              <a:gd name="connsiteX5" fmla="*/ 2124523 w 4200104"/>
              <a:gd name="connsiteY5" fmla="*/ 1292294 h 4338987"/>
              <a:gd name="connsiteX6" fmla="*/ 2124523 w 4200104"/>
              <a:gd name="connsiteY6" fmla="*/ 1120844 h 4338987"/>
              <a:gd name="connsiteX7" fmla="*/ 2068029 w 4200104"/>
              <a:gd name="connsiteY7" fmla="*/ 825651 h 4338987"/>
              <a:gd name="connsiteX8" fmla="*/ 2078803 w 4200104"/>
              <a:gd name="connsiteY8" fmla="*/ 777944 h 4338987"/>
              <a:gd name="connsiteX9" fmla="*/ 2170243 w 4200104"/>
              <a:gd name="connsiteY9" fmla="*/ 1086554 h 4338987"/>
              <a:gd name="connsiteX10" fmla="*/ 2215963 w 4200104"/>
              <a:gd name="connsiteY10" fmla="*/ 1269434 h 4338987"/>
              <a:gd name="connsiteX11" fmla="*/ 2284543 w 4200104"/>
              <a:gd name="connsiteY11" fmla="*/ 1303724 h 4338987"/>
              <a:gd name="connsiteX12" fmla="*/ 2330263 w 4200104"/>
              <a:gd name="connsiteY12" fmla="*/ 1166564 h 4338987"/>
              <a:gd name="connsiteX13" fmla="*/ 2467423 w 4200104"/>
              <a:gd name="connsiteY13" fmla="*/ 880814 h 4338987"/>
              <a:gd name="connsiteX14" fmla="*/ 2558863 w 4200104"/>
              <a:gd name="connsiteY14" fmla="*/ 640784 h 4338987"/>
              <a:gd name="connsiteX15" fmla="*/ 2616013 w 4200104"/>
              <a:gd name="connsiteY15" fmla="*/ 537914 h 4338987"/>
              <a:gd name="connsiteX16" fmla="*/ 2558863 w 4200104"/>
              <a:gd name="connsiteY16" fmla="*/ 789374 h 4338987"/>
              <a:gd name="connsiteX17" fmla="*/ 2444563 w 4200104"/>
              <a:gd name="connsiteY17" fmla="*/ 1097984 h 4338987"/>
              <a:gd name="connsiteX18" fmla="*/ 2375983 w 4200104"/>
              <a:gd name="connsiteY18" fmla="*/ 1406594 h 4338987"/>
              <a:gd name="connsiteX19" fmla="*/ 2558863 w 4200104"/>
              <a:gd name="connsiteY19" fmla="*/ 1578044 h 4338987"/>
              <a:gd name="connsiteX20" fmla="*/ 2878903 w 4200104"/>
              <a:gd name="connsiteY20" fmla="*/ 1658054 h 4338987"/>
              <a:gd name="connsiteX21" fmla="*/ 3187513 w 4200104"/>
              <a:gd name="connsiteY21" fmla="*/ 1658054 h 4338987"/>
              <a:gd name="connsiteX22" fmla="*/ 3370393 w 4200104"/>
              <a:gd name="connsiteY22" fmla="*/ 1566614 h 4338987"/>
              <a:gd name="connsiteX23" fmla="*/ 3473263 w 4200104"/>
              <a:gd name="connsiteY23" fmla="*/ 1372304 h 4338987"/>
              <a:gd name="connsiteX24" fmla="*/ 3461833 w 4200104"/>
              <a:gd name="connsiteY24" fmla="*/ 1097984 h 4338987"/>
              <a:gd name="connsiteX25" fmla="*/ 3450403 w 4200104"/>
              <a:gd name="connsiteY25" fmla="*/ 777944 h 4338987"/>
              <a:gd name="connsiteX26" fmla="*/ 3759013 w 4200104"/>
              <a:gd name="connsiteY26" fmla="*/ 572204 h 4338987"/>
              <a:gd name="connsiteX27" fmla="*/ 3999043 w 4200104"/>
              <a:gd name="connsiteY27" fmla="*/ 92144 h 4338987"/>
              <a:gd name="connsiteX28" fmla="*/ 4033333 w 4200104"/>
              <a:gd name="connsiteY28" fmla="*/ 12134 h 4338987"/>
              <a:gd name="connsiteX29" fmla="*/ 4010473 w 4200104"/>
              <a:gd name="connsiteY29" fmla="*/ 252164 h 4338987"/>
              <a:gd name="connsiteX30" fmla="*/ 3827593 w 4200104"/>
              <a:gd name="connsiteY30" fmla="*/ 652214 h 4338987"/>
              <a:gd name="connsiteX31" fmla="*/ 3644713 w 4200104"/>
              <a:gd name="connsiteY31" fmla="*/ 789374 h 4338987"/>
              <a:gd name="connsiteX32" fmla="*/ 3563719 w 4200104"/>
              <a:gd name="connsiteY32" fmla="*/ 977218 h 4338987"/>
              <a:gd name="connsiteX33" fmla="*/ 3861883 w 4200104"/>
              <a:gd name="connsiteY33" fmla="*/ 846524 h 4338987"/>
              <a:gd name="connsiteX34" fmla="*/ 4193353 w 4200104"/>
              <a:gd name="connsiteY34" fmla="*/ 720794 h 4338987"/>
              <a:gd name="connsiteX35" fmla="*/ 4064251 w 4200104"/>
              <a:gd name="connsiteY35" fmla="*/ 847521 h 4338987"/>
              <a:gd name="connsiteX36" fmla="*/ 3818880 w 4200104"/>
              <a:gd name="connsiteY36" fmla="*/ 991631 h 4338987"/>
              <a:gd name="connsiteX37" fmla="*/ 3658531 w 4200104"/>
              <a:gd name="connsiteY37" fmla="*/ 1093504 h 4338987"/>
              <a:gd name="connsiteX38" fmla="*/ 3656143 w 4200104"/>
              <a:gd name="connsiteY38" fmla="*/ 1235144 h 4338987"/>
              <a:gd name="connsiteX39" fmla="*/ 3621853 w 4200104"/>
              <a:gd name="connsiteY39" fmla="*/ 1532324 h 4338987"/>
              <a:gd name="connsiteX40" fmla="*/ 3461833 w 4200104"/>
              <a:gd name="connsiteY40" fmla="*/ 1726634 h 4338987"/>
              <a:gd name="connsiteX41" fmla="*/ 3278953 w 4200104"/>
              <a:gd name="connsiteY41" fmla="*/ 2035244 h 4338987"/>
              <a:gd name="connsiteX42" fmla="*/ 3233233 w 4200104"/>
              <a:gd name="connsiteY42" fmla="*/ 2309564 h 4338987"/>
              <a:gd name="connsiteX43" fmla="*/ 3404683 w 4200104"/>
              <a:gd name="connsiteY43" fmla="*/ 2458154 h 4338987"/>
              <a:gd name="connsiteX44" fmla="*/ 3759013 w 4200104"/>
              <a:gd name="connsiteY44" fmla="*/ 2663894 h 4338987"/>
              <a:gd name="connsiteX45" fmla="*/ 4079053 w 4200104"/>
              <a:gd name="connsiteY45" fmla="*/ 2778194 h 4338987"/>
              <a:gd name="connsiteX46" fmla="*/ 4079053 w 4200104"/>
              <a:gd name="connsiteY46" fmla="*/ 2881064 h 4338987"/>
              <a:gd name="connsiteX47" fmla="*/ 3770443 w 4200104"/>
              <a:gd name="connsiteY47" fmla="*/ 2869634 h 4338987"/>
              <a:gd name="connsiteX48" fmla="*/ 3404683 w 4200104"/>
              <a:gd name="connsiteY48" fmla="*/ 2732474 h 4338987"/>
              <a:gd name="connsiteX49" fmla="*/ 3084643 w 4200104"/>
              <a:gd name="connsiteY49" fmla="*/ 2663894 h 4338987"/>
              <a:gd name="connsiteX50" fmla="*/ 2958913 w 4200104"/>
              <a:gd name="connsiteY50" fmla="*/ 2698184 h 4338987"/>
              <a:gd name="connsiteX51" fmla="*/ 2821753 w 4200104"/>
              <a:gd name="connsiteY51" fmla="*/ 2823914 h 4338987"/>
              <a:gd name="connsiteX52" fmla="*/ 2764603 w 4200104"/>
              <a:gd name="connsiteY52" fmla="*/ 2995364 h 4338987"/>
              <a:gd name="connsiteX53" fmla="*/ 2970343 w 4200104"/>
              <a:gd name="connsiteY53" fmla="*/ 3132524 h 4338987"/>
              <a:gd name="connsiteX54" fmla="*/ 3176083 w 4200104"/>
              <a:gd name="connsiteY54" fmla="*/ 3269684 h 4338987"/>
              <a:gd name="connsiteX55" fmla="*/ 3347533 w 4200104"/>
              <a:gd name="connsiteY55" fmla="*/ 3303974 h 4338987"/>
              <a:gd name="connsiteX56" fmla="*/ 3267523 w 4200104"/>
              <a:gd name="connsiteY56" fmla="*/ 3395414 h 4338987"/>
              <a:gd name="connsiteX57" fmla="*/ 3004633 w 4200104"/>
              <a:gd name="connsiteY57" fmla="*/ 3303974 h 4338987"/>
              <a:gd name="connsiteX58" fmla="*/ 2753173 w 4200104"/>
              <a:gd name="connsiteY58" fmla="*/ 3189674 h 4338987"/>
              <a:gd name="connsiteX59" fmla="*/ 2638873 w 4200104"/>
              <a:gd name="connsiteY59" fmla="*/ 3098234 h 4338987"/>
              <a:gd name="connsiteX60" fmla="*/ 2570293 w 4200104"/>
              <a:gd name="connsiteY60" fmla="*/ 3109664 h 4338987"/>
              <a:gd name="connsiteX61" fmla="*/ 2558863 w 4200104"/>
              <a:gd name="connsiteY61" fmla="*/ 3326834 h 4338987"/>
              <a:gd name="connsiteX62" fmla="*/ 2673163 w 4200104"/>
              <a:gd name="connsiteY62" fmla="*/ 3555434 h 4338987"/>
              <a:gd name="connsiteX63" fmla="*/ 2730313 w 4200104"/>
              <a:gd name="connsiteY63" fmla="*/ 4024064 h 4338987"/>
              <a:gd name="connsiteX64" fmla="*/ 2696023 w 4200104"/>
              <a:gd name="connsiteY64" fmla="*/ 4184084 h 4338987"/>
              <a:gd name="connsiteX65" fmla="*/ 2536003 w 4200104"/>
              <a:gd name="connsiteY65" fmla="*/ 4138364 h 4338987"/>
              <a:gd name="connsiteX66" fmla="*/ 2536003 w 4200104"/>
              <a:gd name="connsiteY66" fmla="*/ 3909764 h 4338987"/>
              <a:gd name="connsiteX67" fmla="*/ 2433133 w 4200104"/>
              <a:gd name="connsiteY67" fmla="*/ 3566864 h 4338987"/>
              <a:gd name="connsiteX68" fmla="*/ 2307403 w 4200104"/>
              <a:gd name="connsiteY68" fmla="*/ 3166814 h 4338987"/>
              <a:gd name="connsiteX69" fmla="*/ 2261683 w 4200104"/>
              <a:gd name="connsiteY69" fmla="*/ 3063944 h 4338987"/>
              <a:gd name="connsiteX70" fmla="*/ 2078803 w 4200104"/>
              <a:gd name="connsiteY70" fmla="*/ 2949644 h 4338987"/>
              <a:gd name="connsiteX71" fmla="*/ 1850203 w 4200104"/>
              <a:gd name="connsiteY71" fmla="*/ 3029654 h 4338987"/>
              <a:gd name="connsiteX72" fmla="*/ 1415863 w 4200104"/>
              <a:gd name="connsiteY72" fmla="*/ 3361124 h 4338987"/>
              <a:gd name="connsiteX73" fmla="*/ 1381573 w 4200104"/>
              <a:gd name="connsiteY73" fmla="*/ 3681164 h 4338987"/>
              <a:gd name="connsiteX74" fmla="*/ 1381573 w 4200104"/>
              <a:gd name="connsiteY74" fmla="*/ 3989774 h 4338987"/>
              <a:gd name="connsiteX75" fmla="*/ 1290133 w 4200104"/>
              <a:gd name="connsiteY75" fmla="*/ 4309814 h 4338987"/>
              <a:gd name="connsiteX76" fmla="*/ 1198693 w 4200104"/>
              <a:gd name="connsiteY76" fmla="*/ 4298384 h 4338987"/>
              <a:gd name="connsiteX77" fmla="*/ 1187263 w 4200104"/>
              <a:gd name="connsiteY77" fmla="*/ 4081214 h 4338987"/>
              <a:gd name="connsiteX78" fmla="*/ 1198693 w 4200104"/>
              <a:gd name="connsiteY78" fmla="*/ 3909764 h 4338987"/>
              <a:gd name="connsiteX79" fmla="*/ 970093 w 4200104"/>
              <a:gd name="connsiteY79" fmla="*/ 3989774 h 4338987"/>
              <a:gd name="connsiteX80" fmla="*/ 718633 w 4200104"/>
              <a:gd name="connsiteY80" fmla="*/ 4069784 h 4338987"/>
              <a:gd name="connsiteX81" fmla="*/ 741493 w 4200104"/>
              <a:gd name="connsiteY81" fmla="*/ 3955484 h 4338987"/>
              <a:gd name="connsiteX82" fmla="*/ 1130113 w 4200104"/>
              <a:gd name="connsiteY82" fmla="*/ 3795464 h 4338987"/>
              <a:gd name="connsiteX83" fmla="*/ 1278703 w 4200104"/>
              <a:gd name="connsiteY83" fmla="*/ 3726884 h 4338987"/>
              <a:gd name="connsiteX84" fmla="*/ 1221553 w 4200104"/>
              <a:gd name="connsiteY84" fmla="*/ 3372554 h 4338987"/>
              <a:gd name="connsiteX85" fmla="*/ 1324423 w 4200104"/>
              <a:gd name="connsiteY85" fmla="*/ 3121094 h 4338987"/>
              <a:gd name="connsiteX86" fmla="*/ 1393003 w 4200104"/>
              <a:gd name="connsiteY86" fmla="*/ 3052514 h 4338987"/>
              <a:gd name="connsiteX87" fmla="*/ 1084393 w 4200104"/>
              <a:gd name="connsiteY87" fmla="*/ 3029654 h 4338987"/>
              <a:gd name="connsiteX88" fmla="*/ 730063 w 4200104"/>
              <a:gd name="connsiteY88" fmla="*/ 2961074 h 4338987"/>
              <a:gd name="connsiteX89" fmla="*/ 375733 w 4200104"/>
              <a:gd name="connsiteY89" fmla="*/ 3132524 h 4338987"/>
              <a:gd name="connsiteX90" fmla="*/ 421453 w 4200104"/>
              <a:gd name="connsiteY90" fmla="*/ 3029654 h 4338987"/>
              <a:gd name="connsiteX91" fmla="*/ 627193 w 4200104"/>
              <a:gd name="connsiteY91" fmla="*/ 2926784 h 4338987"/>
              <a:gd name="connsiteX92" fmla="*/ 810073 w 4200104"/>
              <a:gd name="connsiteY92" fmla="*/ 2755334 h 4338987"/>
              <a:gd name="connsiteX93" fmla="*/ 1152973 w 4200104"/>
              <a:gd name="connsiteY93" fmla="*/ 2778194 h 4338987"/>
              <a:gd name="connsiteX94" fmla="*/ 1461583 w 4200104"/>
              <a:gd name="connsiteY94" fmla="*/ 2823914 h 4338987"/>
              <a:gd name="connsiteX95" fmla="*/ 1953073 w 4200104"/>
              <a:gd name="connsiteY95" fmla="*/ 2663894 h 4338987"/>
              <a:gd name="connsiteX96" fmla="*/ 1701613 w 4200104"/>
              <a:gd name="connsiteY96" fmla="*/ 2263844 h 4338987"/>
              <a:gd name="connsiteX97" fmla="*/ 1690183 w 4200104"/>
              <a:gd name="connsiteY97" fmla="*/ 1966664 h 4338987"/>
              <a:gd name="connsiteX98" fmla="*/ 1381991 w 4200104"/>
              <a:gd name="connsiteY98" fmla="*/ 1841930 h 4338987"/>
              <a:gd name="connsiteX99" fmla="*/ 1095823 w 4200104"/>
              <a:gd name="connsiteY99" fmla="*/ 1715204 h 4338987"/>
              <a:gd name="connsiteX100" fmla="*/ 746507 w 4200104"/>
              <a:gd name="connsiteY100" fmla="*/ 1626741 h 4338987"/>
              <a:gd name="connsiteX101" fmla="*/ 352873 w 4200104"/>
              <a:gd name="connsiteY101" fmla="*/ 1726634 h 4338987"/>
              <a:gd name="connsiteX102" fmla="*/ 113171 w 4200104"/>
              <a:gd name="connsiteY102" fmla="*/ 1763908 h 4338987"/>
              <a:gd name="connsiteX103" fmla="*/ 9973 w 4200104"/>
              <a:gd name="connsiteY103" fmla="*/ 1738064 h 4338987"/>
              <a:gd name="connsiteX104" fmla="*/ 348516 w 4200104"/>
              <a:gd name="connsiteY104" fmla="*/ 1644138 h 4338987"/>
              <a:gd name="connsiteX105" fmla="*/ 653097 w 4200104"/>
              <a:gd name="connsiteY105" fmla="*/ 1544246 h 4338987"/>
              <a:gd name="connsiteX106" fmla="*/ 1072963 w 4200104"/>
              <a:gd name="connsiteY106" fmla="*/ 1612334 h 4338987"/>
              <a:gd name="connsiteX107" fmla="*/ 1244413 w 4200104"/>
              <a:gd name="connsiteY107" fmla="*/ 1658054 h 4338987"/>
              <a:gd name="connsiteX108" fmla="*/ 1205766 w 4200104"/>
              <a:gd name="connsiteY108" fmla="*/ 1452314 h 4338987"/>
              <a:gd name="connsiteX109" fmla="*/ 1046313 w 4200104"/>
              <a:gd name="connsiteY109" fmla="*/ 815735 h 4338987"/>
              <a:gd name="connsiteX110" fmla="*/ 1221553 w 4200104"/>
              <a:gd name="connsiteY110" fmla="*/ 1212284 h 4338987"/>
              <a:gd name="connsiteX0" fmla="*/ 1221553 w 4207197"/>
              <a:gd name="connsiteY0" fmla="*/ 1212284 h 4338987"/>
              <a:gd name="connsiteX1" fmla="*/ 1343911 w 4207197"/>
              <a:gd name="connsiteY1" fmla="*/ 1560154 h 4338987"/>
              <a:gd name="connsiteX2" fmla="*/ 1553023 w 4207197"/>
              <a:gd name="connsiteY2" fmla="*/ 1658054 h 4338987"/>
              <a:gd name="connsiteX3" fmla="*/ 1907353 w 4207197"/>
              <a:gd name="connsiteY3" fmla="*/ 1680914 h 4338987"/>
              <a:gd name="connsiteX4" fmla="*/ 2021653 w 4207197"/>
              <a:gd name="connsiteY4" fmla="*/ 1543754 h 4338987"/>
              <a:gd name="connsiteX5" fmla="*/ 2124523 w 4207197"/>
              <a:gd name="connsiteY5" fmla="*/ 1292294 h 4338987"/>
              <a:gd name="connsiteX6" fmla="*/ 2124523 w 4207197"/>
              <a:gd name="connsiteY6" fmla="*/ 1120844 h 4338987"/>
              <a:gd name="connsiteX7" fmla="*/ 2068029 w 4207197"/>
              <a:gd name="connsiteY7" fmla="*/ 825651 h 4338987"/>
              <a:gd name="connsiteX8" fmla="*/ 2078803 w 4207197"/>
              <a:gd name="connsiteY8" fmla="*/ 777944 h 4338987"/>
              <a:gd name="connsiteX9" fmla="*/ 2170243 w 4207197"/>
              <a:gd name="connsiteY9" fmla="*/ 1086554 h 4338987"/>
              <a:gd name="connsiteX10" fmla="*/ 2215963 w 4207197"/>
              <a:gd name="connsiteY10" fmla="*/ 1269434 h 4338987"/>
              <a:gd name="connsiteX11" fmla="*/ 2284543 w 4207197"/>
              <a:gd name="connsiteY11" fmla="*/ 1303724 h 4338987"/>
              <a:gd name="connsiteX12" fmla="*/ 2330263 w 4207197"/>
              <a:gd name="connsiteY12" fmla="*/ 1166564 h 4338987"/>
              <a:gd name="connsiteX13" fmla="*/ 2467423 w 4207197"/>
              <a:gd name="connsiteY13" fmla="*/ 880814 h 4338987"/>
              <a:gd name="connsiteX14" fmla="*/ 2558863 w 4207197"/>
              <a:gd name="connsiteY14" fmla="*/ 640784 h 4338987"/>
              <a:gd name="connsiteX15" fmla="*/ 2616013 w 4207197"/>
              <a:gd name="connsiteY15" fmla="*/ 537914 h 4338987"/>
              <a:gd name="connsiteX16" fmla="*/ 2558863 w 4207197"/>
              <a:gd name="connsiteY16" fmla="*/ 789374 h 4338987"/>
              <a:gd name="connsiteX17" fmla="*/ 2444563 w 4207197"/>
              <a:gd name="connsiteY17" fmla="*/ 1097984 h 4338987"/>
              <a:gd name="connsiteX18" fmla="*/ 2375983 w 4207197"/>
              <a:gd name="connsiteY18" fmla="*/ 1406594 h 4338987"/>
              <a:gd name="connsiteX19" fmla="*/ 2558863 w 4207197"/>
              <a:gd name="connsiteY19" fmla="*/ 1578044 h 4338987"/>
              <a:gd name="connsiteX20" fmla="*/ 2878903 w 4207197"/>
              <a:gd name="connsiteY20" fmla="*/ 1658054 h 4338987"/>
              <a:gd name="connsiteX21" fmla="*/ 3187513 w 4207197"/>
              <a:gd name="connsiteY21" fmla="*/ 1658054 h 4338987"/>
              <a:gd name="connsiteX22" fmla="*/ 3370393 w 4207197"/>
              <a:gd name="connsiteY22" fmla="*/ 1566614 h 4338987"/>
              <a:gd name="connsiteX23" fmla="*/ 3473263 w 4207197"/>
              <a:gd name="connsiteY23" fmla="*/ 1372304 h 4338987"/>
              <a:gd name="connsiteX24" fmla="*/ 3461833 w 4207197"/>
              <a:gd name="connsiteY24" fmla="*/ 1097984 h 4338987"/>
              <a:gd name="connsiteX25" fmla="*/ 3450403 w 4207197"/>
              <a:gd name="connsiteY25" fmla="*/ 777944 h 4338987"/>
              <a:gd name="connsiteX26" fmla="*/ 3759013 w 4207197"/>
              <a:gd name="connsiteY26" fmla="*/ 572204 h 4338987"/>
              <a:gd name="connsiteX27" fmla="*/ 3999043 w 4207197"/>
              <a:gd name="connsiteY27" fmla="*/ 92144 h 4338987"/>
              <a:gd name="connsiteX28" fmla="*/ 4033333 w 4207197"/>
              <a:gd name="connsiteY28" fmla="*/ 12134 h 4338987"/>
              <a:gd name="connsiteX29" fmla="*/ 4010473 w 4207197"/>
              <a:gd name="connsiteY29" fmla="*/ 252164 h 4338987"/>
              <a:gd name="connsiteX30" fmla="*/ 3827593 w 4207197"/>
              <a:gd name="connsiteY30" fmla="*/ 652214 h 4338987"/>
              <a:gd name="connsiteX31" fmla="*/ 3644713 w 4207197"/>
              <a:gd name="connsiteY31" fmla="*/ 789374 h 4338987"/>
              <a:gd name="connsiteX32" fmla="*/ 3563719 w 4207197"/>
              <a:gd name="connsiteY32" fmla="*/ 977218 h 4338987"/>
              <a:gd name="connsiteX33" fmla="*/ 3861883 w 4207197"/>
              <a:gd name="connsiteY33" fmla="*/ 846524 h 4338987"/>
              <a:gd name="connsiteX34" fmla="*/ 4200754 w 4207197"/>
              <a:gd name="connsiteY34" fmla="*/ 774462 h 4338987"/>
              <a:gd name="connsiteX35" fmla="*/ 4064251 w 4207197"/>
              <a:gd name="connsiteY35" fmla="*/ 847521 h 4338987"/>
              <a:gd name="connsiteX36" fmla="*/ 3818880 w 4207197"/>
              <a:gd name="connsiteY36" fmla="*/ 991631 h 4338987"/>
              <a:gd name="connsiteX37" fmla="*/ 3658531 w 4207197"/>
              <a:gd name="connsiteY37" fmla="*/ 1093504 h 4338987"/>
              <a:gd name="connsiteX38" fmla="*/ 3656143 w 4207197"/>
              <a:gd name="connsiteY38" fmla="*/ 1235144 h 4338987"/>
              <a:gd name="connsiteX39" fmla="*/ 3621853 w 4207197"/>
              <a:gd name="connsiteY39" fmla="*/ 1532324 h 4338987"/>
              <a:gd name="connsiteX40" fmla="*/ 3461833 w 4207197"/>
              <a:gd name="connsiteY40" fmla="*/ 1726634 h 4338987"/>
              <a:gd name="connsiteX41" fmla="*/ 3278953 w 4207197"/>
              <a:gd name="connsiteY41" fmla="*/ 2035244 h 4338987"/>
              <a:gd name="connsiteX42" fmla="*/ 3233233 w 4207197"/>
              <a:gd name="connsiteY42" fmla="*/ 2309564 h 4338987"/>
              <a:gd name="connsiteX43" fmla="*/ 3404683 w 4207197"/>
              <a:gd name="connsiteY43" fmla="*/ 2458154 h 4338987"/>
              <a:gd name="connsiteX44" fmla="*/ 3759013 w 4207197"/>
              <a:gd name="connsiteY44" fmla="*/ 2663894 h 4338987"/>
              <a:gd name="connsiteX45" fmla="*/ 4079053 w 4207197"/>
              <a:gd name="connsiteY45" fmla="*/ 2778194 h 4338987"/>
              <a:gd name="connsiteX46" fmla="*/ 4079053 w 4207197"/>
              <a:gd name="connsiteY46" fmla="*/ 2881064 h 4338987"/>
              <a:gd name="connsiteX47" fmla="*/ 3770443 w 4207197"/>
              <a:gd name="connsiteY47" fmla="*/ 2869634 h 4338987"/>
              <a:gd name="connsiteX48" fmla="*/ 3404683 w 4207197"/>
              <a:gd name="connsiteY48" fmla="*/ 2732474 h 4338987"/>
              <a:gd name="connsiteX49" fmla="*/ 3084643 w 4207197"/>
              <a:gd name="connsiteY49" fmla="*/ 2663894 h 4338987"/>
              <a:gd name="connsiteX50" fmla="*/ 2958913 w 4207197"/>
              <a:gd name="connsiteY50" fmla="*/ 2698184 h 4338987"/>
              <a:gd name="connsiteX51" fmla="*/ 2821753 w 4207197"/>
              <a:gd name="connsiteY51" fmla="*/ 2823914 h 4338987"/>
              <a:gd name="connsiteX52" fmla="*/ 2764603 w 4207197"/>
              <a:gd name="connsiteY52" fmla="*/ 2995364 h 4338987"/>
              <a:gd name="connsiteX53" fmla="*/ 2970343 w 4207197"/>
              <a:gd name="connsiteY53" fmla="*/ 3132524 h 4338987"/>
              <a:gd name="connsiteX54" fmla="*/ 3176083 w 4207197"/>
              <a:gd name="connsiteY54" fmla="*/ 3269684 h 4338987"/>
              <a:gd name="connsiteX55" fmla="*/ 3347533 w 4207197"/>
              <a:gd name="connsiteY55" fmla="*/ 3303974 h 4338987"/>
              <a:gd name="connsiteX56" fmla="*/ 3267523 w 4207197"/>
              <a:gd name="connsiteY56" fmla="*/ 3395414 h 4338987"/>
              <a:gd name="connsiteX57" fmla="*/ 3004633 w 4207197"/>
              <a:gd name="connsiteY57" fmla="*/ 3303974 h 4338987"/>
              <a:gd name="connsiteX58" fmla="*/ 2753173 w 4207197"/>
              <a:gd name="connsiteY58" fmla="*/ 3189674 h 4338987"/>
              <a:gd name="connsiteX59" fmla="*/ 2638873 w 4207197"/>
              <a:gd name="connsiteY59" fmla="*/ 3098234 h 4338987"/>
              <a:gd name="connsiteX60" fmla="*/ 2570293 w 4207197"/>
              <a:gd name="connsiteY60" fmla="*/ 3109664 h 4338987"/>
              <a:gd name="connsiteX61" fmla="*/ 2558863 w 4207197"/>
              <a:gd name="connsiteY61" fmla="*/ 3326834 h 4338987"/>
              <a:gd name="connsiteX62" fmla="*/ 2673163 w 4207197"/>
              <a:gd name="connsiteY62" fmla="*/ 3555434 h 4338987"/>
              <a:gd name="connsiteX63" fmla="*/ 2730313 w 4207197"/>
              <a:gd name="connsiteY63" fmla="*/ 4024064 h 4338987"/>
              <a:gd name="connsiteX64" fmla="*/ 2696023 w 4207197"/>
              <a:gd name="connsiteY64" fmla="*/ 4184084 h 4338987"/>
              <a:gd name="connsiteX65" fmla="*/ 2536003 w 4207197"/>
              <a:gd name="connsiteY65" fmla="*/ 4138364 h 4338987"/>
              <a:gd name="connsiteX66" fmla="*/ 2536003 w 4207197"/>
              <a:gd name="connsiteY66" fmla="*/ 3909764 h 4338987"/>
              <a:gd name="connsiteX67" fmla="*/ 2433133 w 4207197"/>
              <a:gd name="connsiteY67" fmla="*/ 3566864 h 4338987"/>
              <a:gd name="connsiteX68" fmla="*/ 2307403 w 4207197"/>
              <a:gd name="connsiteY68" fmla="*/ 3166814 h 4338987"/>
              <a:gd name="connsiteX69" fmla="*/ 2261683 w 4207197"/>
              <a:gd name="connsiteY69" fmla="*/ 3063944 h 4338987"/>
              <a:gd name="connsiteX70" fmla="*/ 2078803 w 4207197"/>
              <a:gd name="connsiteY70" fmla="*/ 2949644 h 4338987"/>
              <a:gd name="connsiteX71" fmla="*/ 1850203 w 4207197"/>
              <a:gd name="connsiteY71" fmla="*/ 3029654 h 4338987"/>
              <a:gd name="connsiteX72" fmla="*/ 1415863 w 4207197"/>
              <a:gd name="connsiteY72" fmla="*/ 3361124 h 4338987"/>
              <a:gd name="connsiteX73" fmla="*/ 1381573 w 4207197"/>
              <a:gd name="connsiteY73" fmla="*/ 3681164 h 4338987"/>
              <a:gd name="connsiteX74" fmla="*/ 1381573 w 4207197"/>
              <a:gd name="connsiteY74" fmla="*/ 3989774 h 4338987"/>
              <a:gd name="connsiteX75" fmla="*/ 1290133 w 4207197"/>
              <a:gd name="connsiteY75" fmla="*/ 4309814 h 4338987"/>
              <a:gd name="connsiteX76" fmla="*/ 1198693 w 4207197"/>
              <a:gd name="connsiteY76" fmla="*/ 4298384 h 4338987"/>
              <a:gd name="connsiteX77" fmla="*/ 1187263 w 4207197"/>
              <a:gd name="connsiteY77" fmla="*/ 4081214 h 4338987"/>
              <a:gd name="connsiteX78" fmla="*/ 1198693 w 4207197"/>
              <a:gd name="connsiteY78" fmla="*/ 3909764 h 4338987"/>
              <a:gd name="connsiteX79" fmla="*/ 970093 w 4207197"/>
              <a:gd name="connsiteY79" fmla="*/ 3989774 h 4338987"/>
              <a:gd name="connsiteX80" fmla="*/ 718633 w 4207197"/>
              <a:gd name="connsiteY80" fmla="*/ 4069784 h 4338987"/>
              <a:gd name="connsiteX81" fmla="*/ 741493 w 4207197"/>
              <a:gd name="connsiteY81" fmla="*/ 3955484 h 4338987"/>
              <a:gd name="connsiteX82" fmla="*/ 1130113 w 4207197"/>
              <a:gd name="connsiteY82" fmla="*/ 3795464 h 4338987"/>
              <a:gd name="connsiteX83" fmla="*/ 1278703 w 4207197"/>
              <a:gd name="connsiteY83" fmla="*/ 3726884 h 4338987"/>
              <a:gd name="connsiteX84" fmla="*/ 1221553 w 4207197"/>
              <a:gd name="connsiteY84" fmla="*/ 3372554 h 4338987"/>
              <a:gd name="connsiteX85" fmla="*/ 1324423 w 4207197"/>
              <a:gd name="connsiteY85" fmla="*/ 3121094 h 4338987"/>
              <a:gd name="connsiteX86" fmla="*/ 1393003 w 4207197"/>
              <a:gd name="connsiteY86" fmla="*/ 3052514 h 4338987"/>
              <a:gd name="connsiteX87" fmla="*/ 1084393 w 4207197"/>
              <a:gd name="connsiteY87" fmla="*/ 3029654 h 4338987"/>
              <a:gd name="connsiteX88" fmla="*/ 730063 w 4207197"/>
              <a:gd name="connsiteY88" fmla="*/ 2961074 h 4338987"/>
              <a:gd name="connsiteX89" fmla="*/ 375733 w 4207197"/>
              <a:gd name="connsiteY89" fmla="*/ 3132524 h 4338987"/>
              <a:gd name="connsiteX90" fmla="*/ 421453 w 4207197"/>
              <a:gd name="connsiteY90" fmla="*/ 3029654 h 4338987"/>
              <a:gd name="connsiteX91" fmla="*/ 627193 w 4207197"/>
              <a:gd name="connsiteY91" fmla="*/ 2926784 h 4338987"/>
              <a:gd name="connsiteX92" fmla="*/ 810073 w 4207197"/>
              <a:gd name="connsiteY92" fmla="*/ 2755334 h 4338987"/>
              <a:gd name="connsiteX93" fmla="*/ 1152973 w 4207197"/>
              <a:gd name="connsiteY93" fmla="*/ 2778194 h 4338987"/>
              <a:gd name="connsiteX94" fmla="*/ 1461583 w 4207197"/>
              <a:gd name="connsiteY94" fmla="*/ 2823914 h 4338987"/>
              <a:gd name="connsiteX95" fmla="*/ 1953073 w 4207197"/>
              <a:gd name="connsiteY95" fmla="*/ 2663894 h 4338987"/>
              <a:gd name="connsiteX96" fmla="*/ 1701613 w 4207197"/>
              <a:gd name="connsiteY96" fmla="*/ 2263844 h 4338987"/>
              <a:gd name="connsiteX97" fmla="*/ 1690183 w 4207197"/>
              <a:gd name="connsiteY97" fmla="*/ 1966664 h 4338987"/>
              <a:gd name="connsiteX98" fmla="*/ 1381991 w 4207197"/>
              <a:gd name="connsiteY98" fmla="*/ 1841930 h 4338987"/>
              <a:gd name="connsiteX99" fmla="*/ 1095823 w 4207197"/>
              <a:gd name="connsiteY99" fmla="*/ 1715204 h 4338987"/>
              <a:gd name="connsiteX100" fmla="*/ 746507 w 4207197"/>
              <a:gd name="connsiteY100" fmla="*/ 1626741 h 4338987"/>
              <a:gd name="connsiteX101" fmla="*/ 352873 w 4207197"/>
              <a:gd name="connsiteY101" fmla="*/ 1726634 h 4338987"/>
              <a:gd name="connsiteX102" fmla="*/ 113171 w 4207197"/>
              <a:gd name="connsiteY102" fmla="*/ 1763908 h 4338987"/>
              <a:gd name="connsiteX103" fmla="*/ 9973 w 4207197"/>
              <a:gd name="connsiteY103" fmla="*/ 1738064 h 4338987"/>
              <a:gd name="connsiteX104" fmla="*/ 348516 w 4207197"/>
              <a:gd name="connsiteY104" fmla="*/ 1644138 h 4338987"/>
              <a:gd name="connsiteX105" fmla="*/ 653097 w 4207197"/>
              <a:gd name="connsiteY105" fmla="*/ 1544246 h 4338987"/>
              <a:gd name="connsiteX106" fmla="*/ 1072963 w 4207197"/>
              <a:gd name="connsiteY106" fmla="*/ 1612334 h 4338987"/>
              <a:gd name="connsiteX107" fmla="*/ 1244413 w 4207197"/>
              <a:gd name="connsiteY107" fmla="*/ 1658054 h 4338987"/>
              <a:gd name="connsiteX108" fmla="*/ 1205766 w 4207197"/>
              <a:gd name="connsiteY108" fmla="*/ 1452314 h 4338987"/>
              <a:gd name="connsiteX109" fmla="*/ 1046313 w 4207197"/>
              <a:gd name="connsiteY109" fmla="*/ 815735 h 4338987"/>
              <a:gd name="connsiteX110" fmla="*/ 1221553 w 4207197"/>
              <a:gd name="connsiteY110" fmla="*/ 1212284 h 4338987"/>
              <a:gd name="connsiteX0" fmla="*/ 1221553 w 4206653"/>
              <a:gd name="connsiteY0" fmla="*/ 1212284 h 4338987"/>
              <a:gd name="connsiteX1" fmla="*/ 1343911 w 4206653"/>
              <a:gd name="connsiteY1" fmla="*/ 1560154 h 4338987"/>
              <a:gd name="connsiteX2" fmla="*/ 1553023 w 4206653"/>
              <a:gd name="connsiteY2" fmla="*/ 1658054 h 4338987"/>
              <a:gd name="connsiteX3" fmla="*/ 1907353 w 4206653"/>
              <a:gd name="connsiteY3" fmla="*/ 1680914 h 4338987"/>
              <a:gd name="connsiteX4" fmla="*/ 2021653 w 4206653"/>
              <a:gd name="connsiteY4" fmla="*/ 1543754 h 4338987"/>
              <a:gd name="connsiteX5" fmla="*/ 2124523 w 4206653"/>
              <a:gd name="connsiteY5" fmla="*/ 1292294 h 4338987"/>
              <a:gd name="connsiteX6" fmla="*/ 2124523 w 4206653"/>
              <a:gd name="connsiteY6" fmla="*/ 1120844 h 4338987"/>
              <a:gd name="connsiteX7" fmla="*/ 2068029 w 4206653"/>
              <a:gd name="connsiteY7" fmla="*/ 825651 h 4338987"/>
              <a:gd name="connsiteX8" fmla="*/ 2078803 w 4206653"/>
              <a:gd name="connsiteY8" fmla="*/ 777944 h 4338987"/>
              <a:gd name="connsiteX9" fmla="*/ 2170243 w 4206653"/>
              <a:gd name="connsiteY9" fmla="*/ 1086554 h 4338987"/>
              <a:gd name="connsiteX10" fmla="*/ 2215963 w 4206653"/>
              <a:gd name="connsiteY10" fmla="*/ 1269434 h 4338987"/>
              <a:gd name="connsiteX11" fmla="*/ 2284543 w 4206653"/>
              <a:gd name="connsiteY11" fmla="*/ 1303724 h 4338987"/>
              <a:gd name="connsiteX12" fmla="*/ 2330263 w 4206653"/>
              <a:gd name="connsiteY12" fmla="*/ 1166564 h 4338987"/>
              <a:gd name="connsiteX13" fmla="*/ 2467423 w 4206653"/>
              <a:gd name="connsiteY13" fmla="*/ 880814 h 4338987"/>
              <a:gd name="connsiteX14" fmla="*/ 2558863 w 4206653"/>
              <a:gd name="connsiteY14" fmla="*/ 640784 h 4338987"/>
              <a:gd name="connsiteX15" fmla="*/ 2616013 w 4206653"/>
              <a:gd name="connsiteY15" fmla="*/ 537914 h 4338987"/>
              <a:gd name="connsiteX16" fmla="*/ 2558863 w 4206653"/>
              <a:gd name="connsiteY16" fmla="*/ 789374 h 4338987"/>
              <a:gd name="connsiteX17" fmla="*/ 2444563 w 4206653"/>
              <a:gd name="connsiteY17" fmla="*/ 1097984 h 4338987"/>
              <a:gd name="connsiteX18" fmla="*/ 2375983 w 4206653"/>
              <a:gd name="connsiteY18" fmla="*/ 1406594 h 4338987"/>
              <a:gd name="connsiteX19" fmla="*/ 2558863 w 4206653"/>
              <a:gd name="connsiteY19" fmla="*/ 1578044 h 4338987"/>
              <a:gd name="connsiteX20" fmla="*/ 2878903 w 4206653"/>
              <a:gd name="connsiteY20" fmla="*/ 1658054 h 4338987"/>
              <a:gd name="connsiteX21" fmla="*/ 3187513 w 4206653"/>
              <a:gd name="connsiteY21" fmla="*/ 1658054 h 4338987"/>
              <a:gd name="connsiteX22" fmla="*/ 3370393 w 4206653"/>
              <a:gd name="connsiteY22" fmla="*/ 1566614 h 4338987"/>
              <a:gd name="connsiteX23" fmla="*/ 3473263 w 4206653"/>
              <a:gd name="connsiteY23" fmla="*/ 1372304 h 4338987"/>
              <a:gd name="connsiteX24" fmla="*/ 3461833 w 4206653"/>
              <a:gd name="connsiteY24" fmla="*/ 1097984 h 4338987"/>
              <a:gd name="connsiteX25" fmla="*/ 3450403 w 4206653"/>
              <a:gd name="connsiteY25" fmla="*/ 777944 h 4338987"/>
              <a:gd name="connsiteX26" fmla="*/ 3759013 w 4206653"/>
              <a:gd name="connsiteY26" fmla="*/ 572204 h 4338987"/>
              <a:gd name="connsiteX27" fmla="*/ 3999043 w 4206653"/>
              <a:gd name="connsiteY27" fmla="*/ 92144 h 4338987"/>
              <a:gd name="connsiteX28" fmla="*/ 4033333 w 4206653"/>
              <a:gd name="connsiteY28" fmla="*/ 12134 h 4338987"/>
              <a:gd name="connsiteX29" fmla="*/ 4010473 w 4206653"/>
              <a:gd name="connsiteY29" fmla="*/ 252164 h 4338987"/>
              <a:gd name="connsiteX30" fmla="*/ 3827593 w 4206653"/>
              <a:gd name="connsiteY30" fmla="*/ 652214 h 4338987"/>
              <a:gd name="connsiteX31" fmla="*/ 3644713 w 4206653"/>
              <a:gd name="connsiteY31" fmla="*/ 789374 h 4338987"/>
              <a:gd name="connsiteX32" fmla="*/ 3563719 w 4206653"/>
              <a:gd name="connsiteY32" fmla="*/ 977218 h 4338987"/>
              <a:gd name="connsiteX33" fmla="*/ 3872985 w 4206653"/>
              <a:gd name="connsiteY33" fmla="*/ 882302 h 4338987"/>
              <a:gd name="connsiteX34" fmla="*/ 4200754 w 4206653"/>
              <a:gd name="connsiteY34" fmla="*/ 774462 h 4338987"/>
              <a:gd name="connsiteX35" fmla="*/ 4064251 w 4206653"/>
              <a:gd name="connsiteY35" fmla="*/ 847521 h 4338987"/>
              <a:gd name="connsiteX36" fmla="*/ 3818880 w 4206653"/>
              <a:gd name="connsiteY36" fmla="*/ 991631 h 4338987"/>
              <a:gd name="connsiteX37" fmla="*/ 3658531 w 4206653"/>
              <a:gd name="connsiteY37" fmla="*/ 1093504 h 4338987"/>
              <a:gd name="connsiteX38" fmla="*/ 3656143 w 4206653"/>
              <a:gd name="connsiteY38" fmla="*/ 1235144 h 4338987"/>
              <a:gd name="connsiteX39" fmla="*/ 3621853 w 4206653"/>
              <a:gd name="connsiteY39" fmla="*/ 1532324 h 4338987"/>
              <a:gd name="connsiteX40" fmla="*/ 3461833 w 4206653"/>
              <a:gd name="connsiteY40" fmla="*/ 1726634 h 4338987"/>
              <a:gd name="connsiteX41" fmla="*/ 3278953 w 4206653"/>
              <a:gd name="connsiteY41" fmla="*/ 2035244 h 4338987"/>
              <a:gd name="connsiteX42" fmla="*/ 3233233 w 4206653"/>
              <a:gd name="connsiteY42" fmla="*/ 2309564 h 4338987"/>
              <a:gd name="connsiteX43" fmla="*/ 3404683 w 4206653"/>
              <a:gd name="connsiteY43" fmla="*/ 2458154 h 4338987"/>
              <a:gd name="connsiteX44" fmla="*/ 3759013 w 4206653"/>
              <a:gd name="connsiteY44" fmla="*/ 2663894 h 4338987"/>
              <a:gd name="connsiteX45" fmla="*/ 4079053 w 4206653"/>
              <a:gd name="connsiteY45" fmla="*/ 2778194 h 4338987"/>
              <a:gd name="connsiteX46" fmla="*/ 4079053 w 4206653"/>
              <a:gd name="connsiteY46" fmla="*/ 2881064 h 4338987"/>
              <a:gd name="connsiteX47" fmla="*/ 3770443 w 4206653"/>
              <a:gd name="connsiteY47" fmla="*/ 2869634 h 4338987"/>
              <a:gd name="connsiteX48" fmla="*/ 3404683 w 4206653"/>
              <a:gd name="connsiteY48" fmla="*/ 2732474 h 4338987"/>
              <a:gd name="connsiteX49" fmla="*/ 3084643 w 4206653"/>
              <a:gd name="connsiteY49" fmla="*/ 2663894 h 4338987"/>
              <a:gd name="connsiteX50" fmla="*/ 2958913 w 4206653"/>
              <a:gd name="connsiteY50" fmla="*/ 2698184 h 4338987"/>
              <a:gd name="connsiteX51" fmla="*/ 2821753 w 4206653"/>
              <a:gd name="connsiteY51" fmla="*/ 2823914 h 4338987"/>
              <a:gd name="connsiteX52" fmla="*/ 2764603 w 4206653"/>
              <a:gd name="connsiteY52" fmla="*/ 2995364 h 4338987"/>
              <a:gd name="connsiteX53" fmla="*/ 2970343 w 4206653"/>
              <a:gd name="connsiteY53" fmla="*/ 3132524 h 4338987"/>
              <a:gd name="connsiteX54" fmla="*/ 3176083 w 4206653"/>
              <a:gd name="connsiteY54" fmla="*/ 3269684 h 4338987"/>
              <a:gd name="connsiteX55" fmla="*/ 3347533 w 4206653"/>
              <a:gd name="connsiteY55" fmla="*/ 3303974 h 4338987"/>
              <a:gd name="connsiteX56" fmla="*/ 3267523 w 4206653"/>
              <a:gd name="connsiteY56" fmla="*/ 3395414 h 4338987"/>
              <a:gd name="connsiteX57" fmla="*/ 3004633 w 4206653"/>
              <a:gd name="connsiteY57" fmla="*/ 3303974 h 4338987"/>
              <a:gd name="connsiteX58" fmla="*/ 2753173 w 4206653"/>
              <a:gd name="connsiteY58" fmla="*/ 3189674 h 4338987"/>
              <a:gd name="connsiteX59" fmla="*/ 2638873 w 4206653"/>
              <a:gd name="connsiteY59" fmla="*/ 3098234 h 4338987"/>
              <a:gd name="connsiteX60" fmla="*/ 2570293 w 4206653"/>
              <a:gd name="connsiteY60" fmla="*/ 3109664 h 4338987"/>
              <a:gd name="connsiteX61" fmla="*/ 2558863 w 4206653"/>
              <a:gd name="connsiteY61" fmla="*/ 3326834 h 4338987"/>
              <a:gd name="connsiteX62" fmla="*/ 2673163 w 4206653"/>
              <a:gd name="connsiteY62" fmla="*/ 3555434 h 4338987"/>
              <a:gd name="connsiteX63" fmla="*/ 2730313 w 4206653"/>
              <a:gd name="connsiteY63" fmla="*/ 4024064 h 4338987"/>
              <a:gd name="connsiteX64" fmla="*/ 2696023 w 4206653"/>
              <a:gd name="connsiteY64" fmla="*/ 4184084 h 4338987"/>
              <a:gd name="connsiteX65" fmla="*/ 2536003 w 4206653"/>
              <a:gd name="connsiteY65" fmla="*/ 4138364 h 4338987"/>
              <a:gd name="connsiteX66" fmla="*/ 2536003 w 4206653"/>
              <a:gd name="connsiteY66" fmla="*/ 3909764 h 4338987"/>
              <a:gd name="connsiteX67" fmla="*/ 2433133 w 4206653"/>
              <a:gd name="connsiteY67" fmla="*/ 3566864 h 4338987"/>
              <a:gd name="connsiteX68" fmla="*/ 2307403 w 4206653"/>
              <a:gd name="connsiteY68" fmla="*/ 3166814 h 4338987"/>
              <a:gd name="connsiteX69" fmla="*/ 2261683 w 4206653"/>
              <a:gd name="connsiteY69" fmla="*/ 3063944 h 4338987"/>
              <a:gd name="connsiteX70" fmla="*/ 2078803 w 4206653"/>
              <a:gd name="connsiteY70" fmla="*/ 2949644 h 4338987"/>
              <a:gd name="connsiteX71" fmla="*/ 1850203 w 4206653"/>
              <a:gd name="connsiteY71" fmla="*/ 3029654 h 4338987"/>
              <a:gd name="connsiteX72" fmla="*/ 1415863 w 4206653"/>
              <a:gd name="connsiteY72" fmla="*/ 3361124 h 4338987"/>
              <a:gd name="connsiteX73" fmla="*/ 1381573 w 4206653"/>
              <a:gd name="connsiteY73" fmla="*/ 3681164 h 4338987"/>
              <a:gd name="connsiteX74" fmla="*/ 1381573 w 4206653"/>
              <a:gd name="connsiteY74" fmla="*/ 3989774 h 4338987"/>
              <a:gd name="connsiteX75" fmla="*/ 1290133 w 4206653"/>
              <a:gd name="connsiteY75" fmla="*/ 4309814 h 4338987"/>
              <a:gd name="connsiteX76" fmla="*/ 1198693 w 4206653"/>
              <a:gd name="connsiteY76" fmla="*/ 4298384 h 4338987"/>
              <a:gd name="connsiteX77" fmla="*/ 1187263 w 4206653"/>
              <a:gd name="connsiteY77" fmla="*/ 4081214 h 4338987"/>
              <a:gd name="connsiteX78" fmla="*/ 1198693 w 4206653"/>
              <a:gd name="connsiteY78" fmla="*/ 3909764 h 4338987"/>
              <a:gd name="connsiteX79" fmla="*/ 970093 w 4206653"/>
              <a:gd name="connsiteY79" fmla="*/ 3989774 h 4338987"/>
              <a:gd name="connsiteX80" fmla="*/ 718633 w 4206653"/>
              <a:gd name="connsiteY80" fmla="*/ 4069784 h 4338987"/>
              <a:gd name="connsiteX81" fmla="*/ 741493 w 4206653"/>
              <a:gd name="connsiteY81" fmla="*/ 3955484 h 4338987"/>
              <a:gd name="connsiteX82" fmla="*/ 1130113 w 4206653"/>
              <a:gd name="connsiteY82" fmla="*/ 3795464 h 4338987"/>
              <a:gd name="connsiteX83" fmla="*/ 1278703 w 4206653"/>
              <a:gd name="connsiteY83" fmla="*/ 3726884 h 4338987"/>
              <a:gd name="connsiteX84" fmla="*/ 1221553 w 4206653"/>
              <a:gd name="connsiteY84" fmla="*/ 3372554 h 4338987"/>
              <a:gd name="connsiteX85" fmla="*/ 1324423 w 4206653"/>
              <a:gd name="connsiteY85" fmla="*/ 3121094 h 4338987"/>
              <a:gd name="connsiteX86" fmla="*/ 1393003 w 4206653"/>
              <a:gd name="connsiteY86" fmla="*/ 3052514 h 4338987"/>
              <a:gd name="connsiteX87" fmla="*/ 1084393 w 4206653"/>
              <a:gd name="connsiteY87" fmla="*/ 3029654 h 4338987"/>
              <a:gd name="connsiteX88" fmla="*/ 730063 w 4206653"/>
              <a:gd name="connsiteY88" fmla="*/ 2961074 h 4338987"/>
              <a:gd name="connsiteX89" fmla="*/ 375733 w 4206653"/>
              <a:gd name="connsiteY89" fmla="*/ 3132524 h 4338987"/>
              <a:gd name="connsiteX90" fmla="*/ 421453 w 4206653"/>
              <a:gd name="connsiteY90" fmla="*/ 3029654 h 4338987"/>
              <a:gd name="connsiteX91" fmla="*/ 627193 w 4206653"/>
              <a:gd name="connsiteY91" fmla="*/ 2926784 h 4338987"/>
              <a:gd name="connsiteX92" fmla="*/ 810073 w 4206653"/>
              <a:gd name="connsiteY92" fmla="*/ 2755334 h 4338987"/>
              <a:gd name="connsiteX93" fmla="*/ 1152973 w 4206653"/>
              <a:gd name="connsiteY93" fmla="*/ 2778194 h 4338987"/>
              <a:gd name="connsiteX94" fmla="*/ 1461583 w 4206653"/>
              <a:gd name="connsiteY94" fmla="*/ 2823914 h 4338987"/>
              <a:gd name="connsiteX95" fmla="*/ 1953073 w 4206653"/>
              <a:gd name="connsiteY95" fmla="*/ 2663894 h 4338987"/>
              <a:gd name="connsiteX96" fmla="*/ 1701613 w 4206653"/>
              <a:gd name="connsiteY96" fmla="*/ 2263844 h 4338987"/>
              <a:gd name="connsiteX97" fmla="*/ 1690183 w 4206653"/>
              <a:gd name="connsiteY97" fmla="*/ 1966664 h 4338987"/>
              <a:gd name="connsiteX98" fmla="*/ 1381991 w 4206653"/>
              <a:gd name="connsiteY98" fmla="*/ 1841930 h 4338987"/>
              <a:gd name="connsiteX99" fmla="*/ 1095823 w 4206653"/>
              <a:gd name="connsiteY99" fmla="*/ 1715204 h 4338987"/>
              <a:gd name="connsiteX100" fmla="*/ 746507 w 4206653"/>
              <a:gd name="connsiteY100" fmla="*/ 1626741 h 4338987"/>
              <a:gd name="connsiteX101" fmla="*/ 352873 w 4206653"/>
              <a:gd name="connsiteY101" fmla="*/ 1726634 h 4338987"/>
              <a:gd name="connsiteX102" fmla="*/ 113171 w 4206653"/>
              <a:gd name="connsiteY102" fmla="*/ 1763908 h 4338987"/>
              <a:gd name="connsiteX103" fmla="*/ 9973 w 4206653"/>
              <a:gd name="connsiteY103" fmla="*/ 1738064 h 4338987"/>
              <a:gd name="connsiteX104" fmla="*/ 348516 w 4206653"/>
              <a:gd name="connsiteY104" fmla="*/ 1644138 h 4338987"/>
              <a:gd name="connsiteX105" fmla="*/ 653097 w 4206653"/>
              <a:gd name="connsiteY105" fmla="*/ 1544246 h 4338987"/>
              <a:gd name="connsiteX106" fmla="*/ 1072963 w 4206653"/>
              <a:gd name="connsiteY106" fmla="*/ 1612334 h 4338987"/>
              <a:gd name="connsiteX107" fmla="*/ 1244413 w 4206653"/>
              <a:gd name="connsiteY107" fmla="*/ 1658054 h 4338987"/>
              <a:gd name="connsiteX108" fmla="*/ 1205766 w 4206653"/>
              <a:gd name="connsiteY108" fmla="*/ 1452314 h 4338987"/>
              <a:gd name="connsiteX109" fmla="*/ 1046313 w 4206653"/>
              <a:gd name="connsiteY109" fmla="*/ 815735 h 4338987"/>
              <a:gd name="connsiteX110" fmla="*/ 1221553 w 4206653"/>
              <a:gd name="connsiteY110" fmla="*/ 1212284 h 4338987"/>
              <a:gd name="connsiteX0" fmla="*/ 1221553 w 4206653"/>
              <a:gd name="connsiteY0" fmla="*/ 1212284 h 4338987"/>
              <a:gd name="connsiteX1" fmla="*/ 1343911 w 4206653"/>
              <a:gd name="connsiteY1" fmla="*/ 1560154 h 4338987"/>
              <a:gd name="connsiteX2" fmla="*/ 1553023 w 4206653"/>
              <a:gd name="connsiteY2" fmla="*/ 1658054 h 4338987"/>
              <a:gd name="connsiteX3" fmla="*/ 1907353 w 4206653"/>
              <a:gd name="connsiteY3" fmla="*/ 1680914 h 4338987"/>
              <a:gd name="connsiteX4" fmla="*/ 2021653 w 4206653"/>
              <a:gd name="connsiteY4" fmla="*/ 1543754 h 4338987"/>
              <a:gd name="connsiteX5" fmla="*/ 2124523 w 4206653"/>
              <a:gd name="connsiteY5" fmla="*/ 1292294 h 4338987"/>
              <a:gd name="connsiteX6" fmla="*/ 2124523 w 4206653"/>
              <a:gd name="connsiteY6" fmla="*/ 1120844 h 4338987"/>
              <a:gd name="connsiteX7" fmla="*/ 2068029 w 4206653"/>
              <a:gd name="connsiteY7" fmla="*/ 825651 h 4338987"/>
              <a:gd name="connsiteX8" fmla="*/ 2078803 w 4206653"/>
              <a:gd name="connsiteY8" fmla="*/ 777944 h 4338987"/>
              <a:gd name="connsiteX9" fmla="*/ 2170243 w 4206653"/>
              <a:gd name="connsiteY9" fmla="*/ 1086554 h 4338987"/>
              <a:gd name="connsiteX10" fmla="*/ 2215963 w 4206653"/>
              <a:gd name="connsiteY10" fmla="*/ 1269434 h 4338987"/>
              <a:gd name="connsiteX11" fmla="*/ 2284543 w 4206653"/>
              <a:gd name="connsiteY11" fmla="*/ 1303724 h 4338987"/>
              <a:gd name="connsiteX12" fmla="*/ 2330263 w 4206653"/>
              <a:gd name="connsiteY12" fmla="*/ 1166564 h 4338987"/>
              <a:gd name="connsiteX13" fmla="*/ 2467423 w 4206653"/>
              <a:gd name="connsiteY13" fmla="*/ 880814 h 4338987"/>
              <a:gd name="connsiteX14" fmla="*/ 2558863 w 4206653"/>
              <a:gd name="connsiteY14" fmla="*/ 640784 h 4338987"/>
              <a:gd name="connsiteX15" fmla="*/ 2616013 w 4206653"/>
              <a:gd name="connsiteY15" fmla="*/ 537914 h 4338987"/>
              <a:gd name="connsiteX16" fmla="*/ 2558863 w 4206653"/>
              <a:gd name="connsiteY16" fmla="*/ 789374 h 4338987"/>
              <a:gd name="connsiteX17" fmla="*/ 2444563 w 4206653"/>
              <a:gd name="connsiteY17" fmla="*/ 1097984 h 4338987"/>
              <a:gd name="connsiteX18" fmla="*/ 2375983 w 4206653"/>
              <a:gd name="connsiteY18" fmla="*/ 1406594 h 4338987"/>
              <a:gd name="connsiteX19" fmla="*/ 2558863 w 4206653"/>
              <a:gd name="connsiteY19" fmla="*/ 1578044 h 4338987"/>
              <a:gd name="connsiteX20" fmla="*/ 2878903 w 4206653"/>
              <a:gd name="connsiteY20" fmla="*/ 1658054 h 4338987"/>
              <a:gd name="connsiteX21" fmla="*/ 3187513 w 4206653"/>
              <a:gd name="connsiteY21" fmla="*/ 1658054 h 4338987"/>
              <a:gd name="connsiteX22" fmla="*/ 3370393 w 4206653"/>
              <a:gd name="connsiteY22" fmla="*/ 1566614 h 4338987"/>
              <a:gd name="connsiteX23" fmla="*/ 3473263 w 4206653"/>
              <a:gd name="connsiteY23" fmla="*/ 1372304 h 4338987"/>
              <a:gd name="connsiteX24" fmla="*/ 3461833 w 4206653"/>
              <a:gd name="connsiteY24" fmla="*/ 1097984 h 4338987"/>
              <a:gd name="connsiteX25" fmla="*/ 3450403 w 4206653"/>
              <a:gd name="connsiteY25" fmla="*/ 777944 h 4338987"/>
              <a:gd name="connsiteX26" fmla="*/ 3759013 w 4206653"/>
              <a:gd name="connsiteY26" fmla="*/ 572204 h 4338987"/>
              <a:gd name="connsiteX27" fmla="*/ 3999043 w 4206653"/>
              <a:gd name="connsiteY27" fmla="*/ 92144 h 4338987"/>
              <a:gd name="connsiteX28" fmla="*/ 4033333 w 4206653"/>
              <a:gd name="connsiteY28" fmla="*/ 12134 h 4338987"/>
              <a:gd name="connsiteX29" fmla="*/ 4010473 w 4206653"/>
              <a:gd name="connsiteY29" fmla="*/ 252164 h 4338987"/>
              <a:gd name="connsiteX30" fmla="*/ 3827593 w 4206653"/>
              <a:gd name="connsiteY30" fmla="*/ 652214 h 4338987"/>
              <a:gd name="connsiteX31" fmla="*/ 3541098 w 4206653"/>
              <a:gd name="connsiteY31" fmla="*/ 811735 h 4338987"/>
              <a:gd name="connsiteX32" fmla="*/ 3563719 w 4206653"/>
              <a:gd name="connsiteY32" fmla="*/ 977218 h 4338987"/>
              <a:gd name="connsiteX33" fmla="*/ 3872985 w 4206653"/>
              <a:gd name="connsiteY33" fmla="*/ 882302 h 4338987"/>
              <a:gd name="connsiteX34" fmla="*/ 4200754 w 4206653"/>
              <a:gd name="connsiteY34" fmla="*/ 774462 h 4338987"/>
              <a:gd name="connsiteX35" fmla="*/ 4064251 w 4206653"/>
              <a:gd name="connsiteY35" fmla="*/ 847521 h 4338987"/>
              <a:gd name="connsiteX36" fmla="*/ 3818880 w 4206653"/>
              <a:gd name="connsiteY36" fmla="*/ 991631 h 4338987"/>
              <a:gd name="connsiteX37" fmla="*/ 3658531 w 4206653"/>
              <a:gd name="connsiteY37" fmla="*/ 1093504 h 4338987"/>
              <a:gd name="connsiteX38" fmla="*/ 3656143 w 4206653"/>
              <a:gd name="connsiteY38" fmla="*/ 1235144 h 4338987"/>
              <a:gd name="connsiteX39" fmla="*/ 3621853 w 4206653"/>
              <a:gd name="connsiteY39" fmla="*/ 1532324 h 4338987"/>
              <a:gd name="connsiteX40" fmla="*/ 3461833 w 4206653"/>
              <a:gd name="connsiteY40" fmla="*/ 1726634 h 4338987"/>
              <a:gd name="connsiteX41" fmla="*/ 3278953 w 4206653"/>
              <a:gd name="connsiteY41" fmla="*/ 2035244 h 4338987"/>
              <a:gd name="connsiteX42" fmla="*/ 3233233 w 4206653"/>
              <a:gd name="connsiteY42" fmla="*/ 2309564 h 4338987"/>
              <a:gd name="connsiteX43" fmla="*/ 3404683 w 4206653"/>
              <a:gd name="connsiteY43" fmla="*/ 2458154 h 4338987"/>
              <a:gd name="connsiteX44" fmla="*/ 3759013 w 4206653"/>
              <a:gd name="connsiteY44" fmla="*/ 2663894 h 4338987"/>
              <a:gd name="connsiteX45" fmla="*/ 4079053 w 4206653"/>
              <a:gd name="connsiteY45" fmla="*/ 2778194 h 4338987"/>
              <a:gd name="connsiteX46" fmla="*/ 4079053 w 4206653"/>
              <a:gd name="connsiteY46" fmla="*/ 2881064 h 4338987"/>
              <a:gd name="connsiteX47" fmla="*/ 3770443 w 4206653"/>
              <a:gd name="connsiteY47" fmla="*/ 2869634 h 4338987"/>
              <a:gd name="connsiteX48" fmla="*/ 3404683 w 4206653"/>
              <a:gd name="connsiteY48" fmla="*/ 2732474 h 4338987"/>
              <a:gd name="connsiteX49" fmla="*/ 3084643 w 4206653"/>
              <a:gd name="connsiteY49" fmla="*/ 2663894 h 4338987"/>
              <a:gd name="connsiteX50" fmla="*/ 2958913 w 4206653"/>
              <a:gd name="connsiteY50" fmla="*/ 2698184 h 4338987"/>
              <a:gd name="connsiteX51" fmla="*/ 2821753 w 4206653"/>
              <a:gd name="connsiteY51" fmla="*/ 2823914 h 4338987"/>
              <a:gd name="connsiteX52" fmla="*/ 2764603 w 4206653"/>
              <a:gd name="connsiteY52" fmla="*/ 2995364 h 4338987"/>
              <a:gd name="connsiteX53" fmla="*/ 2970343 w 4206653"/>
              <a:gd name="connsiteY53" fmla="*/ 3132524 h 4338987"/>
              <a:gd name="connsiteX54" fmla="*/ 3176083 w 4206653"/>
              <a:gd name="connsiteY54" fmla="*/ 3269684 h 4338987"/>
              <a:gd name="connsiteX55" fmla="*/ 3347533 w 4206653"/>
              <a:gd name="connsiteY55" fmla="*/ 3303974 h 4338987"/>
              <a:gd name="connsiteX56" fmla="*/ 3267523 w 4206653"/>
              <a:gd name="connsiteY56" fmla="*/ 3395414 h 4338987"/>
              <a:gd name="connsiteX57" fmla="*/ 3004633 w 4206653"/>
              <a:gd name="connsiteY57" fmla="*/ 3303974 h 4338987"/>
              <a:gd name="connsiteX58" fmla="*/ 2753173 w 4206653"/>
              <a:gd name="connsiteY58" fmla="*/ 3189674 h 4338987"/>
              <a:gd name="connsiteX59" fmla="*/ 2638873 w 4206653"/>
              <a:gd name="connsiteY59" fmla="*/ 3098234 h 4338987"/>
              <a:gd name="connsiteX60" fmla="*/ 2570293 w 4206653"/>
              <a:gd name="connsiteY60" fmla="*/ 3109664 h 4338987"/>
              <a:gd name="connsiteX61" fmla="*/ 2558863 w 4206653"/>
              <a:gd name="connsiteY61" fmla="*/ 3326834 h 4338987"/>
              <a:gd name="connsiteX62" fmla="*/ 2673163 w 4206653"/>
              <a:gd name="connsiteY62" fmla="*/ 3555434 h 4338987"/>
              <a:gd name="connsiteX63" fmla="*/ 2730313 w 4206653"/>
              <a:gd name="connsiteY63" fmla="*/ 4024064 h 4338987"/>
              <a:gd name="connsiteX64" fmla="*/ 2696023 w 4206653"/>
              <a:gd name="connsiteY64" fmla="*/ 4184084 h 4338987"/>
              <a:gd name="connsiteX65" fmla="*/ 2536003 w 4206653"/>
              <a:gd name="connsiteY65" fmla="*/ 4138364 h 4338987"/>
              <a:gd name="connsiteX66" fmla="*/ 2536003 w 4206653"/>
              <a:gd name="connsiteY66" fmla="*/ 3909764 h 4338987"/>
              <a:gd name="connsiteX67" fmla="*/ 2433133 w 4206653"/>
              <a:gd name="connsiteY67" fmla="*/ 3566864 h 4338987"/>
              <a:gd name="connsiteX68" fmla="*/ 2307403 w 4206653"/>
              <a:gd name="connsiteY68" fmla="*/ 3166814 h 4338987"/>
              <a:gd name="connsiteX69" fmla="*/ 2261683 w 4206653"/>
              <a:gd name="connsiteY69" fmla="*/ 3063944 h 4338987"/>
              <a:gd name="connsiteX70" fmla="*/ 2078803 w 4206653"/>
              <a:gd name="connsiteY70" fmla="*/ 2949644 h 4338987"/>
              <a:gd name="connsiteX71" fmla="*/ 1850203 w 4206653"/>
              <a:gd name="connsiteY71" fmla="*/ 3029654 h 4338987"/>
              <a:gd name="connsiteX72" fmla="*/ 1415863 w 4206653"/>
              <a:gd name="connsiteY72" fmla="*/ 3361124 h 4338987"/>
              <a:gd name="connsiteX73" fmla="*/ 1381573 w 4206653"/>
              <a:gd name="connsiteY73" fmla="*/ 3681164 h 4338987"/>
              <a:gd name="connsiteX74" fmla="*/ 1381573 w 4206653"/>
              <a:gd name="connsiteY74" fmla="*/ 3989774 h 4338987"/>
              <a:gd name="connsiteX75" fmla="*/ 1290133 w 4206653"/>
              <a:gd name="connsiteY75" fmla="*/ 4309814 h 4338987"/>
              <a:gd name="connsiteX76" fmla="*/ 1198693 w 4206653"/>
              <a:gd name="connsiteY76" fmla="*/ 4298384 h 4338987"/>
              <a:gd name="connsiteX77" fmla="*/ 1187263 w 4206653"/>
              <a:gd name="connsiteY77" fmla="*/ 4081214 h 4338987"/>
              <a:gd name="connsiteX78" fmla="*/ 1198693 w 4206653"/>
              <a:gd name="connsiteY78" fmla="*/ 3909764 h 4338987"/>
              <a:gd name="connsiteX79" fmla="*/ 970093 w 4206653"/>
              <a:gd name="connsiteY79" fmla="*/ 3989774 h 4338987"/>
              <a:gd name="connsiteX80" fmla="*/ 718633 w 4206653"/>
              <a:gd name="connsiteY80" fmla="*/ 4069784 h 4338987"/>
              <a:gd name="connsiteX81" fmla="*/ 741493 w 4206653"/>
              <a:gd name="connsiteY81" fmla="*/ 3955484 h 4338987"/>
              <a:gd name="connsiteX82" fmla="*/ 1130113 w 4206653"/>
              <a:gd name="connsiteY82" fmla="*/ 3795464 h 4338987"/>
              <a:gd name="connsiteX83" fmla="*/ 1278703 w 4206653"/>
              <a:gd name="connsiteY83" fmla="*/ 3726884 h 4338987"/>
              <a:gd name="connsiteX84" fmla="*/ 1221553 w 4206653"/>
              <a:gd name="connsiteY84" fmla="*/ 3372554 h 4338987"/>
              <a:gd name="connsiteX85" fmla="*/ 1324423 w 4206653"/>
              <a:gd name="connsiteY85" fmla="*/ 3121094 h 4338987"/>
              <a:gd name="connsiteX86" fmla="*/ 1393003 w 4206653"/>
              <a:gd name="connsiteY86" fmla="*/ 3052514 h 4338987"/>
              <a:gd name="connsiteX87" fmla="*/ 1084393 w 4206653"/>
              <a:gd name="connsiteY87" fmla="*/ 3029654 h 4338987"/>
              <a:gd name="connsiteX88" fmla="*/ 730063 w 4206653"/>
              <a:gd name="connsiteY88" fmla="*/ 2961074 h 4338987"/>
              <a:gd name="connsiteX89" fmla="*/ 375733 w 4206653"/>
              <a:gd name="connsiteY89" fmla="*/ 3132524 h 4338987"/>
              <a:gd name="connsiteX90" fmla="*/ 421453 w 4206653"/>
              <a:gd name="connsiteY90" fmla="*/ 3029654 h 4338987"/>
              <a:gd name="connsiteX91" fmla="*/ 627193 w 4206653"/>
              <a:gd name="connsiteY91" fmla="*/ 2926784 h 4338987"/>
              <a:gd name="connsiteX92" fmla="*/ 810073 w 4206653"/>
              <a:gd name="connsiteY92" fmla="*/ 2755334 h 4338987"/>
              <a:gd name="connsiteX93" fmla="*/ 1152973 w 4206653"/>
              <a:gd name="connsiteY93" fmla="*/ 2778194 h 4338987"/>
              <a:gd name="connsiteX94" fmla="*/ 1461583 w 4206653"/>
              <a:gd name="connsiteY94" fmla="*/ 2823914 h 4338987"/>
              <a:gd name="connsiteX95" fmla="*/ 1953073 w 4206653"/>
              <a:gd name="connsiteY95" fmla="*/ 2663894 h 4338987"/>
              <a:gd name="connsiteX96" fmla="*/ 1701613 w 4206653"/>
              <a:gd name="connsiteY96" fmla="*/ 2263844 h 4338987"/>
              <a:gd name="connsiteX97" fmla="*/ 1690183 w 4206653"/>
              <a:gd name="connsiteY97" fmla="*/ 1966664 h 4338987"/>
              <a:gd name="connsiteX98" fmla="*/ 1381991 w 4206653"/>
              <a:gd name="connsiteY98" fmla="*/ 1841930 h 4338987"/>
              <a:gd name="connsiteX99" fmla="*/ 1095823 w 4206653"/>
              <a:gd name="connsiteY99" fmla="*/ 1715204 h 4338987"/>
              <a:gd name="connsiteX100" fmla="*/ 746507 w 4206653"/>
              <a:gd name="connsiteY100" fmla="*/ 1626741 h 4338987"/>
              <a:gd name="connsiteX101" fmla="*/ 352873 w 4206653"/>
              <a:gd name="connsiteY101" fmla="*/ 1726634 h 4338987"/>
              <a:gd name="connsiteX102" fmla="*/ 113171 w 4206653"/>
              <a:gd name="connsiteY102" fmla="*/ 1763908 h 4338987"/>
              <a:gd name="connsiteX103" fmla="*/ 9973 w 4206653"/>
              <a:gd name="connsiteY103" fmla="*/ 1738064 h 4338987"/>
              <a:gd name="connsiteX104" fmla="*/ 348516 w 4206653"/>
              <a:gd name="connsiteY104" fmla="*/ 1644138 h 4338987"/>
              <a:gd name="connsiteX105" fmla="*/ 653097 w 4206653"/>
              <a:gd name="connsiteY105" fmla="*/ 1544246 h 4338987"/>
              <a:gd name="connsiteX106" fmla="*/ 1072963 w 4206653"/>
              <a:gd name="connsiteY106" fmla="*/ 1612334 h 4338987"/>
              <a:gd name="connsiteX107" fmla="*/ 1244413 w 4206653"/>
              <a:gd name="connsiteY107" fmla="*/ 1658054 h 4338987"/>
              <a:gd name="connsiteX108" fmla="*/ 1205766 w 4206653"/>
              <a:gd name="connsiteY108" fmla="*/ 1452314 h 4338987"/>
              <a:gd name="connsiteX109" fmla="*/ 1046313 w 4206653"/>
              <a:gd name="connsiteY109" fmla="*/ 815735 h 4338987"/>
              <a:gd name="connsiteX110" fmla="*/ 1221553 w 4206653"/>
              <a:gd name="connsiteY110" fmla="*/ 1212284 h 4338987"/>
              <a:gd name="connsiteX0" fmla="*/ 1221553 w 4206653"/>
              <a:gd name="connsiteY0" fmla="*/ 1212284 h 4338987"/>
              <a:gd name="connsiteX1" fmla="*/ 1343911 w 4206653"/>
              <a:gd name="connsiteY1" fmla="*/ 1560154 h 4338987"/>
              <a:gd name="connsiteX2" fmla="*/ 1553023 w 4206653"/>
              <a:gd name="connsiteY2" fmla="*/ 1658054 h 4338987"/>
              <a:gd name="connsiteX3" fmla="*/ 1907353 w 4206653"/>
              <a:gd name="connsiteY3" fmla="*/ 1680914 h 4338987"/>
              <a:gd name="connsiteX4" fmla="*/ 2021653 w 4206653"/>
              <a:gd name="connsiteY4" fmla="*/ 1543754 h 4338987"/>
              <a:gd name="connsiteX5" fmla="*/ 2124523 w 4206653"/>
              <a:gd name="connsiteY5" fmla="*/ 1292294 h 4338987"/>
              <a:gd name="connsiteX6" fmla="*/ 2124523 w 4206653"/>
              <a:gd name="connsiteY6" fmla="*/ 1120844 h 4338987"/>
              <a:gd name="connsiteX7" fmla="*/ 2068029 w 4206653"/>
              <a:gd name="connsiteY7" fmla="*/ 825651 h 4338987"/>
              <a:gd name="connsiteX8" fmla="*/ 2078803 w 4206653"/>
              <a:gd name="connsiteY8" fmla="*/ 777944 h 4338987"/>
              <a:gd name="connsiteX9" fmla="*/ 2170243 w 4206653"/>
              <a:gd name="connsiteY9" fmla="*/ 1086554 h 4338987"/>
              <a:gd name="connsiteX10" fmla="*/ 2215963 w 4206653"/>
              <a:gd name="connsiteY10" fmla="*/ 1269434 h 4338987"/>
              <a:gd name="connsiteX11" fmla="*/ 2284543 w 4206653"/>
              <a:gd name="connsiteY11" fmla="*/ 1303724 h 4338987"/>
              <a:gd name="connsiteX12" fmla="*/ 2330263 w 4206653"/>
              <a:gd name="connsiteY12" fmla="*/ 1166564 h 4338987"/>
              <a:gd name="connsiteX13" fmla="*/ 2467423 w 4206653"/>
              <a:gd name="connsiteY13" fmla="*/ 880814 h 4338987"/>
              <a:gd name="connsiteX14" fmla="*/ 2558863 w 4206653"/>
              <a:gd name="connsiteY14" fmla="*/ 640784 h 4338987"/>
              <a:gd name="connsiteX15" fmla="*/ 2616013 w 4206653"/>
              <a:gd name="connsiteY15" fmla="*/ 537914 h 4338987"/>
              <a:gd name="connsiteX16" fmla="*/ 2558863 w 4206653"/>
              <a:gd name="connsiteY16" fmla="*/ 789374 h 4338987"/>
              <a:gd name="connsiteX17" fmla="*/ 2444563 w 4206653"/>
              <a:gd name="connsiteY17" fmla="*/ 1097984 h 4338987"/>
              <a:gd name="connsiteX18" fmla="*/ 2375983 w 4206653"/>
              <a:gd name="connsiteY18" fmla="*/ 1406594 h 4338987"/>
              <a:gd name="connsiteX19" fmla="*/ 2558863 w 4206653"/>
              <a:gd name="connsiteY19" fmla="*/ 1578044 h 4338987"/>
              <a:gd name="connsiteX20" fmla="*/ 2878903 w 4206653"/>
              <a:gd name="connsiteY20" fmla="*/ 1658054 h 4338987"/>
              <a:gd name="connsiteX21" fmla="*/ 3187513 w 4206653"/>
              <a:gd name="connsiteY21" fmla="*/ 1658054 h 4338987"/>
              <a:gd name="connsiteX22" fmla="*/ 3370393 w 4206653"/>
              <a:gd name="connsiteY22" fmla="*/ 1566614 h 4338987"/>
              <a:gd name="connsiteX23" fmla="*/ 3473263 w 4206653"/>
              <a:gd name="connsiteY23" fmla="*/ 1372304 h 4338987"/>
              <a:gd name="connsiteX24" fmla="*/ 3461833 w 4206653"/>
              <a:gd name="connsiteY24" fmla="*/ 1097984 h 4338987"/>
              <a:gd name="connsiteX25" fmla="*/ 3450403 w 4206653"/>
              <a:gd name="connsiteY25" fmla="*/ 777944 h 4338987"/>
              <a:gd name="connsiteX26" fmla="*/ 3759013 w 4206653"/>
              <a:gd name="connsiteY26" fmla="*/ 572204 h 4338987"/>
              <a:gd name="connsiteX27" fmla="*/ 3999043 w 4206653"/>
              <a:gd name="connsiteY27" fmla="*/ 92144 h 4338987"/>
              <a:gd name="connsiteX28" fmla="*/ 4033333 w 4206653"/>
              <a:gd name="connsiteY28" fmla="*/ 12134 h 4338987"/>
              <a:gd name="connsiteX29" fmla="*/ 4010473 w 4206653"/>
              <a:gd name="connsiteY29" fmla="*/ 252164 h 4338987"/>
              <a:gd name="connsiteX30" fmla="*/ 3812791 w 4206653"/>
              <a:gd name="connsiteY30" fmla="*/ 647743 h 4338987"/>
              <a:gd name="connsiteX31" fmla="*/ 3541098 w 4206653"/>
              <a:gd name="connsiteY31" fmla="*/ 811735 h 4338987"/>
              <a:gd name="connsiteX32" fmla="*/ 3563719 w 4206653"/>
              <a:gd name="connsiteY32" fmla="*/ 977218 h 4338987"/>
              <a:gd name="connsiteX33" fmla="*/ 3872985 w 4206653"/>
              <a:gd name="connsiteY33" fmla="*/ 882302 h 4338987"/>
              <a:gd name="connsiteX34" fmla="*/ 4200754 w 4206653"/>
              <a:gd name="connsiteY34" fmla="*/ 774462 h 4338987"/>
              <a:gd name="connsiteX35" fmla="*/ 4064251 w 4206653"/>
              <a:gd name="connsiteY35" fmla="*/ 847521 h 4338987"/>
              <a:gd name="connsiteX36" fmla="*/ 3818880 w 4206653"/>
              <a:gd name="connsiteY36" fmla="*/ 991631 h 4338987"/>
              <a:gd name="connsiteX37" fmla="*/ 3658531 w 4206653"/>
              <a:gd name="connsiteY37" fmla="*/ 1093504 h 4338987"/>
              <a:gd name="connsiteX38" fmla="*/ 3656143 w 4206653"/>
              <a:gd name="connsiteY38" fmla="*/ 1235144 h 4338987"/>
              <a:gd name="connsiteX39" fmla="*/ 3621853 w 4206653"/>
              <a:gd name="connsiteY39" fmla="*/ 1532324 h 4338987"/>
              <a:gd name="connsiteX40" fmla="*/ 3461833 w 4206653"/>
              <a:gd name="connsiteY40" fmla="*/ 1726634 h 4338987"/>
              <a:gd name="connsiteX41" fmla="*/ 3278953 w 4206653"/>
              <a:gd name="connsiteY41" fmla="*/ 2035244 h 4338987"/>
              <a:gd name="connsiteX42" fmla="*/ 3233233 w 4206653"/>
              <a:gd name="connsiteY42" fmla="*/ 2309564 h 4338987"/>
              <a:gd name="connsiteX43" fmla="*/ 3404683 w 4206653"/>
              <a:gd name="connsiteY43" fmla="*/ 2458154 h 4338987"/>
              <a:gd name="connsiteX44" fmla="*/ 3759013 w 4206653"/>
              <a:gd name="connsiteY44" fmla="*/ 2663894 h 4338987"/>
              <a:gd name="connsiteX45" fmla="*/ 4079053 w 4206653"/>
              <a:gd name="connsiteY45" fmla="*/ 2778194 h 4338987"/>
              <a:gd name="connsiteX46" fmla="*/ 4079053 w 4206653"/>
              <a:gd name="connsiteY46" fmla="*/ 2881064 h 4338987"/>
              <a:gd name="connsiteX47" fmla="*/ 3770443 w 4206653"/>
              <a:gd name="connsiteY47" fmla="*/ 2869634 h 4338987"/>
              <a:gd name="connsiteX48" fmla="*/ 3404683 w 4206653"/>
              <a:gd name="connsiteY48" fmla="*/ 2732474 h 4338987"/>
              <a:gd name="connsiteX49" fmla="*/ 3084643 w 4206653"/>
              <a:gd name="connsiteY49" fmla="*/ 2663894 h 4338987"/>
              <a:gd name="connsiteX50" fmla="*/ 2958913 w 4206653"/>
              <a:gd name="connsiteY50" fmla="*/ 2698184 h 4338987"/>
              <a:gd name="connsiteX51" fmla="*/ 2821753 w 4206653"/>
              <a:gd name="connsiteY51" fmla="*/ 2823914 h 4338987"/>
              <a:gd name="connsiteX52" fmla="*/ 2764603 w 4206653"/>
              <a:gd name="connsiteY52" fmla="*/ 2995364 h 4338987"/>
              <a:gd name="connsiteX53" fmla="*/ 2970343 w 4206653"/>
              <a:gd name="connsiteY53" fmla="*/ 3132524 h 4338987"/>
              <a:gd name="connsiteX54" fmla="*/ 3176083 w 4206653"/>
              <a:gd name="connsiteY54" fmla="*/ 3269684 h 4338987"/>
              <a:gd name="connsiteX55" fmla="*/ 3347533 w 4206653"/>
              <a:gd name="connsiteY55" fmla="*/ 3303974 h 4338987"/>
              <a:gd name="connsiteX56" fmla="*/ 3267523 w 4206653"/>
              <a:gd name="connsiteY56" fmla="*/ 3395414 h 4338987"/>
              <a:gd name="connsiteX57" fmla="*/ 3004633 w 4206653"/>
              <a:gd name="connsiteY57" fmla="*/ 3303974 h 4338987"/>
              <a:gd name="connsiteX58" fmla="*/ 2753173 w 4206653"/>
              <a:gd name="connsiteY58" fmla="*/ 3189674 h 4338987"/>
              <a:gd name="connsiteX59" fmla="*/ 2638873 w 4206653"/>
              <a:gd name="connsiteY59" fmla="*/ 3098234 h 4338987"/>
              <a:gd name="connsiteX60" fmla="*/ 2570293 w 4206653"/>
              <a:gd name="connsiteY60" fmla="*/ 3109664 h 4338987"/>
              <a:gd name="connsiteX61" fmla="*/ 2558863 w 4206653"/>
              <a:gd name="connsiteY61" fmla="*/ 3326834 h 4338987"/>
              <a:gd name="connsiteX62" fmla="*/ 2673163 w 4206653"/>
              <a:gd name="connsiteY62" fmla="*/ 3555434 h 4338987"/>
              <a:gd name="connsiteX63" fmla="*/ 2730313 w 4206653"/>
              <a:gd name="connsiteY63" fmla="*/ 4024064 h 4338987"/>
              <a:gd name="connsiteX64" fmla="*/ 2696023 w 4206653"/>
              <a:gd name="connsiteY64" fmla="*/ 4184084 h 4338987"/>
              <a:gd name="connsiteX65" fmla="*/ 2536003 w 4206653"/>
              <a:gd name="connsiteY65" fmla="*/ 4138364 h 4338987"/>
              <a:gd name="connsiteX66" fmla="*/ 2536003 w 4206653"/>
              <a:gd name="connsiteY66" fmla="*/ 3909764 h 4338987"/>
              <a:gd name="connsiteX67" fmla="*/ 2433133 w 4206653"/>
              <a:gd name="connsiteY67" fmla="*/ 3566864 h 4338987"/>
              <a:gd name="connsiteX68" fmla="*/ 2307403 w 4206653"/>
              <a:gd name="connsiteY68" fmla="*/ 3166814 h 4338987"/>
              <a:gd name="connsiteX69" fmla="*/ 2261683 w 4206653"/>
              <a:gd name="connsiteY69" fmla="*/ 3063944 h 4338987"/>
              <a:gd name="connsiteX70" fmla="*/ 2078803 w 4206653"/>
              <a:gd name="connsiteY70" fmla="*/ 2949644 h 4338987"/>
              <a:gd name="connsiteX71" fmla="*/ 1850203 w 4206653"/>
              <a:gd name="connsiteY71" fmla="*/ 3029654 h 4338987"/>
              <a:gd name="connsiteX72" fmla="*/ 1415863 w 4206653"/>
              <a:gd name="connsiteY72" fmla="*/ 3361124 h 4338987"/>
              <a:gd name="connsiteX73" fmla="*/ 1381573 w 4206653"/>
              <a:gd name="connsiteY73" fmla="*/ 3681164 h 4338987"/>
              <a:gd name="connsiteX74" fmla="*/ 1381573 w 4206653"/>
              <a:gd name="connsiteY74" fmla="*/ 3989774 h 4338987"/>
              <a:gd name="connsiteX75" fmla="*/ 1290133 w 4206653"/>
              <a:gd name="connsiteY75" fmla="*/ 4309814 h 4338987"/>
              <a:gd name="connsiteX76" fmla="*/ 1198693 w 4206653"/>
              <a:gd name="connsiteY76" fmla="*/ 4298384 h 4338987"/>
              <a:gd name="connsiteX77" fmla="*/ 1187263 w 4206653"/>
              <a:gd name="connsiteY77" fmla="*/ 4081214 h 4338987"/>
              <a:gd name="connsiteX78" fmla="*/ 1198693 w 4206653"/>
              <a:gd name="connsiteY78" fmla="*/ 3909764 h 4338987"/>
              <a:gd name="connsiteX79" fmla="*/ 970093 w 4206653"/>
              <a:gd name="connsiteY79" fmla="*/ 3989774 h 4338987"/>
              <a:gd name="connsiteX80" fmla="*/ 718633 w 4206653"/>
              <a:gd name="connsiteY80" fmla="*/ 4069784 h 4338987"/>
              <a:gd name="connsiteX81" fmla="*/ 741493 w 4206653"/>
              <a:gd name="connsiteY81" fmla="*/ 3955484 h 4338987"/>
              <a:gd name="connsiteX82" fmla="*/ 1130113 w 4206653"/>
              <a:gd name="connsiteY82" fmla="*/ 3795464 h 4338987"/>
              <a:gd name="connsiteX83" fmla="*/ 1278703 w 4206653"/>
              <a:gd name="connsiteY83" fmla="*/ 3726884 h 4338987"/>
              <a:gd name="connsiteX84" fmla="*/ 1221553 w 4206653"/>
              <a:gd name="connsiteY84" fmla="*/ 3372554 h 4338987"/>
              <a:gd name="connsiteX85" fmla="*/ 1324423 w 4206653"/>
              <a:gd name="connsiteY85" fmla="*/ 3121094 h 4338987"/>
              <a:gd name="connsiteX86" fmla="*/ 1393003 w 4206653"/>
              <a:gd name="connsiteY86" fmla="*/ 3052514 h 4338987"/>
              <a:gd name="connsiteX87" fmla="*/ 1084393 w 4206653"/>
              <a:gd name="connsiteY87" fmla="*/ 3029654 h 4338987"/>
              <a:gd name="connsiteX88" fmla="*/ 730063 w 4206653"/>
              <a:gd name="connsiteY88" fmla="*/ 2961074 h 4338987"/>
              <a:gd name="connsiteX89" fmla="*/ 375733 w 4206653"/>
              <a:gd name="connsiteY89" fmla="*/ 3132524 h 4338987"/>
              <a:gd name="connsiteX90" fmla="*/ 421453 w 4206653"/>
              <a:gd name="connsiteY90" fmla="*/ 3029654 h 4338987"/>
              <a:gd name="connsiteX91" fmla="*/ 627193 w 4206653"/>
              <a:gd name="connsiteY91" fmla="*/ 2926784 h 4338987"/>
              <a:gd name="connsiteX92" fmla="*/ 810073 w 4206653"/>
              <a:gd name="connsiteY92" fmla="*/ 2755334 h 4338987"/>
              <a:gd name="connsiteX93" fmla="*/ 1152973 w 4206653"/>
              <a:gd name="connsiteY93" fmla="*/ 2778194 h 4338987"/>
              <a:gd name="connsiteX94" fmla="*/ 1461583 w 4206653"/>
              <a:gd name="connsiteY94" fmla="*/ 2823914 h 4338987"/>
              <a:gd name="connsiteX95" fmla="*/ 1953073 w 4206653"/>
              <a:gd name="connsiteY95" fmla="*/ 2663894 h 4338987"/>
              <a:gd name="connsiteX96" fmla="*/ 1701613 w 4206653"/>
              <a:gd name="connsiteY96" fmla="*/ 2263844 h 4338987"/>
              <a:gd name="connsiteX97" fmla="*/ 1690183 w 4206653"/>
              <a:gd name="connsiteY97" fmla="*/ 1966664 h 4338987"/>
              <a:gd name="connsiteX98" fmla="*/ 1381991 w 4206653"/>
              <a:gd name="connsiteY98" fmla="*/ 1841930 h 4338987"/>
              <a:gd name="connsiteX99" fmla="*/ 1095823 w 4206653"/>
              <a:gd name="connsiteY99" fmla="*/ 1715204 h 4338987"/>
              <a:gd name="connsiteX100" fmla="*/ 746507 w 4206653"/>
              <a:gd name="connsiteY100" fmla="*/ 1626741 h 4338987"/>
              <a:gd name="connsiteX101" fmla="*/ 352873 w 4206653"/>
              <a:gd name="connsiteY101" fmla="*/ 1726634 h 4338987"/>
              <a:gd name="connsiteX102" fmla="*/ 113171 w 4206653"/>
              <a:gd name="connsiteY102" fmla="*/ 1763908 h 4338987"/>
              <a:gd name="connsiteX103" fmla="*/ 9973 w 4206653"/>
              <a:gd name="connsiteY103" fmla="*/ 1738064 h 4338987"/>
              <a:gd name="connsiteX104" fmla="*/ 348516 w 4206653"/>
              <a:gd name="connsiteY104" fmla="*/ 1644138 h 4338987"/>
              <a:gd name="connsiteX105" fmla="*/ 653097 w 4206653"/>
              <a:gd name="connsiteY105" fmla="*/ 1544246 h 4338987"/>
              <a:gd name="connsiteX106" fmla="*/ 1072963 w 4206653"/>
              <a:gd name="connsiteY106" fmla="*/ 1612334 h 4338987"/>
              <a:gd name="connsiteX107" fmla="*/ 1244413 w 4206653"/>
              <a:gd name="connsiteY107" fmla="*/ 1658054 h 4338987"/>
              <a:gd name="connsiteX108" fmla="*/ 1205766 w 4206653"/>
              <a:gd name="connsiteY108" fmla="*/ 1452314 h 4338987"/>
              <a:gd name="connsiteX109" fmla="*/ 1046313 w 4206653"/>
              <a:gd name="connsiteY109" fmla="*/ 815735 h 4338987"/>
              <a:gd name="connsiteX110" fmla="*/ 1221553 w 4206653"/>
              <a:gd name="connsiteY110" fmla="*/ 1212284 h 4338987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73263 w 4206653"/>
              <a:gd name="connsiteY23" fmla="*/ 1371978 h 4338661"/>
              <a:gd name="connsiteX24" fmla="*/ 3461833 w 4206653"/>
              <a:gd name="connsiteY24" fmla="*/ 1097658 h 4338661"/>
              <a:gd name="connsiteX25" fmla="*/ 3450403 w 4206653"/>
              <a:gd name="connsiteY25" fmla="*/ 777618 h 4338661"/>
              <a:gd name="connsiteX26" fmla="*/ 3759013 w 4206653"/>
              <a:gd name="connsiteY26" fmla="*/ 571878 h 4338661"/>
              <a:gd name="connsiteX27" fmla="*/ 3999043 w 4206653"/>
              <a:gd name="connsiteY27" fmla="*/ 91818 h 4338661"/>
              <a:gd name="connsiteX28" fmla="*/ 4033333 w 4206653"/>
              <a:gd name="connsiteY28" fmla="*/ 11808 h 4338661"/>
              <a:gd name="connsiteX29" fmla="*/ 3984569 w 4206653"/>
              <a:gd name="connsiteY29" fmla="*/ 247366 h 4338661"/>
              <a:gd name="connsiteX30" fmla="*/ 3812791 w 4206653"/>
              <a:gd name="connsiteY30" fmla="*/ 647417 h 4338661"/>
              <a:gd name="connsiteX31" fmla="*/ 3541098 w 4206653"/>
              <a:gd name="connsiteY31" fmla="*/ 811409 h 4338661"/>
              <a:gd name="connsiteX32" fmla="*/ 3563719 w 4206653"/>
              <a:gd name="connsiteY32" fmla="*/ 976892 h 4338661"/>
              <a:gd name="connsiteX33" fmla="*/ 3872985 w 4206653"/>
              <a:gd name="connsiteY33" fmla="*/ 881976 h 4338661"/>
              <a:gd name="connsiteX34" fmla="*/ 4200754 w 4206653"/>
              <a:gd name="connsiteY34" fmla="*/ 774136 h 4338661"/>
              <a:gd name="connsiteX35" fmla="*/ 4064251 w 4206653"/>
              <a:gd name="connsiteY35" fmla="*/ 847195 h 4338661"/>
              <a:gd name="connsiteX36" fmla="*/ 3818880 w 4206653"/>
              <a:gd name="connsiteY36" fmla="*/ 991305 h 4338661"/>
              <a:gd name="connsiteX37" fmla="*/ 3658531 w 4206653"/>
              <a:gd name="connsiteY37" fmla="*/ 1093178 h 4338661"/>
              <a:gd name="connsiteX38" fmla="*/ 3656143 w 4206653"/>
              <a:gd name="connsiteY38" fmla="*/ 1234818 h 4338661"/>
              <a:gd name="connsiteX39" fmla="*/ 3621853 w 4206653"/>
              <a:gd name="connsiteY39" fmla="*/ 1531998 h 4338661"/>
              <a:gd name="connsiteX40" fmla="*/ 3461833 w 4206653"/>
              <a:gd name="connsiteY40" fmla="*/ 1726308 h 4338661"/>
              <a:gd name="connsiteX41" fmla="*/ 3278953 w 4206653"/>
              <a:gd name="connsiteY41" fmla="*/ 2034918 h 4338661"/>
              <a:gd name="connsiteX42" fmla="*/ 3233233 w 4206653"/>
              <a:gd name="connsiteY42" fmla="*/ 2309238 h 4338661"/>
              <a:gd name="connsiteX43" fmla="*/ 3404683 w 4206653"/>
              <a:gd name="connsiteY43" fmla="*/ 2457828 h 4338661"/>
              <a:gd name="connsiteX44" fmla="*/ 3759013 w 4206653"/>
              <a:gd name="connsiteY44" fmla="*/ 2663568 h 4338661"/>
              <a:gd name="connsiteX45" fmla="*/ 4079053 w 4206653"/>
              <a:gd name="connsiteY45" fmla="*/ 2777868 h 4338661"/>
              <a:gd name="connsiteX46" fmla="*/ 4079053 w 4206653"/>
              <a:gd name="connsiteY46" fmla="*/ 2880738 h 4338661"/>
              <a:gd name="connsiteX47" fmla="*/ 3770443 w 4206653"/>
              <a:gd name="connsiteY47" fmla="*/ 2869308 h 4338661"/>
              <a:gd name="connsiteX48" fmla="*/ 3404683 w 4206653"/>
              <a:gd name="connsiteY48" fmla="*/ 2732148 h 4338661"/>
              <a:gd name="connsiteX49" fmla="*/ 3084643 w 4206653"/>
              <a:gd name="connsiteY49" fmla="*/ 2663568 h 4338661"/>
              <a:gd name="connsiteX50" fmla="*/ 2958913 w 4206653"/>
              <a:gd name="connsiteY50" fmla="*/ 2697858 h 4338661"/>
              <a:gd name="connsiteX51" fmla="*/ 2821753 w 4206653"/>
              <a:gd name="connsiteY51" fmla="*/ 2823588 h 4338661"/>
              <a:gd name="connsiteX52" fmla="*/ 2764603 w 4206653"/>
              <a:gd name="connsiteY52" fmla="*/ 2995038 h 4338661"/>
              <a:gd name="connsiteX53" fmla="*/ 2970343 w 4206653"/>
              <a:gd name="connsiteY53" fmla="*/ 3132198 h 4338661"/>
              <a:gd name="connsiteX54" fmla="*/ 3176083 w 4206653"/>
              <a:gd name="connsiteY54" fmla="*/ 3269358 h 4338661"/>
              <a:gd name="connsiteX55" fmla="*/ 3347533 w 4206653"/>
              <a:gd name="connsiteY55" fmla="*/ 3303648 h 4338661"/>
              <a:gd name="connsiteX56" fmla="*/ 3267523 w 4206653"/>
              <a:gd name="connsiteY56" fmla="*/ 3395088 h 4338661"/>
              <a:gd name="connsiteX57" fmla="*/ 3004633 w 4206653"/>
              <a:gd name="connsiteY57" fmla="*/ 3303648 h 4338661"/>
              <a:gd name="connsiteX58" fmla="*/ 2753173 w 4206653"/>
              <a:gd name="connsiteY58" fmla="*/ 3189348 h 4338661"/>
              <a:gd name="connsiteX59" fmla="*/ 2638873 w 4206653"/>
              <a:gd name="connsiteY59" fmla="*/ 3097908 h 4338661"/>
              <a:gd name="connsiteX60" fmla="*/ 2570293 w 4206653"/>
              <a:gd name="connsiteY60" fmla="*/ 3109338 h 4338661"/>
              <a:gd name="connsiteX61" fmla="*/ 2558863 w 4206653"/>
              <a:gd name="connsiteY61" fmla="*/ 3326508 h 4338661"/>
              <a:gd name="connsiteX62" fmla="*/ 2673163 w 4206653"/>
              <a:gd name="connsiteY62" fmla="*/ 3555108 h 4338661"/>
              <a:gd name="connsiteX63" fmla="*/ 2730313 w 4206653"/>
              <a:gd name="connsiteY63" fmla="*/ 4023738 h 4338661"/>
              <a:gd name="connsiteX64" fmla="*/ 2696023 w 4206653"/>
              <a:gd name="connsiteY64" fmla="*/ 4183758 h 4338661"/>
              <a:gd name="connsiteX65" fmla="*/ 2536003 w 4206653"/>
              <a:gd name="connsiteY65" fmla="*/ 4138038 h 4338661"/>
              <a:gd name="connsiteX66" fmla="*/ 2536003 w 4206653"/>
              <a:gd name="connsiteY66" fmla="*/ 3909438 h 4338661"/>
              <a:gd name="connsiteX67" fmla="*/ 2433133 w 4206653"/>
              <a:gd name="connsiteY67" fmla="*/ 3566538 h 4338661"/>
              <a:gd name="connsiteX68" fmla="*/ 2307403 w 4206653"/>
              <a:gd name="connsiteY68" fmla="*/ 3166488 h 4338661"/>
              <a:gd name="connsiteX69" fmla="*/ 2261683 w 4206653"/>
              <a:gd name="connsiteY69" fmla="*/ 3063618 h 4338661"/>
              <a:gd name="connsiteX70" fmla="*/ 2078803 w 4206653"/>
              <a:gd name="connsiteY70" fmla="*/ 2949318 h 4338661"/>
              <a:gd name="connsiteX71" fmla="*/ 1850203 w 4206653"/>
              <a:gd name="connsiteY71" fmla="*/ 3029328 h 4338661"/>
              <a:gd name="connsiteX72" fmla="*/ 1415863 w 4206653"/>
              <a:gd name="connsiteY72" fmla="*/ 3360798 h 4338661"/>
              <a:gd name="connsiteX73" fmla="*/ 1381573 w 4206653"/>
              <a:gd name="connsiteY73" fmla="*/ 3680838 h 4338661"/>
              <a:gd name="connsiteX74" fmla="*/ 1381573 w 4206653"/>
              <a:gd name="connsiteY74" fmla="*/ 3989448 h 4338661"/>
              <a:gd name="connsiteX75" fmla="*/ 1290133 w 4206653"/>
              <a:gd name="connsiteY75" fmla="*/ 4309488 h 4338661"/>
              <a:gd name="connsiteX76" fmla="*/ 1198693 w 4206653"/>
              <a:gd name="connsiteY76" fmla="*/ 4298058 h 4338661"/>
              <a:gd name="connsiteX77" fmla="*/ 1187263 w 4206653"/>
              <a:gd name="connsiteY77" fmla="*/ 4080888 h 4338661"/>
              <a:gd name="connsiteX78" fmla="*/ 1198693 w 4206653"/>
              <a:gd name="connsiteY78" fmla="*/ 3909438 h 4338661"/>
              <a:gd name="connsiteX79" fmla="*/ 970093 w 4206653"/>
              <a:gd name="connsiteY79" fmla="*/ 3989448 h 4338661"/>
              <a:gd name="connsiteX80" fmla="*/ 718633 w 4206653"/>
              <a:gd name="connsiteY80" fmla="*/ 4069458 h 4338661"/>
              <a:gd name="connsiteX81" fmla="*/ 741493 w 4206653"/>
              <a:gd name="connsiteY81" fmla="*/ 3955158 h 4338661"/>
              <a:gd name="connsiteX82" fmla="*/ 1130113 w 4206653"/>
              <a:gd name="connsiteY82" fmla="*/ 3795138 h 4338661"/>
              <a:gd name="connsiteX83" fmla="*/ 1278703 w 4206653"/>
              <a:gd name="connsiteY83" fmla="*/ 3726558 h 4338661"/>
              <a:gd name="connsiteX84" fmla="*/ 1221553 w 4206653"/>
              <a:gd name="connsiteY84" fmla="*/ 3372228 h 4338661"/>
              <a:gd name="connsiteX85" fmla="*/ 1324423 w 4206653"/>
              <a:gd name="connsiteY85" fmla="*/ 3120768 h 4338661"/>
              <a:gd name="connsiteX86" fmla="*/ 1393003 w 4206653"/>
              <a:gd name="connsiteY86" fmla="*/ 3052188 h 4338661"/>
              <a:gd name="connsiteX87" fmla="*/ 1084393 w 4206653"/>
              <a:gd name="connsiteY87" fmla="*/ 3029328 h 4338661"/>
              <a:gd name="connsiteX88" fmla="*/ 730063 w 4206653"/>
              <a:gd name="connsiteY88" fmla="*/ 2960748 h 4338661"/>
              <a:gd name="connsiteX89" fmla="*/ 375733 w 4206653"/>
              <a:gd name="connsiteY89" fmla="*/ 3132198 h 4338661"/>
              <a:gd name="connsiteX90" fmla="*/ 421453 w 4206653"/>
              <a:gd name="connsiteY90" fmla="*/ 3029328 h 4338661"/>
              <a:gd name="connsiteX91" fmla="*/ 627193 w 4206653"/>
              <a:gd name="connsiteY91" fmla="*/ 2926458 h 4338661"/>
              <a:gd name="connsiteX92" fmla="*/ 810073 w 4206653"/>
              <a:gd name="connsiteY92" fmla="*/ 2755008 h 4338661"/>
              <a:gd name="connsiteX93" fmla="*/ 1152973 w 4206653"/>
              <a:gd name="connsiteY93" fmla="*/ 2777868 h 4338661"/>
              <a:gd name="connsiteX94" fmla="*/ 1461583 w 4206653"/>
              <a:gd name="connsiteY94" fmla="*/ 2823588 h 4338661"/>
              <a:gd name="connsiteX95" fmla="*/ 1953073 w 4206653"/>
              <a:gd name="connsiteY95" fmla="*/ 2663568 h 4338661"/>
              <a:gd name="connsiteX96" fmla="*/ 1701613 w 4206653"/>
              <a:gd name="connsiteY96" fmla="*/ 2263518 h 4338661"/>
              <a:gd name="connsiteX97" fmla="*/ 1690183 w 4206653"/>
              <a:gd name="connsiteY97" fmla="*/ 1966338 h 4338661"/>
              <a:gd name="connsiteX98" fmla="*/ 1381991 w 4206653"/>
              <a:gd name="connsiteY98" fmla="*/ 1841604 h 4338661"/>
              <a:gd name="connsiteX99" fmla="*/ 1095823 w 4206653"/>
              <a:gd name="connsiteY99" fmla="*/ 1714878 h 4338661"/>
              <a:gd name="connsiteX100" fmla="*/ 746507 w 4206653"/>
              <a:gd name="connsiteY100" fmla="*/ 1626415 h 4338661"/>
              <a:gd name="connsiteX101" fmla="*/ 352873 w 4206653"/>
              <a:gd name="connsiteY101" fmla="*/ 1726308 h 4338661"/>
              <a:gd name="connsiteX102" fmla="*/ 113171 w 4206653"/>
              <a:gd name="connsiteY102" fmla="*/ 1763582 h 4338661"/>
              <a:gd name="connsiteX103" fmla="*/ 9973 w 4206653"/>
              <a:gd name="connsiteY103" fmla="*/ 1737738 h 4338661"/>
              <a:gd name="connsiteX104" fmla="*/ 348516 w 4206653"/>
              <a:gd name="connsiteY104" fmla="*/ 1643812 h 4338661"/>
              <a:gd name="connsiteX105" fmla="*/ 653097 w 4206653"/>
              <a:gd name="connsiteY105" fmla="*/ 1543920 h 4338661"/>
              <a:gd name="connsiteX106" fmla="*/ 1072963 w 4206653"/>
              <a:gd name="connsiteY106" fmla="*/ 1612008 h 4338661"/>
              <a:gd name="connsiteX107" fmla="*/ 1244413 w 4206653"/>
              <a:gd name="connsiteY107" fmla="*/ 1657728 h 4338661"/>
              <a:gd name="connsiteX108" fmla="*/ 1205766 w 4206653"/>
              <a:gd name="connsiteY108" fmla="*/ 1451988 h 4338661"/>
              <a:gd name="connsiteX109" fmla="*/ 1046313 w 4206653"/>
              <a:gd name="connsiteY109" fmla="*/ 815409 h 4338661"/>
              <a:gd name="connsiteX110" fmla="*/ 1221553 w 4206653"/>
              <a:gd name="connsiteY110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73263 w 4206653"/>
              <a:gd name="connsiteY23" fmla="*/ 1371978 h 4338661"/>
              <a:gd name="connsiteX24" fmla="*/ 3461833 w 4206653"/>
              <a:gd name="connsiteY24" fmla="*/ 1097658 h 4338661"/>
              <a:gd name="connsiteX25" fmla="*/ 3450403 w 4206653"/>
              <a:gd name="connsiteY25" fmla="*/ 777618 h 4338661"/>
              <a:gd name="connsiteX26" fmla="*/ 3759013 w 4206653"/>
              <a:gd name="connsiteY26" fmla="*/ 571878 h 4338661"/>
              <a:gd name="connsiteX27" fmla="*/ 3999043 w 4206653"/>
              <a:gd name="connsiteY27" fmla="*/ 91818 h 4338661"/>
              <a:gd name="connsiteX28" fmla="*/ 4033333 w 4206653"/>
              <a:gd name="connsiteY28" fmla="*/ 11808 h 4338661"/>
              <a:gd name="connsiteX29" fmla="*/ 3984569 w 4206653"/>
              <a:gd name="connsiteY29" fmla="*/ 247366 h 4338661"/>
              <a:gd name="connsiteX30" fmla="*/ 3812791 w 4206653"/>
              <a:gd name="connsiteY30" fmla="*/ 647417 h 4338661"/>
              <a:gd name="connsiteX31" fmla="*/ 3541098 w 4206653"/>
              <a:gd name="connsiteY31" fmla="*/ 811409 h 4338661"/>
              <a:gd name="connsiteX32" fmla="*/ 3563719 w 4206653"/>
              <a:gd name="connsiteY32" fmla="*/ 976892 h 4338661"/>
              <a:gd name="connsiteX33" fmla="*/ 3872985 w 4206653"/>
              <a:gd name="connsiteY33" fmla="*/ 881976 h 4338661"/>
              <a:gd name="connsiteX34" fmla="*/ 4200754 w 4206653"/>
              <a:gd name="connsiteY34" fmla="*/ 774136 h 4338661"/>
              <a:gd name="connsiteX35" fmla="*/ 4064251 w 4206653"/>
              <a:gd name="connsiteY35" fmla="*/ 847195 h 4338661"/>
              <a:gd name="connsiteX36" fmla="*/ 3818880 w 4206653"/>
              <a:gd name="connsiteY36" fmla="*/ 991305 h 4338661"/>
              <a:gd name="connsiteX37" fmla="*/ 3658531 w 4206653"/>
              <a:gd name="connsiteY37" fmla="*/ 1093178 h 4338661"/>
              <a:gd name="connsiteX38" fmla="*/ 3656143 w 4206653"/>
              <a:gd name="connsiteY38" fmla="*/ 1234818 h 4338661"/>
              <a:gd name="connsiteX39" fmla="*/ 3577446 w 4206653"/>
              <a:gd name="connsiteY39" fmla="*/ 1500691 h 4338661"/>
              <a:gd name="connsiteX40" fmla="*/ 3461833 w 4206653"/>
              <a:gd name="connsiteY40" fmla="*/ 1726308 h 4338661"/>
              <a:gd name="connsiteX41" fmla="*/ 3278953 w 4206653"/>
              <a:gd name="connsiteY41" fmla="*/ 2034918 h 4338661"/>
              <a:gd name="connsiteX42" fmla="*/ 3233233 w 4206653"/>
              <a:gd name="connsiteY42" fmla="*/ 2309238 h 4338661"/>
              <a:gd name="connsiteX43" fmla="*/ 3404683 w 4206653"/>
              <a:gd name="connsiteY43" fmla="*/ 2457828 h 4338661"/>
              <a:gd name="connsiteX44" fmla="*/ 3759013 w 4206653"/>
              <a:gd name="connsiteY44" fmla="*/ 2663568 h 4338661"/>
              <a:gd name="connsiteX45" fmla="*/ 4079053 w 4206653"/>
              <a:gd name="connsiteY45" fmla="*/ 2777868 h 4338661"/>
              <a:gd name="connsiteX46" fmla="*/ 4079053 w 4206653"/>
              <a:gd name="connsiteY46" fmla="*/ 2880738 h 4338661"/>
              <a:gd name="connsiteX47" fmla="*/ 3770443 w 4206653"/>
              <a:gd name="connsiteY47" fmla="*/ 2869308 h 4338661"/>
              <a:gd name="connsiteX48" fmla="*/ 3404683 w 4206653"/>
              <a:gd name="connsiteY48" fmla="*/ 2732148 h 4338661"/>
              <a:gd name="connsiteX49" fmla="*/ 3084643 w 4206653"/>
              <a:gd name="connsiteY49" fmla="*/ 2663568 h 4338661"/>
              <a:gd name="connsiteX50" fmla="*/ 2958913 w 4206653"/>
              <a:gd name="connsiteY50" fmla="*/ 2697858 h 4338661"/>
              <a:gd name="connsiteX51" fmla="*/ 2821753 w 4206653"/>
              <a:gd name="connsiteY51" fmla="*/ 2823588 h 4338661"/>
              <a:gd name="connsiteX52" fmla="*/ 2764603 w 4206653"/>
              <a:gd name="connsiteY52" fmla="*/ 2995038 h 4338661"/>
              <a:gd name="connsiteX53" fmla="*/ 2970343 w 4206653"/>
              <a:gd name="connsiteY53" fmla="*/ 3132198 h 4338661"/>
              <a:gd name="connsiteX54" fmla="*/ 3176083 w 4206653"/>
              <a:gd name="connsiteY54" fmla="*/ 3269358 h 4338661"/>
              <a:gd name="connsiteX55" fmla="*/ 3347533 w 4206653"/>
              <a:gd name="connsiteY55" fmla="*/ 3303648 h 4338661"/>
              <a:gd name="connsiteX56" fmla="*/ 3267523 w 4206653"/>
              <a:gd name="connsiteY56" fmla="*/ 3395088 h 4338661"/>
              <a:gd name="connsiteX57" fmla="*/ 3004633 w 4206653"/>
              <a:gd name="connsiteY57" fmla="*/ 3303648 h 4338661"/>
              <a:gd name="connsiteX58" fmla="*/ 2753173 w 4206653"/>
              <a:gd name="connsiteY58" fmla="*/ 3189348 h 4338661"/>
              <a:gd name="connsiteX59" fmla="*/ 2638873 w 4206653"/>
              <a:gd name="connsiteY59" fmla="*/ 3097908 h 4338661"/>
              <a:gd name="connsiteX60" fmla="*/ 2570293 w 4206653"/>
              <a:gd name="connsiteY60" fmla="*/ 3109338 h 4338661"/>
              <a:gd name="connsiteX61" fmla="*/ 2558863 w 4206653"/>
              <a:gd name="connsiteY61" fmla="*/ 3326508 h 4338661"/>
              <a:gd name="connsiteX62" fmla="*/ 2673163 w 4206653"/>
              <a:gd name="connsiteY62" fmla="*/ 3555108 h 4338661"/>
              <a:gd name="connsiteX63" fmla="*/ 2730313 w 4206653"/>
              <a:gd name="connsiteY63" fmla="*/ 4023738 h 4338661"/>
              <a:gd name="connsiteX64" fmla="*/ 2696023 w 4206653"/>
              <a:gd name="connsiteY64" fmla="*/ 4183758 h 4338661"/>
              <a:gd name="connsiteX65" fmla="*/ 2536003 w 4206653"/>
              <a:gd name="connsiteY65" fmla="*/ 4138038 h 4338661"/>
              <a:gd name="connsiteX66" fmla="*/ 2536003 w 4206653"/>
              <a:gd name="connsiteY66" fmla="*/ 3909438 h 4338661"/>
              <a:gd name="connsiteX67" fmla="*/ 2433133 w 4206653"/>
              <a:gd name="connsiteY67" fmla="*/ 3566538 h 4338661"/>
              <a:gd name="connsiteX68" fmla="*/ 2307403 w 4206653"/>
              <a:gd name="connsiteY68" fmla="*/ 3166488 h 4338661"/>
              <a:gd name="connsiteX69" fmla="*/ 2261683 w 4206653"/>
              <a:gd name="connsiteY69" fmla="*/ 3063618 h 4338661"/>
              <a:gd name="connsiteX70" fmla="*/ 2078803 w 4206653"/>
              <a:gd name="connsiteY70" fmla="*/ 2949318 h 4338661"/>
              <a:gd name="connsiteX71" fmla="*/ 1850203 w 4206653"/>
              <a:gd name="connsiteY71" fmla="*/ 3029328 h 4338661"/>
              <a:gd name="connsiteX72" fmla="*/ 1415863 w 4206653"/>
              <a:gd name="connsiteY72" fmla="*/ 3360798 h 4338661"/>
              <a:gd name="connsiteX73" fmla="*/ 1381573 w 4206653"/>
              <a:gd name="connsiteY73" fmla="*/ 3680838 h 4338661"/>
              <a:gd name="connsiteX74" fmla="*/ 1381573 w 4206653"/>
              <a:gd name="connsiteY74" fmla="*/ 3989448 h 4338661"/>
              <a:gd name="connsiteX75" fmla="*/ 1290133 w 4206653"/>
              <a:gd name="connsiteY75" fmla="*/ 4309488 h 4338661"/>
              <a:gd name="connsiteX76" fmla="*/ 1198693 w 4206653"/>
              <a:gd name="connsiteY76" fmla="*/ 4298058 h 4338661"/>
              <a:gd name="connsiteX77" fmla="*/ 1187263 w 4206653"/>
              <a:gd name="connsiteY77" fmla="*/ 4080888 h 4338661"/>
              <a:gd name="connsiteX78" fmla="*/ 1198693 w 4206653"/>
              <a:gd name="connsiteY78" fmla="*/ 3909438 h 4338661"/>
              <a:gd name="connsiteX79" fmla="*/ 970093 w 4206653"/>
              <a:gd name="connsiteY79" fmla="*/ 3989448 h 4338661"/>
              <a:gd name="connsiteX80" fmla="*/ 718633 w 4206653"/>
              <a:gd name="connsiteY80" fmla="*/ 4069458 h 4338661"/>
              <a:gd name="connsiteX81" fmla="*/ 741493 w 4206653"/>
              <a:gd name="connsiteY81" fmla="*/ 3955158 h 4338661"/>
              <a:gd name="connsiteX82" fmla="*/ 1130113 w 4206653"/>
              <a:gd name="connsiteY82" fmla="*/ 3795138 h 4338661"/>
              <a:gd name="connsiteX83" fmla="*/ 1278703 w 4206653"/>
              <a:gd name="connsiteY83" fmla="*/ 3726558 h 4338661"/>
              <a:gd name="connsiteX84" fmla="*/ 1221553 w 4206653"/>
              <a:gd name="connsiteY84" fmla="*/ 3372228 h 4338661"/>
              <a:gd name="connsiteX85" fmla="*/ 1324423 w 4206653"/>
              <a:gd name="connsiteY85" fmla="*/ 3120768 h 4338661"/>
              <a:gd name="connsiteX86" fmla="*/ 1393003 w 4206653"/>
              <a:gd name="connsiteY86" fmla="*/ 3052188 h 4338661"/>
              <a:gd name="connsiteX87" fmla="*/ 1084393 w 4206653"/>
              <a:gd name="connsiteY87" fmla="*/ 3029328 h 4338661"/>
              <a:gd name="connsiteX88" fmla="*/ 730063 w 4206653"/>
              <a:gd name="connsiteY88" fmla="*/ 2960748 h 4338661"/>
              <a:gd name="connsiteX89" fmla="*/ 375733 w 4206653"/>
              <a:gd name="connsiteY89" fmla="*/ 3132198 h 4338661"/>
              <a:gd name="connsiteX90" fmla="*/ 421453 w 4206653"/>
              <a:gd name="connsiteY90" fmla="*/ 3029328 h 4338661"/>
              <a:gd name="connsiteX91" fmla="*/ 627193 w 4206653"/>
              <a:gd name="connsiteY91" fmla="*/ 2926458 h 4338661"/>
              <a:gd name="connsiteX92" fmla="*/ 810073 w 4206653"/>
              <a:gd name="connsiteY92" fmla="*/ 2755008 h 4338661"/>
              <a:gd name="connsiteX93" fmla="*/ 1152973 w 4206653"/>
              <a:gd name="connsiteY93" fmla="*/ 2777868 h 4338661"/>
              <a:gd name="connsiteX94" fmla="*/ 1461583 w 4206653"/>
              <a:gd name="connsiteY94" fmla="*/ 2823588 h 4338661"/>
              <a:gd name="connsiteX95" fmla="*/ 1953073 w 4206653"/>
              <a:gd name="connsiteY95" fmla="*/ 2663568 h 4338661"/>
              <a:gd name="connsiteX96" fmla="*/ 1701613 w 4206653"/>
              <a:gd name="connsiteY96" fmla="*/ 2263518 h 4338661"/>
              <a:gd name="connsiteX97" fmla="*/ 1690183 w 4206653"/>
              <a:gd name="connsiteY97" fmla="*/ 1966338 h 4338661"/>
              <a:gd name="connsiteX98" fmla="*/ 1381991 w 4206653"/>
              <a:gd name="connsiteY98" fmla="*/ 1841604 h 4338661"/>
              <a:gd name="connsiteX99" fmla="*/ 1095823 w 4206653"/>
              <a:gd name="connsiteY99" fmla="*/ 1714878 h 4338661"/>
              <a:gd name="connsiteX100" fmla="*/ 746507 w 4206653"/>
              <a:gd name="connsiteY100" fmla="*/ 1626415 h 4338661"/>
              <a:gd name="connsiteX101" fmla="*/ 352873 w 4206653"/>
              <a:gd name="connsiteY101" fmla="*/ 1726308 h 4338661"/>
              <a:gd name="connsiteX102" fmla="*/ 113171 w 4206653"/>
              <a:gd name="connsiteY102" fmla="*/ 1763582 h 4338661"/>
              <a:gd name="connsiteX103" fmla="*/ 9973 w 4206653"/>
              <a:gd name="connsiteY103" fmla="*/ 1737738 h 4338661"/>
              <a:gd name="connsiteX104" fmla="*/ 348516 w 4206653"/>
              <a:gd name="connsiteY104" fmla="*/ 1643812 h 4338661"/>
              <a:gd name="connsiteX105" fmla="*/ 653097 w 4206653"/>
              <a:gd name="connsiteY105" fmla="*/ 1543920 h 4338661"/>
              <a:gd name="connsiteX106" fmla="*/ 1072963 w 4206653"/>
              <a:gd name="connsiteY106" fmla="*/ 1612008 h 4338661"/>
              <a:gd name="connsiteX107" fmla="*/ 1244413 w 4206653"/>
              <a:gd name="connsiteY107" fmla="*/ 1657728 h 4338661"/>
              <a:gd name="connsiteX108" fmla="*/ 1205766 w 4206653"/>
              <a:gd name="connsiteY108" fmla="*/ 1451988 h 4338661"/>
              <a:gd name="connsiteX109" fmla="*/ 1046313 w 4206653"/>
              <a:gd name="connsiteY109" fmla="*/ 815409 h 4338661"/>
              <a:gd name="connsiteX110" fmla="*/ 1221553 w 4206653"/>
              <a:gd name="connsiteY110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73263 w 4206653"/>
              <a:gd name="connsiteY23" fmla="*/ 1371978 h 4338661"/>
              <a:gd name="connsiteX24" fmla="*/ 3461833 w 4206653"/>
              <a:gd name="connsiteY24" fmla="*/ 1097658 h 4338661"/>
              <a:gd name="connsiteX25" fmla="*/ 3450403 w 4206653"/>
              <a:gd name="connsiteY25" fmla="*/ 777618 h 4338661"/>
              <a:gd name="connsiteX26" fmla="*/ 3759013 w 4206653"/>
              <a:gd name="connsiteY26" fmla="*/ 571878 h 4338661"/>
              <a:gd name="connsiteX27" fmla="*/ 3999043 w 4206653"/>
              <a:gd name="connsiteY27" fmla="*/ 91818 h 4338661"/>
              <a:gd name="connsiteX28" fmla="*/ 4033333 w 4206653"/>
              <a:gd name="connsiteY28" fmla="*/ 11808 h 4338661"/>
              <a:gd name="connsiteX29" fmla="*/ 3984569 w 4206653"/>
              <a:gd name="connsiteY29" fmla="*/ 247366 h 4338661"/>
              <a:gd name="connsiteX30" fmla="*/ 3812791 w 4206653"/>
              <a:gd name="connsiteY30" fmla="*/ 647417 h 4338661"/>
              <a:gd name="connsiteX31" fmla="*/ 3541098 w 4206653"/>
              <a:gd name="connsiteY31" fmla="*/ 811409 h 4338661"/>
              <a:gd name="connsiteX32" fmla="*/ 3563719 w 4206653"/>
              <a:gd name="connsiteY32" fmla="*/ 976892 h 4338661"/>
              <a:gd name="connsiteX33" fmla="*/ 3872985 w 4206653"/>
              <a:gd name="connsiteY33" fmla="*/ 881976 h 4338661"/>
              <a:gd name="connsiteX34" fmla="*/ 4200754 w 4206653"/>
              <a:gd name="connsiteY34" fmla="*/ 774136 h 4338661"/>
              <a:gd name="connsiteX35" fmla="*/ 4064251 w 4206653"/>
              <a:gd name="connsiteY35" fmla="*/ 847195 h 4338661"/>
              <a:gd name="connsiteX36" fmla="*/ 3818880 w 4206653"/>
              <a:gd name="connsiteY36" fmla="*/ 991305 h 4338661"/>
              <a:gd name="connsiteX37" fmla="*/ 3658531 w 4206653"/>
              <a:gd name="connsiteY37" fmla="*/ 1093178 h 4338661"/>
              <a:gd name="connsiteX38" fmla="*/ 3622838 w 4206653"/>
              <a:gd name="connsiteY38" fmla="*/ 1221401 h 4338661"/>
              <a:gd name="connsiteX39" fmla="*/ 3577446 w 4206653"/>
              <a:gd name="connsiteY39" fmla="*/ 1500691 h 4338661"/>
              <a:gd name="connsiteX40" fmla="*/ 3461833 w 4206653"/>
              <a:gd name="connsiteY40" fmla="*/ 1726308 h 4338661"/>
              <a:gd name="connsiteX41" fmla="*/ 3278953 w 4206653"/>
              <a:gd name="connsiteY41" fmla="*/ 2034918 h 4338661"/>
              <a:gd name="connsiteX42" fmla="*/ 3233233 w 4206653"/>
              <a:gd name="connsiteY42" fmla="*/ 2309238 h 4338661"/>
              <a:gd name="connsiteX43" fmla="*/ 3404683 w 4206653"/>
              <a:gd name="connsiteY43" fmla="*/ 2457828 h 4338661"/>
              <a:gd name="connsiteX44" fmla="*/ 3759013 w 4206653"/>
              <a:gd name="connsiteY44" fmla="*/ 2663568 h 4338661"/>
              <a:gd name="connsiteX45" fmla="*/ 4079053 w 4206653"/>
              <a:gd name="connsiteY45" fmla="*/ 2777868 h 4338661"/>
              <a:gd name="connsiteX46" fmla="*/ 4079053 w 4206653"/>
              <a:gd name="connsiteY46" fmla="*/ 2880738 h 4338661"/>
              <a:gd name="connsiteX47" fmla="*/ 3770443 w 4206653"/>
              <a:gd name="connsiteY47" fmla="*/ 2869308 h 4338661"/>
              <a:gd name="connsiteX48" fmla="*/ 3404683 w 4206653"/>
              <a:gd name="connsiteY48" fmla="*/ 2732148 h 4338661"/>
              <a:gd name="connsiteX49" fmla="*/ 3084643 w 4206653"/>
              <a:gd name="connsiteY49" fmla="*/ 2663568 h 4338661"/>
              <a:gd name="connsiteX50" fmla="*/ 2958913 w 4206653"/>
              <a:gd name="connsiteY50" fmla="*/ 2697858 h 4338661"/>
              <a:gd name="connsiteX51" fmla="*/ 2821753 w 4206653"/>
              <a:gd name="connsiteY51" fmla="*/ 2823588 h 4338661"/>
              <a:gd name="connsiteX52" fmla="*/ 2764603 w 4206653"/>
              <a:gd name="connsiteY52" fmla="*/ 2995038 h 4338661"/>
              <a:gd name="connsiteX53" fmla="*/ 2970343 w 4206653"/>
              <a:gd name="connsiteY53" fmla="*/ 3132198 h 4338661"/>
              <a:gd name="connsiteX54" fmla="*/ 3176083 w 4206653"/>
              <a:gd name="connsiteY54" fmla="*/ 3269358 h 4338661"/>
              <a:gd name="connsiteX55" fmla="*/ 3347533 w 4206653"/>
              <a:gd name="connsiteY55" fmla="*/ 3303648 h 4338661"/>
              <a:gd name="connsiteX56" fmla="*/ 3267523 w 4206653"/>
              <a:gd name="connsiteY56" fmla="*/ 3395088 h 4338661"/>
              <a:gd name="connsiteX57" fmla="*/ 3004633 w 4206653"/>
              <a:gd name="connsiteY57" fmla="*/ 3303648 h 4338661"/>
              <a:gd name="connsiteX58" fmla="*/ 2753173 w 4206653"/>
              <a:gd name="connsiteY58" fmla="*/ 3189348 h 4338661"/>
              <a:gd name="connsiteX59" fmla="*/ 2638873 w 4206653"/>
              <a:gd name="connsiteY59" fmla="*/ 3097908 h 4338661"/>
              <a:gd name="connsiteX60" fmla="*/ 2570293 w 4206653"/>
              <a:gd name="connsiteY60" fmla="*/ 3109338 h 4338661"/>
              <a:gd name="connsiteX61" fmla="*/ 2558863 w 4206653"/>
              <a:gd name="connsiteY61" fmla="*/ 3326508 h 4338661"/>
              <a:gd name="connsiteX62" fmla="*/ 2673163 w 4206653"/>
              <a:gd name="connsiteY62" fmla="*/ 3555108 h 4338661"/>
              <a:gd name="connsiteX63" fmla="*/ 2730313 w 4206653"/>
              <a:gd name="connsiteY63" fmla="*/ 4023738 h 4338661"/>
              <a:gd name="connsiteX64" fmla="*/ 2696023 w 4206653"/>
              <a:gd name="connsiteY64" fmla="*/ 4183758 h 4338661"/>
              <a:gd name="connsiteX65" fmla="*/ 2536003 w 4206653"/>
              <a:gd name="connsiteY65" fmla="*/ 4138038 h 4338661"/>
              <a:gd name="connsiteX66" fmla="*/ 2536003 w 4206653"/>
              <a:gd name="connsiteY66" fmla="*/ 3909438 h 4338661"/>
              <a:gd name="connsiteX67" fmla="*/ 2433133 w 4206653"/>
              <a:gd name="connsiteY67" fmla="*/ 3566538 h 4338661"/>
              <a:gd name="connsiteX68" fmla="*/ 2307403 w 4206653"/>
              <a:gd name="connsiteY68" fmla="*/ 3166488 h 4338661"/>
              <a:gd name="connsiteX69" fmla="*/ 2261683 w 4206653"/>
              <a:gd name="connsiteY69" fmla="*/ 3063618 h 4338661"/>
              <a:gd name="connsiteX70" fmla="*/ 2078803 w 4206653"/>
              <a:gd name="connsiteY70" fmla="*/ 2949318 h 4338661"/>
              <a:gd name="connsiteX71" fmla="*/ 1850203 w 4206653"/>
              <a:gd name="connsiteY71" fmla="*/ 3029328 h 4338661"/>
              <a:gd name="connsiteX72" fmla="*/ 1415863 w 4206653"/>
              <a:gd name="connsiteY72" fmla="*/ 3360798 h 4338661"/>
              <a:gd name="connsiteX73" fmla="*/ 1381573 w 4206653"/>
              <a:gd name="connsiteY73" fmla="*/ 3680838 h 4338661"/>
              <a:gd name="connsiteX74" fmla="*/ 1381573 w 4206653"/>
              <a:gd name="connsiteY74" fmla="*/ 3989448 h 4338661"/>
              <a:gd name="connsiteX75" fmla="*/ 1290133 w 4206653"/>
              <a:gd name="connsiteY75" fmla="*/ 4309488 h 4338661"/>
              <a:gd name="connsiteX76" fmla="*/ 1198693 w 4206653"/>
              <a:gd name="connsiteY76" fmla="*/ 4298058 h 4338661"/>
              <a:gd name="connsiteX77" fmla="*/ 1187263 w 4206653"/>
              <a:gd name="connsiteY77" fmla="*/ 4080888 h 4338661"/>
              <a:gd name="connsiteX78" fmla="*/ 1198693 w 4206653"/>
              <a:gd name="connsiteY78" fmla="*/ 3909438 h 4338661"/>
              <a:gd name="connsiteX79" fmla="*/ 970093 w 4206653"/>
              <a:gd name="connsiteY79" fmla="*/ 3989448 h 4338661"/>
              <a:gd name="connsiteX80" fmla="*/ 718633 w 4206653"/>
              <a:gd name="connsiteY80" fmla="*/ 4069458 h 4338661"/>
              <a:gd name="connsiteX81" fmla="*/ 741493 w 4206653"/>
              <a:gd name="connsiteY81" fmla="*/ 3955158 h 4338661"/>
              <a:gd name="connsiteX82" fmla="*/ 1130113 w 4206653"/>
              <a:gd name="connsiteY82" fmla="*/ 3795138 h 4338661"/>
              <a:gd name="connsiteX83" fmla="*/ 1278703 w 4206653"/>
              <a:gd name="connsiteY83" fmla="*/ 3726558 h 4338661"/>
              <a:gd name="connsiteX84" fmla="*/ 1221553 w 4206653"/>
              <a:gd name="connsiteY84" fmla="*/ 3372228 h 4338661"/>
              <a:gd name="connsiteX85" fmla="*/ 1324423 w 4206653"/>
              <a:gd name="connsiteY85" fmla="*/ 3120768 h 4338661"/>
              <a:gd name="connsiteX86" fmla="*/ 1393003 w 4206653"/>
              <a:gd name="connsiteY86" fmla="*/ 3052188 h 4338661"/>
              <a:gd name="connsiteX87" fmla="*/ 1084393 w 4206653"/>
              <a:gd name="connsiteY87" fmla="*/ 3029328 h 4338661"/>
              <a:gd name="connsiteX88" fmla="*/ 730063 w 4206653"/>
              <a:gd name="connsiteY88" fmla="*/ 2960748 h 4338661"/>
              <a:gd name="connsiteX89" fmla="*/ 375733 w 4206653"/>
              <a:gd name="connsiteY89" fmla="*/ 3132198 h 4338661"/>
              <a:gd name="connsiteX90" fmla="*/ 421453 w 4206653"/>
              <a:gd name="connsiteY90" fmla="*/ 3029328 h 4338661"/>
              <a:gd name="connsiteX91" fmla="*/ 627193 w 4206653"/>
              <a:gd name="connsiteY91" fmla="*/ 2926458 h 4338661"/>
              <a:gd name="connsiteX92" fmla="*/ 810073 w 4206653"/>
              <a:gd name="connsiteY92" fmla="*/ 2755008 h 4338661"/>
              <a:gd name="connsiteX93" fmla="*/ 1152973 w 4206653"/>
              <a:gd name="connsiteY93" fmla="*/ 2777868 h 4338661"/>
              <a:gd name="connsiteX94" fmla="*/ 1461583 w 4206653"/>
              <a:gd name="connsiteY94" fmla="*/ 2823588 h 4338661"/>
              <a:gd name="connsiteX95" fmla="*/ 1953073 w 4206653"/>
              <a:gd name="connsiteY95" fmla="*/ 2663568 h 4338661"/>
              <a:gd name="connsiteX96" fmla="*/ 1701613 w 4206653"/>
              <a:gd name="connsiteY96" fmla="*/ 2263518 h 4338661"/>
              <a:gd name="connsiteX97" fmla="*/ 1690183 w 4206653"/>
              <a:gd name="connsiteY97" fmla="*/ 1966338 h 4338661"/>
              <a:gd name="connsiteX98" fmla="*/ 1381991 w 4206653"/>
              <a:gd name="connsiteY98" fmla="*/ 1841604 h 4338661"/>
              <a:gd name="connsiteX99" fmla="*/ 1095823 w 4206653"/>
              <a:gd name="connsiteY99" fmla="*/ 1714878 h 4338661"/>
              <a:gd name="connsiteX100" fmla="*/ 746507 w 4206653"/>
              <a:gd name="connsiteY100" fmla="*/ 1626415 h 4338661"/>
              <a:gd name="connsiteX101" fmla="*/ 352873 w 4206653"/>
              <a:gd name="connsiteY101" fmla="*/ 1726308 h 4338661"/>
              <a:gd name="connsiteX102" fmla="*/ 113171 w 4206653"/>
              <a:gd name="connsiteY102" fmla="*/ 1763582 h 4338661"/>
              <a:gd name="connsiteX103" fmla="*/ 9973 w 4206653"/>
              <a:gd name="connsiteY103" fmla="*/ 1737738 h 4338661"/>
              <a:gd name="connsiteX104" fmla="*/ 348516 w 4206653"/>
              <a:gd name="connsiteY104" fmla="*/ 1643812 h 4338661"/>
              <a:gd name="connsiteX105" fmla="*/ 653097 w 4206653"/>
              <a:gd name="connsiteY105" fmla="*/ 1543920 h 4338661"/>
              <a:gd name="connsiteX106" fmla="*/ 1072963 w 4206653"/>
              <a:gd name="connsiteY106" fmla="*/ 1612008 h 4338661"/>
              <a:gd name="connsiteX107" fmla="*/ 1244413 w 4206653"/>
              <a:gd name="connsiteY107" fmla="*/ 1657728 h 4338661"/>
              <a:gd name="connsiteX108" fmla="*/ 1205766 w 4206653"/>
              <a:gd name="connsiteY108" fmla="*/ 1451988 h 4338661"/>
              <a:gd name="connsiteX109" fmla="*/ 1046313 w 4206653"/>
              <a:gd name="connsiteY109" fmla="*/ 815409 h 4338661"/>
              <a:gd name="connsiteX110" fmla="*/ 1221553 w 4206653"/>
              <a:gd name="connsiteY110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73263 w 4206653"/>
              <a:gd name="connsiteY23" fmla="*/ 1371978 h 4338661"/>
              <a:gd name="connsiteX24" fmla="*/ 3461833 w 4206653"/>
              <a:gd name="connsiteY24" fmla="*/ 1097658 h 4338661"/>
              <a:gd name="connsiteX25" fmla="*/ 3450403 w 4206653"/>
              <a:gd name="connsiteY25" fmla="*/ 777618 h 4338661"/>
              <a:gd name="connsiteX26" fmla="*/ 3119893 w 4206653"/>
              <a:gd name="connsiteY26" fmla="*/ 321571 h 4338661"/>
              <a:gd name="connsiteX27" fmla="*/ 3759013 w 4206653"/>
              <a:gd name="connsiteY27" fmla="*/ 571878 h 4338661"/>
              <a:gd name="connsiteX28" fmla="*/ 3999043 w 4206653"/>
              <a:gd name="connsiteY28" fmla="*/ 91818 h 4338661"/>
              <a:gd name="connsiteX29" fmla="*/ 4033333 w 4206653"/>
              <a:gd name="connsiteY29" fmla="*/ 11808 h 4338661"/>
              <a:gd name="connsiteX30" fmla="*/ 3984569 w 4206653"/>
              <a:gd name="connsiteY30" fmla="*/ 247366 h 4338661"/>
              <a:gd name="connsiteX31" fmla="*/ 3812791 w 4206653"/>
              <a:gd name="connsiteY31" fmla="*/ 647417 h 4338661"/>
              <a:gd name="connsiteX32" fmla="*/ 3541098 w 4206653"/>
              <a:gd name="connsiteY32" fmla="*/ 811409 h 4338661"/>
              <a:gd name="connsiteX33" fmla="*/ 3563719 w 4206653"/>
              <a:gd name="connsiteY33" fmla="*/ 976892 h 4338661"/>
              <a:gd name="connsiteX34" fmla="*/ 3872985 w 4206653"/>
              <a:gd name="connsiteY34" fmla="*/ 881976 h 4338661"/>
              <a:gd name="connsiteX35" fmla="*/ 4200754 w 4206653"/>
              <a:gd name="connsiteY35" fmla="*/ 774136 h 4338661"/>
              <a:gd name="connsiteX36" fmla="*/ 4064251 w 4206653"/>
              <a:gd name="connsiteY36" fmla="*/ 847195 h 4338661"/>
              <a:gd name="connsiteX37" fmla="*/ 3818880 w 4206653"/>
              <a:gd name="connsiteY37" fmla="*/ 991305 h 4338661"/>
              <a:gd name="connsiteX38" fmla="*/ 3658531 w 4206653"/>
              <a:gd name="connsiteY38" fmla="*/ 1093178 h 4338661"/>
              <a:gd name="connsiteX39" fmla="*/ 3622838 w 4206653"/>
              <a:gd name="connsiteY39" fmla="*/ 1221401 h 4338661"/>
              <a:gd name="connsiteX40" fmla="*/ 3577446 w 4206653"/>
              <a:gd name="connsiteY40" fmla="*/ 1500691 h 4338661"/>
              <a:gd name="connsiteX41" fmla="*/ 3461833 w 4206653"/>
              <a:gd name="connsiteY41" fmla="*/ 1726308 h 4338661"/>
              <a:gd name="connsiteX42" fmla="*/ 3278953 w 4206653"/>
              <a:gd name="connsiteY42" fmla="*/ 2034918 h 4338661"/>
              <a:gd name="connsiteX43" fmla="*/ 3233233 w 4206653"/>
              <a:gd name="connsiteY43" fmla="*/ 2309238 h 4338661"/>
              <a:gd name="connsiteX44" fmla="*/ 3404683 w 4206653"/>
              <a:gd name="connsiteY44" fmla="*/ 2457828 h 4338661"/>
              <a:gd name="connsiteX45" fmla="*/ 3759013 w 4206653"/>
              <a:gd name="connsiteY45" fmla="*/ 2663568 h 4338661"/>
              <a:gd name="connsiteX46" fmla="*/ 4079053 w 4206653"/>
              <a:gd name="connsiteY46" fmla="*/ 2777868 h 4338661"/>
              <a:gd name="connsiteX47" fmla="*/ 4079053 w 4206653"/>
              <a:gd name="connsiteY47" fmla="*/ 2880738 h 4338661"/>
              <a:gd name="connsiteX48" fmla="*/ 3770443 w 4206653"/>
              <a:gd name="connsiteY48" fmla="*/ 2869308 h 4338661"/>
              <a:gd name="connsiteX49" fmla="*/ 3404683 w 4206653"/>
              <a:gd name="connsiteY49" fmla="*/ 2732148 h 4338661"/>
              <a:gd name="connsiteX50" fmla="*/ 3084643 w 4206653"/>
              <a:gd name="connsiteY50" fmla="*/ 2663568 h 4338661"/>
              <a:gd name="connsiteX51" fmla="*/ 2958913 w 4206653"/>
              <a:gd name="connsiteY51" fmla="*/ 2697858 h 4338661"/>
              <a:gd name="connsiteX52" fmla="*/ 2821753 w 4206653"/>
              <a:gd name="connsiteY52" fmla="*/ 2823588 h 4338661"/>
              <a:gd name="connsiteX53" fmla="*/ 2764603 w 4206653"/>
              <a:gd name="connsiteY53" fmla="*/ 2995038 h 4338661"/>
              <a:gd name="connsiteX54" fmla="*/ 2970343 w 4206653"/>
              <a:gd name="connsiteY54" fmla="*/ 3132198 h 4338661"/>
              <a:gd name="connsiteX55" fmla="*/ 3176083 w 4206653"/>
              <a:gd name="connsiteY55" fmla="*/ 3269358 h 4338661"/>
              <a:gd name="connsiteX56" fmla="*/ 3347533 w 4206653"/>
              <a:gd name="connsiteY56" fmla="*/ 3303648 h 4338661"/>
              <a:gd name="connsiteX57" fmla="*/ 3267523 w 4206653"/>
              <a:gd name="connsiteY57" fmla="*/ 3395088 h 4338661"/>
              <a:gd name="connsiteX58" fmla="*/ 3004633 w 4206653"/>
              <a:gd name="connsiteY58" fmla="*/ 3303648 h 4338661"/>
              <a:gd name="connsiteX59" fmla="*/ 2753173 w 4206653"/>
              <a:gd name="connsiteY59" fmla="*/ 3189348 h 4338661"/>
              <a:gd name="connsiteX60" fmla="*/ 2638873 w 4206653"/>
              <a:gd name="connsiteY60" fmla="*/ 3097908 h 4338661"/>
              <a:gd name="connsiteX61" fmla="*/ 2570293 w 4206653"/>
              <a:gd name="connsiteY61" fmla="*/ 3109338 h 4338661"/>
              <a:gd name="connsiteX62" fmla="*/ 2558863 w 4206653"/>
              <a:gd name="connsiteY62" fmla="*/ 3326508 h 4338661"/>
              <a:gd name="connsiteX63" fmla="*/ 2673163 w 4206653"/>
              <a:gd name="connsiteY63" fmla="*/ 3555108 h 4338661"/>
              <a:gd name="connsiteX64" fmla="*/ 2730313 w 4206653"/>
              <a:gd name="connsiteY64" fmla="*/ 4023738 h 4338661"/>
              <a:gd name="connsiteX65" fmla="*/ 2696023 w 4206653"/>
              <a:gd name="connsiteY65" fmla="*/ 4183758 h 4338661"/>
              <a:gd name="connsiteX66" fmla="*/ 2536003 w 4206653"/>
              <a:gd name="connsiteY66" fmla="*/ 4138038 h 4338661"/>
              <a:gd name="connsiteX67" fmla="*/ 2536003 w 4206653"/>
              <a:gd name="connsiteY67" fmla="*/ 3909438 h 4338661"/>
              <a:gd name="connsiteX68" fmla="*/ 2433133 w 4206653"/>
              <a:gd name="connsiteY68" fmla="*/ 3566538 h 4338661"/>
              <a:gd name="connsiteX69" fmla="*/ 2307403 w 4206653"/>
              <a:gd name="connsiteY69" fmla="*/ 3166488 h 4338661"/>
              <a:gd name="connsiteX70" fmla="*/ 2261683 w 4206653"/>
              <a:gd name="connsiteY70" fmla="*/ 3063618 h 4338661"/>
              <a:gd name="connsiteX71" fmla="*/ 2078803 w 4206653"/>
              <a:gd name="connsiteY71" fmla="*/ 2949318 h 4338661"/>
              <a:gd name="connsiteX72" fmla="*/ 1850203 w 4206653"/>
              <a:gd name="connsiteY72" fmla="*/ 3029328 h 4338661"/>
              <a:gd name="connsiteX73" fmla="*/ 1415863 w 4206653"/>
              <a:gd name="connsiteY73" fmla="*/ 3360798 h 4338661"/>
              <a:gd name="connsiteX74" fmla="*/ 1381573 w 4206653"/>
              <a:gd name="connsiteY74" fmla="*/ 3680838 h 4338661"/>
              <a:gd name="connsiteX75" fmla="*/ 1381573 w 4206653"/>
              <a:gd name="connsiteY75" fmla="*/ 3989448 h 4338661"/>
              <a:gd name="connsiteX76" fmla="*/ 1290133 w 4206653"/>
              <a:gd name="connsiteY76" fmla="*/ 4309488 h 4338661"/>
              <a:gd name="connsiteX77" fmla="*/ 1198693 w 4206653"/>
              <a:gd name="connsiteY77" fmla="*/ 4298058 h 4338661"/>
              <a:gd name="connsiteX78" fmla="*/ 1187263 w 4206653"/>
              <a:gd name="connsiteY78" fmla="*/ 4080888 h 4338661"/>
              <a:gd name="connsiteX79" fmla="*/ 1198693 w 4206653"/>
              <a:gd name="connsiteY79" fmla="*/ 3909438 h 4338661"/>
              <a:gd name="connsiteX80" fmla="*/ 970093 w 4206653"/>
              <a:gd name="connsiteY80" fmla="*/ 3989448 h 4338661"/>
              <a:gd name="connsiteX81" fmla="*/ 718633 w 4206653"/>
              <a:gd name="connsiteY81" fmla="*/ 4069458 h 4338661"/>
              <a:gd name="connsiteX82" fmla="*/ 741493 w 4206653"/>
              <a:gd name="connsiteY82" fmla="*/ 3955158 h 4338661"/>
              <a:gd name="connsiteX83" fmla="*/ 1130113 w 4206653"/>
              <a:gd name="connsiteY83" fmla="*/ 3795138 h 4338661"/>
              <a:gd name="connsiteX84" fmla="*/ 1278703 w 4206653"/>
              <a:gd name="connsiteY84" fmla="*/ 3726558 h 4338661"/>
              <a:gd name="connsiteX85" fmla="*/ 1221553 w 4206653"/>
              <a:gd name="connsiteY85" fmla="*/ 3372228 h 4338661"/>
              <a:gd name="connsiteX86" fmla="*/ 1324423 w 4206653"/>
              <a:gd name="connsiteY86" fmla="*/ 3120768 h 4338661"/>
              <a:gd name="connsiteX87" fmla="*/ 1393003 w 4206653"/>
              <a:gd name="connsiteY87" fmla="*/ 3052188 h 4338661"/>
              <a:gd name="connsiteX88" fmla="*/ 1084393 w 4206653"/>
              <a:gd name="connsiteY88" fmla="*/ 3029328 h 4338661"/>
              <a:gd name="connsiteX89" fmla="*/ 730063 w 4206653"/>
              <a:gd name="connsiteY89" fmla="*/ 2960748 h 4338661"/>
              <a:gd name="connsiteX90" fmla="*/ 375733 w 4206653"/>
              <a:gd name="connsiteY90" fmla="*/ 3132198 h 4338661"/>
              <a:gd name="connsiteX91" fmla="*/ 421453 w 4206653"/>
              <a:gd name="connsiteY91" fmla="*/ 3029328 h 4338661"/>
              <a:gd name="connsiteX92" fmla="*/ 627193 w 4206653"/>
              <a:gd name="connsiteY92" fmla="*/ 2926458 h 4338661"/>
              <a:gd name="connsiteX93" fmla="*/ 810073 w 4206653"/>
              <a:gd name="connsiteY93" fmla="*/ 2755008 h 4338661"/>
              <a:gd name="connsiteX94" fmla="*/ 1152973 w 4206653"/>
              <a:gd name="connsiteY94" fmla="*/ 2777868 h 4338661"/>
              <a:gd name="connsiteX95" fmla="*/ 1461583 w 4206653"/>
              <a:gd name="connsiteY95" fmla="*/ 2823588 h 4338661"/>
              <a:gd name="connsiteX96" fmla="*/ 1953073 w 4206653"/>
              <a:gd name="connsiteY96" fmla="*/ 2663568 h 4338661"/>
              <a:gd name="connsiteX97" fmla="*/ 1701613 w 4206653"/>
              <a:gd name="connsiteY97" fmla="*/ 2263518 h 4338661"/>
              <a:gd name="connsiteX98" fmla="*/ 1690183 w 4206653"/>
              <a:gd name="connsiteY98" fmla="*/ 1966338 h 4338661"/>
              <a:gd name="connsiteX99" fmla="*/ 1381991 w 4206653"/>
              <a:gd name="connsiteY99" fmla="*/ 1841604 h 4338661"/>
              <a:gd name="connsiteX100" fmla="*/ 1095823 w 4206653"/>
              <a:gd name="connsiteY100" fmla="*/ 1714878 h 4338661"/>
              <a:gd name="connsiteX101" fmla="*/ 746507 w 4206653"/>
              <a:gd name="connsiteY101" fmla="*/ 1626415 h 4338661"/>
              <a:gd name="connsiteX102" fmla="*/ 352873 w 4206653"/>
              <a:gd name="connsiteY102" fmla="*/ 1726308 h 4338661"/>
              <a:gd name="connsiteX103" fmla="*/ 113171 w 4206653"/>
              <a:gd name="connsiteY103" fmla="*/ 1763582 h 4338661"/>
              <a:gd name="connsiteX104" fmla="*/ 9973 w 4206653"/>
              <a:gd name="connsiteY104" fmla="*/ 1737738 h 4338661"/>
              <a:gd name="connsiteX105" fmla="*/ 348516 w 4206653"/>
              <a:gd name="connsiteY105" fmla="*/ 1643812 h 4338661"/>
              <a:gd name="connsiteX106" fmla="*/ 653097 w 4206653"/>
              <a:gd name="connsiteY106" fmla="*/ 1543920 h 4338661"/>
              <a:gd name="connsiteX107" fmla="*/ 1072963 w 4206653"/>
              <a:gd name="connsiteY107" fmla="*/ 1612008 h 4338661"/>
              <a:gd name="connsiteX108" fmla="*/ 1244413 w 4206653"/>
              <a:gd name="connsiteY108" fmla="*/ 1657728 h 4338661"/>
              <a:gd name="connsiteX109" fmla="*/ 1205766 w 4206653"/>
              <a:gd name="connsiteY109" fmla="*/ 1451988 h 4338661"/>
              <a:gd name="connsiteX110" fmla="*/ 1046313 w 4206653"/>
              <a:gd name="connsiteY110" fmla="*/ 815409 h 4338661"/>
              <a:gd name="connsiteX111" fmla="*/ 1221553 w 4206653"/>
              <a:gd name="connsiteY111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73263 w 4206653"/>
              <a:gd name="connsiteY23" fmla="*/ 1371978 h 4338661"/>
              <a:gd name="connsiteX24" fmla="*/ 3461833 w 4206653"/>
              <a:gd name="connsiteY24" fmla="*/ 1097658 h 4338661"/>
              <a:gd name="connsiteX25" fmla="*/ 3450403 w 4206653"/>
              <a:gd name="connsiteY25" fmla="*/ 777618 h 4338661"/>
              <a:gd name="connsiteX26" fmla="*/ 3119893 w 4206653"/>
              <a:gd name="connsiteY26" fmla="*/ 321571 h 4338661"/>
              <a:gd name="connsiteX27" fmla="*/ 3519555 w 4206653"/>
              <a:gd name="connsiteY27" fmla="*/ 665939 h 4338661"/>
              <a:gd name="connsiteX28" fmla="*/ 3759013 w 4206653"/>
              <a:gd name="connsiteY28" fmla="*/ 571878 h 4338661"/>
              <a:gd name="connsiteX29" fmla="*/ 3999043 w 4206653"/>
              <a:gd name="connsiteY29" fmla="*/ 91818 h 4338661"/>
              <a:gd name="connsiteX30" fmla="*/ 4033333 w 4206653"/>
              <a:gd name="connsiteY30" fmla="*/ 11808 h 4338661"/>
              <a:gd name="connsiteX31" fmla="*/ 3984569 w 4206653"/>
              <a:gd name="connsiteY31" fmla="*/ 247366 h 4338661"/>
              <a:gd name="connsiteX32" fmla="*/ 3812791 w 4206653"/>
              <a:gd name="connsiteY32" fmla="*/ 647417 h 4338661"/>
              <a:gd name="connsiteX33" fmla="*/ 3541098 w 4206653"/>
              <a:gd name="connsiteY33" fmla="*/ 811409 h 4338661"/>
              <a:gd name="connsiteX34" fmla="*/ 3563719 w 4206653"/>
              <a:gd name="connsiteY34" fmla="*/ 976892 h 4338661"/>
              <a:gd name="connsiteX35" fmla="*/ 3872985 w 4206653"/>
              <a:gd name="connsiteY35" fmla="*/ 881976 h 4338661"/>
              <a:gd name="connsiteX36" fmla="*/ 4200754 w 4206653"/>
              <a:gd name="connsiteY36" fmla="*/ 774136 h 4338661"/>
              <a:gd name="connsiteX37" fmla="*/ 4064251 w 4206653"/>
              <a:gd name="connsiteY37" fmla="*/ 847195 h 4338661"/>
              <a:gd name="connsiteX38" fmla="*/ 3818880 w 4206653"/>
              <a:gd name="connsiteY38" fmla="*/ 991305 h 4338661"/>
              <a:gd name="connsiteX39" fmla="*/ 3658531 w 4206653"/>
              <a:gd name="connsiteY39" fmla="*/ 1093178 h 4338661"/>
              <a:gd name="connsiteX40" fmla="*/ 3622838 w 4206653"/>
              <a:gd name="connsiteY40" fmla="*/ 1221401 h 4338661"/>
              <a:gd name="connsiteX41" fmla="*/ 3577446 w 4206653"/>
              <a:gd name="connsiteY41" fmla="*/ 1500691 h 4338661"/>
              <a:gd name="connsiteX42" fmla="*/ 3461833 w 4206653"/>
              <a:gd name="connsiteY42" fmla="*/ 1726308 h 4338661"/>
              <a:gd name="connsiteX43" fmla="*/ 3278953 w 4206653"/>
              <a:gd name="connsiteY43" fmla="*/ 2034918 h 4338661"/>
              <a:gd name="connsiteX44" fmla="*/ 3233233 w 4206653"/>
              <a:gd name="connsiteY44" fmla="*/ 2309238 h 4338661"/>
              <a:gd name="connsiteX45" fmla="*/ 3404683 w 4206653"/>
              <a:gd name="connsiteY45" fmla="*/ 2457828 h 4338661"/>
              <a:gd name="connsiteX46" fmla="*/ 3759013 w 4206653"/>
              <a:gd name="connsiteY46" fmla="*/ 2663568 h 4338661"/>
              <a:gd name="connsiteX47" fmla="*/ 4079053 w 4206653"/>
              <a:gd name="connsiteY47" fmla="*/ 2777868 h 4338661"/>
              <a:gd name="connsiteX48" fmla="*/ 4079053 w 4206653"/>
              <a:gd name="connsiteY48" fmla="*/ 2880738 h 4338661"/>
              <a:gd name="connsiteX49" fmla="*/ 3770443 w 4206653"/>
              <a:gd name="connsiteY49" fmla="*/ 2869308 h 4338661"/>
              <a:gd name="connsiteX50" fmla="*/ 3404683 w 4206653"/>
              <a:gd name="connsiteY50" fmla="*/ 2732148 h 4338661"/>
              <a:gd name="connsiteX51" fmla="*/ 3084643 w 4206653"/>
              <a:gd name="connsiteY51" fmla="*/ 2663568 h 4338661"/>
              <a:gd name="connsiteX52" fmla="*/ 2958913 w 4206653"/>
              <a:gd name="connsiteY52" fmla="*/ 2697858 h 4338661"/>
              <a:gd name="connsiteX53" fmla="*/ 2821753 w 4206653"/>
              <a:gd name="connsiteY53" fmla="*/ 2823588 h 4338661"/>
              <a:gd name="connsiteX54" fmla="*/ 2764603 w 4206653"/>
              <a:gd name="connsiteY54" fmla="*/ 2995038 h 4338661"/>
              <a:gd name="connsiteX55" fmla="*/ 2970343 w 4206653"/>
              <a:gd name="connsiteY55" fmla="*/ 3132198 h 4338661"/>
              <a:gd name="connsiteX56" fmla="*/ 3176083 w 4206653"/>
              <a:gd name="connsiteY56" fmla="*/ 3269358 h 4338661"/>
              <a:gd name="connsiteX57" fmla="*/ 3347533 w 4206653"/>
              <a:gd name="connsiteY57" fmla="*/ 3303648 h 4338661"/>
              <a:gd name="connsiteX58" fmla="*/ 3267523 w 4206653"/>
              <a:gd name="connsiteY58" fmla="*/ 3395088 h 4338661"/>
              <a:gd name="connsiteX59" fmla="*/ 3004633 w 4206653"/>
              <a:gd name="connsiteY59" fmla="*/ 3303648 h 4338661"/>
              <a:gd name="connsiteX60" fmla="*/ 2753173 w 4206653"/>
              <a:gd name="connsiteY60" fmla="*/ 3189348 h 4338661"/>
              <a:gd name="connsiteX61" fmla="*/ 2638873 w 4206653"/>
              <a:gd name="connsiteY61" fmla="*/ 3097908 h 4338661"/>
              <a:gd name="connsiteX62" fmla="*/ 2570293 w 4206653"/>
              <a:gd name="connsiteY62" fmla="*/ 3109338 h 4338661"/>
              <a:gd name="connsiteX63" fmla="*/ 2558863 w 4206653"/>
              <a:gd name="connsiteY63" fmla="*/ 3326508 h 4338661"/>
              <a:gd name="connsiteX64" fmla="*/ 2673163 w 4206653"/>
              <a:gd name="connsiteY64" fmla="*/ 3555108 h 4338661"/>
              <a:gd name="connsiteX65" fmla="*/ 2730313 w 4206653"/>
              <a:gd name="connsiteY65" fmla="*/ 4023738 h 4338661"/>
              <a:gd name="connsiteX66" fmla="*/ 2696023 w 4206653"/>
              <a:gd name="connsiteY66" fmla="*/ 4183758 h 4338661"/>
              <a:gd name="connsiteX67" fmla="*/ 2536003 w 4206653"/>
              <a:gd name="connsiteY67" fmla="*/ 4138038 h 4338661"/>
              <a:gd name="connsiteX68" fmla="*/ 2536003 w 4206653"/>
              <a:gd name="connsiteY68" fmla="*/ 3909438 h 4338661"/>
              <a:gd name="connsiteX69" fmla="*/ 2433133 w 4206653"/>
              <a:gd name="connsiteY69" fmla="*/ 3566538 h 4338661"/>
              <a:gd name="connsiteX70" fmla="*/ 2307403 w 4206653"/>
              <a:gd name="connsiteY70" fmla="*/ 3166488 h 4338661"/>
              <a:gd name="connsiteX71" fmla="*/ 2261683 w 4206653"/>
              <a:gd name="connsiteY71" fmla="*/ 3063618 h 4338661"/>
              <a:gd name="connsiteX72" fmla="*/ 2078803 w 4206653"/>
              <a:gd name="connsiteY72" fmla="*/ 2949318 h 4338661"/>
              <a:gd name="connsiteX73" fmla="*/ 1850203 w 4206653"/>
              <a:gd name="connsiteY73" fmla="*/ 3029328 h 4338661"/>
              <a:gd name="connsiteX74" fmla="*/ 1415863 w 4206653"/>
              <a:gd name="connsiteY74" fmla="*/ 3360798 h 4338661"/>
              <a:gd name="connsiteX75" fmla="*/ 1381573 w 4206653"/>
              <a:gd name="connsiteY75" fmla="*/ 3680838 h 4338661"/>
              <a:gd name="connsiteX76" fmla="*/ 1381573 w 4206653"/>
              <a:gd name="connsiteY76" fmla="*/ 3989448 h 4338661"/>
              <a:gd name="connsiteX77" fmla="*/ 1290133 w 4206653"/>
              <a:gd name="connsiteY77" fmla="*/ 4309488 h 4338661"/>
              <a:gd name="connsiteX78" fmla="*/ 1198693 w 4206653"/>
              <a:gd name="connsiteY78" fmla="*/ 4298058 h 4338661"/>
              <a:gd name="connsiteX79" fmla="*/ 1187263 w 4206653"/>
              <a:gd name="connsiteY79" fmla="*/ 4080888 h 4338661"/>
              <a:gd name="connsiteX80" fmla="*/ 1198693 w 4206653"/>
              <a:gd name="connsiteY80" fmla="*/ 3909438 h 4338661"/>
              <a:gd name="connsiteX81" fmla="*/ 970093 w 4206653"/>
              <a:gd name="connsiteY81" fmla="*/ 3989448 h 4338661"/>
              <a:gd name="connsiteX82" fmla="*/ 718633 w 4206653"/>
              <a:gd name="connsiteY82" fmla="*/ 4069458 h 4338661"/>
              <a:gd name="connsiteX83" fmla="*/ 741493 w 4206653"/>
              <a:gd name="connsiteY83" fmla="*/ 3955158 h 4338661"/>
              <a:gd name="connsiteX84" fmla="*/ 1130113 w 4206653"/>
              <a:gd name="connsiteY84" fmla="*/ 3795138 h 4338661"/>
              <a:gd name="connsiteX85" fmla="*/ 1278703 w 4206653"/>
              <a:gd name="connsiteY85" fmla="*/ 3726558 h 4338661"/>
              <a:gd name="connsiteX86" fmla="*/ 1221553 w 4206653"/>
              <a:gd name="connsiteY86" fmla="*/ 3372228 h 4338661"/>
              <a:gd name="connsiteX87" fmla="*/ 1324423 w 4206653"/>
              <a:gd name="connsiteY87" fmla="*/ 3120768 h 4338661"/>
              <a:gd name="connsiteX88" fmla="*/ 1393003 w 4206653"/>
              <a:gd name="connsiteY88" fmla="*/ 3052188 h 4338661"/>
              <a:gd name="connsiteX89" fmla="*/ 1084393 w 4206653"/>
              <a:gd name="connsiteY89" fmla="*/ 3029328 h 4338661"/>
              <a:gd name="connsiteX90" fmla="*/ 730063 w 4206653"/>
              <a:gd name="connsiteY90" fmla="*/ 2960748 h 4338661"/>
              <a:gd name="connsiteX91" fmla="*/ 375733 w 4206653"/>
              <a:gd name="connsiteY91" fmla="*/ 3132198 h 4338661"/>
              <a:gd name="connsiteX92" fmla="*/ 421453 w 4206653"/>
              <a:gd name="connsiteY92" fmla="*/ 3029328 h 4338661"/>
              <a:gd name="connsiteX93" fmla="*/ 627193 w 4206653"/>
              <a:gd name="connsiteY93" fmla="*/ 2926458 h 4338661"/>
              <a:gd name="connsiteX94" fmla="*/ 810073 w 4206653"/>
              <a:gd name="connsiteY94" fmla="*/ 2755008 h 4338661"/>
              <a:gd name="connsiteX95" fmla="*/ 1152973 w 4206653"/>
              <a:gd name="connsiteY95" fmla="*/ 2777868 h 4338661"/>
              <a:gd name="connsiteX96" fmla="*/ 1461583 w 4206653"/>
              <a:gd name="connsiteY96" fmla="*/ 2823588 h 4338661"/>
              <a:gd name="connsiteX97" fmla="*/ 1953073 w 4206653"/>
              <a:gd name="connsiteY97" fmla="*/ 2663568 h 4338661"/>
              <a:gd name="connsiteX98" fmla="*/ 1701613 w 4206653"/>
              <a:gd name="connsiteY98" fmla="*/ 2263518 h 4338661"/>
              <a:gd name="connsiteX99" fmla="*/ 1690183 w 4206653"/>
              <a:gd name="connsiteY99" fmla="*/ 1966338 h 4338661"/>
              <a:gd name="connsiteX100" fmla="*/ 1381991 w 4206653"/>
              <a:gd name="connsiteY100" fmla="*/ 1841604 h 4338661"/>
              <a:gd name="connsiteX101" fmla="*/ 1095823 w 4206653"/>
              <a:gd name="connsiteY101" fmla="*/ 1714878 h 4338661"/>
              <a:gd name="connsiteX102" fmla="*/ 746507 w 4206653"/>
              <a:gd name="connsiteY102" fmla="*/ 1626415 h 4338661"/>
              <a:gd name="connsiteX103" fmla="*/ 352873 w 4206653"/>
              <a:gd name="connsiteY103" fmla="*/ 1726308 h 4338661"/>
              <a:gd name="connsiteX104" fmla="*/ 113171 w 4206653"/>
              <a:gd name="connsiteY104" fmla="*/ 1763582 h 4338661"/>
              <a:gd name="connsiteX105" fmla="*/ 9973 w 4206653"/>
              <a:gd name="connsiteY105" fmla="*/ 1737738 h 4338661"/>
              <a:gd name="connsiteX106" fmla="*/ 348516 w 4206653"/>
              <a:gd name="connsiteY106" fmla="*/ 1643812 h 4338661"/>
              <a:gd name="connsiteX107" fmla="*/ 653097 w 4206653"/>
              <a:gd name="connsiteY107" fmla="*/ 1543920 h 4338661"/>
              <a:gd name="connsiteX108" fmla="*/ 1072963 w 4206653"/>
              <a:gd name="connsiteY108" fmla="*/ 1612008 h 4338661"/>
              <a:gd name="connsiteX109" fmla="*/ 1244413 w 4206653"/>
              <a:gd name="connsiteY109" fmla="*/ 1657728 h 4338661"/>
              <a:gd name="connsiteX110" fmla="*/ 1205766 w 4206653"/>
              <a:gd name="connsiteY110" fmla="*/ 1451988 h 4338661"/>
              <a:gd name="connsiteX111" fmla="*/ 1046313 w 4206653"/>
              <a:gd name="connsiteY111" fmla="*/ 815409 h 4338661"/>
              <a:gd name="connsiteX112" fmla="*/ 1221553 w 4206653"/>
              <a:gd name="connsiteY112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73263 w 4206653"/>
              <a:gd name="connsiteY23" fmla="*/ 1371978 h 4338661"/>
              <a:gd name="connsiteX24" fmla="*/ 3461833 w 4206653"/>
              <a:gd name="connsiteY24" fmla="*/ 1097658 h 4338661"/>
              <a:gd name="connsiteX25" fmla="*/ 3450403 w 4206653"/>
              <a:gd name="connsiteY25" fmla="*/ 777618 h 4338661"/>
              <a:gd name="connsiteX26" fmla="*/ 3119893 w 4206653"/>
              <a:gd name="connsiteY26" fmla="*/ 321571 h 4338661"/>
              <a:gd name="connsiteX27" fmla="*/ 3519555 w 4206653"/>
              <a:gd name="connsiteY27" fmla="*/ 665939 h 4338661"/>
              <a:gd name="connsiteX28" fmla="*/ 3759013 w 4206653"/>
              <a:gd name="connsiteY28" fmla="*/ 571878 h 4338661"/>
              <a:gd name="connsiteX29" fmla="*/ 3999043 w 4206653"/>
              <a:gd name="connsiteY29" fmla="*/ 91818 h 4338661"/>
              <a:gd name="connsiteX30" fmla="*/ 4033333 w 4206653"/>
              <a:gd name="connsiteY30" fmla="*/ 11808 h 4338661"/>
              <a:gd name="connsiteX31" fmla="*/ 3984569 w 4206653"/>
              <a:gd name="connsiteY31" fmla="*/ 247366 h 4338661"/>
              <a:gd name="connsiteX32" fmla="*/ 3812791 w 4206653"/>
              <a:gd name="connsiteY32" fmla="*/ 647417 h 4338661"/>
              <a:gd name="connsiteX33" fmla="*/ 3541098 w 4206653"/>
              <a:gd name="connsiteY33" fmla="*/ 811409 h 4338661"/>
              <a:gd name="connsiteX34" fmla="*/ 3563719 w 4206653"/>
              <a:gd name="connsiteY34" fmla="*/ 976892 h 4338661"/>
              <a:gd name="connsiteX35" fmla="*/ 3872985 w 4206653"/>
              <a:gd name="connsiteY35" fmla="*/ 881976 h 4338661"/>
              <a:gd name="connsiteX36" fmla="*/ 4200754 w 4206653"/>
              <a:gd name="connsiteY36" fmla="*/ 774136 h 4338661"/>
              <a:gd name="connsiteX37" fmla="*/ 4064251 w 4206653"/>
              <a:gd name="connsiteY37" fmla="*/ 847195 h 4338661"/>
              <a:gd name="connsiteX38" fmla="*/ 3818880 w 4206653"/>
              <a:gd name="connsiteY38" fmla="*/ 991305 h 4338661"/>
              <a:gd name="connsiteX39" fmla="*/ 3658531 w 4206653"/>
              <a:gd name="connsiteY39" fmla="*/ 1093178 h 4338661"/>
              <a:gd name="connsiteX40" fmla="*/ 3622838 w 4206653"/>
              <a:gd name="connsiteY40" fmla="*/ 1221401 h 4338661"/>
              <a:gd name="connsiteX41" fmla="*/ 3577446 w 4206653"/>
              <a:gd name="connsiteY41" fmla="*/ 1500691 h 4338661"/>
              <a:gd name="connsiteX42" fmla="*/ 3461833 w 4206653"/>
              <a:gd name="connsiteY42" fmla="*/ 1726308 h 4338661"/>
              <a:gd name="connsiteX43" fmla="*/ 3278953 w 4206653"/>
              <a:gd name="connsiteY43" fmla="*/ 2034918 h 4338661"/>
              <a:gd name="connsiteX44" fmla="*/ 3233233 w 4206653"/>
              <a:gd name="connsiteY44" fmla="*/ 2309238 h 4338661"/>
              <a:gd name="connsiteX45" fmla="*/ 3404683 w 4206653"/>
              <a:gd name="connsiteY45" fmla="*/ 2457828 h 4338661"/>
              <a:gd name="connsiteX46" fmla="*/ 3759013 w 4206653"/>
              <a:gd name="connsiteY46" fmla="*/ 2663568 h 4338661"/>
              <a:gd name="connsiteX47" fmla="*/ 4079053 w 4206653"/>
              <a:gd name="connsiteY47" fmla="*/ 2777868 h 4338661"/>
              <a:gd name="connsiteX48" fmla="*/ 4079053 w 4206653"/>
              <a:gd name="connsiteY48" fmla="*/ 2880738 h 4338661"/>
              <a:gd name="connsiteX49" fmla="*/ 3770443 w 4206653"/>
              <a:gd name="connsiteY49" fmla="*/ 2869308 h 4338661"/>
              <a:gd name="connsiteX50" fmla="*/ 3404683 w 4206653"/>
              <a:gd name="connsiteY50" fmla="*/ 2732148 h 4338661"/>
              <a:gd name="connsiteX51" fmla="*/ 3084643 w 4206653"/>
              <a:gd name="connsiteY51" fmla="*/ 2663568 h 4338661"/>
              <a:gd name="connsiteX52" fmla="*/ 2958913 w 4206653"/>
              <a:gd name="connsiteY52" fmla="*/ 2697858 h 4338661"/>
              <a:gd name="connsiteX53" fmla="*/ 2821753 w 4206653"/>
              <a:gd name="connsiteY53" fmla="*/ 2823588 h 4338661"/>
              <a:gd name="connsiteX54" fmla="*/ 2764603 w 4206653"/>
              <a:gd name="connsiteY54" fmla="*/ 2995038 h 4338661"/>
              <a:gd name="connsiteX55" fmla="*/ 2970343 w 4206653"/>
              <a:gd name="connsiteY55" fmla="*/ 3132198 h 4338661"/>
              <a:gd name="connsiteX56" fmla="*/ 3176083 w 4206653"/>
              <a:gd name="connsiteY56" fmla="*/ 3269358 h 4338661"/>
              <a:gd name="connsiteX57" fmla="*/ 3347533 w 4206653"/>
              <a:gd name="connsiteY57" fmla="*/ 3303648 h 4338661"/>
              <a:gd name="connsiteX58" fmla="*/ 3267523 w 4206653"/>
              <a:gd name="connsiteY58" fmla="*/ 3395088 h 4338661"/>
              <a:gd name="connsiteX59" fmla="*/ 3004633 w 4206653"/>
              <a:gd name="connsiteY59" fmla="*/ 3303648 h 4338661"/>
              <a:gd name="connsiteX60" fmla="*/ 2753173 w 4206653"/>
              <a:gd name="connsiteY60" fmla="*/ 3189348 h 4338661"/>
              <a:gd name="connsiteX61" fmla="*/ 2638873 w 4206653"/>
              <a:gd name="connsiteY61" fmla="*/ 3097908 h 4338661"/>
              <a:gd name="connsiteX62" fmla="*/ 2570293 w 4206653"/>
              <a:gd name="connsiteY62" fmla="*/ 3109338 h 4338661"/>
              <a:gd name="connsiteX63" fmla="*/ 2558863 w 4206653"/>
              <a:gd name="connsiteY63" fmla="*/ 3326508 h 4338661"/>
              <a:gd name="connsiteX64" fmla="*/ 2673163 w 4206653"/>
              <a:gd name="connsiteY64" fmla="*/ 3555108 h 4338661"/>
              <a:gd name="connsiteX65" fmla="*/ 2730313 w 4206653"/>
              <a:gd name="connsiteY65" fmla="*/ 4023738 h 4338661"/>
              <a:gd name="connsiteX66" fmla="*/ 2696023 w 4206653"/>
              <a:gd name="connsiteY66" fmla="*/ 4183758 h 4338661"/>
              <a:gd name="connsiteX67" fmla="*/ 2536003 w 4206653"/>
              <a:gd name="connsiteY67" fmla="*/ 4138038 h 4338661"/>
              <a:gd name="connsiteX68" fmla="*/ 2536003 w 4206653"/>
              <a:gd name="connsiteY68" fmla="*/ 3909438 h 4338661"/>
              <a:gd name="connsiteX69" fmla="*/ 2433133 w 4206653"/>
              <a:gd name="connsiteY69" fmla="*/ 3566538 h 4338661"/>
              <a:gd name="connsiteX70" fmla="*/ 2307403 w 4206653"/>
              <a:gd name="connsiteY70" fmla="*/ 3166488 h 4338661"/>
              <a:gd name="connsiteX71" fmla="*/ 2261683 w 4206653"/>
              <a:gd name="connsiteY71" fmla="*/ 3063618 h 4338661"/>
              <a:gd name="connsiteX72" fmla="*/ 2078803 w 4206653"/>
              <a:gd name="connsiteY72" fmla="*/ 2949318 h 4338661"/>
              <a:gd name="connsiteX73" fmla="*/ 1850203 w 4206653"/>
              <a:gd name="connsiteY73" fmla="*/ 3029328 h 4338661"/>
              <a:gd name="connsiteX74" fmla="*/ 1415863 w 4206653"/>
              <a:gd name="connsiteY74" fmla="*/ 3360798 h 4338661"/>
              <a:gd name="connsiteX75" fmla="*/ 1381573 w 4206653"/>
              <a:gd name="connsiteY75" fmla="*/ 3680838 h 4338661"/>
              <a:gd name="connsiteX76" fmla="*/ 1381573 w 4206653"/>
              <a:gd name="connsiteY76" fmla="*/ 3989448 h 4338661"/>
              <a:gd name="connsiteX77" fmla="*/ 1290133 w 4206653"/>
              <a:gd name="connsiteY77" fmla="*/ 4309488 h 4338661"/>
              <a:gd name="connsiteX78" fmla="*/ 1198693 w 4206653"/>
              <a:gd name="connsiteY78" fmla="*/ 4298058 h 4338661"/>
              <a:gd name="connsiteX79" fmla="*/ 1187263 w 4206653"/>
              <a:gd name="connsiteY79" fmla="*/ 4080888 h 4338661"/>
              <a:gd name="connsiteX80" fmla="*/ 1198693 w 4206653"/>
              <a:gd name="connsiteY80" fmla="*/ 3909438 h 4338661"/>
              <a:gd name="connsiteX81" fmla="*/ 970093 w 4206653"/>
              <a:gd name="connsiteY81" fmla="*/ 3989448 h 4338661"/>
              <a:gd name="connsiteX82" fmla="*/ 718633 w 4206653"/>
              <a:gd name="connsiteY82" fmla="*/ 4069458 h 4338661"/>
              <a:gd name="connsiteX83" fmla="*/ 741493 w 4206653"/>
              <a:gd name="connsiteY83" fmla="*/ 3955158 h 4338661"/>
              <a:gd name="connsiteX84" fmla="*/ 1130113 w 4206653"/>
              <a:gd name="connsiteY84" fmla="*/ 3795138 h 4338661"/>
              <a:gd name="connsiteX85" fmla="*/ 1278703 w 4206653"/>
              <a:gd name="connsiteY85" fmla="*/ 3726558 h 4338661"/>
              <a:gd name="connsiteX86" fmla="*/ 1221553 w 4206653"/>
              <a:gd name="connsiteY86" fmla="*/ 3372228 h 4338661"/>
              <a:gd name="connsiteX87" fmla="*/ 1324423 w 4206653"/>
              <a:gd name="connsiteY87" fmla="*/ 3120768 h 4338661"/>
              <a:gd name="connsiteX88" fmla="*/ 1393003 w 4206653"/>
              <a:gd name="connsiteY88" fmla="*/ 3052188 h 4338661"/>
              <a:gd name="connsiteX89" fmla="*/ 1084393 w 4206653"/>
              <a:gd name="connsiteY89" fmla="*/ 3029328 h 4338661"/>
              <a:gd name="connsiteX90" fmla="*/ 730063 w 4206653"/>
              <a:gd name="connsiteY90" fmla="*/ 2960748 h 4338661"/>
              <a:gd name="connsiteX91" fmla="*/ 375733 w 4206653"/>
              <a:gd name="connsiteY91" fmla="*/ 3132198 h 4338661"/>
              <a:gd name="connsiteX92" fmla="*/ 421453 w 4206653"/>
              <a:gd name="connsiteY92" fmla="*/ 3029328 h 4338661"/>
              <a:gd name="connsiteX93" fmla="*/ 627193 w 4206653"/>
              <a:gd name="connsiteY93" fmla="*/ 2926458 h 4338661"/>
              <a:gd name="connsiteX94" fmla="*/ 810073 w 4206653"/>
              <a:gd name="connsiteY94" fmla="*/ 2755008 h 4338661"/>
              <a:gd name="connsiteX95" fmla="*/ 1152973 w 4206653"/>
              <a:gd name="connsiteY95" fmla="*/ 2777868 h 4338661"/>
              <a:gd name="connsiteX96" fmla="*/ 1461583 w 4206653"/>
              <a:gd name="connsiteY96" fmla="*/ 2823588 h 4338661"/>
              <a:gd name="connsiteX97" fmla="*/ 1953073 w 4206653"/>
              <a:gd name="connsiteY97" fmla="*/ 2663568 h 4338661"/>
              <a:gd name="connsiteX98" fmla="*/ 1701613 w 4206653"/>
              <a:gd name="connsiteY98" fmla="*/ 2263518 h 4338661"/>
              <a:gd name="connsiteX99" fmla="*/ 1690183 w 4206653"/>
              <a:gd name="connsiteY99" fmla="*/ 1966338 h 4338661"/>
              <a:gd name="connsiteX100" fmla="*/ 1381991 w 4206653"/>
              <a:gd name="connsiteY100" fmla="*/ 1841604 h 4338661"/>
              <a:gd name="connsiteX101" fmla="*/ 1095823 w 4206653"/>
              <a:gd name="connsiteY101" fmla="*/ 1714878 h 4338661"/>
              <a:gd name="connsiteX102" fmla="*/ 746507 w 4206653"/>
              <a:gd name="connsiteY102" fmla="*/ 1626415 h 4338661"/>
              <a:gd name="connsiteX103" fmla="*/ 352873 w 4206653"/>
              <a:gd name="connsiteY103" fmla="*/ 1726308 h 4338661"/>
              <a:gd name="connsiteX104" fmla="*/ 113171 w 4206653"/>
              <a:gd name="connsiteY104" fmla="*/ 1763582 h 4338661"/>
              <a:gd name="connsiteX105" fmla="*/ 9973 w 4206653"/>
              <a:gd name="connsiteY105" fmla="*/ 1737738 h 4338661"/>
              <a:gd name="connsiteX106" fmla="*/ 348516 w 4206653"/>
              <a:gd name="connsiteY106" fmla="*/ 1643812 h 4338661"/>
              <a:gd name="connsiteX107" fmla="*/ 653097 w 4206653"/>
              <a:gd name="connsiteY107" fmla="*/ 1543920 h 4338661"/>
              <a:gd name="connsiteX108" fmla="*/ 1072963 w 4206653"/>
              <a:gd name="connsiteY108" fmla="*/ 1612008 h 4338661"/>
              <a:gd name="connsiteX109" fmla="*/ 1244413 w 4206653"/>
              <a:gd name="connsiteY109" fmla="*/ 1657728 h 4338661"/>
              <a:gd name="connsiteX110" fmla="*/ 1205766 w 4206653"/>
              <a:gd name="connsiteY110" fmla="*/ 1451988 h 4338661"/>
              <a:gd name="connsiteX111" fmla="*/ 1046313 w 4206653"/>
              <a:gd name="connsiteY111" fmla="*/ 815409 h 4338661"/>
              <a:gd name="connsiteX112" fmla="*/ 1221553 w 4206653"/>
              <a:gd name="connsiteY112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73263 w 4206653"/>
              <a:gd name="connsiteY23" fmla="*/ 1371978 h 4338661"/>
              <a:gd name="connsiteX24" fmla="*/ 3461833 w 4206653"/>
              <a:gd name="connsiteY24" fmla="*/ 1097658 h 4338661"/>
              <a:gd name="connsiteX25" fmla="*/ 3450403 w 4206653"/>
              <a:gd name="connsiteY25" fmla="*/ 777618 h 4338661"/>
              <a:gd name="connsiteX26" fmla="*/ 3119893 w 4206653"/>
              <a:gd name="connsiteY26" fmla="*/ 321571 h 4338661"/>
              <a:gd name="connsiteX27" fmla="*/ 3497351 w 4206653"/>
              <a:gd name="connsiteY27" fmla="*/ 674883 h 4338661"/>
              <a:gd name="connsiteX28" fmla="*/ 3759013 w 4206653"/>
              <a:gd name="connsiteY28" fmla="*/ 571878 h 4338661"/>
              <a:gd name="connsiteX29" fmla="*/ 3999043 w 4206653"/>
              <a:gd name="connsiteY29" fmla="*/ 91818 h 4338661"/>
              <a:gd name="connsiteX30" fmla="*/ 4033333 w 4206653"/>
              <a:gd name="connsiteY30" fmla="*/ 11808 h 4338661"/>
              <a:gd name="connsiteX31" fmla="*/ 3984569 w 4206653"/>
              <a:gd name="connsiteY31" fmla="*/ 247366 h 4338661"/>
              <a:gd name="connsiteX32" fmla="*/ 3812791 w 4206653"/>
              <a:gd name="connsiteY32" fmla="*/ 647417 h 4338661"/>
              <a:gd name="connsiteX33" fmla="*/ 3541098 w 4206653"/>
              <a:gd name="connsiteY33" fmla="*/ 811409 h 4338661"/>
              <a:gd name="connsiteX34" fmla="*/ 3563719 w 4206653"/>
              <a:gd name="connsiteY34" fmla="*/ 976892 h 4338661"/>
              <a:gd name="connsiteX35" fmla="*/ 3872985 w 4206653"/>
              <a:gd name="connsiteY35" fmla="*/ 881976 h 4338661"/>
              <a:gd name="connsiteX36" fmla="*/ 4200754 w 4206653"/>
              <a:gd name="connsiteY36" fmla="*/ 774136 h 4338661"/>
              <a:gd name="connsiteX37" fmla="*/ 4064251 w 4206653"/>
              <a:gd name="connsiteY37" fmla="*/ 847195 h 4338661"/>
              <a:gd name="connsiteX38" fmla="*/ 3818880 w 4206653"/>
              <a:gd name="connsiteY38" fmla="*/ 991305 h 4338661"/>
              <a:gd name="connsiteX39" fmla="*/ 3658531 w 4206653"/>
              <a:gd name="connsiteY39" fmla="*/ 1093178 h 4338661"/>
              <a:gd name="connsiteX40" fmla="*/ 3622838 w 4206653"/>
              <a:gd name="connsiteY40" fmla="*/ 1221401 h 4338661"/>
              <a:gd name="connsiteX41" fmla="*/ 3577446 w 4206653"/>
              <a:gd name="connsiteY41" fmla="*/ 1500691 h 4338661"/>
              <a:gd name="connsiteX42" fmla="*/ 3461833 w 4206653"/>
              <a:gd name="connsiteY42" fmla="*/ 1726308 h 4338661"/>
              <a:gd name="connsiteX43" fmla="*/ 3278953 w 4206653"/>
              <a:gd name="connsiteY43" fmla="*/ 2034918 h 4338661"/>
              <a:gd name="connsiteX44" fmla="*/ 3233233 w 4206653"/>
              <a:gd name="connsiteY44" fmla="*/ 2309238 h 4338661"/>
              <a:gd name="connsiteX45" fmla="*/ 3404683 w 4206653"/>
              <a:gd name="connsiteY45" fmla="*/ 2457828 h 4338661"/>
              <a:gd name="connsiteX46" fmla="*/ 3759013 w 4206653"/>
              <a:gd name="connsiteY46" fmla="*/ 2663568 h 4338661"/>
              <a:gd name="connsiteX47" fmla="*/ 4079053 w 4206653"/>
              <a:gd name="connsiteY47" fmla="*/ 2777868 h 4338661"/>
              <a:gd name="connsiteX48" fmla="*/ 4079053 w 4206653"/>
              <a:gd name="connsiteY48" fmla="*/ 2880738 h 4338661"/>
              <a:gd name="connsiteX49" fmla="*/ 3770443 w 4206653"/>
              <a:gd name="connsiteY49" fmla="*/ 2869308 h 4338661"/>
              <a:gd name="connsiteX50" fmla="*/ 3404683 w 4206653"/>
              <a:gd name="connsiteY50" fmla="*/ 2732148 h 4338661"/>
              <a:gd name="connsiteX51" fmla="*/ 3084643 w 4206653"/>
              <a:gd name="connsiteY51" fmla="*/ 2663568 h 4338661"/>
              <a:gd name="connsiteX52" fmla="*/ 2958913 w 4206653"/>
              <a:gd name="connsiteY52" fmla="*/ 2697858 h 4338661"/>
              <a:gd name="connsiteX53" fmla="*/ 2821753 w 4206653"/>
              <a:gd name="connsiteY53" fmla="*/ 2823588 h 4338661"/>
              <a:gd name="connsiteX54" fmla="*/ 2764603 w 4206653"/>
              <a:gd name="connsiteY54" fmla="*/ 2995038 h 4338661"/>
              <a:gd name="connsiteX55" fmla="*/ 2970343 w 4206653"/>
              <a:gd name="connsiteY55" fmla="*/ 3132198 h 4338661"/>
              <a:gd name="connsiteX56" fmla="*/ 3176083 w 4206653"/>
              <a:gd name="connsiteY56" fmla="*/ 3269358 h 4338661"/>
              <a:gd name="connsiteX57" fmla="*/ 3347533 w 4206653"/>
              <a:gd name="connsiteY57" fmla="*/ 3303648 h 4338661"/>
              <a:gd name="connsiteX58" fmla="*/ 3267523 w 4206653"/>
              <a:gd name="connsiteY58" fmla="*/ 3395088 h 4338661"/>
              <a:gd name="connsiteX59" fmla="*/ 3004633 w 4206653"/>
              <a:gd name="connsiteY59" fmla="*/ 3303648 h 4338661"/>
              <a:gd name="connsiteX60" fmla="*/ 2753173 w 4206653"/>
              <a:gd name="connsiteY60" fmla="*/ 3189348 h 4338661"/>
              <a:gd name="connsiteX61" fmla="*/ 2638873 w 4206653"/>
              <a:gd name="connsiteY61" fmla="*/ 3097908 h 4338661"/>
              <a:gd name="connsiteX62" fmla="*/ 2570293 w 4206653"/>
              <a:gd name="connsiteY62" fmla="*/ 3109338 h 4338661"/>
              <a:gd name="connsiteX63" fmla="*/ 2558863 w 4206653"/>
              <a:gd name="connsiteY63" fmla="*/ 3326508 h 4338661"/>
              <a:gd name="connsiteX64" fmla="*/ 2673163 w 4206653"/>
              <a:gd name="connsiteY64" fmla="*/ 3555108 h 4338661"/>
              <a:gd name="connsiteX65" fmla="*/ 2730313 w 4206653"/>
              <a:gd name="connsiteY65" fmla="*/ 4023738 h 4338661"/>
              <a:gd name="connsiteX66" fmla="*/ 2696023 w 4206653"/>
              <a:gd name="connsiteY66" fmla="*/ 4183758 h 4338661"/>
              <a:gd name="connsiteX67" fmla="*/ 2536003 w 4206653"/>
              <a:gd name="connsiteY67" fmla="*/ 4138038 h 4338661"/>
              <a:gd name="connsiteX68" fmla="*/ 2536003 w 4206653"/>
              <a:gd name="connsiteY68" fmla="*/ 3909438 h 4338661"/>
              <a:gd name="connsiteX69" fmla="*/ 2433133 w 4206653"/>
              <a:gd name="connsiteY69" fmla="*/ 3566538 h 4338661"/>
              <a:gd name="connsiteX70" fmla="*/ 2307403 w 4206653"/>
              <a:gd name="connsiteY70" fmla="*/ 3166488 h 4338661"/>
              <a:gd name="connsiteX71" fmla="*/ 2261683 w 4206653"/>
              <a:gd name="connsiteY71" fmla="*/ 3063618 h 4338661"/>
              <a:gd name="connsiteX72" fmla="*/ 2078803 w 4206653"/>
              <a:gd name="connsiteY72" fmla="*/ 2949318 h 4338661"/>
              <a:gd name="connsiteX73" fmla="*/ 1850203 w 4206653"/>
              <a:gd name="connsiteY73" fmla="*/ 3029328 h 4338661"/>
              <a:gd name="connsiteX74" fmla="*/ 1415863 w 4206653"/>
              <a:gd name="connsiteY74" fmla="*/ 3360798 h 4338661"/>
              <a:gd name="connsiteX75" fmla="*/ 1381573 w 4206653"/>
              <a:gd name="connsiteY75" fmla="*/ 3680838 h 4338661"/>
              <a:gd name="connsiteX76" fmla="*/ 1381573 w 4206653"/>
              <a:gd name="connsiteY76" fmla="*/ 3989448 h 4338661"/>
              <a:gd name="connsiteX77" fmla="*/ 1290133 w 4206653"/>
              <a:gd name="connsiteY77" fmla="*/ 4309488 h 4338661"/>
              <a:gd name="connsiteX78" fmla="*/ 1198693 w 4206653"/>
              <a:gd name="connsiteY78" fmla="*/ 4298058 h 4338661"/>
              <a:gd name="connsiteX79" fmla="*/ 1187263 w 4206653"/>
              <a:gd name="connsiteY79" fmla="*/ 4080888 h 4338661"/>
              <a:gd name="connsiteX80" fmla="*/ 1198693 w 4206653"/>
              <a:gd name="connsiteY80" fmla="*/ 3909438 h 4338661"/>
              <a:gd name="connsiteX81" fmla="*/ 970093 w 4206653"/>
              <a:gd name="connsiteY81" fmla="*/ 3989448 h 4338661"/>
              <a:gd name="connsiteX82" fmla="*/ 718633 w 4206653"/>
              <a:gd name="connsiteY82" fmla="*/ 4069458 h 4338661"/>
              <a:gd name="connsiteX83" fmla="*/ 741493 w 4206653"/>
              <a:gd name="connsiteY83" fmla="*/ 3955158 h 4338661"/>
              <a:gd name="connsiteX84" fmla="*/ 1130113 w 4206653"/>
              <a:gd name="connsiteY84" fmla="*/ 3795138 h 4338661"/>
              <a:gd name="connsiteX85" fmla="*/ 1278703 w 4206653"/>
              <a:gd name="connsiteY85" fmla="*/ 3726558 h 4338661"/>
              <a:gd name="connsiteX86" fmla="*/ 1221553 w 4206653"/>
              <a:gd name="connsiteY86" fmla="*/ 3372228 h 4338661"/>
              <a:gd name="connsiteX87" fmla="*/ 1324423 w 4206653"/>
              <a:gd name="connsiteY87" fmla="*/ 3120768 h 4338661"/>
              <a:gd name="connsiteX88" fmla="*/ 1393003 w 4206653"/>
              <a:gd name="connsiteY88" fmla="*/ 3052188 h 4338661"/>
              <a:gd name="connsiteX89" fmla="*/ 1084393 w 4206653"/>
              <a:gd name="connsiteY89" fmla="*/ 3029328 h 4338661"/>
              <a:gd name="connsiteX90" fmla="*/ 730063 w 4206653"/>
              <a:gd name="connsiteY90" fmla="*/ 2960748 h 4338661"/>
              <a:gd name="connsiteX91" fmla="*/ 375733 w 4206653"/>
              <a:gd name="connsiteY91" fmla="*/ 3132198 h 4338661"/>
              <a:gd name="connsiteX92" fmla="*/ 421453 w 4206653"/>
              <a:gd name="connsiteY92" fmla="*/ 3029328 h 4338661"/>
              <a:gd name="connsiteX93" fmla="*/ 627193 w 4206653"/>
              <a:gd name="connsiteY93" fmla="*/ 2926458 h 4338661"/>
              <a:gd name="connsiteX94" fmla="*/ 810073 w 4206653"/>
              <a:gd name="connsiteY94" fmla="*/ 2755008 h 4338661"/>
              <a:gd name="connsiteX95" fmla="*/ 1152973 w 4206653"/>
              <a:gd name="connsiteY95" fmla="*/ 2777868 h 4338661"/>
              <a:gd name="connsiteX96" fmla="*/ 1461583 w 4206653"/>
              <a:gd name="connsiteY96" fmla="*/ 2823588 h 4338661"/>
              <a:gd name="connsiteX97" fmla="*/ 1953073 w 4206653"/>
              <a:gd name="connsiteY97" fmla="*/ 2663568 h 4338661"/>
              <a:gd name="connsiteX98" fmla="*/ 1701613 w 4206653"/>
              <a:gd name="connsiteY98" fmla="*/ 2263518 h 4338661"/>
              <a:gd name="connsiteX99" fmla="*/ 1690183 w 4206653"/>
              <a:gd name="connsiteY99" fmla="*/ 1966338 h 4338661"/>
              <a:gd name="connsiteX100" fmla="*/ 1381991 w 4206653"/>
              <a:gd name="connsiteY100" fmla="*/ 1841604 h 4338661"/>
              <a:gd name="connsiteX101" fmla="*/ 1095823 w 4206653"/>
              <a:gd name="connsiteY101" fmla="*/ 1714878 h 4338661"/>
              <a:gd name="connsiteX102" fmla="*/ 746507 w 4206653"/>
              <a:gd name="connsiteY102" fmla="*/ 1626415 h 4338661"/>
              <a:gd name="connsiteX103" fmla="*/ 352873 w 4206653"/>
              <a:gd name="connsiteY103" fmla="*/ 1726308 h 4338661"/>
              <a:gd name="connsiteX104" fmla="*/ 113171 w 4206653"/>
              <a:gd name="connsiteY104" fmla="*/ 1763582 h 4338661"/>
              <a:gd name="connsiteX105" fmla="*/ 9973 w 4206653"/>
              <a:gd name="connsiteY105" fmla="*/ 1737738 h 4338661"/>
              <a:gd name="connsiteX106" fmla="*/ 348516 w 4206653"/>
              <a:gd name="connsiteY106" fmla="*/ 1643812 h 4338661"/>
              <a:gd name="connsiteX107" fmla="*/ 653097 w 4206653"/>
              <a:gd name="connsiteY107" fmla="*/ 1543920 h 4338661"/>
              <a:gd name="connsiteX108" fmla="*/ 1072963 w 4206653"/>
              <a:gd name="connsiteY108" fmla="*/ 1612008 h 4338661"/>
              <a:gd name="connsiteX109" fmla="*/ 1244413 w 4206653"/>
              <a:gd name="connsiteY109" fmla="*/ 1657728 h 4338661"/>
              <a:gd name="connsiteX110" fmla="*/ 1205766 w 4206653"/>
              <a:gd name="connsiteY110" fmla="*/ 1451988 h 4338661"/>
              <a:gd name="connsiteX111" fmla="*/ 1046313 w 4206653"/>
              <a:gd name="connsiteY111" fmla="*/ 815409 h 4338661"/>
              <a:gd name="connsiteX112" fmla="*/ 1221553 w 4206653"/>
              <a:gd name="connsiteY112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73263 w 4206653"/>
              <a:gd name="connsiteY23" fmla="*/ 1371978 h 4338661"/>
              <a:gd name="connsiteX24" fmla="*/ 3461833 w 4206653"/>
              <a:gd name="connsiteY24" fmla="*/ 1097658 h 4338661"/>
              <a:gd name="connsiteX25" fmla="*/ 3450403 w 4206653"/>
              <a:gd name="connsiteY25" fmla="*/ 777618 h 4338661"/>
              <a:gd name="connsiteX26" fmla="*/ 3119893 w 4206653"/>
              <a:gd name="connsiteY26" fmla="*/ 321571 h 4338661"/>
              <a:gd name="connsiteX27" fmla="*/ 3497351 w 4206653"/>
              <a:gd name="connsiteY27" fmla="*/ 674883 h 4338661"/>
              <a:gd name="connsiteX28" fmla="*/ 3759013 w 4206653"/>
              <a:gd name="connsiteY28" fmla="*/ 571878 h 4338661"/>
              <a:gd name="connsiteX29" fmla="*/ 3999043 w 4206653"/>
              <a:gd name="connsiteY29" fmla="*/ 91818 h 4338661"/>
              <a:gd name="connsiteX30" fmla="*/ 4033333 w 4206653"/>
              <a:gd name="connsiteY30" fmla="*/ 11808 h 4338661"/>
              <a:gd name="connsiteX31" fmla="*/ 3984569 w 4206653"/>
              <a:gd name="connsiteY31" fmla="*/ 247366 h 4338661"/>
              <a:gd name="connsiteX32" fmla="*/ 3812791 w 4206653"/>
              <a:gd name="connsiteY32" fmla="*/ 647417 h 4338661"/>
              <a:gd name="connsiteX33" fmla="*/ 3541098 w 4206653"/>
              <a:gd name="connsiteY33" fmla="*/ 811409 h 4338661"/>
              <a:gd name="connsiteX34" fmla="*/ 3589623 w 4206653"/>
              <a:gd name="connsiteY34" fmla="*/ 967947 h 4338661"/>
              <a:gd name="connsiteX35" fmla="*/ 3872985 w 4206653"/>
              <a:gd name="connsiteY35" fmla="*/ 881976 h 4338661"/>
              <a:gd name="connsiteX36" fmla="*/ 4200754 w 4206653"/>
              <a:gd name="connsiteY36" fmla="*/ 774136 h 4338661"/>
              <a:gd name="connsiteX37" fmla="*/ 4064251 w 4206653"/>
              <a:gd name="connsiteY37" fmla="*/ 847195 h 4338661"/>
              <a:gd name="connsiteX38" fmla="*/ 3818880 w 4206653"/>
              <a:gd name="connsiteY38" fmla="*/ 991305 h 4338661"/>
              <a:gd name="connsiteX39" fmla="*/ 3658531 w 4206653"/>
              <a:gd name="connsiteY39" fmla="*/ 1093178 h 4338661"/>
              <a:gd name="connsiteX40" fmla="*/ 3622838 w 4206653"/>
              <a:gd name="connsiteY40" fmla="*/ 1221401 h 4338661"/>
              <a:gd name="connsiteX41" fmla="*/ 3577446 w 4206653"/>
              <a:gd name="connsiteY41" fmla="*/ 1500691 h 4338661"/>
              <a:gd name="connsiteX42" fmla="*/ 3461833 w 4206653"/>
              <a:gd name="connsiteY42" fmla="*/ 1726308 h 4338661"/>
              <a:gd name="connsiteX43" fmla="*/ 3278953 w 4206653"/>
              <a:gd name="connsiteY43" fmla="*/ 2034918 h 4338661"/>
              <a:gd name="connsiteX44" fmla="*/ 3233233 w 4206653"/>
              <a:gd name="connsiteY44" fmla="*/ 2309238 h 4338661"/>
              <a:gd name="connsiteX45" fmla="*/ 3404683 w 4206653"/>
              <a:gd name="connsiteY45" fmla="*/ 2457828 h 4338661"/>
              <a:gd name="connsiteX46" fmla="*/ 3759013 w 4206653"/>
              <a:gd name="connsiteY46" fmla="*/ 2663568 h 4338661"/>
              <a:gd name="connsiteX47" fmla="*/ 4079053 w 4206653"/>
              <a:gd name="connsiteY47" fmla="*/ 2777868 h 4338661"/>
              <a:gd name="connsiteX48" fmla="*/ 4079053 w 4206653"/>
              <a:gd name="connsiteY48" fmla="*/ 2880738 h 4338661"/>
              <a:gd name="connsiteX49" fmla="*/ 3770443 w 4206653"/>
              <a:gd name="connsiteY49" fmla="*/ 2869308 h 4338661"/>
              <a:gd name="connsiteX50" fmla="*/ 3404683 w 4206653"/>
              <a:gd name="connsiteY50" fmla="*/ 2732148 h 4338661"/>
              <a:gd name="connsiteX51" fmla="*/ 3084643 w 4206653"/>
              <a:gd name="connsiteY51" fmla="*/ 2663568 h 4338661"/>
              <a:gd name="connsiteX52" fmla="*/ 2958913 w 4206653"/>
              <a:gd name="connsiteY52" fmla="*/ 2697858 h 4338661"/>
              <a:gd name="connsiteX53" fmla="*/ 2821753 w 4206653"/>
              <a:gd name="connsiteY53" fmla="*/ 2823588 h 4338661"/>
              <a:gd name="connsiteX54" fmla="*/ 2764603 w 4206653"/>
              <a:gd name="connsiteY54" fmla="*/ 2995038 h 4338661"/>
              <a:gd name="connsiteX55" fmla="*/ 2970343 w 4206653"/>
              <a:gd name="connsiteY55" fmla="*/ 3132198 h 4338661"/>
              <a:gd name="connsiteX56" fmla="*/ 3176083 w 4206653"/>
              <a:gd name="connsiteY56" fmla="*/ 3269358 h 4338661"/>
              <a:gd name="connsiteX57" fmla="*/ 3347533 w 4206653"/>
              <a:gd name="connsiteY57" fmla="*/ 3303648 h 4338661"/>
              <a:gd name="connsiteX58" fmla="*/ 3267523 w 4206653"/>
              <a:gd name="connsiteY58" fmla="*/ 3395088 h 4338661"/>
              <a:gd name="connsiteX59" fmla="*/ 3004633 w 4206653"/>
              <a:gd name="connsiteY59" fmla="*/ 3303648 h 4338661"/>
              <a:gd name="connsiteX60" fmla="*/ 2753173 w 4206653"/>
              <a:gd name="connsiteY60" fmla="*/ 3189348 h 4338661"/>
              <a:gd name="connsiteX61" fmla="*/ 2638873 w 4206653"/>
              <a:gd name="connsiteY61" fmla="*/ 3097908 h 4338661"/>
              <a:gd name="connsiteX62" fmla="*/ 2570293 w 4206653"/>
              <a:gd name="connsiteY62" fmla="*/ 3109338 h 4338661"/>
              <a:gd name="connsiteX63" fmla="*/ 2558863 w 4206653"/>
              <a:gd name="connsiteY63" fmla="*/ 3326508 h 4338661"/>
              <a:gd name="connsiteX64" fmla="*/ 2673163 w 4206653"/>
              <a:gd name="connsiteY64" fmla="*/ 3555108 h 4338661"/>
              <a:gd name="connsiteX65" fmla="*/ 2730313 w 4206653"/>
              <a:gd name="connsiteY65" fmla="*/ 4023738 h 4338661"/>
              <a:gd name="connsiteX66" fmla="*/ 2696023 w 4206653"/>
              <a:gd name="connsiteY66" fmla="*/ 4183758 h 4338661"/>
              <a:gd name="connsiteX67" fmla="*/ 2536003 w 4206653"/>
              <a:gd name="connsiteY67" fmla="*/ 4138038 h 4338661"/>
              <a:gd name="connsiteX68" fmla="*/ 2536003 w 4206653"/>
              <a:gd name="connsiteY68" fmla="*/ 3909438 h 4338661"/>
              <a:gd name="connsiteX69" fmla="*/ 2433133 w 4206653"/>
              <a:gd name="connsiteY69" fmla="*/ 3566538 h 4338661"/>
              <a:gd name="connsiteX70" fmla="*/ 2307403 w 4206653"/>
              <a:gd name="connsiteY70" fmla="*/ 3166488 h 4338661"/>
              <a:gd name="connsiteX71" fmla="*/ 2261683 w 4206653"/>
              <a:gd name="connsiteY71" fmla="*/ 3063618 h 4338661"/>
              <a:gd name="connsiteX72" fmla="*/ 2078803 w 4206653"/>
              <a:gd name="connsiteY72" fmla="*/ 2949318 h 4338661"/>
              <a:gd name="connsiteX73" fmla="*/ 1850203 w 4206653"/>
              <a:gd name="connsiteY73" fmla="*/ 3029328 h 4338661"/>
              <a:gd name="connsiteX74" fmla="*/ 1415863 w 4206653"/>
              <a:gd name="connsiteY74" fmla="*/ 3360798 h 4338661"/>
              <a:gd name="connsiteX75" fmla="*/ 1381573 w 4206653"/>
              <a:gd name="connsiteY75" fmla="*/ 3680838 h 4338661"/>
              <a:gd name="connsiteX76" fmla="*/ 1381573 w 4206653"/>
              <a:gd name="connsiteY76" fmla="*/ 3989448 h 4338661"/>
              <a:gd name="connsiteX77" fmla="*/ 1290133 w 4206653"/>
              <a:gd name="connsiteY77" fmla="*/ 4309488 h 4338661"/>
              <a:gd name="connsiteX78" fmla="*/ 1198693 w 4206653"/>
              <a:gd name="connsiteY78" fmla="*/ 4298058 h 4338661"/>
              <a:gd name="connsiteX79" fmla="*/ 1187263 w 4206653"/>
              <a:gd name="connsiteY79" fmla="*/ 4080888 h 4338661"/>
              <a:gd name="connsiteX80" fmla="*/ 1198693 w 4206653"/>
              <a:gd name="connsiteY80" fmla="*/ 3909438 h 4338661"/>
              <a:gd name="connsiteX81" fmla="*/ 970093 w 4206653"/>
              <a:gd name="connsiteY81" fmla="*/ 3989448 h 4338661"/>
              <a:gd name="connsiteX82" fmla="*/ 718633 w 4206653"/>
              <a:gd name="connsiteY82" fmla="*/ 4069458 h 4338661"/>
              <a:gd name="connsiteX83" fmla="*/ 741493 w 4206653"/>
              <a:gd name="connsiteY83" fmla="*/ 3955158 h 4338661"/>
              <a:gd name="connsiteX84" fmla="*/ 1130113 w 4206653"/>
              <a:gd name="connsiteY84" fmla="*/ 3795138 h 4338661"/>
              <a:gd name="connsiteX85" fmla="*/ 1278703 w 4206653"/>
              <a:gd name="connsiteY85" fmla="*/ 3726558 h 4338661"/>
              <a:gd name="connsiteX86" fmla="*/ 1221553 w 4206653"/>
              <a:gd name="connsiteY86" fmla="*/ 3372228 h 4338661"/>
              <a:gd name="connsiteX87" fmla="*/ 1324423 w 4206653"/>
              <a:gd name="connsiteY87" fmla="*/ 3120768 h 4338661"/>
              <a:gd name="connsiteX88" fmla="*/ 1393003 w 4206653"/>
              <a:gd name="connsiteY88" fmla="*/ 3052188 h 4338661"/>
              <a:gd name="connsiteX89" fmla="*/ 1084393 w 4206653"/>
              <a:gd name="connsiteY89" fmla="*/ 3029328 h 4338661"/>
              <a:gd name="connsiteX90" fmla="*/ 730063 w 4206653"/>
              <a:gd name="connsiteY90" fmla="*/ 2960748 h 4338661"/>
              <a:gd name="connsiteX91" fmla="*/ 375733 w 4206653"/>
              <a:gd name="connsiteY91" fmla="*/ 3132198 h 4338661"/>
              <a:gd name="connsiteX92" fmla="*/ 421453 w 4206653"/>
              <a:gd name="connsiteY92" fmla="*/ 3029328 h 4338661"/>
              <a:gd name="connsiteX93" fmla="*/ 627193 w 4206653"/>
              <a:gd name="connsiteY93" fmla="*/ 2926458 h 4338661"/>
              <a:gd name="connsiteX94" fmla="*/ 810073 w 4206653"/>
              <a:gd name="connsiteY94" fmla="*/ 2755008 h 4338661"/>
              <a:gd name="connsiteX95" fmla="*/ 1152973 w 4206653"/>
              <a:gd name="connsiteY95" fmla="*/ 2777868 h 4338661"/>
              <a:gd name="connsiteX96" fmla="*/ 1461583 w 4206653"/>
              <a:gd name="connsiteY96" fmla="*/ 2823588 h 4338661"/>
              <a:gd name="connsiteX97" fmla="*/ 1953073 w 4206653"/>
              <a:gd name="connsiteY97" fmla="*/ 2663568 h 4338661"/>
              <a:gd name="connsiteX98" fmla="*/ 1701613 w 4206653"/>
              <a:gd name="connsiteY98" fmla="*/ 2263518 h 4338661"/>
              <a:gd name="connsiteX99" fmla="*/ 1690183 w 4206653"/>
              <a:gd name="connsiteY99" fmla="*/ 1966338 h 4338661"/>
              <a:gd name="connsiteX100" fmla="*/ 1381991 w 4206653"/>
              <a:gd name="connsiteY100" fmla="*/ 1841604 h 4338661"/>
              <a:gd name="connsiteX101" fmla="*/ 1095823 w 4206653"/>
              <a:gd name="connsiteY101" fmla="*/ 1714878 h 4338661"/>
              <a:gd name="connsiteX102" fmla="*/ 746507 w 4206653"/>
              <a:gd name="connsiteY102" fmla="*/ 1626415 h 4338661"/>
              <a:gd name="connsiteX103" fmla="*/ 352873 w 4206653"/>
              <a:gd name="connsiteY103" fmla="*/ 1726308 h 4338661"/>
              <a:gd name="connsiteX104" fmla="*/ 113171 w 4206653"/>
              <a:gd name="connsiteY104" fmla="*/ 1763582 h 4338661"/>
              <a:gd name="connsiteX105" fmla="*/ 9973 w 4206653"/>
              <a:gd name="connsiteY105" fmla="*/ 1737738 h 4338661"/>
              <a:gd name="connsiteX106" fmla="*/ 348516 w 4206653"/>
              <a:gd name="connsiteY106" fmla="*/ 1643812 h 4338661"/>
              <a:gd name="connsiteX107" fmla="*/ 653097 w 4206653"/>
              <a:gd name="connsiteY107" fmla="*/ 1543920 h 4338661"/>
              <a:gd name="connsiteX108" fmla="*/ 1072963 w 4206653"/>
              <a:gd name="connsiteY108" fmla="*/ 1612008 h 4338661"/>
              <a:gd name="connsiteX109" fmla="*/ 1244413 w 4206653"/>
              <a:gd name="connsiteY109" fmla="*/ 1657728 h 4338661"/>
              <a:gd name="connsiteX110" fmla="*/ 1205766 w 4206653"/>
              <a:gd name="connsiteY110" fmla="*/ 1451988 h 4338661"/>
              <a:gd name="connsiteX111" fmla="*/ 1046313 w 4206653"/>
              <a:gd name="connsiteY111" fmla="*/ 815409 h 4338661"/>
              <a:gd name="connsiteX112" fmla="*/ 1221553 w 4206653"/>
              <a:gd name="connsiteY112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73263 w 4206653"/>
              <a:gd name="connsiteY23" fmla="*/ 1371978 h 4338661"/>
              <a:gd name="connsiteX24" fmla="*/ 3461833 w 4206653"/>
              <a:gd name="connsiteY24" fmla="*/ 1097658 h 4338661"/>
              <a:gd name="connsiteX25" fmla="*/ 3450403 w 4206653"/>
              <a:gd name="connsiteY25" fmla="*/ 777618 h 4338661"/>
              <a:gd name="connsiteX26" fmla="*/ 3119893 w 4206653"/>
              <a:gd name="connsiteY26" fmla="*/ 321571 h 4338661"/>
              <a:gd name="connsiteX27" fmla="*/ 3497351 w 4206653"/>
              <a:gd name="connsiteY27" fmla="*/ 674883 h 4338661"/>
              <a:gd name="connsiteX28" fmla="*/ 3759013 w 4206653"/>
              <a:gd name="connsiteY28" fmla="*/ 571878 h 4338661"/>
              <a:gd name="connsiteX29" fmla="*/ 3999043 w 4206653"/>
              <a:gd name="connsiteY29" fmla="*/ 91818 h 4338661"/>
              <a:gd name="connsiteX30" fmla="*/ 4033333 w 4206653"/>
              <a:gd name="connsiteY30" fmla="*/ 11808 h 4338661"/>
              <a:gd name="connsiteX31" fmla="*/ 3984569 w 4206653"/>
              <a:gd name="connsiteY31" fmla="*/ 247366 h 4338661"/>
              <a:gd name="connsiteX32" fmla="*/ 3812791 w 4206653"/>
              <a:gd name="connsiteY32" fmla="*/ 647417 h 4338661"/>
              <a:gd name="connsiteX33" fmla="*/ 3589205 w 4206653"/>
              <a:gd name="connsiteY33" fmla="*/ 829298 h 4338661"/>
              <a:gd name="connsiteX34" fmla="*/ 3589623 w 4206653"/>
              <a:gd name="connsiteY34" fmla="*/ 967947 h 4338661"/>
              <a:gd name="connsiteX35" fmla="*/ 3872985 w 4206653"/>
              <a:gd name="connsiteY35" fmla="*/ 881976 h 4338661"/>
              <a:gd name="connsiteX36" fmla="*/ 4200754 w 4206653"/>
              <a:gd name="connsiteY36" fmla="*/ 774136 h 4338661"/>
              <a:gd name="connsiteX37" fmla="*/ 4064251 w 4206653"/>
              <a:gd name="connsiteY37" fmla="*/ 847195 h 4338661"/>
              <a:gd name="connsiteX38" fmla="*/ 3818880 w 4206653"/>
              <a:gd name="connsiteY38" fmla="*/ 991305 h 4338661"/>
              <a:gd name="connsiteX39" fmla="*/ 3658531 w 4206653"/>
              <a:gd name="connsiteY39" fmla="*/ 1093178 h 4338661"/>
              <a:gd name="connsiteX40" fmla="*/ 3622838 w 4206653"/>
              <a:gd name="connsiteY40" fmla="*/ 1221401 h 4338661"/>
              <a:gd name="connsiteX41" fmla="*/ 3577446 w 4206653"/>
              <a:gd name="connsiteY41" fmla="*/ 1500691 h 4338661"/>
              <a:gd name="connsiteX42" fmla="*/ 3461833 w 4206653"/>
              <a:gd name="connsiteY42" fmla="*/ 1726308 h 4338661"/>
              <a:gd name="connsiteX43" fmla="*/ 3278953 w 4206653"/>
              <a:gd name="connsiteY43" fmla="*/ 2034918 h 4338661"/>
              <a:gd name="connsiteX44" fmla="*/ 3233233 w 4206653"/>
              <a:gd name="connsiteY44" fmla="*/ 2309238 h 4338661"/>
              <a:gd name="connsiteX45" fmla="*/ 3404683 w 4206653"/>
              <a:gd name="connsiteY45" fmla="*/ 2457828 h 4338661"/>
              <a:gd name="connsiteX46" fmla="*/ 3759013 w 4206653"/>
              <a:gd name="connsiteY46" fmla="*/ 2663568 h 4338661"/>
              <a:gd name="connsiteX47" fmla="*/ 4079053 w 4206653"/>
              <a:gd name="connsiteY47" fmla="*/ 2777868 h 4338661"/>
              <a:gd name="connsiteX48" fmla="*/ 4079053 w 4206653"/>
              <a:gd name="connsiteY48" fmla="*/ 2880738 h 4338661"/>
              <a:gd name="connsiteX49" fmla="*/ 3770443 w 4206653"/>
              <a:gd name="connsiteY49" fmla="*/ 2869308 h 4338661"/>
              <a:gd name="connsiteX50" fmla="*/ 3404683 w 4206653"/>
              <a:gd name="connsiteY50" fmla="*/ 2732148 h 4338661"/>
              <a:gd name="connsiteX51" fmla="*/ 3084643 w 4206653"/>
              <a:gd name="connsiteY51" fmla="*/ 2663568 h 4338661"/>
              <a:gd name="connsiteX52" fmla="*/ 2958913 w 4206653"/>
              <a:gd name="connsiteY52" fmla="*/ 2697858 h 4338661"/>
              <a:gd name="connsiteX53" fmla="*/ 2821753 w 4206653"/>
              <a:gd name="connsiteY53" fmla="*/ 2823588 h 4338661"/>
              <a:gd name="connsiteX54" fmla="*/ 2764603 w 4206653"/>
              <a:gd name="connsiteY54" fmla="*/ 2995038 h 4338661"/>
              <a:gd name="connsiteX55" fmla="*/ 2970343 w 4206653"/>
              <a:gd name="connsiteY55" fmla="*/ 3132198 h 4338661"/>
              <a:gd name="connsiteX56" fmla="*/ 3176083 w 4206653"/>
              <a:gd name="connsiteY56" fmla="*/ 3269358 h 4338661"/>
              <a:gd name="connsiteX57" fmla="*/ 3347533 w 4206653"/>
              <a:gd name="connsiteY57" fmla="*/ 3303648 h 4338661"/>
              <a:gd name="connsiteX58" fmla="*/ 3267523 w 4206653"/>
              <a:gd name="connsiteY58" fmla="*/ 3395088 h 4338661"/>
              <a:gd name="connsiteX59" fmla="*/ 3004633 w 4206653"/>
              <a:gd name="connsiteY59" fmla="*/ 3303648 h 4338661"/>
              <a:gd name="connsiteX60" fmla="*/ 2753173 w 4206653"/>
              <a:gd name="connsiteY60" fmla="*/ 3189348 h 4338661"/>
              <a:gd name="connsiteX61" fmla="*/ 2638873 w 4206653"/>
              <a:gd name="connsiteY61" fmla="*/ 3097908 h 4338661"/>
              <a:gd name="connsiteX62" fmla="*/ 2570293 w 4206653"/>
              <a:gd name="connsiteY62" fmla="*/ 3109338 h 4338661"/>
              <a:gd name="connsiteX63" fmla="*/ 2558863 w 4206653"/>
              <a:gd name="connsiteY63" fmla="*/ 3326508 h 4338661"/>
              <a:gd name="connsiteX64" fmla="*/ 2673163 w 4206653"/>
              <a:gd name="connsiteY64" fmla="*/ 3555108 h 4338661"/>
              <a:gd name="connsiteX65" fmla="*/ 2730313 w 4206653"/>
              <a:gd name="connsiteY65" fmla="*/ 4023738 h 4338661"/>
              <a:gd name="connsiteX66" fmla="*/ 2696023 w 4206653"/>
              <a:gd name="connsiteY66" fmla="*/ 4183758 h 4338661"/>
              <a:gd name="connsiteX67" fmla="*/ 2536003 w 4206653"/>
              <a:gd name="connsiteY67" fmla="*/ 4138038 h 4338661"/>
              <a:gd name="connsiteX68" fmla="*/ 2536003 w 4206653"/>
              <a:gd name="connsiteY68" fmla="*/ 3909438 h 4338661"/>
              <a:gd name="connsiteX69" fmla="*/ 2433133 w 4206653"/>
              <a:gd name="connsiteY69" fmla="*/ 3566538 h 4338661"/>
              <a:gd name="connsiteX70" fmla="*/ 2307403 w 4206653"/>
              <a:gd name="connsiteY70" fmla="*/ 3166488 h 4338661"/>
              <a:gd name="connsiteX71" fmla="*/ 2261683 w 4206653"/>
              <a:gd name="connsiteY71" fmla="*/ 3063618 h 4338661"/>
              <a:gd name="connsiteX72" fmla="*/ 2078803 w 4206653"/>
              <a:gd name="connsiteY72" fmla="*/ 2949318 h 4338661"/>
              <a:gd name="connsiteX73" fmla="*/ 1850203 w 4206653"/>
              <a:gd name="connsiteY73" fmla="*/ 3029328 h 4338661"/>
              <a:gd name="connsiteX74" fmla="*/ 1415863 w 4206653"/>
              <a:gd name="connsiteY74" fmla="*/ 3360798 h 4338661"/>
              <a:gd name="connsiteX75" fmla="*/ 1381573 w 4206653"/>
              <a:gd name="connsiteY75" fmla="*/ 3680838 h 4338661"/>
              <a:gd name="connsiteX76" fmla="*/ 1381573 w 4206653"/>
              <a:gd name="connsiteY76" fmla="*/ 3989448 h 4338661"/>
              <a:gd name="connsiteX77" fmla="*/ 1290133 w 4206653"/>
              <a:gd name="connsiteY77" fmla="*/ 4309488 h 4338661"/>
              <a:gd name="connsiteX78" fmla="*/ 1198693 w 4206653"/>
              <a:gd name="connsiteY78" fmla="*/ 4298058 h 4338661"/>
              <a:gd name="connsiteX79" fmla="*/ 1187263 w 4206653"/>
              <a:gd name="connsiteY79" fmla="*/ 4080888 h 4338661"/>
              <a:gd name="connsiteX80" fmla="*/ 1198693 w 4206653"/>
              <a:gd name="connsiteY80" fmla="*/ 3909438 h 4338661"/>
              <a:gd name="connsiteX81" fmla="*/ 970093 w 4206653"/>
              <a:gd name="connsiteY81" fmla="*/ 3989448 h 4338661"/>
              <a:gd name="connsiteX82" fmla="*/ 718633 w 4206653"/>
              <a:gd name="connsiteY82" fmla="*/ 4069458 h 4338661"/>
              <a:gd name="connsiteX83" fmla="*/ 741493 w 4206653"/>
              <a:gd name="connsiteY83" fmla="*/ 3955158 h 4338661"/>
              <a:gd name="connsiteX84" fmla="*/ 1130113 w 4206653"/>
              <a:gd name="connsiteY84" fmla="*/ 3795138 h 4338661"/>
              <a:gd name="connsiteX85" fmla="*/ 1278703 w 4206653"/>
              <a:gd name="connsiteY85" fmla="*/ 3726558 h 4338661"/>
              <a:gd name="connsiteX86" fmla="*/ 1221553 w 4206653"/>
              <a:gd name="connsiteY86" fmla="*/ 3372228 h 4338661"/>
              <a:gd name="connsiteX87" fmla="*/ 1324423 w 4206653"/>
              <a:gd name="connsiteY87" fmla="*/ 3120768 h 4338661"/>
              <a:gd name="connsiteX88" fmla="*/ 1393003 w 4206653"/>
              <a:gd name="connsiteY88" fmla="*/ 3052188 h 4338661"/>
              <a:gd name="connsiteX89" fmla="*/ 1084393 w 4206653"/>
              <a:gd name="connsiteY89" fmla="*/ 3029328 h 4338661"/>
              <a:gd name="connsiteX90" fmla="*/ 730063 w 4206653"/>
              <a:gd name="connsiteY90" fmla="*/ 2960748 h 4338661"/>
              <a:gd name="connsiteX91" fmla="*/ 375733 w 4206653"/>
              <a:gd name="connsiteY91" fmla="*/ 3132198 h 4338661"/>
              <a:gd name="connsiteX92" fmla="*/ 421453 w 4206653"/>
              <a:gd name="connsiteY92" fmla="*/ 3029328 h 4338661"/>
              <a:gd name="connsiteX93" fmla="*/ 627193 w 4206653"/>
              <a:gd name="connsiteY93" fmla="*/ 2926458 h 4338661"/>
              <a:gd name="connsiteX94" fmla="*/ 810073 w 4206653"/>
              <a:gd name="connsiteY94" fmla="*/ 2755008 h 4338661"/>
              <a:gd name="connsiteX95" fmla="*/ 1152973 w 4206653"/>
              <a:gd name="connsiteY95" fmla="*/ 2777868 h 4338661"/>
              <a:gd name="connsiteX96" fmla="*/ 1461583 w 4206653"/>
              <a:gd name="connsiteY96" fmla="*/ 2823588 h 4338661"/>
              <a:gd name="connsiteX97" fmla="*/ 1953073 w 4206653"/>
              <a:gd name="connsiteY97" fmla="*/ 2663568 h 4338661"/>
              <a:gd name="connsiteX98" fmla="*/ 1701613 w 4206653"/>
              <a:gd name="connsiteY98" fmla="*/ 2263518 h 4338661"/>
              <a:gd name="connsiteX99" fmla="*/ 1690183 w 4206653"/>
              <a:gd name="connsiteY99" fmla="*/ 1966338 h 4338661"/>
              <a:gd name="connsiteX100" fmla="*/ 1381991 w 4206653"/>
              <a:gd name="connsiteY100" fmla="*/ 1841604 h 4338661"/>
              <a:gd name="connsiteX101" fmla="*/ 1095823 w 4206653"/>
              <a:gd name="connsiteY101" fmla="*/ 1714878 h 4338661"/>
              <a:gd name="connsiteX102" fmla="*/ 746507 w 4206653"/>
              <a:gd name="connsiteY102" fmla="*/ 1626415 h 4338661"/>
              <a:gd name="connsiteX103" fmla="*/ 352873 w 4206653"/>
              <a:gd name="connsiteY103" fmla="*/ 1726308 h 4338661"/>
              <a:gd name="connsiteX104" fmla="*/ 113171 w 4206653"/>
              <a:gd name="connsiteY104" fmla="*/ 1763582 h 4338661"/>
              <a:gd name="connsiteX105" fmla="*/ 9973 w 4206653"/>
              <a:gd name="connsiteY105" fmla="*/ 1737738 h 4338661"/>
              <a:gd name="connsiteX106" fmla="*/ 348516 w 4206653"/>
              <a:gd name="connsiteY106" fmla="*/ 1643812 h 4338661"/>
              <a:gd name="connsiteX107" fmla="*/ 653097 w 4206653"/>
              <a:gd name="connsiteY107" fmla="*/ 1543920 h 4338661"/>
              <a:gd name="connsiteX108" fmla="*/ 1072963 w 4206653"/>
              <a:gd name="connsiteY108" fmla="*/ 1612008 h 4338661"/>
              <a:gd name="connsiteX109" fmla="*/ 1244413 w 4206653"/>
              <a:gd name="connsiteY109" fmla="*/ 1657728 h 4338661"/>
              <a:gd name="connsiteX110" fmla="*/ 1205766 w 4206653"/>
              <a:gd name="connsiteY110" fmla="*/ 1451988 h 4338661"/>
              <a:gd name="connsiteX111" fmla="*/ 1046313 w 4206653"/>
              <a:gd name="connsiteY111" fmla="*/ 815409 h 4338661"/>
              <a:gd name="connsiteX112" fmla="*/ 1221553 w 4206653"/>
              <a:gd name="connsiteY112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73263 w 4206653"/>
              <a:gd name="connsiteY23" fmla="*/ 1371978 h 4338661"/>
              <a:gd name="connsiteX24" fmla="*/ 3461833 w 4206653"/>
              <a:gd name="connsiteY24" fmla="*/ 1097658 h 4338661"/>
              <a:gd name="connsiteX25" fmla="*/ 3452944 w 4206653"/>
              <a:gd name="connsiteY25" fmla="*/ 1068448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89205 w 4206653"/>
              <a:gd name="connsiteY34" fmla="*/ 829298 h 4338661"/>
              <a:gd name="connsiteX35" fmla="*/ 3589623 w 4206653"/>
              <a:gd name="connsiteY35" fmla="*/ 967947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58913 w 4206653"/>
              <a:gd name="connsiteY53" fmla="*/ 2697858 h 4338661"/>
              <a:gd name="connsiteX54" fmla="*/ 2821753 w 4206653"/>
              <a:gd name="connsiteY54" fmla="*/ 2823588 h 4338661"/>
              <a:gd name="connsiteX55" fmla="*/ 2764603 w 4206653"/>
              <a:gd name="connsiteY55" fmla="*/ 2995038 h 4338661"/>
              <a:gd name="connsiteX56" fmla="*/ 2970343 w 4206653"/>
              <a:gd name="connsiteY56" fmla="*/ 3132198 h 4338661"/>
              <a:gd name="connsiteX57" fmla="*/ 3176083 w 4206653"/>
              <a:gd name="connsiteY57" fmla="*/ 3269358 h 4338661"/>
              <a:gd name="connsiteX58" fmla="*/ 3347533 w 4206653"/>
              <a:gd name="connsiteY58" fmla="*/ 3303648 h 4338661"/>
              <a:gd name="connsiteX59" fmla="*/ 3267523 w 4206653"/>
              <a:gd name="connsiteY59" fmla="*/ 3395088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61833 w 4206653"/>
              <a:gd name="connsiteY24" fmla="*/ 1097658 h 4338661"/>
              <a:gd name="connsiteX25" fmla="*/ 3452944 w 4206653"/>
              <a:gd name="connsiteY25" fmla="*/ 1068448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89205 w 4206653"/>
              <a:gd name="connsiteY34" fmla="*/ 829298 h 4338661"/>
              <a:gd name="connsiteX35" fmla="*/ 3589623 w 4206653"/>
              <a:gd name="connsiteY35" fmla="*/ 967947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58913 w 4206653"/>
              <a:gd name="connsiteY53" fmla="*/ 2697858 h 4338661"/>
              <a:gd name="connsiteX54" fmla="*/ 2821753 w 4206653"/>
              <a:gd name="connsiteY54" fmla="*/ 2823588 h 4338661"/>
              <a:gd name="connsiteX55" fmla="*/ 2764603 w 4206653"/>
              <a:gd name="connsiteY55" fmla="*/ 2995038 h 4338661"/>
              <a:gd name="connsiteX56" fmla="*/ 2970343 w 4206653"/>
              <a:gd name="connsiteY56" fmla="*/ 3132198 h 4338661"/>
              <a:gd name="connsiteX57" fmla="*/ 3176083 w 4206653"/>
              <a:gd name="connsiteY57" fmla="*/ 3269358 h 4338661"/>
              <a:gd name="connsiteX58" fmla="*/ 3347533 w 4206653"/>
              <a:gd name="connsiteY58" fmla="*/ 3303648 h 4338661"/>
              <a:gd name="connsiteX59" fmla="*/ 3267523 w 4206653"/>
              <a:gd name="connsiteY59" fmla="*/ 3395088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84036 w 4206653"/>
              <a:gd name="connsiteY24" fmla="*/ 1111075 h 4338661"/>
              <a:gd name="connsiteX25" fmla="*/ 3452944 w 4206653"/>
              <a:gd name="connsiteY25" fmla="*/ 1068448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89205 w 4206653"/>
              <a:gd name="connsiteY34" fmla="*/ 829298 h 4338661"/>
              <a:gd name="connsiteX35" fmla="*/ 3589623 w 4206653"/>
              <a:gd name="connsiteY35" fmla="*/ 967947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58913 w 4206653"/>
              <a:gd name="connsiteY53" fmla="*/ 2697858 h 4338661"/>
              <a:gd name="connsiteX54" fmla="*/ 2821753 w 4206653"/>
              <a:gd name="connsiteY54" fmla="*/ 2823588 h 4338661"/>
              <a:gd name="connsiteX55" fmla="*/ 2764603 w 4206653"/>
              <a:gd name="connsiteY55" fmla="*/ 2995038 h 4338661"/>
              <a:gd name="connsiteX56" fmla="*/ 2970343 w 4206653"/>
              <a:gd name="connsiteY56" fmla="*/ 3132198 h 4338661"/>
              <a:gd name="connsiteX57" fmla="*/ 3176083 w 4206653"/>
              <a:gd name="connsiteY57" fmla="*/ 3269358 h 4338661"/>
              <a:gd name="connsiteX58" fmla="*/ 3347533 w 4206653"/>
              <a:gd name="connsiteY58" fmla="*/ 3303648 h 4338661"/>
              <a:gd name="connsiteX59" fmla="*/ 3267523 w 4206653"/>
              <a:gd name="connsiteY59" fmla="*/ 3395088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84036 w 4206653"/>
              <a:gd name="connsiteY24" fmla="*/ 1111075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89205 w 4206653"/>
              <a:gd name="connsiteY34" fmla="*/ 829298 h 4338661"/>
              <a:gd name="connsiteX35" fmla="*/ 3589623 w 4206653"/>
              <a:gd name="connsiteY35" fmla="*/ 967947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58913 w 4206653"/>
              <a:gd name="connsiteY53" fmla="*/ 2697858 h 4338661"/>
              <a:gd name="connsiteX54" fmla="*/ 2821753 w 4206653"/>
              <a:gd name="connsiteY54" fmla="*/ 2823588 h 4338661"/>
              <a:gd name="connsiteX55" fmla="*/ 2764603 w 4206653"/>
              <a:gd name="connsiteY55" fmla="*/ 2995038 h 4338661"/>
              <a:gd name="connsiteX56" fmla="*/ 2970343 w 4206653"/>
              <a:gd name="connsiteY56" fmla="*/ 3132198 h 4338661"/>
              <a:gd name="connsiteX57" fmla="*/ 3176083 w 4206653"/>
              <a:gd name="connsiteY57" fmla="*/ 3269358 h 4338661"/>
              <a:gd name="connsiteX58" fmla="*/ 3347533 w 4206653"/>
              <a:gd name="connsiteY58" fmla="*/ 3303648 h 4338661"/>
              <a:gd name="connsiteX59" fmla="*/ 3267523 w 4206653"/>
              <a:gd name="connsiteY59" fmla="*/ 3395088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89205 w 4206653"/>
              <a:gd name="connsiteY34" fmla="*/ 829298 h 4338661"/>
              <a:gd name="connsiteX35" fmla="*/ 3589623 w 4206653"/>
              <a:gd name="connsiteY35" fmla="*/ 967947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58913 w 4206653"/>
              <a:gd name="connsiteY53" fmla="*/ 2697858 h 4338661"/>
              <a:gd name="connsiteX54" fmla="*/ 2821753 w 4206653"/>
              <a:gd name="connsiteY54" fmla="*/ 2823588 h 4338661"/>
              <a:gd name="connsiteX55" fmla="*/ 2764603 w 4206653"/>
              <a:gd name="connsiteY55" fmla="*/ 2995038 h 4338661"/>
              <a:gd name="connsiteX56" fmla="*/ 2970343 w 4206653"/>
              <a:gd name="connsiteY56" fmla="*/ 3132198 h 4338661"/>
              <a:gd name="connsiteX57" fmla="*/ 3176083 w 4206653"/>
              <a:gd name="connsiteY57" fmla="*/ 3269358 h 4338661"/>
              <a:gd name="connsiteX58" fmla="*/ 3347533 w 4206653"/>
              <a:gd name="connsiteY58" fmla="*/ 3303648 h 4338661"/>
              <a:gd name="connsiteX59" fmla="*/ 3267523 w 4206653"/>
              <a:gd name="connsiteY59" fmla="*/ 3395088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89205 w 4206653"/>
              <a:gd name="connsiteY34" fmla="*/ 82929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58913 w 4206653"/>
              <a:gd name="connsiteY53" fmla="*/ 2697858 h 4338661"/>
              <a:gd name="connsiteX54" fmla="*/ 2821753 w 4206653"/>
              <a:gd name="connsiteY54" fmla="*/ 2823588 h 4338661"/>
              <a:gd name="connsiteX55" fmla="*/ 2764603 w 4206653"/>
              <a:gd name="connsiteY55" fmla="*/ 2995038 h 4338661"/>
              <a:gd name="connsiteX56" fmla="*/ 2970343 w 4206653"/>
              <a:gd name="connsiteY56" fmla="*/ 3132198 h 4338661"/>
              <a:gd name="connsiteX57" fmla="*/ 3176083 w 4206653"/>
              <a:gd name="connsiteY57" fmla="*/ 3269358 h 4338661"/>
              <a:gd name="connsiteX58" fmla="*/ 3347533 w 4206653"/>
              <a:gd name="connsiteY58" fmla="*/ 3303648 h 4338661"/>
              <a:gd name="connsiteX59" fmla="*/ 3267523 w 4206653"/>
              <a:gd name="connsiteY59" fmla="*/ 3395088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58913 w 4206653"/>
              <a:gd name="connsiteY53" fmla="*/ 2697858 h 4338661"/>
              <a:gd name="connsiteX54" fmla="*/ 2821753 w 4206653"/>
              <a:gd name="connsiteY54" fmla="*/ 2823588 h 4338661"/>
              <a:gd name="connsiteX55" fmla="*/ 2764603 w 4206653"/>
              <a:gd name="connsiteY55" fmla="*/ 2995038 h 4338661"/>
              <a:gd name="connsiteX56" fmla="*/ 2970343 w 4206653"/>
              <a:gd name="connsiteY56" fmla="*/ 3132198 h 4338661"/>
              <a:gd name="connsiteX57" fmla="*/ 3176083 w 4206653"/>
              <a:gd name="connsiteY57" fmla="*/ 3269358 h 4338661"/>
              <a:gd name="connsiteX58" fmla="*/ 3347533 w 4206653"/>
              <a:gd name="connsiteY58" fmla="*/ 3303648 h 4338661"/>
              <a:gd name="connsiteX59" fmla="*/ 3267523 w 4206653"/>
              <a:gd name="connsiteY59" fmla="*/ 3395088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21753 w 4206653"/>
              <a:gd name="connsiteY54" fmla="*/ 2823588 h 4338661"/>
              <a:gd name="connsiteX55" fmla="*/ 2764603 w 4206653"/>
              <a:gd name="connsiteY55" fmla="*/ 2995038 h 4338661"/>
              <a:gd name="connsiteX56" fmla="*/ 2970343 w 4206653"/>
              <a:gd name="connsiteY56" fmla="*/ 3132198 h 4338661"/>
              <a:gd name="connsiteX57" fmla="*/ 3176083 w 4206653"/>
              <a:gd name="connsiteY57" fmla="*/ 3269358 h 4338661"/>
              <a:gd name="connsiteX58" fmla="*/ 3347533 w 4206653"/>
              <a:gd name="connsiteY58" fmla="*/ 3303648 h 4338661"/>
              <a:gd name="connsiteX59" fmla="*/ 3267523 w 4206653"/>
              <a:gd name="connsiteY59" fmla="*/ 3395088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764603 w 4206653"/>
              <a:gd name="connsiteY55" fmla="*/ 2995038 h 4338661"/>
              <a:gd name="connsiteX56" fmla="*/ 2970343 w 4206653"/>
              <a:gd name="connsiteY56" fmla="*/ 3132198 h 4338661"/>
              <a:gd name="connsiteX57" fmla="*/ 3176083 w 4206653"/>
              <a:gd name="connsiteY57" fmla="*/ 3269358 h 4338661"/>
              <a:gd name="connsiteX58" fmla="*/ 3347533 w 4206653"/>
              <a:gd name="connsiteY58" fmla="*/ 3303648 h 4338661"/>
              <a:gd name="connsiteX59" fmla="*/ 3267523 w 4206653"/>
              <a:gd name="connsiteY59" fmla="*/ 3395088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70343 w 4206653"/>
              <a:gd name="connsiteY56" fmla="*/ 3132198 h 4338661"/>
              <a:gd name="connsiteX57" fmla="*/ 3176083 w 4206653"/>
              <a:gd name="connsiteY57" fmla="*/ 3269358 h 4338661"/>
              <a:gd name="connsiteX58" fmla="*/ 3347533 w 4206653"/>
              <a:gd name="connsiteY58" fmla="*/ 3303648 h 4338661"/>
              <a:gd name="connsiteX59" fmla="*/ 3267523 w 4206653"/>
              <a:gd name="connsiteY59" fmla="*/ 3395088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59241 w 4206653"/>
              <a:gd name="connsiteY56" fmla="*/ 3167976 h 4338661"/>
              <a:gd name="connsiteX57" fmla="*/ 3176083 w 4206653"/>
              <a:gd name="connsiteY57" fmla="*/ 3269358 h 4338661"/>
              <a:gd name="connsiteX58" fmla="*/ 3347533 w 4206653"/>
              <a:gd name="connsiteY58" fmla="*/ 3303648 h 4338661"/>
              <a:gd name="connsiteX59" fmla="*/ 3267523 w 4206653"/>
              <a:gd name="connsiteY59" fmla="*/ 3395088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59241 w 4206653"/>
              <a:gd name="connsiteY56" fmla="*/ 3167976 h 4338661"/>
              <a:gd name="connsiteX57" fmla="*/ 3176083 w 4206653"/>
              <a:gd name="connsiteY57" fmla="*/ 3269358 h 4338661"/>
              <a:gd name="connsiteX58" fmla="*/ 3388239 w 4206653"/>
              <a:gd name="connsiteY58" fmla="*/ 3442290 h 4338661"/>
              <a:gd name="connsiteX59" fmla="*/ 3267523 w 4206653"/>
              <a:gd name="connsiteY59" fmla="*/ 3395088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59241 w 4206653"/>
              <a:gd name="connsiteY56" fmla="*/ 3167976 h 4338661"/>
              <a:gd name="connsiteX57" fmla="*/ 3176083 w 4206653"/>
              <a:gd name="connsiteY57" fmla="*/ 3269358 h 4338661"/>
              <a:gd name="connsiteX58" fmla="*/ 3388239 w 4206653"/>
              <a:gd name="connsiteY58" fmla="*/ 3442290 h 4338661"/>
              <a:gd name="connsiteX59" fmla="*/ 3226816 w 4206653"/>
              <a:gd name="connsiteY59" fmla="*/ 3390616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59241 w 4206653"/>
              <a:gd name="connsiteY56" fmla="*/ 3167976 h 4338661"/>
              <a:gd name="connsiteX57" fmla="*/ 3176083 w 4206653"/>
              <a:gd name="connsiteY57" fmla="*/ 3269358 h 4338661"/>
              <a:gd name="connsiteX58" fmla="*/ 3388239 w 4206653"/>
              <a:gd name="connsiteY58" fmla="*/ 3442290 h 4338661"/>
              <a:gd name="connsiteX59" fmla="*/ 3212014 w 4206653"/>
              <a:gd name="connsiteY59" fmla="*/ 3363782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59241 w 4206653"/>
              <a:gd name="connsiteY56" fmla="*/ 3167976 h 4338661"/>
              <a:gd name="connsiteX57" fmla="*/ 3176083 w 4206653"/>
              <a:gd name="connsiteY57" fmla="*/ 3269358 h 4338661"/>
              <a:gd name="connsiteX58" fmla="*/ 3388239 w 4206653"/>
              <a:gd name="connsiteY58" fmla="*/ 3442290 h 4338661"/>
              <a:gd name="connsiteX59" fmla="*/ 3212014 w 4206653"/>
              <a:gd name="connsiteY59" fmla="*/ 3363782 h 4338661"/>
              <a:gd name="connsiteX60" fmla="*/ 3004633 w 4206653"/>
              <a:gd name="connsiteY60" fmla="*/ 3276814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59241 w 4206653"/>
              <a:gd name="connsiteY56" fmla="*/ 3167976 h 4338661"/>
              <a:gd name="connsiteX57" fmla="*/ 3176083 w 4206653"/>
              <a:gd name="connsiteY57" fmla="*/ 3269358 h 4338661"/>
              <a:gd name="connsiteX58" fmla="*/ 3388239 w 4206653"/>
              <a:gd name="connsiteY58" fmla="*/ 3442290 h 4338661"/>
              <a:gd name="connsiteX59" fmla="*/ 3212014 w 4206653"/>
              <a:gd name="connsiteY59" fmla="*/ 3363782 h 4338661"/>
              <a:gd name="connsiteX60" fmla="*/ 3004633 w 4206653"/>
              <a:gd name="connsiteY60" fmla="*/ 3276814 h 4338661"/>
              <a:gd name="connsiteX61" fmla="*/ 2771676 w 4206653"/>
              <a:gd name="connsiteY61" fmla="*/ 3166987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59241 w 4206653"/>
              <a:gd name="connsiteY56" fmla="*/ 3167976 h 4338661"/>
              <a:gd name="connsiteX57" fmla="*/ 3176083 w 4206653"/>
              <a:gd name="connsiteY57" fmla="*/ 3269358 h 4338661"/>
              <a:gd name="connsiteX58" fmla="*/ 3388239 w 4206653"/>
              <a:gd name="connsiteY58" fmla="*/ 3442290 h 4338661"/>
              <a:gd name="connsiteX59" fmla="*/ 3212014 w 4206653"/>
              <a:gd name="connsiteY59" fmla="*/ 3363782 h 4338661"/>
              <a:gd name="connsiteX60" fmla="*/ 3004633 w 4206653"/>
              <a:gd name="connsiteY60" fmla="*/ 3276814 h 4338661"/>
              <a:gd name="connsiteX61" fmla="*/ 2771676 w 4206653"/>
              <a:gd name="connsiteY61" fmla="*/ 3166987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25557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59241 w 4206653"/>
              <a:gd name="connsiteY56" fmla="*/ 3167976 h 4338661"/>
              <a:gd name="connsiteX57" fmla="*/ 3176083 w 4206653"/>
              <a:gd name="connsiteY57" fmla="*/ 3269358 h 4338661"/>
              <a:gd name="connsiteX58" fmla="*/ 3388239 w 4206653"/>
              <a:gd name="connsiteY58" fmla="*/ 3442290 h 4338661"/>
              <a:gd name="connsiteX59" fmla="*/ 3212014 w 4206653"/>
              <a:gd name="connsiteY59" fmla="*/ 3363782 h 4338661"/>
              <a:gd name="connsiteX60" fmla="*/ 3004633 w 4206653"/>
              <a:gd name="connsiteY60" fmla="*/ 3276814 h 4338661"/>
              <a:gd name="connsiteX61" fmla="*/ 2771676 w 4206653"/>
              <a:gd name="connsiteY61" fmla="*/ 3166987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25557 w 4206653"/>
              <a:gd name="connsiteY64" fmla="*/ 3326508 h 4338661"/>
              <a:gd name="connsiteX65" fmla="*/ 2610253 w 4206653"/>
              <a:gd name="connsiteY65" fmla="*/ 3564053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59241 w 4206653"/>
              <a:gd name="connsiteY56" fmla="*/ 3167976 h 4338661"/>
              <a:gd name="connsiteX57" fmla="*/ 3176083 w 4206653"/>
              <a:gd name="connsiteY57" fmla="*/ 3269358 h 4338661"/>
              <a:gd name="connsiteX58" fmla="*/ 3388239 w 4206653"/>
              <a:gd name="connsiteY58" fmla="*/ 3442290 h 4338661"/>
              <a:gd name="connsiteX59" fmla="*/ 3212014 w 4206653"/>
              <a:gd name="connsiteY59" fmla="*/ 3363782 h 4338661"/>
              <a:gd name="connsiteX60" fmla="*/ 3004633 w 4206653"/>
              <a:gd name="connsiteY60" fmla="*/ 3276814 h 4338661"/>
              <a:gd name="connsiteX61" fmla="*/ 2771676 w 4206653"/>
              <a:gd name="connsiteY61" fmla="*/ 3166987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25557 w 4206653"/>
              <a:gd name="connsiteY64" fmla="*/ 3326508 h 4338661"/>
              <a:gd name="connsiteX65" fmla="*/ 2610253 w 4206653"/>
              <a:gd name="connsiteY65" fmla="*/ 3564053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81240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59241 w 4206653"/>
              <a:gd name="connsiteY56" fmla="*/ 3167976 h 4338661"/>
              <a:gd name="connsiteX57" fmla="*/ 3176083 w 4206653"/>
              <a:gd name="connsiteY57" fmla="*/ 3269358 h 4338661"/>
              <a:gd name="connsiteX58" fmla="*/ 3388239 w 4206653"/>
              <a:gd name="connsiteY58" fmla="*/ 3442290 h 4338661"/>
              <a:gd name="connsiteX59" fmla="*/ 3212014 w 4206653"/>
              <a:gd name="connsiteY59" fmla="*/ 3363782 h 4338661"/>
              <a:gd name="connsiteX60" fmla="*/ 3004633 w 4206653"/>
              <a:gd name="connsiteY60" fmla="*/ 3276814 h 4338661"/>
              <a:gd name="connsiteX61" fmla="*/ 2771676 w 4206653"/>
              <a:gd name="connsiteY61" fmla="*/ 3166987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25557 w 4206653"/>
              <a:gd name="connsiteY64" fmla="*/ 3326508 h 4338661"/>
              <a:gd name="connsiteX65" fmla="*/ 2610253 w 4206653"/>
              <a:gd name="connsiteY65" fmla="*/ 3564053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95212 w 4206653"/>
              <a:gd name="connsiteY69" fmla="*/ 3945217 h 4338661"/>
              <a:gd name="connsiteX70" fmla="*/ 2481240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59241 w 4206653"/>
              <a:gd name="connsiteY56" fmla="*/ 3167976 h 4338661"/>
              <a:gd name="connsiteX57" fmla="*/ 3176083 w 4206653"/>
              <a:gd name="connsiteY57" fmla="*/ 3269358 h 4338661"/>
              <a:gd name="connsiteX58" fmla="*/ 3388239 w 4206653"/>
              <a:gd name="connsiteY58" fmla="*/ 3442290 h 4338661"/>
              <a:gd name="connsiteX59" fmla="*/ 3212014 w 4206653"/>
              <a:gd name="connsiteY59" fmla="*/ 3363782 h 4338661"/>
              <a:gd name="connsiteX60" fmla="*/ 3004633 w 4206653"/>
              <a:gd name="connsiteY60" fmla="*/ 3276814 h 4338661"/>
              <a:gd name="connsiteX61" fmla="*/ 2771676 w 4206653"/>
              <a:gd name="connsiteY61" fmla="*/ 3166987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25557 w 4206653"/>
              <a:gd name="connsiteY64" fmla="*/ 3326508 h 4338661"/>
              <a:gd name="connsiteX65" fmla="*/ 2610253 w 4206653"/>
              <a:gd name="connsiteY65" fmla="*/ 3564053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76709 w 4206653"/>
              <a:gd name="connsiteY68" fmla="*/ 4330348 h 4338661"/>
              <a:gd name="connsiteX69" fmla="*/ 2595212 w 4206653"/>
              <a:gd name="connsiteY69" fmla="*/ 3945217 h 4338661"/>
              <a:gd name="connsiteX70" fmla="*/ 2481240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59241 w 4206653"/>
              <a:gd name="connsiteY56" fmla="*/ 3167976 h 4338661"/>
              <a:gd name="connsiteX57" fmla="*/ 3176083 w 4206653"/>
              <a:gd name="connsiteY57" fmla="*/ 3269358 h 4338661"/>
              <a:gd name="connsiteX58" fmla="*/ 3388239 w 4206653"/>
              <a:gd name="connsiteY58" fmla="*/ 3442290 h 4338661"/>
              <a:gd name="connsiteX59" fmla="*/ 3212014 w 4206653"/>
              <a:gd name="connsiteY59" fmla="*/ 3363782 h 4338661"/>
              <a:gd name="connsiteX60" fmla="*/ 3004633 w 4206653"/>
              <a:gd name="connsiteY60" fmla="*/ 3276814 h 4338661"/>
              <a:gd name="connsiteX61" fmla="*/ 2771676 w 4206653"/>
              <a:gd name="connsiteY61" fmla="*/ 3166987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25557 w 4206653"/>
              <a:gd name="connsiteY64" fmla="*/ 3326508 h 4338661"/>
              <a:gd name="connsiteX65" fmla="*/ 2610253 w 4206653"/>
              <a:gd name="connsiteY65" fmla="*/ 3564053 h 4338661"/>
              <a:gd name="connsiteX66" fmla="*/ 2682206 w 4206653"/>
              <a:gd name="connsiteY66" fmla="*/ 4005849 h 4338661"/>
              <a:gd name="connsiteX67" fmla="*/ 2696023 w 4206653"/>
              <a:gd name="connsiteY67" fmla="*/ 4183758 h 4338661"/>
              <a:gd name="connsiteX68" fmla="*/ 2576709 w 4206653"/>
              <a:gd name="connsiteY68" fmla="*/ 4330348 h 4338661"/>
              <a:gd name="connsiteX69" fmla="*/ 2595212 w 4206653"/>
              <a:gd name="connsiteY69" fmla="*/ 3945217 h 4338661"/>
              <a:gd name="connsiteX70" fmla="*/ 2481240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59241 w 4206653"/>
              <a:gd name="connsiteY56" fmla="*/ 3167976 h 4338661"/>
              <a:gd name="connsiteX57" fmla="*/ 3176083 w 4206653"/>
              <a:gd name="connsiteY57" fmla="*/ 3269358 h 4338661"/>
              <a:gd name="connsiteX58" fmla="*/ 3388239 w 4206653"/>
              <a:gd name="connsiteY58" fmla="*/ 3442290 h 4338661"/>
              <a:gd name="connsiteX59" fmla="*/ 3212014 w 4206653"/>
              <a:gd name="connsiteY59" fmla="*/ 3363782 h 4338661"/>
              <a:gd name="connsiteX60" fmla="*/ 3004633 w 4206653"/>
              <a:gd name="connsiteY60" fmla="*/ 3276814 h 4338661"/>
              <a:gd name="connsiteX61" fmla="*/ 2771676 w 4206653"/>
              <a:gd name="connsiteY61" fmla="*/ 3166987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25557 w 4206653"/>
              <a:gd name="connsiteY64" fmla="*/ 3326508 h 4338661"/>
              <a:gd name="connsiteX65" fmla="*/ 2610253 w 4206653"/>
              <a:gd name="connsiteY65" fmla="*/ 3564053 h 4338661"/>
              <a:gd name="connsiteX66" fmla="*/ 2682206 w 4206653"/>
              <a:gd name="connsiteY66" fmla="*/ 4005849 h 4338661"/>
              <a:gd name="connsiteX67" fmla="*/ 2647915 w 4206653"/>
              <a:gd name="connsiteY67" fmla="*/ 4183758 h 4338661"/>
              <a:gd name="connsiteX68" fmla="*/ 2576709 w 4206653"/>
              <a:gd name="connsiteY68" fmla="*/ 4330348 h 4338661"/>
              <a:gd name="connsiteX69" fmla="*/ 2595212 w 4206653"/>
              <a:gd name="connsiteY69" fmla="*/ 3945217 h 4338661"/>
              <a:gd name="connsiteX70" fmla="*/ 2481240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460042"/>
              <a:gd name="connsiteX1" fmla="*/ 1343911 w 4206653"/>
              <a:gd name="connsiteY1" fmla="*/ 1559828 h 4460042"/>
              <a:gd name="connsiteX2" fmla="*/ 1553023 w 4206653"/>
              <a:gd name="connsiteY2" fmla="*/ 1657728 h 4460042"/>
              <a:gd name="connsiteX3" fmla="*/ 1907353 w 4206653"/>
              <a:gd name="connsiteY3" fmla="*/ 1680588 h 4460042"/>
              <a:gd name="connsiteX4" fmla="*/ 2021653 w 4206653"/>
              <a:gd name="connsiteY4" fmla="*/ 1543428 h 4460042"/>
              <a:gd name="connsiteX5" fmla="*/ 2124523 w 4206653"/>
              <a:gd name="connsiteY5" fmla="*/ 1291968 h 4460042"/>
              <a:gd name="connsiteX6" fmla="*/ 2124523 w 4206653"/>
              <a:gd name="connsiteY6" fmla="*/ 1120518 h 4460042"/>
              <a:gd name="connsiteX7" fmla="*/ 2068029 w 4206653"/>
              <a:gd name="connsiteY7" fmla="*/ 825325 h 4460042"/>
              <a:gd name="connsiteX8" fmla="*/ 2078803 w 4206653"/>
              <a:gd name="connsiteY8" fmla="*/ 777618 h 4460042"/>
              <a:gd name="connsiteX9" fmla="*/ 2170243 w 4206653"/>
              <a:gd name="connsiteY9" fmla="*/ 1086228 h 4460042"/>
              <a:gd name="connsiteX10" fmla="*/ 2215963 w 4206653"/>
              <a:gd name="connsiteY10" fmla="*/ 1269108 h 4460042"/>
              <a:gd name="connsiteX11" fmla="*/ 2284543 w 4206653"/>
              <a:gd name="connsiteY11" fmla="*/ 1303398 h 4460042"/>
              <a:gd name="connsiteX12" fmla="*/ 2330263 w 4206653"/>
              <a:gd name="connsiteY12" fmla="*/ 1166238 h 4460042"/>
              <a:gd name="connsiteX13" fmla="*/ 2467423 w 4206653"/>
              <a:gd name="connsiteY13" fmla="*/ 880488 h 4460042"/>
              <a:gd name="connsiteX14" fmla="*/ 2558863 w 4206653"/>
              <a:gd name="connsiteY14" fmla="*/ 640458 h 4460042"/>
              <a:gd name="connsiteX15" fmla="*/ 2616013 w 4206653"/>
              <a:gd name="connsiteY15" fmla="*/ 537588 h 4460042"/>
              <a:gd name="connsiteX16" fmla="*/ 2558863 w 4206653"/>
              <a:gd name="connsiteY16" fmla="*/ 789048 h 4460042"/>
              <a:gd name="connsiteX17" fmla="*/ 2444563 w 4206653"/>
              <a:gd name="connsiteY17" fmla="*/ 1097658 h 4460042"/>
              <a:gd name="connsiteX18" fmla="*/ 2375983 w 4206653"/>
              <a:gd name="connsiteY18" fmla="*/ 1406268 h 4460042"/>
              <a:gd name="connsiteX19" fmla="*/ 2558863 w 4206653"/>
              <a:gd name="connsiteY19" fmla="*/ 1577718 h 4460042"/>
              <a:gd name="connsiteX20" fmla="*/ 2878903 w 4206653"/>
              <a:gd name="connsiteY20" fmla="*/ 1657728 h 4460042"/>
              <a:gd name="connsiteX21" fmla="*/ 3187513 w 4206653"/>
              <a:gd name="connsiteY21" fmla="*/ 1657728 h 4460042"/>
              <a:gd name="connsiteX22" fmla="*/ 3370393 w 4206653"/>
              <a:gd name="connsiteY22" fmla="*/ 1566288 h 4460042"/>
              <a:gd name="connsiteX23" fmla="*/ 3488066 w 4206653"/>
              <a:gd name="connsiteY23" fmla="*/ 1246753 h 4460042"/>
              <a:gd name="connsiteX24" fmla="*/ 3495138 w 4206653"/>
              <a:gd name="connsiteY24" fmla="*/ 1115548 h 4460042"/>
              <a:gd name="connsiteX25" fmla="*/ 3493650 w 4206653"/>
              <a:gd name="connsiteY25" fmla="*/ 1063976 h 4460042"/>
              <a:gd name="connsiteX26" fmla="*/ 3450403 w 4206653"/>
              <a:gd name="connsiteY26" fmla="*/ 777618 h 4460042"/>
              <a:gd name="connsiteX27" fmla="*/ 3119893 w 4206653"/>
              <a:gd name="connsiteY27" fmla="*/ 321571 h 4460042"/>
              <a:gd name="connsiteX28" fmla="*/ 3497351 w 4206653"/>
              <a:gd name="connsiteY28" fmla="*/ 674883 h 4460042"/>
              <a:gd name="connsiteX29" fmla="*/ 3759013 w 4206653"/>
              <a:gd name="connsiteY29" fmla="*/ 571878 h 4460042"/>
              <a:gd name="connsiteX30" fmla="*/ 3999043 w 4206653"/>
              <a:gd name="connsiteY30" fmla="*/ 91818 h 4460042"/>
              <a:gd name="connsiteX31" fmla="*/ 4033333 w 4206653"/>
              <a:gd name="connsiteY31" fmla="*/ 11808 h 4460042"/>
              <a:gd name="connsiteX32" fmla="*/ 3984569 w 4206653"/>
              <a:gd name="connsiteY32" fmla="*/ 247366 h 4460042"/>
              <a:gd name="connsiteX33" fmla="*/ 3812791 w 4206653"/>
              <a:gd name="connsiteY33" fmla="*/ 647417 h 4460042"/>
              <a:gd name="connsiteX34" fmla="*/ 3592906 w 4206653"/>
              <a:gd name="connsiteY34" fmla="*/ 811408 h 4460042"/>
              <a:gd name="connsiteX35" fmla="*/ 3604425 w 4206653"/>
              <a:gd name="connsiteY35" fmla="*/ 999253 h 4460042"/>
              <a:gd name="connsiteX36" fmla="*/ 3872985 w 4206653"/>
              <a:gd name="connsiteY36" fmla="*/ 881976 h 4460042"/>
              <a:gd name="connsiteX37" fmla="*/ 4200754 w 4206653"/>
              <a:gd name="connsiteY37" fmla="*/ 774136 h 4460042"/>
              <a:gd name="connsiteX38" fmla="*/ 4064251 w 4206653"/>
              <a:gd name="connsiteY38" fmla="*/ 847195 h 4460042"/>
              <a:gd name="connsiteX39" fmla="*/ 3818880 w 4206653"/>
              <a:gd name="connsiteY39" fmla="*/ 991305 h 4460042"/>
              <a:gd name="connsiteX40" fmla="*/ 3658531 w 4206653"/>
              <a:gd name="connsiteY40" fmla="*/ 1093178 h 4460042"/>
              <a:gd name="connsiteX41" fmla="*/ 3622838 w 4206653"/>
              <a:gd name="connsiteY41" fmla="*/ 1221401 h 4460042"/>
              <a:gd name="connsiteX42" fmla="*/ 3577446 w 4206653"/>
              <a:gd name="connsiteY42" fmla="*/ 1500691 h 4460042"/>
              <a:gd name="connsiteX43" fmla="*/ 3461833 w 4206653"/>
              <a:gd name="connsiteY43" fmla="*/ 1726308 h 4460042"/>
              <a:gd name="connsiteX44" fmla="*/ 3278953 w 4206653"/>
              <a:gd name="connsiteY44" fmla="*/ 2034918 h 4460042"/>
              <a:gd name="connsiteX45" fmla="*/ 3233233 w 4206653"/>
              <a:gd name="connsiteY45" fmla="*/ 2309238 h 4460042"/>
              <a:gd name="connsiteX46" fmla="*/ 3404683 w 4206653"/>
              <a:gd name="connsiteY46" fmla="*/ 2457828 h 4460042"/>
              <a:gd name="connsiteX47" fmla="*/ 3759013 w 4206653"/>
              <a:gd name="connsiteY47" fmla="*/ 2663568 h 4460042"/>
              <a:gd name="connsiteX48" fmla="*/ 4079053 w 4206653"/>
              <a:gd name="connsiteY48" fmla="*/ 2777868 h 4460042"/>
              <a:gd name="connsiteX49" fmla="*/ 4079053 w 4206653"/>
              <a:gd name="connsiteY49" fmla="*/ 2880738 h 4460042"/>
              <a:gd name="connsiteX50" fmla="*/ 3770443 w 4206653"/>
              <a:gd name="connsiteY50" fmla="*/ 2869308 h 4460042"/>
              <a:gd name="connsiteX51" fmla="*/ 3404683 w 4206653"/>
              <a:gd name="connsiteY51" fmla="*/ 2732148 h 4460042"/>
              <a:gd name="connsiteX52" fmla="*/ 3084643 w 4206653"/>
              <a:gd name="connsiteY52" fmla="*/ 2663568 h 4460042"/>
              <a:gd name="connsiteX53" fmla="*/ 2995919 w 4206653"/>
              <a:gd name="connsiteY53" fmla="*/ 2782832 h 4460042"/>
              <a:gd name="connsiteX54" fmla="*/ 2832855 w 4206653"/>
              <a:gd name="connsiteY54" fmla="*/ 2930924 h 4460042"/>
              <a:gd name="connsiteX55" fmla="*/ 2820111 w 4206653"/>
              <a:gd name="connsiteY55" fmla="*/ 3026344 h 4460042"/>
              <a:gd name="connsiteX56" fmla="*/ 2959241 w 4206653"/>
              <a:gd name="connsiteY56" fmla="*/ 3167976 h 4460042"/>
              <a:gd name="connsiteX57" fmla="*/ 3176083 w 4206653"/>
              <a:gd name="connsiteY57" fmla="*/ 3269358 h 4460042"/>
              <a:gd name="connsiteX58" fmla="*/ 3388239 w 4206653"/>
              <a:gd name="connsiteY58" fmla="*/ 3442290 h 4460042"/>
              <a:gd name="connsiteX59" fmla="*/ 3212014 w 4206653"/>
              <a:gd name="connsiteY59" fmla="*/ 3363782 h 4460042"/>
              <a:gd name="connsiteX60" fmla="*/ 3004633 w 4206653"/>
              <a:gd name="connsiteY60" fmla="*/ 3276814 h 4460042"/>
              <a:gd name="connsiteX61" fmla="*/ 2771676 w 4206653"/>
              <a:gd name="connsiteY61" fmla="*/ 3166987 h 4460042"/>
              <a:gd name="connsiteX62" fmla="*/ 2638873 w 4206653"/>
              <a:gd name="connsiteY62" fmla="*/ 3097908 h 4460042"/>
              <a:gd name="connsiteX63" fmla="*/ 2570293 w 4206653"/>
              <a:gd name="connsiteY63" fmla="*/ 3109338 h 4460042"/>
              <a:gd name="connsiteX64" fmla="*/ 2525557 w 4206653"/>
              <a:gd name="connsiteY64" fmla="*/ 3326508 h 4460042"/>
              <a:gd name="connsiteX65" fmla="*/ 2610253 w 4206653"/>
              <a:gd name="connsiteY65" fmla="*/ 3564053 h 4460042"/>
              <a:gd name="connsiteX66" fmla="*/ 2682206 w 4206653"/>
              <a:gd name="connsiteY66" fmla="*/ 4005849 h 4460042"/>
              <a:gd name="connsiteX67" fmla="*/ 2647915 w 4206653"/>
              <a:gd name="connsiteY67" fmla="*/ 4183758 h 4460042"/>
              <a:gd name="connsiteX68" fmla="*/ 2539703 w 4206653"/>
              <a:gd name="connsiteY68" fmla="*/ 4455574 h 4460042"/>
              <a:gd name="connsiteX69" fmla="*/ 2595212 w 4206653"/>
              <a:gd name="connsiteY69" fmla="*/ 3945217 h 4460042"/>
              <a:gd name="connsiteX70" fmla="*/ 2481240 w 4206653"/>
              <a:gd name="connsiteY70" fmla="*/ 3566538 h 4460042"/>
              <a:gd name="connsiteX71" fmla="*/ 2307403 w 4206653"/>
              <a:gd name="connsiteY71" fmla="*/ 3166488 h 4460042"/>
              <a:gd name="connsiteX72" fmla="*/ 2261683 w 4206653"/>
              <a:gd name="connsiteY72" fmla="*/ 3063618 h 4460042"/>
              <a:gd name="connsiteX73" fmla="*/ 2078803 w 4206653"/>
              <a:gd name="connsiteY73" fmla="*/ 2949318 h 4460042"/>
              <a:gd name="connsiteX74" fmla="*/ 1850203 w 4206653"/>
              <a:gd name="connsiteY74" fmla="*/ 3029328 h 4460042"/>
              <a:gd name="connsiteX75" fmla="*/ 1415863 w 4206653"/>
              <a:gd name="connsiteY75" fmla="*/ 3360798 h 4460042"/>
              <a:gd name="connsiteX76" fmla="*/ 1381573 w 4206653"/>
              <a:gd name="connsiteY76" fmla="*/ 3680838 h 4460042"/>
              <a:gd name="connsiteX77" fmla="*/ 1381573 w 4206653"/>
              <a:gd name="connsiteY77" fmla="*/ 3989448 h 4460042"/>
              <a:gd name="connsiteX78" fmla="*/ 1290133 w 4206653"/>
              <a:gd name="connsiteY78" fmla="*/ 4309488 h 4460042"/>
              <a:gd name="connsiteX79" fmla="*/ 1198693 w 4206653"/>
              <a:gd name="connsiteY79" fmla="*/ 4298058 h 4460042"/>
              <a:gd name="connsiteX80" fmla="*/ 1187263 w 4206653"/>
              <a:gd name="connsiteY80" fmla="*/ 4080888 h 4460042"/>
              <a:gd name="connsiteX81" fmla="*/ 1198693 w 4206653"/>
              <a:gd name="connsiteY81" fmla="*/ 3909438 h 4460042"/>
              <a:gd name="connsiteX82" fmla="*/ 970093 w 4206653"/>
              <a:gd name="connsiteY82" fmla="*/ 3989448 h 4460042"/>
              <a:gd name="connsiteX83" fmla="*/ 718633 w 4206653"/>
              <a:gd name="connsiteY83" fmla="*/ 4069458 h 4460042"/>
              <a:gd name="connsiteX84" fmla="*/ 741493 w 4206653"/>
              <a:gd name="connsiteY84" fmla="*/ 3955158 h 4460042"/>
              <a:gd name="connsiteX85" fmla="*/ 1130113 w 4206653"/>
              <a:gd name="connsiteY85" fmla="*/ 3795138 h 4460042"/>
              <a:gd name="connsiteX86" fmla="*/ 1278703 w 4206653"/>
              <a:gd name="connsiteY86" fmla="*/ 3726558 h 4460042"/>
              <a:gd name="connsiteX87" fmla="*/ 1221553 w 4206653"/>
              <a:gd name="connsiteY87" fmla="*/ 3372228 h 4460042"/>
              <a:gd name="connsiteX88" fmla="*/ 1324423 w 4206653"/>
              <a:gd name="connsiteY88" fmla="*/ 3120768 h 4460042"/>
              <a:gd name="connsiteX89" fmla="*/ 1393003 w 4206653"/>
              <a:gd name="connsiteY89" fmla="*/ 3052188 h 4460042"/>
              <a:gd name="connsiteX90" fmla="*/ 1084393 w 4206653"/>
              <a:gd name="connsiteY90" fmla="*/ 3029328 h 4460042"/>
              <a:gd name="connsiteX91" fmla="*/ 730063 w 4206653"/>
              <a:gd name="connsiteY91" fmla="*/ 2960748 h 4460042"/>
              <a:gd name="connsiteX92" fmla="*/ 375733 w 4206653"/>
              <a:gd name="connsiteY92" fmla="*/ 3132198 h 4460042"/>
              <a:gd name="connsiteX93" fmla="*/ 421453 w 4206653"/>
              <a:gd name="connsiteY93" fmla="*/ 3029328 h 4460042"/>
              <a:gd name="connsiteX94" fmla="*/ 627193 w 4206653"/>
              <a:gd name="connsiteY94" fmla="*/ 2926458 h 4460042"/>
              <a:gd name="connsiteX95" fmla="*/ 810073 w 4206653"/>
              <a:gd name="connsiteY95" fmla="*/ 2755008 h 4460042"/>
              <a:gd name="connsiteX96" fmla="*/ 1152973 w 4206653"/>
              <a:gd name="connsiteY96" fmla="*/ 2777868 h 4460042"/>
              <a:gd name="connsiteX97" fmla="*/ 1461583 w 4206653"/>
              <a:gd name="connsiteY97" fmla="*/ 2823588 h 4460042"/>
              <a:gd name="connsiteX98" fmla="*/ 1953073 w 4206653"/>
              <a:gd name="connsiteY98" fmla="*/ 2663568 h 4460042"/>
              <a:gd name="connsiteX99" fmla="*/ 1701613 w 4206653"/>
              <a:gd name="connsiteY99" fmla="*/ 2263518 h 4460042"/>
              <a:gd name="connsiteX100" fmla="*/ 1690183 w 4206653"/>
              <a:gd name="connsiteY100" fmla="*/ 1966338 h 4460042"/>
              <a:gd name="connsiteX101" fmla="*/ 1381991 w 4206653"/>
              <a:gd name="connsiteY101" fmla="*/ 1841604 h 4460042"/>
              <a:gd name="connsiteX102" fmla="*/ 1095823 w 4206653"/>
              <a:gd name="connsiteY102" fmla="*/ 1714878 h 4460042"/>
              <a:gd name="connsiteX103" fmla="*/ 746507 w 4206653"/>
              <a:gd name="connsiteY103" fmla="*/ 1626415 h 4460042"/>
              <a:gd name="connsiteX104" fmla="*/ 352873 w 4206653"/>
              <a:gd name="connsiteY104" fmla="*/ 1726308 h 4460042"/>
              <a:gd name="connsiteX105" fmla="*/ 113171 w 4206653"/>
              <a:gd name="connsiteY105" fmla="*/ 1763582 h 4460042"/>
              <a:gd name="connsiteX106" fmla="*/ 9973 w 4206653"/>
              <a:gd name="connsiteY106" fmla="*/ 1737738 h 4460042"/>
              <a:gd name="connsiteX107" fmla="*/ 348516 w 4206653"/>
              <a:gd name="connsiteY107" fmla="*/ 1643812 h 4460042"/>
              <a:gd name="connsiteX108" fmla="*/ 653097 w 4206653"/>
              <a:gd name="connsiteY108" fmla="*/ 1543920 h 4460042"/>
              <a:gd name="connsiteX109" fmla="*/ 1072963 w 4206653"/>
              <a:gd name="connsiteY109" fmla="*/ 1612008 h 4460042"/>
              <a:gd name="connsiteX110" fmla="*/ 1244413 w 4206653"/>
              <a:gd name="connsiteY110" fmla="*/ 1657728 h 4460042"/>
              <a:gd name="connsiteX111" fmla="*/ 1205766 w 4206653"/>
              <a:gd name="connsiteY111" fmla="*/ 1451988 h 4460042"/>
              <a:gd name="connsiteX112" fmla="*/ 1046313 w 4206653"/>
              <a:gd name="connsiteY112" fmla="*/ 815409 h 4460042"/>
              <a:gd name="connsiteX113" fmla="*/ 1221553 w 4206653"/>
              <a:gd name="connsiteY113" fmla="*/ 1211958 h 4460042"/>
              <a:gd name="connsiteX0" fmla="*/ 1221553 w 4206653"/>
              <a:gd name="connsiteY0" fmla="*/ 1211958 h 4460500"/>
              <a:gd name="connsiteX1" fmla="*/ 1343911 w 4206653"/>
              <a:gd name="connsiteY1" fmla="*/ 1559828 h 4460500"/>
              <a:gd name="connsiteX2" fmla="*/ 1553023 w 4206653"/>
              <a:gd name="connsiteY2" fmla="*/ 1657728 h 4460500"/>
              <a:gd name="connsiteX3" fmla="*/ 1907353 w 4206653"/>
              <a:gd name="connsiteY3" fmla="*/ 1680588 h 4460500"/>
              <a:gd name="connsiteX4" fmla="*/ 2021653 w 4206653"/>
              <a:gd name="connsiteY4" fmla="*/ 1543428 h 4460500"/>
              <a:gd name="connsiteX5" fmla="*/ 2124523 w 4206653"/>
              <a:gd name="connsiteY5" fmla="*/ 1291968 h 4460500"/>
              <a:gd name="connsiteX6" fmla="*/ 2124523 w 4206653"/>
              <a:gd name="connsiteY6" fmla="*/ 1120518 h 4460500"/>
              <a:gd name="connsiteX7" fmla="*/ 2068029 w 4206653"/>
              <a:gd name="connsiteY7" fmla="*/ 825325 h 4460500"/>
              <a:gd name="connsiteX8" fmla="*/ 2078803 w 4206653"/>
              <a:gd name="connsiteY8" fmla="*/ 777618 h 4460500"/>
              <a:gd name="connsiteX9" fmla="*/ 2170243 w 4206653"/>
              <a:gd name="connsiteY9" fmla="*/ 1086228 h 4460500"/>
              <a:gd name="connsiteX10" fmla="*/ 2215963 w 4206653"/>
              <a:gd name="connsiteY10" fmla="*/ 1269108 h 4460500"/>
              <a:gd name="connsiteX11" fmla="*/ 2284543 w 4206653"/>
              <a:gd name="connsiteY11" fmla="*/ 1303398 h 4460500"/>
              <a:gd name="connsiteX12" fmla="*/ 2330263 w 4206653"/>
              <a:gd name="connsiteY12" fmla="*/ 1166238 h 4460500"/>
              <a:gd name="connsiteX13" fmla="*/ 2467423 w 4206653"/>
              <a:gd name="connsiteY13" fmla="*/ 880488 h 4460500"/>
              <a:gd name="connsiteX14" fmla="*/ 2558863 w 4206653"/>
              <a:gd name="connsiteY14" fmla="*/ 640458 h 4460500"/>
              <a:gd name="connsiteX15" fmla="*/ 2616013 w 4206653"/>
              <a:gd name="connsiteY15" fmla="*/ 537588 h 4460500"/>
              <a:gd name="connsiteX16" fmla="*/ 2558863 w 4206653"/>
              <a:gd name="connsiteY16" fmla="*/ 789048 h 4460500"/>
              <a:gd name="connsiteX17" fmla="*/ 2444563 w 4206653"/>
              <a:gd name="connsiteY17" fmla="*/ 1097658 h 4460500"/>
              <a:gd name="connsiteX18" fmla="*/ 2375983 w 4206653"/>
              <a:gd name="connsiteY18" fmla="*/ 1406268 h 4460500"/>
              <a:gd name="connsiteX19" fmla="*/ 2558863 w 4206653"/>
              <a:gd name="connsiteY19" fmla="*/ 1577718 h 4460500"/>
              <a:gd name="connsiteX20" fmla="*/ 2878903 w 4206653"/>
              <a:gd name="connsiteY20" fmla="*/ 1657728 h 4460500"/>
              <a:gd name="connsiteX21" fmla="*/ 3187513 w 4206653"/>
              <a:gd name="connsiteY21" fmla="*/ 1657728 h 4460500"/>
              <a:gd name="connsiteX22" fmla="*/ 3370393 w 4206653"/>
              <a:gd name="connsiteY22" fmla="*/ 1566288 h 4460500"/>
              <a:gd name="connsiteX23" fmla="*/ 3488066 w 4206653"/>
              <a:gd name="connsiteY23" fmla="*/ 1246753 h 4460500"/>
              <a:gd name="connsiteX24" fmla="*/ 3495138 w 4206653"/>
              <a:gd name="connsiteY24" fmla="*/ 1115548 h 4460500"/>
              <a:gd name="connsiteX25" fmla="*/ 3493650 w 4206653"/>
              <a:gd name="connsiteY25" fmla="*/ 1063976 h 4460500"/>
              <a:gd name="connsiteX26" fmla="*/ 3450403 w 4206653"/>
              <a:gd name="connsiteY26" fmla="*/ 777618 h 4460500"/>
              <a:gd name="connsiteX27" fmla="*/ 3119893 w 4206653"/>
              <a:gd name="connsiteY27" fmla="*/ 321571 h 4460500"/>
              <a:gd name="connsiteX28" fmla="*/ 3497351 w 4206653"/>
              <a:gd name="connsiteY28" fmla="*/ 674883 h 4460500"/>
              <a:gd name="connsiteX29" fmla="*/ 3759013 w 4206653"/>
              <a:gd name="connsiteY29" fmla="*/ 571878 h 4460500"/>
              <a:gd name="connsiteX30" fmla="*/ 3999043 w 4206653"/>
              <a:gd name="connsiteY30" fmla="*/ 91818 h 4460500"/>
              <a:gd name="connsiteX31" fmla="*/ 4033333 w 4206653"/>
              <a:gd name="connsiteY31" fmla="*/ 11808 h 4460500"/>
              <a:gd name="connsiteX32" fmla="*/ 3984569 w 4206653"/>
              <a:gd name="connsiteY32" fmla="*/ 247366 h 4460500"/>
              <a:gd name="connsiteX33" fmla="*/ 3812791 w 4206653"/>
              <a:gd name="connsiteY33" fmla="*/ 647417 h 4460500"/>
              <a:gd name="connsiteX34" fmla="*/ 3592906 w 4206653"/>
              <a:gd name="connsiteY34" fmla="*/ 811408 h 4460500"/>
              <a:gd name="connsiteX35" fmla="*/ 3604425 w 4206653"/>
              <a:gd name="connsiteY35" fmla="*/ 999253 h 4460500"/>
              <a:gd name="connsiteX36" fmla="*/ 3872985 w 4206653"/>
              <a:gd name="connsiteY36" fmla="*/ 881976 h 4460500"/>
              <a:gd name="connsiteX37" fmla="*/ 4200754 w 4206653"/>
              <a:gd name="connsiteY37" fmla="*/ 774136 h 4460500"/>
              <a:gd name="connsiteX38" fmla="*/ 4064251 w 4206653"/>
              <a:gd name="connsiteY38" fmla="*/ 847195 h 4460500"/>
              <a:gd name="connsiteX39" fmla="*/ 3818880 w 4206653"/>
              <a:gd name="connsiteY39" fmla="*/ 991305 h 4460500"/>
              <a:gd name="connsiteX40" fmla="*/ 3658531 w 4206653"/>
              <a:gd name="connsiteY40" fmla="*/ 1093178 h 4460500"/>
              <a:gd name="connsiteX41" fmla="*/ 3622838 w 4206653"/>
              <a:gd name="connsiteY41" fmla="*/ 1221401 h 4460500"/>
              <a:gd name="connsiteX42" fmla="*/ 3577446 w 4206653"/>
              <a:gd name="connsiteY42" fmla="*/ 1500691 h 4460500"/>
              <a:gd name="connsiteX43" fmla="*/ 3461833 w 4206653"/>
              <a:gd name="connsiteY43" fmla="*/ 1726308 h 4460500"/>
              <a:gd name="connsiteX44" fmla="*/ 3278953 w 4206653"/>
              <a:gd name="connsiteY44" fmla="*/ 2034918 h 4460500"/>
              <a:gd name="connsiteX45" fmla="*/ 3233233 w 4206653"/>
              <a:gd name="connsiteY45" fmla="*/ 2309238 h 4460500"/>
              <a:gd name="connsiteX46" fmla="*/ 3404683 w 4206653"/>
              <a:gd name="connsiteY46" fmla="*/ 2457828 h 4460500"/>
              <a:gd name="connsiteX47" fmla="*/ 3759013 w 4206653"/>
              <a:gd name="connsiteY47" fmla="*/ 2663568 h 4460500"/>
              <a:gd name="connsiteX48" fmla="*/ 4079053 w 4206653"/>
              <a:gd name="connsiteY48" fmla="*/ 2777868 h 4460500"/>
              <a:gd name="connsiteX49" fmla="*/ 4079053 w 4206653"/>
              <a:gd name="connsiteY49" fmla="*/ 2880738 h 4460500"/>
              <a:gd name="connsiteX50" fmla="*/ 3770443 w 4206653"/>
              <a:gd name="connsiteY50" fmla="*/ 2869308 h 4460500"/>
              <a:gd name="connsiteX51" fmla="*/ 3404683 w 4206653"/>
              <a:gd name="connsiteY51" fmla="*/ 2732148 h 4460500"/>
              <a:gd name="connsiteX52" fmla="*/ 3084643 w 4206653"/>
              <a:gd name="connsiteY52" fmla="*/ 2663568 h 4460500"/>
              <a:gd name="connsiteX53" fmla="*/ 2995919 w 4206653"/>
              <a:gd name="connsiteY53" fmla="*/ 2782832 h 4460500"/>
              <a:gd name="connsiteX54" fmla="*/ 2832855 w 4206653"/>
              <a:gd name="connsiteY54" fmla="*/ 2930924 h 4460500"/>
              <a:gd name="connsiteX55" fmla="*/ 2820111 w 4206653"/>
              <a:gd name="connsiteY55" fmla="*/ 3026344 h 4460500"/>
              <a:gd name="connsiteX56" fmla="*/ 2959241 w 4206653"/>
              <a:gd name="connsiteY56" fmla="*/ 3167976 h 4460500"/>
              <a:gd name="connsiteX57" fmla="*/ 3176083 w 4206653"/>
              <a:gd name="connsiteY57" fmla="*/ 3269358 h 4460500"/>
              <a:gd name="connsiteX58" fmla="*/ 3388239 w 4206653"/>
              <a:gd name="connsiteY58" fmla="*/ 3442290 h 4460500"/>
              <a:gd name="connsiteX59" fmla="*/ 3212014 w 4206653"/>
              <a:gd name="connsiteY59" fmla="*/ 3363782 h 4460500"/>
              <a:gd name="connsiteX60" fmla="*/ 3004633 w 4206653"/>
              <a:gd name="connsiteY60" fmla="*/ 3276814 h 4460500"/>
              <a:gd name="connsiteX61" fmla="*/ 2771676 w 4206653"/>
              <a:gd name="connsiteY61" fmla="*/ 3166987 h 4460500"/>
              <a:gd name="connsiteX62" fmla="*/ 2638873 w 4206653"/>
              <a:gd name="connsiteY62" fmla="*/ 3097908 h 4460500"/>
              <a:gd name="connsiteX63" fmla="*/ 2570293 w 4206653"/>
              <a:gd name="connsiteY63" fmla="*/ 3109338 h 4460500"/>
              <a:gd name="connsiteX64" fmla="*/ 2525557 w 4206653"/>
              <a:gd name="connsiteY64" fmla="*/ 3326508 h 4460500"/>
              <a:gd name="connsiteX65" fmla="*/ 2610253 w 4206653"/>
              <a:gd name="connsiteY65" fmla="*/ 3564053 h 4460500"/>
              <a:gd name="connsiteX66" fmla="*/ 2682206 w 4206653"/>
              <a:gd name="connsiteY66" fmla="*/ 4005849 h 4460500"/>
              <a:gd name="connsiteX67" fmla="*/ 2633113 w 4206653"/>
              <a:gd name="connsiteY67" fmla="*/ 4192703 h 4460500"/>
              <a:gd name="connsiteX68" fmla="*/ 2539703 w 4206653"/>
              <a:gd name="connsiteY68" fmla="*/ 4455574 h 4460500"/>
              <a:gd name="connsiteX69" fmla="*/ 2595212 w 4206653"/>
              <a:gd name="connsiteY69" fmla="*/ 3945217 h 4460500"/>
              <a:gd name="connsiteX70" fmla="*/ 2481240 w 4206653"/>
              <a:gd name="connsiteY70" fmla="*/ 3566538 h 4460500"/>
              <a:gd name="connsiteX71" fmla="*/ 2307403 w 4206653"/>
              <a:gd name="connsiteY71" fmla="*/ 3166488 h 4460500"/>
              <a:gd name="connsiteX72" fmla="*/ 2261683 w 4206653"/>
              <a:gd name="connsiteY72" fmla="*/ 3063618 h 4460500"/>
              <a:gd name="connsiteX73" fmla="*/ 2078803 w 4206653"/>
              <a:gd name="connsiteY73" fmla="*/ 2949318 h 4460500"/>
              <a:gd name="connsiteX74" fmla="*/ 1850203 w 4206653"/>
              <a:gd name="connsiteY74" fmla="*/ 3029328 h 4460500"/>
              <a:gd name="connsiteX75" fmla="*/ 1415863 w 4206653"/>
              <a:gd name="connsiteY75" fmla="*/ 3360798 h 4460500"/>
              <a:gd name="connsiteX76" fmla="*/ 1381573 w 4206653"/>
              <a:gd name="connsiteY76" fmla="*/ 3680838 h 4460500"/>
              <a:gd name="connsiteX77" fmla="*/ 1381573 w 4206653"/>
              <a:gd name="connsiteY77" fmla="*/ 3989448 h 4460500"/>
              <a:gd name="connsiteX78" fmla="*/ 1290133 w 4206653"/>
              <a:gd name="connsiteY78" fmla="*/ 4309488 h 4460500"/>
              <a:gd name="connsiteX79" fmla="*/ 1198693 w 4206653"/>
              <a:gd name="connsiteY79" fmla="*/ 4298058 h 4460500"/>
              <a:gd name="connsiteX80" fmla="*/ 1187263 w 4206653"/>
              <a:gd name="connsiteY80" fmla="*/ 4080888 h 4460500"/>
              <a:gd name="connsiteX81" fmla="*/ 1198693 w 4206653"/>
              <a:gd name="connsiteY81" fmla="*/ 3909438 h 4460500"/>
              <a:gd name="connsiteX82" fmla="*/ 970093 w 4206653"/>
              <a:gd name="connsiteY82" fmla="*/ 3989448 h 4460500"/>
              <a:gd name="connsiteX83" fmla="*/ 718633 w 4206653"/>
              <a:gd name="connsiteY83" fmla="*/ 4069458 h 4460500"/>
              <a:gd name="connsiteX84" fmla="*/ 741493 w 4206653"/>
              <a:gd name="connsiteY84" fmla="*/ 3955158 h 4460500"/>
              <a:gd name="connsiteX85" fmla="*/ 1130113 w 4206653"/>
              <a:gd name="connsiteY85" fmla="*/ 3795138 h 4460500"/>
              <a:gd name="connsiteX86" fmla="*/ 1278703 w 4206653"/>
              <a:gd name="connsiteY86" fmla="*/ 3726558 h 4460500"/>
              <a:gd name="connsiteX87" fmla="*/ 1221553 w 4206653"/>
              <a:gd name="connsiteY87" fmla="*/ 3372228 h 4460500"/>
              <a:gd name="connsiteX88" fmla="*/ 1324423 w 4206653"/>
              <a:gd name="connsiteY88" fmla="*/ 3120768 h 4460500"/>
              <a:gd name="connsiteX89" fmla="*/ 1393003 w 4206653"/>
              <a:gd name="connsiteY89" fmla="*/ 3052188 h 4460500"/>
              <a:gd name="connsiteX90" fmla="*/ 1084393 w 4206653"/>
              <a:gd name="connsiteY90" fmla="*/ 3029328 h 4460500"/>
              <a:gd name="connsiteX91" fmla="*/ 730063 w 4206653"/>
              <a:gd name="connsiteY91" fmla="*/ 2960748 h 4460500"/>
              <a:gd name="connsiteX92" fmla="*/ 375733 w 4206653"/>
              <a:gd name="connsiteY92" fmla="*/ 3132198 h 4460500"/>
              <a:gd name="connsiteX93" fmla="*/ 421453 w 4206653"/>
              <a:gd name="connsiteY93" fmla="*/ 3029328 h 4460500"/>
              <a:gd name="connsiteX94" fmla="*/ 627193 w 4206653"/>
              <a:gd name="connsiteY94" fmla="*/ 2926458 h 4460500"/>
              <a:gd name="connsiteX95" fmla="*/ 810073 w 4206653"/>
              <a:gd name="connsiteY95" fmla="*/ 2755008 h 4460500"/>
              <a:gd name="connsiteX96" fmla="*/ 1152973 w 4206653"/>
              <a:gd name="connsiteY96" fmla="*/ 2777868 h 4460500"/>
              <a:gd name="connsiteX97" fmla="*/ 1461583 w 4206653"/>
              <a:gd name="connsiteY97" fmla="*/ 2823588 h 4460500"/>
              <a:gd name="connsiteX98" fmla="*/ 1953073 w 4206653"/>
              <a:gd name="connsiteY98" fmla="*/ 2663568 h 4460500"/>
              <a:gd name="connsiteX99" fmla="*/ 1701613 w 4206653"/>
              <a:gd name="connsiteY99" fmla="*/ 2263518 h 4460500"/>
              <a:gd name="connsiteX100" fmla="*/ 1690183 w 4206653"/>
              <a:gd name="connsiteY100" fmla="*/ 1966338 h 4460500"/>
              <a:gd name="connsiteX101" fmla="*/ 1381991 w 4206653"/>
              <a:gd name="connsiteY101" fmla="*/ 1841604 h 4460500"/>
              <a:gd name="connsiteX102" fmla="*/ 1095823 w 4206653"/>
              <a:gd name="connsiteY102" fmla="*/ 1714878 h 4460500"/>
              <a:gd name="connsiteX103" fmla="*/ 746507 w 4206653"/>
              <a:gd name="connsiteY103" fmla="*/ 1626415 h 4460500"/>
              <a:gd name="connsiteX104" fmla="*/ 352873 w 4206653"/>
              <a:gd name="connsiteY104" fmla="*/ 1726308 h 4460500"/>
              <a:gd name="connsiteX105" fmla="*/ 113171 w 4206653"/>
              <a:gd name="connsiteY105" fmla="*/ 1763582 h 4460500"/>
              <a:gd name="connsiteX106" fmla="*/ 9973 w 4206653"/>
              <a:gd name="connsiteY106" fmla="*/ 1737738 h 4460500"/>
              <a:gd name="connsiteX107" fmla="*/ 348516 w 4206653"/>
              <a:gd name="connsiteY107" fmla="*/ 1643812 h 4460500"/>
              <a:gd name="connsiteX108" fmla="*/ 653097 w 4206653"/>
              <a:gd name="connsiteY108" fmla="*/ 1543920 h 4460500"/>
              <a:gd name="connsiteX109" fmla="*/ 1072963 w 4206653"/>
              <a:gd name="connsiteY109" fmla="*/ 1612008 h 4460500"/>
              <a:gd name="connsiteX110" fmla="*/ 1244413 w 4206653"/>
              <a:gd name="connsiteY110" fmla="*/ 1657728 h 4460500"/>
              <a:gd name="connsiteX111" fmla="*/ 1205766 w 4206653"/>
              <a:gd name="connsiteY111" fmla="*/ 1451988 h 4460500"/>
              <a:gd name="connsiteX112" fmla="*/ 1046313 w 4206653"/>
              <a:gd name="connsiteY112" fmla="*/ 815409 h 4460500"/>
              <a:gd name="connsiteX113" fmla="*/ 1221553 w 4206653"/>
              <a:gd name="connsiteY113" fmla="*/ 1211958 h 4460500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610253 w 4206653"/>
              <a:gd name="connsiteY65" fmla="*/ 3564053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50203 w 4206653"/>
              <a:gd name="connsiteY74" fmla="*/ 3029328 h 4460527"/>
              <a:gd name="connsiteX75" fmla="*/ 1415863 w 4206653"/>
              <a:gd name="connsiteY75" fmla="*/ 3360798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24423 w 4206653"/>
              <a:gd name="connsiteY88" fmla="*/ 3120768 h 4460527"/>
              <a:gd name="connsiteX89" fmla="*/ 1393003 w 4206653"/>
              <a:gd name="connsiteY89" fmla="*/ 3052188 h 4460527"/>
              <a:gd name="connsiteX90" fmla="*/ 1084393 w 4206653"/>
              <a:gd name="connsiteY90" fmla="*/ 3029328 h 4460527"/>
              <a:gd name="connsiteX91" fmla="*/ 730063 w 4206653"/>
              <a:gd name="connsiteY91" fmla="*/ 2960748 h 4460527"/>
              <a:gd name="connsiteX92" fmla="*/ 375733 w 4206653"/>
              <a:gd name="connsiteY92" fmla="*/ 3132198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10073 w 4206653"/>
              <a:gd name="connsiteY95" fmla="*/ 2755008 h 4460527"/>
              <a:gd name="connsiteX96" fmla="*/ 1152973 w 4206653"/>
              <a:gd name="connsiteY96" fmla="*/ 2777868 h 4460527"/>
              <a:gd name="connsiteX97" fmla="*/ 1461583 w 4206653"/>
              <a:gd name="connsiteY97" fmla="*/ 2823588 h 4460527"/>
              <a:gd name="connsiteX98" fmla="*/ 1953073 w 4206653"/>
              <a:gd name="connsiteY98" fmla="*/ 2663568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50203 w 4206653"/>
              <a:gd name="connsiteY74" fmla="*/ 3029328 h 4460527"/>
              <a:gd name="connsiteX75" fmla="*/ 1415863 w 4206653"/>
              <a:gd name="connsiteY75" fmla="*/ 3360798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24423 w 4206653"/>
              <a:gd name="connsiteY88" fmla="*/ 3120768 h 4460527"/>
              <a:gd name="connsiteX89" fmla="*/ 1393003 w 4206653"/>
              <a:gd name="connsiteY89" fmla="*/ 3052188 h 4460527"/>
              <a:gd name="connsiteX90" fmla="*/ 1084393 w 4206653"/>
              <a:gd name="connsiteY90" fmla="*/ 3029328 h 4460527"/>
              <a:gd name="connsiteX91" fmla="*/ 730063 w 4206653"/>
              <a:gd name="connsiteY91" fmla="*/ 2960748 h 4460527"/>
              <a:gd name="connsiteX92" fmla="*/ 375733 w 4206653"/>
              <a:gd name="connsiteY92" fmla="*/ 3132198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10073 w 4206653"/>
              <a:gd name="connsiteY95" fmla="*/ 2755008 h 4460527"/>
              <a:gd name="connsiteX96" fmla="*/ 1152973 w 4206653"/>
              <a:gd name="connsiteY96" fmla="*/ 2777868 h 4460527"/>
              <a:gd name="connsiteX97" fmla="*/ 1461583 w 4206653"/>
              <a:gd name="connsiteY97" fmla="*/ 2823588 h 4460527"/>
              <a:gd name="connsiteX98" fmla="*/ 1953073 w 4206653"/>
              <a:gd name="connsiteY98" fmla="*/ 2663568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50203 w 4206653"/>
              <a:gd name="connsiteY74" fmla="*/ 3029328 h 4460527"/>
              <a:gd name="connsiteX75" fmla="*/ 1415863 w 4206653"/>
              <a:gd name="connsiteY75" fmla="*/ 3360798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24423 w 4206653"/>
              <a:gd name="connsiteY88" fmla="*/ 3120768 h 4460527"/>
              <a:gd name="connsiteX89" fmla="*/ 1393003 w 4206653"/>
              <a:gd name="connsiteY89" fmla="*/ 3052188 h 4460527"/>
              <a:gd name="connsiteX90" fmla="*/ 1084393 w 4206653"/>
              <a:gd name="connsiteY90" fmla="*/ 3029328 h 4460527"/>
              <a:gd name="connsiteX91" fmla="*/ 730063 w 4206653"/>
              <a:gd name="connsiteY91" fmla="*/ 2960748 h 4460527"/>
              <a:gd name="connsiteX92" fmla="*/ 375733 w 4206653"/>
              <a:gd name="connsiteY92" fmla="*/ 3132198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10073 w 4206653"/>
              <a:gd name="connsiteY95" fmla="*/ 2755008 h 4460527"/>
              <a:gd name="connsiteX96" fmla="*/ 1152973 w 4206653"/>
              <a:gd name="connsiteY96" fmla="*/ 2777868 h 4460527"/>
              <a:gd name="connsiteX97" fmla="*/ 1461583 w 4206653"/>
              <a:gd name="connsiteY97" fmla="*/ 2823588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50203 w 4206653"/>
              <a:gd name="connsiteY74" fmla="*/ 3029328 h 4460527"/>
              <a:gd name="connsiteX75" fmla="*/ 1415863 w 4206653"/>
              <a:gd name="connsiteY75" fmla="*/ 3360798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24423 w 4206653"/>
              <a:gd name="connsiteY88" fmla="*/ 3120768 h 4460527"/>
              <a:gd name="connsiteX89" fmla="*/ 1393003 w 4206653"/>
              <a:gd name="connsiteY89" fmla="*/ 3052188 h 4460527"/>
              <a:gd name="connsiteX90" fmla="*/ 1084393 w 4206653"/>
              <a:gd name="connsiteY90" fmla="*/ 3029328 h 4460527"/>
              <a:gd name="connsiteX91" fmla="*/ 730063 w 4206653"/>
              <a:gd name="connsiteY91" fmla="*/ 2960748 h 4460527"/>
              <a:gd name="connsiteX92" fmla="*/ 375733 w 4206653"/>
              <a:gd name="connsiteY92" fmla="*/ 3132198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10073 w 4206653"/>
              <a:gd name="connsiteY95" fmla="*/ 2755008 h 4460527"/>
              <a:gd name="connsiteX96" fmla="*/ 1152973 w 4206653"/>
              <a:gd name="connsiteY96" fmla="*/ 2777868 h 4460527"/>
              <a:gd name="connsiteX97" fmla="*/ 1531894 w 4206653"/>
              <a:gd name="connsiteY97" fmla="*/ 2917507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24299 w 4206653"/>
              <a:gd name="connsiteY74" fmla="*/ 3002494 h 4460527"/>
              <a:gd name="connsiteX75" fmla="*/ 1415863 w 4206653"/>
              <a:gd name="connsiteY75" fmla="*/ 3360798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24423 w 4206653"/>
              <a:gd name="connsiteY88" fmla="*/ 3120768 h 4460527"/>
              <a:gd name="connsiteX89" fmla="*/ 1393003 w 4206653"/>
              <a:gd name="connsiteY89" fmla="*/ 3052188 h 4460527"/>
              <a:gd name="connsiteX90" fmla="*/ 1084393 w 4206653"/>
              <a:gd name="connsiteY90" fmla="*/ 3029328 h 4460527"/>
              <a:gd name="connsiteX91" fmla="*/ 730063 w 4206653"/>
              <a:gd name="connsiteY91" fmla="*/ 2960748 h 4460527"/>
              <a:gd name="connsiteX92" fmla="*/ 375733 w 4206653"/>
              <a:gd name="connsiteY92" fmla="*/ 3132198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10073 w 4206653"/>
              <a:gd name="connsiteY95" fmla="*/ 2755008 h 4460527"/>
              <a:gd name="connsiteX96" fmla="*/ 1152973 w 4206653"/>
              <a:gd name="connsiteY96" fmla="*/ 2777868 h 4460527"/>
              <a:gd name="connsiteX97" fmla="*/ 1531894 w 4206653"/>
              <a:gd name="connsiteY97" fmla="*/ 2917507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24299 w 4206653"/>
              <a:gd name="connsiteY74" fmla="*/ 3002494 h 4460527"/>
              <a:gd name="connsiteX75" fmla="*/ 1412162 w 4206653"/>
              <a:gd name="connsiteY75" fmla="*/ 3235573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24423 w 4206653"/>
              <a:gd name="connsiteY88" fmla="*/ 3120768 h 4460527"/>
              <a:gd name="connsiteX89" fmla="*/ 1393003 w 4206653"/>
              <a:gd name="connsiteY89" fmla="*/ 3052188 h 4460527"/>
              <a:gd name="connsiteX90" fmla="*/ 1084393 w 4206653"/>
              <a:gd name="connsiteY90" fmla="*/ 3029328 h 4460527"/>
              <a:gd name="connsiteX91" fmla="*/ 730063 w 4206653"/>
              <a:gd name="connsiteY91" fmla="*/ 2960748 h 4460527"/>
              <a:gd name="connsiteX92" fmla="*/ 375733 w 4206653"/>
              <a:gd name="connsiteY92" fmla="*/ 3132198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10073 w 4206653"/>
              <a:gd name="connsiteY95" fmla="*/ 2755008 h 4460527"/>
              <a:gd name="connsiteX96" fmla="*/ 1152973 w 4206653"/>
              <a:gd name="connsiteY96" fmla="*/ 2777868 h 4460527"/>
              <a:gd name="connsiteX97" fmla="*/ 1531894 w 4206653"/>
              <a:gd name="connsiteY97" fmla="*/ 2917507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24299 w 4206653"/>
              <a:gd name="connsiteY74" fmla="*/ 3002494 h 4460527"/>
              <a:gd name="connsiteX75" fmla="*/ 1412162 w 4206653"/>
              <a:gd name="connsiteY75" fmla="*/ 3235573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24423 w 4206653"/>
              <a:gd name="connsiteY88" fmla="*/ 3120768 h 4460527"/>
              <a:gd name="connsiteX89" fmla="*/ 1393003 w 4206653"/>
              <a:gd name="connsiteY89" fmla="*/ 3052188 h 4460527"/>
              <a:gd name="connsiteX90" fmla="*/ 1084393 w 4206653"/>
              <a:gd name="connsiteY90" fmla="*/ 3029328 h 4460527"/>
              <a:gd name="connsiteX91" fmla="*/ 730063 w 4206653"/>
              <a:gd name="connsiteY91" fmla="*/ 2960748 h 4460527"/>
              <a:gd name="connsiteX92" fmla="*/ 375733 w 4206653"/>
              <a:gd name="connsiteY92" fmla="*/ 3132198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10073 w 4206653"/>
              <a:gd name="connsiteY95" fmla="*/ 2755008 h 4460527"/>
              <a:gd name="connsiteX96" fmla="*/ 1149272 w 4206653"/>
              <a:gd name="connsiteY96" fmla="*/ 2889676 h 4460527"/>
              <a:gd name="connsiteX97" fmla="*/ 1531894 w 4206653"/>
              <a:gd name="connsiteY97" fmla="*/ 2917507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24299 w 4206653"/>
              <a:gd name="connsiteY74" fmla="*/ 3002494 h 4460527"/>
              <a:gd name="connsiteX75" fmla="*/ 1412162 w 4206653"/>
              <a:gd name="connsiteY75" fmla="*/ 3235573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24423 w 4206653"/>
              <a:gd name="connsiteY88" fmla="*/ 3120768 h 4460527"/>
              <a:gd name="connsiteX89" fmla="*/ 1393003 w 4206653"/>
              <a:gd name="connsiteY89" fmla="*/ 3052188 h 4460527"/>
              <a:gd name="connsiteX90" fmla="*/ 1084393 w 4206653"/>
              <a:gd name="connsiteY90" fmla="*/ 3029328 h 4460527"/>
              <a:gd name="connsiteX91" fmla="*/ 730063 w 4206653"/>
              <a:gd name="connsiteY91" fmla="*/ 2960748 h 4460527"/>
              <a:gd name="connsiteX92" fmla="*/ 375733 w 4206653"/>
              <a:gd name="connsiteY92" fmla="*/ 3132198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54480 w 4206653"/>
              <a:gd name="connsiteY95" fmla="*/ 2889178 h 4460527"/>
              <a:gd name="connsiteX96" fmla="*/ 1149272 w 4206653"/>
              <a:gd name="connsiteY96" fmla="*/ 2889676 h 4460527"/>
              <a:gd name="connsiteX97" fmla="*/ 1531894 w 4206653"/>
              <a:gd name="connsiteY97" fmla="*/ 2917507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24299 w 4206653"/>
              <a:gd name="connsiteY74" fmla="*/ 3002494 h 4460527"/>
              <a:gd name="connsiteX75" fmla="*/ 1412162 w 4206653"/>
              <a:gd name="connsiteY75" fmla="*/ 3235573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24423 w 4206653"/>
              <a:gd name="connsiteY88" fmla="*/ 3120768 h 4460527"/>
              <a:gd name="connsiteX89" fmla="*/ 1393003 w 4206653"/>
              <a:gd name="connsiteY89" fmla="*/ 3052188 h 4460527"/>
              <a:gd name="connsiteX90" fmla="*/ 1076992 w 4206653"/>
              <a:gd name="connsiteY90" fmla="*/ 3015911 h 4460527"/>
              <a:gd name="connsiteX91" fmla="*/ 730063 w 4206653"/>
              <a:gd name="connsiteY91" fmla="*/ 2960748 h 4460527"/>
              <a:gd name="connsiteX92" fmla="*/ 375733 w 4206653"/>
              <a:gd name="connsiteY92" fmla="*/ 3132198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54480 w 4206653"/>
              <a:gd name="connsiteY95" fmla="*/ 2889178 h 4460527"/>
              <a:gd name="connsiteX96" fmla="*/ 1149272 w 4206653"/>
              <a:gd name="connsiteY96" fmla="*/ 2889676 h 4460527"/>
              <a:gd name="connsiteX97" fmla="*/ 1531894 w 4206653"/>
              <a:gd name="connsiteY97" fmla="*/ 2917507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24299 w 4206653"/>
              <a:gd name="connsiteY74" fmla="*/ 3002494 h 4460527"/>
              <a:gd name="connsiteX75" fmla="*/ 1412162 w 4206653"/>
              <a:gd name="connsiteY75" fmla="*/ 3235573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24423 w 4206653"/>
              <a:gd name="connsiteY88" fmla="*/ 3120768 h 4460527"/>
              <a:gd name="connsiteX89" fmla="*/ 1393003 w 4206653"/>
              <a:gd name="connsiteY89" fmla="*/ 3052188 h 4460527"/>
              <a:gd name="connsiteX90" fmla="*/ 1076992 w 4206653"/>
              <a:gd name="connsiteY90" fmla="*/ 3015911 h 4460527"/>
              <a:gd name="connsiteX91" fmla="*/ 726362 w 4206653"/>
              <a:gd name="connsiteY91" fmla="*/ 2992054 h 4460527"/>
              <a:gd name="connsiteX92" fmla="*/ 375733 w 4206653"/>
              <a:gd name="connsiteY92" fmla="*/ 3132198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54480 w 4206653"/>
              <a:gd name="connsiteY95" fmla="*/ 2889178 h 4460527"/>
              <a:gd name="connsiteX96" fmla="*/ 1149272 w 4206653"/>
              <a:gd name="connsiteY96" fmla="*/ 2889676 h 4460527"/>
              <a:gd name="connsiteX97" fmla="*/ 1531894 w 4206653"/>
              <a:gd name="connsiteY97" fmla="*/ 2917507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24299 w 4206653"/>
              <a:gd name="connsiteY74" fmla="*/ 3002494 h 4460527"/>
              <a:gd name="connsiteX75" fmla="*/ 1412162 w 4206653"/>
              <a:gd name="connsiteY75" fmla="*/ 3235573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24423 w 4206653"/>
              <a:gd name="connsiteY88" fmla="*/ 3120768 h 4460527"/>
              <a:gd name="connsiteX89" fmla="*/ 1393003 w 4206653"/>
              <a:gd name="connsiteY89" fmla="*/ 3052188 h 4460527"/>
              <a:gd name="connsiteX90" fmla="*/ 1076992 w 4206653"/>
              <a:gd name="connsiteY90" fmla="*/ 3015911 h 4460527"/>
              <a:gd name="connsiteX91" fmla="*/ 726362 w 4206653"/>
              <a:gd name="connsiteY91" fmla="*/ 2992054 h 4460527"/>
              <a:gd name="connsiteX92" fmla="*/ 235111 w 4206653"/>
              <a:gd name="connsiteY92" fmla="*/ 3217172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54480 w 4206653"/>
              <a:gd name="connsiteY95" fmla="*/ 2889178 h 4460527"/>
              <a:gd name="connsiteX96" fmla="*/ 1149272 w 4206653"/>
              <a:gd name="connsiteY96" fmla="*/ 2889676 h 4460527"/>
              <a:gd name="connsiteX97" fmla="*/ 1531894 w 4206653"/>
              <a:gd name="connsiteY97" fmla="*/ 2917507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24299 w 4206653"/>
              <a:gd name="connsiteY74" fmla="*/ 3002494 h 4460527"/>
              <a:gd name="connsiteX75" fmla="*/ 1412162 w 4206653"/>
              <a:gd name="connsiteY75" fmla="*/ 3235573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24423 w 4206653"/>
              <a:gd name="connsiteY88" fmla="*/ 3120768 h 4460527"/>
              <a:gd name="connsiteX89" fmla="*/ 1393003 w 4206653"/>
              <a:gd name="connsiteY89" fmla="*/ 3052188 h 4460527"/>
              <a:gd name="connsiteX90" fmla="*/ 1076992 w 4206653"/>
              <a:gd name="connsiteY90" fmla="*/ 3015911 h 4460527"/>
              <a:gd name="connsiteX91" fmla="*/ 663453 w 4206653"/>
              <a:gd name="connsiteY91" fmla="*/ 3023360 h 4460527"/>
              <a:gd name="connsiteX92" fmla="*/ 235111 w 4206653"/>
              <a:gd name="connsiteY92" fmla="*/ 3217172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54480 w 4206653"/>
              <a:gd name="connsiteY95" fmla="*/ 2889178 h 4460527"/>
              <a:gd name="connsiteX96" fmla="*/ 1149272 w 4206653"/>
              <a:gd name="connsiteY96" fmla="*/ 2889676 h 4460527"/>
              <a:gd name="connsiteX97" fmla="*/ 1531894 w 4206653"/>
              <a:gd name="connsiteY97" fmla="*/ 2917507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24299 w 4206653"/>
              <a:gd name="connsiteY74" fmla="*/ 3002494 h 4460527"/>
              <a:gd name="connsiteX75" fmla="*/ 1412162 w 4206653"/>
              <a:gd name="connsiteY75" fmla="*/ 3235573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24423 w 4206653"/>
              <a:gd name="connsiteY88" fmla="*/ 3120768 h 4460527"/>
              <a:gd name="connsiteX89" fmla="*/ 1393003 w 4206653"/>
              <a:gd name="connsiteY89" fmla="*/ 3052188 h 4460527"/>
              <a:gd name="connsiteX90" fmla="*/ 1080693 w 4206653"/>
              <a:gd name="connsiteY90" fmla="*/ 2984604 h 4460527"/>
              <a:gd name="connsiteX91" fmla="*/ 663453 w 4206653"/>
              <a:gd name="connsiteY91" fmla="*/ 3023360 h 4460527"/>
              <a:gd name="connsiteX92" fmla="*/ 235111 w 4206653"/>
              <a:gd name="connsiteY92" fmla="*/ 3217172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54480 w 4206653"/>
              <a:gd name="connsiteY95" fmla="*/ 2889178 h 4460527"/>
              <a:gd name="connsiteX96" fmla="*/ 1149272 w 4206653"/>
              <a:gd name="connsiteY96" fmla="*/ 2889676 h 4460527"/>
              <a:gd name="connsiteX97" fmla="*/ 1531894 w 4206653"/>
              <a:gd name="connsiteY97" fmla="*/ 2917507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24299 w 4206653"/>
              <a:gd name="connsiteY74" fmla="*/ 3002494 h 4460527"/>
              <a:gd name="connsiteX75" fmla="*/ 1412162 w 4206653"/>
              <a:gd name="connsiteY75" fmla="*/ 3235573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09620 w 4206653"/>
              <a:gd name="connsiteY88" fmla="*/ 3169963 h 4460527"/>
              <a:gd name="connsiteX89" fmla="*/ 1393003 w 4206653"/>
              <a:gd name="connsiteY89" fmla="*/ 3052188 h 4460527"/>
              <a:gd name="connsiteX90" fmla="*/ 1080693 w 4206653"/>
              <a:gd name="connsiteY90" fmla="*/ 2984604 h 4460527"/>
              <a:gd name="connsiteX91" fmla="*/ 663453 w 4206653"/>
              <a:gd name="connsiteY91" fmla="*/ 3023360 h 4460527"/>
              <a:gd name="connsiteX92" fmla="*/ 235111 w 4206653"/>
              <a:gd name="connsiteY92" fmla="*/ 3217172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54480 w 4206653"/>
              <a:gd name="connsiteY95" fmla="*/ 2889178 h 4460527"/>
              <a:gd name="connsiteX96" fmla="*/ 1149272 w 4206653"/>
              <a:gd name="connsiteY96" fmla="*/ 2889676 h 4460527"/>
              <a:gd name="connsiteX97" fmla="*/ 1531894 w 4206653"/>
              <a:gd name="connsiteY97" fmla="*/ 2917507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24299 w 4206653"/>
              <a:gd name="connsiteY74" fmla="*/ 3002494 h 4460527"/>
              <a:gd name="connsiteX75" fmla="*/ 1412162 w 4206653"/>
              <a:gd name="connsiteY75" fmla="*/ 3235573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69661 w 4206653"/>
              <a:gd name="connsiteY87" fmla="*/ 3390117 h 4460527"/>
              <a:gd name="connsiteX88" fmla="*/ 1309620 w 4206653"/>
              <a:gd name="connsiteY88" fmla="*/ 3169963 h 4460527"/>
              <a:gd name="connsiteX89" fmla="*/ 1393003 w 4206653"/>
              <a:gd name="connsiteY89" fmla="*/ 3052188 h 4460527"/>
              <a:gd name="connsiteX90" fmla="*/ 1080693 w 4206653"/>
              <a:gd name="connsiteY90" fmla="*/ 2984604 h 4460527"/>
              <a:gd name="connsiteX91" fmla="*/ 663453 w 4206653"/>
              <a:gd name="connsiteY91" fmla="*/ 3023360 h 4460527"/>
              <a:gd name="connsiteX92" fmla="*/ 235111 w 4206653"/>
              <a:gd name="connsiteY92" fmla="*/ 3217172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54480 w 4206653"/>
              <a:gd name="connsiteY95" fmla="*/ 2889178 h 4460527"/>
              <a:gd name="connsiteX96" fmla="*/ 1149272 w 4206653"/>
              <a:gd name="connsiteY96" fmla="*/ 2889676 h 4460527"/>
              <a:gd name="connsiteX97" fmla="*/ 1531894 w 4206653"/>
              <a:gd name="connsiteY97" fmla="*/ 2917507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24299 w 4206653"/>
              <a:gd name="connsiteY74" fmla="*/ 3002494 h 4460527"/>
              <a:gd name="connsiteX75" fmla="*/ 1412162 w 4206653"/>
              <a:gd name="connsiteY75" fmla="*/ 3235573 h 4460527"/>
              <a:gd name="connsiteX76" fmla="*/ 1381573 w 4206653"/>
              <a:gd name="connsiteY76" fmla="*/ 3680838 h 4460527"/>
              <a:gd name="connsiteX77" fmla="*/ 1340867 w 4206653"/>
              <a:gd name="connsiteY77" fmla="*/ 3980504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69661 w 4206653"/>
              <a:gd name="connsiteY87" fmla="*/ 3390117 h 4460527"/>
              <a:gd name="connsiteX88" fmla="*/ 1309620 w 4206653"/>
              <a:gd name="connsiteY88" fmla="*/ 3169963 h 4460527"/>
              <a:gd name="connsiteX89" fmla="*/ 1393003 w 4206653"/>
              <a:gd name="connsiteY89" fmla="*/ 3052188 h 4460527"/>
              <a:gd name="connsiteX90" fmla="*/ 1080693 w 4206653"/>
              <a:gd name="connsiteY90" fmla="*/ 2984604 h 4460527"/>
              <a:gd name="connsiteX91" fmla="*/ 663453 w 4206653"/>
              <a:gd name="connsiteY91" fmla="*/ 3023360 h 4460527"/>
              <a:gd name="connsiteX92" fmla="*/ 235111 w 4206653"/>
              <a:gd name="connsiteY92" fmla="*/ 3217172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54480 w 4206653"/>
              <a:gd name="connsiteY95" fmla="*/ 2889178 h 4460527"/>
              <a:gd name="connsiteX96" fmla="*/ 1149272 w 4206653"/>
              <a:gd name="connsiteY96" fmla="*/ 2889676 h 4460527"/>
              <a:gd name="connsiteX97" fmla="*/ 1531894 w 4206653"/>
              <a:gd name="connsiteY97" fmla="*/ 2917507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743809"/>
              <a:gd name="connsiteX1" fmla="*/ 1343911 w 4206653"/>
              <a:gd name="connsiteY1" fmla="*/ 1559828 h 4743809"/>
              <a:gd name="connsiteX2" fmla="*/ 1553023 w 4206653"/>
              <a:gd name="connsiteY2" fmla="*/ 1657728 h 4743809"/>
              <a:gd name="connsiteX3" fmla="*/ 1907353 w 4206653"/>
              <a:gd name="connsiteY3" fmla="*/ 1680588 h 4743809"/>
              <a:gd name="connsiteX4" fmla="*/ 2021653 w 4206653"/>
              <a:gd name="connsiteY4" fmla="*/ 1543428 h 4743809"/>
              <a:gd name="connsiteX5" fmla="*/ 2124523 w 4206653"/>
              <a:gd name="connsiteY5" fmla="*/ 1291968 h 4743809"/>
              <a:gd name="connsiteX6" fmla="*/ 2124523 w 4206653"/>
              <a:gd name="connsiteY6" fmla="*/ 1120518 h 4743809"/>
              <a:gd name="connsiteX7" fmla="*/ 2068029 w 4206653"/>
              <a:gd name="connsiteY7" fmla="*/ 825325 h 4743809"/>
              <a:gd name="connsiteX8" fmla="*/ 2078803 w 4206653"/>
              <a:gd name="connsiteY8" fmla="*/ 777618 h 4743809"/>
              <a:gd name="connsiteX9" fmla="*/ 2170243 w 4206653"/>
              <a:gd name="connsiteY9" fmla="*/ 1086228 h 4743809"/>
              <a:gd name="connsiteX10" fmla="*/ 2215963 w 4206653"/>
              <a:gd name="connsiteY10" fmla="*/ 1269108 h 4743809"/>
              <a:gd name="connsiteX11" fmla="*/ 2284543 w 4206653"/>
              <a:gd name="connsiteY11" fmla="*/ 1303398 h 4743809"/>
              <a:gd name="connsiteX12" fmla="*/ 2330263 w 4206653"/>
              <a:gd name="connsiteY12" fmla="*/ 1166238 h 4743809"/>
              <a:gd name="connsiteX13" fmla="*/ 2467423 w 4206653"/>
              <a:gd name="connsiteY13" fmla="*/ 880488 h 4743809"/>
              <a:gd name="connsiteX14" fmla="*/ 2558863 w 4206653"/>
              <a:gd name="connsiteY14" fmla="*/ 640458 h 4743809"/>
              <a:gd name="connsiteX15" fmla="*/ 2616013 w 4206653"/>
              <a:gd name="connsiteY15" fmla="*/ 537588 h 4743809"/>
              <a:gd name="connsiteX16" fmla="*/ 2558863 w 4206653"/>
              <a:gd name="connsiteY16" fmla="*/ 789048 h 4743809"/>
              <a:gd name="connsiteX17" fmla="*/ 2444563 w 4206653"/>
              <a:gd name="connsiteY17" fmla="*/ 1097658 h 4743809"/>
              <a:gd name="connsiteX18" fmla="*/ 2375983 w 4206653"/>
              <a:gd name="connsiteY18" fmla="*/ 1406268 h 4743809"/>
              <a:gd name="connsiteX19" fmla="*/ 2558863 w 4206653"/>
              <a:gd name="connsiteY19" fmla="*/ 1577718 h 4743809"/>
              <a:gd name="connsiteX20" fmla="*/ 2878903 w 4206653"/>
              <a:gd name="connsiteY20" fmla="*/ 1657728 h 4743809"/>
              <a:gd name="connsiteX21" fmla="*/ 3187513 w 4206653"/>
              <a:gd name="connsiteY21" fmla="*/ 1657728 h 4743809"/>
              <a:gd name="connsiteX22" fmla="*/ 3370393 w 4206653"/>
              <a:gd name="connsiteY22" fmla="*/ 1566288 h 4743809"/>
              <a:gd name="connsiteX23" fmla="*/ 3488066 w 4206653"/>
              <a:gd name="connsiteY23" fmla="*/ 1246753 h 4743809"/>
              <a:gd name="connsiteX24" fmla="*/ 3495138 w 4206653"/>
              <a:gd name="connsiteY24" fmla="*/ 1115548 h 4743809"/>
              <a:gd name="connsiteX25" fmla="*/ 3493650 w 4206653"/>
              <a:gd name="connsiteY25" fmla="*/ 1063976 h 4743809"/>
              <a:gd name="connsiteX26" fmla="*/ 3450403 w 4206653"/>
              <a:gd name="connsiteY26" fmla="*/ 777618 h 4743809"/>
              <a:gd name="connsiteX27" fmla="*/ 3119893 w 4206653"/>
              <a:gd name="connsiteY27" fmla="*/ 321571 h 4743809"/>
              <a:gd name="connsiteX28" fmla="*/ 3497351 w 4206653"/>
              <a:gd name="connsiteY28" fmla="*/ 674883 h 4743809"/>
              <a:gd name="connsiteX29" fmla="*/ 3759013 w 4206653"/>
              <a:gd name="connsiteY29" fmla="*/ 571878 h 4743809"/>
              <a:gd name="connsiteX30" fmla="*/ 3999043 w 4206653"/>
              <a:gd name="connsiteY30" fmla="*/ 91818 h 4743809"/>
              <a:gd name="connsiteX31" fmla="*/ 4033333 w 4206653"/>
              <a:gd name="connsiteY31" fmla="*/ 11808 h 4743809"/>
              <a:gd name="connsiteX32" fmla="*/ 3984569 w 4206653"/>
              <a:gd name="connsiteY32" fmla="*/ 247366 h 4743809"/>
              <a:gd name="connsiteX33" fmla="*/ 3812791 w 4206653"/>
              <a:gd name="connsiteY33" fmla="*/ 647417 h 4743809"/>
              <a:gd name="connsiteX34" fmla="*/ 3592906 w 4206653"/>
              <a:gd name="connsiteY34" fmla="*/ 811408 h 4743809"/>
              <a:gd name="connsiteX35" fmla="*/ 3604425 w 4206653"/>
              <a:gd name="connsiteY35" fmla="*/ 999253 h 4743809"/>
              <a:gd name="connsiteX36" fmla="*/ 3872985 w 4206653"/>
              <a:gd name="connsiteY36" fmla="*/ 881976 h 4743809"/>
              <a:gd name="connsiteX37" fmla="*/ 4200754 w 4206653"/>
              <a:gd name="connsiteY37" fmla="*/ 774136 h 4743809"/>
              <a:gd name="connsiteX38" fmla="*/ 4064251 w 4206653"/>
              <a:gd name="connsiteY38" fmla="*/ 847195 h 4743809"/>
              <a:gd name="connsiteX39" fmla="*/ 3818880 w 4206653"/>
              <a:gd name="connsiteY39" fmla="*/ 991305 h 4743809"/>
              <a:gd name="connsiteX40" fmla="*/ 3658531 w 4206653"/>
              <a:gd name="connsiteY40" fmla="*/ 1093178 h 4743809"/>
              <a:gd name="connsiteX41" fmla="*/ 3622838 w 4206653"/>
              <a:gd name="connsiteY41" fmla="*/ 1221401 h 4743809"/>
              <a:gd name="connsiteX42" fmla="*/ 3577446 w 4206653"/>
              <a:gd name="connsiteY42" fmla="*/ 1500691 h 4743809"/>
              <a:gd name="connsiteX43" fmla="*/ 3461833 w 4206653"/>
              <a:gd name="connsiteY43" fmla="*/ 1726308 h 4743809"/>
              <a:gd name="connsiteX44" fmla="*/ 3278953 w 4206653"/>
              <a:gd name="connsiteY44" fmla="*/ 2034918 h 4743809"/>
              <a:gd name="connsiteX45" fmla="*/ 3233233 w 4206653"/>
              <a:gd name="connsiteY45" fmla="*/ 2309238 h 4743809"/>
              <a:gd name="connsiteX46" fmla="*/ 3404683 w 4206653"/>
              <a:gd name="connsiteY46" fmla="*/ 2457828 h 4743809"/>
              <a:gd name="connsiteX47" fmla="*/ 3759013 w 4206653"/>
              <a:gd name="connsiteY47" fmla="*/ 2663568 h 4743809"/>
              <a:gd name="connsiteX48" fmla="*/ 4079053 w 4206653"/>
              <a:gd name="connsiteY48" fmla="*/ 2777868 h 4743809"/>
              <a:gd name="connsiteX49" fmla="*/ 4079053 w 4206653"/>
              <a:gd name="connsiteY49" fmla="*/ 2880738 h 4743809"/>
              <a:gd name="connsiteX50" fmla="*/ 3770443 w 4206653"/>
              <a:gd name="connsiteY50" fmla="*/ 2869308 h 4743809"/>
              <a:gd name="connsiteX51" fmla="*/ 3404683 w 4206653"/>
              <a:gd name="connsiteY51" fmla="*/ 2732148 h 4743809"/>
              <a:gd name="connsiteX52" fmla="*/ 3084643 w 4206653"/>
              <a:gd name="connsiteY52" fmla="*/ 2663568 h 4743809"/>
              <a:gd name="connsiteX53" fmla="*/ 2995919 w 4206653"/>
              <a:gd name="connsiteY53" fmla="*/ 2782832 h 4743809"/>
              <a:gd name="connsiteX54" fmla="*/ 2832855 w 4206653"/>
              <a:gd name="connsiteY54" fmla="*/ 2930924 h 4743809"/>
              <a:gd name="connsiteX55" fmla="*/ 2820111 w 4206653"/>
              <a:gd name="connsiteY55" fmla="*/ 3026344 h 4743809"/>
              <a:gd name="connsiteX56" fmla="*/ 2959241 w 4206653"/>
              <a:gd name="connsiteY56" fmla="*/ 3167976 h 4743809"/>
              <a:gd name="connsiteX57" fmla="*/ 3176083 w 4206653"/>
              <a:gd name="connsiteY57" fmla="*/ 3269358 h 4743809"/>
              <a:gd name="connsiteX58" fmla="*/ 3388239 w 4206653"/>
              <a:gd name="connsiteY58" fmla="*/ 3442290 h 4743809"/>
              <a:gd name="connsiteX59" fmla="*/ 3212014 w 4206653"/>
              <a:gd name="connsiteY59" fmla="*/ 3363782 h 4743809"/>
              <a:gd name="connsiteX60" fmla="*/ 3004633 w 4206653"/>
              <a:gd name="connsiteY60" fmla="*/ 3276814 h 4743809"/>
              <a:gd name="connsiteX61" fmla="*/ 2771676 w 4206653"/>
              <a:gd name="connsiteY61" fmla="*/ 3166987 h 4743809"/>
              <a:gd name="connsiteX62" fmla="*/ 2638873 w 4206653"/>
              <a:gd name="connsiteY62" fmla="*/ 3097908 h 4743809"/>
              <a:gd name="connsiteX63" fmla="*/ 2570293 w 4206653"/>
              <a:gd name="connsiteY63" fmla="*/ 3109338 h 4743809"/>
              <a:gd name="connsiteX64" fmla="*/ 2525557 w 4206653"/>
              <a:gd name="connsiteY64" fmla="*/ 3326508 h 4743809"/>
              <a:gd name="connsiteX65" fmla="*/ 2584349 w 4206653"/>
              <a:gd name="connsiteY65" fmla="*/ 3577470 h 4743809"/>
              <a:gd name="connsiteX66" fmla="*/ 2663703 w 4206653"/>
              <a:gd name="connsiteY66" fmla="*/ 3996904 h 4743809"/>
              <a:gd name="connsiteX67" fmla="*/ 2633113 w 4206653"/>
              <a:gd name="connsiteY67" fmla="*/ 4192703 h 4743809"/>
              <a:gd name="connsiteX68" fmla="*/ 2539703 w 4206653"/>
              <a:gd name="connsiteY68" fmla="*/ 4455574 h 4743809"/>
              <a:gd name="connsiteX69" fmla="*/ 2595212 w 4206653"/>
              <a:gd name="connsiteY69" fmla="*/ 3945217 h 4743809"/>
              <a:gd name="connsiteX70" fmla="*/ 2481240 w 4206653"/>
              <a:gd name="connsiteY70" fmla="*/ 3566538 h 4743809"/>
              <a:gd name="connsiteX71" fmla="*/ 2307403 w 4206653"/>
              <a:gd name="connsiteY71" fmla="*/ 3166488 h 4743809"/>
              <a:gd name="connsiteX72" fmla="*/ 2261683 w 4206653"/>
              <a:gd name="connsiteY72" fmla="*/ 3063618 h 4743809"/>
              <a:gd name="connsiteX73" fmla="*/ 2078803 w 4206653"/>
              <a:gd name="connsiteY73" fmla="*/ 2949318 h 4743809"/>
              <a:gd name="connsiteX74" fmla="*/ 1824299 w 4206653"/>
              <a:gd name="connsiteY74" fmla="*/ 3002494 h 4743809"/>
              <a:gd name="connsiteX75" fmla="*/ 1412162 w 4206653"/>
              <a:gd name="connsiteY75" fmla="*/ 3235573 h 4743809"/>
              <a:gd name="connsiteX76" fmla="*/ 1381573 w 4206653"/>
              <a:gd name="connsiteY76" fmla="*/ 3680838 h 4743809"/>
              <a:gd name="connsiteX77" fmla="*/ 1340867 w 4206653"/>
              <a:gd name="connsiteY77" fmla="*/ 3980504 h 4743809"/>
              <a:gd name="connsiteX78" fmla="*/ 1197619 w 4206653"/>
              <a:gd name="connsiteY78" fmla="*/ 4738831 h 4743809"/>
              <a:gd name="connsiteX79" fmla="*/ 1198693 w 4206653"/>
              <a:gd name="connsiteY79" fmla="*/ 4298058 h 4743809"/>
              <a:gd name="connsiteX80" fmla="*/ 1187263 w 4206653"/>
              <a:gd name="connsiteY80" fmla="*/ 4080888 h 4743809"/>
              <a:gd name="connsiteX81" fmla="*/ 1198693 w 4206653"/>
              <a:gd name="connsiteY81" fmla="*/ 3909438 h 4743809"/>
              <a:gd name="connsiteX82" fmla="*/ 970093 w 4206653"/>
              <a:gd name="connsiteY82" fmla="*/ 3989448 h 4743809"/>
              <a:gd name="connsiteX83" fmla="*/ 718633 w 4206653"/>
              <a:gd name="connsiteY83" fmla="*/ 4069458 h 4743809"/>
              <a:gd name="connsiteX84" fmla="*/ 741493 w 4206653"/>
              <a:gd name="connsiteY84" fmla="*/ 3955158 h 4743809"/>
              <a:gd name="connsiteX85" fmla="*/ 1130113 w 4206653"/>
              <a:gd name="connsiteY85" fmla="*/ 3795138 h 4743809"/>
              <a:gd name="connsiteX86" fmla="*/ 1278703 w 4206653"/>
              <a:gd name="connsiteY86" fmla="*/ 3726558 h 4743809"/>
              <a:gd name="connsiteX87" fmla="*/ 1269661 w 4206653"/>
              <a:gd name="connsiteY87" fmla="*/ 3390117 h 4743809"/>
              <a:gd name="connsiteX88" fmla="*/ 1309620 w 4206653"/>
              <a:gd name="connsiteY88" fmla="*/ 3169963 h 4743809"/>
              <a:gd name="connsiteX89" fmla="*/ 1393003 w 4206653"/>
              <a:gd name="connsiteY89" fmla="*/ 3052188 h 4743809"/>
              <a:gd name="connsiteX90" fmla="*/ 1080693 w 4206653"/>
              <a:gd name="connsiteY90" fmla="*/ 2984604 h 4743809"/>
              <a:gd name="connsiteX91" fmla="*/ 663453 w 4206653"/>
              <a:gd name="connsiteY91" fmla="*/ 3023360 h 4743809"/>
              <a:gd name="connsiteX92" fmla="*/ 235111 w 4206653"/>
              <a:gd name="connsiteY92" fmla="*/ 3217172 h 4743809"/>
              <a:gd name="connsiteX93" fmla="*/ 421453 w 4206653"/>
              <a:gd name="connsiteY93" fmla="*/ 3029328 h 4743809"/>
              <a:gd name="connsiteX94" fmla="*/ 627193 w 4206653"/>
              <a:gd name="connsiteY94" fmla="*/ 2926458 h 4743809"/>
              <a:gd name="connsiteX95" fmla="*/ 854480 w 4206653"/>
              <a:gd name="connsiteY95" fmla="*/ 2889178 h 4743809"/>
              <a:gd name="connsiteX96" fmla="*/ 1149272 w 4206653"/>
              <a:gd name="connsiteY96" fmla="*/ 2889676 h 4743809"/>
              <a:gd name="connsiteX97" fmla="*/ 1531894 w 4206653"/>
              <a:gd name="connsiteY97" fmla="*/ 2917507 h 4743809"/>
              <a:gd name="connsiteX98" fmla="*/ 1860559 w 4206653"/>
              <a:gd name="connsiteY98" fmla="*/ 2766431 h 4743809"/>
              <a:gd name="connsiteX99" fmla="*/ 1701613 w 4206653"/>
              <a:gd name="connsiteY99" fmla="*/ 2263518 h 4743809"/>
              <a:gd name="connsiteX100" fmla="*/ 1690183 w 4206653"/>
              <a:gd name="connsiteY100" fmla="*/ 1966338 h 4743809"/>
              <a:gd name="connsiteX101" fmla="*/ 1381991 w 4206653"/>
              <a:gd name="connsiteY101" fmla="*/ 1841604 h 4743809"/>
              <a:gd name="connsiteX102" fmla="*/ 1095823 w 4206653"/>
              <a:gd name="connsiteY102" fmla="*/ 1714878 h 4743809"/>
              <a:gd name="connsiteX103" fmla="*/ 746507 w 4206653"/>
              <a:gd name="connsiteY103" fmla="*/ 1626415 h 4743809"/>
              <a:gd name="connsiteX104" fmla="*/ 352873 w 4206653"/>
              <a:gd name="connsiteY104" fmla="*/ 1726308 h 4743809"/>
              <a:gd name="connsiteX105" fmla="*/ 113171 w 4206653"/>
              <a:gd name="connsiteY105" fmla="*/ 1763582 h 4743809"/>
              <a:gd name="connsiteX106" fmla="*/ 9973 w 4206653"/>
              <a:gd name="connsiteY106" fmla="*/ 1737738 h 4743809"/>
              <a:gd name="connsiteX107" fmla="*/ 348516 w 4206653"/>
              <a:gd name="connsiteY107" fmla="*/ 1643812 h 4743809"/>
              <a:gd name="connsiteX108" fmla="*/ 653097 w 4206653"/>
              <a:gd name="connsiteY108" fmla="*/ 1543920 h 4743809"/>
              <a:gd name="connsiteX109" fmla="*/ 1072963 w 4206653"/>
              <a:gd name="connsiteY109" fmla="*/ 1612008 h 4743809"/>
              <a:gd name="connsiteX110" fmla="*/ 1244413 w 4206653"/>
              <a:gd name="connsiteY110" fmla="*/ 1657728 h 4743809"/>
              <a:gd name="connsiteX111" fmla="*/ 1205766 w 4206653"/>
              <a:gd name="connsiteY111" fmla="*/ 1451988 h 4743809"/>
              <a:gd name="connsiteX112" fmla="*/ 1046313 w 4206653"/>
              <a:gd name="connsiteY112" fmla="*/ 815409 h 4743809"/>
              <a:gd name="connsiteX113" fmla="*/ 1221553 w 4206653"/>
              <a:gd name="connsiteY113" fmla="*/ 1211958 h 4743809"/>
              <a:gd name="connsiteX0" fmla="*/ 1221553 w 4206653"/>
              <a:gd name="connsiteY0" fmla="*/ 1211958 h 4743809"/>
              <a:gd name="connsiteX1" fmla="*/ 1343911 w 4206653"/>
              <a:gd name="connsiteY1" fmla="*/ 1559828 h 4743809"/>
              <a:gd name="connsiteX2" fmla="*/ 1553023 w 4206653"/>
              <a:gd name="connsiteY2" fmla="*/ 1657728 h 4743809"/>
              <a:gd name="connsiteX3" fmla="*/ 1907353 w 4206653"/>
              <a:gd name="connsiteY3" fmla="*/ 1680588 h 4743809"/>
              <a:gd name="connsiteX4" fmla="*/ 2021653 w 4206653"/>
              <a:gd name="connsiteY4" fmla="*/ 1543428 h 4743809"/>
              <a:gd name="connsiteX5" fmla="*/ 2124523 w 4206653"/>
              <a:gd name="connsiteY5" fmla="*/ 1291968 h 4743809"/>
              <a:gd name="connsiteX6" fmla="*/ 2124523 w 4206653"/>
              <a:gd name="connsiteY6" fmla="*/ 1120518 h 4743809"/>
              <a:gd name="connsiteX7" fmla="*/ 2068029 w 4206653"/>
              <a:gd name="connsiteY7" fmla="*/ 825325 h 4743809"/>
              <a:gd name="connsiteX8" fmla="*/ 2078803 w 4206653"/>
              <a:gd name="connsiteY8" fmla="*/ 777618 h 4743809"/>
              <a:gd name="connsiteX9" fmla="*/ 2170243 w 4206653"/>
              <a:gd name="connsiteY9" fmla="*/ 1086228 h 4743809"/>
              <a:gd name="connsiteX10" fmla="*/ 2215963 w 4206653"/>
              <a:gd name="connsiteY10" fmla="*/ 1269108 h 4743809"/>
              <a:gd name="connsiteX11" fmla="*/ 2284543 w 4206653"/>
              <a:gd name="connsiteY11" fmla="*/ 1303398 h 4743809"/>
              <a:gd name="connsiteX12" fmla="*/ 2330263 w 4206653"/>
              <a:gd name="connsiteY12" fmla="*/ 1166238 h 4743809"/>
              <a:gd name="connsiteX13" fmla="*/ 2467423 w 4206653"/>
              <a:gd name="connsiteY13" fmla="*/ 880488 h 4743809"/>
              <a:gd name="connsiteX14" fmla="*/ 2558863 w 4206653"/>
              <a:gd name="connsiteY14" fmla="*/ 640458 h 4743809"/>
              <a:gd name="connsiteX15" fmla="*/ 2616013 w 4206653"/>
              <a:gd name="connsiteY15" fmla="*/ 537588 h 4743809"/>
              <a:gd name="connsiteX16" fmla="*/ 2558863 w 4206653"/>
              <a:gd name="connsiteY16" fmla="*/ 789048 h 4743809"/>
              <a:gd name="connsiteX17" fmla="*/ 2444563 w 4206653"/>
              <a:gd name="connsiteY17" fmla="*/ 1097658 h 4743809"/>
              <a:gd name="connsiteX18" fmla="*/ 2375983 w 4206653"/>
              <a:gd name="connsiteY18" fmla="*/ 1406268 h 4743809"/>
              <a:gd name="connsiteX19" fmla="*/ 2558863 w 4206653"/>
              <a:gd name="connsiteY19" fmla="*/ 1577718 h 4743809"/>
              <a:gd name="connsiteX20" fmla="*/ 2878903 w 4206653"/>
              <a:gd name="connsiteY20" fmla="*/ 1657728 h 4743809"/>
              <a:gd name="connsiteX21" fmla="*/ 3187513 w 4206653"/>
              <a:gd name="connsiteY21" fmla="*/ 1657728 h 4743809"/>
              <a:gd name="connsiteX22" fmla="*/ 3370393 w 4206653"/>
              <a:gd name="connsiteY22" fmla="*/ 1566288 h 4743809"/>
              <a:gd name="connsiteX23" fmla="*/ 3488066 w 4206653"/>
              <a:gd name="connsiteY23" fmla="*/ 1246753 h 4743809"/>
              <a:gd name="connsiteX24" fmla="*/ 3495138 w 4206653"/>
              <a:gd name="connsiteY24" fmla="*/ 1115548 h 4743809"/>
              <a:gd name="connsiteX25" fmla="*/ 3493650 w 4206653"/>
              <a:gd name="connsiteY25" fmla="*/ 1063976 h 4743809"/>
              <a:gd name="connsiteX26" fmla="*/ 3450403 w 4206653"/>
              <a:gd name="connsiteY26" fmla="*/ 777618 h 4743809"/>
              <a:gd name="connsiteX27" fmla="*/ 3119893 w 4206653"/>
              <a:gd name="connsiteY27" fmla="*/ 321571 h 4743809"/>
              <a:gd name="connsiteX28" fmla="*/ 3497351 w 4206653"/>
              <a:gd name="connsiteY28" fmla="*/ 674883 h 4743809"/>
              <a:gd name="connsiteX29" fmla="*/ 3759013 w 4206653"/>
              <a:gd name="connsiteY29" fmla="*/ 571878 h 4743809"/>
              <a:gd name="connsiteX30" fmla="*/ 3999043 w 4206653"/>
              <a:gd name="connsiteY30" fmla="*/ 91818 h 4743809"/>
              <a:gd name="connsiteX31" fmla="*/ 4033333 w 4206653"/>
              <a:gd name="connsiteY31" fmla="*/ 11808 h 4743809"/>
              <a:gd name="connsiteX32" fmla="*/ 3984569 w 4206653"/>
              <a:gd name="connsiteY32" fmla="*/ 247366 h 4743809"/>
              <a:gd name="connsiteX33" fmla="*/ 3812791 w 4206653"/>
              <a:gd name="connsiteY33" fmla="*/ 647417 h 4743809"/>
              <a:gd name="connsiteX34" fmla="*/ 3592906 w 4206653"/>
              <a:gd name="connsiteY34" fmla="*/ 811408 h 4743809"/>
              <a:gd name="connsiteX35" fmla="*/ 3604425 w 4206653"/>
              <a:gd name="connsiteY35" fmla="*/ 999253 h 4743809"/>
              <a:gd name="connsiteX36" fmla="*/ 3872985 w 4206653"/>
              <a:gd name="connsiteY36" fmla="*/ 881976 h 4743809"/>
              <a:gd name="connsiteX37" fmla="*/ 4200754 w 4206653"/>
              <a:gd name="connsiteY37" fmla="*/ 774136 h 4743809"/>
              <a:gd name="connsiteX38" fmla="*/ 4064251 w 4206653"/>
              <a:gd name="connsiteY38" fmla="*/ 847195 h 4743809"/>
              <a:gd name="connsiteX39" fmla="*/ 3818880 w 4206653"/>
              <a:gd name="connsiteY39" fmla="*/ 991305 h 4743809"/>
              <a:gd name="connsiteX40" fmla="*/ 3658531 w 4206653"/>
              <a:gd name="connsiteY40" fmla="*/ 1093178 h 4743809"/>
              <a:gd name="connsiteX41" fmla="*/ 3622838 w 4206653"/>
              <a:gd name="connsiteY41" fmla="*/ 1221401 h 4743809"/>
              <a:gd name="connsiteX42" fmla="*/ 3577446 w 4206653"/>
              <a:gd name="connsiteY42" fmla="*/ 1500691 h 4743809"/>
              <a:gd name="connsiteX43" fmla="*/ 3461833 w 4206653"/>
              <a:gd name="connsiteY43" fmla="*/ 1726308 h 4743809"/>
              <a:gd name="connsiteX44" fmla="*/ 3278953 w 4206653"/>
              <a:gd name="connsiteY44" fmla="*/ 2034918 h 4743809"/>
              <a:gd name="connsiteX45" fmla="*/ 3233233 w 4206653"/>
              <a:gd name="connsiteY45" fmla="*/ 2309238 h 4743809"/>
              <a:gd name="connsiteX46" fmla="*/ 3404683 w 4206653"/>
              <a:gd name="connsiteY46" fmla="*/ 2457828 h 4743809"/>
              <a:gd name="connsiteX47" fmla="*/ 3759013 w 4206653"/>
              <a:gd name="connsiteY47" fmla="*/ 2663568 h 4743809"/>
              <a:gd name="connsiteX48" fmla="*/ 4079053 w 4206653"/>
              <a:gd name="connsiteY48" fmla="*/ 2777868 h 4743809"/>
              <a:gd name="connsiteX49" fmla="*/ 4079053 w 4206653"/>
              <a:gd name="connsiteY49" fmla="*/ 2880738 h 4743809"/>
              <a:gd name="connsiteX50" fmla="*/ 3770443 w 4206653"/>
              <a:gd name="connsiteY50" fmla="*/ 2869308 h 4743809"/>
              <a:gd name="connsiteX51" fmla="*/ 3404683 w 4206653"/>
              <a:gd name="connsiteY51" fmla="*/ 2732148 h 4743809"/>
              <a:gd name="connsiteX52" fmla="*/ 3084643 w 4206653"/>
              <a:gd name="connsiteY52" fmla="*/ 2663568 h 4743809"/>
              <a:gd name="connsiteX53" fmla="*/ 2995919 w 4206653"/>
              <a:gd name="connsiteY53" fmla="*/ 2782832 h 4743809"/>
              <a:gd name="connsiteX54" fmla="*/ 2832855 w 4206653"/>
              <a:gd name="connsiteY54" fmla="*/ 2930924 h 4743809"/>
              <a:gd name="connsiteX55" fmla="*/ 2820111 w 4206653"/>
              <a:gd name="connsiteY55" fmla="*/ 3026344 h 4743809"/>
              <a:gd name="connsiteX56" fmla="*/ 2959241 w 4206653"/>
              <a:gd name="connsiteY56" fmla="*/ 3167976 h 4743809"/>
              <a:gd name="connsiteX57" fmla="*/ 3176083 w 4206653"/>
              <a:gd name="connsiteY57" fmla="*/ 3269358 h 4743809"/>
              <a:gd name="connsiteX58" fmla="*/ 3388239 w 4206653"/>
              <a:gd name="connsiteY58" fmla="*/ 3442290 h 4743809"/>
              <a:gd name="connsiteX59" fmla="*/ 3212014 w 4206653"/>
              <a:gd name="connsiteY59" fmla="*/ 3363782 h 4743809"/>
              <a:gd name="connsiteX60" fmla="*/ 3004633 w 4206653"/>
              <a:gd name="connsiteY60" fmla="*/ 3276814 h 4743809"/>
              <a:gd name="connsiteX61" fmla="*/ 2771676 w 4206653"/>
              <a:gd name="connsiteY61" fmla="*/ 3166987 h 4743809"/>
              <a:gd name="connsiteX62" fmla="*/ 2638873 w 4206653"/>
              <a:gd name="connsiteY62" fmla="*/ 3097908 h 4743809"/>
              <a:gd name="connsiteX63" fmla="*/ 2570293 w 4206653"/>
              <a:gd name="connsiteY63" fmla="*/ 3109338 h 4743809"/>
              <a:gd name="connsiteX64" fmla="*/ 2525557 w 4206653"/>
              <a:gd name="connsiteY64" fmla="*/ 3326508 h 4743809"/>
              <a:gd name="connsiteX65" fmla="*/ 2584349 w 4206653"/>
              <a:gd name="connsiteY65" fmla="*/ 3577470 h 4743809"/>
              <a:gd name="connsiteX66" fmla="*/ 2663703 w 4206653"/>
              <a:gd name="connsiteY66" fmla="*/ 3996904 h 4743809"/>
              <a:gd name="connsiteX67" fmla="*/ 2633113 w 4206653"/>
              <a:gd name="connsiteY67" fmla="*/ 4192703 h 4743809"/>
              <a:gd name="connsiteX68" fmla="*/ 2539703 w 4206653"/>
              <a:gd name="connsiteY68" fmla="*/ 4455574 h 4743809"/>
              <a:gd name="connsiteX69" fmla="*/ 2595212 w 4206653"/>
              <a:gd name="connsiteY69" fmla="*/ 3945217 h 4743809"/>
              <a:gd name="connsiteX70" fmla="*/ 2481240 w 4206653"/>
              <a:gd name="connsiteY70" fmla="*/ 3566538 h 4743809"/>
              <a:gd name="connsiteX71" fmla="*/ 2307403 w 4206653"/>
              <a:gd name="connsiteY71" fmla="*/ 3166488 h 4743809"/>
              <a:gd name="connsiteX72" fmla="*/ 2261683 w 4206653"/>
              <a:gd name="connsiteY72" fmla="*/ 3063618 h 4743809"/>
              <a:gd name="connsiteX73" fmla="*/ 2078803 w 4206653"/>
              <a:gd name="connsiteY73" fmla="*/ 2949318 h 4743809"/>
              <a:gd name="connsiteX74" fmla="*/ 1824299 w 4206653"/>
              <a:gd name="connsiteY74" fmla="*/ 3002494 h 4743809"/>
              <a:gd name="connsiteX75" fmla="*/ 1412162 w 4206653"/>
              <a:gd name="connsiteY75" fmla="*/ 3235573 h 4743809"/>
              <a:gd name="connsiteX76" fmla="*/ 1381573 w 4206653"/>
              <a:gd name="connsiteY76" fmla="*/ 3680838 h 4743809"/>
              <a:gd name="connsiteX77" fmla="*/ 1340867 w 4206653"/>
              <a:gd name="connsiteY77" fmla="*/ 3980504 h 4743809"/>
              <a:gd name="connsiteX78" fmla="*/ 1197619 w 4206653"/>
              <a:gd name="connsiteY78" fmla="*/ 4738831 h 4743809"/>
              <a:gd name="connsiteX79" fmla="*/ 1198693 w 4206653"/>
              <a:gd name="connsiteY79" fmla="*/ 4298058 h 4743809"/>
              <a:gd name="connsiteX80" fmla="*/ 1242772 w 4206653"/>
              <a:gd name="connsiteY80" fmla="*/ 4080888 h 4743809"/>
              <a:gd name="connsiteX81" fmla="*/ 1198693 w 4206653"/>
              <a:gd name="connsiteY81" fmla="*/ 3909438 h 4743809"/>
              <a:gd name="connsiteX82" fmla="*/ 970093 w 4206653"/>
              <a:gd name="connsiteY82" fmla="*/ 3989448 h 4743809"/>
              <a:gd name="connsiteX83" fmla="*/ 718633 w 4206653"/>
              <a:gd name="connsiteY83" fmla="*/ 4069458 h 4743809"/>
              <a:gd name="connsiteX84" fmla="*/ 741493 w 4206653"/>
              <a:gd name="connsiteY84" fmla="*/ 3955158 h 4743809"/>
              <a:gd name="connsiteX85" fmla="*/ 1130113 w 4206653"/>
              <a:gd name="connsiteY85" fmla="*/ 3795138 h 4743809"/>
              <a:gd name="connsiteX86" fmla="*/ 1278703 w 4206653"/>
              <a:gd name="connsiteY86" fmla="*/ 3726558 h 4743809"/>
              <a:gd name="connsiteX87" fmla="*/ 1269661 w 4206653"/>
              <a:gd name="connsiteY87" fmla="*/ 3390117 h 4743809"/>
              <a:gd name="connsiteX88" fmla="*/ 1309620 w 4206653"/>
              <a:gd name="connsiteY88" fmla="*/ 3169963 h 4743809"/>
              <a:gd name="connsiteX89" fmla="*/ 1393003 w 4206653"/>
              <a:gd name="connsiteY89" fmla="*/ 3052188 h 4743809"/>
              <a:gd name="connsiteX90" fmla="*/ 1080693 w 4206653"/>
              <a:gd name="connsiteY90" fmla="*/ 2984604 h 4743809"/>
              <a:gd name="connsiteX91" fmla="*/ 663453 w 4206653"/>
              <a:gd name="connsiteY91" fmla="*/ 3023360 h 4743809"/>
              <a:gd name="connsiteX92" fmla="*/ 235111 w 4206653"/>
              <a:gd name="connsiteY92" fmla="*/ 3217172 h 4743809"/>
              <a:gd name="connsiteX93" fmla="*/ 421453 w 4206653"/>
              <a:gd name="connsiteY93" fmla="*/ 3029328 h 4743809"/>
              <a:gd name="connsiteX94" fmla="*/ 627193 w 4206653"/>
              <a:gd name="connsiteY94" fmla="*/ 2926458 h 4743809"/>
              <a:gd name="connsiteX95" fmla="*/ 854480 w 4206653"/>
              <a:gd name="connsiteY95" fmla="*/ 2889178 h 4743809"/>
              <a:gd name="connsiteX96" fmla="*/ 1149272 w 4206653"/>
              <a:gd name="connsiteY96" fmla="*/ 2889676 h 4743809"/>
              <a:gd name="connsiteX97" fmla="*/ 1531894 w 4206653"/>
              <a:gd name="connsiteY97" fmla="*/ 2917507 h 4743809"/>
              <a:gd name="connsiteX98" fmla="*/ 1860559 w 4206653"/>
              <a:gd name="connsiteY98" fmla="*/ 2766431 h 4743809"/>
              <a:gd name="connsiteX99" fmla="*/ 1701613 w 4206653"/>
              <a:gd name="connsiteY99" fmla="*/ 2263518 h 4743809"/>
              <a:gd name="connsiteX100" fmla="*/ 1690183 w 4206653"/>
              <a:gd name="connsiteY100" fmla="*/ 1966338 h 4743809"/>
              <a:gd name="connsiteX101" fmla="*/ 1381991 w 4206653"/>
              <a:gd name="connsiteY101" fmla="*/ 1841604 h 4743809"/>
              <a:gd name="connsiteX102" fmla="*/ 1095823 w 4206653"/>
              <a:gd name="connsiteY102" fmla="*/ 1714878 h 4743809"/>
              <a:gd name="connsiteX103" fmla="*/ 746507 w 4206653"/>
              <a:gd name="connsiteY103" fmla="*/ 1626415 h 4743809"/>
              <a:gd name="connsiteX104" fmla="*/ 352873 w 4206653"/>
              <a:gd name="connsiteY104" fmla="*/ 1726308 h 4743809"/>
              <a:gd name="connsiteX105" fmla="*/ 113171 w 4206653"/>
              <a:gd name="connsiteY105" fmla="*/ 1763582 h 4743809"/>
              <a:gd name="connsiteX106" fmla="*/ 9973 w 4206653"/>
              <a:gd name="connsiteY106" fmla="*/ 1737738 h 4743809"/>
              <a:gd name="connsiteX107" fmla="*/ 348516 w 4206653"/>
              <a:gd name="connsiteY107" fmla="*/ 1643812 h 4743809"/>
              <a:gd name="connsiteX108" fmla="*/ 653097 w 4206653"/>
              <a:gd name="connsiteY108" fmla="*/ 1543920 h 4743809"/>
              <a:gd name="connsiteX109" fmla="*/ 1072963 w 4206653"/>
              <a:gd name="connsiteY109" fmla="*/ 1612008 h 4743809"/>
              <a:gd name="connsiteX110" fmla="*/ 1244413 w 4206653"/>
              <a:gd name="connsiteY110" fmla="*/ 1657728 h 4743809"/>
              <a:gd name="connsiteX111" fmla="*/ 1205766 w 4206653"/>
              <a:gd name="connsiteY111" fmla="*/ 1451988 h 4743809"/>
              <a:gd name="connsiteX112" fmla="*/ 1046313 w 4206653"/>
              <a:gd name="connsiteY112" fmla="*/ 815409 h 4743809"/>
              <a:gd name="connsiteX113" fmla="*/ 1221553 w 4206653"/>
              <a:gd name="connsiteY113" fmla="*/ 1211958 h 4743809"/>
              <a:gd name="connsiteX0" fmla="*/ 1221553 w 4206653"/>
              <a:gd name="connsiteY0" fmla="*/ 1211958 h 4743809"/>
              <a:gd name="connsiteX1" fmla="*/ 1343911 w 4206653"/>
              <a:gd name="connsiteY1" fmla="*/ 1559828 h 4743809"/>
              <a:gd name="connsiteX2" fmla="*/ 1553023 w 4206653"/>
              <a:gd name="connsiteY2" fmla="*/ 1657728 h 4743809"/>
              <a:gd name="connsiteX3" fmla="*/ 1907353 w 4206653"/>
              <a:gd name="connsiteY3" fmla="*/ 1680588 h 4743809"/>
              <a:gd name="connsiteX4" fmla="*/ 2021653 w 4206653"/>
              <a:gd name="connsiteY4" fmla="*/ 1543428 h 4743809"/>
              <a:gd name="connsiteX5" fmla="*/ 2124523 w 4206653"/>
              <a:gd name="connsiteY5" fmla="*/ 1291968 h 4743809"/>
              <a:gd name="connsiteX6" fmla="*/ 2124523 w 4206653"/>
              <a:gd name="connsiteY6" fmla="*/ 1120518 h 4743809"/>
              <a:gd name="connsiteX7" fmla="*/ 2068029 w 4206653"/>
              <a:gd name="connsiteY7" fmla="*/ 825325 h 4743809"/>
              <a:gd name="connsiteX8" fmla="*/ 2078803 w 4206653"/>
              <a:gd name="connsiteY8" fmla="*/ 777618 h 4743809"/>
              <a:gd name="connsiteX9" fmla="*/ 2170243 w 4206653"/>
              <a:gd name="connsiteY9" fmla="*/ 1086228 h 4743809"/>
              <a:gd name="connsiteX10" fmla="*/ 2215963 w 4206653"/>
              <a:gd name="connsiteY10" fmla="*/ 1269108 h 4743809"/>
              <a:gd name="connsiteX11" fmla="*/ 2284543 w 4206653"/>
              <a:gd name="connsiteY11" fmla="*/ 1303398 h 4743809"/>
              <a:gd name="connsiteX12" fmla="*/ 2330263 w 4206653"/>
              <a:gd name="connsiteY12" fmla="*/ 1166238 h 4743809"/>
              <a:gd name="connsiteX13" fmla="*/ 2467423 w 4206653"/>
              <a:gd name="connsiteY13" fmla="*/ 880488 h 4743809"/>
              <a:gd name="connsiteX14" fmla="*/ 2558863 w 4206653"/>
              <a:gd name="connsiteY14" fmla="*/ 640458 h 4743809"/>
              <a:gd name="connsiteX15" fmla="*/ 2616013 w 4206653"/>
              <a:gd name="connsiteY15" fmla="*/ 537588 h 4743809"/>
              <a:gd name="connsiteX16" fmla="*/ 2558863 w 4206653"/>
              <a:gd name="connsiteY16" fmla="*/ 789048 h 4743809"/>
              <a:gd name="connsiteX17" fmla="*/ 2444563 w 4206653"/>
              <a:gd name="connsiteY17" fmla="*/ 1097658 h 4743809"/>
              <a:gd name="connsiteX18" fmla="*/ 2375983 w 4206653"/>
              <a:gd name="connsiteY18" fmla="*/ 1406268 h 4743809"/>
              <a:gd name="connsiteX19" fmla="*/ 2558863 w 4206653"/>
              <a:gd name="connsiteY19" fmla="*/ 1577718 h 4743809"/>
              <a:gd name="connsiteX20" fmla="*/ 2878903 w 4206653"/>
              <a:gd name="connsiteY20" fmla="*/ 1657728 h 4743809"/>
              <a:gd name="connsiteX21" fmla="*/ 3187513 w 4206653"/>
              <a:gd name="connsiteY21" fmla="*/ 1657728 h 4743809"/>
              <a:gd name="connsiteX22" fmla="*/ 3370393 w 4206653"/>
              <a:gd name="connsiteY22" fmla="*/ 1566288 h 4743809"/>
              <a:gd name="connsiteX23" fmla="*/ 3488066 w 4206653"/>
              <a:gd name="connsiteY23" fmla="*/ 1246753 h 4743809"/>
              <a:gd name="connsiteX24" fmla="*/ 3495138 w 4206653"/>
              <a:gd name="connsiteY24" fmla="*/ 1115548 h 4743809"/>
              <a:gd name="connsiteX25" fmla="*/ 3493650 w 4206653"/>
              <a:gd name="connsiteY25" fmla="*/ 1063976 h 4743809"/>
              <a:gd name="connsiteX26" fmla="*/ 3450403 w 4206653"/>
              <a:gd name="connsiteY26" fmla="*/ 777618 h 4743809"/>
              <a:gd name="connsiteX27" fmla="*/ 3119893 w 4206653"/>
              <a:gd name="connsiteY27" fmla="*/ 321571 h 4743809"/>
              <a:gd name="connsiteX28" fmla="*/ 3497351 w 4206653"/>
              <a:gd name="connsiteY28" fmla="*/ 674883 h 4743809"/>
              <a:gd name="connsiteX29" fmla="*/ 3759013 w 4206653"/>
              <a:gd name="connsiteY29" fmla="*/ 571878 h 4743809"/>
              <a:gd name="connsiteX30" fmla="*/ 3999043 w 4206653"/>
              <a:gd name="connsiteY30" fmla="*/ 91818 h 4743809"/>
              <a:gd name="connsiteX31" fmla="*/ 4033333 w 4206653"/>
              <a:gd name="connsiteY31" fmla="*/ 11808 h 4743809"/>
              <a:gd name="connsiteX32" fmla="*/ 3984569 w 4206653"/>
              <a:gd name="connsiteY32" fmla="*/ 247366 h 4743809"/>
              <a:gd name="connsiteX33" fmla="*/ 3812791 w 4206653"/>
              <a:gd name="connsiteY33" fmla="*/ 647417 h 4743809"/>
              <a:gd name="connsiteX34" fmla="*/ 3592906 w 4206653"/>
              <a:gd name="connsiteY34" fmla="*/ 811408 h 4743809"/>
              <a:gd name="connsiteX35" fmla="*/ 3604425 w 4206653"/>
              <a:gd name="connsiteY35" fmla="*/ 999253 h 4743809"/>
              <a:gd name="connsiteX36" fmla="*/ 3872985 w 4206653"/>
              <a:gd name="connsiteY36" fmla="*/ 881976 h 4743809"/>
              <a:gd name="connsiteX37" fmla="*/ 4200754 w 4206653"/>
              <a:gd name="connsiteY37" fmla="*/ 774136 h 4743809"/>
              <a:gd name="connsiteX38" fmla="*/ 4064251 w 4206653"/>
              <a:gd name="connsiteY38" fmla="*/ 847195 h 4743809"/>
              <a:gd name="connsiteX39" fmla="*/ 3818880 w 4206653"/>
              <a:gd name="connsiteY39" fmla="*/ 991305 h 4743809"/>
              <a:gd name="connsiteX40" fmla="*/ 3658531 w 4206653"/>
              <a:gd name="connsiteY40" fmla="*/ 1093178 h 4743809"/>
              <a:gd name="connsiteX41" fmla="*/ 3622838 w 4206653"/>
              <a:gd name="connsiteY41" fmla="*/ 1221401 h 4743809"/>
              <a:gd name="connsiteX42" fmla="*/ 3577446 w 4206653"/>
              <a:gd name="connsiteY42" fmla="*/ 1500691 h 4743809"/>
              <a:gd name="connsiteX43" fmla="*/ 3461833 w 4206653"/>
              <a:gd name="connsiteY43" fmla="*/ 1726308 h 4743809"/>
              <a:gd name="connsiteX44" fmla="*/ 3278953 w 4206653"/>
              <a:gd name="connsiteY44" fmla="*/ 2034918 h 4743809"/>
              <a:gd name="connsiteX45" fmla="*/ 3233233 w 4206653"/>
              <a:gd name="connsiteY45" fmla="*/ 2309238 h 4743809"/>
              <a:gd name="connsiteX46" fmla="*/ 3404683 w 4206653"/>
              <a:gd name="connsiteY46" fmla="*/ 2457828 h 4743809"/>
              <a:gd name="connsiteX47" fmla="*/ 3759013 w 4206653"/>
              <a:gd name="connsiteY47" fmla="*/ 2663568 h 4743809"/>
              <a:gd name="connsiteX48" fmla="*/ 4079053 w 4206653"/>
              <a:gd name="connsiteY48" fmla="*/ 2777868 h 4743809"/>
              <a:gd name="connsiteX49" fmla="*/ 4079053 w 4206653"/>
              <a:gd name="connsiteY49" fmla="*/ 2880738 h 4743809"/>
              <a:gd name="connsiteX50" fmla="*/ 3770443 w 4206653"/>
              <a:gd name="connsiteY50" fmla="*/ 2869308 h 4743809"/>
              <a:gd name="connsiteX51" fmla="*/ 3404683 w 4206653"/>
              <a:gd name="connsiteY51" fmla="*/ 2732148 h 4743809"/>
              <a:gd name="connsiteX52" fmla="*/ 3084643 w 4206653"/>
              <a:gd name="connsiteY52" fmla="*/ 2663568 h 4743809"/>
              <a:gd name="connsiteX53" fmla="*/ 2995919 w 4206653"/>
              <a:gd name="connsiteY53" fmla="*/ 2782832 h 4743809"/>
              <a:gd name="connsiteX54" fmla="*/ 2832855 w 4206653"/>
              <a:gd name="connsiteY54" fmla="*/ 2930924 h 4743809"/>
              <a:gd name="connsiteX55" fmla="*/ 2820111 w 4206653"/>
              <a:gd name="connsiteY55" fmla="*/ 3026344 h 4743809"/>
              <a:gd name="connsiteX56" fmla="*/ 2959241 w 4206653"/>
              <a:gd name="connsiteY56" fmla="*/ 3167976 h 4743809"/>
              <a:gd name="connsiteX57" fmla="*/ 3176083 w 4206653"/>
              <a:gd name="connsiteY57" fmla="*/ 3269358 h 4743809"/>
              <a:gd name="connsiteX58" fmla="*/ 3388239 w 4206653"/>
              <a:gd name="connsiteY58" fmla="*/ 3442290 h 4743809"/>
              <a:gd name="connsiteX59" fmla="*/ 3212014 w 4206653"/>
              <a:gd name="connsiteY59" fmla="*/ 3363782 h 4743809"/>
              <a:gd name="connsiteX60" fmla="*/ 3004633 w 4206653"/>
              <a:gd name="connsiteY60" fmla="*/ 3276814 h 4743809"/>
              <a:gd name="connsiteX61" fmla="*/ 2771676 w 4206653"/>
              <a:gd name="connsiteY61" fmla="*/ 3166987 h 4743809"/>
              <a:gd name="connsiteX62" fmla="*/ 2638873 w 4206653"/>
              <a:gd name="connsiteY62" fmla="*/ 3097908 h 4743809"/>
              <a:gd name="connsiteX63" fmla="*/ 2570293 w 4206653"/>
              <a:gd name="connsiteY63" fmla="*/ 3109338 h 4743809"/>
              <a:gd name="connsiteX64" fmla="*/ 2525557 w 4206653"/>
              <a:gd name="connsiteY64" fmla="*/ 3326508 h 4743809"/>
              <a:gd name="connsiteX65" fmla="*/ 2584349 w 4206653"/>
              <a:gd name="connsiteY65" fmla="*/ 3577470 h 4743809"/>
              <a:gd name="connsiteX66" fmla="*/ 2663703 w 4206653"/>
              <a:gd name="connsiteY66" fmla="*/ 3996904 h 4743809"/>
              <a:gd name="connsiteX67" fmla="*/ 2633113 w 4206653"/>
              <a:gd name="connsiteY67" fmla="*/ 4192703 h 4743809"/>
              <a:gd name="connsiteX68" fmla="*/ 2539703 w 4206653"/>
              <a:gd name="connsiteY68" fmla="*/ 4455574 h 4743809"/>
              <a:gd name="connsiteX69" fmla="*/ 2595212 w 4206653"/>
              <a:gd name="connsiteY69" fmla="*/ 3945217 h 4743809"/>
              <a:gd name="connsiteX70" fmla="*/ 2481240 w 4206653"/>
              <a:gd name="connsiteY70" fmla="*/ 3566538 h 4743809"/>
              <a:gd name="connsiteX71" fmla="*/ 2307403 w 4206653"/>
              <a:gd name="connsiteY71" fmla="*/ 3166488 h 4743809"/>
              <a:gd name="connsiteX72" fmla="*/ 2261683 w 4206653"/>
              <a:gd name="connsiteY72" fmla="*/ 3063618 h 4743809"/>
              <a:gd name="connsiteX73" fmla="*/ 2078803 w 4206653"/>
              <a:gd name="connsiteY73" fmla="*/ 2949318 h 4743809"/>
              <a:gd name="connsiteX74" fmla="*/ 1824299 w 4206653"/>
              <a:gd name="connsiteY74" fmla="*/ 3002494 h 4743809"/>
              <a:gd name="connsiteX75" fmla="*/ 1412162 w 4206653"/>
              <a:gd name="connsiteY75" fmla="*/ 3235573 h 4743809"/>
              <a:gd name="connsiteX76" fmla="*/ 1381573 w 4206653"/>
              <a:gd name="connsiteY76" fmla="*/ 3680838 h 4743809"/>
              <a:gd name="connsiteX77" fmla="*/ 1340867 w 4206653"/>
              <a:gd name="connsiteY77" fmla="*/ 3980504 h 4743809"/>
              <a:gd name="connsiteX78" fmla="*/ 1197619 w 4206653"/>
              <a:gd name="connsiteY78" fmla="*/ 4738831 h 4743809"/>
              <a:gd name="connsiteX79" fmla="*/ 1198693 w 4206653"/>
              <a:gd name="connsiteY79" fmla="*/ 4298058 h 4743809"/>
              <a:gd name="connsiteX80" fmla="*/ 1242772 w 4206653"/>
              <a:gd name="connsiteY80" fmla="*/ 4080888 h 4743809"/>
              <a:gd name="connsiteX81" fmla="*/ 1198693 w 4206653"/>
              <a:gd name="connsiteY81" fmla="*/ 3909438 h 4743809"/>
              <a:gd name="connsiteX82" fmla="*/ 970093 w 4206653"/>
              <a:gd name="connsiteY82" fmla="*/ 3989448 h 4743809"/>
              <a:gd name="connsiteX83" fmla="*/ 670526 w 4206653"/>
              <a:gd name="connsiteY83" fmla="*/ 4199156 h 4743809"/>
              <a:gd name="connsiteX84" fmla="*/ 741493 w 4206653"/>
              <a:gd name="connsiteY84" fmla="*/ 3955158 h 4743809"/>
              <a:gd name="connsiteX85" fmla="*/ 1130113 w 4206653"/>
              <a:gd name="connsiteY85" fmla="*/ 3795138 h 4743809"/>
              <a:gd name="connsiteX86" fmla="*/ 1278703 w 4206653"/>
              <a:gd name="connsiteY86" fmla="*/ 3726558 h 4743809"/>
              <a:gd name="connsiteX87" fmla="*/ 1269661 w 4206653"/>
              <a:gd name="connsiteY87" fmla="*/ 3390117 h 4743809"/>
              <a:gd name="connsiteX88" fmla="*/ 1309620 w 4206653"/>
              <a:gd name="connsiteY88" fmla="*/ 3169963 h 4743809"/>
              <a:gd name="connsiteX89" fmla="*/ 1393003 w 4206653"/>
              <a:gd name="connsiteY89" fmla="*/ 3052188 h 4743809"/>
              <a:gd name="connsiteX90" fmla="*/ 1080693 w 4206653"/>
              <a:gd name="connsiteY90" fmla="*/ 2984604 h 4743809"/>
              <a:gd name="connsiteX91" fmla="*/ 663453 w 4206653"/>
              <a:gd name="connsiteY91" fmla="*/ 3023360 h 4743809"/>
              <a:gd name="connsiteX92" fmla="*/ 235111 w 4206653"/>
              <a:gd name="connsiteY92" fmla="*/ 3217172 h 4743809"/>
              <a:gd name="connsiteX93" fmla="*/ 421453 w 4206653"/>
              <a:gd name="connsiteY93" fmla="*/ 3029328 h 4743809"/>
              <a:gd name="connsiteX94" fmla="*/ 627193 w 4206653"/>
              <a:gd name="connsiteY94" fmla="*/ 2926458 h 4743809"/>
              <a:gd name="connsiteX95" fmla="*/ 854480 w 4206653"/>
              <a:gd name="connsiteY95" fmla="*/ 2889178 h 4743809"/>
              <a:gd name="connsiteX96" fmla="*/ 1149272 w 4206653"/>
              <a:gd name="connsiteY96" fmla="*/ 2889676 h 4743809"/>
              <a:gd name="connsiteX97" fmla="*/ 1531894 w 4206653"/>
              <a:gd name="connsiteY97" fmla="*/ 2917507 h 4743809"/>
              <a:gd name="connsiteX98" fmla="*/ 1860559 w 4206653"/>
              <a:gd name="connsiteY98" fmla="*/ 2766431 h 4743809"/>
              <a:gd name="connsiteX99" fmla="*/ 1701613 w 4206653"/>
              <a:gd name="connsiteY99" fmla="*/ 2263518 h 4743809"/>
              <a:gd name="connsiteX100" fmla="*/ 1690183 w 4206653"/>
              <a:gd name="connsiteY100" fmla="*/ 1966338 h 4743809"/>
              <a:gd name="connsiteX101" fmla="*/ 1381991 w 4206653"/>
              <a:gd name="connsiteY101" fmla="*/ 1841604 h 4743809"/>
              <a:gd name="connsiteX102" fmla="*/ 1095823 w 4206653"/>
              <a:gd name="connsiteY102" fmla="*/ 1714878 h 4743809"/>
              <a:gd name="connsiteX103" fmla="*/ 746507 w 4206653"/>
              <a:gd name="connsiteY103" fmla="*/ 1626415 h 4743809"/>
              <a:gd name="connsiteX104" fmla="*/ 352873 w 4206653"/>
              <a:gd name="connsiteY104" fmla="*/ 1726308 h 4743809"/>
              <a:gd name="connsiteX105" fmla="*/ 113171 w 4206653"/>
              <a:gd name="connsiteY105" fmla="*/ 1763582 h 4743809"/>
              <a:gd name="connsiteX106" fmla="*/ 9973 w 4206653"/>
              <a:gd name="connsiteY106" fmla="*/ 1737738 h 4743809"/>
              <a:gd name="connsiteX107" fmla="*/ 348516 w 4206653"/>
              <a:gd name="connsiteY107" fmla="*/ 1643812 h 4743809"/>
              <a:gd name="connsiteX108" fmla="*/ 653097 w 4206653"/>
              <a:gd name="connsiteY108" fmla="*/ 1543920 h 4743809"/>
              <a:gd name="connsiteX109" fmla="*/ 1072963 w 4206653"/>
              <a:gd name="connsiteY109" fmla="*/ 1612008 h 4743809"/>
              <a:gd name="connsiteX110" fmla="*/ 1244413 w 4206653"/>
              <a:gd name="connsiteY110" fmla="*/ 1657728 h 4743809"/>
              <a:gd name="connsiteX111" fmla="*/ 1205766 w 4206653"/>
              <a:gd name="connsiteY111" fmla="*/ 1451988 h 4743809"/>
              <a:gd name="connsiteX112" fmla="*/ 1046313 w 4206653"/>
              <a:gd name="connsiteY112" fmla="*/ 815409 h 4743809"/>
              <a:gd name="connsiteX113" fmla="*/ 1221553 w 4206653"/>
              <a:gd name="connsiteY113" fmla="*/ 1211958 h 4743809"/>
              <a:gd name="connsiteX0" fmla="*/ 1221553 w 4206653"/>
              <a:gd name="connsiteY0" fmla="*/ 1211958 h 4743809"/>
              <a:gd name="connsiteX1" fmla="*/ 1343911 w 4206653"/>
              <a:gd name="connsiteY1" fmla="*/ 1559828 h 4743809"/>
              <a:gd name="connsiteX2" fmla="*/ 1553023 w 4206653"/>
              <a:gd name="connsiteY2" fmla="*/ 1657728 h 4743809"/>
              <a:gd name="connsiteX3" fmla="*/ 1907353 w 4206653"/>
              <a:gd name="connsiteY3" fmla="*/ 1680588 h 4743809"/>
              <a:gd name="connsiteX4" fmla="*/ 2021653 w 4206653"/>
              <a:gd name="connsiteY4" fmla="*/ 1543428 h 4743809"/>
              <a:gd name="connsiteX5" fmla="*/ 2124523 w 4206653"/>
              <a:gd name="connsiteY5" fmla="*/ 1291968 h 4743809"/>
              <a:gd name="connsiteX6" fmla="*/ 2124523 w 4206653"/>
              <a:gd name="connsiteY6" fmla="*/ 1120518 h 4743809"/>
              <a:gd name="connsiteX7" fmla="*/ 2068029 w 4206653"/>
              <a:gd name="connsiteY7" fmla="*/ 825325 h 4743809"/>
              <a:gd name="connsiteX8" fmla="*/ 2078803 w 4206653"/>
              <a:gd name="connsiteY8" fmla="*/ 777618 h 4743809"/>
              <a:gd name="connsiteX9" fmla="*/ 2170243 w 4206653"/>
              <a:gd name="connsiteY9" fmla="*/ 1086228 h 4743809"/>
              <a:gd name="connsiteX10" fmla="*/ 2215963 w 4206653"/>
              <a:gd name="connsiteY10" fmla="*/ 1269108 h 4743809"/>
              <a:gd name="connsiteX11" fmla="*/ 2284543 w 4206653"/>
              <a:gd name="connsiteY11" fmla="*/ 1303398 h 4743809"/>
              <a:gd name="connsiteX12" fmla="*/ 2330263 w 4206653"/>
              <a:gd name="connsiteY12" fmla="*/ 1166238 h 4743809"/>
              <a:gd name="connsiteX13" fmla="*/ 2467423 w 4206653"/>
              <a:gd name="connsiteY13" fmla="*/ 880488 h 4743809"/>
              <a:gd name="connsiteX14" fmla="*/ 2558863 w 4206653"/>
              <a:gd name="connsiteY14" fmla="*/ 640458 h 4743809"/>
              <a:gd name="connsiteX15" fmla="*/ 2616013 w 4206653"/>
              <a:gd name="connsiteY15" fmla="*/ 537588 h 4743809"/>
              <a:gd name="connsiteX16" fmla="*/ 2558863 w 4206653"/>
              <a:gd name="connsiteY16" fmla="*/ 789048 h 4743809"/>
              <a:gd name="connsiteX17" fmla="*/ 2444563 w 4206653"/>
              <a:gd name="connsiteY17" fmla="*/ 1097658 h 4743809"/>
              <a:gd name="connsiteX18" fmla="*/ 2375983 w 4206653"/>
              <a:gd name="connsiteY18" fmla="*/ 1406268 h 4743809"/>
              <a:gd name="connsiteX19" fmla="*/ 2558863 w 4206653"/>
              <a:gd name="connsiteY19" fmla="*/ 1577718 h 4743809"/>
              <a:gd name="connsiteX20" fmla="*/ 2878903 w 4206653"/>
              <a:gd name="connsiteY20" fmla="*/ 1657728 h 4743809"/>
              <a:gd name="connsiteX21" fmla="*/ 3187513 w 4206653"/>
              <a:gd name="connsiteY21" fmla="*/ 1657728 h 4743809"/>
              <a:gd name="connsiteX22" fmla="*/ 3370393 w 4206653"/>
              <a:gd name="connsiteY22" fmla="*/ 1566288 h 4743809"/>
              <a:gd name="connsiteX23" fmla="*/ 3488066 w 4206653"/>
              <a:gd name="connsiteY23" fmla="*/ 1246753 h 4743809"/>
              <a:gd name="connsiteX24" fmla="*/ 3495138 w 4206653"/>
              <a:gd name="connsiteY24" fmla="*/ 1115548 h 4743809"/>
              <a:gd name="connsiteX25" fmla="*/ 3493650 w 4206653"/>
              <a:gd name="connsiteY25" fmla="*/ 1063976 h 4743809"/>
              <a:gd name="connsiteX26" fmla="*/ 3450403 w 4206653"/>
              <a:gd name="connsiteY26" fmla="*/ 777618 h 4743809"/>
              <a:gd name="connsiteX27" fmla="*/ 3119893 w 4206653"/>
              <a:gd name="connsiteY27" fmla="*/ 321571 h 4743809"/>
              <a:gd name="connsiteX28" fmla="*/ 3497351 w 4206653"/>
              <a:gd name="connsiteY28" fmla="*/ 674883 h 4743809"/>
              <a:gd name="connsiteX29" fmla="*/ 3759013 w 4206653"/>
              <a:gd name="connsiteY29" fmla="*/ 571878 h 4743809"/>
              <a:gd name="connsiteX30" fmla="*/ 3999043 w 4206653"/>
              <a:gd name="connsiteY30" fmla="*/ 91818 h 4743809"/>
              <a:gd name="connsiteX31" fmla="*/ 4033333 w 4206653"/>
              <a:gd name="connsiteY31" fmla="*/ 11808 h 4743809"/>
              <a:gd name="connsiteX32" fmla="*/ 3984569 w 4206653"/>
              <a:gd name="connsiteY32" fmla="*/ 247366 h 4743809"/>
              <a:gd name="connsiteX33" fmla="*/ 3812791 w 4206653"/>
              <a:gd name="connsiteY33" fmla="*/ 647417 h 4743809"/>
              <a:gd name="connsiteX34" fmla="*/ 3592906 w 4206653"/>
              <a:gd name="connsiteY34" fmla="*/ 811408 h 4743809"/>
              <a:gd name="connsiteX35" fmla="*/ 3604425 w 4206653"/>
              <a:gd name="connsiteY35" fmla="*/ 999253 h 4743809"/>
              <a:gd name="connsiteX36" fmla="*/ 3872985 w 4206653"/>
              <a:gd name="connsiteY36" fmla="*/ 881976 h 4743809"/>
              <a:gd name="connsiteX37" fmla="*/ 4200754 w 4206653"/>
              <a:gd name="connsiteY37" fmla="*/ 774136 h 4743809"/>
              <a:gd name="connsiteX38" fmla="*/ 4064251 w 4206653"/>
              <a:gd name="connsiteY38" fmla="*/ 847195 h 4743809"/>
              <a:gd name="connsiteX39" fmla="*/ 3818880 w 4206653"/>
              <a:gd name="connsiteY39" fmla="*/ 991305 h 4743809"/>
              <a:gd name="connsiteX40" fmla="*/ 3658531 w 4206653"/>
              <a:gd name="connsiteY40" fmla="*/ 1093178 h 4743809"/>
              <a:gd name="connsiteX41" fmla="*/ 3622838 w 4206653"/>
              <a:gd name="connsiteY41" fmla="*/ 1221401 h 4743809"/>
              <a:gd name="connsiteX42" fmla="*/ 3577446 w 4206653"/>
              <a:gd name="connsiteY42" fmla="*/ 1500691 h 4743809"/>
              <a:gd name="connsiteX43" fmla="*/ 3461833 w 4206653"/>
              <a:gd name="connsiteY43" fmla="*/ 1726308 h 4743809"/>
              <a:gd name="connsiteX44" fmla="*/ 3278953 w 4206653"/>
              <a:gd name="connsiteY44" fmla="*/ 2034918 h 4743809"/>
              <a:gd name="connsiteX45" fmla="*/ 3233233 w 4206653"/>
              <a:gd name="connsiteY45" fmla="*/ 2309238 h 4743809"/>
              <a:gd name="connsiteX46" fmla="*/ 3404683 w 4206653"/>
              <a:gd name="connsiteY46" fmla="*/ 2457828 h 4743809"/>
              <a:gd name="connsiteX47" fmla="*/ 3759013 w 4206653"/>
              <a:gd name="connsiteY47" fmla="*/ 2663568 h 4743809"/>
              <a:gd name="connsiteX48" fmla="*/ 4079053 w 4206653"/>
              <a:gd name="connsiteY48" fmla="*/ 2777868 h 4743809"/>
              <a:gd name="connsiteX49" fmla="*/ 4079053 w 4206653"/>
              <a:gd name="connsiteY49" fmla="*/ 2880738 h 4743809"/>
              <a:gd name="connsiteX50" fmla="*/ 3770443 w 4206653"/>
              <a:gd name="connsiteY50" fmla="*/ 2869308 h 4743809"/>
              <a:gd name="connsiteX51" fmla="*/ 3404683 w 4206653"/>
              <a:gd name="connsiteY51" fmla="*/ 2732148 h 4743809"/>
              <a:gd name="connsiteX52" fmla="*/ 3084643 w 4206653"/>
              <a:gd name="connsiteY52" fmla="*/ 2663568 h 4743809"/>
              <a:gd name="connsiteX53" fmla="*/ 2995919 w 4206653"/>
              <a:gd name="connsiteY53" fmla="*/ 2782832 h 4743809"/>
              <a:gd name="connsiteX54" fmla="*/ 2832855 w 4206653"/>
              <a:gd name="connsiteY54" fmla="*/ 2930924 h 4743809"/>
              <a:gd name="connsiteX55" fmla="*/ 2820111 w 4206653"/>
              <a:gd name="connsiteY55" fmla="*/ 3026344 h 4743809"/>
              <a:gd name="connsiteX56" fmla="*/ 2959241 w 4206653"/>
              <a:gd name="connsiteY56" fmla="*/ 3167976 h 4743809"/>
              <a:gd name="connsiteX57" fmla="*/ 3176083 w 4206653"/>
              <a:gd name="connsiteY57" fmla="*/ 3269358 h 4743809"/>
              <a:gd name="connsiteX58" fmla="*/ 3388239 w 4206653"/>
              <a:gd name="connsiteY58" fmla="*/ 3442290 h 4743809"/>
              <a:gd name="connsiteX59" fmla="*/ 3212014 w 4206653"/>
              <a:gd name="connsiteY59" fmla="*/ 3363782 h 4743809"/>
              <a:gd name="connsiteX60" fmla="*/ 3004633 w 4206653"/>
              <a:gd name="connsiteY60" fmla="*/ 3276814 h 4743809"/>
              <a:gd name="connsiteX61" fmla="*/ 2771676 w 4206653"/>
              <a:gd name="connsiteY61" fmla="*/ 3166987 h 4743809"/>
              <a:gd name="connsiteX62" fmla="*/ 2638873 w 4206653"/>
              <a:gd name="connsiteY62" fmla="*/ 3097908 h 4743809"/>
              <a:gd name="connsiteX63" fmla="*/ 2570293 w 4206653"/>
              <a:gd name="connsiteY63" fmla="*/ 3109338 h 4743809"/>
              <a:gd name="connsiteX64" fmla="*/ 2525557 w 4206653"/>
              <a:gd name="connsiteY64" fmla="*/ 3326508 h 4743809"/>
              <a:gd name="connsiteX65" fmla="*/ 2584349 w 4206653"/>
              <a:gd name="connsiteY65" fmla="*/ 3577470 h 4743809"/>
              <a:gd name="connsiteX66" fmla="*/ 2663703 w 4206653"/>
              <a:gd name="connsiteY66" fmla="*/ 3996904 h 4743809"/>
              <a:gd name="connsiteX67" fmla="*/ 2633113 w 4206653"/>
              <a:gd name="connsiteY67" fmla="*/ 4192703 h 4743809"/>
              <a:gd name="connsiteX68" fmla="*/ 2539703 w 4206653"/>
              <a:gd name="connsiteY68" fmla="*/ 4455574 h 4743809"/>
              <a:gd name="connsiteX69" fmla="*/ 2595212 w 4206653"/>
              <a:gd name="connsiteY69" fmla="*/ 3945217 h 4743809"/>
              <a:gd name="connsiteX70" fmla="*/ 2481240 w 4206653"/>
              <a:gd name="connsiteY70" fmla="*/ 3566538 h 4743809"/>
              <a:gd name="connsiteX71" fmla="*/ 2307403 w 4206653"/>
              <a:gd name="connsiteY71" fmla="*/ 3166488 h 4743809"/>
              <a:gd name="connsiteX72" fmla="*/ 2261683 w 4206653"/>
              <a:gd name="connsiteY72" fmla="*/ 3063618 h 4743809"/>
              <a:gd name="connsiteX73" fmla="*/ 2078803 w 4206653"/>
              <a:gd name="connsiteY73" fmla="*/ 2949318 h 4743809"/>
              <a:gd name="connsiteX74" fmla="*/ 1824299 w 4206653"/>
              <a:gd name="connsiteY74" fmla="*/ 3002494 h 4743809"/>
              <a:gd name="connsiteX75" fmla="*/ 1412162 w 4206653"/>
              <a:gd name="connsiteY75" fmla="*/ 3235573 h 4743809"/>
              <a:gd name="connsiteX76" fmla="*/ 1381573 w 4206653"/>
              <a:gd name="connsiteY76" fmla="*/ 3680838 h 4743809"/>
              <a:gd name="connsiteX77" fmla="*/ 1340867 w 4206653"/>
              <a:gd name="connsiteY77" fmla="*/ 3980504 h 4743809"/>
              <a:gd name="connsiteX78" fmla="*/ 1197619 w 4206653"/>
              <a:gd name="connsiteY78" fmla="*/ 4738831 h 4743809"/>
              <a:gd name="connsiteX79" fmla="*/ 1198693 w 4206653"/>
              <a:gd name="connsiteY79" fmla="*/ 4298058 h 4743809"/>
              <a:gd name="connsiteX80" fmla="*/ 1242772 w 4206653"/>
              <a:gd name="connsiteY80" fmla="*/ 4080888 h 4743809"/>
              <a:gd name="connsiteX81" fmla="*/ 1198693 w 4206653"/>
              <a:gd name="connsiteY81" fmla="*/ 3909438 h 4743809"/>
              <a:gd name="connsiteX82" fmla="*/ 970093 w 4206653"/>
              <a:gd name="connsiteY82" fmla="*/ 3989448 h 4743809"/>
              <a:gd name="connsiteX83" fmla="*/ 670526 w 4206653"/>
              <a:gd name="connsiteY83" fmla="*/ 4199156 h 4743809"/>
              <a:gd name="connsiteX84" fmla="*/ 785900 w 4206653"/>
              <a:gd name="connsiteY84" fmla="*/ 4017771 h 4743809"/>
              <a:gd name="connsiteX85" fmla="*/ 1130113 w 4206653"/>
              <a:gd name="connsiteY85" fmla="*/ 3795138 h 4743809"/>
              <a:gd name="connsiteX86" fmla="*/ 1278703 w 4206653"/>
              <a:gd name="connsiteY86" fmla="*/ 3726558 h 4743809"/>
              <a:gd name="connsiteX87" fmla="*/ 1269661 w 4206653"/>
              <a:gd name="connsiteY87" fmla="*/ 3390117 h 4743809"/>
              <a:gd name="connsiteX88" fmla="*/ 1309620 w 4206653"/>
              <a:gd name="connsiteY88" fmla="*/ 3169963 h 4743809"/>
              <a:gd name="connsiteX89" fmla="*/ 1393003 w 4206653"/>
              <a:gd name="connsiteY89" fmla="*/ 3052188 h 4743809"/>
              <a:gd name="connsiteX90" fmla="*/ 1080693 w 4206653"/>
              <a:gd name="connsiteY90" fmla="*/ 2984604 h 4743809"/>
              <a:gd name="connsiteX91" fmla="*/ 663453 w 4206653"/>
              <a:gd name="connsiteY91" fmla="*/ 3023360 h 4743809"/>
              <a:gd name="connsiteX92" fmla="*/ 235111 w 4206653"/>
              <a:gd name="connsiteY92" fmla="*/ 3217172 h 4743809"/>
              <a:gd name="connsiteX93" fmla="*/ 421453 w 4206653"/>
              <a:gd name="connsiteY93" fmla="*/ 3029328 h 4743809"/>
              <a:gd name="connsiteX94" fmla="*/ 627193 w 4206653"/>
              <a:gd name="connsiteY94" fmla="*/ 2926458 h 4743809"/>
              <a:gd name="connsiteX95" fmla="*/ 854480 w 4206653"/>
              <a:gd name="connsiteY95" fmla="*/ 2889178 h 4743809"/>
              <a:gd name="connsiteX96" fmla="*/ 1149272 w 4206653"/>
              <a:gd name="connsiteY96" fmla="*/ 2889676 h 4743809"/>
              <a:gd name="connsiteX97" fmla="*/ 1531894 w 4206653"/>
              <a:gd name="connsiteY97" fmla="*/ 2917507 h 4743809"/>
              <a:gd name="connsiteX98" fmla="*/ 1860559 w 4206653"/>
              <a:gd name="connsiteY98" fmla="*/ 2766431 h 4743809"/>
              <a:gd name="connsiteX99" fmla="*/ 1701613 w 4206653"/>
              <a:gd name="connsiteY99" fmla="*/ 2263518 h 4743809"/>
              <a:gd name="connsiteX100" fmla="*/ 1690183 w 4206653"/>
              <a:gd name="connsiteY100" fmla="*/ 1966338 h 4743809"/>
              <a:gd name="connsiteX101" fmla="*/ 1381991 w 4206653"/>
              <a:gd name="connsiteY101" fmla="*/ 1841604 h 4743809"/>
              <a:gd name="connsiteX102" fmla="*/ 1095823 w 4206653"/>
              <a:gd name="connsiteY102" fmla="*/ 1714878 h 4743809"/>
              <a:gd name="connsiteX103" fmla="*/ 746507 w 4206653"/>
              <a:gd name="connsiteY103" fmla="*/ 1626415 h 4743809"/>
              <a:gd name="connsiteX104" fmla="*/ 352873 w 4206653"/>
              <a:gd name="connsiteY104" fmla="*/ 1726308 h 4743809"/>
              <a:gd name="connsiteX105" fmla="*/ 113171 w 4206653"/>
              <a:gd name="connsiteY105" fmla="*/ 1763582 h 4743809"/>
              <a:gd name="connsiteX106" fmla="*/ 9973 w 4206653"/>
              <a:gd name="connsiteY106" fmla="*/ 1737738 h 4743809"/>
              <a:gd name="connsiteX107" fmla="*/ 348516 w 4206653"/>
              <a:gd name="connsiteY107" fmla="*/ 1643812 h 4743809"/>
              <a:gd name="connsiteX108" fmla="*/ 653097 w 4206653"/>
              <a:gd name="connsiteY108" fmla="*/ 1543920 h 4743809"/>
              <a:gd name="connsiteX109" fmla="*/ 1072963 w 4206653"/>
              <a:gd name="connsiteY109" fmla="*/ 1612008 h 4743809"/>
              <a:gd name="connsiteX110" fmla="*/ 1244413 w 4206653"/>
              <a:gd name="connsiteY110" fmla="*/ 1657728 h 4743809"/>
              <a:gd name="connsiteX111" fmla="*/ 1205766 w 4206653"/>
              <a:gd name="connsiteY111" fmla="*/ 1451988 h 4743809"/>
              <a:gd name="connsiteX112" fmla="*/ 1046313 w 4206653"/>
              <a:gd name="connsiteY112" fmla="*/ 815409 h 4743809"/>
              <a:gd name="connsiteX113" fmla="*/ 1221553 w 4206653"/>
              <a:gd name="connsiteY113" fmla="*/ 1211958 h 4743809"/>
              <a:gd name="connsiteX0" fmla="*/ 1221553 w 4206653"/>
              <a:gd name="connsiteY0" fmla="*/ 1211958 h 4743809"/>
              <a:gd name="connsiteX1" fmla="*/ 1343911 w 4206653"/>
              <a:gd name="connsiteY1" fmla="*/ 1559828 h 4743809"/>
              <a:gd name="connsiteX2" fmla="*/ 1553023 w 4206653"/>
              <a:gd name="connsiteY2" fmla="*/ 1657728 h 4743809"/>
              <a:gd name="connsiteX3" fmla="*/ 1907353 w 4206653"/>
              <a:gd name="connsiteY3" fmla="*/ 1680588 h 4743809"/>
              <a:gd name="connsiteX4" fmla="*/ 2021653 w 4206653"/>
              <a:gd name="connsiteY4" fmla="*/ 1543428 h 4743809"/>
              <a:gd name="connsiteX5" fmla="*/ 2124523 w 4206653"/>
              <a:gd name="connsiteY5" fmla="*/ 1291968 h 4743809"/>
              <a:gd name="connsiteX6" fmla="*/ 2124523 w 4206653"/>
              <a:gd name="connsiteY6" fmla="*/ 1120518 h 4743809"/>
              <a:gd name="connsiteX7" fmla="*/ 2068029 w 4206653"/>
              <a:gd name="connsiteY7" fmla="*/ 825325 h 4743809"/>
              <a:gd name="connsiteX8" fmla="*/ 2078803 w 4206653"/>
              <a:gd name="connsiteY8" fmla="*/ 777618 h 4743809"/>
              <a:gd name="connsiteX9" fmla="*/ 2170243 w 4206653"/>
              <a:gd name="connsiteY9" fmla="*/ 1086228 h 4743809"/>
              <a:gd name="connsiteX10" fmla="*/ 2215963 w 4206653"/>
              <a:gd name="connsiteY10" fmla="*/ 1269108 h 4743809"/>
              <a:gd name="connsiteX11" fmla="*/ 2284543 w 4206653"/>
              <a:gd name="connsiteY11" fmla="*/ 1303398 h 4743809"/>
              <a:gd name="connsiteX12" fmla="*/ 2330263 w 4206653"/>
              <a:gd name="connsiteY12" fmla="*/ 1166238 h 4743809"/>
              <a:gd name="connsiteX13" fmla="*/ 2467423 w 4206653"/>
              <a:gd name="connsiteY13" fmla="*/ 880488 h 4743809"/>
              <a:gd name="connsiteX14" fmla="*/ 2558863 w 4206653"/>
              <a:gd name="connsiteY14" fmla="*/ 640458 h 4743809"/>
              <a:gd name="connsiteX15" fmla="*/ 2616013 w 4206653"/>
              <a:gd name="connsiteY15" fmla="*/ 537588 h 4743809"/>
              <a:gd name="connsiteX16" fmla="*/ 2558863 w 4206653"/>
              <a:gd name="connsiteY16" fmla="*/ 789048 h 4743809"/>
              <a:gd name="connsiteX17" fmla="*/ 2444563 w 4206653"/>
              <a:gd name="connsiteY17" fmla="*/ 1097658 h 4743809"/>
              <a:gd name="connsiteX18" fmla="*/ 2375983 w 4206653"/>
              <a:gd name="connsiteY18" fmla="*/ 1406268 h 4743809"/>
              <a:gd name="connsiteX19" fmla="*/ 2558863 w 4206653"/>
              <a:gd name="connsiteY19" fmla="*/ 1577718 h 4743809"/>
              <a:gd name="connsiteX20" fmla="*/ 2878903 w 4206653"/>
              <a:gd name="connsiteY20" fmla="*/ 1657728 h 4743809"/>
              <a:gd name="connsiteX21" fmla="*/ 3187513 w 4206653"/>
              <a:gd name="connsiteY21" fmla="*/ 1657728 h 4743809"/>
              <a:gd name="connsiteX22" fmla="*/ 3370393 w 4206653"/>
              <a:gd name="connsiteY22" fmla="*/ 1566288 h 4743809"/>
              <a:gd name="connsiteX23" fmla="*/ 3488066 w 4206653"/>
              <a:gd name="connsiteY23" fmla="*/ 1246753 h 4743809"/>
              <a:gd name="connsiteX24" fmla="*/ 3495138 w 4206653"/>
              <a:gd name="connsiteY24" fmla="*/ 1115548 h 4743809"/>
              <a:gd name="connsiteX25" fmla="*/ 3493650 w 4206653"/>
              <a:gd name="connsiteY25" fmla="*/ 1063976 h 4743809"/>
              <a:gd name="connsiteX26" fmla="*/ 3450403 w 4206653"/>
              <a:gd name="connsiteY26" fmla="*/ 777618 h 4743809"/>
              <a:gd name="connsiteX27" fmla="*/ 3119893 w 4206653"/>
              <a:gd name="connsiteY27" fmla="*/ 321571 h 4743809"/>
              <a:gd name="connsiteX28" fmla="*/ 3497351 w 4206653"/>
              <a:gd name="connsiteY28" fmla="*/ 674883 h 4743809"/>
              <a:gd name="connsiteX29" fmla="*/ 3759013 w 4206653"/>
              <a:gd name="connsiteY29" fmla="*/ 571878 h 4743809"/>
              <a:gd name="connsiteX30" fmla="*/ 3999043 w 4206653"/>
              <a:gd name="connsiteY30" fmla="*/ 91818 h 4743809"/>
              <a:gd name="connsiteX31" fmla="*/ 4033333 w 4206653"/>
              <a:gd name="connsiteY31" fmla="*/ 11808 h 4743809"/>
              <a:gd name="connsiteX32" fmla="*/ 3984569 w 4206653"/>
              <a:gd name="connsiteY32" fmla="*/ 247366 h 4743809"/>
              <a:gd name="connsiteX33" fmla="*/ 3812791 w 4206653"/>
              <a:gd name="connsiteY33" fmla="*/ 647417 h 4743809"/>
              <a:gd name="connsiteX34" fmla="*/ 3592906 w 4206653"/>
              <a:gd name="connsiteY34" fmla="*/ 811408 h 4743809"/>
              <a:gd name="connsiteX35" fmla="*/ 3604425 w 4206653"/>
              <a:gd name="connsiteY35" fmla="*/ 999253 h 4743809"/>
              <a:gd name="connsiteX36" fmla="*/ 3872985 w 4206653"/>
              <a:gd name="connsiteY36" fmla="*/ 881976 h 4743809"/>
              <a:gd name="connsiteX37" fmla="*/ 4200754 w 4206653"/>
              <a:gd name="connsiteY37" fmla="*/ 774136 h 4743809"/>
              <a:gd name="connsiteX38" fmla="*/ 4064251 w 4206653"/>
              <a:gd name="connsiteY38" fmla="*/ 847195 h 4743809"/>
              <a:gd name="connsiteX39" fmla="*/ 3818880 w 4206653"/>
              <a:gd name="connsiteY39" fmla="*/ 991305 h 4743809"/>
              <a:gd name="connsiteX40" fmla="*/ 3658531 w 4206653"/>
              <a:gd name="connsiteY40" fmla="*/ 1093178 h 4743809"/>
              <a:gd name="connsiteX41" fmla="*/ 3622838 w 4206653"/>
              <a:gd name="connsiteY41" fmla="*/ 1221401 h 4743809"/>
              <a:gd name="connsiteX42" fmla="*/ 3577446 w 4206653"/>
              <a:gd name="connsiteY42" fmla="*/ 1500691 h 4743809"/>
              <a:gd name="connsiteX43" fmla="*/ 3461833 w 4206653"/>
              <a:gd name="connsiteY43" fmla="*/ 1726308 h 4743809"/>
              <a:gd name="connsiteX44" fmla="*/ 3278953 w 4206653"/>
              <a:gd name="connsiteY44" fmla="*/ 2034918 h 4743809"/>
              <a:gd name="connsiteX45" fmla="*/ 3233233 w 4206653"/>
              <a:gd name="connsiteY45" fmla="*/ 2309238 h 4743809"/>
              <a:gd name="connsiteX46" fmla="*/ 3404683 w 4206653"/>
              <a:gd name="connsiteY46" fmla="*/ 2457828 h 4743809"/>
              <a:gd name="connsiteX47" fmla="*/ 3759013 w 4206653"/>
              <a:gd name="connsiteY47" fmla="*/ 2663568 h 4743809"/>
              <a:gd name="connsiteX48" fmla="*/ 4079053 w 4206653"/>
              <a:gd name="connsiteY48" fmla="*/ 2777868 h 4743809"/>
              <a:gd name="connsiteX49" fmla="*/ 4079053 w 4206653"/>
              <a:gd name="connsiteY49" fmla="*/ 2880738 h 4743809"/>
              <a:gd name="connsiteX50" fmla="*/ 3770443 w 4206653"/>
              <a:gd name="connsiteY50" fmla="*/ 2869308 h 4743809"/>
              <a:gd name="connsiteX51" fmla="*/ 3404683 w 4206653"/>
              <a:gd name="connsiteY51" fmla="*/ 2732148 h 4743809"/>
              <a:gd name="connsiteX52" fmla="*/ 3084643 w 4206653"/>
              <a:gd name="connsiteY52" fmla="*/ 2663568 h 4743809"/>
              <a:gd name="connsiteX53" fmla="*/ 2995919 w 4206653"/>
              <a:gd name="connsiteY53" fmla="*/ 2782832 h 4743809"/>
              <a:gd name="connsiteX54" fmla="*/ 2832855 w 4206653"/>
              <a:gd name="connsiteY54" fmla="*/ 2930924 h 4743809"/>
              <a:gd name="connsiteX55" fmla="*/ 2820111 w 4206653"/>
              <a:gd name="connsiteY55" fmla="*/ 3026344 h 4743809"/>
              <a:gd name="connsiteX56" fmla="*/ 2959241 w 4206653"/>
              <a:gd name="connsiteY56" fmla="*/ 3167976 h 4743809"/>
              <a:gd name="connsiteX57" fmla="*/ 3176083 w 4206653"/>
              <a:gd name="connsiteY57" fmla="*/ 3269358 h 4743809"/>
              <a:gd name="connsiteX58" fmla="*/ 3388239 w 4206653"/>
              <a:gd name="connsiteY58" fmla="*/ 3442290 h 4743809"/>
              <a:gd name="connsiteX59" fmla="*/ 3212014 w 4206653"/>
              <a:gd name="connsiteY59" fmla="*/ 3363782 h 4743809"/>
              <a:gd name="connsiteX60" fmla="*/ 3004633 w 4206653"/>
              <a:gd name="connsiteY60" fmla="*/ 3276814 h 4743809"/>
              <a:gd name="connsiteX61" fmla="*/ 2771676 w 4206653"/>
              <a:gd name="connsiteY61" fmla="*/ 3166987 h 4743809"/>
              <a:gd name="connsiteX62" fmla="*/ 2638873 w 4206653"/>
              <a:gd name="connsiteY62" fmla="*/ 3097908 h 4743809"/>
              <a:gd name="connsiteX63" fmla="*/ 2570293 w 4206653"/>
              <a:gd name="connsiteY63" fmla="*/ 3109338 h 4743809"/>
              <a:gd name="connsiteX64" fmla="*/ 2525557 w 4206653"/>
              <a:gd name="connsiteY64" fmla="*/ 3326508 h 4743809"/>
              <a:gd name="connsiteX65" fmla="*/ 2584349 w 4206653"/>
              <a:gd name="connsiteY65" fmla="*/ 3577470 h 4743809"/>
              <a:gd name="connsiteX66" fmla="*/ 2663703 w 4206653"/>
              <a:gd name="connsiteY66" fmla="*/ 3996904 h 4743809"/>
              <a:gd name="connsiteX67" fmla="*/ 2633113 w 4206653"/>
              <a:gd name="connsiteY67" fmla="*/ 4192703 h 4743809"/>
              <a:gd name="connsiteX68" fmla="*/ 2539703 w 4206653"/>
              <a:gd name="connsiteY68" fmla="*/ 4455574 h 4743809"/>
              <a:gd name="connsiteX69" fmla="*/ 2595212 w 4206653"/>
              <a:gd name="connsiteY69" fmla="*/ 3945217 h 4743809"/>
              <a:gd name="connsiteX70" fmla="*/ 2481240 w 4206653"/>
              <a:gd name="connsiteY70" fmla="*/ 3566538 h 4743809"/>
              <a:gd name="connsiteX71" fmla="*/ 2307403 w 4206653"/>
              <a:gd name="connsiteY71" fmla="*/ 3166488 h 4743809"/>
              <a:gd name="connsiteX72" fmla="*/ 2261683 w 4206653"/>
              <a:gd name="connsiteY72" fmla="*/ 3063618 h 4743809"/>
              <a:gd name="connsiteX73" fmla="*/ 2078803 w 4206653"/>
              <a:gd name="connsiteY73" fmla="*/ 2949318 h 4743809"/>
              <a:gd name="connsiteX74" fmla="*/ 1824299 w 4206653"/>
              <a:gd name="connsiteY74" fmla="*/ 3002494 h 4743809"/>
              <a:gd name="connsiteX75" fmla="*/ 1412162 w 4206653"/>
              <a:gd name="connsiteY75" fmla="*/ 3235573 h 4743809"/>
              <a:gd name="connsiteX76" fmla="*/ 1381573 w 4206653"/>
              <a:gd name="connsiteY76" fmla="*/ 3680838 h 4743809"/>
              <a:gd name="connsiteX77" fmla="*/ 1340867 w 4206653"/>
              <a:gd name="connsiteY77" fmla="*/ 3980504 h 4743809"/>
              <a:gd name="connsiteX78" fmla="*/ 1197619 w 4206653"/>
              <a:gd name="connsiteY78" fmla="*/ 4738831 h 4743809"/>
              <a:gd name="connsiteX79" fmla="*/ 1198693 w 4206653"/>
              <a:gd name="connsiteY79" fmla="*/ 4298058 h 4743809"/>
              <a:gd name="connsiteX80" fmla="*/ 1242772 w 4206653"/>
              <a:gd name="connsiteY80" fmla="*/ 4080888 h 4743809"/>
              <a:gd name="connsiteX81" fmla="*/ 1198693 w 4206653"/>
              <a:gd name="connsiteY81" fmla="*/ 3909438 h 4743809"/>
              <a:gd name="connsiteX82" fmla="*/ 970093 w 4206653"/>
              <a:gd name="connsiteY82" fmla="*/ 3989448 h 4743809"/>
              <a:gd name="connsiteX83" fmla="*/ 670526 w 4206653"/>
              <a:gd name="connsiteY83" fmla="*/ 4199156 h 4743809"/>
              <a:gd name="connsiteX84" fmla="*/ 785900 w 4206653"/>
              <a:gd name="connsiteY84" fmla="*/ 4017771 h 4743809"/>
              <a:gd name="connsiteX85" fmla="*/ 1130113 w 4206653"/>
              <a:gd name="connsiteY85" fmla="*/ 3817500 h 4743809"/>
              <a:gd name="connsiteX86" fmla="*/ 1278703 w 4206653"/>
              <a:gd name="connsiteY86" fmla="*/ 3726558 h 4743809"/>
              <a:gd name="connsiteX87" fmla="*/ 1269661 w 4206653"/>
              <a:gd name="connsiteY87" fmla="*/ 3390117 h 4743809"/>
              <a:gd name="connsiteX88" fmla="*/ 1309620 w 4206653"/>
              <a:gd name="connsiteY88" fmla="*/ 3169963 h 4743809"/>
              <a:gd name="connsiteX89" fmla="*/ 1393003 w 4206653"/>
              <a:gd name="connsiteY89" fmla="*/ 3052188 h 4743809"/>
              <a:gd name="connsiteX90" fmla="*/ 1080693 w 4206653"/>
              <a:gd name="connsiteY90" fmla="*/ 2984604 h 4743809"/>
              <a:gd name="connsiteX91" fmla="*/ 663453 w 4206653"/>
              <a:gd name="connsiteY91" fmla="*/ 3023360 h 4743809"/>
              <a:gd name="connsiteX92" fmla="*/ 235111 w 4206653"/>
              <a:gd name="connsiteY92" fmla="*/ 3217172 h 4743809"/>
              <a:gd name="connsiteX93" fmla="*/ 421453 w 4206653"/>
              <a:gd name="connsiteY93" fmla="*/ 3029328 h 4743809"/>
              <a:gd name="connsiteX94" fmla="*/ 627193 w 4206653"/>
              <a:gd name="connsiteY94" fmla="*/ 2926458 h 4743809"/>
              <a:gd name="connsiteX95" fmla="*/ 854480 w 4206653"/>
              <a:gd name="connsiteY95" fmla="*/ 2889178 h 4743809"/>
              <a:gd name="connsiteX96" fmla="*/ 1149272 w 4206653"/>
              <a:gd name="connsiteY96" fmla="*/ 2889676 h 4743809"/>
              <a:gd name="connsiteX97" fmla="*/ 1531894 w 4206653"/>
              <a:gd name="connsiteY97" fmla="*/ 2917507 h 4743809"/>
              <a:gd name="connsiteX98" fmla="*/ 1860559 w 4206653"/>
              <a:gd name="connsiteY98" fmla="*/ 2766431 h 4743809"/>
              <a:gd name="connsiteX99" fmla="*/ 1701613 w 4206653"/>
              <a:gd name="connsiteY99" fmla="*/ 2263518 h 4743809"/>
              <a:gd name="connsiteX100" fmla="*/ 1690183 w 4206653"/>
              <a:gd name="connsiteY100" fmla="*/ 1966338 h 4743809"/>
              <a:gd name="connsiteX101" fmla="*/ 1381991 w 4206653"/>
              <a:gd name="connsiteY101" fmla="*/ 1841604 h 4743809"/>
              <a:gd name="connsiteX102" fmla="*/ 1095823 w 4206653"/>
              <a:gd name="connsiteY102" fmla="*/ 1714878 h 4743809"/>
              <a:gd name="connsiteX103" fmla="*/ 746507 w 4206653"/>
              <a:gd name="connsiteY103" fmla="*/ 1626415 h 4743809"/>
              <a:gd name="connsiteX104" fmla="*/ 352873 w 4206653"/>
              <a:gd name="connsiteY104" fmla="*/ 1726308 h 4743809"/>
              <a:gd name="connsiteX105" fmla="*/ 113171 w 4206653"/>
              <a:gd name="connsiteY105" fmla="*/ 1763582 h 4743809"/>
              <a:gd name="connsiteX106" fmla="*/ 9973 w 4206653"/>
              <a:gd name="connsiteY106" fmla="*/ 1737738 h 4743809"/>
              <a:gd name="connsiteX107" fmla="*/ 348516 w 4206653"/>
              <a:gd name="connsiteY107" fmla="*/ 1643812 h 4743809"/>
              <a:gd name="connsiteX108" fmla="*/ 653097 w 4206653"/>
              <a:gd name="connsiteY108" fmla="*/ 1543920 h 4743809"/>
              <a:gd name="connsiteX109" fmla="*/ 1072963 w 4206653"/>
              <a:gd name="connsiteY109" fmla="*/ 1612008 h 4743809"/>
              <a:gd name="connsiteX110" fmla="*/ 1244413 w 4206653"/>
              <a:gd name="connsiteY110" fmla="*/ 1657728 h 4743809"/>
              <a:gd name="connsiteX111" fmla="*/ 1205766 w 4206653"/>
              <a:gd name="connsiteY111" fmla="*/ 1451988 h 4743809"/>
              <a:gd name="connsiteX112" fmla="*/ 1046313 w 4206653"/>
              <a:gd name="connsiteY112" fmla="*/ 815409 h 4743809"/>
              <a:gd name="connsiteX113" fmla="*/ 1221553 w 4206653"/>
              <a:gd name="connsiteY113" fmla="*/ 1211958 h 4743809"/>
              <a:gd name="connsiteX0" fmla="*/ 1221553 w 4206653"/>
              <a:gd name="connsiteY0" fmla="*/ 1211958 h 4743809"/>
              <a:gd name="connsiteX1" fmla="*/ 1343911 w 4206653"/>
              <a:gd name="connsiteY1" fmla="*/ 1559828 h 4743809"/>
              <a:gd name="connsiteX2" fmla="*/ 1553023 w 4206653"/>
              <a:gd name="connsiteY2" fmla="*/ 1657728 h 4743809"/>
              <a:gd name="connsiteX3" fmla="*/ 1907353 w 4206653"/>
              <a:gd name="connsiteY3" fmla="*/ 1680588 h 4743809"/>
              <a:gd name="connsiteX4" fmla="*/ 2021653 w 4206653"/>
              <a:gd name="connsiteY4" fmla="*/ 1543428 h 4743809"/>
              <a:gd name="connsiteX5" fmla="*/ 2124523 w 4206653"/>
              <a:gd name="connsiteY5" fmla="*/ 1291968 h 4743809"/>
              <a:gd name="connsiteX6" fmla="*/ 2124523 w 4206653"/>
              <a:gd name="connsiteY6" fmla="*/ 1120518 h 4743809"/>
              <a:gd name="connsiteX7" fmla="*/ 2068029 w 4206653"/>
              <a:gd name="connsiteY7" fmla="*/ 825325 h 4743809"/>
              <a:gd name="connsiteX8" fmla="*/ 2078803 w 4206653"/>
              <a:gd name="connsiteY8" fmla="*/ 777618 h 4743809"/>
              <a:gd name="connsiteX9" fmla="*/ 2170243 w 4206653"/>
              <a:gd name="connsiteY9" fmla="*/ 1086228 h 4743809"/>
              <a:gd name="connsiteX10" fmla="*/ 2215963 w 4206653"/>
              <a:gd name="connsiteY10" fmla="*/ 1269108 h 4743809"/>
              <a:gd name="connsiteX11" fmla="*/ 2284543 w 4206653"/>
              <a:gd name="connsiteY11" fmla="*/ 1303398 h 4743809"/>
              <a:gd name="connsiteX12" fmla="*/ 2330263 w 4206653"/>
              <a:gd name="connsiteY12" fmla="*/ 1166238 h 4743809"/>
              <a:gd name="connsiteX13" fmla="*/ 2467423 w 4206653"/>
              <a:gd name="connsiteY13" fmla="*/ 880488 h 4743809"/>
              <a:gd name="connsiteX14" fmla="*/ 2558863 w 4206653"/>
              <a:gd name="connsiteY14" fmla="*/ 640458 h 4743809"/>
              <a:gd name="connsiteX15" fmla="*/ 2616013 w 4206653"/>
              <a:gd name="connsiteY15" fmla="*/ 537588 h 4743809"/>
              <a:gd name="connsiteX16" fmla="*/ 2558863 w 4206653"/>
              <a:gd name="connsiteY16" fmla="*/ 789048 h 4743809"/>
              <a:gd name="connsiteX17" fmla="*/ 2444563 w 4206653"/>
              <a:gd name="connsiteY17" fmla="*/ 1097658 h 4743809"/>
              <a:gd name="connsiteX18" fmla="*/ 2375983 w 4206653"/>
              <a:gd name="connsiteY18" fmla="*/ 1406268 h 4743809"/>
              <a:gd name="connsiteX19" fmla="*/ 2558863 w 4206653"/>
              <a:gd name="connsiteY19" fmla="*/ 1577718 h 4743809"/>
              <a:gd name="connsiteX20" fmla="*/ 2878903 w 4206653"/>
              <a:gd name="connsiteY20" fmla="*/ 1657728 h 4743809"/>
              <a:gd name="connsiteX21" fmla="*/ 3187513 w 4206653"/>
              <a:gd name="connsiteY21" fmla="*/ 1657728 h 4743809"/>
              <a:gd name="connsiteX22" fmla="*/ 3370393 w 4206653"/>
              <a:gd name="connsiteY22" fmla="*/ 1566288 h 4743809"/>
              <a:gd name="connsiteX23" fmla="*/ 3488066 w 4206653"/>
              <a:gd name="connsiteY23" fmla="*/ 1246753 h 4743809"/>
              <a:gd name="connsiteX24" fmla="*/ 3495138 w 4206653"/>
              <a:gd name="connsiteY24" fmla="*/ 1115548 h 4743809"/>
              <a:gd name="connsiteX25" fmla="*/ 3493650 w 4206653"/>
              <a:gd name="connsiteY25" fmla="*/ 1063976 h 4743809"/>
              <a:gd name="connsiteX26" fmla="*/ 3450403 w 4206653"/>
              <a:gd name="connsiteY26" fmla="*/ 777618 h 4743809"/>
              <a:gd name="connsiteX27" fmla="*/ 3119893 w 4206653"/>
              <a:gd name="connsiteY27" fmla="*/ 321571 h 4743809"/>
              <a:gd name="connsiteX28" fmla="*/ 3497351 w 4206653"/>
              <a:gd name="connsiteY28" fmla="*/ 674883 h 4743809"/>
              <a:gd name="connsiteX29" fmla="*/ 3759013 w 4206653"/>
              <a:gd name="connsiteY29" fmla="*/ 571878 h 4743809"/>
              <a:gd name="connsiteX30" fmla="*/ 3999043 w 4206653"/>
              <a:gd name="connsiteY30" fmla="*/ 91818 h 4743809"/>
              <a:gd name="connsiteX31" fmla="*/ 4033333 w 4206653"/>
              <a:gd name="connsiteY31" fmla="*/ 11808 h 4743809"/>
              <a:gd name="connsiteX32" fmla="*/ 3984569 w 4206653"/>
              <a:gd name="connsiteY32" fmla="*/ 247366 h 4743809"/>
              <a:gd name="connsiteX33" fmla="*/ 3812791 w 4206653"/>
              <a:gd name="connsiteY33" fmla="*/ 647417 h 4743809"/>
              <a:gd name="connsiteX34" fmla="*/ 3592906 w 4206653"/>
              <a:gd name="connsiteY34" fmla="*/ 811408 h 4743809"/>
              <a:gd name="connsiteX35" fmla="*/ 3604425 w 4206653"/>
              <a:gd name="connsiteY35" fmla="*/ 999253 h 4743809"/>
              <a:gd name="connsiteX36" fmla="*/ 3872985 w 4206653"/>
              <a:gd name="connsiteY36" fmla="*/ 881976 h 4743809"/>
              <a:gd name="connsiteX37" fmla="*/ 4200754 w 4206653"/>
              <a:gd name="connsiteY37" fmla="*/ 774136 h 4743809"/>
              <a:gd name="connsiteX38" fmla="*/ 4064251 w 4206653"/>
              <a:gd name="connsiteY38" fmla="*/ 847195 h 4743809"/>
              <a:gd name="connsiteX39" fmla="*/ 3818880 w 4206653"/>
              <a:gd name="connsiteY39" fmla="*/ 991305 h 4743809"/>
              <a:gd name="connsiteX40" fmla="*/ 3658531 w 4206653"/>
              <a:gd name="connsiteY40" fmla="*/ 1093178 h 4743809"/>
              <a:gd name="connsiteX41" fmla="*/ 3622838 w 4206653"/>
              <a:gd name="connsiteY41" fmla="*/ 1221401 h 4743809"/>
              <a:gd name="connsiteX42" fmla="*/ 3577446 w 4206653"/>
              <a:gd name="connsiteY42" fmla="*/ 1500691 h 4743809"/>
              <a:gd name="connsiteX43" fmla="*/ 3461833 w 4206653"/>
              <a:gd name="connsiteY43" fmla="*/ 1726308 h 4743809"/>
              <a:gd name="connsiteX44" fmla="*/ 3278953 w 4206653"/>
              <a:gd name="connsiteY44" fmla="*/ 2034918 h 4743809"/>
              <a:gd name="connsiteX45" fmla="*/ 3233233 w 4206653"/>
              <a:gd name="connsiteY45" fmla="*/ 2309238 h 4743809"/>
              <a:gd name="connsiteX46" fmla="*/ 3404683 w 4206653"/>
              <a:gd name="connsiteY46" fmla="*/ 2457828 h 4743809"/>
              <a:gd name="connsiteX47" fmla="*/ 3759013 w 4206653"/>
              <a:gd name="connsiteY47" fmla="*/ 2663568 h 4743809"/>
              <a:gd name="connsiteX48" fmla="*/ 4079053 w 4206653"/>
              <a:gd name="connsiteY48" fmla="*/ 2777868 h 4743809"/>
              <a:gd name="connsiteX49" fmla="*/ 4079053 w 4206653"/>
              <a:gd name="connsiteY49" fmla="*/ 2880738 h 4743809"/>
              <a:gd name="connsiteX50" fmla="*/ 3770443 w 4206653"/>
              <a:gd name="connsiteY50" fmla="*/ 2869308 h 4743809"/>
              <a:gd name="connsiteX51" fmla="*/ 3404683 w 4206653"/>
              <a:gd name="connsiteY51" fmla="*/ 2732148 h 4743809"/>
              <a:gd name="connsiteX52" fmla="*/ 3084643 w 4206653"/>
              <a:gd name="connsiteY52" fmla="*/ 2663568 h 4743809"/>
              <a:gd name="connsiteX53" fmla="*/ 2995919 w 4206653"/>
              <a:gd name="connsiteY53" fmla="*/ 2782832 h 4743809"/>
              <a:gd name="connsiteX54" fmla="*/ 2832855 w 4206653"/>
              <a:gd name="connsiteY54" fmla="*/ 2930924 h 4743809"/>
              <a:gd name="connsiteX55" fmla="*/ 2820111 w 4206653"/>
              <a:gd name="connsiteY55" fmla="*/ 3026344 h 4743809"/>
              <a:gd name="connsiteX56" fmla="*/ 2959241 w 4206653"/>
              <a:gd name="connsiteY56" fmla="*/ 3167976 h 4743809"/>
              <a:gd name="connsiteX57" fmla="*/ 3176083 w 4206653"/>
              <a:gd name="connsiteY57" fmla="*/ 3269358 h 4743809"/>
              <a:gd name="connsiteX58" fmla="*/ 3388239 w 4206653"/>
              <a:gd name="connsiteY58" fmla="*/ 3442290 h 4743809"/>
              <a:gd name="connsiteX59" fmla="*/ 3212014 w 4206653"/>
              <a:gd name="connsiteY59" fmla="*/ 3363782 h 4743809"/>
              <a:gd name="connsiteX60" fmla="*/ 3004633 w 4206653"/>
              <a:gd name="connsiteY60" fmla="*/ 3276814 h 4743809"/>
              <a:gd name="connsiteX61" fmla="*/ 2771676 w 4206653"/>
              <a:gd name="connsiteY61" fmla="*/ 3166987 h 4743809"/>
              <a:gd name="connsiteX62" fmla="*/ 2638873 w 4206653"/>
              <a:gd name="connsiteY62" fmla="*/ 3097908 h 4743809"/>
              <a:gd name="connsiteX63" fmla="*/ 2570293 w 4206653"/>
              <a:gd name="connsiteY63" fmla="*/ 3109338 h 4743809"/>
              <a:gd name="connsiteX64" fmla="*/ 2525557 w 4206653"/>
              <a:gd name="connsiteY64" fmla="*/ 3326508 h 4743809"/>
              <a:gd name="connsiteX65" fmla="*/ 2584349 w 4206653"/>
              <a:gd name="connsiteY65" fmla="*/ 3577470 h 4743809"/>
              <a:gd name="connsiteX66" fmla="*/ 2663703 w 4206653"/>
              <a:gd name="connsiteY66" fmla="*/ 3996904 h 4743809"/>
              <a:gd name="connsiteX67" fmla="*/ 2633113 w 4206653"/>
              <a:gd name="connsiteY67" fmla="*/ 4192703 h 4743809"/>
              <a:gd name="connsiteX68" fmla="*/ 2539703 w 4206653"/>
              <a:gd name="connsiteY68" fmla="*/ 4455574 h 4743809"/>
              <a:gd name="connsiteX69" fmla="*/ 2595212 w 4206653"/>
              <a:gd name="connsiteY69" fmla="*/ 3945217 h 4743809"/>
              <a:gd name="connsiteX70" fmla="*/ 2481240 w 4206653"/>
              <a:gd name="connsiteY70" fmla="*/ 3566538 h 4743809"/>
              <a:gd name="connsiteX71" fmla="*/ 2307403 w 4206653"/>
              <a:gd name="connsiteY71" fmla="*/ 3166488 h 4743809"/>
              <a:gd name="connsiteX72" fmla="*/ 2261683 w 4206653"/>
              <a:gd name="connsiteY72" fmla="*/ 3063618 h 4743809"/>
              <a:gd name="connsiteX73" fmla="*/ 2078803 w 4206653"/>
              <a:gd name="connsiteY73" fmla="*/ 2949318 h 4743809"/>
              <a:gd name="connsiteX74" fmla="*/ 1824299 w 4206653"/>
              <a:gd name="connsiteY74" fmla="*/ 3002494 h 4743809"/>
              <a:gd name="connsiteX75" fmla="*/ 1412162 w 4206653"/>
              <a:gd name="connsiteY75" fmla="*/ 3235573 h 4743809"/>
              <a:gd name="connsiteX76" fmla="*/ 1381573 w 4206653"/>
              <a:gd name="connsiteY76" fmla="*/ 3680838 h 4743809"/>
              <a:gd name="connsiteX77" fmla="*/ 1340867 w 4206653"/>
              <a:gd name="connsiteY77" fmla="*/ 3980504 h 4743809"/>
              <a:gd name="connsiteX78" fmla="*/ 1197619 w 4206653"/>
              <a:gd name="connsiteY78" fmla="*/ 4738831 h 4743809"/>
              <a:gd name="connsiteX79" fmla="*/ 1198693 w 4206653"/>
              <a:gd name="connsiteY79" fmla="*/ 4298058 h 4743809"/>
              <a:gd name="connsiteX80" fmla="*/ 1242772 w 4206653"/>
              <a:gd name="connsiteY80" fmla="*/ 4080888 h 4743809"/>
              <a:gd name="connsiteX81" fmla="*/ 1198693 w 4206653"/>
              <a:gd name="connsiteY81" fmla="*/ 3909438 h 4743809"/>
              <a:gd name="connsiteX82" fmla="*/ 970093 w 4206653"/>
              <a:gd name="connsiteY82" fmla="*/ 3989448 h 4743809"/>
              <a:gd name="connsiteX83" fmla="*/ 555808 w 4206653"/>
              <a:gd name="connsiteY83" fmla="*/ 4355688 h 4743809"/>
              <a:gd name="connsiteX84" fmla="*/ 785900 w 4206653"/>
              <a:gd name="connsiteY84" fmla="*/ 4017771 h 4743809"/>
              <a:gd name="connsiteX85" fmla="*/ 1130113 w 4206653"/>
              <a:gd name="connsiteY85" fmla="*/ 3817500 h 4743809"/>
              <a:gd name="connsiteX86" fmla="*/ 1278703 w 4206653"/>
              <a:gd name="connsiteY86" fmla="*/ 3726558 h 4743809"/>
              <a:gd name="connsiteX87" fmla="*/ 1269661 w 4206653"/>
              <a:gd name="connsiteY87" fmla="*/ 3390117 h 4743809"/>
              <a:gd name="connsiteX88" fmla="*/ 1309620 w 4206653"/>
              <a:gd name="connsiteY88" fmla="*/ 3169963 h 4743809"/>
              <a:gd name="connsiteX89" fmla="*/ 1393003 w 4206653"/>
              <a:gd name="connsiteY89" fmla="*/ 3052188 h 4743809"/>
              <a:gd name="connsiteX90" fmla="*/ 1080693 w 4206653"/>
              <a:gd name="connsiteY90" fmla="*/ 2984604 h 4743809"/>
              <a:gd name="connsiteX91" fmla="*/ 663453 w 4206653"/>
              <a:gd name="connsiteY91" fmla="*/ 3023360 h 4743809"/>
              <a:gd name="connsiteX92" fmla="*/ 235111 w 4206653"/>
              <a:gd name="connsiteY92" fmla="*/ 3217172 h 4743809"/>
              <a:gd name="connsiteX93" fmla="*/ 421453 w 4206653"/>
              <a:gd name="connsiteY93" fmla="*/ 3029328 h 4743809"/>
              <a:gd name="connsiteX94" fmla="*/ 627193 w 4206653"/>
              <a:gd name="connsiteY94" fmla="*/ 2926458 h 4743809"/>
              <a:gd name="connsiteX95" fmla="*/ 854480 w 4206653"/>
              <a:gd name="connsiteY95" fmla="*/ 2889178 h 4743809"/>
              <a:gd name="connsiteX96" fmla="*/ 1149272 w 4206653"/>
              <a:gd name="connsiteY96" fmla="*/ 2889676 h 4743809"/>
              <a:gd name="connsiteX97" fmla="*/ 1531894 w 4206653"/>
              <a:gd name="connsiteY97" fmla="*/ 2917507 h 4743809"/>
              <a:gd name="connsiteX98" fmla="*/ 1860559 w 4206653"/>
              <a:gd name="connsiteY98" fmla="*/ 2766431 h 4743809"/>
              <a:gd name="connsiteX99" fmla="*/ 1701613 w 4206653"/>
              <a:gd name="connsiteY99" fmla="*/ 2263518 h 4743809"/>
              <a:gd name="connsiteX100" fmla="*/ 1690183 w 4206653"/>
              <a:gd name="connsiteY100" fmla="*/ 1966338 h 4743809"/>
              <a:gd name="connsiteX101" fmla="*/ 1381991 w 4206653"/>
              <a:gd name="connsiteY101" fmla="*/ 1841604 h 4743809"/>
              <a:gd name="connsiteX102" fmla="*/ 1095823 w 4206653"/>
              <a:gd name="connsiteY102" fmla="*/ 1714878 h 4743809"/>
              <a:gd name="connsiteX103" fmla="*/ 746507 w 4206653"/>
              <a:gd name="connsiteY103" fmla="*/ 1626415 h 4743809"/>
              <a:gd name="connsiteX104" fmla="*/ 352873 w 4206653"/>
              <a:gd name="connsiteY104" fmla="*/ 1726308 h 4743809"/>
              <a:gd name="connsiteX105" fmla="*/ 113171 w 4206653"/>
              <a:gd name="connsiteY105" fmla="*/ 1763582 h 4743809"/>
              <a:gd name="connsiteX106" fmla="*/ 9973 w 4206653"/>
              <a:gd name="connsiteY106" fmla="*/ 1737738 h 4743809"/>
              <a:gd name="connsiteX107" fmla="*/ 348516 w 4206653"/>
              <a:gd name="connsiteY107" fmla="*/ 1643812 h 4743809"/>
              <a:gd name="connsiteX108" fmla="*/ 653097 w 4206653"/>
              <a:gd name="connsiteY108" fmla="*/ 1543920 h 4743809"/>
              <a:gd name="connsiteX109" fmla="*/ 1072963 w 4206653"/>
              <a:gd name="connsiteY109" fmla="*/ 1612008 h 4743809"/>
              <a:gd name="connsiteX110" fmla="*/ 1244413 w 4206653"/>
              <a:gd name="connsiteY110" fmla="*/ 1657728 h 4743809"/>
              <a:gd name="connsiteX111" fmla="*/ 1205766 w 4206653"/>
              <a:gd name="connsiteY111" fmla="*/ 1451988 h 4743809"/>
              <a:gd name="connsiteX112" fmla="*/ 1046313 w 4206653"/>
              <a:gd name="connsiteY112" fmla="*/ 815409 h 4743809"/>
              <a:gd name="connsiteX113" fmla="*/ 1221553 w 4206653"/>
              <a:gd name="connsiteY113" fmla="*/ 1211958 h 4743809"/>
              <a:gd name="connsiteX0" fmla="*/ 1221553 w 4206653"/>
              <a:gd name="connsiteY0" fmla="*/ 1211958 h 4743809"/>
              <a:gd name="connsiteX1" fmla="*/ 1343911 w 4206653"/>
              <a:gd name="connsiteY1" fmla="*/ 1559828 h 4743809"/>
              <a:gd name="connsiteX2" fmla="*/ 1553023 w 4206653"/>
              <a:gd name="connsiteY2" fmla="*/ 1657728 h 4743809"/>
              <a:gd name="connsiteX3" fmla="*/ 1907353 w 4206653"/>
              <a:gd name="connsiteY3" fmla="*/ 1680588 h 4743809"/>
              <a:gd name="connsiteX4" fmla="*/ 2021653 w 4206653"/>
              <a:gd name="connsiteY4" fmla="*/ 1543428 h 4743809"/>
              <a:gd name="connsiteX5" fmla="*/ 2124523 w 4206653"/>
              <a:gd name="connsiteY5" fmla="*/ 1291968 h 4743809"/>
              <a:gd name="connsiteX6" fmla="*/ 2124523 w 4206653"/>
              <a:gd name="connsiteY6" fmla="*/ 1120518 h 4743809"/>
              <a:gd name="connsiteX7" fmla="*/ 2068029 w 4206653"/>
              <a:gd name="connsiteY7" fmla="*/ 825325 h 4743809"/>
              <a:gd name="connsiteX8" fmla="*/ 2078803 w 4206653"/>
              <a:gd name="connsiteY8" fmla="*/ 777618 h 4743809"/>
              <a:gd name="connsiteX9" fmla="*/ 2170243 w 4206653"/>
              <a:gd name="connsiteY9" fmla="*/ 1086228 h 4743809"/>
              <a:gd name="connsiteX10" fmla="*/ 2215963 w 4206653"/>
              <a:gd name="connsiteY10" fmla="*/ 1269108 h 4743809"/>
              <a:gd name="connsiteX11" fmla="*/ 2284543 w 4206653"/>
              <a:gd name="connsiteY11" fmla="*/ 1303398 h 4743809"/>
              <a:gd name="connsiteX12" fmla="*/ 2330263 w 4206653"/>
              <a:gd name="connsiteY12" fmla="*/ 1166238 h 4743809"/>
              <a:gd name="connsiteX13" fmla="*/ 2467423 w 4206653"/>
              <a:gd name="connsiteY13" fmla="*/ 880488 h 4743809"/>
              <a:gd name="connsiteX14" fmla="*/ 2558863 w 4206653"/>
              <a:gd name="connsiteY14" fmla="*/ 640458 h 4743809"/>
              <a:gd name="connsiteX15" fmla="*/ 2616013 w 4206653"/>
              <a:gd name="connsiteY15" fmla="*/ 537588 h 4743809"/>
              <a:gd name="connsiteX16" fmla="*/ 2558863 w 4206653"/>
              <a:gd name="connsiteY16" fmla="*/ 789048 h 4743809"/>
              <a:gd name="connsiteX17" fmla="*/ 2444563 w 4206653"/>
              <a:gd name="connsiteY17" fmla="*/ 1097658 h 4743809"/>
              <a:gd name="connsiteX18" fmla="*/ 2375983 w 4206653"/>
              <a:gd name="connsiteY18" fmla="*/ 1406268 h 4743809"/>
              <a:gd name="connsiteX19" fmla="*/ 2558863 w 4206653"/>
              <a:gd name="connsiteY19" fmla="*/ 1577718 h 4743809"/>
              <a:gd name="connsiteX20" fmla="*/ 2878903 w 4206653"/>
              <a:gd name="connsiteY20" fmla="*/ 1657728 h 4743809"/>
              <a:gd name="connsiteX21" fmla="*/ 3187513 w 4206653"/>
              <a:gd name="connsiteY21" fmla="*/ 1657728 h 4743809"/>
              <a:gd name="connsiteX22" fmla="*/ 3370393 w 4206653"/>
              <a:gd name="connsiteY22" fmla="*/ 1566288 h 4743809"/>
              <a:gd name="connsiteX23" fmla="*/ 3488066 w 4206653"/>
              <a:gd name="connsiteY23" fmla="*/ 1246753 h 4743809"/>
              <a:gd name="connsiteX24" fmla="*/ 3495138 w 4206653"/>
              <a:gd name="connsiteY24" fmla="*/ 1115548 h 4743809"/>
              <a:gd name="connsiteX25" fmla="*/ 3493650 w 4206653"/>
              <a:gd name="connsiteY25" fmla="*/ 1063976 h 4743809"/>
              <a:gd name="connsiteX26" fmla="*/ 3450403 w 4206653"/>
              <a:gd name="connsiteY26" fmla="*/ 777618 h 4743809"/>
              <a:gd name="connsiteX27" fmla="*/ 3119893 w 4206653"/>
              <a:gd name="connsiteY27" fmla="*/ 321571 h 4743809"/>
              <a:gd name="connsiteX28" fmla="*/ 3497351 w 4206653"/>
              <a:gd name="connsiteY28" fmla="*/ 674883 h 4743809"/>
              <a:gd name="connsiteX29" fmla="*/ 3759013 w 4206653"/>
              <a:gd name="connsiteY29" fmla="*/ 571878 h 4743809"/>
              <a:gd name="connsiteX30" fmla="*/ 3999043 w 4206653"/>
              <a:gd name="connsiteY30" fmla="*/ 91818 h 4743809"/>
              <a:gd name="connsiteX31" fmla="*/ 4033333 w 4206653"/>
              <a:gd name="connsiteY31" fmla="*/ 11808 h 4743809"/>
              <a:gd name="connsiteX32" fmla="*/ 3984569 w 4206653"/>
              <a:gd name="connsiteY32" fmla="*/ 247366 h 4743809"/>
              <a:gd name="connsiteX33" fmla="*/ 3812791 w 4206653"/>
              <a:gd name="connsiteY33" fmla="*/ 647417 h 4743809"/>
              <a:gd name="connsiteX34" fmla="*/ 3592906 w 4206653"/>
              <a:gd name="connsiteY34" fmla="*/ 811408 h 4743809"/>
              <a:gd name="connsiteX35" fmla="*/ 3604425 w 4206653"/>
              <a:gd name="connsiteY35" fmla="*/ 999253 h 4743809"/>
              <a:gd name="connsiteX36" fmla="*/ 3872985 w 4206653"/>
              <a:gd name="connsiteY36" fmla="*/ 881976 h 4743809"/>
              <a:gd name="connsiteX37" fmla="*/ 4200754 w 4206653"/>
              <a:gd name="connsiteY37" fmla="*/ 774136 h 4743809"/>
              <a:gd name="connsiteX38" fmla="*/ 4064251 w 4206653"/>
              <a:gd name="connsiteY38" fmla="*/ 847195 h 4743809"/>
              <a:gd name="connsiteX39" fmla="*/ 3818880 w 4206653"/>
              <a:gd name="connsiteY39" fmla="*/ 991305 h 4743809"/>
              <a:gd name="connsiteX40" fmla="*/ 3658531 w 4206653"/>
              <a:gd name="connsiteY40" fmla="*/ 1093178 h 4743809"/>
              <a:gd name="connsiteX41" fmla="*/ 3622838 w 4206653"/>
              <a:gd name="connsiteY41" fmla="*/ 1221401 h 4743809"/>
              <a:gd name="connsiteX42" fmla="*/ 3577446 w 4206653"/>
              <a:gd name="connsiteY42" fmla="*/ 1500691 h 4743809"/>
              <a:gd name="connsiteX43" fmla="*/ 3461833 w 4206653"/>
              <a:gd name="connsiteY43" fmla="*/ 1726308 h 4743809"/>
              <a:gd name="connsiteX44" fmla="*/ 3278953 w 4206653"/>
              <a:gd name="connsiteY44" fmla="*/ 2034918 h 4743809"/>
              <a:gd name="connsiteX45" fmla="*/ 3233233 w 4206653"/>
              <a:gd name="connsiteY45" fmla="*/ 2309238 h 4743809"/>
              <a:gd name="connsiteX46" fmla="*/ 3404683 w 4206653"/>
              <a:gd name="connsiteY46" fmla="*/ 2457828 h 4743809"/>
              <a:gd name="connsiteX47" fmla="*/ 3759013 w 4206653"/>
              <a:gd name="connsiteY47" fmla="*/ 2663568 h 4743809"/>
              <a:gd name="connsiteX48" fmla="*/ 4079053 w 4206653"/>
              <a:gd name="connsiteY48" fmla="*/ 2777868 h 4743809"/>
              <a:gd name="connsiteX49" fmla="*/ 4079053 w 4206653"/>
              <a:gd name="connsiteY49" fmla="*/ 2880738 h 4743809"/>
              <a:gd name="connsiteX50" fmla="*/ 3770443 w 4206653"/>
              <a:gd name="connsiteY50" fmla="*/ 2869308 h 4743809"/>
              <a:gd name="connsiteX51" fmla="*/ 3404683 w 4206653"/>
              <a:gd name="connsiteY51" fmla="*/ 2732148 h 4743809"/>
              <a:gd name="connsiteX52" fmla="*/ 3084643 w 4206653"/>
              <a:gd name="connsiteY52" fmla="*/ 2663568 h 4743809"/>
              <a:gd name="connsiteX53" fmla="*/ 2995919 w 4206653"/>
              <a:gd name="connsiteY53" fmla="*/ 2782832 h 4743809"/>
              <a:gd name="connsiteX54" fmla="*/ 2832855 w 4206653"/>
              <a:gd name="connsiteY54" fmla="*/ 2930924 h 4743809"/>
              <a:gd name="connsiteX55" fmla="*/ 2820111 w 4206653"/>
              <a:gd name="connsiteY55" fmla="*/ 3026344 h 4743809"/>
              <a:gd name="connsiteX56" fmla="*/ 2959241 w 4206653"/>
              <a:gd name="connsiteY56" fmla="*/ 3167976 h 4743809"/>
              <a:gd name="connsiteX57" fmla="*/ 3176083 w 4206653"/>
              <a:gd name="connsiteY57" fmla="*/ 3269358 h 4743809"/>
              <a:gd name="connsiteX58" fmla="*/ 3388239 w 4206653"/>
              <a:gd name="connsiteY58" fmla="*/ 3442290 h 4743809"/>
              <a:gd name="connsiteX59" fmla="*/ 3212014 w 4206653"/>
              <a:gd name="connsiteY59" fmla="*/ 3363782 h 4743809"/>
              <a:gd name="connsiteX60" fmla="*/ 3004633 w 4206653"/>
              <a:gd name="connsiteY60" fmla="*/ 3276814 h 4743809"/>
              <a:gd name="connsiteX61" fmla="*/ 2771676 w 4206653"/>
              <a:gd name="connsiteY61" fmla="*/ 3166987 h 4743809"/>
              <a:gd name="connsiteX62" fmla="*/ 2638873 w 4206653"/>
              <a:gd name="connsiteY62" fmla="*/ 3097908 h 4743809"/>
              <a:gd name="connsiteX63" fmla="*/ 2570293 w 4206653"/>
              <a:gd name="connsiteY63" fmla="*/ 3109338 h 4743809"/>
              <a:gd name="connsiteX64" fmla="*/ 2525557 w 4206653"/>
              <a:gd name="connsiteY64" fmla="*/ 3326508 h 4743809"/>
              <a:gd name="connsiteX65" fmla="*/ 2584349 w 4206653"/>
              <a:gd name="connsiteY65" fmla="*/ 3577470 h 4743809"/>
              <a:gd name="connsiteX66" fmla="*/ 2663703 w 4206653"/>
              <a:gd name="connsiteY66" fmla="*/ 3996904 h 4743809"/>
              <a:gd name="connsiteX67" fmla="*/ 2633113 w 4206653"/>
              <a:gd name="connsiteY67" fmla="*/ 4192703 h 4743809"/>
              <a:gd name="connsiteX68" fmla="*/ 2539703 w 4206653"/>
              <a:gd name="connsiteY68" fmla="*/ 4455574 h 4743809"/>
              <a:gd name="connsiteX69" fmla="*/ 2595212 w 4206653"/>
              <a:gd name="connsiteY69" fmla="*/ 3945217 h 4743809"/>
              <a:gd name="connsiteX70" fmla="*/ 2481240 w 4206653"/>
              <a:gd name="connsiteY70" fmla="*/ 3566538 h 4743809"/>
              <a:gd name="connsiteX71" fmla="*/ 2307403 w 4206653"/>
              <a:gd name="connsiteY71" fmla="*/ 3166488 h 4743809"/>
              <a:gd name="connsiteX72" fmla="*/ 2261683 w 4206653"/>
              <a:gd name="connsiteY72" fmla="*/ 3063618 h 4743809"/>
              <a:gd name="connsiteX73" fmla="*/ 2078803 w 4206653"/>
              <a:gd name="connsiteY73" fmla="*/ 2949318 h 4743809"/>
              <a:gd name="connsiteX74" fmla="*/ 1824299 w 4206653"/>
              <a:gd name="connsiteY74" fmla="*/ 3002494 h 4743809"/>
              <a:gd name="connsiteX75" fmla="*/ 1412162 w 4206653"/>
              <a:gd name="connsiteY75" fmla="*/ 3235573 h 4743809"/>
              <a:gd name="connsiteX76" fmla="*/ 1381573 w 4206653"/>
              <a:gd name="connsiteY76" fmla="*/ 3680838 h 4743809"/>
              <a:gd name="connsiteX77" fmla="*/ 1340867 w 4206653"/>
              <a:gd name="connsiteY77" fmla="*/ 3980504 h 4743809"/>
              <a:gd name="connsiteX78" fmla="*/ 1197619 w 4206653"/>
              <a:gd name="connsiteY78" fmla="*/ 4738831 h 4743809"/>
              <a:gd name="connsiteX79" fmla="*/ 1198693 w 4206653"/>
              <a:gd name="connsiteY79" fmla="*/ 4298058 h 4743809"/>
              <a:gd name="connsiteX80" fmla="*/ 1242772 w 4206653"/>
              <a:gd name="connsiteY80" fmla="*/ 4080888 h 4743809"/>
              <a:gd name="connsiteX81" fmla="*/ 1198693 w 4206653"/>
              <a:gd name="connsiteY81" fmla="*/ 3909438 h 4743809"/>
              <a:gd name="connsiteX82" fmla="*/ 970093 w 4206653"/>
              <a:gd name="connsiteY82" fmla="*/ 3989448 h 4743809"/>
              <a:gd name="connsiteX83" fmla="*/ 770028 w 4206653"/>
              <a:gd name="connsiteY83" fmla="*/ 4167767 h 4743809"/>
              <a:gd name="connsiteX84" fmla="*/ 555808 w 4206653"/>
              <a:gd name="connsiteY84" fmla="*/ 4355688 h 4743809"/>
              <a:gd name="connsiteX85" fmla="*/ 785900 w 4206653"/>
              <a:gd name="connsiteY85" fmla="*/ 4017771 h 4743809"/>
              <a:gd name="connsiteX86" fmla="*/ 1130113 w 4206653"/>
              <a:gd name="connsiteY86" fmla="*/ 3817500 h 4743809"/>
              <a:gd name="connsiteX87" fmla="*/ 1278703 w 4206653"/>
              <a:gd name="connsiteY87" fmla="*/ 3726558 h 4743809"/>
              <a:gd name="connsiteX88" fmla="*/ 1269661 w 4206653"/>
              <a:gd name="connsiteY88" fmla="*/ 3390117 h 4743809"/>
              <a:gd name="connsiteX89" fmla="*/ 1309620 w 4206653"/>
              <a:gd name="connsiteY89" fmla="*/ 3169963 h 4743809"/>
              <a:gd name="connsiteX90" fmla="*/ 1393003 w 4206653"/>
              <a:gd name="connsiteY90" fmla="*/ 3052188 h 4743809"/>
              <a:gd name="connsiteX91" fmla="*/ 1080693 w 4206653"/>
              <a:gd name="connsiteY91" fmla="*/ 2984604 h 4743809"/>
              <a:gd name="connsiteX92" fmla="*/ 663453 w 4206653"/>
              <a:gd name="connsiteY92" fmla="*/ 3023360 h 4743809"/>
              <a:gd name="connsiteX93" fmla="*/ 235111 w 4206653"/>
              <a:gd name="connsiteY93" fmla="*/ 3217172 h 4743809"/>
              <a:gd name="connsiteX94" fmla="*/ 421453 w 4206653"/>
              <a:gd name="connsiteY94" fmla="*/ 3029328 h 4743809"/>
              <a:gd name="connsiteX95" fmla="*/ 627193 w 4206653"/>
              <a:gd name="connsiteY95" fmla="*/ 2926458 h 4743809"/>
              <a:gd name="connsiteX96" fmla="*/ 854480 w 4206653"/>
              <a:gd name="connsiteY96" fmla="*/ 2889178 h 4743809"/>
              <a:gd name="connsiteX97" fmla="*/ 1149272 w 4206653"/>
              <a:gd name="connsiteY97" fmla="*/ 2889676 h 4743809"/>
              <a:gd name="connsiteX98" fmla="*/ 1531894 w 4206653"/>
              <a:gd name="connsiteY98" fmla="*/ 2917507 h 4743809"/>
              <a:gd name="connsiteX99" fmla="*/ 1860559 w 4206653"/>
              <a:gd name="connsiteY99" fmla="*/ 2766431 h 4743809"/>
              <a:gd name="connsiteX100" fmla="*/ 1701613 w 4206653"/>
              <a:gd name="connsiteY100" fmla="*/ 2263518 h 4743809"/>
              <a:gd name="connsiteX101" fmla="*/ 1690183 w 4206653"/>
              <a:gd name="connsiteY101" fmla="*/ 1966338 h 4743809"/>
              <a:gd name="connsiteX102" fmla="*/ 1381991 w 4206653"/>
              <a:gd name="connsiteY102" fmla="*/ 1841604 h 4743809"/>
              <a:gd name="connsiteX103" fmla="*/ 1095823 w 4206653"/>
              <a:gd name="connsiteY103" fmla="*/ 1714878 h 4743809"/>
              <a:gd name="connsiteX104" fmla="*/ 746507 w 4206653"/>
              <a:gd name="connsiteY104" fmla="*/ 1626415 h 4743809"/>
              <a:gd name="connsiteX105" fmla="*/ 352873 w 4206653"/>
              <a:gd name="connsiteY105" fmla="*/ 1726308 h 4743809"/>
              <a:gd name="connsiteX106" fmla="*/ 113171 w 4206653"/>
              <a:gd name="connsiteY106" fmla="*/ 1763582 h 4743809"/>
              <a:gd name="connsiteX107" fmla="*/ 9973 w 4206653"/>
              <a:gd name="connsiteY107" fmla="*/ 1737738 h 4743809"/>
              <a:gd name="connsiteX108" fmla="*/ 348516 w 4206653"/>
              <a:gd name="connsiteY108" fmla="*/ 1643812 h 4743809"/>
              <a:gd name="connsiteX109" fmla="*/ 653097 w 4206653"/>
              <a:gd name="connsiteY109" fmla="*/ 1543920 h 4743809"/>
              <a:gd name="connsiteX110" fmla="*/ 1072963 w 4206653"/>
              <a:gd name="connsiteY110" fmla="*/ 1612008 h 4743809"/>
              <a:gd name="connsiteX111" fmla="*/ 1244413 w 4206653"/>
              <a:gd name="connsiteY111" fmla="*/ 1657728 h 4743809"/>
              <a:gd name="connsiteX112" fmla="*/ 1205766 w 4206653"/>
              <a:gd name="connsiteY112" fmla="*/ 1451988 h 4743809"/>
              <a:gd name="connsiteX113" fmla="*/ 1046313 w 4206653"/>
              <a:gd name="connsiteY113" fmla="*/ 815409 h 4743809"/>
              <a:gd name="connsiteX114" fmla="*/ 1221553 w 4206653"/>
              <a:gd name="connsiteY114" fmla="*/ 1211958 h 4743809"/>
              <a:gd name="connsiteX0" fmla="*/ 1221553 w 4206653"/>
              <a:gd name="connsiteY0" fmla="*/ 1211958 h 4743809"/>
              <a:gd name="connsiteX1" fmla="*/ 1343911 w 4206653"/>
              <a:gd name="connsiteY1" fmla="*/ 1559828 h 4743809"/>
              <a:gd name="connsiteX2" fmla="*/ 1553023 w 4206653"/>
              <a:gd name="connsiteY2" fmla="*/ 1657728 h 4743809"/>
              <a:gd name="connsiteX3" fmla="*/ 1907353 w 4206653"/>
              <a:gd name="connsiteY3" fmla="*/ 1680588 h 4743809"/>
              <a:gd name="connsiteX4" fmla="*/ 2021653 w 4206653"/>
              <a:gd name="connsiteY4" fmla="*/ 1543428 h 4743809"/>
              <a:gd name="connsiteX5" fmla="*/ 2124523 w 4206653"/>
              <a:gd name="connsiteY5" fmla="*/ 1291968 h 4743809"/>
              <a:gd name="connsiteX6" fmla="*/ 2124523 w 4206653"/>
              <a:gd name="connsiteY6" fmla="*/ 1120518 h 4743809"/>
              <a:gd name="connsiteX7" fmla="*/ 2068029 w 4206653"/>
              <a:gd name="connsiteY7" fmla="*/ 825325 h 4743809"/>
              <a:gd name="connsiteX8" fmla="*/ 2078803 w 4206653"/>
              <a:gd name="connsiteY8" fmla="*/ 777618 h 4743809"/>
              <a:gd name="connsiteX9" fmla="*/ 2170243 w 4206653"/>
              <a:gd name="connsiteY9" fmla="*/ 1086228 h 4743809"/>
              <a:gd name="connsiteX10" fmla="*/ 2215963 w 4206653"/>
              <a:gd name="connsiteY10" fmla="*/ 1269108 h 4743809"/>
              <a:gd name="connsiteX11" fmla="*/ 2284543 w 4206653"/>
              <a:gd name="connsiteY11" fmla="*/ 1303398 h 4743809"/>
              <a:gd name="connsiteX12" fmla="*/ 2330263 w 4206653"/>
              <a:gd name="connsiteY12" fmla="*/ 1166238 h 4743809"/>
              <a:gd name="connsiteX13" fmla="*/ 2467423 w 4206653"/>
              <a:gd name="connsiteY13" fmla="*/ 880488 h 4743809"/>
              <a:gd name="connsiteX14" fmla="*/ 2558863 w 4206653"/>
              <a:gd name="connsiteY14" fmla="*/ 640458 h 4743809"/>
              <a:gd name="connsiteX15" fmla="*/ 2616013 w 4206653"/>
              <a:gd name="connsiteY15" fmla="*/ 537588 h 4743809"/>
              <a:gd name="connsiteX16" fmla="*/ 2558863 w 4206653"/>
              <a:gd name="connsiteY16" fmla="*/ 789048 h 4743809"/>
              <a:gd name="connsiteX17" fmla="*/ 2444563 w 4206653"/>
              <a:gd name="connsiteY17" fmla="*/ 1097658 h 4743809"/>
              <a:gd name="connsiteX18" fmla="*/ 2375983 w 4206653"/>
              <a:gd name="connsiteY18" fmla="*/ 1406268 h 4743809"/>
              <a:gd name="connsiteX19" fmla="*/ 2558863 w 4206653"/>
              <a:gd name="connsiteY19" fmla="*/ 1577718 h 4743809"/>
              <a:gd name="connsiteX20" fmla="*/ 2878903 w 4206653"/>
              <a:gd name="connsiteY20" fmla="*/ 1657728 h 4743809"/>
              <a:gd name="connsiteX21" fmla="*/ 3187513 w 4206653"/>
              <a:gd name="connsiteY21" fmla="*/ 1657728 h 4743809"/>
              <a:gd name="connsiteX22" fmla="*/ 3370393 w 4206653"/>
              <a:gd name="connsiteY22" fmla="*/ 1566288 h 4743809"/>
              <a:gd name="connsiteX23" fmla="*/ 3488066 w 4206653"/>
              <a:gd name="connsiteY23" fmla="*/ 1246753 h 4743809"/>
              <a:gd name="connsiteX24" fmla="*/ 3495138 w 4206653"/>
              <a:gd name="connsiteY24" fmla="*/ 1115548 h 4743809"/>
              <a:gd name="connsiteX25" fmla="*/ 3493650 w 4206653"/>
              <a:gd name="connsiteY25" fmla="*/ 1063976 h 4743809"/>
              <a:gd name="connsiteX26" fmla="*/ 3450403 w 4206653"/>
              <a:gd name="connsiteY26" fmla="*/ 777618 h 4743809"/>
              <a:gd name="connsiteX27" fmla="*/ 3119893 w 4206653"/>
              <a:gd name="connsiteY27" fmla="*/ 321571 h 4743809"/>
              <a:gd name="connsiteX28" fmla="*/ 3497351 w 4206653"/>
              <a:gd name="connsiteY28" fmla="*/ 674883 h 4743809"/>
              <a:gd name="connsiteX29" fmla="*/ 3759013 w 4206653"/>
              <a:gd name="connsiteY29" fmla="*/ 571878 h 4743809"/>
              <a:gd name="connsiteX30" fmla="*/ 3999043 w 4206653"/>
              <a:gd name="connsiteY30" fmla="*/ 91818 h 4743809"/>
              <a:gd name="connsiteX31" fmla="*/ 4033333 w 4206653"/>
              <a:gd name="connsiteY31" fmla="*/ 11808 h 4743809"/>
              <a:gd name="connsiteX32" fmla="*/ 3984569 w 4206653"/>
              <a:gd name="connsiteY32" fmla="*/ 247366 h 4743809"/>
              <a:gd name="connsiteX33" fmla="*/ 3812791 w 4206653"/>
              <a:gd name="connsiteY33" fmla="*/ 647417 h 4743809"/>
              <a:gd name="connsiteX34" fmla="*/ 3592906 w 4206653"/>
              <a:gd name="connsiteY34" fmla="*/ 811408 h 4743809"/>
              <a:gd name="connsiteX35" fmla="*/ 3604425 w 4206653"/>
              <a:gd name="connsiteY35" fmla="*/ 999253 h 4743809"/>
              <a:gd name="connsiteX36" fmla="*/ 3872985 w 4206653"/>
              <a:gd name="connsiteY36" fmla="*/ 881976 h 4743809"/>
              <a:gd name="connsiteX37" fmla="*/ 4200754 w 4206653"/>
              <a:gd name="connsiteY37" fmla="*/ 774136 h 4743809"/>
              <a:gd name="connsiteX38" fmla="*/ 4064251 w 4206653"/>
              <a:gd name="connsiteY38" fmla="*/ 847195 h 4743809"/>
              <a:gd name="connsiteX39" fmla="*/ 3818880 w 4206653"/>
              <a:gd name="connsiteY39" fmla="*/ 991305 h 4743809"/>
              <a:gd name="connsiteX40" fmla="*/ 3658531 w 4206653"/>
              <a:gd name="connsiteY40" fmla="*/ 1093178 h 4743809"/>
              <a:gd name="connsiteX41" fmla="*/ 3622838 w 4206653"/>
              <a:gd name="connsiteY41" fmla="*/ 1221401 h 4743809"/>
              <a:gd name="connsiteX42" fmla="*/ 3577446 w 4206653"/>
              <a:gd name="connsiteY42" fmla="*/ 1500691 h 4743809"/>
              <a:gd name="connsiteX43" fmla="*/ 3461833 w 4206653"/>
              <a:gd name="connsiteY43" fmla="*/ 1726308 h 4743809"/>
              <a:gd name="connsiteX44" fmla="*/ 3278953 w 4206653"/>
              <a:gd name="connsiteY44" fmla="*/ 2034918 h 4743809"/>
              <a:gd name="connsiteX45" fmla="*/ 3233233 w 4206653"/>
              <a:gd name="connsiteY45" fmla="*/ 2309238 h 4743809"/>
              <a:gd name="connsiteX46" fmla="*/ 3404683 w 4206653"/>
              <a:gd name="connsiteY46" fmla="*/ 2457828 h 4743809"/>
              <a:gd name="connsiteX47" fmla="*/ 3759013 w 4206653"/>
              <a:gd name="connsiteY47" fmla="*/ 2663568 h 4743809"/>
              <a:gd name="connsiteX48" fmla="*/ 4079053 w 4206653"/>
              <a:gd name="connsiteY48" fmla="*/ 2777868 h 4743809"/>
              <a:gd name="connsiteX49" fmla="*/ 4079053 w 4206653"/>
              <a:gd name="connsiteY49" fmla="*/ 2880738 h 4743809"/>
              <a:gd name="connsiteX50" fmla="*/ 3770443 w 4206653"/>
              <a:gd name="connsiteY50" fmla="*/ 2869308 h 4743809"/>
              <a:gd name="connsiteX51" fmla="*/ 3404683 w 4206653"/>
              <a:gd name="connsiteY51" fmla="*/ 2732148 h 4743809"/>
              <a:gd name="connsiteX52" fmla="*/ 3084643 w 4206653"/>
              <a:gd name="connsiteY52" fmla="*/ 2663568 h 4743809"/>
              <a:gd name="connsiteX53" fmla="*/ 2995919 w 4206653"/>
              <a:gd name="connsiteY53" fmla="*/ 2782832 h 4743809"/>
              <a:gd name="connsiteX54" fmla="*/ 2832855 w 4206653"/>
              <a:gd name="connsiteY54" fmla="*/ 2930924 h 4743809"/>
              <a:gd name="connsiteX55" fmla="*/ 2820111 w 4206653"/>
              <a:gd name="connsiteY55" fmla="*/ 3026344 h 4743809"/>
              <a:gd name="connsiteX56" fmla="*/ 2959241 w 4206653"/>
              <a:gd name="connsiteY56" fmla="*/ 3167976 h 4743809"/>
              <a:gd name="connsiteX57" fmla="*/ 3176083 w 4206653"/>
              <a:gd name="connsiteY57" fmla="*/ 3269358 h 4743809"/>
              <a:gd name="connsiteX58" fmla="*/ 3388239 w 4206653"/>
              <a:gd name="connsiteY58" fmla="*/ 3442290 h 4743809"/>
              <a:gd name="connsiteX59" fmla="*/ 3212014 w 4206653"/>
              <a:gd name="connsiteY59" fmla="*/ 3363782 h 4743809"/>
              <a:gd name="connsiteX60" fmla="*/ 3004633 w 4206653"/>
              <a:gd name="connsiteY60" fmla="*/ 3276814 h 4743809"/>
              <a:gd name="connsiteX61" fmla="*/ 2771676 w 4206653"/>
              <a:gd name="connsiteY61" fmla="*/ 3166987 h 4743809"/>
              <a:gd name="connsiteX62" fmla="*/ 2638873 w 4206653"/>
              <a:gd name="connsiteY62" fmla="*/ 3097908 h 4743809"/>
              <a:gd name="connsiteX63" fmla="*/ 2570293 w 4206653"/>
              <a:gd name="connsiteY63" fmla="*/ 3109338 h 4743809"/>
              <a:gd name="connsiteX64" fmla="*/ 2525557 w 4206653"/>
              <a:gd name="connsiteY64" fmla="*/ 3326508 h 4743809"/>
              <a:gd name="connsiteX65" fmla="*/ 2584349 w 4206653"/>
              <a:gd name="connsiteY65" fmla="*/ 3577470 h 4743809"/>
              <a:gd name="connsiteX66" fmla="*/ 2663703 w 4206653"/>
              <a:gd name="connsiteY66" fmla="*/ 3996904 h 4743809"/>
              <a:gd name="connsiteX67" fmla="*/ 2633113 w 4206653"/>
              <a:gd name="connsiteY67" fmla="*/ 4192703 h 4743809"/>
              <a:gd name="connsiteX68" fmla="*/ 2539703 w 4206653"/>
              <a:gd name="connsiteY68" fmla="*/ 4455574 h 4743809"/>
              <a:gd name="connsiteX69" fmla="*/ 2595212 w 4206653"/>
              <a:gd name="connsiteY69" fmla="*/ 3945217 h 4743809"/>
              <a:gd name="connsiteX70" fmla="*/ 2481240 w 4206653"/>
              <a:gd name="connsiteY70" fmla="*/ 3566538 h 4743809"/>
              <a:gd name="connsiteX71" fmla="*/ 2307403 w 4206653"/>
              <a:gd name="connsiteY71" fmla="*/ 3166488 h 4743809"/>
              <a:gd name="connsiteX72" fmla="*/ 2261683 w 4206653"/>
              <a:gd name="connsiteY72" fmla="*/ 3063618 h 4743809"/>
              <a:gd name="connsiteX73" fmla="*/ 2078803 w 4206653"/>
              <a:gd name="connsiteY73" fmla="*/ 2949318 h 4743809"/>
              <a:gd name="connsiteX74" fmla="*/ 1824299 w 4206653"/>
              <a:gd name="connsiteY74" fmla="*/ 3002494 h 4743809"/>
              <a:gd name="connsiteX75" fmla="*/ 1412162 w 4206653"/>
              <a:gd name="connsiteY75" fmla="*/ 3235573 h 4743809"/>
              <a:gd name="connsiteX76" fmla="*/ 1381573 w 4206653"/>
              <a:gd name="connsiteY76" fmla="*/ 3680838 h 4743809"/>
              <a:gd name="connsiteX77" fmla="*/ 1340867 w 4206653"/>
              <a:gd name="connsiteY77" fmla="*/ 3980504 h 4743809"/>
              <a:gd name="connsiteX78" fmla="*/ 1197619 w 4206653"/>
              <a:gd name="connsiteY78" fmla="*/ 4738831 h 4743809"/>
              <a:gd name="connsiteX79" fmla="*/ 1198693 w 4206653"/>
              <a:gd name="connsiteY79" fmla="*/ 4298058 h 4743809"/>
              <a:gd name="connsiteX80" fmla="*/ 1242772 w 4206653"/>
              <a:gd name="connsiteY80" fmla="*/ 4080888 h 4743809"/>
              <a:gd name="connsiteX81" fmla="*/ 1198693 w 4206653"/>
              <a:gd name="connsiteY81" fmla="*/ 3909438 h 4743809"/>
              <a:gd name="connsiteX82" fmla="*/ 970093 w 4206653"/>
              <a:gd name="connsiteY82" fmla="*/ 3989448 h 4743809"/>
              <a:gd name="connsiteX83" fmla="*/ 766328 w 4206653"/>
              <a:gd name="connsiteY83" fmla="*/ 4145406 h 4743809"/>
              <a:gd name="connsiteX84" fmla="*/ 555808 w 4206653"/>
              <a:gd name="connsiteY84" fmla="*/ 4355688 h 4743809"/>
              <a:gd name="connsiteX85" fmla="*/ 785900 w 4206653"/>
              <a:gd name="connsiteY85" fmla="*/ 4017771 h 4743809"/>
              <a:gd name="connsiteX86" fmla="*/ 1130113 w 4206653"/>
              <a:gd name="connsiteY86" fmla="*/ 3817500 h 4743809"/>
              <a:gd name="connsiteX87" fmla="*/ 1278703 w 4206653"/>
              <a:gd name="connsiteY87" fmla="*/ 3726558 h 4743809"/>
              <a:gd name="connsiteX88" fmla="*/ 1269661 w 4206653"/>
              <a:gd name="connsiteY88" fmla="*/ 3390117 h 4743809"/>
              <a:gd name="connsiteX89" fmla="*/ 1309620 w 4206653"/>
              <a:gd name="connsiteY89" fmla="*/ 3169963 h 4743809"/>
              <a:gd name="connsiteX90" fmla="*/ 1393003 w 4206653"/>
              <a:gd name="connsiteY90" fmla="*/ 3052188 h 4743809"/>
              <a:gd name="connsiteX91" fmla="*/ 1080693 w 4206653"/>
              <a:gd name="connsiteY91" fmla="*/ 2984604 h 4743809"/>
              <a:gd name="connsiteX92" fmla="*/ 663453 w 4206653"/>
              <a:gd name="connsiteY92" fmla="*/ 3023360 h 4743809"/>
              <a:gd name="connsiteX93" fmla="*/ 235111 w 4206653"/>
              <a:gd name="connsiteY93" fmla="*/ 3217172 h 4743809"/>
              <a:gd name="connsiteX94" fmla="*/ 421453 w 4206653"/>
              <a:gd name="connsiteY94" fmla="*/ 3029328 h 4743809"/>
              <a:gd name="connsiteX95" fmla="*/ 627193 w 4206653"/>
              <a:gd name="connsiteY95" fmla="*/ 2926458 h 4743809"/>
              <a:gd name="connsiteX96" fmla="*/ 854480 w 4206653"/>
              <a:gd name="connsiteY96" fmla="*/ 2889178 h 4743809"/>
              <a:gd name="connsiteX97" fmla="*/ 1149272 w 4206653"/>
              <a:gd name="connsiteY97" fmla="*/ 2889676 h 4743809"/>
              <a:gd name="connsiteX98" fmla="*/ 1531894 w 4206653"/>
              <a:gd name="connsiteY98" fmla="*/ 2917507 h 4743809"/>
              <a:gd name="connsiteX99" fmla="*/ 1860559 w 4206653"/>
              <a:gd name="connsiteY99" fmla="*/ 2766431 h 4743809"/>
              <a:gd name="connsiteX100" fmla="*/ 1701613 w 4206653"/>
              <a:gd name="connsiteY100" fmla="*/ 2263518 h 4743809"/>
              <a:gd name="connsiteX101" fmla="*/ 1690183 w 4206653"/>
              <a:gd name="connsiteY101" fmla="*/ 1966338 h 4743809"/>
              <a:gd name="connsiteX102" fmla="*/ 1381991 w 4206653"/>
              <a:gd name="connsiteY102" fmla="*/ 1841604 h 4743809"/>
              <a:gd name="connsiteX103" fmla="*/ 1095823 w 4206653"/>
              <a:gd name="connsiteY103" fmla="*/ 1714878 h 4743809"/>
              <a:gd name="connsiteX104" fmla="*/ 746507 w 4206653"/>
              <a:gd name="connsiteY104" fmla="*/ 1626415 h 4743809"/>
              <a:gd name="connsiteX105" fmla="*/ 352873 w 4206653"/>
              <a:gd name="connsiteY105" fmla="*/ 1726308 h 4743809"/>
              <a:gd name="connsiteX106" fmla="*/ 113171 w 4206653"/>
              <a:gd name="connsiteY106" fmla="*/ 1763582 h 4743809"/>
              <a:gd name="connsiteX107" fmla="*/ 9973 w 4206653"/>
              <a:gd name="connsiteY107" fmla="*/ 1737738 h 4743809"/>
              <a:gd name="connsiteX108" fmla="*/ 348516 w 4206653"/>
              <a:gd name="connsiteY108" fmla="*/ 1643812 h 4743809"/>
              <a:gd name="connsiteX109" fmla="*/ 653097 w 4206653"/>
              <a:gd name="connsiteY109" fmla="*/ 1543920 h 4743809"/>
              <a:gd name="connsiteX110" fmla="*/ 1072963 w 4206653"/>
              <a:gd name="connsiteY110" fmla="*/ 1612008 h 4743809"/>
              <a:gd name="connsiteX111" fmla="*/ 1244413 w 4206653"/>
              <a:gd name="connsiteY111" fmla="*/ 1657728 h 4743809"/>
              <a:gd name="connsiteX112" fmla="*/ 1205766 w 4206653"/>
              <a:gd name="connsiteY112" fmla="*/ 1451988 h 4743809"/>
              <a:gd name="connsiteX113" fmla="*/ 1046313 w 4206653"/>
              <a:gd name="connsiteY113" fmla="*/ 815409 h 4743809"/>
              <a:gd name="connsiteX114" fmla="*/ 1221553 w 4206653"/>
              <a:gd name="connsiteY114" fmla="*/ 1211958 h 4743809"/>
              <a:gd name="connsiteX0" fmla="*/ 1221553 w 4206653"/>
              <a:gd name="connsiteY0" fmla="*/ 1211958 h 4745608"/>
              <a:gd name="connsiteX1" fmla="*/ 1343911 w 4206653"/>
              <a:gd name="connsiteY1" fmla="*/ 1559828 h 4745608"/>
              <a:gd name="connsiteX2" fmla="*/ 1553023 w 4206653"/>
              <a:gd name="connsiteY2" fmla="*/ 1657728 h 4745608"/>
              <a:gd name="connsiteX3" fmla="*/ 1907353 w 4206653"/>
              <a:gd name="connsiteY3" fmla="*/ 1680588 h 4745608"/>
              <a:gd name="connsiteX4" fmla="*/ 2021653 w 4206653"/>
              <a:gd name="connsiteY4" fmla="*/ 1543428 h 4745608"/>
              <a:gd name="connsiteX5" fmla="*/ 2124523 w 4206653"/>
              <a:gd name="connsiteY5" fmla="*/ 1291968 h 4745608"/>
              <a:gd name="connsiteX6" fmla="*/ 2124523 w 4206653"/>
              <a:gd name="connsiteY6" fmla="*/ 1120518 h 4745608"/>
              <a:gd name="connsiteX7" fmla="*/ 2068029 w 4206653"/>
              <a:gd name="connsiteY7" fmla="*/ 825325 h 4745608"/>
              <a:gd name="connsiteX8" fmla="*/ 2078803 w 4206653"/>
              <a:gd name="connsiteY8" fmla="*/ 777618 h 4745608"/>
              <a:gd name="connsiteX9" fmla="*/ 2170243 w 4206653"/>
              <a:gd name="connsiteY9" fmla="*/ 1086228 h 4745608"/>
              <a:gd name="connsiteX10" fmla="*/ 2215963 w 4206653"/>
              <a:gd name="connsiteY10" fmla="*/ 1269108 h 4745608"/>
              <a:gd name="connsiteX11" fmla="*/ 2284543 w 4206653"/>
              <a:gd name="connsiteY11" fmla="*/ 1303398 h 4745608"/>
              <a:gd name="connsiteX12" fmla="*/ 2330263 w 4206653"/>
              <a:gd name="connsiteY12" fmla="*/ 1166238 h 4745608"/>
              <a:gd name="connsiteX13" fmla="*/ 2467423 w 4206653"/>
              <a:gd name="connsiteY13" fmla="*/ 880488 h 4745608"/>
              <a:gd name="connsiteX14" fmla="*/ 2558863 w 4206653"/>
              <a:gd name="connsiteY14" fmla="*/ 640458 h 4745608"/>
              <a:gd name="connsiteX15" fmla="*/ 2616013 w 4206653"/>
              <a:gd name="connsiteY15" fmla="*/ 537588 h 4745608"/>
              <a:gd name="connsiteX16" fmla="*/ 2558863 w 4206653"/>
              <a:gd name="connsiteY16" fmla="*/ 789048 h 4745608"/>
              <a:gd name="connsiteX17" fmla="*/ 2444563 w 4206653"/>
              <a:gd name="connsiteY17" fmla="*/ 1097658 h 4745608"/>
              <a:gd name="connsiteX18" fmla="*/ 2375983 w 4206653"/>
              <a:gd name="connsiteY18" fmla="*/ 1406268 h 4745608"/>
              <a:gd name="connsiteX19" fmla="*/ 2558863 w 4206653"/>
              <a:gd name="connsiteY19" fmla="*/ 1577718 h 4745608"/>
              <a:gd name="connsiteX20" fmla="*/ 2878903 w 4206653"/>
              <a:gd name="connsiteY20" fmla="*/ 1657728 h 4745608"/>
              <a:gd name="connsiteX21" fmla="*/ 3187513 w 4206653"/>
              <a:gd name="connsiteY21" fmla="*/ 1657728 h 4745608"/>
              <a:gd name="connsiteX22" fmla="*/ 3370393 w 4206653"/>
              <a:gd name="connsiteY22" fmla="*/ 1566288 h 4745608"/>
              <a:gd name="connsiteX23" fmla="*/ 3488066 w 4206653"/>
              <a:gd name="connsiteY23" fmla="*/ 1246753 h 4745608"/>
              <a:gd name="connsiteX24" fmla="*/ 3495138 w 4206653"/>
              <a:gd name="connsiteY24" fmla="*/ 1115548 h 4745608"/>
              <a:gd name="connsiteX25" fmla="*/ 3493650 w 4206653"/>
              <a:gd name="connsiteY25" fmla="*/ 1063976 h 4745608"/>
              <a:gd name="connsiteX26" fmla="*/ 3450403 w 4206653"/>
              <a:gd name="connsiteY26" fmla="*/ 777618 h 4745608"/>
              <a:gd name="connsiteX27" fmla="*/ 3119893 w 4206653"/>
              <a:gd name="connsiteY27" fmla="*/ 321571 h 4745608"/>
              <a:gd name="connsiteX28" fmla="*/ 3497351 w 4206653"/>
              <a:gd name="connsiteY28" fmla="*/ 674883 h 4745608"/>
              <a:gd name="connsiteX29" fmla="*/ 3759013 w 4206653"/>
              <a:gd name="connsiteY29" fmla="*/ 571878 h 4745608"/>
              <a:gd name="connsiteX30" fmla="*/ 3999043 w 4206653"/>
              <a:gd name="connsiteY30" fmla="*/ 91818 h 4745608"/>
              <a:gd name="connsiteX31" fmla="*/ 4033333 w 4206653"/>
              <a:gd name="connsiteY31" fmla="*/ 11808 h 4745608"/>
              <a:gd name="connsiteX32" fmla="*/ 3984569 w 4206653"/>
              <a:gd name="connsiteY32" fmla="*/ 247366 h 4745608"/>
              <a:gd name="connsiteX33" fmla="*/ 3812791 w 4206653"/>
              <a:gd name="connsiteY33" fmla="*/ 647417 h 4745608"/>
              <a:gd name="connsiteX34" fmla="*/ 3592906 w 4206653"/>
              <a:gd name="connsiteY34" fmla="*/ 811408 h 4745608"/>
              <a:gd name="connsiteX35" fmla="*/ 3604425 w 4206653"/>
              <a:gd name="connsiteY35" fmla="*/ 999253 h 4745608"/>
              <a:gd name="connsiteX36" fmla="*/ 3872985 w 4206653"/>
              <a:gd name="connsiteY36" fmla="*/ 881976 h 4745608"/>
              <a:gd name="connsiteX37" fmla="*/ 4200754 w 4206653"/>
              <a:gd name="connsiteY37" fmla="*/ 774136 h 4745608"/>
              <a:gd name="connsiteX38" fmla="*/ 4064251 w 4206653"/>
              <a:gd name="connsiteY38" fmla="*/ 847195 h 4745608"/>
              <a:gd name="connsiteX39" fmla="*/ 3818880 w 4206653"/>
              <a:gd name="connsiteY39" fmla="*/ 991305 h 4745608"/>
              <a:gd name="connsiteX40" fmla="*/ 3658531 w 4206653"/>
              <a:gd name="connsiteY40" fmla="*/ 1093178 h 4745608"/>
              <a:gd name="connsiteX41" fmla="*/ 3622838 w 4206653"/>
              <a:gd name="connsiteY41" fmla="*/ 1221401 h 4745608"/>
              <a:gd name="connsiteX42" fmla="*/ 3577446 w 4206653"/>
              <a:gd name="connsiteY42" fmla="*/ 1500691 h 4745608"/>
              <a:gd name="connsiteX43" fmla="*/ 3461833 w 4206653"/>
              <a:gd name="connsiteY43" fmla="*/ 1726308 h 4745608"/>
              <a:gd name="connsiteX44" fmla="*/ 3278953 w 4206653"/>
              <a:gd name="connsiteY44" fmla="*/ 2034918 h 4745608"/>
              <a:gd name="connsiteX45" fmla="*/ 3233233 w 4206653"/>
              <a:gd name="connsiteY45" fmla="*/ 2309238 h 4745608"/>
              <a:gd name="connsiteX46" fmla="*/ 3404683 w 4206653"/>
              <a:gd name="connsiteY46" fmla="*/ 2457828 h 4745608"/>
              <a:gd name="connsiteX47" fmla="*/ 3759013 w 4206653"/>
              <a:gd name="connsiteY47" fmla="*/ 2663568 h 4745608"/>
              <a:gd name="connsiteX48" fmla="*/ 4079053 w 4206653"/>
              <a:gd name="connsiteY48" fmla="*/ 2777868 h 4745608"/>
              <a:gd name="connsiteX49" fmla="*/ 4079053 w 4206653"/>
              <a:gd name="connsiteY49" fmla="*/ 2880738 h 4745608"/>
              <a:gd name="connsiteX50" fmla="*/ 3770443 w 4206653"/>
              <a:gd name="connsiteY50" fmla="*/ 2869308 h 4745608"/>
              <a:gd name="connsiteX51" fmla="*/ 3404683 w 4206653"/>
              <a:gd name="connsiteY51" fmla="*/ 2732148 h 4745608"/>
              <a:gd name="connsiteX52" fmla="*/ 3084643 w 4206653"/>
              <a:gd name="connsiteY52" fmla="*/ 2663568 h 4745608"/>
              <a:gd name="connsiteX53" fmla="*/ 2995919 w 4206653"/>
              <a:gd name="connsiteY53" fmla="*/ 2782832 h 4745608"/>
              <a:gd name="connsiteX54" fmla="*/ 2832855 w 4206653"/>
              <a:gd name="connsiteY54" fmla="*/ 2930924 h 4745608"/>
              <a:gd name="connsiteX55" fmla="*/ 2820111 w 4206653"/>
              <a:gd name="connsiteY55" fmla="*/ 3026344 h 4745608"/>
              <a:gd name="connsiteX56" fmla="*/ 2959241 w 4206653"/>
              <a:gd name="connsiteY56" fmla="*/ 3167976 h 4745608"/>
              <a:gd name="connsiteX57" fmla="*/ 3176083 w 4206653"/>
              <a:gd name="connsiteY57" fmla="*/ 3269358 h 4745608"/>
              <a:gd name="connsiteX58" fmla="*/ 3388239 w 4206653"/>
              <a:gd name="connsiteY58" fmla="*/ 3442290 h 4745608"/>
              <a:gd name="connsiteX59" fmla="*/ 3212014 w 4206653"/>
              <a:gd name="connsiteY59" fmla="*/ 3363782 h 4745608"/>
              <a:gd name="connsiteX60" fmla="*/ 3004633 w 4206653"/>
              <a:gd name="connsiteY60" fmla="*/ 3276814 h 4745608"/>
              <a:gd name="connsiteX61" fmla="*/ 2771676 w 4206653"/>
              <a:gd name="connsiteY61" fmla="*/ 3166987 h 4745608"/>
              <a:gd name="connsiteX62" fmla="*/ 2638873 w 4206653"/>
              <a:gd name="connsiteY62" fmla="*/ 3097908 h 4745608"/>
              <a:gd name="connsiteX63" fmla="*/ 2570293 w 4206653"/>
              <a:gd name="connsiteY63" fmla="*/ 3109338 h 4745608"/>
              <a:gd name="connsiteX64" fmla="*/ 2525557 w 4206653"/>
              <a:gd name="connsiteY64" fmla="*/ 3326508 h 4745608"/>
              <a:gd name="connsiteX65" fmla="*/ 2584349 w 4206653"/>
              <a:gd name="connsiteY65" fmla="*/ 3577470 h 4745608"/>
              <a:gd name="connsiteX66" fmla="*/ 2663703 w 4206653"/>
              <a:gd name="connsiteY66" fmla="*/ 3996904 h 4745608"/>
              <a:gd name="connsiteX67" fmla="*/ 2633113 w 4206653"/>
              <a:gd name="connsiteY67" fmla="*/ 4192703 h 4745608"/>
              <a:gd name="connsiteX68" fmla="*/ 2539703 w 4206653"/>
              <a:gd name="connsiteY68" fmla="*/ 4455574 h 4745608"/>
              <a:gd name="connsiteX69" fmla="*/ 2595212 w 4206653"/>
              <a:gd name="connsiteY69" fmla="*/ 3945217 h 4745608"/>
              <a:gd name="connsiteX70" fmla="*/ 2481240 w 4206653"/>
              <a:gd name="connsiteY70" fmla="*/ 3566538 h 4745608"/>
              <a:gd name="connsiteX71" fmla="*/ 2307403 w 4206653"/>
              <a:gd name="connsiteY71" fmla="*/ 3166488 h 4745608"/>
              <a:gd name="connsiteX72" fmla="*/ 2261683 w 4206653"/>
              <a:gd name="connsiteY72" fmla="*/ 3063618 h 4745608"/>
              <a:gd name="connsiteX73" fmla="*/ 2078803 w 4206653"/>
              <a:gd name="connsiteY73" fmla="*/ 2949318 h 4745608"/>
              <a:gd name="connsiteX74" fmla="*/ 1824299 w 4206653"/>
              <a:gd name="connsiteY74" fmla="*/ 3002494 h 4745608"/>
              <a:gd name="connsiteX75" fmla="*/ 1412162 w 4206653"/>
              <a:gd name="connsiteY75" fmla="*/ 3235573 h 4745608"/>
              <a:gd name="connsiteX76" fmla="*/ 1381573 w 4206653"/>
              <a:gd name="connsiteY76" fmla="*/ 3680838 h 4745608"/>
              <a:gd name="connsiteX77" fmla="*/ 1340867 w 4206653"/>
              <a:gd name="connsiteY77" fmla="*/ 3980504 h 4745608"/>
              <a:gd name="connsiteX78" fmla="*/ 1197619 w 4206653"/>
              <a:gd name="connsiteY78" fmla="*/ 4738831 h 4745608"/>
              <a:gd name="connsiteX79" fmla="*/ 1220896 w 4206653"/>
              <a:gd name="connsiteY79" fmla="*/ 4338309 h 4745608"/>
              <a:gd name="connsiteX80" fmla="*/ 1242772 w 4206653"/>
              <a:gd name="connsiteY80" fmla="*/ 4080888 h 4745608"/>
              <a:gd name="connsiteX81" fmla="*/ 1198693 w 4206653"/>
              <a:gd name="connsiteY81" fmla="*/ 3909438 h 4745608"/>
              <a:gd name="connsiteX82" fmla="*/ 970093 w 4206653"/>
              <a:gd name="connsiteY82" fmla="*/ 3989448 h 4745608"/>
              <a:gd name="connsiteX83" fmla="*/ 766328 w 4206653"/>
              <a:gd name="connsiteY83" fmla="*/ 4145406 h 4745608"/>
              <a:gd name="connsiteX84" fmla="*/ 555808 w 4206653"/>
              <a:gd name="connsiteY84" fmla="*/ 4355688 h 4745608"/>
              <a:gd name="connsiteX85" fmla="*/ 785900 w 4206653"/>
              <a:gd name="connsiteY85" fmla="*/ 4017771 h 4745608"/>
              <a:gd name="connsiteX86" fmla="*/ 1130113 w 4206653"/>
              <a:gd name="connsiteY86" fmla="*/ 3817500 h 4745608"/>
              <a:gd name="connsiteX87" fmla="*/ 1278703 w 4206653"/>
              <a:gd name="connsiteY87" fmla="*/ 3726558 h 4745608"/>
              <a:gd name="connsiteX88" fmla="*/ 1269661 w 4206653"/>
              <a:gd name="connsiteY88" fmla="*/ 3390117 h 4745608"/>
              <a:gd name="connsiteX89" fmla="*/ 1309620 w 4206653"/>
              <a:gd name="connsiteY89" fmla="*/ 3169963 h 4745608"/>
              <a:gd name="connsiteX90" fmla="*/ 1393003 w 4206653"/>
              <a:gd name="connsiteY90" fmla="*/ 3052188 h 4745608"/>
              <a:gd name="connsiteX91" fmla="*/ 1080693 w 4206653"/>
              <a:gd name="connsiteY91" fmla="*/ 2984604 h 4745608"/>
              <a:gd name="connsiteX92" fmla="*/ 663453 w 4206653"/>
              <a:gd name="connsiteY92" fmla="*/ 3023360 h 4745608"/>
              <a:gd name="connsiteX93" fmla="*/ 235111 w 4206653"/>
              <a:gd name="connsiteY93" fmla="*/ 3217172 h 4745608"/>
              <a:gd name="connsiteX94" fmla="*/ 421453 w 4206653"/>
              <a:gd name="connsiteY94" fmla="*/ 3029328 h 4745608"/>
              <a:gd name="connsiteX95" fmla="*/ 627193 w 4206653"/>
              <a:gd name="connsiteY95" fmla="*/ 2926458 h 4745608"/>
              <a:gd name="connsiteX96" fmla="*/ 854480 w 4206653"/>
              <a:gd name="connsiteY96" fmla="*/ 2889178 h 4745608"/>
              <a:gd name="connsiteX97" fmla="*/ 1149272 w 4206653"/>
              <a:gd name="connsiteY97" fmla="*/ 2889676 h 4745608"/>
              <a:gd name="connsiteX98" fmla="*/ 1531894 w 4206653"/>
              <a:gd name="connsiteY98" fmla="*/ 2917507 h 4745608"/>
              <a:gd name="connsiteX99" fmla="*/ 1860559 w 4206653"/>
              <a:gd name="connsiteY99" fmla="*/ 2766431 h 4745608"/>
              <a:gd name="connsiteX100" fmla="*/ 1701613 w 4206653"/>
              <a:gd name="connsiteY100" fmla="*/ 2263518 h 4745608"/>
              <a:gd name="connsiteX101" fmla="*/ 1690183 w 4206653"/>
              <a:gd name="connsiteY101" fmla="*/ 1966338 h 4745608"/>
              <a:gd name="connsiteX102" fmla="*/ 1381991 w 4206653"/>
              <a:gd name="connsiteY102" fmla="*/ 1841604 h 4745608"/>
              <a:gd name="connsiteX103" fmla="*/ 1095823 w 4206653"/>
              <a:gd name="connsiteY103" fmla="*/ 1714878 h 4745608"/>
              <a:gd name="connsiteX104" fmla="*/ 746507 w 4206653"/>
              <a:gd name="connsiteY104" fmla="*/ 1626415 h 4745608"/>
              <a:gd name="connsiteX105" fmla="*/ 352873 w 4206653"/>
              <a:gd name="connsiteY105" fmla="*/ 1726308 h 4745608"/>
              <a:gd name="connsiteX106" fmla="*/ 113171 w 4206653"/>
              <a:gd name="connsiteY106" fmla="*/ 1763582 h 4745608"/>
              <a:gd name="connsiteX107" fmla="*/ 9973 w 4206653"/>
              <a:gd name="connsiteY107" fmla="*/ 1737738 h 4745608"/>
              <a:gd name="connsiteX108" fmla="*/ 348516 w 4206653"/>
              <a:gd name="connsiteY108" fmla="*/ 1643812 h 4745608"/>
              <a:gd name="connsiteX109" fmla="*/ 653097 w 4206653"/>
              <a:gd name="connsiteY109" fmla="*/ 1543920 h 4745608"/>
              <a:gd name="connsiteX110" fmla="*/ 1072963 w 4206653"/>
              <a:gd name="connsiteY110" fmla="*/ 1612008 h 4745608"/>
              <a:gd name="connsiteX111" fmla="*/ 1244413 w 4206653"/>
              <a:gd name="connsiteY111" fmla="*/ 1657728 h 4745608"/>
              <a:gd name="connsiteX112" fmla="*/ 1205766 w 4206653"/>
              <a:gd name="connsiteY112" fmla="*/ 1451988 h 4745608"/>
              <a:gd name="connsiteX113" fmla="*/ 1046313 w 4206653"/>
              <a:gd name="connsiteY113" fmla="*/ 815409 h 4745608"/>
              <a:gd name="connsiteX114" fmla="*/ 1221553 w 4206653"/>
              <a:gd name="connsiteY114" fmla="*/ 1211958 h 4745608"/>
              <a:gd name="connsiteX0" fmla="*/ 1221553 w 4206653"/>
              <a:gd name="connsiteY0" fmla="*/ 1211958 h 4745608"/>
              <a:gd name="connsiteX1" fmla="*/ 1343911 w 4206653"/>
              <a:gd name="connsiteY1" fmla="*/ 1559828 h 4745608"/>
              <a:gd name="connsiteX2" fmla="*/ 1553023 w 4206653"/>
              <a:gd name="connsiteY2" fmla="*/ 1657728 h 4745608"/>
              <a:gd name="connsiteX3" fmla="*/ 1907353 w 4206653"/>
              <a:gd name="connsiteY3" fmla="*/ 1680588 h 4745608"/>
              <a:gd name="connsiteX4" fmla="*/ 2021653 w 4206653"/>
              <a:gd name="connsiteY4" fmla="*/ 1543428 h 4745608"/>
              <a:gd name="connsiteX5" fmla="*/ 2124523 w 4206653"/>
              <a:gd name="connsiteY5" fmla="*/ 1291968 h 4745608"/>
              <a:gd name="connsiteX6" fmla="*/ 2124523 w 4206653"/>
              <a:gd name="connsiteY6" fmla="*/ 1120518 h 4745608"/>
              <a:gd name="connsiteX7" fmla="*/ 2068029 w 4206653"/>
              <a:gd name="connsiteY7" fmla="*/ 825325 h 4745608"/>
              <a:gd name="connsiteX8" fmla="*/ 2078803 w 4206653"/>
              <a:gd name="connsiteY8" fmla="*/ 777618 h 4745608"/>
              <a:gd name="connsiteX9" fmla="*/ 2170243 w 4206653"/>
              <a:gd name="connsiteY9" fmla="*/ 1086228 h 4745608"/>
              <a:gd name="connsiteX10" fmla="*/ 2215963 w 4206653"/>
              <a:gd name="connsiteY10" fmla="*/ 1269108 h 4745608"/>
              <a:gd name="connsiteX11" fmla="*/ 2284543 w 4206653"/>
              <a:gd name="connsiteY11" fmla="*/ 1303398 h 4745608"/>
              <a:gd name="connsiteX12" fmla="*/ 2330263 w 4206653"/>
              <a:gd name="connsiteY12" fmla="*/ 1166238 h 4745608"/>
              <a:gd name="connsiteX13" fmla="*/ 2467423 w 4206653"/>
              <a:gd name="connsiteY13" fmla="*/ 880488 h 4745608"/>
              <a:gd name="connsiteX14" fmla="*/ 2558863 w 4206653"/>
              <a:gd name="connsiteY14" fmla="*/ 640458 h 4745608"/>
              <a:gd name="connsiteX15" fmla="*/ 2616013 w 4206653"/>
              <a:gd name="connsiteY15" fmla="*/ 537588 h 4745608"/>
              <a:gd name="connsiteX16" fmla="*/ 2558863 w 4206653"/>
              <a:gd name="connsiteY16" fmla="*/ 789048 h 4745608"/>
              <a:gd name="connsiteX17" fmla="*/ 2444563 w 4206653"/>
              <a:gd name="connsiteY17" fmla="*/ 1097658 h 4745608"/>
              <a:gd name="connsiteX18" fmla="*/ 2375983 w 4206653"/>
              <a:gd name="connsiteY18" fmla="*/ 1406268 h 4745608"/>
              <a:gd name="connsiteX19" fmla="*/ 2558863 w 4206653"/>
              <a:gd name="connsiteY19" fmla="*/ 1577718 h 4745608"/>
              <a:gd name="connsiteX20" fmla="*/ 2878903 w 4206653"/>
              <a:gd name="connsiteY20" fmla="*/ 1657728 h 4745608"/>
              <a:gd name="connsiteX21" fmla="*/ 3187513 w 4206653"/>
              <a:gd name="connsiteY21" fmla="*/ 1657728 h 4745608"/>
              <a:gd name="connsiteX22" fmla="*/ 3370393 w 4206653"/>
              <a:gd name="connsiteY22" fmla="*/ 1566288 h 4745608"/>
              <a:gd name="connsiteX23" fmla="*/ 3488066 w 4206653"/>
              <a:gd name="connsiteY23" fmla="*/ 1246753 h 4745608"/>
              <a:gd name="connsiteX24" fmla="*/ 3495138 w 4206653"/>
              <a:gd name="connsiteY24" fmla="*/ 1115548 h 4745608"/>
              <a:gd name="connsiteX25" fmla="*/ 3493650 w 4206653"/>
              <a:gd name="connsiteY25" fmla="*/ 1063976 h 4745608"/>
              <a:gd name="connsiteX26" fmla="*/ 3450403 w 4206653"/>
              <a:gd name="connsiteY26" fmla="*/ 777618 h 4745608"/>
              <a:gd name="connsiteX27" fmla="*/ 3119893 w 4206653"/>
              <a:gd name="connsiteY27" fmla="*/ 321571 h 4745608"/>
              <a:gd name="connsiteX28" fmla="*/ 3497351 w 4206653"/>
              <a:gd name="connsiteY28" fmla="*/ 674883 h 4745608"/>
              <a:gd name="connsiteX29" fmla="*/ 3759013 w 4206653"/>
              <a:gd name="connsiteY29" fmla="*/ 571878 h 4745608"/>
              <a:gd name="connsiteX30" fmla="*/ 3999043 w 4206653"/>
              <a:gd name="connsiteY30" fmla="*/ 91818 h 4745608"/>
              <a:gd name="connsiteX31" fmla="*/ 4033333 w 4206653"/>
              <a:gd name="connsiteY31" fmla="*/ 11808 h 4745608"/>
              <a:gd name="connsiteX32" fmla="*/ 3984569 w 4206653"/>
              <a:gd name="connsiteY32" fmla="*/ 247366 h 4745608"/>
              <a:gd name="connsiteX33" fmla="*/ 3812791 w 4206653"/>
              <a:gd name="connsiteY33" fmla="*/ 647417 h 4745608"/>
              <a:gd name="connsiteX34" fmla="*/ 3592906 w 4206653"/>
              <a:gd name="connsiteY34" fmla="*/ 811408 h 4745608"/>
              <a:gd name="connsiteX35" fmla="*/ 3604425 w 4206653"/>
              <a:gd name="connsiteY35" fmla="*/ 999253 h 4745608"/>
              <a:gd name="connsiteX36" fmla="*/ 3872985 w 4206653"/>
              <a:gd name="connsiteY36" fmla="*/ 881976 h 4745608"/>
              <a:gd name="connsiteX37" fmla="*/ 4200754 w 4206653"/>
              <a:gd name="connsiteY37" fmla="*/ 774136 h 4745608"/>
              <a:gd name="connsiteX38" fmla="*/ 4064251 w 4206653"/>
              <a:gd name="connsiteY38" fmla="*/ 847195 h 4745608"/>
              <a:gd name="connsiteX39" fmla="*/ 3818880 w 4206653"/>
              <a:gd name="connsiteY39" fmla="*/ 991305 h 4745608"/>
              <a:gd name="connsiteX40" fmla="*/ 3658531 w 4206653"/>
              <a:gd name="connsiteY40" fmla="*/ 1093178 h 4745608"/>
              <a:gd name="connsiteX41" fmla="*/ 3622838 w 4206653"/>
              <a:gd name="connsiteY41" fmla="*/ 1221401 h 4745608"/>
              <a:gd name="connsiteX42" fmla="*/ 3577446 w 4206653"/>
              <a:gd name="connsiteY42" fmla="*/ 1500691 h 4745608"/>
              <a:gd name="connsiteX43" fmla="*/ 3461833 w 4206653"/>
              <a:gd name="connsiteY43" fmla="*/ 1726308 h 4745608"/>
              <a:gd name="connsiteX44" fmla="*/ 3278953 w 4206653"/>
              <a:gd name="connsiteY44" fmla="*/ 2034918 h 4745608"/>
              <a:gd name="connsiteX45" fmla="*/ 3233233 w 4206653"/>
              <a:gd name="connsiteY45" fmla="*/ 2309238 h 4745608"/>
              <a:gd name="connsiteX46" fmla="*/ 3404683 w 4206653"/>
              <a:gd name="connsiteY46" fmla="*/ 2457828 h 4745608"/>
              <a:gd name="connsiteX47" fmla="*/ 3759013 w 4206653"/>
              <a:gd name="connsiteY47" fmla="*/ 2663568 h 4745608"/>
              <a:gd name="connsiteX48" fmla="*/ 4079053 w 4206653"/>
              <a:gd name="connsiteY48" fmla="*/ 2777868 h 4745608"/>
              <a:gd name="connsiteX49" fmla="*/ 4079053 w 4206653"/>
              <a:gd name="connsiteY49" fmla="*/ 2880738 h 4745608"/>
              <a:gd name="connsiteX50" fmla="*/ 3770443 w 4206653"/>
              <a:gd name="connsiteY50" fmla="*/ 2869308 h 4745608"/>
              <a:gd name="connsiteX51" fmla="*/ 3404683 w 4206653"/>
              <a:gd name="connsiteY51" fmla="*/ 2732148 h 4745608"/>
              <a:gd name="connsiteX52" fmla="*/ 3084643 w 4206653"/>
              <a:gd name="connsiteY52" fmla="*/ 2663568 h 4745608"/>
              <a:gd name="connsiteX53" fmla="*/ 2995919 w 4206653"/>
              <a:gd name="connsiteY53" fmla="*/ 2782832 h 4745608"/>
              <a:gd name="connsiteX54" fmla="*/ 2832855 w 4206653"/>
              <a:gd name="connsiteY54" fmla="*/ 2930924 h 4745608"/>
              <a:gd name="connsiteX55" fmla="*/ 2820111 w 4206653"/>
              <a:gd name="connsiteY55" fmla="*/ 3026344 h 4745608"/>
              <a:gd name="connsiteX56" fmla="*/ 2959241 w 4206653"/>
              <a:gd name="connsiteY56" fmla="*/ 3167976 h 4745608"/>
              <a:gd name="connsiteX57" fmla="*/ 3176083 w 4206653"/>
              <a:gd name="connsiteY57" fmla="*/ 3269358 h 4745608"/>
              <a:gd name="connsiteX58" fmla="*/ 3388239 w 4206653"/>
              <a:gd name="connsiteY58" fmla="*/ 3442290 h 4745608"/>
              <a:gd name="connsiteX59" fmla="*/ 3212014 w 4206653"/>
              <a:gd name="connsiteY59" fmla="*/ 3363782 h 4745608"/>
              <a:gd name="connsiteX60" fmla="*/ 3004633 w 4206653"/>
              <a:gd name="connsiteY60" fmla="*/ 3276814 h 4745608"/>
              <a:gd name="connsiteX61" fmla="*/ 2771676 w 4206653"/>
              <a:gd name="connsiteY61" fmla="*/ 3166987 h 4745608"/>
              <a:gd name="connsiteX62" fmla="*/ 2638873 w 4206653"/>
              <a:gd name="connsiteY62" fmla="*/ 3097908 h 4745608"/>
              <a:gd name="connsiteX63" fmla="*/ 2570293 w 4206653"/>
              <a:gd name="connsiteY63" fmla="*/ 3109338 h 4745608"/>
              <a:gd name="connsiteX64" fmla="*/ 2525557 w 4206653"/>
              <a:gd name="connsiteY64" fmla="*/ 3326508 h 4745608"/>
              <a:gd name="connsiteX65" fmla="*/ 2584349 w 4206653"/>
              <a:gd name="connsiteY65" fmla="*/ 3577470 h 4745608"/>
              <a:gd name="connsiteX66" fmla="*/ 2663703 w 4206653"/>
              <a:gd name="connsiteY66" fmla="*/ 3996904 h 4745608"/>
              <a:gd name="connsiteX67" fmla="*/ 2633113 w 4206653"/>
              <a:gd name="connsiteY67" fmla="*/ 4192703 h 4745608"/>
              <a:gd name="connsiteX68" fmla="*/ 2539703 w 4206653"/>
              <a:gd name="connsiteY68" fmla="*/ 4455574 h 4745608"/>
              <a:gd name="connsiteX69" fmla="*/ 2595212 w 4206653"/>
              <a:gd name="connsiteY69" fmla="*/ 3945217 h 4745608"/>
              <a:gd name="connsiteX70" fmla="*/ 2481240 w 4206653"/>
              <a:gd name="connsiteY70" fmla="*/ 3566538 h 4745608"/>
              <a:gd name="connsiteX71" fmla="*/ 2307403 w 4206653"/>
              <a:gd name="connsiteY71" fmla="*/ 3166488 h 4745608"/>
              <a:gd name="connsiteX72" fmla="*/ 2261683 w 4206653"/>
              <a:gd name="connsiteY72" fmla="*/ 3063618 h 4745608"/>
              <a:gd name="connsiteX73" fmla="*/ 2078803 w 4206653"/>
              <a:gd name="connsiteY73" fmla="*/ 2949318 h 4745608"/>
              <a:gd name="connsiteX74" fmla="*/ 1824299 w 4206653"/>
              <a:gd name="connsiteY74" fmla="*/ 3002494 h 4745608"/>
              <a:gd name="connsiteX75" fmla="*/ 1412162 w 4206653"/>
              <a:gd name="connsiteY75" fmla="*/ 3235573 h 4745608"/>
              <a:gd name="connsiteX76" fmla="*/ 1381573 w 4206653"/>
              <a:gd name="connsiteY76" fmla="*/ 3680838 h 4745608"/>
              <a:gd name="connsiteX77" fmla="*/ 1340867 w 4206653"/>
              <a:gd name="connsiteY77" fmla="*/ 3980504 h 4745608"/>
              <a:gd name="connsiteX78" fmla="*/ 1197619 w 4206653"/>
              <a:gd name="connsiteY78" fmla="*/ 4738831 h 4745608"/>
              <a:gd name="connsiteX79" fmla="*/ 1220896 w 4206653"/>
              <a:gd name="connsiteY79" fmla="*/ 4338309 h 4745608"/>
              <a:gd name="connsiteX80" fmla="*/ 1242772 w 4206653"/>
              <a:gd name="connsiteY80" fmla="*/ 4080888 h 4745608"/>
              <a:gd name="connsiteX81" fmla="*/ 1198693 w 4206653"/>
              <a:gd name="connsiteY81" fmla="*/ 3909438 h 4745608"/>
              <a:gd name="connsiteX82" fmla="*/ 970093 w 4206653"/>
              <a:gd name="connsiteY82" fmla="*/ 3989448 h 4745608"/>
              <a:gd name="connsiteX83" fmla="*/ 766328 w 4206653"/>
              <a:gd name="connsiteY83" fmla="*/ 4131990 h 4745608"/>
              <a:gd name="connsiteX84" fmla="*/ 555808 w 4206653"/>
              <a:gd name="connsiteY84" fmla="*/ 4355688 h 4745608"/>
              <a:gd name="connsiteX85" fmla="*/ 785900 w 4206653"/>
              <a:gd name="connsiteY85" fmla="*/ 4017771 h 4745608"/>
              <a:gd name="connsiteX86" fmla="*/ 1130113 w 4206653"/>
              <a:gd name="connsiteY86" fmla="*/ 3817500 h 4745608"/>
              <a:gd name="connsiteX87" fmla="*/ 1278703 w 4206653"/>
              <a:gd name="connsiteY87" fmla="*/ 3726558 h 4745608"/>
              <a:gd name="connsiteX88" fmla="*/ 1269661 w 4206653"/>
              <a:gd name="connsiteY88" fmla="*/ 3390117 h 4745608"/>
              <a:gd name="connsiteX89" fmla="*/ 1309620 w 4206653"/>
              <a:gd name="connsiteY89" fmla="*/ 3169963 h 4745608"/>
              <a:gd name="connsiteX90" fmla="*/ 1393003 w 4206653"/>
              <a:gd name="connsiteY90" fmla="*/ 3052188 h 4745608"/>
              <a:gd name="connsiteX91" fmla="*/ 1080693 w 4206653"/>
              <a:gd name="connsiteY91" fmla="*/ 2984604 h 4745608"/>
              <a:gd name="connsiteX92" fmla="*/ 663453 w 4206653"/>
              <a:gd name="connsiteY92" fmla="*/ 3023360 h 4745608"/>
              <a:gd name="connsiteX93" fmla="*/ 235111 w 4206653"/>
              <a:gd name="connsiteY93" fmla="*/ 3217172 h 4745608"/>
              <a:gd name="connsiteX94" fmla="*/ 421453 w 4206653"/>
              <a:gd name="connsiteY94" fmla="*/ 3029328 h 4745608"/>
              <a:gd name="connsiteX95" fmla="*/ 627193 w 4206653"/>
              <a:gd name="connsiteY95" fmla="*/ 2926458 h 4745608"/>
              <a:gd name="connsiteX96" fmla="*/ 854480 w 4206653"/>
              <a:gd name="connsiteY96" fmla="*/ 2889178 h 4745608"/>
              <a:gd name="connsiteX97" fmla="*/ 1149272 w 4206653"/>
              <a:gd name="connsiteY97" fmla="*/ 2889676 h 4745608"/>
              <a:gd name="connsiteX98" fmla="*/ 1531894 w 4206653"/>
              <a:gd name="connsiteY98" fmla="*/ 2917507 h 4745608"/>
              <a:gd name="connsiteX99" fmla="*/ 1860559 w 4206653"/>
              <a:gd name="connsiteY99" fmla="*/ 2766431 h 4745608"/>
              <a:gd name="connsiteX100" fmla="*/ 1701613 w 4206653"/>
              <a:gd name="connsiteY100" fmla="*/ 2263518 h 4745608"/>
              <a:gd name="connsiteX101" fmla="*/ 1690183 w 4206653"/>
              <a:gd name="connsiteY101" fmla="*/ 1966338 h 4745608"/>
              <a:gd name="connsiteX102" fmla="*/ 1381991 w 4206653"/>
              <a:gd name="connsiteY102" fmla="*/ 1841604 h 4745608"/>
              <a:gd name="connsiteX103" fmla="*/ 1095823 w 4206653"/>
              <a:gd name="connsiteY103" fmla="*/ 1714878 h 4745608"/>
              <a:gd name="connsiteX104" fmla="*/ 746507 w 4206653"/>
              <a:gd name="connsiteY104" fmla="*/ 1626415 h 4745608"/>
              <a:gd name="connsiteX105" fmla="*/ 352873 w 4206653"/>
              <a:gd name="connsiteY105" fmla="*/ 1726308 h 4745608"/>
              <a:gd name="connsiteX106" fmla="*/ 113171 w 4206653"/>
              <a:gd name="connsiteY106" fmla="*/ 1763582 h 4745608"/>
              <a:gd name="connsiteX107" fmla="*/ 9973 w 4206653"/>
              <a:gd name="connsiteY107" fmla="*/ 1737738 h 4745608"/>
              <a:gd name="connsiteX108" fmla="*/ 348516 w 4206653"/>
              <a:gd name="connsiteY108" fmla="*/ 1643812 h 4745608"/>
              <a:gd name="connsiteX109" fmla="*/ 653097 w 4206653"/>
              <a:gd name="connsiteY109" fmla="*/ 1543920 h 4745608"/>
              <a:gd name="connsiteX110" fmla="*/ 1072963 w 4206653"/>
              <a:gd name="connsiteY110" fmla="*/ 1612008 h 4745608"/>
              <a:gd name="connsiteX111" fmla="*/ 1244413 w 4206653"/>
              <a:gd name="connsiteY111" fmla="*/ 1657728 h 4745608"/>
              <a:gd name="connsiteX112" fmla="*/ 1205766 w 4206653"/>
              <a:gd name="connsiteY112" fmla="*/ 1451988 h 4745608"/>
              <a:gd name="connsiteX113" fmla="*/ 1046313 w 4206653"/>
              <a:gd name="connsiteY113" fmla="*/ 815409 h 4745608"/>
              <a:gd name="connsiteX114" fmla="*/ 1221553 w 4206653"/>
              <a:gd name="connsiteY114" fmla="*/ 1211958 h 4745608"/>
              <a:gd name="connsiteX0" fmla="*/ 1221553 w 4206653"/>
              <a:gd name="connsiteY0" fmla="*/ 1211958 h 4745608"/>
              <a:gd name="connsiteX1" fmla="*/ 1343911 w 4206653"/>
              <a:gd name="connsiteY1" fmla="*/ 1559828 h 4745608"/>
              <a:gd name="connsiteX2" fmla="*/ 1553023 w 4206653"/>
              <a:gd name="connsiteY2" fmla="*/ 1657728 h 4745608"/>
              <a:gd name="connsiteX3" fmla="*/ 1907353 w 4206653"/>
              <a:gd name="connsiteY3" fmla="*/ 1680588 h 4745608"/>
              <a:gd name="connsiteX4" fmla="*/ 2021653 w 4206653"/>
              <a:gd name="connsiteY4" fmla="*/ 1543428 h 4745608"/>
              <a:gd name="connsiteX5" fmla="*/ 2124523 w 4206653"/>
              <a:gd name="connsiteY5" fmla="*/ 1291968 h 4745608"/>
              <a:gd name="connsiteX6" fmla="*/ 2124523 w 4206653"/>
              <a:gd name="connsiteY6" fmla="*/ 1120518 h 4745608"/>
              <a:gd name="connsiteX7" fmla="*/ 2068029 w 4206653"/>
              <a:gd name="connsiteY7" fmla="*/ 825325 h 4745608"/>
              <a:gd name="connsiteX8" fmla="*/ 2078803 w 4206653"/>
              <a:gd name="connsiteY8" fmla="*/ 777618 h 4745608"/>
              <a:gd name="connsiteX9" fmla="*/ 2170243 w 4206653"/>
              <a:gd name="connsiteY9" fmla="*/ 1086228 h 4745608"/>
              <a:gd name="connsiteX10" fmla="*/ 2215963 w 4206653"/>
              <a:gd name="connsiteY10" fmla="*/ 1269108 h 4745608"/>
              <a:gd name="connsiteX11" fmla="*/ 2284543 w 4206653"/>
              <a:gd name="connsiteY11" fmla="*/ 1303398 h 4745608"/>
              <a:gd name="connsiteX12" fmla="*/ 2330263 w 4206653"/>
              <a:gd name="connsiteY12" fmla="*/ 1166238 h 4745608"/>
              <a:gd name="connsiteX13" fmla="*/ 2467423 w 4206653"/>
              <a:gd name="connsiteY13" fmla="*/ 880488 h 4745608"/>
              <a:gd name="connsiteX14" fmla="*/ 2558863 w 4206653"/>
              <a:gd name="connsiteY14" fmla="*/ 640458 h 4745608"/>
              <a:gd name="connsiteX15" fmla="*/ 2616013 w 4206653"/>
              <a:gd name="connsiteY15" fmla="*/ 537588 h 4745608"/>
              <a:gd name="connsiteX16" fmla="*/ 2558863 w 4206653"/>
              <a:gd name="connsiteY16" fmla="*/ 789048 h 4745608"/>
              <a:gd name="connsiteX17" fmla="*/ 2444563 w 4206653"/>
              <a:gd name="connsiteY17" fmla="*/ 1097658 h 4745608"/>
              <a:gd name="connsiteX18" fmla="*/ 2375983 w 4206653"/>
              <a:gd name="connsiteY18" fmla="*/ 1406268 h 4745608"/>
              <a:gd name="connsiteX19" fmla="*/ 2558863 w 4206653"/>
              <a:gd name="connsiteY19" fmla="*/ 1577718 h 4745608"/>
              <a:gd name="connsiteX20" fmla="*/ 2878903 w 4206653"/>
              <a:gd name="connsiteY20" fmla="*/ 1657728 h 4745608"/>
              <a:gd name="connsiteX21" fmla="*/ 3187513 w 4206653"/>
              <a:gd name="connsiteY21" fmla="*/ 1657728 h 4745608"/>
              <a:gd name="connsiteX22" fmla="*/ 3370393 w 4206653"/>
              <a:gd name="connsiteY22" fmla="*/ 1566288 h 4745608"/>
              <a:gd name="connsiteX23" fmla="*/ 3488066 w 4206653"/>
              <a:gd name="connsiteY23" fmla="*/ 1246753 h 4745608"/>
              <a:gd name="connsiteX24" fmla="*/ 3495138 w 4206653"/>
              <a:gd name="connsiteY24" fmla="*/ 1115548 h 4745608"/>
              <a:gd name="connsiteX25" fmla="*/ 3493650 w 4206653"/>
              <a:gd name="connsiteY25" fmla="*/ 1063976 h 4745608"/>
              <a:gd name="connsiteX26" fmla="*/ 3450403 w 4206653"/>
              <a:gd name="connsiteY26" fmla="*/ 777618 h 4745608"/>
              <a:gd name="connsiteX27" fmla="*/ 3119893 w 4206653"/>
              <a:gd name="connsiteY27" fmla="*/ 321571 h 4745608"/>
              <a:gd name="connsiteX28" fmla="*/ 3497351 w 4206653"/>
              <a:gd name="connsiteY28" fmla="*/ 674883 h 4745608"/>
              <a:gd name="connsiteX29" fmla="*/ 3759013 w 4206653"/>
              <a:gd name="connsiteY29" fmla="*/ 571878 h 4745608"/>
              <a:gd name="connsiteX30" fmla="*/ 3999043 w 4206653"/>
              <a:gd name="connsiteY30" fmla="*/ 91818 h 4745608"/>
              <a:gd name="connsiteX31" fmla="*/ 4033333 w 4206653"/>
              <a:gd name="connsiteY31" fmla="*/ 11808 h 4745608"/>
              <a:gd name="connsiteX32" fmla="*/ 3984569 w 4206653"/>
              <a:gd name="connsiteY32" fmla="*/ 247366 h 4745608"/>
              <a:gd name="connsiteX33" fmla="*/ 3812791 w 4206653"/>
              <a:gd name="connsiteY33" fmla="*/ 647417 h 4745608"/>
              <a:gd name="connsiteX34" fmla="*/ 3592906 w 4206653"/>
              <a:gd name="connsiteY34" fmla="*/ 811408 h 4745608"/>
              <a:gd name="connsiteX35" fmla="*/ 3604425 w 4206653"/>
              <a:gd name="connsiteY35" fmla="*/ 999253 h 4745608"/>
              <a:gd name="connsiteX36" fmla="*/ 3872985 w 4206653"/>
              <a:gd name="connsiteY36" fmla="*/ 881976 h 4745608"/>
              <a:gd name="connsiteX37" fmla="*/ 4200754 w 4206653"/>
              <a:gd name="connsiteY37" fmla="*/ 774136 h 4745608"/>
              <a:gd name="connsiteX38" fmla="*/ 4064251 w 4206653"/>
              <a:gd name="connsiteY38" fmla="*/ 847195 h 4745608"/>
              <a:gd name="connsiteX39" fmla="*/ 3818880 w 4206653"/>
              <a:gd name="connsiteY39" fmla="*/ 991305 h 4745608"/>
              <a:gd name="connsiteX40" fmla="*/ 3658531 w 4206653"/>
              <a:gd name="connsiteY40" fmla="*/ 1093178 h 4745608"/>
              <a:gd name="connsiteX41" fmla="*/ 3622838 w 4206653"/>
              <a:gd name="connsiteY41" fmla="*/ 1221401 h 4745608"/>
              <a:gd name="connsiteX42" fmla="*/ 3577446 w 4206653"/>
              <a:gd name="connsiteY42" fmla="*/ 1500691 h 4745608"/>
              <a:gd name="connsiteX43" fmla="*/ 3461833 w 4206653"/>
              <a:gd name="connsiteY43" fmla="*/ 1726308 h 4745608"/>
              <a:gd name="connsiteX44" fmla="*/ 3278953 w 4206653"/>
              <a:gd name="connsiteY44" fmla="*/ 2034918 h 4745608"/>
              <a:gd name="connsiteX45" fmla="*/ 3233233 w 4206653"/>
              <a:gd name="connsiteY45" fmla="*/ 2309238 h 4745608"/>
              <a:gd name="connsiteX46" fmla="*/ 3404683 w 4206653"/>
              <a:gd name="connsiteY46" fmla="*/ 2457828 h 4745608"/>
              <a:gd name="connsiteX47" fmla="*/ 3759013 w 4206653"/>
              <a:gd name="connsiteY47" fmla="*/ 2663568 h 4745608"/>
              <a:gd name="connsiteX48" fmla="*/ 4079053 w 4206653"/>
              <a:gd name="connsiteY48" fmla="*/ 2777868 h 4745608"/>
              <a:gd name="connsiteX49" fmla="*/ 4079053 w 4206653"/>
              <a:gd name="connsiteY49" fmla="*/ 2880738 h 4745608"/>
              <a:gd name="connsiteX50" fmla="*/ 3770443 w 4206653"/>
              <a:gd name="connsiteY50" fmla="*/ 2869308 h 4745608"/>
              <a:gd name="connsiteX51" fmla="*/ 3404683 w 4206653"/>
              <a:gd name="connsiteY51" fmla="*/ 2732148 h 4745608"/>
              <a:gd name="connsiteX52" fmla="*/ 3084643 w 4206653"/>
              <a:gd name="connsiteY52" fmla="*/ 2663568 h 4745608"/>
              <a:gd name="connsiteX53" fmla="*/ 2995919 w 4206653"/>
              <a:gd name="connsiteY53" fmla="*/ 2782832 h 4745608"/>
              <a:gd name="connsiteX54" fmla="*/ 2832855 w 4206653"/>
              <a:gd name="connsiteY54" fmla="*/ 2930924 h 4745608"/>
              <a:gd name="connsiteX55" fmla="*/ 2820111 w 4206653"/>
              <a:gd name="connsiteY55" fmla="*/ 3026344 h 4745608"/>
              <a:gd name="connsiteX56" fmla="*/ 2959241 w 4206653"/>
              <a:gd name="connsiteY56" fmla="*/ 3167976 h 4745608"/>
              <a:gd name="connsiteX57" fmla="*/ 3176083 w 4206653"/>
              <a:gd name="connsiteY57" fmla="*/ 3269358 h 4745608"/>
              <a:gd name="connsiteX58" fmla="*/ 3388239 w 4206653"/>
              <a:gd name="connsiteY58" fmla="*/ 3442290 h 4745608"/>
              <a:gd name="connsiteX59" fmla="*/ 3212014 w 4206653"/>
              <a:gd name="connsiteY59" fmla="*/ 3336948 h 4745608"/>
              <a:gd name="connsiteX60" fmla="*/ 3004633 w 4206653"/>
              <a:gd name="connsiteY60" fmla="*/ 3276814 h 4745608"/>
              <a:gd name="connsiteX61" fmla="*/ 2771676 w 4206653"/>
              <a:gd name="connsiteY61" fmla="*/ 3166987 h 4745608"/>
              <a:gd name="connsiteX62" fmla="*/ 2638873 w 4206653"/>
              <a:gd name="connsiteY62" fmla="*/ 3097908 h 4745608"/>
              <a:gd name="connsiteX63" fmla="*/ 2570293 w 4206653"/>
              <a:gd name="connsiteY63" fmla="*/ 3109338 h 4745608"/>
              <a:gd name="connsiteX64" fmla="*/ 2525557 w 4206653"/>
              <a:gd name="connsiteY64" fmla="*/ 3326508 h 4745608"/>
              <a:gd name="connsiteX65" fmla="*/ 2584349 w 4206653"/>
              <a:gd name="connsiteY65" fmla="*/ 3577470 h 4745608"/>
              <a:gd name="connsiteX66" fmla="*/ 2663703 w 4206653"/>
              <a:gd name="connsiteY66" fmla="*/ 3996904 h 4745608"/>
              <a:gd name="connsiteX67" fmla="*/ 2633113 w 4206653"/>
              <a:gd name="connsiteY67" fmla="*/ 4192703 h 4745608"/>
              <a:gd name="connsiteX68" fmla="*/ 2539703 w 4206653"/>
              <a:gd name="connsiteY68" fmla="*/ 4455574 h 4745608"/>
              <a:gd name="connsiteX69" fmla="*/ 2595212 w 4206653"/>
              <a:gd name="connsiteY69" fmla="*/ 3945217 h 4745608"/>
              <a:gd name="connsiteX70" fmla="*/ 2481240 w 4206653"/>
              <a:gd name="connsiteY70" fmla="*/ 3566538 h 4745608"/>
              <a:gd name="connsiteX71" fmla="*/ 2307403 w 4206653"/>
              <a:gd name="connsiteY71" fmla="*/ 3166488 h 4745608"/>
              <a:gd name="connsiteX72" fmla="*/ 2261683 w 4206653"/>
              <a:gd name="connsiteY72" fmla="*/ 3063618 h 4745608"/>
              <a:gd name="connsiteX73" fmla="*/ 2078803 w 4206653"/>
              <a:gd name="connsiteY73" fmla="*/ 2949318 h 4745608"/>
              <a:gd name="connsiteX74" fmla="*/ 1824299 w 4206653"/>
              <a:gd name="connsiteY74" fmla="*/ 3002494 h 4745608"/>
              <a:gd name="connsiteX75" fmla="*/ 1412162 w 4206653"/>
              <a:gd name="connsiteY75" fmla="*/ 3235573 h 4745608"/>
              <a:gd name="connsiteX76" fmla="*/ 1381573 w 4206653"/>
              <a:gd name="connsiteY76" fmla="*/ 3680838 h 4745608"/>
              <a:gd name="connsiteX77" fmla="*/ 1340867 w 4206653"/>
              <a:gd name="connsiteY77" fmla="*/ 3980504 h 4745608"/>
              <a:gd name="connsiteX78" fmla="*/ 1197619 w 4206653"/>
              <a:gd name="connsiteY78" fmla="*/ 4738831 h 4745608"/>
              <a:gd name="connsiteX79" fmla="*/ 1220896 w 4206653"/>
              <a:gd name="connsiteY79" fmla="*/ 4338309 h 4745608"/>
              <a:gd name="connsiteX80" fmla="*/ 1242772 w 4206653"/>
              <a:gd name="connsiteY80" fmla="*/ 4080888 h 4745608"/>
              <a:gd name="connsiteX81" fmla="*/ 1198693 w 4206653"/>
              <a:gd name="connsiteY81" fmla="*/ 3909438 h 4745608"/>
              <a:gd name="connsiteX82" fmla="*/ 970093 w 4206653"/>
              <a:gd name="connsiteY82" fmla="*/ 3989448 h 4745608"/>
              <a:gd name="connsiteX83" fmla="*/ 766328 w 4206653"/>
              <a:gd name="connsiteY83" fmla="*/ 4131990 h 4745608"/>
              <a:gd name="connsiteX84" fmla="*/ 555808 w 4206653"/>
              <a:gd name="connsiteY84" fmla="*/ 4355688 h 4745608"/>
              <a:gd name="connsiteX85" fmla="*/ 785900 w 4206653"/>
              <a:gd name="connsiteY85" fmla="*/ 4017771 h 4745608"/>
              <a:gd name="connsiteX86" fmla="*/ 1130113 w 4206653"/>
              <a:gd name="connsiteY86" fmla="*/ 3817500 h 4745608"/>
              <a:gd name="connsiteX87" fmla="*/ 1278703 w 4206653"/>
              <a:gd name="connsiteY87" fmla="*/ 3726558 h 4745608"/>
              <a:gd name="connsiteX88" fmla="*/ 1269661 w 4206653"/>
              <a:gd name="connsiteY88" fmla="*/ 3390117 h 4745608"/>
              <a:gd name="connsiteX89" fmla="*/ 1309620 w 4206653"/>
              <a:gd name="connsiteY89" fmla="*/ 3169963 h 4745608"/>
              <a:gd name="connsiteX90" fmla="*/ 1393003 w 4206653"/>
              <a:gd name="connsiteY90" fmla="*/ 3052188 h 4745608"/>
              <a:gd name="connsiteX91" fmla="*/ 1080693 w 4206653"/>
              <a:gd name="connsiteY91" fmla="*/ 2984604 h 4745608"/>
              <a:gd name="connsiteX92" fmla="*/ 663453 w 4206653"/>
              <a:gd name="connsiteY92" fmla="*/ 3023360 h 4745608"/>
              <a:gd name="connsiteX93" fmla="*/ 235111 w 4206653"/>
              <a:gd name="connsiteY93" fmla="*/ 3217172 h 4745608"/>
              <a:gd name="connsiteX94" fmla="*/ 421453 w 4206653"/>
              <a:gd name="connsiteY94" fmla="*/ 3029328 h 4745608"/>
              <a:gd name="connsiteX95" fmla="*/ 627193 w 4206653"/>
              <a:gd name="connsiteY95" fmla="*/ 2926458 h 4745608"/>
              <a:gd name="connsiteX96" fmla="*/ 854480 w 4206653"/>
              <a:gd name="connsiteY96" fmla="*/ 2889178 h 4745608"/>
              <a:gd name="connsiteX97" fmla="*/ 1149272 w 4206653"/>
              <a:gd name="connsiteY97" fmla="*/ 2889676 h 4745608"/>
              <a:gd name="connsiteX98" fmla="*/ 1531894 w 4206653"/>
              <a:gd name="connsiteY98" fmla="*/ 2917507 h 4745608"/>
              <a:gd name="connsiteX99" fmla="*/ 1860559 w 4206653"/>
              <a:gd name="connsiteY99" fmla="*/ 2766431 h 4745608"/>
              <a:gd name="connsiteX100" fmla="*/ 1701613 w 4206653"/>
              <a:gd name="connsiteY100" fmla="*/ 2263518 h 4745608"/>
              <a:gd name="connsiteX101" fmla="*/ 1690183 w 4206653"/>
              <a:gd name="connsiteY101" fmla="*/ 1966338 h 4745608"/>
              <a:gd name="connsiteX102" fmla="*/ 1381991 w 4206653"/>
              <a:gd name="connsiteY102" fmla="*/ 1841604 h 4745608"/>
              <a:gd name="connsiteX103" fmla="*/ 1095823 w 4206653"/>
              <a:gd name="connsiteY103" fmla="*/ 1714878 h 4745608"/>
              <a:gd name="connsiteX104" fmla="*/ 746507 w 4206653"/>
              <a:gd name="connsiteY104" fmla="*/ 1626415 h 4745608"/>
              <a:gd name="connsiteX105" fmla="*/ 352873 w 4206653"/>
              <a:gd name="connsiteY105" fmla="*/ 1726308 h 4745608"/>
              <a:gd name="connsiteX106" fmla="*/ 113171 w 4206653"/>
              <a:gd name="connsiteY106" fmla="*/ 1763582 h 4745608"/>
              <a:gd name="connsiteX107" fmla="*/ 9973 w 4206653"/>
              <a:gd name="connsiteY107" fmla="*/ 1737738 h 4745608"/>
              <a:gd name="connsiteX108" fmla="*/ 348516 w 4206653"/>
              <a:gd name="connsiteY108" fmla="*/ 1643812 h 4745608"/>
              <a:gd name="connsiteX109" fmla="*/ 653097 w 4206653"/>
              <a:gd name="connsiteY109" fmla="*/ 1543920 h 4745608"/>
              <a:gd name="connsiteX110" fmla="*/ 1072963 w 4206653"/>
              <a:gd name="connsiteY110" fmla="*/ 1612008 h 4745608"/>
              <a:gd name="connsiteX111" fmla="*/ 1244413 w 4206653"/>
              <a:gd name="connsiteY111" fmla="*/ 1657728 h 4745608"/>
              <a:gd name="connsiteX112" fmla="*/ 1205766 w 4206653"/>
              <a:gd name="connsiteY112" fmla="*/ 1451988 h 4745608"/>
              <a:gd name="connsiteX113" fmla="*/ 1046313 w 4206653"/>
              <a:gd name="connsiteY113" fmla="*/ 815409 h 4745608"/>
              <a:gd name="connsiteX114" fmla="*/ 1221553 w 4206653"/>
              <a:gd name="connsiteY114" fmla="*/ 1211958 h 4745608"/>
              <a:gd name="connsiteX0" fmla="*/ 1221553 w 4206653"/>
              <a:gd name="connsiteY0" fmla="*/ 1211958 h 4745608"/>
              <a:gd name="connsiteX1" fmla="*/ 1343911 w 4206653"/>
              <a:gd name="connsiteY1" fmla="*/ 1559828 h 4745608"/>
              <a:gd name="connsiteX2" fmla="*/ 1553023 w 4206653"/>
              <a:gd name="connsiteY2" fmla="*/ 1657728 h 4745608"/>
              <a:gd name="connsiteX3" fmla="*/ 1907353 w 4206653"/>
              <a:gd name="connsiteY3" fmla="*/ 1680588 h 4745608"/>
              <a:gd name="connsiteX4" fmla="*/ 2021653 w 4206653"/>
              <a:gd name="connsiteY4" fmla="*/ 1543428 h 4745608"/>
              <a:gd name="connsiteX5" fmla="*/ 2124523 w 4206653"/>
              <a:gd name="connsiteY5" fmla="*/ 1291968 h 4745608"/>
              <a:gd name="connsiteX6" fmla="*/ 2124523 w 4206653"/>
              <a:gd name="connsiteY6" fmla="*/ 1120518 h 4745608"/>
              <a:gd name="connsiteX7" fmla="*/ 2068029 w 4206653"/>
              <a:gd name="connsiteY7" fmla="*/ 825325 h 4745608"/>
              <a:gd name="connsiteX8" fmla="*/ 2078803 w 4206653"/>
              <a:gd name="connsiteY8" fmla="*/ 777618 h 4745608"/>
              <a:gd name="connsiteX9" fmla="*/ 2170243 w 4206653"/>
              <a:gd name="connsiteY9" fmla="*/ 1086228 h 4745608"/>
              <a:gd name="connsiteX10" fmla="*/ 2215963 w 4206653"/>
              <a:gd name="connsiteY10" fmla="*/ 1269108 h 4745608"/>
              <a:gd name="connsiteX11" fmla="*/ 2284543 w 4206653"/>
              <a:gd name="connsiteY11" fmla="*/ 1303398 h 4745608"/>
              <a:gd name="connsiteX12" fmla="*/ 2330263 w 4206653"/>
              <a:gd name="connsiteY12" fmla="*/ 1166238 h 4745608"/>
              <a:gd name="connsiteX13" fmla="*/ 2467423 w 4206653"/>
              <a:gd name="connsiteY13" fmla="*/ 880488 h 4745608"/>
              <a:gd name="connsiteX14" fmla="*/ 2558863 w 4206653"/>
              <a:gd name="connsiteY14" fmla="*/ 640458 h 4745608"/>
              <a:gd name="connsiteX15" fmla="*/ 2616013 w 4206653"/>
              <a:gd name="connsiteY15" fmla="*/ 537588 h 4745608"/>
              <a:gd name="connsiteX16" fmla="*/ 2558863 w 4206653"/>
              <a:gd name="connsiteY16" fmla="*/ 789048 h 4745608"/>
              <a:gd name="connsiteX17" fmla="*/ 2444563 w 4206653"/>
              <a:gd name="connsiteY17" fmla="*/ 1097658 h 4745608"/>
              <a:gd name="connsiteX18" fmla="*/ 2375983 w 4206653"/>
              <a:gd name="connsiteY18" fmla="*/ 1406268 h 4745608"/>
              <a:gd name="connsiteX19" fmla="*/ 2558863 w 4206653"/>
              <a:gd name="connsiteY19" fmla="*/ 1577718 h 4745608"/>
              <a:gd name="connsiteX20" fmla="*/ 2878903 w 4206653"/>
              <a:gd name="connsiteY20" fmla="*/ 1657728 h 4745608"/>
              <a:gd name="connsiteX21" fmla="*/ 3187513 w 4206653"/>
              <a:gd name="connsiteY21" fmla="*/ 1657728 h 4745608"/>
              <a:gd name="connsiteX22" fmla="*/ 3370393 w 4206653"/>
              <a:gd name="connsiteY22" fmla="*/ 1566288 h 4745608"/>
              <a:gd name="connsiteX23" fmla="*/ 3488066 w 4206653"/>
              <a:gd name="connsiteY23" fmla="*/ 1246753 h 4745608"/>
              <a:gd name="connsiteX24" fmla="*/ 3495138 w 4206653"/>
              <a:gd name="connsiteY24" fmla="*/ 1115548 h 4745608"/>
              <a:gd name="connsiteX25" fmla="*/ 3493650 w 4206653"/>
              <a:gd name="connsiteY25" fmla="*/ 1063976 h 4745608"/>
              <a:gd name="connsiteX26" fmla="*/ 3450403 w 4206653"/>
              <a:gd name="connsiteY26" fmla="*/ 777618 h 4745608"/>
              <a:gd name="connsiteX27" fmla="*/ 3119893 w 4206653"/>
              <a:gd name="connsiteY27" fmla="*/ 321571 h 4745608"/>
              <a:gd name="connsiteX28" fmla="*/ 3497351 w 4206653"/>
              <a:gd name="connsiteY28" fmla="*/ 674883 h 4745608"/>
              <a:gd name="connsiteX29" fmla="*/ 3759013 w 4206653"/>
              <a:gd name="connsiteY29" fmla="*/ 571878 h 4745608"/>
              <a:gd name="connsiteX30" fmla="*/ 3999043 w 4206653"/>
              <a:gd name="connsiteY30" fmla="*/ 91818 h 4745608"/>
              <a:gd name="connsiteX31" fmla="*/ 4033333 w 4206653"/>
              <a:gd name="connsiteY31" fmla="*/ 11808 h 4745608"/>
              <a:gd name="connsiteX32" fmla="*/ 3984569 w 4206653"/>
              <a:gd name="connsiteY32" fmla="*/ 247366 h 4745608"/>
              <a:gd name="connsiteX33" fmla="*/ 3812791 w 4206653"/>
              <a:gd name="connsiteY33" fmla="*/ 647417 h 4745608"/>
              <a:gd name="connsiteX34" fmla="*/ 3592906 w 4206653"/>
              <a:gd name="connsiteY34" fmla="*/ 811408 h 4745608"/>
              <a:gd name="connsiteX35" fmla="*/ 3604425 w 4206653"/>
              <a:gd name="connsiteY35" fmla="*/ 999253 h 4745608"/>
              <a:gd name="connsiteX36" fmla="*/ 3872985 w 4206653"/>
              <a:gd name="connsiteY36" fmla="*/ 881976 h 4745608"/>
              <a:gd name="connsiteX37" fmla="*/ 4200754 w 4206653"/>
              <a:gd name="connsiteY37" fmla="*/ 774136 h 4745608"/>
              <a:gd name="connsiteX38" fmla="*/ 4064251 w 4206653"/>
              <a:gd name="connsiteY38" fmla="*/ 847195 h 4745608"/>
              <a:gd name="connsiteX39" fmla="*/ 3818880 w 4206653"/>
              <a:gd name="connsiteY39" fmla="*/ 991305 h 4745608"/>
              <a:gd name="connsiteX40" fmla="*/ 3658531 w 4206653"/>
              <a:gd name="connsiteY40" fmla="*/ 1093178 h 4745608"/>
              <a:gd name="connsiteX41" fmla="*/ 3622838 w 4206653"/>
              <a:gd name="connsiteY41" fmla="*/ 1221401 h 4745608"/>
              <a:gd name="connsiteX42" fmla="*/ 3577446 w 4206653"/>
              <a:gd name="connsiteY42" fmla="*/ 1500691 h 4745608"/>
              <a:gd name="connsiteX43" fmla="*/ 3461833 w 4206653"/>
              <a:gd name="connsiteY43" fmla="*/ 1726308 h 4745608"/>
              <a:gd name="connsiteX44" fmla="*/ 3278953 w 4206653"/>
              <a:gd name="connsiteY44" fmla="*/ 2034918 h 4745608"/>
              <a:gd name="connsiteX45" fmla="*/ 3288742 w 4206653"/>
              <a:gd name="connsiteY45" fmla="*/ 2273460 h 4745608"/>
              <a:gd name="connsiteX46" fmla="*/ 3404683 w 4206653"/>
              <a:gd name="connsiteY46" fmla="*/ 2457828 h 4745608"/>
              <a:gd name="connsiteX47" fmla="*/ 3759013 w 4206653"/>
              <a:gd name="connsiteY47" fmla="*/ 2663568 h 4745608"/>
              <a:gd name="connsiteX48" fmla="*/ 4079053 w 4206653"/>
              <a:gd name="connsiteY48" fmla="*/ 2777868 h 4745608"/>
              <a:gd name="connsiteX49" fmla="*/ 4079053 w 4206653"/>
              <a:gd name="connsiteY49" fmla="*/ 2880738 h 4745608"/>
              <a:gd name="connsiteX50" fmla="*/ 3770443 w 4206653"/>
              <a:gd name="connsiteY50" fmla="*/ 2869308 h 4745608"/>
              <a:gd name="connsiteX51" fmla="*/ 3404683 w 4206653"/>
              <a:gd name="connsiteY51" fmla="*/ 2732148 h 4745608"/>
              <a:gd name="connsiteX52" fmla="*/ 3084643 w 4206653"/>
              <a:gd name="connsiteY52" fmla="*/ 2663568 h 4745608"/>
              <a:gd name="connsiteX53" fmla="*/ 2995919 w 4206653"/>
              <a:gd name="connsiteY53" fmla="*/ 2782832 h 4745608"/>
              <a:gd name="connsiteX54" fmla="*/ 2832855 w 4206653"/>
              <a:gd name="connsiteY54" fmla="*/ 2930924 h 4745608"/>
              <a:gd name="connsiteX55" fmla="*/ 2820111 w 4206653"/>
              <a:gd name="connsiteY55" fmla="*/ 3026344 h 4745608"/>
              <a:gd name="connsiteX56" fmla="*/ 2959241 w 4206653"/>
              <a:gd name="connsiteY56" fmla="*/ 3167976 h 4745608"/>
              <a:gd name="connsiteX57" fmla="*/ 3176083 w 4206653"/>
              <a:gd name="connsiteY57" fmla="*/ 3269358 h 4745608"/>
              <a:gd name="connsiteX58" fmla="*/ 3388239 w 4206653"/>
              <a:gd name="connsiteY58" fmla="*/ 3442290 h 4745608"/>
              <a:gd name="connsiteX59" fmla="*/ 3212014 w 4206653"/>
              <a:gd name="connsiteY59" fmla="*/ 3336948 h 4745608"/>
              <a:gd name="connsiteX60" fmla="*/ 3004633 w 4206653"/>
              <a:gd name="connsiteY60" fmla="*/ 3276814 h 4745608"/>
              <a:gd name="connsiteX61" fmla="*/ 2771676 w 4206653"/>
              <a:gd name="connsiteY61" fmla="*/ 3166987 h 4745608"/>
              <a:gd name="connsiteX62" fmla="*/ 2638873 w 4206653"/>
              <a:gd name="connsiteY62" fmla="*/ 3097908 h 4745608"/>
              <a:gd name="connsiteX63" fmla="*/ 2570293 w 4206653"/>
              <a:gd name="connsiteY63" fmla="*/ 3109338 h 4745608"/>
              <a:gd name="connsiteX64" fmla="*/ 2525557 w 4206653"/>
              <a:gd name="connsiteY64" fmla="*/ 3326508 h 4745608"/>
              <a:gd name="connsiteX65" fmla="*/ 2584349 w 4206653"/>
              <a:gd name="connsiteY65" fmla="*/ 3577470 h 4745608"/>
              <a:gd name="connsiteX66" fmla="*/ 2663703 w 4206653"/>
              <a:gd name="connsiteY66" fmla="*/ 3996904 h 4745608"/>
              <a:gd name="connsiteX67" fmla="*/ 2633113 w 4206653"/>
              <a:gd name="connsiteY67" fmla="*/ 4192703 h 4745608"/>
              <a:gd name="connsiteX68" fmla="*/ 2539703 w 4206653"/>
              <a:gd name="connsiteY68" fmla="*/ 4455574 h 4745608"/>
              <a:gd name="connsiteX69" fmla="*/ 2595212 w 4206653"/>
              <a:gd name="connsiteY69" fmla="*/ 3945217 h 4745608"/>
              <a:gd name="connsiteX70" fmla="*/ 2481240 w 4206653"/>
              <a:gd name="connsiteY70" fmla="*/ 3566538 h 4745608"/>
              <a:gd name="connsiteX71" fmla="*/ 2307403 w 4206653"/>
              <a:gd name="connsiteY71" fmla="*/ 3166488 h 4745608"/>
              <a:gd name="connsiteX72" fmla="*/ 2261683 w 4206653"/>
              <a:gd name="connsiteY72" fmla="*/ 3063618 h 4745608"/>
              <a:gd name="connsiteX73" fmla="*/ 2078803 w 4206653"/>
              <a:gd name="connsiteY73" fmla="*/ 2949318 h 4745608"/>
              <a:gd name="connsiteX74" fmla="*/ 1824299 w 4206653"/>
              <a:gd name="connsiteY74" fmla="*/ 3002494 h 4745608"/>
              <a:gd name="connsiteX75" fmla="*/ 1412162 w 4206653"/>
              <a:gd name="connsiteY75" fmla="*/ 3235573 h 4745608"/>
              <a:gd name="connsiteX76" fmla="*/ 1381573 w 4206653"/>
              <a:gd name="connsiteY76" fmla="*/ 3680838 h 4745608"/>
              <a:gd name="connsiteX77" fmla="*/ 1340867 w 4206653"/>
              <a:gd name="connsiteY77" fmla="*/ 3980504 h 4745608"/>
              <a:gd name="connsiteX78" fmla="*/ 1197619 w 4206653"/>
              <a:gd name="connsiteY78" fmla="*/ 4738831 h 4745608"/>
              <a:gd name="connsiteX79" fmla="*/ 1220896 w 4206653"/>
              <a:gd name="connsiteY79" fmla="*/ 4338309 h 4745608"/>
              <a:gd name="connsiteX80" fmla="*/ 1242772 w 4206653"/>
              <a:gd name="connsiteY80" fmla="*/ 4080888 h 4745608"/>
              <a:gd name="connsiteX81" fmla="*/ 1198693 w 4206653"/>
              <a:gd name="connsiteY81" fmla="*/ 3909438 h 4745608"/>
              <a:gd name="connsiteX82" fmla="*/ 970093 w 4206653"/>
              <a:gd name="connsiteY82" fmla="*/ 3989448 h 4745608"/>
              <a:gd name="connsiteX83" fmla="*/ 766328 w 4206653"/>
              <a:gd name="connsiteY83" fmla="*/ 4131990 h 4745608"/>
              <a:gd name="connsiteX84" fmla="*/ 555808 w 4206653"/>
              <a:gd name="connsiteY84" fmla="*/ 4355688 h 4745608"/>
              <a:gd name="connsiteX85" fmla="*/ 785900 w 4206653"/>
              <a:gd name="connsiteY85" fmla="*/ 4017771 h 4745608"/>
              <a:gd name="connsiteX86" fmla="*/ 1130113 w 4206653"/>
              <a:gd name="connsiteY86" fmla="*/ 3817500 h 4745608"/>
              <a:gd name="connsiteX87" fmla="*/ 1278703 w 4206653"/>
              <a:gd name="connsiteY87" fmla="*/ 3726558 h 4745608"/>
              <a:gd name="connsiteX88" fmla="*/ 1269661 w 4206653"/>
              <a:gd name="connsiteY88" fmla="*/ 3390117 h 4745608"/>
              <a:gd name="connsiteX89" fmla="*/ 1309620 w 4206653"/>
              <a:gd name="connsiteY89" fmla="*/ 3169963 h 4745608"/>
              <a:gd name="connsiteX90" fmla="*/ 1393003 w 4206653"/>
              <a:gd name="connsiteY90" fmla="*/ 3052188 h 4745608"/>
              <a:gd name="connsiteX91" fmla="*/ 1080693 w 4206653"/>
              <a:gd name="connsiteY91" fmla="*/ 2984604 h 4745608"/>
              <a:gd name="connsiteX92" fmla="*/ 663453 w 4206653"/>
              <a:gd name="connsiteY92" fmla="*/ 3023360 h 4745608"/>
              <a:gd name="connsiteX93" fmla="*/ 235111 w 4206653"/>
              <a:gd name="connsiteY93" fmla="*/ 3217172 h 4745608"/>
              <a:gd name="connsiteX94" fmla="*/ 421453 w 4206653"/>
              <a:gd name="connsiteY94" fmla="*/ 3029328 h 4745608"/>
              <a:gd name="connsiteX95" fmla="*/ 627193 w 4206653"/>
              <a:gd name="connsiteY95" fmla="*/ 2926458 h 4745608"/>
              <a:gd name="connsiteX96" fmla="*/ 854480 w 4206653"/>
              <a:gd name="connsiteY96" fmla="*/ 2889178 h 4745608"/>
              <a:gd name="connsiteX97" fmla="*/ 1149272 w 4206653"/>
              <a:gd name="connsiteY97" fmla="*/ 2889676 h 4745608"/>
              <a:gd name="connsiteX98" fmla="*/ 1531894 w 4206653"/>
              <a:gd name="connsiteY98" fmla="*/ 2917507 h 4745608"/>
              <a:gd name="connsiteX99" fmla="*/ 1860559 w 4206653"/>
              <a:gd name="connsiteY99" fmla="*/ 2766431 h 4745608"/>
              <a:gd name="connsiteX100" fmla="*/ 1701613 w 4206653"/>
              <a:gd name="connsiteY100" fmla="*/ 2263518 h 4745608"/>
              <a:gd name="connsiteX101" fmla="*/ 1690183 w 4206653"/>
              <a:gd name="connsiteY101" fmla="*/ 1966338 h 4745608"/>
              <a:gd name="connsiteX102" fmla="*/ 1381991 w 4206653"/>
              <a:gd name="connsiteY102" fmla="*/ 1841604 h 4745608"/>
              <a:gd name="connsiteX103" fmla="*/ 1095823 w 4206653"/>
              <a:gd name="connsiteY103" fmla="*/ 1714878 h 4745608"/>
              <a:gd name="connsiteX104" fmla="*/ 746507 w 4206653"/>
              <a:gd name="connsiteY104" fmla="*/ 1626415 h 4745608"/>
              <a:gd name="connsiteX105" fmla="*/ 352873 w 4206653"/>
              <a:gd name="connsiteY105" fmla="*/ 1726308 h 4745608"/>
              <a:gd name="connsiteX106" fmla="*/ 113171 w 4206653"/>
              <a:gd name="connsiteY106" fmla="*/ 1763582 h 4745608"/>
              <a:gd name="connsiteX107" fmla="*/ 9973 w 4206653"/>
              <a:gd name="connsiteY107" fmla="*/ 1737738 h 4745608"/>
              <a:gd name="connsiteX108" fmla="*/ 348516 w 4206653"/>
              <a:gd name="connsiteY108" fmla="*/ 1643812 h 4745608"/>
              <a:gd name="connsiteX109" fmla="*/ 653097 w 4206653"/>
              <a:gd name="connsiteY109" fmla="*/ 1543920 h 4745608"/>
              <a:gd name="connsiteX110" fmla="*/ 1072963 w 4206653"/>
              <a:gd name="connsiteY110" fmla="*/ 1612008 h 4745608"/>
              <a:gd name="connsiteX111" fmla="*/ 1244413 w 4206653"/>
              <a:gd name="connsiteY111" fmla="*/ 1657728 h 4745608"/>
              <a:gd name="connsiteX112" fmla="*/ 1205766 w 4206653"/>
              <a:gd name="connsiteY112" fmla="*/ 1451988 h 4745608"/>
              <a:gd name="connsiteX113" fmla="*/ 1046313 w 4206653"/>
              <a:gd name="connsiteY113" fmla="*/ 815409 h 4745608"/>
              <a:gd name="connsiteX114" fmla="*/ 1221553 w 4206653"/>
              <a:gd name="connsiteY114" fmla="*/ 1211958 h 4745608"/>
              <a:gd name="connsiteX0" fmla="*/ 1221553 w 4206653"/>
              <a:gd name="connsiteY0" fmla="*/ 1211958 h 4745608"/>
              <a:gd name="connsiteX1" fmla="*/ 1343911 w 4206653"/>
              <a:gd name="connsiteY1" fmla="*/ 1559828 h 4745608"/>
              <a:gd name="connsiteX2" fmla="*/ 1553023 w 4206653"/>
              <a:gd name="connsiteY2" fmla="*/ 1657728 h 4745608"/>
              <a:gd name="connsiteX3" fmla="*/ 1907353 w 4206653"/>
              <a:gd name="connsiteY3" fmla="*/ 1680588 h 4745608"/>
              <a:gd name="connsiteX4" fmla="*/ 2021653 w 4206653"/>
              <a:gd name="connsiteY4" fmla="*/ 1543428 h 4745608"/>
              <a:gd name="connsiteX5" fmla="*/ 2124523 w 4206653"/>
              <a:gd name="connsiteY5" fmla="*/ 1291968 h 4745608"/>
              <a:gd name="connsiteX6" fmla="*/ 2124523 w 4206653"/>
              <a:gd name="connsiteY6" fmla="*/ 1120518 h 4745608"/>
              <a:gd name="connsiteX7" fmla="*/ 2068029 w 4206653"/>
              <a:gd name="connsiteY7" fmla="*/ 825325 h 4745608"/>
              <a:gd name="connsiteX8" fmla="*/ 2078803 w 4206653"/>
              <a:gd name="connsiteY8" fmla="*/ 777618 h 4745608"/>
              <a:gd name="connsiteX9" fmla="*/ 2170243 w 4206653"/>
              <a:gd name="connsiteY9" fmla="*/ 1086228 h 4745608"/>
              <a:gd name="connsiteX10" fmla="*/ 2215963 w 4206653"/>
              <a:gd name="connsiteY10" fmla="*/ 1269108 h 4745608"/>
              <a:gd name="connsiteX11" fmla="*/ 2284543 w 4206653"/>
              <a:gd name="connsiteY11" fmla="*/ 1303398 h 4745608"/>
              <a:gd name="connsiteX12" fmla="*/ 2330263 w 4206653"/>
              <a:gd name="connsiteY12" fmla="*/ 1166238 h 4745608"/>
              <a:gd name="connsiteX13" fmla="*/ 2467423 w 4206653"/>
              <a:gd name="connsiteY13" fmla="*/ 880488 h 4745608"/>
              <a:gd name="connsiteX14" fmla="*/ 2558863 w 4206653"/>
              <a:gd name="connsiteY14" fmla="*/ 640458 h 4745608"/>
              <a:gd name="connsiteX15" fmla="*/ 2616013 w 4206653"/>
              <a:gd name="connsiteY15" fmla="*/ 537588 h 4745608"/>
              <a:gd name="connsiteX16" fmla="*/ 2558863 w 4206653"/>
              <a:gd name="connsiteY16" fmla="*/ 789048 h 4745608"/>
              <a:gd name="connsiteX17" fmla="*/ 2444563 w 4206653"/>
              <a:gd name="connsiteY17" fmla="*/ 1097658 h 4745608"/>
              <a:gd name="connsiteX18" fmla="*/ 2375983 w 4206653"/>
              <a:gd name="connsiteY18" fmla="*/ 1406268 h 4745608"/>
              <a:gd name="connsiteX19" fmla="*/ 2558863 w 4206653"/>
              <a:gd name="connsiteY19" fmla="*/ 1577718 h 4745608"/>
              <a:gd name="connsiteX20" fmla="*/ 2878903 w 4206653"/>
              <a:gd name="connsiteY20" fmla="*/ 1657728 h 4745608"/>
              <a:gd name="connsiteX21" fmla="*/ 3187513 w 4206653"/>
              <a:gd name="connsiteY21" fmla="*/ 1657728 h 4745608"/>
              <a:gd name="connsiteX22" fmla="*/ 3370393 w 4206653"/>
              <a:gd name="connsiteY22" fmla="*/ 1566288 h 4745608"/>
              <a:gd name="connsiteX23" fmla="*/ 3488066 w 4206653"/>
              <a:gd name="connsiteY23" fmla="*/ 1246753 h 4745608"/>
              <a:gd name="connsiteX24" fmla="*/ 3495138 w 4206653"/>
              <a:gd name="connsiteY24" fmla="*/ 1115548 h 4745608"/>
              <a:gd name="connsiteX25" fmla="*/ 3493650 w 4206653"/>
              <a:gd name="connsiteY25" fmla="*/ 1063976 h 4745608"/>
              <a:gd name="connsiteX26" fmla="*/ 3450403 w 4206653"/>
              <a:gd name="connsiteY26" fmla="*/ 777618 h 4745608"/>
              <a:gd name="connsiteX27" fmla="*/ 3119893 w 4206653"/>
              <a:gd name="connsiteY27" fmla="*/ 321571 h 4745608"/>
              <a:gd name="connsiteX28" fmla="*/ 3497351 w 4206653"/>
              <a:gd name="connsiteY28" fmla="*/ 674883 h 4745608"/>
              <a:gd name="connsiteX29" fmla="*/ 3759013 w 4206653"/>
              <a:gd name="connsiteY29" fmla="*/ 571878 h 4745608"/>
              <a:gd name="connsiteX30" fmla="*/ 3999043 w 4206653"/>
              <a:gd name="connsiteY30" fmla="*/ 91818 h 4745608"/>
              <a:gd name="connsiteX31" fmla="*/ 4033333 w 4206653"/>
              <a:gd name="connsiteY31" fmla="*/ 11808 h 4745608"/>
              <a:gd name="connsiteX32" fmla="*/ 3984569 w 4206653"/>
              <a:gd name="connsiteY32" fmla="*/ 247366 h 4745608"/>
              <a:gd name="connsiteX33" fmla="*/ 3812791 w 4206653"/>
              <a:gd name="connsiteY33" fmla="*/ 647417 h 4745608"/>
              <a:gd name="connsiteX34" fmla="*/ 3592906 w 4206653"/>
              <a:gd name="connsiteY34" fmla="*/ 811408 h 4745608"/>
              <a:gd name="connsiteX35" fmla="*/ 3604425 w 4206653"/>
              <a:gd name="connsiteY35" fmla="*/ 999253 h 4745608"/>
              <a:gd name="connsiteX36" fmla="*/ 3872985 w 4206653"/>
              <a:gd name="connsiteY36" fmla="*/ 881976 h 4745608"/>
              <a:gd name="connsiteX37" fmla="*/ 4200754 w 4206653"/>
              <a:gd name="connsiteY37" fmla="*/ 774136 h 4745608"/>
              <a:gd name="connsiteX38" fmla="*/ 4064251 w 4206653"/>
              <a:gd name="connsiteY38" fmla="*/ 847195 h 4745608"/>
              <a:gd name="connsiteX39" fmla="*/ 3818880 w 4206653"/>
              <a:gd name="connsiteY39" fmla="*/ 991305 h 4745608"/>
              <a:gd name="connsiteX40" fmla="*/ 3658531 w 4206653"/>
              <a:gd name="connsiteY40" fmla="*/ 1093178 h 4745608"/>
              <a:gd name="connsiteX41" fmla="*/ 3622838 w 4206653"/>
              <a:gd name="connsiteY41" fmla="*/ 1221401 h 4745608"/>
              <a:gd name="connsiteX42" fmla="*/ 3577446 w 4206653"/>
              <a:gd name="connsiteY42" fmla="*/ 1500691 h 4745608"/>
              <a:gd name="connsiteX43" fmla="*/ 3461833 w 4206653"/>
              <a:gd name="connsiteY43" fmla="*/ 1726308 h 4745608"/>
              <a:gd name="connsiteX44" fmla="*/ 3278953 w 4206653"/>
              <a:gd name="connsiteY44" fmla="*/ 2034918 h 4745608"/>
              <a:gd name="connsiteX45" fmla="*/ 3288742 w 4206653"/>
              <a:gd name="connsiteY45" fmla="*/ 2273460 h 4745608"/>
              <a:gd name="connsiteX46" fmla="*/ 3434288 w 4206653"/>
              <a:gd name="connsiteY46" fmla="*/ 2417577 h 4745608"/>
              <a:gd name="connsiteX47" fmla="*/ 3759013 w 4206653"/>
              <a:gd name="connsiteY47" fmla="*/ 2663568 h 4745608"/>
              <a:gd name="connsiteX48" fmla="*/ 4079053 w 4206653"/>
              <a:gd name="connsiteY48" fmla="*/ 2777868 h 4745608"/>
              <a:gd name="connsiteX49" fmla="*/ 4079053 w 4206653"/>
              <a:gd name="connsiteY49" fmla="*/ 2880738 h 4745608"/>
              <a:gd name="connsiteX50" fmla="*/ 3770443 w 4206653"/>
              <a:gd name="connsiteY50" fmla="*/ 2869308 h 4745608"/>
              <a:gd name="connsiteX51" fmla="*/ 3404683 w 4206653"/>
              <a:gd name="connsiteY51" fmla="*/ 2732148 h 4745608"/>
              <a:gd name="connsiteX52" fmla="*/ 3084643 w 4206653"/>
              <a:gd name="connsiteY52" fmla="*/ 2663568 h 4745608"/>
              <a:gd name="connsiteX53" fmla="*/ 2995919 w 4206653"/>
              <a:gd name="connsiteY53" fmla="*/ 2782832 h 4745608"/>
              <a:gd name="connsiteX54" fmla="*/ 2832855 w 4206653"/>
              <a:gd name="connsiteY54" fmla="*/ 2930924 h 4745608"/>
              <a:gd name="connsiteX55" fmla="*/ 2820111 w 4206653"/>
              <a:gd name="connsiteY55" fmla="*/ 3026344 h 4745608"/>
              <a:gd name="connsiteX56" fmla="*/ 2959241 w 4206653"/>
              <a:gd name="connsiteY56" fmla="*/ 3167976 h 4745608"/>
              <a:gd name="connsiteX57" fmla="*/ 3176083 w 4206653"/>
              <a:gd name="connsiteY57" fmla="*/ 3269358 h 4745608"/>
              <a:gd name="connsiteX58" fmla="*/ 3388239 w 4206653"/>
              <a:gd name="connsiteY58" fmla="*/ 3442290 h 4745608"/>
              <a:gd name="connsiteX59" fmla="*/ 3212014 w 4206653"/>
              <a:gd name="connsiteY59" fmla="*/ 3336948 h 4745608"/>
              <a:gd name="connsiteX60" fmla="*/ 3004633 w 4206653"/>
              <a:gd name="connsiteY60" fmla="*/ 3276814 h 4745608"/>
              <a:gd name="connsiteX61" fmla="*/ 2771676 w 4206653"/>
              <a:gd name="connsiteY61" fmla="*/ 3166987 h 4745608"/>
              <a:gd name="connsiteX62" fmla="*/ 2638873 w 4206653"/>
              <a:gd name="connsiteY62" fmla="*/ 3097908 h 4745608"/>
              <a:gd name="connsiteX63" fmla="*/ 2570293 w 4206653"/>
              <a:gd name="connsiteY63" fmla="*/ 3109338 h 4745608"/>
              <a:gd name="connsiteX64" fmla="*/ 2525557 w 4206653"/>
              <a:gd name="connsiteY64" fmla="*/ 3326508 h 4745608"/>
              <a:gd name="connsiteX65" fmla="*/ 2584349 w 4206653"/>
              <a:gd name="connsiteY65" fmla="*/ 3577470 h 4745608"/>
              <a:gd name="connsiteX66" fmla="*/ 2663703 w 4206653"/>
              <a:gd name="connsiteY66" fmla="*/ 3996904 h 4745608"/>
              <a:gd name="connsiteX67" fmla="*/ 2633113 w 4206653"/>
              <a:gd name="connsiteY67" fmla="*/ 4192703 h 4745608"/>
              <a:gd name="connsiteX68" fmla="*/ 2539703 w 4206653"/>
              <a:gd name="connsiteY68" fmla="*/ 4455574 h 4745608"/>
              <a:gd name="connsiteX69" fmla="*/ 2595212 w 4206653"/>
              <a:gd name="connsiteY69" fmla="*/ 3945217 h 4745608"/>
              <a:gd name="connsiteX70" fmla="*/ 2481240 w 4206653"/>
              <a:gd name="connsiteY70" fmla="*/ 3566538 h 4745608"/>
              <a:gd name="connsiteX71" fmla="*/ 2307403 w 4206653"/>
              <a:gd name="connsiteY71" fmla="*/ 3166488 h 4745608"/>
              <a:gd name="connsiteX72" fmla="*/ 2261683 w 4206653"/>
              <a:gd name="connsiteY72" fmla="*/ 3063618 h 4745608"/>
              <a:gd name="connsiteX73" fmla="*/ 2078803 w 4206653"/>
              <a:gd name="connsiteY73" fmla="*/ 2949318 h 4745608"/>
              <a:gd name="connsiteX74" fmla="*/ 1824299 w 4206653"/>
              <a:gd name="connsiteY74" fmla="*/ 3002494 h 4745608"/>
              <a:gd name="connsiteX75" fmla="*/ 1412162 w 4206653"/>
              <a:gd name="connsiteY75" fmla="*/ 3235573 h 4745608"/>
              <a:gd name="connsiteX76" fmla="*/ 1381573 w 4206653"/>
              <a:gd name="connsiteY76" fmla="*/ 3680838 h 4745608"/>
              <a:gd name="connsiteX77" fmla="*/ 1340867 w 4206653"/>
              <a:gd name="connsiteY77" fmla="*/ 3980504 h 4745608"/>
              <a:gd name="connsiteX78" fmla="*/ 1197619 w 4206653"/>
              <a:gd name="connsiteY78" fmla="*/ 4738831 h 4745608"/>
              <a:gd name="connsiteX79" fmla="*/ 1220896 w 4206653"/>
              <a:gd name="connsiteY79" fmla="*/ 4338309 h 4745608"/>
              <a:gd name="connsiteX80" fmla="*/ 1242772 w 4206653"/>
              <a:gd name="connsiteY80" fmla="*/ 4080888 h 4745608"/>
              <a:gd name="connsiteX81" fmla="*/ 1198693 w 4206653"/>
              <a:gd name="connsiteY81" fmla="*/ 3909438 h 4745608"/>
              <a:gd name="connsiteX82" fmla="*/ 970093 w 4206653"/>
              <a:gd name="connsiteY82" fmla="*/ 3989448 h 4745608"/>
              <a:gd name="connsiteX83" fmla="*/ 766328 w 4206653"/>
              <a:gd name="connsiteY83" fmla="*/ 4131990 h 4745608"/>
              <a:gd name="connsiteX84" fmla="*/ 555808 w 4206653"/>
              <a:gd name="connsiteY84" fmla="*/ 4355688 h 4745608"/>
              <a:gd name="connsiteX85" fmla="*/ 785900 w 4206653"/>
              <a:gd name="connsiteY85" fmla="*/ 4017771 h 4745608"/>
              <a:gd name="connsiteX86" fmla="*/ 1130113 w 4206653"/>
              <a:gd name="connsiteY86" fmla="*/ 3817500 h 4745608"/>
              <a:gd name="connsiteX87" fmla="*/ 1278703 w 4206653"/>
              <a:gd name="connsiteY87" fmla="*/ 3726558 h 4745608"/>
              <a:gd name="connsiteX88" fmla="*/ 1269661 w 4206653"/>
              <a:gd name="connsiteY88" fmla="*/ 3390117 h 4745608"/>
              <a:gd name="connsiteX89" fmla="*/ 1309620 w 4206653"/>
              <a:gd name="connsiteY89" fmla="*/ 3169963 h 4745608"/>
              <a:gd name="connsiteX90" fmla="*/ 1393003 w 4206653"/>
              <a:gd name="connsiteY90" fmla="*/ 3052188 h 4745608"/>
              <a:gd name="connsiteX91" fmla="*/ 1080693 w 4206653"/>
              <a:gd name="connsiteY91" fmla="*/ 2984604 h 4745608"/>
              <a:gd name="connsiteX92" fmla="*/ 663453 w 4206653"/>
              <a:gd name="connsiteY92" fmla="*/ 3023360 h 4745608"/>
              <a:gd name="connsiteX93" fmla="*/ 235111 w 4206653"/>
              <a:gd name="connsiteY93" fmla="*/ 3217172 h 4745608"/>
              <a:gd name="connsiteX94" fmla="*/ 421453 w 4206653"/>
              <a:gd name="connsiteY94" fmla="*/ 3029328 h 4745608"/>
              <a:gd name="connsiteX95" fmla="*/ 627193 w 4206653"/>
              <a:gd name="connsiteY95" fmla="*/ 2926458 h 4745608"/>
              <a:gd name="connsiteX96" fmla="*/ 854480 w 4206653"/>
              <a:gd name="connsiteY96" fmla="*/ 2889178 h 4745608"/>
              <a:gd name="connsiteX97" fmla="*/ 1149272 w 4206653"/>
              <a:gd name="connsiteY97" fmla="*/ 2889676 h 4745608"/>
              <a:gd name="connsiteX98" fmla="*/ 1531894 w 4206653"/>
              <a:gd name="connsiteY98" fmla="*/ 2917507 h 4745608"/>
              <a:gd name="connsiteX99" fmla="*/ 1860559 w 4206653"/>
              <a:gd name="connsiteY99" fmla="*/ 2766431 h 4745608"/>
              <a:gd name="connsiteX100" fmla="*/ 1701613 w 4206653"/>
              <a:gd name="connsiteY100" fmla="*/ 2263518 h 4745608"/>
              <a:gd name="connsiteX101" fmla="*/ 1690183 w 4206653"/>
              <a:gd name="connsiteY101" fmla="*/ 1966338 h 4745608"/>
              <a:gd name="connsiteX102" fmla="*/ 1381991 w 4206653"/>
              <a:gd name="connsiteY102" fmla="*/ 1841604 h 4745608"/>
              <a:gd name="connsiteX103" fmla="*/ 1095823 w 4206653"/>
              <a:gd name="connsiteY103" fmla="*/ 1714878 h 4745608"/>
              <a:gd name="connsiteX104" fmla="*/ 746507 w 4206653"/>
              <a:gd name="connsiteY104" fmla="*/ 1626415 h 4745608"/>
              <a:gd name="connsiteX105" fmla="*/ 352873 w 4206653"/>
              <a:gd name="connsiteY105" fmla="*/ 1726308 h 4745608"/>
              <a:gd name="connsiteX106" fmla="*/ 113171 w 4206653"/>
              <a:gd name="connsiteY106" fmla="*/ 1763582 h 4745608"/>
              <a:gd name="connsiteX107" fmla="*/ 9973 w 4206653"/>
              <a:gd name="connsiteY107" fmla="*/ 1737738 h 4745608"/>
              <a:gd name="connsiteX108" fmla="*/ 348516 w 4206653"/>
              <a:gd name="connsiteY108" fmla="*/ 1643812 h 4745608"/>
              <a:gd name="connsiteX109" fmla="*/ 653097 w 4206653"/>
              <a:gd name="connsiteY109" fmla="*/ 1543920 h 4745608"/>
              <a:gd name="connsiteX110" fmla="*/ 1072963 w 4206653"/>
              <a:gd name="connsiteY110" fmla="*/ 1612008 h 4745608"/>
              <a:gd name="connsiteX111" fmla="*/ 1244413 w 4206653"/>
              <a:gd name="connsiteY111" fmla="*/ 1657728 h 4745608"/>
              <a:gd name="connsiteX112" fmla="*/ 1205766 w 4206653"/>
              <a:gd name="connsiteY112" fmla="*/ 1451988 h 4745608"/>
              <a:gd name="connsiteX113" fmla="*/ 1046313 w 4206653"/>
              <a:gd name="connsiteY113" fmla="*/ 815409 h 4745608"/>
              <a:gd name="connsiteX114" fmla="*/ 1221553 w 4206653"/>
              <a:gd name="connsiteY114" fmla="*/ 1211958 h 4745608"/>
              <a:gd name="connsiteX0" fmla="*/ 1221553 w 4206653"/>
              <a:gd name="connsiteY0" fmla="*/ 1211958 h 4745608"/>
              <a:gd name="connsiteX1" fmla="*/ 1343911 w 4206653"/>
              <a:gd name="connsiteY1" fmla="*/ 1559828 h 4745608"/>
              <a:gd name="connsiteX2" fmla="*/ 1553023 w 4206653"/>
              <a:gd name="connsiteY2" fmla="*/ 1657728 h 4745608"/>
              <a:gd name="connsiteX3" fmla="*/ 1907353 w 4206653"/>
              <a:gd name="connsiteY3" fmla="*/ 1680588 h 4745608"/>
              <a:gd name="connsiteX4" fmla="*/ 2021653 w 4206653"/>
              <a:gd name="connsiteY4" fmla="*/ 1543428 h 4745608"/>
              <a:gd name="connsiteX5" fmla="*/ 2124523 w 4206653"/>
              <a:gd name="connsiteY5" fmla="*/ 1291968 h 4745608"/>
              <a:gd name="connsiteX6" fmla="*/ 2124523 w 4206653"/>
              <a:gd name="connsiteY6" fmla="*/ 1120518 h 4745608"/>
              <a:gd name="connsiteX7" fmla="*/ 2068029 w 4206653"/>
              <a:gd name="connsiteY7" fmla="*/ 825325 h 4745608"/>
              <a:gd name="connsiteX8" fmla="*/ 2078803 w 4206653"/>
              <a:gd name="connsiteY8" fmla="*/ 777618 h 4745608"/>
              <a:gd name="connsiteX9" fmla="*/ 2170243 w 4206653"/>
              <a:gd name="connsiteY9" fmla="*/ 1086228 h 4745608"/>
              <a:gd name="connsiteX10" fmla="*/ 2215963 w 4206653"/>
              <a:gd name="connsiteY10" fmla="*/ 1269108 h 4745608"/>
              <a:gd name="connsiteX11" fmla="*/ 2284543 w 4206653"/>
              <a:gd name="connsiteY11" fmla="*/ 1303398 h 4745608"/>
              <a:gd name="connsiteX12" fmla="*/ 2330263 w 4206653"/>
              <a:gd name="connsiteY12" fmla="*/ 1166238 h 4745608"/>
              <a:gd name="connsiteX13" fmla="*/ 2467423 w 4206653"/>
              <a:gd name="connsiteY13" fmla="*/ 880488 h 4745608"/>
              <a:gd name="connsiteX14" fmla="*/ 2558863 w 4206653"/>
              <a:gd name="connsiteY14" fmla="*/ 640458 h 4745608"/>
              <a:gd name="connsiteX15" fmla="*/ 2616013 w 4206653"/>
              <a:gd name="connsiteY15" fmla="*/ 537588 h 4745608"/>
              <a:gd name="connsiteX16" fmla="*/ 2558863 w 4206653"/>
              <a:gd name="connsiteY16" fmla="*/ 789048 h 4745608"/>
              <a:gd name="connsiteX17" fmla="*/ 2444563 w 4206653"/>
              <a:gd name="connsiteY17" fmla="*/ 1097658 h 4745608"/>
              <a:gd name="connsiteX18" fmla="*/ 2375983 w 4206653"/>
              <a:gd name="connsiteY18" fmla="*/ 1406268 h 4745608"/>
              <a:gd name="connsiteX19" fmla="*/ 2558863 w 4206653"/>
              <a:gd name="connsiteY19" fmla="*/ 1577718 h 4745608"/>
              <a:gd name="connsiteX20" fmla="*/ 2878903 w 4206653"/>
              <a:gd name="connsiteY20" fmla="*/ 1657728 h 4745608"/>
              <a:gd name="connsiteX21" fmla="*/ 3187513 w 4206653"/>
              <a:gd name="connsiteY21" fmla="*/ 1657728 h 4745608"/>
              <a:gd name="connsiteX22" fmla="*/ 3370393 w 4206653"/>
              <a:gd name="connsiteY22" fmla="*/ 1566288 h 4745608"/>
              <a:gd name="connsiteX23" fmla="*/ 3488066 w 4206653"/>
              <a:gd name="connsiteY23" fmla="*/ 1246753 h 4745608"/>
              <a:gd name="connsiteX24" fmla="*/ 3495138 w 4206653"/>
              <a:gd name="connsiteY24" fmla="*/ 1115548 h 4745608"/>
              <a:gd name="connsiteX25" fmla="*/ 3493650 w 4206653"/>
              <a:gd name="connsiteY25" fmla="*/ 1063976 h 4745608"/>
              <a:gd name="connsiteX26" fmla="*/ 3450403 w 4206653"/>
              <a:gd name="connsiteY26" fmla="*/ 777618 h 4745608"/>
              <a:gd name="connsiteX27" fmla="*/ 3119893 w 4206653"/>
              <a:gd name="connsiteY27" fmla="*/ 321571 h 4745608"/>
              <a:gd name="connsiteX28" fmla="*/ 3497351 w 4206653"/>
              <a:gd name="connsiteY28" fmla="*/ 674883 h 4745608"/>
              <a:gd name="connsiteX29" fmla="*/ 3759013 w 4206653"/>
              <a:gd name="connsiteY29" fmla="*/ 571878 h 4745608"/>
              <a:gd name="connsiteX30" fmla="*/ 3999043 w 4206653"/>
              <a:gd name="connsiteY30" fmla="*/ 91818 h 4745608"/>
              <a:gd name="connsiteX31" fmla="*/ 4033333 w 4206653"/>
              <a:gd name="connsiteY31" fmla="*/ 11808 h 4745608"/>
              <a:gd name="connsiteX32" fmla="*/ 3984569 w 4206653"/>
              <a:gd name="connsiteY32" fmla="*/ 247366 h 4745608"/>
              <a:gd name="connsiteX33" fmla="*/ 3812791 w 4206653"/>
              <a:gd name="connsiteY33" fmla="*/ 647417 h 4745608"/>
              <a:gd name="connsiteX34" fmla="*/ 3592906 w 4206653"/>
              <a:gd name="connsiteY34" fmla="*/ 811408 h 4745608"/>
              <a:gd name="connsiteX35" fmla="*/ 3604425 w 4206653"/>
              <a:gd name="connsiteY35" fmla="*/ 999253 h 4745608"/>
              <a:gd name="connsiteX36" fmla="*/ 3872985 w 4206653"/>
              <a:gd name="connsiteY36" fmla="*/ 881976 h 4745608"/>
              <a:gd name="connsiteX37" fmla="*/ 4200754 w 4206653"/>
              <a:gd name="connsiteY37" fmla="*/ 774136 h 4745608"/>
              <a:gd name="connsiteX38" fmla="*/ 4064251 w 4206653"/>
              <a:gd name="connsiteY38" fmla="*/ 847195 h 4745608"/>
              <a:gd name="connsiteX39" fmla="*/ 3818880 w 4206653"/>
              <a:gd name="connsiteY39" fmla="*/ 991305 h 4745608"/>
              <a:gd name="connsiteX40" fmla="*/ 3658531 w 4206653"/>
              <a:gd name="connsiteY40" fmla="*/ 1093178 h 4745608"/>
              <a:gd name="connsiteX41" fmla="*/ 3622838 w 4206653"/>
              <a:gd name="connsiteY41" fmla="*/ 1221401 h 4745608"/>
              <a:gd name="connsiteX42" fmla="*/ 3577446 w 4206653"/>
              <a:gd name="connsiteY42" fmla="*/ 1500691 h 4745608"/>
              <a:gd name="connsiteX43" fmla="*/ 3461833 w 4206653"/>
              <a:gd name="connsiteY43" fmla="*/ 1726308 h 4745608"/>
              <a:gd name="connsiteX44" fmla="*/ 3278953 w 4206653"/>
              <a:gd name="connsiteY44" fmla="*/ 2034918 h 4745608"/>
              <a:gd name="connsiteX45" fmla="*/ 3288742 w 4206653"/>
              <a:gd name="connsiteY45" fmla="*/ 2273460 h 4745608"/>
              <a:gd name="connsiteX46" fmla="*/ 3434288 w 4206653"/>
              <a:gd name="connsiteY46" fmla="*/ 2417577 h 4745608"/>
              <a:gd name="connsiteX47" fmla="*/ 3781217 w 4206653"/>
              <a:gd name="connsiteY47" fmla="*/ 2618845 h 4745608"/>
              <a:gd name="connsiteX48" fmla="*/ 4079053 w 4206653"/>
              <a:gd name="connsiteY48" fmla="*/ 2777868 h 4745608"/>
              <a:gd name="connsiteX49" fmla="*/ 4079053 w 4206653"/>
              <a:gd name="connsiteY49" fmla="*/ 2880738 h 4745608"/>
              <a:gd name="connsiteX50" fmla="*/ 3770443 w 4206653"/>
              <a:gd name="connsiteY50" fmla="*/ 2869308 h 4745608"/>
              <a:gd name="connsiteX51" fmla="*/ 3404683 w 4206653"/>
              <a:gd name="connsiteY51" fmla="*/ 2732148 h 4745608"/>
              <a:gd name="connsiteX52" fmla="*/ 3084643 w 4206653"/>
              <a:gd name="connsiteY52" fmla="*/ 2663568 h 4745608"/>
              <a:gd name="connsiteX53" fmla="*/ 2995919 w 4206653"/>
              <a:gd name="connsiteY53" fmla="*/ 2782832 h 4745608"/>
              <a:gd name="connsiteX54" fmla="*/ 2832855 w 4206653"/>
              <a:gd name="connsiteY54" fmla="*/ 2930924 h 4745608"/>
              <a:gd name="connsiteX55" fmla="*/ 2820111 w 4206653"/>
              <a:gd name="connsiteY55" fmla="*/ 3026344 h 4745608"/>
              <a:gd name="connsiteX56" fmla="*/ 2959241 w 4206653"/>
              <a:gd name="connsiteY56" fmla="*/ 3167976 h 4745608"/>
              <a:gd name="connsiteX57" fmla="*/ 3176083 w 4206653"/>
              <a:gd name="connsiteY57" fmla="*/ 3269358 h 4745608"/>
              <a:gd name="connsiteX58" fmla="*/ 3388239 w 4206653"/>
              <a:gd name="connsiteY58" fmla="*/ 3442290 h 4745608"/>
              <a:gd name="connsiteX59" fmla="*/ 3212014 w 4206653"/>
              <a:gd name="connsiteY59" fmla="*/ 3336948 h 4745608"/>
              <a:gd name="connsiteX60" fmla="*/ 3004633 w 4206653"/>
              <a:gd name="connsiteY60" fmla="*/ 3276814 h 4745608"/>
              <a:gd name="connsiteX61" fmla="*/ 2771676 w 4206653"/>
              <a:gd name="connsiteY61" fmla="*/ 3166987 h 4745608"/>
              <a:gd name="connsiteX62" fmla="*/ 2638873 w 4206653"/>
              <a:gd name="connsiteY62" fmla="*/ 3097908 h 4745608"/>
              <a:gd name="connsiteX63" fmla="*/ 2570293 w 4206653"/>
              <a:gd name="connsiteY63" fmla="*/ 3109338 h 4745608"/>
              <a:gd name="connsiteX64" fmla="*/ 2525557 w 4206653"/>
              <a:gd name="connsiteY64" fmla="*/ 3326508 h 4745608"/>
              <a:gd name="connsiteX65" fmla="*/ 2584349 w 4206653"/>
              <a:gd name="connsiteY65" fmla="*/ 3577470 h 4745608"/>
              <a:gd name="connsiteX66" fmla="*/ 2663703 w 4206653"/>
              <a:gd name="connsiteY66" fmla="*/ 3996904 h 4745608"/>
              <a:gd name="connsiteX67" fmla="*/ 2633113 w 4206653"/>
              <a:gd name="connsiteY67" fmla="*/ 4192703 h 4745608"/>
              <a:gd name="connsiteX68" fmla="*/ 2539703 w 4206653"/>
              <a:gd name="connsiteY68" fmla="*/ 4455574 h 4745608"/>
              <a:gd name="connsiteX69" fmla="*/ 2595212 w 4206653"/>
              <a:gd name="connsiteY69" fmla="*/ 3945217 h 4745608"/>
              <a:gd name="connsiteX70" fmla="*/ 2481240 w 4206653"/>
              <a:gd name="connsiteY70" fmla="*/ 3566538 h 4745608"/>
              <a:gd name="connsiteX71" fmla="*/ 2307403 w 4206653"/>
              <a:gd name="connsiteY71" fmla="*/ 3166488 h 4745608"/>
              <a:gd name="connsiteX72" fmla="*/ 2261683 w 4206653"/>
              <a:gd name="connsiteY72" fmla="*/ 3063618 h 4745608"/>
              <a:gd name="connsiteX73" fmla="*/ 2078803 w 4206653"/>
              <a:gd name="connsiteY73" fmla="*/ 2949318 h 4745608"/>
              <a:gd name="connsiteX74" fmla="*/ 1824299 w 4206653"/>
              <a:gd name="connsiteY74" fmla="*/ 3002494 h 4745608"/>
              <a:gd name="connsiteX75" fmla="*/ 1412162 w 4206653"/>
              <a:gd name="connsiteY75" fmla="*/ 3235573 h 4745608"/>
              <a:gd name="connsiteX76" fmla="*/ 1381573 w 4206653"/>
              <a:gd name="connsiteY76" fmla="*/ 3680838 h 4745608"/>
              <a:gd name="connsiteX77" fmla="*/ 1340867 w 4206653"/>
              <a:gd name="connsiteY77" fmla="*/ 3980504 h 4745608"/>
              <a:gd name="connsiteX78" fmla="*/ 1197619 w 4206653"/>
              <a:gd name="connsiteY78" fmla="*/ 4738831 h 4745608"/>
              <a:gd name="connsiteX79" fmla="*/ 1220896 w 4206653"/>
              <a:gd name="connsiteY79" fmla="*/ 4338309 h 4745608"/>
              <a:gd name="connsiteX80" fmla="*/ 1242772 w 4206653"/>
              <a:gd name="connsiteY80" fmla="*/ 4080888 h 4745608"/>
              <a:gd name="connsiteX81" fmla="*/ 1198693 w 4206653"/>
              <a:gd name="connsiteY81" fmla="*/ 3909438 h 4745608"/>
              <a:gd name="connsiteX82" fmla="*/ 970093 w 4206653"/>
              <a:gd name="connsiteY82" fmla="*/ 3989448 h 4745608"/>
              <a:gd name="connsiteX83" fmla="*/ 766328 w 4206653"/>
              <a:gd name="connsiteY83" fmla="*/ 4131990 h 4745608"/>
              <a:gd name="connsiteX84" fmla="*/ 555808 w 4206653"/>
              <a:gd name="connsiteY84" fmla="*/ 4355688 h 4745608"/>
              <a:gd name="connsiteX85" fmla="*/ 785900 w 4206653"/>
              <a:gd name="connsiteY85" fmla="*/ 4017771 h 4745608"/>
              <a:gd name="connsiteX86" fmla="*/ 1130113 w 4206653"/>
              <a:gd name="connsiteY86" fmla="*/ 3817500 h 4745608"/>
              <a:gd name="connsiteX87" fmla="*/ 1278703 w 4206653"/>
              <a:gd name="connsiteY87" fmla="*/ 3726558 h 4745608"/>
              <a:gd name="connsiteX88" fmla="*/ 1269661 w 4206653"/>
              <a:gd name="connsiteY88" fmla="*/ 3390117 h 4745608"/>
              <a:gd name="connsiteX89" fmla="*/ 1309620 w 4206653"/>
              <a:gd name="connsiteY89" fmla="*/ 3169963 h 4745608"/>
              <a:gd name="connsiteX90" fmla="*/ 1393003 w 4206653"/>
              <a:gd name="connsiteY90" fmla="*/ 3052188 h 4745608"/>
              <a:gd name="connsiteX91" fmla="*/ 1080693 w 4206653"/>
              <a:gd name="connsiteY91" fmla="*/ 2984604 h 4745608"/>
              <a:gd name="connsiteX92" fmla="*/ 663453 w 4206653"/>
              <a:gd name="connsiteY92" fmla="*/ 3023360 h 4745608"/>
              <a:gd name="connsiteX93" fmla="*/ 235111 w 4206653"/>
              <a:gd name="connsiteY93" fmla="*/ 3217172 h 4745608"/>
              <a:gd name="connsiteX94" fmla="*/ 421453 w 4206653"/>
              <a:gd name="connsiteY94" fmla="*/ 3029328 h 4745608"/>
              <a:gd name="connsiteX95" fmla="*/ 627193 w 4206653"/>
              <a:gd name="connsiteY95" fmla="*/ 2926458 h 4745608"/>
              <a:gd name="connsiteX96" fmla="*/ 854480 w 4206653"/>
              <a:gd name="connsiteY96" fmla="*/ 2889178 h 4745608"/>
              <a:gd name="connsiteX97" fmla="*/ 1149272 w 4206653"/>
              <a:gd name="connsiteY97" fmla="*/ 2889676 h 4745608"/>
              <a:gd name="connsiteX98" fmla="*/ 1531894 w 4206653"/>
              <a:gd name="connsiteY98" fmla="*/ 2917507 h 4745608"/>
              <a:gd name="connsiteX99" fmla="*/ 1860559 w 4206653"/>
              <a:gd name="connsiteY99" fmla="*/ 2766431 h 4745608"/>
              <a:gd name="connsiteX100" fmla="*/ 1701613 w 4206653"/>
              <a:gd name="connsiteY100" fmla="*/ 2263518 h 4745608"/>
              <a:gd name="connsiteX101" fmla="*/ 1690183 w 4206653"/>
              <a:gd name="connsiteY101" fmla="*/ 1966338 h 4745608"/>
              <a:gd name="connsiteX102" fmla="*/ 1381991 w 4206653"/>
              <a:gd name="connsiteY102" fmla="*/ 1841604 h 4745608"/>
              <a:gd name="connsiteX103" fmla="*/ 1095823 w 4206653"/>
              <a:gd name="connsiteY103" fmla="*/ 1714878 h 4745608"/>
              <a:gd name="connsiteX104" fmla="*/ 746507 w 4206653"/>
              <a:gd name="connsiteY104" fmla="*/ 1626415 h 4745608"/>
              <a:gd name="connsiteX105" fmla="*/ 352873 w 4206653"/>
              <a:gd name="connsiteY105" fmla="*/ 1726308 h 4745608"/>
              <a:gd name="connsiteX106" fmla="*/ 113171 w 4206653"/>
              <a:gd name="connsiteY106" fmla="*/ 1763582 h 4745608"/>
              <a:gd name="connsiteX107" fmla="*/ 9973 w 4206653"/>
              <a:gd name="connsiteY107" fmla="*/ 1737738 h 4745608"/>
              <a:gd name="connsiteX108" fmla="*/ 348516 w 4206653"/>
              <a:gd name="connsiteY108" fmla="*/ 1643812 h 4745608"/>
              <a:gd name="connsiteX109" fmla="*/ 653097 w 4206653"/>
              <a:gd name="connsiteY109" fmla="*/ 1543920 h 4745608"/>
              <a:gd name="connsiteX110" fmla="*/ 1072963 w 4206653"/>
              <a:gd name="connsiteY110" fmla="*/ 1612008 h 4745608"/>
              <a:gd name="connsiteX111" fmla="*/ 1244413 w 4206653"/>
              <a:gd name="connsiteY111" fmla="*/ 1657728 h 4745608"/>
              <a:gd name="connsiteX112" fmla="*/ 1205766 w 4206653"/>
              <a:gd name="connsiteY112" fmla="*/ 1451988 h 4745608"/>
              <a:gd name="connsiteX113" fmla="*/ 1046313 w 4206653"/>
              <a:gd name="connsiteY113" fmla="*/ 815409 h 4745608"/>
              <a:gd name="connsiteX114" fmla="*/ 1221553 w 4206653"/>
              <a:gd name="connsiteY114" fmla="*/ 1211958 h 4745608"/>
              <a:gd name="connsiteX0" fmla="*/ 1221553 w 4206653"/>
              <a:gd name="connsiteY0" fmla="*/ 1211958 h 4745608"/>
              <a:gd name="connsiteX1" fmla="*/ 1343911 w 4206653"/>
              <a:gd name="connsiteY1" fmla="*/ 1559828 h 4745608"/>
              <a:gd name="connsiteX2" fmla="*/ 1553023 w 4206653"/>
              <a:gd name="connsiteY2" fmla="*/ 1657728 h 4745608"/>
              <a:gd name="connsiteX3" fmla="*/ 1907353 w 4206653"/>
              <a:gd name="connsiteY3" fmla="*/ 1680588 h 4745608"/>
              <a:gd name="connsiteX4" fmla="*/ 2021653 w 4206653"/>
              <a:gd name="connsiteY4" fmla="*/ 1543428 h 4745608"/>
              <a:gd name="connsiteX5" fmla="*/ 2124523 w 4206653"/>
              <a:gd name="connsiteY5" fmla="*/ 1291968 h 4745608"/>
              <a:gd name="connsiteX6" fmla="*/ 2124523 w 4206653"/>
              <a:gd name="connsiteY6" fmla="*/ 1120518 h 4745608"/>
              <a:gd name="connsiteX7" fmla="*/ 2068029 w 4206653"/>
              <a:gd name="connsiteY7" fmla="*/ 825325 h 4745608"/>
              <a:gd name="connsiteX8" fmla="*/ 2078803 w 4206653"/>
              <a:gd name="connsiteY8" fmla="*/ 777618 h 4745608"/>
              <a:gd name="connsiteX9" fmla="*/ 2170243 w 4206653"/>
              <a:gd name="connsiteY9" fmla="*/ 1086228 h 4745608"/>
              <a:gd name="connsiteX10" fmla="*/ 2215963 w 4206653"/>
              <a:gd name="connsiteY10" fmla="*/ 1269108 h 4745608"/>
              <a:gd name="connsiteX11" fmla="*/ 2284543 w 4206653"/>
              <a:gd name="connsiteY11" fmla="*/ 1303398 h 4745608"/>
              <a:gd name="connsiteX12" fmla="*/ 2330263 w 4206653"/>
              <a:gd name="connsiteY12" fmla="*/ 1166238 h 4745608"/>
              <a:gd name="connsiteX13" fmla="*/ 2467423 w 4206653"/>
              <a:gd name="connsiteY13" fmla="*/ 880488 h 4745608"/>
              <a:gd name="connsiteX14" fmla="*/ 2558863 w 4206653"/>
              <a:gd name="connsiteY14" fmla="*/ 640458 h 4745608"/>
              <a:gd name="connsiteX15" fmla="*/ 2616013 w 4206653"/>
              <a:gd name="connsiteY15" fmla="*/ 537588 h 4745608"/>
              <a:gd name="connsiteX16" fmla="*/ 2558863 w 4206653"/>
              <a:gd name="connsiteY16" fmla="*/ 789048 h 4745608"/>
              <a:gd name="connsiteX17" fmla="*/ 2444563 w 4206653"/>
              <a:gd name="connsiteY17" fmla="*/ 1097658 h 4745608"/>
              <a:gd name="connsiteX18" fmla="*/ 2375983 w 4206653"/>
              <a:gd name="connsiteY18" fmla="*/ 1406268 h 4745608"/>
              <a:gd name="connsiteX19" fmla="*/ 2558863 w 4206653"/>
              <a:gd name="connsiteY19" fmla="*/ 1577718 h 4745608"/>
              <a:gd name="connsiteX20" fmla="*/ 2878903 w 4206653"/>
              <a:gd name="connsiteY20" fmla="*/ 1657728 h 4745608"/>
              <a:gd name="connsiteX21" fmla="*/ 3187513 w 4206653"/>
              <a:gd name="connsiteY21" fmla="*/ 1657728 h 4745608"/>
              <a:gd name="connsiteX22" fmla="*/ 3370393 w 4206653"/>
              <a:gd name="connsiteY22" fmla="*/ 1566288 h 4745608"/>
              <a:gd name="connsiteX23" fmla="*/ 3488066 w 4206653"/>
              <a:gd name="connsiteY23" fmla="*/ 1246753 h 4745608"/>
              <a:gd name="connsiteX24" fmla="*/ 3495138 w 4206653"/>
              <a:gd name="connsiteY24" fmla="*/ 1115548 h 4745608"/>
              <a:gd name="connsiteX25" fmla="*/ 3493650 w 4206653"/>
              <a:gd name="connsiteY25" fmla="*/ 1063976 h 4745608"/>
              <a:gd name="connsiteX26" fmla="*/ 3450403 w 4206653"/>
              <a:gd name="connsiteY26" fmla="*/ 777618 h 4745608"/>
              <a:gd name="connsiteX27" fmla="*/ 3119893 w 4206653"/>
              <a:gd name="connsiteY27" fmla="*/ 321571 h 4745608"/>
              <a:gd name="connsiteX28" fmla="*/ 3497351 w 4206653"/>
              <a:gd name="connsiteY28" fmla="*/ 674883 h 4745608"/>
              <a:gd name="connsiteX29" fmla="*/ 3759013 w 4206653"/>
              <a:gd name="connsiteY29" fmla="*/ 571878 h 4745608"/>
              <a:gd name="connsiteX30" fmla="*/ 3999043 w 4206653"/>
              <a:gd name="connsiteY30" fmla="*/ 91818 h 4745608"/>
              <a:gd name="connsiteX31" fmla="*/ 4033333 w 4206653"/>
              <a:gd name="connsiteY31" fmla="*/ 11808 h 4745608"/>
              <a:gd name="connsiteX32" fmla="*/ 3984569 w 4206653"/>
              <a:gd name="connsiteY32" fmla="*/ 247366 h 4745608"/>
              <a:gd name="connsiteX33" fmla="*/ 3812791 w 4206653"/>
              <a:gd name="connsiteY33" fmla="*/ 647417 h 4745608"/>
              <a:gd name="connsiteX34" fmla="*/ 3592906 w 4206653"/>
              <a:gd name="connsiteY34" fmla="*/ 811408 h 4745608"/>
              <a:gd name="connsiteX35" fmla="*/ 3604425 w 4206653"/>
              <a:gd name="connsiteY35" fmla="*/ 999253 h 4745608"/>
              <a:gd name="connsiteX36" fmla="*/ 3872985 w 4206653"/>
              <a:gd name="connsiteY36" fmla="*/ 881976 h 4745608"/>
              <a:gd name="connsiteX37" fmla="*/ 4200754 w 4206653"/>
              <a:gd name="connsiteY37" fmla="*/ 774136 h 4745608"/>
              <a:gd name="connsiteX38" fmla="*/ 4064251 w 4206653"/>
              <a:gd name="connsiteY38" fmla="*/ 847195 h 4745608"/>
              <a:gd name="connsiteX39" fmla="*/ 3818880 w 4206653"/>
              <a:gd name="connsiteY39" fmla="*/ 991305 h 4745608"/>
              <a:gd name="connsiteX40" fmla="*/ 3658531 w 4206653"/>
              <a:gd name="connsiteY40" fmla="*/ 1093178 h 4745608"/>
              <a:gd name="connsiteX41" fmla="*/ 3622838 w 4206653"/>
              <a:gd name="connsiteY41" fmla="*/ 1221401 h 4745608"/>
              <a:gd name="connsiteX42" fmla="*/ 3577446 w 4206653"/>
              <a:gd name="connsiteY42" fmla="*/ 1500691 h 4745608"/>
              <a:gd name="connsiteX43" fmla="*/ 3461833 w 4206653"/>
              <a:gd name="connsiteY43" fmla="*/ 1726308 h 4745608"/>
              <a:gd name="connsiteX44" fmla="*/ 3278953 w 4206653"/>
              <a:gd name="connsiteY44" fmla="*/ 2034918 h 4745608"/>
              <a:gd name="connsiteX45" fmla="*/ 3288742 w 4206653"/>
              <a:gd name="connsiteY45" fmla="*/ 2273460 h 4745608"/>
              <a:gd name="connsiteX46" fmla="*/ 3434288 w 4206653"/>
              <a:gd name="connsiteY46" fmla="*/ 2417577 h 4745608"/>
              <a:gd name="connsiteX47" fmla="*/ 3781217 w 4206653"/>
              <a:gd name="connsiteY47" fmla="*/ 2618845 h 4745608"/>
              <a:gd name="connsiteX48" fmla="*/ 4079053 w 4206653"/>
              <a:gd name="connsiteY48" fmla="*/ 2777868 h 4745608"/>
              <a:gd name="connsiteX49" fmla="*/ 4079053 w 4206653"/>
              <a:gd name="connsiteY49" fmla="*/ 2880738 h 4745608"/>
              <a:gd name="connsiteX50" fmla="*/ 4070190 w 4206653"/>
              <a:gd name="connsiteY50" fmla="*/ 3021367 h 4745608"/>
              <a:gd name="connsiteX51" fmla="*/ 3404683 w 4206653"/>
              <a:gd name="connsiteY51" fmla="*/ 2732148 h 4745608"/>
              <a:gd name="connsiteX52" fmla="*/ 3084643 w 4206653"/>
              <a:gd name="connsiteY52" fmla="*/ 2663568 h 4745608"/>
              <a:gd name="connsiteX53" fmla="*/ 2995919 w 4206653"/>
              <a:gd name="connsiteY53" fmla="*/ 2782832 h 4745608"/>
              <a:gd name="connsiteX54" fmla="*/ 2832855 w 4206653"/>
              <a:gd name="connsiteY54" fmla="*/ 2930924 h 4745608"/>
              <a:gd name="connsiteX55" fmla="*/ 2820111 w 4206653"/>
              <a:gd name="connsiteY55" fmla="*/ 3026344 h 4745608"/>
              <a:gd name="connsiteX56" fmla="*/ 2959241 w 4206653"/>
              <a:gd name="connsiteY56" fmla="*/ 3167976 h 4745608"/>
              <a:gd name="connsiteX57" fmla="*/ 3176083 w 4206653"/>
              <a:gd name="connsiteY57" fmla="*/ 3269358 h 4745608"/>
              <a:gd name="connsiteX58" fmla="*/ 3388239 w 4206653"/>
              <a:gd name="connsiteY58" fmla="*/ 3442290 h 4745608"/>
              <a:gd name="connsiteX59" fmla="*/ 3212014 w 4206653"/>
              <a:gd name="connsiteY59" fmla="*/ 3336948 h 4745608"/>
              <a:gd name="connsiteX60" fmla="*/ 3004633 w 4206653"/>
              <a:gd name="connsiteY60" fmla="*/ 3276814 h 4745608"/>
              <a:gd name="connsiteX61" fmla="*/ 2771676 w 4206653"/>
              <a:gd name="connsiteY61" fmla="*/ 3166987 h 4745608"/>
              <a:gd name="connsiteX62" fmla="*/ 2638873 w 4206653"/>
              <a:gd name="connsiteY62" fmla="*/ 3097908 h 4745608"/>
              <a:gd name="connsiteX63" fmla="*/ 2570293 w 4206653"/>
              <a:gd name="connsiteY63" fmla="*/ 3109338 h 4745608"/>
              <a:gd name="connsiteX64" fmla="*/ 2525557 w 4206653"/>
              <a:gd name="connsiteY64" fmla="*/ 3326508 h 4745608"/>
              <a:gd name="connsiteX65" fmla="*/ 2584349 w 4206653"/>
              <a:gd name="connsiteY65" fmla="*/ 3577470 h 4745608"/>
              <a:gd name="connsiteX66" fmla="*/ 2663703 w 4206653"/>
              <a:gd name="connsiteY66" fmla="*/ 3996904 h 4745608"/>
              <a:gd name="connsiteX67" fmla="*/ 2633113 w 4206653"/>
              <a:gd name="connsiteY67" fmla="*/ 4192703 h 4745608"/>
              <a:gd name="connsiteX68" fmla="*/ 2539703 w 4206653"/>
              <a:gd name="connsiteY68" fmla="*/ 4455574 h 4745608"/>
              <a:gd name="connsiteX69" fmla="*/ 2595212 w 4206653"/>
              <a:gd name="connsiteY69" fmla="*/ 3945217 h 4745608"/>
              <a:gd name="connsiteX70" fmla="*/ 2481240 w 4206653"/>
              <a:gd name="connsiteY70" fmla="*/ 3566538 h 4745608"/>
              <a:gd name="connsiteX71" fmla="*/ 2307403 w 4206653"/>
              <a:gd name="connsiteY71" fmla="*/ 3166488 h 4745608"/>
              <a:gd name="connsiteX72" fmla="*/ 2261683 w 4206653"/>
              <a:gd name="connsiteY72" fmla="*/ 3063618 h 4745608"/>
              <a:gd name="connsiteX73" fmla="*/ 2078803 w 4206653"/>
              <a:gd name="connsiteY73" fmla="*/ 2949318 h 4745608"/>
              <a:gd name="connsiteX74" fmla="*/ 1824299 w 4206653"/>
              <a:gd name="connsiteY74" fmla="*/ 3002494 h 4745608"/>
              <a:gd name="connsiteX75" fmla="*/ 1412162 w 4206653"/>
              <a:gd name="connsiteY75" fmla="*/ 3235573 h 4745608"/>
              <a:gd name="connsiteX76" fmla="*/ 1381573 w 4206653"/>
              <a:gd name="connsiteY76" fmla="*/ 3680838 h 4745608"/>
              <a:gd name="connsiteX77" fmla="*/ 1340867 w 4206653"/>
              <a:gd name="connsiteY77" fmla="*/ 3980504 h 4745608"/>
              <a:gd name="connsiteX78" fmla="*/ 1197619 w 4206653"/>
              <a:gd name="connsiteY78" fmla="*/ 4738831 h 4745608"/>
              <a:gd name="connsiteX79" fmla="*/ 1220896 w 4206653"/>
              <a:gd name="connsiteY79" fmla="*/ 4338309 h 4745608"/>
              <a:gd name="connsiteX80" fmla="*/ 1242772 w 4206653"/>
              <a:gd name="connsiteY80" fmla="*/ 4080888 h 4745608"/>
              <a:gd name="connsiteX81" fmla="*/ 1198693 w 4206653"/>
              <a:gd name="connsiteY81" fmla="*/ 3909438 h 4745608"/>
              <a:gd name="connsiteX82" fmla="*/ 970093 w 4206653"/>
              <a:gd name="connsiteY82" fmla="*/ 3989448 h 4745608"/>
              <a:gd name="connsiteX83" fmla="*/ 766328 w 4206653"/>
              <a:gd name="connsiteY83" fmla="*/ 4131990 h 4745608"/>
              <a:gd name="connsiteX84" fmla="*/ 555808 w 4206653"/>
              <a:gd name="connsiteY84" fmla="*/ 4355688 h 4745608"/>
              <a:gd name="connsiteX85" fmla="*/ 785900 w 4206653"/>
              <a:gd name="connsiteY85" fmla="*/ 4017771 h 4745608"/>
              <a:gd name="connsiteX86" fmla="*/ 1130113 w 4206653"/>
              <a:gd name="connsiteY86" fmla="*/ 3817500 h 4745608"/>
              <a:gd name="connsiteX87" fmla="*/ 1278703 w 4206653"/>
              <a:gd name="connsiteY87" fmla="*/ 3726558 h 4745608"/>
              <a:gd name="connsiteX88" fmla="*/ 1269661 w 4206653"/>
              <a:gd name="connsiteY88" fmla="*/ 3390117 h 4745608"/>
              <a:gd name="connsiteX89" fmla="*/ 1309620 w 4206653"/>
              <a:gd name="connsiteY89" fmla="*/ 3169963 h 4745608"/>
              <a:gd name="connsiteX90" fmla="*/ 1393003 w 4206653"/>
              <a:gd name="connsiteY90" fmla="*/ 3052188 h 4745608"/>
              <a:gd name="connsiteX91" fmla="*/ 1080693 w 4206653"/>
              <a:gd name="connsiteY91" fmla="*/ 2984604 h 4745608"/>
              <a:gd name="connsiteX92" fmla="*/ 663453 w 4206653"/>
              <a:gd name="connsiteY92" fmla="*/ 3023360 h 4745608"/>
              <a:gd name="connsiteX93" fmla="*/ 235111 w 4206653"/>
              <a:gd name="connsiteY93" fmla="*/ 3217172 h 4745608"/>
              <a:gd name="connsiteX94" fmla="*/ 421453 w 4206653"/>
              <a:gd name="connsiteY94" fmla="*/ 3029328 h 4745608"/>
              <a:gd name="connsiteX95" fmla="*/ 627193 w 4206653"/>
              <a:gd name="connsiteY95" fmla="*/ 2926458 h 4745608"/>
              <a:gd name="connsiteX96" fmla="*/ 854480 w 4206653"/>
              <a:gd name="connsiteY96" fmla="*/ 2889178 h 4745608"/>
              <a:gd name="connsiteX97" fmla="*/ 1149272 w 4206653"/>
              <a:gd name="connsiteY97" fmla="*/ 2889676 h 4745608"/>
              <a:gd name="connsiteX98" fmla="*/ 1531894 w 4206653"/>
              <a:gd name="connsiteY98" fmla="*/ 2917507 h 4745608"/>
              <a:gd name="connsiteX99" fmla="*/ 1860559 w 4206653"/>
              <a:gd name="connsiteY99" fmla="*/ 2766431 h 4745608"/>
              <a:gd name="connsiteX100" fmla="*/ 1701613 w 4206653"/>
              <a:gd name="connsiteY100" fmla="*/ 2263518 h 4745608"/>
              <a:gd name="connsiteX101" fmla="*/ 1690183 w 4206653"/>
              <a:gd name="connsiteY101" fmla="*/ 1966338 h 4745608"/>
              <a:gd name="connsiteX102" fmla="*/ 1381991 w 4206653"/>
              <a:gd name="connsiteY102" fmla="*/ 1841604 h 4745608"/>
              <a:gd name="connsiteX103" fmla="*/ 1095823 w 4206653"/>
              <a:gd name="connsiteY103" fmla="*/ 1714878 h 4745608"/>
              <a:gd name="connsiteX104" fmla="*/ 746507 w 4206653"/>
              <a:gd name="connsiteY104" fmla="*/ 1626415 h 4745608"/>
              <a:gd name="connsiteX105" fmla="*/ 352873 w 4206653"/>
              <a:gd name="connsiteY105" fmla="*/ 1726308 h 4745608"/>
              <a:gd name="connsiteX106" fmla="*/ 113171 w 4206653"/>
              <a:gd name="connsiteY106" fmla="*/ 1763582 h 4745608"/>
              <a:gd name="connsiteX107" fmla="*/ 9973 w 4206653"/>
              <a:gd name="connsiteY107" fmla="*/ 1737738 h 4745608"/>
              <a:gd name="connsiteX108" fmla="*/ 348516 w 4206653"/>
              <a:gd name="connsiteY108" fmla="*/ 1643812 h 4745608"/>
              <a:gd name="connsiteX109" fmla="*/ 653097 w 4206653"/>
              <a:gd name="connsiteY109" fmla="*/ 1543920 h 4745608"/>
              <a:gd name="connsiteX110" fmla="*/ 1072963 w 4206653"/>
              <a:gd name="connsiteY110" fmla="*/ 1612008 h 4745608"/>
              <a:gd name="connsiteX111" fmla="*/ 1244413 w 4206653"/>
              <a:gd name="connsiteY111" fmla="*/ 1657728 h 4745608"/>
              <a:gd name="connsiteX112" fmla="*/ 1205766 w 4206653"/>
              <a:gd name="connsiteY112" fmla="*/ 1451988 h 4745608"/>
              <a:gd name="connsiteX113" fmla="*/ 1046313 w 4206653"/>
              <a:gd name="connsiteY113" fmla="*/ 815409 h 4745608"/>
              <a:gd name="connsiteX114" fmla="*/ 1221553 w 4206653"/>
              <a:gd name="connsiteY114" fmla="*/ 1211958 h 4745608"/>
              <a:gd name="connsiteX0" fmla="*/ 1221553 w 4560132"/>
              <a:gd name="connsiteY0" fmla="*/ 1211958 h 4745608"/>
              <a:gd name="connsiteX1" fmla="*/ 1343911 w 4560132"/>
              <a:gd name="connsiteY1" fmla="*/ 1559828 h 4745608"/>
              <a:gd name="connsiteX2" fmla="*/ 1553023 w 4560132"/>
              <a:gd name="connsiteY2" fmla="*/ 1657728 h 4745608"/>
              <a:gd name="connsiteX3" fmla="*/ 1907353 w 4560132"/>
              <a:gd name="connsiteY3" fmla="*/ 1680588 h 4745608"/>
              <a:gd name="connsiteX4" fmla="*/ 2021653 w 4560132"/>
              <a:gd name="connsiteY4" fmla="*/ 1543428 h 4745608"/>
              <a:gd name="connsiteX5" fmla="*/ 2124523 w 4560132"/>
              <a:gd name="connsiteY5" fmla="*/ 1291968 h 4745608"/>
              <a:gd name="connsiteX6" fmla="*/ 2124523 w 4560132"/>
              <a:gd name="connsiteY6" fmla="*/ 1120518 h 4745608"/>
              <a:gd name="connsiteX7" fmla="*/ 2068029 w 4560132"/>
              <a:gd name="connsiteY7" fmla="*/ 825325 h 4745608"/>
              <a:gd name="connsiteX8" fmla="*/ 2078803 w 4560132"/>
              <a:gd name="connsiteY8" fmla="*/ 777618 h 4745608"/>
              <a:gd name="connsiteX9" fmla="*/ 2170243 w 4560132"/>
              <a:gd name="connsiteY9" fmla="*/ 1086228 h 4745608"/>
              <a:gd name="connsiteX10" fmla="*/ 2215963 w 4560132"/>
              <a:gd name="connsiteY10" fmla="*/ 1269108 h 4745608"/>
              <a:gd name="connsiteX11" fmla="*/ 2284543 w 4560132"/>
              <a:gd name="connsiteY11" fmla="*/ 1303398 h 4745608"/>
              <a:gd name="connsiteX12" fmla="*/ 2330263 w 4560132"/>
              <a:gd name="connsiteY12" fmla="*/ 1166238 h 4745608"/>
              <a:gd name="connsiteX13" fmla="*/ 2467423 w 4560132"/>
              <a:gd name="connsiteY13" fmla="*/ 880488 h 4745608"/>
              <a:gd name="connsiteX14" fmla="*/ 2558863 w 4560132"/>
              <a:gd name="connsiteY14" fmla="*/ 640458 h 4745608"/>
              <a:gd name="connsiteX15" fmla="*/ 2616013 w 4560132"/>
              <a:gd name="connsiteY15" fmla="*/ 537588 h 4745608"/>
              <a:gd name="connsiteX16" fmla="*/ 2558863 w 4560132"/>
              <a:gd name="connsiteY16" fmla="*/ 789048 h 4745608"/>
              <a:gd name="connsiteX17" fmla="*/ 2444563 w 4560132"/>
              <a:gd name="connsiteY17" fmla="*/ 1097658 h 4745608"/>
              <a:gd name="connsiteX18" fmla="*/ 2375983 w 4560132"/>
              <a:gd name="connsiteY18" fmla="*/ 1406268 h 4745608"/>
              <a:gd name="connsiteX19" fmla="*/ 2558863 w 4560132"/>
              <a:gd name="connsiteY19" fmla="*/ 1577718 h 4745608"/>
              <a:gd name="connsiteX20" fmla="*/ 2878903 w 4560132"/>
              <a:gd name="connsiteY20" fmla="*/ 1657728 h 4745608"/>
              <a:gd name="connsiteX21" fmla="*/ 3187513 w 4560132"/>
              <a:gd name="connsiteY21" fmla="*/ 1657728 h 4745608"/>
              <a:gd name="connsiteX22" fmla="*/ 3370393 w 4560132"/>
              <a:gd name="connsiteY22" fmla="*/ 1566288 h 4745608"/>
              <a:gd name="connsiteX23" fmla="*/ 3488066 w 4560132"/>
              <a:gd name="connsiteY23" fmla="*/ 1246753 h 4745608"/>
              <a:gd name="connsiteX24" fmla="*/ 3495138 w 4560132"/>
              <a:gd name="connsiteY24" fmla="*/ 1115548 h 4745608"/>
              <a:gd name="connsiteX25" fmla="*/ 3493650 w 4560132"/>
              <a:gd name="connsiteY25" fmla="*/ 1063976 h 4745608"/>
              <a:gd name="connsiteX26" fmla="*/ 3450403 w 4560132"/>
              <a:gd name="connsiteY26" fmla="*/ 777618 h 4745608"/>
              <a:gd name="connsiteX27" fmla="*/ 3119893 w 4560132"/>
              <a:gd name="connsiteY27" fmla="*/ 321571 h 4745608"/>
              <a:gd name="connsiteX28" fmla="*/ 3497351 w 4560132"/>
              <a:gd name="connsiteY28" fmla="*/ 674883 h 4745608"/>
              <a:gd name="connsiteX29" fmla="*/ 3759013 w 4560132"/>
              <a:gd name="connsiteY29" fmla="*/ 571878 h 4745608"/>
              <a:gd name="connsiteX30" fmla="*/ 3999043 w 4560132"/>
              <a:gd name="connsiteY30" fmla="*/ 91818 h 4745608"/>
              <a:gd name="connsiteX31" fmla="*/ 4033333 w 4560132"/>
              <a:gd name="connsiteY31" fmla="*/ 11808 h 4745608"/>
              <a:gd name="connsiteX32" fmla="*/ 3984569 w 4560132"/>
              <a:gd name="connsiteY32" fmla="*/ 247366 h 4745608"/>
              <a:gd name="connsiteX33" fmla="*/ 3812791 w 4560132"/>
              <a:gd name="connsiteY33" fmla="*/ 647417 h 4745608"/>
              <a:gd name="connsiteX34" fmla="*/ 3592906 w 4560132"/>
              <a:gd name="connsiteY34" fmla="*/ 811408 h 4745608"/>
              <a:gd name="connsiteX35" fmla="*/ 3604425 w 4560132"/>
              <a:gd name="connsiteY35" fmla="*/ 999253 h 4745608"/>
              <a:gd name="connsiteX36" fmla="*/ 3872985 w 4560132"/>
              <a:gd name="connsiteY36" fmla="*/ 881976 h 4745608"/>
              <a:gd name="connsiteX37" fmla="*/ 4200754 w 4560132"/>
              <a:gd name="connsiteY37" fmla="*/ 774136 h 4745608"/>
              <a:gd name="connsiteX38" fmla="*/ 4064251 w 4560132"/>
              <a:gd name="connsiteY38" fmla="*/ 847195 h 4745608"/>
              <a:gd name="connsiteX39" fmla="*/ 3818880 w 4560132"/>
              <a:gd name="connsiteY39" fmla="*/ 991305 h 4745608"/>
              <a:gd name="connsiteX40" fmla="*/ 3658531 w 4560132"/>
              <a:gd name="connsiteY40" fmla="*/ 1093178 h 4745608"/>
              <a:gd name="connsiteX41" fmla="*/ 3622838 w 4560132"/>
              <a:gd name="connsiteY41" fmla="*/ 1221401 h 4745608"/>
              <a:gd name="connsiteX42" fmla="*/ 3577446 w 4560132"/>
              <a:gd name="connsiteY42" fmla="*/ 1500691 h 4745608"/>
              <a:gd name="connsiteX43" fmla="*/ 3461833 w 4560132"/>
              <a:gd name="connsiteY43" fmla="*/ 1726308 h 4745608"/>
              <a:gd name="connsiteX44" fmla="*/ 3278953 w 4560132"/>
              <a:gd name="connsiteY44" fmla="*/ 2034918 h 4745608"/>
              <a:gd name="connsiteX45" fmla="*/ 3288742 w 4560132"/>
              <a:gd name="connsiteY45" fmla="*/ 2273460 h 4745608"/>
              <a:gd name="connsiteX46" fmla="*/ 3434288 w 4560132"/>
              <a:gd name="connsiteY46" fmla="*/ 2417577 h 4745608"/>
              <a:gd name="connsiteX47" fmla="*/ 3781217 w 4560132"/>
              <a:gd name="connsiteY47" fmla="*/ 2618845 h 4745608"/>
              <a:gd name="connsiteX48" fmla="*/ 4079053 w 4560132"/>
              <a:gd name="connsiteY48" fmla="*/ 2777868 h 4745608"/>
              <a:gd name="connsiteX49" fmla="*/ 4560128 w 4560132"/>
              <a:gd name="connsiteY49" fmla="*/ 3010436 h 4745608"/>
              <a:gd name="connsiteX50" fmla="*/ 4070190 w 4560132"/>
              <a:gd name="connsiteY50" fmla="*/ 3021367 h 4745608"/>
              <a:gd name="connsiteX51" fmla="*/ 3404683 w 4560132"/>
              <a:gd name="connsiteY51" fmla="*/ 2732148 h 4745608"/>
              <a:gd name="connsiteX52" fmla="*/ 3084643 w 4560132"/>
              <a:gd name="connsiteY52" fmla="*/ 2663568 h 4745608"/>
              <a:gd name="connsiteX53" fmla="*/ 2995919 w 4560132"/>
              <a:gd name="connsiteY53" fmla="*/ 2782832 h 4745608"/>
              <a:gd name="connsiteX54" fmla="*/ 2832855 w 4560132"/>
              <a:gd name="connsiteY54" fmla="*/ 2930924 h 4745608"/>
              <a:gd name="connsiteX55" fmla="*/ 2820111 w 4560132"/>
              <a:gd name="connsiteY55" fmla="*/ 3026344 h 4745608"/>
              <a:gd name="connsiteX56" fmla="*/ 2959241 w 4560132"/>
              <a:gd name="connsiteY56" fmla="*/ 3167976 h 4745608"/>
              <a:gd name="connsiteX57" fmla="*/ 3176083 w 4560132"/>
              <a:gd name="connsiteY57" fmla="*/ 3269358 h 4745608"/>
              <a:gd name="connsiteX58" fmla="*/ 3388239 w 4560132"/>
              <a:gd name="connsiteY58" fmla="*/ 3442290 h 4745608"/>
              <a:gd name="connsiteX59" fmla="*/ 3212014 w 4560132"/>
              <a:gd name="connsiteY59" fmla="*/ 3336948 h 4745608"/>
              <a:gd name="connsiteX60" fmla="*/ 3004633 w 4560132"/>
              <a:gd name="connsiteY60" fmla="*/ 3276814 h 4745608"/>
              <a:gd name="connsiteX61" fmla="*/ 2771676 w 4560132"/>
              <a:gd name="connsiteY61" fmla="*/ 3166987 h 4745608"/>
              <a:gd name="connsiteX62" fmla="*/ 2638873 w 4560132"/>
              <a:gd name="connsiteY62" fmla="*/ 3097908 h 4745608"/>
              <a:gd name="connsiteX63" fmla="*/ 2570293 w 4560132"/>
              <a:gd name="connsiteY63" fmla="*/ 3109338 h 4745608"/>
              <a:gd name="connsiteX64" fmla="*/ 2525557 w 4560132"/>
              <a:gd name="connsiteY64" fmla="*/ 3326508 h 4745608"/>
              <a:gd name="connsiteX65" fmla="*/ 2584349 w 4560132"/>
              <a:gd name="connsiteY65" fmla="*/ 3577470 h 4745608"/>
              <a:gd name="connsiteX66" fmla="*/ 2663703 w 4560132"/>
              <a:gd name="connsiteY66" fmla="*/ 3996904 h 4745608"/>
              <a:gd name="connsiteX67" fmla="*/ 2633113 w 4560132"/>
              <a:gd name="connsiteY67" fmla="*/ 4192703 h 4745608"/>
              <a:gd name="connsiteX68" fmla="*/ 2539703 w 4560132"/>
              <a:gd name="connsiteY68" fmla="*/ 4455574 h 4745608"/>
              <a:gd name="connsiteX69" fmla="*/ 2595212 w 4560132"/>
              <a:gd name="connsiteY69" fmla="*/ 3945217 h 4745608"/>
              <a:gd name="connsiteX70" fmla="*/ 2481240 w 4560132"/>
              <a:gd name="connsiteY70" fmla="*/ 3566538 h 4745608"/>
              <a:gd name="connsiteX71" fmla="*/ 2307403 w 4560132"/>
              <a:gd name="connsiteY71" fmla="*/ 3166488 h 4745608"/>
              <a:gd name="connsiteX72" fmla="*/ 2261683 w 4560132"/>
              <a:gd name="connsiteY72" fmla="*/ 3063618 h 4745608"/>
              <a:gd name="connsiteX73" fmla="*/ 2078803 w 4560132"/>
              <a:gd name="connsiteY73" fmla="*/ 2949318 h 4745608"/>
              <a:gd name="connsiteX74" fmla="*/ 1824299 w 4560132"/>
              <a:gd name="connsiteY74" fmla="*/ 3002494 h 4745608"/>
              <a:gd name="connsiteX75" fmla="*/ 1412162 w 4560132"/>
              <a:gd name="connsiteY75" fmla="*/ 3235573 h 4745608"/>
              <a:gd name="connsiteX76" fmla="*/ 1381573 w 4560132"/>
              <a:gd name="connsiteY76" fmla="*/ 3680838 h 4745608"/>
              <a:gd name="connsiteX77" fmla="*/ 1340867 w 4560132"/>
              <a:gd name="connsiteY77" fmla="*/ 3980504 h 4745608"/>
              <a:gd name="connsiteX78" fmla="*/ 1197619 w 4560132"/>
              <a:gd name="connsiteY78" fmla="*/ 4738831 h 4745608"/>
              <a:gd name="connsiteX79" fmla="*/ 1220896 w 4560132"/>
              <a:gd name="connsiteY79" fmla="*/ 4338309 h 4745608"/>
              <a:gd name="connsiteX80" fmla="*/ 1242772 w 4560132"/>
              <a:gd name="connsiteY80" fmla="*/ 4080888 h 4745608"/>
              <a:gd name="connsiteX81" fmla="*/ 1198693 w 4560132"/>
              <a:gd name="connsiteY81" fmla="*/ 3909438 h 4745608"/>
              <a:gd name="connsiteX82" fmla="*/ 970093 w 4560132"/>
              <a:gd name="connsiteY82" fmla="*/ 3989448 h 4745608"/>
              <a:gd name="connsiteX83" fmla="*/ 766328 w 4560132"/>
              <a:gd name="connsiteY83" fmla="*/ 4131990 h 4745608"/>
              <a:gd name="connsiteX84" fmla="*/ 555808 w 4560132"/>
              <a:gd name="connsiteY84" fmla="*/ 4355688 h 4745608"/>
              <a:gd name="connsiteX85" fmla="*/ 785900 w 4560132"/>
              <a:gd name="connsiteY85" fmla="*/ 4017771 h 4745608"/>
              <a:gd name="connsiteX86" fmla="*/ 1130113 w 4560132"/>
              <a:gd name="connsiteY86" fmla="*/ 3817500 h 4745608"/>
              <a:gd name="connsiteX87" fmla="*/ 1278703 w 4560132"/>
              <a:gd name="connsiteY87" fmla="*/ 3726558 h 4745608"/>
              <a:gd name="connsiteX88" fmla="*/ 1269661 w 4560132"/>
              <a:gd name="connsiteY88" fmla="*/ 3390117 h 4745608"/>
              <a:gd name="connsiteX89" fmla="*/ 1309620 w 4560132"/>
              <a:gd name="connsiteY89" fmla="*/ 3169963 h 4745608"/>
              <a:gd name="connsiteX90" fmla="*/ 1393003 w 4560132"/>
              <a:gd name="connsiteY90" fmla="*/ 3052188 h 4745608"/>
              <a:gd name="connsiteX91" fmla="*/ 1080693 w 4560132"/>
              <a:gd name="connsiteY91" fmla="*/ 2984604 h 4745608"/>
              <a:gd name="connsiteX92" fmla="*/ 663453 w 4560132"/>
              <a:gd name="connsiteY92" fmla="*/ 3023360 h 4745608"/>
              <a:gd name="connsiteX93" fmla="*/ 235111 w 4560132"/>
              <a:gd name="connsiteY93" fmla="*/ 3217172 h 4745608"/>
              <a:gd name="connsiteX94" fmla="*/ 421453 w 4560132"/>
              <a:gd name="connsiteY94" fmla="*/ 3029328 h 4745608"/>
              <a:gd name="connsiteX95" fmla="*/ 627193 w 4560132"/>
              <a:gd name="connsiteY95" fmla="*/ 2926458 h 4745608"/>
              <a:gd name="connsiteX96" fmla="*/ 854480 w 4560132"/>
              <a:gd name="connsiteY96" fmla="*/ 2889178 h 4745608"/>
              <a:gd name="connsiteX97" fmla="*/ 1149272 w 4560132"/>
              <a:gd name="connsiteY97" fmla="*/ 2889676 h 4745608"/>
              <a:gd name="connsiteX98" fmla="*/ 1531894 w 4560132"/>
              <a:gd name="connsiteY98" fmla="*/ 2917507 h 4745608"/>
              <a:gd name="connsiteX99" fmla="*/ 1860559 w 4560132"/>
              <a:gd name="connsiteY99" fmla="*/ 2766431 h 4745608"/>
              <a:gd name="connsiteX100" fmla="*/ 1701613 w 4560132"/>
              <a:gd name="connsiteY100" fmla="*/ 2263518 h 4745608"/>
              <a:gd name="connsiteX101" fmla="*/ 1690183 w 4560132"/>
              <a:gd name="connsiteY101" fmla="*/ 1966338 h 4745608"/>
              <a:gd name="connsiteX102" fmla="*/ 1381991 w 4560132"/>
              <a:gd name="connsiteY102" fmla="*/ 1841604 h 4745608"/>
              <a:gd name="connsiteX103" fmla="*/ 1095823 w 4560132"/>
              <a:gd name="connsiteY103" fmla="*/ 1714878 h 4745608"/>
              <a:gd name="connsiteX104" fmla="*/ 746507 w 4560132"/>
              <a:gd name="connsiteY104" fmla="*/ 1626415 h 4745608"/>
              <a:gd name="connsiteX105" fmla="*/ 352873 w 4560132"/>
              <a:gd name="connsiteY105" fmla="*/ 1726308 h 4745608"/>
              <a:gd name="connsiteX106" fmla="*/ 113171 w 4560132"/>
              <a:gd name="connsiteY106" fmla="*/ 1763582 h 4745608"/>
              <a:gd name="connsiteX107" fmla="*/ 9973 w 4560132"/>
              <a:gd name="connsiteY107" fmla="*/ 1737738 h 4745608"/>
              <a:gd name="connsiteX108" fmla="*/ 348516 w 4560132"/>
              <a:gd name="connsiteY108" fmla="*/ 1643812 h 4745608"/>
              <a:gd name="connsiteX109" fmla="*/ 653097 w 4560132"/>
              <a:gd name="connsiteY109" fmla="*/ 1543920 h 4745608"/>
              <a:gd name="connsiteX110" fmla="*/ 1072963 w 4560132"/>
              <a:gd name="connsiteY110" fmla="*/ 1612008 h 4745608"/>
              <a:gd name="connsiteX111" fmla="*/ 1244413 w 4560132"/>
              <a:gd name="connsiteY111" fmla="*/ 1657728 h 4745608"/>
              <a:gd name="connsiteX112" fmla="*/ 1205766 w 4560132"/>
              <a:gd name="connsiteY112" fmla="*/ 1451988 h 4745608"/>
              <a:gd name="connsiteX113" fmla="*/ 1046313 w 4560132"/>
              <a:gd name="connsiteY113" fmla="*/ 815409 h 4745608"/>
              <a:gd name="connsiteX114" fmla="*/ 1221553 w 4560132"/>
              <a:gd name="connsiteY114" fmla="*/ 1211958 h 4745608"/>
              <a:gd name="connsiteX0" fmla="*/ 1221553 w 4560132"/>
              <a:gd name="connsiteY0" fmla="*/ 1211958 h 4745608"/>
              <a:gd name="connsiteX1" fmla="*/ 1343911 w 4560132"/>
              <a:gd name="connsiteY1" fmla="*/ 1559828 h 4745608"/>
              <a:gd name="connsiteX2" fmla="*/ 1553023 w 4560132"/>
              <a:gd name="connsiteY2" fmla="*/ 1657728 h 4745608"/>
              <a:gd name="connsiteX3" fmla="*/ 1907353 w 4560132"/>
              <a:gd name="connsiteY3" fmla="*/ 1680588 h 4745608"/>
              <a:gd name="connsiteX4" fmla="*/ 2021653 w 4560132"/>
              <a:gd name="connsiteY4" fmla="*/ 1543428 h 4745608"/>
              <a:gd name="connsiteX5" fmla="*/ 2124523 w 4560132"/>
              <a:gd name="connsiteY5" fmla="*/ 1291968 h 4745608"/>
              <a:gd name="connsiteX6" fmla="*/ 2124523 w 4560132"/>
              <a:gd name="connsiteY6" fmla="*/ 1120518 h 4745608"/>
              <a:gd name="connsiteX7" fmla="*/ 2068029 w 4560132"/>
              <a:gd name="connsiteY7" fmla="*/ 825325 h 4745608"/>
              <a:gd name="connsiteX8" fmla="*/ 2078803 w 4560132"/>
              <a:gd name="connsiteY8" fmla="*/ 777618 h 4745608"/>
              <a:gd name="connsiteX9" fmla="*/ 2170243 w 4560132"/>
              <a:gd name="connsiteY9" fmla="*/ 1086228 h 4745608"/>
              <a:gd name="connsiteX10" fmla="*/ 2215963 w 4560132"/>
              <a:gd name="connsiteY10" fmla="*/ 1269108 h 4745608"/>
              <a:gd name="connsiteX11" fmla="*/ 2284543 w 4560132"/>
              <a:gd name="connsiteY11" fmla="*/ 1303398 h 4745608"/>
              <a:gd name="connsiteX12" fmla="*/ 2330263 w 4560132"/>
              <a:gd name="connsiteY12" fmla="*/ 1166238 h 4745608"/>
              <a:gd name="connsiteX13" fmla="*/ 2467423 w 4560132"/>
              <a:gd name="connsiteY13" fmla="*/ 880488 h 4745608"/>
              <a:gd name="connsiteX14" fmla="*/ 2558863 w 4560132"/>
              <a:gd name="connsiteY14" fmla="*/ 640458 h 4745608"/>
              <a:gd name="connsiteX15" fmla="*/ 2616013 w 4560132"/>
              <a:gd name="connsiteY15" fmla="*/ 537588 h 4745608"/>
              <a:gd name="connsiteX16" fmla="*/ 2558863 w 4560132"/>
              <a:gd name="connsiteY16" fmla="*/ 789048 h 4745608"/>
              <a:gd name="connsiteX17" fmla="*/ 2444563 w 4560132"/>
              <a:gd name="connsiteY17" fmla="*/ 1097658 h 4745608"/>
              <a:gd name="connsiteX18" fmla="*/ 2375983 w 4560132"/>
              <a:gd name="connsiteY18" fmla="*/ 1406268 h 4745608"/>
              <a:gd name="connsiteX19" fmla="*/ 2558863 w 4560132"/>
              <a:gd name="connsiteY19" fmla="*/ 1577718 h 4745608"/>
              <a:gd name="connsiteX20" fmla="*/ 2878903 w 4560132"/>
              <a:gd name="connsiteY20" fmla="*/ 1657728 h 4745608"/>
              <a:gd name="connsiteX21" fmla="*/ 3187513 w 4560132"/>
              <a:gd name="connsiteY21" fmla="*/ 1657728 h 4745608"/>
              <a:gd name="connsiteX22" fmla="*/ 3370393 w 4560132"/>
              <a:gd name="connsiteY22" fmla="*/ 1566288 h 4745608"/>
              <a:gd name="connsiteX23" fmla="*/ 3488066 w 4560132"/>
              <a:gd name="connsiteY23" fmla="*/ 1246753 h 4745608"/>
              <a:gd name="connsiteX24" fmla="*/ 3495138 w 4560132"/>
              <a:gd name="connsiteY24" fmla="*/ 1115548 h 4745608"/>
              <a:gd name="connsiteX25" fmla="*/ 3493650 w 4560132"/>
              <a:gd name="connsiteY25" fmla="*/ 1063976 h 4745608"/>
              <a:gd name="connsiteX26" fmla="*/ 3450403 w 4560132"/>
              <a:gd name="connsiteY26" fmla="*/ 777618 h 4745608"/>
              <a:gd name="connsiteX27" fmla="*/ 3119893 w 4560132"/>
              <a:gd name="connsiteY27" fmla="*/ 321571 h 4745608"/>
              <a:gd name="connsiteX28" fmla="*/ 3497351 w 4560132"/>
              <a:gd name="connsiteY28" fmla="*/ 674883 h 4745608"/>
              <a:gd name="connsiteX29" fmla="*/ 3759013 w 4560132"/>
              <a:gd name="connsiteY29" fmla="*/ 571878 h 4745608"/>
              <a:gd name="connsiteX30" fmla="*/ 3999043 w 4560132"/>
              <a:gd name="connsiteY30" fmla="*/ 91818 h 4745608"/>
              <a:gd name="connsiteX31" fmla="*/ 4033333 w 4560132"/>
              <a:gd name="connsiteY31" fmla="*/ 11808 h 4745608"/>
              <a:gd name="connsiteX32" fmla="*/ 3984569 w 4560132"/>
              <a:gd name="connsiteY32" fmla="*/ 247366 h 4745608"/>
              <a:gd name="connsiteX33" fmla="*/ 3812791 w 4560132"/>
              <a:gd name="connsiteY33" fmla="*/ 647417 h 4745608"/>
              <a:gd name="connsiteX34" fmla="*/ 3592906 w 4560132"/>
              <a:gd name="connsiteY34" fmla="*/ 811408 h 4745608"/>
              <a:gd name="connsiteX35" fmla="*/ 3604425 w 4560132"/>
              <a:gd name="connsiteY35" fmla="*/ 999253 h 4745608"/>
              <a:gd name="connsiteX36" fmla="*/ 3872985 w 4560132"/>
              <a:gd name="connsiteY36" fmla="*/ 881976 h 4745608"/>
              <a:gd name="connsiteX37" fmla="*/ 4200754 w 4560132"/>
              <a:gd name="connsiteY37" fmla="*/ 774136 h 4745608"/>
              <a:gd name="connsiteX38" fmla="*/ 4064251 w 4560132"/>
              <a:gd name="connsiteY38" fmla="*/ 847195 h 4745608"/>
              <a:gd name="connsiteX39" fmla="*/ 3818880 w 4560132"/>
              <a:gd name="connsiteY39" fmla="*/ 991305 h 4745608"/>
              <a:gd name="connsiteX40" fmla="*/ 3658531 w 4560132"/>
              <a:gd name="connsiteY40" fmla="*/ 1093178 h 4745608"/>
              <a:gd name="connsiteX41" fmla="*/ 3622838 w 4560132"/>
              <a:gd name="connsiteY41" fmla="*/ 1221401 h 4745608"/>
              <a:gd name="connsiteX42" fmla="*/ 3577446 w 4560132"/>
              <a:gd name="connsiteY42" fmla="*/ 1500691 h 4745608"/>
              <a:gd name="connsiteX43" fmla="*/ 3461833 w 4560132"/>
              <a:gd name="connsiteY43" fmla="*/ 1726308 h 4745608"/>
              <a:gd name="connsiteX44" fmla="*/ 3278953 w 4560132"/>
              <a:gd name="connsiteY44" fmla="*/ 2034918 h 4745608"/>
              <a:gd name="connsiteX45" fmla="*/ 3288742 w 4560132"/>
              <a:gd name="connsiteY45" fmla="*/ 2273460 h 4745608"/>
              <a:gd name="connsiteX46" fmla="*/ 3434288 w 4560132"/>
              <a:gd name="connsiteY46" fmla="*/ 2417577 h 4745608"/>
              <a:gd name="connsiteX47" fmla="*/ 3781217 w 4560132"/>
              <a:gd name="connsiteY47" fmla="*/ 2618845 h 4745608"/>
              <a:gd name="connsiteX48" fmla="*/ 4079053 w 4560132"/>
              <a:gd name="connsiteY48" fmla="*/ 2777868 h 4745608"/>
              <a:gd name="connsiteX49" fmla="*/ 4560128 w 4560132"/>
              <a:gd name="connsiteY49" fmla="*/ 3010436 h 4745608"/>
              <a:gd name="connsiteX50" fmla="*/ 4070190 w 4560132"/>
              <a:gd name="connsiteY50" fmla="*/ 3021367 h 4745608"/>
              <a:gd name="connsiteX51" fmla="*/ 3404683 w 4560132"/>
              <a:gd name="connsiteY51" fmla="*/ 2732148 h 4745608"/>
              <a:gd name="connsiteX52" fmla="*/ 3195661 w 4560132"/>
              <a:gd name="connsiteY52" fmla="*/ 2770904 h 4745608"/>
              <a:gd name="connsiteX53" fmla="*/ 2995919 w 4560132"/>
              <a:gd name="connsiteY53" fmla="*/ 2782832 h 4745608"/>
              <a:gd name="connsiteX54" fmla="*/ 2832855 w 4560132"/>
              <a:gd name="connsiteY54" fmla="*/ 2930924 h 4745608"/>
              <a:gd name="connsiteX55" fmla="*/ 2820111 w 4560132"/>
              <a:gd name="connsiteY55" fmla="*/ 3026344 h 4745608"/>
              <a:gd name="connsiteX56" fmla="*/ 2959241 w 4560132"/>
              <a:gd name="connsiteY56" fmla="*/ 3167976 h 4745608"/>
              <a:gd name="connsiteX57" fmla="*/ 3176083 w 4560132"/>
              <a:gd name="connsiteY57" fmla="*/ 3269358 h 4745608"/>
              <a:gd name="connsiteX58" fmla="*/ 3388239 w 4560132"/>
              <a:gd name="connsiteY58" fmla="*/ 3442290 h 4745608"/>
              <a:gd name="connsiteX59" fmla="*/ 3212014 w 4560132"/>
              <a:gd name="connsiteY59" fmla="*/ 3336948 h 4745608"/>
              <a:gd name="connsiteX60" fmla="*/ 3004633 w 4560132"/>
              <a:gd name="connsiteY60" fmla="*/ 3276814 h 4745608"/>
              <a:gd name="connsiteX61" fmla="*/ 2771676 w 4560132"/>
              <a:gd name="connsiteY61" fmla="*/ 3166987 h 4745608"/>
              <a:gd name="connsiteX62" fmla="*/ 2638873 w 4560132"/>
              <a:gd name="connsiteY62" fmla="*/ 3097908 h 4745608"/>
              <a:gd name="connsiteX63" fmla="*/ 2570293 w 4560132"/>
              <a:gd name="connsiteY63" fmla="*/ 3109338 h 4745608"/>
              <a:gd name="connsiteX64" fmla="*/ 2525557 w 4560132"/>
              <a:gd name="connsiteY64" fmla="*/ 3326508 h 4745608"/>
              <a:gd name="connsiteX65" fmla="*/ 2584349 w 4560132"/>
              <a:gd name="connsiteY65" fmla="*/ 3577470 h 4745608"/>
              <a:gd name="connsiteX66" fmla="*/ 2663703 w 4560132"/>
              <a:gd name="connsiteY66" fmla="*/ 3996904 h 4745608"/>
              <a:gd name="connsiteX67" fmla="*/ 2633113 w 4560132"/>
              <a:gd name="connsiteY67" fmla="*/ 4192703 h 4745608"/>
              <a:gd name="connsiteX68" fmla="*/ 2539703 w 4560132"/>
              <a:gd name="connsiteY68" fmla="*/ 4455574 h 4745608"/>
              <a:gd name="connsiteX69" fmla="*/ 2595212 w 4560132"/>
              <a:gd name="connsiteY69" fmla="*/ 3945217 h 4745608"/>
              <a:gd name="connsiteX70" fmla="*/ 2481240 w 4560132"/>
              <a:gd name="connsiteY70" fmla="*/ 3566538 h 4745608"/>
              <a:gd name="connsiteX71" fmla="*/ 2307403 w 4560132"/>
              <a:gd name="connsiteY71" fmla="*/ 3166488 h 4745608"/>
              <a:gd name="connsiteX72" fmla="*/ 2261683 w 4560132"/>
              <a:gd name="connsiteY72" fmla="*/ 3063618 h 4745608"/>
              <a:gd name="connsiteX73" fmla="*/ 2078803 w 4560132"/>
              <a:gd name="connsiteY73" fmla="*/ 2949318 h 4745608"/>
              <a:gd name="connsiteX74" fmla="*/ 1824299 w 4560132"/>
              <a:gd name="connsiteY74" fmla="*/ 3002494 h 4745608"/>
              <a:gd name="connsiteX75" fmla="*/ 1412162 w 4560132"/>
              <a:gd name="connsiteY75" fmla="*/ 3235573 h 4745608"/>
              <a:gd name="connsiteX76" fmla="*/ 1381573 w 4560132"/>
              <a:gd name="connsiteY76" fmla="*/ 3680838 h 4745608"/>
              <a:gd name="connsiteX77" fmla="*/ 1340867 w 4560132"/>
              <a:gd name="connsiteY77" fmla="*/ 3980504 h 4745608"/>
              <a:gd name="connsiteX78" fmla="*/ 1197619 w 4560132"/>
              <a:gd name="connsiteY78" fmla="*/ 4738831 h 4745608"/>
              <a:gd name="connsiteX79" fmla="*/ 1220896 w 4560132"/>
              <a:gd name="connsiteY79" fmla="*/ 4338309 h 4745608"/>
              <a:gd name="connsiteX80" fmla="*/ 1242772 w 4560132"/>
              <a:gd name="connsiteY80" fmla="*/ 4080888 h 4745608"/>
              <a:gd name="connsiteX81" fmla="*/ 1198693 w 4560132"/>
              <a:gd name="connsiteY81" fmla="*/ 3909438 h 4745608"/>
              <a:gd name="connsiteX82" fmla="*/ 970093 w 4560132"/>
              <a:gd name="connsiteY82" fmla="*/ 3989448 h 4745608"/>
              <a:gd name="connsiteX83" fmla="*/ 766328 w 4560132"/>
              <a:gd name="connsiteY83" fmla="*/ 4131990 h 4745608"/>
              <a:gd name="connsiteX84" fmla="*/ 555808 w 4560132"/>
              <a:gd name="connsiteY84" fmla="*/ 4355688 h 4745608"/>
              <a:gd name="connsiteX85" fmla="*/ 785900 w 4560132"/>
              <a:gd name="connsiteY85" fmla="*/ 4017771 h 4745608"/>
              <a:gd name="connsiteX86" fmla="*/ 1130113 w 4560132"/>
              <a:gd name="connsiteY86" fmla="*/ 3817500 h 4745608"/>
              <a:gd name="connsiteX87" fmla="*/ 1278703 w 4560132"/>
              <a:gd name="connsiteY87" fmla="*/ 3726558 h 4745608"/>
              <a:gd name="connsiteX88" fmla="*/ 1269661 w 4560132"/>
              <a:gd name="connsiteY88" fmla="*/ 3390117 h 4745608"/>
              <a:gd name="connsiteX89" fmla="*/ 1309620 w 4560132"/>
              <a:gd name="connsiteY89" fmla="*/ 3169963 h 4745608"/>
              <a:gd name="connsiteX90" fmla="*/ 1393003 w 4560132"/>
              <a:gd name="connsiteY90" fmla="*/ 3052188 h 4745608"/>
              <a:gd name="connsiteX91" fmla="*/ 1080693 w 4560132"/>
              <a:gd name="connsiteY91" fmla="*/ 2984604 h 4745608"/>
              <a:gd name="connsiteX92" fmla="*/ 663453 w 4560132"/>
              <a:gd name="connsiteY92" fmla="*/ 3023360 h 4745608"/>
              <a:gd name="connsiteX93" fmla="*/ 235111 w 4560132"/>
              <a:gd name="connsiteY93" fmla="*/ 3217172 h 4745608"/>
              <a:gd name="connsiteX94" fmla="*/ 421453 w 4560132"/>
              <a:gd name="connsiteY94" fmla="*/ 3029328 h 4745608"/>
              <a:gd name="connsiteX95" fmla="*/ 627193 w 4560132"/>
              <a:gd name="connsiteY95" fmla="*/ 2926458 h 4745608"/>
              <a:gd name="connsiteX96" fmla="*/ 854480 w 4560132"/>
              <a:gd name="connsiteY96" fmla="*/ 2889178 h 4745608"/>
              <a:gd name="connsiteX97" fmla="*/ 1149272 w 4560132"/>
              <a:gd name="connsiteY97" fmla="*/ 2889676 h 4745608"/>
              <a:gd name="connsiteX98" fmla="*/ 1531894 w 4560132"/>
              <a:gd name="connsiteY98" fmla="*/ 2917507 h 4745608"/>
              <a:gd name="connsiteX99" fmla="*/ 1860559 w 4560132"/>
              <a:gd name="connsiteY99" fmla="*/ 2766431 h 4745608"/>
              <a:gd name="connsiteX100" fmla="*/ 1701613 w 4560132"/>
              <a:gd name="connsiteY100" fmla="*/ 2263518 h 4745608"/>
              <a:gd name="connsiteX101" fmla="*/ 1690183 w 4560132"/>
              <a:gd name="connsiteY101" fmla="*/ 1966338 h 4745608"/>
              <a:gd name="connsiteX102" fmla="*/ 1381991 w 4560132"/>
              <a:gd name="connsiteY102" fmla="*/ 1841604 h 4745608"/>
              <a:gd name="connsiteX103" fmla="*/ 1095823 w 4560132"/>
              <a:gd name="connsiteY103" fmla="*/ 1714878 h 4745608"/>
              <a:gd name="connsiteX104" fmla="*/ 746507 w 4560132"/>
              <a:gd name="connsiteY104" fmla="*/ 1626415 h 4745608"/>
              <a:gd name="connsiteX105" fmla="*/ 352873 w 4560132"/>
              <a:gd name="connsiteY105" fmla="*/ 1726308 h 4745608"/>
              <a:gd name="connsiteX106" fmla="*/ 113171 w 4560132"/>
              <a:gd name="connsiteY106" fmla="*/ 1763582 h 4745608"/>
              <a:gd name="connsiteX107" fmla="*/ 9973 w 4560132"/>
              <a:gd name="connsiteY107" fmla="*/ 1737738 h 4745608"/>
              <a:gd name="connsiteX108" fmla="*/ 348516 w 4560132"/>
              <a:gd name="connsiteY108" fmla="*/ 1643812 h 4745608"/>
              <a:gd name="connsiteX109" fmla="*/ 653097 w 4560132"/>
              <a:gd name="connsiteY109" fmla="*/ 1543920 h 4745608"/>
              <a:gd name="connsiteX110" fmla="*/ 1072963 w 4560132"/>
              <a:gd name="connsiteY110" fmla="*/ 1612008 h 4745608"/>
              <a:gd name="connsiteX111" fmla="*/ 1244413 w 4560132"/>
              <a:gd name="connsiteY111" fmla="*/ 1657728 h 4745608"/>
              <a:gd name="connsiteX112" fmla="*/ 1205766 w 4560132"/>
              <a:gd name="connsiteY112" fmla="*/ 1451988 h 4745608"/>
              <a:gd name="connsiteX113" fmla="*/ 1046313 w 4560132"/>
              <a:gd name="connsiteY113" fmla="*/ 815409 h 4745608"/>
              <a:gd name="connsiteX114" fmla="*/ 1221553 w 4560132"/>
              <a:gd name="connsiteY114" fmla="*/ 1211958 h 4745608"/>
              <a:gd name="connsiteX0" fmla="*/ 1221553 w 4560132"/>
              <a:gd name="connsiteY0" fmla="*/ 1211958 h 4745608"/>
              <a:gd name="connsiteX1" fmla="*/ 1343911 w 4560132"/>
              <a:gd name="connsiteY1" fmla="*/ 1559828 h 4745608"/>
              <a:gd name="connsiteX2" fmla="*/ 1553023 w 4560132"/>
              <a:gd name="connsiteY2" fmla="*/ 1657728 h 4745608"/>
              <a:gd name="connsiteX3" fmla="*/ 1907353 w 4560132"/>
              <a:gd name="connsiteY3" fmla="*/ 1680588 h 4745608"/>
              <a:gd name="connsiteX4" fmla="*/ 2021653 w 4560132"/>
              <a:gd name="connsiteY4" fmla="*/ 1543428 h 4745608"/>
              <a:gd name="connsiteX5" fmla="*/ 2124523 w 4560132"/>
              <a:gd name="connsiteY5" fmla="*/ 1291968 h 4745608"/>
              <a:gd name="connsiteX6" fmla="*/ 2124523 w 4560132"/>
              <a:gd name="connsiteY6" fmla="*/ 1120518 h 4745608"/>
              <a:gd name="connsiteX7" fmla="*/ 2068029 w 4560132"/>
              <a:gd name="connsiteY7" fmla="*/ 825325 h 4745608"/>
              <a:gd name="connsiteX8" fmla="*/ 2078803 w 4560132"/>
              <a:gd name="connsiteY8" fmla="*/ 777618 h 4745608"/>
              <a:gd name="connsiteX9" fmla="*/ 2170243 w 4560132"/>
              <a:gd name="connsiteY9" fmla="*/ 1086228 h 4745608"/>
              <a:gd name="connsiteX10" fmla="*/ 2215963 w 4560132"/>
              <a:gd name="connsiteY10" fmla="*/ 1269108 h 4745608"/>
              <a:gd name="connsiteX11" fmla="*/ 2284543 w 4560132"/>
              <a:gd name="connsiteY11" fmla="*/ 1303398 h 4745608"/>
              <a:gd name="connsiteX12" fmla="*/ 2330263 w 4560132"/>
              <a:gd name="connsiteY12" fmla="*/ 1166238 h 4745608"/>
              <a:gd name="connsiteX13" fmla="*/ 2467423 w 4560132"/>
              <a:gd name="connsiteY13" fmla="*/ 880488 h 4745608"/>
              <a:gd name="connsiteX14" fmla="*/ 2558863 w 4560132"/>
              <a:gd name="connsiteY14" fmla="*/ 640458 h 4745608"/>
              <a:gd name="connsiteX15" fmla="*/ 2616013 w 4560132"/>
              <a:gd name="connsiteY15" fmla="*/ 537588 h 4745608"/>
              <a:gd name="connsiteX16" fmla="*/ 2558863 w 4560132"/>
              <a:gd name="connsiteY16" fmla="*/ 789048 h 4745608"/>
              <a:gd name="connsiteX17" fmla="*/ 2444563 w 4560132"/>
              <a:gd name="connsiteY17" fmla="*/ 1097658 h 4745608"/>
              <a:gd name="connsiteX18" fmla="*/ 2375983 w 4560132"/>
              <a:gd name="connsiteY18" fmla="*/ 1406268 h 4745608"/>
              <a:gd name="connsiteX19" fmla="*/ 2558863 w 4560132"/>
              <a:gd name="connsiteY19" fmla="*/ 1577718 h 4745608"/>
              <a:gd name="connsiteX20" fmla="*/ 2878903 w 4560132"/>
              <a:gd name="connsiteY20" fmla="*/ 1657728 h 4745608"/>
              <a:gd name="connsiteX21" fmla="*/ 3187513 w 4560132"/>
              <a:gd name="connsiteY21" fmla="*/ 1657728 h 4745608"/>
              <a:gd name="connsiteX22" fmla="*/ 3370393 w 4560132"/>
              <a:gd name="connsiteY22" fmla="*/ 1566288 h 4745608"/>
              <a:gd name="connsiteX23" fmla="*/ 3488066 w 4560132"/>
              <a:gd name="connsiteY23" fmla="*/ 1246753 h 4745608"/>
              <a:gd name="connsiteX24" fmla="*/ 3495138 w 4560132"/>
              <a:gd name="connsiteY24" fmla="*/ 1115548 h 4745608"/>
              <a:gd name="connsiteX25" fmla="*/ 3493650 w 4560132"/>
              <a:gd name="connsiteY25" fmla="*/ 1063976 h 4745608"/>
              <a:gd name="connsiteX26" fmla="*/ 3450403 w 4560132"/>
              <a:gd name="connsiteY26" fmla="*/ 777618 h 4745608"/>
              <a:gd name="connsiteX27" fmla="*/ 3119893 w 4560132"/>
              <a:gd name="connsiteY27" fmla="*/ 321571 h 4745608"/>
              <a:gd name="connsiteX28" fmla="*/ 3497351 w 4560132"/>
              <a:gd name="connsiteY28" fmla="*/ 674883 h 4745608"/>
              <a:gd name="connsiteX29" fmla="*/ 3759013 w 4560132"/>
              <a:gd name="connsiteY29" fmla="*/ 571878 h 4745608"/>
              <a:gd name="connsiteX30" fmla="*/ 3999043 w 4560132"/>
              <a:gd name="connsiteY30" fmla="*/ 91818 h 4745608"/>
              <a:gd name="connsiteX31" fmla="*/ 4033333 w 4560132"/>
              <a:gd name="connsiteY31" fmla="*/ 11808 h 4745608"/>
              <a:gd name="connsiteX32" fmla="*/ 3984569 w 4560132"/>
              <a:gd name="connsiteY32" fmla="*/ 247366 h 4745608"/>
              <a:gd name="connsiteX33" fmla="*/ 3812791 w 4560132"/>
              <a:gd name="connsiteY33" fmla="*/ 647417 h 4745608"/>
              <a:gd name="connsiteX34" fmla="*/ 3592906 w 4560132"/>
              <a:gd name="connsiteY34" fmla="*/ 811408 h 4745608"/>
              <a:gd name="connsiteX35" fmla="*/ 3604425 w 4560132"/>
              <a:gd name="connsiteY35" fmla="*/ 999253 h 4745608"/>
              <a:gd name="connsiteX36" fmla="*/ 3872985 w 4560132"/>
              <a:gd name="connsiteY36" fmla="*/ 881976 h 4745608"/>
              <a:gd name="connsiteX37" fmla="*/ 4200754 w 4560132"/>
              <a:gd name="connsiteY37" fmla="*/ 774136 h 4745608"/>
              <a:gd name="connsiteX38" fmla="*/ 4064251 w 4560132"/>
              <a:gd name="connsiteY38" fmla="*/ 847195 h 4745608"/>
              <a:gd name="connsiteX39" fmla="*/ 3818880 w 4560132"/>
              <a:gd name="connsiteY39" fmla="*/ 991305 h 4745608"/>
              <a:gd name="connsiteX40" fmla="*/ 3658531 w 4560132"/>
              <a:gd name="connsiteY40" fmla="*/ 1093178 h 4745608"/>
              <a:gd name="connsiteX41" fmla="*/ 3622838 w 4560132"/>
              <a:gd name="connsiteY41" fmla="*/ 1221401 h 4745608"/>
              <a:gd name="connsiteX42" fmla="*/ 3577446 w 4560132"/>
              <a:gd name="connsiteY42" fmla="*/ 1500691 h 4745608"/>
              <a:gd name="connsiteX43" fmla="*/ 3461833 w 4560132"/>
              <a:gd name="connsiteY43" fmla="*/ 1726308 h 4745608"/>
              <a:gd name="connsiteX44" fmla="*/ 3278953 w 4560132"/>
              <a:gd name="connsiteY44" fmla="*/ 2034918 h 4745608"/>
              <a:gd name="connsiteX45" fmla="*/ 3288742 w 4560132"/>
              <a:gd name="connsiteY45" fmla="*/ 2273460 h 4745608"/>
              <a:gd name="connsiteX46" fmla="*/ 3434288 w 4560132"/>
              <a:gd name="connsiteY46" fmla="*/ 2417577 h 4745608"/>
              <a:gd name="connsiteX47" fmla="*/ 3781217 w 4560132"/>
              <a:gd name="connsiteY47" fmla="*/ 2618845 h 4745608"/>
              <a:gd name="connsiteX48" fmla="*/ 4079053 w 4560132"/>
              <a:gd name="connsiteY48" fmla="*/ 2777868 h 4745608"/>
              <a:gd name="connsiteX49" fmla="*/ 4560128 w 4560132"/>
              <a:gd name="connsiteY49" fmla="*/ 3010436 h 4745608"/>
              <a:gd name="connsiteX50" fmla="*/ 4070190 w 4560132"/>
              <a:gd name="connsiteY50" fmla="*/ 3021367 h 4745608"/>
              <a:gd name="connsiteX51" fmla="*/ 3404683 w 4560132"/>
              <a:gd name="connsiteY51" fmla="*/ 2732148 h 4745608"/>
              <a:gd name="connsiteX52" fmla="*/ 3195661 w 4560132"/>
              <a:gd name="connsiteY52" fmla="*/ 2770904 h 4745608"/>
              <a:gd name="connsiteX53" fmla="*/ 3025524 w 4560132"/>
              <a:gd name="connsiteY53" fmla="*/ 2858861 h 4745608"/>
              <a:gd name="connsiteX54" fmla="*/ 2832855 w 4560132"/>
              <a:gd name="connsiteY54" fmla="*/ 2930924 h 4745608"/>
              <a:gd name="connsiteX55" fmla="*/ 2820111 w 4560132"/>
              <a:gd name="connsiteY55" fmla="*/ 3026344 h 4745608"/>
              <a:gd name="connsiteX56" fmla="*/ 2959241 w 4560132"/>
              <a:gd name="connsiteY56" fmla="*/ 3167976 h 4745608"/>
              <a:gd name="connsiteX57" fmla="*/ 3176083 w 4560132"/>
              <a:gd name="connsiteY57" fmla="*/ 3269358 h 4745608"/>
              <a:gd name="connsiteX58" fmla="*/ 3388239 w 4560132"/>
              <a:gd name="connsiteY58" fmla="*/ 3442290 h 4745608"/>
              <a:gd name="connsiteX59" fmla="*/ 3212014 w 4560132"/>
              <a:gd name="connsiteY59" fmla="*/ 3336948 h 4745608"/>
              <a:gd name="connsiteX60" fmla="*/ 3004633 w 4560132"/>
              <a:gd name="connsiteY60" fmla="*/ 3276814 h 4745608"/>
              <a:gd name="connsiteX61" fmla="*/ 2771676 w 4560132"/>
              <a:gd name="connsiteY61" fmla="*/ 3166987 h 4745608"/>
              <a:gd name="connsiteX62" fmla="*/ 2638873 w 4560132"/>
              <a:gd name="connsiteY62" fmla="*/ 3097908 h 4745608"/>
              <a:gd name="connsiteX63" fmla="*/ 2570293 w 4560132"/>
              <a:gd name="connsiteY63" fmla="*/ 3109338 h 4745608"/>
              <a:gd name="connsiteX64" fmla="*/ 2525557 w 4560132"/>
              <a:gd name="connsiteY64" fmla="*/ 3326508 h 4745608"/>
              <a:gd name="connsiteX65" fmla="*/ 2584349 w 4560132"/>
              <a:gd name="connsiteY65" fmla="*/ 3577470 h 4745608"/>
              <a:gd name="connsiteX66" fmla="*/ 2663703 w 4560132"/>
              <a:gd name="connsiteY66" fmla="*/ 3996904 h 4745608"/>
              <a:gd name="connsiteX67" fmla="*/ 2633113 w 4560132"/>
              <a:gd name="connsiteY67" fmla="*/ 4192703 h 4745608"/>
              <a:gd name="connsiteX68" fmla="*/ 2539703 w 4560132"/>
              <a:gd name="connsiteY68" fmla="*/ 4455574 h 4745608"/>
              <a:gd name="connsiteX69" fmla="*/ 2595212 w 4560132"/>
              <a:gd name="connsiteY69" fmla="*/ 3945217 h 4745608"/>
              <a:gd name="connsiteX70" fmla="*/ 2481240 w 4560132"/>
              <a:gd name="connsiteY70" fmla="*/ 3566538 h 4745608"/>
              <a:gd name="connsiteX71" fmla="*/ 2307403 w 4560132"/>
              <a:gd name="connsiteY71" fmla="*/ 3166488 h 4745608"/>
              <a:gd name="connsiteX72" fmla="*/ 2261683 w 4560132"/>
              <a:gd name="connsiteY72" fmla="*/ 3063618 h 4745608"/>
              <a:gd name="connsiteX73" fmla="*/ 2078803 w 4560132"/>
              <a:gd name="connsiteY73" fmla="*/ 2949318 h 4745608"/>
              <a:gd name="connsiteX74" fmla="*/ 1824299 w 4560132"/>
              <a:gd name="connsiteY74" fmla="*/ 3002494 h 4745608"/>
              <a:gd name="connsiteX75" fmla="*/ 1412162 w 4560132"/>
              <a:gd name="connsiteY75" fmla="*/ 3235573 h 4745608"/>
              <a:gd name="connsiteX76" fmla="*/ 1381573 w 4560132"/>
              <a:gd name="connsiteY76" fmla="*/ 3680838 h 4745608"/>
              <a:gd name="connsiteX77" fmla="*/ 1340867 w 4560132"/>
              <a:gd name="connsiteY77" fmla="*/ 3980504 h 4745608"/>
              <a:gd name="connsiteX78" fmla="*/ 1197619 w 4560132"/>
              <a:gd name="connsiteY78" fmla="*/ 4738831 h 4745608"/>
              <a:gd name="connsiteX79" fmla="*/ 1220896 w 4560132"/>
              <a:gd name="connsiteY79" fmla="*/ 4338309 h 4745608"/>
              <a:gd name="connsiteX80" fmla="*/ 1242772 w 4560132"/>
              <a:gd name="connsiteY80" fmla="*/ 4080888 h 4745608"/>
              <a:gd name="connsiteX81" fmla="*/ 1198693 w 4560132"/>
              <a:gd name="connsiteY81" fmla="*/ 3909438 h 4745608"/>
              <a:gd name="connsiteX82" fmla="*/ 970093 w 4560132"/>
              <a:gd name="connsiteY82" fmla="*/ 3989448 h 4745608"/>
              <a:gd name="connsiteX83" fmla="*/ 766328 w 4560132"/>
              <a:gd name="connsiteY83" fmla="*/ 4131990 h 4745608"/>
              <a:gd name="connsiteX84" fmla="*/ 555808 w 4560132"/>
              <a:gd name="connsiteY84" fmla="*/ 4355688 h 4745608"/>
              <a:gd name="connsiteX85" fmla="*/ 785900 w 4560132"/>
              <a:gd name="connsiteY85" fmla="*/ 4017771 h 4745608"/>
              <a:gd name="connsiteX86" fmla="*/ 1130113 w 4560132"/>
              <a:gd name="connsiteY86" fmla="*/ 3817500 h 4745608"/>
              <a:gd name="connsiteX87" fmla="*/ 1278703 w 4560132"/>
              <a:gd name="connsiteY87" fmla="*/ 3726558 h 4745608"/>
              <a:gd name="connsiteX88" fmla="*/ 1269661 w 4560132"/>
              <a:gd name="connsiteY88" fmla="*/ 3390117 h 4745608"/>
              <a:gd name="connsiteX89" fmla="*/ 1309620 w 4560132"/>
              <a:gd name="connsiteY89" fmla="*/ 3169963 h 4745608"/>
              <a:gd name="connsiteX90" fmla="*/ 1393003 w 4560132"/>
              <a:gd name="connsiteY90" fmla="*/ 3052188 h 4745608"/>
              <a:gd name="connsiteX91" fmla="*/ 1080693 w 4560132"/>
              <a:gd name="connsiteY91" fmla="*/ 2984604 h 4745608"/>
              <a:gd name="connsiteX92" fmla="*/ 663453 w 4560132"/>
              <a:gd name="connsiteY92" fmla="*/ 3023360 h 4745608"/>
              <a:gd name="connsiteX93" fmla="*/ 235111 w 4560132"/>
              <a:gd name="connsiteY93" fmla="*/ 3217172 h 4745608"/>
              <a:gd name="connsiteX94" fmla="*/ 421453 w 4560132"/>
              <a:gd name="connsiteY94" fmla="*/ 3029328 h 4745608"/>
              <a:gd name="connsiteX95" fmla="*/ 627193 w 4560132"/>
              <a:gd name="connsiteY95" fmla="*/ 2926458 h 4745608"/>
              <a:gd name="connsiteX96" fmla="*/ 854480 w 4560132"/>
              <a:gd name="connsiteY96" fmla="*/ 2889178 h 4745608"/>
              <a:gd name="connsiteX97" fmla="*/ 1149272 w 4560132"/>
              <a:gd name="connsiteY97" fmla="*/ 2889676 h 4745608"/>
              <a:gd name="connsiteX98" fmla="*/ 1531894 w 4560132"/>
              <a:gd name="connsiteY98" fmla="*/ 2917507 h 4745608"/>
              <a:gd name="connsiteX99" fmla="*/ 1860559 w 4560132"/>
              <a:gd name="connsiteY99" fmla="*/ 2766431 h 4745608"/>
              <a:gd name="connsiteX100" fmla="*/ 1701613 w 4560132"/>
              <a:gd name="connsiteY100" fmla="*/ 2263518 h 4745608"/>
              <a:gd name="connsiteX101" fmla="*/ 1690183 w 4560132"/>
              <a:gd name="connsiteY101" fmla="*/ 1966338 h 4745608"/>
              <a:gd name="connsiteX102" fmla="*/ 1381991 w 4560132"/>
              <a:gd name="connsiteY102" fmla="*/ 1841604 h 4745608"/>
              <a:gd name="connsiteX103" fmla="*/ 1095823 w 4560132"/>
              <a:gd name="connsiteY103" fmla="*/ 1714878 h 4745608"/>
              <a:gd name="connsiteX104" fmla="*/ 746507 w 4560132"/>
              <a:gd name="connsiteY104" fmla="*/ 1626415 h 4745608"/>
              <a:gd name="connsiteX105" fmla="*/ 352873 w 4560132"/>
              <a:gd name="connsiteY105" fmla="*/ 1726308 h 4745608"/>
              <a:gd name="connsiteX106" fmla="*/ 113171 w 4560132"/>
              <a:gd name="connsiteY106" fmla="*/ 1763582 h 4745608"/>
              <a:gd name="connsiteX107" fmla="*/ 9973 w 4560132"/>
              <a:gd name="connsiteY107" fmla="*/ 1737738 h 4745608"/>
              <a:gd name="connsiteX108" fmla="*/ 348516 w 4560132"/>
              <a:gd name="connsiteY108" fmla="*/ 1643812 h 4745608"/>
              <a:gd name="connsiteX109" fmla="*/ 653097 w 4560132"/>
              <a:gd name="connsiteY109" fmla="*/ 1543920 h 4745608"/>
              <a:gd name="connsiteX110" fmla="*/ 1072963 w 4560132"/>
              <a:gd name="connsiteY110" fmla="*/ 1612008 h 4745608"/>
              <a:gd name="connsiteX111" fmla="*/ 1244413 w 4560132"/>
              <a:gd name="connsiteY111" fmla="*/ 1657728 h 4745608"/>
              <a:gd name="connsiteX112" fmla="*/ 1205766 w 4560132"/>
              <a:gd name="connsiteY112" fmla="*/ 1451988 h 4745608"/>
              <a:gd name="connsiteX113" fmla="*/ 1046313 w 4560132"/>
              <a:gd name="connsiteY113" fmla="*/ 815409 h 4745608"/>
              <a:gd name="connsiteX114" fmla="*/ 1221553 w 4560132"/>
              <a:gd name="connsiteY114" fmla="*/ 1211958 h 4745608"/>
              <a:gd name="connsiteX0" fmla="*/ 1221553 w 4560132"/>
              <a:gd name="connsiteY0" fmla="*/ 1211958 h 4745608"/>
              <a:gd name="connsiteX1" fmla="*/ 1343911 w 4560132"/>
              <a:gd name="connsiteY1" fmla="*/ 1559828 h 4745608"/>
              <a:gd name="connsiteX2" fmla="*/ 1553023 w 4560132"/>
              <a:gd name="connsiteY2" fmla="*/ 1657728 h 4745608"/>
              <a:gd name="connsiteX3" fmla="*/ 1907353 w 4560132"/>
              <a:gd name="connsiteY3" fmla="*/ 1680588 h 4745608"/>
              <a:gd name="connsiteX4" fmla="*/ 2021653 w 4560132"/>
              <a:gd name="connsiteY4" fmla="*/ 1543428 h 4745608"/>
              <a:gd name="connsiteX5" fmla="*/ 2124523 w 4560132"/>
              <a:gd name="connsiteY5" fmla="*/ 1291968 h 4745608"/>
              <a:gd name="connsiteX6" fmla="*/ 2124523 w 4560132"/>
              <a:gd name="connsiteY6" fmla="*/ 1120518 h 4745608"/>
              <a:gd name="connsiteX7" fmla="*/ 2068029 w 4560132"/>
              <a:gd name="connsiteY7" fmla="*/ 825325 h 4745608"/>
              <a:gd name="connsiteX8" fmla="*/ 2078803 w 4560132"/>
              <a:gd name="connsiteY8" fmla="*/ 777618 h 4745608"/>
              <a:gd name="connsiteX9" fmla="*/ 2170243 w 4560132"/>
              <a:gd name="connsiteY9" fmla="*/ 1086228 h 4745608"/>
              <a:gd name="connsiteX10" fmla="*/ 2215963 w 4560132"/>
              <a:gd name="connsiteY10" fmla="*/ 1269108 h 4745608"/>
              <a:gd name="connsiteX11" fmla="*/ 2284543 w 4560132"/>
              <a:gd name="connsiteY11" fmla="*/ 1303398 h 4745608"/>
              <a:gd name="connsiteX12" fmla="*/ 2330263 w 4560132"/>
              <a:gd name="connsiteY12" fmla="*/ 1166238 h 4745608"/>
              <a:gd name="connsiteX13" fmla="*/ 2467423 w 4560132"/>
              <a:gd name="connsiteY13" fmla="*/ 880488 h 4745608"/>
              <a:gd name="connsiteX14" fmla="*/ 2558863 w 4560132"/>
              <a:gd name="connsiteY14" fmla="*/ 640458 h 4745608"/>
              <a:gd name="connsiteX15" fmla="*/ 2616013 w 4560132"/>
              <a:gd name="connsiteY15" fmla="*/ 537588 h 4745608"/>
              <a:gd name="connsiteX16" fmla="*/ 2558863 w 4560132"/>
              <a:gd name="connsiteY16" fmla="*/ 789048 h 4745608"/>
              <a:gd name="connsiteX17" fmla="*/ 2444563 w 4560132"/>
              <a:gd name="connsiteY17" fmla="*/ 1097658 h 4745608"/>
              <a:gd name="connsiteX18" fmla="*/ 2375983 w 4560132"/>
              <a:gd name="connsiteY18" fmla="*/ 1406268 h 4745608"/>
              <a:gd name="connsiteX19" fmla="*/ 2558863 w 4560132"/>
              <a:gd name="connsiteY19" fmla="*/ 1577718 h 4745608"/>
              <a:gd name="connsiteX20" fmla="*/ 2878903 w 4560132"/>
              <a:gd name="connsiteY20" fmla="*/ 1657728 h 4745608"/>
              <a:gd name="connsiteX21" fmla="*/ 3187513 w 4560132"/>
              <a:gd name="connsiteY21" fmla="*/ 1657728 h 4745608"/>
              <a:gd name="connsiteX22" fmla="*/ 3370393 w 4560132"/>
              <a:gd name="connsiteY22" fmla="*/ 1566288 h 4745608"/>
              <a:gd name="connsiteX23" fmla="*/ 3488066 w 4560132"/>
              <a:gd name="connsiteY23" fmla="*/ 1246753 h 4745608"/>
              <a:gd name="connsiteX24" fmla="*/ 3495138 w 4560132"/>
              <a:gd name="connsiteY24" fmla="*/ 1115548 h 4745608"/>
              <a:gd name="connsiteX25" fmla="*/ 3493650 w 4560132"/>
              <a:gd name="connsiteY25" fmla="*/ 1063976 h 4745608"/>
              <a:gd name="connsiteX26" fmla="*/ 3450403 w 4560132"/>
              <a:gd name="connsiteY26" fmla="*/ 777618 h 4745608"/>
              <a:gd name="connsiteX27" fmla="*/ 3119893 w 4560132"/>
              <a:gd name="connsiteY27" fmla="*/ 321571 h 4745608"/>
              <a:gd name="connsiteX28" fmla="*/ 3497351 w 4560132"/>
              <a:gd name="connsiteY28" fmla="*/ 674883 h 4745608"/>
              <a:gd name="connsiteX29" fmla="*/ 3759013 w 4560132"/>
              <a:gd name="connsiteY29" fmla="*/ 571878 h 4745608"/>
              <a:gd name="connsiteX30" fmla="*/ 3999043 w 4560132"/>
              <a:gd name="connsiteY30" fmla="*/ 91818 h 4745608"/>
              <a:gd name="connsiteX31" fmla="*/ 4033333 w 4560132"/>
              <a:gd name="connsiteY31" fmla="*/ 11808 h 4745608"/>
              <a:gd name="connsiteX32" fmla="*/ 3984569 w 4560132"/>
              <a:gd name="connsiteY32" fmla="*/ 247366 h 4745608"/>
              <a:gd name="connsiteX33" fmla="*/ 3812791 w 4560132"/>
              <a:gd name="connsiteY33" fmla="*/ 647417 h 4745608"/>
              <a:gd name="connsiteX34" fmla="*/ 3592906 w 4560132"/>
              <a:gd name="connsiteY34" fmla="*/ 811408 h 4745608"/>
              <a:gd name="connsiteX35" fmla="*/ 3604425 w 4560132"/>
              <a:gd name="connsiteY35" fmla="*/ 999253 h 4745608"/>
              <a:gd name="connsiteX36" fmla="*/ 3872985 w 4560132"/>
              <a:gd name="connsiteY36" fmla="*/ 881976 h 4745608"/>
              <a:gd name="connsiteX37" fmla="*/ 4200754 w 4560132"/>
              <a:gd name="connsiteY37" fmla="*/ 774136 h 4745608"/>
              <a:gd name="connsiteX38" fmla="*/ 4064251 w 4560132"/>
              <a:gd name="connsiteY38" fmla="*/ 847195 h 4745608"/>
              <a:gd name="connsiteX39" fmla="*/ 3818880 w 4560132"/>
              <a:gd name="connsiteY39" fmla="*/ 991305 h 4745608"/>
              <a:gd name="connsiteX40" fmla="*/ 3658531 w 4560132"/>
              <a:gd name="connsiteY40" fmla="*/ 1093178 h 4745608"/>
              <a:gd name="connsiteX41" fmla="*/ 3622838 w 4560132"/>
              <a:gd name="connsiteY41" fmla="*/ 1221401 h 4745608"/>
              <a:gd name="connsiteX42" fmla="*/ 3577446 w 4560132"/>
              <a:gd name="connsiteY42" fmla="*/ 1500691 h 4745608"/>
              <a:gd name="connsiteX43" fmla="*/ 3461833 w 4560132"/>
              <a:gd name="connsiteY43" fmla="*/ 1726308 h 4745608"/>
              <a:gd name="connsiteX44" fmla="*/ 3278953 w 4560132"/>
              <a:gd name="connsiteY44" fmla="*/ 2034918 h 4745608"/>
              <a:gd name="connsiteX45" fmla="*/ 3288742 w 4560132"/>
              <a:gd name="connsiteY45" fmla="*/ 2273460 h 4745608"/>
              <a:gd name="connsiteX46" fmla="*/ 3434288 w 4560132"/>
              <a:gd name="connsiteY46" fmla="*/ 2417577 h 4745608"/>
              <a:gd name="connsiteX47" fmla="*/ 3781217 w 4560132"/>
              <a:gd name="connsiteY47" fmla="*/ 2618845 h 4745608"/>
              <a:gd name="connsiteX48" fmla="*/ 4079053 w 4560132"/>
              <a:gd name="connsiteY48" fmla="*/ 2777868 h 4745608"/>
              <a:gd name="connsiteX49" fmla="*/ 4560128 w 4560132"/>
              <a:gd name="connsiteY49" fmla="*/ 3010436 h 4745608"/>
              <a:gd name="connsiteX50" fmla="*/ 4070190 w 4560132"/>
              <a:gd name="connsiteY50" fmla="*/ 3021367 h 4745608"/>
              <a:gd name="connsiteX51" fmla="*/ 3412085 w 4560132"/>
              <a:gd name="connsiteY51" fmla="*/ 2794761 h 4745608"/>
              <a:gd name="connsiteX52" fmla="*/ 3195661 w 4560132"/>
              <a:gd name="connsiteY52" fmla="*/ 2770904 h 4745608"/>
              <a:gd name="connsiteX53" fmla="*/ 3025524 w 4560132"/>
              <a:gd name="connsiteY53" fmla="*/ 2858861 h 4745608"/>
              <a:gd name="connsiteX54" fmla="*/ 2832855 w 4560132"/>
              <a:gd name="connsiteY54" fmla="*/ 2930924 h 4745608"/>
              <a:gd name="connsiteX55" fmla="*/ 2820111 w 4560132"/>
              <a:gd name="connsiteY55" fmla="*/ 3026344 h 4745608"/>
              <a:gd name="connsiteX56" fmla="*/ 2959241 w 4560132"/>
              <a:gd name="connsiteY56" fmla="*/ 3167976 h 4745608"/>
              <a:gd name="connsiteX57" fmla="*/ 3176083 w 4560132"/>
              <a:gd name="connsiteY57" fmla="*/ 3269358 h 4745608"/>
              <a:gd name="connsiteX58" fmla="*/ 3388239 w 4560132"/>
              <a:gd name="connsiteY58" fmla="*/ 3442290 h 4745608"/>
              <a:gd name="connsiteX59" fmla="*/ 3212014 w 4560132"/>
              <a:gd name="connsiteY59" fmla="*/ 3336948 h 4745608"/>
              <a:gd name="connsiteX60" fmla="*/ 3004633 w 4560132"/>
              <a:gd name="connsiteY60" fmla="*/ 3276814 h 4745608"/>
              <a:gd name="connsiteX61" fmla="*/ 2771676 w 4560132"/>
              <a:gd name="connsiteY61" fmla="*/ 3166987 h 4745608"/>
              <a:gd name="connsiteX62" fmla="*/ 2638873 w 4560132"/>
              <a:gd name="connsiteY62" fmla="*/ 3097908 h 4745608"/>
              <a:gd name="connsiteX63" fmla="*/ 2570293 w 4560132"/>
              <a:gd name="connsiteY63" fmla="*/ 3109338 h 4745608"/>
              <a:gd name="connsiteX64" fmla="*/ 2525557 w 4560132"/>
              <a:gd name="connsiteY64" fmla="*/ 3326508 h 4745608"/>
              <a:gd name="connsiteX65" fmla="*/ 2584349 w 4560132"/>
              <a:gd name="connsiteY65" fmla="*/ 3577470 h 4745608"/>
              <a:gd name="connsiteX66" fmla="*/ 2663703 w 4560132"/>
              <a:gd name="connsiteY66" fmla="*/ 3996904 h 4745608"/>
              <a:gd name="connsiteX67" fmla="*/ 2633113 w 4560132"/>
              <a:gd name="connsiteY67" fmla="*/ 4192703 h 4745608"/>
              <a:gd name="connsiteX68" fmla="*/ 2539703 w 4560132"/>
              <a:gd name="connsiteY68" fmla="*/ 4455574 h 4745608"/>
              <a:gd name="connsiteX69" fmla="*/ 2595212 w 4560132"/>
              <a:gd name="connsiteY69" fmla="*/ 3945217 h 4745608"/>
              <a:gd name="connsiteX70" fmla="*/ 2481240 w 4560132"/>
              <a:gd name="connsiteY70" fmla="*/ 3566538 h 4745608"/>
              <a:gd name="connsiteX71" fmla="*/ 2307403 w 4560132"/>
              <a:gd name="connsiteY71" fmla="*/ 3166488 h 4745608"/>
              <a:gd name="connsiteX72" fmla="*/ 2261683 w 4560132"/>
              <a:gd name="connsiteY72" fmla="*/ 3063618 h 4745608"/>
              <a:gd name="connsiteX73" fmla="*/ 2078803 w 4560132"/>
              <a:gd name="connsiteY73" fmla="*/ 2949318 h 4745608"/>
              <a:gd name="connsiteX74" fmla="*/ 1824299 w 4560132"/>
              <a:gd name="connsiteY74" fmla="*/ 3002494 h 4745608"/>
              <a:gd name="connsiteX75" fmla="*/ 1412162 w 4560132"/>
              <a:gd name="connsiteY75" fmla="*/ 3235573 h 4745608"/>
              <a:gd name="connsiteX76" fmla="*/ 1381573 w 4560132"/>
              <a:gd name="connsiteY76" fmla="*/ 3680838 h 4745608"/>
              <a:gd name="connsiteX77" fmla="*/ 1340867 w 4560132"/>
              <a:gd name="connsiteY77" fmla="*/ 3980504 h 4745608"/>
              <a:gd name="connsiteX78" fmla="*/ 1197619 w 4560132"/>
              <a:gd name="connsiteY78" fmla="*/ 4738831 h 4745608"/>
              <a:gd name="connsiteX79" fmla="*/ 1220896 w 4560132"/>
              <a:gd name="connsiteY79" fmla="*/ 4338309 h 4745608"/>
              <a:gd name="connsiteX80" fmla="*/ 1242772 w 4560132"/>
              <a:gd name="connsiteY80" fmla="*/ 4080888 h 4745608"/>
              <a:gd name="connsiteX81" fmla="*/ 1198693 w 4560132"/>
              <a:gd name="connsiteY81" fmla="*/ 3909438 h 4745608"/>
              <a:gd name="connsiteX82" fmla="*/ 970093 w 4560132"/>
              <a:gd name="connsiteY82" fmla="*/ 3989448 h 4745608"/>
              <a:gd name="connsiteX83" fmla="*/ 766328 w 4560132"/>
              <a:gd name="connsiteY83" fmla="*/ 4131990 h 4745608"/>
              <a:gd name="connsiteX84" fmla="*/ 555808 w 4560132"/>
              <a:gd name="connsiteY84" fmla="*/ 4355688 h 4745608"/>
              <a:gd name="connsiteX85" fmla="*/ 785900 w 4560132"/>
              <a:gd name="connsiteY85" fmla="*/ 4017771 h 4745608"/>
              <a:gd name="connsiteX86" fmla="*/ 1130113 w 4560132"/>
              <a:gd name="connsiteY86" fmla="*/ 3817500 h 4745608"/>
              <a:gd name="connsiteX87" fmla="*/ 1278703 w 4560132"/>
              <a:gd name="connsiteY87" fmla="*/ 3726558 h 4745608"/>
              <a:gd name="connsiteX88" fmla="*/ 1269661 w 4560132"/>
              <a:gd name="connsiteY88" fmla="*/ 3390117 h 4745608"/>
              <a:gd name="connsiteX89" fmla="*/ 1309620 w 4560132"/>
              <a:gd name="connsiteY89" fmla="*/ 3169963 h 4745608"/>
              <a:gd name="connsiteX90" fmla="*/ 1393003 w 4560132"/>
              <a:gd name="connsiteY90" fmla="*/ 3052188 h 4745608"/>
              <a:gd name="connsiteX91" fmla="*/ 1080693 w 4560132"/>
              <a:gd name="connsiteY91" fmla="*/ 2984604 h 4745608"/>
              <a:gd name="connsiteX92" fmla="*/ 663453 w 4560132"/>
              <a:gd name="connsiteY92" fmla="*/ 3023360 h 4745608"/>
              <a:gd name="connsiteX93" fmla="*/ 235111 w 4560132"/>
              <a:gd name="connsiteY93" fmla="*/ 3217172 h 4745608"/>
              <a:gd name="connsiteX94" fmla="*/ 421453 w 4560132"/>
              <a:gd name="connsiteY94" fmla="*/ 3029328 h 4745608"/>
              <a:gd name="connsiteX95" fmla="*/ 627193 w 4560132"/>
              <a:gd name="connsiteY95" fmla="*/ 2926458 h 4745608"/>
              <a:gd name="connsiteX96" fmla="*/ 854480 w 4560132"/>
              <a:gd name="connsiteY96" fmla="*/ 2889178 h 4745608"/>
              <a:gd name="connsiteX97" fmla="*/ 1149272 w 4560132"/>
              <a:gd name="connsiteY97" fmla="*/ 2889676 h 4745608"/>
              <a:gd name="connsiteX98" fmla="*/ 1531894 w 4560132"/>
              <a:gd name="connsiteY98" fmla="*/ 2917507 h 4745608"/>
              <a:gd name="connsiteX99" fmla="*/ 1860559 w 4560132"/>
              <a:gd name="connsiteY99" fmla="*/ 2766431 h 4745608"/>
              <a:gd name="connsiteX100" fmla="*/ 1701613 w 4560132"/>
              <a:gd name="connsiteY100" fmla="*/ 2263518 h 4745608"/>
              <a:gd name="connsiteX101" fmla="*/ 1690183 w 4560132"/>
              <a:gd name="connsiteY101" fmla="*/ 1966338 h 4745608"/>
              <a:gd name="connsiteX102" fmla="*/ 1381991 w 4560132"/>
              <a:gd name="connsiteY102" fmla="*/ 1841604 h 4745608"/>
              <a:gd name="connsiteX103" fmla="*/ 1095823 w 4560132"/>
              <a:gd name="connsiteY103" fmla="*/ 1714878 h 4745608"/>
              <a:gd name="connsiteX104" fmla="*/ 746507 w 4560132"/>
              <a:gd name="connsiteY104" fmla="*/ 1626415 h 4745608"/>
              <a:gd name="connsiteX105" fmla="*/ 352873 w 4560132"/>
              <a:gd name="connsiteY105" fmla="*/ 1726308 h 4745608"/>
              <a:gd name="connsiteX106" fmla="*/ 113171 w 4560132"/>
              <a:gd name="connsiteY106" fmla="*/ 1763582 h 4745608"/>
              <a:gd name="connsiteX107" fmla="*/ 9973 w 4560132"/>
              <a:gd name="connsiteY107" fmla="*/ 1737738 h 4745608"/>
              <a:gd name="connsiteX108" fmla="*/ 348516 w 4560132"/>
              <a:gd name="connsiteY108" fmla="*/ 1643812 h 4745608"/>
              <a:gd name="connsiteX109" fmla="*/ 653097 w 4560132"/>
              <a:gd name="connsiteY109" fmla="*/ 1543920 h 4745608"/>
              <a:gd name="connsiteX110" fmla="*/ 1072963 w 4560132"/>
              <a:gd name="connsiteY110" fmla="*/ 1612008 h 4745608"/>
              <a:gd name="connsiteX111" fmla="*/ 1244413 w 4560132"/>
              <a:gd name="connsiteY111" fmla="*/ 1657728 h 4745608"/>
              <a:gd name="connsiteX112" fmla="*/ 1205766 w 4560132"/>
              <a:gd name="connsiteY112" fmla="*/ 1451988 h 4745608"/>
              <a:gd name="connsiteX113" fmla="*/ 1046313 w 4560132"/>
              <a:gd name="connsiteY113" fmla="*/ 815409 h 4745608"/>
              <a:gd name="connsiteX114" fmla="*/ 1221553 w 4560132"/>
              <a:gd name="connsiteY114" fmla="*/ 1211958 h 4745608"/>
              <a:gd name="connsiteX0" fmla="*/ 1221553 w 4560132"/>
              <a:gd name="connsiteY0" fmla="*/ 1211958 h 4745608"/>
              <a:gd name="connsiteX1" fmla="*/ 1343911 w 4560132"/>
              <a:gd name="connsiteY1" fmla="*/ 1559828 h 4745608"/>
              <a:gd name="connsiteX2" fmla="*/ 1553023 w 4560132"/>
              <a:gd name="connsiteY2" fmla="*/ 1657728 h 4745608"/>
              <a:gd name="connsiteX3" fmla="*/ 1907353 w 4560132"/>
              <a:gd name="connsiteY3" fmla="*/ 1680588 h 4745608"/>
              <a:gd name="connsiteX4" fmla="*/ 2021653 w 4560132"/>
              <a:gd name="connsiteY4" fmla="*/ 1543428 h 4745608"/>
              <a:gd name="connsiteX5" fmla="*/ 2124523 w 4560132"/>
              <a:gd name="connsiteY5" fmla="*/ 1291968 h 4745608"/>
              <a:gd name="connsiteX6" fmla="*/ 2124523 w 4560132"/>
              <a:gd name="connsiteY6" fmla="*/ 1120518 h 4745608"/>
              <a:gd name="connsiteX7" fmla="*/ 2068029 w 4560132"/>
              <a:gd name="connsiteY7" fmla="*/ 825325 h 4745608"/>
              <a:gd name="connsiteX8" fmla="*/ 2078803 w 4560132"/>
              <a:gd name="connsiteY8" fmla="*/ 777618 h 4745608"/>
              <a:gd name="connsiteX9" fmla="*/ 2170243 w 4560132"/>
              <a:gd name="connsiteY9" fmla="*/ 1086228 h 4745608"/>
              <a:gd name="connsiteX10" fmla="*/ 2215963 w 4560132"/>
              <a:gd name="connsiteY10" fmla="*/ 1269108 h 4745608"/>
              <a:gd name="connsiteX11" fmla="*/ 2284543 w 4560132"/>
              <a:gd name="connsiteY11" fmla="*/ 1303398 h 4745608"/>
              <a:gd name="connsiteX12" fmla="*/ 2330263 w 4560132"/>
              <a:gd name="connsiteY12" fmla="*/ 1166238 h 4745608"/>
              <a:gd name="connsiteX13" fmla="*/ 2467423 w 4560132"/>
              <a:gd name="connsiteY13" fmla="*/ 880488 h 4745608"/>
              <a:gd name="connsiteX14" fmla="*/ 2558863 w 4560132"/>
              <a:gd name="connsiteY14" fmla="*/ 640458 h 4745608"/>
              <a:gd name="connsiteX15" fmla="*/ 2616013 w 4560132"/>
              <a:gd name="connsiteY15" fmla="*/ 537588 h 4745608"/>
              <a:gd name="connsiteX16" fmla="*/ 2558863 w 4560132"/>
              <a:gd name="connsiteY16" fmla="*/ 789048 h 4745608"/>
              <a:gd name="connsiteX17" fmla="*/ 2444563 w 4560132"/>
              <a:gd name="connsiteY17" fmla="*/ 1097658 h 4745608"/>
              <a:gd name="connsiteX18" fmla="*/ 2375983 w 4560132"/>
              <a:gd name="connsiteY18" fmla="*/ 1406268 h 4745608"/>
              <a:gd name="connsiteX19" fmla="*/ 2558863 w 4560132"/>
              <a:gd name="connsiteY19" fmla="*/ 1577718 h 4745608"/>
              <a:gd name="connsiteX20" fmla="*/ 2878903 w 4560132"/>
              <a:gd name="connsiteY20" fmla="*/ 1657728 h 4745608"/>
              <a:gd name="connsiteX21" fmla="*/ 3187513 w 4560132"/>
              <a:gd name="connsiteY21" fmla="*/ 1657728 h 4745608"/>
              <a:gd name="connsiteX22" fmla="*/ 3370393 w 4560132"/>
              <a:gd name="connsiteY22" fmla="*/ 1566288 h 4745608"/>
              <a:gd name="connsiteX23" fmla="*/ 3488066 w 4560132"/>
              <a:gd name="connsiteY23" fmla="*/ 1246753 h 4745608"/>
              <a:gd name="connsiteX24" fmla="*/ 3495138 w 4560132"/>
              <a:gd name="connsiteY24" fmla="*/ 1115548 h 4745608"/>
              <a:gd name="connsiteX25" fmla="*/ 3493650 w 4560132"/>
              <a:gd name="connsiteY25" fmla="*/ 1063976 h 4745608"/>
              <a:gd name="connsiteX26" fmla="*/ 3450403 w 4560132"/>
              <a:gd name="connsiteY26" fmla="*/ 777618 h 4745608"/>
              <a:gd name="connsiteX27" fmla="*/ 3119893 w 4560132"/>
              <a:gd name="connsiteY27" fmla="*/ 321571 h 4745608"/>
              <a:gd name="connsiteX28" fmla="*/ 3497351 w 4560132"/>
              <a:gd name="connsiteY28" fmla="*/ 674883 h 4745608"/>
              <a:gd name="connsiteX29" fmla="*/ 3759013 w 4560132"/>
              <a:gd name="connsiteY29" fmla="*/ 571878 h 4745608"/>
              <a:gd name="connsiteX30" fmla="*/ 3999043 w 4560132"/>
              <a:gd name="connsiteY30" fmla="*/ 91818 h 4745608"/>
              <a:gd name="connsiteX31" fmla="*/ 4033333 w 4560132"/>
              <a:gd name="connsiteY31" fmla="*/ 11808 h 4745608"/>
              <a:gd name="connsiteX32" fmla="*/ 3984569 w 4560132"/>
              <a:gd name="connsiteY32" fmla="*/ 247366 h 4745608"/>
              <a:gd name="connsiteX33" fmla="*/ 3812791 w 4560132"/>
              <a:gd name="connsiteY33" fmla="*/ 647417 h 4745608"/>
              <a:gd name="connsiteX34" fmla="*/ 3592906 w 4560132"/>
              <a:gd name="connsiteY34" fmla="*/ 811408 h 4745608"/>
              <a:gd name="connsiteX35" fmla="*/ 3604425 w 4560132"/>
              <a:gd name="connsiteY35" fmla="*/ 999253 h 4745608"/>
              <a:gd name="connsiteX36" fmla="*/ 3872985 w 4560132"/>
              <a:gd name="connsiteY36" fmla="*/ 881976 h 4745608"/>
              <a:gd name="connsiteX37" fmla="*/ 4200754 w 4560132"/>
              <a:gd name="connsiteY37" fmla="*/ 774136 h 4745608"/>
              <a:gd name="connsiteX38" fmla="*/ 4064251 w 4560132"/>
              <a:gd name="connsiteY38" fmla="*/ 847195 h 4745608"/>
              <a:gd name="connsiteX39" fmla="*/ 3818880 w 4560132"/>
              <a:gd name="connsiteY39" fmla="*/ 991305 h 4745608"/>
              <a:gd name="connsiteX40" fmla="*/ 3658531 w 4560132"/>
              <a:gd name="connsiteY40" fmla="*/ 1093178 h 4745608"/>
              <a:gd name="connsiteX41" fmla="*/ 3622838 w 4560132"/>
              <a:gd name="connsiteY41" fmla="*/ 1221401 h 4745608"/>
              <a:gd name="connsiteX42" fmla="*/ 3577446 w 4560132"/>
              <a:gd name="connsiteY42" fmla="*/ 1500691 h 4745608"/>
              <a:gd name="connsiteX43" fmla="*/ 3461833 w 4560132"/>
              <a:gd name="connsiteY43" fmla="*/ 1726308 h 4745608"/>
              <a:gd name="connsiteX44" fmla="*/ 3278953 w 4560132"/>
              <a:gd name="connsiteY44" fmla="*/ 2034918 h 4745608"/>
              <a:gd name="connsiteX45" fmla="*/ 3288742 w 4560132"/>
              <a:gd name="connsiteY45" fmla="*/ 2273460 h 4745608"/>
              <a:gd name="connsiteX46" fmla="*/ 3434288 w 4560132"/>
              <a:gd name="connsiteY46" fmla="*/ 2417577 h 4745608"/>
              <a:gd name="connsiteX47" fmla="*/ 3781217 w 4560132"/>
              <a:gd name="connsiteY47" fmla="*/ 2618845 h 4745608"/>
              <a:gd name="connsiteX48" fmla="*/ 4079053 w 4560132"/>
              <a:gd name="connsiteY48" fmla="*/ 2777868 h 4745608"/>
              <a:gd name="connsiteX49" fmla="*/ 4560128 w 4560132"/>
              <a:gd name="connsiteY49" fmla="*/ 3010436 h 4745608"/>
              <a:gd name="connsiteX50" fmla="*/ 4070190 w 4560132"/>
              <a:gd name="connsiteY50" fmla="*/ 3021367 h 4745608"/>
              <a:gd name="connsiteX51" fmla="*/ 3412085 w 4560132"/>
              <a:gd name="connsiteY51" fmla="*/ 2794761 h 4745608"/>
              <a:gd name="connsiteX52" fmla="*/ 3217865 w 4560132"/>
              <a:gd name="connsiteY52" fmla="*/ 2829045 h 4745608"/>
              <a:gd name="connsiteX53" fmla="*/ 3025524 w 4560132"/>
              <a:gd name="connsiteY53" fmla="*/ 2858861 h 4745608"/>
              <a:gd name="connsiteX54" fmla="*/ 2832855 w 4560132"/>
              <a:gd name="connsiteY54" fmla="*/ 2930924 h 4745608"/>
              <a:gd name="connsiteX55" fmla="*/ 2820111 w 4560132"/>
              <a:gd name="connsiteY55" fmla="*/ 3026344 h 4745608"/>
              <a:gd name="connsiteX56" fmla="*/ 2959241 w 4560132"/>
              <a:gd name="connsiteY56" fmla="*/ 3167976 h 4745608"/>
              <a:gd name="connsiteX57" fmla="*/ 3176083 w 4560132"/>
              <a:gd name="connsiteY57" fmla="*/ 3269358 h 4745608"/>
              <a:gd name="connsiteX58" fmla="*/ 3388239 w 4560132"/>
              <a:gd name="connsiteY58" fmla="*/ 3442290 h 4745608"/>
              <a:gd name="connsiteX59" fmla="*/ 3212014 w 4560132"/>
              <a:gd name="connsiteY59" fmla="*/ 3336948 h 4745608"/>
              <a:gd name="connsiteX60" fmla="*/ 3004633 w 4560132"/>
              <a:gd name="connsiteY60" fmla="*/ 3276814 h 4745608"/>
              <a:gd name="connsiteX61" fmla="*/ 2771676 w 4560132"/>
              <a:gd name="connsiteY61" fmla="*/ 3166987 h 4745608"/>
              <a:gd name="connsiteX62" fmla="*/ 2638873 w 4560132"/>
              <a:gd name="connsiteY62" fmla="*/ 3097908 h 4745608"/>
              <a:gd name="connsiteX63" fmla="*/ 2570293 w 4560132"/>
              <a:gd name="connsiteY63" fmla="*/ 3109338 h 4745608"/>
              <a:gd name="connsiteX64" fmla="*/ 2525557 w 4560132"/>
              <a:gd name="connsiteY64" fmla="*/ 3326508 h 4745608"/>
              <a:gd name="connsiteX65" fmla="*/ 2584349 w 4560132"/>
              <a:gd name="connsiteY65" fmla="*/ 3577470 h 4745608"/>
              <a:gd name="connsiteX66" fmla="*/ 2663703 w 4560132"/>
              <a:gd name="connsiteY66" fmla="*/ 3996904 h 4745608"/>
              <a:gd name="connsiteX67" fmla="*/ 2633113 w 4560132"/>
              <a:gd name="connsiteY67" fmla="*/ 4192703 h 4745608"/>
              <a:gd name="connsiteX68" fmla="*/ 2539703 w 4560132"/>
              <a:gd name="connsiteY68" fmla="*/ 4455574 h 4745608"/>
              <a:gd name="connsiteX69" fmla="*/ 2595212 w 4560132"/>
              <a:gd name="connsiteY69" fmla="*/ 3945217 h 4745608"/>
              <a:gd name="connsiteX70" fmla="*/ 2481240 w 4560132"/>
              <a:gd name="connsiteY70" fmla="*/ 3566538 h 4745608"/>
              <a:gd name="connsiteX71" fmla="*/ 2307403 w 4560132"/>
              <a:gd name="connsiteY71" fmla="*/ 3166488 h 4745608"/>
              <a:gd name="connsiteX72" fmla="*/ 2261683 w 4560132"/>
              <a:gd name="connsiteY72" fmla="*/ 3063618 h 4745608"/>
              <a:gd name="connsiteX73" fmla="*/ 2078803 w 4560132"/>
              <a:gd name="connsiteY73" fmla="*/ 2949318 h 4745608"/>
              <a:gd name="connsiteX74" fmla="*/ 1824299 w 4560132"/>
              <a:gd name="connsiteY74" fmla="*/ 3002494 h 4745608"/>
              <a:gd name="connsiteX75" fmla="*/ 1412162 w 4560132"/>
              <a:gd name="connsiteY75" fmla="*/ 3235573 h 4745608"/>
              <a:gd name="connsiteX76" fmla="*/ 1381573 w 4560132"/>
              <a:gd name="connsiteY76" fmla="*/ 3680838 h 4745608"/>
              <a:gd name="connsiteX77" fmla="*/ 1340867 w 4560132"/>
              <a:gd name="connsiteY77" fmla="*/ 3980504 h 4745608"/>
              <a:gd name="connsiteX78" fmla="*/ 1197619 w 4560132"/>
              <a:gd name="connsiteY78" fmla="*/ 4738831 h 4745608"/>
              <a:gd name="connsiteX79" fmla="*/ 1220896 w 4560132"/>
              <a:gd name="connsiteY79" fmla="*/ 4338309 h 4745608"/>
              <a:gd name="connsiteX80" fmla="*/ 1242772 w 4560132"/>
              <a:gd name="connsiteY80" fmla="*/ 4080888 h 4745608"/>
              <a:gd name="connsiteX81" fmla="*/ 1198693 w 4560132"/>
              <a:gd name="connsiteY81" fmla="*/ 3909438 h 4745608"/>
              <a:gd name="connsiteX82" fmla="*/ 970093 w 4560132"/>
              <a:gd name="connsiteY82" fmla="*/ 3989448 h 4745608"/>
              <a:gd name="connsiteX83" fmla="*/ 766328 w 4560132"/>
              <a:gd name="connsiteY83" fmla="*/ 4131990 h 4745608"/>
              <a:gd name="connsiteX84" fmla="*/ 555808 w 4560132"/>
              <a:gd name="connsiteY84" fmla="*/ 4355688 h 4745608"/>
              <a:gd name="connsiteX85" fmla="*/ 785900 w 4560132"/>
              <a:gd name="connsiteY85" fmla="*/ 4017771 h 4745608"/>
              <a:gd name="connsiteX86" fmla="*/ 1130113 w 4560132"/>
              <a:gd name="connsiteY86" fmla="*/ 3817500 h 4745608"/>
              <a:gd name="connsiteX87" fmla="*/ 1278703 w 4560132"/>
              <a:gd name="connsiteY87" fmla="*/ 3726558 h 4745608"/>
              <a:gd name="connsiteX88" fmla="*/ 1269661 w 4560132"/>
              <a:gd name="connsiteY88" fmla="*/ 3390117 h 4745608"/>
              <a:gd name="connsiteX89" fmla="*/ 1309620 w 4560132"/>
              <a:gd name="connsiteY89" fmla="*/ 3169963 h 4745608"/>
              <a:gd name="connsiteX90" fmla="*/ 1393003 w 4560132"/>
              <a:gd name="connsiteY90" fmla="*/ 3052188 h 4745608"/>
              <a:gd name="connsiteX91" fmla="*/ 1080693 w 4560132"/>
              <a:gd name="connsiteY91" fmla="*/ 2984604 h 4745608"/>
              <a:gd name="connsiteX92" fmla="*/ 663453 w 4560132"/>
              <a:gd name="connsiteY92" fmla="*/ 3023360 h 4745608"/>
              <a:gd name="connsiteX93" fmla="*/ 235111 w 4560132"/>
              <a:gd name="connsiteY93" fmla="*/ 3217172 h 4745608"/>
              <a:gd name="connsiteX94" fmla="*/ 421453 w 4560132"/>
              <a:gd name="connsiteY94" fmla="*/ 3029328 h 4745608"/>
              <a:gd name="connsiteX95" fmla="*/ 627193 w 4560132"/>
              <a:gd name="connsiteY95" fmla="*/ 2926458 h 4745608"/>
              <a:gd name="connsiteX96" fmla="*/ 854480 w 4560132"/>
              <a:gd name="connsiteY96" fmla="*/ 2889178 h 4745608"/>
              <a:gd name="connsiteX97" fmla="*/ 1149272 w 4560132"/>
              <a:gd name="connsiteY97" fmla="*/ 2889676 h 4745608"/>
              <a:gd name="connsiteX98" fmla="*/ 1531894 w 4560132"/>
              <a:gd name="connsiteY98" fmla="*/ 2917507 h 4745608"/>
              <a:gd name="connsiteX99" fmla="*/ 1860559 w 4560132"/>
              <a:gd name="connsiteY99" fmla="*/ 2766431 h 4745608"/>
              <a:gd name="connsiteX100" fmla="*/ 1701613 w 4560132"/>
              <a:gd name="connsiteY100" fmla="*/ 2263518 h 4745608"/>
              <a:gd name="connsiteX101" fmla="*/ 1690183 w 4560132"/>
              <a:gd name="connsiteY101" fmla="*/ 1966338 h 4745608"/>
              <a:gd name="connsiteX102" fmla="*/ 1381991 w 4560132"/>
              <a:gd name="connsiteY102" fmla="*/ 1841604 h 4745608"/>
              <a:gd name="connsiteX103" fmla="*/ 1095823 w 4560132"/>
              <a:gd name="connsiteY103" fmla="*/ 1714878 h 4745608"/>
              <a:gd name="connsiteX104" fmla="*/ 746507 w 4560132"/>
              <a:gd name="connsiteY104" fmla="*/ 1626415 h 4745608"/>
              <a:gd name="connsiteX105" fmla="*/ 352873 w 4560132"/>
              <a:gd name="connsiteY105" fmla="*/ 1726308 h 4745608"/>
              <a:gd name="connsiteX106" fmla="*/ 113171 w 4560132"/>
              <a:gd name="connsiteY106" fmla="*/ 1763582 h 4745608"/>
              <a:gd name="connsiteX107" fmla="*/ 9973 w 4560132"/>
              <a:gd name="connsiteY107" fmla="*/ 1737738 h 4745608"/>
              <a:gd name="connsiteX108" fmla="*/ 348516 w 4560132"/>
              <a:gd name="connsiteY108" fmla="*/ 1643812 h 4745608"/>
              <a:gd name="connsiteX109" fmla="*/ 653097 w 4560132"/>
              <a:gd name="connsiteY109" fmla="*/ 1543920 h 4745608"/>
              <a:gd name="connsiteX110" fmla="*/ 1072963 w 4560132"/>
              <a:gd name="connsiteY110" fmla="*/ 1612008 h 4745608"/>
              <a:gd name="connsiteX111" fmla="*/ 1244413 w 4560132"/>
              <a:gd name="connsiteY111" fmla="*/ 1657728 h 4745608"/>
              <a:gd name="connsiteX112" fmla="*/ 1205766 w 4560132"/>
              <a:gd name="connsiteY112" fmla="*/ 1451988 h 4745608"/>
              <a:gd name="connsiteX113" fmla="*/ 1046313 w 4560132"/>
              <a:gd name="connsiteY113" fmla="*/ 815409 h 4745608"/>
              <a:gd name="connsiteX114" fmla="*/ 1221553 w 4560132"/>
              <a:gd name="connsiteY114" fmla="*/ 1211958 h 4745608"/>
              <a:gd name="connsiteX0" fmla="*/ 1221553 w 4560132"/>
              <a:gd name="connsiteY0" fmla="*/ 1211958 h 4745608"/>
              <a:gd name="connsiteX1" fmla="*/ 1343911 w 4560132"/>
              <a:gd name="connsiteY1" fmla="*/ 1559828 h 4745608"/>
              <a:gd name="connsiteX2" fmla="*/ 1553023 w 4560132"/>
              <a:gd name="connsiteY2" fmla="*/ 1657728 h 4745608"/>
              <a:gd name="connsiteX3" fmla="*/ 1907353 w 4560132"/>
              <a:gd name="connsiteY3" fmla="*/ 1680588 h 4745608"/>
              <a:gd name="connsiteX4" fmla="*/ 2021653 w 4560132"/>
              <a:gd name="connsiteY4" fmla="*/ 1543428 h 4745608"/>
              <a:gd name="connsiteX5" fmla="*/ 2124523 w 4560132"/>
              <a:gd name="connsiteY5" fmla="*/ 1291968 h 4745608"/>
              <a:gd name="connsiteX6" fmla="*/ 2124523 w 4560132"/>
              <a:gd name="connsiteY6" fmla="*/ 1120518 h 4745608"/>
              <a:gd name="connsiteX7" fmla="*/ 2068029 w 4560132"/>
              <a:gd name="connsiteY7" fmla="*/ 825325 h 4745608"/>
              <a:gd name="connsiteX8" fmla="*/ 2078803 w 4560132"/>
              <a:gd name="connsiteY8" fmla="*/ 777618 h 4745608"/>
              <a:gd name="connsiteX9" fmla="*/ 2170243 w 4560132"/>
              <a:gd name="connsiteY9" fmla="*/ 1086228 h 4745608"/>
              <a:gd name="connsiteX10" fmla="*/ 2215963 w 4560132"/>
              <a:gd name="connsiteY10" fmla="*/ 1269108 h 4745608"/>
              <a:gd name="connsiteX11" fmla="*/ 2284543 w 4560132"/>
              <a:gd name="connsiteY11" fmla="*/ 1303398 h 4745608"/>
              <a:gd name="connsiteX12" fmla="*/ 2330263 w 4560132"/>
              <a:gd name="connsiteY12" fmla="*/ 1166238 h 4745608"/>
              <a:gd name="connsiteX13" fmla="*/ 2467423 w 4560132"/>
              <a:gd name="connsiteY13" fmla="*/ 880488 h 4745608"/>
              <a:gd name="connsiteX14" fmla="*/ 2558863 w 4560132"/>
              <a:gd name="connsiteY14" fmla="*/ 640458 h 4745608"/>
              <a:gd name="connsiteX15" fmla="*/ 2616013 w 4560132"/>
              <a:gd name="connsiteY15" fmla="*/ 537588 h 4745608"/>
              <a:gd name="connsiteX16" fmla="*/ 2558863 w 4560132"/>
              <a:gd name="connsiteY16" fmla="*/ 789048 h 4745608"/>
              <a:gd name="connsiteX17" fmla="*/ 2444563 w 4560132"/>
              <a:gd name="connsiteY17" fmla="*/ 1097658 h 4745608"/>
              <a:gd name="connsiteX18" fmla="*/ 2375983 w 4560132"/>
              <a:gd name="connsiteY18" fmla="*/ 1406268 h 4745608"/>
              <a:gd name="connsiteX19" fmla="*/ 2558863 w 4560132"/>
              <a:gd name="connsiteY19" fmla="*/ 1577718 h 4745608"/>
              <a:gd name="connsiteX20" fmla="*/ 2878903 w 4560132"/>
              <a:gd name="connsiteY20" fmla="*/ 1657728 h 4745608"/>
              <a:gd name="connsiteX21" fmla="*/ 3187513 w 4560132"/>
              <a:gd name="connsiteY21" fmla="*/ 1657728 h 4745608"/>
              <a:gd name="connsiteX22" fmla="*/ 3370393 w 4560132"/>
              <a:gd name="connsiteY22" fmla="*/ 1566288 h 4745608"/>
              <a:gd name="connsiteX23" fmla="*/ 3488066 w 4560132"/>
              <a:gd name="connsiteY23" fmla="*/ 1246753 h 4745608"/>
              <a:gd name="connsiteX24" fmla="*/ 3495138 w 4560132"/>
              <a:gd name="connsiteY24" fmla="*/ 1115548 h 4745608"/>
              <a:gd name="connsiteX25" fmla="*/ 3493650 w 4560132"/>
              <a:gd name="connsiteY25" fmla="*/ 1063976 h 4745608"/>
              <a:gd name="connsiteX26" fmla="*/ 3450403 w 4560132"/>
              <a:gd name="connsiteY26" fmla="*/ 777618 h 4745608"/>
              <a:gd name="connsiteX27" fmla="*/ 3119893 w 4560132"/>
              <a:gd name="connsiteY27" fmla="*/ 321571 h 4745608"/>
              <a:gd name="connsiteX28" fmla="*/ 3497351 w 4560132"/>
              <a:gd name="connsiteY28" fmla="*/ 674883 h 4745608"/>
              <a:gd name="connsiteX29" fmla="*/ 3759013 w 4560132"/>
              <a:gd name="connsiteY29" fmla="*/ 571878 h 4745608"/>
              <a:gd name="connsiteX30" fmla="*/ 3999043 w 4560132"/>
              <a:gd name="connsiteY30" fmla="*/ 91818 h 4745608"/>
              <a:gd name="connsiteX31" fmla="*/ 4033333 w 4560132"/>
              <a:gd name="connsiteY31" fmla="*/ 11808 h 4745608"/>
              <a:gd name="connsiteX32" fmla="*/ 3984569 w 4560132"/>
              <a:gd name="connsiteY32" fmla="*/ 247366 h 4745608"/>
              <a:gd name="connsiteX33" fmla="*/ 3812791 w 4560132"/>
              <a:gd name="connsiteY33" fmla="*/ 647417 h 4745608"/>
              <a:gd name="connsiteX34" fmla="*/ 3592906 w 4560132"/>
              <a:gd name="connsiteY34" fmla="*/ 811408 h 4745608"/>
              <a:gd name="connsiteX35" fmla="*/ 3604425 w 4560132"/>
              <a:gd name="connsiteY35" fmla="*/ 999253 h 4745608"/>
              <a:gd name="connsiteX36" fmla="*/ 3872985 w 4560132"/>
              <a:gd name="connsiteY36" fmla="*/ 881976 h 4745608"/>
              <a:gd name="connsiteX37" fmla="*/ 4200754 w 4560132"/>
              <a:gd name="connsiteY37" fmla="*/ 774136 h 4745608"/>
              <a:gd name="connsiteX38" fmla="*/ 4064251 w 4560132"/>
              <a:gd name="connsiteY38" fmla="*/ 847195 h 4745608"/>
              <a:gd name="connsiteX39" fmla="*/ 3818880 w 4560132"/>
              <a:gd name="connsiteY39" fmla="*/ 991305 h 4745608"/>
              <a:gd name="connsiteX40" fmla="*/ 3658531 w 4560132"/>
              <a:gd name="connsiteY40" fmla="*/ 1093178 h 4745608"/>
              <a:gd name="connsiteX41" fmla="*/ 3622838 w 4560132"/>
              <a:gd name="connsiteY41" fmla="*/ 1221401 h 4745608"/>
              <a:gd name="connsiteX42" fmla="*/ 3577446 w 4560132"/>
              <a:gd name="connsiteY42" fmla="*/ 1500691 h 4745608"/>
              <a:gd name="connsiteX43" fmla="*/ 3461833 w 4560132"/>
              <a:gd name="connsiteY43" fmla="*/ 1726308 h 4745608"/>
              <a:gd name="connsiteX44" fmla="*/ 3278953 w 4560132"/>
              <a:gd name="connsiteY44" fmla="*/ 2034918 h 4745608"/>
              <a:gd name="connsiteX45" fmla="*/ 3288742 w 4560132"/>
              <a:gd name="connsiteY45" fmla="*/ 2273460 h 4745608"/>
              <a:gd name="connsiteX46" fmla="*/ 3434288 w 4560132"/>
              <a:gd name="connsiteY46" fmla="*/ 2417577 h 4745608"/>
              <a:gd name="connsiteX47" fmla="*/ 3781217 w 4560132"/>
              <a:gd name="connsiteY47" fmla="*/ 2618845 h 4745608"/>
              <a:gd name="connsiteX48" fmla="*/ 4079053 w 4560132"/>
              <a:gd name="connsiteY48" fmla="*/ 2777868 h 4745608"/>
              <a:gd name="connsiteX49" fmla="*/ 4560128 w 4560132"/>
              <a:gd name="connsiteY49" fmla="*/ 3010436 h 4745608"/>
              <a:gd name="connsiteX50" fmla="*/ 4070190 w 4560132"/>
              <a:gd name="connsiteY50" fmla="*/ 3021367 h 4745608"/>
              <a:gd name="connsiteX51" fmla="*/ 3460193 w 4560132"/>
              <a:gd name="connsiteY51" fmla="*/ 2852901 h 4745608"/>
              <a:gd name="connsiteX52" fmla="*/ 3217865 w 4560132"/>
              <a:gd name="connsiteY52" fmla="*/ 2829045 h 4745608"/>
              <a:gd name="connsiteX53" fmla="*/ 3025524 w 4560132"/>
              <a:gd name="connsiteY53" fmla="*/ 2858861 h 4745608"/>
              <a:gd name="connsiteX54" fmla="*/ 2832855 w 4560132"/>
              <a:gd name="connsiteY54" fmla="*/ 2930924 h 4745608"/>
              <a:gd name="connsiteX55" fmla="*/ 2820111 w 4560132"/>
              <a:gd name="connsiteY55" fmla="*/ 3026344 h 4745608"/>
              <a:gd name="connsiteX56" fmla="*/ 2959241 w 4560132"/>
              <a:gd name="connsiteY56" fmla="*/ 3167976 h 4745608"/>
              <a:gd name="connsiteX57" fmla="*/ 3176083 w 4560132"/>
              <a:gd name="connsiteY57" fmla="*/ 3269358 h 4745608"/>
              <a:gd name="connsiteX58" fmla="*/ 3388239 w 4560132"/>
              <a:gd name="connsiteY58" fmla="*/ 3442290 h 4745608"/>
              <a:gd name="connsiteX59" fmla="*/ 3212014 w 4560132"/>
              <a:gd name="connsiteY59" fmla="*/ 3336948 h 4745608"/>
              <a:gd name="connsiteX60" fmla="*/ 3004633 w 4560132"/>
              <a:gd name="connsiteY60" fmla="*/ 3276814 h 4745608"/>
              <a:gd name="connsiteX61" fmla="*/ 2771676 w 4560132"/>
              <a:gd name="connsiteY61" fmla="*/ 3166987 h 4745608"/>
              <a:gd name="connsiteX62" fmla="*/ 2638873 w 4560132"/>
              <a:gd name="connsiteY62" fmla="*/ 3097908 h 4745608"/>
              <a:gd name="connsiteX63" fmla="*/ 2570293 w 4560132"/>
              <a:gd name="connsiteY63" fmla="*/ 3109338 h 4745608"/>
              <a:gd name="connsiteX64" fmla="*/ 2525557 w 4560132"/>
              <a:gd name="connsiteY64" fmla="*/ 3326508 h 4745608"/>
              <a:gd name="connsiteX65" fmla="*/ 2584349 w 4560132"/>
              <a:gd name="connsiteY65" fmla="*/ 3577470 h 4745608"/>
              <a:gd name="connsiteX66" fmla="*/ 2663703 w 4560132"/>
              <a:gd name="connsiteY66" fmla="*/ 3996904 h 4745608"/>
              <a:gd name="connsiteX67" fmla="*/ 2633113 w 4560132"/>
              <a:gd name="connsiteY67" fmla="*/ 4192703 h 4745608"/>
              <a:gd name="connsiteX68" fmla="*/ 2539703 w 4560132"/>
              <a:gd name="connsiteY68" fmla="*/ 4455574 h 4745608"/>
              <a:gd name="connsiteX69" fmla="*/ 2595212 w 4560132"/>
              <a:gd name="connsiteY69" fmla="*/ 3945217 h 4745608"/>
              <a:gd name="connsiteX70" fmla="*/ 2481240 w 4560132"/>
              <a:gd name="connsiteY70" fmla="*/ 3566538 h 4745608"/>
              <a:gd name="connsiteX71" fmla="*/ 2307403 w 4560132"/>
              <a:gd name="connsiteY71" fmla="*/ 3166488 h 4745608"/>
              <a:gd name="connsiteX72" fmla="*/ 2261683 w 4560132"/>
              <a:gd name="connsiteY72" fmla="*/ 3063618 h 4745608"/>
              <a:gd name="connsiteX73" fmla="*/ 2078803 w 4560132"/>
              <a:gd name="connsiteY73" fmla="*/ 2949318 h 4745608"/>
              <a:gd name="connsiteX74" fmla="*/ 1824299 w 4560132"/>
              <a:gd name="connsiteY74" fmla="*/ 3002494 h 4745608"/>
              <a:gd name="connsiteX75" fmla="*/ 1412162 w 4560132"/>
              <a:gd name="connsiteY75" fmla="*/ 3235573 h 4745608"/>
              <a:gd name="connsiteX76" fmla="*/ 1381573 w 4560132"/>
              <a:gd name="connsiteY76" fmla="*/ 3680838 h 4745608"/>
              <a:gd name="connsiteX77" fmla="*/ 1340867 w 4560132"/>
              <a:gd name="connsiteY77" fmla="*/ 3980504 h 4745608"/>
              <a:gd name="connsiteX78" fmla="*/ 1197619 w 4560132"/>
              <a:gd name="connsiteY78" fmla="*/ 4738831 h 4745608"/>
              <a:gd name="connsiteX79" fmla="*/ 1220896 w 4560132"/>
              <a:gd name="connsiteY79" fmla="*/ 4338309 h 4745608"/>
              <a:gd name="connsiteX80" fmla="*/ 1242772 w 4560132"/>
              <a:gd name="connsiteY80" fmla="*/ 4080888 h 4745608"/>
              <a:gd name="connsiteX81" fmla="*/ 1198693 w 4560132"/>
              <a:gd name="connsiteY81" fmla="*/ 3909438 h 4745608"/>
              <a:gd name="connsiteX82" fmla="*/ 970093 w 4560132"/>
              <a:gd name="connsiteY82" fmla="*/ 3989448 h 4745608"/>
              <a:gd name="connsiteX83" fmla="*/ 766328 w 4560132"/>
              <a:gd name="connsiteY83" fmla="*/ 4131990 h 4745608"/>
              <a:gd name="connsiteX84" fmla="*/ 555808 w 4560132"/>
              <a:gd name="connsiteY84" fmla="*/ 4355688 h 4745608"/>
              <a:gd name="connsiteX85" fmla="*/ 785900 w 4560132"/>
              <a:gd name="connsiteY85" fmla="*/ 4017771 h 4745608"/>
              <a:gd name="connsiteX86" fmla="*/ 1130113 w 4560132"/>
              <a:gd name="connsiteY86" fmla="*/ 3817500 h 4745608"/>
              <a:gd name="connsiteX87" fmla="*/ 1278703 w 4560132"/>
              <a:gd name="connsiteY87" fmla="*/ 3726558 h 4745608"/>
              <a:gd name="connsiteX88" fmla="*/ 1269661 w 4560132"/>
              <a:gd name="connsiteY88" fmla="*/ 3390117 h 4745608"/>
              <a:gd name="connsiteX89" fmla="*/ 1309620 w 4560132"/>
              <a:gd name="connsiteY89" fmla="*/ 3169963 h 4745608"/>
              <a:gd name="connsiteX90" fmla="*/ 1393003 w 4560132"/>
              <a:gd name="connsiteY90" fmla="*/ 3052188 h 4745608"/>
              <a:gd name="connsiteX91" fmla="*/ 1080693 w 4560132"/>
              <a:gd name="connsiteY91" fmla="*/ 2984604 h 4745608"/>
              <a:gd name="connsiteX92" fmla="*/ 663453 w 4560132"/>
              <a:gd name="connsiteY92" fmla="*/ 3023360 h 4745608"/>
              <a:gd name="connsiteX93" fmla="*/ 235111 w 4560132"/>
              <a:gd name="connsiteY93" fmla="*/ 3217172 h 4745608"/>
              <a:gd name="connsiteX94" fmla="*/ 421453 w 4560132"/>
              <a:gd name="connsiteY94" fmla="*/ 3029328 h 4745608"/>
              <a:gd name="connsiteX95" fmla="*/ 627193 w 4560132"/>
              <a:gd name="connsiteY95" fmla="*/ 2926458 h 4745608"/>
              <a:gd name="connsiteX96" fmla="*/ 854480 w 4560132"/>
              <a:gd name="connsiteY96" fmla="*/ 2889178 h 4745608"/>
              <a:gd name="connsiteX97" fmla="*/ 1149272 w 4560132"/>
              <a:gd name="connsiteY97" fmla="*/ 2889676 h 4745608"/>
              <a:gd name="connsiteX98" fmla="*/ 1531894 w 4560132"/>
              <a:gd name="connsiteY98" fmla="*/ 2917507 h 4745608"/>
              <a:gd name="connsiteX99" fmla="*/ 1860559 w 4560132"/>
              <a:gd name="connsiteY99" fmla="*/ 2766431 h 4745608"/>
              <a:gd name="connsiteX100" fmla="*/ 1701613 w 4560132"/>
              <a:gd name="connsiteY100" fmla="*/ 2263518 h 4745608"/>
              <a:gd name="connsiteX101" fmla="*/ 1690183 w 4560132"/>
              <a:gd name="connsiteY101" fmla="*/ 1966338 h 4745608"/>
              <a:gd name="connsiteX102" fmla="*/ 1381991 w 4560132"/>
              <a:gd name="connsiteY102" fmla="*/ 1841604 h 4745608"/>
              <a:gd name="connsiteX103" fmla="*/ 1095823 w 4560132"/>
              <a:gd name="connsiteY103" fmla="*/ 1714878 h 4745608"/>
              <a:gd name="connsiteX104" fmla="*/ 746507 w 4560132"/>
              <a:gd name="connsiteY104" fmla="*/ 1626415 h 4745608"/>
              <a:gd name="connsiteX105" fmla="*/ 352873 w 4560132"/>
              <a:gd name="connsiteY105" fmla="*/ 1726308 h 4745608"/>
              <a:gd name="connsiteX106" fmla="*/ 113171 w 4560132"/>
              <a:gd name="connsiteY106" fmla="*/ 1763582 h 4745608"/>
              <a:gd name="connsiteX107" fmla="*/ 9973 w 4560132"/>
              <a:gd name="connsiteY107" fmla="*/ 1737738 h 4745608"/>
              <a:gd name="connsiteX108" fmla="*/ 348516 w 4560132"/>
              <a:gd name="connsiteY108" fmla="*/ 1643812 h 4745608"/>
              <a:gd name="connsiteX109" fmla="*/ 653097 w 4560132"/>
              <a:gd name="connsiteY109" fmla="*/ 1543920 h 4745608"/>
              <a:gd name="connsiteX110" fmla="*/ 1072963 w 4560132"/>
              <a:gd name="connsiteY110" fmla="*/ 1612008 h 4745608"/>
              <a:gd name="connsiteX111" fmla="*/ 1244413 w 4560132"/>
              <a:gd name="connsiteY111" fmla="*/ 1657728 h 4745608"/>
              <a:gd name="connsiteX112" fmla="*/ 1205766 w 4560132"/>
              <a:gd name="connsiteY112" fmla="*/ 1451988 h 4745608"/>
              <a:gd name="connsiteX113" fmla="*/ 1046313 w 4560132"/>
              <a:gd name="connsiteY113" fmla="*/ 815409 h 4745608"/>
              <a:gd name="connsiteX114" fmla="*/ 1221553 w 4560132"/>
              <a:gd name="connsiteY114" fmla="*/ 1211958 h 4745608"/>
              <a:gd name="connsiteX0" fmla="*/ 1221553 w 5011600"/>
              <a:gd name="connsiteY0" fmla="*/ 1211958 h 4745608"/>
              <a:gd name="connsiteX1" fmla="*/ 1343911 w 5011600"/>
              <a:gd name="connsiteY1" fmla="*/ 1559828 h 4745608"/>
              <a:gd name="connsiteX2" fmla="*/ 1553023 w 5011600"/>
              <a:gd name="connsiteY2" fmla="*/ 1657728 h 4745608"/>
              <a:gd name="connsiteX3" fmla="*/ 1907353 w 5011600"/>
              <a:gd name="connsiteY3" fmla="*/ 1680588 h 4745608"/>
              <a:gd name="connsiteX4" fmla="*/ 2021653 w 5011600"/>
              <a:gd name="connsiteY4" fmla="*/ 1543428 h 4745608"/>
              <a:gd name="connsiteX5" fmla="*/ 2124523 w 5011600"/>
              <a:gd name="connsiteY5" fmla="*/ 1291968 h 4745608"/>
              <a:gd name="connsiteX6" fmla="*/ 2124523 w 5011600"/>
              <a:gd name="connsiteY6" fmla="*/ 1120518 h 4745608"/>
              <a:gd name="connsiteX7" fmla="*/ 2068029 w 5011600"/>
              <a:gd name="connsiteY7" fmla="*/ 825325 h 4745608"/>
              <a:gd name="connsiteX8" fmla="*/ 2078803 w 5011600"/>
              <a:gd name="connsiteY8" fmla="*/ 777618 h 4745608"/>
              <a:gd name="connsiteX9" fmla="*/ 2170243 w 5011600"/>
              <a:gd name="connsiteY9" fmla="*/ 1086228 h 4745608"/>
              <a:gd name="connsiteX10" fmla="*/ 2215963 w 5011600"/>
              <a:gd name="connsiteY10" fmla="*/ 1269108 h 4745608"/>
              <a:gd name="connsiteX11" fmla="*/ 2284543 w 5011600"/>
              <a:gd name="connsiteY11" fmla="*/ 1303398 h 4745608"/>
              <a:gd name="connsiteX12" fmla="*/ 2330263 w 5011600"/>
              <a:gd name="connsiteY12" fmla="*/ 1166238 h 4745608"/>
              <a:gd name="connsiteX13" fmla="*/ 2467423 w 5011600"/>
              <a:gd name="connsiteY13" fmla="*/ 880488 h 4745608"/>
              <a:gd name="connsiteX14" fmla="*/ 2558863 w 5011600"/>
              <a:gd name="connsiteY14" fmla="*/ 640458 h 4745608"/>
              <a:gd name="connsiteX15" fmla="*/ 2616013 w 5011600"/>
              <a:gd name="connsiteY15" fmla="*/ 537588 h 4745608"/>
              <a:gd name="connsiteX16" fmla="*/ 2558863 w 5011600"/>
              <a:gd name="connsiteY16" fmla="*/ 789048 h 4745608"/>
              <a:gd name="connsiteX17" fmla="*/ 2444563 w 5011600"/>
              <a:gd name="connsiteY17" fmla="*/ 1097658 h 4745608"/>
              <a:gd name="connsiteX18" fmla="*/ 2375983 w 5011600"/>
              <a:gd name="connsiteY18" fmla="*/ 1406268 h 4745608"/>
              <a:gd name="connsiteX19" fmla="*/ 2558863 w 5011600"/>
              <a:gd name="connsiteY19" fmla="*/ 1577718 h 4745608"/>
              <a:gd name="connsiteX20" fmla="*/ 2878903 w 5011600"/>
              <a:gd name="connsiteY20" fmla="*/ 1657728 h 4745608"/>
              <a:gd name="connsiteX21" fmla="*/ 3187513 w 5011600"/>
              <a:gd name="connsiteY21" fmla="*/ 1657728 h 4745608"/>
              <a:gd name="connsiteX22" fmla="*/ 3370393 w 5011600"/>
              <a:gd name="connsiteY22" fmla="*/ 1566288 h 4745608"/>
              <a:gd name="connsiteX23" fmla="*/ 3488066 w 5011600"/>
              <a:gd name="connsiteY23" fmla="*/ 1246753 h 4745608"/>
              <a:gd name="connsiteX24" fmla="*/ 3495138 w 5011600"/>
              <a:gd name="connsiteY24" fmla="*/ 1115548 h 4745608"/>
              <a:gd name="connsiteX25" fmla="*/ 3493650 w 5011600"/>
              <a:gd name="connsiteY25" fmla="*/ 1063976 h 4745608"/>
              <a:gd name="connsiteX26" fmla="*/ 3450403 w 5011600"/>
              <a:gd name="connsiteY26" fmla="*/ 777618 h 4745608"/>
              <a:gd name="connsiteX27" fmla="*/ 3119893 w 5011600"/>
              <a:gd name="connsiteY27" fmla="*/ 321571 h 4745608"/>
              <a:gd name="connsiteX28" fmla="*/ 3497351 w 5011600"/>
              <a:gd name="connsiteY28" fmla="*/ 674883 h 4745608"/>
              <a:gd name="connsiteX29" fmla="*/ 3759013 w 5011600"/>
              <a:gd name="connsiteY29" fmla="*/ 571878 h 4745608"/>
              <a:gd name="connsiteX30" fmla="*/ 3999043 w 5011600"/>
              <a:gd name="connsiteY30" fmla="*/ 91818 h 4745608"/>
              <a:gd name="connsiteX31" fmla="*/ 4033333 w 5011600"/>
              <a:gd name="connsiteY31" fmla="*/ 11808 h 4745608"/>
              <a:gd name="connsiteX32" fmla="*/ 3984569 w 5011600"/>
              <a:gd name="connsiteY32" fmla="*/ 247366 h 4745608"/>
              <a:gd name="connsiteX33" fmla="*/ 3812791 w 5011600"/>
              <a:gd name="connsiteY33" fmla="*/ 647417 h 4745608"/>
              <a:gd name="connsiteX34" fmla="*/ 3592906 w 5011600"/>
              <a:gd name="connsiteY34" fmla="*/ 811408 h 4745608"/>
              <a:gd name="connsiteX35" fmla="*/ 3604425 w 5011600"/>
              <a:gd name="connsiteY35" fmla="*/ 999253 h 4745608"/>
              <a:gd name="connsiteX36" fmla="*/ 3872985 w 5011600"/>
              <a:gd name="connsiteY36" fmla="*/ 881976 h 4745608"/>
              <a:gd name="connsiteX37" fmla="*/ 4200754 w 5011600"/>
              <a:gd name="connsiteY37" fmla="*/ 774136 h 4745608"/>
              <a:gd name="connsiteX38" fmla="*/ 4064251 w 5011600"/>
              <a:gd name="connsiteY38" fmla="*/ 847195 h 4745608"/>
              <a:gd name="connsiteX39" fmla="*/ 3818880 w 5011600"/>
              <a:gd name="connsiteY39" fmla="*/ 991305 h 4745608"/>
              <a:gd name="connsiteX40" fmla="*/ 3658531 w 5011600"/>
              <a:gd name="connsiteY40" fmla="*/ 1093178 h 4745608"/>
              <a:gd name="connsiteX41" fmla="*/ 3622838 w 5011600"/>
              <a:gd name="connsiteY41" fmla="*/ 1221401 h 4745608"/>
              <a:gd name="connsiteX42" fmla="*/ 3577446 w 5011600"/>
              <a:gd name="connsiteY42" fmla="*/ 1500691 h 4745608"/>
              <a:gd name="connsiteX43" fmla="*/ 3461833 w 5011600"/>
              <a:gd name="connsiteY43" fmla="*/ 1726308 h 4745608"/>
              <a:gd name="connsiteX44" fmla="*/ 3278953 w 5011600"/>
              <a:gd name="connsiteY44" fmla="*/ 2034918 h 4745608"/>
              <a:gd name="connsiteX45" fmla="*/ 3288742 w 5011600"/>
              <a:gd name="connsiteY45" fmla="*/ 2273460 h 4745608"/>
              <a:gd name="connsiteX46" fmla="*/ 3434288 w 5011600"/>
              <a:gd name="connsiteY46" fmla="*/ 2417577 h 4745608"/>
              <a:gd name="connsiteX47" fmla="*/ 3781217 w 5011600"/>
              <a:gd name="connsiteY47" fmla="*/ 2618845 h 4745608"/>
              <a:gd name="connsiteX48" fmla="*/ 4079053 w 5011600"/>
              <a:gd name="connsiteY48" fmla="*/ 2777868 h 4745608"/>
              <a:gd name="connsiteX49" fmla="*/ 5011598 w 5011600"/>
              <a:gd name="connsiteY49" fmla="*/ 3189329 h 4745608"/>
              <a:gd name="connsiteX50" fmla="*/ 4070190 w 5011600"/>
              <a:gd name="connsiteY50" fmla="*/ 3021367 h 4745608"/>
              <a:gd name="connsiteX51" fmla="*/ 3460193 w 5011600"/>
              <a:gd name="connsiteY51" fmla="*/ 2852901 h 4745608"/>
              <a:gd name="connsiteX52" fmla="*/ 3217865 w 5011600"/>
              <a:gd name="connsiteY52" fmla="*/ 2829045 h 4745608"/>
              <a:gd name="connsiteX53" fmla="*/ 3025524 w 5011600"/>
              <a:gd name="connsiteY53" fmla="*/ 2858861 h 4745608"/>
              <a:gd name="connsiteX54" fmla="*/ 2832855 w 5011600"/>
              <a:gd name="connsiteY54" fmla="*/ 2930924 h 4745608"/>
              <a:gd name="connsiteX55" fmla="*/ 2820111 w 5011600"/>
              <a:gd name="connsiteY55" fmla="*/ 3026344 h 4745608"/>
              <a:gd name="connsiteX56" fmla="*/ 2959241 w 5011600"/>
              <a:gd name="connsiteY56" fmla="*/ 3167976 h 4745608"/>
              <a:gd name="connsiteX57" fmla="*/ 3176083 w 5011600"/>
              <a:gd name="connsiteY57" fmla="*/ 3269358 h 4745608"/>
              <a:gd name="connsiteX58" fmla="*/ 3388239 w 5011600"/>
              <a:gd name="connsiteY58" fmla="*/ 3442290 h 4745608"/>
              <a:gd name="connsiteX59" fmla="*/ 3212014 w 5011600"/>
              <a:gd name="connsiteY59" fmla="*/ 3336948 h 4745608"/>
              <a:gd name="connsiteX60" fmla="*/ 3004633 w 5011600"/>
              <a:gd name="connsiteY60" fmla="*/ 3276814 h 4745608"/>
              <a:gd name="connsiteX61" fmla="*/ 2771676 w 5011600"/>
              <a:gd name="connsiteY61" fmla="*/ 3166987 h 4745608"/>
              <a:gd name="connsiteX62" fmla="*/ 2638873 w 5011600"/>
              <a:gd name="connsiteY62" fmla="*/ 3097908 h 4745608"/>
              <a:gd name="connsiteX63" fmla="*/ 2570293 w 5011600"/>
              <a:gd name="connsiteY63" fmla="*/ 3109338 h 4745608"/>
              <a:gd name="connsiteX64" fmla="*/ 2525557 w 5011600"/>
              <a:gd name="connsiteY64" fmla="*/ 3326508 h 4745608"/>
              <a:gd name="connsiteX65" fmla="*/ 2584349 w 5011600"/>
              <a:gd name="connsiteY65" fmla="*/ 3577470 h 4745608"/>
              <a:gd name="connsiteX66" fmla="*/ 2663703 w 5011600"/>
              <a:gd name="connsiteY66" fmla="*/ 3996904 h 4745608"/>
              <a:gd name="connsiteX67" fmla="*/ 2633113 w 5011600"/>
              <a:gd name="connsiteY67" fmla="*/ 4192703 h 4745608"/>
              <a:gd name="connsiteX68" fmla="*/ 2539703 w 5011600"/>
              <a:gd name="connsiteY68" fmla="*/ 4455574 h 4745608"/>
              <a:gd name="connsiteX69" fmla="*/ 2595212 w 5011600"/>
              <a:gd name="connsiteY69" fmla="*/ 3945217 h 4745608"/>
              <a:gd name="connsiteX70" fmla="*/ 2481240 w 5011600"/>
              <a:gd name="connsiteY70" fmla="*/ 3566538 h 4745608"/>
              <a:gd name="connsiteX71" fmla="*/ 2307403 w 5011600"/>
              <a:gd name="connsiteY71" fmla="*/ 3166488 h 4745608"/>
              <a:gd name="connsiteX72" fmla="*/ 2261683 w 5011600"/>
              <a:gd name="connsiteY72" fmla="*/ 3063618 h 4745608"/>
              <a:gd name="connsiteX73" fmla="*/ 2078803 w 5011600"/>
              <a:gd name="connsiteY73" fmla="*/ 2949318 h 4745608"/>
              <a:gd name="connsiteX74" fmla="*/ 1824299 w 5011600"/>
              <a:gd name="connsiteY74" fmla="*/ 3002494 h 4745608"/>
              <a:gd name="connsiteX75" fmla="*/ 1412162 w 5011600"/>
              <a:gd name="connsiteY75" fmla="*/ 3235573 h 4745608"/>
              <a:gd name="connsiteX76" fmla="*/ 1381573 w 5011600"/>
              <a:gd name="connsiteY76" fmla="*/ 3680838 h 4745608"/>
              <a:gd name="connsiteX77" fmla="*/ 1340867 w 5011600"/>
              <a:gd name="connsiteY77" fmla="*/ 3980504 h 4745608"/>
              <a:gd name="connsiteX78" fmla="*/ 1197619 w 5011600"/>
              <a:gd name="connsiteY78" fmla="*/ 4738831 h 4745608"/>
              <a:gd name="connsiteX79" fmla="*/ 1220896 w 5011600"/>
              <a:gd name="connsiteY79" fmla="*/ 4338309 h 4745608"/>
              <a:gd name="connsiteX80" fmla="*/ 1242772 w 5011600"/>
              <a:gd name="connsiteY80" fmla="*/ 4080888 h 4745608"/>
              <a:gd name="connsiteX81" fmla="*/ 1198693 w 5011600"/>
              <a:gd name="connsiteY81" fmla="*/ 3909438 h 4745608"/>
              <a:gd name="connsiteX82" fmla="*/ 970093 w 5011600"/>
              <a:gd name="connsiteY82" fmla="*/ 3989448 h 4745608"/>
              <a:gd name="connsiteX83" fmla="*/ 766328 w 5011600"/>
              <a:gd name="connsiteY83" fmla="*/ 4131990 h 4745608"/>
              <a:gd name="connsiteX84" fmla="*/ 555808 w 5011600"/>
              <a:gd name="connsiteY84" fmla="*/ 4355688 h 4745608"/>
              <a:gd name="connsiteX85" fmla="*/ 785900 w 5011600"/>
              <a:gd name="connsiteY85" fmla="*/ 4017771 h 4745608"/>
              <a:gd name="connsiteX86" fmla="*/ 1130113 w 5011600"/>
              <a:gd name="connsiteY86" fmla="*/ 3817500 h 4745608"/>
              <a:gd name="connsiteX87" fmla="*/ 1278703 w 5011600"/>
              <a:gd name="connsiteY87" fmla="*/ 3726558 h 4745608"/>
              <a:gd name="connsiteX88" fmla="*/ 1269661 w 5011600"/>
              <a:gd name="connsiteY88" fmla="*/ 3390117 h 4745608"/>
              <a:gd name="connsiteX89" fmla="*/ 1309620 w 5011600"/>
              <a:gd name="connsiteY89" fmla="*/ 3169963 h 4745608"/>
              <a:gd name="connsiteX90" fmla="*/ 1393003 w 5011600"/>
              <a:gd name="connsiteY90" fmla="*/ 3052188 h 4745608"/>
              <a:gd name="connsiteX91" fmla="*/ 1080693 w 5011600"/>
              <a:gd name="connsiteY91" fmla="*/ 2984604 h 4745608"/>
              <a:gd name="connsiteX92" fmla="*/ 663453 w 5011600"/>
              <a:gd name="connsiteY92" fmla="*/ 3023360 h 4745608"/>
              <a:gd name="connsiteX93" fmla="*/ 235111 w 5011600"/>
              <a:gd name="connsiteY93" fmla="*/ 3217172 h 4745608"/>
              <a:gd name="connsiteX94" fmla="*/ 421453 w 5011600"/>
              <a:gd name="connsiteY94" fmla="*/ 3029328 h 4745608"/>
              <a:gd name="connsiteX95" fmla="*/ 627193 w 5011600"/>
              <a:gd name="connsiteY95" fmla="*/ 2926458 h 4745608"/>
              <a:gd name="connsiteX96" fmla="*/ 854480 w 5011600"/>
              <a:gd name="connsiteY96" fmla="*/ 2889178 h 4745608"/>
              <a:gd name="connsiteX97" fmla="*/ 1149272 w 5011600"/>
              <a:gd name="connsiteY97" fmla="*/ 2889676 h 4745608"/>
              <a:gd name="connsiteX98" fmla="*/ 1531894 w 5011600"/>
              <a:gd name="connsiteY98" fmla="*/ 2917507 h 4745608"/>
              <a:gd name="connsiteX99" fmla="*/ 1860559 w 5011600"/>
              <a:gd name="connsiteY99" fmla="*/ 2766431 h 4745608"/>
              <a:gd name="connsiteX100" fmla="*/ 1701613 w 5011600"/>
              <a:gd name="connsiteY100" fmla="*/ 2263518 h 4745608"/>
              <a:gd name="connsiteX101" fmla="*/ 1690183 w 5011600"/>
              <a:gd name="connsiteY101" fmla="*/ 1966338 h 4745608"/>
              <a:gd name="connsiteX102" fmla="*/ 1381991 w 5011600"/>
              <a:gd name="connsiteY102" fmla="*/ 1841604 h 4745608"/>
              <a:gd name="connsiteX103" fmla="*/ 1095823 w 5011600"/>
              <a:gd name="connsiteY103" fmla="*/ 1714878 h 4745608"/>
              <a:gd name="connsiteX104" fmla="*/ 746507 w 5011600"/>
              <a:gd name="connsiteY104" fmla="*/ 1626415 h 4745608"/>
              <a:gd name="connsiteX105" fmla="*/ 352873 w 5011600"/>
              <a:gd name="connsiteY105" fmla="*/ 1726308 h 4745608"/>
              <a:gd name="connsiteX106" fmla="*/ 113171 w 5011600"/>
              <a:gd name="connsiteY106" fmla="*/ 1763582 h 4745608"/>
              <a:gd name="connsiteX107" fmla="*/ 9973 w 5011600"/>
              <a:gd name="connsiteY107" fmla="*/ 1737738 h 4745608"/>
              <a:gd name="connsiteX108" fmla="*/ 348516 w 5011600"/>
              <a:gd name="connsiteY108" fmla="*/ 1643812 h 4745608"/>
              <a:gd name="connsiteX109" fmla="*/ 653097 w 5011600"/>
              <a:gd name="connsiteY109" fmla="*/ 1543920 h 4745608"/>
              <a:gd name="connsiteX110" fmla="*/ 1072963 w 5011600"/>
              <a:gd name="connsiteY110" fmla="*/ 1612008 h 4745608"/>
              <a:gd name="connsiteX111" fmla="*/ 1244413 w 5011600"/>
              <a:gd name="connsiteY111" fmla="*/ 1657728 h 4745608"/>
              <a:gd name="connsiteX112" fmla="*/ 1205766 w 5011600"/>
              <a:gd name="connsiteY112" fmla="*/ 1451988 h 4745608"/>
              <a:gd name="connsiteX113" fmla="*/ 1046313 w 5011600"/>
              <a:gd name="connsiteY113" fmla="*/ 815409 h 4745608"/>
              <a:gd name="connsiteX114" fmla="*/ 1221553 w 5011600"/>
              <a:gd name="connsiteY114" fmla="*/ 1211958 h 4745608"/>
              <a:gd name="connsiteX0" fmla="*/ 1221553 w 5055473"/>
              <a:gd name="connsiteY0" fmla="*/ 1211958 h 4745608"/>
              <a:gd name="connsiteX1" fmla="*/ 1343911 w 5055473"/>
              <a:gd name="connsiteY1" fmla="*/ 1559828 h 4745608"/>
              <a:gd name="connsiteX2" fmla="*/ 1553023 w 5055473"/>
              <a:gd name="connsiteY2" fmla="*/ 1657728 h 4745608"/>
              <a:gd name="connsiteX3" fmla="*/ 1907353 w 5055473"/>
              <a:gd name="connsiteY3" fmla="*/ 1680588 h 4745608"/>
              <a:gd name="connsiteX4" fmla="*/ 2021653 w 5055473"/>
              <a:gd name="connsiteY4" fmla="*/ 1543428 h 4745608"/>
              <a:gd name="connsiteX5" fmla="*/ 2124523 w 5055473"/>
              <a:gd name="connsiteY5" fmla="*/ 1291968 h 4745608"/>
              <a:gd name="connsiteX6" fmla="*/ 2124523 w 5055473"/>
              <a:gd name="connsiteY6" fmla="*/ 1120518 h 4745608"/>
              <a:gd name="connsiteX7" fmla="*/ 2068029 w 5055473"/>
              <a:gd name="connsiteY7" fmla="*/ 825325 h 4745608"/>
              <a:gd name="connsiteX8" fmla="*/ 2078803 w 5055473"/>
              <a:gd name="connsiteY8" fmla="*/ 777618 h 4745608"/>
              <a:gd name="connsiteX9" fmla="*/ 2170243 w 5055473"/>
              <a:gd name="connsiteY9" fmla="*/ 1086228 h 4745608"/>
              <a:gd name="connsiteX10" fmla="*/ 2215963 w 5055473"/>
              <a:gd name="connsiteY10" fmla="*/ 1269108 h 4745608"/>
              <a:gd name="connsiteX11" fmla="*/ 2284543 w 5055473"/>
              <a:gd name="connsiteY11" fmla="*/ 1303398 h 4745608"/>
              <a:gd name="connsiteX12" fmla="*/ 2330263 w 5055473"/>
              <a:gd name="connsiteY12" fmla="*/ 1166238 h 4745608"/>
              <a:gd name="connsiteX13" fmla="*/ 2467423 w 5055473"/>
              <a:gd name="connsiteY13" fmla="*/ 880488 h 4745608"/>
              <a:gd name="connsiteX14" fmla="*/ 2558863 w 5055473"/>
              <a:gd name="connsiteY14" fmla="*/ 640458 h 4745608"/>
              <a:gd name="connsiteX15" fmla="*/ 2616013 w 5055473"/>
              <a:gd name="connsiteY15" fmla="*/ 537588 h 4745608"/>
              <a:gd name="connsiteX16" fmla="*/ 2558863 w 5055473"/>
              <a:gd name="connsiteY16" fmla="*/ 789048 h 4745608"/>
              <a:gd name="connsiteX17" fmla="*/ 2444563 w 5055473"/>
              <a:gd name="connsiteY17" fmla="*/ 1097658 h 4745608"/>
              <a:gd name="connsiteX18" fmla="*/ 2375983 w 5055473"/>
              <a:gd name="connsiteY18" fmla="*/ 1406268 h 4745608"/>
              <a:gd name="connsiteX19" fmla="*/ 2558863 w 5055473"/>
              <a:gd name="connsiteY19" fmla="*/ 1577718 h 4745608"/>
              <a:gd name="connsiteX20" fmla="*/ 2878903 w 5055473"/>
              <a:gd name="connsiteY20" fmla="*/ 1657728 h 4745608"/>
              <a:gd name="connsiteX21" fmla="*/ 3187513 w 5055473"/>
              <a:gd name="connsiteY21" fmla="*/ 1657728 h 4745608"/>
              <a:gd name="connsiteX22" fmla="*/ 3370393 w 5055473"/>
              <a:gd name="connsiteY22" fmla="*/ 1566288 h 4745608"/>
              <a:gd name="connsiteX23" fmla="*/ 3488066 w 5055473"/>
              <a:gd name="connsiteY23" fmla="*/ 1246753 h 4745608"/>
              <a:gd name="connsiteX24" fmla="*/ 3495138 w 5055473"/>
              <a:gd name="connsiteY24" fmla="*/ 1115548 h 4745608"/>
              <a:gd name="connsiteX25" fmla="*/ 3493650 w 5055473"/>
              <a:gd name="connsiteY25" fmla="*/ 1063976 h 4745608"/>
              <a:gd name="connsiteX26" fmla="*/ 3450403 w 5055473"/>
              <a:gd name="connsiteY26" fmla="*/ 777618 h 4745608"/>
              <a:gd name="connsiteX27" fmla="*/ 3119893 w 5055473"/>
              <a:gd name="connsiteY27" fmla="*/ 321571 h 4745608"/>
              <a:gd name="connsiteX28" fmla="*/ 3497351 w 5055473"/>
              <a:gd name="connsiteY28" fmla="*/ 674883 h 4745608"/>
              <a:gd name="connsiteX29" fmla="*/ 3759013 w 5055473"/>
              <a:gd name="connsiteY29" fmla="*/ 571878 h 4745608"/>
              <a:gd name="connsiteX30" fmla="*/ 3999043 w 5055473"/>
              <a:gd name="connsiteY30" fmla="*/ 91818 h 4745608"/>
              <a:gd name="connsiteX31" fmla="*/ 4033333 w 5055473"/>
              <a:gd name="connsiteY31" fmla="*/ 11808 h 4745608"/>
              <a:gd name="connsiteX32" fmla="*/ 3984569 w 5055473"/>
              <a:gd name="connsiteY32" fmla="*/ 247366 h 4745608"/>
              <a:gd name="connsiteX33" fmla="*/ 3812791 w 5055473"/>
              <a:gd name="connsiteY33" fmla="*/ 647417 h 4745608"/>
              <a:gd name="connsiteX34" fmla="*/ 3592906 w 5055473"/>
              <a:gd name="connsiteY34" fmla="*/ 811408 h 4745608"/>
              <a:gd name="connsiteX35" fmla="*/ 3604425 w 5055473"/>
              <a:gd name="connsiteY35" fmla="*/ 999253 h 4745608"/>
              <a:gd name="connsiteX36" fmla="*/ 3872985 w 5055473"/>
              <a:gd name="connsiteY36" fmla="*/ 881976 h 4745608"/>
              <a:gd name="connsiteX37" fmla="*/ 4200754 w 5055473"/>
              <a:gd name="connsiteY37" fmla="*/ 774136 h 4745608"/>
              <a:gd name="connsiteX38" fmla="*/ 4064251 w 5055473"/>
              <a:gd name="connsiteY38" fmla="*/ 847195 h 4745608"/>
              <a:gd name="connsiteX39" fmla="*/ 3818880 w 5055473"/>
              <a:gd name="connsiteY39" fmla="*/ 991305 h 4745608"/>
              <a:gd name="connsiteX40" fmla="*/ 3658531 w 5055473"/>
              <a:gd name="connsiteY40" fmla="*/ 1093178 h 4745608"/>
              <a:gd name="connsiteX41" fmla="*/ 3622838 w 5055473"/>
              <a:gd name="connsiteY41" fmla="*/ 1221401 h 4745608"/>
              <a:gd name="connsiteX42" fmla="*/ 3577446 w 5055473"/>
              <a:gd name="connsiteY42" fmla="*/ 1500691 h 4745608"/>
              <a:gd name="connsiteX43" fmla="*/ 3461833 w 5055473"/>
              <a:gd name="connsiteY43" fmla="*/ 1726308 h 4745608"/>
              <a:gd name="connsiteX44" fmla="*/ 3278953 w 5055473"/>
              <a:gd name="connsiteY44" fmla="*/ 2034918 h 4745608"/>
              <a:gd name="connsiteX45" fmla="*/ 3288742 w 5055473"/>
              <a:gd name="connsiteY45" fmla="*/ 2273460 h 4745608"/>
              <a:gd name="connsiteX46" fmla="*/ 3434288 w 5055473"/>
              <a:gd name="connsiteY46" fmla="*/ 2417577 h 4745608"/>
              <a:gd name="connsiteX47" fmla="*/ 3781217 w 5055473"/>
              <a:gd name="connsiteY47" fmla="*/ 2618845 h 4745608"/>
              <a:gd name="connsiteX48" fmla="*/ 4079053 w 5055473"/>
              <a:gd name="connsiteY48" fmla="*/ 2777868 h 4745608"/>
              <a:gd name="connsiteX49" fmla="*/ 5011598 w 5055473"/>
              <a:gd name="connsiteY49" fmla="*/ 3189329 h 4745608"/>
              <a:gd name="connsiteX50" fmla="*/ 4818456 w 5055473"/>
              <a:gd name="connsiteY50" fmla="*/ 3291193 h 4745608"/>
              <a:gd name="connsiteX51" fmla="*/ 4070190 w 5055473"/>
              <a:gd name="connsiteY51" fmla="*/ 3021367 h 4745608"/>
              <a:gd name="connsiteX52" fmla="*/ 3460193 w 5055473"/>
              <a:gd name="connsiteY52" fmla="*/ 2852901 h 4745608"/>
              <a:gd name="connsiteX53" fmla="*/ 3217865 w 5055473"/>
              <a:gd name="connsiteY53" fmla="*/ 2829045 h 4745608"/>
              <a:gd name="connsiteX54" fmla="*/ 3025524 w 5055473"/>
              <a:gd name="connsiteY54" fmla="*/ 2858861 h 4745608"/>
              <a:gd name="connsiteX55" fmla="*/ 2832855 w 5055473"/>
              <a:gd name="connsiteY55" fmla="*/ 2930924 h 4745608"/>
              <a:gd name="connsiteX56" fmla="*/ 2820111 w 5055473"/>
              <a:gd name="connsiteY56" fmla="*/ 3026344 h 4745608"/>
              <a:gd name="connsiteX57" fmla="*/ 2959241 w 5055473"/>
              <a:gd name="connsiteY57" fmla="*/ 3167976 h 4745608"/>
              <a:gd name="connsiteX58" fmla="*/ 3176083 w 5055473"/>
              <a:gd name="connsiteY58" fmla="*/ 3269358 h 4745608"/>
              <a:gd name="connsiteX59" fmla="*/ 3388239 w 5055473"/>
              <a:gd name="connsiteY59" fmla="*/ 3442290 h 4745608"/>
              <a:gd name="connsiteX60" fmla="*/ 3212014 w 5055473"/>
              <a:gd name="connsiteY60" fmla="*/ 3336948 h 4745608"/>
              <a:gd name="connsiteX61" fmla="*/ 3004633 w 5055473"/>
              <a:gd name="connsiteY61" fmla="*/ 3276814 h 4745608"/>
              <a:gd name="connsiteX62" fmla="*/ 2771676 w 5055473"/>
              <a:gd name="connsiteY62" fmla="*/ 3166987 h 4745608"/>
              <a:gd name="connsiteX63" fmla="*/ 2638873 w 5055473"/>
              <a:gd name="connsiteY63" fmla="*/ 3097908 h 4745608"/>
              <a:gd name="connsiteX64" fmla="*/ 2570293 w 5055473"/>
              <a:gd name="connsiteY64" fmla="*/ 3109338 h 4745608"/>
              <a:gd name="connsiteX65" fmla="*/ 2525557 w 5055473"/>
              <a:gd name="connsiteY65" fmla="*/ 3326508 h 4745608"/>
              <a:gd name="connsiteX66" fmla="*/ 2584349 w 5055473"/>
              <a:gd name="connsiteY66" fmla="*/ 3577470 h 4745608"/>
              <a:gd name="connsiteX67" fmla="*/ 2663703 w 5055473"/>
              <a:gd name="connsiteY67" fmla="*/ 3996904 h 4745608"/>
              <a:gd name="connsiteX68" fmla="*/ 2633113 w 5055473"/>
              <a:gd name="connsiteY68" fmla="*/ 4192703 h 4745608"/>
              <a:gd name="connsiteX69" fmla="*/ 2539703 w 5055473"/>
              <a:gd name="connsiteY69" fmla="*/ 4455574 h 4745608"/>
              <a:gd name="connsiteX70" fmla="*/ 2595212 w 5055473"/>
              <a:gd name="connsiteY70" fmla="*/ 3945217 h 4745608"/>
              <a:gd name="connsiteX71" fmla="*/ 2481240 w 5055473"/>
              <a:gd name="connsiteY71" fmla="*/ 3566538 h 4745608"/>
              <a:gd name="connsiteX72" fmla="*/ 2307403 w 5055473"/>
              <a:gd name="connsiteY72" fmla="*/ 3166488 h 4745608"/>
              <a:gd name="connsiteX73" fmla="*/ 2261683 w 5055473"/>
              <a:gd name="connsiteY73" fmla="*/ 3063618 h 4745608"/>
              <a:gd name="connsiteX74" fmla="*/ 2078803 w 5055473"/>
              <a:gd name="connsiteY74" fmla="*/ 2949318 h 4745608"/>
              <a:gd name="connsiteX75" fmla="*/ 1824299 w 5055473"/>
              <a:gd name="connsiteY75" fmla="*/ 3002494 h 4745608"/>
              <a:gd name="connsiteX76" fmla="*/ 1412162 w 5055473"/>
              <a:gd name="connsiteY76" fmla="*/ 3235573 h 4745608"/>
              <a:gd name="connsiteX77" fmla="*/ 1381573 w 5055473"/>
              <a:gd name="connsiteY77" fmla="*/ 3680838 h 4745608"/>
              <a:gd name="connsiteX78" fmla="*/ 1340867 w 5055473"/>
              <a:gd name="connsiteY78" fmla="*/ 3980504 h 4745608"/>
              <a:gd name="connsiteX79" fmla="*/ 1197619 w 5055473"/>
              <a:gd name="connsiteY79" fmla="*/ 4738831 h 4745608"/>
              <a:gd name="connsiteX80" fmla="*/ 1220896 w 5055473"/>
              <a:gd name="connsiteY80" fmla="*/ 4338309 h 4745608"/>
              <a:gd name="connsiteX81" fmla="*/ 1242772 w 5055473"/>
              <a:gd name="connsiteY81" fmla="*/ 4080888 h 4745608"/>
              <a:gd name="connsiteX82" fmla="*/ 1198693 w 5055473"/>
              <a:gd name="connsiteY82" fmla="*/ 3909438 h 4745608"/>
              <a:gd name="connsiteX83" fmla="*/ 970093 w 5055473"/>
              <a:gd name="connsiteY83" fmla="*/ 3989448 h 4745608"/>
              <a:gd name="connsiteX84" fmla="*/ 766328 w 5055473"/>
              <a:gd name="connsiteY84" fmla="*/ 4131990 h 4745608"/>
              <a:gd name="connsiteX85" fmla="*/ 555808 w 5055473"/>
              <a:gd name="connsiteY85" fmla="*/ 4355688 h 4745608"/>
              <a:gd name="connsiteX86" fmla="*/ 785900 w 5055473"/>
              <a:gd name="connsiteY86" fmla="*/ 4017771 h 4745608"/>
              <a:gd name="connsiteX87" fmla="*/ 1130113 w 5055473"/>
              <a:gd name="connsiteY87" fmla="*/ 3817500 h 4745608"/>
              <a:gd name="connsiteX88" fmla="*/ 1278703 w 5055473"/>
              <a:gd name="connsiteY88" fmla="*/ 3726558 h 4745608"/>
              <a:gd name="connsiteX89" fmla="*/ 1269661 w 5055473"/>
              <a:gd name="connsiteY89" fmla="*/ 3390117 h 4745608"/>
              <a:gd name="connsiteX90" fmla="*/ 1309620 w 5055473"/>
              <a:gd name="connsiteY90" fmla="*/ 3169963 h 4745608"/>
              <a:gd name="connsiteX91" fmla="*/ 1393003 w 5055473"/>
              <a:gd name="connsiteY91" fmla="*/ 3052188 h 4745608"/>
              <a:gd name="connsiteX92" fmla="*/ 1080693 w 5055473"/>
              <a:gd name="connsiteY92" fmla="*/ 2984604 h 4745608"/>
              <a:gd name="connsiteX93" fmla="*/ 663453 w 5055473"/>
              <a:gd name="connsiteY93" fmla="*/ 3023360 h 4745608"/>
              <a:gd name="connsiteX94" fmla="*/ 235111 w 5055473"/>
              <a:gd name="connsiteY94" fmla="*/ 3217172 h 4745608"/>
              <a:gd name="connsiteX95" fmla="*/ 421453 w 5055473"/>
              <a:gd name="connsiteY95" fmla="*/ 3029328 h 4745608"/>
              <a:gd name="connsiteX96" fmla="*/ 627193 w 5055473"/>
              <a:gd name="connsiteY96" fmla="*/ 2926458 h 4745608"/>
              <a:gd name="connsiteX97" fmla="*/ 854480 w 5055473"/>
              <a:gd name="connsiteY97" fmla="*/ 2889178 h 4745608"/>
              <a:gd name="connsiteX98" fmla="*/ 1149272 w 5055473"/>
              <a:gd name="connsiteY98" fmla="*/ 2889676 h 4745608"/>
              <a:gd name="connsiteX99" fmla="*/ 1531894 w 5055473"/>
              <a:gd name="connsiteY99" fmla="*/ 2917507 h 4745608"/>
              <a:gd name="connsiteX100" fmla="*/ 1860559 w 5055473"/>
              <a:gd name="connsiteY100" fmla="*/ 2766431 h 4745608"/>
              <a:gd name="connsiteX101" fmla="*/ 1701613 w 5055473"/>
              <a:gd name="connsiteY101" fmla="*/ 2263518 h 4745608"/>
              <a:gd name="connsiteX102" fmla="*/ 1690183 w 5055473"/>
              <a:gd name="connsiteY102" fmla="*/ 1966338 h 4745608"/>
              <a:gd name="connsiteX103" fmla="*/ 1381991 w 5055473"/>
              <a:gd name="connsiteY103" fmla="*/ 1841604 h 4745608"/>
              <a:gd name="connsiteX104" fmla="*/ 1095823 w 5055473"/>
              <a:gd name="connsiteY104" fmla="*/ 1714878 h 4745608"/>
              <a:gd name="connsiteX105" fmla="*/ 746507 w 5055473"/>
              <a:gd name="connsiteY105" fmla="*/ 1626415 h 4745608"/>
              <a:gd name="connsiteX106" fmla="*/ 352873 w 5055473"/>
              <a:gd name="connsiteY106" fmla="*/ 1726308 h 4745608"/>
              <a:gd name="connsiteX107" fmla="*/ 113171 w 5055473"/>
              <a:gd name="connsiteY107" fmla="*/ 1763582 h 4745608"/>
              <a:gd name="connsiteX108" fmla="*/ 9973 w 5055473"/>
              <a:gd name="connsiteY108" fmla="*/ 1737738 h 4745608"/>
              <a:gd name="connsiteX109" fmla="*/ 348516 w 5055473"/>
              <a:gd name="connsiteY109" fmla="*/ 1643812 h 4745608"/>
              <a:gd name="connsiteX110" fmla="*/ 653097 w 5055473"/>
              <a:gd name="connsiteY110" fmla="*/ 1543920 h 4745608"/>
              <a:gd name="connsiteX111" fmla="*/ 1072963 w 5055473"/>
              <a:gd name="connsiteY111" fmla="*/ 1612008 h 4745608"/>
              <a:gd name="connsiteX112" fmla="*/ 1244413 w 5055473"/>
              <a:gd name="connsiteY112" fmla="*/ 1657728 h 4745608"/>
              <a:gd name="connsiteX113" fmla="*/ 1205766 w 5055473"/>
              <a:gd name="connsiteY113" fmla="*/ 1451988 h 4745608"/>
              <a:gd name="connsiteX114" fmla="*/ 1046313 w 5055473"/>
              <a:gd name="connsiteY114" fmla="*/ 815409 h 4745608"/>
              <a:gd name="connsiteX115" fmla="*/ 1221553 w 5055473"/>
              <a:gd name="connsiteY115" fmla="*/ 1211958 h 4745608"/>
              <a:gd name="connsiteX0" fmla="*/ 1221553 w 5055473"/>
              <a:gd name="connsiteY0" fmla="*/ 1211958 h 4745608"/>
              <a:gd name="connsiteX1" fmla="*/ 1343911 w 5055473"/>
              <a:gd name="connsiteY1" fmla="*/ 1559828 h 4745608"/>
              <a:gd name="connsiteX2" fmla="*/ 1553023 w 5055473"/>
              <a:gd name="connsiteY2" fmla="*/ 1657728 h 4745608"/>
              <a:gd name="connsiteX3" fmla="*/ 1907353 w 5055473"/>
              <a:gd name="connsiteY3" fmla="*/ 1680588 h 4745608"/>
              <a:gd name="connsiteX4" fmla="*/ 2021653 w 5055473"/>
              <a:gd name="connsiteY4" fmla="*/ 1543428 h 4745608"/>
              <a:gd name="connsiteX5" fmla="*/ 2124523 w 5055473"/>
              <a:gd name="connsiteY5" fmla="*/ 1291968 h 4745608"/>
              <a:gd name="connsiteX6" fmla="*/ 2124523 w 5055473"/>
              <a:gd name="connsiteY6" fmla="*/ 1120518 h 4745608"/>
              <a:gd name="connsiteX7" fmla="*/ 2068029 w 5055473"/>
              <a:gd name="connsiteY7" fmla="*/ 825325 h 4745608"/>
              <a:gd name="connsiteX8" fmla="*/ 2078803 w 5055473"/>
              <a:gd name="connsiteY8" fmla="*/ 777618 h 4745608"/>
              <a:gd name="connsiteX9" fmla="*/ 2170243 w 5055473"/>
              <a:gd name="connsiteY9" fmla="*/ 1086228 h 4745608"/>
              <a:gd name="connsiteX10" fmla="*/ 2215963 w 5055473"/>
              <a:gd name="connsiteY10" fmla="*/ 1269108 h 4745608"/>
              <a:gd name="connsiteX11" fmla="*/ 2284543 w 5055473"/>
              <a:gd name="connsiteY11" fmla="*/ 1303398 h 4745608"/>
              <a:gd name="connsiteX12" fmla="*/ 2330263 w 5055473"/>
              <a:gd name="connsiteY12" fmla="*/ 1166238 h 4745608"/>
              <a:gd name="connsiteX13" fmla="*/ 2467423 w 5055473"/>
              <a:gd name="connsiteY13" fmla="*/ 880488 h 4745608"/>
              <a:gd name="connsiteX14" fmla="*/ 2558863 w 5055473"/>
              <a:gd name="connsiteY14" fmla="*/ 640458 h 4745608"/>
              <a:gd name="connsiteX15" fmla="*/ 2616013 w 5055473"/>
              <a:gd name="connsiteY15" fmla="*/ 537588 h 4745608"/>
              <a:gd name="connsiteX16" fmla="*/ 2558863 w 5055473"/>
              <a:gd name="connsiteY16" fmla="*/ 789048 h 4745608"/>
              <a:gd name="connsiteX17" fmla="*/ 2444563 w 5055473"/>
              <a:gd name="connsiteY17" fmla="*/ 1097658 h 4745608"/>
              <a:gd name="connsiteX18" fmla="*/ 2375983 w 5055473"/>
              <a:gd name="connsiteY18" fmla="*/ 1406268 h 4745608"/>
              <a:gd name="connsiteX19" fmla="*/ 2558863 w 5055473"/>
              <a:gd name="connsiteY19" fmla="*/ 1577718 h 4745608"/>
              <a:gd name="connsiteX20" fmla="*/ 2878903 w 5055473"/>
              <a:gd name="connsiteY20" fmla="*/ 1657728 h 4745608"/>
              <a:gd name="connsiteX21" fmla="*/ 3187513 w 5055473"/>
              <a:gd name="connsiteY21" fmla="*/ 1657728 h 4745608"/>
              <a:gd name="connsiteX22" fmla="*/ 3370393 w 5055473"/>
              <a:gd name="connsiteY22" fmla="*/ 1566288 h 4745608"/>
              <a:gd name="connsiteX23" fmla="*/ 3488066 w 5055473"/>
              <a:gd name="connsiteY23" fmla="*/ 1246753 h 4745608"/>
              <a:gd name="connsiteX24" fmla="*/ 3495138 w 5055473"/>
              <a:gd name="connsiteY24" fmla="*/ 1115548 h 4745608"/>
              <a:gd name="connsiteX25" fmla="*/ 3493650 w 5055473"/>
              <a:gd name="connsiteY25" fmla="*/ 1063976 h 4745608"/>
              <a:gd name="connsiteX26" fmla="*/ 3450403 w 5055473"/>
              <a:gd name="connsiteY26" fmla="*/ 777618 h 4745608"/>
              <a:gd name="connsiteX27" fmla="*/ 3119893 w 5055473"/>
              <a:gd name="connsiteY27" fmla="*/ 321571 h 4745608"/>
              <a:gd name="connsiteX28" fmla="*/ 3497351 w 5055473"/>
              <a:gd name="connsiteY28" fmla="*/ 674883 h 4745608"/>
              <a:gd name="connsiteX29" fmla="*/ 3759013 w 5055473"/>
              <a:gd name="connsiteY29" fmla="*/ 571878 h 4745608"/>
              <a:gd name="connsiteX30" fmla="*/ 3999043 w 5055473"/>
              <a:gd name="connsiteY30" fmla="*/ 91818 h 4745608"/>
              <a:gd name="connsiteX31" fmla="*/ 4033333 w 5055473"/>
              <a:gd name="connsiteY31" fmla="*/ 11808 h 4745608"/>
              <a:gd name="connsiteX32" fmla="*/ 3984569 w 5055473"/>
              <a:gd name="connsiteY32" fmla="*/ 247366 h 4745608"/>
              <a:gd name="connsiteX33" fmla="*/ 3812791 w 5055473"/>
              <a:gd name="connsiteY33" fmla="*/ 647417 h 4745608"/>
              <a:gd name="connsiteX34" fmla="*/ 3592906 w 5055473"/>
              <a:gd name="connsiteY34" fmla="*/ 811408 h 4745608"/>
              <a:gd name="connsiteX35" fmla="*/ 3604425 w 5055473"/>
              <a:gd name="connsiteY35" fmla="*/ 999253 h 4745608"/>
              <a:gd name="connsiteX36" fmla="*/ 3872985 w 5055473"/>
              <a:gd name="connsiteY36" fmla="*/ 881976 h 4745608"/>
              <a:gd name="connsiteX37" fmla="*/ 4200754 w 5055473"/>
              <a:gd name="connsiteY37" fmla="*/ 774136 h 4745608"/>
              <a:gd name="connsiteX38" fmla="*/ 4064251 w 5055473"/>
              <a:gd name="connsiteY38" fmla="*/ 847195 h 4745608"/>
              <a:gd name="connsiteX39" fmla="*/ 3818880 w 5055473"/>
              <a:gd name="connsiteY39" fmla="*/ 991305 h 4745608"/>
              <a:gd name="connsiteX40" fmla="*/ 3658531 w 5055473"/>
              <a:gd name="connsiteY40" fmla="*/ 1093178 h 4745608"/>
              <a:gd name="connsiteX41" fmla="*/ 3622838 w 5055473"/>
              <a:gd name="connsiteY41" fmla="*/ 1221401 h 4745608"/>
              <a:gd name="connsiteX42" fmla="*/ 3577446 w 5055473"/>
              <a:gd name="connsiteY42" fmla="*/ 1500691 h 4745608"/>
              <a:gd name="connsiteX43" fmla="*/ 3461833 w 5055473"/>
              <a:gd name="connsiteY43" fmla="*/ 1726308 h 4745608"/>
              <a:gd name="connsiteX44" fmla="*/ 3278953 w 5055473"/>
              <a:gd name="connsiteY44" fmla="*/ 2034918 h 4745608"/>
              <a:gd name="connsiteX45" fmla="*/ 3288742 w 5055473"/>
              <a:gd name="connsiteY45" fmla="*/ 2273460 h 4745608"/>
              <a:gd name="connsiteX46" fmla="*/ 3434288 w 5055473"/>
              <a:gd name="connsiteY46" fmla="*/ 2417577 h 4745608"/>
              <a:gd name="connsiteX47" fmla="*/ 3781217 w 5055473"/>
              <a:gd name="connsiteY47" fmla="*/ 2618845 h 4745608"/>
              <a:gd name="connsiteX48" fmla="*/ 4079053 w 5055473"/>
              <a:gd name="connsiteY48" fmla="*/ 2777868 h 4745608"/>
              <a:gd name="connsiteX49" fmla="*/ 5011598 w 5055473"/>
              <a:gd name="connsiteY49" fmla="*/ 3189329 h 4745608"/>
              <a:gd name="connsiteX50" fmla="*/ 4818456 w 5055473"/>
              <a:gd name="connsiteY50" fmla="*/ 3291193 h 4745608"/>
              <a:gd name="connsiteX51" fmla="*/ 4070190 w 5055473"/>
              <a:gd name="connsiteY51" fmla="*/ 3021367 h 4745608"/>
              <a:gd name="connsiteX52" fmla="*/ 3460193 w 5055473"/>
              <a:gd name="connsiteY52" fmla="*/ 2852901 h 4745608"/>
              <a:gd name="connsiteX53" fmla="*/ 3217865 w 5055473"/>
              <a:gd name="connsiteY53" fmla="*/ 2829045 h 4745608"/>
              <a:gd name="connsiteX54" fmla="*/ 3025524 w 5055473"/>
              <a:gd name="connsiteY54" fmla="*/ 2858861 h 4745608"/>
              <a:gd name="connsiteX55" fmla="*/ 2832855 w 5055473"/>
              <a:gd name="connsiteY55" fmla="*/ 2930924 h 4745608"/>
              <a:gd name="connsiteX56" fmla="*/ 2820111 w 5055473"/>
              <a:gd name="connsiteY56" fmla="*/ 3026344 h 4745608"/>
              <a:gd name="connsiteX57" fmla="*/ 2959241 w 5055473"/>
              <a:gd name="connsiteY57" fmla="*/ 3167976 h 4745608"/>
              <a:gd name="connsiteX58" fmla="*/ 3176083 w 5055473"/>
              <a:gd name="connsiteY58" fmla="*/ 3269358 h 4745608"/>
              <a:gd name="connsiteX59" fmla="*/ 3388239 w 5055473"/>
              <a:gd name="connsiteY59" fmla="*/ 3442290 h 4745608"/>
              <a:gd name="connsiteX60" fmla="*/ 3212014 w 5055473"/>
              <a:gd name="connsiteY60" fmla="*/ 3336948 h 4745608"/>
              <a:gd name="connsiteX61" fmla="*/ 3004633 w 5055473"/>
              <a:gd name="connsiteY61" fmla="*/ 3276814 h 4745608"/>
              <a:gd name="connsiteX62" fmla="*/ 2771676 w 5055473"/>
              <a:gd name="connsiteY62" fmla="*/ 3166987 h 4745608"/>
              <a:gd name="connsiteX63" fmla="*/ 2638873 w 5055473"/>
              <a:gd name="connsiteY63" fmla="*/ 3097908 h 4745608"/>
              <a:gd name="connsiteX64" fmla="*/ 2570293 w 5055473"/>
              <a:gd name="connsiteY64" fmla="*/ 3109338 h 4745608"/>
              <a:gd name="connsiteX65" fmla="*/ 2525557 w 5055473"/>
              <a:gd name="connsiteY65" fmla="*/ 3326508 h 4745608"/>
              <a:gd name="connsiteX66" fmla="*/ 2584349 w 5055473"/>
              <a:gd name="connsiteY66" fmla="*/ 3577470 h 4745608"/>
              <a:gd name="connsiteX67" fmla="*/ 2663703 w 5055473"/>
              <a:gd name="connsiteY67" fmla="*/ 3996904 h 4745608"/>
              <a:gd name="connsiteX68" fmla="*/ 2633113 w 5055473"/>
              <a:gd name="connsiteY68" fmla="*/ 4192703 h 4745608"/>
              <a:gd name="connsiteX69" fmla="*/ 2539703 w 5055473"/>
              <a:gd name="connsiteY69" fmla="*/ 4455574 h 4745608"/>
              <a:gd name="connsiteX70" fmla="*/ 2595212 w 5055473"/>
              <a:gd name="connsiteY70" fmla="*/ 3945217 h 4745608"/>
              <a:gd name="connsiteX71" fmla="*/ 2481240 w 5055473"/>
              <a:gd name="connsiteY71" fmla="*/ 3566538 h 4745608"/>
              <a:gd name="connsiteX72" fmla="*/ 2307403 w 5055473"/>
              <a:gd name="connsiteY72" fmla="*/ 3166488 h 4745608"/>
              <a:gd name="connsiteX73" fmla="*/ 2261683 w 5055473"/>
              <a:gd name="connsiteY73" fmla="*/ 3063618 h 4745608"/>
              <a:gd name="connsiteX74" fmla="*/ 2078803 w 5055473"/>
              <a:gd name="connsiteY74" fmla="*/ 2949318 h 4745608"/>
              <a:gd name="connsiteX75" fmla="*/ 1824299 w 5055473"/>
              <a:gd name="connsiteY75" fmla="*/ 3002494 h 4745608"/>
              <a:gd name="connsiteX76" fmla="*/ 1412162 w 5055473"/>
              <a:gd name="connsiteY76" fmla="*/ 3235573 h 4745608"/>
              <a:gd name="connsiteX77" fmla="*/ 1381573 w 5055473"/>
              <a:gd name="connsiteY77" fmla="*/ 3680838 h 4745608"/>
              <a:gd name="connsiteX78" fmla="*/ 1340867 w 5055473"/>
              <a:gd name="connsiteY78" fmla="*/ 3980504 h 4745608"/>
              <a:gd name="connsiteX79" fmla="*/ 1197619 w 5055473"/>
              <a:gd name="connsiteY79" fmla="*/ 4738831 h 4745608"/>
              <a:gd name="connsiteX80" fmla="*/ 1220896 w 5055473"/>
              <a:gd name="connsiteY80" fmla="*/ 4338309 h 4745608"/>
              <a:gd name="connsiteX81" fmla="*/ 1242772 w 5055473"/>
              <a:gd name="connsiteY81" fmla="*/ 4080888 h 4745608"/>
              <a:gd name="connsiteX82" fmla="*/ 1198693 w 5055473"/>
              <a:gd name="connsiteY82" fmla="*/ 3909438 h 4745608"/>
              <a:gd name="connsiteX83" fmla="*/ 970093 w 5055473"/>
              <a:gd name="connsiteY83" fmla="*/ 3989448 h 4745608"/>
              <a:gd name="connsiteX84" fmla="*/ 766328 w 5055473"/>
              <a:gd name="connsiteY84" fmla="*/ 4131990 h 4745608"/>
              <a:gd name="connsiteX85" fmla="*/ 555808 w 5055473"/>
              <a:gd name="connsiteY85" fmla="*/ 4355688 h 4745608"/>
              <a:gd name="connsiteX86" fmla="*/ 785900 w 5055473"/>
              <a:gd name="connsiteY86" fmla="*/ 4017771 h 4745608"/>
              <a:gd name="connsiteX87" fmla="*/ 1130113 w 5055473"/>
              <a:gd name="connsiteY87" fmla="*/ 3817500 h 4745608"/>
              <a:gd name="connsiteX88" fmla="*/ 1278703 w 5055473"/>
              <a:gd name="connsiteY88" fmla="*/ 3726558 h 4745608"/>
              <a:gd name="connsiteX89" fmla="*/ 1269661 w 5055473"/>
              <a:gd name="connsiteY89" fmla="*/ 3390117 h 4745608"/>
              <a:gd name="connsiteX90" fmla="*/ 1309620 w 5055473"/>
              <a:gd name="connsiteY90" fmla="*/ 3169963 h 4745608"/>
              <a:gd name="connsiteX91" fmla="*/ 1393003 w 5055473"/>
              <a:gd name="connsiteY91" fmla="*/ 3052188 h 4745608"/>
              <a:gd name="connsiteX92" fmla="*/ 1080693 w 5055473"/>
              <a:gd name="connsiteY92" fmla="*/ 2984604 h 4745608"/>
              <a:gd name="connsiteX93" fmla="*/ 663453 w 5055473"/>
              <a:gd name="connsiteY93" fmla="*/ 3023360 h 4745608"/>
              <a:gd name="connsiteX94" fmla="*/ 235111 w 5055473"/>
              <a:gd name="connsiteY94" fmla="*/ 3217172 h 4745608"/>
              <a:gd name="connsiteX95" fmla="*/ 421453 w 5055473"/>
              <a:gd name="connsiteY95" fmla="*/ 3029328 h 4745608"/>
              <a:gd name="connsiteX96" fmla="*/ 627193 w 5055473"/>
              <a:gd name="connsiteY96" fmla="*/ 2926458 h 4745608"/>
              <a:gd name="connsiteX97" fmla="*/ 854480 w 5055473"/>
              <a:gd name="connsiteY97" fmla="*/ 2889178 h 4745608"/>
              <a:gd name="connsiteX98" fmla="*/ 1149272 w 5055473"/>
              <a:gd name="connsiteY98" fmla="*/ 2889676 h 4745608"/>
              <a:gd name="connsiteX99" fmla="*/ 1531894 w 5055473"/>
              <a:gd name="connsiteY99" fmla="*/ 2917507 h 4745608"/>
              <a:gd name="connsiteX100" fmla="*/ 1860559 w 5055473"/>
              <a:gd name="connsiteY100" fmla="*/ 2766431 h 4745608"/>
              <a:gd name="connsiteX101" fmla="*/ 1701613 w 5055473"/>
              <a:gd name="connsiteY101" fmla="*/ 2263518 h 4745608"/>
              <a:gd name="connsiteX102" fmla="*/ 1690183 w 5055473"/>
              <a:gd name="connsiteY102" fmla="*/ 1966338 h 4745608"/>
              <a:gd name="connsiteX103" fmla="*/ 1381991 w 5055473"/>
              <a:gd name="connsiteY103" fmla="*/ 1841604 h 4745608"/>
              <a:gd name="connsiteX104" fmla="*/ 1095823 w 5055473"/>
              <a:gd name="connsiteY104" fmla="*/ 1714878 h 4745608"/>
              <a:gd name="connsiteX105" fmla="*/ 746507 w 5055473"/>
              <a:gd name="connsiteY105" fmla="*/ 1626415 h 4745608"/>
              <a:gd name="connsiteX106" fmla="*/ 352873 w 5055473"/>
              <a:gd name="connsiteY106" fmla="*/ 1726308 h 4745608"/>
              <a:gd name="connsiteX107" fmla="*/ 113171 w 5055473"/>
              <a:gd name="connsiteY107" fmla="*/ 1763582 h 4745608"/>
              <a:gd name="connsiteX108" fmla="*/ 9973 w 5055473"/>
              <a:gd name="connsiteY108" fmla="*/ 1737738 h 4745608"/>
              <a:gd name="connsiteX109" fmla="*/ 348516 w 5055473"/>
              <a:gd name="connsiteY109" fmla="*/ 1643812 h 4745608"/>
              <a:gd name="connsiteX110" fmla="*/ 653097 w 5055473"/>
              <a:gd name="connsiteY110" fmla="*/ 1543920 h 4745608"/>
              <a:gd name="connsiteX111" fmla="*/ 1072963 w 5055473"/>
              <a:gd name="connsiteY111" fmla="*/ 1612008 h 4745608"/>
              <a:gd name="connsiteX112" fmla="*/ 1244413 w 5055473"/>
              <a:gd name="connsiteY112" fmla="*/ 1657728 h 4745608"/>
              <a:gd name="connsiteX113" fmla="*/ 1205766 w 5055473"/>
              <a:gd name="connsiteY113" fmla="*/ 1451988 h 4745608"/>
              <a:gd name="connsiteX114" fmla="*/ 1046313 w 5055473"/>
              <a:gd name="connsiteY114" fmla="*/ 815409 h 4745608"/>
              <a:gd name="connsiteX115" fmla="*/ 1221553 w 5055473"/>
              <a:gd name="connsiteY115" fmla="*/ 1211958 h 4745608"/>
              <a:gd name="connsiteX0" fmla="*/ 1221553 w 5041218"/>
              <a:gd name="connsiteY0" fmla="*/ 1211958 h 4745608"/>
              <a:gd name="connsiteX1" fmla="*/ 1343911 w 5041218"/>
              <a:gd name="connsiteY1" fmla="*/ 1559828 h 4745608"/>
              <a:gd name="connsiteX2" fmla="*/ 1553023 w 5041218"/>
              <a:gd name="connsiteY2" fmla="*/ 1657728 h 4745608"/>
              <a:gd name="connsiteX3" fmla="*/ 1907353 w 5041218"/>
              <a:gd name="connsiteY3" fmla="*/ 1680588 h 4745608"/>
              <a:gd name="connsiteX4" fmla="*/ 2021653 w 5041218"/>
              <a:gd name="connsiteY4" fmla="*/ 1543428 h 4745608"/>
              <a:gd name="connsiteX5" fmla="*/ 2124523 w 5041218"/>
              <a:gd name="connsiteY5" fmla="*/ 1291968 h 4745608"/>
              <a:gd name="connsiteX6" fmla="*/ 2124523 w 5041218"/>
              <a:gd name="connsiteY6" fmla="*/ 1120518 h 4745608"/>
              <a:gd name="connsiteX7" fmla="*/ 2068029 w 5041218"/>
              <a:gd name="connsiteY7" fmla="*/ 825325 h 4745608"/>
              <a:gd name="connsiteX8" fmla="*/ 2078803 w 5041218"/>
              <a:gd name="connsiteY8" fmla="*/ 777618 h 4745608"/>
              <a:gd name="connsiteX9" fmla="*/ 2170243 w 5041218"/>
              <a:gd name="connsiteY9" fmla="*/ 1086228 h 4745608"/>
              <a:gd name="connsiteX10" fmla="*/ 2215963 w 5041218"/>
              <a:gd name="connsiteY10" fmla="*/ 1269108 h 4745608"/>
              <a:gd name="connsiteX11" fmla="*/ 2284543 w 5041218"/>
              <a:gd name="connsiteY11" fmla="*/ 1303398 h 4745608"/>
              <a:gd name="connsiteX12" fmla="*/ 2330263 w 5041218"/>
              <a:gd name="connsiteY12" fmla="*/ 1166238 h 4745608"/>
              <a:gd name="connsiteX13" fmla="*/ 2467423 w 5041218"/>
              <a:gd name="connsiteY13" fmla="*/ 880488 h 4745608"/>
              <a:gd name="connsiteX14" fmla="*/ 2558863 w 5041218"/>
              <a:gd name="connsiteY14" fmla="*/ 640458 h 4745608"/>
              <a:gd name="connsiteX15" fmla="*/ 2616013 w 5041218"/>
              <a:gd name="connsiteY15" fmla="*/ 537588 h 4745608"/>
              <a:gd name="connsiteX16" fmla="*/ 2558863 w 5041218"/>
              <a:gd name="connsiteY16" fmla="*/ 789048 h 4745608"/>
              <a:gd name="connsiteX17" fmla="*/ 2444563 w 5041218"/>
              <a:gd name="connsiteY17" fmla="*/ 1097658 h 4745608"/>
              <a:gd name="connsiteX18" fmla="*/ 2375983 w 5041218"/>
              <a:gd name="connsiteY18" fmla="*/ 1406268 h 4745608"/>
              <a:gd name="connsiteX19" fmla="*/ 2558863 w 5041218"/>
              <a:gd name="connsiteY19" fmla="*/ 1577718 h 4745608"/>
              <a:gd name="connsiteX20" fmla="*/ 2878903 w 5041218"/>
              <a:gd name="connsiteY20" fmla="*/ 1657728 h 4745608"/>
              <a:gd name="connsiteX21" fmla="*/ 3187513 w 5041218"/>
              <a:gd name="connsiteY21" fmla="*/ 1657728 h 4745608"/>
              <a:gd name="connsiteX22" fmla="*/ 3370393 w 5041218"/>
              <a:gd name="connsiteY22" fmla="*/ 1566288 h 4745608"/>
              <a:gd name="connsiteX23" fmla="*/ 3488066 w 5041218"/>
              <a:gd name="connsiteY23" fmla="*/ 1246753 h 4745608"/>
              <a:gd name="connsiteX24" fmla="*/ 3495138 w 5041218"/>
              <a:gd name="connsiteY24" fmla="*/ 1115548 h 4745608"/>
              <a:gd name="connsiteX25" fmla="*/ 3493650 w 5041218"/>
              <a:gd name="connsiteY25" fmla="*/ 1063976 h 4745608"/>
              <a:gd name="connsiteX26" fmla="*/ 3450403 w 5041218"/>
              <a:gd name="connsiteY26" fmla="*/ 777618 h 4745608"/>
              <a:gd name="connsiteX27" fmla="*/ 3119893 w 5041218"/>
              <a:gd name="connsiteY27" fmla="*/ 321571 h 4745608"/>
              <a:gd name="connsiteX28" fmla="*/ 3497351 w 5041218"/>
              <a:gd name="connsiteY28" fmla="*/ 674883 h 4745608"/>
              <a:gd name="connsiteX29" fmla="*/ 3759013 w 5041218"/>
              <a:gd name="connsiteY29" fmla="*/ 571878 h 4745608"/>
              <a:gd name="connsiteX30" fmla="*/ 3999043 w 5041218"/>
              <a:gd name="connsiteY30" fmla="*/ 91818 h 4745608"/>
              <a:gd name="connsiteX31" fmla="*/ 4033333 w 5041218"/>
              <a:gd name="connsiteY31" fmla="*/ 11808 h 4745608"/>
              <a:gd name="connsiteX32" fmla="*/ 3984569 w 5041218"/>
              <a:gd name="connsiteY32" fmla="*/ 247366 h 4745608"/>
              <a:gd name="connsiteX33" fmla="*/ 3812791 w 5041218"/>
              <a:gd name="connsiteY33" fmla="*/ 647417 h 4745608"/>
              <a:gd name="connsiteX34" fmla="*/ 3592906 w 5041218"/>
              <a:gd name="connsiteY34" fmla="*/ 811408 h 4745608"/>
              <a:gd name="connsiteX35" fmla="*/ 3604425 w 5041218"/>
              <a:gd name="connsiteY35" fmla="*/ 999253 h 4745608"/>
              <a:gd name="connsiteX36" fmla="*/ 3872985 w 5041218"/>
              <a:gd name="connsiteY36" fmla="*/ 881976 h 4745608"/>
              <a:gd name="connsiteX37" fmla="*/ 4200754 w 5041218"/>
              <a:gd name="connsiteY37" fmla="*/ 774136 h 4745608"/>
              <a:gd name="connsiteX38" fmla="*/ 4064251 w 5041218"/>
              <a:gd name="connsiteY38" fmla="*/ 847195 h 4745608"/>
              <a:gd name="connsiteX39" fmla="*/ 3818880 w 5041218"/>
              <a:gd name="connsiteY39" fmla="*/ 991305 h 4745608"/>
              <a:gd name="connsiteX40" fmla="*/ 3658531 w 5041218"/>
              <a:gd name="connsiteY40" fmla="*/ 1093178 h 4745608"/>
              <a:gd name="connsiteX41" fmla="*/ 3622838 w 5041218"/>
              <a:gd name="connsiteY41" fmla="*/ 1221401 h 4745608"/>
              <a:gd name="connsiteX42" fmla="*/ 3577446 w 5041218"/>
              <a:gd name="connsiteY42" fmla="*/ 1500691 h 4745608"/>
              <a:gd name="connsiteX43" fmla="*/ 3461833 w 5041218"/>
              <a:gd name="connsiteY43" fmla="*/ 1726308 h 4745608"/>
              <a:gd name="connsiteX44" fmla="*/ 3278953 w 5041218"/>
              <a:gd name="connsiteY44" fmla="*/ 2034918 h 4745608"/>
              <a:gd name="connsiteX45" fmla="*/ 3288742 w 5041218"/>
              <a:gd name="connsiteY45" fmla="*/ 2273460 h 4745608"/>
              <a:gd name="connsiteX46" fmla="*/ 3434288 w 5041218"/>
              <a:gd name="connsiteY46" fmla="*/ 2417577 h 4745608"/>
              <a:gd name="connsiteX47" fmla="*/ 3781217 w 5041218"/>
              <a:gd name="connsiteY47" fmla="*/ 2618845 h 4745608"/>
              <a:gd name="connsiteX48" fmla="*/ 4079053 w 5041218"/>
              <a:gd name="connsiteY48" fmla="*/ 2777868 h 4745608"/>
              <a:gd name="connsiteX49" fmla="*/ 5011598 w 5041218"/>
              <a:gd name="connsiteY49" fmla="*/ 3189329 h 4745608"/>
              <a:gd name="connsiteX50" fmla="*/ 4818456 w 5041218"/>
              <a:gd name="connsiteY50" fmla="*/ 3291193 h 4745608"/>
              <a:gd name="connsiteX51" fmla="*/ 4070190 w 5041218"/>
              <a:gd name="connsiteY51" fmla="*/ 3021367 h 4745608"/>
              <a:gd name="connsiteX52" fmla="*/ 3460193 w 5041218"/>
              <a:gd name="connsiteY52" fmla="*/ 2852901 h 4745608"/>
              <a:gd name="connsiteX53" fmla="*/ 3217865 w 5041218"/>
              <a:gd name="connsiteY53" fmla="*/ 2829045 h 4745608"/>
              <a:gd name="connsiteX54" fmla="*/ 3025524 w 5041218"/>
              <a:gd name="connsiteY54" fmla="*/ 2858861 h 4745608"/>
              <a:gd name="connsiteX55" fmla="*/ 2832855 w 5041218"/>
              <a:gd name="connsiteY55" fmla="*/ 2930924 h 4745608"/>
              <a:gd name="connsiteX56" fmla="*/ 2820111 w 5041218"/>
              <a:gd name="connsiteY56" fmla="*/ 3026344 h 4745608"/>
              <a:gd name="connsiteX57" fmla="*/ 2959241 w 5041218"/>
              <a:gd name="connsiteY57" fmla="*/ 3167976 h 4745608"/>
              <a:gd name="connsiteX58" fmla="*/ 3176083 w 5041218"/>
              <a:gd name="connsiteY58" fmla="*/ 3269358 h 4745608"/>
              <a:gd name="connsiteX59" fmla="*/ 3388239 w 5041218"/>
              <a:gd name="connsiteY59" fmla="*/ 3442290 h 4745608"/>
              <a:gd name="connsiteX60" fmla="*/ 3212014 w 5041218"/>
              <a:gd name="connsiteY60" fmla="*/ 3336948 h 4745608"/>
              <a:gd name="connsiteX61" fmla="*/ 3004633 w 5041218"/>
              <a:gd name="connsiteY61" fmla="*/ 3276814 h 4745608"/>
              <a:gd name="connsiteX62" fmla="*/ 2771676 w 5041218"/>
              <a:gd name="connsiteY62" fmla="*/ 3166987 h 4745608"/>
              <a:gd name="connsiteX63" fmla="*/ 2638873 w 5041218"/>
              <a:gd name="connsiteY63" fmla="*/ 3097908 h 4745608"/>
              <a:gd name="connsiteX64" fmla="*/ 2570293 w 5041218"/>
              <a:gd name="connsiteY64" fmla="*/ 3109338 h 4745608"/>
              <a:gd name="connsiteX65" fmla="*/ 2525557 w 5041218"/>
              <a:gd name="connsiteY65" fmla="*/ 3326508 h 4745608"/>
              <a:gd name="connsiteX66" fmla="*/ 2584349 w 5041218"/>
              <a:gd name="connsiteY66" fmla="*/ 3577470 h 4745608"/>
              <a:gd name="connsiteX67" fmla="*/ 2663703 w 5041218"/>
              <a:gd name="connsiteY67" fmla="*/ 3996904 h 4745608"/>
              <a:gd name="connsiteX68" fmla="*/ 2633113 w 5041218"/>
              <a:gd name="connsiteY68" fmla="*/ 4192703 h 4745608"/>
              <a:gd name="connsiteX69" fmla="*/ 2539703 w 5041218"/>
              <a:gd name="connsiteY69" fmla="*/ 4455574 h 4745608"/>
              <a:gd name="connsiteX70" fmla="*/ 2595212 w 5041218"/>
              <a:gd name="connsiteY70" fmla="*/ 3945217 h 4745608"/>
              <a:gd name="connsiteX71" fmla="*/ 2481240 w 5041218"/>
              <a:gd name="connsiteY71" fmla="*/ 3566538 h 4745608"/>
              <a:gd name="connsiteX72" fmla="*/ 2307403 w 5041218"/>
              <a:gd name="connsiteY72" fmla="*/ 3166488 h 4745608"/>
              <a:gd name="connsiteX73" fmla="*/ 2261683 w 5041218"/>
              <a:gd name="connsiteY73" fmla="*/ 3063618 h 4745608"/>
              <a:gd name="connsiteX74" fmla="*/ 2078803 w 5041218"/>
              <a:gd name="connsiteY74" fmla="*/ 2949318 h 4745608"/>
              <a:gd name="connsiteX75" fmla="*/ 1824299 w 5041218"/>
              <a:gd name="connsiteY75" fmla="*/ 3002494 h 4745608"/>
              <a:gd name="connsiteX76" fmla="*/ 1412162 w 5041218"/>
              <a:gd name="connsiteY76" fmla="*/ 3235573 h 4745608"/>
              <a:gd name="connsiteX77" fmla="*/ 1381573 w 5041218"/>
              <a:gd name="connsiteY77" fmla="*/ 3680838 h 4745608"/>
              <a:gd name="connsiteX78" fmla="*/ 1340867 w 5041218"/>
              <a:gd name="connsiteY78" fmla="*/ 3980504 h 4745608"/>
              <a:gd name="connsiteX79" fmla="*/ 1197619 w 5041218"/>
              <a:gd name="connsiteY79" fmla="*/ 4738831 h 4745608"/>
              <a:gd name="connsiteX80" fmla="*/ 1220896 w 5041218"/>
              <a:gd name="connsiteY80" fmla="*/ 4338309 h 4745608"/>
              <a:gd name="connsiteX81" fmla="*/ 1242772 w 5041218"/>
              <a:gd name="connsiteY81" fmla="*/ 4080888 h 4745608"/>
              <a:gd name="connsiteX82" fmla="*/ 1198693 w 5041218"/>
              <a:gd name="connsiteY82" fmla="*/ 3909438 h 4745608"/>
              <a:gd name="connsiteX83" fmla="*/ 970093 w 5041218"/>
              <a:gd name="connsiteY83" fmla="*/ 3989448 h 4745608"/>
              <a:gd name="connsiteX84" fmla="*/ 766328 w 5041218"/>
              <a:gd name="connsiteY84" fmla="*/ 4131990 h 4745608"/>
              <a:gd name="connsiteX85" fmla="*/ 555808 w 5041218"/>
              <a:gd name="connsiteY85" fmla="*/ 4355688 h 4745608"/>
              <a:gd name="connsiteX86" fmla="*/ 785900 w 5041218"/>
              <a:gd name="connsiteY86" fmla="*/ 4017771 h 4745608"/>
              <a:gd name="connsiteX87" fmla="*/ 1130113 w 5041218"/>
              <a:gd name="connsiteY87" fmla="*/ 3817500 h 4745608"/>
              <a:gd name="connsiteX88" fmla="*/ 1278703 w 5041218"/>
              <a:gd name="connsiteY88" fmla="*/ 3726558 h 4745608"/>
              <a:gd name="connsiteX89" fmla="*/ 1269661 w 5041218"/>
              <a:gd name="connsiteY89" fmla="*/ 3390117 h 4745608"/>
              <a:gd name="connsiteX90" fmla="*/ 1309620 w 5041218"/>
              <a:gd name="connsiteY90" fmla="*/ 3169963 h 4745608"/>
              <a:gd name="connsiteX91" fmla="*/ 1393003 w 5041218"/>
              <a:gd name="connsiteY91" fmla="*/ 3052188 h 4745608"/>
              <a:gd name="connsiteX92" fmla="*/ 1080693 w 5041218"/>
              <a:gd name="connsiteY92" fmla="*/ 2984604 h 4745608"/>
              <a:gd name="connsiteX93" fmla="*/ 663453 w 5041218"/>
              <a:gd name="connsiteY93" fmla="*/ 3023360 h 4745608"/>
              <a:gd name="connsiteX94" fmla="*/ 235111 w 5041218"/>
              <a:gd name="connsiteY94" fmla="*/ 3217172 h 4745608"/>
              <a:gd name="connsiteX95" fmla="*/ 421453 w 5041218"/>
              <a:gd name="connsiteY95" fmla="*/ 3029328 h 4745608"/>
              <a:gd name="connsiteX96" fmla="*/ 627193 w 5041218"/>
              <a:gd name="connsiteY96" fmla="*/ 2926458 h 4745608"/>
              <a:gd name="connsiteX97" fmla="*/ 854480 w 5041218"/>
              <a:gd name="connsiteY97" fmla="*/ 2889178 h 4745608"/>
              <a:gd name="connsiteX98" fmla="*/ 1149272 w 5041218"/>
              <a:gd name="connsiteY98" fmla="*/ 2889676 h 4745608"/>
              <a:gd name="connsiteX99" fmla="*/ 1531894 w 5041218"/>
              <a:gd name="connsiteY99" fmla="*/ 2917507 h 4745608"/>
              <a:gd name="connsiteX100" fmla="*/ 1860559 w 5041218"/>
              <a:gd name="connsiteY100" fmla="*/ 2766431 h 4745608"/>
              <a:gd name="connsiteX101" fmla="*/ 1701613 w 5041218"/>
              <a:gd name="connsiteY101" fmla="*/ 2263518 h 4745608"/>
              <a:gd name="connsiteX102" fmla="*/ 1690183 w 5041218"/>
              <a:gd name="connsiteY102" fmla="*/ 1966338 h 4745608"/>
              <a:gd name="connsiteX103" fmla="*/ 1381991 w 5041218"/>
              <a:gd name="connsiteY103" fmla="*/ 1841604 h 4745608"/>
              <a:gd name="connsiteX104" fmla="*/ 1095823 w 5041218"/>
              <a:gd name="connsiteY104" fmla="*/ 1714878 h 4745608"/>
              <a:gd name="connsiteX105" fmla="*/ 746507 w 5041218"/>
              <a:gd name="connsiteY105" fmla="*/ 1626415 h 4745608"/>
              <a:gd name="connsiteX106" fmla="*/ 352873 w 5041218"/>
              <a:gd name="connsiteY106" fmla="*/ 1726308 h 4745608"/>
              <a:gd name="connsiteX107" fmla="*/ 113171 w 5041218"/>
              <a:gd name="connsiteY107" fmla="*/ 1763582 h 4745608"/>
              <a:gd name="connsiteX108" fmla="*/ 9973 w 5041218"/>
              <a:gd name="connsiteY108" fmla="*/ 1737738 h 4745608"/>
              <a:gd name="connsiteX109" fmla="*/ 348516 w 5041218"/>
              <a:gd name="connsiteY109" fmla="*/ 1643812 h 4745608"/>
              <a:gd name="connsiteX110" fmla="*/ 653097 w 5041218"/>
              <a:gd name="connsiteY110" fmla="*/ 1543920 h 4745608"/>
              <a:gd name="connsiteX111" fmla="*/ 1072963 w 5041218"/>
              <a:gd name="connsiteY111" fmla="*/ 1612008 h 4745608"/>
              <a:gd name="connsiteX112" fmla="*/ 1244413 w 5041218"/>
              <a:gd name="connsiteY112" fmla="*/ 1657728 h 4745608"/>
              <a:gd name="connsiteX113" fmla="*/ 1205766 w 5041218"/>
              <a:gd name="connsiteY113" fmla="*/ 1451988 h 4745608"/>
              <a:gd name="connsiteX114" fmla="*/ 1046313 w 5041218"/>
              <a:gd name="connsiteY114" fmla="*/ 815409 h 4745608"/>
              <a:gd name="connsiteX115" fmla="*/ 1221553 w 5041218"/>
              <a:gd name="connsiteY115" fmla="*/ 1211958 h 4745608"/>
              <a:gd name="connsiteX0" fmla="*/ 1221553 w 5067201"/>
              <a:gd name="connsiteY0" fmla="*/ 1211958 h 4745608"/>
              <a:gd name="connsiteX1" fmla="*/ 1343911 w 5067201"/>
              <a:gd name="connsiteY1" fmla="*/ 1559828 h 4745608"/>
              <a:gd name="connsiteX2" fmla="*/ 1553023 w 5067201"/>
              <a:gd name="connsiteY2" fmla="*/ 1657728 h 4745608"/>
              <a:gd name="connsiteX3" fmla="*/ 1907353 w 5067201"/>
              <a:gd name="connsiteY3" fmla="*/ 1680588 h 4745608"/>
              <a:gd name="connsiteX4" fmla="*/ 2021653 w 5067201"/>
              <a:gd name="connsiteY4" fmla="*/ 1543428 h 4745608"/>
              <a:gd name="connsiteX5" fmla="*/ 2124523 w 5067201"/>
              <a:gd name="connsiteY5" fmla="*/ 1291968 h 4745608"/>
              <a:gd name="connsiteX6" fmla="*/ 2124523 w 5067201"/>
              <a:gd name="connsiteY6" fmla="*/ 1120518 h 4745608"/>
              <a:gd name="connsiteX7" fmla="*/ 2068029 w 5067201"/>
              <a:gd name="connsiteY7" fmla="*/ 825325 h 4745608"/>
              <a:gd name="connsiteX8" fmla="*/ 2078803 w 5067201"/>
              <a:gd name="connsiteY8" fmla="*/ 777618 h 4745608"/>
              <a:gd name="connsiteX9" fmla="*/ 2170243 w 5067201"/>
              <a:gd name="connsiteY9" fmla="*/ 1086228 h 4745608"/>
              <a:gd name="connsiteX10" fmla="*/ 2215963 w 5067201"/>
              <a:gd name="connsiteY10" fmla="*/ 1269108 h 4745608"/>
              <a:gd name="connsiteX11" fmla="*/ 2284543 w 5067201"/>
              <a:gd name="connsiteY11" fmla="*/ 1303398 h 4745608"/>
              <a:gd name="connsiteX12" fmla="*/ 2330263 w 5067201"/>
              <a:gd name="connsiteY12" fmla="*/ 1166238 h 4745608"/>
              <a:gd name="connsiteX13" fmla="*/ 2467423 w 5067201"/>
              <a:gd name="connsiteY13" fmla="*/ 880488 h 4745608"/>
              <a:gd name="connsiteX14" fmla="*/ 2558863 w 5067201"/>
              <a:gd name="connsiteY14" fmla="*/ 640458 h 4745608"/>
              <a:gd name="connsiteX15" fmla="*/ 2616013 w 5067201"/>
              <a:gd name="connsiteY15" fmla="*/ 537588 h 4745608"/>
              <a:gd name="connsiteX16" fmla="*/ 2558863 w 5067201"/>
              <a:gd name="connsiteY16" fmla="*/ 789048 h 4745608"/>
              <a:gd name="connsiteX17" fmla="*/ 2444563 w 5067201"/>
              <a:gd name="connsiteY17" fmla="*/ 1097658 h 4745608"/>
              <a:gd name="connsiteX18" fmla="*/ 2375983 w 5067201"/>
              <a:gd name="connsiteY18" fmla="*/ 1406268 h 4745608"/>
              <a:gd name="connsiteX19" fmla="*/ 2558863 w 5067201"/>
              <a:gd name="connsiteY19" fmla="*/ 1577718 h 4745608"/>
              <a:gd name="connsiteX20" fmla="*/ 2878903 w 5067201"/>
              <a:gd name="connsiteY20" fmla="*/ 1657728 h 4745608"/>
              <a:gd name="connsiteX21" fmla="*/ 3187513 w 5067201"/>
              <a:gd name="connsiteY21" fmla="*/ 1657728 h 4745608"/>
              <a:gd name="connsiteX22" fmla="*/ 3370393 w 5067201"/>
              <a:gd name="connsiteY22" fmla="*/ 1566288 h 4745608"/>
              <a:gd name="connsiteX23" fmla="*/ 3488066 w 5067201"/>
              <a:gd name="connsiteY23" fmla="*/ 1246753 h 4745608"/>
              <a:gd name="connsiteX24" fmla="*/ 3495138 w 5067201"/>
              <a:gd name="connsiteY24" fmla="*/ 1115548 h 4745608"/>
              <a:gd name="connsiteX25" fmla="*/ 3493650 w 5067201"/>
              <a:gd name="connsiteY25" fmla="*/ 1063976 h 4745608"/>
              <a:gd name="connsiteX26" fmla="*/ 3450403 w 5067201"/>
              <a:gd name="connsiteY26" fmla="*/ 777618 h 4745608"/>
              <a:gd name="connsiteX27" fmla="*/ 3119893 w 5067201"/>
              <a:gd name="connsiteY27" fmla="*/ 321571 h 4745608"/>
              <a:gd name="connsiteX28" fmla="*/ 3497351 w 5067201"/>
              <a:gd name="connsiteY28" fmla="*/ 674883 h 4745608"/>
              <a:gd name="connsiteX29" fmla="*/ 3759013 w 5067201"/>
              <a:gd name="connsiteY29" fmla="*/ 571878 h 4745608"/>
              <a:gd name="connsiteX30" fmla="*/ 3999043 w 5067201"/>
              <a:gd name="connsiteY30" fmla="*/ 91818 h 4745608"/>
              <a:gd name="connsiteX31" fmla="*/ 4033333 w 5067201"/>
              <a:gd name="connsiteY31" fmla="*/ 11808 h 4745608"/>
              <a:gd name="connsiteX32" fmla="*/ 3984569 w 5067201"/>
              <a:gd name="connsiteY32" fmla="*/ 247366 h 4745608"/>
              <a:gd name="connsiteX33" fmla="*/ 3812791 w 5067201"/>
              <a:gd name="connsiteY33" fmla="*/ 647417 h 4745608"/>
              <a:gd name="connsiteX34" fmla="*/ 3592906 w 5067201"/>
              <a:gd name="connsiteY34" fmla="*/ 811408 h 4745608"/>
              <a:gd name="connsiteX35" fmla="*/ 3604425 w 5067201"/>
              <a:gd name="connsiteY35" fmla="*/ 999253 h 4745608"/>
              <a:gd name="connsiteX36" fmla="*/ 3872985 w 5067201"/>
              <a:gd name="connsiteY36" fmla="*/ 881976 h 4745608"/>
              <a:gd name="connsiteX37" fmla="*/ 4200754 w 5067201"/>
              <a:gd name="connsiteY37" fmla="*/ 774136 h 4745608"/>
              <a:gd name="connsiteX38" fmla="*/ 4064251 w 5067201"/>
              <a:gd name="connsiteY38" fmla="*/ 847195 h 4745608"/>
              <a:gd name="connsiteX39" fmla="*/ 3818880 w 5067201"/>
              <a:gd name="connsiteY39" fmla="*/ 991305 h 4745608"/>
              <a:gd name="connsiteX40" fmla="*/ 3658531 w 5067201"/>
              <a:gd name="connsiteY40" fmla="*/ 1093178 h 4745608"/>
              <a:gd name="connsiteX41" fmla="*/ 3622838 w 5067201"/>
              <a:gd name="connsiteY41" fmla="*/ 1221401 h 4745608"/>
              <a:gd name="connsiteX42" fmla="*/ 3577446 w 5067201"/>
              <a:gd name="connsiteY42" fmla="*/ 1500691 h 4745608"/>
              <a:gd name="connsiteX43" fmla="*/ 3461833 w 5067201"/>
              <a:gd name="connsiteY43" fmla="*/ 1726308 h 4745608"/>
              <a:gd name="connsiteX44" fmla="*/ 3278953 w 5067201"/>
              <a:gd name="connsiteY44" fmla="*/ 2034918 h 4745608"/>
              <a:gd name="connsiteX45" fmla="*/ 3288742 w 5067201"/>
              <a:gd name="connsiteY45" fmla="*/ 2273460 h 4745608"/>
              <a:gd name="connsiteX46" fmla="*/ 3434288 w 5067201"/>
              <a:gd name="connsiteY46" fmla="*/ 2417577 h 4745608"/>
              <a:gd name="connsiteX47" fmla="*/ 3781217 w 5067201"/>
              <a:gd name="connsiteY47" fmla="*/ 2618845 h 4745608"/>
              <a:gd name="connsiteX48" fmla="*/ 4079053 w 5067201"/>
              <a:gd name="connsiteY48" fmla="*/ 2777868 h 4745608"/>
              <a:gd name="connsiteX49" fmla="*/ 5011598 w 5067201"/>
              <a:gd name="connsiteY49" fmla="*/ 3189329 h 4745608"/>
              <a:gd name="connsiteX50" fmla="*/ 4955377 w 5067201"/>
              <a:gd name="connsiteY50" fmla="*/ 3340389 h 4745608"/>
              <a:gd name="connsiteX51" fmla="*/ 4070190 w 5067201"/>
              <a:gd name="connsiteY51" fmla="*/ 3021367 h 4745608"/>
              <a:gd name="connsiteX52" fmla="*/ 3460193 w 5067201"/>
              <a:gd name="connsiteY52" fmla="*/ 2852901 h 4745608"/>
              <a:gd name="connsiteX53" fmla="*/ 3217865 w 5067201"/>
              <a:gd name="connsiteY53" fmla="*/ 2829045 h 4745608"/>
              <a:gd name="connsiteX54" fmla="*/ 3025524 w 5067201"/>
              <a:gd name="connsiteY54" fmla="*/ 2858861 h 4745608"/>
              <a:gd name="connsiteX55" fmla="*/ 2832855 w 5067201"/>
              <a:gd name="connsiteY55" fmla="*/ 2930924 h 4745608"/>
              <a:gd name="connsiteX56" fmla="*/ 2820111 w 5067201"/>
              <a:gd name="connsiteY56" fmla="*/ 3026344 h 4745608"/>
              <a:gd name="connsiteX57" fmla="*/ 2959241 w 5067201"/>
              <a:gd name="connsiteY57" fmla="*/ 3167976 h 4745608"/>
              <a:gd name="connsiteX58" fmla="*/ 3176083 w 5067201"/>
              <a:gd name="connsiteY58" fmla="*/ 3269358 h 4745608"/>
              <a:gd name="connsiteX59" fmla="*/ 3388239 w 5067201"/>
              <a:gd name="connsiteY59" fmla="*/ 3442290 h 4745608"/>
              <a:gd name="connsiteX60" fmla="*/ 3212014 w 5067201"/>
              <a:gd name="connsiteY60" fmla="*/ 3336948 h 4745608"/>
              <a:gd name="connsiteX61" fmla="*/ 3004633 w 5067201"/>
              <a:gd name="connsiteY61" fmla="*/ 3276814 h 4745608"/>
              <a:gd name="connsiteX62" fmla="*/ 2771676 w 5067201"/>
              <a:gd name="connsiteY62" fmla="*/ 3166987 h 4745608"/>
              <a:gd name="connsiteX63" fmla="*/ 2638873 w 5067201"/>
              <a:gd name="connsiteY63" fmla="*/ 3097908 h 4745608"/>
              <a:gd name="connsiteX64" fmla="*/ 2570293 w 5067201"/>
              <a:gd name="connsiteY64" fmla="*/ 3109338 h 4745608"/>
              <a:gd name="connsiteX65" fmla="*/ 2525557 w 5067201"/>
              <a:gd name="connsiteY65" fmla="*/ 3326508 h 4745608"/>
              <a:gd name="connsiteX66" fmla="*/ 2584349 w 5067201"/>
              <a:gd name="connsiteY66" fmla="*/ 3577470 h 4745608"/>
              <a:gd name="connsiteX67" fmla="*/ 2663703 w 5067201"/>
              <a:gd name="connsiteY67" fmla="*/ 3996904 h 4745608"/>
              <a:gd name="connsiteX68" fmla="*/ 2633113 w 5067201"/>
              <a:gd name="connsiteY68" fmla="*/ 4192703 h 4745608"/>
              <a:gd name="connsiteX69" fmla="*/ 2539703 w 5067201"/>
              <a:gd name="connsiteY69" fmla="*/ 4455574 h 4745608"/>
              <a:gd name="connsiteX70" fmla="*/ 2595212 w 5067201"/>
              <a:gd name="connsiteY70" fmla="*/ 3945217 h 4745608"/>
              <a:gd name="connsiteX71" fmla="*/ 2481240 w 5067201"/>
              <a:gd name="connsiteY71" fmla="*/ 3566538 h 4745608"/>
              <a:gd name="connsiteX72" fmla="*/ 2307403 w 5067201"/>
              <a:gd name="connsiteY72" fmla="*/ 3166488 h 4745608"/>
              <a:gd name="connsiteX73" fmla="*/ 2261683 w 5067201"/>
              <a:gd name="connsiteY73" fmla="*/ 3063618 h 4745608"/>
              <a:gd name="connsiteX74" fmla="*/ 2078803 w 5067201"/>
              <a:gd name="connsiteY74" fmla="*/ 2949318 h 4745608"/>
              <a:gd name="connsiteX75" fmla="*/ 1824299 w 5067201"/>
              <a:gd name="connsiteY75" fmla="*/ 3002494 h 4745608"/>
              <a:gd name="connsiteX76" fmla="*/ 1412162 w 5067201"/>
              <a:gd name="connsiteY76" fmla="*/ 3235573 h 4745608"/>
              <a:gd name="connsiteX77" fmla="*/ 1381573 w 5067201"/>
              <a:gd name="connsiteY77" fmla="*/ 3680838 h 4745608"/>
              <a:gd name="connsiteX78" fmla="*/ 1340867 w 5067201"/>
              <a:gd name="connsiteY78" fmla="*/ 3980504 h 4745608"/>
              <a:gd name="connsiteX79" fmla="*/ 1197619 w 5067201"/>
              <a:gd name="connsiteY79" fmla="*/ 4738831 h 4745608"/>
              <a:gd name="connsiteX80" fmla="*/ 1220896 w 5067201"/>
              <a:gd name="connsiteY80" fmla="*/ 4338309 h 4745608"/>
              <a:gd name="connsiteX81" fmla="*/ 1242772 w 5067201"/>
              <a:gd name="connsiteY81" fmla="*/ 4080888 h 4745608"/>
              <a:gd name="connsiteX82" fmla="*/ 1198693 w 5067201"/>
              <a:gd name="connsiteY82" fmla="*/ 3909438 h 4745608"/>
              <a:gd name="connsiteX83" fmla="*/ 970093 w 5067201"/>
              <a:gd name="connsiteY83" fmla="*/ 3989448 h 4745608"/>
              <a:gd name="connsiteX84" fmla="*/ 766328 w 5067201"/>
              <a:gd name="connsiteY84" fmla="*/ 4131990 h 4745608"/>
              <a:gd name="connsiteX85" fmla="*/ 555808 w 5067201"/>
              <a:gd name="connsiteY85" fmla="*/ 4355688 h 4745608"/>
              <a:gd name="connsiteX86" fmla="*/ 785900 w 5067201"/>
              <a:gd name="connsiteY86" fmla="*/ 4017771 h 4745608"/>
              <a:gd name="connsiteX87" fmla="*/ 1130113 w 5067201"/>
              <a:gd name="connsiteY87" fmla="*/ 3817500 h 4745608"/>
              <a:gd name="connsiteX88" fmla="*/ 1278703 w 5067201"/>
              <a:gd name="connsiteY88" fmla="*/ 3726558 h 4745608"/>
              <a:gd name="connsiteX89" fmla="*/ 1269661 w 5067201"/>
              <a:gd name="connsiteY89" fmla="*/ 3390117 h 4745608"/>
              <a:gd name="connsiteX90" fmla="*/ 1309620 w 5067201"/>
              <a:gd name="connsiteY90" fmla="*/ 3169963 h 4745608"/>
              <a:gd name="connsiteX91" fmla="*/ 1393003 w 5067201"/>
              <a:gd name="connsiteY91" fmla="*/ 3052188 h 4745608"/>
              <a:gd name="connsiteX92" fmla="*/ 1080693 w 5067201"/>
              <a:gd name="connsiteY92" fmla="*/ 2984604 h 4745608"/>
              <a:gd name="connsiteX93" fmla="*/ 663453 w 5067201"/>
              <a:gd name="connsiteY93" fmla="*/ 3023360 h 4745608"/>
              <a:gd name="connsiteX94" fmla="*/ 235111 w 5067201"/>
              <a:gd name="connsiteY94" fmla="*/ 3217172 h 4745608"/>
              <a:gd name="connsiteX95" fmla="*/ 421453 w 5067201"/>
              <a:gd name="connsiteY95" fmla="*/ 3029328 h 4745608"/>
              <a:gd name="connsiteX96" fmla="*/ 627193 w 5067201"/>
              <a:gd name="connsiteY96" fmla="*/ 2926458 h 4745608"/>
              <a:gd name="connsiteX97" fmla="*/ 854480 w 5067201"/>
              <a:gd name="connsiteY97" fmla="*/ 2889178 h 4745608"/>
              <a:gd name="connsiteX98" fmla="*/ 1149272 w 5067201"/>
              <a:gd name="connsiteY98" fmla="*/ 2889676 h 4745608"/>
              <a:gd name="connsiteX99" fmla="*/ 1531894 w 5067201"/>
              <a:gd name="connsiteY99" fmla="*/ 2917507 h 4745608"/>
              <a:gd name="connsiteX100" fmla="*/ 1860559 w 5067201"/>
              <a:gd name="connsiteY100" fmla="*/ 2766431 h 4745608"/>
              <a:gd name="connsiteX101" fmla="*/ 1701613 w 5067201"/>
              <a:gd name="connsiteY101" fmla="*/ 2263518 h 4745608"/>
              <a:gd name="connsiteX102" fmla="*/ 1690183 w 5067201"/>
              <a:gd name="connsiteY102" fmla="*/ 1966338 h 4745608"/>
              <a:gd name="connsiteX103" fmla="*/ 1381991 w 5067201"/>
              <a:gd name="connsiteY103" fmla="*/ 1841604 h 4745608"/>
              <a:gd name="connsiteX104" fmla="*/ 1095823 w 5067201"/>
              <a:gd name="connsiteY104" fmla="*/ 1714878 h 4745608"/>
              <a:gd name="connsiteX105" fmla="*/ 746507 w 5067201"/>
              <a:gd name="connsiteY105" fmla="*/ 1626415 h 4745608"/>
              <a:gd name="connsiteX106" fmla="*/ 352873 w 5067201"/>
              <a:gd name="connsiteY106" fmla="*/ 1726308 h 4745608"/>
              <a:gd name="connsiteX107" fmla="*/ 113171 w 5067201"/>
              <a:gd name="connsiteY107" fmla="*/ 1763582 h 4745608"/>
              <a:gd name="connsiteX108" fmla="*/ 9973 w 5067201"/>
              <a:gd name="connsiteY108" fmla="*/ 1737738 h 4745608"/>
              <a:gd name="connsiteX109" fmla="*/ 348516 w 5067201"/>
              <a:gd name="connsiteY109" fmla="*/ 1643812 h 4745608"/>
              <a:gd name="connsiteX110" fmla="*/ 653097 w 5067201"/>
              <a:gd name="connsiteY110" fmla="*/ 1543920 h 4745608"/>
              <a:gd name="connsiteX111" fmla="*/ 1072963 w 5067201"/>
              <a:gd name="connsiteY111" fmla="*/ 1612008 h 4745608"/>
              <a:gd name="connsiteX112" fmla="*/ 1244413 w 5067201"/>
              <a:gd name="connsiteY112" fmla="*/ 1657728 h 4745608"/>
              <a:gd name="connsiteX113" fmla="*/ 1205766 w 5067201"/>
              <a:gd name="connsiteY113" fmla="*/ 1451988 h 4745608"/>
              <a:gd name="connsiteX114" fmla="*/ 1046313 w 5067201"/>
              <a:gd name="connsiteY114" fmla="*/ 815409 h 4745608"/>
              <a:gd name="connsiteX115" fmla="*/ 1221553 w 5067201"/>
              <a:gd name="connsiteY115" fmla="*/ 1211958 h 4745608"/>
              <a:gd name="connsiteX0" fmla="*/ 1221553 w 5015709"/>
              <a:gd name="connsiteY0" fmla="*/ 1211958 h 4745608"/>
              <a:gd name="connsiteX1" fmla="*/ 1343911 w 5015709"/>
              <a:gd name="connsiteY1" fmla="*/ 1559828 h 4745608"/>
              <a:gd name="connsiteX2" fmla="*/ 1553023 w 5015709"/>
              <a:gd name="connsiteY2" fmla="*/ 1657728 h 4745608"/>
              <a:gd name="connsiteX3" fmla="*/ 1907353 w 5015709"/>
              <a:gd name="connsiteY3" fmla="*/ 1680588 h 4745608"/>
              <a:gd name="connsiteX4" fmla="*/ 2021653 w 5015709"/>
              <a:gd name="connsiteY4" fmla="*/ 1543428 h 4745608"/>
              <a:gd name="connsiteX5" fmla="*/ 2124523 w 5015709"/>
              <a:gd name="connsiteY5" fmla="*/ 1291968 h 4745608"/>
              <a:gd name="connsiteX6" fmla="*/ 2124523 w 5015709"/>
              <a:gd name="connsiteY6" fmla="*/ 1120518 h 4745608"/>
              <a:gd name="connsiteX7" fmla="*/ 2068029 w 5015709"/>
              <a:gd name="connsiteY7" fmla="*/ 825325 h 4745608"/>
              <a:gd name="connsiteX8" fmla="*/ 2078803 w 5015709"/>
              <a:gd name="connsiteY8" fmla="*/ 777618 h 4745608"/>
              <a:gd name="connsiteX9" fmla="*/ 2170243 w 5015709"/>
              <a:gd name="connsiteY9" fmla="*/ 1086228 h 4745608"/>
              <a:gd name="connsiteX10" fmla="*/ 2215963 w 5015709"/>
              <a:gd name="connsiteY10" fmla="*/ 1269108 h 4745608"/>
              <a:gd name="connsiteX11" fmla="*/ 2284543 w 5015709"/>
              <a:gd name="connsiteY11" fmla="*/ 1303398 h 4745608"/>
              <a:gd name="connsiteX12" fmla="*/ 2330263 w 5015709"/>
              <a:gd name="connsiteY12" fmla="*/ 1166238 h 4745608"/>
              <a:gd name="connsiteX13" fmla="*/ 2467423 w 5015709"/>
              <a:gd name="connsiteY13" fmla="*/ 880488 h 4745608"/>
              <a:gd name="connsiteX14" fmla="*/ 2558863 w 5015709"/>
              <a:gd name="connsiteY14" fmla="*/ 640458 h 4745608"/>
              <a:gd name="connsiteX15" fmla="*/ 2616013 w 5015709"/>
              <a:gd name="connsiteY15" fmla="*/ 537588 h 4745608"/>
              <a:gd name="connsiteX16" fmla="*/ 2558863 w 5015709"/>
              <a:gd name="connsiteY16" fmla="*/ 789048 h 4745608"/>
              <a:gd name="connsiteX17" fmla="*/ 2444563 w 5015709"/>
              <a:gd name="connsiteY17" fmla="*/ 1097658 h 4745608"/>
              <a:gd name="connsiteX18" fmla="*/ 2375983 w 5015709"/>
              <a:gd name="connsiteY18" fmla="*/ 1406268 h 4745608"/>
              <a:gd name="connsiteX19" fmla="*/ 2558863 w 5015709"/>
              <a:gd name="connsiteY19" fmla="*/ 1577718 h 4745608"/>
              <a:gd name="connsiteX20" fmla="*/ 2878903 w 5015709"/>
              <a:gd name="connsiteY20" fmla="*/ 1657728 h 4745608"/>
              <a:gd name="connsiteX21" fmla="*/ 3187513 w 5015709"/>
              <a:gd name="connsiteY21" fmla="*/ 1657728 h 4745608"/>
              <a:gd name="connsiteX22" fmla="*/ 3370393 w 5015709"/>
              <a:gd name="connsiteY22" fmla="*/ 1566288 h 4745608"/>
              <a:gd name="connsiteX23" fmla="*/ 3488066 w 5015709"/>
              <a:gd name="connsiteY23" fmla="*/ 1246753 h 4745608"/>
              <a:gd name="connsiteX24" fmla="*/ 3495138 w 5015709"/>
              <a:gd name="connsiteY24" fmla="*/ 1115548 h 4745608"/>
              <a:gd name="connsiteX25" fmla="*/ 3493650 w 5015709"/>
              <a:gd name="connsiteY25" fmla="*/ 1063976 h 4745608"/>
              <a:gd name="connsiteX26" fmla="*/ 3450403 w 5015709"/>
              <a:gd name="connsiteY26" fmla="*/ 777618 h 4745608"/>
              <a:gd name="connsiteX27" fmla="*/ 3119893 w 5015709"/>
              <a:gd name="connsiteY27" fmla="*/ 321571 h 4745608"/>
              <a:gd name="connsiteX28" fmla="*/ 3497351 w 5015709"/>
              <a:gd name="connsiteY28" fmla="*/ 674883 h 4745608"/>
              <a:gd name="connsiteX29" fmla="*/ 3759013 w 5015709"/>
              <a:gd name="connsiteY29" fmla="*/ 571878 h 4745608"/>
              <a:gd name="connsiteX30" fmla="*/ 3999043 w 5015709"/>
              <a:gd name="connsiteY30" fmla="*/ 91818 h 4745608"/>
              <a:gd name="connsiteX31" fmla="*/ 4033333 w 5015709"/>
              <a:gd name="connsiteY31" fmla="*/ 11808 h 4745608"/>
              <a:gd name="connsiteX32" fmla="*/ 3984569 w 5015709"/>
              <a:gd name="connsiteY32" fmla="*/ 247366 h 4745608"/>
              <a:gd name="connsiteX33" fmla="*/ 3812791 w 5015709"/>
              <a:gd name="connsiteY33" fmla="*/ 647417 h 4745608"/>
              <a:gd name="connsiteX34" fmla="*/ 3592906 w 5015709"/>
              <a:gd name="connsiteY34" fmla="*/ 811408 h 4745608"/>
              <a:gd name="connsiteX35" fmla="*/ 3604425 w 5015709"/>
              <a:gd name="connsiteY35" fmla="*/ 999253 h 4745608"/>
              <a:gd name="connsiteX36" fmla="*/ 3872985 w 5015709"/>
              <a:gd name="connsiteY36" fmla="*/ 881976 h 4745608"/>
              <a:gd name="connsiteX37" fmla="*/ 4200754 w 5015709"/>
              <a:gd name="connsiteY37" fmla="*/ 774136 h 4745608"/>
              <a:gd name="connsiteX38" fmla="*/ 4064251 w 5015709"/>
              <a:gd name="connsiteY38" fmla="*/ 847195 h 4745608"/>
              <a:gd name="connsiteX39" fmla="*/ 3818880 w 5015709"/>
              <a:gd name="connsiteY39" fmla="*/ 991305 h 4745608"/>
              <a:gd name="connsiteX40" fmla="*/ 3658531 w 5015709"/>
              <a:gd name="connsiteY40" fmla="*/ 1093178 h 4745608"/>
              <a:gd name="connsiteX41" fmla="*/ 3622838 w 5015709"/>
              <a:gd name="connsiteY41" fmla="*/ 1221401 h 4745608"/>
              <a:gd name="connsiteX42" fmla="*/ 3577446 w 5015709"/>
              <a:gd name="connsiteY42" fmla="*/ 1500691 h 4745608"/>
              <a:gd name="connsiteX43" fmla="*/ 3461833 w 5015709"/>
              <a:gd name="connsiteY43" fmla="*/ 1726308 h 4745608"/>
              <a:gd name="connsiteX44" fmla="*/ 3278953 w 5015709"/>
              <a:gd name="connsiteY44" fmla="*/ 2034918 h 4745608"/>
              <a:gd name="connsiteX45" fmla="*/ 3288742 w 5015709"/>
              <a:gd name="connsiteY45" fmla="*/ 2273460 h 4745608"/>
              <a:gd name="connsiteX46" fmla="*/ 3434288 w 5015709"/>
              <a:gd name="connsiteY46" fmla="*/ 2417577 h 4745608"/>
              <a:gd name="connsiteX47" fmla="*/ 3781217 w 5015709"/>
              <a:gd name="connsiteY47" fmla="*/ 2618845 h 4745608"/>
              <a:gd name="connsiteX48" fmla="*/ 4079053 w 5015709"/>
              <a:gd name="connsiteY48" fmla="*/ 2777868 h 4745608"/>
              <a:gd name="connsiteX49" fmla="*/ 5011598 w 5015709"/>
              <a:gd name="connsiteY49" fmla="*/ 3189329 h 4745608"/>
              <a:gd name="connsiteX50" fmla="*/ 4955377 w 5015709"/>
              <a:gd name="connsiteY50" fmla="*/ 3340389 h 4745608"/>
              <a:gd name="connsiteX51" fmla="*/ 4070190 w 5015709"/>
              <a:gd name="connsiteY51" fmla="*/ 3021367 h 4745608"/>
              <a:gd name="connsiteX52" fmla="*/ 3460193 w 5015709"/>
              <a:gd name="connsiteY52" fmla="*/ 2852901 h 4745608"/>
              <a:gd name="connsiteX53" fmla="*/ 3217865 w 5015709"/>
              <a:gd name="connsiteY53" fmla="*/ 2829045 h 4745608"/>
              <a:gd name="connsiteX54" fmla="*/ 3025524 w 5015709"/>
              <a:gd name="connsiteY54" fmla="*/ 2858861 h 4745608"/>
              <a:gd name="connsiteX55" fmla="*/ 2832855 w 5015709"/>
              <a:gd name="connsiteY55" fmla="*/ 2930924 h 4745608"/>
              <a:gd name="connsiteX56" fmla="*/ 2820111 w 5015709"/>
              <a:gd name="connsiteY56" fmla="*/ 3026344 h 4745608"/>
              <a:gd name="connsiteX57" fmla="*/ 2959241 w 5015709"/>
              <a:gd name="connsiteY57" fmla="*/ 3167976 h 4745608"/>
              <a:gd name="connsiteX58" fmla="*/ 3176083 w 5015709"/>
              <a:gd name="connsiteY58" fmla="*/ 3269358 h 4745608"/>
              <a:gd name="connsiteX59" fmla="*/ 3388239 w 5015709"/>
              <a:gd name="connsiteY59" fmla="*/ 3442290 h 4745608"/>
              <a:gd name="connsiteX60" fmla="*/ 3212014 w 5015709"/>
              <a:gd name="connsiteY60" fmla="*/ 3336948 h 4745608"/>
              <a:gd name="connsiteX61" fmla="*/ 3004633 w 5015709"/>
              <a:gd name="connsiteY61" fmla="*/ 3276814 h 4745608"/>
              <a:gd name="connsiteX62" fmla="*/ 2771676 w 5015709"/>
              <a:gd name="connsiteY62" fmla="*/ 3166987 h 4745608"/>
              <a:gd name="connsiteX63" fmla="*/ 2638873 w 5015709"/>
              <a:gd name="connsiteY63" fmla="*/ 3097908 h 4745608"/>
              <a:gd name="connsiteX64" fmla="*/ 2570293 w 5015709"/>
              <a:gd name="connsiteY64" fmla="*/ 3109338 h 4745608"/>
              <a:gd name="connsiteX65" fmla="*/ 2525557 w 5015709"/>
              <a:gd name="connsiteY65" fmla="*/ 3326508 h 4745608"/>
              <a:gd name="connsiteX66" fmla="*/ 2584349 w 5015709"/>
              <a:gd name="connsiteY66" fmla="*/ 3577470 h 4745608"/>
              <a:gd name="connsiteX67" fmla="*/ 2663703 w 5015709"/>
              <a:gd name="connsiteY67" fmla="*/ 3996904 h 4745608"/>
              <a:gd name="connsiteX68" fmla="*/ 2633113 w 5015709"/>
              <a:gd name="connsiteY68" fmla="*/ 4192703 h 4745608"/>
              <a:gd name="connsiteX69" fmla="*/ 2539703 w 5015709"/>
              <a:gd name="connsiteY69" fmla="*/ 4455574 h 4745608"/>
              <a:gd name="connsiteX70" fmla="*/ 2595212 w 5015709"/>
              <a:gd name="connsiteY70" fmla="*/ 3945217 h 4745608"/>
              <a:gd name="connsiteX71" fmla="*/ 2481240 w 5015709"/>
              <a:gd name="connsiteY71" fmla="*/ 3566538 h 4745608"/>
              <a:gd name="connsiteX72" fmla="*/ 2307403 w 5015709"/>
              <a:gd name="connsiteY72" fmla="*/ 3166488 h 4745608"/>
              <a:gd name="connsiteX73" fmla="*/ 2261683 w 5015709"/>
              <a:gd name="connsiteY73" fmla="*/ 3063618 h 4745608"/>
              <a:gd name="connsiteX74" fmla="*/ 2078803 w 5015709"/>
              <a:gd name="connsiteY74" fmla="*/ 2949318 h 4745608"/>
              <a:gd name="connsiteX75" fmla="*/ 1824299 w 5015709"/>
              <a:gd name="connsiteY75" fmla="*/ 3002494 h 4745608"/>
              <a:gd name="connsiteX76" fmla="*/ 1412162 w 5015709"/>
              <a:gd name="connsiteY76" fmla="*/ 3235573 h 4745608"/>
              <a:gd name="connsiteX77" fmla="*/ 1381573 w 5015709"/>
              <a:gd name="connsiteY77" fmla="*/ 3680838 h 4745608"/>
              <a:gd name="connsiteX78" fmla="*/ 1340867 w 5015709"/>
              <a:gd name="connsiteY78" fmla="*/ 3980504 h 4745608"/>
              <a:gd name="connsiteX79" fmla="*/ 1197619 w 5015709"/>
              <a:gd name="connsiteY79" fmla="*/ 4738831 h 4745608"/>
              <a:gd name="connsiteX80" fmla="*/ 1220896 w 5015709"/>
              <a:gd name="connsiteY80" fmla="*/ 4338309 h 4745608"/>
              <a:gd name="connsiteX81" fmla="*/ 1242772 w 5015709"/>
              <a:gd name="connsiteY81" fmla="*/ 4080888 h 4745608"/>
              <a:gd name="connsiteX82" fmla="*/ 1198693 w 5015709"/>
              <a:gd name="connsiteY82" fmla="*/ 3909438 h 4745608"/>
              <a:gd name="connsiteX83" fmla="*/ 970093 w 5015709"/>
              <a:gd name="connsiteY83" fmla="*/ 3989448 h 4745608"/>
              <a:gd name="connsiteX84" fmla="*/ 766328 w 5015709"/>
              <a:gd name="connsiteY84" fmla="*/ 4131990 h 4745608"/>
              <a:gd name="connsiteX85" fmla="*/ 555808 w 5015709"/>
              <a:gd name="connsiteY85" fmla="*/ 4355688 h 4745608"/>
              <a:gd name="connsiteX86" fmla="*/ 785900 w 5015709"/>
              <a:gd name="connsiteY86" fmla="*/ 4017771 h 4745608"/>
              <a:gd name="connsiteX87" fmla="*/ 1130113 w 5015709"/>
              <a:gd name="connsiteY87" fmla="*/ 3817500 h 4745608"/>
              <a:gd name="connsiteX88" fmla="*/ 1278703 w 5015709"/>
              <a:gd name="connsiteY88" fmla="*/ 3726558 h 4745608"/>
              <a:gd name="connsiteX89" fmla="*/ 1269661 w 5015709"/>
              <a:gd name="connsiteY89" fmla="*/ 3390117 h 4745608"/>
              <a:gd name="connsiteX90" fmla="*/ 1309620 w 5015709"/>
              <a:gd name="connsiteY90" fmla="*/ 3169963 h 4745608"/>
              <a:gd name="connsiteX91" fmla="*/ 1393003 w 5015709"/>
              <a:gd name="connsiteY91" fmla="*/ 3052188 h 4745608"/>
              <a:gd name="connsiteX92" fmla="*/ 1080693 w 5015709"/>
              <a:gd name="connsiteY92" fmla="*/ 2984604 h 4745608"/>
              <a:gd name="connsiteX93" fmla="*/ 663453 w 5015709"/>
              <a:gd name="connsiteY93" fmla="*/ 3023360 h 4745608"/>
              <a:gd name="connsiteX94" fmla="*/ 235111 w 5015709"/>
              <a:gd name="connsiteY94" fmla="*/ 3217172 h 4745608"/>
              <a:gd name="connsiteX95" fmla="*/ 421453 w 5015709"/>
              <a:gd name="connsiteY95" fmla="*/ 3029328 h 4745608"/>
              <a:gd name="connsiteX96" fmla="*/ 627193 w 5015709"/>
              <a:gd name="connsiteY96" fmla="*/ 2926458 h 4745608"/>
              <a:gd name="connsiteX97" fmla="*/ 854480 w 5015709"/>
              <a:gd name="connsiteY97" fmla="*/ 2889178 h 4745608"/>
              <a:gd name="connsiteX98" fmla="*/ 1149272 w 5015709"/>
              <a:gd name="connsiteY98" fmla="*/ 2889676 h 4745608"/>
              <a:gd name="connsiteX99" fmla="*/ 1531894 w 5015709"/>
              <a:gd name="connsiteY99" fmla="*/ 2917507 h 4745608"/>
              <a:gd name="connsiteX100" fmla="*/ 1860559 w 5015709"/>
              <a:gd name="connsiteY100" fmla="*/ 2766431 h 4745608"/>
              <a:gd name="connsiteX101" fmla="*/ 1701613 w 5015709"/>
              <a:gd name="connsiteY101" fmla="*/ 2263518 h 4745608"/>
              <a:gd name="connsiteX102" fmla="*/ 1690183 w 5015709"/>
              <a:gd name="connsiteY102" fmla="*/ 1966338 h 4745608"/>
              <a:gd name="connsiteX103" fmla="*/ 1381991 w 5015709"/>
              <a:gd name="connsiteY103" fmla="*/ 1841604 h 4745608"/>
              <a:gd name="connsiteX104" fmla="*/ 1095823 w 5015709"/>
              <a:gd name="connsiteY104" fmla="*/ 1714878 h 4745608"/>
              <a:gd name="connsiteX105" fmla="*/ 746507 w 5015709"/>
              <a:gd name="connsiteY105" fmla="*/ 1626415 h 4745608"/>
              <a:gd name="connsiteX106" fmla="*/ 352873 w 5015709"/>
              <a:gd name="connsiteY106" fmla="*/ 1726308 h 4745608"/>
              <a:gd name="connsiteX107" fmla="*/ 113171 w 5015709"/>
              <a:gd name="connsiteY107" fmla="*/ 1763582 h 4745608"/>
              <a:gd name="connsiteX108" fmla="*/ 9973 w 5015709"/>
              <a:gd name="connsiteY108" fmla="*/ 1737738 h 4745608"/>
              <a:gd name="connsiteX109" fmla="*/ 348516 w 5015709"/>
              <a:gd name="connsiteY109" fmla="*/ 1643812 h 4745608"/>
              <a:gd name="connsiteX110" fmla="*/ 653097 w 5015709"/>
              <a:gd name="connsiteY110" fmla="*/ 1543920 h 4745608"/>
              <a:gd name="connsiteX111" fmla="*/ 1072963 w 5015709"/>
              <a:gd name="connsiteY111" fmla="*/ 1612008 h 4745608"/>
              <a:gd name="connsiteX112" fmla="*/ 1244413 w 5015709"/>
              <a:gd name="connsiteY112" fmla="*/ 1657728 h 4745608"/>
              <a:gd name="connsiteX113" fmla="*/ 1205766 w 5015709"/>
              <a:gd name="connsiteY113" fmla="*/ 1451988 h 4745608"/>
              <a:gd name="connsiteX114" fmla="*/ 1046313 w 5015709"/>
              <a:gd name="connsiteY114" fmla="*/ 815409 h 4745608"/>
              <a:gd name="connsiteX115" fmla="*/ 1221553 w 5015709"/>
              <a:gd name="connsiteY115" fmla="*/ 1211958 h 4745608"/>
              <a:gd name="connsiteX0" fmla="*/ 1221553 w 5063469"/>
              <a:gd name="connsiteY0" fmla="*/ 1211958 h 4745608"/>
              <a:gd name="connsiteX1" fmla="*/ 1343911 w 5063469"/>
              <a:gd name="connsiteY1" fmla="*/ 1559828 h 4745608"/>
              <a:gd name="connsiteX2" fmla="*/ 1553023 w 5063469"/>
              <a:gd name="connsiteY2" fmla="*/ 1657728 h 4745608"/>
              <a:gd name="connsiteX3" fmla="*/ 1907353 w 5063469"/>
              <a:gd name="connsiteY3" fmla="*/ 1680588 h 4745608"/>
              <a:gd name="connsiteX4" fmla="*/ 2021653 w 5063469"/>
              <a:gd name="connsiteY4" fmla="*/ 1543428 h 4745608"/>
              <a:gd name="connsiteX5" fmla="*/ 2124523 w 5063469"/>
              <a:gd name="connsiteY5" fmla="*/ 1291968 h 4745608"/>
              <a:gd name="connsiteX6" fmla="*/ 2124523 w 5063469"/>
              <a:gd name="connsiteY6" fmla="*/ 1120518 h 4745608"/>
              <a:gd name="connsiteX7" fmla="*/ 2068029 w 5063469"/>
              <a:gd name="connsiteY7" fmla="*/ 825325 h 4745608"/>
              <a:gd name="connsiteX8" fmla="*/ 2078803 w 5063469"/>
              <a:gd name="connsiteY8" fmla="*/ 777618 h 4745608"/>
              <a:gd name="connsiteX9" fmla="*/ 2170243 w 5063469"/>
              <a:gd name="connsiteY9" fmla="*/ 1086228 h 4745608"/>
              <a:gd name="connsiteX10" fmla="*/ 2215963 w 5063469"/>
              <a:gd name="connsiteY10" fmla="*/ 1269108 h 4745608"/>
              <a:gd name="connsiteX11" fmla="*/ 2284543 w 5063469"/>
              <a:gd name="connsiteY11" fmla="*/ 1303398 h 4745608"/>
              <a:gd name="connsiteX12" fmla="*/ 2330263 w 5063469"/>
              <a:gd name="connsiteY12" fmla="*/ 1166238 h 4745608"/>
              <a:gd name="connsiteX13" fmla="*/ 2467423 w 5063469"/>
              <a:gd name="connsiteY13" fmla="*/ 880488 h 4745608"/>
              <a:gd name="connsiteX14" fmla="*/ 2558863 w 5063469"/>
              <a:gd name="connsiteY14" fmla="*/ 640458 h 4745608"/>
              <a:gd name="connsiteX15" fmla="*/ 2616013 w 5063469"/>
              <a:gd name="connsiteY15" fmla="*/ 537588 h 4745608"/>
              <a:gd name="connsiteX16" fmla="*/ 2558863 w 5063469"/>
              <a:gd name="connsiteY16" fmla="*/ 789048 h 4745608"/>
              <a:gd name="connsiteX17" fmla="*/ 2444563 w 5063469"/>
              <a:gd name="connsiteY17" fmla="*/ 1097658 h 4745608"/>
              <a:gd name="connsiteX18" fmla="*/ 2375983 w 5063469"/>
              <a:gd name="connsiteY18" fmla="*/ 1406268 h 4745608"/>
              <a:gd name="connsiteX19" fmla="*/ 2558863 w 5063469"/>
              <a:gd name="connsiteY19" fmla="*/ 1577718 h 4745608"/>
              <a:gd name="connsiteX20" fmla="*/ 2878903 w 5063469"/>
              <a:gd name="connsiteY20" fmla="*/ 1657728 h 4745608"/>
              <a:gd name="connsiteX21" fmla="*/ 3187513 w 5063469"/>
              <a:gd name="connsiteY21" fmla="*/ 1657728 h 4745608"/>
              <a:gd name="connsiteX22" fmla="*/ 3370393 w 5063469"/>
              <a:gd name="connsiteY22" fmla="*/ 1566288 h 4745608"/>
              <a:gd name="connsiteX23" fmla="*/ 3488066 w 5063469"/>
              <a:gd name="connsiteY23" fmla="*/ 1246753 h 4745608"/>
              <a:gd name="connsiteX24" fmla="*/ 3495138 w 5063469"/>
              <a:gd name="connsiteY24" fmla="*/ 1115548 h 4745608"/>
              <a:gd name="connsiteX25" fmla="*/ 3493650 w 5063469"/>
              <a:gd name="connsiteY25" fmla="*/ 1063976 h 4745608"/>
              <a:gd name="connsiteX26" fmla="*/ 3450403 w 5063469"/>
              <a:gd name="connsiteY26" fmla="*/ 777618 h 4745608"/>
              <a:gd name="connsiteX27" fmla="*/ 3119893 w 5063469"/>
              <a:gd name="connsiteY27" fmla="*/ 321571 h 4745608"/>
              <a:gd name="connsiteX28" fmla="*/ 3497351 w 5063469"/>
              <a:gd name="connsiteY28" fmla="*/ 674883 h 4745608"/>
              <a:gd name="connsiteX29" fmla="*/ 3759013 w 5063469"/>
              <a:gd name="connsiteY29" fmla="*/ 571878 h 4745608"/>
              <a:gd name="connsiteX30" fmla="*/ 3999043 w 5063469"/>
              <a:gd name="connsiteY30" fmla="*/ 91818 h 4745608"/>
              <a:gd name="connsiteX31" fmla="*/ 4033333 w 5063469"/>
              <a:gd name="connsiteY31" fmla="*/ 11808 h 4745608"/>
              <a:gd name="connsiteX32" fmla="*/ 3984569 w 5063469"/>
              <a:gd name="connsiteY32" fmla="*/ 247366 h 4745608"/>
              <a:gd name="connsiteX33" fmla="*/ 3812791 w 5063469"/>
              <a:gd name="connsiteY33" fmla="*/ 647417 h 4745608"/>
              <a:gd name="connsiteX34" fmla="*/ 3592906 w 5063469"/>
              <a:gd name="connsiteY34" fmla="*/ 811408 h 4745608"/>
              <a:gd name="connsiteX35" fmla="*/ 3604425 w 5063469"/>
              <a:gd name="connsiteY35" fmla="*/ 999253 h 4745608"/>
              <a:gd name="connsiteX36" fmla="*/ 3872985 w 5063469"/>
              <a:gd name="connsiteY36" fmla="*/ 881976 h 4745608"/>
              <a:gd name="connsiteX37" fmla="*/ 4200754 w 5063469"/>
              <a:gd name="connsiteY37" fmla="*/ 774136 h 4745608"/>
              <a:gd name="connsiteX38" fmla="*/ 4064251 w 5063469"/>
              <a:gd name="connsiteY38" fmla="*/ 847195 h 4745608"/>
              <a:gd name="connsiteX39" fmla="*/ 3818880 w 5063469"/>
              <a:gd name="connsiteY39" fmla="*/ 991305 h 4745608"/>
              <a:gd name="connsiteX40" fmla="*/ 3658531 w 5063469"/>
              <a:gd name="connsiteY40" fmla="*/ 1093178 h 4745608"/>
              <a:gd name="connsiteX41" fmla="*/ 3622838 w 5063469"/>
              <a:gd name="connsiteY41" fmla="*/ 1221401 h 4745608"/>
              <a:gd name="connsiteX42" fmla="*/ 3577446 w 5063469"/>
              <a:gd name="connsiteY42" fmla="*/ 1500691 h 4745608"/>
              <a:gd name="connsiteX43" fmla="*/ 3461833 w 5063469"/>
              <a:gd name="connsiteY43" fmla="*/ 1726308 h 4745608"/>
              <a:gd name="connsiteX44" fmla="*/ 3278953 w 5063469"/>
              <a:gd name="connsiteY44" fmla="*/ 2034918 h 4745608"/>
              <a:gd name="connsiteX45" fmla="*/ 3288742 w 5063469"/>
              <a:gd name="connsiteY45" fmla="*/ 2273460 h 4745608"/>
              <a:gd name="connsiteX46" fmla="*/ 3434288 w 5063469"/>
              <a:gd name="connsiteY46" fmla="*/ 2417577 h 4745608"/>
              <a:gd name="connsiteX47" fmla="*/ 3781217 w 5063469"/>
              <a:gd name="connsiteY47" fmla="*/ 2618845 h 4745608"/>
              <a:gd name="connsiteX48" fmla="*/ 4079053 w 5063469"/>
              <a:gd name="connsiteY48" fmla="*/ 2777868 h 4745608"/>
              <a:gd name="connsiteX49" fmla="*/ 5011598 w 5063469"/>
              <a:gd name="connsiteY49" fmla="*/ 3189329 h 4745608"/>
              <a:gd name="connsiteX50" fmla="*/ 4940575 w 5063469"/>
              <a:gd name="connsiteY50" fmla="*/ 3376168 h 4745608"/>
              <a:gd name="connsiteX51" fmla="*/ 4070190 w 5063469"/>
              <a:gd name="connsiteY51" fmla="*/ 3021367 h 4745608"/>
              <a:gd name="connsiteX52" fmla="*/ 3460193 w 5063469"/>
              <a:gd name="connsiteY52" fmla="*/ 2852901 h 4745608"/>
              <a:gd name="connsiteX53" fmla="*/ 3217865 w 5063469"/>
              <a:gd name="connsiteY53" fmla="*/ 2829045 h 4745608"/>
              <a:gd name="connsiteX54" fmla="*/ 3025524 w 5063469"/>
              <a:gd name="connsiteY54" fmla="*/ 2858861 h 4745608"/>
              <a:gd name="connsiteX55" fmla="*/ 2832855 w 5063469"/>
              <a:gd name="connsiteY55" fmla="*/ 2930924 h 4745608"/>
              <a:gd name="connsiteX56" fmla="*/ 2820111 w 5063469"/>
              <a:gd name="connsiteY56" fmla="*/ 3026344 h 4745608"/>
              <a:gd name="connsiteX57" fmla="*/ 2959241 w 5063469"/>
              <a:gd name="connsiteY57" fmla="*/ 3167976 h 4745608"/>
              <a:gd name="connsiteX58" fmla="*/ 3176083 w 5063469"/>
              <a:gd name="connsiteY58" fmla="*/ 3269358 h 4745608"/>
              <a:gd name="connsiteX59" fmla="*/ 3388239 w 5063469"/>
              <a:gd name="connsiteY59" fmla="*/ 3442290 h 4745608"/>
              <a:gd name="connsiteX60" fmla="*/ 3212014 w 5063469"/>
              <a:gd name="connsiteY60" fmla="*/ 3336948 h 4745608"/>
              <a:gd name="connsiteX61" fmla="*/ 3004633 w 5063469"/>
              <a:gd name="connsiteY61" fmla="*/ 3276814 h 4745608"/>
              <a:gd name="connsiteX62" fmla="*/ 2771676 w 5063469"/>
              <a:gd name="connsiteY62" fmla="*/ 3166987 h 4745608"/>
              <a:gd name="connsiteX63" fmla="*/ 2638873 w 5063469"/>
              <a:gd name="connsiteY63" fmla="*/ 3097908 h 4745608"/>
              <a:gd name="connsiteX64" fmla="*/ 2570293 w 5063469"/>
              <a:gd name="connsiteY64" fmla="*/ 3109338 h 4745608"/>
              <a:gd name="connsiteX65" fmla="*/ 2525557 w 5063469"/>
              <a:gd name="connsiteY65" fmla="*/ 3326508 h 4745608"/>
              <a:gd name="connsiteX66" fmla="*/ 2584349 w 5063469"/>
              <a:gd name="connsiteY66" fmla="*/ 3577470 h 4745608"/>
              <a:gd name="connsiteX67" fmla="*/ 2663703 w 5063469"/>
              <a:gd name="connsiteY67" fmla="*/ 3996904 h 4745608"/>
              <a:gd name="connsiteX68" fmla="*/ 2633113 w 5063469"/>
              <a:gd name="connsiteY68" fmla="*/ 4192703 h 4745608"/>
              <a:gd name="connsiteX69" fmla="*/ 2539703 w 5063469"/>
              <a:gd name="connsiteY69" fmla="*/ 4455574 h 4745608"/>
              <a:gd name="connsiteX70" fmla="*/ 2595212 w 5063469"/>
              <a:gd name="connsiteY70" fmla="*/ 3945217 h 4745608"/>
              <a:gd name="connsiteX71" fmla="*/ 2481240 w 5063469"/>
              <a:gd name="connsiteY71" fmla="*/ 3566538 h 4745608"/>
              <a:gd name="connsiteX72" fmla="*/ 2307403 w 5063469"/>
              <a:gd name="connsiteY72" fmla="*/ 3166488 h 4745608"/>
              <a:gd name="connsiteX73" fmla="*/ 2261683 w 5063469"/>
              <a:gd name="connsiteY73" fmla="*/ 3063618 h 4745608"/>
              <a:gd name="connsiteX74" fmla="*/ 2078803 w 5063469"/>
              <a:gd name="connsiteY74" fmla="*/ 2949318 h 4745608"/>
              <a:gd name="connsiteX75" fmla="*/ 1824299 w 5063469"/>
              <a:gd name="connsiteY75" fmla="*/ 3002494 h 4745608"/>
              <a:gd name="connsiteX76" fmla="*/ 1412162 w 5063469"/>
              <a:gd name="connsiteY76" fmla="*/ 3235573 h 4745608"/>
              <a:gd name="connsiteX77" fmla="*/ 1381573 w 5063469"/>
              <a:gd name="connsiteY77" fmla="*/ 3680838 h 4745608"/>
              <a:gd name="connsiteX78" fmla="*/ 1340867 w 5063469"/>
              <a:gd name="connsiteY78" fmla="*/ 3980504 h 4745608"/>
              <a:gd name="connsiteX79" fmla="*/ 1197619 w 5063469"/>
              <a:gd name="connsiteY79" fmla="*/ 4738831 h 4745608"/>
              <a:gd name="connsiteX80" fmla="*/ 1220896 w 5063469"/>
              <a:gd name="connsiteY80" fmla="*/ 4338309 h 4745608"/>
              <a:gd name="connsiteX81" fmla="*/ 1242772 w 5063469"/>
              <a:gd name="connsiteY81" fmla="*/ 4080888 h 4745608"/>
              <a:gd name="connsiteX82" fmla="*/ 1198693 w 5063469"/>
              <a:gd name="connsiteY82" fmla="*/ 3909438 h 4745608"/>
              <a:gd name="connsiteX83" fmla="*/ 970093 w 5063469"/>
              <a:gd name="connsiteY83" fmla="*/ 3989448 h 4745608"/>
              <a:gd name="connsiteX84" fmla="*/ 766328 w 5063469"/>
              <a:gd name="connsiteY84" fmla="*/ 4131990 h 4745608"/>
              <a:gd name="connsiteX85" fmla="*/ 555808 w 5063469"/>
              <a:gd name="connsiteY85" fmla="*/ 4355688 h 4745608"/>
              <a:gd name="connsiteX86" fmla="*/ 785900 w 5063469"/>
              <a:gd name="connsiteY86" fmla="*/ 4017771 h 4745608"/>
              <a:gd name="connsiteX87" fmla="*/ 1130113 w 5063469"/>
              <a:gd name="connsiteY87" fmla="*/ 3817500 h 4745608"/>
              <a:gd name="connsiteX88" fmla="*/ 1278703 w 5063469"/>
              <a:gd name="connsiteY88" fmla="*/ 3726558 h 4745608"/>
              <a:gd name="connsiteX89" fmla="*/ 1269661 w 5063469"/>
              <a:gd name="connsiteY89" fmla="*/ 3390117 h 4745608"/>
              <a:gd name="connsiteX90" fmla="*/ 1309620 w 5063469"/>
              <a:gd name="connsiteY90" fmla="*/ 3169963 h 4745608"/>
              <a:gd name="connsiteX91" fmla="*/ 1393003 w 5063469"/>
              <a:gd name="connsiteY91" fmla="*/ 3052188 h 4745608"/>
              <a:gd name="connsiteX92" fmla="*/ 1080693 w 5063469"/>
              <a:gd name="connsiteY92" fmla="*/ 2984604 h 4745608"/>
              <a:gd name="connsiteX93" fmla="*/ 663453 w 5063469"/>
              <a:gd name="connsiteY93" fmla="*/ 3023360 h 4745608"/>
              <a:gd name="connsiteX94" fmla="*/ 235111 w 5063469"/>
              <a:gd name="connsiteY94" fmla="*/ 3217172 h 4745608"/>
              <a:gd name="connsiteX95" fmla="*/ 421453 w 5063469"/>
              <a:gd name="connsiteY95" fmla="*/ 3029328 h 4745608"/>
              <a:gd name="connsiteX96" fmla="*/ 627193 w 5063469"/>
              <a:gd name="connsiteY96" fmla="*/ 2926458 h 4745608"/>
              <a:gd name="connsiteX97" fmla="*/ 854480 w 5063469"/>
              <a:gd name="connsiteY97" fmla="*/ 2889178 h 4745608"/>
              <a:gd name="connsiteX98" fmla="*/ 1149272 w 5063469"/>
              <a:gd name="connsiteY98" fmla="*/ 2889676 h 4745608"/>
              <a:gd name="connsiteX99" fmla="*/ 1531894 w 5063469"/>
              <a:gd name="connsiteY99" fmla="*/ 2917507 h 4745608"/>
              <a:gd name="connsiteX100" fmla="*/ 1860559 w 5063469"/>
              <a:gd name="connsiteY100" fmla="*/ 2766431 h 4745608"/>
              <a:gd name="connsiteX101" fmla="*/ 1701613 w 5063469"/>
              <a:gd name="connsiteY101" fmla="*/ 2263518 h 4745608"/>
              <a:gd name="connsiteX102" fmla="*/ 1690183 w 5063469"/>
              <a:gd name="connsiteY102" fmla="*/ 1966338 h 4745608"/>
              <a:gd name="connsiteX103" fmla="*/ 1381991 w 5063469"/>
              <a:gd name="connsiteY103" fmla="*/ 1841604 h 4745608"/>
              <a:gd name="connsiteX104" fmla="*/ 1095823 w 5063469"/>
              <a:gd name="connsiteY104" fmla="*/ 1714878 h 4745608"/>
              <a:gd name="connsiteX105" fmla="*/ 746507 w 5063469"/>
              <a:gd name="connsiteY105" fmla="*/ 1626415 h 4745608"/>
              <a:gd name="connsiteX106" fmla="*/ 352873 w 5063469"/>
              <a:gd name="connsiteY106" fmla="*/ 1726308 h 4745608"/>
              <a:gd name="connsiteX107" fmla="*/ 113171 w 5063469"/>
              <a:gd name="connsiteY107" fmla="*/ 1763582 h 4745608"/>
              <a:gd name="connsiteX108" fmla="*/ 9973 w 5063469"/>
              <a:gd name="connsiteY108" fmla="*/ 1737738 h 4745608"/>
              <a:gd name="connsiteX109" fmla="*/ 348516 w 5063469"/>
              <a:gd name="connsiteY109" fmla="*/ 1643812 h 4745608"/>
              <a:gd name="connsiteX110" fmla="*/ 653097 w 5063469"/>
              <a:gd name="connsiteY110" fmla="*/ 1543920 h 4745608"/>
              <a:gd name="connsiteX111" fmla="*/ 1072963 w 5063469"/>
              <a:gd name="connsiteY111" fmla="*/ 1612008 h 4745608"/>
              <a:gd name="connsiteX112" fmla="*/ 1244413 w 5063469"/>
              <a:gd name="connsiteY112" fmla="*/ 1657728 h 4745608"/>
              <a:gd name="connsiteX113" fmla="*/ 1205766 w 5063469"/>
              <a:gd name="connsiteY113" fmla="*/ 1451988 h 4745608"/>
              <a:gd name="connsiteX114" fmla="*/ 1046313 w 5063469"/>
              <a:gd name="connsiteY114" fmla="*/ 815409 h 4745608"/>
              <a:gd name="connsiteX115" fmla="*/ 1221553 w 5063469"/>
              <a:gd name="connsiteY115" fmla="*/ 1211958 h 4745608"/>
              <a:gd name="connsiteX0" fmla="*/ 1221553 w 5015379"/>
              <a:gd name="connsiteY0" fmla="*/ 1211958 h 4745608"/>
              <a:gd name="connsiteX1" fmla="*/ 1343911 w 5015379"/>
              <a:gd name="connsiteY1" fmla="*/ 1559828 h 4745608"/>
              <a:gd name="connsiteX2" fmla="*/ 1553023 w 5015379"/>
              <a:gd name="connsiteY2" fmla="*/ 1657728 h 4745608"/>
              <a:gd name="connsiteX3" fmla="*/ 1907353 w 5015379"/>
              <a:gd name="connsiteY3" fmla="*/ 1680588 h 4745608"/>
              <a:gd name="connsiteX4" fmla="*/ 2021653 w 5015379"/>
              <a:gd name="connsiteY4" fmla="*/ 1543428 h 4745608"/>
              <a:gd name="connsiteX5" fmla="*/ 2124523 w 5015379"/>
              <a:gd name="connsiteY5" fmla="*/ 1291968 h 4745608"/>
              <a:gd name="connsiteX6" fmla="*/ 2124523 w 5015379"/>
              <a:gd name="connsiteY6" fmla="*/ 1120518 h 4745608"/>
              <a:gd name="connsiteX7" fmla="*/ 2068029 w 5015379"/>
              <a:gd name="connsiteY7" fmla="*/ 825325 h 4745608"/>
              <a:gd name="connsiteX8" fmla="*/ 2078803 w 5015379"/>
              <a:gd name="connsiteY8" fmla="*/ 777618 h 4745608"/>
              <a:gd name="connsiteX9" fmla="*/ 2170243 w 5015379"/>
              <a:gd name="connsiteY9" fmla="*/ 1086228 h 4745608"/>
              <a:gd name="connsiteX10" fmla="*/ 2215963 w 5015379"/>
              <a:gd name="connsiteY10" fmla="*/ 1269108 h 4745608"/>
              <a:gd name="connsiteX11" fmla="*/ 2284543 w 5015379"/>
              <a:gd name="connsiteY11" fmla="*/ 1303398 h 4745608"/>
              <a:gd name="connsiteX12" fmla="*/ 2330263 w 5015379"/>
              <a:gd name="connsiteY12" fmla="*/ 1166238 h 4745608"/>
              <a:gd name="connsiteX13" fmla="*/ 2467423 w 5015379"/>
              <a:gd name="connsiteY13" fmla="*/ 880488 h 4745608"/>
              <a:gd name="connsiteX14" fmla="*/ 2558863 w 5015379"/>
              <a:gd name="connsiteY14" fmla="*/ 640458 h 4745608"/>
              <a:gd name="connsiteX15" fmla="*/ 2616013 w 5015379"/>
              <a:gd name="connsiteY15" fmla="*/ 537588 h 4745608"/>
              <a:gd name="connsiteX16" fmla="*/ 2558863 w 5015379"/>
              <a:gd name="connsiteY16" fmla="*/ 789048 h 4745608"/>
              <a:gd name="connsiteX17" fmla="*/ 2444563 w 5015379"/>
              <a:gd name="connsiteY17" fmla="*/ 1097658 h 4745608"/>
              <a:gd name="connsiteX18" fmla="*/ 2375983 w 5015379"/>
              <a:gd name="connsiteY18" fmla="*/ 1406268 h 4745608"/>
              <a:gd name="connsiteX19" fmla="*/ 2558863 w 5015379"/>
              <a:gd name="connsiteY19" fmla="*/ 1577718 h 4745608"/>
              <a:gd name="connsiteX20" fmla="*/ 2878903 w 5015379"/>
              <a:gd name="connsiteY20" fmla="*/ 1657728 h 4745608"/>
              <a:gd name="connsiteX21" fmla="*/ 3187513 w 5015379"/>
              <a:gd name="connsiteY21" fmla="*/ 1657728 h 4745608"/>
              <a:gd name="connsiteX22" fmla="*/ 3370393 w 5015379"/>
              <a:gd name="connsiteY22" fmla="*/ 1566288 h 4745608"/>
              <a:gd name="connsiteX23" fmla="*/ 3488066 w 5015379"/>
              <a:gd name="connsiteY23" fmla="*/ 1246753 h 4745608"/>
              <a:gd name="connsiteX24" fmla="*/ 3495138 w 5015379"/>
              <a:gd name="connsiteY24" fmla="*/ 1115548 h 4745608"/>
              <a:gd name="connsiteX25" fmla="*/ 3493650 w 5015379"/>
              <a:gd name="connsiteY25" fmla="*/ 1063976 h 4745608"/>
              <a:gd name="connsiteX26" fmla="*/ 3450403 w 5015379"/>
              <a:gd name="connsiteY26" fmla="*/ 777618 h 4745608"/>
              <a:gd name="connsiteX27" fmla="*/ 3119893 w 5015379"/>
              <a:gd name="connsiteY27" fmla="*/ 321571 h 4745608"/>
              <a:gd name="connsiteX28" fmla="*/ 3497351 w 5015379"/>
              <a:gd name="connsiteY28" fmla="*/ 674883 h 4745608"/>
              <a:gd name="connsiteX29" fmla="*/ 3759013 w 5015379"/>
              <a:gd name="connsiteY29" fmla="*/ 571878 h 4745608"/>
              <a:gd name="connsiteX30" fmla="*/ 3999043 w 5015379"/>
              <a:gd name="connsiteY30" fmla="*/ 91818 h 4745608"/>
              <a:gd name="connsiteX31" fmla="*/ 4033333 w 5015379"/>
              <a:gd name="connsiteY31" fmla="*/ 11808 h 4745608"/>
              <a:gd name="connsiteX32" fmla="*/ 3984569 w 5015379"/>
              <a:gd name="connsiteY32" fmla="*/ 247366 h 4745608"/>
              <a:gd name="connsiteX33" fmla="*/ 3812791 w 5015379"/>
              <a:gd name="connsiteY33" fmla="*/ 647417 h 4745608"/>
              <a:gd name="connsiteX34" fmla="*/ 3592906 w 5015379"/>
              <a:gd name="connsiteY34" fmla="*/ 811408 h 4745608"/>
              <a:gd name="connsiteX35" fmla="*/ 3604425 w 5015379"/>
              <a:gd name="connsiteY35" fmla="*/ 999253 h 4745608"/>
              <a:gd name="connsiteX36" fmla="*/ 3872985 w 5015379"/>
              <a:gd name="connsiteY36" fmla="*/ 881976 h 4745608"/>
              <a:gd name="connsiteX37" fmla="*/ 4200754 w 5015379"/>
              <a:gd name="connsiteY37" fmla="*/ 774136 h 4745608"/>
              <a:gd name="connsiteX38" fmla="*/ 4064251 w 5015379"/>
              <a:gd name="connsiteY38" fmla="*/ 847195 h 4745608"/>
              <a:gd name="connsiteX39" fmla="*/ 3818880 w 5015379"/>
              <a:gd name="connsiteY39" fmla="*/ 991305 h 4745608"/>
              <a:gd name="connsiteX40" fmla="*/ 3658531 w 5015379"/>
              <a:gd name="connsiteY40" fmla="*/ 1093178 h 4745608"/>
              <a:gd name="connsiteX41" fmla="*/ 3622838 w 5015379"/>
              <a:gd name="connsiteY41" fmla="*/ 1221401 h 4745608"/>
              <a:gd name="connsiteX42" fmla="*/ 3577446 w 5015379"/>
              <a:gd name="connsiteY42" fmla="*/ 1500691 h 4745608"/>
              <a:gd name="connsiteX43" fmla="*/ 3461833 w 5015379"/>
              <a:gd name="connsiteY43" fmla="*/ 1726308 h 4745608"/>
              <a:gd name="connsiteX44" fmla="*/ 3278953 w 5015379"/>
              <a:gd name="connsiteY44" fmla="*/ 2034918 h 4745608"/>
              <a:gd name="connsiteX45" fmla="*/ 3288742 w 5015379"/>
              <a:gd name="connsiteY45" fmla="*/ 2273460 h 4745608"/>
              <a:gd name="connsiteX46" fmla="*/ 3434288 w 5015379"/>
              <a:gd name="connsiteY46" fmla="*/ 2417577 h 4745608"/>
              <a:gd name="connsiteX47" fmla="*/ 3781217 w 5015379"/>
              <a:gd name="connsiteY47" fmla="*/ 2618845 h 4745608"/>
              <a:gd name="connsiteX48" fmla="*/ 4079053 w 5015379"/>
              <a:gd name="connsiteY48" fmla="*/ 2777868 h 4745608"/>
              <a:gd name="connsiteX49" fmla="*/ 5011598 w 5015379"/>
              <a:gd name="connsiteY49" fmla="*/ 3189329 h 4745608"/>
              <a:gd name="connsiteX50" fmla="*/ 4940575 w 5015379"/>
              <a:gd name="connsiteY50" fmla="*/ 3376168 h 4745608"/>
              <a:gd name="connsiteX51" fmla="*/ 4070190 w 5015379"/>
              <a:gd name="connsiteY51" fmla="*/ 3021367 h 4745608"/>
              <a:gd name="connsiteX52" fmla="*/ 3460193 w 5015379"/>
              <a:gd name="connsiteY52" fmla="*/ 2852901 h 4745608"/>
              <a:gd name="connsiteX53" fmla="*/ 3217865 w 5015379"/>
              <a:gd name="connsiteY53" fmla="*/ 2829045 h 4745608"/>
              <a:gd name="connsiteX54" fmla="*/ 3025524 w 5015379"/>
              <a:gd name="connsiteY54" fmla="*/ 2858861 h 4745608"/>
              <a:gd name="connsiteX55" fmla="*/ 2832855 w 5015379"/>
              <a:gd name="connsiteY55" fmla="*/ 2930924 h 4745608"/>
              <a:gd name="connsiteX56" fmla="*/ 2820111 w 5015379"/>
              <a:gd name="connsiteY56" fmla="*/ 3026344 h 4745608"/>
              <a:gd name="connsiteX57" fmla="*/ 2959241 w 5015379"/>
              <a:gd name="connsiteY57" fmla="*/ 3167976 h 4745608"/>
              <a:gd name="connsiteX58" fmla="*/ 3176083 w 5015379"/>
              <a:gd name="connsiteY58" fmla="*/ 3269358 h 4745608"/>
              <a:gd name="connsiteX59" fmla="*/ 3388239 w 5015379"/>
              <a:gd name="connsiteY59" fmla="*/ 3442290 h 4745608"/>
              <a:gd name="connsiteX60" fmla="*/ 3212014 w 5015379"/>
              <a:gd name="connsiteY60" fmla="*/ 3336948 h 4745608"/>
              <a:gd name="connsiteX61" fmla="*/ 3004633 w 5015379"/>
              <a:gd name="connsiteY61" fmla="*/ 3276814 h 4745608"/>
              <a:gd name="connsiteX62" fmla="*/ 2771676 w 5015379"/>
              <a:gd name="connsiteY62" fmla="*/ 3166987 h 4745608"/>
              <a:gd name="connsiteX63" fmla="*/ 2638873 w 5015379"/>
              <a:gd name="connsiteY63" fmla="*/ 3097908 h 4745608"/>
              <a:gd name="connsiteX64" fmla="*/ 2570293 w 5015379"/>
              <a:gd name="connsiteY64" fmla="*/ 3109338 h 4745608"/>
              <a:gd name="connsiteX65" fmla="*/ 2525557 w 5015379"/>
              <a:gd name="connsiteY65" fmla="*/ 3326508 h 4745608"/>
              <a:gd name="connsiteX66" fmla="*/ 2584349 w 5015379"/>
              <a:gd name="connsiteY66" fmla="*/ 3577470 h 4745608"/>
              <a:gd name="connsiteX67" fmla="*/ 2663703 w 5015379"/>
              <a:gd name="connsiteY67" fmla="*/ 3996904 h 4745608"/>
              <a:gd name="connsiteX68" fmla="*/ 2633113 w 5015379"/>
              <a:gd name="connsiteY68" fmla="*/ 4192703 h 4745608"/>
              <a:gd name="connsiteX69" fmla="*/ 2539703 w 5015379"/>
              <a:gd name="connsiteY69" fmla="*/ 4455574 h 4745608"/>
              <a:gd name="connsiteX70" fmla="*/ 2595212 w 5015379"/>
              <a:gd name="connsiteY70" fmla="*/ 3945217 h 4745608"/>
              <a:gd name="connsiteX71" fmla="*/ 2481240 w 5015379"/>
              <a:gd name="connsiteY71" fmla="*/ 3566538 h 4745608"/>
              <a:gd name="connsiteX72" fmla="*/ 2307403 w 5015379"/>
              <a:gd name="connsiteY72" fmla="*/ 3166488 h 4745608"/>
              <a:gd name="connsiteX73" fmla="*/ 2261683 w 5015379"/>
              <a:gd name="connsiteY73" fmla="*/ 3063618 h 4745608"/>
              <a:gd name="connsiteX74" fmla="*/ 2078803 w 5015379"/>
              <a:gd name="connsiteY74" fmla="*/ 2949318 h 4745608"/>
              <a:gd name="connsiteX75" fmla="*/ 1824299 w 5015379"/>
              <a:gd name="connsiteY75" fmla="*/ 3002494 h 4745608"/>
              <a:gd name="connsiteX76" fmla="*/ 1412162 w 5015379"/>
              <a:gd name="connsiteY76" fmla="*/ 3235573 h 4745608"/>
              <a:gd name="connsiteX77" fmla="*/ 1381573 w 5015379"/>
              <a:gd name="connsiteY77" fmla="*/ 3680838 h 4745608"/>
              <a:gd name="connsiteX78" fmla="*/ 1340867 w 5015379"/>
              <a:gd name="connsiteY78" fmla="*/ 3980504 h 4745608"/>
              <a:gd name="connsiteX79" fmla="*/ 1197619 w 5015379"/>
              <a:gd name="connsiteY79" fmla="*/ 4738831 h 4745608"/>
              <a:gd name="connsiteX80" fmla="*/ 1220896 w 5015379"/>
              <a:gd name="connsiteY80" fmla="*/ 4338309 h 4745608"/>
              <a:gd name="connsiteX81" fmla="*/ 1242772 w 5015379"/>
              <a:gd name="connsiteY81" fmla="*/ 4080888 h 4745608"/>
              <a:gd name="connsiteX82" fmla="*/ 1198693 w 5015379"/>
              <a:gd name="connsiteY82" fmla="*/ 3909438 h 4745608"/>
              <a:gd name="connsiteX83" fmla="*/ 970093 w 5015379"/>
              <a:gd name="connsiteY83" fmla="*/ 3989448 h 4745608"/>
              <a:gd name="connsiteX84" fmla="*/ 766328 w 5015379"/>
              <a:gd name="connsiteY84" fmla="*/ 4131990 h 4745608"/>
              <a:gd name="connsiteX85" fmla="*/ 555808 w 5015379"/>
              <a:gd name="connsiteY85" fmla="*/ 4355688 h 4745608"/>
              <a:gd name="connsiteX86" fmla="*/ 785900 w 5015379"/>
              <a:gd name="connsiteY86" fmla="*/ 4017771 h 4745608"/>
              <a:gd name="connsiteX87" fmla="*/ 1130113 w 5015379"/>
              <a:gd name="connsiteY87" fmla="*/ 3817500 h 4745608"/>
              <a:gd name="connsiteX88" fmla="*/ 1278703 w 5015379"/>
              <a:gd name="connsiteY88" fmla="*/ 3726558 h 4745608"/>
              <a:gd name="connsiteX89" fmla="*/ 1269661 w 5015379"/>
              <a:gd name="connsiteY89" fmla="*/ 3390117 h 4745608"/>
              <a:gd name="connsiteX90" fmla="*/ 1309620 w 5015379"/>
              <a:gd name="connsiteY90" fmla="*/ 3169963 h 4745608"/>
              <a:gd name="connsiteX91" fmla="*/ 1393003 w 5015379"/>
              <a:gd name="connsiteY91" fmla="*/ 3052188 h 4745608"/>
              <a:gd name="connsiteX92" fmla="*/ 1080693 w 5015379"/>
              <a:gd name="connsiteY92" fmla="*/ 2984604 h 4745608"/>
              <a:gd name="connsiteX93" fmla="*/ 663453 w 5015379"/>
              <a:gd name="connsiteY93" fmla="*/ 3023360 h 4745608"/>
              <a:gd name="connsiteX94" fmla="*/ 235111 w 5015379"/>
              <a:gd name="connsiteY94" fmla="*/ 3217172 h 4745608"/>
              <a:gd name="connsiteX95" fmla="*/ 421453 w 5015379"/>
              <a:gd name="connsiteY95" fmla="*/ 3029328 h 4745608"/>
              <a:gd name="connsiteX96" fmla="*/ 627193 w 5015379"/>
              <a:gd name="connsiteY96" fmla="*/ 2926458 h 4745608"/>
              <a:gd name="connsiteX97" fmla="*/ 854480 w 5015379"/>
              <a:gd name="connsiteY97" fmla="*/ 2889178 h 4745608"/>
              <a:gd name="connsiteX98" fmla="*/ 1149272 w 5015379"/>
              <a:gd name="connsiteY98" fmla="*/ 2889676 h 4745608"/>
              <a:gd name="connsiteX99" fmla="*/ 1531894 w 5015379"/>
              <a:gd name="connsiteY99" fmla="*/ 2917507 h 4745608"/>
              <a:gd name="connsiteX100" fmla="*/ 1860559 w 5015379"/>
              <a:gd name="connsiteY100" fmla="*/ 2766431 h 4745608"/>
              <a:gd name="connsiteX101" fmla="*/ 1701613 w 5015379"/>
              <a:gd name="connsiteY101" fmla="*/ 2263518 h 4745608"/>
              <a:gd name="connsiteX102" fmla="*/ 1690183 w 5015379"/>
              <a:gd name="connsiteY102" fmla="*/ 1966338 h 4745608"/>
              <a:gd name="connsiteX103" fmla="*/ 1381991 w 5015379"/>
              <a:gd name="connsiteY103" fmla="*/ 1841604 h 4745608"/>
              <a:gd name="connsiteX104" fmla="*/ 1095823 w 5015379"/>
              <a:gd name="connsiteY104" fmla="*/ 1714878 h 4745608"/>
              <a:gd name="connsiteX105" fmla="*/ 746507 w 5015379"/>
              <a:gd name="connsiteY105" fmla="*/ 1626415 h 4745608"/>
              <a:gd name="connsiteX106" fmla="*/ 352873 w 5015379"/>
              <a:gd name="connsiteY106" fmla="*/ 1726308 h 4745608"/>
              <a:gd name="connsiteX107" fmla="*/ 113171 w 5015379"/>
              <a:gd name="connsiteY107" fmla="*/ 1763582 h 4745608"/>
              <a:gd name="connsiteX108" fmla="*/ 9973 w 5015379"/>
              <a:gd name="connsiteY108" fmla="*/ 1737738 h 4745608"/>
              <a:gd name="connsiteX109" fmla="*/ 348516 w 5015379"/>
              <a:gd name="connsiteY109" fmla="*/ 1643812 h 4745608"/>
              <a:gd name="connsiteX110" fmla="*/ 653097 w 5015379"/>
              <a:gd name="connsiteY110" fmla="*/ 1543920 h 4745608"/>
              <a:gd name="connsiteX111" fmla="*/ 1072963 w 5015379"/>
              <a:gd name="connsiteY111" fmla="*/ 1612008 h 4745608"/>
              <a:gd name="connsiteX112" fmla="*/ 1244413 w 5015379"/>
              <a:gd name="connsiteY112" fmla="*/ 1657728 h 4745608"/>
              <a:gd name="connsiteX113" fmla="*/ 1205766 w 5015379"/>
              <a:gd name="connsiteY113" fmla="*/ 1451988 h 4745608"/>
              <a:gd name="connsiteX114" fmla="*/ 1046313 w 5015379"/>
              <a:gd name="connsiteY114" fmla="*/ 815409 h 4745608"/>
              <a:gd name="connsiteX115" fmla="*/ 1221553 w 5015379"/>
              <a:gd name="connsiteY115" fmla="*/ 1211958 h 4745608"/>
              <a:gd name="connsiteX0" fmla="*/ 1221553 w 5015379"/>
              <a:gd name="connsiteY0" fmla="*/ 1211958 h 4745608"/>
              <a:gd name="connsiteX1" fmla="*/ 1343911 w 5015379"/>
              <a:gd name="connsiteY1" fmla="*/ 1559828 h 4745608"/>
              <a:gd name="connsiteX2" fmla="*/ 1553023 w 5015379"/>
              <a:gd name="connsiteY2" fmla="*/ 1657728 h 4745608"/>
              <a:gd name="connsiteX3" fmla="*/ 1907353 w 5015379"/>
              <a:gd name="connsiteY3" fmla="*/ 1680588 h 4745608"/>
              <a:gd name="connsiteX4" fmla="*/ 2021653 w 5015379"/>
              <a:gd name="connsiteY4" fmla="*/ 1543428 h 4745608"/>
              <a:gd name="connsiteX5" fmla="*/ 2124523 w 5015379"/>
              <a:gd name="connsiteY5" fmla="*/ 1291968 h 4745608"/>
              <a:gd name="connsiteX6" fmla="*/ 2124523 w 5015379"/>
              <a:gd name="connsiteY6" fmla="*/ 1120518 h 4745608"/>
              <a:gd name="connsiteX7" fmla="*/ 2068029 w 5015379"/>
              <a:gd name="connsiteY7" fmla="*/ 825325 h 4745608"/>
              <a:gd name="connsiteX8" fmla="*/ 2078803 w 5015379"/>
              <a:gd name="connsiteY8" fmla="*/ 777618 h 4745608"/>
              <a:gd name="connsiteX9" fmla="*/ 2170243 w 5015379"/>
              <a:gd name="connsiteY9" fmla="*/ 1086228 h 4745608"/>
              <a:gd name="connsiteX10" fmla="*/ 2215963 w 5015379"/>
              <a:gd name="connsiteY10" fmla="*/ 1269108 h 4745608"/>
              <a:gd name="connsiteX11" fmla="*/ 2284543 w 5015379"/>
              <a:gd name="connsiteY11" fmla="*/ 1303398 h 4745608"/>
              <a:gd name="connsiteX12" fmla="*/ 2330263 w 5015379"/>
              <a:gd name="connsiteY12" fmla="*/ 1166238 h 4745608"/>
              <a:gd name="connsiteX13" fmla="*/ 2467423 w 5015379"/>
              <a:gd name="connsiteY13" fmla="*/ 880488 h 4745608"/>
              <a:gd name="connsiteX14" fmla="*/ 2558863 w 5015379"/>
              <a:gd name="connsiteY14" fmla="*/ 640458 h 4745608"/>
              <a:gd name="connsiteX15" fmla="*/ 2616013 w 5015379"/>
              <a:gd name="connsiteY15" fmla="*/ 537588 h 4745608"/>
              <a:gd name="connsiteX16" fmla="*/ 2558863 w 5015379"/>
              <a:gd name="connsiteY16" fmla="*/ 789048 h 4745608"/>
              <a:gd name="connsiteX17" fmla="*/ 2444563 w 5015379"/>
              <a:gd name="connsiteY17" fmla="*/ 1097658 h 4745608"/>
              <a:gd name="connsiteX18" fmla="*/ 2375983 w 5015379"/>
              <a:gd name="connsiteY18" fmla="*/ 1406268 h 4745608"/>
              <a:gd name="connsiteX19" fmla="*/ 2558863 w 5015379"/>
              <a:gd name="connsiteY19" fmla="*/ 1577718 h 4745608"/>
              <a:gd name="connsiteX20" fmla="*/ 2878903 w 5015379"/>
              <a:gd name="connsiteY20" fmla="*/ 1657728 h 4745608"/>
              <a:gd name="connsiteX21" fmla="*/ 3187513 w 5015379"/>
              <a:gd name="connsiteY21" fmla="*/ 1657728 h 4745608"/>
              <a:gd name="connsiteX22" fmla="*/ 3370393 w 5015379"/>
              <a:gd name="connsiteY22" fmla="*/ 1566288 h 4745608"/>
              <a:gd name="connsiteX23" fmla="*/ 3488066 w 5015379"/>
              <a:gd name="connsiteY23" fmla="*/ 1246753 h 4745608"/>
              <a:gd name="connsiteX24" fmla="*/ 3495138 w 5015379"/>
              <a:gd name="connsiteY24" fmla="*/ 1115548 h 4745608"/>
              <a:gd name="connsiteX25" fmla="*/ 3493650 w 5015379"/>
              <a:gd name="connsiteY25" fmla="*/ 1063976 h 4745608"/>
              <a:gd name="connsiteX26" fmla="*/ 3450403 w 5015379"/>
              <a:gd name="connsiteY26" fmla="*/ 777618 h 4745608"/>
              <a:gd name="connsiteX27" fmla="*/ 3119893 w 5015379"/>
              <a:gd name="connsiteY27" fmla="*/ 321571 h 4745608"/>
              <a:gd name="connsiteX28" fmla="*/ 3497351 w 5015379"/>
              <a:gd name="connsiteY28" fmla="*/ 674883 h 4745608"/>
              <a:gd name="connsiteX29" fmla="*/ 3759013 w 5015379"/>
              <a:gd name="connsiteY29" fmla="*/ 571878 h 4745608"/>
              <a:gd name="connsiteX30" fmla="*/ 3999043 w 5015379"/>
              <a:gd name="connsiteY30" fmla="*/ 91818 h 4745608"/>
              <a:gd name="connsiteX31" fmla="*/ 4033333 w 5015379"/>
              <a:gd name="connsiteY31" fmla="*/ 11808 h 4745608"/>
              <a:gd name="connsiteX32" fmla="*/ 3984569 w 5015379"/>
              <a:gd name="connsiteY32" fmla="*/ 247366 h 4745608"/>
              <a:gd name="connsiteX33" fmla="*/ 3812791 w 5015379"/>
              <a:gd name="connsiteY33" fmla="*/ 647417 h 4745608"/>
              <a:gd name="connsiteX34" fmla="*/ 3592906 w 5015379"/>
              <a:gd name="connsiteY34" fmla="*/ 811408 h 4745608"/>
              <a:gd name="connsiteX35" fmla="*/ 3604425 w 5015379"/>
              <a:gd name="connsiteY35" fmla="*/ 999253 h 4745608"/>
              <a:gd name="connsiteX36" fmla="*/ 3872985 w 5015379"/>
              <a:gd name="connsiteY36" fmla="*/ 881976 h 4745608"/>
              <a:gd name="connsiteX37" fmla="*/ 4200754 w 5015379"/>
              <a:gd name="connsiteY37" fmla="*/ 774136 h 4745608"/>
              <a:gd name="connsiteX38" fmla="*/ 4064251 w 5015379"/>
              <a:gd name="connsiteY38" fmla="*/ 847195 h 4745608"/>
              <a:gd name="connsiteX39" fmla="*/ 3818880 w 5015379"/>
              <a:gd name="connsiteY39" fmla="*/ 991305 h 4745608"/>
              <a:gd name="connsiteX40" fmla="*/ 3658531 w 5015379"/>
              <a:gd name="connsiteY40" fmla="*/ 1093178 h 4745608"/>
              <a:gd name="connsiteX41" fmla="*/ 3622838 w 5015379"/>
              <a:gd name="connsiteY41" fmla="*/ 1221401 h 4745608"/>
              <a:gd name="connsiteX42" fmla="*/ 3577446 w 5015379"/>
              <a:gd name="connsiteY42" fmla="*/ 1500691 h 4745608"/>
              <a:gd name="connsiteX43" fmla="*/ 3461833 w 5015379"/>
              <a:gd name="connsiteY43" fmla="*/ 1726308 h 4745608"/>
              <a:gd name="connsiteX44" fmla="*/ 3278953 w 5015379"/>
              <a:gd name="connsiteY44" fmla="*/ 2034918 h 4745608"/>
              <a:gd name="connsiteX45" fmla="*/ 3288742 w 5015379"/>
              <a:gd name="connsiteY45" fmla="*/ 2273460 h 4745608"/>
              <a:gd name="connsiteX46" fmla="*/ 3434288 w 5015379"/>
              <a:gd name="connsiteY46" fmla="*/ 2417577 h 4745608"/>
              <a:gd name="connsiteX47" fmla="*/ 3781217 w 5015379"/>
              <a:gd name="connsiteY47" fmla="*/ 2618845 h 4745608"/>
              <a:gd name="connsiteX48" fmla="*/ 4079053 w 5015379"/>
              <a:gd name="connsiteY48" fmla="*/ 2777868 h 4745608"/>
              <a:gd name="connsiteX49" fmla="*/ 5011598 w 5015379"/>
              <a:gd name="connsiteY49" fmla="*/ 3189329 h 4745608"/>
              <a:gd name="connsiteX50" fmla="*/ 4940575 w 5015379"/>
              <a:gd name="connsiteY50" fmla="*/ 3376168 h 4745608"/>
              <a:gd name="connsiteX51" fmla="*/ 3944371 w 5015379"/>
              <a:gd name="connsiteY51" fmla="*/ 2976643 h 4745608"/>
              <a:gd name="connsiteX52" fmla="*/ 3460193 w 5015379"/>
              <a:gd name="connsiteY52" fmla="*/ 2852901 h 4745608"/>
              <a:gd name="connsiteX53" fmla="*/ 3217865 w 5015379"/>
              <a:gd name="connsiteY53" fmla="*/ 2829045 h 4745608"/>
              <a:gd name="connsiteX54" fmla="*/ 3025524 w 5015379"/>
              <a:gd name="connsiteY54" fmla="*/ 2858861 h 4745608"/>
              <a:gd name="connsiteX55" fmla="*/ 2832855 w 5015379"/>
              <a:gd name="connsiteY55" fmla="*/ 2930924 h 4745608"/>
              <a:gd name="connsiteX56" fmla="*/ 2820111 w 5015379"/>
              <a:gd name="connsiteY56" fmla="*/ 3026344 h 4745608"/>
              <a:gd name="connsiteX57" fmla="*/ 2959241 w 5015379"/>
              <a:gd name="connsiteY57" fmla="*/ 3167976 h 4745608"/>
              <a:gd name="connsiteX58" fmla="*/ 3176083 w 5015379"/>
              <a:gd name="connsiteY58" fmla="*/ 3269358 h 4745608"/>
              <a:gd name="connsiteX59" fmla="*/ 3388239 w 5015379"/>
              <a:gd name="connsiteY59" fmla="*/ 3442290 h 4745608"/>
              <a:gd name="connsiteX60" fmla="*/ 3212014 w 5015379"/>
              <a:gd name="connsiteY60" fmla="*/ 3336948 h 4745608"/>
              <a:gd name="connsiteX61" fmla="*/ 3004633 w 5015379"/>
              <a:gd name="connsiteY61" fmla="*/ 3276814 h 4745608"/>
              <a:gd name="connsiteX62" fmla="*/ 2771676 w 5015379"/>
              <a:gd name="connsiteY62" fmla="*/ 3166987 h 4745608"/>
              <a:gd name="connsiteX63" fmla="*/ 2638873 w 5015379"/>
              <a:gd name="connsiteY63" fmla="*/ 3097908 h 4745608"/>
              <a:gd name="connsiteX64" fmla="*/ 2570293 w 5015379"/>
              <a:gd name="connsiteY64" fmla="*/ 3109338 h 4745608"/>
              <a:gd name="connsiteX65" fmla="*/ 2525557 w 5015379"/>
              <a:gd name="connsiteY65" fmla="*/ 3326508 h 4745608"/>
              <a:gd name="connsiteX66" fmla="*/ 2584349 w 5015379"/>
              <a:gd name="connsiteY66" fmla="*/ 3577470 h 4745608"/>
              <a:gd name="connsiteX67" fmla="*/ 2663703 w 5015379"/>
              <a:gd name="connsiteY67" fmla="*/ 3996904 h 4745608"/>
              <a:gd name="connsiteX68" fmla="*/ 2633113 w 5015379"/>
              <a:gd name="connsiteY68" fmla="*/ 4192703 h 4745608"/>
              <a:gd name="connsiteX69" fmla="*/ 2539703 w 5015379"/>
              <a:gd name="connsiteY69" fmla="*/ 4455574 h 4745608"/>
              <a:gd name="connsiteX70" fmla="*/ 2595212 w 5015379"/>
              <a:gd name="connsiteY70" fmla="*/ 3945217 h 4745608"/>
              <a:gd name="connsiteX71" fmla="*/ 2481240 w 5015379"/>
              <a:gd name="connsiteY71" fmla="*/ 3566538 h 4745608"/>
              <a:gd name="connsiteX72" fmla="*/ 2307403 w 5015379"/>
              <a:gd name="connsiteY72" fmla="*/ 3166488 h 4745608"/>
              <a:gd name="connsiteX73" fmla="*/ 2261683 w 5015379"/>
              <a:gd name="connsiteY73" fmla="*/ 3063618 h 4745608"/>
              <a:gd name="connsiteX74" fmla="*/ 2078803 w 5015379"/>
              <a:gd name="connsiteY74" fmla="*/ 2949318 h 4745608"/>
              <a:gd name="connsiteX75" fmla="*/ 1824299 w 5015379"/>
              <a:gd name="connsiteY75" fmla="*/ 3002494 h 4745608"/>
              <a:gd name="connsiteX76" fmla="*/ 1412162 w 5015379"/>
              <a:gd name="connsiteY76" fmla="*/ 3235573 h 4745608"/>
              <a:gd name="connsiteX77" fmla="*/ 1381573 w 5015379"/>
              <a:gd name="connsiteY77" fmla="*/ 3680838 h 4745608"/>
              <a:gd name="connsiteX78" fmla="*/ 1340867 w 5015379"/>
              <a:gd name="connsiteY78" fmla="*/ 3980504 h 4745608"/>
              <a:gd name="connsiteX79" fmla="*/ 1197619 w 5015379"/>
              <a:gd name="connsiteY79" fmla="*/ 4738831 h 4745608"/>
              <a:gd name="connsiteX80" fmla="*/ 1220896 w 5015379"/>
              <a:gd name="connsiteY80" fmla="*/ 4338309 h 4745608"/>
              <a:gd name="connsiteX81" fmla="*/ 1242772 w 5015379"/>
              <a:gd name="connsiteY81" fmla="*/ 4080888 h 4745608"/>
              <a:gd name="connsiteX82" fmla="*/ 1198693 w 5015379"/>
              <a:gd name="connsiteY82" fmla="*/ 3909438 h 4745608"/>
              <a:gd name="connsiteX83" fmla="*/ 970093 w 5015379"/>
              <a:gd name="connsiteY83" fmla="*/ 3989448 h 4745608"/>
              <a:gd name="connsiteX84" fmla="*/ 766328 w 5015379"/>
              <a:gd name="connsiteY84" fmla="*/ 4131990 h 4745608"/>
              <a:gd name="connsiteX85" fmla="*/ 555808 w 5015379"/>
              <a:gd name="connsiteY85" fmla="*/ 4355688 h 4745608"/>
              <a:gd name="connsiteX86" fmla="*/ 785900 w 5015379"/>
              <a:gd name="connsiteY86" fmla="*/ 4017771 h 4745608"/>
              <a:gd name="connsiteX87" fmla="*/ 1130113 w 5015379"/>
              <a:gd name="connsiteY87" fmla="*/ 3817500 h 4745608"/>
              <a:gd name="connsiteX88" fmla="*/ 1278703 w 5015379"/>
              <a:gd name="connsiteY88" fmla="*/ 3726558 h 4745608"/>
              <a:gd name="connsiteX89" fmla="*/ 1269661 w 5015379"/>
              <a:gd name="connsiteY89" fmla="*/ 3390117 h 4745608"/>
              <a:gd name="connsiteX90" fmla="*/ 1309620 w 5015379"/>
              <a:gd name="connsiteY90" fmla="*/ 3169963 h 4745608"/>
              <a:gd name="connsiteX91" fmla="*/ 1393003 w 5015379"/>
              <a:gd name="connsiteY91" fmla="*/ 3052188 h 4745608"/>
              <a:gd name="connsiteX92" fmla="*/ 1080693 w 5015379"/>
              <a:gd name="connsiteY92" fmla="*/ 2984604 h 4745608"/>
              <a:gd name="connsiteX93" fmla="*/ 663453 w 5015379"/>
              <a:gd name="connsiteY93" fmla="*/ 3023360 h 4745608"/>
              <a:gd name="connsiteX94" fmla="*/ 235111 w 5015379"/>
              <a:gd name="connsiteY94" fmla="*/ 3217172 h 4745608"/>
              <a:gd name="connsiteX95" fmla="*/ 421453 w 5015379"/>
              <a:gd name="connsiteY95" fmla="*/ 3029328 h 4745608"/>
              <a:gd name="connsiteX96" fmla="*/ 627193 w 5015379"/>
              <a:gd name="connsiteY96" fmla="*/ 2926458 h 4745608"/>
              <a:gd name="connsiteX97" fmla="*/ 854480 w 5015379"/>
              <a:gd name="connsiteY97" fmla="*/ 2889178 h 4745608"/>
              <a:gd name="connsiteX98" fmla="*/ 1149272 w 5015379"/>
              <a:gd name="connsiteY98" fmla="*/ 2889676 h 4745608"/>
              <a:gd name="connsiteX99" fmla="*/ 1531894 w 5015379"/>
              <a:gd name="connsiteY99" fmla="*/ 2917507 h 4745608"/>
              <a:gd name="connsiteX100" fmla="*/ 1860559 w 5015379"/>
              <a:gd name="connsiteY100" fmla="*/ 2766431 h 4745608"/>
              <a:gd name="connsiteX101" fmla="*/ 1701613 w 5015379"/>
              <a:gd name="connsiteY101" fmla="*/ 2263518 h 4745608"/>
              <a:gd name="connsiteX102" fmla="*/ 1690183 w 5015379"/>
              <a:gd name="connsiteY102" fmla="*/ 1966338 h 4745608"/>
              <a:gd name="connsiteX103" fmla="*/ 1381991 w 5015379"/>
              <a:gd name="connsiteY103" fmla="*/ 1841604 h 4745608"/>
              <a:gd name="connsiteX104" fmla="*/ 1095823 w 5015379"/>
              <a:gd name="connsiteY104" fmla="*/ 1714878 h 4745608"/>
              <a:gd name="connsiteX105" fmla="*/ 746507 w 5015379"/>
              <a:gd name="connsiteY105" fmla="*/ 1626415 h 4745608"/>
              <a:gd name="connsiteX106" fmla="*/ 352873 w 5015379"/>
              <a:gd name="connsiteY106" fmla="*/ 1726308 h 4745608"/>
              <a:gd name="connsiteX107" fmla="*/ 113171 w 5015379"/>
              <a:gd name="connsiteY107" fmla="*/ 1763582 h 4745608"/>
              <a:gd name="connsiteX108" fmla="*/ 9973 w 5015379"/>
              <a:gd name="connsiteY108" fmla="*/ 1737738 h 4745608"/>
              <a:gd name="connsiteX109" fmla="*/ 348516 w 5015379"/>
              <a:gd name="connsiteY109" fmla="*/ 1643812 h 4745608"/>
              <a:gd name="connsiteX110" fmla="*/ 653097 w 5015379"/>
              <a:gd name="connsiteY110" fmla="*/ 1543920 h 4745608"/>
              <a:gd name="connsiteX111" fmla="*/ 1072963 w 5015379"/>
              <a:gd name="connsiteY111" fmla="*/ 1612008 h 4745608"/>
              <a:gd name="connsiteX112" fmla="*/ 1244413 w 5015379"/>
              <a:gd name="connsiteY112" fmla="*/ 1657728 h 4745608"/>
              <a:gd name="connsiteX113" fmla="*/ 1205766 w 5015379"/>
              <a:gd name="connsiteY113" fmla="*/ 1451988 h 4745608"/>
              <a:gd name="connsiteX114" fmla="*/ 1046313 w 5015379"/>
              <a:gd name="connsiteY114" fmla="*/ 815409 h 4745608"/>
              <a:gd name="connsiteX115" fmla="*/ 1221553 w 5015379"/>
              <a:gd name="connsiteY115" fmla="*/ 1211958 h 4745608"/>
              <a:gd name="connsiteX0" fmla="*/ 1221553 w 13992332"/>
              <a:gd name="connsiteY0" fmla="*/ 1211958 h 7396030"/>
              <a:gd name="connsiteX1" fmla="*/ 1343911 w 13992332"/>
              <a:gd name="connsiteY1" fmla="*/ 1559828 h 7396030"/>
              <a:gd name="connsiteX2" fmla="*/ 1553023 w 13992332"/>
              <a:gd name="connsiteY2" fmla="*/ 1657728 h 7396030"/>
              <a:gd name="connsiteX3" fmla="*/ 1907353 w 13992332"/>
              <a:gd name="connsiteY3" fmla="*/ 1680588 h 7396030"/>
              <a:gd name="connsiteX4" fmla="*/ 2021653 w 13992332"/>
              <a:gd name="connsiteY4" fmla="*/ 1543428 h 7396030"/>
              <a:gd name="connsiteX5" fmla="*/ 2124523 w 13992332"/>
              <a:gd name="connsiteY5" fmla="*/ 1291968 h 7396030"/>
              <a:gd name="connsiteX6" fmla="*/ 2124523 w 13992332"/>
              <a:gd name="connsiteY6" fmla="*/ 1120518 h 7396030"/>
              <a:gd name="connsiteX7" fmla="*/ 2068029 w 13992332"/>
              <a:gd name="connsiteY7" fmla="*/ 825325 h 7396030"/>
              <a:gd name="connsiteX8" fmla="*/ 2078803 w 13992332"/>
              <a:gd name="connsiteY8" fmla="*/ 777618 h 7396030"/>
              <a:gd name="connsiteX9" fmla="*/ 2170243 w 13992332"/>
              <a:gd name="connsiteY9" fmla="*/ 1086228 h 7396030"/>
              <a:gd name="connsiteX10" fmla="*/ 2215963 w 13992332"/>
              <a:gd name="connsiteY10" fmla="*/ 1269108 h 7396030"/>
              <a:gd name="connsiteX11" fmla="*/ 2284543 w 13992332"/>
              <a:gd name="connsiteY11" fmla="*/ 1303398 h 7396030"/>
              <a:gd name="connsiteX12" fmla="*/ 2330263 w 13992332"/>
              <a:gd name="connsiteY12" fmla="*/ 1166238 h 7396030"/>
              <a:gd name="connsiteX13" fmla="*/ 2467423 w 13992332"/>
              <a:gd name="connsiteY13" fmla="*/ 880488 h 7396030"/>
              <a:gd name="connsiteX14" fmla="*/ 2558863 w 13992332"/>
              <a:gd name="connsiteY14" fmla="*/ 640458 h 7396030"/>
              <a:gd name="connsiteX15" fmla="*/ 2616013 w 13992332"/>
              <a:gd name="connsiteY15" fmla="*/ 537588 h 7396030"/>
              <a:gd name="connsiteX16" fmla="*/ 2558863 w 13992332"/>
              <a:gd name="connsiteY16" fmla="*/ 789048 h 7396030"/>
              <a:gd name="connsiteX17" fmla="*/ 2444563 w 13992332"/>
              <a:gd name="connsiteY17" fmla="*/ 1097658 h 7396030"/>
              <a:gd name="connsiteX18" fmla="*/ 2375983 w 13992332"/>
              <a:gd name="connsiteY18" fmla="*/ 1406268 h 7396030"/>
              <a:gd name="connsiteX19" fmla="*/ 2558863 w 13992332"/>
              <a:gd name="connsiteY19" fmla="*/ 1577718 h 7396030"/>
              <a:gd name="connsiteX20" fmla="*/ 2878903 w 13992332"/>
              <a:gd name="connsiteY20" fmla="*/ 1657728 h 7396030"/>
              <a:gd name="connsiteX21" fmla="*/ 3187513 w 13992332"/>
              <a:gd name="connsiteY21" fmla="*/ 1657728 h 7396030"/>
              <a:gd name="connsiteX22" fmla="*/ 3370393 w 13992332"/>
              <a:gd name="connsiteY22" fmla="*/ 1566288 h 7396030"/>
              <a:gd name="connsiteX23" fmla="*/ 3488066 w 13992332"/>
              <a:gd name="connsiteY23" fmla="*/ 1246753 h 7396030"/>
              <a:gd name="connsiteX24" fmla="*/ 3495138 w 13992332"/>
              <a:gd name="connsiteY24" fmla="*/ 1115548 h 7396030"/>
              <a:gd name="connsiteX25" fmla="*/ 3493650 w 13992332"/>
              <a:gd name="connsiteY25" fmla="*/ 1063976 h 7396030"/>
              <a:gd name="connsiteX26" fmla="*/ 3450403 w 13992332"/>
              <a:gd name="connsiteY26" fmla="*/ 777618 h 7396030"/>
              <a:gd name="connsiteX27" fmla="*/ 3119893 w 13992332"/>
              <a:gd name="connsiteY27" fmla="*/ 321571 h 7396030"/>
              <a:gd name="connsiteX28" fmla="*/ 3497351 w 13992332"/>
              <a:gd name="connsiteY28" fmla="*/ 674883 h 7396030"/>
              <a:gd name="connsiteX29" fmla="*/ 3759013 w 13992332"/>
              <a:gd name="connsiteY29" fmla="*/ 571878 h 7396030"/>
              <a:gd name="connsiteX30" fmla="*/ 3999043 w 13992332"/>
              <a:gd name="connsiteY30" fmla="*/ 91818 h 7396030"/>
              <a:gd name="connsiteX31" fmla="*/ 4033333 w 13992332"/>
              <a:gd name="connsiteY31" fmla="*/ 11808 h 7396030"/>
              <a:gd name="connsiteX32" fmla="*/ 3984569 w 13992332"/>
              <a:gd name="connsiteY32" fmla="*/ 247366 h 7396030"/>
              <a:gd name="connsiteX33" fmla="*/ 3812791 w 13992332"/>
              <a:gd name="connsiteY33" fmla="*/ 647417 h 7396030"/>
              <a:gd name="connsiteX34" fmla="*/ 3592906 w 13992332"/>
              <a:gd name="connsiteY34" fmla="*/ 811408 h 7396030"/>
              <a:gd name="connsiteX35" fmla="*/ 3604425 w 13992332"/>
              <a:gd name="connsiteY35" fmla="*/ 999253 h 7396030"/>
              <a:gd name="connsiteX36" fmla="*/ 3872985 w 13992332"/>
              <a:gd name="connsiteY36" fmla="*/ 881976 h 7396030"/>
              <a:gd name="connsiteX37" fmla="*/ 4200754 w 13992332"/>
              <a:gd name="connsiteY37" fmla="*/ 774136 h 7396030"/>
              <a:gd name="connsiteX38" fmla="*/ 4064251 w 13992332"/>
              <a:gd name="connsiteY38" fmla="*/ 847195 h 7396030"/>
              <a:gd name="connsiteX39" fmla="*/ 3818880 w 13992332"/>
              <a:gd name="connsiteY39" fmla="*/ 991305 h 7396030"/>
              <a:gd name="connsiteX40" fmla="*/ 3658531 w 13992332"/>
              <a:gd name="connsiteY40" fmla="*/ 1093178 h 7396030"/>
              <a:gd name="connsiteX41" fmla="*/ 3622838 w 13992332"/>
              <a:gd name="connsiteY41" fmla="*/ 1221401 h 7396030"/>
              <a:gd name="connsiteX42" fmla="*/ 3577446 w 13992332"/>
              <a:gd name="connsiteY42" fmla="*/ 1500691 h 7396030"/>
              <a:gd name="connsiteX43" fmla="*/ 3461833 w 13992332"/>
              <a:gd name="connsiteY43" fmla="*/ 1726308 h 7396030"/>
              <a:gd name="connsiteX44" fmla="*/ 3278953 w 13992332"/>
              <a:gd name="connsiteY44" fmla="*/ 2034918 h 7396030"/>
              <a:gd name="connsiteX45" fmla="*/ 3288742 w 13992332"/>
              <a:gd name="connsiteY45" fmla="*/ 2273460 h 7396030"/>
              <a:gd name="connsiteX46" fmla="*/ 3434288 w 13992332"/>
              <a:gd name="connsiteY46" fmla="*/ 2417577 h 7396030"/>
              <a:gd name="connsiteX47" fmla="*/ 3781217 w 13992332"/>
              <a:gd name="connsiteY47" fmla="*/ 2618845 h 7396030"/>
              <a:gd name="connsiteX48" fmla="*/ 4079053 w 13992332"/>
              <a:gd name="connsiteY48" fmla="*/ 2777868 h 7396030"/>
              <a:gd name="connsiteX49" fmla="*/ 5011598 w 13992332"/>
              <a:gd name="connsiteY49" fmla="*/ 3189329 h 7396030"/>
              <a:gd name="connsiteX50" fmla="*/ 13992332 w 13992332"/>
              <a:gd name="connsiteY50" fmla="*/ 7396027 h 7396030"/>
              <a:gd name="connsiteX51" fmla="*/ 3944371 w 13992332"/>
              <a:gd name="connsiteY51" fmla="*/ 2976643 h 7396030"/>
              <a:gd name="connsiteX52" fmla="*/ 3460193 w 13992332"/>
              <a:gd name="connsiteY52" fmla="*/ 2852901 h 7396030"/>
              <a:gd name="connsiteX53" fmla="*/ 3217865 w 13992332"/>
              <a:gd name="connsiteY53" fmla="*/ 2829045 h 7396030"/>
              <a:gd name="connsiteX54" fmla="*/ 3025524 w 13992332"/>
              <a:gd name="connsiteY54" fmla="*/ 2858861 h 7396030"/>
              <a:gd name="connsiteX55" fmla="*/ 2832855 w 13992332"/>
              <a:gd name="connsiteY55" fmla="*/ 2930924 h 7396030"/>
              <a:gd name="connsiteX56" fmla="*/ 2820111 w 13992332"/>
              <a:gd name="connsiteY56" fmla="*/ 3026344 h 7396030"/>
              <a:gd name="connsiteX57" fmla="*/ 2959241 w 13992332"/>
              <a:gd name="connsiteY57" fmla="*/ 3167976 h 7396030"/>
              <a:gd name="connsiteX58" fmla="*/ 3176083 w 13992332"/>
              <a:gd name="connsiteY58" fmla="*/ 3269358 h 7396030"/>
              <a:gd name="connsiteX59" fmla="*/ 3388239 w 13992332"/>
              <a:gd name="connsiteY59" fmla="*/ 3442290 h 7396030"/>
              <a:gd name="connsiteX60" fmla="*/ 3212014 w 13992332"/>
              <a:gd name="connsiteY60" fmla="*/ 3336948 h 7396030"/>
              <a:gd name="connsiteX61" fmla="*/ 3004633 w 13992332"/>
              <a:gd name="connsiteY61" fmla="*/ 3276814 h 7396030"/>
              <a:gd name="connsiteX62" fmla="*/ 2771676 w 13992332"/>
              <a:gd name="connsiteY62" fmla="*/ 3166987 h 7396030"/>
              <a:gd name="connsiteX63" fmla="*/ 2638873 w 13992332"/>
              <a:gd name="connsiteY63" fmla="*/ 3097908 h 7396030"/>
              <a:gd name="connsiteX64" fmla="*/ 2570293 w 13992332"/>
              <a:gd name="connsiteY64" fmla="*/ 3109338 h 7396030"/>
              <a:gd name="connsiteX65" fmla="*/ 2525557 w 13992332"/>
              <a:gd name="connsiteY65" fmla="*/ 3326508 h 7396030"/>
              <a:gd name="connsiteX66" fmla="*/ 2584349 w 13992332"/>
              <a:gd name="connsiteY66" fmla="*/ 3577470 h 7396030"/>
              <a:gd name="connsiteX67" fmla="*/ 2663703 w 13992332"/>
              <a:gd name="connsiteY67" fmla="*/ 3996904 h 7396030"/>
              <a:gd name="connsiteX68" fmla="*/ 2633113 w 13992332"/>
              <a:gd name="connsiteY68" fmla="*/ 4192703 h 7396030"/>
              <a:gd name="connsiteX69" fmla="*/ 2539703 w 13992332"/>
              <a:gd name="connsiteY69" fmla="*/ 4455574 h 7396030"/>
              <a:gd name="connsiteX70" fmla="*/ 2595212 w 13992332"/>
              <a:gd name="connsiteY70" fmla="*/ 3945217 h 7396030"/>
              <a:gd name="connsiteX71" fmla="*/ 2481240 w 13992332"/>
              <a:gd name="connsiteY71" fmla="*/ 3566538 h 7396030"/>
              <a:gd name="connsiteX72" fmla="*/ 2307403 w 13992332"/>
              <a:gd name="connsiteY72" fmla="*/ 3166488 h 7396030"/>
              <a:gd name="connsiteX73" fmla="*/ 2261683 w 13992332"/>
              <a:gd name="connsiteY73" fmla="*/ 3063618 h 7396030"/>
              <a:gd name="connsiteX74" fmla="*/ 2078803 w 13992332"/>
              <a:gd name="connsiteY74" fmla="*/ 2949318 h 7396030"/>
              <a:gd name="connsiteX75" fmla="*/ 1824299 w 13992332"/>
              <a:gd name="connsiteY75" fmla="*/ 3002494 h 7396030"/>
              <a:gd name="connsiteX76" fmla="*/ 1412162 w 13992332"/>
              <a:gd name="connsiteY76" fmla="*/ 3235573 h 7396030"/>
              <a:gd name="connsiteX77" fmla="*/ 1381573 w 13992332"/>
              <a:gd name="connsiteY77" fmla="*/ 3680838 h 7396030"/>
              <a:gd name="connsiteX78" fmla="*/ 1340867 w 13992332"/>
              <a:gd name="connsiteY78" fmla="*/ 3980504 h 7396030"/>
              <a:gd name="connsiteX79" fmla="*/ 1197619 w 13992332"/>
              <a:gd name="connsiteY79" fmla="*/ 4738831 h 7396030"/>
              <a:gd name="connsiteX80" fmla="*/ 1220896 w 13992332"/>
              <a:gd name="connsiteY80" fmla="*/ 4338309 h 7396030"/>
              <a:gd name="connsiteX81" fmla="*/ 1242772 w 13992332"/>
              <a:gd name="connsiteY81" fmla="*/ 4080888 h 7396030"/>
              <a:gd name="connsiteX82" fmla="*/ 1198693 w 13992332"/>
              <a:gd name="connsiteY82" fmla="*/ 3909438 h 7396030"/>
              <a:gd name="connsiteX83" fmla="*/ 970093 w 13992332"/>
              <a:gd name="connsiteY83" fmla="*/ 3989448 h 7396030"/>
              <a:gd name="connsiteX84" fmla="*/ 766328 w 13992332"/>
              <a:gd name="connsiteY84" fmla="*/ 4131990 h 7396030"/>
              <a:gd name="connsiteX85" fmla="*/ 555808 w 13992332"/>
              <a:gd name="connsiteY85" fmla="*/ 4355688 h 7396030"/>
              <a:gd name="connsiteX86" fmla="*/ 785900 w 13992332"/>
              <a:gd name="connsiteY86" fmla="*/ 4017771 h 7396030"/>
              <a:gd name="connsiteX87" fmla="*/ 1130113 w 13992332"/>
              <a:gd name="connsiteY87" fmla="*/ 3817500 h 7396030"/>
              <a:gd name="connsiteX88" fmla="*/ 1278703 w 13992332"/>
              <a:gd name="connsiteY88" fmla="*/ 3726558 h 7396030"/>
              <a:gd name="connsiteX89" fmla="*/ 1269661 w 13992332"/>
              <a:gd name="connsiteY89" fmla="*/ 3390117 h 7396030"/>
              <a:gd name="connsiteX90" fmla="*/ 1309620 w 13992332"/>
              <a:gd name="connsiteY90" fmla="*/ 3169963 h 7396030"/>
              <a:gd name="connsiteX91" fmla="*/ 1393003 w 13992332"/>
              <a:gd name="connsiteY91" fmla="*/ 3052188 h 7396030"/>
              <a:gd name="connsiteX92" fmla="*/ 1080693 w 13992332"/>
              <a:gd name="connsiteY92" fmla="*/ 2984604 h 7396030"/>
              <a:gd name="connsiteX93" fmla="*/ 663453 w 13992332"/>
              <a:gd name="connsiteY93" fmla="*/ 3023360 h 7396030"/>
              <a:gd name="connsiteX94" fmla="*/ 235111 w 13992332"/>
              <a:gd name="connsiteY94" fmla="*/ 3217172 h 7396030"/>
              <a:gd name="connsiteX95" fmla="*/ 421453 w 13992332"/>
              <a:gd name="connsiteY95" fmla="*/ 3029328 h 7396030"/>
              <a:gd name="connsiteX96" fmla="*/ 627193 w 13992332"/>
              <a:gd name="connsiteY96" fmla="*/ 2926458 h 7396030"/>
              <a:gd name="connsiteX97" fmla="*/ 854480 w 13992332"/>
              <a:gd name="connsiteY97" fmla="*/ 2889178 h 7396030"/>
              <a:gd name="connsiteX98" fmla="*/ 1149272 w 13992332"/>
              <a:gd name="connsiteY98" fmla="*/ 2889676 h 7396030"/>
              <a:gd name="connsiteX99" fmla="*/ 1531894 w 13992332"/>
              <a:gd name="connsiteY99" fmla="*/ 2917507 h 7396030"/>
              <a:gd name="connsiteX100" fmla="*/ 1860559 w 13992332"/>
              <a:gd name="connsiteY100" fmla="*/ 2766431 h 7396030"/>
              <a:gd name="connsiteX101" fmla="*/ 1701613 w 13992332"/>
              <a:gd name="connsiteY101" fmla="*/ 2263518 h 7396030"/>
              <a:gd name="connsiteX102" fmla="*/ 1690183 w 13992332"/>
              <a:gd name="connsiteY102" fmla="*/ 1966338 h 7396030"/>
              <a:gd name="connsiteX103" fmla="*/ 1381991 w 13992332"/>
              <a:gd name="connsiteY103" fmla="*/ 1841604 h 7396030"/>
              <a:gd name="connsiteX104" fmla="*/ 1095823 w 13992332"/>
              <a:gd name="connsiteY104" fmla="*/ 1714878 h 7396030"/>
              <a:gd name="connsiteX105" fmla="*/ 746507 w 13992332"/>
              <a:gd name="connsiteY105" fmla="*/ 1626415 h 7396030"/>
              <a:gd name="connsiteX106" fmla="*/ 352873 w 13992332"/>
              <a:gd name="connsiteY106" fmla="*/ 1726308 h 7396030"/>
              <a:gd name="connsiteX107" fmla="*/ 113171 w 13992332"/>
              <a:gd name="connsiteY107" fmla="*/ 1763582 h 7396030"/>
              <a:gd name="connsiteX108" fmla="*/ 9973 w 13992332"/>
              <a:gd name="connsiteY108" fmla="*/ 1737738 h 7396030"/>
              <a:gd name="connsiteX109" fmla="*/ 348516 w 13992332"/>
              <a:gd name="connsiteY109" fmla="*/ 1643812 h 7396030"/>
              <a:gd name="connsiteX110" fmla="*/ 653097 w 13992332"/>
              <a:gd name="connsiteY110" fmla="*/ 1543920 h 7396030"/>
              <a:gd name="connsiteX111" fmla="*/ 1072963 w 13992332"/>
              <a:gd name="connsiteY111" fmla="*/ 1612008 h 7396030"/>
              <a:gd name="connsiteX112" fmla="*/ 1244413 w 13992332"/>
              <a:gd name="connsiteY112" fmla="*/ 1657728 h 7396030"/>
              <a:gd name="connsiteX113" fmla="*/ 1205766 w 13992332"/>
              <a:gd name="connsiteY113" fmla="*/ 1451988 h 7396030"/>
              <a:gd name="connsiteX114" fmla="*/ 1046313 w 13992332"/>
              <a:gd name="connsiteY114" fmla="*/ 815409 h 7396030"/>
              <a:gd name="connsiteX115" fmla="*/ 1221553 w 13992332"/>
              <a:gd name="connsiteY115" fmla="*/ 1211958 h 7396030"/>
              <a:gd name="connsiteX0" fmla="*/ 1221553 w 14352380"/>
              <a:gd name="connsiteY0" fmla="*/ 1211958 h 7396030"/>
              <a:gd name="connsiteX1" fmla="*/ 1343911 w 14352380"/>
              <a:gd name="connsiteY1" fmla="*/ 1559828 h 7396030"/>
              <a:gd name="connsiteX2" fmla="*/ 1553023 w 14352380"/>
              <a:gd name="connsiteY2" fmla="*/ 1657728 h 7396030"/>
              <a:gd name="connsiteX3" fmla="*/ 1907353 w 14352380"/>
              <a:gd name="connsiteY3" fmla="*/ 1680588 h 7396030"/>
              <a:gd name="connsiteX4" fmla="*/ 2021653 w 14352380"/>
              <a:gd name="connsiteY4" fmla="*/ 1543428 h 7396030"/>
              <a:gd name="connsiteX5" fmla="*/ 2124523 w 14352380"/>
              <a:gd name="connsiteY5" fmla="*/ 1291968 h 7396030"/>
              <a:gd name="connsiteX6" fmla="*/ 2124523 w 14352380"/>
              <a:gd name="connsiteY6" fmla="*/ 1120518 h 7396030"/>
              <a:gd name="connsiteX7" fmla="*/ 2068029 w 14352380"/>
              <a:gd name="connsiteY7" fmla="*/ 825325 h 7396030"/>
              <a:gd name="connsiteX8" fmla="*/ 2078803 w 14352380"/>
              <a:gd name="connsiteY8" fmla="*/ 777618 h 7396030"/>
              <a:gd name="connsiteX9" fmla="*/ 2170243 w 14352380"/>
              <a:gd name="connsiteY9" fmla="*/ 1086228 h 7396030"/>
              <a:gd name="connsiteX10" fmla="*/ 2215963 w 14352380"/>
              <a:gd name="connsiteY10" fmla="*/ 1269108 h 7396030"/>
              <a:gd name="connsiteX11" fmla="*/ 2284543 w 14352380"/>
              <a:gd name="connsiteY11" fmla="*/ 1303398 h 7396030"/>
              <a:gd name="connsiteX12" fmla="*/ 2330263 w 14352380"/>
              <a:gd name="connsiteY12" fmla="*/ 1166238 h 7396030"/>
              <a:gd name="connsiteX13" fmla="*/ 2467423 w 14352380"/>
              <a:gd name="connsiteY13" fmla="*/ 880488 h 7396030"/>
              <a:gd name="connsiteX14" fmla="*/ 2558863 w 14352380"/>
              <a:gd name="connsiteY14" fmla="*/ 640458 h 7396030"/>
              <a:gd name="connsiteX15" fmla="*/ 2616013 w 14352380"/>
              <a:gd name="connsiteY15" fmla="*/ 537588 h 7396030"/>
              <a:gd name="connsiteX16" fmla="*/ 2558863 w 14352380"/>
              <a:gd name="connsiteY16" fmla="*/ 789048 h 7396030"/>
              <a:gd name="connsiteX17" fmla="*/ 2444563 w 14352380"/>
              <a:gd name="connsiteY17" fmla="*/ 1097658 h 7396030"/>
              <a:gd name="connsiteX18" fmla="*/ 2375983 w 14352380"/>
              <a:gd name="connsiteY18" fmla="*/ 1406268 h 7396030"/>
              <a:gd name="connsiteX19" fmla="*/ 2558863 w 14352380"/>
              <a:gd name="connsiteY19" fmla="*/ 1577718 h 7396030"/>
              <a:gd name="connsiteX20" fmla="*/ 2878903 w 14352380"/>
              <a:gd name="connsiteY20" fmla="*/ 1657728 h 7396030"/>
              <a:gd name="connsiteX21" fmla="*/ 3187513 w 14352380"/>
              <a:gd name="connsiteY21" fmla="*/ 1657728 h 7396030"/>
              <a:gd name="connsiteX22" fmla="*/ 3370393 w 14352380"/>
              <a:gd name="connsiteY22" fmla="*/ 1566288 h 7396030"/>
              <a:gd name="connsiteX23" fmla="*/ 3488066 w 14352380"/>
              <a:gd name="connsiteY23" fmla="*/ 1246753 h 7396030"/>
              <a:gd name="connsiteX24" fmla="*/ 3495138 w 14352380"/>
              <a:gd name="connsiteY24" fmla="*/ 1115548 h 7396030"/>
              <a:gd name="connsiteX25" fmla="*/ 3493650 w 14352380"/>
              <a:gd name="connsiteY25" fmla="*/ 1063976 h 7396030"/>
              <a:gd name="connsiteX26" fmla="*/ 3450403 w 14352380"/>
              <a:gd name="connsiteY26" fmla="*/ 777618 h 7396030"/>
              <a:gd name="connsiteX27" fmla="*/ 3119893 w 14352380"/>
              <a:gd name="connsiteY27" fmla="*/ 321571 h 7396030"/>
              <a:gd name="connsiteX28" fmla="*/ 3497351 w 14352380"/>
              <a:gd name="connsiteY28" fmla="*/ 674883 h 7396030"/>
              <a:gd name="connsiteX29" fmla="*/ 3759013 w 14352380"/>
              <a:gd name="connsiteY29" fmla="*/ 571878 h 7396030"/>
              <a:gd name="connsiteX30" fmla="*/ 3999043 w 14352380"/>
              <a:gd name="connsiteY30" fmla="*/ 91818 h 7396030"/>
              <a:gd name="connsiteX31" fmla="*/ 4033333 w 14352380"/>
              <a:gd name="connsiteY31" fmla="*/ 11808 h 7396030"/>
              <a:gd name="connsiteX32" fmla="*/ 3984569 w 14352380"/>
              <a:gd name="connsiteY32" fmla="*/ 247366 h 7396030"/>
              <a:gd name="connsiteX33" fmla="*/ 3812791 w 14352380"/>
              <a:gd name="connsiteY33" fmla="*/ 647417 h 7396030"/>
              <a:gd name="connsiteX34" fmla="*/ 3592906 w 14352380"/>
              <a:gd name="connsiteY34" fmla="*/ 811408 h 7396030"/>
              <a:gd name="connsiteX35" fmla="*/ 3604425 w 14352380"/>
              <a:gd name="connsiteY35" fmla="*/ 999253 h 7396030"/>
              <a:gd name="connsiteX36" fmla="*/ 3872985 w 14352380"/>
              <a:gd name="connsiteY36" fmla="*/ 881976 h 7396030"/>
              <a:gd name="connsiteX37" fmla="*/ 4200754 w 14352380"/>
              <a:gd name="connsiteY37" fmla="*/ 774136 h 7396030"/>
              <a:gd name="connsiteX38" fmla="*/ 4064251 w 14352380"/>
              <a:gd name="connsiteY38" fmla="*/ 847195 h 7396030"/>
              <a:gd name="connsiteX39" fmla="*/ 3818880 w 14352380"/>
              <a:gd name="connsiteY39" fmla="*/ 991305 h 7396030"/>
              <a:gd name="connsiteX40" fmla="*/ 3658531 w 14352380"/>
              <a:gd name="connsiteY40" fmla="*/ 1093178 h 7396030"/>
              <a:gd name="connsiteX41" fmla="*/ 3622838 w 14352380"/>
              <a:gd name="connsiteY41" fmla="*/ 1221401 h 7396030"/>
              <a:gd name="connsiteX42" fmla="*/ 3577446 w 14352380"/>
              <a:gd name="connsiteY42" fmla="*/ 1500691 h 7396030"/>
              <a:gd name="connsiteX43" fmla="*/ 3461833 w 14352380"/>
              <a:gd name="connsiteY43" fmla="*/ 1726308 h 7396030"/>
              <a:gd name="connsiteX44" fmla="*/ 3278953 w 14352380"/>
              <a:gd name="connsiteY44" fmla="*/ 2034918 h 7396030"/>
              <a:gd name="connsiteX45" fmla="*/ 3288742 w 14352380"/>
              <a:gd name="connsiteY45" fmla="*/ 2273460 h 7396030"/>
              <a:gd name="connsiteX46" fmla="*/ 3434288 w 14352380"/>
              <a:gd name="connsiteY46" fmla="*/ 2417577 h 7396030"/>
              <a:gd name="connsiteX47" fmla="*/ 3781217 w 14352380"/>
              <a:gd name="connsiteY47" fmla="*/ 2618845 h 7396030"/>
              <a:gd name="connsiteX48" fmla="*/ 4079053 w 14352380"/>
              <a:gd name="connsiteY48" fmla="*/ 2777868 h 7396030"/>
              <a:gd name="connsiteX49" fmla="*/ 14352380 w 14352380"/>
              <a:gd name="connsiteY49" fmla="*/ 7369070 h 7396030"/>
              <a:gd name="connsiteX50" fmla="*/ 13992332 w 14352380"/>
              <a:gd name="connsiteY50" fmla="*/ 7396027 h 7396030"/>
              <a:gd name="connsiteX51" fmla="*/ 3944371 w 14352380"/>
              <a:gd name="connsiteY51" fmla="*/ 2976643 h 7396030"/>
              <a:gd name="connsiteX52" fmla="*/ 3460193 w 14352380"/>
              <a:gd name="connsiteY52" fmla="*/ 2852901 h 7396030"/>
              <a:gd name="connsiteX53" fmla="*/ 3217865 w 14352380"/>
              <a:gd name="connsiteY53" fmla="*/ 2829045 h 7396030"/>
              <a:gd name="connsiteX54" fmla="*/ 3025524 w 14352380"/>
              <a:gd name="connsiteY54" fmla="*/ 2858861 h 7396030"/>
              <a:gd name="connsiteX55" fmla="*/ 2832855 w 14352380"/>
              <a:gd name="connsiteY55" fmla="*/ 2930924 h 7396030"/>
              <a:gd name="connsiteX56" fmla="*/ 2820111 w 14352380"/>
              <a:gd name="connsiteY56" fmla="*/ 3026344 h 7396030"/>
              <a:gd name="connsiteX57" fmla="*/ 2959241 w 14352380"/>
              <a:gd name="connsiteY57" fmla="*/ 3167976 h 7396030"/>
              <a:gd name="connsiteX58" fmla="*/ 3176083 w 14352380"/>
              <a:gd name="connsiteY58" fmla="*/ 3269358 h 7396030"/>
              <a:gd name="connsiteX59" fmla="*/ 3388239 w 14352380"/>
              <a:gd name="connsiteY59" fmla="*/ 3442290 h 7396030"/>
              <a:gd name="connsiteX60" fmla="*/ 3212014 w 14352380"/>
              <a:gd name="connsiteY60" fmla="*/ 3336948 h 7396030"/>
              <a:gd name="connsiteX61" fmla="*/ 3004633 w 14352380"/>
              <a:gd name="connsiteY61" fmla="*/ 3276814 h 7396030"/>
              <a:gd name="connsiteX62" fmla="*/ 2771676 w 14352380"/>
              <a:gd name="connsiteY62" fmla="*/ 3166987 h 7396030"/>
              <a:gd name="connsiteX63" fmla="*/ 2638873 w 14352380"/>
              <a:gd name="connsiteY63" fmla="*/ 3097908 h 7396030"/>
              <a:gd name="connsiteX64" fmla="*/ 2570293 w 14352380"/>
              <a:gd name="connsiteY64" fmla="*/ 3109338 h 7396030"/>
              <a:gd name="connsiteX65" fmla="*/ 2525557 w 14352380"/>
              <a:gd name="connsiteY65" fmla="*/ 3326508 h 7396030"/>
              <a:gd name="connsiteX66" fmla="*/ 2584349 w 14352380"/>
              <a:gd name="connsiteY66" fmla="*/ 3577470 h 7396030"/>
              <a:gd name="connsiteX67" fmla="*/ 2663703 w 14352380"/>
              <a:gd name="connsiteY67" fmla="*/ 3996904 h 7396030"/>
              <a:gd name="connsiteX68" fmla="*/ 2633113 w 14352380"/>
              <a:gd name="connsiteY68" fmla="*/ 4192703 h 7396030"/>
              <a:gd name="connsiteX69" fmla="*/ 2539703 w 14352380"/>
              <a:gd name="connsiteY69" fmla="*/ 4455574 h 7396030"/>
              <a:gd name="connsiteX70" fmla="*/ 2595212 w 14352380"/>
              <a:gd name="connsiteY70" fmla="*/ 3945217 h 7396030"/>
              <a:gd name="connsiteX71" fmla="*/ 2481240 w 14352380"/>
              <a:gd name="connsiteY71" fmla="*/ 3566538 h 7396030"/>
              <a:gd name="connsiteX72" fmla="*/ 2307403 w 14352380"/>
              <a:gd name="connsiteY72" fmla="*/ 3166488 h 7396030"/>
              <a:gd name="connsiteX73" fmla="*/ 2261683 w 14352380"/>
              <a:gd name="connsiteY73" fmla="*/ 3063618 h 7396030"/>
              <a:gd name="connsiteX74" fmla="*/ 2078803 w 14352380"/>
              <a:gd name="connsiteY74" fmla="*/ 2949318 h 7396030"/>
              <a:gd name="connsiteX75" fmla="*/ 1824299 w 14352380"/>
              <a:gd name="connsiteY75" fmla="*/ 3002494 h 7396030"/>
              <a:gd name="connsiteX76" fmla="*/ 1412162 w 14352380"/>
              <a:gd name="connsiteY76" fmla="*/ 3235573 h 7396030"/>
              <a:gd name="connsiteX77" fmla="*/ 1381573 w 14352380"/>
              <a:gd name="connsiteY77" fmla="*/ 3680838 h 7396030"/>
              <a:gd name="connsiteX78" fmla="*/ 1340867 w 14352380"/>
              <a:gd name="connsiteY78" fmla="*/ 3980504 h 7396030"/>
              <a:gd name="connsiteX79" fmla="*/ 1197619 w 14352380"/>
              <a:gd name="connsiteY79" fmla="*/ 4738831 h 7396030"/>
              <a:gd name="connsiteX80" fmla="*/ 1220896 w 14352380"/>
              <a:gd name="connsiteY80" fmla="*/ 4338309 h 7396030"/>
              <a:gd name="connsiteX81" fmla="*/ 1242772 w 14352380"/>
              <a:gd name="connsiteY81" fmla="*/ 4080888 h 7396030"/>
              <a:gd name="connsiteX82" fmla="*/ 1198693 w 14352380"/>
              <a:gd name="connsiteY82" fmla="*/ 3909438 h 7396030"/>
              <a:gd name="connsiteX83" fmla="*/ 970093 w 14352380"/>
              <a:gd name="connsiteY83" fmla="*/ 3989448 h 7396030"/>
              <a:gd name="connsiteX84" fmla="*/ 766328 w 14352380"/>
              <a:gd name="connsiteY84" fmla="*/ 4131990 h 7396030"/>
              <a:gd name="connsiteX85" fmla="*/ 555808 w 14352380"/>
              <a:gd name="connsiteY85" fmla="*/ 4355688 h 7396030"/>
              <a:gd name="connsiteX86" fmla="*/ 785900 w 14352380"/>
              <a:gd name="connsiteY86" fmla="*/ 4017771 h 7396030"/>
              <a:gd name="connsiteX87" fmla="*/ 1130113 w 14352380"/>
              <a:gd name="connsiteY87" fmla="*/ 3817500 h 7396030"/>
              <a:gd name="connsiteX88" fmla="*/ 1278703 w 14352380"/>
              <a:gd name="connsiteY88" fmla="*/ 3726558 h 7396030"/>
              <a:gd name="connsiteX89" fmla="*/ 1269661 w 14352380"/>
              <a:gd name="connsiteY89" fmla="*/ 3390117 h 7396030"/>
              <a:gd name="connsiteX90" fmla="*/ 1309620 w 14352380"/>
              <a:gd name="connsiteY90" fmla="*/ 3169963 h 7396030"/>
              <a:gd name="connsiteX91" fmla="*/ 1393003 w 14352380"/>
              <a:gd name="connsiteY91" fmla="*/ 3052188 h 7396030"/>
              <a:gd name="connsiteX92" fmla="*/ 1080693 w 14352380"/>
              <a:gd name="connsiteY92" fmla="*/ 2984604 h 7396030"/>
              <a:gd name="connsiteX93" fmla="*/ 663453 w 14352380"/>
              <a:gd name="connsiteY93" fmla="*/ 3023360 h 7396030"/>
              <a:gd name="connsiteX94" fmla="*/ 235111 w 14352380"/>
              <a:gd name="connsiteY94" fmla="*/ 3217172 h 7396030"/>
              <a:gd name="connsiteX95" fmla="*/ 421453 w 14352380"/>
              <a:gd name="connsiteY95" fmla="*/ 3029328 h 7396030"/>
              <a:gd name="connsiteX96" fmla="*/ 627193 w 14352380"/>
              <a:gd name="connsiteY96" fmla="*/ 2926458 h 7396030"/>
              <a:gd name="connsiteX97" fmla="*/ 854480 w 14352380"/>
              <a:gd name="connsiteY97" fmla="*/ 2889178 h 7396030"/>
              <a:gd name="connsiteX98" fmla="*/ 1149272 w 14352380"/>
              <a:gd name="connsiteY98" fmla="*/ 2889676 h 7396030"/>
              <a:gd name="connsiteX99" fmla="*/ 1531894 w 14352380"/>
              <a:gd name="connsiteY99" fmla="*/ 2917507 h 7396030"/>
              <a:gd name="connsiteX100" fmla="*/ 1860559 w 14352380"/>
              <a:gd name="connsiteY100" fmla="*/ 2766431 h 7396030"/>
              <a:gd name="connsiteX101" fmla="*/ 1701613 w 14352380"/>
              <a:gd name="connsiteY101" fmla="*/ 2263518 h 7396030"/>
              <a:gd name="connsiteX102" fmla="*/ 1690183 w 14352380"/>
              <a:gd name="connsiteY102" fmla="*/ 1966338 h 7396030"/>
              <a:gd name="connsiteX103" fmla="*/ 1381991 w 14352380"/>
              <a:gd name="connsiteY103" fmla="*/ 1841604 h 7396030"/>
              <a:gd name="connsiteX104" fmla="*/ 1095823 w 14352380"/>
              <a:gd name="connsiteY104" fmla="*/ 1714878 h 7396030"/>
              <a:gd name="connsiteX105" fmla="*/ 746507 w 14352380"/>
              <a:gd name="connsiteY105" fmla="*/ 1626415 h 7396030"/>
              <a:gd name="connsiteX106" fmla="*/ 352873 w 14352380"/>
              <a:gd name="connsiteY106" fmla="*/ 1726308 h 7396030"/>
              <a:gd name="connsiteX107" fmla="*/ 113171 w 14352380"/>
              <a:gd name="connsiteY107" fmla="*/ 1763582 h 7396030"/>
              <a:gd name="connsiteX108" fmla="*/ 9973 w 14352380"/>
              <a:gd name="connsiteY108" fmla="*/ 1737738 h 7396030"/>
              <a:gd name="connsiteX109" fmla="*/ 348516 w 14352380"/>
              <a:gd name="connsiteY109" fmla="*/ 1643812 h 7396030"/>
              <a:gd name="connsiteX110" fmla="*/ 653097 w 14352380"/>
              <a:gd name="connsiteY110" fmla="*/ 1543920 h 7396030"/>
              <a:gd name="connsiteX111" fmla="*/ 1072963 w 14352380"/>
              <a:gd name="connsiteY111" fmla="*/ 1612008 h 7396030"/>
              <a:gd name="connsiteX112" fmla="*/ 1244413 w 14352380"/>
              <a:gd name="connsiteY112" fmla="*/ 1657728 h 7396030"/>
              <a:gd name="connsiteX113" fmla="*/ 1205766 w 14352380"/>
              <a:gd name="connsiteY113" fmla="*/ 1451988 h 7396030"/>
              <a:gd name="connsiteX114" fmla="*/ 1046313 w 14352380"/>
              <a:gd name="connsiteY114" fmla="*/ 815409 h 7396030"/>
              <a:gd name="connsiteX115" fmla="*/ 1221553 w 14352380"/>
              <a:gd name="connsiteY115" fmla="*/ 1211958 h 7396030"/>
              <a:gd name="connsiteX0" fmla="*/ 1221553 w 14352380"/>
              <a:gd name="connsiteY0" fmla="*/ 1211958 h 7396028"/>
              <a:gd name="connsiteX1" fmla="*/ 1343911 w 14352380"/>
              <a:gd name="connsiteY1" fmla="*/ 1559828 h 7396028"/>
              <a:gd name="connsiteX2" fmla="*/ 1553023 w 14352380"/>
              <a:gd name="connsiteY2" fmla="*/ 1657728 h 7396028"/>
              <a:gd name="connsiteX3" fmla="*/ 1907353 w 14352380"/>
              <a:gd name="connsiteY3" fmla="*/ 1680588 h 7396028"/>
              <a:gd name="connsiteX4" fmla="*/ 2021653 w 14352380"/>
              <a:gd name="connsiteY4" fmla="*/ 1543428 h 7396028"/>
              <a:gd name="connsiteX5" fmla="*/ 2124523 w 14352380"/>
              <a:gd name="connsiteY5" fmla="*/ 1291968 h 7396028"/>
              <a:gd name="connsiteX6" fmla="*/ 2124523 w 14352380"/>
              <a:gd name="connsiteY6" fmla="*/ 1120518 h 7396028"/>
              <a:gd name="connsiteX7" fmla="*/ 2068029 w 14352380"/>
              <a:gd name="connsiteY7" fmla="*/ 825325 h 7396028"/>
              <a:gd name="connsiteX8" fmla="*/ 2078803 w 14352380"/>
              <a:gd name="connsiteY8" fmla="*/ 777618 h 7396028"/>
              <a:gd name="connsiteX9" fmla="*/ 2170243 w 14352380"/>
              <a:gd name="connsiteY9" fmla="*/ 1086228 h 7396028"/>
              <a:gd name="connsiteX10" fmla="*/ 2215963 w 14352380"/>
              <a:gd name="connsiteY10" fmla="*/ 1269108 h 7396028"/>
              <a:gd name="connsiteX11" fmla="*/ 2284543 w 14352380"/>
              <a:gd name="connsiteY11" fmla="*/ 1303398 h 7396028"/>
              <a:gd name="connsiteX12" fmla="*/ 2330263 w 14352380"/>
              <a:gd name="connsiteY12" fmla="*/ 1166238 h 7396028"/>
              <a:gd name="connsiteX13" fmla="*/ 2467423 w 14352380"/>
              <a:gd name="connsiteY13" fmla="*/ 880488 h 7396028"/>
              <a:gd name="connsiteX14" fmla="*/ 2558863 w 14352380"/>
              <a:gd name="connsiteY14" fmla="*/ 640458 h 7396028"/>
              <a:gd name="connsiteX15" fmla="*/ 2616013 w 14352380"/>
              <a:gd name="connsiteY15" fmla="*/ 537588 h 7396028"/>
              <a:gd name="connsiteX16" fmla="*/ 2558863 w 14352380"/>
              <a:gd name="connsiteY16" fmla="*/ 789048 h 7396028"/>
              <a:gd name="connsiteX17" fmla="*/ 2444563 w 14352380"/>
              <a:gd name="connsiteY17" fmla="*/ 1097658 h 7396028"/>
              <a:gd name="connsiteX18" fmla="*/ 2375983 w 14352380"/>
              <a:gd name="connsiteY18" fmla="*/ 1406268 h 7396028"/>
              <a:gd name="connsiteX19" fmla="*/ 2558863 w 14352380"/>
              <a:gd name="connsiteY19" fmla="*/ 1577718 h 7396028"/>
              <a:gd name="connsiteX20" fmla="*/ 2878903 w 14352380"/>
              <a:gd name="connsiteY20" fmla="*/ 1657728 h 7396028"/>
              <a:gd name="connsiteX21" fmla="*/ 3187513 w 14352380"/>
              <a:gd name="connsiteY21" fmla="*/ 1657728 h 7396028"/>
              <a:gd name="connsiteX22" fmla="*/ 3370393 w 14352380"/>
              <a:gd name="connsiteY22" fmla="*/ 1566288 h 7396028"/>
              <a:gd name="connsiteX23" fmla="*/ 3488066 w 14352380"/>
              <a:gd name="connsiteY23" fmla="*/ 1246753 h 7396028"/>
              <a:gd name="connsiteX24" fmla="*/ 3495138 w 14352380"/>
              <a:gd name="connsiteY24" fmla="*/ 1115548 h 7396028"/>
              <a:gd name="connsiteX25" fmla="*/ 3493650 w 14352380"/>
              <a:gd name="connsiteY25" fmla="*/ 1063976 h 7396028"/>
              <a:gd name="connsiteX26" fmla="*/ 3450403 w 14352380"/>
              <a:gd name="connsiteY26" fmla="*/ 777618 h 7396028"/>
              <a:gd name="connsiteX27" fmla="*/ 3119893 w 14352380"/>
              <a:gd name="connsiteY27" fmla="*/ 321571 h 7396028"/>
              <a:gd name="connsiteX28" fmla="*/ 3497351 w 14352380"/>
              <a:gd name="connsiteY28" fmla="*/ 674883 h 7396028"/>
              <a:gd name="connsiteX29" fmla="*/ 3759013 w 14352380"/>
              <a:gd name="connsiteY29" fmla="*/ 571878 h 7396028"/>
              <a:gd name="connsiteX30" fmla="*/ 3999043 w 14352380"/>
              <a:gd name="connsiteY30" fmla="*/ 91818 h 7396028"/>
              <a:gd name="connsiteX31" fmla="*/ 4033333 w 14352380"/>
              <a:gd name="connsiteY31" fmla="*/ 11808 h 7396028"/>
              <a:gd name="connsiteX32" fmla="*/ 3984569 w 14352380"/>
              <a:gd name="connsiteY32" fmla="*/ 247366 h 7396028"/>
              <a:gd name="connsiteX33" fmla="*/ 3812791 w 14352380"/>
              <a:gd name="connsiteY33" fmla="*/ 647417 h 7396028"/>
              <a:gd name="connsiteX34" fmla="*/ 3592906 w 14352380"/>
              <a:gd name="connsiteY34" fmla="*/ 811408 h 7396028"/>
              <a:gd name="connsiteX35" fmla="*/ 3604425 w 14352380"/>
              <a:gd name="connsiteY35" fmla="*/ 999253 h 7396028"/>
              <a:gd name="connsiteX36" fmla="*/ 3872985 w 14352380"/>
              <a:gd name="connsiteY36" fmla="*/ 881976 h 7396028"/>
              <a:gd name="connsiteX37" fmla="*/ 4200754 w 14352380"/>
              <a:gd name="connsiteY37" fmla="*/ 774136 h 7396028"/>
              <a:gd name="connsiteX38" fmla="*/ 4064251 w 14352380"/>
              <a:gd name="connsiteY38" fmla="*/ 847195 h 7396028"/>
              <a:gd name="connsiteX39" fmla="*/ 3818880 w 14352380"/>
              <a:gd name="connsiteY39" fmla="*/ 991305 h 7396028"/>
              <a:gd name="connsiteX40" fmla="*/ 3658531 w 14352380"/>
              <a:gd name="connsiteY40" fmla="*/ 1093178 h 7396028"/>
              <a:gd name="connsiteX41" fmla="*/ 3622838 w 14352380"/>
              <a:gd name="connsiteY41" fmla="*/ 1221401 h 7396028"/>
              <a:gd name="connsiteX42" fmla="*/ 3577446 w 14352380"/>
              <a:gd name="connsiteY42" fmla="*/ 1500691 h 7396028"/>
              <a:gd name="connsiteX43" fmla="*/ 3461833 w 14352380"/>
              <a:gd name="connsiteY43" fmla="*/ 1726308 h 7396028"/>
              <a:gd name="connsiteX44" fmla="*/ 3278953 w 14352380"/>
              <a:gd name="connsiteY44" fmla="*/ 2034918 h 7396028"/>
              <a:gd name="connsiteX45" fmla="*/ 3288742 w 14352380"/>
              <a:gd name="connsiteY45" fmla="*/ 2273460 h 7396028"/>
              <a:gd name="connsiteX46" fmla="*/ 3434288 w 14352380"/>
              <a:gd name="connsiteY46" fmla="*/ 2417577 h 7396028"/>
              <a:gd name="connsiteX47" fmla="*/ 3781217 w 14352380"/>
              <a:gd name="connsiteY47" fmla="*/ 2618845 h 7396028"/>
              <a:gd name="connsiteX48" fmla="*/ 4079053 w 14352380"/>
              <a:gd name="connsiteY48" fmla="*/ 2777868 h 7396028"/>
              <a:gd name="connsiteX49" fmla="*/ 14352380 w 14352380"/>
              <a:gd name="connsiteY49" fmla="*/ 7369070 h 7396028"/>
              <a:gd name="connsiteX50" fmla="*/ 13992332 w 14352380"/>
              <a:gd name="connsiteY50" fmla="*/ 7396027 h 7396028"/>
              <a:gd name="connsiteX51" fmla="*/ 3944371 w 14352380"/>
              <a:gd name="connsiteY51" fmla="*/ 2976643 h 7396028"/>
              <a:gd name="connsiteX52" fmla="*/ 3460193 w 14352380"/>
              <a:gd name="connsiteY52" fmla="*/ 2852901 h 7396028"/>
              <a:gd name="connsiteX53" fmla="*/ 3217865 w 14352380"/>
              <a:gd name="connsiteY53" fmla="*/ 2829045 h 7396028"/>
              <a:gd name="connsiteX54" fmla="*/ 3025524 w 14352380"/>
              <a:gd name="connsiteY54" fmla="*/ 2858861 h 7396028"/>
              <a:gd name="connsiteX55" fmla="*/ 2832855 w 14352380"/>
              <a:gd name="connsiteY55" fmla="*/ 2930924 h 7396028"/>
              <a:gd name="connsiteX56" fmla="*/ 2820111 w 14352380"/>
              <a:gd name="connsiteY56" fmla="*/ 3026344 h 7396028"/>
              <a:gd name="connsiteX57" fmla="*/ 2959241 w 14352380"/>
              <a:gd name="connsiteY57" fmla="*/ 3167976 h 7396028"/>
              <a:gd name="connsiteX58" fmla="*/ 3176083 w 14352380"/>
              <a:gd name="connsiteY58" fmla="*/ 3269358 h 7396028"/>
              <a:gd name="connsiteX59" fmla="*/ 3388239 w 14352380"/>
              <a:gd name="connsiteY59" fmla="*/ 3442290 h 7396028"/>
              <a:gd name="connsiteX60" fmla="*/ 3212014 w 14352380"/>
              <a:gd name="connsiteY60" fmla="*/ 3336948 h 7396028"/>
              <a:gd name="connsiteX61" fmla="*/ 3004633 w 14352380"/>
              <a:gd name="connsiteY61" fmla="*/ 3276814 h 7396028"/>
              <a:gd name="connsiteX62" fmla="*/ 2771676 w 14352380"/>
              <a:gd name="connsiteY62" fmla="*/ 3166987 h 7396028"/>
              <a:gd name="connsiteX63" fmla="*/ 2638873 w 14352380"/>
              <a:gd name="connsiteY63" fmla="*/ 3097908 h 7396028"/>
              <a:gd name="connsiteX64" fmla="*/ 2570293 w 14352380"/>
              <a:gd name="connsiteY64" fmla="*/ 3109338 h 7396028"/>
              <a:gd name="connsiteX65" fmla="*/ 2525557 w 14352380"/>
              <a:gd name="connsiteY65" fmla="*/ 3326508 h 7396028"/>
              <a:gd name="connsiteX66" fmla="*/ 2584349 w 14352380"/>
              <a:gd name="connsiteY66" fmla="*/ 3577470 h 7396028"/>
              <a:gd name="connsiteX67" fmla="*/ 2663703 w 14352380"/>
              <a:gd name="connsiteY67" fmla="*/ 3996904 h 7396028"/>
              <a:gd name="connsiteX68" fmla="*/ 2633113 w 14352380"/>
              <a:gd name="connsiteY68" fmla="*/ 4192703 h 7396028"/>
              <a:gd name="connsiteX69" fmla="*/ 2539703 w 14352380"/>
              <a:gd name="connsiteY69" fmla="*/ 4455574 h 7396028"/>
              <a:gd name="connsiteX70" fmla="*/ 2595212 w 14352380"/>
              <a:gd name="connsiteY70" fmla="*/ 3945217 h 7396028"/>
              <a:gd name="connsiteX71" fmla="*/ 2481240 w 14352380"/>
              <a:gd name="connsiteY71" fmla="*/ 3566538 h 7396028"/>
              <a:gd name="connsiteX72" fmla="*/ 2307403 w 14352380"/>
              <a:gd name="connsiteY72" fmla="*/ 3166488 h 7396028"/>
              <a:gd name="connsiteX73" fmla="*/ 2261683 w 14352380"/>
              <a:gd name="connsiteY73" fmla="*/ 3063618 h 7396028"/>
              <a:gd name="connsiteX74" fmla="*/ 2078803 w 14352380"/>
              <a:gd name="connsiteY74" fmla="*/ 2949318 h 7396028"/>
              <a:gd name="connsiteX75" fmla="*/ 1824299 w 14352380"/>
              <a:gd name="connsiteY75" fmla="*/ 3002494 h 7396028"/>
              <a:gd name="connsiteX76" fmla="*/ 1412162 w 14352380"/>
              <a:gd name="connsiteY76" fmla="*/ 3235573 h 7396028"/>
              <a:gd name="connsiteX77" fmla="*/ 1381573 w 14352380"/>
              <a:gd name="connsiteY77" fmla="*/ 3680838 h 7396028"/>
              <a:gd name="connsiteX78" fmla="*/ 1340867 w 14352380"/>
              <a:gd name="connsiteY78" fmla="*/ 3980504 h 7396028"/>
              <a:gd name="connsiteX79" fmla="*/ 1197619 w 14352380"/>
              <a:gd name="connsiteY79" fmla="*/ 4738831 h 7396028"/>
              <a:gd name="connsiteX80" fmla="*/ 1220896 w 14352380"/>
              <a:gd name="connsiteY80" fmla="*/ 4338309 h 7396028"/>
              <a:gd name="connsiteX81" fmla="*/ 1242772 w 14352380"/>
              <a:gd name="connsiteY81" fmla="*/ 4080888 h 7396028"/>
              <a:gd name="connsiteX82" fmla="*/ 1198693 w 14352380"/>
              <a:gd name="connsiteY82" fmla="*/ 3909438 h 7396028"/>
              <a:gd name="connsiteX83" fmla="*/ 970093 w 14352380"/>
              <a:gd name="connsiteY83" fmla="*/ 3989448 h 7396028"/>
              <a:gd name="connsiteX84" fmla="*/ 766328 w 14352380"/>
              <a:gd name="connsiteY84" fmla="*/ 4131990 h 7396028"/>
              <a:gd name="connsiteX85" fmla="*/ 555808 w 14352380"/>
              <a:gd name="connsiteY85" fmla="*/ 4355688 h 7396028"/>
              <a:gd name="connsiteX86" fmla="*/ 785900 w 14352380"/>
              <a:gd name="connsiteY86" fmla="*/ 4017771 h 7396028"/>
              <a:gd name="connsiteX87" fmla="*/ 1130113 w 14352380"/>
              <a:gd name="connsiteY87" fmla="*/ 3817500 h 7396028"/>
              <a:gd name="connsiteX88" fmla="*/ 1278703 w 14352380"/>
              <a:gd name="connsiteY88" fmla="*/ 3726558 h 7396028"/>
              <a:gd name="connsiteX89" fmla="*/ 1269661 w 14352380"/>
              <a:gd name="connsiteY89" fmla="*/ 3390117 h 7396028"/>
              <a:gd name="connsiteX90" fmla="*/ 1309620 w 14352380"/>
              <a:gd name="connsiteY90" fmla="*/ 3169963 h 7396028"/>
              <a:gd name="connsiteX91" fmla="*/ 1393003 w 14352380"/>
              <a:gd name="connsiteY91" fmla="*/ 3052188 h 7396028"/>
              <a:gd name="connsiteX92" fmla="*/ 1080693 w 14352380"/>
              <a:gd name="connsiteY92" fmla="*/ 2984604 h 7396028"/>
              <a:gd name="connsiteX93" fmla="*/ 663453 w 14352380"/>
              <a:gd name="connsiteY93" fmla="*/ 3023360 h 7396028"/>
              <a:gd name="connsiteX94" fmla="*/ 235111 w 14352380"/>
              <a:gd name="connsiteY94" fmla="*/ 3217172 h 7396028"/>
              <a:gd name="connsiteX95" fmla="*/ 421453 w 14352380"/>
              <a:gd name="connsiteY95" fmla="*/ 3029328 h 7396028"/>
              <a:gd name="connsiteX96" fmla="*/ 627193 w 14352380"/>
              <a:gd name="connsiteY96" fmla="*/ 2926458 h 7396028"/>
              <a:gd name="connsiteX97" fmla="*/ 854480 w 14352380"/>
              <a:gd name="connsiteY97" fmla="*/ 2889178 h 7396028"/>
              <a:gd name="connsiteX98" fmla="*/ 1149272 w 14352380"/>
              <a:gd name="connsiteY98" fmla="*/ 2889676 h 7396028"/>
              <a:gd name="connsiteX99" fmla="*/ 1531894 w 14352380"/>
              <a:gd name="connsiteY99" fmla="*/ 2917507 h 7396028"/>
              <a:gd name="connsiteX100" fmla="*/ 1860559 w 14352380"/>
              <a:gd name="connsiteY100" fmla="*/ 2766431 h 7396028"/>
              <a:gd name="connsiteX101" fmla="*/ 1701613 w 14352380"/>
              <a:gd name="connsiteY101" fmla="*/ 2263518 h 7396028"/>
              <a:gd name="connsiteX102" fmla="*/ 1690183 w 14352380"/>
              <a:gd name="connsiteY102" fmla="*/ 1966338 h 7396028"/>
              <a:gd name="connsiteX103" fmla="*/ 1381991 w 14352380"/>
              <a:gd name="connsiteY103" fmla="*/ 1841604 h 7396028"/>
              <a:gd name="connsiteX104" fmla="*/ 1095823 w 14352380"/>
              <a:gd name="connsiteY104" fmla="*/ 1714878 h 7396028"/>
              <a:gd name="connsiteX105" fmla="*/ 746507 w 14352380"/>
              <a:gd name="connsiteY105" fmla="*/ 1626415 h 7396028"/>
              <a:gd name="connsiteX106" fmla="*/ 352873 w 14352380"/>
              <a:gd name="connsiteY106" fmla="*/ 1726308 h 7396028"/>
              <a:gd name="connsiteX107" fmla="*/ 113171 w 14352380"/>
              <a:gd name="connsiteY107" fmla="*/ 1763582 h 7396028"/>
              <a:gd name="connsiteX108" fmla="*/ 9973 w 14352380"/>
              <a:gd name="connsiteY108" fmla="*/ 1737738 h 7396028"/>
              <a:gd name="connsiteX109" fmla="*/ 348516 w 14352380"/>
              <a:gd name="connsiteY109" fmla="*/ 1643812 h 7396028"/>
              <a:gd name="connsiteX110" fmla="*/ 653097 w 14352380"/>
              <a:gd name="connsiteY110" fmla="*/ 1543920 h 7396028"/>
              <a:gd name="connsiteX111" fmla="*/ 1072963 w 14352380"/>
              <a:gd name="connsiteY111" fmla="*/ 1612008 h 7396028"/>
              <a:gd name="connsiteX112" fmla="*/ 1244413 w 14352380"/>
              <a:gd name="connsiteY112" fmla="*/ 1657728 h 7396028"/>
              <a:gd name="connsiteX113" fmla="*/ 1205766 w 14352380"/>
              <a:gd name="connsiteY113" fmla="*/ 1451988 h 7396028"/>
              <a:gd name="connsiteX114" fmla="*/ 1046313 w 14352380"/>
              <a:gd name="connsiteY114" fmla="*/ 815409 h 7396028"/>
              <a:gd name="connsiteX115" fmla="*/ 1221553 w 14352380"/>
              <a:gd name="connsiteY115" fmla="*/ 1211958 h 7396028"/>
              <a:gd name="connsiteX0" fmla="*/ 1221553 w 14352380"/>
              <a:gd name="connsiteY0" fmla="*/ 1211958 h 7396028"/>
              <a:gd name="connsiteX1" fmla="*/ 1343911 w 14352380"/>
              <a:gd name="connsiteY1" fmla="*/ 1559828 h 7396028"/>
              <a:gd name="connsiteX2" fmla="*/ 1553023 w 14352380"/>
              <a:gd name="connsiteY2" fmla="*/ 1657728 h 7396028"/>
              <a:gd name="connsiteX3" fmla="*/ 1907353 w 14352380"/>
              <a:gd name="connsiteY3" fmla="*/ 1680588 h 7396028"/>
              <a:gd name="connsiteX4" fmla="*/ 2021653 w 14352380"/>
              <a:gd name="connsiteY4" fmla="*/ 1543428 h 7396028"/>
              <a:gd name="connsiteX5" fmla="*/ 2124523 w 14352380"/>
              <a:gd name="connsiteY5" fmla="*/ 1291968 h 7396028"/>
              <a:gd name="connsiteX6" fmla="*/ 2124523 w 14352380"/>
              <a:gd name="connsiteY6" fmla="*/ 1120518 h 7396028"/>
              <a:gd name="connsiteX7" fmla="*/ 2068029 w 14352380"/>
              <a:gd name="connsiteY7" fmla="*/ 825325 h 7396028"/>
              <a:gd name="connsiteX8" fmla="*/ 2078803 w 14352380"/>
              <a:gd name="connsiteY8" fmla="*/ 777618 h 7396028"/>
              <a:gd name="connsiteX9" fmla="*/ 2170243 w 14352380"/>
              <a:gd name="connsiteY9" fmla="*/ 1086228 h 7396028"/>
              <a:gd name="connsiteX10" fmla="*/ 2215963 w 14352380"/>
              <a:gd name="connsiteY10" fmla="*/ 1269108 h 7396028"/>
              <a:gd name="connsiteX11" fmla="*/ 2284543 w 14352380"/>
              <a:gd name="connsiteY11" fmla="*/ 1303398 h 7396028"/>
              <a:gd name="connsiteX12" fmla="*/ 2330263 w 14352380"/>
              <a:gd name="connsiteY12" fmla="*/ 1166238 h 7396028"/>
              <a:gd name="connsiteX13" fmla="*/ 2467423 w 14352380"/>
              <a:gd name="connsiteY13" fmla="*/ 880488 h 7396028"/>
              <a:gd name="connsiteX14" fmla="*/ 2558863 w 14352380"/>
              <a:gd name="connsiteY14" fmla="*/ 640458 h 7396028"/>
              <a:gd name="connsiteX15" fmla="*/ 2616013 w 14352380"/>
              <a:gd name="connsiteY15" fmla="*/ 537588 h 7396028"/>
              <a:gd name="connsiteX16" fmla="*/ 2558863 w 14352380"/>
              <a:gd name="connsiteY16" fmla="*/ 789048 h 7396028"/>
              <a:gd name="connsiteX17" fmla="*/ 2444563 w 14352380"/>
              <a:gd name="connsiteY17" fmla="*/ 1097658 h 7396028"/>
              <a:gd name="connsiteX18" fmla="*/ 2375983 w 14352380"/>
              <a:gd name="connsiteY18" fmla="*/ 1406268 h 7396028"/>
              <a:gd name="connsiteX19" fmla="*/ 2558863 w 14352380"/>
              <a:gd name="connsiteY19" fmla="*/ 1577718 h 7396028"/>
              <a:gd name="connsiteX20" fmla="*/ 2878903 w 14352380"/>
              <a:gd name="connsiteY20" fmla="*/ 1657728 h 7396028"/>
              <a:gd name="connsiteX21" fmla="*/ 3187513 w 14352380"/>
              <a:gd name="connsiteY21" fmla="*/ 1657728 h 7396028"/>
              <a:gd name="connsiteX22" fmla="*/ 3370393 w 14352380"/>
              <a:gd name="connsiteY22" fmla="*/ 1566288 h 7396028"/>
              <a:gd name="connsiteX23" fmla="*/ 3488066 w 14352380"/>
              <a:gd name="connsiteY23" fmla="*/ 1246753 h 7396028"/>
              <a:gd name="connsiteX24" fmla="*/ 3495138 w 14352380"/>
              <a:gd name="connsiteY24" fmla="*/ 1115548 h 7396028"/>
              <a:gd name="connsiteX25" fmla="*/ 3493650 w 14352380"/>
              <a:gd name="connsiteY25" fmla="*/ 1063976 h 7396028"/>
              <a:gd name="connsiteX26" fmla="*/ 3450403 w 14352380"/>
              <a:gd name="connsiteY26" fmla="*/ 777618 h 7396028"/>
              <a:gd name="connsiteX27" fmla="*/ 3119893 w 14352380"/>
              <a:gd name="connsiteY27" fmla="*/ 321571 h 7396028"/>
              <a:gd name="connsiteX28" fmla="*/ 3497351 w 14352380"/>
              <a:gd name="connsiteY28" fmla="*/ 674883 h 7396028"/>
              <a:gd name="connsiteX29" fmla="*/ 3759013 w 14352380"/>
              <a:gd name="connsiteY29" fmla="*/ 571878 h 7396028"/>
              <a:gd name="connsiteX30" fmla="*/ 3999043 w 14352380"/>
              <a:gd name="connsiteY30" fmla="*/ 91818 h 7396028"/>
              <a:gd name="connsiteX31" fmla="*/ 4033333 w 14352380"/>
              <a:gd name="connsiteY31" fmla="*/ 11808 h 7396028"/>
              <a:gd name="connsiteX32" fmla="*/ 3984569 w 14352380"/>
              <a:gd name="connsiteY32" fmla="*/ 247366 h 7396028"/>
              <a:gd name="connsiteX33" fmla="*/ 3812791 w 14352380"/>
              <a:gd name="connsiteY33" fmla="*/ 647417 h 7396028"/>
              <a:gd name="connsiteX34" fmla="*/ 3592906 w 14352380"/>
              <a:gd name="connsiteY34" fmla="*/ 811408 h 7396028"/>
              <a:gd name="connsiteX35" fmla="*/ 3604425 w 14352380"/>
              <a:gd name="connsiteY35" fmla="*/ 999253 h 7396028"/>
              <a:gd name="connsiteX36" fmla="*/ 3872985 w 14352380"/>
              <a:gd name="connsiteY36" fmla="*/ 881976 h 7396028"/>
              <a:gd name="connsiteX37" fmla="*/ 4200754 w 14352380"/>
              <a:gd name="connsiteY37" fmla="*/ 774136 h 7396028"/>
              <a:gd name="connsiteX38" fmla="*/ 4064251 w 14352380"/>
              <a:gd name="connsiteY38" fmla="*/ 847195 h 7396028"/>
              <a:gd name="connsiteX39" fmla="*/ 3818880 w 14352380"/>
              <a:gd name="connsiteY39" fmla="*/ 991305 h 7396028"/>
              <a:gd name="connsiteX40" fmla="*/ 3658531 w 14352380"/>
              <a:gd name="connsiteY40" fmla="*/ 1093178 h 7396028"/>
              <a:gd name="connsiteX41" fmla="*/ 3622838 w 14352380"/>
              <a:gd name="connsiteY41" fmla="*/ 1221401 h 7396028"/>
              <a:gd name="connsiteX42" fmla="*/ 3577446 w 14352380"/>
              <a:gd name="connsiteY42" fmla="*/ 1500691 h 7396028"/>
              <a:gd name="connsiteX43" fmla="*/ 3461833 w 14352380"/>
              <a:gd name="connsiteY43" fmla="*/ 1726308 h 7396028"/>
              <a:gd name="connsiteX44" fmla="*/ 3278953 w 14352380"/>
              <a:gd name="connsiteY44" fmla="*/ 2034918 h 7396028"/>
              <a:gd name="connsiteX45" fmla="*/ 3288742 w 14352380"/>
              <a:gd name="connsiteY45" fmla="*/ 2273460 h 7396028"/>
              <a:gd name="connsiteX46" fmla="*/ 3434288 w 14352380"/>
              <a:gd name="connsiteY46" fmla="*/ 2417577 h 7396028"/>
              <a:gd name="connsiteX47" fmla="*/ 3781217 w 14352380"/>
              <a:gd name="connsiteY47" fmla="*/ 2618845 h 7396028"/>
              <a:gd name="connsiteX48" fmla="*/ 4079053 w 14352380"/>
              <a:gd name="connsiteY48" fmla="*/ 2777868 h 7396028"/>
              <a:gd name="connsiteX49" fmla="*/ 14352380 w 14352380"/>
              <a:gd name="connsiteY49" fmla="*/ 7369070 h 7396028"/>
              <a:gd name="connsiteX50" fmla="*/ 13992332 w 14352380"/>
              <a:gd name="connsiteY50" fmla="*/ 7396027 h 7396028"/>
              <a:gd name="connsiteX51" fmla="*/ 3944371 w 14352380"/>
              <a:gd name="connsiteY51" fmla="*/ 2976643 h 7396028"/>
              <a:gd name="connsiteX52" fmla="*/ 3460193 w 14352380"/>
              <a:gd name="connsiteY52" fmla="*/ 2852901 h 7396028"/>
              <a:gd name="connsiteX53" fmla="*/ 3217865 w 14352380"/>
              <a:gd name="connsiteY53" fmla="*/ 2829045 h 7396028"/>
              <a:gd name="connsiteX54" fmla="*/ 3025524 w 14352380"/>
              <a:gd name="connsiteY54" fmla="*/ 2858861 h 7396028"/>
              <a:gd name="connsiteX55" fmla="*/ 2832855 w 14352380"/>
              <a:gd name="connsiteY55" fmla="*/ 2930924 h 7396028"/>
              <a:gd name="connsiteX56" fmla="*/ 2820111 w 14352380"/>
              <a:gd name="connsiteY56" fmla="*/ 3026344 h 7396028"/>
              <a:gd name="connsiteX57" fmla="*/ 2959241 w 14352380"/>
              <a:gd name="connsiteY57" fmla="*/ 3167976 h 7396028"/>
              <a:gd name="connsiteX58" fmla="*/ 3176083 w 14352380"/>
              <a:gd name="connsiteY58" fmla="*/ 3269358 h 7396028"/>
              <a:gd name="connsiteX59" fmla="*/ 3388239 w 14352380"/>
              <a:gd name="connsiteY59" fmla="*/ 3442290 h 7396028"/>
              <a:gd name="connsiteX60" fmla="*/ 3212014 w 14352380"/>
              <a:gd name="connsiteY60" fmla="*/ 3336948 h 7396028"/>
              <a:gd name="connsiteX61" fmla="*/ 3004633 w 14352380"/>
              <a:gd name="connsiteY61" fmla="*/ 3276814 h 7396028"/>
              <a:gd name="connsiteX62" fmla="*/ 2771676 w 14352380"/>
              <a:gd name="connsiteY62" fmla="*/ 3166987 h 7396028"/>
              <a:gd name="connsiteX63" fmla="*/ 2638873 w 14352380"/>
              <a:gd name="connsiteY63" fmla="*/ 3097908 h 7396028"/>
              <a:gd name="connsiteX64" fmla="*/ 2570293 w 14352380"/>
              <a:gd name="connsiteY64" fmla="*/ 3109338 h 7396028"/>
              <a:gd name="connsiteX65" fmla="*/ 2525557 w 14352380"/>
              <a:gd name="connsiteY65" fmla="*/ 3326508 h 7396028"/>
              <a:gd name="connsiteX66" fmla="*/ 2584349 w 14352380"/>
              <a:gd name="connsiteY66" fmla="*/ 3577470 h 7396028"/>
              <a:gd name="connsiteX67" fmla="*/ 2663703 w 14352380"/>
              <a:gd name="connsiteY67" fmla="*/ 3996904 h 7396028"/>
              <a:gd name="connsiteX68" fmla="*/ 2633113 w 14352380"/>
              <a:gd name="connsiteY68" fmla="*/ 4192703 h 7396028"/>
              <a:gd name="connsiteX69" fmla="*/ 2539703 w 14352380"/>
              <a:gd name="connsiteY69" fmla="*/ 4455574 h 7396028"/>
              <a:gd name="connsiteX70" fmla="*/ 2595212 w 14352380"/>
              <a:gd name="connsiteY70" fmla="*/ 3945217 h 7396028"/>
              <a:gd name="connsiteX71" fmla="*/ 2481240 w 14352380"/>
              <a:gd name="connsiteY71" fmla="*/ 3566538 h 7396028"/>
              <a:gd name="connsiteX72" fmla="*/ 2307403 w 14352380"/>
              <a:gd name="connsiteY72" fmla="*/ 3166488 h 7396028"/>
              <a:gd name="connsiteX73" fmla="*/ 2261683 w 14352380"/>
              <a:gd name="connsiteY73" fmla="*/ 3063618 h 7396028"/>
              <a:gd name="connsiteX74" fmla="*/ 2078803 w 14352380"/>
              <a:gd name="connsiteY74" fmla="*/ 2949318 h 7396028"/>
              <a:gd name="connsiteX75" fmla="*/ 1824299 w 14352380"/>
              <a:gd name="connsiteY75" fmla="*/ 3002494 h 7396028"/>
              <a:gd name="connsiteX76" fmla="*/ 1412162 w 14352380"/>
              <a:gd name="connsiteY76" fmla="*/ 3235573 h 7396028"/>
              <a:gd name="connsiteX77" fmla="*/ 1381573 w 14352380"/>
              <a:gd name="connsiteY77" fmla="*/ 3680838 h 7396028"/>
              <a:gd name="connsiteX78" fmla="*/ 1340867 w 14352380"/>
              <a:gd name="connsiteY78" fmla="*/ 3980504 h 7396028"/>
              <a:gd name="connsiteX79" fmla="*/ 1197619 w 14352380"/>
              <a:gd name="connsiteY79" fmla="*/ 4738831 h 7396028"/>
              <a:gd name="connsiteX80" fmla="*/ 1220896 w 14352380"/>
              <a:gd name="connsiteY80" fmla="*/ 4338309 h 7396028"/>
              <a:gd name="connsiteX81" fmla="*/ 1242772 w 14352380"/>
              <a:gd name="connsiteY81" fmla="*/ 4080888 h 7396028"/>
              <a:gd name="connsiteX82" fmla="*/ 1198693 w 14352380"/>
              <a:gd name="connsiteY82" fmla="*/ 3909438 h 7396028"/>
              <a:gd name="connsiteX83" fmla="*/ 970093 w 14352380"/>
              <a:gd name="connsiteY83" fmla="*/ 3989448 h 7396028"/>
              <a:gd name="connsiteX84" fmla="*/ 766328 w 14352380"/>
              <a:gd name="connsiteY84" fmla="*/ 4131990 h 7396028"/>
              <a:gd name="connsiteX85" fmla="*/ 555808 w 14352380"/>
              <a:gd name="connsiteY85" fmla="*/ 4355688 h 7396028"/>
              <a:gd name="connsiteX86" fmla="*/ 785900 w 14352380"/>
              <a:gd name="connsiteY86" fmla="*/ 4017771 h 7396028"/>
              <a:gd name="connsiteX87" fmla="*/ 1130113 w 14352380"/>
              <a:gd name="connsiteY87" fmla="*/ 3817500 h 7396028"/>
              <a:gd name="connsiteX88" fmla="*/ 1278703 w 14352380"/>
              <a:gd name="connsiteY88" fmla="*/ 3726558 h 7396028"/>
              <a:gd name="connsiteX89" fmla="*/ 1269661 w 14352380"/>
              <a:gd name="connsiteY89" fmla="*/ 3390117 h 7396028"/>
              <a:gd name="connsiteX90" fmla="*/ 1309620 w 14352380"/>
              <a:gd name="connsiteY90" fmla="*/ 3169963 h 7396028"/>
              <a:gd name="connsiteX91" fmla="*/ 1393003 w 14352380"/>
              <a:gd name="connsiteY91" fmla="*/ 3052188 h 7396028"/>
              <a:gd name="connsiteX92" fmla="*/ 1080693 w 14352380"/>
              <a:gd name="connsiteY92" fmla="*/ 2984604 h 7396028"/>
              <a:gd name="connsiteX93" fmla="*/ 663453 w 14352380"/>
              <a:gd name="connsiteY93" fmla="*/ 3023360 h 7396028"/>
              <a:gd name="connsiteX94" fmla="*/ 235111 w 14352380"/>
              <a:gd name="connsiteY94" fmla="*/ 3217172 h 7396028"/>
              <a:gd name="connsiteX95" fmla="*/ 421453 w 14352380"/>
              <a:gd name="connsiteY95" fmla="*/ 3029328 h 7396028"/>
              <a:gd name="connsiteX96" fmla="*/ 627193 w 14352380"/>
              <a:gd name="connsiteY96" fmla="*/ 2926458 h 7396028"/>
              <a:gd name="connsiteX97" fmla="*/ 854480 w 14352380"/>
              <a:gd name="connsiteY97" fmla="*/ 2889178 h 7396028"/>
              <a:gd name="connsiteX98" fmla="*/ 1149272 w 14352380"/>
              <a:gd name="connsiteY98" fmla="*/ 2889676 h 7396028"/>
              <a:gd name="connsiteX99" fmla="*/ 1531894 w 14352380"/>
              <a:gd name="connsiteY99" fmla="*/ 2917507 h 7396028"/>
              <a:gd name="connsiteX100" fmla="*/ 1860559 w 14352380"/>
              <a:gd name="connsiteY100" fmla="*/ 2766431 h 7396028"/>
              <a:gd name="connsiteX101" fmla="*/ 1701613 w 14352380"/>
              <a:gd name="connsiteY101" fmla="*/ 2263518 h 7396028"/>
              <a:gd name="connsiteX102" fmla="*/ 1690183 w 14352380"/>
              <a:gd name="connsiteY102" fmla="*/ 1966338 h 7396028"/>
              <a:gd name="connsiteX103" fmla="*/ 1381991 w 14352380"/>
              <a:gd name="connsiteY103" fmla="*/ 1841604 h 7396028"/>
              <a:gd name="connsiteX104" fmla="*/ 1095823 w 14352380"/>
              <a:gd name="connsiteY104" fmla="*/ 1714878 h 7396028"/>
              <a:gd name="connsiteX105" fmla="*/ 746507 w 14352380"/>
              <a:gd name="connsiteY105" fmla="*/ 1626415 h 7396028"/>
              <a:gd name="connsiteX106" fmla="*/ 352873 w 14352380"/>
              <a:gd name="connsiteY106" fmla="*/ 1726308 h 7396028"/>
              <a:gd name="connsiteX107" fmla="*/ 113171 w 14352380"/>
              <a:gd name="connsiteY107" fmla="*/ 1763582 h 7396028"/>
              <a:gd name="connsiteX108" fmla="*/ 9973 w 14352380"/>
              <a:gd name="connsiteY108" fmla="*/ 1737738 h 7396028"/>
              <a:gd name="connsiteX109" fmla="*/ 348516 w 14352380"/>
              <a:gd name="connsiteY109" fmla="*/ 1643812 h 7396028"/>
              <a:gd name="connsiteX110" fmla="*/ 653097 w 14352380"/>
              <a:gd name="connsiteY110" fmla="*/ 1543920 h 7396028"/>
              <a:gd name="connsiteX111" fmla="*/ 1072963 w 14352380"/>
              <a:gd name="connsiteY111" fmla="*/ 1612008 h 7396028"/>
              <a:gd name="connsiteX112" fmla="*/ 1244413 w 14352380"/>
              <a:gd name="connsiteY112" fmla="*/ 1657728 h 7396028"/>
              <a:gd name="connsiteX113" fmla="*/ 1205766 w 14352380"/>
              <a:gd name="connsiteY113" fmla="*/ 1451988 h 7396028"/>
              <a:gd name="connsiteX114" fmla="*/ 1046313 w 14352380"/>
              <a:gd name="connsiteY114" fmla="*/ 815409 h 7396028"/>
              <a:gd name="connsiteX115" fmla="*/ 1221553 w 14352380"/>
              <a:gd name="connsiteY115" fmla="*/ 1211958 h 7396028"/>
              <a:gd name="connsiteX0" fmla="*/ 1221553 w 18227951"/>
              <a:gd name="connsiteY0" fmla="*/ 1211958 h 9173439"/>
              <a:gd name="connsiteX1" fmla="*/ 1343911 w 18227951"/>
              <a:gd name="connsiteY1" fmla="*/ 1559828 h 9173439"/>
              <a:gd name="connsiteX2" fmla="*/ 1553023 w 18227951"/>
              <a:gd name="connsiteY2" fmla="*/ 1657728 h 9173439"/>
              <a:gd name="connsiteX3" fmla="*/ 1907353 w 18227951"/>
              <a:gd name="connsiteY3" fmla="*/ 1680588 h 9173439"/>
              <a:gd name="connsiteX4" fmla="*/ 2021653 w 18227951"/>
              <a:gd name="connsiteY4" fmla="*/ 1543428 h 9173439"/>
              <a:gd name="connsiteX5" fmla="*/ 2124523 w 18227951"/>
              <a:gd name="connsiteY5" fmla="*/ 1291968 h 9173439"/>
              <a:gd name="connsiteX6" fmla="*/ 2124523 w 18227951"/>
              <a:gd name="connsiteY6" fmla="*/ 1120518 h 9173439"/>
              <a:gd name="connsiteX7" fmla="*/ 2068029 w 18227951"/>
              <a:gd name="connsiteY7" fmla="*/ 825325 h 9173439"/>
              <a:gd name="connsiteX8" fmla="*/ 2078803 w 18227951"/>
              <a:gd name="connsiteY8" fmla="*/ 777618 h 9173439"/>
              <a:gd name="connsiteX9" fmla="*/ 2170243 w 18227951"/>
              <a:gd name="connsiteY9" fmla="*/ 1086228 h 9173439"/>
              <a:gd name="connsiteX10" fmla="*/ 2215963 w 18227951"/>
              <a:gd name="connsiteY10" fmla="*/ 1269108 h 9173439"/>
              <a:gd name="connsiteX11" fmla="*/ 2284543 w 18227951"/>
              <a:gd name="connsiteY11" fmla="*/ 1303398 h 9173439"/>
              <a:gd name="connsiteX12" fmla="*/ 2330263 w 18227951"/>
              <a:gd name="connsiteY12" fmla="*/ 1166238 h 9173439"/>
              <a:gd name="connsiteX13" fmla="*/ 2467423 w 18227951"/>
              <a:gd name="connsiteY13" fmla="*/ 880488 h 9173439"/>
              <a:gd name="connsiteX14" fmla="*/ 2558863 w 18227951"/>
              <a:gd name="connsiteY14" fmla="*/ 640458 h 9173439"/>
              <a:gd name="connsiteX15" fmla="*/ 2616013 w 18227951"/>
              <a:gd name="connsiteY15" fmla="*/ 537588 h 9173439"/>
              <a:gd name="connsiteX16" fmla="*/ 2558863 w 18227951"/>
              <a:gd name="connsiteY16" fmla="*/ 789048 h 9173439"/>
              <a:gd name="connsiteX17" fmla="*/ 2444563 w 18227951"/>
              <a:gd name="connsiteY17" fmla="*/ 1097658 h 9173439"/>
              <a:gd name="connsiteX18" fmla="*/ 2375983 w 18227951"/>
              <a:gd name="connsiteY18" fmla="*/ 1406268 h 9173439"/>
              <a:gd name="connsiteX19" fmla="*/ 2558863 w 18227951"/>
              <a:gd name="connsiteY19" fmla="*/ 1577718 h 9173439"/>
              <a:gd name="connsiteX20" fmla="*/ 2878903 w 18227951"/>
              <a:gd name="connsiteY20" fmla="*/ 1657728 h 9173439"/>
              <a:gd name="connsiteX21" fmla="*/ 3187513 w 18227951"/>
              <a:gd name="connsiteY21" fmla="*/ 1657728 h 9173439"/>
              <a:gd name="connsiteX22" fmla="*/ 3370393 w 18227951"/>
              <a:gd name="connsiteY22" fmla="*/ 1566288 h 9173439"/>
              <a:gd name="connsiteX23" fmla="*/ 3488066 w 18227951"/>
              <a:gd name="connsiteY23" fmla="*/ 1246753 h 9173439"/>
              <a:gd name="connsiteX24" fmla="*/ 3495138 w 18227951"/>
              <a:gd name="connsiteY24" fmla="*/ 1115548 h 9173439"/>
              <a:gd name="connsiteX25" fmla="*/ 3493650 w 18227951"/>
              <a:gd name="connsiteY25" fmla="*/ 1063976 h 9173439"/>
              <a:gd name="connsiteX26" fmla="*/ 3450403 w 18227951"/>
              <a:gd name="connsiteY26" fmla="*/ 777618 h 9173439"/>
              <a:gd name="connsiteX27" fmla="*/ 3119893 w 18227951"/>
              <a:gd name="connsiteY27" fmla="*/ 321571 h 9173439"/>
              <a:gd name="connsiteX28" fmla="*/ 3497351 w 18227951"/>
              <a:gd name="connsiteY28" fmla="*/ 674883 h 9173439"/>
              <a:gd name="connsiteX29" fmla="*/ 3759013 w 18227951"/>
              <a:gd name="connsiteY29" fmla="*/ 571878 h 9173439"/>
              <a:gd name="connsiteX30" fmla="*/ 3999043 w 18227951"/>
              <a:gd name="connsiteY30" fmla="*/ 91818 h 9173439"/>
              <a:gd name="connsiteX31" fmla="*/ 4033333 w 18227951"/>
              <a:gd name="connsiteY31" fmla="*/ 11808 h 9173439"/>
              <a:gd name="connsiteX32" fmla="*/ 3984569 w 18227951"/>
              <a:gd name="connsiteY32" fmla="*/ 247366 h 9173439"/>
              <a:gd name="connsiteX33" fmla="*/ 3812791 w 18227951"/>
              <a:gd name="connsiteY33" fmla="*/ 647417 h 9173439"/>
              <a:gd name="connsiteX34" fmla="*/ 3592906 w 18227951"/>
              <a:gd name="connsiteY34" fmla="*/ 811408 h 9173439"/>
              <a:gd name="connsiteX35" fmla="*/ 3604425 w 18227951"/>
              <a:gd name="connsiteY35" fmla="*/ 999253 h 9173439"/>
              <a:gd name="connsiteX36" fmla="*/ 3872985 w 18227951"/>
              <a:gd name="connsiteY36" fmla="*/ 881976 h 9173439"/>
              <a:gd name="connsiteX37" fmla="*/ 4200754 w 18227951"/>
              <a:gd name="connsiteY37" fmla="*/ 774136 h 9173439"/>
              <a:gd name="connsiteX38" fmla="*/ 4064251 w 18227951"/>
              <a:gd name="connsiteY38" fmla="*/ 847195 h 9173439"/>
              <a:gd name="connsiteX39" fmla="*/ 3818880 w 18227951"/>
              <a:gd name="connsiteY39" fmla="*/ 991305 h 9173439"/>
              <a:gd name="connsiteX40" fmla="*/ 3658531 w 18227951"/>
              <a:gd name="connsiteY40" fmla="*/ 1093178 h 9173439"/>
              <a:gd name="connsiteX41" fmla="*/ 3622838 w 18227951"/>
              <a:gd name="connsiteY41" fmla="*/ 1221401 h 9173439"/>
              <a:gd name="connsiteX42" fmla="*/ 3577446 w 18227951"/>
              <a:gd name="connsiteY42" fmla="*/ 1500691 h 9173439"/>
              <a:gd name="connsiteX43" fmla="*/ 3461833 w 18227951"/>
              <a:gd name="connsiteY43" fmla="*/ 1726308 h 9173439"/>
              <a:gd name="connsiteX44" fmla="*/ 3278953 w 18227951"/>
              <a:gd name="connsiteY44" fmla="*/ 2034918 h 9173439"/>
              <a:gd name="connsiteX45" fmla="*/ 3288742 w 18227951"/>
              <a:gd name="connsiteY45" fmla="*/ 2273460 h 9173439"/>
              <a:gd name="connsiteX46" fmla="*/ 3434288 w 18227951"/>
              <a:gd name="connsiteY46" fmla="*/ 2417577 h 9173439"/>
              <a:gd name="connsiteX47" fmla="*/ 3781217 w 18227951"/>
              <a:gd name="connsiteY47" fmla="*/ 2618845 h 9173439"/>
              <a:gd name="connsiteX48" fmla="*/ 4079053 w 18227951"/>
              <a:gd name="connsiteY48" fmla="*/ 2777868 h 9173439"/>
              <a:gd name="connsiteX49" fmla="*/ 18227951 w 18227951"/>
              <a:gd name="connsiteY49" fmla="*/ 9173439 h 9173439"/>
              <a:gd name="connsiteX50" fmla="*/ 13992332 w 18227951"/>
              <a:gd name="connsiteY50" fmla="*/ 7396027 h 9173439"/>
              <a:gd name="connsiteX51" fmla="*/ 3944371 w 18227951"/>
              <a:gd name="connsiteY51" fmla="*/ 2976643 h 9173439"/>
              <a:gd name="connsiteX52" fmla="*/ 3460193 w 18227951"/>
              <a:gd name="connsiteY52" fmla="*/ 2852901 h 9173439"/>
              <a:gd name="connsiteX53" fmla="*/ 3217865 w 18227951"/>
              <a:gd name="connsiteY53" fmla="*/ 2829045 h 9173439"/>
              <a:gd name="connsiteX54" fmla="*/ 3025524 w 18227951"/>
              <a:gd name="connsiteY54" fmla="*/ 2858861 h 9173439"/>
              <a:gd name="connsiteX55" fmla="*/ 2832855 w 18227951"/>
              <a:gd name="connsiteY55" fmla="*/ 2930924 h 9173439"/>
              <a:gd name="connsiteX56" fmla="*/ 2820111 w 18227951"/>
              <a:gd name="connsiteY56" fmla="*/ 3026344 h 9173439"/>
              <a:gd name="connsiteX57" fmla="*/ 2959241 w 18227951"/>
              <a:gd name="connsiteY57" fmla="*/ 3167976 h 9173439"/>
              <a:gd name="connsiteX58" fmla="*/ 3176083 w 18227951"/>
              <a:gd name="connsiteY58" fmla="*/ 3269358 h 9173439"/>
              <a:gd name="connsiteX59" fmla="*/ 3388239 w 18227951"/>
              <a:gd name="connsiteY59" fmla="*/ 3442290 h 9173439"/>
              <a:gd name="connsiteX60" fmla="*/ 3212014 w 18227951"/>
              <a:gd name="connsiteY60" fmla="*/ 3336948 h 9173439"/>
              <a:gd name="connsiteX61" fmla="*/ 3004633 w 18227951"/>
              <a:gd name="connsiteY61" fmla="*/ 3276814 h 9173439"/>
              <a:gd name="connsiteX62" fmla="*/ 2771676 w 18227951"/>
              <a:gd name="connsiteY62" fmla="*/ 3166987 h 9173439"/>
              <a:gd name="connsiteX63" fmla="*/ 2638873 w 18227951"/>
              <a:gd name="connsiteY63" fmla="*/ 3097908 h 9173439"/>
              <a:gd name="connsiteX64" fmla="*/ 2570293 w 18227951"/>
              <a:gd name="connsiteY64" fmla="*/ 3109338 h 9173439"/>
              <a:gd name="connsiteX65" fmla="*/ 2525557 w 18227951"/>
              <a:gd name="connsiteY65" fmla="*/ 3326508 h 9173439"/>
              <a:gd name="connsiteX66" fmla="*/ 2584349 w 18227951"/>
              <a:gd name="connsiteY66" fmla="*/ 3577470 h 9173439"/>
              <a:gd name="connsiteX67" fmla="*/ 2663703 w 18227951"/>
              <a:gd name="connsiteY67" fmla="*/ 3996904 h 9173439"/>
              <a:gd name="connsiteX68" fmla="*/ 2633113 w 18227951"/>
              <a:gd name="connsiteY68" fmla="*/ 4192703 h 9173439"/>
              <a:gd name="connsiteX69" fmla="*/ 2539703 w 18227951"/>
              <a:gd name="connsiteY69" fmla="*/ 4455574 h 9173439"/>
              <a:gd name="connsiteX70" fmla="*/ 2595212 w 18227951"/>
              <a:gd name="connsiteY70" fmla="*/ 3945217 h 9173439"/>
              <a:gd name="connsiteX71" fmla="*/ 2481240 w 18227951"/>
              <a:gd name="connsiteY71" fmla="*/ 3566538 h 9173439"/>
              <a:gd name="connsiteX72" fmla="*/ 2307403 w 18227951"/>
              <a:gd name="connsiteY72" fmla="*/ 3166488 h 9173439"/>
              <a:gd name="connsiteX73" fmla="*/ 2261683 w 18227951"/>
              <a:gd name="connsiteY73" fmla="*/ 3063618 h 9173439"/>
              <a:gd name="connsiteX74" fmla="*/ 2078803 w 18227951"/>
              <a:gd name="connsiteY74" fmla="*/ 2949318 h 9173439"/>
              <a:gd name="connsiteX75" fmla="*/ 1824299 w 18227951"/>
              <a:gd name="connsiteY75" fmla="*/ 3002494 h 9173439"/>
              <a:gd name="connsiteX76" fmla="*/ 1412162 w 18227951"/>
              <a:gd name="connsiteY76" fmla="*/ 3235573 h 9173439"/>
              <a:gd name="connsiteX77" fmla="*/ 1381573 w 18227951"/>
              <a:gd name="connsiteY77" fmla="*/ 3680838 h 9173439"/>
              <a:gd name="connsiteX78" fmla="*/ 1340867 w 18227951"/>
              <a:gd name="connsiteY78" fmla="*/ 3980504 h 9173439"/>
              <a:gd name="connsiteX79" fmla="*/ 1197619 w 18227951"/>
              <a:gd name="connsiteY79" fmla="*/ 4738831 h 9173439"/>
              <a:gd name="connsiteX80" fmla="*/ 1220896 w 18227951"/>
              <a:gd name="connsiteY80" fmla="*/ 4338309 h 9173439"/>
              <a:gd name="connsiteX81" fmla="*/ 1242772 w 18227951"/>
              <a:gd name="connsiteY81" fmla="*/ 4080888 h 9173439"/>
              <a:gd name="connsiteX82" fmla="*/ 1198693 w 18227951"/>
              <a:gd name="connsiteY82" fmla="*/ 3909438 h 9173439"/>
              <a:gd name="connsiteX83" fmla="*/ 970093 w 18227951"/>
              <a:gd name="connsiteY83" fmla="*/ 3989448 h 9173439"/>
              <a:gd name="connsiteX84" fmla="*/ 766328 w 18227951"/>
              <a:gd name="connsiteY84" fmla="*/ 4131990 h 9173439"/>
              <a:gd name="connsiteX85" fmla="*/ 555808 w 18227951"/>
              <a:gd name="connsiteY85" fmla="*/ 4355688 h 9173439"/>
              <a:gd name="connsiteX86" fmla="*/ 785900 w 18227951"/>
              <a:gd name="connsiteY86" fmla="*/ 4017771 h 9173439"/>
              <a:gd name="connsiteX87" fmla="*/ 1130113 w 18227951"/>
              <a:gd name="connsiteY87" fmla="*/ 3817500 h 9173439"/>
              <a:gd name="connsiteX88" fmla="*/ 1278703 w 18227951"/>
              <a:gd name="connsiteY88" fmla="*/ 3726558 h 9173439"/>
              <a:gd name="connsiteX89" fmla="*/ 1269661 w 18227951"/>
              <a:gd name="connsiteY89" fmla="*/ 3390117 h 9173439"/>
              <a:gd name="connsiteX90" fmla="*/ 1309620 w 18227951"/>
              <a:gd name="connsiteY90" fmla="*/ 3169963 h 9173439"/>
              <a:gd name="connsiteX91" fmla="*/ 1393003 w 18227951"/>
              <a:gd name="connsiteY91" fmla="*/ 3052188 h 9173439"/>
              <a:gd name="connsiteX92" fmla="*/ 1080693 w 18227951"/>
              <a:gd name="connsiteY92" fmla="*/ 2984604 h 9173439"/>
              <a:gd name="connsiteX93" fmla="*/ 663453 w 18227951"/>
              <a:gd name="connsiteY93" fmla="*/ 3023360 h 9173439"/>
              <a:gd name="connsiteX94" fmla="*/ 235111 w 18227951"/>
              <a:gd name="connsiteY94" fmla="*/ 3217172 h 9173439"/>
              <a:gd name="connsiteX95" fmla="*/ 421453 w 18227951"/>
              <a:gd name="connsiteY95" fmla="*/ 3029328 h 9173439"/>
              <a:gd name="connsiteX96" fmla="*/ 627193 w 18227951"/>
              <a:gd name="connsiteY96" fmla="*/ 2926458 h 9173439"/>
              <a:gd name="connsiteX97" fmla="*/ 854480 w 18227951"/>
              <a:gd name="connsiteY97" fmla="*/ 2889178 h 9173439"/>
              <a:gd name="connsiteX98" fmla="*/ 1149272 w 18227951"/>
              <a:gd name="connsiteY98" fmla="*/ 2889676 h 9173439"/>
              <a:gd name="connsiteX99" fmla="*/ 1531894 w 18227951"/>
              <a:gd name="connsiteY99" fmla="*/ 2917507 h 9173439"/>
              <a:gd name="connsiteX100" fmla="*/ 1860559 w 18227951"/>
              <a:gd name="connsiteY100" fmla="*/ 2766431 h 9173439"/>
              <a:gd name="connsiteX101" fmla="*/ 1701613 w 18227951"/>
              <a:gd name="connsiteY101" fmla="*/ 2263518 h 9173439"/>
              <a:gd name="connsiteX102" fmla="*/ 1690183 w 18227951"/>
              <a:gd name="connsiteY102" fmla="*/ 1966338 h 9173439"/>
              <a:gd name="connsiteX103" fmla="*/ 1381991 w 18227951"/>
              <a:gd name="connsiteY103" fmla="*/ 1841604 h 9173439"/>
              <a:gd name="connsiteX104" fmla="*/ 1095823 w 18227951"/>
              <a:gd name="connsiteY104" fmla="*/ 1714878 h 9173439"/>
              <a:gd name="connsiteX105" fmla="*/ 746507 w 18227951"/>
              <a:gd name="connsiteY105" fmla="*/ 1626415 h 9173439"/>
              <a:gd name="connsiteX106" fmla="*/ 352873 w 18227951"/>
              <a:gd name="connsiteY106" fmla="*/ 1726308 h 9173439"/>
              <a:gd name="connsiteX107" fmla="*/ 113171 w 18227951"/>
              <a:gd name="connsiteY107" fmla="*/ 1763582 h 9173439"/>
              <a:gd name="connsiteX108" fmla="*/ 9973 w 18227951"/>
              <a:gd name="connsiteY108" fmla="*/ 1737738 h 9173439"/>
              <a:gd name="connsiteX109" fmla="*/ 348516 w 18227951"/>
              <a:gd name="connsiteY109" fmla="*/ 1643812 h 9173439"/>
              <a:gd name="connsiteX110" fmla="*/ 653097 w 18227951"/>
              <a:gd name="connsiteY110" fmla="*/ 1543920 h 9173439"/>
              <a:gd name="connsiteX111" fmla="*/ 1072963 w 18227951"/>
              <a:gd name="connsiteY111" fmla="*/ 1612008 h 9173439"/>
              <a:gd name="connsiteX112" fmla="*/ 1244413 w 18227951"/>
              <a:gd name="connsiteY112" fmla="*/ 1657728 h 9173439"/>
              <a:gd name="connsiteX113" fmla="*/ 1205766 w 18227951"/>
              <a:gd name="connsiteY113" fmla="*/ 1451988 h 9173439"/>
              <a:gd name="connsiteX114" fmla="*/ 1046313 w 18227951"/>
              <a:gd name="connsiteY114" fmla="*/ 815409 h 9173439"/>
              <a:gd name="connsiteX115" fmla="*/ 1221553 w 18227951"/>
              <a:gd name="connsiteY115" fmla="*/ 1211958 h 9173439"/>
              <a:gd name="connsiteX0" fmla="*/ 1221553 w 19234678"/>
              <a:gd name="connsiteY0" fmla="*/ 1211958 h 9708619"/>
              <a:gd name="connsiteX1" fmla="*/ 1343911 w 19234678"/>
              <a:gd name="connsiteY1" fmla="*/ 1559828 h 9708619"/>
              <a:gd name="connsiteX2" fmla="*/ 1553023 w 19234678"/>
              <a:gd name="connsiteY2" fmla="*/ 1657728 h 9708619"/>
              <a:gd name="connsiteX3" fmla="*/ 1907353 w 19234678"/>
              <a:gd name="connsiteY3" fmla="*/ 1680588 h 9708619"/>
              <a:gd name="connsiteX4" fmla="*/ 2021653 w 19234678"/>
              <a:gd name="connsiteY4" fmla="*/ 1543428 h 9708619"/>
              <a:gd name="connsiteX5" fmla="*/ 2124523 w 19234678"/>
              <a:gd name="connsiteY5" fmla="*/ 1291968 h 9708619"/>
              <a:gd name="connsiteX6" fmla="*/ 2124523 w 19234678"/>
              <a:gd name="connsiteY6" fmla="*/ 1120518 h 9708619"/>
              <a:gd name="connsiteX7" fmla="*/ 2068029 w 19234678"/>
              <a:gd name="connsiteY7" fmla="*/ 825325 h 9708619"/>
              <a:gd name="connsiteX8" fmla="*/ 2078803 w 19234678"/>
              <a:gd name="connsiteY8" fmla="*/ 777618 h 9708619"/>
              <a:gd name="connsiteX9" fmla="*/ 2170243 w 19234678"/>
              <a:gd name="connsiteY9" fmla="*/ 1086228 h 9708619"/>
              <a:gd name="connsiteX10" fmla="*/ 2215963 w 19234678"/>
              <a:gd name="connsiteY10" fmla="*/ 1269108 h 9708619"/>
              <a:gd name="connsiteX11" fmla="*/ 2284543 w 19234678"/>
              <a:gd name="connsiteY11" fmla="*/ 1303398 h 9708619"/>
              <a:gd name="connsiteX12" fmla="*/ 2330263 w 19234678"/>
              <a:gd name="connsiteY12" fmla="*/ 1166238 h 9708619"/>
              <a:gd name="connsiteX13" fmla="*/ 2467423 w 19234678"/>
              <a:gd name="connsiteY13" fmla="*/ 880488 h 9708619"/>
              <a:gd name="connsiteX14" fmla="*/ 2558863 w 19234678"/>
              <a:gd name="connsiteY14" fmla="*/ 640458 h 9708619"/>
              <a:gd name="connsiteX15" fmla="*/ 2616013 w 19234678"/>
              <a:gd name="connsiteY15" fmla="*/ 537588 h 9708619"/>
              <a:gd name="connsiteX16" fmla="*/ 2558863 w 19234678"/>
              <a:gd name="connsiteY16" fmla="*/ 789048 h 9708619"/>
              <a:gd name="connsiteX17" fmla="*/ 2444563 w 19234678"/>
              <a:gd name="connsiteY17" fmla="*/ 1097658 h 9708619"/>
              <a:gd name="connsiteX18" fmla="*/ 2375983 w 19234678"/>
              <a:gd name="connsiteY18" fmla="*/ 1406268 h 9708619"/>
              <a:gd name="connsiteX19" fmla="*/ 2558863 w 19234678"/>
              <a:gd name="connsiteY19" fmla="*/ 1577718 h 9708619"/>
              <a:gd name="connsiteX20" fmla="*/ 2878903 w 19234678"/>
              <a:gd name="connsiteY20" fmla="*/ 1657728 h 9708619"/>
              <a:gd name="connsiteX21" fmla="*/ 3187513 w 19234678"/>
              <a:gd name="connsiteY21" fmla="*/ 1657728 h 9708619"/>
              <a:gd name="connsiteX22" fmla="*/ 3370393 w 19234678"/>
              <a:gd name="connsiteY22" fmla="*/ 1566288 h 9708619"/>
              <a:gd name="connsiteX23" fmla="*/ 3488066 w 19234678"/>
              <a:gd name="connsiteY23" fmla="*/ 1246753 h 9708619"/>
              <a:gd name="connsiteX24" fmla="*/ 3495138 w 19234678"/>
              <a:gd name="connsiteY24" fmla="*/ 1115548 h 9708619"/>
              <a:gd name="connsiteX25" fmla="*/ 3493650 w 19234678"/>
              <a:gd name="connsiteY25" fmla="*/ 1063976 h 9708619"/>
              <a:gd name="connsiteX26" fmla="*/ 3450403 w 19234678"/>
              <a:gd name="connsiteY26" fmla="*/ 777618 h 9708619"/>
              <a:gd name="connsiteX27" fmla="*/ 3119893 w 19234678"/>
              <a:gd name="connsiteY27" fmla="*/ 321571 h 9708619"/>
              <a:gd name="connsiteX28" fmla="*/ 3497351 w 19234678"/>
              <a:gd name="connsiteY28" fmla="*/ 674883 h 9708619"/>
              <a:gd name="connsiteX29" fmla="*/ 3759013 w 19234678"/>
              <a:gd name="connsiteY29" fmla="*/ 571878 h 9708619"/>
              <a:gd name="connsiteX30" fmla="*/ 3999043 w 19234678"/>
              <a:gd name="connsiteY30" fmla="*/ 91818 h 9708619"/>
              <a:gd name="connsiteX31" fmla="*/ 4033333 w 19234678"/>
              <a:gd name="connsiteY31" fmla="*/ 11808 h 9708619"/>
              <a:gd name="connsiteX32" fmla="*/ 3984569 w 19234678"/>
              <a:gd name="connsiteY32" fmla="*/ 247366 h 9708619"/>
              <a:gd name="connsiteX33" fmla="*/ 3812791 w 19234678"/>
              <a:gd name="connsiteY33" fmla="*/ 647417 h 9708619"/>
              <a:gd name="connsiteX34" fmla="*/ 3592906 w 19234678"/>
              <a:gd name="connsiteY34" fmla="*/ 811408 h 9708619"/>
              <a:gd name="connsiteX35" fmla="*/ 3604425 w 19234678"/>
              <a:gd name="connsiteY35" fmla="*/ 999253 h 9708619"/>
              <a:gd name="connsiteX36" fmla="*/ 3872985 w 19234678"/>
              <a:gd name="connsiteY36" fmla="*/ 881976 h 9708619"/>
              <a:gd name="connsiteX37" fmla="*/ 4200754 w 19234678"/>
              <a:gd name="connsiteY37" fmla="*/ 774136 h 9708619"/>
              <a:gd name="connsiteX38" fmla="*/ 4064251 w 19234678"/>
              <a:gd name="connsiteY38" fmla="*/ 847195 h 9708619"/>
              <a:gd name="connsiteX39" fmla="*/ 3818880 w 19234678"/>
              <a:gd name="connsiteY39" fmla="*/ 991305 h 9708619"/>
              <a:gd name="connsiteX40" fmla="*/ 3658531 w 19234678"/>
              <a:gd name="connsiteY40" fmla="*/ 1093178 h 9708619"/>
              <a:gd name="connsiteX41" fmla="*/ 3622838 w 19234678"/>
              <a:gd name="connsiteY41" fmla="*/ 1221401 h 9708619"/>
              <a:gd name="connsiteX42" fmla="*/ 3577446 w 19234678"/>
              <a:gd name="connsiteY42" fmla="*/ 1500691 h 9708619"/>
              <a:gd name="connsiteX43" fmla="*/ 3461833 w 19234678"/>
              <a:gd name="connsiteY43" fmla="*/ 1726308 h 9708619"/>
              <a:gd name="connsiteX44" fmla="*/ 3278953 w 19234678"/>
              <a:gd name="connsiteY44" fmla="*/ 2034918 h 9708619"/>
              <a:gd name="connsiteX45" fmla="*/ 3288742 w 19234678"/>
              <a:gd name="connsiteY45" fmla="*/ 2273460 h 9708619"/>
              <a:gd name="connsiteX46" fmla="*/ 3434288 w 19234678"/>
              <a:gd name="connsiteY46" fmla="*/ 2417577 h 9708619"/>
              <a:gd name="connsiteX47" fmla="*/ 3781217 w 19234678"/>
              <a:gd name="connsiteY47" fmla="*/ 2618845 h 9708619"/>
              <a:gd name="connsiteX48" fmla="*/ 4079053 w 19234678"/>
              <a:gd name="connsiteY48" fmla="*/ 2777868 h 9708619"/>
              <a:gd name="connsiteX49" fmla="*/ 18227951 w 19234678"/>
              <a:gd name="connsiteY49" fmla="*/ 9173439 h 9708619"/>
              <a:gd name="connsiteX50" fmla="*/ 18064964 w 19234678"/>
              <a:gd name="connsiteY50" fmla="*/ 9394536 h 9708619"/>
              <a:gd name="connsiteX51" fmla="*/ 3944371 w 19234678"/>
              <a:gd name="connsiteY51" fmla="*/ 2976643 h 9708619"/>
              <a:gd name="connsiteX52" fmla="*/ 3460193 w 19234678"/>
              <a:gd name="connsiteY52" fmla="*/ 2852901 h 9708619"/>
              <a:gd name="connsiteX53" fmla="*/ 3217865 w 19234678"/>
              <a:gd name="connsiteY53" fmla="*/ 2829045 h 9708619"/>
              <a:gd name="connsiteX54" fmla="*/ 3025524 w 19234678"/>
              <a:gd name="connsiteY54" fmla="*/ 2858861 h 9708619"/>
              <a:gd name="connsiteX55" fmla="*/ 2832855 w 19234678"/>
              <a:gd name="connsiteY55" fmla="*/ 2930924 h 9708619"/>
              <a:gd name="connsiteX56" fmla="*/ 2820111 w 19234678"/>
              <a:gd name="connsiteY56" fmla="*/ 3026344 h 9708619"/>
              <a:gd name="connsiteX57" fmla="*/ 2959241 w 19234678"/>
              <a:gd name="connsiteY57" fmla="*/ 3167976 h 9708619"/>
              <a:gd name="connsiteX58" fmla="*/ 3176083 w 19234678"/>
              <a:gd name="connsiteY58" fmla="*/ 3269358 h 9708619"/>
              <a:gd name="connsiteX59" fmla="*/ 3388239 w 19234678"/>
              <a:gd name="connsiteY59" fmla="*/ 3442290 h 9708619"/>
              <a:gd name="connsiteX60" fmla="*/ 3212014 w 19234678"/>
              <a:gd name="connsiteY60" fmla="*/ 3336948 h 9708619"/>
              <a:gd name="connsiteX61" fmla="*/ 3004633 w 19234678"/>
              <a:gd name="connsiteY61" fmla="*/ 3276814 h 9708619"/>
              <a:gd name="connsiteX62" fmla="*/ 2771676 w 19234678"/>
              <a:gd name="connsiteY62" fmla="*/ 3166987 h 9708619"/>
              <a:gd name="connsiteX63" fmla="*/ 2638873 w 19234678"/>
              <a:gd name="connsiteY63" fmla="*/ 3097908 h 9708619"/>
              <a:gd name="connsiteX64" fmla="*/ 2570293 w 19234678"/>
              <a:gd name="connsiteY64" fmla="*/ 3109338 h 9708619"/>
              <a:gd name="connsiteX65" fmla="*/ 2525557 w 19234678"/>
              <a:gd name="connsiteY65" fmla="*/ 3326508 h 9708619"/>
              <a:gd name="connsiteX66" fmla="*/ 2584349 w 19234678"/>
              <a:gd name="connsiteY66" fmla="*/ 3577470 h 9708619"/>
              <a:gd name="connsiteX67" fmla="*/ 2663703 w 19234678"/>
              <a:gd name="connsiteY67" fmla="*/ 3996904 h 9708619"/>
              <a:gd name="connsiteX68" fmla="*/ 2633113 w 19234678"/>
              <a:gd name="connsiteY68" fmla="*/ 4192703 h 9708619"/>
              <a:gd name="connsiteX69" fmla="*/ 2539703 w 19234678"/>
              <a:gd name="connsiteY69" fmla="*/ 4455574 h 9708619"/>
              <a:gd name="connsiteX70" fmla="*/ 2595212 w 19234678"/>
              <a:gd name="connsiteY70" fmla="*/ 3945217 h 9708619"/>
              <a:gd name="connsiteX71" fmla="*/ 2481240 w 19234678"/>
              <a:gd name="connsiteY71" fmla="*/ 3566538 h 9708619"/>
              <a:gd name="connsiteX72" fmla="*/ 2307403 w 19234678"/>
              <a:gd name="connsiteY72" fmla="*/ 3166488 h 9708619"/>
              <a:gd name="connsiteX73" fmla="*/ 2261683 w 19234678"/>
              <a:gd name="connsiteY73" fmla="*/ 3063618 h 9708619"/>
              <a:gd name="connsiteX74" fmla="*/ 2078803 w 19234678"/>
              <a:gd name="connsiteY74" fmla="*/ 2949318 h 9708619"/>
              <a:gd name="connsiteX75" fmla="*/ 1824299 w 19234678"/>
              <a:gd name="connsiteY75" fmla="*/ 3002494 h 9708619"/>
              <a:gd name="connsiteX76" fmla="*/ 1412162 w 19234678"/>
              <a:gd name="connsiteY76" fmla="*/ 3235573 h 9708619"/>
              <a:gd name="connsiteX77" fmla="*/ 1381573 w 19234678"/>
              <a:gd name="connsiteY77" fmla="*/ 3680838 h 9708619"/>
              <a:gd name="connsiteX78" fmla="*/ 1340867 w 19234678"/>
              <a:gd name="connsiteY78" fmla="*/ 3980504 h 9708619"/>
              <a:gd name="connsiteX79" fmla="*/ 1197619 w 19234678"/>
              <a:gd name="connsiteY79" fmla="*/ 4738831 h 9708619"/>
              <a:gd name="connsiteX80" fmla="*/ 1220896 w 19234678"/>
              <a:gd name="connsiteY80" fmla="*/ 4338309 h 9708619"/>
              <a:gd name="connsiteX81" fmla="*/ 1242772 w 19234678"/>
              <a:gd name="connsiteY81" fmla="*/ 4080888 h 9708619"/>
              <a:gd name="connsiteX82" fmla="*/ 1198693 w 19234678"/>
              <a:gd name="connsiteY82" fmla="*/ 3909438 h 9708619"/>
              <a:gd name="connsiteX83" fmla="*/ 970093 w 19234678"/>
              <a:gd name="connsiteY83" fmla="*/ 3989448 h 9708619"/>
              <a:gd name="connsiteX84" fmla="*/ 766328 w 19234678"/>
              <a:gd name="connsiteY84" fmla="*/ 4131990 h 9708619"/>
              <a:gd name="connsiteX85" fmla="*/ 555808 w 19234678"/>
              <a:gd name="connsiteY85" fmla="*/ 4355688 h 9708619"/>
              <a:gd name="connsiteX86" fmla="*/ 785900 w 19234678"/>
              <a:gd name="connsiteY86" fmla="*/ 4017771 h 9708619"/>
              <a:gd name="connsiteX87" fmla="*/ 1130113 w 19234678"/>
              <a:gd name="connsiteY87" fmla="*/ 3817500 h 9708619"/>
              <a:gd name="connsiteX88" fmla="*/ 1278703 w 19234678"/>
              <a:gd name="connsiteY88" fmla="*/ 3726558 h 9708619"/>
              <a:gd name="connsiteX89" fmla="*/ 1269661 w 19234678"/>
              <a:gd name="connsiteY89" fmla="*/ 3390117 h 9708619"/>
              <a:gd name="connsiteX90" fmla="*/ 1309620 w 19234678"/>
              <a:gd name="connsiteY90" fmla="*/ 3169963 h 9708619"/>
              <a:gd name="connsiteX91" fmla="*/ 1393003 w 19234678"/>
              <a:gd name="connsiteY91" fmla="*/ 3052188 h 9708619"/>
              <a:gd name="connsiteX92" fmla="*/ 1080693 w 19234678"/>
              <a:gd name="connsiteY92" fmla="*/ 2984604 h 9708619"/>
              <a:gd name="connsiteX93" fmla="*/ 663453 w 19234678"/>
              <a:gd name="connsiteY93" fmla="*/ 3023360 h 9708619"/>
              <a:gd name="connsiteX94" fmla="*/ 235111 w 19234678"/>
              <a:gd name="connsiteY94" fmla="*/ 3217172 h 9708619"/>
              <a:gd name="connsiteX95" fmla="*/ 421453 w 19234678"/>
              <a:gd name="connsiteY95" fmla="*/ 3029328 h 9708619"/>
              <a:gd name="connsiteX96" fmla="*/ 627193 w 19234678"/>
              <a:gd name="connsiteY96" fmla="*/ 2926458 h 9708619"/>
              <a:gd name="connsiteX97" fmla="*/ 854480 w 19234678"/>
              <a:gd name="connsiteY97" fmla="*/ 2889178 h 9708619"/>
              <a:gd name="connsiteX98" fmla="*/ 1149272 w 19234678"/>
              <a:gd name="connsiteY98" fmla="*/ 2889676 h 9708619"/>
              <a:gd name="connsiteX99" fmla="*/ 1531894 w 19234678"/>
              <a:gd name="connsiteY99" fmla="*/ 2917507 h 9708619"/>
              <a:gd name="connsiteX100" fmla="*/ 1860559 w 19234678"/>
              <a:gd name="connsiteY100" fmla="*/ 2766431 h 9708619"/>
              <a:gd name="connsiteX101" fmla="*/ 1701613 w 19234678"/>
              <a:gd name="connsiteY101" fmla="*/ 2263518 h 9708619"/>
              <a:gd name="connsiteX102" fmla="*/ 1690183 w 19234678"/>
              <a:gd name="connsiteY102" fmla="*/ 1966338 h 9708619"/>
              <a:gd name="connsiteX103" fmla="*/ 1381991 w 19234678"/>
              <a:gd name="connsiteY103" fmla="*/ 1841604 h 9708619"/>
              <a:gd name="connsiteX104" fmla="*/ 1095823 w 19234678"/>
              <a:gd name="connsiteY104" fmla="*/ 1714878 h 9708619"/>
              <a:gd name="connsiteX105" fmla="*/ 746507 w 19234678"/>
              <a:gd name="connsiteY105" fmla="*/ 1626415 h 9708619"/>
              <a:gd name="connsiteX106" fmla="*/ 352873 w 19234678"/>
              <a:gd name="connsiteY106" fmla="*/ 1726308 h 9708619"/>
              <a:gd name="connsiteX107" fmla="*/ 113171 w 19234678"/>
              <a:gd name="connsiteY107" fmla="*/ 1763582 h 9708619"/>
              <a:gd name="connsiteX108" fmla="*/ 9973 w 19234678"/>
              <a:gd name="connsiteY108" fmla="*/ 1737738 h 9708619"/>
              <a:gd name="connsiteX109" fmla="*/ 348516 w 19234678"/>
              <a:gd name="connsiteY109" fmla="*/ 1643812 h 9708619"/>
              <a:gd name="connsiteX110" fmla="*/ 653097 w 19234678"/>
              <a:gd name="connsiteY110" fmla="*/ 1543920 h 9708619"/>
              <a:gd name="connsiteX111" fmla="*/ 1072963 w 19234678"/>
              <a:gd name="connsiteY111" fmla="*/ 1612008 h 9708619"/>
              <a:gd name="connsiteX112" fmla="*/ 1244413 w 19234678"/>
              <a:gd name="connsiteY112" fmla="*/ 1657728 h 9708619"/>
              <a:gd name="connsiteX113" fmla="*/ 1205766 w 19234678"/>
              <a:gd name="connsiteY113" fmla="*/ 1451988 h 9708619"/>
              <a:gd name="connsiteX114" fmla="*/ 1046313 w 19234678"/>
              <a:gd name="connsiteY114" fmla="*/ 815409 h 9708619"/>
              <a:gd name="connsiteX115" fmla="*/ 1221553 w 19234678"/>
              <a:gd name="connsiteY115" fmla="*/ 1211958 h 9708619"/>
              <a:gd name="connsiteX0" fmla="*/ 1221553 w 19048999"/>
              <a:gd name="connsiteY0" fmla="*/ 1211958 h 9628343"/>
              <a:gd name="connsiteX1" fmla="*/ 1343911 w 19048999"/>
              <a:gd name="connsiteY1" fmla="*/ 1559828 h 9628343"/>
              <a:gd name="connsiteX2" fmla="*/ 1553023 w 19048999"/>
              <a:gd name="connsiteY2" fmla="*/ 1657728 h 9628343"/>
              <a:gd name="connsiteX3" fmla="*/ 1907353 w 19048999"/>
              <a:gd name="connsiteY3" fmla="*/ 1680588 h 9628343"/>
              <a:gd name="connsiteX4" fmla="*/ 2021653 w 19048999"/>
              <a:gd name="connsiteY4" fmla="*/ 1543428 h 9628343"/>
              <a:gd name="connsiteX5" fmla="*/ 2124523 w 19048999"/>
              <a:gd name="connsiteY5" fmla="*/ 1291968 h 9628343"/>
              <a:gd name="connsiteX6" fmla="*/ 2124523 w 19048999"/>
              <a:gd name="connsiteY6" fmla="*/ 1120518 h 9628343"/>
              <a:gd name="connsiteX7" fmla="*/ 2068029 w 19048999"/>
              <a:gd name="connsiteY7" fmla="*/ 825325 h 9628343"/>
              <a:gd name="connsiteX8" fmla="*/ 2078803 w 19048999"/>
              <a:gd name="connsiteY8" fmla="*/ 777618 h 9628343"/>
              <a:gd name="connsiteX9" fmla="*/ 2170243 w 19048999"/>
              <a:gd name="connsiteY9" fmla="*/ 1086228 h 9628343"/>
              <a:gd name="connsiteX10" fmla="*/ 2215963 w 19048999"/>
              <a:gd name="connsiteY10" fmla="*/ 1269108 h 9628343"/>
              <a:gd name="connsiteX11" fmla="*/ 2284543 w 19048999"/>
              <a:gd name="connsiteY11" fmla="*/ 1303398 h 9628343"/>
              <a:gd name="connsiteX12" fmla="*/ 2330263 w 19048999"/>
              <a:gd name="connsiteY12" fmla="*/ 1166238 h 9628343"/>
              <a:gd name="connsiteX13" fmla="*/ 2467423 w 19048999"/>
              <a:gd name="connsiteY13" fmla="*/ 880488 h 9628343"/>
              <a:gd name="connsiteX14" fmla="*/ 2558863 w 19048999"/>
              <a:gd name="connsiteY14" fmla="*/ 640458 h 9628343"/>
              <a:gd name="connsiteX15" fmla="*/ 2616013 w 19048999"/>
              <a:gd name="connsiteY15" fmla="*/ 537588 h 9628343"/>
              <a:gd name="connsiteX16" fmla="*/ 2558863 w 19048999"/>
              <a:gd name="connsiteY16" fmla="*/ 789048 h 9628343"/>
              <a:gd name="connsiteX17" fmla="*/ 2444563 w 19048999"/>
              <a:gd name="connsiteY17" fmla="*/ 1097658 h 9628343"/>
              <a:gd name="connsiteX18" fmla="*/ 2375983 w 19048999"/>
              <a:gd name="connsiteY18" fmla="*/ 1406268 h 9628343"/>
              <a:gd name="connsiteX19" fmla="*/ 2558863 w 19048999"/>
              <a:gd name="connsiteY19" fmla="*/ 1577718 h 9628343"/>
              <a:gd name="connsiteX20" fmla="*/ 2878903 w 19048999"/>
              <a:gd name="connsiteY20" fmla="*/ 1657728 h 9628343"/>
              <a:gd name="connsiteX21" fmla="*/ 3187513 w 19048999"/>
              <a:gd name="connsiteY21" fmla="*/ 1657728 h 9628343"/>
              <a:gd name="connsiteX22" fmla="*/ 3370393 w 19048999"/>
              <a:gd name="connsiteY22" fmla="*/ 1566288 h 9628343"/>
              <a:gd name="connsiteX23" fmla="*/ 3488066 w 19048999"/>
              <a:gd name="connsiteY23" fmla="*/ 1246753 h 9628343"/>
              <a:gd name="connsiteX24" fmla="*/ 3495138 w 19048999"/>
              <a:gd name="connsiteY24" fmla="*/ 1115548 h 9628343"/>
              <a:gd name="connsiteX25" fmla="*/ 3493650 w 19048999"/>
              <a:gd name="connsiteY25" fmla="*/ 1063976 h 9628343"/>
              <a:gd name="connsiteX26" fmla="*/ 3450403 w 19048999"/>
              <a:gd name="connsiteY26" fmla="*/ 777618 h 9628343"/>
              <a:gd name="connsiteX27" fmla="*/ 3119893 w 19048999"/>
              <a:gd name="connsiteY27" fmla="*/ 321571 h 9628343"/>
              <a:gd name="connsiteX28" fmla="*/ 3497351 w 19048999"/>
              <a:gd name="connsiteY28" fmla="*/ 674883 h 9628343"/>
              <a:gd name="connsiteX29" fmla="*/ 3759013 w 19048999"/>
              <a:gd name="connsiteY29" fmla="*/ 571878 h 9628343"/>
              <a:gd name="connsiteX30" fmla="*/ 3999043 w 19048999"/>
              <a:gd name="connsiteY30" fmla="*/ 91818 h 9628343"/>
              <a:gd name="connsiteX31" fmla="*/ 4033333 w 19048999"/>
              <a:gd name="connsiteY31" fmla="*/ 11808 h 9628343"/>
              <a:gd name="connsiteX32" fmla="*/ 3984569 w 19048999"/>
              <a:gd name="connsiteY32" fmla="*/ 247366 h 9628343"/>
              <a:gd name="connsiteX33" fmla="*/ 3812791 w 19048999"/>
              <a:gd name="connsiteY33" fmla="*/ 647417 h 9628343"/>
              <a:gd name="connsiteX34" fmla="*/ 3592906 w 19048999"/>
              <a:gd name="connsiteY34" fmla="*/ 811408 h 9628343"/>
              <a:gd name="connsiteX35" fmla="*/ 3604425 w 19048999"/>
              <a:gd name="connsiteY35" fmla="*/ 999253 h 9628343"/>
              <a:gd name="connsiteX36" fmla="*/ 3872985 w 19048999"/>
              <a:gd name="connsiteY36" fmla="*/ 881976 h 9628343"/>
              <a:gd name="connsiteX37" fmla="*/ 4200754 w 19048999"/>
              <a:gd name="connsiteY37" fmla="*/ 774136 h 9628343"/>
              <a:gd name="connsiteX38" fmla="*/ 4064251 w 19048999"/>
              <a:gd name="connsiteY38" fmla="*/ 847195 h 9628343"/>
              <a:gd name="connsiteX39" fmla="*/ 3818880 w 19048999"/>
              <a:gd name="connsiteY39" fmla="*/ 991305 h 9628343"/>
              <a:gd name="connsiteX40" fmla="*/ 3658531 w 19048999"/>
              <a:gd name="connsiteY40" fmla="*/ 1093178 h 9628343"/>
              <a:gd name="connsiteX41" fmla="*/ 3622838 w 19048999"/>
              <a:gd name="connsiteY41" fmla="*/ 1221401 h 9628343"/>
              <a:gd name="connsiteX42" fmla="*/ 3577446 w 19048999"/>
              <a:gd name="connsiteY42" fmla="*/ 1500691 h 9628343"/>
              <a:gd name="connsiteX43" fmla="*/ 3461833 w 19048999"/>
              <a:gd name="connsiteY43" fmla="*/ 1726308 h 9628343"/>
              <a:gd name="connsiteX44" fmla="*/ 3278953 w 19048999"/>
              <a:gd name="connsiteY44" fmla="*/ 2034918 h 9628343"/>
              <a:gd name="connsiteX45" fmla="*/ 3288742 w 19048999"/>
              <a:gd name="connsiteY45" fmla="*/ 2273460 h 9628343"/>
              <a:gd name="connsiteX46" fmla="*/ 3434288 w 19048999"/>
              <a:gd name="connsiteY46" fmla="*/ 2417577 h 9628343"/>
              <a:gd name="connsiteX47" fmla="*/ 3781217 w 19048999"/>
              <a:gd name="connsiteY47" fmla="*/ 2618845 h 9628343"/>
              <a:gd name="connsiteX48" fmla="*/ 6588323 w 19048999"/>
              <a:gd name="connsiteY48" fmla="*/ 3874193 h 9628343"/>
              <a:gd name="connsiteX49" fmla="*/ 18227951 w 19048999"/>
              <a:gd name="connsiteY49" fmla="*/ 9173439 h 9628343"/>
              <a:gd name="connsiteX50" fmla="*/ 18064964 w 19048999"/>
              <a:gd name="connsiteY50" fmla="*/ 9394536 h 9628343"/>
              <a:gd name="connsiteX51" fmla="*/ 3944371 w 19048999"/>
              <a:gd name="connsiteY51" fmla="*/ 2976643 h 9628343"/>
              <a:gd name="connsiteX52" fmla="*/ 3460193 w 19048999"/>
              <a:gd name="connsiteY52" fmla="*/ 2852901 h 9628343"/>
              <a:gd name="connsiteX53" fmla="*/ 3217865 w 19048999"/>
              <a:gd name="connsiteY53" fmla="*/ 2829045 h 9628343"/>
              <a:gd name="connsiteX54" fmla="*/ 3025524 w 19048999"/>
              <a:gd name="connsiteY54" fmla="*/ 2858861 h 9628343"/>
              <a:gd name="connsiteX55" fmla="*/ 2832855 w 19048999"/>
              <a:gd name="connsiteY55" fmla="*/ 2930924 h 9628343"/>
              <a:gd name="connsiteX56" fmla="*/ 2820111 w 19048999"/>
              <a:gd name="connsiteY56" fmla="*/ 3026344 h 9628343"/>
              <a:gd name="connsiteX57" fmla="*/ 2959241 w 19048999"/>
              <a:gd name="connsiteY57" fmla="*/ 3167976 h 9628343"/>
              <a:gd name="connsiteX58" fmla="*/ 3176083 w 19048999"/>
              <a:gd name="connsiteY58" fmla="*/ 3269358 h 9628343"/>
              <a:gd name="connsiteX59" fmla="*/ 3388239 w 19048999"/>
              <a:gd name="connsiteY59" fmla="*/ 3442290 h 9628343"/>
              <a:gd name="connsiteX60" fmla="*/ 3212014 w 19048999"/>
              <a:gd name="connsiteY60" fmla="*/ 3336948 h 9628343"/>
              <a:gd name="connsiteX61" fmla="*/ 3004633 w 19048999"/>
              <a:gd name="connsiteY61" fmla="*/ 3276814 h 9628343"/>
              <a:gd name="connsiteX62" fmla="*/ 2771676 w 19048999"/>
              <a:gd name="connsiteY62" fmla="*/ 3166987 h 9628343"/>
              <a:gd name="connsiteX63" fmla="*/ 2638873 w 19048999"/>
              <a:gd name="connsiteY63" fmla="*/ 3097908 h 9628343"/>
              <a:gd name="connsiteX64" fmla="*/ 2570293 w 19048999"/>
              <a:gd name="connsiteY64" fmla="*/ 3109338 h 9628343"/>
              <a:gd name="connsiteX65" fmla="*/ 2525557 w 19048999"/>
              <a:gd name="connsiteY65" fmla="*/ 3326508 h 9628343"/>
              <a:gd name="connsiteX66" fmla="*/ 2584349 w 19048999"/>
              <a:gd name="connsiteY66" fmla="*/ 3577470 h 9628343"/>
              <a:gd name="connsiteX67" fmla="*/ 2663703 w 19048999"/>
              <a:gd name="connsiteY67" fmla="*/ 3996904 h 9628343"/>
              <a:gd name="connsiteX68" fmla="*/ 2633113 w 19048999"/>
              <a:gd name="connsiteY68" fmla="*/ 4192703 h 9628343"/>
              <a:gd name="connsiteX69" fmla="*/ 2539703 w 19048999"/>
              <a:gd name="connsiteY69" fmla="*/ 4455574 h 9628343"/>
              <a:gd name="connsiteX70" fmla="*/ 2595212 w 19048999"/>
              <a:gd name="connsiteY70" fmla="*/ 3945217 h 9628343"/>
              <a:gd name="connsiteX71" fmla="*/ 2481240 w 19048999"/>
              <a:gd name="connsiteY71" fmla="*/ 3566538 h 9628343"/>
              <a:gd name="connsiteX72" fmla="*/ 2307403 w 19048999"/>
              <a:gd name="connsiteY72" fmla="*/ 3166488 h 9628343"/>
              <a:gd name="connsiteX73" fmla="*/ 2261683 w 19048999"/>
              <a:gd name="connsiteY73" fmla="*/ 3063618 h 9628343"/>
              <a:gd name="connsiteX74" fmla="*/ 2078803 w 19048999"/>
              <a:gd name="connsiteY74" fmla="*/ 2949318 h 9628343"/>
              <a:gd name="connsiteX75" fmla="*/ 1824299 w 19048999"/>
              <a:gd name="connsiteY75" fmla="*/ 3002494 h 9628343"/>
              <a:gd name="connsiteX76" fmla="*/ 1412162 w 19048999"/>
              <a:gd name="connsiteY76" fmla="*/ 3235573 h 9628343"/>
              <a:gd name="connsiteX77" fmla="*/ 1381573 w 19048999"/>
              <a:gd name="connsiteY77" fmla="*/ 3680838 h 9628343"/>
              <a:gd name="connsiteX78" fmla="*/ 1340867 w 19048999"/>
              <a:gd name="connsiteY78" fmla="*/ 3980504 h 9628343"/>
              <a:gd name="connsiteX79" fmla="*/ 1197619 w 19048999"/>
              <a:gd name="connsiteY79" fmla="*/ 4738831 h 9628343"/>
              <a:gd name="connsiteX80" fmla="*/ 1220896 w 19048999"/>
              <a:gd name="connsiteY80" fmla="*/ 4338309 h 9628343"/>
              <a:gd name="connsiteX81" fmla="*/ 1242772 w 19048999"/>
              <a:gd name="connsiteY81" fmla="*/ 4080888 h 9628343"/>
              <a:gd name="connsiteX82" fmla="*/ 1198693 w 19048999"/>
              <a:gd name="connsiteY82" fmla="*/ 3909438 h 9628343"/>
              <a:gd name="connsiteX83" fmla="*/ 970093 w 19048999"/>
              <a:gd name="connsiteY83" fmla="*/ 3989448 h 9628343"/>
              <a:gd name="connsiteX84" fmla="*/ 766328 w 19048999"/>
              <a:gd name="connsiteY84" fmla="*/ 4131990 h 9628343"/>
              <a:gd name="connsiteX85" fmla="*/ 555808 w 19048999"/>
              <a:gd name="connsiteY85" fmla="*/ 4355688 h 9628343"/>
              <a:gd name="connsiteX86" fmla="*/ 785900 w 19048999"/>
              <a:gd name="connsiteY86" fmla="*/ 4017771 h 9628343"/>
              <a:gd name="connsiteX87" fmla="*/ 1130113 w 19048999"/>
              <a:gd name="connsiteY87" fmla="*/ 3817500 h 9628343"/>
              <a:gd name="connsiteX88" fmla="*/ 1278703 w 19048999"/>
              <a:gd name="connsiteY88" fmla="*/ 3726558 h 9628343"/>
              <a:gd name="connsiteX89" fmla="*/ 1269661 w 19048999"/>
              <a:gd name="connsiteY89" fmla="*/ 3390117 h 9628343"/>
              <a:gd name="connsiteX90" fmla="*/ 1309620 w 19048999"/>
              <a:gd name="connsiteY90" fmla="*/ 3169963 h 9628343"/>
              <a:gd name="connsiteX91" fmla="*/ 1393003 w 19048999"/>
              <a:gd name="connsiteY91" fmla="*/ 3052188 h 9628343"/>
              <a:gd name="connsiteX92" fmla="*/ 1080693 w 19048999"/>
              <a:gd name="connsiteY92" fmla="*/ 2984604 h 9628343"/>
              <a:gd name="connsiteX93" fmla="*/ 663453 w 19048999"/>
              <a:gd name="connsiteY93" fmla="*/ 3023360 h 9628343"/>
              <a:gd name="connsiteX94" fmla="*/ 235111 w 19048999"/>
              <a:gd name="connsiteY94" fmla="*/ 3217172 h 9628343"/>
              <a:gd name="connsiteX95" fmla="*/ 421453 w 19048999"/>
              <a:gd name="connsiteY95" fmla="*/ 3029328 h 9628343"/>
              <a:gd name="connsiteX96" fmla="*/ 627193 w 19048999"/>
              <a:gd name="connsiteY96" fmla="*/ 2926458 h 9628343"/>
              <a:gd name="connsiteX97" fmla="*/ 854480 w 19048999"/>
              <a:gd name="connsiteY97" fmla="*/ 2889178 h 9628343"/>
              <a:gd name="connsiteX98" fmla="*/ 1149272 w 19048999"/>
              <a:gd name="connsiteY98" fmla="*/ 2889676 h 9628343"/>
              <a:gd name="connsiteX99" fmla="*/ 1531894 w 19048999"/>
              <a:gd name="connsiteY99" fmla="*/ 2917507 h 9628343"/>
              <a:gd name="connsiteX100" fmla="*/ 1860559 w 19048999"/>
              <a:gd name="connsiteY100" fmla="*/ 2766431 h 9628343"/>
              <a:gd name="connsiteX101" fmla="*/ 1701613 w 19048999"/>
              <a:gd name="connsiteY101" fmla="*/ 2263518 h 9628343"/>
              <a:gd name="connsiteX102" fmla="*/ 1690183 w 19048999"/>
              <a:gd name="connsiteY102" fmla="*/ 1966338 h 9628343"/>
              <a:gd name="connsiteX103" fmla="*/ 1381991 w 19048999"/>
              <a:gd name="connsiteY103" fmla="*/ 1841604 h 9628343"/>
              <a:gd name="connsiteX104" fmla="*/ 1095823 w 19048999"/>
              <a:gd name="connsiteY104" fmla="*/ 1714878 h 9628343"/>
              <a:gd name="connsiteX105" fmla="*/ 746507 w 19048999"/>
              <a:gd name="connsiteY105" fmla="*/ 1626415 h 9628343"/>
              <a:gd name="connsiteX106" fmla="*/ 352873 w 19048999"/>
              <a:gd name="connsiteY106" fmla="*/ 1726308 h 9628343"/>
              <a:gd name="connsiteX107" fmla="*/ 113171 w 19048999"/>
              <a:gd name="connsiteY107" fmla="*/ 1763582 h 9628343"/>
              <a:gd name="connsiteX108" fmla="*/ 9973 w 19048999"/>
              <a:gd name="connsiteY108" fmla="*/ 1737738 h 9628343"/>
              <a:gd name="connsiteX109" fmla="*/ 348516 w 19048999"/>
              <a:gd name="connsiteY109" fmla="*/ 1643812 h 9628343"/>
              <a:gd name="connsiteX110" fmla="*/ 653097 w 19048999"/>
              <a:gd name="connsiteY110" fmla="*/ 1543920 h 9628343"/>
              <a:gd name="connsiteX111" fmla="*/ 1072963 w 19048999"/>
              <a:gd name="connsiteY111" fmla="*/ 1612008 h 9628343"/>
              <a:gd name="connsiteX112" fmla="*/ 1244413 w 19048999"/>
              <a:gd name="connsiteY112" fmla="*/ 1657728 h 9628343"/>
              <a:gd name="connsiteX113" fmla="*/ 1205766 w 19048999"/>
              <a:gd name="connsiteY113" fmla="*/ 1451988 h 9628343"/>
              <a:gd name="connsiteX114" fmla="*/ 1046313 w 19048999"/>
              <a:gd name="connsiteY114" fmla="*/ 815409 h 9628343"/>
              <a:gd name="connsiteX115" fmla="*/ 1221553 w 19048999"/>
              <a:gd name="connsiteY115" fmla="*/ 1211958 h 9628343"/>
              <a:gd name="connsiteX0" fmla="*/ 1221553 w 19048999"/>
              <a:gd name="connsiteY0" fmla="*/ 1211958 h 9628343"/>
              <a:gd name="connsiteX1" fmla="*/ 1343911 w 19048999"/>
              <a:gd name="connsiteY1" fmla="*/ 1559828 h 9628343"/>
              <a:gd name="connsiteX2" fmla="*/ 1553023 w 19048999"/>
              <a:gd name="connsiteY2" fmla="*/ 1657728 h 9628343"/>
              <a:gd name="connsiteX3" fmla="*/ 1907353 w 19048999"/>
              <a:gd name="connsiteY3" fmla="*/ 1680588 h 9628343"/>
              <a:gd name="connsiteX4" fmla="*/ 2021653 w 19048999"/>
              <a:gd name="connsiteY4" fmla="*/ 1543428 h 9628343"/>
              <a:gd name="connsiteX5" fmla="*/ 2124523 w 19048999"/>
              <a:gd name="connsiteY5" fmla="*/ 1291968 h 9628343"/>
              <a:gd name="connsiteX6" fmla="*/ 2124523 w 19048999"/>
              <a:gd name="connsiteY6" fmla="*/ 1120518 h 9628343"/>
              <a:gd name="connsiteX7" fmla="*/ 2068029 w 19048999"/>
              <a:gd name="connsiteY7" fmla="*/ 825325 h 9628343"/>
              <a:gd name="connsiteX8" fmla="*/ 2078803 w 19048999"/>
              <a:gd name="connsiteY8" fmla="*/ 777618 h 9628343"/>
              <a:gd name="connsiteX9" fmla="*/ 2170243 w 19048999"/>
              <a:gd name="connsiteY9" fmla="*/ 1086228 h 9628343"/>
              <a:gd name="connsiteX10" fmla="*/ 2215963 w 19048999"/>
              <a:gd name="connsiteY10" fmla="*/ 1269108 h 9628343"/>
              <a:gd name="connsiteX11" fmla="*/ 2284543 w 19048999"/>
              <a:gd name="connsiteY11" fmla="*/ 1303398 h 9628343"/>
              <a:gd name="connsiteX12" fmla="*/ 2330263 w 19048999"/>
              <a:gd name="connsiteY12" fmla="*/ 1166238 h 9628343"/>
              <a:gd name="connsiteX13" fmla="*/ 2467423 w 19048999"/>
              <a:gd name="connsiteY13" fmla="*/ 880488 h 9628343"/>
              <a:gd name="connsiteX14" fmla="*/ 2558863 w 19048999"/>
              <a:gd name="connsiteY14" fmla="*/ 640458 h 9628343"/>
              <a:gd name="connsiteX15" fmla="*/ 2616013 w 19048999"/>
              <a:gd name="connsiteY15" fmla="*/ 537588 h 9628343"/>
              <a:gd name="connsiteX16" fmla="*/ 2558863 w 19048999"/>
              <a:gd name="connsiteY16" fmla="*/ 789048 h 9628343"/>
              <a:gd name="connsiteX17" fmla="*/ 2444563 w 19048999"/>
              <a:gd name="connsiteY17" fmla="*/ 1097658 h 9628343"/>
              <a:gd name="connsiteX18" fmla="*/ 2375983 w 19048999"/>
              <a:gd name="connsiteY18" fmla="*/ 1406268 h 9628343"/>
              <a:gd name="connsiteX19" fmla="*/ 2558863 w 19048999"/>
              <a:gd name="connsiteY19" fmla="*/ 1577718 h 9628343"/>
              <a:gd name="connsiteX20" fmla="*/ 2878903 w 19048999"/>
              <a:gd name="connsiteY20" fmla="*/ 1657728 h 9628343"/>
              <a:gd name="connsiteX21" fmla="*/ 3187513 w 19048999"/>
              <a:gd name="connsiteY21" fmla="*/ 1657728 h 9628343"/>
              <a:gd name="connsiteX22" fmla="*/ 3370393 w 19048999"/>
              <a:gd name="connsiteY22" fmla="*/ 1566288 h 9628343"/>
              <a:gd name="connsiteX23" fmla="*/ 3488066 w 19048999"/>
              <a:gd name="connsiteY23" fmla="*/ 1246753 h 9628343"/>
              <a:gd name="connsiteX24" fmla="*/ 3495138 w 19048999"/>
              <a:gd name="connsiteY24" fmla="*/ 1115548 h 9628343"/>
              <a:gd name="connsiteX25" fmla="*/ 3493650 w 19048999"/>
              <a:gd name="connsiteY25" fmla="*/ 1063976 h 9628343"/>
              <a:gd name="connsiteX26" fmla="*/ 3450403 w 19048999"/>
              <a:gd name="connsiteY26" fmla="*/ 777618 h 9628343"/>
              <a:gd name="connsiteX27" fmla="*/ 3119893 w 19048999"/>
              <a:gd name="connsiteY27" fmla="*/ 321571 h 9628343"/>
              <a:gd name="connsiteX28" fmla="*/ 3497351 w 19048999"/>
              <a:gd name="connsiteY28" fmla="*/ 674883 h 9628343"/>
              <a:gd name="connsiteX29" fmla="*/ 3759013 w 19048999"/>
              <a:gd name="connsiteY29" fmla="*/ 571878 h 9628343"/>
              <a:gd name="connsiteX30" fmla="*/ 3999043 w 19048999"/>
              <a:gd name="connsiteY30" fmla="*/ 91818 h 9628343"/>
              <a:gd name="connsiteX31" fmla="*/ 4033333 w 19048999"/>
              <a:gd name="connsiteY31" fmla="*/ 11808 h 9628343"/>
              <a:gd name="connsiteX32" fmla="*/ 3984569 w 19048999"/>
              <a:gd name="connsiteY32" fmla="*/ 247366 h 9628343"/>
              <a:gd name="connsiteX33" fmla="*/ 3812791 w 19048999"/>
              <a:gd name="connsiteY33" fmla="*/ 647417 h 9628343"/>
              <a:gd name="connsiteX34" fmla="*/ 3592906 w 19048999"/>
              <a:gd name="connsiteY34" fmla="*/ 811408 h 9628343"/>
              <a:gd name="connsiteX35" fmla="*/ 3604425 w 19048999"/>
              <a:gd name="connsiteY35" fmla="*/ 999253 h 9628343"/>
              <a:gd name="connsiteX36" fmla="*/ 3872985 w 19048999"/>
              <a:gd name="connsiteY36" fmla="*/ 881976 h 9628343"/>
              <a:gd name="connsiteX37" fmla="*/ 4200754 w 19048999"/>
              <a:gd name="connsiteY37" fmla="*/ 774136 h 9628343"/>
              <a:gd name="connsiteX38" fmla="*/ 4064251 w 19048999"/>
              <a:gd name="connsiteY38" fmla="*/ 847195 h 9628343"/>
              <a:gd name="connsiteX39" fmla="*/ 3818880 w 19048999"/>
              <a:gd name="connsiteY39" fmla="*/ 991305 h 9628343"/>
              <a:gd name="connsiteX40" fmla="*/ 3658531 w 19048999"/>
              <a:gd name="connsiteY40" fmla="*/ 1093178 h 9628343"/>
              <a:gd name="connsiteX41" fmla="*/ 3622838 w 19048999"/>
              <a:gd name="connsiteY41" fmla="*/ 1221401 h 9628343"/>
              <a:gd name="connsiteX42" fmla="*/ 3577446 w 19048999"/>
              <a:gd name="connsiteY42" fmla="*/ 1500691 h 9628343"/>
              <a:gd name="connsiteX43" fmla="*/ 3461833 w 19048999"/>
              <a:gd name="connsiteY43" fmla="*/ 1726308 h 9628343"/>
              <a:gd name="connsiteX44" fmla="*/ 3278953 w 19048999"/>
              <a:gd name="connsiteY44" fmla="*/ 2034918 h 9628343"/>
              <a:gd name="connsiteX45" fmla="*/ 3288742 w 19048999"/>
              <a:gd name="connsiteY45" fmla="*/ 2273460 h 9628343"/>
              <a:gd name="connsiteX46" fmla="*/ 3434288 w 19048999"/>
              <a:gd name="connsiteY46" fmla="*/ 2417577 h 9628343"/>
              <a:gd name="connsiteX47" fmla="*/ 3781217 w 19048999"/>
              <a:gd name="connsiteY47" fmla="*/ 2618845 h 9628343"/>
              <a:gd name="connsiteX48" fmla="*/ 6588323 w 19048999"/>
              <a:gd name="connsiteY48" fmla="*/ 3874193 h 9628343"/>
              <a:gd name="connsiteX49" fmla="*/ 18227951 w 19048999"/>
              <a:gd name="connsiteY49" fmla="*/ 9173439 h 9628343"/>
              <a:gd name="connsiteX50" fmla="*/ 18064964 w 19048999"/>
              <a:gd name="connsiteY50" fmla="*/ 9394536 h 9628343"/>
              <a:gd name="connsiteX51" fmla="*/ 7057965 w 19048999"/>
              <a:gd name="connsiteY51" fmla="*/ 4392731 h 9628343"/>
              <a:gd name="connsiteX52" fmla="*/ 3460193 w 19048999"/>
              <a:gd name="connsiteY52" fmla="*/ 2852901 h 9628343"/>
              <a:gd name="connsiteX53" fmla="*/ 3217865 w 19048999"/>
              <a:gd name="connsiteY53" fmla="*/ 2829045 h 9628343"/>
              <a:gd name="connsiteX54" fmla="*/ 3025524 w 19048999"/>
              <a:gd name="connsiteY54" fmla="*/ 2858861 h 9628343"/>
              <a:gd name="connsiteX55" fmla="*/ 2832855 w 19048999"/>
              <a:gd name="connsiteY55" fmla="*/ 2930924 h 9628343"/>
              <a:gd name="connsiteX56" fmla="*/ 2820111 w 19048999"/>
              <a:gd name="connsiteY56" fmla="*/ 3026344 h 9628343"/>
              <a:gd name="connsiteX57" fmla="*/ 2959241 w 19048999"/>
              <a:gd name="connsiteY57" fmla="*/ 3167976 h 9628343"/>
              <a:gd name="connsiteX58" fmla="*/ 3176083 w 19048999"/>
              <a:gd name="connsiteY58" fmla="*/ 3269358 h 9628343"/>
              <a:gd name="connsiteX59" fmla="*/ 3388239 w 19048999"/>
              <a:gd name="connsiteY59" fmla="*/ 3442290 h 9628343"/>
              <a:gd name="connsiteX60" fmla="*/ 3212014 w 19048999"/>
              <a:gd name="connsiteY60" fmla="*/ 3336948 h 9628343"/>
              <a:gd name="connsiteX61" fmla="*/ 3004633 w 19048999"/>
              <a:gd name="connsiteY61" fmla="*/ 3276814 h 9628343"/>
              <a:gd name="connsiteX62" fmla="*/ 2771676 w 19048999"/>
              <a:gd name="connsiteY62" fmla="*/ 3166987 h 9628343"/>
              <a:gd name="connsiteX63" fmla="*/ 2638873 w 19048999"/>
              <a:gd name="connsiteY63" fmla="*/ 3097908 h 9628343"/>
              <a:gd name="connsiteX64" fmla="*/ 2570293 w 19048999"/>
              <a:gd name="connsiteY64" fmla="*/ 3109338 h 9628343"/>
              <a:gd name="connsiteX65" fmla="*/ 2525557 w 19048999"/>
              <a:gd name="connsiteY65" fmla="*/ 3326508 h 9628343"/>
              <a:gd name="connsiteX66" fmla="*/ 2584349 w 19048999"/>
              <a:gd name="connsiteY66" fmla="*/ 3577470 h 9628343"/>
              <a:gd name="connsiteX67" fmla="*/ 2663703 w 19048999"/>
              <a:gd name="connsiteY67" fmla="*/ 3996904 h 9628343"/>
              <a:gd name="connsiteX68" fmla="*/ 2633113 w 19048999"/>
              <a:gd name="connsiteY68" fmla="*/ 4192703 h 9628343"/>
              <a:gd name="connsiteX69" fmla="*/ 2539703 w 19048999"/>
              <a:gd name="connsiteY69" fmla="*/ 4455574 h 9628343"/>
              <a:gd name="connsiteX70" fmla="*/ 2595212 w 19048999"/>
              <a:gd name="connsiteY70" fmla="*/ 3945217 h 9628343"/>
              <a:gd name="connsiteX71" fmla="*/ 2481240 w 19048999"/>
              <a:gd name="connsiteY71" fmla="*/ 3566538 h 9628343"/>
              <a:gd name="connsiteX72" fmla="*/ 2307403 w 19048999"/>
              <a:gd name="connsiteY72" fmla="*/ 3166488 h 9628343"/>
              <a:gd name="connsiteX73" fmla="*/ 2261683 w 19048999"/>
              <a:gd name="connsiteY73" fmla="*/ 3063618 h 9628343"/>
              <a:gd name="connsiteX74" fmla="*/ 2078803 w 19048999"/>
              <a:gd name="connsiteY74" fmla="*/ 2949318 h 9628343"/>
              <a:gd name="connsiteX75" fmla="*/ 1824299 w 19048999"/>
              <a:gd name="connsiteY75" fmla="*/ 3002494 h 9628343"/>
              <a:gd name="connsiteX76" fmla="*/ 1412162 w 19048999"/>
              <a:gd name="connsiteY76" fmla="*/ 3235573 h 9628343"/>
              <a:gd name="connsiteX77" fmla="*/ 1381573 w 19048999"/>
              <a:gd name="connsiteY77" fmla="*/ 3680838 h 9628343"/>
              <a:gd name="connsiteX78" fmla="*/ 1340867 w 19048999"/>
              <a:gd name="connsiteY78" fmla="*/ 3980504 h 9628343"/>
              <a:gd name="connsiteX79" fmla="*/ 1197619 w 19048999"/>
              <a:gd name="connsiteY79" fmla="*/ 4738831 h 9628343"/>
              <a:gd name="connsiteX80" fmla="*/ 1220896 w 19048999"/>
              <a:gd name="connsiteY80" fmla="*/ 4338309 h 9628343"/>
              <a:gd name="connsiteX81" fmla="*/ 1242772 w 19048999"/>
              <a:gd name="connsiteY81" fmla="*/ 4080888 h 9628343"/>
              <a:gd name="connsiteX82" fmla="*/ 1198693 w 19048999"/>
              <a:gd name="connsiteY82" fmla="*/ 3909438 h 9628343"/>
              <a:gd name="connsiteX83" fmla="*/ 970093 w 19048999"/>
              <a:gd name="connsiteY83" fmla="*/ 3989448 h 9628343"/>
              <a:gd name="connsiteX84" fmla="*/ 766328 w 19048999"/>
              <a:gd name="connsiteY84" fmla="*/ 4131990 h 9628343"/>
              <a:gd name="connsiteX85" fmla="*/ 555808 w 19048999"/>
              <a:gd name="connsiteY85" fmla="*/ 4355688 h 9628343"/>
              <a:gd name="connsiteX86" fmla="*/ 785900 w 19048999"/>
              <a:gd name="connsiteY86" fmla="*/ 4017771 h 9628343"/>
              <a:gd name="connsiteX87" fmla="*/ 1130113 w 19048999"/>
              <a:gd name="connsiteY87" fmla="*/ 3817500 h 9628343"/>
              <a:gd name="connsiteX88" fmla="*/ 1278703 w 19048999"/>
              <a:gd name="connsiteY88" fmla="*/ 3726558 h 9628343"/>
              <a:gd name="connsiteX89" fmla="*/ 1269661 w 19048999"/>
              <a:gd name="connsiteY89" fmla="*/ 3390117 h 9628343"/>
              <a:gd name="connsiteX90" fmla="*/ 1309620 w 19048999"/>
              <a:gd name="connsiteY90" fmla="*/ 3169963 h 9628343"/>
              <a:gd name="connsiteX91" fmla="*/ 1393003 w 19048999"/>
              <a:gd name="connsiteY91" fmla="*/ 3052188 h 9628343"/>
              <a:gd name="connsiteX92" fmla="*/ 1080693 w 19048999"/>
              <a:gd name="connsiteY92" fmla="*/ 2984604 h 9628343"/>
              <a:gd name="connsiteX93" fmla="*/ 663453 w 19048999"/>
              <a:gd name="connsiteY93" fmla="*/ 3023360 h 9628343"/>
              <a:gd name="connsiteX94" fmla="*/ 235111 w 19048999"/>
              <a:gd name="connsiteY94" fmla="*/ 3217172 h 9628343"/>
              <a:gd name="connsiteX95" fmla="*/ 421453 w 19048999"/>
              <a:gd name="connsiteY95" fmla="*/ 3029328 h 9628343"/>
              <a:gd name="connsiteX96" fmla="*/ 627193 w 19048999"/>
              <a:gd name="connsiteY96" fmla="*/ 2926458 h 9628343"/>
              <a:gd name="connsiteX97" fmla="*/ 854480 w 19048999"/>
              <a:gd name="connsiteY97" fmla="*/ 2889178 h 9628343"/>
              <a:gd name="connsiteX98" fmla="*/ 1149272 w 19048999"/>
              <a:gd name="connsiteY98" fmla="*/ 2889676 h 9628343"/>
              <a:gd name="connsiteX99" fmla="*/ 1531894 w 19048999"/>
              <a:gd name="connsiteY99" fmla="*/ 2917507 h 9628343"/>
              <a:gd name="connsiteX100" fmla="*/ 1860559 w 19048999"/>
              <a:gd name="connsiteY100" fmla="*/ 2766431 h 9628343"/>
              <a:gd name="connsiteX101" fmla="*/ 1701613 w 19048999"/>
              <a:gd name="connsiteY101" fmla="*/ 2263518 h 9628343"/>
              <a:gd name="connsiteX102" fmla="*/ 1690183 w 19048999"/>
              <a:gd name="connsiteY102" fmla="*/ 1966338 h 9628343"/>
              <a:gd name="connsiteX103" fmla="*/ 1381991 w 19048999"/>
              <a:gd name="connsiteY103" fmla="*/ 1841604 h 9628343"/>
              <a:gd name="connsiteX104" fmla="*/ 1095823 w 19048999"/>
              <a:gd name="connsiteY104" fmla="*/ 1714878 h 9628343"/>
              <a:gd name="connsiteX105" fmla="*/ 746507 w 19048999"/>
              <a:gd name="connsiteY105" fmla="*/ 1626415 h 9628343"/>
              <a:gd name="connsiteX106" fmla="*/ 352873 w 19048999"/>
              <a:gd name="connsiteY106" fmla="*/ 1726308 h 9628343"/>
              <a:gd name="connsiteX107" fmla="*/ 113171 w 19048999"/>
              <a:gd name="connsiteY107" fmla="*/ 1763582 h 9628343"/>
              <a:gd name="connsiteX108" fmla="*/ 9973 w 19048999"/>
              <a:gd name="connsiteY108" fmla="*/ 1737738 h 9628343"/>
              <a:gd name="connsiteX109" fmla="*/ 348516 w 19048999"/>
              <a:gd name="connsiteY109" fmla="*/ 1643812 h 9628343"/>
              <a:gd name="connsiteX110" fmla="*/ 653097 w 19048999"/>
              <a:gd name="connsiteY110" fmla="*/ 1543920 h 9628343"/>
              <a:gd name="connsiteX111" fmla="*/ 1072963 w 19048999"/>
              <a:gd name="connsiteY111" fmla="*/ 1612008 h 9628343"/>
              <a:gd name="connsiteX112" fmla="*/ 1244413 w 19048999"/>
              <a:gd name="connsiteY112" fmla="*/ 1657728 h 9628343"/>
              <a:gd name="connsiteX113" fmla="*/ 1205766 w 19048999"/>
              <a:gd name="connsiteY113" fmla="*/ 1451988 h 9628343"/>
              <a:gd name="connsiteX114" fmla="*/ 1046313 w 19048999"/>
              <a:gd name="connsiteY114" fmla="*/ 815409 h 9628343"/>
              <a:gd name="connsiteX115" fmla="*/ 1221553 w 19048999"/>
              <a:gd name="connsiteY115" fmla="*/ 1211958 h 9628343"/>
              <a:gd name="connsiteX0" fmla="*/ 1221553 w 19048999"/>
              <a:gd name="connsiteY0" fmla="*/ 1211958 h 9628343"/>
              <a:gd name="connsiteX1" fmla="*/ 1343911 w 19048999"/>
              <a:gd name="connsiteY1" fmla="*/ 1559828 h 9628343"/>
              <a:gd name="connsiteX2" fmla="*/ 1553023 w 19048999"/>
              <a:gd name="connsiteY2" fmla="*/ 1657728 h 9628343"/>
              <a:gd name="connsiteX3" fmla="*/ 1907353 w 19048999"/>
              <a:gd name="connsiteY3" fmla="*/ 1680588 h 9628343"/>
              <a:gd name="connsiteX4" fmla="*/ 2021653 w 19048999"/>
              <a:gd name="connsiteY4" fmla="*/ 1543428 h 9628343"/>
              <a:gd name="connsiteX5" fmla="*/ 2124523 w 19048999"/>
              <a:gd name="connsiteY5" fmla="*/ 1291968 h 9628343"/>
              <a:gd name="connsiteX6" fmla="*/ 2124523 w 19048999"/>
              <a:gd name="connsiteY6" fmla="*/ 1120518 h 9628343"/>
              <a:gd name="connsiteX7" fmla="*/ 2068029 w 19048999"/>
              <a:gd name="connsiteY7" fmla="*/ 825325 h 9628343"/>
              <a:gd name="connsiteX8" fmla="*/ 2078803 w 19048999"/>
              <a:gd name="connsiteY8" fmla="*/ 777618 h 9628343"/>
              <a:gd name="connsiteX9" fmla="*/ 2170243 w 19048999"/>
              <a:gd name="connsiteY9" fmla="*/ 1086228 h 9628343"/>
              <a:gd name="connsiteX10" fmla="*/ 2215963 w 19048999"/>
              <a:gd name="connsiteY10" fmla="*/ 1269108 h 9628343"/>
              <a:gd name="connsiteX11" fmla="*/ 2284543 w 19048999"/>
              <a:gd name="connsiteY11" fmla="*/ 1303398 h 9628343"/>
              <a:gd name="connsiteX12" fmla="*/ 2330263 w 19048999"/>
              <a:gd name="connsiteY12" fmla="*/ 1166238 h 9628343"/>
              <a:gd name="connsiteX13" fmla="*/ 2467423 w 19048999"/>
              <a:gd name="connsiteY13" fmla="*/ 880488 h 9628343"/>
              <a:gd name="connsiteX14" fmla="*/ 2558863 w 19048999"/>
              <a:gd name="connsiteY14" fmla="*/ 640458 h 9628343"/>
              <a:gd name="connsiteX15" fmla="*/ 2616013 w 19048999"/>
              <a:gd name="connsiteY15" fmla="*/ 537588 h 9628343"/>
              <a:gd name="connsiteX16" fmla="*/ 2558863 w 19048999"/>
              <a:gd name="connsiteY16" fmla="*/ 789048 h 9628343"/>
              <a:gd name="connsiteX17" fmla="*/ 2444563 w 19048999"/>
              <a:gd name="connsiteY17" fmla="*/ 1097658 h 9628343"/>
              <a:gd name="connsiteX18" fmla="*/ 2375983 w 19048999"/>
              <a:gd name="connsiteY18" fmla="*/ 1406268 h 9628343"/>
              <a:gd name="connsiteX19" fmla="*/ 2558863 w 19048999"/>
              <a:gd name="connsiteY19" fmla="*/ 1577718 h 9628343"/>
              <a:gd name="connsiteX20" fmla="*/ 2878903 w 19048999"/>
              <a:gd name="connsiteY20" fmla="*/ 1657728 h 9628343"/>
              <a:gd name="connsiteX21" fmla="*/ 3187513 w 19048999"/>
              <a:gd name="connsiteY21" fmla="*/ 1657728 h 9628343"/>
              <a:gd name="connsiteX22" fmla="*/ 3370393 w 19048999"/>
              <a:gd name="connsiteY22" fmla="*/ 1566288 h 9628343"/>
              <a:gd name="connsiteX23" fmla="*/ 3488066 w 19048999"/>
              <a:gd name="connsiteY23" fmla="*/ 1246753 h 9628343"/>
              <a:gd name="connsiteX24" fmla="*/ 3495138 w 19048999"/>
              <a:gd name="connsiteY24" fmla="*/ 1115548 h 9628343"/>
              <a:gd name="connsiteX25" fmla="*/ 3493650 w 19048999"/>
              <a:gd name="connsiteY25" fmla="*/ 1063976 h 9628343"/>
              <a:gd name="connsiteX26" fmla="*/ 3450403 w 19048999"/>
              <a:gd name="connsiteY26" fmla="*/ 777618 h 9628343"/>
              <a:gd name="connsiteX27" fmla="*/ 3119893 w 19048999"/>
              <a:gd name="connsiteY27" fmla="*/ 321571 h 9628343"/>
              <a:gd name="connsiteX28" fmla="*/ 3497351 w 19048999"/>
              <a:gd name="connsiteY28" fmla="*/ 674883 h 9628343"/>
              <a:gd name="connsiteX29" fmla="*/ 3759013 w 19048999"/>
              <a:gd name="connsiteY29" fmla="*/ 571878 h 9628343"/>
              <a:gd name="connsiteX30" fmla="*/ 3999043 w 19048999"/>
              <a:gd name="connsiteY30" fmla="*/ 91818 h 9628343"/>
              <a:gd name="connsiteX31" fmla="*/ 4033333 w 19048999"/>
              <a:gd name="connsiteY31" fmla="*/ 11808 h 9628343"/>
              <a:gd name="connsiteX32" fmla="*/ 3984569 w 19048999"/>
              <a:gd name="connsiteY32" fmla="*/ 247366 h 9628343"/>
              <a:gd name="connsiteX33" fmla="*/ 3812791 w 19048999"/>
              <a:gd name="connsiteY33" fmla="*/ 647417 h 9628343"/>
              <a:gd name="connsiteX34" fmla="*/ 3592906 w 19048999"/>
              <a:gd name="connsiteY34" fmla="*/ 811408 h 9628343"/>
              <a:gd name="connsiteX35" fmla="*/ 3604425 w 19048999"/>
              <a:gd name="connsiteY35" fmla="*/ 999253 h 9628343"/>
              <a:gd name="connsiteX36" fmla="*/ 3872985 w 19048999"/>
              <a:gd name="connsiteY36" fmla="*/ 881976 h 9628343"/>
              <a:gd name="connsiteX37" fmla="*/ 4200754 w 19048999"/>
              <a:gd name="connsiteY37" fmla="*/ 774136 h 9628343"/>
              <a:gd name="connsiteX38" fmla="*/ 4064251 w 19048999"/>
              <a:gd name="connsiteY38" fmla="*/ 847195 h 9628343"/>
              <a:gd name="connsiteX39" fmla="*/ 3818880 w 19048999"/>
              <a:gd name="connsiteY39" fmla="*/ 991305 h 9628343"/>
              <a:gd name="connsiteX40" fmla="*/ 3658531 w 19048999"/>
              <a:gd name="connsiteY40" fmla="*/ 1093178 h 9628343"/>
              <a:gd name="connsiteX41" fmla="*/ 3622838 w 19048999"/>
              <a:gd name="connsiteY41" fmla="*/ 1221401 h 9628343"/>
              <a:gd name="connsiteX42" fmla="*/ 3577446 w 19048999"/>
              <a:gd name="connsiteY42" fmla="*/ 1500691 h 9628343"/>
              <a:gd name="connsiteX43" fmla="*/ 3461833 w 19048999"/>
              <a:gd name="connsiteY43" fmla="*/ 1726308 h 9628343"/>
              <a:gd name="connsiteX44" fmla="*/ 3278953 w 19048999"/>
              <a:gd name="connsiteY44" fmla="*/ 2034918 h 9628343"/>
              <a:gd name="connsiteX45" fmla="*/ 3288742 w 19048999"/>
              <a:gd name="connsiteY45" fmla="*/ 2273460 h 9628343"/>
              <a:gd name="connsiteX46" fmla="*/ 3434288 w 19048999"/>
              <a:gd name="connsiteY46" fmla="*/ 2417577 h 9628343"/>
              <a:gd name="connsiteX47" fmla="*/ 3781217 w 19048999"/>
              <a:gd name="connsiteY47" fmla="*/ 2618845 h 9628343"/>
              <a:gd name="connsiteX48" fmla="*/ 6588323 w 19048999"/>
              <a:gd name="connsiteY48" fmla="*/ 3874193 h 9628343"/>
              <a:gd name="connsiteX49" fmla="*/ 18227951 w 19048999"/>
              <a:gd name="connsiteY49" fmla="*/ 9173439 h 9628343"/>
              <a:gd name="connsiteX50" fmla="*/ 18064964 w 19048999"/>
              <a:gd name="connsiteY50" fmla="*/ 9394536 h 9628343"/>
              <a:gd name="connsiteX51" fmla="*/ 7057965 w 19048999"/>
              <a:gd name="connsiteY51" fmla="*/ 4392731 h 9628343"/>
              <a:gd name="connsiteX52" fmla="*/ 4025107 w 19048999"/>
              <a:gd name="connsiteY52" fmla="*/ 3081300 h 9628343"/>
              <a:gd name="connsiteX53" fmla="*/ 3217865 w 19048999"/>
              <a:gd name="connsiteY53" fmla="*/ 2829045 h 9628343"/>
              <a:gd name="connsiteX54" fmla="*/ 3025524 w 19048999"/>
              <a:gd name="connsiteY54" fmla="*/ 2858861 h 9628343"/>
              <a:gd name="connsiteX55" fmla="*/ 2832855 w 19048999"/>
              <a:gd name="connsiteY55" fmla="*/ 2930924 h 9628343"/>
              <a:gd name="connsiteX56" fmla="*/ 2820111 w 19048999"/>
              <a:gd name="connsiteY56" fmla="*/ 3026344 h 9628343"/>
              <a:gd name="connsiteX57" fmla="*/ 2959241 w 19048999"/>
              <a:gd name="connsiteY57" fmla="*/ 3167976 h 9628343"/>
              <a:gd name="connsiteX58" fmla="*/ 3176083 w 19048999"/>
              <a:gd name="connsiteY58" fmla="*/ 3269358 h 9628343"/>
              <a:gd name="connsiteX59" fmla="*/ 3388239 w 19048999"/>
              <a:gd name="connsiteY59" fmla="*/ 3442290 h 9628343"/>
              <a:gd name="connsiteX60" fmla="*/ 3212014 w 19048999"/>
              <a:gd name="connsiteY60" fmla="*/ 3336948 h 9628343"/>
              <a:gd name="connsiteX61" fmla="*/ 3004633 w 19048999"/>
              <a:gd name="connsiteY61" fmla="*/ 3276814 h 9628343"/>
              <a:gd name="connsiteX62" fmla="*/ 2771676 w 19048999"/>
              <a:gd name="connsiteY62" fmla="*/ 3166987 h 9628343"/>
              <a:gd name="connsiteX63" fmla="*/ 2638873 w 19048999"/>
              <a:gd name="connsiteY63" fmla="*/ 3097908 h 9628343"/>
              <a:gd name="connsiteX64" fmla="*/ 2570293 w 19048999"/>
              <a:gd name="connsiteY64" fmla="*/ 3109338 h 9628343"/>
              <a:gd name="connsiteX65" fmla="*/ 2525557 w 19048999"/>
              <a:gd name="connsiteY65" fmla="*/ 3326508 h 9628343"/>
              <a:gd name="connsiteX66" fmla="*/ 2584349 w 19048999"/>
              <a:gd name="connsiteY66" fmla="*/ 3577470 h 9628343"/>
              <a:gd name="connsiteX67" fmla="*/ 2663703 w 19048999"/>
              <a:gd name="connsiteY67" fmla="*/ 3996904 h 9628343"/>
              <a:gd name="connsiteX68" fmla="*/ 2633113 w 19048999"/>
              <a:gd name="connsiteY68" fmla="*/ 4192703 h 9628343"/>
              <a:gd name="connsiteX69" fmla="*/ 2539703 w 19048999"/>
              <a:gd name="connsiteY69" fmla="*/ 4455574 h 9628343"/>
              <a:gd name="connsiteX70" fmla="*/ 2595212 w 19048999"/>
              <a:gd name="connsiteY70" fmla="*/ 3945217 h 9628343"/>
              <a:gd name="connsiteX71" fmla="*/ 2481240 w 19048999"/>
              <a:gd name="connsiteY71" fmla="*/ 3566538 h 9628343"/>
              <a:gd name="connsiteX72" fmla="*/ 2307403 w 19048999"/>
              <a:gd name="connsiteY72" fmla="*/ 3166488 h 9628343"/>
              <a:gd name="connsiteX73" fmla="*/ 2261683 w 19048999"/>
              <a:gd name="connsiteY73" fmla="*/ 3063618 h 9628343"/>
              <a:gd name="connsiteX74" fmla="*/ 2078803 w 19048999"/>
              <a:gd name="connsiteY74" fmla="*/ 2949318 h 9628343"/>
              <a:gd name="connsiteX75" fmla="*/ 1824299 w 19048999"/>
              <a:gd name="connsiteY75" fmla="*/ 3002494 h 9628343"/>
              <a:gd name="connsiteX76" fmla="*/ 1412162 w 19048999"/>
              <a:gd name="connsiteY76" fmla="*/ 3235573 h 9628343"/>
              <a:gd name="connsiteX77" fmla="*/ 1381573 w 19048999"/>
              <a:gd name="connsiteY77" fmla="*/ 3680838 h 9628343"/>
              <a:gd name="connsiteX78" fmla="*/ 1340867 w 19048999"/>
              <a:gd name="connsiteY78" fmla="*/ 3980504 h 9628343"/>
              <a:gd name="connsiteX79" fmla="*/ 1197619 w 19048999"/>
              <a:gd name="connsiteY79" fmla="*/ 4738831 h 9628343"/>
              <a:gd name="connsiteX80" fmla="*/ 1220896 w 19048999"/>
              <a:gd name="connsiteY80" fmla="*/ 4338309 h 9628343"/>
              <a:gd name="connsiteX81" fmla="*/ 1242772 w 19048999"/>
              <a:gd name="connsiteY81" fmla="*/ 4080888 h 9628343"/>
              <a:gd name="connsiteX82" fmla="*/ 1198693 w 19048999"/>
              <a:gd name="connsiteY82" fmla="*/ 3909438 h 9628343"/>
              <a:gd name="connsiteX83" fmla="*/ 970093 w 19048999"/>
              <a:gd name="connsiteY83" fmla="*/ 3989448 h 9628343"/>
              <a:gd name="connsiteX84" fmla="*/ 766328 w 19048999"/>
              <a:gd name="connsiteY84" fmla="*/ 4131990 h 9628343"/>
              <a:gd name="connsiteX85" fmla="*/ 555808 w 19048999"/>
              <a:gd name="connsiteY85" fmla="*/ 4355688 h 9628343"/>
              <a:gd name="connsiteX86" fmla="*/ 785900 w 19048999"/>
              <a:gd name="connsiteY86" fmla="*/ 4017771 h 9628343"/>
              <a:gd name="connsiteX87" fmla="*/ 1130113 w 19048999"/>
              <a:gd name="connsiteY87" fmla="*/ 3817500 h 9628343"/>
              <a:gd name="connsiteX88" fmla="*/ 1278703 w 19048999"/>
              <a:gd name="connsiteY88" fmla="*/ 3726558 h 9628343"/>
              <a:gd name="connsiteX89" fmla="*/ 1269661 w 19048999"/>
              <a:gd name="connsiteY89" fmla="*/ 3390117 h 9628343"/>
              <a:gd name="connsiteX90" fmla="*/ 1309620 w 19048999"/>
              <a:gd name="connsiteY90" fmla="*/ 3169963 h 9628343"/>
              <a:gd name="connsiteX91" fmla="*/ 1393003 w 19048999"/>
              <a:gd name="connsiteY91" fmla="*/ 3052188 h 9628343"/>
              <a:gd name="connsiteX92" fmla="*/ 1080693 w 19048999"/>
              <a:gd name="connsiteY92" fmla="*/ 2984604 h 9628343"/>
              <a:gd name="connsiteX93" fmla="*/ 663453 w 19048999"/>
              <a:gd name="connsiteY93" fmla="*/ 3023360 h 9628343"/>
              <a:gd name="connsiteX94" fmla="*/ 235111 w 19048999"/>
              <a:gd name="connsiteY94" fmla="*/ 3217172 h 9628343"/>
              <a:gd name="connsiteX95" fmla="*/ 421453 w 19048999"/>
              <a:gd name="connsiteY95" fmla="*/ 3029328 h 9628343"/>
              <a:gd name="connsiteX96" fmla="*/ 627193 w 19048999"/>
              <a:gd name="connsiteY96" fmla="*/ 2926458 h 9628343"/>
              <a:gd name="connsiteX97" fmla="*/ 854480 w 19048999"/>
              <a:gd name="connsiteY97" fmla="*/ 2889178 h 9628343"/>
              <a:gd name="connsiteX98" fmla="*/ 1149272 w 19048999"/>
              <a:gd name="connsiteY98" fmla="*/ 2889676 h 9628343"/>
              <a:gd name="connsiteX99" fmla="*/ 1531894 w 19048999"/>
              <a:gd name="connsiteY99" fmla="*/ 2917507 h 9628343"/>
              <a:gd name="connsiteX100" fmla="*/ 1860559 w 19048999"/>
              <a:gd name="connsiteY100" fmla="*/ 2766431 h 9628343"/>
              <a:gd name="connsiteX101" fmla="*/ 1701613 w 19048999"/>
              <a:gd name="connsiteY101" fmla="*/ 2263518 h 9628343"/>
              <a:gd name="connsiteX102" fmla="*/ 1690183 w 19048999"/>
              <a:gd name="connsiteY102" fmla="*/ 1966338 h 9628343"/>
              <a:gd name="connsiteX103" fmla="*/ 1381991 w 19048999"/>
              <a:gd name="connsiteY103" fmla="*/ 1841604 h 9628343"/>
              <a:gd name="connsiteX104" fmla="*/ 1095823 w 19048999"/>
              <a:gd name="connsiteY104" fmla="*/ 1714878 h 9628343"/>
              <a:gd name="connsiteX105" fmla="*/ 746507 w 19048999"/>
              <a:gd name="connsiteY105" fmla="*/ 1626415 h 9628343"/>
              <a:gd name="connsiteX106" fmla="*/ 352873 w 19048999"/>
              <a:gd name="connsiteY106" fmla="*/ 1726308 h 9628343"/>
              <a:gd name="connsiteX107" fmla="*/ 113171 w 19048999"/>
              <a:gd name="connsiteY107" fmla="*/ 1763582 h 9628343"/>
              <a:gd name="connsiteX108" fmla="*/ 9973 w 19048999"/>
              <a:gd name="connsiteY108" fmla="*/ 1737738 h 9628343"/>
              <a:gd name="connsiteX109" fmla="*/ 348516 w 19048999"/>
              <a:gd name="connsiteY109" fmla="*/ 1643812 h 9628343"/>
              <a:gd name="connsiteX110" fmla="*/ 653097 w 19048999"/>
              <a:gd name="connsiteY110" fmla="*/ 1543920 h 9628343"/>
              <a:gd name="connsiteX111" fmla="*/ 1072963 w 19048999"/>
              <a:gd name="connsiteY111" fmla="*/ 1612008 h 9628343"/>
              <a:gd name="connsiteX112" fmla="*/ 1244413 w 19048999"/>
              <a:gd name="connsiteY112" fmla="*/ 1657728 h 9628343"/>
              <a:gd name="connsiteX113" fmla="*/ 1205766 w 19048999"/>
              <a:gd name="connsiteY113" fmla="*/ 1451988 h 9628343"/>
              <a:gd name="connsiteX114" fmla="*/ 1046313 w 19048999"/>
              <a:gd name="connsiteY114" fmla="*/ 815409 h 9628343"/>
              <a:gd name="connsiteX115" fmla="*/ 1221553 w 19048999"/>
              <a:gd name="connsiteY115" fmla="*/ 1211958 h 9628343"/>
              <a:gd name="connsiteX0" fmla="*/ 1221553 w 18233152"/>
              <a:gd name="connsiteY0" fmla="*/ 1211958 h 9394538"/>
              <a:gd name="connsiteX1" fmla="*/ 1343911 w 18233152"/>
              <a:gd name="connsiteY1" fmla="*/ 1559828 h 9394538"/>
              <a:gd name="connsiteX2" fmla="*/ 1553023 w 18233152"/>
              <a:gd name="connsiteY2" fmla="*/ 1657728 h 9394538"/>
              <a:gd name="connsiteX3" fmla="*/ 1907353 w 18233152"/>
              <a:gd name="connsiteY3" fmla="*/ 1680588 h 9394538"/>
              <a:gd name="connsiteX4" fmla="*/ 2021653 w 18233152"/>
              <a:gd name="connsiteY4" fmla="*/ 1543428 h 9394538"/>
              <a:gd name="connsiteX5" fmla="*/ 2124523 w 18233152"/>
              <a:gd name="connsiteY5" fmla="*/ 1291968 h 9394538"/>
              <a:gd name="connsiteX6" fmla="*/ 2124523 w 18233152"/>
              <a:gd name="connsiteY6" fmla="*/ 1120518 h 9394538"/>
              <a:gd name="connsiteX7" fmla="*/ 2068029 w 18233152"/>
              <a:gd name="connsiteY7" fmla="*/ 825325 h 9394538"/>
              <a:gd name="connsiteX8" fmla="*/ 2078803 w 18233152"/>
              <a:gd name="connsiteY8" fmla="*/ 777618 h 9394538"/>
              <a:gd name="connsiteX9" fmla="*/ 2170243 w 18233152"/>
              <a:gd name="connsiteY9" fmla="*/ 1086228 h 9394538"/>
              <a:gd name="connsiteX10" fmla="*/ 2215963 w 18233152"/>
              <a:gd name="connsiteY10" fmla="*/ 1269108 h 9394538"/>
              <a:gd name="connsiteX11" fmla="*/ 2284543 w 18233152"/>
              <a:gd name="connsiteY11" fmla="*/ 1303398 h 9394538"/>
              <a:gd name="connsiteX12" fmla="*/ 2330263 w 18233152"/>
              <a:gd name="connsiteY12" fmla="*/ 1166238 h 9394538"/>
              <a:gd name="connsiteX13" fmla="*/ 2467423 w 18233152"/>
              <a:gd name="connsiteY13" fmla="*/ 880488 h 9394538"/>
              <a:gd name="connsiteX14" fmla="*/ 2558863 w 18233152"/>
              <a:gd name="connsiteY14" fmla="*/ 640458 h 9394538"/>
              <a:gd name="connsiteX15" fmla="*/ 2616013 w 18233152"/>
              <a:gd name="connsiteY15" fmla="*/ 537588 h 9394538"/>
              <a:gd name="connsiteX16" fmla="*/ 2558863 w 18233152"/>
              <a:gd name="connsiteY16" fmla="*/ 789048 h 9394538"/>
              <a:gd name="connsiteX17" fmla="*/ 2444563 w 18233152"/>
              <a:gd name="connsiteY17" fmla="*/ 1097658 h 9394538"/>
              <a:gd name="connsiteX18" fmla="*/ 2375983 w 18233152"/>
              <a:gd name="connsiteY18" fmla="*/ 1406268 h 9394538"/>
              <a:gd name="connsiteX19" fmla="*/ 2558863 w 18233152"/>
              <a:gd name="connsiteY19" fmla="*/ 1577718 h 9394538"/>
              <a:gd name="connsiteX20" fmla="*/ 2878903 w 18233152"/>
              <a:gd name="connsiteY20" fmla="*/ 1657728 h 9394538"/>
              <a:gd name="connsiteX21" fmla="*/ 3187513 w 18233152"/>
              <a:gd name="connsiteY21" fmla="*/ 1657728 h 9394538"/>
              <a:gd name="connsiteX22" fmla="*/ 3370393 w 18233152"/>
              <a:gd name="connsiteY22" fmla="*/ 1566288 h 9394538"/>
              <a:gd name="connsiteX23" fmla="*/ 3488066 w 18233152"/>
              <a:gd name="connsiteY23" fmla="*/ 1246753 h 9394538"/>
              <a:gd name="connsiteX24" fmla="*/ 3495138 w 18233152"/>
              <a:gd name="connsiteY24" fmla="*/ 1115548 h 9394538"/>
              <a:gd name="connsiteX25" fmla="*/ 3493650 w 18233152"/>
              <a:gd name="connsiteY25" fmla="*/ 1063976 h 9394538"/>
              <a:gd name="connsiteX26" fmla="*/ 3450403 w 18233152"/>
              <a:gd name="connsiteY26" fmla="*/ 777618 h 9394538"/>
              <a:gd name="connsiteX27" fmla="*/ 3119893 w 18233152"/>
              <a:gd name="connsiteY27" fmla="*/ 321571 h 9394538"/>
              <a:gd name="connsiteX28" fmla="*/ 3497351 w 18233152"/>
              <a:gd name="connsiteY28" fmla="*/ 674883 h 9394538"/>
              <a:gd name="connsiteX29" fmla="*/ 3759013 w 18233152"/>
              <a:gd name="connsiteY29" fmla="*/ 571878 h 9394538"/>
              <a:gd name="connsiteX30" fmla="*/ 3999043 w 18233152"/>
              <a:gd name="connsiteY30" fmla="*/ 91818 h 9394538"/>
              <a:gd name="connsiteX31" fmla="*/ 4033333 w 18233152"/>
              <a:gd name="connsiteY31" fmla="*/ 11808 h 9394538"/>
              <a:gd name="connsiteX32" fmla="*/ 3984569 w 18233152"/>
              <a:gd name="connsiteY32" fmla="*/ 247366 h 9394538"/>
              <a:gd name="connsiteX33" fmla="*/ 3812791 w 18233152"/>
              <a:gd name="connsiteY33" fmla="*/ 647417 h 9394538"/>
              <a:gd name="connsiteX34" fmla="*/ 3592906 w 18233152"/>
              <a:gd name="connsiteY34" fmla="*/ 811408 h 9394538"/>
              <a:gd name="connsiteX35" fmla="*/ 3604425 w 18233152"/>
              <a:gd name="connsiteY35" fmla="*/ 999253 h 9394538"/>
              <a:gd name="connsiteX36" fmla="*/ 3872985 w 18233152"/>
              <a:gd name="connsiteY36" fmla="*/ 881976 h 9394538"/>
              <a:gd name="connsiteX37" fmla="*/ 4200754 w 18233152"/>
              <a:gd name="connsiteY37" fmla="*/ 774136 h 9394538"/>
              <a:gd name="connsiteX38" fmla="*/ 4064251 w 18233152"/>
              <a:gd name="connsiteY38" fmla="*/ 847195 h 9394538"/>
              <a:gd name="connsiteX39" fmla="*/ 3818880 w 18233152"/>
              <a:gd name="connsiteY39" fmla="*/ 991305 h 9394538"/>
              <a:gd name="connsiteX40" fmla="*/ 3658531 w 18233152"/>
              <a:gd name="connsiteY40" fmla="*/ 1093178 h 9394538"/>
              <a:gd name="connsiteX41" fmla="*/ 3622838 w 18233152"/>
              <a:gd name="connsiteY41" fmla="*/ 1221401 h 9394538"/>
              <a:gd name="connsiteX42" fmla="*/ 3577446 w 18233152"/>
              <a:gd name="connsiteY42" fmla="*/ 1500691 h 9394538"/>
              <a:gd name="connsiteX43" fmla="*/ 3461833 w 18233152"/>
              <a:gd name="connsiteY43" fmla="*/ 1726308 h 9394538"/>
              <a:gd name="connsiteX44" fmla="*/ 3278953 w 18233152"/>
              <a:gd name="connsiteY44" fmla="*/ 2034918 h 9394538"/>
              <a:gd name="connsiteX45" fmla="*/ 3288742 w 18233152"/>
              <a:gd name="connsiteY45" fmla="*/ 2273460 h 9394538"/>
              <a:gd name="connsiteX46" fmla="*/ 3434288 w 18233152"/>
              <a:gd name="connsiteY46" fmla="*/ 2417577 h 9394538"/>
              <a:gd name="connsiteX47" fmla="*/ 3781217 w 18233152"/>
              <a:gd name="connsiteY47" fmla="*/ 2618845 h 9394538"/>
              <a:gd name="connsiteX48" fmla="*/ 6588323 w 18233152"/>
              <a:gd name="connsiteY48" fmla="*/ 3874193 h 9394538"/>
              <a:gd name="connsiteX49" fmla="*/ 18227951 w 18233152"/>
              <a:gd name="connsiteY49" fmla="*/ 9173439 h 9394538"/>
              <a:gd name="connsiteX50" fmla="*/ 18064964 w 18233152"/>
              <a:gd name="connsiteY50" fmla="*/ 9394536 h 9394538"/>
              <a:gd name="connsiteX51" fmla="*/ 7057965 w 18233152"/>
              <a:gd name="connsiteY51" fmla="*/ 4392731 h 9394538"/>
              <a:gd name="connsiteX52" fmla="*/ 4025107 w 18233152"/>
              <a:gd name="connsiteY52" fmla="*/ 3081300 h 9394538"/>
              <a:gd name="connsiteX53" fmla="*/ 3217865 w 18233152"/>
              <a:gd name="connsiteY53" fmla="*/ 2829045 h 9394538"/>
              <a:gd name="connsiteX54" fmla="*/ 3025524 w 18233152"/>
              <a:gd name="connsiteY54" fmla="*/ 2858861 h 9394538"/>
              <a:gd name="connsiteX55" fmla="*/ 2832855 w 18233152"/>
              <a:gd name="connsiteY55" fmla="*/ 2930924 h 9394538"/>
              <a:gd name="connsiteX56" fmla="*/ 2820111 w 18233152"/>
              <a:gd name="connsiteY56" fmla="*/ 3026344 h 9394538"/>
              <a:gd name="connsiteX57" fmla="*/ 2959241 w 18233152"/>
              <a:gd name="connsiteY57" fmla="*/ 3167976 h 9394538"/>
              <a:gd name="connsiteX58" fmla="*/ 3176083 w 18233152"/>
              <a:gd name="connsiteY58" fmla="*/ 3269358 h 9394538"/>
              <a:gd name="connsiteX59" fmla="*/ 3388239 w 18233152"/>
              <a:gd name="connsiteY59" fmla="*/ 3442290 h 9394538"/>
              <a:gd name="connsiteX60" fmla="*/ 3212014 w 18233152"/>
              <a:gd name="connsiteY60" fmla="*/ 3336948 h 9394538"/>
              <a:gd name="connsiteX61" fmla="*/ 3004633 w 18233152"/>
              <a:gd name="connsiteY61" fmla="*/ 3276814 h 9394538"/>
              <a:gd name="connsiteX62" fmla="*/ 2771676 w 18233152"/>
              <a:gd name="connsiteY62" fmla="*/ 3166987 h 9394538"/>
              <a:gd name="connsiteX63" fmla="*/ 2638873 w 18233152"/>
              <a:gd name="connsiteY63" fmla="*/ 3097908 h 9394538"/>
              <a:gd name="connsiteX64" fmla="*/ 2570293 w 18233152"/>
              <a:gd name="connsiteY64" fmla="*/ 3109338 h 9394538"/>
              <a:gd name="connsiteX65" fmla="*/ 2525557 w 18233152"/>
              <a:gd name="connsiteY65" fmla="*/ 3326508 h 9394538"/>
              <a:gd name="connsiteX66" fmla="*/ 2584349 w 18233152"/>
              <a:gd name="connsiteY66" fmla="*/ 3577470 h 9394538"/>
              <a:gd name="connsiteX67" fmla="*/ 2663703 w 18233152"/>
              <a:gd name="connsiteY67" fmla="*/ 3996904 h 9394538"/>
              <a:gd name="connsiteX68" fmla="*/ 2633113 w 18233152"/>
              <a:gd name="connsiteY68" fmla="*/ 4192703 h 9394538"/>
              <a:gd name="connsiteX69" fmla="*/ 2539703 w 18233152"/>
              <a:gd name="connsiteY69" fmla="*/ 4455574 h 9394538"/>
              <a:gd name="connsiteX70" fmla="*/ 2595212 w 18233152"/>
              <a:gd name="connsiteY70" fmla="*/ 3945217 h 9394538"/>
              <a:gd name="connsiteX71" fmla="*/ 2481240 w 18233152"/>
              <a:gd name="connsiteY71" fmla="*/ 3566538 h 9394538"/>
              <a:gd name="connsiteX72" fmla="*/ 2307403 w 18233152"/>
              <a:gd name="connsiteY72" fmla="*/ 3166488 h 9394538"/>
              <a:gd name="connsiteX73" fmla="*/ 2261683 w 18233152"/>
              <a:gd name="connsiteY73" fmla="*/ 3063618 h 9394538"/>
              <a:gd name="connsiteX74" fmla="*/ 2078803 w 18233152"/>
              <a:gd name="connsiteY74" fmla="*/ 2949318 h 9394538"/>
              <a:gd name="connsiteX75" fmla="*/ 1824299 w 18233152"/>
              <a:gd name="connsiteY75" fmla="*/ 3002494 h 9394538"/>
              <a:gd name="connsiteX76" fmla="*/ 1412162 w 18233152"/>
              <a:gd name="connsiteY76" fmla="*/ 3235573 h 9394538"/>
              <a:gd name="connsiteX77" fmla="*/ 1381573 w 18233152"/>
              <a:gd name="connsiteY77" fmla="*/ 3680838 h 9394538"/>
              <a:gd name="connsiteX78" fmla="*/ 1340867 w 18233152"/>
              <a:gd name="connsiteY78" fmla="*/ 3980504 h 9394538"/>
              <a:gd name="connsiteX79" fmla="*/ 1197619 w 18233152"/>
              <a:gd name="connsiteY79" fmla="*/ 4738831 h 9394538"/>
              <a:gd name="connsiteX80" fmla="*/ 1220896 w 18233152"/>
              <a:gd name="connsiteY80" fmla="*/ 4338309 h 9394538"/>
              <a:gd name="connsiteX81" fmla="*/ 1242772 w 18233152"/>
              <a:gd name="connsiteY81" fmla="*/ 4080888 h 9394538"/>
              <a:gd name="connsiteX82" fmla="*/ 1198693 w 18233152"/>
              <a:gd name="connsiteY82" fmla="*/ 3909438 h 9394538"/>
              <a:gd name="connsiteX83" fmla="*/ 970093 w 18233152"/>
              <a:gd name="connsiteY83" fmla="*/ 3989448 h 9394538"/>
              <a:gd name="connsiteX84" fmla="*/ 766328 w 18233152"/>
              <a:gd name="connsiteY84" fmla="*/ 4131990 h 9394538"/>
              <a:gd name="connsiteX85" fmla="*/ 555808 w 18233152"/>
              <a:gd name="connsiteY85" fmla="*/ 4355688 h 9394538"/>
              <a:gd name="connsiteX86" fmla="*/ 785900 w 18233152"/>
              <a:gd name="connsiteY86" fmla="*/ 4017771 h 9394538"/>
              <a:gd name="connsiteX87" fmla="*/ 1130113 w 18233152"/>
              <a:gd name="connsiteY87" fmla="*/ 3817500 h 9394538"/>
              <a:gd name="connsiteX88" fmla="*/ 1278703 w 18233152"/>
              <a:gd name="connsiteY88" fmla="*/ 3726558 h 9394538"/>
              <a:gd name="connsiteX89" fmla="*/ 1269661 w 18233152"/>
              <a:gd name="connsiteY89" fmla="*/ 3390117 h 9394538"/>
              <a:gd name="connsiteX90" fmla="*/ 1309620 w 18233152"/>
              <a:gd name="connsiteY90" fmla="*/ 3169963 h 9394538"/>
              <a:gd name="connsiteX91" fmla="*/ 1393003 w 18233152"/>
              <a:gd name="connsiteY91" fmla="*/ 3052188 h 9394538"/>
              <a:gd name="connsiteX92" fmla="*/ 1080693 w 18233152"/>
              <a:gd name="connsiteY92" fmla="*/ 2984604 h 9394538"/>
              <a:gd name="connsiteX93" fmla="*/ 663453 w 18233152"/>
              <a:gd name="connsiteY93" fmla="*/ 3023360 h 9394538"/>
              <a:gd name="connsiteX94" fmla="*/ 235111 w 18233152"/>
              <a:gd name="connsiteY94" fmla="*/ 3217172 h 9394538"/>
              <a:gd name="connsiteX95" fmla="*/ 421453 w 18233152"/>
              <a:gd name="connsiteY95" fmla="*/ 3029328 h 9394538"/>
              <a:gd name="connsiteX96" fmla="*/ 627193 w 18233152"/>
              <a:gd name="connsiteY96" fmla="*/ 2926458 h 9394538"/>
              <a:gd name="connsiteX97" fmla="*/ 854480 w 18233152"/>
              <a:gd name="connsiteY97" fmla="*/ 2889178 h 9394538"/>
              <a:gd name="connsiteX98" fmla="*/ 1149272 w 18233152"/>
              <a:gd name="connsiteY98" fmla="*/ 2889676 h 9394538"/>
              <a:gd name="connsiteX99" fmla="*/ 1531894 w 18233152"/>
              <a:gd name="connsiteY99" fmla="*/ 2917507 h 9394538"/>
              <a:gd name="connsiteX100" fmla="*/ 1860559 w 18233152"/>
              <a:gd name="connsiteY100" fmla="*/ 2766431 h 9394538"/>
              <a:gd name="connsiteX101" fmla="*/ 1701613 w 18233152"/>
              <a:gd name="connsiteY101" fmla="*/ 2263518 h 9394538"/>
              <a:gd name="connsiteX102" fmla="*/ 1690183 w 18233152"/>
              <a:gd name="connsiteY102" fmla="*/ 1966338 h 9394538"/>
              <a:gd name="connsiteX103" fmla="*/ 1381991 w 18233152"/>
              <a:gd name="connsiteY103" fmla="*/ 1841604 h 9394538"/>
              <a:gd name="connsiteX104" fmla="*/ 1095823 w 18233152"/>
              <a:gd name="connsiteY104" fmla="*/ 1714878 h 9394538"/>
              <a:gd name="connsiteX105" fmla="*/ 746507 w 18233152"/>
              <a:gd name="connsiteY105" fmla="*/ 1626415 h 9394538"/>
              <a:gd name="connsiteX106" fmla="*/ 352873 w 18233152"/>
              <a:gd name="connsiteY106" fmla="*/ 1726308 h 9394538"/>
              <a:gd name="connsiteX107" fmla="*/ 113171 w 18233152"/>
              <a:gd name="connsiteY107" fmla="*/ 1763582 h 9394538"/>
              <a:gd name="connsiteX108" fmla="*/ 9973 w 18233152"/>
              <a:gd name="connsiteY108" fmla="*/ 1737738 h 9394538"/>
              <a:gd name="connsiteX109" fmla="*/ 348516 w 18233152"/>
              <a:gd name="connsiteY109" fmla="*/ 1643812 h 9394538"/>
              <a:gd name="connsiteX110" fmla="*/ 653097 w 18233152"/>
              <a:gd name="connsiteY110" fmla="*/ 1543920 h 9394538"/>
              <a:gd name="connsiteX111" fmla="*/ 1072963 w 18233152"/>
              <a:gd name="connsiteY111" fmla="*/ 1612008 h 9394538"/>
              <a:gd name="connsiteX112" fmla="*/ 1244413 w 18233152"/>
              <a:gd name="connsiteY112" fmla="*/ 1657728 h 9394538"/>
              <a:gd name="connsiteX113" fmla="*/ 1205766 w 18233152"/>
              <a:gd name="connsiteY113" fmla="*/ 1451988 h 9394538"/>
              <a:gd name="connsiteX114" fmla="*/ 1046313 w 18233152"/>
              <a:gd name="connsiteY114" fmla="*/ 815409 h 9394538"/>
              <a:gd name="connsiteX115" fmla="*/ 1221553 w 18233152"/>
              <a:gd name="connsiteY115" fmla="*/ 1211958 h 93945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</a:cxnLst>
            <a:rect l="l" t="t" r="r" b="b"/>
            <a:pathLst>
              <a:path w="18233152" h="9394538">
                <a:moveTo>
                  <a:pt x="1221553" y="1211958"/>
                </a:moveTo>
                <a:cubicBezTo>
                  <a:pt x="1271153" y="1336028"/>
                  <a:pt x="1288666" y="1485533"/>
                  <a:pt x="1343911" y="1559828"/>
                </a:cubicBezTo>
                <a:cubicBezTo>
                  <a:pt x="1399156" y="1634123"/>
                  <a:pt x="1459116" y="1637601"/>
                  <a:pt x="1553023" y="1657728"/>
                </a:cubicBezTo>
                <a:cubicBezTo>
                  <a:pt x="1646930" y="1677855"/>
                  <a:pt x="1829248" y="1699638"/>
                  <a:pt x="1907353" y="1680588"/>
                </a:cubicBezTo>
                <a:cubicBezTo>
                  <a:pt x="1985458" y="1661538"/>
                  <a:pt x="1985458" y="1608198"/>
                  <a:pt x="2021653" y="1543428"/>
                </a:cubicBezTo>
                <a:cubicBezTo>
                  <a:pt x="2057848" y="1478658"/>
                  <a:pt x="2107378" y="1362453"/>
                  <a:pt x="2124523" y="1291968"/>
                </a:cubicBezTo>
                <a:cubicBezTo>
                  <a:pt x="2141668" y="1221483"/>
                  <a:pt x="2133939" y="1198292"/>
                  <a:pt x="2124523" y="1120518"/>
                </a:cubicBezTo>
                <a:cubicBezTo>
                  <a:pt x="2115107" y="1042744"/>
                  <a:pt x="2075649" y="882475"/>
                  <a:pt x="2068029" y="825325"/>
                </a:cubicBezTo>
                <a:cubicBezTo>
                  <a:pt x="2060409" y="768175"/>
                  <a:pt x="2061767" y="734134"/>
                  <a:pt x="2078803" y="777618"/>
                </a:cubicBezTo>
                <a:cubicBezTo>
                  <a:pt x="2095839" y="821102"/>
                  <a:pt x="2147383" y="1004313"/>
                  <a:pt x="2170243" y="1086228"/>
                </a:cubicBezTo>
                <a:cubicBezTo>
                  <a:pt x="2193103" y="1168143"/>
                  <a:pt x="2196913" y="1232913"/>
                  <a:pt x="2215963" y="1269108"/>
                </a:cubicBezTo>
                <a:cubicBezTo>
                  <a:pt x="2235013" y="1305303"/>
                  <a:pt x="2265493" y="1320543"/>
                  <a:pt x="2284543" y="1303398"/>
                </a:cubicBezTo>
                <a:cubicBezTo>
                  <a:pt x="2303593" y="1286253"/>
                  <a:pt x="2299783" y="1236723"/>
                  <a:pt x="2330263" y="1166238"/>
                </a:cubicBezTo>
                <a:cubicBezTo>
                  <a:pt x="2360743" y="1095753"/>
                  <a:pt x="2429323" y="968118"/>
                  <a:pt x="2467423" y="880488"/>
                </a:cubicBezTo>
                <a:cubicBezTo>
                  <a:pt x="2505523" y="792858"/>
                  <a:pt x="2534098" y="697608"/>
                  <a:pt x="2558863" y="640458"/>
                </a:cubicBezTo>
                <a:cubicBezTo>
                  <a:pt x="2583628" y="583308"/>
                  <a:pt x="2616013" y="512823"/>
                  <a:pt x="2616013" y="537588"/>
                </a:cubicBezTo>
                <a:cubicBezTo>
                  <a:pt x="2616013" y="562353"/>
                  <a:pt x="2587438" y="695703"/>
                  <a:pt x="2558863" y="789048"/>
                </a:cubicBezTo>
                <a:cubicBezTo>
                  <a:pt x="2530288" y="882393"/>
                  <a:pt x="2475043" y="994788"/>
                  <a:pt x="2444563" y="1097658"/>
                </a:cubicBezTo>
                <a:cubicBezTo>
                  <a:pt x="2414083" y="1200528"/>
                  <a:pt x="2356933" y="1326258"/>
                  <a:pt x="2375983" y="1406268"/>
                </a:cubicBezTo>
                <a:cubicBezTo>
                  <a:pt x="2395033" y="1486278"/>
                  <a:pt x="2475043" y="1535808"/>
                  <a:pt x="2558863" y="1577718"/>
                </a:cubicBezTo>
                <a:cubicBezTo>
                  <a:pt x="2642683" y="1619628"/>
                  <a:pt x="2774128" y="1644393"/>
                  <a:pt x="2878903" y="1657728"/>
                </a:cubicBezTo>
                <a:cubicBezTo>
                  <a:pt x="2983678" y="1671063"/>
                  <a:pt x="3105598" y="1672968"/>
                  <a:pt x="3187513" y="1657728"/>
                </a:cubicBezTo>
                <a:cubicBezTo>
                  <a:pt x="3269428" y="1642488"/>
                  <a:pt x="3320301" y="1634784"/>
                  <a:pt x="3370393" y="1566288"/>
                </a:cubicBezTo>
                <a:cubicBezTo>
                  <a:pt x="3420485" y="1497792"/>
                  <a:pt x="3467275" y="1321876"/>
                  <a:pt x="3488066" y="1246753"/>
                </a:cubicBezTo>
                <a:cubicBezTo>
                  <a:pt x="3508857" y="1171630"/>
                  <a:pt x="3494207" y="1146011"/>
                  <a:pt x="3495138" y="1115548"/>
                </a:cubicBezTo>
                <a:cubicBezTo>
                  <a:pt x="3496069" y="1085085"/>
                  <a:pt x="3495555" y="1117316"/>
                  <a:pt x="3493650" y="1063976"/>
                </a:cubicBezTo>
                <a:cubicBezTo>
                  <a:pt x="3491745" y="1010636"/>
                  <a:pt x="3512696" y="901352"/>
                  <a:pt x="3450403" y="777618"/>
                </a:cubicBezTo>
                <a:cubicBezTo>
                  <a:pt x="3388110" y="653884"/>
                  <a:pt x="3101583" y="362546"/>
                  <a:pt x="3119893" y="321571"/>
                </a:cubicBezTo>
                <a:cubicBezTo>
                  <a:pt x="3138203" y="280596"/>
                  <a:pt x="3390831" y="633165"/>
                  <a:pt x="3497351" y="674883"/>
                </a:cubicBezTo>
                <a:cubicBezTo>
                  <a:pt x="3529859" y="730018"/>
                  <a:pt x="3675398" y="669055"/>
                  <a:pt x="3759013" y="571878"/>
                </a:cubicBezTo>
                <a:cubicBezTo>
                  <a:pt x="3842628" y="474701"/>
                  <a:pt x="3953323" y="185163"/>
                  <a:pt x="3999043" y="91818"/>
                </a:cubicBezTo>
                <a:cubicBezTo>
                  <a:pt x="4044763" y="-1527"/>
                  <a:pt x="4035745" y="-14117"/>
                  <a:pt x="4033333" y="11808"/>
                </a:cubicBezTo>
                <a:cubicBezTo>
                  <a:pt x="4030921" y="37733"/>
                  <a:pt x="4021326" y="141431"/>
                  <a:pt x="3984569" y="247366"/>
                </a:cubicBezTo>
                <a:cubicBezTo>
                  <a:pt x="3947812" y="353301"/>
                  <a:pt x="3878068" y="553410"/>
                  <a:pt x="3812791" y="647417"/>
                </a:cubicBezTo>
                <a:cubicBezTo>
                  <a:pt x="3747514" y="741424"/>
                  <a:pt x="3627634" y="752769"/>
                  <a:pt x="3592906" y="811408"/>
                </a:cubicBezTo>
                <a:cubicBezTo>
                  <a:pt x="3558178" y="870047"/>
                  <a:pt x="3557745" y="987492"/>
                  <a:pt x="3604425" y="999253"/>
                </a:cubicBezTo>
                <a:cubicBezTo>
                  <a:pt x="3651105" y="1011014"/>
                  <a:pt x="3773597" y="919495"/>
                  <a:pt x="3872985" y="881976"/>
                </a:cubicBezTo>
                <a:cubicBezTo>
                  <a:pt x="3972373" y="844457"/>
                  <a:pt x="4168876" y="779933"/>
                  <a:pt x="4200754" y="774136"/>
                </a:cubicBezTo>
                <a:cubicBezTo>
                  <a:pt x="4232632" y="768339"/>
                  <a:pt x="4127897" y="811000"/>
                  <a:pt x="4064251" y="847195"/>
                </a:cubicBezTo>
                <a:cubicBezTo>
                  <a:pt x="4000605" y="883390"/>
                  <a:pt x="3886500" y="950308"/>
                  <a:pt x="3818880" y="991305"/>
                </a:cubicBezTo>
                <a:cubicBezTo>
                  <a:pt x="3751260" y="1032302"/>
                  <a:pt x="3691205" y="1054829"/>
                  <a:pt x="3658531" y="1093178"/>
                </a:cubicBezTo>
                <a:cubicBezTo>
                  <a:pt x="3625857" y="1131527"/>
                  <a:pt x="3636352" y="1153482"/>
                  <a:pt x="3622838" y="1221401"/>
                </a:cubicBezTo>
                <a:cubicBezTo>
                  <a:pt x="3609324" y="1289320"/>
                  <a:pt x="3604280" y="1416540"/>
                  <a:pt x="3577446" y="1500691"/>
                </a:cubicBezTo>
                <a:cubicBezTo>
                  <a:pt x="3550612" y="1584842"/>
                  <a:pt x="3511582" y="1637270"/>
                  <a:pt x="3461833" y="1726308"/>
                </a:cubicBezTo>
                <a:cubicBezTo>
                  <a:pt x="3412084" y="1815346"/>
                  <a:pt x="3307802" y="1943726"/>
                  <a:pt x="3278953" y="2034918"/>
                </a:cubicBezTo>
                <a:cubicBezTo>
                  <a:pt x="3250105" y="2126110"/>
                  <a:pt x="3262853" y="2209684"/>
                  <a:pt x="3288742" y="2273460"/>
                </a:cubicBezTo>
                <a:cubicBezTo>
                  <a:pt x="3314631" y="2337237"/>
                  <a:pt x="3352209" y="2360013"/>
                  <a:pt x="3434288" y="2417577"/>
                </a:cubicBezTo>
                <a:cubicBezTo>
                  <a:pt x="3516367" y="2475141"/>
                  <a:pt x="3255545" y="2376076"/>
                  <a:pt x="3781217" y="2618845"/>
                </a:cubicBezTo>
                <a:cubicBezTo>
                  <a:pt x="4306889" y="2861614"/>
                  <a:pt x="4180534" y="2781761"/>
                  <a:pt x="6588323" y="3874193"/>
                </a:cubicBezTo>
                <a:lnTo>
                  <a:pt x="18227951" y="9173439"/>
                </a:lnTo>
                <a:cubicBezTo>
                  <a:pt x="18262059" y="9259832"/>
                  <a:pt x="18119293" y="9320837"/>
                  <a:pt x="18064964" y="9394536"/>
                </a:cubicBezTo>
                <a:cubicBezTo>
                  <a:pt x="18033882" y="9397848"/>
                  <a:pt x="9397941" y="5444937"/>
                  <a:pt x="7057965" y="4392731"/>
                </a:cubicBezTo>
                <a:cubicBezTo>
                  <a:pt x="4717989" y="3340525"/>
                  <a:pt x="4665124" y="3341914"/>
                  <a:pt x="4025107" y="3081300"/>
                </a:cubicBezTo>
                <a:cubicBezTo>
                  <a:pt x="3385090" y="2820686"/>
                  <a:pt x="3384462" y="2866118"/>
                  <a:pt x="3217865" y="2829045"/>
                </a:cubicBezTo>
                <a:cubicBezTo>
                  <a:pt x="3051268" y="2791972"/>
                  <a:pt x="3089692" y="2841881"/>
                  <a:pt x="3025524" y="2858861"/>
                </a:cubicBezTo>
                <a:cubicBezTo>
                  <a:pt x="2961356" y="2875841"/>
                  <a:pt x="2867091" y="2903010"/>
                  <a:pt x="2832855" y="2930924"/>
                </a:cubicBezTo>
                <a:cubicBezTo>
                  <a:pt x="2798620" y="2958838"/>
                  <a:pt x="2799047" y="2986835"/>
                  <a:pt x="2820111" y="3026344"/>
                </a:cubicBezTo>
                <a:cubicBezTo>
                  <a:pt x="2841175" y="3065853"/>
                  <a:pt x="2899912" y="3127474"/>
                  <a:pt x="2959241" y="3167976"/>
                </a:cubicBezTo>
                <a:cubicBezTo>
                  <a:pt x="3018570" y="3208478"/>
                  <a:pt x="3104583" y="3223639"/>
                  <a:pt x="3176083" y="3269358"/>
                </a:cubicBezTo>
                <a:cubicBezTo>
                  <a:pt x="3247583" y="3315077"/>
                  <a:pt x="3382251" y="3431025"/>
                  <a:pt x="3388239" y="3442290"/>
                </a:cubicBezTo>
                <a:cubicBezTo>
                  <a:pt x="3394228" y="3453555"/>
                  <a:pt x="3275948" y="3364527"/>
                  <a:pt x="3212014" y="3336948"/>
                </a:cubicBezTo>
                <a:cubicBezTo>
                  <a:pt x="3148080" y="3309369"/>
                  <a:pt x="3078023" y="3305141"/>
                  <a:pt x="3004633" y="3276814"/>
                </a:cubicBezTo>
                <a:cubicBezTo>
                  <a:pt x="2931243" y="3248487"/>
                  <a:pt x="2832636" y="3196805"/>
                  <a:pt x="2771676" y="3166987"/>
                </a:cubicBezTo>
                <a:cubicBezTo>
                  <a:pt x="2710716" y="3137169"/>
                  <a:pt x="2672437" y="3107516"/>
                  <a:pt x="2638873" y="3097908"/>
                </a:cubicBezTo>
                <a:cubicBezTo>
                  <a:pt x="2605309" y="3088300"/>
                  <a:pt x="2589179" y="3071238"/>
                  <a:pt x="2570293" y="3109338"/>
                </a:cubicBezTo>
                <a:cubicBezTo>
                  <a:pt x="2551407" y="3147438"/>
                  <a:pt x="2523214" y="3248486"/>
                  <a:pt x="2525557" y="3326508"/>
                </a:cubicBezTo>
                <a:cubicBezTo>
                  <a:pt x="2527900" y="3404530"/>
                  <a:pt x="2561325" y="3465737"/>
                  <a:pt x="2584349" y="3577470"/>
                </a:cubicBezTo>
                <a:cubicBezTo>
                  <a:pt x="2607373" y="3689203"/>
                  <a:pt x="2655576" y="3894365"/>
                  <a:pt x="2663703" y="3996904"/>
                </a:cubicBezTo>
                <a:cubicBezTo>
                  <a:pt x="2671830" y="4099443"/>
                  <a:pt x="2653780" y="4116258"/>
                  <a:pt x="2633113" y="4192703"/>
                </a:cubicBezTo>
                <a:cubicBezTo>
                  <a:pt x="2612446" y="4269148"/>
                  <a:pt x="2546020" y="4496822"/>
                  <a:pt x="2539703" y="4455574"/>
                </a:cubicBezTo>
                <a:cubicBezTo>
                  <a:pt x="2533386" y="4414326"/>
                  <a:pt x="2604956" y="4093390"/>
                  <a:pt x="2595212" y="3945217"/>
                </a:cubicBezTo>
                <a:cubicBezTo>
                  <a:pt x="2585468" y="3797044"/>
                  <a:pt x="2529208" y="3696326"/>
                  <a:pt x="2481240" y="3566538"/>
                </a:cubicBezTo>
                <a:cubicBezTo>
                  <a:pt x="2433272" y="3436750"/>
                  <a:pt x="2343996" y="3250308"/>
                  <a:pt x="2307403" y="3166488"/>
                </a:cubicBezTo>
                <a:cubicBezTo>
                  <a:pt x="2270810" y="3082668"/>
                  <a:pt x="2299783" y="3099813"/>
                  <a:pt x="2261683" y="3063618"/>
                </a:cubicBezTo>
                <a:cubicBezTo>
                  <a:pt x="2223583" y="3027423"/>
                  <a:pt x="2151700" y="2959505"/>
                  <a:pt x="2078803" y="2949318"/>
                </a:cubicBezTo>
                <a:cubicBezTo>
                  <a:pt x="2005906" y="2939131"/>
                  <a:pt x="1935406" y="2954785"/>
                  <a:pt x="1824299" y="3002494"/>
                </a:cubicBezTo>
                <a:cubicBezTo>
                  <a:pt x="1713192" y="3050203"/>
                  <a:pt x="1485950" y="3122516"/>
                  <a:pt x="1412162" y="3235573"/>
                </a:cubicBezTo>
                <a:cubicBezTo>
                  <a:pt x="1338374" y="3348630"/>
                  <a:pt x="1393455" y="3556683"/>
                  <a:pt x="1381573" y="3680838"/>
                </a:cubicBezTo>
                <a:cubicBezTo>
                  <a:pt x="1369691" y="3804993"/>
                  <a:pt x="1371526" y="3804172"/>
                  <a:pt x="1340867" y="3980504"/>
                </a:cubicBezTo>
                <a:cubicBezTo>
                  <a:pt x="1310208" y="4156836"/>
                  <a:pt x="1217614" y="4679197"/>
                  <a:pt x="1197619" y="4738831"/>
                </a:cubicBezTo>
                <a:cubicBezTo>
                  <a:pt x="1177624" y="4798465"/>
                  <a:pt x="1213371" y="4447966"/>
                  <a:pt x="1220896" y="4338309"/>
                </a:cubicBezTo>
                <a:cubicBezTo>
                  <a:pt x="1228421" y="4228652"/>
                  <a:pt x="1246473" y="4152367"/>
                  <a:pt x="1242772" y="4080888"/>
                </a:cubicBezTo>
                <a:cubicBezTo>
                  <a:pt x="1239072" y="4009410"/>
                  <a:pt x="1244139" y="3924678"/>
                  <a:pt x="1198693" y="3909438"/>
                </a:cubicBezTo>
                <a:cubicBezTo>
                  <a:pt x="1153247" y="3894198"/>
                  <a:pt x="1042154" y="3952356"/>
                  <a:pt x="970093" y="3989448"/>
                </a:cubicBezTo>
                <a:cubicBezTo>
                  <a:pt x="898032" y="4026540"/>
                  <a:pt x="835376" y="4070950"/>
                  <a:pt x="766328" y="4131990"/>
                </a:cubicBezTo>
                <a:cubicBezTo>
                  <a:pt x="697281" y="4193030"/>
                  <a:pt x="552546" y="4374724"/>
                  <a:pt x="555808" y="4355688"/>
                </a:cubicBezTo>
                <a:cubicBezTo>
                  <a:pt x="559070" y="4336652"/>
                  <a:pt x="690183" y="4107469"/>
                  <a:pt x="785900" y="4017771"/>
                </a:cubicBezTo>
                <a:cubicBezTo>
                  <a:pt x="881618" y="3928073"/>
                  <a:pt x="1047979" y="3866035"/>
                  <a:pt x="1130113" y="3817500"/>
                </a:cubicBezTo>
                <a:cubicBezTo>
                  <a:pt x="1212247" y="3768965"/>
                  <a:pt x="1255445" y="3797788"/>
                  <a:pt x="1278703" y="3726558"/>
                </a:cubicBezTo>
                <a:cubicBezTo>
                  <a:pt x="1301961" y="3655328"/>
                  <a:pt x="1264508" y="3482883"/>
                  <a:pt x="1269661" y="3390117"/>
                </a:cubicBezTo>
                <a:cubicBezTo>
                  <a:pt x="1274814" y="3297351"/>
                  <a:pt x="1289063" y="3226285"/>
                  <a:pt x="1309620" y="3169963"/>
                </a:cubicBezTo>
                <a:cubicBezTo>
                  <a:pt x="1330177" y="3113642"/>
                  <a:pt x="1431158" y="3083081"/>
                  <a:pt x="1393003" y="3052188"/>
                </a:cubicBezTo>
                <a:cubicBezTo>
                  <a:pt x="1354849" y="3021295"/>
                  <a:pt x="1202285" y="2989409"/>
                  <a:pt x="1080693" y="2984604"/>
                </a:cubicBezTo>
                <a:cubicBezTo>
                  <a:pt x="959101" y="2979799"/>
                  <a:pt x="804383" y="2984599"/>
                  <a:pt x="663453" y="3023360"/>
                </a:cubicBezTo>
                <a:cubicBezTo>
                  <a:pt x="522523" y="3062121"/>
                  <a:pt x="275444" y="3216177"/>
                  <a:pt x="235111" y="3217172"/>
                </a:cubicBezTo>
                <a:cubicBezTo>
                  <a:pt x="194778" y="3218167"/>
                  <a:pt x="356106" y="3077780"/>
                  <a:pt x="421453" y="3029328"/>
                </a:cubicBezTo>
                <a:cubicBezTo>
                  <a:pt x="486800" y="2980876"/>
                  <a:pt x="555022" y="2949816"/>
                  <a:pt x="627193" y="2926458"/>
                </a:cubicBezTo>
                <a:cubicBezTo>
                  <a:pt x="699364" y="2903100"/>
                  <a:pt x="767467" y="2895308"/>
                  <a:pt x="854480" y="2889178"/>
                </a:cubicBezTo>
                <a:cubicBezTo>
                  <a:pt x="941493" y="2883048"/>
                  <a:pt x="1036370" y="2884954"/>
                  <a:pt x="1149272" y="2889676"/>
                </a:cubicBezTo>
                <a:cubicBezTo>
                  <a:pt x="1262174" y="2894398"/>
                  <a:pt x="1413346" y="2938048"/>
                  <a:pt x="1531894" y="2917507"/>
                </a:cubicBezTo>
                <a:cubicBezTo>
                  <a:pt x="1650442" y="2896966"/>
                  <a:pt x="1832273" y="2875429"/>
                  <a:pt x="1860559" y="2766431"/>
                </a:cubicBezTo>
                <a:cubicBezTo>
                  <a:pt x="1888846" y="2657433"/>
                  <a:pt x="1730009" y="2396867"/>
                  <a:pt x="1701613" y="2263518"/>
                </a:cubicBezTo>
                <a:cubicBezTo>
                  <a:pt x="1673217" y="2130169"/>
                  <a:pt x="1743453" y="2036657"/>
                  <a:pt x="1690183" y="1966338"/>
                </a:cubicBezTo>
                <a:cubicBezTo>
                  <a:pt x="1636913" y="1896019"/>
                  <a:pt x="1481051" y="1883514"/>
                  <a:pt x="1381991" y="1841604"/>
                </a:cubicBezTo>
                <a:cubicBezTo>
                  <a:pt x="1282931" y="1799694"/>
                  <a:pt x="1201737" y="1750743"/>
                  <a:pt x="1095823" y="1714878"/>
                </a:cubicBezTo>
                <a:cubicBezTo>
                  <a:pt x="989909" y="1679013"/>
                  <a:pt x="870332" y="1624510"/>
                  <a:pt x="746507" y="1626415"/>
                </a:cubicBezTo>
                <a:cubicBezTo>
                  <a:pt x="622682" y="1628320"/>
                  <a:pt x="458429" y="1703447"/>
                  <a:pt x="352873" y="1726308"/>
                </a:cubicBezTo>
                <a:cubicBezTo>
                  <a:pt x="247317" y="1749169"/>
                  <a:pt x="170321" y="1761677"/>
                  <a:pt x="113171" y="1763582"/>
                </a:cubicBezTo>
                <a:cubicBezTo>
                  <a:pt x="56021" y="1765487"/>
                  <a:pt x="-29251" y="1757700"/>
                  <a:pt x="9973" y="1737738"/>
                </a:cubicBezTo>
                <a:cubicBezTo>
                  <a:pt x="49197" y="1717776"/>
                  <a:pt x="241329" y="1676115"/>
                  <a:pt x="348516" y="1643812"/>
                </a:cubicBezTo>
                <a:cubicBezTo>
                  <a:pt x="455703" y="1611509"/>
                  <a:pt x="532356" y="1549221"/>
                  <a:pt x="653097" y="1543920"/>
                </a:cubicBezTo>
                <a:cubicBezTo>
                  <a:pt x="773838" y="1538619"/>
                  <a:pt x="974410" y="1593040"/>
                  <a:pt x="1072963" y="1612008"/>
                </a:cubicBezTo>
                <a:cubicBezTo>
                  <a:pt x="1171516" y="1630976"/>
                  <a:pt x="1222279" y="1684398"/>
                  <a:pt x="1244413" y="1657728"/>
                </a:cubicBezTo>
                <a:cubicBezTo>
                  <a:pt x="1266547" y="1631058"/>
                  <a:pt x="1217196" y="1531998"/>
                  <a:pt x="1205766" y="1451988"/>
                </a:cubicBezTo>
                <a:cubicBezTo>
                  <a:pt x="1194336" y="1371978"/>
                  <a:pt x="1043682" y="855414"/>
                  <a:pt x="1046313" y="815409"/>
                </a:cubicBezTo>
                <a:cubicBezTo>
                  <a:pt x="1048944" y="775404"/>
                  <a:pt x="1171953" y="1087888"/>
                  <a:pt x="1221553" y="1211958"/>
                </a:cubicBezTo>
                <a:close/>
              </a:path>
            </a:pathLst>
          </a:cu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grpSp>
        <p:nvGrpSpPr>
          <p:cNvPr id="62" name="Skupina 61"/>
          <p:cNvGrpSpPr/>
          <p:nvPr/>
        </p:nvGrpSpPr>
        <p:grpSpPr>
          <a:xfrm>
            <a:off x="2207568" y="3068961"/>
            <a:ext cx="6303574" cy="3316277"/>
            <a:chOff x="1504331" y="1927462"/>
            <a:chExt cx="6303574" cy="3316277"/>
          </a:xfrm>
        </p:grpSpPr>
        <p:sp>
          <p:nvSpPr>
            <p:cNvPr id="4" name="Obdélník 3"/>
            <p:cNvSpPr/>
            <p:nvPr/>
          </p:nvSpPr>
          <p:spPr>
            <a:xfrm rot="1620000" flipH="1">
              <a:off x="1667785" y="3384370"/>
              <a:ext cx="5976664" cy="720080"/>
            </a:xfrm>
            <a:prstGeom prst="rect">
              <a:avLst/>
            </a:prstGeom>
            <a:solidFill>
              <a:schemeClr val="accent5">
                <a:lumMod val="40000"/>
                <a:lumOff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61" name="Obdélník 60"/>
            <p:cNvSpPr/>
            <p:nvPr/>
          </p:nvSpPr>
          <p:spPr>
            <a:xfrm rot="1620000">
              <a:off x="4729850" y="3838893"/>
              <a:ext cx="1546557" cy="670445"/>
            </a:xfrm>
            <a:prstGeom prst="rect">
              <a:avLst/>
            </a:prstGeom>
            <a:solidFill>
              <a:srgbClr val="FFFF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cxnSp>
          <p:nvCxnSpPr>
            <p:cNvPr id="5" name="Přímá spojnice 4"/>
            <p:cNvCxnSpPr/>
            <p:nvPr/>
          </p:nvCxnSpPr>
          <p:spPr>
            <a:xfrm rot="1620000" flipH="1">
              <a:off x="1831241" y="3423613"/>
              <a:ext cx="5976664" cy="0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" name="Přímá spojnice 5"/>
            <p:cNvCxnSpPr/>
            <p:nvPr/>
          </p:nvCxnSpPr>
          <p:spPr>
            <a:xfrm rot="1620000" flipH="1">
              <a:off x="1504331" y="4065209"/>
              <a:ext cx="5976664" cy="0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" name="Minus 6"/>
            <p:cNvSpPr/>
            <p:nvPr/>
          </p:nvSpPr>
          <p:spPr>
            <a:xfrm rot="1620000" flipH="1">
              <a:off x="2595721" y="2437468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8" name="Minus 7"/>
            <p:cNvSpPr/>
            <p:nvPr/>
          </p:nvSpPr>
          <p:spPr>
            <a:xfrm rot="1620000" flipH="1">
              <a:off x="2303141" y="2293352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9" name="Minus 8"/>
            <p:cNvSpPr/>
            <p:nvPr/>
          </p:nvSpPr>
          <p:spPr>
            <a:xfrm rot="1620000" flipH="1">
              <a:off x="6413971" y="4359096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0" name="Plus 9"/>
            <p:cNvSpPr/>
            <p:nvPr/>
          </p:nvSpPr>
          <p:spPr>
            <a:xfrm rot="1620000" flipH="1">
              <a:off x="2798378" y="2076368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1" name="Plus 10"/>
            <p:cNvSpPr/>
            <p:nvPr/>
          </p:nvSpPr>
          <p:spPr>
            <a:xfrm rot="1620000" flipH="1">
              <a:off x="2456266" y="1927462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2" name="Plus 11"/>
            <p:cNvSpPr/>
            <p:nvPr/>
          </p:nvSpPr>
          <p:spPr>
            <a:xfrm rot="1620000" flipH="1">
              <a:off x="6576560" y="4041581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3" name="Minus 12"/>
            <p:cNvSpPr/>
            <p:nvPr/>
          </p:nvSpPr>
          <p:spPr>
            <a:xfrm rot="1620000" flipH="1">
              <a:off x="2388521" y="2833501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4" name="Minus 13"/>
            <p:cNvSpPr/>
            <p:nvPr/>
          </p:nvSpPr>
          <p:spPr>
            <a:xfrm rot="1620000" flipH="1">
              <a:off x="2095940" y="2689385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5" name="Minus 14"/>
            <p:cNvSpPr/>
            <p:nvPr/>
          </p:nvSpPr>
          <p:spPr>
            <a:xfrm rot="1620000" flipH="1">
              <a:off x="6206770" y="4755129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6" name="Plus 15"/>
            <p:cNvSpPr/>
            <p:nvPr/>
          </p:nvSpPr>
          <p:spPr>
            <a:xfrm rot="1620000" flipH="1">
              <a:off x="2222738" y="3079691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7" name="Plus 16"/>
            <p:cNvSpPr/>
            <p:nvPr/>
          </p:nvSpPr>
          <p:spPr>
            <a:xfrm rot="1620000" flipH="1">
              <a:off x="1920757" y="2930785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8" name="Plus 17"/>
            <p:cNvSpPr/>
            <p:nvPr/>
          </p:nvSpPr>
          <p:spPr>
            <a:xfrm rot="1620000" flipH="1">
              <a:off x="6022186" y="4991739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9" name="Minus 18"/>
            <p:cNvSpPr/>
            <p:nvPr/>
          </p:nvSpPr>
          <p:spPr>
            <a:xfrm rot="1620000" flipH="1">
              <a:off x="5836899" y="3653988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20" name="Minus 19"/>
            <p:cNvSpPr/>
            <p:nvPr/>
          </p:nvSpPr>
          <p:spPr>
            <a:xfrm rot="1620000" flipH="1">
              <a:off x="5522613" y="3493852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21" name="Minus 20"/>
            <p:cNvSpPr/>
            <p:nvPr/>
          </p:nvSpPr>
          <p:spPr>
            <a:xfrm rot="1620000" flipH="1">
              <a:off x="5289415" y="4654365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22" name="Minus 21"/>
            <p:cNvSpPr/>
            <p:nvPr/>
          </p:nvSpPr>
          <p:spPr>
            <a:xfrm rot="1620000" flipH="1">
              <a:off x="4975130" y="4494228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23" name="Minus 22"/>
            <p:cNvSpPr/>
            <p:nvPr/>
          </p:nvSpPr>
          <p:spPr>
            <a:xfrm rot="1620000" flipH="1">
              <a:off x="4473050" y="3391512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24" name="Minus 23"/>
            <p:cNvSpPr/>
            <p:nvPr/>
          </p:nvSpPr>
          <p:spPr>
            <a:xfrm rot="1620000" flipH="1">
              <a:off x="4158764" y="3231375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25" name="Minus 24"/>
            <p:cNvSpPr/>
            <p:nvPr/>
          </p:nvSpPr>
          <p:spPr>
            <a:xfrm rot="1620000" flipH="1">
              <a:off x="3844479" y="3071239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26" name="Minus 25"/>
            <p:cNvSpPr/>
            <p:nvPr/>
          </p:nvSpPr>
          <p:spPr>
            <a:xfrm rot="1620000" flipH="1">
              <a:off x="3530194" y="2911103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27" name="Minus 26"/>
            <p:cNvSpPr/>
            <p:nvPr/>
          </p:nvSpPr>
          <p:spPr>
            <a:xfrm rot="1620000" flipH="1">
              <a:off x="4276436" y="3755582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28" name="Minus 27"/>
            <p:cNvSpPr/>
            <p:nvPr/>
          </p:nvSpPr>
          <p:spPr>
            <a:xfrm rot="1620000" flipH="1">
              <a:off x="3962150" y="3595446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29" name="Minus 28"/>
            <p:cNvSpPr/>
            <p:nvPr/>
          </p:nvSpPr>
          <p:spPr>
            <a:xfrm rot="1620000" flipH="1">
              <a:off x="3647865" y="3435309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30" name="Minus 29"/>
            <p:cNvSpPr/>
            <p:nvPr/>
          </p:nvSpPr>
          <p:spPr>
            <a:xfrm rot="1620000" flipH="1">
              <a:off x="3333580" y="3275173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31" name="Minus 30"/>
            <p:cNvSpPr/>
            <p:nvPr/>
          </p:nvSpPr>
          <p:spPr>
            <a:xfrm rot="1620000" flipH="1">
              <a:off x="3192384" y="2750091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32" name="Minus 31"/>
            <p:cNvSpPr/>
            <p:nvPr/>
          </p:nvSpPr>
          <p:spPr>
            <a:xfrm rot="1620000" flipH="1">
              <a:off x="2878098" y="2589954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33" name="Minus 32"/>
            <p:cNvSpPr/>
            <p:nvPr/>
          </p:nvSpPr>
          <p:spPr>
            <a:xfrm rot="1620000" flipH="1">
              <a:off x="2995770" y="3114161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34" name="Minus 33"/>
            <p:cNvSpPr/>
            <p:nvPr/>
          </p:nvSpPr>
          <p:spPr>
            <a:xfrm rot="1620000" flipH="1">
              <a:off x="2681484" y="2954025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35" name="Plus 34"/>
            <p:cNvSpPr/>
            <p:nvPr/>
          </p:nvSpPr>
          <p:spPr>
            <a:xfrm rot="1620000" flipH="1">
              <a:off x="4103312" y="4038462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36" name="Plus 35"/>
            <p:cNvSpPr/>
            <p:nvPr/>
          </p:nvSpPr>
          <p:spPr>
            <a:xfrm rot="1620000" flipH="1">
              <a:off x="3779626" y="3873536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37" name="Plus 36"/>
            <p:cNvSpPr/>
            <p:nvPr/>
          </p:nvSpPr>
          <p:spPr>
            <a:xfrm rot="1620000" flipH="1">
              <a:off x="3455940" y="3708610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38" name="Plus 37"/>
            <p:cNvSpPr/>
            <p:nvPr/>
          </p:nvSpPr>
          <p:spPr>
            <a:xfrm rot="1620000" flipH="1">
              <a:off x="3132255" y="3543684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39" name="Plus 38"/>
            <p:cNvSpPr/>
            <p:nvPr/>
          </p:nvSpPr>
          <p:spPr>
            <a:xfrm rot="1620000" flipH="1">
              <a:off x="4705948" y="3042161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40" name="Plus 39"/>
            <p:cNvSpPr/>
            <p:nvPr/>
          </p:nvSpPr>
          <p:spPr>
            <a:xfrm rot="1620000" flipH="1">
              <a:off x="4382262" y="2877235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41" name="Plus 40"/>
            <p:cNvSpPr/>
            <p:nvPr/>
          </p:nvSpPr>
          <p:spPr>
            <a:xfrm rot="1620000" flipH="1">
              <a:off x="4058576" y="2712309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42" name="Plus 41"/>
            <p:cNvSpPr/>
            <p:nvPr/>
          </p:nvSpPr>
          <p:spPr>
            <a:xfrm rot="1620000" flipH="1">
              <a:off x="3734890" y="2547382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43" name="Plus 42"/>
            <p:cNvSpPr/>
            <p:nvPr/>
          </p:nvSpPr>
          <p:spPr>
            <a:xfrm rot="1620000" flipH="1">
              <a:off x="2850795" y="3402911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44" name="Plus 43"/>
            <p:cNvSpPr/>
            <p:nvPr/>
          </p:nvSpPr>
          <p:spPr>
            <a:xfrm rot="1620000" flipH="1">
              <a:off x="2527109" y="3237985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45" name="Plus 44"/>
            <p:cNvSpPr/>
            <p:nvPr/>
          </p:nvSpPr>
          <p:spPr>
            <a:xfrm rot="1620000" flipH="1">
              <a:off x="3399100" y="2391750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46" name="Plus 45"/>
            <p:cNvSpPr/>
            <p:nvPr/>
          </p:nvSpPr>
          <p:spPr>
            <a:xfrm rot="1620000" flipH="1">
              <a:off x="3075414" y="2226824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47" name="Plus 46"/>
            <p:cNvSpPr/>
            <p:nvPr/>
          </p:nvSpPr>
          <p:spPr>
            <a:xfrm rot="1620000" flipH="1">
              <a:off x="5630308" y="3964203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48" name="Plus 47"/>
            <p:cNvSpPr/>
            <p:nvPr/>
          </p:nvSpPr>
          <p:spPr>
            <a:xfrm rot="1620000" flipH="1">
              <a:off x="5306623" y="3799277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49" name="Plus 48"/>
            <p:cNvSpPr/>
            <p:nvPr/>
          </p:nvSpPr>
          <p:spPr>
            <a:xfrm rot="1620000" flipH="1">
              <a:off x="5456341" y="4323017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50" name="Plus 49"/>
            <p:cNvSpPr/>
            <p:nvPr/>
          </p:nvSpPr>
          <p:spPr>
            <a:xfrm rot="1620000" flipH="1">
              <a:off x="5132655" y="4158091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51" name="Volný tvar 50"/>
            <p:cNvSpPr/>
            <p:nvPr/>
          </p:nvSpPr>
          <p:spPr>
            <a:xfrm rot="1620000" flipH="1">
              <a:off x="6020260" y="3934957"/>
              <a:ext cx="448173" cy="389258"/>
            </a:xfrm>
            <a:custGeom>
              <a:avLst/>
              <a:gdLst>
                <a:gd name="connsiteX0" fmla="*/ 0 w 393405"/>
                <a:gd name="connsiteY0" fmla="*/ 0 h 393405"/>
                <a:gd name="connsiteX1" fmla="*/ 180754 w 393405"/>
                <a:gd name="connsiteY1" fmla="*/ 31898 h 393405"/>
                <a:gd name="connsiteX2" fmla="*/ 287079 w 393405"/>
                <a:gd name="connsiteY2" fmla="*/ 329609 h 393405"/>
                <a:gd name="connsiteX3" fmla="*/ 393405 w 393405"/>
                <a:gd name="connsiteY3" fmla="*/ 393405 h 393405"/>
                <a:gd name="connsiteX0" fmla="*/ 0 w 393405"/>
                <a:gd name="connsiteY0" fmla="*/ 0 h 393405"/>
                <a:gd name="connsiteX1" fmla="*/ 159323 w 393405"/>
                <a:gd name="connsiteY1" fmla="*/ 46185 h 393405"/>
                <a:gd name="connsiteX2" fmla="*/ 287079 w 393405"/>
                <a:gd name="connsiteY2" fmla="*/ 329609 h 393405"/>
                <a:gd name="connsiteX3" fmla="*/ 393405 w 393405"/>
                <a:gd name="connsiteY3" fmla="*/ 393405 h 393405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87079 w 448173"/>
                <a:gd name="connsiteY2" fmla="*/ 329609 h 388642"/>
                <a:gd name="connsiteX3" fmla="*/ 448173 w 448173"/>
                <a:gd name="connsiteY3" fmla="*/ 388642 h 388642"/>
                <a:gd name="connsiteX0" fmla="*/ 0 w 448173"/>
                <a:gd name="connsiteY0" fmla="*/ 0 h 393753"/>
                <a:gd name="connsiteX1" fmla="*/ 159323 w 448173"/>
                <a:gd name="connsiteY1" fmla="*/ 46185 h 393753"/>
                <a:gd name="connsiteX2" fmla="*/ 287079 w 448173"/>
                <a:gd name="connsiteY2" fmla="*/ 355803 h 393753"/>
                <a:gd name="connsiteX3" fmla="*/ 448173 w 448173"/>
                <a:gd name="connsiteY3" fmla="*/ 388642 h 393753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68029 w 448173"/>
                <a:gd name="connsiteY2" fmla="*/ 320084 h 388642"/>
                <a:gd name="connsiteX3" fmla="*/ 448173 w 448173"/>
                <a:gd name="connsiteY3" fmla="*/ 388642 h 388642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70410 w 448173"/>
                <a:gd name="connsiteY2" fmla="*/ 308178 h 388642"/>
                <a:gd name="connsiteX3" fmla="*/ 448173 w 448173"/>
                <a:gd name="connsiteY3" fmla="*/ 388642 h 388642"/>
                <a:gd name="connsiteX0" fmla="*/ 0 w 448173"/>
                <a:gd name="connsiteY0" fmla="*/ 616 h 389258"/>
                <a:gd name="connsiteX1" fmla="*/ 159323 w 448173"/>
                <a:gd name="connsiteY1" fmla="*/ 46801 h 389258"/>
                <a:gd name="connsiteX2" fmla="*/ 270410 w 448173"/>
                <a:gd name="connsiteY2" fmla="*/ 308794 h 389258"/>
                <a:gd name="connsiteX3" fmla="*/ 448173 w 448173"/>
                <a:gd name="connsiteY3" fmla="*/ 389258 h 389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8173" h="389258">
                  <a:moveTo>
                    <a:pt x="0" y="616"/>
                  </a:moveTo>
                  <a:cubicBezTo>
                    <a:pt x="62633" y="-658"/>
                    <a:pt x="114255" y="-4562"/>
                    <a:pt x="159323" y="46801"/>
                  </a:cubicBezTo>
                  <a:cubicBezTo>
                    <a:pt x="204391" y="98164"/>
                    <a:pt x="222268" y="251718"/>
                    <a:pt x="270410" y="308794"/>
                  </a:cubicBezTo>
                  <a:cubicBezTo>
                    <a:pt x="318552" y="365870"/>
                    <a:pt x="448173" y="389258"/>
                    <a:pt x="448173" y="389258"/>
                  </a:cubicBezTo>
                </a:path>
              </a:pathLst>
            </a:custGeom>
            <a:noFill/>
            <a:ln w="28575">
              <a:solidFill>
                <a:srgbClr val="FF0000"/>
              </a:solidFill>
              <a:headEnd type="none" w="med" len="med"/>
              <a:tailEnd type="arrow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52" name="Volný tvar 51"/>
            <p:cNvSpPr/>
            <p:nvPr/>
          </p:nvSpPr>
          <p:spPr>
            <a:xfrm rot="12420000">
              <a:off x="5680521" y="4619875"/>
              <a:ext cx="448173" cy="389258"/>
            </a:xfrm>
            <a:custGeom>
              <a:avLst/>
              <a:gdLst>
                <a:gd name="connsiteX0" fmla="*/ 0 w 393405"/>
                <a:gd name="connsiteY0" fmla="*/ 0 h 393405"/>
                <a:gd name="connsiteX1" fmla="*/ 180754 w 393405"/>
                <a:gd name="connsiteY1" fmla="*/ 31898 h 393405"/>
                <a:gd name="connsiteX2" fmla="*/ 287079 w 393405"/>
                <a:gd name="connsiteY2" fmla="*/ 329609 h 393405"/>
                <a:gd name="connsiteX3" fmla="*/ 393405 w 393405"/>
                <a:gd name="connsiteY3" fmla="*/ 393405 h 393405"/>
                <a:gd name="connsiteX0" fmla="*/ 0 w 393405"/>
                <a:gd name="connsiteY0" fmla="*/ 0 h 393405"/>
                <a:gd name="connsiteX1" fmla="*/ 159323 w 393405"/>
                <a:gd name="connsiteY1" fmla="*/ 46185 h 393405"/>
                <a:gd name="connsiteX2" fmla="*/ 287079 w 393405"/>
                <a:gd name="connsiteY2" fmla="*/ 329609 h 393405"/>
                <a:gd name="connsiteX3" fmla="*/ 393405 w 393405"/>
                <a:gd name="connsiteY3" fmla="*/ 393405 h 393405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87079 w 448173"/>
                <a:gd name="connsiteY2" fmla="*/ 329609 h 388642"/>
                <a:gd name="connsiteX3" fmla="*/ 448173 w 448173"/>
                <a:gd name="connsiteY3" fmla="*/ 388642 h 388642"/>
                <a:gd name="connsiteX0" fmla="*/ 0 w 448173"/>
                <a:gd name="connsiteY0" fmla="*/ 0 h 393753"/>
                <a:gd name="connsiteX1" fmla="*/ 159323 w 448173"/>
                <a:gd name="connsiteY1" fmla="*/ 46185 h 393753"/>
                <a:gd name="connsiteX2" fmla="*/ 287079 w 448173"/>
                <a:gd name="connsiteY2" fmla="*/ 355803 h 393753"/>
                <a:gd name="connsiteX3" fmla="*/ 448173 w 448173"/>
                <a:gd name="connsiteY3" fmla="*/ 388642 h 393753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68029 w 448173"/>
                <a:gd name="connsiteY2" fmla="*/ 320084 h 388642"/>
                <a:gd name="connsiteX3" fmla="*/ 448173 w 448173"/>
                <a:gd name="connsiteY3" fmla="*/ 388642 h 388642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70410 w 448173"/>
                <a:gd name="connsiteY2" fmla="*/ 308178 h 388642"/>
                <a:gd name="connsiteX3" fmla="*/ 448173 w 448173"/>
                <a:gd name="connsiteY3" fmla="*/ 388642 h 388642"/>
                <a:gd name="connsiteX0" fmla="*/ 0 w 448173"/>
                <a:gd name="connsiteY0" fmla="*/ 616 h 389258"/>
                <a:gd name="connsiteX1" fmla="*/ 159323 w 448173"/>
                <a:gd name="connsiteY1" fmla="*/ 46801 h 389258"/>
                <a:gd name="connsiteX2" fmla="*/ 270410 w 448173"/>
                <a:gd name="connsiteY2" fmla="*/ 308794 h 389258"/>
                <a:gd name="connsiteX3" fmla="*/ 448173 w 448173"/>
                <a:gd name="connsiteY3" fmla="*/ 389258 h 389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8173" h="389258">
                  <a:moveTo>
                    <a:pt x="0" y="616"/>
                  </a:moveTo>
                  <a:cubicBezTo>
                    <a:pt x="62633" y="-658"/>
                    <a:pt x="114255" y="-4562"/>
                    <a:pt x="159323" y="46801"/>
                  </a:cubicBezTo>
                  <a:cubicBezTo>
                    <a:pt x="204391" y="98164"/>
                    <a:pt x="222268" y="251718"/>
                    <a:pt x="270410" y="308794"/>
                  </a:cubicBezTo>
                  <a:cubicBezTo>
                    <a:pt x="318552" y="365870"/>
                    <a:pt x="448173" y="389258"/>
                    <a:pt x="448173" y="389258"/>
                  </a:cubicBezTo>
                </a:path>
              </a:pathLst>
            </a:custGeom>
            <a:noFill/>
            <a:ln w="28575">
              <a:solidFill>
                <a:srgbClr val="FF0000"/>
              </a:solidFill>
              <a:headEnd type="none" w="med" len="med"/>
              <a:tailEnd type="arrow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53" name="Volný tvar 52"/>
            <p:cNvSpPr/>
            <p:nvPr/>
          </p:nvSpPr>
          <p:spPr>
            <a:xfrm rot="12420000">
              <a:off x="6045507" y="3919630"/>
              <a:ext cx="448173" cy="389258"/>
            </a:xfrm>
            <a:custGeom>
              <a:avLst/>
              <a:gdLst>
                <a:gd name="connsiteX0" fmla="*/ 0 w 393405"/>
                <a:gd name="connsiteY0" fmla="*/ 0 h 393405"/>
                <a:gd name="connsiteX1" fmla="*/ 180754 w 393405"/>
                <a:gd name="connsiteY1" fmla="*/ 31898 h 393405"/>
                <a:gd name="connsiteX2" fmla="*/ 287079 w 393405"/>
                <a:gd name="connsiteY2" fmla="*/ 329609 h 393405"/>
                <a:gd name="connsiteX3" fmla="*/ 393405 w 393405"/>
                <a:gd name="connsiteY3" fmla="*/ 393405 h 393405"/>
                <a:gd name="connsiteX0" fmla="*/ 0 w 393405"/>
                <a:gd name="connsiteY0" fmla="*/ 0 h 393405"/>
                <a:gd name="connsiteX1" fmla="*/ 159323 w 393405"/>
                <a:gd name="connsiteY1" fmla="*/ 46185 h 393405"/>
                <a:gd name="connsiteX2" fmla="*/ 287079 w 393405"/>
                <a:gd name="connsiteY2" fmla="*/ 329609 h 393405"/>
                <a:gd name="connsiteX3" fmla="*/ 393405 w 393405"/>
                <a:gd name="connsiteY3" fmla="*/ 393405 h 393405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87079 w 448173"/>
                <a:gd name="connsiteY2" fmla="*/ 329609 h 388642"/>
                <a:gd name="connsiteX3" fmla="*/ 448173 w 448173"/>
                <a:gd name="connsiteY3" fmla="*/ 388642 h 388642"/>
                <a:gd name="connsiteX0" fmla="*/ 0 w 448173"/>
                <a:gd name="connsiteY0" fmla="*/ 0 h 393753"/>
                <a:gd name="connsiteX1" fmla="*/ 159323 w 448173"/>
                <a:gd name="connsiteY1" fmla="*/ 46185 h 393753"/>
                <a:gd name="connsiteX2" fmla="*/ 287079 w 448173"/>
                <a:gd name="connsiteY2" fmla="*/ 355803 h 393753"/>
                <a:gd name="connsiteX3" fmla="*/ 448173 w 448173"/>
                <a:gd name="connsiteY3" fmla="*/ 388642 h 393753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68029 w 448173"/>
                <a:gd name="connsiteY2" fmla="*/ 320084 h 388642"/>
                <a:gd name="connsiteX3" fmla="*/ 448173 w 448173"/>
                <a:gd name="connsiteY3" fmla="*/ 388642 h 388642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70410 w 448173"/>
                <a:gd name="connsiteY2" fmla="*/ 308178 h 388642"/>
                <a:gd name="connsiteX3" fmla="*/ 448173 w 448173"/>
                <a:gd name="connsiteY3" fmla="*/ 388642 h 388642"/>
                <a:gd name="connsiteX0" fmla="*/ 0 w 448173"/>
                <a:gd name="connsiteY0" fmla="*/ 616 h 389258"/>
                <a:gd name="connsiteX1" fmla="*/ 159323 w 448173"/>
                <a:gd name="connsiteY1" fmla="*/ 46801 h 389258"/>
                <a:gd name="connsiteX2" fmla="*/ 270410 w 448173"/>
                <a:gd name="connsiteY2" fmla="*/ 308794 h 389258"/>
                <a:gd name="connsiteX3" fmla="*/ 448173 w 448173"/>
                <a:gd name="connsiteY3" fmla="*/ 389258 h 389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8173" h="389258">
                  <a:moveTo>
                    <a:pt x="0" y="616"/>
                  </a:moveTo>
                  <a:cubicBezTo>
                    <a:pt x="62633" y="-658"/>
                    <a:pt x="114255" y="-4562"/>
                    <a:pt x="159323" y="46801"/>
                  </a:cubicBezTo>
                  <a:cubicBezTo>
                    <a:pt x="204391" y="98164"/>
                    <a:pt x="222268" y="251718"/>
                    <a:pt x="270410" y="308794"/>
                  </a:cubicBezTo>
                  <a:cubicBezTo>
                    <a:pt x="318552" y="365870"/>
                    <a:pt x="448173" y="389258"/>
                    <a:pt x="448173" y="389258"/>
                  </a:cubicBezTo>
                </a:path>
              </a:pathLst>
            </a:custGeom>
            <a:noFill/>
            <a:ln w="28575">
              <a:solidFill>
                <a:schemeClr val="tx1"/>
              </a:solidFill>
              <a:headEnd type="none" w="med" len="med"/>
              <a:tailEnd type="arrow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54" name="Volný tvar 53"/>
            <p:cNvSpPr/>
            <p:nvPr/>
          </p:nvSpPr>
          <p:spPr>
            <a:xfrm rot="12420000">
              <a:off x="4850414" y="3338890"/>
              <a:ext cx="448173" cy="389258"/>
            </a:xfrm>
            <a:custGeom>
              <a:avLst/>
              <a:gdLst>
                <a:gd name="connsiteX0" fmla="*/ 0 w 393405"/>
                <a:gd name="connsiteY0" fmla="*/ 0 h 393405"/>
                <a:gd name="connsiteX1" fmla="*/ 180754 w 393405"/>
                <a:gd name="connsiteY1" fmla="*/ 31898 h 393405"/>
                <a:gd name="connsiteX2" fmla="*/ 287079 w 393405"/>
                <a:gd name="connsiteY2" fmla="*/ 329609 h 393405"/>
                <a:gd name="connsiteX3" fmla="*/ 393405 w 393405"/>
                <a:gd name="connsiteY3" fmla="*/ 393405 h 393405"/>
                <a:gd name="connsiteX0" fmla="*/ 0 w 393405"/>
                <a:gd name="connsiteY0" fmla="*/ 0 h 393405"/>
                <a:gd name="connsiteX1" fmla="*/ 159323 w 393405"/>
                <a:gd name="connsiteY1" fmla="*/ 46185 h 393405"/>
                <a:gd name="connsiteX2" fmla="*/ 287079 w 393405"/>
                <a:gd name="connsiteY2" fmla="*/ 329609 h 393405"/>
                <a:gd name="connsiteX3" fmla="*/ 393405 w 393405"/>
                <a:gd name="connsiteY3" fmla="*/ 393405 h 393405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87079 w 448173"/>
                <a:gd name="connsiteY2" fmla="*/ 329609 h 388642"/>
                <a:gd name="connsiteX3" fmla="*/ 448173 w 448173"/>
                <a:gd name="connsiteY3" fmla="*/ 388642 h 388642"/>
                <a:gd name="connsiteX0" fmla="*/ 0 w 448173"/>
                <a:gd name="connsiteY0" fmla="*/ 0 h 393753"/>
                <a:gd name="connsiteX1" fmla="*/ 159323 w 448173"/>
                <a:gd name="connsiteY1" fmla="*/ 46185 h 393753"/>
                <a:gd name="connsiteX2" fmla="*/ 287079 w 448173"/>
                <a:gd name="connsiteY2" fmla="*/ 355803 h 393753"/>
                <a:gd name="connsiteX3" fmla="*/ 448173 w 448173"/>
                <a:gd name="connsiteY3" fmla="*/ 388642 h 393753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68029 w 448173"/>
                <a:gd name="connsiteY2" fmla="*/ 320084 h 388642"/>
                <a:gd name="connsiteX3" fmla="*/ 448173 w 448173"/>
                <a:gd name="connsiteY3" fmla="*/ 388642 h 388642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70410 w 448173"/>
                <a:gd name="connsiteY2" fmla="*/ 308178 h 388642"/>
                <a:gd name="connsiteX3" fmla="*/ 448173 w 448173"/>
                <a:gd name="connsiteY3" fmla="*/ 388642 h 388642"/>
                <a:gd name="connsiteX0" fmla="*/ 0 w 448173"/>
                <a:gd name="connsiteY0" fmla="*/ 616 h 389258"/>
                <a:gd name="connsiteX1" fmla="*/ 159323 w 448173"/>
                <a:gd name="connsiteY1" fmla="*/ 46801 h 389258"/>
                <a:gd name="connsiteX2" fmla="*/ 270410 w 448173"/>
                <a:gd name="connsiteY2" fmla="*/ 308794 h 389258"/>
                <a:gd name="connsiteX3" fmla="*/ 448173 w 448173"/>
                <a:gd name="connsiteY3" fmla="*/ 389258 h 389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8173" h="389258">
                  <a:moveTo>
                    <a:pt x="0" y="616"/>
                  </a:moveTo>
                  <a:cubicBezTo>
                    <a:pt x="62633" y="-658"/>
                    <a:pt x="114255" y="-4562"/>
                    <a:pt x="159323" y="46801"/>
                  </a:cubicBezTo>
                  <a:cubicBezTo>
                    <a:pt x="204391" y="98164"/>
                    <a:pt x="222268" y="251718"/>
                    <a:pt x="270410" y="308794"/>
                  </a:cubicBezTo>
                  <a:cubicBezTo>
                    <a:pt x="318552" y="365870"/>
                    <a:pt x="448173" y="389258"/>
                    <a:pt x="448173" y="389258"/>
                  </a:cubicBezTo>
                </a:path>
              </a:pathLst>
            </a:custGeom>
            <a:noFill/>
            <a:ln w="28575">
              <a:solidFill>
                <a:srgbClr val="FF0000"/>
              </a:solidFill>
              <a:headEnd type="none" w="med" len="med"/>
              <a:tailEnd type="arrow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55" name="Volný tvar 54"/>
            <p:cNvSpPr/>
            <p:nvPr/>
          </p:nvSpPr>
          <p:spPr>
            <a:xfrm rot="12420000">
              <a:off x="4491151" y="4018599"/>
              <a:ext cx="448173" cy="389258"/>
            </a:xfrm>
            <a:custGeom>
              <a:avLst/>
              <a:gdLst>
                <a:gd name="connsiteX0" fmla="*/ 0 w 393405"/>
                <a:gd name="connsiteY0" fmla="*/ 0 h 393405"/>
                <a:gd name="connsiteX1" fmla="*/ 180754 w 393405"/>
                <a:gd name="connsiteY1" fmla="*/ 31898 h 393405"/>
                <a:gd name="connsiteX2" fmla="*/ 287079 w 393405"/>
                <a:gd name="connsiteY2" fmla="*/ 329609 h 393405"/>
                <a:gd name="connsiteX3" fmla="*/ 393405 w 393405"/>
                <a:gd name="connsiteY3" fmla="*/ 393405 h 393405"/>
                <a:gd name="connsiteX0" fmla="*/ 0 w 393405"/>
                <a:gd name="connsiteY0" fmla="*/ 0 h 393405"/>
                <a:gd name="connsiteX1" fmla="*/ 159323 w 393405"/>
                <a:gd name="connsiteY1" fmla="*/ 46185 h 393405"/>
                <a:gd name="connsiteX2" fmla="*/ 287079 w 393405"/>
                <a:gd name="connsiteY2" fmla="*/ 329609 h 393405"/>
                <a:gd name="connsiteX3" fmla="*/ 393405 w 393405"/>
                <a:gd name="connsiteY3" fmla="*/ 393405 h 393405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87079 w 448173"/>
                <a:gd name="connsiteY2" fmla="*/ 329609 h 388642"/>
                <a:gd name="connsiteX3" fmla="*/ 448173 w 448173"/>
                <a:gd name="connsiteY3" fmla="*/ 388642 h 388642"/>
                <a:gd name="connsiteX0" fmla="*/ 0 w 448173"/>
                <a:gd name="connsiteY0" fmla="*/ 0 h 393753"/>
                <a:gd name="connsiteX1" fmla="*/ 159323 w 448173"/>
                <a:gd name="connsiteY1" fmla="*/ 46185 h 393753"/>
                <a:gd name="connsiteX2" fmla="*/ 287079 w 448173"/>
                <a:gd name="connsiteY2" fmla="*/ 355803 h 393753"/>
                <a:gd name="connsiteX3" fmla="*/ 448173 w 448173"/>
                <a:gd name="connsiteY3" fmla="*/ 388642 h 393753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68029 w 448173"/>
                <a:gd name="connsiteY2" fmla="*/ 320084 h 388642"/>
                <a:gd name="connsiteX3" fmla="*/ 448173 w 448173"/>
                <a:gd name="connsiteY3" fmla="*/ 388642 h 388642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70410 w 448173"/>
                <a:gd name="connsiteY2" fmla="*/ 308178 h 388642"/>
                <a:gd name="connsiteX3" fmla="*/ 448173 w 448173"/>
                <a:gd name="connsiteY3" fmla="*/ 388642 h 388642"/>
                <a:gd name="connsiteX0" fmla="*/ 0 w 448173"/>
                <a:gd name="connsiteY0" fmla="*/ 616 h 389258"/>
                <a:gd name="connsiteX1" fmla="*/ 159323 w 448173"/>
                <a:gd name="connsiteY1" fmla="*/ 46801 h 389258"/>
                <a:gd name="connsiteX2" fmla="*/ 270410 w 448173"/>
                <a:gd name="connsiteY2" fmla="*/ 308794 h 389258"/>
                <a:gd name="connsiteX3" fmla="*/ 448173 w 448173"/>
                <a:gd name="connsiteY3" fmla="*/ 389258 h 389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8173" h="389258">
                  <a:moveTo>
                    <a:pt x="0" y="616"/>
                  </a:moveTo>
                  <a:cubicBezTo>
                    <a:pt x="62633" y="-658"/>
                    <a:pt x="114255" y="-4562"/>
                    <a:pt x="159323" y="46801"/>
                  </a:cubicBezTo>
                  <a:cubicBezTo>
                    <a:pt x="204391" y="98164"/>
                    <a:pt x="222268" y="251718"/>
                    <a:pt x="270410" y="308794"/>
                  </a:cubicBezTo>
                  <a:cubicBezTo>
                    <a:pt x="318552" y="365870"/>
                    <a:pt x="448173" y="389258"/>
                    <a:pt x="448173" y="389258"/>
                  </a:cubicBezTo>
                </a:path>
              </a:pathLst>
            </a:custGeom>
            <a:noFill/>
            <a:ln w="28575">
              <a:solidFill>
                <a:schemeClr val="tx1"/>
              </a:solidFill>
              <a:headEnd type="none" w="med" len="med"/>
              <a:tailEnd type="arrow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56" name="Volný tvar 55"/>
            <p:cNvSpPr/>
            <p:nvPr/>
          </p:nvSpPr>
          <p:spPr>
            <a:xfrm rot="1620000" flipH="1">
              <a:off x="5683734" y="4611126"/>
              <a:ext cx="448173" cy="389258"/>
            </a:xfrm>
            <a:custGeom>
              <a:avLst/>
              <a:gdLst>
                <a:gd name="connsiteX0" fmla="*/ 0 w 393405"/>
                <a:gd name="connsiteY0" fmla="*/ 0 h 393405"/>
                <a:gd name="connsiteX1" fmla="*/ 180754 w 393405"/>
                <a:gd name="connsiteY1" fmla="*/ 31898 h 393405"/>
                <a:gd name="connsiteX2" fmla="*/ 287079 w 393405"/>
                <a:gd name="connsiteY2" fmla="*/ 329609 h 393405"/>
                <a:gd name="connsiteX3" fmla="*/ 393405 w 393405"/>
                <a:gd name="connsiteY3" fmla="*/ 393405 h 393405"/>
                <a:gd name="connsiteX0" fmla="*/ 0 w 393405"/>
                <a:gd name="connsiteY0" fmla="*/ 0 h 393405"/>
                <a:gd name="connsiteX1" fmla="*/ 159323 w 393405"/>
                <a:gd name="connsiteY1" fmla="*/ 46185 h 393405"/>
                <a:gd name="connsiteX2" fmla="*/ 287079 w 393405"/>
                <a:gd name="connsiteY2" fmla="*/ 329609 h 393405"/>
                <a:gd name="connsiteX3" fmla="*/ 393405 w 393405"/>
                <a:gd name="connsiteY3" fmla="*/ 393405 h 393405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87079 w 448173"/>
                <a:gd name="connsiteY2" fmla="*/ 329609 h 388642"/>
                <a:gd name="connsiteX3" fmla="*/ 448173 w 448173"/>
                <a:gd name="connsiteY3" fmla="*/ 388642 h 388642"/>
                <a:gd name="connsiteX0" fmla="*/ 0 w 448173"/>
                <a:gd name="connsiteY0" fmla="*/ 0 h 393753"/>
                <a:gd name="connsiteX1" fmla="*/ 159323 w 448173"/>
                <a:gd name="connsiteY1" fmla="*/ 46185 h 393753"/>
                <a:gd name="connsiteX2" fmla="*/ 287079 w 448173"/>
                <a:gd name="connsiteY2" fmla="*/ 355803 h 393753"/>
                <a:gd name="connsiteX3" fmla="*/ 448173 w 448173"/>
                <a:gd name="connsiteY3" fmla="*/ 388642 h 393753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68029 w 448173"/>
                <a:gd name="connsiteY2" fmla="*/ 320084 h 388642"/>
                <a:gd name="connsiteX3" fmla="*/ 448173 w 448173"/>
                <a:gd name="connsiteY3" fmla="*/ 388642 h 388642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70410 w 448173"/>
                <a:gd name="connsiteY2" fmla="*/ 308178 h 388642"/>
                <a:gd name="connsiteX3" fmla="*/ 448173 w 448173"/>
                <a:gd name="connsiteY3" fmla="*/ 388642 h 388642"/>
                <a:gd name="connsiteX0" fmla="*/ 0 w 448173"/>
                <a:gd name="connsiteY0" fmla="*/ 616 h 389258"/>
                <a:gd name="connsiteX1" fmla="*/ 159323 w 448173"/>
                <a:gd name="connsiteY1" fmla="*/ 46801 h 389258"/>
                <a:gd name="connsiteX2" fmla="*/ 270410 w 448173"/>
                <a:gd name="connsiteY2" fmla="*/ 308794 h 389258"/>
                <a:gd name="connsiteX3" fmla="*/ 448173 w 448173"/>
                <a:gd name="connsiteY3" fmla="*/ 389258 h 389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8173" h="389258">
                  <a:moveTo>
                    <a:pt x="0" y="616"/>
                  </a:moveTo>
                  <a:cubicBezTo>
                    <a:pt x="62633" y="-658"/>
                    <a:pt x="114255" y="-4562"/>
                    <a:pt x="159323" y="46801"/>
                  </a:cubicBezTo>
                  <a:cubicBezTo>
                    <a:pt x="204391" y="98164"/>
                    <a:pt x="222268" y="251718"/>
                    <a:pt x="270410" y="308794"/>
                  </a:cubicBezTo>
                  <a:cubicBezTo>
                    <a:pt x="318552" y="365870"/>
                    <a:pt x="448173" y="389258"/>
                    <a:pt x="448173" y="389258"/>
                  </a:cubicBezTo>
                </a:path>
              </a:pathLst>
            </a:custGeom>
            <a:noFill/>
            <a:ln w="28575">
              <a:solidFill>
                <a:schemeClr val="tx1"/>
              </a:solidFill>
              <a:headEnd type="none" w="med" len="med"/>
              <a:tailEnd type="arrow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57" name="Volný tvar 56"/>
            <p:cNvSpPr/>
            <p:nvPr/>
          </p:nvSpPr>
          <p:spPr>
            <a:xfrm rot="1620000" flipH="1">
              <a:off x="4857841" y="3329308"/>
              <a:ext cx="448173" cy="389258"/>
            </a:xfrm>
            <a:custGeom>
              <a:avLst/>
              <a:gdLst>
                <a:gd name="connsiteX0" fmla="*/ 0 w 393405"/>
                <a:gd name="connsiteY0" fmla="*/ 0 h 393405"/>
                <a:gd name="connsiteX1" fmla="*/ 180754 w 393405"/>
                <a:gd name="connsiteY1" fmla="*/ 31898 h 393405"/>
                <a:gd name="connsiteX2" fmla="*/ 287079 w 393405"/>
                <a:gd name="connsiteY2" fmla="*/ 329609 h 393405"/>
                <a:gd name="connsiteX3" fmla="*/ 393405 w 393405"/>
                <a:gd name="connsiteY3" fmla="*/ 393405 h 393405"/>
                <a:gd name="connsiteX0" fmla="*/ 0 w 393405"/>
                <a:gd name="connsiteY0" fmla="*/ 0 h 393405"/>
                <a:gd name="connsiteX1" fmla="*/ 159323 w 393405"/>
                <a:gd name="connsiteY1" fmla="*/ 46185 h 393405"/>
                <a:gd name="connsiteX2" fmla="*/ 287079 w 393405"/>
                <a:gd name="connsiteY2" fmla="*/ 329609 h 393405"/>
                <a:gd name="connsiteX3" fmla="*/ 393405 w 393405"/>
                <a:gd name="connsiteY3" fmla="*/ 393405 h 393405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87079 w 448173"/>
                <a:gd name="connsiteY2" fmla="*/ 329609 h 388642"/>
                <a:gd name="connsiteX3" fmla="*/ 448173 w 448173"/>
                <a:gd name="connsiteY3" fmla="*/ 388642 h 388642"/>
                <a:gd name="connsiteX0" fmla="*/ 0 w 448173"/>
                <a:gd name="connsiteY0" fmla="*/ 0 h 393753"/>
                <a:gd name="connsiteX1" fmla="*/ 159323 w 448173"/>
                <a:gd name="connsiteY1" fmla="*/ 46185 h 393753"/>
                <a:gd name="connsiteX2" fmla="*/ 287079 w 448173"/>
                <a:gd name="connsiteY2" fmla="*/ 355803 h 393753"/>
                <a:gd name="connsiteX3" fmla="*/ 448173 w 448173"/>
                <a:gd name="connsiteY3" fmla="*/ 388642 h 393753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68029 w 448173"/>
                <a:gd name="connsiteY2" fmla="*/ 320084 h 388642"/>
                <a:gd name="connsiteX3" fmla="*/ 448173 w 448173"/>
                <a:gd name="connsiteY3" fmla="*/ 388642 h 388642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70410 w 448173"/>
                <a:gd name="connsiteY2" fmla="*/ 308178 h 388642"/>
                <a:gd name="connsiteX3" fmla="*/ 448173 w 448173"/>
                <a:gd name="connsiteY3" fmla="*/ 388642 h 388642"/>
                <a:gd name="connsiteX0" fmla="*/ 0 w 448173"/>
                <a:gd name="connsiteY0" fmla="*/ 616 h 389258"/>
                <a:gd name="connsiteX1" fmla="*/ 159323 w 448173"/>
                <a:gd name="connsiteY1" fmla="*/ 46801 h 389258"/>
                <a:gd name="connsiteX2" fmla="*/ 270410 w 448173"/>
                <a:gd name="connsiteY2" fmla="*/ 308794 h 389258"/>
                <a:gd name="connsiteX3" fmla="*/ 448173 w 448173"/>
                <a:gd name="connsiteY3" fmla="*/ 389258 h 389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8173" h="389258">
                  <a:moveTo>
                    <a:pt x="0" y="616"/>
                  </a:moveTo>
                  <a:cubicBezTo>
                    <a:pt x="62633" y="-658"/>
                    <a:pt x="114255" y="-4562"/>
                    <a:pt x="159323" y="46801"/>
                  </a:cubicBezTo>
                  <a:cubicBezTo>
                    <a:pt x="204391" y="98164"/>
                    <a:pt x="222268" y="251718"/>
                    <a:pt x="270410" y="308794"/>
                  </a:cubicBezTo>
                  <a:cubicBezTo>
                    <a:pt x="318552" y="365870"/>
                    <a:pt x="448173" y="389258"/>
                    <a:pt x="448173" y="389258"/>
                  </a:cubicBezTo>
                </a:path>
              </a:pathLst>
            </a:custGeom>
            <a:noFill/>
            <a:ln w="28575">
              <a:solidFill>
                <a:schemeClr val="tx1"/>
              </a:solidFill>
              <a:headEnd type="none" w="med" len="med"/>
              <a:tailEnd type="arrow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58" name="Volný tvar 57"/>
            <p:cNvSpPr/>
            <p:nvPr/>
          </p:nvSpPr>
          <p:spPr>
            <a:xfrm rot="1620000" flipH="1">
              <a:off x="4458858" y="3987021"/>
              <a:ext cx="448173" cy="389258"/>
            </a:xfrm>
            <a:custGeom>
              <a:avLst/>
              <a:gdLst>
                <a:gd name="connsiteX0" fmla="*/ 0 w 393405"/>
                <a:gd name="connsiteY0" fmla="*/ 0 h 393405"/>
                <a:gd name="connsiteX1" fmla="*/ 180754 w 393405"/>
                <a:gd name="connsiteY1" fmla="*/ 31898 h 393405"/>
                <a:gd name="connsiteX2" fmla="*/ 287079 w 393405"/>
                <a:gd name="connsiteY2" fmla="*/ 329609 h 393405"/>
                <a:gd name="connsiteX3" fmla="*/ 393405 w 393405"/>
                <a:gd name="connsiteY3" fmla="*/ 393405 h 393405"/>
                <a:gd name="connsiteX0" fmla="*/ 0 w 393405"/>
                <a:gd name="connsiteY0" fmla="*/ 0 h 393405"/>
                <a:gd name="connsiteX1" fmla="*/ 159323 w 393405"/>
                <a:gd name="connsiteY1" fmla="*/ 46185 h 393405"/>
                <a:gd name="connsiteX2" fmla="*/ 287079 w 393405"/>
                <a:gd name="connsiteY2" fmla="*/ 329609 h 393405"/>
                <a:gd name="connsiteX3" fmla="*/ 393405 w 393405"/>
                <a:gd name="connsiteY3" fmla="*/ 393405 h 393405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87079 w 448173"/>
                <a:gd name="connsiteY2" fmla="*/ 329609 h 388642"/>
                <a:gd name="connsiteX3" fmla="*/ 448173 w 448173"/>
                <a:gd name="connsiteY3" fmla="*/ 388642 h 388642"/>
                <a:gd name="connsiteX0" fmla="*/ 0 w 448173"/>
                <a:gd name="connsiteY0" fmla="*/ 0 h 393753"/>
                <a:gd name="connsiteX1" fmla="*/ 159323 w 448173"/>
                <a:gd name="connsiteY1" fmla="*/ 46185 h 393753"/>
                <a:gd name="connsiteX2" fmla="*/ 287079 w 448173"/>
                <a:gd name="connsiteY2" fmla="*/ 355803 h 393753"/>
                <a:gd name="connsiteX3" fmla="*/ 448173 w 448173"/>
                <a:gd name="connsiteY3" fmla="*/ 388642 h 393753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68029 w 448173"/>
                <a:gd name="connsiteY2" fmla="*/ 320084 h 388642"/>
                <a:gd name="connsiteX3" fmla="*/ 448173 w 448173"/>
                <a:gd name="connsiteY3" fmla="*/ 388642 h 388642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70410 w 448173"/>
                <a:gd name="connsiteY2" fmla="*/ 308178 h 388642"/>
                <a:gd name="connsiteX3" fmla="*/ 448173 w 448173"/>
                <a:gd name="connsiteY3" fmla="*/ 388642 h 388642"/>
                <a:gd name="connsiteX0" fmla="*/ 0 w 448173"/>
                <a:gd name="connsiteY0" fmla="*/ 616 h 389258"/>
                <a:gd name="connsiteX1" fmla="*/ 159323 w 448173"/>
                <a:gd name="connsiteY1" fmla="*/ 46801 h 389258"/>
                <a:gd name="connsiteX2" fmla="*/ 270410 w 448173"/>
                <a:gd name="connsiteY2" fmla="*/ 308794 h 389258"/>
                <a:gd name="connsiteX3" fmla="*/ 448173 w 448173"/>
                <a:gd name="connsiteY3" fmla="*/ 389258 h 389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8173" h="389258">
                  <a:moveTo>
                    <a:pt x="0" y="616"/>
                  </a:moveTo>
                  <a:cubicBezTo>
                    <a:pt x="62633" y="-658"/>
                    <a:pt x="114255" y="-4562"/>
                    <a:pt x="159323" y="46801"/>
                  </a:cubicBezTo>
                  <a:cubicBezTo>
                    <a:pt x="204391" y="98164"/>
                    <a:pt x="222268" y="251718"/>
                    <a:pt x="270410" y="308794"/>
                  </a:cubicBezTo>
                  <a:cubicBezTo>
                    <a:pt x="318552" y="365870"/>
                    <a:pt x="448173" y="389258"/>
                    <a:pt x="448173" y="389258"/>
                  </a:cubicBezTo>
                </a:path>
              </a:pathLst>
            </a:custGeom>
            <a:noFill/>
            <a:ln w="28575">
              <a:solidFill>
                <a:srgbClr val="FF0000"/>
              </a:solidFill>
              <a:headEnd type="none" w="med" len="med"/>
              <a:tailEnd type="arrow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59" name="Šipka doprava 58"/>
            <p:cNvSpPr/>
            <p:nvPr/>
          </p:nvSpPr>
          <p:spPr>
            <a:xfrm rot="1620000">
              <a:off x="5095879" y="4085058"/>
              <a:ext cx="850393" cy="233650"/>
            </a:xfrm>
            <a:prstGeom prst="rightArrow">
              <a:avLst/>
            </a:prstGeom>
            <a:solidFill>
              <a:schemeClr val="bg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</p:grpSp>
      <p:grpSp>
        <p:nvGrpSpPr>
          <p:cNvPr id="64" name="Skupina 63"/>
          <p:cNvGrpSpPr/>
          <p:nvPr/>
        </p:nvGrpSpPr>
        <p:grpSpPr>
          <a:xfrm>
            <a:off x="5700451" y="3240758"/>
            <a:ext cx="1926182" cy="2106755"/>
            <a:chOff x="3017899" y="2664059"/>
            <a:chExt cx="1926182" cy="2106755"/>
          </a:xfrm>
        </p:grpSpPr>
        <p:sp>
          <p:nvSpPr>
            <p:cNvPr id="65" name="Šipka doprava 64"/>
            <p:cNvSpPr/>
            <p:nvPr/>
          </p:nvSpPr>
          <p:spPr>
            <a:xfrm rot="1620000">
              <a:off x="4584081" y="2664059"/>
              <a:ext cx="360000" cy="180000"/>
            </a:xfrm>
            <a:prstGeom prst="rightArrow">
              <a:avLst/>
            </a:prstGeom>
            <a:solidFill>
              <a:schemeClr val="bg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cxnSp>
          <p:nvCxnSpPr>
            <p:cNvPr id="66" name="Přímá spojnice 65"/>
            <p:cNvCxnSpPr/>
            <p:nvPr/>
          </p:nvCxnSpPr>
          <p:spPr>
            <a:xfrm flipH="1">
              <a:off x="3017899" y="2782949"/>
              <a:ext cx="1618598" cy="1308225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7" name="Přímá spojnice 66"/>
            <p:cNvCxnSpPr/>
            <p:nvPr/>
          </p:nvCxnSpPr>
          <p:spPr>
            <a:xfrm flipH="1">
              <a:off x="4335878" y="2852936"/>
              <a:ext cx="461778" cy="1917878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69" name="Volný tvar 68"/>
          <p:cNvSpPr/>
          <p:nvPr/>
        </p:nvSpPr>
        <p:spPr>
          <a:xfrm rot="1701708" flipH="1">
            <a:off x="7500098" y="2646782"/>
            <a:ext cx="265274" cy="598357"/>
          </a:xfrm>
          <a:custGeom>
            <a:avLst/>
            <a:gdLst>
              <a:gd name="connsiteX0" fmla="*/ 0 w 3700130"/>
              <a:gd name="connsiteY0" fmla="*/ 2757806 h 2953113"/>
              <a:gd name="connsiteX1" fmla="*/ 116958 w 3700130"/>
              <a:gd name="connsiteY1" fmla="*/ 2332504 h 2953113"/>
              <a:gd name="connsiteX2" fmla="*/ 435935 w 3700130"/>
              <a:gd name="connsiteY2" fmla="*/ 748253 h 2953113"/>
              <a:gd name="connsiteX3" fmla="*/ 595423 w 3700130"/>
              <a:gd name="connsiteY3" fmla="*/ 3974 h 2953113"/>
              <a:gd name="connsiteX4" fmla="*/ 818707 w 3700130"/>
              <a:gd name="connsiteY4" fmla="*/ 482439 h 2953113"/>
              <a:gd name="connsiteX5" fmla="*/ 1063256 w 3700130"/>
              <a:gd name="connsiteY5" fmla="*/ 1120392 h 2953113"/>
              <a:gd name="connsiteX6" fmla="*/ 1297172 w 3700130"/>
              <a:gd name="connsiteY6" fmla="*/ 1737081 h 2953113"/>
              <a:gd name="connsiteX7" fmla="*/ 1509823 w 3700130"/>
              <a:gd name="connsiteY7" fmla="*/ 2311239 h 2953113"/>
              <a:gd name="connsiteX8" fmla="*/ 1679944 w 3700130"/>
              <a:gd name="connsiteY8" fmla="*/ 2821602 h 2953113"/>
              <a:gd name="connsiteX9" fmla="*/ 1860698 w 3700130"/>
              <a:gd name="connsiteY9" fmla="*/ 2949192 h 2953113"/>
              <a:gd name="connsiteX10" fmla="*/ 2392326 w 3700130"/>
              <a:gd name="connsiteY10" fmla="*/ 2906662 h 2953113"/>
              <a:gd name="connsiteX11" fmla="*/ 2860158 w 3700130"/>
              <a:gd name="connsiteY11" fmla="*/ 2768439 h 2953113"/>
              <a:gd name="connsiteX12" fmla="*/ 3221665 w 3700130"/>
              <a:gd name="connsiteY12" fmla="*/ 2736541 h 2953113"/>
              <a:gd name="connsiteX13" fmla="*/ 3700130 w 3700130"/>
              <a:gd name="connsiteY13" fmla="*/ 2736541 h 2953113"/>
              <a:gd name="connsiteX0" fmla="*/ 0 w 4019106"/>
              <a:gd name="connsiteY0" fmla="*/ 2800337 h 2953113"/>
              <a:gd name="connsiteX1" fmla="*/ 435934 w 4019106"/>
              <a:gd name="connsiteY1" fmla="*/ 2332504 h 2953113"/>
              <a:gd name="connsiteX2" fmla="*/ 754911 w 4019106"/>
              <a:gd name="connsiteY2" fmla="*/ 748253 h 2953113"/>
              <a:gd name="connsiteX3" fmla="*/ 914399 w 4019106"/>
              <a:gd name="connsiteY3" fmla="*/ 3974 h 2953113"/>
              <a:gd name="connsiteX4" fmla="*/ 1137683 w 4019106"/>
              <a:gd name="connsiteY4" fmla="*/ 482439 h 2953113"/>
              <a:gd name="connsiteX5" fmla="*/ 1382232 w 4019106"/>
              <a:gd name="connsiteY5" fmla="*/ 1120392 h 2953113"/>
              <a:gd name="connsiteX6" fmla="*/ 1616148 w 4019106"/>
              <a:gd name="connsiteY6" fmla="*/ 1737081 h 2953113"/>
              <a:gd name="connsiteX7" fmla="*/ 1828799 w 4019106"/>
              <a:gd name="connsiteY7" fmla="*/ 2311239 h 2953113"/>
              <a:gd name="connsiteX8" fmla="*/ 1998920 w 4019106"/>
              <a:gd name="connsiteY8" fmla="*/ 2821602 h 2953113"/>
              <a:gd name="connsiteX9" fmla="*/ 2179674 w 4019106"/>
              <a:gd name="connsiteY9" fmla="*/ 2949192 h 2953113"/>
              <a:gd name="connsiteX10" fmla="*/ 2711302 w 4019106"/>
              <a:gd name="connsiteY10" fmla="*/ 2906662 h 2953113"/>
              <a:gd name="connsiteX11" fmla="*/ 3179134 w 4019106"/>
              <a:gd name="connsiteY11" fmla="*/ 2768439 h 2953113"/>
              <a:gd name="connsiteX12" fmla="*/ 3540641 w 4019106"/>
              <a:gd name="connsiteY12" fmla="*/ 2736541 h 2953113"/>
              <a:gd name="connsiteX13" fmla="*/ 4019106 w 4019106"/>
              <a:gd name="connsiteY13" fmla="*/ 2736541 h 2953113"/>
              <a:gd name="connsiteX0" fmla="*/ 0 w 4019106"/>
              <a:gd name="connsiteY0" fmla="*/ 2800337 h 2953113"/>
              <a:gd name="connsiteX1" fmla="*/ 297711 w 4019106"/>
              <a:gd name="connsiteY1" fmla="*/ 2747191 h 2953113"/>
              <a:gd name="connsiteX2" fmla="*/ 435934 w 4019106"/>
              <a:gd name="connsiteY2" fmla="*/ 2332504 h 2953113"/>
              <a:gd name="connsiteX3" fmla="*/ 754911 w 4019106"/>
              <a:gd name="connsiteY3" fmla="*/ 748253 h 2953113"/>
              <a:gd name="connsiteX4" fmla="*/ 914399 w 4019106"/>
              <a:gd name="connsiteY4" fmla="*/ 3974 h 2953113"/>
              <a:gd name="connsiteX5" fmla="*/ 1137683 w 4019106"/>
              <a:gd name="connsiteY5" fmla="*/ 482439 h 2953113"/>
              <a:gd name="connsiteX6" fmla="*/ 1382232 w 4019106"/>
              <a:gd name="connsiteY6" fmla="*/ 1120392 h 2953113"/>
              <a:gd name="connsiteX7" fmla="*/ 1616148 w 4019106"/>
              <a:gd name="connsiteY7" fmla="*/ 1737081 h 2953113"/>
              <a:gd name="connsiteX8" fmla="*/ 1828799 w 4019106"/>
              <a:gd name="connsiteY8" fmla="*/ 2311239 h 2953113"/>
              <a:gd name="connsiteX9" fmla="*/ 1998920 w 4019106"/>
              <a:gd name="connsiteY9" fmla="*/ 2821602 h 2953113"/>
              <a:gd name="connsiteX10" fmla="*/ 2179674 w 4019106"/>
              <a:gd name="connsiteY10" fmla="*/ 2949192 h 2953113"/>
              <a:gd name="connsiteX11" fmla="*/ 2711302 w 4019106"/>
              <a:gd name="connsiteY11" fmla="*/ 2906662 h 2953113"/>
              <a:gd name="connsiteX12" fmla="*/ 3179134 w 4019106"/>
              <a:gd name="connsiteY12" fmla="*/ 2768439 h 2953113"/>
              <a:gd name="connsiteX13" fmla="*/ 3540641 w 4019106"/>
              <a:gd name="connsiteY13" fmla="*/ 2736541 h 2953113"/>
              <a:gd name="connsiteX14" fmla="*/ 4019106 w 4019106"/>
              <a:gd name="connsiteY14" fmla="*/ 2736541 h 2953113"/>
              <a:gd name="connsiteX0" fmla="*/ 0 w 4019106"/>
              <a:gd name="connsiteY0" fmla="*/ 2800337 h 2953113"/>
              <a:gd name="connsiteX1" fmla="*/ 297711 w 4019106"/>
              <a:gd name="connsiteY1" fmla="*/ 2747191 h 2953113"/>
              <a:gd name="connsiteX2" fmla="*/ 435934 w 4019106"/>
              <a:gd name="connsiteY2" fmla="*/ 2332504 h 2953113"/>
              <a:gd name="connsiteX3" fmla="*/ 754911 w 4019106"/>
              <a:gd name="connsiteY3" fmla="*/ 748253 h 2953113"/>
              <a:gd name="connsiteX4" fmla="*/ 914399 w 4019106"/>
              <a:gd name="connsiteY4" fmla="*/ 3974 h 2953113"/>
              <a:gd name="connsiteX5" fmla="*/ 1137683 w 4019106"/>
              <a:gd name="connsiteY5" fmla="*/ 482439 h 2953113"/>
              <a:gd name="connsiteX6" fmla="*/ 1382232 w 4019106"/>
              <a:gd name="connsiteY6" fmla="*/ 1120392 h 2953113"/>
              <a:gd name="connsiteX7" fmla="*/ 1616148 w 4019106"/>
              <a:gd name="connsiteY7" fmla="*/ 1737081 h 2953113"/>
              <a:gd name="connsiteX8" fmla="*/ 1828799 w 4019106"/>
              <a:gd name="connsiteY8" fmla="*/ 2311239 h 2953113"/>
              <a:gd name="connsiteX9" fmla="*/ 1998920 w 4019106"/>
              <a:gd name="connsiteY9" fmla="*/ 2821602 h 2953113"/>
              <a:gd name="connsiteX10" fmla="*/ 2179674 w 4019106"/>
              <a:gd name="connsiteY10" fmla="*/ 2949192 h 2953113"/>
              <a:gd name="connsiteX11" fmla="*/ 2711302 w 4019106"/>
              <a:gd name="connsiteY11" fmla="*/ 2906662 h 2953113"/>
              <a:gd name="connsiteX12" fmla="*/ 3179134 w 4019106"/>
              <a:gd name="connsiteY12" fmla="*/ 2768439 h 2953113"/>
              <a:gd name="connsiteX13" fmla="*/ 3540641 w 4019106"/>
              <a:gd name="connsiteY13" fmla="*/ 2736541 h 2953113"/>
              <a:gd name="connsiteX14" fmla="*/ 4019106 w 4019106"/>
              <a:gd name="connsiteY14" fmla="*/ 2736541 h 2953113"/>
              <a:gd name="connsiteX0" fmla="*/ 0 w 4019106"/>
              <a:gd name="connsiteY0" fmla="*/ 2800337 h 2953113"/>
              <a:gd name="connsiteX1" fmla="*/ 297711 w 4019106"/>
              <a:gd name="connsiteY1" fmla="*/ 2747191 h 2953113"/>
              <a:gd name="connsiteX2" fmla="*/ 435934 w 4019106"/>
              <a:gd name="connsiteY2" fmla="*/ 2332504 h 2953113"/>
              <a:gd name="connsiteX3" fmla="*/ 754911 w 4019106"/>
              <a:gd name="connsiteY3" fmla="*/ 748253 h 2953113"/>
              <a:gd name="connsiteX4" fmla="*/ 914399 w 4019106"/>
              <a:gd name="connsiteY4" fmla="*/ 3974 h 2953113"/>
              <a:gd name="connsiteX5" fmla="*/ 1137683 w 4019106"/>
              <a:gd name="connsiteY5" fmla="*/ 482439 h 2953113"/>
              <a:gd name="connsiteX6" fmla="*/ 1382232 w 4019106"/>
              <a:gd name="connsiteY6" fmla="*/ 1120392 h 2953113"/>
              <a:gd name="connsiteX7" fmla="*/ 1616148 w 4019106"/>
              <a:gd name="connsiteY7" fmla="*/ 1737081 h 2953113"/>
              <a:gd name="connsiteX8" fmla="*/ 1828799 w 4019106"/>
              <a:gd name="connsiteY8" fmla="*/ 2311239 h 2953113"/>
              <a:gd name="connsiteX9" fmla="*/ 1998920 w 4019106"/>
              <a:gd name="connsiteY9" fmla="*/ 2821602 h 2953113"/>
              <a:gd name="connsiteX10" fmla="*/ 2179674 w 4019106"/>
              <a:gd name="connsiteY10" fmla="*/ 2949192 h 2953113"/>
              <a:gd name="connsiteX11" fmla="*/ 2711302 w 4019106"/>
              <a:gd name="connsiteY11" fmla="*/ 2906662 h 2953113"/>
              <a:gd name="connsiteX12" fmla="*/ 3179134 w 4019106"/>
              <a:gd name="connsiteY12" fmla="*/ 2768439 h 2953113"/>
              <a:gd name="connsiteX13" fmla="*/ 3540641 w 4019106"/>
              <a:gd name="connsiteY13" fmla="*/ 2736541 h 2953113"/>
              <a:gd name="connsiteX14" fmla="*/ 4019106 w 4019106"/>
              <a:gd name="connsiteY14" fmla="*/ 2736541 h 2953113"/>
              <a:gd name="connsiteX0" fmla="*/ 0 w 4019106"/>
              <a:gd name="connsiteY0" fmla="*/ 2800337 h 2953113"/>
              <a:gd name="connsiteX1" fmla="*/ 297711 w 4019106"/>
              <a:gd name="connsiteY1" fmla="*/ 2747191 h 2953113"/>
              <a:gd name="connsiteX2" fmla="*/ 435934 w 4019106"/>
              <a:gd name="connsiteY2" fmla="*/ 2332504 h 2953113"/>
              <a:gd name="connsiteX3" fmla="*/ 754911 w 4019106"/>
              <a:gd name="connsiteY3" fmla="*/ 748253 h 2953113"/>
              <a:gd name="connsiteX4" fmla="*/ 914399 w 4019106"/>
              <a:gd name="connsiteY4" fmla="*/ 3974 h 2953113"/>
              <a:gd name="connsiteX5" fmla="*/ 1137683 w 4019106"/>
              <a:gd name="connsiteY5" fmla="*/ 482439 h 2953113"/>
              <a:gd name="connsiteX6" fmla="*/ 1382232 w 4019106"/>
              <a:gd name="connsiteY6" fmla="*/ 1120392 h 2953113"/>
              <a:gd name="connsiteX7" fmla="*/ 1616148 w 4019106"/>
              <a:gd name="connsiteY7" fmla="*/ 1737081 h 2953113"/>
              <a:gd name="connsiteX8" fmla="*/ 1796901 w 4019106"/>
              <a:gd name="connsiteY8" fmla="*/ 2311239 h 2953113"/>
              <a:gd name="connsiteX9" fmla="*/ 1998920 w 4019106"/>
              <a:gd name="connsiteY9" fmla="*/ 2821602 h 2953113"/>
              <a:gd name="connsiteX10" fmla="*/ 2179674 w 4019106"/>
              <a:gd name="connsiteY10" fmla="*/ 2949192 h 2953113"/>
              <a:gd name="connsiteX11" fmla="*/ 2711302 w 4019106"/>
              <a:gd name="connsiteY11" fmla="*/ 2906662 h 2953113"/>
              <a:gd name="connsiteX12" fmla="*/ 3179134 w 4019106"/>
              <a:gd name="connsiteY12" fmla="*/ 2768439 h 2953113"/>
              <a:gd name="connsiteX13" fmla="*/ 3540641 w 4019106"/>
              <a:gd name="connsiteY13" fmla="*/ 2736541 h 2953113"/>
              <a:gd name="connsiteX14" fmla="*/ 4019106 w 4019106"/>
              <a:gd name="connsiteY14" fmla="*/ 2736541 h 2953113"/>
              <a:gd name="connsiteX0" fmla="*/ 0 w 4073875"/>
              <a:gd name="connsiteY0" fmla="*/ 2726518 h 2953113"/>
              <a:gd name="connsiteX1" fmla="*/ 352480 w 4073875"/>
              <a:gd name="connsiteY1" fmla="*/ 2747191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70917 w 4073875"/>
              <a:gd name="connsiteY7" fmla="*/ 17370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52480 w 4073875"/>
              <a:gd name="connsiteY1" fmla="*/ 2747191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70917 w 4073875"/>
              <a:gd name="connsiteY7" fmla="*/ 17370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70917 w 4073875"/>
              <a:gd name="connsiteY7" fmla="*/ 17370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70917 w 4073875"/>
              <a:gd name="connsiteY7" fmla="*/ 17370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635518 w 4073875"/>
              <a:gd name="connsiteY2" fmla="*/ 2328367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635518 w 4073875"/>
              <a:gd name="connsiteY2" fmla="*/ 2328367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656205 w 4073875"/>
              <a:gd name="connsiteY2" fmla="*/ 2344917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656205 w 4073875"/>
              <a:gd name="connsiteY2" fmla="*/ 2344917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856 h 2953451"/>
              <a:gd name="connsiteX1" fmla="*/ 362630 w 4073875"/>
              <a:gd name="connsiteY1" fmla="*/ 2705409 h 2953451"/>
              <a:gd name="connsiteX2" fmla="*/ 656205 w 4073875"/>
              <a:gd name="connsiteY2" fmla="*/ 2345255 h 2953451"/>
              <a:gd name="connsiteX3" fmla="*/ 842780 w 4073875"/>
              <a:gd name="connsiteY3" fmla="*/ 761003 h 2953451"/>
              <a:gd name="connsiteX4" fmla="*/ 969168 w 4073875"/>
              <a:gd name="connsiteY4" fmla="*/ 4312 h 2953451"/>
              <a:gd name="connsiteX5" fmla="*/ 1230552 w 4073875"/>
              <a:gd name="connsiteY5" fmla="*/ 482777 h 2953451"/>
              <a:gd name="connsiteX6" fmla="*/ 1437001 w 4073875"/>
              <a:gd name="connsiteY6" fmla="*/ 1120730 h 2953451"/>
              <a:gd name="connsiteX7" fmla="*/ 1620117 w 4073875"/>
              <a:gd name="connsiteY7" fmla="*/ 1712019 h 2953451"/>
              <a:gd name="connsiteX8" fmla="*/ 1826270 w 4073875"/>
              <a:gd name="connsiteY8" fmla="*/ 2298877 h 2953451"/>
              <a:gd name="connsiteX9" fmla="*/ 2053689 w 4073875"/>
              <a:gd name="connsiteY9" fmla="*/ 2821940 h 2953451"/>
              <a:gd name="connsiteX10" fmla="*/ 2234443 w 4073875"/>
              <a:gd name="connsiteY10" fmla="*/ 2949530 h 2953451"/>
              <a:gd name="connsiteX11" fmla="*/ 2766071 w 4073875"/>
              <a:gd name="connsiteY11" fmla="*/ 2907000 h 2953451"/>
              <a:gd name="connsiteX12" fmla="*/ 3233903 w 4073875"/>
              <a:gd name="connsiteY12" fmla="*/ 2768777 h 2953451"/>
              <a:gd name="connsiteX13" fmla="*/ 3595410 w 4073875"/>
              <a:gd name="connsiteY13" fmla="*/ 2736879 h 2953451"/>
              <a:gd name="connsiteX14" fmla="*/ 4073875 w 4073875"/>
              <a:gd name="connsiteY14" fmla="*/ 2736879 h 2953451"/>
              <a:gd name="connsiteX0" fmla="*/ 0 w 4073875"/>
              <a:gd name="connsiteY0" fmla="*/ 2726856 h 2953451"/>
              <a:gd name="connsiteX1" fmla="*/ 362630 w 4073875"/>
              <a:gd name="connsiteY1" fmla="*/ 2705409 h 2953451"/>
              <a:gd name="connsiteX2" fmla="*/ 656205 w 4073875"/>
              <a:gd name="connsiteY2" fmla="*/ 2345255 h 2953451"/>
              <a:gd name="connsiteX3" fmla="*/ 842780 w 4073875"/>
              <a:gd name="connsiteY3" fmla="*/ 761003 h 2953451"/>
              <a:gd name="connsiteX4" fmla="*/ 969168 w 4073875"/>
              <a:gd name="connsiteY4" fmla="*/ 4312 h 2953451"/>
              <a:gd name="connsiteX5" fmla="*/ 1230552 w 4073875"/>
              <a:gd name="connsiteY5" fmla="*/ 482777 h 2953451"/>
              <a:gd name="connsiteX6" fmla="*/ 1437001 w 4073875"/>
              <a:gd name="connsiteY6" fmla="*/ 1120730 h 2953451"/>
              <a:gd name="connsiteX7" fmla="*/ 1620117 w 4073875"/>
              <a:gd name="connsiteY7" fmla="*/ 1712019 h 2953451"/>
              <a:gd name="connsiteX8" fmla="*/ 1826270 w 4073875"/>
              <a:gd name="connsiteY8" fmla="*/ 2298877 h 2953451"/>
              <a:gd name="connsiteX9" fmla="*/ 2053689 w 4073875"/>
              <a:gd name="connsiteY9" fmla="*/ 2821940 h 2953451"/>
              <a:gd name="connsiteX10" fmla="*/ 2234443 w 4073875"/>
              <a:gd name="connsiteY10" fmla="*/ 2949530 h 2953451"/>
              <a:gd name="connsiteX11" fmla="*/ 2766071 w 4073875"/>
              <a:gd name="connsiteY11" fmla="*/ 2907000 h 2953451"/>
              <a:gd name="connsiteX12" fmla="*/ 3233903 w 4073875"/>
              <a:gd name="connsiteY12" fmla="*/ 2768777 h 2953451"/>
              <a:gd name="connsiteX13" fmla="*/ 3595410 w 4073875"/>
              <a:gd name="connsiteY13" fmla="*/ 2736879 h 2953451"/>
              <a:gd name="connsiteX14" fmla="*/ 4073875 w 4073875"/>
              <a:gd name="connsiteY14" fmla="*/ 2736879 h 2953451"/>
              <a:gd name="connsiteX0" fmla="*/ 0 w 4073875"/>
              <a:gd name="connsiteY0" fmla="*/ 2726856 h 2953451"/>
              <a:gd name="connsiteX1" fmla="*/ 362630 w 4073875"/>
              <a:gd name="connsiteY1" fmla="*/ 2705409 h 2953451"/>
              <a:gd name="connsiteX2" fmla="*/ 656205 w 4073875"/>
              <a:gd name="connsiteY2" fmla="*/ 2345255 h 2953451"/>
              <a:gd name="connsiteX3" fmla="*/ 842780 w 4073875"/>
              <a:gd name="connsiteY3" fmla="*/ 761003 h 2953451"/>
              <a:gd name="connsiteX4" fmla="*/ 969168 w 4073875"/>
              <a:gd name="connsiteY4" fmla="*/ 4312 h 2953451"/>
              <a:gd name="connsiteX5" fmla="*/ 1230552 w 4073875"/>
              <a:gd name="connsiteY5" fmla="*/ 482777 h 2953451"/>
              <a:gd name="connsiteX6" fmla="*/ 1437001 w 4073875"/>
              <a:gd name="connsiteY6" fmla="*/ 1120730 h 2953451"/>
              <a:gd name="connsiteX7" fmla="*/ 1620117 w 4073875"/>
              <a:gd name="connsiteY7" fmla="*/ 1712019 h 2953451"/>
              <a:gd name="connsiteX8" fmla="*/ 1826270 w 4073875"/>
              <a:gd name="connsiteY8" fmla="*/ 2298877 h 2953451"/>
              <a:gd name="connsiteX9" fmla="*/ 2053689 w 4073875"/>
              <a:gd name="connsiteY9" fmla="*/ 2821940 h 2953451"/>
              <a:gd name="connsiteX10" fmla="*/ 2234443 w 4073875"/>
              <a:gd name="connsiteY10" fmla="*/ 2949530 h 2953451"/>
              <a:gd name="connsiteX11" fmla="*/ 2766071 w 4073875"/>
              <a:gd name="connsiteY11" fmla="*/ 2907000 h 2953451"/>
              <a:gd name="connsiteX12" fmla="*/ 3233903 w 4073875"/>
              <a:gd name="connsiteY12" fmla="*/ 2768777 h 2953451"/>
              <a:gd name="connsiteX13" fmla="*/ 3595410 w 4073875"/>
              <a:gd name="connsiteY13" fmla="*/ 2736879 h 2953451"/>
              <a:gd name="connsiteX14" fmla="*/ 4073875 w 4073875"/>
              <a:gd name="connsiteY14" fmla="*/ 2736879 h 2953451"/>
              <a:gd name="connsiteX0" fmla="*/ 0 w 4073875"/>
              <a:gd name="connsiteY0" fmla="*/ 2726856 h 2953451"/>
              <a:gd name="connsiteX1" fmla="*/ 362630 w 4073875"/>
              <a:gd name="connsiteY1" fmla="*/ 2705409 h 2953451"/>
              <a:gd name="connsiteX2" fmla="*/ 656205 w 4073875"/>
              <a:gd name="connsiteY2" fmla="*/ 2345255 h 2953451"/>
              <a:gd name="connsiteX3" fmla="*/ 842780 w 4073875"/>
              <a:gd name="connsiteY3" fmla="*/ 761003 h 2953451"/>
              <a:gd name="connsiteX4" fmla="*/ 969168 w 4073875"/>
              <a:gd name="connsiteY4" fmla="*/ 4312 h 2953451"/>
              <a:gd name="connsiteX5" fmla="*/ 1230552 w 4073875"/>
              <a:gd name="connsiteY5" fmla="*/ 482777 h 2953451"/>
              <a:gd name="connsiteX6" fmla="*/ 1437001 w 4073875"/>
              <a:gd name="connsiteY6" fmla="*/ 1120730 h 2953451"/>
              <a:gd name="connsiteX7" fmla="*/ 1620117 w 4073875"/>
              <a:gd name="connsiteY7" fmla="*/ 1712019 h 2953451"/>
              <a:gd name="connsiteX8" fmla="*/ 1826270 w 4073875"/>
              <a:gd name="connsiteY8" fmla="*/ 2298877 h 2953451"/>
              <a:gd name="connsiteX9" fmla="*/ 2053689 w 4073875"/>
              <a:gd name="connsiteY9" fmla="*/ 2821940 h 2953451"/>
              <a:gd name="connsiteX10" fmla="*/ 2234443 w 4073875"/>
              <a:gd name="connsiteY10" fmla="*/ 2949530 h 2953451"/>
              <a:gd name="connsiteX11" fmla="*/ 2766071 w 4073875"/>
              <a:gd name="connsiteY11" fmla="*/ 2907000 h 2953451"/>
              <a:gd name="connsiteX12" fmla="*/ 3233903 w 4073875"/>
              <a:gd name="connsiteY12" fmla="*/ 2768777 h 2953451"/>
              <a:gd name="connsiteX13" fmla="*/ 3595410 w 4073875"/>
              <a:gd name="connsiteY13" fmla="*/ 2736879 h 2953451"/>
              <a:gd name="connsiteX14" fmla="*/ 4073875 w 4073875"/>
              <a:gd name="connsiteY14" fmla="*/ 2736879 h 2953451"/>
              <a:gd name="connsiteX0" fmla="*/ 0 w 4283425"/>
              <a:gd name="connsiteY0" fmla="*/ 2736381 h 2953451"/>
              <a:gd name="connsiteX1" fmla="*/ 572180 w 4283425"/>
              <a:gd name="connsiteY1" fmla="*/ 2705409 h 2953451"/>
              <a:gd name="connsiteX2" fmla="*/ 865755 w 4283425"/>
              <a:gd name="connsiteY2" fmla="*/ 2345255 h 2953451"/>
              <a:gd name="connsiteX3" fmla="*/ 1052330 w 4283425"/>
              <a:gd name="connsiteY3" fmla="*/ 761003 h 2953451"/>
              <a:gd name="connsiteX4" fmla="*/ 1178718 w 4283425"/>
              <a:gd name="connsiteY4" fmla="*/ 4312 h 2953451"/>
              <a:gd name="connsiteX5" fmla="*/ 1440102 w 4283425"/>
              <a:gd name="connsiteY5" fmla="*/ 482777 h 2953451"/>
              <a:gd name="connsiteX6" fmla="*/ 1646551 w 4283425"/>
              <a:gd name="connsiteY6" fmla="*/ 1120730 h 2953451"/>
              <a:gd name="connsiteX7" fmla="*/ 1829667 w 4283425"/>
              <a:gd name="connsiteY7" fmla="*/ 1712019 h 2953451"/>
              <a:gd name="connsiteX8" fmla="*/ 2035820 w 4283425"/>
              <a:gd name="connsiteY8" fmla="*/ 2298877 h 2953451"/>
              <a:gd name="connsiteX9" fmla="*/ 2263239 w 4283425"/>
              <a:gd name="connsiteY9" fmla="*/ 2821940 h 2953451"/>
              <a:gd name="connsiteX10" fmla="*/ 2443993 w 4283425"/>
              <a:gd name="connsiteY10" fmla="*/ 2949530 h 2953451"/>
              <a:gd name="connsiteX11" fmla="*/ 2975621 w 4283425"/>
              <a:gd name="connsiteY11" fmla="*/ 2907000 h 2953451"/>
              <a:gd name="connsiteX12" fmla="*/ 3443453 w 4283425"/>
              <a:gd name="connsiteY12" fmla="*/ 2768777 h 2953451"/>
              <a:gd name="connsiteX13" fmla="*/ 3804960 w 4283425"/>
              <a:gd name="connsiteY13" fmla="*/ 2736879 h 2953451"/>
              <a:gd name="connsiteX14" fmla="*/ 4283425 w 4283425"/>
              <a:gd name="connsiteY14" fmla="*/ 2736879 h 2953451"/>
              <a:gd name="connsiteX0" fmla="*/ 0 w 4571365"/>
              <a:gd name="connsiteY0" fmla="*/ 2736381 h 2953451"/>
              <a:gd name="connsiteX1" fmla="*/ 860120 w 4571365"/>
              <a:gd name="connsiteY1" fmla="*/ 2705409 h 2953451"/>
              <a:gd name="connsiteX2" fmla="*/ 1153695 w 4571365"/>
              <a:gd name="connsiteY2" fmla="*/ 2345255 h 2953451"/>
              <a:gd name="connsiteX3" fmla="*/ 1340270 w 4571365"/>
              <a:gd name="connsiteY3" fmla="*/ 761003 h 2953451"/>
              <a:gd name="connsiteX4" fmla="*/ 1466658 w 4571365"/>
              <a:gd name="connsiteY4" fmla="*/ 4312 h 2953451"/>
              <a:gd name="connsiteX5" fmla="*/ 1728042 w 4571365"/>
              <a:gd name="connsiteY5" fmla="*/ 482777 h 2953451"/>
              <a:gd name="connsiteX6" fmla="*/ 1934491 w 4571365"/>
              <a:gd name="connsiteY6" fmla="*/ 1120730 h 2953451"/>
              <a:gd name="connsiteX7" fmla="*/ 2117607 w 4571365"/>
              <a:gd name="connsiteY7" fmla="*/ 1712019 h 2953451"/>
              <a:gd name="connsiteX8" fmla="*/ 2323760 w 4571365"/>
              <a:gd name="connsiteY8" fmla="*/ 2298877 h 2953451"/>
              <a:gd name="connsiteX9" fmla="*/ 2551179 w 4571365"/>
              <a:gd name="connsiteY9" fmla="*/ 2821940 h 2953451"/>
              <a:gd name="connsiteX10" fmla="*/ 2731933 w 4571365"/>
              <a:gd name="connsiteY10" fmla="*/ 2949530 h 2953451"/>
              <a:gd name="connsiteX11" fmla="*/ 3263561 w 4571365"/>
              <a:gd name="connsiteY11" fmla="*/ 2907000 h 2953451"/>
              <a:gd name="connsiteX12" fmla="*/ 3731393 w 4571365"/>
              <a:gd name="connsiteY12" fmla="*/ 2768777 h 2953451"/>
              <a:gd name="connsiteX13" fmla="*/ 4092900 w 4571365"/>
              <a:gd name="connsiteY13" fmla="*/ 2736879 h 2953451"/>
              <a:gd name="connsiteX14" fmla="*/ 4571365 w 4571365"/>
              <a:gd name="connsiteY14" fmla="*/ 2736879 h 29534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4571365" h="2953451">
                <a:moveTo>
                  <a:pt x="0" y="2736381"/>
                </a:moveTo>
                <a:cubicBezTo>
                  <a:pt x="50947" y="2738377"/>
                  <a:pt x="786182" y="2739776"/>
                  <a:pt x="860120" y="2705409"/>
                </a:cubicBezTo>
                <a:cubicBezTo>
                  <a:pt x="995465" y="2632506"/>
                  <a:pt x="1073670" y="2592368"/>
                  <a:pt x="1153695" y="2345255"/>
                </a:cubicBezTo>
                <a:cubicBezTo>
                  <a:pt x="1233720" y="2098142"/>
                  <a:pt x="1288110" y="1151160"/>
                  <a:pt x="1340270" y="761003"/>
                </a:cubicBezTo>
                <a:cubicBezTo>
                  <a:pt x="1392431" y="370846"/>
                  <a:pt x="1402029" y="50683"/>
                  <a:pt x="1466658" y="4312"/>
                </a:cubicBezTo>
                <a:cubicBezTo>
                  <a:pt x="1531287" y="-42059"/>
                  <a:pt x="1650070" y="296707"/>
                  <a:pt x="1728042" y="482777"/>
                </a:cubicBezTo>
                <a:cubicBezTo>
                  <a:pt x="1806014" y="668847"/>
                  <a:pt x="1869564" y="915856"/>
                  <a:pt x="1934491" y="1120730"/>
                </a:cubicBezTo>
                <a:cubicBezTo>
                  <a:pt x="1999419" y="1325604"/>
                  <a:pt x="2052729" y="1515661"/>
                  <a:pt x="2117607" y="1712019"/>
                </a:cubicBezTo>
                <a:cubicBezTo>
                  <a:pt x="2182485" y="1908377"/>
                  <a:pt x="2251498" y="2113890"/>
                  <a:pt x="2323760" y="2298877"/>
                </a:cubicBezTo>
                <a:cubicBezTo>
                  <a:pt x="2396022" y="2483864"/>
                  <a:pt x="2483150" y="2713498"/>
                  <a:pt x="2551179" y="2821940"/>
                </a:cubicBezTo>
                <a:cubicBezTo>
                  <a:pt x="2619208" y="2930382"/>
                  <a:pt x="2613203" y="2935353"/>
                  <a:pt x="2731933" y="2949530"/>
                </a:cubicBezTo>
                <a:cubicBezTo>
                  <a:pt x="2850663" y="2963707"/>
                  <a:pt x="3096984" y="2937125"/>
                  <a:pt x="3263561" y="2907000"/>
                </a:cubicBezTo>
                <a:cubicBezTo>
                  <a:pt x="3430138" y="2876875"/>
                  <a:pt x="3593170" y="2797131"/>
                  <a:pt x="3731393" y="2768777"/>
                </a:cubicBezTo>
                <a:cubicBezTo>
                  <a:pt x="3869616" y="2740423"/>
                  <a:pt x="3952905" y="2742195"/>
                  <a:pt x="4092900" y="2736879"/>
                </a:cubicBezTo>
                <a:cubicBezTo>
                  <a:pt x="4232895" y="2731563"/>
                  <a:pt x="4571365" y="2736879"/>
                  <a:pt x="4571365" y="2736879"/>
                </a:cubicBezTo>
              </a:path>
            </a:pathLst>
          </a:custGeom>
          <a:noFill/>
          <a:ln w="28575"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70" name="Volný tvar 69"/>
          <p:cNvSpPr/>
          <p:nvPr/>
        </p:nvSpPr>
        <p:spPr>
          <a:xfrm>
            <a:off x="3012074" y="1079568"/>
            <a:ext cx="343904" cy="404480"/>
          </a:xfrm>
          <a:custGeom>
            <a:avLst/>
            <a:gdLst>
              <a:gd name="connsiteX0" fmla="*/ 23920 w 513710"/>
              <a:gd name="connsiteY0" fmla="*/ 254240 h 543051"/>
              <a:gd name="connsiteX1" fmla="*/ 59546 w 513710"/>
              <a:gd name="connsiteY1" fmla="*/ 467996 h 543051"/>
              <a:gd name="connsiteX2" fmla="*/ 213925 w 513710"/>
              <a:gd name="connsiteY2" fmla="*/ 527372 h 543051"/>
              <a:gd name="connsiteX3" fmla="*/ 463307 w 513710"/>
              <a:gd name="connsiteY3" fmla="*/ 527372 h 543051"/>
              <a:gd name="connsiteX4" fmla="*/ 510808 w 513710"/>
              <a:gd name="connsiteY4" fmla="*/ 349243 h 543051"/>
              <a:gd name="connsiteX5" fmla="*/ 415806 w 513710"/>
              <a:gd name="connsiteY5" fmla="*/ 337367 h 543051"/>
              <a:gd name="connsiteX6" fmla="*/ 344554 w 513710"/>
              <a:gd name="connsiteY6" fmla="*/ 206739 h 543051"/>
              <a:gd name="connsiteX7" fmla="*/ 249551 w 513710"/>
              <a:gd name="connsiteY7" fmla="*/ 28609 h 543051"/>
              <a:gd name="connsiteX8" fmla="*/ 59546 w 513710"/>
              <a:gd name="connsiteY8" fmla="*/ 4858 h 543051"/>
              <a:gd name="connsiteX9" fmla="*/ 169 w 513710"/>
              <a:gd name="connsiteY9" fmla="*/ 76110 h 543051"/>
              <a:gd name="connsiteX10" fmla="*/ 23920 w 513710"/>
              <a:gd name="connsiteY10" fmla="*/ 254240 h 543051"/>
              <a:gd name="connsiteX0" fmla="*/ 23920 w 513710"/>
              <a:gd name="connsiteY0" fmla="*/ 252495 h 541306"/>
              <a:gd name="connsiteX1" fmla="*/ 59546 w 513710"/>
              <a:gd name="connsiteY1" fmla="*/ 466251 h 541306"/>
              <a:gd name="connsiteX2" fmla="*/ 213925 w 513710"/>
              <a:gd name="connsiteY2" fmla="*/ 525627 h 541306"/>
              <a:gd name="connsiteX3" fmla="*/ 463307 w 513710"/>
              <a:gd name="connsiteY3" fmla="*/ 525627 h 541306"/>
              <a:gd name="connsiteX4" fmla="*/ 510808 w 513710"/>
              <a:gd name="connsiteY4" fmla="*/ 347498 h 541306"/>
              <a:gd name="connsiteX5" fmla="*/ 415806 w 513710"/>
              <a:gd name="connsiteY5" fmla="*/ 335622 h 541306"/>
              <a:gd name="connsiteX6" fmla="*/ 362367 w 513710"/>
              <a:gd name="connsiteY6" fmla="*/ 151555 h 541306"/>
              <a:gd name="connsiteX7" fmla="*/ 249551 w 513710"/>
              <a:gd name="connsiteY7" fmla="*/ 26864 h 541306"/>
              <a:gd name="connsiteX8" fmla="*/ 59546 w 513710"/>
              <a:gd name="connsiteY8" fmla="*/ 3113 h 541306"/>
              <a:gd name="connsiteX9" fmla="*/ 169 w 513710"/>
              <a:gd name="connsiteY9" fmla="*/ 74365 h 541306"/>
              <a:gd name="connsiteX10" fmla="*/ 23920 w 513710"/>
              <a:gd name="connsiteY10" fmla="*/ 252495 h 541306"/>
              <a:gd name="connsiteX0" fmla="*/ 23920 w 512911"/>
              <a:gd name="connsiteY0" fmla="*/ 252495 h 541306"/>
              <a:gd name="connsiteX1" fmla="*/ 59546 w 512911"/>
              <a:gd name="connsiteY1" fmla="*/ 466251 h 541306"/>
              <a:gd name="connsiteX2" fmla="*/ 213925 w 512911"/>
              <a:gd name="connsiteY2" fmla="*/ 525627 h 541306"/>
              <a:gd name="connsiteX3" fmla="*/ 463307 w 512911"/>
              <a:gd name="connsiteY3" fmla="*/ 525627 h 541306"/>
              <a:gd name="connsiteX4" fmla="*/ 510808 w 512911"/>
              <a:gd name="connsiteY4" fmla="*/ 347498 h 541306"/>
              <a:gd name="connsiteX5" fmla="*/ 427681 w 512911"/>
              <a:gd name="connsiteY5" fmla="*/ 258432 h 541306"/>
              <a:gd name="connsiteX6" fmla="*/ 362367 w 512911"/>
              <a:gd name="connsiteY6" fmla="*/ 151555 h 541306"/>
              <a:gd name="connsiteX7" fmla="*/ 249551 w 512911"/>
              <a:gd name="connsiteY7" fmla="*/ 26864 h 541306"/>
              <a:gd name="connsiteX8" fmla="*/ 59546 w 512911"/>
              <a:gd name="connsiteY8" fmla="*/ 3113 h 541306"/>
              <a:gd name="connsiteX9" fmla="*/ 169 w 512911"/>
              <a:gd name="connsiteY9" fmla="*/ 74365 h 541306"/>
              <a:gd name="connsiteX10" fmla="*/ 23920 w 512911"/>
              <a:gd name="connsiteY10" fmla="*/ 252495 h 5413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512911" h="541306">
                <a:moveTo>
                  <a:pt x="23920" y="252495"/>
                </a:moveTo>
                <a:cubicBezTo>
                  <a:pt x="33816" y="317809"/>
                  <a:pt x="27879" y="420729"/>
                  <a:pt x="59546" y="466251"/>
                </a:cubicBezTo>
                <a:cubicBezTo>
                  <a:pt x="91213" y="511773"/>
                  <a:pt x="146632" y="515731"/>
                  <a:pt x="213925" y="525627"/>
                </a:cubicBezTo>
                <a:cubicBezTo>
                  <a:pt x="281219" y="535523"/>
                  <a:pt x="413827" y="555315"/>
                  <a:pt x="463307" y="525627"/>
                </a:cubicBezTo>
                <a:cubicBezTo>
                  <a:pt x="512787" y="495939"/>
                  <a:pt x="516746" y="392030"/>
                  <a:pt x="510808" y="347498"/>
                </a:cubicBezTo>
                <a:cubicBezTo>
                  <a:pt x="504870" y="302966"/>
                  <a:pt x="452421" y="291089"/>
                  <a:pt x="427681" y="258432"/>
                </a:cubicBezTo>
                <a:cubicBezTo>
                  <a:pt x="402941" y="225775"/>
                  <a:pt x="392055" y="190150"/>
                  <a:pt x="362367" y="151555"/>
                </a:cubicBezTo>
                <a:cubicBezTo>
                  <a:pt x="332679" y="112960"/>
                  <a:pt x="300021" y="51604"/>
                  <a:pt x="249551" y="26864"/>
                </a:cubicBezTo>
                <a:cubicBezTo>
                  <a:pt x="199081" y="2124"/>
                  <a:pt x="101110" y="-4804"/>
                  <a:pt x="59546" y="3113"/>
                </a:cubicBezTo>
                <a:cubicBezTo>
                  <a:pt x="17982" y="11030"/>
                  <a:pt x="2148" y="34781"/>
                  <a:pt x="169" y="74365"/>
                </a:cubicBezTo>
                <a:cubicBezTo>
                  <a:pt x="-1810" y="113949"/>
                  <a:pt x="14024" y="187181"/>
                  <a:pt x="23920" y="252495"/>
                </a:cubicBezTo>
                <a:close/>
              </a:path>
            </a:pathLst>
          </a:custGeom>
          <a:solidFill>
            <a:schemeClr val="accent4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68" name="Obdélník 67"/>
          <p:cNvSpPr/>
          <p:nvPr/>
        </p:nvSpPr>
        <p:spPr>
          <a:xfrm>
            <a:off x="4024649" y="273955"/>
            <a:ext cx="4844596" cy="89255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cs-CZ" sz="2800" b="1" dirty="0"/>
              <a:t>Šíření akčního potenciálu </a:t>
            </a:r>
          </a:p>
          <a:p>
            <a:r>
              <a:rPr lang="cs-CZ" dirty="0"/>
              <a:t>(nemyelinizované vlákno) - detail</a:t>
            </a:r>
          </a:p>
        </p:txBody>
      </p:sp>
    </p:spTree>
    <p:extLst>
      <p:ext uri="{BB962C8B-B14F-4D97-AF65-F5344CB8AC3E}">
        <p14:creationId xmlns:p14="http://schemas.microsoft.com/office/powerpoint/2010/main" val="3589563198"/>
      </p:ext>
    </p:extLst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olný tvar 1"/>
          <p:cNvSpPr/>
          <p:nvPr/>
        </p:nvSpPr>
        <p:spPr>
          <a:xfrm>
            <a:off x="2143736" y="197402"/>
            <a:ext cx="7704856" cy="4389414"/>
          </a:xfrm>
          <a:custGeom>
            <a:avLst/>
            <a:gdLst>
              <a:gd name="connsiteX0" fmla="*/ 1219064 w 4199729"/>
              <a:gd name="connsiteY0" fmla="*/ 1212284 h 4338987"/>
              <a:gd name="connsiteX1" fmla="*/ 1356224 w 4199729"/>
              <a:gd name="connsiteY1" fmla="*/ 1578044 h 4338987"/>
              <a:gd name="connsiteX2" fmla="*/ 1550534 w 4199729"/>
              <a:gd name="connsiteY2" fmla="*/ 1658054 h 4338987"/>
              <a:gd name="connsiteX3" fmla="*/ 1904864 w 4199729"/>
              <a:gd name="connsiteY3" fmla="*/ 1680914 h 4338987"/>
              <a:gd name="connsiteX4" fmla="*/ 2019164 w 4199729"/>
              <a:gd name="connsiteY4" fmla="*/ 1543754 h 4338987"/>
              <a:gd name="connsiteX5" fmla="*/ 2122034 w 4199729"/>
              <a:gd name="connsiteY5" fmla="*/ 1292294 h 4338987"/>
              <a:gd name="connsiteX6" fmla="*/ 2122034 w 4199729"/>
              <a:gd name="connsiteY6" fmla="*/ 1120844 h 4338987"/>
              <a:gd name="connsiteX7" fmla="*/ 2087744 w 4199729"/>
              <a:gd name="connsiteY7" fmla="*/ 812234 h 4338987"/>
              <a:gd name="connsiteX8" fmla="*/ 2076314 w 4199729"/>
              <a:gd name="connsiteY8" fmla="*/ 777944 h 4338987"/>
              <a:gd name="connsiteX9" fmla="*/ 2167754 w 4199729"/>
              <a:gd name="connsiteY9" fmla="*/ 1086554 h 4338987"/>
              <a:gd name="connsiteX10" fmla="*/ 2213474 w 4199729"/>
              <a:gd name="connsiteY10" fmla="*/ 1269434 h 4338987"/>
              <a:gd name="connsiteX11" fmla="*/ 2282054 w 4199729"/>
              <a:gd name="connsiteY11" fmla="*/ 1303724 h 4338987"/>
              <a:gd name="connsiteX12" fmla="*/ 2327774 w 4199729"/>
              <a:gd name="connsiteY12" fmla="*/ 1166564 h 4338987"/>
              <a:gd name="connsiteX13" fmla="*/ 2464934 w 4199729"/>
              <a:gd name="connsiteY13" fmla="*/ 880814 h 4338987"/>
              <a:gd name="connsiteX14" fmla="*/ 2556374 w 4199729"/>
              <a:gd name="connsiteY14" fmla="*/ 640784 h 4338987"/>
              <a:gd name="connsiteX15" fmla="*/ 2613524 w 4199729"/>
              <a:gd name="connsiteY15" fmla="*/ 537914 h 4338987"/>
              <a:gd name="connsiteX16" fmla="*/ 2556374 w 4199729"/>
              <a:gd name="connsiteY16" fmla="*/ 789374 h 4338987"/>
              <a:gd name="connsiteX17" fmla="*/ 2442074 w 4199729"/>
              <a:gd name="connsiteY17" fmla="*/ 1097984 h 4338987"/>
              <a:gd name="connsiteX18" fmla="*/ 2373494 w 4199729"/>
              <a:gd name="connsiteY18" fmla="*/ 1406594 h 4338987"/>
              <a:gd name="connsiteX19" fmla="*/ 2556374 w 4199729"/>
              <a:gd name="connsiteY19" fmla="*/ 1578044 h 4338987"/>
              <a:gd name="connsiteX20" fmla="*/ 2876414 w 4199729"/>
              <a:gd name="connsiteY20" fmla="*/ 1658054 h 4338987"/>
              <a:gd name="connsiteX21" fmla="*/ 3185024 w 4199729"/>
              <a:gd name="connsiteY21" fmla="*/ 1658054 h 4338987"/>
              <a:gd name="connsiteX22" fmla="*/ 3367904 w 4199729"/>
              <a:gd name="connsiteY22" fmla="*/ 1566614 h 4338987"/>
              <a:gd name="connsiteX23" fmla="*/ 3470774 w 4199729"/>
              <a:gd name="connsiteY23" fmla="*/ 1372304 h 4338987"/>
              <a:gd name="connsiteX24" fmla="*/ 3459344 w 4199729"/>
              <a:gd name="connsiteY24" fmla="*/ 1097984 h 4338987"/>
              <a:gd name="connsiteX25" fmla="*/ 3447914 w 4199729"/>
              <a:gd name="connsiteY25" fmla="*/ 777944 h 4338987"/>
              <a:gd name="connsiteX26" fmla="*/ 3756524 w 4199729"/>
              <a:gd name="connsiteY26" fmla="*/ 572204 h 4338987"/>
              <a:gd name="connsiteX27" fmla="*/ 3996554 w 4199729"/>
              <a:gd name="connsiteY27" fmla="*/ 92144 h 4338987"/>
              <a:gd name="connsiteX28" fmla="*/ 4030844 w 4199729"/>
              <a:gd name="connsiteY28" fmla="*/ 12134 h 4338987"/>
              <a:gd name="connsiteX29" fmla="*/ 4007984 w 4199729"/>
              <a:gd name="connsiteY29" fmla="*/ 252164 h 4338987"/>
              <a:gd name="connsiteX30" fmla="*/ 3825104 w 4199729"/>
              <a:gd name="connsiteY30" fmla="*/ 652214 h 4338987"/>
              <a:gd name="connsiteX31" fmla="*/ 3642224 w 4199729"/>
              <a:gd name="connsiteY31" fmla="*/ 789374 h 4338987"/>
              <a:gd name="connsiteX32" fmla="*/ 3527924 w 4199729"/>
              <a:gd name="connsiteY32" fmla="*/ 892244 h 4338987"/>
              <a:gd name="connsiteX33" fmla="*/ 3859394 w 4199729"/>
              <a:gd name="connsiteY33" fmla="*/ 846524 h 4338987"/>
              <a:gd name="connsiteX34" fmla="*/ 4190864 w 4199729"/>
              <a:gd name="connsiteY34" fmla="*/ 720794 h 4338987"/>
              <a:gd name="connsiteX35" fmla="*/ 4076564 w 4199729"/>
              <a:gd name="connsiteY35" fmla="*/ 892244 h 4338987"/>
              <a:gd name="connsiteX36" fmla="*/ 3779384 w 4199729"/>
              <a:gd name="connsiteY36" fmla="*/ 937964 h 4338987"/>
              <a:gd name="connsiteX37" fmla="*/ 3607934 w 4199729"/>
              <a:gd name="connsiteY37" fmla="*/ 995114 h 4338987"/>
              <a:gd name="connsiteX38" fmla="*/ 3653654 w 4199729"/>
              <a:gd name="connsiteY38" fmla="*/ 1235144 h 4338987"/>
              <a:gd name="connsiteX39" fmla="*/ 3619364 w 4199729"/>
              <a:gd name="connsiteY39" fmla="*/ 1532324 h 4338987"/>
              <a:gd name="connsiteX40" fmla="*/ 3459344 w 4199729"/>
              <a:gd name="connsiteY40" fmla="*/ 1726634 h 4338987"/>
              <a:gd name="connsiteX41" fmla="*/ 3276464 w 4199729"/>
              <a:gd name="connsiteY41" fmla="*/ 2035244 h 4338987"/>
              <a:gd name="connsiteX42" fmla="*/ 3230744 w 4199729"/>
              <a:gd name="connsiteY42" fmla="*/ 2309564 h 4338987"/>
              <a:gd name="connsiteX43" fmla="*/ 3402194 w 4199729"/>
              <a:gd name="connsiteY43" fmla="*/ 2458154 h 4338987"/>
              <a:gd name="connsiteX44" fmla="*/ 3756524 w 4199729"/>
              <a:gd name="connsiteY44" fmla="*/ 2663894 h 4338987"/>
              <a:gd name="connsiteX45" fmla="*/ 4076564 w 4199729"/>
              <a:gd name="connsiteY45" fmla="*/ 2778194 h 4338987"/>
              <a:gd name="connsiteX46" fmla="*/ 4076564 w 4199729"/>
              <a:gd name="connsiteY46" fmla="*/ 2881064 h 4338987"/>
              <a:gd name="connsiteX47" fmla="*/ 3767954 w 4199729"/>
              <a:gd name="connsiteY47" fmla="*/ 2869634 h 4338987"/>
              <a:gd name="connsiteX48" fmla="*/ 3402194 w 4199729"/>
              <a:gd name="connsiteY48" fmla="*/ 2732474 h 4338987"/>
              <a:gd name="connsiteX49" fmla="*/ 3082154 w 4199729"/>
              <a:gd name="connsiteY49" fmla="*/ 2663894 h 4338987"/>
              <a:gd name="connsiteX50" fmla="*/ 2956424 w 4199729"/>
              <a:gd name="connsiteY50" fmla="*/ 2698184 h 4338987"/>
              <a:gd name="connsiteX51" fmla="*/ 2819264 w 4199729"/>
              <a:gd name="connsiteY51" fmla="*/ 2823914 h 4338987"/>
              <a:gd name="connsiteX52" fmla="*/ 2762114 w 4199729"/>
              <a:gd name="connsiteY52" fmla="*/ 2995364 h 4338987"/>
              <a:gd name="connsiteX53" fmla="*/ 2967854 w 4199729"/>
              <a:gd name="connsiteY53" fmla="*/ 3132524 h 4338987"/>
              <a:gd name="connsiteX54" fmla="*/ 3173594 w 4199729"/>
              <a:gd name="connsiteY54" fmla="*/ 3269684 h 4338987"/>
              <a:gd name="connsiteX55" fmla="*/ 3345044 w 4199729"/>
              <a:gd name="connsiteY55" fmla="*/ 3303974 h 4338987"/>
              <a:gd name="connsiteX56" fmla="*/ 3265034 w 4199729"/>
              <a:gd name="connsiteY56" fmla="*/ 3395414 h 4338987"/>
              <a:gd name="connsiteX57" fmla="*/ 3002144 w 4199729"/>
              <a:gd name="connsiteY57" fmla="*/ 3303974 h 4338987"/>
              <a:gd name="connsiteX58" fmla="*/ 2750684 w 4199729"/>
              <a:gd name="connsiteY58" fmla="*/ 3189674 h 4338987"/>
              <a:gd name="connsiteX59" fmla="*/ 2636384 w 4199729"/>
              <a:gd name="connsiteY59" fmla="*/ 3098234 h 4338987"/>
              <a:gd name="connsiteX60" fmla="*/ 2567804 w 4199729"/>
              <a:gd name="connsiteY60" fmla="*/ 3109664 h 4338987"/>
              <a:gd name="connsiteX61" fmla="*/ 2556374 w 4199729"/>
              <a:gd name="connsiteY61" fmla="*/ 3326834 h 4338987"/>
              <a:gd name="connsiteX62" fmla="*/ 2670674 w 4199729"/>
              <a:gd name="connsiteY62" fmla="*/ 3555434 h 4338987"/>
              <a:gd name="connsiteX63" fmla="*/ 2727824 w 4199729"/>
              <a:gd name="connsiteY63" fmla="*/ 4024064 h 4338987"/>
              <a:gd name="connsiteX64" fmla="*/ 2693534 w 4199729"/>
              <a:gd name="connsiteY64" fmla="*/ 4184084 h 4338987"/>
              <a:gd name="connsiteX65" fmla="*/ 2533514 w 4199729"/>
              <a:gd name="connsiteY65" fmla="*/ 4138364 h 4338987"/>
              <a:gd name="connsiteX66" fmla="*/ 2533514 w 4199729"/>
              <a:gd name="connsiteY66" fmla="*/ 3909764 h 4338987"/>
              <a:gd name="connsiteX67" fmla="*/ 2430644 w 4199729"/>
              <a:gd name="connsiteY67" fmla="*/ 3566864 h 4338987"/>
              <a:gd name="connsiteX68" fmla="*/ 2304914 w 4199729"/>
              <a:gd name="connsiteY68" fmla="*/ 3166814 h 4338987"/>
              <a:gd name="connsiteX69" fmla="*/ 2259194 w 4199729"/>
              <a:gd name="connsiteY69" fmla="*/ 3063944 h 4338987"/>
              <a:gd name="connsiteX70" fmla="*/ 2076314 w 4199729"/>
              <a:gd name="connsiteY70" fmla="*/ 2949644 h 4338987"/>
              <a:gd name="connsiteX71" fmla="*/ 1847714 w 4199729"/>
              <a:gd name="connsiteY71" fmla="*/ 3029654 h 4338987"/>
              <a:gd name="connsiteX72" fmla="*/ 1413374 w 4199729"/>
              <a:gd name="connsiteY72" fmla="*/ 3361124 h 4338987"/>
              <a:gd name="connsiteX73" fmla="*/ 1379084 w 4199729"/>
              <a:gd name="connsiteY73" fmla="*/ 3681164 h 4338987"/>
              <a:gd name="connsiteX74" fmla="*/ 1379084 w 4199729"/>
              <a:gd name="connsiteY74" fmla="*/ 3989774 h 4338987"/>
              <a:gd name="connsiteX75" fmla="*/ 1287644 w 4199729"/>
              <a:gd name="connsiteY75" fmla="*/ 4309814 h 4338987"/>
              <a:gd name="connsiteX76" fmla="*/ 1196204 w 4199729"/>
              <a:gd name="connsiteY76" fmla="*/ 4298384 h 4338987"/>
              <a:gd name="connsiteX77" fmla="*/ 1184774 w 4199729"/>
              <a:gd name="connsiteY77" fmla="*/ 4081214 h 4338987"/>
              <a:gd name="connsiteX78" fmla="*/ 1196204 w 4199729"/>
              <a:gd name="connsiteY78" fmla="*/ 3909764 h 4338987"/>
              <a:gd name="connsiteX79" fmla="*/ 967604 w 4199729"/>
              <a:gd name="connsiteY79" fmla="*/ 3989774 h 4338987"/>
              <a:gd name="connsiteX80" fmla="*/ 716144 w 4199729"/>
              <a:gd name="connsiteY80" fmla="*/ 4069784 h 4338987"/>
              <a:gd name="connsiteX81" fmla="*/ 739004 w 4199729"/>
              <a:gd name="connsiteY81" fmla="*/ 3955484 h 4338987"/>
              <a:gd name="connsiteX82" fmla="*/ 1127624 w 4199729"/>
              <a:gd name="connsiteY82" fmla="*/ 3795464 h 4338987"/>
              <a:gd name="connsiteX83" fmla="*/ 1276214 w 4199729"/>
              <a:gd name="connsiteY83" fmla="*/ 3726884 h 4338987"/>
              <a:gd name="connsiteX84" fmla="*/ 1219064 w 4199729"/>
              <a:gd name="connsiteY84" fmla="*/ 3372554 h 4338987"/>
              <a:gd name="connsiteX85" fmla="*/ 1321934 w 4199729"/>
              <a:gd name="connsiteY85" fmla="*/ 3121094 h 4338987"/>
              <a:gd name="connsiteX86" fmla="*/ 1390514 w 4199729"/>
              <a:gd name="connsiteY86" fmla="*/ 3052514 h 4338987"/>
              <a:gd name="connsiteX87" fmla="*/ 1081904 w 4199729"/>
              <a:gd name="connsiteY87" fmla="*/ 3029654 h 4338987"/>
              <a:gd name="connsiteX88" fmla="*/ 727574 w 4199729"/>
              <a:gd name="connsiteY88" fmla="*/ 2961074 h 4338987"/>
              <a:gd name="connsiteX89" fmla="*/ 373244 w 4199729"/>
              <a:gd name="connsiteY89" fmla="*/ 3132524 h 4338987"/>
              <a:gd name="connsiteX90" fmla="*/ 418964 w 4199729"/>
              <a:gd name="connsiteY90" fmla="*/ 3029654 h 4338987"/>
              <a:gd name="connsiteX91" fmla="*/ 624704 w 4199729"/>
              <a:gd name="connsiteY91" fmla="*/ 2926784 h 4338987"/>
              <a:gd name="connsiteX92" fmla="*/ 807584 w 4199729"/>
              <a:gd name="connsiteY92" fmla="*/ 2755334 h 4338987"/>
              <a:gd name="connsiteX93" fmla="*/ 1150484 w 4199729"/>
              <a:gd name="connsiteY93" fmla="*/ 2778194 h 4338987"/>
              <a:gd name="connsiteX94" fmla="*/ 1459094 w 4199729"/>
              <a:gd name="connsiteY94" fmla="*/ 2823914 h 4338987"/>
              <a:gd name="connsiteX95" fmla="*/ 1950584 w 4199729"/>
              <a:gd name="connsiteY95" fmla="*/ 2663894 h 4338987"/>
              <a:gd name="connsiteX96" fmla="*/ 1699124 w 4199729"/>
              <a:gd name="connsiteY96" fmla="*/ 2263844 h 4338987"/>
              <a:gd name="connsiteX97" fmla="*/ 1687694 w 4199729"/>
              <a:gd name="connsiteY97" fmla="*/ 1966664 h 4338987"/>
              <a:gd name="connsiteX98" fmla="*/ 1264784 w 4199729"/>
              <a:gd name="connsiteY98" fmla="*/ 1886654 h 4338987"/>
              <a:gd name="connsiteX99" fmla="*/ 1093334 w 4199729"/>
              <a:gd name="connsiteY99" fmla="*/ 1715204 h 4338987"/>
              <a:gd name="connsiteX100" fmla="*/ 784724 w 4199729"/>
              <a:gd name="connsiteY100" fmla="*/ 1555184 h 4338987"/>
              <a:gd name="connsiteX101" fmla="*/ 350384 w 4199729"/>
              <a:gd name="connsiteY101" fmla="*/ 1726634 h 4338987"/>
              <a:gd name="connsiteX102" fmla="*/ 121784 w 4199729"/>
              <a:gd name="connsiteY102" fmla="*/ 1795214 h 4338987"/>
              <a:gd name="connsiteX103" fmla="*/ 7484 w 4199729"/>
              <a:gd name="connsiteY103" fmla="*/ 1738064 h 4338987"/>
              <a:gd name="connsiteX104" fmla="*/ 327524 w 4199729"/>
              <a:gd name="connsiteY104" fmla="*/ 1635194 h 4338987"/>
              <a:gd name="connsiteX105" fmla="*/ 624704 w 4199729"/>
              <a:gd name="connsiteY105" fmla="*/ 1463744 h 4338987"/>
              <a:gd name="connsiteX106" fmla="*/ 1070474 w 4199729"/>
              <a:gd name="connsiteY106" fmla="*/ 1612334 h 4338987"/>
              <a:gd name="connsiteX107" fmla="*/ 1241924 w 4199729"/>
              <a:gd name="connsiteY107" fmla="*/ 1658054 h 4338987"/>
              <a:gd name="connsiteX108" fmla="*/ 1184774 w 4199729"/>
              <a:gd name="connsiteY108" fmla="*/ 1452314 h 4338987"/>
              <a:gd name="connsiteX109" fmla="*/ 1173344 w 4199729"/>
              <a:gd name="connsiteY109" fmla="*/ 1177994 h 4338987"/>
              <a:gd name="connsiteX110" fmla="*/ 1219064 w 4199729"/>
              <a:gd name="connsiteY110" fmla="*/ 1212284 h 4338987"/>
              <a:gd name="connsiteX0" fmla="*/ 1219064 w 4199729"/>
              <a:gd name="connsiteY0" fmla="*/ 1212284 h 4338987"/>
              <a:gd name="connsiteX1" fmla="*/ 1356224 w 4199729"/>
              <a:gd name="connsiteY1" fmla="*/ 1578044 h 4338987"/>
              <a:gd name="connsiteX2" fmla="*/ 1550534 w 4199729"/>
              <a:gd name="connsiteY2" fmla="*/ 1658054 h 4338987"/>
              <a:gd name="connsiteX3" fmla="*/ 1904864 w 4199729"/>
              <a:gd name="connsiteY3" fmla="*/ 1680914 h 4338987"/>
              <a:gd name="connsiteX4" fmla="*/ 2019164 w 4199729"/>
              <a:gd name="connsiteY4" fmla="*/ 1543754 h 4338987"/>
              <a:gd name="connsiteX5" fmla="*/ 2122034 w 4199729"/>
              <a:gd name="connsiteY5" fmla="*/ 1292294 h 4338987"/>
              <a:gd name="connsiteX6" fmla="*/ 2122034 w 4199729"/>
              <a:gd name="connsiteY6" fmla="*/ 1120844 h 4338987"/>
              <a:gd name="connsiteX7" fmla="*/ 2087744 w 4199729"/>
              <a:gd name="connsiteY7" fmla="*/ 812234 h 4338987"/>
              <a:gd name="connsiteX8" fmla="*/ 2076314 w 4199729"/>
              <a:gd name="connsiteY8" fmla="*/ 777944 h 4338987"/>
              <a:gd name="connsiteX9" fmla="*/ 2167754 w 4199729"/>
              <a:gd name="connsiteY9" fmla="*/ 1086554 h 4338987"/>
              <a:gd name="connsiteX10" fmla="*/ 2213474 w 4199729"/>
              <a:gd name="connsiteY10" fmla="*/ 1269434 h 4338987"/>
              <a:gd name="connsiteX11" fmla="*/ 2282054 w 4199729"/>
              <a:gd name="connsiteY11" fmla="*/ 1303724 h 4338987"/>
              <a:gd name="connsiteX12" fmla="*/ 2327774 w 4199729"/>
              <a:gd name="connsiteY12" fmla="*/ 1166564 h 4338987"/>
              <a:gd name="connsiteX13" fmla="*/ 2464934 w 4199729"/>
              <a:gd name="connsiteY13" fmla="*/ 880814 h 4338987"/>
              <a:gd name="connsiteX14" fmla="*/ 2556374 w 4199729"/>
              <a:gd name="connsiteY14" fmla="*/ 640784 h 4338987"/>
              <a:gd name="connsiteX15" fmla="*/ 2613524 w 4199729"/>
              <a:gd name="connsiteY15" fmla="*/ 537914 h 4338987"/>
              <a:gd name="connsiteX16" fmla="*/ 2556374 w 4199729"/>
              <a:gd name="connsiteY16" fmla="*/ 789374 h 4338987"/>
              <a:gd name="connsiteX17" fmla="*/ 2442074 w 4199729"/>
              <a:gd name="connsiteY17" fmla="*/ 1097984 h 4338987"/>
              <a:gd name="connsiteX18" fmla="*/ 2373494 w 4199729"/>
              <a:gd name="connsiteY18" fmla="*/ 1406594 h 4338987"/>
              <a:gd name="connsiteX19" fmla="*/ 2556374 w 4199729"/>
              <a:gd name="connsiteY19" fmla="*/ 1578044 h 4338987"/>
              <a:gd name="connsiteX20" fmla="*/ 2876414 w 4199729"/>
              <a:gd name="connsiteY20" fmla="*/ 1658054 h 4338987"/>
              <a:gd name="connsiteX21" fmla="*/ 3185024 w 4199729"/>
              <a:gd name="connsiteY21" fmla="*/ 1658054 h 4338987"/>
              <a:gd name="connsiteX22" fmla="*/ 3367904 w 4199729"/>
              <a:gd name="connsiteY22" fmla="*/ 1566614 h 4338987"/>
              <a:gd name="connsiteX23" fmla="*/ 3470774 w 4199729"/>
              <a:gd name="connsiteY23" fmla="*/ 1372304 h 4338987"/>
              <a:gd name="connsiteX24" fmla="*/ 3459344 w 4199729"/>
              <a:gd name="connsiteY24" fmla="*/ 1097984 h 4338987"/>
              <a:gd name="connsiteX25" fmla="*/ 3447914 w 4199729"/>
              <a:gd name="connsiteY25" fmla="*/ 777944 h 4338987"/>
              <a:gd name="connsiteX26" fmla="*/ 3756524 w 4199729"/>
              <a:gd name="connsiteY26" fmla="*/ 572204 h 4338987"/>
              <a:gd name="connsiteX27" fmla="*/ 3996554 w 4199729"/>
              <a:gd name="connsiteY27" fmla="*/ 92144 h 4338987"/>
              <a:gd name="connsiteX28" fmla="*/ 4030844 w 4199729"/>
              <a:gd name="connsiteY28" fmla="*/ 12134 h 4338987"/>
              <a:gd name="connsiteX29" fmla="*/ 4007984 w 4199729"/>
              <a:gd name="connsiteY29" fmla="*/ 252164 h 4338987"/>
              <a:gd name="connsiteX30" fmla="*/ 3825104 w 4199729"/>
              <a:gd name="connsiteY30" fmla="*/ 652214 h 4338987"/>
              <a:gd name="connsiteX31" fmla="*/ 3642224 w 4199729"/>
              <a:gd name="connsiteY31" fmla="*/ 789374 h 4338987"/>
              <a:gd name="connsiteX32" fmla="*/ 3527924 w 4199729"/>
              <a:gd name="connsiteY32" fmla="*/ 892244 h 4338987"/>
              <a:gd name="connsiteX33" fmla="*/ 3859394 w 4199729"/>
              <a:gd name="connsiteY33" fmla="*/ 846524 h 4338987"/>
              <a:gd name="connsiteX34" fmla="*/ 4190864 w 4199729"/>
              <a:gd name="connsiteY34" fmla="*/ 720794 h 4338987"/>
              <a:gd name="connsiteX35" fmla="*/ 4076564 w 4199729"/>
              <a:gd name="connsiteY35" fmla="*/ 892244 h 4338987"/>
              <a:gd name="connsiteX36" fmla="*/ 3779384 w 4199729"/>
              <a:gd name="connsiteY36" fmla="*/ 937964 h 4338987"/>
              <a:gd name="connsiteX37" fmla="*/ 3607934 w 4199729"/>
              <a:gd name="connsiteY37" fmla="*/ 995114 h 4338987"/>
              <a:gd name="connsiteX38" fmla="*/ 3653654 w 4199729"/>
              <a:gd name="connsiteY38" fmla="*/ 1235144 h 4338987"/>
              <a:gd name="connsiteX39" fmla="*/ 3619364 w 4199729"/>
              <a:gd name="connsiteY39" fmla="*/ 1532324 h 4338987"/>
              <a:gd name="connsiteX40" fmla="*/ 3459344 w 4199729"/>
              <a:gd name="connsiteY40" fmla="*/ 1726634 h 4338987"/>
              <a:gd name="connsiteX41" fmla="*/ 3276464 w 4199729"/>
              <a:gd name="connsiteY41" fmla="*/ 2035244 h 4338987"/>
              <a:gd name="connsiteX42" fmla="*/ 3230744 w 4199729"/>
              <a:gd name="connsiteY42" fmla="*/ 2309564 h 4338987"/>
              <a:gd name="connsiteX43" fmla="*/ 3402194 w 4199729"/>
              <a:gd name="connsiteY43" fmla="*/ 2458154 h 4338987"/>
              <a:gd name="connsiteX44" fmla="*/ 3756524 w 4199729"/>
              <a:gd name="connsiteY44" fmla="*/ 2663894 h 4338987"/>
              <a:gd name="connsiteX45" fmla="*/ 4076564 w 4199729"/>
              <a:gd name="connsiteY45" fmla="*/ 2778194 h 4338987"/>
              <a:gd name="connsiteX46" fmla="*/ 4076564 w 4199729"/>
              <a:gd name="connsiteY46" fmla="*/ 2881064 h 4338987"/>
              <a:gd name="connsiteX47" fmla="*/ 3767954 w 4199729"/>
              <a:gd name="connsiteY47" fmla="*/ 2869634 h 4338987"/>
              <a:gd name="connsiteX48" fmla="*/ 3402194 w 4199729"/>
              <a:gd name="connsiteY48" fmla="*/ 2732474 h 4338987"/>
              <a:gd name="connsiteX49" fmla="*/ 3082154 w 4199729"/>
              <a:gd name="connsiteY49" fmla="*/ 2663894 h 4338987"/>
              <a:gd name="connsiteX50" fmla="*/ 2956424 w 4199729"/>
              <a:gd name="connsiteY50" fmla="*/ 2698184 h 4338987"/>
              <a:gd name="connsiteX51" fmla="*/ 2819264 w 4199729"/>
              <a:gd name="connsiteY51" fmla="*/ 2823914 h 4338987"/>
              <a:gd name="connsiteX52" fmla="*/ 2762114 w 4199729"/>
              <a:gd name="connsiteY52" fmla="*/ 2995364 h 4338987"/>
              <a:gd name="connsiteX53" fmla="*/ 2967854 w 4199729"/>
              <a:gd name="connsiteY53" fmla="*/ 3132524 h 4338987"/>
              <a:gd name="connsiteX54" fmla="*/ 3173594 w 4199729"/>
              <a:gd name="connsiteY54" fmla="*/ 3269684 h 4338987"/>
              <a:gd name="connsiteX55" fmla="*/ 3345044 w 4199729"/>
              <a:gd name="connsiteY55" fmla="*/ 3303974 h 4338987"/>
              <a:gd name="connsiteX56" fmla="*/ 3265034 w 4199729"/>
              <a:gd name="connsiteY56" fmla="*/ 3395414 h 4338987"/>
              <a:gd name="connsiteX57" fmla="*/ 3002144 w 4199729"/>
              <a:gd name="connsiteY57" fmla="*/ 3303974 h 4338987"/>
              <a:gd name="connsiteX58" fmla="*/ 2750684 w 4199729"/>
              <a:gd name="connsiteY58" fmla="*/ 3189674 h 4338987"/>
              <a:gd name="connsiteX59" fmla="*/ 2636384 w 4199729"/>
              <a:gd name="connsiteY59" fmla="*/ 3098234 h 4338987"/>
              <a:gd name="connsiteX60" fmla="*/ 2567804 w 4199729"/>
              <a:gd name="connsiteY60" fmla="*/ 3109664 h 4338987"/>
              <a:gd name="connsiteX61" fmla="*/ 2556374 w 4199729"/>
              <a:gd name="connsiteY61" fmla="*/ 3326834 h 4338987"/>
              <a:gd name="connsiteX62" fmla="*/ 2670674 w 4199729"/>
              <a:gd name="connsiteY62" fmla="*/ 3555434 h 4338987"/>
              <a:gd name="connsiteX63" fmla="*/ 2727824 w 4199729"/>
              <a:gd name="connsiteY63" fmla="*/ 4024064 h 4338987"/>
              <a:gd name="connsiteX64" fmla="*/ 2693534 w 4199729"/>
              <a:gd name="connsiteY64" fmla="*/ 4184084 h 4338987"/>
              <a:gd name="connsiteX65" fmla="*/ 2533514 w 4199729"/>
              <a:gd name="connsiteY65" fmla="*/ 4138364 h 4338987"/>
              <a:gd name="connsiteX66" fmla="*/ 2533514 w 4199729"/>
              <a:gd name="connsiteY66" fmla="*/ 3909764 h 4338987"/>
              <a:gd name="connsiteX67" fmla="*/ 2430644 w 4199729"/>
              <a:gd name="connsiteY67" fmla="*/ 3566864 h 4338987"/>
              <a:gd name="connsiteX68" fmla="*/ 2304914 w 4199729"/>
              <a:gd name="connsiteY68" fmla="*/ 3166814 h 4338987"/>
              <a:gd name="connsiteX69" fmla="*/ 2259194 w 4199729"/>
              <a:gd name="connsiteY69" fmla="*/ 3063944 h 4338987"/>
              <a:gd name="connsiteX70" fmla="*/ 2076314 w 4199729"/>
              <a:gd name="connsiteY70" fmla="*/ 2949644 h 4338987"/>
              <a:gd name="connsiteX71" fmla="*/ 1847714 w 4199729"/>
              <a:gd name="connsiteY71" fmla="*/ 3029654 h 4338987"/>
              <a:gd name="connsiteX72" fmla="*/ 1413374 w 4199729"/>
              <a:gd name="connsiteY72" fmla="*/ 3361124 h 4338987"/>
              <a:gd name="connsiteX73" fmla="*/ 1379084 w 4199729"/>
              <a:gd name="connsiteY73" fmla="*/ 3681164 h 4338987"/>
              <a:gd name="connsiteX74" fmla="*/ 1379084 w 4199729"/>
              <a:gd name="connsiteY74" fmla="*/ 3989774 h 4338987"/>
              <a:gd name="connsiteX75" fmla="*/ 1287644 w 4199729"/>
              <a:gd name="connsiteY75" fmla="*/ 4309814 h 4338987"/>
              <a:gd name="connsiteX76" fmla="*/ 1196204 w 4199729"/>
              <a:gd name="connsiteY76" fmla="*/ 4298384 h 4338987"/>
              <a:gd name="connsiteX77" fmla="*/ 1184774 w 4199729"/>
              <a:gd name="connsiteY77" fmla="*/ 4081214 h 4338987"/>
              <a:gd name="connsiteX78" fmla="*/ 1196204 w 4199729"/>
              <a:gd name="connsiteY78" fmla="*/ 3909764 h 4338987"/>
              <a:gd name="connsiteX79" fmla="*/ 967604 w 4199729"/>
              <a:gd name="connsiteY79" fmla="*/ 3989774 h 4338987"/>
              <a:gd name="connsiteX80" fmla="*/ 716144 w 4199729"/>
              <a:gd name="connsiteY80" fmla="*/ 4069784 h 4338987"/>
              <a:gd name="connsiteX81" fmla="*/ 739004 w 4199729"/>
              <a:gd name="connsiteY81" fmla="*/ 3955484 h 4338987"/>
              <a:gd name="connsiteX82" fmla="*/ 1127624 w 4199729"/>
              <a:gd name="connsiteY82" fmla="*/ 3795464 h 4338987"/>
              <a:gd name="connsiteX83" fmla="*/ 1276214 w 4199729"/>
              <a:gd name="connsiteY83" fmla="*/ 3726884 h 4338987"/>
              <a:gd name="connsiteX84" fmla="*/ 1219064 w 4199729"/>
              <a:gd name="connsiteY84" fmla="*/ 3372554 h 4338987"/>
              <a:gd name="connsiteX85" fmla="*/ 1321934 w 4199729"/>
              <a:gd name="connsiteY85" fmla="*/ 3121094 h 4338987"/>
              <a:gd name="connsiteX86" fmla="*/ 1390514 w 4199729"/>
              <a:gd name="connsiteY86" fmla="*/ 3052514 h 4338987"/>
              <a:gd name="connsiteX87" fmla="*/ 1081904 w 4199729"/>
              <a:gd name="connsiteY87" fmla="*/ 3029654 h 4338987"/>
              <a:gd name="connsiteX88" fmla="*/ 727574 w 4199729"/>
              <a:gd name="connsiteY88" fmla="*/ 2961074 h 4338987"/>
              <a:gd name="connsiteX89" fmla="*/ 373244 w 4199729"/>
              <a:gd name="connsiteY89" fmla="*/ 3132524 h 4338987"/>
              <a:gd name="connsiteX90" fmla="*/ 418964 w 4199729"/>
              <a:gd name="connsiteY90" fmla="*/ 3029654 h 4338987"/>
              <a:gd name="connsiteX91" fmla="*/ 624704 w 4199729"/>
              <a:gd name="connsiteY91" fmla="*/ 2926784 h 4338987"/>
              <a:gd name="connsiteX92" fmla="*/ 807584 w 4199729"/>
              <a:gd name="connsiteY92" fmla="*/ 2755334 h 4338987"/>
              <a:gd name="connsiteX93" fmla="*/ 1150484 w 4199729"/>
              <a:gd name="connsiteY93" fmla="*/ 2778194 h 4338987"/>
              <a:gd name="connsiteX94" fmla="*/ 1459094 w 4199729"/>
              <a:gd name="connsiteY94" fmla="*/ 2823914 h 4338987"/>
              <a:gd name="connsiteX95" fmla="*/ 1950584 w 4199729"/>
              <a:gd name="connsiteY95" fmla="*/ 2663894 h 4338987"/>
              <a:gd name="connsiteX96" fmla="*/ 1699124 w 4199729"/>
              <a:gd name="connsiteY96" fmla="*/ 2263844 h 4338987"/>
              <a:gd name="connsiteX97" fmla="*/ 1687694 w 4199729"/>
              <a:gd name="connsiteY97" fmla="*/ 1966664 h 4338987"/>
              <a:gd name="connsiteX98" fmla="*/ 1379502 w 4199729"/>
              <a:gd name="connsiteY98" fmla="*/ 1841930 h 4338987"/>
              <a:gd name="connsiteX99" fmla="*/ 1093334 w 4199729"/>
              <a:gd name="connsiteY99" fmla="*/ 1715204 h 4338987"/>
              <a:gd name="connsiteX100" fmla="*/ 784724 w 4199729"/>
              <a:gd name="connsiteY100" fmla="*/ 1555184 h 4338987"/>
              <a:gd name="connsiteX101" fmla="*/ 350384 w 4199729"/>
              <a:gd name="connsiteY101" fmla="*/ 1726634 h 4338987"/>
              <a:gd name="connsiteX102" fmla="*/ 121784 w 4199729"/>
              <a:gd name="connsiteY102" fmla="*/ 1795214 h 4338987"/>
              <a:gd name="connsiteX103" fmla="*/ 7484 w 4199729"/>
              <a:gd name="connsiteY103" fmla="*/ 1738064 h 4338987"/>
              <a:gd name="connsiteX104" fmla="*/ 327524 w 4199729"/>
              <a:gd name="connsiteY104" fmla="*/ 1635194 h 4338987"/>
              <a:gd name="connsiteX105" fmla="*/ 624704 w 4199729"/>
              <a:gd name="connsiteY105" fmla="*/ 1463744 h 4338987"/>
              <a:gd name="connsiteX106" fmla="*/ 1070474 w 4199729"/>
              <a:gd name="connsiteY106" fmla="*/ 1612334 h 4338987"/>
              <a:gd name="connsiteX107" fmla="*/ 1241924 w 4199729"/>
              <a:gd name="connsiteY107" fmla="*/ 1658054 h 4338987"/>
              <a:gd name="connsiteX108" fmla="*/ 1184774 w 4199729"/>
              <a:gd name="connsiteY108" fmla="*/ 1452314 h 4338987"/>
              <a:gd name="connsiteX109" fmla="*/ 1173344 w 4199729"/>
              <a:gd name="connsiteY109" fmla="*/ 1177994 h 4338987"/>
              <a:gd name="connsiteX110" fmla="*/ 1219064 w 4199729"/>
              <a:gd name="connsiteY110" fmla="*/ 1212284 h 4338987"/>
              <a:gd name="connsiteX0" fmla="*/ 1219064 w 4199729"/>
              <a:gd name="connsiteY0" fmla="*/ 1212284 h 4338987"/>
              <a:gd name="connsiteX1" fmla="*/ 1356224 w 4199729"/>
              <a:gd name="connsiteY1" fmla="*/ 1578044 h 4338987"/>
              <a:gd name="connsiteX2" fmla="*/ 1550534 w 4199729"/>
              <a:gd name="connsiteY2" fmla="*/ 1658054 h 4338987"/>
              <a:gd name="connsiteX3" fmla="*/ 1904864 w 4199729"/>
              <a:gd name="connsiteY3" fmla="*/ 1680914 h 4338987"/>
              <a:gd name="connsiteX4" fmla="*/ 2019164 w 4199729"/>
              <a:gd name="connsiteY4" fmla="*/ 1543754 h 4338987"/>
              <a:gd name="connsiteX5" fmla="*/ 2122034 w 4199729"/>
              <a:gd name="connsiteY5" fmla="*/ 1292294 h 4338987"/>
              <a:gd name="connsiteX6" fmla="*/ 2122034 w 4199729"/>
              <a:gd name="connsiteY6" fmla="*/ 1120844 h 4338987"/>
              <a:gd name="connsiteX7" fmla="*/ 2087744 w 4199729"/>
              <a:gd name="connsiteY7" fmla="*/ 812234 h 4338987"/>
              <a:gd name="connsiteX8" fmla="*/ 2076314 w 4199729"/>
              <a:gd name="connsiteY8" fmla="*/ 777944 h 4338987"/>
              <a:gd name="connsiteX9" fmla="*/ 2167754 w 4199729"/>
              <a:gd name="connsiteY9" fmla="*/ 1086554 h 4338987"/>
              <a:gd name="connsiteX10" fmla="*/ 2213474 w 4199729"/>
              <a:gd name="connsiteY10" fmla="*/ 1269434 h 4338987"/>
              <a:gd name="connsiteX11" fmla="*/ 2282054 w 4199729"/>
              <a:gd name="connsiteY11" fmla="*/ 1303724 h 4338987"/>
              <a:gd name="connsiteX12" fmla="*/ 2327774 w 4199729"/>
              <a:gd name="connsiteY12" fmla="*/ 1166564 h 4338987"/>
              <a:gd name="connsiteX13" fmla="*/ 2464934 w 4199729"/>
              <a:gd name="connsiteY13" fmla="*/ 880814 h 4338987"/>
              <a:gd name="connsiteX14" fmla="*/ 2556374 w 4199729"/>
              <a:gd name="connsiteY14" fmla="*/ 640784 h 4338987"/>
              <a:gd name="connsiteX15" fmla="*/ 2613524 w 4199729"/>
              <a:gd name="connsiteY15" fmla="*/ 537914 h 4338987"/>
              <a:gd name="connsiteX16" fmla="*/ 2556374 w 4199729"/>
              <a:gd name="connsiteY16" fmla="*/ 789374 h 4338987"/>
              <a:gd name="connsiteX17" fmla="*/ 2442074 w 4199729"/>
              <a:gd name="connsiteY17" fmla="*/ 1097984 h 4338987"/>
              <a:gd name="connsiteX18" fmla="*/ 2373494 w 4199729"/>
              <a:gd name="connsiteY18" fmla="*/ 1406594 h 4338987"/>
              <a:gd name="connsiteX19" fmla="*/ 2556374 w 4199729"/>
              <a:gd name="connsiteY19" fmla="*/ 1578044 h 4338987"/>
              <a:gd name="connsiteX20" fmla="*/ 2876414 w 4199729"/>
              <a:gd name="connsiteY20" fmla="*/ 1658054 h 4338987"/>
              <a:gd name="connsiteX21" fmla="*/ 3185024 w 4199729"/>
              <a:gd name="connsiteY21" fmla="*/ 1658054 h 4338987"/>
              <a:gd name="connsiteX22" fmla="*/ 3367904 w 4199729"/>
              <a:gd name="connsiteY22" fmla="*/ 1566614 h 4338987"/>
              <a:gd name="connsiteX23" fmla="*/ 3470774 w 4199729"/>
              <a:gd name="connsiteY23" fmla="*/ 1372304 h 4338987"/>
              <a:gd name="connsiteX24" fmla="*/ 3459344 w 4199729"/>
              <a:gd name="connsiteY24" fmla="*/ 1097984 h 4338987"/>
              <a:gd name="connsiteX25" fmla="*/ 3447914 w 4199729"/>
              <a:gd name="connsiteY25" fmla="*/ 777944 h 4338987"/>
              <a:gd name="connsiteX26" fmla="*/ 3756524 w 4199729"/>
              <a:gd name="connsiteY26" fmla="*/ 572204 h 4338987"/>
              <a:gd name="connsiteX27" fmla="*/ 3996554 w 4199729"/>
              <a:gd name="connsiteY27" fmla="*/ 92144 h 4338987"/>
              <a:gd name="connsiteX28" fmla="*/ 4030844 w 4199729"/>
              <a:gd name="connsiteY28" fmla="*/ 12134 h 4338987"/>
              <a:gd name="connsiteX29" fmla="*/ 4007984 w 4199729"/>
              <a:gd name="connsiteY29" fmla="*/ 252164 h 4338987"/>
              <a:gd name="connsiteX30" fmla="*/ 3825104 w 4199729"/>
              <a:gd name="connsiteY30" fmla="*/ 652214 h 4338987"/>
              <a:gd name="connsiteX31" fmla="*/ 3642224 w 4199729"/>
              <a:gd name="connsiteY31" fmla="*/ 789374 h 4338987"/>
              <a:gd name="connsiteX32" fmla="*/ 3527924 w 4199729"/>
              <a:gd name="connsiteY32" fmla="*/ 892244 h 4338987"/>
              <a:gd name="connsiteX33" fmla="*/ 3859394 w 4199729"/>
              <a:gd name="connsiteY33" fmla="*/ 846524 h 4338987"/>
              <a:gd name="connsiteX34" fmla="*/ 4190864 w 4199729"/>
              <a:gd name="connsiteY34" fmla="*/ 720794 h 4338987"/>
              <a:gd name="connsiteX35" fmla="*/ 4076564 w 4199729"/>
              <a:gd name="connsiteY35" fmla="*/ 892244 h 4338987"/>
              <a:gd name="connsiteX36" fmla="*/ 3779384 w 4199729"/>
              <a:gd name="connsiteY36" fmla="*/ 937964 h 4338987"/>
              <a:gd name="connsiteX37" fmla="*/ 3607934 w 4199729"/>
              <a:gd name="connsiteY37" fmla="*/ 995114 h 4338987"/>
              <a:gd name="connsiteX38" fmla="*/ 3653654 w 4199729"/>
              <a:gd name="connsiteY38" fmla="*/ 1235144 h 4338987"/>
              <a:gd name="connsiteX39" fmla="*/ 3619364 w 4199729"/>
              <a:gd name="connsiteY39" fmla="*/ 1532324 h 4338987"/>
              <a:gd name="connsiteX40" fmla="*/ 3459344 w 4199729"/>
              <a:gd name="connsiteY40" fmla="*/ 1726634 h 4338987"/>
              <a:gd name="connsiteX41" fmla="*/ 3276464 w 4199729"/>
              <a:gd name="connsiteY41" fmla="*/ 2035244 h 4338987"/>
              <a:gd name="connsiteX42" fmla="*/ 3230744 w 4199729"/>
              <a:gd name="connsiteY42" fmla="*/ 2309564 h 4338987"/>
              <a:gd name="connsiteX43" fmla="*/ 3402194 w 4199729"/>
              <a:gd name="connsiteY43" fmla="*/ 2458154 h 4338987"/>
              <a:gd name="connsiteX44" fmla="*/ 3756524 w 4199729"/>
              <a:gd name="connsiteY44" fmla="*/ 2663894 h 4338987"/>
              <a:gd name="connsiteX45" fmla="*/ 4076564 w 4199729"/>
              <a:gd name="connsiteY45" fmla="*/ 2778194 h 4338987"/>
              <a:gd name="connsiteX46" fmla="*/ 4076564 w 4199729"/>
              <a:gd name="connsiteY46" fmla="*/ 2881064 h 4338987"/>
              <a:gd name="connsiteX47" fmla="*/ 3767954 w 4199729"/>
              <a:gd name="connsiteY47" fmla="*/ 2869634 h 4338987"/>
              <a:gd name="connsiteX48" fmla="*/ 3402194 w 4199729"/>
              <a:gd name="connsiteY48" fmla="*/ 2732474 h 4338987"/>
              <a:gd name="connsiteX49" fmla="*/ 3082154 w 4199729"/>
              <a:gd name="connsiteY49" fmla="*/ 2663894 h 4338987"/>
              <a:gd name="connsiteX50" fmla="*/ 2956424 w 4199729"/>
              <a:gd name="connsiteY50" fmla="*/ 2698184 h 4338987"/>
              <a:gd name="connsiteX51" fmla="*/ 2819264 w 4199729"/>
              <a:gd name="connsiteY51" fmla="*/ 2823914 h 4338987"/>
              <a:gd name="connsiteX52" fmla="*/ 2762114 w 4199729"/>
              <a:gd name="connsiteY52" fmla="*/ 2995364 h 4338987"/>
              <a:gd name="connsiteX53" fmla="*/ 2967854 w 4199729"/>
              <a:gd name="connsiteY53" fmla="*/ 3132524 h 4338987"/>
              <a:gd name="connsiteX54" fmla="*/ 3173594 w 4199729"/>
              <a:gd name="connsiteY54" fmla="*/ 3269684 h 4338987"/>
              <a:gd name="connsiteX55" fmla="*/ 3345044 w 4199729"/>
              <a:gd name="connsiteY55" fmla="*/ 3303974 h 4338987"/>
              <a:gd name="connsiteX56" fmla="*/ 3265034 w 4199729"/>
              <a:gd name="connsiteY56" fmla="*/ 3395414 h 4338987"/>
              <a:gd name="connsiteX57" fmla="*/ 3002144 w 4199729"/>
              <a:gd name="connsiteY57" fmla="*/ 3303974 h 4338987"/>
              <a:gd name="connsiteX58" fmla="*/ 2750684 w 4199729"/>
              <a:gd name="connsiteY58" fmla="*/ 3189674 h 4338987"/>
              <a:gd name="connsiteX59" fmla="*/ 2636384 w 4199729"/>
              <a:gd name="connsiteY59" fmla="*/ 3098234 h 4338987"/>
              <a:gd name="connsiteX60" fmla="*/ 2567804 w 4199729"/>
              <a:gd name="connsiteY60" fmla="*/ 3109664 h 4338987"/>
              <a:gd name="connsiteX61" fmla="*/ 2556374 w 4199729"/>
              <a:gd name="connsiteY61" fmla="*/ 3326834 h 4338987"/>
              <a:gd name="connsiteX62" fmla="*/ 2670674 w 4199729"/>
              <a:gd name="connsiteY62" fmla="*/ 3555434 h 4338987"/>
              <a:gd name="connsiteX63" fmla="*/ 2727824 w 4199729"/>
              <a:gd name="connsiteY63" fmla="*/ 4024064 h 4338987"/>
              <a:gd name="connsiteX64" fmla="*/ 2693534 w 4199729"/>
              <a:gd name="connsiteY64" fmla="*/ 4184084 h 4338987"/>
              <a:gd name="connsiteX65" fmla="*/ 2533514 w 4199729"/>
              <a:gd name="connsiteY65" fmla="*/ 4138364 h 4338987"/>
              <a:gd name="connsiteX66" fmla="*/ 2533514 w 4199729"/>
              <a:gd name="connsiteY66" fmla="*/ 3909764 h 4338987"/>
              <a:gd name="connsiteX67" fmla="*/ 2430644 w 4199729"/>
              <a:gd name="connsiteY67" fmla="*/ 3566864 h 4338987"/>
              <a:gd name="connsiteX68" fmla="*/ 2304914 w 4199729"/>
              <a:gd name="connsiteY68" fmla="*/ 3166814 h 4338987"/>
              <a:gd name="connsiteX69" fmla="*/ 2259194 w 4199729"/>
              <a:gd name="connsiteY69" fmla="*/ 3063944 h 4338987"/>
              <a:gd name="connsiteX70" fmla="*/ 2076314 w 4199729"/>
              <a:gd name="connsiteY70" fmla="*/ 2949644 h 4338987"/>
              <a:gd name="connsiteX71" fmla="*/ 1847714 w 4199729"/>
              <a:gd name="connsiteY71" fmla="*/ 3029654 h 4338987"/>
              <a:gd name="connsiteX72" fmla="*/ 1413374 w 4199729"/>
              <a:gd name="connsiteY72" fmla="*/ 3361124 h 4338987"/>
              <a:gd name="connsiteX73" fmla="*/ 1379084 w 4199729"/>
              <a:gd name="connsiteY73" fmla="*/ 3681164 h 4338987"/>
              <a:gd name="connsiteX74" fmla="*/ 1379084 w 4199729"/>
              <a:gd name="connsiteY74" fmla="*/ 3989774 h 4338987"/>
              <a:gd name="connsiteX75" fmla="*/ 1287644 w 4199729"/>
              <a:gd name="connsiteY75" fmla="*/ 4309814 h 4338987"/>
              <a:gd name="connsiteX76" fmla="*/ 1196204 w 4199729"/>
              <a:gd name="connsiteY76" fmla="*/ 4298384 h 4338987"/>
              <a:gd name="connsiteX77" fmla="*/ 1184774 w 4199729"/>
              <a:gd name="connsiteY77" fmla="*/ 4081214 h 4338987"/>
              <a:gd name="connsiteX78" fmla="*/ 1196204 w 4199729"/>
              <a:gd name="connsiteY78" fmla="*/ 3909764 h 4338987"/>
              <a:gd name="connsiteX79" fmla="*/ 967604 w 4199729"/>
              <a:gd name="connsiteY79" fmla="*/ 3989774 h 4338987"/>
              <a:gd name="connsiteX80" fmla="*/ 716144 w 4199729"/>
              <a:gd name="connsiteY80" fmla="*/ 4069784 h 4338987"/>
              <a:gd name="connsiteX81" fmla="*/ 739004 w 4199729"/>
              <a:gd name="connsiteY81" fmla="*/ 3955484 h 4338987"/>
              <a:gd name="connsiteX82" fmla="*/ 1127624 w 4199729"/>
              <a:gd name="connsiteY82" fmla="*/ 3795464 h 4338987"/>
              <a:gd name="connsiteX83" fmla="*/ 1276214 w 4199729"/>
              <a:gd name="connsiteY83" fmla="*/ 3726884 h 4338987"/>
              <a:gd name="connsiteX84" fmla="*/ 1219064 w 4199729"/>
              <a:gd name="connsiteY84" fmla="*/ 3372554 h 4338987"/>
              <a:gd name="connsiteX85" fmla="*/ 1321934 w 4199729"/>
              <a:gd name="connsiteY85" fmla="*/ 3121094 h 4338987"/>
              <a:gd name="connsiteX86" fmla="*/ 1390514 w 4199729"/>
              <a:gd name="connsiteY86" fmla="*/ 3052514 h 4338987"/>
              <a:gd name="connsiteX87" fmla="*/ 1081904 w 4199729"/>
              <a:gd name="connsiteY87" fmla="*/ 3029654 h 4338987"/>
              <a:gd name="connsiteX88" fmla="*/ 727574 w 4199729"/>
              <a:gd name="connsiteY88" fmla="*/ 2961074 h 4338987"/>
              <a:gd name="connsiteX89" fmla="*/ 373244 w 4199729"/>
              <a:gd name="connsiteY89" fmla="*/ 3132524 h 4338987"/>
              <a:gd name="connsiteX90" fmla="*/ 418964 w 4199729"/>
              <a:gd name="connsiteY90" fmla="*/ 3029654 h 4338987"/>
              <a:gd name="connsiteX91" fmla="*/ 624704 w 4199729"/>
              <a:gd name="connsiteY91" fmla="*/ 2926784 h 4338987"/>
              <a:gd name="connsiteX92" fmla="*/ 807584 w 4199729"/>
              <a:gd name="connsiteY92" fmla="*/ 2755334 h 4338987"/>
              <a:gd name="connsiteX93" fmla="*/ 1150484 w 4199729"/>
              <a:gd name="connsiteY93" fmla="*/ 2778194 h 4338987"/>
              <a:gd name="connsiteX94" fmla="*/ 1459094 w 4199729"/>
              <a:gd name="connsiteY94" fmla="*/ 2823914 h 4338987"/>
              <a:gd name="connsiteX95" fmla="*/ 1950584 w 4199729"/>
              <a:gd name="connsiteY95" fmla="*/ 2663894 h 4338987"/>
              <a:gd name="connsiteX96" fmla="*/ 1699124 w 4199729"/>
              <a:gd name="connsiteY96" fmla="*/ 2263844 h 4338987"/>
              <a:gd name="connsiteX97" fmla="*/ 1687694 w 4199729"/>
              <a:gd name="connsiteY97" fmla="*/ 1966664 h 4338987"/>
              <a:gd name="connsiteX98" fmla="*/ 1379502 w 4199729"/>
              <a:gd name="connsiteY98" fmla="*/ 1841930 h 4338987"/>
              <a:gd name="connsiteX99" fmla="*/ 1093334 w 4199729"/>
              <a:gd name="connsiteY99" fmla="*/ 1715204 h 4338987"/>
              <a:gd name="connsiteX100" fmla="*/ 744018 w 4199729"/>
              <a:gd name="connsiteY100" fmla="*/ 1626741 h 4338987"/>
              <a:gd name="connsiteX101" fmla="*/ 350384 w 4199729"/>
              <a:gd name="connsiteY101" fmla="*/ 1726634 h 4338987"/>
              <a:gd name="connsiteX102" fmla="*/ 121784 w 4199729"/>
              <a:gd name="connsiteY102" fmla="*/ 1795214 h 4338987"/>
              <a:gd name="connsiteX103" fmla="*/ 7484 w 4199729"/>
              <a:gd name="connsiteY103" fmla="*/ 1738064 h 4338987"/>
              <a:gd name="connsiteX104" fmla="*/ 327524 w 4199729"/>
              <a:gd name="connsiteY104" fmla="*/ 1635194 h 4338987"/>
              <a:gd name="connsiteX105" fmla="*/ 624704 w 4199729"/>
              <a:gd name="connsiteY105" fmla="*/ 1463744 h 4338987"/>
              <a:gd name="connsiteX106" fmla="*/ 1070474 w 4199729"/>
              <a:gd name="connsiteY106" fmla="*/ 1612334 h 4338987"/>
              <a:gd name="connsiteX107" fmla="*/ 1241924 w 4199729"/>
              <a:gd name="connsiteY107" fmla="*/ 1658054 h 4338987"/>
              <a:gd name="connsiteX108" fmla="*/ 1184774 w 4199729"/>
              <a:gd name="connsiteY108" fmla="*/ 1452314 h 4338987"/>
              <a:gd name="connsiteX109" fmla="*/ 1173344 w 4199729"/>
              <a:gd name="connsiteY109" fmla="*/ 1177994 h 4338987"/>
              <a:gd name="connsiteX110" fmla="*/ 1219064 w 4199729"/>
              <a:gd name="connsiteY110" fmla="*/ 1212284 h 4338987"/>
              <a:gd name="connsiteX0" fmla="*/ 1219064 w 4199729"/>
              <a:gd name="connsiteY0" fmla="*/ 1212284 h 4338987"/>
              <a:gd name="connsiteX1" fmla="*/ 1356224 w 4199729"/>
              <a:gd name="connsiteY1" fmla="*/ 1578044 h 4338987"/>
              <a:gd name="connsiteX2" fmla="*/ 1550534 w 4199729"/>
              <a:gd name="connsiteY2" fmla="*/ 1658054 h 4338987"/>
              <a:gd name="connsiteX3" fmla="*/ 1904864 w 4199729"/>
              <a:gd name="connsiteY3" fmla="*/ 1680914 h 4338987"/>
              <a:gd name="connsiteX4" fmla="*/ 2019164 w 4199729"/>
              <a:gd name="connsiteY4" fmla="*/ 1543754 h 4338987"/>
              <a:gd name="connsiteX5" fmla="*/ 2122034 w 4199729"/>
              <a:gd name="connsiteY5" fmla="*/ 1292294 h 4338987"/>
              <a:gd name="connsiteX6" fmla="*/ 2122034 w 4199729"/>
              <a:gd name="connsiteY6" fmla="*/ 1120844 h 4338987"/>
              <a:gd name="connsiteX7" fmla="*/ 2087744 w 4199729"/>
              <a:gd name="connsiteY7" fmla="*/ 812234 h 4338987"/>
              <a:gd name="connsiteX8" fmla="*/ 2076314 w 4199729"/>
              <a:gd name="connsiteY8" fmla="*/ 777944 h 4338987"/>
              <a:gd name="connsiteX9" fmla="*/ 2167754 w 4199729"/>
              <a:gd name="connsiteY9" fmla="*/ 1086554 h 4338987"/>
              <a:gd name="connsiteX10" fmla="*/ 2213474 w 4199729"/>
              <a:gd name="connsiteY10" fmla="*/ 1269434 h 4338987"/>
              <a:gd name="connsiteX11" fmla="*/ 2282054 w 4199729"/>
              <a:gd name="connsiteY11" fmla="*/ 1303724 h 4338987"/>
              <a:gd name="connsiteX12" fmla="*/ 2327774 w 4199729"/>
              <a:gd name="connsiteY12" fmla="*/ 1166564 h 4338987"/>
              <a:gd name="connsiteX13" fmla="*/ 2464934 w 4199729"/>
              <a:gd name="connsiteY13" fmla="*/ 880814 h 4338987"/>
              <a:gd name="connsiteX14" fmla="*/ 2556374 w 4199729"/>
              <a:gd name="connsiteY14" fmla="*/ 640784 h 4338987"/>
              <a:gd name="connsiteX15" fmla="*/ 2613524 w 4199729"/>
              <a:gd name="connsiteY15" fmla="*/ 537914 h 4338987"/>
              <a:gd name="connsiteX16" fmla="*/ 2556374 w 4199729"/>
              <a:gd name="connsiteY16" fmla="*/ 789374 h 4338987"/>
              <a:gd name="connsiteX17" fmla="*/ 2442074 w 4199729"/>
              <a:gd name="connsiteY17" fmla="*/ 1097984 h 4338987"/>
              <a:gd name="connsiteX18" fmla="*/ 2373494 w 4199729"/>
              <a:gd name="connsiteY18" fmla="*/ 1406594 h 4338987"/>
              <a:gd name="connsiteX19" fmla="*/ 2556374 w 4199729"/>
              <a:gd name="connsiteY19" fmla="*/ 1578044 h 4338987"/>
              <a:gd name="connsiteX20" fmla="*/ 2876414 w 4199729"/>
              <a:gd name="connsiteY20" fmla="*/ 1658054 h 4338987"/>
              <a:gd name="connsiteX21" fmla="*/ 3185024 w 4199729"/>
              <a:gd name="connsiteY21" fmla="*/ 1658054 h 4338987"/>
              <a:gd name="connsiteX22" fmla="*/ 3367904 w 4199729"/>
              <a:gd name="connsiteY22" fmla="*/ 1566614 h 4338987"/>
              <a:gd name="connsiteX23" fmla="*/ 3470774 w 4199729"/>
              <a:gd name="connsiteY23" fmla="*/ 1372304 h 4338987"/>
              <a:gd name="connsiteX24" fmla="*/ 3459344 w 4199729"/>
              <a:gd name="connsiteY24" fmla="*/ 1097984 h 4338987"/>
              <a:gd name="connsiteX25" fmla="*/ 3447914 w 4199729"/>
              <a:gd name="connsiteY25" fmla="*/ 777944 h 4338987"/>
              <a:gd name="connsiteX26" fmla="*/ 3756524 w 4199729"/>
              <a:gd name="connsiteY26" fmla="*/ 572204 h 4338987"/>
              <a:gd name="connsiteX27" fmla="*/ 3996554 w 4199729"/>
              <a:gd name="connsiteY27" fmla="*/ 92144 h 4338987"/>
              <a:gd name="connsiteX28" fmla="*/ 4030844 w 4199729"/>
              <a:gd name="connsiteY28" fmla="*/ 12134 h 4338987"/>
              <a:gd name="connsiteX29" fmla="*/ 4007984 w 4199729"/>
              <a:gd name="connsiteY29" fmla="*/ 252164 h 4338987"/>
              <a:gd name="connsiteX30" fmla="*/ 3825104 w 4199729"/>
              <a:gd name="connsiteY30" fmla="*/ 652214 h 4338987"/>
              <a:gd name="connsiteX31" fmla="*/ 3642224 w 4199729"/>
              <a:gd name="connsiteY31" fmla="*/ 789374 h 4338987"/>
              <a:gd name="connsiteX32" fmla="*/ 3527924 w 4199729"/>
              <a:gd name="connsiteY32" fmla="*/ 892244 h 4338987"/>
              <a:gd name="connsiteX33" fmla="*/ 3859394 w 4199729"/>
              <a:gd name="connsiteY33" fmla="*/ 846524 h 4338987"/>
              <a:gd name="connsiteX34" fmla="*/ 4190864 w 4199729"/>
              <a:gd name="connsiteY34" fmla="*/ 720794 h 4338987"/>
              <a:gd name="connsiteX35" fmla="*/ 4076564 w 4199729"/>
              <a:gd name="connsiteY35" fmla="*/ 892244 h 4338987"/>
              <a:gd name="connsiteX36" fmla="*/ 3779384 w 4199729"/>
              <a:gd name="connsiteY36" fmla="*/ 937964 h 4338987"/>
              <a:gd name="connsiteX37" fmla="*/ 3607934 w 4199729"/>
              <a:gd name="connsiteY37" fmla="*/ 995114 h 4338987"/>
              <a:gd name="connsiteX38" fmla="*/ 3653654 w 4199729"/>
              <a:gd name="connsiteY38" fmla="*/ 1235144 h 4338987"/>
              <a:gd name="connsiteX39" fmla="*/ 3619364 w 4199729"/>
              <a:gd name="connsiteY39" fmla="*/ 1532324 h 4338987"/>
              <a:gd name="connsiteX40" fmla="*/ 3459344 w 4199729"/>
              <a:gd name="connsiteY40" fmla="*/ 1726634 h 4338987"/>
              <a:gd name="connsiteX41" fmla="*/ 3276464 w 4199729"/>
              <a:gd name="connsiteY41" fmla="*/ 2035244 h 4338987"/>
              <a:gd name="connsiteX42" fmla="*/ 3230744 w 4199729"/>
              <a:gd name="connsiteY42" fmla="*/ 2309564 h 4338987"/>
              <a:gd name="connsiteX43" fmla="*/ 3402194 w 4199729"/>
              <a:gd name="connsiteY43" fmla="*/ 2458154 h 4338987"/>
              <a:gd name="connsiteX44" fmla="*/ 3756524 w 4199729"/>
              <a:gd name="connsiteY44" fmla="*/ 2663894 h 4338987"/>
              <a:gd name="connsiteX45" fmla="*/ 4076564 w 4199729"/>
              <a:gd name="connsiteY45" fmla="*/ 2778194 h 4338987"/>
              <a:gd name="connsiteX46" fmla="*/ 4076564 w 4199729"/>
              <a:gd name="connsiteY46" fmla="*/ 2881064 h 4338987"/>
              <a:gd name="connsiteX47" fmla="*/ 3767954 w 4199729"/>
              <a:gd name="connsiteY47" fmla="*/ 2869634 h 4338987"/>
              <a:gd name="connsiteX48" fmla="*/ 3402194 w 4199729"/>
              <a:gd name="connsiteY48" fmla="*/ 2732474 h 4338987"/>
              <a:gd name="connsiteX49" fmla="*/ 3082154 w 4199729"/>
              <a:gd name="connsiteY49" fmla="*/ 2663894 h 4338987"/>
              <a:gd name="connsiteX50" fmla="*/ 2956424 w 4199729"/>
              <a:gd name="connsiteY50" fmla="*/ 2698184 h 4338987"/>
              <a:gd name="connsiteX51" fmla="*/ 2819264 w 4199729"/>
              <a:gd name="connsiteY51" fmla="*/ 2823914 h 4338987"/>
              <a:gd name="connsiteX52" fmla="*/ 2762114 w 4199729"/>
              <a:gd name="connsiteY52" fmla="*/ 2995364 h 4338987"/>
              <a:gd name="connsiteX53" fmla="*/ 2967854 w 4199729"/>
              <a:gd name="connsiteY53" fmla="*/ 3132524 h 4338987"/>
              <a:gd name="connsiteX54" fmla="*/ 3173594 w 4199729"/>
              <a:gd name="connsiteY54" fmla="*/ 3269684 h 4338987"/>
              <a:gd name="connsiteX55" fmla="*/ 3345044 w 4199729"/>
              <a:gd name="connsiteY55" fmla="*/ 3303974 h 4338987"/>
              <a:gd name="connsiteX56" fmla="*/ 3265034 w 4199729"/>
              <a:gd name="connsiteY56" fmla="*/ 3395414 h 4338987"/>
              <a:gd name="connsiteX57" fmla="*/ 3002144 w 4199729"/>
              <a:gd name="connsiteY57" fmla="*/ 3303974 h 4338987"/>
              <a:gd name="connsiteX58" fmla="*/ 2750684 w 4199729"/>
              <a:gd name="connsiteY58" fmla="*/ 3189674 h 4338987"/>
              <a:gd name="connsiteX59" fmla="*/ 2636384 w 4199729"/>
              <a:gd name="connsiteY59" fmla="*/ 3098234 h 4338987"/>
              <a:gd name="connsiteX60" fmla="*/ 2567804 w 4199729"/>
              <a:gd name="connsiteY60" fmla="*/ 3109664 h 4338987"/>
              <a:gd name="connsiteX61" fmla="*/ 2556374 w 4199729"/>
              <a:gd name="connsiteY61" fmla="*/ 3326834 h 4338987"/>
              <a:gd name="connsiteX62" fmla="*/ 2670674 w 4199729"/>
              <a:gd name="connsiteY62" fmla="*/ 3555434 h 4338987"/>
              <a:gd name="connsiteX63" fmla="*/ 2727824 w 4199729"/>
              <a:gd name="connsiteY63" fmla="*/ 4024064 h 4338987"/>
              <a:gd name="connsiteX64" fmla="*/ 2693534 w 4199729"/>
              <a:gd name="connsiteY64" fmla="*/ 4184084 h 4338987"/>
              <a:gd name="connsiteX65" fmla="*/ 2533514 w 4199729"/>
              <a:gd name="connsiteY65" fmla="*/ 4138364 h 4338987"/>
              <a:gd name="connsiteX66" fmla="*/ 2533514 w 4199729"/>
              <a:gd name="connsiteY66" fmla="*/ 3909764 h 4338987"/>
              <a:gd name="connsiteX67" fmla="*/ 2430644 w 4199729"/>
              <a:gd name="connsiteY67" fmla="*/ 3566864 h 4338987"/>
              <a:gd name="connsiteX68" fmla="*/ 2304914 w 4199729"/>
              <a:gd name="connsiteY68" fmla="*/ 3166814 h 4338987"/>
              <a:gd name="connsiteX69" fmla="*/ 2259194 w 4199729"/>
              <a:gd name="connsiteY69" fmla="*/ 3063944 h 4338987"/>
              <a:gd name="connsiteX70" fmla="*/ 2076314 w 4199729"/>
              <a:gd name="connsiteY70" fmla="*/ 2949644 h 4338987"/>
              <a:gd name="connsiteX71" fmla="*/ 1847714 w 4199729"/>
              <a:gd name="connsiteY71" fmla="*/ 3029654 h 4338987"/>
              <a:gd name="connsiteX72" fmla="*/ 1413374 w 4199729"/>
              <a:gd name="connsiteY72" fmla="*/ 3361124 h 4338987"/>
              <a:gd name="connsiteX73" fmla="*/ 1379084 w 4199729"/>
              <a:gd name="connsiteY73" fmla="*/ 3681164 h 4338987"/>
              <a:gd name="connsiteX74" fmla="*/ 1379084 w 4199729"/>
              <a:gd name="connsiteY74" fmla="*/ 3989774 h 4338987"/>
              <a:gd name="connsiteX75" fmla="*/ 1287644 w 4199729"/>
              <a:gd name="connsiteY75" fmla="*/ 4309814 h 4338987"/>
              <a:gd name="connsiteX76" fmla="*/ 1196204 w 4199729"/>
              <a:gd name="connsiteY76" fmla="*/ 4298384 h 4338987"/>
              <a:gd name="connsiteX77" fmla="*/ 1184774 w 4199729"/>
              <a:gd name="connsiteY77" fmla="*/ 4081214 h 4338987"/>
              <a:gd name="connsiteX78" fmla="*/ 1196204 w 4199729"/>
              <a:gd name="connsiteY78" fmla="*/ 3909764 h 4338987"/>
              <a:gd name="connsiteX79" fmla="*/ 967604 w 4199729"/>
              <a:gd name="connsiteY79" fmla="*/ 3989774 h 4338987"/>
              <a:gd name="connsiteX80" fmla="*/ 716144 w 4199729"/>
              <a:gd name="connsiteY80" fmla="*/ 4069784 h 4338987"/>
              <a:gd name="connsiteX81" fmla="*/ 739004 w 4199729"/>
              <a:gd name="connsiteY81" fmla="*/ 3955484 h 4338987"/>
              <a:gd name="connsiteX82" fmla="*/ 1127624 w 4199729"/>
              <a:gd name="connsiteY82" fmla="*/ 3795464 h 4338987"/>
              <a:gd name="connsiteX83" fmla="*/ 1276214 w 4199729"/>
              <a:gd name="connsiteY83" fmla="*/ 3726884 h 4338987"/>
              <a:gd name="connsiteX84" fmla="*/ 1219064 w 4199729"/>
              <a:gd name="connsiteY84" fmla="*/ 3372554 h 4338987"/>
              <a:gd name="connsiteX85" fmla="*/ 1321934 w 4199729"/>
              <a:gd name="connsiteY85" fmla="*/ 3121094 h 4338987"/>
              <a:gd name="connsiteX86" fmla="*/ 1390514 w 4199729"/>
              <a:gd name="connsiteY86" fmla="*/ 3052514 h 4338987"/>
              <a:gd name="connsiteX87" fmla="*/ 1081904 w 4199729"/>
              <a:gd name="connsiteY87" fmla="*/ 3029654 h 4338987"/>
              <a:gd name="connsiteX88" fmla="*/ 727574 w 4199729"/>
              <a:gd name="connsiteY88" fmla="*/ 2961074 h 4338987"/>
              <a:gd name="connsiteX89" fmla="*/ 373244 w 4199729"/>
              <a:gd name="connsiteY89" fmla="*/ 3132524 h 4338987"/>
              <a:gd name="connsiteX90" fmla="*/ 418964 w 4199729"/>
              <a:gd name="connsiteY90" fmla="*/ 3029654 h 4338987"/>
              <a:gd name="connsiteX91" fmla="*/ 624704 w 4199729"/>
              <a:gd name="connsiteY91" fmla="*/ 2926784 h 4338987"/>
              <a:gd name="connsiteX92" fmla="*/ 807584 w 4199729"/>
              <a:gd name="connsiteY92" fmla="*/ 2755334 h 4338987"/>
              <a:gd name="connsiteX93" fmla="*/ 1150484 w 4199729"/>
              <a:gd name="connsiteY93" fmla="*/ 2778194 h 4338987"/>
              <a:gd name="connsiteX94" fmla="*/ 1459094 w 4199729"/>
              <a:gd name="connsiteY94" fmla="*/ 2823914 h 4338987"/>
              <a:gd name="connsiteX95" fmla="*/ 1950584 w 4199729"/>
              <a:gd name="connsiteY95" fmla="*/ 2663894 h 4338987"/>
              <a:gd name="connsiteX96" fmla="*/ 1699124 w 4199729"/>
              <a:gd name="connsiteY96" fmla="*/ 2263844 h 4338987"/>
              <a:gd name="connsiteX97" fmla="*/ 1687694 w 4199729"/>
              <a:gd name="connsiteY97" fmla="*/ 1966664 h 4338987"/>
              <a:gd name="connsiteX98" fmla="*/ 1379502 w 4199729"/>
              <a:gd name="connsiteY98" fmla="*/ 1841930 h 4338987"/>
              <a:gd name="connsiteX99" fmla="*/ 1093334 w 4199729"/>
              <a:gd name="connsiteY99" fmla="*/ 1715204 h 4338987"/>
              <a:gd name="connsiteX100" fmla="*/ 744018 w 4199729"/>
              <a:gd name="connsiteY100" fmla="*/ 1626741 h 4338987"/>
              <a:gd name="connsiteX101" fmla="*/ 350384 w 4199729"/>
              <a:gd name="connsiteY101" fmla="*/ 1726634 h 4338987"/>
              <a:gd name="connsiteX102" fmla="*/ 121784 w 4199729"/>
              <a:gd name="connsiteY102" fmla="*/ 1795214 h 4338987"/>
              <a:gd name="connsiteX103" fmla="*/ 7484 w 4199729"/>
              <a:gd name="connsiteY103" fmla="*/ 1738064 h 4338987"/>
              <a:gd name="connsiteX104" fmla="*/ 327524 w 4199729"/>
              <a:gd name="connsiteY104" fmla="*/ 1635194 h 4338987"/>
              <a:gd name="connsiteX105" fmla="*/ 650608 w 4199729"/>
              <a:gd name="connsiteY105" fmla="*/ 1544246 h 4338987"/>
              <a:gd name="connsiteX106" fmla="*/ 1070474 w 4199729"/>
              <a:gd name="connsiteY106" fmla="*/ 1612334 h 4338987"/>
              <a:gd name="connsiteX107" fmla="*/ 1241924 w 4199729"/>
              <a:gd name="connsiteY107" fmla="*/ 1658054 h 4338987"/>
              <a:gd name="connsiteX108" fmla="*/ 1184774 w 4199729"/>
              <a:gd name="connsiteY108" fmla="*/ 1452314 h 4338987"/>
              <a:gd name="connsiteX109" fmla="*/ 1173344 w 4199729"/>
              <a:gd name="connsiteY109" fmla="*/ 1177994 h 4338987"/>
              <a:gd name="connsiteX110" fmla="*/ 1219064 w 4199729"/>
              <a:gd name="connsiteY110" fmla="*/ 1212284 h 4338987"/>
              <a:gd name="connsiteX0" fmla="*/ 1220084 w 4200749"/>
              <a:gd name="connsiteY0" fmla="*/ 1212284 h 4338987"/>
              <a:gd name="connsiteX1" fmla="*/ 1357244 w 4200749"/>
              <a:gd name="connsiteY1" fmla="*/ 1578044 h 4338987"/>
              <a:gd name="connsiteX2" fmla="*/ 1551554 w 4200749"/>
              <a:gd name="connsiteY2" fmla="*/ 1658054 h 4338987"/>
              <a:gd name="connsiteX3" fmla="*/ 1905884 w 4200749"/>
              <a:gd name="connsiteY3" fmla="*/ 1680914 h 4338987"/>
              <a:gd name="connsiteX4" fmla="*/ 2020184 w 4200749"/>
              <a:gd name="connsiteY4" fmla="*/ 1543754 h 4338987"/>
              <a:gd name="connsiteX5" fmla="*/ 2123054 w 4200749"/>
              <a:gd name="connsiteY5" fmla="*/ 1292294 h 4338987"/>
              <a:gd name="connsiteX6" fmla="*/ 2123054 w 4200749"/>
              <a:gd name="connsiteY6" fmla="*/ 1120844 h 4338987"/>
              <a:gd name="connsiteX7" fmla="*/ 2088764 w 4200749"/>
              <a:gd name="connsiteY7" fmla="*/ 812234 h 4338987"/>
              <a:gd name="connsiteX8" fmla="*/ 2077334 w 4200749"/>
              <a:gd name="connsiteY8" fmla="*/ 777944 h 4338987"/>
              <a:gd name="connsiteX9" fmla="*/ 2168774 w 4200749"/>
              <a:gd name="connsiteY9" fmla="*/ 1086554 h 4338987"/>
              <a:gd name="connsiteX10" fmla="*/ 2214494 w 4200749"/>
              <a:gd name="connsiteY10" fmla="*/ 1269434 h 4338987"/>
              <a:gd name="connsiteX11" fmla="*/ 2283074 w 4200749"/>
              <a:gd name="connsiteY11" fmla="*/ 1303724 h 4338987"/>
              <a:gd name="connsiteX12" fmla="*/ 2328794 w 4200749"/>
              <a:gd name="connsiteY12" fmla="*/ 1166564 h 4338987"/>
              <a:gd name="connsiteX13" fmla="*/ 2465954 w 4200749"/>
              <a:gd name="connsiteY13" fmla="*/ 880814 h 4338987"/>
              <a:gd name="connsiteX14" fmla="*/ 2557394 w 4200749"/>
              <a:gd name="connsiteY14" fmla="*/ 640784 h 4338987"/>
              <a:gd name="connsiteX15" fmla="*/ 2614544 w 4200749"/>
              <a:gd name="connsiteY15" fmla="*/ 537914 h 4338987"/>
              <a:gd name="connsiteX16" fmla="*/ 2557394 w 4200749"/>
              <a:gd name="connsiteY16" fmla="*/ 789374 h 4338987"/>
              <a:gd name="connsiteX17" fmla="*/ 2443094 w 4200749"/>
              <a:gd name="connsiteY17" fmla="*/ 1097984 h 4338987"/>
              <a:gd name="connsiteX18" fmla="*/ 2374514 w 4200749"/>
              <a:gd name="connsiteY18" fmla="*/ 1406594 h 4338987"/>
              <a:gd name="connsiteX19" fmla="*/ 2557394 w 4200749"/>
              <a:gd name="connsiteY19" fmla="*/ 1578044 h 4338987"/>
              <a:gd name="connsiteX20" fmla="*/ 2877434 w 4200749"/>
              <a:gd name="connsiteY20" fmla="*/ 1658054 h 4338987"/>
              <a:gd name="connsiteX21" fmla="*/ 3186044 w 4200749"/>
              <a:gd name="connsiteY21" fmla="*/ 1658054 h 4338987"/>
              <a:gd name="connsiteX22" fmla="*/ 3368924 w 4200749"/>
              <a:gd name="connsiteY22" fmla="*/ 1566614 h 4338987"/>
              <a:gd name="connsiteX23" fmla="*/ 3471794 w 4200749"/>
              <a:gd name="connsiteY23" fmla="*/ 1372304 h 4338987"/>
              <a:gd name="connsiteX24" fmla="*/ 3460364 w 4200749"/>
              <a:gd name="connsiteY24" fmla="*/ 1097984 h 4338987"/>
              <a:gd name="connsiteX25" fmla="*/ 3448934 w 4200749"/>
              <a:gd name="connsiteY25" fmla="*/ 777944 h 4338987"/>
              <a:gd name="connsiteX26" fmla="*/ 3757544 w 4200749"/>
              <a:gd name="connsiteY26" fmla="*/ 572204 h 4338987"/>
              <a:gd name="connsiteX27" fmla="*/ 3997574 w 4200749"/>
              <a:gd name="connsiteY27" fmla="*/ 92144 h 4338987"/>
              <a:gd name="connsiteX28" fmla="*/ 4031864 w 4200749"/>
              <a:gd name="connsiteY28" fmla="*/ 12134 h 4338987"/>
              <a:gd name="connsiteX29" fmla="*/ 4009004 w 4200749"/>
              <a:gd name="connsiteY29" fmla="*/ 252164 h 4338987"/>
              <a:gd name="connsiteX30" fmla="*/ 3826124 w 4200749"/>
              <a:gd name="connsiteY30" fmla="*/ 652214 h 4338987"/>
              <a:gd name="connsiteX31" fmla="*/ 3643244 w 4200749"/>
              <a:gd name="connsiteY31" fmla="*/ 789374 h 4338987"/>
              <a:gd name="connsiteX32" fmla="*/ 3528944 w 4200749"/>
              <a:gd name="connsiteY32" fmla="*/ 892244 h 4338987"/>
              <a:gd name="connsiteX33" fmla="*/ 3860414 w 4200749"/>
              <a:gd name="connsiteY33" fmla="*/ 846524 h 4338987"/>
              <a:gd name="connsiteX34" fmla="*/ 4191884 w 4200749"/>
              <a:gd name="connsiteY34" fmla="*/ 720794 h 4338987"/>
              <a:gd name="connsiteX35" fmla="*/ 4077584 w 4200749"/>
              <a:gd name="connsiteY35" fmla="*/ 892244 h 4338987"/>
              <a:gd name="connsiteX36" fmla="*/ 3780404 w 4200749"/>
              <a:gd name="connsiteY36" fmla="*/ 937964 h 4338987"/>
              <a:gd name="connsiteX37" fmla="*/ 3608954 w 4200749"/>
              <a:gd name="connsiteY37" fmla="*/ 995114 h 4338987"/>
              <a:gd name="connsiteX38" fmla="*/ 3654674 w 4200749"/>
              <a:gd name="connsiteY38" fmla="*/ 1235144 h 4338987"/>
              <a:gd name="connsiteX39" fmla="*/ 3620384 w 4200749"/>
              <a:gd name="connsiteY39" fmla="*/ 1532324 h 4338987"/>
              <a:gd name="connsiteX40" fmla="*/ 3460364 w 4200749"/>
              <a:gd name="connsiteY40" fmla="*/ 1726634 h 4338987"/>
              <a:gd name="connsiteX41" fmla="*/ 3277484 w 4200749"/>
              <a:gd name="connsiteY41" fmla="*/ 2035244 h 4338987"/>
              <a:gd name="connsiteX42" fmla="*/ 3231764 w 4200749"/>
              <a:gd name="connsiteY42" fmla="*/ 2309564 h 4338987"/>
              <a:gd name="connsiteX43" fmla="*/ 3403214 w 4200749"/>
              <a:gd name="connsiteY43" fmla="*/ 2458154 h 4338987"/>
              <a:gd name="connsiteX44" fmla="*/ 3757544 w 4200749"/>
              <a:gd name="connsiteY44" fmla="*/ 2663894 h 4338987"/>
              <a:gd name="connsiteX45" fmla="*/ 4077584 w 4200749"/>
              <a:gd name="connsiteY45" fmla="*/ 2778194 h 4338987"/>
              <a:gd name="connsiteX46" fmla="*/ 4077584 w 4200749"/>
              <a:gd name="connsiteY46" fmla="*/ 2881064 h 4338987"/>
              <a:gd name="connsiteX47" fmla="*/ 3768974 w 4200749"/>
              <a:gd name="connsiteY47" fmla="*/ 2869634 h 4338987"/>
              <a:gd name="connsiteX48" fmla="*/ 3403214 w 4200749"/>
              <a:gd name="connsiteY48" fmla="*/ 2732474 h 4338987"/>
              <a:gd name="connsiteX49" fmla="*/ 3083174 w 4200749"/>
              <a:gd name="connsiteY49" fmla="*/ 2663894 h 4338987"/>
              <a:gd name="connsiteX50" fmla="*/ 2957444 w 4200749"/>
              <a:gd name="connsiteY50" fmla="*/ 2698184 h 4338987"/>
              <a:gd name="connsiteX51" fmla="*/ 2820284 w 4200749"/>
              <a:gd name="connsiteY51" fmla="*/ 2823914 h 4338987"/>
              <a:gd name="connsiteX52" fmla="*/ 2763134 w 4200749"/>
              <a:gd name="connsiteY52" fmla="*/ 2995364 h 4338987"/>
              <a:gd name="connsiteX53" fmla="*/ 2968874 w 4200749"/>
              <a:gd name="connsiteY53" fmla="*/ 3132524 h 4338987"/>
              <a:gd name="connsiteX54" fmla="*/ 3174614 w 4200749"/>
              <a:gd name="connsiteY54" fmla="*/ 3269684 h 4338987"/>
              <a:gd name="connsiteX55" fmla="*/ 3346064 w 4200749"/>
              <a:gd name="connsiteY55" fmla="*/ 3303974 h 4338987"/>
              <a:gd name="connsiteX56" fmla="*/ 3266054 w 4200749"/>
              <a:gd name="connsiteY56" fmla="*/ 3395414 h 4338987"/>
              <a:gd name="connsiteX57" fmla="*/ 3003164 w 4200749"/>
              <a:gd name="connsiteY57" fmla="*/ 3303974 h 4338987"/>
              <a:gd name="connsiteX58" fmla="*/ 2751704 w 4200749"/>
              <a:gd name="connsiteY58" fmla="*/ 3189674 h 4338987"/>
              <a:gd name="connsiteX59" fmla="*/ 2637404 w 4200749"/>
              <a:gd name="connsiteY59" fmla="*/ 3098234 h 4338987"/>
              <a:gd name="connsiteX60" fmla="*/ 2568824 w 4200749"/>
              <a:gd name="connsiteY60" fmla="*/ 3109664 h 4338987"/>
              <a:gd name="connsiteX61" fmla="*/ 2557394 w 4200749"/>
              <a:gd name="connsiteY61" fmla="*/ 3326834 h 4338987"/>
              <a:gd name="connsiteX62" fmla="*/ 2671694 w 4200749"/>
              <a:gd name="connsiteY62" fmla="*/ 3555434 h 4338987"/>
              <a:gd name="connsiteX63" fmla="*/ 2728844 w 4200749"/>
              <a:gd name="connsiteY63" fmla="*/ 4024064 h 4338987"/>
              <a:gd name="connsiteX64" fmla="*/ 2694554 w 4200749"/>
              <a:gd name="connsiteY64" fmla="*/ 4184084 h 4338987"/>
              <a:gd name="connsiteX65" fmla="*/ 2534534 w 4200749"/>
              <a:gd name="connsiteY65" fmla="*/ 4138364 h 4338987"/>
              <a:gd name="connsiteX66" fmla="*/ 2534534 w 4200749"/>
              <a:gd name="connsiteY66" fmla="*/ 3909764 h 4338987"/>
              <a:gd name="connsiteX67" fmla="*/ 2431664 w 4200749"/>
              <a:gd name="connsiteY67" fmla="*/ 3566864 h 4338987"/>
              <a:gd name="connsiteX68" fmla="*/ 2305934 w 4200749"/>
              <a:gd name="connsiteY68" fmla="*/ 3166814 h 4338987"/>
              <a:gd name="connsiteX69" fmla="*/ 2260214 w 4200749"/>
              <a:gd name="connsiteY69" fmla="*/ 3063944 h 4338987"/>
              <a:gd name="connsiteX70" fmla="*/ 2077334 w 4200749"/>
              <a:gd name="connsiteY70" fmla="*/ 2949644 h 4338987"/>
              <a:gd name="connsiteX71" fmla="*/ 1848734 w 4200749"/>
              <a:gd name="connsiteY71" fmla="*/ 3029654 h 4338987"/>
              <a:gd name="connsiteX72" fmla="*/ 1414394 w 4200749"/>
              <a:gd name="connsiteY72" fmla="*/ 3361124 h 4338987"/>
              <a:gd name="connsiteX73" fmla="*/ 1380104 w 4200749"/>
              <a:gd name="connsiteY73" fmla="*/ 3681164 h 4338987"/>
              <a:gd name="connsiteX74" fmla="*/ 1380104 w 4200749"/>
              <a:gd name="connsiteY74" fmla="*/ 3989774 h 4338987"/>
              <a:gd name="connsiteX75" fmla="*/ 1288664 w 4200749"/>
              <a:gd name="connsiteY75" fmla="*/ 4309814 h 4338987"/>
              <a:gd name="connsiteX76" fmla="*/ 1197224 w 4200749"/>
              <a:gd name="connsiteY76" fmla="*/ 4298384 h 4338987"/>
              <a:gd name="connsiteX77" fmla="*/ 1185794 w 4200749"/>
              <a:gd name="connsiteY77" fmla="*/ 4081214 h 4338987"/>
              <a:gd name="connsiteX78" fmla="*/ 1197224 w 4200749"/>
              <a:gd name="connsiteY78" fmla="*/ 3909764 h 4338987"/>
              <a:gd name="connsiteX79" fmla="*/ 968624 w 4200749"/>
              <a:gd name="connsiteY79" fmla="*/ 3989774 h 4338987"/>
              <a:gd name="connsiteX80" fmla="*/ 717164 w 4200749"/>
              <a:gd name="connsiteY80" fmla="*/ 4069784 h 4338987"/>
              <a:gd name="connsiteX81" fmla="*/ 740024 w 4200749"/>
              <a:gd name="connsiteY81" fmla="*/ 3955484 h 4338987"/>
              <a:gd name="connsiteX82" fmla="*/ 1128644 w 4200749"/>
              <a:gd name="connsiteY82" fmla="*/ 3795464 h 4338987"/>
              <a:gd name="connsiteX83" fmla="*/ 1277234 w 4200749"/>
              <a:gd name="connsiteY83" fmla="*/ 3726884 h 4338987"/>
              <a:gd name="connsiteX84" fmla="*/ 1220084 w 4200749"/>
              <a:gd name="connsiteY84" fmla="*/ 3372554 h 4338987"/>
              <a:gd name="connsiteX85" fmla="*/ 1322954 w 4200749"/>
              <a:gd name="connsiteY85" fmla="*/ 3121094 h 4338987"/>
              <a:gd name="connsiteX86" fmla="*/ 1391534 w 4200749"/>
              <a:gd name="connsiteY86" fmla="*/ 3052514 h 4338987"/>
              <a:gd name="connsiteX87" fmla="*/ 1082924 w 4200749"/>
              <a:gd name="connsiteY87" fmla="*/ 3029654 h 4338987"/>
              <a:gd name="connsiteX88" fmla="*/ 728594 w 4200749"/>
              <a:gd name="connsiteY88" fmla="*/ 2961074 h 4338987"/>
              <a:gd name="connsiteX89" fmla="*/ 374264 w 4200749"/>
              <a:gd name="connsiteY89" fmla="*/ 3132524 h 4338987"/>
              <a:gd name="connsiteX90" fmla="*/ 419984 w 4200749"/>
              <a:gd name="connsiteY90" fmla="*/ 3029654 h 4338987"/>
              <a:gd name="connsiteX91" fmla="*/ 625724 w 4200749"/>
              <a:gd name="connsiteY91" fmla="*/ 2926784 h 4338987"/>
              <a:gd name="connsiteX92" fmla="*/ 808604 w 4200749"/>
              <a:gd name="connsiteY92" fmla="*/ 2755334 h 4338987"/>
              <a:gd name="connsiteX93" fmla="*/ 1151504 w 4200749"/>
              <a:gd name="connsiteY93" fmla="*/ 2778194 h 4338987"/>
              <a:gd name="connsiteX94" fmla="*/ 1460114 w 4200749"/>
              <a:gd name="connsiteY94" fmla="*/ 2823914 h 4338987"/>
              <a:gd name="connsiteX95" fmla="*/ 1951604 w 4200749"/>
              <a:gd name="connsiteY95" fmla="*/ 2663894 h 4338987"/>
              <a:gd name="connsiteX96" fmla="*/ 1700144 w 4200749"/>
              <a:gd name="connsiteY96" fmla="*/ 2263844 h 4338987"/>
              <a:gd name="connsiteX97" fmla="*/ 1688714 w 4200749"/>
              <a:gd name="connsiteY97" fmla="*/ 1966664 h 4338987"/>
              <a:gd name="connsiteX98" fmla="*/ 1380522 w 4200749"/>
              <a:gd name="connsiteY98" fmla="*/ 1841930 h 4338987"/>
              <a:gd name="connsiteX99" fmla="*/ 1094354 w 4200749"/>
              <a:gd name="connsiteY99" fmla="*/ 1715204 h 4338987"/>
              <a:gd name="connsiteX100" fmla="*/ 745038 w 4200749"/>
              <a:gd name="connsiteY100" fmla="*/ 1626741 h 4338987"/>
              <a:gd name="connsiteX101" fmla="*/ 351404 w 4200749"/>
              <a:gd name="connsiteY101" fmla="*/ 1726634 h 4338987"/>
              <a:gd name="connsiteX102" fmla="*/ 122804 w 4200749"/>
              <a:gd name="connsiteY102" fmla="*/ 1795214 h 4338987"/>
              <a:gd name="connsiteX103" fmla="*/ 8504 w 4200749"/>
              <a:gd name="connsiteY103" fmla="*/ 1738064 h 4338987"/>
              <a:gd name="connsiteX104" fmla="*/ 347047 w 4200749"/>
              <a:gd name="connsiteY104" fmla="*/ 1644138 h 4338987"/>
              <a:gd name="connsiteX105" fmla="*/ 651628 w 4200749"/>
              <a:gd name="connsiteY105" fmla="*/ 1544246 h 4338987"/>
              <a:gd name="connsiteX106" fmla="*/ 1071494 w 4200749"/>
              <a:gd name="connsiteY106" fmla="*/ 1612334 h 4338987"/>
              <a:gd name="connsiteX107" fmla="*/ 1242944 w 4200749"/>
              <a:gd name="connsiteY107" fmla="*/ 1658054 h 4338987"/>
              <a:gd name="connsiteX108" fmla="*/ 1185794 w 4200749"/>
              <a:gd name="connsiteY108" fmla="*/ 1452314 h 4338987"/>
              <a:gd name="connsiteX109" fmla="*/ 1174364 w 4200749"/>
              <a:gd name="connsiteY109" fmla="*/ 1177994 h 4338987"/>
              <a:gd name="connsiteX110" fmla="*/ 1220084 w 4200749"/>
              <a:gd name="connsiteY110" fmla="*/ 1212284 h 4338987"/>
              <a:gd name="connsiteX0" fmla="*/ 1221553 w 4202218"/>
              <a:gd name="connsiteY0" fmla="*/ 1212284 h 4338987"/>
              <a:gd name="connsiteX1" fmla="*/ 1358713 w 4202218"/>
              <a:gd name="connsiteY1" fmla="*/ 1578044 h 4338987"/>
              <a:gd name="connsiteX2" fmla="*/ 1553023 w 4202218"/>
              <a:gd name="connsiteY2" fmla="*/ 1658054 h 4338987"/>
              <a:gd name="connsiteX3" fmla="*/ 1907353 w 4202218"/>
              <a:gd name="connsiteY3" fmla="*/ 1680914 h 4338987"/>
              <a:gd name="connsiteX4" fmla="*/ 2021653 w 4202218"/>
              <a:gd name="connsiteY4" fmla="*/ 1543754 h 4338987"/>
              <a:gd name="connsiteX5" fmla="*/ 2124523 w 4202218"/>
              <a:gd name="connsiteY5" fmla="*/ 1292294 h 4338987"/>
              <a:gd name="connsiteX6" fmla="*/ 2124523 w 4202218"/>
              <a:gd name="connsiteY6" fmla="*/ 1120844 h 4338987"/>
              <a:gd name="connsiteX7" fmla="*/ 2090233 w 4202218"/>
              <a:gd name="connsiteY7" fmla="*/ 812234 h 4338987"/>
              <a:gd name="connsiteX8" fmla="*/ 2078803 w 4202218"/>
              <a:gd name="connsiteY8" fmla="*/ 777944 h 4338987"/>
              <a:gd name="connsiteX9" fmla="*/ 2170243 w 4202218"/>
              <a:gd name="connsiteY9" fmla="*/ 1086554 h 4338987"/>
              <a:gd name="connsiteX10" fmla="*/ 2215963 w 4202218"/>
              <a:gd name="connsiteY10" fmla="*/ 1269434 h 4338987"/>
              <a:gd name="connsiteX11" fmla="*/ 2284543 w 4202218"/>
              <a:gd name="connsiteY11" fmla="*/ 1303724 h 4338987"/>
              <a:gd name="connsiteX12" fmla="*/ 2330263 w 4202218"/>
              <a:gd name="connsiteY12" fmla="*/ 1166564 h 4338987"/>
              <a:gd name="connsiteX13" fmla="*/ 2467423 w 4202218"/>
              <a:gd name="connsiteY13" fmla="*/ 880814 h 4338987"/>
              <a:gd name="connsiteX14" fmla="*/ 2558863 w 4202218"/>
              <a:gd name="connsiteY14" fmla="*/ 640784 h 4338987"/>
              <a:gd name="connsiteX15" fmla="*/ 2616013 w 4202218"/>
              <a:gd name="connsiteY15" fmla="*/ 537914 h 4338987"/>
              <a:gd name="connsiteX16" fmla="*/ 2558863 w 4202218"/>
              <a:gd name="connsiteY16" fmla="*/ 789374 h 4338987"/>
              <a:gd name="connsiteX17" fmla="*/ 2444563 w 4202218"/>
              <a:gd name="connsiteY17" fmla="*/ 1097984 h 4338987"/>
              <a:gd name="connsiteX18" fmla="*/ 2375983 w 4202218"/>
              <a:gd name="connsiteY18" fmla="*/ 1406594 h 4338987"/>
              <a:gd name="connsiteX19" fmla="*/ 2558863 w 4202218"/>
              <a:gd name="connsiteY19" fmla="*/ 1578044 h 4338987"/>
              <a:gd name="connsiteX20" fmla="*/ 2878903 w 4202218"/>
              <a:gd name="connsiteY20" fmla="*/ 1658054 h 4338987"/>
              <a:gd name="connsiteX21" fmla="*/ 3187513 w 4202218"/>
              <a:gd name="connsiteY21" fmla="*/ 1658054 h 4338987"/>
              <a:gd name="connsiteX22" fmla="*/ 3370393 w 4202218"/>
              <a:gd name="connsiteY22" fmla="*/ 1566614 h 4338987"/>
              <a:gd name="connsiteX23" fmla="*/ 3473263 w 4202218"/>
              <a:gd name="connsiteY23" fmla="*/ 1372304 h 4338987"/>
              <a:gd name="connsiteX24" fmla="*/ 3461833 w 4202218"/>
              <a:gd name="connsiteY24" fmla="*/ 1097984 h 4338987"/>
              <a:gd name="connsiteX25" fmla="*/ 3450403 w 4202218"/>
              <a:gd name="connsiteY25" fmla="*/ 777944 h 4338987"/>
              <a:gd name="connsiteX26" fmla="*/ 3759013 w 4202218"/>
              <a:gd name="connsiteY26" fmla="*/ 572204 h 4338987"/>
              <a:gd name="connsiteX27" fmla="*/ 3999043 w 4202218"/>
              <a:gd name="connsiteY27" fmla="*/ 92144 h 4338987"/>
              <a:gd name="connsiteX28" fmla="*/ 4033333 w 4202218"/>
              <a:gd name="connsiteY28" fmla="*/ 12134 h 4338987"/>
              <a:gd name="connsiteX29" fmla="*/ 4010473 w 4202218"/>
              <a:gd name="connsiteY29" fmla="*/ 252164 h 4338987"/>
              <a:gd name="connsiteX30" fmla="*/ 3827593 w 4202218"/>
              <a:gd name="connsiteY30" fmla="*/ 652214 h 4338987"/>
              <a:gd name="connsiteX31" fmla="*/ 3644713 w 4202218"/>
              <a:gd name="connsiteY31" fmla="*/ 789374 h 4338987"/>
              <a:gd name="connsiteX32" fmla="*/ 3530413 w 4202218"/>
              <a:gd name="connsiteY32" fmla="*/ 892244 h 4338987"/>
              <a:gd name="connsiteX33" fmla="*/ 3861883 w 4202218"/>
              <a:gd name="connsiteY33" fmla="*/ 846524 h 4338987"/>
              <a:gd name="connsiteX34" fmla="*/ 4193353 w 4202218"/>
              <a:gd name="connsiteY34" fmla="*/ 720794 h 4338987"/>
              <a:gd name="connsiteX35" fmla="*/ 4079053 w 4202218"/>
              <a:gd name="connsiteY35" fmla="*/ 892244 h 4338987"/>
              <a:gd name="connsiteX36" fmla="*/ 3781873 w 4202218"/>
              <a:gd name="connsiteY36" fmla="*/ 937964 h 4338987"/>
              <a:gd name="connsiteX37" fmla="*/ 3610423 w 4202218"/>
              <a:gd name="connsiteY37" fmla="*/ 995114 h 4338987"/>
              <a:gd name="connsiteX38" fmla="*/ 3656143 w 4202218"/>
              <a:gd name="connsiteY38" fmla="*/ 1235144 h 4338987"/>
              <a:gd name="connsiteX39" fmla="*/ 3621853 w 4202218"/>
              <a:gd name="connsiteY39" fmla="*/ 1532324 h 4338987"/>
              <a:gd name="connsiteX40" fmla="*/ 3461833 w 4202218"/>
              <a:gd name="connsiteY40" fmla="*/ 1726634 h 4338987"/>
              <a:gd name="connsiteX41" fmla="*/ 3278953 w 4202218"/>
              <a:gd name="connsiteY41" fmla="*/ 2035244 h 4338987"/>
              <a:gd name="connsiteX42" fmla="*/ 3233233 w 4202218"/>
              <a:gd name="connsiteY42" fmla="*/ 2309564 h 4338987"/>
              <a:gd name="connsiteX43" fmla="*/ 3404683 w 4202218"/>
              <a:gd name="connsiteY43" fmla="*/ 2458154 h 4338987"/>
              <a:gd name="connsiteX44" fmla="*/ 3759013 w 4202218"/>
              <a:gd name="connsiteY44" fmla="*/ 2663894 h 4338987"/>
              <a:gd name="connsiteX45" fmla="*/ 4079053 w 4202218"/>
              <a:gd name="connsiteY45" fmla="*/ 2778194 h 4338987"/>
              <a:gd name="connsiteX46" fmla="*/ 4079053 w 4202218"/>
              <a:gd name="connsiteY46" fmla="*/ 2881064 h 4338987"/>
              <a:gd name="connsiteX47" fmla="*/ 3770443 w 4202218"/>
              <a:gd name="connsiteY47" fmla="*/ 2869634 h 4338987"/>
              <a:gd name="connsiteX48" fmla="*/ 3404683 w 4202218"/>
              <a:gd name="connsiteY48" fmla="*/ 2732474 h 4338987"/>
              <a:gd name="connsiteX49" fmla="*/ 3084643 w 4202218"/>
              <a:gd name="connsiteY49" fmla="*/ 2663894 h 4338987"/>
              <a:gd name="connsiteX50" fmla="*/ 2958913 w 4202218"/>
              <a:gd name="connsiteY50" fmla="*/ 2698184 h 4338987"/>
              <a:gd name="connsiteX51" fmla="*/ 2821753 w 4202218"/>
              <a:gd name="connsiteY51" fmla="*/ 2823914 h 4338987"/>
              <a:gd name="connsiteX52" fmla="*/ 2764603 w 4202218"/>
              <a:gd name="connsiteY52" fmla="*/ 2995364 h 4338987"/>
              <a:gd name="connsiteX53" fmla="*/ 2970343 w 4202218"/>
              <a:gd name="connsiteY53" fmla="*/ 3132524 h 4338987"/>
              <a:gd name="connsiteX54" fmla="*/ 3176083 w 4202218"/>
              <a:gd name="connsiteY54" fmla="*/ 3269684 h 4338987"/>
              <a:gd name="connsiteX55" fmla="*/ 3347533 w 4202218"/>
              <a:gd name="connsiteY55" fmla="*/ 3303974 h 4338987"/>
              <a:gd name="connsiteX56" fmla="*/ 3267523 w 4202218"/>
              <a:gd name="connsiteY56" fmla="*/ 3395414 h 4338987"/>
              <a:gd name="connsiteX57" fmla="*/ 3004633 w 4202218"/>
              <a:gd name="connsiteY57" fmla="*/ 3303974 h 4338987"/>
              <a:gd name="connsiteX58" fmla="*/ 2753173 w 4202218"/>
              <a:gd name="connsiteY58" fmla="*/ 3189674 h 4338987"/>
              <a:gd name="connsiteX59" fmla="*/ 2638873 w 4202218"/>
              <a:gd name="connsiteY59" fmla="*/ 3098234 h 4338987"/>
              <a:gd name="connsiteX60" fmla="*/ 2570293 w 4202218"/>
              <a:gd name="connsiteY60" fmla="*/ 3109664 h 4338987"/>
              <a:gd name="connsiteX61" fmla="*/ 2558863 w 4202218"/>
              <a:gd name="connsiteY61" fmla="*/ 3326834 h 4338987"/>
              <a:gd name="connsiteX62" fmla="*/ 2673163 w 4202218"/>
              <a:gd name="connsiteY62" fmla="*/ 3555434 h 4338987"/>
              <a:gd name="connsiteX63" fmla="*/ 2730313 w 4202218"/>
              <a:gd name="connsiteY63" fmla="*/ 4024064 h 4338987"/>
              <a:gd name="connsiteX64" fmla="*/ 2696023 w 4202218"/>
              <a:gd name="connsiteY64" fmla="*/ 4184084 h 4338987"/>
              <a:gd name="connsiteX65" fmla="*/ 2536003 w 4202218"/>
              <a:gd name="connsiteY65" fmla="*/ 4138364 h 4338987"/>
              <a:gd name="connsiteX66" fmla="*/ 2536003 w 4202218"/>
              <a:gd name="connsiteY66" fmla="*/ 3909764 h 4338987"/>
              <a:gd name="connsiteX67" fmla="*/ 2433133 w 4202218"/>
              <a:gd name="connsiteY67" fmla="*/ 3566864 h 4338987"/>
              <a:gd name="connsiteX68" fmla="*/ 2307403 w 4202218"/>
              <a:gd name="connsiteY68" fmla="*/ 3166814 h 4338987"/>
              <a:gd name="connsiteX69" fmla="*/ 2261683 w 4202218"/>
              <a:gd name="connsiteY69" fmla="*/ 3063944 h 4338987"/>
              <a:gd name="connsiteX70" fmla="*/ 2078803 w 4202218"/>
              <a:gd name="connsiteY70" fmla="*/ 2949644 h 4338987"/>
              <a:gd name="connsiteX71" fmla="*/ 1850203 w 4202218"/>
              <a:gd name="connsiteY71" fmla="*/ 3029654 h 4338987"/>
              <a:gd name="connsiteX72" fmla="*/ 1415863 w 4202218"/>
              <a:gd name="connsiteY72" fmla="*/ 3361124 h 4338987"/>
              <a:gd name="connsiteX73" fmla="*/ 1381573 w 4202218"/>
              <a:gd name="connsiteY73" fmla="*/ 3681164 h 4338987"/>
              <a:gd name="connsiteX74" fmla="*/ 1381573 w 4202218"/>
              <a:gd name="connsiteY74" fmla="*/ 3989774 h 4338987"/>
              <a:gd name="connsiteX75" fmla="*/ 1290133 w 4202218"/>
              <a:gd name="connsiteY75" fmla="*/ 4309814 h 4338987"/>
              <a:gd name="connsiteX76" fmla="*/ 1198693 w 4202218"/>
              <a:gd name="connsiteY76" fmla="*/ 4298384 h 4338987"/>
              <a:gd name="connsiteX77" fmla="*/ 1187263 w 4202218"/>
              <a:gd name="connsiteY77" fmla="*/ 4081214 h 4338987"/>
              <a:gd name="connsiteX78" fmla="*/ 1198693 w 4202218"/>
              <a:gd name="connsiteY78" fmla="*/ 3909764 h 4338987"/>
              <a:gd name="connsiteX79" fmla="*/ 970093 w 4202218"/>
              <a:gd name="connsiteY79" fmla="*/ 3989774 h 4338987"/>
              <a:gd name="connsiteX80" fmla="*/ 718633 w 4202218"/>
              <a:gd name="connsiteY80" fmla="*/ 4069784 h 4338987"/>
              <a:gd name="connsiteX81" fmla="*/ 741493 w 4202218"/>
              <a:gd name="connsiteY81" fmla="*/ 3955484 h 4338987"/>
              <a:gd name="connsiteX82" fmla="*/ 1130113 w 4202218"/>
              <a:gd name="connsiteY82" fmla="*/ 3795464 h 4338987"/>
              <a:gd name="connsiteX83" fmla="*/ 1278703 w 4202218"/>
              <a:gd name="connsiteY83" fmla="*/ 3726884 h 4338987"/>
              <a:gd name="connsiteX84" fmla="*/ 1221553 w 4202218"/>
              <a:gd name="connsiteY84" fmla="*/ 3372554 h 4338987"/>
              <a:gd name="connsiteX85" fmla="*/ 1324423 w 4202218"/>
              <a:gd name="connsiteY85" fmla="*/ 3121094 h 4338987"/>
              <a:gd name="connsiteX86" fmla="*/ 1393003 w 4202218"/>
              <a:gd name="connsiteY86" fmla="*/ 3052514 h 4338987"/>
              <a:gd name="connsiteX87" fmla="*/ 1084393 w 4202218"/>
              <a:gd name="connsiteY87" fmla="*/ 3029654 h 4338987"/>
              <a:gd name="connsiteX88" fmla="*/ 730063 w 4202218"/>
              <a:gd name="connsiteY88" fmla="*/ 2961074 h 4338987"/>
              <a:gd name="connsiteX89" fmla="*/ 375733 w 4202218"/>
              <a:gd name="connsiteY89" fmla="*/ 3132524 h 4338987"/>
              <a:gd name="connsiteX90" fmla="*/ 421453 w 4202218"/>
              <a:gd name="connsiteY90" fmla="*/ 3029654 h 4338987"/>
              <a:gd name="connsiteX91" fmla="*/ 627193 w 4202218"/>
              <a:gd name="connsiteY91" fmla="*/ 2926784 h 4338987"/>
              <a:gd name="connsiteX92" fmla="*/ 810073 w 4202218"/>
              <a:gd name="connsiteY92" fmla="*/ 2755334 h 4338987"/>
              <a:gd name="connsiteX93" fmla="*/ 1152973 w 4202218"/>
              <a:gd name="connsiteY93" fmla="*/ 2778194 h 4338987"/>
              <a:gd name="connsiteX94" fmla="*/ 1461583 w 4202218"/>
              <a:gd name="connsiteY94" fmla="*/ 2823914 h 4338987"/>
              <a:gd name="connsiteX95" fmla="*/ 1953073 w 4202218"/>
              <a:gd name="connsiteY95" fmla="*/ 2663894 h 4338987"/>
              <a:gd name="connsiteX96" fmla="*/ 1701613 w 4202218"/>
              <a:gd name="connsiteY96" fmla="*/ 2263844 h 4338987"/>
              <a:gd name="connsiteX97" fmla="*/ 1690183 w 4202218"/>
              <a:gd name="connsiteY97" fmla="*/ 1966664 h 4338987"/>
              <a:gd name="connsiteX98" fmla="*/ 1381991 w 4202218"/>
              <a:gd name="connsiteY98" fmla="*/ 1841930 h 4338987"/>
              <a:gd name="connsiteX99" fmla="*/ 1095823 w 4202218"/>
              <a:gd name="connsiteY99" fmla="*/ 1715204 h 4338987"/>
              <a:gd name="connsiteX100" fmla="*/ 746507 w 4202218"/>
              <a:gd name="connsiteY100" fmla="*/ 1626741 h 4338987"/>
              <a:gd name="connsiteX101" fmla="*/ 352873 w 4202218"/>
              <a:gd name="connsiteY101" fmla="*/ 1726634 h 4338987"/>
              <a:gd name="connsiteX102" fmla="*/ 113171 w 4202218"/>
              <a:gd name="connsiteY102" fmla="*/ 1763908 h 4338987"/>
              <a:gd name="connsiteX103" fmla="*/ 9973 w 4202218"/>
              <a:gd name="connsiteY103" fmla="*/ 1738064 h 4338987"/>
              <a:gd name="connsiteX104" fmla="*/ 348516 w 4202218"/>
              <a:gd name="connsiteY104" fmla="*/ 1644138 h 4338987"/>
              <a:gd name="connsiteX105" fmla="*/ 653097 w 4202218"/>
              <a:gd name="connsiteY105" fmla="*/ 1544246 h 4338987"/>
              <a:gd name="connsiteX106" fmla="*/ 1072963 w 4202218"/>
              <a:gd name="connsiteY106" fmla="*/ 1612334 h 4338987"/>
              <a:gd name="connsiteX107" fmla="*/ 1244413 w 4202218"/>
              <a:gd name="connsiteY107" fmla="*/ 1658054 h 4338987"/>
              <a:gd name="connsiteX108" fmla="*/ 1187263 w 4202218"/>
              <a:gd name="connsiteY108" fmla="*/ 1452314 h 4338987"/>
              <a:gd name="connsiteX109" fmla="*/ 1175833 w 4202218"/>
              <a:gd name="connsiteY109" fmla="*/ 1177994 h 4338987"/>
              <a:gd name="connsiteX110" fmla="*/ 1221553 w 4202218"/>
              <a:gd name="connsiteY110" fmla="*/ 1212284 h 4338987"/>
              <a:gd name="connsiteX0" fmla="*/ 1221553 w 4202218"/>
              <a:gd name="connsiteY0" fmla="*/ 1212284 h 4338987"/>
              <a:gd name="connsiteX1" fmla="*/ 1343911 w 4202218"/>
              <a:gd name="connsiteY1" fmla="*/ 1560154 h 4338987"/>
              <a:gd name="connsiteX2" fmla="*/ 1553023 w 4202218"/>
              <a:gd name="connsiteY2" fmla="*/ 1658054 h 4338987"/>
              <a:gd name="connsiteX3" fmla="*/ 1907353 w 4202218"/>
              <a:gd name="connsiteY3" fmla="*/ 1680914 h 4338987"/>
              <a:gd name="connsiteX4" fmla="*/ 2021653 w 4202218"/>
              <a:gd name="connsiteY4" fmla="*/ 1543754 h 4338987"/>
              <a:gd name="connsiteX5" fmla="*/ 2124523 w 4202218"/>
              <a:gd name="connsiteY5" fmla="*/ 1292294 h 4338987"/>
              <a:gd name="connsiteX6" fmla="*/ 2124523 w 4202218"/>
              <a:gd name="connsiteY6" fmla="*/ 1120844 h 4338987"/>
              <a:gd name="connsiteX7" fmla="*/ 2090233 w 4202218"/>
              <a:gd name="connsiteY7" fmla="*/ 812234 h 4338987"/>
              <a:gd name="connsiteX8" fmla="*/ 2078803 w 4202218"/>
              <a:gd name="connsiteY8" fmla="*/ 777944 h 4338987"/>
              <a:gd name="connsiteX9" fmla="*/ 2170243 w 4202218"/>
              <a:gd name="connsiteY9" fmla="*/ 1086554 h 4338987"/>
              <a:gd name="connsiteX10" fmla="*/ 2215963 w 4202218"/>
              <a:gd name="connsiteY10" fmla="*/ 1269434 h 4338987"/>
              <a:gd name="connsiteX11" fmla="*/ 2284543 w 4202218"/>
              <a:gd name="connsiteY11" fmla="*/ 1303724 h 4338987"/>
              <a:gd name="connsiteX12" fmla="*/ 2330263 w 4202218"/>
              <a:gd name="connsiteY12" fmla="*/ 1166564 h 4338987"/>
              <a:gd name="connsiteX13" fmla="*/ 2467423 w 4202218"/>
              <a:gd name="connsiteY13" fmla="*/ 880814 h 4338987"/>
              <a:gd name="connsiteX14" fmla="*/ 2558863 w 4202218"/>
              <a:gd name="connsiteY14" fmla="*/ 640784 h 4338987"/>
              <a:gd name="connsiteX15" fmla="*/ 2616013 w 4202218"/>
              <a:gd name="connsiteY15" fmla="*/ 537914 h 4338987"/>
              <a:gd name="connsiteX16" fmla="*/ 2558863 w 4202218"/>
              <a:gd name="connsiteY16" fmla="*/ 789374 h 4338987"/>
              <a:gd name="connsiteX17" fmla="*/ 2444563 w 4202218"/>
              <a:gd name="connsiteY17" fmla="*/ 1097984 h 4338987"/>
              <a:gd name="connsiteX18" fmla="*/ 2375983 w 4202218"/>
              <a:gd name="connsiteY18" fmla="*/ 1406594 h 4338987"/>
              <a:gd name="connsiteX19" fmla="*/ 2558863 w 4202218"/>
              <a:gd name="connsiteY19" fmla="*/ 1578044 h 4338987"/>
              <a:gd name="connsiteX20" fmla="*/ 2878903 w 4202218"/>
              <a:gd name="connsiteY20" fmla="*/ 1658054 h 4338987"/>
              <a:gd name="connsiteX21" fmla="*/ 3187513 w 4202218"/>
              <a:gd name="connsiteY21" fmla="*/ 1658054 h 4338987"/>
              <a:gd name="connsiteX22" fmla="*/ 3370393 w 4202218"/>
              <a:gd name="connsiteY22" fmla="*/ 1566614 h 4338987"/>
              <a:gd name="connsiteX23" fmla="*/ 3473263 w 4202218"/>
              <a:gd name="connsiteY23" fmla="*/ 1372304 h 4338987"/>
              <a:gd name="connsiteX24" fmla="*/ 3461833 w 4202218"/>
              <a:gd name="connsiteY24" fmla="*/ 1097984 h 4338987"/>
              <a:gd name="connsiteX25" fmla="*/ 3450403 w 4202218"/>
              <a:gd name="connsiteY25" fmla="*/ 777944 h 4338987"/>
              <a:gd name="connsiteX26" fmla="*/ 3759013 w 4202218"/>
              <a:gd name="connsiteY26" fmla="*/ 572204 h 4338987"/>
              <a:gd name="connsiteX27" fmla="*/ 3999043 w 4202218"/>
              <a:gd name="connsiteY27" fmla="*/ 92144 h 4338987"/>
              <a:gd name="connsiteX28" fmla="*/ 4033333 w 4202218"/>
              <a:gd name="connsiteY28" fmla="*/ 12134 h 4338987"/>
              <a:gd name="connsiteX29" fmla="*/ 4010473 w 4202218"/>
              <a:gd name="connsiteY29" fmla="*/ 252164 h 4338987"/>
              <a:gd name="connsiteX30" fmla="*/ 3827593 w 4202218"/>
              <a:gd name="connsiteY30" fmla="*/ 652214 h 4338987"/>
              <a:gd name="connsiteX31" fmla="*/ 3644713 w 4202218"/>
              <a:gd name="connsiteY31" fmla="*/ 789374 h 4338987"/>
              <a:gd name="connsiteX32" fmla="*/ 3530413 w 4202218"/>
              <a:gd name="connsiteY32" fmla="*/ 892244 h 4338987"/>
              <a:gd name="connsiteX33" fmla="*/ 3861883 w 4202218"/>
              <a:gd name="connsiteY33" fmla="*/ 846524 h 4338987"/>
              <a:gd name="connsiteX34" fmla="*/ 4193353 w 4202218"/>
              <a:gd name="connsiteY34" fmla="*/ 720794 h 4338987"/>
              <a:gd name="connsiteX35" fmla="*/ 4079053 w 4202218"/>
              <a:gd name="connsiteY35" fmla="*/ 892244 h 4338987"/>
              <a:gd name="connsiteX36" fmla="*/ 3781873 w 4202218"/>
              <a:gd name="connsiteY36" fmla="*/ 937964 h 4338987"/>
              <a:gd name="connsiteX37" fmla="*/ 3610423 w 4202218"/>
              <a:gd name="connsiteY37" fmla="*/ 995114 h 4338987"/>
              <a:gd name="connsiteX38" fmla="*/ 3656143 w 4202218"/>
              <a:gd name="connsiteY38" fmla="*/ 1235144 h 4338987"/>
              <a:gd name="connsiteX39" fmla="*/ 3621853 w 4202218"/>
              <a:gd name="connsiteY39" fmla="*/ 1532324 h 4338987"/>
              <a:gd name="connsiteX40" fmla="*/ 3461833 w 4202218"/>
              <a:gd name="connsiteY40" fmla="*/ 1726634 h 4338987"/>
              <a:gd name="connsiteX41" fmla="*/ 3278953 w 4202218"/>
              <a:gd name="connsiteY41" fmla="*/ 2035244 h 4338987"/>
              <a:gd name="connsiteX42" fmla="*/ 3233233 w 4202218"/>
              <a:gd name="connsiteY42" fmla="*/ 2309564 h 4338987"/>
              <a:gd name="connsiteX43" fmla="*/ 3404683 w 4202218"/>
              <a:gd name="connsiteY43" fmla="*/ 2458154 h 4338987"/>
              <a:gd name="connsiteX44" fmla="*/ 3759013 w 4202218"/>
              <a:gd name="connsiteY44" fmla="*/ 2663894 h 4338987"/>
              <a:gd name="connsiteX45" fmla="*/ 4079053 w 4202218"/>
              <a:gd name="connsiteY45" fmla="*/ 2778194 h 4338987"/>
              <a:gd name="connsiteX46" fmla="*/ 4079053 w 4202218"/>
              <a:gd name="connsiteY46" fmla="*/ 2881064 h 4338987"/>
              <a:gd name="connsiteX47" fmla="*/ 3770443 w 4202218"/>
              <a:gd name="connsiteY47" fmla="*/ 2869634 h 4338987"/>
              <a:gd name="connsiteX48" fmla="*/ 3404683 w 4202218"/>
              <a:gd name="connsiteY48" fmla="*/ 2732474 h 4338987"/>
              <a:gd name="connsiteX49" fmla="*/ 3084643 w 4202218"/>
              <a:gd name="connsiteY49" fmla="*/ 2663894 h 4338987"/>
              <a:gd name="connsiteX50" fmla="*/ 2958913 w 4202218"/>
              <a:gd name="connsiteY50" fmla="*/ 2698184 h 4338987"/>
              <a:gd name="connsiteX51" fmla="*/ 2821753 w 4202218"/>
              <a:gd name="connsiteY51" fmla="*/ 2823914 h 4338987"/>
              <a:gd name="connsiteX52" fmla="*/ 2764603 w 4202218"/>
              <a:gd name="connsiteY52" fmla="*/ 2995364 h 4338987"/>
              <a:gd name="connsiteX53" fmla="*/ 2970343 w 4202218"/>
              <a:gd name="connsiteY53" fmla="*/ 3132524 h 4338987"/>
              <a:gd name="connsiteX54" fmla="*/ 3176083 w 4202218"/>
              <a:gd name="connsiteY54" fmla="*/ 3269684 h 4338987"/>
              <a:gd name="connsiteX55" fmla="*/ 3347533 w 4202218"/>
              <a:gd name="connsiteY55" fmla="*/ 3303974 h 4338987"/>
              <a:gd name="connsiteX56" fmla="*/ 3267523 w 4202218"/>
              <a:gd name="connsiteY56" fmla="*/ 3395414 h 4338987"/>
              <a:gd name="connsiteX57" fmla="*/ 3004633 w 4202218"/>
              <a:gd name="connsiteY57" fmla="*/ 3303974 h 4338987"/>
              <a:gd name="connsiteX58" fmla="*/ 2753173 w 4202218"/>
              <a:gd name="connsiteY58" fmla="*/ 3189674 h 4338987"/>
              <a:gd name="connsiteX59" fmla="*/ 2638873 w 4202218"/>
              <a:gd name="connsiteY59" fmla="*/ 3098234 h 4338987"/>
              <a:gd name="connsiteX60" fmla="*/ 2570293 w 4202218"/>
              <a:gd name="connsiteY60" fmla="*/ 3109664 h 4338987"/>
              <a:gd name="connsiteX61" fmla="*/ 2558863 w 4202218"/>
              <a:gd name="connsiteY61" fmla="*/ 3326834 h 4338987"/>
              <a:gd name="connsiteX62" fmla="*/ 2673163 w 4202218"/>
              <a:gd name="connsiteY62" fmla="*/ 3555434 h 4338987"/>
              <a:gd name="connsiteX63" fmla="*/ 2730313 w 4202218"/>
              <a:gd name="connsiteY63" fmla="*/ 4024064 h 4338987"/>
              <a:gd name="connsiteX64" fmla="*/ 2696023 w 4202218"/>
              <a:gd name="connsiteY64" fmla="*/ 4184084 h 4338987"/>
              <a:gd name="connsiteX65" fmla="*/ 2536003 w 4202218"/>
              <a:gd name="connsiteY65" fmla="*/ 4138364 h 4338987"/>
              <a:gd name="connsiteX66" fmla="*/ 2536003 w 4202218"/>
              <a:gd name="connsiteY66" fmla="*/ 3909764 h 4338987"/>
              <a:gd name="connsiteX67" fmla="*/ 2433133 w 4202218"/>
              <a:gd name="connsiteY67" fmla="*/ 3566864 h 4338987"/>
              <a:gd name="connsiteX68" fmla="*/ 2307403 w 4202218"/>
              <a:gd name="connsiteY68" fmla="*/ 3166814 h 4338987"/>
              <a:gd name="connsiteX69" fmla="*/ 2261683 w 4202218"/>
              <a:gd name="connsiteY69" fmla="*/ 3063944 h 4338987"/>
              <a:gd name="connsiteX70" fmla="*/ 2078803 w 4202218"/>
              <a:gd name="connsiteY70" fmla="*/ 2949644 h 4338987"/>
              <a:gd name="connsiteX71" fmla="*/ 1850203 w 4202218"/>
              <a:gd name="connsiteY71" fmla="*/ 3029654 h 4338987"/>
              <a:gd name="connsiteX72" fmla="*/ 1415863 w 4202218"/>
              <a:gd name="connsiteY72" fmla="*/ 3361124 h 4338987"/>
              <a:gd name="connsiteX73" fmla="*/ 1381573 w 4202218"/>
              <a:gd name="connsiteY73" fmla="*/ 3681164 h 4338987"/>
              <a:gd name="connsiteX74" fmla="*/ 1381573 w 4202218"/>
              <a:gd name="connsiteY74" fmla="*/ 3989774 h 4338987"/>
              <a:gd name="connsiteX75" fmla="*/ 1290133 w 4202218"/>
              <a:gd name="connsiteY75" fmla="*/ 4309814 h 4338987"/>
              <a:gd name="connsiteX76" fmla="*/ 1198693 w 4202218"/>
              <a:gd name="connsiteY76" fmla="*/ 4298384 h 4338987"/>
              <a:gd name="connsiteX77" fmla="*/ 1187263 w 4202218"/>
              <a:gd name="connsiteY77" fmla="*/ 4081214 h 4338987"/>
              <a:gd name="connsiteX78" fmla="*/ 1198693 w 4202218"/>
              <a:gd name="connsiteY78" fmla="*/ 3909764 h 4338987"/>
              <a:gd name="connsiteX79" fmla="*/ 970093 w 4202218"/>
              <a:gd name="connsiteY79" fmla="*/ 3989774 h 4338987"/>
              <a:gd name="connsiteX80" fmla="*/ 718633 w 4202218"/>
              <a:gd name="connsiteY80" fmla="*/ 4069784 h 4338987"/>
              <a:gd name="connsiteX81" fmla="*/ 741493 w 4202218"/>
              <a:gd name="connsiteY81" fmla="*/ 3955484 h 4338987"/>
              <a:gd name="connsiteX82" fmla="*/ 1130113 w 4202218"/>
              <a:gd name="connsiteY82" fmla="*/ 3795464 h 4338987"/>
              <a:gd name="connsiteX83" fmla="*/ 1278703 w 4202218"/>
              <a:gd name="connsiteY83" fmla="*/ 3726884 h 4338987"/>
              <a:gd name="connsiteX84" fmla="*/ 1221553 w 4202218"/>
              <a:gd name="connsiteY84" fmla="*/ 3372554 h 4338987"/>
              <a:gd name="connsiteX85" fmla="*/ 1324423 w 4202218"/>
              <a:gd name="connsiteY85" fmla="*/ 3121094 h 4338987"/>
              <a:gd name="connsiteX86" fmla="*/ 1393003 w 4202218"/>
              <a:gd name="connsiteY86" fmla="*/ 3052514 h 4338987"/>
              <a:gd name="connsiteX87" fmla="*/ 1084393 w 4202218"/>
              <a:gd name="connsiteY87" fmla="*/ 3029654 h 4338987"/>
              <a:gd name="connsiteX88" fmla="*/ 730063 w 4202218"/>
              <a:gd name="connsiteY88" fmla="*/ 2961074 h 4338987"/>
              <a:gd name="connsiteX89" fmla="*/ 375733 w 4202218"/>
              <a:gd name="connsiteY89" fmla="*/ 3132524 h 4338987"/>
              <a:gd name="connsiteX90" fmla="*/ 421453 w 4202218"/>
              <a:gd name="connsiteY90" fmla="*/ 3029654 h 4338987"/>
              <a:gd name="connsiteX91" fmla="*/ 627193 w 4202218"/>
              <a:gd name="connsiteY91" fmla="*/ 2926784 h 4338987"/>
              <a:gd name="connsiteX92" fmla="*/ 810073 w 4202218"/>
              <a:gd name="connsiteY92" fmla="*/ 2755334 h 4338987"/>
              <a:gd name="connsiteX93" fmla="*/ 1152973 w 4202218"/>
              <a:gd name="connsiteY93" fmla="*/ 2778194 h 4338987"/>
              <a:gd name="connsiteX94" fmla="*/ 1461583 w 4202218"/>
              <a:gd name="connsiteY94" fmla="*/ 2823914 h 4338987"/>
              <a:gd name="connsiteX95" fmla="*/ 1953073 w 4202218"/>
              <a:gd name="connsiteY95" fmla="*/ 2663894 h 4338987"/>
              <a:gd name="connsiteX96" fmla="*/ 1701613 w 4202218"/>
              <a:gd name="connsiteY96" fmla="*/ 2263844 h 4338987"/>
              <a:gd name="connsiteX97" fmla="*/ 1690183 w 4202218"/>
              <a:gd name="connsiteY97" fmla="*/ 1966664 h 4338987"/>
              <a:gd name="connsiteX98" fmla="*/ 1381991 w 4202218"/>
              <a:gd name="connsiteY98" fmla="*/ 1841930 h 4338987"/>
              <a:gd name="connsiteX99" fmla="*/ 1095823 w 4202218"/>
              <a:gd name="connsiteY99" fmla="*/ 1715204 h 4338987"/>
              <a:gd name="connsiteX100" fmla="*/ 746507 w 4202218"/>
              <a:gd name="connsiteY100" fmla="*/ 1626741 h 4338987"/>
              <a:gd name="connsiteX101" fmla="*/ 352873 w 4202218"/>
              <a:gd name="connsiteY101" fmla="*/ 1726634 h 4338987"/>
              <a:gd name="connsiteX102" fmla="*/ 113171 w 4202218"/>
              <a:gd name="connsiteY102" fmla="*/ 1763908 h 4338987"/>
              <a:gd name="connsiteX103" fmla="*/ 9973 w 4202218"/>
              <a:gd name="connsiteY103" fmla="*/ 1738064 h 4338987"/>
              <a:gd name="connsiteX104" fmla="*/ 348516 w 4202218"/>
              <a:gd name="connsiteY104" fmla="*/ 1644138 h 4338987"/>
              <a:gd name="connsiteX105" fmla="*/ 653097 w 4202218"/>
              <a:gd name="connsiteY105" fmla="*/ 1544246 h 4338987"/>
              <a:gd name="connsiteX106" fmla="*/ 1072963 w 4202218"/>
              <a:gd name="connsiteY106" fmla="*/ 1612334 h 4338987"/>
              <a:gd name="connsiteX107" fmla="*/ 1244413 w 4202218"/>
              <a:gd name="connsiteY107" fmla="*/ 1658054 h 4338987"/>
              <a:gd name="connsiteX108" fmla="*/ 1187263 w 4202218"/>
              <a:gd name="connsiteY108" fmla="*/ 1452314 h 4338987"/>
              <a:gd name="connsiteX109" fmla="*/ 1175833 w 4202218"/>
              <a:gd name="connsiteY109" fmla="*/ 1177994 h 4338987"/>
              <a:gd name="connsiteX110" fmla="*/ 1221553 w 4202218"/>
              <a:gd name="connsiteY110" fmla="*/ 1212284 h 4338987"/>
              <a:gd name="connsiteX0" fmla="*/ 1221553 w 4202218"/>
              <a:gd name="connsiteY0" fmla="*/ 1212284 h 4338987"/>
              <a:gd name="connsiteX1" fmla="*/ 1343911 w 4202218"/>
              <a:gd name="connsiteY1" fmla="*/ 1560154 h 4338987"/>
              <a:gd name="connsiteX2" fmla="*/ 1553023 w 4202218"/>
              <a:gd name="connsiteY2" fmla="*/ 1658054 h 4338987"/>
              <a:gd name="connsiteX3" fmla="*/ 1907353 w 4202218"/>
              <a:gd name="connsiteY3" fmla="*/ 1680914 h 4338987"/>
              <a:gd name="connsiteX4" fmla="*/ 2021653 w 4202218"/>
              <a:gd name="connsiteY4" fmla="*/ 1543754 h 4338987"/>
              <a:gd name="connsiteX5" fmla="*/ 2124523 w 4202218"/>
              <a:gd name="connsiteY5" fmla="*/ 1292294 h 4338987"/>
              <a:gd name="connsiteX6" fmla="*/ 2124523 w 4202218"/>
              <a:gd name="connsiteY6" fmla="*/ 1120844 h 4338987"/>
              <a:gd name="connsiteX7" fmla="*/ 2090233 w 4202218"/>
              <a:gd name="connsiteY7" fmla="*/ 812234 h 4338987"/>
              <a:gd name="connsiteX8" fmla="*/ 2078803 w 4202218"/>
              <a:gd name="connsiteY8" fmla="*/ 777944 h 4338987"/>
              <a:gd name="connsiteX9" fmla="*/ 2170243 w 4202218"/>
              <a:gd name="connsiteY9" fmla="*/ 1086554 h 4338987"/>
              <a:gd name="connsiteX10" fmla="*/ 2215963 w 4202218"/>
              <a:gd name="connsiteY10" fmla="*/ 1269434 h 4338987"/>
              <a:gd name="connsiteX11" fmla="*/ 2284543 w 4202218"/>
              <a:gd name="connsiteY11" fmla="*/ 1303724 h 4338987"/>
              <a:gd name="connsiteX12" fmla="*/ 2330263 w 4202218"/>
              <a:gd name="connsiteY12" fmla="*/ 1166564 h 4338987"/>
              <a:gd name="connsiteX13" fmla="*/ 2467423 w 4202218"/>
              <a:gd name="connsiteY13" fmla="*/ 880814 h 4338987"/>
              <a:gd name="connsiteX14" fmla="*/ 2558863 w 4202218"/>
              <a:gd name="connsiteY14" fmla="*/ 640784 h 4338987"/>
              <a:gd name="connsiteX15" fmla="*/ 2616013 w 4202218"/>
              <a:gd name="connsiteY15" fmla="*/ 537914 h 4338987"/>
              <a:gd name="connsiteX16" fmla="*/ 2558863 w 4202218"/>
              <a:gd name="connsiteY16" fmla="*/ 789374 h 4338987"/>
              <a:gd name="connsiteX17" fmla="*/ 2444563 w 4202218"/>
              <a:gd name="connsiteY17" fmla="*/ 1097984 h 4338987"/>
              <a:gd name="connsiteX18" fmla="*/ 2375983 w 4202218"/>
              <a:gd name="connsiteY18" fmla="*/ 1406594 h 4338987"/>
              <a:gd name="connsiteX19" fmla="*/ 2558863 w 4202218"/>
              <a:gd name="connsiteY19" fmla="*/ 1578044 h 4338987"/>
              <a:gd name="connsiteX20" fmla="*/ 2878903 w 4202218"/>
              <a:gd name="connsiteY20" fmla="*/ 1658054 h 4338987"/>
              <a:gd name="connsiteX21" fmla="*/ 3187513 w 4202218"/>
              <a:gd name="connsiteY21" fmla="*/ 1658054 h 4338987"/>
              <a:gd name="connsiteX22" fmla="*/ 3370393 w 4202218"/>
              <a:gd name="connsiteY22" fmla="*/ 1566614 h 4338987"/>
              <a:gd name="connsiteX23" fmla="*/ 3473263 w 4202218"/>
              <a:gd name="connsiteY23" fmla="*/ 1372304 h 4338987"/>
              <a:gd name="connsiteX24" fmla="*/ 3461833 w 4202218"/>
              <a:gd name="connsiteY24" fmla="*/ 1097984 h 4338987"/>
              <a:gd name="connsiteX25" fmla="*/ 3450403 w 4202218"/>
              <a:gd name="connsiteY25" fmla="*/ 777944 h 4338987"/>
              <a:gd name="connsiteX26" fmla="*/ 3759013 w 4202218"/>
              <a:gd name="connsiteY26" fmla="*/ 572204 h 4338987"/>
              <a:gd name="connsiteX27" fmla="*/ 3999043 w 4202218"/>
              <a:gd name="connsiteY27" fmla="*/ 92144 h 4338987"/>
              <a:gd name="connsiteX28" fmla="*/ 4033333 w 4202218"/>
              <a:gd name="connsiteY28" fmla="*/ 12134 h 4338987"/>
              <a:gd name="connsiteX29" fmla="*/ 4010473 w 4202218"/>
              <a:gd name="connsiteY29" fmla="*/ 252164 h 4338987"/>
              <a:gd name="connsiteX30" fmla="*/ 3827593 w 4202218"/>
              <a:gd name="connsiteY30" fmla="*/ 652214 h 4338987"/>
              <a:gd name="connsiteX31" fmla="*/ 3644713 w 4202218"/>
              <a:gd name="connsiteY31" fmla="*/ 789374 h 4338987"/>
              <a:gd name="connsiteX32" fmla="*/ 3530413 w 4202218"/>
              <a:gd name="connsiteY32" fmla="*/ 892244 h 4338987"/>
              <a:gd name="connsiteX33" fmla="*/ 3861883 w 4202218"/>
              <a:gd name="connsiteY33" fmla="*/ 846524 h 4338987"/>
              <a:gd name="connsiteX34" fmla="*/ 4193353 w 4202218"/>
              <a:gd name="connsiteY34" fmla="*/ 720794 h 4338987"/>
              <a:gd name="connsiteX35" fmla="*/ 4079053 w 4202218"/>
              <a:gd name="connsiteY35" fmla="*/ 892244 h 4338987"/>
              <a:gd name="connsiteX36" fmla="*/ 3781873 w 4202218"/>
              <a:gd name="connsiteY36" fmla="*/ 937964 h 4338987"/>
              <a:gd name="connsiteX37" fmla="*/ 3610423 w 4202218"/>
              <a:gd name="connsiteY37" fmla="*/ 995114 h 4338987"/>
              <a:gd name="connsiteX38" fmla="*/ 3656143 w 4202218"/>
              <a:gd name="connsiteY38" fmla="*/ 1235144 h 4338987"/>
              <a:gd name="connsiteX39" fmla="*/ 3621853 w 4202218"/>
              <a:gd name="connsiteY39" fmla="*/ 1532324 h 4338987"/>
              <a:gd name="connsiteX40" fmla="*/ 3461833 w 4202218"/>
              <a:gd name="connsiteY40" fmla="*/ 1726634 h 4338987"/>
              <a:gd name="connsiteX41" fmla="*/ 3278953 w 4202218"/>
              <a:gd name="connsiteY41" fmla="*/ 2035244 h 4338987"/>
              <a:gd name="connsiteX42" fmla="*/ 3233233 w 4202218"/>
              <a:gd name="connsiteY42" fmla="*/ 2309564 h 4338987"/>
              <a:gd name="connsiteX43" fmla="*/ 3404683 w 4202218"/>
              <a:gd name="connsiteY43" fmla="*/ 2458154 h 4338987"/>
              <a:gd name="connsiteX44" fmla="*/ 3759013 w 4202218"/>
              <a:gd name="connsiteY44" fmla="*/ 2663894 h 4338987"/>
              <a:gd name="connsiteX45" fmla="*/ 4079053 w 4202218"/>
              <a:gd name="connsiteY45" fmla="*/ 2778194 h 4338987"/>
              <a:gd name="connsiteX46" fmla="*/ 4079053 w 4202218"/>
              <a:gd name="connsiteY46" fmla="*/ 2881064 h 4338987"/>
              <a:gd name="connsiteX47" fmla="*/ 3770443 w 4202218"/>
              <a:gd name="connsiteY47" fmla="*/ 2869634 h 4338987"/>
              <a:gd name="connsiteX48" fmla="*/ 3404683 w 4202218"/>
              <a:gd name="connsiteY48" fmla="*/ 2732474 h 4338987"/>
              <a:gd name="connsiteX49" fmla="*/ 3084643 w 4202218"/>
              <a:gd name="connsiteY49" fmla="*/ 2663894 h 4338987"/>
              <a:gd name="connsiteX50" fmla="*/ 2958913 w 4202218"/>
              <a:gd name="connsiteY50" fmla="*/ 2698184 h 4338987"/>
              <a:gd name="connsiteX51" fmla="*/ 2821753 w 4202218"/>
              <a:gd name="connsiteY51" fmla="*/ 2823914 h 4338987"/>
              <a:gd name="connsiteX52" fmla="*/ 2764603 w 4202218"/>
              <a:gd name="connsiteY52" fmla="*/ 2995364 h 4338987"/>
              <a:gd name="connsiteX53" fmla="*/ 2970343 w 4202218"/>
              <a:gd name="connsiteY53" fmla="*/ 3132524 h 4338987"/>
              <a:gd name="connsiteX54" fmla="*/ 3176083 w 4202218"/>
              <a:gd name="connsiteY54" fmla="*/ 3269684 h 4338987"/>
              <a:gd name="connsiteX55" fmla="*/ 3347533 w 4202218"/>
              <a:gd name="connsiteY55" fmla="*/ 3303974 h 4338987"/>
              <a:gd name="connsiteX56" fmla="*/ 3267523 w 4202218"/>
              <a:gd name="connsiteY56" fmla="*/ 3395414 h 4338987"/>
              <a:gd name="connsiteX57" fmla="*/ 3004633 w 4202218"/>
              <a:gd name="connsiteY57" fmla="*/ 3303974 h 4338987"/>
              <a:gd name="connsiteX58" fmla="*/ 2753173 w 4202218"/>
              <a:gd name="connsiteY58" fmla="*/ 3189674 h 4338987"/>
              <a:gd name="connsiteX59" fmla="*/ 2638873 w 4202218"/>
              <a:gd name="connsiteY59" fmla="*/ 3098234 h 4338987"/>
              <a:gd name="connsiteX60" fmla="*/ 2570293 w 4202218"/>
              <a:gd name="connsiteY60" fmla="*/ 3109664 h 4338987"/>
              <a:gd name="connsiteX61" fmla="*/ 2558863 w 4202218"/>
              <a:gd name="connsiteY61" fmla="*/ 3326834 h 4338987"/>
              <a:gd name="connsiteX62" fmla="*/ 2673163 w 4202218"/>
              <a:gd name="connsiteY62" fmla="*/ 3555434 h 4338987"/>
              <a:gd name="connsiteX63" fmla="*/ 2730313 w 4202218"/>
              <a:gd name="connsiteY63" fmla="*/ 4024064 h 4338987"/>
              <a:gd name="connsiteX64" fmla="*/ 2696023 w 4202218"/>
              <a:gd name="connsiteY64" fmla="*/ 4184084 h 4338987"/>
              <a:gd name="connsiteX65" fmla="*/ 2536003 w 4202218"/>
              <a:gd name="connsiteY65" fmla="*/ 4138364 h 4338987"/>
              <a:gd name="connsiteX66" fmla="*/ 2536003 w 4202218"/>
              <a:gd name="connsiteY66" fmla="*/ 3909764 h 4338987"/>
              <a:gd name="connsiteX67" fmla="*/ 2433133 w 4202218"/>
              <a:gd name="connsiteY67" fmla="*/ 3566864 h 4338987"/>
              <a:gd name="connsiteX68" fmla="*/ 2307403 w 4202218"/>
              <a:gd name="connsiteY68" fmla="*/ 3166814 h 4338987"/>
              <a:gd name="connsiteX69" fmla="*/ 2261683 w 4202218"/>
              <a:gd name="connsiteY69" fmla="*/ 3063944 h 4338987"/>
              <a:gd name="connsiteX70" fmla="*/ 2078803 w 4202218"/>
              <a:gd name="connsiteY70" fmla="*/ 2949644 h 4338987"/>
              <a:gd name="connsiteX71" fmla="*/ 1850203 w 4202218"/>
              <a:gd name="connsiteY71" fmla="*/ 3029654 h 4338987"/>
              <a:gd name="connsiteX72" fmla="*/ 1415863 w 4202218"/>
              <a:gd name="connsiteY72" fmla="*/ 3361124 h 4338987"/>
              <a:gd name="connsiteX73" fmla="*/ 1381573 w 4202218"/>
              <a:gd name="connsiteY73" fmla="*/ 3681164 h 4338987"/>
              <a:gd name="connsiteX74" fmla="*/ 1381573 w 4202218"/>
              <a:gd name="connsiteY74" fmla="*/ 3989774 h 4338987"/>
              <a:gd name="connsiteX75" fmla="*/ 1290133 w 4202218"/>
              <a:gd name="connsiteY75" fmla="*/ 4309814 h 4338987"/>
              <a:gd name="connsiteX76" fmla="*/ 1198693 w 4202218"/>
              <a:gd name="connsiteY76" fmla="*/ 4298384 h 4338987"/>
              <a:gd name="connsiteX77" fmla="*/ 1187263 w 4202218"/>
              <a:gd name="connsiteY77" fmla="*/ 4081214 h 4338987"/>
              <a:gd name="connsiteX78" fmla="*/ 1198693 w 4202218"/>
              <a:gd name="connsiteY78" fmla="*/ 3909764 h 4338987"/>
              <a:gd name="connsiteX79" fmla="*/ 970093 w 4202218"/>
              <a:gd name="connsiteY79" fmla="*/ 3989774 h 4338987"/>
              <a:gd name="connsiteX80" fmla="*/ 718633 w 4202218"/>
              <a:gd name="connsiteY80" fmla="*/ 4069784 h 4338987"/>
              <a:gd name="connsiteX81" fmla="*/ 741493 w 4202218"/>
              <a:gd name="connsiteY81" fmla="*/ 3955484 h 4338987"/>
              <a:gd name="connsiteX82" fmla="*/ 1130113 w 4202218"/>
              <a:gd name="connsiteY82" fmla="*/ 3795464 h 4338987"/>
              <a:gd name="connsiteX83" fmla="*/ 1278703 w 4202218"/>
              <a:gd name="connsiteY83" fmla="*/ 3726884 h 4338987"/>
              <a:gd name="connsiteX84" fmla="*/ 1221553 w 4202218"/>
              <a:gd name="connsiteY84" fmla="*/ 3372554 h 4338987"/>
              <a:gd name="connsiteX85" fmla="*/ 1324423 w 4202218"/>
              <a:gd name="connsiteY85" fmla="*/ 3121094 h 4338987"/>
              <a:gd name="connsiteX86" fmla="*/ 1393003 w 4202218"/>
              <a:gd name="connsiteY86" fmla="*/ 3052514 h 4338987"/>
              <a:gd name="connsiteX87" fmla="*/ 1084393 w 4202218"/>
              <a:gd name="connsiteY87" fmla="*/ 3029654 h 4338987"/>
              <a:gd name="connsiteX88" fmla="*/ 730063 w 4202218"/>
              <a:gd name="connsiteY88" fmla="*/ 2961074 h 4338987"/>
              <a:gd name="connsiteX89" fmla="*/ 375733 w 4202218"/>
              <a:gd name="connsiteY89" fmla="*/ 3132524 h 4338987"/>
              <a:gd name="connsiteX90" fmla="*/ 421453 w 4202218"/>
              <a:gd name="connsiteY90" fmla="*/ 3029654 h 4338987"/>
              <a:gd name="connsiteX91" fmla="*/ 627193 w 4202218"/>
              <a:gd name="connsiteY91" fmla="*/ 2926784 h 4338987"/>
              <a:gd name="connsiteX92" fmla="*/ 810073 w 4202218"/>
              <a:gd name="connsiteY92" fmla="*/ 2755334 h 4338987"/>
              <a:gd name="connsiteX93" fmla="*/ 1152973 w 4202218"/>
              <a:gd name="connsiteY93" fmla="*/ 2778194 h 4338987"/>
              <a:gd name="connsiteX94" fmla="*/ 1461583 w 4202218"/>
              <a:gd name="connsiteY94" fmla="*/ 2823914 h 4338987"/>
              <a:gd name="connsiteX95" fmla="*/ 1953073 w 4202218"/>
              <a:gd name="connsiteY95" fmla="*/ 2663894 h 4338987"/>
              <a:gd name="connsiteX96" fmla="*/ 1701613 w 4202218"/>
              <a:gd name="connsiteY96" fmla="*/ 2263844 h 4338987"/>
              <a:gd name="connsiteX97" fmla="*/ 1690183 w 4202218"/>
              <a:gd name="connsiteY97" fmla="*/ 1966664 h 4338987"/>
              <a:gd name="connsiteX98" fmla="*/ 1381991 w 4202218"/>
              <a:gd name="connsiteY98" fmla="*/ 1841930 h 4338987"/>
              <a:gd name="connsiteX99" fmla="*/ 1095823 w 4202218"/>
              <a:gd name="connsiteY99" fmla="*/ 1715204 h 4338987"/>
              <a:gd name="connsiteX100" fmla="*/ 746507 w 4202218"/>
              <a:gd name="connsiteY100" fmla="*/ 1626741 h 4338987"/>
              <a:gd name="connsiteX101" fmla="*/ 352873 w 4202218"/>
              <a:gd name="connsiteY101" fmla="*/ 1726634 h 4338987"/>
              <a:gd name="connsiteX102" fmla="*/ 113171 w 4202218"/>
              <a:gd name="connsiteY102" fmla="*/ 1763908 h 4338987"/>
              <a:gd name="connsiteX103" fmla="*/ 9973 w 4202218"/>
              <a:gd name="connsiteY103" fmla="*/ 1738064 h 4338987"/>
              <a:gd name="connsiteX104" fmla="*/ 348516 w 4202218"/>
              <a:gd name="connsiteY104" fmla="*/ 1644138 h 4338987"/>
              <a:gd name="connsiteX105" fmla="*/ 653097 w 4202218"/>
              <a:gd name="connsiteY105" fmla="*/ 1544246 h 4338987"/>
              <a:gd name="connsiteX106" fmla="*/ 1072963 w 4202218"/>
              <a:gd name="connsiteY106" fmla="*/ 1612334 h 4338987"/>
              <a:gd name="connsiteX107" fmla="*/ 1244413 w 4202218"/>
              <a:gd name="connsiteY107" fmla="*/ 1658054 h 4338987"/>
              <a:gd name="connsiteX108" fmla="*/ 1187263 w 4202218"/>
              <a:gd name="connsiteY108" fmla="*/ 1452314 h 4338987"/>
              <a:gd name="connsiteX109" fmla="*/ 1075917 w 4202218"/>
              <a:gd name="connsiteY109" fmla="*/ 547397 h 4338987"/>
              <a:gd name="connsiteX110" fmla="*/ 1221553 w 4202218"/>
              <a:gd name="connsiteY110" fmla="*/ 1212284 h 4338987"/>
              <a:gd name="connsiteX0" fmla="*/ 1221553 w 4202218"/>
              <a:gd name="connsiteY0" fmla="*/ 1212284 h 4338987"/>
              <a:gd name="connsiteX1" fmla="*/ 1343911 w 4202218"/>
              <a:gd name="connsiteY1" fmla="*/ 1560154 h 4338987"/>
              <a:gd name="connsiteX2" fmla="*/ 1553023 w 4202218"/>
              <a:gd name="connsiteY2" fmla="*/ 1658054 h 4338987"/>
              <a:gd name="connsiteX3" fmla="*/ 1907353 w 4202218"/>
              <a:gd name="connsiteY3" fmla="*/ 1680914 h 4338987"/>
              <a:gd name="connsiteX4" fmla="*/ 2021653 w 4202218"/>
              <a:gd name="connsiteY4" fmla="*/ 1543754 h 4338987"/>
              <a:gd name="connsiteX5" fmla="*/ 2124523 w 4202218"/>
              <a:gd name="connsiteY5" fmla="*/ 1292294 h 4338987"/>
              <a:gd name="connsiteX6" fmla="*/ 2124523 w 4202218"/>
              <a:gd name="connsiteY6" fmla="*/ 1120844 h 4338987"/>
              <a:gd name="connsiteX7" fmla="*/ 2090233 w 4202218"/>
              <a:gd name="connsiteY7" fmla="*/ 812234 h 4338987"/>
              <a:gd name="connsiteX8" fmla="*/ 2078803 w 4202218"/>
              <a:gd name="connsiteY8" fmla="*/ 777944 h 4338987"/>
              <a:gd name="connsiteX9" fmla="*/ 2170243 w 4202218"/>
              <a:gd name="connsiteY9" fmla="*/ 1086554 h 4338987"/>
              <a:gd name="connsiteX10" fmla="*/ 2215963 w 4202218"/>
              <a:gd name="connsiteY10" fmla="*/ 1269434 h 4338987"/>
              <a:gd name="connsiteX11" fmla="*/ 2284543 w 4202218"/>
              <a:gd name="connsiteY11" fmla="*/ 1303724 h 4338987"/>
              <a:gd name="connsiteX12" fmla="*/ 2330263 w 4202218"/>
              <a:gd name="connsiteY12" fmla="*/ 1166564 h 4338987"/>
              <a:gd name="connsiteX13" fmla="*/ 2467423 w 4202218"/>
              <a:gd name="connsiteY13" fmla="*/ 880814 h 4338987"/>
              <a:gd name="connsiteX14" fmla="*/ 2558863 w 4202218"/>
              <a:gd name="connsiteY14" fmla="*/ 640784 h 4338987"/>
              <a:gd name="connsiteX15" fmla="*/ 2616013 w 4202218"/>
              <a:gd name="connsiteY15" fmla="*/ 537914 h 4338987"/>
              <a:gd name="connsiteX16" fmla="*/ 2558863 w 4202218"/>
              <a:gd name="connsiteY16" fmla="*/ 789374 h 4338987"/>
              <a:gd name="connsiteX17" fmla="*/ 2444563 w 4202218"/>
              <a:gd name="connsiteY17" fmla="*/ 1097984 h 4338987"/>
              <a:gd name="connsiteX18" fmla="*/ 2375983 w 4202218"/>
              <a:gd name="connsiteY18" fmla="*/ 1406594 h 4338987"/>
              <a:gd name="connsiteX19" fmla="*/ 2558863 w 4202218"/>
              <a:gd name="connsiteY19" fmla="*/ 1578044 h 4338987"/>
              <a:gd name="connsiteX20" fmla="*/ 2878903 w 4202218"/>
              <a:gd name="connsiteY20" fmla="*/ 1658054 h 4338987"/>
              <a:gd name="connsiteX21" fmla="*/ 3187513 w 4202218"/>
              <a:gd name="connsiteY21" fmla="*/ 1658054 h 4338987"/>
              <a:gd name="connsiteX22" fmla="*/ 3370393 w 4202218"/>
              <a:gd name="connsiteY22" fmla="*/ 1566614 h 4338987"/>
              <a:gd name="connsiteX23" fmla="*/ 3473263 w 4202218"/>
              <a:gd name="connsiteY23" fmla="*/ 1372304 h 4338987"/>
              <a:gd name="connsiteX24" fmla="*/ 3461833 w 4202218"/>
              <a:gd name="connsiteY24" fmla="*/ 1097984 h 4338987"/>
              <a:gd name="connsiteX25" fmla="*/ 3450403 w 4202218"/>
              <a:gd name="connsiteY25" fmla="*/ 777944 h 4338987"/>
              <a:gd name="connsiteX26" fmla="*/ 3759013 w 4202218"/>
              <a:gd name="connsiteY26" fmla="*/ 572204 h 4338987"/>
              <a:gd name="connsiteX27" fmla="*/ 3999043 w 4202218"/>
              <a:gd name="connsiteY27" fmla="*/ 92144 h 4338987"/>
              <a:gd name="connsiteX28" fmla="*/ 4033333 w 4202218"/>
              <a:gd name="connsiteY28" fmla="*/ 12134 h 4338987"/>
              <a:gd name="connsiteX29" fmla="*/ 4010473 w 4202218"/>
              <a:gd name="connsiteY29" fmla="*/ 252164 h 4338987"/>
              <a:gd name="connsiteX30" fmla="*/ 3827593 w 4202218"/>
              <a:gd name="connsiteY30" fmla="*/ 652214 h 4338987"/>
              <a:gd name="connsiteX31" fmla="*/ 3644713 w 4202218"/>
              <a:gd name="connsiteY31" fmla="*/ 789374 h 4338987"/>
              <a:gd name="connsiteX32" fmla="*/ 3530413 w 4202218"/>
              <a:gd name="connsiteY32" fmla="*/ 892244 h 4338987"/>
              <a:gd name="connsiteX33" fmla="*/ 3861883 w 4202218"/>
              <a:gd name="connsiteY33" fmla="*/ 846524 h 4338987"/>
              <a:gd name="connsiteX34" fmla="*/ 4193353 w 4202218"/>
              <a:gd name="connsiteY34" fmla="*/ 720794 h 4338987"/>
              <a:gd name="connsiteX35" fmla="*/ 4079053 w 4202218"/>
              <a:gd name="connsiteY35" fmla="*/ 892244 h 4338987"/>
              <a:gd name="connsiteX36" fmla="*/ 3781873 w 4202218"/>
              <a:gd name="connsiteY36" fmla="*/ 937964 h 4338987"/>
              <a:gd name="connsiteX37" fmla="*/ 3610423 w 4202218"/>
              <a:gd name="connsiteY37" fmla="*/ 995114 h 4338987"/>
              <a:gd name="connsiteX38" fmla="*/ 3656143 w 4202218"/>
              <a:gd name="connsiteY38" fmla="*/ 1235144 h 4338987"/>
              <a:gd name="connsiteX39" fmla="*/ 3621853 w 4202218"/>
              <a:gd name="connsiteY39" fmla="*/ 1532324 h 4338987"/>
              <a:gd name="connsiteX40" fmla="*/ 3461833 w 4202218"/>
              <a:gd name="connsiteY40" fmla="*/ 1726634 h 4338987"/>
              <a:gd name="connsiteX41" fmla="*/ 3278953 w 4202218"/>
              <a:gd name="connsiteY41" fmla="*/ 2035244 h 4338987"/>
              <a:gd name="connsiteX42" fmla="*/ 3233233 w 4202218"/>
              <a:gd name="connsiteY42" fmla="*/ 2309564 h 4338987"/>
              <a:gd name="connsiteX43" fmla="*/ 3404683 w 4202218"/>
              <a:gd name="connsiteY43" fmla="*/ 2458154 h 4338987"/>
              <a:gd name="connsiteX44" fmla="*/ 3759013 w 4202218"/>
              <a:gd name="connsiteY44" fmla="*/ 2663894 h 4338987"/>
              <a:gd name="connsiteX45" fmla="*/ 4079053 w 4202218"/>
              <a:gd name="connsiteY45" fmla="*/ 2778194 h 4338987"/>
              <a:gd name="connsiteX46" fmla="*/ 4079053 w 4202218"/>
              <a:gd name="connsiteY46" fmla="*/ 2881064 h 4338987"/>
              <a:gd name="connsiteX47" fmla="*/ 3770443 w 4202218"/>
              <a:gd name="connsiteY47" fmla="*/ 2869634 h 4338987"/>
              <a:gd name="connsiteX48" fmla="*/ 3404683 w 4202218"/>
              <a:gd name="connsiteY48" fmla="*/ 2732474 h 4338987"/>
              <a:gd name="connsiteX49" fmla="*/ 3084643 w 4202218"/>
              <a:gd name="connsiteY49" fmla="*/ 2663894 h 4338987"/>
              <a:gd name="connsiteX50" fmla="*/ 2958913 w 4202218"/>
              <a:gd name="connsiteY50" fmla="*/ 2698184 h 4338987"/>
              <a:gd name="connsiteX51" fmla="*/ 2821753 w 4202218"/>
              <a:gd name="connsiteY51" fmla="*/ 2823914 h 4338987"/>
              <a:gd name="connsiteX52" fmla="*/ 2764603 w 4202218"/>
              <a:gd name="connsiteY52" fmla="*/ 2995364 h 4338987"/>
              <a:gd name="connsiteX53" fmla="*/ 2970343 w 4202218"/>
              <a:gd name="connsiteY53" fmla="*/ 3132524 h 4338987"/>
              <a:gd name="connsiteX54" fmla="*/ 3176083 w 4202218"/>
              <a:gd name="connsiteY54" fmla="*/ 3269684 h 4338987"/>
              <a:gd name="connsiteX55" fmla="*/ 3347533 w 4202218"/>
              <a:gd name="connsiteY55" fmla="*/ 3303974 h 4338987"/>
              <a:gd name="connsiteX56" fmla="*/ 3267523 w 4202218"/>
              <a:gd name="connsiteY56" fmla="*/ 3395414 h 4338987"/>
              <a:gd name="connsiteX57" fmla="*/ 3004633 w 4202218"/>
              <a:gd name="connsiteY57" fmla="*/ 3303974 h 4338987"/>
              <a:gd name="connsiteX58" fmla="*/ 2753173 w 4202218"/>
              <a:gd name="connsiteY58" fmla="*/ 3189674 h 4338987"/>
              <a:gd name="connsiteX59" fmla="*/ 2638873 w 4202218"/>
              <a:gd name="connsiteY59" fmla="*/ 3098234 h 4338987"/>
              <a:gd name="connsiteX60" fmla="*/ 2570293 w 4202218"/>
              <a:gd name="connsiteY60" fmla="*/ 3109664 h 4338987"/>
              <a:gd name="connsiteX61" fmla="*/ 2558863 w 4202218"/>
              <a:gd name="connsiteY61" fmla="*/ 3326834 h 4338987"/>
              <a:gd name="connsiteX62" fmla="*/ 2673163 w 4202218"/>
              <a:gd name="connsiteY62" fmla="*/ 3555434 h 4338987"/>
              <a:gd name="connsiteX63" fmla="*/ 2730313 w 4202218"/>
              <a:gd name="connsiteY63" fmla="*/ 4024064 h 4338987"/>
              <a:gd name="connsiteX64" fmla="*/ 2696023 w 4202218"/>
              <a:gd name="connsiteY64" fmla="*/ 4184084 h 4338987"/>
              <a:gd name="connsiteX65" fmla="*/ 2536003 w 4202218"/>
              <a:gd name="connsiteY65" fmla="*/ 4138364 h 4338987"/>
              <a:gd name="connsiteX66" fmla="*/ 2536003 w 4202218"/>
              <a:gd name="connsiteY66" fmla="*/ 3909764 h 4338987"/>
              <a:gd name="connsiteX67" fmla="*/ 2433133 w 4202218"/>
              <a:gd name="connsiteY67" fmla="*/ 3566864 h 4338987"/>
              <a:gd name="connsiteX68" fmla="*/ 2307403 w 4202218"/>
              <a:gd name="connsiteY68" fmla="*/ 3166814 h 4338987"/>
              <a:gd name="connsiteX69" fmla="*/ 2261683 w 4202218"/>
              <a:gd name="connsiteY69" fmla="*/ 3063944 h 4338987"/>
              <a:gd name="connsiteX70" fmla="*/ 2078803 w 4202218"/>
              <a:gd name="connsiteY70" fmla="*/ 2949644 h 4338987"/>
              <a:gd name="connsiteX71" fmla="*/ 1850203 w 4202218"/>
              <a:gd name="connsiteY71" fmla="*/ 3029654 h 4338987"/>
              <a:gd name="connsiteX72" fmla="*/ 1415863 w 4202218"/>
              <a:gd name="connsiteY72" fmla="*/ 3361124 h 4338987"/>
              <a:gd name="connsiteX73" fmla="*/ 1381573 w 4202218"/>
              <a:gd name="connsiteY73" fmla="*/ 3681164 h 4338987"/>
              <a:gd name="connsiteX74" fmla="*/ 1381573 w 4202218"/>
              <a:gd name="connsiteY74" fmla="*/ 3989774 h 4338987"/>
              <a:gd name="connsiteX75" fmla="*/ 1290133 w 4202218"/>
              <a:gd name="connsiteY75" fmla="*/ 4309814 h 4338987"/>
              <a:gd name="connsiteX76" fmla="*/ 1198693 w 4202218"/>
              <a:gd name="connsiteY76" fmla="*/ 4298384 h 4338987"/>
              <a:gd name="connsiteX77" fmla="*/ 1187263 w 4202218"/>
              <a:gd name="connsiteY77" fmla="*/ 4081214 h 4338987"/>
              <a:gd name="connsiteX78" fmla="*/ 1198693 w 4202218"/>
              <a:gd name="connsiteY78" fmla="*/ 3909764 h 4338987"/>
              <a:gd name="connsiteX79" fmla="*/ 970093 w 4202218"/>
              <a:gd name="connsiteY79" fmla="*/ 3989774 h 4338987"/>
              <a:gd name="connsiteX80" fmla="*/ 718633 w 4202218"/>
              <a:gd name="connsiteY80" fmla="*/ 4069784 h 4338987"/>
              <a:gd name="connsiteX81" fmla="*/ 741493 w 4202218"/>
              <a:gd name="connsiteY81" fmla="*/ 3955484 h 4338987"/>
              <a:gd name="connsiteX82" fmla="*/ 1130113 w 4202218"/>
              <a:gd name="connsiteY82" fmla="*/ 3795464 h 4338987"/>
              <a:gd name="connsiteX83" fmla="*/ 1278703 w 4202218"/>
              <a:gd name="connsiteY83" fmla="*/ 3726884 h 4338987"/>
              <a:gd name="connsiteX84" fmla="*/ 1221553 w 4202218"/>
              <a:gd name="connsiteY84" fmla="*/ 3372554 h 4338987"/>
              <a:gd name="connsiteX85" fmla="*/ 1324423 w 4202218"/>
              <a:gd name="connsiteY85" fmla="*/ 3121094 h 4338987"/>
              <a:gd name="connsiteX86" fmla="*/ 1393003 w 4202218"/>
              <a:gd name="connsiteY86" fmla="*/ 3052514 h 4338987"/>
              <a:gd name="connsiteX87" fmla="*/ 1084393 w 4202218"/>
              <a:gd name="connsiteY87" fmla="*/ 3029654 h 4338987"/>
              <a:gd name="connsiteX88" fmla="*/ 730063 w 4202218"/>
              <a:gd name="connsiteY88" fmla="*/ 2961074 h 4338987"/>
              <a:gd name="connsiteX89" fmla="*/ 375733 w 4202218"/>
              <a:gd name="connsiteY89" fmla="*/ 3132524 h 4338987"/>
              <a:gd name="connsiteX90" fmla="*/ 421453 w 4202218"/>
              <a:gd name="connsiteY90" fmla="*/ 3029654 h 4338987"/>
              <a:gd name="connsiteX91" fmla="*/ 627193 w 4202218"/>
              <a:gd name="connsiteY91" fmla="*/ 2926784 h 4338987"/>
              <a:gd name="connsiteX92" fmla="*/ 810073 w 4202218"/>
              <a:gd name="connsiteY92" fmla="*/ 2755334 h 4338987"/>
              <a:gd name="connsiteX93" fmla="*/ 1152973 w 4202218"/>
              <a:gd name="connsiteY93" fmla="*/ 2778194 h 4338987"/>
              <a:gd name="connsiteX94" fmla="*/ 1461583 w 4202218"/>
              <a:gd name="connsiteY94" fmla="*/ 2823914 h 4338987"/>
              <a:gd name="connsiteX95" fmla="*/ 1953073 w 4202218"/>
              <a:gd name="connsiteY95" fmla="*/ 2663894 h 4338987"/>
              <a:gd name="connsiteX96" fmla="*/ 1701613 w 4202218"/>
              <a:gd name="connsiteY96" fmla="*/ 2263844 h 4338987"/>
              <a:gd name="connsiteX97" fmla="*/ 1690183 w 4202218"/>
              <a:gd name="connsiteY97" fmla="*/ 1966664 h 4338987"/>
              <a:gd name="connsiteX98" fmla="*/ 1381991 w 4202218"/>
              <a:gd name="connsiteY98" fmla="*/ 1841930 h 4338987"/>
              <a:gd name="connsiteX99" fmla="*/ 1095823 w 4202218"/>
              <a:gd name="connsiteY99" fmla="*/ 1715204 h 4338987"/>
              <a:gd name="connsiteX100" fmla="*/ 746507 w 4202218"/>
              <a:gd name="connsiteY100" fmla="*/ 1626741 h 4338987"/>
              <a:gd name="connsiteX101" fmla="*/ 352873 w 4202218"/>
              <a:gd name="connsiteY101" fmla="*/ 1726634 h 4338987"/>
              <a:gd name="connsiteX102" fmla="*/ 113171 w 4202218"/>
              <a:gd name="connsiteY102" fmla="*/ 1763908 h 4338987"/>
              <a:gd name="connsiteX103" fmla="*/ 9973 w 4202218"/>
              <a:gd name="connsiteY103" fmla="*/ 1738064 h 4338987"/>
              <a:gd name="connsiteX104" fmla="*/ 348516 w 4202218"/>
              <a:gd name="connsiteY104" fmla="*/ 1644138 h 4338987"/>
              <a:gd name="connsiteX105" fmla="*/ 653097 w 4202218"/>
              <a:gd name="connsiteY105" fmla="*/ 1544246 h 4338987"/>
              <a:gd name="connsiteX106" fmla="*/ 1072963 w 4202218"/>
              <a:gd name="connsiteY106" fmla="*/ 1612334 h 4338987"/>
              <a:gd name="connsiteX107" fmla="*/ 1244413 w 4202218"/>
              <a:gd name="connsiteY107" fmla="*/ 1658054 h 4338987"/>
              <a:gd name="connsiteX108" fmla="*/ 1187263 w 4202218"/>
              <a:gd name="connsiteY108" fmla="*/ 1452314 h 4338987"/>
              <a:gd name="connsiteX109" fmla="*/ 876086 w 4202218"/>
              <a:gd name="connsiteY109" fmla="*/ 100164 h 4338987"/>
              <a:gd name="connsiteX110" fmla="*/ 1221553 w 4202218"/>
              <a:gd name="connsiteY110" fmla="*/ 1212284 h 4338987"/>
              <a:gd name="connsiteX0" fmla="*/ 1221553 w 4202218"/>
              <a:gd name="connsiteY0" fmla="*/ 1212284 h 4338987"/>
              <a:gd name="connsiteX1" fmla="*/ 1343911 w 4202218"/>
              <a:gd name="connsiteY1" fmla="*/ 1560154 h 4338987"/>
              <a:gd name="connsiteX2" fmla="*/ 1553023 w 4202218"/>
              <a:gd name="connsiteY2" fmla="*/ 1658054 h 4338987"/>
              <a:gd name="connsiteX3" fmla="*/ 1907353 w 4202218"/>
              <a:gd name="connsiteY3" fmla="*/ 1680914 h 4338987"/>
              <a:gd name="connsiteX4" fmla="*/ 2021653 w 4202218"/>
              <a:gd name="connsiteY4" fmla="*/ 1543754 h 4338987"/>
              <a:gd name="connsiteX5" fmla="*/ 2124523 w 4202218"/>
              <a:gd name="connsiteY5" fmla="*/ 1292294 h 4338987"/>
              <a:gd name="connsiteX6" fmla="*/ 2124523 w 4202218"/>
              <a:gd name="connsiteY6" fmla="*/ 1120844 h 4338987"/>
              <a:gd name="connsiteX7" fmla="*/ 2090233 w 4202218"/>
              <a:gd name="connsiteY7" fmla="*/ 812234 h 4338987"/>
              <a:gd name="connsiteX8" fmla="*/ 2078803 w 4202218"/>
              <a:gd name="connsiteY8" fmla="*/ 777944 h 4338987"/>
              <a:gd name="connsiteX9" fmla="*/ 2170243 w 4202218"/>
              <a:gd name="connsiteY9" fmla="*/ 1086554 h 4338987"/>
              <a:gd name="connsiteX10" fmla="*/ 2215963 w 4202218"/>
              <a:gd name="connsiteY10" fmla="*/ 1269434 h 4338987"/>
              <a:gd name="connsiteX11" fmla="*/ 2284543 w 4202218"/>
              <a:gd name="connsiteY11" fmla="*/ 1303724 h 4338987"/>
              <a:gd name="connsiteX12" fmla="*/ 2330263 w 4202218"/>
              <a:gd name="connsiteY12" fmla="*/ 1166564 h 4338987"/>
              <a:gd name="connsiteX13" fmla="*/ 2467423 w 4202218"/>
              <a:gd name="connsiteY13" fmla="*/ 880814 h 4338987"/>
              <a:gd name="connsiteX14" fmla="*/ 2558863 w 4202218"/>
              <a:gd name="connsiteY14" fmla="*/ 640784 h 4338987"/>
              <a:gd name="connsiteX15" fmla="*/ 2616013 w 4202218"/>
              <a:gd name="connsiteY15" fmla="*/ 537914 h 4338987"/>
              <a:gd name="connsiteX16" fmla="*/ 2558863 w 4202218"/>
              <a:gd name="connsiteY16" fmla="*/ 789374 h 4338987"/>
              <a:gd name="connsiteX17" fmla="*/ 2444563 w 4202218"/>
              <a:gd name="connsiteY17" fmla="*/ 1097984 h 4338987"/>
              <a:gd name="connsiteX18" fmla="*/ 2375983 w 4202218"/>
              <a:gd name="connsiteY18" fmla="*/ 1406594 h 4338987"/>
              <a:gd name="connsiteX19" fmla="*/ 2558863 w 4202218"/>
              <a:gd name="connsiteY19" fmla="*/ 1578044 h 4338987"/>
              <a:gd name="connsiteX20" fmla="*/ 2878903 w 4202218"/>
              <a:gd name="connsiteY20" fmla="*/ 1658054 h 4338987"/>
              <a:gd name="connsiteX21" fmla="*/ 3187513 w 4202218"/>
              <a:gd name="connsiteY21" fmla="*/ 1658054 h 4338987"/>
              <a:gd name="connsiteX22" fmla="*/ 3370393 w 4202218"/>
              <a:gd name="connsiteY22" fmla="*/ 1566614 h 4338987"/>
              <a:gd name="connsiteX23" fmla="*/ 3473263 w 4202218"/>
              <a:gd name="connsiteY23" fmla="*/ 1372304 h 4338987"/>
              <a:gd name="connsiteX24" fmla="*/ 3461833 w 4202218"/>
              <a:gd name="connsiteY24" fmla="*/ 1097984 h 4338987"/>
              <a:gd name="connsiteX25" fmla="*/ 3450403 w 4202218"/>
              <a:gd name="connsiteY25" fmla="*/ 777944 h 4338987"/>
              <a:gd name="connsiteX26" fmla="*/ 3759013 w 4202218"/>
              <a:gd name="connsiteY26" fmla="*/ 572204 h 4338987"/>
              <a:gd name="connsiteX27" fmla="*/ 3999043 w 4202218"/>
              <a:gd name="connsiteY27" fmla="*/ 92144 h 4338987"/>
              <a:gd name="connsiteX28" fmla="*/ 4033333 w 4202218"/>
              <a:gd name="connsiteY28" fmla="*/ 12134 h 4338987"/>
              <a:gd name="connsiteX29" fmla="*/ 4010473 w 4202218"/>
              <a:gd name="connsiteY29" fmla="*/ 252164 h 4338987"/>
              <a:gd name="connsiteX30" fmla="*/ 3827593 w 4202218"/>
              <a:gd name="connsiteY30" fmla="*/ 652214 h 4338987"/>
              <a:gd name="connsiteX31" fmla="*/ 3644713 w 4202218"/>
              <a:gd name="connsiteY31" fmla="*/ 789374 h 4338987"/>
              <a:gd name="connsiteX32" fmla="*/ 3530413 w 4202218"/>
              <a:gd name="connsiteY32" fmla="*/ 892244 h 4338987"/>
              <a:gd name="connsiteX33" fmla="*/ 3861883 w 4202218"/>
              <a:gd name="connsiteY33" fmla="*/ 846524 h 4338987"/>
              <a:gd name="connsiteX34" fmla="*/ 4193353 w 4202218"/>
              <a:gd name="connsiteY34" fmla="*/ 720794 h 4338987"/>
              <a:gd name="connsiteX35" fmla="*/ 4079053 w 4202218"/>
              <a:gd name="connsiteY35" fmla="*/ 892244 h 4338987"/>
              <a:gd name="connsiteX36" fmla="*/ 3781873 w 4202218"/>
              <a:gd name="connsiteY36" fmla="*/ 937964 h 4338987"/>
              <a:gd name="connsiteX37" fmla="*/ 3610423 w 4202218"/>
              <a:gd name="connsiteY37" fmla="*/ 995114 h 4338987"/>
              <a:gd name="connsiteX38" fmla="*/ 3656143 w 4202218"/>
              <a:gd name="connsiteY38" fmla="*/ 1235144 h 4338987"/>
              <a:gd name="connsiteX39" fmla="*/ 3621853 w 4202218"/>
              <a:gd name="connsiteY39" fmla="*/ 1532324 h 4338987"/>
              <a:gd name="connsiteX40" fmla="*/ 3461833 w 4202218"/>
              <a:gd name="connsiteY40" fmla="*/ 1726634 h 4338987"/>
              <a:gd name="connsiteX41" fmla="*/ 3278953 w 4202218"/>
              <a:gd name="connsiteY41" fmla="*/ 2035244 h 4338987"/>
              <a:gd name="connsiteX42" fmla="*/ 3233233 w 4202218"/>
              <a:gd name="connsiteY42" fmla="*/ 2309564 h 4338987"/>
              <a:gd name="connsiteX43" fmla="*/ 3404683 w 4202218"/>
              <a:gd name="connsiteY43" fmla="*/ 2458154 h 4338987"/>
              <a:gd name="connsiteX44" fmla="*/ 3759013 w 4202218"/>
              <a:gd name="connsiteY44" fmla="*/ 2663894 h 4338987"/>
              <a:gd name="connsiteX45" fmla="*/ 4079053 w 4202218"/>
              <a:gd name="connsiteY45" fmla="*/ 2778194 h 4338987"/>
              <a:gd name="connsiteX46" fmla="*/ 4079053 w 4202218"/>
              <a:gd name="connsiteY46" fmla="*/ 2881064 h 4338987"/>
              <a:gd name="connsiteX47" fmla="*/ 3770443 w 4202218"/>
              <a:gd name="connsiteY47" fmla="*/ 2869634 h 4338987"/>
              <a:gd name="connsiteX48" fmla="*/ 3404683 w 4202218"/>
              <a:gd name="connsiteY48" fmla="*/ 2732474 h 4338987"/>
              <a:gd name="connsiteX49" fmla="*/ 3084643 w 4202218"/>
              <a:gd name="connsiteY49" fmla="*/ 2663894 h 4338987"/>
              <a:gd name="connsiteX50" fmla="*/ 2958913 w 4202218"/>
              <a:gd name="connsiteY50" fmla="*/ 2698184 h 4338987"/>
              <a:gd name="connsiteX51" fmla="*/ 2821753 w 4202218"/>
              <a:gd name="connsiteY51" fmla="*/ 2823914 h 4338987"/>
              <a:gd name="connsiteX52" fmla="*/ 2764603 w 4202218"/>
              <a:gd name="connsiteY52" fmla="*/ 2995364 h 4338987"/>
              <a:gd name="connsiteX53" fmla="*/ 2970343 w 4202218"/>
              <a:gd name="connsiteY53" fmla="*/ 3132524 h 4338987"/>
              <a:gd name="connsiteX54" fmla="*/ 3176083 w 4202218"/>
              <a:gd name="connsiteY54" fmla="*/ 3269684 h 4338987"/>
              <a:gd name="connsiteX55" fmla="*/ 3347533 w 4202218"/>
              <a:gd name="connsiteY55" fmla="*/ 3303974 h 4338987"/>
              <a:gd name="connsiteX56" fmla="*/ 3267523 w 4202218"/>
              <a:gd name="connsiteY56" fmla="*/ 3395414 h 4338987"/>
              <a:gd name="connsiteX57" fmla="*/ 3004633 w 4202218"/>
              <a:gd name="connsiteY57" fmla="*/ 3303974 h 4338987"/>
              <a:gd name="connsiteX58" fmla="*/ 2753173 w 4202218"/>
              <a:gd name="connsiteY58" fmla="*/ 3189674 h 4338987"/>
              <a:gd name="connsiteX59" fmla="*/ 2638873 w 4202218"/>
              <a:gd name="connsiteY59" fmla="*/ 3098234 h 4338987"/>
              <a:gd name="connsiteX60" fmla="*/ 2570293 w 4202218"/>
              <a:gd name="connsiteY60" fmla="*/ 3109664 h 4338987"/>
              <a:gd name="connsiteX61" fmla="*/ 2558863 w 4202218"/>
              <a:gd name="connsiteY61" fmla="*/ 3326834 h 4338987"/>
              <a:gd name="connsiteX62" fmla="*/ 2673163 w 4202218"/>
              <a:gd name="connsiteY62" fmla="*/ 3555434 h 4338987"/>
              <a:gd name="connsiteX63" fmla="*/ 2730313 w 4202218"/>
              <a:gd name="connsiteY63" fmla="*/ 4024064 h 4338987"/>
              <a:gd name="connsiteX64" fmla="*/ 2696023 w 4202218"/>
              <a:gd name="connsiteY64" fmla="*/ 4184084 h 4338987"/>
              <a:gd name="connsiteX65" fmla="*/ 2536003 w 4202218"/>
              <a:gd name="connsiteY65" fmla="*/ 4138364 h 4338987"/>
              <a:gd name="connsiteX66" fmla="*/ 2536003 w 4202218"/>
              <a:gd name="connsiteY66" fmla="*/ 3909764 h 4338987"/>
              <a:gd name="connsiteX67" fmla="*/ 2433133 w 4202218"/>
              <a:gd name="connsiteY67" fmla="*/ 3566864 h 4338987"/>
              <a:gd name="connsiteX68" fmla="*/ 2307403 w 4202218"/>
              <a:gd name="connsiteY68" fmla="*/ 3166814 h 4338987"/>
              <a:gd name="connsiteX69" fmla="*/ 2261683 w 4202218"/>
              <a:gd name="connsiteY69" fmla="*/ 3063944 h 4338987"/>
              <a:gd name="connsiteX70" fmla="*/ 2078803 w 4202218"/>
              <a:gd name="connsiteY70" fmla="*/ 2949644 h 4338987"/>
              <a:gd name="connsiteX71" fmla="*/ 1850203 w 4202218"/>
              <a:gd name="connsiteY71" fmla="*/ 3029654 h 4338987"/>
              <a:gd name="connsiteX72" fmla="*/ 1415863 w 4202218"/>
              <a:gd name="connsiteY72" fmla="*/ 3361124 h 4338987"/>
              <a:gd name="connsiteX73" fmla="*/ 1381573 w 4202218"/>
              <a:gd name="connsiteY73" fmla="*/ 3681164 h 4338987"/>
              <a:gd name="connsiteX74" fmla="*/ 1381573 w 4202218"/>
              <a:gd name="connsiteY74" fmla="*/ 3989774 h 4338987"/>
              <a:gd name="connsiteX75" fmla="*/ 1290133 w 4202218"/>
              <a:gd name="connsiteY75" fmla="*/ 4309814 h 4338987"/>
              <a:gd name="connsiteX76" fmla="*/ 1198693 w 4202218"/>
              <a:gd name="connsiteY76" fmla="*/ 4298384 h 4338987"/>
              <a:gd name="connsiteX77" fmla="*/ 1187263 w 4202218"/>
              <a:gd name="connsiteY77" fmla="*/ 4081214 h 4338987"/>
              <a:gd name="connsiteX78" fmla="*/ 1198693 w 4202218"/>
              <a:gd name="connsiteY78" fmla="*/ 3909764 h 4338987"/>
              <a:gd name="connsiteX79" fmla="*/ 970093 w 4202218"/>
              <a:gd name="connsiteY79" fmla="*/ 3989774 h 4338987"/>
              <a:gd name="connsiteX80" fmla="*/ 718633 w 4202218"/>
              <a:gd name="connsiteY80" fmla="*/ 4069784 h 4338987"/>
              <a:gd name="connsiteX81" fmla="*/ 741493 w 4202218"/>
              <a:gd name="connsiteY81" fmla="*/ 3955484 h 4338987"/>
              <a:gd name="connsiteX82" fmla="*/ 1130113 w 4202218"/>
              <a:gd name="connsiteY82" fmla="*/ 3795464 h 4338987"/>
              <a:gd name="connsiteX83" fmla="*/ 1278703 w 4202218"/>
              <a:gd name="connsiteY83" fmla="*/ 3726884 h 4338987"/>
              <a:gd name="connsiteX84" fmla="*/ 1221553 w 4202218"/>
              <a:gd name="connsiteY84" fmla="*/ 3372554 h 4338987"/>
              <a:gd name="connsiteX85" fmla="*/ 1324423 w 4202218"/>
              <a:gd name="connsiteY85" fmla="*/ 3121094 h 4338987"/>
              <a:gd name="connsiteX86" fmla="*/ 1393003 w 4202218"/>
              <a:gd name="connsiteY86" fmla="*/ 3052514 h 4338987"/>
              <a:gd name="connsiteX87" fmla="*/ 1084393 w 4202218"/>
              <a:gd name="connsiteY87" fmla="*/ 3029654 h 4338987"/>
              <a:gd name="connsiteX88" fmla="*/ 730063 w 4202218"/>
              <a:gd name="connsiteY88" fmla="*/ 2961074 h 4338987"/>
              <a:gd name="connsiteX89" fmla="*/ 375733 w 4202218"/>
              <a:gd name="connsiteY89" fmla="*/ 3132524 h 4338987"/>
              <a:gd name="connsiteX90" fmla="*/ 421453 w 4202218"/>
              <a:gd name="connsiteY90" fmla="*/ 3029654 h 4338987"/>
              <a:gd name="connsiteX91" fmla="*/ 627193 w 4202218"/>
              <a:gd name="connsiteY91" fmla="*/ 2926784 h 4338987"/>
              <a:gd name="connsiteX92" fmla="*/ 810073 w 4202218"/>
              <a:gd name="connsiteY92" fmla="*/ 2755334 h 4338987"/>
              <a:gd name="connsiteX93" fmla="*/ 1152973 w 4202218"/>
              <a:gd name="connsiteY93" fmla="*/ 2778194 h 4338987"/>
              <a:gd name="connsiteX94" fmla="*/ 1461583 w 4202218"/>
              <a:gd name="connsiteY94" fmla="*/ 2823914 h 4338987"/>
              <a:gd name="connsiteX95" fmla="*/ 1953073 w 4202218"/>
              <a:gd name="connsiteY95" fmla="*/ 2663894 h 4338987"/>
              <a:gd name="connsiteX96" fmla="*/ 1701613 w 4202218"/>
              <a:gd name="connsiteY96" fmla="*/ 2263844 h 4338987"/>
              <a:gd name="connsiteX97" fmla="*/ 1690183 w 4202218"/>
              <a:gd name="connsiteY97" fmla="*/ 1966664 h 4338987"/>
              <a:gd name="connsiteX98" fmla="*/ 1381991 w 4202218"/>
              <a:gd name="connsiteY98" fmla="*/ 1841930 h 4338987"/>
              <a:gd name="connsiteX99" fmla="*/ 1095823 w 4202218"/>
              <a:gd name="connsiteY99" fmla="*/ 1715204 h 4338987"/>
              <a:gd name="connsiteX100" fmla="*/ 746507 w 4202218"/>
              <a:gd name="connsiteY100" fmla="*/ 1626741 h 4338987"/>
              <a:gd name="connsiteX101" fmla="*/ 352873 w 4202218"/>
              <a:gd name="connsiteY101" fmla="*/ 1726634 h 4338987"/>
              <a:gd name="connsiteX102" fmla="*/ 113171 w 4202218"/>
              <a:gd name="connsiteY102" fmla="*/ 1763908 h 4338987"/>
              <a:gd name="connsiteX103" fmla="*/ 9973 w 4202218"/>
              <a:gd name="connsiteY103" fmla="*/ 1738064 h 4338987"/>
              <a:gd name="connsiteX104" fmla="*/ 348516 w 4202218"/>
              <a:gd name="connsiteY104" fmla="*/ 1644138 h 4338987"/>
              <a:gd name="connsiteX105" fmla="*/ 653097 w 4202218"/>
              <a:gd name="connsiteY105" fmla="*/ 1544246 h 4338987"/>
              <a:gd name="connsiteX106" fmla="*/ 1072963 w 4202218"/>
              <a:gd name="connsiteY106" fmla="*/ 1612334 h 4338987"/>
              <a:gd name="connsiteX107" fmla="*/ 1244413 w 4202218"/>
              <a:gd name="connsiteY107" fmla="*/ 1658054 h 4338987"/>
              <a:gd name="connsiteX108" fmla="*/ 1187263 w 4202218"/>
              <a:gd name="connsiteY108" fmla="*/ 1452314 h 4338987"/>
              <a:gd name="connsiteX109" fmla="*/ 1046313 w 4202218"/>
              <a:gd name="connsiteY109" fmla="*/ 815735 h 4338987"/>
              <a:gd name="connsiteX110" fmla="*/ 1221553 w 4202218"/>
              <a:gd name="connsiteY110" fmla="*/ 1212284 h 4338987"/>
              <a:gd name="connsiteX0" fmla="*/ 1221553 w 4202218"/>
              <a:gd name="connsiteY0" fmla="*/ 1212284 h 4338987"/>
              <a:gd name="connsiteX1" fmla="*/ 1343911 w 4202218"/>
              <a:gd name="connsiteY1" fmla="*/ 1560154 h 4338987"/>
              <a:gd name="connsiteX2" fmla="*/ 1553023 w 4202218"/>
              <a:gd name="connsiteY2" fmla="*/ 1658054 h 4338987"/>
              <a:gd name="connsiteX3" fmla="*/ 1907353 w 4202218"/>
              <a:gd name="connsiteY3" fmla="*/ 1680914 h 4338987"/>
              <a:gd name="connsiteX4" fmla="*/ 2021653 w 4202218"/>
              <a:gd name="connsiteY4" fmla="*/ 1543754 h 4338987"/>
              <a:gd name="connsiteX5" fmla="*/ 2124523 w 4202218"/>
              <a:gd name="connsiteY5" fmla="*/ 1292294 h 4338987"/>
              <a:gd name="connsiteX6" fmla="*/ 2124523 w 4202218"/>
              <a:gd name="connsiteY6" fmla="*/ 1120844 h 4338987"/>
              <a:gd name="connsiteX7" fmla="*/ 2090233 w 4202218"/>
              <a:gd name="connsiteY7" fmla="*/ 812234 h 4338987"/>
              <a:gd name="connsiteX8" fmla="*/ 2078803 w 4202218"/>
              <a:gd name="connsiteY8" fmla="*/ 777944 h 4338987"/>
              <a:gd name="connsiteX9" fmla="*/ 2170243 w 4202218"/>
              <a:gd name="connsiteY9" fmla="*/ 1086554 h 4338987"/>
              <a:gd name="connsiteX10" fmla="*/ 2215963 w 4202218"/>
              <a:gd name="connsiteY10" fmla="*/ 1269434 h 4338987"/>
              <a:gd name="connsiteX11" fmla="*/ 2284543 w 4202218"/>
              <a:gd name="connsiteY11" fmla="*/ 1303724 h 4338987"/>
              <a:gd name="connsiteX12" fmla="*/ 2330263 w 4202218"/>
              <a:gd name="connsiteY12" fmla="*/ 1166564 h 4338987"/>
              <a:gd name="connsiteX13" fmla="*/ 2467423 w 4202218"/>
              <a:gd name="connsiteY13" fmla="*/ 880814 h 4338987"/>
              <a:gd name="connsiteX14" fmla="*/ 2558863 w 4202218"/>
              <a:gd name="connsiteY14" fmla="*/ 640784 h 4338987"/>
              <a:gd name="connsiteX15" fmla="*/ 2616013 w 4202218"/>
              <a:gd name="connsiteY15" fmla="*/ 537914 h 4338987"/>
              <a:gd name="connsiteX16" fmla="*/ 2558863 w 4202218"/>
              <a:gd name="connsiteY16" fmla="*/ 789374 h 4338987"/>
              <a:gd name="connsiteX17" fmla="*/ 2444563 w 4202218"/>
              <a:gd name="connsiteY17" fmla="*/ 1097984 h 4338987"/>
              <a:gd name="connsiteX18" fmla="*/ 2375983 w 4202218"/>
              <a:gd name="connsiteY18" fmla="*/ 1406594 h 4338987"/>
              <a:gd name="connsiteX19" fmla="*/ 2558863 w 4202218"/>
              <a:gd name="connsiteY19" fmla="*/ 1578044 h 4338987"/>
              <a:gd name="connsiteX20" fmla="*/ 2878903 w 4202218"/>
              <a:gd name="connsiteY20" fmla="*/ 1658054 h 4338987"/>
              <a:gd name="connsiteX21" fmla="*/ 3187513 w 4202218"/>
              <a:gd name="connsiteY21" fmla="*/ 1658054 h 4338987"/>
              <a:gd name="connsiteX22" fmla="*/ 3370393 w 4202218"/>
              <a:gd name="connsiteY22" fmla="*/ 1566614 h 4338987"/>
              <a:gd name="connsiteX23" fmla="*/ 3473263 w 4202218"/>
              <a:gd name="connsiteY23" fmla="*/ 1372304 h 4338987"/>
              <a:gd name="connsiteX24" fmla="*/ 3461833 w 4202218"/>
              <a:gd name="connsiteY24" fmla="*/ 1097984 h 4338987"/>
              <a:gd name="connsiteX25" fmla="*/ 3450403 w 4202218"/>
              <a:gd name="connsiteY25" fmla="*/ 777944 h 4338987"/>
              <a:gd name="connsiteX26" fmla="*/ 3759013 w 4202218"/>
              <a:gd name="connsiteY26" fmla="*/ 572204 h 4338987"/>
              <a:gd name="connsiteX27" fmla="*/ 3999043 w 4202218"/>
              <a:gd name="connsiteY27" fmla="*/ 92144 h 4338987"/>
              <a:gd name="connsiteX28" fmla="*/ 4033333 w 4202218"/>
              <a:gd name="connsiteY28" fmla="*/ 12134 h 4338987"/>
              <a:gd name="connsiteX29" fmla="*/ 4010473 w 4202218"/>
              <a:gd name="connsiteY29" fmla="*/ 252164 h 4338987"/>
              <a:gd name="connsiteX30" fmla="*/ 3827593 w 4202218"/>
              <a:gd name="connsiteY30" fmla="*/ 652214 h 4338987"/>
              <a:gd name="connsiteX31" fmla="*/ 3644713 w 4202218"/>
              <a:gd name="connsiteY31" fmla="*/ 789374 h 4338987"/>
              <a:gd name="connsiteX32" fmla="*/ 3530413 w 4202218"/>
              <a:gd name="connsiteY32" fmla="*/ 892244 h 4338987"/>
              <a:gd name="connsiteX33" fmla="*/ 3861883 w 4202218"/>
              <a:gd name="connsiteY33" fmla="*/ 846524 h 4338987"/>
              <a:gd name="connsiteX34" fmla="*/ 4193353 w 4202218"/>
              <a:gd name="connsiteY34" fmla="*/ 720794 h 4338987"/>
              <a:gd name="connsiteX35" fmla="*/ 4079053 w 4202218"/>
              <a:gd name="connsiteY35" fmla="*/ 892244 h 4338987"/>
              <a:gd name="connsiteX36" fmla="*/ 3781873 w 4202218"/>
              <a:gd name="connsiteY36" fmla="*/ 937964 h 4338987"/>
              <a:gd name="connsiteX37" fmla="*/ 3610423 w 4202218"/>
              <a:gd name="connsiteY37" fmla="*/ 995114 h 4338987"/>
              <a:gd name="connsiteX38" fmla="*/ 3656143 w 4202218"/>
              <a:gd name="connsiteY38" fmla="*/ 1235144 h 4338987"/>
              <a:gd name="connsiteX39" fmla="*/ 3621853 w 4202218"/>
              <a:gd name="connsiteY39" fmla="*/ 1532324 h 4338987"/>
              <a:gd name="connsiteX40" fmla="*/ 3461833 w 4202218"/>
              <a:gd name="connsiteY40" fmla="*/ 1726634 h 4338987"/>
              <a:gd name="connsiteX41" fmla="*/ 3278953 w 4202218"/>
              <a:gd name="connsiteY41" fmla="*/ 2035244 h 4338987"/>
              <a:gd name="connsiteX42" fmla="*/ 3233233 w 4202218"/>
              <a:gd name="connsiteY42" fmla="*/ 2309564 h 4338987"/>
              <a:gd name="connsiteX43" fmla="*/ 3404683 w 4202218"/>
              <a:gd name="connsiteY43" fmla="*/ 2458154 h 4338987"/>
              <a:gd name="connsiteX44" fmla="*/ 3759013 w 4202218"/>
              <a:gd name="connsiteY44" fmla="*/ 2663894 h 4338987"/>
              <a:gd name="connsiteX45" fmla="*/ 4079053 w 4202218"/>
              <a:gd name="connsiteY45" fmla="*/ 2778194 h 4338987"/>
              <a:gd name="connsiteX46" fmla="*/ 4079053 w 4202218"/>
              <a:gd name="connsiteY46" fmla="*/ 2881064 h 4338987"/>
              <a:gd name="connsiteX47" fmla="*/ 3770443 w 4202218"/>
              <a:gd name="connsiteY47" fmla="*/ 2869634 h 4338987"/>
              <a:gd name="connsiteX48" fmla="*/ 3404683 w 4202218"/>
              <a:gd name="connsiteY48" fmla="*/ 2732474 h 4338987"/>
              <a:gd name="connsiteX49" fmla="*/ 3084643 w 4202218"/>
              <a:gd name="connsiteY49" fmla="*/ 2663894 h 4338987"/>
              <a:gd name="connsiteX50" fmla="*/ 2958913 w 4202218"/>
              <a:gd name="connsiteY50" fmla="*/ 2698184 h 4338987"/>
              <a:gd name="connsiteX51" fmla="*/ 2821753 w 4202218"/>
              <a:gd name="connsiteY51" fmla="*/ 2823914 h 4338987"/>
              <a:gd name="connsiteX52" fmla="*/ 2764603 w 4202218"/>
              <a:gd name="connsiteY52" fmla="*/ 2995364 h 4338987"/>
              <a:gd name="connsiteX53" fmla="*/ 2970343 w 4202218"/>
              <a:gd name="connsiteY53" fmla="*/ 3132524 h 4338987"/>
              <a:gd name="connsiteX54" fmla="*/ 3176083 w 4202218"/>
              <a:gd name="connsiteY54" fmla="*/ 3269684 h 4338987"/>
              <a:gd name="connsiteX55" fmla="*/ 3347533 w 4202218"/>
              <a:gd name="connsiteY55" fmla="*/ 3303974 h 4338987"/>
              <a:gd name="connsiteX56" fmla="*/ 3267523 w 4202218"/>
              <a:gd name="connsiteY56" fmla="*/ 3395414 h 4338987"/>
              <a:gd name="connsiteX57" fmla="*/ 3004633 w 4202218"/>
              <a:gd name="connsiteY57" fmla="*/ 3303974 h 4338987"/>
              <a:gd name="connsiteX58" fmla="*/ 2753173 w 4202218"/>
              <a:gd name="connsiteY58" fmla="*/ 3189674 h 4338987"/>
              <a:gd name="connsiteX59" fmla="*/ 2638873 w 4202218"/>
              <a:gd name="connsiteY59" fmla="*/ 3098234 h 4338987"/>
              <a:gd name="connsiteX60" fmla="*/ 2570293 w 4202218"/>
              <a:gd name="connsiteY60" fmla="*/ 3109664 h 4338987"/>
              <a:gd name="connsiteX61" fmla="*/ 2558863 w 4202218"/>
              <a:gd name="connsiteY61" fmla="*/ 3326834 h 4338987"/>
              <a:gd name="connsiteX62" fmla="*/ 2673163 w 4202218"/>
              <a:gd name="connsiteY62" fmla="*/ 3555434 h 4338987"/>
              <a:gd name="connsiteX63" fmla="*/ 2730313 w 4202218"/>
              <a:gd name="connsiteY63" fmla="*/ 4024064 h 4338987"/>
              <a:gd name="connsiteX64" fmla="*/ 2696023 w 4202218"/>
              <a:gd name="connsiteY64" fmla="*/ 4184084 h 4338987"/>
              <a:gd name="connsiteX65" fmla="*/ 2536003 w 4202218"/>
              <a:gd name="connsiteY65" fmla="*/ 4138364 h 4338987"/>
              <a:gd name="connsiteX66" fmla="*/ 2536003 w 4202218"/>
              <a:gd name="connsiteY66" fmla="*/ 3909764 h 4338987"/>
              <a:gd name="connsiteX67" fmla="*/ 2433133 w 4202218"/>
              <a:gd name="connsiteY67" fmla="*/ 3566864 h 4338987"/>
              <a:gd name="connsiteX68" fmla="*/ 2307403 w 4202218"/>
              <a:gd name="connsiteY68" fmla="*/ 3166814 h 4338987"/>
              <a:gd name="connsiteX69" fmla="*/ 2261683 w 4202218"/>
              <a:gd name="connsiteY69" fmla="*/ 3063944 h 4338987"/>
              <a:gd name="connsiteX70" fmla="*/ 2078803 w 4202218"/>
              <a:gd name="connsiteY70" fmla="*/ 2949644 h 4338987"/>
              <a:gd name="connsiteX71" fmla="*/ 1850203 w 4202218"/>
              <a:gd name="connsiteY71" fmla="*/ 3029654 h 4338987"/>
              <a:gd name="connsiteX72" fmla="*/ 1415863 w 4202218"/>
              <a:gd name="connsiteY72" fmla="*/ 3361124 h 4338987"/>
              <a:gd name="connsiteX73" fmla="*/ 1381573 w 4202218"/>
              <a:gd name="connsiteY73" fmla="*/ 3681164 h 4338987"/>
              <a:gd name="connsiteX74" fmla="*/ 1381573 w 4202218"/>
              <a:gd name="connsiteY74" fmla="*/ 3989774 h 4338987"/>
              <a:gd name="connsiteX75" fmla="*/ 1290133 w 4202218"/>
              <a:gd name="connsiteY75" fmla="*/ 4309814 h 4338987"/>
              <a:gd name="connsiteX76" fmla="*/ 1198693 w 4202218"/>
              <a:gd name="connsiteY76" fmla="*/ 4298384 h 4338987"/>
              <a:gd name="connsiteX77" fmla="*/ 1187263 w 4202218"/>
              <a:gd name="connsiteY77" fmla="*/ 4081214 h 4338987"/>
              <a:gd name="connsiteX78" fmla="*/ 1198693 w 4202218"/>
              <a:gd name="connsiteY78" fmla="*/ 3909764 h 4338987"/>
              <a:gd name="connsiteX79" fmla="*/ 970093 w 4202218"/>
              <a:gd name="connsiteY79" fmla="*/ 3989774 h 4338987"/>
              <a:gd name="connsiteX80" fmla="*/ 718633 w 4202218"/>
              <a:gd name="connsiteY80" fmla="*/ 4069784 h 4338987"/>
              <a:gd name="connsiteX81" fmla="*/ 741493 w 4202218"/>
              <a:gd name="connsiteY81" fmla="*/ 3955484 h 4338987"/>
              <a:gd name="connsiteX82" fmla="*/ 1130113 w 4202218"/>
              <a:gd name="connsiteY82" fmla="*/ 3795464 h 4338987"/>
              <a:gd name="connsiteX83" fmla="*/ 1278703 w 4202218"/>
              <a:gd name="connsiteY83" fmla="*/ 3726884 h 4338987"/>
              <a:gd name="connsiteX84" fmla="*/ 1221553 w 4202218"/>
              <a:gd name="connsiteY84" fmla="*/ 3372554 h 4338987"/>
              <a:gd name="connsiteX85" fmla="*/ 1324423 w 4202218"/>
              <a:gd name="connsiteY85" fmla="*/ 3121094 h 4338987"/>
              <a:gd name="connsiteX86" fmla="*/ 1393003 w 4202218"/>
              <a:gd name="connsiteY86" fmla="*/ 3052514 h 4338987"/>
              <a:gd name="connsiteX87" fmla="*/ 1084393 w 4202218"/>
              <a:gd name="connsiteY87" fmla="*/ 3029654 h 4338987"/>
              <a:gd name="connsiteX88" fmla="*/ 730063 w 4202218"/>
              <a:gd name="connsiteY88" fmla="*/ 2961074 h 4338987"/>
              <a:gd name="connsiteX89" fmla="*/ 375733 w 4202218"/>
              <a:gd name="connsiteY89" fmla="*/ 3132524 h 4338987"/>
              <a:gd name="connsiteX90" fmla="*/ 421453 w 4202218"/>
              <a:gd name="connsiteY90" fmla="*/ 3029654 h 4338987"/>
              <a:gd name="connsiteX91" fmla="*/ 627193 w 4202218"/>
              <a:gd name="connsiteY91" fmla="*/ 2926784 h 4338987"/>
              <a:gd name="connsiteX92" fmla="*/ 810073 w 4202218"/>
              <a:gd name="connsiteY92" fmla="*/ 2755334 h 4338987"/>
              <a:gd name="connsiteX93" fmla="*/ 1152973 w 4202218"/>
              <a:gd name="connsiteY93" fmla="*/ 2778194 h 4338987"/>
              <a:gd name="connsiteX94" fmla="*/ 1461583 w 4202218"/>
              <a:gd name="connsiteY94" fmla="*/ 2823914 h 4338987"/>
              <a:gd name="connsiteX95" fmla="*/ 1953073 w 4202218"/>
              <a:gd name="connsiteY95" fmla="*/ 2663894 h 4338987"/>
              <a:gd name="connsiteX96" fmla="*/ 1701613 w 4202218"/>
              <a:gd name="connsiteY96" fmla="*/ 2263844 h 4338987"/>
              <a:gd name="connsiteX97" fmla="*/ 1690183 w 4202218"/>
              <a:gd name="connsiteY97" fmla="*/ 1966664 h 4338987"/>
              <a:gd name="connsiteX98" fmla="*/ 1381991 w 4202218"/>
              <a:gd name="connsiteY98" fmla="*/ 1841930 h 4338987"/>
              <a:gd name="connsiteX99" fmla="*/ 1095823 w 4202218"/>
              <a:gd name="connsiteY99" fmla="*/ 1715204 h 4338987"/>
              <a:gd name="connsiteX100" fmla="*/ 746507 w 4202218"/>
              <a:gd name="connsiteY100" fmla="*/ 1626741 h 4338987"/>
              <a:gd name="connsiteX101" fmla="*/ 352873 w 4202218"/>
              <a:gd name="connsiteY101" fmla="*/ 1726634 h 4338987"/>
              <a:gd name="connsiteX102" fmla="*/ 113171 w 4202218"/>
              <a:gd name="connsiteY102" fmla="*/ 1763908 h 4338987"/>
              <a:gd name="connsiteX103" fmla="*/ 9973 w 4202218"/>
              <a:gd name="connsiteY103" fmla="*/ 1738064 h 4338987"/>
              <a:gd name="connsiteX104" fmla="*/ 348516 w 4202218"/>
              <a:gd name="connsiteY104" fmla="*/ 1644138 h 4338987"/>
              <a:gd name="connsiteX105" fmla="*/ 653097 w 4202218"/>
              <a:gd name="connsiteY105" fmla="*/ 1544246 h 4338987"/>
              <a:gd name="connsiteX106" fmla="*/ 1072963 w 4202218"/>
              <a:gd name="connsiteY106" fmla="*/ 1612334 h 4338987"/>
              <a:gd name="connsiteX107" fmla="*/ 1244413 w 4202218"/>
              <a:gd name="connsiteY107" fmla="*/ 1658054 h 4338987"/>
              <a:gd name="connsiteX108" fmla="*/ 1205766 w 4202218"/>
              <a:gd name="connsiteY108" fmla="*/ 1452314 h 4338987"/>
              <a:gd name="connsiteX109" fmla="*/ 1046313 w 4202218"/>
              <a:gd name="connsiteY109" fmla="*/ 815735 h 4338987"/>
              <a:gd name="connsiteX110" fmla="*/ 1221553 w 4202218"/>
              <a:gd name="connsiteY110" fmla="*/ 1212284 h 4338987"/>
              <a:gd name="connsiteX0" fmla="*/ 1221553 w 4202218"/>
              <a:gd name="connsiteY0" fmla="*/ 1212284 h 4338987"/>
              <a:gd name="connsiteX1" fmla="*/ 1343911 w 4202218"/>
              <a:gd name="connsiteY1" fmla="*/ 1560154 h 4338987"/>
              <a:gd name="connsiteX2" fmla="*/ 1553023 w 4202218"/>
              <a:gd name="connsiteY2" fmla="*/ 1658054 h 4338987"/>
              <a:gd name="connsiteX3" fmla="*/ 1907353 w 4202218"/>
              <a:gd name="connsiteY3" fmla="*/ 1680914 h 4338987"/>
              <a:gd name="connsiteX4" fmla="*/ 2021653 w 4202218"/>
              <a:gd name="connsiteY4" fmla="*/ 1543754 h 4338987"/>
              <a:gd name="connsiteX5" fmla="*/ 2124523 w 4202218"/>
              <a:gd name="connsiteY5" fmla="*/ 1292294 h 4338987"/>
              <a:gd name="connsiteX6" fmla="*/ 2124523 w 4202218"/>
              <a:gd name="connsiteY6" fmla="*/ 1120844 h 4338987"/>
              <a:gd name="connsiteX7" fmla="*/ 2068029 w 4202218"/>
              <a:gd name="connsiteY7" fmla="*/ 825651 h 4338987"/>
              <a:gd name="connsiteX8" fmla="*/ 2078803 w 4202218"/>
              <a:gd name="connsiteY8" fmla="*/ 777944 h 4338987"/>
              <a:gd name="connsiteX9" fmla="*/ 2170243 w 4202218"/>
              <a:gd name="connsiteY9" fmla="*/ 1086554 h 4338987"/>
              <a:gd name="connsiteX10" fmla="*/ 2215963 w 4202218"/>
              <a:gd name="connsiteY10" fmla="*/ 1269434 h 4338987"/>
              <a:gd name="connsiteX11" fmla="*/ 2284543 w 4202218"/>
              <a:gd name="connsiteY11" fmla="*/ 1303724 h 4338987"/>
              <a:gd name="connsiteX12" fmla="*/ 2330263 w 4202218"/>
              <a:gd name="connsiteY12" fmla="*/ 1166564 h 4338987"/>
              <a:gd name="connsiteX13" fmla="*/ 2467423 w 4202218"/>
              <a:gd name="connsiteY13" fmla="*/ 880814 h 4338987"/>
              <a:gd name="connsiteX14" fmla="*/ 2558863 w 4202218"/>
              <a:gd name="connsiteY14" fmla="*/ 640784 h 4338987"/>
              <a:gd name="connsiteX15" fmla="*/ 2616013 w 4202218"/>
              <a:gd name="connsiteY15" fmla="*/ 537914 h 4338987"/>
              <a:gd name="connsiteX16" fmla="*/ 2558863 w 4202218"/>
              <a:gd name="connsiteY16" fmla="*/ 789374 h 4338987"/>
              <a:gd name="connsiteX17" fmla="*/ 2444563 w 4202218"/>
              <a:gd name="connsiteY17" fmla="*/ 1097984 h 4338987"/>
              <a:gd name="connsiteX18" fmla="*/ 2375983 w 4202218"/>
              <a:gd name="connsiteY18" fmla="*/ 1406594 h 4338987"/>
              <a:gd name="connsiteX19" fmla="*/ 2558863 w 4202218"/>
              <a:gd name="connsiteY19" fmla="*/ 1578044 h 4338987"/>
              <a:gd name="connsiteX20" fmla="*/ 2878903 w 4202218"/>
              <a:gd name="connsiteY20" fmla="*/ 1658054 h 4338987"/>
              <a:gd name="connsiteX21" fmla="*/ 3187513 w 4202218"/>
              <a:gd name="connsiteY21" fmla="*/ 1658054 h 4338987"/>
              <a:gd name="connsiteX22" fmla="*/ 3370393 w 4202218"/>
              <a:gd name="connsiteY22" fmla="*/ 1566614 h 4338987"/>
              <a:gd name="connsiteX23" fmla="*/ 3473263 w 4202218"/>
              <a:gd name="connsiteY23" fmla="*/ 1372304 h 4338987"/>
              <a:gd name="connsiteX24" fmla="*/ 3461833 w 4202218"/>
              <a:gd name="connsiteY24" fmla="*/ 1097984 h 4338987"/>
              <a:gd name="connsiteX25" fmla="*/ 3450403 w 4202218"/>
              <a:gd name="connsiteY25" fmla="*/ 777944 h 4338987"/>
              <a:gd name="connsiteX26" fmla="*/ 3759013 w 4202218"/>
              <a:gd name="connsiteY26" fmla="*/ 572204 h 4338987"/>
              <a:gd name="connsiteX27" fmla="*/ 3999043 w 4202218"/>
              <a:gd name="connsiteY27" fmla="*/ 92144 h 4338987"/>
              <a:gd name="connsiteX28" fmla="*/ 4033333 w 4202218"/>
              <a:gd name="connsiteY28" fmla="*/ 12134 h 4338987"/>
              <a:gd name="connsiteX29" fmla="*/ 4010473 w 4202218"/>
              <a:gd name="connsiteY29" fmla="*/ 252164 h 4338987"/>
              <a:gd name="connsiteX30" fmla="*/ 3827593 w 4202218"/>
              <a:gd name="connsiteY30" fmla="*/ 652214 h 4338987"/>
              <a:gd name="connsiteX31" fmla="*/ 3644713 w 4202218"/>
              <a:gd name="connsiteY31" fmla="*/ 789374 h 4338987"/>
              <a:gd name="connsiteX32" fmla="*/ 3530413 w 4202218"/>
              <a:gd name="connsiteY32" fmla="*/ 892244 h 4338987"/>
              <a:gd name="connsiteX33" fmla="*/ 3861883 w 4202218"/>
              <a:gd name="connsiteY33" fmla="*/ 846524 h 4338987"/>
              <a:gd name="connsiteX34" fmla="*/ 4193353 w 4202218"/>
              <a:gd name="connsiteY34" fmla="*/ 720794 h 4338987"/>
              <a:gd name="connsiteX35" fmla="*/ 4079053 w 4202218"/>
              <a:gd name="connsiteY35" fmla="*/ 892244 h 4338987"/>
              <a:gd name="connsiteX36" fmla="*/ 3781873 w 4202218"/>
              <a:gd name="connsiteY36" fmla="*/ 937964 h 4338987"/>
              <a:gd name="connsiteX37" fmla="*/ 3610423 w 4202218"/>
              <a:gd name="connsiteY37" fmla="*/ 995114 h 4338987"/>
              <a:gd name="connsiteX38" fmla="*/ 3656143 w 4202218"/>
              <a:gd name="connsiteY38" fmla="*/ 1235144 h 4338987"/>
              <a:gd name="connsiteX39" fmla="*/ 3621853 w 4202218"/>
              <a:gd name="connsiteY39" fmla="*/ 1532324 h 4338987"/>
              <a:gd name="connsiteX40" fmla="*/ 3461833 w 4202218"/>
              <a:gd name="connsiteY40" fmla="*/ 1726634 h 4338987"/>
              <a:gd name="connsiteX41" fmla="*/ 3278953 w 4202218"/>
              <a:gd name="connsiteY41" fmla="*/ 2035244 h 4338987"/>
              <a:gd name="connsiteX42" fmla="*/ 3233233 w 4202218"/>
              <a:gd name="connsiteY42" fmla="*/ 2309564 h 4338987"/>
              <a:gd name="connsiteX43" fmla="*/ 3404683 w 4202218"/>
              <a:gd name="connsiteY43" fmla="*/ 2458154 h 4338987"/>
              <a:gd name="connsiteX44" fmla="*/ 3759013 w 4202218"/>
              <a:gd name="connsiteY44" fmla="*/ 2663894 h 4338987"/>
              <a:gd name="connsiteX45" fmla="*/ 4079053 w 4202218"/>
              <a:gd name="connsiteY45" fmla="*/ 2778194 h 4338987"/>
              <a:gd name="connsiteX46" fmla="*/ 4079053 w 4202218"/>
              <a:gd name="connsiteY46" fmla="*/ 2881064 h 4338987"/>
              <a:gd name="connsiteX47" fmla="*/ 3770443 w 4202218"/>
              <a:gd name="connsiteY47" fmla="*/ 2869634 h 4338987"/>
              <a:gd name="connsiteX48" fmla="*/ 3404683 w 4202218"/>
              <a:gd name="connsiteY48" fmla="*/ 2732474 h 4338987"/>
              <a:gd name="connsiteX49" fmla="*/ 3084643 w 4202218"/>
              <a:gd name="connsiteY49" fmla="*/ 2663894 h 4338987"/>
              <a:gd name="connsiteX50" fmla="*/ 2958913 w 4202218"/>
              <a:gd name="connsiteY50" fmla="*/ 2698184 h 4338987"/>
              <a:gd name="connsiteX51" fmla="*/ 2821753 w 4202218"/>
              <a:gd name="connsiteY51" fmla="*/ 2823914 h 4338987"/>
              <a:gd name="connsiteX52" fmla="*/ 2764603 w 4202218"/>
              <a:gd name="connsiteY52" fmla="*/ 2995364 h 4338987"/>
              <a:gd name="connsiteX53" fmla="*/ 2970343 w 4202218"/>
              <a:gd name="connsiteY53" fmla="*/ 3132524 h 4338987"/>
              <a:gd name="connsiteX54" fmla="*/ 3176083 w 4202218"/>
              <a:gd name="connsiteY54" fmla="*/ 3269684 h 4338987"/>
              <a:gd name="connsiteX55" fmla="*/ 3347533 w 4202218"/>
              <a:gd name="connsiteY55" fmla="*/ 3303974 h 4338987"/>
              <a:gd name="connsiteX56" fmla="*/ 3267523 w 4202218"/>
              <a:gd name="connsiteY56" fmla="*/ 3395414 h 4338987"/>
              <a:gd name="connsiteX57" fmla="*/ 3004633 w 4202218"/>
              <a:gd name="connsiteY57" fmla="*/ 3303974 h 4338987"/>
              <a:gd name="connsiteX58" fmla="*/ 2753173 w 4202218"/>
              <a:gd name="connsiteY58" fmla="*/ 3189674 h 4338987"/>
              <a:gd name="connsiteX59" fmla="*/ 2638873 w 4202218"/>
              <a:gd name="connsiteY59" fmla="*/ 3098234 h 4338987"/>
              <a:gd name="connsiteX60" fmla="*/ 2570293 w 4202218"/>
              <a:gd name="connsiteY60" fmla="*/ 3109664 h 4338987"/>
              <a:gd name="connsiteX61" fmla="*/ 2558863 w 4202218"/>
              <a:gd name="connsiteY61" fmla="*/ 3326834 h 4338987"/>
              <a:gd name="connsiteX62" fmla="*/ 2673163 w 4202218"/>
              <a:gd name="connsiteY62" fmla="*/ 3555434 h 4338987"/>
              <a:gd name="connsiteX63" fmla="*/ 2730313 w 4202218"/>
              <a:gd name="connsiteY63" fmla="*/ 4024064 h 4338987"/>
              <a:gd name="connsiteX64" fmla="*/ 2696023 w 4202218"/>
              <a:gd name="connsiteY64" fmla="*/ 4184084 h 4338987"/>
              <a:gd name="connsiteX65" fmla="*/ 2536003 w 4202218"/>
              <a:gd name="connsiteY65" fmla="*/ 4138364 h 4338987"/>
              <a:gd name="connsiteX66" fmla="*/ 2536003 w 4202218"/>
              <a:gd name="connsiteY66" fmla="*/ 3909764 h 4338987"/>
              <a:gd name="connsiteX67" fmla="*/ 2433133 w 4202218"/>
              <a:gd name="connsiteY67" fmla="*/ 3566864 h 4338987"/>
              <a:gd name="connsiteX68" fmla="*/ 2307403 w 4202218"/>
              <a:gd name="connsiteY68" fmla="*/ 3166814 h 4338987"/>
              <a:gd name="connsiteX69" fmla="*/ 2261683 w 4202218"/>
              <a:gd name="connsiteY69" fmla="*/ 3063944 h 4338987"/>
              <a:gd name="connsiteX70" fmla="*/ 2078803 w 4202218"/>
              <a:gd name="connsiteY70" fmla="*/ 2949644 h 4338987"/>
              <a:gd name="connsiteX71" fmla="*/ 1850203 w 4202218"/>
              <a:gd name="connsiteY71" fmla="*/ 3029654 h 4338987"/>
              <a:gd name="connsiteX72" fmla="*/ 1415863 w 4202218"/>
              <a:gd name="connsiteY72" fmla="*/ 3361124 h 4338987"/>
              <a:gd name="connsiteX73" fmla="*/ 1381573 w 4202218"/>
              <a:gd name="connsiteY73" fmla="*/ 3681164 h 4338987"/>
              <a:gd name="connsiteX74" fmla="*/ 1381573 w 4202218"/>
              <a:gd name="connsiteY74" fmla="*/ 3989774 h 4338987"/>
              <a:gd name="connsiteX75" fmla="*/ 1290133 w 4202218"/>
              <a:gd name="connsiteY75" fmla="*/ 4309814 h 4338987"/>
              <a:gd name="connsiteX76" fmla="*/ 1198693 w 4202218"/>
              <a:gd name="connsiteY76" fmla="*/ 4298384 h 4338987"/>
              <a:gd name="connsiteX77" fmla="*/ 1187263 w 4202218"/>
              <a:gd name="connsiteY77" fmla="*/ 4081214 h 4338987"/>
              <a:gd name="connsiteX78" fmla="*/ 1198693 w 4202218"/>
              <a:gd name="connsiteY78" fmla="*/ 3909764 h 4338987"/>
              <a:gd name="connsiteX79" fmla="*/ 970093 w 4202218"/>
              <a:gd name="connsiteY79" fmla="*/ 3989774 h 4338987"/>
              <a:gd name="connsiteX80" fmla="*/ 718633 w 4202218"/>
              <a:gd name="connsiteY80" fmla="*/ 4069784 h 4338987"/>
              <a:gd name="connsiteX81" fmla="*/ 741493 w 4202218"/>
              <a:gd name="connsiteY81" fmla="*/ 3955484 h 4338987"/>
              <a:gd name="connsiteX82" fmla="*/ 1130113 w 4202218"/>
              <a:gd name="connsiteY82" fmla="*/ 3795464 h 4338987"/>
              <a:gd name="connsiteX83" fmla="*/ 1278703 w 4202218"/>
              <a:gd name="connsiteY83" fmla="*/ 3726884 h 4338987"/>
              <a:gd name="connsiteX84" fmla="*/ 1221553 w 4202218"/>
              <a:gd name="connsiteY84" fmla="*/ 3372554 h 4338987"/>
              <a:gd name="connsiteX85" fmla="*/ 1324423 w 4202218"/>
              <a:gd name="connsiteY85" fmla="*/ 3121094 h 4338987"/>
              <a:gd name="connsiteX86" fmla="*/ 1393003 w 4202218"/>
              <a:gd name="connsiteY86" fmla="*/ 3052514 h 4338987"/>
              <a:gd name="connsiteX87" fmla="*/ 1084393 w 4202218"/>
              <a:gd name="connsiteY87" fmla="*/ 3029654 h 4338987"/>
              <a:gd name="connsiteX88" fmla="*/ 730063 w 4202218"/>
              <a:gd name="connsiteY88" fmla="*/ 2961074 h 4338987"/>
              <a:gd name="connsiteX89" fmla="*/ 375733 w 4202218"/>
              <a:gd name="connsiteY89" fmla="*/ 3132524 h 4338987"/>
              <a:gd name="connsiteX90" fmla="*/ 421453 w 4202218"/>
              <a:gd name="connsiteY90" fmla="*/ 3029654 h 4338987"/>
              <a:gd name="connsiteX91" fmla="*/ 627193 w 4202218"/>
              <a:gd name="connsiteY91" fmla="*/ 2926784 h 4338987"/>
              <a:gd name="connsiteX92" fmla="*/ 810073 w 4202218"/>
              <a:gd name="connsiteY92" fmla="*/ 2755334 h 4338987"/>
              <a:gd name="connsiteX93" fmla="*/ 1152973 w 4202218"/>
              <a:gd name="connsiteY93" fmla="*/ 2778194 h 4338987"/>
              <a:gd name="connsiteX94" fmla="*/ 1461583 w 4202218"/>
              <a:gd name="connsiteY94" fmla="*/ 2823914 h 4338987"/>
              <a:gd name="connsiteX95" fmla="*/ 1953073 w 4202218"/>
              <a:gd name="connsiteY95" fmla="*/ 2663894 h 4338987"/>
              <a:gd name="connsiteX96" fmla="*/ 1701613 w 4202218"/>
              <a:gd name="connsiteY96" fmla="*/ 2263844 h 4338987"/>
              <a:gd name="connsiteX97" fmla="*/ 1690183 w 4202218"/>
              <a:gd name="connsiteY97" fmla="*/ 1966664 h 4338987"/>
              <a:gd name="connsiteX98" fmla="*/ 1381991 w 4202218"/>
              <a:gd name="connsiteY98" fmla="*/ 1841930 h 4338987"/>
              <a:gd name="connsiteX99" fmla="*/ 1095823 w 4202218"/>
              <a:gd name="connsiteY99" fmla="*/ 1715204 h 4338987"/>
              <a:gd name="connsiteX100" fmla="*/ 746507 w 4202218"/>
              <a:gd name="connsiteY100" fmla="*/ 1626741 h 4338987"/>
              <a:gd name="connsiteX101" fmla="*/ 352873 w 4202218"/>
              <a:gd name="connsiteY101" fmla="*/ 1726634 h 4338987"/>
              <a:gd name="connsiteX102" fmla="*/ 113171 w 4202218"/>
              <a:gd name="connsiteY102" fmla="*/ 1763908 h 4338987"/>
              <a:gd name="connsiteX103" fmla="*/ 9973 w 4202218"/>
              <a:gd name="connsiteY103" fmla="*/ 1738064 h 4338987"/>
              <a:gd name="connsiteX104" fmla="*/ 348516 w 4202218"/>
              <a:gd name="connsiteY104" fmla="*/ 1644138 h 4338987"/>
              <a:gd name="connsiteX105" fmla="*/ 653097 w 4202218"/>
              <a:gd name="connsiteY105" fmla="*/ 1544246 h 4338987"/>
              <a:gd name="connsiteX106" fmla="*/ 1072963 w 4202218"/>
              <a:gd name="connsiteY106" fmla="*/ 1612334 h 4338987"/>
              <a:gd name="connsiteX107" fmla="*/ 1244413 w 4202218"/>
              <a:gd name="connsiteY107" fmla="*/ 1658054 h 4338987"/>
              <a:gd name="connsiteX108" fmla="*/ 1205766 w 4202218"/>
              <a:gd name="connsiteY108" fmla="*/ 1452314 h 4338987"/>
              <a:gd name="connsiteX109" fmla="*/ 1046313 w 4202218"/>
              <a:gd name="connsiteY109" fmla="*/ 815735 h 4338987"/>
              <a:gd name="connsiteX110" fmla="*/ 1221553 w 4202218"/>
              <a:gd name="connsiteY110" fmla="*/ 1212284 h 4338987"/>
              <a:gd name="connsiteX0" fmla="*/ 1221553 w 4202218"/>
              <a:gd name="connsiteY0" fmla="*/ 1212284 h 4338987"/>
              <a:gd name="connsiteX1" fmla="*/ 1343911 w 4202218"/>
              <a:gd name="connsiteY1" fmla="*/ 1560154 h 4338987"/>
              <a:gd name="connsiteX2" fmla="*/ 1553023 w 4202218"/>
              <a:gd name="connsiteY2" fmla="*/ 1658054 h 4338987"/>
              <a:gd name="connsiteX3" fmla="*/ 1907353 w 4202218"/>
              <a:gd name="connsiteY3" fmla="*/ 1680914 h 4338987"/>
              <a:gd name="connsiteX4" fmla="*/ 2021653 w 4202218"/>
              <a:gd name="connsiteY4" fmla="*/ 1543754 h 4338987"/>
              <a:gd name="connsiteX5" fmla="*/ 2124523 w 4202218"/>
              <a:gd name="connsiteY5" fmla="*/ 1292294 h 4338987"/>
              <a:gd name="connsiteX6" fmla="*/ 2124523 w 4202218"/>
              <a:gd name="connsiteY6" fmla="*/ 1120844 h 4338987"/>
              <a:gd name="connsiteX7" fmla="*/ 2068029 w 4202218"/>
              <a:gd name="connsiteY7" fmla="*/ 825651 h 4338987"/>
              <a:gd name="connsiteX8" fmla="*/ 2078803 w 4202218"/>
              <a:gd name="connsiteY8" fmla="*/ 777944 h 4338987"/>
              <a:gd name="connsiteX9" fmla="*/ 2170243 w 4202218"/>
              <a:gd name="connsiteY9" fmla="*/ 1086554 h 4338987"/>
              <a:gd name="connsiteX10" fmla="*/ 2215963 w 4202218"/>
              <a:gd name="connsiteY10" fmla="*/ 1269434 h 4338987"/>
              <a:gd name="connsiteX11" fmla="*/ 2284543 w 4202218"/>
              <a:gd name="connsiteY11" fmla="*/ 1303724 h 4338987"/>
              <a:gd name="connsiteX12" fmla="*/ 2330263 w 4202218"/>
              <a:gd name="connsiteY12" fmla="*/ 1166564 h 4338987"/>
              <a:gd name="connsiteX13" fmla="*/ 2467423 w 4202218"/>
              <a:gd name="connsiteY13" fmla="*/ 880814 h 4338987"/>
              <a:gd name="connsiteX14" fmla="*/ 2558863 w 4202218"/>
              <a:gd name="connsiteY14" fmla="*/ 640784 h 4338987"/>
              <a:gd name="connsiteX15" fmla="*/ 2616013 w 4202218"/>
              <a:gd name="connsiteY15" fmla="*/ 537914 h 4338987"/>
              <a:gd name="connsiteX16" fmla="*/ 2558863 w 4202218"/>
              <a:gd name="connsiteY16" fmla="*/ 789374 h 4338987"/>
              <a:gd name="connsiteX17" fmla="*/ 2444563 w 4202218"/>
              <a:gd name="connsiteY17" fmla="*/ 1097984 h 4338987"/>
              <a:gd name="connsiteX18" fmla="*/ 2375983 w 4202218"/>
              <a:gd name="connsiteY18" fmla="*/ 1406594 h 4338987"/>
              <a:gd name="connsiteX19" fmla="*/ 2558863 w 4202218"/>
              <a:gd name="connsiteY19" fmla="*/ 1578044 h 4338987"/>
              <a:gd name="connsiteX20" fmla="*/ 2878903 w 4202218"/>
              <a:gd name="connsiteY20" fmla="*/ 1658054 h 4338987"/>
              <a:gd name="connsiteX21" fmla="*/ 3187513 w 4202218"/>
              <a:gd name="connsiteY21" fmla="*/ 1658054 h 4338987"/>
              <a:gd name="connsiteX22" fmla="*/ 3370393 w 4202218"/>
              <a:gd name="connsiteY22" fmla="*/ 1566614 h 4338987"/>
              <a:gd name="connsiteX23" fmla="*/ 3473263 w 4202218"/>
              <a:gd name="connsiteY23" fmla="*/ 1372304 h 4338987"/>
              <a:gd name="connsiteX24" fmla="*/ 3461833 w 4202218"/>
              <a:gd name="connsiteY24" fmla="*/ 1097984 h 4338987"/>
              <a:gd name="connsiteX25" fmla="*/ 3450403 w 4202218"/>
              <a:gd name="connsiteY25" fmla="*/ 777944 h 4338987"/>
              <a:gd name="connsiteX26" fmla="*/ 3759013 w 4202218"/>
              <a:gd name="connsiteY26" fmla="*/ 572204 h 4338987"/>
              <a:gd name="connsiteX27" fmla="*/ 3999043 w 4202218"/>
              <a:gd name="connsiteY27" fmla="*/ 92144 h 4338987"/>
              <a:gd name="connsiteX28" fmla="*/ 4033333 w 4202218"/>
              <a:gd name="connsiteY28" fmla="*/ 12134 h 4338987"/>
              <a:gd name="connsiteX29" fmla="*/ 4010473 w 4202218"/>
              <a:gd name="connsiteY29" fmla="*/ 252164 h 4338987"/>
              <a:gd name="connsiteX30" fmla="*/ 3827593 w 4202218"/>
              <a:gd name="connsiteY30" fmla="*/ 652214 h 4338987"/>
              <a:gd name="connsiteX31" fmla="*/ 3644713 w 4202218"/>
              <a:gd name="connsiteY31" fmla="*/ 789374 h 4338987"/>
              <a:gd name="connsiteX32" fmla="*/ 3530413 w 4202218"/>
              <a:gd name="connsiteY32" fmla="*/ 892244 h 4338987"/>
              <a:gd name="connsiteX33" fmla="*/ 3861883 w 4202218"/>
              <a:gd name="connsiteY33" fmla="*/ 846524 h 4338987"/>
              <a:gd name="connsiteX34" fmla="*/ 4193353 w 4202218"/>
              <a:gd name="connsiteY34" fmla="*/ 720794 h 4338987"/>
              <a:gd name="connsiteX35" fmla="*/ 4079053 w 4202218"/>
              <a:gd name="connsiteY35" fmla="*/ 892244 h 4338987"/>
              <a:gd name="connsiteX36" fmla="*/ 3781873 w 4202218"/>
              <a:gd name="connsiteY36" fmla="*/ 937964 h 4338987"/>
              <a:gd name="connsiteX37" fmla="*/ 3658531 w 4202218"/>
              <a:gd name="connsiteY37" fmla="*/ 1093504 h 4338987"/>
              <a:gd name="connsiteX38" fmla="*/ 3656143 w 4202218"/>
              <a:gd name="connsiteY38" fmla="*/ 1235144 h 4338987"/>
              <a:gd name="connsiteX39" fmla="*/ 3621853 w 4202218"/>
              <a:gd name="connsiteY39" fmla="*/ 1532324 h 4338987"/>
              <a:gd name="connsiteX40" fmla="*/ 3461833 w 4202218"/>
              <a:gd name="connsiteY40" fmla="*/ 1726634 h 4338987"/>
              <a:gd name="connsiteX41" fmla="*/ 3278953 w 4202218"/>
              <a:gd name="connsiteY41" fmla="*/ 2035244 h 4338987"/>
              <a:gd name="connsiteX42" fmla="*/ 3233233 w 4202218"/>
              <a:gd name="connsiteY42" fmla="*/ 2309564 h 4338987"/>
              <a:gd name="connsiteX43" fmla="*/ 3404683 w 4202218"/>
              <a:gd name="connsiteY43" fmla="*/ 2458154 h 4338987"/>
              <a:gd name="connsiteX44" fmla="*/ 3759013 w 4202218"/>
              <a:gd name="connsiteY44" fmla="*/ 2663894 h 4338987"/>
              <a:gd name="connsiteX45" fmla="*/ 4079053 w 4202218"/>
              <a:gd name="connsiteY45" fmla="*/ 2778194 h 4338987"/>
              <a:gd name="connsiteX46" fmla="*/ 4079053 w 4202218"/>
              <a:gd name="connsiteY46" fmla="*/ 2881064 h 4338987"/>
              <a:gd name="connsiteX47" fmla="*/ 3770443 w 4202218"/>
              <a:gd name="connsiteY47" fmla="*/ 2869634 h 4338987"/>
              <a:gd name="connsiteX48" fmla="*/ 3404683 w 4202218"/>
              <a:gd name="connsiteY48" fmla="*/ 2732474 h 4338987"/>
              <a:gd name="connsiteX49" fmla="*/ 3084643 w 4202218"/>
              <a:gd name="connsiteY49" fmla="*/ 2663894 h 4338987"/>
              <a:gd name="connsiteX50" fmla="*/ 2958913 w 4202218"/>
              <a:gd name="connsiteY50" fmla="*/ 2698184 h 4338987"/>
              <a:gd name="connsiteX51" fmla="*/ 2821753 w 4202218"/>
              <a:gd name="connsiteY51" fmla="*/ 2823914 h 4338987"/>
              <a:gd name="connsiteX52" fmla="*/ 2764603 w 4202218"/>
              <a:gd name="connsiteY52" fmla="*/ 2995364 h 4338987"/>
              <a:gd name="connsiteX53" fmla="*/ 2970343 w 4202218"/>
              <a:gd name="connsiteY53" fmla="*/ 3132524 h 4338987"/>
              <a:gd name="connsiteX54" fmla="*/ 3176083 w 4202218"/>
              <a:gd name="connsiteY54" fmla="*/ 3269684 h 4338987"/>
              <a:gd name="connsiteX55" fmla="*/ 3347533 w 4202218"/>
              <a:gd name="connsiteY55" fmla="*/ 3303974 h 4338987"/>
              <a:gd name="connsiteX56" fmla="*/ 3267523 w 4202218"/>
              <a:gd name="connsiteY56" fmla="*/ 3395414 h 4338987"/>
              <a:gd name="connsiteX57" fmla="*/ 3004633 w 4202218"/>
              <a:gd name="connsiteY57" fmla="*/ 3303974 h 4338987"/>
              <a:gd name="connsiteX58" fmla="*/ 2753173 w 4202218"/>
              <a:gd name="connsiteY58" fmla="*/ 3189674 h 4338987"/>
              <a:gd name="connsiteX59" fmla="*/ 2638873 w 4202218"/>
              <a:gd name="connsiteY59" fmla="*/ 3098234 h 4338987"/>
              <a:gd name="connsiteX60" fmla="*/ 2570293 w 4202218"/>
              <a:gd name="connsiteY60" fmla="*/ 3109664 h 4338987"/>
              <a:gd name="connsiteX61" fmla="*/ 2558863 w 4202218"/>
              <a:gd name="connsiteY61" fmla="*/ 3326834 h 4338987"/>
              <a:gd name="connsiteX62" fmla="*/ 2673163 w 4202218"/>
              <a:gd name="connsiteY62" fmla="*/ 3555434 h 4338987"/>
              <a:gd name="connsiteX63" fmla="*/ 2730313 w 4202218"/>
              <a:gd name="connsiteY63" fmla="*/ 4024064 h 4338987"/>
              <a:gd name="connsiteX64" fmla="*/ 2696023 w 4202218"/>
              <a:gd name="connsiteY64" fmla="*/ 4184084 h 4338987"/>
              <a:gd name="connsiteX65" fmla="*/ 2536003 w 4202218"/>
              <a:gd name="connsiteY65" fmla="*/ 4138364 h 4338987"/>
              <a:gd name="connsiteX66" fmla="*/ 2536003 w 4202218"/>
              <a:gd name="connsiteY66" fmla="*/ 3909764 h 4338987"/>
              <a:gd name="connsiteX67" fmla="*/ 2433133 w 4202218"/>
              <a:gd name="connsiteY67" fmla="*/ 3566864 h 4338987"/>
              <a:gd name="connsiteX68" fmla="*/ 2307403 w 4202218"/>
              <a:gd name="connsiteY68" fmla="*/ 3166814 h 4338987"/>
              <a:gd name="connsiteX69" fmla="*/ 2261683 w 4202218"/>
              <a:gd name="connsiteY69" fmla="*/ 3063944 h 4338987"/>
              <a:gd name="connsiteX70" fmla="*/ 2078803 w 4202218"/>
              <a:gd name="connsiteY70" fmla="*/ 2949644 h 4338987"/>
              <a:gd name="connsiteX71" fmla="*/ 1850203 w 4202218"/>
              <a:gd name="connsiteY71" fmla="*/ 3029654 h 4338987"/>
              <a:gd name="connsiteX72" fmla="*/ 1415863 w 4202218"/>
              <a:gd name="connsiteY72" fmla="*/ 3361124 h 4338987"/>
              <a:gd name="connsiteX73" fmla="*/ 1381573 w 4202218"/>
              <a:gd name="connsiteY73" fmla="*/ 3681164 h 4338987"/>
              <a:gd name="connsiteX74" fmla="*/ 1381573 w 4202218"/>
              <a:gd name="connsiteY74" fmla="*/ 3989774 h 4338987"/>
              <a:gd name="connsiteX75" fmla="*/ 1290133 w 4202218"/>
              <a:gd name="connsiteY75" fmla="*/ 4309814 h 4338987"/>
              <a:gd name="connsiteX76" fmla="*/ 1198693 w 4202218"/>
              <a:gd name="connsiteY76" fmla="*/ 4298384 h 4338987"/>
              <a:gd name="connsiteX77" fmla="*/ 1187263 w 4202218"/>
              <a:gd name="connsiteY77" fmla="*/ 4081214 h 4338987"/>
              <a:gd name="connsiteX78" fmla="*/ 1198693 w 4202218"/>
              <a:gd name="connsiteY78" fmla="*/ 3909764 h 4338987"/>
              <a:gd name="connsiteX79" fmla="*/ 970093 w 4202218"/>
              <a:gd name="connsiteY79" fmla="*/ 3989774 h 4338987"/>
              <a:gd name="connsiteX80" fmla="*/ 718633 w 4202218"/>
              <a:gd name="connsiteY80" fmla="*/ 4069784 h 4338987"/>
              <a:gd name="connsiteX81" fmla="*/ 741493 w 4202218"/>
              <a:gd name="connsiteY81" fmla="*/ 3955484 h 4338987"/>
              <a:gd name="connsiteX82" fmla="*/ 1130113 w 4202218"/>
              <a:gd name="connsiteY82" fmla="*/ 3795464 h 4338987"/>
              <a:gd name="connsiteX83" fmla="*/ 1278703 w 4202218"/>
              <a:gd name="connsiteY83" fmla="*/ 3726884 h 4338987"/>
              <a:gd name="connsiteX84" fmla="*/ 1221553 w 4202218"/>
              <a:gd name="connsiteY84" fmla="*/ 3372554 h 4338987"/>
              <a:gd name="connsiteX85" fmla="*/ 1324423 w 4202218"/>
              <a:gd name="connsiteY85" fmla="*/ 3121094 h 4338987"/>
              <a:gd name="connsiteX86" fmla="*/ 1393003 w 4202218"/>
              <a:gd name="connsiteY86" fmla="*/ 3052514 h 4338987"/>
              <a:gd name="connsiteX87" fmla="*/ 1084393 w 4202218"/>
              <a:gd name="connsiteY87" fmla="*/ 3029654 h 4338987"/>
              <a:gd name="connsiteX88" fmla="*/ 730063 w 4202218"/>
              <a:gd name="connsiteY88" fmla="*/ 2961074 h 4338987"/>
              <a:gd name="connsiteX89" fmla="*/ 375733 w 4202218"/>
              <a:gd name="connsiteY89" fmla="*/ 3132524 h 4338987"/>
              <a:gd name="connsiteX90" fmla="*/ 421453 w 4202218"/>
              <a:gd name="connsiteY90" fmla="*/ 3029654 h 4338987"/>
              <a:gd name="connsiteX91" fmla="*/ 627193 w 4202218"/>
              <a:gd name="connsiteY91" fmla="*/ 2926784 h 4338987"/>
              <a:gd name="connsiteX92" fmla="*/ 810073 w 4202218"/>
              <a:gd name="connsiteY92" fmla="*/ 2755334 h 4338987"/>
              <a:gd name="connsiteX93" fmla="*/ 1152973 w 4202218"/>
              <a:gd name="connsiteY93" fmla="*/ 2778194 h 4338987"/>
              <a:gd name="connsiteX94" fmla="*/ 1461583 w 4202218"/>
              <a:gd name="connsiteY94" fmla="*/ 2823914 h 4338987"/>
              <a:gd name="connsiteX95" fmla="*/ 1953073 w 4202218"/>
              <a:gd name="connsiteY95" fmla="*/ 2663894 h 4338987"/>
              <a:gd name="connsiteX96" fmla="*/ 1701613 w 4202218"/>
              <a:gd name="connsiteY96" fmla="*/ 2263844 h 4338987"/>
              <a:gd name="connsiteX97" fmla="*/ 1690183 w 4202218"/>
              <a:gd name="connsiteY97" fmla="*/ 1966664 h 4338987"/>
              <a:gd name="connsiteX98" fmla="*/ 1381991 w 4202218"/>
              <a:gd name="connsiteY98" fmla="*/ 1841930 h 4338987"/>
              <a:gd name="connsiteX99" fmla="*/ 1095823 w 4202218"/>
              <a:gd name="connsiteY99" fmla="*/ 1715204 h 4338987"/>
              <a:gd name="connsiteX100" fmla="*/ 746507 w 4202218"/>
              <a:gd name="connsiteY100" fmla="*/ 1626741 h 4338987"/>
              <a:gd name="connsiteX101" fmla="*/ 352873 w 4202218"/>
              <a:gd name="connsiteY101" fmla="*/ 1726634 h 4338987"/>
              <a:gd name="connsiteX102" fmla="*/ 113171 w 4202218"/>
              <a:gd name="connsiteY102" fmla="*/ 1763908 h 4338987"/>
              <a:gd name="connsiteX103" fmla="*/ 9973 w 4202218"/>
              <a:gd name="connsiteY103" fmla="*/ 1738064 h 4338987"/>
              <a:gd name="connsiteX104" fmla="*/ 348516 w 4202218"/>
              <a:gd name="connsiteY104" fmla="*/ 1644138 h 4338987"/>
              <a:gd name="connsiteX105" fmla="*/ 653097 w 4202218"/>
              <a:gd name="connsiteY105" fmla="*/ 1544246 h 4338987"/>
              <a:gd name="connsiteX106" fmla="*/ 1072963 w 4202218"/>
              <a:gd name="connsiteY106" fmla="*/ 1612334 h 4338987"/>
              <a:gd name="connsiteX107" fmla="*/ 1244413 w 4202218"/>
              <a:gd name="connsiteY107" fmla="*/ 1658054 h 4338987"/>
              <a:gd name="connsiteX108" fmla="*/ 1205766 w 4202218"/>
              <a:gd name="connsiteY108" fmla="*/ 1452314 h 4338987"/>
              <a:gd name="connsiteX109" fmla="*/ 1046313 w 4202218"/>
              <a:gd name="connsiteY109" fmla="*/ 815735 h 4338987"/>
              <a:gd name="connsiteX110" fmla="*/ 1221553 w 4202218"/>
              <a:gd name="connsiteY110" fmla="*/ 1212284 h 4338987"/>
              <a:gd name="connsiteX0" fmla="*/ 1221553 w 4202218"/>
              <a:gd name="connsiteY0" fmla="*/ 1212284 h 4338987"/>
              <a:gd name="connsiteX1" fmla="*/ 1343911 w 4202218"/>
              <a:gd name="connsiteY1" fmla="*/ 1560154 h 4338987"/>
              <a:gd name="connsiteX2" fmla="*/ 1553023 w 4202218"/>
              <a:gd name="connsiteY2" fmla="*/ 1658054 h 4338987"/>
              <a:gd name="connsiteX3" fmla="*/ 1907353 w 4202218"/>
              <a:gd name="connsiteY3" fmla="*/ 1680914 h 4338987"/>
              <a:gd name="connsiteX4" fmla="*/ 2021653 w 4202218"/>
              <a:gd name="connsiteY4" fmla="*/ 1543754 h 4338987"/>
              <a:gd name="connsiteX5" fmla="*/ 2124523 w 4202218"/>
              <a:gd name="connsiteY5" fmla="*/ 1292294 h 4338987"/>
              <a:gd name="connsiteX6" fmla="*/ 2124523 w 4202218"/>
              <a:gd name="connsiteY6" fmla="*/ 1120844 h 4338987"/>
              <a:gd name="connsiteX7" fmla="*/ 2068029 w 4202218"/>
              <a:gd name="connsiteY7" fmla="*/ 825651 h 4338987"/>
              <a:gd name="connsiteX8" fmla="*/ 2078803 w 4202218"/>
              <a:gd name="connsiteY8" fmla="*/ 777944 h 4338987"/>
              <a:gd name="connsiteX9" fmla="*/ 2170243 w 4202218"/>
              <a:gd name="connsiteY9" fmla="*/ 1086554 h 4338987"/>
              <a:gd name="connsiteX10" fmla="*/ 2215963 w 4202218"/>
              <a:gd name="connsiteY10" fmla="*/ 1269434 h 4338987"/>
              <a:gd name="connsiteX11" fmla="*/ 2284543 w 4202218"/>
              <a:gd name="connsiteY11" fmla="*/ 1303724 h 4338987"/>
              <a:gd name="connsiteX12" fmla="*/ 2330263 w 4202218"/>
              <a:gd name="connsiteY12" fmla="*/ 1166564 h 4338987"/>
              <a:gd name="connsiteX13" fmla="*/ 2467423 w 4202218"/>
              <a:gd name="connsiteY13" fmla="*/ 880814 h 4338987"/>
              <a:gd name="connsiteX14" fmla="*/ 2558863 w 4202218"/>
              <a:gd name="connsiteY14" fmla="*/ 640784 h 4338987"/>
              <a:gd name="connsiteX15" fmla="*/ 2616013 w 4202218"/>
              <a:gd name="connsiteY15" fmla="*/ 537914 h 4338987"/>
              <a:gd name="connsiteX16" fmla="*/ 2558863 w 4202218"/>
              <a:gd name="connsiteY16" fmla="*/ 789374 h 4338987"/>
              <a:gd name="connsiteX17" fmla="*/ 2444563 w 4202218"/>
              <a:gd name="connsiteY17" fmla="*/ 1097984 h 4338987"/>
              <a:gd name="connsiteX18" fmla="*/ 2375983 w 4202218"/>
              <a:gd name="connsiteY18" fmla="*/ 1406594 h 4338987"/>
              <a:gd name="connsiteX19" fmla="*/ 2558863 w 4202218"/>
              <a:gd name="connsiteY19" fmla="*/ 1578044 h 4338987"/>
              <a:gd name="connsiteX20" fmla="*/ 2878903 w 4202218"/>
              <a:gd name="connsiteY20" fmla="*/ 1658054 h 4338987"/>
              <a:gd name="connsiteX21" fmla="*/ 3187513 w 4202218"/>
              <a:gd name="connsiteY21" fmla="*/ 1658054 h 4338987"/>
              <a:gd name="connsiteX22" fmla="*/ 3370393 w 4202218"/>
              <a:gd name="connsiteY22" fmla="*/ 1566614 h 4338987"/>
              <a:gd name="connsiteX23" fmla="*/ 3473263 w 4202218"/>
              <a:gd name="connsiteY23" fmla="*/ 1372304 h 4338987"/>
              <a:gd name="connsiteX24" fmla="*/ 3461833 w 4202218"/>
              <a:gd name="connsiteY24" fmla="*/ 1097984 h 4338987"/>
              <a:gd name="connsiteX25" fmla="*/ 3450403 w 4202218"/>
              <a:gd name="connsiteY25" fmla="*/ 777944 h 4338987"/>
              <a:gd name="connsiteX26" fmla="*/ 3759013 w 4202218"/>
              <a:gd name="connsiteY26" fmla="*/ 572204 h 4338987"/>
              <a:gd name="connsiteX27" fmla="*/ 3999043 w 4202218"/>
              <a:gd name="connsiteY27" fmla="*/ 92144 h 4338987"/>
              <a:gd name="connsiteX28" fmla="*/ 4033333 w 4202218"/>
              <a:gd name="connsiteY28" fmla="*/ 12134 h 4338987"/>
              <a:gd name="connsiteX29" fmla="*/ 4010473 w 4202218"/>
              <a:gd name="connsiteY29" fmla="*/ 252164 h 4338987"/>
              <a:gd name="connsiteX30" fmla="*/ 3827593 w 4202218"/>
              <a:gd name="connsiteY30" fmla="*/ 652214 h 4338987"/>
              <a:gd name="connsiteX31" fmla="*/ 3644713 w 4202218"/>
              <a:gd name="connsiteY31" fmla="*/ 789374 h 4338987"/>
              <a:gd name="connsiteX32" fmla="*/ 3563719 w 4202218"/>
              <a:gd name="connsiteY32" fmla="*/ 977218 h 4338987"/>
              <a:gd name="connsiteX33" fmla="*/ 3861883 w 4202218"/>
              <a:gd name="connsiteY33" fmla="*/ 846524 h 4338987"/>
              <a:gd name="connsiteX34" fmla="*/ 4193353 w 4202218"/>
              <a:gd name="connsiteY34" fmla="*/ 720794 h 4338987"/>
              <a:gd name="connsiteX35" fmla="*/ 4079053 w 4202218"/>
              <a:gd name="connsiteY35" fmla="*/ 892244 h 4338987"/>
              <a:gd name="connsiteX36" fmla="*/ 3781873 w 4202218"/>
              <a:gd name="connsiteY36" fmla="*/ 937964 h 4338987"/>
              <a:gd name="connsiteX37" fmla="*/ 3658531 w 4202218"/>
              <a:gd name="connsiteY37" fmla="*/ 1093504 h 4338987"/>
              <a:gd name="connsiteX38" fmla="*/ 3656143 w 4202218"/>
              <a:gd name="connsiteY38" fmla="*/ 1235144 h 4338987"/>
              <a:gd name="connsiteX39" fmla="*/ 3621853 w 4202218"/>
              <a:gd name="connsiteY39" fmla="*/ 1532324 h 4338987"/>
              <a:gd name="connsiteX40" fmla="*/ 3461833 w 4202218"/>
              <a:gd name="connsiteY40" fmla="*/ 1726634 h 4338987"/>
              <a:gd name="connsiteX41" fmla="*/ 3278953 w 4202218"/>
              <a:gd name="connsiteY41" fmla="*/ 2035244 h 4338987"/>
              <a:gd name="connsiteX42" fmla="*/ 3233233 w 4202218"/>
              <a:gd name="connsiteY42" fmla="*/ 2309564 h 4338987"/>
              <a:gd name="connsiteX43" fmla="*/ 3404683 w 4202218"/>
              <a:gd name="connsiteY43" fmla="*/ 2458154 h 4338987"/>
              <a:gd name="connsiteX44" fmla="*/ 3759013 w 4202218"/>
              <a:gd name="connsiteY44" fmla="*/ 2663894 h 4338987"/>
              <a:gd name="connsiteX45" fmla="*/ 4079053 w 4202218"/>
              <a:gd name="connsiteY45" fmla="*/ 2778194 h 4338987"/>
              <a:gd name="connsiteX46" fmla="*/ 4079053 w 4202218"/>
              <a:gd name="connsiteY46" fmla="*/ 2881064 h 4338987"/>
              <a:gd name="connsiteX47" fmla="*/ 3770443 w 4202218"/>
              <a:gd name="connsiteY47" fmla="*/ 2869634 h 4338987"/>
              <a:gd name="connsiteX48" fmla="*/ 3404683 w 4202218"/>
              <a:gd name="connsiteY48" fmla="*/ 2732474 h 4338987"/>
              <a:gd name="connsiteX49" fmla="*/ 3084643 w 4202218"/>
              <a:gd name="connsiteY49" fmla="*/ 2663894 h 4338987"/>
              <a:gd name="connsiteX50" fmla="*/ 2958913 w 4202218"/>
              <a:gd name="connsiteY50" fmla="*/ 2698184 h 4338987"/>
              <a:gd name="connsiteX51" fmla="*/ 2821753 w 4202218"/>
              <a:gd name="connsiteY51" fmla="*/ 2823914 h 4338987"/>
              <a:gd name="connsiteX52" fmla="*/ 2764603 w 4202218"/>
              <a:gd name="connsiteY52" fmla="*/ 2995364 h 4338987"/>
              <a:gd name="connsiteX53" fmla="*/ 2970343 w 4202218"/>
              <a:gd name="connsiteY53" fmla="*/ 3132524 h 4338987"/>
              <a:gd name="connsiteX54" fmla="*/ 3176083 w 4202218"/>
              <a:gd name="connsiteY54" fmla="*/ 3269684 h 4338987"/>
              <a:gd name="connsiteX55" fmla="*/ 3347533 w 4202218"/>
              <a:gd name="connsiteY55" fmla="*/ 3303974 h 4338987"/>
              <a:gd name="connsiteX56" fmla="*/ 3267523 w 4202218"/>
              <a:gd name="connsiteY56" fmla="*/ 3395414 h 4338987"/>
              <a:gd name="connsiteX57" fmla="*/ 3004633 w 4202218"/>
              <a:gd name="connsiteY57" fmla="*/ 3303974 h 4338987"/>
              <a:gd name="connsiteX58" fmla="*/ 2753173 w 4202218"/>
              <a:gd name="connsiteY58" fmla="*/ 3189674 h 4338987"/>
              <a:gd name="connsiteX59" fmla="*/ 2638873 w 4202218"/>
              <a:gd name="connsiteY59" fmla="*/ 3098234 h 4338987"/>
              <a:gd name="connsiteX60" fmla="*/ 2570293 w 4202218"/>
              <a:gd name="connsiteY60" fmla="*/ 3109664 h 4338987"/>
              <a:gd name="connsiteX61" fmla="*/ 2558863 w 4202218"/>
              <a:gd name="connsiteY61" fmla="*/ 3326834 h 4338987"/>
              <a:gd name="connsiteX62" fmla="*/ 2673163 w 4202218"/>
              <a:gd name="connsiteY62" fmla="*/ 3555434 h 4338987"/>
              <a:gd name="connsiteX63" fmla="*/ 2730313 w 4202218"/>
              <a:gd name="connsiteY63" fmla="*/ 4024064 h 4338987"/>
              <a:gd name="connsiteX64" fmla="*/ 2696023 w 4202218"/>
              <a:gd name="connsiteY64" fmla="*/ 4184084 h 4338987"/>
              <a:gd name="connsiteX65" fmla="*/ 2536003 w 4202218"/>
              <a:gd name="connsiteY65" fmla="*/ 4138364 h 4338987"/>
              <a:gd name="connsiteX66" fmla="*/ 2536003 w 4202218"/>
              <a:gd name="connsiteY66" fmla="*/ 3909764 h 4338987"/>
              <a:gd name="connsiteX67" fmla="*/ 2433133 w 4202218"/>
              <a:gd name="connsiteY67" fmla="*/ 3566864 h 4338987"/>
              <a:gd name="connsiteX68" fmla="*/ 2307403 w 4202218"/>
              <a:gd name="connsiteY68" fmla="*/ 3166814 h 4338987"/>
              <a:gd name="connsiteX69" fmla="*/ 2261683 w 4202218"/>
              <a:gd name="connsiteY69" fmla="*/ 3063944 h 4338987"/>
              <a:gd name="connsiteX70" fmla="*/ 2078803 w 4202218"/>
              <a:gd name="connsiteY70" fmla="*/ 2949644 h 4338987"/>
              <a:gd name="connsiteX71" fmla="*/ 1850203 w 4202218"/>
              <a:gd name="connsiteY71" fmla="*/ 3029654 h 4338987"/>
              <a:gd name="connsiteX72" fmla="*/ 1415863 w 4202218"/>
              <a:gd name="connsiteY72" fmla="*/ 3361124 h 4338987"/>
              <a:gd name="connsiteX73" fmla="*/ 1381573 w 4202218"/>
              <a:gd name="connsiteY73" fmla="*/ 3681164 h 4338987"/>
              <a:gd name="connsiteX74" fmla="*/ 1381573 w 4202218"/>
              <a:gd name="connsiteY74" fmla="*/ 3989774 h 4338987"/>
              <a:gd name="connsiteX75" fmla="*/ 1290133 w 4202218"/>
              <a:gd name="connsiteY75" fmla="*/ 4309814 h 4338987"/>
              <a:gd name="connsiteX76" fmla="*/ 1198693 w 4202218"/>
              <a:gd name="connsiteY76" fmla="*/ 4298384 h 4338987"/>
              <a:gd name="connsiteX77" fmla="*/ 1187263 w 4202218"/>
              <a:gd name="connsiteY77" fmla="*/ 4081214 h 4338987"/>
              <a:gd name="connsiteX78" fmla="*/ 1198693 w 4202218"/>
              <a:gd name="connsiteY78" fmla="*/ 3909764 h 4338987"/>
              <a:gd name="connsiteX79" fmla="*/ 970093 w 4202218"/>
              <a:gd name="connsiteY79" fmla="*/ 3989774 h 4338987"/>
              <a:gd name="connsiteX80" fmla="*/ 718633 w 4202218"/>
              <a:gd name="connsiteY80" fmla="*/ 4069784 h 4338987"/>
              <a:gd name="connsiteX81" fmla="*/ 741493 w 4202218"/>
              <a:gd name="connsiteY81" fmla="*/ 3955484 h 4338987"/>
              <a:gd name="connsiteX82" fmla="*/ 1130113 w 4202218"/>
              <a:gd name="connsiteY82" fmla="*/ 3795464 h 4338987"/>
              <a:gd name="connsiteX83" fmla="*/ 1278703 w 4202218"/>
              <a:gd name="connsiteY83" fmla="*/ 3726884 h 4338987"/>
              <a:gd name="connsiteX84" fmla="*/ 1221553 w 4202218"/>
              <a:gd name="connsiteY84" fmla="*/ 3372554 h 4338987"/>
              <a:gd name="connsiteX85" fmla="*/ 1324423 w 4202218"/>
              <a:gd name="connsiteY85" fmla="*/ 3121094 h 4338987"/>
              <a:gd name="connsiteX86" fmla="*/ 1393003 w 4202218"/>
              <a:gd name="connsiteY86" fmla="*/ 3052514 h 4338987"/>
              <a:gd name="connsiteX87" fmla="*/ 1084393 w 4202218"/>
              <a:gd name="connsiteY87" fmla="*/ 3029654 h 4338987"/>
              <a:gd name="connsiteX88" fmla="*/ 730063 w 4202218"/>
              <a:gd name="connsiteY88" fmla="*/ 2961074 h 4338987"/>
              <a:gd name="connsiteX89" fmla="*/ 375733 w 4202218"/>
              <a:gd name="connsiteY89" fmla="*/ 3132524 h 4338987"/>
              <a:gd name="connsiteX90" fmla="*/ 421453 w 4202218"/>
              <a:gd name="connsiteY90" fmla="*/ 3029654 h 4338987"/>
              <a:gd name="connsiteX91" fmla="*/ 627193 w 4202218"/>
              <a:gd name="connsiteY91" fmla="*/ 2926784 h 4338987"/>
              <a:gd name="connsiteX92" fmla="*/ 810073 w 4202218"/>
              <a:gd name="connsiteY92" fmla="*/ 2755334 h 4338987"/>
              <a:gd name="connsiteX93" fmla="*/ 1152973 w 4202218"/>
              <a:gd name="connsiteY93" fmla="*/ 2778194 h 4338987"/>
              <a:gd name="connsiteX94" fmla="*/ 1461583 w 4202218"/>
              <a:gd name="connsiteY94" fmla="*/ 2823914 h 4338987"/>
              <a:gd name="connsiteX95" fmla="*/ 1953073 w 4202218"/>
              <a:gd name="connsiteY95" fmla="*/ 2663894 h 4338987"/>
              <a:gd name="connsiteX96" fmla="*/ 1701613 w 4202218"/>
              <a:gd name="connsiteY96" fmla="*/ 2263844 h 4338987"/>
              <a:gd name="connsiteX97" fmla="*/ 1690183 w 4202218"/>
              <a:gd name="connsiteY97" fmla="*/ 1966664 h 4338987"/>
              <a:gd name="connsiteX98" fmla="*/ 1381991 w 4202218"/>
              <a:gd name="connsiteY98" fmla="*/ 1841930 h 4338987"/>
              <a:gd name="connsiteX99" fmla="*/ 1095823 w 4202218"/>
              <a:gd name="connsiteY99" fmla="*/ 1715204 h 4338987"/>
              <a:gd name="connsiteX100" fmla="*/ 746507 w 4202218"/>
              <a:gd name="connsiteY100" fmla="*/ 1626741 h 4338987"/>
              <a:gd name="connsiteX101" fmla="*/ 352873 w 4202218"/>
              <a:gd name="connsiteY101" fmla="*/ 1726634 h 4338987"/>
              <a:gd name="connsiteX102" fmla="*/ 113171 w 4202218"/>
              <a:gd name="connsiteY102" fmla="*/ 1763908 h 4338987"/>
              <a:gd name="connsiteX103" fmla="*/ 9973 w 4202218"/>
              <a:gd name="connsiteY103" fmla="*/ 1738064 h 4338987"/>
              <a:gd name="connsiteX104" fmla="*/ 348516 w 4202218"/>
              <a:gd name="connsiteY104" fmla="*/ 1644138 h 4338987"/>
              <a:gd name="connsiteX105" fmla="*/ 653097 w 4202218"/>
              <a:gd name="connsiteY105" fmla="*/ 1544246 h 4338987"/>
              <a:gd name="connsiteX106" fmla="*/ 1072963 w 4202218"/>
              <a:gd name="connsiteY106" fmla="*/ 1612334 h 4338987"/>
              <a:gd name="connsiteX107" fmla="*/ 1244413 w 4202218"/>
              <a:gd name="connsiteY107" fmla="*/ 1658054 h 4338987"/>
              <a:gd name="connsiteX108" fmla="*/ 1205766 w 4202218"/>
              <a:gd name="connsiteY108" fmla="*/ 1452314 h 4338987"/>
              <a:gd name="connsiteX109" fmla="*/ 1046313 w 4202218"/>
              <a:gd name="connsiteY109" fmla="*/ 815735 h 4338987"/>
              <a:gd name="connsiteX110" fmla="*/ 1221553 w 4202218"/>
              <a:gd name="connsiteY110" fmla="*/ 1212284 h 4338987"/>
              <a:gd name="connsiteX0" fmla="*/ 1221553 w 4201796"/>
              <a:gd name="connsiteY0" fmla="*/ 1212284 h 4338987"/>
              <a:gd name="connsiteX1" fmla="*/ 1343911 w 4201796"/>
              <a:gd name="connsiteY1" fmla="*/ 1560154 h 4338987"/>
              <a:gd name="connsiteX2" fmla="*/ 1553023 w 4201796"/>
              <a:gd name="connsiteY2" fmla="*/ 1658054 h 4338987"/>
              <a:gd name="connsiteX3" fmla="*/ 1907353 w 4201796"/>
              <a:gd name="connsiteY3" fmla="*/ 1680914 h 4338987"/>
              <a:gd name="connsiteX4" fmla="*/ 2021653 w 4201796"/>
              <a:gd name="connsiteY4" fmla="*/ 1543754 h 4338987"/>
              <a:gd name="connsiteX5" fmla="*/ 2124523 w 4201796"/>
              <a:gd name="connsiteY5" fmla="*/ 1292294 h 4338987"/>
              <a:gd name="connsiteX6" fmla="*/ 2124523 w 4201796"/>
              <a:gd name="connsiteY6" fmla="*/ 1120844 h 4338987"/>
              <a:gd name="connsiteX7" fmla="*/ 2068029 w 4201796"/>
              <a:gd name="connsiteY7" fmla="*/ 825651 h 4338987"/>
              <a:gd name="connsiteX8" fmla="*/ 2078803 w 4201796"/>
              <a:gd name="connsiteY8" fmla="*/ 777944 h 4338987"/>
              <a:gd name="connsiteX9" fmla="*/ 2170243 w 4201796"/>
              <a:gd name="connsiteY9" fmla="*/ 1086554 h 4338987"/>
              <a:gd name="connsiteX10" fmla="*/ 2215963 w 4201796"/>
              <a:gd name="connsiteY10" fmla="*/ 1269434 h 4338987"/>
              <a:gd name="connsiteX11" fmla="*/ 2284543 w 4201796"/>
              <a:gd name="connsiteY11" fmla="*/ 1303724 h 4338987"/>
              <a:gd name="connsiteX12" fmla="*/ 2330263 w 4201796"/>
              <a:gd name="connsiteY12" fmla="*/ 1166564 h 4338987"/>
              <a:gd name="connsiteX13" fmla="*/ 2467423 w 4201796"/>
              <a:gd name="connsiteY13" fmla="*/ 880814 h 4338987"/>
              <a:gd name="connsiteX14" fmla="*/ 2558863 w 4201796"/>
              <a:gd name="connsiteY14" fmla="*/ 640784 h 4338987"/>
              <a:gd name="connsiteX15" fmla="*/ 2616013 w 4201796"/>
              <a:gd name="connsiteY15" fmla="*/ 537914 h 4338987"/>
              <a:gd name="connsiteX16" fmla="*/ 2558863 w 4201796"/>
              <a:gd name="connsiteY16" fmla="*/ 789374 h 4338987"/>
              <a:gd name="connsiteX17" fmla="*/ 2444563 w 4201796"/>
              <a:gd name="connsiteY17" fmla="*/ 1097984 h 4338987"/>
              <a:gd name="connsiteX18" fmla="*/ 2375983 w 4201796"/>
              <a:gd name="connsiteY18" fmla="*/ 1406594 h 4338987"/>
              <a:gd name="connsiteX19" fmla="*/ 2558863 w 4201796"/>
              <a:gd name="connsiteY19" fmla="*/ 1578044 h 4338987"/>
              <a:gd name="connsiteX20" fmla="*/ 2878903 w 4201796"/>
              <a:gd name="connsiteY20" fmla="*/ 1658054 h 4338987"/>
              <a:gd name="connsiteX21" fmla="*/ 3187513 w 4201796"/>
              <a:gd name="connsiteY21" fmla="*/ 1658054 h 4338987"/>
              <a:gd name="connsiteX22" fmla="*/ 3370393 w 4201796"/>
              <a:gd name="connsiteY22" fmla="*/ 1566614 h 4338987"/>
              <a:gd name="connsiteX23" fmla="*/ 3473263 w 4201796"/>
              <a:gd name="connsiteY23" fmla="*/ 1372304 h 4338987"/>
              <a:gd name="connsiteX24" fmla="*/ 3461833 w 4201796"/>
              <a:gd name="connsiteY24" fmla="*/ 1097984 h 4338987"/>
              <a:gd name="connsiteX25" fmla="*/ 3450403 w 4201796"/>
              <a:gd name="connsiteY25" fmla="*/ 777944 h 4338987"/>
              <a:gd name="connsiteX26" fmla="*/ 3759013 w 4201796"/>
              <a:gd name="connsiteY26" fmla="*/ 572204 h 4338987"/>
              <a:gd name="connsiteX27" fmla="*/ 3999043 w 4201796"/>
              <a:gd name="connsiteY27" fmla="*/ 92144 h 4338987"/>
              <a:gd name="connsiteX28" fmla="*/ 4033333 w 4201796"/>
              <a:gd name="connsiteY28" fmla="*/ 12134 h 4338987"/>
              <a:gd name="connsiteX29" fmla="*/ 4010473 w 4201796"/>
              <a:gd name="connsiteY29" fmla="*/ 252164 h 4338987"/>
              <a:gd name="connsiteX30" fmla="*/ 3827593 w 4201796"/>
              <a:gd name="connsiteY30" fmla="*/ 652214 h 4338987"/>
              <a:gd name="connsiteX31" fmla="*/ 3644713 w 4201796"/>
              <a:gd name="connsiteY31" fmla="*/ 789374 h 4338987"/>
              <a:gd name="connsiteX32" fmla="*/ 3563719 w 4201796"/>
              <a:gd name="connsiteY32" fmla="*/ 977218 h 4338987"/>
              <a:gd name="connsiteX33" fmla="*/ 3861883 w 4201796"/>
              <a:gd name="connsiteY33" fmla="*/ 846524 h 4338987"/>
              <a:gd name="connsiteX34" fmla="*/ 4193353 w 4201796"/>
              <a:gd name="connsiteY34" fmla="*/ 720794 h 4338987"/>
              <a:gd name="connsiteX35" fmla="*/ 4079053 w 4201796"/>
              <a:gd name="connsiteY35" fmla="*/ 892244 h 4338987"/>
              <a:gd name="connsiteX36" fmla="*/ 3818880 w 4201796"/>
              <a:gd name="connsiteY36" fmla="*/ 991631 h 4338987"/>
              <a:gd name="connsiteX37" fmla="*/ 3658531 w 4201796"/>
              <a:gd name="connsiteY37" fmla="*/ 1093504 h 4338987"/>
              <a:gd name="connsiteX38" fmla="*/ 3656143 w 4201796"/>
              <a:gd name="connsiteY38" fmla="*/ 1235144 h 4338987"/>
              <a:gd name="connsiteX39" fmla="*/ 3621853 w 4201796"/>
              <a:gd name="connsiteY39" fmla="*/ 1532324 h 4338987"/>
              <a:gd name="connsiteX40" fmla="*/ 3461833 w 4201796"/>
              <a:gd name="connsiteY40" fmla="*/ 1726634 h 4338987"/>
              <a:gd name="connsiteX41" fmla="*/ 3278953 w 4201796"/>
              <a:gd name="connsiteY41" fmla="*/ 2035244 h 4338987"/>
              <a:gd name="connsiteX42" fmla="*/ 3233233 w 4201796"/>
              <a:gd name="connsiteY42" fmla="*/ 2309564 h 4338987"/>
              <a:gd name="connsiteX43" fmla="*/ 3404683 w 4201796"/>
              <a:gd name="connsiteY43" fmla="*/ 2458154 h 4338987"/>
              <a:gd name="connsiteX44" fmla="*/ 3759013 w 4201796"/>
              <a:gd name="connsiteY44" fmla="*/ 2663894 h 4338987"/>
              <a:gd name="connsiteX45" fmla="*/ 4079053 w 4201796"/>
              <a:gd name="connsiteY45" fmla="*/ 2778194 h 4338987"/>
              <a:gd name="connsiteX46" fmla="*/ 4079053 w 4201796"/>
              <a:gd name="connsiteY46" fmla="*/ 2881064 h 4338987"/>
              <a:gd name="connsiteX47" fmla="*/ 3770443 w 4201796"/>
              <a:gd name="connsiteY47" fmla="*/ 2869634 h 4338987"/>
              <a:gd name="connsiteX48" fmla="*/ 3404683 w 4201796"/>
              <a:gd name="connsiteY48" fmla="*/ 2732474 h 4338987"/>
              <a:gd name="connsiteX49" fmla="*/ 3084643 w 4201796"/>
              <a:gd name="connsiteY49" fmla="*/ 2663894 h 4338987"/>
              <a:gd name="connsiteX50" fmla="*/ 2958913 w 4201796"/>
              <a:gd name="connsiteY50" fmla="*/ 2698184 h 4338987"/>
              <a:gd name="connsiteX51" fmla="*/ 2821753 w 4201796"/>
              <a:gd name="connsiteY51" fmla="*/ 2823914 h 4338987"/>
              <a:gd name="connsiteX52" fmla="*/ 2764603 w 4201796"/>
              <a:gd name="connsiteY52" fmla="*/ 2995364 h 4338987"/>
              <a:gd name="connsiteX53" fmla="*/ 2970343 w 4201796"/>
              <a:gd name="connsiteY53" fmla="*/ 3132524 h 4338987"/>
              <a:gd name="connsiteX54" fmla="*/ 3176083 w 4201796"/>
              <a:gd name="connsiteY54" fmla="*/ 3269684 h 4338987"/>
              <a:gd name="connsiteX55" fmla="*/ 3347533 w 4201796"/>
              <a:gd name="connsiteY55" fmla="*/ 3303974 h 4338987"/>
              <a:gd name="connsiteX56" fmla="*/ 3267523 w 4201796"/>
              <a:gd name="connsiteY56" fmla="*/ 3395414 h 4338987"/>
              <a:gd name="connsiteX57" fmla="*/ 3004633 w 4201796"/>
              <a:gd name="connsiteY57" fmla="*/ 3303974 h 4338987"/>
              <a:gd name="connsiteX58" fmla="*/ 2753173 w 4201796"/>
              <a:gd name="connsiteY58" fmla="*/ 3189674 h 4338987"/>
              <a:gd name="connsiteX59" fmla="*/ 2638873 w 4201796"/>
              <a:gd name="connsiteY59" fmla="*/ 3098234 h 4338987"/>
              <a:gd name="connsiteX60" fmla="*/ 2570293 w 4201796"/>
              <a:gd name="connsiteY60" fmla="*/ 3109664 h 4338987"/>
              <a:gd name="connsiteX61" fmla="*/ 2558863 w 4201796"/>
              <a:gd name="connsiteY61" fmla="*/ 3326834 h 4338987"/>
              <a:gd name="connsiteX62" fmla="*/ 2673163 w 4201796"/>
              <a:gd name="connsiteY62" fmla="*/ 3555434 h 4338987"/>
              <a:gd name="connsiteX63" fmla="*/ 2730313 w 4201796"/>
              <a:gd name="connsiteY63" fmla="*/ 4024064 h 4338987"/>
              <a:gd name="connsiteX64" fmla="*/ 2696023 w 4201796"/>
              <a:gd name="connsiteY64" fmla="*/ 4184084 h 4338987"/>
              <a:gd name="connsiteX65" fmla="*/ 2536003 w 4201796"/>
              <a:gd name="connsiteY65" fmla="*/ 4138364 h 4338987"/>
              <a:gd name="connsiteX66" fmla="*/ 2536003 w 4201796"/>
              <a:gd name="connsiteY66" fmla="*/ 3909764 h 4338987"/>
              <a:gd name="connsiteX67" fmla="*/ 2433133 w 4201796"/>
              <a:gd name="connsiteY67" fmla="*/ 3566864 h 4338987"/>
              <a:gd name="connsiteX68" fmla="*/ 2307403 w 4201796"/>
              <a:gd name="connsiteY68" fmla="*/ 3166814 h 4338987"/>
              <a:gd name="connsiteX69" fmla="*/ 2261683 w 4201796"/>
              <a:gd name="connsiteY69" fmla="*/ 3063944 h 4338987"/>
              <a:gd name="connsiteX70" fmla="*/ 2078803 w 4201796"/>
              <a:gd name="connsiteY70" fmla="*/ 2949644 h 4338987"/>
              <a:gd name="connsiteX71" fmla="*/ 1850203 w 4201796"/>
              <a:gd name="connsiteY71" fmla="*/ 3029654 h 4338987"/>
              <a:gd name="connsiteX72" fmla="*/ 1415863 w 4201796"/>
              <a:gd name="connsiteY72" fmla="*/ 3361124 h 4338987"/>
              <a:gd name="connsiteX73" fmla="*/ 1381573 w 4201796"/>
              <a:gd name="connsiteY73" fmla="*/ 3681164 h 4338987"/>
              <a:gd name="connsiteX74" fmla="*/ 1381573 w 4201796"/>
              <a:gd name="connsiteY74" fmla="*/ 3989774 h 4338987"/>
              <a:gd name="connsiteX75" fmla="*/ 1290133 w 4201796"/>
              <a:gd name="connsiteY75" fmla="*/ 4309814 h 4338987"/>
              <a:gd name="connsiteX76" fmla="*/ 1198693 w 4201796"/>
              <a:gd name="connsiteY76" fmla="*/ 4298384 h 4338987"/>
              <a:gd name="connsiteX77" fmla="*/ 1187263 w 4201796"/>
              <a:gd name="connsiteY77" fmla="*/ 4081214 h 4338987"/>
              <a:gd name="connsiteX78" fmla="*/ 1198693 w 4201796"/>
              <a:gd name="connsiteY78" fmla="*/ 3909764 h 4338987"/>
              <a:gd name="connsiteX79" fmla="*/ 970093 w 4201796"/>
              <a:gd name="connsiteY79" fmla="*/ 3989774 h 4338987"/>
              <a:gd name="connsiteX80" fmla="*/ 718633 w 4201796"/>
              <a:gd name="connsiteY80" fmla="*/ 4069784 h 4338987"/>
              <a:gd name="connsiteX81" fmla="*/ 741493 w 4201796"/>
              <a:gd name="connsiteY81" fmla="*/ 3955484 h 4338987"/>
              <a:gd name="connsiteX82" fmla="*/ 1130113 w 4201796"/>
              <a:gd name="connsiteY82" fmla="*/ 3795464 h 4338987"/>
              <a:gd name="connsiteX83" fmla="*/ 1278703 w 4201796"/>
              <a:gd name="connsiteY83" fmla="*/ 3726884 h 4338987"/>
              <a:gd name="connsiteX84" fmla="*/ 1221553 w 4201796"/>
              <a:gd name="connsiteY84" fmla="*/ 3372554 h 4338987"/>
              <a:gd name="connsiteX85" fmla="*/ 1324423 w 4201796"/>
              <a:gd name="connsiteY85" fmla="*/ 3121094 h 4338987"/>
              <a:gd name="connsiteX86" fmla="*/ 1393003 w 4201796"/>
              <a:gd name="connsiteY86" fmla="*/ 3052514 h 4338987"/>
              <a:gd name="connsiteX87" fmla="*/ 1084393 w 4201796"/>
              <a:gd name="connsiteY87" fmla="*/ 3029654 h 4338987"/>
              <a:gd name="connsiteX88" fmla="*/ 730063 w 4201796"/>
              <a:gd name="connsiteY88" fmla="*/ 2961074 h 4338987"/>
              <a:gd name="connsiteX89" fmla="*/ 375733 w 4201796"/>
              <a:gd name="connsiteY89" fmla="*/ 3132524 h 4338987"/>
              <a:gd name="connsiteX90" fmla="*/ 421453 w 4201796"/>
              <a:gd name="connsiteY90" fmla="*/ 3029654 h 4338987"/>
              <a:gd name="connsiteX91" fmla="*/ 627193 w 4201796"/>
              <a:gd name="connsiteY91" fmla="*/ 2926784 h 4338987"/>
              <a:gd name="connsiteX92" fmla="*/ 810073 w 4201796"/>
              <a:gd name="connsiteY92" fmla="*/ 2755334 h 4338987"/>
              <a:gd name="connsiteX93" fmla="*/ 1152973 w 4201796"/>
              <a:gd name="connsiteY93" fmla="*/ 2778194 h 4338987"/>
              <a:gd name="connsiteX94" fmla="*/ 1461583 w 4201796"/>
              <a:gd name="connsiteY94" fmla="*/ 2823914 h 4338987"/>
              <a:gd name="connsiteX95" fmla="*/ 1953073 w 4201796"/>
              <a:gd name="connsiteY95" fmla="*/ 2663894 h 4338987"/>
              <a:gd name="connsiteX96" fmla="*/ 1701613 w 4201796"/>
              <a:gd name="connsiteY96" fmla="*/ 2263844 h 4338987"/>
              <a:gd name="connsiteX97" fmla="*/ 1690183 w 4201796"/>
              <a:gd name="connsiteY97" fmla="*/ 1966664 h 4338987"/>
              <a:gd name="connsiteX98" fmla="*/ 1381991 w 4201796"/>
              <a:gd name="connsiteY98" fmla="*/ 1841930 h 4338987"/>
              <a:gd name="connsiteX99" fmla="*/ 1095823 w 4201796"/>
              <a:gd name="connsiteY99" fmla="*/ 1715204 h 4338987"/>
              <a:gd name="connsiteX100" fmla="*/ 746507 w 4201796"/>
              <a:gd name="connsiteY100" fmla="*/ 1626741 h 4338987"/>
              <a:gd name="connsiteX101" fmla="*/ 352873 w 4201796"/>
              <a:gd name="connsiteY101" fmla="*/ 1726634 h 4338987"/>
              <a:gd name="connsiteX102" fmla="*/ 113171 w 4201796"/>
              <a:gd name="connsiteY102" fmla="*/ 1763908 h 4338987"/>
              <a:gd name="connsiteX103" fmla="*/ 9973 w 4201796"/>
              <a:gd name="connsiteY103" fmla="*/ 1738064 h 4338987"/>
              <a:gd name="connsiteX104" fmla="*/ 348516 w 4201796"/>
              <a:gd name="connsiteY104" fmla="*/ 1644138 h 4338987"/>
              <a:gd name="connsiteX105" fmla="*/ 653097 w 4201796"/>
              <a:gd name="connsiteY105" fmla="*/ 1544246 h 4338987"/>
              <a:gd name="connsiteX106" fmla="*/ 1072963 w 4201796"/>
              <a:gd name="connsiteY106" fmla="*/ 1612334 h 4338987"/>
              <a:gd name="connsiteX107" fmla="*/ 1244413 w 4201796"/>
              <a:gd name="connsiteY107" fmla="*/ 1658054 h 4338987"/>
              <a:gd name="connsiteX108" fmla="*/ 1205766 w 4201796"/>
              <a:gd name="connsiteY108" fmla="*/ 1452314 h 4338987"/>
              <a:gd name="connsiteX109" fmla="*/ 1046313 w 4201796"/>
              <a:gd name="connsiteY109" fmla="*/ 815735 h 4338987"/>
              <a:gd name="connsiteX110" fmla="*/ 1221553 w 4201796"/>
              <a:gd name="connsiteY110" fmla="*/ 1212284 h 4338987"/>
              <a:gd name="connsiteX0" fmla="*/ 1221553 w 4200104"/>
              <a:gd name="connsiteY0" fmla="*/ 1212284 h 4338987"/>
              <a:gd name="connsiteX1" fmla="*/ 1343911 w 4200104"/>
              <a:gd name="connsiteY1" fmla="*/ 1560154 h 4338987"/>
              <a:gd name="connsiteX2" fmla="*/ 1553023 w 4200104"/>
              <a:gd name="connsiteY2" fmla="*/ 1658054 h 4338987"/>
              <a:gd name="connsiteX3" fmla="*/ 1907353 w 4200104"/>
              <a:gd name="connsiteY3" fmla="*/ 1680914 h 4338987"/>
              <a:gd name="connsiteX4" fmla="*/ 2021653 w 4200104"/>
              <a:gd name="connsiteY4" fmla="*/ 1543754 h 4338987"/>
              <a:gd name="connsiteX5" fmla="*/ 2124523 w 4200104"/>
              <a:gd name="connsiteY5" fmla="*/ 1292294 h 4338987"/>
              <a:gd name="connsiteX6" fmla="*/ 2124523 w 4200104"/>
              <a:gd name="connsiteY6" fmla="*/ 1120844 h 4338987"/>
              <a:gd name="connsiteX7" fmla="*/ 2068029 w 4200104"/>
              <a:gd name="connsiteY7" fmla="*/ 825651 h 4338987"/>
              <a:gd name="connsiteX8" fmla="*/ 2078803 w 4200104"/>
              <a:gd name="connsiteY8" fmla="*/ 777944 h 4338987"/>
              <a:gd name="connsiteX9" fmla="*/ 2170243 w 4200104"/>
              <a:gd name="connsiteY9" fmla="*/ 1086554 h 4338987"/>
              <a:gd name="connsiteX10" fmla="*/ 2215963 w 4200104"/>
              <a:gd name="connsiteY10" fmla="*/ 1269434 h 4338987"/>
              <a:gd name="connsiteX11" fmla="*/ 2284543 w 4200104"/>
              <a:gd name="connsiteY11" fmla="*/ 1303724 h 4338987"/>
              <a:gd name="connsiteX12" fmla="*/ 2330263 w 4200104"/>
              <a:gd name="connsiteY12" fmla="*/ 1166564 h 4338987"/>
              <a:gd name="connsiteX13" fmla="*/ 2467423 w 4200104"/>
              <a:gd name="connsiteY13" fmla="*/ 880814 h 4338987"/>
              <a:gd name="connsiteX14" fmla="*/ 2558863 w 4200104"/>
              <a:gd name="connsiteY14" fmla="*/ 640784 h 4338987"/>
              <a:gd name="connsiteX15" fmla="*/ 2616013 w 4200104"/>
              <a:gd name="connsiteY15" fmla="*/ 537914 h 4338987"/>
              <a:gd name="connsiteX16" fmla="*/ 2558863 w 4200104"/>
              <a:gd name="connsiteY16" fmla="*/ 789374 h 4338987"/>
              <a:gd name="connsiteX17" fmla="*/ 2444563 w 4200104"/>
              <a:gd name="connsiteY17" fmla="*/ 1097984 h 4338987"/>
              <a:gd name="connsiteX18" fmla="*/ 2375983 w 4200104"/>
              <a:gd name="connsiteY18" fmla="*/ 1406594 h 4338987"/>
              <a:gd name="connsiteX19" fmla="*/ 2558863 w 4200104"/>
              <a:gd name="connsiteY19" fmla="*/ 1578044 h 4338987"/>
              <a:gd name="connsiteX20" fmla="*/ 2878903 w 4200104"/>
              <a:gd name="connsiteY20" fmla="*/ 1658054 h 4338987"/>
              <a:gd name="connsiteX21" fmla="*/ 3187513 w 4200104"/>
              <a:gd name="connsiteY21" fmla="*/ 1658054 h 4338987"/>
              <a:gd name="connsiteX22" fmla="*/ 3370393 w 4200104"/>
              <a:gd name="connsiteY22" fmla="*/ 1566614 h 4338987"/>
              <a:gd name="connsiteX23" fmla="*/ 3473263 w 4200104"/>
              <a:gd name="connsiteY23" fmla="*/ 1372304 h 4338987"/>
              <a:gd name="connsiteX24" fmla="*/ 3461833 w 4200104"/>
              <a:gd name="connsiteY24" fmla="*/ 1097984 h 4338987"/>
              <a:gd name="connsiteX25" fmla="*/ 3450403 w 4200104"/>
              <a:gd name="connsiteY25" fmla="*/ 777944 h 4338987"/>
              <a:gd name="connsiteX26" fmla="*/ 3759013 w 4200104"/>
              <a:gd name="connsiteY26" fmla="*/ 572204 h 4338987"/>
              <a:gd name="connsiteX27" fmla="*/ 3999043 w 4200104"/>
              <a:gd name="connsiteY27" fmla="*/ 92144 h 4338987"/>
              <a:gd name="connsiteX28" fmla="*/ 4033333 w 4200104"/>
              <a:gd name="connsiteY28" fmla="*/ 12134 h 4338987"/>
              <a:gd name="connsiteX29" fmla="*/ 4010473 w 4200104"/>
              <a:gd name="connsiteY29" fmla="*/ 252164 h 4338987"/>
              <a:gd name="connsiteX30" fmla="*/ 3827593 w 4200104"/>
              <a:gd name="connsiteY30" fmla="*/ 652214 h 4338987"/>
              <a:gd name="connsiteX31" fmla="*/ 3644713 w 4200104"/>
              <a:gd name="connsiteY31" fmla="*/ 789374 h 4338987"/>
              <a:gd name="connsiteX32" fmla="*/ 3563719 w 4200104"/>
              <a:gd name="connsiteY32" fmla="*/ 977218 h 4338987"/>
              <a:gd name="connsiteX33" fmla="*/ 3861883 w 4200104"/>
              <a:gd name="connsiteY33" fmla="*/ 846524 h 4338987"/>
              <a:gd name="connsiteX34" fmla="*/ 4193353 w 4200104"/>
              <a:gd name="connsiteY34" fmla="*/ 720794 h 4338987"/>
              <a:gd name="connsiteX35" fmla="*/ 4064251 w 4200104"/>
              <a:gd name="connsiteY35" fmla="*/ 847521 h 4338987"/>
              <a:gd name="connsiteX36" fmla="*/ 3818880 w 4200104"/>
              <a:gd name="connsiteY36" fmla="*/ 991631 h 4338987"/>
              <a:gd name="connsiteX37" fmla="*/ 3658531 w 4200104"/>
              <a:gd name="connsiteY37" fmla="*/ 1093504 h 4338987"/>
              <a:gd name="connsiteX38" fmla="*/ 3656143 w 4200104"/>
              <a:gd name="connsiteY38" fmla="*/ 1235144 h 4338987"/>
              <a:gd name="connsiteX39" fmla="*/ 3621853 w 4200104"/>
              <a:gd name="connsiteY39" fmla="*/ 1532324 h 4338987"/>
              <a:gd name="connsiteX40" fmla="*/ 3461833 w 4200104"/>
              <a:gd name="connsiteY40" fmla="*/ 1726634 h 4338987"/>
              <a:gd name="connsiteX41" fmla="*/ 3278953 w 4200104"/>
              <a:gd name="connsiteY41" fmla="*/ 2035244 h 4338987"/>
              <a:gd name="connsiteX42" fmla="*/ 3233233 w 4200104"/>
              <a:gd name="connsiteY42" fmla="*/ 2309564 h 4338987"/>
              <a:gd name="connsiteX43" fmla="*/ 3404683 w 4200104"/>
              <a:gd name="connsiteY43" fmla="*/ 2458154 h 4338987"/>
              <a:gd name="connsiteX44" fmla="*/ 3759013 w 4200104"/>
              <a:gd name="connsiteY44" fmla="*/ 2663894 h 4338987"/>
              <a:gd name="connsiteX45" fmla="*/ 4079053 w 4200104"/>
              <a:gd name="connsiteY45" fmla="*/ 2778194 h 4338987"/>
              <a:gd name="connsiteX46" fmla="*/ 4079053 w 4200104"/>
              <a:gd name="connsiteY46" fmla="*/ 2881064 h 4338987"/>
              <a:gd name="connsiteX47" fmla="*/ 3770443 w 4200104"/>
              <a:gd name="connsiteY47" fmla="*/ 2869634 h 4338987"/>
              <a:gd name="connsiteX48" fmla="*/ 3404683 w 4200104"/>
              <a:gd name="connsiteY48" fmla="*/ 2732474 h 4338987"/>
              <a:gd name="connsiteX49" fmla="*/ 3084643 w 4200104"/>
              <a:gd name="connsiteY49" fmla="*/ 2663894 h 4338987"/>
              <a:gd name="connsiteX50" fmla="*/ 2958913 w 4200104"/>
              <a:gd name="connsiteY50" fmla="*/ 2698184 h 4338987"/>
              <a:gd name="connsiteX51" fmla="*/ 2821753 w 4200104"/>
              <a:gd name="connsiteY51" fmla="*/ 2823914 h 4338987"/>
              <a:gd name="connsiteX52" fmla="*/ 2764603 w 4200104"/>
              <a:gd name="connsiteY52" fmla="*/ 2995364 h 4338987"/>
              <a:gd name="connsiteX53" fmla="*/ 2970343 w 4200104"/>
              <a:gd name="connsiteY53" fmla="*/ 3132524 h 4338987"/>
              <a:gd name="connsiteX54" fmla="*/ 3176083 w 4200104"/>
              <a:gd name="connsiteY54" fmla="*/ 3269684 h 4338987"/>
              <a:gd name="connsiteX55" fmla="*/ 3347533 w 4200104"/>
              <a:gd name="connsiteY55" fmla="*/ 3303974 h 4338987"/>
              <a:gd name="connsiteX56" fmla="*/ 3267523 w 4200104"/>
              <a:gd name="connsiteY56" fmla="*/ 3395414 h 4338987"/>
              <a:gd name="connsiteX57" fmla="*/ 3004633 w 4200104"/>
              <a:gd name="connsiteY57" fmla="*/ 3303974 h 4338987"/>
              <a:gd name="connsiteX58" fmla="*/ 2753173 w 4200104"/>
              <a:gd name="connsiteY58" fmla="*/ 3189674 h 4338987"/>
              <a:gd name="connsiteX59" fmla="*/ 2638873 w 4200104"/>
              <a:gd name="connsiteY59" fmla="*/ 3098234 h 4338987"/>
              <a:gd name="connsiteX60" fmla="*/ 2570293 w 4200104"/>
              <a:gd name="connsiteY60" fmla="*/ 3109664 h 4338987"/>
              <a:gd name="connsiteX61" fmla="*/ 2558863 w 4200104"/>
              <a:gd name="connsiteY61" fmla="*/ 3326834 h 4338987"/>
              <a:gd name="connsiteX62" fmla="*/ 2673163 w 4200104"/>
              <a:gd name="connsiteY62" fmla="*/ 3555434 h 4338987"/>
              <a:gd name="connsiteX63" fmla="*/ 2730313 w 4200104"/>
              <a:gd name="connsiteY63" fmla="*/ 4024064 h 4338987"/>
              <a:gd name="connsiteX64" fmla="*/ 2696023 w 4200104"/>
              <a:gd name="connsiteY64" fmla="*/ 4184084 h 4338987"/>
              <a:gd name="connsiteX65" fmla="*/ 2536003 w 4200104"/>
              <a:gd name="connsiteY65" fmla="*/ 4138364 h 4338987"/>
              <a:gd name="connsiteX66" fmla="*/ 2536003 w 4200104"/>
              <a:gd name="connsiteY66" fmla="*/ 3909764 h 4338987"/>
              <a:gd name="connsiteX67" fmla="*/ 2433133 w 4200104"/>
              <a:gd name="connsiteY67" fmla="*/ 3566864 h 4338987"/>
              <a:gd name="connsiteX68" fmla="*/ 2307403 w 4200104"/>
              <a:gd name="connsiteY68" fmla="*/ 3166814 h 4338987"/>
              <a:gd name="connsiteX69" fmla="*/ 2261683 w 4200104"/>
              <a:gd name="connsiteY69" fmla="*/ 3063944 h 4338987"/>
              <a:gd name="connsiteX70" fmla="*/ 2078803 w 4200104"/>
              <a:gd name="connsiteY70" fmla="*/ 2949644 h 4338987"/>
              <a:gd name="connsiteX71" fmla="*/ 1850203 w 4200104"/>
              <a:gd name="connsiteY71" fmla="*/ 3029654 h 4338987"/>
              <a:gd name="connsiteX72" fmla="*/ 1415863 w 4200104"/>
              <a:gd name="connsiteY72" fmla="*/ 3361124 h 4338987"/>
              <a:gd name="connsiteX73" fmla="*/ 1381573 w 4200104"/>
              <a:gd name="connsiteY73" fmla="*/ 3681164 h 4338987"/>
              <a:gd name="connsiteX74" fmla="*/ 1381573 w 4200104"/>
              <a:gd name="connsiteY74" fmla="*/ 3989774 h 4338987"/>
              <a:gd name="connsiteX75" fmla="*/ 1290133 w 4200104"/>
              <a:gd name="connsiteY75" fmla="*/ 4309814 h 4338987"/>
              <a:gd name="connsiteX76" fmla="*/ 1198693 w 4200104"/>
              <a:gd name="connsiteY76" fmla="*/ 4298384 h 4338987"/>
              <a:gd name="connsiteX77" fmla="*/ 1187263 w 4200104"/>
              <a:gd name="connsiteY77" fmla="*/ 4081214 h 4338987"/>
              <a:gd name="connsiteX78" fmla="*/ 1198693 w 4200104"/>
              <a:gd name="connsiteY78" fmla="*/ 3909764 h 4338987"/>
              <a:gd name="connsiteX79" fmla="*/ 970093 w 4200104"/>
              <a:gd name="connsiteY79" fmla="*/ 3989774 h 4338987"/>
              <a:gd name="connsiteX80" fmla="*/ 718633 w 4200104"/>
              <a:gd name="connsiteY80" fmla="*/ 4069784 h 4338987"/>
              <a:gd name="connsiteX81" fmla="*/ 741493 w 4200104"/>
              <a:gd name="connsiteY81" fmla="*/ 3955484 h 4338987"/>
              <a:gd name="connsiteX82" fmla="*/ 1130113 w 4200104"/>
              <a:gd name="connsiteY82" fmla="*/ 3795464 h 4338987"/>
              <a:gd name="connsiteX83" fmla="*/ 1278703 w 4200104"/>
              <a:gd name="connsiteY83" fmla="*/ 3726884 h 4338987"/>
              <a:gd name="connsiteX84" fmla="*/ 1221553 w 4200104"/>
              <a:gd name="connsiteY84" fmla="*/ 3372554 h 4338987"/>
              <a:gd name="connsiteX85" fmla="*/ 1324423 w 4200104"/>
              <a:gd name="connsiteY85" fmla="*/ 3121094 h 4338987"/>
              <a:gd name="connsiteX86" fmla="*/ 1393003 w 4200104"/>
              <a:gd name="connsiteY86" fmla="*/ 3052514 h 4338987"/>
              <a:gd name="connsiteX87" fmla="*/ 1084393 w 4200104"/>
              <a:gd name="connsiteY87" fmla="*/ 3029654 h 4338987"/>
              <a:gd name="connsiteX88" fmla="*/ 730063 w 4200104"/>
              <a:gd name="connsiteY88" fmla="*/ 2961074 h 4338987"/>
              <a:gd name="connsiteX89" fmla="*/ 375733 w 4200104"/>
              <a:gd name="connsiteY89" fmla="*/ 3132524 h 4338987"/>
              <a:gd name="connsiteX90" fmla="*/ 421453 w 4200104"/>
              <a:gd name="connsiteY90" fmla="*/ 3029654 h 4338987"/>
              <a:gd name="connsiteX91" fmla="*/ 627193 w 4200104"/>
              <a:gd name="connsiteY91" fmla="*/ 2926784 h 4338987"/>
              <a:gd name="connsiteX92" fmla="*/ 810073 w 4200104"/>
              <a:gd name="connsiteY92" fmla="*/ 2755334 h 4338987"/>
              <a:gd name="connsiteX93" fmla="*/ 1152973 w 4200104"/>
              <a:gd name="connsiteY93" fmla="*/ 2778194 h 4338987"/>
              <a:gd name="connsiteX94" fmla="*/ 1461583 w 4200104"/>
              <a:gd name="connsiteY94" fmla="*/ 2823914 h 4338987"/>
              <a:gd name="connsiteX95" fmla="*/ 1953073 w 4200104"/>
              <a:gd name="connsiteY95" fmla="*/ 2663894 h 4338987"/>
              <a:gd name="connsiteX96" fmla="*/ 1701613 w 4200104"/>
              <a:gd name="connsiteY96" fmla="*/ 2263844 h 4338987"/>
              <a:gd name="connsiteX97" fmla="*/ 1690183 w 4200104"/>
              <a:gd name="connsiteY97" fmla="*/ 1966664 h 4338987"/>
              <a:gd name="connsiteX98" fmla="*/ 1381991 w 4200104"/>
              <a:gd name="connsiteY98" fmla="*/ 1841930 h 4338987"/>
              <a:gd name="connsiteX99" fmla="*/ 1095823 w 4200104"/>
              <a:gd name="connsiteY99" fmla="*/ 1715204 h 4338987"/>
              <a:gd name="connsiteX100" fmla="*/ 746507 w 4200104"/>
              <a:gd name="connsiteY100" fmla="*/ 1626741 h 4338987"/>
              <a:gd name="connsiteX101" fmla="*/ 352873 w 4200104"/>
              <a:gd name="connsiteY101" fmla="*/ 1726634 h 4338987"/>
              <a:gd name="connsiteX102" fmla="*/ 113171 w 4200104"/>
              <a:gd name="connsiteY102" fmla="*/ 1763908 h 4338987"/>
              <a:gd name="connsiteX103" fmla="*/ 9973 w 4200104"/>
              <a:gd name="connsiteY103" fmla="*/ 1738064 h 4338987"/>
              <a:gd name="connsiteX104" fmla="*/ 348516 w 4200104"/>
              <a:gd name="connsiteY104" fmla="*/ 1644138 h 4338987"/>
              <a:gd name="connsiteX105" fmla="*/ 653097 w 4200104"/>
              <a:gd name="connsiteY105" fmla="*/ 1544246 h 4338987"/>
              <a:gd name="connsiteX106" fmla="*/ 1072963 w 4200104"/>
              <a:gd name="connsiteY106" fmla="*/ 1612334 h 4338987"/>
              <a:gd name="connsiteX107" fmla="*/ 1244413 w 4200104"/>
              <a:gd name="connsiteY107" fmla="*/ 1658054 h 4338987"/>
              <a:gd name="connsiteX108" fmla="*/ 1205766 w 4200104"/>
              <a:gd name="connsiteY108" fmla="*/ 1452314 h 4338987"/>
              <a:gd name="connsiteX109" fmla="*/ 1046313 w 4200104"/>
              <a:gd name="connsiteY109" fmla="*/ 815735 h 4338987"/>
              <a:gd name="connsiteX110" fmla="*/ 1221553 w 4200104"/>
              <a:gd name="connsiteY110" fmla="*/ 1212284 h 4338987"/>
              <a:gd name="connsiteX0" fmla="*/ 1221553 w 4207197"/>
              <a:gd name="connsiteY0" fmla="*/ 1212284 h 4338987"/>
              <a:gd name="connsiteX1" fmla="*/ 1343911 w 4207197"/>
              <a:gd name="connsiteY1" fmla="*/ 1560154 h 4338987"/>
              <a:gd name="connsiteX2" fmla="*/ 1553023 w 4207197"/>
              <a:gd name="connsiteY2" fmla="*/ 1658054 h 4338987"/>
              <a:gd name="connsiteX3" fmla="*/ 1907353 w 4207197"/>
              <a:gd name="connsiteY3" fmla="*/ 1680914 h 4338987"/>
              <a:gd name="connsiteX4" fmla="*/ 2021653 w 4207197"/>
              <a:gd name="connsiteY4" fmla="*/ 1543754 h 4338987"/>
              <a:gd name="connsiteX5" fmla="*/ 2124523 w 4207197"/>
              <a:gd name="connsiteY5" fmla="*/ 1292294 h 4338987"/>
              <a:gd name="connsiteX6" fmla="*/ 2124523 w 4207197"/>
              <a:gd name="connsiteY6" fmla="*/ 1120844 h 4338987"/>
              <a:gd name="connsiteX7" fmla="*/ 2068029 w 4207197"/>
              <a:gd name="connsiteY7" fmla="*/ 825651 h 4338987"/>
              <a:gd name="connsiteX8" fmla="*/ 2078803 w 4207197"/>
              <a:gd name="connsiteY8" fmla="*/ 777944 h 4338987"/>
              <a:gd name="connsiteX9" fmla="*/ 2170243 w 4207197"/>
              <a:gd name="connsiteY9" fmla="*/ 1086554 h 4338987"/>
              <a:gd name="connsiteX10" fmla="*/ 2215963 w 4207197"/>
              <a:gd name="connsiteY10" fmla="*/ 1269434 h 4338987"/>
              <a:gd name="connsiteX11" fmla="*/ 2284543 w 4207197"/>
              <a:gd name="connsiteY11" fmla="*/ 1303724 h 4338987"/>
              <a:gd name="connsiteX12" fmla="*/ 2330263 w 4207197"/>
              <a:gd name="connsiteY12" fmla="*/ 1166564 h 4338987"/>
              <a:gd name="connsiteX13" fmla="*/ 2467423 w 4207197"/>
              <a:gd name="connsiteY13" fmla="*/ 880814 h 4338987"/>
              <a:gd name="connsiteX14" fmla="*/ 2558863 w 4207197"/>
              <a:gd name="connsiteY14" fmla="*/ 640784 h 4338987"/>
              <a:gd name="connsiteX15" fmla="*/ 2616013 w 4207197"/>
              <a:gd name="connsiteY15" fmla="*/ 537914 h 4338987"/>
              <a:gd name="connsiteX16" fmla="*/ 2558863 w 4207197"/>
              <a:gd name="connsiteY16" fmla="*/ 789374 h 4338987"/>
              <a:gd name="connsiteX17" fmla="*/ 2444563 w 4207197"/>
              <a:gd name="connsiteY17" fmla="*/ 1097984 h 4338987"/>
              <a:gd name="connsiteX18" fmla="*/ 2375983 w 4207197"/>
              <a:gd name="connsiteY18" fmla="*/ 1406594 h 4338987"/>
              <a:gd name="connsiteX19" fmla="*/ 2558863 w 4207197"/>
              <a:gd name="connsiteY19" fmla="*/ 1578044 h 4338987"/>
              <a:gd name="connsiteX20" fmla="*/ 2878903 w 4207197"/>
              <a:gd name="connsiteY20" fmla="*/ 1658054 h 4338987"/>
              <a:gd name="connsiteX21" fmla="*/ 3187513 w 4207197"/>
              <a:gd name="connsiteY21" fmla="*/ 1658054 h 4338987"/>
              <a:gd name="connsiteX22" fmla="*/ 3370393 w 4207197"/>
              <a:gd name="connsiteY22" fmla="*/ 1566614 h 4338987"/>
              <a:gd name="connsiteX23" fmla="*/ 3473263 w 4207197"/>
              <a:gd name="connsiteY23" fmla="*/ 1372304 h 4338987"/>
              <a:gd name="connsiteX24" fmla="*/ 3461833 w 4207197"/>
              <a:gd name="connsiteY24" fmla="*/ 1097984 h 4338987"/>
              <a:gd name="connsiteX25" fmla="*/ 3450403 w 4207197"/>
              <a:gd name="connsiteY25" fmla="*/ 777944 h 4338987"/>
              <a:gd name="connsiteX26" fmla="*/ 3759013 w 4207197"/>
              <a:gd name="connsiteY26" fmla="*/ 572204 h 4338987"/>
              <a:gd name="connsiteX27" fmla="*/ 3999043 w 4207197"/>
              <a:gd name="connsiteY27" fmla="*/ 92144 h 4338987"/>
              <a:gd name="connsiteX28" fmla="*/ 4033333 w 4207197"/>
              <a:gd name="connsiteY28" fmla="*/ 12134 h 4338987"/>
              <a:gd name="connsiteX29" fmla="*/ 4010473 w 4207197"/>
              <a:gd name="connsiteY29" fmla="*/ 252164 h 4338987"/>
              <a:gd name="connsiteX30" fmla="*/ 3827593 w 4207197"/>
              <a:gd name="connsiteY30" fmla="*/ 652214 h 4338987"/>
              <a:gd name="connsiteX31" fmla="*/ 3644713 w 4207197"/>
              <a:gd name="connsiteY31" fmla="*/ 789374 h 4338987"/>
              <a:gd name="connsiteX32" fmla="*/ 3563719 w 4207197"/>
              <a:gd name="connsiteY32" fmla="*/ 977218 h 4338987"/>
              <a:gd name="connsiteX33" fmla="*/ 3861883 w 4207197"/>
              <a:gd name="connsiteY33" fmla="*/ 846524 h 4338987"/>
              <a:gd name="connsiteX34" fmla="*/ 4200754 w 4207197"/>
              <a:gd name="connsiteY34" fmla="*/ 774462 h 4338987"/>
              <a:gd name="connsiteX35" fmla="*/ 4064251 w 4207197"/>
              <a:gd name="connsiteY35" fmla="*/ 847521 h 4338987"/>
              <a:gd name="connsiteX36" fmla="*/ 3818880 w 4207197"/>
              <a:gd name="connsiteY36" fmla="*/ 991631 h 4338987"/>
              <a:gd name="connsiteX37" fmla="*/ 3658531 w 4207197"/>
              <a:gd name="connsiteY37" fmla="*/ 1093504 h 4338987"/>
              <a:gd name="connsiteX38" fmla="*/ 3656143 w 4207197"/>
              <a:gd name="connsiteY38" fmla="*/ 1235144 h 4338987"/>
              <a:gd name="connsiteX39" fmla="*/ 3621853 w 4207197"/>
              <a:gd name="connsiteY39" fmla="*/ 1532324 h 4338987"/>
              <a:gd name="connsiteX40" fmla="*/ 3461833 w 4207197"/>
              <a:gd name="connsiteY40" fmla="*/ 1726634 h 4338987"/>
              <a:gd name="connsiteX41" fmla="*/ 3278953 w 4207197"/>
              <a:gd name="connsiteY41" fmla="*/ 2035244 h 4338987"/>
              <a:gd name="connsiteX42" fmla="*/ 3233233 w 4207197"/>
              <a:gd name="connsiteY42" fmla="*/ 2309564 h 4338987"/>
              <a:gd name="connsiteX43" fmla="*/ 3404683 w 4207197"/>
              <a:gd name="connsiteY43" fmla="*/ 2458154 h 4338987"/>
              <a:gd name="connsiteX44" fmla="*/ 3759013 w 4207197"/>
              <a:gd name="connsiteY44" fmla="*/ 2663894 h 4338987"/>
              <a:gd name="connsiteX45" fmla="*/ 4079053 w 4207197"/>
              <a:gd name="connsiteY45" fmla="*/ 2778194 h 4338987"/>
              <a:gd name="connsiteX46" fmla="*/ 4079053 w 4207197"/>
              <a:gd name="connsiteY46" fmla="*/ 2881064 h 4338987"/>
              <a:gd name="connsiteX47" fmla="*/ 3770443 w 4207197"/>
              <a:gd name="connsiteY47" fmla="*/ 2869634 h 4338987"/>
              <a:gd name="connsiteX48" fmla="*/ 3404683 w 4207197"/>
              <a:gd name="connsiteY48" fmla="*/ 2732474 h 4338987"/>
              <a:gd name="connsiteX49" fmla="*/ 3084643 w 4207197"/>
              <a:gd name="connsiteY49" fmla="*/ 2663894 h 4338987"/>
              <a:gd name="connsiteX50" fmla="*/ 2958913 w 4207197"/>
              <a:gd name="connsiteY50" fmla="*/ 2698184 h 4338987"/>
              <a:gd name="connsiteX51" fmla="*/ 2821753 w 4207197"/>
              <a:gd name="connsiteY51" fmla="*/ 2823914 h 4338987"/>
              <a:gd name="connsiteX52" fmla="*/ 2764603 w 4207197"/>
              <a:gd name="connsiteY52" fmla="*/ 2995364 h 4338987"/>
              <a:gd name="connsiteX53" fmla="*/ 2970343 w 4207197"/>
              <a:gd name="connsiteY53" fmla="*/ 3132524 h 4338987"/>
              <a:gd name="connsiteX54" fmla="*/ 3176083 w 4207197"/>
              <a:gd name="connsiteY54" fmla="*/ 3269684 h 4338987"/>
              <a:gd name="connsiteX55" fmla="*/ 3347533 w 4207197"/>
              <a:gd name="connsiteY55" fmla="*/ 3303974 h 4338987"/>
              <a:gd name="connsiteX56" fmla="*/ 3267523 w 4207197"/>
              <a:gd name="connsiteY56" fmla="*/ 3395414 h 4338987"/>
              <a:gd name="connsiteX57" fmla="*/ 3004633 w 4207197"/>
              <a:gd name="connsiteY57" fmla="*/ 3303974 h 4338987"/>
              <a:gd name="connsiteX58" fmla="*/ 2753173 w 4207197"/>
              <a:gd name="connsiteY58" fmla="*/ 3189674 h 4338987"/>
              <a:gd name="connsiteX59" fmla="*/ 2638873 w 4207197"/>
              <a:gd name="connsiteY59" fmla="*/ 3098234 h 4338987"/>
              <a:gd name="connsiteX60" fmla="*/ 2570293 w 4207197"/>
              <a:gd name="connsiteY60" fmla="*/ 3109664 h 4338987"/>
              <a:gd name="connsiteX61" fmla="*/ 2558863 w 4207197"/>
              <a:gd name="connsiteY61" fmla="*/ 3326834 h 4338987"/>
              <a:gd name="connsiteX62" fmla="*/ 2673163 w 4207197"/>
              <a:gd name="connsiteY62" fmla="*/ 3555434 h 4338987"/>
              <a:gd name="connsiteX63" fmla="*/ 2730313 w 4207197"/>
              <a:gd name="connsiteY63" fmla="*/ 4024064 h 4338987"/>
              <a:gd name="connsiteX64" fmla="*/ 2696023 w 4207197"/>
              <a:gd name="connsiteY64" fmla="*/ 4184084 h 4338987"/>
              <a:gd name="connsiteX65" fmla="*/ 2536003 w 4207197"/>
              <a:gd name="connsiteY65" fmla="*/ 4138364 h 4338987"/>
              <a:gd name="connsiteX66" fmla="*/ 2536003 w 4207197"/>
              <a:gd name="connsiteY66" fmla="*/ 3909764 h 4338987"/>
              <a:gd name="connsiteX67" fmla="*/ 2433133 w 4207197"/>
              <a:gd name="connsiteY67" fmla="*/ 3566864 h 4338987"/>
              <a:gd name="connsiteX68" fmla="*/ 2307403 w 4207197"/>
              <a:gd name="connsiteY68" fmla="*/ 3166814 h 4338987"/>
              <a:gd name="connsiteX69" fmla="*/ 2261683 w 4207197"/>
              <a:gd name="connsiteY69" fmla="*/ 3063944 h 4338987"/>
              <a:gd name="connsiteX70" fmla="*/ 2078803 w 4207197"/>
              <a:gd name="connsiteY70" fmla="*/ 2949644 h 4338987"/>
              <a:gd name="connsiteX71" fmla="*/ 1850203 w 4207197"/>
              <a:gd name="connsiteY71" fmla="*/ 3029654 h 4338987"/>
              <a:gd name="connsiteX72" fmla="*/ 1415863 w 4207197"/>
              <a:gd name="connsiteY72" fmla="*/ 3361124 h 4338987"/>
              <a:gd name="connsiteX73" fmla="*/ 1381573 w 4207197"/>
              <a:gd name="connsiteY73" fmla="*/ 3681164 h 4338987"/>
              <a:gd name="connsiteX74" fmla="*/ 1381573 w 4207197"/>
              <a:gd name="connsiteY74" fmla="*/ 3989774 h 4338987"/>
              <a:gd name="connsiteX75" fmla="*/ 1290133 w 4207197"/>
              <a:gd name="connsiteY75" fmla="*/ 4309814 h 4338987"/>
              <a:gd name="connsiteX76" fmla="*/ 1198693 w 4207197"/>
              <a:gd name="connsiteY76" fmla="*/ 4298384 h 4338987"/>
              <a:gd name="connsiteX77" fmla="*/ 1187263 w 4207197"/>
              <a:gd name="connsiteY77" fmla="*/ 4081214 h 4338987"/>
              <a:gd name="connsiteX78" fmla="*/ 1198693 w 4207197"/>
              <a:gd name="connsiteY78" fmla="*/ 3909764 h 4338987"/>
              <a:gd name="connsiteX79" fmla="*/ 970093 w 4207197"/>
              <a:gd name="connsiteY79" fmla="*/ 3989774 h 4338987"/>
              <a:gd name="connsiteX80" fmla="*/ 718633 w 4207197"/>
              <a:gd name="connsiteY80" fmla="*/ 4069784 h 4338987"/>
              <a:gd name="connsiteX81" fmla="*/ 741493 w 4207197"/>
              <a:gd name="connsiteY81" fmla="*/ 3955484 h 4338987"/>
              <a:gd name="connsiteX82" fmla="*/ 1130113 w 4207197"/>
              <a:gd name="connsiteY82" fmla="*/ 3795464 h 4338987"/>
              <a:gd name="connsiteX83" fmla="*/ 1278703 w 4207197"/>
              <a:gd name="connsiteY83" fmla="*/ 3726884 h 4338987"/>
              <a:gd name="connsiteX84" fmla="*/ 1221553 w 4207197"/>
              <a:gd name="connsiteY84" fmla="*/ 3372554 h 4338987"/>
              <a:gd name="connsiteX85" fmla="*/ 1324423 w 4207197"/>
              <a:gd name="connsiteY85" fmla="*/ 3121094 h 4338987"/>
              <a:gd name="connsiteX86" fmla="*/ 1393003 w 4207197"/>
              <a:gd name="connsiteY86" fmla="*/ 3052514 h 4338987"/>
              <a:gd name="connsiteX87" fmla="*/ 1084393 w 4207197"/>
              <a:gd name="connsiteY87" fmla="*/ 3029654 h 4338987"/>
              <a:gd name="connsiteX88" fmla="*/ 730063 w 4207197"/>
              <a:gd name="connsiteY88" fmla="*/ 2961074 h 4338987"/>
              <a:gd name="connsiteX89" fmla="*/ 375733 w 4207197"/>
              <a:gd name="connsiteY89" fmla="*/ 3132524 h 4338987"/>
              <a:gd name="connsiteX90" fmla="*/ 421453 w 4207197"/>
              <a:gd name="connsiteY90" fmla="*/ 3029654 h 4338987"/>
              <a:gd name="connsiteX91" fmla="*/ 627193 w 4207197"/>
              <a:gd name="connsiteY91" fmla="*/ 2926784 h 4338987"/>
              <a:gd name="connsiteX92" fmla="*/ 810073 w 4207197"/>
              <a:gd name="connsiteY92" fmla="*/ 2755334 h 4338987"/>
              <a:gd name="connsiteX93" fmla="*/ 1152973 w 4207197"/>
              <a:gd name="connsiteY93" fmla="*/ 2778194 h 4338987"/>
              <a:gd name="connsiteX94" fmla="*/ 1461583 w 4207197"/>
              <a:gd name="connsiteY94" fmla="*/ 2823914 h 4338987"/>
              <a:gd name="connsiteX95" fmla="*/ 1953073 w 4207197"/>
              <a:gd name="connsiteY95" fmla="*/ 2663894 h 4338987"/>
              <a:gd name="connsiteX96" fmla="*/ 1701613 w 4207197"/>
              <a:gd name="connsiteY96" fmla="*/ 2263844 h 4338987"/>
              <a:gd name="connsiteX97" fmla="*/ 1690183 w 4207197"/>
              <a:gd name="connsiteY97" fmla="*/ 1966664 h 4338987"/>
              <a:gd name="connsiteX98" fmla="*/ 1381991 w 4207197"/>
              <a:gd name="connsiteY98" fmla="*/ 1841930 h 4338987"/>
              <a:gd name="connsiteX99" fmla="*/ 1095823 w 4207197"/>
              <a:gd name="connsiteY99" fmla="*/ 1715204 h 4338987"/>
              <a:gd name="connsiteX100" fmla="*/ 746507 w 4207197"/>
              <a:gd name="connsiteY100" fmla="*/ 1626741 h 4338987"/>
              <a:gd name="connsiteX101" fmla="*/ 352873 w 4207197"/>
              <a:gd name="connsiteY101" fmla="*/ 1726634 h 4338987"/>
              <a:gd name="connsiteX102" fmla="*/ 113171 w 4207197"/>
              <a:gd name="connsiteY102" fmla="*/ 1763908 h 4338987"/>
              <a:gd name="connsiteX103" fmla="*/ 9973 w 4207197"/>
              <a:gd name="connsiteY103" fmla="*/ 1738064 h 4338987"/>
              <a:gd name="connsiteX104" fmla="*/ 348516 w 4207197"/>
              <a:gd name="connsiteY104" fmla="*/ 1644138 h 4338987"/>
              <a:gd name="connsiteX105" fmla="*/ 653097 w 4207197"/>
              <a:gd name="connsiteY105" fmla="*/ 1544246 h 4338987"/>
              <a:gd name="connsiteX106" fmla="*/ 1072963 w 4207197"/>
              <a:gd name="connsiteY106" fmla="*/ 1612334 h 4338987"/>
              <a:gd name="connsiteX107" fmla="*/ 1244413 w 4207197"/>
              <a:gd name="connsiteY107" fmla="*/ 1658054 h 4338987"/>
              <a:gd name="connsiteX108" fmla="*/ 1205766 w 4207197"/>
              <a:gd name="connsiteY108" fmla="*/ 1452314 h 4338987"/>
              <a:gd name="connsiteX109" fmla="*/ 1046313 w 4207197"/>
              <a:gd name="connsiteY109" fmla="*/ 815735 h 4338987"/>
              <a:gd name="connsiteX110" fmla="*/ 1221553 w 4207197"/>
              <a:gd name="connsiteY110" fmla="*/ 1212284 h 4338987"/>
              <a:gd name="connsiteX0" fmla="*/ 1221553 w 4206653"/>
              <a:gd name="connsiteY0" fmla="*/ 1212284 h 4338987"/>
              <a:gd name="connsiteX1" fmla="*/ 1343911 w 4206653"/>
              <a:gd name="connsiteY1" fmla="*/ 1560154 h 4338987"/>
              <a:gd name="connsiteX2" fmla="*/ 1553023 w 4206653"/>
              <a:gd name="connsiteY2" fmla="*/ 1658054 h 4338987"/>
              <a:gd name="connsiteX3" fmla="*/ 1907353 w 4206653"/>
              <a:gd name="connsiteY3" fmla="*/ 1680914 h 4338987"/>
              <a:gd name="connsiteX4" fmla="*/ 2021653 w 4206653"/>
              <a:gd name="connsiteY4" fmla="*/ 1543754 h 4338987"/>
              <a:gd name="connsiteX5" fmla="*/ 2124523 w 4206653"/>
              <a:gd name="connsiteY5" fmla="*/ 1292294 h 4338987"/>
              <a:gd name="connsiteX6" fmla="*/ 2124523 w 4206653"/>
              <a:gd name="connsiteY6" fmla="*/ 1120844 h 4338987"/>
              <a:gd name="connsiteX7" fmla="*/ 2068029 w 4206653"/>
              <a:gd name="connsiteY7" fmla="*/ 825651 h 4338987"/>
              <a:gd name="connsiteX8" fmla="*/ 2078803 w 4206653"/>
              <a:gd name="connsiteY8" fmla="*/ 777944 h 4338987"/>
              <a:gd name="connsiteX9" fmla="*/ 2170243 w 4206653"/>
              <a:gd name="connsiteY9" fmla="*/ 1086554 h 4338987"/>
              <a:gd name="connsiteX10" fmla="*/ 2215963 w 4206653"/>
              <a:gd name="connsiteY10" fmla="*/ 1269434 h 4338987"/>
              <a:gd name="connsiteX11" fmla="*/ 2284543 w 4206653"/>
              <a:gd name="connsiteY11" fmla="*/ 1303724 h 4338987"/>
              <a:gd name="connsiteX12" fmla="*/ 2330263 w 4206653"/>
              <a:gd name="connsiteY12" fmla="*/ 1166564 h 4338987"/>
              <a:gd name="connsiteX13" fmla="*/ 2467423 w 4206653"/>
              <a:gd name="connsiteY13" fmla="*/ 880814 h 4338987"/>
              <a:gd name="connsiteX14" fmla="*/ 2558863 w 4206653"/>
              <a:gd name="connsiteY14" fmla="*/ 640784 h 4338987"/>
              <a:gd name="connsiteX15" fmla="*/ 2616013 w 4206653"/>
              <a:gd name="connsiteY15" fmla="*/ 537914 h 4338987"/>
              <a:gd name="connsiteX16" fmla="*/ 2558863 w 4206653"/>
              <a:gd name="connsiteY16" fmla="*/ 789374 h 4338987"/>
              <a:gd name="connsiteX17" fmla="*/ 2444563 w 4206653"/>
              <a:gd name="connsiteY17" fmla="*/ 1097984 h 4338987"/>
              <a:gd name="connsiteX18" fmla="*/ 2375983 w 4206653"/>
              <a:gd name="connsiteY18" fmla="*/ 1406594 h 4338987"/>
              <a:gd name="connsiteX19" fmla="*/ 2558863 w 4206653"/>
              <a:gd name="connsiteY19" fmla="*/ 1578044 h 4338987"/>
              <a:gd name="connsiteX20" fmla="*/ 2878903 w 4206653"/>
              <a:gd name="connsiteY20" fmla="*/ 1658054 h 4338987"/>
              <a:gd name="connsiteX21" fmla="*/ 3187513 w 4206653"/>
              <a:gd name="connsiteY21" fmla="*/ 1658054 h 4338987"/>
              <a:gd name="connsiteX22" fmla="*/ 3370393 w 4206653"/>
              <a:gd name="connsiteY22" fmla="*/ 1566614 h 4338987"/>
              <a:gd name="connsiteX23" fmla="*/ 3473263 w 4206653"/>
              <a:gd name="connsiteY23" fmla="*/ 1372304 h 4338987"/>
              <a:gd name="connsiteX24" fmla="*/ 3461833 w 4206653"/>
              <a:gd name="connsiteY24" fmla="*/ 1097984 h 4338987"/>
              <a:gd name="connsiteX25" fmla="*/ 3450403 w 4206653"/>
              <a:gd name="connsiteY25" fmla="*/ 777944 h 4338987"/>
              <a:gd name="connsiteX26" fmla="*/ 3759013 w 4206653"/>
              <a:gd name="connsiteY26" fmla="*/ 572204 h 4338987"/>
              <a:gd name="connsiteX27" fmla="*/ 3999043 w 4206653"/>
              <a:gd name="connsiteY27" fmla="*/ 92144 h 4338987"/>
              <a:gd name="connsiteX28" fmla="*/ 4033333 w 4206653"/>
              <a:gd name="connsiteY28" fmla="*/ 12134 h 4338987"/>
              <a:gd name="connsiteX29" fmla="*/ 4010473 w 4206653"/>
              <a:gd name="connsiteY29" fmla="*/ 252164 h 4338987"/>
              <a:gd name="connsiteX30" fmla="*/ 3827593 w 4206653"/>
              <a:gd name="connsiteY30" fmla="*/ 652214 h 4338987"/>
              <a:gd name="connsiteX31" fmla="*/ 3644713 w 4206653"/>
              <a:gd name="connsiteY31" fmla="*/ 789374 h 4338987"/>
              <a:gd name="connsiteX32" fmla="*/ 3563719 w 4206653"/>
              <a:gd name="connsiteY32" fmla="*/ 977218 h 4338987"/>
              <a:gd name="connsiteX33" fmla="*/ 3872985 w 4206653"/>
              <a:gd name="connsiteY33" fmla="*/ 882302 h 4338987"/>
              <a:gd name="connsiteX34" fmla="*/ 4200754 w 4206653"/>
              <a:gd name="connsiteY34" fmla="*/ 774462 h 4338987"/>
              <a:gd name="connsiteX35" fmla="*/ 4064251 w 4206653"/>
              <a:gd name="connsiteY35" fmla="*/ 847521 h 4338987"/>
              <a:gd name="connsiteX36" fmla="*/ 3818880 w 4206653"/>
              <a:gd name="connsiteY36" fmla="*/ 991631 h 4338987"/>
              <a:gd name="connsiteX37" fmla="*/ 3658531 w 4206653"/>
              <a:gd name="connsiteY37" fmla="*/ 1093504 h 4338987"/>
              <a:gd name="connsiteX38" fmla="*/ 3656143 w 4206653"/>
              <a:gd name="connsiteY38" fmla="*/ 1235144 h 4338987"/>
              <a:gd name="connsiteX39" fmla="*/ 3621853 w 4206653"/>
              <a:gd name="connsiteY39" fmla="*/ 1532324 h 4338987"/>
              <a:gd name="connsiteX40" fmla="*/ 3461833 w 4206653"/>
              <a:gd name="connsiteY40" fmla="*/ 1726634 h 4338987"/>
              <a:gd name="connsiteX41" fmla="*/ 3278953 w 4206653"/>
              <a:gd name="connsiteY41" fmla="*/ 2035244 h 4338987"/>
              <a:gd name="connsiteX42" fmla="*/ 3233233 w 4206653"/>
              <a:gd name="connsiteY42" fmla="*/ 2309564 h 4338987"/>
              <a:gd name="connsiteX43" fmla="*/ 3404683 w 4206653"/>
              <a:gd name="connsiteY43" fmla="*/ 2458154 h 4338987"/>
              <a:gd name="connsiteX44" fmla="*/ 3759013 w 4206653"/>
              <a:gd name="connsiteY44" fmla="*/ 2663894 h 4338987"/>
              <a:gd name="connsiteX45" fmla="*/ 4079053 w 4206653"/>
              <a:gd name="connsiteY45" fmla="*/ 2778194 h 4338987"/>
              <a:gd name="connsiteX46" fmla="*/ 4079053 w 4206653"/>
              <a:gd name="connsiteY46" fmla="*/ 2881064 h 4338987"/>
              <a:gd name="connsiteX47" fmla="*/ 3770443 w 4206653"/>
              <a:gd name="connsiteY47" fmla="*/ 2869634 h 4338987"/>
              <a:gd name="connsiteX48" fmla="*/ 3404683 w 4206653"/>
              <a:gd name="connsiteY48" fmla="*/ 2732474 h 4338987"/>
              <a:gd name="connsiteX49" fmla="*/ 3084643 w 4206653"/>
              <a:gd name="connsiteY49" fmla="*/ 2663894 h 4338987"/>
              <a:gd name="connsiteX50" fmla="*/ 2958913 w 4206653"/>
              <a:gd name="connsiteY50" fmla="*/ 2698184 h 4338987"/>
              <a:gd name="connsiteX51" fmla="*/ 2821753 w 4206653"/>
              <a:gd name="connsiteY51" fmla="*/ 2823914 h 4338987"/>
              <a:gd name="connsiteX52" fmla="*/ 2764603 w 4206653"/>
              <a:gd name="connsiteY52" fmla="*/ 2995364 h 4338987"/>
              <a:gd name="connsiteX53" fmla="*/ 2970343 w 4206653"/>
              <a:gd name="connsiteY53" fmla="*/ 3132524 h 4338987"/>
              <a:gd name="connsiteX54" fmla="*/ 3176083 w 4206653"/>
              <a:gd name="connsiteY54" fmla="*/ 3269684 h 4338987"/>
              <a:gd name="connsiteX55" fmla="*/ 3347533 w 4206653"/>
              <a:gd name="connsiteY55" fmla="*/ 3303974 h 4338987"/>
              <a:gd name="connsiteX56" fmla="*/ 3267523 w 4206653"/>
              <a:gd name="connsiteY56" fmla="*/ 3395414 h 4338987"/>
              <a:gd name="connsiteX57" fmla="*/ 3004633 w 4206653"/>
              <a:gd name="connsiteY57" fmla="*/ 3303974 h 4338987"/>
              <a:gd name="connsiteX58" fmla="*/ 2753173 w 4206653"/>
              <a:gd name="connsiteY58" fmla="*/ 3189674 h 4338987"/>
              <a:gd name="connsiteX59" fmla="*/ 2638873 w 4206653"/>
              <a:gd name="connsiteY59" fmla="*/ 3098234 h 4338987"/>
              <a:gd name="connsiteX60" fmla="*/ 2570293 w 4206653"/>
              <a:gd name="connsiteY60" fmla="*/ 3109664 h 4338987"/>
              <a:gd name="connsiteX61" fmla="*/ 2558863 w 4206653"/>
              <a:gd name="connsiteY61" fmla="*/ 3326834 h 4338987"/>
              <a:gd name="connsiteX62" fmla="*/ 2673163 w 4206653"/>
              <a:gd name="connsiteY62" fmla="*/ 3555434 h 4338987"/>
              <a:gd name="connsiteX63" fmla="*/ 2730313 w 4206653"/>
              <a:gd name="connsiteY63" fmla="*/ 4024064 h 4338987"/>
              <a:gd name="connsiteX64" fmla="*/ 2696023 w 4206653"/>
              <a:gd name="connsiteY64" fmla="*/ 4184084 h 4338987"/>
              <a:gd name="connsiteX65" fmla="*/ 2536003 w 4206653"/>
              <a:gd name="connsiteY65" fmla="*/ 4138364 h 4338987"/>
              <a:gd name="connsiteX66" fmla="*/ 2536003 w 4206653"/>
              <a:gd name="connsiteY66" fmla="*/ 3909764 h 4338987"/>
              <a:gd name="connsiteX67" fmla="*/ 2433133 w 4206653"/>
              <a:gd name="connsiteY67" fmla="*/ 3566864 h 4338987"/>
              <a:gd name="connsiteX68" fmla="*/ 2307403 w 4206653"/>
              <a:gd name="connsiteY68" fmla="*/ 3166814 h 4338987"/>
              <a:gd name="connsiteX69" fmla="*/ 2261683 w 4206653"/>
              <a:gd name="connsiteY69" fmla="*/ 3063944 h 4338987"/>
              <a:gd name="connsiteX70" fmla="*/ 2078803 w 4206653"/>
              <a:gd name="connsiteY70" fmla="*/ 2949644 h 4338987"/>
              <a:gd name="connsiteX71" fmla="*/ 1850203 w 4206653"/>
              <a:gd name="connsiteY71" fmla="*/ 3029654 h 4338987"/>
              <a:gd name="connsiteX72" fmla="*/ 1415863 w 4206653"/>
              <a:gd name="connsiteY72" fmla="*/ 3361124 h 4338987"/>
              <a:gd name="connsiteX73" fmla="*/ 1381573 w 4206653"/>
              <a:gd name="connsiteY73" fmla="*/ 3681164 h 4338987"/>
              <a:gd name="connsiteX74" fmla="*/ 1381573 w 4206653"/>
              <a:gd name="connsiteY74" fmla="*/ 3989774 h 4338987"/>
              <a:gd name="connsiteX75" fmla="*/ 1290133 w 4206653"/>
              <a:gd name="connsiteY75" fmla="*/ 4309814 h 4338987"/>
              <a:gd name="connsiteX76" fmla="*/ 1198693 w 4206653"/>
              <a:gd name="connsiteY76" fmla="*/ 4298384 h 4338987"/>
              <a:gd name="connsiteX77" fmla="*/ 1187263 w 4206653"/>
              <a:gd name="connsiteY77" fmla="*/ 4081214 h 4338987"/>
              <a:gd name="connsiteX78" fmla="*/ 1198693 w 4206653"/>
              <a:gd name="connsiteY78" fmla="*/ 3909764 h 4338987"/>
              <a:gd name="connsiteX79" fmla="*/ 970093 w 4206653"/>
              <a:gd name="connsiteY79" fmla="*/ 3989774 h 4338987"/>
              <a:gd name="connsiteX80" fmla="*/ 718633 w 4206653"/>
              <a:gd name="connsiteY80" fmla="*/ 4069784 h 4338987"/>
              <a:gd name="connsiteX81" fmla="*/ 741493 w 4206653"/>
              <a:gd name="connsiteY81" fmla="*/ 3955484 h 4338987"/>
              <a:gd name="connsiteX82" fmla="*/ 1130113 w 4206653"/>
              <a:gd name="connsiteY82" fmla="*/ 3795464 h 4338987"/>
              <a:gd name="connsiteX83" fmla="*/ 1278703 w 4206653"/>
              <a:gd name="connsiteY83" fmla="*/ 3726884 h 4338987"/>
              <a:gd name="connsiteX84" fmla="*/ 1221553 w 4206653"/>
              <a:gd name="connsiteY84" fmla="*/ 3372554 h 4338987"/>
              <a:gd name="connsiteX85" fmla="*/ 1324423 w 4206653"/>
              <a:gd name="connsiteY85" fmla="*/ 3121094 h 4338987"/>
              <a:gd name="connsiteX86" fmla="*/ 1393003 w 4206653"/>
              <a:gd name="connsiteY86" fmla="*/ 3052514 h 4338987"/>
              <a:gd name="connsiteX87" fmla="*/ 1084393 w 4206653"/>
              <a:gd name="connsiteY87" fmla="*/ 3029654 h 4338987"/>
              <a:gd name="connsiteX88" fmla="*/ 730063 w 4206653"/>
              <a:gd name="connsiteY88" fmla="*/ 2961074 h 4338987"/>
              <a:gd name="connsiteX89" fmla="*/ 375733 w 4206653"/>
              <a:gd name="connsiteY89" fmla="*/ 3132524 h 4338987"/>
              <a:gd name="connsiteX90" fmla="*/ 421453 w 4206653"/>
              <a:gd name="connsiteY90" fmla="*/ 3029654 h 4338987"/>
              <a:gd name="connsiteX91" fmla="*/ 627193 w 4206653"/>
              <a:gd name="connsiteY91" fmla="*/ 2926784 h 4338987"/>
              <a:gd name="connsiteX92" fmla="*/ 810073 w 4206653"/>
              <a:gd name="connsiteY92" fmla="*/ 2755334 h 4338987"/>
              <a:gd name="connsiteX93" fmla="*/ 1152973 w 4206653"/>
              <a:gd name="connsiteY93" fmla="*/ 2778194 h 4338987"/>
              <a:gd name="connsiteX94" fmla="*/ 1461583 w 4206653"/>
              <a:gd name="connsiteY94" fmla="*/ 2823914 h 4338987"/>
              <a:gd name="connsiteX95" fmla="*/ 1953073 w 4206653"/>
              <a:gd name="connsiteY95" fmla="*/ 2663894 h 4338987"/>
              <a:gd name="connsiteX96" fmla="*/ 1701613 w 4206653"/>
              <a:gd name="connsiteY96" fmla="*/ 2263844 h 4338987"/>
              <a:gd name="connsiteX97" fmla="*/ 1690183 w 4206653"/>
              <a:gd name="connsiteY97" fmla="*/ 1966664 h 4338987"/>
              <a:gd name="connsiteX98" fmla="*/ 1381991 w 4206653"/>
              <a:gd name="connsiteY98" fmla="*/ 1841930 h 4338987"/>
              <a:gd name="connsiteX99" fmla="*/ 1095823 w 4206653"/>
              <a:gd name="connsiteY99" fmla="*/ 1715204 h 4338987"/>
              <a:gd name="connsiteX100" fmla="*/ 746507 w 4206653"/>
              <a:gd name="connsiteY100" fmla="*/ 1626741 h 4338987"/>
              <a:gd name="connsiteX101" fmla="*/ 352873 w 4206653"/>
              <a:gd name="connsiteY101" fmla="*/ 1726634 h 4338987"/>
              <a:gd name="connsiteX102" fmla="*/ 113171 w 4206653"/>
              <a:gd name="connsiteY102" fmla="*/ 1763908 h 4338987"/>
              <a:gd name="connsiteX103" fmla="*/ 9973 w 4206653"/>
              <a:gd name="connsiteY103" fmla="*/ 1738064 h 4338987"/>
              <a:gd name="connsiteX104" fmla="*/ 348516 w 4206653"/>
              <a:gd name="connsiteY104" fmla="*/ 1644138 h 4338987"/>
              <a:gd name="connsiteX105" fmla="*/ 653097 w 4206653"/>
              <a:gd name="connsiteY105" fmla="*/ 1544246 h 4338987"/>
              <a:gd name="connsiteX106" fmla="*/ 1072963 w 4206653"/>
              <a:gd name="connsiteY106" fmla="*/ 1612334 h 4338987"/>
              <a:gd name="connsiteX107" fmla="*/ 1244413 w 4206653"/>
              <a:gd name="connsiteY107" fmla="*/ 1658054 h 4338987"/>
              <a:gd name="connsiteX108" fmla="*/ 1205766 w 4206653"/>
              <a:gd name="connsiteY108" fmla="*/ 1452314 h 4338987"/>
              <a:gd name="connsiteX109" fmla="*/ 1046313 w 4206653"/>
              <a:gd name="connsiteY109" fmla="*/ 815735 h 4338987"/>
              <a:gd name="connsiteX110" fmla="*/ 1221553 w 4206653"/>
              <a:gd name="connsiteY110" fmla="*/ 1212284 h 4338987"/>
              <a:gd name="connsiteX0" fmla="*/ 1221553 w 4206653"/>
              <a:gd name="connsiteY0" fmla="*/ 1212284 h 4338987"/>
              <a:gd name="connsiteX1" fmla="*/ 1343911 w 4206653"/>
              <a:gd name="connsiteY1" fmla="*/ 1560154 h 4338987"/>
              <a:gd name="connsiteX2" fmla="*/ 1553023 w 4206653"/>
              <a:gd name="connsiteY2" fmla="*/ 1658054 h 4338987"/>
              <a:gd name="connsiteX3" fmla="*/ 1907353 w 4206653"/>
              <a:gd name="connsiteY3" fmla="*/ 1680914 h 4338987"/>
              <a:gd name="connsiteX4" fmla="*/ 2021653 w 4206653"/>
              <a:gd name="connsiteY4" fmla="*/ 1543754 h 4338987"/>
              <a:gd name="connsiteX5" fmla="*/ 2124523 w 4206653"/>
              <a:gd name="connsiteY5" fmla="*/ 1292294 h 4338987"/>
              <a:gd name="connsiteX6" fmla="*/ 2124523 w 4206653"/>
              <a:gd name="connsiteY6" fmla="*/ 1120844 h 4338987"/>
              <a:gd name="connsiteX7" fmla="*/ 2068029 w 4206653"/>
              <a:gd name="connsiteY7" fmla="*/ 825651 h 4338987"/>
              <a:gd name="connsiteX8" fmla="*/ 2078803 w 4206653"/>
              <a:gd name="connsiteY8" fmla="*/ 777944 h 4338987"/>
              <a:gd name="connsiteX9" fmla="*/ 2170243 w 4206653"/>
              <a:gd name="connsiteY9" fmla="*/ 1086554 h 4338987"/>
              <a:gd name="connsiteX10" fmla="*/ 2215963 w 4206653"/>
              <a:gd name="connsiteY10" fmla="*/ 1269434 h 4338987"/>
              <a:gd name="connsiteX11" fmla="*/ 2284543 w 4206653"/>
              <a:gd name="connsiteY11" fmla="*/ 1303724 h 4338987"/>
              <a:gd name="connsiteX12" fmla="*/ 2330263 w 4206653"/>
              <a:gd name="connsiteY12" fmla="*/ 1166564 h 4338987"/>
              <a:gd name="connsiteX13" fmla="*/ 2467423 w 4206653"/>
              <a:gd name="connsiteY13" fmla="*/ 880814 h 4338987"/>
              <a:gd name="connsiteX14" fmla="*/ 2558863 w 4206653"/>
              <a:gd name="connsiteY14" fmla="*/ 640784 h 4338987"/>
              <a:gd name="connsiteX15" fmla="*/ 2616013 w 4206653"/>
              <a:gd name="connsiteY15" fmla="*/ 537914 h 4338987"/>
              <a:gd name="connsiteX16" fmla="*/ 2558863 w 4206653"/>
              <a:gd name="connsiteY16" fmla="*/ 789374 h 4338987"/>
              <a:gd name="connsiteX17" fmla="*/ 2444563 w 4206653"/>
              <a:gd name="connsiteY17" fmla="*/ 1097984 h 4338987"/>
              <a:gd name="connsiteX18" fmla="*/ 2375983 w 4206653"/>
              <a:gd name="connsiteY18" fmla="*/ 1406594 h 4338987"/>
              <a:gd name="connsiteX19" fmla="*/ 2558863 w 4206653"/>
              <a:gd name="connsiteY19" fmla="*/ 1578044 h 4338987"/>
              <a:gd name="connsiteX20" fmla="*/ 2878903 w 4206653"/>
              <a:gd name="connsiteY20" fmla="*/ 1658054 h 4338987"/>
              <a:gd name="connsiteX21" fmla="*/ 3187513 w 4206653"/>
              <a:gd name="connsiteY21" fmla="*/ 1658054 h 4338987"/>
              <a:gd name="connsiteX22" fmla="*/ 3370393 w 4206653"/>
              <a:gd name="connsiteY22" fmla="*/ 1566614 h 4338987"/>
              <a:gd name="connsiteX23" fmla="*/ 3473263 w 4206653"/>
              <a:gd name="connsiteY23" fmla="*/ 1372304 h 4338987"/>
              <a:gd name="connsiteX24" fmla="*/ 3461833 w 4206653"/>
              <a:gd name="connsiteY24" fmla="*/ 1097984 h 4338987"/>
              <a:gd name="connsiteX25" fmla="*/ 3450403 w 4206653"/>
              <a:gd name="connsiteY25" fmla="*/ 777944 h 4338987"/>
              <a:gd name="connsiteX26" fmla="*/ 3759013 w 4206653"/>
              <a:gd name="connsiteY26" fmla="*/ 572204 h 4338987"/>
              <a:gd name="connsiteX27" fmla="*/ 3999043 w 4206653"/>
              <a:gd name="connsiteY27" fmla="*/ 92144 h 4338987"/>
              <a:gd name="connsiteX28" fmla="*/ 4033333 w 4206653"/>
              <a:gd name="connsiteY28" fmla="*/ 12134 h 4338987"/>
              <a:gd name="connsiteX29" fmla="*/ 4010473 w 4206653"/>
              <a:gd name="connsiteY29" fmla="*/ 252164 h 4338987"/>
              <a:gd name="connsiteX30" fmla="*/ 3827593 w 4206653"/>
              <a:gd name="connsiteY30" fmla="*/ 652214 h 4338987"/>
              <a:gd name="connsiteX31" fmla="*/ 3541098 w 4206653"/>
              <a:gd name="connsiteY31" fmla="*/ 811735 h 4338987"/>
              <a:gd name="connsiteX32" fmla="*/ 3563719 w 4206653"/>
              <a:gd name="connsiteY32" fmla="*/ 977218 h 4338987"/>
              <a:gd name="connsiteX33" fmla="*/ 3872985 w 4206653"/>
              <a:gd name="connsiteY33" fmla="*/ 882302 h 4338987"/>
              <a:gd name="connsiteX34" fmla="*/ 4200754 w 4206653"/>
              <a:gd name="connsiteY34" fmla="*/ 774462 h 4338987"/>
              <a:gd name="connsiteX35" fmla="*/ 4064251 w 4206653"/>
              <a:gd name="connsiteY35" fmla="*/ 847521 h 4338987"/>
              <a:gd name="connsiteX36" fmla="*/ 3818880 w 4206653"/>
              <a:gd name="connsiteY36" fmla="*/ 991631 h 4338987"/>
              <a:gd name="connsiteX37" fmla="*/ 3658531 w 4206653"/>
              <a:gd name="connsiteY37" fmla="*/ 1093504 h 4338987"/>
              <a:gd name="connsiteX38" fmla="*/ 3656143 w 4206653"/>
              <a:gd name="connsiteY38" fmla="*/ 1235144 h 4338987"/>
              <a:gd name="connsiteX39" fmla="*/ 3621853 w 4206653"/>
              <a:gd name="connsiteY39" fmla="*/ 1532324 h 4338987"/>
              <a:gd name="connsiteX40" fmla="*/ 3461833 w 4206653"/>
              <a:gd name="connsiteY40" fmla="*/ 1726634 h 4338987"/>
              <a:gd name="connsiteX41" fmla="*/ 3278953 w 4206653"/>
              <a:gd name="connsiteY41" fmla="*/ 2035244 h 4338987"/>
              <a:gd name="connsiteX42" fmla="*/ 3233233 w 4206653"/>
              <a:gd name="connsiteY42" fmla="*/ 2309564 h 4338987"/>
              <a:gd name="connsiteX43" fmla="*/ 3404683 w 4206653"/>
              <a:gd name="connsiteY43" fmla="*/ 2458154 h 4338987"/>
              <a:gd name="connsiteX44" fmla="*/ 3759013 w 4206653"/>
              <a:gd name="connsiteY44" fmla="*/ 2663894 h 4338987"/>
              <a:gd name="connsiteX45" fmla="*/ 4079053 w 4206653"/>
              <a:gd name="connsiteY45" fmla="*/ 2778194 h 4338987"/>
              <a:gd name="connsiteX46" fmla="*/ 4079053 w 4206653"/>
              <a:gd name="connsiteY46" fmla="*/ 2881064 h 4338987"/>
              <a:gd name="connsiteX47" fmla="*/ 3770443 w 4206653"/>
              <a:gd name="connsiteY47" fmla="*/ 2869634 h 4338987"/>
              <a:gd name="connsiteX48" fmla="*/ 3404683 w 4206653"/>
              <a:gd name="connsiteY48" fmla="*/ 2732474 h 4338987"/>
              <a:gd name="connsiteX49" fmla="*/ 3084643 w 4206653"/>
              <a:gd name="connsiteY49" fmla="*/ 2663894 h 4338987"/>
              <a:gd name="connsiteX50" fmla="*/ 2958913 w 4206653"/>
              <a:gd name="connsiteY50" fmla="*/ 2698184 h 4338987"/>
              <a:gd name="connsiteX51" fmla="*/ 2821753 w 4206653"/>
              <a:gd name="connsiteY51" fmla="*/ 2823914 h 4338987"/>
              <a:gd name="connsiteX52" fmla="*/ 2764603 w 4206653"/>
              <a:gd name="connsiteY52" fmla="*/ 2995364 h 4338987"/>
              <a:gd name="connsiteX53" fmla="*/ 2970343 w 4206653"/>
              <a:gd name="connsiteY53" fmla="*/ 3132524 h 4338987"/>
              <a:gd name="connsiteX54" fmla="*/ 3176083 w 4206653"/>
              <a:gd name="connsiteY54" fmla="*/ 3269684 h 4338987"/>
              <a:gd name="connsiteX55" fmla="*/ 3347533 w 4206653"/>
              <a:gd name="connsiteY55" fmla="*/ 3303974 h 4338987"/>
              <a:gd name="connsiteX56" fmla="*/ 3267523 w 4206653"/>
              <a:gd name="connsiteY56" fmla="*/ 3395414 h 4338987"/>
              <a:gd name="connsiteX57" fmla="*/ 3004633 w 4206653"/>
              <a:gd name="connsiteY57" fmla="*/ 3303974 h 4338987"/>
              <a:gd name="connsiteX58" fmla="*/ 2753173 w 4206653"/>
              <a:gd name="connsiteY58" fmla="*/ 3189674 h 4338987"/>
              <a:gd name="connsiteX59" fmla="*/ 2638873 w 4206653"/>
              <a:gd name="connsiteY59" fmla="*/ 3098234 h 4338987"/>
              <a:gd name="connsiteX60" fmla="*/ 2570293 w 4206653"/>
              <a:gd name="connsiteY60" fmla="*/ 3109664 h 4338987"/>
              <a:gd name="connsiteX61" fmla="*/ 2558863 w 4206653"/>
              <a:gd name="connsiteY61" fmla="*/ 3326834 h 4338987"/>
              <a:gd name="connsiteX62" fmla="*/ 2673163 w 4206653"/>
              <a:gd name="connsiteY62" fmla="*/ 3555434 h 4338987"/>
              <a:gd name="connsiteX63" fmla="*/ 2730313 w 4206653"/>
              <a:gd name="connsiteY63" fmla="*/ 4024064 h 4338987"/>
              <a:gd name="connsiteX64" fmla="*/ 2696023 w 4206653"/>
              <a:gd name="connsiteY64" fmla="*/ 4184084 h 4338987"/>
              <a:gd name="connsiteX65" fmla="*/ 2536003 w 4206653"/>
              <a:gd name="connsiteY65" fmla="*/ 4138364 h 4338987"/>
              <a:gd name="connsiteX66" fmla="*/ 2536003 w 4206653"/>
              <a:gd name="connsiteY66" fmla="*/ 3909764 h 4338987"/>
              <a:gd name="connsiteX67" fmla="*/ 2433133 w 4206653"/>
              <a:gd name="connsiteY67" fmla="*/ 3566864 h 4338987"/>
              <a:gd name="connsiteX68" fmla="*/ 2307403 w 4206653"/>
              <a:gd name="connsiteY68" fmla="*/ 3166814 h 4338987"/>
              <a:gd name="connsiteX69" fmla="*/ 2261683 w 4206653"/>
              <a:gd name="connsiteY69" fmla="*/ 3063944 h 4338987"/>
              <a:gd name="connsiteX70" fmla="*/ 2078803 w 4206653"/>
              <a:gd name="connsiteY70" fmla="*/ 2949644 h 4338987"/>
              <a:gd name="connsiteX71" fmla="*/ 1850203 w 4206653"/>
              <a:gd name="connsiteY71" fmla="*/ 3029654 h 4338987"/>
              <a:gd name="connsiteX72" fmla="*/ 1415863 w 4206653"/>
              <a:gd name="connsiteY72" fmla="*/ 3361124 h 4338987"/>
              <a:gd name="connsiteX73" fmla="*/ 1381573 w 4206653"/>
              <a:gd name="connsiteY73" fmla="*/ 3681164 h 4338987"/>
              <a:gd name="connsiteX74" fmla="*/ 1381573 w 4206653"/>
              <a:gd name="connsiteY74" fmla="*/ 3989774 h 4338987"/>
              <a:gd name="connsiteX75" fmla="*/ 1290133 w 4206653"/>
              <a:gd name="connsiteY75" fmla="*/ 4309814 h 4338987"/>
              <a:gd name="connsiteX76" fmla="*/ 1198693 w 4206653"/>
              <a:gd name="connsiteY76" fmla="*/ 4298384 h 4338987"/>
              <a:gd name="connsiteX77" fmla="*/ 1187263 w 4206653"/>
              <a:gd name="connsiteY77" fmla="*/ 4081214 h 4338987"/>
              <a:gd name="connsiteX78" fmla="*/ 1198693 w 4206653"/>
              <a:gd name="connsiteY78" fmla="*/ 3909764 h 4338987"/>
              <a:gd name="connsiteX79" fmla="*/ 970093 w 4206653"/>
              <a:gd name="connsiteY79" fmla="*/ 3989774 h 4338987"/>
              <a:gd name="connsiteX80" fmla="*/ 718633 w 4206653"/>
              <a:gd name="connsiteY80" fmla="*/ 4069784 h 4338987"/>
              <a:gd name="connsiteX81" fmla="*/ 741493 w 4206653"/>
              <a:gd name="connsiteY81" fmla="*/ 3955484 h 4338987"/>
              <a:gd name="connsiteX82" fmla="*/ 1130113 w 4206653"/>
              <a:gd name="connsiteY82" fmla="*/ 3795464 h 4338987"/>
              <a:gd name="connsiteX83" fmla="*/ 1278703 w 4206653"/>
              <a:gd name="connsiteY83" fmla="*/ 3726884 h 4338987"/>
              <a:gd name="connsiteX84" fmla="*/ 1221553 w 4206653"/>
              <a:gd name="connsiteY84" fmla="*/ 3372554 h 4338987"/>
              <a:gd name="connsiteX85" fmla="*/ 1324423 w 4206653"/>
              <a:gd name="connsiteY85" fmla="*/ 3121094 h 4338987"/>
              <a:gd name="connsiteX86" fmla="*/ 1393003 w 4206653"/>
              <a:gd name="connsiteY86" fmla="*/ 3052514 h 4338987"/>
              <a:gd name="connsiteX87" fmla="*/ 1084393 w 4206653"/>
              <a:gd name="connsiteY87" fmla="*/ 3029654 h 4338987"/>
              <a:gd name="connsiteX88" fmla="*/ 730063 w 4206653"/>
              <a:gd name="connsiteY88" fmla="*/ 2961074 h 4338987"/>
              <a:gd name="connsiteX89" fmla="*/ 375733 w 4206653"/>
              <a:gd name="connsiteY89" fmla="*/ 3132524 h 4338987"/>
              <a:gd name="connsiteX90" fmla="*/ 421453 w 4206653"/>
              <a:gd name="connsiteY90" fmla="*/ 3029654 h 4338987"/>
              <a:gd name="connsiteX91" fmla="*/ 627193 w 4206653"/>
              <a:gd name="connsiteY91" fmla="*/ 2926784 h 4338987"/>
              <a:gd name="connsiteX92" fmla="*/ 810073 w 4206653"/>
              <a:gd name="connsiteY92" fmla="*/ 2755334 h 4338987"/>
              <a:gd name="connsiteX93" fmla="*/ 1152973 w 4206653"/>
              <a:gd name="connsiteY93" fmla="*/ 2778194 h 4338987"/>
              <a:gd name="connsiteX94" fmla="*/ 1461583 w 4206653"/>
              <a:gd name="connsiteY94" fmla="*/ 2823914 h 4338987"/>
              <a:gd name="connsiteX95" fmla="*/ 1953073 w 4206653"/>
              <a:gd name="connsiteY95" fmla="*/ 2663894 h 4338987"/>
              <a:gd name="connsiteX96" fmla="*/ 1701613 w 4206653"/>
              <a:gd name="connsiteY96" fmla="*/ 2263844 h 4338987"/>
              <a:gd name="connsiteX97" fmla="*/ 1690183 w 4206653"/>
              <a:gd name="connsiteY97" fmla="*/ 1966664 h 4338987"/>
              <a:gd name="connsiteX98" fmla="*/ 1381991 w 4206653"/>
              <a:gd name="connsiteY98" fmla="*/ 1841930 h 4338987"/>
              <a:gd name="connsiteX99" fmla="*/ 1095823 w 4206653"/>
              <a:gd name="connsiteY99" fmla="*/ 1715204 h 4338987"/>
              <a:gd name="connsiteX100" fmla="*/ 746507 w 4206653"/>
              <a:gd name="connsiteY100" fmla="*/ 1626741 h 4338987"/>
              <a:gd name="connsiteX101" fmla="*/ 352873 w 4206653"/>
              <a:gd name="connsiteY101" fmla="*/ 1726634 h 4338987"/>
              <a:gd name="connsiteX102" fmla="*/ 113171 w 4206653"/>
              <a:gd name="connsiteY102" fmla="*/ 1763908 h 4338987"/>
              <a:gd name="connsiteX103" fmla="*/ 9973 w 4206653"/>
              <a:gd name="connsiteY103" fmla="*/ 1738064 h 4338987"/>
              <a:gd name="connsiteX104" fmla="*/ 348516 w 4206653"/>
              <a:gd name="connsiteY104" fmla="*/ 1644138 h 4338987"/>
              <a:gd name="connsiteX105" fmla="*/ 653097 w 4206653"/>
              <a:gd name="connsiteY105" fmla="*/ 1544246 h 4338987"/>
              <a:gd name="connsiteX106" fmla="*/ 1072963 w 4206653"/>
              <a:gd name="connsiteY106" fmla="*/ 1612334 h 4338987"/>
              <a:gd name="connsiteX107" fmla="*/ 1244413 w 4206653"/>
              <a:gd name="connsiteY107" fmla="*/ 1658054 h 4338987"/>
              <a:gd name="connsiteX108" fmla="*/ 1205766 w 4206653"/>
              <a:gd name="connsiteY108" fmla="*/ 1452314 h 4338987"/>
              <a:gd name="connsiteX109" fmla="*/ 1046313 w 4206653"/>
              <a:gd name="connsiteY109" fmla="*/ 815735 h 4338987"/>
              <a:gd name="connsiteX110" fmla="*/ 1221553 w 4206653"/>
              <a:gd name="connsiteY110" fmla="*/ 1212284 h 4338987"/>
              <a:gd name="connsiteX0" fmla="*/ 1221553 w 4206653"/>
              <a:gd name="connsiteY0" fmla="*/ 1212284 h 4338987"/>
              <a:gd name="connsiteX1" fmla="*/ 1343911 w 4206653"/>
              <a:gd name="connsiteY1" fmla="*/ 1560154 h 4338987"/>
              <a:gd name="connsiteX2" fmla="*/ 1553023 w 4206653"/>
              <a:gd name="connsiteY2" fmla="*/ 1658054 h 4338987"/>
              <a:gd name="connsiteX3" fmla="*/ 1907353 w 4206653"/>
              <a:gd name="connsiteY3" fmla="*/ 1680914 h 4338987"/>
              <a:gd name="connsiteX4" fmla="*/ 2021653 w 4206653"/>
              <a:gd name="connsiteY4" fmla="*/ 1543754 h 4338987"/>
              <a:gd name="connsiteX5" fmla="*/ 2124523 w 4206653"/>
              <a:gd name="connsiteY5" fmla="*/ 1292294 h 4338987"/>
              <a:gd name="connsiteX6" fmla="*/ 2124523 w 4206653"/>
              <a:gd name="connsiteY6" fmla="*/ 1120844 h 4338987"/>
              <a:gd name="connsiteX7" fmla="*/ 2068029 w 4206653"/>
              <a:gd name="connsiteY7" fmla="*/ 825651 h 4338987"/>
              <a:gd name="connsiteX8" fmla="*/ 2078803 w 4206653"/>
              <a:gd name="connsiteY8" fmla="*/ 777944 h 4338987"/>
              <a:gd name="connsiteX9" fmla="*/ 2170243 w 4206653"/>
              <a:gd name="connsiteY9" fmla="*/ 1086554 h 4338987"/>
              <a:gd name="connsiteX10" fmla="*/ 2215963 w 4206653"/>
              <a:gd name="connsiteY10" fmla="*/ 1269434 h 4338987"/>
              <a:gd name="connsiteX11" fmla="*/ 2284543 w 4206653"/>
              <a:gd name="connsiteY11" fmla="*/ 1303724 h 4338987"/>
              <a:gd name="connsiteX12" fmla="*/ 2330263 w 4206653"/>
              <a:gd name="connsiteY12" fmla="*/ 1166564 h 4338987"/>
              <a:gd name="connsiteX13" fmla="*/ 2467423 w 4206653"/>
              <a:gd name="connsiteY13" fmla="*/ 880814 h 4338987"/>
              <a:gd name="connsiteX14" fmla="*/ 2558863 w 4206653"/>
              <a:gd name="connsiteY14" fmla="*/ 640784 h 4338987"/>
              <a:gd name="connsiteX15" fmla="*/ 2616013 w 4206653"/>
              <a:gd name="connsiteY15" fmla="*/ 537914 h 4338987"/>
              <a:gd name="connsiteX16" fmla="*/ 2558863 w 4206653"/>
              <a:gd name="connsiteY16" fmla="*/ 789374 h 4338987"/>
              <a:gd name="connsiteX17" fmla="*/ 2444563 w 4206653"/>
              <a:gd name="connsiteY17" fmla="*/ 1097984 h 4338987"/>
              <a:gd name="connsiteX18" fmla="*/ 2375983 w 4206653"/>
              <a:gd name="connsiteY18" fmla="*/ 1406594 h 4338987"/>
              <a:gd name="connsiteX19" fmla="*/ 2558863 w 4206653"/>
              <a:gd name="connsiteY19" fmla="*/ 1578044 h 4338987"/>
              <a:gd name="connsiteX20" fmla="*/ 2878903 w 4206653"/>
              <a:gd name="connsiteY20" fmla="*/ 1658054 h 4338987"/>
              <a:gd name="connsiteX21" fmla="*/ 3187513 w 4206653"/>
              <a:gd name="connsiteY21" fmla="*/ 1658054 h 4338987"/>
              <a:gd name="connsiteX22" fmla="*/ 3370393 w 4206653"/>
              <a:gd name="connsiteY22" fmla="*/ 1566614 h 4338987"/>
              <a:gd name="connsiteX23" fmla="*/ 3473263 w 4206653"/>
              <a:gd name="connsiteY23" fmla="*/ 1372304 h 4338987"/>
              <a:gd name="connsiteX24" fmla="*/ 3461833 w 4206653"/>
              <a:gd name="connsiteY24" fmla="*/ 1097984 h 4338987"/>
              <a:gd name="connsiteX25" fmla="*/ 3450403 w 4206653"/>
              <a:gd name="connsiteY25" fmla="*/ 777944 h 4338987"/>
              <a:gd name="connsiteX26" fmla="*/ 3759013 w 4206653"/>
              <a:gd name="connsiteY26" fmla="*/ 572204 h 4338987"/>
              <a:gd name="connsiteX27" fmla="*/ 3999043 w 4206653"/>
              <a:gd name="connsiteY27" fmla="*/ 92144 h 4338987"/>
              <a:gd name="connsiteX28" fmla="*/ 4033333 w 4206653"/>
              <a:gd name="connsiteY28" fmla="*/ 12134 h 4338987"/>
              <a:gd name="connsiteX29" fmla="*/ 4010473 w 4206653"/>
              <a:gd name="connsiteY29" fmla="*/ 252164 h 4338987"/>
              <a:gd name="connsiteX30" fmla="*/ 3812791 w 4206653"/>
              <a:gd name="connsiteY30" fmla="*/ 647743 h 4338987"/>
              <a:gd name="connsiteX31" fmla="*/ 3541098 w 4206653"/>
              <a:gd name="connsiteY31" fmla="*/ 811735 h 4338987"/>
              <a:gd name="connsiteX32" fmla="*/ 3563719 w 4206653"/>
              <a:gd name="connsiteY32" fmla="*/ 977218 h 4338987"/>
              <a:gd name="connsiteX33" fmla="*/ 3872985 w 4206653"/>
              <a:gd name="connsiteY33" fmla="*/ 882302 h 4338987"/>
              <a:gd name="connsiteX34" fmla="*/ 4200754 w 4206653"/>
              <a:gd name="connsiteY34" fmla="*/ 774462 h 4338987"/>
              <a:gd name="connsiteX35" fmla="*/ 4064251 w 4206653"/>
              <a:gd name="connsiteY35" fmla="*/ 847521 h 4338987"/>
              <a:gd name="connsiteX36" fmla="*/ 3818880 w 4206653"/>
              <a:gd name="connsiteY36" fmla="*/ 991631 h 4338987"/>
              <a:gd name="connsiteX37" fmla="*/ 3658531 w 4206653"/>
              <a:gd name="connsiteY37" fmla="*/ 1093504 h 4338987"/>
              <a:gd name="connsiteX38" fmla="*/ 3656143 w 4206653"/>
              <a:gd name="connsiteY38" fmla="*/ 1235144 h 4338987"/>
              <a:gd name="connsiteX39" fmla="*/ 3621853 w 4206653"/>
              <a:gd name="connsiteY39" fmla="*/ 1532324 h 4338987"/>
              <a:gd name="connsiteX40" fmla="*/ 3461833 w 4206653"/>
              <a:gd name="connsiteY40" fmla="*/ 1726634 h 4338987"/>
              <a:gd name="connsiteX41" fmla="*/ 3278953 w 4206653"/>
              <a:gd name="connsiteY41" fmla="*/ 2035244 h 4338987"/>
              <a:gd name="connsiteX42" fmla="*/ 3233233 w 4206653"/>
              <a:gd name="connsiteY42" fmla="*/ 2309564 h 4338987"/>
              <a:gd name="connsiteX43" fmla="*/ 3404683 w 4206653"/>
              <a:gd name="connsiteY43" fmla="*/ 2458154 h 4338987"/>
              <a:gd name="connsiteX44" fmla="*/ 3759013 w 4206653"/>
              <a:gd name="connsiteY44" fmla="*/ 2663894 h 4338987"/>
              <a:gd name="connsiteX45" fmla="*/ 4079053 w 4206653"/>
              <a:gd name="connsiteY45" fmla="*/ 2778194 h 4338987"/>
              <a:gd name="connsiteX46" fmla="*/ 4079053 w 4206653"/>
              <a:gd name="connsiteY46" fmla="*/ 2881064 h 4338987"/>
              <a:gd name="connsiteX47" fmla="*/ 3770443 w 4206653"/>
              <a:gd name="connsiteY47" fmla="*/ 2869634 h 4338987"/>
              <a:gd name="connsiteX48" fmla="*/ 3404683 w 4206653"/>
              <a:gd name="connsiteY48" fmla="*/ 2732474 h 4338987"/>
              <a:gd name="connsiteX49" fmla="*/ 3084643 w 4206653"/>
              <a:gd name="connsiteY49" fmla="*/ 2663894 h 4338987"/>
              <a:gd name="connsiteX50" fmla="*/ 2958913 w 4206653"/>
              <a:gd name="connsiteY50" fmla="*/ 2698184 h 4338987"/>
              <a:gd name="connsiteX51" fmla="*/ 2821753 w 4206653"/>
              <a:gd name="connsiteY51" fmla="*/ 2823914 h 4338987"/>
              <a:gd name="connsiteX52" fmla="*/ 2764603 w 4206653"/>
              <a:gd name="connsiteY52" fmla="*/ 2995364 h 4338987"/>
              <a:gd name="connsiteX53" fmla="*/ 2970343 w 4206653"/>
              <a:gd name="connsiteY53" fmla="*/ 3132524 h 4338987"/>
              <a:gd name="connsiteX54" fmla="*/ 3176083 w 4206653"/>
              <a:gd name="connsiteY54" fmla="*/ 3269684 h 4338987"/>
              <a:gd name="connsiteX55" fmla="*/ 3347533 w 4206653"/>
              <a:gd name="connsiteY55" fmla="*/ 3303974 h 4338987"/>
              <a:gd name="connsiteX56" fmla="*/ 3267523 w 4206653"/>
              <a:gd name="connsiteY56" fmla="*/ 3395414 h 4338987"/>
              <a:gd name="connsiteX57" fmla="*/ 3004633 w 4206653"/>
              <a:gd name="connsiteY57" fmla="*/ 3303974 h 4338987"/>
              <a:gd name="connsiteX58" fmla="*/ 2753173 w 4206653"/>
              <a:gd name="connsiteY58" fmla="*/ 3189674 h 4338987"/>
              <a:gd name="connsiteX59" fmla="*/ 2638873 w 4206653"/>
              <a:gd name="connsiteY59" fmla="*/ 3098234 h 4338987"/>
              <a:gd name="connsiteX60" fmla="*/ 2570293 w 4206653"/>
              <a:gd name="connsiteY60" fmla="*/ 3109664 h 4338987"/>
              <a:gd name="connsiteX61" fmla="*/ 2558863 w 4206653"/>
              <a:gd name="connsiteY61" fmla="*/ 3326834 h 4338987"/>
              <a:gd name="connsiteX62" fmla="*/ 2673163 w 4206653"/>
              <a:gd name="connsiteY62" fmla="*/ 3555434 h 4338987"/>
              <a:gd name="connsiteX63" fmla="*/ 2730313 w 4206653"/>
              <a:gd name="connsiteY63" fmla="*/ 4024064 h 4338987"/>
              <a:gd name="connsiteX64" fmla="*/ 2696023 w 4206653"/>
              <a:gd name="connsiteY64" fmla="*/ 4184084 h 4338987"/>
              <a:gd name="connsiteX65" fmla="*/ 2536003 w 4206653"/>
              <a:gd name="connsiteY65" fmla="*/ 4138364 h 4338987"/>
              <a:gd name="connsiteX66" fmla="*/ 2536003 w 4206653"/>
              <a:gd name="connsiteY66" fmla="*/ 3909764 h 4338987"/>
              <a:gd name="connsiteX67" fmla="*/ 2433133 w 4206653"/>
              <a:gd name="connsiteY67" fmla="*/ 3566864 h 4338987"/>
              <a:gd name="connsiteX68" fmla="*/ 2307403 w 4206653"/>
              <a:gd name="connsiteY68" fmla="*/ 3166814 h 4338987"/>
              <a:gd name="connsiteX69" fmla="*/ 2261683 w 4206653"/>
              <a:gd name="connsiteY69" fmla="*/ 3063944 h 4338987"/>
              <a:gd name="connsiteX70" fmla="*/ 2078803 w 4206653"/>
              <a:gd name="connsiteY70" fmla="*/ 2949644 h 4338987"/>
              <a:gd name="connsiteX71" fmla="*/ 1850203 w 4206653"/>
              <a:gd name="connsiteY71" fmla="*/ 3029654 h 4338987"/>
              <a:gd name="connsiteX72" fmla="*/ 1415863 w 4206653"/>
              <a:gd name="connsiteY72" fmla="*/ 3361124 h 4338987"/>
              <a:gd name="connsiteX73" fmla="*/ 1381573 w 4206653"/>
              <a:gd name="connsiteY73" fmla="*/ 3681164 h 4338987"/>
              <a:gd name="connsiteX74" fmla="*/ 1381573 w 4206653"/>
              <a:gd name="connsiteY74" fmla="*/ 3989774 h 4338987"/>
              <a:gd name="connsiteX75" fmla="*/ 1290133 w 4206653"/>
              <a:gd name="connsiteY75" fmla="*/ 4309814 h 4338987"/>
              <a:gd name="connsiteX76" fmla="*/ 1198693 w 4206653"/>
              <a:gd name="connsiteY76" fmla="*/ 4298384 h 4338987"/>
              <a:gd name="connsiteX77" fmla="*/ 1187263 w 4206653"/>
              <a:gd name="connsiteY77" fmla="*/ 4081214 h 4338987"/>
              <a:gd name="connsiteX78" fmla="*/ 1198693 w 4206653"/>
              <a:gd name="connsiteY78" fmla="*/ 3909764 h 4338987"/>
              <a:gd name="connsiteX79" fmla="*/ 970093 w 4206653"/>
              <a:gd name="connsiteY79" fmla="*/ 3989774 h 4338987"/>
              <a:gd name="connsiteX80" fmla="*/ 718633 w 4206653"/>
              <a:gd name="connsiteY80" fmla="*/ 4069784 h 4338987"/>
              <a:gd name="connsiteX81" fmla="*/ 741493 w 4206653"/>
              <a:gd name="connsiteY81" fmla="*/ 3955484 h 4338987"/>
              <a:gd name="connsiteX82" fmla="*/ 1130113 w 4206653"/>
              <a:gd name="connsiteY82" fmla="*/ 3795464 h 4338987"/>
              <a:gd name="connsiteX83" fmla="*/ 1278703 w 4206653"/>
              <a:gd name="connsiteY83" fmla="*/ 3726884 h 4338987"/>
              <a:gd name="connsiteX84" fmla="*/ 1221553 w 4206653"/>
              <a:gd name="connsiteY84" fmla="*/ 3372554 h 4338987"/>
              <a:gd name="connsiteX85" fmla="*/ 1324423 w 4206653"/>
              <a:gd name="connsiteY85" fmla="*/ 3121094 h 4338987"/>
              <a:gd name="connsiteX86" fmla="*/ 1393003 w 4206653"/>
              <a:gd name="connsiteY86" fmla="*/ 3052514 h 4338987"/>
              <a:gd name="connsiteX87" fmla="*/ 1084393 w 4206653"/>
              <a:gd name="connsiteY87" fmla="*/ 3029654 h 4338987"/>
              <a:gd name="connsiteX88" fmla="*/ 730063 w 4206653"/>
              <a:gd name="connsiteY88" fmla="*/ 2961074 h 4338987"/>
              <a:gd name="connsiteX89" fmla="*/ 375733 w 4206653"/>
              <a:gd name="connsiteY89" fmla="*/ 3132524 h 4338987"/>
              <a:gd name="connsiteX90" fmla="*/ 421453 w 4206653"/>
              <a:gd name="connsiteY90" fmla="*/ 3029654 h 4338987"/>
              <a:gd name="connsiteX91" fmla="*/ 627193 w 4206653"/>
              <a:gd name="connsiteY91" fmla="*/ 2926784 h 4338987"/>
              <a:gd name="connsiteX92" fmla="*/ 810073 w 4206653"/>
              <a:gd name="connsiteY92" fmla="*/ 2755334 h 4338987"/>
              <a:gd name="connsiteX93" fmla="*/ 1152973 w 4206653"/>
              <a:gd name="connsiteY93" fmla="*/ 2778194 h 4338987"/>
              <a:gd name="connsiteX94" fmla="*/ 1461583 w 4206653"/>
              <a:gd name="connsiteY94" fmla="*/ 2823914 h 4338987"/>
              <a:gd name="connsiteX95" fmla="*/ 1953073 w 4206653"/>
              <a:gd name="connsiteY95" fmla="*/ 2663894 h 4338987"/>
              <a:gd name="connsiteX96" fmla="*/ 1701613 w 4206653"/>
              <a:gd name="connsiteY96" fmla="*/ 2263844 h 4338987"/>
              <a:gd name="connsiteX97" fmla="*/ 1690183 w 4206653"/>
              <a:gd name="connsiteY97" fmla="*/ 1966664 h 4338987"/>
              <a:gd name="connsiteX98" fmla="*/ 1381991 w 4206653"/>
              <a:gd name="connsiteY98" fmla="*/ 1841930 h 4338987"/>
              <a:gd name="connsiteX99" fmla="*/ 1095823 w 4206653"/>
              <a:gd name="connsiteY99" fmla="*/ 1715204 h 4338987"/>
              <a:gd name="connsiteX100" fmla="*/ 746507 w 4206653"/>
              <a:gd name="connsiteY100" fmla="*/ 1626741 h 4338987"/>
              <a:gd name="connsiteX101" fmla="*/ 352873 w 4206653"/>
              <a:gd name="connsiteY101" fmla="*/ 1726634 h 4338987"/>
              <a:gd name="connsiteX102" fmla="*/ 113171 w 4206653"/>
              <a:gd name="connsiteY102" fmla="*/ 1763908 h 4338987"/>
              <a:gd name="connsiteX103" fmla="*/ 9973 w 4206653"/>
              <a:gd name="connsiteY103" fmla="*/ 1738064 h 4338987"/>
              <a:gd name="connsiteX104" fmla="*/ 348516 w 4206653"/>
              <a:gd name="connsiteY104" fmla="*/ 1644138 h 4338987"/>
              <a:gd name="connsiteX105" fmla="*/ 653097 w 4206653"/>
              <a:gd name="connsiteY105" fmla="*/ 1544246 h 4338987"/>
              <a:gd name="connsiteX106" fmla="*/ 1072963 w 4206653"/>
              <a:gd name="connsiteY106" fmla="*/ 1612334 h 4338987"/>
              <a:gd name="connsiteX107" fmla="*/ 1244413 w 4206653"/>
              <a:gd name="connsiteY107" fmla="*/ 1658054 h 4338987"/>
              <a:gd name="connsiteX108" fmla="*/ 1205766 w 4206653"/>
              <a:gd name="connsiteY108" fmla="*/ 1452314 h 4338987"/>
              <a:gd name="connsiteX109" fmla="*/ 1046313 w 4206653"/>
              <a:gd name="connsiteY109" fmla="*/ 815735 h 4338987"/>
              <a:gd name="connsiteX110" fmla="*/ 1221553 w 4206653"/>
              <a:gd name="connsiteY110" fmla="*/ 1212284 h 4338987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73263 w 4206653"/>
              <a:gd name="connsiteY23" fmla="*/ 1371978 h 4338661"/>
              <a:gd name="connsiteX24" fmla="*/ 3461833 w 4206653"/>
              <a:gd name="connsiteY24" fmla="*/ 1097658 h 4338661"/>
              <a:gd name="connsiteX25" fmla="*/ 3450403 w 4206653"/>
              <a:gd name="connsiteY25" fmla="*/ 777618 h 4338661"/>
              <a:gd name="connsiteX26" fmla="*/ 3759013 w 4206653"/>
              <a:gd name="connsiteY26" fmla="*/ 571878 h 4338661"/>
              <a:gd name="connsiteX27" fmla="*/ 3999043 w 4206653"/>
              <a:gd name="connsiteY27" fmla="*/ 91818 h 4338661"/>
              <a:gd name="connsiteX28" fmla="*/ 4033333 w 4206653"/>
              <a:gd name="connsiteY28" fmla="*/ 11808 h 4338661"/>
              <a:gd name="connsiteX29" fmla="*/ 3984569 w 4206653"/>
              <a:gd name="connsiteY29" fmla="*/ 247366 h 4338661"/>
              <a:gd name="connsiteX30" fmla="*/ 3812791 w 4206653"/>
              <a:gd name="connsiteY30" fmla="*/ 647417 h 4338661"/>
              <a:gd name="connsiteX31" fmla="*/ 3541098 w 4206653"/>
              <a:gd name="connsiteY31" fmla="*/ 811409 h 4338661"/>
              <a:gd name="connsiteX32" fmla="*/ 3563719 w 4206653"/>
              <a:gd name="connsiteY32" fmla="*/ 976892 h 4338661"/>
              <a:gd name="connsiteX33" fmla="*/ 3872985 w 4206653"/>
              <a:gd name="connsiteY33" fmla="*/ 881976 h 4338661"/>
              <a:gd name="connsiteX34" fmla="*/ 4200754 w 4206653"/>
              <a:gd name="connsiteY34" fmla="*/ 774136 h 4338661"/>
              <a:gd name="connsiteX35" fmla="*/ 4064251 w 4206653"/>
              <a:gd name="connsiteY35" fmla="*/ 847195 h 4338661"/>
              <a:gd name="connsiteX36" fmla="*/ 3818880 w 4206653"/>
              <a:gd name="connsiteY36" fmla="*/ 991305 h 4338661"/>
              <a:gd name="connsiteX37" fmla="*/ 3658531 w 4206653"/>
              <a:gd name="connsiteY37" fmla="*/ 1093178 h 4338661"/>
              <a:gd name="connsiteX38" fmla="*/ 3656143 w 4206653"/>
              <a:gd name="connsiteY38" fmla="*/ 1234818 h 4338661"/>
              <a:gd name="connsiteX39" fmla="*/ 3621853 w 4206653"/>
              <a:gd name="connsiteY39" fmla="*/ 1531998 h 4338661"/>
              <a:gd name="connsiteX40" fmla="*/ 3461833 w 4206653"/>
              <a:gd name="connsiteY40" fmla="*/ 1726308 h 4338661"/>
              <a:gd name="connsiteX41" fmla="*/ 3278953 w 4206653"/>
              <a:gd name="connsiteY41" fmla="*/ 2034918 h 4338661"/>
              <a:gd name="connsiteX42" fmla="*/ 3233233 w 4206653"/>
              <a:gd name="connsiteY42" fmla="*/ 2309238 h 4338661"/>
              <a:gd name="connsiteX43" fmla="*/ 3404683 w 4206653"/>
              <a:gd name="connsiteY43" fmla="*/ 2457828 h 4338661"/>
              <a:gd name="connsiteX44" fmla="*/ 3759013 w 4206653"/>
              <a:gd name="connsiteY44" fmla="*/ 2663568 h 4338661"/>
              <a:gd name="connsiteX45" fmla="*/ 4079053 w 4206653"/>
              <a:gd name="connsiteY45" fmla="*/ 2777868 h 4338661"/>
              <a:gd name="connsiteX46" fmla="*/ 4079053 w 4206653"/>
              <a:gd name="connsiteY46" fmla="*/ 2880738 h 4338661"/>
              <a:gd name="connsiteX47" fmla="*/ 3770443 w 4206653"/>
              <a:gd name="connsiteY47" fmla="*/ 2869308 h 4338661"/>
              <a:gd name="connsiteX48" fmla="*/ 3404683 w 4206653"/>
              <a:gd name="connsiteY48" fmla="*/ 2732148 h 4338661"/>
              <a:gd name="connsiteX49" fmla="*/ 3084643 w 4206653"/>
              <a:gd name="connsiteY49" fmla="*/ 2663568 h 4338661"/>
              <a:gd name="connsiteX50" fmla="*/ 2958913 w 4206653"/>
              <a:gd name="connsiteY50" fmla="*/ 2697858 h 4338661"/>
              <a:gd name="connsiteX51" fmla="*/ 2821753 w 4206653"/>
              <a:gd name="connsiteY51" fmla="*/ 2823588 h 4338661"/>
              <a:gd name="connsiteX52" fmla="*/ 2764603 w 4206653"/>
              <a:gd name="connsiteY52" fmla="*/ 2995038 h 4338661"/>
              <a:gd name="connsiteX53" fmla="*/ 2970343 w 4206653"/>
              <a:gd name="connsiteY53" fmla="*/ 3132198 h 4338661"/>
              <a:gd name="connsiteX54" fmla="*/ 3176083 w 4206653"/>
              <a:gd name="connsiteY54" fmla="*/ 3269358 h 4338661"/>
              <a:gd name="connsiteX55" fmla="*/ 3347533 w 4206653"/>
              <a:gd name="connsiteY55" fmla="*/ 3303648 h 4338661"/>
              <a:gd name="connsiteX56" fmla="*/ 3267523 w 4206653"/>
              <a:gd name="connsiteY56" fmla="*/ 3395088 h 4338661"/>
              <a:gd name="connsiteX57" fmla="*/ 3004633 w 4206653"/>
              <a:gd name="connsiteY57" fmla="*/ 3303648 h 4338661"/>
              <a:gd name="connsiteX58" fmla="*/ 2753173 w 4206653"/>
              <a:gd name="connsiteY58" fmla="*/ 3189348 h 4338661"/>
              <a:gd name="connsiteX59" fmla="*/ 2638873 w 4206653"/>
              <a:gd name="connsiteY59" fmla="*/ 3097908 h 4338661"/>
              <a:gd name="connsiteX60" fmla="*/ 2570293 w 4206653"/>
              <a:gd name="connsiteY60" fmla="*/ 3109338 h 4338661"/>
              <a:gd name="connsiteX61" fmla="*/ 2558863 w 4206653"/>
              <a:gd name="connsiteY61" fmla="*/ 3326508 h 4338661"/>
              <a:gd name="connsiteX62" fmla="*/ 2673163 w 4206653"/>
              <a:gd name="connsiteY62" fmla="*/ 3555108 h 4338661"/>
              <a:gd name="connsiteX63" fmla="*/ 2730313 w 4206653"/>
              <a:gd name="connsiteY63" fmla="*/ 4023738 h 4338661"/>
              <a:gd name="connsiteX64" fmla="*/ 2696023 w 4206653"/>
              <a:gd name="connsiteY64" fmla="*/ 4183758 h 4338661"/>
              <a:gd name="connsiteX65" fmla="*/ 2536003 w 4206653"/>
              <a:gd name="connsiteY65" fmla="*/ 4138038 h 4338661"/>
              <a:gd name="connsiteX66" fmla="*/ 2536003 w 4206653"/>
              <a:gd name="connsiteY66" fmla="*/ 3909438 h 4338661"/>
              <a:gd name="connsiteX67" fmla="*/ 2433133 w 4206653"/>
              <a:gd name="connsiteY67" fmla="*/ 3566538 h 4338661"/>
              <a:gd name="connsiteX68" fmla="*/ 2307403 w 4206653"/>
              <a:gd name="connsiteY68" fmla="*/ 3166488 h 4338661"/>
              <a:gd name="connsiteX69" fmla="*/ 2261683 w 4206653"/>
              <a:gd name="connsiteY69" fmla="*/ 3063618 h 4338661"/>
              <a:gd name="connsiteX70" fmla="*/ 2078803 w 4206653"/>
              <a:gd name="connsiteY70" fmla="*/ 2949318 h 4338661"/>
              <a:gd name="connsiteX71" fmla="*/ 1850203 w 4206653"/>
              <a:gd name="connsiteY71" fmla="*/ 3029328 h 4338661"/>
              <a:gd name="connsiteX72" fmla="*/ 1415863 w 4206653"/>
              <a:gd name="connsiteY72" fmla="*/ 3360798 h 4338661"/>
              <a:gd name="connsiteX73" fmla="*/ 1381573 w 4206653"/>
              <a:gd name="connsiteY73" fmla="*/ 3680838 h 4338661"/>
              <a:gd name="connsiteX74" fmla="*/ 1381573 w 4206653"/>
              <a:gd name="connsiteY74" fmla="*/ 3989448 h 4338661"/>
              <a:gd name="connsiteX75" fmla="*/ 1290133 w 4206653"/>
              <a:gd name="connsiteY75" fmla="*/ 4309488 h 4338661"/>
              <a:gd name="connsiteX76" fmla="*/ 1198693 w 4206653"/>
              <a:gd name="connsiteY76" fmla="*/ 4298058 h 4338661"/>
              <a:gd name="connsiteX77" fmla="*/ 1187263 w 4206653"/>
              <a:gd name="connsiteY77" fmla="*/ 4080888 h 4338661"/>
              <a:gd name="connsiteX78" fmla="*/ 1198693 w 4206653"/>
              <a:gd name="connsiteY78" fmla="*/ 3909438 h 4338661"/>
              <a:gd name="connsiteX79" fmla="*/ 970093 w 4206653"/>
              <a:gd name="connsiteY79" fmla="*/ 3989448 h 4338661"/>
              <a:gd name="connsiteX80" fmla="*/ 718633 w 4206653"/>
              <a:gd name="connsiteY80" fmla="*/ 4069458 h 4338661"/>
              <a:gd name="connsiteX81" fmla="*/ 741493 w 4206653"/>
              <a:gd name="connsiteY81" fmla="*/ 3955158 h 4338661"/>
              <a:gd name="connsiteX82" fmla="*/ 1130113 w 4206653"/>
              <a:gd name="connsiteY82" fmla="*/ 3795138 h 4338661"/>
              <a:gd name="connsiteX83" fmla="*/ 1278703 w 4206653"/>
              <a:gd name="connsiteY83" fmla="*/ 3726558 h 4338661"/>
              <a:gd name="connsiteX84" fmla="*/ 1221553 w 4206653"/>
              <a:gd name="connsiteY84" fmla="*/ 3372228 h 4338661"/>
              <a:gd name="connsiteX85" fmla="*/ 1324423 w 4206653"/>
              <a:gd name="connsiteY85" fmla="*/ 3120768 h 4338661"/>
              <a:gd name="connsiteX86" fmla="*/ 1393003 w 4206653"/>
              <a:gd name="connsiteY86" fmla="*/ 3052188 h 4338661"/>
              <a:gd name="connsiteX87" fmla="*/ 1084393 w 4206653"/>
              <a:gd name="connsiteY87" fmla="*/ 3029328 h 4338661"/>
              <a:gd name="connsiteX88" fmla="*/ 730063 w 4206653"/>
              <a:gd name="connsiteY88" fmla="*/ 2960748 h 4338661"/>
              <a:gd name="connsiteX89" fmla="*/ 375733 w 4206653"/>
              <a:gd name="connsiteY89" fmla="*/ 3132198 h 4338661"/>
              <a:gd name="connsiteX90" fmla="*/ 421453 w 4206653"/>
              <a:gd name="connsiteY90" fmla="*/ 3029328 h 4338661"/>
              <a:gd name="connsiteX91" fmla="*/ 627193 w 4206653"/>
              <a:gd name="connsiteY91" fmla="*/ 2926458 h 4338661"/>
              <a:gd name="connsiteX92" fmla="*/ 810073 w 4206653"/>
              <a:gd name="connsiteY92" fmla="*/ 2755008 h 4338661"/>
              <a:gd name="connsiteX93" fmla="*/ 1152973 w 4206653"/>
              <a:gd name="connsiteY93" fmla="*/ 2777868 h 4338661"/>
              <a:gd name="connsiteX94" fmla="*/ 1461583 w 4206653"/>
              <a:gd name="connsiteY94" fmla="*/ 2823588 h 4338661"/>
              <a:gd name="connsiteX95" fmla="*/ 1953073 w 4206653"/>
              <a:gd name="connsiteY95" fmla="*/ 2663568 h 4338661"/>
              <a:gd name="connsiteX96" fmla="*/ 1701613 w 4206653"/>
              <a:gd name="connsiteY96" fmla="*/ 2263518 h 4338661"/>
              <a:gd name="connsiteX97" fmla="*/ 1690183 w 4206653"/>
              <a:gd name="connsiteY97" fmla="*/ 1966338 h 4338661"/>
              <a:gd name="connsiteX98" fmla="*/ 1381991 w 4206653"/>
              <a:gd name="connsiteY98" fmla="*/ 1841604 h 4338661"/>
              <a:gd name="connsiteX99" fmla="*/ 1095823 w 4206653"/>
              <a:gd name="connsiteY99" fmla="*/ 1714878 h 4338661"/>
              <a:gd name="connsiteX100" fmla="*/ 746507 w 4206653"/>
              <a:gd name="connsiteY100" fmla="*/ 1626415 h 4338661"/>
              <a:gd name="connsiteX101" fmla="*/ 352873 w 4206653"/>
              <a:gd name="connsiteY101" fmla="*/ 1726308 h 4338661"/>
              <a:gd name="connsiteX102" fmla="*/ 113171 w 4206653"/>
              <a:gd name="connsiteY102" fmla="*/ 1763582 h 4338661"/>
              <a:gd name="connsiteX103" fmla="*/ 9973 w 4206653"/>
              <a:gd name="connsiteY103" fmla="*/ 1737738 h 4338661"/>
              <a:gd name="connsiteX104" fmla="*/ 348516 w 4206653"/>
              <a:gd name="connsiteY104" fmla="*/ 1643812 h 4338661"/>
              <a:gd name="connsiteX105" fmla="*/ 653097 w 4206653"/>
              <a:gd name="connsiteY105" fmla="*/ 1543920 h 4338661"/>
              <a:gd name="connsiteX106" fmla="*/ 1072963 w 4206653"/>
              <a:gd name="connsiteY106" fmla="*/ 1612008 h 4338661"/>
              <a:gd name="connsiteX107" fmla="*/ 1244413 w 4206653"/>
              <a:gd name="connsiteY107" fmla="*/ 1657728 h 4338661"/>
              <a:gd name="connsiteX108" fmla="*/ 1205766 w 4206653"/>
              <a:gd name="connsiteY108" fmla="*/ 1451988 h 4338661"/>
              <a:gd name="connsiteX109" fmla="*/ 1046313 w 4206653"/>
              <a:gd name="connsiteY109" fmla="*/ 815409 h 4338661"/>
              <a:gd name="connsiteX110" fmla="*/ 1221553 w 4206653"/>
              <a:gd name="connsiteY110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73263 w 4206653"/>
              <a:gd name="connsiteY23" fmla="*/ 1371978 h 4338661"/>
              <a:gd name="connsiteX24" fmla="*/ 3461833 w 4206653"/>
              <a:gd name="connsiteY24" fmla="*/ 1097658 h 4338661"/>
              <a:gd name="connsiteX25" fmla="*/ 3450403 w 4206653"/>
              <a:gd name="connsiteY25" fmla="*/ 777618 h 4338661"/>
              <a:gd name="connsiteX26" fmla="*/ 3759013 w 4206653"/>
              <a:gd name="connsiteY26" fmla="*/ 571878 h 4338661"/>
              <a:gd name="connsiteX27" fmla="*/ 3999043 w 4206653"/>
              <a:gd name="connsiteY27" fmla="*/ 91818 h 4338661"/>
              <a:gd name="connsiteX28" fmla="*/ 4033333 w 4206653"/>
              <a:gd name="connsiteY28" fmla="*/ 11808 h 4338661"/>
              <a:gd name="connsiteX29" fmla="*/ 3984569 w 4206653"/>
              <a:gd name="connsiteY29" fmla="*/ 247366 h 4338661"/>
              <a:gd name="connsiteX30" fmla="*/ 3812791 w 4206653"/>
              <a:gd name="connsiteY30" fmla="*/ 647417 h 4338661"/>
              <a:gd name="connsiteX31" fmla="*/ 3541098 w 4206653"/>
              <a:gd name="connsiteY31" fmla="*/ 811409 h 4338661"/>
              <a:gd name="connsiteX32" fmla="*/ 3563719 w 4206653"/>
              <a:gd name="connsiteY32" fmla="*/ 976892 h 4338661"/>
              <a:gd name="connsiteX33" fmla="*/ 3872985 w 4206653"/>
              <a:gd name="connsiteY33" fmla="*/ 881976 h 4338661"/>
              <a:gd name="connsiteX34" fmla="*/ 4200754 w 4206653"/>
              <a:gd name="connsiteY34" fmla="*/ 774136 h 4338661"/>
              <a:gd name="connsiteX35" fmla="*/ 4064251 w 4206653"/>
              <a:gd name="connsiteY35" fmla="*/ 847195 h 4338661"/>
              <a:gd name="connsiteX36" fmla="*/ 3818880 w 4206653"/>
              <a:gd name="connsiteY36" fmla="*/ 991305 h 4338661"/>
              <a:gd name="connsiteX37" fmla="*/ 3658531 w 4206653"/>
              <a:gd name="connsiteY37" fmla="*/ 1093178 h 4338661"/>
              <a:gd name="connsiteX38" fmla="*/ 3656143 w 4206653"/>
              <a:gd name="connsiteY38" fmla="*/ 1234818 h 4338661"/>
              <a:gd name="connsiteX39" fmla="*/ 3577446 w 4206653"/>
              <a:gd name="connsiteY39" fmla="*/ 1500691 h 4338661"/>
              <a:gd name="connsiteX40" fmla="*/ 3461833 w 4206653"/>
              <a:gd name="connsiteY40" fmla="*/ 1726308 h 4338661"/>
              <a:gd name="connsiteX41" fmla="*/ 3278953 w 4206653"/>
              <a:gd name="connsiteY41" fmla="*/ 2034918 h 4338661"/>
              <a:gd name="connsiteX42" fmla="*/ 3233233 w 4206653"/>
              <a:gd name="connsiteY42" fmla="*/ 2309238 h 4338661"/>
              <a:gd name="connsiteX43" fmla="*/ 3404683 w 4206653"/>
              <a:gd name="connsiteY43" fmla="*/ 2457828 h 4338661"/>
              <a:gd name="connsiteX44" fmla="*/ 3759013 w 4206653"/>
              <a:gd name="connsiteY44" fmla="*/ 2663568 h 4338661"/>
              <a:gd name="connsiteX45" fmla="*/ 4079053 w 4206653"/>
              <a:gd name="connsiteY45" fmla="*/ 2777868 h 4338661"/>
              <a:gd name="connsiteX46" fmla="*/ 4079053 w 4206653"/>
              <a:gd name="connsiteY46" fmla="*/ 2880738 h 4338661"/>
              <a:gd name="connsiteX47" fmla="*/ 3770443 w 4206653"/>
              <a:gd name="connsiteY47" fmla="*/ 2869308 h 4338661"/>
              <a:gd name="connsiteX48" fmla="*/ 3404683 w 4206653"/>
              <a:gd name="connsiteY48" fmla="*/ 2732148 h 4338661"/>
              <a:gd name="connsiteX49" fmla="*/ 3084643 w 4206653"/>
              <a:gd name="connsiteY49" fmla="*/ 2663568 h 4338661"/>
              <a:gd name="connsiteX50" fmla="*/ 2958913 w 4206653"/>
              <a:gd name="connsiteY50" fmla="*/ 2697858 h 4338661"/>
              <a:gd name="connsiteX51" fmla="*/ 2821753 w 4206653"/>
              <a:gd name="connsiteY51" fmla="*/ 2823588 h 4338661"/>
              <a:gd name="connsiteX52" fmla="*/ 2764603 w 4206653"/>
              <a:gd name="connsiteY52" fmla="*/ 2995038 h 4338661"/>
              <a:gd name="connsiteX53" fmla="*/ 2970343 w 4206653"/>
              <a:gd name="connsiteY53" fmla="*/ 3132198 h 4338661"/>
              <a:gd name="connsiteX54" fmla="*/ 3176083 w 4206653"/>
              <a:gd name="connsiteY54" fmla="*/ 3269358 h 4338661"/>
              <a:gd name="connsiteX55" fmla="*/ 3347533 w 4206653"/>
              <a:gd name="connsiteY55" fmla="*/ 3303648 h 4338661"/>
              <a:gd name="connsiteX56" fmla="*/ 3267523 w 4206653"/>
              <a:gd name="connsiteY56" fmla="*/ 3395088 h 4338661"/>
              <a:gd name="connsiteX57" fmla="*/ 3004633 w 4206653"/>
              <a:gd name="connsiteY57" fmla="*/ 3303648 h 4338661"/>
              <a:gd name="connsiteX58" fmla="*/ 2753173 w 4206653"/>
              <a:gd name="connsiteY58" fmla="*/ 3189348 h 4338661"/>
              <a:gd name="connsiteX59" fmla="*/ 2638873 w 4206653"/>
              <a:gd name="connsiteY59" fmla="*/ 3097908 h 4338661"/>
              <a:gd name="connsiteX60" fmla="*/ 2570293 w 4206653"/>
              <a:gd name="connsiteY60" fmla="*/ 3109338 h 4338661"/>
              <a:gd name="connsiteX61" fmla="*/ 2558863 w 4206653"/>
              <a:gd name="connsiteY61" fmla="*/ 3326508 h 4338661"/>
              <a:gd name="connsiteX62" fmla="*/ 2673163 w 4206653"/>
              <a:gd name="connsiteY62" fmla="*/ 3555108 h 4338661"/>
              <a:gd name="connsiteX63" fmla="*/ 2730313 w 4206653"/>
              <a:gd name="connsiteY63" fmla="*/ 4023738 h 4338661"/>
              <a:gd name="connsiteX64" fmla="*/ 2696023 w 4206653"/>
              <a:gd name="connsiteY64" fmla="*/ 4183758 h 4338661"/>
              <a:gd name="connsiteX65" fmla="*/ 2536003 w 4206653"/>
              <a:gd name="connsiteY65" fmla="*/ 4138038 h 4338661"/>
              <a:gd name="connsiteX66" fmla="*/ 2536003 w 4206653"/>
              <a:gd name="connsiteY66" fmla="*/ 3909438 h 4338661"/>
              <a:gd name="connsiteX67" fmla="*/ 2433133 w 4206653"/>
              <a:gd name="connsiteY67" fmla="*/ 3566538 h 4338661"/>
              <a:gd name="connsiteX68" fmla="*/ 2307403 w 4206653"/>
              <a:gd name="connsiteY68" fmla="*/ 3166488 h 4338661"/>
              <a:gd name="connsiteX69" fmla="*/ 2261683 w 4206653"/>
              <a:gd name="connsiteY69" fmla="*/ 3063618 h 4338661"/>
              <a:gd name="connsiteX70" fmla="*/ 2078803 w 4206653"/>
              <a:gd name="connsiteY70" fmla="*/ 2949318 h 4338661"/>
              <a:gd name="connsiteX71" fmla="*/ 1850203 w 4206653"/>
              <a:gd name="connsiteY71" fmla="*/ 3029328 h 4338661"/>
              <a:gd name="connsiteX72" fmla="*/ 1415863 w 4206653"/>
              <a:gd name="connsiteY72" fmla="*/ 3360798 h 4338661"/>
              <a:gd name="connsiteX73" fmla="*/ 1381573 w 4206653"/>
              <a:gd name="connsiteY73" fmla="*/ 3680838 h 4338661"/>
              <a:gd name="connsiteX74" fmla="*/ 1381573 w 4206653"/>
              <a:gd name="connsiteY74" fmla="*/ 3989448 h 4338661"/>
              <a:gd name="connsiteX75" fmla="*/ 1290133 w 4206653"/>
              <a:gd name="connsiteY75" fmla="*/ 4309488 h 4338661"/>
              <a:gd name="connsiteX76" fmla="*/ 1198693 w 4206653"/>
              <a:gd name="connsiteY76" fmla="*/ 4298058 h 4338661"/>
              <a:gd name="connsiteX77" fmla="*/ 1187263 w 4206653"/>
              <a:gd name="connsiteY77" fmla="*/ 4080888 h 4338661"/>
              <a:gd name="connsiteX78" fmla="*/ 1198693 w 4206653"/>
              <a:gd name="connsiteY78" fmla="*/ 3909438 h 4338661"/>
              <a:gd name="connsiteX79" fmla="*/ 970093 w 4206653"/>
              <a:gd name="connsiteY79" fmla="*/ 3989448 h 4338661"/>
              <a:gd name="connsiteX80" fmla="*/ 718633 w 4206653"/>
              <a:gd name="connsiteY80" fmla="*/ 4069458 h 4338661"/>
              <a:gd name="connsiteX81" fmla="*/ 741493 w 4206653"/>
              <a:gd name="connsiteY81" fmla="*/ 3955158 h 4338661"/>
              <a:gd name="connsiteX82" fmla="*/ 1130113 w 4206653"/>
              <a:gd name="connsiteY82" fmla="*/ 3795138 h 4338661"/>
              <a:gd name="connsiteX83" fmla="*/ 1278703 w 4206653"/>
              <a:gd name="connsiteY83" fmla="*/ 3726558 h 4338661"/>
              <a:gd name="connsiteX84" fmla="*/ 1221553 w 4206653"/>
              <a:gd name="connsiteY84" fmla="*/ 3372228 h 4338661"/>
              <a:gd name="connsiteX85" fmla="*/ 1324423 w 4206653"/>
              <a:gd name="connsiteY85" fmla="*/ 3120768 h 4338661"/>
              <a:gd name="connsiteX86" fmla="*/ 1393003 w 4206653"/>
              <a:gd name="connsiteY86" fmla="*/ 3052188 h 4338661"/>
              <a:gd name="connsiteX87" fmla="*/ 1084393 w 4206653"/>
              <a:gd name="connsiteY87" fmla="*/ 3029328 h 4338661"/>
              <a:gd name="connsiteX88" fmla="*/ 730063 w 4206653"/>
              <a:gd name="connsiteY88" fmla="*/ 2960748 h 4338661"/>
              <a:gd name="connsiteX89" fmla="*/ 375733 w 4206653"/>
              <a:gd name="connsiteY89" fmla="*/ 3132198 h 4338661"/>
              <a:gd name="connsiteX90" fmla="*/ 421453 w 4206653"/>
              <a:gd name="connsiteY90" fmla="*/ 3029328 h 4338661"/>
              <a:gd name="connsiteX91" fmla="*/ 627193 w 4206653"/>
              <a:gd name="connsiteY91" fmla="*/ 2926458 h 4338661"/>
              <a:gd name="connsiteX92" fmla="*/ 810073 w 4206653"/>
              <a:gd name="connsiteY92" fmla="*/ 2755008 h 4338661"/>
              <a:gd name="connsiteX93" fmla="*/ 1152973 w 4206653"/>
              <a:gd name="connsiteY93" fmla="*/ 2777868 h 4338661"/>
              <a:gd name="connsiteX94" fmla="*/ 1461583 w 4206653"/>
              <a:gd name="connsiteY94" fmla="*/ 2823588 h 4338661"/>
              <a:gd name="connsiteX95" fmla="*/ 1953073 w 4206653"/>
              <a:gd name="connsiteY95" fmla="*/ 2663568 h 4338661"/>
              <a:gd name="connsiteX96" fmla="*/ 1701613 w 4206653"/>
              <a:gd name="connsiteY96" fmla="*/ 2263518 h 4338661"/>
              <a:gd name="connsiteX97" fmla="*/ 1690183 w 4206653"/>
              <a:gd name="connsiteY97" fmla="*/ 1966338 h 4338661"/>
              <a:gd name="connsiteX98" fmla="*/ 1381991 w 4206653"/>
              <a:gd name="connsiteY98" fmla="*/ 1841604 h 4338661"/>
              <a:gd name="connsiteX99" fmla="*/ 1095823 w 4206653"/>
              <a:gd name="connsiteY99" fmla="*/ 1714878 h 4338661"/>
              <a:gd name="connsiteX100" fmla="*/ 746507 w 4206653"/>
              <a:gd name="connsiteY100" fmla="*/ 1626415 h 4338661"/>
              <a:gd name="connsiteX101" fmla="*/ 352873 w 4206653"/>
              <a:gd name="connsiteY101" fmla="*/ 1726308 h 4338661"/>
              <a:gd name="connsiteX102" fmla="*/ 113171 w 4206653"/>
              <a:gd name="connsiteY102" fmla="*/ 1763582 h 4338661"/>
              <a:gd name="connsiteX103" fmla="*/ 9973 w 4206653"/>
              <a:gd name="connsiteY103" fmla="*/ 1737738 h 4338661"/>
              <a:gd name="connsiteX104" fmla="*/ 348516 w 4206653"/>
              <a:gd name="connsiteY104" fmla="*/ 1643812 h 4338661"/>
              <a:gd name="connsiteX105" fmla="*/ 653097 w 4206653"/>
              <a:gd name="connsiteY105" fmla="*/ 1543920 h 4338661"/>
              <a:gd name="connsiteX106" fmla="*/ 1072963 w 4206653"/>
              <a:gd name="connsiteY106" fmla="*/ 1612008 h 4338661"/>
              <a:gd name="connsiteX107" fmla="*/ 1244413 w 4206653"/>
              <a:gd name="connsiteY107" fmla="*/ 1657728 h 4338661"/>
              <a:gd name="connsiteX108" fmla="*/ 1205766 w 4206653"/>
              <a:gd name="connsiteY108" fmla="*/ 1451988 h 4338661"/>
              <a:gd name="connsiteX109" fmla="*/ 1046313 w 4206653"/>
              <a:gd name="connsiteY109" fmla="*/ 815409 h 4338661"/>
              <a:gd name="connsiteX110" fmla="*/ 1221553 w 4206653"/>
              <a:gd name="connsiteY110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73263 w 4206653"/>
              <a:gd name="connsiteY23" fmla="*/ 1371978 h 4338661"/>
              <a:gd name="connsiteX24" fmla="*/ 3461833 w 4206653"/>
              <a:gd name="connsiteY24" fmla="*/ 1097658 h 4338661"/>
              <a:gd name="connsiteX25" fmla="*/ 3450403 w 4206653"/>
              <a:gd name="connsiteY25" fmla="*/ 777618 h 4338661"/>
              <a:gd name="connsiteX26" fmla="*/ 3759013 w 4206653"/>
              <a:gd name="connsiteY26" fmla="*/ 571878 h 4338661"/>
              <a:gd name="connsiteX27" fmla="*/ 3999043 w 4206653"/>
              <a:gd name="connsiteY27" fmla="*/ 91818 h 4338661"/>
              <a:gd name="connsiteX28" fmla="*/ 4033333 w 4206653"/>
              <a:gd name="connsiteY28" fmla="*/ 11808 h 4338661"/>
              <a:gd name="connsiteX29" fmla="*/ 3984569 w 4206653"/>
              <a:gd name="connsiteY29" fmla="*/ 247366 h 4338661"/>
              <a:gd name="connsiteX30" fmla="*/ 3812791 w 4206653"/>
              <a:gd name="connsiteY30" fmla="*/ 647417 h 4338661"/>
              <a:gd name="connsiteX31" fmla="*/ 3541098 w 4206653"/>
              <a:gd name="connsiteY31" fmla="*/ 811409 h 4338661"/>
              <a:gd name="connsiteX32" fmla="*/ 3563719 w 4206653"/>
              <a:gd name="connsiteY32" fmla="*/ 976892 h 4338661"/>
              <a:gd name="connsiteX33" fmla="*/ 3872985 w 4206653"/>
              <a:gd name="connsiteY33" fmla="*/ 881976 h 4338661"/>
              <a:gd name="connsiteX34" fmla="*/ 4200754 w 4206653"/>
              <a:gd name="connsiteY34" fmla="*/ 774136 h 4338661"/>
              <a:gd name="connsiteX35" fmla="*/ 4064251 w 4206653"/>
              <a:gd name="connsiteY35" fmla="*/ 847195 h 4338661"/>
              <a:gd name="connsiteX36" fmla="*/ 3818880 w 4206653"/>
              <a:gd name="connsiteY36" fmla="*/ 991305 h 4338661"/>
              <a:gd name="connsiteX37" fmla="*/ 3658531 w 4206653"/>
              <a:gd name="connsiteY37" fmla="*/ 1093178 h 4338661"/>
              <a:gd name="connsiteX38" fmla="*/ 3622838 w 4206653"/>
              <a:gd name="connsiteY38" fmla="*/ 1221401 h 4338661"/>
              <a:gd name="connsiteX39" fmla="*/ 3577446 w 4206653"/>
              <a:gd name="connsiteY39" fmla="*/ 1500691 h 4338661"/>
              <a:gd name="connsiteX40" fmla="*/ 3461833 w 4206653"/>
              <a:gd name="connsiteY40" fmla="*/ 1726308 h 4338661"/>
              <a:gd name="connsiteX41" fmla="*/ 3278953 w 4206653"/>
              <a:gd name="connsiteY41" fmla="*/ 2034918 h 4338661"/>
              <a:gd name="connsiteX42" fmla="*/ 3233233 w 4206653"/>
              <a:gd name="connsiteY42" fmla="*/ 2309238 h 4338661"/>
              <a:gd name="connsiteX43" fmla="*/ 3404683 w 4206653"/>
              <a:gd name="connsiteY43" fmla="*/ 2457828 h 4338661"/>
              <a:gd name="connsiteX44" fmla="*/ 3759013 w 4206653"/>
              <a:gd name="connsiteY44" fmla="*/ 2663568 h 4338661"/>
              <a:gd name="connsiteX45" fmla="*/ 4079053 w 4206653"/>
              <a:gd name="connsiteY45" fmla="*/ 2777868 h 4338661"/>
              <a:gd name="connsiteX46" fmla="*/ 4079053 w 4206653"/>
              <a:gd name="connsiteY46" fmla="*/ 2880738 h 4338661"/>
              <a:gd name="connsiteX47" fmla="*/ 3770443 w 4206653"/>
              <a:gd name="connsiteY47" fmla="*/ 2869308 h 4338661"/>
              <a:gd name="connsiteX48" fmla="*/ 3404683 w 4206653"/>
              <a:gd name="connsiteY48" fmla="*/ 2732148 h 4338661"/>
              <a:gd name="connsiteX49" fmla="*/ 3084643 w 4206653"/>
              <a:gd name="connsiteY49" fmla="*/ 2663568 h 4338661"/>
              <a:gd name="connsiteX50" fmla="*/ 2958913 w 4206653"/>
              <a:gd name="connsiteY50" fmla="*/ 2697858 h 4338661"/>
              <a:gd name="connsiteX51" fmla="*/ 2821753 w 4206653"/>
              <a:gd name="connsiteY51" fmla="*/ 2823588 h 4338661"/>
              <a:gd name="connsiteX52" fmla="*/ 2764603 w 4206653"/>
              <a:gd name="connsiteY52" fmla="*/ 2995038 h 4338661"/>
              <a:gd name="connsiteX53" fmla="*/ 2970343 w 4206653"/>
              <a:gd name="connsiteY53" fmla="*/ 3132198 h 4338661"/>
              <a:gd name="connsiteX54" fmla="*/ 3176083 w 4206653"/>
              <a:gd name="connsiteY54" fmla="*/ 3269358 h 4338661"/>
              <a:gd name="connsiteX55" fmla="*/ 3347533 w 4206653"/>
              <a:gd name="connsiteY55" fmla="*/ 3303648 h 4338661"/>
              <a:gd name="connsiteX56" fmla="*/ 3267523 w 4206653"/>
              <a:gd name="connsiteY56" fmla="*/ 3395088 h 4338661"/>
              <a:gd name="connsiteX57" fmla="*/ 3004633 w 4206653"/>
              <a:gd name="connsiteY57" fmla="*/ 3303648 h 4338661"/>
              <a:gd name="connsiteX58" fmla="*/ 2753173 w 4206653"/>
              <a:gd name="connsiteY58" fmla="*/ 3189348 h 4338661"/>
              <a:gd name="connsiteX59" fmla="*/ 2638873 w 4206653"/>
              <a:gd name="connsiteY59" fmla="*/ 3097908 h 4338661"/>
              <a:gd name="connsiteX60" fmla="*/ 2570293 w 4206653"/>
              <a:gd name="connsiteY60" fmla="*/ 3109338 h 4338661"/>
              <a:gd name="connsiteX61" fmla="*/ 2558863 w 4206653"/>
              <a:gd name="connsiteY61" fmla="*/ 3326508 h 4338661"/>
              <a:gd name="connsiteX62" fmla="*/ 2673163 w 4206653"/>
              <a:gd name="connsiteY62" fmla="*/ 3555108 h 4338661"/>
              <a:gd name="connsiteX63" fmla="*/ 2730313 w 4206653"/>
              <a:gd name="connsiteY63" fmla="*/ 4023738 h 4338661"/>
              <a:gd name="connsiteX64" fmla="*/ 2696023 w 4206653"/>
              <a:gd name="connsiteY64" fmla="*/ 4183758 h 4338661"/>
              <a:gd name="connsiteX65" fmla="*/ 2536003 w 4206653"/>
              <a:gd name="connsiteY65" fmla="*/ 4138038 h 4338661"/>
              <a:gd name="connsiteX66" fmla="*/ 2536003 w 4206653"/>
              <a:gd name="connsiteY66" fmla="*/ 3909438 h 4338661"/>
              <a:gd name="connsiteX67" fmla="*/ 2433133 w 4206653"/>
              <a:gd name="connsiteY67" fmla="*/ 3566538 h 4338661"/>
              <a:gd name="connsiteX68" fmla="*/ 2307403 w 4206653"/>
              <a:gd name="connsiteY68" fmla="*/ 3166488 h 4338661"/>
              <a:gd name="connsiteX69" fmla="*/ 2261683 w 4206653"/>
              <a:gd name="connsiteY69" fmla="*/ 3063618 h 4338661"/>
              <a:gd name="connsiteX70" fmla="*/ 2078803 w 4206653"/>
              <a:gd name="connsiteY70" fmla="*/ 2949318 h 4338661"/>
              <a:gd name="connsiteX71" fmla="*/ 1850203 w 4206653"/>
              <a:gd name="connsiteY71" fmla="*/ 3029328 h 4338661"/>
              <a:gd name="connsiteX72" fmla="*/ 1415863 w 4206653"/>
              <a:gd name="connsiteY72" fmla="*/ 3360798 h 4338661"/>
              <a:gd name="connsiteX73" fmla="*/ 1381573 w 4206653"/>
              <a:gd name="connsiteY73" fmla="*/ 3680838 h 4338661"/>
              <a:gd name="connsiteX74" fmla="*/ 1381573 w 4206653"/>
              <a:gd name="connsiteY74" fmla="*/ 3989448 h 4338661"/>
              <a:gd name="connsiteX75" fmla="*/ 1290133 w 4206653"/>
              <a:gd name="connsiteY75" fmla="*/ 4309488 h 4338661"/>
              <a:gd name="connsiteX76" fmla="*/ 1198693 w 4206653"/>
              <a:gd name="connsiteY76" fmla="*/ 4298058 h 4338661"/>
              <a:gd name="connsiteX77" fmla="*/ 1187263 w 4206653"/>
              <a:gd name="connsiteY77" fmla="*/ 4080888 h 4338661"/>
              <a:gd name="connsiteX78" fmla="*/ 1198693 w 4206653"/>
              <a:gd name="connsiteY78" fmla="*/ 3909438 h 4338661"/>
              <a:gd name="connsiteX79" fmla="*/ 970093 w 4206653"/>
              <a:gd name="connsiteY79" fmla="*/ 3989448 h 4338661"/>
              <a:gd name="connsiteX80" fmla="*/ 718633 w 4206653"/>
              <a:gd name="connsiteY80" fmla="*/ 4069458 h 4338661"/>
              <a:gd name="connsiteX81" fmla="*/ 741493 w 4206653"/>
              <a:gd name="connsiteY81" fmla="*/ 3955158 h 4338661"/>
              <a:gd name="connsiteX82" fmla="*/ 1130113 w 4206653"/>
              <a:gd name="connsiteY82" fmla="*/ 3795138 h 4338661"/>
              <a:gd name="connsiteX83" fmla="*/ 1278703 w 4206653"/>
              <a:gd name="connsiteY83" fmla="*/ 3726558 h 4338661"/>
              <a:gd name="connsiteX84" fmla="*/ 1221553 w 4206653"/>
              <a:gd name="connsiteY84" fmla="*/ 3372228 h 4338661"/>
              <a:gd name="connsiteX85" fmla="*/ 1324423 w 4206653"/>
              <a:gd name="connsiteY85" fmla="*/ 3120768 h 4338661"/>
              <a:gd name="connsiteX86" fmla="*/ 1393003 w 4206653"/>
              <a:gd name="connsiteY86" fmla="*/ 3052188 h 4338661"/>
              <a:gd name="connsiteX87" fmla="*/ 1084393 w 4206653"/>
              <a:gd name="connsiteY87" fmla="*/ 3029328 h 4338661"/>
              <a:gd name="connsiteX88" fmla="*/ 730063 w 4206653"/>
              <a:gd name="connsiteY88" fmla="*/ 2960748 h 4338661"/>
              <a:gd name="connsiteX89" fmla="*/ 375733 w 4206653"/>
              <a:gd name="connsiteY89" fmla="*/ 3132198 h 4338661"/>
              <a:gd name="connsiteX90" fmla="*/ 421453 w 4206653"/>
              <a:gd name="connsiteY90" fmla="*/ 3029328 h 4338661"/>
              <a:gd name="connsiteX91" fmla="*/ 627193 w 4206653"/>
              <a:gd name="connsiteY91" fmla="*/ 2926458 h 4338661"/>
              <a:gd name="connsiteX92" fmla="*/ 810073 w 4206653"/>
              <a:gd name="connsiteY92" fmla="*/ 2755008 h 4338661"/>
              <a:gd name="connsiteX93" fmla="*/ 1152973 w 4206653"/>
              <a:gd name="connsiteY93" fmla="*/ 2777868 h 4338661"/>
              <a:gd name="connsiteX94" fmla="*/ 1461583 w 4206653"/>
              <a:gd name="connsiteY94" fmla="*/ 2823588 h 4338661"/>
              <a:gd name="connsiteX95" fmla="*/ 1953073 w 4206653"/>
              <a:gd name="connsiteY95" fmla="*/ 2663568 h 4338661"/>
              <a:gd name="connsiteX96" fmla="*/ 1701613 w 4206653"/>
              <a:gd name="connsiteY96" fmla="*/ 2263518 h 4338661"/>
              <a:gd name="connsiteX97" fmla="*/ 1690183 w 4206653"/>
              <a:gd name="connsiteY97" fmla="*/ 1966338 h 4338661"/>
              <a:gd name="connsiteX98" fmla="*/ 1381991 w 4206653"/>
              <a:gd name="connsiteY98" fmla="*/ 1841604 h 4338661"/>
              <a:gd name="connsiteX99" fmla="*/ 1095823 w 4206653"/>
              <a:gd name="connsiteY99" fmla="*/ 1714878 h 4338661"/>
              <a:gd name="connsiteX100" fmla="*/ 746507 w 4206653"/>
              <a:gd name="connsiteY100" fmla="*/ 1626415 h 4338661"/>
              <a:gd name="connsiteX101" fmla="*/ 352873 w 4206653"/>
              <a:gd name="connsiteY101" fmla="*/ 1726308 h 4338661"/>
              <a:gd name="connsiteX102" fmla="*/ 113171 w 4206653"/>
              <a:gd name="connsiteY102" fmla="*/ 1763582 h 4338661"/>
              <a:gd name="connsiteX103" fmla="*/ 9973 w 4206653"/>
              <a:gd name="connsiteY103" fmla="*/ 1737738 h 4338661"/>
              <a:gd name="connsiteX104" fmla="*/ 348516 w 4206653"/>
              <a:gd name="connsiteY104" fmla="*/ 1643812 h 4338661"/>
              <a:gd name="connsiteX105" fmla="*/ 653097 w 4206653"/>
              <a:gd name="connsiteY105" fmla="*/ 1543920 h 4338661"/>
              <a:gd name="connsiteX106" fmla="*/ 1072963 w 4206653"/>
              <a:gd name="connsiteY106" fmla="*/ 1612008 h 4338661"/>
              <a:gd name="connsiteX107" fmla="*/ 1244413 w 4206653"/>
              <a:gd name="connsiteY107" fmla="*/ 1657728 h 4338661"/>
              <a:gd name="connsiteX108" fmla="*/ 1205766 w 4206653"/>
              <a:gd name="connsiteY108" fmla="*/ 1451988 h 4338661"/>
              <a:gd name="connsiteX109" fmla="*/ 1046313 w 4206653"/>
              <a:gd name="connsiteY109" fmla="*/ 815409 h 4338661"/>
              <a:gd name="connsiteX110" fmla="*/ 1221553 w 4206653"/>
              <a:gd name="connsiteY110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73263 w 4206653"/>
              <a:gd name="connsiteY23" fmla="*/ 1371978 h 4338661"/>
              <a:gd name="connsiteX24" fmla="*/ 3461833 w 4206653"/>
              <a:gd name="connsiteY24" fmla="*/ 1097658 h 4338661"/>
              <a:gd name="connsiteX25" fmla="*/ 3450403 w 4206653"/>
              <a:gd name="connsiteY25" fmla="*/ 777618 h 4338661"/>
              <a:gd name="connsiteX26" fmla="*/ 3119893 w 4206653"/>
              <a:gd name="connsiteY26" fmla="*/ 321571 h 4338661"/>
              <a:gd name="connsiteX27" fmla="*/ 3759013 w 4206653"/>
              <a:gd name="connsiteY27" fmla="*/ 571878 h 4338661"/>
              <a:gd name="connsiteX28" fmla="*/ 3999043 w 4206653"/>
              <a:gd name="connsiteY28" fmla="*/ 91818 h 4338661"/>
              <a:gd name="connsiteX29" fmla="*/ 4033333 w 4206653"/>
              <a:gd name="connsiteY29" fmla="*/ 11808 h 4338661"/>
              <a:gd name="connsiteX30" fmla="*/ 3984569 w 4206653"/>
              <a:gd name="connsiteY30" fmla="*/ 247366 h 4338661"/>
              <a:gd name="connsiteX31" fmla="*/ 3812791 w 4206653"/>
              <a:gd name="connsiteY31" fmla="*/ 647417 h 4338661"/>
              <a:gd name="connsiteX32" fmla="*/ 3541098 w 4206653"/>
              <a:gd name="connsiteY32" fmla="*/ 811409 h 4338661"/>
              <a:gd name="connsiteX33" fmla="*/ 3563719 w 4206653"/>
              <a:gd name="connsiteY33" fmla="*/ 976892 h 4338661"/>
              <a:gd name="connsiteX34" fmla="*/ 3872985 w 4206653"/>
              <a:gd name="connsiteY34" fmla="*/ 881976 h 4338661"/>
              <a:gd name="connsiteX35" fmla="*/ 4200754 w 4206653"/>
              <a:gd name="connsiteY35" fmla="*/ 774136 h 4338661"/>
              <a:gd name="connsiteX36" fmla="*/ 4064251 w 4206653"/>
              <a:gd name="connsiteY36" fmla="*/ 847195 h 4338661"/>
              <a:gd name="connsiteX37" fmla="*/ 3818880 w 4206653"/>
              <a:gd name="connsiteY37" fmla="*/ 991305 h 4338661"/>
              <a:gd name="connsiteX38" fmla="*/ 3658531 w 4206653"/>
              <a:gd name="connsiteY38" fmla="*/ 1093178 h 4338661"/>
              <a:gd name="connsiteX39" fmla="*/ 3622838 w 4206653"/>
              <a:gd name="connsiteY39" fmla="*/ 1221401 h 4338661"/>
              <a:gd name="connsiteX40" fmla="*/ 3577446 w 4206653"/>
              <a:gd name="connsiteY40" fmla="*/ 1500691 h 4338661"/>
              <a:gd name="connsiteX41" fmla="*/ 3461833 w 4206653"/>
              <a:gd name="connsiteY41" fmla="*/ 1726308 h 4338661"/>
              <a:gd name="connsiteX42" fmla="*/ 3278953 w 4206653"/>
              <a:gd name="connsiteY42" fmla="*/ 2034918 h 4338661"/>
              <a:gd name="connsiteX43" fmla="*/ 3233233 w 4206653"/>
              <a:gd name="connsiteY43" fmla="*/ 2309238 h 4338661"/>
              <a:gd name="connsiteX44" fmla="*/ 3404683 w 4206653"/>
              <a:gd name="connsiteY44" fmla="*/ 2457828 h 4338661"/>
              <a:gd name="connsiteX45" fmla="*/ 3759013 w 4206653"/>
              <a:gd name="connsiteY45" fmla="*/ 2663568 h 4338661"/>
              <a:gd name="connsiteX46" fmla="*/ 4079053 w 4206653"/>
              <a:gd name="connsiteY46" fmla="*/ 2777868 h 4338661"/>
              <a:gd name="connsiteX47" fmla="*/ 4079053 w 4206653"/>
              <a:gd name="connsiteY47" fmla="*/ 2880738 h 4338661"/>
              <a:gd name="connsiteX48" fmla="*/ 3770443 w 4206653"/>
              <a:gd name="connsiteY48" fmla="*/ 2869308 h 4338661"/>
              <a:gd name="connsiteX49" fmla="*/ 3404683 w 4206653"/>
              <a:gd name="connsiteY49" fmla="*/ 2732148 h 4338661"/>
              <a:gd name="connsiteX50" fmla="*/ 3084643 w 4206653"/>
              <a:gd name="connsiteY50" fmla="*/ 2663568 h 4338661"/>
              <a:gd name="connsiteX51" fmla="*/ 2958913 w 4206653"/>
              <a:gd name="connsiteY51" fmla="*/ 2697858 h 4338661"/>
              <a:gd name="connsiteX52" fmla="*/ 2821753 w 4206653"/>
              <a:gd name="connsiteY52" fmla="*/ 2823588 h 4338661"/>
              <a:gd name="connsiteX53" fmla="*/ 2764603 w 4206653"/>
              <a:gd name="connsiteY53" fmla="*/ 2995038 h 4338661"/>
              <a:gd name="connsiteX54" fmla="*/ 2970343 w 4206653"/>
              <a:gd name="connsiteY54" fmla="*/ 3132198 h 4338661"/>
              <a:gd name="connsiteX55" fmla="*/ 3176083 w 4206653"/>
              <a:gd name="connsiteY55" fmla="*/ 3269358 h 4338661"/>
              <a:gd name="connsiteX56" fmla="*/ 3347533 w 4206653"/>
              <a:gd name="connsiteY56" fmla="*/ 3303648 h 4338661"/>
              <a:gd name="connsiteX57" fmla="*/ 3267523 w 4206653"/>
              <a:gd name="connsiteY57" fmla="*/ 3395088 h 4338661"/>
              <a:gd name="connsiteX58" fmla="*/ 3004633 w 4206653"/>
              <a:gd name="connsiteY58" fmla="*/ 3303648 h 4338661"/>
              <a:gd name="connsiteX59" fmla="*/ 2753173 w 4206653"/>
              <a:gd name="connsiteY59" fmla="*/ 3189348 h 4338661"/>
              <a:gd name="connsiteX60" fmla="*/ 2638873 w 4206653"/>
              <a:gd name="connsiteY60" fmla="*/ 3097908 h 4338661"/>
              <a:gd name="connsiteX61" fmla="*/ 2570293 w 4206653"/>
              <a:gd name="connsiteY61" fmla="*/ 3109338 h 4338661"/>
              <a:gd name="connsiteX62" fmla="*/ 2558863 w 4206653"/>
              <a:gd name="connsiteY62" fmla="*/ 3326508 h 4338661"/>
              <a:gd name="connsiteX63" fmla="*/ 2673163 w 4206653"/>
              <a:gd name="connsiteY63" fmla="*/ 3555108 h 4338661"/>
              <a:gd name="connsiteX64" fmla="*/ 2730313 w 4206653"/>
              <a:gd name="connsiteY64" fmla="*/ 4023738 h 4338661"/>
              <a:gd name="connsiteX65" fmla="*/ 2696023 w 4206653"/>
              <a:gd name="connsiteY65" fmla="*/ 4183758 h 4338661"/>
              <a:gd name="connsiteX66" fmla="*/ 2536003 w 4206653"/>
              <a:gd name="connsiteY66" fmla="*/ 4138038 h 4338661"/>
              <a:gd name="connsiteX67" fmla="*/ 2536003 w 4206653"/>
              <a:gd name="connsiteY67" fmla="*/ 3909438 h 4338661"/>
              <a:gd name="connsiteX68" fmla="*/ 2433133 w 4206653"/>
              <a:gd name="connsiteY68" fmla="*/ 3566538 h 4338661"/>
              <a:gd name="connsiteX69" fmla="*/ 2307403 w 4206653"/>
              <a:gd name="connsiteY69" fmla="*/ 3166488 h 4338661"/>
              <a:gd name="connsiteX70" fmla="*/ 2261683 w 4206653"/>
              <a:gd name="connsiteY70" fmla="*/ 3063618 h 4338661"/>
              <a:gd name="connsiteX71" fmla="*/ 2078803 w 4206653"/>
              <a:gd name="connsiteY71" fmla="*/ 2949318 h 4338661"/>
              <a:gd name="connsiteX72" fmla="*/ 1850203 w 4206653"/>
              <a:gd name="connsiteY72" fmla="*/ 3029328 h 4338661"/>
              <a:gd name="connsiteX73" fmla="*/ 1415863 w 4206653"/>
              <a:gd name="connsiteY73" fmla="*/ 3360798 h 4338661"/>
              <a:gd name="connsiteX74" fmla="*/ 1381573 w 4206653"/>
              <a:gd name="connsiteY74" fmla="*/ 3680838 h 4338661"/>
              <a:gd name="connsiteX75" fmla="*/ 1381573 w 4206653"/>
              <a:gd name="connsiteY75" fmla="*/ 3989448 h 4338661"/>
              <a:gd name="connsiteX76" fmla="*/ 1290133 w 4206653"/>
              <a:gd name="connsiteY76" fmla="*/ 4309488 h 4338661"/>
              <a:gd name="connsiteX77" fmla="*/ 1198693 w 4206653"/>
              <a:gd name="connsiteY77" fmla="*/ 4298058 h 4338661"/>
              <a:gd name="connsiteX78" fmla="*/ 1187263 w 4206653"/>
              <a:gd name="connsiteY78" fmla="*/ 4080888 h 4338661"/>
              <a:gd name="connsiteX79" fmla="*/ 1198693 w 4206653"/>
              <a:gd name="connsiteY79" fmla="*/ 3909438 h 4338661"/>
              <a:gd name="connsiteX80" fmla="*/ 970093 w 4206653"/>
              <a:gd name="connsiteY80" fmla="*/ 3989448 h 4338661"/>
              <a:gd name="connsiteX81" fmla="*/ 718633 w 4206653"/>
              <a:gd name="connsiteY81" fmla="*/ 4069458 h 4338661"/>
              <a:gd name="connsiteX82" fmla="*/ 741493 w 4206653"/>
              <a:gd name="connsiteY82" fmla="*/ 3955158 h 4338661"/>
              <a:gd name="connsiteX83" fmla="*/ 1130113 w 4206653"/>
              <a:gd name="connsiteY83" fmla="*/ 3795138 h 4338661"/>
              <a:gd name="connsiteX84" fmla="*/ 1278703 w 4206653"/>
              <a:gd name="connsiteY84" fmla="*/ 3726558 h 4338661"/>
              <a:gd name="connsiteX85" fmla="*/ 1221553 w 4206653"/>
              <a:gd name="connsiteY85" fmla="*/ 3372228 h 4338661"/>
              <a:gd name="connsiteX86" fmla="*/ 1324423 w 4206653"/>
              <a:gd name="connsiteY86" fmla="*/ 3120768 h 4338661"/>
              <a:gd name="connsiteX87" fmla="*/ 1393003 w 4206653"/>
              <a:gd name="connsiteY87" fmla="*/ 3052188 h 4338661"/>
              <a:gd name="connsiteX88" fmla="*/ 1084393 w 4206653"/>
              <a:gd name="connsiteY88" fmla="*/ 3029328 h 4338661"/>
              <a:gd name="connsiteX89" fmla="*/ 730063 w 4206653"/>
              <a:gd name="connsiteY89" fmla="*/ 2960748 h 4338661"/>
              <a:gd name="connsiteX90" fmla="*/ 375733 w 4206653"/>
              <a:gd name="connsiteY90" fmla="*/ 3132198 h 4338661"/>
              <a:gd name="connsiteX91" fmla="*/ 421453 w 4206653"/>
              <a:gd name="connsiteY91" fmla="*/ 3029328 h 4338661"/>
              <a:gd name="connsiteX92" fmla="*/ 627193 w 4206653"/>
              <a:gd name="connsiteY92" fmla="*/ 2926458 h 4338661"/>
              <a:gd name="connsiteX93" fmla="*/ 810073 w 4206653"/>
              <a:gd name="connsiteY93" fmla="*/ 2755008 h 4338661"/>
              <a:gd name="connsiteX94" fmla="*/ 1152973 w 4206653"/>
              <a:gd name="connsiteY94" fmla="*/ 2777868 h 4338661"/>
              <a:gd name="connsiteX95" fmla="*/ 1461583 w 4206653"/>
              <a:gd name="connsiteY95" fmla="*/ 2823588 h 4338661"/>
              <a:gd name="connsiteX96" fmla="*/ 1953073 w 4206653"/>
              <a:gd name="connsiteY96" fmla="*/ 2663568 h 4338661"/>
              <a:gd name="connsiteX97" fmla="*/ 1701613 w 4206653"/>
              <a:gd name="connsiteY97" fmla="*/ 2263518 h 4338661"/>
              <a:gd name="connsiteX98" fmla="*/ 1690183 w 4206653"/>
              <a:gd name="connsiteY98" fmla="*/ 1966338 h 4338661"/>
              <a:gd name="connsiteX99" fmla="*/ 1381991 w 4206653"/>
              <a:gd name="connsiteY99" fmla="*/ 1841604 h 4338661"/>
              <a:gd name="connsiteX100" fmla="*/ 1095823 w 4206653"/>
              <a:gd name="connsiteY100" fmla="*/ 1714878 h 4338661"/>
              <a:gd name="connsiteX101" fmla="*/ 746507 w 4206653"/>
              <a:gd name="connsiteY101" fmla="*/ 1626415 h 4338661"/>
              <a:gd name="connsiteX102" fmla="*/ 352873 w 4206653"/>
              <a:gd name="connsiteY102" fmla="*/ 1726308 h 4338661"/>
              <a:gd name="connsiteX103" fmla="*/ 113171 w 4206653"/>
              <a:gd name="connsiteY103" fmla="*/ 1763582 h 4338661"/>
              <a:gd name="connsiteX104" fmla="*/ 9973 w 4206653"/>
              <a:gd name="connsiteY104" fmla="*/ 1737738 h 4338661"/>
              <a:gd name="connsiteX105" fmla="*/ 348516 w 4206653"/>
              <a:gd name="connsiteY105" fmla="*/ 1643812 h 4338661"/>
              <a:gd name="connsiteX106" fmla="*/ 653097 w 4206653"/>
              <a:gd name="connsiteY106" fmla="*/ 1543920 h 4338661"/>
              <a:gd name="connsiteX107" fmla="*/ 1072963 w 4206653"/>
              <a:gd name="connsiteY107" fmla="*/ 1612008 h 4338661"/>
              <a:gd name="connsiteX108" fmla="*/ 1244413 w 4206653"/>
              <a:gd name="connsiteY108" fmla="*/ 1657728 h 4338661"/>
              <a:gd name="connsiteX109" fmla="*/ 1205766 w 4206653"/>
              <a:gd name="connsiteY109" fmla="*/ 1451988 h 4338661"/>
              <a:gd name="connsiteX110" fmla="*/ 1046313 w 4206653"/>
              <a:gd name="connsiteY110" fmla="*/ 815409 h 4338661"/>
              <a:gd name="connsiteX111" fmla="*/ 1221553 w 4206653"/>
              <a:gd name="connsiteY111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73263 w 4206653"/>
              <a:gd name="connsiteY23" fmla="*/ 1371978 h 4338661"/>
              <a:gd name="connsiteX24" fmla="*/ 3461833 w 4206653"/>
              <a:gd name="connsiteY24" fmla="*/ 1097658 h 4338661"/>
              <a:gd name="connsiteX25" fmla="*/ 3450403 w 4206653"/>
              <a:gd name="connsiteY25" fmla="*/ 777618 h 4338661"/>
              <a:gd name="connsiteX26" fmla="*/ 3119893 w 4206653"/>
              <a:gd name="connsiteY26" fmla="*/ 321571 h 4338661"/>
              <a:gd name="connsiteX27" fmla="*/ 3519555 w 4206653"/>
              <a:gd name="connsiteY27" fmla="*/ 665939 h 4338661"/>
              <a:gd name="connsiteX28" fmla="*/ 3759013 w 4206653"/>
              <a:gd name="connsiteY28" fmla="*/ 571878 h 4338661"/>
              <a:gd name="connsiteX29" fmla="*/ 3999043 w 4206653"/>
              <a:gd name="connsiteY29" fmla="*/ 91818 h 4338661"/>
              <a:gd name="connsiteX30" fmla="*/ 4033333 w 4206653"/>
              <a:gd name="connsiteY30" fmla="*/ 11808 h 4338661"/>
              <a:gd name="connsiteX31" fmla="*/ 3984569 w 4206653"/>
              <a:gd name="connsiteY31" fmla="*/ 247366 h 4338661"/>
              <a:gd name="connsiteX32" fmla="*/ 3812791 w 4206653"/>
              <a:gd name="connsiteY32" fmla="*/ 647417 h 4338661"/>
              <a:gd name="connsiteX33" fmla="*/ 3541098 w 4206653"/>
              <a:gd name="connsiteY33" fmla="*/ 811409 h 4338661"/>
              <a:gd name="connsiteX34" fmla="*/ 3563719 w 4206653"/>
              <a:gd name="connsiteY34" fmla="*/ 976892 h 4338661"/>
              <a:gd name="connsiteX35" fmla="*/ 3872985 w 4206653"/>
              <a:gd name="connsiteY35" fmla="*/ 881976 h 4338661"/>
              <a:gd name="connsiteX36" fmla="*/ 4200754 w 4206653"/>
              <a:gd name="connsiteY36" fmla="*/ 774136 h 4338661"/>
              <a:gd name="connsiteX37" fmla="*/ 4064251 w 4206653"/>
              <a:gd name="connsiteY37" fmla="*/ 847195 h 4338661"/>
              <a:gd name="connsiteX38" fmla="*/ 3818880 w 4206653"/>
              <a:gd name="connsiteY38" fmla="*/ 991305 h 4338661"/>
              <a:gd name="connsiteX39" fmla="*/ 3658531 w 4206653"/>
              <a:gd name="connsiteY39" fmla="*/ 1093178 h 4338661"/>
              <a:gd name="connsiteX40" fmla="*/ 3622838 w 4206653"/>
              <a:gd name="connsiteY40" fmla="*/ 1221401 h 4338661"/>
              <a:gd name="connsiteX41" fmla="*/ 3577446 w 4206653"/>
              <a:gd name="connsiteY41" fmla="*/ 1500691 h 4338661"/>
              <a:gd name="connsiteX42" fmla="*/ 3461833 w 4206653"/>
              <a:gd name="connsiteY42" fmla="*/ 1726308 h 4338661"/>
              <a:gd name="connsiteX43" fmla="*/ 3278953 w 4206653"/>
              <a:gd name="connsiteY43" fmla="*/ 2034918 h 4338661"/>
              <a:gd name="connsiteX44" fmla="*/ 3233233 w 4206653"/>
              <a:gd name="connsiteY44" fmla="*/ 2309238 h 4338661"/>
              <a:gd name="connsiteX45" fmla="*/ 3404683 w 4206653"/>
              <a:gd name="connsiteY45" fmla="*/ 2457828 h 4338661"/>
              <a:gd name="connsiteX46" fmla="*/ 3759013 w 4206653"/>
              <a:gd name="connsiteY46" fmla="*/ 2663568 h 4338661"/>
              <a:gd name="connsiteX47" fmla="*/ 4079053 w 4206653"/>
              <a:gd name="connsiteY47" fmla="*/ 2777868 h 4338661"/>
              <a:gd name="connsiteX48" fmla="*/ 4079053 w 4206653"/>
              <a:gd name="connsiteY48" fmla="*/ 2880738 h 4338661"/>
              <a:gd name="connsiteX49" fmla="*/ 3770443 w 4206653"/>
              <a:gd name="connsiteY49" fmla="*/ 2869308 h 4338661"/>
              <a:gd name="connsiteX50" fmla="*/ 3404683 w 4206653"/>
              <a:gd name="connsiteY50" fmla="*/ 2732148 h 4338661"/>
              <a:gd name="connsiteX51" fmla="*/ 3084643 w 4206653"/>
              <a:gd name="connsiteY51" fmla="*/ 2663568 h 4338661"/>
              <a:gd name="connsiteX52" fmla="*/ 2958913 w 4206653"/>
              <a:gd name="connsiteY52" fmla="*/ 2697858 h 4338661"/>
              <a:gd name="connsiteX53" fmla="*/ 2821753 w 4206653"/>
              <a:gd name="connsiteY53" fmla="*/ 2823588 h 4338661"/>
              <a:gd name="connsiteX54" fmla="*/ 2764603 w 4206653"/>
              <a:gd name="connsiteY54" fmla="*/ 2995038 h 4338661"/>
              <a:gd name="connsiteX55" fmla="*/ 2970343 w 4206653"/>
              <a:gd name="connsiteY55" fmla="*/ 3132198 h 4338661"/>
              <a:gd name="connsiteX56" fmla="*/ 3176083 w 4206653"/>
              <a:gd name="connsiteY56" fmla="*/ 3269358 h 4338661"/>
              <a:gd name="connsiteX57" fmla="*/ 3347533 w 4206653"/>
              <a:gd name="connsiteY57" fmla="*/ 3303648 h 4338661"/>
              <a:gd name="connsiteX58" fmla="*/ 3267523 w 4206653"/>
              <a:gd name="connsiteY58" fmla="*/ 3395088 h 4338661"/>
              <a:gd name="connsiteX59" fmla="*/ 3004633 w 4206653"/>
              <a:gd name="connsiteY59" fmla="*/ 3303648 h 4338661"/>
              <a:gd name="connsiteX60" fmla="*/ 2753173 w 4206653"/>
              <a:gd name="connsiteY60" fmla="*/ 3189348 h 4338661"/>
              <a:gd name="connsiteX61" fmla="*/ 2638873 w 4206653"/>
              <a:gd name="connsiteY61" fmla="*/ 3097908 h 4338661"/>
              <a:gd name="connsiteX62" fmla="*/ 2570293 w 4206653"/>
              <a:gd name="connsiteY62" fmla="*/ 3109338 h 4338661"/>
              <a:gd name="connsiteX63" fmla="*/ 2558863 w 4206653"/>
              <a:gd name="connsiteY63" fmla="*/ 3326508 h 4338661"/>
              <a:gd name="connsiteX64" fmla="*/ 2673163 w 4206653"/>
              <a:gd name="connsiteY64" fmla="*/ 3555108 h 4338661"/>
              <a:gd name="connsiteX65" fmla="*/ 2730313 w 4206653"/>
              <a:gd name="connsiteY65" fmla="*/ 4023738 h 4338661"/>
              <a:gd name="connsiteX66" fmla="*/ 2696023 w 4206653"/>
              <a:gd name="connsiteY66" fmla="*/ 4183758 h 4338661"/>
              <a:gd name="connsiteX67" fmla="*/ 2536003 w 4206653"/>
              <a:gd name="connsiteY67" fmla="*/ 4138038 h 4338661"/>
              <a:gd name="connsiteX68" fmla="*/ 2536003 w 4206653"/>
              <a:gd name="connsiteY68" fmla="*/ 3909438 h 4338661"/>
              <a:gd name="connsiteX69" fmla="*/ 2433133 w 4206653"/>
              <a:gd name="connsiteY69" fmla="*/ 3566538 h 4338661"/>
              <a:gd name="connsiteX70" fmla="*/ 2307403 w 4206653"/>
              <a:gd name="connsiteY70" fmla="*/ 3166488 h 4338661"/>
              <a:gd name="connsiteX71" fmla="*/ 2261683 w 4206653"/>
              <a:gd name="connsiteY71" fmla="*/ 3063618 h 4338661"/>
              <a:gd name="connsiteX72" fmla="*/ 2078803 w 4206653"/>
              <a:gd name="connsiteY72" fmla="*/ 2949318 h 4338661"/>
              <a:gd name="connsiteX73" fmla="*/ 1850203 w 4206653"/>
              <a:gd name="connsiteY73" fmla="*/ 3029328 h 4338661"/>
              <a:gd name="connsiteX74" fmla="*/ 1415863 w 4206653"/>
              <a:gd name="connsiteY74" fmla="*/ 3360798 h 4338661"/>
              <a:gd name="connsiteX75" fmla="*/ 1381573 w 4206653"/>
              <a:gd name="connsiteY75" fmla="*/ 3680838 h 4338661"/>
              <a:gd name="connsiteX76" fmla="*/ 1381573 w 4206653"/>
              <a:gd name="connsiteY76" fmla="*/ 3989448 h 4338661"/>
              <a:gd name="connsiteX77" fmla="*/ 1290133 w 4206653"/>
              <a:gd name="connsiteY77" fmla="*/ 4309488 h 4338661"/>
              <a:gd name="connsiteX78" fmla="*/ 1198693 w 4206653"/>
              <a:gd name="connsiteY78" fmla="*/ 4298058 h 4338661"/>
              <a:gd name="connsiteX79" fmla="*/ 1187263 w 4206653"/>
              <a:gd name="connsiteY79" fmla="*/ 4080888 h 4338661"/>
              <a:gd name="connsiteX80" fmla="*/ 1198693 w 4206653"/>
              <a:gd name="connsiteY80" fmla="*/ 3909438 h 4338661"/>
              <a:gd name="connsiteX81" fmla="*/ 970093 w 4206653"/>
              <a:gd name="connsiteY81" fmla="*/ 3989448 h 4338661"/>
              <a:gd name="connsiteX82" fmla="*/ 718633 w 4206653"/>
              <a:gd name="connsiteY82" fmla="*/ 4069458 h 4338661"/>
              <a:gd name="connsiteX83" fmla="*/ 741493 w 4206653"/>
              <a:gd name="connsiteY83" fmla="*/ 3955158 h 4338661"/>
              <a:gd name="connsiteX84" fmla="*/ 1130113 w 4206653"/>
              <a:gd name="connsiteY84" fmla="*/ 3795138 h 4338661"/>
              <a:gd name="connsiteX85" fmla="*/ 1278703 w 4206653"/>
              <a:gd name="connsiteY85" fmla="*/ 3726558 h 4338661"/>
              <a:gd name="connsiteX86" fmla="*/ 1221553 w 4206653"/>
              <a:gd name="connsiteY86" fmla="*/ 3372228 h 4338661"/>
              <a:gd name="connsiteX87" fmla="*/ 1324423 w 4206653"/>
              <a:gd name="connsiteY87" fmla="*/ 3120768 h 4338661"/>
              <a:gd name="connsiteX88" fmla="*/ 1393003 w 4206653"/>
              <a:gd name="connsiteY88" fmla="*/ 3052188 h 4338661"/>
              <a:gd name="connsiteX89" fmla="*/ 1084393 w 4206653"/>
              <a:gd name="connsiteY89" fmla="*/ 3029328 h 4338661"/>
              <a:gd name="connsiteX90" fmla="*/ 730063 w 4206653"/>
              <a:gd name="connsiteY90" fmla="*/ 2960748 h 4338661"/>
              <a:gd name="connsiteX91" fmla="*/ 375733 w 4206653"/>
              <a:gd name="connsiteY91" fmla="*/ 3132198 h 4338661"/>
              <a:gd name="connsiteX92" fmla="*/ 421453 w 4206653"/>
              <a:gd name="connsiteY92" fmla="*/ 3029328 h 4338661"/>
              <a:gd name="connsiteX93" fmla="*/ 627193 w 4206653"/>
              <a:gd name="connsiteY93" fmla="*/ 2926458 h 4338661"/>
              <a:gd name="connsiteX94" fmla="*/ 810073 w 4206653"/>
              <a:gd name="connsiteY94" fmla="*/ 2755008 h 4338661"/>
              <a:gd name="connsiteX95" fmla="*/ 1152973 w 4206653"/>
              <a:gd name="connsiteY95" fmla="*/ 2777868 h 4338661"/>
              <a:gd name="connsiteX96" fmla="*/ 1461583 w 4206653"/>
              <a:gd name="connsiteY96" fmla="*/ 2823588 h 4338661"/>
              <a:gd name="connsiteX97" fmla="*/ 1953073 w 4206653"/>
              <a:gd name="connsiteY97" fmla="*/ 2663568 h 4338661"/>
              <a:gd name="connsiteX98" fmla="*/ 1701613 w 4206653"/>
              <a:gd name="connsiteY98" fmla="*/ 2263518 h 4338661"/>
              <a:gd name="connsiteX99" fmla="*/ 1690183 w 4206653"/>
              <a:gd name="connsiteY99" fmla="*/ 1966338 h 4338661"/>
              <a:gd name="connsiteX100" fmla="*/ 1381991 w 4206653"/>
              <a:gd name="connsiteY100" fmla="*/ 1841604 h 4338661"/>
              <a:gd name="connsiteX101" fmla="*/ 1095823 w 4206653"/>
              <a:gd name="connsiteY101" fmla="*/ 1714878 h 4338661"/>
              <a:gd name="connsiteX102" fmla="*/ 746507 w 4206653"/>
              <a:gd name="connsiteY102" fmla="*/ 1626415 h 4338661"/>
              <a:gd name="connsiteX103" fmla="*/ 352873 w 4206653"/>
              <a:gd name="connsiteY103" fmla="*/ 1726308 h 4338661"/>
              <a:gd name="connsiteX104" fmla="*/ 113171 w 4206653"/>
              <a:gd name="connsiteY104" fmla="*/ 1763582 h 4338661"/>
              <a:gd name="connsiteX105" fmla="*/ 9973 w 4206653"/>
              <a:gd name="connsiteY105" fmla="*/ 1737738 h 4338661"/>
              <a:gd name="connsiteX106" fmla="*/ 348516 w 4206653"/>
              <a:gd name="connsiteY106" fmla="*/ 1643812 h 4338661"/>
              <a:gd name="connsiteX107" fmla="*/ 653097 w 4206653"/>
              <a:gd name="connsiteY107" fmla="*/ 1543920 h 4338661"/>
              <a:gd name="connsiteX108" fmla="*/ 1072963 w 4206653"/>
              <a:gd name="connsiteY108" fmla="*/ 1612008 h 4338661"/>
              <a:gd name="connsiteX109" fmla="*/ 1244413 w 4206653"/>
              <a:gd name="connsiteY109" fmla="*/ 1657728 h 4338661"/>
              <a:gd name="connsiteX110" fmla="*/ 1205766 w 4206653"/>
              <a:gd name="connsiteY110" fmla="*/ 1451988 h 4338661"/>
              <a:gd name="connsiteX111" fmla="*/ 1046313 w 4206653"/>
              <a:gd name="connsiteY111" fmla="*/ 815409 h 4338661"/>
              <a:gd name="connsiteX112" fmla="*/ 1221553 w 4206653"/>
              <a:gd name="connsiteY112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73263 w 4206653"/>
              <a:gd name="connsiteY23" fmla="*/ 1371978 h 4338661"/>
              <a:gd name="connsiteX24" fmla="*/ 3461833 w 4206653"/>
              <a:gd name="connsiteY24" fmla="*/ 1097658 h 4338661"/>
              <a:gd name="connsiteX25" fmla="*/ 3450403 w 4206653"/>
              <a:gd name="connsiteY25" fmla="*/ 777618 h 4338661"/>
              <a:gd name="connsiteX26" fmla="*/ 3119893 w 4206653"/>
              <a:gd name="connsiteY26" fmla="*/ 321571 h 4338661"/>
              <a:gd name="connsiteX27" fmla="*/ 3519555 w 4206653"/>
              <a:gd name="connsiteY27" fmla="*/ 665939 h 4338661"/>
              <a:gd name="connsiteX28" fmla="*/ 3759013 w 4206653"/>
              <a:gd name="connsiteY28" fmla="*/ 571878 h 4338661"/>
              <a:gd name="connsiteX29" fmla="*/ 3999043 w 4206653"/>
              <a:gd name="connsiteY29" fmla="*/ 91818 h 4338661"/>
              <a:gd name="connsiteX30" fmla="*/ 4033333 w 4206653"/>
              <a:gd name="connsiteY30" fmla="*/ 11808 h 4338661"/>
              <a:gd name="connsiteX31" fmla="*/ 3984569 w 4206653"/>
              <a:gd name="connsiteY31" fmla="*/ 247366 h 4338661"/>
              <a:gd name="connsiteX32" fmla="*/ 3812791 w 4206653"/>
              <a:gd name="connsiteY32" fmla="*/ 647417 h 4338661"/>
              <a:gd name="connsiteX33" fmla="*/ 3541098 w 4206653"/>
              <a:gd name="connsiteY33" fmla="*/ 811409 h 4338661"/>
              <a:gd name="connsiteX34" fmla="*/ 3563719 w 4206653"/>
              <a:gd name="connsiteY34" fmla="*/ 976892 h 4338661"/>
              <a:gd name="connsiteX35" fmla="*/ 3872985 w 4206653"/>
              <a:gd name="connsiteY35" fmla="*/ 881976 h 4338661"/>
              <a:gd name="connsiteX36" fmla="*/ 4200754 w 4206653"/>
              <a:gd name="connsiteY36" fmla="*/ 774136 h 4338661"/>
              <a:gd name="connsiteX37" fmla="*/ 4064251 w 4206653"/>
              <a:gd name="connsiteY37" fmla="*/ 847195 h 4338661"/>
              <a:gd name="connsiteX38" fmla="*/ 3818880 w 4206653"/>
              <a:gd name="connsiteY38" fmla="*/ 991305 h 4338661"/>
              <a:gd name="connsiteX39" fmla="*/ 3658531 w 4206653"/>
              <a:gd name="connsiteY39" fmla="*/ 1093178 h 4338661"/>
              <a:gd name="connsiteX40" fmla="*/ 3622838 w 4206653"/>
              <a:gd name="connsiteY40" fmla="*/ 1221401 h 4338661"/>
              <a:gd name="connsiteX41" fmla="*/ 3577446 w 4206653"/>
              <a:gd name="connsiteY41" fmla="*/ 1500691 h 4338661"/>
              <a:gd name="connsiteX42" fmla="*/ 3461833 w 4206653"/>
              <a:gd name="connsiteY42" fmla="*/ 1726308 h 4338661"/>
              <a:gd name="connsiteX43" fmla="*/ 3278953 w 4206653"/>
              <a:gd name="connsiteY43" fmla="*/ 2034918 h 4338661"/>
              <a:gd name="connsiteX44" fmla="*/ 3233233 w 4206653"/>
              <a:gd name="connsiteY44" fmla="*/ 2309238 h 4338661"/>
              <a:gd name="connsiteX45" fmla="*/ 3404683 w 4206653"/>
              <a:gd name="connsiteY45" fmla="*/ 2457828 h 4338661"/>
              <a:gd name="connsiteX46" fmla="*/ 3759013 w 4206653"/>
              <a:gd name="connsiteY46" fmla="*/ 2663568 h 4338661"/>
              <a:gd name="connsiteX47" fmla="*/ 4079053 w 4206653"/>
              <a:gd name="connsiteY47" fmla="*/ 2777868 h 4338661"/>
              <a:gd name="connsiteX48" fmla="*/ 4079053 w 4206653"/>
              <a:gd name="connsiteY48" fmla="*/ 2880738 h 4338661"/>
              <a:gd name="connsiteX49" fmla="*/ 3770443 w 4206653"/>
              <a:gd name="connsiteY49" fmla="*/ 2869308 h 4338661"/>
              <a:gd name="connsiteX50" fmla="*/ 3404683 w 4206653"/>
              <a:gd name="connsiteY50" fmla="*/ 2732148 h 4338661"/>
              <a:gd name="connsiteX51" fmla="*/ 3084643 w 4206653"/>
              <a:gd name="connsiteY51" fmla="*/ 2663568 h 4338661"/>
              <a:gd name="connsiteX52" fmla="*/ 2958913 w 4206653"/>
              <a:gd name="connsiteY52" fmla="*/ 2697858 h 4338661"/>
              <a:gd name="connsiteX53" fmla="*/ 2821753 w 4206653"/>
              <a:gd name="connsiteY53" fmla="*/ 2823588 h 4338661"/>
              <a:gd name="connsiteX54" fmla="*/ 2764603 w 4206653"/>
              <a:gd name="connsiteY54" fmla="*/ 2995038 h 4338661"/>
              <a:gd name="connsiteX55" fmla="*/ 2970343 w 4206653"/>
              <a:gd name="connsiteY55" fmla="*/ 3132198 h 4338661"/>
              <a:gd name="connsiteX56" fmla="*/ 3176083 w 4206653"/>
              <a:gd name="connsiteY56" fmla="*/ 3269358 h 4338661"/>
              <a:gd name="connsiteX57" fmla="*/ 3347533 w 4206653"/>
              <a:gd name="connsiteY57" fmla="*/ 3303648 h 4338661"/>
              <a:gd name="connsiteX58" fmla="*/ 3267523 w 4206653"/>
              <a:gd name="connsiteY58" fmla="*/ 3395088 h 4338661"/>
              <a:gd name="connsiteX59" fmla="*/ 3004633 w 4206653"/>
              <a:gd name="connsiteY59" fmla="*/ 3303648 h 4338661"/>
              <a:gd name="connsiteX60" fmla="*/ 2753173 w 4206653"/>
              <a:gd name="connsiteY60" fmla="*/ 3189348 h 4338661"/>
              <a:gd name="connsiteX61" fmla="*/ 2638873 w 4206653"/>
              <a:gd name="connsiteY61" fmla="*/ 3097908 h 4338661"/>
              <a:gd name="connsiteX62" fmla="*/ 2570293 w 4206653"/>
              <a:gd name="connsiteY62" fmla="*/ 3109338 h 4338661"/>
              <a:gd name="connsiteX63" fmla="*/ 2558863 w 4206653"/>
              <a:gd name="connsiteY63" fmla="*/ 3326508 h 4338661"/>
              <a:gd name="connsiteX64" fmla="*/ 2673163 w 4206653"/>
              <a:gd name="connsiteY64" fmla="*/ 3555108 h 4338661"/>
              <a:gd name="connsiteX65" fmla="*/ 2730313 w 4206653"/>
              <a:gd name="connsiteY65" fmla="*/ 4023738 h 4338661"/>
              <a:gd name="connsiteX66" fmla="*/ 2696023 w 4206653"/>
              <a:gd name="connsiteY66" fmla="*/ 4183758 h 4338661"/>
              <a:gd name="connsiteX67" fmla="*/ 2536003 w 4206653"/>
              <a:gd name="connsiteY67" fmla="*/ 4138038 h 4338661"/>
              <a:gd name="connsiteX68" fmla="*/ 2536003 w 4206653"/>
              <a:gd name="connsiteY68" fmla="*/ 3909438 h 4338661"/>
              <a:gd name="connsiteX69" fmla="*/ 2433133 w 4206653"/>
              <a:gd name="connsiteY69" fmla="*/ 3566538 h 4338661"/>
              <a:gd name="connsiteX70" fmla="*/ 2307403 w 4206653"/>
              <a:gd name="connsiteY70" fmla="*/ 3166488 h 4338661"/>
              <a:gd name="connsiteX71" fmla="*/ 2261683 w 4206653"/>
              <a:gd name="connsiteY71" fmla="*/ 3063618 h 4338661"/>
              <a:gd name="connsiteX72" fmla="*/ 2078803 w 4206653"/>
              <a:gd name="connsiteY72" fmla="*/ 2949318 h 4338661"/>
              <a:gd name="connsiteX73" fmla="*/ 1850203 w 4206653"/>
              <a:gd name="connsiteY73" fmla="*/ 3029328 h 4338661"/>
              <a:gd name="connsiteX74" fmla="*/ 1415863 w 4206653"/>
              <a:gd name="connsiteY74" fmla="*/ 3360798 h 4338661"/>
              <a:gd name="connsiteX75" fmla="*/ 1381573 w 4206653"/>
              <a:gd name="connsiteY75" fmla="*/ 3680838 h 4338661"/>
              <a:gd name="connsiteX76" fmla="*/ 1381573 w 4206653"/>
              <a:gd name="connsiteY76" fmla="*/ 3989448 h 4338661"/>
              <a:gd name="connsiteX77" fmla="*/ 1290133 w 4206653"/>
              <a:gd name="connsiteY77" fmla="*/ 4309488 h 4338661"/>
              <a:gd name="connsiteX78" fmla="*/ 1198693 w 4206653"/>
              <a:gd name="connsiteY78" fmla="*/ 4298058 h 4338661"/>
              <a:gd name="connsiteX79" fmla="*/ 1187263 w 4206653"/>
              <a:gd name="connsiteY79" fmla="*/ 4080888 h 4338661"/>
              <a:gd name="connsiteX80" fmla="*/ 1198693 w 4206653"/>
              <a:gd name="connsiteY80" fmla="*/ 3909438 h 4338661"/>
              <a:gd name="connsiteX81" fmla="*/ 970093 w 4206653"/>
              <a:gd name="connsiteY81" fmla="*/ 3989448 h 4338661"/>
              <a:gd name="connsiteX82" fmla="*/ 718633 w 4206653"/>
              <a:gd name="connsiteY82" fmla="*/ 4069458 h 4338661"/>
              <a:gd name="connsiteX83" fmla="*/ 741493 w 4206653"/>
              <a:gd name="connsiteY83" fmla="*/ 3955158 h 4338661"/>
              <a:gd name="connsiteX84" fmla="*/ 1130113 w 4206653"/>
              <a:gd name="connsiteY84" fmla="*/ 3795138 h 4338661"/>
              <a:gd name="connsiteX85" fmla="*/ 1278703 w 4206653"/>
              <a:gd name="connsiteY85" fmla="*/ 3726558 h 4338661"/>
              <a:gd name="connsiteX86" fmla="*/ 1221553 w 4206653"/>
              <a:gd name="connsiteY86" fmla="*/ 3372228 h 4338661"/>
              <a:gd name="connsiteX87" fmla="*/ 1324423 w 4206653"/>
              <a:gd name="connsiteY87" fmla="*/ 3120768 h 4338661"/>
              <a:gd name="connsiteX88" fmla="*/ 1393003 w 4206653"/>
              <a:gd name="connsiteY88" fmla="*/ 3052188 h 4338661"/>
              <a:gd name="connsiteX89" fmla="*/ 1084393 w 4206653"/>
              <a:gd name="connsiteY89" fmla="*/ 3029328 h 4338661"/>
              <a:gd name="connsiteX90" fmla="*/ 730063 w 4206653"/>
              <a:gd name="connsiteY90" fmla="*/ 2960748 h 4338661"/>
              <a:gd name="connsiteX91" fmla="*/ 375733 w 4206653"/>
              <a:gd name="connsiteY91" fmla="*/ 3132198 h 4338661"/>
              <a:gd name="connsiteX92" fmla="*/ 421453 w 4206653"/>
              <a:gd name="connsiteY92" fmla="*/ 3029328 h 4338661"/>
              <a:gd name="connsiteX93" fmla="*/ 627193 w 4206653"/>
              <a:gd name="connsiteY93" fmla="*/ 2926458 h 4338661"/>
              <a:gd name="connsiteX94" fmla="*/ 810073 w 4206653"/>
              <a:gd name="connsiteY94" fmla="*/ 2755008 h 4338661"/>
              <a:gd name="connsiteX95" fmla="*/ 1152973 w 4206653"/>
              <a:gd name="connsiteY95" fmla="*/ 2777868 h 4338661"/>
              <a:gd name="connsiteX96" fmla="*/ 1461583 w 4206653"/>
              <a:gd name="connsiteY96" fmla="*/ 2823588 h 4338661"/>
              <a:gd name="connsiteX97" fmla="*/ 1953073 w 4206653"/>
              <a:gd name="connsiteY97" fmla="*/ 2663568 h 4338661"/>
              <a:gd name="connsiteX98" fmla="*/ 1701613 w 4206653"/>
              <a:gd name="connsiteY98" fmla="*/ 2263518 h 4338661"/>
              <a:gd name="connsiteX99" fmla="*/ 1690183 w 4206653"/>
              <a:gd name="connsiteY99" fmla="*/ 1966338 h 4338661"/>
              <a:gd name="connsiteX100" fmla="*/ 1381991 w 4206653"/>
              <a:gd name="connsiteY100" fmla="*/ 1841604 h 4338661"/>
              <a:gd name="connsiteX101" fmla="*/ 1095823 w 4206653"/>
              <a:gd name="connsiteY101" fmla="*/ 1714878 h 4338661"/>
              <a:gd name="connsiteX102" fmla="*/ 746507 w 4206653"/>
              <a:gd name="connsiteY102" fmla="*/ 1626415 h 4338661"/>
              <a:gd name="connsiteX103" fmla="*/ 352873 w 4206653"/>
              <a:gd name="connsiteY103" fmla="*/ 1726308 h 4338661"/>
              <a:gd name="connsiteX104" fmla="*/ 113171 w 4206653"/>
              <a:gd name="connsiteY104" fmla="*/ 1763582 h 4338661"/>
              <a:gd name="connsiteX105" fmla="*/ 9973 w 4206653"/>
              <a:gd name="connsiteY105" fmla="*/ 1737738 h 4338661"/>
              <a:gd name="connsiteX106" fmla="*/ 348516 w 4206653"/>
              <a:gd name="connsiteY106" fmla="*/ 1643812 h 4338661"/>
              <a:gd name="connsiteX107" fmla="*/ 653097 w 4206653"/>
              <a:gd name="connsiteY107" fmla="*/ 1543920 h 4338661"/>
              <a:gd name="connsiteX108" fmla="*/ 1072963 w 4206653"/>
              <a:gd name="connsiteY108" fmla="*/ 1612008 h 4338661"/>
              <a:gd name="connsiteX109" fmla="*/ 1244413 w 4206653"/>
              <a:gd name="connsiteY109" fmla="*/ 1657728 h 4338661"/>
              <a:gd name="connsiteX110" fmla="*/ 1205766 w 4206653"/>
              <a:gd name="connsiteY110" fmla="*/ 1451988 h 4338661"/>
              <a:gd name="connsiteX111" fmla="*/ 1046313 w 4206653"/>
              <a:gd name="connsiteY111" fmla="*/ 815409 h 4338661"/>
              <a:gd name="connsiteX112" fmla="*/ 1221553 w 4206653"/>
              <a:gd name="connsiteY112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73263 w 4206653"/>
              <a:gd name="connsiteY23" fmla="*/ 1371978 h 4338661"/>
              <a:gd name="connsiteX24" fmla="*/ 3461833 w 4206653"/>
              <a:gd name="connsiteY24" fmla="*/ 1097658 h 4338661"/>
              <a:gd name="connsiteX25" fmla="*/ 3450403 w 4206653"/>
              <a:gd name="connsiteY25" fmla="*/ 777618 h 4338661"/>
              <a:gd name="connsiteX26" fmla="*/ 3119893 w 4206653"/>
              <a:gd name="connsiteY26" fmla="*/ 321571 h 4338661"/>
              <a:gd name="connsiteX27" fmla="*/ 3497351 w 4206653"/>
              <a:gd name="connsiteY27" fmla="*/ 674883 h 4338661"/>
              <a:gd name="connsiteX28" fmla="*/ 3759013 w 4206653"/>
              <a:gd name="connsiteY28" fmla="*/ 571878 h 4338661"/>
              <a:gd name="connsiteX29" fmla="*/ 3999043 w 4206653"/>
              <a:gd name="connsiteY29" fmla="*/ 91818 h 4338661"/>
              <a:gd name="connsiteX30" fmla="*/ 4033333 w 4206653"/>
              <a:gd name="connsiteY30" fmla="*/ 11808 h 4338661"/>
              <a:gd name="connsiteX31" fmla="*/ 3984569 w 4206653"/>
              <a:gd name="connsiteY31" fmla="*/ 247366 h 4338661"/>
              <a:gd name="connsiteX32" fmla="*/ 3812791 w 4206653"/>
              <a:gd name="connsiteY32" fmla="*/ 647417 h 4338661"/>
              <a:gd name="connsiteX33" fmla="*/ 3541098 w 4206653"/>
              <a:gd name="connsiteY33" fmla="*/ 811409 h 4338661"/>
              <a:gd name="connsiteX34" fmla="*/ 3563719 w 4206653"/>
              <a:gd name="connsiteY34" fmla="*/ 976892 h 4338661"/>
              <a:gd name="connsiteX35" fmla="*/ 3872985 w 4206653"/>
              <a:gd name="connsiteY35" fmla="*/ 881976 h 4338661"/>
              <a:gd name="connsiteX36" fmla="*/ 4200754 w 4206653"/>
              <a:gd name="connsiteY36" fmla="*/ 774136 h 4338661"/>
              <a:gd name="connsiteX37" fmla="*/ 4064251 w 4206653"/>
              <a:gd name="connsiteY37" fmla="*/ 847195 h 4338661"/>
              <a:gd name="connsiteX38" fmla="*/ 3818880 w 4206653"/>
              <a:gd name="connsiteY38" fmla="*/ 991305 h 4338661"/>
              <a:gd name="connsiteX39" fmla="*/ 3658531 w 4206653"/>
              <a:gd name="connsiteY39" fmla="*/ 1093178 h 4338661"/>
              <a:gd name="connsiteX40" fmla="*/ 3622838 w 4206653"/>
              <a:gd name="connsiteY40" fmla="*/ 1221401 h 4338661"/>
              <a:gd name="connsiteX41" fmla="*/ 3577446 w 4206653"/>
              <a:gd name="connsiteY41" fmla="*/ 1500691 h 4338661"/>
              <a:gd name="connsiteX42" fmla="*/ 3461833 w 4206653"/>
              <a:gd name="connsiteY42" fmla="*/ 1726308 h 4338661"/>
              <a:gd name="connsiteX43" fmla="*/ 3278953 w 4206653"/>
              <a:gd name="connsiteY43" fmla="*/ 2034918 h 4338661"/>
              <a:gd name="connsiteX44" fmla="*/ 3233233 w 4206653"/>
              <a:gd name="connsiteY44" fmla="*/ 2309238 h 4338661"/>
              <a:gd name="connsiteX45" fmla="*/ 3404683 w 4206653"/>
              <a:gd name="connsiteY45" fmla="*/ 2457828 h 4338661"/>
              <a:gd name="connsiteX46" fmla="*/ 3759013 w 4206653"/>
              <a:gd name="connsiteY46" fmla="*/ 2663568 h 4338661"/>
              <a:gd name="connsiteX47" fmla="*/ 4079053 w 4206653"/>
              <a:gd name="connsiteY47" fmla="*/ 2777868 h 4338661"/>
              <a:gd name="connsiteX48" fmla="*/ 4079053 w 4206653"/>
              <a:gd name="connsiteY48" fmla="*/ 2880738 h 4338661"/>
              <a:gd name="connsiteX49" fmla="*/ 3770443 w 4206653"/>
              <a:gd name="connsiteY49" fmla="*/ 2869308 h 4338661"/>
              <a:gd name="connsiteX50" fmla="*/ 3404683 w 4206653"/>
              <a:gd name="connsiteY50" fmla="*/ 2732148 h 4338661"/>
              <a:gd name="connsiteX51" fmla="*/ 3084643 w 4206653"/>
              <a:gd name="connsiteY51" fmla="*/ 2663568 h 4338661"/>
              <a:gd name="connsiteX52" fmla="*/ 2958913 w 4206653"/>
              <a:gd name="connsiteY52" fmla="*/ 2697858 h 4338661"/>
              <a:gd name="connsiteX53" fmla="*/ 2821753 w 4206653"/>
              <a:gd name="connsiteY53" fmla="*/ 2823588 h 4338661"/>
              <a:gd name="connsiteX54" fmla="*/ 2764603 w 4206653"/>
              <a:gd name="connsiteY54" fmla="*/ 2995038 h 4338661"/>
              <a:gd name="connsiteX55" fmla="*/ 2970343 w 4206653"/>
              <a:gd name="connsiteY55" fmla="*/ 3132198 h 4338661"/>
              <a:gd name="connsiteX56" fmla="*/ 3176083 w 4206653"/>
              <a:gd name="connsiteY56" fmla="*/ 3269358 h 4338661"/>
              <a:gd name="connsiteX57" fmla="*/ 3347533 w 4206653"/>
              <a:gd name="connsiteY57" fmla="*/ 3303648 h 4338661"/>
              <a:gd name="connsiteX58" fmla="*/ 3267523 w 4206653"/>
              <a:gd name="connsiteY58" fmla="*/ 3395088 h 4338661"/>
              <a:gd name="connsiteX59" fmla="*/ 3004633 w 4206653"/>
              <a:gd name="connsiteY59" fmla="*/ 3303648 h 4338661"/>
              <a:gd name="connsiteX60" fmla="*/ 2753173 w 4206653"/>
              <a:gd name="connsiteY60" fmla="*/ 3189348 h 4338661"/>
              <a:gd name="connsiteX61" fmla="*/ 2638873 w 4206653"/>
              <a:gd name="connsiteY61" fmla="*/ 3097908 h 4338661"/>
              <a:gd name="connsiteX62" fmla="*/ 2570293 w 4206653"/>
              <a:gd name="connsiteY62" fmla="*/ 3109338 h 4338661"/>
              <a:gd name="connsiteX63" fmla="*/ 2558863 w 4206653"/>
              <a:gd name="connsiteY63" fmla="*/ 3326508 h 4338661"/>
              <a:gd name="connsiteX64" fmla="*/ 2673163 w 4206653"/>
              <a:gd name="connsiteY64" fmla="*/ 3555108 h 4338661"/>
              <a:gd name="connsiteX65" fmla="*/ 2730313 w 4206653"/>
              <a:gd name="connsiteY65" fmla="*/ 4023738 h 4338661"/>
              <a:gd name="connsiteX66" fmla="*/ 2696023 w 4206653"/>
              <a:gd name="connsiteY66" fmla="*/ 4183758 h 4338661"/>
              <a:gd name="connsiteX67" fmla="*/ 2536003 w 4206653"/>
              <a:gd name="connsiteY67" fmla="*/ 4138038 h 4338661"/>
              <a:gd name="connsiteX68" fmla="*/ 2536003 w 4206653"/>
              <a:gd name="connsiteY68" fmla="*/ 3909438 h 4338661"/>
              <a:gd name="connsiteX69" fmla="*/ 2433133 w 4206653"/>
              <a:gd name="connsiteY69" fmla="*/ 3566538 h 4338661"/>
              <a:gd name="connsiteX70" fmla="*/ 2307403 w 4206653"/>
              <a:gd name="connsiteY70" fmla="*/ 3166488 h 4338661"/>
              <a:gd name="connsiteX71" fmla="*/ 2261683 w 4206653"/>
              <a:gd name="connsiteY71" fmla="*/ 3063618 h 4338661"/>
              <a:gd name="connsiteX72" fmla="*/ 2078803 w 4206653"/>
              <a:gd name="connsiteY72" fmla="*/ 2949318 h 4338661"/>
              <a:gd name="connsiteX73" fmla="*/ 1850203 w 4206653"/>
              <a:gd name="connsiteY73" fmla="*/ 3029328 h 4338661"/>
              <a:gd name="connsiteX74" fmla="*/ 1415863 w 4206653"/>
              <a:gd name="connsiteY74" fmla="*/ 3360798 h 4338661"/>
              <a:gd name="connsiteX75" fmla="*/ 1381573 w 4206653"/>
              <a:gd name="connsiteY75" fmla="*/ 3680838 h 4338661"/>
              <a:gd name="connsiteX76" fmla="*/ 1381573 w 4206653"/>
              <a:gd name="connsiteY76" fmla="*/ 3989448 h 4338661"/>
              <a:gd name="connsiteX77" fmla="*/ 1290133 w 4206653"/>
              <a:gd name="connsiteY77" fmla="*/ 4309488 h 4338661"/>
              <a:gd name="connsiteX78" fmla="*/ 1198693 w 4206653"/>
              <a:gd name="connsiteY78" fmla="*/ 4298058 h 4338661"/>
              <a:gd name="connsiteX79" fmla="*/ 1187263 w 4206653"/>
              <a:gd name="connsiteY79" fmla="*/ 4080888 h 4338661"/>
              <a:gd name="connsiteX80" fmla="*/ 1198693 w 4206653"/>
              <a:gd name="connsiteY80" fmla="*/ 3909438 h 4338661"/>
              <a:gd name="connsiteX81" fmla="*/ 970093 w 4206653"/>
              <a:gd name="connsiteY81" fmla="*/ 3989448 h 4338661"/>
              <a:gd name="connsiteX82" fmla="*/ 718633 w 4206653"/>
              <a:gd name="connsiteY82" fmla="*/ 4069458 h 4338661"/>
              <a:gd name="connsiteX83" fmla="*/ 741493 w 4206653"/>
              <a:gd name="connsiteY83" fmla="*/ 3955158 h 4338661"/>
              <a:gd name="connsiteX84" fmla="*/ 1130113 w 4206653"/>
              <a:gd name="connsiteY84" fmla="*/ 3795138 h 4338661"/>
              <a:gd name="connsiteX85" fmla="*/ 1278703 w 4206653"/>
              <a:gd name="connsiteY85" fmla="*/ 3726558 h 4338661"/>
              <a:gd name="connsiteX86" fmla="*/ 1221553 w 4206653"/>
              <a:gd name="connsiteY86" fmla="*/ 3372228 h 4338661"/>
              <a:gd name="connsiteX87" fmla="*/ 1324423 w 4206653"/>
              <a:gd name="connsiteY87" fmla="*/ 3120768 h 4338661"/>
              <a:gd name="connsiteX88" fmla="*/ 1393003 w 4206653"/>
              <a:gd name="connsiteY88" fmla="*/ 3052188 h 4338661"/>
              <a:gd name="connsiteX89" fmla="*/ 1084393 w 4206653"/>
              <a:gd name="connsiteY89" fmla="*/ 3029328 h 4338661"/>
              <a:gd name="connsiteX90" fmla="*/ 730063 w 4206653"/>
              <a:gd name="connsiteY90" fmla="*/ 2960748 h 4338661"/>
              <a:gd name="connsiteX91" fmla="*/ 375733 w 4206653"/>
              <a:gd name="connsiteY91" fmla="*/ 3132198 h 4338661"/>
              <a:gd name="connsiteX92" fmla="*/ 421453 w 4206653"/>
              <a:gd name="connsiteY92" fmla="*/ 3029328 h 4338661"/>
              <a:gd name="connsiteX93" fmla="*/ 627193 w 4206653"/>
              <a:gd name="connsiteY93" fmla="*/ 2926458 h 4338661"/>
              <a:gd name="connsiteX94" fmla="*/ 810073 w 4206653"/>
              <a:gd name="connsiteY94" fmla="*/ 2755008 h 4338661"/>
              <a:gd name="connsiteX95" fmla="*/ 1152973 w 4206653"/>
              <a:gd name="connsiteY95" fmla="*/ 2777868 h 4338661"/>
              <a:gd name="connsiteX96" fmla="*/ 1461583 w 4206653"/>
              <a:gd name="connsiteY96" fmla="*/ 2823588 h 4338661"/>
              <a:gd name="connsiteX97" fmla="*/ 1953073 w 4206653"/>
              <a:gd name="connsiteY97" fmla="*/ 2663568 h 4338661"/>
              <a:gd name="connsiteX98" fmla="*/ 1701613 w 4206653"/>
              <a:gd name="connsiteY98" fmla="*/ 2263518 h 4338661"/>
              <a:gd name="connsiteX99" fmla="*/ 1690183 w 4206653"/>
              <a:gd name="connsiteY99" fmla="*/ 1966338 h 4338661"/>
              <a:gd name="connsiteX100" fmla="*/ 1381991 w 4206653"/>
              <a:gd name="connsiteY100" fmla="*/ 1841604 h 4338661"/>
              <a:gd name="connsiteX101" fmla="*/ 1095823 w 4206653"/>
              <a:gd name="connsiteY101" fmla="*/ 1714878 h 4338661"/>
              <a:gd name="connsiteX102" fmla="*/ 746507 w 4206653"/>
              <a:gd name="connsiteY102" fmla="*/ 1626415 h 4338661"/>
              <a:gd name="connsiteX103" fmla="*/ 352873 w 4206653"/>
              <a:gd name="connsiteY103" fmla="*/ 1726308 h 4338661"/>
              <a:gd name="connsiteX104" fmla="*/ 113171 w 4206653"/>
              <a:gd name="connsiteY104" fmla="*/ 1763582 h 4338661"/>
              <a:gd name="connsiteX105" fmla="*/ 9973 w 4206653"/>
              <a:gd name="connsiteY105" fmla="*/ 1737738 h 4338661"/>
              <a:gd name="connsiteX106" fmla="*/ 348516 w 4206653"/>
              <a:gd name="connsiteY106" fmla="*/ 1643812 h 4338661"/>
              <a:gd name="connsiteX107" fmla="*/ 653097 w 4206653"/>
              <a:gd name="connsiteY107" fmla="*/ 1543920 h 4338661"/>
              <a:gd name="connsiteX108" fmla="*/ 1072963 w 4206653"/>
              <a:gd name="connsiteY108" fmla="*/ 1612008 h 4338661"/>
              <a:gd name="connsiteX109" fmla="*/ 1244413 w 4206653"/>
              <a:gd name="connsiteY109" fmla="*/ 1657728 h 4338661"/>
              <a:gd name="connsiteX110" fmla="*/ 1205766 w 4206653"/>
              <a:gd name="connsiteY110" fmla="*/ 1451988 h 4338661"/>
              <a:gd name="connsiteX111" fmla="*/ 1046313 w 4206653"/>
              <a:gd name="connsiteY111" fmla="*/ 815409 h 4338661"/>
              <a:gd name="connsiteX112" fmla="*/ 1221553 w 4206653"/>
              <a:gd name="connsiteY112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73263 w 4206653"/>
              <a:gd name="connsiteY23" fmla="*/ 1371978 h 4338661"/>
              <a:gd name="connsiteX24" fmla="*/ 3461833 w 4206653"/>
              <a:gd name="connsiteY24" fmla="*/ 1097658 h 4338661"/>
              <a:gd name="connsiteX25" fmla="*/ 3450403 w 4206653"/>
              <a:gd name="connsiteY25" fmla="*/ 777618 h 4338661"/>
              <a:gd name="connsiteX26" fmla="*/ 3119893 w 4206653"/>
              <a:gd name="connsiteY26" fmla="*/ 321571 h 4338661"/>
              <a:gd name="connsiteX27" fmla="*/ 3497351 w 4206653"/>
              <a:gd name="connsiteY27" fmla="*/ 674883 h 4338661"/>
              <a:gd name="connsiteX28" fmla="*/ 3759013 w 4206653"/>
              <a:gd name="connsiteY28" fmla="*/ 571878 h 4338661"/>
              <a:gd name="connsiteX29" fmla="*/ 3999043 w 4206653"/>
              <a:gd name="connsiteY29" fmla="*/ 91818 h 4338661"/>
              <a:gd name="connsiteX30" fmla="*/ 4033333 w 4206653"/>
              <a:gd name="connsiteY30" fmla="*/ 11808 h 4338661"/>
              <a:gd name="connsiteX31" fmla="*/ 3984569 w 4206653"/>
              <a:gd name="connsiteY31" fmla="*/ 247366 h 4338661"/>
              <a:gd name="connsiteX32" fmla="*/ 3812791 w 4206653"/>
              <a:gd name="connsiteY32" fmla="*/ 647417 h 4338661"/>
              <a:gd name="connsiteX33" fmla="*/ 3541098 w 4206653"/>
              <a:gd name="connsiteY33" fmla="*/ 811409 h 4338661"/>
              <a:gd name="connsiteX34" fmla="*/ 3589623 w 4206653"/>
              <a:gd name="connsiteY34" fmla="*/ 967947 h 4338661"/>
              <a:gd name="connsiteX35" fmla="*/ 3872985 w 4206653"/>
              <a:gd name="connsiteY35" fmla="*/ 881976 h 4338661"/>
              <a:gd name="connsiteX36" fmla="*/ 4200754 w 4206653"/>
              <a:gd name="connsiteY36" fmla="*/ 774136 h 4338661"/>
              <a:gd name="connsiteX37" fmla="*/ 4064251 w 4206653"/>
              <a:gd name="connsiteY37" fmla="*/ 847195 h 4338661"/>
              <a:gd name="connsiteX38" fmla="*/ 3818880 w 4206653"/>
              <a:gd name="connsiteY38" fmla="*/ 991305 h 4338661"/>
              <a:gd name="connsiteX39" fmla="*/ 3658531 w 4206653"/>
              <a:gd name="connsiteY39" fmla="*/ 1093178 h 4338661"/>
              <a:gd name="connsiteX40" fmla="*/ 3622838 w 4206653"/>
              <a:gd name="connsiteY40" fmla="*/ 1221401 h 4338661"/>
              <a:gd name="connsiteX41" fmla="*/ 3577446 w 4206653"/>
              <a:gd name="connsiteY41" fmla="*/ 1500691 h 4338661"/>
              <a:gd name="connsiteX42" fmla="*/ 3461833 w 4206653"/>
              <a:gd name="connsiteY42" fmla="*/ 1726308 h 4338661"/>
              <a:gd name="connsiteX43" fmla="*/ 3278953 w 4206653"/>
              <a:gd name="connsiteY43" fmla="*/ 2034918 h 4338661"/>
              <a:gd name="connsiteX44" fmla="*/ 3233233 w 4206653"/>
              <a:gd name="connsiteY44" fmla="*/ 2309238 h 4338661"/>
              <a:gd name="connsiteX45" fmla="*/ 3404683 w 4206653"/>
              <a:gd name="connsiteY45" fmla="*/ 2457828 h 4338661"/>
              <a:gd name="connsiteX46" fmla="*/ 3759013 w 4206653"/>
              <a:gd name="connsiteY46" fmla="*/ 2663568 h 4338661"/>
              <a:gd name="connsiteX47" fmla="*/ 4079053 w 4206653"/>
              <a:gd name="connsiteY47" fmla="*/ 2777868 h 4338661"/>
              <a:gd name="connsiteX48" fmla="*/ 4079053 w 4206653"/>
              <a:gd name="connsiteY48" fmla="*/ 2880738 h 4338661"/>
              <a:gd name="connsiteX49" fmla="*/ 3770443 w 4206653"/>
              <a:gd name="connsiteY49" fmla="*/ 2869308 h 4338661"/>
              <a:gd name="connsiteX50" fmla="*/ 3404683 w 4206653"/>
              <a:gd name="connsiteY50" fmla="*/ 2732148 h 4338661"/>
              <a:gd name="connsiteX51" fmla="*/ 3084643 w 4206653"/>
              <a:gd name="connsiteY51" fmla="*/ 2663568 h 4338661"/>
              <a:gd name="connsiteX52" fmla="*/ 2958913 w 4206653"/>
              <a:gd name="connsiteY52" fmla="*/ 2697858 h 4338661"/>
              <a:gd name="connsiteX53" fmla="*/ 2821753 w 4206653"/>
              <a:gd name="connsiteY53" fmla="*/ 2823588 h 4338661"/>
              <a:gd name="connsiteX54" fmla="*/ 2764603 w 4206653"/>
              <a:gd name="connsiteY54" fmla="*/ 2995038 h 4338661"/>
              <a:gd name="connsiteX55" fmla="*/ 2970343 w 4206653"/>
              <a:gd name="connsiteY55" fmla="*/ 3132198 h 4338661"/>
              <a:gd name="connsiteX56" fmla="*/ 3176083 w 4206653"/>
              <a:gd name="connsiteY56" fmla="*/ 3269358 h 4338661"/>
              <a:gd name="connsiteX57" fmla="*/ 3347533 w 4206653"/>
              <a:gd name="connsiteY57" fmla="*/ 3303648 h 4338661"/>
              <a:gd name="connsiteX58" fmla="*/ 3267523 w 4206653"/>
              <a:gd name="connsiteY58" fmla="*/ 3395088 h 4338661"/>
              <a:gd name="connsiteX59" fmla="*/ 3004633 w 4206653"/>
              <a:gd name="connsiteY59" fmla="*/ 3303648 h 4338661"/>
              <a:gd name="connsiteX60" fmla="*/ 2753173 w 4206653"/>
              <a:gd name="connsiteY60" fmla="*/ 3189348 h 4338661"/>
              <a:gd name="connsiteX61" fmla="*/ 2638873 w 4206653"/>
              <a:gd name="connsiteY61" fmla="*/ 3097908 h 4338661"/>
              <a:gd name="connsiteX62" fmla="*/ 2570293 w 4206653"/>
              <a:gd name="connsiteY62" fmla="*/ 3109338 h 4338661"/>
              <a:gd name="connsiteX63" fmla="*/ 2558863 w 4206653"/>
              <a:gd name="connsiteY63" fmla="*/ 3326508 h 4338661"/>
              <a:gd name="connsiteX64" fmla="*/ 2673163 w 4206653"/>
              <a:gd name="connsiteY64" fmla="*/ 3555108 h 4338661"/>
              <a:gd name="connsiteX65" fmla="*/ 2730313 w 4206653"/>
              <a:gd name="connsiteY65" fmla="*/ 4023738 h 4338661"/>
              <a:gd name="connsiteX66" fmla="*/ 2696023 w 4206653"/>
              <a:gd name="connsiteY66" fmla="*/ 4183758 h 4338661"/>
              <a:gd name="connsiteX67" fmla="*/ 2536003 w 4206653"/>
              <a:gd name="connsiteY67" fmla="*/ 4138038 h 4338661"/>
              <a:gd name="connsiteX68" fmla="*/ 2536003 w 4206653"/>
              <a:gd name="connsiteY68" fmla="*/ 3909438 h 4338661"/>
              <a:gd name="connsiteX69" fmla="*/ 2433133 w 4206653"/>
              <a:gd name="connsiteY69" fmla="*/ 3566538 h 4338661"/>
              <a:gd name="connsiteX70" fmla="*/ 2307403 w 4206653"/>
              <a:gd name="connsiteY70" fmla="*/ 3166488 h 4338661"/>
              <a:gd name="connsiteX71" fmla="*/ 2261683 w 4206653"/>
              <a:gd name="connsiteY71" fmla="*/ 3063618 h 4338661"/>
              <a:gd name="connsiteX72" fmla="*/ 2078803 w 4206653"/>
              <a:gd name="connsiteY72" fmla="*/ 2949318 h 4338661"/>
              <a:gd name="connsiteX73" fmla="*/ 1850203 w 4206653"/>
              <a:gd name="connsiteY73" fmla="*/ 3029328 h 4338661"/>
              <a:gd name="connsiteX74" fmla="*/ 1415863 w 4206653"/>
              <a:gd name="connsiteY74" fmla="*/ 3360798 h 4338661"/>
              <a:gd name="connsiteX75" fmla="*/ 1381573 w 4206653"/>
              <a:gd name="connsiteY75" fmla="*/ 3680838 h 4338661"/>
              <a:gd name="connsiteX76" fmla="*/ 1381573 w 4206653"/>
              <a:gd name="connsiteY76" fmla="*/ 3989448 h 4338661"/>
              <a:gd name="connsiteX77" fmla="*/ 1290133 w 4206653"/>
              <a:gd name="connsiteY77" fmla="*/ 4309488 h 4338661"/>
              <a:gd name="connsiteX78" fmla="*/ 1198693 w 4206653"/>
              <a:gd name="connsiteY78" fmla="*/ 4298058 h 4338661"/>
              <a:gd name="connsiteX79" fmla="*/ 1187263 w 4206653"/>
              <a:gd name="connsiteY79" fmla="*/ 4080888 h 4338661"/>
              <a:gd name="connsiteX80" fmla="*/ 1198693 w 4206653"/>
              <a:gd name="connsiteY80" fmla="*/ 3909438 h 4338661"/>
              <a:gd name="connsiteX81" fmla="*/ 970093 w 4206653"/>
              <a:gd name="connsiteY81" fmla="*/ 3989448 h 4338661"/>
              <a:gd name="connsiteX82" fmla="*/ 718633 w 4206653"/>
              <a:gd name="connsiteY82" fmla="*/ 4069458 h 4338661"/>
              <a:gd name="connsiteX83" fmla="*/ 741493 w 4206653"/>
              <a:gd name="connsiteY83" fmla="*/ 3955158 h 4338661"/>
              <a:gd name="connsiteX84" fmla="*/ 1130113 w 4206653"/>
              <a:gd name="connsiteY84" fmla="*/ 3795138 h 4338661"/>
              <a:gd name="connsiteX85" fmla="*/ 1278703 w 4206653"/>
              <a:gd name="connsiteY85" fmla="*/ 3726558 h 4338661"/>
              <a:gd name="connsiteX86" fmla="*/ 1221553 w 4206653"/>
              <a:gd name="connsiteY86" fmla="*/ 3372228 h 4338661"/>
              <a:gd name="connsiteX87" fmla="*/ 1324423 w 4206653"/>
              <a:gd name="connsiteY87" fmla="*/ 3120768 h 4338661"/>
              <a:gd name="connsiteX88" fmla="*/ 1393003 w 4206653"/>
              <a:gd name="connsiteY88" fmla="*/ 3052188 h 4338661"/>
              <a:gd name="connsiteX89" fmla="*/ 1084393 w 4206653"/>
              <a:gd name="connsiteY89" fmla="*/ 3029328 h 4338661"/>
              <a:gd name="connsiteX90" fmla="*/ 730063 w 4206653"/>
              <a:gd name="connsiteY90" fmla="*/ 2960748 h 4338661"/>
              <a:gd name="connsiteX91" fmla="*/ 375733 w 4206653"/>
              <a:gd name="connsiteY91" fmla="*/ 3132198 h 4338661"/>
              <a:gd name="connsiteX92" fmla="*/ 421453 w 4206653"/>
              <a:gd name="connsiteY92" fmla="*/ 3029328 h 4338661"/>
              <a:gd name="connsiteX93" fmla="*/ 627193 w 4206653"/>
              <a:gd name="connsiteY93" fmla="*/ 2926458 h 4338661"/>
              <a:gd name="connsiteX94" fmla="*/ 810073 w 4206653"/>
              <a:gd name="connsiteY94" fmla="*/ 2755008 h 4338661"/>
              <a:gd name="connsiteX95" fmla="*/ 1152973 w 4206653"/>
              <a:gd name="connsiteY95" fmla="*/ 2777868 h 4338661"/>
              <a:gd name="connsiteX96" fmla="*/ 1461583 w 4206653"/>
              <a:gd name="connsiteY96" fmla="*/ 2823588 h 4338661"/>
              <a:gd name="connsiteX97" fmla="*/ 1953073 w 4206653"/>
              <a:gd name="connsiteY97" fmla="*/ 2663568 h 4338661"/>
              <a:gd name="connsiteX98" fmla="*/ 1701613 w 4206653"/>
              <a:gd name="connsiteY98" fmla="*/ 2263518 h 4338661"/>
              <a:gd name="connsiteX99" fmla="*/ 1690183 w 4206653"/>
              <a:gd name="connsiteY99" fmla="*/ 1966338 h 4338661"/>
              <a:gd name="connsiteX100" fmla="*/ 1381991 w 4206653"/>
              <a:gd name="connsiteY100" fmla="*/ 1841604 h 4338661"/>
              <a:gd name="connsiteX101" fmla="*/ 1095823 w 4206653"/>
              <a:gd name="connsiteY101" fmla="*/ 1714878 h 4338661"/>
              <a:gd name="connsiteX102" fmla="*/ 746507 w 4206653"/>
              <a:gd name="connsiteY102" fmla="*/ 1626415 h 4338661"/>
              <a:gd name="connsiteX103" fmla="*/ 352873 w 4206653"/>
              <a:gd name="connsiteY103" fmla="*/ 1726308 h 4338661"/>
              <a:gd name="connsiteX104" fmla="*/ 113171 w 4206653"/>
              <a:gd name="connsiteY104" fmla="*/ 1763582 h 4338661"/>
              <a:gd name="connsiteX105" fmla="*/ 9973 w 4206653"/>
              <a:gd name="connsiteY105" fmla="*/ 1737738 h 4338661"/>
              <a:gd name="connsiteX106" fmla="*/ 348516 w 4206653"/>
              <a:gd name="connsiteY106" fmla="*/ 1643812 h 4338661"/>
              <a:gd name="connsiteX107" fmla="*/ 653097 w 4206653"/>
              <a:gd name="connsiteY107" fmla="*/ 1543920 h 4338661"/>
              <a:gd name="connsiteX108" fmla="*/ 1072963 w 4206653"/>
              <a:gd name="connsiteY108" fmla="*/ 1612008 h 4338661"/>
              <a:gd name="connsiteX109" fmla="*/ 1244413 w 4206653"/>
              <a:gd name="connsiteY109" fmla="*/ 1657728 h 4338661"/>
              <a:gd name="connsiteX110" fmla="*/ 1205766 w 4206653"/>
              <a:gd name="connsiteY110" fmla="*/ 1451988 h 4338661"/>
              <a:gd name="connsiteX111" fmla="*/ 1046313 w 4206653"/>
              <a:gd name="connsiteY111" fmla="*/ 815409 h 4338661"/>
              <a:gd name="connsiteX112" fmla="*/ 1221553 w 4206653"/>
              <a:gd name="connsiteY112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73263 w 4206653"/>
              <a:gd name="connsiteY23" fmla="*/ 1371978 h 4338661"/>
              <a:gd name="connsiteX24" fmla="*/ 3461833 w 4206653"/>
              <a:gd name="connsiteY24" fmla="*/ 1097658 h 4338661"/>
              <a:gd name="connsiteX25" fmla="*/ 3450403 w 4206653"/>
              <a:gd name="connsiteY25" fmla="*/ 777618 h 4338661"/>
              <a:gd name="connsiteX26" fmla="*/ 3119893 w 4206653"/>
              <a:gd name="connsiteY26" fmla="*/ 321571 h 4338661"/>
              <a:gd name="connsiteX27" fmla="*/ 3497351 w 4206653"/>
              <a:gd name="connsiteY27" fmla="*/ 674883 h 4338661"/>
              <a:gd name="connsiteX28" fmla="*/ 3759013 w 4206653"/>
              <a:gd name="connsiteY28" fmla="*/ 571878 h 4338661"/>
              <a:gd name="connsiteX29" fmla="*/ 3999043 w 4206653"/>
              <a:gd name="connsiteY29" fmla="*/ 91818 h 4338661"/>
              <a:gd name="connsiteX30" fmla="*/ 4033333 w 4206653"/>
              <a:gd name="connsiteY30" fmla="*/ 11808 h 4338661"/>
              <a:gd name="connsiteX31" fmla="*/ 3984569 w 4206653"/>
              <a:gd name="connsiteY31" fmla="*/ 247366 h 4338661"/>
              <a:gd name="connsiteX32" fmla="*/ 3812791 w 4206653"/>
              <a:gd name="connsiteY32" fmla="*/ 647417 h 4338661"/>
              <a:gd name="connsiteX33" fmla="*/ 3589205 w 4206653"/>
              <a:gd name="connsiteY33" fmla="*/ 829298 h 4338661"/>
              <a:gd name="connsiteX34" fmla="*/ 3589623 w 4206653"/>
              <a:gd name="connsiteY34" fmla="*/ 967947 h 4338661"/>
              <a:gd name="connsiteX35" fmla="*/ 3872985 w 4206653"/>
              <a:gd name="connsiteY35" fmla="*/ 881976 h 4338661"/>
              <a:gd name="connsiteX36" fmla="*/ 4200754 w 4206653"/>
              <a:gd name="connsiteY36" fmla="*/ 774136 h 4338661"/>
              <a:gd name="connsiteX37" fmla="*/ 4064251 w 4206653"/>
              <a:gd name="connsiteY37" fmla="*/ 847195 h 4338661"/>
              <a:gd name="connsiteX38" fmla="*/ 3818880 w 4206653"/>
              <a:gd name="connsiteY38" fmla="*/ 991305 h 4338661"/>
              <a:gd name="connsiteX39" fmla="*/ 3658531 w 4206653"/>
              <a:gd name="connsiteY39" fmla="*/ 1093178 h 4338661"/>
              <a:gd name="connsiteX40" fmla="*/ 3622838 w 4206653"/>
              <a:gd name="connsiteY40" fmla="*/ 1221401 h 4338661"/>
              <a:gd name="connsiteX41" fmla="*/ 3577446 w 4206653"/>
              <a:gd name="connsiteY41" fmla="*/ 1500691 h 4338661"/>
              <a:gd name="connsiteX42" fmla="*/ 3461833 w 4206653"/>
              <a:gd name="connsiteY42" fmla="*/ 1726308 h 4338661"/>
              <a:gd name="connsiteX43" fmla="*/ 3278953 w 4206653"/>
              <a:gd name="connsiteY43" fmla="*/ 2034918 h 4338661"/>
              <a:gd name="connsiteX44" fmla="*/ 3233233 w 4206653"/>
              <a:gd name="connsiteY44" fmla="*/ 2309238 h 4338661"/>
              <a:gd name="connsiteX45" fmla="*/ 3404683 w 4206653"/>
              <a:gd name="connsiteY45" fmla="*/ 2457828 h 4338661"/>
              <a:gd name="connsiteX46" fmla="*/ 3759013 w 4206653"/>
              <a:gd name="connsiteY46" fmla="*/ 2663568 h 4338661"/>
              <a:gd name="connsiteX47" fmla="*/ 4079053 w 4206653"/>
              <a:gd name="connsiteY47" fmla="*/ 2777868 h 4338661"/>
              <a:gd name="connsiteX48" fmla="*/ 4079053 w 4206653"/>
              <a:gd name="connsiteY48" fmla="*/ 2880738 h 4338661"/>
              <a:gd name="connsiteX49" fmla="*/ 3770443 w 4206653"/>
              <a:gd name="connsiteY49" fmla="*/ 2869308 h 4338661"/>
              <a:gd name="connsiteX50" fmla="*/ 3404683 w 4206653"/>
              <a:gd name="connsiteY50" fmla="*/ 2732148 h 4338661"/>
              <a:gd name="connsiteX51" fmla="*/ 3084643 w 4206653"/>
              <a:gd name="connsiteY51" fmla="*/ 2663568 h 4338661"/>
              <a:gd name="connsiteX52" fmla="*/ 2958913 w 4206653"/>
              <a:gd name="connsiteY52" fmla="*/ 2697858 h 4338661"/>
              <a:gd name="connsiteX53" fmla="*/ 2821753 w 4206653"/>
              <a:gd name="connsiteY53" fmla="*/ 2823588 h 4338661"/>
              <a:gd name="connsiteX54" fmla="*/ 2764603 w 4206653"/>
              <a:gd name="connsiteY54" fmla="*/ 2995038 h 4338661"/>
              <a:gd name="connsiteX55" fmla="*/ 2970343 w 4206653"/>
              <a:gd name="connsiteY55" fmla="*/ 3132198 h 4338661"/>
              <a:gd name="connsiteX56" fmla="*/ 3176083 w 4206653"/>
              <a:gd name="connsiteY56" fmla="*/ 3269358 h 4338661"/>
              <a:gd name="connsiteX57" fmla="*/ 3347533 w 4206653"/>
              <a:gd name="connsiteY57" fmla="*/ 3303648 h 4338661"/>
              <a:gd name="connsiteX58" fmla="*/ 3267523 w 4206653"/>
              <a:gd name="connsiteY58" fmla="*/ 3395088 h 4338661"/>
              <a:gd name="connsiteX59" fmla="*/ 3004633 w 4206653"/>
              <a:gd name="connsiteY59" fmla="*/ 3303648 h 4338661"/>
              <a:gd name="connsiteX60" fmla="*/ 2753173 w 4206653"/>
              <a:gd name="connsiteY60" fmla="*/ 3189348 h 4338661"/>
              <a:gd name="connsiteX61" fmla="*/ 2638873 w 4206653"/>
              <a:gd name="connsiteY61" fmla="*/ 3097908 h 4338661"/>
              <a:gd name="connsiteX62" fmla="*/ 2570293 w 4206653"/>
              <a:gd name="connsiteY62" fmla="*/ 3109338 h 4338661"/>
              <a:gd name="connsiteX63" fmla="*/ 2558863 w 4206653"/>
              <a:gd name="connsiteY63" fmla="*/ 3326508 h 4338661"/>
              <a:gd name="connsiteX64" fmla="*/ 2673163 w 4206653"/>
              <a:gd name="connsiteY64" fmla="*/ 3555108 h 4338661"/>
              <a:gd name="connsiteX65" fmla="*/ 2730313 w 4206653"/>
              <a:gd name="connsiteY65" fmla="*/ 4023738 h 4338661"/>
              <a:gd name="connsiteX66" fmla="*/ 2696023 w 4206653"/>
              <a:gd name="connsiteY66" fmla="*/ 4183758 h 4338661"/>
              <a:gd name="connsiteX67" fmla="*/ 2536003 w 4206653"/>
              <a:gd name="connsiteY67" fmla="*/ 4138038 h 4338661"/>
              <a:gd name="connsiteX68" fmla="*/ 2536003 w 4206653"/>
              <a:gd name="connsiteY68" fmla="*/ 3909438 h 4338661"/>
              <a:gd name="connsiteX69" fmla="*/ 2433133 w 4206653"/>
              <a:gd name="connsiteY69" fmla="*/ 3566538 h 4338661"/>
              <a:gd name="connsiteX70" fmla="*/ 2307403 w 4206653"/>
              <a:gd name="connsiteY70" fmla="*/ 3166488 h 4338661"/>
              <a:gd name="connsiteX71" fmla="*/ 2261683 w 4206653"/>
              <a:gd name="connsiteY71" fmla="*/ 3063618 h 4338661"/>
              <a:gd name="connsiteX72" fmla="*/ 2078803 w 4206653"/>
              <a:gd name="connsiteY72" fmla="*/ 2949318 h 4338661"/>
              <a:gd name="connsiteX73" fmla="*/ 1850203 w 4206653"/>
              <a:gd name="connsiteY73" fmla="*/ 3029328 h 4338661"/>
              <a:gd name="connsiteX74" fmla="*/ 1415863 w 4206653"/>
              <a:gd name="connsiteY74" fmla="*/ 3360798 h 4338661"/>
              <a:gd name="connsiteX75" fmla="*/ 1381573 w 4206653"/>
              <a:gd name="connsiteY75" fmla="*/ 3680838 h 4338661"/>
              <a:gd name="connsiteX76" fmla="*/ 1381573 w 4206653"/>
              <a:gd name="connsiteY76" fmla="*/ 3989448 h 4338661"/>
              <a:gd name="connsiteX77" fmla="*/ 1290133 w 4206653"/>
              <a:gd name="connsiteY77" fmla="*/ 4309488 h 4338661"/>
              <a:gd name="connsiteX78" fmla="*/ 1198693 w 4206653"/>
              <a:gd name="connsiteY78" fmla="*/ 4298058 h 4338661"/>
              <a:gd name="connsiteX79" fmla="*/ 1187263 w 4206653"/>
              <a:gd name="connsiteY79" fmla="*/ 4080888 h 4338661"/>
              <a:gd name="connsiteX80" fmla="*/ 1198693 w 4206653"/>
              <a:gd name="connsiteY80" fmla="*/ 3909438 h 4338661"/>
              <a:gd name="connsiteX81" fmla="*/ 970093 w 4206653"/>
              <a:gd name="connsiteY81" fmla="*/ 3989448 h 4338661"/>
              <a:gd name="connsiteX82" fmla="*/ 718633 w 4206653"/>
              <a:gd name="connsiteY82" fmla="*/ 4069458 h 4338661"/>
              <a:gd name="connsiteX83" fmla="*/ 741493 w 4206653"/>
              <a:gd name="connsiteY83" fmla="*/ 3955158 h 4338661"/>
              <a:gd name="connsiteX84" fmla="*/ 1130113 w 4206653"/>
              <a:gd name="connsiteY84" fmla="*/ 3795138 h 4338661"/>
              <a:gd name="connsiteX85" fmla="*/ 1278703 w 4206653"/>
              <a:gd name="connsiteY85" fmla="*/ 3726558 h 4338661"/>
              <a:gd name="connsiteX86" fmla="*/ 1221553 w 4206653"/>
              <a:gd name="connsiteY86" fmla="*/ 3372228 h 4338661"/>
              <a:gd name="connsiteX87" fmla="*/ 1324423 w 4206653"/>
              <a:gd name="connsiteY87" fmla="*/ 3120768 h 4338661"/>
              <a:gd name="connsiteX88" fmla="*/ 1393003 w 4206653"/>
              <a:gd name="connsiteY88" fmla="*/ 3052188 h 4338661"/>
              <a:gd name="connsiteX89" fmla="*/ 1084393 w 4206653"/>
              <a:gd name="connsiteY89" fmla="*/ 3029328 h 4338661"/>
              <a:gd name="connsiteX90" fmla="*/ 730063 w 4206653"/>
              <a:gd name="connsiteY90" fmla="*/ 2960748 h 4338661"/>
              <a:gd name="connsiteX91" fmla="*/ 375733 w 4206653"/>
              <a:gd name="connsiteY91" fmla="*/ 3132198 h 4338661"/>
              <a:gd name="connsiteX92" fmla="*/ 421453 w 4206653"/>
              <a:gd name="connsiteY92" fmla="*/ 3029328 h 4338661"/>
              <a:gd name="connsiteX93" fmla="*/ 627193 w 4206653"/>
              <a:gd name="connsiteY93" fmla="*/ 2926458 h 4338661"/>
              <a:gd name="connsiteX94" fmla="*/ 810073 w 4206653"/>
              <a:gd name="connsiteY94" fmla="*/ 2755008 h 4338661"/>
              <a:gd name="connsiteX95" fmla="*/ 1152973 w 4206653"/>
              <a:gd name="connsiteY95" fmla="*/ 2777868 h 4338661"/>
              <a:gd name="connsiteX96" fmla="*/ 1461583 w 4206653"/>
              <a:gd name="connsiteY96" fmla="*/ 2823588 h 4338661"/>
              <a:gd name="connsiteX97" fmla="*/ 1953073 w 4206653"/>
              <a:gd name="connsiteY97" fmla="*/ 2663568 h 4338661"/>
              <a:gd name="connsiteX98" fmla="*/ 1701613 w 4206653"/>
              <a:gd name="connsiteY98" fmla="*/ 2263518 h 4338661"/>
              <a:gd name="connsiteX99" fmla="*/ 1690183 w 4206653"/>
              <a:gd name="connsiteY99" fmla="*/ 1966338 h 4338661"/>
              <a:gd name="connsiteX100" fmla="*/ 1381991 w 4206653"/>
              <a:gd name="connsiteY100" fmla="*/ 1841604 h 4338661"/>
              <a:gd name="connsiteX101" fmla="*/ 1095823 w 4206653"/>
              <a:gd name="connsiteY101" fmla="*/ 1714878 h 4338661"/>
              <a:gd name="connsiteX102" fmla="*/ 746507 w 4206653"/>
              <a:gd name="connsiteY102" fmla="*/ 1626415 h 4338661"/>
              <a:gd name="connsiteX103" fmla="*/ 352873 w 4206653"/>
              <a:gd name="connsiteY103" fmla="*/ 1726308 h 4338661"/>
              <a:gd name="connsiteX104" fmla="*/ 113171 w 4206653"/>
              <a:gd name="connsiteY104" fmla="*/ 1763582 h 4338661"/>
              <a:gd name="connsiteX105" fmla="*/ 9973 w 4206653"/>
              <a:gd name="connsiteY105" fmla="*/ 1737738 h 4338661"/>
              <a:gd name="connsiteX106" fmla="*/ 348516 w 4206653"/>
              <a:gd name="connsiteY106" fmla="*/ 1643812 h 4338661"/>
              <a:gd name="connsiteX107" fmla="*/ 653097 w 4206653"/>
              <a:gd name="connsiteY107" fmla="*/ 1543920 h 4338661"/>
              <a:gd name="connsiteX108" fmla="*/ 1072963 w 4206653"/>
              <a:gd name="connsiteY108" fmla="*/ 1612008 h 4338661"/>
              <a:gd name="connsiteX109" fmla="*/ 1244413 w 4206653"/>
              <a:gd name="connsiteY109" fmla="*/ 1657728 h 4338661"/>
              <a:gd name="connsiteX110" fmla="*/ 1205766 w 4206653"/>
              <a:gd name="connsiteY110" fmla="*/ 1451988 h 4338661"/>
              <a:gd name="connsiteX111" fmla="*/ 1046313 w 4206653"/>
              <a:gd name="connsiteY111" fmla="*/ 815409 h 4338661"/>
              <a:gd name="connsiteX112" fmla="*/ 1221553 w 4206653"/>
              <a:gd name="connsiteY112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73263 w 4206653"/>
              <a:gd name="connsiteY23" fmla="*/ 1371978 h 4338661"/>
              <a:gd name="connsiteX24" fmla="*/ 3461833 w 4206653"/>
              <a:gd name="connsiteY24" fmla="*/ 1097658 h 4338661"/>
              <a:gd name="connsiteX25" fmla="*/ 3452944 w 4206653"/>
              <a:gd name="connsiteY25" fmla="*/ 1068448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89205 w 4206653"/>
              <a:gd name="connsiteY34" fmla="*/ 829298 h 4338661"/>
              <a:gd name="connsiteX35" fmla="*/ 3589623 w 4206653"/>
              <a:gd name="connsiteY35" fmla="*/ 967947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58913 w 4206653"/>
              <a:gd name="connsiteY53" fmla="*/ 2697858 h 4338661"/>
              <a:gd name="connsiteX54" fmla="*/ 2821753 w 4206653"/>
              <a:gd name="connsiteY54" fmla="*/ 2823588 h 4338661"/>
              <a:gd name="connsiteX55" fmla="*/ 2764603 w 4206653"/>
              <a:gd name="connsiteY55" fmla="*/ 2995038 h 4338661"/>
              <a:gd name="connsiteX56" fmla="*/ 2970343 w 4206653"/>
              <a:gd name="connsiteY56" fmla="*/ 3132198 h 4338661"/>
              <a:gd name="connsiteX57" fmla="*/ 3176083 w 4206653"/>
              <a:gd name="connsiteY57" fmla="*/ 3269358 h 4338661"/>
              <a:gd name="connsiteX58" fmla="*/ 3347533 w 4206653"/>
              <a:gd name="connsiteY58" fmla="*/ 3303648 h 4338661"/>
              <a:gd name="connsiteX59" fmla="*/ 3267523 w 4206653"/>
              <a:gd name="connsiteY59" fmla="*/ 3395088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61833 w 4206653"/>
              <a:gd name="connsiteY24" fmla="*/ 1097658 h 4338661"/>
              <a:gd name="connsiteX25" fmla="*/ 3452944 w 4206653"/>
              <a:gd name="connsiteY25" fmla="*/ 1068448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89205 w 4206653"/>
              <a:gd name="connsiteY34" fmla="*/ 829298 h 4338661"/>
              <a:gd name="connsiteX35" fmla="*/ 3589623 w 4206653"/>
              <a:gd name="connsiteY35" fmla="*/ 967947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58913 w 4206653"/>
              <a:gd name="connsiteY53" fmla="*/ 2697858 h 4338661"/>
              <a:gd name="connsiteX54" fmla="*/ 2821753 w 4206653"/>
              <a:gd name="connsiteY54" fmla="*/ 2823588 h 4338661"/>
              <a:gd name="connsiteX55" fmla="*/ 2764603 w 4206653"/>
              <a:gd name="connsiteY55" fmla="*/ 2995038 h 4338661"/>
              <a:gd name="connsiteX56" fmla="*/ 2970343 w 4206653"/>
              <a:gd name="connsiteY56" fmla="*/ 3132198 h 4338661"/>
              <a:gd name="connsiteX57" fmla="*/ 3176083 w 4206653"/>
              <a:gd name="connsiteY57" fmla="*/ 3269358 h 4338661"/>
              <a:gd name="connsiteX58" fmla="*/ 3347533 w 4206653"/>
              <a:gd name="connsiteY58" fmla="*/ 3303648 h 4338661"/>
              <a:gd name="connsiteX59" fmla="*/ 3267523 w 4206653"/>
              <a:gd name="connsiteY59" fmla="*/ 3395088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84036 w 4206653"/>
              <a:gd name="connsiteY24" fmla="*/ 1111075 h 4338661"/>
              <a:gd name="connsiteX25" fmla="*/ 3452944 w 4206653"/>
              <a:gd name="connsiteY25" fmla="*/ 1068448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89205 w 4206653"/>
              <a:gd name="connsiteY34" fmla="*/ 829298 h 4338661"/>
              <a:gd name="connsiteX35" fmla="*/ 3589623 w 4206653"/>
              <a:gd name="connsiteY35" fmla="*/ 967947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58913 w 4206653"/>
              <a:gd name="connsiteY53" fmla="*/ 2697858 h 4338661"/>
              <a:gd name="connsiteX54" fmla="*/ 2821753 w 4206653"/>
              <a:gd name="connsiteY54" fmla="*/ 2823588 h 4338661"/>
              <a:gd name="connsiteX55" fmla="*/ 2764603 w 4206653"/>
              <a:gd name="connsiteY55" fmla="*/ 2995038 h 4338661"/>
              <a:gd name="connsiteX56" fmla="*/ 2970343 w 4206653"/>
              <a:gd name="connsiteY56" fmla="*/ 3132198 h 4338661"/>
              <a:gd name="connsiteX57" fmla="*/ 3176083 w 4206653"/>
              <a:gd name="connsiteY57" fmla="*/ 3269358 h 4338661"/>
              <a:gd name="connsiteX58" fmla="*/ 3347533 w 4206653"/>
              <a:gd name="connsiteY58" fmla="*/ 3303648 h 4338661"/>
              <a:gd name="connsiteX59" fmla="*/ 3267523 w 4206653"/>
              <a:gd name="connsiteY59" fmla="*/ 3395088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84036 w 4206653"/>
              <a:gd name="connsiteY24" fmla="*/ 1111075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89205 w 4206653"/>
              <a:gd name="connsiteY34" fmla="*/ 829298 h 4338661"/>
              <a:gd name="connsiteX35" fmla="*/ 3589623 w 4206653"/>
              <a:gd name="connsiteY35" fmla="*/ 967947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58913 w 4206653"/>
              <a:gd name="connsiteY53" fmla="*/ 2697858 h 4338661"/>
              <a:gd name="connsiteX54" fmla="*/ 2821753 w 4206653"/>
              <a:gd name="connsiteY54" fmla="*/ 2823588 h 4338661"/>
              <a:gd name="connsiteX55" fmla="*/ 2764603 w 4206653"/>
              <a:gd name="connsiteY55" fmla="*/ 2995038 h 4338661"/>
              <a:gd name="connsiteX56" fmla="*/ 2970343 w 4206653"/>
              <a:gd name="connsiteY56" fmla="*/ 3132198 h 4338661"/>
              <a:gd name="connsiteX57" fmla="*/ 3176083 w 4206653"/>
              <a:gd name="connsiteY57" fmla="*/ 3269358 h 4338661"/>
              <a:gd name="connsiteX58" fmla="*/ 3347533 w 4206653"/>
              <a:gd name="connsiteY58" fmla="*/ 3303648 h 4338661"/>
              <a:gd name="connsiteX59" fmla="*/ 3267523 w 4206653"/>
              <a:gd name="connsiteY59" fmla="*/ 3395088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89205 w 4206653"/>
              <a:gd name="connsiteY34" fmla="*/ 829298 h 4338661"/>
              <a:gd name="connsiteX35" fmla="*/ 3589623 w 4206653"/>
              <a:gd name="connsiteY35" fmla="*/ 967947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58913 w 4206653"/>
              <a:gd name="connsiteY53" fmla="*/ 2697858 h 4338661"/>
              <a:gd name="connsiteX54" fmla="*/ 2821753 w 4206653"/>
              <a:gd name="connsiteY54" fmla="*/ 2823588 h 4338661"/>
              <a:gd name="connsiteX55" fmla="*/ 2764603 w 4206653"/>
              <a:gd name="connsiteY55" fmla="*/ 2995038 h 4338661"/>
              <a:gd name="connsiteX56" fmla="*/ 2970343 w 4206653"/>
              <a:gd name="connsiteY56" fmla="*/ 3132198 h 4338661"/>
              <a:gd name="connsiteX57" fmla="*/ 3176083 w 4206653"/>
              <a:gd name="connsiteY57" fmla="*/ 3269358 h 4338661"/>
              <a:gd name="connsiteX58" fmla="*/ 3347533 w 4206653"/>
              <a:gd name="connsiteY58" fmla="*/ 3303648 h 4338661"/>
              <a:gd name="connsiteX59" fmla="*/ 3267523 w 4206653"/>
              <a:gd name="connsiteY59" fmla="*/ 3395088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89205 w 4206653"/>
              <a:gd name="connsiteY34" fmla="*/ 82929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58913 w 4206653"/>
              <a:gd name="connsiteY53" fmla="*/ 2697858 h 4338661"/>
              <a:gd name="connsiteX54" fmla="*/ 2821753 w 4206653"/>
              <a:gd name="connsiteY54" fmla="*/ 2823588 h 4338661"/>
              <a:gd name="connsiteX55" fmla="*/ 2764603 w 4206653"/>
              <a:gd name="connsiteY55" fmla="*/ 2995038 h 4338661"/>
              <a:gd name="connsiteX56" fmla="*/ 2970343 w 4206653"/>
              <a:gd name="connsiteY56" fmla="*/ 3132198 h 4338661"/>
              <a:gd name="connsiteX57" fmla="*/ 3176083 w 4206653"/>
              <a:gd name="connsiteY57" fmla="*/ 3269358 h 4338661"/>
              <a:gd name="connsiteX58" fmla="*/ 3347533 w 4206653"/>
              <a:gd name="connsiteY58" fmla="*/ 3303648 h 4338661"/>
              <a:gd name="connsiteX59" fmla="*/ 3267523 w 4206653"/>
              <a:gd name="connsiteY59" fmla="*/ 3395088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58913 w 4206653"/>
              <a:gd name="connsiteY53" fmla="*/ 2697858 h 4338661"/>
              <a:gd name="connsiteX54" fmla="*/ 2821753 w 4206653"/>
              <a:gd name="connsiteY54" fmla="*/ 2823588 h 4338661"/>
              <a:gd name="connsiteX55" fmla="*/ 2764603 w 4206653"/>
              <a:gd name="connsiteY55" fmla="*/ 2995038 h 4338661"/>
              <a:gd name="connsiteX56" fmla="*/ 2970343 w 4206653"/>
              <a:gd name="connsiteY56" fmla="*/ 3132198 h 4338661"/>
              <a:gd name="connsiteX57" fmla="*/ 3176083 w 4206653"/>
              <a:gd name="connsiteY57" fmla="*/ 3269358 h 4338661"/>
              <a:gd name="connsiteX58" fmla="*/ 3347533 w 4206653"/>
              <a:gd name="connsiteY58" fmla="*/ 3303648 h 4338661"/>
              <a:gd name="connsiteX59" fmla="*/ 3267523 w 4206653"/>
              <a:gd name="connsiteY59" fmla="*/ 3395088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21753 w 4206653"/>
              <a:gd name="connsiteY54" fmla="*/ 2823588 h 4338661"/>
              <a:gd name="connsiteX55" fmla="*/ 2764603 w 4206653"/>
              <a:gd name="connsiteY55" fmla="*/ 2995038 h 4338661"/>
              <a:gd name="connsiteX56" fmla="*/ 2970343 w 4206653"/>
              <a:gd name="connsiteY56" fmla="*/ 3132198 h 4338661"/>
              <a:gd name="connsiteX57" fmla="*/ 3176083 w 4206653"/>
              <a:gd name="connsiteY57" fmla="*/ 3269358 h 4338661"/>
              <a:gd name="connsiteX58" fmla="*/ 3347533 w 4206653"/>
              <a:gd name="connsiteY58" fmla="*/ 3303648 h 4338661"/>
              <a:gd name="connsiteX59" fmla="*/ 3267523 w 4206653"/>
              <a:gd name="connsiteY59" fmla="*/ 3395088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764603 w 4206653"/>
              <a:gd name="connsiteY55" fmla="*/ 2995038 h 4338661"/>
              <a:gd name="connsiteX56" fmla="*/ 2970343 w 4206653"/>
              <a:gd name="connsiteY56" fmla="*/ 3132198 h 4338661"/>
              <a:gd name="connsiteX57" fmla="*/ 3176083 w 4206653"/>
              <a:gd name="connsiteY57" fmla="*/ 3269358 h 4338661"/>
              <a:gd name="connsiteX58" fmla="*/ 3347533 w 4206653"/>
              <a:gd name="connsiteY58" fmla="*/ 3303648 h 4338661"/>
              <a:gd name="connsiteX59" fmla="*/ 3267523 w 4206653"/>
              <a:gd name="connsiteY59" fmla="*/ 3395088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70343 w 4206653"/>
              <a:gd name="connsiteY56" fmla="*/ 3132198 h 4338661"/>
              <a:gd name="connsiteX57" fmla="*/ 3176083 w 4206653"/>
              <a:gd name="connsiteY57" fmla="*/ 3269358 h 4338661"/>
              <a:gd name="connsiteX58" fmla="*/ 3347533 w 4206653"/>
              <a:gd name="connsiteY58" fmla="*/ 3303648 h 4338661"/>
              <a:gd name="connsiteX59" fmla="*/ 3267523 w 4206653"/>
              <a:gd name="connsiteY59" fmla="*/ 3395088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59241 w 4206653"/>
              <a:gd name="connsiteY56" fmla="*/ 3167976 h 4338661"/>
              <a:gd name="connsiteX57" fmla="*/ 3176083 w 4206653"/>
              <a:gd name="connsiteY57" fmla="*/ 3269358 h 4338661"/>
              <a:gd name="connsiteX58" fmla="*/ 3347533 w 4206653"/>
              <a:gd name="connsiteY58" fmla="*/ 3303648 h 4338661"/>
              <a:gd name="connsiteX59" fmla="*/ 3267523 w 4206653"/>
              <a:gd name="connsiteY59" fmla="*/ 3395088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59241 w 4206653"/>
              <a:gd name="connsiteY56" fmla="*/ 3167976 h 4338661"/>
              <a:gd name="connsiteX57" fmla="*/ 3176083 w 4206653"/>
              <a:gd name="connsiteY57" fmla="*/ 3269358 h 4338661"/>
              <a:gd name="connsiteX58" fmla="*/ 3388239 w 4206653"/>
              <a:gd name="connsiteY58" fmla="*/ 3442290 h 4338661"/>
              <a:gd name="connsiteX59" fmla="*/ 3267523 w 4206653"/>
              <a:gd name="connsiteY59" fmla="*/ 3395088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59241 w 4206653"/>
              <a:gd name="connsiteY56" fmla="*/ 3167976 h 4338661"/>
              <a:gd name="connsiteX57" fmla="*/ 3176083 w 4206653"/>
              <a:gd name="connsiteY57" fmla="*/ 3269358 h 4338661"/>
              <a:gd name="connsiteX58" fmla="*/ 3388239 w 4206653"/>
              <a:gd name="connsiteY58" fmla="*/ 3442290 h 4338661"/>
              <a:gd name="connsiteX59" fmla="*/ 3226816 w 4206653"/>
              <a:gd name="connsiteY59" fmla="*/ 3390616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59241 w 4206653"/>
              <a:gd name="connsiteY56" fmla="*/ 3167976 h 4338661"/>
              <a:gd name="connsiteX57" fmla="*/ 3176083 w 4206653"/>
              <a:gd name="connsiteY57" fmla="*/ 3269358 h 4338661"/>
              <a:gd name="connsiteX58" fmla="*/ 3388239 w 4206653"/>
              <a:gd name="connsiteY58" fmla="*/ 3442290 h 4338661"/>
              <a:gd name="connsiteX59" fmla="*/ 3212014 w 4206653"/>
              <a:gd name="connsiteY59" fmla="*/ 3363782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59241 w 4206653"/>
              <a:gd name="connsiteY56" fmla="*/ 3167976 h 4338661"/>
              <a:gd name="connsiteX57" fmla="*/ 3176083 w 4206653"/>
              <a:gd name="connsiteY57" fmla="*/ 3269358 h 4338661"/>
              <a:gd name="connsiteX58" fmla="*/ 3388239 w 4206653"/>
              <a:gd name="connsiteY58" fmla="*/ 3442290 h 4338661"/>
              <a:gd name="connsiteX59" fmla="*/ 3212014 w 4206653"/>
              <a:gd name="connsiteY59" fmla="*/ 3363782 h 4338661"/>
              <a:gd name="connsiteX60" fmla="*/ 3004633 w 4206653"/>
              <a:gd name="connsiteY60" fmla="*/ 3276814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59241 w 4206653"/>
              <a:gd name="connsiteY56" fmla="*/ 3167976 h 4338661"/>
              <a:gd name="connsiteX57" fmla="*/ 3176083 w 4206653"/>
              <a:gd name="connsiteY57" fmla="*/ 3269358 h 4338661"/>
              <a:gd name="connsiteX58" fmla="*/ 3388239 w 4206653"/>
              <a:gd name="connsiteY58" fmla="*/ 3442290 h 4338661"/>
              <a:gd name="connsiteX59" fmla="*/ 3212014 w 4206653"/>
              <a:gd name="connsiteY59" fmla="*/ 3363782 h 4338661"/>
              <a:gd name="connsiteX60" fmla="*/ 3004633 w 4206653"/>
              <a:gd name="connsiteY60" fmla="*/ 3276814 h 4338661"/>
              <a:gd name="connsiteX61" fmla="*/ 2771676 w 4206653"/>
              <a:gd name="connsiteY61" fmla="*/ 3166987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59241 w 4206653"/>
              <a:gd name="connsiteY56" fmla="*/ 3167976 h 4338661"/>
              <a:gd name="connsiteX57" fmla="*/ 3176083 w 4206653"/>
              <a:gd name="connsiteY57" fmla="*/ 3269358 h 4338661"/>
              <a:gd name="connsiteX58" fmla="*/ 3388239 w 4206653"/>
              <a:gd name="connsiteY58" fmla="*/ 3442290 h 4338661"/>
              <a:gd name="connsiteX59" fmla="*/ 3212014 w 4206653"/>
              <a:gd name="connsiteY59" fmla="*/ 3363782 h 4338661"/>
              <a:gd name="connsiteX60" fmla="*/ 3004633 w 4206653"/>
              <a:gd name="connsiteY60" fmla="*/ 3276814 h 4338661"/>
              <a:gd name="connsiteX61" fmla="*/ 2771676 w 4206653"/>
              <a:gd name="connsiteY61" fmla="*/ 3166987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25557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59241 w 4206653"/>
              <a:gd name="connsiteY56" fmla="*/ 3167976 h 4338661"/>
              <a:gd name="connsiteX57" fmla="*/ 3176083 w 4206653"/>
              <a:gd name="connsiteY57" fmla="*/ 3269358 h 4338661"/>
              <a:gd name="connsiteX58" fmla="*/ 3388239 w 4206653"/>
              <a:gd name="connsiteY58" fmla="*/ 3442290 h 4338661"/>
              <a:gd name="connsiteX59" fmla="*/ 3212014 w 4206653"/>
              <a:gd name="connsiteY59" fmla="*/ 3363782 h 4338661"/>
              <a:gd name="connsiteX60" fmla="*/ 3004633 w 4206653"/>
              <a:gd name="connsiteY60" fmla="*/ 3276814 h 4338661"/>
              <a:gd name="connsiteX61" fmla="*/ 2771676 w 4206653"/>
              <a:gd name="connsiteY61" fmla="*/ 3166987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25557 w 4206653"/>
              <a:gd name="connsiteY64" fmla="*/ 3326508 h 4338661"/>
              <a:gd name="connsiteX65" fmla="*/ 2610253 w 4206653"/>
              <a:gd name="connsiteY65" fmla="*/ 3564053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59241 w 4206653"/>
              <a:gd name="connsiteY56" fmla="*/ 3167976 h 4338661"/>
              <a:gd name="connsiteX57" fmla="*/ 3176083 w 4206653"/>
              <a:gd name="connsiteY57" fmla="*/ 3269358 h 4338661"/>
              <a:gd name="connsiteX58" fmla="*/ 3388239 w 4206653"/>
              <a:gd name="connsiteY58" fmla="*/ 3442290 h 4338661"/>
              <a:gd name="connsiteX59" fmla="*/ 3212014 w 4206653"/>
              <a:gd name="connsiteY59" fmla="*/ 3363782 h 4338661"/>
              <a:gd name="connsiteX60" fmla="*/ 3004633 w 4206653"/>
              <a:gd name="connsiteY60" fmla="*/ 3276814 h 4338661"/>
              <a:gd name="connsiteX61" fmla="*/ 2771676 w 4206653"/>
              <a:gd name="connsiteY61" fmla="*/ 3166987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25557 w 4206653"/>
              <a:gd name="connsiteY64" fmla="*/ 3326508 h 4338661"/>
              <a:gd name="connsiteX65" fmla="*/ 2610253 w 4206653"/>
              <a:gd name="connsiteY65" fmla="*/ 3564053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81240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59241 w 4206653"/>
              <a:gd name="connsiteY56" fmla="*/ 3167976 h 4338661"/>
              <a:gd name="connsiteX57" fmla="*/ 3176083 w 4206653"/>
              <a:gd name="connsiteY57" fmla="*/ 3269358 h 4338661"/>
              <a:gd name="connsiteX58" fmla="*/ 3388239 w 4206653"/>
              <a:gd name="connsiteY58" fmla="*/ 3442290 h 4338661"/>
              <a:gd name="connsiteX59" fmla="*/ 3212014 w 4206653"/>
              <a:gd name="connsiteY59" fmla="*/ 3363782 h 4338661"/>
              <a:gd name="connsiteX60" fmla="*/ 3004633 w 4206653"/>
              <a:gd name="connsiteY60" fmla="*/ 3276814 h 4338661"/>
              <a:gd name="connsiteX61" fmla="*/ 2771676 w 4206653"/>
              <a:gd name="connsiteY61" fmla="*/ 3166987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25557 w 4206653"/>
              <a:gd name="connsiteY64" fmla="*/ 3326508 h 4338661"/>
              <a:gd name="connsiteX65" fmla="*/ 2610253 w 4206653"/>
              <a:gd name="connsiteY65" fmla="*/ 3564053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95212 w 4206653"/>
              <a:gd name="connsiteY69" fmla="*/ 3945217 h 4338661"/>
              <a:gd name="connsiteX70" fmla="*/ 2481240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59241 w 4206653"/>
              <a:gd name="connsiteY56" fmla="*/ 3167976 h 4338661"/>
              <a:gd name="connsiteX57" fmla="*/ 3176083 w 4206653"/>
              <a:gd name="connsiteY57" fmla="*/ 3269358 h 4338661"/>
              <a:gd name="connsiteX58" fmla="*/ 3388239 w 4206653"/>
              <a:gd name="connsiteY58" fmla="*/ 3442290 h 4338661"/>
              <a:gd name="connsiteX59" fmla="*/ 3212014 w 4206653"/>
              <a:gd name="connsiteY59" fmla="*/ 3363782 h 4338661"/>
              <a:gd name="connsiteX60" fmla="*/ 3004633 w 4206653"/>
              <a:gd name="connsiteY60" fmla="*/ 3276814 h 4338661"/>
              <a:gd name="connsiteX61" fmla="*/ 2771676 w 4206653"/>
              <a:gd name="connsiteY61" fmla="*/ 3166987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25557 w 4206653"/>
              <a:gd name="connsiteY64" fmla="*/ 3326508 h 4338661"/>
              <a:gd name="connsiteX65" fmla="*/ 2610253 w 4206653"/>
              <a:gd name="connsiteY65" fmla="*/ 3564053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76709 w 4206653"/>
              <a:gd name="connsiteY68" fmla="*/ 4330348 h 4338661"/>
              <a:gd name="connsiteX69" fmla="*/ 2595212 w 4206653"/>
              <a:gd name="connsiteY69" fmla="*/ 3945217 h 4338661"/>
              <a:gd name="connsiteX70" fmla="*/ 2481240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59241 w 4206653"/>
              <a:gd name="connsiteY56" fmla="*/ 3167976 h 4338661"/>
              <a:gd name="connsiteX57" fmla="*/ 3176083 w 4206653"/>
              <a:gd name="connsiteY57" fmla="*/ 3269358 h 4338661"/>
              <a:gd name="connsiteX58" fmla="*/ 3388239 w 4206653"/>
              <a:gd name="connsiteY58" fmla="*/ 3442290 h 4338661"/>
              <a:gd name="connsiteX59" fmla="*/ 3212014 w 4206653"/>
              <a:gd name="connsiteY59" fmla="*/ 3363782 h 4338661"/>
              <a:gd name="connsiteX60" fmla="*/ 3004633 w 4206653"/>
              <a:gd name="connsiteY60" fmla="*/ 3276814 h 4338661"/>
              <a:gd name="connsiteX61" fmla="*/ 2771676 w 4206653"/>
              <a:gd name="connsiteY61" fmla="*/ 3166987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25557 w 4206653"/>
              <a:gd name="connsiteY64" fmla="*/ 3326508 h 4338661"/>
              <a:gd name="connsiteX65" fmla="*/ 2610253 w 4206653"/>
              <a:gd name="connsiteY65" fmla="*/ 3564053 h 4338661"/>
              <a:gd name="connsiteX66" fmla="*/ 2682206 w 4206653"/>
              <a:gd name="connsiteY66" fmla="*/ 4005849 h 4338661"/>
              <a:gd name="connsiteX67" fmla="*/ 2696023 w 4206653"/>
              <a:gd name="connsiteY67" fmla="*/ 4183758 h 4338661"/>
              <a:gd name="connsiteX68" fmla="*/ 2576709 w 4206653"/>
              <a:gd name="connsiteY68" fmla="*/ 4330348 h 4338661"/>
              <a:gd name="connsiteX69" fmla="*/ 2595212 w 4206653"/>
              <a:gd name="connsiteY69" fmla="*/ 3945217 h 4338661"/>
              <a:gd name="connsiteX70" fmla="*/ 2481240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59241 w 4206653"/>
              <a:gd name="connsiteY56" fmla="*/ 3167976 h 4338661"/>
              <a:gd name="connsiteX57" fmla="*/ 3176083 w 4206653"/>
              <a:gd name="connsiteY57" fmla="*/ 3269358 h 4338661"/>
              <a:gd name="connsiteX58" fmla="*/ 3388239 w 4206653"/>
              <a:gd name="connsiteY58" fmla="*/ 3442290 h 4338661"/>
              <a:gd name="connsiteX59" fmla="*/ 3212014 w 4206653"/>
              <a:gd name="connsiteY59" fmla="*/ 3363782 h 4338661"/>
              <a:gd name="connsiteX60" fmla="*/ 3004633 w 4206653"/>
              <a:gd name="connsiteY60" fmla="*/ 3276814 h 4338661"/>
              <a:gd name="connsiteX61" fmla="*/ 2771676 w 4206653"/>
              <a:gd name="connsiteY61" fmla="*/ 3166987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25557 w 4206653"/>
              <a:gd name="connsiteY64" fmla="*/ 3326508 h 4338661"/>
              <a:gd name="connsiteX65" fmla="*/ 2610253 w 4206653"/>
              <a:gd name="connsiteY65" fmla="*/ 3564053 h 4338661"/>
              <a:gd name="connsiteX66" fmla="*/ 2682206 w 4206653"/>
              <a:gd name="connsiteY66" fmla="*/ 4005849 h 4338661"/>
              <a:gd name="connsiteX67" fmla="*/ 2647915 w 4206653"/>
              <a:gd name="connsiteY67" fmla="*/ 4183758 h 4338661"/>
              <a:gd name="connsiteX68" fmla="*/ 2576709 w 4206653"/>
              <a:gd name="connsiteY68" fmla="*/ 4330348 h 4338661"/>
              <a:gd name="connsiteX69" fmla="*/ 2595212 w 4206653"/>
              <a:gd name="connsiteY69" fmla="*/ 3945217 h 4338661"/>
              <a:gd name="connsiteX70" fmla="*/ 2481240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460042"/>
              <a:gd name="connsiteX1" fmla="*/ 1343911 w 4206653"/>
              <a:gd name="connsiteY1" fmla="*/ 1559828 h 4460042"/>
              <a:gd name="connsiteX2" fmla="*/ 1553023 w 4206653"/>
              <a:gd name="connsiteY2" fmla="*/ 1657728 h 4460042"/>
              <a:gd name="connsiteX3" fmla="*/ 1907353 w 4206653"/>
              <a:gd name="connsiteY3" fmla="*/ 1680588 h 4460042"/>
              <a:gd name="connsiteX4" fmla="*/ 2021653 w 4206653"/>
              <a:gd name="connsiteY4" fmla="*/ 1543428 h 4460042"/>
              <a:gd name="connsiteX5" fmla="*/ 2124523 w 4206653"/>
              <a:gd name="connsiteY5" fmla="*/ 1291968 h 4460042"/>
              <a:gd name="connsiteX6" fmla="*/ 2124523 w 4206653"/>
              <a:gd name="connsiteY6" fmla="*/ 1120518 h 4460042"/>
              <a:gd name="connsiteX7" fmla="*/ 2068029 w 4206653"/>
              <a:gd name="connsiteY7" fmla="*/ 825325 h 4460042"/>
              <a:gd name="connsiteX8" fmla="*/ 2078803 w 4206653"/>
              <a:gd name="connsiteY8" fmla="*/ 777618 h 4460042"/>
              <a:gd name="connsiteX9" fmla="*/ 2170243 w 4206653"/>
              <a:gd name="connsiteY9" fmla="*/ 1086228 h 4460042"/>
              <a:gd name="connsiteX10" fmla="*/ 2215963 w 4206653"/>
              <a:gd name="connsiteY10" fmla="*/ 1269108 h 4460042"/>
              <a:gd name="connsiteX11" fmla="*/ 2284543 w 4206653"/>
              <a:gd name="connsiteY11" fmla="*/ 1303398 h 4460042"/>
              <a:gd name="connsiteX12" fmla="*/ 2330263 w 4206653"/>
              <a:gd name="connsiteY12" fmla="*/ 1166238 h 4460042"/>
              <a:gd name="connsiteX13" fmla="*/ 2467423 w 4206653"/>
              <a:gd name="connsiteY13" fmla="*/ 880488 h 4460042"/>
              <a:gd name="connsiteX14" fmla="*/ 2558863 w 4206653"/>
              <a:gd name="connsiteY14" fmla="*/ 640458 h 4460042"/>
              <a:gd name="connsiteX15" fmla="*/ 2616013 w 4206653"/>
              <a:gd name="connsiteY15" fmla="*/ 537588 h 4460042"/>
              <a:gd name="connsiteX16" fmla="*/ 2558863 w 4206653"/>
              <a:gd name="connsiteY16" fmla="*/ 789048 h 4460042"/>
              <a:gd name="connsiteX17" fmla="*/ 2444563 w 4206653"/>
              <a:gd name="connsiteY17" fmla="*/ 1097658 h 4460042"/>
              <a:gd name="connsiteX18" fmla="*/ 2375983 w 4206653"/>
              <a:gd name="connsiteY18" fmla="*/ 1406268 h 4460042"/>
              <a:gd name="connsiteX19" fmla="*/ 2558863 w 4206653"/>
              <a:gd name="connsiteY19" fmla="*/ 1577718 h 4460042"/>
              <a:gd name="connsiteX20" fmla="*/ 2878903 w 4206653"/>
              <a:gd name="connsiteY20" fmla="*/ 1657728 h 4460042"/>
              <a:gd name="connsiteX21" fmla="*/ 3187513 w 4206653"/>
              <a:gd name="connsiteY21" fmla="*/ 1657728 h 4460042"/>
              <a:gd name="connsiteX22" fmla="*/ 3370393 w 4206653"/>
              <a:gd name="connsiteY22" fmla="*/ 1566288 h 4460042"/>
              <a:gd name="connsiteX23" fmla="*/ 3488066 w 4206653"/>
              <a:gd name="connsiteY23" fmla="*/ 1246753 h 4460042"/>
              <a:gd name="connsiteX24" fmla="*/ 3495138 w 4206653"/>
              <a:gd name="connsiteY24" fmla="*/ 1115548 h 4460042"/>
              <a:gd name="connsiteX25" fmla="*/ 3493650 w 4206653"/>
              <a:gd name="connsiteY25" fmla="*/ 1063976 h 4460042"/>
              <a:gd name="connsiteX26" fmla="*/ 3450403 w 4206653"/>
              <a:gd name="connsiteY26" fmla="*/ 777618 h 4460042"/>
              <a:gd name="connsiteX27" fmla="*/ 3119893 w 4206653"/>
              <a:gd name="connsiteY27" fmla="*/ 321571 h 4460042"/>
              <a:gd name="connsiteX28" fmla="*/ 3497351 w 4206653"/>
              <a:gd name="connsiteY28" fmla="*/ 674883 h 4460042"/>
              <a:gd name="connsiteX29" fmla="*/ 3759013 w 4206653"/>
              <a:gd name="connsiteY29" fmla="*/ 571878 h 4460042"/>
              <a:gd name="connsiteX30" fmla="*/ 3999043 w 4206653"/>
              <a:gd name="connsiteY30" fmla="*/ 91818 h 4460042"/>
              <a:gd name="connsiteX31" fmla="*/ 4033333 w 4206653"/>
              <a:gd name="connsiteY31" fmla="*/ 11808 h 4460042"/>
              <a:gd name="connsiteX32" fmla="*/ 3984569 w 4206653"/>
              <a:gd name="connsiteY32" fmla="*/ 247366 h 4460042"/>
              <a:gd name="connsiteX33" fmla="*/ 3812791 w 4206653"/>
              <a:gd name="connsiteY33" fmla="*/ 647417 h 4460042"/>
              <a:gd name="connsiteX34" fmla="*/ 3592906 w 4206653"/>
              <a:gd name="connsiteY34" fmla="*/ 811408 h 4460042"/>
              <a:gd name="connsiteX35" fmla="*/ 3604425 w 4206653"/>
              <a:gd name="connsiteY35" fmla="*/ 999253 h 4460042"/>
              <a:gd name="connsiteX36" fmla="*/ 3872985 w 4206653"/>
              <a:gd name="connsiteY36" fmla="*/ 881976 h 4460042"/>
              <a:gd name="connsiteX37" fmla="*/ 4200754 w 4206653"/>
              <a:gd name="connsiteY37" fmla="*/ 774136 h 4460042"/>
              <a:gd name="connsiteX38" fmla="*/ 4064251 w 4206653"/>
              <a:gd name="connsiteY38" fmla="*/ 847195 h 4460042"/>
              <a:gd name="connsiteX39" fmla="*/ 3818880 w 4206653"/>
              <a:gd name="connsiteY39" fmla="*/ 991305 h 4460042"/>
              <a:gd name="connsiteX40" fmla="*/ 3658531 w 4206653"/>
              <a:gd name="connsiteY40" fmla="*/ 1093178 h 4460042"/>
              <a:gd name="connsiteX41" fmla="*/ 3622838 w 4206653"/>
              <a:gd name="connsiteY41" fmla="*/ 1221401 h 4460042"/>
              <a:gd name="connsiteX42" fmla="*/ 3577446 w 4206653"/>
              <a:gd name="connsiteY42" fmla="*/ 1500691 h 4460042"/>
              <a:gd name="connsiteX43" fmla="*/ 3461833 w 4206653"/>
              <a:gd name="connsiteY43" fmla="*/ 1726308 h 4460042"/>
              <a:gd name="connsiteX44" fmla="*/ 3278953 w 4206653"/>
              <a:gd name="connsiteY44" fmla="*/ 2034918 h 4460042"/>
              <a:gd name="connsiteX45" fmla="*/ 3233233 w 4206653"/>
              <a:gd name="connsiteY45" fmla="*/ 2309238 h 4460042"/>
              <a:gd name="connsiteX46" fmla="*/ 3404683 w 4206653"/>
              <a:gd name="connsiteY46" fmla="*/ 2457828 h 4460042"/>
              <a:gd name="connsiteX47" fmla="*/ 3759013 w 4206653"/>
              <a:gd name="connsiteY47" fmla="*/ 2663568 h 4460042"/>
              <a:gd name="connsiteX48" fmla="*/ 4079053 w 4206653"/>
              <a:gd name="connsiteY48" fmla="*/ 2777868 h 4460042"/>
              <a:gd name="connsiteX49" fmla="*/ 4079053 w 4206653"/>
              <a:gd name="connsiteY49" fmla="*/ 2880738 h 4460042"/>
              <a:gd name="connsiteX50" fmla="*/ 3770443 w 4206653"/>
              <a:gd name="connsiteY50" fmla="*/ 2869308 h 4460042"/>
              <a:gd name="connsiteX51" fmla="*/ 3404683 w 4206653"/>
              <a:gd name="connsiteY51" fmla="*/ 2732148 h 4460042"/>
              <a:gd name="connsiteX52" fmla="*/ 3084643 w 4206653"/>
              <a:gd name="connsiteY52" fmla="*/ 2663568 h 4460042"/>
              <a:gd name="connsiteX53" fmla="*/ 2995919 w 4206653"/>
              <a:gd name="connsiteY53" fmla="*/ 2782832 h 4460042"/>
              <a:gd name="connsiteX54" fmla="*/ 2832855 w 4206653"/>
              <a:gd name="connsiteY54" fmla="*/ 2930924 h 4460042"/>
              <a:gd name="connsiteX55" fmla="*/ 2820111 w 4206653"/>
              <a:gd name="connsiteY55" fmla="*/ 3026344 h 4460042"/>
              <a:gd name="connsiteX56" fmla="*/ 2959241 w 4206653"/>
              <a:gd name="connsiteY56" fmla="*/ 3167976 h 4460042"/>
              <a:gd name="connsiteX57" fmla="*/ 3176083 w 4206653"/>
              <a:gd name="connsiteY57" fmla="*/ 3269358 h 4460042"/>
              <a:gd name="connsiteX58" fmla="*/ 3388239 w 4206653"/>
              <a:gd name="connsiteY58" fmla="*/ 3442290 h 4460042"/>
              <a:gd name="connsiteX59" fmla="*/ 3212014 w 4206653"/>
              <a:gd name="connsiteY59" fmla="*/ 3363782 h 4460042"/>
              <a:gd name="connsiteX60" fmla="*/ 3004633 w 4206653"/>
              <a:gd name="connsiteY60" fmla="*/ 3276814 h 4460042"/>
              <a:gd name="connsiteX61" fmla="*/ 2771676 w 4206653"/>
              <a:gd name="connsiteY61" fmla="*/ 3166987 h 4460042"/>
              <a:gd name="connsiteX62" fmla="*/ 2638873 w 4206653"/>
              <a:gd name="connsiteY62" fmla="*/ 3097908 h 4460042"/>
              <a:gd name="connsiteX63" fmla="*/ 2570293 w 4206653"/>
              <a:gd name="connsiteY63" fmla="*/ 3109338 h 4460042"/>
              <a:gd name="connsiteX64" fmla="*/ 2525557 w 4206653"/>
              <a:gd name="connsiteY64" fmla="*/ 3326508 h 4460042"/>
              <a:gd name="connsiteX65" fmla="*/ 2610253 w 4206653"/>
              <a:gd name="connsiteY65" fmla="*/ 3564053 h 4460042"/>
              <a:gd name="connsiteX66" fmla="*/ 2682206 w 4206653"/>
              <a:gd name="connsiteY66" fmla="*/ 4005849 h 4460042"/>
              <a:gd name="connsiteX67" fmla="*/ 2647915 w 4206653"/>
              <a:gd name="connsiteY67" fmla="*/ 4183758 h 4460042"/>
              <a:gd name="connsiteX68" fmla="*/ 2539703 w 4206653"/>
              <a:gd name="connsiteY68" fmla="*/ 4455574 h 4460042"/>
              <a:gd name="connsiteX69" fmla="*/ 2595212 w 4206653"/>
              <a:gd name="connsiteY69" fmla="*/ 3945217 h 4460042"/>
              <a:gd name="connsiteX70" fmla="*/ 2481240 w 4206653"/>
              <a:gd name="connsiteY70" fmla="*/ 3566538 h 4460042"/>
              <a:gd name="connsiteX71" fmla="*/ 2307403 w 4206653"/>
              <a:gd name="connsiteY71" fmla="*/ 3166488 h 4460042"/>
              <a:gd name="connsiteX72" fmla="*/ 2261683 w 4206653"/>
              <a:gd name="connsiteY72" fmla="*/ 3063618 h 4460042"/>
              <a:gd name="connsiteX73" fmla="*/ 2078803 w 4206653"/>
              <a:gd name="connsiteY73" fmla="*/ 2949318 h 4460042"/>
              <a:gd name="connsiteX74" fmla="*/ 1850203 w 4206653"/>
              <a:gd name="connsiteY74" fmla="*/ 3029328 h 4460042"/>
              <a:gd name="connsiteX75" fmla="*/ 1415863 w 4206653"/>
              <a:gd name="connsiteY75" fmla="*/ 3360798 h 4460042"/>
              <a:gd name="connsiteX76" fmla="*/ 1381573 w 4206653"/>
              <a:gd name="connsiteY76" fmla="*/ 3680838 h 4460042"/>
              <a:gd name="connsiteX77" fmla="*/ 1381573 w 4206653"/>
              <a:gd name="connsiteY77" fmla="*/ 3989448 h 4460042"/>
              <a:gd name="connsiteX78" fmla="*/ 1290133 w 4206653"/>
              <a:gd name="connsiteY78" fmla="*/ 4309488 h 4460042"/>
              <a:gd name="connsiteX79" fmla="*/ 1198693 w 4206653"/>
              <a:gd name="connsiteY79" fmla="*/ 4298058 h 4460042"/>
              <a:gd name="connsiteX80" fmla="*/ 1187263 w 4206653"/>
              <a:gd name="connsiteY80" fmla="*/ 4080888 h 4460042"/>
              <a:gd name="connsiteX81" fmla="*/ 1198693 w 4206653"/>
              <a:gd name="connsiteY81" fmla="*/ 3909438 h 4460042"/>
              <a:gd name="connsiteX82" fmla="*/ 970093 w 4206653"/>
              <a:gd name="connsiteY82" fmla="*/ 3989448 h 4460042"/>
              <a:gd name="connsiteX83" fmla="*/ 718633 w 4206653"/>
              <a:gd name="connsiteY83" fmla="*/ 4069458 h 4460042"/>
              <a:gd name="connsiteX84" fmla="*/ 741493 w 4206653"/>
              <a:gd name="connsiteY84" fmla="*/ 3955158 h 4460042"/>
              <a:gd name="connsiteX85" fmla="*/ 1130113 w 4206653"/>
              <a:gd name="connsiteY85" fmla="*/ 3795138 h 4460042"/>
              <a:gd name="connsiteX86" fmla="*/ 1278703 w 4206653"/>
              <a:gd name="connsiteY86" fmla="*/ 3726558 h 4460042"/>
              <a:gd name="connsiteX87" fmla="*/ 1221553 w 4206653"/>
              <a:gd name="connsiteY87" fmla="*/ 3372228 h 4460042"/>
              <a:gd name="connsiteX88" fmla="*/ 1324423 w 4206653"/>
              <a:gd name="connsiteY88" fmla="*/ 3120768 h 4460042"/>
              <a:gd name="connsiteX89" fmla="*/ 1393003 w 4206653"/>
              <a:gd name="connsiteY89" fmla="*/ 3052188 h 4460042"/>
              <a:gd name="connsiteX90" fmla="*/ 1084393 w 4206653"/>
              <a:gd name="connsiteY90" fmla="*/ 3029328 h 4460042"/>
              <a:gd name="connsiteX91" fmla="*/ 730063 w 4206653"/>
              <a:gd name="connsiteY91" fmla="*/ 2960748 h 4460042"/>
              <a:gd name="connsiteX92" fmla="*/ 375733 w 4206653"/>
              <a:gd name="connsiteY92" fmla="*/ 3132198 h 4460042"/>
              <a:gd name="connsiteX93" fmla="*/ 421453 w 4206653"/>
              <a:gd name="connsiteY93" fmla="*/ 3029328 h 4460042"/>
              <a:gd name="connsiteX94" fmla="*/ 627193 w 4206653"/>
              <a:gd name="connsiteY94" fmla="*/ 2926458 h 4460042"/>
              <a:gd name="connsiteX95" fmla="*/ 810073 w 4206653"/>
              <a:gd name="connsiteY95" fmla="*/ 2755008 h 4460042"/>
              <a:gd name="connsiteX96" fmla="*/ 1152973 w 4206653"/>
              <a:gd name="connsiteY96" fmla="*/ 2777868 h 4460042"/>
              <a:gd name="connsiteX97" fmla="*/ 1461583 w 4206653"/>
              <a:gd name="connsiteY97" fmla="*/ 2823588 h 4460042"/>
              <a:gd name="connsiteX98" fmla="*/ 1953073 w 4206653"/>
              <a:gd name="connsiteY98" fmla="*/ 2663568 h 4460042"/>
              <a:gd name="connsiteX99" fmla="*/ 1701613 w 4206653"/>
              <a:gd name="connsiteY99" fmla="*/ 2263518 h 4460042"/>
              <a:gd name="connsiteX100" fmla="*/ 1690183 w 4206653"/>
              <a:gd name="connsiteY100" fmla="*/ 1966338 h 4460042"/>
              <a:gd name="connsiteX101" fmla="*/ 1381991 w 4206653"/>
              <a:gd name="connsiteY101" fmla="*/ 1841604 h 4460042"/>
              <a:gd name="connsiteX102" fmla="*/ 1095823 w 4206653"/>
              <a:gd name="connsiteY102" fmla="*/ 1714878 h 4460042"/>
              <a:gd name="connsiteX103" fmla="*/ 746507 w 4206653"/>
              <a:gd name="connsiteY103" fmla="*/ 1626415 h 4460042"/>
              <a:gd name="connsiteX104" fmla="*/ 352873 w 4206653"/>
              <a:gd name="connsiteY104" fmla="*/ 1726308 h 4460042"/>
              <a:gd name="connsiteX105" fmla="*/ 113171 w 4206653"/>
              <a:gd name="connsiteY105" fmla="*/ 1763582 h 4460042"/>
              <a:gd name="connsiteX106" fmla="*/ 9973 w 4206653"/>
              <a:gd name="connsiteY106" fmla="*/ 1737738 h 4460042"/>
              <a:gd name="connsiteX107" fmla="*/ 348516 w 4206653"/>
              <a:gd name="connsiteY107" fmla="*/ 1643812 h 4460042"/>
              <a:gd name="connsiteX108" fmla="*/ 653097 w 4206653"/>
              <a:gd name="connsiteY108" fmla="*/ 1543920 h 4460042"/>
              <a:gd name="connsiteX109" fmla="*/ 1072963 w 4206653"/>
              <a:gd name="connsiteY109" fmla="*/ 1612008 h 4460042"/>
              <a:gd name="connsiteX110" fmla="*/ 1244413 w 4206653"/>
              <a:gd name="connsiteY110" fmla="*/ 1657728 h 4460042"/>
              <a:gd name="connsiteX111" fmla="*/ 1205766 w 4206653"/>
              <a:gd name="connsiteY111" fmla="*/ 1451988 h 4460042"/>
              <a:gd name="connsiteX112" fmla="*/ 1046313 w 4206653"/>
              <a:gd name="connsiteY112" fmla="*/ 815409 h 4460042"/>
              <a:gd name="connsiteX113" fmla="*/ 1221553 w 4206653"/>
              <a:gd name="connsiteY113" fmla="*/ 1211958 h 4460042"/>
              <a:gd name="connsiteX0" fmla="*/ 1221553 w 4206653"/>
              <a:gd name="connsiteY0" fmla="*/ 1211958 h 4460500"/>
              <a:gd name="connsiteX1" fmla="*/ 1343911 w 4206653"/>
              <a:gd name="connsiteY1" fmla="*/ 1559828 h 4460500"/>
              <a:gd name="connsiteX2" fmla="*/ 1553023 w 4206653"/>
              <a:gd name="connsiteY2" fmla="*/ 1657728 h 4460500"/>
              <a:gd name="connsiteX3" fmla="*/ 1907353 w 4206653"/>
              <a:gd name="connsiteY3" fmla="*/ 1680588 h 4460500"/>
              <a:gd name="connsiteX4" fmla="*/ 2021653 w 4206653"/>
              <a:gd name="connsiteY4" fmla="*/ 1543428 h 4460500"/>
              <a:gd name="connsiteX5" fmla="*/ 2124523 w 4206653"/>
              <a:gd name="connsiteY5" fmla="*/ 1291968 h 4460500"/>
              <a:gd name="connsiteX6" fmla="*/ 2124523 w 4206653"/>
              <a:gd name="connsiteY6" fmla="*/ 1120518 h 4460500"/>
              <a:gd name="connsiteX7" fmla="*/ 2068029 w 4206653"/>
              <a:gd name="connsiteY7" fmla="*/ 825325 h 4460500"/>
              <a:gd name="connsiteX8" fmla="*/ 2078803 w 4206653"/>
              <a:gd name="connsiteY8" fmla="*/ 777618 h 4460500"/>
              <a:gd name="connsiteX9" fmla="*/ 2170243 w 4206653"/>
              <a:gd name="connsiteY9" fmla="*/ 1086228 h 4460500"/>
              <a:gd name="connsiteX10" fmla="*/ 2215963 w 4206653"/>
              <a:gd name="connsiteY10" fmla="*/ 1269108 h 4460500"/>
              <a:gd name="connsiteX11" fmla="*/ 2284543 w 4206653"/>
              <a:gd name="connsiteY11" fmla="*/ 1303398 h 4460500"/>
              <a:gd name="connsiteX12" fmla="*/ 2330263 w 4206653"/>
              <a:gd name="connsiteY12" fmla="*/ 1166238 h 4460500"/>
              <a:gd name="connsiteX13" fmla="*/ 2467423 w 4206653"/>
              <a:gd name="connsiteY13" fmla="*/ 880488 h 4460500"/>
              <a:gd name="connsiteX14" fmla="*/ 2558863 w 4206653"/>
              <a:gd name="connsiteY14" fmla="*/ 640458 h 4460500"/>
              <a:gd name="connsiteX15" fmla="*/ 2616013 w 4206653"/>
              <a:gd name="connsiteY15" fmla="*/ 537588 h 4460500"/>
              <a:gd name="connsiteX16" fmla="*/ 2558863 w 4206653"/>
              <a:gd name="connsiteY16" fmla="*/ 789048 h 4460500"/>
              <a:gd name="connsiteX17" fmla="*/ 2444563 w 4206653"/>
              <a:gd name="connsiteY17" fmla="*/ 1097658 h 4460500"/>
              <a:gd name="connsiteX18" fmla="*/ 2375983 w 4206653"/>
              <a:gd name="connsiteY18" fmla="*/ 1406268 h 4460500"/>
              <a:gd name="connsiteX19" fmla="*/ 2558863 w 4206653"/>
              <a:gd name="connsiteY19" fmla="*/ 1577718 h 4460500"/>
              <a:gd name="connsiteX20" fmla="*/ 2878903 w 4206653"/>
              <a:gd name="connsiteY20" fmla="*/ 1657728 h 4460500"/>
              <a:gd name="connsiteX21" fmla="*/ 3187513 w 4206653"/>
              <a:gd name="connsiteY21" fmla="*/ 1657728 h 4460500"/>
              <a:gd name="connsiteX22" fmla="*/ 3370393 w 4206653"/>
              <a:gd name="connsiteY22" fmla="*/ 1566288 h 4460500"/>
              <a:gd name="connsiteX23" fmla="*/ 3488066 w 4206653"/>
              <a:gd name="connsiteY23" fmla="*/ 1246753 h 4460500"/>
              <a:gd name="connsiteX24" fmla="*/ 3495138 w 4206653"/>
              <a:gd name="connsiteY24" fmla="*/ 1115548 h 4460500"/>
              <a:gd name="connsiteX25" fmla="*/ 3493650 w 4206653"/>
              <a:gd name="connsiteY25" fmla="*/ 1063976 h 4460500"/>
              <a:gd name="connsiteX26" fmla="*/ 3450403 w 4206653"/>
              <a:gd name="connsiteY26" fmla="*/ 777618 h 4460500"/>
              <a:gd name="connsiteX27" fmla="*/ 3119893 w 4206653"/>
              <a:gd name="connsiteY27" fmla="*/ 321571 h 4460500"/>
              <a:gd name="connsiteX28" fmla="*/ 3497351 w 4206653"/>
              <a:gd name="connsiteY28" fmla="*/ 674883 h 4460500"/>
              <a:gd name="connsiteX29" fmla="*/ 3759013 w 4206653"/>
              <a:gd name="connsiteY29" fmla="*/ 571878 h 4460500"/>
              <a:gd name="connsiteX30" fmla="*/ 3999043 w 4206653"/>
              <a:gd name="connsiteY30" fmla="*/ 91818 h 4460500"/>
              <a:gd name="connsiteX31" fmla="*/ 4033333 w 4206653"/>
              <a:gd name="connsiteY31" fmla="*/ 11808 h 4460500"/>
              <a:gd name="connsiteX32" fmla="*/ 3984569 w 4206653"/>
              <a:gd name="connsiteY32" fmla="*/ 247366 h 4460500"/>
              <a:gd name="connsiteX33" fmla="*/ 3812791 w 4206653"/>
              <a:gd name="connsiteY33" fmla="*/ 647417 h 4460500"/>
              <a:gd name="connsiteX34" fmla="*/ 3592906 w 4206653"/>
              <a:gd name="connsiteY34" fmla="*/ 811408 h 4460500"/>
              <a:gd name="connsiteX35" fmla="*/ 3604425 w 4206653"/>
              <a:gd name="connsiteY35" fmla="*/ 999253 h 4460500"/>
              <a:gd name="connsiteX36" fmla="*/ 3872985 w 4206653"/>
              <a:gd name="connsiteY36" fmla="*/ 881976 h 4460500"/>
              <a:gd name="connsiteX37" fmla="*/ 4200754 w 4206653"/>
              <a:gd name="connsiteY37" fmla="*/ 774136 h 4460500"/>
              <a:gd name="connsiteX38" fmla="*/ 4064251 w 4206653"/>
              <a:gd name="connsiteY38" fmla="*/ 847195 h 4460500"/>
              <a:gd name="connsiteX39" fmla="*/ 3818880 w 4206653"/>
              <a:gd name="connsiteY39" fmla="*/ 991305 h 4460500"/>
              <a:gd name="connsiteX40" fmla="*/ 3658531 w 4206653"/>
              <a:gd name="connsiteY40" fmla="*/ 1093178 h 4460500"/>
              <a:gd name="connsiteX41" fmla="*/ 3622838 w 4206653"/>
              <a:gd name="connsiteY41" fmla="*/ 1221401 h 4460500"/>
              <a:gd name="connsiteX42" fmla="*/ 3577446 w 4206653"/>
              <a:gd name="connsiteY42" fmla="*/ 1500691 h 4460500"/>
              <a:gd name="connsiteX43" fmla="*/ 3461833 w 4206653"/>
              <a:gd name="connsiteY43" fmla="*/ 1726308 h 4460500"/>
              <a:gd name="connsiteX44" fmla="*/ 3278953 w 4206653"/>
              <a:gd name="connsiteY44" fmla="*/ 2034918 h 4460500"/>
              <a:gd name="connsiteX45" fmla="*/ 3233233 w 4206653"/>
              <a:gd name="connsiteY45" fmla="*/ 2309238 h 4460500"/>
              <a:gd name="connsiteX46" fmla="*/ 3404683 w 4206653"/>
              <a:gd name="connsiteY46" fmla="*/ 2457828 h 4460500"/>
              <a:gd name="connsiteX47" fmla="*/ 3759013 w 4206653"/>
              <a:gd name="connsiteY47" fmla="*/ 2663568 h 4460500"/>
              <a:gd name="connsiteX48" fmla="*/ 4079053 w 4206653"/>
              <a:gd name="connsiteY48" fmla="*/ 2777868 h 4460500"/>
              <a:gd name="connsiteX49" fmla="*/ 4079053 w 4206653"/>
              <a:gd name="connsiteY49" fmla="*/ 2880738 h 4460500"/>
              <a:gd name="connsiteX50" fmla="*/ 3770443 w 4206653"/>
              <a:gd name="connsiteY50" fmla="*/ 2869308 h 4460500"/>
              <a:gd name="connsiteX51" fmla="*/ 3404683 w 4206653"/>
              <a:gd name="connsiteY51" fmla="*/ 2732148 h 4460500"/>
              <a:gd name="connsiteX52" fmla="*/ 3084643 w 4206653"/>
              <a:gd name="connsiteY52" fmla="*/ 2663568 h 4460500"/>
              <a:gd name="connsiteX53" fmla="*/ 2995919 w 4206653"/>
              <a:gd name="connsiteY53" fmla="*/ 2782832 h 4460500"/>
              <a:gd name="connsiteX54" fmla="*/ 2832855 w 4206653"/>
              <a:gd name="connsiteY54" fmla="*/ 2930924 h 4460500"/>
              <a:gd name="connsiteX55" fmla="*/ 2820111 w 4206653"/>
              <a:gd name="connsiteY55" fmla="*/ 3026344 h 4460500"/>
              <a:gd name="connsiteX56" fmla="*/ 2959241 w 4206653"/>
              <a:gd name="connsiteY56" fmla="*/ 3167976 h 4460500"/>
              <a:gd name="connsiteX57" fmla="*/ 3176083 w 4206653"/>
              <a:gd name="connsiteY57" fmla="*/ 3269358 h 4460500"/>
              <a:gd name="connsiteX58" fmla="*/ 3388239 w 4206653"/>
              <a:gd name="connsiteY58" fmla="*/ 3442290 h 4460500"/>
              <a:gd name="connsiteX59" fmla="*/ 3212014 w 4206653"/>
              <a:gd name="connsiteY59" fmla="*/ 3363782 h 4460500"/>
              <a:gd name="connsiteX60" fmla="*/ 3004633 w 4206653"/>
              <a:gd name="connsiteY60" fmla="*/ 3276814 h 4460500"/>
              <a:gd name="connsiteX61" fmla="*/ 2771676 w 4206653"/>
              <a:gd name="connsiteY61" fmla="*/ 3166987 h 4460500"/>
              <a:gd name="connsiteX62" fmla="*/ 2638873 w 4206653"/>
              <a:gd name="connsiteY62" fmla="*/ 3097908 h 4460500"/>
              <a:gd name="connsiteX63" fmla="*/ 2570293 w 4206653"/>
              <a:gd name="connsiteY63" fmla="*/ 3109338 h 4460500"/>
              <a:gd name="connsiteX64" fmla="*/ 2525557 w 4206653"/>
              <a:gd name="connsiteY64" fmla="*/ 3326508 h 4460500"/>
              <a:gd name="connsiteX65" fmla="*/ 2610253 w 4206653"/>
              <a:gd name="connsiteY65" fmla="*/ 3564053 h 4460500"/>
              <a:gd name="connsiteX66" fmla="*/ 2682206 w 4206653"/>
              <a:gd name="connsiteY66" fmla="*/ 4005849 h 4460500"/>
              <a:gd name="connsiteX67" fmla="*/ 2633113 w 4206653"/>
              <a:gd name="connsiteY67" fmla="*/ 4192703 h 4460500"/>
              <a:gd name="connsiteX68" fmla="*/ 2539703 w 4206653"/>
              <a:gd name="connsiteY68" fmla="*/ 4455574 h 4460500"/>
              <a:gd name="connsiteX69" fmla="*/ 2595212 w 4206653"/>
              <a:gd name="connsiteY69" fmla="*/ 3945217 h 4460500"/>
              <a:gd name="connsiteX70" fmla="*/ 2481240 w 4206653"/>
              <a:gd name="connsiteY70" fmla="*/ 3566538 h 4460500"/>
              <a:gd name="connsiteX71" fmla="*/ 2307403 w 4206653"/>
              <a:gd name="connsiteY71" fmla="*/ 3166488 h 4460500"/>
              <a:gd name="connsiteX72" fmla="*/ 2261683 w 4206653"/>
              <a:gd name="connsiteY72" fmla="*/ 3063618 h 4460500"/>
              <a:gd name="connsiteX73" fmla="*/ 2078803 w 4206653"/>
              <a:gd name="connsiteY73" fmla="*/ 2949318 h 4460500"/>
              <a:gd name="connsiteX74" fmla="*/ 1850203 w 4206653"/>
              <a:gd name="connsiteY74" fmla="*/ 3029328 h 4460500"/>
              <a:gd name="connsiteX75" fmla="*/ 1415863 w 4206653"/>
              <a:gd name="connsiteY75" fmla="*/ 3360798 h 4460500"/>
              <a:gd name="connsiteX76" fmla="*/ 1381573 w 4206653"/>
              <a:gd name="connsiteY76" fmla="*/ 3680838 h 4460500"/>
              <a:gd name="connsiteX77" fmla="*/ 1381573 w 4206653"/>
              <a:gd name="connsiteY77" fmla="*/ 3989448 h 4460500"/>
              <a:gd name="connsiteX78" fmla="*/ 1290133 w 4206653"/>
              <a:gd name="connsiteY78" fmla="*/ 4309488 h 4460500"/>
              <a:gd name="connsiteX79" fmla="*/ 1198693 w 4206653"/>
              <a:gd name="connsiteY79" fmla="*/ 4298058 h 4460500"/>
              <a:gd name="connsiteX80" fmla="*/ 1187263 w 4206653"/>
              <a:gd name="connsiteY80" fmla="*/ 4080888 h 4460500"/>
              <a:gd name="connsiteX81" fmla="*/ 1198693 w 4206653"/>
              <a:gd name="connsiteY81" fmla="*/ 3909438 h 4460500"/>
              <a:gd name="connsiteX82" fmla="*/ 970093 w 4206653"/>
              <a:gd name="connsiteY82" fmla="*/ 3989448 h 4460500"/>
              <a:gd name="connsiteX83" fmla="*/ 718633 w 4206653"/>
              <a:gd name="connsiteY83" fmla="*/ 4069458 h 4460500"/>
              <a:gd name="connsiteX84" fmla="*/ 741493 w 4206653"/>
              <a:gd name="connsiteY84" fmla="*/ 3955158 h 4460500"/>
              <a:gd name="connsiteX85" fmla="*/ 1130113 w 4206653"/>
              <a:gd name="connsiteY85" fmla="*/ 3795138 h 4460500"/>
              <a:gd name="connsiteX86" fmla="*/ 1278703 w 4206653"/>
              <a:gd name="connsiteY86" fmla="*/ 3726558 h 4460500"/>
              <a:gd name="connsiteX87" fmla="*/ 1221553 w 4206653"/>
              <a:gd name="connsiteY87" fmla="*/ 3372228 h 4460500"/>
              <a:gd name="connsiteX88" fmla="*/ 1324423 w 4206653"/>
              <a:gd name="connsiteY88" fmla="*/ 3120768 h 4460500"/>
              <a:gd name="connsiteX89" fmla="*/ 1393003 w 4206653"/>
              <a:gd name="connsiteY89" fmla="*/ 3052188 h 4460500"/>
              <a:gd name="connsiteX90" fmla="*/ 1084393 w 4206653"/>
              <a:gd name="connsiteY90" fmla="*/ 3029328 h 4460500"/>
              <a:gd name="connsiteX91" fmla="*/ 730063 w 4206653"/>
              <a:gd name="connsiteY91" fmla="*/ 2960748 h 4460500"/>
              <a:gd name="connsiteX92" fmla="*/ 375733 w 4206653"/>
              <a:gd name="connsiteY92" fmla="*/ 3132198 h 4460500"/>
              <a:gd name="connsiteX93" fmla="*/ 421453 w 4206653"/>
              <a:gd name="connsiteY93" fmla="*/ 3029328 h 4460500"/>
              <a:gd name="connsiteX94" fmla="*/ 627193 w 4206653"/>
              <a:gd name="connsiteY94" fmla="*/ 2926458 h 4460500"/>
              <a:gd name="connsiteX95" fmla="*/ 810073 w 4206653"/>
              <a:gd name="connsiteY95" fmla="*/ 2755008 h 4460500"/>
              <a:gd name="connsiteX96" fmla="*/ 1152973 w 4206653"/>
              <a:gd name="connsiteY96" fmla="*/ 2777868 h 4460500"/>
              <a:gd name="connsiteX97" fmla="*/ 1461583 w 4206653"/>
              <a:gd name="connsiteY97" fmla="*/ 2823588 h 4460500"/>
              <a:gd name="connsiteX98" fmla="*/ 1953073 w 4206653"/>
              <a:gd name="connsiteY98" fmla="*/ 2663568 h 4460500"/>
              <a:gd name="connsiteX99" fmla="*/ 1701613 w 4206653"/>
              <a:gd name="connsiteY99" fmla="*/ 2263518 h 4460500"/>
              <a:gd name="connsiteX100" fmla="*/ 1690183 w 4206653"/>
              <a:gd name="connsiteY100" fmla="*/ 1966338 h 4460500"/>
              <a:gd name="connsiteX101" fmla="*/ 1381991 w 4206653"/>
              <a:gd name="connsiteY101" fmla="*/ 1841604 h 4460500"/>
              <a:gd name="connsiteX102" fmla="*/ 1095823 w 4206653"/>
              <a:gd name="connsiteY102" fmla="*/ 1714878 h 4460500"/>
              <a:gd name="connsiteX103" fmla="*/ 746507 w 4206653"/>
              <a:gd name="connsiteY103" fmla="*/ 1626415 h 4460500"/>
              <a:gd name="connsiteX104" fmla="*/ 352873 w 4206653"/>
              <a:gd name="connsiteY104" fmla="*/ 1726308 h 4460500"/>
              <a:gd name="connsiteX105" fmla="*/ 113171 w 4206653"/>
              <a:gd name="connsiteY105" fmla="*/ 1763582 h 4460500"/>
              <a:gd name="connsiteX106" fmla="*/ 9973 w 4206653"/>
              <a:gd name="connsiteY106" fmla="*/ 1737738 h 4460500"/>
              <a:gd name="connsiteX107" fmla="*/ 348516 w 4206653"/>
              <a:gd name="connsiteY107" fmla="*/ 1643812 h 4460500"/>
              <a:gd name="connsiteX108" fmla="*/ 653097 w 4206653"/>
              <a:gd name="connsiteY108" fmla="*/ 1543920 h 4460500"/>
              <a:gd name="connsiteX109" fmla="*/ 1072963 w 4206653"/>
              <a:gd name="connsiteY109" fmla="*/ 1612008 h 4460500"/>
              <a:gd name="connsiteX110" fmla="*/ 1244413 w 4206653"/>
              <a:gd name="connsiteY110" fmla="*/ 1657728 h 4460500"/>
              <a:gd name="connsiteX111" fmla="*/ 1205766 w 4206653"/>
              <a:gd name="connsiteY111" fmla="*/ 1451988 h 4460500"/>
              <a:gd name="connsiteX112" fmla="*/ 1046313 w 4206653"/>
              <a:gd name="connsiteY112" fmla="*/ 815409 h 4460500"/>
              <a:gd name="connsiteX113" fmla="*/ 1221553 w 4206653"/>
              <a:gd name="connsiteY113" fmla="*/ 1211958 h 4460500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610253 w 4206653"/>
              <a:gd name="connsiteY65" fmla="*/ 3564053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50203 w 4206653"/>
              <a:gd name="connsiteY74" fmla="*/ 3029328 h 4460527"/>
              <a:gd name="connsiteX75" fmla="*/ 1415863 w 4206653"/>
              <a:gd name="connsiteY75" fmla="*/ 3360798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24423 w 4206653"/>
              <a:gd name="connsiteY88" fmla="*/ 3120768 h 4460527"/>
              <a:gd name="connsiteX89" fmla="*/ 1393003 w 4206653"/>
              <a:gd name="connsiteY89" fmla="*/ 3052188 h 4460527"/>
              <a:gd name="connsiteX90" fmla="*/ 1084393 w 4206653"/>
              <a:gd name="connsiteY90" fmla="*/ 3029328 h 4460527"/>
              <a:gd name="connsiteX91" fmla="*/ 730063 w 4206653"/>
              <a:gd name="connsiteY91" fmla="*/ 2960748 h 4460527"/>
              <a:gd name="connsiteX92" fmla="*/ 375733 w 4206653"/>
              <a:gd name="connsiteY92" fmla="*/ 3132198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10073 w 4206653"/>
              <a:gd name="connsiteY95" fmla="*/ 2755008 h 4460527"/>
              <a:gd name="connsiteX96" fmla="*/ 1152973 w 4206653"/>
              <a:gd name="connsiteY96" fmla="*/ 2777868 h 4460527"/>
              <a:gd name="connsiteX97" fmla="*/ 1461583 w 4206653"/>
              <a:gd name="connsiteY97" fmla="*/ 2823588 h 4460527"/>
              <a:gd name="connsiteX98" fmla="*/ 1953073 w 4206653"/>
              <a:gd name="connsiteY98" fmla="*/ 2663568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50203 w 4206653"/>
              <a:gd name="connsiteY74" fmla="*/ 3029328 h 4460527"/>
              <a:gd name="connsiteX75" fmla="*/ 1415863 w 4206653"/>
              <a:gd name="connsiteY75" fmla="*/ 3360798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24423 w 4206653"/>
              <a:gd name="connsiteY88" fmla="*/ 3120768 h 4460527"/>
              <a:gd name="connsiteX89" fmla="*/ 1393003 w 4206653"/>
              <a:gd name="connsiteY89" fmla="*/ 3052188 h 4460527"/>
              <a:gd name="connsiteX90" fmla="*/ 1084393 w 4206653"/>
              <a:gd name="connsiteY90" fmla="*/ 3029328 h 4460527"/>
              <a:gd name="connsiteX91" fmla="*/ 730063 w 4206653"/>
              <a:gd name="connsiteY91" fmla="*/ 2960748 h 4460527"/>
              <a:gd name="connsiteX92" fmla="*/ 375733 w 4206653"/>
              <a:gd name="connsiteY92" fmla="*/ 3132198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10073 w 4206653"/>
              <a:gd name="connsiteY95" fmla="*/ 2755008 h 4460527"/>
              <a:gd name="connsiteX96" fmla="*/ 1152973 w 4206653"/>
              <a:gd name="connsiteY96" fmla="*/ 2777868 h 4460527"/>
              <a:gd name="connsiteX97" fmla="*/ 1461583 w 4206653"/>
              <a:gd name="connsiteY97" fmla="*/ 2823588 h 4460527"/>
              <a:gd name="connsiteX98" fmla="*/ 1953073 w 4206653"/>
              <a:gd name="connsiteY98" fmla="*/ 2663568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50203 w 4206653"/>
              <a:gd name="connsiteY74" fmla="*/ 3029328 h 4460527"/>
              <a:gd name="connsiteX75" fmla="*/ 1415863 w 4206653"/>
              <a:gd name="connsiteY75" fmla="*/ 3360798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24423 w 4206653"/>
              <a:gd name="connsiteY88" fmla="*/ 3120768 h 4460527"/>
              <a:gd name="connsiteX89" fmla="*/ 1393003 w 4206653"/>
              <a:gd name="connsiteY89" fmla="*/ 3052188 h 4460527"/>
              <a:gd name="connsiteX90" fmla="*/ 1084393 w 4206653"/>
              <a:gd name="connsiteY90" fmla="*/ 3029328 h 4460527"/>
              <a:gd name="connsiteX91" fmla="*/ 730063 w 4206653"/>
              <a:gd name="connsiteY91" fmla="*/ 2960748 h 4460527"/>
              <a:gd name="connsiteX92" fmla="*/ 375733 w 4206653"/>
              <a:gd name="connsiteY92" fmla="*/ 3132198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10073 w 4206653"/>
              <a:gd name="connsiteY95" fmla="*/ 2755008 h 4460527"/>
              <a:gd name="connsiteX96" fmla="*/ 1152973 w 4206653"/>
              <a:gd name="connsiteY96" fmla="*/ 2777868 h 4460527"/>
              <a:gd name="connsiteX97" fmla="*/ 1461583 w 4206653"/>
              <a:gd name="connsiteY97" fmla="*/ 2823588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50203 w 4206653"/>
              <a:gd name="connsiteY74" fmla="*/ 3029328 h 4460527"/>
              <a:gd name="connsiteX75" fmla="*/ 1415863 w 4206653"/>
              <a:gd name="connsiteY75" fmla="*/ 3360798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24423 w 4206653"/>
              <a:gd name="connsiteY88" fmla="*/ 3120768 h 4460527"/>
              <a:gd name="connsiteX89" fmla="*/ 1393003 w 4206653"/>
              <a:gd name="connsiteY89" fmla="*/ 3052188 h 4460527"/>
              <a:gd name="connsiteX90" fmla="*/ 1084393 w 4206653"/>
              <a:gd name="connsiteY90" fmla="*/ 3029328 h 4460527"/>
              <a:gd name="connsiteX91" fmla="*/ 730063 w 4206653"/>
              <a:gd name="connsiteY91" fmla="*/ 2960748 h 4460527"/>
              <a:gd name="connsiteX92" fmla="*/ 375733 w 4206653"/>
              <a:gd name="connsiteY92" fmla="*/ 3132198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10073 w 4206653"/>
              <a:gd name="connsiteY95" fmla="*/ 2755008 h 4460527"/>
              <a:gd name="connsiteX96" fmla="*/ 1152973 w 4206653"/>
              <a:gd name="connsiteY96" fmla="*/ 2777868 h 4460527"/>
              <a:gd name="connsiteX97" fmla="*/ 1531894 w 4206653"/>
              <a:gd name="connsiteY97" fmla="*/ 2917507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24299 w 4206653"/>
              <a:gd name="connsiteY74" fmla="*/ 3002494 h 4460527"/>
              <a:gd name="connsiteX75" fmla="*/ 1415863 w 4206653"/>
              <a:gd name="connsiteY75" fmla="*/ 3360798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24423 w 4206653"/>
              <a:gd name="connsiteY88" fmla="*/ 3120768 h 4460527"/>
              <a:gd name="connsiteX89" fmla="*/ 1393003 w 4206653"/>
              <a:gd name="connsiteY89" fmla="*/ 3052188 h 4460527"/>
              <a:gd name="connsiteX90" fmla="*/ 1084393 w 4206653"/>
              <a:gd name="connsiteY90" fmla="*/ 3029328 h 4460527"/>
              <a:gd name="connsiteX91" fmla="*/ 730063 w 4206653"/>
              <a:gd name="connsiteY91" fmla="*/ 2960748 h 4460527"/>
              <a:gd name="connsiteX92" fmla="*/ 375733 w 4206653"/>
              <a:gd name="connsiteY92" fmla="*/ 3132198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10073 w 4206653"/>
              <a:gd name="connsiteY95" fmla="*/ 2755008 h 4460527"/>
              <a:gd name="connsiteX96" fmla="*/ 1152973 w 4206653"/>
              <a:gd name="connsiteY96" fmla="*/ 2777868 h 4460527"/>
              <a:gd name="connsiteX97" fmla="*/ 1531894 w 4206653"/>
              <a:gd name="connsiteY97" fmla="*/ 2917507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24299 w 4206653"/>
              <a:gd name="connsiteY74" fmla="*/ 3002494 h 4460527"/>
              <a:gd name="connsiteX75" fmla="*/ 1412162 w 4206653"/>
              <a:gd name="connsiteY75" fmla="*/ 3235573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24423 w 4206653"/>
              <a:gd name="connsiteY88" fmla="*/ 3120768 h 4460527"/>
              <a:gd name="connsiteX89" fmla="*/ 1393003 w 4206653"/>
              <a:gd name="connsiteY89" fmla="*/ 3052188 h 4460527"/>
              <a:gd name="connsiteX90" fmla="*/ 1084393 w 4206653"/>
              <a:gd name="connsiteY90" fmla="*/ 3029328 h 4460527"/>
              <a:gd name="connsiteX91" fmla="*/ 730063 w 4206653"/>
              <a:gd name="connsiteY91" fmla="*/ 2960748 h 4460527"/>
              <a:gd name="connsiteX92" fmla="*/ 375733 w 4206653"/>
              <a:gd name="connsiteY92" fmla="*/ 3132198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10073 w 4206653"/>
              <a:gd name="connsiteY95" fmla="*/ 2755008 h 4460527"/>
              <a:gd name="connsiteX96" fmla="*/ 1152973 w 4206653"/>
              <a:gd name="connsiteY96" fmla="*/ 2777868 h 4460527"/>
              <a:gd name="connsiteX97" fmla="*/ 1531894 w 4206653"/>
              <a:gd name="connsiteY97" fmla="*/ 2917507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24299 w 4206653"/>
              <a:gd name="connsiteY74" fmla="*/ 3002494 h 4460527"/>
              <a:gd name="connsiteX75" fmla="*/ 1412162 w 4206653"/>
              <a:gd name="connsiteY75" fmla="*/ 3235573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24423 w 4206653"/>
              <a:gd name="connsiteY88" fmla="*/ 3120768 h 4460527"/>
              <a:gd name="connsiteX89" fmla="*/ 1393003 w 4206653"/>
              <a:gd name="connsiteY89" fmla="*/ 3052188 h 4460527"/>
              <a:gd name="connsiteX90" fmla="*/ 1084393 w 4206653"/>
              <a:gd name="connsiteY90" fmla="*/ 3029328 h 4460527"/>
              <a:gd name="connsiteX91" fmla="*/ 730063 w 4206653"/>
              <a:gd name="connsiteY91" fmla="*/ 2960748 h 4460527"/>
              <a:gd name="connsiteX92" fmla="*/ 375733 w 4206653"/>
              <a:gd name="connsiteY92" fmla="*/ 3132198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10073 w 4206653"/>
              <a:gd name="connsiteY95" fmla="*/ 2755008 h 4460527"/>
              <a:gd name="connsiteX96" fmla="*/ 1149272 w 4206653"/>
              <a:gd name="connsiteY96" fmla="*/ 2889676 h 4460527"/>
              <a:gd name="connsiteX97" fmla="*/ 1531894 w 4206653"/>
              <a:gd name="connsiteY97" fmla="*/ 2917507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24299 w 4206653"/>
              <a:gd name="connsiteY74" fmla="*/ 3002494 h 4460527"/>
              <a:gd name="connsiteX75" fmla="*/ 1412162 w 4206653"/>
              <a:gd name="connsiteY75" fmla="*/ 3235573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24423 w 4206653"/>
              <a:gd name="connsiteY88" fmla="*/ 3120768 h 4460527"/>
              <a:gd name="connsiteX89" fmla="*/ 1393003 w 4206653"/>
              <a:gd name="connsiteY89" fmla="*/ 3052188 h 4460527"/>
              <a:gd name="connsiteX90" fmla="*/ 1084393 w 4206653"/>
              <a:gd name="connsiteY90" fmla="*/ 3029328 h 4460527"/>
              <a:gd name="connsiteX91" fmla="*/ 730063 w 4206653"/>
              <a:gd name="connsiteY91" fmla="*/ 2960748 h 4460527"/>
              <a:gd name="connsiteX92" fmla="*/ 375733 w 4206653"/>
              <a:gd name="connsiteY92" fmla="*/ 3132198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54480 w 4206653"/>
              <a:gd name="connsiteY95" fmla="*/ 2889178 h 4460527"/>
              <a:gd name="connsiteX96" fmla="*/ 1149272 w 4206653"/>
              <a:gd name="connsiteY96" fmla="*/ 2889676 h 4460527"/>
              <a:gd name="connsiteX97" fmla="*/ 1531894 w 4206653"/>
              <a:gd name="connsiteY97" fmla="*/ 2917507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24299 w 4206653"/>
              <a:gd name="connsiteY74" fmla="*/ 3002494 h 4460527"/>
              <a:gd name="connsiteX75" fmla="*/ 1412162 w 4206653"/>
              <a:gd name="connsiteY75" fmla="*/ 3235573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24423 w 4206653"/>
              <a:gd name="connsiteY88" fmla="*/ 3120768 h 4460527"/>
              <a:gd name="connsiteX89" fmla="*/ 1393003 w 4206653"/>
              <a:gd name="connsiteY89" fmla="*/ 3052188 h 4460527"/>
              <a:gd name="connsiteX90" fmla="*/ 1076992 w 4206653"/>
              <a:gd name="connsiteY90" fmla="*/ 3015911 h 4460527"/>
              <a:gd name="connsiteX91" fmla="*/ 730063 w 4206653"/>
              <a:gd name="connsiteY91" fmla="*/ 2960748 h 4460527"/>
              <a:gd name="connsiteX92" fmla="*/ 375733 w 4206653"/>
              <a:gd name="connsiteY92" fmla="*/ 3132198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54480 w 4206653"/>
              <a:gd name="connsiteY95" fmla="*/ 2889178 h 4460527"/>
              <a:gd name="connsiteX96" fmla="*/ 1149272 w 4206653"/>
              <a:gd name="connsiteY96" fmla="*/ 2889676 h 4460527"/>
              <a:gd name="connsiteX97" fmla="*/ 1531894 w 4206653"/>
              <a:gd name="connsiteY97" fmla="*/ 2917507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24299 w 4206653"/>
              <a:gd name="connsiteY74" fmla="*/ 3002494 h 4460527"/>
              <a:gd name="connsiteX75" fmla="*/ 1412162 w 4206653"/>
              <a:gd name="connsiteY75" fmla="*/ 3235573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24423 w 4206653"/>
              <a:gd name="connsiteY88" fmla="*/ 3120768 h 4460527"/>
              <a:gd name="connsiteX89" fmla="*/ 1393003 w 4206653"/>
              <a:gd name="connsiteY89" fmla="*/ 3052188 h 4460527"/>
              <a:gd name="connsiteX90" fmla="*/ 1076992 w 4206653"/>
              <a:gd name="connsiteY90" fmla="*/ 3015911 h 4460527"/>
              <a:gd name="connsiteX91" fmla="*/ 726362 w 4206653"/>
              <a:gd name="connsiteY91" fmla="*/ 2992054 h 4460527"/>
              <a:gd name="connsiteX92" fmla="*/ 375733 w 4206653"/>
              <a:gd name="connsiteY92" fmla="*/ 3132198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54480 w 4206653"/>
              <a:gd name="connsiteY95" fmla="*/ 2889178 h 4460527"/>
              <a:gd name="connsiteX96" fmla="*/ 1149272 w 4206653"/>
              <a:gd name="connsiteY96" fmla="*/ 2889676 h 4460527"/>
              <a:gd name="connsiteX97" fmla="*/ 1531894 w 4206653"/>
              <a:gd name="connsiteY97" fmla="*/ 2917507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24299 w 4206653"/>
              <a:gd name="connsiteY74" fmla="*/ 3002494 h 4460527"/>
              <a:gd name="connsiteX75" fmla="*/ 1412162 w 4206653"/>
              <a:gd name="connsiteY75" fmla="*/ 3235573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24423 w 4206653"/>
              <a:gd name="connsiteY88" fmla="*/ 3120768 h 4460527"/>
              <a:gd name="connsiteX89" fmla="*/ 1393003 w 4206653"/>
              <a:gd name="connsiteY89" fmla="*/ 3052188 h 4460527"/>
              <a:gd name="connsiteX90" fmla="*/ 1076992 w 4206653"/>
              <a:gd name="connsiteY90" fmla="*/ 3015911 h 4460527"/>
              <a:gd name="connsiteX91" fmla="*/ 726362 w 4206653"/>
              <a:gd name="connsiteY91" fmla="*/ 2992054 h 4460527"/>
              <a:gd name="connsiteX92" fmla="*/ 235111 w 4206653"/>
              <a:gd name="connsiteY92" fmla="*/ 3217172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54480 w 4206653"/>
              <a:gd name="connsiteY95" fmla="*/ 2889178 h 4460527"/>
              <a:gd name="connsiteX96" fmla="*/ 1149272 w 4206653"/>
              <a:gd name="connsiteY96" fmla="*/ 2889676 h 4460527"/>
              <a:gd name="connsiteX97" fmla="*/ 1531894 w 4206653"/>
              <a:gd name="connsiteY97" fmla="*/ 2917507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24299 w 4206653"/>
              <a:gd name="connsiteY74" fmla="*/ 3002494 h 4460527"/>
              <a:gd name="connsiteX75" fmla="*/ 1412162 w 4206653"/>
              <a:gd name="connsiteY75" fmla="*/ 3235573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24423 w 4206653"/>
              <a:gd name="connsiteY88" fmla="*/ 3120768 h 4460527"/>
              <a:gd name="connsiteX89" fmla="*/ 1393003 w 4206653"/>
              <a:gd name="connsiteY89" fmla="*/ 3052188 h 4460527"/>
              <a:gd name="connsiteX90" fmla="*/ 1076992 w 4206653"/>
              <a:gd name="connsiteY90" fmla="*/ 3015911 h 4460527"/>
              <a:gd name="connsiteX91" fmla="*/ 663453 w 4206653"/>
              <a:gd name="connsiteY91" fmla="*/ 3023360 h 4460527"/>
              <a:gd name="connsiteX92" fmla="*/ 235111 w 4206653"/>
              <a:gd name="connsiteY92" fmla="*/ 3217172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54480 w 4206653"/>
              <a:gd name="connsiteY95" fmla="*/ 2889178 h 4460527"/>
              <a:gd name="connsiteX96" fmla="*/ 1149272 w 4206653"/>
              <a:gd name="connsiteY96" fmla="*/ 2889676 h 4460527"/>
              <a:gd name="connsiteX97" fmla="*/ 1531894 w 4206653"/>
              <a:gd name="connsiteY97" fmla="*/ 2917507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24299 w 4206653"/>
              <a:gd name="connsiteY74" fmla="*/ 3002494 h 4460527"/>
              <a:gd name="connsiteX75" fmla="*/ 1412162 w 4206653"/>
              <a:gd name="connsiteY75" fmla="*/ 3235573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24423 w 4206653"/>
              <a:gd name="connsiteY88" fmla="*/ 3120768 h 4460527"/>
              <a:gd name="connsiteX89" fmla="*/ 1393003 w 4206653"/>
              <a:gd name="connsiteY89" fmla="*/ 3052188 h 4460527"/>
              <a:gd name="connsiteX90" fmla="*/ 1080693 w 4206653"/>
              <a:gd name="connsiteY90" fmla="*/ 2984604 h 4460527"/>
              <a:gd name="connsiteX91" fmla="*/ 663453 w 4206653"/>
              <a:gd name="connsiteY91" fmla="*/ 3023360 h 4460527"/>
              <a:gd name="connsiteX92" fmla="*/ 235111 w 4206653"/>
              <a:gd name="connsiteY92" fmla="*/ 3217172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54480 w 4206653"/>
              <a:gd name="connsiteY95" fmla="*/ 2889178 h 4460527"/>
              <a:gd name="connsiteX96" fmla="*/ 1149272 w 4206653"/>
              <a:gd name="connsiteY96" fmla="*/ 2889676 h 4460527"/>
              <a:gd name="connsiteX97" fmla="*/ 1531894 w 4206653"/>
              <a:gd name="connsiteY97" fmla="*/ 2917507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24299 w 4206653"/>
              <a:gd name="connsiteY74" fmla="*/ 3002494 h 4460527"/>
              <a:gd name="connsiteX75" fmla="*/ 1412162 w 4206653"/>
              <a:gd name="connsiteY75" fmla="*/ 3235573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09620 w 4206653"/>
              <a:gd name="connsiteY88" fmla="*/ 3169963 h 4460527"/>
              <a:gd name="connsiteX89" fmla="*/ 1393003 w 4206653"/>
              <a:gd name="connsiteY89" fmla="*/ 3052188 h 4460527"/>
              <a:gd name="connsiteX90" fmla="*/ 1080693 w 4206653"/>
              <a:gd name="connsiteY90" fmla="*/ 2984604 h 4460527"/>
              <a:gd name="connsiteX91" fmla="*/ 663453 w 4206653"/>
              <a:gd name="connsiteY91" fmla="*/ 3023360 h 4460527"/>
              <a:gd name="connsiteX92" fmla="*/ 235111 w 4206653"/>
              <a:gd name="connsiteY92" fmla="*/ 3217172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54480 w 4206653"/>
              <a:gd name="connsiteY95" fmla="*/ 2889178 h 4460527"/>
              <a:gd name="connsiteX96" fmla="*/ 1149272 w 4206653"/>
              <a:gd name="connsiteY96" fmla="*/ 2889676 h 4460527"/>
              <a:gd name="connsiteX97" fmla="*/ 1531894 w 4206653"/>
              <a:gd name="connsiteY97" fmla="*/ 2917507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24299 w 4206653"/>
              <a:gd name="connsiteY74" fmla="*/ 3002494 h 4460527"/>
              <a:gd name="connsiteX75" fmla="*/ 1412162 w 4206653"/>
              <a:gd name="connsiteY75" fmla="*/ 3235573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69661 w 4206653"/>
              <a:gd name="connsiteY87" fmla="*/ 3390117 h 4460527"/>
              <a:gd name="connsiteX88" fmla="*/ 1309620 w 4206653"/>
              <a:gd name="connsiteY88" fmla="*/ 3169963 h 4460527"/>
              <a:gd name="connsiteX89" fmla="*/ 1393003 w 4206653"/>
              <a:gd name="connsiteY89" fmla="*/ 3052188 h 4460527"/>
              <a:gd name="connsiteX90" fmla="*/ 1080693 w 4206653"/>
              <a:gd name="connsiteY90" fmla="*/ 2984604 h 4460527"/>
              <a:gd name="connsiteX91" fmla="*/ 663453 w 4206653"/>
              <a:gd name="connsiteY91" fmla="*/ 3023360 h 4460527"/>
              <a:gd name="connsiteX92" fmla="*/ 235111 w 4206653"/>
              <a:gd name="connsiteY92" fmla="*/ 3217172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54480 w 4206653"/>
              <a:gd name="connsiteY95" fmla="*/ 2889178 h 4460527"/>
              <a:gd name="connsiteX96" fmla="*/ 1149272 w 4206653"/>
              <a:gd name="connsiteY96" fmla="*/ 2889676 h 4460527"/>
              <a:gd name="connsiteX97" fmla="*/ 1531894 w 4206653"/>
              <a:gd name="connsiteY97" fmla="*/ 2917507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24299 w 4206653"/>
              <a:gd name="connsiteY74" fmla="*/ 3002494 h 4460527"/>
              <a:gd name="connsiteX75" fmla="*/ 1412162 w 4206653"/>
              <a:gd name="connsiteY75" fmla="*/ 3235573 h 4460527"/>
              <a:gd name="connsiteX76" fmla="*/ 1381573 w 4206653"/>
              <a:gd name="connsiteY76" fmla="*/ 3680838 h 4460527"/>
              <a:gd name="connsiteX77" fmla="*/ 1340867 w 4206653"/>
              <a:gd name="connsiteY77" fmla="*/ 3980504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69661 w 4206653"/>
              <a:gd name="connsiteY87" fmla="*/ 3390117 h 4460527"/>
              <a:gd name="connsiteX88" fmla="*/ 1309620 w 4206653"/>
              <a:gd name="connsiteY88" fmla="*/ 3169963 h 4460527"/>
              <a:gd name="connsiteX89" fmla="*/ 1393003 w 4206653"/>
              <a:gd name="connsiteY89" fmla="*/ 3052188 h 4460527"/>
              <a:gd name="connsiteX90" fmla="*/ 1080693 w 4206653"/>
              <a:gd name="connsiteY90" fmla="*/ 2984604 h 4460527"/>
              <a:gd name="connsiteX91" fmla="*/ 663453 w 4206653"/>
              <a:gd name="connsiteY91" fmla="*/ 3023360 h 4460527"/>
              <a:gd name="connsiteX92" fmla="*/ 235111 w 4206653"/>
              <a:gd name="connsiteY92" fmla="*/ 3217172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54480 w 4206653"/>
              <a:gd name="connsiteY95" fmla="*/ 2889178 h 4460527"/>
              <a:gd name="connsiteX96" fmla="*/ 1149272 w 4206653"/>
              <a:gd name="connsiteY96" fmla="*/ 2889676 h 4460527"/>
              <a:gd name="connsiteX97" fmla="*/ 1531894 w 4206653"/>
              <a:gd name="connsiteY97" fmla="*/ 2917507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743809"/>
              <a:gd name="connsiteX1" fmla="*/ 1343911 w 4206653"/>
              <a:gd name="connsiteY1" fmla="*/ 1559828 h 4743809"/>
              <a:gd name="connsiteX2" fmla="*/ 1553023 w 4206653"/>
              <a:gd name="connsiteY2" fmla="*/ 1657728 h 4743809"/>
              <a:gd name="connsiteX3" fmla="*/ 1907353 w 4206653"/>
              <a:gd name="connsiteY3" fmla="*/ 1680588 h 4743809"/>
              <a:gd name="connsiteX4" fmla="*/ 2021653 w 4206653"/>
              <a:gd name="connsiteY4" fmla="*/ 1543428 h 4743809"/>
              <a:gd name="connsiteX5" fmla="*/ 2124523 w 4206653"/>
              <a:gd name="connsiteY5" fmla="*/ 1291968 h 4743809"/>
              <a:gd name="connsiteX6" fmla="*/ 2124523 w 4206653"/>
              <a:gd name="connsiteY6" fmla="*/ 1120518 h 4743809"/>
              <a:gd name="connsiteX7" fmla="*/ 2068029 w 4206653"/>
              <a:gd name="connsiteY7" fmla="*/ 825325 h 4743809"/>
              <a:gd name="connsiteX8" fmla="*/ 2078803 w 4206653"/>
              <a:gd name="connsiteY8" fmla="*/ 777618 h 4743809"/>
              <a:gd name="connsiteX9" fmla="*/ 2170243 w 4206653"/>
              <a:gd name="connsiteY9" fmla="*/ 1086228 h 4743809"/>
              <a:gd name="connsiteX10" fmla="*/ 2215963 w 4206653"/>
              <a:gd name="connsiteY10" fmla="*/ 1269108 h 4743809"/>
              <a:gd name="connsiteX11" fmla="*/ 2284543 w 4206653"/>
              <a:gd name="connsiteY11" fmla="*/ 1303398 h 4743809"/>
              <a:gd name="connsiteX12" fmla="*/ 2330263 w 4206653"/>
              <a:gd name="connsiteY12" fmla="*/ 1166238 h 4743809"/>
              <a:gd name="connsiteX13" fmla="*/ 2467423 w 4206653"/>
              <a:gd name="connsiteY13" fmla="*/ 880488 h 4743809"/>
              <a:gd name="connsiteX14" fmla="*/ 2558863 w 4206653"/>
              <a:gd name="connsiteY14" fmla="*/ 640458 h 4743809"/>
              <a:gd name="connsiteX15" fmla="*/ 2616013 w 4206653"/>
              <a:gd name="connsiteY15" fmla="*/ 537588 h 4743809"/>
              <a:gd name="connsiteX16" fmla="*/ 2558863 w 4206653"/>
              <a:gd name="connsiteY16" fmla="*/ 789048 h 4743809"/>
              <a:gd name="connsiteX17" fmla="*/ 2444563 w 4206653"/>
              <a:gd name="connsiteY17" fmla="*/ 1097658 h 4743809"/>
              <a:gd name="connsiteX18" fmla="*/ 2375983 w 4206653"/>
              <a:gd name="connsiteY18" fmla="*/ 1406268 h 4743809"/>
              <a:gd name="connsiteX19" fmla="*/ 2558863 w 4206653"/>
              <a:gd name="connsiteY19" fmla="*/ 1577718 h 4743809"/>
              <a:gd name="connsiteX20" fmla="*/ 2878903 w 4206653"/>
              <a:gd name="connsiteY20" fmla="*/ 1657728 h 4743809"/>
              <a:gd name="connsiteX21" fmla="*/ 3187513 w 4206653"/>
              <a:gd name="connsiteY21" fmla="*/ 1657728 h 4743809"/>
              <a:gd name="connsiteX22" fmla="*/ 3370393 w 4206653"/>
              <a:gd name="connsiteY22" fmla="*/ 1566288 h 4743809"/>
              <a:gd name="connsiteX23" fmla="*/ 3488066 w 4206653"/>
              <a:gd name="connsiteY23" fmla="*/ 1246753 h 4743809"/>
              <a:gd name="connsiteX24" fmla="*/ 3495138 w 4206653"/>
              <a:gd name="connsiteY24" fmla="*/ 1115548 h 4743809"/>
              <a:gd name="connsiteX25" fmla="*/ 3493650 w 4206653"/>
              <a:gd name="connsiteY25" fmla="*/ 1063976 h 4743809"/>
              <a:gd name="connsiteX26" fmla="*/ 3450403 w 4206653"/>
              <a:gd name="connsiteY26" fmla="*/ 777618 h 4743809"/>
              <a:gd name="connsiteX27" fmla="*/ 3119893 w 4206653"/>
              <a:gd name="connsiteY27" fmla="*/ 321571 h 4743809"/>
              <a:gd name="connsiteX28" fmla="*/ 3497351 w 4206653"/>
              <a:gd name="connsiteY28" fmla="*/ 674883 h 4743809"/>
              <a:gd name="connsiteX29" fmla="*/ 3759013 w 4206653"/>
              <a:gd name="connsiteY29" fmla="*/ 571878 h 4743809"/>
              <a:gd name="connsiteX30" fmla="*/ 3999043 w 4206653"/>
              <a:gd name="connsiteY30" fmla="*/ 91818 h 4743809"/>
              <a:gd name="connsiteX31" fmla="*/ 4033333 w 4206653"/>
              <a:gd name="connsiteY31" fmla="*/ 11808 h 4743809"/>
              <a:gd name="connsiteX32" fmla="*/ 3984569 w 4206653"/>
              <a:gd name="connsiteY32" fmla="*/ 247366 h 4743809"/>
              <a:gd name="connsiteX33" fmla="*/ 3812791 w 4206653"/>
              <a:gd name="connsiteY33" fmla="*/ 647417 h 4743809"/>
              <a:gd name="connsiteX34" fmla="*/ 3592906 w 4206653"/>
              <a:gd name="connsiteY34" fmla="*/ 811408 h 4743809"/>
              <a:gd name="connsiteX35" fmla="*/ 3604425 w 4206653"/>
              <a:gd name="connsiteY35" fmla="*/ 999253 h 4743809"/>
              <a:gd name="connsiteX36" fmla="*/ 3872985 w 4206653"/>
              <a:gd name="connsiteY36" fmla="*/ 881976 h 4743809"/>
              <a:gd name="connsiteX37" fmla="*/ 4200754 w 4206653"/>
              <a:gd name="connsiteY37" fmla="*/ 774136 h 4743809"/>
              <a:gd name="connsiteX38" fmla="*/ 4064251 w 4206653"/>
              <a:gd name="connsiteY38" fmla="*/ 847195 h 4743809"/>
              <a:gd name="connsiteX39" fmla="*/ 3818880 w 4206653"/>
              <a:gd name="connsiteY39" fmla="*/ 991305 h 4743809"/>
              <a:gd name="connsiteX40" fmla="*/ 3658531 w 4206653"/>
              <a:gd name="connsiteY40" fmla="*/ 1093178 h 4743809"/>
              <a:gd name="connsiteX41" fmla="*/ 3622838 w 4206653"/>
              <a:gd name="connsiteY41" fmla="*/ 1221401 h 4743809"/>
              <a:gd name="connsiteX42" fmla="*/ 3577446 w 4206653"/>
              <a:gd name="connsiteY42" fmla="*/ 1500691 h 4743809"/>
              <a:gd name="connsiteX43" fmla="*/ 3461833 w 4206653"/>
              <a:gd name="connsiteY43" fmla="*/ 1726308 h 4743809"/>
              <a:gd name="connsiteX44" fmla="*/ 3278953 w 4206653"/>
              <a:gd name="connsiteY44" fmla="*/ 2034918 h 4743809"/>
              <a:gd name="connsiteX45" fmla="*/ 3233233 w 4206653"/>
              <a:gd name="connsiteY45" fmla="*/ 2309238 h 4743809"/>
              <a:gd name="connsiteX46" fmla="*/ 3404683 w 4206653"/>
              <a:gd name="connsiteY46" fmla="*/ 2457828 h 4743809"/>
              <a:gd name="connsiteX47" fmla="*/ 3759013 w 4206653"/>
              <a:gd name="connsiteY47" fmla="*/ 2663568 h 4743809"/>
              <a:gd name="connsiteX48" fmla="*/ 4079053 w 4206653"/>
              <a:gd name="connsiteY48" fmla="*/ 2777868 h 4743809"/>
              <a:gd name="connsiteX49" fmla="*/ 4079053 w 4206653"/>
              <a:gd name="connsiteY49" fmla="*/ 2880738 h 4743809"/>
              <a:gd name="connsiteX50" fmla="*/ 3770443 w 4206653"/>
              <a:gd name="connsiteY50" fmla="*/ 2869308 h 4743809"/>
              <a:gd name="connsiteX51" fmla="*/ 3404683 w 4206653"/>
              <a:gd name="connsiteY51" fmla="*/ 2732148 h 4743809"/>
              <a:gd name="connsiteX52" fmla="*/ 3084643 w 4206653"/>
              <a:gd name="connsiteY52" fmla="*/ 2663568 h 4743809"/>
              <a:gd name="connsiteX53" fmla="*/ 2995919 w 4206653"/>
              <a:gd name="connsiteY53" fmla="*/ 2782832 h 4743809"/>
              <a:gd name="connsiteX54" fmla="*/ 2832855 w 4206653"/>
              <a:gd name="connsiteY54" fmla="*/ 2930924 h 4743809"/>
              <a:gd name="connsiteX55" fmla="*/ 2820111 w 4206653"/>
              <a:gd name="connsiteY55" fmla="*/ 3026344 h 4743809"/>
              <a:gd name="connsiteX56" fmla="*/ 2959241 w 4206653"/>
              <a:gd name="connsiteY56" fmla="*/ 3167976 h 4743809"/>
              <a:gd name="connsiteX57" fmla="*/ 3176083 w 4206653"/>
              <a:gd name="connsiteY57" fmla="*/ 3269358 h 4743809"/>
              <a:gd name="connsiteX58" fmla="*/ 3388239 w 4206653"/>
              <a:gd name="connsiteY58" fmla="*/ 3442290 h 4743809"/>
              <a:gd name="connsiteX59" fmla="*/ 3212014 w 4206653"/>
              <a:gd name="connsiteY59" fmla="*/ 3363782 h 4743809"/>
              <a:gd name="connsiteX60" fmla="*/ 3004633 w 4206653"/>
              <a:gd name="connsiteY60" fmla="*/ 3276814 h 4743809"/>
              <a:gd name="connsiteX61" fmla="*/ 2771676 w 4206653"/>
              <a:gd name="connsiteY61" fmla="*/ 3166987 h 4743809"/>
              <a:gd name="connsiteX62" fmla="*/ 2638873 w 4206653"/>
              <a:gd name="connsiteY62" fmla="*/ 3097908 h 4743809"/>
              <a:gd name="connsiteX63" fmla="*/ 2570293 w 4206653"/>
              <a:gd name="connsiteY63" fmla="*/ 3109338 h 4743809"/>
              <a:gd name="connsiteX64" fmla="*/ 2525557 w 4206653"/>
              <a:gd name="connsiteY64" fmla="*/ 3326508 h 4743809"/>
              <a:gd name="connsiteX65" fmla="*/ 2584349 w 4206653"/>
              <a:gd name="connsiteY65" fmla="*/ 3577470 h 4743809"/>
              <a:gd name="connsiteX66" fmla="*/ 2663703 w 4206653"/>
              <a:gd name="connsiteY66" fmla="*/ 3996904 h 4743809"/>
              <a:gd name="connsiteX67" fmla="*/ 2633113 w 4206653"/>
              <a:gd name="connsiteY67" fmla="*/ 4192703 h 4743809"/>
              <a:gd name="connsiteX68" fmla="*/ 2539703 w 4206653"/>
              <a:gd name="connsiteY68" fmla="*/ 4455574 h 4743809"/>
              <a:gd name="connsiteX69" fmla="*/ 2595212 w 4206653"/>
              <a:gd name="connsiteY69" fmla="*/ 3945217 h 4743809"/>
              <a:gd name="connsiteX70" fmla="*/ 2481240 w 4206653"/>
              <a:gd name="connsiteY70" fmla="*/ 3566538 h 4743809"/>
              <a:gd name="connsiteX71" fmla="*/ 2307403 w 4206653"/>
              <a:gd name="connsiteY71" fmla="*/ 3166488 h 4743809"/>
              <a:gd name="connsiteX72" fmla="*/ 2261683 w 4206653"/>
              <a:gd name="connsiteY72" fmla="*/ 3063618 h 4743809"/>
              <a:gd name="connsiteX73" fmla="*/ 2078803 w 4206653"/>
              <a:gd name="connsiteY73" fmla="*/ 2949318 h 4743809"/>
              <a:gd name="connsiteX74" fmla="*/ 1824299 w 4206653"/>
              <a:gd name="connsiteY74" fmla="*/ 3002494 h 4743809"/>
              <a:gd name="connsiteX75" fmla="*/ 1412162 w 4206653"/>
              <a:gd name="connsiteY75" fmla="*/ 3235573 h 4743809"/>
              <a:gd name="connsiteX76" fmla="*/ 1381573 w 4206653"/>
              <a:gd name="connsiteY76" fmla="*/ 3680838 h 4743809"/>
              <a:gd name="connsiteX77" fmla="*/ 1340867 w 4206653"/>
              <a:gd name="connsiteY77" fmla="*/ 3980504 h 4743809"/>
              <a:gd name="connsiteX78" fmla="*/ 1197619 w 4206653"/>
              <a:gd name="connsiteY78" fmla="*/ 4738831 h 4743809"/>
              <a:gd name="connsiteX79" fmla="*/ 1198693 w 4206653"/>
              <a:gd name="connsiteY79" fmla="*/ 4298058 h 4743809"/>
              <a:gd name="connsiteX80" fmla="*/ 1187263 w 4206653"/>
              <a:gd name="connsiteY80" fmla="*/ 4080888 h 4743809"/>
              <a:gd name="connsiteX81" fmla="*/ 1198693 w 4206653"/>
              <a:gd name="connsiteY81" fmla="*/ 3909438 h 4743809"/>
              <a:gd name="connsiteX82" fmla="*/ 970093 w 4206653"/>
              <a:gd name="connsiteY82" fmla="*/ 3989448 h 4743809"/>
              <a:gd name="connsiteX83" fmla="*/ 718633 w 4206653"/>
              <a:gd name="connsiteY83" fmla="*/ 4069458 h 4743809"/>
              <a:gd name="connsiteX84" fmla="*/ 741493 w 4206653"/>
              <a:gd name="connsiteY84" fmla="*/ 3955158 h 4743809"/>
              <a:gd name="connsiteX85" fmla="*/ 1130113 w 4206653"/>
              <a:gd name="connsiteY85" fmla="*/ 3795138 h 4743809"/>
              <a:gd name="connsiteX86" fmla="*/ 1278703 w 4206653"/>
              <a:gd name="connsiteY86" fmla="*/ 3726558 h 4743809"/>
              <a:gd name="connsiteX87" fmla="*/ 1269661 w 4206653"/>
              <a:gd name="connsiteY87" fmla="*/ 3390117 h 4743809"/>
              <a:gd name="connsiteX88" fmla="*/ 1309620 w 4206653"/>
              <a:gd name="connsiteY88" fmla="*/ 3169963 h 4743809"/>
              <a:gd name="connsiteX89" fmla="*/ 1393003 w 4206653"/>
              <a:gd name="connsiteY89" fmla="*/ 3052188 h 4743809"/>
              <a:gd name="connsiteX90" fmla="*/ 1080693 w 4206653"/>
              <a:gd name="connsiteY90" fmla="*/ 2984604 h 4743809"/>
              <a:gd name="connsiteX91" fmla="*/ 663453 w 4206653"/>
              <a:gd name="connsiteY91" fmla="*/ 3023360 h 4743809"/>
              <a:gd name="connsiteX92" fmla="*/ 235111 w 4206653"/>
              <a:gd name="connsiteY92" fmla="*/ 3217172 h 4743809"/>
              <a:gd name="connsiteX93" fmla="*/ 421453 w 4206653"/>
              <a:gd name="connsiteY93" fmla="*/ 3029328 h 4743809"/>
              <a:gd name="connsiteX94" fmla="*/ 627193 w 4206653"/>
              <a:gd name="connsiteY94" fmla="*/ 2926458 h 4743809"/>
              <a:gd name="connsiteX95" fmla="*/ 854480 w 4206653"/>
              <a:gd name="connsiteY95" fmla="*/ 2889178 h 4743809"/>
              <a:gd name="connsiteX96" fmla="*/ 1149272 w 4206653"/>
              <a:gd name="connsiteY96" fmla="*/ 2889676 h 4743809"/>
              <a:gd name="connsiteX97" fmla="*/ 1531894 w 4206653"/>
              <a:gd name="connsiteY97" fmla="*/ 2917507 h 4743809"/>
              <a:gd name="connsiteX98" fmla="*/ 1860559 w 4206653"/>
              <a:gd name="connsiteY98" fmla="*/ 2766431 h 4743809"/>
              <a:gd name="connsiteX99" fmla="*/ 1701613 w 4206653"/>
              <a:gd name="connsiteY99" fmla="*/ 2263518 h 4743809"/>
              <a:gd name="connsiteX100" fmla="*/ 1690183 w 4206653"/>
              <a:gd name="connsiteY100" fmla="*/ 1966338 h 4743809"/>
              <a:gd name="connsiteX101" fmla="*/ 1381991 w 4206653"/>
              <a:gd name="connsiteY101" fmla="*/ 1841604 h 4743809"/>
              <a:gd name="connsiteX102" fmla="*/ 1095823 w 4206653"/>
              <a:gd name="connsiteY102" fmla="*/ 1714878 h 4743809"/>
              <a:gd name="connsiteX103" fmla="*/ 746507 w 4206653"/>
              <a:gd name="connsiteY103" fmla="*/ 1626415 h 4743809"/>
              <a:gd name="connsiteX104" fmla="*/ 352873 w 4206653"/>
              <a:gd name="connsiteY104" fmla="*/ 1726308 h 4743809"/>
              <a:gd name="connsiteX105" fmla="*/ 113171 w 4206653"/>
              <a:gd name="connsiteY105" fmla="*/ 1763582 h 4743809"/>
              <a:gd name="connsiteX106" fmla="*/ 9973 w 4206653"/>
              <a:gd name="connsiteY106" fmla="*/ 1737738 h 4743809"/>
              <a:gd name="connsiteX107" fmla="*/ 348516 w 4206653"/>
              <a:gd name="connsiteY107" fmla="*/ 1643812 h 4743809"/>
              <a:gd name="connsiteX108" fmla="*/ 653097 w 4206653"/>
              <a:gd name="connsiteY108" fmla="*/ 1543920 h 4743809"/>
              <a:gd name="connsiteX109" fmla="*/ 1072963 w 4206653"/>
              <a:gd name="connsiteY109" fmla="*/ 1612008 h 4743809"/>
              <a:gd name="connsiteX110" fmla="*/ 1244413 w 4206653"/>
              <a:gd name="connsiteY110" fmla="*/ 1657728 h 4743809"/>
              <a:gd name="connsiteX111" fmla="*/ 1205766 w 4206653"/>
              <a:gd name="connsiteY111" fmla="*/ 1451988 h 4743809"/>
              <a:gd name="connsiteX112" fmla="*/ 1046313 w 4206653"/>
              <a:gd name="connsiteY112" fmla="*/ 815409 h 4743809"/>
              <a:gd name="connsiteX113" fmla="*/ 1221553 w 4206653"/>
              <a:gd name="connsiteY113" fmla="*/ 1211958 h 4743809"/>
              <a:gd name="connsiteX0" fmla="*/ 1221553 w 4206653"/>
              <a:gd name="connsiteY0" fmla="*/ 1211958 h 4743809"/>
              <a:gd name="connsiteX1" fmla="*/ 1343911 w 4206653"/>
              <a:gd name="connsiteY1" fmla="*/ 1559828 h 4743809"/>
              <a:gd name="connsiteX2" fmla="*/ 1553023 w 4206653"/>
              <a:gd name="connsiteY2" fmla="*/ 1657728 h 4743809"/>
              <a:gd name="connsiteX3" fmla="*/ 1907353 w 4206653"/>
              <a:gd name="connsiteY3" fmla="*/ 1680588 h 4743809"/>
              <a:gd name="connsiteX4" fmla="*/ 2021653 w 4206653"/>
              <a:gd name="connsiteY4" fmla="*/ 1543428 h 4743809"/>
              <a:gd name="connsiteX5" fmla="*/ 2124523 w 4206653"/>
              <a:gd name="connsiteY5" fmla="*/ 1291968 h 4743809"/>
              <a:gd name="connsiteX6" fmla="*/ 2124523 w 4206653"/>
              <a:gd name="connsiteY6" fmla="*/ 1120518 h 4743809"/>
              <a:gd name="connsiteX7" fmla="*/ 2068029 w 4206653"/>
              <a:gd name="connsiteY7" fmla="*/ 825325 h 4743809"/>
              <a:gd name="connsiteX8" fmla="*/ 2078803 w 4206653"/>
              <a:gd name="connsiteY8" fmla="*/ 777618 h 4743809"/>
              <a:gd name="connsiteX9" fmla="*/ 2170243 w 4206653"/>
              <a:gd name="connsiteY9" fmla="*/ 1086228 h 4743809"/>
              <a:gd name="connsiteX10" fmla="*/ 2215963 w 4206653"/>
              <a:gd name="connsiteY10" fmla="*/ 1269108 h 4743809"/>
              <a:gd name="connsiteX11" fmla="*/ 2284543 w 4206653"/>
              <a:gd name="connsiteY11" fmla="*/ 1303398 h 4743809"/>
              <a:gd name="connsiteX12" fmla="*/ 2330263 w 4206653"/>
              <a:gd name="connsiteY12" fmla="*/ 1166238 h 4743809"/>
              <a:gd name="connsiteX13" fmla="*/ 2467423 w 4206653"/>
              <a:gd name="connsiteY13" fmla="*/ 880488 h 4743809"/>
              <a:gd name="connsiteX14" fmla="*/ 2558863 w 4206653"/>
              <a:gd name="connsiteY14" fmla="*/ 640458 h 4743809"/>
              <a:gd name="connsiteX15" fmla="*/ 2616013 w 4206653"/>
              <a:gd name="connsiteY15" fmla="*/ 537588 h 4743809"/>
              <a:gd name="connsiteX16" fmla="*/ 2558863 w 4206653"/>
              <a:gd name="connsiteY16" fmla="*/ 789048 h 4743809"/>
              <a:gd name="connsiteX17" fmla="*/ 2444563 w 4206653"/>
              <a:gd name="connsiteY17" fmla="*/ 1097658 h 4743809"/>
              <a:gd name="connsiteX18" fmla="*/ 2375983 w 4206653"/>
              <a:gd name="connsiteY18" fmla="*/ 1406268 h 4743809"/>
              <a:gd name="connsiteX19" fmla="*/ 2558863 w 4206653"/>
              <a:gd name="connsiteY19" fmla="*/ 1577718 h 4743809"/>
              <a:gd name="connsiteX20" fmla="*/ 2878903 w 4206653"/>
              <a:gd name="connsiteY20" fmla="*/ 1657728 h 4743809"/>
              <a:gd name="connsiteX21" fmla="*/ 3187513 w 4206653"/>
              <a:gd name="connsiteY21" fmla="*/ 1657728 h 4743809"/>
              <a:gd name="connsiteX22" fmla="*/ 3370393 w 4206653"/>
              <a:gd name="connsiteY22" fmla="*/ 1566288 h 4743809"/>
              <a:gd name="connsiteX23" fmla="*/ 3488066 w 4206653"/>
              <a:gd name="connsiteY23" fmla="*/ 1246753 h 4743809"/>
              <a:gd name="connsiteX24" fmla="*/ 3495138 w 4206653"/>
              <a:gd name="connsiteY24" fmla="*/ 1115548 h 4743809"/>
              <a:gd name="connsiteX25" fmla="*/ 3493650 w 4206653"/>
              <a:gd name="connsiteY25" fmla="*/ 1063976 h 4743809"/>
              <a:gd name="connsiteX26" fmla="*/ 3450403 w 4206653"/>
              <a:gd name="connsiteY26" fmla="*/ 777618 h 4743809"/>
              <a:gd name="connsiteX27" fmla="*/ 3119893 w 4206653"/>
              <a:gd name="connsiteY27" fmla="*/ 321571 h 4743809"/>
              <a:gd name="connsiteX28" fmla="*/ 3497351 w 4206653"/>
              <a:gd name="connsiteY28" fmla="*/ 674883 h 4743809"/>
              <a:gd name="connsiteX29" fmla="*/ 3759013 w 4206653"/>
              <a:gd name="connsiteY29" fmla="*/ 571878 h 4743809"/>
              <a:gd name="connsiteX30" fmla="*/ 3999043 w 4206653"/>
              <a:gd name="connsiteY30" fmla="*/ 91818 h 4743809"/>
              <a:gd name="connsiteX31" fmla="*/ 4033333 w 4206653"/>
              <a:gd name="connsiteY31" fmla="*/ 11808 h 4743809"/>
              <a:gd name="connsiteX32" fmla="*/ 3984569 w 4206653"/>
              <a:gd name="connsiteY32" fmla="*/ 247366 h 4743809"/>
              <a:gd name="connsiteX33" fmla="*/ 3812791 w 4206653"/>
              <a:gd name="connsiteY33" fmla="*/ 647417 h 4743809"/>
              <a:gd name="connsiteX34" fmla="*/ 3592906 w 4206653"/>
              <a:gd name="connsiteY34" fmla="*/ 811408 h 4743809"/>
              <a:gd name="connsiteX35" fmla="*/ 3604425 w 4206653"/>
              <a:gd name="connsiteY35" fmla="*/ 999253 h 4743809"/>
              <a:gd name="connsiteX36" fmla="*/ 3872985 w 4206653"/>
              <a:gd name="connsiteY36" fmla="*/ 881976 h 4743809"/>
              <a:gd name="connsiteX37" fmla="*/ 4200754 w 4206653"/>
              <a:gd name="connsiteY37" fmla="*/ 774136 h 4743809"/>
              <a:gd name="connsiteX38" fmla="*/ 4064251 w 4206653"/>
              <a:gd name="connsiteY38" fmla="*/ 847195 h 4743809"/>
              <a:gd name="connsiteX39" fmla="*/ 3818880 w 4206653"/>
              <a:gd name="connsiteY39" fmla="*/ 991305 h 4743809"/>
              <a:gd name="connsiteX40" fmla="*/ 3658531 w 4206653"/>
              <a:gd name="connsiteY40" fmla="*/ 1093178 h 4743809"/>
              <a:gd name="connsiteX41" fmla="*/ 3622838 w 4206653"/>
              <a:gd name="connsiteY41" fmla="*/ 1221401 h 4743809"/>
              <a:gd name="connsiteX42" fmla="*/ 3577446 w 4206653"/>
              <a:gd name="connsiteY42" fmla="*/ 1500691 h 4743809"/>
              <a:gd name="connsiteX43" fmla="*/ 3461833 w 4206653"/>
              <a:gd name="connsiteY43" fmla="*/ 1726308 h 4743809"/>
              <a:gd name="connsiteX44" fmla="*/ 3278953 w 4206653"/>
              <a:gd name="connsiteY44" fmla="*/ 2034918 h 4743809"/>
              <a:gd name="connsiteX45" fmla="*/ 3233233 w 4206653"/>
              <a:gd name="connsiteY45" fmla="*/ 2309238 h 4743809"/>
              <a:gd name="connsiteX46" fmla="*/ 3404683 w 4206653"/>
              <a:gd name="connsiteY46" fmla="*/ 2457828 h 4743809"/>
              <a:gd name="connsiteX47" fmla="*/ 3759013 w 4206653"/>
              <a:gd name="connsiteY47" fmla="*/ 2663568 h 4743809"/>
              <a:gd name="connsiteX48" fmla="*/ 4079053 w 4206653"/>
              <a:gd name="connsiteY48" fmla="*/ 2777868 h 4743809"/>
              <a:gd name="connsiteX49" fmla="*/ 4079053 w 4206653"/>
              <a:gd name="connsiteY49" fmla="*/ 2880738 h 4743809"/>
              <a:gd name="connsiteX50" fmla="*/ 3770443 w 4206653"/>
              <a:gd name="connsiteY50" fmla="*/ 2869308 h 4743809"/>
              <a:gd name="connsiteX51" fmla="*/ 3404683 w 4206653"/>
              <a:gd name="connsiteY51" fmla="*/ 2732148 h 4743809"/>
              <a:gd name="connsiteX52" fmla="*/ 3084643 w 4206653"/>
              <a:gd name="connsiteY52" fmla="*/ 2663568 h 4743809"/>
              <a:gd name="connsiteX53" fmla="*/ 2995919 w 4206653"/>
              <a:gd name="connsiteY53" fmla="*/ 2782832 h 4743809"/>
              <a:gd name="connsiteX54" fmla="*/ 2832855 w 4206653"/>
              <a:gd name="connsiteY54" fmla="*/ 2930924 h 4743809"/>
              <a:gd name="connsiteX55" fmla="*/ 2820111 w 4206653"/>
              <a:gd name="connsiteY55" fmla="*/ 3026344 h 4743809"/>
              <a:gd name="connsiteX56" fmla="*/ 2959241 w 4206653"/>
              <a:gd name="connsiteY56" fmla="*/ 3167976 h 4743809"/>
              <a:gd name="connsiteX57" fmla="*/ 3176083 w 4206653"/>
              <a:gd name="connsiteY57" fmla="*/ 3269358 h 4743809"/>
              <a:gd name="connsiteX58" fmla="*/ 3388239 w 4206653"/>
              <a:gd name="connsiteY58" fmla="*/ 3442290 h 4743809"/>
              <a:gd name="connsiteX59" fmla="*/ 3212014 w 4206653"/>
              <a:gd name="connsiteY59" fmla="*/ 3363782 h 4743809"/>
              <a:gd name="connsiteX60" fmla="*/ 3004633 w 4206653"/>
              <a:gd name="connsiteY60" fmla="*/ 3276814 h 4743809"/>
              <a:gd name="connsiteX61" fmla="*/ 2771676 w 4206653"/>
              <a:gd name="connsiteY61" fmla="*/ 3166987 h 4743809"/>
              <a:gd name="connsiteX62" fmla="*/ 2638873 w 4206653"/>
              <a:gd name="connsiteY62" fmla="*/ 3097908 h 4743809"/>
              <a:gd name="connsiteX63" fmla="*/ 2570293 w 4206653"/>
              <a:gd name="connsiteY63" fmla="*/ 3109338 h 4743809"/>
              <a:gd name="connsiteX64" fmla="*/ 2525557 w 4206653"/>
              <a:gd name="connsiteY64" fmla="*/ 3326508 h 4743809"/>
              <a:gd name="connsiteX65" fmla="*/ 2584349 w 4206653"/>
              <a:gd name="connsiteY65" fmla="*/ 3577470 h 4743809"/>
              <a:gd name="connsiteX66" fmla="*/ 2663703 w 4206653"/>
              <a:gd name="connsiteY66" fmla="*/ 3996904 h 4743809"/>
              <a:gd name="connsiteX67" fmla="*/ 2633113 w 4206653"/>
              <a:gd name="connsiteY67" fmla="*/ 4192703 h 4743809"/>
              <a:gd name="connsiteX68" fmla="*/ 2539703 w 4206653"/>
              <a:gd name="connsiteY68" fmla="*/ 4455574 h 4743809"/>
              <a:gd name="connsiteX69" fmla="*/ 2595212 w 4206653"/>
              <a:gd name="connsiteY69" fmla="*/ 3945217 h 4743809"/>
              <a:gd name="connsiteX70" fmla="*/ 2481240 w 4206653"/>
              <a:gd name="connsiteY70" fmla="*/ 3566538 h 4743809"/>
              <a:gd name="connsiteX71" fmla="*/ 2307403 w 4206653"/>
              <a:gd name="connsiteY71" fmla="*/ 3166488 h 4743809"/>
              <a:gd name="connsiteX72" fmla="*/ 2261683 w 4206653"/>
              <a:gd name="connsiteY72" fmla="*/ 3063618 h 4743809"/>
              <a:gd name="connsiteX73" fmla="*/ 2078803 w 4206653"/>
              <a:gd name="connsiteY73" fmla="*/ 2949318 h 4743809"/>
              <a:gd name="connsiteX74" fmla="*/ 1824299 w 4206653"/>
              <a:gd name="connsiteY74" fmla="*/ 3002494 h 4743809"/>
              <a:gd name="connsiteX75" fmla="*/ 1412162 w 4206653"/>
              <a:gd name="connsiteY75" fmla="*/ 3235573 h 4743809"/>
              <a:gd name="connsiteX76" fmla="*/ 1381573 w 4206653"/>
              <a:gd name="connsiteY76" fmla="*/ 3680838 h 4743809"/>
              <a:gd name="connsiteX77" fmla="*/ 1340867 w 4206653"/>
              <a:gd name="connsiteY77" fmla="*/ 3980504 h 4743809"/>
              <a:gd name="connsiteX78" fmla="*/ 1197619 w 4206653"/>
              <a:gd name="connsiteY78" fmla="*/ 4738831 h 4743809"/>
              <a:gd name="connsiteX79" fmla="*/ 1198693 w 4206653"/>
              <a:gd name="connsiteY79" fmla="*/ 4298058 h 4743809"/>
              <a:gd name="connsiteX80" fmla="*/ 1242772 w 4206653"/>
              <a:gd name="connsiteY80" fmla="*/ 4080888 h 4743809"/>
              <a:gd name="connsiteX81" fmla="*/ 1198693 w 4206653"/>
              <a:gd name="connsiteY81" fmla="*/ 3909438 h 4743809"/>
              <a:gd name="connsiteX82" fmla="*/ 970093 w 4206653"/>
              <a:gd name="connsiteY82" fmla="*/ 3989448 h 4743809"/>
              <a:gd name="connsiteX83" fmla="*/ 718633 w 4206653"/>
              <a:gd name="connsiteY83" fmla="*/ 4069458 h 4743809"/>
              <a:gd name="connsiteX84" fmla="*/ 741493 w 4206653"/>
              <a:gd name="connsiteY84" fmla="*/ 3955158 h 4743809"/>
              <a:gd name="connsiteX85" fmla="*/ 1130113 w 4206653"/>
              <a:gd name="connsiteY85" fmla="*/ 3795138 h 4743809"/>
              <a:gd name="connsiteX86" fmla="*/ 1278703 w 4206653"/>
              <a:gd name="connsiteY86" fmla="*/ 3726558 h 4743809"/>
              <a:gd name="connsiteX87" fmla="*/ 1269661 w 4206653"/>
              <a:gd name="connsiteY87" fmla="*/ 3390117 h 4743809"/>
              <a:gd name="connsiteX88" fmla="*/ 1309620 w 4206653"/>
              <a:gd name="connsiteY88" fmla="*/ 3169963 h 4743809"/>
              <a:gd name="connsiteX89" fmla="*/ 1393003 w 4206653"/>
              <a:gd name="connsiteY89" fmla="*/ 3052188 h 4743809"/>
              <a:gd name="connsiteX90" fmla="*/ 1080693 w 4206653"/>
              <a:gd name="connsiteY90" fmla="*/ 2984604 h 4743809"/>
              <a:gd name="connsiteX91" fmla="*/ 663453 w 4206653"/>
              <a:gd name="connsiteY91" fmla="*/ 3023360 h 4743809"/>
              <a:gd name="connsiteX92" fmla="*/ 235111 w 4206653"/>
              <a:gd name="connsiteY92" fmla="*/ 3217172 h 4743809"/>
              <a:gd name="connsiteX93" fmla="*/ 421453 w 4206653"/>
              <a:gd name="connsiteY93" fmla="*/ 3029328 h 4743809"/>
              <a:gd name="connsiteX94" fmla="*/ 627193 w 4206653"/>
              <a:gd name="connsiteY94" fmla="*/ 2926458 h 4743809"/>
              <a:gd name="connsiteX95" fmla="*/ 854480 w 4206653"/>
              <a:gd name="connsiteY95" fmla="*/ 2889178 h 4743809"/>
              <a:gd name="connsiteX96" fmla="*/ 1149272 w 4206653"/>
              <a:gd name="connsiteY96" fmla="*/ 2889676 h 4743809"/>
              <a:gd name="connsiteX97" fmla="*/ 1531894 w 4206653"/>
              <a:gd name="connsiteY97" fmla="*/ 2917507 h 4743809"/>
              <a:gd name="connsiteX98" fmla="*/ 1860559 w 4206653"/>
              <a:gd name="connsiteY98" fmla="*/ 2766431 h 4743809"/>
              <a:gd name="connsiteX99" fmla="*/ 1701613 w 4206653"/>
              <a:gd name="connsiteY99" fmla="*/ 2263518 h 4743809"/>
              <a:gd name="connsiteX100" fmla="*/ 1690183 w 4206653"/>
              <a:gd name="connsiteY100" fmla="*/ 1966338 h 4743809"/>
              <a:gd name="connsiteX101" fmla="*/ 1381991 w 4206653"/>
              <a:gd name="connsiteY101" fmla="*/ 1841604 h 4743809"/>
              <a:gd name="connsiteX102" fmla="*/ 1095823 w 4206653"/>
              <a:gd name="connsiteY102" fmla="*/ 1714878 h 4743809"/>
              <a:gd name="connsiteX103" fmla="*/ 746507 w 4206653"/>
              <a:gd name="connsiteY103" fmla="*/ 1626415 h 4743809"/>
              <a:gd name="connsiteX104" fmla="*/ 352873 w 4206653"/>
              <a:gd name="connsiteY104" fmla="*/ 1726308 h 4743809"/>
              <a:gd name="connsiteX105" fmla="*/ 113171 w 4206653"/>
              <a:gd name="connsiteY105" fmla="*/ 1763582 h 4743809"/>
              <a:gd name="connsiteX106" fmla="*/ 9973 w 4206653"/>
              <a:gd name="connsiteY106" fmla="*/ 1737738 h 4743809"/>
              <a:gd name="connsiteX107" fmla="*/ 348516 w 4206653"/>
              <a:gd name="connsiteY107" fmla="*/ 1643812 h 4743809"/>
              <a:gd name="connsiteX108" fmla="*/ 653097 w 4206653"/>
              <a:gd name="connsiteY108" fmla="*/ 1543920 h 4743809"/>
              <a:gd name="connsiteX109" fmla="*/ 1072963 w 4206653"/>
              <a:gd name="connsiteY109" fmla="*/ 1612008 h 4743809"/>
              <a:gd name="connsiteX110" fmla="*/ 1244413 w 4206653"/>
              <a:gd name="connsiteY110" fmla="*/ 1657728 h 4743809"/>
              <a:gd name="connsiteX111" fmla="*/ 1205766 w 4206653"/>
              <a:gd name="connsiteY111" fmla="*/ 1451988 h 4743809"/>
              <a:gd name="connsiteX112" fmla="*/ 1046313 w 4206653"/>
              <a:gd name="connsiteY112" fmla="*/ 815409 h 4743809"/>
              <a:gd name="connsiteX113" fmla="*/ 1221553 w 4206653"/>
              <a:gd name="connsiteY113" fmla="*/ 1211958 h 4743809"/>
              <a:gd name="connsiteX0" fmla="*/ 1221553 w 4206653"/>
              <a:gd name="connsiteY0" fmla="*/ 1211958 h 4743809"/>
              <a:gd name="connsiteX1" fmla="*/ 1343911 w 4206653"/>
              <a:gd name="connsiteY1" fmla="*/ 1559828 h 4743809"/>
              <a:gd name="connsiteX2" fmla="*/ 1553023 w 4206653"/>
              <a:gd name="connsiteY2" fmla="*/ 1657728 h 4743809"/>
              <a:gd name="connsiteX3" fmla="*/ 1907353 w 4206653"/>
              <a:gd name="connsiteY3" fmla="*/ 1680588 h 4743809"/>
              <a:gd name="connsiteX4" fmla="*/ 2021653 w 4206653"/>
              <a:gd name="connsiteY4" fmla="*/ 1543428 h 4743809"/>
              <a:gd name="connsiteX5" fmla="*/ 2124523 w 4206653"/>
              <a:gd name="connsiteY5" fmla="*/ 1291968 h 4743809"/>
              <a:gd name="connsiteX6" fmla="*/ 2124523 w 4206653"/>
              <a:gd name="connsiteY6" fmla="*/ 1120518 h 4743809"/>
              <a:gd name="connsiteX7" fmla="*/ 2068029 w 4206653"/>
              <a:gd name="connsiteY7" fmla="*/ 825325 h 4743809"/>
              <a:gd name="connsiteX8" fmla="*/ 2078803 w 4206653"/>
              <a:gd name="connsiteY8" fmla="*/ 777618 h 4743809"/>
              <a:gd name="connsiteX9" fmla="*/ 2170243 w 4206653"/>
              <a:gd name="connsiteY9" fmla="*/ 1086228 h 4743809"/>
              <a:gd name="connsiteX10" fmla="*/ 2215963 w 4206653"/>
              <a:gd name="connsiteY10" fmla="*/ 1269108 h 4743809"/>
              <a:gd name="connsiteX11" fmla="*/ 2284543 w 4206653"/>
              <a:gd name="connsiteY11" fmla="*/ 1303398 h 4743809"/>
              <a:gd name="connsiteX12" fmla="*/ 2330263 w 4206653"/>
              <a:gd name="connsiteY12" fmla="*/ 1166238 h 4743809"/>
              <a:gd name="connsiteX13" fmla="*/ 2467423 w 4206653"/>
              <a:gd name="connsiteY13" fmla="*/ 880488 h 4743809"/>
              <a:gd name="connsiteX14" fmla="*/ 2558863 w 4206653"/>
              <a:gd name="connsiteY14" fmla="*/ 640458 h 4743809"/>
              <a:gd name="connsiteX15" fmla="*/ 2616013 w 4206653"/>
              <a:gd name="connsiteY15" fmla="*/ 537588 h 4743809"/>
              <a:gd name="connsiteX16" fmla="*/ 2558863 w 4206653"/>
              <a:gd name="connsiteY16" fmla="*/ 789048 h 4743809"/>
              <a:gd name="connsiteX17" fmla="*/ 2444563 w 4206653"/>
              <a:gd name="connsiteY17" fmla="*/ 1097658 h 4743809"/>
              <a:gd name="connsiteX18" fmla="*/ 2375983 w 4206653"/>
              <a:gd name="connsiteY18" fmla="*/ 1406268 h 4743809"/>
              <a:gd name="connsiteX19" fmla="*/ 2558863 w 4206653"/>
              <a:gd name="connsiteY19" fmla="*/ 1577718 h 4743809"/>
              <a:gd name="connsiteX20" fmla="*/ 2878903 w 4206653"/>
              <a:gd name="connsiteY20" fmla="*/ 1657728 h 4743809"/>
              <a:gd name="connsiteX21" fmla="*/ 3187513 w 4206653"/>
              <a:gd name="connsiteY21" fmla="*/ 1657728 h 4743809"/>
              <a:gd name="connsiteX22" fmla="*/ 3370393 w 4206653"/>
              <a:gd name="connsiteY22" fmla="*/ 1566288 h 4743809"/>
              <a:gd name="connsiteX23" fmla="*/ 3488066 w 4206653"/>
              <a:gd name="connsiteY23" fmla="*/ 1246753 h 4743809"/>
              <a:gd name="connsiteX24" fmla="*/ 3495138 w 4206653"/>
              <a:gd name="connsiteY24" fmla="*/ 1115548 h 4743809"/>
              <a:gd name="connsiteX25" fmla="*/ 3493650 w 4206653"/>
              <a:gd name="connsiteY25" fmla="*/ 1063976 h 4743809"/>
              <a:gd name="connsiteX26" fmla="*/ 3450403 w 4206653"/>
              <a:gd name="connsiteY26" fmla="*/ 777618 h 4743809"/>
              <a:gd name="connsiteX27" fmla="*/ 3119893 w 4206653"/>
              <a:gd name="connsiteY27" fmla="*/ 321571 h 4743809"/>
              <a:gd name="connsiteX28" fmla="*/ 3497351 w 4206653"/>
              <a:gd name="connsiteY28" fmla="*/ 674883 h 4743809"/>
              <a:gd name="connsiteX29" fmla="*/ 3759013 w 4206653"/>
              <a:gd name="connsiteY29" fmla="*/ 571878 h 4743809"/>
              <a:gd name="connsiteX30" fmla="*/ 3999043 w 4206653"/>
              <a:gd name="connsiteY30" fmla="*/ 91818 h 4743809"/>
              <a:gd name="connsiteX31" fmla="*/ 4033333 w 4206653"/>
              <a:gd name="connsiteY31" fmla="*/ 11808 h 4743809"/>
              <a:gd name="connsiteX32" fmla="*/ 3984569 w 4206653"/>
              <a:gd name="connsiteY32" fmla="*/ 247366 h 4743809"/>
              <a:gd name="connsiteX33" fmla="*/ 3812791 w 4206653"/>
              <a:gd name="connsiteY33" fmla="*/ 647417 h 4743809"/>
              <a:gd name="connsiteX34" fmla="*/ 3592906 w 4206653"/>
              <a:gd name="connsiteY34" fmla="*/ 811408 h 4743809"/>
              <a:gd name="connsiteX35" fmla="*/ 3604425 w 4206653"/>
              <a:gd name="connsiteY35" fmla="*/ 999253 h 4743809"/>
              <a:gd name="connsiteX36" fmla="*/ 3872985 w 4206653"/>
              <a:gd name="connsiteY36" fmla="*/ 881976 h 4743809"/>
              <a:gd name="connsiteX37" fmla="*/ 4200754 w 4206653"/>
              <a:gd name="connsiteY37" fmla="*/ 774136 h 4743809"/>
              <a:gd name="connsiteX38" fmla="*/ 4064251 w 4206653"/>
              <a:gd name="connsiteY38" fmla="*/ 847195 h 4743809"/>
              <a:gd name="connsiteX39" fmla="*/ 3818880 w 4206653"/>
              <a:gd name="connsiteY39" fmla="*/ 991305 h 4743809"/>
              <a:gd name="connsiteX40" fmla="*/ 3658531 w 4206653"/>
              <a:gd name="connsiteY40" fmla="*/ 1093178 h 4743809"/>
              <a:gd name="connsiteX41" fmla="*/ 3622838 w 4206653"/>
              <a:gd name="connsiteY41" fmla="*/ 1221401 h 4743809"/>
              <a:gd name="connsiteX42" fmla="*/ 3577446 w 4206653"/>
              <a:gd name="connsiteY42" fmla="*/ 1500691 h 4743809"/>
              <a:gd name="connsiteX43" fmla="*/ 3461833 w 4206653"/>
              <a:gd name="connsiteY43" fmla="*/ 1726308 h 4743809"/>
              <a:gd name="connsiteX44" fmla="*/ 3278953 w 4206653"/>
              <a:gd name="connsiteY44" fmla="*/ 2034918 h 4743809"/>
              <a:gd name="connsiteX45" fmla="*/ 3233233 w 4206653"/>
              <a:gd name="connsiteY45" fmla="*/ 2309238 h 4743809"/>
              <a:gd name="connsiteX46" fmla="*/ 3404683 w 4206653"/>
              <a:gd name="connsiteY46" fmla="*/ 2457828 h 4743809"/>
              <a:gd name="connsiteX47" fmla="*/ 3759013 w 4206653"/>
              <a:gd name="connsiteY47" fmla="*/ 2663568 h 4743809"/>
              <a:gd name="connsiteX48" fmla="*/ 4079053 w 4206653"/>
              <a:gd name="connsiteY48" fmla="*/ 2777868 h 4743809"/>
              <a:gd name="connsiteX49" fmla="*/ 4079053 w 4206653"/>
              <a:gd name="connsiteY49" fmla="*/ 2880738 h 4743809"/>
              <a:gd name="connsiteX50" fmla="*/ 3770443 w 4206653"/>
              <a:gd name="connsiteY50" fmla="*/ 2869308 h 4743809"/>
              <a:gd name="connsiteX51" fmla="*/ 3404683 w 4206653"/>
              <a:gd name="connsiteY51" fmla="*/ 2732148 h 4743809"/>
              <a:gd name="connsiteX52" fmla="*/ 3084643 w 4206653"/>
              <a:gd name="connsiteY52" fmla="*/ 2663568 h 4743809"/>
              <a:gd name="connsiteX53" fmla="*/ 2995919 w 4206653"/>
              <a:gd name="connsiteY53" fmla="*/ 2782832 h 4743809"/>
              <a:gd name="connsiteX54" fmla="*/ 2832855 w 4206653"/>
              <a:gd name="connsiteY54" fmla="*/ 2930924 h 4743809"/>
              <a:gd name="connsiteX55" fmla="*/ 2820111 w 4206653"/>
              <a:gd name="connsiteY55" fmla="*/ 3026344 h 4743809"/>
              <a:gd name="connsiteX56" fmla="*/ 2959241 w 4206653"/>
              <a:gd name="connsiteY56" fmla="*/ 3167976 h 4743809"/>
              <a:gd name="connsiteX57" fmla="*/ 3176083 w 4206653"/>
              <a:gd name="connsiteY57" fmla="*/ 3269358 h 4743809"/>
              <a:gd name="connsiteX58" fmla="*/ 3388239 w 4206653"/>
              <a:gd name="connsiteY58" fmla="*/ 3442290 h 4743809"/>
              <a:gd name="connsiteX59" fmla="*/ 3212014 w 4206653"/>
              <a:gd name="connsiteY59" fmla="*/ 3363782 h 4743809"/>
              <a:gd name="connsiteX60" fmla="*/ 3004633 w 4206653"/>
              <a:gd name="connsiteY60" fmla="*/ 3276814 h 4743809"/>
              <a:gd name="connsiteX61" fmla="*/ 2771676 w 4206653"/>
              <a:gd name="connsiteY61" fmla="*/ 3166987 h 4743809"/>
              <a:gd name="connsiteX62" fmla="*/ 2638873 w 4206653"/>
              <a:gd name="connsiteY62" fmla="*/ 3097908 h 4743809"/>
              <a:gd name="connsiteX63" fmla="*/ 2570293 w 4206653"/>
              <a:gd name="connsiteY63" fmla="*/ 3109338 h 4743809"/>
              <a:gd name="connsiteX64" fmla="*/ 2525557 w 4206653"/>
              <a:gd name="connsiteY64" fmla="*/ 3326508 h 4743809"/>
              <a:gd name="connsiteX65" fmla="*/ 2584349 w 4206653"/>
              <a:gd name="connsiteY65" fmla="*/ 3577470 h 4743809"/>
              <a:gd name="connsiteX66" fmla="*/ 2663703 w 4206653"/>
              <a:gd name="connsiteY66" fmla="*/ 3996904 h 4743809"/>
              <a:gd name="connsiteX67" fmla="*/ 2633113 w 4206653"/>
              <a:gd name="connsiteY67" fmla="*/ 4192703 h 4743809"/>
              <a:gd name="connsiteX68" fmla="*/ 2539703 w 4206653"/>
              <a:gd name="connsiteY68" fmla="*/ 4455574 h 4743809"/>
              <a:gd name="connsiteX69" fmla="*/ 2595212 w 4206653"/>
              <a:gd name="connsiteY69" fmla="*/ 3945217 h 4743809"/>
              <a:gd name="connsiteX70" fmla="*/ 2481240 w 4206653"/>
              <a:gd name="connsiteY70" fmla="*/ 3566538 h 4743809"/>
              <a:gd name="connsiteX71" fmla="*/ 2307403 w 4206653"/>
              <a:gd name="connsiteY71" fmla="*/ 3166488 h 4743809"/>
              <a:gd name="connsiteX72" fmla="*/ 2261683 w 4206653"/>
              <a:gd name="connsiteY72" fmla="*/ 3063618 h 4743809"/>
              <a:gd name="connsiteX73" fmla="*/ 2078803 w 4206653"/>
              <a:gd name="connsiteY73" fmla="*/ 2949318 h 4743809"/>
              <a:gd name="connsiteX74" fmla="*/ 1824299 w 4206653"/>
              <a:gd name="connsiteY74" fmla="*/ 3002494 h 4743809"/>
              <a:gd name="connsiteX75" fmla="*/ 1412162 w 4206653"/>
              <a:gd name="connsiteY75" fmla="*/ 3235573 h 4743809"/>
              <a:gd name="connsiteX76" fmla="*/ 1381573 w 4206653"/>
              <a:gd name="connsiteY76" fmla="*/ 3680838 h 4743809"/>
              <a:gd name="connsiteX77" fmla="*/ 1340867 w 4206653"/>
              <a:gd name="connsiteY77" fmla="*/ 3980504 h 4743809"/>
              <a:gd name="connsiteX78" fmla="*/ 1197619 w 4206653"/>
              <a:gd name="connsiteY78" fmla="*/ 4738831 h 4743809"/>
              <a:gd name="connsiteX79" fmla="*/ 1198693 w 4206653"/>
              <a:gd name="connsiteY79" fmla="*/ 4298058 h 4743809"/>
              <a:gd name="connsiteX80" fmla="*/ 1242772 w 4206653"/>
              <a:gd name="connsiteY80" fmla="*/ 4080888 h 4743809"/>
              <a:gd name="connsiteX81" fmla="*/ 1198693 w 4206653"/>
              <a:gd name="connsiteY81" fmla="*/ 3909438 h 4743809"/>
              <a:gd name="connsiteX82" fmla="*/ 970093 w 4206653"/>
              <a:gd name="connsiteY82" fmla="*/ 3989448 h 4743809"/>
              <a:gd name="connsiteX83" fmla="*/ 670526 w 4206653"/>
              <a:gd name="connsiteY83" fmla="*/ 4199156 h 4743809"/>
              <a:gd name="connsiteX84" fmla="*/ 741493 w 4206653"/>
              <a:gd name="connsiteY84" fmla="*/ 3955158 h 4743809"/>
              <a:gd name="connsiteX85" fmla="*/ 1130113 w 4206653"/>
              <a:gd name="connsiteY85" fmla="*/ 3795138 h 4743809"/>
              <a:gd name="connsiteX86" fmla="*/ 1278703 w 4206653"/>
              <a:gd name="connsiteY86" fmla="*/ 3726558 h 4743809"/>
              <a:gd name="connsiteX87" fmla="*/ 1269661 w 4206653"/>
              <a:gd name="connsiteY87" fmla="*/ 3390117 h 4743809"/>
              <a:gd name="connsiteX88" fmla="*/ 1309620 w 4206653"/>
              <a:gd name="connsiteY88" fmla="*/ 3169963 h 4743809"/>
              <a:gd name="connsiteX89" fmla="*/ 1393003 w 4206653"/>
              <a:gd name="connsiteY89" fmla="*/ 3052188 h 4743809"/>
              <a:gd name="connsiteX90" fmla="*/ 1080693 w 4206653"/>
              <a:gd name="connsiteY90" fmla="*/ 2984604 h 4743809"/>
              <a:gd name="connsiteX91" fmla="*/ 663453 w 4206653"/>
              <a:gd name="connsiteY91" fmla="*/ 3023360 h 4743809"/>
              <a:gd name="connsiteX92" fmla="*/ 235111 w 4206653"/>
              <a:gd name="connsiteY92" fmla="*/ 3217172 h 4743809"/>
              <a:gd name="connsiteX93" fmla="*/ 421453 w 4206653"/>
              <a:gd name="connsiteY93" fmla="*/ 3029328 h 4743809"/>
              <a:gd name="connsiteX94" fmla="*/ 627193 w 4206653"/>
              <a:gd name="connsiteY94" fmla="*/ 2926458 h 4743809"/>
              <a:gd name="connsiteX95" fmla="*/ 854480 w 4206653"/>
              <a:gd name="connsiteY95" fmla="*/ 2889178 h 4743809"/>
              <a:gd name="connsiteX96" fmla="*/ 1149272 w 4206653"/>
              <a:gd name="connsiteY96" fmla="*/ 2889676 h 4743809"/>
              <a:gd name="connsiteX97" fmla="*/ 1531894 w 4206653"/>
              <a:gd name="connsiteY97" fmla="*/ 2917507 h 4743809"/>
              <a:gd name="connsiteX98" fmla="*/ 1860559 w 4206653"/>
              <a:gd name="connsiteY98" fmla="*/ 2766431 h 4743809"/>
              <a:gd name="connsiteX99" fmla="*/ 1701613 w 4206653"/>
              <a:gd name="connsiteY99" fmla="*/ 2263518 h 4743809"/>
              <a:gd name="connsiteX100" fmla="*/ 1690183 w 4206653"/>
              <a:gd name="connsiteY100" fmla="*/ 1966338 h 4743809"/>
              <a:gd name="connsiteX101" fmla="*/ 1381991 w 4206653"/>
              <a:gd name="connsiteY101" fmla="*/ 1841604 h 4743809"/>
              <a:gd name="connsiteX102" fmla="*/ 1095823 w 4206653"/>
              <a:gd name="connsiteY102" fmla="*/ 1714878 h 4743809"/>
              <a:gd name="connsiteX103" fmla="*/ 746507 w 4206653"/>
              <a:gd name="connsiteY103" fmla="*/ 1626415 h 4743809"/>
              <a:gd name="connsiteX104" fmla="*/ 352873 w 4206653"/>
              <a:gd name="connsiteY104" fmla="*/ 1726308 h 4743809"/>
              <a:gd name="connsiteX105" fmla="*/ 113171 w 4206653"/>
              <a:gd name="connsiteY105" fmla="*/ 1763582 h 4743809"/>
              <a:gd name="connsiteX106" fmla="*/ 9973 w 4206653"/>
              <a:gd name="connsiteY106" fmla="*/ 1737738 h 4743809"/>
              <a:gd name="connsiteX107" fmla="*/ 348516 w 4206653"/>
              <a:gd name="connsiteY107" fmla="*/ 1643812 h 4743809"/>
              <a:gd name="connsiteX108" fmla="*/ 653097 w 4206653"/>
              <a:gd name="connsiteY108" fmla="*/ 1543920 h 4743809"/>
              <a:gd name="connsiteX109" fmla="*/ 1072963 w 4206653"/>
              <a:gd name="connsiteY109" fmla="*/ 1612008 h 4743809"/>
              <a:gd name="connsiteX110" fmla="*/ 1244413 w 4206653"/>
              <a:gd name="connsiteY110" fmla="*/ 1657728 h 4743809"/>
              <a:gd name="connsiteX111" fmla="*/ 1205766 w 4206653"/>
              <a:gd name="connsiteY111" fmla="*/ 1451988 h 4743809"/>
              <a:gd name="connsiteX112" fmla="*/ 1046313 w 4206653"/>
              <a:gd name="connsiteY112" fmla="*/ 815409 h 4743809"/>
              <a:gd name="connsiteX113" fmla="*/ 1221553 w 4206653"/>
              <a:gd name="connsiteY113" fmla="*/ 1211958 h 4743809"/>
              <a:gd name="connsiteX0" fmla="*/ 1221553 w 4206653"/>
              <a:gd name="connsiteY0" fmla="*/ 1211958 h 4743809"/>
              <a:gd name="connsiteX1" fmla="*/ 1343911 w 4206653"/>
              <a:gd name="connsiteY1" fmla="*/ 1559828 h 4743809"/>
              <a:gd name="connsiteX2" fmla="*/ 1553023 w 4206653"/>
              <a:gd name="connsiteY2" fmla="*/ 1657728 h 4743809"/>
              <a:gd name="connsiteX3" fmla="*/ 1907353 w 4206653"/>
              <a:gd name="connsiteY3" fmla="*/ 1680588 h 4743809"/>
              <a:gd name="connsiteX4" fmla="*/ 2021653 w 4206653"/>
              <a:gd name="connsiteY4" fmla="*/ 1543428 h 4743809"/>
              <a:gd name="connsiteX5" fmla="*/ 2124523 w 4206653"/>
              <a:gd name="connsiteY5" fmla="*/ 1291968 h 4743809"/>
              <a:gd name="connsiteX6" fmla="*/ 2124523 w 4206653"/>
              <a:gd name="connsiteY6" fmla="*/ 1120518 h 4743809"/>
              <a:gd name="connsiteX7" fmla="*/ 2068029 w 4206653"/>
              <a:gd name="connsiteY7" fmla="*/ 825325 h 4743809"/>
              <a:gd name="connsiteX8" fmla="*/ 2078803 w 4206653"/>
              <a:gd name="connsiteY8" fmla="*/ 777618 h 4743809"/>
              <a:gd name="connsiteX9" fmla="*/ 2170243 w 4206653"/>
              <a:gd name="connsiteY9" fmla="*/ 1086228 h 4743809"/>
              <a:gd name="connsiteX10" fmla="*/ 2215963 w 4206653"/>
              <a:gd name="connsiteY10" fmla="*/ 1269108 h 4743809"/>
              <a:gd name="connsiteX11" fmla="*/ 2284543 w 4206653"/>
              <a:gd name="connsiteY11" fmla="*/ 1303398 h 4743809"/>
              <a:gd name="connsiteX12" fmla="*/ 2330263 w 4206653"/>
              <a:gd name="connsiteY12" fmla="*/ 1166238 h 4743809"/>
              <a:gd name="connsiteX13" fmla="*/ 2467423 w 4206653"/>
              <a:gd name="connsiteY13" fmla="*/ 880488 h 4743809"/>
              <a:gd name="connsiteX14" fmla="*/ 2558863 w 4206653"/>
              <a:gd name="connsiteY14" fmla="*/ 640458 h 4743809"/>
              <a:gd name="connsiteX15" fmla="*/ 2616013 w 4206653"/>
              <a:gd name="connsiteY15" fmla="*/ 537588 h 4743809"/>
              <a:gd name="connsiteX16" fmla="*/ 2558863 w 4206653"/>
              <a:gd name="connsiteY16" fmla="*/ 789048 h 4743809"/>
              <a:gd name="connsiteX17" fmla="*/ 2444563 w 4206653"/>
              <a:gd name="connsiteY17" fmla="*/ 1097658 h 4743809"/>
              <a:gd name="connsiteX18" fmla="*/ 2375983 w 4206653"/>
              <a:gd name="connsiteY18" fmla="*/ 1406268 h 4743809"/>
              <a:gd name="connsiteX19" fmla="*/ 2558863 w 4206653"/>
              <a:gd name="connsiteY19" fmla="*/ 1577718 h 4743809"/>
              <a:gd name="connsiteX20" fmla="*/ 2878903 w 4206653"/>
              <a:gd name="connsiteY20" fmla="*/ 1657728 h 4743809"/>
              <a:gd name="connsiteX21" fmla="*/ 3187513 w 4206653"/>
              <a:gd name="connsiteY21" fmla="*/ 1657728 h 4743809"/>
              <a:gd name="connsiteX22" fmla="*/ 3370393 w 4206653"/>
              <a:gd name="connsiteY22" fmla="*/ 1566288 h 4743809"/>
              <a:gd name="connsiteX23" fmla="*/ 3488066 w 4206653"/>
              <a:gd name="connsiteY23" fmla="*/ 1246753 h 4743809"/>
              <a:gd name="connsiteX24" fmla="*/ 3495138 w 4206653"/>
              <a:gd name="connsiteY24" fmla="*/ 1115548 h 4743809"/>
              <a:gd name="connsiteX25" fmla="*/ 3493650 w 4206653"/>
              <a:gd name="connsiteY25" fmla="*/ 1063976 h 4743809"/>
              <a:gd name="connsiteX26" fmla="*/ 3450403 w 4206653"/>
              <a:gd name="connsiteY26" fmla="*/ 777618 h 4743809"/>
              <a:gd name="connsiteX27" fmla="*/ 3119893 w 4206653"/>
              <a:gd name="connsiteY27" fmla="*/ 321571 h 4743809"/>
              <a:gd name="connsiteX28" fmla="*/ 3497351 w 4206653"/>
              <a:gd name="connsiteY28" fmla="*/ 674883 h 4743809"/>
              <a:gd name="connsiteX29" fmla="*/ 3759013 w 4206653"/>
              <a:gd name="connsiteY29" fmla="*/ 571878 h 4743809"/>
              <a:gd name="connsiteX30" fmla="*/ 3999043 w 4206653"/>
              <a:gd name="connsiteY30" fmla="*/ 91818 h 4743809"/>
              <a:gd name="connsiteX31" fmla="*/ 4033333 w 4206653"/>
              <a:gd name="connsiteY31" fmla="*/ 11808 h 4743809"/>
              <a:gd name="connsiteX32" fmla="*/ 3984569 w 4206653"/>
              <a:gd name="connsiteY32" fmla="*/ 247366 h 4743809"/>
              <a:gd name="connsiteX33" fmla="*/ 3812791 w 4206653"/>
              <a:gd name="connsiteY33" fmla="*/ 647417 h 4743809"/>
              <a:gd name="connsiteX34" fmla="*/ 3592906 w 4206653"/>
              <a:gd name="connsiteY34" fmla="*/ 811408 h 4743809"/>
              <a:gd name="connsiteX35" fmla="*/ 3604425 w 4206653"/>
              <a:gd name="connsiteY35" fmla="*/ 999253 h 4743809"/>
              <a:gd name="connsiteX36" fmla="*/ 3872985 w 4206653"/>
              <a:gd name="connsiteY36" fmla="*/ 881976 h 4743809"/>
              <a:gd name="connsiteX37" fmla="*/ 4200754 w 4206653"/>
              <a:gd name="connsiteY37" fmla="*/ 774136 h 4743809"/>
              <a:gd name="connsiteX38" fmla="*/ 4064251 w 4206653"/>
              <a:gd name="connsiteY38" fmla="*/ 847195 h 4743809"/>
              <a:gd name="connsiteX39" fmla="*/ 3818880 w 4206653"/>
              <a:gd name="connsiteY39" fmla="*/ 991305 h 4743809"/>
              <a:gd name="connsiteX40" fmla="*/ 3658531 w 4206653"/>
              <a:gd name="connsiteY40" fmla="*/ 1093178 h 4743809"/>
              <a:gd name="connsiteX41" fmla="*/ 3622838 w 4206653"/>
              <a:gd name="connsiteY41" fmla="*/ 1221401 h 4743809"/>
              <a:gd name="connsiteX42" fmla="*/ 3577446 w 4206653"/>
              <a:gd name="connsiteY42" fmla="*/ 1500691 h 4743809"/>
              <a:gd name="connsiteX43" fmla="*/ 3461833 w 4206653"/>
              <a:gd name="connsiteY43" fmla="*/ 1726308 h 4743809"/>
              <a:gd name="connsiteX44" fmla="*/ 3278953 w 4206653"/>
              <a:gd name="connsiteY44" fmla="*/ 2034918 h 4743809"/>
              <a:gd name="connsiteX45" fmla="*/ 3233233 w 4206653"/>
              <a:gd name="connsiteY45" fmla="*/ 2309238 h 4743809"/>
              <a:gd name="connsiteX46" fmla="*/ 3404683 w 4206653"/>
              <a:gd name="connsiteY46" fmla="*/ 2457828 h 4743809"/>
              <a:gd name="connsiteX47" fmla="*/ 3759013 w 4206653"/>
              <a:gd name="connsiteY47" fmla="*/ 2663568 h 4743809"/>
              <a:gd name="connsiteX48" fmla="*/ 4079053 w 4206653"/>
              <a:gd name="connsiteY48" fmla="*/ 2777868 h 4743809"/>
              <a:gd name="connsiteX49" fmla="*/ 4079053 w 4206653"/>
              <a:gd name="connsiteY49" fmla="*/ 2880738 h 4743809"/>
              <a:gd name="connsiteX50" fmla="*/ 3770443 w 4206653"/>
              <a:gd name="connsiteY50" fmla="*/ 2869308 h 4743809"/>
              <a:gd name="connsiteX51" fmla="*/ 3404683 w 4206653"/>
              <a:gd name="connsiteY51" fmla="*/ 2732148 h 4743809"/>
              <a:gd name="connsiteX52" fmla="*/ 3084643 w 4206653"/>
              <a:gd name="connsiteY52" fmla="*/ 2663568 h 4743809"/>
              <a:gd name="connsiteX53" fmla="*/ 2995919 w 4206653"/>
              <a:gd name="connsiteY53" fmla="*/ 2782832 h 4743809"/>
              <a:gd name="connsiteX54" fmla="*/ 2832855 w 4206653"/>
              <a:gd name="connsiteY54" fmla="*/ 2930924 h 4743809"/>
              <a:gd name="connsiteX55" fmla="*/ 2820111 w 4206653"/>
              <a:gd name="connsiteY55" fmla="*/ 3026344 h 4743809"/>
              <a:gd name="connsiteX56" fmla="*/ 2959241 w 4206653"/>
              <a:gd name="connsiteY56" fmla="*/ 3167976 h 4743809"/>
              <a:gd name="connsiteX57" fmla="*/ 3176083 w 4206653"/>
              <a:gd name="connsiteY57" fmla="*/ 3269358 h 4743809"/>
              <a:gd name="connsiteX58" fmla="*/ 3388239 w 4206653"/>
              <a:gd name="connsiteY58" fmla="*/ 3442290 h 4743809"/>
              <a:gd name="connsiteX59" fmla="*/ 3212014 w 4206653"/>
              <a:gd name="connsiteY59" fmla="*/ 3363782 h 4743809"/>
              <a:gd name="connsiteX60" fmla="*/ 3004633 w 4206653"/>
              <a:gd name="connsiteY60" fmla="*/ 3276814 h 4743809"/>
              <a:gd name="connsiteX61" fmla="*/ 2771676 w 4206653"/>
              <a:gd name="connsiteY61" fmla="*/ 3166987 h 4743809"/>
              <a:gd name="connsiteX62" fmla="*/ 2638873 w 4206653"/>
              <a:gd name="connsiteY62" fmla="*/ 3097908 h 4743809"/>
              <a:gd name="connsiteX63" fmla="*/ 2570293 w 4206653"/>
              <a:gd name="connsiteY63" fmla="*/ 3109338 h 4743809"/>
              <a:gd name="connsiteX64" fmla="*/ 2525557 w 4206653"/>
              <a:gd name="connsiteY64" fmla="*/ 3326508 h 4743809"/>
              <a:gd name="connsiteX65" fmla="*/ 2584349 w 4206653"/>
              <a:gd name="connsiteY65" fmla="*/ 3577470 h 4743809"/>
              <a:gd name="connsiteX66" fmla="*/ 2663703 w 4206653"/>
              <a:gd name="connsiteY66" fmla="*/ 3996904 h 4743809"/>
              <a:gd name="connsiteX67" fmla="*/ 2633113 w 4206653"/>
              <a:gd name="connsiteY67" fmla="*/ 4192703 h 4743809"/>
              <a:gd name="connsiteX68" fmla="*/ 2539703 w 4206653"/>
              <a:gd name="connsiteY68" fmla="*/ 4455574 h 4743809"/>
              <a:gd name="connsiteX69" fmla="*/ 2595212 w 4206653"/>
              <a:gd name="connsiteY69" fmla="*/ 3945217 h 4743809"/>
              <a:gd name="connsiteX70" fmla="*/ 2481240 w 4206653"/>
              <a:gd name="connsiteY70" fmla="*/ 3566538 h 4743809"/>
              <a:gd name="connsiteX71" fmla="*/ 2307403 w 4206653"/>
              <a:gd name="connsiteY71" fmla="*/ 3166488 h 4743809"/>
              <a:gd name="connsiteX72" fmla="*/ 2261683 w 4206653"/>
              <a:gd name="connsiteY72" fmla="*/ 3063618 h 4743809"/>
              <a:gd name="connsiteX73" fmla="*/ 2078803 w 4206653"/>
              <a:gd name="connsiteY73" fmla="*/ 2949318 h 4743809"/>
              <a:gd name="connsiteX74" fmla="*/ 1824299 w 4206653"/>
              <a:gd name="connsiteY74" fmla="*/ 3002494 h 4743809"/>
              <a:gd name="connsiteX75" fmla="*/ 1412162 w 4206653"/>
              <a:gd name="connsiteY75" fmla="*/ 3235573 h 4743809"/>
              <a:gd name="connsiteX76" fmla="*/ 1381573 w 4206653"/>
              <a:gd name="connsiteY76" fmla="*/ 3680838 h 4743809"/>
              <a:gd name="connsiteX77" fmla="*/ 1340867 w 4206653"/>
              <a:gd name="connsiteY77" fmla="*/ 3980504 h 4743809"/>
              <a:gd name="connsiteX78" fmla="*/ 1197619 w 4206653"/>
              <a:gd name="connsiteY78" fmla="*/ 4738831 h 4743809"/>
              <a:gd name="connsiteX79" fmla="*/ 1198693 w 4206653"/>
              <a:gd name="connsiteY79" fmla="*/ 4298058 h 4743809"/>
              <a:gd name="connsiteX80" fmla="*/ 1242772 w 4206653"/>
              <a:gd name="connsiteY80" fmla="*/ 4080888 h 4743809"/>
              <a:gd name="connsiteX81" fmla="*/ 1198693 w 4206653"/>
              <a:gd name="connsiteY81" fmla="*/ 3909438 h 4743809"/>
              <a:gd name="connsiteX82" fmla="*/ 970093 w 4206653"/>
              <a:gd name="connsiteY82" fmla="*/ 3989448 h 4743809"/>
              <a:gd name="connsiteX83" fmla="*/ 670526 w 4206653"/>
              <a:gd name="connsiteY83" fmla="*/ 4199156 h 4743809"/>
              <a:gd name="connsiteX84" fmla="*/ 785900 w 4206653"/>
              <a:gd name="connsiteY84" fmla="*/ 4017771 h 4743809"/>
              <a:gd name="connsiteX85" fmla="*/ 1130113 w 4206653"/>
              <a:gd name="connsiteY85" fmla="*/ 3795138 h 4743809"/>
              <a:gd name="connsiteX86" fmla="*/ 1278703 w 4206653"/>
              <a:gd name="connsiteY86" fmla="*/ 3726558 h 4743809"/>
              <a:gd name="connsiteX87" fmla="*/ 1269661 w 4206653"/>
              <a:gd name="connsiteY87" fmla="*/ 3390117 h 4743809"/>
              <a:gd name="connsiteX88" fmla="*/ 1309620 w 4206653"/>
              <a:gd name="connsiteY88" fmla="*/ 3169963 h 4743809"/>
              <a:gd name="connsiteX89" fmla="*/ 1393003 w 4206653"/>
              <a:gd name="connsiteY89" fmla="*/ 3052188 h 4743809"/>
              <a:gd name="connsiteX90" fmla="*/ 1080693 w 4206653"/>
              <a:gd name="connsiteY90" fmla="*/ 2984604 h 4743809"/>
              <a:gd name="connsiteX91" fmla="*/ 663453 w 4206653"/>
              <a:gd name="connsiteY91" fmla="*/ 3023360 h 4743809"/>
              <a:gd name="connsiteX92" fmla="*/ 235111 w 4206653"/>
              <a:gd name="connsiteY92" fmla="*/ 3217172 h 4743809"/>
              <a:gd name="connsiteX93" fmla="*/ 421453 w 4206653"/>
              <a:gd name="connsiteY93" fmla="*/ 3029328 h 4743809"/>
              <a:gd name="connsiteX94" fmla="*/ 627193 w 4206653"/>
              <a:gd name="connsiteY94" fmla="*/ 2926458 h 4743809"/>
              <a:gd name="connsiteX95" fmla="*/ 854480 w 4206653"/>
              <a:gd name="connsiteY95" fmla="*/ 2889178 h 4743809"/>
              <a:gd name="connsiteX96" fmla="*/ 1149272 w 4206653"/>
              <a:gd name="connsiteY96" fmla="*/ 2889676 h 4743809"/>
              <a:gd name="connsiteX97" fmla="*/ 1531894 w 4206653"/>
              <a:gd name="connsiteY97" fmla="*/ 2917507 h 4743809"/>
              <a:gd name="connsiteX98" fmla="*/ 1860559 w 4206653"/>
              <a:gd name="connsiteY98" fmla="*/ 2766431 h 4743809"/>
              <a:gd name="connsiteX99" fmla="*/ 1701613 w 4206653"/>
              <a:gd name="connsiteY99" fmla="*/ 2263518 h 4743809"/>
              <a:gd name="connsiteX100" fmla="*/ 1690183 w 4206653"/>
              <a:gd name="connsiteY100" fmla="*/ 1966338 h 4743809"/>
              <a:gd name="connsiteX101" fmla="*/ 1381991 w 4206653"/>
              <a:gd name="connsiteY101" fmla="*/ 1841604 h 4743809"/>
              <a:gd name="connsiteX102" fmla="*/ 1095823 w 4206653"/>
              <a:gd name="connsiteY102" fmla="*/ 1714878 h 4743809"/>
              <a:gd name="connsiteX103" fmla="*/ 746507 w 4206653"/>
              <a:gd name="connsiteY103" fmla="*/ 1626415 h 4743809"/>
              <a:gd name="connsiteX104" fmla="*/ 352873 w 4206653"/>
              <a:gd name="connsiteY104" fmla="*/ 1726308 h 4743809"/>
              <a:gd name="connsiteX105" fmla="*/ 113171 w 4206653"/>
              <a:gd name="connsiteY105" fmla="*/ 1763582 h 4743809"/>
              <a:gd name="connsiteX106" fmla="*/ 9973 w 4206653"/>
              <a:gd name="connsiteY106" fmla="*/ 1737738 h 4743809"/>
              <a:gd name="connsiteX107" fmla="*/ 348516 w 4206653"/>
              <a:gd name="connsiteY107" fmla="*/ 1643812 h 4743809"/>
              <a:gd name="connsiteX108" fmla="*/ 653097 w 4206653"/>
              <a:gd name="connsiteY108" fmla="*/ 1543920 h 4743809"/>
              <a:gd name="connsiteX109" fmla="*/ 1072963 w 4206653"/>
              <a:gd name="connsiteY109" fmla="*/ 1612008 h 4743809"/>
              <a:gd name="connsiteX110" fmla="*/ 1244413 w 4206653"/>
              <a:gd name="connsiteY110" fmla="*/ 1657728 h 4743809"/>
              <a:gd name="connsiteX111" fmla="*/ 1205766 w 4206653"/>
              <a:gd name="connsiteY111" fmla="*/ 1451988 h 4743809"/>
              <a:gd name="connsiteX112" fmla="*/ 1046313 w 4206653"/>
              <a:gd name="connsiteY112" fmla="*/ 815409 h 4743809"/>
              <a:gd name="connsiteX113" fmla="*/ 1221553 w 4206653"/>
              <a:gd name="connsiteY113" fmla="*/ 1211958 h 4743809"/>
              <a:gd name="connsiteX0" fmla="*/ 1221553 w 4206653"/>
              <a:gd name="connsiteY0" fmla="*/ 1211958 h 4743809"/>
              <a:gd name="connsiteX1" fmla="*/ 1343911 w 4206653"/>
              <a:gd name="connsiteY1" fmla="*/ 1559828 h 4743809"/>
              <a:gd name="connsiteX2" fmla="*/ 1553023 w 4206653"/>
              <a:gd name="connsiteY2" fmla="*/ 1657728 h 4743809"/>
              <a:gd name="connsiteX3" fmla="*/ 1907353 w 4206653"/>
              <a:gd name="connsiteY3" fmla="*/ 1680588 h 4743809"/>
              <a:gd name="connsiteX4" fmla="*/ 2021653 w 4206653"/>
              <a:gd name="connsiteY4" fmla="*/ 1543428 h 4743809"/>
              <a:gd name="connsiteX5" fmla="*/ 2124523 w 4206653"/>
              <a:gd name="connsiteY5" fmla="*/ 1291968 h 4743809"/>
              <a:gd name="connsiteX6" fmla="*/ 2124523 w 4206653"/>
              <a:gd name="connsiteY6" fmla="*/ 1120518 h 4743809"/>
              <a:gd name="connsiteX7" fmla="*/ 2068029 w 4206653"/>
              <a:gd name="connsiteY7" fmla="*/ 825325 h 4743809"/>
              <a:gd name="connsiteX8" fmla="*/ 2078803 w 4206653"/>
              <a:gd name="connsiteY8" fmla="*/ 777618 h 4743809"/>
              <a:gd name="connsiteX9" fmla="*/ 2170243 w 4206653"/>
              <a:gd name="connsiteY9" fmla="*/ 1086228 h 4743809"/>
              <a:gd name="connsiteX10" fmla="*/ 2215963 w 4206653"/>
              <a:gd name="connsiteY10" fmla="*/ 1269108 h 4743809"/>
              <a:gd name="connsiteX11" fmla="*/ 2284543 w 4206653"/>
              <a:gd name="connsiteY11" fmla="*/ 1303398 h 4743809"/>
              <a:gd name="connsiteX12" fmla="*/ 2330263 w 4206653"/>
              <a:gd name="connsiteY12" fmla="*/ 1166238 h 4743809"/>
              <a:gd name="connsiteX13" fmla="*/ 2467423 w 4206653"/>
              <a:gd name="connsiteY13" fmla="*/ 880488 h 4743809"/>
              <a:gd name="connsiteX14" fmla="*/ 2558863 w 4206653"/>
              <a:gd name="connsiteY14" fmla="*/ 640458 h 4743809"/>
              <a:gd name="connsiteX15" fmla="*/ 2616013 w 4206653"/>
              <a:gd name="connsiteY15" fmla="*/ 537588 h 4743809"/>
              <a:gd name="connsiteX16" fmla="*/ 2558863 w 4206653"/>
              <a:gd name="connsiteY16" fmla="*/ 789048 h 4743809"/>
              <a:gd name="connsiteX17" fmla="*/ 2444563 w 4206653"/>
              <a:gd name="connsiteY17" fmla="*/ 1097658 h 4743809"/>
              <a:gd name="connsiteX18" fmla="*/ 2375983 w 4206653"/>
              <a:gd name="connsiteY18" fmla="*/ 1406268 h 4743809"/>
              <a:gd name="connsiteX19" fmla="*/ 2558863 w 4206653"/>
              <a:gd name="connsiteY19" fmla="*/ 1577718 h 4743809"/>
              <a:gd name="connsiteX20" fmla="*/ 2878903 w 4206653"/>
              <a:gd name="connsiteY20" fmla="*/ 1657728 h 4743809"/>
              <a:gd name="connsiteX21" fmla="*/ 3187513 w 4206653"/>
              <a:gd name="connsiteY21" fmla="*/ 1657728 h 4743809"/>
              <a:gd name="connsiteX22" fmla="*/ 3370393 w 4206653"/>
              <a:gd name="connsiteY22" fmla="*/ 1566288 h 4743809"/>
              <a:gd name="connsiteX23" fmla="*/ 3488066 w 4206653"/>
              <a:gd name="connsiteY23" fmla="*/ 1246753 h 4743809"/>
              <a:gd name="connsiteX24" fmla="*/ 3495138 w 4206653"/>
              <a:gd name="connsiteY24" fmla="*/ 1115548 h 4743809"/>
              <a:gd name="connsiteX25" fmla="*/ 3493650 w 4206653"/>
              <a:gd name="connsiteY25" fmla="*/ 1063976 h 4743809"/>
              <a:gd name="connsiteX26" fmla="*/ 3450403 w 4206653"/>
              <a:gd name="connsiteY26" fmla="*/ 777618 h 4743809"/>
              <a:gd name="connsiteX27" fmla="*/ 3119893 w 4206653"/>
              <a:gd name="connsiteY27" fmla="*/ 321571 h 4743809"/>
              <a:gd name="connsiteX28" fmla="*/ 3497351 w 4206653"/>
              <a:gd name="connsiteY28" fmla="*/ 674883 h 4743809"/>
              <a:gd name="connsiteX29" fmla="*/ 3759013 w 4206653"/>
              <a:gd name="connsiteY29" fmla="*/ 571878 h 4743809"/>
              <a:gd name="connsiteX30" fmla="*/ 3999043 w 4206653"/>
              <a:gd name="connsiteY30" fmla="*/ 91818 h 4743809"/>
              <a:gd name="connsiteX31" fmla="*/ 4033333 w 4206653"/>
              <a:gd name="connsiteY31" fmla="*/ 11808 h 4743809"/>
              <a:gd name="connsiteX32" fmla="*/ 3984569 w 4206653"/>
              <a:gd name="connsiteY32" fmla="*/ 247366 h 4743809"/>
              <a:gd name="connsiteX33" fmla="*/ 3812791 w 4206653"/>
              <a:gd name="connsiteY33" fmla="*/ 647417 h 4743809"/>
              <a:gd name="connsiteX34" fmla="*/ 3592906 w 4206653"/>
              <a:gd name="connsiteY34" fmla="*/ 811408 h 4743809"/>
              <a:gd name="connsiteX35" fmla="*/ 3604425 w 4206653"/>
              <a:gd name="connsiteY35" fmla="*/ 999253 h 4743809"/>
              <a:gd name="connsiteX36" fmla="*/ 3872985 w 4206653"/>
              <a:gd name="connsiteY36" fmla="*/ 881976 h 4743809"/>
              <a:gd name="connsiteX37" fmla="*/ 4200754 w 4206653"/>
              <a:gd name="connsiteY37" fmla="*/ 774136 h 4743809"/>
              <a:gd name="connsiteX38" fmla="*/ 4064251 w 4206653"/>
              <a:gd name="connsiteY38" fmla="*/ 847195 h 4743809"/>
              <a:gd name="connsiteX39" fmla="*/ 3818880 w 4206653"/>
              <a:gd name="connsiteY39" fmla="*/ 991305 h 4743809"/>
              <a:gd name="connsiteX40" fmla="*/ 3658531 w 4206653"/>
              <a:gd name="connsiteY40" fmla="*/ 1093178 h 4743809"/>
              <a:gd name="connsiteX41" fmla="*/ 3622838 w 4206653"/>
              <a:gd name="connsiteY41" fmla="*/ 1221401 h 4743809"/>
              <a:gd name="connsiteX42" fmla="*/ 3577446 w 4206653"/>
              <a:gd name="connsiteY42" fmla="*/ 1500691 h 4743809"/>
              <a:gd name="connsiteX43" fmla="*/ 3461833 w 4206653"/>
              <a:gd name="connsiteY43" fmla="*/ 1726308 h 4743809"/>
              <a:gd name="connsiteX44" fmla="*/ 3278953 w 4206653"/>
              <a:gd name="connsiteY44" fmla="*/ 2034918 h 4743809"/>
              <a:gd name="connsiteX45" fmla="*/ 3233233 w 4206653"/>
              <a:gd name="connsiteY45" fmla="*/ 2309238 h 4743809"/>
              <a:gd name="connsiteX46" fmla="*/ 3404683 w 4206653"/>
              <a:gd name="connsiteY46" fmla="*/ 2457828 h 4743809"/>
              <a:gd name="connsiteX47" fmla="*/ 3759013 w 4206653"/>
              <a:gd name="connsiteY47" fmla="*/ 2663568 h 4743809"/>
              <a:gd name="connsiteX48" fmla="*/ 4079053 w 4206653"/>
              <a:gd name="connsiteY48" fmla="*/ 2777868 h 4743809"/>
              <a:gd name="connsiteX49" fmla="*/ 4079053 w 4206653"/>
              <a:gd name="connsiteY49" fmla="*/ 2880738 h 4743809"/>
              <a:gd name="connsiteX50" fmla="*/ 3770443 w 4206653"/>
              <a:gd name="connsiteY50" fmla="*/ 2869308 h 4743809"/>
              <a:gd name="connsiteX51" fmla="*/ 3404683 w 4206653"/>
              <a:gd name="connsiteY51" fmla="*/ 2732148 h 4743809"/>
              <a:gd name="connsiteX52" fmla="*/ 3084643 w 4206653"/>
              <a:gd name="connsiteY52" fmla="*/ 2663568 h 4743809"/>
              <a:gd name="connsiteX53" fmla="*/ 2995919 w 4206653"/>
              <a:gd name="connsiteY53" fmla="*/ 2782832 h 4743809"/>
              <a:gd name="connsiteX54" fmla="*/ 2832855 w 4206653"/>
              <a:gd name="connsiteY54" fmla="*/ 2930924 h 4743809"/>
              <a:gd name="connsiteX55" fmla="*/ 2820111 w 4206653"/>
              <a:gd name="connsiteY55" fmla="*/ 3026344 h 4743809"/>
              <a:gd name="connsiteX56" fmla="*/ 2959241 w 4206653"/>
              <a:gd name="connsiteY56" fmla="*/ 3167976 h 4743809"/>
              <a:gd name="connsiteX57" fmla="*/ 3176083 w 4206653"/>
              <a:gd name="connsiteY57" fmla="*/ 3269358 h 4743809"/>
              <a:gd name="connsiteX58" fmla="*/ 3388239 w 4206653"/>
              <a:gd name="connsiteY58" fmla="*/ 3442290 h 4743809"/>
              <a:gd name="connsiteX59" fmla="*/ 3212014 w 4206653"/>
              <a:gd name="connsiteY59" fmla="*/ 3363782 h 4743809"/>
              <a:gd name="connsiteX60" fmla="*/ 3004633 w 4206653"/>
              <a:gd name="connsiteY60" fmla="*/ 3276814 h 4743809"/>
              <a:gd name="connsiteX61" fmla="*/ 2771676 w 4206653"/>
              <a:gd name="connsiteY61" fmla="*/ 3166987 h 4743809"/>
              <a:gd name="connsiteX62" fmla="*/ 2638873 w 4206653"/>
              <a:gd name="connsiteY62" fmla="*/ 3097908 h 4743809"/>
              <a:gd name="connsiteX63" fmla="*/ 2570293 w 4206653"/>
              <a:gd name="connsiteY63" fmla="*/ 3109338 h 4743809"/>
              <a:gd name="connsiteX64" fmla="*/ 2525557 w 4206653"/>
              <a:gd name="connsiteY64" fmla="*/ 3326508 h 4743809"/>
              <a:gd name="connsiteX65" fmla="*/ 2584349 w 4206653"/>
              <a:gd name="connsiteY65" fmla="*/ 3577470 h 4743809"/>
              <a:gd name="connsiteX66" fmla="*/ 2663703 w 4206653"/>
              <a:gd name="connsiteY66" fmla="*/ 3996904 h 4743809"/>
              <a:gd name="connsiteX67" fmla="*/ 2633113 w 4206653"/>
              <a:gd name="connsiteY67" fmla="*/ 4192703 h 4743809"/>
              <a:gd name="connsiteX68" fmla="*/ 2539703 w 4206653"/>
              <a:gd name="connsiteY68" fmla="*/ 4455574 h 4743809"/>
              <a:gd name="connsiteX69" fmla="*/ 2595212 w 4206653"/>
              <a:gd name="connsiteY69" fmla="*/ 3945217 h 4743809"/>
              <a:gd name="connsiteX70" fmla="*/ 2481240 w 4206653"/>
              <a:gd name="connsiteY70" fmla="*/ 3566538 h 4743809"/>
              <a:gd name="connsiteX71" fmla="*/ 2307403 w 4206653"/>
              <a:gd name="connsiteY71" fmla="*/ 3166488 h 4743809"/>
              <a:gd name="connsiteX72" fmla="*/ 2261683 w 4206653"/>
              <a:gd name="connsiteY72" fmla="*/ 3063618 h 4743809"/>
              <a:gd name="connsiteX73" fmla="*/ 2078803 w 4206653"/>
              <a:gd name="connsiteY73" fmla="*/ 2949318 h 4743809"/>
              <a:gd name="connsiteX74" fmla="*/ 1824299 w 4206653"/>
              <a:gd name="connsiteY74" fmla="*/ 3002494 h 4743809"/>
              <a:gd name="connsiteX75" fmla="*/ 1412162 w 4206653"/>
              <a:gd name="connsiteY75" fmla="*/ 3235573 h 4743809"/>
              <a:gd name="connsiteX76" fmla="*/ 1381573 w 4206653"/>
              <a:gd name="connsiteY76" fmla="*/ 3680838 h 4743809"/>
              <a:gd name="connsiteX77" fmla="*/ 1340867 w 4206653"/>
              <a:gd name="connsiteY77" fmla="*/ 3980504 h 4743809"/>
              <a:gd name="connsiteX78" fmla="*/ 1197619 w 4206653"/>
              <a:gd name="connsiteY78" fmla="*/ 4738831 h 4743809"/>
              <a:gd name="connsiteX79" fmla="*/ 1198693 w 4206653"/>
              <a:gd name="connsiteY79" fmla="*/ 4298058 h 4743809"/>
              <a:gd name="connsiteX80" fmla="*/ 1242772 w 4206653"/>
              <a:gd name="connsiteY80" fmla="*/ 4080888 h 4743809"/>
              <a:gd name="connsiteX81" fmla="*/ 1198693 w 4206653"/>
              <a:gd name="connsiteY81" fmla="*/ 3909438 h 4743809"/>
              <a:gd name="connsiteX82" fmla="*/ 970093 w 4206653"/>
              <a:gd name="connsiteY82" fmla="*/ 3989448 h 4743809"/>
              <a:gd name="connsiteX83" fmla="*/ 670526 w 4206653"/>
              <a:gd name="connsiteY83" fmla="*/ 4199156 h 4743809"/>
              <a:gd name="connsiteX84" fmla="*/ 785900 w 4206653"/>
              <a:gd name="connsiteY84" fmla="*/ 4017771 h 4743809"/>
              <a:gd name="connsiteX85" fmla="*/ 1130113 w 4206653"/>
              <a:gd name="connsiteY85" fmla="*/ 3817500 h 4743809"/>
              <a:gd name="connsiteX86" fmla="*/ 1278703 w 4206653"/>
              <a:gd name="connsiteY86" fmla="*/ 3726558 h 4743809"/>
              <a:gd name="connsiteX87" fmla="*/ 1269661 w 4206653"/>
              <a:gd name="connsiteY87" fmla="*/ 3390117 h 4743809"/>
              <a:gd name="connsiteX88" fmla="*/ 1309620 w 4206653"/>
              <a:gd name="connsiteY88" fmla="*/ 3169963 h 4743809"/>
              <a:gd name="connsiteX89" fmla="*/ 1393003 w 4206653"/>
              <a:gd name="connsiteY89" fmla="*/ 3052188 h 4743809"/>
              <a:gd name="connsiteX90" fmla="*/ 1080693 w 4206653"/>
              <a:gd name="connsiteY90" fmla="*/ 2984604 h 4743809"/>
              <a:gd name="connsiteX91" fmla="*/ 663453 w 4206653"/>
              <a:gd name="connsiteY91" fmla="*/ 3023360 h 4743809"/>
              <a:gd name="connsiteX92" fmla="*/ 235111 w 4206653"/>
              <a:gd name="connsiteY92" fmla="*/ 3217172 h 4743809"/>
              <a:gd name="connsiteX93" fmla="*/ 421453 w 4206653"/>
              <a:gd name="connsiteY93" fmla="*/ 3029328 h 4743809"/>
              <a:gd name="connsiteX94" fmla="*/ 627193 w 4206653"/>
              <a:gd name="connsiteY94" fmla="*/ 2926458 h 4743809"/>
              <a:gd name="connsiteX95" fmla="*/ 854480 w 4206653"/>
              <a:gd name="connsiteY95" fmla="*/ 2889178 h 4743809"/>
              <a:gd name="connsiteX96" fmla="*/ 1149272 w 4206653"/>
              <a:gd name="connsiteY96" fmla="*/ 2889676 h 4743809"/>
              <a:gd name="connsiteX97" fmla="*/ 1531894 w 4206653"/>
              <a:gd name="connsiteY97" fmla="*/ 2917507 h 4743809"/>
              <a:gd name="connsiteX98" fmla="*/ 1860559 w 4206653"/>
              <a:gd name="connsiteY98" fmla="*/ 2766431 h 4743809"/>
              <a:gd name="connsiteX99" fmla="*/ 1701613 w 4206653"/>
              <a:gd name="connsiteY99" fmla="*/ 2263518 h 4743809"/>
              <a:gd name="connsiteX100" fmla="*/ 1690183 w 4206653"/>
              <a:gd name="connsiteY100" fmla="*/ 1966338 h 4743809"/>
              <a:gd name="connsiteX101" fmla="*/ 1381991 w 4206653"/>
              <a:gd name="connsiteY101" fmla="*/ 1841604 h 4743809"/>
              <a:gd name="connsiteX102" fmla="*/ 1095823 w 4206653"/>
              <a:gd name="connsiteY102" fmla="*/ 1714878 h 4743809"/>
              <a:gd name="connsiteX103" fmla="*/ 746507 w 4206653"/>
              <a:gd name="connsiteY103" fmla="*/ 1626415 h 4743809"/>
              <a:gd name="connsiteX104" fmla="*/ 352873 w 4206653"/>
              <a:gd name="connsiteY104" fmla="*/ 1726308 h 4743809"/>
              <a:gd name="connsiteX105" fmla="*/ 113171 w 4206653"/>
              <a:gd name="connsiteY105" fmla="*/ 1763582 h 4743809"/>
              <a:gd name="connsiteX106" fmla="*/ 9973 w 4206653"/>
              <a:gd name="connsiteY106" fmla="*/ 1737738 h 4743809"/>
              <a:gd name="connsiteX107" fmla="*/ 348516 w 4206653"/>
              <a:gd name="connsiteY107" fmla="*/ 1643812 h 4743809"/>
              <a:gd name="connsiteX108" fmla="*/ 653097 w 4206653"/>
              <a:gd name="connsiteY108" fmla="*/ 1543920 h 4743809"/>
              <a:gd name="connsiteX109" fmla="*/ 1072963 w 4206653"/>
              <a:gd name="connsiteY109" fmla="*/ 1612008 h 4743809"/>
              <a:gd name="connsiteX110" fmla="*/ 1244413 w 4206653"/>
              <a:gd name="connsiteY110" fmla="*/ 1657728 h 4743809"/>
              <a:gd name="connsiteX111" fmla="*/ 1205766 w 4206653"/>
              <a:gd name="connsiteY111" fmla="*/ 1451988 h 4743809"/>
              <a:gd name="connsiteX112" fmla="*/ 1046313 w 4206653"/>
              <a:gd name="connsiteY112" fmla="*/ 815409 h 4743809"/>
              <a:gd name="connsiteX113" fmla="*/ 1221553 w 4206653"/>
              <a:gd name="connsiteY113" fmla="*/ 1211958 h 4743809"/>
              <a:gd name="connsiteX0" fmla="*/ 1221553 w 4206653"/>
              <a:gd name="connsiteY0" fmla="*/ 1211958 h 4743809"/>
              <a:gd name="connsiteX1" fmla="*/ 1343911 w 4206653"/>
              <a:gd name="connsiteY1" fmla="*/ 1559828 h 4743809"/>
              <a:gd name="connsiteX2" fmla="*/ 1553023 w 4206653"/>
              <a:gd name="connsiteY2" fmla="*/ 1657728 h 4743809"/>
              <a:gd name="connsiteX3" fmla="*/ 1907353 w 4206653"/>
              <a:gd name="connsiteY3" fmla="*/ 1680588 h 4743809"/>
              <a:gd name="connsiteX4" fmla="*/ 2021653 w 4206653"/>
              <a:gd name="connsiteY4" fmla="*/ 1543428 h 4743809"/>
              <a:gd name="connsiteX5" fmla="*/ 2124523 w 4206653"/>
              <a:gd name="connsiteY5" fmla="*/ 1291968 h 4743809"/>
              <a:gd name="connsiteX6" fmla="*/ 2124523 w 4206653"/>
              <a:gd name="connsiteY6" fmla="*/ 1120518 h 4743809"/>
              <a:gd name="connsiteX7" fmla="*/ 2068029 w 4206653"/>
              <a:gd name="connsiteY7" fmla="*/ 825325 h 4743809"/>
              <a:gd name="connsiteX8" fmla="*/ 2078803 w 4206653"/>
              <a:gd name="connsiteY8" fmla="*/ 777618 h 4743809"/>
              <a:gd name="connsiteX9" fmla="*/ 2170243 w 4206653"/>
              <a:gd name="connsiteY9" fmla="*/ 1086228 h 4743809"/>
              <a:gd name="connsiteX10" fmla="*/ 2215963 w 4206653"/>
              <a:gd name="connsiteY10" fmla="*/ 1269108 h 4743809"/>
              <a:gd name="connsiteX11" fmla="*/ 2284543 w 4206653"/>
              <a:gd name="connsiteY11" fmla="*/ 1303398 h 4743809"/>
              <a:gd name="connsiteX12" fmla="*/ 2330263 w 4206653"/>
              <a:gd name="connsiteY12" fmla="*/ 1166238 h 4743809"/>
              <a:gd name="connsiteX13" fmla="*/ 2467423 w 4206653"/>
              <a:gd name="connsiteY13" fmla="*/ 880488 h 4743809"/>
              <a:gd name="connsiteX14" fmla="*/ 2558863 w 4206653"/>
              <a:gd name="connsiteY14" fmla="*/ 640458 h 4743809"/>
              <a:gd name="connsiteX15" fmla="*/ 2616013 w 4206653"/>
              <a:gd name="connsiteY15" fmla="*/ 537588 h 4743809"/>
              <a:gd name="connsiteX16" fmla="*/ 2558863 w 4206653"/>
              <a:gd name="connsiteY16" fmla="*/ 789048 h 4743809"/>
              <a:gd name="connsiteX17" fmla="*/ 2444563 w 4206653"/>
              <a:gd name="connsiteY17" fmla="*/ 1097658 h 4743809"/>
              <a:gd name="connsiteX18" fmla="*/ 2375983 w 4206653"/>
              <a:gd name="connsiteY18" fmla="*/ 1406268 h 4743809"/>
              <a:gd name="connsiteX19" fmla="*/ 2558863 w 4206653"/>
              <a:gd name="connsiteY19" fmla="*/ 1577718 h 4743809"/>
              <a:gd name="connsiteX20" fmla="*/ 2878903 w 4206653"/>
              <a:gd name="connsiteY20" fmla="*/ 1657728 h 4743809"/>
              <a:gd name="connsiteX21" fmla="*/ 3187513 w 4206653"/>
              <a:gd name="connsiteY21" fmla="*/ 1657728 h 4743809"/>
              <a:gd name="connsiteX22" fmla="*/ 3370393 w 4206653"/>
              <a:gd name="connsiteY22" fmla="*/ 1566288 h 4743809"/>
              <a:gd name="connsiteX23" fmla="*/ 3488066 w 4206653"/>
              <a:gd name="connsiteY23" fmla="*/ 1246753 h 4743809"/>
              <a:gd name="connsiteX24" fmla="*/ 3495138 w 4206653"/>
              <a:gd name="connsiteY24" fmla="*/ 1115548 h 4743809"/>
              <a:gd name="connsiteX25" fmla="*/ 3493650 w 4206653"/>
              <a:gd name="connsiteY25" fmla="*/ 1063976 h 4743809"/>
              <a:gd name="connsiteX26" fmla="*/ 3450403 w 4206653"/>
              <a:gd name="connsiteY26" fmla="*/ 777618 h 4743809"/>
              <a:gd name="connsiteX27" fmla="*/ 3119893 w 4206653"/>
              <a:gd name="connsiteY27" fmla="*/ 321571 h 4743809"/>
              <a:gd name="connsiteX28" fmla="*/ 3497351 w 4206653"/>
              <a:gd name="connsiteY28" fmla="*/ 674883 h 4743809"/>
              <a:gd name="connsiteX29" fmla="*/ 3759013 w 4206653"/>
              <a:gd name="connsiteY29" fmla="*/ 571878 h 4743809"/>
              <a:gd name="connsiteX30" fmla="*/ 3999043 w 4206653"/>
              <a:gd name="connsiteY30" fmla="*/ 91818 h 4743809"/>
              <a:gd name="connsiteX31" fmla="*/ 4033333 w 4206653"/>
              <a:gd name="connsiteY31" fmla="*/ 11808 h 4743809"/>
              <a:gd name="connsiteX32" fmla="*/ 3984569 w 4206653"/>
              <a:gd name="connsiteY32" fmla="*/ 247366 h 4743809"/>
              <a:gd name="connsiteX33" fmla="*/ 3812791 w 4206653"/>
              <a:gd name="connsiteY33" fmla="*/ 647417 h 4743809"/>
              <a:gd name="connsiteX34" fmla="*/ 3592906 w 4206653"/>
              <a:gd name="connsiteY34" fmla="*/ 811408 h 4743809"/>
              <a:gd name="connsiteX35" fmla="*/ 3604425 w 4206653"/>
              <a:gd name="connsiteY35" fmla="*/ 999253 h 4743809"/>
              <a:gd name="connsiteX36" fmla="*/ 3872985 w 4206653"/>
              <a:gd name="connsiteY36" fmla="*/ 881976 h 4743809"/>
              <a:gd name="connsiteX37" fmla="*/ 4200754 w 4206653"/>
              <a:gd name="connsiteY37" fmla="*/ 774136 h 4743809"/>
              <a:gd name="connsiteX38" fmla="*/ 4064251 w 4206653"/>
              <a:gd name="connsiteY38" fmla="*/ 847195 h 4743809"/>
              <a:gd name="connsiteX39" fmla="*/ 3818880 w 4206653"/>
              <a:gd name="connsiteY39" fmla="*/ 991305 h 4743809"/>
              <a:gd name="connsiteX40" fmla="*/ 3658531 w 4206653"/>
              <a:gd name="connsiteY40" fmla="*/ 1093178 h 4743809"/>
              <a:gd name="connsiteX41" fmla="*/ 3622838 w 4206653"/>
              <a:gd name="connsiteY41" fmla="*/ 1221401 h 4743809"/>
              <a:gd name="connsiteX42" fmla="*/ 3577446 w 4206653"/>
              <a:gd name="connsiteY42" fmla="*/ 1500691 h 4743809"/>
              <a:gd name="connsiteX43" fmla="*/ 3461833 w 4206653"/>
              <a:gd name="connsiteY43" fmla="*/ 1726308 h 4743809"/>
              <a:gd name="connsiteX44" fmla="*/ 3278953 w 4206653"/>
              <a:gd name="connsiteY44" fmla="*/ 2034918 h 4743809"/>
              <a:gd name="connsiteX45" fmla="*/ 3233233 w 4206653"/>
              <a:gd name="connsiteY45" fmla="*/ 2309238 h 4743809"/>
              <a:gd name="connsiteX46" fmla="*/ 3404683 w 4206653"/>
              <a:gd name="connsiteY46" fmla="*/ 2457828 h 4743809"/>
              <a:gd name="connsiteX47" fmla="*/ 3759013 w 4206653"/>
              <a:gd name="connsiteY47" fmla="*/ 2663568 h 4743809"/>
              <a:gd name="connsiteX48" fmla="*/ 4079053 w 4206653"/>
              <a:gd name="connsiteY48" fmla="*/ 2777868 h 4743809"/>
              <a:gd name="connsiteX49" fmla="*/ 4079053 w 4206653"/>
              <a:gd name="connsiteY49" fmla="*/ 2880738 h 4743809"/>
              <a:gd name="connsiteX50" fmla="*/ 3770443 w 4206653"/>
              <a:gd name="connsiteY50" fmla="*/ 2869308 h 4743809"/>
              <a:gd name="connsiteX51" fmla="*/ 3404683 w 4206653"/>
              <a:gd name="connsiteY51" fmla="*/ 2732148 h 4743809"/>
              <a:gd name="connsiteX52" fmla="*/ 3084643 w 4206653"/>
              <a:gd name="connsiteY52" fmla="*/ 2663568 h 4743809"/>
              <a:gd name="connsiteX53" fmla="*/ 2995919 w 4206653"/>
              <a:gd name="connsiteY53" fmla="*/ 2782832 h 4743809"/>
              <a:gd name="connsiteX54" fmla="*/ 2832855 w 4206653"/>
              <a:gd name="connsiteY54" fmla="*/ 2930924 h 4743809"/>
              <a:gd name="connsiteX55" fmla="*/ 2820111 w 4206653"/>
              <a:gd name="connsiteY55" fmla="*/ 3026344 h 4743809"/>
              <a:gd name="connsiteX56" fmla="*/ 2959241 w 4206653"/>
              <a:gd name="connsiteY56" fmla="*/ 3167976 h 4743809"/>
              <a:gd name="connsiteX57" fmla="*/ 3176083 w 4206653"/>
              <a:gd name="connsiteY57" fmla="*/ 3269358 h 4743809"/>
              <a:gd name="connsiteX58" fmla="*/ 3388239 w 4206653"/>
              <a:gd name="connsiteY58" fmla="*/ 3442290 h 4743809"/>
              <a:gd name="connsiteX59" fmla="*/ 3212014 w 4206653"/>
              <a:gd name="connsiteY59" fmla="*/ 3363782 h 4743809"/>
              <a:gd name="connsiteX60" fmla="*/ 3004633 w 4206653"/>
              <a:gd name="connsiteY60" fmla="*/ 3276814 h 4743809"/>
              <a:gd name="connsiteX61" fmla="*/ 2771676 w 4206653"/>
              <a:gd name="connsiteY61" fmla="*/ 3166987 h 4743809"/>
              <a:gd name="connsiteX62" fmla="*/ 2638873 w 4206653"/>
              <a:gd name="connsiteY62" fmla="*/ 3097908 h 4743809"/>
              <a:gd name="connsiteX63" fmla="*/ 2570293 w 4206653"/>
              <a:gd name="connsiteY63" fmla="*/ 3109338 h 4743809"/>
              <a:gd name="connsiteX64" fmla="*/ 2525557 w 4206653"/>
              <a:gd name="connsiteY64" fmla="*/ 3326508 h 4743809"/>
              <a:gd name="connsiteX65" fmla="*/ 2584349 w 4206653"/>
              <a:gd name="connsiteY65" fmla="*/ 3577470 h 4743809"/>
              <a:gd name="connsiteX66" fmla="*/ 2663703 w 4206653"/>
              <a:gd name="connsiteY66" fmla="*/ 3996904 h 4743809"/>
              <a:gd name="connsiteX67" fmla="*/ 2633113 w 4206653"/>
              <a:gd name="connsiteY67" fmla="*/ 4192703 h 4743809"/>
              <a:gd name="connsiteX68" fmla="*/ 2539703 w 4206653"/>
              <a:gd name="connsiteY68" fmla="*/ 4455574 h 4743809"/>
              <a:gd name="connsiteX69" fmla="*/ 2595212 w 4206653"/>
              <a:gd name="connsiteY69" fmla="*/ 3945217 h 4743809"/>
              <a:gd name="connsiteX70" fmla="*/ 2481240 w 4206653"/>
              <a:gd name="connsiteY70" fmla="*/ 3566538 h 4743809"/>
              <a:gd name="connsiteX71" fmla="*/ 2307403 w 4206653"/>
              <a:gd name="connsiteY71" fmla="*/ 3166488 h 4743809"/>
              <a:gd name="connsiteX72" fmla="*/ 2261683 w 4206653"/>
              <a:gd name="connsiteY72" fmla="*/ 3063618 h 4743809"/>
              <a:gd name="connsiteX73" fmla="*/ 2078803 w 4206653"/>
              <a:gd name="connsiteY73" fmla="*/ 2949318 h 4743809"/>
              <a:gd name="connsiteX74" fmla="*/ 1824299 w 4206653"/>
              <a:gd name="connsiteY74" fmla="*/ 3002494 h 4743809"/>
              <a:gd name="connsiteX75" fmla="*/ 1412162 w 4206653"/>
              <a:gd name="connsiteY75" fmla="*/ 3235573 h 4743809"/>
              <a:gd name="connsiteX76" fmla="*/ 1381573 w 4206653"/>
              <a:gd name="connsiteY76" fmla="*/ 3680838 h 4743809"/>
              <a:gd name="connsiteX77" fmla="*/ 1340867 w 4206653"/>
              <a:gd name="connsiteY77" fmla="*/ 3980504 h 4743809"/>
              <a:gd name="connsiteX78" fmla="*/ 1197619 w 4206653"/>
              <a:gd name="connsiteY78" fmla="*/ 4738831 h 4743809"/>
              <a:gd name="connsiteX79" fmla="*/ 1198693 w 4206653"/>
              <a:gd name="connsiteY79" fmla="*/ 4298058 h 4743809"/>
              <a:gd name="connsiteX80" fmla="*/ 1242772 w 4206653"/>
              <a:gd name="connsiteY80" fmla="*/ 4080888 h 4743809"/>
              <a:gd name="connsiteX81" fmla="*/ 1198693 w 4206653"/>
              <a:gd name="connsiteY81" fmla="*/ 3909438 h 4743809"/>
              <a:gd name="connsiteX82" fmla="*/ 970093 w 4206653"/>
              <a:gd name="connsiteY82" fmla="*/ 3989448 h 4743809"/>
              <a:gd name="connsiteX83" fmla="*/ 555808 w 4206653"/>
              <a:gd name="connsiteY83" fmla="*/ 4355688 h 4743809"/>
              <a:gd name="connsiteX84" fmla="*/ 785900 w 4206653"/>
              <a:gd name="connsiteY84" fmla="*/ 4017771 h 4743809"/>
              <a:gd name="connsiteX85" fmla="*/ 1130113 w 4206653"/>
              <a:gd name="connsiteY85" fmla="*/ 3817500 h 4743809"/>
              <a:gd name="connsiteX86" fmla="*/ 1278703 w 4206653"/>
              <a:gd name="connsiteY86" fmla="*/ 3726558 h 4743809"/>
              <a:gd name="connsiteX87" fmla="*/ 1269661 w 4206653"/>
              <a:gd name="connsiteY87" fmla="*/ 3390117 h 4743809"/>
              <a:gd name="connsiteX88" fmla="*/ 1309620 w 4206653"/>
              <a:gd name="connsiteY88" fmla="*/ 3169963 h 4743809"/>
              <a:gd name="connsiteX89" fmla="*/ 1393003 w 4206653"/>
              <a:gd name="connsiteY89" fmla="*/ 3052188 h 4743809"/>
              <a:gd name="connsiteX90" fmla="*/ 1080693 w 4206653"/>
              <a:gd name="connsiteY90" fmla="*/ 2984604 h 4743809"/>
              <a:gd name="connsiteX91" fmla="*/ 663453 w 4206653"/>
              <a:gd name="connsiteY91" fmla="*/ 3023360 h 4743809"/>
              <a:gd name="connsiteX92" fmla="*/ 235111 w 4206653"/>
              <a:gd name="connsiteY92" fmla="*/ 3217172 h 4743809"/>
              <a:gd name="connsiteX93" fmla="*/ 421453 w 4206653"/>
              <a:gd name="connsiteY93" fmla="*/ 3029328 h 4743809"/>
              <a:gd name="connsiteX94" fmla="*/ 627193 w 4206653"/>
              <a:gd name="connsiteY94" fmla="*/ 2926458 h 4743809"/>
              <a:gd name="connsiteX95" fmla="*/ 854480 w 4206653"/>
              <a:gd name="connsiteY95" fmla="*/ 2889178 h 4743809"/>
              <a:gd name="connsiteX96" fmla="*/ 1149272 w 4206653"/>
              <a:gd name="connsiteY96" fmla="*/ 2889676 h 4743809"/>
              <a:gd name="connsiteX97" fmla="*/ 1531894 w 4206653"/>
              <a:gd name="connsiteY97" fmla="*/ 2917507 h 4743809"/>
              <a:gd name="connsiteX98" fmla="*/ 1860559 w 4206653"/>
              <a:gd name="connsiteY98" fmla="*/ 2766431 h 4743809"/>
              <a:gd name="connsiteX99" fmla="*/ 1701613 w 4206653"/>
              <a:gd name="connsiteY99" fmla="*/ 2263518 h 4743809"/>
              <a:gd name="connsiteX100" fmla="*/ 1690183 w 4206653"/>
              <a:gd name="connsiteY100" fmla="*/ 1966338 h 4743809"/>
              <a:gd name="connsiteX101" fmla="*/ 1381991 w 4206653"/>
              <a:gd name="connsiteY101" fmla="*/ 1841604 h 4743809"/>
              <a:gd name="connsiteX102" fmla="*/ 1095823 w 4206653"/>
              <a:gd name="connsiteY102" fmla="*/ 1714878 h 4743809"/>
              <a:gd name="connsiteX103" fmla="*/ 746507 w 4206653"/>
              <a:gd name="connsiteY103" fmla="*/ 1626415 h 4743809"/>
              <a:gd name="connsiteX104" fmla="*/ 352873 w 4206653"/>
              <a:gd name="connsiteY104" fmla="*/ 1726308 h 4743809"/>
              <a:gd name="connsiteX105" fmla="*/ 113171 w 4206653"/>
              <a:gd name="connsiteY105" fmla="*/ 1763582 h 4743809"/>
              <a:gd name="connsiteX106" fmla="*/ 9973 w 4206653"/>
              <a:gd name="connsiteY106" fmla="*/ 1737738 h 4743809"/>
              <a:gd name="connsiteX107" fmla="*/ 348516 w 4206653"/>
              <a:gd name="connsiteY107" fmla="*/ 1643812 h 4743809"/>
              <a:gd name="connsiteX108" fmla="*/ 653097 w 4206653"/>
              <a:gd name="connsiteY108" fmla="*/ 1543920 h 4743809"/>
              <a:gd name="connsiteX109" fmla="*/ 1072963 w 4206653"/>
              <a:gd name="connsiteY109" fmla="*/ 1612008 h 4743809"/>
              <a:gd name="connsiteX110" fmla="*/ 1244413 w 4206653"/>
              <a:gd name="connsiteY110" fmla="*/ 1657728 h 4743809"/>
              <a:gd name="connsiteX111" fmla="*/ 1205766 w 4206653"/>
              <a:gd name="connsiteY111" fmla="*/ 1451988 h 4743809"/>
              <a:gd name="connsiteX112" fmla="*/ 1046313 w 4206653"/>
              <a:gd name="connsiteY112" fmla="*/ 815409 h 4743809"/>
              <a:gd name="connsiteX113" fmla="*/ 1221553 w 4206653"/>
              <a:gd name="connsiteY113" fmla="*/ 1211958 h 4743809"/>
              <a:gd name="connsiteX0" fmla="*/ 1221553 w 4206653"/>
              <a:gd name="connsiteY0" fmla="*/ 1211958 h 4743809"/>
              <a:gd name="connsiteX1" fmla="*/ 1343911 w 4206653"/>
              <a:gd name="connsiteY1" fmla="*/ 1559828 h 4743809"/>
              <a:gd name="connsiteX2" fmla="*/ 1553023 w 4206653"/>
              <a:gd name="connsiteY2" fmla="*/ 1657728 h 4743809"/>
              <a:gd name="connsiteX3" fmla="*/ 1907353 w 4206653"/>
              <a:gd name="connsiteY3" fmla="*/ 1680588 h 4743809"/>
              <a:gd name="connsiteX4" fmla="*/ 2021653 w 4206653"/>
              <a:gd name="connsiteY4" fmla="*/ 1543428 h 4743809"/>
              <a:gd name="connsiteX5" fmla="*/ 2124523 w 4206653"/>
              <a:gd name="connsiteY5" fmla="*/ 1291968 h 4743809"/>
              <a:gd name="connsiteX6" fmla="*/ 2124523 w 4206653"/>
              <a:gd name="connsiteY6" fmla="*/ 1120518 h 4743809"/>
              <a:gd name="connsiteX7" fmla="*/ 2068029 w 4206653"/>
              <a:gd name="connsiteY7" fmla="*/ 825325 h 4743809"/>
              <a:gd name="connsiteX8" fmla="*/ 2078803 w 4206653"/>
              <a:gd name="connsiteY8" fmla="*/ 777618 h 4743809"/>
              <a:gd name="connsiteX9" fmla="*/ 2170243 w 4206653"/>
              <a:gd name="connsiteY9" fmla="*/ 1086228 h 4743809"/>
              <a:gd name="connsiteX10" fmla="*/ 2215963 w 4206653"/>
              <a:gd name="connsiteY10" fmla="*/ 1269108 h 4743809"/>
              <a:gd name="connsiteX11" fmla="*/ 2284543 w 4206653"/>
              <a:gd name="connsiteY11" fmla="*/ 1303398 h 4743809"/>
              <a:gd name="connsiteX12" fmla="*/ 2330263 w 4206653"/>
              <a:gd name="connsiteY12" fmla="*/ 1166238 h 4743809"/>
              <a:gd name="connsiteX13" fmla="*/ 2467423 w 4206653"/>
              <a:gd name="connsiteY13" fmla="*/ 880488 h 4743809"/>
              <a:gd name="connsiteX14" fmla="*/ 2558863 w 4206653"/>
              <a:gd name="connsiteY14" fmla="*/ 640458 h 4743809"/>
              <a:gd name="connsiteX15" fmla="*/ 2616013 w 4206653"/>
              <a:gd name="connsiteY15" fmla="*/ 537588 h 4743809"/>
              <a:gd name="connsiteX16" fmla="*/ 2558863 w 4206653"/>
              <a:gd name="connsiteY16" fmla="*/ 789048 h 4743809"/>
              <a:gd name="connsiteX17" fmla="*/ 2444563 w 4206653"/>
              <a:gd name="connsiteY17" fmla="*/ 1097658 h 4743809"/>
              <a:gd name="connsiteX18" fmla="*/ 2375983 w 4206653"/>
              <a:gd name="connsiteY18" fmla="*/ 1406268 h 4743809"/>
              <a:gd name="connsiteX19" fmla="*/ 2558863 w 4206653"/>
              <a:gd name="connsiteY19" fmla="*/ 1577718 h 4743809"/>
              <a:gd name="connsiteX20" fmla="*/ 2878903 w 4206653"/>
              <a:gd name="connsiteY20" fmla="*/ 1657728 h 4743809"/>
              <a:gd name="connsiteX21" fmla="*/ 3187513 w 4206653"/>
              <a:gd name="connsiteY21" fmla="*/ 1657728 h 4743809"/>
              <a:gd name="connsiteX22" fmla="*/ 3370393 w 4206653"/>
              <a:gd name="connsiteY22" fmla="*/ 1566288 h 4743809"/>
              <a:gd name="connsiteX23" fmla="*/ 3488066 w 4206653"/>
              <a:gd name="connsiteY23" fmla="*/ 1246753 h 4743809"/>
              <a:gd name="connsiteX24" fmla="*/ 3495138 w 4206653"/>
              <a:gd name="connsiteY24" fmla="*/ 1115548 h 4743809"/>
              <a:gd name="connsiteX25" fmla="*/ 3493650 w 4206653"/>
              <a:gd name="connsiteY25" fmla="*/ 1063976 h 4743809"/>
              <a:gd name="connsiteX26" fmla="*/ 3450403 w 4206653"/>
              <a:gd name="connsiteY26" fmla="*/ 777618 h 4743809"/>
              <a:gd name="connsiteX27" fmla="*/ 3119893 w 4206653"/>
              <a:gd name="connsiteY27" fmla="*/ 321571 h 4743809"/>
              <a:gd name="connsiteX28" fmla="*/ 3497351 w 4206653"/>
              <a:gd name="connsiteY28" fmla="*/ 674883 h 4743809"/>
              <a:gd name="connsiteX29" fmla="*/ 3759013 w 4206653"/>
              <a:gd name="connsiteY29" fmla="*/ 571878 h 4743809"/>
              <a:gd name="connsiteX30" fmla="*/ 3999043 w 4206653"/>
              <a:gd name="connsiteY30" fmla="*/ 91818 h 4743809"/>
              <a:gd name="connsiteX31" fmla="*/ 4033333 w 4206653"/>
              <a:gd name="connsiteY31" fmla="*/ 11808 h 4743809"/>
              <a:gd name="connsiteX32" fmla="*/ 3984569 w 4206653"/>
              <a:gd name="connsiteY32" fmla="*/ 247366 h 4743809"/>
              <a:gd name="connsiteX33" fmla="*/ 3812791 w 4206653"/>
              <a:gd name="connsiteY33" fmla="*/ 647417 h 4743809"/>
              <a:gd name="connsiteX34" fmla="*/ 3592906 w 4206653"/>
              <a:gd name="connsiteY34" fmla="*/ 811408 h 4743809"/>
              <a:gd name="connsiteX35" fmla="*/ 3604425 w 4206653"/>
              <a:gd name="connsiteY35" fmla="*/ 999253 h 4743809"/>
              <a:gd name="connsiteX36" fmla="*/ 3872985 w 4206653"/>
              <a:gd name="connsiteY36" fmla="*/ 881976 h 4743809"/>
              <a:gd name="connsiteX37" fmla="*/ 4200754 w 4206653"/>
              <a:gd name="connsiteY37" fmla="*/ 774136 h 4743809"/>
              <a:gd name="connsiteX38" fmla="*/ 4064251 w 4206653"/>
              <a:gd name="connsiteY38" fmla="*/ 847195 h 4743809"/>
              <a:gd name="connsiteX39" fmla="*/ 3818880 w 4206653"/>
              <a:gd name="connsiteY39" fmla="*/ 991305 h 4743809"/>
              <a:gd name="connsiteX40" fmla="*/ 3658531 w 4206653"/>
              <a:gd name="connsiteY40" fmla="*/ 1093178 h 4743809"/>
              <a:gd name="connsiteX41" fmla="*/ 3622838 w 4206653"/>
              <a:gd name="connsiteY41" fmla="*/ 1221401 h 4743809"/>
              <a:gd name="connsiteX42" fmla="*/ 3577446 w 4206653"/>
              <a:gd name="connsiteY42" fmla="*/ 1500691 h 4743809"/>
              <a:gd name="connsiteX43" fmla="*/ 3461833 w 4206653"/>
              <a:gd name="connsiteY43" fmla="*/ 1726308 h 4743809"/>
              <a:gd name="connsiteX44" fmla="*/ 3278953 w 4206653"/>
              <a:gd name="connsiteY44" fmla="*/ 2034918 h 4743809"/>
              <a:gd name="connsiteX45" fmla="*/ 3233233 w 4206653"/>
              <a:gd name="connsiteY45" fmla="*/ 2309238 h 4743809"/>
              <a:gd name="connsiteX46" fmla="*/ 3404683 w 4206653"/>
              <a:gd name="connsiteY46" fmla="*/ 2457828 h 4743809"/>
              <a:gd name="connsiteX47" fmla="*/ 3759013 w 4206653"/>
              <a:gd name="connsiteY47" fmla="*/ 2663568 h 4743809"/>
              <a:gd name="connsiteX48" fmla="*/ 4079053 w 4206653"/>
              <a:gd name="connsiteY48" fmla="*/ 2777868 h 4743809"/>
              <a:gd name="connsiteX49" fmla="*/ 4079053 w 4206653"/>
              <a:gd name="connsiteY49" fmla="*/ 2880738 h 4743809"/>
              <a:gd name="connsiteX50" fmla="*/ 3770443 w 4206653"/>
              <a:gd name="connsiteY50" fmla="*/ 2869308 h 4743809"/>
              <a:gd name="connsiteX51" fmla="*/ 3404683 w 4206653"/>
              <a:gd name="connsiteY51" fmla="*/ 2732148 h 4743809"/>
              <a:gd name="connsiteX52" fmla="*/ 3084643 w 4206653"/>
              <a:gd name="connsiteY52" fmla="*/ 2663568 h 4743809"/>
              <a:gd name="connsiteX53" fmla="*/ 2995919 w 4206653"/>
              <a:gd name="connsiteY53" fmla="*/ 2782832 h 4743809"/>
              <a:gd name="connsiteX54" fmla="*/ 2832855 w 4206653"/>
              <a:gd name="connsiteY54" fmla="*/ 2930924 h 4743809"/>
              <a:gd name="connsiteX55" fmla="*/ 2820111 w 4206653"/>
              <a:gd name="connsiteY55" fmla="*/ 3026344 h 4743809"/>
              <a:gd name="connsiteX56" fmla="*/ 2959241 w 4206653"/>
              <a:gd name="connsiteY56" fmla="*/ 3167976 h 4743809"/>
              <a:gd name="connsiteX57" fmla="*/ 3176083 w 4206653"/>
              <a:gd name="connsiteY57" fmla="*/ 3269358 h 4743809"/>
              <a:gd name="connsiteX58" fmla="*/ 3388239 w 4206653"/>
              <a:gd name="connsiteY58" fmla="*/ 3442290 h 4743809"/>
              <a:gd name="connsiteX59" fmla="*/ 3212014 w 4206653"/>
              <a:gd name="connsiteY59" fmla="*/ 3363782 h 4743809"/>
              <a:gd name="connsiteX60" fmla="*/ 3004633 w 4206653"/>
              <a:gd name="connsiteY60" fmla="*/ 3276814 h 4743809"/>
              <a:gd name="connsiteX61" fmla="*/ 2771676 w 4206653"/>
              <a:gd name="connsiteY61" fmla="*/ 3166987 h 4743809"/>
              <a:gd name="connsiteX62" fmla="*/ 2638873 w 4206653"/>
              <a:gd name="connsiteY62" fmla="*/ 3097908 h 4743809"/>
              <a:gd name="connsiteX63" fmla="*/ 2570293 w 4206653"/>
              <a:gd name="connsiteY63" fmla="*/ 3109338 h 4743809"/>
              <a:gd name="connsiteX64" fmla="*/ 2525557 w 4206653"/>
              <a:gd name="connsiteY64" fmla="*/ 3326508 h 4743809"/>
              <a:gd name="connsiteX65" fmla="*/ 2584349 w 4206653"/>
              <a:gd name="connsiteY65" fmla="*/ 3577470 h 4743809"/>
              <a:gd name="connsiteX66" fmla="*/ 2663703 w 4206653"/>
              <a:gd name="connsiteY66" fmla="*/ 3996904 h 4743809"/>
              <a:gd name="connsiteX67" fmla="*/ 2633113 w 4206653"/>
              <a:gd name="connsiteY67" fmla="*/ 4192703 h 4743809"/>
              <a:gd name="connsiteX68" fmla="*/ 2539703 w 4206653"/>
              <a:gd name="connsiteY68" fmla="*/ 4455574 h 4743809"/>
              <a:gd name="connsiteX69" fmla="*/ 2595212 w 4206653"/>
              <a:gd name="connsiteY69" fmla="*/ 3945217 h 4743809"/>
              <a:gd name="connsiteX70" fmla="*/ 2481240 w 4206653"/>
              <a:gd name="connsiteY70" fmla="*/ 3566538 h 4743809"/>
              <a:gd name="connsiteX71" fmla="*/ 2307403 w 4206653"/>
              <a:gd name="connsiteY71" fmla="*/ 3166488 h 4743809"/>
              <a:gd name="connsiteX72" fmla="*/ 2261683 w 4206653"/>
              <a:gd name="connsiteY72" fmla="*/ 3063618 h 4743809"/>
              <a:gd name="connsiteX73" fmla="*/ 2078803 w 4206653"/>
              <a:gd name="connsiteY73" fmla="*/ 2949318 h 4743809"/>
              <a:gd name="connsiteX74" fmla="*/ 1824299 w 4206653"/>
              <a:gd name="connsiteY74" fmla="*/ 3002494 h 4743809"/>
              <a:gd name="connsiteX75" fmla="*/ 1412162 w 4206653"/>
              <a:gd name="connsiteY75" fmla="*/ 3235573 h 4743809"/>
              <a:gd name="connsiteX76" fmla="*/ 1381573 w 4206653"/>
              <a:gd name="connsiteY76" fmla="*/ 3680838 h 4743809"/>
              <a:gd name="connsiteX77" fmla="*/ 1340867 w 4206653"/>
              <a:gd name="connsiteY77" fmla="*/ 3980504 h 4743809"/>
              <a:gd name="connsiteX78" fmla="*/ 1197619 w 4206653"/>
              <a:gd name="connsiteY78" fmla="*/ 4738831 h 4743809"/>
              <a:gd name="connsiteX79" fmla="*/ 1198693 w 4206653"/>
              <a:gd name="connsiteY79" fmla="*/ 4298058 h 4743809"/>
              <a:gd name="connsiteX80" fmla="*/ 1242772 w 4206653"/>
              <a:gd name="connsiteY80" fmla="*/ 4080888 h 4743809"/>
              <a:gd name="connsiteX81" fmla="*/ 1198693 w 4206653"/>
              <a:gd name="connsiteY81" fmla="*/ 3909438 h 4743809"/>
              <a:gd name="connsiteX82" fmla="*/ 970093 w 4206653"/>
              <a:gd name="connsiteY82" fmla="*/ 3989448 h 4743809"/>
              <a:gd name="connsiteX83" fmla="*/ 770028 w 4206653"/>
              <a:gd name="connsiteY83" fmla="*/ 4167767 h 4743809"/>
              <a:gd name="connsiteX84" fmla="*/ 555808 w 4206653"/>
              <a:gd name="connsiteY84" fmla="*/ 4355688 h 4743809"/>
              <a:gd name="connsiteX85" fmla="*/ 785900 w 4206653"/>
              <a:gd name="connsiteY85" fmla="*/ 4017771 h 4743809"/>
              <a:gd name="connsiteX86" fmla="*/ 1130113 w 4206653"/>
              <a:gd name="connsiteY86" fmla="*/ 3817500 h 4743809"/>
              <a:gd name="connsiteX87" fmla="*/ 1278703 w 4206653"/>
              <a:gd name="connsiteY87" fmla="*/ 3726558 h 4743809"/>
              <a:gd name="connsiteX88" fmla="*/ 1269661 w 4206653"/>
              <a:gd name="connsiteY88" fmla="*/ 3390117 h 4743809"/>
              <a:gd name="connsiteX89" fmla="*/ 1309620 w 4206653"/>
              <a:gd name="connsiteY89" fmla="*/ 3169963 h 4743809"/>
              <a:gd name="connsiteX90" fmla="*/ 1393003 w 4206653"/>
              <a:gd name="connsiteY90" fmla="*/ 3052188 h 4743809"/>
              <a:gd name="connsiteX91" fmla="*/ 1080693 w 4206653"/>
              <a:gd name="connsiteY91" fmla="*/ 2984604 h 4743809"/>
              <a:gd name="connsiteX92" fmla="*/ 663453 w 4206653"/>
              <a:gd name="connsiteY92" fmla="*/ 3023360 h 4743809"/>
              <a:gd name="connsiteX93" fmla="*/ 235111 w 4206653"/>
              <a:gd name="connsiteY93" fmla="*/ 3217172 h 4743809"/>
              <a:gd name="connsiteX94" fmla="*/ 421453 w 4206653"/>
              <a:gd name="connsiteY94" fmla="*/ 3029328 h 4743809"/>
              <a:gd name="connsiteX95" fmla="*/ 627193 w 4206653"/>
              <a:gd name="connsiteY95" fmla="*/ 2926458 h 4743809"/>
              <a:gd name="connsiteX96" fmla="*/ 854480 w 4206653"/>
              <a:gd name="connsiteY96" fmla="*/ 2889178 h 4743809"/>
              <a:gd name="connsiteX97" fmla="*/ 1149272 w 4206653"/>
              <a:gd name="connsiteY97" fmla="*/ 2889676 h 4743809"/>
              <a:gd name="connsiteX98" fmla="*/ 1531894 w 4206653"/>
              <a:gd name="connsiteY98" fmla="*/ 2917507 h 4743809"/>
              <a:gd name="connsiteX99" fmla="*/ 1860559 w 4206653"/>
              <a:gd name="connsiteY99" fmla="*/ 2766431 h 4743809"/>
              <a:gd name="connsiteX100" fmla="*/ 1701613 w 4206653"/>
              <a:gd name="connsiteY100" fmla="*/ 2263518 h 4743809"/>
              <a:gd name="connsiteX101" fmla="*/ 1690183 w 4206653"/>
              <a:gd name="connsiteY101" fmla="*/ 1966338 h 4743809"/>
              <a:gd name="connsiteX102" fmla="*/ 1381991 w 4206653"/>
              <a:gd name="connsiteY102" fmla="*/ 1841604 h 4743809"/>
              <a:gd name="connsiteX103" fmla="*/ 1095823 w 4206653"/>
              <a:gd name="connsiteY103" fmla="*/ 1714878 h 4743809"/>
              <a:gd name="connsiteX104" fmla="*/ 746507 w 4206653"/>
              <a:gd name="connsiteY104" fmla="*/ 1626415 h 4743809"/>
              <a:gd name="connsiteX105" fmla="*/ 352873 w 4206653"/>
              <a:gd name="connsiteY105" fmla="*/ 1726308 h 4743809"/>
              <a:gd name="connsiteX106" fmla="*/ 113171 w 4206653"/>
              <a:gd name="connsiteY106" fmla="*/ 1763582 h 4743809"/>
              <a:gd name="connsiteX107" fmla="*/ 9973 w 4206653"/>
              <a:gd name="connsiteY107" fmla="*/ 1737738 h 4743809"/>
              <a:gd name="connsiteX108" fmla="*/ 348516 w 4206653"/>
              <a:gd name="connsiteY108" fmla="*/ 1643812 h 4743809"/>
              <a:gd name="connsiteX109" fmla="*/ 653097 w 4206653"/>
              <a:gd name="connsiteY109" fmla="*/ 1543920 h 4743809"/>
              <a:gd name="connsiteX110" fmla="*/ 1072963 w 4206653"/>
              <a:gd name="connsiteY110" fmla="*/ 1612008 h 4743809"/>
              <a:gd name="connsiteX111" fmla="*/ 1244413 w 4206653"/>
              <a:gd name="connsiteY111" fmla="*/ 1657728 h 4743809"/>
              <a:gd name="connsiteX112" fmla="*/ 1205766 w 4206653"/>
              <a:gd name="connsiteY112" fmla="*/ 1451988 h 4743809"/>
              <a:gd name="connsiteX113" fmla="*/ 1046313 w 4206653"/>
              <a:gd name="connsiteY113" fmla="*/ 815409 h 4743809"/>
              <a:gd name="connsiteX114" fmla="*/ 1221553 w 4206653"/>
              <a:gd name="connsiteY114" fmla="*/ 1211958 h 4743809"/>
              <a:gd name="connsiteX0" fmla="*/ 1221553 w 4206653"/>
              <a:gd name="connsiteY0" fmla="*/ 1211958 h 4743809"/>
              <a:gd name="connsiteX1" fmla="*/ 1343911 w 4206653"/>
              <a:gd name="connsiteY1" fmla="*/ 1559828 h 4743809"/>
              <a:gd name="connsiteX2" fmla="*/ 1553023 w 4206653"/>
              <a:gd name="connsiteY2" fmla="*/ 1657728 h 4743809"/>
              <a:gd name="connsiteX3" fmla="*/ 1907353 w 4206653"/>
              <a:gd name="connsiteY3" fmla="*/ 1680588 h 4743809"/>
              <a:gd name="connsiteX4" fmla="*/ 2021653 w 4206653"/>
              <a:gd name="connsiteY4" fmla="*/ 1543428 h 4743809"/>
              <a:gd name="connsiteX5" fmla="*/ 2124523 w 4206653"/>
              <a:gd name="connsiteY5" fmla="*/ 1291968 h 4743809"/>
              <a:gd name="connsiteX6" fmla="*/ 2124523 w 4206653"/>
              <a:gd name="connsiteY6" fmla="*/ 1120518 h 4743809"/>
              <a:gd name="connsiteX7" fmla="*/ 2068029 w 4206653"/>
              <a:gd name="connsiteY7" fmla="*/ 825325 h 4743809"/>
              <a:gd name="connsiteX8" fmla="*/ 2078803 w 4206653"/>
              <a:gd name="connsiteY8" fmla="*/ 777618 h 4743809"/>
              <a:gd name="connsiteX9" fmla="*/ 2170243 w 4206653"/>
              <a:gd name="connsiteY9" fmla="*/ 1086228 h 4743809"/>
              <a:gd name="connsiteX10" fmla="*/ 2215963 w 4206653"/>
              <a:gd name="connsiteY10" fmla="*/ 1269108 h 4743809"/>
              <a:gd name="connsiteX11" fmla="*/ 2284543 w 4206653"/>
              <a:gd name="connsiteY11" fmla="*/ 1303398 h 4743809"/>
              <a:gd name="connsiteX12" fmla="*/ 2330263 w 4206653"/>
              <a:gd name="connsiteY12" fmla="*/ 1166238 h 4743809"/>
              <a:gd name="connsiteX13" fmla="*/ 2467423 w 4206653"/>
              <a:gd name="connsiteY13" fmla="*/ 880488 h 4743809"/>
              <a:gd name="connsiteX14" fmla="*/ 2558863 w 4206653"/>
              <a:gd name="connsiteY14" fmla="*/ 640458 h 4743809"/>
              <a:gd name="connsiteX15" fmla="*/ 2616013 w 4206653"/>
              <a:gd name="connsiteY15" fmla="*/ 537588 h 4743809"/>
              <a:gd name="connsiteX16" fmla="*/ 2558863 w 4206653"/>
              <a:gd name="connsiteY16" fmla="*/ 789048 h 4743809"/>
              <a:gd name="connsiteX17" fmla="*/ 2444563 w 4206653"/>
              <a:gd name="connsiteY17" fmla="*/ 1097658 h 4743809"/>
              <a:gd name="connsiteX18" fmla="*/ 2375983 w 4206653"/>
              <a:gd name="connsiteY18" fmla="*/ 1406268 h 4743809"/>
              <a:gd name="connsiteX19" fmla="*/ 2558863 w 4206653"/>
              <a:gd name="connsiteY19" fmla="*/ 1577718 h 4743809"/>
              <a:gd name="connsiteX20" fmla="*/ 2878903 w 4206653"/>
              <a:gd name="connsiteY20" fmla="*/ 1657728 h 4743809"/>
              <a:gd name="connsiteX21" fmla="*/ 3187513 w 4206653"/>
              <a:gd name="connsiteY21" fmla="*/ 1657728 h 4743809"/>
              <a:gd name="connsiteX22" fmla="*/ 3370393 w 4206653"/>
              <a:gd name="connsiteY22" fmla="*/ 1566288 h 4743809"/>
              <a:gd name="connsiteX23" fmla="*/ 3488066 w 4206653"/>
              <a:gd name="connsiteY23" fmla="*/ 1246753 h 4743809"/>
              <a:gd name="connsiteX24" fmla="*/ 3495138 w 4206653"/>
              <a:gd name="connsiteY24" fmla="*/ 1115548 h 4743809"/>
              <a:gd name="connsiteX25" fmla="*/ 3493650 w 4206653"/>
              <a:gd name="connsiteY25" fmla="*/ 1063976 h 4743809"/>
              <a:gd name="connsiteX26" fmla="*/ 3450403 w 4206653"/>
              <a:gd name="connsiteY26" fmla="*/ 777618 h 4743809"/>
              <a:gd name="connsiteX27" fmla="*/ 3119893 w 4206653"/>
              <a:gd name="connsiteY27" fmla="*/ 321571 h 4743809"/>
              <a:gd name="connsiteX28" fmla="*/ 3497351 w 4206653"/>
              <a:gd name="connsiteY28" fmla="*/ 674883 h 4743809"/>
              <a:gd name="connsiteX29" fmla="*/ 3759013 w 4206653"/>
              <a:gd name="connsiteY29" fmla="*/ 571878 h 4743809"/>
              <a:gd name="connsiteX30" fmla="*/ 3999043 w 4206653"/>
              <a:gd name="connsiteY30" fmla="*/ 91818 h 4743809"/>
              <a:gd name="connsiteX31" fmla="*/ 4033333 w 4206653"/>
              <a:gd name="connsiteY31" fmla="*/ 11808 h 4743809"/>
              <a:gd name="connsiteX32" fmla="*/ 3984569 w 4206653"/>
              <a:gd name="connsiteY32" fmla="*/ 247366 h 4743809"/>
              <a:gd name="connsiteX33" fmla="*/ 3812791 w 4206653"/>
              <a:gd name="connsiteY33" fmla="*/ 647417 h 4743809"/>
              <a:gd name="connsiteX34" fmla="*/ 3592906 w 4206653"/>
              <a:gd name="connsiteY34" fmla="*/ 811408 h 4743809"/>
              <a:gd name="connsiteX35" fmla="*/ 3604425 w 4206653"/>
              <a:gd name="connsiteY35" fmla="*/ 999253 h 4743809"/>
              <a:gd name="connsiteX36" fmla="*/ 3872985 w 4206653"/>
              <a:gd name="connsiteY36" fmla="*/ 881976 h 4743809"/>
              <a:gd name="connsiteX37" fmla="*/ 4200754 w 4206653"/>
              <a:gd name="connsiteY37" fmla="*/ 774136 h 4743809"/>
              <a:gd name="connsiteX38" fmla="*/ 4064251 w 4206653"/>
              <a:gd name="connsiteY38" fmla="*/ 847195 h 4743809"/>
              <a:gd name="connsiteX39" fmla="*/ 3818880 w 4206653"/>
              <a:gd name="connsiteY39" fmla="*/ 991305 h 4743809"/>
              <a:gd name="connsiteX40" fmla="*/ 3658531 w 4206653"/>
              <a:gd name="connsiteY40" fmla="*/ 1093178 h 4743809"/>
              <a:gd name="connsiteX41" fmla="*/ 3622838 w 4206653"/>
              <a:gd name="connsiteY41" fmla="*/ 1221401 h 4743809"/>
              <a:gd name="connsiteX42" fmla="*/ 3577446 w 4206653"/>
              <a:gd name="connsiteY42" fmla="*/ 1500691 h 4743809"/>
              <a:gd name="connsiteX43" fmla="*/ 3461833 w 4206653"/>
              <a:gd name="connsiteY43" fmla="*/ 1726308 h 4743809"/>
              <a:gd name="connsiteX44" fmla="*/ 3278953 w 4206653"/>
              <a:gd name="connsiteY44" fmla="*/ 2034918 h 4743809"/>
              <a:gd name="connsiteX45" fmla="*/ 3233233 w 4206653"/>
              <a:gd name="connsiteY45" fmla="*/ 2309238 h 4743809"/>
              <a:gd name="connsiteX46" fmla="*/ 3404683 w 4206653"/>
              <a:gd name="connsiteY46" fmla="*/ 2457828 h 4743809"/>
              <a:gd name="connsiteX47" fmla="*/ 3759013 w 4206653"/>
              <a:gd name="connsiteY47" fmla="*/ 2663568 h 4743809"/>
              <a:gd name="connsiteX48" fmla="*/ 4079053 w 4206653"/>
              <a:gd name="connsiteY48" fmla="*/ 2777868 h 4743809"/>
              <a:gd name="connsiteX49" fmla="*/ 4079053 w 4206653"/>
              <a:gd name="connsiteY49" fmla="*/ 2880738 h 4743809"/>
              <a:gd name="connsiteX50" fmla="*/ 3770443 w 4206653"/>
              <a:gd name="connsiteY50" fmla="*/ 2869308 h 4743809"/>
              <a:gd name="connsiteX51" fmla="*/ 3404683 w 4206653"/>
              <a:gd name="connsiteY51" fmla="*/ 2732148 h 4743809"/>
              <a:gd name="connsiteX52" fmla="*/ 3084643 w 4206653"/>
              <a:gd name="connsiteY52" fmla="*/ 2663568 h 4743809"/>
              <a:gd name="connsiteX53" fmla="*/ 2995919 w 4206653"/>
              <a:gd name="connsiteY53" fmla="*/ 2782832 h 4743809"/>
              <a:gd name="connsiteX54" fmla="*/ 2832855 w 4206653"/>
              <a:gd name="connsiteY54" fmla="*/ 2930924 h 4743809"/>
              <a:gd name="connsiteX55" fmla="*/ 2820111 w 4206653"/>
              <a:gd name="connsiteY55" fmla="*/ 3026344 h 4743809"/>
              <a:gd name="connsiteX56" fmla="*/ 2959241 w 4206653"/>
              <a:gd name="connsiteY56" fmla="*/ 3167976 h 4743809"/>
              <a:gd name="connsiteX57" fmla="*/ 3176083 w 4206653"/>
              <a:gd name="connsiteY57" fmla="*/ 3269358 h 4743809"/>
              <a:gd name="connsiteX58" fmla="*/ 3388239 w 4206653"/>
              <a:gd name="connsiteY58" fmla="*/ 3442290 h 4743809"/>
              <a:gd name="connsiteX59" fmla="*/ 3212014 w 4206653"/>
              <a:gd name="connsiteY59" fmla="*/ 3363782 h 4743809"/>
              <a:gd name="connsiteX60" fmla="*/ 3004633 w 4206653"/>
              <a:gd name="connsiteY60" fmla="*/ 3276814 h 4743809"/>
              <a:gd name="connsiteX61" fmla="*/ 2771676 w 4206653"/>
              <a:gd name="connsiteY61" fmla="*/ 3166987 h 4743809"/>
              <a:gd name="connsiteX62" fmla="*/ 2638873 w 4206653"/>
              <a:gd name="connsiteY62" fmla="*/ 3097908 h 4743809"/>
              <a:gd name="connsiteX63" fmla="*/ 2570293 w 4206653"/>
              <a:gd name="connsiteY63" fmla="*/ 3109338 h 4743809"/>
              <a:gd name="connsiteX64" fmla="*/ 2525557 w 4206653"/>
              <a:gd name="connsiteY64" fmla="*/ 3326508 h 4743809"/>
              <a:gd name="connsiteX65" fmla="*/ 2584349 w 4206653"/>
              <a:gd name="connsiteY65" fmla="*/ 3577470 h 4743809"/>
              <a:gd name="connsiteX66" fmla="*/ 2663703 w 4206653"/>
              <a:gd name="connsiteY66" fmla="*/ 3996904 h 4743809"/>
              <a:gd name="connsiteX67" fmla="*/ 2633113 w 4206653"/>
              <a:gd name="connsiteY67" fmla="*/ 4192703 h 4743809"/>
              <a:gd name="connsiteX68" fmla="*/ 2539703 w 4206653"/>
              <a:gd name="connsiteY68" fmla="*/ 4455574 h 4743809"/>
              <a:gd name="connsiteX69" fmla="*/ 2595212 w 4206653"/>
              <a:gd name="connsiteY69" fmla="*/ 3945217 h 4743809"/>
              <a:gd name="connsiteX70" fmla="*/ 2481240 w 4206653"/>
              <a:gd name="connsiteY70" fmla="*/ 3566538 h 4743809"/>
              <a:gd name="connsiteX71" fmla="*/ 2307403 w 4206653"/>
              <a:gd name="connsiteY71" fmla="*/ 3166488 h 4743809"/>
              <a:gd name="connsiteX72" fmla="*/ 2261683 w 4206653"/>
              <a:gd name="connsiteY72" fmla="*/ 3063618 h 4743809"/>
              <a:gd name="connsiteX73" fmla="*/ 2078803 w 4206653"/>
              <a:gd name="connsiteY73" fmla="*/ 2949318 h 4743809"/>
              <a:gd name="connsiteX74" fmla="*/ 1824299 w 4206653"/>
              <a:gd name="connsiteY74" fmla="*/ 3002494 h 4743809"/>
              <a:gd name="connsiteX75" fmla="*/ 1412162 w 4206653"/>
              <a:gd name="connsiteY75" fmla="*/ 3235573 h 4743809"/>
              <a:gd name="connsiteX76" fmla="*/ 1381573 w 4206653"/>
              <a:gd name="connsiteY76" fmla="*/ 3680838 h 4743809"/>
              <a:gd name="connsiteX77" fmla="*/ 1340867 w 4206653"/>
              <a:gd name="connsiteY77" fmla="*/ 3980504 h 4743809"/>
              <a:gd name="connsiteX78" fmla="*/ 1197619 w 4206653"/>
              <a:gd name="connsiteY78" fmla="*/ 4738831 h 4743809"/>
              <a:gd name="connsiteX79" fmla="*/ 1198693 w 4206653"/>
              <a:gd name="connsiteY79" fmla="*/ 4298058 h 4743809"/>
              <a:gd name="connsiteX80" fmla="*/ 1242772 w 4206653"/>
              <a:gd name="connsiteY80" fmla="*/ 4080888 h 4743809"/>
              <a:gd name="connsiteX81" fmla="*/ 1198693 w 4206653"/>
              <a:gd name="connsiteY81" fmla="*/ 3909438 h 4743809"/>
              <a:gd name="connsiteX82" fmla="*/ 970093 w 4206653"/>
              <a:gd name="connsiteY82" fmla="*/ 3989448 h 4743809"/>
              <a:gd name="connsiteX83" fmla="*/ 766328 w 4206653"/>
              <a:gd name="connsiteY83" fmla="*/ 4145406 h 4743809"/>
              <a:gd name="connsiteX84" fmla="*/ 555808 w 4206653"/>
              <a:gd name="connsiteY84" fmla="*/ 4355688 h 4743809"/>
              <a:gd name="connsiteX85" fmla="*/ 785900 w 4206653"/>
              <a:gd name="connsiteY85" fmla="*/ 4017771 h 4743809"/>
              <a:gd name="connsiteX86" fmla="*/ 1130113 w 4206653"/>
              <a:gd name="connsiteY86" fmla="*/ 3817500 h 4743809"/>
              <a:gd name="connsiteX87" fmla="*/ 1278703 w 4206653"/>
              <a:gd name="connsiteY87" fmla="*/ 3726558 h 4743809"/>
              <a:gd name="connsiteX88" fmla="*/ 1269661 w 4206653"/>
              <a:gd name="connsiteY88" fmla="*/ 3390117 h 4743809"/>
              <a:gd name="connsiteX89" fmla="*/ 1309620 w 4206653"/>
              <a:gd name="connsiteY89" fmla="*/ 3169963 h 4743809"/>
              <a:gd name="connsiteX90" fmla="*/ 1393003 w 4206653"/>
              <a:gd name="connsiteY90" fmla="*/ 3052188 h 4743809"/>
              <a:gd name="connsiteX91" fmla="*/ 1080693 w 4206653"/>
              <a:gd name="connsiteY91" fmla="*/ 2984604 h 4743809"/>
              <a:gd name="connsiteX92" fmla="*/ 663453 w 4206653"/>
              <a:gd name="connsiteY92" fmla="*/ 3023360 h 4743809"/>
              <a:gd name="connsiteX93" fmla="*/ 235111 w 4206653"/>
              <a:gd name="connsiteY93" fmla="*/ 3217172 h 4743809"/>
              <a:gd name="connsiteX94" fmla="*/ 421453 w 4206653"/>
              <a:gd name="connsiteY94" fmla="*/ 3029328 h 4743809"/>
              <a:gd name="connsiteX95" fmla="*/ 627193 w 4206653"/>
              <a:gd name="connsiteY95" fmla="*/ 2926458 h 4743809"/>
              <a:gd name="connsiteX96" fmla="*/ 854480 w 4206653"/>
              <a:gd name="connsiteY96" fmla="*/ 2889178 h 4743809"/>
              <a:gd name="connsiteX97" fmla="*/ 1149272 w 4206653"/>
              <a:gd name="connsiteY97" fmla="*/ 2889676 h 4743809"/>
              <a:gd name="connsiteX98" fmla="*/ 1531894 w 4206653"/>
              <a:gd name="connsiteY98" fmla="*/ 2917507 h 4743809"/>
              <a:gd name="connsiteX99" fmla="*/ 1860559 w 4206653"/>
              <a:gd name="connsiteY99" fmla="*/ 2766431 h 4743809"/>
              <a:gd name="connsiteX100" fmla="*/ 1701613 w 4206653"/>
              <a:gd name="connsiteY100" fmla="*/ 2263518 h 4743809"/>
              <a:gd name="connsiteX101" fmla="*/ 1690183 w 4206653"/>
              <a:gd name="connsiteY101" fmla="*/ 1966338 h 4743809"/>
              <a:gd name="connsiteX102" fmla="*/ 1381991 w 4206653"/>
              <a:gd name="connsiteY102" fmla="*/ 1841604 h 4743809"/>
              <a:gd name="connsiteX103" fmla="*/ 1095823 w 4206653"/>
              <a:gd name="connsiteY103" fmla="*/ 1714878 h 4743809"/>
              <a:gd name="connsiteX104" fmla="*/ 746507 w 4206653"/>
              <a:gd name="connsiteY104" fmla="*/ 1626415 h 4743809"/>
              <a:gd name="connsiteX105" fmla="*/ 352873 w 4206653"/>
              <a:gd name="connsiteY105" fmla="*/ 1726308 h 4743809"/>
              <a:gd name="connsiteX106" fmla="*/ 113171 w 4206653"/>
              <a:gd name="connsiteY106" fmla="*/ 1763582 h 4743809"/>
              <a:gd name="connsiteX107" fmla="*/ 9973 w 4206653"/>
              <a:gd name="connsiteY107" fmla="*/ 1737738 h 4743809"/>
              <a:gd name="connsiteX108" fmla="*/ 348516 w 4206653"/>
              <a:gd name="connsiteY108" fmla="*/ 1643812 h 4743809"/>
              <a:gd name="connsiteX109" fmla="*/ 653097 w 4206653"/>
              <a:gd name="connsiteY109" fmla="*/ 1543920 h 4743809"/>
              <a:gd name="connsiteX110" fmla="*/ 1072963 w 4206653"/>
              <a:gd name="connsiteY110" fmla="*/ 1612008 h 4743809"/>
              <a:gd name="connsiteX111" fmla="*/ 1244413 w 4206653"/>
              <a:gd name="connsiteY111" fmla="*/ 1657728 h 4743809"/>
              <a:gd name="connsiteX112" fmla="*/ 1205766 w 4206653"/>
              <a:gd name="connsiteY112" fmla="*/ 1451988 h 4743809"/>
              <a:gd name="connsiteX113" fmla="*/ 1046313 w 4206653"/>
              <a:gd name="connsiteY113" fmla="*/ 815409 h 4743809"/>
              <a:gd name="connsiteX114" fmla="*/ 1221553 w 4206653"/>
              <a:gd name="connsiteY114" fmla="*/ 1211958 h 4743809"/>
              <a:gd name="connsiteX0" fmla="*/ 1221553 w 4206653"/>
              <a:gd name="connsiteY0" fmla="*/ 1211958 h 4745608"/>
              <a:gd name="connsiteX1" fmla="*/ 1343911 w 4206653"/>
              <a:gd name="connsiteY1" fmla="*/ 1559828 h 4745608"/>
              <a:gd name="connsiteX2" fmla="*/ 1553023 w 4206653"/>
              <a:gd name="connsiteY2" fmla="*/ 1657728 h 4745608"/>
              <a:gd name="connsiteX3" fmla="*/ 1907353 w 4206653"/>
              <a:gd name="connsiteY3" fmla="*/ 1680588 h 4745608"/>
              <a:gd name="connsiteX4" fmla="*/ 2021653 w 4206653"/>
              <a:gd name="connsiteY4" fmla="*/ 1543428 h 4745608"/>
              <a:gd name="connsiteX5" fmla="*/ 2124523 w 4206653"/>
              <a:gd name="connsiteY5" fmla="*/ 1291968 h 4745608"/>
              <a:gd name="connsiteX6" fmla="*/ 2124523 w 4206653"/>
              <a:gd name="connsiteY6" fmla="*/ 1120518 h 4745608"/>
              <a:gd name="connsiteX7" fmla="*/ 2068029 w 4206653"/>
              <a:gd name="connsiteY7" fmla="*/ 825325 h 4745608"/>
              <a:gd name="connsiteX8" fmla="*/ 2078803 w 4206653"/>
              <a:gd name="connsiteY8" fmla="*/ 777618 h 4745608"/>
              <a:gd name="connsiteX9" fmla="*/ 2170243 w 4206653"/>
              <a:gd name="connsiteY9" fmla="*/ 1086228 h 4745608"/>
              <a:gd name="connsiteX10" fmla="*/ 2215963 w 4206653"/>
              <a:gd name="connsiteY10" fmla="*/ 1269108 h 4745608"/>
              <a:gd name="connsiteX11" fmla="*/ 2284543 w 4206653"/>
              <a:gd name="connsiteY11" fmla="*/ 1303398 h 4745608"/>
              <a:gd name="connsiteX12" fmla="*/ 2330263 w 4206653"/>
              <a:gd name="connsiteY12" fmla="*/ 1166238 h 4745608"/>
              <a:gd name="connsiteX13" fmla="*/ 2467423 w 4206653"/>
              <a:gd name="connsiteY13" fmla="*/ 880488 h 4745608"/>
              <a:gd name="connsiteX14" fmla="*/ 2558863 w 4206653"/>
              <a:gd name="connsiteY14" fmla="*/ 640458 h 4745608"/>
              <a:gd name="connsiteX15" fmla="*/ 2616013 w 4206653"/>
              <a:gd name="connsiteY15" fmla="*/ 537588 h 4745608"/>
              <a:gd name="connsiteX16" fmla="*/ 2558863 w 4206653"/>
              <a:gd name="connsiteY16" fmla="*/ 789048 h 4745608"/>
              <a:gd name="connsiteX17" fmla="*/ 2444563 w 4206653"/>
              <a:gd name="connsiteY17" fmla="*/ 1097658 h 4745608"/>
              <a:gd name="connsiteX18" fmla="*/ 2375983 w 4206653"/>
              <a:gd name="connsiteY18" fmla="*/ 1406268 h 4745608"/>
              <a:gd name="connsiteX19" fmla="*/ 2558863 w 4206653"/>
              <a:gd name="connsiteY19" fmla="*/ 1577718 h 4745608"/>
              <a:gd name="connsiteX20" fmla="*/ 2878903 w 4206653"/>
              <a:gd name="connsiteY20" fmla="*/ 1657728 h 4745608"/>
              <a:gd name="connsiteX21" fmla="*/ 3187513 w 4206653"/>
              <a:gd name="connsiteY21" fmla="*/ 1657728 h 4745608"/>
              <a:gd name="connsiteX22" fmla="*/ 3370393 w 4206653"/>
              <a:gd name="connsiteY22" fmla="*/ 1566288 h 4745608"/>
              <a:gd name="connsiteX23" fmla="*/ 3488066 w 4206653"/>
              <a:gd name="connsiteY23" fmla="*/ 1246753 h 4745608"/>
              <a:gd name="connsiteX24" fmla="*/ 3495138 w 4206653"/>
              <a:gd name="connsiteY24" fmla="*/ 1115548 h 4745608"/>
              <a:gd name="connsiteX25" fmla="*/ 3493650 w 4206653"/>
              <a:gd name="connsiteY25" fmla="*/ 1063976 h 4745608"/>
              <a:gd name="connsiteX26" fmla="*/ 3450403 w 4206653"/>
              <a:gd name="connsiteY26" fmla="*/ 777618 h 4745608"/>
              <a:gd name="connsiteX27" fmla="*/ 3119893 w 4206653"/>
              <a:gd name="connsiteY27" fmla="*/ 321571 h 4745608"/>
              <a:gd name="connsiteX28" fmla="*/ 3497351 w 4206653"/>
              <a:gd name="connsiteY28" fmla="*/ 674883 h 4745608"/>
              <a:gd name="connsiteX29" fmla="*/ 3759013 w 4206653"/>
              <a:gd name="connsiteY29" fmla="*/ 571878 h 4745608"/>
              <a:gd name="connsiteX30" fmla="*/ 3999043 w 4206653"/>
              <a:gd name="connsiteY30" fmla="*/ 91818 h 4745608"/>
              <a:gd name="connsiteX31" fmla="*/ 4033333 w 4206653"/>
              <a:gd name="connsiteY31" fmla="*/ 11808 h 4745608"/>
              <a:gd name="connsiteX32" fmla="*/ 3984569 w 4206653"/>
              <a:gd name="connsiteY32" fmla="*/ 247366 h 4745608"/>
              <a:gd name="connsiteX33" fmla="*/ 3812791 w 4206653"/>
              <a:gd name="connsiteY33" fmla="*/ 647417 h 4745608"/>
              <a:gd name="connsiteX34" fmla="*/ 3592906 w 4206653"/>
              <a:gd name="connsiteY34" fmla="*/ 811408 h 4745608"/>
              <a:gd name="connsiteX35" fmla="*/ 3604425 w 4206653"/>
              <a:gd name="connsiteY35" fmla="*/ 999253 h 4745608"/>
              <a:gd name="connsiteX36" fmla="*/ 3872985 w 4206653"/>
              <a:gd name="connsiteY36" fmla="*/ 881976 h 4745608"/>
              <a:gd name="connsiteX37" fmla="*/ 4200754 w 4206653"/>
              <a:gd name="connsiteY37" fmla="*/ 774136 h 4745608"/>
              <a:gd name="connsiteX38" fmla="*/ 4064251 w 4206653"/>
              <a:gd name="connsiteY38" fmla="*/ 847195 h 4745608"/>
              <a:gd name="connsiteX39" fmla="*/ 3818880 w 4206653"/>
              <a:gd name="connsiteY39" fmla="*/ 991305 h 4745608"/>
              <a:gd name="connsiteX40" fmla="*/ 3658531 w 4206653"/>
              <a:gd name="connsiteY40" fmla="*/ 1093178 h 4745608"/>
              <a:gd name="connsiteX41" fmla="*/ 3622838 w 4206653"/>
              <a:gd name="connsiteY41" fmla="*/ 1221401 h 4745608"/>
              <a:gd name="connsiteX42" fmla="*/ 3577446 w 4206653"/>
              <a:gd name="connsiteY42" fmla="*/ 1500691 h 4745608"/>
              <a:gd name="connsiteX43" fmla="*/ 3461833 w 4206653"/>
              <a:gd name="connsiteY43" fmla="*/ 1726308 h 4745608"/>
              <a:gd name="connsiteX44" fmla="*/ 3278953 w 4206653"/>
              <a:gd name="connsiteY44" fmla="*/ 2034918 h 4745608"/>
              <a:gd name="connsiteX45" fmla="*/ 3233233 w 4206653"/>
              <a:gd name="connsiteY45" fmla="*/ 2309238 h 4745608"/>
              <a:gd name="connsiteX46" fmla="*/ 3404683 w 4206653"/>
              <a:gd name="connsiteY46" fmla="*/ 2457828 h 4745608"/>
              <a:gd name="connsiteX47" fmla="*/ 3759013 w 4206653"/>
              <a:gd name="connsiteY47" fmla="*/ 2663568 h 4745608"/>
              <a:gd name="connsiteX48" fmla="*/ 4079053 w 4206653"/>
              <a:gd name="connsiteY48" fmla="*/ 2777868 h 4745608"/>
              <a:gd name="connsiteX49" fmla="*/ 4079053 w 4206653"/>
              <a:gd name="connsiteY49" fmla="*/ 2880738 h 4745608"/>
              <a:gd name="connsiteX50" fmla="*/ 3770443 w 4206653"/>
              <a:gd name="connsiteY50" fmla="*/ 2869308 h 4745608"/>
              <a:gd name="connsiteX51" fmla="*/ 3404683 w 4206653"/>
              <a:gd name="connsiteY51" fmla="*/ 2732148 h 4745608"/>
              <a:gd name="connsiteX52" fmla="*/ 3084643 w 4206653"/>
              <a:gd name="connsiteY52" fmla="*/ 2663568 h 4745608"/>
              <a:gd name="connsiteX53" fmla="*/ 2995919 w 4206653"/>
              <a:gd name="connsiteY53" fmla="*/ 2782832 h 4745608"/>
              <a:gd name="connsiteX54" fmla="*/ 2832855 w 4206653"/>
              <a:gd name="connsiteY54" fmla="*/ 2930924 h 4745608"/>
              <a:gd name="connsiteX55" fmla="*/ 2820111 w 4206653"/>
              <a:gd name="connsiteY55" fmla="*/ 3026344 h 4745608"/>
              <a:gd name="connsiteX56" fmla="*/ 2959241 w 4206653"/>
              <a:gd name="connsiteY56" fmla="*/ 3167976 h 4745608"/>
              <a:gd name="connsiteX57" fmla="*/ 3176083 w 4206653"/>
              <a:gd name="connsiteY57" fmla="*/ 3269358 h 4745608"/>
              <a:gd name="connsiteX58" fmla="*/ 3388239 w 4206653"/>
              <a:gd name="connsiteY58" fmla="*/ 3442290 h 4745608"/>
              <a:gd name="connsiteX59" fmla="*/ 3212014 w 4206653"/>
              <a:gd name="connsiteY59" fmla="*/ 3363782 h 4745608"/>
              <a:gd name="connsiteX60" fmla="*/ 3004633 w 4206653"/>
              <a:gd name="connsiteY60" fmla="*/ 3276814 h 4745608"/>
              <a:gd name="connsiteX61" fmla="*/ 2771676 w 4206653"/>
              <a:gd name="connsiteY61" fmla="*/ 3166987 h 4745608"/>
              <a:gd name="connsiteX62" fmla="*/ 2638873 w 4206653"/>
              <a:gd name="connsiteY62" fmla="*/ 3097908 h 4745608"/>
              <a:gd name="connsiteX63" fmla="*/ 2570293 w 4206653"/>
              <a:gd name="connsiteY63" fmla="*/ 3109338 h 4745608"/>
              <a:gd name="connsiteX64" fmla="*/ 2525557 w 4206653"/>
              <a:gd name="connsiteY64" fmla="*/ 3326508 h 4745608"/>
              <a:gd name="connsiteX65" fmla="*/ 2584349 w 4206653"/>
              <a:gd name="connsiteY65" fmla="*/ 3577470 h 4745608"/>
              <a:gd name="connsiteX66" fmla="*/ 2663703 w 4206653"/>
              <a:gd name="connsiteY66" fmla="*/ 3996904 h 4745608"/>
              <a:gd name="connsiteX67" fmla="*/ 2633113 w 4206653"/>
              <a:gd name="connsiteY67" fmla="*/ 4192703 h 4745608"/>
              <a:gd name="connsiteX68" fmla="*/ 2539703 w 4206653"/>
              <a:gd name="connsiteY68" fmla="*/ 4455574 h 4745608"/>
              <a:gd name="connsiteX69" fmla="*/ 2595212 w 4206653"/>
              <a:gd name="connsiteY69" fmla="*/ 3945217 h 4745608"/>
              <a:gd name="connsiteX70" fmla="*/ 2481240 w 4206653"/>
              <a:gd name="connsiteY70" fmla="*/ 3566538 h 4745608"/>
              <a:gd name="connsiteX71" fmla="*/ 2307403 w 4206653"/>
              <a:gd name="connsiteY71" fmla="*/ 3166488 h 4745608"/>
              <a:gd name="connsiteX72" fmla="*/ 2261683 w 4206653"/>
              <a:gd name="connsiteY72" fmla="*/ 3063618 h 4745608"/>
              <a:gd name="connsiteX73" fmla="*/ 2078803 w 4206653"/>
              <a:gd name="connsiteY73" fmla="*/ 2949318 h 4745608"/>
              <a:gd name="connsiteX74" fmla="*/ 1824299 w 4206653"/>
              <a:gd name="connsiteY74" fmla="*/ 3002494 h 4745608"/>
              <a:gd name="connsiteX75" fmla="*/ 1412162 w 4206653"/>
              <a:gd name="connsiteY75" fmla="*/ 3235573 h 4745608"/>
              <a:gd name="connsiteX76" fmla="*/ 1381573 w 4206653"/>
              <a:gd name="connsiteY76" fmla="*/ 3680838 h 4745608"/>
              <a:gd name="connsiteX77" fmla="*/ 1340867 w 4206653"/>
              <a:gd name="connsiteY77" fmla="*/ 3980504 h 4745608"/>
              <a:gd name="connsiteX78" fmla="*/ 1197619 w 4206653"/>
              <a:gd name="connsiteY78" fmla="*/ 4738831 h 4745608"/>
              <a:gd name="connsiteX79" fmla="*/ 1220896 w 4206653"/>
              <a:gd name="connsiteY79" fmla="*/ 4338309 h 4745608"/>
              <a:gd name="connsiteX80" fmla="*/ 1242772 w 4206653"/>
              <a:gd name="connsiteY80" fmla="*/ 4080888 h 4745608"/>
              <a:gd name="connsiteX81" fmla="*/ 1198693 w 4206653"/>
              <a:gd name="connsiteY81" fmla="*/ 3909438 h 4745608"/>
              <a:gd name="connsiteX82" fmla="*/ 970093 w 4206653"/>
              <a:gd name="connsiteY82" fmla="*/ 3989448 h 4745608"/>
              <a:gd name="connsiteX83" fmla="*/ 766328 w 4206653"/>
              <a:gd name="connsiteY83" fmla="*/ 4145406 h 4745608"/>
              <a:gd name="connsiteX84" fmla="*/ 555808 w 4206653"/>
              <a:gd name="connsiteY84" fmla="*/ 4355688 h 4745608"/>
              <a:gd name="connsiteX85" fmla="*/ 785900 w 4206653"/>
              <a:gd name="connsiteY85" fmla="*/ 4017771 h 4745608"/>
              <a:gd name="connsiteX86" fmla="*/ 1130113 w 4206653"/>
              <a:gd name="connsiteY86" fmla="*/ 3817500 h 4745608"/>
              <a:gd name="connsiteX87" fmla="*/ 1278703 w 4206653"/>
              <a:gd name="connsiteY87" fmla="*/ 3726558 h 4745608"/>
              <a:gd name="connsiteX88" fmla="*/ 1269661 w 4206653"/>
              <a:gd name="connsiteY88" fmla="*/ 3390117 h 4745608"/>
              <a:gd name="connsiteX89" fmla="*/ 1309620 w 4206653"/>
              <a:gd name="connsiteY89" fmla="*/ 3169963 h 4745608"/>
              <a:gd name="connsiteX90" fmla="*/ 1393003 w 4206653"/>
              <a:gd name="connsiteY90" fmla="*/ 3052188 h 4745608"/>
              <a:gd name="connsiteX91" fmla="*/ 1080693 w 4206653"/>
              <a:gd name="connsiteY91" fmla="*/ 2984604 h 4745608"/>
              <a:gd name="connsiteX92" fmla="*/ 663453 w 4206653"/>
              <a:gd name="connsiteY92" fmla="*/ 3023360 h 4745608"/>
              <a:gd name="connsiteX93" fmla="*/ 235111 w 4206653"/>
              <a:gd name="connsiteY93" fmla="*/ 3217172 h 4745608"/>
              <a:gd name="connsiteX94" fmla="*/ 421453 w 4206653"/>
              <a:gd name="connsiteY94" fmla="*/ 3029328 h 4745608"/>
              <a:gd name="connsiteX95" fmla="*/ 627193 w 4206653"/>
              <a:gd name="connsiteY95" fmla="*/ 2926458 h 4745608"/>
              <a:gd name="connsiteX96" fmla="*/ 854480 w 4206653"/>
              <a:gd name="connsiteY96" fmla="*/ 2889178 h 4745608"/>
              <a:gd name="connsiteX97" fmla="*/ 1149272 w 4206653"/>
              <a:gd name="connsiteY97" fmla="*/ 2889676 h 4745608"/>
              <a:gd name="connsiteX98" fmla="*/ 1531894 w 4206653"/>
              <a:gd name="connsiteY98" fmla="*/ 2917507 h 4745608"/>
              <a:gd name="connsiteX99" fmla="*/ 1860559 w 4206653"/>
              <a:gd name="connsiteY99" fmla="*/ 2766431 h 4745608"/>
              <a:gd name="connsiteX100" fmla="*/ 1701613 w 4206653"/>
              <a:gd name="connsiteY100" fmla="*/ 2263518 h 4745608"/>
              <a:gd name="connsiteX101" fmla="*/ 1690183 w 4206653"/>
              <a:gd name="connsiteY101" fmla="*/ 1966338 h 4745608"/>
              <a:gd name="connsiteX102" fmla="*/ 1381991 w 4206653"/>
              <a:gd name="connsiteY102" fmla="*/ 1841604 h 4745608"/>
              <a:gd name="connsiteX103" fmla="*/ 1095823 w 4206653"/>
              <a:gd name="connsiteY103" fmla="*/ 1714878 h 4745608"/>
              <a:gd name="connsiteX104" fmla="*/ 746507 w 4206653"/>
              <a:gd name="connsiteY104" fmla="*/ 1626415 h 4745608"/>
              <a:gd name="connsiteX105" fmla="*/ 352873 w 4206653"/>
              <a:gd name="connsiteY105" fmla="*/ 1726308 h 4745608"/>
              <a:gd name="connsiteX106" fmla="*/ 113171 w 4206653"/>
              <a:gd name="connsiteY106" fmla="*/ 1763582 h 4745608"/>
              <a:gd name="connsiteX107" fmla="*/ 9973 w 4206653"/>
              <a:gd name="connsiteY107" fmla="*/ 1737738 h 4745608"/>
              <a:gd name="connsiteX108" fmla="*/ 348516 w 4206653"/>
              <a:gd name="connsiteY108" fmla="*/ 1643812 h 4745608"/>
              <a:gd name="connsiteX109" fmla="*/ 653097 w 4206653"/>
              <a:gd name="connsiteY109" fmla="*/ 1543920 h 4745608"/>
              <a:gd name="connsiteX110" fmla="*/ 1072963 w 4206653"/>
              <a:gd name="connsiteY110" fmla="*/ 1612008 h 4745608"/>
              <a:gd name="connsiteX111" fmla="*/ 1244413 w 4206653"/>
              <a:gd name="connsiteY111" fmla="*/ 1657728 h 4745608"/>
              <a:gd name="connsiteX112" fmla="*/ 1205766 w 4206653"/>
              <a:gd name="connsiteY112" fmla="*/ 1451988 h 4745608"/>
              <a:gd name="connsiteX113" fmla="*/ 1046313 w 4206653"/>
              <a:gd name="connsiteY113" fmla="*/ 815409 h 4745608"/>
              <a:gd name="connsiteX114" fmla="*/ 1221553 w 4206653"/>
              <a:gd name="connsiteY114" fmla="*/ 1211958 h 4745608"/>
              <a:gd name="connsiteX0" fmla="*/ 1221553 w 4206653"/>
              <a:gd name="connsiteY0" fmla="*/ 1211958 h 4745608"/>
              <a:gd name="connsiteX1" fmla="*/ 1343911 w 4206653"/>
              <a:gd name="connsiteY1" fmla="*/ 1559828 h 4745608"/>
              <a:gd name="connsiteX2" fmla="*/ 1553023 w 4206653"/>
              <a:gd name="connsiteY2" fmla="*/ 1657728 h 4745608"/>
              <a:gd name="connsiteX3" fmla="*/ 1907353 w 4206653"/>
              <a:gd name="connsiteY3" fmla="*/ 1680588 h 4745608"/>
              <a:gd name="connsiteX4" fmla="*/ 2021653 w 4206653"/>
              <a:gd name="connsiteY4" fmla="*/ 1543428 h 4745608"/>
              <a:gd name="connsiteX5" fmla="*/ 2124523 w 4206653"/>
              <a:gd name="connsiteY5" fmla="*/ 1291968 h 4745608"/>
              <a:gd name="connsiteX6" fmla="*/ 2124523 w 4206653"/>
              <a:gd name="connsiteY6" fmla="*/ 1120518 h 4745608"/>
              <a:gd name="connsiteX7" fmla="*/ 2068029 w 4206653"/>
              <a:gd name="connsiteY7" fmla="*/ 825325 h 4745608"/>
              <a:gd name="connsiteX8" fmla="*/ 2078803 w 4206653"/>
              <a:gd name="connsiteY8" fmla="*/ 777618 h 4745608"/>
              <a:gd name="connsiteX9" fmla="*/ 2170243 w 4206653"/>
              <a:gd name="connsiteY9" fmla="*/ 1086228 h 4745608"/>
              <a:gd name="connsiteX10" fmla="*/ 2215963 w 4206653"/>
              <a:gd name="connsiteY10" fmla="*/ 1269108 h 4745608"/>
              <a:gd name="connsiteX11" fmla="*/ 2284543 w 4206653"/>
              <a:gd name="connsiteY11" fmla="*/ 1303398 h 4745608"/>
              <a:gd name="connsiteX12" fmla="*/ 2330263 w 4206653"/>
              <a:gd name="connsiteY12" fmla="*/ 1166238 h 4745608"/>
              <a:gd name="connsiteX13" fmla="*/ 2467423 w 4206653"/>
              <a:gd name="connsiteY13" fmla="*/ 880488 h 4745608"/>
              <a:gd name="connsiteX14" fmla="*/ 2558863 w 4206653"/>
              <a:gd name="connsiteY14" fmla="*/ 640458 h 4745608"/>
              <a:gd name="connsiteX15" fmla="*/ 2616013 w 4206653"/>
              <a:gd name="connsiteY15" fmla="*/ 537588 h 4745608"/>
              <a:gd name="connsiteX16" fmla="*/ 2558863 w 4206653"/>
              <a:gd name="connsiteY16" fmla="*/ 789048 h 4745608"/>
              <a:gd name="connsiteX17" fmla="*/ 2444563 w 4206653"/>
              <a:gd name="connsiteY17" fmla="*/ 1097658 h 4745608"/>
              <a:gd name="connsiteX18" fmla="*/ 2375983 w 4206653"/>
              <a:gd name="connsiteY18" fmla="*/ 1406268 h 4745608"/>
              <a:gd name="connsiteX19" fmla="*/ 2558863 w 4206653"/>
              <a:gd name="connsiteY19" fmla="*/ 1577718 h 4745608"/>
              <a:gd name="connsiteX20" fmla="*/ 2878903 w 4206653"/>
              <a:gd name="connsiteY20" fmla="*/ 1657728 h 4745608"/>
              <a:gd name="connsiteX21" fmla="*/ 3187513 w 4206653"/>
              <a:gd name="connsiteY21" fmla="*/ 1657728 h 4745608"/>
              <a:gd name="connsiteX22" fmla="*/ 3370393 w 4206653"/>
              <a:gd name="connsiteY22" fmla="*/ 1566288 h 4745608"/>
              <a:gd name="connsiteX23" fmla="*/ 3488066 w 4206653"/>
              <a:gd name="connsiteY23" fmla="*/ 1246753 h 4745608"/>
              <a:gd name="connsiteX24" fmla="*/ 3495138 w 4206653"/>
              <a:gd name="connsiteY24" fmla="*/ 1115548 h 4745608"/>
              <a:gd name="connsiteX25" fmla="*/ 3493650 w 4206653"/>
              <a:gd name="connsiteY25" fmla="*/ 1063976 h 4745608"/>
              <a:gd name="connsiteX26" fmla="*/ 3450403 w 4206653"/>
              <a:gd name="connsiteY26" fmla="*/ 777618 h 4745608"/>
              <a:gd name="connsiteX27" fmla="*/ 3119893 w 4206653"/>
              <a:gd name="connsiteY27" fmla="*/ 321571 h 4745608"/>
              <a:gd name="connsiteX28" fmla="*/ 3497351 w 4206653"/>
              <a:gd name="connsiteY28" fmla="*/ 674883 h 4745608"/>
              <a:gd name="connsiteX29" fmla="*/ 3759013 w 4206653"/>
              <a:gd name="connsiteY29" fmla="*/ 571878 h 4745608"/>
              <a:gd name="connsiteX30" fmla="*/ 3999043 w 4206653"/>
              <a:gd name="connsiteY30" fmla="*/ 91818 h 4745608"/>
              <a:gd name="connsiteX31" fmla="*/ 4033333 w 4206653"/>
              <a:gd name="connsiteY31" fmla="*/ 11808 h 4745608"/>
              <a:gd name="connsiteX32" fmla="*/ 3984569 w 4206653"/>
              <a:gd name="connsiteY32" fmla="*/ 247366 h 4745608"/>
              <a:gd name="connsiteX33" fmla="*/ 3812791 w 4206653"/>
              <a:gd name="connsiteY33" fmla="*/ 647417 h 4745608"/>
              <a:gd name="connsiteX34" fmla="*/ 3592906 w 4206653"/>
              <a:gd name="connsiteY34" fmla="*/ 811408 h 4745608"/>
              <a:gd name="connsiteX35" fmla="*/ 3604425 w 4206653"/>
              <a:gd name="connsiteY35" fmla="*/ 999253 h 4745608"/>
              <a:gd name="connsiteX36" fmla="*/ 3872985 w 4206653"/>
              <a:gd name="connsiteY36" fmla="*/ 881976 h 4745608"/>
              <a:gd name="connsiteX37" fmla="*/ 4200754 w 4206653"/>
              <a:gd name="connsiteY37" fmla="*/ 774136 h 4745608"/>
              <a:gd name="connsiteX38" fmla="*/ 4064251 w 4206653"/>
              <a:gd name="connsiteY38" fmla="*/ 847195 h 4745608"/>
              <a:gd name="connsiteX39" fmla="*/ 3818880 w 4206653"/>
              <a:gd name="connsiteY39" fmla="*/ 991305 h 4745608"/>
              <a:gd name="connsiteX40" fmla="*/ 3658531 w 4206653"/>
              <a:gd name="connsiteY40" fmla="*/ 1093178 h 4745608"/>
              <a:gd name="connsiteX41" fmla="*/ 3622838 w 4206653"/>
              <a:gd name="connsiteY41" fmla="*/ 1221401 h 4745608"/>
              <a:gd name="connsiteX42" fmla="*/ 3577446 w 4206653"/>
              <a:gd name="connsiteY42" fmla="*/ 1500691 h 4745608"/>
              <a:gd name="connsiteX43" fmla="*/ 3461833 w 4206653"/>
              <a:gd name="connsiteY43" fmla="*/ 1726308 h 4745608"/>
              <a:gd name="connsiteX44" fmla="*/ 3278953 w 4206653"/>
              <a:gd name="connsiteY44" fmla="*/ 2034918 h 4745608"/>
              <a:gd name="connsiteX45" fmla="*/ 3233233 w 4206653"/>
              <a:gd name="connsiteY45" fmla="*/ 2309238 h 4745608"/>
              <a:gd name="connsiteX46" fmla="*/ 3404683 w 4206653"/>
              <a:gd name="connsiteY46" fmla="*/ 2457828 h 4745608"/>
              <a:gd name="connsiteX47" fmla="*/ 3759013 w 4206653"/>
              <a:gd name="connsiteY47" fmla="*/ 2663568 h 4745608"/>
              <a:gd name="connsiteX48" fmla="*/ 4079053 w 4206653"/>
              <a:gd name="connsiteY48" fmla="*/ 2777868 h 4745608"/>
              <a:gd name="connsiteX49" fmla="*/ 4079053 w 4206653"/>
              <a:gd name="connsiteY49" fmla="*/ 2880738 h 4745608"/>
              <a:gd name="connsiteX50" fmla="*/ 3770443 w 4206653"/>
              <a:gd name="connsiteY50" fmla="*/ 2869308 h 4745608"/>
              <a:gd name="connsiteX51" fmla="*/ 3404683 w 4206653"/>
              <a:gd name="connsiteY51" fmla="*/ 2732148 h 4745608"/>
              <a:gd name="connsiteX52" fmla="*/ 3084643 w 4206653"/>
              <a:gd name="connsiteY52" fmla="*/ 2663568 h 4745608"/>
              <a:gd name="connsiteX53" fmla="*/ 2995919 w 4206653"/>
              <a:gd name="connsiteY53" fmla="*/ 2782832 h 4745608"/>
              <a:gd name="connsiteX54" fmla="*/ 2832855 w 4206653"/>
              <a:gd name="connsiteY54" fmla="*/ 2930924 h 4745608"/>
              <a:gd name="connsiteX55" fmla="*/ 2820111 w 4206653"/>
              <a:gd name="connsiteY55" fmla="*/ 3026344 h 4745608"/>
              <a:gd name="connsiteX56" fmla="*/ 2959241 w 4206653"/>
              <a:gd name="connsiteY56" fmla="*/ 3167976 h 4745608"/>
              <a:gd name="connsiteX57" fmla="*/ 3176083 w 4206653"/>
              <a:gd name="connsiteY57" fmla="*/ 3269358 h 4745608"/>
              <a:gd name="connsiteX58" fmla="*/ 3388239 w 4206653"/>
              <a:gd name="connsiteY58" fmla="*/ 3442290 h 4745608"/>
              <a:gd name="connsiteX59" fmla="*/ 3212014 w 4206653"/>
              <a:gd name="connsiteY59" fmla="*/ 3363782 h 4745608"/>
              <a:gd name="connsiteX60" fmla="*/ 3004633 w 4206653"/>
              <a:gd name="connsiteY60" fmla="*/ 3276814 h 4745608"/>
              <a:gd name="connsiteX61" fmla="*/ 2771676 w 4206653"/>
              <a:gd name="connsiteY61" fmla="*/ 3166987 h 4745608"/>
              <a:gd name="connsiteX62" fmla="*/ 2638873 w 4206653"/>
              <a:gd name="connsiteY62" fmla="*/ 3097908 h 4745608"/>
              <a:gd name="connsiteX63" fmla="*/ 2570293 w 4206653"/>
              <a:gd name="connsiteY63" fmla="*/ 3109338 h 4745608"/>
              <a:gd name="connsiteX64" fmla="*/ 2525557 w 4206653"/>
              <a:gd name="connsiteY64" fmla="*/ 3326508 h 4745608"/>
              <a:gd name="connsiteX65" fmla="*/ 2584349 w 4206653"/>
              <a:gd name="connsiteY65" fmla="*/ 3577470 h 4745608"/>
              <a:gd name="connsiteX66" fmla="*/ 2663703 w 4206653"/>
              <a:gd name="connsiteY66" fmla="*/ 3996904 h 4745608"/>
              <a:gd name="connsiteX67" fmla="*/ 2633113 w 4206653"/>
              <a:gd name="connsiteY67" fmla="*/ 4192703 h 4745608"/>
              <a:gd name="connsiteX68" fmla="*/ 2539703 w 4206653"/>
              <a:gd name="connsiteY68" fmla="*/ 4455574 h 4745608"/>
              <a:gd name="connsiteX69" fmla="*/ 2595212 w 4206653"/>
              <a:gd name="connsiteY69" fmla="*/ 3945217 h 4745608"/>
              <a:gd name="connsiteX70" fmla="*/ 2481240 w 4206653"/>
              <a:gd name="connsiteY70" fmla="*/ 3566538 h 4745608"/>
              <a:gd name="connsiteX71" fmla="*/ 2307403 w 4206653"/>
              <a:gd name="connsiteY71" fmla="*/ 3166488 h 4745608"/>
              <a:gd name="connsiteX72" fmla="*/ 2261683 w 4206653"/>
              <a:gd name="connsiteY72" fmla="*/ 3063618 h 4745608"/>
              <a:gd name="connsiteX73" fmla="*/ 2078803 w 4206653"/>
              <a:gd name="connsiteY73" fmla="*/ 2949318 h 4745608"/>
              <a:gd name="connsiteX74" fmla="*/ 1824299 w 4206653"/>
              <a:gd name="connsiteY74" fmla="*/ 3002494 h 4745608"/>
              <a:gd name="connsiteX75" fmla="*/ 1412162 w 4206653"/>
              <a:gd name="connsiteY75" fmla="*/ 3235573 h 4745608"/>
              <a:gd name="connsiteX76" fmla="*/ 1381573 w 4206653"/>
              <a:gd name="connsiteY76" fmla="*/ 3680838 h 4745608"/>
              <a:gd name="connsiteX77" fmla="*/ 1340867 w 4206653"/>
              <a:gd name="connsiteY77" fmla="*/ 3980504 h 4745608"/>
              <a:gd name="connsiteX78" fmla="*/ 1197619 w 4206653"/>
              <a:gd name="connsiteY78" fmla="*/ 4738831 h 4745608"/>
              <a:gd name="connsiteX79" fmla="*/ 1220896 w 4206653"/>
              <a:gd name="connsiteY79" fmla="*/ 4338309 h 4745608"/>
              <a:gd name="connsiteX80" fmla="*/ 1242772 w 4206653"/>
              <a:gd name="connsiteY80" fmla="*/ 4080888 h 4745608"/>
              <a:gd name="connsiteX81" fmla="*/ 1198693 w 4206653"/>
              <a:gd name="connsiteY81" fmla="*/ 3909438 h 4745608"/>
              <a:gd name="connsiteX82" fmla="*/ 970093 w 4206653"/>
              <a:gd name="connsiteY82" fmla="*/ 3989448 h 4745608"/>
              <a:gd name="connsiteX83" fmla="*/ 766328 w 4206653"/>
              <a:gd name="connsiteY83" fmla="*/ 4131990 h 4745608"/>
              <a:gd name="connsiteX84" fmla="*/ 555808 w 4206653"/>
              <a:gd name="connsiteY84" fmla="*/ 4355688 h 4745608"/>
              <a:gd name="connsiteX85" fmla="*/ 785900 w 4206653"/>
              <a:gd name="connsiteY85" fmla="*/ 4017771 h 4745608"/>
              <a:gd name="connsiteX86" fmla="*/ 1130113 w 4206653"/>
              <a:gd name="connsiteY86" fmla="*/ 3817500 h 4745608"/>
              <a:gd name="connsiteX87" fmla="*/ 1278703 w 4206653"/>
              <a:gd name="connsiteY87" fmla="*/ 3726558 h 4745608"/>
              <a:gd name="connsiteX88" fmla="*/ 1269661 w 4206653"/>
              <a:gd name="connsiteY88" fmla="*/ 3390117 h 4745608"/>
              <a:gd name="connsiteX89" fmla="*/ 1309620 w 4206653"/>
              <a:gd name="connsiteY89" fmla="*/ 3169963 h 4745608"/>
              <a:gd name="connsiteX90" fmla="*/ 1393003 w 4206653"/>
              <a:gd name="connsiteY90" fmla="*/ 3052188 h 4745608"/>
              <a:gd name="connsiteX91" fmla="*/ 1080693 w 4206653"/>
              <a:gd name="connsiteY91" fmla="*/ 2984604 h 4745608"/>
              <a:gd name="connsiteX92" fmla="*/ 663453 w 4206653"/>
              <a:gd name="connsiteY92" fmla="*/ 3023360 h 4745608"/>
              <a:gd name="connsiteX93" fmla="*/ 235111 w 4206653"/>
              <a:gd name="connsiteY93" fmla="*/ 3217172 h 4745608"/>
              <a:gd name="connsiteX94" fmla="*/ 421453 w 4206653"/>
              <a:gd name="connsiteY94" fmla="*/ 3029328 h 4745608"/>
              <a:gd name="connsiteX95" fmla="*/ 627193 w 4206653"/>
              <a:gd name="connsiteY95" fmla="*/ 2926458 h 4745608"/>
              <a:gd name="connsiteX96" fmla="*/ 854480 w 4206653"/>
              <a:gd name="connsiteY96" fmla="*/ 2889178 h 4745608"/>
              <a:gd name="connsiteX97" fmla="*/ 1149272 w 4206653"/>
              <a:gd name="connsiteY97" fmla="*/ 2889676 h 4745608"/>
              <a:gd name="connsiteX98" fmla="*/ 1531894 w 4206653"/>
              <a:gd name="connsiteY98" fmla="*/ 2917507 h 4745608"/>
              <a:gd name="connsiteX99" fmla="*/ 1860559 w 4206653"/>
              <a:gd name="connsiteY99" fmla="*/ 2766431 h 4745608"/>
              <a:gd name="connsiteX100" fmla="*/ 1701613 w 4206653"/>
              <a:gd name="connsiteY100" fmla="*/ 2263518 h 4745608"/>
              <a:gd name="connsiteX101" fmla="*/ 1690183 w 4206653"/>
              <a:gd name="connsiteY101" fmla="*/ 1966338 h 4745608"/>
              <a:gd name="connsiteX102" fmla="*/ 1381991 w 4206653"/>
              <a:gd name="connsiteY102" fmla="*/ 1841604 h 4745608"/>
              <a:gd name="connsiteX103" fmla="*/ 1095823 w 4206653"/>
              <a:gd name="connsiteY103" fmla="*/ 1714878 h 4745608"/>
              <a:gd name="connsiteX104" fmla="*/ 746507 w 4206653"/>
              <a:gd name="connsiteY104" fmla="*/ 1626415 h 4745608"/>
              <a:gd name="connsiteX105" fmla="*/ 352873 w 4206653"/>
              <a:gd name="connsiteY105" fmla="*/ 1726308 h 4745608"/>
              <a:gd name="connsiteX106" fmla="*/ 113171 w 4206653"/>
              <a:gd name="connsiteY106" fmla="*/ 1763582 h 4745608"/>
              <a:gd name="connsiteX107" fmla="*/ 9973 w 4206653"/>
              <a:gd name="connsiteY107" fmla="*/ 1737738 h 4745608"/>
              <a:gd name="connsiteX108" fmla="*/ 348516 w 4206653"/>
              <a:gd name="connsiteY108" fmla="*/ 1643812 h 4745608"/>
              <a:gd name="connsiteX109" fmla="*/ 653097 w 4206653"/>
              <a:gd name="connsiteY109" fmla="*/ 1543920 h 4745608"/>
              <a:gd name="connsiteX110" fmla="*/ 1072963 w 4206653"/>
              <a:gd name="connsiteY110" fmla="*/ 1612008 h 4745608"/>
              <a:gd name="connsiteX111" fmla="*/ 1244413 w 4206653"/>
              <a:gd name="connsiteY111" fmla="*/ 1657728 h 4745608"/>
              <a:gd name="connsiteX112" fmla="*/ 1205766 w 4206653"/>
              <a:gd name="connsiteY112" fmla="*/ 1451988 h 4745608"/>
              <a:gd name="connsiteX113" fmla="*/ 1046313 w 4206653"/>
              <a:gd name="connsiteY113" fmla="*/ 815409 h 4745608"/>
              <a:gd name="connsiteX114" fmla="*/ 1221553 w 4206653"/>
              <a:gd name="connsiteY114" fmla="*/ 1211958 h 4745608"/>
              <a:gd name="connsiteX0" fmla="*/ 1221553 w 4206653"/>
              <a:gd name="connsiteY0" fmla="*/ 1211958 h 4745608"/>
              <a:gd name="connsiteX1" fmla="*/ 1343911 w 4206653"/>
              <a:gd name="connsiteY1" fmla="*/ 1559828 h 4745608"/>
              <a:gd name="connsiteX2" fmla="*/ 1553023 w 4206653"/>
              <a:gd name="connsiteY2" fmla="*/ 1657728 h 4745608"/>
              <a:gd name="connsiteX3" fmla="*/ 1907353 w 4206653"/>
              <a:gd name="connsiteY3" fmla="*/ 1680588 h 4745608"/>
              <a:gd name="connsiteX4" fmla="*/ 2021653 w 4206653"/>
              <a:gd name="connsiteY4" fmla="*/ 1543428 h 4745608"/>
              <a:gd name="connsiteX5" fmla="*/ 2124523 w 4206653"/>
              <a:gd name="connsiteY5" fmla="*/ 1291968 h 4745608"/>
              <a:gd name="connsiteX6" fmla="*/ 2124523 w 4206653"/>
              <a:gd name="connsiteY6" fmla="*/ 1120518 h 4745608"/>
              <a:gd name="connsiteX7" fmla="*/ 2068029 w 4206653"/>
              <a:gd name="connsiteY7" fmla="*/ 825325 h 4745608"/>
              <a:gd name="connsiteX8" fmla="*/ 2078803 w 4206653"/>
              <a:gd name="connsiteY8" fmla="*/ 777618 h 4745608"/>
              <a:gd name="connsiteX9" fmla="*/ 2170243 w 4206653"/>
              <a:gd name="connsiteY9" fmla="*/ 1086228 h 4745608"/>
              <a:gd name="connsiteX10" fmla="*/ 2215963 w 4206653"/>
              <a:gd name="connsiteY10" fmla="*/ 1269108 h 4745608"/>
              <a:gd name="connsiteX11" fmla="*/ 2284543 w 4206653"/>
              <a:gd name="connsiteY11" fmla="*/ 1303398 h 4745608"/>
              <a:gd name="connsiteX12" fmla="*/ 2330263 w 4206653"/>
              <a:gd name="connsiteY12" fmla="*/ 1166238 h 4745608"/>
              <a:gd name="connsiteX13" fmla="*/ 2467423 w 4206653"/>
              <a:gd name="connsiteY13" fmla="*/ 880488 h 4745608"/>
              <a:gd name="connsiteX14" fmla="*/ 2558863 w 4206653"/>
              <a:gd name="connsiteY14" fmla="*/ 640458 h 4745608"/>
              <a:gd name="connsiteX15" fmla="*/ 2616013 w 4206653"/>
              <a:gd name="connsiteY15" fmla="*/ 537588 h 4745608"/>
              <a:gd name="connsiteX16" fmla="*/ 2558863 w 4206653"/>
              <a:gd name="connsiteY16" fmla="*/ 789048 h 4745608"/>
              <a:gd name="connsiteX17" fmla="*/ 2444563 w 4206653"/>
              <a:gd name="connsiteY17" fmla="*/ 1097658 h 4745608"/>
              <a:gd name="connsiteX18" fmla="*/ 2375983 w 4206653"/>
              <a:gd name="connsiteY18" fmla="*/ 1406268 h 4745608"/>
              <a:gd name="connsiteX19" fmla="*/ 2558863 w 4206653"/>
              <a:gd name="connsiteY19" fmla="*/ 1577718 h 4745608"/>
              <a:gd name="connsiteX20" fmla="*/ 2878903 w 4206653"/>
              <a:gd name="connsiteY20" fmla="*/ 1657728 h 4745608"/>
              <a:gd name="connsiteX21" fmla="*/ 3187513 w 4206653"/>
              <a:gd name="connsiteY21" fmla="*/ 1657728 h 4745608"/>
              <a:gd name="connsiteX22" fmla="*/ 3370393 w 4206653"/>
              <a:gd name="connsiteY22" fmla="*/ 1566288 h 4745608"/>
              <a:gd name="connsiteX23" fmla="*/ 3488066 w 4206653"/>
              <a:gd name="connsiteY23" fmla="*/ 1246753 h 4745608"/>
              <a:gd name="connsiteX24" fmla="*/ 3495138 w 4206653"/>
              <a:gd name="connsiteY24" fmla="*/ 1115548 h 4745608"/>
              <a:gd name="connsiteX25" fmla="*/ 3493650 w 4206653"/>
              <a:gd name="connsiteY25" fmla="*/ 1063976 h 4745608"/>
              <a:gd name="connsiteX26" fmla="*/ 3450403 w 4206653"/>
              <a:gd name="connsiteY26" fmla="*/ 777618 h 4745608"/>
              <a:gd name="connsiteX27" fmla="*/ 3119893 w 4206653"/>
              <a:gd name="connsiteY27" fmla="*/ 321571 h 4745608"/>
              <a:gd name="connsiteX28" fmla="*/ 3497351 w 4206653"/>
              <a:gd name="connsiteY28" fmla="*/ 674883 h 4745608"/>
              <a:gd name="connsiteX29" fmla="*/ 3759013 w 4206653"/>
              <a:gd name="connsiteY29" fmla="*/ 571878 h 4745608"/>
              <a:gd name="connsiteX30" fmla="*/ 3999043 w 4206653"/>
              <a:gd name="connsiteY30" fmla="*/ 91818 h 4745608"/>
              <a:gd name="connsiteX31" fmla="*/ 4033333 w 4206653"/>
              <a:gd name="connsiteY31" fmla="*/ 11808 h 4745608"/>
              <a:gd name="connsiteX32" fmla="*/ 3984569 w 4206653"/>
              <a:gd name="connsiteY32" fmla="*/ 247366 h 4745608"/>
              <a:gd name="connsiteX33" fmla="*/ 3812791 w 4206653"/>
              <a:gd name="connsiteY33" fmla="*/ 647417 h 4745608"/>
              <a:gd name="connsiteX34" fmla="*/ 3592906 w 4206653"/>
              <a:gd name="connsiteY34" fmla="*/ 811408 h 4745608"/>
              <a:gd name="connsiteX35" fmla="*/ 3604425 w 4206653"/>
              <a:gd name="connsiteY35" fmla="*/ 999253 h 4745608"/>
              <a:gd name="connsiteX36" fmla="*/ 3872985 w 4206653"/>
              <a:gd name="connsiteY36" fmla="*/ 881976 h 4745608"/>
              <a:gd name="connsiteX37" fmla="*/ 4200754 w 4206653"/>
              <a:gd name="connsiteY37" fmla="*/ 774136 h 4745608"/>
              <a:gd name="connsiteX38" fmla="*/ 4064251 w 4206653"/>
              <a:gd name="connsiteY38" fmla="*/ 847195 h 4745608"/>
              <a:gd name="connsiteX39" fmla="*/ 3818880 w 4206653"/>
              <a:gd name="connsiteY39" fmla="*/ 991305 h 4745608"/>
              <a:gd name="connsiteX40" fmla="*/ 3658531 w 4206653"/>
              <a:gd name="connsiteY40" fmla="*/ 1093178 h 4745608"/>
              <a:gd name="connsiteX41" fmla="*/ 3622838 w 4206653"/>
              <a:gd name="connsiteY41" fmla="*/ 1221401 h 4745608"/>
              <a:gd name="connsiteX42" fmla="*/ 3577446 w 4206653"/>
              <a:gd name="connsiteY42" fmla="*/ 1500691 h 4745608"/>
              <a:gd name="connsiteX43" fmla="*/ 3461833 w 4206653"/>
              <a:gd name="connsiteY43" fmla="*/ 1726308 h 4745608"/>
              <a:gd name="connsiteX44" fmla="*/ 3278953 w 4206653"/>
              <a:gd name="connsiteY44" fmla="*/ 2034918 h 4745608"/>
              <a:gd name="connsiteX45" fmla="*/ 3233233 w 4206653"/>
              <a:gd name="connsiteY45" fmla="*/ 2309238 h 4745608"/>
              <a:gd name="connsiteX46" fmla="*/ 3404683 w 4206653"/>
              <a:gd name="connsiteY46" fmla="*/ 2457828 h 4745608"/>
              <a:gd name="connsiteX47" fmla="*/ 3759013 w 4206653"/>
              <a:gd name="connsiteY47" fmla="*/ 2663568 h 4745608"/>
              <a:gd name="connsiteX48" fmla="*/ 4079053 w 4206653"/>
              <a:gd name="connsiteY48" fmla="*/ 2777868 h 4745608"/>
              <a:gd name="connsiteX49" fmla="*/ 4079053 w 4206653"/>
              <a:gd name="connsiteY49" fmla="*/ 2880738 h 4745608"/>
              <a:gd name="connsiteX50" fmla="*/ 3770443 w 4206653"/>
              <a:gd name="connsiteY50" fmla="*/ 2869308 h 4745608"/>
              <a:gd name="connsiteX51" fmla="*/ 3404683 w 4206653"/>
              <a:gd name="connsiteY51" fmla="*/ 2732148 h 4745608"/>
              <a:gd name="connsiteX52" fmla="*/ 3084643 w 4206653"/>
              <a:gd name="connsiteY52" fmla="*/ 2663568 h 4745608"/>
              <a:gd name="connsiteX53" fmla="*/ 2995919 w 4206653"/>
              <a:gd name="connsiteY53" fmla="*/ 2782832 h 4745608"/>
              <a:gd name="connsiteX54" fmla="*/ 2832855 w 4206653"/>
              <a:gd name="connsiteY54" fmla="*/ 2930924 h 4745608"/>
              <a:gd name="connsiteX55" fmla="*/ 2820111 w 4206653"/>
              <a:gd name="connsiteY55" fmla="*/ 3026344 h 4745608"/>
              <a:gd name="connsiteX56" fmla="*/ 2959241 w 4206653"/>
              <a:gd name="connsiteY56" fmla="*/ 3167976 h 4745608"/>
              <a:gd name="connsiteX57" fmla="*/ 3176083 w 4206653"/>
              <a:gd name="connsiteY57" fmla="*/ 3269358 h 4745608"/>
              <a:gd name="connsiteX58" fmla="*/ 3388239 w 4206653"/>
              <a:gd name="connsiteY58" fmla="*/ 3442290 h 4745608"/>
              <a:gd name="connsiteX59" fmla="*/ 3212014 w 4206653"/>
              <a:gd name="connsiteY59" fmla="*/ 3336948 h 4745608"/>
              <a:gd name="connsiteX60" fmla="*/ 3004633 w 4206653"/>
              <a:gd name="connsiteY60" fmla="*/ 3276814 h 4745608"/>
              <a:gd name="connsiteX61" fmla="*/ 2771676 w 4206653"/>
              <a:gd name="connsiteY61" fmla="*/ 3166987 h 4745608"/>
              <a:gd name="connsiteX62" fmla="*/ 2638873 w 4206653"/>
              <a:gd name="connsiteY62" fmla="*/ 3097908 h 4745608"/>
              <a:gd name="connsiteX63" fmla="*/ 2570293 w 4206653"/>
              <a:gd name="connsiteY63" fmla="*/ 3109338 h 4745608"/>
              <a:gd name="connsiteX64" fmla="*/ 2525557 w 4206653"/>
              <a:gd name="connsiteY64" fmla="*/ 3326508 h 4745608"/>
              <a:gd name="connsiteX65" fmla="*/ 2584349 w 4206653"/>
              <a:gd name="connsiteY65" fmla="*/ 3577470 h 4745608"/>
              <a:gd name="connsiteX66" fmla="*/ 2663703 w 4206653"/>
              <a:gd name="connsiteY66" fmla="*/ 3996904 h 4745608"/>
              <a:gd name="connsiteX67" fmla="*/ 2633113 w 4206653"/>
              <a:gd name="connsiteY67" fmla="*/ 4192703 h 4745608"/>
              <a:gd name="connsiteX68" fmla="*/ 2539703 w 4206653"/>
              <a:gd name="connsiteY68" fmla="*/ 4455574 h 4745608"/>
              <a:gd name="connsiteX69" fmla="*/ 2595212 w 4206653"/>
              <a:gd name="connsiteY69" fmla="*/ 3945217 h 4745608"/>
              <a:gd name="connsiteX70" fmla="*/ 2481240 w 4206653"/>
              <a:gd name="connsiteY70" fmla="*/ 3566538 h 4745608"/>
              <a:gd name="connsiteX71" fmla="*/ 2307403 w 4206653"/>
              <a:gd name="connsiteY71" fmla="*/ 3166488 h 4745608"/>
              <a:gd name="connsiteX72" fmla="*/ 2261683 w 4206653"/>
              <a:gd name="connsiteY72" fmla="*/ 3063618 h 4745608"/>
              <a:gd name="connsiteX73" fmla="*/ 2078803 w 4206653"/>
              <a:gd name="connsiteY73" fmla="*/ 2949318 h 4745608"/>
              <a:gd name="connsiteX74" fmla="*/ 1824299 w 4206653"/>
              <a:gd name="connsiteY74" fmla="*/ 3002494 h 4745608"/>
              <a:gd name="connsiteX75" fmla="*/ 1412162 w 4206653"/>
              <a:gd name="connsiteY75" fmla="*/ 3235573 h 4745608"/>
              <a:gd name="connsiteX76" fmla="*/ 1381573 w 4206653"/>
              <a:gd name="connsiteY76" fmla="*/ 3680838 h 4745608"/>
              <a:gd name="connsiteX77" fmla="*/ 1340867 w 4206653"/>
              <a:gd name="connsiteY77" fmla="*/ 3980504 h 4745608"/>
              <a:gd name="connsiteX78" fmla="*/ 1197619 w 4206653"/>
              <a:gd name="connsiteY78" fmla="*/ 4738831 h 4745608"/>
              <a:gd name="connsiteX79" fmla="*/ 1220896 w 4206653"/>
              <a:gd name="connsiteY79" fmla="*/ 4338309 h 4745608"/>
              <a:gd name="connsiteX80" fmla="*/ 1242772 w 4206653"/>
              <a:gd name="connsiteY80" fmla="*/ 4080888 h 4745608"/>
              <a:gd name="connsiteX81" fmla="*/ 1198693 w 4206653"/>
              <a:gd name="connsiteY81" fmla="*/ 3909438 h 4745608"/>
              <a:gd name="connsiteX82" fmla="*/ 970093 w 4206653"/>
              <a:gd name="connsiteY82" fmla="*/ 3989448 h 4745608"/>
              <a:gd name="connsiteX83" fmla="*/ 766328 w 4206653"/>
              <a:gd name="connsiteY83" fmla="*/ 4131990 h 4745608"/>
              <a:gd name="connsiteX84" fmla="*/ 555808 w 4206653"/>
              <a:gd name="connsiteY84" fmla="*/ 4355688 h 4745608"/>
              <a:gd name="connsiteX85" fmla="*/ 785900 w 4206653"/>
              <a:gd name="connsiteY85" fmla="*/ 4017771 h 4745608"/>
              <a:gd name="connsiteX86" fmla="*/ 1130113 w 4206653"/>
              <a:gd name="connsiteY86" fmla="*/ 3817500 h 4745608"/>
              <a:gd name="connsiteX87" fmla="*/ 1278703 w 4206653"/>
              <a:gd name="connsiteY87" fmla="*/ 3726558 h 4745608"/>
              <a:gd name="connsiteX88" fmla="*/ 1269661 w 4206653"/>
              <a:gd name="connsiteY88" fmla="*/ 3390117 h 4745608"/>
              <a:gd name="connsiteX89" fmla="*/ 1309620 w 4206653"/>
              <a:gd name="connsiteY89" fmla="*/ 3169963 h 4745608"/>
              <a:gd name="connsiteX90" fmla="*/ 1393003 w 4206653"/>
              <a:gd name="connsiteY90" fmla="*/ 3052188 h 4745608"/>
              <a:gd name="connsiteX91" fmla="*/ 1080693 w 4206653"/>
              <a:gd name="connsiteY91" fmla="*/ 2984604 h 4745608"/>
              <a:gd name="connsiteX92" fmla="*/ 663453 w 4206653"/>
              <a:gd name="connsiteY92" fmla="*/ 3023360 h 4745608"/>
              <a:gd name="connsiteX93" fmla="*/ 235111 w 4206653"/>
              <a:gd name="connsiteY93" fmla="*/ 3217172 h 4745608"/>
              <a:gd name="connsiteX94" fmla="*/ 421453 w 4206653"/>
              <a:gd name="connsiteY94" fmla="*/ 3029328 h 4745608"/>
              <a:gd name="connsiteX95" fmla="*/ 627193 w 4206653"/>
              <a:gd name="connsiteY95" fmla="*/ 2926458 h 4745608"/>
              <a:gd name="connsiteX96" fmla="*/ 854480 w 4206653"/>
              <a:gd name="connsiteY96" fmla="*/ 2889178 h 4745608"/>
              <a:gd name="connsiteX97" fmla="*/ 1149272 w 4206653"/>
              <a:gd name="connsiteY97" fmla="*/ 2889676 h 4745608"/>
              <a:gd name="connsiteX98" fmla="*/ 1531894 w 4206653"/>
              <a:gd name="connsiteY98" fmla="*/ 2917507 h 4745608"/>
              <a:gd name="connsiteX99" fmla="*/ 1860559 w 4206653"/>
              <a:gd name="connsiteY99" fmla="*/ 2766431 h 4745608"/>
              <a:gd name="connsiteX100" fmla="*/ 1701613 w 4206653"/>
              <a:gd name="connsiteY100" fmla="*/ 2263518 h 4745608"/>
              <a:gd name="connsiteX101" fmla="*/ 1690183 w 4206653"/>
              <a:gd name="connsiteY101" fmla="*/ 1966338 h 4745608"/>
              <a:gd name="connsiteX102" fmla="*/ 1381991 w 4206653"/>
              <a:gd name="connsiteY102" fmla="*/ 1841604 h 4745608"/>
              <a:gd name="connsiteX103" fmla="*/ 1095823 w 4206653"/>
              <a:gd name="connsiteY103" fmla="*/ 1714878 h 4745608"/>
              <a:gd name="connsiteX104" fmla="*/ 746507 w 4206653"/>
              <a:gd name="connsiteY104" fmla="*/ 1626415 h 4745608"/>
              <a:gd name="connsiteX105" fmla="*/ 352873 w 4206653"/>
              <a:gd name="connsiteY105" fmla="*/ 1726308 h 4745608"/>
              <a:gd name="connsiteX106" fmla="*/ 113171 w 4206653"/>
              <a:gd name="connsiteY106" fmla="*/ 1763582 h 4745608"/>
              <a:gd name="connsiteX107" fmla="*/ 9973 w 4206653"/>
              <a:gd name="connsiteY107" fmla="*/ 1737738 h 4745608"/>
              <a:gd name="connsiteX108" fmla="*/ 348516 w 4206653"/>
              <a:gd name="connsiteY108" fmla="*/ 1643812 h 4745608"/>
              <a:gd name="connsiteX109" fmla="*/ 653097 w 4206653"/>
              <a:gd name="connsiteY109" fmla="*/ 1543920 h 4745608"/>
              <a:gd name="connsiteX110" fmla="*/ 1072963 w 4206653"/>
              <a:gd name="connsiteY110" fmla="*/ 1612008 h 4745608"/>
              <a:gd name="connsiteX111" fmla="*/ 1244413 w 4206653"/>
              <a:gd name="connsiteY111" fmla="*/ 1657728 h 4745608"/>
              <a:gd name="connsiteX112" fmla="*/ 1205766 w 4206653"/>
              <a:gd name="connsiteY112" fmla="*/ 1451988 h 4745608"/>
              <a:gd name="connsiteX113" fmla="*/ 1046313 w 4206653"/>
              <a:gd name="connsiteY113" fmla="*/ 815409 h 4745608"/>
              <a:gd name="connsiteX114" fmla="*/ 1221553 w 4206653"/>
              <a:gd name="connsiteY114" fmla="*/ 1211958 h 4745608"/>
              <a:gd name="connsiteX0" fmla="*/ 1221553 w 4206653"/>
              <a:gd name="connsiteY0" fmla="*/ 1211958 h 4745608"/>
              <a:gd name="connsiteX1" fmla="*/ 1343911 w 4206653"/>
              <a:gd name="connsiteY1" fmla="*/ 1559828 h 4745608"/>
              <a:gd name="connsiteX2" fmla="*/ 1553023 w 4206653"/>
              <a:gd name="connsiteY2" fmla="*/ 1657728 h 4745608"/>
              <a:gd name="connsiteX3" fmla="*/ 1907353 w 4206653"/>
              <a:gd name="connsiteY3" fmla="*/ 1680588 h 4745608"/>
              <a:gd name="connsiteX4" fmla="*/ 2021653 w 4206653"/>
              <a:gd name="connsiteY4" fmla="*/ 1543428 h 4745608"/>
              <a:gd name="connsiteX5" fmla="*/ 2124523 w 4206653"/>
              <a:gd name="connsiteY5" fmla="*/ 1291968 h 4745608"/>
              <a:gd name="connsiteX6" fmla="*/ 2124523 w 4206653"/>
              <a:gd name="connsiteY6" fmla="*/ 1120518 h 4745608"/>
              <a:gd name="connsiteX7" fmla="*/ 2068029 w 4206653"/>
              <a:gd name="connsiteY7" fmla="*/ 825325 h 4745608"/>
              <a:gd name="connsiteX8" fmla="*/ 2078803 w 4206653"/>
              <a:gd name="connsiteY8" fmla="*/ 777618 h 4745608"/>
              <a:gd name="connsiteX9" fmla="*/ 2170243 w 4206653"/>
              <a:gd name="connsiteY9" fmla="*/ 1086228 h 4745608"/>
              <a:gd name="connsiteX10" fmla="*/ 2215963 w 4206653"/>
              <a:gd name="connsiteY10" fmla="*/ 1269108 h 4745608"/>
              <a:gd name="connsiteX11" fmla="*/ 2284543 w 4206653"/>
              <a:gd name="connsiteY11" fmla="*/ 1303398 h 4745608"/>
              <a:gd name="connsiteX12" fmla="*/ 2330263 w 4206653"/>
              <a:gd name="connsiteY12" fmla="*/ 1166238 h 4745608"/>
              <a:gd name="connsiteX13" fmla="*/ 2467423 w 4206653"/>
              <a:gd name="connsiteY13" fmla="*/ 880488 h 4745608"/>
              <a:gd name="connsiteX14" fmla="*/ 2558863 w 4206653"/>
              <a:gd name="connsiteY14" fmla="*/ 640458 h 4745608"/>
              <a:gd name="connsiteX15" fmla="*/ 2616013 w 4206653"/>
              <a:gd name="connsiteY15" fmla="*/ 537588 h 4745608"/>
              <a:gd name="connsiteX16" fmla="*/ 2558863 w 4206653"/>
              <a:gd name="connsiteY16" fmla="*/ 789048 h 4745608"/>
              <a:gd name="connsiteX17" fmla="*/ 2444563 w 4206653"/>
              <a:gd name="connsiteY17" fmla="*/ 1097658 h 4745608"/>
              <a:gd name="connsiteX18" fmla="*/ 2375983 w 4206653"/>
              <a:gd name="connsiteY18" fmla="*/ 1406268 h 4745608"/>
              <a:gd name="connsiteX19" fmla="*/ 2558863 w 4206653"/>
              <a:gd name="connsiteY19" fmla="*/ 1577718 h 4745608"/>
              <a:gd name="connsiteX20" fmla="*/ 2878903 w 4206653"/>
              <a:gd name="connsiteY20" fmla="*/ 1657728 h 4745608"/>
              <a:gd name="connsiteX21" fmla="*/ 3187513 w 4206653"/>
              <a:gd name="connsiteY21" fmla="*/ 1657728 h 4745608"/>
              <a:gd name="connsiteX22" fmla="*/ 3370393 w 4206653"/>
              <a:gd name="connsiteY22" fmla="*/ 1566288 h 4745608"/>
              <a:gd name="connsiteX23" fmla="*/ 3488066 w 4206653"/>
              <a:gd name="connsiteY23" fmla="*/ 1246753 h 4745608"/>
              <a:gd name="connsiteX24" fmla="*/ 3495138 w 4206653"/>
              <a:gd name="connsiteY24" fmla="*/ 1115548 h 4745608"/>
              <a:gd name="connsiteX25" fmla="*/ 3493650 w 4206653"/>
              <a:gd name="connsiteY25" fmla="*/ 1063976 h 4745608"/>
              <a:gd name="connsiteX26" fmla="*/ 3450403 w 4206653"/>
              <a:gd name="connsiteY26" fmla="*/ 777618 h 4745608"/>
              <a:gd name="connsiteX27" fmla="*/ 3119893 w 4206653"/>
              <a:gd name="connsiteY27" fmla="*/ 321571 h 4745608"/>
              <a:gd name="connsiteX28" fmla="*/ 3497351 w 4206653"/>
              <a:gd name="connsiteY28" fmla="*/ 674883 h 4745608"/>
              <a:gd name="connsiteX29" fmla="*/ 3759013 w 4206653"/>
              <a:gd name="connsiteY29" fmla="*/ 571878 h 4745608"/>
              <a:gd name="connsiteX30" fmla="*/ 3999043 w 4206653"/>
              <a:gd name="connsiteY30" fmla="*/ 91818 h 4745608"/>
              <a:gd name="connsiteX31" fmla="*/ 4033333 w 4206653"/>
              <a:gd name="connsiteY31" fmla="*/ 11808 h 4745608"/>
              <a:gd name="connsiteX32" fmla="*/ 3984569 w 4206653"/>
              <a:gd name="connsiteY32" fmla="*/ 247366 h 4745608"/>
              <a:gd name="connsiteX33" fmla="*/ 3812791 w 4206653"/>
              <a:gd name="connsiteY33" fmla="*/ 647417 h 4745608"/>
              <a:gd name="connsiteX34" fmla="*/ 3592906 w 4206653"/>
              <a:gd name="connsiteY34" fmla="*/ 811408 h 4745608"/>
              <a:gd name="connsiteX35" fmla="*/ 3604425 w 4206653"/>
              <a:gd name="connsiteY35" fmla="*/ 999253 h 4745608"/>
              <a:gd name="connsiteX36" fmla="*/ 3872985 w 4206653"/>
              <a:gd name="connsiteY36" fmla="*/ 881976 h 4745608"/>
              <a:gd name="connsiteX37" fmla="*/ 4200754 w 4206653"/>
              <a:gd name="connsiteY37" fmla="*/ 774136 h 4745608"/>
              <a:gd name="connsiteX38" fmla="*/ 4064251 w 4206653"/>
              <a:gd name="connsiteY38" fmla="*/ 847195 h 4745608"/>
              <a:gd name="connsiteX39" fmla="*/ 3818880 w 4206653"/>
              <a:gd name="connsiteY39" fmla="*/ 991305 h 4745608"/>
              <a:gd name="connsiteX40" fmla="*/ 3658531 w 4206653"/>
              <a:gd name="connsiteY40" fmla="*/ 1093178 h 4745608"/>
              <a:gd name="connsiteX41" fmla="*/ 3622838 w 4206653"/>
              <a:gd name="connsiteY41" fmla="*/ 1221401 h 4745608"/>
              <a:gd name="connsiteX42" fmla="*/ 3577446 w 4206653"/>
              <a:gd name="connsiteY42" fmla="*/ 1500691 h 4745608"/>
              <a:gd name="connsiteX43" fmla="*/ 3461833 w 4206653"/>
              <a:gd name="connsiteY43" fmla="*/ 1726308 h 4745608"/>
              <a:gd name="connsiteX44" fmla="*/ 3278953 w 4206653"/>
              <a:gd name="connsiteY44" fmla="*/ 2034918 h 4745608"/>
              <a:gd name="connsiteX45" fmla="*/ 3288742 w 4206653"/>
              <a:gd name="connsiteY45" fmla="*/ 2273460 h 4745608"/>
              <a:gd name="connsiteX46" fmla="*/ 3404683 w 4206653"/>
              <a:gd name="connsiteY46" fmla="*/ 2457828 h 4745608"/>
              <a:gd name="connsiteX47" fmla="*/ 3759013 w 4206653"/>
              <a:gd name="connsiteY47" fmla="*/ 2663568 h 4745608"/>
              <a:gd name="connsiteX48" fmla="*/ 4079053 w 4206653"/>
              <a:gd name="connsiteY48" fmla="*/ 2777868 h 4745608"/>
              <a:gd name="connsiteX49" fmla="*/ 4079053 w 4206653"/>
              <a:gd name="connsiteY49" fmla="*/ 2880738 h 4745608"/>
              <a:gd name="connsiteX50" fmla="*/ 3770443 w 4206653"/>
              <a:gd name="connsiteY50" fmla="*/ 2869308 h 4745608"/>
              <a:gd name="connsiteX51" fmla="*/ 3404683 w 4206653"/>
              <a:gd name="connsiteY51" fmla="*/ 2732148 h 4745608"/>
              <a:gd name="connsiteX52" fmla="*/ 3084643 w 4206653"/>
              <a:gd name="connsiteY52" fmla="*/ 2663568 h 4745608"/>
              <a:gd name="connsiteX53" fmla="*/ 2995919 w 4206653"/>
              <a:gd name="connsiteY53" fmla="*/ 2782832 h 4745608"/>
              <a:gd name="connsiteX54" fmla="*/ 2832855 w 4206653"/>
              <a:gd name="connsiteY54" fmla="*/ 2930924 h 4745608"/>
              <a:gd name="connsiteX55" fmla="*/ 2820111 w 4206653"/>
              <a:gd name="connsiteY55" fmla="*/ 3026344 h 4745608"/>
              <a:gd name="connsiteX56" fmla="*/ 2959241 w 4206653"/>
              <a:gd name="connsiteY56" fmla="*/ 3167976 h 4745608"/>
              <a:gd name="connsiteX57" fmla="*/ 3176083 w 4206653"/>
              <a:gd name="connsiteY57" fmla="*/ 3269358 h 4745608"/>
              <a:gd name="connsiteX58" fmla="*/ 3388239 w 4206653"/>
              <a:gd name="connsiteY58" fmla="*/ 3442290 h 4745608"/>
              <a:gd name="connsiteX59" fmla="*/ 3212014 w 4206653"/>
              <a:gd name="connsiteY59" fmla="*/ 3336948 h 4745608"/>
              <a:gd name="connsiteX60" fmla="*/ 3004633 w 4206653"/>
              <a:gd name="connsiteY60" fmla="*/ 3276814 h 4745608"/>
              <a:gd name="connsiteX61" fmla="*/ 2771676 w 4206653"/>
              <a:gd name="connsiteY61" fmla="*/ 3166987 h 4745608"/>
              <a:gd name="connsiteX62" fmla="*/ 2638873 w 4206653"/>
              <a:gd name="connsiteY62" fmla="*/ 3097908 h 4745608"/>
              <a:gd name="connsiteX63" fmla="*/ 2570293 w 4206653"/>
              <a:gd name="connsiteY63" fmla="*/ 3109338 h 4745608"/>
              <a:gd name="connsiteX64" fmla="*/ 2525557 w 4206653"/>
              <a:gd name="connsiteY64" fmla="*/ 3326508 h 4745608"/>
              <a:gd name="connsiteX65" fmla="*/ 2584349 w 4206653"/>
              <a:gd name="connsiteY65" fmla="*/ 3577470 h 4745608"/>
              <a:gd name="connsiteX66" fmla="*/ 2663703 w 4206653"/>
              <a:gd name="connsiteY66" fmla="*/ 3996904 h 4745608"/>
              <a:gd name="connsiteX67" fmla="*/ 2633113 w 4206653"/>
              <a:gd name="connsiteY67" fmla="*/ 4192703 h 4745608"/>
              <a:gd name="connsiteX68" fmla="*/ 2539703 w 4206653"/>
              <a:gd name="connsiteY68" fmla="*/ 4455574 h 4745608"/>
              <a:gd name="connsiteX69" fmla="*/ 2595212 w 4206653"/>
              <a:gd name="connsiteY69" fmla="*/ 3945217 h 4745608"/>
              <a:gd name="connsiteX70" fmla="*/ 2481240 w 4206653"/>
              <a:gd name="connsiteY70" fmla="*/ 3566538 h 4745608"/>
              <a:gd name="connsiteX71" fmla="*/ 2307403 w 4206653"/>
              <a:gd name="connsiteY71" fmla="*/ 3166488 h 4745608"/>
              <a:gd name="connsiteX72" fmla="*/ 2261683 w 4206653"/>
              <a:gd name="connsiteY72" fmla="*/ 3063618 h 4745608"/>
              <a:gd name="connsiteX73" fmla="*/ 2078803 w 4206653"/>
              <a:gd name="connsiteY73" fmla="*/ 2949318 h 4745608"/>
              <a:gd name="connsiteX74" fmla="*/ 1824299 w 4206653"/>
              <a:gd name="connsiteY74" fmla="*/ 3002494 h 4745608"/>
              <a:gd name="connsiteX75" fmla="*/ 1412162 w 4206653"/>
              <a:gd name="connsiteY75" fmla="*/ 3235573 h 4745608"/>
              <a:gd name="connsiteX76" fmla="*/ 1381573 w 4206653"/>
              <a:gd name="connsiteY76" fmla="*/ 3680838 h 4745608"/>
              <a:gd name="connsiteX77" fmla="*/ 1340867 w 4206653"/>
              <a:gd name="connsiteY77" fmla="*/ 3980504 h 4745608"/>
              <a:gd name="connsiteX78" fmla="*/ 1197619 w 4206653"/>
              <a:gd name="connsiteY78" fmla="*/ 4738831 h 4745608"/>
              <a:gd name="connsiteX79" fmla="*/ 1220896 w 4206653"/>
              <a:gd name="connsiteY79" fmla="*/ 4338309 h 4745608"/>
              <a:gd name="connsiteX80" fmla="*/ 1242772 w 4206653"/>
              <a:gd name="connsiteY80" fmla="*/ 4080888 h 4745608"/>
              <a:gd name="connsiteX81" fmla="*/ 1198693 w 4206653"/>
              <a:gd name="connsiteY81" fmla="*/ 3909438 h 4745608"/>
              <a:gd name="connsiteX82" fmla="*/ 970093 w 4206653"/>
              <a:gd name="connsiteY82" fmla="*/ 3989448 h 4745608"/>
              <a:gd name="connsiteX83" fmla="*/ 766328 w 4206653"/>
              <a:gd name="connsiteY83" fmla="*/ 4131990 h 4745608"/>
              <a:gd name="connsiteX84" fmla="*/ 555808 w 4206653"/>
              <a:gd name="connsiteY84" fmla="*/ 4355688 h 4745608"/>
              <a:gd name="connsiteX85" fmla="*/ 785900 w 4206653"/>
              <a:gd name="connsiteY85" fmla="*/ 4017771 h 4745608"/>
              <a:gd name="connsiteX86" fmla="*/ 1130113 w 4206653"/>
              <a:gd name="connsiteY86" fmla="*/ 3817500 h 4745608"/>
              <a:gd name="connsiteX87" fmla="*/ 1278703 w 4206653"/>
              <a:gd name="connsiteY87" fmla="*/ 3726558 h 4745608"/>
              <a:gd name="connsiteX88" fmla="*/ 1269661 w 4206653"/>
              <a:gd name="connsiteY88" fmla="*/ 3390117 h 4745608"/>
              <a:gd name="connsiteX89" fmla="*/ 1309620 w 4206653"/>
              <a:gd name="connsiteY89" fmla="*/ 3169963 h 4745608"/>
              <a:gd name="connsiteX90" fmla="*/ 1393003 w 4206653"/>
              <a:gd name="connsiteY90" fmla="*/ 3052188 h 4745608"/>
              <a:gd name="connsiteX91" fmla="*/ 1080693 w 4206653"/>
              <a:gd name="connsiteY91" fmla="*/ 2984604 h 4745608"/>
              <a:gd name="connsiteX92" fmla="*/ 663453 w 4206653"/>
              <a:gd name="connsiteY92" fmla="*/ 3023360 h 4745608"/>
              <a:gd name="connsiteX93" fmla="*/ 235111 w 4206653"/>
              <a:gd name="connsiteY93" fmla="*/ 3217172 h 4745608"/>
              <a:gd name="connsiteX94" fmla="*/ 421453 w 4206653"/>
              <a:gd name="connsiteY94" fmla="*/ 3029328 h 4745608"/>
              <a:gd name="connsiteX95" fmla="*/ 627193 w 4206653"/>
              <a:gd name="connsiteY95" fmla="*/ 2926458 h 4745608"/>
              <a:gd name="connsiteX96" fmla="*/ 854480 w 4206653"/>
              <a:gd name="connsiteY96" fmla="*/ 2889178 h 4745608"/>
              <a:gd name="connsiteX97" fmla="*/ 1149272 w 4206653"/>
              <a:gd name="connsiteY97" fmla="*/ 2889676 h 4745608"/>
              <a:gd name="connsiteX98" fmla="*/ 1531894 w 4206653"/>
              <a:gd name="connsiteY98" fmla="*/ 2917507 h 4745608"/>
              <a:gd name="connsiteX99" fmla="*/ 1860559 w 4206653"/>
              <a:gd name="connsiteY99" fmla="*/ 2766431 h 4745608"/>
              <a:gd name="connsiteX100" fmla="*/ 1701613 w 4206653"/>
              <a:gd name="connsiteY100" fmla="*/ 2263518 h 4745608"/>
              <a:gd name="connsiteX101" fmla="*/ 1690183 w 4206653"/>
              <a:gd name="connsiteY101" fmla="*/ 1966338 h 4745608"/>
              <a:gd name="connsiteX102" fmla="*/ 1381991 w 4206653"/>
              <a:gd name="connsiteY102" fmla="*/ 1841604 h 4745608"/>
              <a:gd name="connsiteX103" fmla="*/ 1095823 w 4206653"/>
              <a:gd name="connsiteY103" fmla="*/ 1714878 h 4745608"/>
              <a:gd name="connsiteX104" fmla="*/ 746507 w 4206653"/>
              <a:gd name="connsiteY104" fmla="*/ 1626415 h 4745608"/>
              <a:gd name="connsiteX105" fmla="*/ 352873 w 4206653"/>
              <a:gd name="connsiteY105" fmla="*/ 1726308 h 4745608"/>
              <a:gd name="connsiteX106" fmla="*/ 113171 w 4206653"/>
              <a:gd name="connsiteY106" fmla="*/ 1763582 h 4745608"/>
              <a:gd name="connsiteX107" fmla="*/ 9973 w 4206653"/>
              <a:gd name="connsiteY107" fmla="*/ 1737738 h 4745608"/>
              <a:gd name="connsiteX108" fmla="*/ 348516 w 4206653"/>
              <a:gd name="connsiteY108" fmla="*/ 1643812 h 4745608"/>
              <a:gd name="connsiteX109" fmla="*/ 653097 w 4206653"/>
              <a:gd name="connsiteY109" fmla="*/ 1543920 h 4745608"/>
              <a:gd name="connsiteX110" fmla="*/ 1072963 w 4206653"/>
              <a:gd name="connsiteY110" fmla="*/ 1612008 h 4745608"/>
              <a:gd name="connsiteX111" fmla="*/ 1244413 w 4206653"/>
              <a:gd name="connsiteY111" fmla="*/ 1657728 h 4745608"/>
              <a:gd name="connsiteX112" fmla="*/ 1205766 w 4206653"/>
              <a:gd name="connsiteY112" fmla="*/ 1451988 h 4745608"/>
              <a:gd name="connsiteX113" fmla="*/ 1046313 w 4206653"/>
              <a:gd name="connsiteY113" fmla="*/ 815409 h 4745608"/>
              <a:gd name="connsiteX114" fmla="*/ 1221553 w 4206653"/>
              <a:gd name="connsiteY114" fmla="*/ 1211958 h 4745608"/>
              <a:gd name="connsiteX0" fmla="*/ 1221553 w 4206653"/>
              <a:gd name="connsiteY0" fmla="*/ 1211958 h 4745608"/>
              <a:gd name="connsiteX1" fmla="*/ 1343911 w 4206653"/>
              <a:gd name="connsiteY1" fmla="*/ 1559828 h 4745608"/>
              <a:gd name="connsiteX2" fmla="*/ 1553023 w 4206653"/>
              <a:gd name="connsiteY2" fmla="*/ 1657728 h 4745608"/>
              <a:gd name="connsiteX3" fmla="*/ 1907353 w 4206653"/>
              <a:gd name="connsiteY3" fmla="*/ 1680588 h 4745608"/>
              <a:gd name="connsiteX4" fmla="*/ 2021653 w 4206653"/>
              <a:gd name="connsiteY4" fmla="*/ 1543428 h 4745608"/>
              <a:gd name="connsiteX5" fmla="*/ 2124523 w 4206653"/>
              <a:gd name="connsiteY5" fmla="*/ 1291968 h 4745608"/>
              <a:gd name="connsiteX6" fmla="*/ 2124523 w 4206653"/>
              <a:gd name="connsiteY6" fmla="*/ 1120518 h 4745608"/>
              <a:gd name="connsiteX7" fmla="*/ 2068029 w 4206653"/>
              <a:gd name="connsiteY7" fmla="*/ 825325 h 4745608"/>
              <a:gd name="connsiteX8" fmla="*/ 2078803 w 4206653"/>
              <a:gd name="connsiteY8" fmla="*/ 777618 h 4745608"/>
              <a:gd name="connsiteX9" fmla="*/ 2170243 w 4206653"/>
              <a:gd name="connsiteY9" fmla="*/ 1086228 h 4745608"/>
              <a:gd name="connsiteX10" fmla="*/ 2215963 w 4206653"/>
              <a:gd name="connsiteY10" fmla="*/ 1269108 h 4745608"/>
              <a:gd name="connsiteX11" fmla="*/ 2284543 w 4206653"/>
              <a:gd name="connsiteY11" fmla="*/ 1303398 h 4745608"/>
              <a:gd name="connsiteX12" fmla="*/ 2330263 w 4206653"/>
              <a:gd name="connsiteY12" fmla="*/ 1166238 h 4745608"/>
              <a:gd name="connsiteX13" fmla="*/ 2467423 w 4206653"/>
              <a:gd name="connsiteY13" fmla="*/ 880488 h 4745608"/>
              <a:gd name="connsiteX14" fmla="*/ 2558863 w 4206653"/>
              <a:gd name="connsiteY14" fmla="*/ 640458 h 4745608"/>
              <a:gd name="connsiteX15" fmla="*/ 2616013 w 4206653"/>
              <a:gd name="connsiteY15" fmla="*/ 537588 h 4745608"/>
              <a:gd name="connsiteX16" fmla="*/ 2558863 w 4206653"/>
              <a:gd name="connsiteY16" fmla="*/ 789048 h 4745608"/>
              <a:gd name="connsiteX17" fmla="*/ 2444563 w 4206653"/>
              <a:gd name="connsiteY17" fmla="*/ 1097658 h 4745608"/>
              <a:gd name="connsiteX18" fmla="*/ 2375983 w 4206653"/>
              <a:gd name="connsiteY18" fmla="*/ 1406268 h 4745608"/>
              <a:gd name="connsiteX19" fmla="*/ 2558863 w 4206653"/>
              <a:gd name="connsiteY19" fmla="*/ 1577718 h 4745608"/>
              <a:gd name="connsiteX20" fmla="*/ 2878903 w 4206653"/>
              <a:gd name="connsiteY20" fmla="*/ 1657728 h 4745608"/>
              <a:gd name="connsiteX21" fmla="*/ 3187513 w 4206653"/>
              <a:gd name="connsiteY21" fmla="*/ 1657728 h 4745608"/>
              <a:gd name="connsiteX22" fmla="*/ 3370393 w 4206653"/>
              <a:gd name="connsiteY22" fmla="*/ 1566288 h 4745608"/>
              <a:gd name="connsiteX23" fmla="*/ 3488066 w 4206653"/>
              <a:gd name="connsiteY23" fmla="*/ 1246753 h 4745608"/>
              <a:gd name="connsiteX24" fmla="*/ 3495138 w 4206653"/>
              <a:gd name="connsiteY24" fmla="*/ 1115548 h 4745608"/>
              <a:gd name="connsiteX25" fmla="*/ 3493650 w 4206653"/>
              <a:gd name="connsiteY25" fmla="*/ 1063976 h 4745608"/>
              <a:gd name="connsiteX26" fmla="*/ 3450403 w 4206653"/>
              <a:gd name="connsiteY26" fmla="*/ 777618 h 4745608"/>
              <a:gd name="connsiteX27" fmla="*/ 3119893 w 4206653"/>
              <a:gd name="connsiteY27" fmla="*/ 321571 h 4745608"/>
              <a:gd name="connsiteX28" fmla="*/ 3497351 w 4206653"/>
              <a:gd name="connsiteY28" fmla="*/ 674883 h 4745608"/>
              <a:gd name="connsiteX29" fmla="*/ 3759013 w 4206653"/>
              <a:gd name="connsiteY29" fmla="*/ 571878 h 4745608"/>
              <a:gd name="connsiteX30" fmla="*/ 3999043 w 4206653"/>
              <a:gd name="connsiteY30" fmla="*/ 91818 h 4745608"/>
              <a:gd name="connsiteX31" fmla="*/ 4033333 w 4206653"/>
              <a:gd name="connsiteY31" fmla="*/ 11808 h 4745608"/>
              <a:gd name="connsiteX32" fmla="*/ 3984569 w 4206653"/>
              <a:gd name="connsiteY32" fmla="*/ 247366 h 4745608"/>
              <a:gd name="connsiteX33" fmla="*/ 3812791 w 4206653"/>
              <a:gd name="connsiteY33" fmla="*/ 647417 h 4745608"/>
              <a:gd name="connsiteX34" fmla="*/ 3592906 w 4206653"/>
              <a:gd name="connsiteY34" fmla="*/ 811408 h 4745608"/>
              <a:gd name="connsiteX35" fmla="*/ 3604425 w 4206653"/>
              <a:gd name="connsiteY35" fmla="*/ 999253 h 4745608"/>
              <a:gd name="connsiteX36" fmla="*/ 3872985 w 4206653"/>
              <a:gd name="connsiteY36" fmla="*/ 881976 h 4745608"/>
              <a:gd name="connsiteX37" fmla="*/ 4200754 w 4206653"/>
              <a:gd name="connsiteY37" fmla="*/ 774136 h 4745608"/>
              <a:gd name="connsiteX38" fmla="*/ 4064251 w 4206653"/>
              <a:gd name="connsiteY38" fmla="*/ 847195 h 4745608"/>
              <a:gd name="connsiteX39" fmla="*/ 3818880 w 4206653"/>
              <a:gd name="connsiteY39" fmla="*/ 991305 h 4745608"/>
              <a:gd name="connsiteX40" fmla="*/ 3658531 w 4206653"/>
              <a:gd name="connsiteY40" fmla="*/ 1093178 h 4745608"/>
              <a:gd name="connsiteX41" fmla="*/ 3622838 w 4206653"/>
              <a:gd name="connsiteY41" fmla="*/ 1221401 h 4745608"/>
              <a:gd name="connsiteX42" fmla="*/ 3577446 w 4206653"/>
              <a:gd name="connsiteY42" fmla="*/ 1500691 h 4745608"/>
              <a:gd name="connsiteX43" fmla="*/ 3461833 w 4206653"/>
              <a:gd name="connsiteY43" fmla="*/ 1726308 h 4745608"/>
              <a:gd name="connsiteX44" fmla="*/ 3278953 w 4206653"/>
              <a:gd name="connsiteY44" fmla="*/ 2034918 h 4745608"/>
              <a:gd name="connsiteX45" fmla="*/ 3288742 w 4206653"/>
              <a:gd name="connsiteY45" fmla="*/ 2273460 h 4745608"/>
              <a:gd name="connsiteX46" fmla="*/ 3434288 w 4206653"/>
              <a:gd name="connsiteY46" fmla="*/ 2417577 h 4745608"/>
              <a:gd name="connsiteX47" fmla="*/ 3759013 w 4206653"/>
              <a:gd name="connsiteY47" fmla="*/ 2663568 h 4745608"/>
              <a:gd name="connsiteX48" fmla="*/ 4079053 w 4206653"/>
              <a:gd name="connsiteY48" fmla="*/ 2777868 h 4745608"/>
              <a:gd name="connsiteX49" fmla="*/ 4079053 w 4206653"/>
              <a:gd name="connsiteY49" fmla="*/ 2880738 h 4745608"/>
              <a:gd name="connsiteX50" fmla="*/ 3770443 w 4206653"/>
              <a:gd name="connsiteY50" fmla="*/ 2869308 h 4745608"/>
              <a:gd name="connsiteX51" fmla="*/ 3404683 w 4206653"/>
              <a:gd name="connsiteY51" fmla="*/ 2732148 h 4745608"/>
              <a:gd name="connsiteX52" fmla="*/ 3084643 w 4206653"/>
              <a:gd name="connsiteY52" fmla="*/ 2663568 h 4745608"/>
              <a:gd name="connsiteX53" fmla="*/ 2995919 w 4206653"/>
              <a:gd name="connsiteY53" fmla="*/ 2782832 h 4745608"/>
              <a:gd name="connsiteX54" fmla="*/ 2832855 w 4206653"/>
              <a:gd name="connsiteY54" fmla="*/ 2930924 h 4745608"/>
              <a:gd name="connsiteX55" fmla="*/ 2820111 w 4206653"/>
              <a:gd name="connsiteY55" fmla="*/ 3026344 h 4745608"/>
              <a:gd name="connsiteX56" fmla="*/ 2959241 w 4206653"/>
              <a:gd name="connsiteY56" fmla="*/ 3167976 h 4745608"/>
              <a:gd name="connsiteX57" fmla="*/ 3176083 w 4206653"/>
              <a:gd name="connsiteY57" fmla="*/ 3269358 h 4745608"/>
              <a:gd name="connsiteX58" fmla="*/ 3388239 w 4206653"/>
              <a:gd name="connsiteY58" fmla="*/ 3442290 h 4745608"/>
              <a:gd name="connsiteX59" fmla="*/ 3212014 w 4206653"/>
              <a:gd name="connsiteY59" fmla="*/ 3336948 h 4745608"/>
              <a:gd name="connsiteX60" fmla="*/ 3004633 w 4206653"/>
              <a:gd name="connsiteY60" fmla="*/ 3276814 h 4745608"/>
              <a:gd name="connsiteX61" fmla="*/ 2771676 w 4206653"/>
              <a:gd name="connsiteY61" fmla="*/ 3166987 h 4745608"/>
              <a:gd name="connsiteX62" fmla="*/ 2638873 w 4206653"/>
              <a:gd name="connsiteY62" fmla="*/ 3097908 h 4745608"/>
              <a:gd name="connsiteX63" fmla="*/ 2570293 w 4206653"/>
              <a:gd name="connsiteY63" fmla="*/ 3109338 h 4745608"/>
              <a:gd name="connsiteX64" fmla="*/ 2525557 w 4206653"/>
              <a:gd name="connsiteY64" fmla="*/ 3326508 h 4745608"/>
              <a:gd name="connsiteX65" fmla="*/ 2584349 w 4206653"/>
              <a:gd name="connsiteY65" fmla="*/ 3577470 h 4745608"/>
              <a:gd name="connsiteX66" fmla="*/ 2663703 w 4206653"/>
              <a:gd name="connsiteY66" fmla="*/ 3996904 h 4745608"/>
              <a:gd name="connsiteX67" fmla="*/ 2633113 w 4206653"/>
              <a:gd name="connsiteY67" fmla="*/ 4192703 h 4745608"/>
              <a:gd name="connsiteX68" fmla="*/ 2539703 w 4206653"/>
              <a:gd name="connsiteY68" fmla="*/ 4455574 h 4745608"/>
              <a:gd name="connsiteX69" fmla="*/ 2595212 w 4206653"/>
              <a:gd name="connsiteY69" fmla="*/ 3945217 h 4745608"/>
              <a:gd name="connsiteX70" fmla="*/ 2481240 w 4206653"/>
              <a:gd name="connsiteY70" fmla="*/ 3566538 h 4745608"/>
              <a:gd name="connsiteX71" fmla="*/ 2307403 w 4206653"/>
              <a:gd name="connsiteY71" fmla="*/ 3166488 h 4745608"/>
              <a:gd name="connsiteX72" fmla="*/ 2261683 w 4206653"/>
              <a:gd name="connsiteY72" fmla="*/ 3063618 h 4745608"/>
              <a:gd name="connsiteX73" fmla="*/ 2078803 w 4206653"/>
              <a:gd name="connsiteY73" fmla="*/ 2949318 h 4745608"/>
              <a:gd name="connsiteX74" fmla="*/ 1824299 w 4206653"/>
              <a:gd name="connsiteY74" fmla="*/ 3002494 h 4745608"/>
              <a:gd name="connsiteX75" fmla="*/ 1412162 w 4206653"/>
              <a:gd name="connsiteY75" fmla="*/ 3235573 h 4745608"/>
              <a:gd name="connsiteX76" fmla="*/ 1381573 w 4206653"/>
              <a:gd name="connsiteY76" fmla="*/ 3680838 h 4745608"/>
              <a:gd name="connsiteX77" fmla="*/ 1340867 w 4206653"/>
              <a:gd name="connsiteY77" fmla="*/ 3980504 h 4745608"/>
              <a:gd name="connsiteX78" fmla="*/ 1197619 w 4206653"/>
              <a:gd name="connsiteY78" fmla="*/ 4738831 h 4745608"/>
              <a:gd name="connsiteX79" fmla="*/ 1220896 w 4206653"/>
              <a:gd name="connsiteY79" fmla="*/ 4338309 h 4745608"/>
              <a:gd name="connsiteX80" fmla="*/ 1242772 w 4206653"/>
              <a:gd name="connsiteY80" fmla="*/ 4080888 h 4745608"/>
              <a:gd name="connsiteX81" fmla="*/ 1198693 w 4206653"/>
              <a:gd name="connsiteY81" fmla="*/ 3909438 h 4745608"/>
              <a:gd name="connsiteX82" fmla="*/ 970093 w 4206653"/>
              <a:gd name="connsiteY82" fmla="*/ 3989448 h 4745608"/>
              <a:gd name="connsiteX83" fmla="*/ 766328 w 4206653"/>
              <a:gd name="connsiteY83" fmla="*/ 4131990 h 4745608"/>
              <a:gd name="connsiteX84" fmla="*/ 555808 w 4206653"/>
              <a:gd name="connsiteY84" fmla="*/ 4355688 h 4745608"/>
              <a:gd name="connsiteX85" fmla="*/ 785900 w 4206653"/>
              <a:gd name="connsiteY85" fmla="*/ 4017771 h 4745608"/>
              <a:gd name="connsiteX86" fmla="*/ 1130113 w 4206653"/>
              <a:gd name="connsiteY86" fmla="*/ 3817500 h 4745608"/>
              <a:gd name="connsiteX87" fmla="*/ 1278703 w 4206653"/>
              <a:gd name="connsiteY87" fmla="*/ 3726558 h 4745608"/>
              <a:gd name="connsiteX88" fmla="*/ 1269661 w 4206653"/>
              <a:gd name="connsiteY88" fmla="*/ 3390117 h 4745608"/>
              <a:gd name="connsiteX89" fmla="*/ 1309620 w 4206653"/>
              <a:gd name="connsiteY89" fmla="*/ 3169963 h 4745608"/>
              <a:gd name="connsiteX90" fmla="*/ 1393003 w 4206653"/>
              <a:gd name="connsiteY90" fmla="*/ 3052188 h 4745608"/>
              <a:gd name="connsiteX91" fmla="*/ 1080693 w 4206653"/>
              <a:gd name="connsiteY91" fmla="*/ 2984604 h 4745608"/>
              <a:gd name="connsiteX92" fmla="*/ 663453 w 4206653"/>
              <a:gd name="connsiteY92" fmla="*/ 3023360 h 4745608"/>
              <a:gd name="connsiteX93" fmla="*/ 235111 w 4206653"/>
              <a:gd name="connsiteY93" fmla="*/ 3217172 h 4745608"/>
              <a:gd name="connsiteX94" fmla="*/ 421453 w 4206653"/>
              <a:gd name="connsiteY94" fmla="*/ 3029328 h 4745608"/>
              <a:gd name="connsiteX95" fmla="*/ 627193 w 4206653"/>
              <a:gd name="connsiteY95" fmla="*/ 2926458 h 4745608"/>
              <a:gd name="connsiteX96" fmla="*/ 854480 w 4206653"/>
              <a:gd name="connsiteY96" fmla="*/ 2889178 h 4745608"/>
              <a:gd name="connsiteX97" fmla="*/ 1149272 w 4206653"/>
              <a:gd name="connsiteY97" fmla="*/ 2889676 h 4745608"/>
              <a:gd name="connsiteX98" fmla="*/ 1531894 w 4206653"/>
              <a:gd name="connsiteY98" fmla="*/ 2917507 h 4745608"/>
              <a:gd name="connsiteX99" fmla="*/ 1860559 w 4206653"/>
              <a:gd name="connsiteY99" fmla="*/ 2766431 h 4745608"/>
              <a:gd name="connsiteX100" fmla="*/ 1701613 w 4206653"/>
              <a:gd name="connsiteY100" fmla="*/ 2263518 h 4745608"/>
              <a:gd name="connsiteX101" fmla="*/ 1690183 w 4206653"/>
              <a:gd name="connsiteY101" fmla="*/ 1966338 h 4745608"/>
              <a:gd name="connsiteX102" fmla="*/ 1381991 w 4206653"/>
              <a:gd name="connsiteY102" fmla="*/ 1841604 h 4745608"/>
              <a:gd name="connsiteX103" fmla="*/ 1095823 w 4206653"/>
              <a:gd name="connsiteY103" fmla="*/ 1714878 h 4745608"/>
              <a:gd name="connsiteX104" fmla="*/ 746507 w 4206653"/>
              <a:gd name="connsiteY104" fmla="*/ 1626415 h 4745608"/>
              <a:gd name="connsiteX105" fmla="*/ 352873 w 4206653"/>
              <a:gd name="connsiteY105" fmla="*/ 1726308 h 4745608"/>
              <a:gd name="connsiteX106" fmla="*/ 113171 w 4206653"/>
              <a:gd name="connsiteY106" fmla="*/ 1763582 h 4745608"/>
              <a:gd name="connsiteX107" fmla="*/ 9973 w 4206653"/>
              <a:gd name="connsiteY107" fmla="*/ 1737738 h 4745608"/>
              <a:gd name="connsiteX108" fmla="*/ 348516 w 4206653"/>
              <a:gd name="connsiteY108" fmla="*/ 1643812 h 4745608"/>
              <a:gd name="connsiteX109" fmla="*/ 653097 w 4206653"/>
              <a:gd name="connsiteY109" fmla="*/ 1543920 h 4745608"/>
              <a:gd name="connsiteX110" fmla="*/ 1072963 w 4206653"/>
              <a:gd name="connsiteY110" fmla="*/ 1612008 h 4745608"/>
              <a:gd name="connsiteX111" fmla="*/ 1244413 w 4206653"/>
              <a:gd name="connsiteY111" fmla="*/ 1657728 h 4745608"/>
              <a:gd name="connsiteX112" fmla="*/ 1205766 w 4206653"/>
              <a:gd name="connsiteY112" fmla="*/ 1451988 h 4745608"/>
              <a:gd name="connsiteX113" fmla="*/ 1046313 w 4206653"/>
              <a:gd name="connsiteY113" fmla="*/ 815409 h 4745608"/>
              <a:gd name="connsiteX114" fmla="*/ 1221553 w 4206653"/>
              <a:gd name="connsiteY114" fmla="*/ 1211958 h 4745608"/>
              <a:gd name="connsiteX0" fmla="*/ 1221553 w 4206653"/>
              <a:gd name="connsiteY0" fmla="*/ 1211958 h 4745608"/>
              <a:gd name="connsiteX1" fmla="*/ 1343911 w 4206653"/>
              <a:gd name="connsiteY1" fmla="*/ 1559828 h 4745608"/>
              <a:gd name="connsiteX2" fmla="*/ 1553023 w 4206653"/>
              <a:gd name="connsiteY2" fmla="*/ 1657728 h 4745608"/>
              <a:gd name="connsiteX3" fmla="*/ 1907353 w 4206653"/>
              <a:gd name="connsiteY3" fmla="*/ 1680588 h 4745608"/>
              <a:gd name="connsiteX4" fmla="*/ 2021653 w 4206653"/>
              <a:gd name="connsiteY4" fmla="*/ 1543428 h 4745608"/>
              <a:gd name="connsiteX5" fmla="*/ 2124523 w 4206653"/>
              <a:gd name="connsiteY5" fmla="*/ 1291968 h 4745608"/>
              <a:gd name="connsiteX6" fmla="*/ 2124523 w 4206653"/>
              <a:gd name="connsiteY6" fmla="*/ 1120518 h 4745608"/>
              <a:gd name="connsiteX7" fmla="*/ 2068029 w 4206653"/>
              <a:gd name="connsiteY7" fmla="*/ 825325 h 4745608"/>
              <a:gd name="connsiteX8" fmla="*/ 2078803 w 4206653"/>
              <a:gd name="connsiteY8" fmla="*/ 777618 h 4745608"/>
              <a:gd name="connsiteX9" fmla="*/ 2170243 w 4206653"/>
              <a:gd name="connsiteY9" fmla="*/ 1086228 h 4745608"/>
              <a:gd name="connsiteX10" fmla="*/ 2215963 w 4206653"/>
              <a:gd name="connsiteY10" fmla="*/ 1269108 h 4745608"/>
              <a:gd name="connsiteX11" fmla="*/ 2284543 w 4206653"/>
              <a:gd name="connsiteY11" fmla="*/ 1303398 h 4745608"/>
              <a:gd name="connsiteX12" fmla="*/ 2330263 w 4206653"/>
              <a:gd name="connsiteY12" fmla="*/ 1166238 h 4745608"/>
              <a:gd name="connsiteX13" fmla="*/ 2467423 w 4206653"/>
              <a:gd name="connsiteY13" fmla="*/ 880488 h 4745608"/>
              <a:gd name="connsiteX14" fmla="*/ 2558863 w 4206653"/>
              <a:gd name="connsiteY14" fmla="*/ 640458 h 4745608"/>
              <a:gd name="connsiteX15" fmla="*/ 2616013 w 4206653"/>
              <a:gd name="connsiteY15" fmla="*/ 537588 h 4745608"/>
              <a:gd name="connsiteX16" fmla="*/ 2558863 w 4206653"/>
              <a:gd name="connsiteY16" fmla="*/ 789048 h 4745608"/>
              <a:gd name="connsiteX17" fmla="*/ 2444563 w 4206653"/>
              <a:gd name="connsiteY17" fmla="*/ 1097658 h 4745608"/>
              <a:gd name="connsiteX18" fmla="*/ 2375983 w 4206653"/>
              <a:gd name="connsiteY18" fmla="*/ 1406268 h 4745608"/>
              <a:gd name="connsiteX19" fmla="*/ 2558863 w 4206653"/>
              <a:gd name="connsiteY19" fmla="*/ 1577718 h 4745608"/>
              <a:gd name="connsiteX20" fmla="*/ 2878903 w 4206653"/>
              <a:gd name="connsiteY20" fmla="*/ 1657728 h 4745608"/>
              <a:gd name="connsiteX21" fmla="*/ 3187513 w 4206653"/>
              <a:gd name="connsiteY21" fmla="*/ 1657728 h 4745608"/>
              <a:gd name="connsiteX22" fmla="*/ 3370393 w 4206653"/>
              <a:gd name="connsiteY22" fmla="*/ 1566288 h 4745608"/>
              <a:gd name="connsiteX23" fmla="*/ 3488066 w 4206653"/>
              <a:gd name="connsiteY23" fmla="*/ 1246753 h 4745608"/>
              <a:gd name="connsiteX24" fmla="*/ 3495138 w 4206653"/>
              <a:gd name="connsiteY24" fmla="*/ 1115548 h 4745608"/>
              <a:gd name="connsiteX25" fmla="*/ 3493650 w 4206653"/>
              <a:gd name="connsiteY25" fmla="*/ 1063976 h 4745608"/>
              <a:gd name="connsiteX26" fmla="*/ 3450403 w 4206653"/>
              <a:gd name="connsiteY26" fmla="*/ 777618 h 4745608"/>
              <a:gd name="connsiteX27" fmla="*/ 3119893 w 4206653"/>
              <a:gd name="connsiteY27" fmla="*/ 321571 h 4745608"/>
              <a:gd name="connsiteX28" fmla="*/ 3497351 w 4206653"/>
              <a:gd name="connsiteY28" fmla="*/ 674883 h 4745608"/>
              <a:gd name="connsiteX29" fmla="*/ 3759013 w 4206653"/>
              <a:gd name="connsiteY29" fmla="*/ 571878 h 4745608"/>
              <a:gd name="connsiteX30" fmla="*/ 3999043 w 4206653"/>
              <a:gd name="connsiteY30" fmla="*/ 91818 h 4745608"/>
              <a:gd name="connsiteX31" fmla="*/ 4033333 w 4206653"/>
              <a:gd name="connsiteY31" fmla="*/ 11808 h 4745608"/>
              <a:gd name="connsiteX32" fmla="*/ 3984569 w 4206653"/>
              <a:gd name="connsiteY32" fmla="*/ 247366 h 4745608"/>
              <a:gd name="connsiteX33" fmla="*/ 3812791 w 4206653"/>
              <a:gd name="connsiteY33" fmla="*/ 647417 h 4745608"/>
              <a:gd name="connsiteX34" fmla="*/ 3592906 w 4206653"/>
              <a:gd name="connsiteY34" fmla="*/ 811408 h 4745608"/>
              <a:gd name="connsiteX35" fmla="*/ 3604425 w 4206653"/>
              <a:gd name="connsiteY35" fmla="*/ 999253 h 4745608"/>
              <a:gd name="connsiteX36" fmla="*/ 3872985 w 4206653"/>
              <a:gd name="connsiteY36" fmla="*/ 881976 h 4745608"/>
              <a:gd name="connsiteX37" fmla="*/ 4200754 w 4206653"/>
              <a:gd name="connsiteY37" fmla="*/ 774136 h 4745608"/>
              <a:gd name="connsiteX38" fmla="*/ 4064251 w 4206653"/>
              <a:gd name="connsiteY38" fmla="*/ 847195 h 4745608"/>
              <a:gd name="connsiteX39" fmla="*/ 3818880 w 4206653"/>
              <a:gd name="connsiteY39" fmla="*/ 991305 h 4745608"/>
              <a:gd name="connsiteX40" fmla="*/ 3658531 w 4206653"/>
              <a:gd name="connsiteY40" fmla="*/ 1093178 h 4745608"/>
              <a:gd name="connsiteX41" fmla="*/ 3622838 w 4206653"/>
              <a:gd name="connsiteY41" fmla="*/ 1221401 h 4745608"/>
              <a:gd name="connsiteX42" fmla="*/ 3577446 w 4206653"/>
              <a:gd name="connsiteY42" fmla="*/ 1500691 h 4745608"/>
              <a:gd name="connsiteX43" fmla="*/ 3461833 w 4206653"/>
              <a:gd name="connsiteY43" fmla="*/ 1726308 h 4745608"/>
              <a:gd name="connsiteX44" fmla="*/ 3278953 w 4206653"/>
              <a:gd name="connsiteY44" fmla="*/ 2034918 h 4745608"/>
              <a:gd name="connsiteX45" fmla="*/ 3288742 w 4206653"/>
              <a:gd name="connsiteY45" fmla="*/ 2273460 h 4745608"/>
              <a:gd name="connsiteX46" fmla="*/ 3434288 w 4206653"/>
              <a:gd name="connsiteY46" fmla="*/ 2417577 h 4745608"/>
              <a:gd name="connsiteX47" fmla="*/ 3781217 w 4206653"/>
              <a:gd name="connsiteY47" fmla="*/ 2618845 h 4745608"/>
              <a:gd name="connsiteX48" fmla="*/ 4079053 w 4206653"/>
              <a:gd name="connsiteY48" fmla="*/ 2777868 h 4745608"/>
              <a:gd name="connsiteX49" fmla="*/ 4079053 w 4206653"/>
              <a:gd name="connsiteY49" fmla="*/ 2880738 h 4745608"/>
              <a:gd name="connsiteX50" fmla="*/ 3770443 w 4206653"/>
              <a:gd name="connsiteY50" fmla="*/ 2869308 h 4745608"/>
              <a:gd name="connsiteX51" fmla="*/ 3404683 w 4206653"/>
              <a:gd name="connsiteY51" fmla="*/ 2732148 h 4745608"/>
              <a:gd name="connsiteX52" fmla="*/ 3084643 w 4206653"/>
              <a:gd name="connsiteY52" fmla="*/ 2663568 h 4745608"/>
              <a:gd name="connsiteX53" fmla="*/ 2995919 w 4206653"/>
              <a:gd name="connsiteY53" fmla="*/ 2782832 h 4745608"/>
              <a:gd name="connsiteX54" fmla="*/ 2832855 w 4206653"/>
              <a:gd name="connsiteY54" fmla="*/ 2930924 h 4745608"/>
              <a:gd name="connsiteX55" fmla="*/ 2820111 w 4206653"/>
              <a:gd name="connsiteY55" fmla="*/ 3026344 h 4745608"/>
              <a:gd name="connsiteX56" fmla="*/ 2959241 w 4206653"/>
              <a:gd name="connsiteY56" fmla="*/ 3167976 h 4745608"/>
              <a:gd name="connsiteX57" fmla="*/ 3176083 w 4206653"/>
              <a:gd name="connsiteY57" fmla="*/ 3269358 h 4745608"/>
              <a:gd name="connsiteX58" fmla="*/ 3388239 w 4206653"/>
              <a:gd name="connsiteY58" fmla="*/ 3442290 h 4745608"/>
              <a:gd name="connsiteX59" fmla="*/ 3212014 w 4206653"/>
              <a:gd name="connsiteY59" fmla="*/ 3336948 h 4745608"/>
              <a:gd name="connsiteX60" fmla="*/ 3004633 w 4206653"/>
              <a:gd name="connsiteY60" fmla="*/ 3276814 h 4745608"/>
              <a:gd name="connsiteX61" fmla="*/ 2771676 w 4206653"/>
              <a:gd name="connsiteY61" fmla="*/ 3166987 h 4745608"/>
              <a:gd name="connsiteX62" fmla="*/ 2638873 w 4206653"/>
              <a:gd name="connsiteY62" fmla="*/ 3097908 h 4745608"/>
              <a:gd name="connsiteX63" fmla="*/ 2570293 w 4206653"/>
              <a:gd name="connsiteY63" fmla="*/ 3109338 h 4745608"/>
              <a:gd name="connsiteX64" fmla="*/ 2525557 w 4206653"/>
              <a:gd name="connsiteY64" fmla="*/ 3326508 h 4745608"/>
              <a:gd name="connsiteX65" fmla="*/ 2584349 w 4206653"/>
              <a:gd name="connsiteY65" fmla="*/ 3577470 h 4745608"/>
              <a:gd name="connsiteX66" fmla="*/ 2663703 w 4206653"/>
              <a:gd name="connsiteY66" fmla="*/ 3996904 h 4745608"/>
              <a:gd name="connsiteX67" fmla="*/ 2633113 w 4206653"/>
              <a:gd name="connsiteY67" fmla="*/ 4192703 h 4745608"/>
              <a:gd name="connsiteX68" fmla="*/ 2539703 w 4206653"/>
              <a:gd name="connsiteY68" fmla="*/ 4455574 h 4745608"/>
              <a:gd name="connsiteX69" fmla="*/ 2595212 w 4206653"/>
              <a:gd name="connsiteY69" fmla="*/ 3945217 h 4745608"/>
              <a:gd name="connsiteX70" fmla="*/ 2481240 w 4206653"/>
              <a:gd name="connsiteY70" fmla="*/ 3566538 h 4745608"/>
              <a:gd name="connsiteX71" fmla="*/ 2307403 w 4206653"/>
              <a:gd name="connsiteY71" fmla="*/ 3166488 h 4745608"/>
              <a:gd name="connsiteX72" fmla="*/ 2261683 w 4206653"/>
              <a:gd name="connsiteY72" fmla="*/ 3063618 h 4745608"/>
              <a:gd name="connsiteX73" fmla="*/ 2078803 w 4206653"/>
              <a:gd name="connsiteY73" fmla="*/ 2949318 h 4745608"/>
              <a:gd name="connsiteX74" fmla="*/ 1824299 w 4206653"/>
              <a:gd name="connsiteY74" fmla="*/ 3002494 h 4745608"/>
              <a:gd name="connsiteX75" fmla="*/ 1412162 w 4206653"/>
              <a:gd name="connsiteY75" fmla="*/ 3235573 h 4745608"/>
              <a:gd name="connsiteX76" fmla="*/ 1381573 w 4206653"/>
              <a:gd name="connsiteY76" fmla="*/ 3680838 h 4745608"/>
              <a:gd name="connsiteX77" fmla="*/ 1340867 w 4206653"/>
              <a:gd name="connsiteY77" fmla="*/ 3980504 h 4745608"/>
              <a:gd name="connsiteX78" fmla="*/ 1197619 w 4206653"/>
              <a:gd name="connsiteY78" fmla="*/ 4738831 h 4745608"/>
              <a:gd name="connsiteX79" fmla="*/ 1220896 w 4206653"/>
              <a:gd name="connsiteY79" fmla="*/ 4338309 h 4745608"/>
              <a:gd name="connsiteX80" fmla="*/ 1242772 w 4206653"/>
              <a:gd name="connsiteY80" fmla="*/ 4080888 h 4745608"/>
              <a:gd name="connsiteX81" fmla="*/ 1198693 w 4206653"/>
              <a:gd name="connsiteY81" fmla="*/ 3909438 h 4745608"/>
              <a:gd name="connsiteX82" fmla="*/ 970093 w 4206653"/>
              <a:gd name="connsiteY82" fmla="*/ 3989448 h 4745608"/>
              <a:gd name="connsiteX83" fmla="*/ 766328 w 4206653"/>
              <a:gd name="connsiteY83" fmla="*/ 4131990 h 4745608"/>
              <a:gd name="connsiteX84" fmla="*/ 555808 w 4206653"/>
              <a:gd name="connsiteY84" fmla="*/ 4355688 h 4745608"/>
              <a:gd name="connsiteX85" fmla="*/ 785900 w 4206653"/>
              <a:gd name="connsiteY85" fmla="*/ 4017771 h 4745608"/>
              <a:gd name="connsiteX86" fmla="*/ 1130113 w 4206653"/>
              <a:gd name="connsiteY86" fmla="*/ 3817500 h 4745608"/>
              <a:gd name="connsiteX87" fmla="*/ 1278703 w 4206653"/>
              <a:gd name="connsiteY87" fmla="*/ 3726558 h 4745608"/>
              <a:gd name="connsiteX88" fmla="*/ 1269661 w 4206653"/>
              <a:gd name="connsiteY88" fmla="*/ 3390117 h 4745608"/>
              <a:gd name="connsiteX89" fmla="*/ 1309620 w 4206653"/>
              <a:gd name="connsiteY89" fmla="*/ 3169963 h 4745608"/>
              <a:gd name="connsiteX90" fmla="*/ 1393003 w 4206653"/>
              <a:gd name="connsiteY90" fmla="*/ 3052188 h 4745608"/>
              <a:gd name="connsiteX91" fmla="*/ 1080693 w 4206653"/>
              <a:gd name="connsiteY91" fmla="*/ 2984604 h 4745608"/>
              <a:gd name="connsiteX92" fmla="*/ 663453 w 4206653"/>
              <a:gd name="connsiteY92" fmla="*/ 3023360 h 4745608"/>
              <a:gd name="connsiteX93" fmla="*/ 235111 w 4206653"/>
              <a:gd name="connsiteY93" fmla="*/ 3217172 h 4745608"/>
              <a:gd name="connsiteX94" fmla="*/ 421453 w 4206653"/>
              <a:gd name="connsiteY94" fmla="*/ 3029328 h 4745608"/>
              <a:gd name="connsiteX95" fmla="*/ 627193 w 4206653"/>
              <a:gd name="connsiteY95" fmla="*/ 2926458 h 4745608"/>
              <a:gd name="connsiteX96" fmla="*/ 854480 w 4206653"/>
              <a:gd name="connsiteY96" fmla="*/ 2889178 h 4745608"/>
              <a:gd name="connsiteX97" fmla="*/ 1149272 w 4206653"/>
              <a:gd name="connsiteY97" fmla="*/ 2889676 h 4745608"/>
              <a:gd name="connsiteX98" fmla="*/ 1531894 w 4206653"/>
              <a:gd name="connsiteY98" fmla="*/ 2917507 h 4745608"/>
              <a:gd name="connsiteX99" fmla="*/ 1860559 w 4206653"/>
              <a:gd name="connsiteY99" fmla="*/ 2766431 h 4745608"/>
              <a:gd name="connsiteX100" fmla="*/ 1701613 w 4206653"/>
              <a:gd name="connsiteY100" fmla="*/ 2263518 h 4745608"/>
              <a:gd name="connsiteX101" fmla="*/ 1690183 w 4206653"/>
              <a:gd name="connsiteY101" fmla="*/ 1966338 h 4745608"/>
              <a:gd name="connsiteX102" fmla="*/ 1381991 w 4206653"/>
              <a:gd name="connsiteY102" fmla="*/ 1841604 h 4745608"/>
              <a:gd name="connsiteX103" fmla="*/ 1095823 w 4206653"/>
              <a:gd name="connsiteY103" fmla="*/ 1714878 h 4745608"/>
              <a:gd name="connsiteX104" fmla="*/ 746507 w 4206653"/>
              <a:gd name="connsiteY104" fmla="*/ 1626415 h 4745608"/>
              <a:gd name="connsiteX105" fmla="*/ 352873 w 4206653"/>
              <a:gd name="connsiteY105" fmla="*/ 1726308 h 4745608"/>
              <a:gd name="connsiteX106" fmla="*/ 113171 w 4206653"/>
              <a:gd name="connsiteY106" fmla="*/ 1763582 h 4745608"/>
              <a:gd name="connsiteX107" fmla="*/ 9973 w 4206653"/>
              <a:gd name="connsiteY107" fmla="*/ 1737738 h 4745608"/>
              <a:gd name="connsiteX108" fmla="*/ 348516 w 4206653"/>
              <a:gd name="connsiteY108" fmla="*/ 1643812 h 4745608"/>
              <a:gd name="connsiteX109" fmla="*/ 653097 w 4206653"/>
              <a:gd name="connsiteY109" fmla="*/ 1543920 h 4745608"/>
              <a:gd name="connsiteX110" fmla="*/ 1072963 w 4206653"/>
              <a:gd name="connsiteY110" fmla="*/ 1612008 h 4745608"/>
              <a:gd name="connsiteX111" fmla="*/ 1244413 w 4206653"/>
              <a:gd name="connsiteY111" fmla="*/ 1657728 h 4745608"/>
              <a:gd name="connsiteX112" fmla="*/ 1205766 w 4206653"/>
              <a:gd name="connsiteY112" fmla="*/ 1451988 h 4745608"/>
              <a:gd name="connsiteX113" fmla="*/ 1046313 w 4206653"/>
              <a:gd name="connsiteY113" fmla="*/ 815409 h 4745608"/>
              <a:gd name="connsiteX114" fmla="*/ 1221553 w 4206653"/>
              <a:gd name="connsiteY114" fmla="*/ 1211958 h 4745608"/>
              <a:gd name="connsiteX0" fmla="*/ 1221553 w 4206653"/>
              <a:gd name="connsiteY0" fmla="*/ 1211958 h 4745608"/>
              <a:gd name="connsiteX1" fmla="*/ 1343911 w 4206653"/>
              <a:gd name="connsiteY1" fmla="*/ 1559828 h 4745608"/>
              <a:gd name="connsiteX2" fmla="*/ 1553023 w 4206653"/>
              <a:gd name="connsiteY2" fmla="*/ 1657728 h 4745608"/>
              <a:gd name="connsiteX3" fmla="*/ 1907353 w 4206653"/>
              <a:gd name="connsiteY3" fmla="*/ 1680588 h 4745608"/>
              <a:gd name="connsiteX4" fmla="*/ 2021653 w 4206653"/>
              <a:gd name="connsiteY4" fmla="*/ 1543428 h 4745608"/>
              <a:gd name="connsiteX5" fmla="*/ 2124523 w 4206653"/>
              <a:gd name="connsiteY5" fmla="*/ 1291968 h 4745608"/>
              <a:gd name="connsiteX6" fmla="*/ 2124523 w 4206653"/>
              <a:gd name="connsiteY6" fmla="*/ 1120518 h 4745608"/>
              <a:gd name="connsiteX7" fmla="*/ 2068029 w 4206653"/>
              <a:gd name="connsiteY7" fmla="*/ 825325 h 4745608"/>
              <a:gd name="connsiteX8" fmla="*/ 2078803 w 4206653"/>
              <a:gd name="connsiteY8" fmla="*/ 777618 h 4745608"/>
              <a:gd name="connsiteX9" fmla="*/ 2170243 w 4206653"/>
              <a:gd name="connsiteY9" fmla="*/ 1086228 h 4745608"/>
              <a:gd name="connsiteX10" fmla="*/ 2215963 w 4206653"/>
              <a:gd name="connsiteY10" fmla="*/ 1269108 h 4745608"/>
              <a:gd name="connsiteX11" fmla="*/ 2284543 w 4206653"/>
              <a:gd name="connsiteY11" fmla="*/ 1303398 h 4745608"/>
              <a:gd name="connsiteX12" fmla="*/ 2330263 w 4206653"/>
              <a:gd name="connsiteY12" fmla="*/ 1166238 h 4745608"/>
              <a:gd name="connsiteX13" fmla="*/ 2467423 w 4206653"/>
              <a:gd name="connsiteY13" fmla="*/ 880488 h 4745608"/>
              <a:gd name="connsiteX14" fmla="*/ 2558863 w 4206653"/>
              <a:gd name="connsiteY14" fmla="*/ 640458 h 4745608"/>
              <a:gd name="connsiteX15" fmla="*/ 2616013 w 4206653"/>
              <a:gd name="connsiteY15" fmla="*/ 537588 h 4745608"/>
              <a:gd name="connsiteX16" fmla="*/ 2558863 w 4206653"/>
              <a:gd name="connsiteY16" fmla="*/ 789048 h 4745608"/>
              <a:gd name="connsiteX17" fmla="*/ 2444563 w 4206653"/>
              <a:gd name="connsiteY17" fmla="*/ 1097658 h 4745608"/>
              <a:gd name="connsiteX18" fmla="*/ 2375983 w 4206653"/>
              <a:gd name="connsiteY18" fmla="*/ 1406268 h 4745608"/>
              <a:gd name="connsiteX19" fmla="*/ 2558863 w 4206653"/>
              <a:gd name="connsiteY19" fmla="*/ 1577718 h 4745608"/>
              <a:gd name="connsiteX20" fmla="*/ 2878903 w 4206653"/>
              <a:gd name="connsiteY20" fmla="*/ 1657728 h 4745608"/>
              <a:gd name="connsiteX21" fmla="*/ 3187513 w 4206653"/>
              <a:gd name="connsiteY21" fmla="*/ 1657728 h 4745608"/>
              <a:gd name="connsiteX22" fmla="*/ 3370393 w 4206653"/>
              <a:gd name="connsiteY22" fmla="*/ 1566288 h 4745608"/>
              <a:gd name="connsiteX23" fmla="*/ 3488066 w 4206653"/>
              <a:gd name="connsiteY23" fmla="*/ 1246753 h 4745608"/>
              <a:gd name="connsiteX24" fmla="*/ 3495138 w 4206653"/>
              <a:gd name="connsiteY24" fmla="*/ 1115548 h 4745608"/>
              <a:gd name="connsiteX25" fmla="*/ 3493650 w 4206653"/>
              <a:gd name="connsiteY25" fmla="*/ 1063976 h 4745608"/>
              <a:gd name="connsiteX26" fmla="*/ 3450403 w 4206653"/>
              <a:gd name="connsiteY26" fmla="*/ 777618 h 4745608"/>
              <a:gd name="connsiteX27" fmla="*/ 3119893 w 4206653"/>
              <a:gd name="connsiteY27" fmla="*/ 321571 h 4745608"/>
              <a:gd name="connsiteX28" fmla="*/ 3497351 w 4206653"/>
              <a:gd name="connsiteY28" fmla="*/ 674883 h 4745608"/>
              <a:gd name="connsiteX29" fmla="*/ 3759013 w 4206653"/>
              <a:gd name="connsiteY29" fmla="*/ 571878 h 4745608"/>
              <a:gd name="connsiteX30" fmla="*/ 3999043 w 4206653"/>
              <a:gd name="connsiteY30" fmla="*/ 91818 h 4745608"/>
              <a:gd name="connsiteX31" fmla="*/ 4033333 w 4206653"/>
              <a:gd name="connsiteY31" fmla="*/ 11808 h 4745608"/>
              <a:gd name="connsiteX32" fmla="*/ 3984569 w 4206653"/>
              <a:gd name="connsiteY32" fmla="*/ 247366 h 4745608"/>
              <a:gd name="connsiteX33" fmla="*/ 3812791 w 4206653"/>
              <a:gd name="connsiteY33" fmla="*/ 647417 h 4745608"/>
              <a:gd name="connsiteX34" fmla="*/ 3592906 w 4206653"/>
              <a:gd name="connsiteY34" fmla="*/ 811408 h 4745608"/>
              <a:gd name="connsiteX35" fmla="*/ 3604425 w 4206653"/>
              <a:gd name="connsiteY35" fmla="*/ 999253 h 4745608"/>
              <a:gd name="connsiteX36" fmla="*/ 3872985 w 4206653"/>
              <a:gd name="connsiteY36" fmla="*/ 881976 h 4745608"/>
              <a:gd name="connsiteX37" fmla="*/ 4200754 w 4206653"/>
              <a:gd name="connsiteY37" fmla="*/ 774136 h 4745608"/>
              <a:gd name="connsiteX38" fmla="*/ 4064251 w 4206653"/>
              <a:gd name="connsiteY38" fmla="*/ 847195 h 4745608"/>
              <a:gd name="connsiteX39" fmla="*/ 3818880 w 4206653"/>
              <a:gd name="connsiteY39" fmla="*/ 991305 h 4745608"/>
              <a:gd name="connsiteX40" fmla="*/ 3658531 w 4206653"/>
              <a:gd name="connsiteY40" fmla="*/ 1093178 h 4745608"/>
              <a:gd name="connsiteX41" fmla="*/ 3622838 w 4206653"/>
              <a:gd name="connsiteY41" fmla="*/ 1221401 h 4745608"/>
              <a:gd name="connsiteX42" fmla="*/ 3577446 w 4206653"/>
              <a:gd name="connsiteY42" fmla="*/ 1500691 h 4745608"/>
              <a:gd name="connsiteX43" fmla="*/ 3461833 w 4206653"/>
              <a:gd name="connsiteY43" fmla="*/ 1726308 h 4745608"/>
              <a:gd name="connsiteX44" fmla="*/ 3278953 w 4206653"/>
              <a:gd name="connsiteY44" fmla="*/ 2034918 h 4745608"/>
              <a:gd name="connsiteX45" fmla="*/ 3288742 w 4206653"/>
              <a:gd name="connsiteY45" fmla="*/ 2273460 h 4745608"/>
              <a:gd name="connsiteX46" fmla="*/ 3434288 w 4206653"/>
              <a:gd name="connsiteY46" fmla="*/ 2417577 h 4745608"/>
              <a:gd name="connsiteX47" fmla="*/ 3781217 w 4206653"/>
              <a:gd name="connsiteY47" fmla="*/ 2618845 h 4745608"/>
              <a:gd name="connsiteX48" fmla="*/ 4079053 w 4206653"/>
              <a:gd name="connsiteY48" fmla="*/ 2777868 h 4745608"/>
              <a:gd name="connsiteX49" fmla="*/ 4079053 w 4206653"/>
              <a:gd name="connsiteY49" fmla="*/ 2880738 h 4745608"/>
              <a:gd name="connsiteX50" fmla="*/ 4070190 w 4206653"/>
              <a:gd name="connsiteY50" fmla="*/ 3021367 h 4745608"/>
              <a:gd name="connsiteX51" fmla="*/ 3404683 w 4206653"/>
              <a:gd name="connsiteY51" fmla="*/ 2732148 h 4745608"/>
              <a:gd name="connsiteX52" fmla="*/ 3084643 w 4206653"/>
              <a:gd name="connsiteY52" fmla="*/ 2663568 h 4745608"/>
              <a:gd name="connsiteX53" fmla="*/ 2995919 w 4206653"/>
              <a:gd name="connsiteY53" fmla="*/ 2782832 h 4745608"/>
              <a:gd name="connsiteX54" fmla="*/ 2832855 w 4206653"/>
              <a:gd name="connsiteY54" fmla="*/ 2930924 h 4745608"/>
              <a:gd name="connsiteX55" fmla="*/ 2820111 w 4206653"/>
              <a:gd name="connsiteY55" fmla="*/ 3026344 h 4745608"/>
              <a:gd name="connsiteX56" fmla="*/ 2959241 w 4206653"/>
              <a:gd name="connsiteY56" fmla="*/ 3167976 h 4745608"/>
              <a:gd name="connsiteX57" fmla="*/ 3176083 w 4206653"/>
              <a:gd name="connsiteY57" fmla="*/ 3269358 h 4745608"/>
              <a:gd name="connsiteX58" fmla="*/ 3388239 w 4206653"/>
              <a:gd name="connsiteY58" fmla="*/ 3442290 h 4745608"/>
              <a:gd name="connsiteX59" fmla="*/ 3212014 w 4206653"/>
              <a:gd name="connsiteY59" fmla="*/ 3336948 h 4745608"/>
              <a:gd name="connsiteX60" fmla="*/ 3004633 w 4206653"/>
              <a:gd name="connsiteY60" fmla="*/ 3276814 h 4745608"/>
              <a:gd name="connsiteX61" fmla="*/ 2771676 w 4206653"/>
              <a:gd name="connsiteY61" fmla="*/ 3166987 h 4745608"/>
              <a:gd name="connsiteX62" fmla="*/ 2638873 w 4206653"/>
              <a:gd name="connsiteY62" fmla="*/ 3097908 h 4745608"/>
              <a:gd name="connsiteX63" fmla="*/ 2570293 w 4206653"/>
              <a:gd name="connsiteY63" fmla="*/ 3109338 h 4745608"/>
              <a:gd name="connsiteX64" fmla="*/ 2525557 w 4206653"/>
              <a:gd name="connsiteY64" fmla="*/ 3326508 h 4745608"/>
              <a:gd name="connsiteX65" fmla="*/ 2584349 w 4206653"/>
              <a:gd name="connsiteY65" fmla="*/ 3577470 h 4745608"/>
              <a:gd name="connsiteX66" fmla="*/ 2663703 w 4206653"/>
              <a:gd name="connsiteY66" fmla="*/ 3996904 h 4745608"/>
              <a:gd name="connsiteX67" fmla="*/ 2633113 w 4206653"/>
              <a:gd name="connsiteY67" fmla="*/ 4192703 h 4745608"/>
              <a:gd name="connsiteX68" fmla="*/ 2539703 w 4206653"/>
              <a:gd name="connsiteY68" fmla="*/ 4455574 h 4745608"/>
              <a:gd name="connsiteX69" fmla="*/ 2595212 w 4206653"/>
              <a:gd name="connsiteY69" fmla="*/ 3945217 h 4745608"/>
              <a:gd name="connsiteX70" fmla="*/ 2481240 w 4206653"/>
              <a:gd name="connsiteY70" fmla="*/ 3566538 h 4745608"/>
              <a:gd name="connsiteX71" fmla="*/ 2307403 w 4206653"/>
              <a:gd name="connsiteY71" fmla="*/ 3166488 h 4745608"/>
              <a:gd name="connsiteX72" fmla="*/ 2261683 w 4206653"/>
              <a:gd name="connsiteY72" fmla="*/ 3063618 h 4745608"/>
              <a:gd name="connsiteX73" fmla="*/ 2078803 w 4206653"/>
              <a:gd name="connsiteY73" fmla="*/ 2949318 h 4745608"/>
              <a:gd name="connsiteX74" fmla="*/ 1824299 w 4206653"/>
              <a:gd name="connsiteY74" fmla="*/ 3002494 h 4745608"/>
              <a:gd name="connsiteX75" fmla="*/ 1412162 w 4206653"/>
              <a:gd name="connsiteY75" fmla="*/ 3235573 h 4745608"/>
              <a:gd name="connsiteX76" fmla="*/ 1381573 w 4206653"/>
              <a:gd name="connsiteY76" fmla="*/ 3680838 h 4745608"/>
              <a:gd name="connsiteX77" fmla="*/ 1340867 w 4206653"/>
              <a:gd name="connsiteY77" fmla="*/ 3980504 h 4745608"/>
              <a:gd name="connsiteX78" fmla="*/ 1197619 w 4206653"/>
              <a:gd name="connsiteY78" fmla="*/ 4738831 h 4745608"/>
              <a:gd name="connsiteX79" fmla="*/ 1220896 w 4206653"/>
              <a:gd name="connsiteY79" fmla="*/ 4338309 h 4745608"/>
              <a:gd name="connsiteX80" fmla="*/ 1242772 w 4206653"/>
              <a:gd name="connsiteY80" fmla="*/ 4080888 h 4745608"/>
              <a:gd name="connsiteX81" fmla="*/ 1198693 w 4206653"/>
              <a:gd name="connsiteY81" fmla="*/ 3909438 h 4745608"/>
              <a:gd name="connsiteX82" fmla="*/ 970093 w 4206653"/>
              <a:gd name="connsiteY82" fmla="*/ 3989448 h 4745608"/>
              <a:gd name="connsiteX83" fmla="*/ 766328 w 4206653"/>
              <a:gd name="connsiteY83" fmla="*/ 4131990 h 4745608"/>
              <a:gd name="connsiteX84" fmla="*/ 555808 w 4206653"/>
              <a:gd name="connsiteY84" fmla="*/ 4355688 h 4745608"/>
              <a:gd name="connsiteX85" fmla="*/ 785900 w 4206653"/>
              <a:gd name="connsiteY85" fmla="*/ 4017771 h 4745608"/>
              <a:gd name="connsiteX86" fmla="*/ 1130113 w 4206653"/>
              <a:gd name="connsiteY86" fmla="*/ 3817500 h 4745608"/>
              <a:gd name="connsiteX87" fmla="*/ 1278703 w 4206653"/>
              <a:gd name="connsiteY87" fmla="*/ 3726558 h 4745608"/>
              <a:gd name="connsiteX88" fmla="*/ 1269661 w 4206653"/>
              <a:gd name="connsiteY88" fmla="*/ 3390117 h 4745608"/>
              <a:gd name="connsiteX89" fmla="*/ 1309620 w 4206653"/>
              <a:gd name="connsiteY89" fmla="*/ 3169963 h 4745608"/>
              <a:gd name="connsiteX90" fmla="*/ 1393003 w 4206653"/>
              <a:gd name="connsiteY90" fmla="*/ 3052188 h 4745608"/>
              <a:gd name="connsiteX91" fmla="*/ 1080693 w 4206653"/>
              <a:gd name="connsiteY91" fmla="*/ 2984604 h 4745608"/>
              <a:gd name="connsiteX92" fmla="*/ 663453 w 4206653"/>
              <a:gd name="connsiteY92" fmla="*/ 3023360 h 4745608"/>
              <a:gd name="connsiteX93" fmla="*/ 235111 w 4206653"/>
              <a:gd name="connsiteY93" fmla="*/ 3217172 h 4745608"/>
              <a:gd name="connsiteX94" fmla="*/ 421453 w 4206653"/>
              <a:gd name="connsiteY94" fmla="*/ 3029328 h 4745608"/>
              <a:gd name="connsiteX95" fmla="*/ 627193 w 4206653"/>
              <a:gd name="connsiteY95" fmla="*/ 2926458 h 4745608"/>
              <a:gd name="connsiteX96" fmla="*/ 854480 w 4206653"/>
              <a:gd name="connsiteY96" fmla="*/ 2889178 h 4745608"/>
              <a:gd name="connsiteX97" fmla="*/ 1149272 w 4206653"/>
              <a:gd name="connsiteY97" fmla="*/ 2889676 h 4745608"/>
              <a:gd name="connsiteX98" fmla="*/ 1531894 w 4206653"/>
              <a:gd name="connsiteY98" fmla="*/ 2917507 h 4745608"/>
              <a:gd name="connsiteX99" fmla="*/ 1860559 w 4206653"/>
              <a:gd name="connsiteY99" fmla="*/ 2766431 h 4745608"/>
              <a:gd name="connsiteX100" fmla="*/ 1701613 w 4206653"/>
              <a:gd name="connsiteY100" fmla="*/ 2263518 h 4745608"/>
              <a:gd name="connsiteX101" fmla="*/ 1690183 w 4206653"/>
              <a:gd name="connsiteY101" fmla="*/ 1966338 h 4745608"/>
              <a:gd name="connsiteX102" fmla="*/ 1381991 w 4206653"/>
              <a:gd name="connsiteY102" fmla="*/ 1841604 h 4745608"/>
              <a:gd name="connsiteX103" fmla="*/ 1095823 w 4206653"/>
              <a:gd name="connsiteY103" fmla="*/ 1714878 h 4745608"/>
              <a:gd name="connsiteX104" fmla="*/ 746507 w 4206653"/>
              <a:gd name="connsiteY104" fmla="*/ 1626415 h 4745608"/>
              <a:gd name="connsiteX105" fmla="*/ 352873 w 4206653"/>
              <a:gd name="connsiteY105" fmla="*/ 1726308 h 4745608"/>
              <a:gd name="connsiteX106" fmla="*/ 113171 w 4206653"/>
              <a:gd name="connsiteY106" fmla="*/ 1763582 h 4745608"/>
              <a:gd name="connsiteX107" fmla="*/ 9973 w 4206653"/>
              <a:gd name="connsiteY107" fmla="*/ 1737738 h 4745608"/>
              <a:gd name="connsiteX108" fmla="*/ 348516 w 4206653"/>
              <a:gd name="connsiteY108" fmla="*/ 1643812 h 4745608"/>
              <a:gd name="connsiteX109" fmla="*/ 653097 w 4206653"/>
              <a:gd name="connsiteY109" fmla="*/ 1543920 h 4745608"/>
              <a:gd name="connsiteX110" fmla="*/ 1072963 w 4206653"/>
              <a:gd name="connsiteY110" fmla="*/ 1612008 h 4745608"/>
              <a:gd name="connsiteX111" fmla="*/ 1244413 w 4206653"/>
              <a:gd name="connsiteY111" fmla="*/ 1657728 h 4745608"/>
              <a:gd name="connsiteX112" fmla="*/ 1205766 w 4206653"/>
              <a:gd name="connsiteY112" fmla="*/ 1451988 h 4745608"/>
              <a:gd name="connsiteX113" fmla="*/ 1046313 w 4206653"/>
              <a:gd name="connsiteY113" fmla="*/ 815409 h 4745608"/>
              <a:gd name="connsiteX114" fmla="*/ 1221553 w 4206653"/>
              <a:gd name="connsiteY114" fmla="*/ 1211958 h 4745608"/>
              <a:gd name="connsiteX0" fmla="*/ 1221553 w 4560132"/>
              <a:gd name="connsiteY0" fmla="*/ 1211958 h 4745608"/>
              <a:gd name="connsiteX1" fmla="*/ 1343911 w 4560132"/>
              <a:gd name="connsiteY1" fmla="*/ 1559828 h 4745608"/>
              <a:gd name="connsiteX2" fmla="*/ 1553023 w 4560132"/>
              <a:gd name="connsiteY2" fmla="*/ 1657728 h 4745608"/>
              <a:gd name="connsiteX3" fmla="*/ 1907353 w 4560132"/>
              <a:gd name="connsiteY3" fmla="*/ 1680588 h 4745608"/>
              <a:gd name="connsiteX4" fmla="*/ 2021653 w 4560132"/>
              <a:gd name="connsiteY4" fmla="*/ 1543428 h 4745608"/>
              <a:gd name="connsiteX5" fmla="*/ 2124523 w 4560132"/>
              <a:gd name="connsiteY5" fmla="*/ 1291968 h 4745608"/>
              <a:gd name="connsiteX6" fmla="*/ 2124523 w 4560132"/>
              <a:gd name="connsiteY6" fmla="*/ 1120518 h 4745608"/>
              <a:gd name="connsiteX7" fmla="*/ 2068029 w 4560132"/>
              <a:gd name="connsiteY7" fmla="*/ 825325 h 4745608"/>
              <a:gd name="connsiteX8" fmla="*/ 2078803 w 4560132"/>
              <a:gd name="connsiteY8" fmla="*/ 777618 h 4745608"/>
              <a:gd name="connsiteX9" fmla="*/ 2170243 w 4560132"/>
              <a:gd name="connsiteY9" fmla="*/ 1086228 h 4745608"/>
              <a:gd name="connsiteX10" fmla="*/ 2215963 w 4560132"/>
              <a:gd name="connsiteY10" fmla="*/ 1269108 h 4745608"/>
              <a:gd name="connsiteX11" fmla="*/ 2284543 w 4560132"/>
              <a:gd name="connsiteY11" fmla="*/ 1303398 h 4745608"/>
              <a:gd name="connsiteX12" fmla="*/ 2330263 w 4560132"/>
              <a:gd name="connsiteY12" fmla="*/ 1166238 h 4745608"/>
              <a:gd name="connsiteX13" fmla="*/ 2467423 w 4560132"/>
              <a:gd name="connsiteY13" fmla="*/ 880488 h 4745608"/>
              <a:gd name="connsiteX14" fmla="*/ 2558863 w 4560132"/>
              <a:gd name="connsiteY14" fmla="*/ 640458 h 4745608"/>
              <a:gd name="connsiteX15" fmla="*/ 2616013 w 4560132"/>
              <a:gd name="connsiteY15" fmla="*/ 537588 h 4745608"/>
              <a:gd name="connsiteX16" fmla="*/ 2558863 w 4560132"/>
              <a:gd name="connsiteY16" fmla="*/ 789048 h 4745608"/>
              <a:gd name="connsiteX17" fmla="*/ 2444563 w 4560132"/>
              <a:gd name="connsiteY17" fmla="*/ 1097658 h 4745608"/>
              <a:gd name="connsiteX18" fmla="*/ 2375983 w 4560132"/>
              <a:gd name="connsiteY18" fmla="*/ 1406268 h 4745608"/>
              <a:gd name="connsiteX19" fmla="*/ 2558863 w 4560132"/>
              <a:gd name="connsiteY19" fmla="*/ 1577718 h 4745608"/>
              <a:gd name="connsiteX20" fmla="*/ 2878903 w 4560132"/>
              <a:gd name="connsiteY20" fmla="*/ 1657728 h 4745608"/>
              <a:gd name="connsiteX21" fmla="*/ 3187513 w 4560132"/>
              <a:gd name="connsiteY21" fmla="*/ 1657728 h 4745608"/>
              <a:gd name="connsiteX22" fmla="*/ 3370393 w 4560132"/>
              <a:gd name="connsiteY22" fmla="*/ 1566288 h 4745608"/>
              <a:gd name="connsiteX23" fmla="*/ 3488066 w 4560132"/>
              <a:gd name="connsiteY23" fmla="*/ 1246753 h 4745608"/>
              <a:gd name="connsiteX24" fmla="*/ 3495138 w 4560132"/>
              <a:gd name="connsiteY24" fmla="*/ 1115548 h 4745608"/>
              <a:gd name="connsiteX25" fmla="*/ 3493650 w 4560132"/>
              <a:gd name="connsiteY25" fmla="*/ 1063976 h 4745608"/>
              <a:gd name="connsiteX26" fmla="*/ 3450403 w 4560132"/>
              <a:gd name="connsiteY26" fmla="*/ 777618 h 4745608"/>
              <a:gd name="connsiteX27" fmla="*/ 3119893 w 4560132"/>
              <a:gd name="connsiteY27" fmla="*/ 321571 h 4745608"/>
              <a:gd name="connsiteX28" fmla="*/ 3497351 w 4560132"/>
              <a:gd name="connsiteY28" fmla="*/ 674883 h 4745608"/>
              <a:gd name="connsiteX29" fmla="*/ 3759013 w 4560132"/>
              <a:gd name="connsiteY29" fmla="*/ 571878 h 4745608"/>
              <a:gd name="connsiteX30" fmla="*/ 3999043 w 4560132"/>
              <a:gd name="connsiteY30" fmla="*/ 91818 h 4745608"/>
              <a:gd name="connsiteX31" fmla="*/ 4033333 w 4560132"/>
              <a:gd name="connsiteY31" fmla="*/ 11808 h 4745608"/>
              <a:gd name="connsiteX32" fmla="*/ 3984569 w 4560132"/>
              <a:gd name="connsiteY32" fmla="*/ 247366 h 4745608"/>
              <a:gd name="connsiteX33" fmla="*/ 3812791 w 4560132"/>
              <a:gd name="connsiteY33" fmla="*/ 647417 h 4745608"/>
              <a:gd name="connsiteX34" fmla="*/ 3592906 w 4560132"/>
              <a:gd name="connsiteY34" fmla="*/ 811408 h 4745608"/>
              <a:gd name="connsiteX35" fmla="*/ 3604425 w 4560132"/>
              <a:gd name="connsiteY35" fmla="*/ 999253 h 4745608"/>
              <a:gd name="connsiteX36" fmla="*/ 3872985 w 4560132"/>
              <a:gd name="connsiteY36" fmla="*/ 881976 h 4745608"/>
              <a:gd name="connsiteX37" fmla="*/ 4200754 w 4560132"/>
              <a:gd name="connsiteY37" fmla="*/ 774136 h 4745608"/>
              <a:gd name="connsiteX38" fmla="*/ 4064251 w 4560132"/>
              <a:gd name="connsiteY38" fmla="*/ 847195 h 4745608"/>
              <a:gd name="connsiteX39" fmla="*/ 3818880 w 4560132"/>
              <a:gd name="connsiteY39" fmla="*/ 991305 h 4745608"/>
              <a:gd name="connsiteX40" fmla="*/ 3658531 w 4560132"/>
              <a:gd name="connsiteY40" fmla="*/ 1093178 h 4745608"/>
              <a:gd name="connsiteX41" fmla="*/ 3622838 w 4560132"/>
              <a:gd name="connsiteY41" fmla="*/ 1221401 h 4745608"/>
              <a:gd name="connsiteX42" fmla="*/ 3577446 w 4560132"/>
              <a:gd name="connsiteY42" fmla="*/ 1500691 h 4745608"/>
              <a:gd name="connsiteX43" fmla="*/ 3461833 w 4560132"/>
              <a:gd name="connsiteY43" fmla="*/ 1726308 h 4745608"/>
              <a:gd name="connsiteX44" fmla="*/ 3278953 w 4560132"/>
              <a:gd name="connsiteY44" fmla="*/ 2034918 h 4745608"/>
              <a:gd name="connsiteX45" fmla="*/ 3288742 w 4560132"/>
              <a:gd name="connsiteY45" fmla="*/ 2273460 h 4745608"/>
              <a:gd name="connsiteX46" fmla="*/ 3434288 w 4560132"/>
              <a:gd name="connsiteY46" fmla="*/ 2417577 h 4745608"/>
              <a:gd name="connsiteX47" fmla="*/ 3781217 w 4560132"/>
              <a:gd name="connsiteY47" fmla="*/ 2618845 h 4745608"/>
              <a:gd name="connsiteX48" fmla="*/ 4079053 w 4560132"/>
              <a:gd name="connsiteY48" fmla="*/ 2777868 h 4745608"/>
              <a:gd name="connsiteX49" fmla="*/ 4560128 w 4560132"/>
              <a:gd name="connsiteY49" fmla="*/ 3010436 h 4745608"/>
              <a:gd name="connsiteX50" fmla="*/ 4070190 w 4560132"/>
              <a:gd name="connsiteY50" fmla="*/ 3021367 h 4745608"/>
              <a:gd name="connsiteX51" fmla="*/ 3404683 w 4560132"/>
              <a:gd name="connsiteY51" fmla="*/ 2732148 h 4745608"/>
              <a:gd name="connsiteX52" fmla="*/ 3084643 w 4560132"/>
              <a:gd name="connsiteY52" fmla="*/ 2663568 h 4745608"/>
              <a:gd name="connsiteX53" fmla="*/ 2995919 w 4560132"/>
              <a:gd name="connsiteY53" fmla="*/ 2782832 h 4745608"/>
              <a:gd name="connsiteX54" fmla="*/ 2832855 w 4560132"/>
              <a:gd name="connsiteY54" fmla="*/ 2930924 h 4745608"/>
              <a:gd name="connsiteX55" fmla="*/ 2820111 w 4560132"/>
              <a:gd name="connsiteY55" fmla="*/ 3026344 h 4745608"/>
              <a:gd name="connsiteX56" fmla="*/ 2959241 w 4560132"/>
              <a:gd name="connsiteY56" fmla="*/ 3167976 h 4745608"/>
              <a:gd name="connsiteX57" fmla="*/ 3176083 w 4560132"/>
              <a:gd name="connsiteY57" fmla="*/ 3269358 h 4745608"/>
              <a:gd name="connsiteX58" fmla="*/ 3388239 w 4560132"/>
              <a:gd name="connsiteY58" fmla="*/ 3442290 h 4745608"/>
              <a:gd name="connsiteX59" fmla="*/ 3212014 w 4560132"/>
              <a:gd name="connsiteY59" fmla="*/ 3336948 h 4745608"/>
              <a:gd name="connsiteX60" fmla="*/ 3004633 w 4560132"/>
              <a:gd name="connsiteY60" fmla="*/ 3276814 h 4745608"/>
              <a:gd name="connsiteX61" fmla="*/ 2771676 w 4560132"/>
              <a:gd name="connsiteY61" fmla="*/ 3166987 h 4745608"/>
              <a:gd name="connsiteX62" fmla="*/ 2638873 w 4560132"/>
              <a:gd name="connsiteY62" fmla="*/ 3097908 h 4745608"/>
              <a:gd name="connsiteX63" fmla="*/ 2570293 w 4560132"/>
              <a:gd name="connsiteY63" fmla="*/ 3109338 h 4745608"/>
              <a:gd name="connsiteX64" fmla="*/ 2525557 w 4560132"/>
              <a:gd name="connsiteY64" fmla="*/ 3326508 h 4745608"/>
              <a:gd name="connsiteX65" fmla="*/ 2584349 w 4560132"/>
              <a:gd name="connsiteY65" fmla="*/ 3577470 h 4745608"/>
              <a:gd name="connsiteX66" fmla="*/ 2663703 w 4560132"/>
              <a:gd name="connsiteY66" fmla="*/ 3996904 h 4745608"/>
              <a:gd name="connsiteX67" fmla="*/ 2633113 w 4560132"/>
              <a:gd name="connsiteY67" fmla="*/ 4192703 h 4745608"/>
              <a:gd name="connsiteX68" fmla="*/ 2539703 w 4560132"/>
              <a:gd name="connsiteY68" fmla="*/ 4455574 h 4745608"/>
              <a:gd name="connsiteX69" fmla="*/ 2595212 w 4560132"/>
              <a:gd name="connsiteY69" fmla="*/ 3945217 h 4745608"/>
              <a:gd name="connsiteX70" fmla="*/ 2481240 w 4560132"/>
              <a:gd name="connsiteY70" fmla="*/ 3566538 h 4745608"/>
              <a:gd name="connsiteX71" fmla="*/ 2307403 w 4560132"/>
              <a:gd name="connsiteY71" fmla="*/ 3166488 h 4745608"/>
              <a:gd name="connsiteX72" fmla="*/ 2261683 w 4560132"/>
              <a:gd name="connsiteY72" fmla="*/ 3063618 h 4745608"/>
              <a:gd name="connsiteX73" fmla="*/ 2078803 w 4560132"/>
              <a:gd name="connsiteY73" fmla="*/ 2949318 h 4745608"/>
              <a:gd name="connsiteX74" fmla="*/ 1824299 w 4560132"/>
              <a:gd name="connsiteY74" fmla="*/ 3002494 h 4745608"/>
              <a:gd name="connsiteX75" fmla="*/ 1412162 w 4560132"/>
              <a:gd name="connsiteY75" fmla="*/ 3235573 h 4745608"/>
              <a:gd name="connsiteX76" fmla="*/ 1381573 w 4560132"/>
              <a:gd name="connsiteY76" fmla="*/ 3680838 h 4745608"/>
              <a:gd name="connsiteX77" fmla="*/ 1340867 w 4560132"/>
              <a:gd name="connsiteY77" fmla="*/ 3980504 h 4745608"/>
              <a:gd name="connsiteX78" fmla="*/ 1197619 w 4560132"/>
              <a:gd name="connsiteY78" fmla="*/ 4738831 h 4745608"/>
              <a:gd name="connsiteX79" fmla="*/ 1220896 w 4560132"/>
              <a:gd name="connsiteY79" fmla="*/ 4338309 h 4745608"/>
              <a:gd name="connsiteX80" fmla="*/ 1242772 w 4560132"/>
              <a:gd name="connsiteY80" fmla="*/ 4080888 h 4745608"/>
              <a:gd name="connsiteX81" fmla="*/ 1198693 w 4560132"/>
              <a:gd name="connsiteY81" fmla="*/ 3909438 h 4745608"/>
              <a:gd name="connsiteX82" fmla="*/ 970093 w 4560132"/>
              <a:gd name="connsiteY82" fmla="*/ 3989448 h 4745608"/>
              <a:gd name="connsiteX83" fmla="*/ 766328 w 4560132"/>
              <a:gd name="connsiteY83" fmla="*/ 4131990 h 4745608"/>
              <a:gd name="connsiteX84" fmla="*/ 555808 w 4560132"/>
              <a:gd name="connsiteY84" fmla="*/ 4355688 h 4745608"/>
              <a:gd name="connsiteX85" fmla="*/ 785900 w 4560132"/>
              <a:gd name="connsiteY85" fmla="*/ 4017771 h 4745608"/>
              <a:gd name="connsiteX86" fmla="*/ 1130113 w 4560132"/>
              <a:gd name="connsiteY86" fmla="*/ 3817500 h 4745608"/>
              <a:gd name="connsiteX87" fmla="*/ 1278703 w 4560132"/>
              <a:gd name="connsiteY87" fmla="*/ 3726558 h 4745608"/>
              <a:gd name="connsiteX88" fmla="*/ 1269661 w 4560132"/>
              <a:gd name="connsiteY88" fmla="*/ 3390117 h 4745608"/>
              <a:gd name="connsiteX89" fmla="*/ 1309620 w 4560132"/>
              <a:gd name="connsiteY89" fmla="*/ 3169963 h 4745608"/>
              <a:gd name="connsiteX90" fmla="*/ 1393003 w 4560132"/>
              <a:gd name="connsiteY90" fmla="*/ 3052188 h 4745608"/>
              <a:gd name="connsiteX91" fmla="*/ 1080693 w 4560132"/>
              <a:gd name="connsiteY91" fmla="*/ 2984604 h 4745608"/>
              <a:gd name="connsiteX92" fmla="*/ 663453 w 4560132"/>
              <a:gd name="connsiteY92" fmla="*/ 3023360 h 4745608"/>
              <a:gd name="connsiteX93" fmla="*/ 235111 w 4560132"/>
              <a:gd name="connsiteY93" fmla="*/ 3217172 h 4745608"/>
              <a:gd name="connsiteX94" fmla="*/ 421453 w 4560132"/>
              <a:gd name="connsiteY94" fmla="*/ 3029328 h 4745608"/>
              <a:gd name="connsiteX95" fmla="*/ 627193 w 4560132"/>
              <a:gd name="connsiteY95" fmla="*/ 2926458 h 4745608"/>
              <a:gd name="connsiteX96" fmla="*/ 854480 w 4560132"/>
              <a:gd name="connsiteY96" fmla="*/ 2889178 h 4745608"/>
              <a:gd name="connsiteX97" fmla="*/ 1149272 w 4560132"/>
              <a:gd name="connsiteY97" fmla="*/ 2889676 h 4745608"/>
              <a:gd name="connsiteX98" fmla="*/ 1531894 w 4560132"/>
              <a:gd name="connsiteY98" fmla="*/ 2917507 h 4745608"/>
              <a:gd name="connsiteX99" fmla="*/ 1860559 w 4560132"/>
              <a:gd name="connsiteY99" fmla="*/ 2766431 h 4745608"/>
              <a:gd name="connsiteX100" fmla="*/ 1701613 w 4560132"/>
              <a:gd name="connsiteY100" fmla="*/ 2263518 h 4745608"/>
              <a:gd name="connsiteX101" fmla="*/ 1690183 w 4560132"/>
              <a:gd name="connsiteY101" fmla="*/ 1966338 h 4745608"/>
              <a:gd name="connsiteX102" fmla="*/ 1381991 w 4560132"/>
              <a:gd name="connsiteY102" fmla="*/ 1841604 h 4745608"/>
              <a:gd name="connsiteX103" fmla="*/ 1095823 w 4560132"/>
              <a:gd name="connsiteY103" fmla="*/ 1714878 h 4745608"/>
              <a:gd name="connsiteX104" fmla="*/ 746507 w 4560132"/>
              <a:gd name="connsiteY104" fmla="*/ 1626415 h 4745608"/>
              <a:gd name="connsiteX105" fmla="*/ 352873 w 4560132"/>
              <a:gd name="connsiteY105" fmla="*/ 1726308 h 4745608"/>
              <a:gd name="connsiteX106" fmla="*/ 113171 w 4560132"/>
              <a:gd name="connsiteY106" fmla="*/ 1763582 h 4745608"/>
              <a:gd name="connsiteX107" fmla="*/ 9973 w 4560132"/>
              <a:gd name="connsiteY107" fmla="*/ 1737738 h 4745608"/>
              <a:gd name="connsiteX108" fmla="*/ 348516 w 4560132"/>
              <a:gd name="connsiteY108" fmla="*/ 1643812 h 4745608"/>
              <a:gd name="connsiteX109" fmla="*/ 653097 w 4560132"/>
              <a:gd name="connsiteY109" fmla="*/ 1543920 h 4745608"/>
              <a:gd name="connsiteX110" fmla="*/ 1072963 w 4560132"/>
              <a:gd name="connsiteY110" fmla="*/ 1612008 h 4745608"/>
              <a:gd name="connsiteX111" fmla="*/ 1244413 w 4560132"/>
              <a:gd name="connsiteY111" fmla="*/ 1657728 h 4745608"/>
              <a:gd name="connsiteX112" fmla="*/ 1205766 w 4560132"/>
              <a:gd name="connsiteY112" fmla="*/ 1451988 h 4745608"/>
              <a:gd name="connsiteX113" fmla="*/ 1046313 w 4560132"/>
              <a:gd name="connsiteY113" fmla="*/ 815409 h 4745608"/>
              <a:gd name="connsiteX114" fmla="*/ 1221553 w 4560132"/>
              <a:gd name="connsiteY114" fmla="*/ 1211958 h 4745608"/>
              <a:gd name="connsiteX0" fmla="*/ 1221553 w 4560132"/>
              <a:gd name="connsiteY0" fmla="*/ 1211958 h 4745608"/>
              <a:gd name="connsiteX1" fmla="*/ 1343911 w 4560132"/>
              <a:gd name="connsiteY1" fmla="*/ 1559828 h 4745608"/>
              <a:gd name="connsiteX2" fmla="*/ 1553023 w 4560132"/>
              <a:gd name="connsiteY2" fmla="*/ 1657728 h 4745608"/>
              <a:gd name="connsiteX3" fmla="*/ 1907353 w 4560132"/>
              <a:gd name="connsiteY3" fmla="*/ 1680588 h 4745608"/>
              <a:gd name="connsiteX4" fmla="*/ 2021653 w 4560132"/>
              <a:gd name="connsiteY4" fmla="*/ 1543428 h 4745608"/>
              <a:gd name="connsiteX5" fmla="*/ 2124523 w 4560132"/>
              <a:gd name="connsiteY5" fmla="*/ 1291968 h 4745608"/>
              <a:gd name="connsiteX6" fmla="*/ 2124523 w 4560132"/>
              <a:gd name="connsiteY6" fmla="*/ 1120518 h 4745608"/>
              <a:gd name="connsiteX7" fmla="*/ 2068029 w 4560132"/>
              <a:gd name="connsiteY7" fmla="*/ 825325 h 4745608"/>
              <a:gd name="connsiteX8" fmla="*/ 2078803 w 4560132"/>
              <a:gd name="connsiteY8" fmla="*/ 777618 h 4745608"/>
              <a:gd name="connsiteX9" fmla="*/ 2170243 w 4560132"/>
              <a:gd name="connsiteY9" fmla="*/ 1086228 h 4745608"/>
              <a:gd name="connsiteX10" fmla="*/ 2215963 w 4560132"/>
              <a:gd name="connsiteY10" fmla="*/ 1269108 h 4745608"/>
              <a:gd name="connsiteX11" fmla="*/ 2284543 w 4560132"/>
              <a:gd name="connsiteY11" fmla="*/ 1303398 h 4745608"/>
              <a:gd name="connsiteX12" fmla="*/ 2330263 w 4560132"/>
              <a:gd name="connsiteY12" fmla="*/ 1166238 h 4745608"/>
              <a:gd name="connsiteX13" fmla="*/ 2467423 w 4560132"/>
              <a:gd name="connsiteY13" fmla="*/ 880488 h 4745608"/>
              <a:gd name="connsiteX14" fmla="*/ 2558863 w 4560132"/>
              <a:gd name="connsiteY14" fmla="*/ 640458 h 4745608"/>
              <a:gd name="connsiteX15" fmla="*/ 2616013 w 4560132"/>
              <a:gd name="connsiteY15" fmla="*/ 537588 h 4745608"/>
              <a:gd name="connsiteX16" fmla="*/ 2558863 w 4560132"/>
              <a:gd name="connsiteY16" fmla="*/ 789048 h 4745608"/>
              <a:gd name="connsiteX17" fmla="*/ 2444563 w 4560132"/>
              <a:gd name="connsiteY17" fmla="*/ 1097658 h 4745608"/>
              <a:gd name="connsiteX18" fmla="*/ 2375983 w 4560132"/>
              <a:gd name="connsiteY18" fmla="*/ 1406268 h 4745608"/>
              <a:gd name="connsiteX19" fmla="*/ 2558863 w 4560132"/>
              <a:gd name="connsiteY19" fmla="*/ 1577718 h 4745608"/>
              <a:gd name="connsiteX20" fmla="*/ 2878903 w 4560132"/>
              <a:gd name="connsiteY20" fmla="*/ 1657728 h 4745608"/>
              <a:gd name="connsiteX21" fmla="*/ 3187513 w 4560132"/>
              <a:gd name="connsiteY21" fmla="*/ 1657728 h 4745608"/>
              <a:gd name="connsiteX22" fmla="*/ 3370393 w 4560132"/>
              <a:gd name="connsiteY22" fmla="*/ 1566288 h 4745608"/>
              <a:gd name="connsiteX23" fmla="*/ 3488066 w 4560132"/>
              <a:gd name="connsiteY23" fmla="*/ 1246753 h 4745608"/>
              <a:gd name="connsiteX24" fmla="*/ 3495138 w 4560132"/>
              <a:gd name="connsiteY24" fmla="*/ 1115548 h 4745608"/>
              <a:gd name="connsiteX25" fmla="*/ 3493650 w 4560132"/>
              <a:gd name="connsiteY25" fmla="*/ 1063976 h 4745608"/>
              <a:gd name="connsiteX26" fmla="*/ 3450403 w 4560132"/>
              <a:gd name="connsiteY26" fmla="*/ 777618 h 4745608"/>
              <a:gd name="connsiteX27" fmla="*/ 3119893 w 4560132"/>
              <a:gd name="connsiteY27" fmla="*/ 321571 h 4745608"/>
              <a:gd name="connsiteX28" fmla="*/ 3497351 w 4560132"/>
              <a:gd name="connsiteY28" fmla="*/ 674883 h 4745608"/>
              <a:gd name="connsiteX29" fmla="*/ 3759013 w 4560132"/>
              <a:gd name="connsiteY29" fmla="*/ 571878 h 4745608"/>
              <a:gd name="connsiteX30" fmla="*/ 3999043 w 4560132"/>
              <a:gd name="connsiteY30" fmla="*/ 91818 h 4745608"/>
              <a:gd name="connsiteX31" fmla="*/ 4033333 w 4560132"/>
              <a:gd name="connsiteY31" fmla="*/ 11808 h 4745608"/>
              <a:gd name="connsiteX32" fmla="*/ 3984569 w 4560132"/>
              <a:gd name="connsiteY32" fmla="*/ 247366 h 4745608"/>
              <a:gd name="connsiteX33" fmla="*/ 3812791 w 4560132"/>
              <a:gd name="connsiteY33" fmla="*/ 647417 h 4745608"/>
              <a:gd name="connsiteX34" fmla="*/ 3592906 w 4560132"/>
              <a:gd name="connsiteY34" fmla="*/ 811408 h 4745608"/>
              <a:gd name="connsiteX35" fmla="*/ 3604425 w 4560132"/>
              <a:gd name="connsiteY35" fmla="*/ 999253 h 4745608"/>
              <a:gd name="connsiteX36" fmla="*/ 3872985 w 4560132"/>
              <a:gd name="connsiteY36" fmla="*/ 881976 h 4745608"/>
              <a:gd name="connsiteX37" fmla="*/ 4200754 w 4560132"/>
              <a:gd name="connsiteY37" fmla="*/ 774136 h 4745608"/>
              <a:gd name="connsiteX38" fmla="*/ 4064251 w 4560132"/>
              <a:gd name="connsiteY38" fmla="*/ 847195 h 4745608"/>
              <a:gd name="connsiteX39" fmla="*/ 3818880 w 4560132"/>
              <a:gd name="connsiteY39" fmla="*/ 991305 h 4745608"/>
              <a:gd name="connsiteX40" fmla="*/ 3658531 w 4560132"/>
              <a:gd name="connsiteY40" fmla="*/ 1093178 h 4745608"/>
              <a:gd name="connsiteX41" fmla="*/ 3622838 w 4560132"/>
              <a:gd name="connsiteY41" fmla="*/ 1221401 h 4745608"/>
              <a:gd name="connsiteX42" fmla="*/ 3577446 w 4560132"/>
              <a:gd name="connsiteY42" fmla="*/ 1500691 h 4745608"/>
              <a:gd name="connsiteX43" fmla="*/ 3461833 w 4560132"/>
              <a:gd name="connsiteY43" fmla="*/ 1726308 h 4745608"/>
              <a:gd name="connsiteX44" fmla="*/ 3278953 w 4560132"/>
              <a:gd name="connsiteY44" fmla="*/ 2034918 h 4745608"/>
              <a:gd name="connsiteX45" fmla="*/ 3288742 w 4560132"/>
              <a:gd name="connsiteY45" fmla="*/ 2273460 h 4745608"/>
              <a:gd name="connsiteX46" fmla="*/ 3434288 w 4560132"/>
              <a:gd name="connsiteY46" fmla="*/ 2417577 h 4745608"/>
              <a:gd name="connsiteX47" fmla="*/ 3781217 w 4560132"/>
              <a:gd name="connsiteY47" fmla="*/ 2618845 h 4745608"/>
              <a:gd name="connsiteX48" fmla="*/ 4079053 w 4560132"/>
              <a:gd name="connsiteY48" fmla="*/ 2777868 h 4745608"/>
              <a:gd name="connsiteX49" fmla="*/ 4560128 w 4560132"/>
              <a:gd name="connsiteY49" fmla="*/ 3010436 h 4745608"/>
              <a:gd name="connsiteX50" fmla="*/ 4070190 w 4560132"/>
              <a:gd name="connsiteY50" fmla="*/ 3021367 h 4745608"/>
              <a:gd name="connsiteX51" fmla="*/ 3404683 w 4560132"/>
              <a:gd name="connsiteY51" fmla="*/ 2732148 h 4745608"/>
              <a:gd name="connsiteX52" fmla="*/ 3195661 w 4560132"/>
              <a:gd name="connsiteY52" fmla="*/ 2770904 h 4745608"/>
              <a:gd name="connsiteX53" fmla="*/ 2995919 w 4560132"/>
              <a:gd name="connsiteY53" fmla="*/ 2782832 h 4745608"/>
              <a:gd name="connsiteX54" fmla="*/ 2832855 w 4560132"/>
              <a:gd name="connsiteY54" fmla="*/ 2930924 h 4745608"/>
              <a:gd name="connsiteX55" fmla="*/ 2820111 w 4560132"/>
              <a:gd name="connsiteY55" fmla="*/ 3026344 h 4745608"/>
              <a:gd name="connsiteX56" fmla="*/ 2959241 w 4560132"/>
              <a:gd name="connsiteY56" fmla="*/ 3167976 h 4745608"/>
              <a:gd name="connsiteX57" fmla="*/ 3176083 w 4560132"/>
              <a:gd name="connsiteY57" fmla="*/ 3269358 h 4745608"/>
              <a:gd name="connsiteX58" fmla="*/ 3388239 w 4560132"/>
              <a:gd name="connsiteY58" fmla="*/ 3442290 h 4745608"/>
              <a:gd name="connsiteX59" fmla="*/ 3212014 w 4560132"/>
              <a:gd name="connsiteY59" fmla="*/ 3336948 h 4745608"/>
              <a:gd name="connsiteX60" fmla="*/ 3004633 w 4560132"/>
              <a:gd name="connsiteY60" fmla="*/ 3276814 h 4745608"/>
              <a:gd name="connsiteX61" fmla="*/ 2771676 w 4560132"/>
              <a:gd name="connsiteY61" fmla="*/ 3166987 h 4745608"/>
              <a:gd name="connsiteX62" fmla="*/ 2638873 w 4560132"/>
              <a:gd name="connsiteY62" fmla="*/ 3097908 h 4745608"/>
              <a:gd name="connsiteX63" fmla="*/ 2570293 w 4560132"/>
              <a:gd name="connsiteY63" fmla="*/ 3109338 h 4745608"/>
              <a:gd name="connsiteX64" fmla="*/ 2525557 w 4560132"/>
              <a:gd name="connsiteY64" fmla="*/ 3326508 h 4745608"/>
              <a:gd name="connsiteX65" fmla="*/ 2584349 w 4560132"/>
              <a:gd name="connsiteY65" fmla="*/ 3577470 h 4745608"/>
              <a:gd name="connsiteX66" fmla="*/ 2663703 w 4560132"/>
              <a:gd name="connsiteY66" fmla="*/ 3996904 h 4745608"/>
              <a:gd name="connsiteX67" fmla="*/ 2633113 w 4560132"/>
              <a:gd name="connsiteY67" fmla="*/ 4192703 h 4745608"/>
              <a:gd name="connsiteX68" fmla="*/ 2539703 w 4560132"/>
              <a:gd name="connsiteY68" fmla="*/ 4455574 h 4745608"/>
              <a:gd name="connsiteX69" fmla="*/ 2595212 w 4560132"/>
              <a:gd name="connsiteY69" fmla="*/ 3945217 h 4745608"/>
              <a:gd name="connsiteX70" fmla="*/ 2481240 w 4560132"/>
              <a:gd name="connsiteY70" fmla="*/ 3566538 h 4745608"/>
              <a:gd name="connsiteX71" fmla="*/ 2307403 w 4560132"/>
              <a:gd name="connsiteY71" fmla="*/ 3166488 h 4745608"/>
              <a:gd name="connsiteX72" fmla="*/ 2261683 w 4560132"/>
              <a:gd name="connsiteY72" fmla="*/ 3063618 h 4745608"/>
              <a:gd name="connsiteX73" fmla="*/ 2078803 w 4560132"/>
              <a:gd name="connsiteY73" fmla="*/ 2949318 h 4745608"/>
              <a:gd name="connsiteX74" fmla="*/ 1824299 w 4560132"/>
              <a:gd name="connsiteY74" fmla="*/ 3002494 h 4745608"/>
              <a:gd name="connsiteX75" fmla="*/ 1412162 w 4560132"/>
              <a:gd name="connsiteY75" fmla="*/ 3235573 h 4745608"/>
              <a:gd name="connsiteX76" fmla="*/ 1381573 w 4560132"/>
              <a:gd name="connsiteY76" fmla="*/ 3680838 h 4745608"/>
              <a:gd name="connsiteX77" fmla="*/ 1340867 w 4560132"/>
              <a:gd name="connsiteY77" fmla="*/ 3980504 h 4745608"/>
              <a:gd name="connsiteX78" fmla="*/ 1197619 w 4560132"/>
              <a:gd name="connsiteY78" fmla="*/ 4738831 h 4745608"/>
              <a:gd name="connsiteX79" fmla="*/ 1220896 w 4560132"/>
              <a:gd name="connsiteY79" fmla="*/ 4338309 h 4745608"/>
              <a:gd name="connsiteX80" fmla="*/ 1242772 w 4560132"/>
              <a:gd name="connsiteY80" fmla="*/ 4080888 h 4745608"/>
              <a:gd name="connsiteX81" fmla="*/ 1198693 w 4560132"/>
              <a:gd name="connsiteY81" fmla="*/ 3909438 h 4745608"/>
              <a:gd name="connsiteX82" fmla="*/ 970093 w 4560132"/>
              <a:gd name="connsiteY82" fmla="*/ 3989448 h 4745608"/>
              <a:gd name="connsiteX83" fmla="*/ 766328 w 4560132"/>
              <a:gd name="connsiteY83" fmla="*/ 4131990 h 4745608"/>
              <a:gd name="connsiteX84" fmla="*/ 555808 w 4560132"/>
              <a:gd name="connsiteY84" fmla="*/ 4355688 h 4745608"/>
              <a:gd name="connsiteX85" fmla="*/ 785900 w 4560132"/>
              <a:gd name="connsiteY85" fmla="*/ 4017771 h 4745608"/>
              <a:gd name="connsiteX86" fmla="*/ 1130113 w 4560132"/>
              <a:gd name="connsiteY86" fmla="*/ 3817500 h 4745608"/>
              <a:gd name="connsiteX87" fmla="*/ 1278703 w 4560132"/>
              <a:gd name="connsiteY87" fmla="*/ 3726558 h 4745608"/>
              <a:gd name="connsiteX88" fmla="*/ 1269661 w 4560132"/>
              <a:gd name="connsiteY88" fmla="*/ 3390117 h 4745608"/>
              <a:gd name="connsiteX89" fmla="*/ 1309620 w 4560132"/>
              <a:gd name="connsiteY89" fmla="*/ 3169963 h 4745608"/>
              <a:gd name="connsiteX90" fmla="*/ 1393003 w 4560132"/>
              <a:gd name="connsiteY90" fmla="*/ 3052188 h 4745608"/>
              <a:gd name="connsiteX91" fmla="*/ 1080693 w 4560132"/>
              <a:gd name="connsiteY91" fmla="*/ 2984604 h 4745608"/>
              <a:gd name="connsiteX92" fmla="*/ 663453 w 4560132"/>
              <a:gd name="connsiteY92" fmla="*/ 3023360 h 4745608"/>
              <a:gd name="connsiteX93" fmla="*/ 235111 w 4560132"/>
              <a:gd name="connsiteY93" fmla="*/ 3217172 h 4745608"/>
              <a:gd name="connsiteX94" fmla="*/ 421453 w 4560132"/>
              <a:gd name="connsiteY94" fmla="*/ 3029328 h 4745608"/>
              <a:gd name="connsiteX95" fmla="*/ 627193 w 4560132"/>
              <a:gd name="connsiteY95" fmla="*/ 2926458 h 4745608"/>
              <a:gd name="connsiteX96" fmla="*/ 854480 w 4560132"/>
              <a:gd name="connsiteY96" fmla="*/ 2889178 h 4745608"/>
              <a:gd name="connsiteX97" fmla="*/ 1149272 w 4560132"/>
              <a:gd name="connsiteY97" fmla="*/ 2889676 h 4745608"/>
              <a:gd name="connsiteX98" fmla="*/ 1531894 w 4560132"/>
              <a:gd name="connsiteY98" fmla="*/ 2917507 h 4745608"/>
              <a:gd name="connsiteX99" fmla="*/ 1860559 w 4560132"/>
              <a:gd name="connsiteY99" fmla="*/ 2766431 h 4745608"/>
              <a:gd name="connsiteX100" fmla="*/ 1701613 w 4560132"/>
              <a:gd name="connsiteY100" fmla="*/ 2263518 h 4745608"/>
              <a:gd name="connsiteX101" fmla="*/ 1690183 w 4560132"/>
              <a:gd name="connsiteY101" fmla="*/ 1966338 h 4745608"/>
              <a:gd name="connsiteX102" fmla="*/ 1381991 w 4560132"/>
              <a:gd name="connsiteY102" fmla="*/ 1841604 h 4745608"/>
              <a:gd name="connsiteX103" fmla="*/ 1095823 w 4560132"/>
              <a:gd name="connsiteY103" fmla="*/ 1714878 h 4745608"/>
              <a:gd name="connsiteX104" fmla="*/ 746507 w 4560132"/>
              <a:gd name="connsiteY104" fmla="*/ 1626415 h 4745608"/>
              <a:gd name="connsiteX105" fmla="*/ 352873 w 4560132"/>
              <a:gd name="connsiteY105" fmla="*/ 1726308 h 4745608"/>
              <a:gd name="connsiteX106" fmla="*/ 113171 w 4560132"/>
              <a:gd name="connsiteY106" fmla="*/ 1763582 h 4745608"/>
              <a:gd name="connsiteX107" fmla="*/ 9973 w 4560132"/>
              <a:gd name="connsiteY107" fmla="*/ 1737738 h 4745608"/>
              <a:gd name="connsiteX108" fmla="*/ 348516 w 4560132"/>
              <a:gd name="connsiteY108" fmla="*/ 1643812 h 4745608"/>
              <a:gd name="connsiteX109" fmla="*/ 653097 w 4560132"/>
              <a:gd name="connsiteY109" fmla="*/ 1543920 h 4745608"/>
              <a:gd name="connsiteX110" fmla="*/ 1072963 w 4560132"/>
              <a:gd name="connsiteY110" fmla="*/ 1612008 h 4745608"/>
              <a:gd name="connsiteX111" fmla="*/ 1244413 w 4560132"/>
              <a:gd name="connsiteY111" fmla="*/ 1657728 h 4745608"/>
              <a:gd name="connsiteX112" fmla="*/ 1205766 w 4560132"/>
              <a:gd name="connsiteY112" fmla="*/ 1451988 h 4745608"/>
              <a:gd name="connsiteX113" fmla="*/ 1046313 w 4560132"/>
              <a:gd name="connsiteY113" fmla="*/ 815409 h 4745608"/>
              <a:gd name="connsiteX114" fmla="*/ 1221553 w 4560132"/>
              <a:gd name="connsiteY114" fmla="*/ 1211958 h 4745608"/>
              <a:gd name="connsiteX0" fmla="*/ 1221553 w 4560132"/>
              <a:gd name="connsiteY0" fmla="*/ 1211958 h 4745608"/>
              <a:gd name="connsiteX1" fmla="*/ 1343911 w 4560132"/>
              <a:gd name="connsiteY1" fmla="*/ 1559828 h 4745608"/>
              <a:gd name="connsiteX2" fmla="*/ 1553023 w 4560132"/>
              <a:gd name="connsiteY2" fmla="*/ 1657728 h 4745608"/>
              <a:gd name="connsiteX3" fmla="*/ 1907353 w 4560132"/>
              <a:gd name="connsiteY3" fmla="*/ 1680588 h 4745608"/>
              <a:gd name="connsiteX4" fmla="*/ 2021653 w 4560132"/>
              <a:gd name="connsiteY4" fmla="*/ 1543428 h 4745608"/>
              <a:gd name="connsiteX5" fmla="*/ 2124523 w 4560132"/>
              <a:gd name="connsiteY5" fmla="*/ 1291968 h 4745608"/>
              <a:gd name="connsiteX6" fmla="*/ 2124523 w 4560132"/>
              <a:gd name="connsiteY6" fmla="*/ 1120518 h 4745608"/>
              <a:gd name="connsiteX7" fmla="*/ 2068029 w 4560132"/>
              <a:gd name="connsiteY7" fmla="*/ 825325 h 4745608"/>
              <a:gd name="connsiteX8" fmla="*/ 2078803 w 4560132"/>
              <a:gd name="connsiteY8" fmla="*/ 777618 h 4745608"/>
              <a:gd name="connsiteX9" fmla="*/ 2170243 w 4560132"/>
              <a:gd name="connsiteY9" fmla="*/ 1086228 h 4745608"/>
              <a:gd name="connsiteX10" fmla="*/ 2215963 w 4560132"/>
              <a:gd name="connsiteY10" fmla="*/ 1269108 h 4745608"/>
              <a:gd name="connsiteX11" fmla="*/ 2284543 w 4560132"/>
              <a:gd name="connsiteY11" fmla="*/ 1303398 h 4745608"/>
              <a:gd name="connsiteX12" fmla="*/ 2330263 w 4560132"/>
              <a:gd name="connsiteY12" fmla="*/ 1166238 h 4745608"/>
              <a:gd name="connsiteX13" fmla="*/ 2467423 w 4560132"/>
              <a:gd name="connsiteY13" fmla="*/ 880488 h 4745608"/>
              <a:gd name="connsiteX14" fmla="*/ 2558863 w 4560132"/>
              <a:gd name="connsiteY14" fmla="*/ 640458 h 4745608"/>
              <a:gd name="connsiteX15" fmla="*/ 2616013 w 4560132"/>
              <a:gd name="connsiteY15" fmla="*/ 537588 h 4745608"/>
              <a:gd name="connsiteX16" fmla="*/ 2558863 w 4560132"/>
              <a:gd name="connsiteY16" fmla="*/ 789048 h 4745608"/>
              <a:gd name="connsiteX17" fmla="*/ 2444563 w 4560132"/>
              <a:gd name="connsiteY17" fmla="*/ 1097658 h 4745608"/>
              <a:gd name="connsiteX18" fmla="*/ 2375983 w 4560132"/>
              <a:gd name="connsiteY18" fmla="*/ 1406268 h 4745608"/>
              <a:gd name="connsiteX19" fmla="*/ 2558863 w 4560132"/>
              <a:gd name="connsiteY19" fmla="*/ 1577718 h 4745608"/>
              <a:gd name="connsiteX20" fmla="*/ 2878903 w 4560132"/>
              <a:gd name="connsiteY20" fmla="*/ 1657728 h 4745608"/>
              <a:gd name="connsiteX21" fmla="*/ 3187513 w 4560132"/>
              <a:gd name="connsiteY21" fmla="*/ 1657728 h 4745608"/>
              <a:gd name="connsiteX22" fmla="*/ 3370393 w 4560132"/>
              <a:gd name="connsiteY22" fmla="*/ 1566288 h 4745608"/>
              <a:gd name="connsiteX23" fmla="*/ 3488066 w 4560132"/>
              <a:gd name="connsiteY23" fmla="*/ 1246753 h 4745608"/>
              <a:gd name="connsiteX24" fmla="*/ 3495138 w 4560132"/>
              <a:gd name="connsiteY24" fmla="*/ 1115548 h 4745608"/>
              <a:gd name="connsiteX25" fmla="*/ 3493650 w 4560132"/>
              <a:gd name="connsiteY25" fmla="*/ 1063976 h 4745608"/>
              <a:gd name="connsiteX26" fmla="*/ 3450403 w 4560132"/>
              <a:gd name="connsiteY26" fmla="*/ 777618 h 4745608"/>
              <a:gd name="connsiteX27" fmla="*/ 3119893 w 4560132"/>
              <a:gd name="connsiteY27" fmla="*/ 321571 h 4745608"/>
              <a:gd name="connsiteX28" fmla="*/ 3497351 w 4560132"/>
              <a:gd name="connsiteY28" fmla="*/ 674883 h 4745608"/>
              <a:gd name="connsiteX29" fmla="*/ 3759013 w 4560132"/>
              <a:gd name="connsiteY29" fmla="*/ 571878 h 4745608"/>
              <a:gd name="connsiteX30" fmla="*/ 3999043 w 4560132"/>
              <a:gd name="connsiteY30" fmla="*/ 91818 h 4745608"/>
              <a:gd name="connsiteX31" fmla="*/ 4033333 w 4560132"/>
              <a:gd name="connsiteY31" fmla="*/ 11808 h 4745608"/>
              <a:gd name="connsiteX32" fmla="*/ 3984569 w 4560132"/>
              <a:gd name="connsiteY32" fmla="*/ 247366 h 4745608"/>
              <a:gd name="connsiteX33" fmla="*/ 3812791 w 4560132"/>
              <a:gd name="connsiteY33" fmla="*/ 647417 h 4745608"/>
              <a:gd name="connsiteX34" fmla="*/ 3592906 w 4560132"/>
              <a:gd name="connsiteY34" fmla="*/ 811408 h 4745608"/>
              <a:gd name="connsiteX35" fmla="*/ 3604425 w 4560132"/>
              <a:gd name="connsiteY35" fmla="*/ 999253 h 4745608"/>
              <a:gd name="connsiteX36" fmla="*/ 3872985 w 4560132"/>
              <a:gd name="connsiteY36" fmla="*/ 881976 h 4745608"/>
              <a:gd name="connsiteX37" fmla="*/ 4200754 w 4560132"/>
              <a:gd name="connsiteY37" fmla="*/ 774136 h 4745608"/>
              <a:gd name="connsiteX38" fmla="*/ 4064251 w 4560132"/>
              <a:gd name="connsiteY38" fmla="*/ 847195 h 4745608"/>
              <a:gd name="connsiteX39" fmla="*/ 3818880 w 4560132"/>
              <a:gd name="connsiteY39" fmla="*/ 991305 h 4745608"/>
              <a:gd name="connsiteX40" fmla="*/ 3658531 w 4560132"/>
              <a:gd name="connsiteY40" fmla="*/ 1093178 h 4745608"/>
              <a:gd name="connsiteX41" fmla="*/ 3622838 w 4560132"/>
              <a:gd name="connsiteY41" fmla="*/ 1221401 h 4745608"/>
              <a:gd name="connsiteX42" fmla="*/ 3577446 w 4560132"/>
              <a:gd name="connsiteY42" fmla="*/ 1500691 h 4745608"/>
              <a:gd name="connsiteX43" fmla="*/ 3461833 w 4560132"/>
              <a:gd name="connsiteY43" fmla="*/ 1726308 h 4745608"/>
              <a:gd name="connsiteX44" fmla="*/ 3278953 w 4560132"/>
              <a:gd name="connsiteY44" fmla="*/ 2034918 h 4745608"/>
              <a:gd name="connsiteX45" fmla="*/ 3288742 w 4560132"/>
              <a:gd name="connsiteY45" fmla="*/ 2273460 h 4745608"/>
              <a:gd name="connsiteX46" fmla="*/ 3434288 w 4560132"/>
              <a:gd name="connsiteY46" fmla="*/ 2417577 h 4745608"/>
              <a:gd name="connsiteX47" fmla="*/ 3781217 w 4560132"/>
              <a:gd name="connsiteY47" fmla="*/ 2618845 h 4745608"/>
              <a:gd name="connsiteX48" fmla="*/ 4079053 w 4560132"/>
              <a:gd name="connsiteY48" fmla="*/ 2777868 h 4745608"/>
              <a:gd name="connsiteX49" fmla="*/ 4560128 w 4560132"/>
              <a:gd name="connsiteY49" fmla="*/ 3010436 h 4745608"/>
              <a:gd name="connsiteX50" fmla="*/ 4070190 w 4560132"/>
              <a:gd name="connsiteY50" fmla="*/ 3021367 h 4745608"/>
              <a:gd name="connsiteX51" fmla="*/ 3404683 w 4560132"/>
              <a:gd name="connsiteY51" fmla="*/ 2732148 h 4745608"/>
              <a:gd name="connsiteX52" fmla="*/ 3195661 w 4560132"/>
              <a:gd name="connsiteY52" fmla="*/ 2770904 h 4745608"/>
              <a:gd name="connsiteX53" fmla="*/ 3025524 w 4560132"/>
              <a:gd name="connsiteY53" fmla="*/ 2858861 h 4745608"/>
              <a:gd name="connsiteX54" fmla="*/ 2832855 w 4560132"/>
              <a:gd name="connsiteY54" fmla="*/ 2930924 h 4745608"/>
              <a:gd name="connsiteX55" fmla="*/ 2820111 w 4560132"/>
              <a:gd name="connsiteY55" fmla="*/ 3026344 h 4745608"/>
              <a:gd name="connsiteX56" fmla="*/ 2959241 w 4560132"/>
              <a:gd name="connsiteY56" fmla="*/ 3167976 h 4745608"/>
              <a:gd name="connsiteX57" fmla="*/ 3176083 w 4560132"/>
              <a:gd name="connsiteY57" fmla="*/ 3269358 h 4745608"/>
              <a:gd name="connsiteX58" fmla="*/ 3388239 w 4560132"/>
              <a:gd name="connsiteY58" fmla="*/ 3442290 h 4745608"/>
              <a:gd name="connsiteX59" fmla="*/ 3212014 w 4560132"/>
              <a:gd name="connsiteY59" fmla="*/ 3336948 h 4745608"/>
              <a:gd name="connsiteX60" fmla="*/ 3004633 w 4560132"/>
              <a:gd name="connsiteY60" fmla="*/ 3276814 h 4745608"/>
              <a:gd name="connsiteX61" fmla="*/ 2771676 w 4560132"/>
              <a:gd name="connsiteY61" fmla="*/ 3166987 h 4745608"/>
              <a:gd name="connsiteX62" fmla="*/ 2638873 w 4560132"/>
              <a:gd name="connsiteY62" fmla="*/ 3097908 h 4745608"/>
              <a:gd name="connsiteX63" fmla="*/ 2570293 w 4560132"/>
              <a:gd name="connsiteY63" fmla="*/ 3109338 h 4745608"/>
              <a:gd name="connsiteX64" fmla="*/ 2525557 w 4560132"/>
              <a:gd name="connsiteY64" fmla="*/ 3326508 h 4745608"/>
              <a:gd name="connsiteX65" fmla="*/ 2584349 w 4560132"/>
              <a:gd name="connsiteY65" fmla="*/ 3577470 h 4745608"/>
              <a:gd name="connsiteX66" fmla="*/ 2663703 w 4560132"/>
              <a:gd name="connsiteY66" fmla="*/ 3996904 h 4745608"/>
              <a:gd name="connsiteX67" fmla="*/ 2633113 w 4560132"/>
              <a:gd name="connsiteY67" fmla="*/ 4192703 h 4745608"/>
              <a:gd name="connsiteX68" fmla="*/ 2539703 w 4560132"/>
              <a:gd name="connsiteY68" fmla="*/ 4455574 h 4745608"/>
              <a:gd name="connsiteX69" fmla="*/ 2595212 w 4560132"/>
              <a:gd name="connsiteY69" fmla="*/ 3945217 h 4745608"/>
              <a:gd name="connsiteX70" fmla="*/ 2481240 w 4560132"/>
              <a:gd name="connsiteY70" fmla="*/ 3566538 h 4745608"/>
              <a:gd name="connsiteX71" fmla="*/ 2307403 w 4560132"/>
              <a:gd name="connsiteY71" fmla="*/ 3166488 h 4745608"/>
              <a:gd name="connsiteX72" fmla="*/ 2261683 w 4560132"/>
              <a:gd name="connsiteY72" fmla="*/ 3063618 h 4745608"/>
              <a:gd name="connsiteX73" fmla="*/ 2078803 w 4560132"/>
              <a:gd name="connsiteY73" fmla="*/ 2949318 h 4745608"/>
              <a:gd name="connsiteX74" fmla="*/ 1824299 w 4560132"/>
              <a:gd name="connsiteY74" fmla="*/ 3002494 h 4745608"/>
              <a:gd name="connsiteX75" fmla="*/ 1412162 w 4560132"/>
              <a:gd name="connsiteY75" fmla="*/ 3235573 h 4745608"/>
              <a:gd name="connsiteX76" fmla="*/ 1381573 w 4560132"/>
              <a:gd name="connsiteY76" fmla="*/ 3680838 h 4745608"/>
              <a:gd name="connsiteX77" fmla="*/ 1340867 w 4560132"/>
              <a:gd name="connsiteY77" fmla="*/ 3980504 h 4745608"/>
              <a:gd name="connsiteX78" fmla="*/ 1197619 w 4560132"/>
              <a:gd name="connsiteY78" fmla="*/ 4738831 h 4745608"/>
              <a:gd name="connsiteX79" fmla="*/ 1220896 w 4560132"/>
              <a:gd name="connsiteY79" fmla="*/ 4338309 h 4745608"/>
              <a:gd name="connsiteX80" fmla="*/ 1242772 w 4560132"/>
              <a:gd name="connsiteY80" fmla="*/ 4080888 h 4745608"/>
              <a:gd name="connsiteX81" fmla="*/ 1198693 w 4560132"/>
              <a:gd name="connsiteY81" fmla="*/ 3909438 h 4745608"/>
              <a:gd name="connsiteX82" fmla="*/ 970093 w 4560132"/>
              <a:gd name="connsiteY82" fmla="*/ 3989448 h 4745608"/>
              <a:gd name="connsiteX83" fmla="*/ 766328 w 4560132"/>
              <a:gd name="connsiteY83" fmla="*/ 4131990 h 4745608"/>
              <a:gd name="connsiteX84" fmla="*/ 555808 w 4560132"/>
              <a:gd name="connsiteY84" fmla="*/ 4355688 h 4745608"/>
              <a:gd name="connsiteX85" fmla="*/ 785900 w 4560132"/>
              <a:gd name="connsiteY85" fmla="*/ 4017771 h 4745608"/>
              <a:gd name="connsiteX86" fmla="*/ 1130113 w 4560132"/>
              <a:gd name="connsiteY86" fmla="*/ 3817500 h 4745608"/>
              <a:gd name="connsiteX87" fmla="*/ 1278703 w 4560132"/>
              <a:gd name="connsiteY87" fmla="*/ 3726558 h 4745608"/>
              <a:gd name="connsiteX88" fmla="*/ 1269661 w 4560132"/>
              <a:gd name="connsiteY88" fmla="*/ 3390117 h 4745608"/>
              <a:gd name="connsiteX89" fmla="*/ 1309620 w 4560132"/>
              <a:gd name="connsiteY89" fmla="*/ 3169963 h 4745608"/>
              <a:gd name="connsiteX90" fmla="*/ 1393003 w 4560132"/>
              <a:gd name="connsiteY90" fmla="*/ 3052188 h 4745608"/>
              <a:gd name="connsiteX91" fmla="*/ 1080693 w 4560132"/>
              <a:gd name="connsiteY91" fmla="*/ 2984604 h 4745608"/>
              <a:gd name="connsiteX92" fmla="*/ 663453 w 4560132"/>
              <a:gd name="connsiteY92" fmla="*/ 3023360 h 4745608"/>
              <a:gd name="connsiteX93" fmla="*/ 235111 w 4560132"/>
              <a:gd name="connsiteY93" fmla="*/ 3217172 h 4745608"/>
              <a:gd name="connsiteX94" fmla="*/ 421453 w 4560132"/>
              <a:gd name="connsiteY94" fmla="*/ 3029328 h 4745608"/>
              <a:gd name="connsiteX95" fmla="*/ 627193 w 4560132"/>
              <a:gd name="connsiteY95" fmla="*/ 2926458 h 4745608"/>
              <a:gd name="connsiteX96" fmla="*/ 854480 w 4560132"/>
              <a:gd name="connsiteY96" fmla="*/ 2889178 h 4745608"/>
              <a:gd name="connsiteX97" fmla="*/ 1149272 w 4560132"/>
              <a:gd name="connsiteY97" fmla="*/ 2889676 h 4745608"/>
              <a:gd name="connsiteX98" fmla="*/ 1531894 w 4560132"/>
              <a:gd name="connsiteY98" fmla="*/ 2917507 h 4745608"/>
              <a:gd name="connsiteX99" fmla="*/ 1860559 w 4560132"/>
              <a:gd name="connsiteY99" fmla="*/ 2766431 h 4745608"/>
              <a:gd name="connsiteX100" fmla="*/ 1701613 w 4560132"/>
              <a:gd name="connsiteY100" fmla="*/ 2263518 h 4745608"/>
              <a:gd name="connsiteX101" fmla="*/ 1690183 w 4560132"/>
              <a:gd name="connsiteY101" fmla="*/ 1966338 h 4745608"/>
              <a:gd name="connsiteX102" fmla="*/ 1381991 w 4560132"/>
              <a:gd name="connsiteY102" fmla="*/ 1841604 h 4745608"/>
              <a:gd name="connsiteX103" fmla="*/ 1095823 w 4560132"/>
              <a:gd name="connsiteY103" fmla="*/ 1714878 h 4745608"/>
              <a:gd name="connsiteX104" fmla="*/ 746507 w 4560132"/>
              <a:gd name="connsiteY104" fmla="*/ 1626415 h 4745608"/>
              <a:gd name="connsiteX105" fmla="*/ 352873 w 4560132"/>
              <a:gd name="connsiteY105" fmla="*/ 1726308 h 4745608"/>
              <a:gd name="connsiteX106" fmla="*/ 113171 w 4560132"/>
              <a:gd name="connsiteY106" fmla="*/ 1763582 h 4745608"/>
              <a:gd name="connsiteX107" fmla="*/ 9973 w 4560132"/>
              <a:gd name="connsiteY107" fmla="*/ 1737738 h 4745608"/>
              <a:gd name="connsiteX108" fmla="*/ 348516 w 4560132"/>
              <a:gd name="connsiteY108" fmla="*/ 1643812 h 4745608"/>
              <a:gd name="connsiteX109" fmla="*/ 653097 w 4560132"/>
              <a:gd name="connsiteY109" fmla="*/ 1543920 h 4745608"/>
              <a:gd name="connsiteX110" fmla="*/ 1072963 w 4560132"/>
              <a:gd name="connsiteY110" fmla="*/ 1612008 h 4745608"/>
              <a:gd name="connsiteX111" fmla="*/ 1244413 w 4560132"/>
              <a:gd name="connsiteY111" fmla="*/ 1657728 h 4745608"/>
              <a:gd name="connsiteX112" fmla="*/ 1205766 w 4560132"/>
              <a:gd name="connsiteY112" fmla="*/ 1451988 h 4745608"/>
              <a:gd name="connsiteX113" fmla="*/ 1046313 w 4560132"/>
              <a:gd name="connsiteY113" fmla="*/ 815409 h 4745608"/>
              <a:gd name="connsiteX114" fmla="*/ 1221553 w 4560132"/>
              <a:gd name="connsiteY114" fmla="*/ 1211958 h 4745608"/>
              <a:gd name="connsiteX0" fmla="*/ 1221553 w 4560132"/>
              <a:gd name="connsiteY0" fmla="*/ 1211958 h 4745608"/>
              <a:gd name="connsiteX1" fmla="*/ 1343911 w 4560132"/>
              <a:gd name="connsiteY1" fmla="*/ 1559828 h 4745608"/>
              <a:gd name="connsiteX2" fmla="*/ 1553023 w 4560132"/>
              <a:gd name="connsiteY2" fmla="*/ 1657728 h 4745608"/>
              <a:gd name="connsiteX3" fmla="*/ 1907353 w 4560132"/>
              <a:gd name="connsiteY3" fmla="*/ 1680588 h 4745608"/>
              <a:gd name="connsiteX4" fmla="*/ 2021653 w 4560132"/>
              <a:gd name="connsiteY4" fmla="*/ 1543428 h 4745608"/>
              <a:gd name="connsiteX5" fmla="*/ 2124523 w 4560132"/>
              <a:gd name="connsiteY5" fmla="*/ 1291968 h 4745608"/>
              <a:gd name="connsiteX6" fmla="*/ 2124523 w 4560132"/>
              <a:gd name="connsiteY6" fmla="*/ 1120518 h 4745608"/>
              <a:gd name="connsiteX7" fmla="*/ 2068029 w 4560132"/>
              <a:gd name="connsiteY7" fmla="*/ 825325 h 4745608"/>
              <a:gd name="connsiteX8" fmla="*/ 2078803 w 4560132"/>
              <a:gd name="connsiteY8" fmla="*/ 777618 h 4745608"/>
              <a:gd name="connsiteX9" fmla="*/ 2170243 w 4560132"/>
              <a:gd name="connsiteY9" fmla="*/ 1086228 h 4745608"/>
              <a:gd name="connsiteX10" fmla="*/ 2215963 w 4560132"/>
              <a:gd name="connsiteY10" fmla="*/ 1269108 h 4745608"/>
              <a:gd name="connsiteX11" fmla="*/ 2284543 w 4560132"/>
              <a:gd name="connsiteY11" fmla="*/ 1303398 h 4745608"/>
              <a:gd name="connsiteX12" fmla="*/ 2330263 w 4560132"/>
              <a:gd name="connsiteY12" fmla="*/ 1166238 h 4745608"/>
              <a:gd name="connsiteX13" fmla="*/ 2467423 w 4560132"/>
              <a:gd name="connsiteY13" fmla="*/ 880488 h 4745608"/>
              <a:gd name="connsiteX14" fmla="*/ 2558863 w 4560132"/>
              <a:gd name="connsiteY14" fmla="*/ 640458 h 4745608"/>
              <a:gd name="connsiteX15" fmla="*/ 2616013 w 4560132"/>
              <a:gd name="connsiteY15" fmla="*/ 537588 h 4745608"/>
              <a:gd name="connsiteX16" fmla="*/ 2558863 w 4560132"/>
              <a:gd name="connsiteY16" fmla="*/ 789048 h 4745608"/>
              <a:gd name="connsiteX17" fmla="*/ 2444563 w 4560132"/>
              <a:gd name="connsiteY17" fmla="*/ 1097658 h 4745608"/>
              <a:gd name="connsiteX18" fmla="*/ 2375983 w 4560132"/>
              <a:gd name="connsiteY18" fmla="*/ 1406268 h 4745608"/>
              <a:gd name="connsiteX19" fmla="*/ 2558863 w 4560132"/>
              <a:gd name="connsiteY19" fmla="*/ 1577718 h 4745608"/>
              <a:gd name="connsiteX20" fmla="*/ 2878903 w 4560132"/>
              <a:gd name="connsiteY20" fmla="*/ 1657728 h 4745608"/>
              <a:gd name="connsiteX21" fmla="*/ 3187513 w 4560132"/>
              <a:gd name="connsiteY21" fmla="*/ 1657728 h 4745608"/>
              <a:gd name="connsiteX22" fmla="*/ 3370393 w 4560132"/>
              <a:gd name="connsiteY22" fmla="*/ 1566288 h 4745608"/>
              <a:gd name="connsiteX23" fmla="*/ 3488066 w 4560132"/>
              <a:gd name="connsiteY23" fmla="*/ 1246753 h 4745608"/>
              <a:gd name="connsiteX24" fmla="*/ 3495138 w 4560132"/>
              <a:gd name="connsiteY24" fmla="*/ 1115548 h 4745608"/>
              <a:gd name="connsiteX25" fmla="*/ 3493650 w 4560132"/>
              <a:gd name="connsiteY25" fmla="*/ 1063976 h 4745608"/>
              <a:gd name="connsiteX26" fmla="*/ 3450403 w 4560132"/>
              <a:gd name="connsiteY26" fmla="*/ 777618 h 4745608"/>
              <a:gd name="connsiteX27" fmla="*/ 3119893 w 4560132"/>
              <a:gd name="connsiteY27" fmla="*/ 321571 h 4745608"/>
              <a:gd name="connsiteX28" fmla="*/ 3497351 w 4560132"/>
              <a:gd name="connsiteY28" fmla="*/ 674883 h 4745608"/>
              <a:gd name="connsiteX29" fmla="*/ 3759013 w 4560132"/>
              <a:gd name="connsiteY29" fmla="*/ 571878 h 4745608"/>
              <a:gd name="connsiteX30" fmla="*/ 3999043 w 4560132"/>
              <a:gd name="connsiteY30" fmla="*/ 91818 h 4745608"/>
              <a:gd name="connsiteX31" fmla="*/ 4033333 w 4560132"/>
              <a:gd name="connsiteY31" fmla="*/ 11808 h 4745608"/>
              <a:gd name="connsiteX32" fmla="*/ 3984569 w 4560132"/>
              <a:gd name="connsiteY32" fmla="*/ 247366 h 4745608"/>
              <a:gd name="connsiteX33" fmla="*/ 3812791 w 4560132"/>
              <a:gd name="connsiteY33" fmla="*/ 647417 h 4745608"/>
              <a:gd name="connsiteX34" fmla="*/ 3592906 w 4560132"/>
              <a:gd name="connsiteY34" fmla="*/ 811408 h 4745608"/>
              <a:gd name="connsiteX35" fmla="*/ 3604425 w 4560132"/>
              <a:gd name="connsiteY35" fmla="*/ 999253 h 4745608"/>
              <a:gd name="connsiteX36" fmla="*/ 3872985 w 4560132"/>
              <a:gd name="connsiteY36" fmla="*/ 881976 h 4745608"/>
              <a:gd name="connsiteX37" fmla="*/ 4200754 w 4560132"/>
              <a:gd name="connsiteY37" fmla="*/ 774136 h 4745608"/>
              <a:gd name="connsiteX38" fmla="*/ 4064251 w 4560132"/>
              <a:gd name="connsiteY38" fmla="*/ 847195 h 4745608"/>
              <a:gd name="connsiteX39" fmla="*/ 3818880 w 4560132"/>
              <a:gd name="connsiteY39" fmla="*/ 991305 h 4745608"/>
              <a:gd name="connsiteX40" fmla="*/ 3658531 w 4560132"/>
              <a:gd name="connsiteY40" fmla="*/ 1093178 h 4745608"/>
              <a:gd name="connsiteX41" fmla="*/ 3622838 w 4560132"/>
              <a:gd name="connsiteY41" fmla="*/ 1221401 h 4745608"/>
              <a:gd name="connsiteX42" fmla="*/ 3577446 w 4560132"/>
              <a:gd name="connsiteY42" fmla="*/ 1500691 h 4745608"/>
              <a:gd name="connsiteX43" fmla="*/ 3461833 w 4560132"/>
              <a:gd name="connsiteY43" fmla="*/ 1726308 h 4745608"/>
              <a:gd name="connsiteX44" fmla="*/ 3278953 w 4560132"/>
              <a:gd name="connsiteY44" fmla="*/ 2034918 h 4745608"/>
              <a:gd name="connsiteX45" fmla="*/ 3288742 w 4560132"/>
              <a:gd name="connsiteY45" fmla="*/ 2273460 h 4745608"/>
              <a:gd name="connsiteX46" fmla="*/ 3434288 w 4560132"/>
              <a:gd name="connsiteY46" fmla="*/ 2417577 h 4745608"/>
              <a:gd name="connsiteX47" fmla="*/ 3781217 w 4560132"/>
              <a:gd name="connsiteY47" fmla="*/ 2618845 h 4745608"/>
              <a:gd name="connsiteX48" fmla="*/ 4079053 w 4560132"/>
              <a:gd name="connsiteY48" fmla="*/ 2777868 h 4745608"/>
              <a:gd name="connsiteX49" fmla="*/ 4560128 w 4560132"/>
              <a:gd name="connsiteY49" fmla="*/ 3010436 h 4745608"/>
              <a:gd name="connsiteX50" fmla="*/ 4070190 w 4560132"/>
              <a:gd name="connsiteY50" fmla="*/ 3021367 h 4745608"/>
              <a:gd name="connsiteX51" fmla="*/ 3412085 w 4560132"/>
              <a:gd name="connsiteY51" fmla="*/ 2794761 h 4745608"/>
              <a:gd name="connsiteX52" fmla="*/ 3195661 w 4560132"/>
              <a:gd name="connsiteY52" fmla="*/ 2770904 h 4745608"/>
              <a:gd name="connsiteX53" fmla="*/ 3025524 w 4560132"/>
              <a:gd name="connsiteY53" fmla="*/ 2858861 h 4745608"/>
              <a:gd name="connsiteX54" fmla="*/ 2832855 w 4560132"/>
              <a:gd name="connsiteY54" fmla="*/ 2930924 h 4745608"/>
              <a:gd name="connsiteX55" fmla="*/ 2820111 w 4560132"/>
              <a:gd name="connsiteY55" fmla="*/ 3026344 h 4745608"/>
              <a:gd name="connsiteX56" fmla="*/ 2959241 w 4560132"/>
              <a:gd name="connsiteY56" fmla="*/ 3167976 h 4745608"/>
              <a:gd name="connsiteX57" fmla="*/ 3176083 w 4560132"/>
              <a:gd name="connsiteY57" fmla="*/ 3269358 h 4745608"/>
              <a:gd name="connsiteX58" fmla="*/ 3388239 w 4560132"/>
              <a:gd name="connsiteY58" fmla="*/ 3442290 h 4745608"/>
              <a:gd name="connsiteX59" fmla="*/ 3212014 w 4560132"/>
              <a:gd name="connsiteY59" fmla="*/ 3336948 h 4745608"/>
              <a:gd name="connsiteX60" fmla="*/ 3004633 w 4560132"/>
              <a:gd name="connsiteY60" fmla="*/ 3276814 h 4745608"/>
              <a:gd name="connsiteX61" fmla="*/ 2771676 w 4560132"/>
              <a:gd name="connsiteY61" fmla="*/ 3166987 h 4745608"/>
              <a:gd name="connsiteX62" fmla="*/ 2638873 w 4560132"/>
              <a:gd name="connsiteY62" fmla="*/ 3097908 h 4745608"/>
              <a:gd name="connsiteX63" fmla="*/ 2570293 w 4560132"/>
              <a:gd name="connsiteY63" fmla="*/ 3109338 h 4745608"/>
              <a:gd name="connsiteX64" fmla="*/ 2525557 w 4560132"/>
              <a:gd name="connsiteY64" fmla="*/ 3326508 h 4745608"/>
              <a:gd name="connsiteX65" fmla="*/ 2584349 w 4560132"/>
              <a:gd name="connsiteY65" fmla="*/ 3577470 h 4745608"/>
              <a:gd name="connsiteX66" fmla="*/ 2663703 w 4560132"/>
              <a:gd name="connsiteY66" fmla="*/ 3996904 h 4745608"/>
              <a:gd name="connsiteX67" fmla="*/ 2633113 w 4560132"/>
              <a:gd name="connsiteY67" fmla="*/ 4192703 h 4745608"/>
              <a:gd name="connsiteX68" fmla="*/ 2539703 w 4560132"/>
              <a:gd name="connsiteY68" fmla="*/ 4455574 h 4745608"/>
              <a:gd name="connsiteX69" fmla="*/ 2595212 w 4560132"/>
              <a:gd name="connsiteY69" fmla="*/ 3945217 h 4745608"/>
              <a:gd name="connsiteX70" fmla="*/ 2481240 w 4560132"/>
              <a:gd name="connsiteY70" fmla="*/ 3566538 h 4745608"/>
              <a:gd name="connsiteX71" fmla="*/ 2307403 w 4560132"/>
              <a:gd name="connsiteY71" fmla="*/ 3166488 h 4745608"/>
              <a:gd name="connsiteX72" fmla="*/ 2261683 w 4560132"/>
              <a:gd name="connsiteY72" fmla="*/ 3063618 h 4745608"/>
              <a:gd name="connsiteX73" fmla="*/ 2078803 w 4560132"/>
              <a:gd name="connsiteY73" fmla="*/ 2949318 h 4745608"/>
              <a:gd name="connsiteX74" fmla="*/ 1824299 w 4560132"/>
              <a:gd name="connsiteY74" fmla="*/ 3002494 h 4745608"/>
              <a:gd name="connsiteX75" fmla="*/ 1412162 w 4560132"/>
              <a:gd name="connsiteY75" fmla="*/ 3235573 h 4745608"/>
              <a:gd name="connsiteX76" fmla="*/ 1381573 w 4560132"/>
              <a:gd name="connsiteY76" fmla="*/ 3680838 h 4745608"/>
              <a:gd name="connsiteX77" fmla="*/ 1340867 w 4560132"/>
              <a:gd name="connsiteY77" fmla="*/ 3980504 h 4745608"/>
              <a:gd name="connsiteX78" fmla="*/ 1197619 w 4560132"/>
              <a:gd name="connsiteY78" fmla="*/ 4738831 h 4745608"/>
              <a:gd name="connsiteX79" fmla="*/ 1220896 w 4560132"/>
              <a:gd name="connsiteY79" fmla="*/ 4338309 h 4745608"/>
              <a:gd name="connsiteX80" fmla="*/ 1242772 w 4560132"/>
              <a:gd name="connsiteY80" fmla="*/ 4080888 h 4745608"/>
              <a:gd name="connsiteX81" fmla="*/ 1198693 w 4560132"/>
              <a:gd name="connsiteY81" fmla="*/ 3909438 h 4745608"/>
              <a:gd name="connsiteX82" fmla="*/ 970093 w 4560132"/>
              <a:gd name="connsiteY82" fmla="*/ 3989448 h 4745608"/>
              <a:gd name="connsiteX83" fmla="*/ 766328 w 4560132"/>
              <a:gd name="connsiteY83" fmla="*/ 4131990 h 4745608"/>
              <a:gd name="connsiteX84" fmla="*/ 555808 w 4560132"/>
              <a:gd name="connsiteY84" fmla="*/ 4355688 h 4745608"/>
              <a:gd name="connsiteX85" fmla="*/ 785900 w 4560132"/>
              <a:gd name="connsiteY85" fmla="*/ 4017771 h 4745608"/>
              <a:gd name="connsiteX86" fmla="*/ 1130113 w 4560132"/>
              <a:gd name="connsiteY86" fmla="*/ 3817500 h 4745608"/>
              <a:gd name="connsiteX87" fmla="*/ 1278703 w 4560132"/>
              <a:gd name="connsiteY87" fmla="*/ 3726558 h 4745608"/>
              <a:gd name="connsiteX88" fmla="*/ 1269661 w 4560132"/>
              <a:gd name="connsiteY88" fmla="*/ 3390117 h 4745608"/>
              <a:gd name="connsiteX89" fmla="*/ 1309620 w 4560132"/>
              <a:gd name="connsiteY89" fmla="*/ 3169963 h 4745608"/>
              <a:gd name="connsiteX90" fmla="*/ 1393003 w 4560132"/>
              <a:gd name="connsiteY90" fmla="*/ 3052188 h 4745608"/>
              <a:gd name="connsiteX91" fmla="*/ 1080693 w 4560132"/>
              <a:gd name="connsiteY91" fmla="*/ 2984604 h 4745608"/>
              <a:gd name="connsiteX92" fmla="*/ 663453 w 4560132"/>
              <a:gd name="connsiteY92" fmla="*/ 3023360 h 4745608"/>
              <a:gd name="connsiteX93" fmla="*/ 235111 w 4560132"/>
              <a:gd name="connsiteY93" fmla="*/ 3217172 h 4745608"/>
              <a:gd name="connsiteX94" fmla="*/ 421453 w 4560132"/>
              <a:gd name="connsiteY94" fmla="*/ 3029328 h 4745608"/>
              <a:gd name="connsiteX95" fmla="*/ 627193 w 4560132"/>
              <a:gd name="connsiteY95" fmla="*/ 2926458 h 4745608"/>
              <a:gd name="connsiteX96" fmla="*/ 854480 w 4560132"/>
              <a:gd name="connsiteY96" fmla="*/ 2889178 h 4745608"/>
              <a:gd name="connsiteX97" fmla="*/ 1149272 w 4560132"/>
              <a:gd name="connsiteY97" fmla="*/ 2889676 h 4745608"/>
              <a:gd name="connsiteX98" fmla="*/ 1531894 w 4560132"/>
              <a:gd name="connsiteY98" fmla="*/ 2917507 h 4745608"/>
              <a:gd name="connsiteX99" fmla="*/ 1860559 w 4560132"/>
              <a:gd name="connsiteY99" fmla="*/ 2766431 h 4745608"/>
              <a:gd name="connsiteX100" fmla="*/ 1701613 w 4560132"/>
              <a:gd name="connsiteY100" fmla="*/ 2263518 h 4745608"/>
              <a:gd name="connsiteX101" fmla="*/ 1690183 w 4560132"/>
              <a:gd name="connsiteY101" fmla="*/ 1966338 h 4745608"/>
              <a:gd name="connsiteX102" fmla="*/ 1381991 w 4560132"/>
              <a:gd name="connsiteY102" fmla="*/ 1841604 h 4745608"/>
              <a:gd name="connsiteX103" fmla="*/ 1095823 w 4560132"/>
              <a:gd name="connsiteY103" fmla="*/ 1714878 h 4745608"/>
              <a:gd name="connsiteX104" fmla="*/ 746507 w 4560132"/>
              <a:gd name="connsiteY104" fmla="*/ 1626415 h 4745608"/>
              <a:gd name="connsiteX105" fmla="*/ 352873 w 4560132"/>
              <a:gd name="connsiteY105" fmla="*/ 1726308 h 4745608"/>
              <a:gd name="connsiteX106" fmla="*/ 113171 w 4560132"/>
              <a:gd name="connsiteY106" fmla="*/ 1763582 h 4745608"/>
              <a:gd name="connsiteX107" fmla="*/ 9973 w 4560132"/>
              <a:gd name="connsiteY107" fmla="*/ 1737738 h 4745608"/>
              <a:gd name="connsiteX108" fmla="*/ 348516 w 4560132"/>
              <a:gd name="connsiteY108" fmla="*/ 1643812 h 4745608"/>
              <a:gd name="connsiteX109" fmla="*/ 653097 w 4560132"/>
              <a:gd name="connsiteY109" fmla="*/ 1543920 h 4745608"/>
              <a:gd name="connsiteX110" fmla="*/ 1072963 w 4560132"/>
              <a:gd name="connsiteY110" fmla="*/ 1612008 h 4745608"/>
              <a:gd name="connsiteX111" fmla="*/ 1244413 w 4560132"/>
              <a:gd name="connsiteY111" fmla="*/ 1657728 h 4745608"/>
              <a:gd name="connsiteX112" fmla="*/ 1205766 w 4560132"/>
              <a:gd name="connsiteY112" fmla="*/ 1451988 h 4745608"/>
              <a:gd name="connsiteX113" fmla="*/ 1046313 w 4560132"/>
              <a:gd name="connsiteY113" fmla="*/ 815409 h 4745608"/>
              <a:gd name="connsiteX114" fmla="*/ 1221553 w 4560132"/>
              <a:gd name="connsiteY114" fmla="*/ 1211958 h 4745608"/>
              <a:gd name="connsiteX0" fmla="*/ 1221553 w 4560132"/>
              <a:gd name="connsiteY0" fmla="*/ 1211958 h 4745608"/>
              <a:gd name="connsiteX1" fmla="*/ 1343911 w 4560132"/>
              <a:gd name="connsiteY1" fmla="*/ 1559828 h 4745608"/>
              <a:gd name="connsiteX2" fmla="*/ 1553023 w 4560132"/>
              <a:gd name="connsiteY2" fmla="*/ 1657728 h 4745608"/>
              <a:gd name="connsiteX3" fmla="*/ 1907353 w 4560132"/>
              <a:gd name="connsiteY3" fmla="*/ 1680588 h 4745608"/>
              <a:gd name="connsiteX4" fmla="*/ 2021653 w 4560132"/>
              <a:gd name="connsiteY4" fmla="*/ 1543428 h 4745608"/>
              <a:gd name="connsiteX5" fmla="*/ 2124523 w 4560132"/>
              <a:gd name="connsiteY5" fmla="*/ 1291968 h 4745608"/>
              <a:gd name="connsiteX6" fmla="*/ 2124523 w 4560132"/>
              <a:gd name="connsiteY6" fmla="*/ 1120518 h 4745608"/>
              <a:gd name="connsiteX7" fmla="*/ 2068029 w 4560132"/>
              <a:gd name="connsiteY7" fmla="*/ 825325 h 4745608"/>
              <a:gd name="connsiteX8" fmla="*/ 2078803 w 4560132"/>
              <a:gd name="connsiteY8" fmla="*/ 777618 h 4745608"/>
              <a:gd name="connsiteX9" fmla="*/ 2170243 w 4560132"/>
              <a:gd name="connsiteY9" fmla="*/ 1086228 h 4745608"/>
              <a:gd name="connsiteX10" fmla="*/ 2215963 w 4560132"/>
              <a:gd name="connsiteY10" fmla="*/ 1269108 h 4745608"/>
              <a:gd name="connsiteX11" fmla="*/ 2284543 w 4560132"/>
              <a:gd name="connsiteY11" fmla="*/ 1303398 h 4745608"/>
              <a:gd name="connsiteX12" fmla="*/ 2330263 w 4560132"/>
              <a:gd name="connsiteY12" fmla="*/ 1166238 h 4745608"/>
              <a:gd name="connsiteX13" fmla="*/ 2467423 w 4560132"/>
              <a:gd name="connsiteY13" fmla="*/ 880488 h 4745608"/>
              <a:gd name="connsiteX14" fmla="*/ 2558863 w 4560132"/>
              <a:gd name="connsiteY14" fmla="*/ 640458 h 4745608"/>
              <a:gd name="connsiteX15" fmla="*/ 2616013 w 4560132"/>
              <a:gd name="connsiteY15" fmla="*/ 537588 h 4745608"/>
              <a:gd name="connsiteX16" fmla="*/ 2558863 w 4560132"/>
              <a:gd name="connsiteY16" fmla="*/ 789048 h 4745608"/>
              <a:gd name="connsiteX17" fmla="*/ 2444563 w 4560132"/>
              <a:gd name="connsiteY17" fmla="*/ 1097658 h 4745608"/>
              <a:gd name="connsiteX18" fmla="*/ 2375983 w 4560132"/>
              <a:gd name="connsiteY18" fmla="*/ 1406268 h 4745608"/>
              <a:gd name="connsiteX19" fmla="*/ 2558863 w 4560132"/>
              <a:gd name="connsiteY19" fmla="*/ 1577718 h 4745608"/>
              <a:gd name="connsiteX20" fmla="*/ 2878903 w 4560132"/>
              <a:gd name="connsiteY20" fmla="*/ 1657728 h 4745608"/>
              <a:gd name="connsiteX21" fmla="*/ 3187513 w 4560132"/>
              <a:gd name="connsiteY21" fmla="*/ 1657728 h 4745608"/>
              <a:gd name="connsiteX22" fmla="*/ 3370393 w 4560132"/>
              <a:gd name="connsiteY22" fmla="*/ 1566288 h 4745608"/>
              <a:gd name="connsiteX23" fmla="*/ 3488066 w 4560132"/>
              <a:gd name="connsiteY23" fmla="*/ 1246753 h 4745608"/>
              <a:gd name="connsiteX24" fmla="*/ 3495138 w 4560132"/>
              <a:gd name="connsiteY24" fmla="*/ 1115548 h 4745608"/>
              <a:gd name="connsiteX25" fmla="*/ 3493650 w 4560132"/>
              <a:gd name="connsiteY25" fmla="*/ 1063976 h 4745608"/>
              <a:gd name="connsiteX26" fmla="*/ 3450403 w 4560132"/>
              <a:gd name="connsiteY26" fmla="*/ 777618 h 4745608"/>
              <a:gd name="connsiteX27" fmla="*/ 3119893 w 4560132"/>
              <a:gd name="connsiteY27" fmla="*/ 321571 h 4745608"/>
              <a:gd name="connsiteX28" fmla="*/ 3497351 w 4560132"/>
              <a:gd name="connsiteY28" fmla="*/ 674883 h 4745608"/>
              <a:gd name="connsiteX29" fmla="*/ 3759013 w 4560132"/>
              <a:gd name="connsiteY29" fmla="*/ 571878 h 4745608"/>
              <a:gd name="connsiteX30" fmla="*/ 3999043 w 4560132"/>
              <a:gd name="connsiteY30" fmla="*/ 91818 h 4745608"/>
              <a:gd name="connsiteX31" fmla="*/ 4033333 w 4560132"/>
              <a:gd name="connsiteY31" fmla="*/ 11808 h 4745608"/>
              <a:gd name="connsiteX32" fmla="*/ 3984569 w 4560132"/>
              <a:gd name="connsiteY32" fmla="*/ 247366 h 4745608"/>
              <a:gd name="connsiteX33" fmla="*/ 3812791 w 4560132"/>
              <a:gd name="connsiteY33" fmla="*/ 647417 h 4745608"/>
              <a:gd name="connsiteX34" fmla="*/ 3592906 w 4560132"/>
              <a:gd name="connsiteY34" fmla="*/ 811408 h 4745608"/>
              <a:gd name="connsiteX35" fmla="*/ 3604425 w 4560132"/>
              <a:gd name="connsiteY35" fmla="*/ 999253 h 4745608"/>
              <a:gd name="connsiteX36" fmla="*/ 3872985 w 4560132"/>
              <a:gd name="connsiteY36" fmla="*/ 881976 h 4745608"/>
              <a:gd name="connsiteX37" fmla="*/ 4200754 w 4560132"/>
              <a:gd name="connsiteY37" fmla="*/ 774136 h 4745608"/>
              <a:gd name="connsiteX38" fmla="*/ 4064251 w 4560132"/>
              <a:gd name="connsiteY38" fmla="*/ 847195 h 4745608"/>
              <a:gd name="connsiteX39" fmla="*/ 3818880 w 4560132"/>
              <a:gd name="connsiteY39" fmla="*/ 991305 h 4745608"/>
              <a:gd name="connsiteX40" fmla="*/ 3658531 w 4560132"/>
              <a:gd name="connsiteY40" fmla="*/ 1093178 h 4745608"/>
              <a:gd name="connsiteX41" fmla="*/ 3622838 w 4560132"/>
              <a:gd name="connsiteY41" fmla="*/ 1221401 h 4745608"/>
              <a:gd name="connsiteX42" fmla="*/ 3577446 w 4560132"/>
              <a:gd name="connsiteY42" fmla="*/ 1500691 h 4745608"/>
              <a:gd name="connsiteX43" fmla="*/ 3461833 w 4560132"/>
              <a:gd name="connsiteY43" fmla="*/ 1726308 h 4745608"/>
              <a:gd name="connsiteX44" fmla="*/ 3278953 w 4560132"/>
              <a:gd name="connsiteY44" fmla="*/ 2034918 h 4745608"/>
              <a:gd name="connsiteX45" fmla="*/ 3288742 w 4560132"/>
              <a:gd name="connsiteY45" fmla="*/ 2273460 h 4745608"/>
              <a:gd name="connsiteX46" fmla="*/ 3434288 w 4560132"/>
              <a:gd name="connsiteY46" fmla="*/ 2417577 h 4745608"/>
              <a:gd name="connsiteX47" fmla="*/ 3781217 w 4560132"/>
              <a:gd name="connsiteY47" fmla="*/ 2618845 h 4745608"/>
              <a:gd name="connsiteX48" fmla="*/ 4079053 w 4560132"/>
              <a:gd name="connsiteY48" fmla="*/ 2777868 h 4745608"/>
              <a:gd name="connsiteX49" fmla="*/ 4560128 w 4560132"/>
              <a:gd name="connsiteY49" fmla="*/ 3010436 h 4745608"/>
              <a:gd name="connsiteX50" fmla="*/ 4070190 w 4560132"/>
              <a:gd name="connsiteY50" fmla="*/ 3021367 h 4745608"/>
              <a:gd name="connsiteX51" fmla="*/ 3412085 w 4560132"/>
              <a:gd name="connsiteY51" fmla="*/ 2794761 h 4745608"/>
              <a:gd name="connsiteX52" fmla="*/ 3217865 w 4560132"/>
              <a:gd name="connsiteY52" fmla="*/ 2829045 h 4745608"/>
              <a:gd name="connsiteX53" fmla="*/ 3025524 w 4560132"/>
              <a:gd name="connsiteY53" fmla="*/ 2858861 h 4745608"/>
              <a:gd name="connsiteX54" fmla="*/ 2832855 w 4560132"/>
              <a:gd name="connsiteY54" fmla="*/ 2930924 h 4745608"/>
              <a:gd name="connsiteX55" fmla="*/ 2820111 w 4560132"/>
              <a:gd name="connsiteY55" fmla="*/ 3026344 h 4745608"/>
              <a:gd name="connsiteX56" fmla="*/ 2959241 w 4560132"/>
              <a:gd name="connsiteY56" fmla="*/ 3167976 h 4745608"/>
              <a:gd name="connsiteX57" fmla="*/ 3176083 w 4560132"/>
              <a:gd name="connsiteY57" fmla="*/ 3269358 h 4745608"/>
              <a:gd name="connsiteX58" fmla="*/ 3388239 w 4560132"/>
              <a:gd name="connsiteY58" fmla="*/ 3442290 h 4745608"/>
              <a:gd name="connsiteX59" fmla="*/ 3212014 w 4560132"/>
              <a:gd name="connsiteY59" fmla="*/ 3336948 h 4745608"/>
              <a:gd name="connsiteX60" fmla="*/ 3004633 w 4560132"/>
              <a:gd name="connsiteY60" fmla="*/ 3276814 h 4745608"/>
              <a:gd name="connsiteX61" fmla="*/ 2771676 w 4560132"/>
              <a:gd name="connsiteY61" fmla="*/ 3166987 h 4745608"/>
              <a:gd name="connsiteX62" fmla="*/ 2638873 w 4560132"/>
              <a:gd name="connsiteY62" fmla="*/ 3097908 h 4745608"/>
              <a:gd name="connsiteX63" fmla="*/ 2570293 w 4560132"/>
              <a:gd name="connsiteY63" fmla="*/ 3109338 h 4745608"/>
              <a:gd name="connsiteX64" fmla="*/ 2525557 w 4560132"/>
              <a:gd name="connsiteY64" fmla="*/ 3326508 h 4745608"/>
              <a:gd name="connsiteX65" fmla="*/ 2584349 w 4560132"/>
              <a:gd name="connsiteY65" fmla="*/ 3577470 h 4745608"/>
              <a:gd name="connsiteX66" fmla="*/ 2663703 w 4560132"/>
              <a:gd name="connsiteY66" fmla="*/ 3996904 h 4745608"/>
              <a:gd name="connsiteX67" fmla="*/ 2633113 w 4560132"/>
              <a:gd name="connsiteY67" fmla="*/ 4192703 h 4745608"/>
              <a:gd name="connsiteX68" fmla="*/ 2539703 w 4560132"/>
              <a:gd name="connsiteY68" fmla="*/ 4455574 h 4745608"/>
              <a:gd name="connsiteX69" fmla="*/ 2595212 w 4560132"/>
              <a:gd name="connsiteY69" fmla="*/ 3945217 h 4745608"/>
              <a:gd name="connsiteX70" fmla="*/ 2481240 w 4560132"/>
              <a:gd name="connsiteY70" fmla="*/ 3566538 h 4745608"/>
              <a:gd name="connsiteX71" fmla="*/ 2307403 w 4560132"/>
              <a:gd name="connsiteY71" fmla="*/ 3166488 h 4745608"/>
              <a:gd name="connsiteX72" fmla="*/ 2261683 w 4560132"/>
              <a:gd name="connsiteY72" fmla="*/ 3063618 h 4745608"/>
              <a:gd name="connsiteX73" fmla="*/ 2078803 w 4560132"/>
              <a:gd name="connsiteY73" fmla="*/ 2949318 h 4745608"/>
              <a:gd name="connsiteX74" fmla="*/ 1824299 w 4560132"/>
              <a:gd name="connsiteY74" fmla="*/ 3002494 h 4745608"/>
              <a:gd name="connsiteX75" fmla="*/ 1412162 w 4560132"/>
              <a:gd name="connsiteY75" fmla="*/ 3235573 h 4745608"/>
              <a:gd name="connsiteX76" fmla="*/ 1381573 w 4560132"/>
              <a:gd name="connsiteY76" fmla="*/ 3680838 h 4745608"/>
              <a:gd name="connsiteX77" fmla="*/ 1340867 w 4560132"/>
              <a:gd name="connsiteY77" fmla="*/ 3980504 h 4745608"/>
              <a:gd name="connsiteX78" fmla="*/ 1197619 w 4560132"/>
              <a:gd name="connsiteY78" fmla="*/ 4738831 h 4745608"/>
              <a:gd name="connsiteX79" fmla="*/ 1220896 w 4560132"/>
              <a:gd name="connsiteY79" fmla="*/ 4338309 h 4745608"/>
              <a:gd name="connsiteX80" fmla="*/ 1242772 w 4560132"/>
              <a:gd name="connsiteY80" fmla="*/ 4080888 h 4745608"/>
              <a:gd name="connsiteX81" fmla="*/ 1198693 w 4560132"/>
              <a:gd name="connsiteY81" fmla="*/ 3909438 h 4745608"/>
              <a:gd name="connsiteX82" fmla="*/ 970093 w 4560132"/>
              <a:gd name="connsiteY82" fmla="*/ 3989448 h 4745608"/>
              <a:gd name="connsiteX83" fmla="*/ 766328 w 4560132"/>
              <a:gd name="connsiteY83" fmla="*/ 4131990 h 4745608"/>
              <a:gd name="connsiteX84" fmla="*/ 555808 w 4560132"/>
              <a:gd name="connsiteY84" fmla="*/ 4355688 h 4745608"/>
              <a:gd name="connsiteX85" fmla="*/ 785900 w 4560132"/>
              <a:gd name="connsiteY85" fmla="*/ 4017771 h 4745608"/>
              <a:gd name="connsiteX86" fmla="*/ 1130113 w 4560132"/>
              <a:gd name="connsiteY86" fmla="*/ 3817500 h 4745608"/>
              <a:gd name="connsiteX87" fmla="*/ 1278703 w 4560132"/>
              <a:gd name="connsiteY87" fmla="*/ 3726558 h 4745608"/>
              <a:gd name="connsiteX88" fmla="*/ 1269661 w 4560132"/>
              <a:gd name="connsiteY88" fmla="*/ 3390117 h 4745608"/>
              <a:gd name="connsiteX89" fmla="*/ 1309620 w 4560132"/>
              <a:gd name="connsiteY89" fmla="*/ 3169963 h 4745608"/>
              <a:gd name="connsiteX90" fmla="*/ 1393003 w 4560132"/>
              <a:gd name="connsiteY90" fmla="*/ 3052188 h 4745608"/>
              <a:gd name="connsiteX91" fmla="*/ 1080693 w 4560132"/>
              <a:gd name="connsiteY91" fmla="*/ 2984604 h 4745608"/>
              <a:gd name="connsiteX92" fmla="*/ 663453 w 4560132"/>
              <a:gd name="connsiteY92" fmla="*/ 3023360 h 4745608"/>
              <a:gd name="connsiteX93" fmla="*/ 235111 w 4560132"/>
              <a:gd name="connsiteY93" fmla="*/ 3217172 h 4745608"/>
              <a:gd name="connsiteX94" fmla="*/ 421453 w 4560132"/>
              <a:gd name="connsiteY94" fmla="*/ 3029328 h 4745608"/>
              <a:gd name="connsiteX95" fmla="*/ 627193 w 4560132"/>
              <a:gd name="connsiteY95" fmla="*/ 2926458 h 4745608"/>
              <a:gd name="connsiteX96" fmla="*/ 854480 w 4560132"/>
              <a:gd name="connsiteY96" fmla="*/ 2889178 h 4745608"/>
              <a:gd name="connsiteX97" fmla="*/ 1149272 w 4560132"/>
              <a:gd name="connsiteY97" fmla="*/ 2889676 h 4745608"/>
              <a:gd name="connsiteX98" fmla="*/ 1531894 w 4560132"/>
              <a:gd name="connsiteY98" fmla="*/ 2917507 h 4745608"/>
              <a:gd name="connsiteX99" fmla="*/ 1860559 w 4560132"/>
              <a:gd name="connsiteY99" fmla="*/ 2766431 h 4745608"/>
              <a:gd name="connsiteX100" fmla="*/ 1701613 w 4560132"/>
              <a:gd name="connsiteY100" fmla="*/ 2263518 h 4745608"/>
              <a:gd name="connsiteX101" fmla="*/ 1690183 w 4560132"/>
              <a:gd name="connsiteY101" fmla="*/ 1966338 h 4745608"/>
              <a:gd name="connsiteX102" fmla="*/ 1381991 w 4560132"/>
              <a:gd name="connsiteY102" fmla="*/ 1841604 h 4745608"/>
              <a:gd name="connsiteX103" fmla="*/ 1095823 w 4560132"/>
              <a:gd name="connsiteY103" fmla="*/ 1714878 h 4745608"/>
              <a:gd name="connsiteX104" fmla="*/ 746507 w 4560132"/>
              <a:gd name="connsiteY104" fmla="*/ 1626415 h 4745608"/>
              <a:gd name="connsiteX105" fmla="*/ 352873 w 4560132"/>
              <a:gd name="connsiteY105" fmla="*/ 1726308 h 4745608"/>
              <a:gd name="connsiteX106" fmla="*/ 113171 w 4560132"/>
              <a:gd name="connsiteY106" fmla="*/ 1763582 h 4745608"/>
              <a:gd name="connsiteX107" fmla="*/ 9973 w 4560132"/>
              <a:gd name="connsiteY107" fmla="*/ 1737738 h 4745608"/>
              <a:gd name="connsiteX108" fmla="*/ 348516 w 4560132"/>
              <a:gd name="connsiteY108" fmla="*/ 1643812 h 4745608"/>
              <a:gd name="connsiteX109" fmla="*/ 653097 w 4560132"/>
              <a:gd name="connsiteY109" fmla="*/ 1543920 h 4745608"/>
              <a:gd name="connsiteX110" fmla="*/ 1072963 w 4560132"/>
              <a:gd name="connsiteY110" fmla="*/ 1612008 h 4745608"/>
              <a:gd name="connsiteX111" fmla="*/ 1244413 w 4560132"/>
              <a:gd name="connsiteY111" fmla="*/ 1657728 h 4745608"/>
              <a:gd name="connsiteX112" fmla="*/ 1205766 w 4560132"/>
              <a:gd name="connsiteY112" fmla="*/ 1451988 h 4745608"/>
              <a:gd name="connsiteX113" fmla="*/ 1046313 w 4560132"/>
              <a:gd name="connsiteY113" fmla="*/ 815409 h 4745608"/>
              <a:gd name="connsiteX114" fmla="*/ 1221553 w 4560132"/>
              <a:gd name="connsiteY114" fmla="*/ 1211958 h 4745608"/>
              <a:gd name="connsiteX0" fmla="*/ 1221553 w 4560132"/>
              <a:gd name="connsiteY0" fmla="*/ 1211958 h 4745608"/>
              <a:gd name="connsiteX1" fmla="*/ 1343911 w 4560132"/>
              <a:gd name="connsiteY1" fmla="*/ 1559828 h 4745608"/>
              <a:gd name="connsiteX2" fmla="*/ 1553023 w 4560132"/>
              <a:gd name="connsiteY2" fmla="*/ 1657728 h 4745608"/>
              <a:gd name="connsiteX3" fmla="*/ 1907353 w 4560132"/>
              <a:gd name="connsiteY3" fmla="*/ 1680588 h 4745608"/>
              <a:gd name="connsiteX4" fmla="*/ 2021653 w 4560132"/>
              <a:gd name="connsiteY4" fmla="*/ 1543428 h 4745608"/>
              <a:gd name="connsiteX5" fmla="*/ 2124523 w 4560132"/>
              <a:gd name="connsiteY5" fmla="*/ 1291968 h 4745608"/>
              <a:gd name="connsiteX6" fmla="*/ 2124523 w 4560132"/>
              <a:gd name="connsiteY6" fmla="*/ 1120518 h 4745608"/>
              <a:gd name="connsiteX7" fmla="*/ 2068029 w 4560132"/>
              <a:gd name="connsiteY7" fmla="*/ 825325 h 4745608"/>
              <a:gd name="connsiteX8" fmla="*/ 2078803 w 4560132"/>
              <a:gd name="connsiteY8" fmla="*/ 777618 h 4745608"/>
              <a:gd name="connsiteX9" fmla="*/ 2170243 w 4560132"/>
              <a:gd name="connsiteY9" fmla="*/ 1086228 h 4745608"/>
              <a:gd name="connsiteX10" fmla="*/ 2215963 w 4560132"/>
              <a:gd name="connsiteY10" fmla="*/ 1269108 h 4745608"/>
              <a:gd name="connsiteX11" fmla="*/ 2284543 w 4560132"/>
              <a:gd name="connsiteY11" fmla="*/ 1303398 h 4745608"/>
              <a:gd name="connsiteX12" fmla="*/ 2330263 w 4560132"/>
              <a:gd name="connsiteY12" fmla="*/ 1166238 h 4745608"/>
              <a:gd name="connsiteX13" fmla="*/ 2467423 w 4560132"/>
              <a:gd name="connsiteY13" fmla="*/ 880488 h 4745608"/>
              <a:gd name="connsiteX14" fmla="*/ 2558863 w 4560132"/>
              <a:gd name="connsiteY14" fmla="*/ 640458 h 4745608"/>
              <a:gd name="connsiteX15" fmla="*/ 2616013 w 4560132"/>
              <a:gd name="connsiteY15" fmla="*/ 537588 h 4745608"/>
              <a:gd name="connsiteX16" fmla="*/ 2558863 w 4560132"/>
              <a:gd name="connsiteY16" fmla="*/ 789048 h 4745608"/>
              <a:gd name="connsiteX17" fmla="*/ 2444563 w 4560132"/>
              <a:gd name="connsiteY17" fmla="*/ 1097658 h 4745608"/>
              <a:gd name="connsiteX18" fmla="*/ 2375983 w 4560132"/>
              <a:gd name="connsiteY18" fmla="*/ 1406268 h 4745608"/>
              <a:gd name="connsiteX19" fmla="*/ 2558863 w 4560132"/>
              <a:gd name="connsiteY19" fmla="*/ 1577718 h 4745608"/>
              <a:gd name="connsiteX20" fmla="*/ 2878903 w 4560132"/>
              <a:gd name="connsiteY20" fmla="*/ 1657728 h 4745608"/>
              <a:gd name="connsiteX21" fmla="*/ 3187513 w 4560132"/>
              <a:gd name="connsiteY21" fmla="*/ 1657728 h 4745608"/>
              <a:gd name="connsiteX22" fmla="*/ 3370393 w 4560132"/>
              <a:gd name="connsiteY22" fmla="*/ 1566288 h 4745608"/>
              <a:gd name="connsiteX23" fmla="*/ 3488066 w 4560132"/>
              <a:gd name="connsiteY23" fmla="*/ 1246753 h 4745608"/>
              <a:gd name="connsiteX24" fmla="*/ 3495138 w 4560132"/>
              <a:gd name="connsiteY24" fmla="*/ 1115548 h 4745608"/>
              <a:gd name="connsiteX25" fmla="*/ 3493650 w 4560132"/>
              <a:gd name="connsiteY25" fmla="*/ 1063976 h 4745608"/>
              <a:gd name="connsiteX26" fmla="*/ 3450403 w 4560132"/>
              <a:gd name="connsiteY26" fmla="*/ 777618 h 4745608"/>
              <a:gd name="connsiteX27" fmla="*/ 3119893 w 4560132"/>
              <a:gd name="connsiteY27" fmla="*/ 321571 h 4745608"/>
              <a:gd name="connsiteX28" fmla="*/ 3497351 w 4560132"/>
              <a:gd name="connsiteY28" fmla="*/ 674883 h 4745608"/>
              <a:gd name="connsiteX29" fmla="*/ 3759013 w 4560132"/>
              <a:gd name="connsiteY29" fmla="*/ 571878 h 4745608"/>
              <a:gd name="connsiteX30" fmla="*/ 3999043 w 4560132"/>
              <a:gd name="connsiteY30" fmla="*/ 91818 h 4745608"/>
              <a:gd name="connsiteX31" fmla="*/ 4033333 w 4560132"/>
              <a:gd name="connsiteY31" fmla="*/ 11808 h 4745608"/>
              <a:gd name="connsiteX32" fmla="*/ 3984569 w 4560132"/>
              <a:gd name="connsiteY32" fmla="*/ 247366 h 4745608"/>
              <a:gd name="connsiteX33" fmla="*/ 3812791 w 4560132"/>
              <a:gd name="connsiteY33" fmla="*/ 647417 h 4745608"/>
              <a:gd name="connsiteX34" fmla="*/ 3592906 w 4560132"/>
              <a:gd name="connsiteY34" fmla="*/ 811408 h 4745608"/>
              <a:gd name="connsiteX35" fmla="*/ 3604425 w 4560132"/>
              <a:gd name="connsiteY35" fmla="*/ 999253 h 4745608"/>
              <a:gd name="connsiteX36" fmla="*/ 3872985 w 4560132"/>
              <a:gd name="connsiteY36" fmla="*/ 881976 h 4745608"/>
              <a:gd name="connsiteX37" fmla="*/ 4200754 w 4560132"/>
              <a:gd name="connsiteY37" fmla="*/ 774136 h 4745608"/>
              <a:gd name="connsiteX38" fmla="*/ 4064251 w 4560132"/>
              <a:gd name="connsiteY38" fmla="*/ 847195 h 4745608"/>
              <a:gd name="connsiteX39" fmla="*/ 3818880 w 4560132"/>
              <a:gd name="connsiteY39" fmla="*/ 991305 h 4745608"/>
              <a:gd name="connsiteX40" fmla="*/ 3658531 w 4560132"/>
              <a:gd name="connsiteY40" fmla="*/ 1093178 h 4745608"/>
              <a:gd name="connsiteX41" fmla="*/ 3622838 w 4560132"/>
              <a:gd name="connsiteY41" fmla="*/ 1221401 h 4745608"/>
              <a:gd name="connsiteX42" fmla="*/ 3577446 w 4560132"/>
              <a:gd name="connsiteY42" fmla="*/ 1500691 h 4745608"/>
              <a:gd name="connsiteX43" fmla="*/ 3461833 w 4560132"/>
              <a:gd name="connsiteY43" fmla="*/ 1726308 h 4745608"/>
              <a:gd name="connsiteX44" fmla="*/ 3278953 w 4560132"/>
              <a:gd name="connsiteY44" fmla="*/ 2034918 h 4745608"/>
              <a:gd name="connsiteX45" fmla="*/ 3288742 w 4560132"/>
              <a:gd name="connsiteY45" fmla="*/ 2273460 h 4745608"/>
              <a:gd name="connsiteX46" fmla="*/ 3434288 w 4560132"/>
              <a:gd name="connsiteY46" fmla="*/ 2417577 h 4745608"/>
              <a:gd name="connsiteX47" fmla="*/ 3781217 w 4560132"/>
              <a:gd name="connsiteY47" fmla="*/ 2618845 h 4745608"/>
              <a:gd name="connsiteX48" fmla="*/ 4079053 w 4560132"/>
              <a:gd name="connsiteY48" fmla="*/ 2777868 h 4745608"/>
              <a:gd name="connsiteX49" fmla="*/ 4560128 w 4560132"/>
              <a:gd name="connsiteY49" fmla="*/ 3010436 h 4745608"/>
              <a:gd name="connsiteX50" fmla="*/ 4070190 w 4560132"/>
              <a:gd name="connsiteY50" fmla="*/ 3021367 h 4745608"/>
              <a:gd name="connsiteX51" fmla="*/ 3460193 w 4560132"/>
              <a:gd name="connsiteY51" fmla="*/ 2852901 h 4745608"/>
              <a:gd name="connsiteX52" fmla="*/ 3217865 w 4560132"/>
              <a:gd name="connsiteY52" fmla="*/ 2829045 h 4745608"/>
              <a:gd name="connsiteX53" fmla="*/ 3025524 w 4560132"/>
              <a:gd name="connsiteY53" fmla="*/ 2858861 h 4745608"/>
              <a:gd name="connsiteX54" fmla="*/ 2832855 w 4560132"/>
              <a:gd name="connsiteY54" fmla="*/ 2930924 h 4745608"/>
              <a:gd name="connsiteX55" fmla="*/ 2820111 w 4560132"/>
              <a:gd name="connsiteY55" fmla="*/ 3026344 h 4745608"/>
              <a:gd name="connsiteX56" fmla="*/ 2959241 w 4560132"/>
              <a:gd name="connsiteY56" fmla="*/ 3167976 h 4745608"/>
              <a:gd name="connsiteX57" fmla="*/ 3176083 w 4560132"/>
              <a:gd name="connsiteY57" fmla="*/ 3269358 h 4745608"/>
              <a:gd name="connsiteX58" fmla="*/ 3388239 w 4560132"/>
              <a:gd name="connsiteY58" fmla="*/ 3442290 h 4745608"/>
              <a:gd name="connsiteX59" fmla="*/ 3212014 w 4560132"/>
              <a:gd name="connsiteY59" fmla="*/ 3336948 h 4745608"/>
              <a:gd name="connsiteX60" fmla="*/ 3004633 w 4560132"/>
              <a:gd name="connsiteY60" fmla="*/ 3276814 h 4745608"/>
              <a:gd name="connsiteX61" fmla="*/ 2771676 w 4560132"/>
              <a:gd name="connsiteY61" fmla="*/ 3166987 h 4745608"/>
              <a:gd name="connsiteX62" fmla="*/ 2638873 w 4560132"/>
              <a:gd name="connsiteY62" fmla="*/ 3097908 h 4745608"/>
              <a:gd name="connsiteX63" fmla="*/ 2570293 w 4560132"/>
              <a:gd name="connsiteY63" fmla="*/ 3109338 h 4745608"/>
              <a:gd name="connsiteX64" fmla="*/ 2525557 w 4560132"/>
              <a:gd name="connsiteY64" fmla="*/ 3326508 h 4745608"/>
              <a:gd name="connsiteX65" fmla="*/ 2584349 w 4560132"/>
              <a:gd name="connsiteY65" fmla="*/ 3577470 h 4745608"/>
              <a:gd name="connsiteX66" fmla="*/ 2663703 w 4560132"/>
              <a:gd name="connsiteY66" fmla="*/ 3996904 h 4745608"/>
              <a:gd name="connsiteX67" fmla="*/ 2633113 w 4560132"/>
              <a:gd name="connsiteY67" fmla="*/ 4192703 h 4745608"/>
              <a:gd name="connsiteX68" fmla="*/ 2539703 w 4560132"/>
              <a:gd name="connsiteY68" fmla="*/ 4455574 h 4745608"/>
              <a:gd name="connsiteX69" fmla="*/ 2595212 w 4560132"/>
              <a:gd name="connsiteY69" fmla="*/ 3945217 h 4745608"/>
              <a:gd name="connsiteX70" fmla="*/ 2481240 w 4560132"/>
              <a:gd name="connsiteY70" fmla="*/ 3566538 h 4745608"/>
              <a:gd name="connsiteX71" fmla="*/ 2307403 w 4560132"/>
              <a:gd name="connsiteY71" fmla="*/ 3166488 h 4745608"/>
              <a:gd name="connsiteX72" fmla="*/ 2261683 w 4560132"/>
              <a:gd name="connsiteY72" fmla="*/ 3063618 h 4745608"/>
              <a:gd name="connsiteX73" fmla="*/ 2078803 w 4560132"/>
              <a:gd name="connsiteY73" fmla="*/ 2949318 h 4745608"/>
              <a:gd name="connsiteX74" fmla="*/ 1824299 w 4560132"/>
              <a:gd name="connsiteY74" fmla="*/ 3002494 h 4745608"/>
              <a:gd name="connsiteX75" fmla="*/ 1412162 w 4560132"/>
              <a:gd name="connsiteY75" fmla="*/ 3235573 h 4745608"/>
              <a:gd name="connsiteX76" fmla="*/ 1381573 w 4560132"/>
              <a:gd name="connsiteY76" fmla="*/ 3680838 h 4745608"/>
              <a:gd name="connsiteX77" fmla="*/ 1340867 w 4560132"/>
              <a:gd name="connsiteY77" fmla="*/ 3980504 h 4745608"/>
              <a:gd name="connsiteX78" fmla="*/ 1197619 w 4560132"/>
              <a:gd name="connsiteY78" fmla="*/ 4738831 h 4745608"/>
              <a:gd name="connsiteX79" fmla="*/ 1220896 w 4560132"/>
              <a:gd name="connsiteY79" fmla="*/ 4338309 h 4745608"/>
              <a:gd name="connsiteX80" fmla="*/ 1242772 w 4560132"/>
              <a:gd name="connsiteY80" fmla="*/ 4080888 h 4745608"/>
              <a:gd name="connsiteX81" fmla="*/ 1198693 w 4560132"/>
              <a:gd name="connsiteY81" fmla="*/ 3909438 h 4745608"/>
              <a:gd name="connsiteX82" fmla="*/ 970093 w 4560132"/>
              <a:gd name="connsiteY82" fmla="*/ 3989448 h 4745608"/>
              <a:gd name="connsiteX83" fmla="*/ 766328 w 4560132"/>
              <a:gd name="connsiteY83" fmla="*/ 4131990 h 4745608"/>
              <a:gd name="connsiteX84" fmla="*/ 555808 w 4560132"/>
              <a:gd name="connsiteY84" fmla="*/ 4355688 h 4745608"/>
              <a:gd name="connsiteX85" fmla="*/ 785900 w 4560132"/>
              <a:gd name="connsiteY85" fmla="*/ 4017771 h 4745608"/>
              <a:gd name="connsiteX86" fmla="*/ 1130113 w 4560132"/>
              <a:gd name="connsiteY86" fmla="*/ 3817500 h 4745608"/>
              <a:gd name="connsiteX87" fmla="*/ 1278703 w 4560132"/>
              <a:gd name="connsiteY87" fmla="*/ 3726558 h 4745608"/>
              <a:gd name="connsiteX88" fmla="*/ 1269661 w 4560132"/>
              <a:gd name="connsiteY88" fmla="*/ 3390117 h 4745608"/>
              <a:gd name="connsiteX89" fmla="*/ 1309620 w 4560132"/>
              <a:gd name="connsiteY89" fmla="*/ 3169963 h 4745608"/>
              <a:gd name="connsiteX90" fmla="*/ 1393003 w 4560132"/>
              <a:gd name="connsiteY90" fmla="*/ 3052188 h 4745608"/>
              <a:gd name="connsiteX91" fmla="*/ 1080693 w 4560132"/>
              <a:gd name="connsiteY91" fmla="*/ 2984604 h 4745608"/>
              <a:gd name="connsiteX92" fmla="*/ 663453 w 4560132"/>
              <a:gd name="connsiteY92" fmla="*/ 3023360 h 4745608"/>
              <a:gd name="connsiteX93" fmla="*/ 235111 w 4560132"/>
              <a:gd name="connsiteY93" fmla="*/ 3217172 h 4745608"/>
              <a:gd name="connsiteX94" fmla="*/ 421453 w 4560132"/>
              <a:gd name="connsiteY94" fmla="*/ 3029328 h 4745608"/>
              <a:gd name="connsiteX95" fmla="*/ 627193 w 4560132"/>
              <a:gd name="connsiteY95" fmla="*/ 2926458 h 4745608"/>
              <a:gd name="connsiteX96" fmla="*/ 854480 w 4560132"/>
              <a:gd name="connsiteY96" fmla="*/ 2889178 h 4745608"/>
              <a:gd name="connsiteX97" fmla="*/ 1149272 w 4560132"/>
              <a:gd name="connsiteY97" fmla="*/ 2889676 h 4745608"/>
              <a:gd name="connsiteX98" fmla="*/ 1531894 w 4560132"/>
              <a:gd name="connsiteY98" fmla="*/ 2917507 h 4745608"/>
              <a:gd name="connsiteX99" fmla="*/ 1860559 w 4560132"/>
              <a:gd name="connsiteY99" fmla="*/ 2766431 h 4745608"/>
              <a:gd name="connsiteX100" fmla="*/ 1701613 w 4560132"/>
              <a:gd name="connsiteY100" fmla="*/ 2263518 h 4745608"/>
              <a:gd name="connsiteX101" fmla="*/ 1690183 w 4560132"/>
              <a:gd name="connsiteY101" fmla="*/ 1966338 h 4745608"/>
              <a:gd name="connsiteX102" fmla="*/ 1381991 w 4560132"/>
              <a:gd name="connsiteY102" fmla="*/ 1841604 h 4745608"/>
              <a:gd name="connsiteX103" fmla="*/ 1095823 w 4560132"/>
              <a:gd name="connsiteY103" fmla="*/ 1714878 h 4745608"/>
              <a:gd name="connsiteX104" fmla="*/ 746507 w 4560132"/>
              <a:gd name="connsiteY104" fmla="*/ 1626415 h 4745608"/>
              <a:gd name="connsiteX105" fmla="*/ 352873 w 4560132"/>
              <a:gd name="connsiteY105" fmla="*/ 1726308 h 4745608"/>
              <a:gd name="connsiteX106" fmla="*/ 113171 w 4560132"/>
              <a:gd name="connsiteY106" fmla="*/ 1763582 h 4745608"/>
              <a:gd name="connsiteX107" fmla="*/ 9973 w 4560132"/>
              <a:gd name="connsiteY107" fmla="*/ 1737738 h 4745608"/>
              <a:gd name="connsiteX108" fmla="*/ 348516 w 4560132"/>
              <a:gd name="connsiteY108" fmla="*/ 1643812 h 4745608"/>
              <a:gd name="connsiteX109" fmla="*/ 653097 w 4560132"/>
              <a:gd name="connsiteY109" fmla="*/ 1543920 h 4745608"/>
              <a:gd name="connsiteX110" fmla="*/ 1072963 w 4560132"/>
              <a:gd name="connsiteY110" fmla="*/ 1612008 h 4745608"/>
              <a:gd name="connsiteX111" fmla="*/ 1244413 w 4560132"/>
              <a:gd name="connsiteY111" fmla="*/ 1657728 h 4745608"/>
              <a:gd name="connsiteX112" fmla="*/ 1205766 w 4560132"/>
              <a:gd name="connsiteY112" fmla="*/ 1451988 h 4745608"/>
              <a:gd name="connsiteX113" fmla="*/ 1046313 w 4560132"/>
              <a:gd name="connsiteY113" fmla="*/ 815409 h 4745608"/>
              <a:gd name="connsiteX114" fmla="*/ 1221553 w 4560132"/>
              <a:gd name="connsiteY114" fmla="*/ 1211958 h 4745608"/>
              <a:gd name="connsiteX0" fmla="*/ 1221553 w 5011600"/>
              <a:gd name="connsiteY0" fmla="*/ 1211958 h 4745608"/>
              <a:gd name="connsiteX1" fmla="*/ 1343911 w 5011600"/>
              <a:gd name="connsiteY1" fmla="*/ 1559828 h 4745608"/>
              <a:gd name="connsiteX2" fmla="*/ 1553023 w 5011600"/>
              <a:gd name="connsiteY2" fmla="*/ 1657728 h 4745608"/>
              <a:gd name="connsiteX3" fmla="*/ 1907353 w 5011600"/>
              <a:gd name="connsiteY3" fmla="*/ 1680588 h 4745608"/>
              <a:gd name="connsiteX4" fmla="*/ 2021653 w 5011600"/>
              <a:gd name="connsiteY4" fmla="*/ 1543428 h 4745608"/>
              <a:gd name="connsiteX5" fmla="*/ 2124523 w 5011600"/>
              <a:gd name="connsiteY5" fmla="*/ 1291968 h 4745608"/>
              <a:gd name="connsiteX6" fmla="*/ 2124523 w 5011600"/>
              <a:gd name="connsiteY6" fmla="*/ 1120518 h 4745608"/>
              <a:gd name="connsiteX7" fmla="*/ 2068029 w 5011600"/>
              <a:gd name="connsiteY7" fmla="*/ 825325 h 4745608"/>
              <a:gd name="connsiteX8" fmla="*/ 2078803 w 5011600"/>
              <a:gd name="connsiteY8" fmla="*/ 777618 h 4745608"/>
              <a:gd name="connsiteX9" fmla="*/ 2170243 w 5011600"/>
              <a:gd name="connsiteY9" fmla="*/ 1086228 h 4745608"/>
              <a:gd name="connsiteX10" fmla="*/ 2215963 w 5011600"/>
              <a:gd name="connsiteY10" fmla="*/ 1269108 h 4745608"/>
              <a:gd name="connsiteX11" fmla="*/ 2284543 w 5011600"/>
              <a:gd name="connsiteY11" fmla="*/ 1303398 h 4745608"/>
              <a:gd name="connsiteX12" fmla="*/ 2330263 w 5011600"/>
              <a:gd name="connsiteY12" fmla="*/ 1166238 h 4745608"/>
              <a:gd name="connsiteX13" fmla="*/ 2467423 w 5011600"/>
              <a:gd name="connsiteY13" fmla="*/ 880488 h 4745608"/>
              <a:gd name="connsiteX14" fmla="*/ 2558863 w 5011600"/>
              <a:gd name="connsiteY14" fmla="*/ 640458 h 4745608"/>
              <a:gd name="connsiteX15" fmla="*/ 2616013 w 5011600"/>
              <a:gd name="connsiteY15" fmla="*/ 537588 h 4745608"/>
              <a:gd name="connsiteX16" fmla="*/ 2558863 w 5011600"/>
              <a:gd name="connsiteY16" fmla="*/ 789048 h 4745608"/>
              <a:gd name="connsiteX17" fmla="*/ 2444563 w 5011600"/>
              <a:gd name="connsiteY17" fmla="*/ 1097658 h 4745608"/>
              <a:gd name="connsiteX18" fmla="*/ 2375983 w 5011600"/>
              <a:gd name="connsiteY18" fmla="*/ 1406268 h 4745608"/>
              <a:gd name="connsiteX19" fmla="*/ 2558863 w 5011600"/>
              <a:gd name="connsiteY19" fmla="*/ 1577718 h 4745608"/>
              <a:gd name="connsiteX20" fmla="*/ 2878903 w 5011600"/>
              <a:gd name="connsiteY20" fmla="*/ 1657728 h 4745608"/>
              <a:gd name="connsiteX21" fmla="*/ 3187513 w 5011600"/>
              <a:gd name="connsiteY21" fmla="*/ 1657728 h 4745608"/>
              <a:gd name="connsiteX22" fmla="*/ 3370393 w 5011600"/>
              <a:gd name="connsiteY22" fmla="*/ 1566288 h 4745608"/>
              <a:gd name="connsiteX23" fmla="*/ 3488066 w 5011600"/>
              <a:gd name="connsiteY23" fmla="*/ 1246753 h 4745608"/>
              <a:gd name="connsiteX24" fmla="*/ 3495138 w 5011600"/>
              <a:gd name="connsiteY24" fmla="*/ 1115548 h 4745608"/>
              <a:gd name="connsiteX25" fmla="*/ 3493650 w 5011600"/>
              <a:gd name="connsiteY25" fmla="*/ 1063976 h 4745608"/>
              <a:gd name="connsiteX26" fmla="*/ 3450403 w 5011600"/>
              <a:gd name="connsiteY26" fmla="*/ 777618 h 4745608"/>
              <a:gd name="connsiteX27" fmla="*/ 3119893 w 5011600"/>
              <a:gd name="connsiteY27" fmla="*/ 321571 h 4745608"/>
              <a:gd name="connsiteX28" fmla="*/ 3497351 w 5011600"/>
              <a:gd name="connsiteY28" fmla="*/ 674883 h 4745608"/>
              <a:gd name="connsiteX29" fmla="*/ 3759013 w 5011600"/>
              <a:gd name="connsiteY29" fmla="*/ 571878 h 4745608"/>
              <a:gd name="connsiteX30" fmla="*/ 3999043 w 5011600"/>
              <a:gd name="connsiteY30" fmla="*/ 91818 h 4745608"/>
              <a:gd name="connsiteX31" fmla="*/ 4033333 w 5011600"/>
              <a:gd name="connsiteY31" fmla="*/ 11808 h 4745608"/>
              <a:gd name="connsiteX32" fmla="*/ 3984569 w 5011600"/>
              <a:gd name="connsiteY32" fmla="*/ 247366 h 4745608"/>
              <a:gd name="connsiteX33" fmla="*/ 3812791 w 5011600"/>
              <a:gd name="connsiteY33" fmla="*/ 647417 h 4745608"/>
              <a:gd name="connsiteX34" fmla="*/ 3592906 w 5011600"/>
              <a:gd name="connsiteY34" fmla="*/ 811408 h 4745608"/>
              <a:gd name="connsiteX35" fmla="*/ 3604425 w 5011600"/>
              <a:gd name="connsiteY35" fmla="*/ 999253 h 4745608"/>
              <a:gd name="connsiteX36" fmla="*/ 3872985 w 5011600"/>
              <a:gd name="connsiteY36" fmla="*/ 881976 h 4745608"/>
              <a:gd name="connsiteX37" fmla="*/ 4200754 w 5011600"/>
              <a:gd name="connsiteY37" fmla="*/ 774136 h 4745608"/>
              <a:gd name="connsiteX38" fmla="*/ 4064251 w 5011600"/>
              <a:gd name="connsiteY38" fmla="*/ 847195 h 4745608"/>
              <a:gd name="connsiteX39" fmla="*/ 3818880 w 5011600"/>
              <a:gd name="connsiteY39" fmla="*/ 991305 h 4745608"/>
              <a:gd name="connsiteX40" fmla="*/ 3658531 w 5011600"/>
              <a:gd name="connsiteY40" fmla="*/ 1093178 h 4745608"/>
              <a:gd name="connsiteX41" fmla="*/ 3622838 w 5011600"/>
              <a:gd name="connsiteY41" fmla="*/ 1221401 h 4745608"/>
              <a:gd name="connsiteX42" fmla="*/ 3577446 w 5011600"/>
              <a:gd name="connsiteY42" fmla="*/ 1500691 h 4745608"/>
              <a:gd name="connsiteX43" fmla="*/ 3461833 w 5011600"/>
              <a:gd name="connsiteY43" fmla="*/ 1726308 h 4745608"/>
              <a:gd name="connsiteX44" fmla="*/ 3278953 w 5011600"/>
              <a:gd name="connsiteY44" fmla="*/ 2034918 h 4745608"/>
              <a:gd name="connsiteX45" fmla="*/ 3288742 w 5011600"/>
              <a:gd name="connsiteY45" fmla="*/ 2273460 h 4745608"/>
              <a:gd name="connsiteX46" fmla="*/ 3434288 w 5011600"/>
              <a:gd name="connsiteY46" fmla="*/ 2417577 h 4745608"/>
              <a:gd name="connsiteX47" fmla="*/ 3781217 w 5011600"/>
              <a:gd name="connsiteY47" fmla="*/ 2618845 h 4745608"/>
              <a:gd name="connsiteX48" fmla="*/ 4079053 w 5011600"/>
              <a:gd name="connsiteY48" fmla="*/ 2777868 h 4745608"/>
              <a:gd name="connsiteX49" fmla="*/ 5011598 w 5011600"/>
              <a:gd name="connsiteY49" fmla="*/ 3189329 h 4745608"/>
              <a:gd name="connsiteX50" fmla="*/ 4070190 w 5011600"/>
              <a:gd name="connsiteY50" fmla="*/ 3021367 h 4745608"/>
              <a:gd name="connsiteX51" fmla="*/ 3460193 w 5011600"/>
              <a:gd name="connsiteY51" fmla="*/ 2852901 h 4745608"/>
              <a:gd name="connsiteX52" fmla="*/ 3217865 w 5011600"/>
              <a:gd name="connsiteY52" fmla="*/ 2829045 h 4745608"/>
              <a:gd name="connsiteX53" fmla="*/ 3025524 w 5011600"/>
              <a:gd name="connsiteY53" fmla="*/ 2858861 h 4745608"/>
              <a:gd name="connsiteX54" fmla="*/ 2832855 w 5011600"/>
              <a:gd name="connsiteY54" fmla="*/ 2930924 h 4745608"/>
              <a:gd name="connsiteX55" fmla="*/ 2820111 w 5011600"/>
              <a:gd name="connsiteY55" fmla="*/ 3026344 h 4745608"/>
              <a:gd name="connsiteX56" fmla="*/ 2959241 w 5011600"/>
              <a:gd name="connsiteY56" fmla="*/ 3167976 h 4745608"/>
              <a:gd name="connsiteX57" fmla="*/ 3176083 w 5011600"/>
              <a:gd name="connsiteY57" fmla="*/ 3269358 h 4745608"/>
              <a:gd name="connsiteX58" fmla="*/ 3388239 w 5011600"/>
              <a:gd name="connsiteY58" fmla="*/ 3442290 h 4745608"/>
              <a:gd name="connsiteX59" fmla="*/ 3212014 w 5011600"/>
              <a:gd name="connsiteY59" fmla="*/ 3336948 h 4745608"/>
              <a:gd name="connsiteX60" fmla="*/ 3004633 w 5011600"/>
              <a:gd name="connsiteY60" fmla="*/ 3276814 h 4745608"/>
              <a:gd name="connsiteX61" fmla="*/ 2771676 w 5011600"/>
              <a:gd name="connsiteY61" fmla="*/ 3166987 h 4745608"/>
              <a:gd name="connsiteX62" fmla="*/ 2638873 w 5011600"/>
              <a:gd name="connsiteY62" fmla="*/ 3097908 h 4745608"/>
              <a:gd name="connsiteX63" fmla="*/ 2570293 w 5011600"/>
              <a:gd name="connsiteY63" fmla="*/ 3109338 h 4745608"/>
              <a:gd name="connsiteX64" fmla="*/ 2525557 w 5011600"/>
              <a:gd name="connsiteY64" fmla="*/ 3326508 h 4745608"/>
              <a:gd name="connsiteX65" fmla="*/ 2584349 w 5011600"/>
              <a:gd name="connsiteY65" fmla="*/ 3577470 h 4745608"/>
              <a:gd name="connsiteX66" fmla="*/ 2663703 w 5011600"/>
              <a:gd name="connsiteY66" fmla="*/ 3996904 h 4745608"/>
              <a:gd name="connsiteX67" fmla="*/ 2633113 w 5011600"/>
              <a:gd name="connsiteY67" fmla="*/ 4192703 h 4745608"/>
              <a:gd name="connsiteX68" fmla="*/ 2539703 w 5011600"/>
              <a:gd name="connsiteY68" fmla="*/ 4455574 h 4745608"/>
              <a:gd name="connsiteX69" fmla="*/ 2595212 w 5011600"/>
              <a:gd name="connsiteY69" fmla="*/ 3945217 h 4745608"/>
              <a:gd name="connsiteX70" fmla="*/ 2481240 w 5011600"/>
              <a:gd name="connsiteY70" fmla="*/ 3566538 h 4745608"/>
              <a:gd name="connsiteX71" fmla="*/ 2307403 w 5011600"/>
              <a:gd name="connsiteY71" fmla="*/ 3166488 h 4745608"/>
              <a:gd name="connsiteX72" fmla="*/ 2261683 w 5011600"/>
              <a:gd name="connsiteY72" fmla="*/ 3063618 h 4745608"/>
              <a:gd name="connsiteX73" fmla="*/ 2078803 w 5011600"/>
              <a:gd name="connsiteY73" fmla="*/ 2949318 h 4745608"/>
              <a:gd name="connsiteX74" fmla="*/ 1824299 w 5011600"/>
              <a:gd name="connsiteY74" fmla="*/ 3002494 h 4745608"/>
              <a:gd name="connsiteX75" fmla="*/ 1412162 w 5011600"/>
              <a:gd name="connsiteY75" fmla="*/ 3235573 h 4745608"/>
              <a:gd name="connsiteX76" fmla="*/ 1381573 w 5011600"/>
              <a:gd name="connsiteY76" fmla="*/ 3680838 h 4745608"/>
              <a:gd name="connsiteX77" fmla="*/ 1340867 w 5011600"/>
              <a:gd name="connsiteY77" fmla="*/ 3980504 h 4745608"/>
              <a:gd name="connsiteX78" fmla="*/ 1197619 w 5011600"/>
              <a:gd name="connsiteY78" fmla="*/ 4738831 h 4745608"/>
              <a:gd name="connsiteX79" fmla="*/ 1220896 w 5011600"/>
              <a:gd name="connsiteY79" fmla="*/ 4338309 h 4745608"/>
              <a:gd name="connsiteX80" fmla="*/ 1242772 w 5011600"/>
              <a:gd name="connsiteY80" fmla="*/ 4080888 h 4745608"/>
              <a:gd name="connsiteX81" fmla="*/ 1198693 w 5011600"/>
              <a:gd name="connsiteY81" fmla="*/ 3909438 h 4745608"/>
              <a:gd name="connsiteX82" fmla="*/ 970093 w 5011600"/>
              <a:gd name="connsiteY82" fmla="*/ 3989448 h 4745608"/>
              <a:gd name="connsiteX83" fmla="*/ 766328 w 5011600"/>
              <a:gd name="connsiteY83" fmla="*/ 4131990 h 4745608"/>
              <a:gd name="connsiteX84" fmla="*/ 555808 w 5011600"/>
              <a:gd name="connsiteY84" fmla="*/ 4355688 h 4745608"/>
              <a:gd name="connsiteX85" fmla="*/ 785900 w 5011600"/>
              <a:gd name="connsiteY85" fmla="*/ 4017771 h 4745608"/>
              <a:gd name="connsiteX86" fmla="*/ 1130113 w 5011600"/>
              <a:gd name="connsiteY86" fmla="*/ 3817500 h 4745608"/>
              <a:gd name="connsiteX87" fmla="*/ 1278703 w 5011600"/>
              <a:gd name="connsiteY87" fmla="*/ 3726558 h 4745608"/>
              <a:gd name="connsiteX88" fmla="*/ 1269661 w 5011600"/>
              <a:gd name="connsiteY88" fmla="*/ 3390117 h 4745608"/>
              <a:gd name="connsiteX89" fmla="*/ 1309620 w 5011600"/>
              <a:gd name="connsiteY89" fmla="*/ 3169963 h 4745608"/>
              <a:gd name="connsiteX90" fmla="*/ 1393003 w 5011600"/>
              <a:gd name="connsiteY90" fmla="*/ 3052188 h 4745608"/>
              <a:gd name="connsiteX91" fmla="*/ 1080693 w 5011600"/>
              <a:gd name="connsiteY91" fmla="*/ 2984604 h 4745608"/>
              <a:gd name="connsiteX92" fmla="*/ 663453 w 5011600"/>
              <a:gd name="connsiteY92" fmla="*/ 3023360 h 4745608"/>
              <a:gd name="connsiteX93" fmla="*/ 235111 w 5011600"/>
              <a:gd name="connsiteY93" fmla="*/ 3217172 h 4745608"/>
              <a:gd name="connsiteX94" fmla="*/ 421453 w 5011600"/>
              <a:gd name="connsiteY94" fmla="*/ 3029328 h 4745608"/>
              <a:gd name="connsiteX95" fmla="*/ 627193 w 5011600"/>
              <a:gd name="connsiteY95" fmla="*/ 2926458 h 4745608"/>
              <a:gd name="connsiteX96" fmla="*/ 854480 w 5011600"/>
              <a:gd name="connsiteY96" fmla="*/ 2889178 h 4745608"/>
              <a:gd name="connsiteX97" fmla="*/ 1149272 w 5011600"/>
              <a:gd name="connsiteY97" fmla="*/ 2889676 h 4745608"/>
              <a:gd name="connsiteX98" fmla="*/ 1531894 w 5011600"/>
              <a:gd name="connsiteY98" fmla="*/ 2917507 h 4745608"/>
              <a:gd name="connsiteX99" fmla="*/ 1860559 w 5011600"/>
              <a:gd name="connsiteY99" fmla="*/ 2766431 h 4745608"/>
              <a:gd name="connsiteX100" fmla="*/ 1701613 w 5011600"/>
              <a:gd name="connsiteY100" fmla="*/ 2263518 h 4745608"/>
              <a:gd name="connsiteX101" fmla="*/ 1690183 w 5011600"/>
              <a:gd name="connsiteY101" fmla="*/ 1966338 h 4745608"/>
              <a:gd name="connsiteX102" fmla="*/ 1381991 w 5011600"/>
              <a:gd name="connsiteY102" fmla="*/ 1841604 h 4745608"/>
              <a:gd name="connsiteX103" fmla="*/ 1095823 w 5011600"/>
              <a:gd name="connsiteY103" fmla="*/ 1714878 h 4745608"/>
              <a:gd name="connsiteX104" fmla="*/ 746507 w 5011600"/>
              <a:gd name="connsiteY104" fmla="*/ 1626415 h 4745608"/>
              <a:gd name="connsiteX105" fmla="*/ 352873 w 5011600"/>
              <a:gd name="connsiteY105" fmla="*/ 1726308 h 4745608"/>
              <a:gd name="connsiteX106" fmla="*/ 113171 w 5011600"/>
              <a:gd name="connsiteY106" fmla="*/ 1763582 h 4745608"/>
              <a:gd name="connsiteX107" fmla="*/ 9973 w 5011600"/>
              <a:gd name="connsiteY107" fmla="*/ 1737738 h 4745608"/>
              <a:gd name="connsiteX108" fmla="*/ 348516 w 5011600"/>
              <a:gd name="connsiteY108" fmla="*/ 1643812 h 4745608"/>
              <a:gd name="connsiteX109" fmla="*/ 653097 w 5011600"/>
              <a:gd name="connsiteY109" fmla="*/ 1543920 h 4745608"/>
              <a:gd name="connsiteX110" fmla="*/ 1072963 w 5011600"/>
              <a:gd name="connsiteY110" fmla="*/ 1612008 h 4745608"/>
              <a:gd name="connsiteX111" fmla="*/ 1244413 w 5011600"/>
              <a:gd name="connsiteY111" fmla="*/ 1657728 h 4745608"/>
              <a:gd name="connsiteX112" fmla="*/ 1205766 w 5011600"/>
              <a:gd name="connsiteY112" fmla="*/ 1451988 h 4745608"/>
              <a:gd name="connsiteX113" fmla="*/ 1046313 w 5011600"/>
              <a:gd name="connsiteY113" fmla="*/ 815409 h 4745608"/>
              <a:gd name="connsiteX114" fmla="*/ 1221553 w 5011600"/>
              <a:gd name="connsiteY114" fmla="*/ 1211958 h 4745608"/>
              <a:gd name="connsiteX0" fmla="*/ 1221553 w 5055473"/>
              <a:gd name="connsiteY0" fmla="*/ 1211958 h 4745608"/>
              <a:gd name="connsiteX1" fmla="*/ 1343911 w 5055473"/>
              <a:gd name="connsiteY1" fmla="*/ 1559828 h 4745608"/>
              <a:gd name="connsiteX2" fmla="*/ 1553023 w 5055473"/>
              <a:gd name="connsiteY2" fmla="*/ 1657728 h 4745608"/>
              <a:gd name="connsiteX3" fmla="*/ 1907353 w 5055473"/>
              <a:gd name="connsiteY3" fmla="*/ 1680588 h 4745608"/>
              <a:gd name="connsiteX4" fmla="*/ 2021653 w 5055473"/>
              <a:gd name="connsiteY4" fmla="*/ 1543428 h 4745608"/>
              <a:gd name="connsiteX5" fmla="*/ 2124523 w 5055473"/>
              <a:gd name="connsiteY5" fmla="*/ 1291968 h 4745608"/>
              <a:gd name="connsiteX6" fmla="*/ 2124523 w 5055473"/>
              <a:gd name="connsiteY6" fmla="*/ 1120518 h 4745608"/>
              <a:gd name="connsiteX7" fmla="*/ 2068029 w 5055473"/>
              <a:gd name="connsiteY7" fmla="*/ 825325 h 4745608"/>
              <a:gd name="connsiteX8" fmla="*/ 2078803 w 5055473"/>
              <a:gd name="connsiteY8" fmla="*/ 777618 h 4745608"/>
              <a:gd name="connsiteX9" fmla="*/ 2170243 w 5055473"/>
              <a:gd name="connsiteY9" fmla="*/ 1086228 h 4745608"/>
              <a:gd name="connsiteX10" fmla="*/ 2215963 w 5055473"/>
              <a:gd name="connsiteY10" fmla="*/ 1269108 h 4745608"/>
              <a:gd name="connsiteX11" fmla="*/ 2284543 w 5055473"/>
              <a:gd name="connsiteY11" fmla="*/ 1303398 h 4745608"/>
              <a:gd name="connsiteX12" fmla="*/ 2330263 w 5055473"/>
              <a:gd name="connsiteY12" fmla="*/ 1166238 h 4745608"/>
              <a:gd name="connsiteX13" fmla="*/ 2467423 w 5055473"/>
              <a:gd name="connsiteY13" fmla="*/ 880488 h 4745608"/>
              <a:gd name="connsiteX14" fmla="*/ 2558863 w 5055473"/>
              <a:gd name="connsiteY14" fmla="*/ 640458 h 4745608"/>
              <a:gd name="connsiteX15" fmla="*/ 2616013 w 5055473"/>
              <a:gd name="connsiteY15" fmla="*/ 537588 h 4745608"/>
              <a:gd name="connsiteX16" fmla="*/ 2558863 w 5055473"/>
              <a:gd name="connsiteY16" fmla="*/ 789048 h 4745608"/>
              <a:gd name="connsiteX17" fmla="*/ 2444563 w 5055473"/>
              <a:gd name="connsiteY17" fmla="*/ 1097658 h 4745608"/>
              <a:gd name="connsiteX18" fmla="*/ 2375983 w 5055473"/>
              <a:gd name="connsiteY18" fmla="*/ 1406268 h 4745608"/>
              <a:gd name="connsiteX19" fmla="*/ 2558863 w 5055473"/>
              <a:gd name="connsiteY19" fmla="*/ 1577718 h 4745608"/>
              <a:gd name="connsiteX20" fmla="*/ 2878903 w 5055473"/>
              <a:gd name="connsiteY20" fmla="*/ 1657728 h 4745608"/>
              <a:gd name="connsiteX21" fmla="*/ 3187513 w 5055473"/>
              <a:gd name="connsiteY21" fmla="*/ 1657728 h 4745608"/>
              <a:gd name="connsiteX22" fmla="*/ 3370393 w 5055473"/>
              <a:gd name="connsiteY22" fmla="*/ 1566288 h 4745608"/>
              <a:gd name="connsiteX23" fmla="*/ 3488066 w 5055473"/>
              <a:gd name="connsiteY23" fmla="*/ 1246753 h 4745608"/>
              <a:gd name="connsiteX24" fmla="*/ 3495138 w 5055473"/>
              <a:gd name="connsiteY24" fmla="*/ 1115548 h 4745608"/>
              <a:gd name="connsiteX25" fmla="*/ 3493650 w 5055473"/>
              <a:gd name="connsiteY25" fmla="*/ 1063976 h 4745608"/>
              <a:gd name="connsiteX26" fmla="*/ 3450403 w 5055473"/>
              <a:gd name="connsiteY26" fmla="*/ 777618 h 4745608"/>
              <a:gd name="connsiteX27" fmla="*/ 3119893 w 5055473"/>
              <a:gd name="connsiteY27" fmla="*/ 321571 h 4745608"/>
              <a:gd name="connsiteX28" fmla="*/ 3497351 w 5055473"/>
              <a:gd name="connsiteY28" fmla="*/ 674883 h 4745608"/>
              <a:gd name="connsiteX29" fmla="*/ 3759013 w 5055473"/>
              <a:gd name="connsiteY29" fmla="*/ 571878 h 4745608"/>
              <a:gd name="connsiteX30" fmla="*/ 3999043 w 5055473"/>
              <a:gd name="connsiteY30" fmla="*/ 91818 h 4745608"/>
              <a:gd name="connsiteX31" fmla="*/ 4033333 w 5055473"/>
              <a:gd name="connsiteY31" fmla="*/ 11808 h 4745608"/>
              <a:gd name="connsiteX32" fmla="*/ 3984569 w 5055473"/>
              <a:gd name="connsiteY32" fmla="*/ 247366 h 4745608"/>
              <a:gd name="connsiteX33" fmla="*/ 3812791 w 5055473"/>
              <a:gd name="connsiteY33" fmla="*/ 647417 h 4745608"/>
              <a:gd name="connsiteX34" fmla="*/ 3592906 w 5055473"/>
              <a:gd name="connsiteY34" fmla="*/ 811408 h 4745608"/>
              <a:gd name="connsiteX35" fmla="*/ 3604425 w 5055473"/>
              <a:gd name="connsiteY35" fmla="*/ 999253 h 4745608"/>
              <a:gd name="connsiteX36" fmla="*/ 3872985 w 5055473"/>
              <a:gd name="connsiteY36" fmla="*/ 881976 h 4745608"/>
              <a:gd name="connsiteX37" fmla="*/ 4200754 w 5055473"/>
              <a:gd name="connsiteY37" fmla="*/ 774136 h 4745608"/>
              <a:gd name="connsiteX38" fmla="*/ 4064251 w 5055473"/>
              <a:gd name="connsiteY38" fmla="*/ 847195 h 4745608"/>
              <a:gd name="connsiteX39" fmla="*/ 3818880 w 5055473"/>
              <a:gd name="connsiteY39" fmla="*/ 991305 h 4745608"/>
              <a:gd name="connsiteX40" fmla="*/ 3658531 w 5055473"/>
              <a:gd name="connsiteY40" fmla="*/ 1093178 h 4745608"/>
              <a:gd name="connsiteX41" fmla="*/ 3622838 w 5055473"/>
              <a:gd name="connsiteY41" fmla="*/ 1221401 h 4745608"/>
              <a:gd name="connsiteX42" fmla="*/ 3577446 w 5055473"/>
              <a:gd name="connsiteY42" fmla="*/ 1500691 h 4745608"/>
              <a:gd name="connsiteX43" fmla="*/ 3461833 w 5055473"/>
              <a:gd name="connsiteY43" fmla="*/ 1726308 h 4745608"/>
              <a:gd name="connsiteX44" fmla="*/ 3278953 w 5055473"/>
              <a:gd name="connsiteY44" fmla="*/ 2034918 h 4745608"/>
              <a:gd name="connsiteX45" fmla="*/ 3288742 w 5055473"/>
              <a:gd name="connsiteY45" fmla="*/ 2273460 h 4745608"/>
              <a:gd name="connsiteX46" fmla="*/ 3434288 w 5055473"/>
              <a:gd name="connsiteY46" fmla="*/ 2417577 h 4745608"/>
              <a:gd name="connsiteX47" fmla="*/ 3781217 w 5055473"/>
              <a:gd name="connsiteY47" fmla="*/ 2618845 h 4745608"/>
              <a:gd name="connsiteX48" fmla="*/ 4079053 w 5055473"/>
              <a:gd name="connsiteY48" fmla="*/ 2777868 h 4745608"/>
              <a:gd name="connsiteX49" fmla="*/ 5011598 w 5055473"/>
              <a:gd name="connsiteY49" fmla="*/ 3189329 h 4745608"/>
              <a:gd name="connsiteX50" fmla="*/ 4818456 w 5055473"/>
              <a:gd name="connsiteY50" fmla="*/ 3291193 h 4745608"/>
              <a:gd name="connsiteX51" fmla="*/ 4070190 w 5055473"/>
              <a:gd name="connsiteY51" fmla="*/ 3021367 h 4745608"/>
              <a:gd name="connsiteX52" fmla="*/ 3460193 w 5055473"/>
              <a:gd name="connsiteY52" fmla="*/ 2852901 h 4745608"/>
              <a:gd name="connsiteX53" fmla="*/ 3217865 w 5055473"/>
              <a:gd name="connsiteY53" fmla="*/ 2829045 h 4745608"/>
              <a:gd name="connsiteX54" fmla="*/ 3025524 w 5055473"/>
              <a:gd name="connsiteY54" fmla="*/ 2858861 h 4745608"/>
              <a:gd name="connsiteX55" fmla="*/ 2832855 w 5055473"/>
              <a:gd name="connsiteY55" fmla="*/ 2930924 h 4745608"/>
              <a:gd name="connsiteX56" fmla="*/ 2820111 w 5055473"/>
              <a:gd name="connsiteY56" fmla="*/ 3026344 h 4745608"/>
              <a:gd name="connsiteX57" fmla="*/ 2959241 w 5055473"/>
              <a:gd name="connsiteY57" fmla="*/ 3167976 h 4745608"/>
              <a:gd name="connsiteX58" fmla="*/ 3176083 w 5055473"/>
              <a:gd name="connsiteY58" fmla="*/ 3269358 h 4745608"/>
              <a:gd name="connsiteX59" fmla="*/ 3388239 w 5055473"/>
              <a:gd name="connsiteY59" fmla="*/ 3442290 h 4745608"/>
              <a:gd name="connsiteX60" fmla="*/ 3212014 w 5055473"/>
              <a:gd name="connsiteY60" fmla="*/ 3336948 h 4745608"/>
              <a:gd name="connsiteX61" fmla="*/ 3004633 w 5055473"/>
              <a:gd name="connsiteY61" fmla="*/ 3276814 h 4745608"/>
              <a:gd name="connsiteX62" fmla="*/ 2771676 w 5055473"/>
              <a:gd name="connsiteY62" fmla="*/ 3166987 h 4745608"/>
              <a:gd name="connsiteX63" fmla="*/ 2638873 w 5055473"/>
              <a:gd name="connsiteY63" fmla="*/ 3097908 h 4745608"/>
              <a:gd name="connsiteX64" fmla="*/ 2570293 w 5055473"/>
              <a:gd name="connsiteY64" fmla="*/ 3109338 h 4745608"/>
              <a:gd name="connsiteX65" fmla="*/ 2525557 w 5055473"/>
              <a:gd name="connsiteY65" fmla="*/ 3326508 h 4745608"/>
              <a:gd name="connsiteX66" fmla="*/ 2584349 w 5055473"/>
              <a:gd name="connsiteY66" fmla="*/ 3577470 h 4745608"/>
              <a:gd name="connsiteX67" fmla="*/ 2663703 w 5055473"/>
              <a:gd name="connsiteY67" fmla="*/ 3996904 h 4745608"/>
              <a:gd name="connsiteX68" fmla="*/ 2633113 w 5055473"/>
              <a:gd name="connsiteY68" fmla="*/ 4192703 h 4745608"/>
              <a:gd name="connsiteX69" fmla="*/ 2539703 w 5055473"/>
              <a:gd name="connsiteY69" fmla="*/ 4455574 h 4745608"/>
              <a:gd name="connsiteX70" fmla="*/ 2595212 w 5055473"/>
              <a:gd name="connsiteY70" fmla="*/ 3945217 h 4745608"/>
              <a:gd name="connsiteX71" fmla="*/ 2481240 w 5055473"/>
              <a:gd name="connsiteY71" fmla="*/ 3566538 h 4745608"/>
              <a:gd name="connsiteX72" fmla="*/ 2307403 w 5055473"/>
              <a:gd name="connsiteY72" fmla="*/ 3166488 h 4745608"/>
              <a:gd name="connsiteX73" fmla="*/ 2261683 w 5055473"/>
              <a:gd name="connsiteY73" fmla="*/ 3063618 h 4745608"/>
              <a:gd name="connsiteX74" fmla="*/ 2078803 w 5055473"/>
              <a:gd name="connsiteY74" fmla="*/ 2949318 h 4745608"/>
              <a:gd name="connsiteX75" fmla="*/ 1824299 w 5055473"/>
              <a:gd name="connsiteY75" fmla="*/ 3002494 h 4745608"/>
              <a:gd name="connsiteX76" fmla="*/ 1412162 w 5055473"/>
              <a:gd name="connsiteY76" fmla="*/ 3235573 h 4745608"/>
              <a:gd name="connsiteX77" fmla="*/ 1381573 w 5055473"/>
              <a:gd name="connsiteY77" fmla="*/ 3680838 h 4745608"/>
              <a:gd name="connsiteX78" fmla="*/ 1340867 w 5055473"/>
              <a:gd name="connsiteY78" fmla="*/ 3980504 h 4745608"/>
              <a:gd name="connsiteX79" fmla="*/ 1197619 w 5055473"/>
              <a:gd name="connsiteY79" fmla="*/ 4738831 h 4745608"/>
              <a:gd name="connsiteX80" fmla="*/ 1220896 w 5055473"/>
              <a:gd name="connsiteY80" fmla="*/ 4338309 h 4745608"/>
              <a:gd name="connsiteX81" fmla="*/ 1242772 w 5055473"/>
              <a:gd name="connsiteY81" fmla="*/ 4080888 h 4745608"/>
              <a:gd name="connsiteX82" fmla="*/ 1198693 w 5055473"/>
              <a:gd name="connsiteY82" fmla="*/ 3909438 h 4745608"/>
              <a:gd name="connsiteX83" fmla="*/ 970093 w 5055473"/>
              <a:gd name="connsiteY83" fmla="*/ 3989448 h 4745608"/>
              <a:gd name="connsiteX84" fmla="*/ 766328 w 5055473"/>
              <a:gd name="connsiteY84" fmla="*/ 4131990 h 4745608"/>
              <a:gd name="connsiteX85" fmla="*/ 555808 w 5055473"/>
              <a:gd name="connsiteY85" fmla="*/ 4355688 h 4745608"/>
              <a:gd name="connsiteX86" fmla="*/ 785900 w 5055473"/>
              <a:gd name="connsiteY86" fmla="*/ 4017771 h 4745608"/>
              <a:gd name="connsiteX87" fmla="*/ 1130113 w 5055473"/>
              <a:gd name="connsiteY87" fmla="*/ 3817500 h 4745608"/>
              <a:gd name="connsiteX88" fmla="*/ 1278703 w 5055473"/>
              <a:gd name="connsiteY88" fmla="*/ 3726558 h 4745608"/>
              <a:gd name="connsiteX89" fmla="*/ 1269661 w 5055473"/>
              <a:gd name="connsiteY89" fmla="*/ 3390117 h 4745608"/>
              <a:gd name="connsiteX90" fmla="*/ 1309620 w 5055473"/>
              <a:gd name="connsiteY90" fmla="*/ 3169963 h 4745608"/>
              <a:gd name="connsiteX91" fmla="*/ 1393003 w 5055473"/>
              <a:gd name="connsiteY91" fmla="*/ 3052188 h 4745608"/>
              <a:gd name="connsiteX92" fmla="*/ 1080693 w 5055473"/>
              <a:gd name="connsiteY92" fmla="*/ 2984604 h 4745608"/>
              <a:gd name="connsiteX93" fmla="*/ 663453 w 5055473"/>
              <a:gd name="connsiteY93" fmla="*/ 3023360 h 4745608"/>
              <a:gd name="connsiteX94" fmla="*/ 235111 w 5055473"/>
              <a:gd name="connsiteY94" fmla="*/ 3217172 h 4745608"/>
              <a:gd name="connsiteX95" fmla="*/ 421453 w 5055473"/>
              <a:gd name="connsiteY95" fmla="*/ 3029328 h 4745608"/>
              <a:gd name="connsiteX96" fmla="*/ 627193 w 5055473"/>
              <a:gd name="connsiteY96" fmla="*/ 2926458 h 4745608"/>
              <a:gd name="connsiteX97" fmla="*/ 854480 w 5055473"/>
              <a:gd name="connsiteY97" fmla="*/ 2889178 h 4745608"/>
              <a:gd name="connsiteX98" fmla="*/ 1149272 w 5055473"/>
              <a:gd name="connsiteY98" fmla="*/ 2889676 h 4745608"/>
              <a:gd name="connsiteX99" fmla="*/ 1531894 w 5055473"/>
              <a:gd name="connsiteY99" fmla="*/ 2917507 h 4745608"/>
              <a:gd name="connsiteX100" fmla="*/ 1860559 w 5055473"/>
              <a:gd name="connsiteY100" fmla="*/ 2766431 h 4745608"/>
              <a:gd name="connsiteX101" fmla="*/ 1701613 w 5055473"/>
              <a:gd name="connsiteY101" fmla="*/ 2263518 h 4745608"/>
              <a:gd name="connsiteX102" fmla="*/ 1690183 w 5055473"/>
              <a:gd name="connsiteY102" fmla="*/ 1966338 h 4745608"/>
              <a:gd name="connsiteX103" fmla="*/ 1381991 w 5055473"/>
              <a:gd name="connsiteY103" fmla="*/ 1841604 h 4745608"/>
              <a:gd name="connsiteX104" fmla="*/ 1095823 w 5055473"/>
              <a:gd name="connsiteY104" fmla="*/ 1714878 h 4745608"/>
              <a:gd name="connsiteX105" fmla="*/ 746507 w 5055473"/>
              <a:gd name="connsiteY105" fmla="*/ 1626415 h 4745608"/>
              <a:gd name="connsiteX106" fmla="*/ 352873 w 5055473"/>
              <a:gd name="connsiteY106" fmla="*/ 1726308 h 4745608"/>
              <a:gd name="connsiteX107" fmla="*/ 113171 w 5055473"/>
              <a:gd name="connsiteY107" fmla="*/ 1763582 h 4745608"/>
              <a:gd name="connsiteX108" fmla="*/ 9973 w 5055473"/>
              <a:gd name="connsiteY108" fmla="*/ 1737738 h 4745608"/>
              <a:gd name="connsiteX109" fmla="*/ 348516 w 5055473"/>
              <a:gd name="connsiteY109" fmla="*/ 1643812 h 4745608"/>
              <a:gd name="connsiteX110" fmla="*/ 653097 w 5055473"/>
              <a:gd name="connsiteY110" fmla="*/ 1543920 h 4745608"/>
              <a:gd name="connsiteX111" fmla="*/ 1072963 w 5055473"/>
              <a:gd name="connsiteY111" fmla="*/ 1612008 h 4745608"/>
              <a:gd name="connsiteX112" fmla="*/ 1244413 w 5055473"/>
              <a:gd name="connsiteY112" fmla="*/ 1657728 h 4745608"/>
              <a:gd name="connsiteX113" fmla="*/ 1205766 w 5055473"/>
              <a:gd name="connsiteY113" fmla="*/ 1451988 h 4745608"/>
              <a:gd name="connsiteX114" fmla="*/ 1046313 w 5055473"/>
              <a:gd name="connsiteY114" fmla="*/ 815409 h 4745608"/>
              <a:gd name="connsiteX115" fmla="*/ 1221553 w 5055473"/>
              <a:gd name="connsiteY115" fmla="*/ 1211958 h 4745608"/>
              <a:gd name="connsiteX0" fmla="*/ 1221553 w 5055473"/>
              <a:gd name="connsiteY0" fmla="*/ 1211958 h 4745608"/>
              <a:gd name="connsiteX1" fmla="*/ 1343911 w 5055473"/>
              <a:gd name="connsiteY1" fmla="*/ 1559828 h 4745608"/>
              <a:gd name="connsiteX2" fmla="*/ 1553023 w 5055473"/>
              <a:gd name="connsiteY2" fmla="*/ 1657728 h 4745608"/>
              <a:gd name="connsiteX3" fmla="*/ 1907353 w 5055473"/>
              <a:gd name="connsiteY3" fmla="*/ 1680588 h 4745608"/>
              <a:gd name="connsiteX4" fmla="*/ 2021653 w 5055473"/>
              <a:gd name="connsiteY4" fmla="*/ 1543428 h 4745608"/>
              <a:gd name="connsiteX5" fmla="*/ 2124523 w 5055473"/>
              <a:gd name="connsiteY5" fmla="*/ 1291968 h 4745608"/>
              <a:gd name="connsiteX6" fmla="*/ 2124523 w 5055473"/>
              <a:gd name="connsiteY6" fmla="*/ 1120518 h 4745608"/>
              <a:gd name="connsiteX7" fmla="*/ 2068029 w 5055473"/>
              <a:gd name="connsiteY7" fmla="*/ 825325 h 4745608"/>
              <a:gd name="connsiteX8" fmla="*/ 2078803 w 5055473"/>
              <a:gd name="connsiteY8" fmla="*/ 777618 h 4745608"/>
              <a:gd name="connsiteX9" fmla="*/ 2170243 w 5055473"/>
              <a:gd name="connsiteY9" fmla="*/ 1086228 h 4745608"/>
              <a:gd name="connsiteX10" fmla="*/ 2215963 w 5055473"/>
              <a:gd name="connsiteY10" fmla="*/ 1269108 h 4745608"/>
              <a:gd name="connsiteX11" fmla="*/ 2284543 w 5055473"/>
              <a:gd name="connsiteY11" fmla="*/ 1303398 h 4745608"/>
              <a:gd name="connsiteX12" fmla="*/ 2330263 w 5055473"/>
              <a:gd name="connsiteY12" fmla="*/ 1166238 h 4745608"/>
              <a:gd name="connsiteX13" fmla="*/ 2467423 w 5055473"/>
              <a:gd name="connsiteY13" fmla="*/ 880488 h 4745608"/>
              <a:gd name="connsiteX14" fmla="*/ 2558863 w 5055473"/>
              <a:gd name="connsiteY14" fmla="*/ 640458 h 4745608"/>
              <a:gd name="connsiteX15" fmla="*/ 2616013 w 5055473"/>
              <a:gd name="connsiteY15" fmla="*/ 537588 h 4745608"/>
              <a:gd name="connsiteX16" fmla="*/ 2558863 w 5055473"/>
              <a:gd name="connsiteY16" fmla="*/ 789048 h 4745608"/>
              <a:gd name="connsiteX17" fmla="*/ 2444563 w 5055473"/>
              <a:gd name="connsiteY17" fmla="*/ 1097658 h 4745608"/>
              <a:gd name="connsiteX18" fmla="*/ 2375983 w 5055473"/>
              <a:gd name="connsiteY18" fmla="*/ 1406268 h 4745608"/>
              <a:gd name="connsiteX19" fmla="*/ 2558863 w 5055473"/>
              <a:gd name="connsiteY19" fmla="*/ 1577718 h 4745608"/>
              <a:gd name="connsiteX20" fmla="*/ 2878903 w 5055473"/>
              <a:gd name="connsiteY20" fmla="*/ 1657728 h 4745608"/>
              <a:gd name="connsiteX21" fmla="*/ 3187513 w 5055473"/>
              <a:gd name="connsiteY21" fmla="*/ 1657728 h 4745608"/>
              <a:gd name="connsiteX22" fmla="*/ 3370393 w 5055473"/>
              <a:gd name="connsiteY22" fmla="*/ 1566288 h 4745608"/>
              <a:gd name="connsiteX23" fmla="*/ 3488066 w 5055473"/>
              <a:gd name="connsiteY23" fmla="*/ 1246753 h 4745608"/>
              <a:gd name="connsiteX24" fmla="*/ 3495138 w 5055473"/>
              <a:gd name="connsiteY24" fmla="*/ 1115548 h 4745608"/>
              <a:gd name="connsiteX25" fmla="*/ 3493650 w 5055473"/>
              <a:gd name="connsiteY25" fmla="*/ 1063976 h 4745608"/>
              <a:gd name="connsiteX26" fmla="*/ 3450403 w 5055473"/>
              <a:gd name="connsiteY26" fmla="*/ 777618 h 4745608"/>
              <a:gd name="connsiteX27" fmla="*/ 3119893 w 5055473"/>
              <a:gd name="connsiteY27" fmla="*/ 321571 h 4745608"/>
              <a:gd name="connsiteX28" fmla="*/ 3497351 w 5055473"/>
              <a:gd name="connsiteY28" fmla="*/ 674883 h 4745608"/>
              <a:gd name="connsiteX29" fmla="*/ 3759013 w 5055473"/>
              <a:gd name="connsiteY29" fmla="*/ 571878 h 4745608"/>
              <a:gd name="connsiteX30" fmla="*/ 3999043 w 5055473"/>
              <a:gd name="connsiteY30" fmla="*/ 91818 h 4745608"/>
              <a:gd name="connsiteX31" fmla="*/ 4033333 w 5055473"/>
              <a:gd name="connsiteY31" fmla="*/ 11808 h 4745608"/>
              <a:gd name="connsiteX32" fmla="*/ 3984569 w 5055473"/>
              <a:gd name="connsiteY32" fmla="*/ 247366 h 4745608"/>
              <a:gd name="connsiteX33" fmla="*/ 3812791 w 5055473"/>
              <a:gd name="connsiteY33" fmla="*/ 647417 h 4745608"/>
              <a:gd name="connsiteX34" fmla="*/ 3592906 w 5055473"/>
              <a:gd name="connsiteY34" fmla="*/ 811408 h 4745608"/>
              <a:gd name="connsiteX35" fmla="*/ 3604425 w 5055473"/>
              <a:gd name="connsiteY35" fmla="*/ 999253 h 4745608"/>
              <a:gd name="connsiteX36" fmla="*/ 3872985 w 5055473"/>
              <a:gd name="connsiteY36" fmla="*/ 881976 h 4745608"/>
              <a:gd name="connsiteX37" fmla="*/ 4200754 w 5055473"/>
              <a:gd name="connsiteY37" fmla="*/ 774136 h 4745608"/>
              <a:gd name="connsiteX38" fmla="*/ 4064251 w 5055473"/>
              <a:gd name="connsiteY38" fmla="*/ 847195 h 4745608"/>
              <a:gd name="connsiteX39" fmla="*/ 3818880 w 5055473"/>
              <a:gd name="connsiteY39" fmla="*/ 991305 h 4745608"/>
              <a:gd name="connsiteX40" fmla="*/ 3658531 w 5055473"/>
              <a:gd name="connsiteY40" fmla="*/ 1093178 h 4745608"/>
              <a:gd name="connsiteX41" fmla="*/ 3622838 w 5055473"/>
              <a:gd name="connsiteY41" fmla="*/ 1221401 h 4745608"/>
              <a:gd name="connsiteX42" fmla="*/ 3577446 w 5055473"/>
              <a:gd name="connsiteY42" fmla="*/ 1500691 h 4745608"/>
              <a:gd name="connsiteX43" fmla="*/ 3461833 w 5055473"/>
              <a:gd name="connsiteY43" fmla="*/ 1726308 h 4745608"/>
              <a:gd name="connsiteX44" fmla="*/ 3278953 w 5055473"/>
              <a:gd name="connsiteY44" fmla="*/ 2034918 h 4745608"/>
              <a:gd name="connsiteX45" fmla="*/ 3288742 w 5055473"/>
              <a:gd name="connsiteY45" fmla="*/ 2273460 h 4745608"/>
              <a:gd name="connsiteX46" fmla="*/ 3434288 w 5055473"/>
              <a:gd name="connsiteY46" fmla="*/ 2417577 h 4745608"/>
              <a:gd name="connsiteX47" fmla="*/ 3781217 w 5055473"/>
              <a:gd name="connsiteY47" fmla="*/ 2618845 h 4745608"/>
              <a:gd name="connsiteX48" fmla="*/ 4079053 w 5055473"/>
              <a:gd name="connsiteY48" fmla="*/ 2777868 h 4745608"/>
              <a:gd name="connsiteX49" fmla="*/ 5011598 w 5055473"/>
              <a:gd name="connsiteY49" fmla="*/ 3189329 h 4745608"/>
              <a:gd name="connsiteX50" fmla="*/ 4818456 w 5055473"/>
              <a:gd name="connsiteY50" fmla="*/ 3291193 h 4745608"/>
              <a:gd name="connsiteX51" fmla="*/ 4070190 w 5055473"/>
              <a:gd name="connsiteY51" fmla="*/ 3021367 h 4745608"/>
              <a:gd name="connsiteX52" fmla="*/ 3460193 w 5055473"/>
              <a:gd name="connsiteY52" fmla="*/ 2852901 h 4745608"/>
              <a:gd name="connsiteX53" fmla="*/ 3217865 w 5055473"/>
              <a:gd name="connsiteY53" fmla="*/ 2829045 h 4745608"/>
              <a:gd name="connsiteX54" fmla="*/ 3025524 w 5055473"/>
              <a:gd name="connsiteY54" fmla="*/ 2858861 h 4745608"/>
              <a:gd name="connsiteX55" fmla="*/ 2832855 w 5055473"/>
              <a:gd name="connsiteY55" fmla="*/ 2930924 h 4745608"/>
              <a:gd name="connsiteX56" fmla="*/ 2820111 w 5055473"/>
              <a:gd name="connsiteY56" fmla="*/ 3026344 h 4745608"/>
              <a:gd name="connsiteX57" fmla="*/ 2959241 w 5055473"/>
              <a:gd name="connsiteY57" fmla="*/ 3167976 h 4745608"/>
              <a:gd name="connsiteX58" fmla="*/ 3176083 w 5055473"/>
              <a:gd name="connsiteY58" fmla="*/ 3269358 h 4745608"/>
              <a:gd name="connsiteX59" fmla="*/ 3388239 w 5055473"/>
              <a:gd name="connsiteY59" fmla="*/ 3442290 h 4745608"/>
              <a:gd name="connsiteX60" fmla="*/ 3212014 w 5055473"/>
              <a:gd name="connsiteY60" fmla="*/ 3336948 h 4745608"/>
              <a:gd name="connsiteX61" fmla="*/ 3004633 w 5055473"/>
              <a:gd name="connsiteY61" fmla="*/ 3276814 h 4745608"/>
              <a:gd name="connsiteX62" fmla="*/ 2771676 w 5055473"/>
              <a:gd name="connsiteY62" fmla="*/ 3166987 h 4745608"/>
              <a:gd name="connsiteX63" fmla="*/ 2638873 w 5055473"/>
              <a:gd name="connsiteY63" fmla="*/ 3097908 h 4745608"/>
              <a:gd name="connsiteX64" fmla="*/ 2570293 w 5055473"/>
              <a:gd name="connsiteY64" fmla="*/ 3109338 h 4745608"/>
              <a:gd name="connsiteX65" fmla="*/ 2525557 w 5055473"/>
              <a:gd name="connsiteY65" fmla="*/ 3326508 h 4745608"/>
              <a:gd name="connsiteX66" fmla="*/ 2584349 w 5055473"/>
              <a:gd name="connsiteY66" fmla="*/ 3577470 h 4745608"/>
              <a:gd name="connsiteX67" fmla="*/ 2663703 w 5055473"/>
              <a:gd name="connsiteY67" fmla="*/ 3996904 h 4745608"/>
              <a:gd name="connsiteX68" fmla="*/ 2633113 w 5055473"/>
              <a:gd name="connsiteY68" fmla="*/ 4192703 h 4745608"/>
              <a:gd name="connsiteX69" fmla="*/ 2539703 w 5055473"/>
              <a:gd name="connsiteY69" fmla="*/ 4455574 h 4745608"/>
              <a:gd name="connsiteX70" fmla="*/ 2595212 w 5055473"/>
              <a:gd name="connsiteY70" fmla="*/ 3945217 h 4745608"/>
              <a:gd name="connsiteX71" fmla="*/ 2481240 w 5055473"/>
              <a:gd name="connsiteY71" fmla="*/ 3566538 h 4745608"/>
              <a:gd name="connsiteX72" fmla="*/ 2307403 w 5055473"/>
              <a:gd name="connsiteY72" fmla="*/ 3166488 h 4745608"/>
              <a:gd name="connsiteX73" fmla="*/ 2261683 w 5055473"/>
              <a:gd name="connsiteY73" fmla="*/ 3063618 h 4745608"/>
              <a:gd name="connsiteX74" fmla="*/ 2078803 w 5055473"/>
              <a:gd name="connsiteY74" fmla="*/ 2949318 h 4745608"/>
              <a:gd name="connsiteX75" fmla="*/ 1824299 w 5055473"/>
              <a:gd name="connsiteY75" fmla="*/ 3002494 h 4745608"/>
              <a:gd name="connsiteX76" fmla="*/ 1412162 w 5055473"/>
              <a:gd name="connsiteY76" fmla="*/ 3235573 h 4745608"/>
              <a:gd name="connsiteX77" fmla="*/ 1381573 w 5055473"/>
              <a:gd name="connsiteY77" fmla="*/ 3680838 h 4745608"/>
              <a:gd name="connsiteX78" fmla="*/ 1340867 w 5055473"/>
              <a:gd name="connsiteY78" fmla="*/ 3980504 h 4745608"/>
              <a:gd name="connsiteX79" fmla="*/ 1197619 w 5055473"/>
              <a:gd name="connsiteY79" fmla="*/ 4738831 h 4745608"/>
              <a:gd name="connsiteX80" fmla="*/ 1220896 w 5055473"/>
              <a:gd name="connsiteY80" fmla="*/ 4338309 h 4745608"/>
              <a:gd name="connsiteX81" fmla="*/ 1242772 w 5055473"/>
              <a:gd name="connsiteY81" fmla="*/ 4080888 h 4745608"/>
              <a:gd name="connsiteX82" fmla="*/ 1198693 w 5055473"/>
              <a:gd name="connsiteY82" fmla="*/ 3909438 h 4745608"/>
              <a:gd name="connsiteX83" fmla="*/ 970093 w 5055473"/>
              <a:gd name="connsiteY83" fmla="*/ 3989448 h 4745608"/>
              <a:gd name="connsiteX84" fmla="*/ 766328 w 5055473"/>
              <a:gd name="connsiteY84" fmla="*/ 4131990 h 4745608"/>
              <a:gd name="connsiteX85" fmla="*/ 555808 w 5055473"/>
              <a:gd name="connsiteY85" fmla="*/ 4355688 h 4745608"/>
              <a:gd name="connsiteX86" fmla="*/ 785900 w 5055473"/>
              <a:gd name="connsiteY86" fmla="*/ 4017771 h 4745608"/>
              <a:gd name="connsiteX87" fmla="*/ 1130113 w 5055473"/>
              <a:gd name="connsiteY87" fmla="*/ 3817500 h 4745608"/>
              <a:gd name="connsiteX88" fmla="*/ 1278703 w 5055473"/>
              <a:gd name="connsiteY88" fmla="*/ 3726558 h 4745608"/>
              <a:gd name="connsiteX89" fmla="*/ 1269661 w 5055473"/>
              <a:gd name="connsiteY89" fmla="*/ 3390117 h 4745608"/>
              <a:gd name="connsiteX90" fmla="*/ 1309620 w 5055473"/>
              <a:gd name="connsiteY90" fmla="*/ 3169963 h 4745608"/>
              <a:gd name="connsiteX91" fmla="*/ 1393003 w 5055473"/>
              <a:gd name="connsiteY91" fmla="*/ 3052188 h 4745608"/>
              <a:gd name="connsiteX92" fmla="*/ 1080693 w 5055473"/>
              <a:gd name="connsiteY92" fmla="*/ 2984604 h 4745608"/>
              <a:gd name="connsiteX93" fmla="*/ 663453 w 5055473"/>
              <a:gd name="connsiteY93" fmla="*/ 3023360 h 4745608"/>
              <a:gd name="connsiteX94" fmla="*/ 235111 w 5055473"/>
              <a:gd name="connsiteY94" fmla="*/ 3217172 h 4745608"/>
              <a:gd name="connsiteX95" fmla="*/ 421453 w 5055473"/>
              <a:gd name="connsiteY95" fmla="*/ 3029328 h 4745608"/>
              <a:gd name="connsiteX96" fmla="*/ 627193 w 5055473"/>
              <a:gd name="connsiteY96" fmla="*/ 2926458 h 4745608"/>
              <a:gd name="connsiteX97" fmla="*/ 854480 w 5055473"/>
              <a:gd name="connsiteY97" fmla="*/ 2889178 h 4745608"/>
              <a:gd name="connsiteX98" fmla="*/ 1149272 w 5055473"/>
              <a:gd name="connsiteY98" fmla="*/ 2889676 h 4745608"/>
              <a:gd name="connsiteX99" fmla="*/ 1531894 w 5055473"/>
              <a:gd name="connsiteY99" fmla="*/ 2917507 h 4745608"/>
              <a:gd name="connsiteX100" fmla="*/ 1860559 w 5055473"/>
              <a:gd name="connsiteY100" fmla="*/ 2766431 h 4745608"/>
              <a:gd name="connsiteX101" fmla="*/ 1701613 w 5055473"/>
              <a:gd name="connsiteY101" fmla="*/ 2263518 h 4745608"/>
              <a:gd name="connsiteX102" fmla="*/ 1690183 w 5055473"/>
              <a:gd name="connsiteY102" fmla="*/ 1966338 h 4745608"/>
              <a:gd name="connsiteX103" fmla="*/ 1381991 w 5055473"/>
              <a:gd name="connsiteY103" fmla="*/ 1841604 h 4745608"/>
              <a:gd name="connsiteX104" fmla="*/ 1095823 w 5055473"/>
              <a:gd name="connsiteY104" fmla="*/ 1714878 h 4745608"/>
              <a:gd name="connsiteX105" fmla="*/ 746507 w 5055473"/>
              <a:gd name="connsiteY105" fmla="*/ 1626415 h 4745608"/>
              <a:gd name="connsiteX106" fmla="*/ 352873 w 5055473"/>
              <a:gd name="connsiteY106" fmla="*/ 1726308 h 4745608"/>
              <a:gd name="connsiteX107" fmla="*/ 113171 w 5055473"/>
              <a:gd name="connsiteY107" fmla="*/ 1763582 h 4745608"/>
              <a:gd name="connsiteX108" fmla="*/ 9973 w 5055473"/>
              <a:gd name="connsiteY108" fmla="*/ 1737738 h 4745608"/>
              <a:gd name="connsiteX109" fmla="*/ 348516 w 5055473"/>
              <a:gd name="connsiteY109" fmla="*/ 1643812 h 4745608"/>
              <a:gd name="connsiteX110" fmla="*/ 653097 w 5055473"/>
              <a:gd name="connsiteY110" fmla="*/ 1543920 h 4745608"/>
              <a:gd name="connsiteX111" fmla="*/ 1072963 w 5055473"/>
              <a:gd name="connsiteY111" fmla="*/ 1612008 h 4745608"/>
              <a:gd name="connsiteX112" fmla="*/ 1244413 w 5055473"/>
              <a:gd name="connsiteY112" fmla="*/ 1657728 h 4745608"/>
              <a:gd name="connsiteX113" fmla="*/ 1205766 w 5055473"/>
              <a:gd name="connsiteY113" fmla="*/ 1451988 h 4745608"/>
              <a:gd name="connsiteX114" fmla="*/ 1046313 w 5055473"/>
              <a:gd name="connsiteY114" fmla="*/ 815409 h 4745608"/>
              <a:gd name="connsiteX115" fmla="*/ 1221553 w 5055473"/>
              <a:gd name="connsiteY115" fmla="*/ 1211958 h 4745608"/>
              <a:gd name="connsiteX0" fmla="*/ 1221553 w 5041218"/>
              <a:gd name="connsiteY0" fmla="*/ 1211958 h 4745608"/>
              <a:gd name="connsiteX1" fmla="*/ 1343911 w 5041218"/>
              <a:gd name="connsiteY1" fmla="*/ 1559828 h 4745608"/>
              <a:gd name="connsiteX2" fmla="*/ 1553023 w 5041218"/>
              <a:gd name="connsiteY2" fmla="*/ 1657728 h 4745608"/>
              <a:gd name="connsiteX3" fmla="*/ 1907353 w 5041218"/>
              <a:gd name="connsiteY3" fmla="*/ 1680588 h 4745608"/>
              <a:gd name="connsiteX4" fmla="*/ 2021653 w 5041218"/>
              <a:gd name="connsiteY4" fmla="*/ 1543428 h 4745608"/>
              <a:gd name="connsiteX5" fmla="*/ 2124523 w 5041218"/>
              <a:gd name="connsiteY5" fmla="*/ 1291968 h 4745608"/>
              <a:gd name="connsiteX6" fmla="*/ 2124523 w 5041218"/>
              <a:gd name="connsiteY6" fmla="*/ 1120518 h 4745608"/>
              <a:gd name="connsiteX7" fmla="*/ 2068029 w 5041218"/>
              <a:gd name="connsiteY7" fmla="*/ 825325 h 4745608"/>
              <a:gd name="connsiteX8" fmla="*/ 2078803 w 5041218"/>
              <a:gd name="connsiteY8" fmla="*/ 777618 h 4745608"/>
              <a:gd name="connsiteX9" fmla="*/ 2170243 w 5041218"/>
              <a:gd name="connsiteY9" fmla="*/ 1086228 h 4745608"/>
              <a:gd name="connsiteX10" fmla="*/ 2215963 w 5041218"/>
              <a:gd name="connsiteY10" fmla="*/ 1269108 h 4745608"/>
              <a:gd name="connsiteX11" fmla="*/ 2284543 w 5041218"/>
              <a:gd name="connsiteY11" fmla="*/ 1303398 h 4745608"/>
              <a:gd name="connsiteX12" fmla="*/ 2330263 w 5041218"/>
              <a:gd name="connsiteY12" fmla="*/ 1166238 h 4745608"/>
              <a:gd name="connsiteX13" fmla="*/ 2467423 w 5041218"/>
              <a:gd name="connsiteY13" fmla="*/ 880488 h 4745608"/>
              <a:gd name="connsiteX14" fmla="*/ 2558863 w 5041218"/>
              <a:gd name="connsiteY14" fmla="*/ 640458 h 4745608"/>
              <a:gd name="connsiteX15" fmla="*/ 2616013 w 5041218"/>
              <a:gd name="connsiteY15" fmla="*/ 537588 h 4745608"/>
              <a:gd name="connsiteX16" fmla="*/ 2558863 w 5041218"/>
              <a:gd name="connsiteY16" fmla="*/ 789048 h 4745608"/>
              <a:gd name="connsiteX17" fmla="*/ 2444563 w 5041218"/>
              <a:gd name="connsiteY17" fmla="*/ 1097658 h 4745608"/>
              <a:gd name="connsiteX18" fmla="*/ 2375983 w 5041218"/>
              <a:gd name="connsiteY18" fmla="*/ 1406268 h 4745608"/>
              <a:gd name="connsiteX19" fmla="*/ 2558863 w 5041218"/>
              <a:gd name="connsiteY19" fmla="*/ 1577718 h 4745608"/>
              <a:gd name="connsiteX20" fmla="*/ 2878903 w 5041218"/>
              <a:gd name="connsiteY20" fmla="*/ 1657728 h 4745608"/>
              <a:gd name="connsiteX21" fmla="*/ 3187513 w 5041218"/>
              <a:gd name="connsiteY21" fmla="*/ 1657728 h 4745608"/>
              <a:gd name="connsiteX22" fmla="*/ 3370393 w 5041218"/>
              <a:gd name="connsiteY22" fmla="*/ 1566288 h 4745608"/>
              <a:gd name="connsiteX23" fmla="*/ 3488066 w 5041218"/>
              <a:gd name="connsiteY23" fmla="*/ 1246753 h 4745608"/>
              <a:gd name="connsiteX24" fmla="*/ 3495138 w 5041218"/>
              <a:gd name="connsiteY24" fmla="*/ 1115548 h 4745608"/>
              <a:gd name="connsiteX25" fmla="*/ 3493650 w 5041218"/>
              <a:gd name="connsiteY25" fmla="*/ 1063976 h 4745608"/>
              <a:gd name="connsiteX26" fmla="*/ 3450403 w 5041218"/>
              <a:gd name="connsiteY26" fmla="*/ 777618 h 4745608"/>
              <a:gd name="connsiteX27" fmla="*/ 3119893 w 5041218"/>
              <a:gd name="connsiteY27" fmla="*/ 321571 h 4745608"/>
              <a:gd name="connsiteX28" fmla="*/ 3497351 w 5041218"/>
              <a:gd name="connsiteY28" fmla="*/ 674883 h 4745608"/>
              <a:gd name="connsiteX29" fmla="*/ 3759013 w 5041218"/>
              <a:gd name="connsiteY29" fmla="*/ 571878 h 4745608"/>
              <a:gd name="connsiteX30" fmla="*/ 3999043 w 5041218"/>
              <a:gd name="connsiteY30" fmla="*/ 91818 h 4745608"/>
              <a:gd name="connsiteX31" fmla="*/ 4033333 w 5041218"/>
              <a:gd name="connsiteY31" fmla="*/ 11808 h 4745608"/>
              <a:gd name="connsiteX32" fmla="*/ 3984569 w 5041218"/>
              <a:gd name="connsiteY32" fmla="*/ 247366 h 4745608"/>
              <a:gd name="connsiteX33" fmla="*/ 3812791 w 5041218"/>
              <a:gd name="connsiteY33" fmla="*/ 647417 h 4745608"/>
              <a:gd name="connsiteX34" fmla="*/ 3592906 w 5041218"/>
              <a:gd name="connsiteY34" fmla="*/ 811408 h 4745608"/>
              <a:gd name="connsiteX35" fmla="*/ 3604425 w 5041218"/>
              <a:gd name="connsiteY35" fmla="*/ 999253 h 4745608"/>
              <a:gd name="connsiteX36" fmla="*/ 3872985 w 5041218"/>
              <a:gd name="connsiteY36" fmla="*/ 881976 h 4745608"/>
              <a:gd name="connsiteX37" fmla="*/ 4200754 w 5041218"/>
              <a:gd name="connsiteY37" fmla="*/ 774136 h 4745608"/>
              <a:gd name="connsiteX38" fmla="*/ 4064251 w 5041218"/>
              <a:gd name="connsiteY38" fmla="*/ 847195 h 4745608"/>
              <a:gd name="connsiteX39" fmla="*/ 3818880 w 5041218"/>
              <a:gd name="connsiteY39" fmla="*/ 991305 h 4745608"/>
              <a:gd name="connsiteX40" fmla="*/ 3658531 w 5041218"/>
              <a:gd name="connsiteY40" fmla="*/ 1093178 h 4745608"/>
              <a:gd name="connsiteX41" fmla="*/ 3622838 w 5041218"/>
              <a:gd name="connsiteY41" fmla="*/ 1221401 h 4745608"/>
              <a:gd name="connsiteX42" fmla="*/ 3577446 w 5041218"/>
              <a:gd name="connsiteY42" fmla="*/ 1500691 h 4745608"/>
              <a:gd name="connsiteX43" fmla="*/ 3461833 w 5041218"/>
              <a:gd name="connsiteY43" fmla="*/ 1726308 h 4745608"/>
              <a:gd name="connsiteX44" fmla="*/ 3278953 w 5041218"/>
              <a:gd name="connsiteY44" fmla="*/ 2034918 h 4745608"/>
              <a:gd name="connsiteX45" fmla="*/ 3288742 w 5041218"/>
              <a:gd name="connsiteY45" fmla="*/ 2273460 h 4745608"/>
              <a:gd name="connsiteX46" fmla="*/ 3434288 w 5041218"/>
              <a:gd name="connsiteY46" fmla="*/ 2417577 h 4745608"/>
              <a:gd name="connsiteX47" fmla="*/ 3781217 w 5041218"/>
              <a:gd name="connsiteY47" fmla="*/ 2618845 h 4745608"/>
              <a:gd name="connsiteX48" fmla="*/ 4079053 w 5041218"/>
              <a:gd name="connsiteY48" fmla="*/ 2777868 h 4745608"/>
              <a:gd name="connsiteX49" fmla="*/ 5011598 w 5041218"/>
              <a:gd name="connsiteY49" fmla="*/ 3189329 h 4745608"/>
              <a:gd name="connsiteX50" fmla="*/ 4818456 w 5041218"/>
              <a:gd name="connsiteY50" fmla="*/ 3291193 h 4745608"/>
              <a:gd name="connsiteX51" fmla="*/ 4070190 w 5041218"/>
              <a:gd name="connsiteY51" fmla="*/ 3021367 h 4745608"/>
              <a:gd name="connsiteX52" fmla="*/ 3460193 w 5041218"/>
              <a:gd name="connsiteY52" fmla="*/ 2852901 h 4745608"/>
              <a:gd name="connsiteX53" fmla="*/ 3217865 w 5041218"/>
              <a:gd name="connsiteY53" fmla="*/ 2829045 h 4745608"/>
              <a:gd name="connsiteX54" fmla="*/ 3025524 w 5041218"/>
              <a:gd name="connsiteY54" fmla="*/ 2858861 h 4745608"/>
              <a:gd name="connsiteX55" fmla="*/ 2832855 w 5041218"/>
              <a:gd name="connsiteY55" fmla="*/ 2930924 h 4745608"/>
              <a:gd name="connsiteX56" fmla="*/ 2820111 w 5041218"/>
              <a:gd name="connsiteY56" fmla="*/ 3026344 h 4745608"/>
              <a:gd name="connsiteX57" fmla="*/ 2959241 w 5041218"/>
              <a:gd name="connsiteY57" fmla="*/ 3167976 h 4745608"/>
              <a:gd name="connsiteX58" fmla="*/ 3176083 w 5041218"/>
              <a:gd name="connsiteY58" fmla="*/ 3269358 h 4745608"/>
              <a:gd name="connsiteX59" fmla="*/ 3388239 w 5041218"/>
              <a:gd name="connsiteY59" fmla="*/ 3442290 h 4745608"/>
              <a:gd name="connsiteX60" fmla="*/ 3212014 w 5041218"/>
              <a:gd name="connsiteY60" fmla="*/ 3336948 h 4745608"/>
              <a:gd name="connsiteX61" fmla="*/ 3004633 w 5041218"/>
              <a:gd name="connsiteY61" fmla="*/ 3276814 h 4745608"/>
              <a:gd name="connsiteX62" fmla="*/ 2771676 w 5041218"/>
              <a:gd name="connsiteY62" fmla="*/ 3166987 h 4745608"/>
              <a:gd name="connsiteX63" fmla="*/ 2638873 w 5041218"/>
              <a:gd name="connsiteY63" fmla="*/ 3097908 h 4745608"/>
              <a:gd name="connsiteX64" fmla="*/ 2570293 w 5041218"/>
              <a:gd name="connsiteY64" fmla="*/ 3109338 h 4745608"/>
              <a:gd name="connsiteX65" fmla="*/ 2525557 w 5041218"/>
              <a:gd name="connsiteY65" fmla="*/ 3326508 h 4745608"/>
              <a:gd name="connsiteX66" fmla="*/ 2584349 w 5041218"/>
              <a:gd name="connsiteY66" fmla="*/ 3577470 h 4745608"/>
              <a:gd name="connsiteX67" fmla="*/ 2663703 w 5041218"/>
              <a:gd name="connsiteY67" fmla="*/ 3996904 h 4745608"/>
              <a:gd name="connsiteX68" fmla="*/ 2633113 w 5041218"/>
              <a:gd name="connsiteY68" fmla="*/ 4192703 h 4745608"/>
              <a:gd name="connsiteX69" fmla="*/ 2539703 w 5041218"/>
              <a:gd name="connsiteY69" fmla="*/ 4455574 h 4745608"/>
              <a:gd name="connsiteX70" fmla="*/ 2595212 w 5041218"/>
              <a:gd name="connsiteY70" fmla="*/ 3945217 h 4745608"/>
              <a:gd name="connsiteX71" fmla="*/ 2481240 w 5041218"/>
              <a:gd name="connsiteY71" fmla="*/ 3566538 h 4745608"/>
              <a:gd name="connsiteX72" fmla="*/ 2307403 w 5041218"/>
              <a:gd name="connsiteY72" fmla="*/ 3166488 h 4745608"/>
              <a:gd name="connsiteX73" fmla="*/ 2261683 w 5041218"/>
              <a:gd name="connsiteY73" fmla="*/ 3063618 h 4745608"/>
              <a:gd name="connsiteX74" fmla="*/ 2078803 w 5041218"/>
              <a:gd name="connsiteY74" fmla="*/ 2949318 h 4745608"/>
              <a:gd name="connsiteX75" fmla="*/ 1824299 w 5041218"/>
              <a:gd name="connsiteY75" fmla="*/ 3002494 h 4745608"/>
              <a:gd name="connsiteX76" fmla="*/ 1412162 w 5041218"/>
              <a:gd name="connsiteY76" fmla="*/ 3235573 h 4745608"/>
              <a:gd name="connsiteX77" fmla="*/ 1381573 w 5041218"/>
              <a:gd name="connsiteY77" fmla="*/ 3680838 h 4745608"/>
              <a:gd name="connsiteX78" fmla="*/ 1340867 w 5041218"/>
              <a:gd name="connsiteY78" fmla="*/ 3980504 h 4745608"/>
              <a:gd name="connsiteX79" fmla="*/ 1197619 w 5041218"/>
              <a:gd name="connsiteY79" fmla="*/ 4738831 h 4745608"/>
              <a:gd name="connsiteX80" fmla="*/ 1220896 w 5041218"/>
              <a:gd name="connsiteY80" fmla="*/ 4338309 h 4745608"/>
              <a:gd name="connsiteX81" fmla="*/ 1242772 w 5041218"/>
              <a:gd name="connsiteY81" fmla="*/ 4080888 h 4745608"/>
              <a:gd name="connsiteX82" fmla="*/ 1198693 w 5041218"/>
              <a:gd name="connsiteY82" fmla="*/ 3909438 h 4745608"/>
              <a:gd name="connsiteX83" fmla="*/ 970093 w 5041218"/>
              <a:gd name="connsiteY83" fmla="*/ 3989448 h 4745608"/>
              <a:gd name="connsiteX84" fmla="*/ 766328 w 5041218"/>
              <a:gd name="connsiteY84" fmla="*/ 4131990 h 4745608"/>
              <a:gd name="connsiteX85" fmla="*/ 555808 w 5041218"/>
              <a:gd name="connsiteY85" fmla="*/ 4355688 h 4745608"/>
              <a:gd name="connsiteX86" fmla="*/ 785900 w 5041218"/>
              <a:gd name="connsiteY86" fmla="*/ 4017771 h 4745608"/>
              <a:gd name="connsiteX87" fmla="*/ 1130113 w 5041218"/>
              <a:gd name="connsiteY87" fmla="*/ 3817500 h 4745608"/>
              <a:gd name="connsiteX88" fmla="*/ 1278703 w 5041218"/>
              <a:gd name="connsiteY88" fmla="*/ 3726558 h 4745608"/>
              <a:gd name="connsiteX89" fmla="*/ 1269661 w 5041218"/>
              <a:gd name="connsiteY89" fmla="*/ 3390117 h 4745608"/>
              <a:gd name="connsiteX90" fmla="*/ 1309620 w 5041218"/>
              <a:gd name="connsiteY90" fmla="*/ 3169963 h 4745608"/>
              <a:gd name="connsiteX91" fmla="*/ 1393003 w 5041218"/>
              <a:gd name="connsiteY91" fmla="*/ 3052188 h 4745608"/>
              <a:gd name="connsiteX92" fmla="*/ 1080693 w 5041218"/>
              <a:gd name="connsiteY92" fmla="*/ 2984604 h 4745608"/>
              <a:gd name="connsiteX93" fmla="*/ 663453 w 5041218"/>
              <a:gd name="connsiteY93" fmla="*/ 3023360 h 4745608"/>
              <a:gd name="connsiteX94" fmla="*/ 235111 w 5041218"/>
              <a:gd name="connsiteY94" fmla="*/ 3217172 h 4745608"/>
              <a:gd name="connsiteX95" fmla="*/ 421453 w 5041218"/>
              <a:gd name="connsiteY95" fmla="*/ 3029328 h 4745608"/>
              <a:gd name="connsiteX96" fmla="*/ 627193 w 5041218"/>
              <a:gd name="connsiteY96" fmla="*/ 2926458 h 4745608"/>
              <a:gd name="connsiteX97" fmla="*/ 854480 w 5041218"/>
              <a:gd name="connsiteY97" fmla="*/ 2889178 h 4745608"/>
              <a:gd name="connsiteX98" fmla="*/ 1149272 w 5041218"/>
              <a:gd name="connsiteY98" fmla="*/ 2889676 h 4745608"/>
              <a:gd name="connsiteX99" fmla="*/ 1531894 w 5041218"/>
              <a:gd name="connsiteY99" fmla="*/ 2917507 h 4745608"/>
              <a:gd name="connsiteX100" fmla="*/ 1860559 w 5041218"/>
              <a:gd name="connsiteY100" fmla="*/ 2766431 h 4745608"/>
              <a:gd name="connsiteX101" fmla="*/ 1701613 w 5041218"/>
              <a:gd name="connsiteY101" fmla="*/ 2263518 h 4745608"/>
              <a:gd name="connsiteX102" fmla="*/ 1690183 w 5041218"/>
              <a:gd name="connsiteY102" fmla="*/ 1966338 h 4745608"/>
              <a:gd name="connsiteX103" fmla="*/ 1381991 w 5041218"/>
              <a:gd name="connsiteY103" fmla="*/ 1841604 h 4745608"/>
              <a:gd name="connsiteX104" fmla="*/ 1095823 w 5041218"/>
              <a:gd name="connsiteY104" fmla="*/ 1714878 h 4745608"/>
              <a:gd name="connsiteX105" fmla="*/ 746507 w 5041218"/>
              <a:gd name="connsiteY105" fmla="*/ 1626415 h 4745608"/>
              <a:gd name="connsiteX106" fmla="*/ 352873 w 5041218"/>
              <a:gd name="connsiteY106" fmla="*/ 1726308 h 4745608"/>
              <a:gd name="connsiteX107" fmla="*/ 113171 w 5041218"/>
              <a:gd name="connsiteY107" fmla="*/ 1763582 h 4745608"/>
              <a:gd name="connsiteX108" fmla="*/ 9973 w 5041218"/>
              <a:gd name="connsiteY108" fmla="*/ 1737738 h 4745608"/>
              <a:gd name="connsiteX109" fmla="*/ 348516 w 5041218"/>
              <a:gd name="connsiteY109" fmla="*/ 1643812 h 4745608"/>
              <a:gd name="connsiteX110" fmla="*/ 653097 w 5041218"/>
              <a:gd name="connsiteY110" fmla="*/ 1543920 h 4745608"/>
              <a:gd name="connsiteX111" fmla="*/ 1072963 w 5041218"/>
              <a:gd name="connsiteY111" fmla="*/ 1612008 h 4745608"/>
              <a:gd name="connsiteX112" fmla="*/ 1244413 w 5041218"/>
              <a:gd name="connsiteY112" fmla="*/ 1657728 h 4745608"/>
              <a:gd name="connsiteX113" fmla="*/ 1205766 w 5041218"/>
              <a:gd name="connsiteY113" fmla="*/ 1451988 h 4745608"/>
              <a:gd name="connsiteX114" fmla="*/ 1046313 w 5041218"/>
              <a:gd name="connsiteY114" fmla="*/ 815409 h 4745608"/>
              <a:gd name="connsiteX115" fmla="*/ 1221553 w 5041218"/>
              <a:gd name="connsiteY115" fmla="*/ 1211958 h 4745608"/>
              <a:gd name="connsiteX0" fmla="*/ 1221553 w 5067201"/>
              <a:gd name="connsiteY0" fmla="*/ 1211958 h 4745608"/>
              <a:gd name="connsiteX1" fmla="*/ 1343911 w 5067201"/>
              <a:gd name="connsiteY1" fmla="*/ 1559828 h 4745608"/>
              <a:gd name="connsiteX2" fmla="*/ 1553023 w 5067201"/>
              <a:gd name="connsiteY2" fmla="*/ 1657728 h 4745608"/>
              <a:gd name="connsiteX3" fmla="*/ 1907353 w 5067201"/>
              <a:gd name="connsiteY3" fmla="*/ 1680588 h 4745608"/>
              <a:gd name="connsiteX4" fmla="*/ 2021653 w 5067201"/>
              <a:gd name="connsiteY4" fmla="*/ 1543428 h 4745608"/>
              <a:gd name="connsiteX5" fmla="*/ 2124523 w 5067201"/>
              <a:gd name="connsiteY5" fmla="*/ 1291968 h 4745608"/>
              <a:gd name="connsiteX6" fmla="*/ 2124523 w 5067201"/>
              <a:gd name="connsiteY6" fmla="*/ 1120518 h 4745608"/>
              <a:gd name="connsiteX7" fmla="*/ 2068029 w 5067201"/>
              <a:gd name="connsiteY7" fmla="*/ 825325 h 4745608"/>
              <a:gd name="connsiteX8" fmla="*/ 2078803 w 5067201"/>
              <a:gd name="connsiteY8" fmla="*/ 777618 h 4745608"/>
              <a:gd name="connsiteX9" fmla="*/ 2170243 w 5067201"/>
              <a:gd name="connsiteY9" fmla="*/ 1086228 h 4745608"/>
              <a:gd name="connsiteX10" fmla="*/ 2215963 w 5067201"/>
              <a:gd name="connsiteY10" fmla="*/ 1269108 h 4745608"/>
              <a:gd name="connsiteX11" fmla="*/ 2284543 w 5067201"/>
              <a:gd name="connsiteY11" fmla="*/ 1303398 h 4745608"/>
              <a:gd name="connsiteX12" fmla="*/ 2330263 w 5067201"/>
              <a:gd name="connsiteY12" fmla="*/ 1166238 h 4745608"/>
              <a:gd name="connsiteX13" fmla="*/ 2467423 w 5067201"/>
              <a:gd name="connsiteY13" fmla="*/ 880488 h 4745608"/>
              <a:gd name="connsiteX14" fmla="*/ 2558863 w 5067201"/>
              <a:gd name="connsiteY14" fmla="*/ 640458 h 4745608"/>
              <a:gd name="connsiteX15" fmla="*/ 2616013 w 5067201"/>
              <a:gd name="connsiteY15" fmla="*/ 537588 h 4745608"/>
              <a:gd name="connsiteX16" fmla="*/ 2558863 w 5067201"/>
              <a:gd name="connsiteY16" fmla="*/ 789048 h 4745608"/>
              <a:gd name="connsiteX17" fmla="*/ 2444563 w 5067201"/>
              <a:gd name="connsiteY17" fmla="*/ 1097658 h 4745608"/>
              <a:gd name="connsiteX18" fmla="*/ 2375983 w 5067201"/>
              <a:gd name="connsiteY18" fmla="*/ 1406268 h 4745608"/>
              <a:gd name="connsiteX19" fmla="*/ 2558863 w 5067201"/>
              <a:gd name="connsiteY19" fmla="*/ 1577718 h 4745608"/>
              <a:gd name="connsiteX20" fmla="*/ 2878903 w 5067201"/>
              <a:gd name="connsiteY20" fmla="*/ 1657728 h 4745608"/>
              <a:gd name="connsiteX21" fmla="*/ 3187513 w 5067201"/>
              <a:gd name="connsiteY21" fmla="*/ 1657728 h 4745608"/>
              <a:gd name="connsiteX22" fmla="*/ 3370393 w 5067201"/>
              <a:gd name="connsiteY22" fmla="*/ 1566288 h 4745608"/>
              <a:gd name="connsiteX23" fmla="*/ 3488066 w 5067201"/>
              <a:gd name="connsiteY23" fmla="*/ 1246753 h 4745608"/>
              <a:gd name="connsiteX24" fmla="*/ 3495138 w 5067201"/>
              <a:gd name="connsiteY24" fmla="*/ 1115548 h 4745608"/>
              <a:gd name="connsiteX25" fmla="*/ 3493650 w 5067201"/>
              <a:gd name="connsiteY25" fmla="*/ 1063976 h 4745608"/>
              <a:gd name="connsiteX26" fmla="*/ 3450403 w 5067201"/>
              <a:gd name="connsiteY26" fmla="*/ 777618 h 4745608"/>
              <a:gd name="connsiteX27" fmla="*/ 3119893 w 5067201"/>
              <a:gd name="connsiteY27" fmla="*/ 321571 h 4745608"/>
              <a:gd name="connsiteX28" fmla="*/ 3497351 w 5067201"/>
              <a:gd name="connsiteY28" fmla="*/ 674883 h 4745608"/>
              <a:gd name="connsiteX29" fmla="*/ 3759013 w 5067201"/>
              <a:gd name="connsiteY29" fmla="*/ 571878 h 4745608"/>
              <a:gd name="connsiteX30" fmla="*/ 3999043 w 5067201"/>
              <a:gd name="connsiteY30" fmla="*/ 91818 h 4745608"/>
              <a:gd name="connsiteX31" fmla="*/ 4033333 w 5067201"/>
              <a:gd name="connsiteY31" fmla="*/ 11808 h 4745608"/>
              <a:gd name="connsiteX32" fmla="*/ 3984569 w 5067201"/>
              <a:gd name="connsiteY32" fmla="*/ 247366 h 4745608"/>
              <a:gd name="connsiteX33" fmla="*/ 3812791 w 5067201"/>
              <a:gd name="connsiteY33" fmla="*/ 647417 h 4745608"/>
              <a:gd name="connsiteX34" fmla="*/ 3592906 w 5067201"/>
              <a:gd name="connsiteY34" fmla="*/ 811408 h 4745608"/>
              <a:gd name="connsiteX35" fmla="*/ 3604425 w 5067201"/>
              <a:gd name="connsiteY35" fmla="*/ 999253 h 4745608"/>
              <a:gd name="connsiteX36" fmla="*/ 3872985 w 5067201"/>
              <a:gd name="connsiteY36" fmla="*/ 881976 h 4745608"/>
              <a:gd name="connsiteX37" fmla="*/ 4200754 w 5067201"/>
              <a:gd name="connsiteY37" fmla="*/ 774136 h 4745608"/>
              <a:gd name="connsiteX38" fmla="*/ 4064251 w 5067201"/>
              <a:gd name="connsiteY38" fmla="*/ 847195 h 4745608"/>
              <a:gd name="connsiteX39" fmla="*/ 3818880 w 5067201"/>
              <a:gd name="connsiteY39" fmla="*/ 991305 h 4745608"/>
              <a:gd name="connsiteX40" fmla="*/ 3658531 w 5067201"/>
              <a:gd name="connsiteY40" fmla="*/ 1093178 h 4745608"/>
              <a:gd name="connsiteX41" fmla="*/ 3622838 w 5067201"/>
              <a:gd name="connsiteY41" fmla="*/ 1221401 h 4745608"/>
              <a:gd name="connsiteX42" fmla="*/ 3577446 w 5067201"/>
              <a:gd name="connsiteY42" fmla="*/ 1500691 h 4745608"/>
              <a:gd name="connsiteX43" fmla="*/ 3461833 w 5067201"/>
              <a:gd name="connsiteY43" fmla="*/ 1726308 h 4745608"/>
              <a:gd name="connsiteX44" fmla="*/ 3278953 w 5067201"/>
              <a:gd name="connsiteY44" fmla="*/ 2034918 h 4745608"/>
              <a:gd name="connsiteX45" fmla="*/ 3288742 w 5067201"/>
              <a:gd name="connsiteY45" fmla="*/ 2273460 h 4745608"/>
              <a:gd name="connsiteX46" fmla="*/ 3434288 w 5067201"/>
              <a:gd name="connsiteY46" fmla="*/ 2417577 h 4745608"/>
              <a:gd name="connsiteX47" fmla="*/ 3781217 w 5067201"/>
              <a:gd name="connsiteY47" fmla="*/ 2618845 h 4745608"/>
              <a:gd name="connsiteX48" fmla="*/ 4079053 w 5067201"/>
              <a:gd name="connsiteY48" fmla="*/ 2777868 h 4745608"/>
              <a:gd name="connsiteX49" fmla="*/ 5011598 w 5067201"/>
              <a:gd name="connsiteY49" fmla="*/ 3189329 h 4745608"/>
              <a:gd name="connsiteX50" fmla="*/ 4955377 w 5067201"/>
              <a:gd name="connsiteY50" fmla="*/ 3340389 h 4745608"/>
              <a:gd name="connsiteX51" fmla="*/ 4070190 w 5067201"/>
              <a:gd name="connsiteY51" fmla="*/ 3021367 h 4745608"/>
              <a:gd name="connsiteX52" fmla="*/ 3460193 w 5067201"/>
              <a:gd name="connsiteY52" fmla="*/ 2852901 h 4745608"/>
              <a:gd name="connsiteX53" fmla="*/ 3217865 w 5067201"/>
              <a:gd name="connsiteY53" fmla="*/ 2829045 h 4745608"/>
              <a:gd name="connsiteX54" fmla="*/ 3025524 w 5067201"/>
              <a:gd name="connsiteY54" fmla="*/ 2858861 h 4745608"/>
              <a:gd name="connsiteX55" fmla="*/ 2832855 w 5067201"/>
              <a:gd name="connsiteY55" fmla="*/ 2930924 h 4745608"/>
              <a:gd name="connsiteX56" fmla="*/ 2820111 w 5067201"/>
              <a:gd name="connsiteY56" fmla="*/ 3026344 h 4745608"/>
              <a:gd name="connsiteX57" fmla="*/ 2959241 w 5067201"/>
              <a:gd name="connsiteY57" fmla="*/ 3167976 h 4745608"/>
              <a:gd name="connsiteX58" fmla="*/ 3176083 w 5067201"/>
              <a:gd name="connsiteY58" fmla="*/ 3269358 h 4745608"/>
              <a:gd name="connsiteX59" fmla="*/ 3388239 w 5067201"/>
              <a:gd name="connsiteY59" fmla="*/ 3442290 h 4745608"/>
              <a:gd name="connsiteX60" fmla="*/ 3212014 w 5067201"/>
              <a:gd name="connsiteY60" fmla="*/ 3336948 h 4745608"/>
              <a:gd name="connsiteX61" fmla="*/ 3004633 w 5067201"/>
              <a:gd name="connsiteY61" fmla="*/ 3276814 h 4745608"/>
              <a:gd name="connsiteX62" fmla="*/ 2771676 w 5067201"/>
              <a:gd name="connsiteY62" fmla="*/ 3166987 h 4745608"/>
              <a:gd name="connsiteX63" fmla="*/ 2638873 w 5067201"/>
              <a:gd name="connsiteY63" fmla="*/ 3097908 h 4745608"/>
              <a:gd name="connsiteX64" fmla="*/ 2570293 w 5067201"/>
              <a:gd name="connsiteY64" fmla="*/ 3109338 h 4745608"/>
              <a:gd name="connsiteX65" fmla="*/ 2525557 w 5067201"/>
              <a:gd name="connsiteY65" fmla="*/ 3326508 h 4745608"/>
              <a:gd name="connsiteX66" fmla="*/ 2584349 w 5067201"/>
              <a:gd name="connsiteY66" fmla="*/ 3577470 h 4745608"/>
              <a:gd name="connsiteX67" fmla="*/ 2663703 w 5067201"/>
              <a:gd name="connsiteY67" fmla="*/ 3996904 h 4745608"/>
              <a:gd name="connsiteX68" fmla="*/ 2633113 w 5067201"/>
              <a:gd name="connsiteY68" fmla="*/ 4192703 h 4745608"/>
              <a:gd name="connsiteX69" fmla="*/ 2539703 w 5067201"/>
              <a:gd name="connsiteY69" fmla="*/ 4455574 h 4745608"/>
              <a:gd name="connsiteX70" fmla="*/ 2595212 w 5067201"/>
              <a:gd name="connsiteY70" fmla="*/ 3945217 h 4745608"/>
              <a:gd name="connsiteX71" fmla="*/ 2481240 w 5067201"/>
              <a:gd name="connsiteY71" fmla="*/ 3566538 h 4745608"/>
              <a:gd name="connsiteX72" fmla="*/ 2307403 w 5067201"/>
              <a:gd name="connsiteY72" fmla="*/ 3166488 h 4745608"/>
              <a:gd name="connsiteX73" fmla="*/ 2261683 w 5067201"/>
              <a:gd name="connsiteY73" fmla="*/ 3063618 h 4745608"/>
              <a:gd name="connsiteX74" fmla="*/ 2078803 w 5067201"/>
              <a:gd name="connsiteY74" fmla="*/ 2949318 h 4745608"/>
              <a:gd name="connsiteX75" fmla="*/ 1824299 w 5067201"/>
              <a:gd name="connsiteY75" fmla="*/ 3002494 h 4745608"/>
              <a:gd name="connsiteX76" fmla="*/ 1412162 w 5067201"/>
              <a:gd name="connsiteY76" fmla="*/ 3235573 h 4745608"/>
              <a:gd name="connsiteX77" fmla="*/ 1381573 w 5067201"/>
              <a:gd name="connsiteY77" fmla="*/ 3680838 h 4745608"/>
              <a:gd name="connsiteX78" fmla="*/ 1340867 w 5067201"/>
              <a:gd name="connsiteY78" fmla="*/ 3980504 h 4745608"/>
              <a:gd name="connsiteX79" fmla="*/ 1197619 w 5067201"/>
              <a:gd name="connsiteY79" fmla="*/ 4738831 h 4745608"/>
              <a:gd name="connsiteX80" fmla="*/ 1220896 w 5067201"/>
              <a:gd name="connsiteY80" fmla="*/ 4338309 h 4745608"/>
              <a:gd name="connsiteX81" fmla="*/ 1242772 w 5067201"/>
              <a:gd name="connsiteY81" fmla="*/ 4080888 h 4745608"/>
              <a:gd name="connsiteX82" fmla="*/ 1198693 w 5067201"/>
              <a:gd name="connsiteY82" fmla="*/ 3909438 h 4745608"/>
              <a:gd name="connsiteX83" fmla="*/ 970093 w 5067201"/>
              <a:gd name="connsiteY83" fmla="*/ 3989448 h 4745608"/>
              <a:gd name="connsiteX84" fmla="*/ 766328 w 5067201"/>
              <a:gd name="connsiteY84" fmla="*/ 4131990 h 4745608"/>
              <a:gd name="connsiteX85" fmla="*/ 555808 w 5067201"/>
              <a:gd name="connsiteY85" fmla="*/ 4355688 h 4745608"/>
              <a:gd name="connsiteX86" fmla="*/ 785900 w 5067201"/>
              <a:gd name="connsiteY86" fmla="*/ 4017771 h 4745608"/>
              <a:gd name="connsiteX87" fmla="*/ 1130113 w 5067201"/>
              <a:gd name="connsiteY87" fmla="*/ 3817500 h 4745608"/>
              <a:gd name="connsiteX88" fmla="*/ 1278703 w 5067201"/>
              <a:gd name="connsiteY88" fmla="*/ 3726558 h 4745608"/>
              <a:gd name="connsiteX89" fmla="*/ 1269661 w 5067201"/>
              <a:gd name="connsiteY89" fmla="*/ 3390117 h 4745608"/>
              <a:gd name="connsiteX90" fmla="*/ 1309620 w 5067201"/>
              <a:gd name="connsiteY90" fmla="*/ 3169963 h 4745608"/>
              <a:gd name="connsiteX91" fmla="*/ 1393003 w 5067201"/>
              <a:gd name="connsiteY91" fmla="*/ 3052188 h 4745608"/>
              <a:gd name="connsiteX92" fmla="*/ 1080693 w 5067201"/>
              <a:gd name="connsiteY92" fmla="*/ 2984604 h 4745608"/>
              <a:gd name="connsiteX93" fmla="*/ 663453 w 5067201"/>
              <a:gd name="connsiteY93" fmla="*/ 3023360 h 4745608"/>
              <a:gd name="connsiteX94" fmla="*/ 235111 w 5067201"/>
              <a:gd name="connsiteY94" fmla="*/ 3217172 h 4745608"/>
              <a:gd name="connsiteX95" fmla="*/ 421453 w 5067201"/>
              <a:gd name="connsiteY95" fmla="*/ 3029328 h 4745608"/>
              <a:gd name="connsiteX96" fmla="*/ 627193 w 5067201"/>
              <a:gd name="connsiteY96" fmla="*/ 2926458 h 4745608"/>
              <a:gd name="connsiteX97" fmla="*/ 854480 w 5067201"/>
              <a:gd name="connsiteY97" fmla="*/ 2889178 h 4745608"/>
              <a:gd name="connsiteX98" fmla="*/ 1149272 w 5067201"/>
              <a:gd name="connsiteY98" fmla="*/ 2889676 h 4745608"/>
              <a:gd name="connsiteX99" fmla="*/ 1531894 w 5067201"/>
              <a:gd name="connsiteY99" fmla="*/ 2917507 h 4745608"/>
              <a:gd name="connsiteX100" fmla="*/ 1860559 w 5067201"/>
              <a:gd name="connsiteY100" fmla="*/ 2766431 h 4745608"/>
              <a:gd name="connsiteX101" fmla="*/ 1701613 w 5067201"/>
              <a:gd name="connsiteY101" fmla="*/ 2263518 h 4745608"/>
              <a:gd name="connsiteX102" fmla="*/ 1690183 w 5067201"/>
              <a:gd name="connsiteY102" fmla="*/ 1966338 h 4745608"/>
              <a:gd name="connsiteX103" fmla="*/ 1381991 w 5067201"/>
              <a:gd name="connsiteY103" fmla="*/ 1841604 h 4745608"/>
              <a:gd name="connsiteX104" fmla="*/ 1095823 w 5067201"/>
              <a:gd name="connsiteY104" fmla="*/ 1714878 h 4745608"/>
              <a:gd name="connsiteX105" fmla="*/ 746507 w 5067201"/>
              <a:gd name="connsiteY105" fmla="*/ 1626415 h 4745608"/>
              <a:gd name="connsiteX106" fmla="*/ 352873 w 5067201"/>
              <a:gd name="connsiteY106" fmla="*/ 1726308 h 4745608"/>
              <a:gd name="connsiteX107" fmla="*/ 113171 w 5067201"/>
              <a:gd name="connsiteY107" fmla="*/ 1763582 h 4745608"/>
              <a:gd name="connsiteX108" fmla="*/ 9973 w 5067201"/>
              <a:gd name="connsiteY108" fmla="*/ 1737738 h 4745608"/>
              <a:gd name="connsiteX109" fmla="*/ 348516 w 5067201"/>
              <a:gd name="connsiteY109" fmla="*/ 1643812 h 4745608"/>
              <a:gd name="connsiteX110" fmla="*/ 653097 w 5067201"/>
              <a:gd name="connsiteY110" fmla="*/ 1543920 h 4745608"/>
              <a:gd name="connsiteX111" fmla="*/ 1072963 w 5067201"/>
              <a:gd name="connsiteY111" fmla="*/ 1612008 h 4745608"/>
              <a:gd name="connsiteX112" fmla="*/ 1244413 w 5067201"/>
              <a:gd name="connsiteY112" fmla="*/ 1657728 h 4745608"/>
              <a:gd name="connsiteX113" fmla="*/ 1205766 w 5067201"/>
              <a:gd name="connsiteY113" fmla="*/ 1451988 h 4745608"/>
              <a:gd name="connsiteX114" fmla="*/ 1046313 w 5067201"/>
              <a:gd name="connsiteY114" fmla="*/ 815409 h 4745608"/>
              <a:gd name="connsiteX115" fmla="*/ 1221553 w 5067201"/>
              <a:gd name="connsiteY115" fmla="*/ 1211958 h 4745608"/>
              <a:gd name="connsiteX0" fmla="*/ 1221553 w 5015709"/>
              <a:gd name="connsiteY0" fmla="*/ 1211958 h 4745608"/>
              <a:gd name="connsiteX1" fmla="*/ 1343911 w 5015709"/>
              <a:gd name="connsiteY1" fmla="*/ 1559828 h 4745608"/>
              <a:gd name="connsiteX2" fmla="*/ 1553023 w 5015709"/>
              <a:gd name="connsiteY2" fmla="*/ 1657728 h 4745608"/>
              <a:gd name="connsiteX3" fmla="*/ 1907353 w 5015709"/>
              <a:gd name="connsiteY3" fmla="*/ 1680588 h 4745608"/>
              <a:gd name="connsiteX4" fmla="*/ 2021653 w 5015709"/>
              <a:gd name="connsiteY4" fmla="*/ 1543428 h 4745608"/>
              <a:gd name="connsiteX5" fmla="*/ 2124523 w 5015709"/>
              <a:gd name="connsiteY5" fmla="*/ 1291968 h 4745608"/>
              <a:gd name="connsiteX6" fmla="*/ 2124523 w 5015709"/>
              <a:gd name="connsiteY6" fmla="*/ 1120518 h 4745608"/>
              <a:gd name="connsiteX7" fmla="*/ 2068029 w 5015709"/>
              <a:gd name="connsiteY7" fmla="*/ 825325 h 4745608"/>
              <a:gd name="connsiteX8" fmla="*/ 2078803 w 5015709"/>
              <a:gd name="connsiteY8" fmla="*/ 777618 h 4745608"/>
              <a:gd name="connsiteX9" fmla="*/ 2170243 w 5015709"/>
              <a:gd name="connsiteY9" fmla="*/ 1086228 h 4745608"/>
              <a:gd name="connsiteX10" fmla="*/ 2215963 w 5015709"/>
              <a:gd name="connsiteY10" fmla="*/ 1269108 h 4745608"/>
              <a:gd name="connsiteX11" fmla="*/ 2284543 w 5015709"/>
              <a:gd name="connsiteY11" fmla="*/ 1303398 h 4745608"/>
              <a:gd name="connsiteX12" fmla="*/ 2330263 w 5015709"/>
              <a:gd name="connsiteY12" fmla="*/ 1166238 h 4745608"/>
              <a:gd name="connsiteX13" fmla="*/ 2467423 w 5015709"/>
              <a:gd name="connsiteY13" fmla="*/ 880488 h 4745608"/>
              <a:gd name="connsiteX14" fmla="*/ 2558863 w 5015709"/>
              <a:gd name="connsiteY14" fmla="*/ 640458 h 4745608"/>
              <a:gd name="connsiteX15" fmla="*/ 2616013 w 5015709"/>
              <a:gd name="connsiteY15" fmla="*/ 537588 h 4745608"/>
              <a:gd name="connsiteX16" fmla="*/ 2558863 w 5015709"/>
              <a:gd name="connsiteY16" fmla="*/ 789048 h 4745608"/>
              <a:gd name="connsiteX17" fmla="*/ 2444563 w 5015709"/>
              <a:gd name="connsiteY17" fmla="*/ 1097658 h 4745608"/>
              <a:gd name="connsiteX18" fmla="*/ 2375983 w 5015709"/>
              <a:gd name="connsiteY18" fmla="*/ 1406268 h 4745608"/>
              <a:gd name="connsiteX19" fmla="*/ 2558863 w 5015709"/>
              <a:gd name="connsiteY19" fmla="*/ 1577718 h 4745608"/>
              <a:gd name="connsiteX20" fmla="*/ 2878903 w 5015709"/>
              <a:gd name="connsiteY20" fmla="*/ 1657728 h 4745608"/>
              <a:gd name="connsiteX21" fmla="*/ 3187513 w 5015709"/>
              <a:gd name="connsiteY21" fmla="*/ 1657728 h 4745608"/>
              <a:gd name="connsiteX22" fmla="*/ 3370393 w 5015709"/>
              <a:gd name="connsiteY22" fmla="*/ 1566288 h 4745608"/>
              <a:gd name="connsiteX23" fmla="*/ 3488066 w 5015709"/>
              <a:gd name="connsiteY23" fmla="*/ 1246753 h 4745608"/>
              <a:gd name="connsiteX24" fmla="*/ 3495138 w 5015709"/>
              <a:gd name="connsiteY24" fmla="*/ 1115548 h 4745608"/>
              <a:gd name="connsiteX25" fmla="*/ 3493650 w 5015709"/>
              <a:gd name="connsiteY25" fmla="*/ 1063976 h 4745608"/>
              <a:gd name="connsiteX26" fmla="*/ 3450403 w 5015709"/>
              <a:gd name="connsiteY26" fmla="*/ 777618 h 4745608"/>
              <a:gd name="connsiteX27" fmla="*/ 3119893 w 5015709"/>
              <a:gd name="connsiteY27" fmla="*/ 321571 h 4745608"/>
              <a:gd name="connsiteX28" fmla="*/ 3497351 w 5015709"/>
              <a:gd name="connsiteY28" fmla="*/ 674883 h 4745608"/>
              <a:gd name="connsiteX29" fmla="*/ 3759013 w 5015709"/>
              <a:gd name="connsiteY29" fmla="*/ 571878 h 4745608"/>
              <a:gd name="connsiteX30" fmla="*/ 3999043 w 5015709"/>
              <a:gd name="connsiteY30" fmla="*/ 91818 h 4745608"/>
              <a:gd name="connsiteX31" fmla="*/ 4033333 w 5015709"/>
              <a:gd name="connsiteY31" fmla="*/ 11808 h 4745608"/>
              <a:gd name="connsiteX32" fmla="*/ 3984569 w 5015709"/>
              <a:gd name="connsiteY32" fmla="*/ 247366 h 4745608"/>
              <a:gd name="connsiteX33" fmla="*/ 3812791 w 5015709"/>
              <a:gd name="connsiteY33" fmla="*/ 647417 h 4745608"/>
              <a:gd name="connsiteX34" fmla="*/ 3592906 w 5015709"/>
              <a:gd name="connsiteY34" fmla="*/ 811408 h 4745608"/>
              <a:gd name="connsiteX35" fmla="*/ 3604425 w 5015709"/>
              <a:gd name="connsiteY35" fmla="*/ 999253 h 4745608"/>
              <a:gd name="connsiteX36" fmla="*/ 3872985 w 5015709"/>
              <a:gd name="connsiteY36" fmla="*/ 881976 h 4745608"/>
              <a:gd name="connsiteX37" fmla="*/ 4200754 w 5015709"/>
              <a:gd name="connsiteY37" fmla="*/ 774136 h 4745608"/>
              <a:gd name="connsiteX38" fmla="*/ 4064251 w 5015709"/>
              <a:gd name="connsiteY38" fmla="*/ 847195 h 4745608"/>
              <a:gd name="connsiteX39" fmla="*/ 3818880 w 5015709"/>
              <a:gd name="connsiteY39" fmla="*/ 991305 h 4745608"/>
              <a:gd name="connsiteX40" fmla="*/ 3658531 w 5015709"/>
              <a:gd name="connsiteY40" fmla="*/ 1093178 h 4745608"/>
              <a:gd name="connsiteX41" fmla="*/ 3622838 w 5015709"/>
              <a:gd name="connsiteY41" fmla="*/ 1221401 h 4745608"/>
              <a:gd name="connsiteX42" fmla="*/ 3577446 w 5015709"/>
              <a:gd name="connsiteY42" fmla="*/ 1500691 h 4745608"/>
              <a:gd name="connsiteX43" fmla="*/ 3461833 w 5015709"/>
              <a:gd name="connsiteY43" fmla="*/ 1726308 h 4745608"/>
              <a:gd name="connsiteX44" fmla="*/ 3278953 w 5015709"/>
              <a:gd name="connsiteY44" fmla="*/ 2034918 h 4745608"/>
              <a:gd name="connsiteX45" fmla="*/ 3288742 w 5015709"/>
              <a:gd name="connsiteY45" fmla="*/ 2273460 h 4745608"/>
              <a:gd name="connsiteX46" fmla="*/ 3434288 w 5015709"/>
              <a:gd name="connsiteY46" fmla="*/ 2417577 h 4745608"/>
              <a:gd name="connsiteX47" fmla="*/ 3781217 w 5015709"/>
              <a:gd name="connsiteY47" fmla="*/ 2618845 h 4745608"/>
              <a:gd name="connsiteX48" fmla="*/ 4079053 w 5015709"/>
              <a:gd name="connsiteY48" fmla="*/ 2777868 h 4745608"/>
              <a:gd name="connsiteX49" fmla="*/ 5011598 w 5015709"/>
              <a:gd name="connsiteY49" fmla="*/ 3189329 h 4745608"/>
              <a:gd name="connsiteX50" fmla="*/ 4955377 w 5015709"/>
              <a:gd name="connsiteY50" fmla="*/ 3340389 h 4745608"/>
              <a:gd name="connsiteX51" fmla="*/ 4070190 w 5015709"/>
              <a:gd name="connsiteY51" fmla="*/ 3021367 h 4745608"/>
              <a:gd name="connsiteX52" fmla="*/ 3460193 w 5015709"/>
              <a:gd name="connsiteY52" fmla="*/ 2852901 h 4745608"/>
              <a:gd name="connsiteX53" fmla="*/ 3217865 w 5015709"/>
              <a:gd name="connsiteY53" fmla="*/ 2829045 h 4745608"/>
              <a:gd name="connsiteX54" fmla="*/ 3025524 w 5015709"/>
              <a:gd name="connsiteY54" fmla="*/ 2858861 h 4745608"/>
              <a:gd name="connsiteX55" fmla="*/ 2832855 w 5015709"/>
              <a:gd name="connsiteY55" fmla="*/ 2930924 h 4745608"/>
              <a:gd name="connsiteX56" fmla="*/ 2820111 w 5015709"/>
              <a:gd name="connsiteY56" fmla="*/ 3026344 h 4745608"/>
              <a:gd name="connsiteX57" fmla="*/ 2959241 w 5015709"/>
              <a:gd name="connsiteY57" fmla="*/ 3167976 h 4745608"/>
              <a:gd name="connsiteX58" fmla="*/ 3176083 w 5015709"/>
              <a:gd name="connsiteY58" fmla="*/ 3269358 h 4745608"/>
              <a:gd name="connsiteX59" fmla="*/ 3388239 w 5015709"/>
              <a:gd name="connsiteY59" fmla="*/ 3442290 h 4745608"/>
              <a:gd name="connsiteX60" fmla="*/ 3212014 w 5015709"/>
              <a:gd name="connsiteY60" fmla="*/ 3336948 h 4745608"/>
              <a:gd name="connsiteX61" fmla="*/ 3004633 w 5015709"/>
              <a:gd name="connsiteY61" fmla="*/ 3276814 h 4745608"/>
              <a:gd name="connsiteX62" fmla="*/ 2771676 w 5015709"/>
              <a:gd name="connsiteY62" fmla="*/ 3166987 h 4745608"/>
              <a:gd name="connsiteX63" fmla="*/ 2638873 w 5015709"/>
              <a:gd name="connsiteY63" fmla="*/ 3097908 h 4745608"/>
              <a:gd name="connsiteX64" fmla="*/ 2570293 w 5015709"/>
              <a:gd name="connsiteY64" fmla="*/ 3109338 h 4745608"/>
              <a:gd name="connsiteX65" fmla="*/ 2525557 w 5015709"/>
              <a:gd name="connsiteY65" fmla="*/ 3326508 h 4745608"/>
              <a:gd name="connsiteX66" fmla="*/ 2584349 w 5015709"/>
              <a:gd name="connsiteY66" fmla="*/ 3577470 h 4745608"/>
              <a:gd name="connsiteX67" fmla="*/ 2663703 w 5015709"/>
              <a:gd name="connsiteY67" fmla="*/ 3996904 h 4745608"/>
              <a:gd name="connsiteX68" fmla="*/ 2633113 w 5015709"/>
              <a:gd name="connsiteY68" fmla="*/ 4192703 h 4745608"/>
              <a:gd name="connsiteX69" fmla="*/ 2539703 w 5015709"/>
              <a:gd name="connsiteY69" fmla="*/ 4455574 h 4745608"/>
              <a:gd name="connsiteX70" fmla="*/ 2595212 w 5015709"/>
              <a:gd name="connsiteY70" fmla="*/ 3945217 h 4745608"/>
              <a:gd name="connsiteX71" fmla="*/ 2481240 w 5015709"/>
              <a:gd name="connsiteY71" fmla="*/ 3566538 h 4745608"/>
              <a:gd name="connsiteX72" fmla="*/ 2307403 w 5015709"/>
              <a:gd name="connsiteY72" fmla="*/ 3166488 h 4745608"/>
              <a:gd name="connsiteX73" fmla="*/ 2261683 w 5015709"/>
              <a:gd name="connsiteY73" fmla="*/ 3063618 h 4745608"/>
              <a:gd name="connsiteX74" fmla="*/ 2078803 w 5015709"/>
              <a:gd name="connsiteY74" fmla="*/ 2949318 h 4745608"/>
              <a:gd name="connsiteX75" fmla="*/ 1824299 w 5015709"/>
              <a:gd name="connsiteY75" fmla="*/ 3002494 h 4745608"/>
              <a:gd name="connsiteX76" fmla="*/ 1412162 w 5015709"/>
              <a:gd name="connsiteY76" fmla="*/ 3235573 h 4745608"/>
              <a:gd name="connsiteX77" fmla="*/ 1381573 w 5015709"/>
              <a:gd name="connsiteY77" fmla="*/ 3680838 h 4745608"/>
              <a:gd name="connsiteX78" fmla="*/ 1340867 w 5015709"/>
              <a:gd name="connsiteY78" fmla="*/ 3980504 h 4745608"/>
              <a:gd name="connsiteX79" fmla="*/ 1197619 w 5015709"/>
              <a:gd name="connsiteY79" fmla="*/ 4738831 h 4745608"/>
              <a:gd name="connsiteX80" fmla="*/ 1220896 w 5015709"/>
              <a:gd name="connsiteY80" fmla="*/ 4338309 h 4745608"/>
              <a:gd name="connsiteX81" fmla="*/ 1242772 w 5015709"/>
              <a:gd name="connsiteY81" fmla="*/ 4080888 h 4745608"/>
              <a:gd name="connsiteX82" fmla="*/ 1198693 w 5015709"/>
              <a:gd name="connsiteY82" fmla="*/ 3909438 h 4745608"/>
              <a:gd name="connsiteX83" fmla="*/ 970093 w 5015709"/>
              <a:gd name="connsiteY83" fmla="*/ 3989448 h 4745608"/>
              <a:gd name="connsiteX84" fmla="*/ 766328 w 5015709"/>
              <a:gd name="connsiteY84" fmla="*/ 4131990 h 4745608"/>
              <a:gd name="connsiteX85" fmla="*/ 555808 w 5015709"/>
              <a:gd name="connsiteY85" fmla="*/ 4355688 h 4745608"/>
              <a:gd name="connsiteX86" fmla="*/ 785900 w 5015709"/>
              <a:gd name="connsiteY86" fmla="*/ 4017771 h 4745608"/>
              <a:gd name="connsiteX87" fmla="*/ 1130113 w 5015709"/>
              <a:gd name="connsiteY87" fmla="*/ 3817500 h 4745608"/>
              <a:gd name="connsiteX88" fmla="*/ 1278703 w 5015709"/>
              <a:gd name="connsiteY88" fmla="*/ 3726558 h 4745608"/>
              <a:gd name="connsiteX89" fmla="*/ 1269661 w 5015709"/>
              <a:gd name="connsiteY89" fmla="*/ 3390117 h 4745608"/>
              <a:gd name="connsiteX90" fmla="*/ 1309620 w 5015709"/>
              <a:gd name="connsiteY90" fmla="*/ 3169963 h 4745608"/>
              <a:gd name="connsiteX91" fmla="*/ 1393003 w 5015709"/>
              <a:gd name="connsiteY91" fmla="*/ 3052188 h 4745608"/>
              <a:gd name="connsiteX92" fmla="*/ 1080693 w 5015709"/>
              <a:gd name="connsiteY92" fmla="*/ 2984604 h 4745608"/>
              <a:gd name="connsiteX93" fmla="*/ 663453 w 5015709"/>
              <a:gd name="connsiteY93" fmla="*/ 3023360 h 4745608"/>
              <a:gd name="connsiteX94" fmla="*/ 235111 w 5015709"/>
              <a:gd name="connsiteY94" fmla="*/ 3217172 h 4745608"/>
              <a:gd name="connsiteX95" fmla="*/ 421453 w 5015709"/>
              <a:gd name="connsiteY95" fmla="*/ 3029328 h 4745608"/>
              <a:gd name="connsiteX96" fmla="*/ 627193 w 5015709"/>
              <a:gd name="connsiteY96" fmla="*/ 2926458 h 4745608"/>
              <a:gd name="connsiteX97" fmla="*/ 854480 w 5015709"/>
              <a:gd name="connsiteY97" fmla="*/ 2889178 h 4745608"/>
              <a:gd name="connsiteX98" fmla="*/ 1149272 w 5015709"/>
              <a:gd name="connsiteY98" fmla="*/ 2889676 h 4745608"/>
              <a:gd name="connsiteX99" fmla="*/ 1531894 w 5015709"/>
              <a:gd name="connsiteY99" fmla="*/ 2917507 h 4745608"/>
              <a:gd name="connsiteX100" fmla="*/ 1860559 w 5015709"/>
              <a:gd name="connsiteY100" fmla="*/ 2766431 h 4745608"/>
              <a:gd name="connsiteX101" fmla="*/ 1701613 w 5015709"/>
              <a:gd name="connsiteY101" fmla="*/ 2263518 h 4745608"/>
              <a:gd name="connsiteX102" fmla="*/ 1690183 w 5015709"/>
              <a:gd name="connsiteY102" fmla="*/ 1966338 h 4745608"/>
              <a:gd name="connsiteX103" fmla="*/ 1381991 w 5015709"/>
              <a:gd name="connsiteY103" fmla="*/ 1841604 h 4745608"/>
              <a:gd name="connsiteX104" fmla="*/ 1095823 w 5015709"/>
              <a:gd name="connsiteY104" fmla="*/ 1714878 h 4745608"/>
              <a:gd name="connsiteX105" fmla="*/ 746507 w 5015709"/>
              <a:gd name="connsiteY105" fmla="*/ 1626415 h 4745608"/>
              <a:gd name="connsiteX106" fmla="*/ 352873 w 5015709"/>
              <a:gd name="connsiteY106" fmla="*/ 1726308 h 4745608"/>
              <a:gd name="connsiteX107" fmla="*/ 113171 w 5015709"/>
              <a:gd name="connsiteY107" fmla="*/ 1763582 h 4745608"/>
              <a:gd name="connsiteX108" fmla="*/ 9973 w 5015709"/>
              <a:gd name="connsiteY108" fmla="*/ 1737738 h 4745608"/>
              <a:gd name="connsiteX109" fmla="*/ 348516 w 5015709"/>
              <a:gd name="connsiteY109" fmla="*/ 1643812 h 4745608"/>
              <a:gd name="connsiteX110" fmla="*/ 653097 w 5015709"/>
              <a:gd name="connsiteY110" fmla="*/ 1543920 h 4745608"/>
              <a:gd name="connsiteX111" fmla="*/ 1072963 w 5015709"/>
              <a:gd name="connsiteY111" fmla="*/ 1612008 h 4745608"/>
              <a:gd name="connsiteX112" fmla="*/ 1244413 w 5015709"/>
              <a:gd name="connsiteY112" fmla="*/ 1657728 h 4745608"/>
              <a:gd name="connsiteX113" fmla="*/ 1205766 w 5015709"/>
              <a:gd name="connsiteY113" fmla="*/ 1451988 h 4745608"/>
              <a:gd name="connsiteX114" fmla="*/ 1046313 w 5015709"/>
              <a:gd name="connsiteY114" fmla="*/ 815409 h 4745608"/>
              <a:gd name="connsiteX115" fmla="*/ 1221553 w 5015709"/>
              <a:gd name="connsiteY115" fmla="*/ 1211958 h 4745608"/>
              <a:gd name="connsiteX0" fmla="*/ 1221553 w 5063469"/>
              <a:gd name="connsiteY0" fmla="*/ 1211958 h 4745608"/>
              <a:gd name="connsiteX1" fmla="*/ 1343911 w 5063469"/>
              <a:gd name="connsiteY1" fmla="*/ 1559828 h 4745608"/>
              <a:gd name="connsiteX2" fmla="*/ 1553023 w 5063469"/>
              <a:gd name="connsiteY2" fmla="*/ 1657728 h 4745608"/>
              <a:gd name="connsiteX3" fmla="*/ 1907353 w 5063469"/>
              <a:gd name="connsiteY3" fmla="*/ 1680588 h 4745608"/>
              <a:gd name="connsiteX4" fmla="*/ 2021653 w 5063469"/>
              <a:gd name="connsiteY4" fmla="*/ 1543428 h 4745608"/>
              <a:gd name="connsiteX5" fmla="*/ 2124523 w 5063469"/>
              <a:gd name="connsiteY5" fmla="*/ 1291968 h 4745608"/>
              <a:gd name="connsiteX6" fmla="*/ 2124523 w 5063469"/>
              <a:gd name="connsiteY6" fmla="*/ 1120518 h 4745608"/>
              <a:gd name="connsiteX7" fmla="*/ 2068029 w 5063469"/>
              <a:gd name="connsiteY7" fmla="*/ 825325 h 4745608"/>
              <a:gd name="connsiteX8" fmla="*/ 2078803 w 5063469"/>
              <a:gd name="connsiteY8" fmla="*/ 777618 h 4745608"/>
              <a:gd name="connsiteX9" fmla="*/ 2170243 w 5063469"/>
              <a:gd name="connsiteY9" fmla="*/ 1086228 h 4745608"/>
              <a:gd name="connsiteX10" fmla="*/ 2215963 w 5063469"/>
              <a:gd name="connsiteY10" fmla="*/ 1269108 h 4745608"/>
              <a:gd name="connsiteX11" fmla="*/ 2284543 w 5063469"/>
              <a:gd name="connsiteY11" fmla="*/ 1303398 h 4745608"/>
              <a:gd name="connsiteX12" fmla="*/ 2330263 w 5063469"/>
              <a:gd name="connsiteY12" fmla="*/ 1166238 h 4745608"/>
              <a:gd name="connsiteX13" fmla="*/ 2467423 w 5063469"/>
              <a:gd name="connsiteY13" fmla="*/ 880488 h 4745608"/>
              <a:gd name="connsiteX14" fmla="*/ 2558863 w 5063469"/>
              <a:gd name="connsiteY14" fmla="*/ 640458 h 4745608"/>
              <a:gd name="connsiteX15" fmla="*/ 2616013 w 5063469"/>
              <a:gd name="connsiteY15" fmla="*/ 537588 h 4745608"/>
              <a:gd name="connsiteX16" fmla="*/ 2558863 w 5063469"/>
              <a:gd name="connsiteY16" fmla="*/ 789048 h 4745608"/>
              <a:gd name="connsiteX17" fmla="*/ 2444563 w 5063469"/>
              <a:gd name="connsiteY17" fmla="*/ 1097658 h 4745608"/>
              <a:gd name="connsiteX18" fmla="*/ 2375983 w 5063469"/>
              <a:gd name="connsiteY18" fmla="*/ 1406268 h 4745608"/>
              <a:gd name="connsiteX19" fmla="*/ 2558863 w 5063469"/>
              <a:gd name="connsiteY19" fmla="*/ 1577718 h 4745608"/>
              <a:gd name="connsiteX20" fmla="*/ 2878903 w 5063469"/>
              <a:gd name="connsiteY20" fmla="*/ 1657728 h 4745608"/>
              <a:gd name="connsiteX21" fmla="*/ 3187513 w 5063469"/>
              <a:gd name="connsiteY21" fmla="*/ 1657728 h 4745608"/>
              <a:gd name="connsiteX22" fmla="*/ 3370393 w 5063469"/>
              <a:gd name="connsiteY22" fmla="*/ 1566288 h 4745608"/>
              <a:gd name="connsiteX23" fmla="*/ 3488066 w 5063469"/>
              <a:gd name="connsiteY23" fmla="*/ 1246753 h 4745608"/>
              <a:gd name="connsiteX24" fmla="*/ 3495138 w 5063469"/>
              <a:gd name="connsiteY24" fmla="*/ 1115548 h 4745608"/>
              <a:gd name="connsiteX25" fmla="*/ 3493650 w 5063469"/>
              <a:gd name="connsiteY25" fmla="*/ 1063976 h 4745608"/>
              <a:gd name="connsiteX26" fmla="*/ 3450403 w 5063469"/>
              <a:gd name="connsiteY26" fmla="*/ 777618 h 4745608"/>
              <a:gd name="connsiteX27" fmla="*/ 3119893 w 5063469"/>
              <a:gd name="connsiteY27" fmla="*/ 321571 h 4745608"/>
              <a:gd name="connsiteX28" fmla="*/ 3497351 w 5063469"/>
              <a:gd name="connsiteY28" fmla="*/ 674883 h 4745608"/>
              <a:gd name="connsiteX29" fmla="*/ 3759013 w 5063469"/>
              <a:gd name="connsiteY29" fmla="*/ 571878 h 4745608"/>
              <a:gd name="connsiteX30" fmla="*/ 3999043 w 5063469"/>
              <a:gd name="connsiteY30" fmla="*/ 91818 h 4745608"/>
              <a:gd name="connsiteX31" fmla="*/ 4033333 w 5063469"/>
              <a:gd name="connsiteY31" fmla="*/ 11808 h 4745608"/>
              <a:gd name="connsiteX32" fmla="*/ 3984569 w 5063469"/>
              <a:gd name="connsiteY32" fmla="*/ 247366 h 4745608"/>
              <a:gd name="connsiteX33" fmla="*/ 3812791 w 5063469"/>
              <a:gd name="connsiteY33" fmla="*/ 647417 h 4745608"/>
              <a:gd name="connsiteX34" fmla="*/ 3592906 w 5063469"/>
              <a:gd name="connsiteY34" fmla="*/ 811408 h 4745608"/>
              <a:gd name="connsiteX35" fmla="*/ 3604425 w 5063469"/>
              <a:gd name="connsiteY35" fmla="*/ 999253 h 4745608"/>
              <a:gd name="connsiteX36" fmla="*/ 3872985 w 5063469"/>
              <a:gd name="connsiteY36" fmla="*/ 881976 h 4745608"/>
              <a:gd name="connsiteX37" fmla="*/ 4200754 w 5063469"/>
              <a:gd name="connsiteY37" fmla="*/ 774136 h 4745608"/>
              <a:gd name="connsiteX38" fmla="*/ 4064251 w 5063469"/>
              <a:gd name="connsiteY38" fmla="*/ 847195 h 4745608"/>
              <a:gd name="connsiteX39" fmla="*/ 3818880 w 5063469"/>
              <a:gd name="connsiteY39" fmla="*/ 991305 h 4745608"/>
              <a:gd name="connsiteX40" fmla="*/ 3658531 w 5063469"/>
              <a:gd name="connsiteY40" fmla="*/ 1093178 h 4745608"/>
              <a:gd name="connsiteX41" fmla="*/ 3622838 w 5063469"/>
              <a:gd name="connsiteY41" fmla="*/ 1221401 h 4745608"/>
              <a:gd name="connsiteX42" fmla="*/ 3577446 w 5063469"/>
              <a:gd name="connsiteY42" fmla="*/ 1500691 h 4745608"/>
              <a:gd name="connsiteX43" fmla="*/ 3461833 w 5063469"/>
              <a:gd name="connsiteY43" fmla="*/ 1726308 h 4745608"/>
              <a:gd name="connsiteX44" fmla="*/ 3278953 w 5063469"/>
              <a:gd name="connsiteY44" fmla="*/ 2034918 h 4745608"/>
              <a:gd name="connsiteX45" fmla="*/ 3288742 w 5063469"/>
              <a:gd name="connsiteY45" fmla="*/ 2273460 h 4745608"/>
              <a:gd name="connsiteX46" fmla="*/ 3434288 w 5063469"/>
              <a:gd name="connsiteY46" fmla="*/ 2417577 h 4745608"/>
              <a:gd name="connsiteX47" fmla="*/ 3781217 w 5063469"/>
              <a:gd name="connsiteY47" fmla="*/ 2618845 h 4745608"/>
              <a:gd name="connsiteX48" fmla="*/ 4079053 w 5063469"/>
              <a:gd name="connsiteY48" fmla="*/ 2777868 h 4745608"/>
              <a:gd name="connsiteX49" fmla="*/ 5011598 w 5063469"/>
              <a:gd name="connsiteY49" fmla="*/ 3189329 h 4745608"/>
              <a:gd name="connsiteX50" fmla="*/ 4940575 w 5063469"/>
              <a:gd name="connsiteY50" fmla="*/ 3376168 h 4745608"/>
              <a:gd name="connsiteX51" fmla="*/ 4070190 w 5063469"/>
              <a:gd name="connsiteY51" fmla="*/ 3021367 h 4745608"/>
              <a:gd name="connsiteX52" fmla="*/ 3460193 w 5063469"/>
              <a:gd name="connsiteY52" fmla="*/ 2852901 h 4745608"/>
              <a:gd name="connsiteX53" fmla="*/ 3217865 w 5063469"/>
              <a:gd name="connsiteY53" fmla="*/ 2829045 h 4745608"/>
              <a:gd name="connsiteX54" fmla="*/ 3025524 w 5063469"/>
              <a:gd name="connsiteY54" fmla="*/ 2858861 h 4745608"/>
              <a:gd name="connsiteX55" fmla="*/ 2832855 w 5063469"/>
              <a:gd name="connsiteY55" fmla="*/ 2930924 h 4745608"/>
              <a:gd name="connsiteX56" fmla="*/ 2820111 w 5063469"/>
              <a:gd name="connsiteY56" fmla="*/ 3026344 h 4745608"/>
              <a:gd name="connsiteX57" fmla="*/ 2959241 w 5063469"/>
              <a:gd name="connsiteY57" fmla="*/ 3167976 h 4745608"/>
              <a:gd name="connsiteX58" fmla="*/ 3176083 w 5063469"/>
              <a:gd name="connsiteY58" fmla="*/ 3269358 h 4745608"/>
              <a:gd name="connsiteX59" fmla="*/ 3388239 w 5063469"/>
              <a:gd name="connsiteY59" fmla="*/ 3442290 h 4745608"/>
              <a:gd name="connsiteX60" fmla="*/ 3212014 w 5063469"/>
              <a:gd name="connsiteY60" fmla="*/ 3336948 h 4745608"/>
              <a:gd name="connsiteX61" fmla="*/ 3004633 w 5063469"/>
              <a:gd name="connsiteY61" fmla="*/ 3276814 h 4745608"/>
              <a:gd name="connsiteX62" fmla="*/ 2771676 w 5063469"/>
              <a:gd name="connsiteY62" fmla="*/ 3166987 h 4745608"/>
              <a:gd name="connsiteX63" fmla="*/ 2638873 w 5063469"/>
              <a:gd name="connsiteY63" fmla="*/ 3097908 h 4745608"/>
              <a:gd name="connsiteX64" fmla="*/ 2570293 w 5063469"/>
              <a:gd name="connsiteY64" fmla="*/ 3109338 h 4745608"/>
              <a:gd name="connsiteX65" fmla="*/ 2525557 w 5063469"/>
              <a:gd name="connsiteY65" fmla="*/ 3326508 h 4745608"/>
              <a:gd name="connsiteX66" fmla="*/ 2584349 w 5063469"/>
              <a:gd name="connsiteY66" fmla="*/ 3577470 h 4745608"/>
              <a:gd name="connsiteX67" fmla="*/ 2663703 w 5063469"/>
              <a:gd name="connsiteY67" fmla="*/ 3996904 h 4745608"/>
              <a:gd name="connsiteX68" fmla="*/ 2633113 w 5063469"/>
              <a:gd name="connsiteY68" fmla="*/ 4192703 h 4745608"/>
              <a:gd name="connsiteX69" fmla="*/ 2539703 w 5063469"/>
              <a:gd name="connsiteY69" fmla="*/ 4455574 h 4745608"/>
              <a:gd name="connsiteX70" fmla="*/ 2595212 w 5063469"/>
              <a:gd name="connsiteY70" fmla="*/ 3945217 h 4745608"/>
              <a:gd name="connsiteX71" fmla="*/ 2481240 w 5063469"/>
              <a:gd name="connsiteY71" fmla="*/ 3566538 h 4745608"/>
              <a:gd name="connsiteX72" fmla="*/ 2307403 w 5063469"/>
              <a:gd name="connsiteY72" fmla="*/ 3166488 h 4745608"/>
              <a:gd name="connsiteX73" fmla="*/ 2261683 w 5063469"/>
              <a:gd name="connsiteY73" fmla="*/ 3063618 h 4745608"/>
              <a:gd name="connsiteX74" fmla="*/ 2078803 w 5063469"/>
              <a:gd name="connsiteY74" fmla="*/ 2949318 h 4745608"/>
              <a:gd name="connsiteX75" fmla="*/ 1824299 w 5063469"/>
              <a:gd name="connsiteY75" fmla="*/ 3002494 h 4745608"/>
              <a:gd name="connsiteX76" fmla="*/ 1412162 w 5063469"/>
              <a:gd name="connsiteY76" fmla="*/ 3235573 h 4745608"/>
              <a:gd name="connsiteX77" fmla="*/ 1381573 w 5063469"/>
              <a:gd name="connsiteY77" fmla="*/ 3680838 h 4745608"/>
              <a:gd name="connsiteX78" fmla="*/ 1340867 w 5063469"/>
              <a:gd name="connsiteY78" fmla="*/ 3980504 h 4745608"/>
              <a:gd name="connsiteX79" fmla="*/ 1197619 w 5063469"/>
              <a:gd name="connsiteY79" fmla="*/ 4738831 h 4745608"/>
              <a:gd name="connsiteX80" fmla="*/ 1220896 w 5063469"/>
              <a:gd name="connsiteY80" fmla="*/ 4338309 h 4745608"/>
              <a:gd name="connsiteX81" fmla="*/ 1242772 w 5063469"/>
              <a:gd name="connsiteY81" fmla="*/ 4080888 h 4745608"/>
              <a:gd name="connsiteX82" fmla="*/ 1198693 w 5063469"/>
              <a:gd name="connsiteY82" fmla="*/ 3909438 h 4745608"/>
              <a:gd name="connsiteX83" fmla="*/ 970093 w 5063469"/>
              <a:gd name="connsiteY83" fmla="*/ 3989448 h 4745608"/>
              <a:gd name="connsiteX84" fmla="*/ 766328 w 5063469"/>
              <a:gd name="connsiteY84" fmla="*/ 4131990 h 4745608"/>
              <a:gd name="connsiteX85" fmla="*/ 555808 w 5063469"/>
              <a:gd name="connsiteY85" fmla="*/ 4355688 h 4745608"/>
              <a:gd name="connsiteX86" fmla="*/ 785900 w 5063469"/>
              <a:gd name="connsiteY86" fmla="*/ 4017771 h 4745608"/>
              <a:gd name="connsiteX87" fmla="*/ 1130113 w 5063469"/>
              <a:gd name="connsiteY87" fmla="*/ 3817500 h 4745608"/>
              <a:gd name="connsiteX88" fmla="*/ 1278703 w 5063469"/>
              <a:gd name="connsiteY88" fmla="*/ 3726558 h 4745608"/>
              <a:gd name="connsiteX89" fmla="*/ 1269661 w 5063469"/>
              <a:gd name="connsiteY89" fmla="*/ 3390117 h 4745608"/>
              <a:gd name="connsiteX90" fmla="*/ 1309620 w 5063469"/>
              <a:gd name="connsiteY90" fmla="*/ 3169963 h 4745608"/>
              <a:gd name="connsiteX91" fmla="*/ 1393003 w 5063469"/>
              <a:gd name="connsiteY91" fmla="*/ 3052188 h 4745608"/>
              <a:gd name="connsiteX92" fmla="*/ 1080693 w 5063469"/>
              <a:gd name="connsiteY92" fmla="*/ 2984604 h 4745608"/>
              <a:gd name="connsiteX93" fmla="*/ 663453 w 5063469"/>
              <a:gd name="connsiteY93" fmla="*/ 3023360 h 4745608"/>
              <a:gd name="connsiteX94" fmla="*/ 235111 w 5063469"/>
              <a:gd name="connsiteY94" fmla="*/ 3217172 h 4745608"/>
              <a:gd name="connsiteX95" fmla="*/ 421453 w 5063469"/>
              <a:gd name="connsiteY95" fmla="*/ 3029328 h 4745608"/>
              <a:gd name="connsiteX96" fmla="*/ 627193 w 5063469"/>
              <a:gd name="connsiteY96" fmla="*/ 2926458 h 4745608"/>
              <a:gd name="connsiteX97" fmla="*/ 854480 w 5063469"/>
              <a:gd name="connsiteY97" fmla="*/ 2889178 h 4745608"/>
              <a:gd name="connsiteX98" fmla="*/ 1149272 w 5063469"/>
              <a:gd name="connsiteY98" fmla="*/ 2889676 h 4745608"/>
              <a:gd name="connsiteX99" fmla="*/ 1531894 w 5063469"/>
              <a:gd name="connsiteY99" fmla="*/ 2917507 h 4745608"/>
              <a:gd name="connsiteX100" fmla="*/ 1860559 w 5063469"/>
              <a:gd name="connsiteY100" fmla="*/ 2766431 h 4745608"/>
              <a:gd name="connsiteX101" fmla="*/ 1701613 w 5063469"/>
              <a:gd name="connsiteY101" fmla="*/ 2263518 h 4745608"/>
              <a:gd name="connsiteX102" fmla="*/ 1690183 w 5063469"/>
              <a:gd name="connsiteY102" fmla="*/ 1966338 h 4745608"/>
              <a:gd name="connsiteX103" fmla="*/ 1381991 w 5063469"/>
              <a:gd name="connsiteY103" fmla="*/ 1841604 h 4745608"/>
              <a:gd name="connsiteX104" fmla="*/ 1095823 w 5063469"/>
              <a:gd name="connsiteY104" fmla="*/ 1714878 h 4745608"/>
              <a:gd name="connsiteX105" fmla="*/ 746507 w 5063469"/>
              <a:gd name="connsiteY105" fmla="*/ 1626415 h 4745608"/>
              <a:gd name="connsiteX106" fmla="*/ 352873 w 5063469"/>
              <a:gd name="connsiteY106" fmla="*/ 1726308 h 4745608"/>
              <a:gd name="connsiteX107" fmla="*/ 113171 w 5063469"/>
              <a:gd name="connsiteY107" fmla="*/ 1763582 h 4745608"/>
              <a:gd name="connsiteX108" fmla="*/ 9973 w 5063469"/>
              <a:gd name="connsiteY108" fmla="*/ 1737738 h 4745608"/>
              <a:gd name="connsiteX109" fmla="*/ 348516 w 5063469"/>
              <a:gd name="connsiteY109" fmla="*/ 1643812 h 4745608"/>
              <a:gd name="connsiteX110" fmla="*/ 653097 w 5063469"/>
              <a:gd name="connsiteY110" fmla="*/ 1543920 h 4745608"/>
              <a:gd name="connsiteX111" fmla="*/ 1072963 w 5063469"/>
              <a:gd name="connsiteY111" fmla="*/ 1612008 h 4745608"/>
              <a:gd name="connsiteX112" fmla="*/ 1244413 w 5063469"/>
              <a:gd name="connsiteY112" fmla="*/ 1657728 h 4745608"/>
              <a:gd name="connsiteX113" fmla="*/ 1205766 w 5063469"/>
              <a:gd name="connsiteY113" fmla="*/ 1451988 h 4745608"/>
              <a:gd name="connsiteX114" fmla="*/ 1046313 w 5063469"/>
              <a:gd name="connsiteY114" fmla="*/ 815409 h 4745608"/>
              <a:gd name="connsiteX115" fmla="*/ 1221553 w 5063469"/>
              <a:gd name="connsiteY115" fmla="*/ 1211958 h 4745608"/>
              <a:gd name="connsiteX0" fmla="*/ 1221553 w 5015379"/>
              <a:gd name="connsiteY0" fmla="*/ 1211958 h 4745608"/>
              <a:gd name="connsiteX1" fmla="*/ 1343911 w 5015379"/>
              <a:gd name="connsiteY1" fmla="*/ 1559828 h 4745608"/>
              <a:gd name="connsiteX2" fmla="*/ 1553023 w 5015379"/>
              <a:gd name="connsiteY2" fmla="*/ 1657728 h 4745608"/>
              <a:gd name="connsiteX3" fmla="*/ 1907353 w 5015379"/>
              <a:gd name="connsiteY3" fmla="*/ 1680588 h 4745608"/>
              <a:gd name="connsiteX4" fmla="*/ 2021653 w 5015379"/>
              <a:gd name="connsiteY4" fmla="*/ 1543428 h 4745608"/>
              <a:gd name="connsiteX5" fmla="*/ 2124523 w 5015379"/>
              <a:gd name="connsiteY5" fmla="*/ 1291968 h 4745608"/>
              <a:gd name="connsiteX6" fmla="*/ 2124523 w 5015379"/>
              <a:gd name="connsiteY6" fmla="*/ 1120518 h 4745608"/>
              <a:gd name="connsiteX7" fmla="*/ 2068029 w 5015379"/>
              <a:gd name="connsiteY7" fmla="*/ 825325 h 4745608"/>
              <a:gd name="connsiteX8" fmla="*/ 2078803 w 5015379"/>
              <a:gd name="connsiteY8" fmla="*/ 777618 h 4745608"/>
              <a:gd name="connsiteX9" fmla="*/ 2170243 w 5015379"/>
              <a:gd name="connsiteY9" fmla="*/ 1086228 h 4745608"/>
              <a:gd name="connsiteX10" fmla="*/ 2215963 w 5015379"/>
              <a:gd name="connsiteY10" fmla="*/ 1269108 h 4745608"/>
              <a:gd name="connsiteX11" fmla="*/ 2284543 w 5015379"/>
              <a:gd name="connsiteY11" fmla="*/ 1303398 h 4745608"/>
              <a:gd name="connsiteX12" fmla="*/ 2330263 w 5015379"/>
              <a:gd name="connsiteY12" fmla="*/ 1166238 h 4745608"/>
              <a:gd name="connsiteX13" fmla="*/ 2467423 w 5015379"/>
              <a:gd name="connsiteY13" fmla="*/ 880488 h 4745608"/>
              <a:gd name="connsiteX14" fmla="*/ 2558863 w 5015379"/>
              <a:gd name="connsiteY14" fmla="*/ 640458 h 4745608"/>
              <a:gd name="connsiteX15" fmla="*/ 2616013 w 5015379"/>
              <a:gd name="connsiteY15" fmla="*/ 537588 h 4745608"/>
              <a:gd name="connsiteX16" fmla="*/ 2558863 w 5015379"/>
              <a:gd name="connsiteY16" fmla="*/ 789048 h 4745608"/>
              <a:gd name="connsiteX17" fmla="*/ 2444563 w 5015379"/>
              <a:gd name="connsiteY17" fmla="*/ 1097658 h 4745608"/>
              <a:gd name="connsiteX18" fmla="*/ 2375983 w 5015379"/>
              <a:gd name="connsiteY18" fmla="*/ 1406268 h 4745608"/>
              <a:gd name="connsiteX19" fmla="*/ 2558863 w 5015379"/>
              <a:gd name="connsiteY19" fmla="*/ 1577718 h 4745608"/>
              <a:gd name="connsiteX20" fmla="*/ 2878903 w 5015379"/>
              <a:gd name="connsiteY20" fmla="*/ 1657728 h 4745608"/>
              <a:gd name="connsiteX21" fmla="*/ 3187513 w 5015379"/>
              <a:gd name="connsiteY21" fmla="*/ 1657728 h 4745608"/>
              <a:gd name="connsiteX22" fmla="*/ 3370393 w 5015379"/>
              <a:gd name="connsiteY22" fmla="*/ 1566288 h 4745608"/>
              <a:gd name="connsiteX23" fmla="*/ 3488066 w 5015379"/>
              <a:gd name="connsiteY23" fmla="*/ 1246753 h 4745608"/>
              <a:gd name="connsiteX24" fmla="*/ 3495138 w 5015379"/>
              <a:gd name="connsiteY24" fmla="*/ 1115548 h 4745608"/>
              <a:gd name="connsiteX25" fmla="*/ 3493650 w 5015379"/>
              <a:gd name="connsiteY25" fmla="*/ 1063976 h 4745608"/>
              <a:gd name="connsiteX26" fmla="*/ 3450403 w 5015379"/>
              <a:gd name="connsiteY26" fmla="*/ 777618 h 4745608"/>
              <a:gd name="connsiteX27" fmla="*/ 3119893 w 5015379"/>
              <a:gd name="connsiteY27" fmla="*/ 321571 h 4745608"/>
              <a:gd name="connsiteX28" fmla="*/ 3497351 w 5015379"/>
              <a:gd name="connsiteY28" fmla="*/ 674883 h 4745608"/>
              <a:gd name="connsiteX29" fmla="*/ 3759013 w 5015379"/>
              <a:gd name="connsiteY29" fmla="*/ 571878 h 4745608"/>
              <a:gd name="connsiteX30" fmla="*/ 3999043 w 5015379"/>
              <a:gd name="connsiteY30" fmla="*/ 91818 h 4745608"/>
              <a:gd name="connsiteX31" fmla="*/ 4033333 w 5015379"/>
              <a:gd name="connsiteY31" fmla="*/ 11808 h 4745608"/>
              <a:gd name="connsiteX32" fmla="*/ 3984569 w 5015379"/>
              <a:gd name="connsiteY32" fmla="*/ 247366 h 4745608"/>
              <a:gd name="connsiteX33" fmla="*/ 3812791 w 5015379"/>
              <a:gd name="connsiteY33" fmla="*/ 647417 h 4745608"/>
              <a:gd name="connsiteX34" fmla="*/ 3592906 w 5015379"/>
              <a:gd name="connsiteY34" fmla="*/ 811408 h 4745608"/>
              <a:gd name="connsiteX35" fmla="*/ 3604425 w 5015379"/>
              <a:gd name="connsiteY35" fmla="*/ 999253 h 4745608"/>
              <a:gd name="connsiteX36" fmla="*/ 3872985 w 5015379"/>
              <a:gd name="connsiteY36" fmla="*/ 881976 h 4745608"/>
              <a:gd name="connsiteX37" fmla="*/ 4200754 w 5015379"/>
              <a:gd name="connsiteY37" fmla="*/ 774136 h 4745608"/>
              <a:gd name="connsiteX38" fmla="*/ 4064251 w 5015379"/>
              <a:gd name="connsiteY38" fmla="*/ 847195 h 4745608"/>
              <a:gd name="connsiteX39" fmla="*/ 3818880 w 5015379"/>
              <a:gd name="connsiteY39" fmla="*/ 991305 h 4745608"/>
              <a:gd name="connsiteX40" fmla="*/ 3658531 w 5015379"/>
              <a:gd name="connsiteY40" fmla="*/ 1093178 h 4745608"/>
              <a:gd name="connsiteX41" fmla="*/ 3622838 w 5015379"/>
              <a:gd name="connsiteY41" fmla="*/ 1221401 h 4745608"/>
              <a:gd name="connsiteX42" fmla="*/ 3577446 w 5015379"/>
              <a:gd name="connsiteY42" fmla="*/ 1500691 h 4745608"/>
              <a:gd name="connsiteX43" fmla="*/ 3461833 w 5015379"/>
              <a:gd name="connsiteY43" fmla="*/ 1726308 h 4745608"/>
              <a:gd name="connsiteX44" fmla="*/ 3278953 w 5015379"/>
              <a:gd name="connsiteY44" fmla="*/ 2034918 h 4745608"/>
              <a:gd name="connsiteX45" fmla="*/ 3288742 w 5015379"/>
              <a:gd name="connsiteY45" fmla="*/ 2273460 h 4745608"/>
              <a:gd name="connsiteX46" fmla="*/ 3434288 w 5015379"/>
              <a:gd name="connsiteY46" fmla="*/ 2417577 h 4745608"/>
              <a:gd name="connsiteX47" fmla="*/ 3781217 w 5015379"/>
              <a:gd name="connsiteY47" fmla="*/ 2618845 h 4745608"/>
              <a:gd name="connsiteX48" fmla="*/ 4079053 w 5015379"/>
              <a:gd name="connsiteY48" fmla="*/ 2777868 h 4745608"/>
              <a:gd name="connsiteX49" fmla="*/ 5011598 w 5015379"/>
              <a:gd name="connsiteY49" fmla="*/ 3189329 h 4745608"/>
              <a:gd name="connsiteX50" fmla="*/ 4940575 w 5015379"/>
              <a:gd name="connsiteY50" fmla="*/ 3376168 h 4745608"/>
              <a:gd name="connsiteX51" fmla="*/ 4070190 w 5015379"/>
              <a:gd name="connsiteY51" fmla="*/ 3021367 h 4745608"/>
              <a:gd name="connsiteX52" fmla="*/ 3460193 w 5015379"/>
              <a:gd name="connsiteY52" fmla="*/ 2852901 h 4745608"/>
              <a:gd name="connsiteX53" fmla="*/ 3217865 w 5015379"/>
              <a:gd name="connsiteY53" fmla="*/ 2829045 h 4745608"/>
              <a:gd name="connsiteX54" fmla="*/ 3025524 w 5015379"/>
              <a:gd name="connsiteY54" fmla="*/ 2858861 h 4745608"/>
              <a:gd name="connsiteX55" fmla="*/ 2832855 w 5015379"/>
              <a:gd name="connsiteY55" fmla="*/ 2930924 h 4745608"/>
              <a:gd name="connsiteX56" fmla="*/ 2820111 w 5015379"/>
              <a:gd name="connsiteY56" fmla="*/ 3026344 h 4745608"/>
              <a:gd name="connsiteX57" fmla="*/ 2959241 w 5015379"/>
              <a:gd name="connsiteY57" fmla="*/ 3167976 h 4745608"/>
              <a:gd name="connsiteX58" fmla="*/ 3176083 w 5015379"/>
              <a:gd name="connsiteY58" fmla="*/ 3269358 h 4745608"/>
              <a:gd name="connsiteX59" fmla="*/ 3388239 w 5015379"/>
              <a:gd name="connsiteY59" fmla="*/ 3442290 h 4745608"/>
              <a:gd name="connsiteX60" fmla="*/ 3212014 w 5015379"/>
              <a:gd name="connsiteY60" fmla="*/ 3336948 h 4745608"/>
              <a:gd name="connsiteX61" fmla="*/ 3004633 w 5015379"/>
              <a:gd name="connsiteY61" fmla="*/ 3276814 h 4745608"/>
              <a:gd name="connsiteX62" fmla="*/ 2771676 w 5015379"/>
              <a:gd name="connsiteY62" fmla="*/ 3166987 h 4745608"/>
              <a:gd name="connsiteX63" fmla="*/ 2638873 w 5015379"/>
              <a:gd name="connsiteY63" fmla="*/ 3097908 h 4745608"/>
              <a:gd name="connsiteX64" fmla="*/ 2570293 w 5015379"/>
              <a:gd name="connsiteY64" fmla="*/ 3109338 h 4745608"/>
              <a:gd name="connsiteX65" fmla="*/ 2525557 w 5015379"/>
              <a:gd name="connsiteY65" fmla="*/ 3326508 h 4745608"/>
              <a:gd name="connsiteX66" fmla="*/ 2584349 w 5015379"/>
              <a:gd name="connsiteY66" fmla="*/ 3577470 h 4745608"/>
              <a:gd name="connsiteX67" fmla="*/ 2663703 w 5015379"/>
              <a:gd name="connsiteY67" fmla="*/ 3996904 h 4745608"/>
              <a:gd name="connsiteX68" fmla="*/ 2633113 w 5015379"/>
              <a:gd name="connsiteY68" fmla="*/ 4192703 h 4745608"/>
              <a:gd name="connsiteX69" fmla="*/ 2539703 w 5015379"/>
              <a:gd name="connsiteY69" fmla="*/ 4455574 h 4745608"/>
              <a:gd name="connsiteX70" fmla="*/ 2595212 w 5015379"/>
              <a:gd name="connsiteY70" fmla="*/ 3945217 h 4745608"/>
              <a:gd name="connsiteX71" fmla="*/ 2481240 w 5015379"/>
              <a:gd name="connsiteY71" fmla="*/ 3566538 h 4745608"/>
              <a:gd name="connsiteX72" fmla="*/ 2307403 w 5015379"/>
              <a:gd name="connsiteY72" fmla="*/ 3166488 h 4745608"/>
              <a:gd name="connsiteX73" fmla="*/ 2261683 w 5015379"/>
              <a:gd name="connsiteY73" fmla="*/ 3063618 h 4745608"/>
              <a:gd name="connsiteX74" fmla="*/ 2078803 w 5015379"/>
              <a:gd name="connsiteY74" fmla="*/ 2949318 h 4745608"/>
              <a:gd name="connsiteX75" fmla="*/ 1824299 w 5015379"/>
              <a:gd name="connsiteY75" fmla="*/ 3002494 h 4745608"/>
              <a:gd name="connsiteX76" fmla="*/ 1412162 w 5015379"/>
              <a:gd name="connsiteY76" fmla="*/ 3235573 h 4745608"/>
              <a:gd name="connsiteX77" fmla="*/ 1381573 w 5015379"/>
              <a:gd name="connsiteY77" fmla="*/ 3680838 h 4745608"/>
              <a:gd name="connsiteX78" fmla="*/ 1340867 w 5015379"/>
              <a:gd name="connsiteY78" fmla="*/ 3980504 h 4745608"/>
              <a:gd name="connsiteX79" fmla="*/ 1197619 w 5015379"/>
              <a:gd name="connsiteY79" fmla="*/ 4738831 h 4745608"/>
              <a:gd name="connsiteX80" fmla="*/ 1220896 w 5015379"/>
              <a:gd name="connsiteY80" fmla="*/ 4338309 h 4745608"/>
              <a:gd name="connsiteX81" fmla="*/ 1242772 w 5015379"/>
              <a:gd name="connsiteY81" fmla="*/ 4080888 h 4745608"/>
              <a:gd name="connsiteX82" fmla="*/ 1198693 w 5015379"/>
              <a:gd name="connsiteY82" fmla="*/ 3909438 h 4745608"/>
              <a:gd name="connsiteX83" fmla="*/ 970093 w 5015379"/>
              <a:gd name="connsiteY83" fmla="*/ 3989448 h 4745608"/>
              <a:gd name="connsiteX84" fmla="*/ 766328 w 5015379"/>
              <a:gd name="connsiteY84" fmla="*/ 4131990 h 4745608"/>
              <a:gd name="connsiteX85" fmla="*/ 555808 w 5015379"/>
              <a:gd name="connsiteY85" fmla="*/ 4355688 h 4745608"/>
              <a:gd name="connsiteX86" fmla="*/ 785900 w 5015379"/>
              <a:gd name="connsiteY86" fmla="*/ 4017771 h 4745608"/>
              <a:gd name="connsiteX87" fmla="*/ 1130113 w 5015379"/>
              <a:gd name="connsiteY87" fmla="*/ 3817500 h 4745608"/>
              <a:gd name="connsiteX88" fmla="*/ 1278703 w 5015379"/>
              <a:gd name="connsiteY88" fmla="*/ 3726558 h 4745608"/>
              <a:gd name="connsiteX89" fmla="*/ 1269661 w 5015379"/>
              <a:gd name="connsiteY89" fmla="*/ 3390117 h 4745608"/>
              <a:gd name="connsiteX90" fmla="*/ 1309620 w 5015379"/>
              <a:gd name="connsiteY90" fmla="*/ 3169963 h 4745608"/>
              <a:gd name="connsiteX91" fmla="*/ 1393003 w 5015379"/>
              <a:gd name="connsiteY91" fmla="*/ 3052188 h 4745608"/>
              <a:gd name="connsiteX92" fmla="*/ 1080693 w 5015379"/>
              <a:gd name="connsiteY92" fmla="*/ 2984604 h 4745608"/>
              <a:gd name="connsiteX93" fmla="*/ 663453 w 5015379"/>
              <a:gd name="connsiteY93" fmla="*/ 3023360 h 4745608"/>
              <a:gd name="connsiteX94" fmla="*/ 235111 w 5015379"/>
              <a:gd name="connsiteY94" fmla="*/ 3217172 h 4745608"/>
              <a:gd name="connsiteX95" fmla="*/ 421453 w 5015379"/>
              <a:gd name="connsiteY95" fmla="*/ 3029328 h 4745608"/>
              <a:gd name="connsiteX96" fmla="*/ 627193 w 5015379"/>
              <a:gd name="connsiteY96" fmla="*/ 2926458 h 4745608"/>
              <a:gd name="connsiteX97" fmla="*/ 854480 w 5015379"/>
              <a:gd name="connsiteY97" fmla="*/ 2889178 h 4745608"/>
              <a:gd name="connsiteX98" fmla="*/ 1149272 w 5015379"/>
              <a:gd name="connsiteY98" fmla="*/ 2889676 h 4745608"/>
              <a:gd name="connsiteX99" fmla="*/ 1531894 w 5015379"/>
              <a:gd name="connsiteY99" fmla="*/ 2917507 h 4745608"/>
              <a:gd name="connsiteX100" fmla="*/ 1860559 w 5015379"/>
              <a:gd name="connsiteY100" fmla="*/ 2766431 h 4745608"/>
              <a:gd name="connsiteX101" fmla="*/ 1701613 w 5015379"/>
              <a:gd name="connsiteY101" fmla="*/ 2263518 h 4745608"/>
              <a:gd name="connsiteX102" fmla="*/ 1690183 w 5015379"/>
              <a:gd name="connsiteY102" fmla="*/ 1966338 h 4745608"/>
              <a:gd name="connsiteX103" fmla="*/ 1381991 w 5015379"/>
              <a:gd name="connsiteY103" fmla="*/ 1841604 h 4745608"/>
              <a:gd name="connsiteX104" fmla="*/ 1095823 w 5015379"/>
              <a:gd name="connsiteY104" fmla="*/ 1714878 h 4745608"/>
              <a:gd name="connsiteX105" fmla="*/ 746507 w 5015379"/>
              <a:gd name="connsiteY105" fmla="*/ 1626415 h 4745608"/>
              <a:gd name="connsiteX106" fmla="*/ 352873 w 5015379"/>
              <a:gd name="connsiteY106" fmla="*/ 1726308 h 4745608"/>
              <a:gd name="connsiteX107" fmla="*/ 113171 w 5015379"/>
              <a:gd name="connsiteY107" fmla="*/ 1763582 h 4745608"/>
              <a:gd name="connsiteX108" fmla="*/ 9973 w 5015379"/>
              <a:gd name="connsiteY108" fmla="*/ 1737738 h 4745608"/>
              <a:gd name="connsiteX109" fmla="*/ 348516 w 5015379"/>
              <a:gd name="connsiteY109" fmla="*/ 1643812 h 4745608"/>
              <a:gd name="connsiteX110" fmla="*/ 653097 w 5015379"/>
              <a:gd name="connsiteY110" fmla="*/ 1543920 h 4745608"/>
              <a:gd name="connsiteX111" fmla="*/ 1072963 w 5015379"/>
              <a:gd name="connsiteY111" fmla="*/ 1612008 h 4745608"/>
              <a:gd name="connsiteX112" fmla="*/ 1244413 w 5015379"/>
              <a:gd name="connsiteY112" fmla="*/ 1657728 h 4745608"/>
              <a:gd name="connsiteX113" fmla="*/ 1205766 w 5015379"/>
              <a:gd name="connsiteY113" fmla="*/ 1451988 h 4745608"/>
              <a:gd name="connsiteX114" fmla="*/ 1046313 w 5015379"/>
              <a:gd name="connsiteY114" fmla="*/ 815409 h 4745608"/>
              <a:gd name="connsiteX115" fmla="*/ 1221553 w 5015379"/>
              <a:gd name="connsiteY115" fmla="*/ 1211958 h 4745608"/>
              <a:gd name="connsiteX0" fmla="*/ 1221553 w 5015379"/>
              <a:gd name="connsiteY0" fmla="*/ 1211958 h 4745608"/>
              <a:gd name="connsiteX1" fmla="*/ 1343911 w 5015379"/>
              <a:gd name="connsiteY1" fmla="*/ 1559828 h 4745608"/>
              <a:gd name="connsiteX2" fmla="*/ 1553023 w 5015379"/>
              <a:gd name="connsiteY2" fmla="*/ 1657728 h 4745608"/>
              <a:gd name="connsiteX3" fmla="*/ 1907353 w 5015379"/>
              <a:gd name="connsiteY3" fmla="*/ 1680588 h 4745608"/>
              <a:gd name="connsiteX4" fmla="*/ 2021653 w 5015379"/>
              <a:gd name="connsiteY4" fmla="*/ 1543428 h 4745608"/>
              <a:gd name="connsiteX5" fmla="*/ 2124523 w 5015379"/>
              <a:gd name="connsiteY5" fmla="*/ 1291968 h 4745608"/>
              <a:gd name="connsiteX6" fmla="*/ 2124523 w 5015379"/>
              <a:gd name="connsiteY6" fmla="*/ 1120518 h 4745608"/>
              <a:gd name="connsiteX7" fmla="*/ 2068029 w 5015379"/>
              <a:gd name="connsiteY7" fmla="*/ 825325 h 4745608"/>
              <a:gd name="connsiteX8" fmla="*/ 2078803 w 5015379"/>
              <a:gd name="connsiteY8" fmla="*/ 777618 h 4745608"/>
              <a:gd name="connsiteX9" fmla="*/ 2170243 w 5015379"/>
              <a:gd name="connsiteY9" fmla="*/ 1086228 h 4745608"/>
              <a:gd name="connsiteX10" fmla="*/ 2215963 w 5015379"/>
              <a:gd name="connsiteY10" fmla="*/ 1269108 h 4745608"/>
              <a:gd name="connsiteX11" fmla="*/ 2284543 w 5015379"/>
              <a:gd name="connsiteY11" fmla="*/ 1303398 h 4745608"/>
              <a:gd name="connsiteX12" fmla="*/ 2330263 w 5015379"/>
              <a:gd name="connsiteY12" fmla="*/ 1166238 h 4745608"/>
              <a:gd name="connsiteX13" fmla="*/ 2467423 w 5015379"/>
              <a:gd name="connsiteY13" fmla="*/ 880488 h 4745608"/>
              <a:gd name="connsiteX14" fmla="*/ 2558863 w 5015379"/>
              <a:gd name="connsiteY14" fmla="*/ 640458 h 4745608"/>
              <a:gd name="connsiteX15" fmla="*/ 2616013 w 5015379"/>
              <a:gd name="connsiteY15" fmla="*/ 537588 h 4745608"/>
              <a:gd name="connsiteX16" fmla="*/ 2558863 w 5015379"/>
              <a:gd name="connsiteY16" fmla="*/ 789048 h 4745608"/>
              <a:gd name="connsiteX17" fmla="*/ 2444563 w 5015379"/>
              <a:gd name="connsiteY17" fmla="*/ 1097658 h 4745608"/>
              <a:gd name="connsiteX18" fmla="*/ 2375983 w 5015379"/>
              <a:gd name="connsiteY18" fmla="*/ 1406268 h 4745608"/>
              <a:gd name="connsiteX19" fmla="*/ 2558863 w 5015379"/>
              <a:gd name="connsiteY19" fmla="*/ 1577718 h 4745608"/>
              <a:gd name="connsiteX20" fmla="*/ 2878903 w 5015379"/>
              <a:gd name="connsiteY20" fmla="*/ 1657728 h 4745608"/>
              <a:gd name="connsiteX21" fmla="*/ 3187513 w 5015379"/>
              <a:gd name="connsiteY21" fmla="*/ 1657728 h 4745608"/>
              <a:gd name="connsiteX22" fmla="*/ 3370393 w 5015379"/>
              <a:gd name="connsiteY22" fmla="*/ 1566288 h 4745608"/>
              <a:gd name="connsiteX23" fmla="*/ 3488066 w 5015379"/>
              <a:gd name="connsiteY23" fmla="*/ 1246753 h 4745608"/>
              <a:gd name="connsiteX24" fmla="*/ 3495138 w 5015379"/>
              <a:gd name="connsiteY24" fmla="*/ 1115548 h 4745608"/>
              <a:gd name="connsiteX25" fmla="*/ 3493650 w 5015379"/>
              <a:gd name="connsiteY25" fmla="*/ 1063976 h 4745608"/>
              <a:gd name="connsiteX26" fmla="*/ 3450403 w 5015379"/>
              <a:gd name="connsiteY26" fmla="*/ 777618 h 4745608"/>
              <a:gd name="connsiteX27" fmla="*/ 3119893 w 5015379"/>
              <a:gd name="connsiteY27" fmla="*/ 321571 h 4745608"/>
              <a:gd name="connsiteX28" fmla="*/ 3497351 w 5015379"/>
              <a:gd name="connsiteY28" fmla="*/ 674883 h 4745608"/>
              <a:gd name="connsiteX29" fmla="*/ 3759013 w 5015379"/>
              <a:gd name="connsiteY29" fmla="*/ 571878 h 4745608"/>
              <a:gd name="connsiteX30" fmla="*/ 3999043 w 5015379"/>
              <a:gd name="connsiteY30" fmla="*/ 91818 h 4745608"/>
              <a:gd name="connsiteX31" fmla="*/ 4033333 w 5015379"/>
              <a:gd name="connsiteY31" fmla="*/ 11808 h 4745608"/>
              <a:gd name="connsiteX32" fmla="*/ 3984569 w 5015379"/>
              <a:gd name="connsiteY32" fmla="*/ 247366 h 4745608"/>
              <a:gd name="connsiteX33" fmla="*/ 3812791 w 5015379"/>
              <a:gd name="connsiteY33" fmla="*/ 647417 h 4745608"/>
              <a:gd name="connsiteX34" fmla="*/ 3592906 w 5015379"/>
              <a:gd name="connsiteY34" fmla="*/ 811408 h 4745608"/>
              <a:gd name="connsiteX35" fmla="*/ 3604425 w 5015379"/>
              <a:gd name="connsiteY35" fmla="*/ 999253 h 4745608"/>
              <a:gd name="connsiteX36" fmla="*/ 3872985 w 5015379"/>
              <a:gd name="connsiteY36" fmla="*/ 881976 h 4745608"/>
              <a:gd name="connsiteX37" fmla="*/ 4200754 w 5015379"/>
              <a:gd name="connsiteY37" fmla="*/ 774136 h 4745608"/>
              <a:gd name="connsiteX38" fmla="*/ 4064251 w 5015379"/>
              <a:gd name="connsiteY38" fmla="*/ 847195 h 4745608"/>
              <a:gd name="connsiteX39" fmla="*/ 3818880 w 5015379"/>
              <a:gd name="connsiteY39" fmla="*/ 991305 h 4745608"/>
              <a:gd name="connsiteX40" fmla="*/ 3658531 w 5015379"/>
              <a:gd name="connsiteY40" fmla="*/ 1093178 h 4745608"/>
              <a:gd name="connsiteX41" fmla="*/ 3622838 w 5015379"/>
              <a:gd name="connsiteY41" fmla="*/ 1221401 h 4745608"/>
              <a:gd name="connsiteX42" fmla="*/ 3577446 w 5015379"/>
              <a:gd name="connsiteY42" fmla="*/ 1500691 h 4745608"/>
              <a:gd name="connsiteX43" fmla="*/ 3461833 w 5015379"/>
              <a:gd name="connsiteY43" fmla="*/ 1726308 h 4745608"/>
              <a:gd name="connsiteX44" fmla="*/ 3278953 w 5015379"/>
              <a:gd name="connsiteY44" fmla="*/ 2034918 h 4745608"/>
              <a:gd name="connsiteX45" fmla="*/ 3288742 w 5015379"/>
              <a:gd name="connsiteY45" fmla="*/ 2273460 h 4745608"/>
              <a:gd name="connsiteX46" fmla="*/ 3434288 w 5015379"/>
              <a:gd name="connsiteY46" fmla="*/ 2417577 h 4745608"/>
              <a:gd name="connsiteX47" fmla="*/ 3781217 w 5015379"/>
              <a:gd name="connsiteY47" fmla="*/ 2618845 h 4745608"/>
              <a:gd name="connsiteX48" fmla="*/ 4079053 w 5015379"/>
              <a:gd name="connsiteY48" fmla="*/ 2777868 h 4745608"/>
              <a:gd name="connsiteX49" fmla="*/ 5011598 w 5015379"/>
              <a:gd name="connsiteY49" fmla="*/ 3189329 h 4745608"/>
              <a:gd name="connsiteX50" fmla="*/ 4940575 w 5015379"/>
              <a:gd name="connsiteY50" fmla="*/ 3376168 h 4745608"/>
              <a:gd name="connsiteX51" fmla="*/ 3944371 w 5015379"/>
              <a:gd name="connsiteY51" fmla="*/ 2976643 h 4745608"/>
              <a:gd name="connsiteX52" fmla="*/ 3460193 w 5015379"/>
              <a:gd name="connsiteY52" fmla="*/ 2852901 h 4745608"/>
              <a:gd name="connsiteX53" fmla="*/ 3217865 w 5015379"/>
              <a:gd name="connsiteY53" fmla="*/ 2829045 h 4745608"/>
              <a:gd name="connsiteX54" fmla="*/ 3025524 w 5015379"/>
              <a:gd name="connsiteY54" fmla="*/ 2858861 h 4745608"/>
              <a:gd name="connsiteX55" fmla="*/ 2832855 w 5015379"/>
              <a:gd name="connsiteY55" fmla="*/ 2930924 h 4745608"/>
              <a:gd name="connsiteX56" fmla="*/ 2820111 w 5015379"/>
              <a:gd name="connsiteY56" fmla="*/ 3026344 h 4745608"/>
              <a:gd name="connsiteX57" fmla="*/ 2959241 w 5015379"/>
              <a:gd name="connsiteY57" fmla="*/ 3167976 h 4745608"/>
              <a:gd name="connsiteX58" fmla="*/ 3176083 w 5015379"/>
              <a:gd name="connsiteY58" fmla="*/ 3269358 h 4745608"/>
              <a:gd name="connsiteX59" fmla="*/ 3388239 w 5015379"/>
              <a:gd name="connsiteY59" fmla="*/ 3442290 h 4745608"/>
              <a:gd name="connsiteX60" fmla="*/ 3212014 w 5015379"/>
              <a:gd name="connsiteY60" fmla="*/ 3336948 h 4745608"/>
              <a:gd name="connsiteX61" fmla="*/ 3004633 w 5015379"/>
              <a:gd name="connsiteY61" fmla="*/ 3276814 h 4745608"/>
              <a:gd name="connsiteX62" fmla="*/ 2771676 w 5015379"/>
              <a:gd name="connsiteY62" fmla="*/ 3166987 h 4745608"/>
              <a:gd name="connsiteX63" fmla="*/ 2638873 w 5015379"/>
              <a:gd name="connsiteY63" fmla="*/ 3097908 h 4745608"/>
              <a:gd name="connsiteX64" fmla="*/ 2570293 w 5015379"/>
              <a:gd name="connsiteY64" fmla="*/ 3109338 h 4745608"/>
              <a:gd name="connsiteX65" fmla="*/ 2525557 w 5015379"/>
              <a:gd name="connsiteY65" fmla="*/ 3326508 h 4745608"/>
              <a:gd name="connsiteX66" fmla="*/ 2584349 w 5015379"/>
              <a:gd name="connsiteY66" fmla="*/ 3577470 h 4745608"/>
              <a:gd name="connsiteX67" fmla="*/ 2663703 w 5015379"/>
              <a:gd name="connsiteY67" fmla="*/ 3996904 h 4745608"/>
              <a:gd name="connsiteX68" fmla="*/ 2633113 w 5015379"/>
              <a:gd name="connsiteY68" fmla="*/ 4192703 h 4745608"/>
              <a:gd name="connsiteX69" fmla="*/ 2539703 w 5015379"/>
              <a:gd name="connsiteY69" fmla="*/ 4455574 h 4745608"/>
              <a:gd name="connsiteX70" fmla="*/ 2595212 w 5015379"/>
              <a:gd name="connsiteY70" fmla="*/ 3945217 h 4745608"/>
              <a:gd name="connsiteX71" fmla="*/ 2481240 w 5015379"/>
              <a:gd name="connsiteY71" fmla="*/ 3566538 h 4745608"/>
              <a:gd name="connsiteX72" fmla="*/ 2307403 w 5015379"/>
              <a:gd name="connsiteY72" fmla="*/ 3166488 h 4745608"/>
              <a:gd name="connsiteX73" fmla="*/ 2261683 w 5015379"/>
              <a:gd name="connsiteY73" fmla="*/ 3063618 h 4745608"/>
              <a:gd name="connsiteX74" fmla="*/ 2078803 w 5015379"/>
              <a:gd name="connsiteY74" fmla="*/ 2949318 h 4745608"/>
              <a:gd name="connsiteX75" fmla="*/ 1824299 w 5015379"/>
              <a:gd name="connsiteY75" fmla="*/ 3002494 h 4745608"/>
              <a:gd name="connsiteX76" fmla="*/ 1412162 w 5015379"/>
              <a:gd name="connsiteY76" fmla="*/ 3235573 h 4745608"/>
              <a:gd name="connsiteX77" fmla="*/ 1381573 w 5015379"/>
              <a:gd name="connsiteY77" fmla="*/ 3680838 h 4745608"/>
              <a:gd name="connsiteX78" fmla="*/ 1340867 w 5015379"/>
              <a:gd name="connsiteY78" fmla="*/ 3980504 h 4745608"/>
              <a:gd name="connsiteX79" fmla="*/ 1197619 w 5015379"/>
              <a:gd name="connsiteY79" fmla="*/ 4738831 h 4745608"/>
              <a:gd name="connsiteX80" fmla="*/ 1220896 w 5015379"/>
              <a:gd name="connsiteY80" fmla="*/ 4338309 h 4745608"/>
              <a:gd name="connsiteX81" fmla="*/ 1242772 w 5015379"/>
              <a:gd name="connsiteY81" fmla="*/ 4080888 h 4745608"/>
              <a:gd name="connsiteX82" fmla="*/ 1198693 w 5015379"/>
              <a:gd name="connsiteY82" fmla="*/ 3909438 h 4745608"/>
              <a:gd name="connsiteX83" fmla="*/ 970093 w 5015379"/>
              <a:gd name="connsiteY83" fmla="*/ 3989448 h 4745608"/>
              <a:gd name="connsiteX84" fmla="*/ 766328 w 5015379"/>
              <a:gd name="connsiteY84" fmla="*/ 4131990 h 4745608"/>
              <a:gd name="connsiteX85" fmla="*/ 555808 w 5015379"/>
              <a:gd name="connsiteY85" fmla="*/ 4355688 h 4745608"/>
              <a:gd name="connsiteX86" fmla="*/ 785900 w 5015379"/>
              <a:gd name="connsiteY86" fmla="*/ 4017771 h 4745608"/>
              <a:gd name="connsiteX87" fmla="*/ 1130113 w 5015379"/>
              <a:gd name="connsiteY87" fmla="*/ 3817500 h 4745608"/>
              <a:gd name="connsiteX88" fmla="*/ 1278703 w 5015379"/>
              <a:gd name="connsiteY88" fmla="*/ 3726558 h 4745608"/>
              <a:gd name="connsiteX89" fmla="*/ 1269661 w 5015379"/>
              <a:gd name="connsiteY89" fmla="*/ 3390117 h 4745608"/>
              <a:gd name="connsiteX90" fmla="*/ 1309620 w 5015379"/>
              <a:gd name="connsiteY90" fmla="*/ 3169963 h 4745608"/>
              <a:gd name="connsiteX91" fmla="*/ 1393003 w 5015379"/>
              <a:gd name="connsiteY91" fmla="*/ 3052188 h 4745608"/>
              <a:gd name="connsiteX92" fmla="*/ 1080693 w 5015379"/>
              <a:gd name="connsiteY92" fmla="*/ 2984604 h 4745608"/>
              <a:gd name="connsiteX93" fmla="*/ 663453 w 5015379"/>
              <a:gd name="connsiteY93" fmla="*/ 3023360 h 4745608"/>
              <a:gd name="connsiteX94" fmla="*/ 235111 w 5015379"/>
              <a:gd name="connsiteY94" fmla="*/ 3217172 h 4745608"/>
              <a:gd name="connsiteX95" fmla="*/ 421453 w 5015379"/>
              <a:gd name="connsiteY95" fmla="*/ 3029328 h 4745608"/>
              <a:gd name="connsiteX96" fmla="*/ 627193 w 5015379"/>
              <a:gd name="connsiteY96" fmla="*/ 2926458 h 4745608"/>
              <a:gd name="connsiteX97" fmla="*/ 854480 w 5015379"/>
              <a:gd name="connsiteY97" fmla="*/ 2889178 h 4745608"/>
              <a:gd name="connsiteX98" fmla="*/ 1149272 w 5015379"/>
              <a:gd name="connsiteY98" fmla="*/ 2889676 h 4745608"/>
              <a:gd name="connsiteX99" fmla="*/ 1531894 w 5015379"/>
              <a:gd name="connsiteY99" fmla="*/ 2917507 h 4745608"/>
              <a:gd name="connsiteX100" fmla="*/ 1860559 w 5015379"/>
              <a:gd name="connsiteY100" fmla="*/ 2766431 h 4745608"/>
              <a:gd name="connsiteX101" fmla="*/ 1701613 w 5015379"/>
              <a:gd name="connsiteY101" fmla="*/ 2263518 h 4745608"/>
              <a:gd name="connsiteX102" fmla="*/ 1690183 w 5015379"/>
              <a:gd name="connsiteY102" fmla="*/ 1966338 h 4745608"/>
              <a:gd name="connsiteX103" fmla="*/ 1381991 w 5015379"/>
              <a:gd name="connsiteY103" fmla="*/ 1841604 h 4745608"/>
              <a:gd name="connsiteX104" fmla="*/ 1095823 w 5015379"/>
              <a:gd name="connsiteY104" fmla="*/ 1714878 h 4745608"/>
              <a:gd name="connsiteX105" fmla="*/ 746507 w 5015379"/>
              <a:gd name="connsiteY105" fmla="*/ 1626415 h 4745608"/>
              <a:gd name="connsiteX106" fmla="*/ 352873 w 5015379"/>
              <a:gd name="connsiteY106" fmla="*/ 1726308 h 4745608"/>
              <a:gd name="connsiteX107" fmla="*/ 113171 w 5015379"/>
              <a:gd name="connsiteY107" fmla="*/ 1763582 h 4745608"/>
              <a:gd name="connsiteX108" fmla="*/ 9973 w 5015379"/>
              <a:gd name="connsiteY108" fmla="*/ 1737738 h 4745608"/>
              <a:gd name="connsiteX109" fmla="*/ 348516 w 5015379"/>
              <a:gd name="connsiteY109" fmla="*/ 1643812 h 4745608"/>
              <a:gd name="connsiteX110" fmla="*/ 653097 w 5015379"/>
              <a:gd name="connsiteY110" fmla="*/ 1543920 h 4745608"/>
              <a:gd name="connsiteX111" fmla="*/ 1072963 w 5015379"/>
              <a:gd name="connsiteY111" fmla="*/ 1612008 h 4745608"/>
              <a:gd name="connsiteX112" fmla="*/ 1244413 w 5015379"/>
              <a:gd name="connsiteY112" fmla="*/ 1657728 h 4745608"/>
              <a:gd name="connsiteX113" fmla="*/ 1205766 w 5015379"/>
              <a:gd name="connsiteY113" fmla="*/ 1451988 h 4745608"/>
              <a:gd name="connsiteX114" fmla="*/ 1046313 w 5015379"/>
              <a:gd name="connsiteY114" fmla="*/ 815409 h 4745608"/>
              <a:gd name="connsiteX115" fmla="*/ 1221553 w 5015379"/>
              <a:gd name="connsiteY115" fmla="*/ 1211958 h 4745608"/>
              <a:gd name="connsiteX0" fmla="*/ 1221553 w 13992332"/>
              <a:gd name="connsiteY0" fmla="*/ 1211958 h 7396030"/>
              <a:gd name="connsiteX1" fmla="*/ 1343911 w 13992332"/>
              <a:gd name="connsiteY1" fmla="*/ 1559828 h 7396030"/>
              <a:gd name="connsiteX2" fmla="*/ 1553023 w 13992332"/>
              <a:gd name="connsiteY2" fmla="*/ 1657728 h 7396030"/>
              <a:gd name="connsiteX3" fmla="*/ 1907353 w 13992332"/>
              <a:gd name="connsiteY3" fmla="*/ 1680588 h 7396030"/>
              <a:gd name="connsiteX4" fmla="*/ 2021653 w 13992332"/>
              <a:gd name="connsiteY4" fmla="*/ 1543428 h 7396030"/>
              <a:gd name="connsiteX5" fmla="*/ 2124523 w 13992332"/>
              <a:gd name="connsiteY5" fmla="*/ 1291968 h 7396030"/>
              <a:gd name="connsiteX6" fmla="*/ 2124523 w 13992332"/>
              <a:gd name="connsiteY6" fmla="*/ 1120518 h 7396030"/>
              <a:gd name="connsiteX7" fmla="*/ 2068029 w 13992332"/>
              <a:gd name="connsiteY7" fmla="*/ 825325 h 7396030"/>
              <a:gd name="connsiteX8" fmla="*/ 2078803 w 13992332"/>
              <a:gd name="connsiteY8" fmla="*/ 777618 h 7396030"/>
              <a:gd name="connsiteX9" fmla="*/ 2170243 w 13992332"/>
              <a:gd name="connsiteY9" fmla="*/ 1086228 h 7396030"/>
              <a:gd name="connsiteX10" fmla="*/ 2215963 w 13992332"/>
              <a:gd name="connsiteY10" fmla="*/ 1269108 h 7396030"/>
              <a:gd name="connsiteX11" fmla="*/ 2284543 w 13992332"/>
              <a:gd name="connsiteY11" fmla="*/ 1303398 h 7396030"/>
              <a:gd name="connsiteX12" fmla="*/ 2330263 w 13992332"/>
              <a:gd name="connsiteY12" fmla="*/ 1166238 h 7396030"/>
              <a:gd name="connsiteX13" fmla="*/ 2467423 w 13992332"/>
              <a:gd name="connsiteY13" fmla="*/ 880488 h 7396030"/>
              <a:gd name="connsiteX14" fmla="*/ 2558863 w 13992332"/>
              <a:gd name="connsiteY14" fmla="*/ 640458 h 7396030"/>
              <a:gd name="connsiteX15" fmla="*/ 2616013 w 13992332"/>
              <a:gd name="connsiteY15" fmla="*/ 537588 h 7396030"/>
              <a:gd name="connsiteX16" fmla="*/ 2558863 w 13992332"/>
              <a:gd name="connsiteY16" fmla="*/ 789048 h 7396030"/>
              <a:gd name="connsiteX17" fmla="*/ 2444563 w 13992332"/>
              <a:gd name="connsiteY17" fmla="*/ 1097658 h 7396030"/>
              <a:gd name="connsiteX18" fmla="*/ 2375983 w 13992332"/>
              <a:gd name="connsiteY18" fmla="*/ 1406268 h 7396030"/>
              <a:gd name="connsiteX19" fmla="*/ 2558863 w 13992332"/>
              <a:gd name="connsiteY19" fmla="*/ 1577718 h 7396030"/>
              <a:gd name="connsiteX20" fmla="*/ 2878903 w 13992332"/>
              <a:gd name="connsiteY20" fmla="*/ 1657728 h 7396030"/>
              <a:gd name="connsiteX21" fmla="*/ 3187513 w 13992332"/>
              <a:gd name="connsiteY21" fmla="*/ 1657728 h 7396030"/>
              <a:gd name="connsiteX22" fmla="*/ 3370393 w 13992332"/>
              <a:gd name="connsiteY22" fmla="*/ 1566288 h 7396030"/>
              <a:gd name="connsiteX23" fmla="*/ 3488066 w 13992332"/>
              <a:gd name="connsiteY23" fmla="*/ 1246753 h 7396030"/>
              <a:gd name="connsiteX24" fmla="*/ 3495138 w 13992332"/>
              <a:gd name="connsiteY24" fmla="*/ 1115548 h 7396030"/>
              <a:gd name="connsiteX25" fmla="*/ 3493650 w 13992332"/>
              <a:gd name="connsiteY25" fmla="*/ 1063976 h 7396030"/>
              <a:gd name="connsiteX26" fmla="*/ 3450403 w 13992332"/>
              <a:gd name="connsiteY26" fmla="*/ 777618 h 7396030"/>
              <a:gd name="connsiteX27" fmla="*/ 3119893 w 13992332"/>
              <a:gd name="connsiteY27" fmla="*/ 321571 h 7396030"/>
              <a:gd name="connsiteX28" fmla="*/ 3497351 w 13992332"/>
              <a:gd name="connsiteY28" fmla="*/ 674883 h 7396030"/>
              <a:gd name="connsiteX29" fmla="*/ 3759013 w 13992332"/>
              <a:gd name="connsiteY29" fmla="*/ 571878 h 7396030"/>
              <a:gd name="connsiteX30" fmla="*/ 3999043 w 13992332"/>
              <a:gd name="connsiteY30" fmla="*/ 91818 h 7396030"/>
              <a:gd name="connsiteX31" fmla="*/ 4033333 w 13992332"/>
              <a:gd name="connsiteY31" fmla="*/ 11808 h 7396030"/>
              <a:gd name="connsiteX32" fmla="*/ 3984569 w 13992332"/>
              <a:gd name="connsiteY32" fmla="*/ 247366 h 7396030"/>
              <a:gd name="connsiteX33" fmla="*/ 3812791 w 13992332"/>
              <a:gd name="connsiteY33" fmla="*/ 647417 h 7396030"/>
              <a:gd name="connsiteX34" fmla="*/ 3592906 w 13992332"/>
              <a:gd name="connsiteY34" fmla="*/ 811408 h 7396030"/>
              <a:gd name="connsiteX35" fmla="*/ 3604425 w 13992332"/>
              <a:gd name="connsiteY35" fmla="*/ 999253 h 7396030"/>
              <a:gd name="connsiteX36" fmla="*/ 3872985 w 13992332"/>
              <a:gd name="connsiteY36" fmla="*/ 881976 h 7396030"/>
              <a:gd name="connsiteX37" fmla="*/ 4200754 w 13992332"/>
              <a:gd name="connsiteY37" fmla="*/ 774136 h 7396030"/>
              <a:gd name="connsiteX38" fmla="*/ 4064251 w 13992332"/>
              <a:gd name="connsiteY38" fmla="*/ 847195 h 7396030"/>
              <a:gd name="connsiteX39" fmla="*/ 3818880 w 13992332"/>
              <a:gd name="connsiteY39" fmla="*/ 991305 h 7396030"/>
              <a:gd name="connsiteX40" fmla="*/ 3658531 w 13992332"/>
              <a:gd name="connsiteY40" fmla="*/ 1093178 h 7396030"/>
              <a:gd name="connsiteX41" fmla="*/ 3622838 w 13992332"/>
              <a:gd name="connsiteY41" fmla="*/ 1221401 h 7396030"/>
              <a:gd name="connsiteX42" fmla="*/ 3577446 w 13992332"/>
              <a:gd name="connsiteY42" fmla="*/ 1500691 h 7396030"/>
              <a:gd name="connsiteX43" fmla="*/ 3461833 w 13992332"/>
              <a:gd name="connsiteY43" fmla="*/ 1726308 h 7396030"/>
              <a:gd name="connsiteX44" fmla="*/ 3278953 w 13992332"/>
              <a:gd name="connsiteY44" fmla="*/ 2034918 h 7396030"/>
              <a:gd name="connsiteX45" fmla="*/ 3288742 w 13992332"/>
              <a:gd name="connsiteY45" fmla="*/ 2273460 h 7396030"/>
              <a:gd name="connsiteX46" fmla="*/ 3434288 w 13992332"/>
              <a:gd name="connsiteY46" fmla="*/ 2417577 h 7396030"/>
              <a:gd name="connsiteX47" fmla="*/ 3781217 w 13992332"/>
              <a:gd name="connsiteY47" fmla="*/ 2618845 h 7396030"/>
              <a:gd name="connsiteX48" fmla="*/ 4079053 w 13992332"/>
              <a:gd name="connsiteY48" fmla="*/ 2777868 h 7396030"/>
              <a:gd name="connsiteX49" fmla="*/ 5011598 w 13992332"/>
              <a:gd name="connsiteY49" fmla="*/ 3189329 h 7396030"/>
              <a:gd name="connsiteX50" fmla="*/ 13992332 w 13992332"/>
              <a:gd name="connsiteY50" fmla="*/ 7396027 h 7396030"/>
              <a:gd name="connsiteX51" fmla="*/ 3944371 w 13992332"/>
              <a:gd name="connsiteY51" fmla="*/ 2976643 h 7396030"/>
              <a:gd name="connsiteX52" fmla="*/ 3460193 w 13992332"/>
              <a:gd name="connsiteY52" fmla="*/ 2852901 h 7396030"/>
              <a:gd name="connsiteX53" fmla="*/ 3217865 w 13992332"/>
              <a:gd name="connsiteY53" fmla="*/ 2829045 h 7396030"/>
              <a:gd name="connsiteX54" fmla="*/ 3025524 w 13992332"/>
              <a:gd name="connsiteY54" fmla="*/ 2858861 h 7396030"/>
              <a:gd name="connsiteX55" fmla="*/ 2832855 w 13992332"/>
              <a:gd name="connsiteY55" fmla="*/ 2930924 h 7396030"/>
              <a:gd name="connsiteX56" fmla="*/ 2820111 w 13992332"/>
              <a:gd name="connsiteY56" fmla="*/ 3026344 h 7396030"/>
              <a:gd name="connsiteX57" fmla="*/ 2959241 w 13992332"/>
              <a:gd name="connsiteY57" fmla="*/ 3167976 h 7396030"/>
              <a:gd name="connsiteX58" fmla="*/ 3176083 w 13992332"/>
              <a:gd name="connsiteY58" fmla="*/ 3269358 h 7396030"/>
              <a:gd name="connsiteX59" fmla="*/ 3388239 w 13992332"/>
              <a:gd name="connsiteY59" fmla="*/ 3442290 h 7396030"/>
              <a:gd name="connsiteX60" fmla="*/ 3212014 w 13992332"/>
              <a:gd name="connsiteY60" fmla="*/ 3336948 h 7396030"/>
              <a:gd name="connsiteX61" fmla="*/ 3004633 w 13992332"/>
              <a:gd name="connsiteY61" fmla="*/ 3276814 h 7396030"/>
              <a:gd name="connsiteX62" fmla="*/ 2771676 w 13992332"/>
              <a:gd name="connsiteY62" fmla="*/ 3166987 h 7396030"/>
              <a:gd name="connsiteX63" fmla="*/ 2638873 w 13992332"/>
              <a:gd name="connsiteY63" fmla="*/ 3097908 h 7396030"/>
              <a:gd name="connsiteX64" fmla="*/ 2570293 w 13992332"/>
              <a:gd name="connsiteY64" fmla="*/ 3109338 h 7396030"/>
              <a:gd name="connsiteX65" fmla="*/ 2525557 w 13992332"/>
              <a:gd name="connsiteY65" fmla="*/ 3326508 h 7396030"/>
              <a:gd name="connsiteX66" fmla="*/ 2584349 w 13992332"/>
              <a:gd name="connsiteY66" fmla="*/ 3577470 h 7396030"/>
              <a:gd name="connsiteX67" fmla="*/ 2663703 w 13992332"/>
              <a:gd name="connsiteY67" fmla="*/ 3996904 h 7396030"/>
              <a:gd name="connsiteX68" fmla="*/ 2633113 w 13992332"/>
              <a:gd name="connsiteY68" fmla="*/ 4192703 h 7396030"/>
              <a:gd name="connsiteX69" fmla="*/ 2539703 w 13992332"/>
              <a:gd name="connsiteY69" fmla="*/ 4455574 h 7396030"/>
              <a:gd name="connsiteX70" fmla="*/ 2595212 w 13992332"/>
              <a:gd name="connsiteY70" fmla="*/ 3945217 h 7396030"/>
              <a:gd name="connsiteX71" fmla="*/ 2481240 w 13992332"/>
              <a:gd name="connsiteY71" fmla="*/ 3566538 h 7396030"/>
              <a:gd name="connsiteX72" fmla="*/ 2307403 w 13992332"/>
              <a:gd name="connsiteY72" fmla="*/ 3166488 h 7396030"/>
              <a:gd name="connsiteX73" fmla="*/ 2261683 w 13992332"/>
              <a:gd name="connsiteY73" fmla="*/ 3063618 h 7396030"/>
              <a:gd name="connsiteX74" fmla="*/ 2078803 w 13992332"/>
              <a:gd name="connsiteY74" fmla="*/ 2949318 h 7396030"/>
              <a:gd name="connsiteX75" fmla="*/ 1824299 w 13992332"/>
              <a:gd name="connsiteY75" fmla="*/ 3002494 h 7396030"/>
              <a:gd name="connsiteX76" fmla="*/ 1412162 w 13992332"/>
              <a:gd name="connsiteY76" fmla="*/ 3235573 h 7396030"/>
              <a:gd name="connsiteX77" fmla="*/ 1381573 w 13992332"/>
              <a:gd name="connsiteY77" fmla="*/ 3680838 h 7396030"/>
              <a:gd name="connsiteX78" fmla="*/ 1340867 w 13992332"/>
              <a:gd name="connsiteY78" fmla="*/ 3980504 h 7396030"/>
              <a:gd name="connsiteX79" fmla="*/ 1197619 w 13992332"/>
              <a:gd name="connsiteY79" fmla="*/ 4738831 h 7396030"/>
              <a:gd name="connsiteX80" fmla="*/ 1220896 w 13992332"/>
              <a:gd name="connsiteY80" fmla="*/ 4338309 h 7396030"/>
              <a:gd name="connsiteX81" fmla="*/ 1242772 w 13992332"/>
              <a:gd name="connsiteY81" fmla="*/ 4080888 h 7396030"/>
              <a:gd name="connsiteX82" fmla="*/ 1198693 w 13992332"/>
              <a:gd name="connsiteY82" fmla="*/ 3909438 h 7396030"/>
              <a:gd name="connsiteX83" fmla="*/ 970093 w 13992332"/>
              <a:gd name="connsiteY83" fmla="*/ 3989448 h 7396030"/>
              <a:gd name="connsiteX84" fmla="*/ 766328 w 13992332"/>
              <a:gd name="connsiteY84" fmla="*/ 4131990 h 7396030"/>
              <a:gd name="connsiteX85" fmla="*/ 555808 w 13992332"/>
              <a:gd name="connsiteY85" fmla="*/ 4355688 h 7396030"/>
              <a:gd name="connsiteX86" fmla="*/ 785900 w 13992332"/>
              <a:gd name="connsiteY86" fmla="*/ 4017771 h 7396030"/>
              <a:gd name="connsiteX87" fmla="*/ 1130113 w 13992332"/>
              <a:gd name="connsiteY87" fmla="*/ 3817500 h 7396030"/>
              <a:gd name="connsiteX88" fmla="*/ 1278703 w 13992332"/>
              <a:gd name="connsiteY88" fmla="*/ 3726558 h 7396030"/>
              <a:gd name="connsiteX89" fmla="*/ 1269661 w 13992332"/>
              <a:gd name="connsiteY89" fmla="*/ 3390117 h 7396030"/>
              <a:gd name="connsiteX90" fmla="*/ 1309620 w 13992332"/>
              <a:gd name="connsiteY90" fmla="*/ 3169963 h 7396030"/>
              <a:gd name="connsiteX91" fmla="*/ 1393003 w 13992332"/>
              <a:gd name="connsiteY91" fmla="*/ 3052188 h 7396030"/>
              <a:gd name="connsiteX92" fmla="*/ 1080693 w 13992332"/>
              <a:gd name="connsiteY92" fmla="*/ 2984604 h 7396030"/>
              <a:gd name="connsiteX93" fmla="*/ 663453 w 13992332"/>
              <a:gd name="connsiteY93" fmla="*/ 3023360 h 7396030"/>
              <a:gd name="connsiteX94" fmla="*/ 235111 w 13992332"/>
              <a:gd name="connsiteY94" fmla="*/ 3217172 h 7396030"/>
              <a:gd name="connsiteX95" fmla="*/ 421453 w 13992332"/>
              <a:gd name="connsiteY95" fmla="*/ 3029328 h 7396030"/>
              <a:gd name="connsiteX96" fmla="*/ 627193 w 13992332"/>
              <a:gd name="connsiteY96" fmla="*/ 2926458 h 7396030"/>
              <a:gd name="connsiteX97" fmla="*/ 854480 w 13992332"/>
              <a:gd name="connsiteY97" fmla="*/ 2889178 h 7396030"/>
              <a:gd name="connsiteX98" fmla="*/ 1149272 w 13992332"/>
              <a:gd name="connsiteY98" fmla="*/ 2889676 h 7396030"/>
              <a:gd name="connsiteX99" fmla="*/ 1531894 w 13992332"/>
              <a:gd name="connsiteY99" fmla="*/ 2917507 h 7396030"/>
              <a:gd name="connsiteX100" fmla="*/ 1860559 w 13992332"/>
              <a:gd name="connsiteY100" fmla="*/ 2766431 h 7396030"/>
              <a:gd name="connsiteX101" fmla="*/ 1701613 w 13992332"/>
              <a:gd name="connsiteY101" fmla="*/ 2263518 h 7396030"/>
              <a:gd name="connsiteX102" fmla="*/ 1690183 w 13992332"/>
              <a:gd name="connsiteY102" fmla="*/ 1966338 h 7396030"/>
              <a:gd name="connsiteX103" fmla="*/ 1381991 w 13992332"/>
              <a:gd name="connsiteY103" fmla="*/ 1841604 h 7396030"/>
              <a:gd name="connsiteX104" fmla="*/ 1095823 w 13992332"/>
              <a:gd name="connsiteY104" fmla="*/ 1714878 h 7396030"/>
              <a:gd name="connsiteX105" fmla="*/ 746507 w 13992332"/>
              <a:gd name="connsiteY105" fmla="*/ 1626415 h 7396030"/>
              <a:gd name="connsiteX106" fmla="*/ 352873 w 13992332"/>
              <a:gd name="connsiteY106" fmla="*/ 1726308 h 7396030"/>
              <a:gd name="connsiteX107" fmla="*/ 113171 w 13992332"/>
              <a:gd name="connsiteY107" fmla="*/ 1763582 h 7396030"/>
              <a:gd name="connsiteX108" fmla="*/ 9973 w 13992332"/>
              <a:gd name="connsiteY108" fmla="*/ 1737738 h 7396030"/>
              <a:gd name="connsiteX109" fmla="*/ 348516 w 13992332"/>
              <a:gd name="connsiteY109" fmla="*/ 1643812 h 7396030"/>
              <a:gd name="connsiteX110" fmla="*/ 653097 w 13992332"/>
              <a:gd name="connsiteY110" fmla="*/ 1543920 h 7396030"/>
              <a:gd name="connsiteX111" fmla="*/ 1072963 w 13992332"/>
              <a:gd name="connsiteY111" fmla="*/ 1612008 h 7396030"/>
              <a:gd name="connsiteX112" fmla="*/ 1244413 w 13992332"/>
              <a:gd name="connsiteY112" fmla="*/ 1657728 h 7396030"/>
              <a:gd name="connsiteX113" fmla="*/ 1205766 w 13992332"/>
              <a:gd name="connsiteY113" fmla="*/ 1451988 h 7396030"/>
              <a:gd name="connsiteX114" fmla="*/ 1046313 w 13992332"/>
              <a:gd name="connsiteY114" fmla="*/ 815409 h 7396030"/>
              <a:gd name="connsiteX115" fmla="*/ 1221553 w 13992332"/>
              <a:gd name="connsiteY115" fmla="*/ 1211958 h 7396030"/>
              <a:gd name="connsiteX0" fmla="*/ 1221553 w 14352380"/>
              <a:gd name="connsiteY0" fmla="*/ 1211958 h 7396030"/>
              <a:gd name="connsiteX1" fmla="*/ 1343911 w 14352380"/>
              <a:gd name="connsiteY1" fmla="*/ 1559828 h 7396030"/>
              <a:gd name="connsiteX2" fmla="*/ 1553023 w 14352380"/>
              <a:gd name="connsiteY2" fmla="*/ 1657728 h 7396030"/>
              <a:gd name="connsiteX3" fmla="*/ 1907353 w 14352380"/>
              <a:gd name="connsiteY3" fmla="*/ 1680588 h 7396030"/>
              <a:gd name="connsiteX4" fmla="*/ 2021653 w 14352380"/>
              <a:gd name="connsiteY4" fmla="*/ 1543428 h 7396030"/>
              <a:gd name="connsiteX5" fmla="*/ 2124523 w 14352380"/>
              <a:gd name="connsiteY5" fmla="*/ 1291968 h 7396030"/>
              <a:gd name="connsiteX6" fmla="*/ 2124523 w 14352380"/>
              <a:gd name="connsiteY6" fmla="*/ 1120518 h 7396030"/>
              <a:gd name="connsiteX7" fmla="*/ 2068029 w 14352380"/>
              <a:gd name="connsiteY7" fmla="*/ 825325 h 7396030"/>
              <a:gd name="connsiteX8" fmla="*/ 2078803 w 14352380"/>
              <a:gd name="connsiteY8" fmla="*/ 777618 h 7396030"/>
              <a:gd name="connsiteX9" fmla="*/ 2170243 w 14352380"/>
              <a:gd name="connsiteY9" fmla="*/ 1086228 h 7396030"/>
              <a:gd name="connsiteX10" fmla="*/ 2215963 w 14352380"/>
              <a:gd name="connsiteY10" fmla="*/ 1269108 h 7396030"/>
              <a:gd name="connsiteX11" fmla="*/ 2284543 w 14352380"/>
              <a:gd name="connsiteY11" fmla="*/ 1303398 h 7396030"/>
              <a:gd name="connsiteX12" fmla="*/ 2330263 w 14352380"/>
              <a:gd name="connsiteY12" fmla="*/ 1166238 h 7396030"/>
              <a:gd name="connsiteX13" fmla="*/ 2467423 w 14352380"/>
              <a:gd name="connsiteY13" fmla="*/ 880488 h 7396030"/>
              <a:gd name="connsiteX14" fmla="*/ 2558863 w 14352380"/>
              <a:gd name="connsiteY14" fmla="*/ 640458 h 7396030"/>
              <a:gd name="connsiteX15" fmla="*/ 2616013 w 14352380"/>
              <a:gd name="connsiteY15" fmla="*/ 537588 h 7396030"/>
              <a:gd name="connsiteX16" fmla="*/ 2558863 w 14352380"/>
              <a:gd name="connsiteY16" fmla="*/ 789048 h 7396030"/>
              <a:gd name="connsiteX17" fmla="*/ 2444563 w 14352380"/>
              <a:gd name="connsiteY17" fmla="*/ 1097658 h 7396030"/>
              <a:gd name="connsiteX18" fmla="*/ 2375983 w 14352380"/>
              <a:gd name="connsiteY18" fmla="*/ 1406268 h 7396030"/>
              <a:gd name="connsiteX19" fmla="*/ 2558863 w 14352380"/>
              <a:gd name="connsiteY19" fmla="*/ 1577718 h 7396030"/>
              <a:gd name="connsiteX20" fmla="*/ 2878903 w 14352380"/>
              <a:gd name="connsiteY20" fmla="*/ 1657728 h 7396030"/>
              <a:gd name="connsiteX21" fmla="*/ 3187513 w 14352380"/>
              <a:gd name="connsiteY21" fmla="*/ 1657728 h 7396030"/>
              <a:gd name="connsiteX22" fmla="*/ 3370393 w 14352380"/>
              <a:gd name="connsiteY22" fmla="*/ 1566288 h 7396030"/>
              <a:gd name="connsiteX23" fmla="*/ 3488066 w 14352380"/>
              <a:gd name="connsiteY23" fmla="*/ 1246753 h 7396030"/>
              <a:gd name="connsiteX24" fmla="*/ 3495138 w 14352380"/>
              <a:gd name="connsiteY24" fmla="*/ 1115548 h 7396030"/>
              <a:gd name="connsiteX25" fmla="*/ 3493650 w 14352380"/>
              <a:gd name="connsiteY25" fmla="*/ 1063976 h 7396030"/>
              <a:gd name="connsiteX26" fmla="*/ 3450403 w 14352380"/>
              <a:gd name="connsiteY26" fmla="*/ 777618 h 7396030"/>
              <a:gd name="connsiteX27" fmla="*/ 3119893 w 14352380"/>
              <a:gd name="connsiteY27" fmla="*/ 321571 h 7396030"/>
              <a:gd name="connsiteX28" fmla="*/ 3497351 w 14352380"/>
              <a:gd name="connsiteY28" fmla="*/ 674883 h 7396030"/>
              <a:gd name="connsiteX29" fmla="*/ 3759013 w 14352380"/>
              <a:gd name="connsiteY29" fmla="*/ 571878 h 7396030"/>
              <a:gd name="connsiteX30" fmla="*/ 3999043 w 14352380"/>
              <a:gd name="connsiteY30" fmla="*/ 91818 h 7396030"/>
              <a:gd name="connsiteX31" fmla="*/ 4033333 w 14352380"/>
              <a:gd name="connsiteY31" fmla="*/ 11808 h 7396030"/>
              <a:gd name="connsiteX32" fmla="*/ 3984569 w 14352380"/>
              <a:gd name="connsiteY32" fmla="*/ 247366 h 7396030"/>
              <a:gd name="connsiteX33" fmla="*/ 3812791 w 14352380"/>
              <a:gd name="connsiteY33" fmla="*/ 647417 h 7396030"/>
              <a:gd name="connsiteX34" fmla="*/ 3592906 w 14352380"/>
              <a:gd name="connsiteY34" fmla="*/ 811408 h 7396030"/>
              <a:gd name="connsiteX35" fmla="*/ 3604425 w 14352380"/>
              <a:gd name="connsiteY35" fmla="*/ 999253 h 7396030"/>
              <a:gd name="connsiteX36" fmla="*/ 3872985 w 14352380"/>
              <a:gd name="connsiteY36" fmla="*/ 881976 h 7396030"/>
              <a:gd name="connsiteX37" fmla="*/ 4200754 w 14352380"/>
              <a:gd name="connsiteY37" fmla="*/ 774136 h 7396030"/>
              <a:gd name="connsiteX38" fmla="*/ 4064251 w 14352380"/>
              <a:gd name="connsiteY38" fmla="*/ 847195 h 7396030"/>
              <a:gd name="connsiteX39" fmla="*/ 3818880 w 14352380"/>
              <a:gd name="connsiteY39" fmla="*/ 991305 h 7396030"/>
              <a:gd name="connsiteX40" fmla="*/ 3658531 w 14352380"/>
              <a:gd name="connsiteY40" fmla="*/ 1093178 h 7396030"/>
              <a:gd name="connsiteX41" fmla="*/ 3622838 w 14352380"/>
              <a:gd name="connsiteY41" fmla="*/ 1221401 h 7396030"/>
              <a:gd name="connsiteX42" fmla="*/ 3577446 w 14352380"/>
              <a:gd name="connsiteY42" fmla="*/ 1500691 h 7396030"/>
              <a:gd name="connsiteX43" fmla="*/ 3461833 w 14352380"/>
              <a:gd name="connsiteY43" fmla="*/ 1726308 h 7396030"/>
              <a:gd name="connsiteX44" fmla="*/ 3278953 w 14352380"/>
              <a:gd name="connsiteY44" fmla="*/ 2034918 h 7396030"/>
              <a:gd name="connsiteX45" fmla="*/ 3288742 w 14352380"/>
              <a:gd name="connsiteY45" fmla="*/ 2273460 h 7396030"/>
              <a:gd name="connsiteX46" fmla="*/ 3434288 w 14352380"/>
              <a:gd name="connsiteY46" fmla="*/ 2417577 h 7396030"/>
              <a:gd name="connsiteX47" fmla="*/ 3781217 w 14352380"/>
              <a:gd name="connsiteY47" fmla="*/ 2618845 h 7396030"/>
              <a:gd name="connsiteX48" fmla="*/ 4079053 w 14352380"/>
              <a:gd name="connsiteY48" fmla="*/ 2777868 h 7396030"/>
              <a:gd name="connsiteX49" fmla="*/ 14352380 w 14352380"/>
              <a:gd name="connsiteY49" fmla="*/ 7369070 h 7396030"/>
              <a:gd name="connsiteX50" fmla="*/ 13992332 w 14352380"/>
              <a:gd name="connsiteY50" fmla="*/ 7396027 h 7396030"/>
              <a:gd name="connsiteX51" fmla="*/ 3944371 w 14352380"/>
              <a:gd name="connsiteY51" fmla="*/ 2976643 h 7396030"/>
              <a:gd name="connsiteX52" fmla="*/ 3460193 w 14352380"/>
              <a:gd name="connsiteY52" fmla="*/ 2852901 h 7396030"/>
              <a:gd name="connsiteX53" fmla="*/ 3217865 w 14352380"/>
              <a:gd name="connsiteY53" fmla="*/ 2829045 h 7396030"/>
              <a:gd name="connsiteX54" fmla="*/ 3025524 w 14352380"/>
              <a:gd name="connsiteY54" fmla="*/ 2858861 h 7396030"/>
              <a:gd name="connsiteX55" fmla="*/ 2832855 w 14352380"/>
              <a:gd name="connsiteY55" fmla="*/ 2930924 h 7396030"/>
              <a:gd name="connsiteX56" fmla="*/ 2820111 w 14352380"/>
              <a:gd name="connsiteY56" fmla="*/ 3026344 h 7396030"/>
              <a:gd name="connsiteX57" fmla="*/ 2959241 w 14352380"/>
              <a:gd name="connsiteY57" fmla="*/ 3167976 h 7396030"/>
              <a:gd name="connsiteX58" fmla="*/ 3176083 w 14352380"/>
              <a:gd name="connsiteY58" fmla="*/ 3269358 h 7396030"/>
              <a:gd name="connsiteX59" fmla="*/ 3388239 w 14352380"/>
              <a:gd name="connsiteY59" fmla="*/ 3442290 h 7396030"/>
              <a:gd name="connsiteX60" fmla="*/ 3212014 w 14352380"/>
              <a:gd name="connsiteY60" fmla="*/ 3336948 h 7396030"/>
              <a:gd name="connsiteX61" fmla="*/ 3004633 w 14352380"/>
              <a:gd name="connsiteY61" fmla="*/ 3276814 h 7396030"/>
              <a:gd name="connsiteX62" fmla="*/ 2771676 w 14352380"/>
              <a:gd name="connsiteY62" fmla="*/ 3166987 h 7396030"/>
              <a:gd name="connsiteX63" fmla="*/ 2638873 w 14352380"/>
              <a:gd name="connsiteY63" fmla="*/ 3097908 h 7396030"/>
              <a:gd name="connsiteX64" fmla="*/ 2570293 w 14352380"/>
              <a:gd name="connsiteY64" fmla="*/ 3109338 h 7396030"/>
              <a:gd name="connsiteX65" fmla="*/ 2525557 w 14352380"/>
              <a:gd name="connsiteY65" fmla="*/ 3326508 h 7396030"/>
              <a:gd name="connsiteX66" fmla="*/ 2584349 w 14352380"/>
              <a:gd name="connsiteY66" fmla="*/ 3577470 h 7396030"/>
              <a:gd name="connsiteX67" fmla="*/ 2663703 w 14352380"/>
              <a:gd name="connsiteY67" fmla="*/ 3996904 h 7396030"/>
              <a:gd name="connsiteX68" fmla="*/ 2633113 w 14352380"/>
              <a:gd name="connsiteY68" fmla="*/ 4192703 h 7396030"/>
              <a:gd name="connsiteX69" fmla="*/ 2539703 w 14352380"/>
              <a:gd name="connsiteY69" fmla="*/ 4455574 h 7396030"/>
              <a:gd name="connsiteX70" fmla="*/ 2595212 w 14352380"/>
              <a:gd name="connsiteY70" fmla="*/ 3945217 h 7396030"/>
              <a:gd name="connsiteX71" fmla="*/ 2481240 w 14352380"/>
              <a:gd name="connsiteY71" fmla="*/ 3566538 h 7396030"/>
              <a:gd name="connsiteX72" fmla="*/ 2307403 w 14352380"/>
              <a:gd name="connsiteY72" fmla="*/ 3166488 h 7396030"/>
              <a:gd name="connsiteX73" fmla="*/ 2261683 w 14352380"/>
              <a:gd name="connsiteY73" fmla="*/ 3063618 h 7396030"/>
              <a:gd name="connsiteX74" fmla="*/ 2078803 w 14352380"/>
              <a:gd name="connsiteY74" fmla="*/ 2949318 h 7396030"/>
              <a:gd name="connsiteX75" fmla="*/ 1824299 w 14352380"/>
              <a:gd name="connsiteY75" fmla="*/ 3002494 h 7396030"/>
              <a:gd name="connsiteX76" fmla="*/ 1412162 w 14352380"/>
              <a:gd name="connsiteY76" fmla="*/ 3235573 h 7396030"/>
              <a:gd name="connsiteX77" fmla="*/ 1381573 w 14352380"/>
              <a:gd name="connsiteY77" fmla="*/ 3680838 h 7396030"/>
              <a:gd name="connsiteX78" fmla="*/ 1340867 w 14352380"/>
              <a:gd name="connsiteY78" fmla="*/ 3980504 h 7396030"/>
              <a:gd name="connsiteX79" fmla="*/ 1197619 w 14352380"/>
              <a:gd name="connsiteY79" fmla="*/ 4738831 h 7396030"/>
              <a:gd name="connsiteX80" fmla="*/ 1220896 w 14352380"/>
              <a:gd name="connsiteY80" fmla="*/ 4338309 h 7396030"/>
              <a:gd name="connsiteX81" fmla="*/ 1242772 w 14352380"/>
              <a:gd name="connsiteY81" fmla="*/ 4080888 h 7396030"/>
              <a:gd name="connsiteX82" fmla="*/ 1198693 w 14352380"/>
              <a:gd name="connsiteY82" fmla="*/ 3909438 h 7396030"/>
              <a:gd name="connsiteX83" fmla="*/ 970093 w 14352380"/>
              <a:gd name="connsiteY83" fmla="*/ 3989448 h 7396030"/>
              <a:gd name="connsiteX84" fmla="*/ 766328 w 14352380"/>
              <a:gd name="connsiteY84" fmla="*/ 4131990 h 7396030"/>
              <a:gd name="connsiteX85" fmla="*/ 555808 w 14352380"/>
              <a:gd name="connsiteY85" fmla="*/ 4355688 h 7396030"/>
              <a:gd name="connsiteX86" fmla="*/ 785900 w 14352380"/>
              <a:gd name="connsiteY86" fmla="*/ 4017771 h 7396030"/>
              <a:gd name="connsiteX87" fmla="*/ 1130113 w 14352380"/>
              <a:gd name="connsiteY87" fmla="*/ 3817500 h 7396030"/>
              <a:gd name="connsiteX88" fmla="*/ 1278703 w 14352380"/>
              <a:gd name="connsiteY88" fmla="*/ 3726558 h 7396030"/>
              <a:gd name="connsiteX89" fmla="*/ 1269661 w 14352380"/>
              <a:gd name="connsiteY89" fmla="*/ 3390117 h 7396030"/>
              <a:gd name="connsiteX90" fmla="*/ 1309620 w 14352380"/>
              <a:gd name="connsiteY90" fmla="*/ 3169963 h 7396030"/>
              <a:gd name="connsiteX91" fmla="*/ 1393003 w 14352380"/>
              <a:gd name="connsiteY91" fmla="*/ 3052188 h 7396030"/>
              <a:gd name="connsiteX92" fmla="*/ 1080693 w 14352380"/>
              <a:gd name="connsiteY92" fmla="*/ 2984604 h 7396030"/>
              <a:gd name="connsiteX93" fmla="*/ 663453 w 14352380"/>
              <a:gd name="connsiteY93" fmla="*/ 3023360 h 7396030"/>
              <a:gd name="connsiteX94" fmla="*/ 235111 w 14352380"/>
              <a:gd name="connsiteY94" fmla="*/ 3217172 h 7396030"/>
              <a:gd name="connsiteX95" fmla="*/ 421453 w 14352380"/>
              <a:gd name="connsiteY95" fmla="*/ 3029328 h 7396030"/>
              <a:gd name="connsiteX96" fmla="*/ 627193 w 14352380"/>
              <a:gd name="connsiteY96" fmla="*/ 2926458 h 7396030"/>
              <a:gd name="connsiteX97" fmla="*/ 854480 w 14352380"/>
              <a:gd name="connsiteY97" fmla="*/ 2889178 h 7396030"/>
              <a:gd name="connsiteX98" fmla="*/ 1149272 w 14352380"/>
              <a:gd name="connsiteY98" fmla="*/ 2889676 h 7396030"/>
              <a:gd name="connsiteX99" fmla="*/ 1531894 w 14352380"/>
              <a:gd name="connsiteY99" fmla="*/ 2917507 h 7396030"/>
              <a:gd name="connsiteX100" fmla="*/ 1860559 w 14352380"/>
              <a:gd name="connsiteY100" fmla="*/ 2766431 h 7396030"/>
              <a:gd name="connsiteX101" fmla="*/ 1701613 w 14352380"/>
              <a:gd name="connsiteY101" fmla="*/ 2263518 h 7396030"/>
              <a:gd name="connsiteX102" fmla="*/ 1690183 w 14352380"/>
              <a:gd name="connsiteY102" fmla="*/ 1966338 h 7396030"/>
              <a:gd name="connsiteX103" fmla="*/ 1381991 w 14352380"/>
              <a:gd name="connsiteY103" fmla="*/ 1841604 h 7396030"/>
              <a:gd name="connsiteX104" fmla="*/ 1095823 w 14352380"/>
              <a:gd name="connsiteY104" fmla="*/ 1714878 h 7396030"/>
              <a:gd name="connsiteX105" fmla="*/ 746507 w 14352380"/>
              <a:gd name="connsiteY105" fmla="*/ 1626415 h 7396030"/>
              <a:gd name="connsiteX106" fmla="*/ 352873 w 14352380"/>
              <a:gd name="connsiteY106" fmla="*/ 1726308 h 7396030"/>
              <a:gd name="connsiteX107" fmla="*/ 113171 w 14352380"/>
              <a:gd name="connsiteY107" fmla="*/ 1763582 h 7396030"/>
              <a:gd name="connsiteX108" fmla="*/ 9973 w 14352380"/>
              <a:gd name="connsiteY108" fmla="*/ 1737738 h 7396030"/>
              <a:gd name="connsiteX109" fmla="*/ 348516 w 14352380"/>
              <a:gd name="connsiteY109" fmla="*/ 1643812 h 7396030"/>
              <a:gd name="connsiteX110" fmla="*/ 653097 w 14352380"/>
              <a:gd name="connsiteY110" fmla="*/ 1543920 h 7396030"/>
              <a:gd name="connsiteX111" fmla="*/ 1072963 w 14352380"/>
              <a:gd name="connsiteY111" fmla="*/ 1612008 h 7396030"/>
              <a:gd name="connsiteX112" fmla="*/ 1244413 w 14352380"/>
              <a:gd name="connsiteY112" fmla="*/ 1657728 h 7396030"/>
              <a:gd name="connsiteX113" fmla="*/ 1205766 w 14352380"/>
              <a:gd name="connsiteY113" fmla="*/ 1451988 h 7396030"/>
              <a:gd name="connsiteX114" fmla="*/ 1046313 w 14352380"/>
              <a:gd name="connsiteY114" fmla="*/ 815409 h 7396030"/>
              <a:gd name="connsiteX115" fmla="*/ 1221553 w 14352380"/>
              <a:gd name="connsiteY115" fmla="*/ 1211958 h 7396030"/>
              <a:gd name="connsiteX0" fmla="*/ 1221553 w 14352380"/>
              <a:gd name="connsiteY0" fmla="*/ 1211958 h 7396028"/>
              <a:gd name="connsiteX1" fmla="*/ 1343911 w 14352380"/>
              <a:gd name="connsiteY1" fmla="*/ 1559828 h 7396028"/>
              <a:gd name="connsiteX2" fmla="*/ 1553023 w 14352380"/>
              <a:gd name="connsiteY2" fmla="*/ 1657728 h 7396028"/>
              <a:gd name="connsiteX3" fmla="*/ 1907353 w 14352380"/>
              <a:gd name="connsiteY3" fmla="*/ 1680588 h 7396028"/>
              <a:gd name="connsiteX4" fmla="*/ 2021653 w 14352380"/>
              <a:gd name="connsiteY4" fmla="*/ 1543428 h 7396028"/>
              <a:gd name="connsiteX5" fmla="*/ 2124523 w 14352380"/>
              <a:gd name="connsiteY5" fmla="*/ 1291968 h 7396028"/>
              <a:gd name="connsiteX6" fmla="*/ 2124523 w 14352380"/>
              <a:gd name="connsiteY6" fmla="*/ 1120518 h 7396028"/>
              <a:gd name="connsiteX7" fmla="*/ 2068029 w 14352380"/>
              <a:gd name="connsiteY7" fmla="*/ 825325 h 7396028"/>
              <a:gd name="connsiteX8" fmla="*/ 2078803 w 14352380"/>
              <a:gd name="connsiteY8" fmla="*/ 777618 h 7396028"/>
              <a:gd name="connsiteX9" fmla="*/ 2170243 w 14352380"/>
              <a:gd name="connsiteY9" fmla="*/ 1086228 h 7396028"/>
              <a:gd name="connsiteX10" fmla="*/ 2215963 w 14352380"/>
              <a:gd name="connsiteY10" fmla="*/ 1269108 h 7396028"/>
              <a:gd name="connsiteX11" fmla="*/ 2284543 w 14352380"/>
              <a:gd name="connsiteY11" fmla="*/ 1303398 h 7396028"/>
              <a:gd name="connsiteX12" fmla="*/ 2330263 w 14352380"/>
              <a:gd name="connsiteY12" fmla="*/ 1166238 h 7396028"/>
              <a:gd name="connsiteX13" fmla="*/ 2467423 w 14352380"/>
              <a:gd name="connsiteY13" fmla="*/ 880488 h 7396028"/>
              <a:gd name="connsiteX14" fmla="*/ 2558863 w 14352380"/>
              <a:gd name="connsiteY14" fmla="*/ 640458 h 7396028"/>
              <a:gd name="connsiteX15" fmla="*/ 2616013 w 14352380"/>
              <a:gd name="connsiteY15" fmla="*/ 537588 h 7396028"/>
              <a:gd name="connsiteX16" fmla="*/ 2558863 w 14352380"/>
              <a:gd name="connsiteY16" fmla="*/ 789048 h 7396028"/>
              <a:gd name="connsiteX17" fmla="*/ 2444563 w 14352380"/>
              <a:gd name="connsiteY17" fmla="*/ 1097658 h 7396028"/>
              <a:gd name="connsiteX18" fmla="*/ 2375983 w 14352380"/>
              <a:gd name="connsiteY18" fmla="*/ 1406268 h 7396028"/>
              <a:gd name="connsiteX19" fmla="*/ 2558863 w 14352380"/>
              <a:gd name="connsiteY19" fmla="*/ 1577718 h 7396028"/>
              <a:gd name="connsiteX20" fmla="*/ 2878903 w 14352380"/>
              <a:gd name="connsiteY20" fmla="*/ 1657728 h 7396028"/>
              <a:gd name="connsiteX21" fmla="*/ 3187513 w 14352380"/>
              <a:gd name="connsiteY21" fmla="*/ 1657728 h 7396028"/>
              <a:gd name="connsiteX22" fmla="*/ 3370393 w 14352380"/>
              <a:gd name="connsiteY22" fmla="*/ 1566288 h 7396028"/>
              <a:gd name="connsiteX23" fmla="*/ 3488066 w 14352380"/>
              <a:gd name="connsiteY23" fmla="*/ 1246753 h 7396028"/>
              <a:gd name="connsiteX24" fmla="*/ 3495138 w 14352380"/>
              <a:gd name="connsiteY24" fmla="*/ 1115548 h 7396028"/>
              <a:gd name="connsiteX25" fmla="*/ 3493650 w 14352380"/>
              <a:gd name="connsiteY25" fmla="*/ 1063976 h 7396028"/>
              <a:gd name="connsiteX26" fmla="*/ 3450403 w 14352380"/>
              <a:gd name="connsiteY26" fmla="*/ 777618 h 7396028"/>
              <a:gd name="connsiteX27" fmla="*/ 3119893 w 14352380"/>
              <a:gd name="connsiteY27" fmla="*/ 321571 h 7396028"/>
              <a:gd name="connsiteX28" fmla="*/ 3497351 w 14352380"/>
              <a:gd name="connsiteY28" fmla="*/ 674883 h 7396028"/>
              <a:gd name="connsiteX29" fmla="*/ 3759013 w 14352380"/>
              <a:gd name="connsiteY29" fmla="*/ 571878 h 7396028"/>
              <a:gd name="connsiteX30" fmla="*/ 3999043 w 14352380"/>
              <a:gd name="connsiteY30" fmla="*/ 91818 h 7396028"/>
              <a:gd name="connsiteX31" fmla="*/ 4033333 w 14352380"/>
              <a:gd name="connsiteY31" fmla="*/ 11808 h 7396028"/>
              <a:gd name="connsiteX32" fmla="*/ 3984569 w 14352380"/>
              <a:gd name="connsiteY32" fmla="*/ 247366 h 7396028"/>
              <a:gd name="connsiteX33" fmla="*/ 3812791 w 14352380"/>
              <a:gd name="connsiteY33" fmla="*/ 647417 h 7396028"/>
              <a:gd name="connsiteX34" fmla="*/ 3592906 w 14352380"/>
              <a:gd name="connsiteY34" fmla="*/ 811408 h 7396028"/>
              <a:gd name="connsiteX35" fmla="*/ 3604425 w 14352380"/>
              <a:gd name="connsiteY35" fmla="*/ 999253 h 7396028"/>
              <a:gd name="connsiteX36" fmla="*/ 3872985 w 14352380"/>
              <a:gd name="connsiteY36" fmla="*/ 881976 h 7396028"/>
              <a:gd name="connsiteX37" fmla="*/ 4200754 w 14352380"/>
              <a:gd name="connsiteY37" fmla="*/ 774136 h 7396028"/>
              <a:gd name="connsiteX38" fmla="*/ 4064251 w 14352380"/>
              <a:gd name="connsiteY38" fmla="*/ 847195 h 7396028"/>
              <a:gd name="connsiteX39" fmla="*/ 3818880 w 14352380"/>
              <a:gd name="connsiteY39" fmla="*/ 991305 h 7396028"/>
              <a:gd name="connsiteX40" fmla="*/ 3658531 w 14352380"/>
              <a:gd name="connsiteY40" fmla="*/ 1093178 h 7396028"/>
              <a:gd name="connsiteX41" fmla="*/ 3622838 w 14352380"/>
              <a:gd name="connsiteY41" fmla="*/ 1221401 h 7396028"/>
              <a:gd name="connsiteX42" fmla="*/ 3577446 w 14352380"/>
              <a:gd name="connsiteY42" fmla="*/ 1500691 h 7396028"/>
              <a:gd name="connsiteX43" fmla="*/ 3461833 w 14352380"/>
              <a:gd name="connsiteY43" fmla="*/ 1726308 h 7396028"/>
              <a:gd name="connsiteX44" fmla="*/ 3278953 w 14352380"/>
              <a:gd name="connsiteY44" fmla="*/ 2034918 h 7396028"/>
              <a:gd name="connsiteX45" fmla="*/ 3288742 w 14352380"/>
              <a:gd name="connsiteY45" fmla="*/ 2273460 h 7396028"/>
              <a:gd name="connsiteX46" fmla="*/ 3434288 w 14352380"/>
              <a:gd name="connsiteY46" fmla="*/ 2417577 h 7396028"/>
              <a:gd name="connsiteX47" fmla="*/ 3781217 w 14352380"/>
              <a:gd name="connsiteY47" fmla="*/ 2618845 h 7396028"/>
              <a:gd name="connsiteX48" fmla="*/ 4079053 w 14352380"/>
              <a:gd name="connsiteY48" fmla="*/ 2777868 h 7396028"/>
              <a:gd name="connsiteX49" fmla="*/ 14352380 w 14352380"/>
              <a:gd name="connsiteY49" fmla="*/ 7369070 h 7396028"/>
              <a:gd name="connsiteX50" fmla="*/ 13992332 w 14352380"/>
              <a:gd name="connsiteY50" fmla="*/ 7396027 h 7396028"/>
              <a:gd name="connsiteX51" fmla="*/ 3944371 w 14352380"/>
              <a:gd name="connsiteY51" fmla="*/ 2976643 h 7396028"/>
              <a:gd name="connsiteX52" fmla="*/ 3460193 w 14352380"/>
              <a:gd name="connsiteY52" fmla="*/ 2852901 h 7396028"/>
              <a:gd name="connsiteX53" fmla="*/ 3217865 w 14352380"/>
              <a:gd name="connsiteY53" fmla="*/ 2829045 h 7396028"/>
              <a:gd name="connsiteX54" fmla="*/ 3025524 w 14352380"/>
              <a:gd name="connsiteY54" fmla="*/ 2858861 h 7396028"/>
              <a:gd name="connsiteX55" fmla="*/ 2832855 w 14352380"/>
              <a:gd name="connsiteY55" fmla="*/ 2930924 h 7396028"/>
              <a:gd name="connsiteX56" fmla="*/ 2820111 w 14352380"/>
              <a:gd name="connsiteY56" fmla="*/ 3026344 h 7396028"/>
              <a:gd name="connsiteX57" fmla="*/ 2959241 w 14352380"/>
              <a:gd name="connsiteY57" fmla="*/ 3167976 h 7396028"/>
              <a:gd name="connsiteX58" fmla="*/ 3176083 w 14352380"/>
              <a:gd name="connsiteY58" fmla="*/ 3269358 h 7396028"/>
              <a:gd name="connsiteX59" fmla="*/ 3388239 w 14352380"/>
              <a:gd name="connsiteY59" fmla="*/ 3442290 h 7396028"/>
              <a:gd name="connsiteX60" fmla="*/ 3212014 w 14352380"/>
              <a:gd name="connsiteY60" fmla="*/ 3336948 h 7396028"/>
              <a:gd name="connsiteX61" fmla="*/ 3004633 w 14352380"/>
              <a:gd name="connsiteY61" fmla="*/ 3276814 h 7396028"/>
              <a:gd name="connsiteX62" fmla="*/ 2771676 w 14352380"/>
              <a:gd name="connsiteY62" fmla="*/ 3166987 h 7396028"/>
              <a:gd name="connsiteX63" fmla="*/ 2638873 w 14352380"/>
              <a:gd name="connsiteY63" fmla="*/ 3097908 h 7396028"/>
              <a:gd name="connsiteX64" fmla="*/ 2570293 w 14352380"/>
              <a:gd name="connsiteY64" fmla="*/ 3109338 h 7396028"/>
              <a:gd name="connsiteX65" fmla="*/ 2525557 w 14352380"/>
              <a:gd name="connsiteY65" fmla="*/ 3326508 h 7396028"/>
              <a:gd name="connsiteX66" fmla="*/ 2584349 w 14352380"/>
              <a:gd name="connsiteY66" fmla="*/ 3577470 h 7396028"/>
              <a:gd name="connsiteX67" fmla="*/ 2663703 w 14352380"/>
              <a:gd name="connsiteY67" fmla="*/ 3996904 h 7396028"/>
              <a:gd name="connsiteX68" fmla="*/ 2633113 w 14352380"/>
              <a:gd name="connsiteY68" fmla="*/ 4192703 h 7396028"/>
              <a:gd name="connsiteX69" fmla="*/ 2539703 w 14352380"/>
              <a:gd name="connsiteY69" fmla="*/ 4455574 h 7396028"/>
              <a:gd name="connsiteX70" fmla="*/ 2595212 w 14352380"/>
              <a:gd name="connsiteY70" fmla="*/ 3945217 h 7396028"/>
              <a:gd name="connsiteX71" fmla="*/ 2481240 w 14352380"/>
              <a:gd name="connsiteY71" fmla="*/ 3566538 h 7396028"/>
              <a:gd name="connsiteX72" fmla="*/ 2307403 w 14352380"/>
              <a:gd name="connsiteY72" fmla="*/ 3166488 h 7396028"/>
              <a:gd name="connsiteX73" fmla="*/ 2261683 w 14352380"/>
              <a:gd name="connsiteY73" fmla="*/ 3063618 h 7396028"/>
              <a:gd name="connsiteX74" fmla="*/ 2078803 w 14352380"/>
              <a:gd name="connsiteY74" fmla="*/ 2949318 h 7396028"/>
              <a:gd name="connsiteX75" fmla="*/ 1824299 w 14352380"/>
              <a:gd name="connsiteY75" fmla="*/ 3002494 h 7396028"/>
              <a:gd name="connsiteX76" fmla="*/ 1412162 w 14352380"/>
              <a:gd name="connsiteY76" fmla="*/ 3235573 h 7396028"/>
              <a:gd name="connsiteX77" fmla="*/ 1381573 w 14352380"/>
              <a:gd name="connsiteY77" fmla="*/ 3680838 h 7396028"/>
              <a:gd name="connsiteX78" fmla="*/ 1340867 w 14352380"/>
              <a:gd name="connsiteY78" fmla="*/ 3980504 h 7396028"/>
              <a:gd name="connsiteX79" fmla="*/ 1197619 w 14352380"/>
              <a:gd name="connsiteY79" fmla="*/ 4738831 h 7396028"/>
              <a:gd name="connsiteX80" fmla="*/ 1220896 w 14352380"/>
              <a:gd name="connsiteY80" fmla="*/ 4338309 h 7396028"/>
              <a:gd name="connsiteX81" fmla="*/ 1242772 w 14352380"/>
              <a:gd name="connsiteY81" fmla="*/ 4080888 h 7396028"/>
              <a:gd name="connsiteX82" fmla="*/ 1198693 w 14352380"/>
              <a:gd name="connsiteY82" fmla="*/ 3909438 h 7396028"/>
              <a:gd name="connsiteX83" fmla="*/ 970093 w 14352380"/>
              <a:gd name="connsiteY83" fmla="*/ 3989448 h 7396028"/>
              <a:gd name="connsiteX84" fmla="*/ 766328 w 14352380"/>
              <a:gd name="connsiteY84" fmla="*/ 4131990 h 7396028"/>
              <a:gd name="connsiteX85" fmla="*/ 555808 w 14352380"/>
              <a:gd name="connsiteY85" fmla="*/ 4355688 h 7396028"/>
              <a:gd name="connsiteX86" fmla="*/ 785900 w 14352380"/>
              <a:gd name="connsiteY86" fmla="*/ 4017771 h 7396028"/>
              <a:gd name="connsiteX87" fmla="*/ 1130113 w 14352380"/>
              <a:gd name="connsiteY87" fmla="*/ 3817500 h 7396028"/>
              <a:gd name="connsiteX88" fmla="*/ 1278703 w 14352380"/>
              <a:gd name="connsiteY88" fmla="*/ 3726558 h 7396028"/>
              <a:gd name="connsiteX89" fmla="*/ 1269661 w 14352380"/>
              <a:gd name="connsiteY89" fmla="*/ 3390117 h 7396028"/>
              <a:gd name="connsiteX90" fmla="*/ 1309620 w 14352380"/>
              <a:gd name="connsiteY90" fmla="*/ 3169963 h 7396028"/>
              <a:gd name="connsiteX91" fmla="*/ 1393003 w 14352380"/>
              <a:gd name="connsiteY91" fmla="*/ 3052188 h 7396028"/>
              <a:gd name="connsiteX92" fmla="*/ 1080693 w 14352380"/>
              <a:gd name="connsiteY92" fmla="*/ 2984604 h 7396028"/>
              <a:gd name="connsiteX93" fmla="*/ 663453 w 14352380"/>
              <a:gd name="connsiteY93" fmla="*/ 3023360 h 7396028"/>
              <a:gd name="connsiteX94" fmla="*/ 235111 w 14352380"/>
              <a:gd name="connsiteY94" fmla="*/ 3217172 h 7396028"/>
              <a:gd name="connsiteX95" fmla="*/ 421453 w 14352380"/>
              <a:gd name="connsiteY95" fmla="*/ 3029328 h 7396028"/>
              <a:gd name="connsiteX96" fmla="*/ 627193 w 14352380"/>
              <a:gd name="connsiteY96" fmla="*/ 2926458 h 7396028"/>
              <a:gd name="connsiteX97" fmla="*/ 854480 w 14352380"/>
              <a:gd name="connsiteY97" fmla="*/ 2889178 h 7396028"/>
              <a:gd name="connsiteX98" fmla="*/ 1149272 w 14352380"/>
              <a:gd name="connsiteY98" fmla="*/ 2889676 h 7396028"/>
              <a:gd name="connsiteX99" fmla="*/ 1531894 w 14352380"/>
              <a:gd name="connsiteY99" fmla="*/ 2917507 h 7396028"/>
              <a:gd name="connsiteX100" fmla="*/ 1860559 w 14352380"/>
              <a:gd name="connsiteY100" fmla="*/ 2766431 h 7396028"/>
              <a:gd name="connsiteX101" fmla="*/ 1701613 w 14352380"/>
              <a:gd name="connsiteY101" fmla="*/ 2263518 h 7396028"/>
              <a:gd name="connsiteX102" fmla="*/ 1690183 w 14352380"/>
              <a:gd name="connsiteY102" fmla="*/ 1966338 h 7396028"/>
              <a:gd name="connsiteX103" fmla="*/ 1381991 w 14352380"/>
              <a:gd name="connsiteY103" fmla="*/ 1841604 h 7396028"/>
              <a:gd name="connsiteX104" fmla="*/ 1095823 w 14352380"/>
              <a:gd name="connsiteY104" fmla="*/ 1714878 h 7396028"/>
              <a:gd name="connsiteX105" fmla="*/ 746507 w 14352380"/>
              <a:gd name="connsiteY105" fmla="*/ 1626415 h 7396028"/>
              <a:gd name="connsiteX106" fmla="*/ 352873 w 14352380"/>
              <a:gd name="connsiteY106" fmla="*/ 1726308 h 7396028"/>
              <a:gd name="connsiteX107" fmla="*/ 113171 w 14352380"/>
              <a:gd name="connsiteY107" fmla="*/ 1763582 h 7396028"/>
              <a:gd name="connsiteX108" fmla="*/ 9973 w 14352380"/>
              <a:gd name="connsiteY108" fmla="*/ 1737738 h 7396028"/>
              <a:gd name="connsiteX109" fmla="*/ 348516 w 14352380"/>
              <a:gd name="connsiteY109" fmla="*/ 1643812 h 7396028"/>
              <a:gd name="connsiteX110" fmla="*/ 653097 w 14352380"/>
              <a:gd name="connsiteY110" fmla="*/ 1543920 h 7396028"/>
              <a:gd name="connsiteX111" fmla="*/ 1072963 w 14352380"/>
              <a:gd name="connsiteY111" fmla="*/ 1612008 h 7396028"/>
              <a:gd name="connsiteX112" fmla="*/ 1244413 w 14352380"/>
              <a:gd name="connsiteY112" fmla="*/ 1657728 h 7396028"/>
              <a:gd name="connsiteX113" fmla="*/ 1205766 w 14352380"/>
              <a:gd name="connsiteY113" fmla="*/ 1451988 h 7396028"/>
              <a:gd name="connsiteX114" fmla="*/ 1046313 w 14352380"/>
              <a:gd name="connsiteY114" fmla="*/ 815409 h 7396028"/>
              <a:gd name="connsiteX115" fmla="*/ 1221553 w 14352380"/>
              <a:gd name="connsiteY115" fmla="*/ 1211958 h 7396028"/>
              <a:gd name="connsiteX0" fmla="*/ 1221553 w 14352380"/>
              <a:gd name="connsiteY0" fmla="*/ 1211958 h 7396028"/>
              <a:gd name="connsiteX1" fmla="*/ 1343911 w 14352380"/>
              <a:gd name="connsiteY1" fmla="*/ 1559828 h 7396028"/>
              <a:gd name="connsiteX2" fmla="*/ 1553023 w 14352380"/>
              <a:gd name="connsiteY2" fmla="*/ 1657728 h 7396028"/>
              <a:gd name="connsiteX3" fmla="*/ 1907353 w 14352380"/>
              <a:gd name="connsiteY3" fmla="*/ 1680588 h 7396028"/>
              <a:gd name="connsiteX4" fmla="*/ 2021653 w 14352380"/>
              <a:gd name="connsiteY4" fmla="*/ 1543428 h 7396028"/>
              <a:gd name="connsiteX5" fmla="*/ 2124523 w 14352380"/>
              <a:gd name="connsiteY5" fmla="*/ 1291968 h 7396028"/>
              <a:gd name="connsiteX6" fmla="*/ 2124523 w 14352380"/>
              <a:gd name="connsiteY6" fmla="*/ 1120518 h 7396028"/>
              <a:gd name="connsiteX7" fmla="*/ 2068029 w 14352380"/>
              <a:gd name="connsiteY7" fmla="*/ 825325 h 7396028"/>
              <a:gd name="connsiteX8" fmla="*/ 2078803 w 14352380"/>
              <a:gd name="connsiteY8" fmla="*/ 777618 h 7396028"/>
              <a:gd name="connsiteX9" fmla="*/ 2170243 w 14352380"/>
              <a:gd name="connsiteY9" fmla="*/ 1086228 h 7396028"/>
              <a:gd name="connsiteX10" fmla="*/ 2215963 w 14352380"/>
              <a:gd name="connsiteY10" fmla="*/ 1269108 h 7396028"/>
              <a:gd name="connsiteX11" fmla="*/ 2284543 w 14352380"/>
              <a:gd name="connsiteY11" fmla="*/ 1303398 h 7396028"/>
              <a:gd name="connsiteX12" fmla="*/ 2330263 w 14352380"/>
              <a:gd name="connsiteY12" fmla="*/ 1166238 h 7396028"/>
              <a:gd name="connsiteX13" fmla="*/ 2467423 w 14352380"/>
              <a:gd name="connsiteY13" fmla="*/ 880488 h 7396028"/>
              <a:gd name="connsiteX14" fmla="*/ 2558863 w 14352380"/>
              <a:gd name="connsiteY14" fmla="*/ 640458 h 7396028"/>
              <a:gd name="connsiteX15" fmla="*/ 2616013 w 14352380"/>
              <a:gd name="connsiteY15" fmla="*/ 537588 h 7396028"/>
              <a:gd name="connsiteX16" fmla="*/ 2558863 w 14352380"/>
              <a:gd name="connsiteY16" fmla="*/ 789048 h 7396028"/>
              <a:gd name="connsiteX17" fmla="*/ 2444563 w 14352380"/>
              <a:gd name="connsiteY17" fmla="*/ 1097658 h 7396028"/>
              <a:gd name="connsiteX18" fmla="*/ 2375983 w 14352380"/>
              <a:gd name="connsiteY18" fmla="*/ 1406268 h 7396028"/>
              <a:gd name="connsiteX19" fmla="*/ 2558863 w 14352380"/>
              <a:gd name="connsiteY19" fmla="*/ 1577718 h 7396028"/>
              <a:gd name="connsiteX20" fmla="*/ 2878903 w 14352380"/>
              <a:gd name="connsiteY20" fmla="*/ 1657728 h 7396028"/>
              <a:gd name="connsiteX21" fmla="*/ 3187513 w 14352380"/>
              <a:gd name="connsiteY21" fmla="*/ 1657728 h 7396028"/>
              <a:gd name="connsiteX22" fmla="*/ 3370393 w 14352380"/>
              <a:gd name="connsiteY22" fmla="*/ 1566288 h 7396028"/>
              <a:gd name="connsiteX23" fmla="*/ 3488066 w 14352380"/>
              <a:gd name="connsiteY23" fmla="*/ 1246753 h 7396028"/>
              <a:gd name="connsiteX24" fmla="*/ 3495138 w 14352380"/>
              <a:gd name="connsiteY24" fmla="*/ 1115548 h 7396028"/>
              <a:gd name="connsiteX25" fmla="*/ 3493650 w 14352380"/>
              <a:gd name="connsiteY25" fmla="*/ 1063976 h 7396028"/>
              <a:gd name="connsiteX26" fmla="*/ 3450403 w 14352380"/>
              <a:gd name="connsiteY26" fmla="*/ 777618 h 7396028"/>
              <a:gd name="connsiteX27" fmla="*/ 3119893 w 14352380"/>
              <a:gd name="connsiteY27" fmla="*/ 321571 h 7396028"/>
              <a:gd name="connsiteX28" fmla="*/ 3497351 w 14352380"/>
              <a:gd name="connsiteY28" fmla="*/ 674883 h 7396028"/>
              <a:gd name="connsiteX29" fmla="*/ 3759013 w 14352380"/>
              <a:gd name="connsiteY29" fmla="*/ 571878 h 7396028"/>
              <a:gd name="connsiteX30" fmla="*/ 3999043 w 14352380"/>
              <a:gd name="connsiteY30" fmla="*/ 91818 h 7396028"/>
              <a:gd name="connsiteX31" fmla="*/ 4033333 w 14352380"/>
              <a:gd name="connsiteY31" fmla="*/ 11808 h 7396028"/>
              <a:gd name="connsiteX32" fmla="*/ 3984569 w 14352380"/>
              <a:gd name="connsiteY32" fmla="*/ 247366 h 7396028"/>
              <a:gd name="connsiteX33" fmla="*/ 3812791 w 14352380"/>
              <a:gd name="connsiteY33" fmla="*/ 647417 h 7396028"/>
              <a:gd name="connsiteX34" fmla="*/ 3592906 w 14352380"/>
              <a:gd name="connsiteY34" fmla="*/ 811408 h 7396028"/>
              <a:gd name="connsiteX35" fmla="*/ 3604425 w 14352380"/>
              <a:gd name="connsiteY35" fmla="*/ 999253 h 7396028"/>
              <a:gd name="connsiteX36" fmla="*/ 3872985 w 14352380"/>
              <a:gd name="connsiteY36" fmla="*/ 881976 h 7396028"/>
              <a:gd name="connsiteX37" fmla="*/ 4200754 w 14352380"/>
              <a:gd name="connsiteY37" fmla="*/ 774136 h 7396028"/>
              <a:gd name="connsiteX38" fmla="*/ 4064251 w 14352380"/>
              <a:gd name="connsiteY38" fmla="*/ 847195 h 7396028"/>
              <a:gd name="connsiteX39" fmla="*/ 3818880 w 14352380"/>
              <a:gd name="connsiteY39" fmla="*/ 991305 h 7396028"/>
              <a:gd name="connsiteX40" fmla="*/ 3658531 w 14352380"/>
              <a:gd name="connsiteY40" fmla="*/ 1093178 h 7396028"/>
              <a:gd name="connsiteX41" fmla="*/ 3622838 w 14352380"/>
              <a:gd name="connsiteY41" fmla="*/ 1221401 h 7396028"/>
              <a:gd name="connsiteX42" fmla="*/ 3577446 w 14352380"/>
              <a:gd name="connsiteY42" fmla="*/ 1500691 h 7396028"/>
              <a:gd name="connsiteX43" fmla="*/ 3461833 w 14352380"/>
              <a:gd name="connsiteY43" fmla="*/ 1726308 h 7396028"/>
              <a:gd name="connsiteX44" fmla="*/ 3278953 w 14352380"/>
              <a:gd name="connsiteY44" fmla="*/ 2034918 h 7396028"/>
              <a:gd name="connsiteX45" fmla="*/ 3288742 w 14352380"/>
              <a:gd name="connsiteY45" fmla="*/ 2273460 h 7396028"/>
              <a:gd name="connsiteX46" fmla="*/ 3434288 w 14352380"/>
              <a:gd name="connsiteY46" fmla="*/ 2417577 h 7396028"/>
              <a:gd name="connsiteX47" fmla="*/ 3781217 w 14352380"/>
              <a:gd name="connsiteY47" fmla="*/ 2618845 h 7396028"/>
              <a:gd name="connsiteX48" fmla="*/ 4079053 w 14352380"/>
              <a:gd name="connsiteY48" fmla="*/ 2777868 h 7396028"/>
              <a:gd name="connsiteX49" fmla="*/ 14352380 w 14352380"/>
              <a:gd name="connsiteY49" fmla="*/ 7369070 h 7396028"/>
              <a:gd name="connsiteX50" fmla="*/ 13992332 w 14352380"/>
              <a:gd name="connsiteY50" fmla="*/ 7396027 h 7396028"/>
              <a:gd name="connsiteX51" fmla="*/ 3944371 w 14352380"/>
              <a:gd name="connsiteY51" fmla="*/ 2976643 h 7396028"/>
              <a:gd name="connsiteX52" fmla="*/ 3460193 w 14352380"/>
              <a:gd name="connsiteY52" fmla="*/ 2852901 h 7396028"/>
              <a:gd name="connsiteX53" fmla="*/ 3217865 w 14352380"/>
              <a:gd name="connsiteY53" fmla="*/ 2829045 h 7396028"/>
              <a:gd name="connsiteX54" fmla="*/ 3025524 w 14352380"/>
              <a:gd name="connsiteY54" fmla="*/ 2858861 h 7396028"/>
              <a:gd name="connsiteX55" fmla="*/ 2832855 w 14352380"/>
              <a:gd name="connsiteY55" fmla="*/ 2930924 h 7396028"/>
              <a:gd name="connsiteX56" fmla="*/ 2820111 w 14352380"/>
              <a:gd name="connsiteY56" fmla="*/ 3026344 h 7396028"/>
              <a:gd name="connsiteX57" fmla="*/ 2959241 w 14352380"/>
              <a:gd name="connsiteY57" fmla="*/ 3167976 h 7396028"/>
              <a:gd name="connsiteX58" fmla="*/ 3176083 w 14352380"/>
              <a:gd name="connsiteY58" fmla="*/ 3269358 h 7396028"/>
              <a:gd name="connsiteX59" fmla="*/ 3388239 w 14352380"/>
              <a:gd name="connsiteY59" fmla="*/ 3442290 h 7396028"/>
              <a:gd name="connsiteX60" fmla="*/ 3212014 w 14352380"/>
              <a:gd name="connsiteY60" fmla="*/ 3336948 h 7396028"/>
              <a:gd name="connsiteX61" fmla="*/ 3004633 w 14352380"/>
              <a:gd name="connsiteY61" fmla="*/ 3276814 h 7396028"/>
              <a:gd name="connsiteX62" fmla="*/ 2771676 w 14352380"/>
              <a:gd name="connsiteY62" fmla="*/ 3166987 h 7396028"/>
              <a:gd name="connsiteX63" fmla="*/ 2638873 w 14352380"/>
              <a:gd name="connsiteY63" fmla="*/ 3097908 h 7396028"/>
              <a:gd name="connsiteX64" fmla="*/ 2570293 w 14352380"/>
              <a:gd name="connsiteY64" fmla="*/ 3109338 h 7396028"/>
              <a:gd name="connsiteX65" fmla="*/ 2525557 w 14352380"/>
              <a:gd name="connsiteY65" fmla="*/ 3326508 h 7396028"/>
              <a:gd name="connsiteX66" fmla="*/ 2584349 w 14352380"/>
              <a:gd name="connsiteY66" fmla="*/ 3577470 h 7396028"/>
              <a:gd name="connsiteX67" fmla="*/ 2663703 w 14352380"/>
              <a:gd name="connsiteY67" fmla="*/ 3996904 h 7396028"/>
              <a:gd name="connsiteX68" fmla="*/ 2633113 w 14352380"/>
              <a:gd name="connsiteY68" fmla="*/ 4192703 h 7396028"/>
              <a:gd name="connsiteX69" fmla="*/ 2539703 w 14352380"/>
              <a:gd name="connsiteY69" fmla="*/ 4455574 h 7396028"/>
              <a:gd name="connsiteX70" fmla="*/ 2595212 w 14352380"/>
              <a:gd name="connsiteY70" fmla="*/ 3945217 h 7396028"/>
              <a:gd name="connsiteX71" fmla="*/ 2481240 w 14352380"/>
              <a:gd name="connsiteY71" fmla="*/ 3566538 h 7396028"/>
              <a:gd name="connsiteX72" fmla="*/ 2307403 w 14352380"/>
              <a:gd name="connsiteY72" fmla="*/ 3166488 h 7396028"/>
              <a:gd name="connsiteX73" fmla="*/ 2261683 w 14352380"/>
              <a:gd name="connsiteY73" fmla="*/ 3063618 h 7396028"/>
              <a:gd name="connsiteX74" fmla="*/ 2078803 w 14352380"/>
              <a:gd name="connsiteY74" fmla="*/ 2949318 h 7396028"/>
              <a:gd name="connsiteX75" fmla="*/ 1824299 w 14352380"/>
              <a:gd name="connsiteY75" fmla="*/ 3002494 h 7396028"/>
              <a:gd name="connsiteX76" fmla="*/ 1412162 w 14352380"/>
              <a:gd name="connsiteY76" fmla="*/ 3235573 h 7396028"/>
              <a:gd name="connsiteX77" fmla="*/ 1381573 w 14352380"/>
              <a:gd name="connsiteY77" fmla="*/ 3680838 h 7396028"/>
              <a:gd name="connsiteX78" fmla="*/ 1340867 w 14352380"/>
              <a:gd name="connsiteY78" fmla="*/ 3980504 h 7396028"/>
              <a:gd name="connsiteX79" fmla="*/ 1197619 w 14352380"/>
              <a:gd name="connsiteY79" fmla="*/ 4738831 h 7396028"/>
              <a:gd name="connsiteX80" fmla="*/ 1220896 w 14352380"/>
              <a:gd name="connsiteY80" fmla="*/ 4338309 h 7396028"/>
              <a:gd name="connsiteX81" fmla="*/ 1242772 w 14352380"/>
              <a:gd name="connsiteY81" fmla="*/ 4080888 h 7396028"/>
              <a:gd name="connsiteX82" fmla="*/ 1198693 w 14352380"/>
              <a:gd name="connsiteY82" fmla="*/ 3909438 h 7396028"/>
              <a:gd name="connsiteX83" fmla="*/ 970093 w 14352380"/>
              <a:gd name="connsiteY83" fmla="*/ 3989448 h 7396028"/>
              <a:gd name="connsiteX84" fmla="*/ 766328 w 14352380"/>
              <a:gd name="connsiteY84" fmla="*/ 4131990 h 7396028"/>
              <a:gd name="connsiteX85" fmla="*/ 555808 w 14352380"/>
              <a:gd name="connsiteY85" fmla="*/ 4355688 h 7396028"/>
              <a:gd name="connsiteX86" fmla="*/ 785900 w 14352380"/>
              <a:gd name="connsiteY86" fmla="*/ 4017771 h 7396028"/>
              <a:gd name="connsiteX87" fmla="*/ 1130113 w 14352380"/>
              <a:gd name="connsiteY87" fmla="*/ 3817500 h 7396028"/>
              <a:gd name="connsiteX88" fmla="*/ 1278703 w 14352380"/>
              <a:gd name="connsiteY88" fmla="*/ 3726558 h 7396028"/>
              <a:gd name="connsiteX89" fmla="*/ 1269661 w 14352380"/>
              <a:gd name="connsiteY89" fmla="*/ 3390117 h 7396028"/>
              <a:gd name="connsiteX90" fmla="*/ 1309620 w 14352380"/>
              <a:gd name="connsiteY90" fmla="*/ 3169963 h 7396028"/>
              <a:gd name="connsiteX91" fmla="*/ 1393003 w 14352380"/>
              <a:gd name="connsiteY91" fmla="*/ 3052188 h 7396028"/>
              <a:gd name="connsiteX92" fmla="*/ 1080693 w 14352380"/>
              <a:gd name="connsiteY92" fmla="*/ 2984604 h 7396028"/>
              <a:gd name="connsiteX93" fmla="*/ 663453 w 14352380"/>
              <a:gd name="connsiteY93" fmla="*/ 3023360 h 7396028"/>
              <a:gd name="connsiteX94" fmla="*/ 235111 w 14352380"/>
              <a:gd name="connsiteY94" fmla="*/ 3217172 h 7396028"/>
              <a:gd name="connsiteX95" fmla="*/ 421453 w 14352380"/>
              <a:gd name="connsiteY95" fmla="*/ 3029328 h 7396028"/>
              <a:gd name="connsiteX96" fmla="*/ 627193 w 14352380"/>
              <a:gd name="connsiteY96" fmla="*/ 2926458 h 7396028"/>
              <a:gd name="connsiteX97" fmla="*/ 854480 w 14352380"/>
              <a:gd name="connsiteY97" fmla="*/ 2889178 h 7396028"/>
              <a:gd name="connsiteX98" fmla="*/ 1149272 w 14352380"/>
              <a:gd name="connsiteY98" fmla="*/ 2889676 h 7396028"/>
              <a:gd name="connsiteX99" fmla="*/ 1531894 w 14352380"/>
              <a:gd name="connsiteY99" fmla="*/ 2917507 h 7396028"/>
              <a:gd name="connsiteX100" fmla="*/ 1860559 w 14352380"/>
              <a:gd name="connsiteY100" fmla="*/ 2766431 h 7396028"/>
              <a:gd name="connsiteX101" fmla="*/ 1701613 w 14352380"/>
              <a:gd name="connsiteY101" fmla="*/ 2263518 h 7396028"/>
              <a:gd name="connsiteX102" fmla="*/ 1690183 w 14352380"/>
              <a:gd name="connsiteY102" fmla="*/ 1966338 h 7396028"/>
              <a:gd name="connsiteX103" fmla="*/ 1381991 w 14352380"/>
              <a:gd name="connsiteY103" fmla="*/ 1841604 h 7396028"/>
              <a:gd name="connsiteX104" fmla="*/ 1095823 w 14352380"/>
              <a:gd name="connsiteY104" fmla="*/ 1714878 h 7396028"/>
              <a:gd name="connsiteX105" fmla="*/ 746507 w 14352380"/>
              <a:gd name="connsiteY105" fmla="*/ 1626415 h 7396028"/>
              <a:gd name="connsiteX106" fmla="*/ 352873 w 14352380"/>
              <a:gd name="connsiteY106" fmla="*/ 1726308 h 7396028"/>
              <a:gd name="connsiteX107" fmla="*/ 113171 w 14352380"/>
              <a:gd name="connsiteY107" fmla="*/ 1763582 h 7396028"/>
              <a:gd name="connsiteX108" fmla="*/ 9973 w 14352380"/>
              <a:gd name="connsiteY108" fmla="*/ 1737738 h 7396028"/>
              <a:gd name="connsiteX109" fmla="*/ 348516 w 14352380"/>
              <a:gd name="connsiteY109" fmla="*/ 1643812 h 7396028"/>
              <a:gd name="connsiteX110" fmla="*/ 653097 w 14352380"/>
              <a:gd name="connsiteY110" fmla="*/ 1543920 h 7396028"/>
              <a:gd name="connsiteX111" fmla="*/ 1072963 w 14352380"/>
              <a:gd name="connsiteY111" fmla="*/ 1612008 h 7396028"/>
              <a:gd name="connsiteX112" fmla="*/ 1244413 w 14352380"/>
              <a:gd name="connsiteY112" fmla="*/ 1657728 h 7396028"/>
              <a:gd name="connsiteX113" fmla="*/ 1205766 w 14352380"/>
              <a:gd name="connsiteY113" fmla="*/ 1451988 h 7396028"/>
              <a:gd name="connsiteX114" fmla="*/ 1046313 w 14352380"/>
              <a:gd name="connsiteY114" fmla="*/ 815409 h 7396028"/>
              <a:gd name="connsiteX115" fmla="*/ 1221553 w 14352380"/>
              <a:gd name="connsiteY115" fmla="*/ 1211958 h 7396028"/>
              <a:gd name="connsiteX0" fmla="*/ 1221553 w 18227951"/>
              <a:gd name="connsiteY0" fmla="*/ 1211958 h 9173439"/>
              <a:gd name="connsiteX1" fmla="*/ 1343911 w 18227951"/>
              <a:gd name="connsiteY1" fmla="*/ 1559828 h 9173439"/>
              <a:gd name="connsiteX2" fmla="*/ 1553023 w 18227951"/>
              <a:gd name="connsiteY2" fmla="*/ 1657728 h 9173439"/>
              <a:gd name="connsiteX3" fmla="*/ 1907353 w 18227951"/>
              <a:gd name="connsiteY3" fmla="*/ 1680588 h 9173439"/>
              <a:gd name="connsiteX4" fmla="*/ 2021653 w 18227951"/>
              <a:gd name="connsiteY4" fmla="*/ 1543428 h 9173439"/>
              <a:gd name="connsiteX5" fmla="*/ 2124523 w 18227951"/>
              <a:gd name="connsiteY5" fmla="*/ 1291968 h 9173439"/>
              <a:gd name="connsiteX6" fmla="*/ 2124523 w 18227951"/>
              <a:gd name="connsiteY6" fmla="*/ 1120518 h 9173439"/>
              <a:gd name="connsiteX7" fmla="*/ 2068029 w 18227951"/>
              <a:gd name="connsiteY7" fmla="*/ 825325 h 9173439"/>
              <a:gd name="connsiteX8" fmla="*/ 2078803 w 18227951"/>
              <a:gd name="connsiteY8" fmla="*/ 777618 h 9173439"/>
              <a:gd name="connsiteX9" fmla="*/ 2170243 w 18227951"/>
              <a:gd name="connsiteY9" fmla="*/ 1086228 h 9173439"/>
              <a:gd name="connsiteX10" fmla="*/ 2215963 w 18227951"/>
              <a:gd name="connsiteY10" fmla="*/ 1269108 h 9173439"/>
              <a:gd name="connsiteX11" fmla="*/ 2284543 w 18227951"/>
              <a:gd name="connsiteY11" fmla="*/ 1303398 h 9173439"/>
              <a:gd name="connsiteX12" fmla="*/ 2330263 w 18227951"/>
              <a:gd name="connsiteY12" fmla="*/ 1166238 h 9173439"/>
              <a:gd name="connsiteX13" fmla="*/ 2467423 w 18227951"/>
              <a:gd name="connsiteY13" fmla="*/ 880488 h 9173439"/>
              <a:gd name="connsiteX14" fmla="*/ 2558863 w 18227951"/>
              <a:gd name="connsiteY14" fmla="*/ 640458 h 9173439"/>
              <a:gd name="connsiteX15" fmla="*/ 2616013 w 18227951"/>
              <a:gd name="connsiteY15" fmla="*/ 537588 h 9173439"/>
              <a:gd name="connsiteX16" fmla="*/ 2558863 w 18227951"/>
              <a:gd name="connsiteY16" fmla="*/ 789048 h 9173439"/>
              <a:gd name="connsiteX17" fmla="*/ 2444563 w 18227951"/>
              <a:gd name="connsiteY17" fmla="*/ 1097658 h 9173439"/>
              <a:gd name="connsiteX18" fmla="*/ 2375983 w 18227951"/>
              <a:gd name="connsiteY18" fmla="*/ 1406268 h 9173439"/>
              <a:gd name="connsiteX19" fmla="*/ 2558863 w 18227951"/>
              <a:gd name="connsiteY19" fmla="*/ 1577718 h 9173439"/>
              <a:gd name="connsiteX20" fmla="*/ 2878903 w 18227951"/>
              <a:gd name="connsiteY20" fmla="*/ 1657728 h 9173439"/>
              <a:gd name="connsiteX21" fmla="*/ 3187513 w 18227951"/>
              <a:gd name="connsiteY21" fmla="*/ 1657728 h 9173439"/>
              <a:gd name="connsiteX22" fmla="*/ 3370393 w 18227951"/>
              <a:gd name="connsiteY22" fmla="*/ 1566288 h 9173439"/>
              <a:gd name="connsiteX23" fmla="*/ 3488066 w 18227951"/>
              <a:gd name="connsiteY23" fmla="*/ 1246753 h 9173439"/>
              <a:gd name="connsiteX24" fmla="*/ 3495138 w 18227951"/>
              <a:gd name="connsiteY24" fmla="*/ 1115548 h 9173439"/>
              <a:gd name="connsiteX25" fmla="*/ 3493650 w 18227951"/>
              <a:gd name="connsiteY25" fmla="*/ 1063976 h 9173439"/>
              <a:gd name="connsiteX26" fmla="*/ 3450403 w 18227951"/>
              <a:gd name="connsiteY26" fmla="*/ 777618 h 9173439"/>
              <a:gd name="connsiteX27" fmla="*/ 3119893 w 18227951"/>
              <a:gd name="connsiteY27" fmla="*/ 321571 h 9173439"/>
              <a:gd name="connsiteX28" fmla="*/ 3497351 w 18227951"/>
              <a:gd name="connsiteY28" fmla="*/ 674883 h 9173439"/>
              <a:gd name="connsiteX29" fmla="*/ 3759013 w 18227951"/>
              <a:gd name="connsiteY29" fmla="*/ 571878 h 9173439"/>
              <a:gd name="connsiteX30" fmla="*/ 3999043 w 18227951"/>
              <a:gd name="connsiteY30" fmla="*/ 91818 h 9173439"/>
              <a:gd name="connsiteX31" fmla="*/ 4033333 w 18227951"/>
              <a:gd name="connsiteY31" fmla="*/ 11808 h 9173439"/>
              <a:gd name="connsiteX32" fmla="*/ 3984569 w 18227951"/>
              <a:gd name="connsiteY32" fmla="*/ 247366 h 9173439"/>
              <a:gd name="connsiteX33" fmla="*/ 3812791 w 18227951"/>
              <a:gd name="connsiteY33" fmla="*/ 647417 h 9173439"/>
              <a:gd name="connsiteX34" fmla="*/ 3592906 w 18227951"/>
              <a:gd name="connsiteY34" fmla="*/ 811408 h 9173439"/>
              <a:gd name="connsiteX35" fmla="*/ 3604425 w 18227951"/>
              <a:gd name="connsiteY35" fmla="*/ 999253 h 9173439"/>
              <a:gd name="connsiteX36" fmla="*/ 3872985 w 18227951"/>
              <a:gd name="connsiteY36" fmla="*/ 881976 h 9173439"/>
              <a:gd name="connsiteX37" fmla="*/ 4200754 w 18227951"/>
              <a:gd name="connsiteY37" fmla="*/ 774136 h 9173439"/>
              <a:gd name="connsiteX38" fmla="*/ 4064251 w 18227951"/>
              <a:gd name="connsiteY38" fmla="*/ 847195 h 9173439"/>
              <a:gd name="connsiteX39" fmla="*/ 3818880 w 18227951"/>
              <a:gd name="connsiteY39" fmla="*/ 991305 h 9173439"/>
              <a:gd name="connsiteX40" fmla="*/ 3658531 w 18227951"/>
              <a:gd name="connsiteY40" fmla="*/ 1093178 h 9173439"/>
              <a:gd name="connsiteX41" fmla="*/ 3622838 w 18227951"/>
              <a:gd name="connsiteY41" fmla="*/ 1221401 h 9173439"/>
              <a:gd name="connsiteX42" fmla="*/ 3577446 w 18227951"/>
              <a:gd name="connsiteY42" fmla="*/ 1500691 h 9173439"/>
              <a:gd name="connsiteX43" fmla="*/ 3461833 w 18227951"/>
              <a:gd name="connsiteY43" fmla="*/ 1726308 h 9173439"/>
              <a:gd name="connsiteX44" fmla="*/ 3278953 w 18227951"/>
              <a:gd name="connsiteY44" fmla="*/ 2034918 h 9173439"/>
              <a:gd name="connsiteX45" fmla="*/ 3288742 w 18227951"/>
              <a:gd name="connsiteY45" fmla="*/ 2273460 h 9173439"/>
              <a:gd name="connsiteX46" fmla="*/ 3434288 w 18227951"/>
              <a:gd name="connsiteY46" fmla="*/ 2417577 h 9173439"/>
              <a:gd name="connsiteX47" fmla="*/ 3781217 w 18227951"/>
              <a:gd name="connsiteY47" fmla="*/ 2618845 h 9173439"/>
              <a:gd name="connsiteX48" fmla="*/ 4079053 w 18227951"/>
              <a:gd name="connsiteY48" fmla="*/ 2777868 h 9173439"/>
              <a:gd name="connsiteX49" fmla="*/ 18227951 w 18227951"/>
              <a:gd name="connsiteY49" fmla="*/ 9173439 h 9173439"/>
              <a:gd name="connsiteX50" fmla="*/ 13992332 w 18227951"/>
              <a:gd name="connsiteY50" fmla="*/ 7396027 h 9173439"/>
              <a:gd name="connsiteX51" fmla="*/ 3944371 w 18227951"/>
              <a:gd name="connsiteY51" fmla="*/ 2976643 h 9173439"/>
              <a:gd name="connsiteX52" fmla="*/ 3460193 w 18227951"/>
              <a:gd name="connsiteY52" fmla="*/ 2852901 h 9173439"/>
              <a:gd name="connsiteX53" fmla="*/ 3217865 w 18227951"/>
              <a:gd name="connsiteY53" fmla="*/ 2829045 h 9173439"/>
              <a:gd name="connsiteX54" fmla="*/ 3025524 w 18227951"/>
              <a:gd name="connsiteY54" fmla="*/ 2858861 h 9173439"/>
              <a:gd name="connsiteX55" fmla="*/ 2832855 w 18227951"/>
              <a:gd name="connsiteY55" fmla="*/ 2930924 h 9173439"/>
              <a:gd name="connsiteX56" fmla="*/ 2820111 w 18227951"/>
              <a:gd name="connsiteY56" fmla="*/ 3026344 h 9173439"/>
              <a:gd name="connsiteX57" fmla="*/ 2959241 w 18227951"/>
              <a:gd name="connsiteY57" fmla="*/ 3167976 h 9173439"/>
              <a:gd name="connsiteX58" fmla="*/ 3176083 w 18227951"/>
              <a:gd name="connsiteY58" fmla="*/ 3269358 h 9173439"/>
              <a:gd name="connsiteX59" fmla="*/ 3388239 w 18227951"/>
              <a:gd name="connsiteY59" fmla="*/ 3442290 h 9173439"/>
              <a:gd name="connsiteX60" fmla="*/ 3212014 w 18227951"/>
              <a:gd name="connsiteY60" fmla="*/ 3336948 h 9173439"/>
              <a:gd name="connsiteX61" fmla="*/ 3004633 w 18227951"/>
              <a:gd name="connsiteY61" fmla="*/ 3276814 h 9173439"/>
              <a:gd name="connsiteX62" fmla="*/ 2771676 w 18227951"/>
              <a:gd name="connsiteY62" fmla="*/ 3166987 h 9173439"/>
              <a:gd name="connsiteX63" fmla="*/ 2638873 w 18227951"/>
              <a:gd name="connsiteY63" fmla="*/ 3097908 h 9173439"/>
              <a:gd name="connsiteX64" fmla="*/ 2570293 w 18227951"/>
              <a:gd name="connsiteY64" fmla="*/ 3109338 h 9173439"/>
              <a:gd name="connsiteX65" fmla="*/ 2525557 w 18227951"/>
              <a:gd name="connsiteY65" fmla="*/ 3326508 h 9173439"/>
              <a:gd name="connsiteX66" fmla="*/ 2584349 w 18227951"/>
              <a:gd name="connsiteY66" fmla="*/ 3577470 h 9173439"/>
              <a:gd name="connsiteX67" fmla="*/ 2663703 w 18227951"/>
              <a:gd name="connsiteY67" fmla="*/ 3996904 h 9173439"/>
              <a:gd name="connsiteX68" fmla="*/ 2633113 w 18227951"/>
              <a:gd name="connsiteY68" fmla="*/ 4192703 h 9173439"/>
              <a:gd name="connsiteX69" fmla="*/ 2539703 w 18227951"/>
              <a:gd name="connsiteY69" fmla="*/ 4455574 h 9173439"/>
              <a:gd name="connsiteX70" fmla="*/ 2595212 w 18227951"/>
              <a:gd name="connsiteY70" fmla="*/ 3945217 h 9173439"/>
              <a:gd name="connsiteX71" fmla="*/ 2481240 w 18227951"/>
              <a:gd name="connsiteY71" fmla="*/ 3566538 h 9173439"/>
              <a:gd name="connsiteX72" fmla="*/ 2307403 w 18227951"/>
              <a:gd name="connsiteY72" fmla="*/ 3166488 h 9173439"/>
              <a:gd name="connsiteX73" fmla="*/ 2261683 w 18227951"/>
              <a:gd name="connsiteY73" fmla="*/ 3063618 h 9173439"/>
              <a:gd name="connsiteX74" fmla="*/ 2078803 w 18227951"/>
              <a:gd name="connsiteY74" fmla="*/ 2949318 h 9173439"/>
              <a:gd name="connsiteX75" fmla="*/ 1824299 w 18227951"/>
              <a:gd name="connsiteY75" fmla="*/ 3002494 h 9173439"/>
              <a:gd name="connsiteX76" fmla="*/ 1412162 w 18227951"/>
              <a:gd name="connsiteY76" fmla="*/ 3235573 h 9173439"/>
              <a:gd name="connsiteX77" fmla="*/ 1381573 w 18227951"/>
              <a:gd name="connsiteY77" fmla="*/ 3680838 h 9173439"/>
              <a:gd name="connsiteX78" fmla="*/ 1340867 w 18227951"/>
              <a:gd name="connsiteY78" fmla="*/ 3980504 h 9173439"/>
              <a:gd name="connsiteX79" fmla="*/ 1197619 w 18227951"/>
              <a:gd name="connsiteY79" fmla="*/ 4738831 h 9173439"/>
              <a:gd name="connsiteX80" fmla="*/ 1220896 w 18227951"/>
              <a:gd name="connsiteY80" fmla="*/ 4338309 h 9173439"/>
              <a:gd name="connsiteX81" fmla="*/ 1242772 w 18227951"/>
              <a:gd name="connsiteY81" fmla="*/ 4080888 h 9173439"/>
              <a:gd name="connsiteX82" fmla="*/ 1198693 w 18227951"/>
              <a:gd name="connsiteY82" fmla="*/ 3909438 h 9173439"/>
              <a:gd name="connsiteX83" fmla="*/ 970093 w 18227951"/>
              <a:gd name="connsiteY83" fmla="*/ 3989448 h 9173439"/>
              <a:gd name="connsiteX84" fmla="*/ 766328 w 18227951"/>
              <a:gd name="connsiteY84" fmla="*/ 4131990 h 9173439"/>
              <a:gd name="connsiteX85" fmla="*/ 555808 w 18227951"/>
              <a:gd name="connsiteY85" fmla="*/ 4355688 h 9173439"/>
              <a:gd name="connsiteX86" fmla="*/ 785900 w 18227951"/>
              <a:gd name="connsiteY86" fmla="*/ 4017771 h 9173439"/>
              <a:gd name="connsiteX87" fmla="*/ 1130113 w 18227951"/>
              <a:gd name="connsiteY87" fmla="*/ 3817500 h 9173439"/>
              <a:gd name="connsiteX88" fmla="*/ 1278703 w 18227951"/>
              <a:gd name="connsiteY88" fmla="*/ 3726558 h 9173439"/>
              <a:gd name="connsiteX89" fmla="*/ 1269661 w 18227951"/>
              <a:gd name="connsiteY89" fmla="*/ 3390117 h 9173439"/>
              <a:gd name="connsiteX90" fmla="*/ 1309620 w 18227951"/>
              <a:gd name="connsiteY90" fmla="*/ 3169963 h 9173439"/>
              <a:gd name="connsiteX91" fmla="*/ 1393003 w 18227951"/>
              <a:gd name="connsiteY91" fmla="*/ 3052188 h 9173439"/>
              <a:gd name="connsiteX92" fmla="*/ 1080693 w 18227951"/>
              <a:gd name="connsiteY92" fmla="*/ 2984604 h 9173439"/>
              <a:gd name="connsiteX93" fmla="*/ 663453 w 18227951"/>
              <a:gd name="connsiteY93" fmla="*/ 3023360 h 9173439"/>
              <a:gd name="connsiteX94" fmla="*/ 235111 w 18227951"/>
              <a:gd name="connsiteY94" fmla="*/ 3217172 h 9173439"/>
              <a:gd name="connsiteX95" fmla="*/ 421453 w 18227951"/>
              <a:gd name="connsiteY95" fmla="*/ 3029328 h 9173439"/>
              <a:gd name="connsiteX96" fmla="*/ 627193 w 18227951"/>
              <a:gd name="connsiteY96" fmla="*/ 2926458 h 9173439"/>
              <a:gd name="connsiteX97" fmla="*/ 854480 w 18227951"/>
              <a:gd name="connsiteY97" fmla="*/ 2889178 h 9173439"/>
              <a:gd name="connsiteX98" fmla="*/ 1149272 w 18227951"/>
              <a:gd name="connsiteY98" fmla="*/ 2889676 h 9173439"/>
              <a:gd name="connsiteX99" fmla="*/ 1531894 w 18227951"/>
              <a:gd name="connsiteY99" fmla="*/ 2917507 h 9173439"/>
              <a:gd name="connsiteX100" fmla="*/ 1860559 w 18227951"/>
              <a:gd name="connsiteY100" fmla="*/ 2766431 h 9173439"/>
              <a:gd name="connsiteX101" fmla="*/ 1701613 w 18227951"/>
              <a:gd name="connsiteY101" fmla="*/ 2263518 h 9173439"/>
              <a:gd name="connsiteX102" fmla="*/ 1690183 w 18227951"/>
              <a:gd name="connsiteY102" fmla="*/ 1966338 h 9173439"/>
              <a:gd name="connsiteX103" fmla="*/ 1381991 w 18227951"/>
              <a:gd name="connsiteY103" fmla="*/ 1841604 h 9173439"/>
              <a:gd name="connsiteX104" fmla="*/ 1095823 w 18227951"/>
              <a:gd name="connsiteY104" fmla="*/ 1714878 h 9173439"/>
              <a:gd name="connsiteX105" fmla="*/ 746507 w 18227951"/>
              <a:gd name="connsiteY105" fmla="*/ 1626415 h 9173439"/>
              <a:gd name="connsiteX106" fmla="*/ 352873 w 18227951"/>
              <a:gd name="connsiteY106" fmla="*/ 1726308 h 9173439"/>
              <a:gd name="connsiteX107" fmla="*/ 113171 w 18227951"/>
              <a:gd name="connsiteY107" fmla="*/ 1763582 h 9173439"/>
              <a:gd name="connsiteX108" fmla="*/ 9973 w 18227951"/>
              <a:gd name="connsiteY108" fmla="*/ 1737738 h 9173439"/>
              <a:gd name="connsiteX109" fmla="*/ 348516 w 18227951"/>
              <a:gd name="connsiteY109" fmla="*/ 1643812 h 9173439"/>
              <a:gd name="connsiteX110" fmla="*/ 653097 w 18227951"/>
              <a:gd name="connsiteY110" fmla="*/ 1543920 h 9173439"/>
              <a:gd name="connsiteX111" fmla="*/ 1072963 w 18227951"/>
              <a:gd name="connsiteY111" fmla="*/ 1612008 h 9173439"/>
              <a:gd name="connsiteX112" fmla="*/ 1244413 w 18227951"/>
              <a:gd name="connsiteY112" fmla="*/ 1657728 h 9173439"/>
              <a:gd name="connsiteX113" fmla="*/ 1205766 w 18227951"/>
              <a:gd name="connsiteY113" fmla="*/ 1451988 h 9173439"/>
              <a:gd name="connsiteX114" fmla="*/ 1046313 w 18227951"/>
              <a:gd name="connsiteY114" fmla="*/ 815409 h 9173439"/>
              <a:gd name="connsiteX115" fmla="*/ 1221553 w 18227951"/>
              <a:gd name="connsiteY115" fmla="*/ 1211958 h 9173439"/>
              <a:gd name="connsiteX0" fmla="*/ 1221553 w 19234678"/>
              <a:gd name="connsiteY0" fmla="*/ 1211958 h 9708619"/>
              <a:gd name="connsiteX1" fmla="*/ 1343911 w 19234678"/>
              <a:gd name="connsiteY1" fmla="*/ 1559828 h 9708619"/>
              <a:gd name="connsiteX2" fmla="*/ 1553023 w 19234678"/>
              <a:gd name="connsiteY2" fmla="*/ 1657728 h 9708619"/>
              <a:gd name="connsiteX3" fmla="*/ 1907353 w 19234678"/>
              <a:gd name="connsiteY3" fmla="*/ 1680588 h 9708619"/>
              <a:gd name="connsiteX4" fmla="*/ 2021653 w 19234678"/>
              <a:gd name="connsiteY4" fmla="*/ 1543428 h 9708619"/>
              <a:gd name="connsiteX5" fmla="*/ 2124523 w 19234678"/>
              <a:gd name="connsiteY5" fmla="*/ 1291968 h 9708619"/>
              <a:gd name="connsiteX6" fmla="*/ 2124523 w 19234678"/>
              <a:gd name="connsiteY6" fmla="*/ 1120518 h 9708619"/>
              <a:gd name="connsiteX7" fmla="*/ 2068029 w 19234678"/>
              <a:gd name="connsiteY7" fmla="*/ 825325 h 9708619"/>
              <a:gd name="connsiteX8" fmla="*/ 2078803 w 19234678"/>
              <a:gd name="connsiteY8" fmla="*/ 777618 h 9708619"/>
              <a:gd name="connsiteX9" fmla="*/ 2170243 w 19234678"/>
              <a:gd name="connsiteY9" fmla="*/ 1086228 h 9708619"/>
              <a:gd name="connsiteX10" fmla="*/ 2215963 w 19234678"/>
              <a:gd name="connsiteY10" fmla="*/ 1269108 h 9708619"/>
              <a:gd name="connsiteX11" fmla="*/ 2284543 w 19234678"/>
              <a:gd name="connsiteY11" fmla="*/ 1303398 h 9708619"/>
              <a:gd name="connsiteX12" fmla="*/ 2330263 w 19234678"/>
              <a:gd name="connsiteY12" fmla="*/ 1166238 h 9708619"/>
              <a:gd name="connsiteX13" fmla="*/ 2467423 w 19234678"/>
              <a:gd name="connsiteY13" fmla="*/ 880488 h 9708619"/>
              <a:gd name="connsiteX14" fmla="*/ 2558863 w 19234678"/>
              <a:gd name="connsiteY14" fmla="*/ 640458 h 9708619"/>
              <a:gd name="connsiteX15" fmla="*/ 2616013 w 19234678"/>
              <a:gd name="connsiteY15" fmla="*/ 537588 h 9708619"/>
              <a:gd name="connsiteX16" fmla="*/ 2558863 w 19234678"/>
              <a:gd name="connsiteY16" fmla="*/ 789048 h 9708619"/>
              <a:gd name="connsiteX17" fmla="*/ 2444563 w 19234678"/>
              <a:gd name="connsiteY17" fmla="*/ 1097658 h 9708619"/>
              <a:gd name="connsiteX18" fmla="*/ 2375983 w 19234678"/>
              <a:gd name="connsiteY18" fmla="*/ 1406268 h 9708619"/>
              <a:gd name="connsiteX19" fmla="*/ 2558863 w 19234678"/>
              <a:gd name="connsiteY19" fmla="*/ 1577718 h 9708619"/>
              <a:gd name="connsiteX20" fmla="*/ 2878903 w 19234678"/>
              <a:gd name="connsiteY20" fmla="*/ 1657728 h 9708619"/>
              <a:gd name="connsiteX21" fmla="*/ 3187513 w 19234678"/>
              <a:gd name="connsiteY21" fmla="*/ 1657728 h 9708619"/>
              <a:gd name="connsiteX22" fmla="*/ 3370393 w 19234678"/>
              <a:gd name="connsiteY22" fmla="*/ 1566288 h 9708619"/>
              <a:gd name="connsiteX23" fmla="*/ 3488066 w 19234678"/>
              <a:gd name="connsiteY23" fmla="*/ 1246753 h 9708619"/>
              <a:gd name="connsiteX24" fmla="*/ 3495138 w 19234678"/>
              <a:gd name="connsiteY24" fmla="*/ 1115548 h 9708619"/>
              <a:gd name="connsiteX25" fmla="*/ 3493650 w 19234678"/>
              <a:gd name="connsiteY25" fmla="*/ 1063976 h 9708619"/>
              <a:gd name="connsiteX26" fmla="*/ 3450403 w 19234678"/>
              <a:gd name="connsiteY26" fmla="*/ 777618 h 9708619"/>
              <a:gd name="connsiteX27" fmla="*/ 3119893 w 19234678"/>
              <a:gd name="connsiteY27" fmla="*/ 321571 h 9708619"/>
              <a:gd name="connsiteX28" fmla="*/ 3497351 w 19234678"/>
              <a:gd name="connsiteY28" fmla="*/ 674883 h 9708619"/>
              <a:gd name="connsiteX29" fmla="*/ 3759013 w 19234678"/>
              <a:gd name="connsiteY29" fmla="*/ 571878 h 9708619"/>
              <a:gd name="connsiteX30" fmla="*/ 3999043 w 19234678"/>
              <a:gd name="connsiteY30" fmla="*/ 91818 h 9708619"/>
              <a:gd name="connsiteX31" fmla="*/ 4033333 w 19234678"/>
              <a:gd name="connsiteY31" fmla="*/ 11808 h 9708619"/>
              <a:gd name="connsiteX32" fmla="*/ 3984569 w 19234678"/>
              <a:gd name="connsiteY32" fmla="*/ 247366 h 9708619"/>
              <a:gd name="connsiteX33" fmla="*/ 3812791 w 19234678"/>
              <a:gd name="connsiteY33" fmla="*/ 647417 h 9708619"/>
              <a:gd name="connsiteX34" fmla="*/ 3592906 w 19234678"/>
              <a:gd name="connsiteY34" fmla="*/ 811408 h 9708619"/>
              <a:gd name="connsiteX35" fmla="*/ 3604425 w 19234678"/>
              <a:gd name="connsiteY35" fmla="*/ 999253 h 9708619"/>
              <a:gd name="connsiteX36" fmla="*/ 3872985 w 19234678"/>
              <a:gd name="connsiteY36" fmla="*/ 881976 h 9708619"/>
              <a:gd name="connsiteX37" fmla="*/ 4200754 w 19234678"/>
              <a:gd name="connsiteY37" fmla="*/ 774136 h 9708619"/>
              <a:gd name="connsiteX38" fmla="*/ 4064251 w 19234678"/>
              <a:gd name="connsiteY38" fmla="*/ 847195 h 9708619"/>
              <a:gd name="connsiteX39" fmla="*/ 3818880 w 19234678"/>
              <a:gd name="connsiteY39" fmla="*/ 991305 h 9708619"/>
              <a:gd name="connsiteX40" fmla="*/ 3658531 w 19234678"/>
              <a:gd name="connsiteY40" fmla="*/ 1093178 h 9708619"/>
              <a:gd name="connsiteX41" fmla="*/ 3622838 w 19234678"/>
              <a:gd name="connsiteY41" fmla="*/ 1221401 h 9708619"/>
              <a:gd name="connsiteX42" fmla="*/ 3577446 w 19234678"/>
              <a:gd name="connsiteY42" fmla="*/ 1500691 h 9708619"/>
              <a:gd name="connsiteX43" fmla="*/ 3461833 w 19234678"/>
              <a:gd name="connsiteY43" fmla="*/ 1726308 h 9708619"/>
              <a:gd name="connsiteX44" fmla="*/ 3278953 w 19234678"/>
              <a:gd name="connsiteY44" fmla="*/ 2034918 h 9708619"/>
              <a:gd name="connsiteX45" fmla="*/ 3288742 w 19234678"/>
              <a:gd name="connsiteY45" fmla="*/ 2273460 h 9708619"/>
              <a:gd name="connsiteX46" fmla="*/ 3434288 w 19234678"/>
              <a:gd name="connsiteY46" fmla="*/ 2417577 h 9708619"/>
              <a:gd name="connsiteX47" fmla="*/ 3781217 w 19234678"/>
              <a:gd name="connsiteY47" fmla="*/ 2618845 h 9708619"/>
              <a:gd name="connsiteX48" fmla="*/ 4079053 w 19234678"/>
              <a:gd name="connsiteY48" fmla="*/ 2777868 h 9708619"/>
              <a:gd name="connsiteX49" fmla="*/ 18227951 w 19234678"/>
              <a:gd name="connsiteY49" fmla="*/ 9173439 h 9708619"/>
              <a:gd name="connsiteX50" fmla="*/ 18064964 w 19234678"/>
              <a:gd name="connsiteY50" fmla="*/ 9394536 h 9708619"/>
              <a:gd name="connsiteX51" fmla="*/ 3944371 w 19234678"/>
              <a:gd name="connsiteY51" fmla="*/ 2976643 h 9708619"/>
              <a:gd name="connsiteX52" fmla="*/ 3460193 w 19234678"/>
              <a:gd name="connsiteY52" fmla="*/ 2852901 h 9708619"/>
              <a:gd name="connsiteX53" fmla="*/ 3217865 w 19234678"/>
              <a:gd name="connsiteY53" fmla="*/ 2829045 h 9708619"/>
              <a:gd name="connsiteX54" fmla="*/ 3025524 w 19234678"/>
              <a:gd name="connsiteY54" fmla="*/ 2858861 h 9708619"/>
              <a:gd name="connsiteX55" fmla="*/ 2832855 w 19234678"/>
              <a:gd name="connsiteY55" fmla="*/ 2930924 h 9708619"/>
              <a:gd name="connsiteX56" fmla="*/ 2820111 w 19234678"/>
              <a:gd name="connsiteY56" fmla="*/ 3026344 h 9708619"/>
              <a:gd name="connsiteX57" fmla="*/ 2959241 w 19234678"/>
              <a:gd name="connsiteY57" fmla="*/ 3167976 h 9708619"/>
              <a:gd name="connsiteX58" fmla="*/ 3176083 w 19234678"/>
              <a:gd name="connsiteY58" fmla="*/ 3269358 h 9708619"/>
              <a:gd name="connsiteX59" fmla="*/ 3388239 w 19234678"/>
              <a:gd name="connsiteY59" fmla="*/ 3442290 h 9708619"/>
              <a:gd name="connsiteX60" fmla="*/ 3212014 w 19234678"/>
              <a:gd name="connsiteY60" fmla="*/ 3336948 h 9708619"/>
              <a:gd name="connsiteX61" fmla="*/ 3004633 w 19234678"/>
              <a:gd name="connsiteY61" fmla="*/ 3276814 h 9708619"/>
              <a:gd name="connsiteX62" fmla="*/ 2771676 w 19234678"/>
              <a:gd name="connsiteY62" fmla="*/ 3166987 h 9708619"/>
              <a:gd name="connsiteX63" fmla="*/ 2638873 w 19234678"/>
              <a:gd name="connsiteY63" fmla="*/ 3097908 h 9708619"/>
              <a:gd name="connsiteX64" fmla="*/ 2570293 w 19234678"/>
              <a:gd name="connsiteY64" fmla="*/ 3109338 h 9708619"/>
              <a:gd name="connsiteX65" fmla="*/ 2525557 w 19234678"/>
              <a:gd name="connsiteY65" fmla="*/ 3326508 h 9708619"/>
              <a:gd name="connsiteX66" fmla="*/ 2584349 w 19234678"/>
              <a:gd name="connsiteY66" fmla="*/ 3577470 h 9708619"/>
              <a:gd name="connsiteX67" fmla="*/ 2663703 w 19234678"/>
              <a:gd name="connsiteY67" fmla="*/ 3996904 h 9708619"/>
              <a:gd name="connsiteX68" fmla="*/ 2633113 w 19234678"/>
              <a:gd name="connsiteY68" fmla="*/ 4192703 h 9708619"/>
              <a:gd name="connsiteX69" fmla="*/ 2539703 w 19234678"/>
              <a:gd name="connsiteY69" fmla="*/ 4455574 h 9708619"/>
              <a:gd name="connsiteX70" fmla="*/ 2595212 w 19234678"/>
              <a:gd name="connsiteY70" fmla="*/ 3945217 h 9708619"/>
              <a:gd name="connsiteX71" fmla="*/ 2481240 w 19234678"/>
              <a:gd name="connsiteY71" fmla="*/ 3566538 h 9708619"/>
              <a:gd name="connsiteX72" fmla="*/ 2307403 w 19234678"/>
              <a:gd name="connsiteY72" fmla="*/ 3166488 h 9708619"/>
              <a:gd name="connsiteX73" fmla="*/ 2261683 w 19234678"/>
              <a:gd name="connsiteY73" fmla="*/ 3063618 h 9708619"/>
              <a:gd name="connsiteX74" fmla="*/ 2078803 w 19234678"/>
              <a:gd name="connsiteY74" fmla="*/ 2949318 h 9708619"/>
              <a:gd name="connsiteX75" fmla="*/ 1824299 w 19234678"/>
              <a:gd name="connsiteY75" fmla="*/ 3002494 h 9708619"/>
              <a:gd name="connsiteX76" fmla="*/ 1412162 w 19234678"/>
              <a:gd name="connsiteY76" fmla="*/ 3235573 h 9708619"/>
              <a:gd name="connsiteX77" fmla="*/ 1381573 w 19234678"/>
              <a:gd name="connsiteY77" fmla="*/ 3680838 h 9708619"/>
              <a:gd name="connsiteX78" fmla="*/ 1340867 w 19234678"/>
              <a:gd name="connsiteY78" fmla="*/ 3980504 h 9708619"/>
              <a:gd name="connsiteX79" fmla="*/ 1197619 w 19234678"/>
              <a:gd name="connsiteY79" fmla="*/ 4738831 h 9708619"/>
              <a:gd name="connsiteX80" fmla="*/ 1220896 w 19234678"/>
              <a:gd name="connsiteY80" fmla="*/ 4338309 h 9708619"/>
              <a:gd name="connsiteX81" fmla="*/ 1242772 w 19234678"/>
              <a:gd name="connsiteY81" fmla="*/ 4080888 h 9708619"/>
              <a:gd name="connsiteX82" fmla="*/ 1198693 w 19234678"/>
              <a:gd name="connsiteY82" fmla="*/ 3909438 h 9708619"/>
              <a:gd name="connsiteX83" fmla="*/ 970093 w 19234678"/>
              <a:gd name="connsiteY83" fmla="*/ 3989448 h 9708619"/>
              <a:gd name="connsiteX84" fmla="*/ 766328 w 19234678"/>
              <a:gd name="connsiteY84" fmla="*/ 4131990 h 9708619"/>
              <a:gd name="connsiteX85" fmla="*/ 555808 w 19234678"/>
              <a:gd name="connsiteY85" fmla="*/ 4355688 h 9708619"/>
              <a:gd name="connsiteX86" fmla="*/ 785900 w 19234678"/>
              <a:gd name="connsiteY86" fmla="*/ 4017771 h 9708619"/>
              <a:gd name="connsiteX87" fmla="*/ 1130113 w 19234678"/>
              <a:gd name="connsiteY87" fmla="*/ 3817500 h 9708619"/>
              <a:gd name="connsiteX88" fmla="*/ 1278703 w 19234678"/>
              <a:gd name="connsiteY88" fmla="*/ 3726558 h 9708619"/>
              <a:gd name="connsiteX89" fmla="*/ 1269661 w 19234678"/>
              <a:gd name="connsiteY89" fmla="*/ 3390117 h 9708619"/>
              <a:gd name="connsiteX90" fmla="*/ 1309620 w 19234678"/>
              <a:gd name="connsiteY90" fmla="*/ 3169963 h 9708619"/>
              <a:gd name="connsiteX91" fmla="*/ 1393003 w 19234678"/>
              <a:gd name="connsiteY91" fmla="*/ 3052188 h 9708619"/>
              <a:gd name="connsiteX92" fmla="*/ 1080693 w 19234678"/>
              <a:gd name="connsiteY92" fmla="*/ 2984604 h 9708619"/>
              <a:gd name="connsiteX93" fmla="*/ 663453 w 19234678"/>
              <a:gd name="connsiteY93" fmla="*/ 3023360 h 9708619"/>
              <a:gd name="connsiteX94" fmla="*/ 235111 w 19234678"/>
              <a:gd name="connsiteY94" fmla="*/ 3217172 h 9708619"/>
              <a:gd name="connsiteX95" fmla="*/ 421453 w 19234678"/>
              <a:gd name="connsiteY95" fmla="*/ 3029328 h 9708619"/>
              <a:gd name="connsiteX96" fmla="*/ 627193 w 19234678"/>
              <a:gd name="connsiteY96" fmla="*/ 2926458 h 9708619"/>
              <a:gd name="connsiteX97" fmla="*/ 854480 w 19234678"/>
              <a:gd name="connsiteY97" fmla="*/ 2889178 h 9708619"/>
              <a:gd name="connsiteX98" fmla="*/ 1149272 w 19234678"/>
              <a:gd name="connsiteY98" fmla="*/ 2889676 h 9708619"/>
              <a:gd name="connsiteX99" fmla="*/ 1531894 w 19234678"/>
              <a:gd name="connsiteY99" fmla="*/ 2917507 h 9708619"/>
              <a:gd name="connsiteX100" fmla="*/ 1860559 w 19234678"/>
              <a:gd name="connsiteY100" fmla="*/ 2766431 h 9708619"/>
              <a:gd name="connsiteX101" fmla="*/ 1701613 w 19234678"/>
              <a:gd name="connsiteY101" fmla="*/ 2263518 h 9708619"/>
              <a:gd name="connsiteX102" fmla="*/ 1690183 w 19234678"/>
              <a:gd name="connsiteY102" fmla="*/ 1966338 h 9708619"/>
              <a:gd name="connsiteX103" fmla="*/ 1381991 w 19234678"/>
              <a:gd name="connsiteY103" fmla="*/ 1841604 h 9708619"/>
              <a:gd name="connsiteX104" fmla="*/ 1095823 w 19234678"/>
              <a:gd name="connsiteY104" fmla="*/ 1714878 h 9708619"/>
              <a:gd name="connsiteX105" fmla="*/ 746507 w 19234678"/>
              <a:gd name="connsiteY105" fmla="*/ 1626415 h 9708619"/>
              <a:gd name="connsiteX106" fmla="*/ 352873 w 19234678"/>
              <a:gd name="connsiteY106" fmla="*/ 1726308 h 9708619"/>
              <a:gd name="connsiteX107" fmla="*/ 113171 w 19234678"/>
              <a:gd name="connsiteY107" fmla="*/ 1763582 h 9708619"/>
              <a:gd name="connsiteX108" fmla="*/ 9973 w 19234678"/>
              <a:gd name="connsiteY108" fmla="*/ 1737738 h 9708619"/>
              <a:gd name="connsiteX109" fmla="*/ 348516 w 19234678"/>
              <a:gd name="connsiteY109" fmla="*/ 1643812 h 9708619"/>
              <a:gd name="connsiteX110" fmla="*/ 653097 w 19234678"/>
              <a:gd name="connsiteY110" fmla="*/ 1543920 h 9708619"/>
              <a:gd name="connsiteX111" fmla="*/ 1072963 w 19234678"/>
              <a:gd name="connsiteY111" fmla="*/ 1612008 h 9708619"/>
              <a:gd name="connsiteX112" fmla="*/ 1244413 w 19234678"/>
              <a:gd name="connsiteY112" fmla="*/ 1657728 h 9708619"/>
              <a:gd name="connsiteX113" fmla="*/ 1205766 w 19234678"/>
              <a:gd name="connsiteY113" fmla="*/ 1451988 h 9708619"/>
              <a:gd name="connsiteX114" fmla="*/ 1046313 w 19234678"/>
              <a:gd name="connsiteY114" fmla="*/ 815409 h 9708619"/>
              <a:gd name="connsiteX115" fmla="*/ 1221553 w 19234678"/>
              <a:gd name="connsiteY115" fmla="*/ 1211958 h 9708619"/>
              <a:gd name="connsiteX0" fmla="*/ 1221553 w 19048999"/>
              <a:gd name="connsiteY0" fmla="*/ 1211958 h 9628343"/>
              <a:gd name="connsiteX1" fmla="*/ 1343911 w 19048999"/>
              <a:gd name="connsiteY1" fmla="*/ 1559828 h 9628343"/>
              <a:gd name="connsiteX2" fmla="*/ 1553023 w 19048999"/>
              <a:gd name="connsiteY2" fmla="*/ 1657728 h 9628343"/>
              <a:gd name="connsiteX3" fmla="*/ 1907353 w 19048999"/>
              <a:gd name="connsiteY3" fmla="*/ 1680588 h 9628343"/>
              <a:gd name="connsiteX4" fmla="*/ 2021653 w 19048999"/>
              <a:gd name="connsiteY4" fmla="*/ 1543428 h 9628343"/>
              <a:gd name="connsiteX5" fmla="*/ 2124523 w 19048999"/>
              <a:gd name="connsiteY5" fmla="*/ 1291968 h 9628343"/>
              <a:gd name="connsiteX6" fmla="*/ 2124523 w 19048999"/>
              <a:gd name="connsiteY6" fmla="*/ 1120518 h 9628343"/>
              <a:gd name="connsiteX7" fmla="*/ 2068029 w 19048999"/>
              <a:gd name="connsiteY7" fmla="*/ 825325 h 9628343"/>
              <a:gd name="connsiteX8" fmla="*/ 2078803 w 19048999"/>
              <a:gd name="connsiteY8" fmla="*/ 777618 h 9628343"/>
              <a:gd name="connsiteX9" fmla="*/ 2170243 w 19048999"/>
              <a:gd name="connsiteY9" fmla="*/ 1086228 h 9628343"/>
              <a:gd name="connsiteX10" fmla="*/ 2215963 w 19048999"/>
              <a:gd name="connsiteY10" fmla="*/ 1269108 h 9628343"/>
              <a:gd name="connsiteX11" fmla="*/ 2284543 w 19048999"/>
              <a:gd name="connsiteY11" fmla="*/ 1303398 h 9628343"/>
              <a:gd name="connsiteX12" fmla="*/ 2330263 w 19048999"/>
              <a:gd name="connsiteY12" fmla="*/ 1166238 h 9628343"/>
              <a:gd name="connsiteX13" fmla="*/ 2467423 w 19048999"/>
              <a:gd name="connsiteY13" fmla="*/ 880488 h 9628343"/>
              <a:gd name="connsiteX14" fmla="*/ 2558863 w 19048999"/>
              <a:gd name="connsiteY14" fmla="*/ 640458 h 9628343"/>
              <a:gd name="connsiteX15" fmla="*/ 2616013 w 19048999"/>
              <a:gd name="connsiteY15" fmla="*/ 537588 h 9628343"/>
              <a:gd name="connsiteX16" fmla="*/ 2558863 w 19048999"/>
              <a:gd name="connsiteY16" fmla="*/ 789048 h 9628343"/>
              <a:gd name="connsiteX17" fmla="*/ 2444563 w 19048999"/>
              <a:gd name="connsiteY17" fmla="*/ 1097658 h 9628343"/>
              <a:gd name="connsiteX18" fmla="*/ 2375983 w 19048999"/>
              <a:gd name="connsiteY18" fmla="*/ 1406268 h 9628343"/>
              <a:gd name="connsiteX19" fmla="*/ 2558863 w 19048999"/>
              <a:gd name="connsiteY19" fmla="*/ 1577718 h 9628343"/>
              <a:gd name="connsiteX20" fmla="*/ 2878903 w 19048999"/>
              <a:gd name="connsiteY20" fmla="*/ 1657728 h 9628343"/>
              <a:gd name="connsiteX21" fmla="*/ 3187513 w 19048999"/>
              <a:gd name="connsiteY21" fmla="*/ 1657728 h 9628343"/>
              <a:gd name="connsiteX22" fmla="*/ 3370393 w 19048999"/>
              <a:gd name="connsiteY22" fmla="*/ 1566288 h 9628343"/>
              <a:gd name="connsiteX23" fmla="*/ 3488066 w 19048999"/>
              <a:gd name="connsiteY23" fmla="*/ 1246753 h 9628343"/>
              <a:gd name="connsiteX24" fmla="*/ 3495138 w 19048999"/>
              <a:gd name="connsiteY24" fmla="*/ 1115548 h 9628343"/>
              <a:gd name="connsiteX25" fmla="*/ 3493650 w 19048999"/>
              <a:gd name="connsiteY25" fmla="*/ 1063976 h 9628343"/>
              <a:gd name="connsiteX26" fmla="*/ 3450403 w 19048999"/>
              <a:gd name="connsiteY26" fmla="*/ 777618 h 9628343"/>
              <a:gd name="connsiteX27" fmla="*/ 3119893 w 19048999"/>
              <a:gd name="connsiteY27" fmla="*/ 321571 h 9628343"/>
              <a:gd name="connsiteX28" fmla="*/ 3497351 w 19048999"/>
              <a:gd name="connsiteY28" fmla="*/ 674883 h 9628343"/>
              <a:gd name="connsiteX29" fmla="*/ 3759013 w 19048999"/>
              <a:gd name="connsiteY29" fmla="*/ 571878 h 9628343"/>
              <a:gd name="connsiteX30" fmla="*/ 3999043 w 19048999"/>
              <a:gd name="connsiteY30" fmla="*/ 91818 h 9628343"/>
              <a:gd name="connsiteX31" fmla="*/ 4033333 w 19048999"/>
              <a:gd name="connsiteY31" fmla="*/ 11808 h 9628343"/>
              <a:gd name="connsiteX32" fmla="*/ 3984569 w 19048999"/>
              <a:gd name="connsiteY32" fmla="*/ 247366 h 9628343"/>
              <a:gd name="connsiteX33" fmla="*/ 3812791 w 19048999"/>
              <a:gd name="connsiteY33" fmla="*/ 647417 h 9628343"/>
              <a:gd name="connsiteX34" fmla="*/ 3592906 w 19048999"/>
              <a:gd name="connsiteY34" fmla="*/ 811408 h 9628343"/>
              <a:gd name="connsiteX35" fmla="*/ 3604425 w 19048999"/>
              <a:gd name="connsiteY35" fmla="*/ 999253 h 9628343"/>
              <a:gd name="connsiteX36" fmla="*/ 3872985 w 19048999"/>
              <a:gd name="connsiteY36" fmla="*/ 881976 h 9628343"/>
              <a:gd name="connsiteX37" fmla="*/ 4200754 w 19048999"/>
              <a:gd name="connsiteY37" fmla="*/ 774136 h 9628343"/>
              <a:gd name="connsiteX38" fmla="*/ 4064251 w 19048999"/>
              <a:gd name="connsiteY38" fmla="*/ 847195 h 9628343"/>
              <a:gd name="connsiteX39" fmla="*/ 3818880 w 19048999"/>
              <a:gd name="connsiteY39" fmla="*/ 991305 h 9628343"/>
              <a:gd name="connsiteX40" fmla="*/ 3658531 w 19048999"/>
              <a:gd name="connsiteY40" fmla="*/ 1093178 h 9628343"/>
              <a:gd name="connsiteX41" fmla="*/ 3622838 w 19048999"/>
              <a:gd name="connsiteY41" fmla="*/ 1221401 h 9628343"/>
              <a:gd name="connsiteX42" fmla="*/ 3577446 w 19048999"/>
              <a:gd name="connsiteY42" fmla="*/ 1500691 h 9628343"/>
              <a:gd name="connsiteX43" fmla="*/ 3461833 w 19048999"/>
              <a:gd name="connsiteY43" fmla="*/ 1726308 h 9628343"/>
              <a:gd name="connsiteX44" fmla="*/ 3278953 w 19048999"/>
              <a:gd name="connsiteY44" fmla="*/ 2034918 h 9628343"/>
              <a:gd name="connsiteX45" fmla="*/ 3288742 w 19048999"/>
              <a:gd name="connsiteY45" fmla="*/ 2273460 h 9628343"/>
              <a:gd name="connsiteX46" fmla="*/ 3434288 w 19048999"/>
              <a:gd name="connsiteY46" fmla="*/ 2417577 h 9628343"/>
              <a:gd name="connsiteX47" fmla="*/ 3781217 w 19048999"/>
              <a:gd name="connsiteY47" fmla="*/ 2618845 h 9628343"/>
              <a:gd name="connsiteX48" fmla="*/ 6588323 w 19048999"/>
              <a:gd name="connsiteY48" fmla="*/ 3874193 h 9628343"/>
              <a:gd name="connsiteX49" fmla="*/ 18227951 w 19048999"/>
              <a:gd name="connsiteY49" fmla="*/ 9173439 h 9628343"/>
              <a:gd name="connsiteX50" fmla="*/ 18064964 w 19048999"/>
              <a:gd name="connsiteY50" fmla="*/ 9394536 h 9628343"/>
              <a:gd name="connsiteX51" fmla="*/ 3944371 w 19048999"/>
              <a:gd name="connsiteY51" fmla="*/ 2976643 h 9628343"/>
              <a:gd name="connsiteX52" fmla="*/ 3460193 w 19048999"/>
              <a:gd name="connsiteY52" fmla="*/ 2852901 h 9628343"/>
              <a:gd name="connsiteX53" fmla="*/ 3217865 w 19048999"/>
              <a:gd name="connsiteY53" fmla="*/ 2829045 h 9628343"/>
              <a:gd name="connsiteX54" fmla="*/ 3025524 w 19048999"/>
              <a:gd name="connsiteY54" fmla="*/ 2858861 h 9628343"/>
              <a:gd name="connsiteX55" fmla="*/ 2832855 w 19048999"/>
              <a:gd name="connsiteY55" fmla="*/ 2930924 h 9628343"/>
              <a:gd name="connsiteX56" fmla="*/ 2820111 w 19048999"/>
              <a:gd name="connsiteY56" fmla="*/ 3026344 h 9628343"/>
              <a:gd name="connsiteX57" fmla="*/ 2959241 w 19048999"/>
              <a:gd name="connsiteY57" fmla="*/ 3167976 h 9628343"/>
              <a:gd name="connsiteX58" fmla="*/ 3176083 w 19048999"/>
              <a:gd name="connsiteY58" fmla="*/ 3269358 h 9628343"/>
              <a:gd name="connsiteX59" fmla="*/ 3388239 w 19048999"/>
              <a:gd name="connsiteY59" fmla="*/ 3442290 h 9628343"/>
              <a:gd name="connsiteX60" fmla="*/ 3212014 w 19048999"/>
              <a:gd name="connsiteY60" fmla="*/ 3336948 h 9628343"/>
              <a:gd name="connsiteX61" fmla="*/ 3004633 w 19048999"/>
              <a:gd name="connsiteY61" fmla="*/ 3276814 h 9628343"/>
              <a:gd name="connsiteX62" fmla="*/ 2771676 w 19048999"/>
              <a:gd name="connsiteY62" fmla="*/ 3166987 h 9628343"/>
              <a:gd name="connsiteX63" fmla="*/ 2638873 w 19048999"/>
              <a:gd name="connsiteY63" fmla="*/ 3097908 h 9628343"/>
              <a:gd name="connsiteX64" fmla="*/ 2570293 w 19048999"/>
              <a:gd name="connsiteY64" fmla="*/ 3109338 h 9628343"/>
              <a:gd name="connsiteX65" fmla="*/ 2525557 w 19048999"/>
              <a:gd name="connsiteY65" fmla="*/ 3326508 h 9628343"/>
              <a:gd name="connsiteX66" fmla="*/ 2584349 w 19048999"/>
              <a:gd name="connsiteY66" fmla="*/ 3577470 h 9628343"/>
              <a:gd name="connsiteX67" fmla="*/ 2663703 w 19048999"/>
              <a:gd name="connsiteY67" fmla="*/ 3996904 h 9628343"/>
              <a:gd name="connsiteX68" fmla="*/ 2633113 w 19048999"/>
              <a:gd name="connsiteY68" fmla="*/ 4192703 h 9628343"/>
              <a:gd name="connsiteX69" fmla="*/ 2539703 w 19048999"/>
              <a:gd name="connsiteY69" fmla="*/ 4455574 h 9628343"/>
              <a:gd name="connsiteX70" fmla="*/ 2595212 w 19048999"/>
              <a:gd name="connsiteY70" fmla="*/ 3945217 h 9628343"/>
              <a:gd name="connsiteX71" fmla="*/ 2481240 w 19048999"/>
              <a:gd name="connsiteY71" fmla="*/ 3566538 h 9628343"/>
              <a:gd name="connsiteX72" fmla="*/ 2307403 w 19048999"/>
              <a:gd name="connsiteY72" fmla="*/ 3166488 h 9628343"/>
              <a:gd name="connsiteX73" fmla="*/ 2261683 w 19048999"/>
              <a:gd name="connsiteY73" fmla="*/ 3063618 h 9628343"/>
              <a:gd name="connsiteX74" fmla="*/ 2078803 w 19048999"/>
              <a:gd name="connsiteY74" fmla="*/ 2949318 h 9628343"/>
              <a:gd name="connsiteX75" fmla="*/ 1824299 w 19048999"/>
              <a:gd name="connsiteY75" fmla="*/ 3002494 h 9628343"/>
              <a:gd name="connsiteX76" fmla="*/ 1412162 w 19048999"/>
              <a:gd name="connsiteY76" fmla="*/ 3235573 h 9628343"/>
              <a:gd name="connsiteX77" fmla="*/ 1381573 w 19048999"/>
              <a:gd name="connsiteY77" fmla="*/ 3680838 h 9628343"/>
              <a:gd name="connsiteX78" fmla="*/ 1340867 w 19048999"/>
              <a:gd name="connsiteY78" fmla="*/ 3980504 h 9628343"/>
              <a:gd name="connsiteX79" fmla="*/ 1197619 w 19048999"/>
              <a:gd name="connsiteY79" fmla="*/ 4738831 h 9628343"/>
              <a:gd name="connsiteX80" fmla="*/ 1220896 w 19048999"/>
              <a:gd name="connsiteY80" fmla="*/ 4338309 h 9628343"/>
              <a:gd name="connsiteX81" fmla="*/ 1242772 w 19048999"/>
              <a:gd name="connsiteY81" fmla="*/ 4080888 h 9628343"/>
              <a:gd name="connsiteX82" fmla="*/ 1198693 w 19048999"/>
              <a:gd name="connsiteY82" fmla="*/ 3909438 h 9628343"/>
              <a:gd name="connsiteX83" fmla="*/ 970093 w 19048999"/>
              <a:gd name="connsiteY83" fmla="*/ 3989448 h 9628343"/>
              <a:gd name="connsiteX84" fmla="*/ 766328 w 19048999"/>
              <a:gd name="connsiteY84" fmla="*/ 4131990 h 9628343"/>
              <a:gd name="connsiteX85" fmla="*/ 555808 w 19048999"/>
              <a:gd name="connsiteY85" fmla="*/ 4355688 h 9628343"/>
              <a:gd name="connsiteX86" fmla="*/ 785900 w 19048999"/>
              <a:gd name="connsiteY86" fmla="*/ 4017771 h 9628343"/>
              <a:gd name="connsiteX87" fmla="*/ 1130113 w 19048999"/>
              <a:gd name="connsiteY87" fmla="*/ 3817500 h 9628343"/>
              <a:gd name="connsiteX88" fmla="*/ 1278703 w 19048999"/>
              <a:gd name="connsiteY88" fmla="*/ 3726558 h 9628343"/>
              <a:gd name="connsiteX89" fmla="*/ 1269661 w 19048999"/>
              <a:gd name="connsiteY89" fmla="*/ 3390117 h 9628343"/>
              <a:gd name="connsiteX90" fmla="*/ 1309620 w 19048999"/>
              <a:gd name="connsiteY90" fmla="*/ 3169963 h 9628343"/>
              <a:gd name="connsiteX91" fmla="*/ 1393003 w 19048999"/>
              <a:gd name="connsiteY91" fmla="*/ 3052188 h 9628343"/>
              <a:gd name="connsiteX92" fmla="*/ 1080693 w 19048999"/>
              <a:gd name="connsiteY92" fmla="*/ 2984604 h 9628343"/>
              <a:gd name="connsiteX93" fmla="*/ 663453 w 19048999"/>
              <a:gd name="connsiteY93" fmla="*/ 3023360 h 9628343"/>
              <a:gd name="connsiteX94" fmla="*/ 235111 w 19048999"/>
              <a:gd name="connsiteY94" fmla="*/ 3217172 h 9628343"/>
              <a:gd name="connsiteX95" fmla="*/ 421453 w 19048999"/>
              <a:gd name="connsiteY95" fmla="*/ 3029328 h 9628343"/>
              <a:gd name="connsiteX96" fmla="*/ 627193 w 19048999"/>
              <a:gd name="connsiteY96" fmla="*/ 2926458 h 9628343"/>
              <a:gd name="connsiteX97" fmla="*/ 854480 w 19048999"/>
              <a:gd name="connsiteY97" fmla="*/ 2889178 h 9628343"/>
              <a:gd name="connsiteX98" fmla="*/ 1149272 w 19048999"/>
              <a:gd name="connsiteY98" fmla="*/ 2889676 h 9628343"/>
              <a:gd name="connsiteX99" fmla="*/ 1531894 w 19048999"/>
              <a:gd name="connsiteY99" fmla="*/ 2917507 h 9628343"/>
              <a:gd name="connsiteX100" fmla="*/ 1860559 w 19048999"/>
              <a:gd name="connsiteY100" fmla="*/ 2766431 h 9628343"/>
              <a:gd name="connsiteX101" fmla="*/ 1701613 w 19048999"/>
              <a:gd name="connsiteY101" fmla="*/ 2263518 h 9628343"/>
              <a:gd name="connsiteX102" fmla="*/ 1690183 w 19048999"/>
              <a:gd name="connsiteY102" fmla="*/ 1966338 h 9628343"/>
              <a:gd name="connsiteX103" fmla="*/ 1381991 w 19048999"/>
              <a:gd name="connsiteY103" fmla="*/ 1841604 h 9628343"/>
              <a:gd name="connsiteX104" fmla="*/ 1095823 w 19048999"/>
              <a:gd name="connsiteY104" fmla="*/ 1714878 h 9628343"/>
              <a:gd name="connsiteX105" fmla="*/ 746507 w 19048999"/>
              <a:gd name="connsiteY105" fmla="*/ 1626415 h 9628343"/>
              <a:gd name="connsiteX106" fmla="*/ 352873 w 19048999"/>
              <a:gd name="connsiteY106" fmla="*/ 1726308 h 9628343"/>
              <a:gd name="connsiteX107" fmla="*/ 113171 w 19048999"/>
              <a:gd name="connsiteY107" fmla="*/ 1763582 h 9628343"/>
              <a:gd name="connsiteX108" fmla="*/ 9973 w 19048999"/>
              <a:gd name="connsiteY108" fmla="*/ 1737738 h 9628343"/>
              <a:gd name="connsiteX109" fmla="*/ 348516 w 19048999"/>
              <a:gd name="connsiteY109" fmla="*/ 1643812 h 9628343"/>
              <a:gd name="connsiteX110" fmla="*/ 653097 w 19048999"/>
              <a:gd name="connsiteY110" fmla="*/ 1543920 h 9628343"/>
              <a:gd name="connsiteX111" fmla="*/ 1072963 w 19048999"/>
              <a:gd name="connsiteY111" fmla="*/ 1612008 h 9628343"/>
              <a:gd name="connsiteX112" fmla="*/ 1244413 w 19048999"/>
              <a:gd name="connsiteY112" fmla="*/ 1657728 h 9628343"/>
              <a:gd name="connsiteX113" fmla="*/ 1205766 w 19048999"/>
              <a:gd name="connsiteY113" fmla="*/ 1451988 h 9628343"/>
              <a:gd name="connsiteX114" fmla="*/ 1046313 w 19048999"/>
              <a:gd name="connsiteY114" fmla="*/ 815409 h 9628343"/>
              <a:gd name="connsiteX115" fmla="*/ 1221553 w 19048999"/>
              <a:gd name="connsiteY115" fmla="*/ 1211958 h 9628343"/>
              <a:gd name="connsiteX0" fmla="*/ 1221553 w 19048999"/>
              <a:gd name="connsiteY0" fmla="*/ 1211958 h 9628343"/>
              <a:gd name="connsiteX1" fmla="*/ 1343911 w 19048999"/>
              <a:gd name="connsiteY1" fmla="*/ 1559828 h 9628343"/>
              <a:gd name="connsiteX2" fmla="*/ 1553023 w 19048999"/>
              <a:gd name="connsiteY2" fmla="*/ 1657728 h 9628343"/>
              <a:gd name="connsiteX3" fmla="*/ 1907353 w 19048999"/>
              <a:gd name="connsiteY3" fmla="*/ 1680588 h 9628343"/>
              <a:gd name="connsiteX4" fmla="*/ 2021653 w 19048999"/>
              <a:gd name="connsiteY4" fmla="*/ 1543428 h 9628343"/>
              <a:gd name="connsiteX5" fmla="*/ 2124523 w 19048999"/>
              <a:gd name="connsiteY5" fmla="*/ 1291968 h 9628343"/>
              <a:gd name="connsiteX6" fmla="*/ 2124523 w 19048999"/>
              <a:gd name="connsiteY6" fmla="*/ 1120518 h 9628343"/>
              <a:gd name="connsiteX7" fmla="*/ 2068029 w 19048999"/>
              <a:gd name="connsiteY7" fmla="*/ 825325 h 9628343"/>
              <a:gd name="connsiteX8" fmla="*/ 2078803 w 19048999"/>
              <a:gd name="connsiteY8" fmla="*/ 777618 h 9628343"/>
              <a:gd name="connsiteX9" fmla="*/ 2170243 w 19048999"/>
              <a:gd name="connsiteY9" fmla="*/ 1086228 h 9628343"/>
              <a:gd name="connsiteX10" fmla="*/ 2215963 w 19048999"/>
              <a:gd name="connsiteY10" fmla="*/ 1269108 h 9628343"/>
              <a:gd name="connsiteX11" fmla="*/ 2284543 w 19048999"/>
              <a:gd name="connsiteY11" fmla="*/ 1303398 h 9628343"/>
              <a:gd name="connsiteX12" fmla="*/ 2330263 w 19048999"/>
              <a:gd name="connsiteY12" fmla="*/ 1166238 h 9628343"/>
              <a:gd name="connsiteX13" fmla="*/ 2467423 w 19048999"/>
              <a:gd name="connsiteY13" fmla="*/ 880488 h 9628343"/>
              <a:gd name="connsiteX14" fmla="*/ 2558863 w 19048999"/>
              <a:gd name="connsiteY14" fmla="*/ 640458 h 9628343"/>
              <a:gd name="connsiteX15" fmla="*/ 2616013 w 19048999"/>
              <a:gd name="connsiteY15" fmla="*/ 537588 h 9628343"/>
              <a:gd name="connsiteX16" fmla="*/ 2558863 w 19048999"/>
              <a:gd name="connsiteY16" fmla="*/ 789048 h 9628343"/>
              <a:gd name="connsiteX17" fmla="*/ 2444563 w 19048999"/>
              <a:gd name="connsiteY17" fmla="*/ 1097658 h 9628343"/>
              <a:gd name="connsiteX18" fmla="*/ 2375983 w 19048999"/>
              <a:gd name="connsiteY18" fmla="*/ 1406268 h 9628343"/>
              <a:gd name="connsiteX19" fmla="*/ 2558863 w 19048999"/>
              <a:gd name="connsiteY19" fmla="*/ 1577718 h 9628343"/>
              <a:gd name="connsiteX20" fmla="*/ 2878903 w 19048999"/>
              <a:gd name="connsiteY20" fmla="*/ 1657728 h 9628343"/>
              <a:gd name="connsiteX21" fmla="*/ 3187513 w 19048999"/>
              <a:gd name="connsiteY21" fmla="*/ 1657728 h 9628343"/>
              <a:gd name="connsiteX22" fmla="*/ 3370393 w 19048999"/>
              <a:gd name="connsiteY22" fmla="*/ 1566288 h 9628343"/>
              <a:gd name="connsiteX23" fmla="*/ 3488066 w 19048999"/>
              <a:gd name="connsiteY23" fmla="*/ 1246753 h 9628343"/>
              <a:gd name="connsiteX24" fmla="*/ 3495138 w 19048999"/>
              <a:gd name="connsiteY24" fmla="*/ 1115548 h 9628343"/>
              <a:gd name="connsiteX25" fmla="*/ 3493650 w 19048999"/>
              <a:gd name="connsiteY25" fmla="*/ 1063976 h 9628343"/>
              <a:gd name="connsiteX26" fmla="*/ 3450403 w 19048999"/>
              <a:gd name="connsiteY26" fmla="*/ 777618 h 9628343"/>
              <a:gd name="connsiteX27" fmla="*/ 3119893 w 19048999"/>
              <a:gd name="connsiteY27" fmla="*/ 321571 h 9628343"/>
              <a:gd name="connsiteX28" fmla="*/ 3497351 w 19048999"/>
              <a:gd name="connsiteY28" fmla="*/ 674883 h 9628343"/>
              <a:gd name="connsiteX29" fmla="*/ 3759013 w 19048999"/>
              <a:gd name="connsiteY29" fmla="*/ 571878 h 9628343"/>
              <a:gd name="connsiteX30" fmla="*/ 3999043 w 19048999"/>
              <a:gd name="connsiteY30" fmla="*/ 91818 h 9628343"/>
              <a:gd name="connsiteX31" fmla="*/ 4033333 w 19048999"/>
              <a:gd name="connsiteY31" fmla="*/ 11808 h 9628343"/>
              <a:gd name="connsiteX32" fmla="*/ 3984569 w 19048999"/>
              <a:gd name="connsiteY32" fmla="*/ 247366 h 9628343"/>
              <a:gd name="connsiteX33" fmla="*/ 3812791 w 19048999"/>
              <a:gd name="connsiteY33" fmla="*/ 647417 h 9628343"/>
              <a:gd name="connsiteX34" fmla="*/ 3592906 w 19048999"/>
              <a:gd name="connsiteY34" fmla="*/ 811408 h 9628343"/>
              <a:gd name="connsiteX35" fmla="*/ 3604425 w 19048999"/>
              <a:gd name="connsiteY35" fmla="*/ 999253 h 9628343"/>
              <a:gd name="connsiteX36" fmla="*/ 3872985 w 19048999"/>
              <a:gd name="connsiteY36" fmla="*/ 881976 h 9628343"/>
              <a:gd name="connsiteX37" fmla="*/ 4200754 w 19048999"/>
              <a:gd name="connsiteY37" fmla="*/ 774136 h 9628343"/>
              <a:gd name="connsiteX38" fmla="*/ 4064251 w 19048999"/>
              <a:gd name="connsiteY38" fmla="*/ 847195 h 9628343"/>
              <a:gd name="connsiteX39" fmla="*/ 3818880 w 19048999"/>
              <a:gd name="connsiteY39" fmla="*/ 991305 h 9628343"/>
              <a:gd name="connsiteX40" fmla="*/ 3658531 w 19048999"/>
              <a:gd name="connsiteY40" fmla="*/ 1093178 h 9628343"/>
              <a:gd name="connsiteX41" fmla="*/ 3622838 w 19048999"/>
              <a:gd name="connsiteY41" fmla="*/ 1221401 h 9628343"/>
              <a:gd name="connsiteX42" fmla="*/ 3577446 w 19048999"/>
              <a:gd name="connsiteY42" fmla="*/ 1500691 h 9628343"/>
              <a:gd name="connsiteX43" fmla="*/ 3461833 w 19048999"/>
              <a:gd name="connsiteY43" fmla="*/ 1726308 h 9628343"/>
              <a:gd name="connsiteX44" fmla="*/ 3278953 w 19048999"/>
              <a:gd name="connsiteY44" fmla="*/ 2034918 h 9628343"/>
              <a:gd name="connsiteX45" fmla="*/ 3288742 w 19048999"/>
              <a:gd name="connsiteY45" fmla="*/ 2273460 h 9628343"/>
              <a:gd name="connsiteX46" fmla="*/ 3434288 w 19048999"/>
              <a:gd name="connsiteY46" fmla="*/ 2417577 h 9628343"/>
              <a:gd name="connsiteX47" fmla="*/ 3781217 w 19048999"/>
              <a:gd name="connsiteY47" fmla="*/ 2618845 h 9628343"/>
              <a:gd name="connsiteX48" fmla="*/ 6588323 w 19048999"/>
              <a:gd name="connsiteY48" fmla="*/ 3874193 h 9628343"/>
              <a:gd name="connsiteX49" fmla="*/ 18227951 w 19048999"/>
              <a:gd name="connsiteY49" fmla="*/ 9173439 h 9628343"/>
              <a:gd name="connsiteX50" fmla="*/ 18064964 w 19048999"/>
              <a:gd name="connsiteY50" fmla="*/ 9394536 h 9628343"/>
              <a:gd name="connsiteX51" fmla="*/ 7057965 w 19048999"/>
              <a:gd name="connsiteY51" fmla="*/ 4392731 h 9628343"/>
              <a:gd name="connsiteX52" fmla="*/ 3460193 w 19048999"/>
              <a:gd name="connsiteY52" fmla="*/ 2852901 h 9628343"/>
              <a:gd name="connsiteX53" fmla="*/ 3217865 w 19048999"/>
              <a:gd name="connsiteY53" fmla="*/ 2829045 h 9628343"/>
              <a:gd name="connsiteX54" fmla="*/ 3025524 w 19048999"/>
              <a:gd name="connsiteY54" fmla="*/ 2858861 h 9628343"/>
              <a:gd name="connsiteX55" fmla="*/ 2832855 w 19048999"/>
              <a:gd name="connsiteY55" fmla="*/ 2930924 h 9628343"/>
              <a:gd name="connsiteX56" fmla="*/ 2820111 w 19048999"/>
              <a:gd name="connsiteY56" fmla="*/ 3026344 h 9628343"/>
              <a:gd name="connsiteX57" fmla="*/ 2959241 w 19048999"/>
              <a:gd name="connsiteY57" fmla="*/ 3167976 h 9628343"/>
              <a:gd name="connsiteX58" fmla="*/ 3176083 w 19048999"/>
              <a:gd name="connsiteY58" fmla="*/ 3269358 h 9628343"/>
              <a:gd name="connsiteX59" fmla="*/ 3388239 w 19048999"/>
              <a:gd name="connsiteY59" fmla="*/ 3442290 h 9628343"/>
              <a:gd name="connsiteX60" fmla="*/ 3212014 w 19048999"/>
              <a:gd name="connsiteY60" fmla="*/ 3336948 h 9628343"/>
              <a:gd name="connsiteX61" fmla="*/ 3004633 w 19048999"/>
              <a:gd name="connsiteY61" fmla="*/ 3276814 h 9628343"/>
              <a:gd name="connsiteX62" fmla="*/ 2771676 w 19048999"/>
              <a:gd name="connsiteY62" fmla="*/ 3166987 h 9628343"/>
              <a:gd name="connsiteX63" fmla="*/ 2638873 w 19048999"/>
              <a:gd name="connsiteY63" fmla="*/ 3097908 h 9628343"/>
              <a:gd name="connsiteX64" fmla="*/ 2570293 w 19048999"/>
              <a:gd name="connsiteY64" fmla="*/ 3109338 h 9628343"/>
              <a:gd name="connsiteX65" fmla="*/ 2525557 w 19048999"/>
              <a:gd name="connsiteY65" fmla="*/ 3326508 h 9628343"/>
              <a:gd name="connsiteX66" fmla="*/ 2584349 w 19048999"/>
              <a:gd name="connsiteY66" fmla="*/ 3577470 h 9628343"/>
              <a:gd name="connsiteX67" fmla="*/ 2663703 w 19048999"/>
              <a:gd name="connsiteY67" fmla="*/ 3996904 h 9628343"/>
              <a:gd name="connsiteX68" fmla="*/ 2633113 w 19048999"/>
              <a:gd name="connsiteY68" fmla="*/ 4192703 h 9628343"/>
              <a:gd name="connsiteX69" fmla="*/ 2539703 w 19048999"/>
              <a:gd name="connsiteY69" fmla="*/ 4455574 h 9628343"/>
              <a:gd name="connsiteX70" fmla="*/ 2595212 w 19048999"/>
              <a:gd name="connsiteY70" fmla="*/ 3945217 h 9628343"/>
              <a:gd name="connsiteX71" fmla="*/ 2481240 w 19048999"/>
              <a:gd name="connsiteY71" fmla="*/ 3566538 h 9628343"/>
              <a:gd name="connsiteX72" fmla="*/ 2307403 w 19048999"/>
              <a:gd name="connsiteY72" fmla="*/ 3166488 h 9628343"/>
              <a:gd name="connsiteX73" fmla="*/ 2261683 w 19048999"/>
              <a:gd name="connsiteY73" fmla="*/ 3063618 h 9628343"/>
              <a:gd name="connsiteX74" fmla="*/ 2078803 w 19048999"/>
              <a:gd name="connsiteY74" fmla="*/ 2949318 h 9628343"/>
              <a:gd name="connsiteX75" fmla="*/ 1824299 w 19048999"/>
              <a:gd name="connsiteY75" fmla="*/ 3002494 h 9628343"/>
              <a:gd name="connsiteX76" fmla="*/ 1412162 w 19048999"/>
              <a:gd name="connsiteY76" fmla="*/ 3235573 h 9628343"/>
              <a:gd name="connsiteX77" fmla="*/ 1381573 w 19048999"/>
              <a:gd name="connsiteY77" fmla="*/ 3680838 h 9628343"/>
              <a:gd name="connsiteX78" fmla="*/ 1340867 w 19048999"/>
              <a:gd name="connsiteY78" fmla="*/ 3980504 h 9628343"/>
              <a:gd name="connsiteX79" fmla="*/ 1197619 w 19048999"/>
              <a:gd name="connsiteY79" fmla="*/ 4738831 h 9628343"/>
              <a:gd name="connsiteX80" fmla="*/ 1220896 w 19048999"/>
              <a:gd name="connsiteY80" fmla="*/ 4338309 h 9628343"/>
              <a:gd name="connsiteX81" fmla="*/ 1242772 w 19048999"/>
              <a:gd name="connsiteY81" fmla="*/ 4080888 h 9628343"/>
              <a:gd name="connsiteX82" fmla="*/ 1198693 w 19048999"/>
              <a:gd name="connsiteY82" fmla="*/ 3909438 h 9628343"/>
              <a:gd name="connsiteX83" fmla="*/ 970093 w 19048999"/>
              <a:gd name="connsiteY83" fmla="*/ 3989448 h 9628343"/>
              <a:gd name="connsiteX84" fmla="*/ 766328 w 19048999"/>
              <a:gd name="connsiteY84" fmla="*/ 4131990 h 9628343"/>
              <a:gd name="connsiteX85" fmla="*/ 555808 w 19048999"/>
              <a:gd name="connsiteY85" fmla="*/ 4355688 h 9628343"/>
              <a:gd name="connsiteX86" fmla="*/ 785900 w 19048999"/>
              <a:gd name="connsiteY86" fmla="*/ 4017771 h 9628343"/>
              <a:gd name="connsiteX87" fmla="*/ 1130113 w 19048999"/>
              <a:gd name="connsiteY87" fmla="*/ 3817500 h 9628343"/>
              <a:gd name="connsiteX88" fmla="*/ 1278703 w 19048999"/>
              <a:gd name="connsiteY88" fmla="*/ 3726558 h 9628343"/>
              <a:gd name="connsiteX89" fmla="*/ 1269661 w 19048999"/>
              <a:gd name="connsiteY89" fmla="*/ 3390117 h 9628343"/>
              <a:gd name="connsiteX90" fmla="*/ 1309620 w 19048999"/>
              <a:gd name="connsiteY90" fmla="*/ 3169963 h 9628343"/>
              <a:gd name="connsiteX91" fmla="*/ 1393003 w 19048999"/>
              <a:gd name="connsiteY91" fmla="*/ 3052188 h 9628343"/>
              <a:gd name="connsiteX92" fmla="*/ 1080693 w 19048999"/>
              <a:gd name="connsiteY92" fmla="*/ 2984604 h 9628343"/>
              <a:gd name="connsiteX93" fmla="*/ 663453 w 19048999"/>
              <a:gd name="connsiteY93" fmla="*/ 3023360 h 9628343"/>
              <a:gd name="connsiteX94" fmla="*/ 235111 w 19048999"/>
              <a:gd name="connsiteY94" fmla="*/ 3217172 h 9628343"/>
              <a:gd name="connsiteX95" fmla="*/ 421453 w 19048999"/>
              <a:gd name="connsiteY95" fmla="*/ 3029328 h 9628343"/>
              <a:gd name="connsiteX96" fmla="*/ 627193 w 19048999"/>
              <a:gd name="connsiteY96" fmla="*/ 2926458 h 9628343"/>
              <a:gd name="connsiteX97" fmla="*/ 854480 w 19048999"/>
              <a:gd name="connsiteY97" fmla="*/ 2889178 h 9628343"/>
              <a:gd name="connsiteX98" fmla="*/ 1149272 w 19048999"/>
              <a:gd name="connsiteY98" fmla="*/ 2889676 h 9628343"/>
              <a:gd name="connsiteX99" fmla="*/ 1531894 w 19048999"/>
              <a:gd name="connsiteY99" fmla="*/ 2917507 h 9628343"/>
              <a:gd name="connsiteX100" fmla="*/ 1860559 w 19048999"/>
              <a:gd name="connsiteY100" fmla="*/ 2766431 h 9628343"/>
              <a:gd name="connsiteX101" fmla="*/ 1701613 w 19048999"/>
              <a:gd name="connsiteY101" fmla="*/ 2263518 h 9628343"/>
              <a:gd name="connsiteX102" fmla="*/ 1690183 w 19048999"/>
              <a:gd name="connsiteY102" fmla="*/ 1966338 h 9628343"/>
              <a:gd name="connsiteX103" fmla="*/ 1381991 w 19048999"/>
              <a:gd name="connsiteY103" fmla="*/ 1841604 h 9628343"/>
              <a:gd name="connsiteX104" fmla="*/ 1095823 w 19048999"/>
              <a:gd name="connsiteY104" fmla="*/ 1714878 h 9628343"/>
              <a:gd name="connsiteX105" fmla="*/ 746507 w 19048999"/>
              <a:gd name="connsiteY105" fmla="*/ 1626415 h 9628343"/>
              <a:gd name="connsiteX106" fmla="*/ 352873 w 19048999"/>
              <a:gd name="connsiteY106" fmla="*/ 1726308 h 9628343"/>
              <a:gd name="connsiteX107" fmla="*/ 113171 w 19048999"/>
              <a:gd name="connsiteY107" fmla="*/ 1763582 h 9628343"/>
              <a:gd name="connsiteX108" fmla="*/ 9973 w 19048999"/>
              <a:gd name="connsiteY108" fmla="*/ 1737738 h 9628343"/>
              <a:gd name="connsiteX109" fmla="*/ 348516 w 19048999"/>
              <a:gd name="connsiteY109" fmla="*/ 1643812 h 9628343"/>
              <a:gd name="connsiteX110" fmla="*/ 653097 w 19048999"/>
              <a:gd name="connsiteY110" fmla="*/ 1543920 h 9628343"/>
              <a:gd name="connsiteX111" fmla="*/ 1072963 w 19048999"/>
              <a:gd name="connsiteY111" fmla="*/ 1612008 h 9628343"/>
              <a:gd name="connsiteX112" fmla="*/ 1244413 w 19048999"/>
              <a:gd name="connsiteY112" fmla="*/ 1657728 h 9628343"/>
              <a:gd name="connsiteX113" fmla="*/ 1205766 w 19048999"/>
              <a:gd name="connsiteY113" fmla="*/ 1451988 h 9628343"/>
              <a:gd name="connsiteX114" fmla="*/ 1046313 w 19048999"/>
              <a:gd name="connsiteY114" fmla="*/ 815409 h 9628343"/>
              <a:gd name="connsiteX115" fmla="*/ 1221553 w 19048999"/>
              <a:gd name="connsiteY115" fmla="*/ 1211958 h 9628343"/>
              <a:gd name="connsiteX0" fmla="*/ 1221553 w 19048999"/>
              <a:gd name="connsiteY0" fmla="*/ 1211958 h 9628343"/>
              <a:gd name="connsiteX1" fmla="*/ 1343911 w 19048999"/>
              <a:gd name="connsiteY1" fmla="*/ 1559828 h 9628343"/>
              <a:gd name="connsiteX2" fmla="*/ 1553023 w 19048999"/>
              <a:gd name="connsiteY2" fmla="*/ 1657728 h 9628343"/>
              <a:gd name="connsiteX3" fmla="*/ 1907353 w 19048999"/>
              <a:gd name="connsiteY3" fmla="*/ 1680588 h 9628343"/>
              <a:gd name="connsiteX4" fmla="*/ 2021653 w 19048999"/>
              <a:gd name="connsiteY4" fmla="*/ 1543428 h 9628343"/>
              <a:gd name="connsiteX5" fmla="*/ 2124523 w 19048999"/>
              <a:gd name="connsiteY5" fmla="*/ 1291968 h 9628343"/>
              <a:gd name="connsiteX6" fmla="*/ 2124523 w 19048999"/>
              <a:gd name="connsiteY6" fmla="*/ 1120518 h 9628343"/>
              <a:gd name="connsiteX7" fmla="*/ 2068029 w 19048999"/>
              <a:gd name="connsiteY7" fmla="*/ 825325 h 9628343"/>
              <a:gd name="connsiteX8" fmla="*/ 2078803 w 19048999"/>
              <a:gd name="connsiteY8" fmla="*/ 777618 h 9628343"/>
              <a:gd name="connsiteX9" fmla="*/ 2170243 w 19048999"/>
              <a:gd name="connsiteY9" fmla="*/ 1086228 h 9628343"/>
              <a:gd name="connsiteX10" fmla="*/ 2215963 w 19048999"/>
              <a:gd name="connsiteY10" fmla="*/ 1269108 h 9628343"/>
              <a:gd name="connsiteX11" fmla="*/ 2284543 w 19048999"/>
              <a:gd name="connsiteY11" fmla="*/ 1303398 h 9628343"/>
              <a:gd name="connsiteX12" fmla="*/ 2330263 w 19048999"/>
              <a:gd name="connsiteY12" fmla="*/ 1166238 h 9628343"/>
              <a:gd name="connsiteX13" fmla="*/ 2467423 w 19048999"/>
              <a:gd name="connsiteY13" fmla="*/ 880488 h 9628343"/>
              <a:gd name="connsiteX14" fmla="*/ 2558863 w 19048999"/>
              <a:gd name="connsiteY14" fmla="*/ 640458 h 9628343"/>
              <a:gd name="connsiteX15" fmla="*/ 2616013 w 19048999"/>
              <a:gd name="connsiteY15" fmla="*/ 537588 h 9628343"/>
              <a:gd name="connsiteX16" fmla="*/ 2558863 w 19048999"/>
              <a:gd name="connsiteY16" fmla="*/ 789048 h 9628343"/>
              <a:gd name="connsiteX17" fmla="*/ 2444563 w 19048999"/>
              <a:gd name="connsiteY17" fmla="*/ 1097658 h 9628343"/>
              <a:gd name="connsiteX18" fmla="*/ 2375983 w 19048999"/>
              <a:gd name="connsiteY18" fmla="*/ 1406268 h 9628343"/>
              <a:gd name="connsiteX19" fmla="*/ 2558863 w 19048999"/>
              <a:gd name="connsiteY19" fmla="*/ 1577718 h 9628343"/>
              <a:gd name="connsiteX20" fmla="*/ 2878903 w 19048999"/>
              <a:gd name="connsiteY20" fmla="*/ 1657728 h 9628343"/>
              <a:gd name="connsiteX21" fmla="*/ 3187513 w 19048999"/>
              <a:gd name="connsiteY21" fmla="*/ 1657728 h 9628343"/>
              <a:gd name="connsiteX22" fmla="*/ 3370393 w 19048999"/>
              <a:gd name="connsiteY22" fmla="*/ 1566288 h 9628343"/>
              <a:gd name="connsiteX23" fmla="*/ 3488066 w 19048999"/>
              <a:gd name="connsiteY23" fmla="*/ 1246753 h 9628343"/>
              <a:gd name="connsiteX24" fmla="*/ 3495138 w 19048999"/>
              <a:gd name="connsiteY24" fmla="*/ 1115548 h 9628343"/>
              <a:gd name="connsiteX25" fmla="*/ 3493650 w 19048999"/>
              <a:gd name="connsiteY25" fmla="*/ 1063976 h 9628343"/>
              <a:gd name="connsiteX26" fmla="*/ 3450403 w 19048999"/>
              <a:gd name="connsiteY26" fmla="*/ 777618 h 9628343"/>
              <a:gd name="connsiteX27" fmla="*/ 3119893 w 19048999"/>
              <a:gd name="connsiteY27" fmla="*/ 321571 h 9628343"/>
              <a:gd name="connsiteX28" fmla="*/ 3497351 w 19048999"/>
              <a:gd name="connsiteY28" fmla="*/ 674883 h 9628343"/>
              <a:gd name="connsiteX29" fmla="*/ 3759013 w 19048999"/>
              <a:gd name="connsiteY29" fmla="*/ 571878 h 9628343"/>
              <a:gd name="connsiteX30" fmla="*/ 3999043 w 19048999"/>
              <a:gd name="connsiteY30" fmla="*/ 91818 h 9628343"/>
              <a:gd name="connsiteX31" fmla="*/ 4033333 w 19048999"/>
              <a:gd name="connsiteY31" fmla="*/ 11808 h 9628343"/>
              <a:gd name="connsiteX32" fmla="*/ 3984569 w 19048999"/>
              <a:gd name="connsiteY32" fmla="*/ 247366 h 9628343"/>
              <a:gd name="connsiteX33" fmla="*/ 3812791 w 19048999"/>
              <a:gd name="connsiteY33" fmla="*/ 647417 h 9628343"/>
              <a:gd name="connsiteX34" fmla="*/ 3592906 w 19048999"/>
              <a:gd name="connsiteY34" fmla="*/ 811408 h 9628343"/>
              <a:gd name="connsiteX35" fmla="*/ 3604425 w 19048999"/>
              <a:gd name="connsiteY35" fmla="*/ 999253 h 9628343"/>
              <a:gd name="connsiteX36" fmla="*/ 3872985 w 19048999"/>
              <a:gd name="connsiteY36" fmla="*/ 881976 h 9628343"/>
              <a:gd name="connsiteX37" fmla="*/ 4200754 w 19048999"/>
              <a:gd name="connsiteY37" fmla="*/ 774136 h 9628343"/>
              <a:gd name="connsiteX38" fmla="*/ 4064251 w 19048999"/>
              <a:gd name="connsiteY38" fmla="*/ 847195 h 9628343"/>
              <a:gd name="connsiteX39" fmla="*/ 3818880 w 19048999"/>
              <a:gd name="connsiteY39" fmla="*/ 991305 h 9628343"/>
              <a:gd name="connsiteX40" fmla="*/ 3658531 w 19048999"/>
              <a:gd name="connsiteY40" fmla="*/ 1093178 h 9628343"/>
              <a:gd name="connsiteX41" fmla="*/ 3622838 w 19048999"/>
              <a:gd name="connsiteY41" fmla="*/ 1221401 h 9628343"/>
              <a:gd name="connsiteX42" fmla="*/ 3577446 w 19048999"/>
              <a:gd name="connsiteY42" fmla="*/ 1500691 h 9628343"/>
              <a:gd name="connsiteX43" fmla="*/ 3461833 w 19048999"/>
              <a:gd name="connsiteY43" fmla="*/ 1726308 h 9628343"/>
              <a:gd name="connsiteX44" fmla="*/ 3278953 w 19048999"/>
              <a:gd name="connsiteY44" fmla="*/ 2034918 h 9628343"/>
              <a:gd name="connsiteX45" fmla="*/ 3288742 w 19048999"/>
              <a:gd name="connsiteY45" fmla="*/ 2273460 h 9628343"/>
              <a:gd name="connsiteX46" fmla="*/ 3434288 w 19048999"/>
              <a:gd name="connsiteY46" fmla="*/ 2417577 h 9628343"/>
              <a:gd name="connsiteX47" fmla="*/ 3781217 w 19048999"/>
              <a:gd name="connsiteY47" fmla="*/ 2618845 h 9628343"/>
              <a:gd name="connsiteX48" fmla="*/ 6588323 w 19048999"/>
              <a:gd name="connsiteY48" fmla="*/ 3874193 h 9628343"/>
              <a:gd name="connsiteX49" fmla="*/ 18227951 w 19048999"/>
              <a:gd name="connsiteY49" fmla="*/ 9173439 h 9628343"/>
              <a:gd name="connsiteX50" fmla="*/ 18064964 w 19048999"/>
              <a:gd name="connsiteY50" fmla="*/ 9394536 h 9628343"/>
              <a:gd name="connsiteX51" fmla="*/ 7057965 w 19048999"/>
              <a:gd name="connsiteY51" fmla="*/ 4392731 h 9628343"/>
              <a:gd name="connsiteX52" fmla="*/ 4025107 w 19048999"/>
              <a:gd name="connsiteY52" fmla="*/ 3081300 h 9628343"/>
              <a:gd name="connsiteX53" fmla="*/ 3217865 w 19048999"/>
              <a:gd name="connsiteY53" fmla="*/ 2829045 h 9628343"/>
              <a:gd name="connsiteX54" fmla="*/ 3025524 w 19048999"/>
              <a:gd name="connsiteY54" fmla="*/ 2858861 h 9628343"/>
              <a:gd name="connsiteX55" fmla="*/ 2832855 w 19048999"/>
              <a:gd name="connsiteY55" fmla="*/ 2930924 h 9628343"/>
              <a:gd name="connsiteX56" fmla="*/ 2820111 w 19048999"/>
              <a:gd name="connsiteY56" fmla="*/ 3026344 h 9628343"/>
              <a:gd name="connsiteX57" fmla="*/ 2959241 w 19048999"/>
              <a:gd name="connsiteY57" fmla="*/ 3167976 h 9628343"/>
              <a:gd name="connsiteX58" fmla="*/ 3176083 w 19048999"/>
              <a:gd name="connsiteY58" fmla="*/ 3269358 h 9628343"/>
              <a:gd name="connsiteX59" fmla="*/ 3388239 w 19048999"/>
              <a:gd name="connsiteY59" fmla="*/ 3442290 h 9628343"/>
              <a:gd name="connsiteX60" fmla="*/ 3212014 w 19048999"/>
              <a:gd name="connsiteY60" fmla="*/ 3336948 h 9628343"/>
              <a:gd name="connsiteX61" fmla="*/ 3004633 w 19048999"/>
              <a:gd name="connsiteY61" fmla="*/ 3276814 h 9628343"/>
              <a:gd name="connsiteX62" fmla="*/ 2771676 w 19048999"/>
              <a:gd name="connsiteY62" fmla="*/ 3166987 h 9628343"/>
              <a:gd name="connsiteX63" fmla="*/ 2638873 w 19048999"/>
              <a:gd name="connsiteY63" fmla="*/ 3097908 h 9628343"/>
              <a:gd name="connsiteX64" fmla="*/ 2570293 w 19048999"/>
              <a:gd name="connsiteY64" fmla="*/ 3109338 h 9628343"/>
              <a:gd name="connsiteX65" fmla="*/ 2525557 w 19048999"/>
              <a:gd name="connsiteY65" fmla="*/ 3326508 h 9628343"/>
              <a:gd name="connsiteX66" fmla="*/ 2584349 w 19048999"/>
              <a:gd name="connsiteY66" fmla="*/ 3577470 h 9628343"/>
              <a:gd name="connsiteX67" fmla="*/ 2663703 w 19048999"/>
              <a:gd name="connsiteY67" fmla="*/ 3996904 h 9628343"/>
              <a:gd name="connsiteX68" fmla="*/ 2633113 w 19048999"/>
              <a:gd name="connsiteY68" fmla="*/ 4192703 h 9628343"/>
              <a:gd name="connsiteX69" fmla="*/ 2539703 w 19048999"/>
              <a:gd name="connsiteY69" fmla="*/ 4455574 h 9628343"/>
              <a:gd name="connsiteX70" fmla="*/ 2595212 w 19048999"/>
              <a:gd name="connsiteY70" fmla="*/ 3945217 h 9628343"/>
              <a:gd name="connsiteX71" fmla="*/ 2481240 w 19048999"/>
              <a:gd name="connsiteY71" fmla="*/ 3566538 h 9628343"/>
              <a:gd name="connsiteX72" fmla="*/ 2307403 w 19048999"/>
              <a:gd name="connsiteY72" fmla="*/ 3166488 h 9628343"/>
              <a:gd name="connsiteX73" fmla="*/ 2261683 w 19048999"/>
              <a:gd name="connsiteY73" fmla="*/ 3063618 h 9628343"/>
              <a:gd name="connsiteX74" fmla="*/ 2078803 w 19048999"/>
              <a:gd name="connsiteY74" fmla="*/ 2949318 h 9628343"/>
              <a:gd name="connsiteX75" fmla="*/ 1824299 w 19048999"/>
              <a:gd name="connsiteY75" fmla="*/ 3002494 h 9628343"/>
              <a:gd name="connsiteX76" fmla="*/ 1412162 w 19048999"/>
              <a:gd name="connsiteY76" fmla="*/ 3235573 h 9628343"/>
              <a:gd name="connsiteX77" fmla="*/ 1381573 w 19048999"/>
              <a:gd name="connsiteY77" fmla="*/ 3680838 h 9628343"/>
              <a:gd name="connsiteX78" fmla="*/ 1340867 w 19048999"/>
              <a:gd name="connsiteY78" fmla="*/ 3980504 h 9628343"/>
              <a:gd name="connsiteX79" fmla="*/ 1197619 w 19048999"/>
              <a:gd name="connsiteY79" fmla="*/ 4738831 h 9628343"/>
              <a:gd name="connsiteX80" fmla="*/ 1220896 w 19048999"/>
              <a:gd name="connsiteY80" fmla="*/ 4338309 h 9628343"/>
              <a:gd name="connsiteX81" fmla="*/ 1242772 w 19048999"/>
              <a:gd name="connsiteY81" fmla="*/ 4080888 h 9628343"/>
              <a:gd name="connsiteX82" fmla="*/ 1198693 w 19048999"/>
              <a:gd name="connsiteY82" fmla="*/ 3909438 h 9628343"/>
              <a:gd name="connsiteX83" fmla="*/ 970093 w 19048999"/>
              <a:gd name="connsiteY83" fmla="*/ 3989448 h 9628343"/>
              <a:gd name="connsiteX84" fmla="*/ 766328 w 19048999"/>
              <a:gd name="connsiteY84" fmla="*/ 4131990 h 9628343"/>
              <a:gd name="connsiteX85" fmla="*/ 555808 w 19048999"/>
              <a:gd name="connsiteY85" fmla="*/ 4355688 h 9628343"/>
              <a:gd name="connsiteX86" fmla="*/ 785900 w 19048999"/>
              <a:gd name="connsiteY86" fmla="*/ 4017771 h 9628343"/>
              <a:gd name="connsiteX87" fmla="*/ 1130113 w 19048999"/>
              <a:gd name="connsiteY87" fmla="*/ 3817500 h 9628343"/>
              <a:gd name="connsiteX88" fmla="*/ 1278703 w 19048999"/>
              <a:gd name="connsiteY88" fmla="*/ 3726558 h 9628343"/>
              <a:gd name="connsiteX89" fmla="*/ 1269661 w 19048999"/>
              <a:gd name="connsiteY89" fmla="*/ 3390117 h 9628343"/>
              <a:gd name="connsiteX90" fmla="*/ 1309620 w 19048999"/>
              <a:gd name="connsiteY90" fmla="*/ 3169963 h 9628343"/>
              <a:gd name="connsiteX91" fmla="*/ 1393003 w 19048999"/>
              <a:gd name="connsiteY91" fmla="*/ 3052188 h 9628343"/>
              <a:gd name="connsiteX92" fmla="*/ 1080693 w 19048999"/>
              <a:gd name="connsiteY92" fmla="*/ 2984604 h 9628343"/>
              <a:gd name="connsiteX93" fmla="*/ 663453 w 19048999"/>
              <a:gd name="connsiteY93" fmla="*/ 3023360 h 9628343"/>
              <a:gd name="connsiteX94" fmla="*/ 235111 w 19048999"/>
              <a:gd name="connsiteY94" fmla="*/ 3217172 h 9628343"/>
              <a:gd name="connsiteX95" fmla="*/ 421453 w 19048999"/>
              <a:gd name="connsiteY95" fmla="*/ 3029328 h 9628343"/>
              <a:gd name="connsiteX96" fmla="*/ 627193 w 19048999"/>
              <a:gd name="connsiteY96" fmla="*/ 2926458 h 9628343"/>
              <a:gd name="connsiteX97" fmla="*/ 854480 w 19048999"/>
              <a:gd name="connsiteY97" fmla="*/ 2889178 h 9628343"/>
              <a:gd name="connsiteX98" fmla="*/ 1149272 w 19048999"/>
              <a:gd name="connsiteY98" fmla="*/ 2889676 h 9628343"/>
              <a:gd name="connsiteX99" fmla="*/ 1531894 w 19048999"/>
              <a:gd name="connsiteY99" fmla="*/ 2917507 h 9628343"/>
              <a:gd name="connsiteX100" fmla="*/ 1860559 w 19048999"/>
              <a:gd name="connsiteY100" fmla="*/ 2766431 h 9628343"/>
              <a:gd name="connsiteX101" fmla="*/ 1701613 w 19048999"/>
              <a:gd name="connsiteY101" fmla="*/ 2263518 h 9628343"/>
              <a:gd name="connsiteX102" fmla="*/ 1690183 w 19048999"/>
              <a:gd name="connsiteY102" fmla="*/ 1966338 h 9628343"/>
              <a:gd name="connsiteX103" fmla="*/ 1381991 w 19048999"/>
              <a:gd name="connsiteY103" fmla="*/ 1841604 h 9628343"/>
              <a:gd name="connsiteX104" fmla="*/ 1095823 w 19048999"/>
              <a:gd name="connsiteY104" fmla="*/ 1714878 h 9628343"/>
              <a:gd name="connsiteX105" fmla="*/ 746507 w 19048999"/>
              <a:gd name="connsiteY105" fmla="*/ 1626415 h 9628343"/>
              <a:gd name="connsiteX106" fmla="*/ 352873 w 19048999"/>
              <a:gd name="connsiteY106" fmla="*/ 1726308 h 9628343"/>
              <a:gd name="connsiteX107" fmla="*/ 113171 w 19048999"/>
              <a:gd name="connsiteY107" fmla="*/ 1763582 h 9628343"/>
              <a:gd name="connsiteX108" fmla="*/ 9973 w 19048999"/>
              <a:gd name="connsiteY108" fmla="*/ 1737738 h 9628343"/>
              <a:gd name="connsiteX109" fmla="*/ 348516 w 19048999"/>
              <a:gd name="connsiteY109" fmla="*/ 1643812 h 9628343"/>
              <a:gd name="connsiteX110" fmla="*/ 653097 w 19048999"/>
              <a:gd name="connsiteY110" fmla="*/ 1543920 h 9628343"/>
              <a:gd name="connsiteX111" fmla="*/ 1072963 w 19048999"/>
              <a:gd name="connsiteY111" fmla="*/ 1612008 h 9628343"/>
              <a:gd name="connsiteX112" fmla="*/ 1244413 w 19048999"/>
              <a:gd name="connsiteY112" fmla="*/ 1657728 h 9628343"/>
              <a:gd name="connsiteX113" fmla="*/ 1205766 w 19048999"/>
              <a:gd name="connsiteY113" fmla="*/ 1451988 h 9628343"/>
              <a:gd name="connsiteX114" fmla="*/ 1046313 w 19048999"/>
              <a:gd name="connsiteY114" fmla="*/ 815409 h 9628343"/>
              <a:gd name="connsiteX115" fmla="*/ 1221553 w 19048999"/>
              <a:gd name="connsiteY115" fmla="*/ 1211958 h 9628343"/>
              <a:gd name="connsiteX0" fmla="*/ 1221553 w 18233152"/>
              <a:gd name="connsiteY0" fmla="*/ 1211958 h 9394538"/>
              <a:gd name="connsiteX1" fmla="*/ 1343911 w 18233152"/>
              <a:gd name="connsiteY1" fmla="*/ 1559828 h 9394538"/>
              <a:gd name="connsiteX2" fmla="*/ 1553023 w 18233152"/>
              <a:gd name="connsiteY2" fmla="*/ 1657728 h 9394538"/>
              <a:gd name="connsiteX3" fmla="*/ 1907353 w 18233152"/>
              <a:gd name="connsiteY3" fmla="*/ 1680588 h 9394538"/>
              <a:gd name="connsiteX4" fmla="*/ 2021653 w 18233152"/>
              <a:gd name="connsiteY4" fmla="*/ 1543428 h 9394538"/>
              <a:gd name="connsiteX5" fmla="*/ 2124523 w 18233152"/>
              <a:gd name="connsiteY5" fmla="*/ 1291968 h 9394538"/>
              <a:gd name="connsiteX6" fmla="*/ 2124523 w 18233152"/>
              <a:gd name="connsiteY6" fmla="*/ 1120518 h 9394538"/>
              <a:gd name="connsiteX7" fmla="*/ 2068029 w 18233152"/>
              <a:gd name="connsiteY7" fmla="*/ 825325 h 9394538"/>
              <a:gd name="connsiteX8" fmla="*/ 2078803 w 18233152"/>
              <a:gd name="connsiteY8" fmla="*/ 777618 h 9394538"/>
              <a:gd name="connsiteX9" fmla="*/ 2170243 w 18233152"/>
              <a:gd name="connsiteY9" fmla="*/ 1086228 h 9394538"/>
              <a:gd name="connsiteX10" fmla="*/ 2215963 w 18233152"/>
              <a:gd name="connsiteY10" fmla="*/ 1269108 h 9394538"/>
              <a:gd name="connsiteX11" fmla="*/ 2284543 w 18233152"/>
              <a:gd name="connsiteY11" fmla="*/ 1303398 h 9394538"/>
              <a:gd name="connsiteX12" fmla="*/ 2330263 w 18233152"/>
              <a:gd name="connsiteY12" fmla="*/ 1166238 h 9394538"/>
              <a:gd name="connsiteX13" fmla="*/ 2467423 w 18233152"/>
              <a:gd name="connsiteY13" fmla="*/ 880488 h 9394538"/>
              <a:gd name="connsiteX14" fmla="*/ 2558863 w 18233152"/>
              <a:gd name="connsiteY14" fmla="*/ 640458 h 9394538"/>
              <a:gd name="connsiteX15" fmla="*/ 2616013 w 18233152"/>
              <a:gd name="connsiteY15" fmla="*/ 537588 h 9394538"/>
              <a:gd name="connsiteX16" fmla="*/ 2558863 w 18233152"/>
              <a:gd name="connsiteY16" fmla="*/ 789048 h 9394538"/>
              <a:gd name="connsiteX17" fmla="*/ 2444563 w 18233152"/>
              <a:gd name="connsiteY17" fmla="*/ 1097658 h 9394538"/>
              <a:gd name="connsiteX18" fmla="*/ 2375983 w 18233152"/>
              <a:gd name="connsiteY18" fmla="*/ 1406268 h 9394538"/>
              <a:gd name="connsiteX19" fmla="*/ 2558863 w 18233152"/>
              <a:gd name="connsiteY19" fmla="*/ 1577718 h 9394538"/>
              <a:gd name="connsiteX20" fmla="*/ 2878903 w 18233152"/>
              <a:gd name="connsiteY20" fmla="*/ 1657728 h 9394538"/>
              <a:gd name="connsiteX21" fmla="*/ 3187513 w 18233152"/>
              <a:gd name="connsiteY21" fmla="*/ 1657728 h 9394538"/>
              <a:gd name="connsiteX22" fmla="*/ 3370393 w 18233152"/>
              <a:gd name="connsiteY22" fmla="*/ 1566288 h 9394538"/>
              <a:gd name="connsiteX23" fmla="*/ 3488066 w 18233152"/>
              <a:gd name="connsiteY23" fmla="*/ 1246753 h 9394538"/>
              <a:gd name="connsiteX24" fmla="*/ 3495138 w 18233152"/>
              <a:gd name="connsiteY24" fmla="*/ 1115548 h 9394538"/>
              <a:gd name="connsiteX25" fmla="*/ 3493650 w 18233152"/>
              <a:gd name="connsiteY25" fmla="*/ 1063976 h 9394538"/>
              <a:gd name="connsiteX26" fmla="*/ 3450403 w 18233152"/>
              <a:gd name="connsiteY26" fmla="*/ 777618 h 9394538"/>
              <a:gd name="connsiteX27" fmla="*/ 3119893 w 18233152"/>
              <a:gd name="connsiteY27" fmla="*/ 321571 h 9394538"/>
              <a:gd name="connsiteX28" fmla="*/ 3497351 w 18233152"/>
              <a:gd name="connsiteY28" fmla="*/ 674883 h 9394538"/>
              <a:gd name="connsiteX29" fmla="*/ 3759013 w 18233152"/>
              <a:gd name="connsiteY29" fmla="*/ 571878 h 9394538"/>
              <a:gd name="connsiteX30" fmla="*/ 3999043 w 18233152"/>
              <a:gd name="connsiteY30" fmla="*/ 91818 h 9394538"/>
              <a:gd name="connsiteX31" fmla="*/ 4033333 w 18233152"/>
              <a:gd name="connsiteY31" fmla="*/ 11808 h 9394538"/>
              <a:gd name="connsiteX32" fmla="*/ 3984569 w 18233152"/>
              <a:gd name="connsiteY32" fmla="*/ 247366 h 9394538"/>
              <a:gd name="connsiteX33" fmla="*/ 3812791 w 18233152"/>
              <a:gd name="connsiteY33" fmla="*/ 647417 h 9394538"/>
              <a:gd name="connsiteX34" fmla="*/ 3592906 w 18233152"/>
              <a:gd name="connsiteY34" fmla="*/ 811408 h 9394538"/>
              <a:gd name="connsiteX35" fmla="*/ 3604425 w 18233152"/>
              <a:gd name="connsiteY35" fmla="*/ 999253 h 9394538"/>
              <a:gd name="connsiteX36" fmla="*/ 3872985 w 18233152"/>
              <a:gd name="connsiteY36" fmla="*/ 881976 h 9394538"/>
              <a:gd name="connsiteX37" fmla="*/ 4200754 w 18233152"/>
              <a:gd name="connsiteY37" fmla="*/ 774136 h 9394538"/>
              <a:gd name="connsiteX38" fmla="*/ 4064251 w 18233152"/>
              <a:gd name="connsiteY38" fmla="*/ 847195 h 9394538"/>
              <a:gd name="connsiteX39" fmla="*/ 3818880 w 18233152"/>
              <a:gd name="connsiteY39" fmla="*/ 991305 h 9394538"/>
              <a:gd name="connsiteX40" fmla="*/ 3658531 w 18233152"/>
              <a:gd name="connsiteY40" fmla="*/ 1093178 h 9394538"/>
              <a:gd name="connsiteX41" fmla="*/ 3622838 w 18233152"/>
              <a:gd name="connsiteY41" fmla="*/ 1221401 h 9394538"/>
              <a:gd name="connsiteX42" fmla="*/ 3577446 w 18233152"/>
              <a:gd name="connsiteY42" fmla="*/ 1500691 h 9394538"/>
              <a:gd name="connsiteX43" fmla="*/ 3461833 w 18233152"/>
              <a:gd name="connsiteY43" fmla="*/ 1726308 h 9394538"/>
              <a:gd name="connsiteX44" fmla="*/ 3278953 w 18233152"/>
              <a:gd name="connsiteY44" fmla="*/ 2034918 h 9394538"/>
              <a:gd name="connsiteX45" fmla="*/ 3288742 w 18233152"/>
              <a:gd name="connsiteY45" fmla="*/ 2273460 h 9394538"/>
              <a:gd name="connsiteX46" fmla="*/ 3434288 w 18233152"/>
              <a:gd name="connsiteY46" fmla="*/ 2417577 h 9394538"/>
              <a:gd name="connsiteX47" fmla="*/ 3781217 w 18233152"/>
              <a:gd name="connsiteY47" fmla="*/ 2618845 h 9394538"/>
              <a:gd name="connsiteX48" fmla="*/ 6588323 w 18233152"/>
              <a:gd name="connsiteY48" fmla="*/ 3874193 h 9394538"/>
              <a:gd name="connsiteX49" fmla="*/ 18227951 w 18233152"/>
              <a:gd name="connsiteY49" fmla="*/ 9173439 h 9394538"/>
              <a:gd name="connsiteX50" fmla="*/ 18064964 w 18233152"/>
              <a:gd name="connsiteY50" fmla="*/ 9394536 h 9394538"/>
              <a:gd name="connsiteX51" fmla="*/ 7057965 w 18233152"/>
              <a:gd name="connsiteY51" fmla="*/ 4392731 h 9394538"/>
              <a:gd name="connsiteX52" fmla="*/ 4025107 w 18233152"/>
              <a:gd name="connsiteY52" fmla="*/ 3081300 h 9394538"/>
              <a:gd name="connsiteX53" fmla="*/ 3217865 w 18233152"/>
              <a:gd name="connsiteY53" fmla="*/ 2829045 h 9394538"/>
              <a:gd name="connsiteX54" fmla="*/ 3025524 w 18233152"/>
              <a:gd name="connsiteY54" fmla="*/ 2858861 h 9394538"/>
              <a:gd name="connsiteX55" fmla="*/ 2832855 w 18233152"/>
              <a:gd name="connsiteY55" fmla="*/ 2930924 h 9394538"/>
              <a:gd name="connsiteX56" fmla="*/ 2820111 w 18233152"/>
              <a:gd name="connsiteY56" fmla="*/ 3026344 h 9394538"/>
              <a:gd name="connsiteX57" fmla="*/ 2959241 w 18233152"/>
              <a:gd name="connsiteY57" fmla="*/ 3167976 h 9394538"/>
              <a:gd name="connsiteX58" fmla="*/ 3176083 w 18233152"/>
              <a:gd name="connsiteY58" fmla="*/ 3269358 h 9394538"/>
              <a:gd name="connsiteX59" fmla="*/ 3388239 w 18233152"/>
              <a:gd name="connsiteY59" fmla="*/ 3442290 h 9394538"/>
              <a:gd name="connsiteX60" fmla="*/ 3212014 w 18233152"/>
              <a:gd name="connsiteY60" fmla="*/ 3336948 h 9394538"/>
              <a:gd name="connsiteX61" fmla="*/ 3004633 w 18233152"/>
              <a:gd name="connsiteY61" fmla="*/ 3276814 h 9394538"/>
              <a:gd name="connsiteX62" fmla="*/ 2771676 w 18233152"/>
              <a:gd name="connsiteY62" fmla="*/ 3166987 h 9394538"/>
              <a:gd name="connsiteX63" fmla="*/ 2638873 w 18233152"/>
              <a:gd name="connsiteY63" fmla="*/ 3097908 h 9394538"/>
              <a:gd name="connsiteX64" fmla="*/ 2570293 w 18233152"/>
              <a:gd name="connsiteY64" fmla="*/ 3109338 h 9394538"/>
              <a:gd name="connsiteX65" fmla="*/ 2525557 w 18233152"/>
              <a:gd name="connsiteY65" fmla="*/ 3326508 h 9394538"/>
              <a:gd name="connsiteX66" fmla="*/ 2584349 w 18233152"/>
              <a:gd name="connsiteY66" fmla="*/ 3577470 h 9394538"/>
              <a:gd name="connsiteX67" fmla="*/ 2663703 w 18233152"/>
              <a:gd name="connsiteY67" fmla="*/ 3996904 h 9394538"/>
              <a:gd name="connsiteX68" fmla="*/ 2633113 w 18233152"/>
              <a:gd name="connsiteY68" fmla="*/ 4192703 h 9394538"/>
              <a:gd name="connsiteX69" fmla="*/ 2539703 w 18233152"/>
              <a:gd name="connsiteY69" fmla="*/ 4455574 h 9394538"/>
              <a:gd name="connsiteX70" fmla="*/ 2595212 w 18233152"/>
              <a:gd name="connsiteY70" fmla="*/ 3945217 h 9394538"/>
              <a:gd name="connsiteX71" fmla="*/ 2481240 w 18233152"/>
              <a:gd name="connsiteY71" fmla="*/ 3566538 h 9394538"/>
              <a:gd name="connsiteX72" fmla="*/ 2307403 w 18233152"/>
              <a:gd name="connsiteY72" fmla="*/ 3166488 h 9394538"/>
              <a:gd name="connsiteX73" fmla="*/ 2261683 w 18233152"/>
              <a:gd name="connsiteY73" fmla="*/ 3063618 h 9394538"/>
              <a:gd name="connsiteX74" fmla="*/ 2078803 w 18233152"/>
              <a:gd name="connsiteY74" fmla="*/ 2949318 h 9394538"/>
              <a:gd name="connsiteX75" fmla="*/ 1824299 w 18233152"/>
              <a:gd name="connsiteY75" fmla="*/ 3002494 h 9394538"/>
              <a:gd name="connsiteX76" fmla="*/ 1412162 w 18233152"/>
              <a:gd name="connsiteY76" fmla="*/ 3235573 h 9394538"/>
              <a:gd name="connsiteX77" fmla="*/ 1381573 w 18233152"/>
              <a:gd name="connsiteY77" fmla="*/ 3680838 h 9394538"/>
              <a:gd name="connsiteX78" fmla="*/ 1340867 w 18233152"/>
              <a:gd name="connsiteY78" fmla="*/ 3980504 h 9394538"/>
              <a:gd name="connsiteX79" fmla="*/ 1197619 w 18233152"/>
              <a:gd name="connsiteY79" fmla="*/ 4738831 h 9394538"/>
              <a:gd name="connsiteX80" fmla="*/ 1220896 w 18233152"/>
              <a:gd name="connsiteY80" fmla="*/ 4338309 h 9394538"/>
              <a:gd name="connsiteX81" fmla="*/ 1242772 w 18233152"/>
              <a:gd name="connsiteY81" fmla="*/ 4080888 h 9394538"/>
              <a:gd name="connsiteX82" fmla="*/ 1198693 w 18233152"/>
              <a:gd name="connsiteY82" fmla="*/ 3909438 h 9394538"/>
              <a:gd name="connsiteX83" fmla="*/ 970093 w 18233152"/>
              <a:gd name="connsiteY83" fmla="*/ 3989448 h 9394538"/>
              <a:gd name="connsiteX84" fmla="*/ 766328 w 18233152"/>
              <a:gd name="connsiteY84" fmla="*/ 4131990 h 9394538"/>
              <a:gd name="connsiteX85" fmla="*/ 555808 w 18233152"/>
              <a:gd name="connsiteY85" fmla="*/ 4355688 h 9394538"/>
              <a:gd name="connsiteX86" fmla="*/ 785900 w 18233152"/>
              <a:gd name="connsiteY86" fmla="*/ 4017771 h 9394538"/>
              <a:gd name="connsiteX87" fmla="*/ 1130113 w 18233152"/>
              <a:gd name="connsiteY87" fmla="*/ 3817500 h 9394538"/>
              <a:gd name="connsiteX88" fmla="*/ 1278703 w 18233152"/>
              <a:gd name="connsiteY88" fmla="*/ 3726558 h 9394538"/>
              <a:gd name="connsiteX89" fmla="*/ 1269661 w 18233152"/>
              <a:gd name="connsiteY89" fmla="*/ 3390117 h 9394538"/>
              <a:gd name="connsiteX90" fmla="*/ 1309620 w 18233152"/>
              <a:gd name="connsiteY90" fmla="*/ 3169963 h 9394538"/>
              <a:gd name="connsiteX91" fmla="*/ 1393003 w 18233152"/>
              <a:gd name="connsiteY91" fmla="*/ 3052188 h 9394538"/>
              <a:gd name="connsiteX92" fmla="*/ 1080693 w 18233152"/>
              <a:gd name="connsiteY92" fmla="*/ 2984604 h 9394538"/>
              <a:gd name="connsiteX93" fmla="*/ 663453 w 18233152"/>
              <a:gd name="connsiteY93" fmla="*/ 3023360 h 9394538"/>
              <a:gd name="connsiteX94" fmla="*/ 235111 w 18233152"/>
              <a:gd name="connsiteY94" fmla="*/ 3217172 h 9394538"/>
              <a:gd name="connsiteX95" fmla="*/ 421453 w 18233152"/>
              <a:gd name="connsiteY95" fmla="*/ 3029328 h 9394538"/>
              <a:gd name="connsiteX96" fmla="*/ 627193 w 18233152"/>
              <a:gd name="connsiteY96" fmla="*/ 2926458 h 9394538"/>
              <a:gd name="connsiteX97" fmla="*/ 854480 w 18233152"/>
              <a:gd name="connsiteY97" fmla="*/ 2889178 h 9394538"/>
              <a:gd name="connsiteX98" fmla="*/ 1149272 w 18233152"/>
              <a:gd name="connsiteY98" fmla="*/ 2889676 h 9394538"/>
              <a:gd name="connsiteX99" fmla="*/ 1531894 w 18233152"/>
              <a:gd name="connsiteY99" fmla="*/ 2917507 h 9394538"/>
              <a:gd name="connsiteX100" fmla="*/ 1860559 w 18233152"/>
              <a:gd name="connsiteY100" fmla="*/ 2766431 h 9394538"/>
              <a:gd name="connsiteX101" fmla="*/ 1701613 w 18233152"/>
              <a:gd name="connsiteY101" fmla="*/ 2263518 h 9394538"/>
              <a:gd name="connsiteX102" fmla="*/ 1690183 w 18233152"/>
              <a:gd name="connsiteY102" fmla="*/ 1966338 h 9394538"/>
              <a:gd name="connsiteX103" fmla="*/ 1381991 w 18233152"/>
              <a:gd name="connsiteY103" fmla="*/ 1841604 h 9394538"/>
              <a:gd name="connsiteX104" fmla="*/ 1095823 w 18233152"/>
              <a:gd name="connsiteY104" fmla="*/ 1714878 h 9394538"/>
              <a:gd name="connsiteX105" fmla="*/ 746507 w 18233152"/>
              <a:gd name="connsiteY105" fmla="*/ 1626415 h 9394538"/>
              <a:gd name="connsiteX106" fmla="*/ 352873 w 18233152"/>
              <a:gd name="connsiteY106" fmla="*/ 1726308 h 9394538"/>
              <a:gd name="connsiteX107" fmla="*/ 113171 w 18233152"/>
              <a:gd name="connsiteY107" fmla="*/ 1763582 h 9394538"/>
              <a:gd name="connsiteX108" fmla="*/ 9973 w 18233152"/>
              <a:gd name="connsiteY108" fmla="*/ 1737738 h 9394538"/>
              <a:gd name="connsiteX109" fmla="*/ 348516 w 18233152"/>
              <a:gd name="connsiteY109" fmla="*/ 1643812 h 9394538"/>
              <a:gd name="connsiteX110" fmla="*/ 653097 w 18233152"/>
              <a:gd name="connsiteY110" fmla="*/ 1543920 h 9394538"/>
              <a:gd name="connsiteX111" fmla="*/ 1072963 w 18233152"/>
              <a:gd name="connsiteY111" fmla="*/ 1612008 h 9394538"/>
              <a:gd name="connsiteX112" fmla="*/ 1244413 w 18233152"/>
              <a:gd name="connsiteY112" fmla="*/ 1657728 h 9394538"/>
              <a:gd name="connsiteX113" fmla="*/ 1205766 w 18233152"/>
              <a:gd name="connsiteY113" fmla="*/ 1451988 h 9394538"/>
              <a:gd name="connsiteX114" fmla="*/ 1046313 w 18233152"/>
              <a:gd name="connsiteY114" fmla="*/ 815409 h 9394538"/>
              <a:gd name="connsiteX115" fmla="*/ 1221553 w 18233152"/>
              <a:gd name="connsiteY115" fmla="*/ 1211958 h 93945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</a:cxnLst>
            <a:rect l="l" t="t" r="r" b="b"/>
            <a:pathLst>
              <a:path w="18233152" h="9394538">
                <a:moveTo>
                  <a:pt x="1221553" y="1211958"/>
                </a:moveTo>
                <a:cubicBezTo>
                  <a:pt x="1271153" y="1336028"/>
                  <a:pt x="1288666" y="1485533"/>
                  <a:pt x="1343911" y="1559828"/>
                </a:cubicBezTo>
                <a:cubicBezTo>
                  <a:pt x="1399156" y="1634123"/>
                  <a:pt x="1459116" y="1637601"/>
                  <a:pt x="1553023" y="1657728"/>
                </a:cubicBezTo>
                <a:cubicBezTo>
                  <a:pt x="1646930" y="1677855"/>
                  <a:pt x="1829248" y="1699638"/>
                  <a:pt x="1907353" y="1680588"/>
                </a:cubicBezTo>
                <a:cubicBezTo>
                  <a:pt x="1985458" y="1661538"/>
                  <a:pt x="1985458" y="1608198"/>
                  <a:pt x="2021653" y="1543428"/>
                </a:cubicBezTo>
                <a:cubicBezTo>
                  <a:pt x="2057848" y="1478658"/>
                  <a:pt x="2107378" y="1362453"/>
                  <a:pt x="2124523" y="1291968"/>
                </a:cubicBezTo>
                <a:cubicBezTo>
                  <a:pt x="2141668" y="1221483"/>
                  <a:pt x="2133939" y="1198292"/>
                  <a:pt x="2124523" y="1120518"/>
                </a:cubicBezTo>
                <a:cubicBezTo>
                  <a:pt x="2115107" y="1042744"/>
                  <a:pt x="2075649" y="882475"/>
                  <a:pt x="2068029" y="825325"/>
                </a:cubicBezTo>
                <a:cubicBezTo>
                  <a:pt x="2060409" y="768175"/>
                  <a:pt x="2061767" y="734134"/>
                  <a:pt x="2078803" y="777618"/>
                </a:cubicBezTo>
                <a:cubicBezTo>
                  <a:pt x="2095839" y="821102"/>
                  <a:pt x="2147383" y="1004313"/>
                  <a:pt x="2170243" y="1086228"/>
                </a:cubicBezTo>
                <a:cubicBezTo>
                  <a:pt x="2193103" y="1168143"/>
                  <a:pt x="2196913" y="1232913"/>
                  <a:pt x="2215963" y="1269108"/>
                </a:cubicBezTo>
                <a:cubicBezTo>
                  <a:pt x="2235013" y="1305303"/>
                  <a:pt x="2265493" y="1320543"/>
                  <a:pt x="2284543" y="1303398"/>
                </a:cubicBezTo>
                <a:cubicBezTo>
                  <a:pt x="2303593" y="1286253"/>
                  <a:pt x="2299783" y="1236723"/>
                  <a:pt x="2330263" y="1166238"/>
                </a:cubicBezTo>
                <a:cubicBezTo>
                  <a:pt x="2360743" y="1095753"/>
                  <a:pt x="2429323" y="968118"/>
                  <a:pt x="2467423" y="880488"/>
                </a:cubicBezTo>
                <a:cubicBezTo>
                  <a:pt x="2505523" y="792858"/>
                  <a:pt x="2534098" y="697608"/>
                  <a:pt x="2558863" y="640458"/>
                </a:cubicBezTo>
                <a:cubicBezTo>
                  <a:pt x="2583628" y="583308"/>
                  <a:pt x="2616013" y="512823"/>
                  <a:pt x="2616013" y="537588"/>
                </a:cubicBezTo>
                <a:cubicBezTo>
                  <a:pt x="2616013" y="562353"/>
                  <a:pt x="2587438" y="695703"/>
                  <a:pt x="2558863" y="789048"/>
                </a:cubicBezTo>
                <a:cubicBezTo>
                  <a:pt x="2530288" y="882393"/>
                  <a:pt x="2475043" y="994788"/>
                  <a:pt x="2444563" y="1097658"/>
                </a:cubicBezTo>
                <a:cubicBezTo>
                  <a:pt x="2414083" y="1200528"/>
                  <a:pt x="2356933" y="1326258"/>
                  <a:pt x="2375983" y="1406268"/>
                </a:cubicBezTo>
                <a:cubicBezTo>
                  <a:pt x="2395033" y="1486278"/>
                  <a:pt x="2475043" y="1535808"/>
                  <a:pt x="2558863" y="1577718"/>
                </a:cubicBezTo>
                <a:cubicBezTo>
                  <a:pt x="2642683" y="1619628"/>
                  <a:pt x="2774128" y="1644393"/>
                  <a:pt x="2878903" y="1657728"/>
                </a:cubicBezTo>
                <a:cubicBezTo>
                  <a:pt x="2983678" y="1671063"/>
                  <a:pt x="3105598" y="1672968"/>
                  <a:pt x="3187513" y="1657728"/>
                </a:cubicBezTo>
                <a:cubicBezTo>
                  <a:pt x="3269428" y="1642488"/>
                  <a:pt x="3320301" y="1634784"/>
                  <a:pt x="3370393" y="1566288"/>
                </a:cubicBezTo>
                <a:cubicBezTo>
                  <a:pt x="3420485" y="1497792"/>
                  <a:pt x="3467275" y="1321876"/>
                  <a:pt x="3488066" y="1246753"/>
                </a:cubicBezTo>
                <a:cubicBezTo>
                  <a:pt x="3508857" y="1171630"/>
                  <a:pt x="3494207" y="1146011"/>
                  <a:pt x="3495138" y="1115548"/>
                </a:cubicBezTo>
                <a:cubicBezTo>
                  <a:pt x="3496069" y="1085085"/>
                  <a:pt x="3495555" y="1117316"/>
                  <a:pt x="3493650" y="1063976"/>
                </a:cubicBezTo>
                <a:cubicBezTo>
                  <a:pt x="3491745" y="1010636"/>
                  <a:pt x="3512696" y="901352"/>
                  <a:pt x="3450403" y="777618"/>
                </a:cubicBezTo>
                <a:cubicBezTo>
                  <a:pt x="3388110" y="653884"/>
                  <a:pt x="3101583" y="362546"/>
                  <a:pt x="3119893" y="321571"/>
                </a:cubicBezTo>
                <a:cubicBezTo>
                  <a:pt x="3138203" y="280596"/>
                  <a:pt x="3390831" y="633165"/>
                  <a:pt x="3497351" y="674883"/>
                </a:cubicBezTo>
                <a:cubicBezTo>
                  <a:pt x="3529859" y="730018"/>
                  <a:pt x="3675398" y="669055"/>
                  <a:pt x="3759013" y="571878"/>
                </a:cubicBezTo>
                <a:cubicBezTo>
                  <a:pt x="3842628" y="474701"/>
                  <a:pt x="3953323" y="185163"/>
                  <a:pt x="3999043" y="91818"/>
                </a:cubicBezTo>
                <a:cubicBezTo>
                  <a:pt x="4044763" y="-1527"/>
                  <a:pt x="4035745" y="-14117"/>
                  <a:pt x="4033333" y="11808"/>
                </a:cubicBezTo>
                <a:cubicBezTo>
                  <a:pt x="4030921" y="37733"/>
                  <a:pt x="4021326" y="141431"/>
                  <a:pt x="3984569" y="247366"/>
                </a:cubicBezTo>
                <a:cubicBezTo>
                  <a:pt x="3947812" y="353301"/>
                  <a:pt x="3878068" y="553410"/>
                  <a:pt x="3812791" y="647417"/>
                </a:cubicBezTo>
                <a:cubicBezTo>
                  <a:pt x="3747514" y="741424"/>
                  <a:pt x="3627634" y="752769"/>
                  <a:pt x="3592906" y="811408"/>
                </a:cubicBezTo>
                <a:cubicBezTo>
                  <a:pt x="3558178" y="870047"/>
                  <a:pt x="3557745" y="987492"/>
                  <a:pt x="3604425" y="999253"/>
                </a:cubicBezTo>
                <a:cubicBezTo>
                  <a:pt x="3651105" y="1011014"/>
                  <a:pt x="3773597" y="919495"/>
                  <a:pt x="3872985" y="881976"/>
                </a:cubicBezTo>
                <a:cubicBezTo>
                  <a:pt x="3972373" y="844457"/>
                  <a:pt x="4168876" y="779933"/>
                  <a:pt x="4200754" y="774136"/>
                </a:cubicBezTo>
                <a:cubicBezTo>
                  <a:pt x="4232632" y="768339"/>
                  <a:pt x="4127897" y="811000"/>
                  <a:pt x="4064251" y="847195"/>
                </a:cubicBezTo>
                <a:cubicBezTo>
                  <a:pt x="4000605" y="883390"/>
                  <a:pt x="3886500" y="950308"/>
                  <a:pt x="3818880" y="991305"/>
                </a:cubicBezTo>
                <a:cubicBezTo>
                  <a:pt x="3751260" y="1032302"/>
                  <a:pt x="3691205" y="1054829"/>
                  <a:pt x="3658531" y="1093178"/>
                </a:cubicBezTo>
                <a:cubicBezTo>
                  <a:pt x="3625857" y="1131527"/>
                  <a:pt x="3636352" y="1153482"/>
                  <a:pt x="3622838" y="1221401"/>
                </a:cubicBezTo>
                <a:cubicBezTo>
                  <a:pt x="3609324" y="1289320"/>
                  <a:pt x="3604280" y="1416540"/>
                  <a:pt x="3577446" y="1500691"/>
                </a:cubicBezTo>
                <a:cubicBezTo>
                  <a:pt x="3550612" y="1584842"/>
                  <a:pt x="3511582" y="1637270"/>
                  <a:pt x="3461833" y="1726308"/>
                </a:cubicBezTo>
                <a:cubicBezTo>
                  <a:pt x="3412084" y="1815346"/>
                  <a:pt x="3307802" y="1943726"/>
                  <a:pt x="3278953" y="2034918"/>
                </a:cubicBezTo>
                <a:cubicBezTo>
                  <a:pt x="3250105" y="2126110"/>
                  <a:pt x="3262853" y="2209684"/>
                  <a:pt x="3288742" y="2273460"/>
                </a:cubicBezTo>
                <a:cubicBezTo>
                  <a:pt x="3314631" y="2337237"/>
                  <a:pt x="3352209" y="2360013"/>
                  <a:pt x="3434288" y="2417577"/>
                </a:cubicBezTo>
                <a:cubicBezTo>
                  <a:pt x="3516367" y="2475141"/>
                  <a:pt x="3255545" y="2376076"/>
                  <a:pt x="3781217" y="2618845"/>
                </a:cubicBezTo>
                <a:cubicBezTo>
                  <a:pt x="4306889" y="2861614"/>
                  <a:pt x="4180534" y="2781761"/>
                  <a:pt x="6588323" y="3874193"/>
                </a:cubicBezTo>
                <a:lnTo>
                  <a:pt x="18227951" y="9173439"/>
                </a:lnTo>
                <a:cubicBezTo>
                  <a:pt x="18262059" y="9259832"/>
                  <a:pt x="18119293" y="9320837"/>
                  <a:pt x="18064964" y="9394536"/>
                </a:cubicBezTo>
                <a:cubicBezTo>
                  <a:pt x="18033882" y="9397848"/>
                  <a:pt x="9397941" y="5444937"/>
                  <a:pt x="7057965" y="4392731"/>
                </a:cubicBezTo>
                <a:cubicBezTo>
                  <a:pt x="4717989" y="3340525"/>
                  <a:pt x="4665124" y="3341914"/>
                  <a:pt x="4025107" y="3081300"/>
                </a:cubicBezTo>
                <a:cubicBezTo>
                  <a:pt x="3385090" y="2820686"/>
                  <a:pt x="3384462" y="2866118"/>
                  <a:pt x="3217865" y="2829045"/>
                </a:cubicBezTo>
                <a:cubicBezTo>
                  <a:pt x="3051268" y="2791972"/>
                  <a:pt x="3089692" y="2841881"/>
                  <a:pt x="3025524" y="2858861"/>
                </a:cubicBezTo>
                <a:cubicBezTo>
                  <a:pt x="2961356" y="2875841"/>
                  <a:pt x="2867091" y="2903010"/>
                  <a:pt x="2832855" y="2930924"/>
                </a:cubicBezTo>
                <a:cubicBezTo>
                  <a:pt x="2798620" y="2958838"/>
                  <a:pt x="2799047" y="2986835"/>
                  <a:pt x="2820111" y="3026344"/>
                </a:cubicBezTo>
                <a:cubicBezTo>
                  <a:pt x="2841175" y="3065853"/>
                  <a:pt x="2899912" y="3127474"/>
                  <a:pt x="2959241" y="3167976"/>
                </a:cubicBezTo>
                <a:cubicBezTo>
                  <a:pt x="3018570" y="3208478"/>
                  <a:pt x="3104583" y="3223639"/>
                  <a:pt x="3176083" y="3269358"/>
                </a:cubicBezTo>
                <a:cubicBezTo>
                  <a:pt x="3247583" y="3315077"/>
                  <a:pt x="3382251" y="3431025"/>
                  <a:pt x="3388239" y="3442290"/>
                </a:cubicBezTo>
                <a:cubicBezTo>
                  <a:pt x="3394228" y="3453555"/>
                  <a:pt x="3275948" y="3364527"/>
                  <a:pt x="3212014" y="3336948"/>
                </a:cubicBezTo>
                <a:cubicBezTo>
                  <a:pt x="3148080" y="3309369"/>
                  <a:pt x="3078023" y="3305141"/>
                  <a:pt x="3004633" y="3276814"/>
                </a:cubicBezTo>
                <a:cubicBezTo>
                  <a:pt x="2931243" y="3248487"/>
                  <a:pt x="2832636" y="3196805"/>
                  <a:pt x="2771676" y="3166987"/>
                </a:cubicBezTo>
                <a:cubicBezTo>
                  <a:pt x="2710716" y="3137169"/>
                  <a:pt x="2672437" y="3107516"/>
                  <a:pt x="2638873" y="3097908"/>
                </a:cubicBezTo>
                <a:cubicBezTo>
                  <a:pt x="2605309" y="3088300"/>
                  <a:pt x="2589179" y="3071238"/>
                  <a:pt x="2570293" y="3109338"/>
                </a:cubicBezTo>
                <a:cubicBezTo>
                  <a:pt x="2551407" y="3147438"/>
                  <a:pt x="2523214" y="3248486"/>
                  <a:pt x="2525557" y="3326508"/>
                </a:cubicBezTo>
                <a:cubicBezTo>
                  <a:pt x="2527900" y="3404530"/>
                  <a:pt x="2561325" y="3465737"/>
                  <a:pt x="2584349" y="3577470"/>
                </a:cubicBezTo>
                <a:cubicBezTo>
                  <a:pt x="2607373" y="3689203"/>
                  <a:pt x="2655576" y="3894365"/>
                  <a:pt x="2663703" y="3996904"/>
                </a:cubicBezTo>
                <a:cubicBezTo>
                  <a:pt x="2671830" y="4099443"/>
                  <a:pt x="2653780" y="4116258"/>
                  <a:pt x="2633113" y="4192703"/>
                </a:cubicBezTo>
                <a:cubicBezTo>
                  <a:pt x="2612446" y="4269148"/>
                  <a:pt x="2546020" y="4496822"/>
                  <a:pt x="2539703" y="4455574"/>
                </a:cubicBezTo>
                <a:cubicBezTo>
                  <a:pt x="2533386" y="4414326"/>
                  <a:pt x="2604956" y="4093390"/>
                  <a:pt x="2595212" y="3945217"/>
                </a:cubicBezTo>
                <a:cubicBezTo>
                  <a:pt x="2585468" y="3797044"/>
                  <a:pt x="2529208" y="3696326"/>
                  <a:pt x="2481240" y="3566538"/>
                </a:cubicBezTo>
                <a:cubicBezTo>
                  <a:pt x="2433272" y="3436750"/>
                  <a:pt x="2343996" y="3250308"/>
                  <a:pt x="2307403" y="3166488"/>
                </a:cubicBezTo>
                <a:cubicBezTo>
                  <a:pt x="2270810" y="3082668"/>
                  <a:pt x="2299783" y="3099813"/>
                  <a:pt x="2261683" y="3063618"/>
                </a:cubicBezTo>
                <a:cubicBezTo>
                  <a:pt x="2223583" y="3027423"/>
                  <a:pt x="2151700" y="2959505"/>
                  <a:pt x="2078803" y="2949318"/>
                </a:cubicBezTo>
                <a:cubicBezTo>
                  <a:pt x="2005906" y="2939131"/>
                  <a:pt x="1935406" y="2954785"/>
                  <a:pt x="1824299" y="3002494"/>
                </a:cubicBezTo>
                <a:cubicBezTo>
                  <a:pt x="1713192" y="3050203"/>
                  <a:pt x="1485950" y="3122516"/>
                  <a:pt x="1412162" y="3235573"/>
                </a:cubicBezTo>
                <a:cubicBezTo>
                  <a:pt x="1338374" y="3348630"/>
                  <a:pt x="1393455" y="3556683"/>
                  <a:pt x="1381573" y="3680838"/>
                </a:cubicBezTo>
                <a:cubicBezTo>
                  <a:pt x="1369691" y="3804993"/>
                  <a:pt x="1371526" y="3804172"/>
                  <a:pt x="1340867" y="3980504"/>
                </a:cubicBezTo>
                <a:cubicBezTo>
                  <a:pt x="1310208" y="4156836"/>
                  <a:pt x="1217614" y="4679197"/>
                  <a:pt x="1197619" y="4738831"/>
                </a:cubicBezTo>
                <a:cubicBezTo>
                  <a:pt x="1177624" y="4798465"/>
                  <a:pt x="1213371" y="4447966"/>
                  <a:pt x="1220896" y="4338309"/>
                </a:cubicBezTo>
                <a:cubicBezTo>
                  <a:pt x="1228421" y="4228652"/>
                  <a:pt x="1246473" y="4152367"/>
                  <a:pt x="1242772" y="4080888"/>
                </a:cubicBezTo>
                <a:cubicBezTo>
                  <a:pt x="1239072" y="4009410"/>
                  <a:pt x="1244139" y="3924678"/>
                  <a:pt x="1198693" y="3909438"/>
                </a:cubicBezTo>
                <a:cubicBezTo>
                  <a:pt x="1153247" y="3894198"/>
                  <a:pt x="1042154" y="3952356"/>
                  <a:pt x="970093" y="3989448"/>
                </a:cubicBezTo>
                <a:cubicBezTo>
                  <a:pt x="898032" y="4026540"/>
                  <a:pt x="835376" y="4070950"/>
                  <a:pt x="766328" y="4131990"/>
                </a:cubicBezTo>
                <a:cubicBezTo>
                  <a:pt x="697281" y="4193030"/>
                  <a:pt x="552546" y="4374724"/>
                  <a:pt x="555808" y="4355688"/>
                </a:cubicBezTo>
                <a:cubicBezTo>
                  <a:pt x="559070" y="4336652"/>
                  <a:pt x="690183" y="4107469"/>
                  <a:pt x="785900" y="4017771"/>
                </a:cubicBezTo>
                <a:cubicBezTo>
                  <a:pt x="881618" y="3928073"/>
                  <a:pt x="1047979" y="3866035"/>
                  <a:pt x="1130113" y="3817500"/>
                </a:cubicBezTo>
                <a:cubicBezTo>
                  <a:pt x="1212247" y="3768965"/>
                  <a:pt x="1255445" y="3797788"/>
                  <a:pt x="1278703" y="3726558"/>
                </a:cubicBezTo>
                <a:cubicBezTo>
                  <a:pt x="1301961" y="3655328"/>
                  <a:pt x="1264508" y="3482883"/>
                  <a:pt x="1269661" y="3390117"/>
                </a:cubicBezTo>
                <a:cubicBezTo>
                  <a:pt x="1274814" y="3297351"/>
                  <a:pt x="1289063" y="3226285"/>
                  <a:pt x="1309620" y="3169963"/>
                </a:cubicBezTo>
                <a:cubicBezTo>
                  <a:pt x="1330177" y="3113642"/>
                  <a:pt x="1431158" y="3083081"/>
                  <a:pt x="1393003" y="3052188"/>
                </a:cubicBezTo>
                <a:cubicBezTo>
                  <a:pt x="1354849" y="3021295"/>
                  <a:pt x="1202285" y="2989409"/>
                  <a:pt x="1080693" y="2984604"/>
                </a:cubicBezTo>
                <a:cubicBezTo>
                  <a:pt x="959101" y="2979799"/>
                  <a:pt x="804383" y="2984599"/>
                  <a:pt x="663453" y="3023360"/>
                </a:cubicBezTo>
                <a:cubicBezTo>
                  <a:pt x="522523" y="3062121"/>
                  <a:pt x="275444" y="3216177"/>
                  <a:pt x="235111" y="3217172"/>
                </a:cubicBezTo>
                <a:cubicBezTo>
                  <a:pt x="194778" y="3218167"/>
                  <a:pt x="356106" y="3077780"/>
                  <a:pt x="421453" y="3029328"/>
                </a:cubicBezTo>
                <a:cubicBezTo>
                  <a:pt x="486800" y="2980876"/>
                  <a:pt x="555022" y="2949816"/>
                  <a:pt x="627193" y="2926458"/>
                </a:cubicBezTo>
                <a:cubicBezTo>
                  <a:pt x="699364" y="2903100"/>
                  <a:pt x="767467" y="2895308"/>
                  <a:pt x="854480" y="2889178"/>
                </a:cubicBezTo>
                <a:cubicBezTo>
                  <a:pt x="941493" y="2883048"/>
                  <a:pt x="1036370" y="2884954"/>
                  <a:pt x="1149272" y="2889676"/>
                </a:cubicBezTo>
                <a:cubicBezTo>
                  <a:pt x="1262174" y="2894398"/>
                  <a:pt x="1413346" y="2938048"/>
                  <a:pt x="1531894" y="2917507"/>
                </a:cubicBezTo>
                <a:cubicBezTo>
                  <a:pt x="1650442" y="2896966"/>
                  <a:pt x="1832273" y="2875429"/>
                  <a:pt x="1860559" y="2766431"/>
                </a:cubicBezTo>
                <a:cubicBezTo>
                  <a:pt x="1888846" y="2657433"/>
                  <a:pt x="1730009" y="2396867"/>
                  <a:pt x="1701613" y="2263518"/>
                </a:cubicBezTo>
                <a:cubicBezTo>
                  <a:pt x="1673217" y="2130169"/>
                  <a:pt x="1743453" y="2036657"/>
                  <a:pt x="1690183" y="1966338"/>
                </a:cubicBezTo>
                <a:cubicBezTo>
                  <a:pt x="1636913" y="1896019"/>
                  <a:pt x="1481051" y="1883514"/>
                  <a:pt x="1381991" y="1841604"/>
                </a:cubicBezTo>
                <a:cubicBezTo>
                  <a:pt x="1282931" y="1799694"/>
                  <a:pt x="1201737" y="1750743"/>
                  <a:pt x="1095823" y="1714878"/>
                </a:cubicBezTo>
                <a:cubicBezTo>
                  <a:pt x="989909" y="1679013"/>
                  <a:pt x="870332" y="1624510"/>
                  <a:pt x="746507" y="1626415"/>
                </a:cubicBezTo>
                <a:cubicBezTo>
                  <a:pt x="622682" y="1628320"/>
                  <a:pt x="458429" y="1703447"/>
                  <a:pt x="352873" y="1726308"/>
                </a:cubicBezTo>
                <a:cubicBezTo>
                  <a:pt x="247317" y="1749169"/>
                  <a:pt x="170321" y="1761677"/>
                  <a:pt x="113171" y="1763582"/>
                </a:cubicBezTo>
                <a:cubicBezTo>
                  <a:pt x="56021" y="1765487"/>
                  <a:pt x="-29251" y="1757700"/>
                  <a:pt x="9973" y="1737738"/>
                </a:cubicBezTo>
                <a:cubicBezTo>
                  <a:pt x="49197" y="1717776"/>
                  <a:pt x="241329" y="1676115"/>
                  <a:pt x="348516" y="1643812"/>
                </a:cubicBezTo>
                <a:cubicBezTo>
                  <a:pt x="455703" y="1611509"/>
                  <a:pt x="532356" y="1549221"/>
                  <a:pt x="653097" y="1543920"/>
                </a:cubicBezTo>
                <a:cubicBezTo>
                  <a:pt x="773838" y="1538619"/>
                  <a:pt x="974410" y="1593040"/>
                  <a:pt x="1072963" y="1612008"/>
                </a:cubicBezTo>
                <a:cubicBezTo>
                  <a:pt x="1171516" y="1630976"/>
                  <a:pt x="1222279" y="1684398"/>
                  <a:pt x="1244413" y="1657728"/>
                </a:cubicBezTo>
                <a:cubicBezTo>
                  <a:pt x="1266547" y="1631058"/>
                  <a:pt x="1217196" y="1531998"/>
                  <a:pt x="1205766" y="1451988"/>
                </a:cubicBezTo>
                <a:cubicBezTo>
                  <a:pt x="1194336" y="1371978"/>
                  <a:pt x="1043682" y="855414"/>
                  <a:pt x="1046313" y="815409"/>
                </a:cubicBezTo>
                <a:cubicBezTo>
                  <a:pt x="1048944" y="775404"/>
                  <a:pt x="1171953" y="1087888"/>
                  <a:pt x="1221553" y="1211958"/>
                </a:cubicBezTo>
                <a:close/>
              </a:path>
            </a:pathLst>
          </a:cu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3" name="Volný tvar 2"/>
          <p:cNvSpPr/>
          <p:nvPr/>
        </p:nvSpPr>
        <p:spPr>
          <a:xfrm rot="1701708" flipH="1">
            <a:off x="5417855" y="1511879"/>
            <a:ext cx="265274" cy="598357"/>
          </a:xfrm>
          <a:custGeom>
            <a:avLst/>
            <a:gdLst>
              <a:gd name="connsiteX0" fmla="*/ 0 w 3700130"/>
              <a:gd name="connsiteY0" fmla="*/ 2757806 h 2953113"/>
              <a:gd name="connsiteX1" fmla="*/ 116958 w 3700130"/>
              <a:gd name="connsiteY1" fmla="*/ 2332504 h 2953113"/>
              <a:gd name="connsiteX2" fmla="*/ 435935 w 3700130"/>
              <a:gd name="connsiteY2" fmla="*/ 748253 h 2953113"/>
              <a:gd name="connsiteX3" fmla="*/ 595423 w 3700130"/>
              <a:gd name="connsiteY3" fmla="*/ 3974 h 2953113"/>
              <a:gd name="connsiteX4" fmla="*/ 818707 w 3700130"/>
              <a:gd name="connsiteY4" fmla="*/ 482439 h 2953113"/>
              <a:gd name="connsiteX5" fmla="*/ 1063256 w 3700130"/>
              <a:gd name="connsiteY5" fmla="*/ 1120392 h 2953113"/>
              <a:gd name="connsiteX6" fmla="*/ 1297172 w 3700130"/>
              <a:gd name="connsiteY6" fmla="*/ 1737081 h 2953113"/>
              <a:gd name="connsiteX7" fmla="*/ 1509823 w 3700130"/>
              <a:gd name="connsiteY7" fmla="*/ 2311239 h 2953113"/>
              <a:gd name="connsiteX8" fmla="*/ 1679944 w 3700130"/>
              <a:gd name="connsiteY8" fmla="*/ 2821602 h 2953113"/>
              <a:gd name="connsiteX9" fmla="*/ 1860698 w 3700130"/>
              <a:gd name="connsiteY9" fmla="*/ 2949192 h 2953113"/>
              <a:gd name="connsiteX10" fmla="*/ 2392326 w 3700130"/>
              <a:gd name="connsiteY10" fmla="*/ 2906662 h 2953113"/>
              <a:gd name="connsiteX11" fmla="*/ 2860158 w 3700130"/>
              <a:gd name="connsiteY11" fmla="*/ 2768439 h 2953113"/>
              <a:gd name="connsiteX12" fmla="*/ 3221665 w 3700130"/>
              <a:gd name="connsiteY12" fmla="*/ 2736541 h 2953113"/>
              <a:gd name="connsiteX13" fmla="*/ 3700130 w 3700130"/>
              <a:gd name="connsiteY13" fmla="*/ 2736541 h 2953113"/>
              <a:gd name="connsiteX0" fmla="*/ 0 w 4019106"/>
              <a:gd name="connsiteY0" fmla="*/ 2800337 h 2953113"/>
              <a:gd name="connsiteX1" fmla="*/ 435934 w 4019106"/>
              <a:gd name="connsiteY1" fmla="*/ 2332504 h 2953113"/>
              <a:gd name="connsiteX2" fmla="*/ 754911 w 4019106"/>
              <a:gd name="connsiteY2" fmla="*/ 748253 h 2953113"/>
              <a:gd name="connsiteX3" fmla="*/ 914399 w 4019106"/>
              <a:gd name="connsiteY3" fmla="*/ 3974 h 2953113"/>
              <a:gd name="connsiteX4" fmla="*/ 1137683 w 4019106"/>
              <a:gd name="connsiteY4" fmla="*/ 482439 h 2953113"/>
              <a:gd name="connsiteX5" fmla="*/ 1382232 w 4019106"/>
              <a:gd name="connsiteY5" fmla="*/ 1120392 h 2953113"/>
              <a:gd name="connsiteX6" fmla="*/ 1616148 w 4019106"/>
              <a:gd name="connsiteY6" fmla="*/ 1737081 h 2953113"/>
              <a:gd name="connsiteX7" fmla="*/ 1828799 w 4019106"/>
              <a:gd name="connsiteY7" fmla="*/ 2311239 h 2953113"/>
              <a:gd name="connsiteX8" fmla="*/ 1998920 w 4019106"/>
              <a:gd name="connsiteY8" fmla="*/ 2821602 h 2953113"/>
              <a:gd name="connsiteX9" fmla="*/ 2179674 w 4019106"/>
              <a:gd name="connsiteY9" fmla="*/ 2949192 h 2953113"/>
              <a:gd name="connsiteX10" fmla="*/ 2711302 w 4019106"/>
              <a:gd name="connsiteY10" fmla="*/ 2906662 h 2953113"/>
              <a:gd name="connsiteX11" fmla="*/ 3179134 w 4019106"/>
              <a:gd name="connsiteY11" fmla="*/ 2768439 h 2953113"/>
              <a:gd name="connsiteX12" fmla="*/ 3540641 w 4019106"/>
              <a:gd name="connsiteY12" fmla="*/ 2736541 h 2953113"/>
              <a:gd name="connsiteX13" fmla="*/ 4019106 w 4019106"/>
              <a:gd name="connsiteY13" fmla="*/ 2736541 h 2953113"/>
              <a:gd name="connsiteX0" fmla="*/ 0 w 4019106"/>
              <a:gd name="connsiteY0" fmla="*/ 2800337 h 2953113"/>
              <a:gd name="connsiteX1" fmla="*/ 297711 w 4019106"/>
              <a:gd name="connsiteY1" fmla="*/ 2747191 h 2953113"/>
              <a:gd name="connsiteX2" fmla="*/ 435934 w 4019106"/>
              <a:gd name="connsiteY2" fmla="*/ 2332504 h 2953113"/>
              <a:gd name="connsiteX3" fmla="*/ 754911 w 4019106"/>
              <a:gd name="connsiteY3" fmla="*/ 748253 h 2953113"/>
              <a:gd name="connsiteX4" fmla="*/ 914399 w 4019106"/>
              <a:gd name="connsiteY4" fmla="*/ 3974 h 2953113"/>
              <a:gd name="connsiteX5" fmla="*/ 1137683 w 4019106"/>
              <a:gd name="connsiteY5" fmla="*/ 482439 h 2953113"/>
              <a:gd name="connsiteX6" fmla="*/ 1382232 w 4019106"/>
              <a:gd name="connsiteY6" fmla="*/ 1120392 h 2953113"/>
              <a:gd name="connsiteX7" fmla="*/ 1616148 w 4019106"/>
              <a:gd name="connsiteY7" fmla="*/ 1737081 h 2953113"/>
              <a:gd name="connsiteX8" fmla="*/ 1828799 w 4019106"/>
              <a:gd name="connsiteY8" fmla="*/ 2311239 h 2953113"/>
              <a:gd name="connsiteX9" fmla="*/ 1998920 w 4019106"/>
              <a:gd name="connsiteY9" fmla="*/ 2821602 h 2953113"/>
              <a:gd name="connsiteX10" fmla="*/ 2179674 w 4019106"/>
              <a:gd name="connsiteY10" fmla="*/ 2949192 h 2953113"/>
              <a:gd name="connsiteX11" fmla="*/ 2711302 w 4019106"/>
              <a:gd name="connsiteY11" fmla="*/ 2906662 h 2953113"/>
              <a:gd name="connsiteX12" fmla="*/ 3179134 w 4019106"/>
              <a:gd name="connsiteY12" fmla="*/ 2768439 h 2953113"/>
              <a:gd name="connsiteX13" fmla="*/ 3540641 w 4019106"/>
              <a:gd name="connsiteY13" fmla="*/ 2736541 h 2953113"/>
              <a:gd name="connsiteX14" fmla="*/ 4019106 w 4019106"/>
              <a:gd name="connsiteY14" fmla="*/ 2736541 h 2953113"/>
              <a:gd name="connsiteX0" fmla="*/ 0 w 4019106"/>
              <a:gd name="connsiteY0" fmla="*/ 2800337 h 2953113"/>
              <a:gd name="connsiteX1" fmla="*/ 297711 w 4019106"/>
              <a:gd name="connsiteY1" fmla="*/ 2747191 h 2953113"/>
              <a:gd name="connsiteX2" fmla="*/ 435934 w 4019106"/>
              <a:gd name="connsiteY2" fmla="*/ 2332504 h 2953113"/>
              <a:gd name="connsiteX3" fmla="*/ 754911 w 4019106"/>
              <a:gd name="connsiteY3" fmla="*/ 748253 h 2953113"/>
              <a:gd name="connsiteX4" fmla="*/ 914399 w 4019106"/>
              <a:gd name="connsiteY4" fmla="*/ 3974 h 2953113"/>
              <a:gd name="connsiteX5" fmla="*/ 1137683 w 4019106"/>
              <a:gd name="connsiteY5" fmla="*/ 482439 h 2953113"/>
              <a:gd name="connsiteX6" fmla="*/ 1382232 w 4019106"/>
              <a:gd name="connsiteY6" fmla="*/ 1120392 h 2953113"/>
              <a:gd name="connsiteX7" fmla="*/ 1616148 w 4019106"/>
              <a:gd name="connsiteY7" fmla="*/ 1737081 h 2953113"/>
              <a:gd name="connsiteX8" fmla="*/ 1828799 w 4019106"/>
              <a:gd name="connsiteY8" fmla="*/ 2311239 h 2953113"/>
              <a:gd name="connsiteX9" fmla="*/ 1998920 w 4019106"/>
              <a:gd name="connsiteY9" fmla="*/ 2821602 h 2953113"/>
              <a:gd name="connsiteX10" fmla="*/ 2179674 w 4019106"/>
              <a:gd name="connsiteY10" fmla="*/ 2949192 h 2953113"/>
              <a:gd name="connsiteX11" fmla="*/ 2711302 w 4019106"/>
              <a:gd name="connsiteY11" fmla="*/ 2906662 h 2953113"/>
              <a:gd name="connsiteX12" fmla="*/ 3179134 w 4019106"/>
              <a:gd name="connsiteY12" fmla="*/ 2768439 h 2953113"/>
              <a:gd name="connsiteX13" fmla="*/ 3540641 w 4019106"/>
              <a:gd name="connsiteY13" fmla="*/ 2736541 h 2953113"/>
              <a:gd name="connsiteX14" fmla="*/ 4019106 w 4019106"/>
              <a:gd name="connsiteY14" fmla="*/ 2736541 h 2953113"/>
              <a:gd name="connsiteX0" fmla="*/ 0 w 4019106"/>
              <a:gd name="connsiteY0" fmla="*/ 2800337 h 2953113"/>
              <a:gd name="connsiteX1" fmla="*/ 297711 w 4019106"/>
              <a:gd name="connsiteY1" fmla="*/ 2747191 h 2953113"/>
              <a:gd name="connsiteX2" fmla="*/ 435934 w 4019106"/>
              <a:gd name="connsiteY2" fmla="*/ 2332504 h 2953113"/>
              <a:gd name="connsiteX3" fmla="*/ 754911 w 4019106"/>
              <a:gd name="connsiteY3" fmla="*/ 748253 h 2953113"/>
              <a:gd name="connsiteX4" fmla="*/ 914399 w 4019106"/>
              <a:gd name="connsiteY4" fmla="*/ 3974 h 2953113"/>
              <a:gd name="connsiteX5" fmla="*/ 1137683 w 4019106"/>
              <a:gd name="connsiteY5" fmla="*/ 482439 h 2953113"/>
              <a:gd name="connsiteX6" fmla="*/ 1382232 w 4019106"/>
              <a:gd name="connsiteY6" fmla="*/ 1120392 h 2953113"/>
              <a:gd name="connsiteX7" fmla="*/ 1616148 w 4019106"/>
              <a:gd name="connsiteY7" fmla="*/ 1737081 h 2953113"/>
              <a:gd name="connsiteX8" fmla="*/ 1828799 w 4019106"/>
              <a:gd name="connsiteY8" fmla="*/ 2311239 h 2953113"/>
              <a:gd name="connsiteX9" fmla="*/ 1998920 w 4019106"/>
              <a:gd name="connsiteY9" fmla="*/ 2821602 h 2953113"/>
              <a:gd name="connsiteX10" fmla="*/ 2179674 w 4019106"/>
              <a:gd name="connsiteY10" fmla="*/ 2949192 h 2953113"/>
              <a:gd name="connsiteX11" fmla="*/ 2711302 w 4019106"/>
              <a:gd name="connsiteY11" fmla="*/ 2906662 h 2953113"/>
              <a:gd name="connsiteX12" fmla="*/ 3179134 w 4019106"/>
              <a:gd name="connsiteY12" fmla="*/ 2768439 h 2953113"/>
              <a:gd name="connsiteX13" fmla="*/ 3540641 w 4019106"/>
              <a:gd name="connsiteY13" fmla="*/ 2736541 h 2953113"/>
              <a:gd name="connsiteX14" fmla="*/ 4019106 w 4019106"/>
              <a:gd name="connsiteY14" fmla="*/ 2736541 h 2953113"/>
              <a:gd name="connsiteX0" fmla="*/ 0 w 4019106"/>
              <a:gd name="connsiteY0" fmla="*/ 2800337 h 2953113"/>
              <a:gd name="connsiteX1" fmla="*/ 297711 w 4019106"/>
              <a:gd name="connsiteY1" fmla="*/ 2747191 h 2953113"/>
              <a:gd name="connsiteX2" fmla="*/ 435934 w 4019106"/>
              <a:gd name="connsiteY2" fmla="*/ 2332504 h 2953113"/>
              <a:gd name="connsiteX3" fmla="*/ 754911 w 4019106"/>
              <a:gd name="connsiteY3" fmla="*/ 748253 h 2953113"/>
              <a:gd name="connsiteX4" fmla="*/ 914399 w 4019106"/>
              <a:gd name="connsiteY4" fmla="*/ 3974 h 2953113"/>
              <a:gd name="connsiteX5" fmla="*/ 1137683 w 4019106"/>
              <a:gd name="connsiteY5" fmla="*/ 482439 h 2953113"/>
              <a:gd name="connsiteX6" fmla="*/ 1382232 w 4019106"/>
              <a:gd name="connsiteY6" fmla="*/ 1120392 h 2953113"/>
              <a:gd name="connsiteX7" fmla="*/ 1616148 w 4019106"/>
              <a:gd name="connsiteY7" fmla="*/ 1737081 h 2953113"/>
              <a:gd name="connsiteX8" fmla="*/ 1796901 w 4019106"/>
              <a:gd name="connsiteY8" fmla="*/ 2311239 h 2953113"/>
              <a:gd name="connsiteX9" fmla="*/ 1998920 w 4019106"/>
              <a:gd name="connsiteY9" fmla="*/ 2821602 h 2953113"/>
              <a:gd name="connsiteX10" fmla="*/ 2179674 w 4019106"/>
              <a:gd name="connsiteY10" fmla="*/ 2949192 h 2953113"/>
              <a:gd name="connsiteX11" fmla="*/ 2711302 w 4019106"/>
              <a:gd name="connsiteY11" fmla="*/ 2906662 h 2953113"/>
              <a:gd name="connsiteX12" fmla="*/ 3179134 w 4019106"/>
              <a:gd name="connsiteY12" fmla="*/ 2768439 h 2953113"/>
              <a:gd name="connsiteX13" fmla="*/ 3540641 w 4019106"/>
              <a:gd name="connsiteY13" fmla="*/ 2736541 h 2953113"/>
              <a:gd name="connsiteX14" fmla="*/ 4019106 w 4019106"/>
              <a:gd name="connsiteY14" fmla="*/ 2736541 h 2953113"/>
              <a:gd name="connsiteX0" fmla="*/ 0 w 4073875"/>
              <a:gd name="connsiteY0" fmla="*/ 2726518 h 2953113"/>
              <a:gd name="connsiteX1" fmla="*/ 352480 w 4073875"/>
              <a:gd name="connsiteY1" fmla="*/ 2747191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70917 w 4073875"/>
              <a:gd name="connsiteY7" fmla="*/ 17370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52480 w 4073875"/>
              <a:gd name="connsiteY1" fmla="*/ 2747191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70917 w 4073875"/>
              <a:gd name="connsiteY7" fmla="*/ 17370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70917 w 4073875"/>
              <a:gd name="connsiteY7" fmla="*/ 17370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70917 w 4073875"/>
              <a:gd name="connsiteY7" fmla="*/ 17370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635518 w 4073875"/>
              <a:gd name="connsiteY2" fmla="*/ 2328367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635518 w 4073875"/>
              <a:gd name="connsiteY2" fmla="*/ 2328367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656205 w 4073875"/>
              <a:gd name="connsiteY2" fmla="*/ 2344917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656205 w 4073875"/>
              <a:gd name="connsiteY2" fmla="*/ 2344917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856 h 2953451"/>
              <a:gd name="connsiteX1" fmla="*/ 362630 w 4073875"/>
              <a:gd name="connsiteY1" fmla="*/ 2705409 h 2953451"/>
              <a:gd name="connsiteX2" fmla="*/ 656205 w 4073875"/>
              <a:gd name="connsiteY2" fmla="*/ 2345255 h 2953451"/>
              <a:gd name="connsiteX3" fmla="*/ 842780 w 4073875"/>
              <a:gd name="connsiteY3" fmla="*/ 761003 h 2953451"/>
              <a:gd name="connsiteX4" fmla="*/ 969168 w 4073875"/>
              <a:gd name="connsiteY4" fmla="*/ 4312 h 2953451"/>
              <a:gd name="connsiteX5" fmla="*/ 1230552 w 4073875"/>
              <a:gd name="connsiteY5" fmla="*/ 482777 h 2953451"/>
              <a:gd name="connsiteX6" fmla="*/ 1437001 w 4073875"/>
              <a:gd name="connsiteY6" fmla="*/ 1120730 h 2953451"/>
              <a:gd name="connsiteX7" fmla="*/ 1620117 w 4073875"/>
              <a:gd name="connsiteY7" fmla="*/ 1712019 h 2953451"/>
              <a:gd name="connsiteX8" fmla="*/ 1826270 w 4073875"/>
              <a:gd name="connsiteY8" fmla="*/ 2298877 h 2953451"/>
              <a:gd name="connsiteX9" fmla="*/ 2053689 w 4073875"/>
              <a:gd name="connsiteY9" fmla="*/ 2821940 h 2953451"/>
              <a:gd name="connsiteX10" fmla="*/ 2234443 w 4073875"/>
              <a:gd name="connsiteY10" fmla="*/ 2949530 h 2953451"/>
              <a:gd name="connsiteX11" fmla="*/ 2766071 w 4073875"/>
              <a:gd name="connsiteY11" fmla="*/ 2907000 h 2953451"/>
              <a:gd name="connsiteX12" fmla="*/ 3233903 w 4073875"/>
              <a:gd name="connsiteY12" fmla="*/ 2768777 h 2953451"/>
              <a:gd name="connsiteX13" fmla="*/ 3595410 w 4073875"/>
              <a:gd name="connsiteY13" fmla="*/ 2736879 h 2953451"/>
              <a:gd name="connsiteX14" fmla="*/ 4073875 w 4073875"/>
              <a:gd name="connsiteY14" fmla="*/ 2736879 h 2953451"/>
              <a:gd name="connsiteX0" fmla="*/ 0 w 4073875"/>
              <a:gd name="connsiteY0" fmla="*/ 2726856 h 2953451"/>
              <a:gd name="connsiteX1" fmla="*/ 362630 w 4073875"/>
              <a:gd name="connsiteY1" fmla="*/ 2705409 h 2953451"/>
              <a:gd name="connsiteX2" fmla="*/ 656205 w 4073875"/>
              <a:gd name="connsiteY2" fmla="*/ 2345255 h 2953451"/>
              <a:gd name="connsiteX3" fmla="*/ 842780 w 4073875"/>
              <a:gd name="connsiteY3" fmla="*/ 761003 h 2953451"/>
              <a:gd name="connsiteX4" fmla="*/ 969168 w 4073875"/>
              <a:gd name="connsiteY4" fmla="*/ 4312 h 2953451"/>
              <a:gd name="connsiteX5" fmla="*/ 1230552 w 4073875"/>
              <a:gd name="connsiteY5" fmla="*/ 482777 h 2953451"/>
              <a:gd name="connsiteX6" fmla="*/ 1437001 w 4073875"/>
              <a:gd name="connsiteY6" fmla="*/ 1120730 h 2953451"/>
              <a:gd name="connsiteX7" fmla="*/ 1620117 w 4073875"/>
              <a:gd name="connsiteY7" fmla="*/ 1712019 h 2953451"/>
              <a:gd name="connsiteX8" fmla="*/ 1826270 w 4073875"/>
              <a:gd name="connsiteY8" fmla="*/ 2298877 h 2953451"/>
              <a:gd name="connsiteX9" fmla="*/ 2053689 w 4073875"/>
              <a:gd name="connsiteY9" fmla="*/ 2821940 h 2953451"/>
              <a:gd name="connsiteX10" fmla="*/ 2234443 w 4073875"/>
              <a:gd name="connsiteY10" fmla="*/ 2949530 h 2953451"/>
              <a:gd name="connsiteX11" fmla="*/ 2766071 w 4073875"/>
              <a:gd name="connsiteY11" fmla="*/ 2907000 h 2953451"/>
              <a:gd name="connsiteX12" fmla="*/ 3233903 w 4073875"/>
              <a:gd name="connsiteY12" fmla="*/ 2768777 h 2953451"/>
              <a:gd name="connsiteX13" fmla="*/ 3595410 w 4073875"/>
              <a:gd name="connsiteY13" fmla="*/ 2736879 h 2953451"/>
              <a:gd name="connsiteX14" fmla="*/ 4073875 w 4073875"/>
              <a:gd name="connsiteY14" fmla="*/ 2736879 h 2953451"/>
              <a:gd name="connsiteX0" fmla="*/ 0 w 4073875"/>
              <a:gd name="connsiteY0" fmla="*/ 2726856 h 2953451"/>
              <a:gd name="connsiteX1" fmla="*/ 362630 w 4073875"/>
              <a:gd name="connsiteY1" fmla="*/ 2705409 h 2953451"/>
              <a:gd name="connsiteX2" fmla="*/ 656205 w 4073875"/>
              <a:gd name="connsiteY2" fmla="*/ 2345255 h 2953451"/>
              <a:gd name="connsiteX3" fmla="*/ 842780 w 4073875"/>
              <a:gd name="connsiteY3" fmla="*/ 761003 h 2953451"/>
              <a:gd name="connsiteX4" fmla="*/ 969168 w 4073875"/>
              <a:gd name="connsiteY4" fmla="*/ 4312 h 2953451"/>
              <a:gd name="connsiteX5" fmla="*/ 1230552 w 4073875"/>
              <a:gd name="connsiteY5" fmla="*/ 482777 h 2953451"/>
              <a:gd name="connsiteX6" fmla="*/ 1437001 w 4073875"/>
              <a:gd name="connsiteY6" fmla="*/ 1120730 h 2953451"/>
              <a:gd name="connsiteX7" fmla="*/ 1620117 w 4073875"/>
              <a:gd name="connsiteY7" fmla="*/ 1712019 h 2953451"/>
              <a:gd name="connsiteX8" fmla="*/ 1826270 w 4073875"/>
              <a:gd name="connsiteY8" fmla="*/ 2298877 h 2953451"/>
              <a:gd name="connsiteX9" fmla="*/ 2053689 w 4073875"/>
              <a:gd name="connsiteY9" fmla="*/ 2821940 h 2953451"/>
              <a:gd name="connsiteX10" fmla="*/ 2234443 w 4073875"/>
              <a:gd name="connsiteY10" fmla="*/ 2949530 h 2953451"/>
              <a:gd name="connsiteX11" fmla="*/ 2766071 w 4073875"/>
              <a:gd name="connsiteY11" fmla="*/ 2907000 h 2953451"/>
              <a:gd name="connsiteX12" fmla="*/ 3233903 w 4073875"/>
              <a:gd name="connsiteY12" fmla="*/ 2768777 h 2953451"/>
              <a:gd name="connsiteX13" fmla="*/ 3595410 w 4073875"/>
              <a:gd name="connsiteY13" fmla="*/ 2736879 h 2953451"/>
              <a:gd name="connsiteX14" fmla="*/ 4073875 w 4073875"/>
              <a:gd name="connsiteY14" fmla="*/ 2736879 h 2953451"/>
              <a:gd name="connsiteX0" fmla="*/ 0 w 4073875"/>
              <a:gd name="connsiteY0" fmla="*/ 2726856 h 2953451"/>
              <a:gd name="connsiteX1" fmla="*/ 362630 w 4073875"/>
              <a:gd name="connsiteY1" fmla="*/ 2705409 h 2953451"/>
              <a:gd name="connsiteX2" fmla="*/ 656205 w 4073875"/>
              <a:gd name="connsiteY2" fmla="*/ 2345255 h 2953451"/>
              <a:gd name="connsiteX3" fmla="*/ 842780 w 4073875"/>
              <a:gd name="connsiteY3" fmla="*/ 761003 h 2953451"/>
              <a:gd name="connsiteX4" fmla="*/ 969168 w 4073875"/>
              <a:gd name="connsiteY4" fmla="*/ 4312 h 2953451"/>
              <a:gd name="connsiteX5" fmla="*/ 1230552 w 4073875"/>
              <a:gd name="connsiteY5" fmla="*/ 482777 h 2953451"/>
              <a:gd name="connsiteX6" fmla="*/ 1437001 w 4073875"/>
              <a:gd name="connsiteY6" fmla="*/ 1120730 h 2953451"/>
              <a:gd name="connsiteX7" fmla="*/ 1620117 w 4073875"/>
              <a:gd name="connsiteY7" fmla="*/ 1712019 h 2953451"/>
              <a:gd name="connsiteX8" fmla="*/ 1826270 w 4073875"/>
              <a:gd name="connsiteY8" fmla="*/ 2298877 h 2953451"/>
              <a:gd name="connsiteX9" fmla="*/ 2053689 w 4073875"/>
              <a:gd name="connsiteY9" fmla="*/ 2821940 h 2953451"/>
              <a:gd name="connsiteX10" fmla="*/ 2234443 w 4073875"/>
              <a:gd name="connsiteY10" fmla="*/ 2949530 h 2953451"/>
              <a:gd name="connsiteX11" fmla="*/ 2766071 w 4073875"/>
              <a:gd name="connsiteY11" fmla="*/ 2907000 h 2953451"/>
              <a:gd name="connsiteX12" fmla="*/ 3233903 w 4073875"/>
              <a:gd name="connsiteY12" fmla="*/ 2768777 h 2953451"/>
              <a:gd name="connsiteX13" fmla="*/ 3595410 w 4073875"/>
              <a:gd name="connsiteY13" fmla="*/ 2736879 h 2953451"/>
              <a:gd name="connsiteX14" fmla="*/ 4073875 w 4073875"/>
              <a:gd name="connsiteY14" fmla="*/ 2736879 h 2953451"/>
              <a:gd name="connsiteX0" fmla="*/ 0 w 4283425"/>
              <a:gd name="connsiteY0" fmla="*/ 2736381 h 2953451"/>
              <a:gd name="connsiteX1" fmla="*/ 572180 w 4283425"/>
              <a:gd name="connsiteY1" fmla="*/ 2705409 h 2953451"/>
              <a:gd name="connsiteX2" fmla="*/ 865755 w 4283425"/>
              <a:gd name="connsiteY2" fmla="*/ 2345255 h 2953451"/>
              <a:gd name="connsiteX3" fmla="*/ 1052330 w 4283425"/>
              <a:gd name="connsiteY3" fmla="*/ 761003 h 2953451"/>
              <a:gd name="connsiteX4" fmla="*/ 1178718 w 4283425"/>
              <a:gd name="connsiteY4" fmla="*/ 4312 h 2953451"/>
              <a:gd name="connsiteX5" fmla="*/ 1440102 w 4283425"/>
              <a:gd name="connsiteY5" fmla="*/ 482777 h 2953451"/>
              <a:gd name="connsiteX6" fmla="*/ 1646551 w 4283425"/>
              <a:gd name="connsiteY6" fmla="*/ 1120730 h 2953451"/>
              <a:gd name="connsiteX7" fmla="*/ 1829667 w 4283425"/>
              <a:gd name="connsiteY7" fmla="*/ 1712019 h 2953451"/>
              <a:gd name="connsiteX8" fmla="*/ 2035820 w 4283425"/>
              <a:gd name="connsiteY8" fmla="*/ 2298877 h 2953451"/>
              <a:gd name="connsiteX9" fmla="*/ 2263239 w 4283425"/>
              <a:gd name="connsiteY9" fmla="*/ 2821940 h 2953451"/>
              <a:gd name="connsiteX10" fmla="*/ 2443993 w 4283425"/>
              <a:gd name="connsiteY10" fmla="*/ 2949530 h 2953451"/>
              <a:gd name="connsiteX11" fmla="*/ 2975621 w 4283425"/>
              <a:gd name="connsiteY11" fmla="*/ 2907000 h 2953451"/>
              <a:gd name="connsiteX12" fmla="*/ 3443453 w 4283425"/>
              <a:gd name="connsiteY12" fmla="*/ 2768777 h 2953451"/>
              <a:gd name="connsiteX13" fmla="*/ 3804960 w 4283425"/>
              <a:gd name="connsiteY13" fmla="*/ 2736879 h 2953451"/>
              <a:gd name="connsiteX14" fmla="*/ 4283425 w 4283425"/>
              <a:gd name="connsiteY14" fmla="*/ 2736879 h 2953451"/>
              <a:gd name="connsiteX0" fmla="*/ 0 w 4571365"/>
              <a:gd name="connsiteY0" fmla="*/ 2736381 h 2953451"/>
              <a:gd name="connsiteX1" fmla="*/ 860120 w 4571365"/>
              <a:gd name="connsiteY1" fmla="*/ 2705409 h 2953451"/>
              <a:gd name="connsiteX2" fmla="*/ 1153695 w 4571365"/>
              <a:gd name="connsiteY2" fmla="*/ 2345255 h 2953451"/>
              <a:gd name="connsiteX3" fmla="*/ 1340270 w 4571365"/>
              <a:gd name="connsiteY3" fmla="*/ 761003 h 2953451"/>
              <a:gd name="connsiteX4" fmla="*/ 1466658 w 4571365"/>
              <a:gd name="connsiteY4" fmla="*/ 4312 h 2953451"/>
              <a:gd name="connsiteX5" fmla="*/ 1728042 w 4571365"/>
              <a:gd name="connsiteY5" fmla="*/ 482777 h 2953451"/>
              <a:gd name="connsiteX6" fmla="*/ 1934491 w 4571365"/>
              <a:gd name="connsiteY6" fmla="*/ 1120730 h 2953451"/>
              <a:gd name="connsiteX7" fmla="*/ 2117607 w 4571365"/>
              <a:gd name="connsiteY7" fmla="*/ 1712019 h 2953451"/>
              <a:gd name="connsiteX8" fmla="*/ 2323760 w 4571365"/>
              <a:gd name="connsiteY8" fmla="*/ 2298877 h 2953451"/>
              <a:gd name="connsiteX9" fmla="*/ 2551179 w 4571365"/>
              <a:gd name="connsiteY9" fmla="*/ 2821940 h 2953451"/>
              <a:gd name="connsiteX10" fmla="*/ 2731933 w 4571365"/>
              <a:gd name="connsiteY10" fmla="*/ 2949530 h 2953451"/>
              <a:gd name="connsiteX11" fmla="*/ 3263561 w 4571365"/>
              <a:gd name="connsiteY11" fmla="*/ 2907000 h 2953451"/>
              <a:gd name="connsiteX12" fmla="*/ 3731393 w 4571365"/>
              <a:gd name="connsiteY12" fmla="*/ 2768777 h 2953451"/>
              <a:gd name="connsiteX13" fmla="*/ 4092900 w 4571365"/>
              <a:gd name="connsiteY13" fmla="*/ 2736879 h 2953451"/>
              <a:gd name="connsiteX14" fmla="*/ 4571365 w 4571365"/>
              <a:gd name="connsiteY14" fmla="*/ 2736879 h 29534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4571365" h="2953451">
                <a:moveTo>
                  <a:pt x="0" y="2736381"/>
                </a:moveTo>
                <a:cubicBezTo>
                  <a:pt x="50947" y="2738377"/>
                  <a:pt x="786182" y="2739776"/>
                  <a:pt x="860120" y="2705409"/>
                </a:cubicBezTo>
                <a:cubicBezTo>
                  <a:pt x="995465" y="2632506"/>
                  <a:pt x="1073670" y="2592368"/>
                  <a:pt x="1153695" y="2345255"/>
                </a:cubicBezTo>
                <a:cubicBezTo>
                  <a:pt x="1233720" y="2098142"/>
                  <a:pt x="1288110" y="1151160"/>
                  <a:pt x="1340270" y="761003"/>
                </a:cubicBezTo>
                <a:cubicBezTo>
                  <a:pt x="1392431" y="370846"/>
                  <a:pt x="1402029" y="50683"/>
                  <a:pt x="1466658" y="4312"/>
                </a:cubicBezTo>
                <a:cubicBezTo>
                  <a:pt x="1531287" y="-42059"/>
                  <a:pt x="1650070" y="296707"/>
                  <a:pt x="1728042" y="482777"/>
                </a:cubicBezTo>
                <a:cubicBezTo>
                  <a:pt x="1806014" y="668847"/>
                  <a:pt x="1869564" y="915856"/>
                  <a:pt x="1934491" y="1120730"/>
                </a:cubicBezTo>
                <a:cubicBezTo>
                  <a:pt x="1999419" y="1325604"/>
                  <a:pt x="2052729" y="1515661"/>
                  <a:pt x="2117607" y="1712019"/>
                </a:cubicBezTo>
                <a:cubicBezTo>
                  <a:pt x="2182485" y="1908377"/>
                  <a:pt x="2251498" y="2113890"/>
                  <a:pt x="2323760" y="2298877"/>
                </a:cubicBezTo>
                <a:cubicBezTo>
                  <a:pt x="2396022" y="2483864"/>
                  <a:pt x="2483150" y="2713498"/>
                  <a:pt x="2551179" y="2821940"/>
                </a:cubicBezTo>
                <a:cubicBezTo>
                  <a:pt x="2619208" y="2930382"/>
                  <a:pt x="2613203" y="2935353"/>
                  <a:pt x="2731933" y="2949530"/>
                </a:cubicBezTo>
                <a:cubicBezTo>
                  <a:pt x="2850663" y="2963707"/>
                  <a:pt x="3096984" y="2937125"/>
                  <a:pt x="3263561" y="2907000"/>
                </a:cubicBezTo>
                <a:cubicBezTo>
                  <a:pt x="3430138" y="2876875"/>
                  <a:pt x="3593170" y="2797131"/>
                  <a:pt x="3731393" y="2768777"/>
                </a:cubicBezTo>
                <a:cubicBezTo>
                  <a:pt x="3869616" y="2740423"/>
                  <a:pt x="3952905" y="2742195"/>
                  <a:pt x="4092900" y="2736879"/>
                </a:cubicBezTo>
                <a:cubicBezTo>
                  <a:pt x="4232895" y="2731563"/>
                  <a:pt x="4571365" y="2736879"/>
                  <a:pt x="4571365" y="2736879"/>
                </a:cubicBezTo>
              </a:path>
            </a:pathLst>
          </a:custGeom>
          <a:noFill/>
          <a:ln w="28575"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4" name="Volný tvar 3"/>
          <p:cNvSpPr/>
          <p:nvPr/>
        </p:nvSpPr>
        <p:spPr>
          <a:xfrm>
            <a:off x="3012074" y="1079568"/>
            <a:ext cx="343904" cy="404480"/>
          </a:xfrm>
          <a:custGeom>
            <a:avLst/>
            <a:gdLst>
              <a:gd name="connsiteX0" fmla="*/ 23920 w 513710"/>
              <a:gd name="connsiteY0" fmla="*/ 254240 h 543051"/>
              <a:gd name="connsiteX1" fmla="*/ 59546 w 513710"/>
              <a:gd name="connsiteY1" fmla="*/ 467996 h 543051"/>
              <a:gd name="connsiteX2" fmla="*/ 213925 w 513710"/>
              <a:gd name="connsiteY2" fmla="*/ 527372 h 543051"/>
              <a:gd name="connsiteX3" fmla="*/ 463307 w 513710"/>
              <a:gd name="connsiteY3" fmla="*/ 527372 h 543051"/>
              <a:gd name="connsiteX4" fmla="*/ 510808 w 513710"/>
              <a:gd name="connsiteY4" fmla="*/ 349243 h 543051"/>
              <a:gd name="connsiteX5" fmla="*/ 415806 w 513710"/>
              <a:gd name="connsiteY5" fmla="*/ 337367 h 543051"/>
              <a:gd name="connsiteX6" fmla="*/ 344554 w 513710"/>
              <a:gd name="connsiteY6" fmla="*/ 206739 h 543051"/>
              <a:gd name="connsiteX7" fmla="*/ 249551 w 513710"/>
              <a:gd name="connsiteY7" fmla="*/ 28609 h 543051"/>
              <a:gd name="connsiteX8" fmla="*/ 59546 w 513710"/>
              <a:gd name="connsiteY8" fmla="*/ 4858 h 543051"/>
              <a:gd name="connsiteX9" fmla="*/ 169 w 513710"/>
              <a:gd name="connsiteY9" fmla="*/ 76110 h 543051"/>
              <a:gd name="connsiteX10" fmla="*/ 23920 w 513710"/>
              <a:gd name="connsiteY10" fmla="*/ 254240 h 543051"/>
              <a:gd name="connsiteX0" fmla="*/ 23920 w 513710"/>
              <a:gd name="connsiteY0" fmla="*/ 252495 h 541306"/>
              <a:gd name="connsiteX1" fmla="*/ 59546 w 513710"/>
              <a:gd name="connsiteY1" fmla="*/ 466251 h 541306"/>
              <a:gd name="connsiteX2" fmla="*/ 213925 w 513710"/>
              <a:gd name="connsiteY2" fmla="*/ 525627 h 541306"/>
              <a:gd name="connsiteX3" fmla="*/ 463307 w 513710"/>
              <a:gd name="connsiteY3" fmla="*/ 525627 h 541306"/>
              <a:gd name="connsiteX4" fmla="*/ 510808 w 513710"/>
              <a:gd name="connsiteY4" fmla="*/ 347498 h 541306"/>
              <a:gd name="connsiteX5" fmla="*/ 415806 w 513710"/>
              <a:gd name="connsiteY5" fmla="*/ 335622 h 541306"/>
              <a:gd name="connsiteX6" fmla="*/ 362367 w 513710"/>
              <a:gd name="connsiteY6" fmla="*/ 151555 h 541306"/>
              <a:gd name="connsiteX7" fmla="*/ 249551 w 513710"/>
              <a:gd name="connsiteY7" fmla="*/ 26864 h 541306"/>
              <a:gd name="connsiteX8" fmla="*/ 59546 w 513710"/>
              <a:gd name="connsiteY8" fmla="*/ 3113 h 541306"/>
              <a:gd name="connsiteX9" fmla="*/ 169 w 513710"/>
              <a:gd name="connsiteY9" fmla="*/ 74365 h 541306"/>
              <a:gd name="connsiteX10" fmla="*/ 23920 w 513710"/>
              <a:gd name="connsiteY10" fmla="*/ 252495 h 541306"/>
              <a:gd name="connsiteX0" fmla="*/ 23920 w 512911"/>
              <a:gd name="connsiteY0" fmla="*/ 252495 h 541306"/>
              <a:gd name="connsiteX1" fmla="*/ 59546 w 512911"/>
              <a:gd name="connsiteY1" fmla="*/ 466251 h 541306"/>
              <a:gd name="connsiteX2" fmla="*/ 213925 w 512911"/>
              <a:gd name="connsiteY2" fmla="*/ 525627 h 541306"/>
              <a:gd name="connsiteX3" fmla="*/ 463307 w 512911"/>
              <a:gd name="connsiteY3" fmla="*/ 525627 h 541306"/>
              <a:gd name="connsiteX4" fmla="*/ 510808 w 512911"/>
              <a:gd name="connsiteY4" fmla="*/ 347498 h 541306"/>
              <a:gd name="connsiteX5" fmla="*/ 427681 w 512911"/>
              <a:gd name="connsiteY5" fmla="*/ 258432 h 541306"/>
              <a:gd name="connsiteX6" fmla="*/ 362367 w 512911"/>
              <a:gd name="connsiteY6" fmla="*/ 151555 h 541306"/>
              <a:gd name="connsiteX7" fmla="*/ 249551 w 512911"/>
              <a:gd name="connsiteY7" fmla="*/ 26864 h 541306"/>
              <a:gd name="connsiteX8" fmla="*/ 59546 w 512911"/>
              <a:gd name="connsiteY8" fmla="*/ 3113 h 541306"/>
              <a:gd name="connsiteX9" fmla="*/ 169 w 512911"/>
              <a:gd name="connsiteY9" fmla="*/ 74365 h 541306"/>
              <a:gd name="connsiteX10" fmla="*/ 23920 w 512911"/>
              <a:gd name="connsiteY10" fmla="*/ 252495 h 5413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512911" h="541306">
                <a:moveTo>
                  <a:pt x="23920" y="252495"/>
                </a:moveTo>
                <a:cubicBezTo>
                  <a:pt x="33816" y="317809"/>
                  <a:pt x="27879" y="420729"/>
                  <a:pt x="59546" y="466251"/>
                </a:cubicBezTo>
                <a:cubicBezTo>
                  <a:pt x="91213" y="511773"/>
                  <a:pt x="146632" y="515731"/>
                  <a:pt x="213925" y="525627"/>
                </a:cubicBezTo>
                <a:cubicBezTo>
                  <a:pt x="281219" y="535523"/>
                  <a:pt x="413827" y="555315"/>
                  <a:pt x="463307" y="525627"/>
                </a:cubicBezTo>
                <a:cubicBezTo>
                  <a:pt x="512787" y="495939"/>
                  <a:pt x="516746" y="392030"/>
                  <a:pt x="510808" y="347498"/>
                </a:cubicBezTo>
                <a:cubicBezTo>
                  <a:pt x="504870" y="302966"/>
                  <a:pt x="452421" y="291089"/>
                  <a:pt x="427681" y="258432"/>
                </a:cubicBezTo>
                <a:cubicBezTo>
                  <a:pt x="402941" y="225775"/>
                  <a:pt x="392055" y="190150"/>
                  <a:pt x="362367" y="151555"/>
                </a:cubicBezTo>
                <a:cubicBezTo>
                  <a:pt x="332679" y="112960"/>
                  <a:pt x="300021" y="51604"/>
                  <a:pt x="249551" y="26864"/>
                </a:cubicBezTo>
                <a:cubicBezTo>
                  <a:pt x="199081" y="2124"/>
                  <a:pt x="101110" y="-4804"/>
                  <a:pt x="59546" y="3113"/>
                </a:cubicBezTo>
                <a:cubicBezTo>
                  <a:pt x="17982" y="11030"/>
                  <a:pt x="2148" y="34781"/>
                  <a:pt x="169" y="74365"/>
                </a:cubicBezTo>
                <a:cubicBezTo>
                  <a:pt x="-1810" y="113949"/>
                  <a:pt x="14024" y="187181"/>
                  <a:pt x="23920" y="252495"/>
                </a:cubicBezTo>
                <a:close/>
              </a:path>
            </a:pathLst>
          </a:custGeom>
          <a:solidFill>
            <a:schemeClr val="accent4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6" name="Volný tvar 5"/>
          <p:cNvSpPr/>
          <p:nvPr/>
        </p:nvSpPr>
        <p:spPr>
          <a:xfrm rot="1701708" flipH="1">
            <a:off x="5676693" y="1664279"/>
            <a:ext cx="265274" cy="598357"/>
          </a:xfrm>
          <a:custGeom>
            <a:avLst/>
            <a:gdLst>
              <a:gd name="connsiteX0" fmla="*/ 0 w 3700130"/>
              <a:gd name="connsiteY0" fmla="*/ 2757806 h 2953113"/>
              <a:gd name="connsiteX1" fmla="*/ 116958 w 3700130"/>
              <a:gd name="connsiteY1" fmla="*/ 2332504 h 2953113"/>
              <a:gd name="connsiteX2" fmla="*/ 435935 w 3700130"/>
              <a:gd name="connsiteY2" fmla="*/ 748253 h 2953113"/>
              <a:gd name="connsiteX3" fmla="*/ 595423 w 3700130"/>
              <a:gd name="connsiteY3" fmla="*/ 3974 h 2953113"/>
              <a:gd name="connsiteX4" fmla="*/ 818707 w 3700130"/>
              <a:gd name="connsiteY4" fmla="*/ 482439 h 2953113"/>
              <a:gd name="connsiteX5" fmla="*/ 1063256 w 3700130"/>
              <a:gd name="connsiteY5" fmla="*/ 1120392 h 2953113"/>
              <a:gd name="connsiteX6" fmla="*/ 1297172 w 3700130"/>
              <a:gd name="connsiteY6" fmla="*/ 1737081 h 2953113"/>
              <a:gd name="connsiteX7" fmla="*/ 1509823 w 3700130"/>
              <a:gd name="connsiteY7" fmla="*/ 2311239 h 2953113"/>
              <a:gd name="connsiteX8" fmla="*/ 1679944 w 3700130"/>
              <a:gd name="connsiteY8" fmla="*/ 2821602 h 2953113"/>
              <a:gd name="connsiteX9" fmla="*/ 1860698 w 3700130"/>
              <a:gd name="connsiteY9" fmla="*/ 2949192 h 2953113"/>
              <a:gd name="connsiteX10" fmla="*/ 2392326 w 3700130"/>
              <a:gd name="connsiteY10" fmla="*/ 2906662 h 2953113"/>
              <a:gd name="connsiteX11" fmla="*/ 2860158 w 3700130"/>
              <a:gd name="connsiteY11" fmla="*/ 2768439 h 2953113"/>
              <a:gd name="connsiteX12" fmla="*/ 3221665 w 3700130"/>
              <a:gd name="connsiteY12" fmla="*/ 2736541 h 2953113"/>
              <a:gd name="connsiteX13" fmla="*/ 3700130 w 3700130"/>
              <a:gd name="connsiteY13" fmla="*/ 2736541 h 2953113"/>
              <a:gd name="connsiteX0" fmla="*/ 0 w 4019106"/>
              <a:gd name="connsiteY0" fmla="*/ 2800337 h 2953113"/>
              <a:gd name="connsiteX1" fmla="*/ 435934 w 4019106"/>
              <a:gd name="connsiteY1" fmla="*/ 2332504 h 2953113"/>
              <a:gd name="connsiteX2" fmla="*/ 754911 w 4019106"/>
              <a:gd name="connsiteY2" fmla="*/ 748253 h 2953113"/>
              <a:gd name="connsiteX3" fmla="*/ 914399 w 4019106"/>
              <a:gd name="connsiteY3" fmla="*/ 3974 h 2953113"/>
              <a:gd name="connsiteX4" fmla="*/ 1137683 w 4019106"/>
              <a:gd name="connsiteY4" fmla="*/ 482439 h 2953113"/>
              <a:gd name="connsiteX5" fmla="*/ 1382232 w 4019106"/>
              <a:gd name="connsiteY5" fmla="*/ 1120392 h 2953113"/>
              <a:gd name="connsiteX6" fmla="*/ 1616148 w 4019106"/>
              <a:gd name="connsiteY6" fmla="*/ 1737081 h 2953113"/>
              <a:gd name="connsiteX7" fmla="*/ 1828799 w 4019106"/>
              <a:gd name="connsiteY7" fmla="*/ 2311239 h 2953113"/>
              <a:gd name="connsiteX8" fmla="*/ 1998920 w 4019106"/>
              <a:gd name="connsiteY8" fmla="*/ 2821602 h 2953113"/>
              <a:gd name="connsiteX9" fmla="*/ 2179674 w 4019106"/>
              <a:gd name="connsiteY9" fmla="*/ 2949192 h 2953113"/>
              <a:gd name="connsiteX10" fmla="*/ 2711302 w 4019106"/>
              <a:gd name="connsiteY10" fmla="*/ 2906662 h 2953113"/>
              <a:gd name="connsiteX11" fmla="*/ 3179134 w 4019106"/>
              <a:gd name="connsiteY11" fmla="*/ 2768439 h 2953113"/>
              <a:gd name="connsiteX12" fmla="*/ 3540641 w 4019106"/>
              <a:gd name="connsiteY12" fmla="*/ 2736541 h 2953113"/>
              <a:gd name="connsiteX13" fmla="*/ 4019106 w 4019106"/>
              <a:gd name="connsiteY13" fmla="*/ 2736541 h 2953113"/>
              <a:gd name="connsiteX0" fmla="*/ 0 w 4019106"/>
              <a:gd name="connsiteY0" fmla="*/ 2800337 h 2953113"/>
              <a:gd name="connsiteX1" fmla="*/ 297711 w 4019106"/>
              <a:gd name="connsiteY1" fmla="*/ 2747191 h 2953113"/>
              <a:gd name="connsiteX2" fmla="*/ 435934 w 4019106"/>
              <a:gd name="connsiteY2" fmla="*/ 2332504 h 2953113"/>
              <a:gd name="connsiteX3" fmla="*/ 754911 w 4019106"/>
              <a:gd name="connsiteY3" fmla="*/ 748253 h 2953113"/>
              <a:gd name="connsiteX4" fmla="*/ 914399 w 4019106"/>
              <a:gd name="connsiteY4" fmla="*/ 3974 h 2953113"/>
              <a:gd name="connsiteX5" fmla="*/ 1137683 w 4019106"/>
              <a:gd name="connsiteY5" fmla="*/ 482439 h 2953113"/>
              <a:gd name="connsiteX6" fmla="*/ 1382232 w 4019106"/>
              <a:gd name="connsiteY6" fmla="*/ 1120392 h 2953113"/>
              <a:gd name="connsiteX7" fmla="*/ 1616148 w 4019106"/>
              <a:gd name="connsiteY7" fmla="*/ 1737081 h 2953113"/>
              <a:gd name="connsiteX8" fmla="*/ 1828799 w 4019106"/>
              <a:gd name="connsiteY8" fmla="*/ 2311239 h 2953113"/>
              <a:gd name="connsiteX9" fmla="*/ 1998920 w 4019106"/>
              <a:gd name="connsiteY9" fmla="*/ 2821602 h 2953113"/>
              <a:gd name="connsiteX10" fmla="*/ 2179674 w 4019106"/>
              <a:gd name="connsiteY10" fmla="*/ 2949192 h 2953113"/>
              <a:gd name="connsiteX11" fmla="*/ 2711302 w 4019106"/>
              <a:gd name="connsiteY11" fmla="*/ 2906662 h 2953113"/>
              <a:gd name="connsiteX12" fmla="*/ 3179134 w 4019106"/>
              <a:gd name="connsiteY12" fmla="*/ 2768439 h 2953113"/>
              <a:gd name="connsiteX13" fmla="*/ 3540641 w 4019106"/>
              <a:gd name="connsiteY13" fmla="*/ 2736541 h 2953113"/>
              <a:gd name="connsiteX14" fmla="*/ 4019106 w 4019106"/>
              <a:gd name="connsiteY14" fmla="*/ 2736541 h 2953113"/>
              <a:gd name="connsiteX0" fmla="*/ 0 w 4019106"/>
              <a:gd name="connsiteY0" fmla="*/ 2800337 h 2953113"/>
              <a:gd name="connsiteX1" fmla="*/ 297711 w 4019106"/>
              <a:gd name="connsiteY1" fmla="*/ 2747191 h 2953113"/>
              <a:gd name="connsiteX2" fmla="*/ 435934 w 4019106"/>
              <a:gd name="connsiteY2" fmla="*/ 2332504 h 2953113"/>
              <a:gd name="connsiteX3" fmla="*/ 754911 w 4019106"/>
              <a:gd name="connsiteY3" fmla="*/ 748253 h 2953113"/>
              <a:gd name="connsiteX4" fmla="*/ 914399 w 4019106"/>
              <a:gd name="connsiteY4" fmla="*/ 3974 h 2953113"/>
              <a:gd name="connsiteX5" fmla="*/ 1137683 w 4019106"/>
              <a:gd name="connsiteY5" fmla="*/ 482439 h 2953113"/>
              <a:gd name="connsiteX6" fmla="*/ 1382232 w 4019106"/>
              <a:gd name="connsiteY6" fmla="*/ 1120392 h 2953113"/>
              <a:gd name="connsiteX7" fmla="*/ 1616148 w 4019106"/>
              <a:gd name="connsiteY7" fmla="*/ 1737081 h 2953113"/>
              <a:gd name="connsiteX8" fmla="*/ 1828799 w 4019106"/>
              <a:gd name="connsiteY8" fmla="*/ 2311239 h 2953113"/>
              <a:gd name="connsiteX9" fmla="*/ 1998920 w 4019106"/>
              <a:gd name="connsiteY9" fmla="*/ 2821602 h 2953113"/>
              <a:gd name="connsiteX10" fmla="*/ 2179674 w 4019106"/>
              <a:gd name="connsiteY10" fmla="*/ 2949192 h 2953113"/>
              <a:gd name="connsiteX11" fmla="*/ 2711302 w 4019106"/>
              <a:gd name="connsiteY11" fmla="*/ 2906662 h 2953113"/>
              <a:gd name="connsiteX12" fmla="*/ 3179134 w 4019106"/>
              <a:gd name="connsiteY12" fmla="*/ 2768439 h 2953113"/>
              <a:gd name="connsiteX13" fmla="*/ 3540641 w 4019106"/>
              <a:gd name="connsiteY13" fmla="*/ 2736541 h 2953113"/>
              <a:gd name="connsiteX14" fmla="*/ 4019106 w 4019106"/>
              <a:gd name="connsiteY14" fmla="*/ 2736541 h 2953113"/>
              <a:gd name="connsiteX0" fmla="*/ 0 w 4019106"/>
              <a:gd name="connsiteY0" fmla="*/ 2800337 h 2953113"/>
              <a:gd name="connsiteX1" fmla="*/ 297711 w 4019106"/>
              <a:gd name="connsiteY1" fmla="*/ 2747191 h 2953113"/>
              <a:gd name="connsiteX2" fmla="*/ 435934 w 4019106"/>
              <a:gd name="connsiteY2" fmla="*/ 2332504 h 2953113"/>
              <a:gd name="connsiteX3" fmla="*/ 754911 w 4019106"/>
              <a:gd name="connsiteY3" fmla="*/ 748253 h 2953113"/>
              <a:gd name="connsiteX4" fmla="*/ 914399 w 4019106"/>
              <a:gd name="connsiteY4" fmla="*/ 3974 h 2953113"/>
              <a:gd name="connsiteX5" fmla="*/ 1137683 w 4019106"/>
              <a:gd name="connsiteY5" fmla="*/ 482439 h 2953113"/>
              <a:gd name="connsiteX6" fmla="*/ 1382232 w 4019106"/>
              <a:gd name="connsiteY6" fmla="*/ 1120392 h 2953113"/>
              <a:gd name="connsiteX7" fmla="*/ 1616148 w 4019106"/>
              <a:gd name="connsiteY7" fmla="*/ 1737081 h 2953113"/>
              <a:gd name="connsiteX8" fmla="*/ 1828799 w 4019106"/>
              <a:gd name="connsiteY8" fmla="*/ 2311239 h 2953113"/>
              <a:gd name="connsiteX9" fmla="*/ 1998920 w 4019106"/>
              <a:gd name="connsiteY9" fmla="*/ 2821602 h 2953113"/>
              <a:gd name="connsiteX10" fmla="*/ 2179674 w 4019106"/>
              <a:gd name="connsiteY10" fmla="*/ 2949192 h 2953113"/>
              <a:gd name="connsiteX11" fmla="*/ 2711302 w 4019106"/>
              <a:gd name="connsiteY11" fmla="*/ 2906662 h 2953113"/>
              <a:gd name="connsiteX12" fmla="*/ 3179134 w 4019106"/>
              <a:gd name="connsiteY12" fmla="*/ 2768439 h 2953113"/>
              <a:gd name="connsiteX13" fmla="*/ 3540641 w 4019106"/>
              <a:gd name="connsiteY13" fmla="*/ 2736541 h 2953113"/>
              <a:gd name="connsiteX14" fmla="*/ 4019106 w 4019106"/>
              <a:gd name="connsiteY14" fmla="*/ 2736541 h 2953113"/>
              <a:gd name="connsiteX0" fmla="*/ 0 w 4019106"/>
              <a:gd name="connsiteY0" fmla="*/ 2800337 h 2953113"/>
              <a:gd name="connsiteX1" fmla="*/ 297711 w 4019106"/>
              <a:gd name="connsiteY1" fmla="*/ 2747191 h 2953113"/>
              <a:gd name="connsiteX2" fmla="*/ 435934 w 4019106"/>
              <a:gd name="connsiteY2" fmla="*/ 2332504 h 2953113"/>
              <a:gd name="connsiteX3" fmla="*/ 754911 w 4019106"/>
              <a:gd name="connsiteY3" fmla="*/ 748253 h 2953113"/>
              <a:gd name="connsiteX4" fmla="*/ 914399 w 4019106"/>
              <a:gd name="connsiteY4" fmla="*/ 3974 h 2953113"/>
              <a:gd name="connsiteX5" fmla="*/ 1137683 w 4019106"/>
              <a:gd name="connsiteY5" fmla="*/ 482439 h 2953113"/>
              <a:gd name="connsiteX6" fmla="*/ 1382232 w 4019106"/>
              <a:gd name="connsiteY6" fmla="*/ 1120392 h 2953113"/>
              <a:gd name="connsiteX7" fmla="*/ 1616148 w 4019106"/>
              <a:gd name="connsiteY7" fmla="*/ 1737081 h 2953113"/>
              <a:gd name="connsiteX8" fmla="*/ 1796901 w 4019106"/>
              <a:gd name="connsiteY8" fmla="*/ 2311239 h 2953113"/>
              <a:gd name="connsiteX9" fmla="*/ 1998920 w 4019106"/>
              <a:gd name="connsiteY9" fmla="*/ 2821602 h 2953113"/>
              <a:gd name="connsiteX10" fmla="*/ 2179674 w 4019106"/>
              <a:gd name="connsiteY10" fmla="*/ 2949192 h 2953113"/>
              <a:gd name="connsiteX11" fmla="*/ 2711302 w 4019106"/>
              <a:gd name="connsiteY11" fmla="*/ 2906662 h 2953113"/>
              <a:gd name="connsiteX12" fmla="*/ 3179134 w 4019106"/>
              <a:gd name="connsiteY12" fmla="*/ 2768439 h 2953113"/>
              <a:gd name="connsiteX13" fmla="*/ 3540641 w 4019106"/>
              <a:gd name="connsiteY13" fmla="*/ 2736541 h 2953113"/>
              <a:gd name="connsiteX14" fmla="*/ 4019106 w 4019106"/>
              <a:gd name="connsiteY14" fmla="*/ 2736541 h 2953113"/>
              <a:gd name="connsiteX0" fmla="*/ 0 w 4073875"/>
              <a:gd name="connsiteY0" fmla="*/ 2726518 h 2953113"/>
              <a:gd name="connsiteX1" fmla="*/ 352480 w 4073875"/>
              <a:gd name="connsiteY1" fmla="*/ 2747191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70917 w 4073875"/>
              <a:gd name="connsiteY7" fmla="*/ 17370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52480 w 4073875"/>
              <a:gd name="connsiteY1" fmla="*/ 2747191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70917 w 4073875"/>
              <a:gd name="connsiteY7" fmla="*/ 17370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70917 w 4073875"/>
              <a:gd name="connsiteY7" fmla="*/ 17370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70917 w 4073875"/>
              <a:gd name="connsiteY7" fmla="*/ 17370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635518 w 4073875"/>
              <a:gd name="connsiteY2" fmla="*/ 2328367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635518 w 4073875"/>
              <a:gd name="connsiteY2" fmla="*/ 2328367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656205 w 4073875"/>
              <a:gd name="connsiteY2" fmla="*/ 2344917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656205 w 4073875"/>
              <a:gd name="connsiteY2" fmla="*/ 2344917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856 h 2953451"/>
              <a:gd name="connsiteX1" fmla="*/ 362630 w 4073875"/>
              <a:gd name="connsiteY1" fmla="*/ 2705409 h 2953451"/>
              <a:gd name="connsiteX2" fmla="*/ 656205 w 4073875"/>
              <a:gd name="connsiteY2" fmla="*/ 2345255 h 2953451"/>
              <a:gd name="connsiteX3" fmla="*/ 842780 w 4073875"/>
              <a:gd name="connsiteY3" fmla="*/ 761003 h 2953451"/>
              <a:gd name="connsiteX4" fmla="*/ 969168 w 4073875"/>
              <a:gd name="connsiteY4" fmla="*/ 4312 h 2953451"/>
              <a:gd name="connsiteX5" fmla="*/ 1230552 w 4073875"/>
              <a:gd name="connsiteY5" fmla="*/ 482777 h 2953451"/>
              <a:gd name="connsiteX6" fmla="*/ 1437001 w 4073875"/>
              <a:gd name="connsiteY6" fmla="*/ 1120730 h 2953451"/>
              <a:gd name="connsiteX7" fmla="*/ 1620117 w 4073875"/>
              <a:gd name="connsiteY7" fmla="*/ 1712019 h 2953451"/>
              <a:gd name="connsiteX8" fmla="*/ 1826270 w 4073875"/>
              <a:gd name="connsiteY8" fmla="*/ 2298877 h 2953451"/>
              <a:gd name="connsiteX9" fmla="*/ 2053689 w 4073875"/>
              <a:gd name="connsiteY9" fmla="*/ 2821940 h 2953451"/>
              <a:gd name="connsiteX10" fmla="*/ 2234443 w 4073875"/>
              <a:gd name="connsiteY10" fmla="*/ 2949530 h 2953451"/>
              <a:gd name="connsiteX11" fmla="*/ 2766071 w 4073875"/>
              <a:gd name="connsiteY11" fmla="*/ 2907000 h 2953451"/>
              <a:gd name="connsiteX12" fmla="*/ 3233903 w 4073875"/>
              <a:gd name="connsiteY12" fmla="*/ 2768777 h 2953451"/>
              <a:gd name="connsiteX13" fmla="*/ 3595410 w 4073875"/>
              <a:gd name="connsiteY13" fmla="*/ 2736879 h 2953451"/>
              <a:gd name="connsiteX14" fmla="*/ 4073875 w 4073875"/>
              <a:gd name="connsiteY14" fmla="*/ 2736879 h 2953451"/>
              <a:gd name="connsiteX0" fmla="*/ 0 w 4073875"/>
              <a:gd name="connsiteY0" fmla="*/ 2726856 h 2953451"/>
              <a:gd name="connsiteX1" fmla="*/ 362630 w 4073875"/>
              <a:gd name="connsiteY1" fmla="*/ 2705409 h 2953451"/>
              <a:gd name="connsiteX2" fmla="*/ 656205 w 4073875"/>
              <a:gd name="connsiteY2" fmla="*/ 2345255 h 2953451"/>
              <a:gd name="connsiteX3" fmla="*/ 842780 w 4073875"/>
              <a:gd name="connsiteY3" fmla="*/ 761003 h 2953451"/>
              <a:gd name="connsiteX4" fmla="*/ 969168 w 4073875"/>
              <a:gd name="connsiteY4" fmla="*/ 4312 h 2953451"/>
              <a:gd name="connsiteX5" fmla="*/ 1230552 w 4073875"/>
              <a:gd name="connsiteY5" fmla="*/ 482777 h 2953451"/>
              <a:gd name="connsiteX6" fmla="*/ 1437001 w 4073875"/>
              <a:gd name="connsiteY6" fmla="*/ 1120730 h 2953451"/>
              <a:gd name="connsiteX7" fmla="*/ 1620117 w 4073875"/>
              <a:gd name="connsiteY7" fmla="*/ 1712019 h 2953451"/>
              <a:gd name="connsiteX8" fmla="*/ 1826270 w 4073875"/>
              <a:gd name="connsiteY8" fmla="*/ 2298877 h 2953451"/>
              <a:gd name="connsiteX9" fmla="*/ 2053689 w 4073875"/>
              <a:gd name="connsiteY9" fmla="*/ 2821940 h 2953451"/>
              <a:gd name="connsiteX10" fmla="*/ 2234443 w 4073875"/>
              <a:gd name="connsiteY10" fmla="*/ 2949530 h 2953451"/>
              <a:gd name="connsiteX11" fmla="*/ 2766071 w 4073875"/>
              <a:gd name="connsiteY11" fmla="*/ 2907000 h 2953451"/>
              <a:gd name="connsiteX12" fmla="*/ 3233903 w 4073875"/>
              <a:gd name="connsiteY12" fmla="*/ 2768777 h 2953451"/>
              <a:gd name="connsiteX13" fmla="*/ 3595410 w 4073875"/>
              <a:gd name="connsiteY13" fmla="*/ 2736879 h 2953451"/>
              <a:gd name="connsiteX14" fmla="*/ 4073875 w 4073875"/>
              <a:gd name="connsiteY14" fmla="*/ 2736879 h 2953451"/>
              <a:gd name="connsiteX0" fmla="*/ 0 w 4073875"/>
              <a:gd name="connsiteY0" fmla="*/ 2726856 h 2953451"/>
              <a:gd name="connsiteX1" fmla="*/ 362630 w 4073875"/>
              <a:gd name="connsiteY1" fmla="*/ 2705409 h 2953451"/>
              <a:gd name="connsiteX2" fmla="*/ 656205 w 4073875"/>
              <a:gd name="connsiteY2" fmla="*/ 2345255 h 2953451"/>
              <a:gd name="connsiteX3" fmla="*/ 842780 w 4073875"/>
              <a:gd name="connsiteY3" fmla="*/ 761003 h 2953451"/>
              <a:gd name="connsiteX4" fmla="*/ 969168 w 4073875"/>
              <a:gd name="connsiteY4" fmla="*/ 4312 h 2953451"/>
              <a:gd name="connsiteX5" fmla="*/ 1230552 w 4073875"/>
              <a:gd name="connsiteY5" fmla="*/ 482777 h 2953451"/>
              <a:gd name="connsiteX6" fmla="*/ 1437001 w 4073875"/>
              <a:gd name="connsiteY6" fmla="*/ 1120730 h 2953451"/>
              <a:gd name="connsiteX7" fmla="*/ 1620117 w 4073875"/>
              <a:gd name="connsiteY7" fmla="*/ 1712019 h 2953451"/>
              <a:gd name="connsiteX8" fmla="*/ 1826270 w 4073875"/>
              <a:gd name="connsiteY8" fmla="*/ 2298877 h 2953451"/>
              <a:gd name="connsiteX9" fmla="*/ 2053689 w 4073875"/>
              <a:gd name="connsiteY9" fmla="*/ 2821940 h 2953451"/>
              <a:gd name="connsiteX10" fmla="*/ 2234443 w 4073875"/>
              <a:gd name="connsiteY10" fmla="*/ 2949530 h 2953451"/>
              <a:gd name="connsiteX11" fmla="*/ 2766071 w 4073875"/>
              <a:gd name="connsiteY11" fmla="*/ 2907000 h 2953451"/>
              <a:gd name="connsiteX12" fmla="*/ 3233903 w 4073875"/>
              <a:gd name="connsiteY12" fmla="*/ 2768777 h 2953451"/>
              <a:gd name="connsiteX13" fmla="*/ 3595410 w 4073875"/>
              <a:gd name="connsiteY13" fmla="*/ 2736879 h 2953451"/>
              <a:gd name="connsiteX14" fmla="*/ 4073875 w 4073875"/>
              <a:gd name="connsiteY14" fmla="*/ 2736879 h 2953451"/>
              <a:gd name="connsiteX0" fmla="*/ 0 w 4073875"/>
              <a:gd name="connsiteY0" fmla="*/ 2726856 h 2953451"/>
              <a:gd name="connsiteX1" fmla="*/ 362630 w 4073875"/>
              <a:gd name="connsiteY1" fmla="*/ 2705409 h 2953451"/>
              <a:gd name="connsiteX2" fmla="*/ 656205 w 4073875"/>
              <a:gd name="connsiteY2" fmla="*/ 2345255 h 2953451"/>
              <a:gd name="connsiteX3" fmla="*/ 842780 w 4073875"/>
              <a:gd name="connsiteY3" fmla="*/ 761003 h 2953451"/>
              <a:gd name="connsiteX4" fmla="*/ 969168 w 4073875"/>
              <a:gd name="connsiteY4" fmla="*/ 4312 h 2953451"/>
              <a:gd name="connsiteX5" fmla="*/ 1230552 w 4073875"/>
              <a:gd name="connsiteY5" fmla="*/ 482777 h 2953451"/>
              <a:gd name="connsiteX6" fmla="*/ 1437001 w 4073875"/>
              <a:gd name="connsiteY6" fmla="*/ 1120730 h 2953451"/>
              <a:gd name="connsiteX7" fmla="*/ 1620117 w 4073875"/>
              <a:gd name="connsiteY7" fmla="*/ 1712019 h 2953451"/>
              <a:gd name="connsiteX8" fmla="*/ 1826270 w 4073875"/>
              <a:gd name="connsiteY8" fmla="*/ 2298877 h 2953451"/>
              <a:gd name="connsiteX9" fmla="*/ 2053689 w 4073875"/>
              <a:gd name="connsiteY9" fmla="*/ 2821940 h 2953451"/>
              <a:gd name="connsiteX10" fmla="*/ 2234443 w 4073875"/>
              <a:gd name="connsiteY10" fmla="*/ 2949530 h 2953451"/>
              <a:gd name="connsiteX11" fmla="*/ 2766071 w 4073875"/>
              <a:gd name="connsiteY11" fmla="*/ 2907000 h 2953451"/>
              <a:gd name="connsiteX12" fmla="*/ 3233903 w 4073875"/>
              <a:gd name="connsiteY12" fmla="*/ 2768777 h 2953451"/>
              <a:gd name="connsiteX13" fmla="*/ 3595410 w 4073875"/>
              <a:gd name="connsiteY13" fmla="*/ 2736879 h 2953451"/>
              <a:gd name="connsiteX14" fmla="*/ 4073875 w 4073875"/>
              <a:gd name="connsiteY14" fmla="*/ 2736879 h 2953451"/>
              <a:gd name="connsiteX0" fmla="*/ 0 w 4283425"/>
              <a:gd name="connsiteY0" fmla="*/ 2736381 h 2953451"/>
              <a:gd name="connsiteX1" fmla="*/ 572180 w 4283425"/>
              <a:gd name="connsiteY1" fmla="*/ 2705409 h 2953451"/>
              <a:gd name="connsiteX2" fmla="*/ 865755 w 4283425"/>
              <a:gd name="connsiteY2" fmla="*/ 2345255 h 2953451"/>
              <a:gd name="connsiteX3" fmla="*/ 1052330 w 4283425"/>
              <a:gd name="connsiteY3" fmla="*/ 761003 h 2953451"/>
              <a:gd name="connsiteX4" fmla="*/ 1178718 w 4283425"/>
              <a:gd name="connsiteY4" fmla="*/ 4312 h 2953451"/>
              <a:gd name="connsiteX5" fmla="*/ 1440102 w 4283425"/>
              <a:gd name="connsiteY5" fmla="*/ 482777 h 2953451"/>
              <a:gd name="connsiteX6" fmla="*/ 1646551 w 4283425"/>
              <a:gd name="connsiteY6" fmla="*/ 1120730 h 2953451"/>
              <a:gd name="connsiteX7" fmla="*/ 1829667 w 4283425"/>
              <a:gd name="connsiteY7" fmla="*/ 1712019 h 2953451"/>
              <a:gd name="connsiteX8" fmla="*/ 2035820 w 4283425"/>
              <a:gd name="connsiteY8" fmla="*/ 2298877 h 2953451"/>
              <a:gd name="connsiteX9" fmla="*/ 2263239 w 4283425"/>
              <a:gd name="connsiteY9" fmla="*/ 2821940 h 2953451"/>
              <a:gd name="connsiteX10" fmla="*/ 2443993 w 4283425"/>
              <a:gd name="connsiteY10" fmla="*/ 2949530 h 2953451"/>
              <a:gd name="connsiteX11" fmla="*/ 2975621 w 4283425"/>
              <a:gd name="connsiteY11" fmla="*/ 2907000 h 2953451"/>
              <a:gd name="connsiteX12" fmla="*/ 3443453 w 4283425"/>
              <a:gd name="connsiteY12" fmla="*/ 2768777 h 2953451"/>
              <a:gd name="connsiteX13" fmla="*/ 3804960 w 4283425"/>
              <a:gd name="connsiteY13" fmla="*/ 2736879 h 2953451"/>
              <a:gd name="connsiteX14" fmla="*/ 4283425 w 4283425"/>
              <a:gd name="connsiteY14" fmla="*/ 2736879 h 2953451"/>
              <a:gd name="connsiteX0" fmla="*/ 0 w 4571365"/>
              <a:gd name="connsiteY0" fmla="*/ 2736381 h 2953451"/>
              <a:gd name="connsiteX1" fmla="*/ 860120 w 4571365"/>
              <a:gd name="connsiteY1" fmla="*/ 2705409 h 2953451"/>
              <a:gd name="connsiteX2" fmla="*/ 1153695 w 4571365"/>
              <a:gd name="connsiteY2" fmla="*/ 2345255 h 2953451"/>
              <a:gd name="connsiteX3" fmla="*/ 1340270 w 4571365"/>
              <a:gd name="connsiteY3" fmla="*/ 761003 h 2953451"/>
              <a:gd name="connsiteX4" fmla="*/ 1466658 w 4571365"/>
              <a:gd name="connsiteY4" fmla="*/ 4312 h 2953451"/>
              <a:gd name="connsiteX5" fmla="*/ 1728042 w 4571365"/>
              <a:gd name="connsiteY5" fmla="*/ 482777 h 2953451"/>
              <a:gd name="connsiteX6" fmla="*/ 1934491 w 4571365"/>
              <a:gd name="connsiteY6" fmla="*/ 1120730 h 2953451"/>
              <a:gd name="connsiteX7" fmla="*/ 2117607 w 4571365"/>
              <a:gd name="connsiteY7" fmla="*/ 1712019 h 2953451"/>
              <a:gd name="connsiteX8" fmla="*/ 2323760 w 4571365"/>
              <a:gd name="connsiteY8" fmla="*/ 2298877 h 2953451"/>
              <a:gd name="connsiteX9" fmla="*/ 2551179 w 4571365"/>
              <a:gd name="connsiteY9" fmla="*/ 2821940 h 2953451"/>
              <a:gd name="connsiteX10" fmla="*/ 2731933 w 4571365"/>
              <a:gd name="connsiteY10" fmla="*/ 2949530 h 2953451"/>
              <a:gd name="connsiteX11" fmla="*/ 3263561 w 4571365"/>
              <a:gd name="connsiteY11" fmla="*/ 2907000 h 2953451"/>
              <a:gd name="connsiteX12" fmla="*/ 3731393 w 4571365"/>
              <a:gd name="connsiteY12" fmla="*/ 2768777 h 2953451"/>
              <a:gd name="connsiteX13" fmla="*/ 4092900 w 4571365"/>
              <a:gd name="connsiteY13" fmla="*/ 2736879 h 2953451"/>
              <a:gd name="connsiteX14" fmla="*/ 4571365 w 4571365"/>
              <a:gd name="connsiteY14" fmla="*/ 2736879 h 29534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4571365" h="2953451">
                <a:moveTo>
                  <a:pt x="0" y="2736381"/>
                </a:moveTo>
                <a:cubicBezTo>
                  <a:pt x="50947" y="2738377"/>
                  <a:pt x="786182" y="2739776"/>
                  <a:pt x="860120" y="2705409"/>
                </a:cubicBezTo>
                <a:cubicBezTo>
                  <a:pt x="995465" y="2632506"/>
                  <a:pt x="1073670" y="2592368"/>
                  <a:pt x="1153695" y="2345255"/>
                </a:cubicBezTo>
                <a:cubicBezTo>
                  <a:pt x="1233720" y="2098142"/>
                  <a:pt x="1288110" y="1151160"/>
                  <a:pt x="1340270" y="761003"/>
                </a:cubicBezTo>
                <a:cubicBezTo>
                  <a:pt x="1392431" y="370846"/>
                  <a:pt x="1402029" y="50683"/>
                  <a:pt x="1466658" y="4312"/>
                </a:cubicBezTo>
                <a:cubicBezTo>
                  <a:pt x="1531287" y="-42059"/>
                  <a:pt x="1650070" y="296707"/>
                  <a:pt x="1728042" y="482777"/>
                </a:cubicBezTo>
                <a:cubicBezTo>
                  <a:pt x="1806014" y="668847"/>
                  <a:pt x="1869564" y="915856"/>
                  <a:pt x="1934491" y="1120730"/>
                </a:cubicBezTo>
                <a:cubicBezTo>
                  <a:pt x="1999419" y="1325604"/>
                  <a:pt x="2052729" y="1515661"/>
                  <a:pt x="2117607" y="1712019"/>
                </a:cubicBezTo>
                <a:cubicBezTo>
                  <a:pt x="2182485" y="1908377"/>
                  <a:pt x="2251498" y="2113890"/>
                  <a:pt x="2323760" y="2298877"/>
                </a:cubicBezTo>
                <a:cubicBezTo>
                  <a:pt x="2396022" y="2483864"/>
                  <a:pt x="2483150" y="2713498"/>
                  <a:pt x="2551179" y="2821940"/>
                </a:cubicBezTo>
                <a:cubicBezTo>
                  <a:pt x="2619208" y="2930382"/>
                  <a:pt x="2613203" y="2935353"/>
                  <a:pt x="2731933" y="2949530"/>
                </a:cubicBezTo>
                <a:cubicBezTo>
                  <a:pt x="2850663" y="2963707"/>
                  <a:pt x="3096984" y="2937125"/>
                  <a:pt x="3263561" y="2907000"/>
                </a:cubicBezTo>
                <a:cubicBezTo>
                  <a:pt x="3430138" y="2876875"/>
                  <a:pt x="3593170" y="2797131"/>
                  <a:pt x="3731393" y="2768777"/>
                </a:cubicBezTo>
                <a:cubicBezTo>
                  <a:pt x="3869616" y="2740423"/>
                  <a:pt x="3952905" y="2742195"/>
                  <a:pt x="4092900" y="2736879"/>
                </a:cubicBezTo>
                <a:cubicBezTo>
                  <a:pt x="4232895" y="2731563"/>
                  <a:pt x="4571365" y="2736879"/>
                  <a:pt x="4571365" y="2736879"/>
                </a:cubicBezTo>
              </a:path>
            </a:pathLst>
          </a:custGeom>
          <a:noFill/>
          <a:ln w="28575"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7" name="Volný tvar 6"/>
          <p:cNvSpPr/>
          <p:nvPr/>
        </p:nvSpPr>
        <p:spPr>
          <a:xfrm rot="1701708" flipH="1">
            <a:off x="5931182" y="1795436"/>
            <a:ext cx="265274" cy="598357"/>
          </a:xfrm>
          <a:custGeom>
            <a:avLst/>
            <a:gdLst>
              <a:gd name="connsiteX0" fmla="*/ 0 w 3700130"/>
              <a:gd name="connsiteY0" fmla="*/ 2757806 h 2953113"/>
              <a:gd name="connsiteX1" fmla="*/ 116958 w 3700130"/>
              <a:gd name="connsiteY1" fmla="*/ 2332504 h 2953113"/>
              <a:gd name="connsiteX2" fmla="*/ 435935 w 3700130"/>
              <a:gd name="connsiteY2" fmla="*/ 748253 h 2953113"/>
              <a:gd name="connsiteX3" fmla="*/ 595423 w 3700130"/>
              <a:gd name="connsiteY3" fmla="*/ 3974 h 2953113"/>
              <a:gd name="connsiteX4" fmla="*/ 818707 w 3700130"/>
              <a:gd name="connsiteY4" fmla="*/ 482439 h 2953113"/>
              <a:gd name="connsiteX5" fmla="*/ 1063256 w 3700130"/>
              <a:gd name="connsiteY5" fmla="*/ 1120392 h 2953113"/>
              <a:gd name="connsiteX6" fmla="*/ 1297172 w 3700130"/>
              <a:gd name="connsiteY6" fmla="*/ 1737081 h 2953113"/>
              <a:gd name="connsiteX7" fmla="*/ 1509823 w 3700130"/>
              <a:gd name="connsiteY7" fmla="*/ 2311239 h 2953113"/>
              <a:gd name="connsiteX8" fmla="*/ 1679944 w 3700130"/>
              <a:gd name="connsiteY8" fmla="*/ 2821602 h 2953113"/>
              <a:gd name="connsiteX9" fmla="*/ 1860698 w 3700130"/>
              <a:gd name="connsiteY9" fmla="*/ 2949192 h 2953113"/>
              <a:gd name="connsiteX10" fmla="*/ 2392326 w 3700130"/>
              <a:gd name="connsiteY10" fmla="*/ 2906662 h 2953113"/>
              <a:gd name="connsiteX11" fmla="*/ 2860158 w 3700130"/>
              <a:gd name="connsiteY11" fmla="*/ 2768439 h 2953113"/>
              <a:gd name="connsiteX12" fmla="*/ 3221665 w 3700130"/>
              <a:gd name="connsiteY12" fmla="*/ 2736541 h 2953113"/>
              <a:gd name="connsiteX13" fmla="*/ 3700130 w 3700130"/>
              <a:gd name="connsiteY13" fmla="*/ 2736541 h 2953113"/>
              <a:gd name="connsiteX0" fmla="*/ 0 w 4019106"/>
              <a:gd name="connsiteY0" fmla="*/ 2800337 h 2953113"/>
              <a:gd name="connsiteX1" fmla="*/ 435934 w 4019106"/>
              <a:gd name="connsiteY1" fmla="*/ 2332504 h 2953113"/>
              <a:gd name="connsiteX2" fmla="*/ 754911 w 4019106"/>
              <a:gd name="connsiteY2" fmla="*/ 748253 h 2953113"/>
              <a:gd name="connsiteX3" fmla="*/ 914399 w 4019106"/>
              <a:gd name="connsiteY3" fmla="*/ 3974 h 2953113"/>
              <a:gd name="connsiteX4" fmla="*/ 1137683 w 4019106"/>
              <a:gd name="connsiteY4" fmla="*/ 482439 h 2953113"/>
              <a:gd name="connsiteX5" fmla="*/ 1382232 w 4019106"/>
              <a:gd name="connsiteY5" fmla="*/ 1120392 h 2953113"/>
              <a:gd name="connsiteX6" fmla="*/ 1616148 w 4019106"/>
              <a:gd name="connsiteY6" fmla="*/ 1737081 h 2953113"/>
              <a:gd name="connsiteX7" fmla="*/ 1828799 w 4019106"/>
              <a:gd name="connsiteY7" fmla="*/ 2311239 h 2953113"/>
              <a:gd name="connsiteX8" fmla="*/ 1998920 w 4019106"/>
              <a:gd name="connsiteY8" fmla="*/ 2821602 h 2953113"/>
              <a:gd name="connsiteX9" fmla="*/ 2179674 w 4019106"/>
              <a:gd name="connsiteY9" fmla="*/ 2949192 h 2953113"/>
              <a:gd name="connsiteX10" fmla="*/ 2711302 w 4019106"/>
              <a:gd name="connsiteY10" fmla="*/ 2906662 h 2953113"/>
              <a:gd name="connsiteX11" fmla="*/ 3179134 w 4019106"/>
              <a:gd name="connsiteY11" fmla="*/ 2768439 h 2953113"/>
              <a:gd name="connsiteX12" fmla="*/ 3540641 w 4019106"/>
              <a:gd name="connsiteY12" fmla="*/ 2736541 h 2953113"/>
              <a:gd name="connsiteX13" fmla="*/ 4019106 w 4019106"/>
              <a:gd name="connsiteY13" fmla="*/ 2736541 h 2953113"/>
              <a:gd name="connsiteX0" fmla="*/ 0 w 4019106"/>
              <a:gd name="connsiteY0" fmla="*/ 2800337 h 2953113"/>
              <a:gd name="connsiteX1" fmla="*/ 297711 w 4019106"/>
              <a:gd name="connsiteY1" fmla="*/ 2747191 h 2953113"/>
              <a:gd name="connsiteX2" fmla="*/ 435934 w 4019106"/>
              <a:gd name="connsiteY2" fmla="*/ 2332504 h 2953113"/>
              <a:gd name="connsiteX3" fmla="*/ 754911 w 4019106"/>
              <a:gd name="connsiteY3" fmla="*/ 748253 h 2953113"/>
              <a:gd name="connsiteX4" fmla="*/ 914399 w 4019106"/>
              <a:gd name="connsiteY4" fmla="*/ 3974 h 2953113"/>
              <a:gd name="connsiteX5" fmla="*/ 1137683 w 4019106"/>
              <a:gd name="connsiteY5" fmla="*/ 482439 h 2953113"/>
              <a:gd name="connsiteX6" fmla="*/ 1382232 w 4019106"/>
              <a:gd name="connsiteY6" fmla="*/ 1120392 h 2953113"/>
              <a:gd name="connsiteX7" fmla="*/ 1616148 w 4019106"/>
              <a:gd name="connsiteY7" fmla="*/ 1737081 h 2953113"/>
              <a:gd name="connsiteX8" fmla="*/ 1828799 w 4019106"/>
              <a:gd name="connsiteY8" fmla="*/ 2311239 h 2953113"/>
              <a:gd name="connsiteX9" fmla="*/ 1998920 w 4019106"/>
              <a:gd name="connsiteY9" fmla="*/ 2821602 h 2953113"/>
              <a:gd name="connsiteX10" fmla="*/ 2179674 w 4019106"/>
              <a:gd name="connsiteY10" fmla="*/ 2949192 h 2953113"/>
              <a:gd name="connsiteX11" fmla="*/ 2711302 w 4019106"/>
              <a:gd name="connsiteY11" fmla="*/ 2906662 h 2953113"/>
              <a:gd name="connsiteX12" fmla="*/ 3179134 w 4019106"/>
              <a:gd name="connsiteY12" fmla="*/ 2768439 h 2953113"/>
              <a:gd name="connsiteX13" fmla="*/ 3540641 w 4019106"/>
              <a:gd name="connsiteY13" fmla="*/ 2736541 h 2953113"/>
              <a:gd name="connsiteX14" fmla="*/ 4019106 w 4019106"/>
              <a:gd name="connsiteY14" fmla="*/ 2736541 h 2953113"/>
              <a:gd name="connsiteX0" fmla="*/ 0 w 4019106"/>
              <a:gd name="connsiteY0" fmla="*/ 2800337 h 2953113"/>
              <a:gd name="connsiteX1" fmla="*/ 297711 w 4019106"/>
              <a:gd name="connsiteY1" fmla="*/ 2747191 h 2953113"/>
              <a:gd name="connsiteX2" fmla="*/ 435934 w 4019106"/>
              <a:gd name="connsiteY2" fmla="*/ 2332504 h 2953113"/>
              <a:gd name="connsiteX3" fmla="*/ 754911 w 4019106"/>
              <a:gd name="connsiteY3" fmla="*/ 748253 h 2953113"/>
              <a:gd name="connsiteX4" fmla="*/ 914399 w 4019106"/>
              <a:gd name="connsiteY4" fmla="*/ 3974 h 2953113"/>
              <a:gd name="connsiteX5" fmla="*/ 1137683 w 4019106"/>
              <a:gd name="connsiteY5" fmla="*/ 482439 h 2953113"/>
              <a:gd name="connsiteX6" fmla="*/ 1382232 w 4019106"/>
              <a:gd name="connsiteY6" fmla="*/ 1120392 h 2953113"/>
              <a:gd name="connsiteX7" fmla="*/ 1616148 w 4019106"/>
              <a:gd name="connsiteY7" fmla="*/ 1737081 h 2953113"/>
              <a:gd name="connsiteX8" fmla="*/ 1828799 w 4019106"/>
              <a:gd name="connsiteY8" fmla="*/ 2311239 h 2953113"/>
              <a:gd name="connsiteX9" fmla="*/ 1998920 w 4019106"/>
              <a:gd name="connsiteY9" fmla="*/ 2821602 h 2953113"/>
              <a:gd name="connsiteX10" fmla="*/ 2179674 w 4019106"/>
              <a:gd name="connsiteY10" fmla="*/ 2949192 h 2953113"/>
              <a:gd name="connsiteX11" fmla="*/ 2711302 w 4019106"/>
              <a:gd name="connsiteY11" fmla="*/ 2906662 h 2953113"/>
              <a:gd name="connsiteX12" fmla="*/ 3179134 w 4019106"/>
              <a:gd name="connsiteY12" fmla="*/ 2768439 h 2953113"/>
              <a:gd name="connsiteX13" fmla="*/ 3540641 w 4019106"/>
              <a:gd name="connsiteY13" fmla="*/ 2736541 h 2953113"/>
              <a:gd name="connsiteX14" fmla="*/ 4019106 w 4019106"/>
              <a:gd name="connsiteY14" fmla="*/ 2736541 h 2953113"/>
              <a:gd name="connsiteX0" fmla="*/ 0 w 4019106"/>
              <a:gd name="connsiteY0" fmla="*/ 2800337 h 2953113"/>
              <a:gd name="connsiteX1" fmla="*/ 297711 w 4019106"/>
              <a:gd name="connsiteY1" fmla="*/ 2747191 h 2953113"/>
              <a:gd name="connsiteX2" fmla="*/ 435934 w 4019106"/>
              <a:gd name="connsiteY2" fmla="*/ 2332504 h 2953113"/>
              <a:gd name="connsiteX3" fmla="*/ 754911 w 4019106"/>
              <a:gd name="connsiteY3" fmla="*/ 748253 h 2953113"/>
              <a:gd name="connsiteX4" fmla="*/ 914399 w 4019106"/>
              <a:gd name="connsiteY4" fmla="*/ 3974 h 2953113"/>
              <a:gd name="connsiteX5" fmla="*/ 1137683 w 4019106"/>
              <a:gd name="connsiteY5" fmla="*/ 482439 h 2953113"/>
              <a:gd name="connsiteX6" fmla="*/ 1382232 w 4019106"/>
              <a:gd name="connsiteY6" fmla="*/ 1120392 h 2953113"/>
              <a:gd name="connsiteX7" fmla="*/ 1616148 w 4019106"/>
              <a:gd name="connsiteY7" fmla="*/ 1737081 h 2953113"/>
              <a:gd name="connsiteX8" fmla="*/ 1828799 w 4019106"/>
              <a:gd name="connsiteY8" fmla="*/ 2311239 h 2953113"/>
              <a:gd name="connsiteX9" fmla="*/ 1998920 w 4019106"/>
              <a:gd name="connsiteY9" fmla="*/ 2821602 h 2953113"/>
              <a:gd name="connsiteX10" fmla="*/ 2179674 w 4019106"/>
              <a:gd name="connsiteY10" fmla="*/ 2949192 h 2953113"/>
              <a:gd name="connsiteX11" fmla="*/ 2711302 w 4019106"/>
              <a:gd name="connsiteY11" fmla="*/ 2906662 h 2953113"/>
              <a:gd name="connsiteX12" fmla="*/ 3179134 w 4019106"/>
              <a:gd name="connsiteY12" fmla="*/ 2768439 h 2953113"/>
              <a:gd name="connsiteX13" fmla="*/ 3540641 w 4019106"/>
              <a:gd name="connsiteY13" fmla="*/ 2736541 h 2953113"/>
              <a:gd name="connsiteX14" fmla="*/ 4019106 w 4019106"/>
              <a:gd name="connsiteY14" fmla="*/ 2736541 h 2953113"/>
              <a:gd name="connsiteX0" fmla="*/ 0 w 4019106"/>
              <a:gd name="connsiteY0" fmla="*/ 2800337 h 2953113"/>
              <a:gd name="connsiteX1" fmla="*/ 297711 w 4019106"/>
              <a:gd name="connsiteY1" fmla="*/ 2747191 h 2953113"/>
              <a:gd name="connsiteX2" fmla="*/ 435934 w 4019106"/>
              <a:gd name="connsiteY2" fmla="*/ 2332504 h 2953113"/>
              <a:gd name="connsiteX3" fmla="*/ 754911 w 4019106"/>
              <a:gd name="connsiteY3" fmla="*/ 748253 h 2953113"/>
              <a:gd name="connsiteX4" fmla="*/ 914399 w 4019106"/>
              <a:gd name="connsiteY4" fmla="*/ 3974 h 2953113"/>
              <a:gd name="connsiteX5" fmla="*/ 1137683 w 4019106"/>
              <a:gd name="connsiteY5" fmla="*/ 482439 h 2953113"/>
              <a:gd name="connsiteX6" fmla="*/ 1382232 w 4019106"/>
              <a:gd name="connsiteY6" fmla="*/ 1120392 h 2953113"/>
              <a:gd name="connsiteX7" fmla="*/ 1616148 w 4019106"/>
              <a:gd name="connsiteY7" fmla="*/ 1737081 h 2953113"/>
              <a:gd name="connsiteX8" fmla="*/ 1796901 w 4019106"/>
              <a:gd name="connsiteY8" fmla="*/ 2311239 h 2953113"/>
              <a:gd name="connsiteX9" fmla="*/ 1998920 w 4019106"/>
              <a:gd name="connsiteY9" fmla="*/ 2821602 h 2953113"/>
              <a:gd name="connsiteX10" fmla="*/ 2179674 w 4019106"/>
              <a:gd name="connsiteY10" fmla="*/ 2949192 h 2953113"/>
              <a:gd name="connsiteX11" fmla="*/ 2711302 w 4019106"/>
              <a:gd name="connsiteY11" fmla="*/ 2906662 h 2953113"/>
              <a:gd name="connsiteX12" fmla="*/ 3179134 w 4019106"/>
              <a:gd name="connsiteY12" fmla="*/ 2768439 h 2953113"/>
              <a:gd name="connsiteX13" fmla="*/ 3540641 w 4019106"/>
              <a:gd name="connsiteY13" fmla="*/ 2736541 h 2953113"/>
              <a:gd name="connsiteX14" fmla="*/ 4019106 w 4019106"/>
              <a:gd name="connsiteY14" fmla="*/ 2736541 h 2953113"/>
              <a:gd name="connsiteX0" fmla="*/ 0 w 4073875"/>
              <a:gd name="connsiteY0" fmla="*/ 2726518 h 2953113"/>
              <a:gd name="connsiteX1" fmla="*/ 352480 w 4073875"/>
              <a:gd name="connsiteY1" fmla="*/ 2747191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70917 w 4073875"/>
              <a:gd name="connsiteY7" fmla="*/ 17370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52480 w 4073875"/>
              <a:gd name="connsiteY1" fmla="*/ 2747191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70917 w 4073875"/>
              <a:gd name="connsiteY7" fmla="*/ 17370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70917 w 4073875"/>
              <a:gd name="connsiteY7" fmla="*/ 17370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70917 w 4073875"/>
              <a:gd name="connsiteY7" fmla="*/ 17370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635518 w 4073875"/>
              <a:gd name="connsiteY2" fmla="*/ 2328367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635518 w 4073875"/>
              <a:gd name="connsiteY2" fmla="*/ 2328367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656205 w 4073875"/>
              <a:gd name="connsiteY2" fmla="*/ 2344917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656205 w 4073875"/>
              <a:gd name="connsiteY2" fmla="*/ 2344917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856 h 2953451"/>
              <a:gd name="connsiteX1" fmla="*/ 362630 w 4073875"/>
              <a:gd name="connsiteY1" fmla="*/ 2705409 h 2953451"/>
              <a:gd name="connsiteX2" fmla="*/ 656205 w 4073875"/>
              <a:gd name="connsiteY2" fmla="*/ 2345255 h 2953451"/>
              <a:gd name="connsiteX3" fmla="*/ 842780 w 4073875"/>
              <a:gd name="connsiteY3" fmla="*/ 761003 h 2953451"/>
              <a:gd name="connsiteX4" fmla="*/ 969168 w 4073875"/>
              <a:gd name="connsiteY4" fmla="*/ 4312 h 2953451"/>
              <a:gd name="connsiteX5" fmla="*/ 1230552 w 4073875"/>
              <a:gd name="connsiteY5" fmla="*/ 482777 h 2953451"/>
              <a:gd name="connsiteX6" fmla="*/ 1437001 w 4073875"/>
              <a:gd name="connsiteY6" fmla="*/ 1120730 h 2953451"/>
              <a:gd name="connsiteX7" fmla="*/ 1620117 w 4073875"/>
              <a:gd name="connsiteY7" fmla="*/ 1712019 h 2953451"/>
              <a:gd name="connsiteX8" fmla="*/ 1826270 w 4073875"/>
              <a:gd name="connsiteY8" fmla="*/ 2298877 h 2953451"/>
              <a:gd name="connsiteX9" fmla="*/ 2053689 w 4073875"/>
              <a:gd name="connsiteY9" fmla="*/ 2821940 h 2953451"/>
              <a:gd name="connsiteX10" fmla="*/ 2234443 w 4073875"/>
              <a:gd name="connsiteY10" fmla="*/ 2949530 h 2953451"/>
              <a:gd name="connsiteX11" fmla="*/ 2766071 w 4073875"/>
              <a:gd name="connsiteY11" fmla="*/ 2907000 h 2953451"/>
              <a:gd name="connsiteX12" fmla="*/ 3233903 w 4073875"/>
              <a:gd name="connsiteY12" fmla="*/ 2768777 h 2953451"/>
              <a:gd name="connsiteX13" fmla="*/ 3595410 w 4073875"/>
              <a:gd name="connsiteY13" fmla="*/ 2736879 h 2953451"/>
              <a:gd name="connsiteX14" fmla="*/ 4073875 w 4073875"/>
              <a:gd name="connsiteY14" fmla="*/ 2736879 h 2953451"/>
              <a:gd name="connsiteX0" fmla="*/ 0 w 4073875"/>
              <a:gd name="connsiteY0" fmla="*/ 2726856 h 2953451"/>
              <a:gd name="connsiteX1" fmla="*/ 362630 w 4073875"/>
              <a:gd name="connsiteY1" fmla="*/ 2705409 h 2953451"/>
              <a:gd name="connsiteX2" fmla="*/ 656205 w 4073875"/>
              <a:gd name="connsiteY2" fmla="*/ 2345255 h 2953451"/>
              <a:gd name="connsiteX3" fmla="*/ 842780 w 4073875"/>
              <a:gd name="connsiteY3" fmla="*/ 761003 h 2953451"/>
              <a:gd name="connsiteX4" fmla="*/ 969168 w 4073875"/>
              <a:gd name="connsiteY4" fmla="*/ 4312 h 2953451"/>
              <a:gd name="connsiteX5" fmla="*/ 1230552 w 4073875"/>
              <a:gd name="connsiteY5" fmla="*/ 482777 h 2953451"/>
              <a:gd name="connsiteX6" fmla="*/ 1437001 w 4073875"/>
              <a:gd name="connsiteY6" fmla="*/ 1120730 h 2953451"/>
              <a:gd name="connsiteX7" fmla="*/ 1620117 w 4073875"/>
              <a:gd name="connsiteY7" fmla="*/ 1712019 h 2953451"/>
              <a:gd name="connsiteX8" fmla="*/ 1826270 w 4073875"/>
              <a:gd name="connsiteY8" fmla="*/ 2298877 h 2953451"/>
              <a:gd name="connsiteX9" fmla="*/ 2053689 w 4073875"/>
              <a:gd name="connsiteY9" fmla="*/ 2821940 h 2953451"/>
              <a:gd name="connsiteX10" fmla="*/ 2234443 w 4073875"/>
              <a:gd name="connsiteY10" fmla="*/ 2949530 h 2953451"/>
              <a:gd name="connsiteX11" fmla="*/ 2766071 w 4073875"/>
              <a:gd name="connsiteY11" fmla="*/ 2907000 h 2953451"/>
              <a:gd name="connsiteX12" fmla="*/ 3233903 w 4073875"/>
              <a:gd name="connsiteY12" fmla="*/ 2768777 h 2953451"/>
              <a:gd name="connsiteX13" fmla="*/ 3595410 w 4073875"/>
              <a:gd name="connsiteY13" fmla="*/ 2736879 h 2953451"/>
              <a:gd name="connsiteX14" fmla="*/ 4073875 w 4073875"/>
              <a:gd name="connsiteY14" fmla="*/ 2736879 h 2953451"/>
              <a:gd name="connsiteX0" fmla="*/ 0 w 4073875"/>
              <a:gd name="connsiteY0" fmla="*/ 2726856 h 2953451"/>
              <a:gd name="connsiteX1" fmla="*/ 362630 w 4073875"/>
              <a:gd name="connsiteY1" fmla="*/ 2705409 h 2953451"/>
              <a:gd name="connsiteX2" fmla="*/ 656205 w 4073875"/>
              <a:gd name="connsiteY2" fmla="*/ 2345255 h 2953451"/>
              <a:gd name="connsiteX3" fmla="*/ 842780 w 4073875"/>
              <a:gd name="connsiteY3" fmla="*/ 761003 h 2953451"/>
              <a:gd name="connsiteX4" fmla="*/ 969168 w 4073875"/>
              <a:gd name="connsiteY4" fmla="*/ 4312 h 2953451"/>
              <a:gd name="connsiteX5" fmla="*/ 1230552 w 4073875"/>
              <a:gd name="connsiteY5" fmla="*/ 482777 h 2953451"/>
              <a:gd name="connsiteX6" fmla="*/ 1437001 w 4073875"/>
              <a:gd name="connsiteY6" fmla="*/ 1120730 h 2953451"/>
              <a:gd name="connsiteX7" fmla="*/ 1620117 w 4073875"/>
              <a:gd name="connsiteY7" fmla="*/ 1712019 h 2953451"/>
              <a:gd name="connsiteX8" fmla="*/ 1826270 w 4073875"/>
              <a:gd name="connsiteY8" fmla="*/ 2298877 h 2953451"/>
              <a:gd name="connsiteX9" fmla="*/ 2053689 w 4073875"/>
              <a:gd name="connsiteY9" fmla="*/ 2821940 h 2953451"/>
              <a:gd name="connsiteX10" fmla="*/ 2234443 w 4073875"/>
              <a:gd name="connsiteY10" fmla="*/ 2949530 h 2953451"/>
              <a:gd name="connsiteX11" fmla="*/ 2766071 w 4073875"/>
              <a:gd name="connsiteY11" fmla="*/ 2907000 h 2953451"/>
              <a:gd name="connsiteX12" fmla="*/ 3233903 w 4073875"/>
              <a:gd name="connsiteY12" fmla="*/ 2768777 h 2953451"/>
              <a:gd name="connsiteX13" fmla="*/ 3595410 w 4073875"/>
              <a:gd name="connsiteY13" fmla="*/ 2736879 h 2953451"/>
              <a:gd name="connsiteX14" fmla="*/ 4073875 w 4073875"/>
              <a:gd name="connsiteY14" fmla="*/ 2736879 h 2953451"/>
              <a:gd name="connsiteX0" fmla="*/ 0 w 4073875"/>
              <a:gd name="connsiteY0" fmla="*/ 2726856 h 2953451"/>
              <a:gd name="connsiteX1" fmla="*/ 362630 w 4073875"/>
              <a:gd name="connsiteY1" fmla="*/ 2705409 h 2953451"/>
              <a:gd name="connsiteX2" fmla="*/ 656205 w 4073875"/>
              <a:gd name="connsiteY2" fmla="*/ 2345255 h 2953451"/>
              <a:gd name="connsiteX3" fmla="*/ 842780 w 4073875"/>
              <a:gd name="connsiteY3" fmla="*/ 761003 h 2953451"/>
              <a:gd name="connsiteX4" fmla="*/ 969168 w 4073875"/>
              <a:gd name="connsiteY4" fmla="*/ 4312 h 2953451"/>
              <a:gd name="connsiteX5" fmla="*/ 1230552 w 4073875"/>
              <a:gd name="connsiteY5" fmla="*/ 482777 h 2953451"/>
              <a:gd name="connsiteX6" fmla="*/ 1437001 w 4073875"/>
              <a:gd name="connsiteY6" fmla="*/ 1120730 h 2953451"/>
              <a:gd name="connsiteX7" fmla="*/ 1620117 w 4073875"/>
              <a:gd name="connsiteY7" fmla="*/ 1712019 h 2953451"/>
              <a:gd name="connsiteX8" fmla="*/ 1826270 w 4073875"/>
              <a:gd name="connsiteY8" fmla="*/ 2298877 h 2953451"/>
              <a:gd name="connsiteX9" fmla="*/ 2053689 w 4073875"/>
              <a:gd name="connsiteY9" fmla="*/ 2821940 h 2953451"/>
              <a:gd name="connsiteX10" fmla="*/ 2234443 w 4073875"/>
              <a:gd name="connsiteY10" fmla="*/ 2949530 h 2953451"/>
              <a:gd name="connsiteX11" fmla="*/ 2766071 w 4073875"/>
              <a:gd name="connsiteY11" fmla="*/ 2907000 h 2953451"/>
              <a:gd name="connsiteX12" fmla="*/ 3233903 w 4073875"/>
              <a:gd name="connsiteY12" fmla="*/ 2768777 h 2953451"/>
              <a:gd name="connsiteX13" fmla="*/ 3595410 w 4073875"/>
              <a:gd name="connsiteY13" fmla="*/ 2736879 h 2953451"/>
              <a:gd name="connsiteX14" fmla="*/ 4073875 w 4073875"/>
              <a:gd name="connsiteY14" fmla="*/ 2736879 h 2953451"/>
              <a:gd name="connsiteX0" fmla="*/ 0 w 4283425"/>
              <a:gd name="connsiteY0" fmla="*/ 2736381 h 2953451"/>
              <a:gd name="connsiteX1" fmla="*/ 572180 w 4283425"/>
              <a:gd name="connsiteY1" fmla="*/ 2705409 h 2953451"/>
              <a:gd name="connsiteX2" fmla="*/ 865755 w 4283425"/>
              <a:gd name="connsiteY2" fmla="*/ 2345255 h 2953451"/>
              <a:gd name="connsiteX3" fmla="*/ 1052330 w 4283425"/>
              <a:gd name="connsiteY3" fmla="*/ 761003 h 2953451"/>
              <a:gd name="connsiteX4" fmla="*/ 1178718 w 4283425"/>
              <a:gd name="connsiteY4" fmla="*/ 4312 h 2953451"/>
              <a:gd name="connsiteX5" fmla="*/ 1440102 w 4283425"/>
              <a:gd name="connsiteY5" fmla="*/ 482777 h 2953451"/>
              <a:gd name="connsiteX6" fmla="*/ 1646551 w 4283425"/>
              <a:gd name="connsiteY6" fmla="*/ 1120730 h 2953451"/>
              <a:gd name="connsiteX7" fmla="*/ 1829667 w 4283425"/>
              <a:gd name="connsiteY7" fmla="*/ 1712019 h 2953451"/>
              <a:gd name="connsiteX8" fmla="*/ 2035820 w 4283425"/>
              <a:gd name="connsiteY8" fmla="*/ 2298877 h 2953451"/>
              <a:gd name="connsiteX9" fmla="*/ 2263239 w 4283425"/>
              <a:gd name="connsiteY9" fmla="*/ 2821940 h 2953451"/>
              <a:gd name="connsiteX10" fmla="*/ 2443993 w 4283425"/>
              <a:gd name="connsiteY10" fmla="*/ 2949530 h 2953451"/>
              <a:gd name="connsiteX11" fmla="*/ 2975621 w 4283425"/>
              <a:gd name="connsiteY11" fmla="*/ 2907000 h 2953451"/>
              <a:gd name="connsiteX12" fmla="*/ 3443453 w 4283425"/>
              <a:gd name="connsiteY12" fmla="*/ 2768777 h 2953451"/>
              <a:gd name="connsiteX13" fmla="*/ 3804960 w 4283425"/>
              <a:gd name="connsiteY13" fmla="*/ 2736879 h 2953451"/>
              <a:gd name="connsiteX14" fmla="*/ 4283425 w 4283425"/>
              <a:gd name="connsiteY14" fmla="*/ 2736879 h 2953451"/>
              <a:gd name="connsiteX0" fmla="*/ 0 w 4571365"/>
              <a:gd name="connsiteY0" fmla="*/ 2736381 h 2953451"/>
              <a:gd name="connsiteX1" fmla="*/ 860120 w 4571365"/>
              <a:gd name="connsiteY1" fmla="*/ 2705409 h 2953451"/>
              <a:gd name="connsiteX2" fmla="*/ 1153695 w 4571365"/>
              <a:gd name="connsiteY2" fmla="*/ 2345255 h 2953451"/>
              <a:gd name="connsiteX3" fmla="*/ 1340270 w 4571365"/>
              <a:gd name="connsiteY3" fmla="*/ 761003 h 2953451"/>
              <a:gd name="connsiteX4" fmla="*/ 1466658 w 4571365"/>
              <a:gd name="connsiteY4" fmla="*/ 4312 h 2953451"/>
              <a:gd name="connsiteX5" fmla="*/ 1728042 w 4571365"/>
              <a:gd name="connsiteY5" fmla="*/ 482777 h 2953451"/>
              <a:gd name="connsiteX6" fmla="*/ 1934491 w 4571365"/>
              <a:gd name="connsiteY6" fmla="*/ 1120730 h 2953451"/>
              <a:gd name="connsiteX7" fmla="*/ 2117607 w 4571365"/>
              <a:gd name="connsiteY7" fmla="*/ 1712019 h 2953451"/>
              <a:gd name="connsiteX8" fmla="*/ 2323760 w 4571365"/>
              <a:gd name="connsiteY8" fmla="*/ 2298877 h 2953451"/>
              <a:gd name="connsiteX9" fmla="*/ 2551179 w 4571365"/>
              <a:gd name="connsiteY9" fmla="*/ 2821940 h 2953451"/>
              <a:gd name="connsiteX10" fmla="*/ 2731933 w 4571365"/>
              <a:gd name="connsiteY10" fmla="*/ 2949530 h 2953451"/>
              <a:gd name="connsiteX11" fmla="*/ 3263561 w 4571365"/>
              <a:gd name="connsiteY11" fmla="*/ 2907000 h 2953451"/>
              <a:gd name="connsiteX12" fmla="*/ 3731393 w 4571365"/>
              <a:gd name="connsiteY12" fmla="*/ 2768777 h 2953451"/>
              <a:gd name="connsiteX13" fmla="*/ 4092900 w 4571365"/>
              <a:gd name="connsiteY13" fmla="*/ 2736879 h 2953451"/>
              <a:gd name="connsiteX14" fmla="*/ 4571365 w 4571365"/>
              <a:gd name="connsiteY14" fmla="*/ 2736879 h 29534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4571365" h="2953451">
                <a:moveTo>
                  <a:pt x="0" y="2736381"/>
                </a:moveTo>
                <a:cubicBezTo>
                  <a:pt x="50947" y="2738377"/>
                  <a:pt x="786182" y="2739776"/>
                  <a:pt x="860120" y="2705409"/>
                </a:cubicBezTo>
                <a:cubicBezTo>
                  <a:pt x="995465" y="2632506"/>
                  <a:pt x="1073670" y="2592368"/>
                  <a:pt x="1153695" y="2345255"/>
                </a:cubicBezTo>
                <a:cubicBezTo>
                  <a:pt x="1233720" y="2098142"/>
                  <a:pt x="1288110" y="1151160"/>
                  <a:pt x="1340270" y="761003"/>
                </a:cubicBezTo>
                <a:cubicBezTo>
                  <a:pt x="1392431" y="370846"/>
                  <a:pt x="1402029" y="50683"/>
                  <a:pt x="1466658" y="4312"/>
                </a:cubicBezTo>
                <a:cubicBezTo>
                  <a:pt x="1531287" y="-42059"/>
                  <a:pt x="1650070" y="296707"/>
                  <a:pt x="1728042" y="482777"/>
                </a:cubicBezTo>
                <a:cubicBezTo>
                  <a:pt x="1806014" y="668847"/>
                  <a:pt x="1869564" y="915856"/>
                  <a:pt x="1934491" y="1120730"/>
                </a:cubicBezTo>
                <a:cubicBezTo>
                  <a:pt x="1999419" y="1325604"/>
                  <a:pt x="2052729" y="1515661"/>
                  <a:pt x="2117607" y="1712019"/>
                </a:cubicBezTo>
                <a:cubicBezTo>
                  <a:pt x="2182485" y="1908377"/>
                  <a:pt x="2251498" y="2113890"/>
                  <a:pt x="2323760" y="2298877"/>
                </a:cubicBezTo>
                <a:cubicBezTo>
                  <a:pt x="2396022" y="2483864"/>
                  <a:pt x="2483150" y="2713498"/>
                  <a:pt x="2551179" y="2821940"/>
                </a:cubicBezTo>
                <a:cubicBezTo>
                  <a:pt x="2619208" y="2930382"/>
                  <a:pt x="2613203" y="2935353"/>
                  <a:pt x="2731933" y="2949530"/>
                </a:cubicBezTo>
                <a:cubicBezTo>
                  <a:pt x="2850663" y="2963707"/>
                  <a:pt x="3096984" y="2937125"/>
                  <a:pt x="3263561" y="2907000"/>
                </a:cubicBezTo>
                <a:cubicBezTo>
                  <a:pt x="3430138" y="2876875"/>
                  <a:pt x="3593170" y="2797131"/>
                  <a:pt x="3731393" y="2768777"/>
                </a:cubicBezTo>
                <a:cubicBezTo>
                  <a:pt x="3869616" y="2740423"/>
                  <a:pt x="3952905" y="2742195"/>
                  <a:pt x="4092900" y="2736879"/>
                </a:cubicBezTo>
                <a:cubicBezTo>
                  <a:pt x="4232895" y="2731563"/>
                  <a:pt x="4571365" y="2736879"/>
                  <a:pt x="4571365" y="2736879"/>
                </a:cubicBezTo>
              </a:path>
            </a:pathLst>
          </a:custGeom>
          <a:noFill/>
          <a:ln w="28575"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8" name="Volný tvar 7"/>
          <p:cNvSpPr/>
          <p:nvPr/>
        </p:nvSpPr>
        <p:spPr>
          <a:xfrm rot="1701708" flipH="1">
            <a:off x="6208581" y="1939452"/>
            <a:ext cx="265274" cy="598357"/>
          </a:xfrm>
          <a:custGeom>
            <a:avLst/>
            <a:gdLst>
              <a:gd name="connsiteX0" fmla="*/ 0 w 3700130"/>
              <a:gd name="connsiteY0" fmla="*/ 2757806 h 2953113"/>
              <a:gd name="connsiteX1" fmla="*/ 116958 w 3700130"/>
              <a:gd name="connsiteY1" fmla="*/ 2332504 h 2953113"/>
              <a:gd name="connsiteX2" fmla="*/ 435935 w 3700130"/>
              <a:gd name="connsiteY2" fmla="*/ 748253 h 2953113"/>
              <a:gd name="connsiteX3" fmla="*/ 595423 w 3700130"/>
              <a:gd name="connsiteY3" fmla="*/ 3974 h 2953113"/>
              <a:gd name="connsiteX4" fmla="*/ 818707 w 3700130"/>
              <a:gd name="connsiteY4" fmla="*/ 482439 h 2953113"/>
              <a:gd name="connsiteX5" fmla="*/ 1063256 w 3700130"/>
              <a:gd name="connsiteY5" fmla="*/ 1120392 h 2953113"/>
              <a:gd name="connsiteX6" fmla="*/ 1297172 w 3700130"/>
              <a:gd name="connsiteY6" fmla="*/ 1737081 h 2953113"/>
              <a:gd name="connsiteX7" fmla="*/ 1509823 w 3700130"/>
              <a:gd name="connsiteY7" fmla="*/ 2311239 h 2953113"/>
              <a:gd name="connsiteX8" fmla="*/ 1679944 w 3700130"/>
              <a:gd name="connsiteY8" fmla="*/ 2821602 h 2953113"/>
              <a:gd name="connsiteX9" fmla="*/ 1860698 w 3700130"/>
              <a:gd name="connsiteY9" fmla="*/ 2949192 h 2953113"/>
              <a:gd name="connsiteX10" fmla="*/ 2392326 w 3700130"/>
              <a:gd name="connsiteY10" fmla="*/ 2906662 h 2953113"/>
              <a:gd name="connsiteX11" fmla="*/ 2860158 w 3700130"/>
              <a:gd name="connsiteY11" fmla="*/ 2768439 h 2953113"/>
              <a:gd name="connsiteX12" fmla="*/ 3221665 w 3700130"/>
              <a:gd name="connsiteY12" fmla="*/ 2736541 h 2953113"/>
              <a:gd name="connsiteX13" fmla="*/ 3700130 w 3700130"/>
              <a:gd name="connsiteY13" fmla="*/ 2736541 h 2953113"/>
              <a:gd name="connsiteX0" fmla="*/ 0 w 4019106"/>
              <a:gd name="connsiteY0" fmla="*/ 2800337 h 2953113"/>
              <a:gd name="connsiteX1" fmla="*/ 435934 w 4019106"/>
              <a:gd name="connsiteY1" fmla="*/ 2332504 h 2953113"/>
              <a:gd name="connsiteX2" fmla="*/ 754911 w 4019106"/>
              <a:gd name="connsiteY2" fmla="*/ 748253 h 2953113"/>
              <a:gd name="connsiteX3" fmla="*/ 914399 w 4019106"/>
              <a:gd name="connsiteY3" fmla="*/ 3974 h 2953113"/>
              <a:gd name="connsiteX4" fmla="*/ 1137683 w 4019106"/>
              <a:gd name="connsiteY4" fmla="*/ 482439 h 2953113"/>
              <a:gd name="connsiteX5" fmla="*/ 1382232 w 4019106"/>
              <a:gd name="connsiteY5" fmla="*/ 1120392 h 2953113"/>
              <a:gd name="connsiteX6" fmla="*/ 1616148 w 4019106"/>
              <a:gd name="connsiteY6" fmla="*/ 1737081 h 2953113"/>
              <a:gd name="connsiteX7" fmla="*/ 1828799 w 4019106"/>
              <a:gd name="connsiteY7" fmla="*/ 2311239 h 2953113"/>
              <a:gd name="connsiteX8" fmla="*/ 1998920 w 4019106"/>
              <a:gd name="connsiteY8" fmla="*/ 2821602 h 2953113"/>
              <a:gd name="connsiteX9" fmla="*/ 2179674 w 4019106"/>
              <a:gd name="connsiteY9" fmla="*/ 2949192 h 2953113"/>
              <a:gd name="connsiteX10" fmla="*/ 2711302 w 4019106"/>
              <a:gd name="connsiteY10" fmla="*/ 2906662 h 2953113"/>
              <a:gd name="connsiteX11" fmla="*/ 3179134 w 4019106"/>
              <a:gd name="connsiteY11" fmla="*/ 2768439 h 2953113"/>
              <a:gd name="connsiteX12" fmla="*/ 3540641 w 4019106"/>
              <a:gd name="connsiteY12" fmla="*/ 2736541 h 2953113"/>
              <a:gd name="connsiteX13" fmla="*/ 4019106 w 4019106"/>
              <a:gd name="connsiteY13" fmla="*/ 2736541 h 2953113"/>
              <a:gd name="connsiteX0" fmla="*/ 0 w 4019106"/>
              <a:gd name="connsiteY0" fmla="*/ 2800337 h 2953113"/>
              <a:gd name="connsiteX1" fmla="*/ 297711 w 4019106"/>
              <a:gd name="connsiteY1" fmla="*/ 2747191 h 2953113"/>
              <a:gd name="connsiteX2" fmla="*/ 435934 w 4019106"/>
              <a:gd name="connsiteY2" fmla="*/ 2332504 h 2953113"/>
              <a:gd name="connsiteX3" fmla="*/ 754911 w 4019106"/>
              <a:gd name="connsiteY3" fmla="*/ 748253 h 2953113"/>
              <a:gd name="connsiteX4" fmla="*/ 914399 w 4019106"/>
              <a:gd name="connsiteY4" fmla="*/ 3974 h 2953113"/>
              <a:gd name="connsiteX5" fmla="*/ 1137683 w 4019106"/>
              <a:gd name="connsiteY5" fmla="*/ 482439 h 2953113"/>
              <a:gd name="connsiteX6" fmla="*/ 1382232 w 4019106"/>
              <a:gd name="connsiteY6" fmla="*/ 1120392 h 2953113"/>
              <a:gd name="connsiteX7" fmla="*/ 1616148 w 4019106"/>
              <a:gd name="connsiteY7" fmla="*/ 1737081 h 2953113"/>
              <a:gd name="connsiteX8" fmla="*/ 1828799 w 4019106"/>
              <a:gd name="connsiteY8" fmla="*/ 2311239 h 2953113"/>
              <a:gd name="connsiteX9" fmla="*/ 1998920 w 4019106"/>
              <a:gd name="connsiteY9" fmla="*/ 2821602 h 2953113"/>
              <a:gd name="connsiteX10" fmla="*/ 2179674 w 4019106"/>
              <a:gd name="connsiteY10" fmla="*/ 2949192 h 2953113"/>
              <a:gd name="connsiteX11" fmla="*/ 2711302 w 4019106"/>
              <a:gd name="connsiteY11" fmla="*/ 2906662 h 2953113"/>
              <a:gd name="connsiteX12" fmla="*/ 3179134 w 4019106"/>
              <a:gd name="connsiteY12" fmla="*/ 2768439 h 2953113"/>
              <a:gd name="connsiteX13" fmla="*/ 3540641 w 4019106"/>
              <a:gd name="connsiteY13" fmla="*/ 2736541 h 2953113"/>
              <a:gd name="connsiteX14" fmla="*/ 4019106 w 4019106"/>
              <a:gd name="connsiteY14" fmla="*/ 2736541 h 2953113"/>
              <a:gd name="connsiteX0" fmla="*/ 0 w 4019106"/>
              <a:gd name="connsiteY0" fmla="*/ 2800337 h 2953113"/>
              <a:gd name="connsiteX1" fmla="*/ 297711 w 4019106"/>
              <a:gd name="connsiteY1" fmla="*/ 2747191 h 2953113"/>
              <a:gd name="connsiteX2" fmla="*/ 435934 w 4019106"/>
              <a:gd name="connsiteY2" fmla="*/ 2332504 h 2953113"/>
              <a:gd name="connsiteX3" fmla="*/ 754911 w 4019106"/>
              <a:gd name="connsiteY3" fmla="*/ 748253 h 2953113"/>
              <a:gd name="connsiteX4" fmla="*/ 914399 w 4019106"/>
              <a:gd name="connsiteY4" fmla="*/ 3974 h 2953113"/>
              <a:gd name="connsiteX5" fmla="*/ 1137683 w 4019106"/>
              <a:gd name="connsiteY5" fmla="*/ 482439 h 2953113"/>
              <a:gd name="connsiteX6" fmla="*/ 1382232 w 4019106"/>
              <a:gd name="connsiteY6" fmla="*/ 1120392 h 2953113"/>
              <a:gd name="connsiteX7" fmla="*/ 1616148 w 4019106"/>
              <a:gd name="connsiteY7" fmla="*/ 1737081 h 2953113"/>
              <a:gd name="connsiteX8" fmla="*/ 1828799 w 4019106"/>
              <a:gd name="connsiteY8" fmla="*/ 2311239 h 2953113"/>
              <a:gd name="connsiteX9" fmla="*/ 1998920 w 4019106"/>
              <a:gd name="connsiteY9" fmla="*/ 2821602 h 2953113"/>
              <a:gd name="connsiteX10" fmla="*/ 2179674 w 4019106"/>
              <a:gd name="connsiteY10" fmla="*/ 2949192 h 2953113"/>
              <a:gd name="connsiteX11" fmla="*/ 2711302 w 4019106"/>
              <a:gd name="connsiteY11" fmla="*/ 2906662 h 2953113"/>
              <a:gd name="connsiteX12" fmla="*/ 3179134 w 4019106"/>
              <a:gd name="connsiteY12" fmla="*/ 2768439 h 2953113"/>
              <a:gd name="connsiteX13" fmla="*/ 3540641 w 4019106"/>
              <a:gd name="connsiteY13" fmla="*/ 2736541 h 2953113"/>
              <a:gd name="connsiteX14" fmla="*/ 4019106 w 4019106"/>
              <a:gd name="connsiteY14" fmla="*/ 2736541 h 2953113"/>
              <a:gd name="connsiteX0" fmla="*/ 0 w 4019106"/>
              <a:gd name="connsiteY0" fmla="*/ 2800337 h 2953113"/>
              <a:gd name="connsiteX1" fmla="*/ 297711 w 4019106"/>
              <a:gd name="connsiteY1" fmla="*/ 2747191 h 2953113"/>
              <a:gd name="connsiteX2" fmla="*/ 435934 w 4019106"/>
              <a:gd name="connsiteY2" fmla="*/ 2332504 h 2953113"/>
              <a:gd name="connsiteX3" fmla="*/ 754911 w 4019106"/>
              <a:gd name="connsiteY3" fmla="*/ 748253 h 2953113"/>
              <a:gd name="connsiteX4" fmla="*/ 914399 w 4019106"/>
              <a:gd name="connsiteY4" fmla="*/ 3974 h 2953113"/>
              <a:gd name="connsiteX5" fmla="*/ 1137683 w 4019106"/>
              <a:gd name="connsiteY5" fmla="*/ 482439 h 2953113"/>
              <a:gd name="connsiteX6" fmla="*/ 1382232 w 4019106"/>
              <a:gd name="connsiteY6" fmla="*/ 1120392 h 2953113"/>
              <a:gd name="connsiteX7" fmla="*/ 1616148 w 4019106"/>
              <a:gd name="connsiteY7" fmla="*/ 1737081 h 2953113"/>
              <a:gd name="connsiteX8" fmla="*/ 1828799 w 4019106"/>
              <a:gd name="connsiteY8" fmla="*/ 2311239 h 2953113"/>
              <a:gd name="connsiteX9" fmla="*/ 1998920 w 4019106"/>
              <a:gd name="connsiteY9" fmla="*/ 2821602 h 2953113"/>
              <a:gd name="connsiteX10" fmla="*/ 2179674 w 4019106"/>
              <a:gd name="connsiteY10" fmla="*/ 2949192 h 2953113"/>
              <a:gd name="connsiteX11" fmla="*/ 2711302 w 4019106"/>
              <a:gd name="connsiteY11" fmla="*/ 2906662 h 2953113"/>
              <a:gd name="connsiteX12" fmla="*/ 3179134 w 4019106"/>
              <a:gd name="connsiteY12" fmla="*/ 2768439 h 2953113"/>
              <a:gd name="connsiteX13" fmla="*/ 3540641 w 4019106"/>
              <a:gd name="connsiteY13" fmla="*/ 2736541 h 2953113"/>
              <a:gd name="connsiteX14" fmla="*/ 4019106 w 4019106"/>
              <a:gd name="connsiteY14" fmla="*/ 2736541 h 2953113"/>
              <a:gd name="connsiteX0" fmla="*/ 0 w 4019106"/>
              <a:gd name="connsiteY0" fmla="*/ 2800337 h 2953113"/>
              <a:gd name="connsiteX1" fmla="*/ 297711 w 4019106"/>
              <a:gd name="connsiteY1" fmla="*/ 2747191 h 2953113"/>
              <a:gd name="connsiteX2" fmla="*/ 435934 w 4019106"/>
              <a:gd name="connsiteY2" fmla="*/ 2332504 h 2953113"/>
              <a:gd name="connsiteX3" fmla="*/ 754911 w 4019106"/>
              <a:gd name="connsiteY3" fmla="*/ 748253 h 2953113"/>
              <a:gd name="connsiteX4" fmla="*/ 914399 w 4019106"/>
              <a:gd name="connsiteY4" fmla="*/ 3974 h 2953113"/>
              <a:gd name="connsiteX5" fmla="*/ 1137683 w 4019106"/>
              <a:gd name="connsiteY5" fmla="*/ 482439 h 2953113"/>
              <a:gd name="connsiteX6" fmla="*/ 1382232 w 4019106"/>
              <a:gd name="connsiteY6" fmla="*/ 1120392 h 2953113"/>
              <a:gd name="connsiteX7" fmla="*/ 1616148 w 4019106"/>
              <a:gd name="connsiteY7" fmla="*/ 1737081 h 2953113"/>
              <a:gd name="connsiteX8" fmla="*/ 1796901 w 4019106"/>
              <a:gd name="connsiteY8" fmla="*/ 2311239 h 2953113"/>
              <a:gd name="connsiteX9" fmla="*/ 1998920 w 4019106"/>
              <a:gd name="connsiteY9" fmla="*/ 2821602 h 2953113"/>
              <a:gd name="connsiteX10" fmla="*/ 2179674 w 4019106"/>
              <a:gd name="connsiteY10" fmla="*/ 2949192 h 2953113"/>
              <a:gd name="connsiteX11" fmla="*/ 2711302 w 4019106"/>
              <a:gd name="connsiteY11" fmla="*/ 2906662 h 2953113"/>
              <a:gd name="connsiteX12" fmla="*/ 3179134 w 4019106"/>
              <a:gd name="connsiteY12" fmla="*/ 2768439 h 2953113"/>
              <a:gd name="connsiteX13" fmla="*/ 3540641 w 4019106"/>
              <a:gd name="connsiteY13" fmla="*/ 2736541 h 2953113"/>
              <a:gd name="connsiteX14" fmla="*/ 4019106 w 4019106"/>
              <a:gd name="connsiteY14" fmla="*/ 2736541 h 2953113"/>
              <a:gd name="connsiteX0" fmla="*/ 0 w 4073875"/>
              <a:gd name="connsiteY0" fmla="*/ 2726518 h 2953113"/>
              <a:gd name="connsiteX1" fmla="*/ 352480 w 4073875"/>
              <a:gd name="connsiteY1" fmla="*/ 2747191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70917 w 4073875"/>
              <a:gd name="connsiteY7" fmla="*/ 17370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52480 w 4073875"/>
              <a:gd name="connsiteY1" fmla="*/ 2747191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70917 w 4073875"/>
              <a:gd name="connsiteY7" fmla="*/ 17370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70917 w 4073875"/>
              <a:gd name="connsiteY7" fmla="*/ 17370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70917 w 4073875"/>
              <a:gd name="connsiteY7" fmla="*/ 17370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635518 w 4073875"/>
              <a:gd name="connsiteY2" fmla="*/ 2328367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635518 w 4073875"/>
              <a:gd name="connsiteY2" fmla="*/ 2328367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656205 w 4073875"/>
              <a:gd name="connsiteY2" fmla="*/ 2344917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656205 w 4073875"/>
              <a:gd name="connsiteY2" fmla="*/ 2344917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856 h 2953451"/>
              <a:gd name="connsiteX1" fmla="*/ 362630 w 4073875"/>
              <a:gd name="connsiteY1" fmla="*/ 2705409 h 2953451"/>
              <a:gd name="connsiteX2" fmla="*/ 656205 w 4073875"/>
              <a:gd name="connsiteY2" fmla="*/ 2345255 h 2953451"/>
              <a:gd name="connsiteX3" fmla="*/ 842780 w 4073875"/>
              <a:gd name="connsiteY3" fmla="*/ 761003 h 2953451"/>
              <a:gd name="connsiteX4" fmla="*/ 969168 w 4073875"/>
              <a:gd name="connsiteY4" fmla="*/ 4312 h 2953451"/>
              <a:gd name="connsiteX5" fmla="*/ 1230552 w 4073875"/>
              <a:gd name="connsiteY5" fmla="*/ 482777 h 2953451"/>
              <a:gd name="connsiteX6" fmla="*/ 1437001 w 4073875"/>
              <a:gd name="connsiteY6" fmla="*/ 1120730 h 2953451"/>
              <a:gd name="connsiteX7" fmla="*/ 1620117 w 4073875"/>
              <a:gd name="connsiteY7" fmla="*/ 1712019 h 2953451"/>
              <a:gd name="connsiteX8" fmla="*/ 1826270 w 4073875"/>
              <a:gd name="connsiteY8" fmla="*/ 2298877 h 2953451"/>
              <a:gd name="connsiteX9" fmla="*/ 2053689 w 4073875"/>
              <a:gd name="connsiteY9" fmla="*/ 2821940 h 2953451"/>
              <a:gd name="connsiteX10" fmla="*/ 2234443 w 4073875"/>
              <a:gd name="connsiteY10" fmla="*/ 2949530 h 2953451"/>
              <a:gd name="connsiteX11" fmla="*/ 2766071 w 4073875"/>
              <a:gd name="connsiteY11" fmla="*/ 2907000 h 2953451"/>
              <a:gd name="connsiteX12" fmla="*/ 3233903 w 4073875"/>
              <a:gd name="connsiteY12" fmla="*/ 2768777 h 2953451"/>
              <a:gd name="connsiteX13" fmla="*/ 3595410 w 4073875"/>
              <a:gd name="connsiteY13" fmla="*/ 2736879 h 2953451"/>
              <a:gd name="connsiteX14" fmla="*/ 4073875 w 4073875"/>
              <a:gd name="connsiteY14" fmla="*/ 2736879 h 2953451"/>
              <a:gd name="connsiteX0" fmla="*/ 0 w 4073875"/>
              <a:gd name="connsiteY0" fmla="*/ 2726856 h 2953451"/>
              <a:gd name="connsiteX1" fmla="*/ 362630 w 4073875"/>
              <a:gd name="connsiteY1" fmla="*/ 2705409 h 2953451"/>
              <a:gd name="connsiteX2" fmla="*/ 656205 w 4073875"/>
              <a:gd name="connsiteY2" fmla="*/ 2345255 h 2953451"/>
              <a:gd name="connsiteX3" fmla="*/ 842780 w 4073875"/>
              <a:gd name="connsiteY3" fmla="*/ 761003 h 2953451"/>
              <a:gd name="connsiteX4" fmla="*/ 969168 w 4073875"/>
              <a:gd name="connsiteY4" fmla="*/ 4312 h 2953451"/>
              <a:gd name="connsiteX5" fmla="*/ 1230552 w 4073875"/>
              <a:gd name="connsiteY5" fmla="*/ 482777 h 2953451"/>
              <a:gd name="connsiteX6" fmla="*/ 1437001 w 4073875"/>
              <a:gd name="connsiteY6" fmla="*/ 1120730 h 2953451"/>
              <a:gd name="connsiteX7" fmla="*/ 1620117 w 4073875"/>
              <a:gd name="connsiteY7" fmla="*/ 1712019 h 2953451"/>
              <a:gd name="connsiteX8" fmla="*/ 1826270 w 4073875"/>
              <a:gd name="connsiteY8" fmla="*/ 2298877 h 2953451"/>
              <a:gd name="connsiteX9" fmla="*/ 2053689 w 4073875"/>
              <a:gd name="connsiteY9" fmla="*/ 2821940 h 2953451"/>
              <a:gd name="connsiteX10" fmla="*/ 2234443 w 4073875"/>
              <a:gd name="connsiteY10" fmla="*/ 2949530 h 2953451"/>
              <a:gd name="connsiteX11" fmla="*/ 2766071 w 4073875"/>
              <a:gd name="connsiteY11" fmla="*/ 2907000 h 2953451"/>
              <a:gd name="connsiteX12" fmla="*/ 3233903 w 4073875"/>
              <a:gd name="connsiteY12" fmla="*/ 2768777 h 2953451"/>
              <a:gd name="connsiteX13" fmla="*/ 3595410 w 4073875"/>
              <a:gd name="connsiteY13" fmla="*/ 2736879 h 2953451"/>
              <a:gd name="connsiteX14" fmla="*/ 4073875 w 4073875"/>
              <a:gd name="connsiteY14" fmla="*/ 2736879 h 2953451"/>
              <a:gd name="connsiteX0" fmla="*/ 0 w 4073875"/>
              <a:gd name="connsiteY0" fmla="*/ 2726856 h 2953451"/>
              <a:gd name="connsiteX1" fmla="*/ 362630 w 4073875"/>
              <a:gd name="connsiteY1" fmla="*/ 2705409 h 2953451"/>
              <a:gd name="connsiteX2" fmla="*/ 656205 w 4073875"/>
              <a:gd name="connsiteY2" fmla="*/ 2345255 h 2953451"/>
              <a:gd name="connsiteX3" fmla="*/ 842780 w 4073875"/>
              <a:gd name="connsiteY3" fmla="*/ 761003 h 2953451"/>
              <a:gd name="connsiteX4" fmla="*/ 969168 w 4073875"/>
              <a:gd name="connsiteY4" fmla="*/ 4312 h 2953451"/>
              <a:gd name="connsiteX5" fmla="*/ 1230552 w 4073875"/>
              <a:gd name="connsiteY5" fmla="*/ 482777 h 2953451"/>
              <a:gd name="connsiteX6" fmla="*/ 1437001 w 4073875"/>
              <a:gd name="connsiteY6" fmla="*/ 1120730 h 2953451"/>
              <a:gd name="connsiteX7" fmla="*/ 1620117 w 4073875"/>
              <a:gd name="connsiteY7" fmla="*/ 1712019 h 2953451"/>
              <a:gd name="connsiteX8" fmla="*/ 1826270 w 4073875"/>
              <a:gd name="connsiteY8" fmla="*/ 2298877 h 2953451"/>
              <a:gd name="connsiteX9" fmla="*/ 2053689 w 4073875"/>
              <a:gd name="connsiteY9" fmla="*/ 2821940 h 2953451"/>
              <a:gd name="connsiteX10" fmla="*/ 2234443 w 4073875"/>
              <a:gd name="connsiteY10" fmla="*/ 2949530 h 2953451"/>
              <a:gd name="connsiteX11" fmla="*/ 2766071 w 4073875"/>
              <a:gd name="connsiteY11" fmla="*/ 2907000 h 2953451"/>
              <a:gd name="connsiteX12" fmla="*/ 3233903 w 4073875"/>
              <a:gd name="connsiteY12" fmla="*/ 2768777 h 2953451"/>
              <a:gd name="connsiteX13" fmla="*/ 3595410 w 4073875"/>
              <a:gd name="connsiteY13" fmla="*/ 2736879 h 2953451"/>
              <a:gd name="connsiteX14" fmla="*/ 4073875 w 4073875"/>
              <a:gd name="connsiteY14" fmla="*/ 2736879 h 2953451"/>
              <a:gd name="connsiteX0" fmla="*/ 0 w 4073875"/>
              <a:gd name="connsiteY0" fmla="*/ 2726856 h 2953451"/>
              <a:gd name="connsiteX1" fmla="*/ 362630 w 4073875"/>
              <a:gd name="connsiteY1" fmla="*/ 2705409 h 2953451"/>
              <a:gd name="connsiteX2" fmla="*/ 656205 w 4073875"/>
              <a:gd name="connsiteY2" fmla="*/ 2345255 h 2953451"/>
              <a:gd name="connsiteX3" fmla="*/ 842780 w 4073875"/>
              <a:gd name="connsiteY3" fmla="*/ 761003 h 2953451"/>
              <a:gd name="connsiteX4" fmla="*/ 969168 w 4073875"/>
              <a:gd name="connsiteY4" fmla="*/ 4312 h 2953451"/>
              <a:gd name="connsiteX5" fmla="*/ 1230552 w 4073875"/>
              <a:gd name="connsiteY5" fmla="*/ 482777 h 2953451"/>
              <a:gd name="connsiteX6" fmla="*/ 1437001 w 4073875"/>
              <a:gd name="connsiteY6" fmla="*/ 1120730 h 2953451"/>
              <a:gd name="connsiteX7" fmla="*/ 1620117 w 4073875"/>
              <a:gd name="connsiteY7" fmla="*/ 1712019 h 2953451"/>
              <a:gd name="connsiteX8" fmla="*/ 1826270 w 4073875"/>
              <a:gd name="connsiteY8" fmla="*/ 2298877 h 2953451"/>
              <a:gd name="connsiteX9" fmla="*/ 2053689 w 4073875"/>
              <a:gd name="connsiteY9" fmla="*/ 2821940 h 2953451"/>
              <a:gd name="connsiteX10" fmla="*/ 2234443 w 4073875"/>
              <a:gd name="connsiteY10" fmla="*/ 2949530 h 2953451"/>
              <a:gd name="connsiteX11" fmla="*/ 2766071 w 4073875"/>
              <a:gd name="connsiteY11" fmla="*/ 2907000 h 2953451"/>
              <a:gd name="connsiteX12" fmla="*/ 3233903 w 4073875"/>
              <a:gd name="connsiteY12" fmla="*/ 2768777 h 2953451"/>
              <a:gd name="connsiteX13" fmla="*/ 3595410 w 4073875"/>
              <a:gd name="connsiteY13" fmla="*/ 2736879 h 2953451"/>
              <a:gd name="connsiteX14" fmla="*/ 4073875 w 4073875"/>
              <a:gd name="connsiteY14" fmla="*/ 2736879 h 2953451"/>
              <a:gd name="connsiteX0" fmla="*/ 0 w 4283425"/>
              <a:gd name="connsiteY0" fmla="*/ 2736381 h 2953451"/>
              <a:gd name="connsiteX1" fmla="*/ 572180 w 4283425"/>
              <a:gd name="connsiteY1" fmla="*/ 2705409 h 2953451"/>
              <a:gd name="connsiteX2" fmla="*/ 865755 w 4283425"/>
              <a:gd name="connsiteY2" fmla="*/ 2345255 h 2953451"/>
              <a:gd name="connsiteX3" fmla="*/ 1052330 w 4283425"/>
              <a:gd name="connsiteY3" fmla="*/ 761003 h 2953451"/>
              <a:gd name="connsiteX4" fmla="*/ 1178718 w 4283425"/>
              <a:gd name="connsiteY4" fmla="*/ 4312 h 2953451"/>
              <a:gd name="connsiteX5" fmla="*/ 1440102 w 4283425"/>
              <a:gd name="connsiteY5" fmla="*/ 482777 h 2953451"/>
              <a:gd name="connsiteX6" fmla="*/ 1646551 w 4283425"/>
              <a:gd name="connsiteY6" fmla="*/ 1120730 h 2953451"/>
              <a:gd name="connsiteX7" fmla="*/ 1829667 w 4283425"/>
              <a:gd name="connsiteY7" fmla="*/ 1712019 h 2953451"/>
              <a:gd name="connsiteX8" fmla="*/ 2035820 w 4283425"/>
              <a:gd name="connsiteY8" fmla="*/ 2298877 h 2953451"/>
              <a:gd name="connsiteX9" fmla="*/ 2263239 w 4283425"/>
              <a:gd name="connsiteY9" fmla="*/ 2821940 h 2953451"/>
              <a:gd name="connsiteX10" fmla="*/ 2443993 w 4283425"/>
              <a:gd name="connsiteY10" fmla="*/ 2949530 h 2953451"/>
              <a:gd name="connsiteX11" fmla="*/ 2975621 w 4283425"/>
              <a:gd name="connsiteY11" fmla="*/ 2907000 h 2953451"/>
              <a:gd name="connsiteX12" fmla="*/ 3443453 w 4283425"/>
              <a:gd name="connsiteY12" fmla="*/ 2768777 h 2953451"/>
              <a:gd name="connsiteX13" fmla="*/ 3804960 w 4283425"/>
              <a:gd name="connsiteY13" fmla="*/ 2736879 h 2953451"/>
              <a:gd name="connsiteX14" fmla="*/ 4283425 w 4283425"/>
              <a:gd name="connsiteY14" fmla="*/ 2736879 h 2953451"/>
              <a:gd name="connsiteX0" fmla="*/ 0 w 4571365"/>
              <a:gd name="connsiteY0" fmla="*/ 2736381 h 2953451"/>
              <a:gd name="connsiteX1" fmla="*/ 860120 w 4571365"/>
              <a:gd name="connsiteY1" fmla="*/ 2705409 h 2953451"/>
              <a:gd name="connsiteX2" fmla="*/ 1153695 w 4571365"/>
              <a:gd name="connsiteY2" fmla="*/ 2345255 h 2953451"/>
              <a:gd name="connsiteX3" fmla="*/ 1340270 w 4571365"/>
              <a:gd name="connsiteY3" fmla="*/ 761003 h 2953451"/>
              <a:gd name="connsiteX4" fmla="*/ 1466658 w 4571365"/>
              <a:gd name="connsiteY4" fmla="*/ 4312 h 2953451"/>
              <a:gd name="connsiteX5" fmla="*/ 1728042 w 4571365"/>
              <a:gd name="connsiteY5" fmla="*/ 482777 h 2953451"/>
              <a:gd name="connsiteX6" fmla="*/ 1934491 w 4571365"/>
              <a:gd name="connsiteY6" fmla="*/ 1120730 h 2953451"/>
              <a:gd name="connsiteX7" fmla="*/ 2117607 w 4571365"/>
              <a:gd name="connsiteY7" fmla="*/ 1712019 h 2953451"/>
              <a:gd name="connsiteX8" fmla="*/ 2323760 w 4571365"/>
              <a:gd name="connsiteY8" fmla="*/ 2298877 h 2953451"/>
              <a:gd name="connsiteX9" fmla="*/ 2551179 w 4571365"/>
              <a:gd name="connsiteY9" fmla="*/ 2821940 h 2953451"/>
              <a:gd name="connsiteX10" fmla="*/ 2731933 w 4571365"/>
              <a:gd name="connsiteY10" fmla="*/ 2949530 h 2953451"/>
              <a:gd name="connsiteX11" fmla="*/ 3263561 w 4571365"/>
              <a:gd name="connsiteY11" fmla="*/ 2907000 h 2953451"/>
              <a:gd name="connsiteX12" fmla="*/ 3731393 w 4571365"/>
              <a:gd name="connsiteY12" fmla="*/ 2768777 h 2953451"/>
              <a:gd name="connsiteX13" fmla="*/ 4092900 w 4571365"/>
              <a:gd name="connsiteY13" fmla="*/ 2736879 h 2953451"/>
              <a:gd name="connsiteX14" fmla="*/ 4571365 w 4571365"/>
              <a:gd name="connsiteY14" fmla="*/ 2736879 h 29534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4571365" h="2953451">
                <a:moveTo>
                  <a:pt x="0" y="2736381"/>
                </a:moveTo>
                <a:cubicBezTo>
                  <a:pt x="50947" y="2738377"/>
                  <a:pt x="786182" y="2739776"/>
                  <a:pt x="860120" y="2705409"/>
                </a:cubicBezTo>
                <a:cubicBezTo>
                  <a:pt x="995465" y="2632506"/>
                  <a:pt x="1073670" y="2592368"/>
                  <a:pt x="1153695" y="2345255"/>
                </a:cubicBezTo>
                <a:cubicBezTo>
                  <a:pt x="1233720" y="2098142"/>
                  <a:pt x="1288110" y="1151160"/>
                  <a:pt x="1340270" y="761003"/>
                </a:cubicBezTo>
                <a:cubicBezTo>
                  <a:pt x="1392431" y="370846"/>
                  <a:pt x="1402029" y="50683"/>
                  <a:pt x="1466658" y="4312"/>
                </a:cubicBezTo>
                <a:cubicBezTo>
                  <a:pt x="1531287" y="-42059"/>
                  <a:pt x="1650070" y="296707"/>
                  <a:pt x="1728042" y="482777"/>
                </a:cubicBezTo>
                <a:cubicBezTo>
                  <a:pt x="1806014" y="668847"/>
                  <a:pt x="1869564" y="915856"/>
                  <a:pt x="1934491" y="1120730"/>
                </a:cubicBezTo>
                <a:cubicBezTo>
                  <a:pt x="1999419" y="1325604"/>
                  <a:pt x="2052729" y="1515661"/>
                  <a:pt x="2117607" y="1712019"/>
                </a:cubicBezTo>
                <a:cubicBezTo>
                  <a:pt x="2182485" y="1908377"/>
                  <a:pt x="2251498" y="2113890"/>
                  <a:pt x="2323760" y="2298877"/>
                </a:cubicBezTo>
                <a:cubicBezTo>
                  <a:pt x="2396022" y="2483864"/>
                  <a:pt x="2483150" y="2713498"/>
                  <a:pt x="2551179" y="2821940"/>
                </a:cubicBezTo>
                <a:cubicBezTo>
                  <a:pt x="2619208" y="2930382"/>
                  <a:pt x="2613203" y="2935353"/>
                  <a:pt x="2731933" y="2949530"/>
                </a:cubicBezTo>
                <a:cubicBezTo>
                  <a:pt x="2850663" y="2963707"/>
                  <a:pt x="3096984" y="2937125"/>
                  <a:pt x="3263561" y="2907000"/>
                </a:cubicBezTo>
                <a:cubicBezTo>
                  <a:pt x="3430138" y="2876875"/>
                  <a:pt x="3593170" y="2797131"/>
                  <a:pt x="3731393" y="2768777"/>
                </a:cubicBezTo>
                <a:cubicBezTo>
                  <a:pt x="3869616" y="2740423"/>
                  <a:pt x="3952905" y="2742195"/>
                  <a:pt x="4092900" y="2736879"/>
                </a:cubicBezTo>
                <a:cubicBezTo>
                  <a:pt x="4232895" y="2731563"/>
                  <a:pt x="4571365" y="2736879"/>
                  <a:pt x="4571365" y="2736879"/>
                </a:cubicBezTo>
              </a:path>
            </a:pathLst>
          </a:custGeom>
          <a:noFill/>
          <a:ln w="28575"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9" name="Volný tvar 8"/>
          <p:cNvSpPr/>
          <p:nvPr/>
        </p:nvSpPr>
        <p:spPr>
          <a:xfrm rot="1701708" flipH="1">
            <a:off x="6475347" y="2083468"/>
            <a:ext cx="265274" cy="598357"/>
          </a:xfrm>
          <a:custGeom>
            <a:avLst/>
            <a:gdLst>
              <a:gd name="connsiteX0" fmla="*/ 0 w 3700130"/>
              <a:gd name="connsiteY0" fmla="*/ 2757806 h 2953113"/>
              <a:gd name="connsiteX1" fmla="*/ 116958 w 3700130"/>
              <a:gd name="connsiteY1" fmla="*/ 2332504 h 2953113"/>
              <a:gd name="connsiteX2" fmla="*/ 435935 w 3700130"/>
              <a:gd name="connsiteY2" fmla="*/ 748253 h 2953113"/>
              <a:gd name="connsiteX3" fmla="*/ 595423 w 3700130"/>
              <a:gd name="connsiteY3" fmla="*/ 3974 h 2953113"/>
              <a:gd name="connsiteX4" fmla="*/ 818707 w 3700130"/>
              <a:gd name="connsiteY4" fmla="*/ 482439 h 2953113"/>
              <a:gd name="connsiteX5" fmla="*/ 1063256 w 3700130"/>
              <a:gd name="connsiteY5" fmla="*/ 1120392 h 2953113"/>
              <a:gd name="connsiteX6" fmla="*/ 1297172 w 3700130"/>
              <a:gd name="connsiteY6" fmla="*/ 1737081 h 2953113"/>
              <a:gd name="connsiteX7" fmla="*/ 1509823 w 3700130"/>
              <a:gd name="connsiteY7" fmla="*/ 2311239 h 2953113"/>
              <a:gd name="connsiteX8" fmla="*/ 1679944 w 3700130"/>
              <a:gd name="connsiteY8" fmla="*/ 2821602 h 2953113"/>
              <a:gd name="connsiteX9" fmla="*/ 1860698 w 3700130"/>
              <a:gd name="connsiteY9" fmla="*/ 2949192 h 2953113"/>
              <a:gd name="connsiteX10" fmla="*/ 2392326 w 3700130"/>
              <a:gd name="connsiteY10" fmla="*/ 2906662 h 2953113"/>
              <a:gd name="connsiteX11" fmla="*/ 2860158 w 3700130"/>
              <a:gd name="connsiteY11" fmla="*/ 2768439 h 2953113"/>
              <a:gd name="connsiteX12" fmla="*/ 3221665 w 3700130"/>
              <a:gd name="connsiteY12" fmla="*/ 2736541 h 2953113"/>
              <a:gd name="connsiteX13" fmla="*/ 3700130 w 3700130"/>
              <a:gd name="connsiteY13" fmla="*/ 2736541 h 2953113"/>
              <a:gd name="connsiteX0" fmla="*/ 0 w 4019106"/>
              <a:gd name="connsiteY0" fmla="*/ 2800337 h 2953113"/>
              <a:gd name="connsiteX1" fmla="*/ 435934 w 4019106"/>
              <a:gd name="connsiteY1" fmla="*/ 2332504 h 2953113"/>
              <a:gd name="connsiteX2" fmla="*/ 754911 w 4019106"/>
              <a:gd name="connsiteY2" fmla="*/ 748253 h 2953113"/>
              <a:gd name="connsiteX3" fmla="*/ 914399 w 4019106"/>
              <a:gd name="connsiteY3" fmla="*/ 3974 h 2953113"/>
              <a:gd name="connsiteX4" fmla="*/ 1137683 w 4019106"/>
              <a:gd name="connsiteY4" fmla="*/ 482439 h 2953113"/>
              <a:gd name="connsiteX5" fmla="*/ 1382232 w 4019106"/>
              <a:gd name="connsiteY5" fmla="*/ 1120392 h 2953113"/>
              <a:gd name="connsiteX6" fmla="*/ 1616148 w 4019106"/>
              <a:gd name="connsiteY6" fmla="*/ 1737081 h 2953113"/>
              <a:gd name="connsiteX7" fmla="*/ 1828799 w 4019106"/>
              <a:gd name="connsiteY7" fmla="*/ 2311239 h 2953113"/>
              <a:gd name="connsiteX8" fmla="*/ 1998920 w 4019106"/>
              <a:gd name="connsiteY8" fmla="*/ 2821602 h 2953113"/>
              <a:gd name="connsiteX9" fmla="*/ 2179674 w 4019106"/>
              <a:gd name="connsiteY9" fmla="*/ 2949192 h 2953113"/>
              <a:gd name="connsiteX10" fmla="*/ 2711302 w 4019106"/>
              <a:gd name="connsiteY10" fmla="*/ 2906662 h 2953113"/>
              <a:gd name="connsiteX11" fmla="*/ 3179134 w 4019106"/>
              <a:gd name="connsiteY11" fmla="*/ 2768439 h 2953113"/>
              <a:gd name="connsiteX12" fmla="*/ 3540641 w 4019106"/>
              <a:gd name="connsiteY12" fmla="*/ 2736541 h 2953113"/>
              <a:gd name="connsiteX13" fmla="*/ 4019106 w 4019106"/>
              <a:gd name="connsiteY13" fmla="*/ 2736541 h 2953113"/>
              <a:gd name="connsiteX0" fmla="*/ 0 w 4019106"/>
              <a:gd name="connsiteY0" fmla="*/ 2800337 h 2953113"/>
              <a:gd name="connsiteX1" fmla="*/ 297711 w 4019106"/>
              <a:gd name="connsiteY1" fmla="*/ 2747191 h 2953113"/>
              <a:gd name="connsiteX2" fmla="*/ 435934 w 4019106"/>
              <a:gd name="connsiteY2" fmla="*/ 2332504 h 2953113"/>
              <a:gd name="connsiteX3" fmla="*/ 754911 w 4019106"/>
              <a:gd name="connsiteY3" fmla="*/ 748253 h 2953113"/>
              <a:gd name="connsiteX4" fmla="*/ 914399 w 4019106"/>
              <a:gd name="connsiteY4" fmla="*/ 3974 h 2953113"/>
              <a:gd name="connsiteX5" fmla="*/ 1137683 w 4019106"/>
              <a:gd name="connsiteY5" fmla="*/ 482439 h 2953113"/>
              <a:gd name="connsiteX6" fmla="*/ 1382232 w 4019106"/>
              <a:gd name="connsiteY6" fmla="*/ 1120392 h 2953113"/>
              <a:gd name="connsiteX7" fmla="*/ 1616148 w 4019106"/>
              <a:gd name="connsiteY7" fmla="*/ 1737081 h 2953113"/>
              <a:gd name="connsiteX8" fmla="*/ 1828799 w 4019106"/>
              <a:gd name="connsiteY8" fmla="*/ 2311239 h 2953113"/>
              <a:gd name="connsiteX9" fmla="*/ 1998920 w 4019106"/>
              <a:gd name="connsiteY9" fmla="*/ 2821602 h 2953113"/>
              <a:gd name="connsiteX10" fmla="*/ 2179674 w 4019106"/>
              <a:gd name="connsiteY10" fmla="*/ 2949192 h 2953113"/>
              <a:gd name="connsiteX11" fmla="*/ 2711302 w 4019106"/>
              <a:gd name="connsiteY11" fmla="*/ 2906662 h 2953113"/>
              <a:gd name="connsiteX12" fmla="*/ 3179134 w 4019106"/>
              <a:gd name="connsiteY12" fmla="*/ 2768439 h 2953113"/>
              <a:gd name="connsiteX13" fmla="*/ 3540641 w 4019106"/>
              <a:gd name="connsiteY13" fmla="*/ 2736541 h 2953113"/>
              <a:gd name="connsiteX14" fmla="*/ 4019106 w 4019106"/>
              <a:gd name="connsiteY14" fmla="*/ 2736541 h 2953113"/>
              <a:gd name="connsiteX0" fmla="*/ 0 w 4019106"/>
              <a:gd name="connsiteY0" fmla="*/ 2800337 h 2953113"/>
              <a:gd name="connsiteX1" fmla="*/ 297711 w 4019106"/>
              <a:gd name="connsiteY1" fmla="*/ 2747191 h 2953113"/>
              <a:gd name="connsiteX2" fmla="*/ 435934 w 4019106"/>
              <a:gd name="connsiteY2" fmla="*/ 2332504 h 2953113"/>
              <a:gd name="connsiteX3" fmla="*/ 754911 w 4019106"/>
              <a:gd name="connsiteY3" fmla="*/ 748253 h 2953113"/>
              <a:gd name="connsiteX4" fmla="*/ 914399 w 4019106"/>
              <a:gd name="connsiteY4" fmla="*/ 3974 h 2953113"/>
              <a:gd name="connsiteX5" fmla="*/ 1137683 w 4019106"/>
              <a:gd name="connsiteY5" fmla="*/ 482439 h 2953113"/>
              <a:gd name="connsiteX6" fmla="*/ 1382232 w 4019106"/>
              <a:gd name="connsiteY6" fmla="*/ 1120392 h 2953113"/>
              <a:gd name="connsiteX7" fmla="*/ 1616148 w 4019106"/>
              <a:gd name="connsiteY7" fmla="*/ 1737081 h 2953113"/>
              <a:gd name="connsiteX8" fmla="*/ 1828799 w 4019106"/>
              <a:gd name="connsiteY8" fmla="*/ 2311239 h 2953113"/>
              <a:gd name="connsiteX9" fmla="*/ 1998920 w 4019106"/>
              <a:gd name="connsiteY9" fmla="*/ 2821602 h 2953113"/>
              <a:gd name="connsiteX10" fmla="*/ 2179674 w 4019106"/>
              <a:gd name="connsiteY10" fmla="*/ 2949192 h 2953113"/>
              <a:gd name="connsiteX11" fmla="*/ 2711302 w 4019106"/>
              <a:gd name="connsiteY11" fmla="*/ 2906662 h 2953113"/>
              <a:gd name="connsiteX12" fmla="*/ 3179134 w 4019106"/>
              <a:gd name="connsiteY12" fmla="*/ 2768439 h 2953113"/>
              <a:gd name="connsiteX13" fmla="*/ 3540641 w 4019106"/>
              <a:gd name="connsiteY13" fmla="*/ 2736541 h 2953113"/>
              <a:gd name="connsiteX14" fmla="*/ 4019106 w 4019106"/>
              <a:gd name="connsiteY14" fmla="*/ 2736541 h 2953113"/>
              <a:gd name="connsiteX0" fmla="*/ 0 w 4019106"/>
              <a:gd name="connsiteY0" fmla="*/ 2800337 h 2953113"/>
              <a:gd name="connsiteX1" fmla="*/ 297711 w 4019106"/>
              <a:gd name="connsiteY1" fmla="*/ 2747191 h 2953113"/>
              <a:gd name="connsiteX2" fmla="*/ 435934 w 4019106"/>
              <a:gd name="connsiteY2" fmla="*/ 2332504 h 2953113"/>
              <a:gd name="connsiteX3" fmla="*/ 754911 w 4019106"/>
              <a:gd name="connsiteY3" fmla="*/ 748253 h 2953113"/>
              <a:gd name="connsiteX4" fmla="*/ 914399 w 4019106"/>
              <a:gd name="connsiteY4" fmla="*/ 3974 h 2953113"/>
              <a:gd name="connsiteX5" fmla="*/ 1137683 w 4019106"/>
              <a:gd name="connsiteY5" fmla="*/ 482439 h 2953113"/>
              <a:gd name="connsiteX6" fmla="*/ 1382232 w 4019106"/>
              <a:gd name="connsiteY6" fmla="*/ 1120392 h 2953113"/>
              <a:gd name="connsiteX7" fmla="*/ 1616148 w 4019106"/>
              <a:gd name="connsiteY7" fmla="*/ 1737081 h 2953113"/>
              <a:gd name="connsiteX8" fmla="*/ 1828799 w 4019106"/>
              <a:gd name="connsiteY8" fmla="*/ 2311239 h 2953113"/>
              <a:gd name="connsiteX9" fmla="*/ 1998920 w 4019106"/>
              <a:gd name="connsiteY9" fmla="*/ 2821602 h 2953113"/>
              <a:gd name="connsiteX10" fmla="*/ 2179674 w 4019106"/>
              <a:gd name="connsiteY10" fmla="*/ 2949192 h 2953113"/>
              <a:gd name="connsiteX11" fmla="*/ 2711302 w 4019106"/>
              <a:gd name="connsiteY11" fmla="*/ 2906662 h 2953113"/>
              <a:gd name="connsiteX12" fmla="*/ 3179134 w 4019106"/>
              <a:gd name="connsiteY12" fmla="*/ 2768439 h 2953113"/>
              <a:gd name="connsiteX13" fmla="*/ 3540641 w 4019106"/>
              <a:gd name="connsiteY13" fmla="*/ 2736541 h 2953113"/>
              <a:gd name="connsiteX14" fmla="*/ 4019106 w 4019106"/>
              <a:gd name="connsiteY14" fmla="*/ 2736541 h 2953113"/>
              <a:gd name="connsiteX0" fmla="*/ 0 w 4019106"/>
              <a:gd name="connsiteY0" fmla="*/ 2800337 h 2953113"/>
              <a:gd name="connsiteX1" fmla="*/ 297711 w 4019106"/>
              <a:gd name="connsiteY1" fmla="*/ 2747191 h 2953113"/>
              <a:gd name="connsiteX2" fmla="*/ 435934 w 4019106"/>
              <a:gd name="connsiteY2" fmla="*/ 2332504 h 2953113"/>
              <a:gd name="connsiteX3" fmla="*/ 754911 w 4019106"/>
              <a:gd name="connsiteY3" fmla="*/ 748253 h 2953113"/>
              <a:gd name="connsiteX4" fmla="*/ 914399 w 4019106"/>
              <a:gd name="connsiteY4" fmla="*/ 3974 h 2953113"/>
              <a:gd name="connsiteX5" fmla="*/ 1137683 w 4019106"/>
              <a:gd name="connsiteY5" fmla="*/ 482439 h 2953113"/>
              <a:gd name="connsiteX6" fmla="*/ 1382232 w 4019106"/>
              <a:gd name="connsiteY6" fmla="*/ 1120392 h 2953113"/>
              <a:gd name="connsiteX7" fmla="*/ 1616148 w 4019106"/>
              <a:gd name="connsiteY7" fmla="*/ 1737081 h 2953113"/>
              <a:gd name="connsiteX8" fmla="*/ 1796901 w 4019106"/>
              <a:gd name="connsiteY8" fmla="*/ 2311239 h 2953113"/>
              <a:gd name="connsiteX9" fmla="*/ 1998920 w 4019106"/>
              <a:gd name="connsiteY9" fmla="*/ 2821602 h 2953113"/>
              <a:gd name="connsiteX10" fmla="*/ 2179674 w 4019106"/>
              <a:gd name="connsiteY10" fmla="*/ 2949192 h 2953113"/>
              <a:gd name="connsiteX11" fmla="*/ 2711302 w 4019106"/>
              <a:gd name="connsiteY11" fmla="*/ 2906662 h 2953113"/>
              <a:gd name="connsiteX12" fmla="*/ 3179134 w 4019106"/>
              <a:gd name="connsiteY12" fmla="*/ 2768439 h 2953113"/>
              <a:gd name="connsiteX13" fmla="*/ 3540641 w 4019106"/>
              <a:gd name="connsiteY13" fmla="*/ 2736541 h 2953113"/>
              <a:gd name="connsiteX14" fmla="*/ 4019106 w 4019106"/>
              <a:gd name="connsiteY14" fmla="*/ 2736541 h 2953113"/>
              <a:gd name="connsiteX0" fmla="*/ 0 w 4073875"/>
              <a:gd name="connsiteY0" fmla="*/ 2726518 h 2953113"/>
              <a:gd name="connsiteX1" fmla="*/ 352480 w 4073875"/>
              <a:gd name="connsiteY1" fmla="*/ 2747191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70917 w 4073875"/>
              <a:gd name="connsiteY7" fmla="*/ 17370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52480 w 4073875"/>
              <a:gd name="connsiteY1" fmla="*/ 2747191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70917 w 4073875"/>
              <a:gd name="connsiteY7" fmla="*/ 17370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70917 w 4073875"/>
              <a:gd name="connsiteY7" fmla="*/ 17370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70917 w 4073875"/>
              <a:gd name="connsiteY7" fmla="*/ 17370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635518 w 4073875"/>
              <a:gd name="connsiteY2" fmla="*/ 2328367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635518 w 4073875"/>
              <a:gd name="connsiteY2" fmla="*/ 2328367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656205 w 4073875"/>
              <a:gd name="connsiteY2" fmla="*/ 2344917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656205 w 4073875"/>
              <a:gd name="connsiteY2" fmla="*/ 2344917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856 h 2953451"/>
              <a:gd name="connsiteX1" fmla="*/ 362630 w 4073875"/>
              <a:gd name="connsiteY1" fmla="*/ 2705409 h 2953451"/>
              <a:gd name="connsiteX2" fmla="*/ 656205 w 4073875"/>
              <a:gd name="connsiteY2" fmla="*/ 2345255 h 2953451"/>
              <a:gd name="connsiteX3" fmla="*/ 842780 w 4073875"/>
              <a:gd name="connsiteY3" fmla="*/ 761003 h 2953451"/>
              <a:gd name="connsiteX4" fmla="*/ 969168 w 4073875"/>
              <a:gd name="connsiteY4" fmla="*/ 4312 h 2953451"/>
              <a:gd name="connsiteX5" fmla="*/ 1230552 w 4073875"/>
              <a:gd name="connsiteY5" fmla="*/ 482777 h 2953451"/>
              <a:gd name="connsiteX6" fmla="*/ 1437001 w 4073875"/>
              <a:gd name="connsiteY6" fmla="*/ 1120730 h 2953451"/>
              <a:gd name="connsiteX7" fmla="*/ 1620117 w 4073875"/>
              <a:gd name="connsiteY7" fmla="*/ 1712019 h 2953451"/>
              <a:gd name="connsiteX8" fmla="*/ 1826270 w 4073875"/>
              <a:gd name="connsiteY8" fmla="*/ 2298877 h 2953451"/>
              <a:gd name="connsiteX9" fmla="*/ 2053689 w 4073875"/>
              <a:gd name="connsiteY9" fmla="*/ 2821940 h 2953451"/>
              <a:gd name="connsiteX10" fmla="*/ 2234443 w 4073875"/>
              <a:gd name="connsiteY10" fmla="*/ 2949530 h 2953451"/>
              <a:gd name="connsiteX11" fmla="*/ 2766071 w 4073875"/>
              <a:gd name="connsiteY11" fmla="*/ 2907000 h 2953451"/>
              <a:gd name="connsiteX12" fmla="*/ 3233903 w 4073875"/>
              <a:gd name="connsiteY12" fmla="*/ 2768777 h 2953451"/>
              <a:gd name="connsiteX13" fmla="*/ 3595410 w 4073875"/>
              <a:gd name="connsiteY13" fmla="*/ 2736879 h 2953451"/>
              <a:gd name="connsiteX14" fmla="*/ 4073875 w 4073875"/>
              <a:gd name="connsiteY14" fmla="*/ 2736879 h 2953451"/>
              <a:gd name="connsiteX0" fmla="*/ 0 w 4073875"/>
              <a:gd name="connsiteY0" fmla="*/ 2726856 h 2953451"/>
              <a:gd name="connsiteX1" fmla="*/ 362630 w 4073875"/>
              <a:gd name="connsiteY1" fmla="*/ 2705409 h 2953451"/>
              <a:gd name="connsiteX2" fmla="*/ 656205 w 4073875"/>
              <a:gd name="connsiteY2" fmla="*/ 2345255 h 2953451"/>
              <a:gd name="connsiteX3" fmla="*/ 842780 w 4073875"/>
              <a:gd name="connsiteY3" fmla="*/ 761003 h 2953451"/>
              <a:gd name="connsiteX4" fmla="*/ 969168 w 4073875"/>
              <a:gd name="connsiteY4" fmla="*/ 4312 h 2953451"/>
              <a:gd name="connsiteX5" fmla="*/ 1230552 w 4073875"/>
              <a:gd name="connsiteY5" fmla="*/ 482777 h 2953451"/>
              <a:gd name="connsiteX6" fmla="*/ 1437001 w 4073875"/>
              <a:gd name="connsiteY6" fmla="*/ 1120730 h 2953451"/>
              <a:gd name="connsiteX7" fmla="*/ 1620117 w 4073875"/>
              <a:gd name="connsiteY7" fmla="*/ 1712019 h 2953451"/>
              <a:gd name="connsiteX8" fmla="*/ 1826270 w 4073875"/>
              <a:gd name="connsiteY8" fmla="*/ 2298877 h 2953451"/>
              <a:gd name="connsiteX9" fmla="*/ 2053689 w 4073875"/>
              <a:gd name="connsiteY9" fmla="*/ 2821940 h 2953451"/>
              <a:gd name="connsiteX10" fmla="*/ 2234443 w 4073875"/>
              <a:gd name="connsiteY10" fmla="*/ 2949530 h 2953451"/>
              <a:gd name="connsiteX11" fmla="*/ 2766071 w 4073875"/>
              <a:gd name="connsiteY11" fmla="*/ 2907000 h 2953451"/>
              <a:gd name="connsiteX12" fmla="*/ 3233903 w 4073875"/>
              <a:gd name="connsiteY12" fmla="*/ 2768777 h 2953451"/>
              <a:gd name="connsiteX13" fmla="*/ 3595410 w 4073875"/>
              <a:gd name="connsiteY13" fmla="*/ 2736879 h 2953451"/>
              <a:gd name="connsiteX14" fmla="*/ 4073875 w 4073875"/>
              <a:gd name="connsiteY14" fmla="*/ 2736879 h 2953451"/>
              <a:gd name="connsiteX0" fmla="*/ 0 w 4073875"/>
              <a:gd name="connsiteY0" fmla="*/ 2726856 h 2953451"/>
              <a:gd name="connsiteX1" fmla="*/ 362630 w 4073875"/>
              <a:gd name="connsiteY1" fmla="*/ 2705409 h 2953451"/>
              <a:gd name="connsiteX2" fmla="*/ 656205 w 4073875"/>
              <a:gd name="connsiteY2" fmla="*/ 2345255 h 2953451"/>
              <a:gd name="connsiteX3" fmla="*/ 842780 w 4073875"/>
              <a:gd name="connsiteY3" fmla="*/ 761003 h 2953451"/>
              <a:gd name="connsiteX4" fmla="*/ 969168 w 4073875"/>
              <a:gd name="connsiteY4" fmla="*/ 4312 h 2953451"/>
              <a:gd name="connsiteX5" fmla="*/ 1230552 w 4073875"/>
              <a:gd name="connsiteY5" fmla="*/ 482777 h 2953451"/>
              <a:gd name="connsiteX6" fmla="*/ 1437001 w 4073875"/>
              <a:gd name="connsiteY6" fmla="*/ 1120730 h 2953451"/>
              <a:gd name="connsiteX7" fmla="*/ 1620117 w 4073875"/>
              <a:gd name="connsiteY7" fmla="*/ 1712019 h 2953451"/>
              <a:gd name="connsiteX8" fmla="*/ 1826270 w 4073875"/>
              <a:gd name="connsiteY8" fmla="*/ 2298877 h 2953451"/>
              <a:gd name="connsiteX9" fmla="*/ 2053689 w 4073875"/>
              <a:gd name="connsiteY9" fmla="*/ 2821940 h 2953451"/>
              <a:gd name="connsiteX10" fmla="*/ 2234443 w 4073875"/>
              <a:gd name="connsiteY10" fmla="*/ 2949530 h 2953451"/>
              <a:gd name="connsiteX11" fmla="*/ 2766071 w 4073875"/>
              <a:gd name="connsiteY11" fmla="*/ 2907000 h 2953451"/>
              <a:gd name="connsiteX12" fmla="*/ 3233903 w 4073875"/>
              <a:gd name="connsiteY12" fmla="*/ 2768777 h 2953451"/>
              <a:gd name="connsiteX13" fmla="*/ 3595410 w 4073875"/>
              <a:gd name="connsiteY13" fmla="*/ 2736879 h 2953451"/>
              <a:gd name="connsiteX14" fmla="*/ 4073875 w 4073875"/>
              <a:gd name="connsiteY14" fmla="*/ 2736879 h 2953451"/>
              <a:gd name="connsiteX0" fmla="*/ 0 w 4073875"/>
              <a:gd name="connsiteY0" fmla="*/ 2726856 h 2953451"/>
              <a:gd name="connsiteX1" fmla="*/ 362630 w 4073875"/>
              <a:gd name="connsiteY1" fmla="*/ 2705409 h 2953451"/>
              <a:gd name="connsiteX2" fmla="*/ 656205 w 4073875"/>
              <a:gd name="connsiteY2" fmla="*/ 2345255 h 2953451"/>
              <a:gd name="connsiteX3" fmla="*/ 842780 w 4073875"/>
              <a:gd name="connsiteY3" fmla="*/ 761003 h 2953451"/>
              <a:gd name="connsiteX4" fmla="*/ 969168 w 4073875"/>
              <a:gd name="connsiteY4" fmla="*/ 4312 h 2953451"/>
              <a:gd name="connsiteX5" fmla="*/ 1230552 w 4073875"/>
              <a:gd name="connsiteY5" fmla="*/ 482777 h 2953451"/>
              <a:gd name="connsiteX6" fmla="*/ 1437001 w 4073875"/>
              <a:gd name="connsiteY6" fmla="*/ 1120730 h 2953451"/>
              <a:gd name="connsiteX7" fmla="*/ 1620117 w 4073875"/>
              <a:gd name="connsiteY7" fmla="*/ 1712019 h 2953451"/>
              <a:gd name="connsiteX8" fmla="*/ 1826270 w 4073875"/>
              <a:gd name="connsiteY8" fmla="*/ 2298877 h 2953451"/>
              <a:gd name="connsiteX9" fmla="*/ 2053689 w 4073875"/>
              <a:gd name="connsiteY9" fmla="*/ 2821940 h 2953451"/>
              <a:gd name="connsiteX10" fmla="*/ 2234443 w 4073875"/>
              <a:gd name="connsiteY10" fmla="*/ 2949530 h 2953451"/>
              <a:gd name="connsiteX11" fmla="*/ 2766071 w 4073875"/>
              <a:gd name="connsiteY11" fmla="*/ 2907000 h 2953451"/>
              <a:gd name="connsiteX12" fmla="*/ 3233903 w 4073875"/>
              <a:gd name="connsiteY12" fmla="*/ 2768777 h 2953451"/>
              <a:gd name="connsiteX13" fmla="*/ 3595410 w 4073875"/>
              <a:gd name="connsiteY13" fmla="*/ 2736879 h 2953451"/>
              <a:gd name="connsiteX14" fmla="*/ 4073875 w 4073875"/>
              <a:gd name="connsiteY14" fmla="*/ 2736879 h 2953451"/>
              <a:gd name="connsiteX0" fmla="*/ 0 w 4283425"/>
              <a:gd name="connsiteY0" fmla="*/ 2736381 h 2953451"/>
              <a:gd name="connsiteX1" fmla="*/ 572180 w 4283425"/>
              <a:gd name="connsiteY1" fmla="*/ 2705409 h 2953451"/>
              <a:gd name="connsiteX2" fmla="*/ 865755 w 4283425"/>
              <a:gd name="connsiteY2" fmla="*/ 2345255 h 2953451"/>
              <a:gd name="connsiteX3" fmla="*/ 1052330 w 4283425"/>
              <a:gd name="connsiteY3" fmla="*/ 761003 h 2953451"/>
              <a:gd name="connsiteX4" fmla="*/ 1178718 w 4283425"/>
              <a:gd name="connsiteY4" fmla="*/ 4312 h 2953451"/>
              <a:gd name="connsiteX5" fmla="*/ 1440102 w 4283425"/>
              <a:gd name="connsiteY5" fmla="*/ 482777 h 2953451"/>
              <a:gd name="connsiteX6" fmla="*/ 1646551 w 4283425"/>
              <a:gd name="connsiteY6" fmla="*/ 1120730 h 2953451"/>
              <a:gd name="connsiteX7" fmla="*/ 1829667 w 4283425"/>
              <a:gd name="connsiteY7" fmla="*/ 1712019 h 2953451"/>
              <a:gd name="connsiteX8" fmla="*/ 2035820 w 4283425"/>
              <a:gd name="connsiteY8" fmla="*/ 2298877 h 2953451"/>
              <a:gd name="connsiteX9" fmla="*/ 2263239 w 4283425"/>
              <a:gd name="connsiteY9" fmla="*/ 2821940 h 2953451"/>
              <a:gd name="connsiteX10" fmla="*/ 2443993 w 4283425"/>
              <a:gd name="connsiteY10" fmla="*/ 2949530 h 2953451"/>
              <a:gd name="connsiteX11" fmla="*/ 2975621 w 4283425"/>
              <a:gd name="connsiteY11" fmla="*/ 2907000 h 2953451"/>
              <a:gd name="connsiteX12" fmla="*/ 3443453 w 4283425"/>
              <a:gd name="connsiteY12" fmla="*/ 2768777 h 2953451"/>
              <a:gd name="connsiteX13" fmla="*/ 3804960 w 4283425"/>
              <a:gd name="connsiteY13" fmla="*/ 2736879 h 2953451"/>
              <a:gd name="connsiteX14" fmla="*/ 4283425 w 4283425"/>
              <a:gd name="connsiteY14" fmla="*/ 2736879 h 2953451"/>
              <a:gd name="connsiteX0" fmla="*/ 0 w 4571365"/>
              <a:gd name="connsiteY0" fmla="*/ 2736381 h 2953451"/>
              <a:gd name="connsiteX1" fmla="*/ 860120 w 4571365"/>
              <a:gd name="connsiteY1" fmla="*/ 2705409 h 2953451"/>
              <a:gd name="connsiteX2" fmla="*/ 1153695 w 4571365"/>
              <a:gd name="connsiteY2" fmla="*/ 2345255 h 2953451"/>
              <a:gd name="connsiteX3" fmla="*/ 1340270 w 4571365"/>
              <a:gd name="connsiteY3" fmla="*/ 761003 h 2953451"/>
              <a:gd name="connsiteX4" fmla="*/ 1466658 w 4571365"/>
              <a:gd name="connsiteY4" fmla="*/ 4312 h 2953451"/>
              <a:gd name="connsiteX5" fmla="*/ 1728042 w 4571365"/>
              <a:gd name="connsiteY5" fmla="*/ 482777 h 2953451"/>
              <a:gd name="connsiteX6" fmla="*/ 1934491 w 4571365"/>
              <a:gd name="connsiteY6" fmla="*/ 1120730 h 2953451"/>
              <a:gd name="connsiteX7" fmla="*/ 2117607 w 4571365"/>
              <a:gd name="connsiteY7" fmla="*/ 1712019 h 2953451"/>
              <a:gd name="connsiteX8" fmla="*/ 2323760 w 4571365"/>
              <a:gd name="connsiteY8" fmla="*/ 2298877 h 2953451"/>
              <a:gd name="connsiteX9" fmla="*/ 2551179 w 4571365"/>
              <a:gd name="connsiteY9" fmla="*/ 2821940 h 2953451"/>
              <a:gd name="connsiteX10" fmla="*/ 2731933 w 4571365"/>
              <a:gd name="connsiteY10" fmla="*/ 2949530 h 2953451"/>
              <a:gd name="connsiteX11" fmla="*/ 3263561 w 4571365"/>
              <a:gd name="connsiteY11" fmla="*/ 2907000 h 2953451"/>
              <a:gd name="connsiteX12" fmla="*/ 3731393 w 4571365"/>
              <a:gd name="connsiteY12" fmla="*/ 2768777 h 2953451"/>
              <a:gd name="connsiteX13" fmla="*/ 4092900 w 4571365"/>
              <a:gd name="connsiteY13" fmla="*/ 2736879 h 2953451"/>
              <a:gd name="connsiteX14" fmla="*/ 4571365 w 4571365"/>
              <a:gd name="connsiteY14" fmla="*/ 2736879 h 29534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4571365" h="2953451">
                <a:moveTo>
                  <a:pt x="0" y="2736381"/>
                </a:moveTo>
                <a:cubicBezTo>
                  <a:pt x="50947" y="2738377"/>
                  <a:pt x="786182" y="2739776"/>
                  <a:pt x="860120" y="2705409"/>
                </a:cubicBezTo>
                <a:cubicBezTo>
                  <a:pt x="995465" y="2632506"/>
                  <a:pt x="1073670" y="2592368"/>
                  <a:pt x="1153695" y="2345255"/>
                </a:cubicBezTo>
                <a:cubicBezTo>
                  <a:pt x="1233720" y="2098142"/>
                  <a:pt x="1288110" y="1151160"/>
                  <a:pt x="1340270" y="761003"/>
                </a:cubicBezTo>
                <a:cubicBezTo>
                  <a:pt x="1392431" y="370846"/>
                  <a:pt x="1402029" y="50683"/>
                  <a:pt x="1466658" y="4312"/>
                </a:cubicBezTo>
                <a:cubicBezTo>
                  <a:pt x="1531287" y="-42059"/>
                  <a:pt x="1650070" y="296707"/>
                  <a:pt x="1728042" y="482777"/>
                </a:cubicBezTo>
                <a:cubicBezTo>
                  <a:pt x="1806014" y="668847"/>
                  <a:pt x="1869564" y="915856"/>
                  <a:pt x="1934491" y="1120730"/>
                </a:cubicBezTo>
                <a:cubicBezTo>
                  <a:pt x="1999419" y="1325604"/>
                  <a:pt x="2052729" y="1515661"/>
                  <a:pt x="2117607" y="1712019"/>
                </a:cubicBezTo>
                <a:cubicBezTo>
                  <a:pt x="2182485" y="1908377"/>
                  <a:pt x="2251498" y="2113890"/>
                  <a:pt x="2323760" y="2298877"/>
                </a:cubicBezTo>
                <a:cubicBezTo>
                  <a:pt x="2396022" y="2483864"/>
                  <a:pt x="2483150" y="2713498"/>
                  <a:pt x="2551179" y="2821940"/>
                </a:cubicBezTo>
                <a:cubicBezTo>
                  <a:pt x="2619208" y="2930382"/>
                  <a:pt x="2613203" y="2935353"/>
                  <a:pt x="2731933" y="2949530"/>
                </a:cubicBezTo>
                <a:cubicBezTo>
                  <a:pt x="2850663" y="2963707"/>
                  <a:pt x="3096984" y="2937125"/>
                  <a:pt x="3263561" y="2907000"/>
                </a:cubicBezTo>
                <a:cubicBezTo>
                  <a:pt x="3430138" y="2876875"/>
                  <a:pt x="3593170" y="2797131"/>
                  <a:pt x="3731393" y="2768777"/>
                </a:cubicBezTo>
                <a:cubicBezTo>
                  <a:pt x="3869616" y="2740423"/>
                  <a:pt x="3952905" y="2742195"/>
                  <a:pt x="4092900" y="2736879"/>
                </a:cubicBezTo>
                <a:cubicBezTo>
                  <a:pt x="4232895" y="2731563"/>
                  <a:pt x="4571365" y="2736879"/>
                  <a:pt x="4571365" y="2736879"/>
                </a:cubicBezTo>
              </a:path>
            </a:pathLst>
          </a:custGeom>
          <a:noFill/>
          <a:ln w="28575"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0" name="Volný tvar 9"/>
          <p:cNvSpPr/>
          <p:nvPr/>
        </p:nvSpPr>
        <p:spPr>
          <a:xfrm rot="1701708" flipH="1">
            <a:off x="7998148" y="2829291"/>
            <a:ext cx="265274" cy="598357"/>
          </a:xfrm>
          <a:custGeom>
            <a:avLst/>
            <a:gdLst>
              <a:gd name="connsiteX0" fmla="*/ 0 w 3700130"/>
              <a:gd name="connsiteY0" fmla="*/ 2757806 h 2953113"/>
              <a:gd name="connsiteX1" fmla="*/ 116958 w 3700130"/>
              <a:gd name="connsiteY1" fmla="*/ 2332504 h 2953113"/>
              <a:gd name="connsiteX2" fmla="*/ 435935 w 3700130"/>
              <a:gd name="connsiteY2" fmla="*/ 748253 h 2953113"/>
              <a:gd name="connsiteX3" fmla="*/ 595423 w 3700130"/>
              <a:gd name="connsiteY3" fmla="*/ 3974 h 2953113"/>
              <a:gd name="connsiteX4" fmla="*/ 818707 w 3700130"/>
              <a:gd name="connsiteY4" fmla="*/ 482439 h 2953113"/>
              <a:gd name="connsiteX5" fmla="*/ 1063256 w 3700130"/>
              <a:gd name="connsiteY5" fmla="*/ 1120392 h 2953113"/>
              <a:gd name="connsiteX6" fmla="*/ 1297172 w 3700130"/>
              <a:gd name="connsiteY6" fmla="*/ 1737081 h 2953113"/>
              <a:gd name="connsiteX7" fmla="*/ 1509823 w 3700130"/>
              <a:gd name="connsiteY7" fmla="*/ 2311239 h 2953113"/>
              <a:gd name="connsiteX8" fmla="*/ 1679944 w 3700130"/>
              <a:gd name="connsiteY8" fmla="*/ 2821602 h 2953113"/>
              <a:gd name="connsiteX9" fmla="*/ 1860698 w 3700130"/>
              <a:gd name="connsiteY9" fmla="*/ 2949192 h 2953113"/>
              <a:gd name="connsiteX10" fmla="*/ 2392326 w 3700130"/>
              <a:gd name="connsiteY10" fmla="*/ 2906662 h 2953113"/>
              <a:gd name="connsiteX11" fmla="*/ 2860158 w 3700130"/>
              <a:gd name="connsiteY11" fmla="*/ 2768439 h 2953113"/>
              <a:gd name="connsiteX12" fmla="*/ 3221665 w 3700130"/>
              <a:gd name="connsiteY12" fmla="*/ 2736541 h 2953113"/>
              <a:gd name="connsiteX13" fmla="*/ 3700130 w 3700130"/>
              <a:gd name="connsiteY13" fmla="*/ 2736541 h 2953113"/>
              <a:gd name="connsiteX0" fmla="*/ 0 w 4019106"/>
              <a:gd name="connsiteY0" fmla="*/ 2800337 h 2953113"/>
              <a:gd name="connsiteX1" fmla="*/ 435934 w 4019106"/>
              <a:gd name="connsiteY1" fmla="*/ 2332504 h 2953113"/>
              <a:gd name="connsiteX2" fmla="*/ 754911 w 4019106"/>
              <a:gd name="connsiteY2" fmla="*/ 748253 h 2953113"/>
              <a:gd name="connsiteX3" fmla="*/ 914399 w 4019106"/>
              <a:gd name="connsiteY3" fmla="*/ 3974 h 2953113"/>
              <a:gd name="connsiteX4" fmla="*/ 1137683 w 4019106"/>
              <a:gd name="connsiteY4" fmla="*/ 482439 h 2953113"/>
              <a:gd name="connsiteX5" fmla="*/ 1382232 w 4019106"/>
              <a:gd name="connsiteY5" fmla="*/ 1120392 h 2953113"/>
              <a:gd name="connsiteX6" fmla="*/ 1616148 w 4019106"/>
              <a:gd name="connsiteY6" fmla="*/ 1737081 h 2953113"/>
              <a:gd name="connsiteX7" fmla="*/ 1828799 w 4019106"/>
              <a:gd name="connsiteY7" fmla="*/ 2311239 h 2953113"/>
              <a:gd name="connsiteX8" fmla="*/ 1998920 w 4019106"/>
              <a:gd name="connsiteY8" fmla="*/ 2821602 h 2953113"/>
              <a:gd name="connsiteX9" fmla="*/ 2179674 w 4019106"/>
              <a:gd name="connsiteY9" fmla="*/ 2949192 h 2953113"/>
              <a:gd name="connsiteX10" fmla="*/ 2711302 w 4019106"/>
              <a:gd name="connsiteY10" fmla="*/ 2906662 h 2953113"/>
              <a:gd name="connsiteX11" fmla="*/ 3179134 w 4019106"/>
              <a:gd name="connsiteY11" fmla="*/ 2768439 h 2953113"/>
              <a:gd name="connsiteX12" fmla="*/ 3540641 w 4019106"/>
              <a:gd name="connsiteY12" fmla="*/ 2736541 h 2953113"/>
              <a:gd name="connsiteX13" fmla="*/ 4019106 w 4019106"/>
              <a:gd name="connsiteY13" fmla="*/ 2736541 h 2953113"/>
              <a:gd name="connsiteX0" fmla="*/ 0 w 4019106"/>
              <a:gd name="connsiteY0" fmla="*/ 2800337 h 2953113"/>
              <a:gd name="connsiteX1" fmla="*/ 297711 w 4019106"/>
              <a:gd name="connsiteY1" fmla="*/ 2747191 h 2953113"/>
              <a:gd name="connsiteX2" fmla="*/ 435934 w 4019106"/>
              <a:gd name="connsiteY2" fmla="*/ 2332504 h 2953113"/>
              <a:gd name="connsiteX3" fmla="*/ 754911 w 4019106"/>
              <a:gd name="connsiteY3" fmla="*/ 748253 h 2953113"/>
              <a:gd name="connsiteX4" fmla="*/ 914399 w 4019106"/>
              <a:gd name="connsiteY4" fmla="*/ 3974 h 2953113"/>
              <a:gd name="connsiteX5" fmla="*/ 1137683 w 4019106"/>
              <a:gd name="connsiteY5" fmla="*/ 482439 h 2953113"/>
              <a:gd name="connsiteX6" fmla="*/ 1382232 w 4019106"/>
              <a:gd name="connsiteY6" fmla="*/ 1120392 h 2953113"/>
              <a:gd name="connsiteX7" fmla="*/ 1616148 w 4019106"/>
              <a:gd name="connsiteY7" fmla="*/ 1737081 h 2953113"/>
              <a:gd name="connsiteX8" fmla="*/ 1828799 w 4019106"/>
              <a:gd name="connsiteY8" fmla="*/ 2311239 h 2953113"/>
              <a:gd name="connsiteX9" fmla="*/ 1998920 w 4019106"/>
              <a:gd name="connsiteY9" fmla="*/ 2821602 h 2953113"/>
              <a:gd name="connsiteX10" fmla="*/ 2179674 w 4019106"/>
              <a:gd name="connsiteY10" fmla="*/ 2949192 h 2953113"/>
              <a:gd name="connsiteX11" fmla="*/ 2711302 w 4019106"/>
              <a:gd name="connsiteY11" fmla="*/ 2906662 h 2953113"/>
              <a:gd name="connsiteX12" fmla="*/ 3179134 w 4019106"/>
              <a:gd name="connsiteY12" fmla="*/ 2768439 h 2953113"/>
              <a:gd name="connsiteX13" fmla="*/ 3540641 w 4019106"/>
              <a:gd name="connsiteY13" fmla="*/ 2736541 h 2953113"/>
              <a:gd name="connsiteX14" fmla="*/ 4019106 w 4019106"/>
              <a:gd name="connsiteY14" fmla="*/ 2736541 h 2953113"/>
              <a:gd name="connsiteX0" fmla="*/ 0 w 4019106"/>
              <a:gd name="connsiteY0" fmla="*/ 2800337 h 2953113"/>
              <a:gd name="connsiteX1" fmla="*/ 297711 w 4019106"/>
              <a:gd name="connsiteY1" fmla="*/ 2747191 h 2953113"/>
              <a:gd name="connsiteX2" fmla="*/ 435934 w 4019106"/>
              <a:gd name="connsiteY2" fmla="*/ 2332504 h 2953113"/>
              <a:gd name="connsiteX3" fmla="*/ 754911 w 4019106"/>
              <a:gd name="connsiteY3" fmla="*/ 748253 h 2953113"/>
              <a:gd name="connsiteX4" fmla="*/ 914399 w 4019106"/>
              <a:gd name="connsiteY4" fmla="*/ 3974 h 2953113"/>
              <a:gd name="connsiteX5" fmla="*/ 1137683 w 4019106"/>
              <a:gd name="connsiteY5" fmla="*/ 482439 h 2953113"/>
              <a:gd name="connsiteX6" fmla="*/ 1382232 w 4019106"/>
              <a:gd name="connsiteY6" fmla="*/ 1120392 h 2953113"/>
              <a:gd name="connsiteX7" fmla="*/ 1616148 w 4019106"/>
              <a:gd name="connsiteY7" fmla="*/ 1737081 h 2953113"/>
              <a:gd name="connsiteX8" fmla="*/ 1828799 w 4019106"/>
              <a:gd name="connsiteY8" fmla="*/ 2311239 h 2953113"/>
              <a:gd name="connsiteX9" fmla="*/ 1998920 w 4019106"/>
              <a:gd name="connsiteY9" fmla="*/ 2821602 h 2953113"/>
              <a:gd name="connsiteX10" fmla="*/ 2179674 w 4019106"/>
              <a:gd name="connsiteY10" fmla="*/ 2949192 h 2953113"/>
              <a:gd name="connsiteX11" fmla="*/ 2711302 w 4019106"/>
              <a:gd name="connsiteY11" fmla="*/ 2906662 h 2953113"/>
              <a:gd name="connsiteX12" fmla="*/ 3179134 w 4019106"/>
              <a:gd name="connsiteY12" fmla="*/ 2768439 h 2953113"/>
              <a:gd name="connsiteX13" fmla="*/ 3540641 w 4019106"/>
              <a:gd name="connsiteY13" fmla="*/ 2736541 h 2953113"/>
              <a:gd name="connsiteX14" fmla="*/ 4019106 w 4019106"/>
              <a:gd name="connsiteY14" fmla="*/ 2736541 h 2953113"/>
              <a:gd name="connsiteX0" fmla="*/ 0 w 4019106"/>
              <a:gd name="connsiteY0" fmla="*/ 2800337 h 2953113"/>
              <a:gd name="connsiteX1" fmla="*/ 297711 w 4019106"/>
              <a:gd name="connsiteY1" fmla="*/ 2747191 h 2953113"/>
              <a:gd name="connsiteX2" fmla="*/ 435934 w 4019106"/>
              <a:gd name="connsiteY2" fmla="*/ 2332504 h 2953113"/>
              <a:gd name="connsiteX3" fmla="*/ 754911 w 4019106"/>
              <a:gd name="connsiteY3" fmla="*/ 748253 h 2953113"/>
              <a:gd name="connsiteX4" fmla="*/ 914399 w 4019106"/>
              <a:gd name="connsiteY4" fmla="*/ 3974 h 2953113"/>
              <a:gd name="connsiteX5" fmla="*/ 1137683 w 4019106"/>
              <a:gd name="connsiteY5" fmla="*/ 482439 h 2953113"/>
              <a:gd name="connsiteX6" fmla="*/ 1382232 w 4019106"/>
              <a:gd name="connsiteY6" fmla="*/ 1120392 h 2953113"/>
              <a:gd name="connsiteX7" fmla="*/ 1616148 w 4019106"/>
              <a:gd name="connsiteY7" fmla="*/ 1737081 h 2953113"/>
              <a:gd name="connsiteX8" fmla="*/ 1828799 w 4019106"/>
              <a:gd name="connsiteY8" fmla="*/ 2311239 h 2953113"/>
              <a:gd name="connsiteX9" fmla="*/ 1998920 w 4019106"/>
              <a:gd name="connsiteY9" fmla="*/ 2821602 h 2953113"/>
              <a:gd name="connsiteX10" fmla="*/ 2179674 w 4019106"/>
              <a:gd name="connsiteY10" fmla="*/ 2949192 h 2953113"/>
              <a:gd name="connsiteX11" fmla="*/ 2711302 w 4019106"/>
              <a:gd name="connsiteY11" fmla="*/ 2906662 h 2953113"/>
              <a:gd name="connsiteX12" fmla="*/ 3179134 w 4019106"/>
              <a:gd name="connsiteY12" fmla="*/ 2768439 h 2953113"/>
              <a:gd name="connsiteX13" fmla="*/ 3540641 w 4019106"/>
              <a:gd name="connsiteY13" fmla="*/ 2736541 h 2953113"/>
              <a:gd name="connsiteX14" fmla="*/ 4019106 w 4019106"/>
              <a:gd name="connsiteY14" fmla="*/ 2736541 h 2953113"/>
              <a:gd name="connsiteX0" fmla="*/ 0 w 4019106"/>
              <a:gd name="connsiteY0" fmla="*/ 2800337 h 2953113"/>
              <a:gd name="connsiteX1" fmla="*/ 297711 w 4019106"/>
              <a:gd name="connsiteY1" fmla="*/ 2747191 h 2953113"/>
              <a:gd name="connsiteX2" fmla="*/ 435934 w 4019106"/>
              <a:gd name="connsiteY2" fmla="*/ 2332504 h 2953113"/>
              <a:gd name="connsiteX3" fmla="*/ 754911 w 4019106"/>
              <a:gd name="connsiteY3" fmla="*/ 748253 h 2953113"/>
              <a:gd name="connsiteX4" fmla="*/ 914399 w 4019106"/>
              <a:gd name="connsiteY4" fmla="*/ 3974 h 2953113"/>
              <a:gd name="connsiteX5" fmla="*/ 1137683 w 4019106"/>
              <a:gd name="connsiteY5" fmla="*/ 482439 h 2953113"/>
              <a:gd name="connsiteX6" fmla="*/ 1382232 w 4019106"/>
              <a:gd name="connsiteY6" fmla="*/ 1120392 h 2953113"/>
              <a:gd name="connsiteX7" fmla="*/ 1616148 w 4019106"/>
              <a:gd name="connsiteY7" fmla="*/ 1737081 h 2953113"/>
              <a:gd name="connsiteX8" fmla="*/ 1796901 w 4019106"/>
              <a:gd name="connsiteY8" fmla="*/ 2311239 h 2953113"/>
              <a:gd name="connsiteX9" fmla="*/ 1998920 w 4019106"/>
              <a:gd name="connsiteY9" fmla="*/ 2821602 h 2953113"/>
              <a:gd name="connsiteX10" fmla="*/ 2179674 w 4019106"/>
              <a:gd name="connsiteY10" fmla="*/ 2949192 h 2953113"/>
              <a:gd name="connsiteX11" fmla="*/ 2711302 w 4019106"/>
              <a:gd name="connsiteY11" fmla="*/ 2906662 h 2953113"/>
              <a:gd name="connsiteX12" fmla="*/ 3179134 w 4019106"/>
              <a:gd name="connsiteY12" fmla="*/ 2768439 h 2953113"/>
              <a:gd name="connsiteX13" fmla="*/ 3540641 w 4019106"/>
              <a:gd name="connsiteY13" fmla="*/ 2736541 h 2953113"/>
              <a:gd name="connsiteX14" fmla="*/ 4019106 w 4019106"/>
              <a:gd name="connsiteY14" fmla="*/ 2736541 h 2953113"/>
              <a:gd name="connsiteX0" fmla="*/ 0 w 4073875"/>
              <a:gd name="connsiteY0" fmla="*/ 2726518 h 2953113"/>
              <a:gd name="connsiteX1" fmla="*/ 352480 w 4073875"/>
              <a:gd name="connsiteY1" fmla="*/ 2747191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70917 w 4073875"/>
              <a:gd name="connsiteY7" fmla="*/ 17370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52480 w 4073875"/>
              <a:gd name="connsiteY1" fmla="*/ 2747191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70917 w 4073875"/>
              <a:gd name="connsiteY7" fmla="*/ 17370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70917 w 4073875"/>
              <a:gd name="connsiteY7" fmla="*/ 17370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70917 w 4073875"/>
              <a:gd name="connsiteY7" fmla="*/ 17370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635518 w 4073875"/>
              <a:gd name="connsiteY2" fmla="*/ 2328367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635518 w 4073875"/>
              <a:gd name="connsiteY2" fmla="*/ 2328367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656205 w 4073875"/>
              <a:gd name="connsiteY2" fmla="*/ 2344917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656205 w 4073875"/>
              <a:gd name="connsiteY2" fmla="*/ 2344917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856 h 2953451"/>
              <a:gd name="connsiteX1" fmla="*/ 362630 w 4073875"/>
              <a:gd name="connsiteY1" fmla="*/ 2705409 h 2953451"/>
              <a:gd name="connsiteX2" fmla="*/ 656205 w 4073875"/>
              <a:gd name="connsiteY2" fmla="*/ 2345255 h 2953451"/>
              <a:gd name="connsiteX3" fmla="*/ 842780 w 4073875"/>
              <a:gd name="connsiteY3" fmla="*/ 761003 h 2953451"/>
              <a:gd name="connsiteX4" fmla="*/ 969168 w 4073875"/>
              <a:gd name="connsiteY4" fmla="*/ 4312 h 2953451"/>
              <a:gd name="connsiteX5" fmla="*/ 1230552 w 4073875"/>
              <a:gd name="connsiteY5" fmla="*/ 482777 h 2953451"/>
              <a:gd name="connsiteX6" fmla="*/ 1437001 w 4073875"/>
              <a:gd name="connsiteY6" fmla="*/ 1120730 h 2953451"/>
              <a:gd name="connsiteX7" fmla="*/ 1620117 w 4073875"/>
              <a:gd name="connsiteY7" fmla="*/ 1712019 h 2953451"/>
              <a:gd name="connsiteX8" fmla="*/ 1826270 w 4073875"/>
              <a:gd name="connsiteY8" fmla="*/ 2298877 h 2953451"/>
              <a:gd name="connsiteX9" fmla="*/ 2053689 w 4073875"/>
              <a:gd name="connsiteY9" fmla="*/ 2821940 h 2953451"/>
              <a:gd name="connsiteX10" fmla="*/ 2234443 w 4073875"/>
              <a:gd name="connsiteY10" fmla="*/ 2949530 h 2953451"/>
              <a:gd name="connsiteX11" fmla="*/ 2766071 w 4073875"/>
              <a:gd name="connsiteY11" fmla="*/ 2907000 h 2953451"/>
              <a:gd name="connsiteX12" fmla="*/ 3233903 w 4073875"/>
              <a:gd name="connsiteY12" fmla="*/ 2768777 h 2953451"/>
              <a:gd name="connsiteX13" fmla="*/ 3595410 w 4073875"/>
              <a:gd name="connsiteY13" fmla="*/ 2736879 h 2953451"/>
              <a:gd name="connsiteX14" fmla="*/ 4073875 w 4073875"/>
              <a:gd name="connsiteY14" fmla="*/ 2736879 h 2953451"/>
              <a:gd name="connsiteX0" fmla="*/ 0 w 4073875"/>
              <a:gd name="connsiteY0" fmla="*/ 2726856 h 2953451"/>
              <a:gd name="connsiteX1" fmla="*/ 362630 w 4073875"/>
              <a:gd name="connsiteY1" fmla="*/ 2705409 h 2953451"/>
              <a:gd name="connsiteX2" fmla="*/ 656205 w 4073875"/>
              <a:gd name="connsiteY2" fmla="*/ 2345255 h 2953451"/>
              <a:gd name="connsiteX3" fmla="*/ 842780 w 4073875"/>
              <a:gd name="connsiteY3" fmla="*/ 761003 h 2953451"/>
              <a:gd name="connsiteX4" fmla="*/ 969168 w 4073875"/>
              <a:gd name="connsiteY4" fmla="*/ 4312 h 2953451"/>
              <a:gd name="connsiteX5" fmla="*/ 1230552 w 4073875"/>
              <a:gd name="connsiteY5" fmla="*/ 482777 h 2953451"/>
              <a:gd name="connsiteX6" fmla="*/ 1437001 w 4073875"/>
              <a:gd name="connsiteY6" fmla="*/ 1120730 h 2953451"/>
              <a:gd name="connsiteX7" fmla="*/ 1620117 w 4073875"/>
              <a:gd name="connsiteY7" fmla="*/ 1712019 h 2953451"/>
              <a:gd name="connsiteX8" fmla="*/ 1826270 w 4073875"/>
              <a:gd name="connsiteY8" fmla="*/ 2298877 h 2953451"/>
              <a:gd name="connsiteX9" fmla="*/ 2053689 w 4073875"/>
              <a:gd name="connsiteY9" fmla="*/ 2821940 h 2953451"/>
              <a:gd name="connsiteX10" fmla="*/ 2234443 w 4073875"/>
              <a:gd name="connsiteY10" fmla="*/ 2949530 h 2953451"/>
              <a:gd name="connsiteX11" fmla="*/ 2766071 w 4073875"/>
              <a:gd name="connsiteY11" fmla="*/ 2907000 h 2953451"/>
              <a:gd name="connsiteX12" fmla="*/ 3233903 w 4073875"/>
              <a:gd name="connsiteY12" fmla="*/ 2768777 h 2953451"/>
              <a:gd name="connsiteX13" fmla="*/ 3595410 w 4073875"/>
              <a:gd name="connsiteY13" fmla="*/ 2736879 h 2953451"/>
              <a:gd name="connsiteX14" fmla="*/ 4073875 w 4073875"/>
              <a:gd name="connsiteY14" fmla="*/ 2736879 h 2953451"/>
              <a:gd name="connsiteX0" fmla="*/ 0 w 4073875"/>
              <a:gd name="connsiteY0" fmla="*/ 2726856 h 2953451"/>
              <a:gd name="connsiteX1" fmla="*/ 362630 w 4073875"/>
              <a:gd name="connsiteY1" fmla="*/ 2705409 h 2953451"/>
              <a:gd name="connsiteX2" fmla="*/ 656205 w 4073875"/>
              <a:gd name="connsiteY2" fmla="*/ 2345255 h 2953451"/>
              <a:gd name="connsiteX3" fmla="*/ 842780 w 4073875"/>
              <a:gd name="connsiteY3" fmla="*/ 761003 h 2953451"/>
              <a:gd name="connsiteX4" fmla="*/ 969168 w 4073875"/>
              <a:gd name="connsiteY4" fmla="*/ 4312 h 2953451"/>
              <a:gd name="connsiteX5" fmla="*/ 1230552 w 4073875"/>
              <a:gd name="connsiteY5" fmla="*/ 482777 h 2953451"/>
              <a:gd name="connsiteX6" fmla="*/ 1437001 w 4073875"/>
              <a:gd name="connsiteY6" fmla="*/ 1120730 h 2953451"/>
              <a:gd name="connsiteX7" fmla="*/ 1620117 w 4073875"/>
              <a:gd name="connsiteY7" fmla="*/ 1712019 h 2953451"/>
              <a:gd name="connsiteX8" fmla="*/ 1826270 w 4073875"/>
              <a:gd name="connsiteY8" fmla="*/ 2298877 h 2953451"/>
              <a:gd name="connsiteX9" fmla="*/ 2053689 w 4073875"/>
              <a:gd name="connsiteY9" fmla="*/ 2821940 h 2953451"/>
              <a:gd name="connsiteX10" fmla="*/ 2234443 w 4073875"/>
              <a:gd name="connsiteY10" fmla="*/ 2949530 h 2953451"/>
              <a:gd name="connsiteX11" fmla="*/ 2766071 w 4073875"/>
              <a:gd name="connsiteY11" fmla="*/ 2907000 h 2953451"/>
              <a:gd name="connsiteX12" fmla="*/ 3233903 w 4073875"/>
              <a:gd name="connsiteY12" fmla="*/ 2768777 h 2953451"/>
              <a:gd name="connsiteX13" fmla="*/ 3595410 w 4073875"/>
              <a:gd name="connsiteY13" fmla="*/ 2736879 h 2953451"/>
              <a:gd name="connsiteX14" fmla="*/ 4073875 w 4073875"/>
              <a:gd name="connsiteY14" fmla="*/ 2736879 h 2953451"/>
              <a:gd name="connsiteX0" fmla="*/ 0 w 4073875"/>
              <a:gd name="connsiteY0" fmla="*/ 2726856 h 2953451"/>
              <a:gd name="connsiteX1" fmla="*/ 362630 w 4073875"/>
              <a:gd name="connsiteY1" fmla="*/ 2705409 h 2953451"/>
              <a:gd name="connsiteX2" fmla="*/ 656205 w 4073875"/>
              <a:gd name="connsiteY2" fmla="*/ 2345255 h 2953451"/>
              <a:gd name="connsiteX3" fmla="*/ 842780 w 4073875"/>
              <a:gd name="connsiteY3" fmla="*/ 761003 h 2953451"/>
              <a:gd name="connsiteX4" fmla="*/ 969168 w 4073875"/>
              <a:gd name="connsiteY4" fmla="*/ 4312 h 2953451"/>
              <a:gd name="connsiteX5" fmla="*/ 1230552 w 4073875"/>
              <a:gd name="connsiteY5" fmla="*/ 482777 h 2953451"/>
              <a:gd name="connsiteX6" fmla="*/ 1437001 w 4073875"/>
              <a:gd name="connsiteY6" fmla="*/ 1120730 h 2953451"/>
              <a:gd name="connsiteX7" fmla="*/ 1620117 w 4073875"/>
              <a:gd name="connsiteY7" fmla="*/ 1712019 h 2953451"/>
              <a:gd name="connsiteX8" fmla="*/ 1826270 w 4073875"/>
              <a:gd name="connsiteY8" fmla="*/ 2298877 h 2953451"/>
              <a:gd name="connsiteX9" fmla="*/ 2053689 w 4073875"/>
              <a:gd name="connsiteY9" fmla="*/ 2821940 h 2953451"/>
              <a:gd name="connsiteX10" fmla="*/ 2234443 w 4073875"/>
              <a:gd name="connsiteY10" fmla="*/ 2949530 h 2953451"/>
              <a:gd name="connsiteX11" fmla="*/ 2766071 w 4073875"/>
              <a:gd name="connsiteY11" fmla="*/ 2907000 h 2953451"/>
              <a:gd name="connsiteX12" fmla="*/ 3233903 w 4073875"/>
              <a:gd name="connsiteY12" fmla="*/ 2768777 h 2953451"/>
              <a:gd name="connsiteX13" fmla="*/ 3595410 w 4073875"/>
              <a:gd name="connsiteY13" fmla="*/ 2736879 h 2953451"/>
              <a:gd name="connsiteX14" fmla="*/ 4073875 w 4073875"/>
              <a:gd name="connsiteY14" fmla="*/ 2736879 h 2953451"/>
              <a:gd name="connsiteX0" fmla="*/ 0 w 4283425"/>
              <a:gd name="connsiteY0" fmla="*/ 2736381 h 2953451"/>
              <a:gd name="connsiteX1" fmla="*/ 572180 w 4283425"/>
              <a:gd name="connsiteY1" fmla="*/ 2705409 h 2953451"/>
              <a:gd name="connsiteX2" fmla="*/ 865755 w 4283425"/>
              <a:gd name="connsiteY2" fmla="*/ 2345255 h 2953451"/>
              <a:gd name="connsiteX3" fmla="*/ 1052330 w 4283425"/>
              <a:gd name="connsiteY3" fmla="*/ 761003 h 2953451"/>
              <a:gd name="connsiteX4" fmla="*/ 1178718 w 4283425"/>
              <a:gd name="connsiteY4" fmla="*/ 4312 h 2953451"/>
              <a:gd name="connsiteX5" fmla="*/ 1440102 w 4283425"/>
              <a:gd name="connsiteY5" fmla="*/ 482777 h 2953451"/>
              <a:gd name="connsiteX6" fmla="*/ 1646551 w 4283425"/>
              <a:gd name="connsiteY6" fmla="*/ 1120730 h 2953451"/>
              <a:gd name="connsiteX7" fmla="*/ 1829667 w 4283425"/>
              <a:gd name="connsiteY7" fmla="*/ 1712019 h 2953451"/>
              <a:gd name="connsiteX8" fmla="*/ 2035820 w 4283425"/>
              <a:gd name="connsiteY8" fmla="*/ 2298877 h 2953451"/>
              <a:gd name="connsiteX9" fmla="*/ 2263239 w 4283425"/>
              <a:gd name="connsiteY9" fmla="*/ 2821940 h 2953451"/>
              <a:gd name="connsiteX10" fmla="*/ 2443993 w 4283425"/>
              <a:gd name="connsiteY10" fmla="*/ 2949530 h 2953451"/>
              <a:gd name="connsiteX11" fmla="*/ 2975621 w 4283425"/>
              <a:gd name="connsiteY11" fmla="*/ 2907000 h 2953451"/>
              <a:gd name="connsiteX12" fmla="*/ 3443453 w 4283425"/>
              <a:gd name="connsiteY12" fmla="*/ 2768777 h 2953451"/>
              <a:gd name="connsiteX13" fmla="*/ 3804960 w 4283425"/>
              <a:gd name="connsiteY13" fmla="*/ 2736879 h 2953451"/>
              <a:gd name="connsiteX14" fmla="*/ 4283425 w 4283425"/>
              <a:gd name="connsiteY14" fmla="*/ 2736879 h 2953451"/>
              <a:gd name="connsiteX0" fmla="*/ 0 w 4571365"/>
              <a:gd name="connsiteY0" fmla="*/ 2736381 h 2953451"/>
              <a:gd name="connsiteX1" fmla="*/ 860120 w 4571365"/>
              <a:gd name="connsiteY1" fmla="*/ 2705409 h 2953451"/>
              <a:gd name="connsiteX2" fmla="*/ 1153695 w 4571365"/>
              <a:gd name="connsiteY2" fmla="*/ 2345255 h 2953451"/>
              <a:gd name="connsiteX3" fmla="*/ 1340270 w 4571365"/>
              <a:gd name="connsiteY3" fmla="*/ 761003 h 2953451"/>
              <a:gd name="connsiteX4" fmla="*/ 1466658 w 4571365"/>
              <a:gd name="connsiteY4" fmla="*/ 4312 h 2953451"/>
              <a:gd name="connsiteX5" fmla="*/ 1728042 w 4571365"/>
              <a:gd name="connsiteY5" fmla="*/ 482777 h 2953451"/>
              <a:gd name="connsiteX6" fmla="*/ 1934491 w 4571365"/>
              <a:gd name="connsiteY6" fmla="*/ 1120730 h 2953451"/>
              <a:gd name="connsiteX7" fmla="*/ 2117607 w 4571365"/>
              <a:gd name="connsiteY7" fmla="*/ 1712019 h 2953451"/>
              <a:gd name="connsiteX8" fmla="*/ 2323760 w 4571365"/>
              <a:gd name="connsiteY8" fmla="*/ 2298877 h 2953451"/>
              <a:gd name="connsiteX9" fmla="*/ 2551179 w 4571365"/>
              <a:gd name="connsiteY9" fmla="*/ 2821940 h 2953451"/>
              <a:gd name="connsiteX10" fmla="*/ 2731933 w 4571365"/>
              <a:gd name="connsiteY10" fmla="*/ 2949530 h 2953451"/>
              <a:gd name="connsiteX11" fmla="*/ 3263561 w 4571365"/>
              <a:gd name="connsiteY11" fmla="*/ 2907000 h 2953451"/>
              <a:gd name="connsiteX12" fmla="*/ 3731393 w 4571365"/>
              <a:gd name="connsiteY12" fmla="*/ 2768777 h 2953451"/>
              <a:gd name="connsiteX13" fmla="*/ 4092900 w 4571365"/>
              <a:gd name="connsiteY13" fmla="*/ 2736879 h 2953451"/>
              <a:gd name="connsiteX14" fmla="*/ 4571365 w 4571365"/>
              <a:gd name="connsiteY14" fmla="*/ 2736879 h 29534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4571365" h="2953451">
                <a:moveTo>
                  <a:pt x="0" y="2736381"/>
                </a:moveTo>
                <a:cubicBezTo>
                  <a:pt x="50947" y="2738377"/>
                  <a:pt x="786182" y="2739776"/>
                  <a:pt x="860120" y="2705409"/>
                </a:cubicBezTo>
                <a:cubicBezTo>
                  <a:pt x="995465" y="2632506"/>
                  <a:pt x="1073670" y="2592368"/>
                  <a:pt x="1153695" y="2345255"/>
                </a:cubicBezTo>
                <a:cubicBezTo>
                  <a:pt x="1233720" y="2098142"/>
                  <a:pt x="1288110" y="1151160"/>
                  <a:pt x="1340270" y="761003"/>
                </a:cubicBezTo>
                <a:cubicBezTo>
                  <a:pt x="1392431" y="370846"/>
                  <a:pt x="1402029" y="50683"/>
                  <a:pt x="1466658" y="4312"/>
                </a:cubicBezTo>
                <a:cubicBezTo>
                  <a:pt x="1531287" y="-42059"/>
                  <a:pt x="1650070" y="296707"/>
                  <a:pt x="1728042" y="482777"/>
                </a:cubicBezTo>
                <a:cubicBezTo>
                  <a:pt x="1806014" y="668847"/>
                  <a:pt x="1869564" y="915856"/>
                  <a:pt x="1934491" y="1120730"/>
                </a:cubicBezTo>
                <a:cubicBezTo>
                  <a:pt x="1999419" y="1325604"/>
                  <a:pt x="2052729" y="1515661"/>
                  <a:pt x="2117607" y="1712019"/>
                </a:cubicBezTo>
                <a:cubicBezTo>
                  <a:pt x="2182485" y="1908377"/>
                  <a:pt x="2251498" y="2113890"/>
                  <a:pt x="2323760" y="2298877"/>
                </a:cubicBezTo>
                <a:cubicBezTo>
                  <a:pt x="2396022" y="2483864"/>
                  <a:pt x="2483150" y="2713498"/>
                  <a:pt x="2551179" y="2821940"/>
                </a:cubicBezTo>
                <a:cubicBezTo>
                  <a:pt x="2619208" y="2930382"/>
                  <a:pt x="2613203" y="2935353"/>
                  <a:pt x="2731933" y="2949530"/>
                </a:cubicBezTo>
                <a:cubicBezTo>
                  <a:pt x="2850663" y="2963707"/>
                  <a:pt x="3096984" y="2937125"/>
                  <a:pt x="3263561" y="2907000"/>
                </a:cubicBezTo>
                <a:cubicBezTo>
                  <a:pt x="3430138" y="2876875"/>
                  <a:pt x="3593170" y="2797131"/>
                  <a:pt x="3731393" y="2768777"/>
                </a:cubicBezTo>
                <a:cubicBezTo>
                  <a:pt x="3869616" y="2740423"/>
                  <a:pt x="3952905" y="2742195"/>
                  <a:pt x="4092900" y="2736879"/>
                </a:cubicBezTo>
                <a:cubicBezTo>
                  <a:pt x="4232895" y="2731563"/>
                  <a:pt x="4571365" y="2736879"/>
                  <a:pt x="4571365" y="2736879"/>
                </a:cubicBezTo>
              </a:path>
            </a:pathLst>
          </a:custGeom>
          <a:noFill/>
          <a:ln w="28575"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1" name="Volný tvar 10"/>
          <p:cNvSpPr/>
          <p:nvPr/>
        </p:nvSpPr>
        <p:spPr>
          <a:xfrm rot="1701708" flipH="1">
            <a:off x="8440829" y="3053894"/>
            <a:ext cx="265274" cy="598357"/>
          </a:xfrm>
          <a:custGeom>
            <a:avLst/>
            <a:gdLst>
              <a:gd name="connsiteX0" fmla="*/ 0 w 3700130"/>
              <a:gd name="connsiteY0" fmla="*/ 2757806 h 2953113"/>
              <a:gd name="connsiteX1" fmla="*/ 116958 w 3700130"/>
              <a:gd name="connsiteY1" fmla="*/ 2332504 h 2953113"/>
              <a:gd name="connsiteX2" fmla="*/ 435935 w 3700130"/>
              <a:gd name="connsiteY2" fmla="*/ 748253 h 2953113"/>
              <a:gd name="connsiteX3" fmla="*/ 595423 w 3700130"/>
              <a:gd name="connsiteY3" fmla="*/ 3974 h 2953113"/>
              <a:gd name="connsiteX4" fmla="*/ 818707 w 3700130"/>
              <a:gd name="connsiteY4" fmla="*/ 482439 h 2953113"/>
              <a:gd name="connsiteX5" fmla="*/ 1063256 w 3700130"/>
              <a:gd name="connsiteY5" fmla="*/ 1120392 h 2953113"/>
              <a:gd name="connsiteX6" fmla="*/ 1297172 w 3700130"/>
              <a:gd name="connsiteY6" fmla="*/ 1737081 h 2953113"/>
              <a:gd name="connsiteX7" fmla="*/ 1509823 w 3700130"/>
              <a:gd name="connsiteY7" fmla="*/ 2311239 h 2953113"/>
              <a:gd name="connsiteX8" fmla="*/ 1679944 w 3700130"/>
              <a:gd name="connsiteY8" fmla="*/ 2821602 h 2953113"/>
              <a:gd name="connsiteX9" fmla="*/ 1860698 w 3700130"/>
              <a:gd name="connsiteY9" fmla="*/ 2949192 h 2953113"/>
              <a:gd name="connsiteX10" fmla="*/ 2392326 w 3700130"/>
              <a:gd name="connsiteY10" fmla="*/ 2906662 h 2953113"/>
              <a:gd name="connsiteX11" fmla="*/ 2860158 w 3700130"/>
              <a:gd name="connsiteY11" fmla="*/ 2768439 h 2953113"/>
              <a:gd name="connsiteX12" fmla="*/ 3221665 w 3700130"/>
              <a:gd name="connsiteY12" fmla="*/ 2736541 h 2953113"/>
              <a:gd name="connsiteX13" fmla="*/ 3700130 w 3700130"/>
              <a:gd name="connsiteY13" fmla="*/ 2736541 h 2953113"/>
              <a:gd name="connsiteX0" fmla="*/ 0 w 4019106"/>
              <a:gd name="connsiteY0" fmla="*/ 2800337 h 2953113"/>
              <a:gd name="connsiteX1" fmla="*/ 435934 w 4019106"/>
              <a:gd name="connsiteY1" fmla="*/ 2332504 h 2953113"/>
              <a:gd name="connsiteX2" fmla="*/ 754911 w 4019106"/>
              <a:gd name="connsiteY2" fmla="*/ 748253 h 2953113"/>
              <a:gd name="connsiteX3" fmla="*/ 914399 w 4019106"/>
              <a:gd name="connsiteY3" fmla="*/ 3974 h 2953113"/>
              <a:gd name="connsiteX4" fmla="*/ 1137683 w 4019106"/>
              <a:gd name="connsiteY4" fmla="*/ 482439 h 2953113"/>
              <a:gd name="connsiteX5" fmla="*/ 1382232 w 4019106"/>
              <a:gd name="connsiteY5" fmla="*/ 1120392 h 2953113"/>
              <a:gd name="connsiteX6" fmla="*/ 1616148 w 4019106"/>
              <a:gd name="connsiteY6" fmla="*/ 1737081 h 2953113"/>
              <a:gd name="connsiteX7" fmla="*/ 1828799 w 4019106"/>
              <a:gd name="connsiteY7" fmla="*/ 2311239 h 2953113"/>
              <a:gd name="connsiteX8" fmla="*/ 1998920 w 4019106"/>
              <a:gd name="connsiteY8" fmla="*/ 2821602 h 2953113"/>
              <a:gd name="connsiteX9" fmla="*/ 2179674 w 4019106"/>
              <a:gd name="connsiteY9" fmla="*/ 2949192 h 2953113"/>
              <a:gd name="connsiteX10" fmla="*/ 2711302 w 4019106"/>
              <a:gd name="connsiteY10" fmla="*/ 2906662 h 2953113"/>
              <a:gd name="connsiteX11" fmla="*/ 3179134 w 4019106"/>
              <a:gd name="connsiteY11" fmla="*/ 2768439 h 2953113"/>
              <a:gd name="connsiteX12" fmla="*/ 3540641 w 4019106"/>
              <a:gd name="connsiteY12" fmla="*/ 2736541 h 2953113"/>
              <a:gd name="connsiteX13" fmla="*/ 4019106 w 4019106"/>
              <a:gd name="connsiteY13" fmla="*/ 2736541 h 2953113"/>
              <a:gd name="connsiteX0" fmla="*/ 0 w 4019106"/>
              <a:gd name="connsiteY0" fmla="*/ 2800337 h 2953113"/>
              <a:gd name="connsiteX1" fmla="*/ 297711 w 4019106"/>
              <a:gd name="connsiteY1" fmla="*/ 2747191 h 2953113"/>
              <a:gd name="connsiteX2" fmla="*/ 435934 w 4019106"/>
              <a:gd name="connsiteY2" fmla="*/ 2332504 h 2953113"/>
              <a:gd name="connsiteX3" fmla="*/ 754911 w 4019106"/>
              <a:gd name="connsiteY3" fmla="*/ 748253 h 2953113"/>
              <a:gd name="connsiteX4" fmla="*/ 914399 w 4019106"/>
              <a:gd name="connsiteY4" fmla="*/ 3974 h 2953113"/>
              <a:gd name="connsiteX5" fmla="*/ 1137683 w 4019106"/>
              <a:gd name="connsiteY5" fmla="*/ 482439 h 2953113"/>
              <a:gd name="connsiteX6" fmla="*/ 1382232 w 4019106"/>
              <a:gd name="connsiteY6" fmla="*/ 1120392 h 2953113"/>
              <a:gd name="connsiteX7" fmla="*/ 1616148 w 4019106"/>
              <a:gd name="connsiteY7" fmla="*/ 1737081 h 2953113"/>
              <a:gd name="connsiteX8" fmla="*/ 1828799 w 4019106"/>
              <a:gd name="connsiteY8" fmla="*/ 2311239 h 2953113"/>
              <a:gd name="connsiteX9" fmla="*/ 1998920 w 4019106"/>
              <a:gd name="connsiteY9" fmla="*/ 2821602 h 2953113"/>
              <a:gd name="connsiteX10" fmla="*/ 2179674 w 4019106"/>
              <a:gd name="connsiteY10" fmla="*/ 2949192 h 2953113"/>
              <a:gd name="connsiteX11" fmla="*/ 2711302 w 4019106"/>
              <a:gd name="connsiteY11" fmla="*/ 2906662 h 2953113"/>
              <a:gd name="connsiteX12" fmla="*/ 3179134 w 4019106"/>
              <a:gd name="connsiteY12" fmla="*/ 2768439 h 2953113"/>
              <a:gd name="connsiteX13" fmla="*/ 3540641 w 4019106"/>
              <a:gd name="connsiteY13" fmla="*/ 2736541 h 2953113"/>
              <a:gd name="connsiteX14" fmla="*/ 4019106 w 4019106"/>
              <a:gd name="connsiteY14" fmla="*/ 2736541 h 2953113"/>
              <a:gd name="connsiteX0" fmla="*/ 0 w 4019106"/>
              <a:gd name="connsiteY0" fmla="*/ 2800337 h 2953113"/>
              <a:gd name="connsiteX1" fmla="*/ 297711 w 4019106"/>
              <a:gd name="connsiteY1" fmla="*/ 2747191 h 2953113"/>
              <a:gd name="connsiteX2" fmla="*/ 435934 w 4019106"/>
              <a:gd name="connsiteY2" fmla="*/ 2332504 h 2953113"/>
              <a:gd name="connsiteX3" fmla="*/ 754911 w 4019106"/>
              <a:gd name="connsiteY3" fmla="*/ 748253 h 2953113"/>
              <a:gd name="connsiteX4" fmla="*/ 914399 w 4019106"/>
              <a:gd name="connsiteY4" fmla="*/ 3974 h 2953113"/>
              <a:gd name="connsiteX5" fmla="*/ 1137683 w 4019106"/>
              <a:gd name="connsiteY5" fmla="*/ 482439 h 2953113"/>
              <a:gd name="connsiteX6" fmla="*/ 1382232 w 4019106"/>
              <a:gd name="connsiteY6" fmla="*/ 1120392 h 2953113"/>
              <a:gd name="connsiteX7" fmla="*/ 1616148 w 4019106"/>
              <a:gd name="connsiteY7" fmla="*/ 1737081 h 2953113"/>
              <a:gd name="connsiteX8" fmla="*/ 1828799 w 4019106"/>
              <a:gd name="connsiteY8" fmla="*/ 2311239 h 2953113"/>
              <a:gd name="connsiteX9" fmla="*/ 1998920 w 4019106"/>
              <a:gd name="connsiteY9" fmla="*/ 2821602 h 2953113"/>
              <a:gd name="connsiteX10" fmla="*/ 2179674 w 4019106"/>
              <a:gd name="connsiteY10" fmla="*/ 2949192 h 2953113"/>
              <a:gd name="connsiteX11" fmla="*/ 2711302 w 4019106"/>
              <a:gd name="connsiteY11" fmla="*/ 2906662 h 2953113"/>
              <a:gd name="connsiteX12" fmla="*/ 3179134 w 4019106"/>
              <a:gd name="connsiteY12" fmla="*/ 2768439 h 2953113"/>
              <a:gd name="connsiteX13" fmla="*/ 3540641 w 4019106"/>
              <a:gd name="connsiteY13" fmla="*/ 2736541 h 2953113"/>
              <a:gd name="connsiteX14" fmla="*/ 4019106 w 4019106"/>
              <a:gd name="connsiteY14" fmla="*/ 2736541 h 2953113"/>
              <a:gd name="connsiteX0" fmla="*/ 0 w 4019106"/>
              <a:gd name="connsiteY0" fmla="*/ 2800337 h 2953113"/>
              <a:gd name="connsiteX1" fmla="*/ 297711 w 4019106"/>
              <a:gd name="connsiteY1" fmla="*/ 2747191 h 2953113"/>
              <a:gd name="connsiteX2" fmla="*/ 435934 w 4019106"/>
              <a:gd name="connsiteY2" fmla="*/ 2332504 h 2953113"/>
              <a:gd name="connsiteX3" fmla="*/ 754911 w 4019106"/>
              <a:gd name="connsiteY3" fmla="*/ 748253 h 2953113"/>
              <a:gd name="connsiteX4" fmla="*/ 914399 w 4019106"/>
              <a:gd name="connsiteY4" fmla="*/ 3974 h 2953113"/>
              <a:gd name="connsiteX5" fmla="*/ 1137683 w 4019106"/>
              <a:gd name="connsiteY5" fmla="*/ 482439 h 2953113"/>
              <a:gd name="connsiteX6" fmla="*/ 1382232 w 4019106"/>
              <a:gd name="connsiteY6" fmla="*/ 1120392 h 2953113"/>
              <a:gd name="connsiteX7" fmla="*/ 1616148 w 4019106"/>
              <a:gd name="connsiteY7" fmla="*/ 1737081 h 2953113"/>
              <a:gd name="connsiteX8" fmla="*/ 1828799 w 4019106"/>
              <a:gd name="connsiteY8" fmla="*/ 2311239 h 2953113"/>
              <a:gd name="connsiteX9" fmla="*/ 1998920 w 4019106"/>
              <a:gd name="connsiteY9" fmla="*/ 2821602 h 2953113"/>
              <a:gd name="connsiteX10" fmla="*/ 2179674 w 4019106"/>
              <a:gd name="connsiteY10" fmla="*/ 2949192 h 2953113"/>
              <a:gd name="connsiteX11" fmla="*/ 2711302 w 4019106"/>
              <a:gd name="connsiteY11" fmla="*/ 2906662 h 2953113"/>
              <a:gd name="connsiteX12" fmla="*/ 3179134 w 4019106"/>
              <a:gd name="connsiteY12" fmla="*/ 2768439 h 2953113"/>
              <a:gd name="connsiteX13" fmla="*/ 3540641 w 4019106"/>
              <a:gd name="connsiteY13" fmla="*/ 2736541 h 2953113"/>
              <a:gd name="connsiteX14" fmla="*/ 4019106 w 4019106"/>
              <a:gd name="connsiteY14" fmla="*/ 2736541 h 2953113"/>
              <a:gd name="connsiteX0" fmla="*/ 0 w 4019106"/>
              <a:gd name="connsiteY0" fmla="*/ 2800337 h 2953113"/>
              <a:gd name="connsiteX1" fmla="*/ 297711 w 4019106"/>
              <a:gd name="connsiteY1" fmla="*/ 2747191 h 2953113"/>
              <a:gd name="connsiteX2" fmla="*/ 435934 w 4019106"/>
              <a:gd name="connsiteY2" fmla="*/ 2332504 h 2953113"/>
              <a:gd name="connsiteX3" fmla="*/ 754911 w 4019106"/>
              <a:gd name="connsiteY3" fmla="*/ 748253 h 2953113"/>
              <a:gd name="connsiteX4" fmla="*/ 914399 w 4019106"/>
              <a:gd name="connsiteY4" fmla="*/ 3974 h 2953113"/>
              <a:gd name="connsiteX5" fmla="*/ 1137683 w 4019106"/>
              <a:gd name="connsiteY5" fmla="*/ 482439 h 2953113"/>
              <a:gd name="connsiteX6" fmla="*/ 1382232 w 4019106"/>
              <a:gd name="connsiteY6" fmla="*/ 1120392 h 2953113"/>
              <a:gd name="connsiteX7" fmla="*/ 1616148 w 4019106"/>
              <a:gd name="connsiteY7" fmla="*/ 1737081 h 2953113"/>
              <a:gd name="connsiteX8" fmla="*/ 1796901 w 4019106"/>
              <a:gd name="connsiteY8" fmla="*/ 2311239 h 2953113"/>
              <a:gd name="connsiteX9" fmla="*/ 1998920 w 4019106"/>
              <a:gd name="connsiteY9" fmla="*/ 2821602 h 2953113"/>
              <a:gd name="connsiteX10" fmla="*/ 2179674 w 4019106"/>
              <a:gd name="connsiteY10" fmla="*/ 2949192 h 2953113"/>
              <a:gd name="connsiteX11" fmla="*/ 2711302 w 4019106"/>
              <a:gd name="connsiteY11" fmla="*/ 2906662 h 2953113"/>
              <a:gd name="connsiteX12" fmla="*/ 3179134 w 4019106"/>
              <a:gd name="connsiteY12" fmla="*/ 2768439 h 2953113"/>
              <a:gd name="connsiteX13" fmla="*/ 3540641 w 4019106"/>
              <a:gd name="connsiteY13" fmla="*/ 2736541 h 2953113"/>
              <a:gd name="connsiteX14" fmla="*/ 4019106 w 4019106"/>
              <a:gd name="connsiteY14" fmla="*/ 2736541 h 2953113"/>
              <a:gd name="connsiteX0" fmla="*/ 0 w 4073875"/>
              <a:gd name="connsiteY0" fmla="*/ 2726518 h 2953113"/>
              <a:gd name="connsiteX1" fmla="*/ 352480 w 4073875"/>
              <a:gd name="connsiteY1" fmla="*/ 2747191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70917 w 4073875"/>
              <a:gd name="connsiteY7" fmla="*/ 17370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52480 w 4073875"/>
              <a:gd name="connsiteY1" fmla="*/ 2747191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70917 w 4073875"/>
              <a:gd name="connsiteY7" fmla="*/ 17370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70917 w 4073875"/>
              <a:gd name="connsiteY7" fmla="*/ 17370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70917 w 4073875"/>
              <a:gd name="connsiteY7" fmla="*/ 17370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635518 w 4073875"/>
              <a:gd name="connsiteY2" fmla="*/ 2328367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635518 w 4073875"/>
              <a:gd name="connsiteY2" fmla="*/ 2328367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656205 w 4073875"/>
              <a:gd name="connsiteY2" fmla="*/ 2344917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656205 w 4073875"/>
              <a:gd name="connsiteY2" fmla="*/ 2344917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856 h 2953451"/>
              <a:gd name="connsiteX1" fmla="*/ 362630 w 4073875"/>
              <a:gd name="connsiteY1" fmla="*/ 2705409 h 2953451"/>
              <a:gd name="connsiteX2" fmla="*/ 656205 w 4073875"/>
              <a:gd name="connsiteY2" fmla="*/ 2345255 h 2953451"/>
              <a:gd name="connsiteX3" fmla="*/ 842780 w 4073875"/>
              <a:gd name="connsiteY3" fmla="*/ 761003 h 2953451"/>
              <a:gd name="connsiteX4" fmla="*/ 969168 w 4073875"/>
              <a:gd name="connsiteY4" fmla="*/ 4312 h 2953451"/>
              <a:gd name="connsiteX5" fmla="*/ 1230552 w 4073875"/>
              <a:gd name="connsiteY5" fmla="*/ 482777 h 2953451"/>
              <a:gd name="connsiteX6" fmla="*/ 1437001 w 4073875"/>
              <a:gd name="connsiteY6" fmla="*/ 1120730 h 2953451"/>
              <a:gd name="connsiteX7" fmla="*/ 1620117 w 4073875"/>
              <a:gd name="connsiteY7" fmla="*/ 1712019 h 2953451"/>
              <a:gd name="connsiteX8" fmla="*/ 1826270 w 4073875"/>
              <a:gd name="connsiteY8" fmla="*/ 2298877 h 2953451"/>
              <a:gd name="connsiteX9" fmla="*/ 2053689 w 4073875"/>
              <a:gd name="connsiteY9" fmla="*/ 2821940 h 2953451"/>
              <a:gd name="connsiteX10" fmla="*/ 2234443 w 4073875"/>
              <a:gd name="connsiteY10" fmla="*/ 2949530 h 2953451"/>
              <a:gd name="connsiteX11" fmla="*/ 2766071 w 4073875"/>
              <a:gd name="connsiteY11" fmla="*/ 2907000 h 2953451"/>
              <a:gd name="connsiteX12" fmla="*/ 3233903 w 4073875"/>
              <a:gd name="connsiteY12" fmla="*/ 2768777 h 2953451"/>
              <a:gd name="connsiteX13" fmla="*/ 3595410 w 4073875"/>
              <a:gd name="connsiteY13" fmla="*/ 2736879 h 2953451"/>
              <a:gd name="connsiteX14" fmla="*/ 4073875 w 4073875"/>
              <a:gd name="connsiteY14" fmla="*/ 2736879 h 2953451"/>
              <a:gd name="connsiteX0" fmla="*/ 0 w 4073875"/>
              <a:gd name="connsiteY0" fmla="*/ 2726856 h 2953451"/>
              <a:gd name="connsiteX1" fmla="*/ 362630 w 4073875"/>
              <a:gd name="connsiteY1" fmla="*/ 2705409 h 2953451"/>
              <a:gd name="connsiteX2" fmla="*/ 656205 w 4073875"/>
              <a:gd name="connsiteY2" fmla="*/ 2345255 h 2953451"/>
              <a:gd name="connsiteX3" fmla="*/ 842780 w 4073875"/>
              <a:gd name="connsiteY3" fmla="*/ 761003 h 2953451"/>
              <a:gd name="connsiteX4" fmla="*/ 969168 w 4073875"/>
              <a:gd name="connsiteY4" fmla="*/ 4312 h 2953451"/>
              <a:gd name="connsiteX5" fmla="*/ 1230552 w 4073875"/>
              <a:gd name="connsiteY5" fmla="*/ 482777 h 2953451"/>
              <a:gd name="connsiteX6" fmla="*/ 1437001 w 4073875"/>
              <a:gd name="connsiteY6" fmla="*/ 1120730 h 2953451"/>
              <a:gd name="connsiteX7" fmla="*/ 1620117 w 4073875"/>
              <a:gd name="connsiteY7" fmla="*/ 1712019 h 2953451"/>
              <a:gd name="connsiteX8" fmla="*/ 1826270 w 4073875"/>
              <a:gd name="connsiteY8" fmla="*/ 2298877 h 2953451"/>
              <a:gd name="connsiteX9" fmla="*/ 2053689 w 4073875"/>
              <a:gd name="connsiteY9" fmla="*/ 2821940 h 2953451"/>
              <a:gd name="connsiteX10" fmla="*/ 2234443 w 4073875"/>
              <a:gd name="connsiteY10" fmla="*/ 2949530 h 2953451"/>
              <a:gd name="connsiteX11" fmla="*/ 2766071 w 4073875"/>
              <a:gd name="connsiteY11" fmla="*/ 2907000 h 2953451"/>
              <a:gd name="connsiteX12" fmla="*/ 3233903 w 4073875"/>
              <a:gd name="connsiteY12" fmla="*/ 2768777 h 2953451"/>
              <a:gd name="connsiteX13" fmla="*/ 3595410 w 4073875"/>
              <a:gd name="connsiteY13" fmla="*/ 2736879 h 2953451"/>
              <a:gd name="connsiteX14" fmla="*/ 4073875 w 4073875"/>
              <a:gd name="connsiteY14" fmla="*/ 2736879 h 2953451"/>
              <a:gd name="connsiteX0" fmla="*/ 0 w 4073875"/>
              <a:gd name="connsiteY0" fmla="*/ 2726856 h 2953451"/>
              <a:gd name="connsiteX1" fmla="*/ 362630 w 4073875"/>
              <a:gd name="connsiteY1" fmla="*/ 2705409 h 2953451"/>
              <a:gd name="connsiteX2" fmla="*/ 656205 w 4073875"/>
              <a:gd name="connsiteY2" fmla="*/ 2345255 h 2953451"/>
              <a:gd name="connsiteX3" fmla="*/ 842780 w 4073875"/>
              <a:gd name="connsiteY3" fmla="*/ 761003 h 2953451"/>
              <a:gd name="connsiteX4" fmla="*/ 969168 w 4073875"/>
              <a:gd name="connsiteY4" fmla="*/ 4312 h 2953451"/>
              <a:gd name="connsiteX5" fmla="*/ 1230552 w 4073875"/>
              <a:gd name="connsiteY5" fmla="*/ 482777 h 2953451"/>
              <a:gd name="connsiteX6" fmla="*/ 1437001 w 4073875"/>
              <a:gd name="connsiteY6" fmla="*/ 1120730 h 2953451"/>
              <a:gd name="connsiteX7" fmla="*/ 1620117 w 4073875"/>
              <a:gd name="connsiteY7" fmla="*/ 1712019 h 2953451"/>
              <a:gd name="connsiteX8" fmla="*/ 1826270 w 4073875"/>
              <a:gd name="connsiteY8" fmla="*/ 2298877 h 2953451"/>
              <a:gd name="connsiteX9" fmla="*/ 2053689 w 4073875"/>
              <a:gd name="connsiteY9" fmla="*/ 2821940 h 2953451"/>
              <a:gd name="connsiteX10" fmla="*/ 2234443 w 4073875"/>
              <a:gd name="connsiteY10" fmla="*/ 2949530 h 2953451"/>
              <a:gd name="connsiteX11" fmla="*/ 2766071 w 4073875"/>
              <a:gd name="connsiteY11" fmla="*/ 2907000 h 2953451"/>
              <a:gd name="connsiteX12" fmla="*/ 3233903 w 4073875"/>
              <a:gd name="connsiteY12" fmla="*/ 2768777 h 2953451"/>
              <a:gd name="connsiteX13" fmla="*/ 3595410 w 4073875"/>
              <a:gd name="connsiteY13" fmla="*/ 2736879 h 2953451"/>
              <a:gd name="connsiteX14" fmla="*/ 4073875 w 4073875"/>
              <a:gd name="connsiteY14" fmla="*/ 2736879 h 2953451"/>
              <a:gd name="connsiteX0" fmla="*/ 0 w 4073875"/>
              <a:gd name="connsiteY0" fmla="*/ 2726856 h 2953451"/>
              <a:gd name="connsiteX1" fmla="*/ 362630 w 4073875"/>
              <a:gd name="connsiteY1" fmla="*/ 2705409 h 2953451"/>
              <a:gd name="connsiteX2" fmla="*/ 656205 w 4073875"/>
              <a:gd name="connsiteY2" fmla="*/ 2345255 h 2953451"/>
              <a:gd name="connsiteX3" fmla="*/ 842780 w 4073875"/>
              <a:gd name="connsiteY3" fmla="*/ 761003 h 2953451"/>
              <a:gd name="connsiteX4" fmla="*/ 969168 w 4073875"/>
              <a:gd name="connsiteY4" fmla="*/ 4312 h 2953451"/>
              <a:gd name="connsiteX5" fmla="*/ 1230552 w 4073875"/>
              <a:gd name="connsiteY5" fmla="*/ 482777 h 2953451"/>
              <a:gd name="connsiteX6" fmla="*/ 1437001 w 4073875"/>
              <a:gd name="connsiteY6" fmla="*/ 1120730 h 2953451"/>
              <a:gd name="connsiteX7" fmla="*/ 1620117 w 4073875"/>
              <a:gd name="connsiteY7" fmla="*/ 1712019 h 2953451"/>
              <a:gd name="connsiteX8" fmla="*/ 1826270 w 4073875"/>
              <a:gd name="connsiteY8" fmla="*/ 2298877 h 2953451"/>
              <a:gd name="connsiteX9" fmla="*/ 2053689 w 4073875"/>
              <a:gd name="connsiteY9" fmla="*/ 2821940 h 2953451"/>
              <a:gd name="connsiteX10" fmla="*/ 2234443 w 4073875"/>
              <a:gd name="connsiteY10" fmla="*/ 2949530 h 2953451"/>
              <a:gd name="connsiteX11" fmla="*/ 2766071 w 4073875"/>
              <a:gd name="connsiteY11" fmla="*/ 2907000 h 2953451"/>
              <a:gd name="connsiteX12" fmla="*/ 3233903 w 4073875"/>
              <a:gd name="connsiteY12" fmla="*/ 2768777 h 2953451"/>
              <a:gd name="connsiteX13" fmla="*/ 3595410 w 4073875"/>
              <a:gd name="connsiteY13" fmla="*/ 2736879 h 2953451"/>
              <a:gd name="connsiteX14" fmla="*/ 4073875 w 4073875"/>
              <a:gd name="connsiteY14" fmla="*/ 2736879 h 2953451"/>
              <a:gd name="connsiteX0" fmla="*/ 0 w 4283425"/>
              <a:gd name="connsiteY0" fmla="*/ 2736381 h 2953451"/>
              <a:gd name="connsiteX1" fmla="*/ 572180 w 4283425"/>
              <a:gd name="connsiteY1" fmla="*/ 2705409 h 2953451"/>
              <a:gd name="connsiteX2" fmla="*/ 865755 w 4283425"/>
              <a:gd name="connsiteY2" fmla="*/ 2345255 h 2953451"/>
              <a:gd name="connsiteX3" fmla="*/ 1052330 w 4283425"/>
              <a:gd name="connsiteY3" fmla="*/ 761003 h 2953451"/>
              <a:gd name="connsiteX4" fmla="*/ 1178718 w 4283425"/>
              <a:gd name="connsiteY4" fmla="*/ 4312 h 2953451"/>
              <a:gd name="connsiteX5" fmla="*/ 1440102 w 4283425"/>
              <a:gd name="connsiteY5" fmla="*/ 482777 h 2953451"/>
              <a:gd name="connsiteX6" fmla="*/ 1646551 w 4283425"/>
              <a:gd name="connsiteY6" fmla="*/ 1120730 h 2953451"/>
              <a:gd name="connsiteX7" fmla="*/ 1829667 w 4283425"/>
              <a:gd name="connsiteY7" fmla="*/ 1712019 h 2953451"/>
              <a:gd name="connsiteX8" fmla="*/ 2035820 w 4283425"/>
              <a:gd name="connsiteY8" fmla="*/ 2298877 h 2953451"/>
              <a:gd name="connsiteX9" fmla="*/ 2263239 w 4283425"/>
              <a:gd name="connsiteY9" fmla="*/ 2821940 h 2953451"/>
              <a:gd name="connsiteX10" fmla="*/ 2443993 w 4283425"/>
              <a:gd name="connsiteY10" fmla="*/ 2949530 h 2953451"/>
              <a:gd name="connsiteX11" fmla="*/ 2975621 w 4283425"/>
              <a:gd name="connsiteY11" fmla="*/ 2907000 h 2953451"/>
              <a:gd name="connsiteX12" fmla="*/ 3443453 w 4283425"/>
              <a:gd name="connsiteY12" fmla="*/ 2768777 h 2953451"/>
              <a:gd name="connsiteX13" fmla="*/ 3804960 w 4283425"/>
              <a:gd name="connsiteY13" fmla="*/ 2736879 h 2953451"/>
              <a:gd name="connsiteX14" fmla="*/ 4283425 w 4283425"/>
              <a:gd name="connsiteY14" fmla="*/ 2736879 h 2953451"/>
              <a:gd name="connsiteX0" fmla="*/ 0 w 4571365"/>
              <a:gd name="connsiteY0" fmla="*/ 2736381 h 2953451"/>
              <a:gd name="connsiteX1" fmla="*/ 860120 w 4571365"/>
              <a:gd name="connsiteY1" fmla="*/ 2705409 h 2953451"/>
              <a:gd name="connsiteX2" fmla="*/ 1153695 w 4571365"/>
              <a:gd name="connsiteY2" fmla="*/ 2345255 h 2953451"/>
              <a:gd name="connsiteX3" fmla="*/ 1340270 w 4571365"/>
              <a:gd name="connsiteY3" fmla="*/ 761003 h 2953451"/>
              <a:gd name="connsiteX4" fmla="*/ 1466658 w 4571365"/>
              <a:gd name="connsiteY4" fmla="*/ 4312 h 2953451"/>
              <a:gd name="connsiteX5" fmla="*/ 1728042 w 4571365"/>
              <a:gd name="connsiteY5" fmla="*/ 482777 h 2953451"/>
              <a:gd name="connsiteX6" fmla="*/ 1934491 w 4571365"/>
              <a:gd name="connsiteY6" fmla="*/ 1120730 h 2953451"/>
              <a:gd name="connsiteX7" fmla="*/ 2117607 w 4571365"/>
              <a:gd name="connsiteY7" fmla="*/ 1712019 h 2953451"/>
              <a:gd name="connsiteX8" fmla="*/ 2323760 w 4571365"/>
              <a:gd name="connsiteY8" fmla="*/ 2298877 h 2953451"/>
              <a:gd name="connsiteX9" fmla="*/ 2551179 w 4571365"/>
              <a:gd name="connsiteY9" fmla="*/ 2821940 h 2953451"/>
              <a:gd name="connsiteX10" fmla="*/ 2731933 w 4571365"/>
              <a:gd name="connsiteY10" fmla="*/ 2949530 h 2953451"/>
              <a:gd name="connsiteX11" fmla="*/ 3263561 w 4571365"/>
              <a:gd name="connsiteY11" fmla="*/ 2907000 h 2953451"/>
              <a:gd name="connsiteX12" fmla="*/ 3731393 w 4571365"/>
              <a:gd name="connsiteY12" fmla="*/ 2768777 h 2953451"/>
              <a:gd name="connsiteX13" fmla="*/ 4092900 w 4571365"/>
              <a:gd name="connsiteY13" fmla="*/ 2736879 h 2953451"/>
              <a:gd name="connsiteX14" fmla="*/ 4571365 w 4571365"/>
              <a:gd name="connsiteY14" fmla="*/ 2736879 h 29534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4571365" h="2953451">
                <a:moveTo>
                  <a:pt x="0" y="2736381"/>
                </a:moveTo>
                <a:cubicBezTo>
                  <a:pt x="50947" y="2738377"/>
                  <a:pt x="786182" y="2739776"/>
                  <a:pt x="860120" y="2705409"/>
                </a:cubicBezTo>
                <a:cubicBezTo>
                  <a:pt x="995465" y="2632506"/>
                  <a:pt x="1073670" y="2592368"/>
                  <a:pt x="1153695" y="2345255"/>
                </a:cubicBezTo>
                <a:cubicBezTo>
                  <a:pt x="1233720" y="2098142"/>
                  <a:pt x="1288110" y="1151160"/>
                  <a:pt x="1340270" y="761003"/>
                </a:cubicBezTo>
                <a:cubicBezTo>
                  <a:pt x="1392431" y="370846"/>
                  <a:pt x="1402029" y="50683"/>
                  <a:pt x="1466658" y="4312"/>
                </a:cubicBezTo>
                <a:cubicBezTo>
                  <a:pt x="1531287" y="-42059"/>
                  <a:pt x="1650070" y="296707"/>
                  <a:pt x="1728042" y="482777"/>
                </a:cubicBezTo>
                <a:cubicBezTo>
                  <a:pt x="1806014" y="668847"/>
                  <a:pt x="1869564" y="915856"/>
                  <a:pt x="1934491" y="1120730"/>
                </a:cubicBezTo>
                <a:cubicBezTo>
                  <a:pt x="1999419" y="1325604"/>
                  <a:pt x="2052729" y="1515661"/>
                  <a:pt x="2117607" y="1712019"/>
                </a:cubicBezTo>
                <a:cubicBezTo>
                  <a:pt x="2182485" y="1908377"/>
                  <a:pt x="2251498" y="2113890"/>
                  <a:pt x="2323760" y="2298877"/>
                </a:cubicBezTo>
                <a:cubicBezTo>
                  <a:pt x="2396022" y="2483864"/>
                  <a:pt x="2483150" y="2713498"/>
                  <a:pt x="2551179" y="2821940"/>
                </a:cubicBezTo>
                <a:cubicBezTo>
                  <a:pt x="2619208" y="2930382"/>
                  <a:pt x="2613203" y="2935353"/>
                  <a:pt x="2731933" y="2949530"/>
                </a:cubicBezTo>
                <a:cubicBezTo>
                  <a:pt x="2850663" y="2963707"/>
                  <a:pt x="3096984" y="2937125"/>
                  <a:pt x="3263561" y="2907000"/>
                </a:cubicBezTo>
                <a:cubicBezTo>
                  <a:pt x="3430138" y="2876875"/>
                  <a:pt x="3593170" y="2797131"/>
                  <a:pt x="3731393" y="2768777"/>
                </a:cubicBezTo>
                <a:cubicBezTo>
                  <a:pt x="3869616" y="2740423"/>
                  <a:pt x="3952905" y="2742195"/>
                  <a:pt x="4092900" y="2736879"/>
                </a:cubicBezTo>
                <a:cubicBezTo>
                  <a:pt x="4232895" y="2731563"/>
                  <a:pt x="4571365" y="2736879"/>
                  <a:pt x="4571365" y="2736879"/>
                </a:cubicBezTo>
              </a:path>
            </a:pathLst>
          </a:custGeom>
          <a:noFill/>
          <a:ln w="28575"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2" name="Volný tvar 11"/>
          <p:cNvSpPr/>
          <p:nvPr/>
        </p:nvSpPr>
        <p:spPr>
          <a:xfrm rot="1701708" flipH="1">
            <a:off x="8912986" y="3296971"/>
            <a:ext cx="265274" cy="598357"/>
          </a:xfrm>
          <a:custGeom>
            <a:avLst/>
            <a:gdLst>
              <a:gd name="connsiteX0" fmla="*/ 0 w 3700130"/>
              <a:gd name="connsiteY0" fmla="*/ 2757806 h 2953113"/>
              <a:gd name="connsiteX1" fmla="*/ 116958 w 3700130"/>
              <a:gd name="connsiteY1" fmla="*/ 2332504 h 2953113"/>
              <a:gd name="connsiteX2" fmla="*/ 435935 w 3700130"/>
              <a:gd name="connsiteY2" fmla="*/ 748253 h 2953113"/>
              <a:gd name="connsiteX3" fmla="*/ 595423 w 3700130"/>
              <a:gd name="connsiteY3" fmla="*/ 3974 h 2953113"/>
              <a:gd name="connsiteX4" fmla="*/ 818707 w 3700130"/>
              <a:gd name="connsiteY4" fmla="*/ 482439 h 2953113"/>
              <a:gd name="connsiteX5" fmla="*/ 1063256 w 3700130"/>
              <a:gd name="connsiteY5" fmla="*/ 1120392 h 2953113"/>
              <a:gd name="connsiteX6" fmla="*/ 1297172 w 3700130"/>
              <a:gd name="connsiteY6" fmla="*/ 1737081 h 2953113"/>
              <a:gd name="connsiteX7" fmla="*/ 1509823 w 3700130"/>
              <a:gd name="connsiteY7" fmla="*/ 2311239 h 2953113"/>
              <a:gd name="connsiteX8" fmla="*/ 1679944 w 3700130"/>
              <a:gd name="connsiteY8" fmla="*/ 2821602 h 2953113"/>
              <a:gd name="connsiteX9" fmla="*/ 1860698 w 3700130"/>
              <a:gd name="connsiteY9" fmla="*/ 2949192 h 2953113"/>
              <a:gd name="connsiteX10" fmla="*/ 2392326 w 3700130"/>
              <a:gd name="connsiteY10" fmla="*/ 2906662 h 2953113"/>
              <a:gd name="connsiteX11" fmla="*/ 2860158 w 3700130"/>
              <a:gd name="connsiteY11" fmla="*/ 2768439 h 2953113"/>
              <a:gd name="connsiteX12" fmla="*/ 3221665 w 3700130"/>
              <a:gd name="connsiteY12" fmla="*/ 2736541 h 2953113"/>
              <a:gd name="connsiteX13" fmla="*/ 3700130 w 3700130"/>
              <a:gd name="connsiteY13" fmla="*/ 2736541 h 2953113"/>
              <a:gd name="connsiteX0" fmla="*/ 0 w 4019106"/>
              <a:gd name="connsiteY0" fmla="*/ 2800337 h 2953113"/>
              <a:gd name="connsiteX1" fmla="*/ 435934 w 4019106"/>
              <a:gd name="connsiteY1" fmla="*/ 2332504 h 2953113"/>
              <a:gd name="connsiteX2" fmla="*/ 754911 w 4019106"/>
              <a:gd name="connsiteY2" fmla="*/ 748253 h 2953113"/>
              <a:gd name="connsiteX3" fmla="*/ 914399 w 4019106"/>
              <a:gd name="connsiteY3" fmla="*/ 3974 h 2953113"/>
              <a:gd name="connsiteX4" fmla="*/ 1137683 w 4019106"/>
              <a:gd name="connsiteY4" fmla="*/ 482439 h 2953113"/>
              <a:gd name="connsiteX5" fmla="*/ 1382232 w 4019106"/>
              <a:gd name="connsiteY5" fmla="*/ 1120392 h 2953113"/>
              <a:gd name="connsiteX6" fmla="*/ 1616148 w 4019106"/>
              <a:gd name="connsiteY6" fmla="*/ 1737081 h 2953113"/>
              <a:gd name="connsiteX7" fmla="*/ 1828799 w 4019106"/>
              <a:gd name="connsiteY7" fmla="*/ 2311239 h 2953113"/>
              <a:gd name="connsiteX8" fmla="*/ 1998920 w 4019106"/>
              <a:gd name="connsiteY8" fmla="*/ 2821602 h 2953113"/>
              <a:gd name="connsiteX9" fmla="*/ 2179674 w 4019106"/>
              <a:gd name="connsiteY9" fmla="*/ 2949192 h 2953113"/>
              <a:gd name="connsiteX10" fmla="*/ 2711302 w 4019106"/>
              <a:gd name="connsiteY10" fmla="*/ 2906662 h 2953113"/>
              <a:gd name="connsiteX11" fmla="*/ 3179134 w 4019106"/>
              <a:gd name="connsiteY11" fmla="*/ 2768439 h 2953113"/>
              <a:gd name="connsiteX12" fmla="*/ 3540641 w 4019106"/>
              <a:gd name="connsiteY12" fmla="*/ 2736541 h 2953113"/>
              <a:gd name="connsiteX13" fmla="*/ 4019106 w 4019106"/>
              <a:gd name="connsiteY13" fmla="*/ 2736541 h 2953113"/>
              <a:gd name="connsiteX0" fmla="*/ 0 w 4019106"/>
              <a:gd name="connsiteY0" fmla="*/ 2800337 h 2953113"/>
              <a:gd name="connsiteX1" fmla="*/ 297711 w 4019106"/>
              <a:gd name="connsiteY1" fmla="*/ 2747191 h 2953113"/>
              <a:gd name="connsiteX2" fmla="*/ 435934 w 4019106"/>
              <a:gd name="connsiteY2" fmla="*/ 2332504 h 2953113"/>
              <a:gd name="connsiteX3" fmla="*/ 754911 w 4019106"/>
              <a:gd name="connsiteY3" fmla="*/ 748253 h 2953113"/>
              <a:gd name="connsiteX4" fmla="*/ 914399 w 4019106"/>
              <a:gd name="connsiteY4" fmla="*/ 3974 h 2953113"/>
              <a:gd name="connsiteX5" fmla="*/ 1137683 w 4019106"/>
              <a:gd name="connsiteY5" fmla="*/ 482439 h 2953113"/>
              <a:gd name="connsiteX6" fmla="*/ 1382232 w 4019106"/>
              <a:gd name="connsiteY6" fmla="*/ 1120392 h 2953113"/>
              <a:gd name="connsiteX7" fmla="*/ 1616148 w 4019106"/>
              <a:gd name="connsiteY7" fmla="*/ 1737081 h 2953113"/>
              <a:gd name="connsiteX8" fmla="*/ 1828799 w 4019106"/>
              <a:gd name="connsiteY8" fmla="*/ 2311239 h 2953113"/>
              <a:gd name="connsiteX9" fmla="*/ 1998920 w 4019106"/>
              <a:gd name="connsiteY9" fmla="*/ 2821602 h 2953113"/>
              <a:gd name="connsiteX10" fmla="*/ 2179674 w 4019106"/>
              <a:gd name="connsiteY10" fmla="*/ 2949192 h 2953113"/>
              <a:gd name="connsiteX11" fmla="*/ 2711302 w 4019106"/>
              <a:gd name="connsiteY11" fmla="*/ 2906662 h 2953113"/>
              <a:gd name="connsiteX12" fmla="*/ 3179134 w 4019106"/>
              <a:gd name="connsiteY12" fmla="*/ 2768439 h 2953113"/>
              <a:gd name="connsiteX13" fmla="*/ 3540641 w 4019106"/>
              <a:gd name="connsiteY13" fmla="*/ 2736541 h 2953113"/>
              <a:gd name="connsiteX14" fmla="*/ 4019106 w 4019106"/>
              <a:gd name="connsiteY14" fmla="*/ 2736541 h 2953113"/>
              <a:gd name="connsiteX0" fmla="*/ 0 w 4019106"/>
              <a:gd name="connsiteY0" fmla="*/ 2800337 h 2953113"/>
              <a:gd name="connsiteX1" fmla="*/ 297711 w 4019106"/>
              <a:gd name="connsiteY1" fmla="*/ 2747191 h 2953113"/>
              <a:gd name="connsiteX2" fmla="*/ 435934 w 4019106"/>
              <a:gd name="connsiteY2" fmla="*/ 2332504 h 2953113"/>
              <a:gd name="connsiteX3" fmla="*/ 754911 w 4019106"/>
              <a:gd name="connsiteY3" fmla="*/ 748253 h 2953113"/>
              <a:gd name="connsiteX4" fmla="*/ 914399 w 4019106"/>
              <a:gd name="connsiteY4" fmla="*/ 3974 h 2953113"/>
              <a:gd name="connsiteX5" fmla="*/ 1137683 w 4019106"/>
              <a:gd name="connsiteY5" fmla="*/ 482439 h 2953113"/>
              <a:gd name="connsiteX6" fmla="*/ 1382232 w 4019106"/>
              <a:gd name="connsiteY6" fmla="*/ 1120392 h 2953113"/>
              <a:gd name="connsiteX7" fmla="*/ 1616148 w 4019106"/>
              <a:gd name="connsiteY7" fmla="*/ 1737081 h 2953113"/>
              <a:gd name="connsiteX8" fmla="*/ 1828799 w 4019106"/>
              <a:gd name="connsiteY8" fmla="*/ 2311239 h 2953113"/>
              <a:gd name="connsiteX9" fmla="*/ 1998920 w 4019106"/>
              <a:gd name="connsiteY9" fmla="*/ 2821602 h 2953113"/>
              <a:gd name="connsiteX10" fmla="*/ 2179674 w 4019106"/>
              <a:gd name="connsiteY10" fmla="*/ 2949192 h 2953113"/>
              <a:gd name="connsiteX11" fmla="*/ 2711302 w 4019106"/>
              <a:gd name="connsiteY11" fmla="*/ 2906662 h 2953113"/>
              <a:gd name="connsiteX12" fmla="*/ 3179134 w 4019106"/>
              <a:gd name="connsiteY12" fmla="*/ 2768439 h 2953113"/>
              <a:gd name="connsiteX13" fmla="*/ 3540641 w 4019106"/>
              <a:gd name="connsiteY13" fmla="*/ 2736541 h 2953113"/>
              <a:gd name="connsiteX14" fmla="*/ 4019106 w 4019106"/>
              <a:gd name="connsiteY14" fmla="*/ 2736541 h 2953113"/>
              <a:gd name="connsiteX0" fmla="*/ 0 w 4019106"/>
              <a:gd name="connsiteY0" fmla="*/ 2800337 h 2953113"/>
              <a:gd name="connsiteX1" fmla="*/ 297711 w 4019106"/>
              <a:gd name="connsiteY1" fmla="*/ 2747191 h 2953113"/>
              <a:gd name="connsiteX2" fmla="*/ 435934 w 4019106"/>
              <a:gd name="connsiteY2" fmla="*/ 2332504 h 2953113"/>
              <a:gd name="connsiteX3" fmla="*/ 754911 w 4019106"/>
              <a:gd name="connsiteY3" fmla="*/ 748253 h 2953113"/>
              <a:gd name="connsiteX4" fmla="*/ 914399 w 4019106"/>
              <a:gd name="connsiteY4" fmla="*/ 3974 h 2953113"/>
              <a:gd name="connsiteX5" fmla="*/ 1137683 w 4019106"/>
              <a:gd name="connsiteY5" fmla="*/ 482439 h 2953113"/>
              <a:gd name="connsiteX6" fmla="*/ 1382232 w 4019106"/>
              <a:gd name="connsiteY6" fmla="*/ 1120392 h 2953113"/>
              <a:gd name="connsiteX7" fmla="*/ 1616148 w 4019106"/>
              <a:gd name="connsiteY7" fmla="*/ 1737081 h 2953113"/>
              <a:gd name="connsiteX8" fmla="*/ 1828799 w 4019106"/>
              <a:gd name="connsiteY8" fmla="*/ 2311239 h 2953113"/>
              <a:gd name="connsiteX9" fmla="*/ 1998920 w 4019106"/>
              <a:gd name="connsiteY9" fmla="*/ 2821602 h 2953113"/>
              <a:gd name="connsiteX10" fmla="*/ 2179674 w 4019106"/>
              <a:gd name="connsiteY10" fmla="*/ 2949192 h 2953113"/>
              <a:gd name="connsiteX11" fmla="*/ 2711302 w 4019106"/>
              <a:gd name="connsiteY11" fmla="*/ 2906662 h 2953113"/>
              <a:gd name="connsiteX12" fmla="*/ 3179134 w 4019106"/>
              <a:gd name="connsiteY12" fmla="*/ 2768439 h 2953113"/>
              <a:gd name="connsiteX13" fmla="*/ 3540641 w 4019106"/>
              <a:gd name="connsiteY13" fmla="*/ 2736541 h 2953113"/>
              <a:gd name="connsiteX14" fmla="*/ 4019106 w 4019106"/>
              <a:gd name="connsiteY14" fmla="*/ 2736541 h 2953113"/>
              <a:gd name="connsiteX0" fmla="*/ 0 w 4019106"/>
              <a:gd name="connsiteY0" fmla="*/ 2800337 h 2953113"/>
              <a:gd name="connsiteX1" fmla="*/ 297711 w 4019106"/>
              <a:gd name="connsiteY1" fmla="*/ 2747191 h 2953113"/>
              <a:gd name="connsiteX2" fmla="*/ 435934 w 4019106"/>
              <a:gd name="connsiteY2" fmla="*/ 2332504 h 2953113"/>
              <a:gd name="connsiteX3" fmla="*/ 754911 w 4019106"/>
              <a:gd name="connsiteY3" fmla="*/ 748253 h 2953113"/>
              <a:gd name="connsiteX4" fmla="*/ 914399 w 4019106"/>
              <a:gd name="connsiteY4" fmla="*/ 3974 h 2953113"/>
              <a:gd name="connsiteX5" fmla="*/ 1137683 w 4019106"/>
              <a:gd name="connsiteY5" fmla="*/ 482439 h 2953113"/>
              <a:gd name="connsiteX6" fmla="*/ 1382232 w 4019106"/>
              <a:gd name="connsiteY6" fmla="*/ 1120392 h 2953113"/>
              <a:gd name="connsiteX7" fmla="*/ 1616148 w 4019106"/>
              <a:gd name="connsiteY7" fmla="*/ 1737081 h 2953113"/>
              <a:gd name="connsiteX8" fmla="*/ 1796901 w 4019106"/>
              <a:gd name="connsiteY8" fmla="*/ 2311239 h 2953113"/>
              <a:gd name="connsiteX9" fmla="*/ 1998920 w 4019106"/>
              <a:gd name="connsiteY9" fmla="*/ 2821602 h 2953113"/>
              <a:gd name="connsiteX10" fmla="*/ 2179674 w 4019106"/>
              <a:gd name="connsiteY10" fmla="*/ 2949192 h 2953113"/>
              <a:gd name="connsiteX11" fmla="*/ 2711302 w 4019106"/>
              <a:gd name="connsiteY11" fmla="*/ 2906662 h 2953113"/>
              <a:gd name="connsiteX12" fmla="*/ 3179134 w 4019106"/>
              <a:gd name="connsiteY12" fmla="*/ 2768439 h 2953113"/>
              <a:gd name="connsiteX13" fmla="*/ 3540641 w 4019106"/>
              <a:gd name="connsiteY13" fmla="*/ 2736541 h 2953113"/>
              <a:gd name="connsiteX14" fmla="*/ 4019106 w 4019106"/>
              <a:gd name="connsiteY14" fmla="*/ 2736541 h 2953113"/>
              <a:gd name="connsiteX0" fmla="*/ 0 w 4073875"/>
              <a:gd name="connsiteY0" fmla="*/ 2726518 h 2953113"/>
              <a:gd name="connsiteX1" fmla="*/ 352480 w 4073875"/>
              <a:gd name="connsiteY1" fmla="*/ 2747191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70917 w 4073875"/>
              <a:gd name="connsiteY7" fmla="*/ 17370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52480 w 4073875"/>
              <a:gd name="connsiteY1" fmla="*/ 2747191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70917 w 4073875"/>
              <a:gd name="connsiteY7" fmla="*/ 17370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70917 w 4073875"/>
              <a:gd name="connsiteY7" fmla="*/ 17370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70917 w 4073875"/>
              <a:gd name="connsiteY7" fmla="*/ 17370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635518 w 4073875"/>
              <a:gd name="connsiteY2" fmla="*/ 2328367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635518 w 4073875"/>
              <a:gd name="connsiteY2" fmla="*/ 2328367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656205 w 4073875"/>
              <a:gd name="connsiteY2" fmla="*/ 2344917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656205 w 4073875"/>
              <a:gd name="connsiteY2" fmla="*/ 2344917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856 h 2953451"/>
              <a:gd name="connsiteX1" fmla="*/ 362630 w 4073875"/>
              <a:gd name="connsiteY1" fmla="*/ 2705409 h 2953451"/>
              <a:gd name="connsiteX2" fmla="*/ 656205 w 4073875"/>
              <a:gd name="connsiteY2" fmla="*/ 2345255 h 2953451"/>
              <a:gd name="connsiteX3" fmla="*/ 842780 w 4073875"/>
              <a:gd name="connsiteY3" fmla="*/ 761003 h 2953451"/>
              <a:gd name="connsiteX4" fmla="*/ 969168 w 4073875"/>
              <a:gd name="connsiteY4" fmla="*/ 4312 h 2953451"/>
              <a:gd name="connsiteX5" fmla="*/ 1230552 w 4073875"/>
              <a:gd name="connsiteY5" fmla="*/ 482777 h 2953451"/>
              <a:gd name="connsiteX6" fmla="*/ 1437001 w 4073875"/>
              <a:gd name="connsiteY6" fmla="*/ 1120730 h 2953451"/>
              <a:gd name="connsiteX7" fmla="*/ 1620117 w 4073875"/>
              <a:gd name="connsiteY7" fmla="*/ 1712019 h 2953451"/>
              <a:gd name="connsiteX8" fmla="*/ 1826270 w 4073875"/>
              <a:gd name="connsiteY8" fmla="*/ 2298877 h 2953451"/>
              <a:gd name="connsiteX9" fmla="*/ 2053689 w 4073875"/>
              <a:gd name="connsiteY9" fmla="*/ 2821940 h 2953451"/>
              <a:gd name="connsiteX10" fmla="*/ 2234443 w 4073875"/>
              <a:gd name="connsiteY10" fmla="*/ 2949530 h 2953451"/>
              <a:gd name="connsiteX11" fmla="*/ 2766071 w 4073875"/>
              <a:gd name="connsiteY11" fmla="*/ 2907000 h 2953451"/>
              <a:gd name="connsiteX12" fmla="*/ 3233903 w 4073875"/>
              <a:gd name="connsiteY12" fmla="*/ 2768777 h 2953451"/>
              <a:gd name="connsiteX13" fmla="*/ 3595410 w 4073875"/>
              <a:gd name="connsiteY13" fmla="*/ 2736879 h 2953451"/>
              <a:gd name="connsiteX14" fmla="*/ 4073875 w 4073875"/>
              <a:gd name="connsiteY14" fmla="*/ 2736879 h 2953451"/>
              <a:gd name="connsiteX0" fmla="*/ 0 w 4073875"/>
              <a:gd name="connsiteY0" fmla="*/ 2726856 h 2953451"/>
              <a:gd name="connsiteX1" fmla="*/ 362630 w 4073875"/>
              <a:gd name="connsiteY1" fmla="*/ 2705409 h 2953451"/>
              <a:gd name="connsiteX2" fmla="*/ 656205 w 4073875"/>
              <a:gd name="connsiteY2" fmla="*/ 2345255 h 2953451"/>
              <a:gd name="connsiteX3" fmla="*/ 842780 w 4073875"/>
              <a:gd name="connsiteY3" fmla="*/ 761003 h 2953451"/>
              <a:gd name="connsiteX4" fmla="*/ 969168 w 4073875"/>
              <a:gd name="connsiteY4" fmla="*/ 4312 h 2953451"/>
              <a:gd name="connsiteX5" fmla="*/ 1230552 w 4073875"/>
              <a:gd name="connsiteY5" fmla="*/ 482777 h 2953451"/>
              <a:gd name="connsiteX6" fmla="*/ 1437001 w 4073875"/>
              <a:gd name="connsiteY6" fmla="*/ 1120730 h 2953451"/>
              <a:gd name="connsiteX7" fmla="*/ 1620117 w 4073875"/>
              <a:gd name="connsiteY7" fmla="*/ 1712019 h 2953451"/>
              <a:gd name="connsiteX8" fmla="*/ 1826270 w 4073875"/>
              <a:gd name="connsiteY8" fmla="*/ 2298877 h 2953451"/>
              <a:gd name="connsiteX9" fmla="*/ 2053689 w 4073875"/>
              <a:gd name="connsiteY9" fmla="*/ 2821940 h 2953451"/>
              <a:gd name="connsiteX10" fmla="*/ 2234443 w 4073875"/>
              <a:gd name="connsiteY10" fmla="*/ 2949530 h 2953451"/>
              <a:gd name="connsiteX11" fmla="*/ 2766071 w 4073875"/>
              <a:gd name="connsiteY11" fmla="*/ 2907000 h 2953451"/>
              <a:gd name="connsiteX12" fmla="*/ 3233903 w 4073875"/>
              <a:gd name="connsiteY12" fmla="*/ 2768777 h 2953451"/>
              <a:gd name="connsiteX13" fmla="*/ 3595410 w 4073875"/>
              <a:gd name="connsiteY13" fmla="*/ 2736879 h 2953451"/>
              <a:gd name="connsiteX14" fmla="*/ 4073875 w 4073875"/>
              <a:gd name="connsiteY14" fmla="*/ 2736879 h 2953451"/>
              <a:gd name="connsiteX0" fmla="*/ 0 w 4073875"/>
              <a:gd name="connsiteY0" fmla="*/ 2726856 h 2953451"/>
              <a:gd name="connsiteX1" fmla="*/ 362630 w 4073875"/>
              <a:gd name="connsiteY1" fmla="*/ 2705409 h 2953451"/>
              <a:gd name="connsiteX2" fmla="*/ 656205 w 4073875"/>
              <a:gd name="connsiteY2" fmla="*/ 2345255 h 2953451"/>
              <a:gd name="connsiteX3" fmla="*/ 842780 w 4073875"/>
              <a:gd name="connsiteY3" fmla="*/ 761003 h 2953451"/>
              <a:gd name="connsiteX4" fmla="*/ 969168 w 4073875"/>
              <a:gd name="connsiteY4" fmla="*/ 4312 h 2953451"/>
              <a:gd name="connsiteX5" fmla="*/ 1230552 w 4073875"/>
              <a:gd name="connsiteY5" fmla="*/ 482777 h 2953451"/>
              <a:gd name="connsiteX6" fmla="*/ 1437001 w 4073875"/>
              <a:gd name="connsiteY6" fmla="*/ 1120730 h 2953451"/>
              <a:gd name="connsiteX7" fmla="*/ 1620117 w 4073875"/>
              <a:gd name="connsiteY7" fmla="*/ 1712019 h 2953451"/>
              <a:gd name="connsiteX8" fmla="*/ 1826270 w 4073875"/>
              <a:gd name="connsiteY8" fmla="*/ 2298877 h 2953451"/>
              <a:gd name="connsiteX9" fmla="*/ 2053689 w 4073875"/>
              <a:gd name="connsiteY9" fmla="*/ 2821940 h 2953451"/>
              <a:gd name="connsiteX10" fmla="*/ 2234443 w 4073875"/>
              <a:gd name="connsiteY10" fmla="*/ 2949530 h 2953451"/>
              <a:gd name="connsiteX11" fmla="*/ 2766071 w 4073875"/>
              <a:gd name="connsiteY11" fmla="*/ 2907000 h 2953451"/>
              <a:gd name="connsiteX12" fmla="*/ 3233903 w 4073875"/>
              <a:gd name="connsiteY12" fmla="*/ 2768777 h 2953451"/>
              <a:gd name="connsiteX13" fmla="*/ 3595410 w 4073875"/>
              <a:gd name="connsiteY13" fmla="*/ 2736879 h 2953451"/>
              <a:gd name="connsiteX14" fmla="*/ 4073875 w 4073875"/>
              <a:gd name="connsiteY14" fmla="*/ 2736879 h 2953451"/>
              <a:gd name="connsiteX0" fmla="*/ 0 w 4073875"/>
              <a:gd name="connsiteY0" fmla="*/ 2726856 h 2953451"/>
              <a:gd name="connsiteX1" fmla="*/ 362630 w 4073875"/>
              <a:gd name="connsiteY1" fmla="*/ 2705409 h 2953451"/>
              <a:gd name="connsiteX2" fmla="*/ 656205 w 4073875"/>
              <a:gd name="connsiteY2" fmla="*/ 2345255 h 2953451"/>
              <a:gd name="connsiteX3" fmla="*/ 842780 w 4073875"/>
              <a:gd name="connsiteY3" fmla="*/ 761003 h 2953451"/>
              <a:gd name="connsiteX4" fmla="*/ 969168 w 4073875"/>
              <a:gd name="connsiteY4" fmla="*/ 4312 h 2953451"/>
              <a:gd name="connsiteX5" fmla="*/ 1230552 w 4073875"/>
              <a:gd name="connsiteY5" fmla="*/ 482777 h 2953451"/>
              <a:gd name="connsiteX6" fmla="*/ 1437001 w 4073875"/>
              <a:gd name="connsiteY6" fmla="*/ 1120730 h 2953451"/>
              <a:gd name="connsiteX7" fmla="*/ 1620117 w 4073875"/>
              <a:gd name="connsiteY7" fmla="*/ 1712019 h 2953451"/>
              <a:gd name="connsiteX8" fmla="*/ 1826270 w 4073875"/>
              <a:gd name="connsiteY8" fmla="*/ 2298877 h 2953451"/>
              <a:gd name="connsiteX9" fmla="*/ 2053689 w 4073875"/>
              <a:gd name="connsiteY9" fmla="*/ 2821940 h 2953451"/>
              <a:gd name="connsiteX10" fmla="*/ 2234443 w 4073875"/>
              <a:gd name="connsiteY10" fmla="*/ 2949530 h 2953451"/>
              <a:gd name="connsiteX11" fmla="*/ 2766071 w 4073875"/>
              <a:gd name="connsiteY11" fmla="*/ 2907000 h 2953451"/>
              <a:gd name="connsiteX12" fmla="*/ 3233903 w 4073875"/>
              <a:gd name="connsiteY12" fmla="*/ 2768777 h 2953451"/>
              <a:gd name="connsiteX13" fmla="*/ 3595410 w 4073875"/>
              <a:gd name="connsiteY13" fmla="*/ 2736879 h 2953451"/>
              <a:gd name="connsiteX14" fmla="*/ 4073875 w 4073875"/>
              <a:gd name="connsiteY14" fmla="*/ 2736879 h 2953451"/>
              <a:gd name="connsiteX0" fmla="*/ 0 w 4283425"/>
              <a:gd name="connsiteY0" fmla="*/ 2736381 h 2953451"/>
              <a:gd name="connsiteX1" fmla="*/ 572180 w 4283425"/>
              <a:gd name="connsiteY1" fmla="*/ 2705409 h 2953451"/>
              <a:gd name="connsiteX2" fmla="*/ 865755 w 4283425"/>
              <a:gd name="connsiteY2" fmla="*/ 2345255 h 2953451"/>
              <a:gd name="connsiteX3" fmla="*/ 1052330 w 4283425"/>
              <a:gd name="connsiteY3" fmla="*/ 761003 h 2953451"/>
              <a:gd name="connsiteX4" fmla="*/ 1178718 w 4283425"/>
              <a:gd name="connsiteY4" fmla="*/ 4312 h 2953451"/>
              <a:gd name="connsiteX5" fmla="*/ 1440102 w 4283425"/>
              <a:gd name="connsiteY5" fmla="*/ 482777 h 2953451"/>
              <a:gd name="connsiteX6" fmla="*/ 1646551 w 4283425"/>
              <a:gd name="connsiteY6" fmla="*/ 1120730 h 2953451"/>
              <a:gd name="connsiteX7" fmla="*/ 1829667 w 4283425"/>
              <a:gd name="connsiteY7" fmla="*/ 1712019 h 2953451"/>
              <a:gd name="connsiteX8" fmla="*/ 2035820 w 4283425"/>
              <a:gd name="connsiteY8" fmla="*/ 2298877 h 2953451"/>
              <a:gd name="connsiteX9" fmla="*/ 2263239 w 4283425"/>
              <a:gd name="connsiteY9" fmla="*/ 2821940 h 2953451"/>
              <a:gd name="connsiteX10" fmla="*/ 2443993 w 4283425"/>
              <a:gd name="connsiteY10" fmla="*/ 2949530 h 2953451"/>
              <a:gd name="connsiteX11" fmla="*/ 2975621 w 4283425"/>
              <a:gd name="connsiteY11" fmla="*/ 2907000 h 2953451"/>
              <a:gd name="connsiteX12" fmla="*/ 3443453 w 4283425"/>
              <a:gd name="connsiteY12" fmla="*/ 2768777 h 2953451"/>
              <a:gd name="connsiteX13" fmla="*/ 3804960 w 4283425"/>
              <a:gd name="connsiteY13" fmla="*/ 2736879 h 2953451"/>
              <a:gd name="connsiteX14" fmla="*/ 4283425 w 4283425"/>
              <a:gd name="connsiteY14" fmla="*/ 2736879 h 2953451"/>
              <a:gd name="connsiteX0" fmla="*/ 0 w 4571365"/>
              <a:gd name="connsiteY0" fmla="*/ 2736381 h 2953451"/>
              <a:gd name="connsiteX1" fmla="*/ 860120 w 4571365"/>
              <a:gd name="connsiteY1" fmla="*/ 2705409 h 2953451"/>
              <a:gd name="connsiteX2" fmla="*/ 1153695 w 4571365"/>
              <a:gd name="connsiteY2" fmla="*/ 2345255 h 2953451"/>
              <a:gd name="connsiteX3" fmla="*/ 1340270 w 4571365"/>
              <a:gd name="connsiteY3" fmla="*/ 761003 h 2953451"/>
              <a:gd name="connsiteX4" fmla="*/ 1466658 w 4571365"/>
              <a:gd name="connsiteY4" fmla="*/ 4312 h 2953451"/>
              <a:gd name="connsiteX5" fmla="*/ 1728042 w 4571365"/>
              <a:gd name="connsiteY5" fmla="*/ 482777 h 2953451"/>
              <a:gd name="connsiteX6" fmla="*/ 1934491 w 4571365"/>
              <a:gd name="connsiteY6" fmla="*/ 1120730 h 2953451"/>
              <a:gd name="connsiteX7" fmla="*/ 2117607 w 4571365"/>
              <a:gd name="connsiteY7" fmla="*/ 1712019 h 2953451"/>
              <a:gd name="connsiteX8" fmla="*/ 2323760 w 4571365"/>
              <a:gd name="connsiteY8" fmla="*/ 2298877 h 2953451"/>
              <a:gd name="connsiteX9" fmla="*/ 2551179 w 4571365"/>
              <a:gd name="connsiteY9" fmla="*/ 2821940 h 2953451"/>
              <a:gd name="connsiteX10" fmla="*/ 2731933 w 4571365"/>
              <a:gd name="connsiteY10" fmla="*/ 2949530 h 2953451"/>
              <a:gd name="connsiteX11" fmla="*/ 3263561 w 4571365"/>
              <a:gd name="connsiteY11" fmla="*/ 2907000 h 2953451"/>
              <a:gd name="connsiteX12" fmla="*/ 3731393 w 4571365"/>
              <a:gd name="connsiteY12" fmla="*/ 2768777 h 2953451"/>
              <a:gd name="connsiteX13" fmla="*/ 4092900 w 4571365"/>
              <a:gd name="connsiteY13" fmla="*/ 2736879 h 2953451"/>
              <a:gd name="connsiteX14" fmla="*/ 4571365 w 4571365"/>
              <a:gd name="connsiteY14" fmla="*/ 2736879 h 29534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4571365" h="2953451">
                <a:moveTo>
                  <a:pt x="0" y="2736381"/>
                </a:moveTo>
                <a:cubicBezTo>
                  <a:pt x="50947" y="2738377"/>
                  <a:pt x="786182" y="2739776"/>
                  <a:pt x="860120" y="2705409"/>
                </a:cubicBezTo>
                <a:cubicBezTo>
                  <a:pt x="995465" y="2632506"/>
                  <a:pt x="1073670" y="2592368"/>
                  <a:pt x="1153695" y="2345255"/>
                </a:cubicBezTo>
                <a:cubicBezTo>
                  <a:pt x="1233720" y="2098142"/>
                  <a:pt x="1288110" y="1151160"/>
                  <a:pt x="1340270" y="761003"/>
                </a:cubicBezTo>
                <a:cubicBezTo>
                  <a:pt x="1392431" y="370846"/>
                  <a:pt x="1402029" y="50683"/>
                  <a:pt x="1466658" y="4312"/>
                </a:cubicBezTo>
                <a:cubicBezTo>
                  <a:pt x="1531287" y="-42059"/>
                  <a:pt x="1650070" y="296707"/>
                  <a:pt x="1728042" y="482777"/>
                </a:cubicBezTo>
                <a:cubicBezTo>
                  <a:pt x="1806014" y="668847"/>
                  <a:pt x="1869564" y="915856"/>
                  <a:pt x="1934491" y="1120730"/>
                </a:cubicBezTo>
                <a:cubicBezTo>
                  <a:pt x="1999419" y="1325604"/>
                  <a:pt x="2052729" y="1515661"/>
                  <a:pt x="2117607" y="1712019"/>
                </a:cubicBezTo>
                <a:cubicBezTo>
                  <a:pt x="2182485" y="1908377"/>
                  <a:pt x="2251498" y="2113890"/>
                  <a:pt x="2323760" y="2298877"/>
                </a:cubicBezTo>
                <a:cubicBezTo>
                  <a:pt x="2396022" y="2483864"/>
                  <a:pt x="2483150" y="2713498"/>
                  <a:pt x="2551179" y="2821940"/>
                </a:cubicBezTo>
                <a:cubicBezTo>
                  <a:pt x="2619208" y="2930382"/>
                  <a:pt x="2613203" y="2935353"/>
                  <a:pt x="2731933" y="2949530"/>
                </a:cubicBezTo>
                <a:cubicBezTo>
                  <a:pt x="2850663" y="2963707"/>
                  <a:pt x="3096984" y="2937125"/>
                  <a:pt x="3263561" y="2907000"/>
                </a:cubicBezTo>
                <a:cubicBezTo>
                  <a:pt x="3430138" y="2876875"/>
                  <a:pt x="3593170" y="2797131"/>
                  <a:pt x="3731393" y="2768777"/>
                </a:cubicBezTo>
                <a:cubicBezTo>
                  <a:pt x="3869616" y="2740423"/>
                  <a:pt x="3952905" y="2742195"/>
                  <a:pt x="4092900" y="2736879"/>
                </a:cubicBezTo>
                <a:cubicBezTo>
                  <a:pt x="4232895" y="2731563"/>
                  <a:pt x="4571365" y="2736879"/>
                  <a:pt x="4571365" y="2736879"/>
                </a:cubicBezTo>
              </a:path>
            </a:pathLst>
          </a:custGeom>
          <a:noFill/>
          <a:ln w="28575"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3" name="TextovéPole 12"/>
          <p:cNvSpPr txBox="1"/>
          <p:nvPr/>
        </p:nvSpPr>
        <p:spPr>
          <a:xfrm>
            <a:off x="451692" y="3353072"/>
            <a:ext cx="5305621" cy="55944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1800"/>
              </a:lnSpc>
            </a:pPr>
            <a:r>
              <a:rPr lang="cs-CZ" dirty="0"/>
              <a:t>AP se šíří bez dekrementu (bez úbytku), tzn. AP je stále stejně velký</a:t>
            </a:r>
          </a:p>
        </p:txBody>
      </p:sp>
      <p:sp>
        <p:nvSpPr>
          <p:cNvPr id="14" name="TextovéPole 13"/>
          <p:cNvSpPr txBox="1"/>
          <p:nvPr/>
        </p:nvSpPr>
        <p:spPr>
          <a:xfrm>
            <a:off x="363557" y="4385745"/>
            <a:ext cx="6411815" cy="55944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1800"/>
              </a:lnSpc>
            </a:pPr>
            <a:r>
              <a:rPr lang="cs-CZ" dirty="0"/>
              <a:t>Protože je AP stále stejně velký, přenášená informace se kóduje do frekvence AP</a:t>
            </a:r>
          </a:p>
        </p:txBody>
      </p:sp>
      <p:sp>
        <p:nvSpPr>
          <p:cNvPr id="15" name="Šipka doprava 14"/>
          <p:cNvSpPr/>
          <p:nvPr/>
        </p:nvSpPr>
        <p:spPr>
          <a:xfrm rot="1620000">
            <a:off x="6329352" y="3337918"/>
            <a:ext cx="850393" cy="233650"/>
          </a:xfrm>
          <a:prstGeom prst="rightArrow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7" name="Obdélník 16"/>
          <p:cNvSpPr/>
          <p:nvPr/>
        </p:nvSpPr>
        <p:spPr>
          <a:xfrm>
            <a:off x="4024649" y="273955"/>
            <a:ext cx="4844596" cy="89255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cs-CZ" sz="2800" b="1" dirty="0"/>
              <a:t>Šíření akčního potenciálu </a:t>
            </a:r>
          </a:p>
          <a:p>
            <a:r>
              <a:rPr lang="cs-CZ" dirty="0"/>
              <a:t>(</a:t>
            </a:r>
            <a:r>
              <a:rPr lang="cs-CZ" dirty="0" err="1"/>
              <a:t>nemyelinizované</a:t>
            </a:r>
            <a:r>
              <a:rPr lang="cs-CZ" dirty="0"/>
              <a:t> vlákno) - detail</a:t>
            </a:r>
          </a:p>
        </p:txBody>
      </p:sp>
    </p:spTree>
    <p:extLst>
      <p:ext uri="{BB962C8B-B14F-4D97-AF65-F5344CB8AC3E}">
        <p14:creationId xmlns:p14="http://schemas.microsoft.com/office/powerpoint/2010/main" val="47586857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/>
      <p:bldP spid="14" grpId="0"/>
    </p:bld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8" name="Skupina 77"/>
          <p:cNvGrpSpPr/>
          <p:nvPr/>
        </p:nvGrpSpPr>
        <p:grpSpPr>
          <a:xfrm>
            <a:off x="1991544" y="332656"/>
            <a:ext cx="7704856" cy="5616624"/>
            <a:chOff x="755576" y="764703"/>
            <a:chExt cx="6972892" cy="4147389"/>
          </a:xfrm>
        </p:grpSpPr>
        <p:sp>
          <p:nvSpPr>
            <p:cNvPr id="2" name="Volný tvar 1"/>
            <p:cNvSpPr/>
            <p:nvPr/>
          </p:nvSpPr>
          <p:spPr>
            <a:xfrm>
              <a:off x="755576" y="764703"/>
              <a:ext cx="6972892" cy="4133063"/>
            </a:xfrm>
            <a:custGeom>
              <a:avLst/>
              <a:gdLst>
                <a:gd name="connsiteX0" fmla="*/ 1219064 w 4199729"/>
                <a:gd name="connsiteY0" fmla="*/ 1212284 h 4338987"/>
                <a:gd name="connsiteX1" fmla="*/ 1356224 w 4199729"/>
                <a:gd name="connsiteY1" fmla="*/ 1578044 h 4338987"/>
                <a:gd name="connsiteX2" fmla="*/ 1550534 w 4199729"/>
                <a:gd name="connsiteY2" fmla="*/ 1658054 h 4338987"/>
                <a:gd name="connsiteX3" fmla="*/ 1904864 w 4199729"/>
                <a:gd name="connsiteY3" fmla="*/ 1680914 h 4338987"/>
                <a:gd name="connsiteX4" fmla="*/ 2019164 w 4199729"/>
                <a:gd name="connsiteY4" fmla="*/ 1543754 h 4338987"/>
                <a:gd name="connsiteX5" fmla="*/ 2122034 w 4199729"/>
                <a:gd name="connsiteY5" fmla="*/ 1292294 h 4338987"/>
                <a:gd name="connsiteX6" fmla="*/ 2122034 w 4199729"/>
                <a:gd name="connsiteY6" fmla="*/ 1120844 h 4338987"/>
                <a:gd name="connsiteX7" fmla="*/ 2087744 w 4199729"/>
                <a:gd name="connsiteY7" fmla="*/ 812234 h 4338987"/>
                <a:gd name="connsiteX8" fmla="*/ 2076314 w 4199729"/>
                <a:gd name="connsiteY8" fmla="*/ 777944 h 4338987"/>
                <a:gd name="connsiteX9" fmla="*/ 2167754 w 4199729"/>
                <a:gd name="connsiteY9" fmla="*/ 1086554 h 4338987"/>
                <a:gd name="connsiteX10" fmla="*/ 2213474 w 4199729"/>
                <a:gd name="connsiteY10" fmla="*/ 1269434 h 4338987"/>
                <a:gd name="connsiteX11" fmla="*/ 2282054 w 4199729"/>
                <a:gd name="connsiteY11" fmla="*/ 1303724 h 4338987"/>
                <a:gd name="connsiteX12" fmla="*/ 2327774 w 4199729"/>
                <a:gd name="connsiteY12" fmla="*/ 1166564 h 4338987"/>
                <a:gd name="connsiteX13" fmla="*/ 2464934 w 4199729"/>
                <a:gd name="connsiteY13" fmla="*/ 880814 h 4338987"/>
                <a:gd name="connsiteX14" fmla="*/ 2556374 w 4199729"/>
                <a:gd name="connsiteY14" fmla="*/ 640784 h 4338987"/>
                <a:gd name="connsiteX15" fmla="*/ 2613524 w 4199729"/>
                <a:gd name="connsiteY15" fmla="*/ 537914 h 4338987"/>
                <a:gd name="connsiteX16" fmla="*/ 2556374 w 4199729"/>
                <a:gd name="connsiteY16" fmla="*/ 789374 h 4338987"/>
                <a:gd name="connsiteX17" fmla="*/ 2442074 w 4199729"/>
                <a:gd name="connsiteY17" fmla="*/ 1097984 h 4338987"/>
                <a:gd name="connsiteX18" fmla="*/ 2373494 w 4199729"/>
                <a:gd name="connsiteY18" fmla="*/ 1406594 h 4338987"/>
                <a:gd name="connsiteX19" fmla="*/ 2556374 w 4199729"/>
                <a:gd name="connsiteY19" fmla="*/ 1578044 h 4338987"/>
                <a:gd name="connsiteX20" fmla="*/ 2876414 w 4199729"/>
                <a:gd name="connsiteY20" fmla="*/ 1658054 h 4338987"/>
                <a:gd name="connsiteX21" fmla="*/ 3185024 w 4199729"/>
                <a:gd name="connsiteY21" fmla="*/ 1658054 h 4338987"/>
                <a:gd name="connsiteX22" fmla="*/ 3367904 w 4199729"/>
                <a:gd name="connsiteY22" fmla="*/ 1566614 h 4338987"/>
                <a:gd name="connsiteX23" fmla="*/ 3470774 w 4199729"/>
                <a:gd name="connsiteY23" fmla="*/ 1372304 h 4338987"/>
                <a:gd name="connsiteX24" fmla="*/ 3459344 w 4199729"/>
                <a:gd name="connsiteY24" fmla="*/ 1097984 h 4338987"/>
                <a:gd name="connsiteX25" fmla="*/ 3447914 w 4199729"/>
                <a:gd name="connsiteY25" fmla="*/ 777944 h 4338987"/>
                <a:gd name="connsiteX26" fmla="*/ 3756524 w 4199729"/>
                <a:gd name="connsiteY26" fmla="*/ 572204 h 4338987"/>
                <a:gd name="connsiteX27" fmla="*/ 3996554 w 4199729"/>
                <a:gd name="connsiteY27" fmla="*/ 92144 h 4338987"/>
                <a:gd name="connsiteX28" fmla="*/ 4030844 w 4199729"/>
                <a:gd name="connsiteY28" fmla="*/ 12134 h 4338987"/>
                <a:gd name="connsiteX29" fmla="*/ 4007984 w 4199729"/>
                <a:gd name="connsiteY29" fmla="*/ 252164 h 4338987"/>
                <a:gd name="connsiteX30" fmla="*/ 3825104 w 4199729"/>
                <a:gd name="connsiteY30" fmla="*/ 652214 h 4338987"/>
                <a:gd name="connsiteX31" fmla="*/ 3642224 w 4199729"/>
                <a:gd name="connsiteY31" fmla="*/ 789374 h 4338987"/>
                <a:gd name="connsiteX32" fmla="*/ 3527924 w 4199729"/>
                <a:gd name="connsiteY32" fmla="*/ 892244 h 4338987"/>
                <a:gd name="connsiteX33" fmla="*/ 3859394 w 4199729"/>
                <a:gd name="connsiteY33" fmla="*/ 846524 h 4338987"/>
                <a:gd name="connsiteX34" fmla="*/ 4190864 w 4199729"/>
                <a:gd name="connsiteY34" fmla="*/ 720794 h 4338987"/>
                <a:gd name="connsiteX35" fmla="*/ 4076564 w 4199729"/>
                <a:gd name="connsiteY35" fmla="*/ 892244 h 4338987"/>
                <a:gd name="connsiteX36" fmla="*/ 3779384 w 4199729"/>
                <a:gd name="connsiteY36" fmla="*/ 937964 h 4338987"/>
                <a:gd name="connsiteX37" fmla="*/ 3607934 w 4199729"/>
                <a:gd name="connsiteY37" fmla="*/ 995114 h 4338987"/>
                <a:gd name="connsiteX38" fmla="*/ 3653654 w 4199729"/>
                <a:gd name="connsiteY38" fmla="*/ 1235144 h 4338987"/>
                <a:gd name="connsiteX39" fmla="*/ 3619364 w 4199729"/>
                <a:gd name="connsiteY39" fmla="*/ 1532324 h 4338987"/>
                <a:gd name="connsiteX40" fmla="*/ 3459344 w 4199729"/>
                <a:gd name="connsiteY40" fmla="*/ 1726634 h 4338987"/>
                <a:gd name="connsiteX41" fmla="*/ 3276464 w 4199729"/>
                <a:gd name="connsiteY41" fmla="*/ 2035244 h 4338987"/>
                <a:gd name="connsiteX42" fmla="*/ 3230744 w 4199729"/>
                <a:gd name="connsiteY42" fmla="*/ 2309564 h 4338987"/>
                <a:gd name="connsiteX43" fmla="*/ 3402194 w 4199729"/>
                <a:gd name="connsiteY43" fmla="*/ 2458154 h 4338987"/>
                <a:gd name="connsiteX44" fmla="*/ 3756524 w 4199729"/>
                <a:gd name="connsiteY44" fmla="*/ 2663894 h 4338987"/>
                <a:gd name="connsiteX45" fmla="*/ 4076564 w 4199729"/>
                <a:gd name="connsiteY45" fmla="*/ 2778194 h 4338987"/>
                <a:gd name="connsiteX46" fmla="*/ 4076564 w 4199729"/>
                <a:gd name="connsiteY46" fmla="*/ 2881064 h 4338987"/>
                <a:gd name="connsiteX47" fmla="*/ 3767954 w 4199729"/>
                <a:gd name="connsiteY47" fmla="*/ 2869634 h 4338987"/>
                <a:gd name="connsiteX48" fmla="*/ 3402194 w 4199729"/>
                <a:gd name="connsiteY48" fmla="*/ 2732474 h 4338987"/>
                <a:gd name="connsiteX49" fmla="*/ 3082154 w 4199729"/>
                <a:gd name="connsiteY49" fmla="*/ 2663894 h 4338987"/>
                <a:gd name="connsiteX50" fmla="*/ 2956424 w 4199729"/>
                <a:gd name="connsiteY50" fmla="*/ 2698184 h 4338987"/>
                <a:gd name="connsiteX51" fmla="*/ 2819264 w 4199729"/>
                <a:gd name="connsiteY51" fmla="*/ 2823914 h 4338987"/>
                <a:gd name="connsiteX52" fmla="*/ 2762114 w 4199729"/>
                <a:gd name="connsiteY52" fmla="*/ 2995364 h 4338987"/>
                <a:gd name="connsiteX53" fmla="*/ 2967854 w 4199729"/>
                <a:gd name="connsiteY53" fmla="*/ 3132524 h 4338987"/>
                <a:gd name="connsiteX54" fmla="*/ 3173594 w 4199729"/>
                <a:gd name="connsiteY54" fmla="*/ 3269684 h 4338987"/>
                <a:gd name="connsiteX55" fmla="*/ 3345044 w 4199729"/>
                <a:gd name="connsiteY55" fmla="*/ 3303974 h 4338987"/>
                <a:gd name="connsiteX56" fmla="*/ 3265034 w 4199729"/>
                <a:gd name="connsiteY56" fmla="*/ 3395414 h 4338987"/>
                <a:gd name="connsiteX57" fmla="*/ 3002144 w 4199729"/>
                <a:gd name="connsiteY57" fmla="*/ 3303974 h 4338987"/>
                <a:gd name="connsiteX58" fmla="*/ 2750684 w 4199729"/>
                <a:gd name="connsiteY58" fmla="*/ 3189674 h 4338987"/>
                <a:gd name="connsiteX59" fmla="*/ 2636384 w 4199729"/>
                <a:gd name="connsiteY59" fmla="*/ 3098234 h 4338987"/>
                <a:gd name="connsiteX60" fmla="*/ 2567804 w 4199729"/>
                <a:gd name="connsiteY60" fmla="*/ 3109664 h 4338987"/>
                <a:gd name="connsiteX61" fmla="*/ 2556374 w 4199729"/>
                <a:gd name="connsiteY61" fmla="*/ 3326834 h 4338987"/>
                <a:gd name="connsiteX62" fmla="*/ 2670674 w 4199729"/>
                <a:gd name="connsiteY62" fmla="*/ 3555434 h 4338987"/>
                <a:gd name="connsiteX63" fmla="*/ 2727824 w 4199729"/>
                <a:gd name="connsiteY63" fmla="*/ 4024064 h 4338987"/>
                <a:gd name="connsiteX64" fmla="*/ 2693534 w 4199729"/>
                <a:gd name="connsiteY64" fmla="*/ 4184084 h 4338987"/>
                <a:gd name="connsiteX65" fmla="*/ 2533514 w 4199729"/>
                <a:gd name="connsiteY65" fmla="*/ 4138364 h 4338987"/>
                <a:gd name="connsiteX66" fmla="*/ 2533514 w 4199729"/>
                <a:gd name="connsiteY66" fmla="*/ 3909764 h 4338987"/>
                <a:gd name="connsiteX67" fmla="*/ 2430644 w 4199729"/>
                <a:gd name="connsiteY67" fmla="*/ 3566864 h 4338987"/>
                <a:gd name="connsiteX68" fmla="*/ 2304914 w 4199729"/>
                <a:gd name="connsiteY68" fmla="*/ 3166814 h 4338987"/>
                <a:gd name="connsiteX69" fmla="*/ 2259194 w 4199729"/>
                <a:gd name="connsiteY69" fmla="*/ 3063944 h 4338987"/>
                <a:gd name="connsiteX70" fmla="*/ 2076314 w 4199729"/>
                <a:gd name="connsiteY70" fmla="*/ 2949644 h 4338987"/>
                <a:gd name="connsiteX71" fmla="*/ 1847714 w 4199729"/>
                <a:gd name="connsiteY71" fmla="*/ 3029654 h 4338987"/>
                <a:gd name="connsiteX72" fmla="*/ 1413374 w 4199729"/>
                <a:gd name="connsiteY72" fmla="*/ 3361124 h 4338987"/>
                <a:gd name="connsiteX73" fmla="*/ 1379084 w 4199729"/>
                <a:gd name="connsiteY73" fmla="*/ 3681164 h 4338987"/>
                <a:gd name="connsiteX74" fmla="*/ 1379084 w 4199729"/>
                <a:gd name="connsiteY74" fmla="*/ 3989774 h 4338987"/>
                <a:gd name="connsiteX75" fmla="*/ 1287644 w 4199729"/>
                <a:gd name="connsiteY75" fmla="*/ 4309814 h 4338987"/>
                <a:gd name="connsiteX76" fmla="*/ 1196204 w 4199729"/>
                <a:gd name="connsiteY76" fmla="*/ 4298384 h 4338987"/>
                <a:gd name="connsiteX77" fmla="*/ 1184774 w 4199729"/>
                <a:gd name="connsiteY77" fmla="*/ 4081214 h 4338987"/>
                <a:gd name="connsiteX78" fmla="*/ 1196204 w 4199729"/>
                <a:gd name="connsiteY78" fmla="*/ 3909764 h 4338987"/>
                <a:gd name="connsiteX79" fmla="*/ 967604 w 4199729"/>
                <a:gd name="connsiteY79" fmla="*/ 3989774 h 4338987"/>
                <a:gd name="connsiteX80" fmla="*/ 716144 w 4199729"/>
                <a:gd name="connsiteY80" fmla="*/ 4069784 h 4338987"/>
                <a:gd name="connsiteX81" fmla="*/ 739004 w 4199729"/>
                <a:gd name="connsiteY81" fmla="*/ 3955484 h 4338987"/>
                <a:gd name="connsiteX82" fmla="*/ 1127624 w 4199729"/>
                <a:gd name="connsiteY82" fmla="*/ 3795464 h 4338987"/>
                <a:gd name="connsiteX83" fmla="*/ 1276214 w 4199729"/>
                <a:gd name="connsiteY83" fmla="*/ 3726884 h 4338987"/>
                <a:gd name="connsiteX84" fmla="*/ 1219064 w 4199729"/>
                <a:gd name="connsiteY84" fmla="*/ 3372554 h 4338987"/>
                <a:gd name="connsiteX85" fmla="*/ 1321934 w 4199729"/>
                <a:gd name="connsiteY85" fmla="*/ 3121094 h 4338987"/>
                <a:gd name="connsiteX86" fmla="*/ 1390514 w 4199729"/>
                <a:gd name="connsiteY86" fmla="*/ 3052514 h 4338987"/>
                <a:gd name="connsiteX87" fmla="*/ 1081904 w 4199729"/>
                <a:gd name="connsiteY87" fmla="*/ 3029654 h 4338987"/>
                <a:gd name="connsiteX88" fmla="*/ 727574 w 4199729"/>
                <a:gd name="connsiteY88" fmla="*/ 2961074 h 4338987"/>
                <a:gd name="connsiteX89" fmla="*/ 373244 w 4199729"/>
                <a:gd name="connsiteY89" fmla="*/ 3132524 h 4338987"/>
                <a:gd name="connsiteX90" fmla="*/ 418964 w 4199729"/>
                <a:gd name="connsiteY90" fmla="*/ 3029654 h 4338987"/>
                <a:gd name="connsiteX91" fmla="*/ 624704 w 4199729"/>
                <a:gd name="connsiteY91" fmla="*/ 2926784 h 4338987"/>
                <a:gd name="connsiteX92" fmla="*/ 807584 w 4199729"/>
                <a:gd name="connsiteY92" fmla="*/ 2755334 h 4338987"/>
                <a:gd name="connsiteX93" fmla="*/ 1150484 w 4199729"/>
                <a:gd name="connsiteY93" fmla="*/ 2778194 h 4338987"/>
                <a:gd name="connsiteX94" fmla="*/ 1459094 w 4199729"/>
                <a:gd name="connsiteY94" fmla="*/ 2823914 h 4338987"/>
                <a:gd name="connsiteX95" fmla="*/ 1950584 w 4199729"/>
                <a:gd name="connsiteY95" fmla="*/ 2663894 h 4338987"/>
                <a:gd name="connsiteX96" fmla="*/ 1699124 w 4199729"/>
                <a:gd name="connsiteY96" fmla="*/ 2263844 h 4338987"/>
                <a:gd name="connsiteX97" fmla="*/ 1687694 w 4199729"/>
                <a:gd name="connsiteY97" fmla="*/ 1966664 h 4338987"/>
                <a:gd name="connsiteX98" fmla="*/ 1264784 w 4199729"/>
                <a:gd name="connsiteY98" fmla="*/ 1886654 h 4338987"/>
                <a:gd name="connsiteX99" fmla="*/ 1093334 w 4199729"/>
                <a:gd name="connsiteY99" fmla="*/ 1715204 h 4338987"/>
                <a:gd name="connsiteX100" fmla="*/ 784724 w 4199729"/>
                <a:gd name="connsiteY100" fmla="*/ 1555184 h 4338987"/>
                <a:gd name="connsiteX101" fmla="*/ 350384 w 4199729"/>
                <a:gd name="connsiteY101" fmla="*/ 1726634 h 4338987"/>
                <a:gd name="connsiteX102" fmla="*/ 121784 w 4199729"/>
                <a:gd name="connsiteY102" fmla="*/ 1795214 h 4338987"/>
                <a:gd name="connsiteX103" fmla="*/ 7484 w 4199729"/>
                <a:gd name="connsiteY103" fmla="*/ 1738064 h 4338987"/>
                <a:gd name="connsiteX104" fmla="*/ 327524 w 4199729"/>
                <a:gd name="connsiteY104" fmla="*/ 1635194 h 4338987"/>
                <a:gd name="connsiteX105" fmla="*/ 624704 w 4199729"/>
                <a:gd name="connsiteY105" fmla="*/ 1463744 h 4338987"/>
                <a:gd name="connsiteX106" fmla="*/ 1070474 w 4199729"/>
                <a:gd name="connsiteY106" fmla="*/ 1612334 h 4338987"/>
                <a:gd name="connsiteX107" fmla="*/ 1241924 w 4199729"/>
                <a:gd name="connsiteY107" fmla="*/ 1658054 h 4338987"/>
                <a:gd name="connsiteX108" fmla="*/ 1184774 w 4199729"/>
                <a:gd name="connsiteY108" fmla="*/ 1452314 h 4338987"/>
                <a:gd name="connsiteX109" fmla="*/ 1173344 w 4199729"/>
                <a:gd name="connsiteY109" fmla="*/ 1177994 h 4338987"/>
                <a:gd name="connsiteX110" fmla="*/ 1219064 w 4199729"/>
                <a:gd name="connsiteY110" fmla="*/ 1212284 h 4338987"/>
                <a:gd name="connsiteX0" fmla="*/ 1219064 w 4199729"/>
                <a:gd name="connsiteY0" fmla="*/ 1212284 h 4338987"/>
                <a:gd name="connsiteX1" fmla="*/ 1356224 w 4199729"/>
                <a:gd name="connsiteY1" fmla="*/ 1578044 h 4338987"/>
                <a:gd name="connsiteX2" fmla="*/ 1550534 w 4199729"/>
                <a:gd name="connsiteY2" fmla="*/ 1658054 h 4338987"/>
                <a:gd name="connsiteX3" fmla="*/ 1904864 w 4199729"/>
                <a:gd name="connsiteY3" fmla="*/ 1680914 h 4338987"/>
                <a:gd name="connsiteX4" fmla="*/ 2019164 w 4199729"/>
                <a:gd name="connsiteY4" fmla="*/ 1543754 h 4338987"/>
                <a:gd name="connsiteX5" fmla="*/ 2122034 w 4199729"/>
                <a:gd name="connsiteY5" fmla="*/ 1292294 h 4338987"/>
                <a:gd name="connsiteX6" fmla="*/ 2122034 w 4199729"/>
                <a:gd name="connsiteY6" fmla="*/ 1120844 h 4338987"/>
                <a:gd name="connsiteX7" fmla="*/ 2087744 w 4199729"/>
                <a:gd name="connsiteY7" fmla="*/ 812234 h 4338987"/>
                <a:gd name="connsiteX8" fmla="*/ 2076314 w 4199729"/>
                <a:gd name="connsiteY8" fmla="*/ 777944 h 4338987"/>
                <a:gd name="connsiteX9" fmla="*/ 2167754 w 4199729"/>
                <a:gd name="connsiteY9" fmla="*/ 1086554 h 4338987"/>
                <a:gd name="connsiteX10" fmla="*/ 2213474 w 4199729"/>
                <a:gd name="connsiteY10" fmla="*/ 1269434 h 4338987"/>
                <a:gd name="connsiteX11" fmla="*/ 2282054 w 4199729"/>
                <a:gd name="connsiteY11" fmla="*/ 1303724 h 4338987"/>
                <a:gd name="connsiteX12" fmla="*/ 2327774 w 4199729"/>
                <a:gd name="connsiteY12" fmla="*/ 1166564 h 4338987"/>
                <a:gd name="connsiteX13" fmla="*/ 2464934 w 4199729"/>
                <a:gd name="connsiteY13" fmla="*/ 880814 h 4338987"/>
                <a:gd name="connsiteX14" fmla="*/ 2556374 w 4199729"/>
                <a:gd name="connsiteY14" fmla="*/ 640784 h 4338987"/>
                <a:gd name="connsiteX15" fmla="*/ 2613524 w 4199729"/>
                <a:gd name="connsiteY15" fmla="*/ 537914 h 4338987"/>
                <a:gd name="connsiteX16" fmla="*/ 2556374 w 4199729"/>
                <a:gd name="connsiteY16" fmla="*/ 789374 h 4338987"/>
                <a:gd name="connsiteX17" fmla="*/ 2442074 w 4199729"/>
                <a:gd name="connsiteY17" fmla="*/ 1097984 h 4338987"/>
                <a:gd name="connsiteX18" fmla="*/ 2373494 w 4199729"/>
                <a:gd name="connsiteY18" fmla="*/ 1406594 h 4338987"/>
                <a:gd name="connsiteX19" fmla="*/ 2556374 w 4199729"/>
                <a:gd name="connsiteY19" fmla="*/ 1578044 h 4338987"/>
                <a:gd name="connsiteX20" fmla="*/ 2876414 w 4199729"/>
                <a:gd name="connsiteY20" fmla="*/ 1658054 h 4338987"/>
                <a:gd name="connsiteX21" fmla="*/ 3185024 w 4199729"/>
                <a:gd name="connsiteY21" fmla="*/ 1658054 h 4338987"/>
                <a:gd name="connsiteX22" fmla="*/ 3367904 w 4199729"/>
                <a:gd name="connsiteY22" fmla="*/ 1566614 h 4338987"/>
                <a:gd name="connsiteX23" fmla="*/ 3470774 w 4199729"/>
                <a:gd name="connsiteY23" fmla="*/ 1372304 h 4338987"/>
                <a:gd name="connsiteX24" fmla="*/ 3459344 w 4199729"/>
                <a:gd name="connsiteY24" fmla="*/ 1097984 h 4338987"/>
                <a:gd name="connsiteX25" fmla="*/ 3447914 w 4199729"/>
                <a:gd name="connsiteY25" fmla="*/ 777944 h 4338987"/>
                <a:gd name="connsiteX26" fmla="*/ 3756524 w 4199729"/>
                <a:gd name="connsiteY26" fmla="*/ 572204 h 4338987"/>
                <a:gd name="connsiteX27" fmla="*/ 3996554 w 4199729"/>
                <a:gd name="connsiteY27" fmla="*/ 92144 h 4338987"/>
                <a:gd name="connsiteX28" fmla="*/ 4030844 w 4199729"/>
                <a:gd name="connsiteY28" fmla="*/ 12134 h 4338987"/>
                <a:gd name="connsiteX29" fmla="*/ 4007984 w 4199729"/>
                <a:gd name="connsiteY29" fmla="*/ 252164 h 4338987"/>
                <a:gd name="connsiteX30" fmla="*/ 3825104 w 4199729"/>
                <a:gd name="connsiteY30" fmla="*/ 652214 h 4338987"/>
                <a:gd name="connsiteX31" fmla="*/ 3642224 w 4199729"/>
                <a:gd name="connsiteY31" fmla="*/ 789374 h 4338987"/>
                <a:gd name="connsiteX32" fmla="*/ 3527924 w 4199729"/>
                <a:gd name="connsiteY32" fmla="*/ 892244 h 4338987"/>
                <a:gd name="connsiteX33" fmla="*/ 3859394 w 4199729"/>
                <a:gd name="connsiteY33" fmla="*/ 846524 h 4338987"/>
                <a:gd name="connsiteX34" fmla="*/ 4190864 w 4199729"/>
                <a:gd name="connsiteY34" fmla="*/ 720794 h 4338987"/>
                <a:gd name="connsiteX35" fmla="*/ 4076564 w 4199729"/>
                <a:gd name="connsiteY35" fmla="*/ 892244 h 4338987"/>
                <a:gd name="connsiteX36" fmla="*/ 3779384 w 4199729"/>
                <a:gd name="connsiteY36" fmla="*/ 937964 h 4338987"/>
                <a:gd name="connsiteX37" fmla="*/ 3607934 w 4199729"/>
                <a:gd name="connsiteY37" fmla="*/ 995114 h 4338987"/>
                <a:gd name="connsiteX38" fmla="*/ 3653654 w 4199729"/>
                <a:gd name="connsiteY38" fmla="*/ 1235144 h 4338987"/>
                <a:gd name="connsiteX39" fmla="*/ 3619364 w 4199729"/>
                <a:gd name="connsiteY39" fmla="*/ 1532324 h 4338987"/>
                <a:gd name="connsiteX40" fmla="*/ 3459344 w 4199729"/>
                <a:gd name="connsiteY40" fmla="*/ 1726634 h 4338987"/>
                <a:gd name="connsiteX41" fmla="*/ 3276464 w 4199729"/>
                <a:gd name="connsiteY41" fmla="*/ 2035244 h 4338987"/>
                <a:gd name="connsiteX42" fmla="*/ 3230744 w 4199729"/>
                <a:gd name="connsiteY42" fmla="*/ 2309564 h 4338987"/>
                <a:gd name="connsiteX43" fmla="*/ 3402194 w 4199729"/>
                <a:gd name="connsiteY43" fmla="*/ 2458154 h 4338987"/>
                <a:gd name="connsiteX44" fmla="*/ 3756524 w 4199729"/>
                <a:gd name="connsiteY44" fmla="*/ 2663894 h 4338987"/>
                <a:gd name="connsiteX45" fmla="*/ 4076564 w 4199729"/>
                <a:gd name="connsiteY45" fmla="*/ 2778194 h 4338987"/>
                <a:gd name="connsiteX46" fmla="*/ 4076564 w 4199729"/>
                <a:gd name="connsiteY46" fmla="*/ 2881064 h 4338987"/>
                <a:gd name="connsiteX47" fmla="*/ 3767954 w 4199729"/>
                <a:gd name="connsiteY47" fmla="*/ 2869634 h 4338987"/>
                <a:gd name="connsiteX48" fmla="*/ 3402194 w 4199729"/>
                <a:gd name="connsiteY48" fmla="*/ 2732474 h 4338987"/>
                <a:gd name="connsiteX49" fmla="*/ 3082154 w 4199729"/>
                <a:gd name="connsiteY49" fmla="*/ 2663894 h 4338987"/>
                <a:gd name="connsiteX50" fmla="*/ 2956424 w 4199729"/>
                <a:gd name="connsiteY50" fmla="*/ 2698184 h 4338987"/>
                <a:gd name="connsiteX51" fmla="*/ 2819264 w 4199729"/>
                <a:gd name="connsiteY51" fmla="*/ 2823914 h 4338987"/>
                <a:gd name="connsiteX52" fmla="*/ 2762114 w 4199729"/>
                <a:gd name="connsiteY52" fmla="*/ 2995364 h 4338987"/>
                <a:gd name="connsiteX53" fmla="*/ 2967854 w 4199729"/>
                <a:gd name="connsiteY53" fmla="*/ 3132524 h 4338987"/>
                <a:gd name="connsiteX54" fmla="*/ 3173594 w 4199729"/>
                <a:gd name="connsiteY54" fmla="*/ 3269684 h 4338987"/>
                <a:gd name="connsiteX55" fmla="*/ 3345044 w 4199729"/>
                <a:gd name="connsiteY55" fmla="*/ 3303974 h 4338987"/>
                <a:gd name="connsiteX56" fmla="*/ 3265034 w 4199729"/>
                <a:gd name="connsiteY56" fmla="*/ 3395414 h 4338987"/>
                <a:gd name="connsiteX57" fmla="*/ 3002144 w 4199729"/>
                <a:gd name="connsiteY57" fmla="*/ 3303974 h 4338987"/>
                <a:gd name="connsiteX58" fmla="*/ 2750684 w 4199729"/>
                <a:gd name="connsiteY58" fmla="*/ 3189674 h 4338987"/>
                <a:gd name="connsiteX59" fmla="*/ 2636384 w 4199729"/>
                <a:gd name="connsiteY59" fmla="*/ 3098234 h 4338987"/>
                <a:gd name="connsiteX60" fmla="*/ 2567804 w 4199729"/>
                <a:gd name="connsiteY60" fmla="*/ 3109664 h 4338987"/>
                <a:gd name="connsiteX61" fmla="*/ 2556374 w 4199729"/>
                <a:gd name="connsiteY61" fmla="*/ 3326834 h 4338987"/>
                <a:gd name="connsiteX62" fmla="*/ 2670674 w 4199729"/>
                <a:gd name="connsiteY62" fmla="*/ 3555434 h 4338987"/>
                <a:gd name="connsiteX63" fmla="*/ 2727824 w 4199729"/>
                <a:gd name="connsiteY63" fmla="*/ 4024064 h 4338987"/>
                <a:gd name="connsiteX64" fmla="*/ 2693534 w 4199729"/>
                <a:gd name="connsiteY64" fmla="*/ 4184084 h 4338987"/>
                <a:gd name="connsiteX65" fmla="*/ 2533514 w 4199729"/>
                <a:gd name="connsiteY65" fmla="*/ 4138364 h 4338987"/>
                <a:gd name="connsiteX66" fmla="*/ 2533514 w 4199729"/>
                <a:gd name="connsiteY66" fmla="*/ 3909764 h 4338987"/>
                <a:gd name="connsiteX67" fmla="*/ 2430644 w 4199729"/>
                <a:gd name="connsiteY67" fmla="*/ 3566864 h 4338987"/>
                <a:gd name="connsiteX68" fmla="*/ 2304914 w 4199729"/>
                <a:gd name="connsiteY68" fmla="*/ 3166814 h 4338987"/>
                <a:gd name="connsiteX69" fmla="*/ 2259194 w 4199729"/>
                <a:gd name="connsiteY69" fmla="*/ 3063944 h 4338987"/>
                <a:gd name="connsiteX70" fmla="*/ 2076314 w 4199729"/>
                <a:gd name="connsiteY70" fmla="*/ 2949644 h 4338987"/>
                <a:gd name="connsiteX71" fmla="*/ 1847714 w 4199729"/>
                <a:gd name="connsiteY71" fmla="*/ 3029654 h 4338987"/>
                <a:gd name="connsiteX72" fmla="*/ 1413374 w 4199729"/>
                <a:gd name="connsiteY72" fmla="*/ 3361124 h 4338987"/>
                <a:gd name="connsiteX73" fmla="*/ 1379084 w 4199729"/>
                <a:gd name="connsiteY73" fmla="*/ 3681164 h 4338987"/>
                <a:gd name="connsiteX74" fmla="*/ 1379084 w 4199729"/>
                <a:gd name="connsiteY74" fmla="*/ 3989774 h 4338987"/>
                <a:gd name="connsiteX75" fmla="*/ 1287644 w 4199729"/>
                <a:gd name="connsiteY75" fmla="*/ 4309814 h 4338987"/>
                <a:gd name="connsiteX76" fmla="*/ 1196204 w 4199729"/>
                <a:gd name="connsiteY76" fmla="*/ 4298384 h 4338987"/>
                <a:gd name="connsiteX77" fmla="*/ 1184774 w 4199729"/>
                <a:gd name="connsiteY77" fmla="*/ 4081214 h 4338987"/>
                <a:gd name="connsiteX78" fmla="*/ 1196204 w 4199729"/>
                <a:gd name="connsiteY78" fmla="*/ 3909764 h 4338987"/>
                <a:gd name="connsiteX79" fmla="*/ 967604 w 4199729"/>
                <a:gd name="connsiteY79" fmla="*/ 3989774 h 4338987"/>
                <a:gd name="connsiteX80" fmla="*/ 716144 w 4199729"/>
                <a:gd name="connsiteY80" fmla="*/ 4069784 h 4338987"/>
                <a:gd name="connsiteX81" fmla="*/ 739004 w 4199729"/>
                <a:gd name="connsiteY81" fmla="*/ 3955484 h 4338987"/>
                <a:gd name="connsiteX82" fmla="*/ 1127624 w 4199729"/>
                <a:gd name="connsiteY82" fmla="*/ 3795464 h 4338987"/>
                <a:gd name="connsiteX83" fmla="*/ 1276214 w 4199729"/>
                <a:gd name="connsiteY83" fmla="*/ 3726884 h 4338987"/>
                <a:gd name="connsiteX84" fmla="*/ 1219064 w 4199729"/>
                <a:gd name="connsiteY84" fmla="*/ 3372554 h 4338987"/>
                <a:gd name="connsiteX85" fmla="*/ 1321934 w 4199729"/>
                <a:gd name="connsiteY85" fmla="*/ 3121094 h 4338987"/>
                <a:gd name="connsiteX86" fmla="*/ 1390514 w 4199729"/>
                <a:gd name="connsiteY86" fmla="*/ 3052514 h 4338987"/>
                <a:gd name="connsiteX87" fmla="*/ 1081904 w 4199729"/>
                <a:gd name="connsiteY87" fmla="*/ 3029654 h 4338987"/>
                <a:gd name="connsiteX88" fmla="*/ 727574 w 4199729"/>
                <a:gd name="connsiteY88" fmla="*/ 2961074 h 4338987"/>
                <a:gd name="connsiteX89" fmla="*/ 373244 w 4199729"/>
                <a:gd name="connsiteY89" fmla="*/ 3132524 h 4338987"/>
                <a:gd name="connsiteX90" fmla="*/ 418964 w 4199729"/>
                <a:gd name="connsiteY90" fmla="*/ 3029654 h 4338987"/>
                <a:gd name="connsiteX91" fmla="*/ 624704 w 4199729"/>
                <a:gd name="connsiteY91" fmla="*/ 2926784 h 4338987"/>
                <a:gd name="connsiteX92" fmla="*/ 807584 w 4199729"/>
                <a:gd name="connsiteY92" fmla="*/ 2755334 h 4338987"/>
                <a:gd name="connsiteX93" fmla="*/ 1150484 w 4199729"/>
                <a:gd name="connsiteY93" fmla="*/ 2778194 h 4338987"/>
                <a:gd name="connsiteX94" fmla="*/ 1459094 w 4199729"/>
                <a:gd name="connsiteY94" fmla="*/ 2823914 h 4338987"/>
                <a:gd name="connsiteX95" fmla="*/ 1950584 w 4199729"/>
                <a:gd name="connsiteY95" fmla="*/ 2663894 h 4338987"/>
                <a:gd name="connsiteX96" fmla="*/ 1699124 w 4199729"/>
                <a:gd name="connsiteY96" fmla="*/ 2263844 h 4338987"/>
                <a:gd name="connsiteX97" fmla="*/ 1687694 w 4199729"/>
                <a:gd name="connsiteY97" fmla="*/ 1966664 h 4338987"/>
                <a:gd name="connsiteX98" fmla="*/ 1379502 w 4199729"/>
                <a:gd name="connsiteY98" fmla="*/ 1841930 h 4338987"/>
                <a:gd name="connsiteX99" fmla="*/ 1093334 w 4199729"/>
                <a:gd name="connsiteY99" fmla="*/ 1715204 h 4338987"/>
                <a:gd name="connsiteX100" fmla="*/ 784724 w 4199729"/>
                <a:gd name="connsiteY100" fmla="*/ 1555184 h 4338987"/>
                <a:gd name="connsiteX101" fmla="*/ 350384 w 4199729"/>
                <a:gd name="connsiteY101" fmla="*/ 1726634 h 4338987"/>
                <a:gd name="connsiteX102" fmla="*/ 121784 w 4199729"/>
                <a:gd name="connsiteY102" fmla="*/ 1795214 h 4338987"/>
                <a:gd name="connsiteX103" fmla="*/ 7484 w 4199729"/>
                <a:gd name="connsiteY103" fmla="*/ 1738064 h 4338987"/>
                <a:gd name="connsiteX104" fmla="*/ 327524 w 4199729"/>
                <a:gd name="connsiteY104" fmla="*/ 1635194 h 4338987"/>
                <a:gd name="connsiteX105" fmla="*/ 624704 w 4199729"/>
                <a:gd name="connsiteY105" fmla="*/ 1463744 h 4338987"/>
                <a:gd name="connsiteX106" fmla="*/ 1070474 w 4199729"/>
                <a:gd name="connsiteY106" fmla="*/ 1612334 h 4338987"/>
                <a:gd name="connsiteX107" fmla="*/ 1241924 w 4199729"/>
                <a:gd name="connsiteY107" fmla="*/ 1658054 h 4338987"/>
                <a:gd name="connsiteX108" fmla="*/ 1184774 w 4199729"/>
                <a:gd name="connsiteY108" fmla="*/ 1452314 h 4338987"/>
                <a:gd name="connsiteX109" fmla="*/ 1173344 w 4199729"/>
                <a:gd name="connsiteY109" fmla="*/ 1177994 h 4338987"/>
                <a:gd name="connsiteX110" fmla="*/ 1219064 w 4199729"/>
                <a:gd name="connsiteY110" fmla="*/ 1212284 h 4338987"/>
                <a:gd name="connsiteX0" fmla="*/ 1219064 w 4199729"/>
                <a:gd name="connsiteY0" fmla="*/ 1212284 h 4338987"/>
                <a:gd name="connsiteX1" fmla="*/ 1356224 w 4199729"/>
                <a:gd name="connsiteY1" fmla="*/ 1578044 h 4338987"/>
                <a:gd name="connsiteX2" fmla="*/ 1550534 w 4199729"/>
                <a:gd name="connsiteY2" fmla="*/ 1658054 h 4338987"/>
                <a:gd name="connsiteX3" fmla="*/ 1904864 w 4199729"/>
                <a:gd name="connsiteY3" fmla="*/ 1680914 h 4338987"/>
                <a:gd name="connsiteX4" fmla="*/ 2019164 w 4199729"/>
                <a:gd name="connsiteY4" fmla="*/ 1543754 h 4338987"/>
                <a:gd name="connsiteX5" fmla="*/ 2122034 w 4199729"/>
                <a:gd name="connsiteY5" fmla="*/ 1292294 h 4338987"/>
                <a:gd name="connsiteX6" fmla="*/ 2122034 w 4199729"/>
                <a:gd name="connsiteY6" fmla="*/ 1120844 h 4338987"/>
                <a:gd name="connsiteX7" fmla="*/ 2087744 w 4199729"/>
                <a:gd name="connsiteY7" fmla="*/ 812234 h 4338987"/>
                <a:gd name="connsiteX8" fmla="*/ 2076314 w 4199729"/>
                <a:gd name="connsiteY8" fmla="*/ 777944 h 4338987"/>
                <a:gd name="connsiteX9" fmla="*/ 2167754 w 4199729"/>
                <a:gd name="connsiteY9" fmla="*/ 1086554 h 4338987"/>
                <a:gd name="connsiteX10" fmla="*/ 2213474 w 4199729"/>
                <a:gd name="connsiteY10" fmla="*/ 1269434 h 4338987"/>
                <a:gd name="connsiteX11" fmla="*/ 2282054 w 4199729"/>
                <a:gd name="connsiteY11" fmla="*/ 1303724 h 4338987"/>
                <a:gd name="connsiteX12" fmla="*/ 2327774 w 4199729"/>
                <a:gd name="connsiteY12" fmla="*/ 1166564 h 4338987"/>
                <a:gd name="connsiteX13" fmla="*/ 2464934 w 4199729"/>
                <a:gd name="connsiteY13" fmla="*/ 880814 h 4338987"/>
                <a:gd name="connsiteX14" fmla="*/ 2556374 w 4199729"/>
                <a:gd name="connsiteY14" fmla="*/ 640784 h 4338987"/>
                <a:gd name="connsiteX15" fmla="*/ 2613524 w 4199729"/>
                <a:gd name="connsiteY15" fmla="*/ 537914 h 4338987"/>
                <a:gd name="connsiteX16" fmla="*/ 2556374 w 4199729"/>
                <a:gd name="connsiteY16" fmla="*/ 789374 h 4338987"/>
                <a:gd name="connsiteX17" fmla="*/ 2442074 w 4199729"/>
                <a:gd name="connsiteY17" fmla="*/ 1097984 h 4338987"/>
                <a:gd name="connsiteX18" fmla="*/ 2373494 w 4199729"/>
                <a:gd name="connsiteY18" fmla="*/ 1406594 h 4338987"/>
                <a:gd name="connsiteX19" fmla="*/ 2556374 w 4199729"/>
                <a:gd name="connsiteY19" fmla="*/ 1578044 h 4338987"/>
                <a:gd name="connsiteX20" fmla="*/ 2876414 w 4199729"/>
                <a:gd name="connsiteY20" fmla="*/ 1658054 h 4338987"/>
                <a:gd name="connsiteX21" fmla="*/ 3185024 w 4199729"/>
                <a:gd name="connsiteY21" fmla="*/ 1658054 h 4338987"/>
                <a:gd name="connsiteX22" fmla="*/ 3367904 w 4199729"/>
                <a:gd name="connsiteY22" fmla="*/ 1566614 h 4338987"/>
                <a:gd name="connsiteX23" fmla="*/ 3470774 w 4199729"/>
                <a:gd name="connsiteY23" fmla="*/ 1372304 h 4338987"/>
                <a:gd name="connsiteX24" fmla="*/ 3459344 w 4199729"/>
                <a:gd name="connsiteY24" fmla="*/ 1097984 h 4338987"/>
                <a:gd name="connsiteX25" fmla="*/ 3447914 w 4199729"/>
                <a:gd name="connsiteY25" fmla="*/ 777944 h 4338987"/>
                <a:gd name="connsiteX26" fmla="*/ 3756524 w 4199729"/>
                <a:gd name="connsiteY26" fmla="*/ 572204 h 4338987"/>
                <a:gd name="connsiteX27" fmla="*/ 3996554 w 4199729"/>
                <a:gd name="connsiteY27" fmla="*/ 92144 h 4338987"/>
                <a:gd name="connsiteX28" fmla="*/ 4030844 w 4199729"/>
                <a:gd name="connsiteY28" fmla="*/ 12134 h 4338987"/>
                <a:gd name="connsiteX29" fmla="*/ 4007984 w 4199729"/>
                <a:gd name="connsiteY29" fmla="*/ 252164 h 4338987"/>
                <a:gd name="connsiteX30" fmla="*/ 3825104 w 4199729"/>
                <a:gd name="connsiteY30" fmla="*/ 652214 h 4338987"/>
                <a:gd name="connsiteX31" fmla="*/ 3642224 w 4199729"/>
                <a:gd name="connsiteY31" fmla="*/ 789374 h 4338987"/>
                <a:gd name="connsiteX32" fmla="*/ 3527924 w 4199729"/>
                <a:gd name="connsiteY32" fmla="*/ 892244 h 4338987"/>
                <a:gd name="connsiteX33" fmla="*/ 3859394 w 4199729"/>
                <a:gd name="connsiteY33" fmla="*/ 846524 h 4338987"/>
                <a:gd name="connsiteX34" fmla="*/ 4190864 w 4199729"/>
                <a:gd name="connsiteY34" fmla="*/ 720794 h 4338987"/>
                <a:gd name="connsiteX35" fmla="*/ 4076564 w 4199729"/>
                <a:gd name="connsiteY35" fmla="*/ 892244 h 4338987"/>
                <a:gd name="connsiteX36" fmla="*/ 3779384 w 4199729"/>
                <a:gd name="connsiteY36" fmla="*/ 937964 h 4338987"/>
                <a:gd name="connsiteX37" fmla="*/ 3607934 w 4199729"/>
                <a:gd name="connsiteY37" fmla="*/ 995114 h 4338987"/>
                <a:gd name="connsiteX38" fmla="*/ 3653654 w 4199729"/>
                <a:gd name="connsiteY38" fmla="*/ 1235144 h 4338987"/>
                <a:gd name="connsiteX39" fmla="*/ 3619364 w 4199729"/>
                <a:gd name="connsiteY39" fmla="*/ 1532324 h 4338987"/>
                <a:gd name="connsiteX40" fmla="*/ 3459344 w 4199729"/>
                <a:gd name="connsiteY40" fmla="*/ 1726634 h 4338987"/>
                <a:gd name="connsiteX41" fmla="*/ 3276464 w 4199729"/>
                <a:gd name="connsiteY41" fmla="*/ 2035244 h 4338987"/>
                <a:gd name="connsiteX42" fmla="*/ 3230744 w 4199729"/>
                <a:gd name="connsiteY42" fmla="*/ 2309564 h 4338987"/>
                <a:gd name="connsiteX43" fmla="*/ 3402194 w 4199729"/>
                <a:gd name="connsiteY43" fmla="*/ 2458154 h 4338987"/>
                <a:gd name="connsiteX44" fmla="*/ 3756524 w 4199729"/>
                <a:gd name="connsiteY44" fmla="*/ 2663894 h 4338987"/>
                <a:gd name="connsiteX45" fmla="*/ 4076564 w 4199729"/>
                <a:gd name="connsiteY45" fmla="*/ 2778194 h 4338987"/>
                <a:gd name="connsiteX46" fmla="*/ 4076564 w 4199729"/>
                <a:gd name="connsiteY46" fmla="*/ 2881064 h 4338987"/>
                <a:gd name="connsiteX47" fmla="*/ 3767954 w 4199729"/>
                <a:gd name="connsiteY47" fmla="*/ 2869634 h 4338987"/>
                <a:gd name="connsiteX48" fmla="*/ 3402194 w 4199729"/>
                <a:gd name="connsiteY48" fmla="*/ 2732474 h 4338987"/>
                <a:gd name="connsiteX49" fmla="*/ 3082154 w 4199729"/>
                <a:gd name="connsiteY49" fmla="*/ 2663894 h 4338987"/>
                <a:gd name="connsiteX50" fmla="*/ 2956424 w 4199729"/>
                <a:gd name="connsiteY50" fmla="*/ 2698184 h 4338987"/>
                <a:gd name="connsiteX51" fmla="*/ 2819264 w 4199729"/>
                <a:gd name="connsiteY51" fmla="*/ 2823914 h 4338987"/>
                <a:gd name="connsiteX52" fmla="*/ 2762114 w 4199729"/>
                <a:gd name="connsiteY52" fmla="*/ 2995364 h 4338987"/>
                <a:gd name="connsiteX53" fmla="*/ 2967854 w 4199729"/>
                <a:gd name="connsiteY53" fmla="*/ 3132524 h 4338987"/>
                <a:gd name="connsiteX54" fmla="*/ 3173594 w 4199729"/>
                <a:gd name="connsiteY54" fmla="*/ 3269684 h 4338987"/>
                <a:gd name="connsiteX55" fmla="*/ 3345044 w 4199729"/>
                <a:gd name="connsiteY55" fmla="*/ 3303974 h 4338987"/>
                <a:gd name="connsiteX56" fmla="*/ 3265034 w 4199729"/>
                <a:gd name="connsiteY56" fmla="*/ 3395414 h 4338987"/>
                <a:gd name="connsiteX57" fmla="*/ 3002144 w 4199729"/>
                <a:gd name="connsiteY57" fmla="*/ 3303974 h 4338987"/>
                <a:gd name="connsiteX58" fmla="*/ 2750684 w 4199729"/>
                <a:gd name="connsiteY58" fmla="*/ 3189674 h 4338987"/>
                <a:gd name="connsiteX59" fmla="*/ 2636384 w 4199729"/>
                <a:gd name="connsiteY59" fmla="*/ 3098234 h 4338987"/>
                <a:gd name="connsiteX60" fmla="*/ 2567804 w 4199729"/>
                <a:gd name="connsiteY60" fmla="*/ 3109664 h 4338987"/>
                <a:gd name="connsiteX61" fmla="*/ 2556374 w 4199729"/>
                <a:gd name="connsiteY61" fmla="*/ 3326834 h 4338987"/>
                <a:gd name="connsiteX62" fmla="*/ 2670674 w 4199729"/>
                <a:gd name="connsiteY62" fmla="*/ 3555434 h 4338987"/>
                <a:gd name="connsiteX63" fmla="*/ 2727824 w 4199729"/>
                <a:gd name="connsiteY63" fmla="*/ 4024064 h 4338987"/>
                <a:gd name="connsiteX64" fmla="*/ 2693534 w 4199729"/>
                <a:gd name="connsiteY64" fmla="*/ 4184084 h 4338987"/>
                <a:gd name="connsiteX65" fmla="*/ 2533514 w 4199729"/>
                <a:gd name="connsiteY65" fmla="*/ 4138364 h 4338987"/>
                <a:gd name="connsiteX66" fmla="*/ 2533514 w 4199729"/>
                <a:gd name="connsiteY66" fmla="*/ 3909764 h 4338987"/>
                <a:gd name="connsiteX67" fmla="*/ 2430644 w 4199729"/>
                <a:gd name="connsiteY67" fmla="*/ 3566864 h 4338987"/>
                <a:gd name="connsiteX68" fmla="*/ 2304914 w 4199729"/>
                <a:gd name="connsiteY68" fmla="*/ 3166814 h 4338987"/>
                <a:gd name="connsiteX69" fmla="*/ 2259194 w 4199729"/>
                <a:gd name="connsiteY69" fmla="*/ 3063944 h 4338987"/>
                <a:gd name="connsiteX70" fmla="*/ 2076314 w 4199729"/>
                <a:gd name="connsiteY70" fmla="*/ 2949644 h 4338987"/>
                <a:gd name="connsiteX71" fmla="*/ 1847714 w 4199729"/>
                <a:gd name="connsiteY71" fmla="*/ 3029654 h 4338987"/>
                <a:gd name="connsiteX72" fmla="*/ 1413374 w 4199729"/>
                <a:gd name="connsiteY72" fmla="*/ 3361124 h 4338987"/>
                <a:gd name="connsiteX73" fmla="*/ 1379084 w 4199729"/>
                <a:gd name="connsiteY73" fmla="*/ 3681164 h 4338987"/>
                <a:gd name="connsiteX74" fmla="*/ 1379084 w 4199729"/>
                <a:gd name="connsiteY74" fmla="*/ 3989774 h 4338987"/>
                <a:gd name="connsiteX75" fmla="*/ 1287644 w 4199729"/>
                <a:gd name="connsiteY75" fmla="*/ 4309814 h 4338987"/>
                <a:gd name="connsiteX76" fmla="*/ 1196204 w 4199729"/>
                <a:gd name="connsiteY76" fmla="*/ 4298384 h 4338987"/>
                <a:gd name="connsiteX77" fmla="*/ 1184774 w 4199729"/>
                <a:gd name="connsiteY77" fmla="*/ 4081214 h 4338987"/>
                <a:gd name="connsiteX78" fmla="*/ 1196204 w 4199729"/>
                <a:gd name="connsiteY78" fmla="*/ 3909764 h 4338987"/>
                <a:gd name="connsiteX79" fmla="*/ 967604 w 4199729"/>
                <a:gd name="connsiteY79" fmla="*/ 3989774 h 4338987"/>
                <a:gd name="connsiteX80" fmla="*/ 716144 w 4199729"/>
                <a:gd name="connsiteY80" fmla="*/ 4069784 h 4338987"/>
                <a:gd name="connsiteX81" fmla="*/ 739004 w 4199729"/>
                <a:gd name="connsiteY81" fmla="*/ 3955484 h 4338987"/>
                <a:gd name="connsiteX82" fmla="*/ 1127624 w 4199729"/>
                <a:gd name="connsiteY82" fmla="*/ 3795464 h 4338987"/>
                <a:gd name="connsiteX83" fmla="*/ 1276214 w 4199729"/>
                <a:gd name="connsiteY83" fmla="*/ 3726884 h 4338987"/>
                <a:gd name="connsiteX84" fmla="*/ 1219064 w 4199729"/>
                <a:gd name="connsiteY84" fmla="*/ 3372554 h 4338987"/>
                <a:gd name="connsiteX85" fmla="*/ 1321934 w 4199729"/>
                <a:gd name="connsiteY85" fmla="*/ 3121094 h 4338987"/>
                <a:gd name="connsiteX86" fmla="*/ 1390514 w 4199729"/>
                <a:gd name="connsiteY86" fmla="*/ 3052514 h 4338987"/>
                <a:gd name="connsiteX87" fmla="*/ 1081904 w 4199729"/>
                <a:gd name="connsiteY87" fmla="*/ 3029654 h 4338987"/>
                <a:gd name="connsiteX88" fmla="*/ 727574 w 4199729"/>
                <a:gd name="connsiteY88" fmla="*/ 2961074 h 4338987"/>
                <a:gd name="connsiteX89" fmla="*/ 373244 w 4199729"/>
                <a:gd name="connsiteY89" fmla="*/ 3132524 h 4338987"/>
                <a:gd name="connsiteX90" fmla="*/ 418964 w 4199729"/>
                <a:gd name="connsiteY90" fmla="*/ 3029654 h 4338987"/>
                <a:gd name="connsiteX91" fmla="*/ 624704 w 4199729"/>
                <a:gd name="connsiteY91" fmla="*/ 2926784 h 4338987"/>
                <a:gd name="connsiteX92" fmla="*/ 807584 w 4199729"/>
                <a:gd name="connsiteY92" fmla="*/ 2755334 h 4338987"/>
                <a:gd name="connsiteX93" fmla="*/ 1150484 w 4199729"/>
                <a:gd name="connsiteY93" fmla="*/ 2778194 h 4338987"/>
                <a:gd name="connsiteX94" fmla="*/ 1459094 w 4199729"/>
                <a:gd name="connsiteY94" fmla="*/ 2823914 h 4338987"/>
                <a:gd name="connsiteX95" fmla="*/ 1950584 w 4199729"/>
                <a:gd name="connsiteY95" fmla="*/ 2663894 h 4338987"/>
                <a:gd name="connsiteX96" fmla="*/ 1699124 w 4199729"/>
                <a:gd name="connsiteY96" fmla="*/ 2263844 h 4338987"/>
                <a:gd name="connsiteX97" fmla="*/ 1687694 w 4199729"/>
                <a:gd name="connsiteY97" fmla="*/ 1966664 h 4338987"/>
                <a:gd name="connsiteX98" fmla="*/ 1379502 w 4199729"/>
                <a:gd name="connsiteY98" fmla="*/ 1841930 h 4338987"/>
                <a:gd name="connsiteX99" fmla="*/ 1093334 w 4199729"/>
                <a:gd name="connsiteY99" fmla="*/ 1715204 h 4338987"/>
                <a:gd name="connsiteX100" fmla="*/ 744018 w 4199729"/>
                <a:gd name="connsiteY100" fmla="*/ 1626741 h 4338987"/>
                <a:gd name="connsiteX101" fmla="*/ 350384 w 4199729"/>
                <a:gd name="connsiteY101" fmla="*/ 1726634 h 4338987"/>
                <a:gd name="connsiteX102" fmla="*/ 121784 w 4199729"/>
                <a:gd name="connsiteY102" fmla="*/ 1795214 h 4338987"/>
                <a:gd name="connsiteX103" fmla="*/ 7484 w 4199729"/>
                <a:gd name="connsiteY103" fmla="*/ 1738064 h 4338987"/>
                <a:gd name="connsiteX104" fmla="*/ 327524 w 4199729"/>
                <a:gd name="connsiteY104" fmla="*/ 1635194 h 4338987"/>
                <a:gd name="connsiteX105" fmla="*/ 624704 w 4199729"/>
                <a:gd name="connsiteY105" fmla="*/ 1463744 h 4338987"/>
                <a:gd name="connsiteX106" fmla="*/ 1070474 w 4199729"/>
                <a:gd name="connsiteY106" fmla="*/ 1612334 h 4338987"/>
                <a:gd name="connsiteX107" fmla="*/ 1241924 w 4199729"/>
                <a:gd name="connsiteY107" fmla="*/ 1658054 h 4338987"/>
                <a:gd name="connsiteX108" fmla="*/ 1184774 w 4199729"/>
                <a:gd name="connsiteY108" fmla="*/ 1452314 h 4338987"/>
                <a:gd name="connsiteX109" fmla="*/ 1173344 w 4199729"/>
                <a:gd name="connsiteY109" fmla="*/ 1177994 h 4338987"/>
                <a:gd name="connsiteX110" fmla="*/ 1219064 w 4199729"/>
                <a:gd name="connsiteY110" fmla="*/ 1212284 h 4338987"/>
                <a:gd name="connsiteX0" fmla="*/ 1219064 w 4199729"/>
                <a:gd name="connsiteY0" fmla="*/ 1212284 h 4338987"/>
                <a:gd name="connsiteX1" fmla="*/ 1356224 w 4199729"/>
                <a:gd name="connsiteY1" fmla="*/ 1578044 h 4338987"/>
                <a:gd name="connsiteX2" fmla="*/ 1550534 w 4199729"/>
                <a:gd name="connsiteY2" fmla="*/ 1658054 h 4338987"/>
                <a:gd name="connsiteX3" fmla="*/ 1904864 w 4199729"/>
                <a:gd name="connsiteY3" fmla="*/ 1680914 h 4338987"/>
                <a:gd name="connsiteX4" fmla="*/ 2019164 w 4199729"/>
                <a:gd name="connsiteY4" fmla="*/ 1543754 h 4338987"/>
                <a:gd name="connsiteX5" fmla="*/ 2122034 w 4199729"/>
                <a:gd name="connsiteY5" fmla="*/ 1292294 h 4338987"/>
                <a:gd name="connsiteX6" fmla="*/ 2122034 w 4199729"/>
                <a:gd name="connsiteY6" fmla="*/ 1120844 h 4338987"/>
                <a:gd name="connsiteX7" fmla="*/ 2087744 w 4199729"/>
                <a:gd name="connsiteY7" fmla="*/ 812234 h 4338987"/>
                <a:gd name="connsiteX8" fmla="*/ 2076314 w 4199729"/>
                <a:gd name="connsiteY8" fmla="*/ 777944 h 4338987"/>
                <a:gd name="connsiteX9" fmla="*/ 2167754 w 4199729"/>
                <a:gd name="connsiteY9" fmla="*/ 1086554 h 4338987"/>
                <a:gd name="connsiteX10" fmla="*/ 2213474 w 4199729"/>
                <a:gd name="connsiteY10" fmla="*/ 1269434 h 4338987"/>
                <a:gd name="connsiteX11" fmla="*/ 2282054 w 4199729"/>
                <a:gd name="connsiteY11" fmla="*/ 1303724 h 4338987"/>
                <a:gd name="connsiteX12" fmla="*/ 2327774 w 4199729"/>
                <a:gd name="connsiteY12" fmla="*/ 1166564 h 4338987"/>
                <a:gd name="connsiteX13" fmla="*/ 2464934 w 4199729"/>
                <a:gd name="connsiteY13" fmla="*/ 880814 h 4338987"/>
                <a:gd name="connsiteX14" fmla="*/ 2556374 w 4199729"/>
                <a:gd name="connsiteY14" fmla="*/ 640784 h 4338987"/>
                <a:gd name="connsiteX15" fmla="*/ 2613524 w 4199729"/>
                <a:gd name="connsiteY15" fmla="*/ 537914 h 4338987"/>
                <a:gd name="connsiteX16" fmla="*/ 2556374 w 4199729"/>
                <a:gd name="connsiteY16" fmla="*/ 789374 h 4338987"/>
                <a:gd name="connsiteX17" fmla="*/ 2442074 w 4199729"/>
                <a:gd name="connsiteY17" fmla="*/ 1097984 h 4338987"/>
                <a:gd name="connsiteX18" fmla="*/ 2373494 w 4199729"/>
                <a:gd name="connsiteY18" fmla="*/ 1406594 h 4338987"/>
                <a:gd name="connsiteX19" fmla="*/ 2556374 w 4199729"/>
                <a:gd name="connsiteY19" fmla="*/ 1578044 h 4338987"/>
                <a:gd name="connsiteX20" fmla="*/ 2876414 w 4199729"/>
                <a:gd name="connsiteY20" fmla="*/ 1658054 h 4338987"/>
                <a:gd name="connsiteX21" fmla="*/ 3185024 w 4199729"/>
                <a:gd name="connsiteY21" fmla="*/ 1658054 h 4338987"/>
                <a:gd name="connsiteX22" fmla="*/ 3367904 w 4199729"/>
                <a:gd name="connsiteY22" fmla="*/ 1566614 h 4338987"/>
                <a:gd name="connsiteX23" fmla="*/ 3470774 w 4199729"/>
                <a:gd name="connsiteY23" fmla="*/ 1372304 h 4338987"/>
                <a:gd name="connsiteX24" fmla="*/ 3459344 w 4199729"/>
                <a:gd name="connsiteY24" fmla="*/ 1097984 h 4338987"/>
                <a:gd name="connsiteX25" fmla="*/ 3447914 w 4199729"/>
                <a:gd name="connsiteY25" fmla="*/ 777944 h 4338987"/>
                <a:gd name="connsiteX26" fmla="*/ 3756524 w 4199729"/>
                <a:gd name="connsiteY26" fmla="*/ 572204 h 4338987"/>
                <a:gd name="connsiteX27" fmla="*/ 3996554 w 4199729"/>
                <a:gd name="connsiteY27" fmla="*/ 92144 h 4338987"/>
                <a:gd name="connsiteX28" fmla="*/ 4030844 w 4199729"/>
                <a:gd name="connsiteY28" fmla="*/ 12134 h 4338987"/>
                <a:gd name="connsiteX29" fmla="*/ 4007984 w 4199729"/>
                <a:gd name="connsiteY29" fmla="*/ 252164 h 4338987"/>
                <a:gd name="connsiteX30" fmla="*/ 3825104 w 4199729"/>
                <a:gd name="connsiteY30" fmla="*/ 652214 h 4338987"/>
                <a:gd name="connsiteX31" fmla="*/ 3642224 w 4199729"/>
                <a:gd name="connsiteY31" fmla="*/ 789374 h 4338987"/>
                <a:gd name="connsiteX32" fmla="*/ 3527924 w 4199729"/>
                <a:gd name="connsiteY32" fmla="*/ 892244 h 4338987"/>
                <a:gd name="connsiteX33" fmla="*/ 3859394 w 4199729"/>
                <a:gd name="connsiteY33" fmla="*/ 846524 h 4338987"/>
                <a:gd name="connsiteX34" fmla="*/ 4190864 w 4199729"/>
                <a:gd name="connsiteY34" fmla="*/ 720794 h 4338987"/>
                <a:gd name="connsiteX35" fmla="*/ 4076564 w 4199729"/>
                <a:gd name="connsiteY35" fmla="*/ 892244 h 4338987"/>
                <a:gd name="connsiteX36" fmla="*/ 3779384 w 4199729"/>
                <a:gd name="connsiteY36" fmla="*/ 937964 h 4338987"/>
                <a:gd name="connsiteX37" fmla="*/ 3607934 w 4199729"/>
                <a:gd name="connsiteY37" fmla="*/ 995114 h 4338987"/>
                <a:gd name="connsiteX38" fmla="*/ 3653654 w 4199729"/>
                <a:gd name="connsiteY38" fmla="*/ 1235144 h 4338987"/>
                <a:gd name="connsiteX39" fmla="*/ 3619364 w 4199729"/>
                <a:gd name="connsiteY39" fmla="*/ 1532324 h 4338987"/>
                <a:gd name="connsiteX40" fmla="*/ 3459344 w 4199729"/>
                <a:gd name="connsiteY40" fmla="*/ 1726634 h 4338987"/>
                <a:gd name="connsiteX41" fmla="*/ 3276464 w 4199729"/>
                <a:gd name="connsiteY41" fmla="*/ 2035244 h 4338987"/>
                <a:gd name="connsiteX42" fmla="*/ 3230744 w 4199729"/>
                <a:gd name="connsiteY42" fmla="*/ 2309564 h 4338987"/>
                <a:gd name="connsiteX43" fmla="*/ 3402194 w 4199729"/>
                <a:gd name="connsiteY43" fmla="*/ 2458154 h 4338987"/>
                <a:gd name="connsiteX44" fmla="*/ 3756524 w 4199729"/>
                <a:gd name="connsiteY44" fmla="*/ 2663894 h 4338987"/>
                <a:gd name="connsiteX45" fmla="*/ 4076564 w 4199729"/>
                <a:gd name="connsiteY45" fmla="*/ 2778194 h 4338987"/>
                <a:gd name="connsiteX46" fmla="*/ 4076564 w 4199729"/>
                <a:gd name="connsiteY46" fmla="*/ 2881064 h 4338987"/>
                <a:gd name="connsiteX47" fmla="*/ 3767954 w 4199729"/>
                <a:gd name="connsiteY47" fmla="*/ 2869634 h 4338987"/>
                <a:gd name="connsiteX48" fmla="*/ 3402194 w 4199729"/>
                <a:gd name="connsiteY48" fmla="*/ 2732474 h 4338987"/>
                <a:gd name="connsiteX49" fmla="*/ 3082154 w 4199729"/>
                <a:gd name="connsiteY49" fmla="*/ 2663894 h 4338987"/>
                <a:gd name="connsiteX50" fmla="*/ 2956424 w 4199729"/>
                <a:gd name="connsiteY50" fmla="*/ 2698184 h 4338987"/>
                <a:gd name="connsiteX51" fmla="*/ 2819264 w 4199729"/>
                <a:gd name="connsiteY51" fmla="*/ 2823914 h 4338987"/>
                <a:gd name="connsiteX52" fmla="*/ 2762114 w 4199729"/>
                <a:gd name="connsiteY52" fmla="*/ 2995364 h 4338987"/>
                <a:gd name="connsiteX53" fmla="*/ 2967854 w 4199729"/>
                <a:gd name="connsiteY53" fmla="*/ 3132524 h 4338987"/>
                <a:gd name="connsiteX54" fmla="*/ 3173594 w 4199729"/>
                <a:gd name="connsiteY54" fmla="*/ 3269684 h 4338987"/>
                <a:gd name="connsiteX55" fmla="*/ 3345044 w 4199729"/>
                <a:gd name="connsiteY55" fmla="*/ 3303974 h 4338987"/>
                <a:gd name="connsiteX56" fmla="*/ 3265034 w 4199729"/>
                <a:gd name="connsiteY56" fmla="*/ 3395414 h 4338987"/>
                <a:gd name="connsiteX57" fmla="*/ 3002144 w 4199729"/>
                <a:gd name="connsiteY57" fmla="*/ 3303974 h 4338987"/>
                <a:gd name="connsiteX58" fmla="*/ 2750684 w 4199729"/>
                <a:gd name="connsiteY58" fmla="*/ 3189674 h 4338987"/>
                <a:gd name="connsiteX59" fmla="*/ 2636384 w 4199729"/>
                <a:gd name="connsiteY59" fmla="*/ 3098234 h 4338987"/>
                <a:gd name="connsiteX60" fmla="*/ 2567804 w 4199729"/>
                <a:gd name="connsiteY60" fmla="*/ 3109664 h 4338987"/>
                <a:gd name="connsiteX61" fmla="*/ 2556374 w 4199729"/>
                <a:gd name="connsiteY61" fmla="*/ 3326834 h 4338987"/>
                <a:gd name="connsiteX62" fmla="*/ 2670674 w 4199729"/>
                <a:gd name="connsiteY62" fmla="*/ 3555434 h 4338987"/>
                <a:gd name="connsiteX63" fmla="*/ 2727824 w 4199729"/>
                <a:gd name="connsiteY63" fmla="*/ 4024064 h 4338987"/>
                <a:gd name="connsiteX64" fmla="*/ 2693534 w 4199729"/>
                <a:gd name="connsiteY64" fmla="*/ 4184084 h 4338987"/>
                <a:gd name="connsiteX65" fmla="*/ 2533514 w 4199729"/>
                <a:gd name="connsiteY65" fmla="*/ 4138364 h 4338987"/>
                <a:gd name="connsiteX66" fmla="*/ 2533514 w 4199729"/>
                <a:gd name="connsiteY66" fmla="*/ 3909764 h 4338987"/>
                <a:gd name="connsiteX67" fmla="*/ 2430644 w 4199729"/>
                <a:gd name="connsiteY67" fmla="*/ 3566864 h 4338987"/>
                <a:gd name="connsiteX68" fmla="*/ 2304914 w 4199729"/>
                <a:gd name="connsiteY68" fmla="*/ 3166814 h 4338987"/>
                <a:gd name="connsiteX69" fmla="*/ 2259194 w 4199729"/>
                <a:gd name="connsiteY69" fmla="*/ 3063944 h 4338987"/>
                <a:gd name="connsiteX70" fmla="*/ 2076314 w 4199729"/>
                <a:gd name="connsiteY70" fmla="*/ 2949644 h 4338987"/>
                <a:gd name="connsiteX71" fmla="*/ 1847714 w 4199729"/>
                <a:gd name="connsiteY71" fmla="*/ 3029654 h 4338987"/>
                <a:gd name="connsiteX72" fmla="*/ 1413374 w 4199729"/>
                <a:gd name="connsiteY72" fmla="*/ 3361124 h 4338987"/>
                <a:gd name="connsiteX73" fmla="*/ 1379084 w 4199729"/>
                <a:gd name="connsiteY73" fmla="*/ 3681164 h 4338987"/>
                <a:gd name="connsiteX74" fmla="*/ 1379084 w 4199729"/>
                <a:gd name="connsiteY74" fmla="*/ 3989774 h 4338987"/>
                <a:gd name="connsiteX75" fmla="*/ 1287644 w 4199729"/>
                <a:gd name="connsiteY75" fmla="*/ 4309814 h 4338987"/>
                <a:gd name="connsiteX76" fmla="*/ 1196204 w 4199729"/>
                <a:gd name="connsiteY76" fmla="*/ 4298384 h 4338987"/>
                <a:gd name="connsiteX77" fmla="*/ 1184774 w 4199729"/>
                <a:gd name="connsiteY77" fmla="*/ 4081214 h 4338987"/>
                <a:gd name="connsiteX78" fmla="*/ 1196204 w 4199729"/>
                <a:gd name="connsiteY78" fmla="*/ 3909764 h 4338987"/>
                <a:gd name="connsiteX79" fmla="*/ 967604 w 4199729"/>
                <a:gd name="connsiteY79" fmla="*/ 3989774 h 4338987"/>
                <a:gd name="connsiteX80" fmla="*/ 716144 w 4199729"/>
                <a:gd name="connsiteY80" fmla="*/ 4069784 h 4338987"/>
                <a:gd name="connsiteX81" fmla="*/ 739004 w 4199729"/>
                <a:gd name="connsiteY81" fmla="*/ 3955484 h 4338987"/>
                <a:gd name="connsiteX82" fmla="*/ 1127624 w 4199729"/>
                <a:gd name="connsiteY82" fmla="*/ 3795464 h 4338987"/>
                <a:gd name="connsiteX83" fmla="*/ 1276214 w 4199729"/>
                <a:gd name="connsiteY83" fmla="*/ 3726884 h 4338987"/>
                <a:gd name="connsiteX84" fmla="*/ 1219064 w 4199729"/>
                <a:gd name="connsiteY84" fmla="*/ 3372554 h 4338987"/>
                <a:gd name="connsiteX85" fmla="*/ 1321934 w 4199729"/>
                <a:gd name="connsiteY85" fmla="*/ 3121094 h 4338987"/>
                <a:gd name="connsiteX86" fmla="*/ 1390514 w 4199729"/>
                <a:gd name="connsiteY86" fmla="*/ 3052514 h 4338987"/>
                <a:gd name="connsiteX87" fmla="*/ 1081904 w 4199729"/>
                <a:gd name="connsiteY87" fmla="*/ 3029654 h 4338987"/>
                <a:gd name="connsiteX88" fmla="*/ 727574 w 4199729"/>
                <a:gd name="connsiteY88" fmla="*/ 2961074 h 4338987"/>
                <a:gd name="connsiteX89" fmla="*/ 373244 w 4199729"/>
                <a:gd name="connsiteY89" fmla="*/ 3132524 h 4338987"/>
                <a:gd name="connsiteX90" fmla="*/ 418964 w 4199729"/>
                <a:gd name="connsiteY90" fmla="*/ 3029654 h 4338987"/>
                <a:gd name="connsiteX91" fmla="*/ 624704 w 4199729"/>
                <a:gd name="connsiteY91" fmla="*/ 2926784 h 4338987"/>
                <a:gd name="connsiteX92" fmla="*/ 807584 w 4199729"/>
                <a:gd name="connsiteY92" fmla="*/ 2755334 h 4338987"/>
                <a:gd name="connsiteX93" fmla="*/ 1150484 w 4199729"/>
                <a:gd name="connsiteY93" fmla="*/ 2778194 h 4338987"/>
                <a:gd name="connsiteX94" fmla="*/ 1459094 w 4199729"/>
                <a:gd name="connsiteY94" fmla="*/ 2823914 h 4338987"/>
                <a:gd name="connsiteX95" fmla="*/ 1950584 w 4199729"/>
                <a:gd name="connsiteY95" fmla="*/ 2663894 h 4338987"/>
                <a:gd name="connsiteX96" fmla="*/ 1699124 w 4199729"/>
                <a:gd name="connsiteY96" fmla="*/ 2263844 h 4338987"/>
                <a:gd name="connsiteX97" fmla="*/ 1687694 w 4199729"/>
                <a:gd name="connsiteY97" fmla="*/ 1966664 h 4338987"/>
                <a:gd name="connsiteX98" fmla="*/ 1379502 w 4199729"/>
                <a:gd name="connsiteY98" fmla="*/ 1841930 h 4338987"/>
                <a:gd name="connsiteX99" fmla="*/ 1093334 w 4199729"/>
                <a:gd name="connsiteY99" fmla="*/ 1715204 h 4338987"/>
                <a:gd name="connsiteX100" fmla="*/ 744018 w 4199729"/>
                <a:gd name="connsiteY100" fmla="*/ 1626741 h 4338987"/>
                <a:gd name="connsiteX101" fmla="*/ 350384 w 4199729"/>
                <a:gd name="connsiteY101" fmla="*/ 1726634 h 4338987"/>
                <a:gd name="connsiteX102" fmla="*/ 121784 w 4199729"/>
                <a:gd name="connsiteY102" fmla="*/ 1795214 h 4338987"/>
                <a:gd name="connsiteX103" fmla="*/ 7484 w 4199729"/>
                <a:gd name="connsiteY103" fmla="*/ 1738064 h 4338987"/>
                <a:gd name="connsiteX104" fmla="*/ 327524 w 4199729"/>
                <a:gd name="connsiteY104" fmla="*/ 1635194 h 4338987"/>
                <a:gd name="connsiteX105" fmla="*/ 650608 w 4199729"/>
                <a:gd name="connsiteY105" fmla="*/ 1544246 h 4338987"/>
                <a:gd name="connsiteX106" fmla="*/ 1070474 w 4199729"/>
                <a:gd name="connsiteY106" fmla="*/ 1612334 h 4338987"/>
                <a:gd name="connsiteX107" fmla="*/ 1241924 w 4199729"/>
                <a:gd name="connsiteY107" fmla="*/ 1658054 h 4338987"/>
                <a:gd name="connsiteX108" fmla="*/ 1184774 w 4199729"/>
                <a:gd name="connsiteY108" fmla="*/ 1452314 h 4338987"/>
                <a:gd name="connsiteX109" fmla="*/ 1173344 w 4199729"/>
                <a:gd name="connsiteY109" fmla="*/ 1177994 h 4338987"/>
                <a:gd name="connsiteX110" fmla="*/ 1219064 w 4199729"/>
                <a:gd name="connsiteY110" fmla="*/ 1212284 h 4338987"/>
                <a:gd name="connsiteX0" fmla="*/ 1220084 w 4200749"/>
                <a:gd name="connsiteY0" fmla="*/ 1212284 h 4338987"/>
                <a:gd name="connsiteX1" fmla="*/ 1357244 w 4200749"/>
                <a:gd name="connsiteY1" fmla="*/ 1578044 h 4338987"/>
                <a:gd name="connsiteX2" fmla="*/ 1551554 w 4200749"/>
                <a:gd name="connsiteY2" fmla="*/ 1658054 h 4338987"/>
                <a:gd name="connsiteX3" fmla="*/ 1905884 w 4200749"/>
                <a:gd name="connsiteY3" fmla="*/ 1680914 h 4338987"/>
                <a:gd name="connsiteX4" fmla="*/ 2020184 w 4200749"/>
                <a:gd name="connsiteY4" fmla="*/ 1543754 h 4338987"/>
                <a:gd name="connsiteX5" fmla="*/ 2123054 w 4200749"/>
                <a:gd name="connsiteY5" fmla="*/ 1292294 h 4338987"/>
                <a:gd name="connsiteX6" fmla="*/ 2123054 w 4200749"/>
                <a:gd name="connsiteY6" fmla="*/ 1120844 h 4338987"/>
                <a:gd name="connsiteX7" fmla="*/ 2088764 w 4200749"/>
                <a:gd name="connsiteY7" fmla="*/ 812234 h 4338987"/>
                <a:gd name="connsiteX8" fmla="*/ 2077334 w 4200749"/>
                <a:gd name="connsiteY8" fmla="*/ 777944 h 4338987"/>
                <a:gd name="connsiteX9" fmla="*/ 2168774 w 4200749"/>
                <a:gd name="connsiteY9" fmla="*/ 1086554 h 4338987"/>
                <a:gd name="connsiteX10" fmla="*/ 2214494 w 4200749"/>
                <a:gd name="connsiteY10" fmla="*/ 1269434 h 4338987"/>
                <a:gd name="connsiteX11" fmla="*/ 2283074 w 4200749"/>
                <a:gd name="connsiteY11" fmla="*/ 1303724 h 4338987"/>
                <a:gd name="connsiteX12" fmla="*/ 2328794 w 4200749"/>
                <a:gd name="connsiteY12" fmla="*/ 1166564 h 4338987"/>
                <a:gd name="connsiteX13" fmla="*/ 2465954 w 4200749"/>
                <a:gd name="connsiteY13" fmla="*/ 880814 h 4338987"/>
                <a:gd name="connsiteX14" fmla="*/ 2557394 w 4200749"/>
                <a:gd name="connsiteY14" fmla="*/ 640784 h 4338987"/>
                <a:gd name="connsiteX15" fmla="*/ 2614544 w 4200749"/>
                <a:gd name="connsiteY15" fmla="*/ 537914 h 4338987"/>
                <a:gd name="connsiteX16" fmla="*/ 2557394 w 4200749"/>
                <a:gd name="connsiteY16" fmla="*/ 789374 h 4338987"/>
                <a:gd name="connsiteX17" fmla="*/ 2443094 w 4200749"/>
                <a:gd name="connsiteY17" fmla="*/ 1097984 h 4338987"/>
                <a:gd name="connsiteX18" fmla="*/ 2374514 w 4200749"/>
                <a:gd name="connsiteY18" fmla="*/ 1406594 h 4338987"/>
                <a:gd name="connsiteX19" fmla="*/ 2557394 w 4200749"/>
                <a:gd name="connsiteY19" fmla="*/ 1578044 h 4338987"/>
                <a:gd name="connsiteX20" fmla="*/ 2877434 w 4200749"/>
                <a:gd name="connsiteY20" fmla="*/ 1658054 h 4338987"/>
                <a:gd name="connsiteX21" fmla="*/ 3186044 w 4200749"/>
                <a:gd name="connsiteY21" fmla="*/ 1658054 h 4338987"/>
                <a:gd name="connsiteX22" fmla="*/ 3368924 w 4200749"/>
                <a:gd name="connsiteY22" fmla="*/ 1566614 h 4338987"/>
                <a:gd name="connsiteX23" fmla="*/ 3471794 w 4200749"/>
                <a:gd name="connsiteY23" fmla="*/ 1372304 h 4338987"/>
                <a:gd name="connsiteX24" fmla="*/ 3460364 w 4200749"/>
                <a:gd name="connsiteY24" fmla="*/ 1097984 h 4338987"/>
                <a:gd name="connsiteX25" fmla="*/ 3448934 w 4200749"/>
                <a:gd name="connsiteY25" fmla="*/ 777944 h 4338987"/>
                <a:gd name="connsiteX26" fmla="*/ 3757544 w 4200749"/>
                <a:gd name="connsiteY26" fmla="*/ 572204 h 4338987"/>
                <a:gd name="connsiteX27" fmla="*/ 3997574 w 4200749"/>
                <a:gd name="connsiteY27" fmla="*/ 92144 h 4338987"/>
                <a:gd name="connsiteX28" fmla="*/ 4031864 w 4200749"/>
                <a:gd name="connsiteY28" fmla="*/ 12134 h 4338987"/>
                <a:gd name="connsiteX29" fmla="*/ 4009004 w 4200749"/>
                <a:gd name="connsiteY29" fmla="*/ 252164 h 4338987"/>
                <a:gd name="connsiteX30" fmla="*/ 3826124 w 4200749"/>
                <a:gd name="connsiteY30" fmla="*/ 652214 h 4338987"/>
                <a:gd name="connsiteX31" fmla="*/ 3643244 w 4200749"/>
                <a:gd name="connsiteY31" fmla="*/ 789374 h 4338987"/>
                <a:gd name="connsiteX32" fmla="*/ 3528944 w 4200749"/>
                <a:gd name="connsiteY32" fmla="*/ 892244 h 4338987"/>
                <a:gd name="connsiteX33" fmla="*/ 3860414 w 4200749"/>
                <a:gd name="connsiteY33" fmla="*/ 846524 h 4338987"/>
                <a:gd name="connsiteX34" fmla="*/ 4191884 w 4200749"/>
                <a:gd name="connsiteY34" fmla="*/ 720794 h 4338987"/>
                <a:gd name="connsiteX35" fmla="*/ 4077584 w 4200749"/>
                <a:gd name="connsiteY35" fmla="*/ 892244 h 4338987"/>
                <a:gd name="connsiteX36" fmla="*/ 3780404 w 4200749"/>
                <a:gd name="connsiteY36" fmla="*/ 937964 h 4338987"/>
                <a:gd name="connsiteX37" fmla="*/ 3608954 w 4200749"/>
                <a:gd name="connsiteY37" fmla="*/ 995114 h 4338987"/>
                <a:gd name="connsiteX38" fmla="*/ 3654674 w 4200749"/>
                <a:gd name="connsiteY38" fmla="*/ 1235144 h 4338987"/>
                <a:gd name="connsiteX39" fmla="*/ 3620384 w 4200749"/>
                <a:gd name="connsiteY39" fmla="*/ 1532324 h 4338987"/>
                <a:gd name="connsiteX40" fmla="*/ 3460364 w 4200749"/>
                <a:gd name="connsiteY40" fmla="*/ 1726634 h 4338987"/>
                <a:gd name="connsiteX41" fmla="*/ 3277484 w 4200749"/>
                <a:gd name="connsiteY41" fmla="*/ 2035244 h 4338987"/>
                <a:gd name="connsiteX42" fmla="*/ 3231764 w 4200749"/>
                <a:gd name="connsiteY42" fmla="*/ 2309564 h 4338987"/>
                <a:gd name="connsiteX43" fmla="*/ 3403214 w 4200749"/>
                <a:gd name="connsiteY43" fmla="*/ 2458154 h 4338987"/>
                <a:gd name="connsiteX44" fmla="*/ 3757544 w 4200749"/>
                <a:gd name="connsiteY44" fmla="*/ 2663894 h 4338987"/>
                <a:gd name="connsiteX45" fmla="*/ 4077584 w 4200749"/>
                <a:gd name="connsiteY45" fmla="*/ 2778194 h 4338987"/>
                <a:gd name="connsiteX46" fmla="*/ 4077584 w 4200749"/>
                <a:gd name="connsiteY46" fmla="*/ 2881064 h 4338987"/>
                <a:gd name="connsiteX47" fmla="*/ 3768974 w 4200749"/>
                <a:gd name="connsiteY47" fmla="*/ 2869634 h 4338987"/>
                <a:gd name="connsiteX48" fmla="*/ 3403214 w 4200749"/>
                <a:gd name="connsiteY48" fmla="*/ 2732474 h 4338987"/>
                <a:gd name="connsiteX49" fmla="*/ 3083174 w 4200749"/>
                <a:gd name="connsiteY49" fmla="*/ 2663894 h 4338987"/>
                <a:gd name="connsiteX50" fmla="*/ 2957444 w 4200749"/>
                <a:gd name="connsiteY50" fmla="*/ 2698184 h 4338987"/>
                <a:gd name="connsiteX51" fmla="*/ 2820284 w 4200749"/>
                <a:gd name="connsiteY51" fmla="*/ 2823914 h 4338987"/>
                <a:gd name="connsiteX52" fmla="*/ 2763134 w 4200749"/>
                <a:gd name="connsiteY52" fmla="*/ 2995364 h 4338987"/>
                <a:gd name="connsiteX53" fmla="*/ 2968874 w 4200749"/>
                <a:gd name="connsiteY53" fmla="*/ 3132524 h 4338987"/>
                <a:gd name="connsiteX54" fmla="*/ 3174614 w 4200749"/>
                <a:gd name="connsiteY54" fmla="*/ 3269684 h 4338987"/>
                <a:gd name="connsiteX55" fmla="*/ 3346064 w 4200749"/>
                <a:gd name="connsiteY55" fmla="*/ 3303974 h 4338987"/>
                <a:gd name="connsiteX56" fmla="*/ 3266054 w 4200749"/>
                <a:gd name="connsiteY56" fmla="*/ 3395414 h 4338987"/>
                <a:gd name="connsiteX57" fmla="*/ 3003164 w 4200749"/>
                <a:gd name="connsiteY57" fmla="*/ 3303974 h 4338987"/>
                <a:gd name="connsiteX58" fmla="*/ 2751704 w 4200749"/>
                <a:gd name="connsiteY58" fmla="*/ 3189674 h 4338987"/>
                <a:gd name="connsiteX59" fmla="*/ 2637404 w 4200749"/>
                <a:gd name="connsiteY59" fmla="*/ 3098234 h 4338987"/>
                <a:gd name="connsiteX60" fmla="*/ 2568824 w 4200749"/>
                <a:gd name="connsiteY60" fmla="*/ 3109664 h 4338987"/>
                <a:gd name="connsiteX61" fmla="*/ 2557394 w 4200749"/>
                <a:gd name="connsiteY61" fmla="*/ 3326834 h 4338987"/>
                <a:gd name="connsiteX62" fmla="*/ 2671694 w 4200749"/>
                <a:gd name="connsiteY62" fmla="*/ 3555434 h 4338987"/>
                <a:gd name="connsiteX63" fmla="*/ 2728844 w 4200749"/>
                <a:gd name="connsiteY63" fmla="*/ 4024064 h 4338987"/>
                <a:gd name="connsiteX64" fmla="*/ 2694554 w 4200749"/>
                <a:gd name="connsiteY64" fmla="*/ 4184084 h 4338987"/>
                <a:gd name="connsiteX65" fmla="*/ 2534534 w 4200749"/>
                <a:gd name="connsiteY65" fmla="*/ 4138364 h 4338987"/>
                <a:gd name="connsiteX66" fmla="*/ 2534534 w 4200749"/>
                <a:gd name="connsiteY66" fmla="*/ 3909764 h 4338987"/>
                <a:gd name="connsiteX67" fmla="*/ 2431664 w 4200749"/>
                <a:gd name="connsiteY67" fmla="*/ 3566864 h 4338987"/>
                <a:gd name="connsiteX68" fmla="*/ 2305934 w 4200749"/>
                <a:gd name="connsiteY68" fmla="*/ 3166814 h 4338987"/>
                <a:gd name="connsiteX69" fmla="*/ 2260214 w 4200749"/>
                <a:gd name="connsiteY69" fmla="*/ 3063944 h 4338987"/>
                <a:gd name="connsiteX70" fmla="*/ 2077334 w 4200749"/>
                <a:gd name="connsiteY70" fmla="*/ 2949644 h 4338987"/>
                <a:gd name="connsiteX71" fmla="*/ 1848734 w 4200749"/>
                <a:gd name="connsiteY71" fmla="*/ 3029654 h 4338987"/>
                <a:gd name="connsiteX72" fmla="*/ 1414394 w 4200749"/>
                <a:gd name="connsiteY72" fmla="*/ 3361124 h 4338987"/>
                <a:gd name="connsiteX73" fmla="*/ 1380104 w 4200749"/>
                <a:gd name="connsiteY73" fmla="*/ 3681164 h 4338987"/>
                <a:gd name="connsiteX74" fmla="*/ 1380104 w 4200749"/>
                <a:gd name="connsiteY74" fmla="*/ 3989774 h 4338987"/>
                <a:gd name="connsiteX75" fmla="*/ 1288664 w 4200749"/>
                <a:gd name="connsiteY75" fmla="*/ 4309814 h 4338987"/>
                <a:gd name="connsiteX76" fmla="*/ 1197224 w 4200749"/>
                <a:gd name="connsiteY76" fmla="*/ 4298384 h 4338987"/>
                <a:gd name="connsiteX77" fmla="*/ 1185794 w 4200749"/>
                <a:gd name="connsiteY77" fmla="*/ 4081214 h 4338987"/>
                <a:gd name="connsiteX78" fmla="*/ 1197224 w 4200749"/>
                <a:gd name="connsiteY78" fmla="*/ 3909764 h 4338987"/>
                <a:gd name="connsiteX79" fmla="*/ 968624 w 4200749"/>
                <a:gd name="connsiteY79" fmla="*/ 3989774 h 4338987"/>
                <a:gd name="connsiteX80" fmla="*/ 717164 w 4200749"/>
                <a:gd name="connsiteY80" fmla="*/ 4069784 h 4338987"/>
                <a:gd name="connsiteX81" fmla="*/ 740024 w 4200749"/>
                <a:gd name="connsiteY81" fmla="*/ 3955484 h 4338987"/>
                <a:gd name="connsiteX82" fmla="*/ 1128644 w 4200749"/>
                <a:gd name="connsiteY82" fmla="*/ 3795464 h 4338987"/>
                <a:gd name="connsiteX83" fmla="*/ 1277234 w 4200749"/>
                <a:gd name="connsiteY83" fmla="*/ 3726884 h 4338987"/>
                <a:gd name="connsiteX84" fmla="*/ 1220084 w 4200749"/>
                <a:gd name="connsiteY84" fmla="*/ 3372554 h 4338987"/>
                <a:gd name="connsiteX85" fmla="*/ 1322954 w 4200749"/>
                <a:gd name="connsiteY85" fmla="*/ 3121094 h 4338987"/>
                <a:gd name="connsiteX86" fmla="*/ 1391534 w 4200749"/>
                <a:gd name="connsiteY86" fmla="*/ 3052514 h 4338987"/>
                <a:gd name="connsiteX87" fmla="*/ 1082924 w 4200749"/>
                <a:gd name="connsiteY87" fmla="*/ 3029654 h 4338987"/>
                <a:gd name="connsiteX88" fmla="*/ 728594 w 4200749"/>
                <a:gd name="connsiteY88" fmla="*/ 2961074 h 4338987"/>
                <a:gd name="connsiteX89" fmla="*/ 374264 w 4200749"/>
                <a:gd name="connsiteY89" fmla="*/ 3132524 h 4338987"/>
                <a:gd name="connsiteX90" fmla="*/ 419984 w 4200749"/>
                <a:gd name="connsiteY90" fmla="*/ 3029654 h 4338987"/>
                <a:gd name="connsiteX91" fmla="*/ 625724 w 4200749"/>
                <a:gd name="connsiteY91" fmla="*/ 2926784 h 4338987"/>
                <a:gd name="connsiteX92" fmla="*/ 808604 w 4200749"/>
                <a:gd name="connsiteY92" fmla="*/ 2755334 h 4338987"/>
                <a:gd name="connsiteX93" fmla="*/ 1151504 w 4200749"/>
                <a:gd name="connsiteY93" fmla="*/ 2778194 h 4338987"/>
                <a:gd name="connsiteX94" fmla="*/ 1460114 w 4200749"/>
                <a:gd name="connsiteY94" fmla="*/ 2823914 h 4338987"/>
                <a:gd name="connsiteX95" fmla="*/ 1951604 w 4200749"/>
                <a:gd name="connsiteY95" fmla="*/ 2663894 h 4338987"/>
                <a:gd name="connsiteX96" fmla="*/ 1700144 w 4200749"/>
                <a:gd name="connsiteY96" fmla="*/ 2263844 h 4338987"/>
                <a:gd name="connsiteX97" fmla="*/ 1688714 w 4200749"/>
                <a:gd name="connsiteY97" fmla="*/ 1966664 h 4338987"/>
                <a:gd name="connsiteX98" fmla="*/ 1380522 w 4200749"/>
                <a:gd name="connsiteY98" fmla="*/ 1841930 h 4338987"/>
                <a:gd name="connsiteX99" fmla="*/ 1094354 w 4200749"/>
                <a:gd name="connsiteY99" fmla="*/ 1715204 h 4338987"/>
                <a:gd name="connsiteX100" fmla="*/ 745038 w 4200749"/>
                <a:gd name="connsiteY100" fmla="*/ 1626741 h 4338987"/>
                <a:gd name="connsiteX101" fmla="*/ 351404 w 4200749"/>
                <a:gd name="connsiteY101" fmla="*/ 1726634 h 4338987"/>
                <a:gd name="connsiteX102" fmla="*/ 122804 w 4200749"/>
                <a:gd name="connsiteY102" fmla="*/ 1795214 h 4338987"/>
                <a:gd name="connsiteX103" fmla="*/ 8504 w 4200749"/>
                <a:gd name="connsiteY103" fmla="*/ 1738064 h 4338987"/>
                <a:gd name="connsiteX104" fmla="*/ 347047 w 4200749"/>
                <a:gd name="connsiteY104" fmla="*/ 1644138 h 4338987"/>
                <a:gd name="connsiteX105" fmla="*/ 651628 w 4200749"/>
                <a:gd name="connsiteY105" fmla="*/ 1544246 h 4338987"/>
                <a:gd name="connsiteX106" fmla="*/ 1071494 w 4200749"/>
                <a:gd name="connsiteY106" fmla="*/ 1612334 h 4338987"/>
                <a:gd name="connsiteX107" fmla="*/ 1242944 w 4200749"/>
                <a:gd name="connsiteY107" fmla="*/ 1658054 h 4338987"/>
                <a:gd name="connsiteX108" fmla="*/ 1185794 w 4200749"/>
                <a:gd name="connsiteY108" fmla="*/ 1452314 h 4338987"/>
                <a:gd name="connsiteX109" fmla="*/ 1174364 w 4200749"/>
                <a:gd name="connsiteY109" fmla="*/ 1177994 h 4338987"/>
                <a:gd name="connsiteX110" fmla="*/ 1220084 w 4200749"/>
                <a:gd name="connsiteY110" fmla="*/ 1212284 h 4338987"/>
                <a:gd name="connsiteX0" fmla="*/ 1221553 w 4202218"/>
                <a:gd name="connsiteY0" fmla="*/ 1212284 h 4338987"/>
                <a:gd name="connsiteX1" fmla="*/ 1358713 w 4202218"/>
                <a:gd name="connsiteY1" fmla="*/ 1578044 h 4338987"/>
                <a:gd name="connsiteX2" fmla="*/ 1553023 w 4202218"/>
                <a:gd name="connsiteY2" fmla="*/ 1658054 h 4338987"/>
                <a:gd name="connsiteX3" fmla="*/ 1907353 w 4202218"/>
                <a:gd name="connsiteY3" fmla="*/ 1680914 h 4338987"/>
                <a:gd name="connsiteX4" fmla="*/ 2021653 w 4202218"/>
                <a:gd name="connsiteY4" fmla="*/ 1543754 h 4338987"/>
                <a:gd name="connsiteX5" fmla="*/ 2124523 w 4202218"/>
                <a:gd name="connsiteY5" fmla="*/ 1292294 h 4338987"/>
                <a:gd name="connsiteX6" fmla="*/ 2124523 w 4202218"/>
                <a:gd name="connsiteY6" fmla="*/ 1120844 h 4338987"/>
                <a:gd name="connsiteX7" fmla="*/ 2090233 w 4202218"/>
                <a:gd name="connsiteY7" fmla="*/ 812234 h 4338987"/>
                <a:gd name="connsiteX8" fmla="*/ 2078803 w 4202218"/>
                <a:gd name="connsiteY8" fmla="*/ 777944 h 4338987"/>
                <a:gd name="connsiteX9" fmla="*/ 2170243 w 4202218"/>
                <a:gd name="connsiteY9" fmla="*/ 1086554 h 4338987"/>
                <a:gd name="connsiteX10" fmla="*/ 2215963 w 4202218"/>
                <a:gd name="connsiteY10" fmla="*/ 1269434 h 4338987"/>
                <a:gd name="connsiteX11" fmla="*/ 2284543 w 4202218"/>
                <a:gd name="connsiteY11" fmla="*/ 1303724 h 4338987"/>
                <a:gd name="connsiteX12" fmla="*/ 2330263 w 4202218"/>
                <a:gd name="connsiteY12" fmla="*/ 1166564 h 4338987"/>
                <a:gd name="connsiteX13" fmla="*/ 2467423 w 4202218"/>
                <a:gd name="connsiteY13" fmla="*/ 880814 h 4338987"/>
                <a:gd name="connsiteX14" fmla="*/ 2558863 w 4202218"/>
                <a:gd name="connsiteY14" fmla="*/ 640784 h 4338987"/>
                <a:gd name="connsiteX15" fmla="*/ 2616013 w 4202218"/>
                <a:gd name="connsiteY15" fmla="*/ 537914 h 4338987"/>
                <a:gd name="connsiteX16" fmla="*/ 2558863 w 4202218"/>
                <a:gd name="connsiteY16" fmla="*/ 789374 h 4338987"/>
                <a:gd name="connsiteX17" fmla="*/ 2444563 w 4202218"/>
                <a:gd name="connsiteY17" fmla="*/ 1097984 h 4338987"/>
                <a:gd name="connsiteX18" fmla="*/ 2375983 w 4202218"/>
                <a:gd name="connsiteY18" fmla="*/ 1406594 h 4338987"/>
                <a:gd name="connsiteX19" fmla="*/ 2558863 w 4202218"/>
                <a:gd name="connsiteY19" fmla="*/ 1578044 h 4338987"/>
                <a:gd name="connsiteX20" fmla="*/ 2878903 w 4202218"/>
                <a:gd name="connsiteY20" fmla="*/ 1658054 h 4338987"/>
                <a:gd name="connsiteX21" fmla="*/ 3187513 w 4202218"/>
                <a:gd name="connsiteY21" fmla="*/ 1658054 h 4338987"/>
                <a:gd name="connsiteX22" fmla="*/ 3370393 w 4202218"/>
                <a:gd name="connsiteY22" fmla="*/ 1566614 h 4338987"/>
                <a:gd name="connsiteX23" fmla="*/ 3473263 w 4202218"/>
                <a:gd name="connsiteY23" fmla="*/ 1372304 h 4338987"/>
                <a:gd name="connsiteX24" fmla="*/ 3461833 w 4202218"/>
                <a:gd name="connsiteY24" fmla="*/ 1097984 h 4338987"/>
                <a:gd name="connsiteX25" fmla="*/ 3450403 w 4202218"/>
                <a:gd name="connsiteY25" fmla="*/ 777944 h 4338987"/>
                <a:gd name="connsiteX26" fmla="*/ 3759013 w 4202218"/>
                <a:gd name="connsiteY26" fmla="*/ 572204 h 4338987"/>
                <a:gd name="connsiteX27" fmla="*/ 3999043 w 4202218"/>
                <a:gd name="connsiteY27" fmla="*/ 92144 h 4338987"/>
                <a:gd name="connsiteX28" fmla="*/ 4033333 w 4202218"/>
                <a:gd name="connsiteY28" fmla="*/ 12134 h 4338987"/>
                <a:gd name="connsiteX29" fmla="*/ 4010473 w 4202218"/>
                <a:gd name="connsiteY29" fmla="*/ 252164 h 4338987"/>
                <a:gd name="connsiteX30" fmla="*/ 3827593 w 4202218"/>
                <a:gd name="connsiteY30" fmla="*/ 652214 h 4338987"/>
                <a:gd name="connsiteX31" fmla="*/ 3644713 w 4202218"/>
                <a:gd name="connsiteY31" fmla="*/ 789374 h 4338987"/>
                <a:gd name="connsiteX32" fmla="*/ 3530413 w 4202218"/>
                <a:gd name="connsiteY32" fmla="*/ 892244 h 4338987"/>
                <a:gd name="connsiteX33" fmla="*/ 3861883 w 4202218"/>
                <a:gd name="connsiteY33" fmla="*/ 846524 h 4338987"/>
                <a:gd name="connsiteX34" fmla="*/ 4193353 w 4202218"/>
                <a:gd name="connsiteY34" fmla="*/ 720794 h 4338987"/>
                <a:gd name="connsiteX35" fmla="*/ 4079053 w 4202218"/>
                <a:gd name="connsiteY35" fmla="*/ 892244 h 4338987"/>
                <a:gd name="connsiteX36" fmla="*/ 3781873 w 4202218"/>
                <a:gd name="connsiteY36" fmla="*/ 937964 h 4338987"/>
                <a:gd name="connsiteX37" fmla="*/ 3610423 w 4202218"/>
                <a:gd name="connsiteY37" fmla="*/ 995114 h 4338987"/>
                <a:gd name="connsiteX38" fmla="*/ 3656143 w 4202218"/>
                <a:gd name="connsiteY38" fmla="*/ 1235144 h 4338987"/>
                <a:gd name="connsiteX39" fmla="*/ 3621853 w 4202218"/>
                <a:gd name="connsiteY39" fmla="*/ 1532324 h 4338987"/>
                <a:gd name="connsiteX40" fmla="*/ 3461833 w 4202218"/>
                <a:gd name="connsiteY40" fmla="*/ 1726634 h 4338987"/>
                <a:gd name="connsiteX41" fmla="*/ 3278953 w 4202218"/>
                <a:gd name="connsiteY41" fmla="*/ 2035244 h 4338987"/>
                <a:gd name="connsiteX42" fmla="*/ 3233233 w 4202218"/>
                <a:gd name="connsiteY42" fmla="*/ 2309564 h 4338987"/>
                <a:gd name="connsiteX43" fmla="*/ 3404683 w 4202218"/>
                <a:gd name="connsiteY43" fmla="*/ 2458154 h 4338987"/>
                <a:gd name="connsiteX44" fmla="*/ 3759013 w 4202218"/>
                <a:gd name="connsiteY44" fmla="*/ 2663894 h 4338987"/>
                <a:gd name="connsiteX45" fmla="*/ 4079053 w 4202218"/>
                <a:gd name="connsiteY45" fmla="*/ 2778194 h 4338987"/>
                <a:gd name="connsiteX46" fmla="*/ 4079053 w 4202218"/>
                <a:gd name="connsiteY46" fmla="*/ 2881064 h 4338987"/>
                <a:gd name="connsiteX47" fmla="*/ 3770443 w 4202218"/>
                <a:gd name="connsiteY47" fmla="*/ 2869634 h 4338987"/>
                <a:gd name="connsiteX48" fmla="*/ 3404683 w 4202218"/>
                <a:gd name="connsiteY48" fmla="*/ 2732474 h 4338987"/>
                <a:gd name="connsiteX49" fmla="*/ 3084643 w 4202218"/>
                <a:gd name="connsiteY49" fmla="*/ 2663894 h 4338987"/>
                <a:gd name="connsiteX50" fmla="*/ 2958913 w 4202218"/>
                <a:gd name="connsiteY50" fmla="*/ 2698184 h 4338987"/>
                <a:gd name="connsiteX51" fmla="*/ 2821753 w 4202218"/>
                <a:gd name="connsiteY51" fmla="*/ 2823914 h 4338987"/>
                <a:gd name="connsiteX52" fmla="*/ 2764603 w 4202218"/>
                <a:gd name="connsiteY52" fmla="*/ 2995364 h 4338987"/>
                <a:gd name="connsiteX53" fmla="*/ 2970343 w 4202218"/>
                <a:gd name="connsiteY53" fmla="*/ 3132524 h 4338987"/>
                <a:gd name="connsiteX54" fmla="*/ 3176083 w 4202218"/>
                <a:gd name="connsiteY54" fmla="*/ 3269684 h 4338987"/>
                <a:gd name="connsiteX55" fmla="*/ 3347533 w 4202218"/>
                <a:gd name="connsiteY55" fmla="*/ 3303974 h 4338987"/>
                <a:gd name="connsiteX56" fmla="*/ 3267523 w 4202218"/>
                <a:gd name="connsiteY56" fmla="*/ 3395414 h 4338987"/>
                <a:gd name="connsiteX57" fmla="*/ 3004633 w 4202218"/>
                <a:gd name="connsiteY57" fmla="*/ 3303974 h 4338987"/>
                <a:gd name="connsiteX58" fmla="*/ 2753173 w 4202218"/>
                <a:gd name="connsiteY58" fmla="*/ 3189674 h 4338987"/>
                <a:gd name="connsiteX59" fmla="*/ 2638873 w 4202218"/>
                <a:gd name="connsiteY59" fmla="*/ 3098234 h 4338987"/>
                <a:gd name="connsiteX60" fmla="*/ 2570293 w 4202218"/>
                <a:gd name="connsiteY60" fmla="*/ 3109664 h 4338987"/>
                <a:gd name="connsiteX61" fmla="*/ 2558863 w 4202218"/>
                <a:gd name="connsiteY61" fmla="*/ 3326834 h 4338987"/>
                <a:gd name="connsiteX62" fmla="*/ 2673163 w 4202218"/>
                <a:gd name="connsiteY62" fmla="*/ 3555434 h 4338987"/>
                <a:gd name="connsiteX63" fmla="*/ 2730313 w 4202218"/>
                <a:gd name="connsiteY63" fmla="*/ 4024064 h 4338987"/>
                <a:gd name="connsiteX64" fmla="*/ 2696023 w 4202218"/>
                <a:gd name="connsiteY64" fmla="*/ 4184084 h 4338987"/>
                <a:gd name="connsiteX65" fmla="*/ 2536003 w 4202218"/>
                <a:gd name="connsiteY65" fmla="*/ 4138364 h 4338987"/>
                <a:gd name="connsiteX66" fmla="*/ 2536003 w 4202218"/>
                <a:gd name="connsiteY66" fmla="*/ 3909764 h 4338987"/>
                <a:gd name="connsiteX67" fmla="*/ 2433133 w 4202218"/>
                <a:gd name="connsiteY67" fmla="*/ 3566864 h 4338987"/>
                <a:gd name="connsiteX68" fmla="*/ 2307403 w 4202218"/>
                <a:gd name="connsiteY68" fmla="*/ 3166814 h 4338987"/>
                <a:gd name="connsiteX69" fmla="*/ 2261683 w 4202218"/>
                <a:gd name="connsiteY69" fmla="*/ 3063944 h 4338987"/>
                <a:gd name="connsiteX70" fmla="*/ 2078803 w 4202218"/>
                <a:gd name="connsiteY70" fmla="*/ 2949644 h 4338987"/>
                <a:gd name="connsiteX71" fmla="*/ 1850203 w 4202218"/>
                <a:gd name="connsiteY71" fmla="*/ 3029654 h 4338987"/>
                <a:gd name="connsiteX72" fmla="*/ 1415863 w 4202218"/>
                <a:gd name="connsiteY72" fmla="*/ 3361124 h 4338987"/>
                <a:gd name="connsiteX73" fmla="*/ 1381573 w 4202218"/>
                <a:gd name="connsiteY73" fmla="*/ 3681164 h 4338987"/>
                <a:gd name="connsiteX74" fmla="*/ 1381573 w 4202218"/>
                <a:gd name="connsiteY74" fmla="*/ 3989774 h 4338987"/>
                <a:gd name="connsiteX75" fmla="*/ 1290133 w 4202218"/>
                <a:gd name="connsiteY75" fmla="*/ 4309814 h 4338987"/>
                <a:gd name="connsiteX76" fmla="*/ 1198693 w 4202218"/>
                <a:gd name="connsiteY76" fmla="*/ 4298384 h 4338987"/>
                <a:gd name="connsiteX77" fmla="*/ 1187263 w 4202218"/>
                <a:gd name="connsiteY77" fmla="*/ 4081214 h 4338987"/>
                <a:gd name="connsiteX78" fmla="*/ 1198693 w 4202218"/>
                <a:gd name="connsiteY78" fmla="*/ 3909764 h 4338987"/>
                <a:gd name="connsiteX79" fmla="*/ 970093 w 4202218"/>
                <a:gd name="connsiteY79" fmla="*/ 3989774 h 4338987"/>
                <a:gd name="connsiteX80" fmla="*/ 718633 w 4202218"/>
                <a:gd name="connsiteY80" fmla="*/ 4069784 h 4338987"/>
                <a:gd name="connsiteX81" fmla="*/ 741493 w 4202218"/>
                <a:gd name="connsiteY81" fmla="*/ 3955484 h 4338987"/>
                <a:gd name="connsiteX82" fmla="*/ 1130113 w 4202218"/>
                <a:gd name="connsiteY82" fmla="*/ 3795464 h 4338987"/>
                <a:gd name="connsiteX83" fmla="*/ 1278703 w 4202218"/>
                <a:gd name="connsiteY83" fmla="*/ 3726884 h 4338987"/>
                <a:gd name="connsiteX84" fmla="*/ 1221553 w 4202218"/>
                <a:gd name="connsiteY84" fmla="*/ 3372554 h 4338987"/>
                <a:gd name="connsiteX85" fmla="*/ 1324423 w 4202218"/>
                <a:gd name="connsiteY85" fmla="*/ 3121094 h 4338987"/>
                <a:gd name="connsiteX86" fmla="*/ 1393003 w 4202218"/>
                <a:gd name="connsiteY86" fmla="*/ 3052514 h 4338987"/>
                <a:gd name="connsiteX87" fmla="*/ 1084393 w 4202218"/>
                <a:gd name="connsiteY87" fmla="*/ 3029654 h 4338987"/>
                <a:gd name="connsiteX88" fmla="*/ 730063 w 4202218"/>
                <a:gd name="connsiteY88" fmla="*/ 2961074 h 4338987"/>
                <a:gd name="connsiteX89" fmla="*/ 375733 w 4202218"/>
                <a:gd name="connsiteY89" fmla="*/ 3132524 h 4338987"/>
                <a:gd name="connsiteX90" fmla="*/ 421453 w 4202218"/>
                <a:gd name="connsiteY90" fmla="*/ 3029654 h 4338987"/>
                <a:gd name="connsiteX91" fmla="*/ 627193 w 4202218"/>
                <a:gd name="connsiteY91" fmla="*/ 2926784 h 4338987"/>
                <a:gd name="connsiteX92" fmla="*/ 810073 w 4202218"/>
                <a:gd name="connsiteY92" fmla="*/ 2755334 h 4338987"/>
                <a:gd name="connsiteX93" fmla="*/ 1152973 w 4202218"/>
                <a:gd name="connsiteY93" fmla="*/ 2778194 h 4338987"/>
                <a:gd name="connsiteX94" fmla="*/ 1461583 w 4202218"/>
                <a:gd name="connsiteY94" fmla="*/ 2823914 h 4338987"/>
                <a:gd name="connsiteX95" fmla="*/ 1953073 w 4202218"/>
                <a:gd name="connsiteY95" fmla="*/ 2663894 h 4338987"/>
                <a:gd name="connsiteX96" fmla="*/ 1701613 w 4202218"/>
                <a:gd name="connsiteY96" fmla="*/ 2263844 h 4338987"/>
                <a:gd name="connsiteX97" fmla="*/ 1690183 w 4202218"/>
                <a:gd name="connsiteY97" fmla="*/ 1966664 h 4338987"/>
                <a:gd name="connsiteX98" fmla="*/ 1381991 w 4202218"/>
                <a:gd name="connsiteY98" fmla="*/ 1841930 h 4338987"/>
                <a:gd name="connsiteX99" fmla="*/ 1095823 w 4202218"/>
                <a:gd name="connsiteY99" fmla="*/ 1715204 h 4338987"/>
                <a:gd name="connsiteX100" fmla="*/ 746507 w 4202218"/>
                <a:gd name="connsiteY100" fmla="*/ 1626741 h 4338987"/>
                <a:gd name="connsiteX101" fmla="*/ 352873 w 4202218"/>
                <a:gd name="connsiteY101" fmla="*/ 1726634 h 4338987"/>
                <a:gd name="connsiteX102" fmla="*/ 113171 w 4202218"/>
                <a:gd name="connsiteY102" fmla="*/ 1763908 h 4338987"/>
                <a:gd name="connsiteX103" fmla="*/ 9973 w 4202218"/>
                <a:gd name="connsiteY103" fmla="*/ 1738064 h 4338987"/>
                <a:gd name="connsiteX104" fmla="*/ 348516 w 4202218"/>
                <a:gd name="connsiteY104" fmla="*/ 1644138 h 4338987"/>
                <a:gd name="connsiteX105" fmla="*/ 653097 w 4202218"/>
                <a:gd name="connsiteY105" fmla="*/ 1544246 h 4338987"/>
                <a:gd name="connsiteX106" fmla="*/ 1072963 w 4202218"/>
                <a:gd name="connsiteY106" fmla="*/ 1612334 h 4338987"/>
                <a:gd name="connsiteX107" fmla="*/ 1244413 w 4202218"/>
                <a:gd name="connsiteY107" fmla="*/ 1658054 h 4338987"/>
                <a:gd name="connsiteX108" fmla="*/ 1187263 w 4202218"/>
                <a:gd name="connsiteY108" fmla="*/ 1452314 h 4338987"/>
                <a:gd name="connsiteX109" fmla="*/ 1175833 w 4202218"/>
                <a:gd name="connsiteY109" fmla="*/ 1177994 h 4338987"/>
                <a:gd name="connsiteX110" fmla="*/ 1221553 w 4202218"/>
                <a:gd name="connsiteY110" fmla="*/ 1212284 h 4338987"/>
                <a:gd name="connsiteX0" fmla="*/ 1221553 w 4202218"/>
                <a:gd name="connsiteY0" fmla="*/ 1212284 h 4338987"/>
                <a:gd name="connsiteX1" fmla="*/ 1343911 w 4202218"/>
                <a:gd name="connsiteY1" fmla="*/ 1560154 h 4338987"/>
                <a:gd name="connsiteX2" fmla="*/ 1553023 w 4202218"/>
                <a:gd name="connsiteY2" fmla="*/ 1658054 h 4338987"/>
                <a:gd name="connsiteX3" fmla="*/ 1907353 w 4202218"/>
                <a:gd name="connsiteY3" fmla="*/ 1680914 h 4338987"/>
                <a:gd name="connsiteX4" fmla="*/ 2021653 w 4202218"/>
                <a:gd name="connsiteY4" fmla="*/ 1543754 h 4338987"/>
                <a:gd name="connsiteX5" fmla="*/ 2124523 w 4202218"/>
                <a:gd name="connsiteY5" fmla="*/ 1292294 h 4338987"/>
                <a:gd name="connsiteX6" fmla="*/ 2124523 w 4202218"/>
                <a:gd name="connsiteY6" fmla="*/ 1120844 h 4338987"/>
                <a:gd name="connsiteX7" fmla="*/ 2090233 w 4202218"/>
                <a:gd name="connsiteY7" fmla="*/ 812234 h 4338987"/>
                <a:gd name="connsiteX8" fmla="*/ 2078803 w 4202218"/>
                <a:gd name="connsiteY8" fmla="*/ 777944 h 4338987"/>
                <a:gd name="connsiteX9" fmla="*/ 2170243 w 4202218"/>
                <a:gd name="connsiteY9" fmla="*/ 1086554 h 4338987"/>
                <a:gd name="connsiteX10" fmla="*/ 2215963 w 4202218"/>
                <a:gd name="connsiteY10" fmla="*/ 1269434 h 4338987"/>
                <a:gd name="connsiteX11" fmla="*/ 2284543 w 4202218"/>
                <a:gd name="connsiteY11" fmla="*/ 1303724 h 4338987"/>
                <a:gd name="connsiteX12" fmla="*/ 2330263 w 4202218"/>
                <a:gd name="connsiteY12" fmla="*/ 1166564 h 4338987"/>
                <a:gd name="connsiteX13" fmla="*/ 2467423 w 4202218"/>
                <a:gd name="connsiteY13" fmla="*/ 880814 h 4338987"/>
                <a:gd name="connsiteX14" fmla="*/ 2558863 w 4202218"/>
                <a:gd name="connsiteY14" fmla="*/ 640784 h 4338987"/>
                <a:gd name="connsiteX15" fmla="*/ 2616013 w 4202218"/>
                <a:gd name="connsiteY15" fmla="*/ 537914 h 4338987"/>
                <a:gd name="connsiteX16" fmla="*/ 2558863 w 4202218"/>
                <a:gd name="connsiteY16" fmla="*/ 789374 h 4338987"/>
                <a:gd name="connsiteX17" fmla="*/ 2444563 w 4202218"/>
                <a:gd name="connsiteY17" fmla="*/ 1097984 h 4338987"/>
                <a:gd name="connsiteX18" fmla="*/ 2375983 w 4202218"/>
                <a:gd name="connsiteY18" fmla="*/ 1406594 h 4338987"/>
                <a:gd name="connsiteX19" fmla="*/ 2558863 w 4202218"/>
                <a:gd name="connsiteY19" fmla="*/ 1578044 h 4338987"/>
                <a:gd name="connsiteX20" fmla="*/ 2878903 w 4202218"/>
                <a:gd name="connsiteY20" fmla="*/ 1658054 h 4338987"/>
                <a:gd name="connsiteX21" fmla="*/ 3187513 w 4202218"/>
                <a:gd name="connsiteY21" fmla="*/ 1658054 h 4338987"/>
                <a:gd name="connsiteX22" fmla="*/ 3370393 w 4202218"/>
                <a:gd name="connsiteY22" fmla="*/ 1566614 h 4338987"/>
                <a:gd name="connsiteX23" fmla="*/ 3473263 w 4202218"/>
                <a:gd name="connsiteY23" fmla="*/ 1372304 h 4338987"/>
                <a:gd name="connsiteX24" fmla="*/ 3461833 w 4202218"/>
                <a:gd name="connsiteY24" fmla="*/ 1097984 h 4338987"/>
                <a:gd name="connsiteX25" fmla="*/ 3450403 w 4202218"/>
                <a:gd name="connsiteY25" fmla="*/ 777944 h 4338987"/>
                <a:gd name="connsiteX26" fmla="*/ 3759013 w 4202218"/>
                <a:gd name="connsiteY26" fmla="*/ 572204 h 4338987"/>
                <a:gd name="connsiteX27" fmla="*/ 3999043 w 4202218"/>
                <a:gd name="connsiteY27" fmla="*/ 92144 h 4338987"/>
                <a:gd name="connsiteX28" fmla="*/ 4033333 w 4202218"/>
                <a:gd name="connsiteY28" fmla="*/ 12134 h 4338987"/>
                <a:gd name="connsiteX29" fmla="*/ 4010473 w 4202218"/>
                <a:gd name="connsiteY29" fmla="*/ 252164 h 4338987"/>
                <a:gd name="connsiteX30" fmla="*/ 3827593 w 4202218"/>
                <a:gd name="connsiteY30" fmla="*/ 652214 h 4338987"/>
                <a:gd name="connsiteX31" fmla="*/ 3644713 w 4202218"/>
                <a:gd name="connsiteY31" fmla="*/ 789374 h 4338987"/>
                <a:gd name="connsiteX32" fmla="*/ 3530413 w 4202218"/>
                <a:gd name="connsiteY32" fmla="*/ 892244 h 4338987"/>
                <a:gd name="connsiteX33" fmla="*/ 3861883 w 4202218"/>
                <a:gd name="connsiteY33" fmla="*/ 846524 h 4338987"/>
                <a:gd name="connsiteX34" fmla="*/ 4193353 w 4202218"/>
                <a:gd name="connsiteY34" fmla="*/ 720794 h 4338987"/>
                <a:gd name="connsiteX35" fmla="*/ 4079053 w 4202218"/>
                <a:gd name="connsiteY35" fmla="*/ 892244 h 4338987"/>
                <a:gd name="connsiteX36" fmla="*/ 3781873 w 4202218"/>
                <a:gd name="connsiteY36" fmla="*/ 937964 h 4338987"/>
                <a:gd name="connsiteX37" fmla="*/ 3610423 w 4202218"/>
                <a:gd name="connsiteY37" fmla="*/ 995114 h 4338987"/>
                <a:gd name="connsiteX38" fmla="*/ 3656143 w 4202218"/>
                <a:gd name="connsiteY38" fmla="*/ 1235144 h 4338987"/>
                <a:gd name="connsiteX39" fmla="*/ 3621853 w 4202218"/>
                <a:gd name="connsiteY39" fmla="*/ 1532324 h 4338987"/>
                <a:gd name="connsiteX40" fmla="*/ 3461833 w 4202218"/>
                <a:gd name="connsiteY40" fmla="*/ 1726634 h 4338987"/>
                <a:gd name="connsiteX41" fmla="*/ 3278953 w 4202218"/>
                <a:gd name="connsiteY41" fmla="*/ 2035244 h 4338987"/>
                <a:gd name="connsiteX42" fmla="*/ 3233233 w 4202218"/>
                <a:gd name="connsiteY42" fmla="*/ 2309564 h 4338987"/>
                <a:gd name="connsiteX43" fmla="*/ 3404683 w 4202218"/>
                <a:gd name="connsiteY43" fmla="*/ 2458154 h 4338987"/>
                <a:gd name="connsiteX44" fmla="*/ 3759013 w 4202218"/>
                <a:gd name="connsiteY44" fmla="*/ 2663894 h 4338987"/>
                <a:gd name="connsiteX45" fmla="*/ 4079053 w 4202218"/>
                <a:gd name="connsiteY45" fmla="*/ 2778194 h 4338987"/>
                <a:gd name="connsiteX46" fmla="*/ 4079053 w 4202218"/>
                <a:gd name="connsiteY46" fmla="*/ 2881064 h 4338987"/>
                <a:gd name="connsiteX47" fmla="*/ 3770443 w 4202218"/>
                <a:gd name="connsiteY47" fmla="*/ 2869634 h 4338987"/>
                <a:gd name="connsiteX48" fmla="*/ 3404683 w 4202218"/>
                <a:gd name="connsiteY48" fmla="*/ 2732474 h 4338987"/>
                <a:gd name="connsiteX49" fmla="*/ 3084643 w 4202218"/>
                <a:gd name="connsiteY49" fmla="*/ 2663894 h 4338987"/>
                <a:gd name="connsiteX50" fmla="*/ 2958913 w 4202218"/>
                <a:gd name="connsiteY50" fmla="*/ 2698184 h 4338987"/>
                <a:gd name="connsiteX51" fmla="*/ 2821753 w 4202218"/>
                <a:gd name="connsiteY51" fmla="*/ 2823914 h 4338987"/>
                <a:gd name="connsiteX52" fmla="*/ 2764603 w 4202218"/>
                <a:gd name="connsiteY52" fmla="*/ 2995364 h 4338987"/>
                <a:gd name="connsiteX53" fmla="*/ 2970343 w 4202218"/>
                <a:gd name="connsiteY53" fmla="*/ 3132524 h 4338987"/>
                <a:gd name="connsiteX54" fmla="*/ 3176083 w 4202218"/>
                <a:gd name="connsiteY54" fmla="*/ 3269684 h 4338987"/>
                <a:gd name="connsiteX55" fmla="*/ 3347533 w 4202218"/>
                <a:gd name="connsiteY55" fmla="*/ 3303974 h 4338987"/>
                <a:gd name="connsiteX56" fmla="*/ 3267523 w 4202218"/>
                <a:gd name="connsiteY56" fmla="*/ 3395414 h 4338987"/>
                <a:gd name="connsiteX57" fmla="*/ 3004633 w 4202218"/>
                <a:gd name="connsiteY57" fmla="*/ 3303974 h 4338987"/>
                <a:gd name="connsiteX58" fmla="*/ 2753173 w 4202218"/>
                <a:gd name="connsiteY58" fmla="*/ 3189674 h 4338987"/>
                <a:gd name="connsiteX59" fmla="*/ 2638873 w 4202218"/>
                <a:gd name="connsiteY59" fmla="*/ 3098234 h 4338987"/>
                <a:gd name="connsiteX60" fmla="*/ 2570293 w 4202218"/>
                <a:gd name="connsiteY60" fmla="*/ 3109664 h 4338987"/>
                <a:gd name="connsiteX61" fmla="*/ 2558863 w 4202218"/>
                <a:gd name="connsiteY61" fmla="*/ 3326834 h 4338987"/>
                <a:gd name="connsiteX62" fmla="*/ 2673163 w 4202218"/>
                <a:gd name="connsiteY62" fmla="*/ 3555434 h 4338987"/>
                <a:gd name="connsiteX63" fmla="*/ 2730313 w 4202218"/>
                <a:gd name="connsiteY63" fmla="*/ 4024064 h 4338987"/>
                <a:gd name="connsiteX64" fmla="*/ 2696023 w 4202218"/>
                <a:gd name="connsiteY64" fmla="*/ 4184084 h 4338987"/>
                <a:gd name="connsiteX65" fmla="*/ 2536003 w 4202218"/>
                <a:gd name="connsiteY65" fmla="*/ 4138364 h 4338987"/>
                <a:gd name="connsiteX66" fmla="*/ 2536003 w 4202218"/>
                <a:gd name="connsiteY66" fmla="*/ 3909764 h 4338987"/>
                <a:gd name="connsiteX67" fmla="*/ 2433133 w 4202218"/>
                <a:gd name="connsiteY67" fmla="*/ 3566864 h 4338987"/>
                <a:gd name="connsiteX68" fmla="*/ 2307403 w 4202218"/>
                <a:gd name="connsiteY68" fmla="*/ 3166814 h 4338987"/>
                <a:gd name="connsiteX69" fmla="*/ 2261683 w 4202218"/>
                <a:gd name="connsiteY69" fmla="*/ 3063944 h 4338987"/>
                <a:gd name="connsiteX70" fmla="*/ 2078803 w 4202218"/>
                <a:gd name="connsiteY70" fmla="*/ 2949644 h 4338987"/>
                <a:gd name="connsiteX71" fmla="*/ 1850203 w 4202218"/>
                <a:gd name="connsiteY71" fmla="*/ 3029654 h 4338987"/>
                <a:gd name="connsiteX72" fmla="*/ 1415863 w 4202218"/>
                <a:gd name="connsiteY72" fmla="*/ 3361124 h 4338987"/>
                <a:gd name="connsiteX73" fmla="*/ 1381573 w 4202218"/>
                <a:gd name="connsiteY73" fmla="*/ 3681164 h 4338987"/>
                <a:gd name="connsiteX74" fmla="*/ 1381573 w 4202218"/>
                <a:gd name="connsiteY74" fmla="*/ 3989774 h 4338987"/>
                <a:gd name="connsiteX75" fmla="*/ 1290133 w 4202218"/>
                <a:gd name="connsiteY75" fmla="*/ 4309814 h 4338987"/>
                <a:gd name="connsiteX76" fmla="*/ 1198693 w 4202218"/>
                <a:gd name="connsiteY76" fmla="*/ 4298384 h 4338987"/>
                <a:gd name="connsiteX77" fmla="*/ 1187263 w 4202218"/>
                <a:gd name="connsiteY77" fmla="*/ 4081214 h 4338987"/>
                <a:gd name="connsiteX78" fmla="*/ 1198693 w 4202218"/>
                <a:gd name="connsiteY78" fmla="*/ 3909764 h 4338987"/>
                <a:gd name="connsiteX79" fmla="*/ 970093 w 4202218"/>
                <a:gd name="connsiteY79" fmla="*/ 3989774 h 4338987"/>
                <a:gd name="connsiteX80" fmla="*/ 718633 w 4202218"/>
                <a:gd name="connsiteY80" fmla="*/ 4069784 h 4338987"/>
                <a:gd name="connsiteX81" fmla="*/ 741493 w 4202218"/>
                <a:gd name="connsiteY81" fmla="*/ 3955484 h 4338987"/>
                <a:gd name="connsiteX82" fmla="*/ 1130113 w 4202218"/>
                <a:gd name="connsiteY82" fmla="*/ 3795464 h 4338987"/>
                <a:gd name="connsiteX83" fmla="*/ 1278703 w 4202218"/>
                <a:gd name="connsiteY83" fmla="*/ 3726884 h 4338987"/>
                <a:gd name="connsiteX84" fmla="*/ 1221553 w 4202218"/>
                <a:gd name="connsiteY84" fmla="*/ 3372554 h 4338987"/>
                <a:gd name="connsiteX85" fmla="*/ 1324423 w 4202218"/>
                <a:gd name="connsiteY85" fmla="*/ 3121094 h 4338987"/>
                <a:gd name="connsiteX86" fmla="*/ 1393003 w 4202218"/>
                <a:gd name="connsiteY86" fmla="*/ 3052514 h 4338987"/>
                <a:gd name="connsiteX87" fmla="*/ 1084393 w 4202218"/>
                <a:gd name="connsiteY87" fmla="*/ 3029654 h 4338987"/>
                <a:gd name="connsiteX88" fmla="*/ 730063 w 4202218"/>
                <a:gd name="connsiteY88" fmla="*/ 2961074 h 4338987"/>
                <a:gd name="connsiteX89" fmla="*/ 375733 w 4202218"/>
                <a:gd name="connsiteY89" fmla="*/ 3132524 h 4338987"/>
                <a:gd name="connsiteX90" fmla="*/ 421453 w 4202218"/>
                <a:gd name="connsiteY90" fmla="*/ 3029654 h 4338987"/>
                <a:gd name="connsiteX91" fmla="*/ 627193 w 4202218"/>
                <a:gd name="connsiteY91" fmla="*/ 2926784 h 4338987"/>
                <a:gd name="connsiteX92" fmla="*/ 810073 w 4202218"/>
                <a:gd name="connsiteY92" fmla="*/ 2755334 h 4338987"/>
                <a:gd name="connsiteX93" fmla="*/ 1152973 w 4202218"/>
                <a:gd name="connsiteY93" fmla="*/ 2778194 h 4338987"/>
                <a:gd name="connsiteX94" fmla="*/ 1461583 w 4202218"/>
                <a:gd name="connsiteY94" fmla="*/ 2823914 h 4338987"/>
                <a:gd name="connsiteX95" fmla="*/ 1953073 w 4202218"/>
                <a:gd name="connsiteY95" fmla="*/ 2663894 h 4338987"/>
                <a:gd name="connsiteX96" fmla="*/ 1701613 w 4202218"/>
                <a:gd name="connsiteY96" fmla="*/ 2263844 h 4338987"/>
                <a:gd name="connsiteX97" fmla="*/ 1690183 w 4202218"/>
                <a:gd name="connsiteY97" fmla="*/ 1966664 h 4338987"/>
                <a:gd name="connsiteX98" fmla="*/ 1381991 w 4202218"/>
                <a:gd name="connsiteY98" fmla="*/ 1841930 h 4338987"/>
                <a:gd name="connsiteX99" fmla="*/ 1095823 w 4202218"/>
                <a:gd name="connsiteY99" fmla="*/ 1715204 h 4338987"/>
                <a:gd name="connsiteX100" fmla="*/ 746507 w 4202218"/>
                <a:gd name="connsiteY100" fmla="*/ 1626741 h 4338987"/>
                <a:gd name="connsiteX101" fmla="*/ 352873 w 4202218"/>
                <a:gd name="connsiteY101" fmla="*/ 1726634 h 4338987"/>
                <a:gd name="connsiteX102" fmla="*/ 113171 w 4202218"/>
                <a:gd name="connsiteY102" fmla="*/ 1763908 h 4338987"/>
                <a:gd name="connsiteX103" fmla="*/ 9973 w 4202218"/>
                <a:gd name="connsiteY103" fmla="*/ 1738064 h 4338987"/>
                <a:gd name="connsiteX104" fmla="*/ 348516 w 4202218"/>
                <a:gd name="connsiteY104" fmla="*/ 1644138 h 4338987"/>
                <a:gd name="connsiteX105" fmla="*/ 653097 w 4202218"/>
                <a:gd name="connsiteY105" fmla="*/ 1544246 h 4338987"/>
                <a:gd name="connsiteX106" fmla="*/ 1072963 w 4202218"/>
                <a:gd name="connsiteY106" fmla="*/ 1612334 h 4338987"/>
                <a:gd name="connsiteX107" fmla="*/ 1244413 w 4202218"/>
                <a:gd name="connsiteY107" fmla="*/ 1658054 h 4338987"/>
                <a:gd name="connsiteX108" fmla="*/ 1187263 w 4202218"/>
                <a:gd name="connsiteY108" fmla="*/ 1452314 h 4338987"/>
                <a:gd name="connsiteX109" fmla="*/ 1175833 w 4202218"/>
                <a:gd name="connsiteY109" fmla="*/ 1177994 h 4338987"/>
                <a:gd name="connsiteX110" fmla="*/ 1221553 w 4202218"/>
                <a:gd name="connsiteY110" fmla="*/ 1212284 h 4338987"/>
                <a:gd name="connsiteX0" fmla="*/ 1221553 w 4202218"/>
                <a:gd name="connsiteY0" fmla="*/ 1212284 h 4338987"/>
                <a:gd name="connsiteX1" fmla="*/ 1343911 w 4202218"/>
                <a:gd name="connsiteY1" fmla="*/ 1560154 h 4338987"/>
                <a:gd name="connsiteX2" fmla="*/ 1553023 w 4202218"/>
                <a:gd name="connsiteY2" fmla="*/ 1658054 h 4338987"/>
                <a:gd name="connsiteX3" fmla="*/ 1907353 w 4202218"/>
                <a:gd name="connsiteY3" fmla="*/ 1680914 h 4338987"/>
                <a:gd name="connsiteX4" fmla="*/ 2021653 w 4202218"/>
                <a:gd name="connsiteY4" fmla="*/ 1543754 h 4338987"/>
                <a:gd name="connsiteX5" fmla="*/ 2124523 w 4202218"/>
                <a:gd name="connsiteY5" fmla="*/ 1292294 h 4338987"/>
                <a:gd name="connsiteX6" fmla="*/ 2124523 w 4202218"/>
                <a:gd name="connsiteY6" fmla="*/ 1120844 h 4338987"/>
                <a:gd name="connsiteX7" fmla="*/ 2090233 w 4202218"/>
                <a:gd name="connsiteY7" fmla="*/ 812234 h 4338987"/>
                <a:gd name="connsiteX8" fmla="*/ 2078803 w 4202218"/>
                <a:gd name="connsiteY8" fmla="*/ 777944 h 4338987"/>
                <a:gd name="connsiteX9" fmla="*/ 2170243 w 4202218"/>
                <a:gd name="connsiteY9" fmla="*/ 1086554 h 4338987"/>
                <a:gd name="connsiteX10" fmla="*/ 2215963 w 4202218"/>
                <a:gd name="connsiteY10" fmla="*/ 1269434 h 4338987"/>
                <a:gd name="connsiteX11" fmla="*/ 2284543 w 4202218"/>
                <a:gd name="connsiteY11" fmla="*/ 1303724 h 4338987"/>
                <a:gd name="connsiteX12" fmla="*/ 2330263 w 4202218"/>
                <a:gd name="connsiteY12" fmla="*/ 1166564 h 4338987"/>
                <a:gd name="connsiteX13" fmla="*/ 2467423 w 4202218"/>
                <a:gd name="connsiteY13" fmla="*/ 880814 h 4338987"/>
                <a:gd name="connsiteX14" fmla="*/ 2558863 w 4202218"/>
                <a:gd name="connsiteY14" fmla="*/ 640784 h 4338987"/>
                <a:gd name="connsiteX15" fmla="*/ 2616013 w 4202218"/>
                <a:gd name="connsiteY15" fmla="*/ 537914 h 4338987"/>
                <a:gd name="connsiteX16" fmla="*/ 2558863 w 4202218"/>
                <a:gd name="connsiteY16" fmla="*/ 789374 h 4338987"/>
                <a:gd name="connsiteX17" fmla="*/ 2444563 w 4202218"/>
                <a:gd name="connsiteY17" fmla="*/ 1097984 h 4338987"/>
                <a:gd name="connsiteX18" fmla="*/ 2375983 w 4202218"/>
                <a:gd name="connsiteY18" fmla="*/ 1406594 h 4338987"/>
                <a:gd name="connsiteX19" fmla="*/ 2558863 w 4202218"/>
                <a:gd name="connsiteY19" fmla="*/ 1578044 h 4338987"/>
                <a:gd name="connsiteX20" fmla="*/ 2878903 w 4202218"/>
                <a:gd name="connsiteY20" fmla="*/ 1658054 h 4338987"/>
                <a:gd name="connsiteX21" fmla="*/ 3187513 w 4202218"/>
                <a:gd name="connsiteY21" fmla="*/ 1658054 h 4338987"/>
                <a:gd name="connsiteX22" fmla="*/ 3370393 w 4202218"/>
                <a:gd name="connsiteY22" fmla="*/ 1566614 h 4338987"/>
                <a:gd name="connsiteX23" fmla="*/ 3473263 w 4202218"/>
                <a:gd name="connsiteY23" fmla="*/ 1372304 h 4338987"/>
                <a:gd name="connsiteX24" fmla="*/ 3461833 w 4202218"/>
                <a:gd name="connsiteY24" fmla="*/ 1097984 h 4338987"/>
                <a:gd name="connsiteX25" fmla="*/ 3450403 w 4202218"/>
                <a:gd name="connsiteY25" fmla="*/ 777944 h 4338987"/>
                <a:gd name="connsiteX26" fmla="*/ 3759013 w 4202218"/>
                <a:gd name="connsiteY26" fmla="*/ 572204 h 4338987"/>
                <a:gd name="connsiteX27" fmla="*/ 3999043 w 4202218"/>
                <a:gd name="connsiteY27" fmla="*/ 92144 h 4338987"/>
                <a:gd name="connsiteX28" fmla="*/ 4033333 w 4202218"/>
                <a:gd name="connsiteY28" fmla="*/ 12134 h 4338987"/>
                <a:gd name="connsiteX29" fmla="*/ 4010473 w 4202218"/>
                <a:gd name="connsiteY29" fmla="*/ 252164 h 4338987"/>
                <a:gd name="connsiteX30" fmla="*/ 3827593 w 4202218"/>
                <a:gd name="connsiteY30" fmla="*/ 652214 h 4338987"/>
                <a:gd name="connsiteX31" fmla="*/ 3644713 w 4202218"/>
                <a:gd name="connsiteY31" fmla="*/ 789374 h 4338987"/>
                <a:gd name="connsiteX32" fmla="*/ 3530413 w 4202218"/>
                <a:gd name="connsiteY32" fmla="*/ 892244 h 4338987"/>
                <a:gd name="connsiteX33" fmla="*/ 3861883 w 4202218"/>
                <a:gd name="connsiteY33" fmla="*/ 846524 h 4338987"/>
                <a:gd name="connsiteX34" fmla="*/ 4193353 w 4202218"/>
                <a:gd name="connsiteY34" fmla="*/ 720794 h 4338987"/>
                <a:gd name="connsiteX35" fmla="*/ 4079053 w 4202218"/>
                <a:gd name="connsiteY35" fmla="*/ 892244 h 4338987"/>
                <a:gd name="connsiteX36" fmla="*/ 3781873 w 4202218"/>
                <a:gd name="connsiteY36" fmla="*/ 937964 h 4338987"/>
                <a:gd name="connsiteX37" fmla="*/ 3610423 w 4202218"/>
                <a:gd name="connsiteY37" fmla="*/ 995114 h 4338987"/>
                <a:gd name="connsiteX38" fmla="*/ 3656143 w 4202218"/>
                <a:gd name="connsiteY38" fmla="*/ 1235144 h 4338987"/>
                <a:gd name="connsiteX39" fmla="*/ 3621853 w 4202218"/>
                <a:gd name="connsiteY39" fmla="*/ 1532324 h 4338987"/>
                <a:gd name="connsiteX40" fmla="*/ 3461833 w 4202218"/>
                <a:gd name="connsiteY40" fmla="*/ 1726634 h 4338987"/>
                <a:gd name="connsiteX41" fmla="*/ 3278953 w 4202218"/>
                <a:gd name="connsiteY41" fmla="*/ 2035244 h 4338987"/>
                <a:gd name="connsiteX42" fmla="*/ 3233233 w 4202218"/>
                <a:gd name="connsiteY42" fmla="*/ 2309564 h 4338987"/>
                <a:gd name="connsiteX43" fmla="*/ 3404683 w 4202218"/>
                <a:gd name="connsiteY43" fmla="*/ 2458154 h 4338987"/>
                <a:gd name="connsiteX44" fmla="*/ 3759013 w 4202218"/>
                <a:gd name="connsiteY44" fmla="*/ 2663894 h 4338987"/>
                <a:gd name="connsiteX45" fmla="*/ 4079053 w 4202218"/>
                <a:gd name="connsiteY45" fmla="*/ 2778194 h 4338987"/>
                <a:gd name="connsiteX46" fmla="*/ 4079053 w 4202218"/>
                <a:gd name="connsiteY46" fmla="*/ 2881064 h 4338987"/>
                <a:gd name="connsiteX47" fmla="*/ 3770443 w 4202218"/>
                <a:gd name="connsiteY47" fmla="*/ 2869634 h 4338987"/>
                <a:gd name="connsiteX48" fmla="*/ 3404683 w 4202218"/>
                <a:gd name="connsiteY48" fmla="*/ 2732474 h 4338987"/>
                <a:gd name="connsiteX49" fmla="*/ 3084643 w 4202218"/>
                <a:gd name="connsiteY49" fmla="*/ 2663894 h 4338987"/>
                <a:gd name="connsiteX50" fmla="*/ 2958913 w 4202218"/>
                <a:gd name="connsiteY50" fmla="*/ 2698184 h 4338987"/>
                <a:gd name="connsiteX51" fmla="*/ 2821753 w 4202218"/>
                <a:gd name="connsiteY51" fmla="*/ 2823914 h 4338987"/>
                <a:gd name="connsiteX52" fmla="*/ 2764603 w 4202218"/>
                <a:gd name="connsiteY52" fmla="*/ 2995364 h 4338987"/>
                <a:gd name="connsiteX53" fmla="*/ 2970343 w 4202218"/>
                <a:gd name="connsiteY53" fmla="*/ 3132524 h 4338987"/>
                <a:gd name="connsiteX54" fmla="*/ 3176083 w 4202218"/>
                <a:gd name="connsiteY54" fmla="*/ 3269684 h 4338987"/>
                <a:gd name="connsiteX55" fmla="*/ 3347533 w 4202218"/>
                <a:gd name="connsiteY55" fmla="*/ 3303974 h 4338987"/>
                <a:gd name="connsiteX56" fmla="*/ 3267523 w 4202218"/>
                <a:gd name="connsiteY56" fmla="*/ 3395414 h 4338987"/>
                <a:gd name="connsiteX57" fmla="*/ 3004633 w 4202218"/>
                <a:gd name="connsiteY57" fmla="*/ 3303974 h 4338987"/>
                <a:gd name="connsiteX58" fmla="*/ 2753173 w 4202218"/>
                <a:gd name="connsiteY58" fmla="*/ 3189674 h 4338987"/>
                <a:gd name="connsiteX59" fmla="*/ 2638873 w 4202218"/>
                <a:gd name="connsiteY59" fmla="*/ 3098234 h 4338987"/>
                <a:gd name="connsiteX60" fmla="*/ 2570293 w 4202218"/>
                <a:gd name="connsiteY60" fmla="*/ 3109664 h 4338987"/>
                <a:gd name="connsiteX61" fmla="*/ 2558863 w 4202218"/>
                <a:gd name="connsiteY61" fmla="*/ 3326834 h 4338987"/>
                <a:gd name="connsiteX62" fmla="*/ 2673163 w 4202218"/>
                <a:gd name="connsiteY62" fmla="*/ 3555434 h 4338987"/>
                <a:gd name="connsiteX63" fmla="*/ 2730313 w 4202218"/>
                <a:gd name="connsiteY63" fmla="*/ 4024064 h 4338987"/>
                <a:gd name="connsiteX64" fmla="*/ 2696023 w 4202218"/>
                <a:gd name="connsiteY64" fmla="*/ 4184084 h 4338987"/>
                <a:gd name="connsiteX65" fmla="*/ 2536003 w 4202218"/>
                <a:gd name="connsiteY65" fmla="*/ 4138364 h 4338987"/>
                <a:gd name="connsiteX66" fmla="*/ 2536003 w 4202218"/>
                <a:gd name="connsiteY66" fmla="*/ 3909764 h 4338987"/>
                <a:gd name="connsiteX67" fmla="*/ 2433133 w 4202218"/>
                <a:gd name="connsiteY67" fmla="*/ 3566864 h 4338987"/>
                <a:gd name="connsiteX68" fmla="*/ 2307403 w 4202218"/>
                <a:gd name="connsiteY68" fmla="*/ 3166814 h 4338987"/>
                <a:gd name="connsiteX69" fmla="*/ 2261683 w 4202218"/>
                <a:gd name="connsiteY69" fmla="*/ 3063944 h 4338987"/>
                <a:gd name="connsiteX70" fmla="*/ 2078803 w 4202218"/>
                <a:gd name="connsiteY70" fmla="*/ 2949644 h 4338987"/>
                <a:gd name="connsiteX71" fmla="*/ 1850203 w 4202218"/>
                <a:gd name="connsiteY71" fmla="*/ 3029654 h 4338987"/>
                <a:gd name="connsiteX72" fmla="*/ 1415863 w 4202218"/>
                <a:gd name="connsiteY72" fmla="*/ 3361124 h 4338987"/>
                <a:gd name="connsiteX73" fmla="*/ 1381573 w 4202218"/>
                <a:gd name="connsiteY73" fmla="*/ 3681164 h 4338987"/>
                <a:gd name="connsiteX74" fmla="*/ 1381573 w 4202218"/>
                <a:gd name="connsiteY74" fmla="*/ 3989774 h 4338987"/>
                <a:gd name="connsiteX75" fmla="*/ 1290133 w 4202218"/>
                <a:gd name="connsiteY75" fmla="*/ 4309814 h 4338987"/>
                <a:gd name="connsiteX76" fmla="*/ 1198693 w 4202218"/>
                <a:gd name="connsiteY76" fmla="*/ 4298384 h 4338987"/>
                <a:gd name="connsiteX77" fmla="*/ 1187263 w 4202218"/>
                <a:gd name="connsiteY77" fmla="*/ 4081214 h 4338987"/>
                <a:gd name="connsiteX78" fmla="*/ 1198693 w 4202218"/>
                <a:gd name="connsiteY78" fmla="*/ 3909764 h 4338987"/>
                <a:gd name="connsiteX79" fmla="*/ 970093 w 4202218"/>
                <a:gd name="connsiteY79" fmla="*/ 3989774 h 4338987"/>
                <a:gd name="connsiteX80" fmla="*/ 718633 w 4202218"/>
                <a:gd name="connsiteY80" fmla="*/ 4069784 h 4338987"/>
                <a:gd name="connsiteX81" fmla="*/ 741493 w 4202218"/>
                <a:gd name="connsiteY81" fmla="*/ 3955484 h 4338987"/>
                <a:gd name="connsiteX82" fmla="*/ 1130113 w 4202218"/>
                <a:gd name="connsiteY82" fmla="*/ 3795464 h 4338987"/>
                <a:gd name="connsiteX83" fmla="*/ 1278703 w 4202218"/>
                <a:gd name="connsiteY83" fmla="*/ 3726884 h 4338987"/>
                <a:gd name="connsiteX84" fmla="*/ 1221553 w 4202218"/>
                <a:gd name="connsiteY84" fmla="*/ 3372554 h 4338987"/>
                <a:gd name="connsiteX85" fmla="*/ 1324423 w 4202218"/>
                <a:gd name="connsiteY85" fmla="*/ 3121094 h 4338987"/>
                <a:gd name="connsiteX86" fmla="*/ 1393003 w 4202218"/>
                <a:gd name="connsiteY86" fmla="*/ 3052514 h 4338987"/>
                <a:gd name="connsiteX87" fmla="*/ 1084393 w 4202218"/>
                <a:gd name="connsiteY87" fmla="*/ 3029654 h 4338987"/>
                <a:gd name="connsiteX88" fmla="*/ 730063 w 4202218"/>
                <a:gd name="connsiteY88" fmla="*/ 2961074 h 4338987"/>
                <a:gd name="connsiteX89" fmla="*/ 375733 w 4202218"/>
                <a:gd name="connsiteY89" fmla="*/ 3132524 h 4338987"/>
                <a:gd name="connsiteX90" fmla="*/ 421453 w 4202218"/>
                <a:gd name="connsiteY90" fmla="*/ 3029654 h 4338987"/>
                <a:gd name="connsiteX91" fmla="*/ 627193 w 4202218"/>
                <a:gd name="connsiteY91" fmla="*/ 2926784 h 4338987"/>
                <a:gd name="connsiteX92" fmla="*/ 810073 w 4202218"/>
                <a:gd name="connsiteY92" fmla="*/ 2755334 h 4338987"/>
                <a:gd name="connsiteX93" fmla="*/ 1152973 w 4202218"/>
                <a:gd name="connsiteY93" fmla="*/ 2778194 h 4338987"/>
                <a:gd name="connsiteX94" fmla="*/ 1461583 w 4202218"/>
                <a:gd name="connsiteY94" fmla="*/ 2823914 h 4338987"/>
                <a:gd name="connsiteX95" fmla="*/ 1953073 w 4202218"/>
                <a:gd name="connsiteY95" fmla="*/ 2663894 h 4338987"/>
                <a:gd name="connsiteX96" fmla="*/ 1701613 w 4202218"/>
                <a:gd name="connsiteY96" fmla="*/ 2263844 h 4338987"/>
                <a:gd name="connsiteX97" fmla="*/ 1690183 w 4202218"/>
                <a:gd name="connsiteY97" fmla="*/ 1966664 h 4338987"/>
                <a:gd name="connsiteX98" fmla="*/ 1381991 w 4202218"/>
                <a:gd name="connsiteY98" fmla="*/ 1841930 h 4338987"/>
                <a:gd name="connsiteX99" fmla="*/ 1095823 w 4202218"/>
                <a:gd name="connsiteY99" fmla="*/ 1715204 h 4338987"/>
                <a:gd name="connsiteX100" fmla="*/ 746507 w 4202218"/>
                <a:gd name="connsiteY100" fmla="*/ 1626741 h 4338987"/>
                <a:gd name="connsiteX101" fmla="*/ 352873 w 4202218"/>
                <a:gd name="connsiteY101" fmla="*/ 1726634 h 4338987"/>
                <a:gd name="connsiteX102" fmla="*/ 113171 w 4202218"/>
                <a:gd name="connsiteY102" fmla="*/ 1763908 h 4338987"/>
                <a:gd name="connsiteX103" fmla="*/ 9973 w 4202218"/>
                <a:gd name="connsiteY103" fmla="*/ 1738064 h 4338987"/>
                <a:gd name="connsiteX104" fmla="*/ 348516 w 4202218"/>
                <a:gd name="connsiteY104" fmla="*/ 1644138 h 4338987"/>
                <a:gd name="connsiteX105" fmla="*/ 653097 w 4202218"/>
                <a:gd name="connsiteY105" fmla="*/ 1544246 h 4338987"/>
                <a:gd name="connsiteX106" fmla="*/ 1072963 w 4202218"/>
                <a:gd name="connsiteY106" fmla="*/ 1612334 h 4338987"/>
                <a:gd name="connsiteX107" fmla="*/ 1244413 w 4202218"/>
                <a:gd name="connsiteY107" fmla="*/ 1658054 h 4338987"/>
                <a:gd name="connsiteX108" fmla="*/ 1187263 w 4202218"/>
                <a:gd name="connsiteY108" fmla="*/ 1452314 h 4338987"/>
                <a:gd name="connsiteX109" fmla="*/ 1075917 w 4202218"/>
                <a:gd name="connsiteY109" fmla="*/ 547397 h 4338987"/>
                <a:gd name="connsiteX110" fmla="*/ 1221553 w 4202218"/>
                <a:gd name="connsiteY110" fmla="*/ 1212284 h 4338987"/>
                <a:gd name="connsiteX0" fmla="*/ 1221553 w 4202218"/>
                <a:gd name="connsiteY0" fmla="*/ 1212284 h 4338987"/>
                <a:gd name="connsiteX1" fmla="*/ 1343911 w 4202218"/>
                <a:gd name="connsiteY1" fmla="*/ 1560154 h 4338987"/>
                <a:gd name="connsiteX2" fmla="*/ 1553023 w 4202218"/>
                <a:gd name="connsiteY2" fmla="*/ 1658054 h 4338987"/>
                <a:gd name="connsiteX3" fmla="*/ 1907353 w 4202218"/>
                <a:gd name="connsiteY3" fmla="*/ 1680914 h 4338987"/>
                <a:gd name="connsiteX4" fmla="*/ 2021653 w 4202218"/>
                <a:gd name="connsiteY4" fmla="*/ 1543754 h 4338987"/>
                <a:gd name="connsiteX5" fmla="*/ 2124523 w 4202218"/>
                <a:gd name="connsiteY5" fmla="*/ 1292294 h 4338987"/>
                <a:gd name="connsiteX6" fmla="*/ 2124523 w 4202218"/>
                <a:gd name="connsiteY6" fmla="*/ 1120844 h 4338987"/>
                <a:gd name="connsiteX7" fmla="*/ 2090233 w 4202218"/>
                <a:gd name="connsiteY7" fmla="*/ 812234 h 4338987"/>
                <a:gd name="connsiteX8" fmla="*/ 2078803 w 4202218"/>
                <a:gd name="connsiteY8" fmla="*/ 777944 h 4338987"/>
                <a:gd name="connsiteX9" fmla="*/ 2170243 w 4202218"/>
                <a:gd name="connsiteY9" fmla="*/ 1086554 h 4338987"/>
                <a:gd name="connsiteX10" fmla="*/ 2215963 w 4202218"/>
                <a:gd name="connsiteY10" fmla="*/ 1269434 h 4338987"/>
                <a:gd name="connsiteX11" fmla="*/ 2284543 w 4202218"/>
                <a:gd name="connsiteY11" fmla="*/ 1303724 h 4338987"/>
                <a:gd name="connsiteX12" fmla="*/ 2330263 w 4202218"/>
                <a:gd name="connsiteY12" fmla="*/ 1166564 h 4338987"/>
                <a:gd name="connsiteX13" fmla="*/ 2467423 w 4202218"/>
                <a:gd name="connsiteY13" fmla="*/ 880814 h 4338987"/>
                <a:gd name="connsiteX14" fmla="*/ 2558863 w 4202218"/>
                <a:gd name="connsiteY14" fmla="*/ 640784 h 4338987"/>
                <a:gd name="connsiteX15" fmla="*/ 2616013 w 4202218"/>
                <a:gd name="connsiteY15" fmla="*/ 537914 h 4338987"/>
                <a:gd name="connsiteX16" fmla="*/ 2558863 w 4202218"/>
                <a:gd name="connsiteY16" fmla="*/ 789374 h 4338987"/>
                <a:gd name="connsiteX17" fmla="*/ 2444563 w 4202218"/>
                <a:gd name="connsiteY17" fmla="*/ 1097984 h 4338987"/>
                <a:gd name="connsiteX18" fmla="*/ 2375983 w 4202218"/>
                <a:gd name="connsiteY18" fmla="*/ 1406594 h 4338987"/>
                <a:gd name="connsiteX19" fmla="*/ 2558863 w 4202218"/>
                <a:gd name="connsiteY19" fmla="*/ 1578044 h 4338987"/>
                <a:gd name="connsiteX20" fmla="*/ 2878903 w 4202218"/>
                <a:gd name="connsiteY20" fmla="*/ 1658054 h 4338987"/>
                <a:gd name="connsiteX21" fmla="*/ 3187513 w 4202218"/>
                <a:gd name="connsiteY21" fmla="*/ 1658054 h 4338987"/>
                <a:gd name="connsiteX22" fmla="*/ 3370393 w 4202218"/>
                <a:gd name="connsiteY22" fmla="*/ 1566614 h 4338987"/>
                <a:gd name="connsiteX23" fmla="*/ 3473263 w 4202218"/>
                <a:gd name="connsiteY23" fmla="*/ 1372304 h 4338987"/>
                <a:gd name="connsiteX24" fmla="*/ 3461833 w 4202218"/>
                <a:gd name="connsiteY24" fmla="*/ 1097984 h 4338987"/>
                <a:gd name="connsiteX25" fmla="*/ 3450403 w 4202218"/>
                <a:gd name="connsiteY25" fmla="*/ 777944 h 4338987"/>
                <a:gd name="connsiteX26" fmla="*/ 3759013 w 4202218"/>
                <a:gd name="connsiteY26" fmla="*/ 572204 h 4338987"/>
                <a:gd name="connsiteX27" fmla="*/ 3999043 w 4202218"/>
                <a:gd name="connsiteY27" fmla="*/ 92144 h 4338987"/>
                <a:gd name="connsiteX28" fmla="*/ 4033333 w 4202218"/>
                <a:gd name="connsiteY28" fmla="*/ 12134 h 4338987"/>
                <a:gd name="connsiteX29" fmla="*/ 4010473 w 4202218"/>
                <a:gd name="connsiteY29" fmla="*/ 252164 h 4338987"/>
                <a:gd name="connsiteX30" fmla="*/ 3827593 w 4202218"/>
                <a:gd name="connsiteY30" fmla="*/ 652214 h 4338987"/>
                <a:gd name="connsiteX31" fmla="*/ 3644713 w 4202218"/>
                <a:gd name="connsiteY31" fmla="*/ 789374 h 4338987"/>
                <a:gd name="connsiteX32" fmla="*/ 3530413 w 4202218"/>
                <a:gd name="connsiteY32" fmla="*/ 892244 h 4338987"/>
                <a:gd name="connsiteX33" fmla="*/ 3861883 w 4202218"/>
                <a:gd name="connsiteY33" fmla="*/ 846524 h 4338987"/>
                <a:gd name="connsiteX34" fmla="*/ 4193353 w 4202218"/>
                <a:gd name="connsiteY34" fmla="*/ 720794 h 4338987"/>
                <a:gd name="connsiteX35" fmla="*/ 4079053 w 4202218"/>
                <a:gd name="connsiteY35" fmla="*/ 892244 h 4338987"/>
                <a:gd name="connsiteX36" fmla="*/ 3781873 w 4202218"/>
                <a:gd name="connsiteY36" fmla="*/ 937964 h 4338987"/>
                <a:gd name="connsiteX37" fmla="*/ 3610423 w 4202218"/>
                <a:gd name="connsiteY37" fmla="*/ 995114 h 4338987"/>
                <a:gd name="connsiteX38" fmla="*/ 3656143 w 4202218"/>
                <a:gd name="connsiteY38" fmla="*/ 1235144 h 4338987"/>
                <a:gd name="connsiteX39" fmla="*/ 3621853 w 4202218"/>
                <a:gd name="connsiteY39" fmla="*/ 1532324 h 4338987"/>
                <a:gd name="connsiteX40" fmla="*/ 3461833 w 4202218"/>
                <a:gd name="connsiteY40" fmla="*/ 1726634 h 4338987"/>
                <a:gd name="connsiteX41" fmla="*/ 3278953 w 4202218"/>
                <a:gd name="connsiteY41" fmla="*/ 2035244 h 4338987"/>
                <a:gd name="connsiteX42" fmla="*/ 3233233 w 4202218"/>
                <a:gd name="connsiteY42" fmla="*/ 2309564 h 4338987"/>
                <a:gd name="connsiteX43" fmla="*/ 3404683 w 4202218"/>
                <a:gd name="connsiteY43" fmla="*/ 2458154 h 4338987"/>
                <a:gd name="connsiteX44" fmla="*/ 3759013 w 4202218"/>
                <a:gd name="connsiteY44" fmla="*/ 2663894 h 4338987"/>
                <a:gd name="connsiteX45" fmla="*/ 4079053 w 4202218"/>
                <a:gd name="connsiteY45" fmla="*/ 2778194 h 4338987"/>
                <a:gd name="connsiteX46" fmla="*/ 4079053 w 4202218"/>
                <a:gd name="connsiteY46" fmla="*/ 2881064 h 4338987"/>
                <a:gd name="connsiteX47" fmla="*/ 3770443 w 4202218"/>
                <a:gd name="connsiteY47" fmla="*/ 2869634 h 4338987"/>
                <a:gd name="connsiteX48" fmla="*/ 3404683 w 4202218"/>
                <a:gd name="connsiteY48" fmla="*/ 2732474 h 4338987"/>
                <a:gd name="connsiteX49" fmla="*/ 3084643 w 4202218"/>
                <a:gd name="connsiteY49" fmla="*/ 2663894 h 4338987"/>
                <a:gd name="connsiteX50" fmla="*/ 2958913 w 4202218"/>
                <a:gd name="connsiteY50" fmla="*/ 2698184 h 4338987"/>
                <a:gd name="connsiteX51" fmla="*/ 2821753 w 4202218"/>
                <a:gd name="connsiteY51" fmla="*/ 2823914 h 4338987"/>
                <a:gd name="connsiteX52" fmla="*/ 2764603 w 4202218"/>
                <a:gd name="connsiteY52" fmla="*/ 2995364 h 4338987"/>
                <a:gd name="connsiteX53" fmla="*/ 2970343 w 4202218"/>
                <a:gd name="connsiteY53" fmla="*/ 3132524 h 4338987"/>
                <a:gd name="connsiteX54" fmla="*/ 3176083 w 4202218"/>
                <a:gd name="connsiteY54" fmla="*/ 3269684 h 4338987"/>
                <a:gd name="connsiteX55" fmla="*/ 3347533 w 4202218"/>
                <a:gd name="connsiteY55" fmla="*/ 3303974 h 4338987"/>
                <a:gd name="connsiteX56" fmla="*/ 3267523 w 4202218"/>
                <a:gd name="connsiteY56" fmla="*/ 3395414 h 4338987"/>
                <a:gd name="connsiteX57" fmla="*/ 3004633 w 4202218"/>
                <a:gd name="connsiteY57" fmla="*/ 3303974 h 4338987"/>
                <a:gd name="connsiteX58" fmla="*/ 2753173 w 4202218"/>
                <a:gd name="connsiteY58" fmla="*/ 3189674 h 4338987"/>
                <a:gd name="connsiteX59" fmla="*/ 2638873 w 4202218"/>
                <a:gd name="connsiteY59" fmla="*/ 3098234 h 4338987"/>
                <a:gd name="connsiteX60" fmla="*/ 2570293 w 4202218"/>
                <a:gd name="connsiteY60" fmla="*/ 3109664 h 4338987"/>
                <a:gd name="connsiteX61" fmla="*/ 2558863 w 4202218"/>
                <a:gd name="connsiteY61" fmla="*/ 3326834 h 4338987"/>
                <a:gd name="connsiteX62" fmla="*/ 2673163 w 4202218"/>
                <a:gd name="connsiteY62" fmla="*/ 3555434 h 4338987"/>
                <a:gd name="connsiteX63" fmla="*/ 2730313 w 4202218"/>
                <a:gd name="connsiteY63" fmla="*/ 4024064 h 4338987"/>
                <a:gd name="connsiteX64" fmla="*/ 2696023 w 4202218"/>
                <a:gd name="connsiteY64" fmla="*/ 4184084 h 4338987"/>
                <a:gd name="connsiteX65" fmla="*/ 2536003 w 4202218"/>
                <a:gd name="connsiteY65" fmla="*/ 4138364 h 4338987"/>
                <a:gd name="connsiteX66" fmla="*/ 2536003 w 4202218"/>
                <a:gd name="connsiteY66" fmla="*/ 3909764 h 4338987"/>
                <a:gd name="connsiteX67" fmla="*/ 2433133 w 4202218"/>
                <a:gd name="connsiteY67" fmla="*/ 3566864 h 4338987"/>
                <a:gd name="connsiteX68" fmla="*/ 2307403 w 4202218"/>
                <a:gd name="connsiteY68" fmla="*/ 3166814 h 4338987"/>
                <a:gd name="connsiteX69" fmla="*/ 2261683 w 4202218"/>
                <a:gd name="connsiteY69" fmla="*/ 3063944 h 4338987"/>
                <a:gd name="connsiteX70" fmla="*/ 2078803 w 4202218"/>
                <a:gd name="connsiteY70" fmla="*/ 2949644 h 4338987"/>
                <a:gd name="connsiteX71" fmla="*/ 1850203 w 4202218"/>
                <a:gd name="connsiteY71" fmla="*/ 3029654 h 4338987"/>
                <a:gd name="connsiteX72" fmla="*/ 1415863 w 4202218"/>
                <a:gd name="connsiteY72" fmla="*/ 3361124 h 4338987"/>
                <a:gd name="connsiteX73" fmla="*/ 1381573 w 4202218"/>
                <a:gd name="connsiteY73" fmla="*/ 3681164 h 4338987"/>
                <a:gd name="connsiteX74" fmla="*/ 1381573 w 4202218"/>
                <a:gd name="connsiteY74" fmla="*/ 3989774 h 4338987"/>
                <a:gd name="connsiteX75" fmla="*/ 1290133 w 4202218"/>
                <a:gd name="connsiteY75" fmla="*/ 4309814 h 4338987"/>
                <a:gd name="connsiteX76" fmla="*/ 1198693 w 4202218"/>
                <a:gd name="connsiteY76" fmla="*/ 4298384 h 4338987"/>
                <a:gd name="connsiteX77" fmla="*/ 1187263 w 4202218"/>
                <a:gd name="connsiteY77" fmla="*/ 4081214 h 4338987"/>
                <a:gd name="connsiteX78" fmla="*/ 1198693 w 4202218"/>
                <a:gd name="connsiteY78" fmla="*/ 3909764 h 4338987"/>
                <a:gd name="connsiteX79" fmla="*/ 970093 w 4202218"/>
                <a:gd name="connsiteY79" fmla="*/ 3989774 h 4338987"/>
                <a:gd name="connsiteX80" fmla="*/ 718633 w 4202218"/>
                <a:gd name="connsiteY80" fmla="*/ 4069784 h 4338987"/>
                <a:gd name="connsiteX81" fmla="*/ 741493 w 4202218"/>
                <a:gd name="connsiteY81" fmla="*/ 3955484 h 4338987"/>
                <a:gd name="connsiteX82" fmla="*/ 1130113 w 4202218"/>
                <a:gd name="connsiteY82" fmla="*/ 3795464 h 4338987"/>
                <a:gd name="connsiteX83" fmla="*/ 1278703 w 4202218"/>
                <a:gd name="connsiteY83" fmla="*/ 3726884 h 4338987"/>
                <a:gd name="connsiteX84" fmla="*/ 1221553 w 4202218"/>
                <a:gd name="connsiteY84" fmla="*/ 3372554 h 4338987"/>
                <a:gd name="connsiteX85" fmla="*/ 1324423 w 4202218"/>
                <a:gd name="connsiteY85" fmla="*/ 3121094 h 4338987"/>
                <a:gd name="connsiteX86" fmla="*/ 1393003 w 4202218"/>
                <a:gd name="connsiteY86" fmla="*/ 3052514 h 4338987"/>
                <a:gd name="connsiteX87" fmla="*/ 1084393 w 4202218"/>
                <a:gd name="connsiteY87" fmla="*/ 3029654 h 4338987"/>
                <a:gd name="connsiteX88" fmla="*/ 730063 w 4202218"/>
                <a:gd name="connsiteY88" fmla="*/ 2961074 h 4338987"/>
                <a:gd name="connsiteX89" fmla="*/ 375733 w 4202218"/>
                <a:gd name="connsiteY89" fmla="*/ 3132524 h 4338987"/>
                <a:gd name="connsiteX90" fmla="*/ 421453 w 4202218"/>
                <a:gd name="connsiteY90" fmla="*/ 3029654 h 4338987"/>
                <a:gd name="connsiteX91" fmla="*/ 627193 w 4202218"/>
                <a:gd name="connsiteY91" fmla="*/ 2926784 h 4338987"/>
                <a:gd name="connsiteX92" fmla="*/ 810073 w 4202218"/>
                <a:gd name="connsiteY92" fmla="*/ 2755334 h 4338987"/>
                <a:gd name="connsiteX93" fmla="*/ 1152973 w 4202218"/>
                <a:gd name="connsiteY93" fmla="*/ 2778194 h 4338987"/>
                <a:gd name="connsiteX94" fmla="*/ 1461583 w 4202218"/>
                <a:gd name="connsiteY94" fmla="*/ 2823914 h 4338987"/>
                <a:gd name="connsiteX95" fmla="*/ 1953073 w 4202218"/>
                <a:gd name="connsiteY95" fmla="*/ 2663894 h 4338987"/>
                <a:gd name="connsiteX96" fmla="*/ 1701613 w 4202218"/>
                <a:gd name="connsiteY96" fmla="*/ 2263844 h 4338987"/>
                <a:gd name="connsiteX97" fmla="*/ 1690183 w 4202218"/>
                <a:gd name="connsiteY97" fmla="*/ 1966664 h 4338987"/>
                <a:gd name="connsiteX98" fmla="*/ 1381991 w 4202218"/>
                <a:gd name="connsiteY98" fmla="*/ 1841930 h 4338987"/>
                <a:gd name="connsiteX99" fmla="*/ 1095823 w 4202218"/>
                <a:gd name="connsiteY99" fmla="*/ 1715204 h 4338987"/>
                <a:gd name="connsiteX100" fmla="*/ 746507 w 4202218"/>
                <a:gd name="connsiteY100" fmla="*/ 1626741 h 4338987"/>
                <a:gd name="connsiteX101" fmla="*/ 352873 w 4202218"/>
                <a:gd name="connsiteY101" fmla="*/ 1726634 h 4338987"/>
                <a:gd name="connsiteX102" fmla="*/ 113171 w 4202218"/>
                <a:gd name="connsiteY102" fmla="*/ 1763908 h 4338987"/>
                <a:gd name="connsiteX103" fmla="*/ 9973 w 4202218"/>
                <a:gd name="connsiteY103" fmla="*/ 1738064 h 4338987"/>
                <a:gd name="connsiteX104" fmla="*/ 348516 w 4202218"/>
                <a:gd name="connsiteY104" fmla="*/ 1644138 h 4338987"/>
                <a:gd name="connsiteX105" fmla="*/ 653097 w 4202218"/>
                <a:gd name="connsiteY105" fmla="*/ 1544246 h 4338987"/>
                <a:gd name="connsiteX106" fmla="*/ 1072963 w 4202218"/>
                <a:gd name="connsiteY106" fmla="*/ 1612334 h 4338987"/>
                <a:gd name="connsiteX107" fmla="*/ 1244413 w 4202218"/>
                <a:gd name="connsiteY107" fmla="*/ 1658054 h 4338987"/>
                <a:gd name="connsiteX108" fmla="*/ 1187263 w 4202218"/>
                <a:gd name="connsiteY108" fmla="*/ 1452314 h 4338987"/>
                <a:gd name="connsiteX109" fmla="*/ 876086 w 4202218"/>
                <a:gd name="connsiteY109" fmla="*/ 100164 h 4338987"/>
                <a:gd name="connsiteX110" fmla="*/ 1221553 w 4202218"/>
                <a:gd name="connsiteY110" fmla="*/ 1212284 h 4338987"/>
                <a:gd name="connsiteX0" fmla="*/ 1221553 w 4202218"/>
                <a:gd name="connsiteY0" fmla="*/ 1212284 h 4338987"/>
                <a:gd name="connsiteX1" fmla="*/ 1343911 w 4202218"/>
                <a:gd name="connsiteY1" fmla="*/ 1560154 h 4338987"/>
                <a:gd name="connsiteX2" fmla="*/ 1553023 w 4202218"/>
                <a:gd name="connsiteY2" fmla="*/ 1658054 h 4338987"/>
                <a:gd name="connsiteX3" fmla="*/ 1907353 w 4202218"/>
                <a:gd name="connsiteY3" fmla="*/ 1680914 h 4338987"/>
                <a:gd name="connsiteX4" fmla="*/ 2021653 w 4202218"/>
                <a:gd name="connsiteY4" fmla="*/ 1543754 h 4338987"/>
                <a:gd name="connsiteX5" fmla="*/ 2124523 w 4202218"/>
                <a:gd name="connsiteY5" fmla="*/ 1292294 h 4338987"/>
                <a:gd name="connsiteX6" fmla="*/ 2124523 w 4202218"/>
                <a:gd name="connsiteY6" fmla="*/ 1120844 h 4338987"/>
                <a:gd name="connsiteX7" fmla="*/ 2090233 w 4202218"/>
                <a:gd name="connsiteY7" fmla="*/ 812234 h 4338987"/>
                <a:gd name="connsiteX8" fmla="*/ 2078803 w 4202218"/>
                <a:gd name="connsiteY8" fmla="*/ 777944 h 4338987"/>
                <a:gd name="connsiteX9" fmla="*/ 2170243 w 4202218"/>
                <a:gd name="connsiteY9" fmla="*/ 1086554 h 4338987"/>
                <a:gd name="connsiteX10" fmla="*/ 2215963 w 4202218"/>
                <a:gd name="connsiteY10" fmla="*/ 1269434 h 4338987"/>
                <a:gd name="connsiteX11" fmla="*/ 2284543 w 4202218"/>
                <a:gd name="connsiteY11" fmla="*/ 1303724 h 4338987"/>
                <a:gd name="connsiteX12" fmla="*/ 2330263 w 4202218"/>
                <a:gd name="connsiteY12" fmla="*/ 1166564 h 4338987"/>
                <a:gd name="connsiteX13" fmla="*/ 2467423 w 4202218"/>
                <a:gd name="connsiteY13" fmla="*/ 880814 h 4338987"/>
                <a:gd name="connsiteX14" fmla="*/ 2558863 w 4202218"/>
                <a:gd name="connsiteY14" fmla="*/ 640784 h 4338987"/>
                <a:gd name="connsiteX15" fmla="*/ 2616013 w 4202218"/>
                <a:gd name="connsiteY15" fmla="*/ 537914 h 4338987"/>
                <a:gd name="connsiteX16" fmla="*/ 2558863 w 4202218"/>
                <a:gd name="connsiteY16" fmla="*/ 789374 h 4338987"/>
                <a:gd name="connsiteX17" fmla="*/ 2444563 w 4202218"/>
                <a:gd name="connsiteY17" fmla="*/ 1097984 h 4338987"/>
                <a:gd name="connsiteX18" fmla="*/ 2375983 w 4202218"/>
                <a:gd name="connsiteY18" fmla="*/ 1406594 h 4338987"/>
                <a:gd name="connsiteX19" fmla="*/ 2558863 w 4202218"/>
                <a:gd name="connsiteY19" fmla="*/ 1578044 h 4338987"/>
                <a:gd name="connsiteX20" fmla="*/ 2878903 w 4202218"/>
                <a:gd name="connsiteY20" fmla="*/ 1658054 h 4338987"/>
                <a:gd name="connsiteX21" fmla="*/ 3187513 w 4202218"/>
                <a:gd name="connsiteY21" fmla="*/ 1658054 h 4338987"/>
                <a:gd name="connsiteX22" fmla="*/ 3370393 w 4202218"/>
                <a:gd name="connsiteY22" fmla="*/ 1566614 h 4338987"/>
                <a:gd name="connsiteX23" fmla="*/ 3473263 w 4202218"/>
                <a:gd name="connsiteY23" fmla="*/ 1372304 h 4338987"/>
                <a:gd name="connsiteX24" fmla="*/ 3461833 w 4202218"/>
                <a:gd name="connsiteY24" fmla="*/ 1097984 h 4338987"/>
                <a:gd name="connsiteX25" fmla="*/ 3450403 w 4202218"/>
                <a:gd name="connsiteY25" fmla="*/ 777944 h 4338987"/>
                <a:gd name="connsiteX26" fmla="*/ 3759013 w 4202218"/>
                <a:gd name="connsiteY26" fmla="*/ 572204 h 4338987"/>
                <a:gd name="connsiteX27" fmla="*/ 3999043 w 4202218"/>
                <a:gd name="connsiteY27" fmla="*/ 92144 h 4338987"/>
                <a:gd name="connsiteX28" fmla="*/ 4033333 w 4202218"/>
                <a:gd name="connsiteY28" fmla="*/ 12134 h 4338987"/>
                <a:gd name="connsiteX29" fmla="*/ 4010473 w 4202218"/>
                <a:gd name="connsiteY29" fmla="*/ 252164 h 4338987"/>
                <a:gd name="connsiteX30" fmla="*/ 3827593 w 4202218"/>
                <a:gd name="connsiteY30" fmla="*/ 652214 h 4338987"/>
                <a:gd name="connsiteX31" fmla="*/ 3644713 w 4202218"/>
                <a:gd name="connsiteY31" fmla="*/ 789374 h 4338987"/>
                <a:gd name="connsiteX32" fmla="*/ 3530413 w 4202218"/>
                <a:gd name="connsiteY32" fmla="*/ 892244 h 4338987"/>
                <a:gd name="connsiteX33" fmla="*/ 3861883 w 4202218"/>
                <a:gd name="connsiteY33" fmla="*/ 846524 h 4338987"/>
                <a:gd name="connsiteX34" fmla="*/ 4193353 w 4202218"/>
                <a:gd name="connsiteY34" fmla="*/ 720794 h 4338987"/>
                <a:gd name="connsiteX35" fmla="*/ 4079053 w 4202218"/>
                <a:gd name="connsiteY35" fmla="*/ 892244 h 4338987"/>
                <a:gd name="connsiteX36" fmla="*/ 3781873 w 4202218"/>
                <a:gd name="connsiteY36" fmla="*/ 937964 h 4338987"/>
                <a:gd name="connsiteX37" fmla="*/ 3610423 w 4202218"/>
                <a:gd name="connsiteY37" fmla="*/ 995114 h 4338987"/>
                <a:gd name="connsiteX38" fmla="*/ 3656143 w 4202218"/>
                <a:gd name="connsiteY38" fmla="*/ 1235144 h 4338987"/>
                <a:gd name="connsiteX39" fmla="*/ 3621853 w 4202218"/>
                <a:gd name="connsiteY39" fmla="*/ 1532324 h 4338987"/>
                <a:gd name="connsiteX40" fmla="*/ 3461833 w 4202218"/>
                <a:gd name="connsiteY40" fmla="*/ 1726634 h 4338987"/>
                <a:gd name="connsiteX41" fmla="*/ 3278953 w 4202218"/>
                <a:gd name="connsiteY41" fmla="*/ 2035244 h 4338987"/>
                <a:gd name="connsiteX42" fmla="*/ 3233233 w 4202218"/>
                <a:gd name="connsiteY42" fmla="*/ 2309564 h 4338987"/>
                <a:gd name="connsiteX43" fmla="*/ 3404683 w 4202218"/>
                <a:gd name="connsiteY43" fmla="*/ 2458154 h 4338987"/>
                <a:gd name="connsiteX44" fmla="*/ 3759013 w 4202218"/>
                <a:gd name="connsiteY44" fmla="*/ 2663894 h 4338987"/>
                <a:gd name="connsiteX45" fmla="*/ 4079053 w 4202218"/>
                <a:gd name="connsiteY45" fmla="*/ 2778194 h 4338987"/>
                <a:gd name="connsiteX46" fmla="*/ 4079053 w 4202218"/>
                <a:gd name="connsiteY46" fmla="*/ 2881064 h 4338987"/>
                <a:gd name="connsiteX47" fmla="*/ 3770443 w 4202218"/>
                <a:gd name="connsiteY47" fmla="*/ 2869634 h 4338987"/>
                <a:gd name="connsiteX48" fmla="*/ 3404683 w 4202218"/>
                <a:gd name="connsiteY48" fmla="*/ 2732474 h 4338987"/>
                <a:gd name="connsiteX49" fmla="*/ 3084643 w 4202218"/>
                <a:gd name="connsiteY49" fmla="*/ 2663894 h 4338987"/>
                <a:gd name="connsiteX50" fmla="*/ 2958913 w 4202218"/>
                <a:gd name="connsiteY50" fmla="*/ 2698184 h 4338987"/>
                <a:gd name="connsiteX51" fmla="*/ 2821753 w 4202218"/>
                <a:gd name="connsiteY51" fmla="*/ 2823914 h 4338987"/>
                <a:gd name="connsiteX52" fmla="*/ 2764603 w 4202218"/>
                <a:gd name="connsiteY52" fmla="*/ 2995364 h 4338987"/>
                <a:gd name="connsiteX53" fmla="*/ 2970343 w 4202218"/>
                <a:gd name="connsiteY53" fmla="*/ 3132524 h 4338987"/>
                <a:gd name="connsiteX54" fmla="*/ 3176083 w 4202218"/>
                <a:gd name="connsiteY54" fmla="*/ 3269684 h 4338987"/>
                <a:gd name="connsiteX55" fmla="*/ 3347533 w 4202218"/>
                <a:gd name="connsiteY55" fmla="*/ 3303974 h 4338987"/>
                <a:gd name="connsiteX56" fmla="*/ 3267523 w 4202218"/>
                <a:gd name="connsiteY56" fmla="*/ 3395414 h 4338987"/>
                <a:gd name="connsiteX57" fmla="*/ 3004633 w 4202218"/>
                <a:gd name="connsiteY57" fmla="*/ 3303974 h 4338987"/>
                <a:gd name="connsiteX58" fmla="*/ 2753173 w 4202218"/>
                <a:gd name="connsiteY58" fmla="*/ 3189674 h 4338987"/>
                <a:gd name="connsiteX59" fmla="*/ 2638873 w 4202218"/>
                <a:gd name="connsiteY59" fmla="*/ 3098234 h 4338987"/>
                <a:gd name="connsiteX60" fmla="*/ 2570293 w 4202218"/>
                <a:gd name="connsiteY60" fmla="*/ 3109664 h 4338987"/>
                <a:gd name="connsiteX61" fmla="*/ 2558863 w 4202218"/>
                <a:gd name="connsiteY61" fmla="*/ 3326834 h 4338987"/>
                <a:gd name="connsiteX62" fmla="*/ 2673163 w 4202218"/>
                <a:gd name="connsiteY62" fmla="*/ 3555434 h 4338987"/>
                <a:gd name="connsiteX63" fmla="*/ 2730313 w 4202218"/>
                <a:gd name="connsiteY63" fmla="*/ 4024064 h 4338987"/>
                <a:gd name="connsiteX64" fmla="*/ 2696023 w 4202218"/>
                <a:gd name="connsiteY64" fmla="*/ 4184084 h 4338987"/>
                <a:gd name="connsiteX65" fmla="*/ 2536003 w 4202218"/>
                <a:gd name="connsiteY65" fmla="*/ 4138364 h 4338987"/>
                <a:gd name="connsiteX66" fmla="*/ 2536003 w 4202218"/>
                <a:gd name="connsiteY66" fmla="*/ 3909764 h 4338987"/>
                <a:gd name="connsiteX67" fmla="*/ 2433133 w 4202218"/>
                <a:gd name="connsiteY67" fmla="*/ 3566864 h 4338987"/>
                <a:gd name="connsiteX68" fmla="*/ 2307403 w 4202218"/>
                <a:gd name="connsiteY68" fmla="*/ 3166814 h 4338987"/>
                <a:gd name="connsiteX69" fmla="*/ 2261683 w 4202218"/>
                <a:gd name="connsiteY69" fmla="*/ 3063944 h 4338987"/>
                <a:gd name="connsiteX70" fmla="*/ 2078803 w 4202218"/>
                <a:gd name="connsiteY70" fmla="*/ 2949644 h 4338987"/>
                <a:gd name="connsiteX71" fmla="*/ 1850203 w 4202218"/>
                <a:gd name="connsiteY71" fmla="*/ 3029654 h 4338987"/>
                <a:gd name="connsiteX72" fmla="*/ 1415863 w 4202218"/>
                <a:gd name="connsiteY72" fmla="*/ 3361124 h 4338987"/>
                <a:gd name="connsiteX73" fmla="*/ 1381573 w 4202218"/>
                <a:gd name="connsiteY73" fmla="*/ 3681164 h 4338987"/>
                <a:gd name="connsiteX74" fmla="*/ 1381573 w 4202218"/>
                <a:gd name="connsiteY74" fmla="*/ 3989774 h 4338987"/>
                <a:gd name="connsiteX75" fmla="*/ 1290133 w 4202218"/>
                <a:gd name="connsiteY75" fmla="*/ 4309814 h 4338987"/>
                <a:gd name="connsiteX76" fmla="*/ 1198693 w 4202218"/>
                <a:gd name="connsiteY76" fmla="*/ 4298384 h 4338987"/>
                <a:gd name="connsiteX77" fmla="*/ 1187263 w 4202218"/>
                <a:gd name="connsiteY77" fmla="*/ 4081214 h 4338987"/>
                <a:gd name="connsiteX78" fmla="*/ 1198693 w 4202218"/>
                <a:gd name="connsiteY78" fmla="*/ 3909764 h 4338987"/>
                <a:gd name="connsiteX79" fmla="*/ 970093 w 4202218"/>
                <a:gd name="connsiteY79" fmla="*/ 3989774 h 4338987"/>
                <a:gd name="connsiteX80" fmla="*/ 718633 w 4202218"/>
                <a:gd name="connsiteY80" fmla="*/ 4069784 h 4338987"/>
                <a:gd name="connsiteX81" fmla="*/ 741493 w 4202218"/>
                <a:gd name="connsiteY81" fmla="*/ 3955484 h 4338987"/>
                <a:gd name="connsiteX82" fmla="*/ 1130113 w 4202218"/>
                <a:gd name="connsiteY82" fmla="*/ 3795464 h 4338987"/>
                <a:gd name="connsiteX83" fmla="*/ 1278703 w 4202218"/>
                <a:gd name="connsiteY83" fmla="*/ 3726884 h 4338987"/>
                <a:gd name="connsiteX84" fmla="*/ 1221553 w 4202218"/>
                <a:gd name="connsiteY84" fmla="*/ 3372554 h 4338987"/>
                <a:gd name="connsiteX85" fmla="*/ 1324423 w 4202218"/>
                <a:gd name="connsiteY85" fmla="*/ 3121094 h 4338987"/>
                <a:gd name="connsiteX86" fmla="*/ 1393003 w 4202218"/>
                <a:gd name="connsiteY86" fmla="*/ 3052514 h 4338987"/>
                <a:gd name="connsiteX87" fmla="*/ 1084393 w 4202218"/>
                <a:gd name="connsiteY87" fmla="*/ 3029654 h 4338987"/>
                <a:gd name="connsiteX88" fmla="*/ 730063 w 4202218"/>
                <a:gd name="connsiteY88" fmla="*/ 2961074 h 4338987"/>
                <a:gd name="connsiteX89" fmla="*/ 375733 w 4202218"/>
                <a:gd name="connsiteY89" fmla="*/ 3132524 h 4338987"/>
                <a:gd name="connsiteX90" fmla="*/ 421453 w 4202218"/>
                <a:gd name="connsiteY90" fmla="*/ 3029654 h 4338987"/>
                <a:gd name="connsiteX91" fmla="*/ 627193 w 4202218"/>
                <a:gd name="connsiteY91" fmla="*/ 2926784 h 4338987"/>
                <a:gd name="connsiteX92" fmla="*/ 810073 w 4202218"/>
                <a:gd name="connsiteY92" fmla="*/ 2755334 h 4338987"/>
                <a:gd name="connsiteX93" fmla="*/ 1152973 w 4202218"/>
                <a:gd name="connsiteY93" fmla="*/ 2778194 h 4338987"/>
                <a:gd name="connsiteX94" fmla="*/ 1461583 w 4202218"/>
                <a:gd name="connsiteY94" fmla="*/ 2823914 h 4338987"/>
                <a:gd name="connsiteX95" fmla="*/ 1953073 w 4202218"/>
                <a:gd name="connsiteY95" fmla="*/ 2663894 h 4338987"/>
                <a:gd name="connsiteX96" fmla="*/ 1701613 w 4202218"/>
                <a:gd name="connsiteY96" fmla="*/ 2263844 h 4338987"/>
                <a:gd name="connsiteX97" fmla="*/ 1690183 w 4202218"/>
                <a:gd name="connsiteY97" fmla="*/ 1966664 h 4338987"/>
                <a:gd name="connsiteX98" fmla="*/ 1381991 w 4202218"/>
                <a:gd name="connsiteY98" fmla="*/ 1841930 h 4338987"/>
                <a:gd name="connsiteX99" fmla="*/ 1095823 w 4202218"/>
                <a:gd name="connsiteY99" fmla="*/ 1715204 h 4338987"/>
                <a:gd name="connsiteX100" fmla="*/ 746507 w 4202218"/>
                <a:gd name="connsiteY100" fmla="*/ 1626741 h 4338987"/>
                <a:gd name="connsiteX101" fmla="*/ 352873 w 4202218"/>
                <a:gd name="connsiteY101" fmla="*/ 1726634 h 4338987"/>
                <a:gd name="connsiteX102" fmla="*/ 113171 w 4202218"/>
                <a:gd name="connsiteY102" fmla="*/ 1763908 h 4338987"/>
                <a:gd name="connsiteX103" fmla="*/ 9973 w 4202218"/>
                <a:gd name="connsiteY103" fmla="*/ 1738064 h 4338987"/>
                <a:gd name="connsiteX104" fmla="*/ 348516 w 4202218"/>
                <a:gd name="connsiteY104" fmla="*/ 1644138 h 4338987"/>
                <a:gd name="connsiteX105" fmla="*/ 653097 w 4202218"/>
                <a:gd name="connsiteY105" fmla="*/ 1544246 h 4338987"/>
                <a:gd name="connsiteX106" fmla="*/ 1072963 w 4202218"/>
                <a:gd name="connsiteY106" fmla="*/ 1612334 h 4338987"/>
                <a:gd name="connsiteX107" fmla="*/ 1244413 w 4202218"/>
                <a:gd name="connsiteY107" fmla="*/ 1658054 h 4338987"/>
                <a:gd name="connsiteX108" fmla="*/ 1187263 w 4202218"/>
                <a:gd name="connsiteY108" fmla="*/ 1452314 h 4338987"/>
                <a:gd name="connsiteX109" fmla="*/ 1046313 w 4202218"/>
                <a:gd name="connsiteY109" fmla="*/ 815735 h 4338987"/>
                <a:gd name="connsiteX110" fmla="*/ 1221553 w 4202218"/>
                <a:gd name="connsiteY110" fmla="*/ 1212284 h 4338987"/>
                <a:gd name="connsiteX0" fmla="*/ 1221553 w 4202218"/>
                <a:gd name="connsiteY0" fmla="*/ 1212284 h 4338987"/>
                <a:gd name="connsiteX1" fmla="*/ 1343911 w 4202218"/>
                <a:gd name="connsiteY1" fmla="*/ 1560154 h 4338987"/>
                <a:gd name="connsiteX2" fmla="*/ 1553023 w 4202218"/>
                <a:gd name="connsiteY2" fmla="*/ 1658054 h 4338987"/>
                <a:gd name="connsiteX3" fmla="*/ 1907353 w 4202218"/>
                <a:gd name="connsiteY3" fmla="*/ 1680914 h 4338987"/>
                <a:gd name="connsiteX4" fmla="*/ 2021653 w 4202218"/>
                <a:gd name="connsiteY4" fmla="*/ 1543754 h 4338987"/>
                <a:gd name="connsiteX5" fmla="*/ 2124523 w 4202218"/>
                <a:gd name="connsiteY5" fmla="*/ 1292294 h 4338987"/>
                <a:gd name="connsiteX6" fmla="*/ 2124523 w 4202218"/>
                <a:gd name="connsiteY6" fmla="*/ 1120844 h 4338987"/>
                <a:gd name="connsiteX7" fmla="*/ 2090233 w 4202218"/>
                <a:gd name="connsiteY7" fmla="*/ 812234 h 4338987"/>
                <a:gd name="connsiteX8" fmla="*/ 2078803 w 4202218"/>
                <a:gd name="connsiteY8" fmla="*/ 777944 h 4338987"/>
                <a:gd name="connsiteX9" fmla="*/ 2170243 w 4202218"/>
                <a:gd name="connsiteY9" fmla="*/ 1086554 h 4338987"/>
                <a:gd name="connsiteX10" fmla="*/ 2215963 w 4202218"/>
                <a:gd name="connsiteY10" fmla="*/ 1269434 h 4338987"/>
                <a:gd name="connsiteX11" fmla="*/ 2284543 w 4202218"/>
                <a:gd name="connsiteY11" fmla="*/ 1303724 h 4338987"/>
                <a:gd name="connsiteX12" fmla="*/ 2330263 w 4202218"/>
                <a:gd name="connsiteY12" fmla="*/ 1166564 h 4338987"/>
                <a:gd name="connsiteX13" fmla="*/ 2467423 w 4202218"/>
                <a:gd name="connsiteY13" fmla="*/ 880814 h 4338987"/>
                <a:gd name="connsiteX14" fmla="*/ 2558863 w 4202218"/>
                <a:gd name="connsiteY14" fmla="*/ 640784 h 4338987"/>
                <a:gd name="connsiteX15" fmla="*/ 2616013 w 4202218"/>
                <a:gd name="connsiteY15" fmla="*/ 537914 h 4338987"/>
                <a:gd name="connsiteX16" fmla="*/ 2558863 w 4202218"/>
                <a:gd name="connsiteY16" fmla="*/ 789374 h 4338987"/>
                <a:gd name="connsiteX17" fmla="*/ 2444563 w 4202218"/>
                <a:gd name="connsiteY17" fmla="*/ 1097984 h 4338987"/>
                <a:gd name="connsiteX18" fmla="*/ 2375983 w 4202218"/>
                <a:gd name="connsiteY18" fmla="*/ 1406594 h 4338987"/>
                <a:gd name="connsiteX19" fmla="*/ 2558863 w 4202218"/>
                <a:gd name="connsiteY19" fmla="*/ 1578044 h 4338987"/>
                <a:gd name="connsiteX20" fmla="*/ 2878903 w 4202218"/>
                <a:gd name="connsiteY20" fmla="*/ 1658054 h 4338987"/>
                <a:gd name="connsiteX21" fmla="*/ 3187513 w 4202218"/>
                <a:gd name="connsiteY21" fmla="*/ 1658054 h 4338987"/>
                <a:gd name="connsiteX22" fmla="*/ 3370393 w 4202218"/>
                <a:gd name="connsiteY22" fmla="*/ 1566614 h 4338987"/>
                <a:gd name="connsiteX23" fmla="*/ 3473263 w 4202218"/>
                <a:gd name="connsiteY23" fmla="*/ 1372304 h 4338987"/>
                <a:gd name="connsiteX24" fmla="*/ 3461833 w 4202218"/>
                <a:gd name="connsiteY24" fmla="*/ 1097984 h 4338987"/>
                <a:gd name="connsiteX25" fmla="*/ 3450403 w 4202218"/>
                <a:gd name="connsiteY25" fmla="*/ 777944 h 4338987"/>
                <a:gd name="connsiteX26" fmla="*/ 3759013 w 4202218"/>
                <a:gd name="connsiteY26" fmla="*/ 572204 h 4338987"/>
                <a:gd name="connsiteX27" fmla="*/ 3999043 w 4202218"/>
                <a:gd name="connsiteY27" fmla="*/ 92144 h 4338987"/>
                <a:gd name="connsiteX28" fmla="*/ 4033333 w 4202218"/>
                <a:gd name="connsiteY28" fmla="*/ 12134 h 4338987"/>
                <a:gd name="connsiteX29" fmla="*/ 4010473 w 4202218"/>
                <a:gd name="connsiteY29" fmla="*/ 252164 h 4338987"/>
                <a:gd name="connsiteX30" fmla="*/ 3827593 w 4202218"/>
                <a:gd name="connsiteY30" fmla="*/ 652214 h 4338987"/>
                <a:gd name="connsiteX31" fmla="*/ 3644713 w 4202218"/>
                <a:gd name="connsiteY31" fmla="*/ 789374 h 4338987"/>
                <a:gd name="connsiteX32" fmla="*/ 3530413 w 4202218"/>
                <a:gd name="connsiteY32" fmla="*/ 892244 h 4338987"/>
                <a:gd name="connsiteX33" fmla="*/ 3861883 w 4202218"/>
                <a:gd name="connsiteY33" fmla="*/ 846524 h 4338987"/>
                <a:gd name="connsiteX34" fmla="*/ 4193353 w 4202218"/>
                <a:gd name="connsiteY34" fmla="*/ 720794 h 4338987"/>
                <a:gd name="connsiteX35" fmla="*/ 4079053 w 4202218"/>
                <a:gd name="connsiteY35" fmla="*/ 892244 h 4338987"/>
                <a:gd name="connsiteX36" fmla="*/ 3781873 w 4202218"/>
                <a:gd name="connsiteY36" fmla="*/ 937964 h 4338987"/>
                <a:gd name="connsiteX37" fmla="*/ 3610423 w 4202218"/>
                <a:gd name="connsiteY37" fmla="*/ 995114 h 4338987"/>
                <a:gd name="connsiteX38" fmla="*/ 3656143 w 4202218"/>
                <a:gd name="connsiteY38" fmla="*/ 1235144 h 4338987"/>
                <a:gd name="connsiteX39" fmla="*/ 3621853 w 4202218"/>
                <a:gd name="connsiteY39" fmla="*/ 1532324 h 4338987"/>
                <a:gd name="connsiteX40" fmla="*/ 3461833 w 4202218"/>
                <a:gd name="connsiteY40" fmla="*/ 1726634 h 4338987"/>
                <a:gd name="connsiteX41" fmla="*/ 3278953 w 4202218"/>
                <a:gd name="connsiteY41" fmla="*/ 2035244 h 4338987"/>
                <a:gd name="connsiteX42" fmla="*/ 3233233 w 4202218"/>
                <a:gd name="connsiteY42" fmla="*/ 2309564 h 4338987"/>
                <a:gd name="connsiteX43" fmla="*/ 3404683 w 4202218"/>
                <a:gd name="connsiteY43" fmla="*/ 2458154 h 4338987"/>
                <a:gd name="connsiteX44" fmla="*/ 3759013 w 4202218"/>
                <a:gd name="connsiteY44" fmla="*/ 2663894 h 4338987"/>
                <a:gd name="connsiteX45" fmla="*/ 4079053 w 4202218"/>
                <a:gd name="connsiteY45" fmla="*/ 2778194 h 4338987"/>
                <a:gd name="connsiteX46" fmla="*/ 4079053 w 4202218"/>
                <a:gd name="connsiteY46" fmla="*/ 2881064 h 4338987"/>
                <a:gd name="connsiteX47" fmla="*/ 3770443 w 4202218"/>
                <a:gd name="connsiteY47" fmla="*/ 2869634 h 4338987"/>
                <a:gd name="connsiteX48" fmla="*/ 3404683 w 4202218"/>
                <a:gd name="connsiteY48" fmla="*/ 2732474 h 4338987"/>
                <a:gd name="connsiteX49" fmla="*/ 3084643 w 4202218"/>
                <a:gd name="connsiteY49" fmla="*/ 2663894 h 4338987"/>
                <a:gd name="connsiteX50" fmla="*/ 2958913 w 4202218"/>
                <a:gd name="connsiteY50" fmla="*/ 2698184 h 4338987"/>
                <a:gd name="connsiteX51" fmla="*/ 2821753 w 4202218"/>
                <a:gd name="connsiteY51" fmla="*/ 2823914 h 4338987"/>
                <a:gd name="connsiteX52" fmla="*/ 2764603 w 4202218"/>
                <a:gd name="connsiteY52" fmla="*/ 2995364 h 4338987"/>
                <a:gd name="connsiteX53" fmla="*/ 2970343 w 4202218"/>
                <a:gd name="connsiteY53" fmla="*/ 3132524 h 4338987"/>
                <a:gd name="connsiteX54" fmla="*/ 3176083 w 4202218"/>
                <a:gd name="connsiteY54" fmla="*/ 3269684 h 4338987"/>
                <a:gd name="connsiteX55" fmla="*/ 3347533 w 4202218"/>
                <a:gd name="connsiteY55" fmla="*/ 3303974 h 4338987"/>
                <a:gd name="connsiteX56" fmla="*/ 3267523 w 4202218"/>
                <a:gd name="connsiteY56" fmla="*/ 3395414 h 4338987"/>
                <a:gd name="connsiteX57" fmla="*/ 3004633 w 4202218"/>
                <a:gd name="connsiteY57" fmla="*/ 3303974 h 4338987"/>
                <a:gd name="connsiteX58" fmla="*/ 2753173 w 4202218"/>
                <a:gd name="connsiteY58" fmla="*/ 3189674 h 4338987"/>
                <a:gd name="connsiteX59" fmla="*/ 2638873 w 4202218"/>
                <a:gd name="connsiteY59" fmla="*/ 3098234 h 4338987"/>
                <a:gd name="connsiteX60" fmla="*/ 2570293 w 4202218"/>
                <a:gd name="connsiteY60" fmla="*/ 3109664 h 4338987"/>
                <a:gd name="connsiteX61" fmla="*/ 2558863 w 4202218"/>
                <a:gd name="connsiteY61" fmla="*/ 3326834 h 4338987"/>
                <a:gd name="connsiteX62" fmla="*/ 2673163 w 4202218"/>
                <a:gd name="connsiteY62" fmla="*/ 3555434 h 4338987"/>
                <a:gd name="connsiteX63" fmla="*/ 2730313 w 4202218"/>
                <a:gd name="connsiteY63" fmla="*/ 4024064 h 4338987"/>
                <a:gd name="connsiteX64" fmla="*/ 2696023 w 4202218"/>
                <a:gd name="connsiteY64" fmla="*/ 4184084 h 4338987"/>
                <a:gd name="connsiteX65" fmla="*/ 2536003 w 4202218"/>
                <a:gd name="connsiteY65" fmla="*/ 4138364 h 4338987"/>
                <a:gd name="connsiteX66" fmla="*/ 2536003 w 4202218"/>
                <a:gd name="connsiteY66" fmla="*/ 3909764 h 4338987"/>
                <a:gd name="connsiteX67" fmla="*/ 2433133 w 4202218"/>
                <a:gd name="connsiteY67" fmla="*/ 3566864 h 4338987"/>
                <a:gd name="connsiteX68" fmla="*/ 2307403 w 4202218"/>
                <a:gd name="connsiteY68" fmla="*/ 3166814 h 4338987"/>
                <a:gd name="connsiteX69" fmla="*/ 2261683 w 4202218"/>
                <a:gd name="connsiteY69" fmla="*/ 3063944 h 4338987"/>
                <a:gd name="connsiteX70" fmla="*/ 2078803 w 4202218"/>
                <a:gd name="connsiteY70" fmla="*/ 2949644 h 4338987"/>
                <a:gd name="connsiteX71" fmla="*/ 1850203 w 4202218"/>
                <a:gd name="connsiteY71" fmla="*/ 3029654 h 4338987"/>
                <a:gd name="connsiteX72" fmla="*/ 1415863 w 4202218"/>
                <a:gd name="connsiteY72" fmla="*/ 3361124 h 4338987"/>
                <a:gd name="connsiteX73" fmla="*/ 1381573 w 4202218"/>
                <a:gd name="connsiteY73" fmla="*/ 3681164 h 4338987"/>
                <a:gd name="connsiteX74" fmla="*/ 1381573 w 4202218"/>
                <a:gd name="connsiteY74" fmla="*/ 3989774 h 4338987"/>
                <a:gd name="connsiteX75" fmla="*/ 1290133 w 4202218"/>
                <a:gd name="connsiteY75" fmla="*/ 4309814 h 4338987"/>
                <a:gd name="connsiteX76" fmla="*/ 1198693 w 4202218"/>
                <a:gd name="connsiteY76" fmla="*/ 4298384 h 4338987"/>
                <a:gd name="connsiteX77" fmla="*/ 1187263 w 4202218"/>
                <a:gd name="connsiteY77" fmla="*/ 4081214 h 4338987"/>
                <a:gd name="connsiteX78" fmla="*/ 1198693 w 4202218"/>
                <a:gd name="connsiteY78" fmla="*/ 3909764 h 4338987"/>
                <a:gd name="connsiteX79" fmla="*/ 970093 w 4202218"/>
                <a:gd name="connsiteY79" fmla="*/ 3989774 h 4338987"/>
                <a:gd name="connsiteX80" fmla="*/ 718633 w 4202218"/>
                <a:gd name="connsiteY80" fmla="*/ 4069784 h 4338987"/>
                <a:gd name="connsiteX81" fmla="*/ 741493 w 4202218"/>
                <a:gd name="connsiteY81" fmla="*/ 3955484 h 4338987"/>
                <a:gd name="connsiteX82" fmla="*/ 1130113 w 4202218"/>
                <a:gd name="connsiteY82" fmla="*/ 3795464 h 4338987"/>
                <a:gd name="connsiteX83" fmla="*/ 1278703 w 4202218"/>
                <a:gd name="connsiteY83" fmla="*/ 3726884 h 4338987"/>
                <a:gd name="connsiteX84" fmla="*/ 1221553 w 4202218"/>
                <a:gd name="connsiteY84" fmla="*/ 3372554 h 4338987"/>
                <a:gd name="connsiteX85" fmla="*/ 1324423 w 4202218"/>
                <a:gd name="connsiteY85" fmla="*/ 3121094 h 4338987"/>
                <a:gd name="connsiteX86" fmla="*/ 1393003 w 4202218"/>
                <a:gd name="connsiteY86" fmla="*/ 3052514 h 4338987"/>
                <a:gd name="connsiteX87" fmla="*/ 1084393 w 4202218"/>
                <a:gd name="connsiteY87" fmla="*/ 3029654 h 4338987"/>
                <a:gd name="connsiteX88" fmla="*/ 730063 w 4202218"/>
                <a:gd name="connsiteY88" fmla="*/ 2961074 h 4338987"/>
                <a:gd name="connsiteX89" fmla="*/ 375733 w 4202218"/>
                <a:gd name="connsiteY89" fmla="*/ 3132524 h 4338987"/>
                <a:gd name="connsiteX90" fmla="*/ 421453 w 4202218"/>
                <a:gd name="connsiteY90" fmla="*/ 3029654 h 4338987"/>
                <a:gd name="connsiteX91" fmla="*/ 627193 w 4202218"/>
                <a:gd name="connsiteY91" fmla="*/ 2926784 h 4338987"/>
                <a:gd name="connsiteX92" fmla="*/ 810073 w 4202218"/>
                <a:gd name="connsiteY92" fmla="*/ 2755334 h 4338987"/>
                <a:gd name="connsiteX93" fmla="*/ 1152973 w 4202218"/>
                <a:gd name="connsiteY93" fmla="*/ 2778194 h 4338987"/>
                <a:gd name="connsiteX94" fmla="*/ 1461583 w 4202218"/>
                <a:gd name="connsiteY94" fmla="*/ 2823914 h 4338987"/>
                <a:gd name="connsiteX95" fmla="*/ 1953073 w 4202218"/>
                <a:gd name="connsiteY95" fmla="*/ 2663894 h 4338987"/>
                <a:gd name="connsiteX96" fmla="*/ 1701613 w 4202218"/>
                <a:gd name="connsiteY96" fmla="*/ 2263844 h 4338987"/>
                <a:gd name="connsiteX97" fmla="*/ 1690183 w 4202218"/>
                <a:gd name="connsiteY97" fmla="*/ 1966664 h 4338987"/>
                <a:gd name="connsiteX98" fmla="*/ 1381991 w 4202218"/>
                <a:gd name="connsiteY98" fmla="*/ 1841930 h 4338987"/>
                <a:gd name="connsiteX99" fmla="*/ 1095823 w 4202218"/>
                <a:gd name="connsiteY99" fmla="*/ 1715204 h 4338987"/>
                <a:gd name="connsiteX100" fmla="*/ 746507 w 4202218"/>
                <a:gd name="connsiteY100" fmla="*/ 1626741 h 4338987"/>
                <a:gd name="connsiteX101" fmla="*/ 352873 w 4202218"/>
                <a:gd name="connsiteY101" fmla="*/ 1726634 h 4338987"/>
                <a:gd name="connsiteX102" fmla="*/ 113171 w 4202218"/>
                <a:gd name="connsiteY102" fmla="*/ 1763908 h 4338987"/>
                <a:gd name="connsiteX103" fmla="*/ 9973 w 4202218"/>
                <a:gd name="connsiteY103" fmla="*/ 1738064 h 4338987"/>
                <a:gd name="connsiteX104" fmla="*/ 348516 w 4202218"/>
                <a:gd name="connsiteY104" fmla="*/ 1644138 h 4338987"/>
                <a:gd name="connsiteX105" fmla="*/ 653097 w 4202218"/>
                <a:gd name="connsiteY105" fmla="*/ 1544246 h 4338987"/>
                <a:gd name="connsiteX106" fmla="*/ 1072963 w 4202218"/>
                <a:gd name="connsiteY106" fmla="*/ 1612334 h 4338987"/>
                <a:gd name="connsiteX107" fmla="*/ 1244413 w 4202218"/>
                <a:gd name="connsiteY107" fmla="*/ 1658054 h 4338987"/>
                <a:gd name="connsiteX108" fmla="*/ 1205766 w 4202218"/>
                <a:gd name="connsiteY108" fmla="*/ 1452314 h 4338987"/>
                <a:gd name="connsiteX109" fmla="*/ 1046313 w 4202218"/>
                <a:gd name="connsiteY109" fmla="*/ 815735 h 4338987"/>
                <a:gd name="connsiteX110" fmla="*/ 1221553 w 4202218"/>
                <a:gd name="connsiteY110" fmla="*/ 1212284 h 4338987"/>
                <a:gd name="connsiteX0" fmla="*/ 1221553 w 4202218"/>
                <a:gd name="connsiteY0" fmla="*/ 1212284 h 4338987"/>
                <a:gd name="connsiteX1" fmla="*/ 1343911 w 4202218"/>
                <a:gd name="connsiteY1" fmla="*/ 1560154 h 4338987"/>
                <a:gd name="connsiteX2" fmla="*/ 1553023 w 4202218"/>
                <a:gd name="connsiteY2" fmla="*/ 1658054 h 4338987"/>
                <a:gd name="connsiteX3" fmla="*/ 1907353 w 4202218"/>
                <a:gd name="connsiteY3" fmla="*/ 1680914 h 4338987"/>
                <a:gd name="connsiteX4" fmla="*/ 2021653 w 4202218"/>
                <a:gd name="connsiteY4" fmla="*/ 1543754 h 4338987"/>
                <a:gd name="connsiteX5" fmla="*/ 2124523 w 4202218"/>
                <a:gd name="connsiteY5" fmla="*/ 1292294 h 4338987"/>
                <a:gd name="connsiteX6" fmla="*/ 2124523 w 4202218"/>
                <a:gd name="connsiteY6" fmla="*/ 1120844 h 4338987"/>
                <a:gd name="connsiteX7" fmla="*/ 2068029 w 4202218"/>
                <a:gd name="connsiteY7" fmla="*/ 825651 h 4338987"/>
                <a:gd name="connsiteX8" fmla="*/ 2078803 w 4202218"/>
                <a:gd name="connsiteY8" fmla="*/ 777944 h 4338987"/>
                <a:gd name="connsiteX9" fmla="*/ 2170243 w 4202218"/>
                <a:gd name="connsiteY9" fmla="*/ 1086554 h 4338987"/>
                <a:gd name="connsiteX10" fmla="*/ 2215963 w 4202218"/>
                <a:gd name="connsiteY10" fmla="*/ 1269434 h 4338987"/>
                <a:gd name="connsiteX11" fmla="*/ 2284543 w 4202218"/>
                <a:gd name="connsiteY11" fmla="*/ 1303724 h 4338987"/>
                <a:gd name="connsiteX12" fmla="*/ 2330263 w 4202218"/>
                <a:gd name="connsiteY12" fmla="*/ 1166564 h 4338987"/>
                <a:gd name="connsiteX13" fmla="*/ 2467423 w 4202218"/>
                <a:gd name="connsiteY13" fmla="*/ 880814 h 4338987"/>
                <a:gd name="connsiteX14" fmla="*/ 2558863 w 4202218"/>
                <a:gd name="connsiteY14" fmla="*/ 640784 h 4338987"/>
                <a:gd name="connsiteX15" fmla="*/ 2616013 w 4202218"/>
                <a:gd name="connsiteY15" fmla="*/ 537914 h 4338987"/>
                <a:gd name="connsiteX16" fmla="*/ 2558863 w 4202218"/>
                <a:gd name="connsiteY16" fmla="*/ 789374 h 4338987"/>
                <a:gd name="connsiteX17" fmla="*/ 2444563 w 4202218"/>
                <a:gd name="connsiteY17" fmla="*/ 1097984 h 4338987"/>
                <a:gd name="connsiteX18" fmla="*/ 2375983 w 4202218"/>
                <a:gd name="connsiteY18" fmla="*/ 1406594 h 4338987"/>
                <a:gd name="connsiteX19" fmla="*/ 2558863 w 4202218"/>
                <a:gd name="connsiteY19" fmla="*/ 1578044 h 4338987"/>
                <a:gd name="connsiteX20" fmla="*/ 2878903 w 4202218"/>
                <a:gd name="connsiteY20" fmla="*/ 1658054 h 4338987"/>
                <a:gd name="connsiteX21" fmla="*/ 3187513 w 4202218"/>
                <a:gd name="connsiteY21" fmla="*/ 1658054 h 4338987"/>
                <a:gd name="connsiteX22" fmla="*/ 3370393 w 4202218"/>
                <a:gd name="connsiteY22" fmla="*/ 1566614 h 4338987"/>
                <a:gd name="connsiteX23" fmla="*/ 3473263 w 4202218"/>
                <a:gd name="connsiteY23" fmla="*/ 1372304 h 4338987"/>
                <a:gd name="connsiteX24" fmla="*/ 3461833 w 4202218"/>
                <a:gd name="connsiteY24" fmla="*/ 1097984 h 4338987"/>
                <a:gd name="connsiteX25" fmla="*/ 3450403 w 4202218"/>
                <a:gd name="connsiteY25" fmla="*/ 777944 h 4338987"/>
                <a:gd name="connsiteX26" fmla="*/ 3759013 w 4202218"/>
                <a:gd name="connsiteY26" fmla="*/ 572204 h 4338987"/>
                <a:gd name="connsiteX27" fmla="*/ 3999043 w 4202218"/>
                <a:gd name="connsiteY27" fmla="*/ 92144 h 4338987"/>
                <a:gd name="connsiteX28" fmla="*/ 4033333 w 4202218"/>
                <a:gd name="connsiteY28" fmla="*/ 12134 h 4338987"/>
                <a:gd name="connsiteX29" fmla="*/ 4010473 w 4202218"/>
                <a:gd name="connsiteY29" fmla="*/ 252164 h 4338987"/>
                <a:gd name="connsiteX30" fmla="*/ 3827593 w 4202218"/>
                <a:gd name="connsiteY30" fmla="*/ 652214 h 4338987"/>
                <a:gd name="connsiteX31" fmla="*/ 3644713 w 4202218"/>
                <a:gd name="connsiteY31" fmla="*/ 789374 h 4338987"/>
                <a:gd name="connsiteX32" fmla="*/ 3530413 w 4202218"/>
                <a:gd name="connsiteY32" fmla="*/ 892244 h 4338987"/>
                <a:gd name="connsiteX33" fmla="*/ 3861883 w 4202218"/>
                <a:gd name="connsiteY33" fmla="*/ 846524 h 4338987"/>
                <a:gd name="connsiteX34" fmla="*/ 4193353 w 4202218"/>
                <a:gd name="connsiteY34" fmla="*/ 720794 h 4338987"/>
                <a:gd name="connsiteX35" fmla="*/ 4079053 w 4202218"/>
                <a:gd name="connsiteY35" fmla="*/ 892244 h 4338987"/>
                <a:gd name="connsiteX36" fmla="*/ 3781873 w 4202218"/>
                <a:gd name="connsiteY36" fmla="*/ 937964 h 4338987"/>
                <a:gd name="connsiteX37" fmla="*/ 3610423 w 4202218"/>
                <a:gd name="connsiteY37" fmla="*/ 995114 h 4338987"/>
                <a:gd name="connsiteX38" fmla="*/ 3656143 w 4202218"/>
                <a:gd name="connsiteY38" fmla="*/ 1235144 h 4338987"/>
                <a:gd name="connsiteX39" fmla="*/ 3621853 w 4202218"/>
                <a:gd name="connsiteY39" fmla="*/ 1532324 h 4338987"/>
                <a:gd name="connsiteX40" fmla="*/ 3461833 w 4202218"/>
                <a:gd name="connsiteY40" fmla="*/ 1726634 h 4338987"/>
                <a:gd name="connsiteX41" fmla="*/ 3278953 w 4202218"/>
                <a:gd name="connsiteY41" fmla="*/ 2035244 h 4338987"/>
                <a:gd name="connsiteX42" fmla="*/ 3233233 w 4202218"/>
                <a:gd name="connsiteY42" fmla="*/ 2309564 h 4338987"/>
                <a:gd name="connsiteX43" fmla="*/ 3404683 w 4202218"/>
                <a:gd name="connsiteY43" fmla="*/ 2458154 h 4338987"/>
                <a:gd name="connsiteX44" fmla="*/ 3759013 w 4202218"/>
                <a:gd name="connsiteY44" fmla="*/ 2663894 h 4338987"/>
                <a:gd name="connsiteX45" fmla="*/ 4079053 w 4202218"/>
                <a:gd name="connsiteY45" fmla="*/ 2778194 h 4338987"/>
                <a:gd name="connsiteX46" fmla="*/ 4079053 w 4202218"/>
                <a:gd name="connsiteY46" fmla="*/ 2881064 h 4338987"/>
                <a:gd name="connsiteX47" fmla="*/ 3770443 w 4202218"/>
                <a:gd name="connsiteY47" fmla="*/ 2869634 h 4338987"/>
                <a:gd name="connsiteX48" fmla="*/ 3404683 w 4202218"/>
                <a:gd name="connsiteY48" fmla="*/ 2732474 h 4338987"/>
                <a:gd name="connsiteX49" fmla="*/ 3084643 w 4202218"/>
                <a:gd name="connsiteY49" fmla="*/ 2663894 h 4338987"/>
                <a:gd name="connsiteX50" fmla="*/ 2958913 w 4202218"/>
                <a:gd name="connsiteY50" fmla="*/ 2698184 h 4338987"/>
                <a:gd name="connsiteX51" fmla="*/ 2821753 w 4202218"/>
                <a:gd name="connsiteY51" fmla="*/ 2823914 h 4338987"/>
                <a:gd name="connsiteX52" fmla="*/ 2764603 w 4202218"/>
                <a:gd name="connsiteY52" fmla="*/ 2995364 h 4338987"/>
                <a:gd name="connsiteX53" fmla="*/ 2970343 w 4202218"/>
                <a:gd name="connsiteY53" fmla="*/ 3132524 h 4338987"/>
                <a:gd name="connsiteX54" fmla="*/ 3176083 w 4202218"/>
                <a:gd name="connsiteY54" fmla="*/ 3269684 h 4338987"/>
                <a:gd name="connsiteX55" fmla="*/ 3347533 w 4202218"/>
                <a:gd name="connsiteY55" fmla="*/ 3303974 h 4338987"/>
                <a:gd name="connsiteX56" fmla="*/ 3267523 w 4202218"/>
                <a:gd name="connsiteY56" fmla="*/ 3395414 h 4338987"/>
                <a:gd name="connsiteX57" fmla="*/ 3004633 w 4202218"/>
                <a:gd name="connsiteY57" fmla="*/ 3303974 h 4338987"/>
                <a:gd name="connsiteX58" fmla="*/ 2753173 w 4202218"/>
                <a:gd name="connsiteY58" fmla="*/ 3189674 h 4338987"/>
                <a:gd name="connsiteX59" fmla="*/ 2638873 w 4202218"/>
                <a:gd name="connsiteY59" fmla="*/ 3098234 h 4338987"/>
                <a:gd name="connsiteX60" fmla="*/ 2570293 w 4202218"/>
                <a:gd name="connsiteY60" fmla="*/ 3109664 h 4338987"/>
                <a:gd name="connsiteX61" fmla="*/ 2558863 w 4202218"/>
                <a:gd name="connsiteY61" fmla="*/ 3326834 h 4338987"/>
                <a:gd name="connsiteX62" fmla="*/ 2673163 w 4202218"/>
                <a:gd name="connsiteY62" fmla="*/ 3555434 h 4338987"/>
                <a:gd name="connsiteX63" fmla="*/ 2730313 w 4202218"/>
                <a:gd name="connsiteY63" fmla="*/ 4024064 h 4338987"/>
                <a:gd name="connsiteX64" fmla="*/ 2696023 w 4202218"/>
                <a:gd name="connsiteY64" fmla="*/ 4184084 h 4338987"/>
                <a:gd name="connsiteX65" fmla="*/ 2536003 w 4202218"/>
                <a:gd name="connsiteY65" fmla="*/ 4138364 h 4338987"/>
                <a:gd name="connsiteX66" fmla="*/ 2536003 w 4202218"/>
                <a:gd name="connsiteY66" fmla="*/ 3909764 h 4338987"/>
                <a:gd name="connsiteX67" fmla="*/ 2433133 w 4202218"/>
                <a:gd name="connsiteY67" fmla="*/ 3566864 h 4338987"/>
                <a:gd name="connsiteX68" fmla="*/ 2307403 w 4202218"/>
                <a:gd name="connsiteY68" fmla="*/ 3166814 h 4338987"/>
                <a:gd name="connsiteX69" fmla="*/ 2261683 w 4202218"/>
                <a:gd name="connsiteY69" fmla="*/ 3063944 h 4338987"/>
                <a:gd name="connsiteX70" fmla="*/ 2078803 w 4202218"/>
                <a:gd name="connsiteY70" fmla="*/ 2949644 h 4338987"/>
                <a:gd name="connsiteX71" fmla="*/ 1850203 w 4202218"/>
                <a:gd name="connsiteY71" fmla="*/ 3029654 h 4338987"/>
                <a:gd name="connsiteX72" fmla="*/ 1415863 w 4202218"/>
                <a:gd name="connsiteY72" fmla="*/ 3361124 h 4338987"/>
                <a:gd name="connsiteX73" fmla="*/ 1381573 w 4202218"/>
                <a:gd name="connsiteY73" fmla="*/ 3681164 h 4338987"/>
                <a:gd name="connsiteX74" fmla="*/ 1381573 w 4202218"/>
                <a:gd name="connsiteY74" fmla="*/ 3989774 h 4338987"/>
                <a:gd name="connsiteX75" fmla="*/ 1290133 w 4202218"/>
                <a:gd name="connsiteY75" fmla="*/ 4309814 h 4338987"/>
                <a:gd name="connsiteX76" fmla="*/ 1198693 w 4202218"/>
                <a:gd name="connsiteY76" fmla="*/ 4298384 h 4338987"/>
                <a:gd name="connsiteX77" fmla="*/ 1187263 w 4202218"/>
                <a:gd name="connsiteY77" fmla="*/ 4081214 h 4338987"/>
                <a:gd name="connsiteX78" fmla="*/ 1198693 w 4202218"/>
                <a:gd name="connsiteY78" fmla="*/ 3909764 h 4338987"/>
                <a:gd name="connsiteX79" fmla="*/ 970093 w 4202218"/>
                <a:gd name="connsiteY79" fmla="*/ 3989774 h 4338987"/>
                <a:gd name="connsiteX80" fmla="*/ 718633 w 4202218"/>
                <a:gd name="connsiteY80" fmla="*/ 4069784 h 4338987"/>
                <a:gd name="connsiteX81" fmla="*/ 741493 w 4202218"/>
                <a:gd name="connsiteY81" fmla="*/ 3955484 h 4338987"/>
                <a:gd name="connsiteX82" fmla="*/ 1130113 w 4202218"/>
                <a:gd name="connsiteY82" fmla="*/ 3795464 h 4338987"/>
                <a:gd name="connsiteX83" fmla="*/ 1278703 w 4202218"/>
                <a:gd name="connsiteY83" fmla="*/ 3726884 h 4338987"/>
                <a:gd name="connsiteX84" fmla="*/ 1221553 w 4202218"/>
                <a:gd name="connsiteY84" fmla="*/ 3372554 h 4338987"/>
                <a:gd name="connsiteX85" fmla="*/ 1324423 w 4202218"/>
                <a:gd name="connsiteY85" fmla="*/ 3121094 h 4338987"/>
                <a:gd name="connsiteX86" fmla="*/ 1393003 w 4202218"/>
                <a:gd name="connsiteY86" fmla="*/ 3052514 h 4338987"/>
                <a:gd name="connsiteX87" fmla="*/ 1084393 w 4202218"/>
                <a:gd name="connsiteY87" fmla="*/ 3029654 h 4338987"/>
                <a:gd name="connsiteX88" fmla="*/ 730063 w 4202218"/>
                <a:gd name="connsiteY88" fmla="*/ 2961074 h 4338987"/>
                <a:gd name="connsiteX89" fmla="*/ 375733 w 4202218"/>
                <a:gd name="connsiteY89" fmla="*/ 3132524 h 4338987"/>
                <a:gd name="connsiteX90" fmla="*/ 421453 w 4202218"/>
                <a:gd name="connsiteY90" fmla="*/ 3029654 h 4338987"/>
                <a:gd name="connsiteX91" fmla="*/ 627193 w 4202218"/>
                <a:gd name="connsiteY91" fmla="*/ 2926784 h 4338987"/>
                <a:gd name="connsiteX92" fmla="*/ 810073 w 4202218"/>
                <a:gd name="connsiteY92" fmla="*/ 2755334 h 4338987"/>
                <a:gd name="connsiteX93" fmla="*/ 1152973 w 4202218"/>
                <a:gd name="connsiteY93" fmla="*/ 2778194 h 4338987"/>
                <a:gd name="connsiteX94" fmla="*/ 1461583 w 4202218"/>
                <a:gd name="connsiteY94" fmla="*/ 2823914 h 4338987"/>
                <a:gd name="connsiteX95" fmla="*/ 1953073 w 4202218"/>
                <a:gd name="connsiteY95" fmla="*/ 2663894 h 4338987"/>
                <a:gd name="connsiteX96" fmla="*/ 1701613 w 4202218"/>
                <a:gd name="connsiteY96" fmla="*/ 2263844 h 4338987"/>
                <a:gd name="connsiteX97" fmla="*/ 1690183 w 4202218"/>
                <a:gd name="connsiteY97" fmla="*/ 1966664 h 4338987"/>
                <a:gd name="connsiteX98" fmla="*/ 1381991 w 4202218"/>
                <a:gd name="connsiteY98" fmla="*/ 1841930 h 4338987"/>
                <a:gd name="connsiteX99" fmla="*/ 1095823 w 4202218"/>
                <a:gd name="connsiteY99" fmla="*/ 1715204 h 4338987"/>
                <a:gd name="connsiteX100" fmla="*/ 746507 w 4202218"/>
                <a:gd name="connsiteY100" fmla="*/ 1626741 h 4338987"/>
                <a:gd name="connsiteX101" fmla="*/ 352873 w 4202218"/>
                <a:gd name="connsiteY101" fmla="*/ 1726634 h 4338987"/>
                <a:gd name="connsiteX102" fmla="*/ 113171 w 4202218"/>
                <a:gd name="connsiteY102" fmla="*/ 1763908 h 4338987"/>
                <a:gd name="connsiteX103" fmla="*/ 9973 w 4202218"/>
                <a:gd name="connsiteY103" fmla="*/ 1738064 h 4338987"/>
                <a:gd name="connsiteX104" fmla="*/ 348516 w 4202218"/>
                <a:gd name="connsiteY104" fmla="*/ 1644138 h 4338987"/>
                <a:gd name="connsiteX105" fmla="*/ 653097 w 4202218"/>
                <a:gd name="connsiteY105" fmla="*/ 1544246 h 4338987"/>
                <a:gd name="connsiteX106" fmla="*/ 1072963 w 4202218"/>
                <a:gd name="connsiteY106" fmla="*/ 1612334 h 4338987"/>
                <a:gd name="connsiteX107" fmla="*/ 1244413 w 4202218"/>
                <a:gd name="connsiteY107" fmla="*/ 1658054 h 4338987"/>
                <a:gd name="connsiteX108" fmla="*/ 1205766 w 4202218"/>
                <a:gd name="connsiteY108" fmla="*/ 1452314 h 4338987"/>
                <a:gd name="connsiteX109" fmla="*/ 1046313 w 4202218"/>
                <a:gd name="connsiteY109" fmla="*/ 815735 h 4338987"/>
                <a:gd name="connsiteX110" fmla="*/ 1221553 w 4202218"/>
                <a:gd name="connsiteY110" fmla="*/ 1212284 h 4338987"/>
                <a:gd name="connsiteX0" fmla="*/ 1221553 w 4202218"/>
                <a:gd name="connsiteY0" fmla="*/ 1212284 h 4338987"/>
                <a:gd name="connsiteX1" fmla="*/ 1343911 w 4202218"/>
                <a:gd name="connsiteY1" fmla="*/ 1560154 h 4338987"/>
                <a:gd name="connsiteX2" fmla="*/ 1553023 w 4202218"/>
                <a:gd name="connsiteY2" fmla="*/ 1658054 h 4338987"/>
                <a:gd name="connsiteX3" fmla="*/ 1907353 w 4202218"/>
                <a:gd name="connsiteY3" fmla="*/ 1680914 h 4338987"/>
                <a:gd name="connsiteX4" fmla="*/ 2021653 w 4202218"/>
                <a:gd name="connsiteY4" fmla="*/ 1543754 h 4338987"/>
                <a:gd name="connsiteX5" fmla="*/ 2124523 w 4202218"/>
                <a:gd name="connsiteY5" fmla="*/ 1292294 h 4338987"/>
                <a:gd name="connsiteX6" fmla="*/ 2124523 w 4202218"/>
                <a:gd name="connsiteY6" fmla="*/ 1120844 h 4338987"/>
                <a:gd name="connsiteX7" fmla="*/ 2068029 w 4202218"/>
                <a:gd name="connsiteY7" fmla="*/ 825651 h 4338987"/>
                <a:gd name="connsiteX8" fmla="*/ 2078803 w 4202218"/>
                <a:gd name="connsiteY8" fmla="*/ 777944 h 4338987"/>
                <a:gd name="connsiteX9" fmla="*/ 2170243 w 4202218"/>
                <a:gd name="connsiteY9" fmla="*/ 1086554 h 4338987"/>
                <a:gd name="connsiteX10" fmla="*/ 2215963 w 4202218"/>
                <a:gd name="connsiteY10" fmla="*/ 1269434 h 4338987"/>
                <a:gd name="connsiteX11" fmla="*/ 2284543 w 4202218"/>
                <a:gd name="connsiteY11" fmla="*/ 1303724 h 4338987"/>
                <a:gd name="connsiteX12" fmla="*/ 2330263 w 4202218"/>
                <a:gd name="connsiteY12" fmla="*/ 1166564 h 4338987"/>
                <a:gd name="connsiteX13" fmla="*/ 2467423 w 4202218"/>
                <a:gd name="connsiteY13" fmla="*/ 880814 h 4338987"/>
                <a:gd name="connsiteX14" fmla="*/ 2558863 w 4202218"/>
                <a:gd name="connsiteY14" fmla="*/ 640784 h 4338987"/>
                <a:gd name="connsiteX15" fmla="*/ 2616013 w 4202218"/>
                <a:gd name="connsiteY15" fmla="*/ 537914 h 4338987"/>
                <a:gd name="connsiteX16" fmla="*/ 2558863 w 4202218"/>
                <a:gd name="connsiteY16" fmla="*/ 789374 h 4338987"/>
                <a:gd name="connsiteX17" fmla="*/ 2444563 w 4202218"/>
                <a:gd name="connsiteY17" fmla="*/ 1097984 h 4338987"/>
                <a:gd name="connsiteX18" fmla="*/ 2375983 w 4202218"/>
                <a:gd name="connsiteY18" fmla="*/ 1406594 h 4338987"/>
                <a:gd name="connsiteX19" fmla="*/ 2558863 w 4202218"/>
                <a:gd name="connsiteY19" fmla="*/ 1578044 h 4338987"/>
                <a:gd name="connsiteX20" fmla="*/ 2878903 w 4202218"/>
                <a:gd name="connsiteY20" fmla="*/ 1658054 h 4338987"/>
                <a:gd name="connsiteX21" fmla="*/ 3187513 w 4202218"/>
                <a:gd name="connsiteY21" fmla="*/ 1658054 h 4338987"/>
                <a:gd name="connsiteX22" fmla="*/ 3370393 w 4202218"/>
                <a:gd name="connsiteY22" fmla="*/ 1566614 h 4338987"/>
                <a:gd name="connsiteX23" fmla="*/ 3473263 w 4202218"/>
                <a:gd name="connsiteY23" fmla="*/ 1372304 h 4338987"/>
                <a:gd name="connsiteX24" fmla="*/ 3461833 w 4202218"/>
                <a:gd name="connsiteY24" fmla="*/ 1097984 h 4338987"/>
                <a:gd name="connsiteX25" fmla="*/ 3450403 w 4202218"/>
                <a:gd name="connsiteY25" fmla="*/ 777944 h 4338987"/>
                <a:gd name="connsiteX26" fmla="*/ 3759013 w 4202218"/>
                <a:gd name="connsiteY26" fmla="*/ 572204 h 4338987"/>
                <a:gd name="connsiteX27" fmla="*/ 3999043 w 4202218"/>
                <a:gd name="connsiteY27" fmla="*/ 92144 h 4338987"/>
                <a:gd name="connsiteX28" fmla="*/ 4033333 w 4202218"/>
                <a:gd name="connsiteY28" fmla="*/ 12134 h 4338987"/>
                <a:gd name="connsiteX29" fmla="*/ 4010473 w 4202218"/>
                <a:gd name="connsiteY29" fmla="*/ 252164 h 4338987"/>
                <a:gd name="connsiteX30" fmla="*/ 3827593 w 4202218"/>
                <a:gd name="connsiteY30" fmla="*/ 652214 h 4338987"/>
                <a:gd name="connsiteX31" fmla="*/ 3644713 w 4202218"/>
                <a:gd name="connsiteY31" fmla="*/ 789374 h 4338987"/>
                <a:gd name="connsiteX32" fmla="*/ 3530413 w 4202218"/>
                <a:gd name="connsiteY32" fmla="*/ 892244 h 4338987"/>
                <a:gd name="connsiteX33" fmla="*/ 3861883 w 4202218"/>
                <a:gd name="connsiteY33" fmla="*/ 846524 h 4338987"/>
                <a:gd name="connsiteX34" fmla="*/ 4193353 w 4202218"/>
                <a:gd name="connsiteY34" fmla="*/ 720794 h 4338987"/>
                <a:gd name="connsiteX35" fmla="*/ 4079053 w 4202218"/>
                <a:gd name="connsiteY35" fmla="*/ 892244 h 4338987"/>
                <a:gd name="connsiteX36" fmla="*/ 3781873 w 4202218"/>
                <a:gd name="connsiteY36" fmla="*/ 937964 h 4338987"/>
                <a:gd name="connsiteX37" fmla="*/ 3658531 w 4202218"/>
                <a:gd name="connsiteY37" fmla="*/ 1093504 h 4338987"/>
                <a:gd name="connsiteX38" fmla="*/ 3656143 w 4202218"/>
                <a:gd name="connsiteY38" fmla="*/ 1235144 h 4338987"/>
                <a:gd name="connsiteX39" fmla="*/ 3621853 w 4202218"/>
                <a:gd name="connsiteY39" fmla="*/ 1532324 h 4338987"/>
                <a:gd name="connsiteX40" fmla="*/ 3461833 w 4202218"/>
                <a:gd name="connsiteY40" fmla="*/ 1726634 h 4338987"/>
                <a:gd name="connsiteX41" fmla="*/ 3278953 w 4202218"/>
                <a:gd name="connsiteY41" fmla="*/ 2035244 h 4338987"/>
                <a:gd name="connsiteX42" fmla="*/ 3233233 w 4202218"/>
                <a:gd name="connsiteY42" fmla="*/ 2309564 h 4338987"/>
                <a:gd name="connsiteX43" fmla="*/ 3404683 w 4202218"/>
                <a:gd name="connsiteY43" fmla="*/ 2458154 h 4338987"/>
                <a:gd name="connsiteX44" fmla="*/ 3759013 w 4202218"/>
                <a:gd name="connsiteY44" fmla="*/ 2663894 h 4338987"/>
                <a:gd name="connsiteX45" fmla="*/ 4079053 w 4202218"/>
                <a:gd name="connsiteY45" fmla="*/ 2778194 h 4338987"/>
                <a:gd name="connsiteX46" fmla="*/ 4079053 w 4202218"/>
                <a:gd name="connsiteY46" fmla="*/ 2881064 h 4338987"/>
                <a:gd name="connsiteX47" fmla="*/ 3770443 w 4202218"/>
                <a:gd name="connsiteY47" fmla="*/ 2869634 h 4338987"/>
                <a:gd name="connsiteX48" fmla="*/ 3404683 w 4202218"/>
                <a:gd name="connsiteY48" fmla="*/ 2732474 h 4338987"/>
                <a:gd name="connsiteX49" fmla="*/ 3084643 w 4202218"/>
                <a:gd name="connsiteY49" fmla="*/ 2663894 h 4338987"/>
                <a:gd name="connsiteX50" fmla="*/ 2958913 w 4202218"/>
                <a:gd name="connsiteY50" fmla="*/ 2698184 h 4338987"/>
                <a:gd name="connsiteX51" fmla="*/ 2821753 w 4202218"/>
                <a:gd name="connsiteY51" fmla="*/ 2823914 h 4338987"/>
                <a:gd name="connsiteX52" fmla="*/ 2764603 w 4202218"/>
                <a:gd name="connsiteY52" fmla="*/ 2995364 h 4338987"/>
                <a:gd name="connsiteX53" fmla="*/ 2970343 w 4202218"/>
                <a:gd name="connsiteY53" fmla="*/ 3132524 h 4338987"/>
                <a:gd name="connsiteX54" fmla="*/ 3176083 w 4202218"/>
                <a:gd name="connsiteY54" fmla="*/ 3269684 h 4338987"/>
                <a:gd name="connsiteX55" fmla="*/ 3347533 w 4202218"/>
                <a:gd name="connsiteY55" fmla="*/ 3303974 h 4338987"/>
                <a:gd name="connsiteX56" fmla="*/ 3267523 w 4202218"/>
                <a:gd name="connsiteY56" fmla="*/ 3395414 h 4338987"/>
                <a:gd name="connsiteX57" fmla="*/ 3004633 w 4202218"/>
                <a:gd name="connsiteY57" fmla="*/ 3303974 h 4338987"/>
                <a:gd name="connsiteX58" fmla="*/ 2753173 w 4202218"/>
                <a:gd name="connsiteY58" fmla="*/ 3189674 h 4338987"/>
                <a:gd name="connsiteX59" fmla="*/ 2638873 w 4202218"/>
                <a:gd name="connsiteY59" fmla="*/ 3098234 h 4338987"/>
                <a:gd name="connsiteX60" fmla="*/ 2570293 w 4202218"/>
                <a:gd name="connsiteY60" fmla="*/ 3109664 h 4338987"/>
                <a:gd name="connsiteX61" fmla="*/ 2558863 w 4202218"/>
                <a:gd name="connsiteY61" fmla="*/ 3326834 h 4338987"/>
                <a:gd name="connsiteX62" fmla="*/ 2673163 w 4202218"/>
                <a:gd name="connsiteY62" fmla="*/ 3555434 h 4338987"/>
                <a:gd name="connsiteX63" fmla="*/ 2730313 w 4202218"/>
                <a:gd name="connsiteY63" fmla="*/ 4024064 h 4338987"/>
                <a:gd name="connsiteX64" fmla="*/ 2696023 w 4202218"/>
                <a:gd name="connsiteY64" fmla="*/ 4184084 h 4338987"/>
                <a:gd name="connsiteX65" fmla="*/ 2536003 w 4202218"/>
                <a:gd name="connsiteY65" fmla="*/ 4138364 h 4338987"/>
                <a:gd name="connsiteX66" fmla="*/ 2536003 w 4202218"/>
                <a:gd name="connsiteY66" fmla="*/ 3909764 h 4338987"/>
                <a:gd name="connsiteX67" fmla="*/ 2433133 w 4202218"/>
                <a:gd name="connsiteY67" fmla="*/ 3566864 h 4338987"/>
                <a:gd name="connsiteX68" fmla="*/ 2307403 w 4202218"/>
                <a:gd name="connsiteY68" fmla="*/ 3166814 h 4338987"/>
                <a:gd name="connsiteX69" fmla="*/ 2261683 w 4202218"/>
                <a:gd name="connsiteY69" fmla="*/ 3063944 h 4338987"/>
                <a:gd name="connsiteX70" fmla="*/ 2078803 w 4202218"/>
                <a:gd name="connsiteY70" fmla="*/ 2949644 h 4338987"/>
                <a:gd name="connsiteX71" fmla="*/ 1850203 w 4202218"/>
                <a:gd name="connsiteY71" fmla="*/ 3029654 h 4338987"/>
                <a:gd name="connsiteX72" fmla="*/ 1415863 w 4202218"/>
                <a:gd name="connsiteY72" fmla="*/ 3361124 h 4338987"/>
                <a:gd name="connsiteX73" fmla="*/ 1381573 w 4202218"/>
                <a:gd name="connsiteY73" fmla="*/ 3681164 h 4338987"/>
                <a:gd name="connsiteX74" fmla="*/ 1381573 w 4202218"/>
                <a:gd name="connsiteY74" fmla="*/ 3989774 h 4338987"/>
                <a:gd name="connsiteX75" fmla="*/ 1290133 w 4202218"/>
                <a:gd name="connsiteY75" fmla="*/ 4309814 h 4338987"/>
                <a:gd name="connsiteX76" fmla="*/ 1198693 w 4202218"/>
                <a:gd name="connsiteY76" fmla="*/ 4298384 h 4338987"/>
                <a:gd name="connsiteX77" fmla="*/ 1187263 w 4202218"/>
                <a:gd name="connsiteY77" fmla="*/ 4081214 h 4338987"/>
                <a:gd name="connsiteX78" fmla="*/ 1198693 w 4202218"/>
                <a:gd name="connsiteY78" fmla="*/ 3909764 h 4338987"/>
                <a:gd name="connsiteX79" fmla="*/ 970093 w 4202218"/>
                <a:gd name="connsiteY79" fmla="*/ 3989774 h 4338987"/>
                <a:gd name="connsiteX80" fmla="*/ 718633 w 4202218"/>
                <a:gd name="connsiteY80" fmla="*/ 4069784 h 4338987"/>
                <a:gd name="connsiteX81" fmla="*/ 741493 w 4202218"/>
                <a:gd name="connsiteY81" fmla="*/ 3955484 h 4338987"/>
                <a:gd name="connsiteX82" fmla="*/ 1130113 w 4202218"/>
                <a:gd name="connsiteY82" fmla="*/ 3795464 h 4338987"/>
                <a:gd name="connsiteX83" fmla="*/ 1278703 w 4202218"/>
                <a:gd name="connsiteY83" fmla="*/ 3726884 h 4338987"/>
                <a:gd name="connsiteX84" fmla="*/ 1221553 w 4202218"/>
                <a:gd name="connsiteY84" fmla="*/ 3372554 h 4338987"/>
                <a:gd name="connsiteX85" fmla="*/ 1324423 w 4202218"/>
                <a:gd name="connsiteY85" fmla="*/ 3121094 h 4338987"/>
                <a:gd name="connsiteX86" fmla="*/ 1393003 w 4202218"/>
                <a:gd name="connsiteY86" fmla="*/ 3052514 h 4338987"/>
                <a:gd name="connsiteX87" fmla="*/ 1084393 w 4202218"/>
                <a:gd name="connsiteY87" fmla="*/ 3029654 h 4338987"/>
                <a:gd name="connsiteX88" fmla="*/ 730063 w 4202218"/>
                <a:gd name="connsiteY88" fmla="*/ 2961074 h 4338987"/>
                <a:gd name="connsiteX89" fmla="*/ 375733 w 4202218"/>
                <a:gd name="connsiteY89" fmla="*/ 3132524 h 4338987"/>
                <a:gd name="connsiteX90" fmla="*/ 421453 w 4202218"/>
                <a:gd name="connsiteY90" fmla="*/ 3029654 h 4338987"/>
                <a:gd name="connsiteX91" fmla="*/ 627193 w 4202218"/>
                <a:gd name="connsiteY91" fmla="*/ 2926784 h 4338987"/>
                <a:gd name="connsiteX92" fmla="*/ 810073 w 4202218"/>
                <a:gd name="connsiteY92" fmla="*/ 2755334 h 4338987"/>
                <a:gd name="connsiteX93" fmla="*/ 1152973 w 4202218"/>
                <a:gd name="connsiteY93" fmla="*/ 2778194 h 4338987"/>
                <a:gd name="connsiteX94" fmla="*/ 1461583 w 4202218"/>
                <a:gd name="connsiteY94" fmla="*/ 2823914 h 4338987"/>
                <a:gd name="connsiteX95" fmla="*/ 1953073 w 4202218"/>
                <a:gd name="connsiteY95" fmla="*/ 2663894 h 4338987"/>
                <a:gd name="connsiteX96" fmla="*/ 1701613 w 4202218"/>
                <a:gd name="connsiteY96" fmla="*/ 2263844 h 4338987"/>
                <a:gd name="connsiteX97" fmla="*/ 1690183 w 4202218"/>
                <a:gd name="connsiteY97" fmla="*/ 1966664 h 4338987"/>
                <a:gd name="connsiteX98" fmla="*/ 1381991 w 4202218"/>
                <a:gd name="connsiteY98" fmla="*/ 1841930 h 4338987"/>
                <a:gd name="connsiteX99" fmla="*/ 1095823 w 4202218"/>
                <a:gd name="connsiteY99" fmla="*/ 1715204 h 4338987"/>
                <a:gd name="connsiteX100" fmla="*/ 746507 w 4202218"/>
                <a:gd name="connsiteY100" fmla="*/ 1626741 h 4338987"/>
                <a:gd name="connsiteX101" fmla="*/ 352873 w 4202218"/>
                <a:gd name="connsiteY101" fmla="*/ 1726634 h 4338987"/>
                <a:gd name="connsiteX102" fmla="*/ 113171 w 4202218"/>
                <a:gd name="connsiteY102" fmla="*/ 1763908 h 4338987"/>
                <a:gd name="connsiteX103" fmla="*/ 9973 w 4202218"/>
                <a:gd name="connsiteY103" fmla="*/ 1738064 h 4338987"/>
                <a:gd name="connsiteX104" fmla="*/ 348516 w 4202218"/>
                <a:gd name="connsiteY104" fmla="*/ 1644138 h 4338987"/>
                <a:gd name="connsiteX105" fmla="*/ 653097 w 4202218"/>
                <a:gd name="connsiteY105" fmla="*/ 1544246 h 4338987"/>
                <a:gd name="connsiteX106" fmla="*/ 1072963 w 4202218"/>
                <a:gd name="connsiteY106" fmla="*/ 1612334 h 4338987"/>
                <a:gd name="connsiteX107" fmla="*/ 1244413 w 4202218"/>
                <a:gd name="connsiteY107" fmla="*/ 1658054 h 4338987"/>
                <a:gd name="connsiteX108" fmla="*/ 1205766 w 4202218"/>
                <a:gd name="connsiteY108" fmla="*/ 1452314 h 4338987"/>
                <a:gd name="connsiteX109" fmla="*/ 1046313 w 4202218"/>
                <a:gd name="connsiteY109" fmla="*/ 815735 h 4338987"/>
                <a:gd name="connsiteX110" fmla="*/ 1221553 w 4202218"/>
                <a:gd name="connsiteY110" fmla="*/ 1212284 h 4338987"/>
                <a:gd name="connsiteX0" fmla="*/ 1221553 w 4202218"/>
                <a:gd name="connsiteY0" fmla="*/ 1212284 h 4338987"/>
                <a:gd name="connsiteX1" fmla="*/ 1343911 w 4202218"/>
                <a:gd name="connsiteY1" fmla="*/ 1560154 h 4338987"/>
                <a:gd name="connsiteX2" fmla="*/ 1553023 w 4202218"/>
                <a:gd name="connsiteY2" fmla="*/ 1658054 h 4338987"/>
                <a:gd name="connsiteX3" fmla="*/ 1907353 w 4202218"/>
                <a:gd name="connsiteY3" fmla="*/ 1680914 h 4338987"/>
                <a:gd name="connsiteX4" fmla="*/ 2021653 w 4202218"/>
                <a:gd name="connsiteY4" fmla="*/ 1543754 h 4338987"/>
                <a:gd name="connsiteX5" fmla="*/ 2124523 w 4202218"/>
                <a:gd name="connsiteY5" fmla="*/ 1292294 h 4338987"/>
                <a:gd name="connsiteX6" fmla="*/ 2124523 w 4202218"/>
                <a:gd name="connsiteY6" fmla="*/ 1120844 h 4338987"/>
                <a:gd name="connsiteX7" fmla="*/ 2068029 w 4202218"/>
                <a:gd name="connsiteY7" fmla="*/ 825651 h 4338987"/>
                <a:gd name="connsiteX8" fmla="*/ 2078803 w 4202218"/>
                <a:gd name="connsiteY8" fmla="*/ 777944 h 4338987"/>
                <a:gd name="connsiteX9" fmla="*/ 2170243 w 4202218"/>
                <a:gd name="connsiteY9" fmla="*/ 1086554 h 4338987"/>
                <a:gd name="connsiteX10" fmla="*/ 2215963 w 4202218"/>
                <a:gd name="connsiteY10" fmla="*/ 1269434 h 4338987"/>
                <a:gd name="connsiteX11" fmla="*/ 2284543 w 4202218"/>
                <a:gd name="connsiteY11" fmla="*/ 1303724 h 4338987"/>
                <a:gd name="connsiteX12" fmla="*/ 2330263 w 4202218"/>
                <a:gd name="connsiteY12" fmla="*/ 1166564 h 4338987"/>
                <a:gd name="connsiteX13" fmla="*/ 2467423 w 4202218"/>
                <a:gd name="connsiteY13" fmla="*/ 880814 h 4338987"/>
                <a:gd name="connsiteX14" fmla="*/ 2558863 w 4202218"/>
                <a:gd name="connsiteY14" fmla="*/ 640784 h 4338987"/>
                <a:gd name="connsiteX15" fmla="*/ 2616013 w 4202218"/>
                <a:gd name="connsiteY15" fmla="*/ 537914 h 4338987"/>
                <a:gd name="connsiteX16" fmla="*/ 2558863 w 4202218"/>
                <a:gd name="connsiteY16" fmla="*/ 789374 h 4338987"/>
                <a:gd name="connsiteX17" fmla="*/ 2444563 w 4202218"/>
                <a:gd name="connsiteY17" fmla="*/ 1097984 h 4338987"/>
                <a:gd name="connsiteX18" fmla="*/ 2375983 w 4202218"/>
                <a:gd name="connsiteY18" fmla="*/ 1406594 h 4338987"/>
                <a:gd name="connsiteX19" fmla="*/ 2558863 w 4202218"/>
                <a:gd name="connsiteY19" fmla="*/ 1578044 h 4338987"/>
                <a:gd name="connsiteX20" fmla="*/ 2878903 w 4202218"/>
                <a:gd name="connsiteY20" fmla="*/ 1658054 h 4338987"/>
                <a:gd name="connsiteX21" fmla="*/ 3187513 w 4202218"/>
                <a:gd name="connsiteY21" fmla="*/ 1658054 h 4338987"/>
                <a:gd name="connsiteX22" fmla="*/ 3370393 w 4202218"/>
                <a:gd name="connsiteY22" fmla="*/ 1566614 h 4338987"/>
                <a:gd name="connsiteX23" fmla="*/ 3473263 w 4202218"/>
                <a:gd name="connsiteY23" fmla="*/ 1372304 h 4338987"/>
                <a:gd name="connsiteX24" fmla="*/ 3461833 w 4202218"/>
                <a:gd name="connsiteY24" fmla="*/ 1097984 h 4338987"/>
                <a:gd name="connsiteX25" fmla="*/ 3450403 w 4202218"/>
                <a:gd name="connsiteY25" fmla="*/ 777944 h 4338987"/>
                <a:gd name="connsiteX26" fmla="*/ 3759013 w 4202218"/>
                <a:gd name="connsiteY26" fmla="*/ 572204 h 4338987"/>
                <a:gd name="connsiteX27" fmla="*/ 3999043 w 4202218"/>
                <a:gd name="connsiteY27" fmla="*/ 92144 h 4338987"/>
                <a:gd name="connsiteX28" fmla="*/ 4033333 w 4202218"/>
                <a:gd name="connsiteY28" fmla="*/ 12134 h 4338987"/>
                <a:gd name="connsiteX29" fmla="*/ 4010473 w 4202218"/>
                <a:gd name="connsiteY29" fmla="*/ 252164 h 4338987"/>
                <a:gd name="connsiteX30" fmla="*/ 3827593 w 4202218"/>
                <a:gd name="connsiteY30" fmla="*/ 652214 h 4338987"/>
                <a:gd name="connsiteX31" fmla="*/ 3644713 w 4202218"/>
                <a:gd name="connsiteY31" fmla="*/ 789374 h 4338987"/>
                <a:gd name="connsiteX32" fmla="*/ 3563719 w 4202218"/>
                <a:gd name="connsiteY32" fmla="*/ 977218 h 4338987"/>
                <a:gd name="connsiteX33" fmla="*/ 3861883 w 4202218"/>
                <a:gd name="connsiteY33" fmla="*/ 846524 h 4338987"/>
                <a:gd name="connsiteX34" fmla="*/ 4193353 w 4202218"/>
                <a:gd name="connsiteY34" fmla="*/ 720794 h 4338987"/>
                <a:gd name="connsiteX35" fmla="*/ 4079053 w 4202218"/>
                <a:gd name="connsiteY35" fmla="*/ 892244 h 4338987"/>
                <a:gd name="connsiteX36" fmla="*/ 3781873 w 4202218"/>
                <a:gd name="connsiteY36" fmla="*/ 937964 h 4338987"/>
                <a:gd name="connsiteX37" fmla="*/ 3658531 w 4202218"/>
                <a:gd name="connsiteY37" fmla="*/ 1093504 h 4338987"/>
                <a:gd name="connsiteX38" fmla="*/ 3656143 w 4202218"/>
                <a:gd name="connsiteY38" fmla="*/ 1235144 h 4338987"/>
                <a:gd name="connsiteX39" fmla="*/ 3621853 w 4202218"/>
                <a:gd name="connsiteY39" fmla="*/ 1532324 h 4338987"/>
                <a:gd name="connsiteX40" fmla="*/ 3461833 w 4202218"/>
                <a:gd name="connsiteY40" fmla="*/ 1726634 h 4338987"/>
                <a:gd name="connsiteX41" fmla="*/ 3278953 w 4202218"/>
                <a:gd name="connsiteY41" fmla="*/ 2035244 h 4338987"/>
                <a:gd name="connsiteX42" fmla="*/ 3233233 w 4202218"/>
                <a:gd name="connsiteY42" fmla="*/ 2309564 h 4338987"/>
                <a:gd name="connsiteX43" fmla="*/ 3404683 w 4202218"/>
                <a:gd name="connsiteY43" fmla="*/ 2458154 h 4338987"/>
                <a:gd name="connsiteX44" fmla="*/ 3759013 w 4202218"/>
                <a:gd name="connsiteY44" fmla="*/ 2663894 h 4338987"/>
                <a:gd name="connsiteX45" fmla="*/ 4079053 w 4202218"/>
                <a:gd name="connsiteY45" fmla="*/ 2778194 h 4338987"/>
                <a:gd name="connsiteX46" fmla="*/ 4079053 w 4202218"/>
                <a:gd name="connsiteY46" fmla="*/ 2881064 h 4338987"/>
                <a:gd name="connsiteX47" fmla="*/ 3770443 w 4202218"/>
                <a:gd name="connsiteY47" fmla="*/ 2869634 h 4338987"/>
                <a:gd name="connsiteX48" fmla="*/ 3404683 w 4202218"/>
                <a:gd name="connsiteY48" fmla="*/ 2732474 h 4338987"/>
                <a:gd name="connsiteX49" fmla="*/ 3084643 w 4202218"/>
                <a:gd name="connsiteY49" fmla="*/ 2663894 h 4338987"/>
                <a:gd name="connsiteX50" fmla="*/ 2958913 w 4202218"/>
                <a:gd name="connsiteY50" fmla="*/ 2698184 h 4338987"/>
                <a:gd name="connsiteX51" fmla="*/ 2821753 w 4202218"/>
                <a:gd name="connsiteY51" fmla="*/ 2823914 h 4338987"/>
                <a:gd name="connsiteX52" fmla="*/ 2764603 w 4202218"/>
                <a:gd name="connsiteY52" fmla="*/ 2995364 h 4338987"/>
                <a:gd name="connsiteX53" fmla="*/ 2970343 w 4202218"/>
                <a:gd name="connsiteY53" fmla="*/ 3132524 h 4338987"/>
                <a:gd name="connsiteX54" fmla="*/ 3176083 w 4202218"/>
                <a:gd name="connsiteY54" fmla="*/ 3269684 h 4338987"/>
                <a:gd name="connsiteX55" fmla="*/ 3347533 w 4202218"/>
                <a:gd name="connsiteY55" fmla="*/ 3303974 h 4338987"/>
                <a:gd name="connsiteX56" fmla="*/ 3267523 w 4202218"/>
                <a:gd name="connsiteY56" fmla="*/ 3395414 h 4338987"/>
                <a:gd name="connsiteX57" fmla="*/ 3004633 w 4202218"/>
                <a:gd name="connsiteY57" fmla="*/ 3303974 h 4338987"/>
                <a:gd name="connsiteX58" fmla="*/ 2753173 w 4202218"/>
                <a:gd name="connsiteY58" fmla="*/ 3189674 h 4338987"/>
                <a:gd name="connsiteX59" fmla="*/ 2638873 w 4202218"/>
                <a:gd name="connsiteY59" fmla="*/ 3098234 h 4338987"/>
                <a:gd name="connsiteX60" fmla="*/ 2570293 w 4202218"/>
                <a:gd name="connsiteY60" fmla="*/ 3109664 h 4338987"/>
                <a:gd name="connsiteX61" fmla="*/ 2558863 w 4202218"/>
                <a:gd name="connsiteY61" fmla="*/ 3326834 h 4338987"/>
                <a:gd name="connsiteX62" fmla="*/ 2673163 w 4202218"/>
                <a:gd name="connsiteY62" fmla="*/ 3555434 h 4338987"/>
                <a:gd name="connsiteX63" fmla="*/ 2730313 w 4202218"/>
                <a:gd name="connsiteY63" fmla="*/ 4024064 h 4338987"/>
                <a:gd name="connsiteX64" fmla="*/ 2696023 w 4202218"/>
                <a:gd name="connsiteY64" fmla="*/ 4184084 h 4338987"/>
                <a:gd name="connsiteX65" fmla="*/ 2536003 w 4202218"/>
                <a:gd name="connsiteY65" fmla="*/ 4138364 h 4338987"/>
                <a:gd name="connsiteX66" fmla="*/ 2536003 w 4202218"/>
                <a:gd name="connsiteY66" fmla="*/ 3909764 h 4338987"/>
                <a:gd name="connsiteX67" fmla="*/ 2433133 w 4202218"/>
                <a:gd name="connsiteY67" fmla="*/ 3566864 h 4338987"/>
                <a:gd name="connsiteX68" fmla="*/ 2307403 w 4202218"/>
                <a:gd name="connsiteY68" fmla="*/ 3166814 h 4338987"/>
                <a:gd name="connsiteX69" fmla="*/ 2261683 w 4202218"/>
                <a:gd name="connsiteY69" fmla="*/ 3063944 h 4338987"/>
                <a:gd name="connsiteX70" fmla="*/ 2078803 w 4202218"/>
                <a:gd name="connsiteY70" fmla="*/ 2949644 h 4338987"/>
                <a:gd name="connsiteX71" fmla="*/ 1850203 w 4202218"/>
                <a:gd name="connsiteY71" fmla="*/ 3029654 h 4338987"/>
                <a:gd name="connsiteX72" fmla="*/ 1415863 w 4202218"/>
                <a:gd name="connsiteY72" fmla="*/ 3361124 h 4338987"/>
                <a:gd name="connsiteX73" fmla="*/ 1381573 w 4202218"/>
                <a:gd name="connsiteY73" fmla="*/ 3681164 h 4338987"/>
                <a:gd name="connsiteX74" fmla="*/ 1381573 w 4202218"/>
                <a:gd name="connsiteY74" fmla="*/ 3989774 h 4338987"/>
                <a:gd name="connsiteX75" fmla="*/ 1290133 w 4202218"/>
                <a:gd name="connsiteY75" fmla="*/ 4309814 h 4338987"/>
                <a:gd name="connsiteX76" fmla="*/ 1198693 w 4202218"/>
                <a:gd name="connsiteY76" fmla="*/ 4298384 h 4338987"/>
                <a:gd name="connsiteX77" fmla="*/ 1187263 w 4202218"/>
                <a:gd name="connsiteY77" fmla="*/ 4081214 h 4338987"/>
                <a:gd name="connsiteX78" fmla="*/ 1198693 w 4202218"/>
                <a:gd name="connsiteY78" fmla="*/ 3909764 h 4338987"/>
                <a:gd name="connsiteX79" fmla="*/ 970093 w 4202218"/>
                <a:gd name="connsiteY79" fmla="*/ 3989774 h 4338987"/>
                <a:gd name="connsiteX80" fmla="*/ 718633 w 4202218"/>
                <a:gd name="connsiteY80" fmla="*/ 4069784 h 4338987"/>
                <a:gd name="connsiteX81" fmla="*/ 741493 w 4202218"/>
                <a:gd name="connsiteY81" fmla="*/ 3955484 h 4338987"/>
                <a:gd name="connsiteX82" fmla="*/ 1130113 w 4202218"/>
                <a:gd name="connsiteY82" fmla="*/ 3795464 h 4338987"/>
                <a:gd name="connsiteX83" fmla="*/ 1278703 w 4202218"/>
                <a:gd name="connsiteY83" fmla="*/ 3726884 h 4338987"/>
                <a:gd name="connsiteX84" fmla="*/ 1221553 w 4202218"/>
                <a:gd name="connsiteY84" fmla="*/ 3372554 h 4338987"/>
                <a:gd name="connsiteX85" fmla="*/ 1324423 w 4202218"/>
                <a:gd name="connsiteY85" fmla="*/ 3121094 h 4338987"/>
                <a:gd name="connsiteX86" fmla="*/ 1393003 w 4202218"/>
                <a:gd name="connsiteY86" fmla="*/ 3052514 h 4338987"/>
                <a:gd name="connsiteX87" fmla="*/ 1084393 w 4202218"/>
                <a:gd name="connsiteY87" fmla="*/ 3029654 h 4338987"/>
                <a:gd name="connsiteX88" fmla="*/ 730063 w 4202218"/>
                <a:gd name="connsiteY88" fmla="*/ 2961074 h 4338987"/>
                <a:gd name="connsiteX89" fmla="*/ 375733 w 4202218"/>
                <a:gd name="connsiteY89" fmla="*/ 3132524 h 4338987"/>
                <a:gd name="connsiteX90" fmla="*/ 421453 w 4202218"/>
                <a:gd name="connsiteY90" fmla="*/ 3029654 h 4338987"/>
                <a:gd name="connsiteX91" fmla="*/ 627193 w 4202218"/>
                <a:gd name="connsiteY91" fmla="*/ 2926784 h 4338987"/>
                <a:gd name="connsiteX92" fmla="*/ 810073 w 4202218"/>
                <a:gd name="connsiteY92" fmla="*/ 2755334 h 4338987"/>
                <a:gd name="connsiteX93" fmla="*/ 1152973 w 4202218"/>
                <a:gd name="connsiteY93" fmla="*/ 2778194 h 4338987"/>
                <a:gd name="connsiteX94" fmla="*/ 1461583 w 4202218"/>
                <a:gd name="connsiteY94" fmla="*/ 2823914 h 4338987"/>
                <a:gd name="connsiteX95" fmla="*/ 1953073 w 4202218"/>
                <a:gd name="connsiteY95" fmla="*/ 2663894 h 4338987"/>
                <a:gd name="connsiteX96" fmla="*/ 1701613 w 4202218"/>
                <a:gd name="connsiteY96" fmla="*/ 2263844 h 4338987"/>
                <a:gd name="connsiteX97" fmla="*/ 1690183 w 4202218"/>
                <a:gd name="connsiteY97" fmla="*/ 1966664 h 4338987"/>
                <a:gd name="connsiteX98" fmla="*/ 1381991 w 4202218"/>
                <a:gd name="connsiteY98" fmla="*/ 1841930 h 4338987"/>
                <a:gd name="connsiteX99" fmla="*/ 1095823 w 4202218"/>
                <a:gd name="connsiteY99" fmla="*/ 1715204 h 4338987"/>
                <a:gd name="connsiteX100" fmla="*/ 746507 w 4202218"/>
                <a:gd name="connsiteY100" fmla="*/ 1626741 h 4338987"/>
                <a:gd name="connsiteX101" fmla="*/ 352873 w 4202218"/>
                <a:gd name="connsiteY101" fmla="*/ 1726634 h 4338987"/>
                <a:gd name="connsiteX102" fmla="*/ 113171 w 4202218"/>
                <a:gd name="connsiteY102" fmla="*/ 1763908 h 4338987"/>
                <a:gd name="connsiteX103" fmla="*/ 9973 w 4202218"/>
                <a:gd name="connsiteY103" fmla="*/ 1738064 h 4338987"/>
                <a:gd name="connsiteX104" fmla="*/ 348516 w 4202218"/>
                <a:gd name="connsiteY104" fmla="*/ 1644138 h 4338987"/>
                <a:gd name="connsiteX105" fmla="*/ 653097 w 4202218"/>
                <a:gd name="connsiteY105" fmla="*/ 1544246 h 4338987"/>
                <a:gd name="connsiteX106" fmla="*/ 1072963 w 4202218"/>
                <a:gd name="connsiteY106" fmla="*/ 1612334 h 4338987"/>
                <a:gd name="connsiteX107" fmla="*/ 1244413 w 4202218"/>
                <a:gd name="connsiteY107" fmla="*/ 1658054 h 4338987"/>
                <a:gd name="connsiteX108" fmla="*/ 1205766 w 4202218"/>
                <a:gd name="connsiteY108" fmla="*/ 1452314 h 4338987"/>
                <a:gd name="connsiteX109" fmla="*/ 1046313 w 4202218"/>
                <a:gd name="connsiteY109" fmla="*/ 815735 h 4338987"/>
                <a:gd name="connsiteX110" fmla="*/ 1221553 w 4202218"/>
                <a:gd name="connsiteY110" fmla="*/ 1212284 h 4338987"/>
                <a:gd name="connsiteX0" fmla="*/ 1221553 w 4201796"/>
                <a:gd name="connsiteY0" fmla="*/ 1212284 h 4338987"/>
                <a:gd name="connsiteX1" fmla="*/ 1343911 w 4201796"/>
                <a:gd name="connsiteY1" fmla="*/ 1560154 h 4338987"/>
                <a:gd name="connsiteX2" fmla="*/ 1553023 w 4201796"/>
                <a:gd name="connsiteY2" fmla="*/ 1658054 h 4338987"/>
                <a:gd name="connsiteX3" fmla="*/ 1907353 w 4201796"/>
                <a:gd name="connsiteY3" fmla="*/ 1680914 h 4338987"/>
                <a:gd name="connsiteX4" fmla="*/ 2021653 w 4201796"/>
                <a:gd name="connsiteY4" fmla="*/ 1543754 h 4338987"/>
                <a:gd name="connsiteX5" fmla="*/ 2124523 w 4201796"/>
                <a:gd name="connsiteY5" fmla="*/ 1292294 h 4338987"/>
                <a:gd name="connsiteX6" fmla="*/ 2124523 w 4201796"/>
                <a:gd name="connsiteY6" fmla="*/ 1120844 h 4338987"/>
                <a:gd name="connsiteX7" fmla="*/ 2068029 w 4201796"/>
                <a:gd name="connsiteY7" fmla="*/ 825651 h 4338987"/>
                <a:gd name="connsiteX8" fmla="*/ 2078803 w 4201796"/>
                <a:gd name="connsiteY8" fmla="*/ 777944 h 4338987"/>
                <a:gd name="connsiteX9" fmla="*/ 2170243 w 4201796"/>
                <a:gd name="connsiteY9" fmla="*/ 1086554 h 4338987"/>
                <a:gd name="connsiteX10" fmla="*/ 2215963 w 4201796"/>
                <a:gd name="connsiteY10" fmla="*/ 1269434 h 4338987"/>
                <a:gd name="connsiteX11" fmla="*/ 2284543 w 4201796"/>
                <a:gd name="connsiteY11" fmla="*/ 1303724 h 4338987"/>
                <a:gd name="connsiteX12" fmla="*/ 2330263 w 4201796"/>
                <a:gd name="connsiteY12" fmla="*/ 1166564 h 4338987"/>
                <a:gd name="connsiteX13" fmla="*/ 2467423 w 4201796"/>
                <a:gd name="connsiteY13" fmla="*/ 880814 h 4338987"/>
                <a:gd name="connsiteX14" fmla="*/ 2558863 w 4201796"/>
                <a:gd name="connsiteY14" fmla="*/ 640784 h 4338987"/>
                <a:gd name="connsiteX15" fmla="*/ 2616013 w 4201796"/>
                <a:gd name="connsiteY15" fmla="*/ 537914 h 4338987"/>
                <a:gd name="connsiteX16" fmla="*/ 2558863 w 4201796"/>
                <a:gd name="connsiteY16" fmla="*/ 789374 h 4338987"/>
                <a:gd name="connsiteX17" fmla="*/ 2444563 w 4201796"/>
                <a:gd name="connsiteY17" fmla="*/ 1097984 h 4338987"/>
                <a:gd name="connsiteX18" fmla="*/ 2375983 w 4201796"/>
                <a:gd name="connsiteY18" fmla="*/ 1406594 h 4338987"/>
                <a:gd name="connsiteX19" fmla="*/ 2558863 w 4201796"/>
                <a:gd name="connsiteY19" fmla="*/ 1578044 h 4338987"/>
                <a:gd name="connsiteX20" fmla="*/ 2878903 w 4201796"/>
                <a:gd name="connsiteY20" fmla="*/ 1658054 h 4338987"/>
                <a:gd name="connsiteX21" fmla="*/ 3187513 w 4201796"/>
                <a:gd name="connsiteY21" fmla="*/ 1658054 h 4338987"/>
                <a:gd name="connsiteX22" fmla="*/ 3370393 w 4201796"/>
                <a:gd name="connsiteY22" fmla="*/ 1566614 h 4338987"/>
                <a:gd name="connsiteX23" fmla="*/ 3473263 w 4201796"/>
                <a:gd name="connsiteY23" fmla="*/ 1372304 h 4338987"/>
                <a:gd name="connsiteX24" fmla="*/ 3461833 w 4201796"/>
                <a:gd name="connsiteY24" fmla="*/ 1097984 h 4338987"/>
                <a:gd name="connsiteX25" fmla="*/ 3450403 w 4201796"/>
                <a:gd name="connsiteY25" fmla="*/ 777944 h 4338987"/>
                <a:gd name="connsiteX26" fmla="*/ 3759013 w 4201796"/>
                <a:gd name="connsiteY26" fmla="*/ 572204 h 4338987"/>
                <a:gd name="connsiteX27" fmla="*/ 3999043 w 4201796"/>
                <a:gd name="connsiteY27" fmla="*/ 92144 h 4338987"/>
                <a:gd name="connsiteX28" fmla="*/ 4033333 w 4201796"/>
                <a:gd name="connsiteY28" fmla="*/ 12134 h 4338987"/>
                <a:gd name="connsiteX29" fmla="*/ 4010473 w 4201796"/>
                <a:gd name="connsiteY29" fmla="*/ 252164 h 4338987"/>
                <a:gd name="connsiteX30" fmla="*/ 3827593 w 4201796"/>
                <a:gd name="connsiteY30" fmla="*/ 652214 h 4338987"/>
                <a:gd name="connsiteX31" fmla="*/ 3644713 w 4201796"/>
                <a:gd name="connsiteY31" fmla="*/ 789374 h 4338987"/>
                <a:gd name="connsiteX32" fmla="*/ 3563719 w 4201796"/>
                <a:gd name="connsiteY32" fmla="*/ 977218 h 4338987"/>
                <a:gd name="connsiteX33" fmla="*/ 3861883 w 4201796"/>
                <a:gd name="connsiteY33" fmla="*/ 846524 h 4338987"/>
                <a:gd name="connsiteX34" fmla="*/ 4193353 w 4201796"/>
                <a:gd name="connsiteY34" fmla="*/ 720794 h 4338987"/>
                <a:gd name="connsiteX35" fmla="*/ 4079053 w 4201796"/>
                <a:gd name="connsiteY35" fmla="*/ 892244 h 4338987"/>
                <a:gd name="connsiteX36" fmla="*/ 3818880 w 4201796"/>
                <a:gd name="connsiteY36" fmla="*/ 991631 h 4338987"/>
                <a:gd name="connsiteX37" fmla="*/ 3658531 w 4201796"/>
                <a:gd name="connsiteY37" fmla="*/ 1093504 h 4338987"/>
                <a:gd name="connsiteX38" fmla="*/ 3656143 w 4201796"/>
                <a:gd name="connsiteY38" fmla="*/ 1235144 h 4338987"/>
                <a:gd name="connsiteX39" fmla="*/ 3621853 w 4201796"/>
                <a:gd name="connsiteY39" fmla="*/ 1532324 h 4338987"/>
                <a:gd name="connsiteX40" fmla="*/ 3461833 w 4201796"/>
                <a:gd name="connsiteY40" fmla="*/ 1726634 h 4338987"/>
                <a:gd name="connsiteX41" fmla="*/ 3278953 w 4201796"/>
                <a:gd name="connsiteY41" fmla="*/ 2035244 h 4338987"/>
                <a:gd name="connsiteX42" fmla="*/ 3233233 w 4201796"/>
                <a:gd name="connsiteY42" fmla="*/ 2309564 h 4338987"/>
                <a:gd name="connsiteX43" fmla="*/ 3404683 w 4201796"/>
                <a:gd name="connsiteY43" fmla="*/ 2458154 h 4338987"/>
                <a:gd name="connsiteX44" fmla="*/ 3759013 w 4201796"/>
                <a:gd name="connsiteY44" fmla="*/ 2663894 h 4338987"/>
                <a:gd name="connsiteX45" fmla="*/ 4079053 w 4201796"/>
                <a:gd name="connsiteY45" fmla="*/ 2778194 h 4338987"/>
                <a:gd name="connsiteX46" fmla="*/ 4079053 w 4201796"/>
                <a:gd name="connsiteY46" fmla="*/ 2881064 h 4338987"/>
                <a:gd name="connsiteX47" fmla="*/ 3770443 w 4201796"/>
                <a:gd name="connsiteY47" fmla="*/ 2869634 h 4338987"/>
                <a:gd name="connsiteX48" fmla="*/ 3404683 w 4201796"/>
                <a:gd name="connsiteY48" fmla="*/ 2732474 h 4338987"/>
                <a:gd name="connsiteX49" fmla="*/ 3084643 w 4201796"/>
                <a:gd name="connsiteY49" fmla="*/ 2663894 h 4338987"/>
                <a:gd name="connsiteX50" fmla="*/ 2958913 w 4201796"/>
                <a:gd name="connsiteY50" fmla="*/ 2698184 h 4338987"/>
                <a:gd name="connsiteX51" fmla="*/ 2821753 w 4201796"/>
                <a:gd name="connsiteY51" fmla="*/ 2823914 h 4338987"/>
                <a:gd name="connsiteX52" fmla="*/ 2764603 w 4201796"/>
                <a:gd name="connsiteY52" fmla="*/ 2995364 h 4338987"/>
                <a:gd name="connsiteX53" fmla="*/ 2970343 w 4201796"/>
                <a:gd name="connsiteY53" fmla="*/ 3132524 h 4338987"/>
                <a:gd name="connsiteX54" fmla="*/ 3176083 w 4201796"/>
                <a:gd name="connsiteY54" fmla="*/ 3269684 h 4338987"/>
                <a:gd name="connsiteX55" fmla="*/ 3347533 w 4201796"/>
                <a:gd name="connsiteY55" fmla="*/ 3303974 h 4338987"/>
                <a:gd name="connsiteX56" fmla="*/ 3267523 w 4201796"/>
                <a:gd name="connsiteY56" fmla="*/ 3395414 h 4338987"/>
                <a:gd name="connsiteX57" fmla="*/ 3004633 w 4201796"/>
                <a:gd name="connsiteY57" fmla="*/ 3303974 h 4338987"/>
                <a:gd name="connsiteX58" fmla="*/ 2753173 w 4201796"/>
                <a:gd name="connsiteY58" fmla="*/ 3189674 h 4338987"/>
                <a:gd name="connsiteX59" fmla="*/ 2638873 w 4201796"/>
                <a:gd name="connsiteY59" fmla="*/ 3098234 h 4338987"/>
                <a:gd name="connsiteX60" fmla="*/ 2570293 w 4201796"/>
                <a:gd name="connsiteY60" fmla="*/ 3109664 h 4338987"/>
                <a:gd name="connsiteX61" fmla="*/ 2558863 w 4201796"/>
                <a:gd name="connsiteY61" fmla="*/ 3326834 h 4338987"/>
                <a:gd name="connsiteX62" fmla="*/ 2673163 w 4201796"/>
                <a:gd name="connsiteY62" fmla="*/ 3555434 h 4338987"/>
                <a:gd name="connsiteX63" fmla="*/ 2730313 w 4201796"/>
                <a:gd name="connsiteY63" fmla="*/ 4024064 h 4338987"/>
                <a:gd name="connsiteX64" fmla="*/ 2696023 w 4201796"/>
                <a:gd name="connsiteY64" fmla="*/ 4184084 h 4338987"/>
                <a:gd name="connsiteX65" fmla="*/ 2536003 w 4201796"/>
                <a:gd name="connsiteY65" fmla="*/ 4138364 h 4338987"/>
                <a:gd name="connsiteX66" fmla="*/ 2536003 w 4201796"/>
                <a:gd name="connsiteY66" fmla="*/ 3909764 h 4338987"/>
                <a:gd name="connsiteX67" fmla="*/ 2433133 w 4201796"/>
                <a:gd name="connsiteY67" fmla="*/ 3566864 h 4338987"/>
                <a:gd name="connsiteX68" fmla="*/ 2307403 w 4201796"/>
                <a:gd name="connsiteY68" fmla="*/ 3166814 h 4338987"/>
                <a:gd name="connsiteX69" fmla="*/ 2261683 w 4201796"/>
                <a:gd name="connsiteY69" fmla="*/ 3063944 h 4338987"/>
                <a:gd name="connsiteX70" fmla="*/ 2078803 w 4201796"/>
                <a:gd name="connsiteY70" fmla="*/ 2949644 h 4338987"/>
                <a:gd name="connsiteX71" fmla="*/ 1850203 w 4201796"/>
                <a:gd name="connsiteY71" fmla="*/ 3029654 h 4338987"/>
                <a:gd name="connsiteX72" fmla="*/ 1415863 w 4201796"/>
                <a:gd name="connsiteY72" fmla="*/ 3361124 h 4338987"/>
                <a:gd name="connsiteX73" fmla="*/ 1381573 w 4201796"/>
                <a:gd name="connsiteY73" fmla="*/ 3681164 h 4338987"/>
                <a:gd name="connsiteX74" fmla="*/ 1381573 w 4201796"/>
                <a:gd name="connsiteY74" fmla="*/ 3989774 h 4338987"/>
                <a:gd name="connsiteX75" fmla="*/ 1290133 w 4201796"/>
                <a:gd name="connsiteY75" fmla="*/ 4309814 h 4338987"/>
                <a:gd name="connsiteX76" fmla="*/ 1198693 w 4201796"/>
                <a:gd name="connsiteY76" fmla="*/ 4298384 h 4338987"/>
                <a:gd name="connsiteX77" fmla="*/ 1187263 w 4201796"/>
                <a:gd name="connsiteY77" fmla="*/ 4081214 h 4338987"/>
                <a:gd name="connsiteX78" fmla="*/ 1198693 w 4201796"/>
                <a:gd name="connsiteY78" fmla="*/ 3909764 h 4338987"/>
                <a:gd name="connsiteX79" fmla="*/ 970093 w 4201796"/>
                <a:gd name="connsiteY79" fmla="*/ 3989774 h 4338987"/>
                <a:gd name="connsiteX80" fmla="*/ 718633 w 4201796"/>
                <a:gd name="connsiteY80" fmla="*/ 4069784 h 4338987"/>
                <a:gd name="connsiteX81" fmla="*/ 741493 w 4201796"/>
                <a:gd name="connsiteY81" fmla="*/ 3955484 h 4338987"/>
                <a:gd name="connsiteX82" fmla="*/ 1130113 w 4201796"/>
                <a:gd name="connsiteY82" fmla="*/ 3795464 h 4338987"/>
                <a:gd name="connsiteX83" fmla="*/ 1278703 w 4201796"/>
                <a:gd name="connsiteY83" fmla="*/ 3726884 h 4338987"/>
                <a:gd name="connsiteX84" fmla="*/ 1221553 w 4201796"/>
                <a:gd name="connsiteY84" fmla="*/ 3372554 h 4338987"/>
                <a:gd name="connsiteX85" fmla="*/ 1324423 w 4201796"/>
                <a:gd name="connsiteY85" fmla="*/ 3121094 h 4338987"/>
                <a:gd name="connsiteX86" fmla="*/ 1393003 w 4201796"/>
                <a:gd name="connsiteY86" fmla="*/ 3052514 h 4338987"/>
                <a:gd name="connsiteX87" fmla="*/ 1084393 w 4201796"/>
                <a:gd name="connsiteY87" fmla="*/ 3029654 h 4338987"/>
                <a:gd name="connsiteX88" fmla="*/ 730063 w 4201796"/>
                <a:gd name="connsiteY88" fmla="*/ 2961074 h 4338987"/>
                <a:gd name="connsiteX89" fmla="*/ 375733 w 4201796"/>
                <a:gd name="connsiteY89" fmla="*/ 3132524 h 4338987"/>
                <a:gd name="connsiteX90" fmla="*/ 421453 w 4201796"/>
                <a:gd name="connsiteY90" fmla="*/ 3029654 h 4338987"/>
                <a:gd name="connsiteX91" fmla="*/ 627193 w 4201796"/>
                <a:gd name="connsiteY91" fmla="*/ 2926784 h 4338987"/>
                <a:gd name="connsiteX92" fmla="*/ 810073 w 4201796"/>
                <a:gd name="connsiteY92" fmla="*/ 2755334 h 4338987"/>
                <a:gd name="connsiteX93" fmla="*/ 1152973 w 4201796"/>
                <a:gd name="connsiteY93" fmla="*/ 2778194 h 4338987"/>
                <a:gd name="connsiteX94" fmla="*/ 1461583 w 4201796"/>
                <a:gd name="connsiteY94" fmla="*/ 2823914 h 4338987"/>
                <a:gd name="connsiteX95" fmla="*/ 1953073 w 4201796"/>
                <a:gd name="connsiteY95" fmla="*/ 2663894 h 4338987"/>
                <a:gd name="connsiteX96" fmla="*/ 1701613 w 4201796"/>
                <a:gd name="connsiteY96" fmla="*/ 2263844 h 4338987"/>
                <a:gd name="connsiteX97" fmla="*/ 1690183 w 4201796"/>
                <a:gd name="connsiteY97" fmla="*/ 1966664 h 4338987"/>
                <a:gd name="connsiteX98" fmla="*/ 1381991 w 4201796"/>
                <a:gd name="connsiteY98" fmla="*/ 1841930 h 4338987"/>
                <a:gd name="connsiteX99" fmla="*/ 1095823 w 4201796"/>
                <a:gd name="connsiteY99" fmla="*/ 1715204 h 4338987"/>
                <a:gd name="connsiteX100" fmla="*/ 746507 w 4201796"/>
                <a:gd name="connsiteY100" fmla="*/ 1626741 h 4338987"/>
                <a:gd name="connsiteX101" fmla="*/ 352873 w 4201796"/>
                <a:gd name="connsiteY101" fmla="*/ 1726634 h 4338987"/>
                <a:gd name="connsiteX102" fmla="*/ 113171 w 4201796"/>
                <a:gd name="connsiteY102" fmla="*/ 1763908 h 4338987"/>
                <a:gd name="connsiteX103" fmla="*/ 9973 w 4201796"/>
                <a:gd name="connsiteY103" fmla="*/ 1738064 h 4338987"/>
                <a:gd name="connsiteX104" fmla="*/ 348516 w 4201796"/>
                <a:gd name="connsiteY104" fmla="*/ 1644138 h 4338987"/>
                <a:gd name="connsiteX105" fmla="*/ 653097 w 4201796"/>
                <a:gd name="connsiteY105" fmla="*/ 1544246 h 4338987"/>
                <a:gd name="connsiteX106" fmla="*/ 1072963 w 4201796"/>
                <a:gd name="connsiteY106" fmla="*/ 1612334 h 4338987"/>
                <a:gd name="connsiteX107" fmla="*/ 1244413 w 4201796"/>
                <a:gd name="connsiteY107" fmla="*/ 1658054 h 4338987"/>
                <a:gd name="connsiteX108" fmla="*/ 1205766 w 4201796"/>
                <a:gd name="connsiteY108" fmla="*/ 1452314 h 4338987"/>
                <a:gd name="connsiteX109" fmla="*/ 1046313 w 4201796"/>
                <a:gd name="connsiteY109" fmla="*/ 815735 h 4338987"/>
                <a:gd name="connsiteX110" fmla="*/ 1221553 w 4201796"/>
                <a:gd name="connsiteY110" fmla="*/ 1212284 h 4338987"/>
                <a:gd name="connsiteX0" fmla="*/ 1221553 w 4200104"/>
                <a:gd name="connsiteY0" fmla="*/ 1212284 h 4338987"/>
                <a:gd name="connsiteX1" fmla="*/ 1343911 w 4200104"/>
                <a:gd name="connsiteY1" fmla="*/ 1560154 h 4338987"/>
                <a:gd name="connsiteX2" fmla="*/ 1553023 w 4200104"/>
                <a:gd name="connsiteY2" fmla="*/ 1658054 h 4338987"/>
                <a:gd name="connsiteX3" fmla="*/ 1907353 w 4200104"/>
                <a:gd name="connsiteY3" fmla="*/ 1680914 h 4338987"/>
                <a:gd name="connsiteX4" fmla="*/ 2021653 w 4200104"/>
                <a:gd name="connsiteY4" fmla="*/ 1543754 h 4338987"/>
                <a:gd name="connsiteX5" fmla="*/ 2124523 w 4200104"/>
                <a:gd name="connsiteY5" fmla="*/ 1292294 h 4338987"/>
                <a:gd name="connsiteX6" fmla="*/ 2124523 w 4200104"/>
                <a:gd name="connsiteY6" fmla="*/ 1120844 h 4338987"/>
                <a:gd name="connsiteX7" fmla="*/ 2068029 w 4200104"/>
                <a:gd name="connsiteY7" fmla="*/ 825651 h 4338987"/>
                <a:gd name="connsiteX8" fmla="*/ 2078803 w 4200104"/>
                <a:gd name="connsiteY8" fmla="*/ 777944 h 4338987"/>
                <a:gd name="connsiteX9" fmla="*/ 2170243 w 4200104"/>
                <a:gd name="connsiteY9" fmla="*/ 1086554 h 4338987"/>
                <a:gd name="connsiteX10" fmla="*/ 2215963 w 4200104"/>
                <a:gd name="connsiteY10" fmla="*/ 1269434 h 4338987"/>
                <a:gd name="connsiteX11" fmla="*/ 2284543 w 4200104"/>
                <a:gd name="connsiteY11" fmla="*/ 1303724 h 4338987"/>
                <a:gd name="connsiteX12" fmla="*/ 2330263 w 4200104"/>
                <a:gd name="connsiteY12" fmla="*/ 1166564 h 4338987"/>
                <a:gd name="connsiteX13" fmla="*/ 2467423 w 4200104"/>
                <a:gd name="connsiteY13" fmla="*/ 880814 h 4338987"/>
                <a:gd name="connsiteX14" fmla="*/ 2558863 w 4200104"/>
                <a:gd name="connsiteY14" fmla="*/ 640784 h 4338987"/>
                <a:gd name="connsiteX15" fmla="*/ 2616013 w 4200104"/>
                <a:gd name="connsiteY15" fmla="*/ 537914 h 4338987"/>
                <a:gd name="connsiteX16" fmla="*/ 2558863 w 4200104"/>
                <a:gd name="connsiteY16" fmla="*/ 789374 h 4338987"/>
                <a:gd name="connsiteX17" fmla="*/ 2444563 w 4200104"/>
                <a:gd name="connsiteY17" fmla="*/ 1097984 h 4338987"/>
                <a:gd name="connsiteX18" fmla="*/ 2375983 w 4200104"/>
                <a:gd name="connsiteY18" fmla="*/ 1406594 h 4338987"/>
                <a:gd name="connsiteX19" fmla="*/ 2558863 w 4200104"/>
                <a:gd name="connsiteY19" fmla="*/ 1578044 h 4338987"/>
                <a:gd name="connsiteX20" fmla="*/ 2878903 w 4200104"/>
                <a:gd name="connsiteY20" fmla="*/ 1658054 h 4338987"/>
                <a:gd name="connsiteX21" fmla="*/ 3187513 w 4200104"/>
                <a:gd name="connsiteY21" fmla="*/ 1658054 h 4338987"/>
                <a:gd name="connsiteX22" fmla="*/ 3370393 w 4200104"/>
                <a:gd name="connsiteY22" fmla="*/ 1566614 h 4338987"/>
                <a:gd name="connsiteX23" fmla="*/ 3473263 w 4200104"/>
                <a:gd name="connsiteY23" fmla="*/ 1372304 h 4338987"/>
                <a:gd name="connsiteX24" fmla="*/ 3461833 w 4200104"/>
                <a:gd name="connsiteY24" fmla="*/ 1097984 h 4338987"/>
                <a:gd name="connsiteX25" fmla="*/ 3450403 w 4200104"/>
                <a:gd name="connsiteY25" fmla="*/ 777944 h 4338987"/>
                <a:gd name="connsiteX26" fmla="*/ 3759013 w 4200104"/>
                <a:gd name="connsiteY26" fmla="*/ 572204 h 4338987"/>
                <a:gd name="connsiteX27" fmla="*/ 3999043 w 4200104"/>
                <a:gd name="connsiteY27" fmla="*/ 92144 h 4338987"/>
                <a:gd name="connsiteX28" fmla="*/ 4033333 w 4200104"/>
                <a:gd name="connsiteY28" fmla="*/ 12134 h 4338987"/>
                <a:gd name="connsiteX29" fmla="*/ 4010473 w 4200104"/>
                <a:gd name="connsiteY29" fmla="*/ 252164 h 4338987"/>
                <a:gd name="connsiteX30" fmla="*/ 3827593 w 4200104"/>
                <a:gd name="connsiteY30" fmla="*/ 652214 h 4338987"/>
                <a:gd name="connsiteX31" fmla="*/ 3644713 w 4200104"/>
                <a:gd name="connsiteY31" fmla="*/ 789374 h 4338987"/>
                <a:gd name="connsiteX32" fmla="*/ 3563719 w 4200104"/>
                <a:gd name="connsiteY32" fmla="*/ 977218 h 4338987"/>
                <a:gd name="connsiteX33" fmla="*/ 3861883 w 4200104"/>
                <a:gd name="connsiteY33" fmla="*/ 846524 h 4338987"/>
                <a:gd name="connsiteX34" fmla="*/ 4193353 w 4200104"/>
                <a:gd name="connsiteY34" fmla="*/ 720794 h 4338987"/>
                <a:gd name="connsiteX35" fmla="*/ 4064251 w 4200104"/>
                <a:gd name="connsiteY35" fmla="*/ 847521 h 4338987"/>
                <a:gd name="connsiteX36" fmla="*/ 3818880 w 4200104"/>
                <a:gd name="connsiteY36" fmla="*/ 991631 h 4338987"/>
                <a:gd name="connsiteX37" fmla="*/ 3658531 w 4200104"/>
                <a:gd name="connsiteY37" fmla="*/ 1093504 h 4338987"/>
                <a:gd name="connsiteX38" fmla="*/ 3656143 w 4200104"/>
                <a:gd name="connsiteY38" fmla="*/ 1235144 h 4338987"/>
                <a:gd name="connsiteX39" fmla="*/ 3621853 w 4200104"/>
                <a:gd name="connsiteY39" fmla="*/ 1532324 h 4338987"/>
                <a:gd name="connsiteX40" fmla="*/ 3461833 w 4200104"/>
                <a:gd name="connsiteY40" fmla="*/ 1726634 h 4338987"/>
                <a:gd name="connsiteX41" fmla="*/ 3278953 w 4200104"/>
                <a:gd name="connsiteY41" fmla="*/ 2035244 h 4338987"/>
                <a:gd name="connsiteX42" fmla="*/ 3233233 w 4200104"/>
                <a:gd name="connsiteY42" fmla="*/ 2309564 h 4338987"/>
                <a:gd name="connsiteX43" fmla="*/ 3404683 w 4200104"/>
                <a:gd name="connsiteY43" fmla="*/ 2458154 h 4338987"/>
                <a:gd name="connsiteX44" fmla="*/ 3759013 w 4200104"/>
                <a:gd name="connsiteY44" fmla="*/ 2663894 h 4338987"/>
                <a:gd name="connsiteX45" fmla="*/ 4079053 w 4200104"/>
                <a:gd name="connsiteY45" fmla="*/ 2778194 h 4338987"/>
                <a:gd name="connsiteX46" fmla="*/ 4079053 w 4200104"/>
                <a:gd name="connsiteY46" fmla="*/ 2881064 h 4338987"/>
                <a:gd name="connsiteX47" fmla="*/ 3770443 w 4200104"/>
                <a:gd name="connsiteY47" fmla="*/ 2869634 h 4338987"/>
                <a:gd name="connsiteX48" fmla="*/ 3404683 w 4200104"/>
                <a:gd name="connsiteY48" fmla="*/ 2732474 h 4338987"/>
                <a:gd name="connsiteX49" fmla="*/ 3084643 w 4200104"/>
                <a:gd name="connsiteY49" fmla="*/ 2663894 h 4338987"/>
                <a:gd name="connsiteX50" fmla="*/ 2958913 w 4200104"/>
                <a:gd name="connsiteY50" fmla="*/ 2698184 h 4338987"/>
                <a:gd name="connsiteX51" fmla="*/ 2821753 w 4200104"/>
                <a:gd name="connsiteY51" fmla="*/ 2823914 h 4338987"/>
                <a:gd name="connsiteX52" fmla="*/ 2764603 w 4200104"/>
                <a:gd name="connsiteY52" fmla="*/ 2995364 h 4338987"/>
                <a:gd name="connsiteX53" fmla="*/ 2970343 w 4200104"/>
                <a:gd name="connsiteY53" fmla="*/ 3132524 h 4338987"/>
                <a:gd name="connsiteX54" fmla="*/ 3176083 w 4200104"/>
                <a:gd name="connsiteY54" fmla="*/ 3269684 h 4338987"/>
                <a:gd name="connsiteX55" fmla="*/ 3347533 w 4200104"/>
                <a:gd name="connsiteY55" fmla="*/ 3303974 h 4338987"/>
                <a:gd name="connsiteX56" fmla="*/ 3267523 w 4200104"/>
                <a:gd name="connsiteY56" fmla="*/ 3395414 h 4338987"/>
                <a:gd name="connsiteX57" fmla="*/ 3004633 w 4200104"/>
                <a:gd name="connsiteY57" fmla="*/ 3303974 h 4338987"/>
                <a:gd name="connsiteX58" fmla="*/ 2753173 w 4200104"/>
                <a:gd name="connsiteY58" fmla="*/ 3189674 h 4338987"/>
                <a:gd name="connsiteX59" fmla="*/ 2638873 w 4200104"/>
                <a:gd name="connsiteY59" fmla="*/ 3098234 h 4338987"/>
                <a:gd name="connsiteX60" fmla="*/ 2570293 w 4200104"/>
                <a:gd name="connsiteY60" fmla="*/ 3109664 h 4338987"/>
                <a:gd name="connsiteX61" fmla="*/ 2558863 w 4200104"/>
                <a:gd name="connsiteY61" fmla="*/ 3326834 h 4338987"/>
                <a:gd name="connsiteX62" fmla="*/ 2673163 w 4200104"/>
                <a:gd name="connsiteY62" fmla="*/ 3555434 h 4338987"/>
                <a:gd name="connsiteX63" fmla="*/ 2730313 w 4200104"/>
                <a:gd name="connsiteY63" fmla="*/ 4024064 h 4338987"/>
                <a:gd name="connsiteX64" fmla="*/ 2696023 w 4200104"/>
                <a:gd name="connsiteY64" fmla="*/ 4184084 h 4338987"/>
                <a:gd name="connsiteX65" fmla="*/ 2536003 w 4200104"/>
                <a:gd name="connsiteY65" fmla="*/ 4138364 h 4338987"/>
                <a:gd name="connsiteX66" fmla="*/ 2536003 w 4200104"/>
                <a:gd name="connsiteY66" fmla="*/ 3909764 h 4338987"/>
                <a:gd name="connsiteX67" fmla="*/ 2433133 w 4200104"/>
                <a:gd name="connsiteY67" fmla="*/ 3566864 h 4338987"/>
                <a:gd name="connsiteX68" fmla="*/ 2307403 w 4200104"/>
                <a:gd name="connsiteY68" fmla="*/ 3166814 h 4338987"/>
                <a:gd name="connsiteX69" fmla="*/ 2261683 w 4200104"/>
                <a:gd name="connsiteY69" fmla="*/ 3063944 h 4338987"/>
                <a:gd name="connsiteX70" fmla="*/ 2078803 w 4200104"/>
                <a:gd name="connsiteY70" fmla="*/ 2949644 h 4338987"/>
                <a:gd name="connsiteX71" fmla="*/ 1850203 w 4200104"/>
                <a:gd name="connsiteY71" fmla="*/ 3029654 h 4338987"/>
                <a:gd name="connsiteX72" fmla="*/ 1415863 w 4200104"/>
                <a:gd name="connsiteY72" fmla="*/ 3361124 h 4338987"/>
                <a:gd name="connsiteX73" fmla="*/ 1381573 w 4200104"/>
                <a:gd name="connsiteY73" fmla="*/ 3681164 h 4338987"/>
                <a:gd name="connsiteX74" fmla="*/ 1381573 w 4200104"/>
                <a:gd name="connsiteY74" fmla="*/ 3989774 h 4338987"/>
                <a:gd name="connsiteX75" fmla="*/ 1290133 w 4200104"/>
                <a:gd name="connsiteY75" fmla="*/ 4309814 h 4338987"/>
                <a:gd name="connsiteX76" fmla="*/ 1198693 w 4200104"/>
                <a:gd name="connsiteY76" fmla="*/ 4298384 h 4338987"/>
                <a:gd name="connsiteX77" fmla="*/ 1187263 w 4200104"/>
                <a:gd name="connsiteY77" fmla="*/ 4081214 h 4338987"/>
                <a:gd name="connsiteX78" fmla="*/ 1198693 w 4200104"/>
                <a:gd name="connsiteY78" fmla="*/ 3909764 h 4338987"/>
                <a:gd name="connsiteX79" fmla="*/ 970093 w 4200104"/>
                <a:gd name="connsiteY79" fmla="*/ 3989774 h 4338987"/>
                <a:gd name="connsiteX80" fmla="*/ 718633 w 4200104"/>
                <a:gd name="connsiteY80" fmla="*/ 4069784 h 4338987"/>
                <a:gd name="connsiteX81" fmla="*/ 741493 w 4200104"/>
                <a:gd name="connsiteY81" fmla="*/ 3955484 h 4338987"/>
                <a:gd name="connsiteX82" fmla="*/ 1130113 w 4200104"/>
                <a:gd name="connsiteY82" fmla="*/ 3795464 h 4338987"/>
                <a:gd name="connsiteX83" fmla="*/ 1278703 w 4200104"/>
                <a:gd name="connsiteY83" fmla="*/ 3726884 h 4338987"/>
                <a:gd name="connsiteX84" fmla="*/ 1221553 w 4200104"/>
                <a:gd name="connsiteY84" fmla="*/ 3372554 h 4338987"/>
                <a:gd name="connsiteX85" fmla="*/ 1324423 w 4200104"/>
                <a:gd name="connsiteY85" fmla="*/ 3121094 h 4338987"/>
                <a:gd name="connsiteX86" fmla="*/ 1393003 w 4200104"/>
                <a:gd name="connsiteY86" fmla="*/ 3052514 h 4338987"/>
                <a:gd name="connsiteX87" fmla="*/ 1084393 w 4200104"/>
                <a:gd name="connsiteY87" fmla="*/ 3029654 h 4338987"/>
                <a:gd name="connsiteX88" fmla="*/ 730063 w 4200104"/>
                <a:gd name="connsiteY88" fmla="*/ 2961074 h 4338987"/>
                <a:gd name="connsiteX89" fmla="*/ 375733 w 4200104"/>
                <a:gd name="connsiteY89" fmla="*/ 3132524 h 4338987"/>
                <a:gd name="connsiteX90" fmla="*/ 421453 w 4200104"/>
                <a:gd name="connsiteY90" fmla="*/ 3029654 h 4338987"/>
                <a:gd name="connsiteX91" fmla="*/ 627193 w 4200104"/>
                <a:gd name="connsiteY91" fmla="*/ 2926784 h 4338987"/>
                <a:gd name="connsiteX92" fmla="*/ 810073 w 4200104"/>
                <a:gd name="connsiteY92" fmla="*/ 2755334 h 4338987"/>
                <a:gd name="connsiteX93" fmla="*/ 1152973 w 4200104"/>
                <a:gd name="connsiteY93" fmla="*/ 2778194 h 4338987"/>
                <a:gd name="connsiteX94" fmla="*/ 1461583 w 4200104"/>
                <a:gd name="connsiteY94" fmla="*/ 2823914 h 4338987"/>
                <a:gd name="connsiteX95" fmla="*/ 1953073 w 4200104"/>
                <a:gd name="connsiteY95" fmla="*/ 2663894 h 4338987"/>
                <a:gd name="connsiteX96" fmla="*/ 1701613 w 4200104"/>
                <a:gd name="connsiteY96" fmla="*/ 2263844 h 4338987"/>
                <a:gd name="connsiteX97" fmla="*/ 1690183 w 4200104"/>
                <a:gd name="connsiteY97" fmla="*/ 1966664 h 4338987"/>
                <a:gd name="connsiteX98" fmla="*/ 1381991 w 4200104"/>
                <a:gd name="connsiteY98" fmla="*/ 1841930 h 4338987"/>
                <a:gd name="connsiteX99" fmla="*/ 1095823 w 4200104"/>
                <a:gd name="connsiteY99" fmla="*/ 1715204 h 4338987"/>
                <a:gd name="connsiteX100" fmla="*/ 746507 w 4200104"/>
                <a:gd name="connsiteY100" fmla="*/ 1626741 h 4338987"/>
                <a:gd name="connsiteX101" fmla="*/ 352873 w 4200104"/>
                <a:gd name="connsiteY101" fmla="*/ 1726634 h 4338987"/>
                <a:gd name="connsiteX102" fmla="*/ 113171 w 4200104"/>
                <a:gd name="connsiteY102" fmla="*/ 1763908 h 4338987"/>
                <a:gd name="connsiteX103" fmla="*/ 9973 w 4200104"/>
                <a:gd name="connsiteY103" fmla="*/ 1738064 h 4338987"/>
                <a:gd name="connsiteX104" fmla="*/ 348516 w 4200104"/>
                <a:gd name="connsiteY104" fmla="*/ 1644138 h 4338987"/>
                <a:gd name="connsiteX105" fmla="*/ 653097 w 4200104"/>
                <a:gd name="connsiteY105" fmla="*/ 1544246 h 4338987"/>
                <a:gd name="connsiteX106" fmla="*/ 1072963 w 4200104"/>
                <a:gd name="connsiteY106" fmla="*/ 1612334 h 4338987"/>
                <a:gd name="connsiteX107" fmla="*/ 1244413 w 4200104"/>
                <a:gd name="connsiteY107" fmla="*/ 1658054 h 4338987"/>
                <a:gd name="connsiteX108" fmla="*/ 1205766 w 4200104"/>
                <a:gd name="connsiteY108" fmla="*/ 1452314 h 4338987"/>
                <a:gd name="connsiteX109" fmla="*/ 1046313 w 4200104"/>
                <a:gd name="connsiteY109" fmla="*/ 815735 h 4338987"/>
                <a:gd name="connsiteX110" fmla="*/ 1221553 w 4200104"/>
                <a:gd name="connsiteY110" fmla="*/ 1212284 h 4338987"/>
                <a:gd name="connsiteX0" fmla="*/ 1221553 w 4207197"/>
                <a:gd name="connsiteY0" fmla="*/ 1212284 h 4338987"/>
                <a:gd name="connsiteX1" fmla="*/ 1343911 w 4207197"/>
                <a:gd name="connsiteY1" fmla="*/ 1560154 h 4338987"/>
                <a:gd name="connsiteX2" fmla="*/ 1553023 w 4207197"/>
                <a:gd name="connsiteY2" fmla="*/ 1658054 h 4338987"/>
                <a:gd name="connsiteX3" fmla="*/ 1907353 w 4207197"/>
                <a:gd name="connsiteY3" fmla="*/ 1680914 h 4338987"/>
                <a:gd name="connsiteX4" fmla="*/ 2021653 w 4207197"/>
                <a:gd name="connsiteY4" fmla="*/ 1543754 h 4338987"/>
                <a:gd name="connsiteX5" fmla="*/ 2124523 w 4207197"/>
                <a:gd name="connsiteY5" fmla="*/ 1292294 h 4338987"/>
                <a:gd name="connsiteX6" fmla="*/ 2124523 w 4207197"/>
                <a:gd name="connsiteY6" fmla="*/ 1120844 h 4338987"/>
                <a:gd name="connsiteX7" fmla="*/ 2068029 w 4207197"/>
                <a:gd name="connsiteY7" fmla="*/ 825651 h 4338987"/>
                <a:gd name="connsiteX8" fmla="*/ 2078803 w 4207197"/>
                <a:gd name="connsiteY8" fmla="*/ 777944 h 4338987"/>
                <a:gd name="connsiteX9" fmla="*/ 2170243 w 4207197"/>
                <a:gd name="connsiteY9" fmla="*/ 1086554 h 4338987"/>
                <a:gd name="connsiteX10" fmla="*/ 2215963 w 4207197"/>
                <a:gd name="connsiteY10" fmla="*/ 1269434 h 4338987"/>
                <a:gd name="connsiteX11" fmla="*/ 2284543 w 4207197"/>
                <a:gd name="connsiteY11" fmla="*/ 1303724 h 4338987"/>
                <a:gd name="connsiteX12" fmla="*/ 2330263 w 4207197"/>
                <a:gd name="connsiteY12" fmla="*/ 1166564 h 4338987"/>
                <a:gd name="connsiteX13" fmla="*/ 2467423 w 4207197"/>
                <a:gd name="connsiteY13" fmla="*/ 880814 h 4338987"/>
                <a:gd name="connsiteX14" fmla="*/ 2558863 w 4207197"/>
                <a:gd name="connsiteY14" fmla="*/ 640784 h 4338987"/>
                <a:gd name="connsiteX15" fmla="*/ 2616013 w 4207197"/>
                <a:gd name="connsiteY15" fmla="*/ 537914 h 4338987"/>
                <a:gd name="connsiteX16" fmla="*/ 2558863 w 4207197"/>
                <a:gd name="connsiteY16" fmla="*/ 789374 h 4338987"/>
                <a:gd name="connsiteX17" fmla="*/ 2444563 w 4207197"/>
                <a:gd name="connsiteY17" fmla="*/ 1097984 h 4338987"/>
                <a:gd name="connsiteX18" fmla="*/ 2375983 w 4207197"/>
                <a:gd name="connsiteY18" fmla="*/ 1406594 h 4338987"/>
                <a:gd name="connsiteX19" fmla="*/ 2558863 w 4207197"/>
                <a:gd name="connsiteY19" fmla="*/ 1578044 h 4338987"/>
                <a:gd name="connsiteX20" fmla="*/ 2878903 w 4207197"/>
                <a:gd name="connsiteY20" fmla="*/ 1658054 h 4338987"/>
                <a:gd name="connsiteX21" fmla="*/ 3187513 w 4207197"/>
                <a:gd name="connsiteY21" fmla="*/ 1658054 h 4338987"/>
                <a:gd name="connsiteX22" fmla="*/ 3370393 w 4207197"/>
                <a:gd name="connsiteY22" fmla="*/ 1566614 h 4338987"/>
                <a:gd name="connsiteX23" fmla="*/ 3473263 w 4207197"/>
                <a:gd name="connsiteY23" fmla="*/ 1372304 h 4338987"/>
                <a:gd name="connsiteX24" fmla="*/ 3461833 w 4207197"/>
                <a:gd name="connsiteY24" fmla="*/ 1097984 h 4338987"/>
                <a:gd name="connsiteX25" fmla="*/ 3450403 w 4207197"/>
                <a:gd name="connsiteY25" fmla="*/ 777944 h 4338987"/>
                <a:gd name="connsiteX26" fmla="*/ 3759013 w 4207197"/>
                <a:gd name="connsiteY26" fmla="*/ 572204 h 4338987"/>
                <a:gd name="connsiteX27" fmla="*/ 3999043 w 4207197"/>
                <a:gd name="connsiteY27" fmla="*/ 92144 h 4338987"/>
                <a:gd name="connsiteX28" fmla="*/ 4033333 w 4207197"/>
                <a:gd name="connsiteY28" fmla="*/ 12134 h 4338987"/>
                <a:gd name="connsiteX29" fmla="*/ 4010473 w 4207197"/>
                <a:gd name="connsiteY29" fmla="*/ 252164 h 4338987"/>
                <a:gd name="connsiteX30" fmla="*/ 3827593 w 4207197"/>
                <a:gd name="connsiteY30" fmla="*/ 652214 h 4338987"/>
                <a:gd name="connsiteX31" fmla="*/ 3644713 w 4207197"/>
                <a:gd name="connsiteY31" fmla="*/ 789374 h 4338987"/>
                <a:gd name="connsiteX32" fmla="*/ 3563719 w 4207197"/>
                <a:gd name="connsiteY32" fmla="*/ 977218 h 4338987"/>
                <a:gd name="connsiteX33" fmla="*/ 3861883 w 4207197"/>
                <a:gd name="connsiteY33" fmla="*/ 846524 h 4338987"/>
                <a:gd name="connsiteX34" fmla="*/ 4200754 w 4207197"/>
                <a:gd name="connsiteY34" fmla="*/ 774462 h 4338987"/>
                <a:gd name="connsiteX35" fmla="*/ 4064251 w 4207197"/>
                <a:gd name="connsiteY35" fmla="*/ 847521 h 4338987"/>
                <a:gd name="connsiteX36" fmla="*/ 3818880 w 4207197"/>
                <a:gd name="connsiteY36" fmla="*/ 991631 h 4338987"/>
                <a:gd name="connsiteX37" fmla="*/ 3658531 w 4207197"/>
                <a:gd name="connsiteY37" fmla="*/ 1093504 h 4338987"/>
                <a:gd name="connsiteX38" fmla="*/ 3656143 w 4207197"/>
                <a:gd name="connsiteY38" fmla="*/ 1235144 h 4338987"/>
                <a:gd name="connsiteX39" fmla="*/ 3621853 w 4207197"/>
                <a:gd name="connsiteY39" fmla="*/ 1532324 h 4338987"/>
                <a:gd name="connsiteX40" fmla="*/ 3461833 w 4207197"/>
                <a:gd name="connsiteY40" fmla="*/ 1726634 h 4338987"/>
                <a:gd name="connsiteX41" fmla="*/ 3278953 w 4207197"/>
                <a:gd name="connsiteY41" fmla="*/ 2035244 h 4338987"/>
                <a:gd name="connsiteX42" fmla="*/ 3233233 w 4207197"/>
                <a:gd name="connsiteY42" fmla="*/ 2309564 h 4338987"/>
                <a:gd name="connsiteX43" fmla="*/ 3404683 w 4207197"/>
                <a:gd name="connsiteY43" fmla="*/ 2458154 h 4338987"/>
                <a:gd name="connsiteX44" fmla="*/ 3759013 w 4207197"/>
                <a:gd name="connsiteY44" fmla="*/ 2663894 h 4338987"/>
                <a:gd name="connsiteX45" fmla="*/ 4079053 w 4207197"/>
                <a:gd name="connsiteY45" fmla="*/ 2778194 h 4338987"/>
                <a:gd name="connsiteX46" fmla="*/ 4079053 w 4207197"/>
                <a:gd name="connsiteY46" fmla="*/ 2881064 h 4338987"/>
                <a:gd name="connsiteX47" fmla="*/ 3770443 w 4207197"/>
                <a:gd name="connsiteY47" fmla="*/ 2869634 h 4338987"/>
                <a:gd name="connsiteX48" fmla="*/ 3404683 w 4207197"/>
                <a:gd name="connsiteY48" fmla="*/ 2732474 h 4338987"/>
                <a:gd name="connsiteX49" fmla="*/ 3084643 w 4207197"/>
                <a:gd name="connsiteY49" fmla="*/ 2663894 h 4338987"/>
                <a:gd name="connsiteX50" fmla="*/ 2958913 w 4207197"/>
                <a:gd name="connsiteY50" fmla="*/ 2698184 h 4338987"/>
                <a:gd name="connsiteX51" fmla="*/ 2821753 w 4207197"/>
                <a:gd name="connsiteY51" fmla="*/ 2823914 h 4338987"/>
                <a:gd name="connsiteX52" fmla="*/ 2764603 w 4207197"/>
                <a:gd name="connsiteY52" fmla="*/ 2995364 h 4338987"/>
                <a:gd name="connsiteX53" fmla="*/ 2970343 w 4207197"/>
                <a:gd name="connsiteY53" fmla="*/ 3132524 h 4338987"/>
                <a:gd name="connsiteX54" fmla="*/ 3176083 w 4207197"/>
                <a:gd name="connsiteY54" fmla="*/ 3269684 h 4338987"/>
                <a:gd name="connsiteX55" fmla="*/ 3347533 w 4207197"/>
                <a:gd name="connsiteY55" fmla="*/ 3303974 h 4338987"/>
                <a:gd name="connsiteX56" fmla="*/ 3267523 w 4207197"/>
                <a:gd name="connsiteY56" fmla="*/ 3395414 h 4338987"/>
                <a:gd name="connsiteX57" fmla="*/ 3004633 w 4207197"/>
                <a:gd name="connsiteY57" fmla="*/ 3303974 h 4338987"/>
                <a:gd name="connsiteX58" fmla="*/ 2753173 w 4207197"/>
                <a:gd name="connsiteY58" fmla="*/ 3189674 h 4338987"/>
                <a:gd name="connsiteX59" fmla="*/ 2638873 w 4207197"/>
                <a:gd name="connsiteY59" fmla="*/ 3098234 h 4338987"/>
                <a:gd name="connsiteX60" fmla="*/ 2570293 w 4207197"/>
                <a:gd name="connsiteY60" fmla="*/ 3109664 h 4338987"/>
                <a:gd name="connsiteX61" fmla="*/ 2558863 w 4207197"/>
                <a:gd name="connsiteY61" fmla="*/ 3326834 h 4338987"/>
                <a:gd name="connsiteX62" fmla="*/ 2673163 w 4207197"/>
                <a:gd name="connsiteY62" fmla="*/ 3555434 h 4338987"/>
                <a:gd name="connsiteX63" fmla="*/ 2730313 w 4207197"/>
                <a:gd name="connsiteY63" fmla="*/ 4024064 h 4338987"/>
                <a:gd name="connsiteX64" fmla="*/ 2696023 w 4207197"/>
                <a:gd name="connsiteY64" fmla="*/ 4184084 h 4338987"/>
                <a:gd name="connsiteX65" fmla="*/ 2536003 w 4207197"/>
                <a:gd name="connsiteY65" fmla="*/ 4138364 h 4338987"/>
                <a:gd name="connsiteX66" fmla="*/ 2536003 w 4207197"/>
                <a:gd name="connsiteY66" fmla="*/ 3909764 h 4338987"/>
                <a:gd name="connsiteX67" fmla="*/ 2433133 w 4207197"/>
                <a:gd name="connsiteY67" fmla="*/ 3566864 h 4338987"/>
                <a:gd name="connsiteX68" fmla="*/ 2307403 w 4207197"/>
                <a:gd name="connsiteY68" fmla="*/ 3166814 h 4338987"/>
                <a:gd name="connsiteX69" fmla="*/ 2261683 w 4207197"/>
                <a:gd name="connsiteY69" fmla="*/ 3063944 h 4338987"/>
                <a:gd name="connsiteX70" fmla="*/ 2078803 w 4207197"/>
                <a:gd name="connsiteY70" fmla="*/ 2949644 h 4338987"/>
                <a:gd name="connsiteX71" fmla="*/ 1850203 w 4207197"/>
                <a:gd name="connsiteY71" fmla="*/ 3029654 h 4338987"/>
                <a:gd name="connsiteX72" fmla="*/ 1415863 w 4207197"/>
                <a:gd name="connsiteY72" fmla="*/ 3361124 h 4338987"/>
                <a:gd name="connsiteX73" fmla="*/ 1381573 w 4207197"/>
                <a:gd name="connsiteY73" fmla="*/ 3681164 h 4338987"/>
                <a:gd name="connsiteX74" fmla="*/ 1381573 w 4207197"/>
                <a:gd name="connsiteY74" fmla="*/ 3989774 h 4338987"/>
                <a:gd name="connsiteX75" fmla="*/ 1290133 w 4207197"/>
                <a:gd name="connsiteY75" fmla="*/ 4309814 h 4338987"/>
                <a:gd name="connsiteX76" fmla="*/ 1198693 w 4207197"/>
                <a:gd name="connsiteY76" fmla="*/ 4298384 h 4338987"/>
                <a:gd name="connsiteX77" fmla="*/ 1187263 w 4207197"/>
                <a:gd name="connsiteY77" fmla="*/ 4081214 h 4338987"/>
                <a:gd name="connsiteX78" fmla="*/ 1198693 w 4207197"/>
                <a:gd name="connsiteY78" fmla="*/ 3909764 h 4338987"/>
                <a:gd name="connsiteX79" fmla="*/ 970093 w 4207197"/>
                <a:gd name="connsiteY79" fmla="*/ 3989774 h 4338987"/>
                <a:gd name="connsiteX80" fmla="*/ 718633 w 4207197"/>
                <a:gd name="connsiteY80" fmla="*/ 4069784 h 4338987"/>
                <a:gd name="connsiteX81" fmla="*/ 741493 w 4207197"/>
                <a:gd name="connsiteY81" fmla="*/ 3955484 h 4338987"/>
                <a:gd name="connsiteX82" fmla="*/ 1130113 w 4207197"/>
                <a:gd name="connsiteY82" fmla="*/ 3795464 h 4338987"/>
                <a:gd name="connsiteX83" fmla="*/ 1278703 w 4207197"/>
                <a:gd name="connsiteY83" fmla="*/ 3726884 h 4338987"/>
                <a:gd name="connsiteX84" fmla="*/ 1221553 w 4207197"/>
                <a:gd name="connsiteY84" fmla="*/ 3372554 h 4338987"/>
                <a:gd name="connsiteX85" fmla="*/ 1324423 w 4207197"/>
                <a:gd name="connsiteY85" fmla="*/ 3121094 h 4338987"/>
                <a:gd name="connsiteX86" fmla="*/ 1393003 w 4207197"/>
                <a:gd name="connsiteY86" fmla="*/ 3052514 h 4338987"/>
                <a:gd name="connsiteX87" fmla="*/ 1084393 w 4207197"/>
                <a:gd name="connsiteY87" fmla="*/ 3029654 h 4338987"/>
                <a:gd name="connsiteX88" fmla="*/ 730063 w 4207197"/>
                <a:gd name="connsiteY88" fmla="*/ 2961074 h 4338987"/>
                <a:gd name="connsiteX89" fmla="*/ 375733 w 4207197"/>
                <a:gd name="connsiteY89" fmla="*/ 3132524 h 4338987"/>
                <a:gd name="connsiteX90" fmla="*/ 421453 w 4207197"/>
                <a:gd name="connsiteY90" fmla="*/ 3029654 h 4338987"/>
                <a:gd name="connsiteX91" fmla="*/ 627193 w 4207197"/>
                <a:gd name="connsiteY91" fmla="*/ 2926784 h 4338987"/>
                <a:gd name="connsiteX92" fmla="*/ 810073 w 4207197"/>
                <a:gd name="connsiteY92" fmla="*/ 2755334 h 4338987"/>
                <a:gd name="connsiteX93" fmla="*/ 1152973 w 4207197"/>
                <a:gd name="connsiteY93" fmla="*/ 2778194 h 4338987"/>
                <a:gd name="connsiteX94" fmla="*/ 1461583 w 4207197"/>
                <a:gd name="connsiteY94" fmla="*/ 2823914 h 4338987"/>
                <a:gd name="connsiteX95" fmla="*/ 1953073 w 4207197"/>
                <a:gd name="connsiteY95" fmla="*/ 2663894 h 4338987"/>
                <a:gd name="connsiteX96" fmla="*/ 1701613 w 4207197"/>
                <a:gd name="connsiteY96" fmla="*/ 2263844 h 4338987"/>
                <a:gd name="connsiteX97" fmla="*/ 1690183 w 4207197"/>
                <a:gd name="connsiteY97" fmla="*/ 1966664 h 4338987"/>
                <a:gd name="connsiteX98" fmla="*/ 1381991 w 4207197"/>
                <a:gd name="connsiteY98" fmla="*/ 1841930 h 4338987"/>
                <a:gd name="connsiteX99" fmla="*/ 1095823 w 4207197"/>
                <a:gd name="connsiteY99" fmla="*/ 1715204 h 4338987"/>
                <a:gd name="connsiteX100" fmla="*/ 746507 w 4207197"/>
                <a:gd name="connsiteY100" fmla="*/ 1626741 h 4338987"/>
                <a:gd name="connsiteX101" fmla="*/ 352873 w 4207197"/>
                <a:gd name="connsiteY101" fmla="*/ 1726634 h 4338987"/>
                <a:gd name="connsiteX102" fmla="*/ 113171 w 4207197"/>
                <a:gd name="connsiteY102" fmla="*/ 1763908 h 4338987"/>
                <a:gd name="connsiteX103" fmla="*/ 9973 w 4207197"/>
                <a:gd name="connsiteY103" fmla="*/ 1738064 h 4338987"/>
                <a:gd name="connsiteX104" fmla="*/ 348516 w 4207197"/>
                <a:gd name="connsiteY104" fmla="*/ 1644138 h 4338987"/>
                <a:gd name="connsiteX105" fmla="*/ 653097 w 4207197"/>
                <a:gd name="connsiteY105" fmla="*/ 1544246 h 4338987"/>
                <a:gd name="connsiteX106" fmla="*/ 1072963 w 4207197"/>
                <a:gd name="connsiteY106" fmla="*/ 1612334 h 4338987"/>
                <a:gd name="connsiteX107" fmla="*/ 1244413 w 4207197"/>
                <a:gd name="connsiteY107" fmla="*/ 1658054 h 4338987"/>
                <a:gd name="connsiteX108" fmla="*/ 1205766 w 4207197"/>
                <a:gd name="connsiteY108" fmla="*/ 1452314 h 4338987"/>
                <a:gd name="connsiteX109" fmla="*/ 1046313 w 4207197"/>
                <a:gd name="connsiteY109" fmla="*/ 815735 h 4338987"/>
                <a:gd name="connsiteX110" fmla="*/ 1221553 w 4207197"/>
                <a:gd name="connsiteY110" fmla="*/ 1212284 h 4338987"/>
                <a:gd name="connsiteX0" fmla="*/ 1221553 w 4206653"/>
                <a:gd name="connsiteY0" fmla="*/ 1212284 h 4338987"/>
                <a:gd name="connsiteX1" fmla="*/ 1343911 w 4206653"/>
                <a:gd name="connsiteY1" fmla="*/ 1560154 h 4338987"/>
                <a:gd name="connsiteX2" fmla="*/ 1553023 w 4206653"/>
                <a:gd name="connsiteY2" fmla="*/ 1658054 h 4338987"/>
                <a:gd name="connsiteX3" fmla="*/ 1907353 w 4206653"/>
                <a:gd name="connsiteY3" fmla="*/ 1680914 h 4338987"/>
                <a:gd name="connsiteX4" fmla="*/ 2021653 w 4206653"/>
                <a:gd name="connsiteY4" fmla="*/ 1543754 h 4338987"/>
                <a:gd name="connsiteX5" fmla="*/ 2124523 w 4206653"/>
                <a:gd name="connsiteY5" fmla="*/ 1292294 h 4338987"/>
                <a:gd name="connsiteX6" fmla="*/ 2124523 w 4206653"/>
                <a:gd name="connsiteY6" fmla="*/ 1120844 h 4338987"/>
                <a:gd name="connsiteX7" fmla="*/ 2068029 w 4206653"/>
                <a:gd name="connsiteY7" fmla="*/ 825651 h 4338987"/>
                <a:gd name="connsiteX8" fmla="*/ 2078803 w 4206653"/>
                <a:gd name="connsiteY8" fmla="*/ 777944 h 4338987"/>
                <a:gd name="connsiteX9" fmla="*/ 2170243 w 4206653"/>
                <a:gd name="connsiteY9" fmla="*/ 1086554 h 4338987"/>
                <a:gd name="connsiteX10" fmla="*/ 2215963 w 4206653"/>
                <a:gd name="connsiteY10" fmla="*/ 1269434 h 4338987"/>
                <a:gd name="connsiteX11" fmla="*/ 2284543 w 4206653"/>
                <a:gd name="connsiteY11" fmla="*/ 1303724 h 4338987"/>
                <a:gd name="connsiteX12" fmla="*/ 2330263 w 4206653"/>
                <a:gd name="connsiteY12" fmla="*/ 1166564 h 4338987"/>
                <a:gd name="connsiteX13" fmla="*/ 2467423 w 4206653"/>
                <a:gd name="connsiteY13" fmla="*/ 880814 h 4338987"/>
                <a:gd name="connsiteX14" fmla="*/ 2558863 w 4206653"/>
                <a:gd name="connsiteY14" fmla="*/ 640784 h 4338987"/>
                <a:gd name="connsiteX15" fmla="*/ 2616013 w 4206653"/>
                <a:gd name="connsiteY15" fmla="*/ 537914 h 4338987"/>
                <a:gd name="connsiteX16" fmla="*/ 2558863 w 4206653"/>
                <a:gd name="connsiteY16" fmla="*/ 789374 h 4338987"/>
                <a:gd name="connsiteX17" fmla="*/ 2444563 w 4206653"/>
                <a:gd name="connsiteY17" fmla="*/ 1097984 h 4338987"/>
                <a:gd name="connsiteX18" fmla="*/ 2375983 w 4206653"/>
                <a:gd name="connsiteY18" fmla="*/ 1406594 h 4338987"/>
                <a:gd name="connsiteX19" fmla="*/ 2558863 w 4206653"/>
                <a:gd name="connsiteY19" fmla="*/ 1578044 h 4338987"/>
                <a:gd name="connsiteX20" fmla="*/ 2878903 w 4206653"/>
                <a:gd name="connsiteY20" fmla="*/ 1658054 h 4338987"/>
                <a:gd name="connsiteX21" fmla="*/ 3187513 w 4206653"/>
                <a:gd name="connsiteY21" fmla="*/ 1658054 h 4338987"/>
                <a:gd name="connsiteX22" fmla="*/ 3370393 w 4206653"/>
                <a:gd name="connsiteY22" fmla="*/ 1566614 h 4338987"/>
                <a:gd name="connsiteX23" fmla="*/ 3473263 w 4206653"/>
                <a:gd name="connsiteY23" fmla="*/ 1372304 h 4338987"/>
                <a:gd name="connsiteX24" fmla="*/ 3461833 w 4206653"/>
                <a:gd name="connsiteY24" fmla="*/ 1097984 h 4338987"/>
                <a:gd name="connsiteX25" fmla="*/ 3450403 w 4206653"/>
                <a:gd name="connsiteY25" fmla="*/ 777944 h 4338987"/>
                <a:gd name="connsiteX26" fmla="*/ 3759013 w 4206653"/>
                <a:gd name="connsiteY26" fmla="*/ 572204 h 4338987"/>
                <a:gd name="connsiteX27" fmla="*/ 3999043 w 4206653"/>
                <a:gd name="connsiteY27" fmla="*/ 92144 h 4338987"/>
                <a:gd name="connsiteX28" fmla="*/ 4033333 w 4206653"/>
                <a:gd name="connsiteY28" fmla="*/ 12134 h 4338987"/>
                <a:gd name="connsiteX29" fmla="*/ 4010473 w 4206653"/>
                <a:gd name="connsiteY29" fmla="*/ 252164 h 4338987"/>
                <a:gd name="connsiteX30" fmla="*/ 3827593 w 4206653"/>
                <a:gd name="connsiteY30" fmla="*/ 652214 h 4338987"/>
                <a:gd name="connsiteX31" fmla="*/ 3644713 w 4206653"/>
                <a:gd name="connsiteY31" fmla="*/ 789374 h 4338987"/>
                <a:gd name="connsiteX32" fmla="*/ 3563719 w 4206653"/>
                <a:gd name="connsiteY32" fmla="*/ 977218 h 4338987"/>
                <a:gd name="connsiteX33" fmla="*/ 3872985 w 4206653"/>
                <a:gd name="connsiteY33" fmla="*/ 882302 h 4338987"/>
                <a:gd name="connsiteX34" fmla="*/ 4200754 w 4206653"/>
                <a:gd name="connsiteY34" fmla="*/ 774462 h 4338987"/>
                <a:gd name="connsiteX35" fmla="*/ 4064251 w 4206653"/>
                <a:gd name="connsiteY35" fmla="*/ 847521 h 4338987"/>
                <a:gd name="connsiteX36" fmla="*/ 3818880 w 4206653"/>
                <a:gd name="connsiteY36" fmla="*/ 991631 h 4338987"/>
                <a:gd name="connsiteX37" fmla="*/ 3658531 w 4206653"/>
                <a:gd name="connsiteY37" fmla="*/ 1093504 h 4338987"/>
                <a:gd name="connsiteX38" fmla="*/ 3656143 w 4206653"/>
                <a:gd name="connsiteY38" fmla="*/ 1235144 h 4338987"/>
                <a:gd name="connsiteX39" fmla="*/ 3621853 w 4206653"/>
                <a:gd name="connsiteY39" fmla="*/ 1532324 h 4338987"/>
                <a:gd name="connsiteX40" fmla="*/ 3461833 w 4206653"/>
                <a:gd name="connsiteY40" fmla="*/ 1726634 h 4338987"/>
                <a:gd name="connsiteX41" fmla="*/ 3278953 w 4206653"/>
                <a:gd name="connsiteY41" fmla="*/ 2035244 h 4338987"/>
                <a:gd name="connsiteX42" fmla="*/ 3233233 w 4206653"/>
                <a:gd name="connsiteY42" fmla="*/ 2309564 h 4338987"/>
                <a:gd name="connsiteX43" fmla="*/ 3404683 w 4206653"/>
                <a:gd name="connsiteY43" fmla="*/ 2458154 h 4338987"/>
                <a:gd name="connsiteX44" fmla="*/ 3759013 w 4206653"/>
                <a:gd name="connsiteY44" fmla="*/ 2663894 h 4338987"/>
                <a:gd name="connsiteX45" fmla="*/ 4079053 w 4206653"/>
                <a:gd name="connsiteY45" fmla="*/ 2778194 h 4338987"/>
                <a:gd name="connsiteX46" fmla="*/ 4079053 w 4206653"/>
                <a:gd name="connsiteY46" fmla="*/ 2881064 h 4338987"/>
                <a:gd name="connsiteX47" fmla="*/ 3770443 w 4206653"/>
                <a:gd name="connsiteY47" fmla="*/ 2869634 h 4338987"/>
                <a:gd name="connsiteX48" fmla="*/ 3404683 w 4206653"/>
                <a:gd name="connsiteY48" fmla="*/ 2732474 h 4338987"/>
                <a:gd name="connsiteX49" fmla="*/ 3084643 w 4206653"/>
                <a:gd name="connsiteY49" fmla="*/ 2663894 h 4338987"/>
                <a:gd name="connsiteX50" fmla="*/ 2958913 w 4206653"/>
                <a:gd name="connsiteY50" fmla="*/ 2698184 h 4338987"/>
                <a:gd name="connsiteX51" fmla="*/ 2821753 w 4206653"/>
                <a:gd name="connsiteY51" fmla="*/ 2823914 h 4338987"/>
                <a:gd name="connsiteX52" fmla="*/ 2764603 w 4206653"/>
                <a:gd name="connsiteY52" fmla="*/ 2995364 h 4338987"/>
                <a:gd name="connsiteX53" fmla="*/ 2970343 w 4206653"/>
                <a:gd name="connsiteY53" fmla="*/ 3132524 h 4338987"/>
                <a:gd name="connsiteX54" fmla="*/ 3176083 w 4206653"/>
                <a:gd name="connsiteY54" fmla="*/ 3269684 h 4338987"/>
                <a:gd name="connsiteX55" fmla="*/ 3347533 w 4206653"/>
                <a:gd name="connsiteY55" fmla="*/ 3303974 h 4338987"/>
                <a:gd name="connsiteX56" fmla="*/ 3267523 w 4206653"/>
                <a:gd name="connsiteY56" fmla="*/ 3395414 h 4338987"/>
                <a:gd name="connsiteX57" fmla="*/ 3004633 w 4206653"/>
                <a:gd name="connsiteY57" fmla="*/ 3303974 h 4338987"/>
                <a:gd name="connsiteX58" fmla="*/ 2753173 w 4206653"/>
                <a:gd name="connsiteY58" fmla="*/ 3189674 h 4338987"/>
                <a:gd name="connsiteX59" fmla="*/ 2638873 w 4206653"/>
                <a:gd name="connsiteY59" fmla="*/ 3098234 h 4338987"/>
                <a:gd name="connsiteX60" fmla="*/ 2570293 w 4206653"/>
                <a:gd name="connsiteY60" fmla="*/ 3109664 h 4338987"/>
                <a:gd name="connsiteX61" fmla="*/ 2558863 w 4206653"/>
                <a:gd name="connsiteY61" fmla="*/ 3326834 h 4338987"/>
                <a:gd name="connsiteX62" fmla="*/ 2673163 w 4206653"/>
                <a:gd name="connsiteY62" fmla="*/ 3555434 h 4338987"/>
                <a:gd name="connsiteX63" fmla="*/ 2730313 w 4206653"/>
                <a:gd name="connsiteY63" fmla="*/ 4024064 h 4338987"/>
                <a:gd name="connsiteX64" fmla="*/ 2696023 w 4206653"/>
                <a:gd name="connsiteY64" fmla="*/ 4184084 h 4338987"/>
                <a:gd name="connsiteX65" fmla="*/ 2536003 w 4206653"/>
                <a:gd name="connsiteY65" fmla="*/ 4138364 h 4338987"/>
                <a:gd name="connsiteX66" fmla="*/ 2536003 w 4206653"/>
                <a:gd name="connsiteY66" fmla="*/ 3909764 h 4338987"/>
                <a:gd name="connsiteX67" fmla="*/ 2433133 w 4206653"/>
                <a:gd name="connsiteY67" fmla="*/ 3566864 h 4338987"/>
                <a:gd name="connsiteX68" fmla="*/ 2307403 w 4206653"/>
                <a:gd name="connsiteY68" fmla="*/ 3166814 h 4338987"/>
                <a:gd name="connsiteX69" fmla="*/ 2261683 w 4206653"/>
                <a:gd name="connsiteY69" fmla="*/ 3063944 h 4338987"/>
                <a:gd name="connsiteX70" fmla="*/ 2078803 w 4206653"/>
                <a:gd name="connsiteY70" fmla="*/ 2949644 h 4338987"/>
                <a:gd name="connsiteX71" fmla="*/ 1850203 w 4206653"/>
                <a:gd name="connsiteY71" fmla="*/ 3029654 h 4338987"/>
                <a:gd name="connsiteX72" fmla="*/ 1415863 w 4206653"/>
                <a:gd name="connsiteY72" fmla="*/ 3361124 h 4338987"/>
                <a:gd name="connsiteX73" fmla="*/ 1381573 w 4206653"/>
                <a:gd name="connsiteY73" fmla="*/ 3681164 h 4338987"/>
                <a:gd name="connsiteX74" fmla="*/ 1381573 w 4206653"/>
                <a:gd name="connsiteY74" fmla="*/ 3989774 h 4338987"/>
                <a:gd name="connsiteX75" fmla="*/ 1290133 w 4206653"/>
                <a:gd name="connsiteY75" fmla="*/ 4309814 h 4338987"/>
                <a:gd name="connsiteX76" fmla="*/ 1198693 w 4206653"/>
                <a:gd name="connsiteY76" fmla="*/ 4298384 h 4338987"/>
                <a:gd name="connsiteX77" fmla="*/ 1187263 w 4206653"/>
                <a:gd name="connsiteY77" fmla="*/ 4081214 h 4338987"/>
                <a:gd name="connsiteX78" fmla="*/ 1198693 w 4206653"/>
                <a:gd name="connsiteY78" fmla="*/ 3909764 h 4338987"/>
                <a:gd name="connsiteX79" fmla="*/ 970093 w 4206653"/>
                <a:gd name="connsiteY79" fmla="*/ 3989774 h 4338987"/>
                <a:gd name="connsiteX80" fmla="*/ 718633 w 4206653"/>
                <a:gd name="connsiteY80" fmla="*/ 4069784 h 4338987"/>
                <a:gd name="connsiteX81" fmla="*/ 741493 w 4206653"/>
                <a:gd name="connsiteY81" fmla="*/ 3955484 h 4338987"/>
                <a:gd name="connsiteX82" fmla="*/ 1130113 w 4206653"/>
                <a:gd name="connsiteY82" fmla="*/ 3795464 h 4338987"/>
                <a:gd name="connsiteX83" fmla="*/ 1278703 w 4206653"/>
                <a:gd name="connsiteY83" fmla="*/ 3726884 h 4338987"/>
                <a:gd name="connsiteX84" fmla="*/ 1221553 w 4206653"/>
                <a:gd name="connsiteY84" fmla="*/ 3372554 h 4338987"/>
                <a:gd name="connsiteX85" fmla="*/ 1324423 w 4206653"/>
                <a:gd name="connsiteY85" fmla="*/ 3121094 h 4338987"/>
                <a:gd name="connsiteX86" fmla="*/ 1393003 w 4206653"/>
                <a:gd name="connsiteY86" fmla="*/ 3052514 h 4338987"/>
                <a:gd name="connsiteX87" fmla="*/ 1084393 w 4206653"/>
                <a:gd name="connsiteY87" fmla="*/ 3029654 h 4338987"/>
                <a:gd name="connsiteX88" fmla="*/ 730063 w 4206653"/>
                <a:gd name="connsiteY88" fmla="*/ 2961074 h 4338987"/>
                <a:gd name="connsiteX89" fmla="*/ 375733 w 4206653"/>
                <a:gd name="connsiteY89" fmla="*/ 3132524 h 4338987"/>
                <a:gd name="connsiteX90" fmla="*/ 421453 w 4206653"/>
                <a:gd name="connsiteY90" fmla="*/ 3029654 h 4338987"/>
                <a:gd name="connsiteX91" fmla="*/ 627193 w 4206653"/>
                <a:gd name="connsiteY91" fmla="*/ 2926784 h 4338987"/>
                <a:gd name="connsiteX92" fmla="*/ 810073 w 4206653"/>
                <a:gd name="connsiteY92" fmla="*/ 2755334 h 4338987"/>
                <a:gd name="connsiteX93" fmla="*/ 1152973 w 4206653"/>
                <a:gd name="connsiteY93" fmla="*/ 2778194 h 4338987"/>
                <a:gd name="connsiteX94" fmla="*/ 1461583 w 4206653"/>
                <a:gd name="connsiteY94" fmla="*/ 2823914 h 4338987"/>
                <a:gd name="connsiteX95" fmla="*/ 1953073 w 4206653"/>
                <a:gd name="connsiteY95" fmla="*/ 2663894 h 4338987"/>
                <a:gd name="connsiteX96" fmla="*/ 1701613 w 4206653"/>
                <a:gd name="connsiteY96" fmla="*/ 2263844 h 4338987"/>
                <a:gd name="connsiteX97" fmla="*/ 1690183 w 4206653"/>
                <a:gd name="connsiteY97" fmla="*/ 1966664 h 4338987"/>
                <a:gd name="connsiteX98" fmla="*/ 1381991 w 4206653"/>
                <a:gd name="connsiteY98" fmla="*/ 1841930 h 4338987"/>
                <a:gd name="connsiteX99" fmla="*/ 1095823 w 4206653"/>
                <a:gd name="connsiteY99" fmla="*/ 1715204 h 4338987"/>
                <a:gd name="connsiteX100" fmla="*/ 746507 w 4206653"/>
                <a:gd name="connsiteY100" fmla="*/ 1626741 h 4338987"/>
                <a:gd name="connsiteX101" fmla="*/ 352873 w 4206653"/>
                <a:gd name="connsiteY101" fmla="*/ 1726634 h 4338987"/>
                <a:gd name="connsiteX102" fmla="*/ 113171 w 4206653"/>
                <a:gd name="connsiteY102" fmla="*/ 1763908 h 4338987"/>
                <a:gd name="connsiteX103" fmla="*/ 9973 w 4206653"/>
                <a:gd name="connsiteY103" fmla="*/ 1738064 h 4338987"/>
                <a:gd name="connsiteX104" fmla="*/ 348516 w 4206653"/>
                <a:gd name="connsiteY104" fmla="*/ 1644138 h 4338987"/>
                <a:gd name="connsiteX105" fmla="*/ 653097 w 4206653"/>
                <a:gd name="connsiteY105" fmla="*/ 1544246 h 4338987"/>
                <a:gd name="connsiteX106" fmla="*/ 1072963 w 4206653"/>
                <a:gd name="connsiteY106" fmla="*/ 1612334 h 4338987"/>
                <a:gd name="connsiteX107" fmla="*/ 1244413 w 4206653"/>
                <a:gd name="connsiteY107" fmla="*/ 1658054 h 4338987"/>
                <a:gd name="connsiteX108" fmla="*/ 1205766 w 4206653"/>
                <a:gd name="connsiteY108" fmla="*/ 1452314 h 4338987"/>
                <a:gd name="connsiteX109" fmla="*/ 1046313 w 4206653"/>
                <a:gd name="connsiteY109" fmla="*/ 815735 h 4338987"/>
                <a:gd name="connsiteX110" fmla="*/ 1221553 w 4206653"/>
                <a:gd name="connsiteY110" fmla="*/ 1212284 h 4338987"/>
                <a:gd name="connsiteX0" fmla="*/ 1221553 w 4206653"/>
                <a:gd name="connsiteY0" fmla="*/ 1212284 h 4338987"/>
                <a:gd name="connsiteX1" fmla="*/ 1343911 w 4206653"/>
                <a:gd name="connsiteY1" fmla="*/ 1560154 h 4338987"/>
                <a:gd name="connsiteX2" fmla="*/ 1553023 w 4206653"/>
                <a:gd name="connsiteY2" fmla="*/ 1658054 h 4338987"/>
                <a:gd name="connsiteX3" fmla="*/ 1907353 w 4206653"/>
                <a:gd name="connsiteY3" fmla="*/ 1680914 h 4338987"/>
                <a:gd name="connsiteX4" fmla="*/ 2021653 w 4206653"/>
                <a:gd name="connsiteY4" fmla="*/ 1543754 h 4338987"/>
                <a:gd name="connsiteX5" fmla="*/ 2124523 w 4206653"/>
                <a:gd name="connsiteY5" fmla="*/ 1292294 h 4338987"/>
                <a:gd name="connsiteX6" fmla="*/ 2124523 w 4206653"/>
                <a:gd name="connsiteY6" fmla="*/ 1120844 h 4338987"/>
                <a:gd name="connsiteX7" fmla="*/ 2068029 w 4206653"/>
                <a:gd name="connsiteY7" fmla="*/ 825651 h 4338987"/>
                <a:gd name="connsiteX8" fmla="*/ 2078803 w 4206653"/>
                <a:gd name="connsiteY8" fmla="*/ 777944 h 4338987"/>
                <a:gd name="connsiteX9" fmla="*/ 2170243 w 4206653"/>
                <a:gd name="connsiteY9" fmla="*/ 1086554 h 4338987"/>
                <a:gd name="connsiteX10" fmla="*/ 2215963 w 4206653"/>
                <a:gd name="connsiteY10" fmla="*/ 1269434 h 4338987"/>
                <a:gd name="connsiteX11" fmla="*/ 2284543 w 4206653"/>
                <a:gd name="connsiteY11" fmla="*/ 1303724 h 4338987"/>
                <a:gd name="connsiteX12" fmla="*/ 2330263 w 4206653"/>
                <a:gd name="connsiteY12" fmla="*/ 1166564 h 4338987"/>
                <a:gd name="connsiteX13" fmla="*/ 2467423 w 4206653"/>
                <a:gd name="connsiteY13" fmla="*/ 880814 h 4338987"/>
                <a:gd name="connsiteX14" fmla="*/ 2558863 w 4206653"/>
                <a:gd name="connsiteY14" fmla="*/ 640784 h 4338987"/>
                <a:gd name="connsiteX15" fmla="*/ 2616013 w 4206653"/>
                <a:gd name="connsiteY15" fmla="*/ 537914 h 4338987"/>
                <a:gd name="connsiteX16" fmla="*/ 2558863 w 4206653"/>
                <a:gd name="connsiteY16" fmla="*/ 789374 h 4338987"/>
                <a:gd name="connsiteX17" fmla="*/ 2444563 w 4206653"/>
                <a:gd name="connsiteY17" fmla="*/ 1097984 h 4338987"/>
                <a:gd name="connsiteX18" fmla="*/ 2375983 w 4206653"/>
                <a:gd name="connsiteY18" fmla="*/ 1406594 h 4338987"/>
                <a:gd name="connsiteX19" fmla="*/ 2558863 w 4206653"/>
                <a:gd name="connsiteY19" fmla="*/ 1578044 h 4338987"/>
                <a:gd name="connsiteX20" fmla="*/ 2878903 w 4206653"/>
                <a:gd name="connsiteY20" fmla="*/ 1658054 h 4338987"/>
                <a:gd name="connsiteX21" fmla="*/ 3187513 w 4206653"/>
                <a:gd name="connsiteY21" fmla="*/ 1658054 h 4338987"/>
                <a:gd name="connsiteX22" fmla="*/ 3370393 w 4206653"/>
                <a:gd name="connsiteY22" fmla="*/ 1566614 h 4338987"/>
                <a:gd name="connsiteX23" fmla="*/ 3473263 w 4206653"/>
                <a:gd name="connsiteY23" fmla="*/ 1372304 h 4338987"/>
                <a:gd name="connsiteX24" fmla="*/ 3461833 w 4206653"/>
                <a:gd name="connsiteY24" fmla="*/ 1097984 h 4338987"/>
                <a:gd name="connsiteX25" fmla="*/ 3450403 w 4206653"/>
                <a:gd name="connsiteY25" fmla="*/ 777944 h 4338987"/>
                <a:gd name="connsiteX26" fmla="*/ 3759013 w 4206653"/>
                <a:gd name="connsiteY26" fmla="*/ 572204 h 4338987"/>
                <a:gd name="connsiteX27" fmla="*/ 3999043 w 4206653"/>
                <a:gd name="connsiteY27" fmla="*/ 92144 h 4338987"/>
                <a:gd name="connsiteX28" fmla="*/ 4033333 w 4206653"/>
                <a:gd name="connsiteY28" fmla="*/ 12134 h 4338987"/>
                <a:gd name="connsiteX29" fmla="*/ 4010473 w 4206653"/>
                <a:gd name="connsiteY29" fmla="*/ 252164 h 4338987"/>
                <a:gd name="connsiteX30" fmla="*/ 3827593 w 4206653"/>
                <a:gd name="connsiteY30" fmla="*/ 652214 h 4338987"/>
                <a:gd name="connsiteX31" fmla="*/ 3541098 w 4206653"/>
                <a:gd name="connsiteY31" fmla="*/ 811735 h 4338987"/>
                <a:gd name="connsiteX32" fmla="*/ 3563719 w 4206653"/>
                <a:gd name="connsiteY32" fmla="*/ 977218 h 4338987"/>
                <a:gd name="connsiteX33" fmla="*/ 3872985 w 4206653"/>
                <a:gd name="connsiteY33" fmla="*/ 882302 h 4338987"/>
                <a:gd name="connsiteX34" fmla="*/ 4200754 w 4206653"/>
                <a:gd name="connsiteY34" fmla="*/ 774462 h 4338987"/>
                <a:gd name="connsiteX35" fmla="*/ 4064251 w 4206653"/>
                <a:gd name="connsiteY35" fmla="*/ 847521 h 4338987"/>
                <a:gd name="connsiteX36" fmla="*/ 3818880 w 4206653"/>
                <a:gd name="connsiteY36" fmla="*/ 991631 h 4338987"/>
                <a:gd name="connsiteX37" fmla="*/ 3658531 w 4206653"/>
                <a:gd name="connsiteY37" fmla="*/ 1093504 h 4338987"/>
                <a:gd name="connsiteX38" fmla="*/ 3656143 w 4206653"/>
                <a:gd name="connsiteY38" fmla="*/ 1235144 h 4338987"/>
                <a:gd name="connsiteX39" fmla="*/ 3621853 w 4206653"/>
                <a:gd name="connsiteY39" fmla="*/ 1532324 h 4338987"/>
                <a:gd name="connsiteX40" fmla="*/ 3461833 w 4206653"/>
                <a:gd name="connsiteY40" fmla="*/ 1726634 h 4338987"/>
                <a:gd name="connsiteX41" fmla="*/ 3278953 w 4206653"/>
                <a:gd name="connsiteY41" fmla="*/ 2035244 h 4338987"/>
                <a:gd name="connsiteX42" fmla="*/ 3233233 w 4206653"/>
                <a:gd name="connsiteY42" fmla="*/ 2309564 h 4338987"/>
                <a:gd name="connsiteX43" fmla="*/ 3404683 w 4206653"/>
                <a:gd name="connsiteY43" fmla="*/ 2458154 h 4338987"/>
                <a:gd name="connsiteX44" fmla="*/ 3759013 w 4206653"/>
                <a:gd name="connsiteY44" fmla="*/ 2663894 h 4338987"/>
                <a:gd name="connsiteX45" fmla="*/ 4079053 w 4206653"/>
                <a:gd name="connsiteY45" fmla="*/ 2778194 h 4338987"/>
                <a:gd name="connsiteX46" fmla="*/ 4079053 w 4206653"/>
                <a:gd name="connsiteY46" fmla="*/ 2881064 h 4338987"/>
                <a:gd name="connsiteX47" fmla="*/ 3770443 w 4206653"/>
                <a:gd name="connsiteY47" fmla="*/ 2869634 h 4338987"/>
                <a:gd name="connsiteX48" fmla="*/ 3404683 w 4206653"/>
                <a:gd name="connsiteY48" fmla="*/ 2732474 h 4338987"/>
                <a:gd name="connsiteX49" fmla="*/ 3084643 w 4206653"/>
                <a:gd name="connsiteY49" fmla="*/ 2663894 h 4338987"/>
                <a:gd name="connsiteX50" fmla="*/ 2958913 w 4206653"/>
                <a:gd name="connsiteY50" fmla="*/ 2698184 h 4338987"/>
                <a:gd name="connsiteX51" fmla="*/ 2821753 w 4206653"/>
                <a:gd name="connsiteY51" fmla="*/ 2823914 h 4338987"/>
                <a:gd name="connsiteX52" fmla="*/ 2764603 w 4206653"/>
                <a:gd name="connsiteY52" fmla="*/ 2995364 h 4338987"/>
                <a:gd name="connsiteX53" fmla="*/ 2970343 w 4206653"/>
                <a:gd name="connsiteY53" fmla="*/ 3132524 h 4338987"/>
                <a:gd name="connsiteX54" fmla="*/ 3176083 w 4206653"/>
                <a:gd name="connsiteY54" fmla="*/ 3269684 h 4338987"/>
                <a:gd name="connsiteX55" fmla="*/ 3347533 w 4206653"/>
                <a:gd name="connsiteY55" fmla="*/ 3303974 h 4338987"/>
                <a:gd name="connsiteX56" fmla="*/ 3267523 w 4206653"/>
                <a:gd name="connsiteY56" fmla="*/ 3395414 h 4338987"/>
                <a:gd name="connsiteX57" fmla="*/ 3004633 w 4206653"/>
                <a:gd name="connsiteY57" fmla="*/ 3303974 h 4338987"/>
                <a:gd name="connsiteX58" fmla="*/ 2753173 w 4206653"/>
                <a:gd name="connsiteY58" fmla="*/ 3189674 h 4338987"/>
                <a:gd name="connsiteX59" fmla="*/ 2638873 w 4206653"/>
                <a:gd name="connsiteY59" fmla="*/ 3098234 h 4338987"/>
                <a:gd name="connsiteX60" fmla="*/ 2570293 w 4206653"/>
                <a:gd name="connsiteY60" fmla="*/ 3109664 h 4338987"/>
                <a:gd name="connsiteX61" fmla="*/ 2558863 w 4206653"/>
                <a:gd name="connsiteY61" fmla="*/ 3326834 h 4338987"/>
                <a:gd name="connsiteX62" fmla="*/ 2673163 w 4206653"/>
                <a:gd name="connsiteY62" fmla="*/ 3555434 h 4338987"/>
                <a:gd name="connsiteX63" fmla="*/ 2730313 w 4206653"/>
                <a:gd name="connsiteY63" fmla="*/ 4024064 h 4338987"/>
                <a:gd name="connsiteX64" fmla="*/ 2696023 w 4206653"/>
                <a:gd name="connsiteY64" fmla="*/ 4184084 h 4338987"/>
                <a:gd name="connsiteX65" fmla="*/ 2536003 w 4206653"/>
                <a:gd name="connsiteY65" fmla="*/ 4138364 h 4338987"/>
                <a:gd name="connsiteX66" fmla="*/ 2536003 w 4206653"/>
                <a:gd name="connsiteY66" fmla="*/ 3909764 h 4338987"/>
                <a:gd name="connsiteX67" fmla="*/ 2433133 w 4206653"/>
                <a:gd name="connsiteY67" fmla="*/ 3566864 h 4338987"/>
                <a:gd name="connsiteX68" fmla="*/ 2307403 w 4206653"/>
                <a:gd name="connsiteY68" fmla="*/ 3166814 h 4338987"/>
                <a:gd name="connsiteX69" fmla="*/ 2261683 w 4206653"/>
                <a:gd name="connsiteY69" fmla="*/ 3063944 h 4338987"/>
                <a:gd name="connsiteX70" fmla="*/ 2078803 w 4206653"/>
                <a:gd name="connsiteY70" fmla="*/ 2949644 h 4338987"/>
                <a:gd name="connsiteX71" fmla="*/ 1850203 w 4206653"/>
                <a:gd name="connsiteY71" fmla="*/ 3029654 h 4338987"/>
                <a:gd name="connsiteX72" fmla="*/ 1415863 w 4206653"/>
                <a:gd name="connsiteY72" fmla="*/ 3361124 h 4338987"/>
                <a:gd name="connsiteX73" fmla="*/ 1381573 w 4206653"/>
                <a:gd name="connsiteY73" fmla="*/ 3681164 h 4338987"/>
                <a:gd name="connsiteX74" fmla="*/ 1381573 w 4206653"/>
                <a:gd name="connsiteY74" fmla="*/ 3989774 h 4338987"/>
                <a:gd name="connsiteX75" fmla="*/ 1290133 w 4206653"/>
                <a:gd name="connsiteY75" fmla="*/ 4309814 h 4338987"/>
                <a:gd name="connsiteX76" fmla="*/ 1198693 w 4206653"/>
                <a:gd name="connsiteY76" fmla="*/ 4298384 h 4338987"/>
                <a:gd name="connsiteX77" fmla="*/ 1187263 w 4206653"/>
                <a:gd name="connsiteY77" fmla="*/ 4081214 h 4338987"/>
                <a:gd name="connsiteX78" fmla="*/ 1198693 w 4206653"/>
                <a:gd name="connsiteY78" fmla="*/ 3909764 h 4338987"/>
                <a:gd name="connsiteX79" fmla="*/ 970093 w 4206653"/>
                <a:gd name="connsiteY79" fmla="*/ 3989774 h 4338987"/>
                <a:gd name="connsiteX80" fmla="*/ 718633 w 4206653"/>
                <a:gd name="connsiteY80" fmla="*/ 4069784 h 4338987"/>
                <a:gd name="connsiteX81" fmla="*/ 741493 w 4206653"/>
                <a:gd name="connsiteY81" fmla="*/ 3955484 h 4338987"/>
                <a:gd name="connsiteX82" fmla="*/ 1130113 w 4206653"/>
                <a:gd name="connsiteY82" fmla="*/ 3795464 h 4338987"/>
                <a:gd name="connsiteX83" fmla="*/ 1278703 w 4206653"/>
                <a:gd name="connsiteY83" fmla="*/ 3726884 h 4338987"/>
                <a:gd name="connsiteX84" fmla="*/ 1221553 w 4206653"/>
                <a:gd name="connsiteY84" fmla="*/ 3372554 h 4338987"/>
                <a:gd name="connsiteX85" fmla="*/ 1324423 w 4206653"/>
                <a:gd name="connsiteY85" fmla="*/ 3121094 h 4338987"/>
                <a:gd name="connsiteX86" fmla="*/ 1393003 w 4206653"/>
                <a:gd name="connsiteY86" fmla="*/ 3052514 h 4338987"/>
                <a:gd name="connsiteX87" fmla="*/ 1084393 w 4206653"/>
                <a:gd name="connsiteY87" fmla="*/ 3029654 h 4338987"/>
                <a:gd name="connsiteX88" fmla="*/ 730063 w 4206653"/>
                <a:gd name="connsiteY88" fmla="*/ 2961074 h 4338987"/>
                <a:gd name="connsiteX89" fmla="*/ 375733 w 4206653"/>
                <a:gd name="connsiteY89" fmla="*/ 3132524 h 4338987"/>
                <a:gd name="connsiteX90" fmla="*/ 421453 w 4206653"/>
                <a:gd name="connsiteY90" fmla="*/ 3029654 h 4338987"/>
                <a:gd name="connsiteX91" fmla="*/ 627193 w 4206653"/>
                <a:gd name="connsiteY91" fmla="*/ 2926784 h 4338987"/>
                <a:gd name="connsiteX92" fmla="*/ 810073 w 4206653"/>
                <a:gd name="connsiteY92" fmla="*/ 2755334 h 4338987"/>
                <a:gd name="connsiteX93" fmla="*/ 1152973 w 4206653"/>
                <a:gd name="connsiteY93" fmla="*/ 2778194 h 4338987"/>
                <a:gd name="connsiteX94" fmla="*/ 1461583 w 4206653"/>
                <a:gd name="connsiteY94" fmla="*/ 2823914 h 4338987"/>
                <a:gd name="connsiteX95" fmla="*/ 1953073 w 4206653"/>
                <a:gd name="connsiteY95" fmla="*/ 2663894 h 4338987"/>
                <a:gd name="connsiteX96" fmla="*/ 1701613 w 4206653"/>
                <a:gd name="connsiteY96" fmla="*/ 2263844 h 4338987"/>
                <a:gd name="connsiteX97" fmla="*/ 1690183 w 4206653"/>
                <a:gd name="connsiteY97" fmla="*/ 1966664 h 4338987"/>
                <a:gd name="connsiteX98" fmla="*/ 1381991 w 4206653"/>
                <a:gd name="connsiteY98" fmla="*/ 1841930 h 4338987"/>
                <a:gd name="connsiteX99" fmla="*/ 1095823 w 4206653"/>
                <a:gd name="connsiteY99" fmla="*/ 1715204 h 4338987"/>
                <a:gd name="connsiteX100" fmla="*/ 746507 w 4206653"/>
                <a:gd name="connsiteY100" fmla="*/ 1626741 h 4338987"/>
                <a:gd name="connsiteX101" fmla="*/ 352873 w 4206653"/>
                <a:gd name="connsiteY101" fmla="*/ 1726634 h 4338987"/>
                <a:gd name="connsiteX102" fmla="*/ 113171 w 4206653"/>
                <a:gd name="connsiteY102" fmla="*/ 1763908 h 4338987"/>
                <a:gd name="connsiteX103" fmla="*/ 9973 w 4206653"/>
                <a:gd name="connsiteY103" fmla="*/ 1738064 h 4338987"/>
                <a:gd name="connsiteX104" fmla="*/ 348516 w 4206653"/>
                <a:gd name="connsiteY104" fmla="*/ 1644138 h 4338987"/>
                <a:gd name="connsiteX105" fmla="*/ 653097 w 4206653"/>
                <a:gd name="connsiteY105" fmla="*/ 1544246 h 4338987"/>
                <a:gd name="connsiteX106" fmla="*/ 1072963 w 4206653"/>
                <a:gd name="connsiteY106" fmla="*/ 1612334 h 4338987"/>
                <a:gd name="connsiteX107" fmla="*/ 1244413 w 4206653"/>
                <a:gd name="connsiteY107" fmla="*/ 1658054 h 4338987"/>
                <a:gd name="connsiteX108" fmla="*/ 1205766 w 4206653"/>
                <a:gd name="connsiteY108" fmla="*/ 1452314 h 4338987"/>
                <a:gd name="connsiteX109" fmla="*/ 1046313 w 4206653"/>
                <a:gd name="connsiteY109" fmla="*/ 815735 h 4338987"/>
                <a:gd name="connsiteX110" fmla="*/ 1221553 w 4206653"/>
                <a:gd name="connsiteY110" fmla="*/ 1212284 h 4338987"/>
                <a:gd name="connsiteX0" fmla="*/ 1221553 w 4206653"/>
                <a:gd name="connsiteY0" fmla="*/ 1212284 h 4338987"/>
                <a:gd name="connsiteX1" fmla="*/ 1343911 w 4206653"/>
                <a:gd name="connsiteY1" fmla="*/ 1560154 h 4338987"/>
                <a:gd name="connsiteX2" fmla="*/ 1553023 w 4206653"/>
                <a:gd name="connsiteY2" fmla="*/ 1658054 h 4338987"/>
                <a:gd name="connsiteX3" fmla="*/ 1907353 w 4206653"/>
                <a:gd name="connsiteY3" fmla="*/ 1680914 h 4338987"/>
                <a:gd name="connsiteX4" fmla="*/ 2021653 w 4206653"/>
                <a:gd name="connsiteY4" fmla="*/ 1543754 h 4338987"/>
                <a:gd name="connsiteX5" fmla="*/ 2124523 w 4206653"/>
                <a:gd name="connsiteY5" fmla="*/ 1292294 h 4338987"/>
                <a:gd name="connsiteX6" fmla="*/ 2124523 w 4206653"/>
                <a:gd name="connsiteY6" fmla="*/ 1120844 h 4338987"/>
                <a:gd name="connsiteX7" fmla="*/ 2068029 w 4206653"/>
                <a:gd name="connsiteY7" fmla="*/ 825651 h 4338987"/>
                <a:gd name="connsiteX8" fmla="*/ 2078803 w 4206653"/>
                <a:gd name="connsiteY8" fmla="*/ 777944 h 4338987"/>
                <a:gd name="connsiteX9" fmla="*/ 2170243 w 4206653"/>
                <a:gd name="connsiteY9" fmla="*/ 1086554 h 4338987"/>
                <a:gd name="connsiteX10" fmla="*/ 2215963 w 4206653"/>
                <a:gd name="connsiteY10" fmla="*/ 1269434 h 4338987"/>
                <a:gd name="connsiteX11" fmla="*/ 2284543 w 4206653"/>
                <a:gd name="connsiteY11" fmla="*/ 1303724 h 4338987"/>
                <a:gd name="connsiteX12" fmla="*/ 2330263 w 4206653"/>
                <a:gd name="connsiteY12" fmla="*/ 1166564 h 4338987"/>
                <a:gd name="connsiteX13" fmla="*/ 2467423 w 4206653"/>
                <a:gd name="connsiteY13" fmla="*/ 880814 h 4338987"/>
                <a:gd name="connsiteX14" fmla="*/ 2558863 w 4206653"/>
                <a:gd name="connsiteY14" fmla="*/ 640784 h 4338987"/>
                <a:gd name="connsiteX15" fmla="*/ 2616013 w 4206653"/>
                <a:gd name="connsiteY15" fmla="*/ 537914 h 4338987"/>
                <a:gd name="connsiteX16" fmla="*/ 2558863 w 4206653"/>
                <a:gd name="connsiteY16" fmla="*/ 789374 h 4338987"/>
                <a:gd name="connsiteX17" fmla="*/ 2444563 w 4206653"/>
                <a:gd name="connsiteY17" fmla="*/ 1097984 h 4338987"/>
                <a:gd name="connsiteX18" fmla="*/ 2375983 w 4206653"/>
                <a:gd name="connsiteY18" fmla="*/ 1406594 h 4338987"/>
                <a:gd name="connsiteX19" fmla="*/ 2558863 w 4206653"/>
                <a:gd name="connsiteY19" fmla="*/ 1578044 h 4338987"/>
                <a:gd name="connsiteX20" fmla="*/ 2878903 w 4206653"/>
                <a:gd name="connsiteY20" fmla="*/ 1658054 h 4338987"/>
                <a:gd name="connsiteX21" fmla="*/ 3187513 w 4206653"/>
                <a:gd name="connsiteY21" fmla="*/ 1658054 h 4338987"/>
                <a:gd name="connsiteX22" fmla="*/ 3370393 w 4206653"/>
                <a:gd name="connsiteY22" fmla="*/ 1566614 h 4338987"/>
                <a:gd name="connsiteX23" fmla="*/ 3473263 w 4206653"/>
                <a:gd name="connsiteY23" fmla="*/ 1372304 h 4338987"/>
                <a:gd name="connsiteX24" fmla="*/ 3461833 w 4206653"/>
                <a:gd name="connsiteY24" fmla="*/ 1097984 h 4338987"/>
                <a:gd name="connsiteX25" fmla="*/ 3450403 w 4206653"/>
                <a:gd name="connsiteY25" fmla="*/ 777944 h 4338987"/>
                <a:gd name="connsiteX26" fmla="*/ 3759013 w 4206653"/>
                <a:gd name="connsiteY26" fmla="*/ 572204 h 4338987"/>
                <a:gd name="connsiteX27" fmla="*/ 3999043 w 4206653"/>
                <a:gd name="connsiteY27" fmla="*/ 92144 h 4338987"/>
                <a:gd name="connsiteX28" fmla="*/ 4033333 w 4206653"/>
                <a:gd name="connsiteY28" fmla="*/ 12134 h 4338987"/>
                <a:gd name="connsiteX29" fmla="*/ 4010473 w 4206653"/>
                <a:gd name="connsiteY29" fmla="*/ 252164 h 4338987"/>
                <a:gd name="connsiteX30" fmla="*/ 3812791 w 4206653"/>
                <a:gd name="connsiteY30" fmla="*/ 647743 h 4338987"/>
                <a:gd name="connsiteX31" fmla="*/ 3541098 w 4206653"/>
                <a:gd name="connsiteY31" fmla="*/ 811735 h 4338987"/>
                <a:gd name="connsiteX32" fmla="*/ 3563719 w 4206653"/>
                <a:gd name="connsiteY32" fmla="*/ 977218 h 4338987"/>
                <a:gd name="connsiteX33" fmla="*/ 3872985 w 4206653"/>
                <a:gd name="connsiteY33" fmla="*/ 882302 h 4338987"/>
                <a:gd name="connsiteX34" fmla="*/ 4200754 w 4206653"/>
                <a:gd name="connsiteY34" fmla="*/ 774462 h 4338987"/>
                <a:gd name="connsiteX35" fmla="*/ 4064251 w 4206653"/>
                <a:gd name="connsiteY35" fmla="*/ 847521 h 4338987"/>
                <a:gd name="connsiteX36" fmla="*/ 3818880 w 4206653"/>
                <a:gd name="connsiteY36" fmla="*/ 991631 h 4338987"/>
                <a:gd name="connsiteX37" fmla="*/ 3658531 w 4206653"/>
                <a:gd name="connsiteY37" fmla="*/ 1093504 h 4338987"/>
                <a:gd name="connsiteX38" fmla="*/ 3656143 w 4206653"/>
                <a:gd name="connsiteY38" fmla="*/ 1235144 h 4338987"/>
                <a:gd name="connsiteX39" fmla="*/ 3621853 w 4206653"/>
                <a:gd name="connsiteY39" fmla="*/ 1532324 h 4338987"/>
                <a:gd name="connsiteX40" fmla="*/ 3461833 w 4206653"/>
                <a:gd name="connsiteY40" fmla="*/ 1726634 h 4338987"/>
                <a:gd name="connsiteX41" fmla="*/ 3278953 w 4206653"/>
                <a:gd name="connsiteY41" fmla="*/ 2035244 h 4338987"/>
                <a:gd name="connsiteX42" fmla="*/ 3233233 w 4206653"/>
                <a:gd name="connsiteY42" fmla="*/ 2309564 h 4338987"/>
                <a:gd name="connsiteX43" fmla="*/ 3404683 w 4206653"/>
                <a:gd name="connsiteY43" fmla="*/ 2458154 h 4338987"/>
                <a:gd name="connsiteX44" fmla="*/ 3759013 w 4206653"/>
                <a:gd name="connsiteY44" fmla="*/ 2663894 h 4338987"/>
                <a:gd name="connsiteX45" fmla="*/ 4079053 w 4206653"/>
                <a:gd name="connsiteY45" fmla="*/ 2778194 h 4338987"/>
                <a:gd name="connsiteX46" fmla="*/ 4079053 w 4206653"/>
                <a:gd name="connsiteY46" fmla="*/ 2881064 h 4338987"/>
                <a:gd name="connsiteX47" fmla="*/ 3770443 w 4206653"/>
                <a:gd name="connsiteY47" fmla="*/ 2869634 h 4338987"/>
                <a:gd name="connsiteX48" fmla="*/ 3404683 w 4206653"/>
                <a:gd name="connsiteY48" fmla="*/ 2732474 h 4338987"/>
                <a:gd name="connsiteX49" fmla="*/ 3084643 w 4206653"/>
                <a:gd name="connsiteY49" fmla="*/ 2663894 h 4338987"/>
                <a:gd name="connsiteX50" fmla="*/ 2958913 w 4206653"/>
                <a:gd name="connsiteY50" fmla="*/ 2698184 h 4338987"/>
                <a:gd name="connsiteX51" fmla="*/ 2821753 w 4206653"/>
                <a:gd name="connsiteY51" fmla="*/ 2823914 h 4338987"/>
                <a:gd name="connsiteX52" fmla="*/ 2764603 w 4206653"/>
                <a:gd name="connsiteY52" fmla="*/ 2995364 h 4338987"/>
                <a:gd name="connsiteX53" fmla="*/ 2970343 w 4206653"/>
                <a:gd name="connsiteY53" fmla="*/ 3132524 h 4338987"/>
                <a:gd name="connsiteX54" fmla="*/ 3176083 w 4206653"/>
                <a:gd name="connsiteY54" fmla="*/ 3269684 h 4338987"/>
                <a:gd name="connsiteX55" fmla="*/ 3347533 w 4206653"/>
                <a:gd name="connsiteY55" fmla="*/ 3303974 h 4338987"/>
                <a:gd name="connsiteX56" fmla="*/ 3267523 w 4206653"/>
                <a:gd name="connsiteY56" fmla="*/ 3395414 h 4338987"/>
                <a:gd name="connsiteX57" fmla="*/ 3004633 w 4206653"/>
                <a:gd name="connsiteY57" fmla="*/ 3303974 h 4338987"/>
                <a:gd name="connsiteX58" fmla="*/ 2753173 w 4206653"/>
                <a:gd name="connsiteY58" fmla="*/ 3189674 h 4338987"/>
                <a:gd name="connsiteX59" fmla="*/ 2638873 w 4206653"/>
                <a:gd name="connsiteY59" fmla="*/ 3098234 h 4338987"/>
                <a:gd name="connsiteX60" fmla="*/ 2570293 w 4206653"/>
                <a:gd name="connsiteY60" fmla="*/ 3109664 h 4338987"/>
                <a:gd name="connsiteX61" fmla="*/ 2558863 w 4206653"/>
                <a:gd name="connsiteY61" fmla="*/ 3326834 h 4338987"/>
                <a:gd name="connsiteX62" fmla="*/ 2673163 w 4206653"/>
                <a:gd name="connsiteY62" fmla="*/ 3555434 h 4338987"/>
                <a:gd name="connsiteX63" fmla="*/ 2730313 w 4206653"/>
                <a:gd name="connsiteY63" fmla="*/ 4024064 h 4338987"/>
                <a:gd name="connsiteX64" fmla="*/ 2696023 w 4206653"/>
                <a:gd name="connsiteY64" fmla="*/ 4184084 h 4338987"/>
                <a:gd name="connsiteX65" fmla="*/ 2536003 w 4206653"/>
                <a:gd name="connsiteY65" fmla="*/ 4138364 h 4338987"/>
                <a:gd name="connsiteX66" fmla="*/ 2536003 w 4206653"/>
                <a:gd name="connsiteY66" fmla="*/ 3909764 h 4338987"/>
                <a:gd name="connsiteX67" fmla="*/ 2433133 w 4206653"/>
                <a:gd name="connsiteY67" fmla="*/ 3566864 h 4338987"/>
                <a:gd name="connsiteX68" fmla="*/ 2307403 w 4206653"/>
                <a:gd name="connsiteY68" fmla="*/ 3166814 h 4338987"/>
                <a:gd name="connsiteX69" fmla="*/ 2261683 w 4206653"/>
                <a:gd name="connsiteY69" fmla="*/ 3063944 h 4338987"/>
                <a:gd name="connsiteX70" fmla="*/ 2078803 w 4206653"/>
                <a:gd name="connsiteY70" fmla="*/ 2949644 h 4338987"/>
                <a:gd name="connsiteX71" fmla="*/ 1850203 w 4206653"/>
                <a:gd name="connsiteY71" fmla="*/ 3029654 h 4338987"/>
                <a:gd name="connsiteX72" fmla="*/ 1415863 w 4206653"/>
                <a:gd name="connsiteY72" fmla="*/ 3361124 h 4338987"/>
                <a:gd name="connsiteX73" fmla="*/ 1381573 w 4206653"/>
                <a:gd name="connsiteY73" fmla="*/ 3681164 h 4338987"/>
                <a:gd name="connsiteX74" fmla="*/ 1381573 w 4206653"/>
                <a:gd name="connsiteY74" fmla="*/ 3989774 h 4338987"/>
                <a:gd name="connsiteX75" fmla="*/ 1290133 w 4206653"/>
                <a:gd name="connsiteY75" fmla="*/ 4309814 h 4338987"/>
                <a:gd name="connsiteX76" fmla="*/ 1198693 w 4206653"/>
                <a:gd name="connsiteY76" fmla="*/ 4298384 h 4338987"/>
                <a:gd name="connsiteX77" fmla="*/ 1187263 w 4206653"/>
                <a:gd name="connsiteY77" fmla="*/ 4081214 h 4338987"/>
                <a:gd name="connsiteX78" fmla="*/ 1198693 w 4206653"/>
                <a:gd name="connsiteY78" fmla="*/ 3909764 h 4338987"/>
                <a:gd name="connsiteX79" fmla="*/ 970093 w 4206653"/>
                <a:gd name="connsiteY79" fmla="*/ 3989774 h 4338987"/>
                <a:gd name="connsiteX80" fmla="*/ 718633 w 4206653"/>
                <a:gd name="connsiteY80" fmla="*/ 4069784 h 4338987"/>
                <a:gd name="connsiteX81" fmla="*/ 741493 w 4206653"/>
                <a:gd name="connsiteY81" fmla="*/ 3955484 h 4338987"/>
                <a:gd name="connsiteX82" fmla="*/ 1130113 w 4206653"/>
                <a:gd name="connsiteY82" fmla="*/ 3795464 h 4338987"/>
                <a:gd name="connsiteX83" fmla="*/ 1278703 w 4206653"/>
                <a:gd name="connsiteY83" fmla="*/ 3726884 h 4338987"/>
                <a:gd name="connsiteX84" fmla="*/ 1221553 w 4206653"/>
                <a:gd name="connsiteY84" fmla="*/ 3372554 h 4338987"/>
                <a:gd name="connsiteX85" fmla="*/ 1324423 w 4206653"/>
                <a:gd name="connsiteY85" fmla="*/ 3121094 h 4338987"/>
                <a:gd name="connsiteX86" fmla="*/ 1393003 w 4206653"/>
                <a:gd name="connsiteY86" fmla="*/ 3052514 h 4338987"/>
                <a:gd name="connsiteX87" fmla="*/ 1084393 w 4206653"/>
                <a:gd name="connsiteY87" fmla="*/ 3029654 h 4338987"/>
                <a:gd name="connsiteX88" fmla="*/ 730063 w 4206653"/>
                <a:gd name="connsiteY88" fmla="*/ 2961074 h 4338987"/>
                <a:gd name="connsiteX89" fmla="*/ 375733 w 4206653"/>
                <a:gd name="connsiteY89" fmla="*/ 3132524 h 4338987"/>
                <a:gd name="connsiteX90" fmla="*/ 421453 w 4206653"/>
                <a:gd name="connsiteY90" fmla="*/ 3029654 h 4338987"/>
                <a:gd name="connsiteX91" fmla="*/ 627193 w 4206653"/>
                <a:gd name="connsiteY91" fmla="*/ 2926784 h 4338987"/>
                <a:gd name="connsiteX92" fmla="*/ 810073 w 4206653"/>
                <a:gd name="connsiteY92" fmla="*/ 2755334 h 4338987"/>
                <a:gd name="connsiteX93" fmla="*/ 1152973 w 4206653"/>
                <a:gd name="connsiteY93" fmla="*/ 2778194 h 4338987"/>
                <a:gd name="connsiteX94" fmla="*/ 1461583 w 4206653"/>
                <a:gd name="connsiteY94" fmla="*/ 2823914 h 4338987"/>
                <a:gd name="connsiteX95" fmla="*/ 1953073 w 4206653"/>
                <a:gd name="connsiteY95" fmla="*/ 2663894 h 4338987"/>
                <a:gd name="connsiteX96" fmla="*/ 1701613 w 4206653"/>
                <a:gd name="connsiteY96" fmla="*/ 2263844 h 4338987"/>
                <a:gd name="connsiteX97" fmla="*/ 1690183 w 4206653"/>
                <a:gd name="connsiteY97" fmla="*/ 1966664 h 4338987"/>
                <a:gd name="connsiteX98" fmla="*/ 1381991 w 4206653"/>
                <a:gd name="connsiteY98" fmla="*/ 1841930 h 4338987"/>
                <a:gd name="connsiteX99" fmla="*/ 1095823 w 4206653"/>
                <a:gd name="connsiteY99" fmla="*/ 1715204 h 4338987"/>
                <a:gd name="connsiteX100" fmla="*/ 746507 w 4206653"/>
                <a:gd name="connsiteY100" fmla="*/ 1626741 h 4338987"/>
                <a:gd name="connsiteX101" fmla="*/ 352873 w 4206653"/>
                <a:gd name="connsiteY101" fmla="*/ 1726634 h 4338987"/>
                <a:gd name="connsiteX102" fmla="*/ 113171 w 4206653"/>
                <a:gd name="connsiteY102" fmla="*/ 1763908 h 4338987"/>
                <a:gd name="connsiteX103" fmla="*/ 9973 w 4206653"/>
                <a:gd name="connsiteY103" fmla="*/ 1738064 h 4338987"/>
                <a:gd name="connsiteX104" fmla="*/ 348516 w 4206653"/>
                <a:gd name="connsiteY104" fmla="*/ 1644138 h 4338987"/>
                <a:gd name="connsiteX105" fmla="*/ 653097 w 4206653"/>
                <a:gd name="connsiteY105" fmla="*/ 1544246 h 4338987"/>
                <a:gd name="connsiteX106" fmla="*/ 1072963 w 4206653"/>
                <a:gd name="connsiteY106" fmla="*/ 1612334 h 4338987"/>
                <a:gd name="connsiteX107" fmla="*/ 1244413 w 4206653"/>
                <a:gd name="connsiteY107" fmla="*/ 1658054 h 4338987"/>
                <a:gd name="connsiteX108" fmla="*/ 1205766 w 4206653"/>
                <a:gd name="connsiteY108" fmla="*/ 1452314 h 4338987"/>
                <a:gd name="connsiteX109" fmla="*/ 1046313 w 4206653"/>
                <a:gd name="connsiteY109" fmla="*/ 815735 h 4338987"/>
                <a:gd name="connsiteX110" fmla="*/ 1221553 w 4206653"/>
                <a:gd name="connsiteY110" fmla="*/ 1212284 h 4338987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73263 w 4206653"/>
                <a:gd name="connsiteY23" fmla="*/ 1371978 h 4338661"/>
                <a:gd name="connsiteX24" fmla="*/ 3461833 w 4206653"/>
                <a:gd name="connsiteY24" fmla="*/ 1097658 h 4338661"/>
                <a:gd name="connsiteX25" fmla="*/ 3450403 w 4206653"/>
                <a:gd name="connsiteY25" fmla="*/ 777618 h 4338661"/>
                <a:gd name="connsiteX26" fmla="*/ 3759013 w 4206653"/>
                <a:gd name="connsiteY26" fmla="*/ 571878 h 4338661"/>
                <a:gd name="connsiteX27" fmla="*/ 3999043 w 4206653"/>
                <a:gd name="connsiteY27" fmla="*/ 91818 h 4338661"/>
                <a:gd name="connsiteX28" fmla="*/ 4033333 w 4206653"/>
                <a:gd name="connsiteY28" fmla="*/ 11808 h 4338661"/>
                <a:gd name="connsiteX29" fmla="*/ 3984569 w 4206653"/>
                <a:gd name="connsiteY29" fmla="*/ 247366 h 4338661"/>
                <a:gd name="connsiteX30" fmla="*/ 3812791 w 4206653"/>
                <a:gd name="connsiteY30" fmla="*/ 647417 h 4338661"/>
                <a:gd name="connsiteX31" fmla="*/ 3541098 w 4206653"/>
                <a:gd name="connsiteY31" fmla="*/ 811409 h 4338661"/>
                <a:gd name="connsiteX32" fmla="*/ 3563719 w 4206653"/>
                <a:gd name="connsiteY32" fmla="*/ 976892 h 4338661"/>
                <a:gd name="connsiteX33" fmla="*/ 3872985 w 4206653"/>
                <a:gd name="connsiteY33" fmla="*/ 881976 h 4338661"/>
                <a:gd name="connsiteX34" fmla="*/ 4200754 w 4206653"/>
                <a:gd name="connsiteY34" fmla="*/ 774136 h 4338661"/>
                <a:gd name="connsiteX35" fmla="*/ 4064251 w 4206653"/>
                <a:gd name="connsiteY35" fmla="*/ 847195 h 4338661"/>
                <a:gd name="connsiteX36" fmla="*/ 3818880 w 4206653"/>
                <a:gd name="connsiteY36" fmla="*/ 991305 h 4338661"/>
                <a:gd name="connsiteX37" fmla="*/ 3658531 w 4206653"/>
                <a:gd name="connsiteY37" fmla="*/ 1093178 h 4338661"/>
                <a:gd name="connsiteX38" fmla="*/ 3656143 w 4206653"/>
                <a:gd name="connsiteY38" fmla="*/ 1234818 h 4338661"/>
                <a:gd name="connsiteX39" fmla="*/ 3621853 w 4206653"/>
                <a:gd name="connsiteY39" fmla="*/ 1531998 h 4338661"/>
                <a:gd name="connsiteX40" fmla="*/ 3461833 w 4206653"/>
                <a:gd name="connsiteY40" fmla="*/ 1726308 h 4338661"/>
                <a:gd name="connsiteX41" fmla="*/ 3278953 w 4206653"/>
                <a:gd name="connsiteY41" fmla="*/ 2034918 h 4338661"/>
                <a:gd name="connsiteX42" fmla="*/ 3233233 w 4206653"/>
                <a:gd name="connsiteY42" fmla="*/ 2309238 h 4338661"/>
                <a:gd name="connsiteX43" fmla="*/ 3404683 w 4206653"/>
                <a:gd name="connsiteY43" fmla="*/ 2457828 h 4338661"/>
                <a:gd name="connsiteX44" fmla="*/ 3759013 w 4206653"/>
                <a:gd name="connsiteY44" fmla="*/ 2663568 h 4338661"/>
                <a:gd name="connsiteX45" fmla="*/ 4079053 w 4206653"/>
                <a:gd name="connsiteY45" fmla="*/ 2777868 h 4338661"/>
                <a:gd name="connsiteX46" fmla="*/ 4079053 w 4206653"/>
                <a:gd name="connsiteY46" fmla="*/ 2880738 h 4338661"/>
                <a:gd name="connsiteX47" fmla="*/ 3770443 w 4206653"/>
                <a:gd name="connsiteY47" fmla="*/ 2869308 h 4338661"/>
                <a:gd name="connsiteX48" fmla="*/ 3404683 w 4206653"/>
                <a:gd name="connsiteY48" fmla="*/ 2732148 h 4338661"/>
                <a:gd name="connsiteX49" fmla="*/ 3084643 w 4206653"/>
                <a:gd name="connsiteY49" fmla="*/ 2663568 h 4338661"/>
                <a:gd name="connsiteX50" fmla="*/ 2958913 w 4206653"/>
                <a:gd name="connsiteY50" fmla="*/ 2697858 h 4338661"/>
                <a:gd name="connsiteX51" fmla="*/ 2821753 w 4206653"/>
                <a:gd name="connsiteY51" fmla="*/ 2823588 h 4338661"/>
                <a:gd name="connsiteX52" fmla="*/ 2764603 w 4206653"/>
                <a:gd name="connsiteY52" fmla="*/ 2995038 h 4338661"/>
                <a:gd name="connsiteX53" fmla="*/ 2970343 w 4206653"/>
                <a:gd name="connsiteY53" fmla="*/ 3132198 h 4338661"/>
                <a:gd name="connsiteX54" fmla="*/ 3176083 w 4206653"/>
                <a:gd name="connsiteY54" fmla="*/ 3269358 h 4338661"/>
                <a:gd name="connsiteX55" fmla="*/ 3347533 w 4206653"/>
                <a:gd name="connsiteY55" fmla="*/ 3303648 h 4338661"/>
                <a:gd name="connsiteX56" fmla="*/ 3267523 w 4206653"/>
                <a:gd name="connsiteY56" fmla="*/ 3395088 h 4338661"/>
                <a:gd name="connsiteX57" fmla="*/ 3004633 w 4206653"/>
                <a:gd name="connsiteY57" fmla="*/ 3303648 h 4338661"/>
                <a:gd name="connsiteX58" fmla="*/ 2753173 w 4206653"/>
                <a:gd name="connsiteY58" fmla="*/ 3189348 h 4338661"/>
                <a:gd name="connsiteX59" fmla="*/ 2638873 w 4206653"/>
                <a:gd name="connsiteY59" fmla="*/ 3097908 h 4338661"/>
                <a:gd name="connsiteX60" fmla="*/ 2570293 w 4206653"/>
                <a:gd name="connsiteY60" fmla="*/ 3109338 h 4338661"/>
                <a:gd name="connsiteX61" fmla="*/ 2558863 w 4206653"/>
                <a:gd name="connsiteY61" fmla="*/ 3326508 h 4338661"/>
                <a:gd name="connsiteX62" fmla="*/ 2673163 w 4206653"/>
                <a:gd name="connsiteY62" fmla="*/ 3555108 h 4338661"/>
                <a:gd name="connsiteX63" fmla="*/ 2730313 w 4206653"/>
                <a:gd name="connsiteY63" fmla="*/ 4023738 h 4338661"/>
                <a:gd name="connsiteX64" fmla="*/ 2696023 w 4206653"/>
                <a:gd name="connsiteY64" fmla="*/ 4183758 h 4338661"/>
                <a:gd name="connsiteX65" fmla="*/ 2536003 w 4206653"/>
                <a:gd name="connsiteY65" fmla="*/ 4138038 h 4338661"/>
                <a:gd name="connsiteX66" fmla="*/ 2536003 w 4206653"/>
                <a:gd name="connsiteY66" fmla="*/ 3909438 h 4338661"/>
                <a:gd name="connsiteX67" fmla="*/ 2433133 w 4206653"/>
                <a:gd name="connsiteY67" fmla="*/ 3566538 h 4338661"/>
                <a:gd name="connsiteX68" fmla="*/ 2307403 w 4206653"/>
                <a:gd name="connsiteY68" fmla="*/ 3166488 h 4338661"/>
                <a:gd name="connsiteX69" fmla="*/ 2261683 w 4206653"/>
                <a:gd name="connsiteY69" fmla="*/ 3063618 h 4338661"/>
                <a:gd name="connsiteX70" fmla="*/ 2078803 w 4206653"/>
                <a:gd name="connsiteY70" fmla="*/ 2949318 h 4338661"/>
                <a:gd name="connsiteX71" fmla="*/ 1850203 w 4206653"/>
                <a:gd name="connsiteY71" fmla="*/ 3029328 h 4338661"/>
                <a:gd name="connsiteX72" fmla="*/ 1415863 w 4206653"/>
                <a:gd name="connsiteY72" fmla="*/ 3360798 h 4338661"/>
                <a:gd name="connsiteX73" fmla="*/ 1381573 w 4206653"/>
                <a:gd name="connsiteY73" fmla="*/ 3680838 h 4338661"/>
                <a:gd name="connsiteX74" fmla="*/ 1381573 w 4206653"/>
                <a:gd name="connsiteY74" fmla="*/ 3989448 h 4338661"/>
                <a:gd name="connsiteX75" fmla="*/ 1290133 w 4206653"/>
                <a:gd name="connsiteY75" fmla="*/ 4309488 h 4338661"/>
                <a:gd name="connsiteX76" fmla="*/ 1198693 w 4206653"/>
                <a:gd name="connsiteY76" fmla="*/ 4298058 h 4338661"/>
                <a:gd name="connsiteX77" fmla="*/ 1187263 w 4206653"/>
                <a:gd name="connsiteY77" fmla="*/ 4080888 h 4338661"/>
                <a:gd name="connsiteX78" fmla="*/ 1198693 w 4206653"/>
                <a:gd name="connsiteY78" fmla="*/ 3909438 h 4338661"/>
                <a:gd name="connsiteX79" fmla="*/ 970093 w 4206653"/>
                <a:gd name="connsiteY79" fmla="*/ 3989448 h 4338661"/>
                <a:gd name="connsiteX80" fmla="*/ 718633 w 4206653"/>
                <a:gd name="connsiteY80" fmla="*/ 4069458 h 4338661"/>
                <a:gd name="connsiteX81" fmla="*/ 741493 w 4206653"/>
                <a:gd name="connsiteY81" fmla="*/ 3955158 h 4338661"/>
                <a:gd name="connsiteX82" fmla="*/ 1130113 w 4206653"/>
                <a:gd name="connsiteY82" fmla="*/ 3795138 h 4338661"/>
                <a:gd name="connsiteX83" fmla="*/ 1278703 w 4206653"/>
                <a:gd name="connsiteY83" fmla="*/ 3726558 h 4338661"/>
                <a:gd name="connsiteX84" fmla="*/ 1221553 w 4206653"/>
                <a:gd name="connsiteY84" fmla="*/ 3372228 h 4338661"/>
                <a:gd name="connsiteX85" fmla="*/ 1324423 w 4206653"/>
                <a:gd name="connsiteY85" fmla="*/ 3120768 h 4338661"/>
                <a:gd name="connsiteX86" fmla="*/ 1393003 w 4206653"/>
                <a:gd name="connsiteY86" fmla="*/ 3052188 h 4338661"/>
                <a:gd name="connsiteX87" fmla="*/ 1084393 w 4206653"/>
                <a:gd name="connsiteY87" fmla="*/ 3029328 h 4338661"/>
                <a:gd name="connsiteX88" fmla="*/ 730063 w 4206653"/>
                <a:gd name="connsiteY88" fmla="*/ 2960748 h 4338661"/>
                <a:gd name="connsiteX89" fmla="*/ 375733 w 4206653"/>
                <a:gd name="connsiteY89" fmla="*/ 3132198 h 4338661"/>
                <a:gd name="connsiteX90" fmla="*/ 421453 w 4206653"/>
                <a:gd name="connsiteY90" fmla="*/ 3029328 h 4338661"/>
                <a:gd name="connsiteX91" fmla="*/ 627193 w 4206653"/>
                <a:gd name="connsiteY91" fmla="*/ 2926458 h 4338661"/>
                <a:gd name="connsiteX92" fmla="*/ 810073 w 4206653"/>
                <a:gd name="connsiteY92" fmla="*/ 2755008 h 4338661"/>
                <a:gd name="connsiteX93" fmla="*/ 1152973 w 4206653"/>
                <a:gd name="connsiteY93" fmla="*/ 2777868 h 4338661"/>
                <a:gd name="connsiteX94" fmla="*/ 1461583 w 4206653"/>
                <a:gd name="connsiteY94" fmla="*/ 2823588 h 4338661"/>
                <a:gd name="connsiteX95" fmla="*/ 1953073 w 4206653"/>
                <a:gd name="connsiteY95" fmla="*/ 2663568 h 4338661"/>
                <a:gd name="connsiteX96" fmla="*/ 1701613 w 4206653"/>
                <a:gd name="connsiteY96" fmla="*/ 2263518 h 4338661"/>
                <a:gd name="connsiteX97" fmla="*/ 1690183 w 4206653"/>
                <a:gd name="connsiteY97" fmla="*/ 1966338 h 4338661"/>
                <a:gd name="connsiteX98" fmla="*/ 1381991 w 4206653"/>
                <a:gd name="connsiteY98" fmla="*/ 1841604 h 4338661"/>
                <a:gd name="connsiteX99" fmla="*/ 1095823 w 4206653"/>
                <a:gd name="connsiteY99" fmla="*/ 1714878 h 4338661"/>
                <a:gd name="connsiteX100" fmla="*/ 746507 w 4206653"/>
                <a:gd name="connsiteY100" fmla="*/ 1626415 h 4338661"/>
                <a:gd name="connsiteX101" fmla="*/ 352873 w 4206653"/>
                <a:gd name="connsiteY101" fmla="*/ 1726308 h 4338661"/>
                <a:gd name="connsiteX102" fmla="*/ 113171 w 4206653"/>
                <a:gd name="connsiteY102" fmla="*/ 1763582 h 4338661"/>
                <a:gd name="connsiteX103" fmla="*/ 9973 w 4206653"/>
                <a:gd name="connsiteY103" fmla="*/ 1737738 h 4338661"/>
                <a:gd name="connsiteX104" fmla="*/ 348516 w 4206653"/>
                <a:gd name="connsiteY104" fmla="*/ 1643812 h 4338661"/>
                <a:gd name="connsiteX105" fmla="*/ 653097 w 4206653"/>
                <a:gd name="connsiteY105" fmla="*/ 1543920 h 4338661"/>
                <a:gd name="connsiteX106" fmla="*/ 1072963 w 4206653"/>
                <a:gd name="connsiteY106" fmla="*/ 1612008 h 4338661"/>
                <a:gd name="connsiteX107" fmla="*/ 1244413 w 4206653"/>
                <a:gd name="connsiteY107" fmla="*/ 1657728 h 4338661"/>
                <a:gd name="connsiteX108" fmla="*/ 1205766 w 4206653"/>
                <a:gd name="connsiteY108" fmla="*/ 1451988 h 4338661"/>
                <a:gd name="connsiteX109" fmla="*/ 1046313 w 4206653"/>
                <a:gd name="connsiteY109" fmla="*/ 815409 h 4338661"/>
                <a:gd name="connsiteX110" fmla="*/ 1221553 w 4206653"/>
                <a:gd name="connsiteY110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73263 w 4206653"/>
                <a:gd name="connsiteY23" fmla="*/ 1371978 h 4338661"/>
                <a:gd name="connsiteX24" fmla="*/ 3461833 w 4206653"/>
                <a:gd name="connsiteY24" fmla="*/ 1097658 h 4338661"/>
                <a:gd name="connsiteX25" fmla="*/ 3450403 w 4206653"/>
                <a:gd name="connsiteY25" fmla="*/ 777618 h 4338661"/>
                <a:gd name="connsiteX26" fmla="*/ 3759013 w 4206653"/>
                <a:gd name="connsiteY26" fmla="*/ 571878 h 4338661"/>
                <a:gd name="connsiteX27" fmla="*/ 3999043 w 4206653"/>
                <a:gd name="connsiteY27" fmla="*/ 91818 h 4338661"/>
                <a:gd name="connsiteX28" fmla="*/ 4033333 w 4206653"/>
                <a:gd name="connsiteY28" fmla="*/ 11808 h 4338661"/>
                <a:gd name="connsiteX29" fmla="*/ 3984569 w 4206653"/>
                <a:gd name="connsiteY29" fmla="*/ 247366 h 4338661"/>
                <a:gd name="connsiteX30" fmla="*/ 3812791 w 4206653"/>
                <a:gd name="connsiteY30" fmla="*/ 647417 h 4338661"/>
                <a:gd name="connsiteX31" fmla="*/ 3541098 w 4206653"/>
                <a:gd name="connsiteY31" fmla="*/ 811409 h 4338661"/>
                <a:gd name="connsiteX32" fmla="*/ 3563719 w 4206653"/>
                <a:gd name="connsiteY32" fmla="*/ 976892 h 4338661"/>
                <a:gd name="connsiteX33" fmla="*/ 3872985 w 4206653"/>
                <a:gd name="connsiteY33" fmla="*/ 881976 h 4338661"/>
                <a:gd name="connsiteX34" fmla="*/ 4200754 w 4206653"/>
                <a:gd name="connsiteY34" fmla="*/ 774136 h 4338661"/>
                <a:gd name="connsiteX35" fmla="*/ 4064251 w 4206653"/>
                <a:gd name="connsiteY35" fmla="*/ 847195 h 4338661"/>
                <a:gd name="connsiteX36" fmla="*/ 3818880 w 4206653"/>
                <a:gd name="connsiteY36" fmla="*/ 991305 h 4338661"/>
                <a:gd name="connsiteX37" fmla="*/ 3658531 w 4206653"/>
                <a:gd name="connsiteY37" fmla="*/ 1093178 h 4338661"/>
                <a:gd name="connsiteX38" fmla="*/ 3656143 w 4206653"/>
                <a:gd name="connsiteY38" fmla="*/ 1234818 h 4338661"/>
                <a:gd name="connsiteX39" fmla="*/ 3577446 w 4206653"/>
                <a:gd name="connsiteY39" fmla="*/ 1500691 h 4338661"/>
                <a:gd name="connsiteX40" fmla="*/ 3461833 w 4206653"/>
                <a:gd name="connsiteY40" fmla="*/ 1726308 h 4338661"/>
                <a:gd name="connsiteX41" fmla="*/ 3278953 w 4206653"/>
                <a:gd name="connsiteY41" fmla="*/ 2034918 h 4338661"/>
                <a:gd name="connsiteX42" fmla="*/ 3233233 w 4206653"/>
                <a:gd name="connsiteY42" fmla="*/ 2309238 h 4338661"/>
                <a:gd name="connsiteX43" fmla="*/ 3404683 w 4206653"/>
                <a:gd name="connsiteY43" fmla="*/ 2457828 h 4338661"/>
                <a:gd name="connsiteX44" fmla="*/ 3759013 w 4206653"/>
                <a:gd name="connsiteY44" fmla="*/ 2663568 h 4338661"/>
                <a:gd name="connsiteX45" fmla="*/ 4079053 w 4206653"/>
                <a:gd name="connsiteY45" fmla="*/ 2777868 h 4338661"/>
                <a:gd name="connsiteX46" fmla="*/ 4079053 w 4206653"/>
                <a:gd name="connsiteY46" fmla="*/ 2880738 h 4338661"/>
                <a:gd name="connsiteX47" fmla="*/ 3770443 w 4206653"/>
                <a:gd name="connsiteY47" fmla="*/ 2869308 h 4338661"/>
                <a:gd name="connsiteX48" fmla="*/ 3404683 w 4206653"/>
                <a:gd name="connsiteY48" fmla="*/ 2732148 h 4338661"/>
                <a:gd name="connsiteX49" fmla="*/ 3084643 w 4206653"/>
                <a:gd name="connsiteY49" fmla="*/ 2663568 h 4338661"/>
                <a:gd name="connsiteX50" fmla="*/ 2958913 w 4206653"/>
                <a:gd name="connsiteY50" fmla="*/ 2697858 h 4338661"/>
                <a:gd name="connsiteX51" fmla="*/ 2821753 w 4206653"/>
                <a:gd name="connsiteY51" fmla="*/ 2823588 h 4338661"/>
                <a:gd name="connsiteX52" fmla="*/ 2764603 w 4206653"/>
                <a:gd name="connsiteY52" fmla="*/ 2995038 h 4338661"/>
                <a:gd name="connsiteX53" fmla="*/ 2970343 w 4206653"/>
                <a:gd name="connsiteY53" fmla="*/ 3132198 h 4338661"/>
                <a:gd name="connsiteX54" fmla="*/ 3176083 w 4206653"/>
                <a:gd name="connsiteY54" fmla="*/ 3269358 h 4338661"/>
                <a:gd name="connsiteX55" fmla="*/ 3347533 w 4206653"/>
                <a:gd name="connsiteY55" fmla="*/ 3303648 h 4338661"/>
                <a:gd name="connsiteX56" fmla="*/ 3267523 w 4206653"/>
                <a:gd name="connsiteY56" fmla="*/ 3395088 h 4338661"/>
                <a:gd name="connsiteX57" fmla="*/ 3004633 w 4206653"/>
                <a:gd name="connsiteY57" fmla="*/ 3303648 h 4338661"/>
                <a:gd name="connsiteX58" fmla="*/ 2753173 w 4206653"/>
                <a:gd name="connsiteY58" fmla="*/ 3189348 h 4338661"/>
                <a:gd name="connsiteX59" fmla="*/ 2638873 w 4206653"/>
                <a:gd name="connsiteY59" fmla="*/ 3097908 h 4338661"/>
                <a:gd name="connsiteX60" fmla="*/ 2570293 w 4206653"/>
                <a:gd name="connsiteY60" fmla="*/ 3109338 h 4338661"/>
                <a:gd name="connsiteX61" fmla="*/ 2558863 w 4206653"/>
                <a:gd name="connsiteY61" fmla="*/ 3326508 h 4338661"/>
                <a:gd name="connsiteX62" fmla="*/ 2673163 w 4206653"/>
                <a:gd name="connsiteY62" fmla="*/ 3555108 h 4338661"/>
                <a:gd name="connsiteX63" fmla="*/ 2730313 w 4206653"/>
                <a:gd name="connsiteY63" fmla="*/ 4023738 h 4338661"/>
                <a:gd name="connsiteX64" fmla="*/ 2696023 w 4206653"/>
                <a:gd name="connsiteY64" fmla="*/ 4183758 h 4338661"/>
                <a:gd name="connsiteX65" fmla="*/ 2536003 w 4206653"/>
                <a:gd name="connsiteY65" fmla="*/ 4138038 h 4338661"/>
                <a:gd name="connsiteX66" fmla="*/ 2536003 w 4206653"/>
                <a:gd name="connsiteY66" fmla="*/ 3909438 h 4338661"/>
                <a:gd name="connsiteX67" fmla="*/ 2433133 w 4206653"/>
                <a:gd name="connsiteY67" fmla="*/ 3566538 h 4338661"/>
                <a:gd name="connsiteX68" fmla="*/ 2307403 w 4206653"/>
                <a:gd name="connsiteY68" fmla="*/ 3166488 h 4338661"/>
                <a:gd name="connsiteX69" fmla="*/ 2261683 w 4206653"/>
                <a:gd name="connsiteY69" fmla="*/ 3063618 h 4338661"/>
                <a:gd name="connsiteX70" fmla="*/ 2078803 w 4206653"/>
                <a:gd name="connsiteY70" fmla="*/ 2949318 h 4338661"/>
                <a:gd name="connsiteX71" fmla="*/ 1850203 w 4206653"/>
                <a:gd name="connsiteY71" fmla="*/ 3029328 h 4338661"/>
                <a:gd name="connsiteX72" fmla="*/ 1415863 w 4206653"/>
                <a:gd name="connsiteY72" fmla="*/ 3360798 h 4338661"/>
                <a:gd name="connsiteX73" fmla="*/ 1381573 w 4206653"/>
                <a:gd name="connsiteY73" fmla="*/ 3680838 h 4338661"/>
                <a:gd name="connsiteX74" fmla="*/ 1381573 w 4206653"/>
                <a:gd name="connsiteY74" fmla="*/ 3989448 h 4338661"/>
                <a:gd name="connsiteX75" fmla="*/ 1290133 w 4206653"/>
                <a:gd name="connsiteY75" fmla="*/ 4309488 h 4338661"/>
                <a:gd name="connsiteX76" fmla="*/ 1198693 w 4206653"/>
                <a:gd name="connsiteY76" fmla="*/ 4298058 h 4338661"/>
                <a:gd name="connsiteX77" fmla="*/ 1187263 w 4206653"/>
                <a:gd name="connsiteY77" fmla="*/ 4080888 h 4338661"/>
                <a:gd name="connsiteX78" fmla="*/ 1198693 w 4206653"/>
                <a:gd name="connsiteY78" fmla="*/ 3909438 h 4338661"/>
                <a:gd name="connsiteX79" fmla="*/ 970093 w 4206653"/>
                <a:gd name="connsiteY79" fmla="*/ 3989448 h 4338661"/>
                <a:gd name="connsiteX80" fmla="*/ 718633 w 4206653"/>
                <a:gd name="connsiteY80" fmla="*/ 4069458 h 4338661"/>
                <a:gd name="connsiteX81" fmla="*/ 741493 w 4206653"/>
                <a:gd name="connsiteY81" fmla="*/ 3955158 h 4338661"/>
                <a:gd name="connsiteX82" fmla="*/ 1130113 w 4206653"/>
                <a:gd name="connsiteY82" fmla="*/ 3795138 h 4338661"/>
                <a:gd name="connsiteX83" fmla="*/ 1278703 w 4206653"/>
                <a:gd name="connsiteY83" fmla="*/ 3726558 h 4338661"/>
                <a:gd name="connsiteX84" fmla="*/ 1221553 w 4206653"/>
                <a:gd name="connsiteY84" fmla="*/ 3372228 h 4338661"/>
                <a:gd name="connsiteX85" fmla="*/ 1324423 w 4206653"/>
                <a:gd name="connsiteY85" fmla="*/ 3120768 h 4338661"/>
                <a:gd name="connsiteX86" fmla="*/ 1393003 w 4206653"/>
                <a:gd name="connsiteY86" fmla="*/ 3052188 h 4338661"/>
                <a:gd name="connsiteX87" fmla="*/ 1084393 w 4206653"/>
                <a:gd name="connsiteY87" fmla="*/ 3029328 h 4338661"/>
                <a:gd name="connsiteX88" fmla="*/ 730063 w 4206653"/>
                <a:gd name="connsiteY88" fmla="*/ 2960748 h 4338661"/>
                <a:gd name="connsiteX89" fmla="*/ 375733 w 4206653"/>
                <a:gd name="connsiteY89" fmla="*/ 3132198 h 4338661"/>
                <a:gd name="connsiteX90" fmla="*/ 421453 w 4206653"/>
                <a:gd name="connsiteY90" fmla="*/ 3029328 h 4338661"/>
                <a:gd name="connsiteX91" fmla="*/ 627193 w 4206653"/>
                <a:gd name="connsiteY91" fmla="*/ 2926458 h 4338661"/>
                <a:gd name="connsiteX92" fmla="*/ 810073 w 4206653"/>
                <a:gd name="connsiteY92" fmla="*/ 2755008 h 4338661"/>
                <a:gd name="connsiteX93" fmla="*/ 1152973 w 4206653"/>
                <a:gd name="connsiteY93" fmla="*/ 2777868 h 4338661"/>
                <a:gd name="connsiteX94" fmla="*/ 1461583 w 4206653"/>
                <a:gd name="connsiteY94" fmla="*/ 2823588 h 4338661"/>
                <a:gd name="connsiteX95" fmla="*/ 1953073 w 4206653"/>
                <a:gd name="connsiteY95" fmla="*/ 2663568 h 4338661"/>
                <a:gd name="connsiteX96" fmla="*/ 1701613 w 4206653"/>
                <a:gd name="connsiteY96" fmla="*/ 2263518 h 4338661"/>
                <a:gd name="connsiteX97" fmla="*/ 1690183 w 4206653"/>
                <a:gd name="connsiteY97" fmla="*/ 1966338 h 4338661"/>
                <a:gd name="connsiteX98" fmla="*/ 1381991 w 4206653"/>
                <a:gd name="connsiteY98" fmla="*/ 1841604 h 4338661"/>
                <a:gd name="connsiteX99" fmla="*/ 1095823 w 4206653"/>
                <a:gd name="connsiteY99" fmla="*/ 1714878 h 4338661"/>
                <a:gd name="connsiteX100" fmla="*/ 746507 w 4206653"/>
                <a:gd name="connsiteY100" fmla="*/ 1626415 h 4338661"/>
                <a:gd name="connsiteX101" fmla="*/ 352873 w 4206653"/>
                <a:gd name="connsiteY101" fmla="*/ 1726308 h 4338661"/>
                <a:gd name="connsiteX102" fmla="*/ 113171 w 4206653"/>
                <a:gd name="connsiteY102" fmla="*/ 1763582 h 4338661"/>
                <a:gd name="connsiteX103" fmla="*/ 9973 w 4206653"/>
                <a:gd name="connsiteY103" fmla="*/ 1737738 h 4338661"/>
                <a:gd name="connsiteX104" fmla="*/ 348516 w 4206653"/>
                <a:gd name="connsiteY104" fmla="*/ 1643812 h 4338661"/>
                <a:gd name="connsiteX105" fmla="*/ 653097 w 4206653"/>
                <a:gd name="connsiteY105" fmla="*/ 1543920 h 4338661"/>
                <a:gd name="connsiteX106" fmla="*/ 1072963 w 4206653"/>
                <a:gd name="connsiteY106" fmla="*/ 1612008 h 4338661"/>
                <a:gd name="connsiteX107" fmla="*/ 1244413 w 4206653"/>
                <a:gd name="connsiteY107" fmla="*/ 1657728 h 4338661"/>
                <a:gd name="connsiteX108" fmla="*/ 1205766 w 4206653"/>
                <a:gd name="connsiteY108" fmla="*/ 1451988 h 4338661"/>
                <a:gd name="connsiteX109" fmla="*/ 1046313 w 4206653"/>
                <a:gd name="connsiteY109" fmla="*/ 815409 h 4338661"/>
                <a:gd name="connsiteX110" fmla="*/ 1221553 w 4206653"/>
                <a:gd name="connsiteY110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73263 w 4206653"/>
                <a:gd name="connsiteY23" fmla="*/ 1371978 h 4338661"/>
                <a:gd name="connsiteX24" fmla="*/ 3461833 w 4206653"/>
                <a:gd name="connsiteY24" fmla="*/ 1097658 h 4338661"/>
                <a:gd name="connsiteX25" fmla="*/ 3450403 w 4206653"/>
                <a:gd name="connsiteY25" fmla="*/ 777618 h 4338661"/>
                <a:gd name="connsiteX26" fmla="*/ 3759013 w 4206653"/>
                <a:gd name="connsiteY26" fmla="*/ 571878 h 4338661"/>
                <a:gd name="connsiteX27" fmla="*/ 3999043 w 4206653"/>
                <a:gd name="connsiteY27" fmla="*/ 91818 h 4338661"/>
                <a:gd name="connsiteX28" fmla="*/ 4033333 w 4206653"/>
                <a:gd name="connsiteY28" fmla="*/ 11808 h 4338661"/>
                <a:gd name="connsiteX29" fmla="*/ 3984569 w 4206653"/>
                <a:gd name="connsiteY29" fmla="*/ 247366 h 4338661"/>
                <a:gd name="connsiteX30" fmla="*/ 3812791 w 4206653"/>
                <a:gd name="connsiteY30" fmla="*/ 647417 h 4338661"/>
                <a:gd name="connsiteX31" fmla="*/ 3541098 w 4206653"/>
                <a:gd name="connsiteY31" fmla="*/ 811409 h 4338661"/>
                <a:gd name="connsiteX32" fmla="*/ 3563719 w 4206653"/>
                <a:gd name="connsiteY32" fmla="*/ 976892 h 4338661"/>
                <a:gd name="connsiteX33" fmla="*/ 3872985 w 4206653"/>
                <a:gd name="connsiteY33" fmla="*/ 881976 h 4338661"/>
                <a:gd name="connsiteX34" fmla="*/ 4200754 w 4206653"/>
                <a:gd name="connsiteY34" fmla="*/ 774136 h 4338661"/>
                <a:gd name="connsiteX35" fmla="*/ 4064251 w 4206653"/>
                <a:gd name="connsiteY35" fmla="*/ 847195 h 4338661"/>
                <a:gd name="connsiteX36" fmla="*/ 3818880 w 4206653"/>
                <a:gd name="connsiteY36" fmla="*/ 991305 h 4338661"/>
                <a:gd name="connsiteX37" fmla="*/ 3658531 w 4206653"/>
                <a:gd name="connsiteY37" fmla="*/ 1093178 h 4338661"/>
                <a:gd name="connsiteX38" fmla="*/ 3622838 w 4206653"/>
                <a:gd name="connsiteY38" fmla="*/ 1221401 h 4338661"/>
                <a:gd name="connsiteX39" fmla="*/ 3577446 w 4206653"/>
                <a:gd name="connsiteY39" fmla="*/ 1500691 h 4338661"/>
                <a:gd name="connsiteX40" fmla="*/ 3461833 w 4206653"/>
                <a:gd name="connsiteY40" fmla="*/ 1726308 h 4338661"/>
                <a:gd name="connsiteX41" fmla="*/ 3278953 w 4206653"/>
                <a:gd name="connsiteY41" fmla="*/ 2034918 h 4338661"/>
                <a:gd name="connsiteX42" fmla="*/ 3233233 w 4206653"/>
                <a:gd name="connsiteY42" fmla="*/ 2309238 h 4338661"/>
                <a:gd name="connsiteX43" fmla="*/ 3404683 w 4206653"/>
                <a:gd name="connsiteY43" fmla="*/ 2457828 h 4338661"/>
                <a:gd name="connsiteX44" fmla="*/ 3759013 w 4206653"/>
                <a:gd name="connsiteY44" fmla="*/ 2663568 h 4338661"/>
                <a:gd name="connsiteX45" fmla="*/ 4079053 w 4206653"/>
                <a:gd name="connsiteY45" fmla="*/ 2777868 h 4338661"/>
                <a:gd name="connsiteX46" fmla="*/ 4079053 w 4206653"/>
                <a:gd name="connsiteY46" fmla="*/ 2880738 h 4338661"/>
                <a:gd name="connsiteX47" fmla="*/ 3770443 w 4206653"/>
                <a:gd name="connsiteY47" fmla="*/ 2869308 h 4338661"/>
                <a:gd name="connsiteX48" fmla="*/ 3404683 w 4206653"/>
                <a:gd name="connsiteY48" fmla="*/ 2732148 h 4338661"/>
                <a:gd name="connsiteX49" fmla="*/ 3084643 w 4206653"/>
                <a:gd name="connsiteY49" fmla="*/ 2663568 h 4338661"/>
                <a:gd name="connsiteX50" fmla="*/ 2958913 w 4206653"/>
                <a:gd name="connsiteY50" fmla="*/ 2697858 h 4338661"/>
                <a:gd name="connsiteX51" fmla="*/ 2821753 w 4206653"/>
                <a:gd name="connsiteY51" fmla="*/ 2823588 h 4338661"/>
                <a:gd name="connsiteX52" fmla="*/ 2764603 w 4206653"/>
                <a:gd name="connsiteY52" fmla="*/ 2995038 h 4338661"/>
                <a:gd name="connsiteX53" fmla="*/ 2970343 w 4206653"/>
                <a:gd name="connsiteY53" fmla="*/ 3132198 h 4338661"/>
                <a:gd name="connsiteX54" fmla="*/ 3176083 w 4206653"/>
                <a:gd name="connsiteY54" fmla="*/ 3269358 h 4338661"/>
                <a:gd name="connsiteX55" fmla="*/ 3347533 w 4206653"/>
                <a:gd name="connsiteY55" fmla="*/ 3303648 h 4338661"/>
                <a:gd name="connsiteX56" fmla="*/ 3267523 w 4206653"/>
                <a:gd name="connsiteY56" fmla="*/ 3395088 h 4338661"/>
                <a:gd name="connsiteX57" fmla="*/ 3004633 w 4206653"/>
                <a:gd name="connsiteY57" fmla="*/ 3303648 h 4338661"/>
                <a:gd name="connsiteX58" fmla="*/ 2753173 w 4206653"/>
                <a:gd name="connsiteY58" fmla="*/ 3189348 h 4338661"/>
                <a:gd name="connsiteX59" fmla="*/ 2638873 w 4206653"/>
                <a:gd name="connsiteY59" fmla="*/ 3097908 h 4338661"/>
                <a:gd name="connsiteX60" fmla="*/ 2570293 w 4206653"/>
                <a:gd name="connsiteY60" fmla="*/ 3109338 h 4338661"/>
                <a:gd name="connsiteX61" fmla="*/ 2558863 w 4206653"/>
                <a:gd name="connsiteY61" fmla="*/ 3326508 h 4338661"/>
                <a:gd name="connsiteX62" fmla="*/ 2673163 w 4206653"/>
                <a:gd name="connsiteY62" fmla="*/ 3555108 h 4338661"/>
                <a:gd name="connsiteX63" fmla="*/ 2730313 w 4206653"/>
                <a:gd name="connsiteY63" fmla="*/ 4023738 h 4338661"/>
                <a:gd name="connsiteX64" fmla="*/ 2696023 w 4206653"/>
                <a:gd name="connsiteY64" fmla="*/ 4183758 h 4338661"/>
                <a:gd name="connsiteX65" fmla="*/ 2536003 w 4206653"/>
                <a:gd name="connsiteY65" fmla="*/ 4138038 h 4338661"/>
                <a:gd name="connsiteX66" fmla="*/ 2536003 w 4206653"/>
                <a:gd name="connsiteY66" fmla="*/ 3909438 h 4338661"/>
                <a:gd name="connsiteX67" fmla="*/ 2433133 w 4206653"/>
                <a:gd name="connsiteY67" fmla="*/ 3566538 h 4338661"/>
                <a:gd name="connsiteX68" fmla="*/ 2307403 w 4206653"/>
                <a:gd name="connsiteY68" fmla="*/ 3166488 h 4338661"/>
                <a:gd name="connsiteX69" fmla="*/ 2261683 w 4206653"/>
                <a:gd name="connsiteY69" fmla="*/ 3063618 h 4338661"/>
                <a:gd name="connsiteX70" fmla="*/ 2078803 w 4206653"/>
                <a:gd name="connsiteY70" fmla="*/ 2949318 h 4338661"/>
                <a:gd name="connsiteX71" fmla="*/ 1850203 w 4206653"/>
                <a:gd name="connsiteY71" fmla="*/ 3029328 h 4338661"/>
                <a:gd name="connsiteX72" fmla="*/ 1415863 w 4206653"/>
                <a:gd name="connsiteY72" fmla="*/ 3360798 h 4338661"/>
                <a:gd name="connsiteX73" fmla="*/ 1381573 w 4206653"/>
                <a:gd name="connsiteY73" fmla="*/ 3680838 h 4338661"/>
                <a:gd name="connsiteX74" fmla="*/ 1381573 w 4206653"/>
                <a:gd name="connsiteY74" fmla="*/ 3989448 h 4338661"/>
                <a:gd name="connsiteX75" fmla="*/ 1290133 w 4206653"/>
                <a:gd name="connsiteY75" fmla="*/ 4309488 h 4338661"/>
                <a:gd name="connsiteX76" fmla="*/ 1198693 w 4206653"/>
                <a:gd name="connsiteY76" fmla="*/ 4298058 h 4338661"/>
                <a:gd name="connsiteX77" fmla="*/ 1187263 w 4206653"/>
                <a:gd name="connsiteY77" fmla="*/ 4080888 h 4338661"/>
                <a:gd name="connsiteX78" fmla="*/ 1198693 w 4206653"/>
                <a:gd name="connsiteY78" fmla="*/ 3909438 h 4338661"/>
                <a:gd name="connsiteX79" fmla="*/ 970093 w 4206653"/>
                <a:gd name="connsiteY79" fmla="*/ 3989448 h 4338661"/>
                <a:gd name="connsiteX80" fmla="*/ 718633 w 4206653"/>
                <a:gd name="connsiteY80" fmla="*/ 4069458 h 4338661"/>
                <a:gd name="connsiteX81" fmla="*/ 741493 w 4206653"/>
                <a:gd name="connsiteY81" fmla="*/ 3955158 h 4338661"/>
                <a:gd name="connsiteX82" fmla="*/ 1130113 w 4206653"/>
                <a:gd name="connsiteY82" fmla="*/ 3795138 h 4338661"/>
                <a:gd name="connsiteX83" fmla="*/ 1278703 w 4206653"/>
                <a:gd name="connsiteY83" fmla="*/ 3726558 h 4338661"/>
                <a:gd name="connsiteX84" fmla="*/ 1221553 w 4206653"/>
                <a:gd name="connsiteY84" fmla="*/ 3372228 h 4338661"/>
                <a:gd name="connsiteX85" fmla="*/ 1324423 w 4206653"/>
                <a:gd name="connsiteY85" fmla="*/ 3120768 h 4338661"/>
                <a:gd name="connsiteX86" fmla="*/ 1393003 w 4206653"/>
                <a:gd name="connsiteY86" fmla="*/ 3052188 h 4338661"/>
                <a:gd name="connsiteX87" fmla="*/ 1084393 w 4206653"/>
                <a:gd name="connsiteY87" fmla="*/ 3029328 h 4338661"/>
                <a:gd name="connsiteX88" fmla="*/ 730063 w 4206653"/>
                <a:gd name="connsiteY88" fmla="*/ 2960748 h 4338661"/>
                <a:gd name="connsiteX89" fmla="*/ 375733 w 4206653"/>
                <a:gd name="connsiteY89" fmla="*/ 3132198 h 4338661"/>
                <a:gd name="connsiteX90" fmla="*/ 421453 w 4206653"/>
                <a:gd name="connsiteY90" fmla="*/ 3029328 h 4338661"/>
                <a:gd name="connsiteX91" fmla="*/ 627193 w 4206653"/>
                <a:gd name="connsiteY91" fmla="*/ 2926458 h 4338661"/>
                <a:gd name="connsiteX92" fmla="*/ 810073 w 4206653"/>
                <a:gd name="connsiteY92" fmla="*/ 2755008 h 4338661"/>
                <a:gd name="connsiteX93" fmla="*/ 1152973 w 4206653"/>
                <a:gd name="connsiteY93" fmla="*/ 2777868 h 4338661"/>
                <a:gd name="connsiteX94" fmla="*/ 1461583 w 4206653"/>
                <a:gd name="connsiteY94" fmla="*/ 2823588 h 4338661"/>
                <a:gd name="connsiteX95" fmla="*/ 1953073 w 4206653"/>
                <a:gd name="connsiteY95" fmla="*/ 2663568 h 4338661"/>
                <a:gd name="connsiteX96" fmla="*/ 1701613 w 4206653"/>
                <a:gd name="connsiteY96" fmla="*/ 2263518 h 4338661"/>
                <a:gd name="connsiteX97" fmla="*/ 1690183 w 4206653"/>
                <a:gd name="connsiteY97" fmla="*/ 1966338 h 4338661"/>
                <a:gd name="connsiteX98" fmla="*/ 1381991 w 4206653"/>
                <a:gd name="connsiteY98" fmla="*/ 1841604 h 4338661"/>
                <a:gd name="connsiteX99" fmla="*/ 1095823 w 4206653"/>
                <a:gd name="connsiteY99" fmla="*/ 1714878 h 4338661"/>
                <a:gd name="connsiteX100" fmla="*/ 746507 w 4206653"/>
                <a:gd name="connsiteY100" fmla="*/ 1626415 h 4338661"/>
                <a:gd name="connsiteX101" fmla="*/ 352873 w 4206653"/>
                <a:gd name="connsiteY101" fmla="*/ 1726308 h 4338661"/>
                <a:gd name="connsiteX102" fmla="*/ 113171 w 4206653"/>
                <a:gd name="connsiteY102" fmla="*/ 1763582 h 4338661"/>
                <a:gd name="connsiteX103" fmla="*/ 9973 w 4206653"/>
                <a:gd name="connsiteY103" fmla="*/ 1737738 h 4338661"/>
                <a:gd name="connsiteX104" fmla="*/ 348516 w 4206653"/>
                <a:gd name="connsiteY104" fmla="*/ 1643812 h 4338661"/>
                <a:gd name="connsiteX105" fmla="*/ 653097 w 4206653"/>
                <a:gd name="connsiteY105" fmla="*/ 1543920 h 4338661"/>
                <a:gd name="connsiteX106" fmla="*/ 1072963 w 4206653"/>
                <a:gd name="connsiteY106" fmla="*/ 1612008 h 4338661"/>
                <a:gd name="connsiteX107" fmla="*/ 1244413 w 4206653"/>
                <a:gd name="connsiteY107" fmla="*/ 1657728 h 4338661"/>
                <a:gd name="connsiteX108" fmla="*/ 1205766 w 4206653"/>
                <a:gd name="connsiteY108" fmla="*/ 1451988 h 4338661"/>
                <a:gd name="connsiteX109" fmla="*/ 1046313 w 4206653"/>
                <a:gd name="connsiteY109" fmla="*/ 815409 h 4338661"/>
                <a:gd name="connsiteX110" fmla="*/ 1221553 w 4206653"/>
                <a:gd name="connsiteY110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73263 w 4206653"/>
                <a:gd name="connsiteY23" fmla="*/ 1371978 h 4338661"/>
                <a:gd name="connsiteX24" fmla="*/ 3461833 w 4206653"/>
                <a:gd name="connsiteY24" fmla="*/ 1097658 h 4338661"/>
                <a:gd name="connsiteX25" fmla="*/ 3450403 w 4206653"/>
                <a:gd name="connsiteY25" fmla="*/ 777618 h 4338661"/>
                <a:gd name="connsiteX26" fmla="*/ 3119893 w 4206653"/>
                <a:gd name="connsiteY26" fmla="*/ 321571 h 4338661"/>
                <a:gd name="connsiteX27" fmla="*/ 3759013 w 4206653"/>
                <a:gd name="connsiteY27" fmla="*/ 571878 h 4338661"/>
                <a:gd name="connsiteX28" fmla="*/ 3999043 w 4206653"/>
                <a:gd name="connsiteY28" fmla="*/ 91818 h 4338661"/>
                <a:gd name="connsiteX29" fmla="*/ 4033333 w 4206653"/>
                <a:gd name="connsiteY29" fmla="*/ 11808 h 4338661"/>
                <a:gd name="connsiteX30" fmla="*/ 3984569 w 4206653"/>
                <a:gd name="connsiteY30" fmla="*/ 247366 h 4338661"/>
                <a:gd name="connsiteX31" fmla="*/ 3812791 w 4206653"/>
                <a:gd name="connsiteY31" fmla="*/ 647417 h 4338661"/>
                <a:gd name="connsiteX32" fmla="*/ 3541098 w 4206653"/>
                <a:gd name="connsiteY32" fmla="*/ 811409 h 4338661"/>
                <a:gd name="connsiteX33" fmla="*/ 3563719 w 4206653"/>
                <a:gd name="connsiteY33" fmla="*/ 976892 h 4338661"/>
                <a:gd name="connsiteX34" fmla="*/ 3872985 w 4206653"/>
                <a:gd name="connsiteY34" fmla="*/ 881976 h 4338661"/>
                <a:gd name="connsiteX35" fmla="*/ 4200754 w 4206653"/>
                <a:gd name="connsiteY35" fmla="*/ 774136 h 4338661"/>
                <a:gd name="connsiteX36" fmla="*/ 4064251 w 4206653"/>
                <a:gd name="connsiteY36" fmla="*/ 847195 h 4338661"/>
                <a:gd name="connsiteX37" fmla="*/ 3818880 w 4206653"/>
                <a:gd name="connsiteY37" fmla="*/ 991305 h 4338661"/>
                <a:gd name="connsiteX38" fmla="*/ 3658531 w 4206653"/>
                <a:gd name="connsiteY38" fmla="*/ 1093178 h 4338661"/>
                <a:gd name="connsiteX39" fmla="*/ 3622838 w 4206653"/>
                <a:gd name="connsiteY39" fmla="*/ 1221401 h 4338661"/>
                <a:gd name="connsiteX40" fmla="*/ 3577446 w 4206653"/>
                <a:gd name="connsiteY40" fmla="*/ 1500691 h 4338661"/>
                <a:gd name="connsiteX41" fmla="*/ 3461833 w 4206653"/>
                <a:gd name="connsiteY41" fmla="*/ 1726308 h 4338661"/>
                <a:gd name="connsiteX42" fmla="*/ 3278953 w 4206653"/>
                <a:gd name="connsiteY42" fmla="*/ 2034918 h 4338661"/>
                <a:gd name="connsiteX43" fmla="*/ 3233233 w 4206653"/>
                <a:gd name="connsiteY43" fmla="*/ 2309238 h 4338661"/>
                <a:gd name="connsiteX44" fmla="*/ 3404683 w 4206653"/>
                <a:gd name="connsiteY44" fmla="*/ 2457828 h 4338661"/>
                <a:gd name="connsiteX45" fmla="*/ 3759013 w 4206653"/>
                <a:gd name="connsiteY45" fmla="*/ 2663568 h 4338661"/>
                <a:gd name="connsiteX46" fmla="*/ 4079053 w 4206653"/>
                <a:gd name="connsiteY46" fmla="*/ 2777868 h 4338661"/>
                <a:gd name="connsiteX47" fmla="*/ 4079053 w 4206653"/>
                <a:gd name="connsiteY47" fmla="*/ 2880738 h 4338661"/>
                <a:gd name="connsiteX48" fmla="*/ 3770443 w 4206653"/>
                <a:gd name="connsiteY48" fmla="*/ 2869308 h 4338661"/>
                <a:gd name="connsiteX49" fmla="*/ 3404683 w 4206653"/>
                <a:gd name="connsiteY49" fmla="*/ 2732148 h 4338661"/>
                <a:gd name="connsiteX50" fmla="*/ 3084643 w 4206653"/>
                <a:gd name="connsiteY50" fmla="*/ 2663568 h 4338661"/>
                <a:gd name="connsiteX51" fmla="*/ 2958913 w 4206653"/>
                <a:gd name="connsiteY51" fmla="*/ 2697858 h 4338661"/>
                <a:gd name="connsiteX52" fmla="*/ 2821753 w 4206653"/>
                <a:gd name="connsiteY52" fmla="*/ 2823588 h 4338661"/>
                <a:gd name="connsiteX53" fmla="*/ 2764603 w 4206653"/>
                <a:gd name="connsiteY53" fmla="*/ 2995038 h 4338661"/>
                <a:gd name="connsiteX54" fmla="*/ 2970343 w 4206653"/>
                <a:gd name="connsiteY54" fmla="*/ 3132198 h 4338661"/>
                <a:gd name="connsiteX55" fmla="*/ 3176083 w 4206653"/>
                <a:gd name="connsiteY55" fmla="*/ 3269358 h 4338661"/>
                <a:gd name="connsiteX56" fmla="*/ 3347533 w 4206653"/>
                <a:gd name="connsiteY56" fmla="*/ 3303648 h 4338661"/>
                <a:gd name="connsiteX57" fmla="*/ 3267523 w 4206653"/>
                <a:gd name="connsiteY57" fmla="*/ 3395088 h 4338661"/>
                <a:gd name="connsiteX58" fmla="*/ 3004633 w 4206653"/>
                <a:gd name="connsiteY58" fmla="*/ 3303648 h 4338661"/>
                <a:gd name="connsiteX59" fmla="*/ 2753173 w 4206653"/>
                <a:gd name="connsiteY59" fmla="*/ 3189348 h 4338661"/>
                <a:gd name="connsiteX60" fmla="*/ 2638873 w 4206653"/>
                <a:gd name="connsiteY60" fmla="*/ 3097908 h 4338661"/>
                <a:gd name="connsiteX61" fmla="*/ 2570293 w 4206653"/>
                <a:gd name="connsiteY61" fmla="*/ 3109338 h 4338661"/>
                <a:gd name="connsiteX62" fmla="*/ 2558863 w 4206653"/>
                <a:gd name="connsiteY62" fmla="*/ 3326508 h 4338661"/>
                <a:gd name="connsiteX63" fmla="*/ 2673163 w 4206653"/>
                <a:gd name="connsiteY63" fmla="*/ 3555108 h 4338661"/>
                <a:gd name="connsiteX64" fmla="*/ 2730313 w 4206653"/>
                <a:gd name="connsiteY64" fmla="*/ 4023738 h 4338661"/>
                <a:gd name="connsiteX65" fmla="*/ 2696023 w 4206653"/>
                <a:gd name="connsiteY65" fmla="*/ 4183758 h 4338661"/>
                <a:gd name="connsiteX66" fmla="*/ 2536003 w 4206653"/>
                <a:gd name="connsiteY66" fmla="*/ 4138038 h 4338661"/>
                <a:gd name="connsiteX67" fmla="*/ 2536003 w 4206653"/>
                <a:gd name="connsiteY67" fmla="*/ 3909438 h 4338661"/>
                <a:gd name="connsiteX68" fmla="*/ 2433133 w 4206653"/>
                <a:gd name="connsiteY68" fmla="*/ 3566538 h 4338661"/>
                <a:gd name="connsiteX69" fmla="*/ 2307403 w 4206653"/>
                <a:gd name="connsiteY69" fmla="*/ 3166488 h 4338661"/>
                <a:gd name="connsiteX70" fmla="*/ 2261683 w 4206653"/>
                <a:gd name="connsiteY70" fmla="*/ 3063618 h 4338661"/>
                <a:gd name="connsiteX71" fmla="*/ 2078803 w 4206653"/>
                <a:gd name="connsiteY71" fmla="*/ 2949318 h 4338661"/>
                <a:gd name="connsiteX72" fmla="*/ 1850203 w 4206653"/>
                <a:gd name="connsiteY72" fmla="*/ 3029328 h 4338661"/>
                <a:gd name="connsiteX73" fmla="*/ 1415863 w 4206653"/>
                <a:gd name="connsiteY73" fmla="*/ 3360798 h 4338661"/>
                <a:gd name="connsiteX74" fmla="*/ 1381573 w 4206653"/>
                <a:gd name="connsiteY74" fmla="*/ 3680838 h 4338661"/>
                <a:gd name="connsiteX75" fmla="*/ 1381573 w 4206653"/>
                <a:gd name="connsiteY75" fmla="*/ 3989448 h 4338661"/>
                <a:gd name="connsiteX76" fmla="*/ 1290133 w 4206653"/>
                <a:gd name="connsiteY76" fmla="*/ 4309488 h 4338661"/>
                <a:gd name="connsiteX77" fmla="*/ 1198693 w 4206653"/>
                <a:gd name="connsiteY77" fmla="*/ 4298058 h 4338661"/>
                <a:gd name="connsiteX78" fmla="*/ 1187263 w 4206653"/>
                <a:gd name="connsiteY78" fmla="*/ 4080888 h 4338661"/>
                <a:gd name="connsiteX79" fmla="*/ 1198693 w 4206653"/>
                <a:gd name="connsiteY79" fmla="*/ 3909438 h 4338661"/>
                <a:gd name="connsiteX80" fmla="*/ 970093 w 4206653"/>
                <a:gd name="connsiteY80" fmla="*/ 3989448 h 4338661"/>
                <a:gd name="connsiteX81" fmla="*/ 718633 w 4206653"/>
                <a:gd name="connsiteY81" fmla="*/ 4069458 h 4338661"/>
                <a:gd name="connsiteX82" fmla="*/ 741493 w 4206653"/>
                <a:gd name="connsiteY82" fmla="*/ 3955158 h 4338661"/>
                <a:gd name="connsiteX83" fmla="*/ 1130113 w 4206653"/>
                <a:gd name="connsiteY83" fmla="*/ 3795138 h 4338661"/>
                <a:gd name="connsiteX84" fmla="*/ 1278703 w 4206653"/>
                <a:gd name="connsiteY84" fmla="*/ 3726558 h 4338661"/>
                <a:gd name="connsiteX85" fmla="*/ 1221553 w 4206653"/>
                <a:gd name="connsiteY85" fmla="*/ 3372228 h 4338661"/>
                <a:gd name="connsiteX86" fmla="*/ 1324423 w 4206653"/>
                <a:gd name="connsiteY86" fmla="*/ 3120768 h 4338661"/>
                <a:gd name="connsiteX87" fmla="*/ 1393003 w 4206653"/>
                <a:gd name="connsiteY87" fmla="*/ 3052188 h 4338661"/>
                <a:gd name="connsiteX88" fmla="*/ 1084393 w 4206653"/>
                <a:gd name="connsiteY88" fmla="*/ 3029328 h 4338661"/>
                <a:gd name="connsiteX89" fmla="*/ 730063 w 4206653"/>
                <a:gd name="connsiteY89" fmla="*/ 2960748 h 4338661"/>
                <a:gd name="connsiteX90" fmla="*/ 375733 w 4206653"/>
                <a:gd name="connsiteY90" fmla="*/ 3132198 h 4338661"/>
                <a:gd name="connsiteX91" fmla="*/ 421453 w 4206653"/>
                <a:gd name="connsiteY91" fmla="*/ 3029328 h 4338661"/>
                <a:gd name="connsiteX92" fmla="*/ 627193 w 4206653"/>
                <a:gd name="connsiteY92" fmla="*/ 2926458 h 4338661"/>
                <a:gd name="connsiteX93" fmla="*/ 810073 w 4206653"/>
                <a:gd name="connsiteY93" fmla="*/ 2755008 h 4338661"/>
                <a:gd name="connsiteX94" fmla="*/ 1152973 w 4206653"/>
                <a:gd name="connsiteY94" fmla="*/ 2777868 h 4338661"/>
                <a:gd name="connsiteX95" fmla="*/ 1461583 w 4206653"/>
                <a:gd name="connsiteY95" fmla="*/ 2823588 h 4338661"/>
                <a:gd name="connsiteX96" fmla="*/ 1953073 w 4206653"/>
                <a:gd name="connsiteY96" fmla="*/ 2663568 h 4338661"/>
                <a:gd name="connsiteX97" fmla="*/ 1701613 w 4206653"/>
                <a:gd name="connsiteY97" fmla="*/ 2263518 h 4338661"/>
                <a:gd name="connsiteX98" fmla="*/ 1690183 w 4206653"/>
                <a:gd name="connsiteY98" fmla="*/ 1966338 h 4338661"/>
                <a:gd name="connsiteX99" fmla="*/ 1381991 w 4206653"/>
                <a:gd name="connsiteY99" fmla="*/ 1841604 h 4338661"/>
                <a:gd name="connsiteX100" fmla="*/ 1095823 w 4206653"/>
                <a:gd name="connsiteY100" fmla="*/ 1714878 h 4338661"/>
                <a:gd name="connsiteX101" fmla="*/ 746507 w 4206653"/>
                <a:gd name="connsiteY101" fmla="*/ 1626415 h 4338661"/>
                <a:gd name="connsiteX102" fmla="*/ 352873 w 4206653"/>
                <a:gd name="connsiteY102" fmla="*/ 1726308 h 4338661"/>
                <a:gd name="connsiteX103" fmla="*/ 113171 w 4206653"/>
                <a:gd name="connsiteY103" fmla="*/ 1763582 h 4338661"/>
                <a:gd name="connsiteX104" fmla="*/ 9973 w 4206653"/>
                <a:gd name="connsiteY104" fmla="*/ 1737738 h 4338661"/>
                <a:gd name="connsiteX105" fmla="*/ 348516 w 4206653"/>
                <a:gd name="connsiteY105" fmla="*/ 1643812 h 4338661"/>
                <a:gd name="connsiteX106" fmla="*/ 653097 w 4206653"/>
                <a:gd name="connsiteY106" fmla="*/ 1543920 h 4338661"/>
                <a:gd name="connsiteX107" fmla="*/ 1072963 w 4206653"/>
                <a:gd name="connsiteY107" fmla="*/ 1612008 h 4338661"/>
                <a:gd name="connsiteX108" fmla="*/ 1244413 w 4206653"/>
                <a:gd name="connsiteY108" fmla="*/ 1657728 h 4338661"/>
                <a:gd name="connsiteX109" fmla="*/ 1205766 w 4206653"/>
                <a:gd name="connsiteY109" fmla="*/ 1451988 h 4338661"/>
                <a:gd name="connsiteX110" fmla="*/ 1046313 w 4206653"/>
                <a:gd name="connsiteY110" fmla="*/ 815409 h 4338661"/>
                <a:gd name="connsiteX111" fmla="*/ 1221553 w 4206653"/>
                <a:gd name="connsiteY111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73263 w 4206653"/>
                <a:gd name="connsiteY23" fmla="*/ 1371978 h 4338661"/>
                <a:gd name="connsiteX24" fmla="*/ 3461833 w 4206653"/>
                <a:gd name="connsiteY24" fmla="*/ 1097658 h 4338661"/>
                <a:gd name="connsiteX25" fmla="*/ 3450403 w 4206653"/>
                <a:gd name="connsiteY25" fmla="*/ 777618 h 4338661"/>
                <a:gd name="connsiteX26" fmla="*/ 3119893 w 4206653"/>
                <a:gd name="connsiteY26" fmla="*/ 321571 h 4338661"/>
                <a:gd name="connsiteX27" fmla="*/ 3519555 w 4206653"/>
                <a:gd name="connsiteY27" fmla="*/ 665939 h 4338661"/>
                <a:gd name="connsiteX28" fmla="*/ 3759013 w 4206653"/>
                <a:gd name="connsiteY28" fmla="*/ 571878 h 4338661"/>
                <a:gd name="connsiteX29" fmla="*/ 3999043 w 4206653"/>
                <a:gd name="connsiteY29" fmla="*/ 91818 h 4338661"/>
                <a:gd name="connsiteX30" fmla="*/ 4033333 w 4206653"/>
                <a:gd name="connsiteY30" fmla="*/ 11808 h 4338661"/>
                <a:gd name="connsiteX31" fmla="*/ 3984569 w 4206653"/>
                <a:gd name="connsiteY31" fmla="*/ 247366 h 4338661"/>
                <a:gd name="connsiteX32" fmla="*/ 3812791 w 4206653"/>
                <a:gd name="connsiteY32" fmla="*/ 647417 h 4338661"/>
                <a:gd name="connsiteX33" fmla="*/ 3541098 w 4206653"/>
                <a:gd name="connsiteY33" fmla="*/ 811409 h 4338661"/>
                <a:gd name="connsiteX34" fmla="*/ 3563719 w 4206653"/>
                <a:gd name="connsiteY34" fmla="*/ 976892 h 4338661"/>
                <a:gd name="connsiteX35" fmla="*/ 3872985 w 4206653"/>
                <a:gd name="connsiteY35" fmla="*/ 881976 h 4338661"/>
                <a:gd name="connsiteX36" fmla="*/ 4200754 w 4206653"/>
                <a:gd name="connsiteY36" fmla="*/ 774136 h 4338661"/>
                <a:gd name="connsiteX37" fmla="*/ 4064251 w 4206653"/>
                <a:gd name="connsiteY37" fmla="*/ 847195 h 4338661"/>
                <a:gd name="connsiteX38" fmla="*/ 3818880 w 4206653"/>
                <a:gd name="connsiteY38" fmla="*/ 991305 h 4338661"/>
                <a:gd name="connsiteX39" fmla="*/ 3658531 w 4206653"/>
                <a:gd name="connsiteY39" fmla="*/ 1093178 h 4338661"/>
                <a:gd name="connsiteX40" fmla="*/ 3622838 w 4206653"/>
                <a:gd name="connsiteY40" fmla="*/ 1221401 h 4338661"/>
                <a:gd name="connsiteX41" fmla="*/ 3577446 w 4206653"/>
                <a:gd name="connsiteY41" fmla="*/ 1500691 h 4338661"/>
                <a:gd name="connsiteX42" fmla="*/ 3461833 w 4206653"/>
                <a:gd name="connsiteY42" fmla="*/ 1726308 h 4338661"/>
                <a:gd name="connsiteX43" fmla="*/ 3278953 w 4206653"/>
                <a:gd name="connsiteY43" fmla="*/ 2034918 h 4338661"/>
                <a:gd name="connsiteX44" fmla="*/ 3233233 w 4206653"/>
                <a:gd name="connsiteY44" fmla="*/ 2309238 h 4338661"/>
                <a:gd name="connsiteX45" fmla="*/ 3404683 w 4206653"/>
                <a:gd name="connsiteY45" fmla="*/ 2457828 h 4338661"/>
                <a:gd name="connsiteX46" fmla="*/ 3759013 w 4206653"/>
                <a:gd name="connsiteY46" fmla="*/ 2663568 h 4338661"/>
                <a:gd name="connsiteX47" fmla="*/ 4079053 w 4206653"/>
                <a:gd name="connsiteY47" fmla="*/ 2777868 h 4338661"/>
                <a:gd name="connsiteX48" fmla="*/ 4079053 w 4206653"/>
                <a:gd name="connsiteY48" fmla="*/ 2880738 h 4338661"/>
                <a:gd name="connsiteX49" fmla="*/ 3770443 w 4206653"/>
                <a:gd name="connsiteY49" fmla="*/ 2869308 h 4338661"/>
                <a:gd name="connsiteX50" fmla="*/ 3404683 w 4206653"/>
                <a:gd name="connsiteY50" fmla="*/ 2732148 h 4338661"/>
                <a:gd name="connsiteX51" fmla="*/ 3084643 w 4206653"/>
                <a:gd name="connsiteY51" fmla="*/ 2663568 h 4338661"/>
                <a:gd name="connsiteX52" fmla="*/ 2958913 w 4206653"/>
                <a:gd name="connsiteY52" fmla="*/ 2697858 h 4338661"/>
                <a:gd name="connsiteX53" fmla="*/ 2821753 w 4206653"/>
                <a:gd name="connsiteY53" fmla="*/ 2823588 h 4338661"/>
                <a:gd name="connsiteX54" fmla="*/ 2764603 w 4206653"/>
                <a:gd name="connsiteY54" fmla="*/ 2995038 h 4338661"/>
                <a:gd name="connsiteX55" fmla="*/ 2970343 w 4206653"/>
                <a:gd name="connsiteY55" fmla="*/ 3132198 h 4338661"/>
                <a:gd name="connsiteX56" fmla="*/ 3176083 w 4206653"/>
                <a:gd name="connsiteY56" fmla="*/ 3269358 h 4338661"/>
                <a:gd name="connsiteX57" fmla="*/ 3347533 w 4206653"/>
                <a:gd name="connsiteY57" fmla="*/ 3303648 h 4338661"/>
                <a:gd name="connsiteX58" fmla="*/ 3267523 w 4206653"/>
                <a:gd name="connsiteY58" fmla="*/ 3395088 h 4338661"/>
                <a:gd name="connsiteX59" fmla="*/ 3004633 w 4206653"/>
                <a:gd name="connsiteY59" fmla="*/ 3303648 h 4338661"/>
                <a:gd name="connsiteX60" fmla="*/ 2753173 w 4206653"/>
                <a:gd name="connsiteY60" fmla="*/ 3189348 h 4338661"/>
                <a:gd name="connsiteX61" fmla="*/ 2638873 w 4206653"/>
                <a:gd name="connsiteY61" fmla="*/ 3097908 h 4338661"/>
                <a:gd name="connsiteX62" fmla="*/ 2570293 w 4206653"/>
                <a:gd name="connsiteY62" fmla="*/ 3109338 h 4338661"/>
                <a:gd name="connsiteX63" fmla="*/ 2558863 w 4206653"/>
                <a:gd name="connsiteY63" fmla="*/ 3326508 h 4338661"/>
                <a:gd name="connsiteX64" fmla="*/ 2673163 w 4206653"/>
                <a:gd name="connsiteY64" fmla="*/ 3555108 h 4338661"/>
                <a:gd name="connsiteX65" fmla="*/ 2730313 w 4206653"/>
                <a:gd name="connsiteY65" fmla="*/ 4023738 h 4338661"/>
                <a:gd name="connsiteX66" fmla="*/ 2696023 w 4206653"/>
                <a:gd name="connsiteY66" fmla="*/ 4183758 h 4338661"/>
                <a:gd name="connsiteX67" fmla="*/ 2536003 w 4206653"/>
                <a:gd name="connsiteY67" fmla="*/ 4138038 h 4338661"/>
                <a:gd name="connsiteX68" fmla="*/ 2536003 w 4206653"/>
                <a:gd name="connsiteY68" fmla="*/ 3909438 h 4338661"/>
                <a:gd name="connsiteX69" fmla="*/ 2433133 w 4206653"/>
                <a:gd name="connsiteY69" fmla="*/ 3566538 h 4338661"/>
                <a:gd name="connsiteX70" fmla="*/ 2307403 w 4206653"/>
                <a:gd name="connsiteY70" fmla="*/ 3166488 h 4338661"/>
                <a:gd name="connsiteX71" fmla="*/ 2261683 w 4206653"/>
                <a:gd name="connsiteY71" fmla="*/ 3063618 h 4338661"/>
                <a:gd name="connsiteX72" fmla="*/ 2078803 w 4206653"/>
                <a:gd name="connsiteY72" fmla="*/ 2949318 h 4338661"/>
                <a:gd name="connsiteX73" fmla="*/ 1850203 w 4206653"/>
                <a:gd name="connsiteY73" fmla="*/ 3029328 h 4338661"/>
                <a:gd name="connsiteX74" fmla="*/ 1415863 w 4206653"/>
                <a:gd name="connsiteY74" fmla="*/ 3360798 h 4338661"/>
                <a:gd name="connsiteX75" fmla="*/ 1381573 w 4206653"/>
                <a:gd name="connsiteY75" fmla="*/ 3680838 h 4338661"/>
                <a:gd name="connsiteX76" fmla="*/ 1381573 w 4206653"/>
                <a:gd name="connsiteY76" fmla="*/ 3989448 h 4338661"/>
                <a:gd name="connsiteX77" fmla="*/ 1290133 w 4206653"/>
                <a:gd name="connsiteY77" fmla="*/ 4309488 h 4338661"/>
                <a:gd name="connsiteX78" fmla="*/ 1198693 w 4206653"/>
                <a:gd name="connsiteY78" fmla="*/ 4298058 h 4338661"/>
                <a:gd name="connsiteX79" fmla="*/ 1187263 w 4206653"/>
                <a:gd name="connsiteY79" fmla="*/ 4080888 h 4338661"/>
                <a:gd name="connsiteX80" fmla="*/ 1198693 w 4206653"/>
                <a:gd name="connsiteY80" fmla="*/ 3909438 h 4338661"/>
                <a:gd name="connsiteX81" fmla="*/ 970093 w 4206653"/>
                <a:gd name="connsiteY81" fmla="*/ 3989448 h 4338661"/>
                <a:gd name="connsiteX82" fmla="*/ 718633 w 4206653"/>
                <a:gd name="connsiteY82" fmla="*/ 4069458 h 4338661"/>
                <a:gd name="connsiteX83" fmla="*/ 741493 w 4206653"/>
                <a:gd name="connsiteY83" fmla="*/ 3955158 h 4338661"/>
                <a:gd name="connsiteX84" fmla="*/ 1130113 w 4206653"/>
                <a:gd name="connsiteY84" fmla="*/ 3795138 h 4338661"/>
                <a:gd name="connsiteX85" fmla="*/ 1278703 w 4206653"/>
                <a:gd name="connsiteY85" fmla="*/ 3726558 h 4338661"/>
                <a:gd name="connsiteX86" fmla="*/ 1221553 w 4206653"/>
                <a:gd name="connsiteY86" fmla="*/ 3372228 h 4338661"/>
                <a:gd name="connsiteX87" fmla="*/ 1324423 w 4206653"/>
                <a:gd name="connsiteY87" fmla="*/ 3120768 h 4338661"/>
                <a:gd name="connsiteX88" fmla="*/ 1393003 w 4206653"/>
                <a:gd name="connsiteY88" fmla="*/ 3052188 h 4338661"/>
                <a:gd name="connsiteX89" fmla="*/ 1084393 w 4206653"/>
                <a:gd name="connsiteY89" fmla="*/ 3029328 h 4338661"/>
                <a:gd name="connsiteX90" fmla="*/ 730063 w 4206653"/>
                <a:gd name="connsiteY90" fmla="*/ 2960748 h 4338661"/>
                <a:gd name="connsiteX91" fmla="*/ 375733 w 4206653"/>
                <a:gd name="connsiteY91" fmla="*/ 3132198 h 4338661"/>
                <a:gd name="connsiteX92" fmla="*/ 421453 w 4206653"/>
                <a:gd name="connsiteY92" fmla="*/ 3029328 h 4338661"/>
                <a:gd name="connsiteX93" fmla="*/ 627193 w 4206653"/>
                <a:gd name="connsiteY93" fmla="*/ 2926458 h 4338661"/>
                <a:gd name="connsiteX94" fmla="*/ 810073 w 4206653"/>
                <a:gd name="connsiteY94" fmla="*/ 2755008 h 4338661"/>
                <a:gd name="connsiteX95" fmla="*/ 1152973 w 4206653"/>
                <a:gd name="connsiteY95" fmla="*/ 2777868 h 4338661"/>
                <a:gd name="connsiteX96" fmla="*/ 1461583 w 4206653"/>
                <a:gd name="connsiteY96" fmla="*/ 2823588 h 4338661"/>
                <a:gd name="connsiteX97" fmla="*/ 1953073 w 4206653"/>
                <a:gd name="connsiteY97" fmla="*/ 2663568 h 4338661"/>
                <a:gd name="connsiteX98" fmla="*/ 1701613 w 4206653"/>
                <a:gd name="connsiteY98" fmla="*/ 2263518 h 4338661"/>
                <a:gd name="connsiteX99" fmla="*/ 1690183 w 4206653"/>
                <a:gd name="connsiteY99" fmla="*/ 1966338 h 4338661"/>
                <a:gd name="connsiteX100" fmla="*/ 1381991 w 4206653"/>
                <a:gd name="connsiteY100" fmla="*/ 1841604 h 4338661"/>
                <a:gd name="connsiteX101" fmla="*/ 1095823 w 4206653"/>
                <a:gd name="connsiteY101" fmla="*/ 1714878 h 4338661"/>
                <a:gd name="connsiteX102" fmla="*/ 746507 w 4206653"/>
                <a:gd name="connsiteY102" fmla="*/ 1626415 h 4338661"/>
                <a:gd name="connsiteX103" fmla="*/ 352873 w 4206653"/>
                <a:gd name="connsiteY103" fmla="*/ 1726308 h 4338661"/>
                <a:gd name="connsiteX104" fmla="*/ 113171 w 4206653"/>
                <a:gd name="connsiteY104" fmla="*/ 1763582 h 4338661"/>
                <a:gd name="connsiteX105" fmla="*/ 9973 w 4206653"/>
                <a:gd name="connsiteY105" fmla="*/ 1737738 h 4338661"/>
                <a:gd name="connsiteX106" fmla="*/ 348516 w 4206653"/>
                <a:gd name="connsiteY106" fmla="*/ 1643812 h 4338661"/>
                <a:gd name="connsiteX107" fmla="*/ 653097 w 4206653"/>
                <a:gd name="connsiteY107" fmla="*/ 1543920 h 4338661"/>
                <a:gd name="connsiteX108" fmla="*/ 1072963 w 4206653"/>
                <a:gd name="connsiteY108" fmla="*/ 1612008 h 4338661"/>
                <a:gd name="connsiteX109" fmla="*/ 1244413 w 4206653"/>
                <a:gd name="connsiteY109" fmla="*/ 1657728 h 4338661"/>
                <a:gd name="connsiteX110" fmla="*/ 1205766 w 4206653"/>
                <a:gd name="connsiteY110" fmla="*/ 1451988 h 4338661"/>
                <a:gd name="connsiteX111" fmla="*/ 1046313 w 4206653"/>
                <a:gd name="connsiteY111" fmla="*/ 815409 h 4338661"/>
                <a:gd name="connsiteX112" fmla="*/ 1221553 w 4206653"/>
                <a:gd name="connsiteY112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73263 w 4206653"/>
                <a:gd name="connsiteY23" fmla="*/ 1371978 h 4338661"/>
                <a:gd name="connsiteX24" fmla="*/ 3461833 w 4206653"/>
                <a:gd name="connsiteY24" fmla="*/ 1097658 h 4338661"/>
                <a:gd name="connsiteX25" fmla="*/ 3450403 w 4206653"/>
                <a:gd name="connsiteY25" fmla="*/ 777618 h 4338661"/>
                <a:gd name="connsiteX26" fmla="*/ 3119893 w 4206653"/>
                <a:gd name="connsiteY26" fmla="*/ 321571 h 4338661"/>
                <a:gd name="connsiteX27" fmla="*/ 3519555 w 4206653"/>
                <a:gd name="connsiteY27" fmla="*/ 665939 h 4338661"/>
                <a:gd name="connsiteX28" fmla="*/ 3759013 w 4206653"/>
                <a:gd name="connsiteY28" fmla="*/ 571878 h 4338661"/>
                <a:gd name="connsiteX29" fmla="*/ 3999043 w 4206653"/>
                <a:gd name="connsiteY29" fmla="*/ 91818 h 4338661"/>
                <a:gd name="connsiteX30" fmla="*/ 4033333 w 4206653"/>
                <a:gd name="connsiteY30" fmla="*/ 11808 h 4338661"/>
                <a:gd name="connsiteX31" fmla="*/ 3984569 w 4206653"/>
                <a:gd name="connsiteY31" fmla="*/ 247366 h 4338661"/>
                <a:gd name="connsiteX32" fmla="*/ 3812791 w 4206653"/>
                <a:gd name="connsiteY32" fmla="*/ 647417 h 4338661"/>
                <a:gd name="connsiteX33" fmla="*/ 3541098 w 4206653"/>
                <a:gd name="connsiteY33" fmla="*/ 811409 h 4338661"/>
                <a:gd name="connsiteX34" fmla="*/ 3563719 w 4206653"/>
                <a:gd name="connsiteY34" fmla="*/ 976892 h 4338661"/>
                <a:gd name="connsiteX35" fmla="*/ 3872985 w 4206653"/>
                <a:gd name="connsiteY35" fmla="*/ 881976 h 4338661"/>
                <a:gd name="connsiteX36" fmla="*/ 4200754 w 4206653"/>
                <a:gd name="connsiteY36" fmla="*/ 774136 h 4338661"/>
                <a:gd name="connsiteX37" fmla="*/ 4064251 w 4206653"/>
                <a:gd name="connsiteY37" fmla="*/ 847195 h 4338661"/>
                <a:gd name="connsiteX38" fmla="*/ 3818880 w 4206653"/>
                <a:gd name="connsiteY38" fmla="*/ 991305 h 4338661"/>
                <a:gd name="connsiteX39" fmla="*/ 3658531 w 4206653"/>
                <a:gd name="connsiteY39" fmla="*/ 1093178 h 4338661"/>
                <a:gd name="connsiteX40" fmla="*/ 3622838 w 4206653"/>
                <a:gd name="connsiteY40" fmla="*/ 1221401 h 4338661"/>
                <a:gd name="connsiteX41" fmla="*/ 3577446 w 4206653"/>
                <a:gd name="connsiteY41" fmla="*/ 1500691 h 4338661"/>
                <a:gd name="connsiteX42" fmla="*/ 3461833 w 4206653"/>
                <a:gd name="connsiteY42" fmla="*/ 1726308 h 4338661"/>
                <a:gd name="connsiteX43" fmla="*/ 3278953 w 4206653"/>
                <a:gd name="connsiteY43" fmla="*/ 2034918 h 4338661"/>
                <a:gd name="connsiteX44" fmla="*/ 3233233 w 4206653"/>
                <a:gd name="connsiteY44" fmla="*/ 2309238 h 4338661"/>
                <a:gd name="connsiteX45" fmla="*/ 3404683 w 4206653"/>
                <a:gd name="connsiteY45" fmla="*/ 2457828 h 4338661"/>
                <a:gd name="connsiteX46" fmla="*/ 3759013 w 4206653"/>
                <a:gd name="connsiteY46" fmla="*/ 2663568 h 4338661"/>
                <a:gd name="connsiteX47" fmla="*/ 4079053 w 4206653"/>
                <a:gd name="connsiteY47" fmla="*/ 2777868 h 4338661"/>
                <a:gd name="connsiteX48" fmla="*/ 4079053 w 4206653"/>
                <a:gd name="connsiteY48" fmla="*/ 2880738 h 4338661"/>
                <a:gd name="connsiteX49" fmla="*/ 3770443 w 4206653"/>
                <a:gd name="connsiteY49" fmla="*/ 2869308 h 4338661"/>
                <a:gd name="connsiteX50" fmla="*/ 3404683 w 4206653"/>
                <a:gd name="connsiteY50" fmla="*/ 2732148 h 4338661"/>
                <a:gd name="connsiteX51" fmla="*/ 3084643 w 4206653"/>
                <a:gd name="connsiteY51" fmla="*/ 2663568 h 4338661"/>
                <a:gd name="connsiteX52" fmla="*/ 2958913 w 4206653"/>
                <a:gd name="connsiteY52" fmla="*/ 2697858 h 4338661"/>
                <a:gd name="connsiteX53" fmla="*/ 2821753 w 4206653"/>
                <a:gd name="connsiteY53" fmla="*/ 2823588 h 4338661"/>
                <a:gd name="connsiteX54" fmla="*/ 2764603 w 4206653"/>
                <a:gd name="connsiteY54" fmla="*/ 2995038 h 4338661"/>
                <a:gd name="connsiteX55" fmla="*/ 2970343 w 4206653"/>
                <a:gd name="connsiteY55" fmla="*/ 3132198 h 4338661"/>
                <a:gd name="connsiteX56" fmla="*/ 3176083 w 4206653"/>
                <a:gd name="connsiteY56" fmla="*/ 3269358 h 4338661"/>
                <a:gd name="connsiteX57" fmla="*/ 3347533 w 4206653"/>
                <a:gd name="connsiteY57" fmla="*/ 3303648 h 4338661"/>
                <a:gd name="connsiteX58" fmla="*/ 3267523 w 4206653"/>
                <a:gd name="connsiteY58" fmla="*/ 3395088 h 4338661"/>
                <a:gd name="connsiteX59" fmla="*/ 3004633 w 4206653"/>
                <a:gd name="connsiteY59" fmla="*/ 3303648 h 4338661"/>
                <a:gd name="connsiteX60" fmla="*/ 2753173 w 4206653"/>
                <a:gd name="connsiteY60" fmla="*/ 3189348 h 4338661"/>
                <a:gd name="connsiteX61" fmla="*/ 2638873 w 4206653"/>
                <a:gd name="connsiteY61" fmla="*/ 3097908 h 4338661"/>
                <a:gd name="connsiteX62" fmla="*/ 2570293 w 4206653"/>
                <a:gd name="connsiteY62" fmla="*/ 3109338 h 4338661"/>
                <a:gd name="connsiteX63" fmla="*/ 2558863 w 4206653"/>
                <a:gd name="connsiteY63" fmla="*/ 3326508 h 4338661"/>
                <a:gd name="connsiteX64" fmla="*/ 2673163 w 4206653"/>
                <a:gd name="connsiteY64" fmla="*/ 3555108 h 4338661"/>
                <a:gd name="connsiteX65" fmla="*/ 2730313 w 4206653"/>
                <a:gd name="connsiteY65" fmla="*/ 4023738 h 4338661"/>
                <a:gd name="connsiteX66" fmla="*/ 2696023 w 4206653"/>
                <a:gd name="connsiteY66" fmla="*/ 4183758 h 4338661"/>
                <a:gd name="connsiteX67" fmla="*/ 2536003 w 4206653"/>
                <a:gd name="connsiteY67" fmla="*/ 4138038 h 4338661"/>
                <a:gd name="connsiteX68" fmla="*/ 2536003 w 4206653"/>
                <a:gd name="connsiteY68" fmla="*/ 3909438 h 4338661"/>
                <a:gd name="connsiteX69" fmla="*/ 2433133 w 4206653"/>
                <a:gd name="connsiteY69" fmla="*/ 3566538 h 4338661"/>
                <a:gd name="connsiteX70" fmla="*/ 2307403 w 4206653"/>
                <a:gd name="connsiteY70" fmla="*/ 3166488 h 4338661"/>
                <a:gd name="connsiteX71" fmla="*/ 2261683 w 4206653"/>
                <a:gd name="connsiteY71" fmla="*/ 3063618 h 4338661"/>
                <a:gd name="connsiteX72" fmla="*/ 2078803 w 4206653"/>
                <a:gd name="connsiteY72" fmla="*/ 2949318 h 4338661"/>
                <a:gd name="connsiteX73" fmla="*/ 1850203 w 4206653"/>
                <a:gd name="connsiteY73" fmla="*/ 3029328 h 4338661"/>
                <a:gd name="connsiteX74" fmla="*/ 1415863 w 4206653"/>
                <a:gd name="connsiteY74" fmla="*/ 3360798 h 4338661"/>
                <a:gd name="connsiteX75" fmla="*/ 1381573 w 4206653"/>
                <a:gd name="connsiteY75" fmla="*/ 3680838 h 4338661"/>
                <a:gd name="connsiteX76" fmla="*/ 1381573 w 4206653"/>
                <a:gd name="connsiteY76" fmla="*/ 3989448 h 4338661"/>
                <a:gd name="connsiteX77" fmla="*/ 1290133 w 4206653"/>
                <a:gd name="connsiteY77" fmla="*/ 4309488 h 4338661"/>
                <a:gd name="connsiteX78" fmla="*/ 1198693 w 4206653"/>
                <a:gd name="connsiteY78" fmla="*/ 4298058 h 4338661"/>
                <a:gd name="connsiteX79" fmla="*/ 1187263 w 4206653"/>
                <a:gd name="connsiteY79" fmla="*/ 4080888 h 4338661"/>
                <a:gd name="connsiteX80" fmla="*/ 1198693 w 4206653"/>
                <a:gd name="connsiteY80" fmla="*/ 3909438 h 4338661"/>
                <a:gd name="connsiteX81" fmla="*/ 970093 w 4206653"/>
                <a:gd name="connsiteY81" fmla="*/ 3989448 h 4338661"/>
                <a:gd name="connsiteX82" fmla="*/ 718633 w 4206653"/>
                <a:gd name="connsiteY82" fmla="*/ 4069458 h 4338661"/>
                <a:gd name="connsiteX83" fmla="*/ 741493 w 4206653"/>
                <a:gd name="connsiteY83" fmla="*/ 3955158 h 4338661"/>
                <a:gd name="connsiteX84" fmla="*/ 1130113 w 4206653"/>
                <a:gd name="connsiteY84" fmla="*/ 3795138 h 4338661"/>
                <a:gd name="connsiteX85" fmla="*/ 1278703 w 4206653"/>
                <a:gd name="connsiteY85" fmla="*/ 3726558 h 4338661"/>
                <a:gd name="connsiteX86" fmla="*/ 1221553 w 4206653"/>
                <a:gd name="connsiteY86" fmla="*/ 3372228 h 4338661"/>
                <a:gd name="connsiteX87" fmla="*/ 1324423 w 4206653"/>
                <a:gd name="connsiteY87" fmla="*/ 3120768 h 4338661"/>
                <a:gd name="connsiteX88" fmla="*/ 1393003 w 4206653"/>
                <a:gd name="connsiteY88" fmla="*/ 3052188 h 4338661"/>
                <a:gd name="connsiteX89" fmla="*/ 1084393 w 4206653"/>
                <a:gd name="connsiteY89" fmla="*/ 3029328 h 4338661"/>
                <a:gd name="connsiteX90" fmla="*/ 730063 w 4206653"/>
                <a:gd name="connsiteY90" fmla="*/ 2960748 h 4338661"/>
                <a:gd name="connsiteX91" fmla="*/ 375733 w 4206653"/>
                <a:gd name="connsiteY91" fmla="*/ 3132198 h 4338661"/>
                <a:gd name="connsiteX92" fmla="*/ 421453 w 4206653"/>
                <a:gd name="connsiteY92" fmla="*/ 3029328 h 4338661"/>
                <a:gd name="connsiteX93" fmla="*/ 627193 w 4206653"/>
                <a:gd name="connsiteY93" fmla="*/ 2926458 h 4338661"/>
                <a:gd name="connsiteX94" fmla="*/ 810073 w 4206653"/>
                <a:gd name="connsiteY94" fmla="*/ 2755008 h 4338661"/>
                <a:gd name="connsiteX95" fmla="*/ 1152973 w 4206653"/>
                <a:gd name="connsiteY95" fmla="*/ 2777868 h 4338661"/>
                <a:gd name="connsiteX96" fmla="*/ 1461583 w 4206653"/>
                <a:gd name="connsiteY96" fmla="*/ 2823588 h 4338661"/>
                <a:gd name="connsiteX97" fmla="*/ 1953073 w 4206653"/>
                <a:gd name="connsiteY97" fmla="*/ 2663568 h 4338661"/>
                <a:gd name="connsiteX98" fmla="*/ 1701613 w 4206653"/>
                <a:gd name="connsiteY98" fmla="*/ 2263518 h 4338661"/>
                <a:gd name="connsiteX99" fmla="*/ 1690183 w 4206653"/>
                <a:gd name="connsiteY99" fmla="*/ 1966338 h 4338661"/>
                <a:gd name="connsiteX100" fmla="*/ 1381991 w 4206653"/>
                <a:gd name="connsiteY100" fmla="*/ 1841604 h 4338661"/>
                <a:gd name="connsiteX101" fmla="*/ 1095823 w 4206653"/>
                <a:gd name="connsiteY101" fmla="*/ 1714878 h 4338661"/>
                <a:gd name="connsiteX102" fmla="*/ 746507 w 4206653"/>
                <a:gd name="connsiteY102" fmla="*/ 1626415 h 4338661"/>
                <a:gd name="connsiteX103" fmla="*/ 352873 w 4206653"/>
                <a:gd name="connsiteY103" fmla="*/ 1726308 h 4338661"/>
                <a:gd name="connsiteX104" fmla="*/ 113171 w 4206653"/>
                <a:gd name="connsiteY104" fmla="*/ 1763582 h 4338661"/>
                <a:gd name="connsiteX105" fmla="*/ 9973 w 4206653"/>
                <a:gd name="connsiteY105" fmla="*/ 1737738 h 4338661"/>
                <a:gd name="connsiteX106" fmla="*/ 348516 w 4206653"/>
                <a:gd name="connsiteY106" fmla="*/ 1643812 h 4338661"/>
                <a:gd name="connsiteX107" fmla="*/ 653097 w 4206653"/>
                <a:gd name="connsiteY107" fmla="*/ 1543920 h 4338661"/>
                <a:gd name="connsiteX108" fmla="*/ 1072963 w 4206653"/>
                <a:gd name="connsiteY108" fmla="*/ 1612008 h 4338661"/>
                <a:gd name="connsiteX109" fmla="*/ 1244413 w 4206653"/>
                <a:gd name="connsiteY109" fmla="*/ 1657728 h 4338661"/>
                <a:gd name="connsiteX110" fmla="*/ 1205766 w 4206653"/>
                <a:gd name="connsiteY110" fmla="*/ 1451988 h 4338661"/>
                <a:gd name="connsiteX111" fmla="*/ 1046313 w 4206653"/>
                <a:gd name="connsiteY111" fmla="*/ 815409 h 4338661"/>
                <a:gd name="connsiteX112" fmla="*/ 1221553 w 4206653"/>
                <a:gd name="connsiteY112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73263 w 4206653"/>
                <a:gd name="connsiteY23" fmla="*/ 1371978 h 4338661"/>
                <a:gd name="connsiteX24" fmla="*/ 3461833 w 4206653"/>
                <a:gd name="connsiteY24" fmla="*/ 1097658 h 4338661"/>
                <a:gd name="connsiteX25" fmla="*/ 3450403 w 4206653"/>
                <a:gd name="connsiteY25" fmla="*/ 777618 h 4338661"/>
                <a:gd name="connsiteX26" fmla="*/ 3119893 w 4206653"/>
                <a:gd name="connsiteY26" fmla="*/ 321571 h 4338661"/>
                <a:gd name="connsiteX27" fmla="*/ 3497351 w 4206653"/>
                <a:gd name="connsiteY27" fmla="*/ 674883 h 4338661"/>
                <a:gd name="connsiteX28" fmla="*/ 3759013 w 4206653"/>
                <a:gd name="connsiteY28" fmla="*/ 571878 h 4338661"/>
                <a:gd name="connsiteX29" fmla="*/ 3999043 w 4206653"/>
                <a:gd name="connsiteY29" fmla="*/ 91818 h 4338661"/>
                <a:gd name="connsiteX30" fmla="*/ 4033333 w 4206653"/>
                <a:gd name="connsiteY30" fmla="*/ 11808 h 4338661"/>
                <a:gd name="connsiteX31" fmla="*/ 3984569 w 4206653"/>
                <a:gd name="connsiteY31" fmla="*/ 247366 h 4338661"/>
                <a:gd name="connsiteX32" fmla="*/ 3812791 w 4206653"/>
                <a:gd name="connsiteY32" fmla="*/ 647417 h 4338661"/>
                <a:gd name="connsiteX33" fmla="*/ 3541098 w 4206653"/>
                <a:gd name="connsiteY33" fmla="*/ 811409 h 4338661"/>
                <a:gd name="connsiteX34" fmla="*/ 3563719 w 4206653"/>
                <a:gd name="connsiteY34" fmla="*/ 976892 h 4338661"/>
                <a:gd name="connsiteX35" fmla="*/ 3872985 w 4206653"/>
                <a:gd name="connsiteY35" fmla="*/ 881976 h 4338661"/>
                <a:gd name="connsiteX36" fmla="*/ 4200754 w 4206653"/>
                <a:gd name="connsiteY36" fmla="*/ 774136 h 4338661"/>
                <a:gd name="connsiteX37" fmla="*/ 4064251 w 4206653"/>
                <a:gd name="connsiteY37" fmla="*/ 847195 h 4338661"/>
                <a:gd name="connsiteX38" fmla="*/ 3818880 w 4206653"/>
                <a:gd name="connsiteY38" fmla="*/ 991305 h 4338661"/>
                <a:gd name="connsiteX39" fmla="*/ 3658531 w 4206653"/>
                <a:gd name="connsiteY39" fmla="*/ 1093178 h 4338661"/>
                <a:gd name="connsiteX40" fmla="*/ 3622838 w 4206653"/>
                <a:gd name="connsiteY40" fmla="*/ 1221401 h 4338661"/>
                <a:gd name="connsiteX41" fmla="*/ 3577446 w 4206653"/>
                <a:gd name="connsiteY41" fmla="*/ 1500691 h 4338661"/>
                <a:gd name="connsiteX42" fmla="*/ 3461833 w 4206653"/>
                <a:gd name="connsiteY42" fmla="*/ 1726308 h 4338661"/>
                <a:gd name="connsiteX43" fmla="*/ 3278953 w 4206653"/>
                <a:gd name="connsiteY43" fmla="*/ 2034918 h 4338661"/>
                <a:gd name="connsiteX44" fmla="*/ 3233233 w 4206653"/>
                <a:gd name="connsiteY44" fmla="*/ 2309238 h 4338661"/>
                <a:gd name="connsiteX45" fmla="*/ 3404683 w 4206653"/>
                <a:gd name="connsiteY45" fmla="*/ 2457828 h 4338661"/>
                <a:gd name="connsiteX46" fmla="*/ 3759013 w 4206653"/>
                <a:gd name="connsiteY46" fmla="*/ 2663568 h 4338661"/>
                <a:gd name="connsiteX47" fmla="*/ 4079053 w 4206653"/>
                <a:gd name="connsiteY47" fmla="*/ 2777868 h 4338661"/>
                <a:gd name="connsiteX48" fmla="*/ 4079053 w 4206653"/>
                <a:gd name="connsiteY48" fmla="*/ 2880738 h 4338661"/>
                <a:gd name="connsiteX49" fmla="*/ 3770443 w 4206653"/>
                <a:gd name="connsiteY49" fmla="*/ 2869308 h 4338661"/>
                <a:gd name="connsiteX50" fmla="*/ 3404683 w 4206653"/>
                <a:gd name="connsiteY50" fmla="*/ 2732148 h 4338661"/>
                <a:gd name="connsiteX51" fmla="*/ 3084643 w 4206653"/>
                <a:gd name="connsiteY51" fmla="*/ 2663568 h 4338661"/>
                <a:gd name="connsiteX52" fmla="*/ 2958913 w 4206653"/>
                <a:gd name="connsiteY52" fmla="*/ 2697858 h 4338661"/>
                <a:gd name="connsiteX53" fmla="*/ 2821753 w 4206653"/>
                <a:gd name="connsiteY53" fmla="*/ 2823588 h 4338661"/>
                <a:gd name="connsiteX54" fmla="*/ 2764603 w 4206653"/>
                <a:gd name="connsiteY54" fmla="*/ 2995038 h 4338661"/>
                <a:gd name="connsiteX55" fmla="*/ 2970343 w 4206653"/>
                <a:gd name="connsiteY55" fmla="*/ 3132198 h 4338661"/>
                <a:gd name="connsiteX56" fmla="*/ 3176083 w 4206653"/>
                <a:gd name="connsiteY56" fmla="*/ 3269358 h 4338661"/>
                <a:gd name="connsiteX57" fmla="*/ 3347533 w 4206653"/>
                <a:gd name="connsiteY57" fmla="*/ 3303648 h 4338661"/>
                <a:gd name="connsiteX58" fmla="*/ 3267523 w 4206653"/>
                <a:gd name="connsiteY58" fmla="*/ 3395088 h 4338661"/>
                <a:gd name="connsiteX59" fmla="*/ 3004633 w 4206653"/>
                <a:gd name="connsiteY59" fmla="*/ 3303648 h 4338661"/>
                <a:gd name="connsiteX60" fmla="*/ 2753173 w 4206653"/>
                <a:gd name="connsiteY60" fmla="*/ 3189348 h 4338661"/>
                <a:gd name="connsiteX61" fmla="*/ 2638873 w 4206653"/>
                <a:gd name="connsiteY61" fmla="*/ 3097908 h 4338661"/>
                <a:gd name="connsiteX62" fmla="*/ 2570293 w 4206653"/>
                <a:gd name="connsiteY62" fmla="*/ 3109338 h 4338661"/>
                <a:gd name="connsiteX63" fmla="*/ 2558863 w 4206653"/>
                <a:gd name="connsiteY63" fmla="*/ 3326508 h 4338661"/>
                <a:gd name="connsiteX64" fmla="*/ 2673163 w 4206653"/>
                <a:gd name="connsiteY64" fmla="*/ 3555108 h 4338661"/>
                <a:gd name="connsiteX65" fmla="*/ 2730313 w 4206653"/>
                <a:gd name="connsiteY65" fmla="*/ 4023738 h 4338661"/>
                <a:gd name="connsiteX66" fmla="*/ 2696023 w 4206653"/>
                <a:gd name="connsiteY66" fmla="*/ 4183758 h 4338661"/>
                <a:gd name="connsiteX67" fmla="*/ 2536003 w 4206653"/>
                <a:gd name="connsiteY67" fmla="*/ 4138038 h 4338661"/>
                <a:gd name="connsiteX68" fmla="*/ 2536003 w 4206653"/>
                <a:gd name="connsiteY68" fmla="*/ 3909438 h 4338661"/>
                <a:gd name="connsiteX69" fmla="*/ 2433133 w 4206653"/>
                <a:gd name="connsiteY69" fmla="*/ 3566538 h 4338661"/>
                <a:gd name="connsiteX70" fmla="*/ 2307403 w 4206653"/>
                <a:gd name="connsiteY70" fmla="*/ 3166488 h 4338661"/>
                <a:gd name="connsiteX71" fmla="*/ 2261683 w 4206653"/>
                <a:gd name="connsiteY71" fmla="*/ 3063618 h 4338661"/>
                <a:gd name="connsiteX72" fmla="*/ 2078803 w 4206653"/>
                <a:gd name="connsiteY72" fmla="*/ 2949318 h 4338661"/>
                <a:gd name="connsiteX73" fmla="*/ 1850203 w 4206653"/>
                <a:gd name="connsiteY73" fmla="*/ 3029328 h 4338661"/>
                <a:gd name="connsiteX74" fmla="*/ 1415863 w 4206653"/>
                <a:gd name="connsiteY74" fmla="*/ 3360798 h 4338661"/>
                <a:gd name="connsiteX75" fmla="*/ 1381573 w 4206653"/>
                <a:gd name="connsiteY75" fmla="*/ 3680838 h 4338661"/>
                <a:gd name="connsiteX76" fmla="*/ 1381573 w 4206653"/>
                <a:gd name="connsiteY76" fmla="*/ 3989448 h 4338661"/>
                <a:gd name="connsiteX77" fmla="*/ 1290133 w 4206653"/>
                <a:gd name="connsiteY77" fmla="*/ 4309488 h 4338661"/>
                <a:gd name="connsiteX78" fmla="*/ 1198693 w 4206653"/>
                <a:gd name="connsiteY78" fmla="*/ 4298058 h 4338661"/>
                <a:gd name="connsiteX79" fmla="*/ 1187263 w 4206653"/>
                <a:gd name="connsiteY79" fmla="*/ 4080888 h 4338661"/>
                <a:gd name="connsiteX80" fmla="*/ 1198693 w 4206653"/>
                <a:gd name="connsiteY80" fmla="*/ 3909438 h 4338661"/>
                <a:gd name="connsiteX81" fmla="*/ 970093 w 4206653"/>
                <a:gd name="connsiteY81" fmla="*/ 3989448 h 4338661"/>
                <a:gd name="connsiteX82" fmla="*/ 718633 w 4206653"/>
                <a:gd name="connsiteY82" fmla="*/ 4069458 h 4338661"/>
                <a:gd name="connsiteX83" fmla="*/ 741493 w 4206653"/>
                <a:gd name="connsiteY83" fmla="*/ 3955158 h 4338661"/>
                <a:gd name="connsiteX84" fmla="*/ 1130113 w 4206653"/>
                <a:gd name="connsiteY84" fmla="*/ 3795138 h 4338661"/>
                <a:gd name="connsiteX85" fmla="*/ 1278703 w 4206653"/>
                <a:gd name="connsiteY85" fmla="*/ 3726558 h 4338661"/>
                <a:gd name="connsiteX86" fmla="*/ 1221553 w 4206653"/>
                <a:gd name="connsiteY86" fmla="*/ 3372228 h 4338661"/>
                <a:gd name="connsiteX87" fmla="*/ 1324423 w 4206653"/>
                <a:gd name="connsiteY87" fmla="*/ 3120768 h 4338661"/>
                <a:gd name="connsiteX88" fmla="*/ 1393003 w 4206653"/>
                <a:gd name="connsiteY88" fmla="*/ 3052188 h 4338661"/>
                <a:gd name="connsiteX89" fmla="*/ 1084393 w 4206653"/>
                <a:gd name="connsiteY89" fmla="*/ 3029328 h 4338661"/>
                <a:gd name="connsiteX90" fmla="*/ 730063 w 4206653"/>
                <a:gd name="connsiteY90" fmla="*/ 2960748 h 4338661"/>
                <a:gd name="connsiteX91" fmla="*/ 375733 w 4206653"/>
                <a:gd name="connsiteY91" fmla="*/ 3132198 h 4338661"/>
                <a:gd name="connsiteX92" fmla="*/ 421453 w 4206653"/>
                <a:gd name="connsiteY92" fmla="*/ 3029328 h 4338661"/>
                <a:gd name="connsiteX93" fmla="*/ 627193 w 4206653"/>
                <a:gd name="connsiteY93" fmla="*/ 2926458 h 4338661"/>
                <a:gd name="connsiteX94" fmla="*/ 810073 w 4206653"/>
                <a:gd name="connsiteY94" fmla="*/ 2755008 h 4338661"/>
                <a:gd name="connsiteX95" fmla="*/ 1152973 w 4206653"/>
                <a:gd name="connsiteY95" fmla="*/ 2777868 h 4338661"/>
                <a:gd name="connsiteX96" fmla="*/ 1461583 w 4206653"/>
                <a:gd name="connsiteY96" fmla="*/ 2823588 h 4338661"/>
                <a:gd name="connsiteX97" fmla="*/ 1953073 w 4206653"/>
                <a:gd name="connsiteY97" fmla="*/ 2663568 h 4338661"/>
                <a:gd name="connsiteX98" fmla="*/ 1701613 w 4206653"/>
                <a:gd name="connsiteY98" fmla="*/ 2263518 h 4338661"/>
                <a:gd name="connsiteX99" fmla="*/ 1690183 w 4206653"/>
                <a:gd name="connsiteY99" fmla="*/ 1966338 h 4338661"/>
                <a:gd name="connsiteX100" fmla="*/ 1381991 w 4206653"/>
                <a:gd name="connsiteY100" fmla="*/ 1841604 h 4338661"/>
                <a:gd name="connsiteX101" fmla="*/ 1095823 w 4206653"/>
                <a:gd name="connsiteY101" fmla="*/ 1714878 h 4338661"/>
                <a:gd name="connsiteX102" fmla="*/ 746507 w 4206653"/>
                <a:gd name="connsiteY102" fmla="*/ 1626415 h 4338661"/>
                <a:gd name="connsiteX103" fmla="*/ 352873 w 4206653"/>
                <a:gd name="connsiteY103" fmla="*/ 1726308 h 4338661"/>
                <a:gd name="connsiteX104" fmla="*/ 113171 w 4206653"/>
                <a:gd name="connsiteY104" fmla="*/ 1763582 h 4338661"/>
                <a:gd name="connsiteX105" fmla="*/ 9973 w 4206653"/>
                <a:gd name="connsiteY105" fmla="*/ 1737738 h 4338661"/>
                <a:gd name="connsiteX106" fmla="*/ 348516 w 4206653"/>
                <a:gd name="connsiteY106" fmla="*/ 1643812 h 4338661"/>
                <a:gd name="connsiteX107" fmla="*/ 653097 w 4206653"/>
                <a:gd name="connsiteY107" fmla="*/ 1543920 h 4338661"/>
                <a:gd name="connsiteX108" fmla="*/ 1072963 w 4206653"/>
                <a:gd name="connsiteY108" fmla="*/ 1612008 h 4338661"/>
                <a:gd name="connsiteX109" fmla="*/ 1244413 w 4206653"/>
                <a:gd name="connsiteY109" fmla="*/ 1657728 h 4338661"/>
                <a:gd name="connsiteX110" fmla="*/ 1205766 w 4206653"/>
                <a:gd name="connsiteY110" fmla="*/ 1451988 h 4338661"/>
                <a:gd name="connsiteX111" fmla="*/ 1046313 w 4206653"/>
                <a:gd name="connsiteY111" fmla="*/ 815409 h 4338661"/>
                <a:gd name="connsiteX112" fmla="*/ 1221553 w 4206653"/>
                <a:gd name="connsiteY112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73263 w 4206653"/>
                <a:gd name="connsiteY23" fmla="*/ 1371978 h 4338661"/>
                <a:gd name="connsiteX24" fmla="*/ 3461833 w 4206653"/>
                <a:gd name="connsiteY24" fmla="*/ 1097658 h 4338661"/>
                <a:gd name="connsiteX25" fmla="*/ 3450403 w 4206653"/>
                <a:gd name="connsiteY25" fmla="*/ 777618 h 4338661"/>
                <a:gd name="connsiteX26" fmla="*/ 3119893 w 4206653"/>
                <a:gd name="connsiteY26" fmla="*/ 321571 h 4338661"/>
                <a:gd name="connsiteX27" fmla="*/ 3497351 w 4206653"/>
                <a:gd name="connsiteY27" fmla="*/ 674883 h 4338661"/>
                <a:gd name="connsiteX28" fmla="*/ 3759013 w 4206653"/>
                <a:gd name="connsiteY28" fmla="*/ 571878 h 4338661"/>
                <a:gd name="connsiteX29" fmla="*/ 3999043 w 4206653"/>
                <a:gd name="connsiteY29" fmla="*/ 91818 h 4338661"/>
                <a:gd name="connsiteX30" fmla="*/ 4033333 w 4206653"/>
                <a:gd name="connsiteY30" fmla="*/ 11808 h 4338661"/>
                <a:gd name="connsiteX31" fmla="*/ 3984569 w 4206653"/>
                <a:gd name="connsiteY31" fmla="*/ 247366 h 4338661"/>
                <a:gd name="connsiteX32" fmla="*/ 3812791 w 4206653"/>
                <a:gd name="connsiteY32" fmla="*/ 647417 h 4338661"/>
                <a:gd name="connsiteX33" fmla="*/ 3541098 w 4206653"/>
                <a:gd name="connsiteY33" fmla="*/ 811409 h 4338661"/>
                <a:gd name="connsiteX34" fmla="*/ 3589623 w 4206653"/>
                <a:gd name="connsiteY34" fmla="*/ 967947 h 4338661"/>
                <a:gd name="connsiteX35" fmla="*/ 3872985 w 4206653"/>
                <a:gd name="connsiteY35" fmla="*/ 881976 h 4338661"/>
                <a:gd name="connsiteX36" fmla="*/ 4200754 w 4206653"/>
                <a:gd name="connsiteY36" fmla="*/ 774136 h 4338661"/>
                <a:gd name="connsiteX37" fmla="*/ 4064251 w 4206653"/>
                <a:gd name="connsiteY37" fmla="*/ 847195 h 4338661"/>
                <a:gd name="connsiteX38" fmla="*/ 3818880 w 4206653"/>
                <a:gd name="connsiteY38" fmla="*/ 991305 h 4338661"/>
                <a:gd name="connsiteX39" fmla="*/ 3658531 w 4206653"/>
                <a:gd name="connsiteY39" fmla="*/ 1093178 h 4338661"/>
                <a:gd name="connsiteX40" fmla="*/ 3622838 w 4206653"/>
                <a:gd name="connsiteY40" fmla="*/ 1221401 h 4338661"/>
                <a:gd name="connsiteX41" fmla="*/ 3577446 w 4206653"/>
                <a:gd name="connsiteY41" fmla="*/ 1500691 h 4338661"/>
                <a:gd name="connsiteX42" fmla="*/ 3461833 w 4206653"/>
                <a:gd name="connsiteY42" fmla="*/ 1726308 h 4338661"/>
                <a:gd name="connsiteX43" fmla="*/ 3278953 w 4206653"/>
                <a:gd name="connsiteY43" fmla="*/ 2034918 h 4338661"/>
                <a:gd name="connsiteX44" fmla="*/ 3233233 w 4206653"/>
                <a:gd name="connsiteY44" fmla="*/ 2309238 h 4338661"/>
                <a:gd name="connsiteX45" fmla="*/ 3404683 w 4206653"/>
                <a:gd name="connsiteY45" fmla="*/ 2457828 h 4338661"/>
                <a:gd name="connsiteX46" fmla="*/ 3759013 w 4206653"/>
                <a:gd name="connsiteY46" fmla="*/ 2663568 h 4338661"/>
                <a:gd name="connsiteX47" fmla="*/ 4079053 w 4206653"/>
                <a:gd name="connsiteY47" fmla="*/ 2777868 h 4338661"/>
                <a:gd name="connsiteX48" fmla="*/ 4079053 w 4206653"/>
                <a:gd name="connsiteY48" fmla="*/ 2880738 h 4338661"/>
                <a:gd name="connsiteX49" fmla="*/ 3770443 w 4206653"/>
                <a:gd name="connsiteY49" fmla="*/ 2869308 h 4338661"/>
                <a:gd name="connsiteX50" fmla="*/ 3404683 w 4206653"/>
                <a:gd name="connsiteY50" fmla="*/ 2732148 h 4338661"/>
                <a:gd name="connsiteX51" fmla="*/ 3084643 w 4206653"/>
                <a:gd name="connsiteY51" fmla="*/ 2663568 h 4338661"/>
                <a:gd name="connsiteX52" fmla="*/ 2958913 w 4206653"/>
                <a:gd name="connsiteY52" fmla="*/ 2697858 h 4338661"/>
                <a:gd name="connsiteX53" fmla="*/ 2821753 w 4206653"/>
                <a:gd name="connsiteY53" fmla="*/ 2823588 h 4338661"/>
                <a:gd name="connsiteX54" fmla="*/ 2764603 w 4206653"/>
                <a:gd name="connsiteY54" fmla="*/ 2995038 h 4338661"/>
                <a:gd name="connsiteX55" fmla="*/ 2970343 w 4206653"/>
                <a:gd name="connsiteY55" fmla="*/ 3132198 h 4338661"/>
                <a:gd name="connsiteX56" fmla="*/ 3176083 w 4206653"/>
                <a:gd name="connsiteY56" fmla="*/ 3269358 h 4338661"/>
                <a:gd name="connsiteX57" fmla="*/ 3347533 w 4206653"/>
                <a:gd name="connsiteY57" fmla="*/ 3303648 h 4338661"/>
                <a:gd name="connsiteX58" fmla="*/ 3267523 w 4206653"/>
                <a:gd name="connsiteY58" fmla="*/ 3395088 h 4338661"/>
                <a:gd name="connsiteX59" fmla="*/ 3004633 w 4206653"/>
                <a:gd name="connsiteY59" fmla="*/ 3303648 h 4338661"/>
                <a:gd name="connsiteX60" fmla="*/ 2753173 w 4206653"/>
                <a:gd name="connsiteY60" fmla="*/ 3189348 h 4338661"/>
                <a:gd name="connsiteX61" fmla="*/ 2638873 w 4206653"/>
                <a:gd name="connsiteY61" fmla="*/ 3097908 h 4338661"/>
                <a:gd name="connsiteX62" fmla="*/ 2570293 w 4206653"/>
                <a:gd name="connsiteY62" fmla="*/ 3109338 h 4338661"/>
                <a:gd name="connsiteX63" fmla="*/ 2558863 w 4206653"/>
                <a:gd name="connsiteY63" fmla="*/ 3326508 h 4338661"/>
                <a:gd name="connsiteX64" fmla="*/ 2673163 w 4206653"/>
                <a:gd name="connsiteY64" fmla="*/ 3555108 h 4338661"/>
                <a:gd name="connsiteX65" fmla="*/ 2730313 w 4206653"/>
                <a:gd name="connsiteY65" fmla="*/ 4023738 h 4338661"/>
                <a:gd name="connsiteX66" fmla="*/ 2696023 w 4206653"/>
                <a:gd name="connsiteY66" fmla="*/ 4183758 h 4338661"/>
                <a:gd name="connsiteX67" fmla="*/ 2536003 w 4206653"/>
                <a:gd name="connsiteY67" fmla="*/ 4138038 h 4338661"/>
                <a:gd name="connsiteX68" fmla="*/ 2536003 w 4206653"/>
                <a:gd name="connsiteY68" fmla="*/ 3909438 h 4338661"/>
                <a:gd name="connsiteX69" fmla="*/ 2433133 w 4206653"/>
                <a:gd name="connsiteY69" fmla="*/ 3566538 h 4338661"/>
                <a:gd name="connsiteX70" fmla="*/ 2307403 w 4206653"/>
                <a:gd name="connsiteY70" fmla="*/ 3166488 h 4338661"/>
                <a:gd name="connsiteX71" fmla="*/ 2261683 w 4206653"/>
                <a:gd name="connsiteY71" fmla="*/ 3063618 h 4338661"/>
                <a:gd name="connsiteX72" fmla="*/ 2078803 w 4206653"/>
                <a:gd name="connsiteY72" fmla="*/ 2949318 h 4338661"/>
                <a:gd name="connsiteX73" fmla="*/ 1850203 w 4206653"/>
                <a:gd name="connsiteY73" fmla="*/ 3029328 h 4338661"/>
                <a:gd name="connsiteX74" fmla="*/ 1415863 w 4206653"/>
                <a:gd name="connsiteY74" fmla="*/ 3360798 h 4338661"/>
                <a:gd name="connsiteX75" fmla="*/ 1381573 w 4206653"/>
                <a:gd name="connsiteY75" fmla="*/ 3680838 h 4338661"/>
                <a:gd name="connsiteX76" fmla="*/ 1381573 w 4206653"/>
                <a:gd name="connsiteY76" fmla="*/ 3989448 h 4338661"/>
                <a:gd name="connsiteX77" fmla="*/ 1290133 w 4206653"/>
                <a:gd name="connsiteY77" fmla="*/ 4309488 h 4338661"/>
                <a:gd name="connsiteX78" fmla="*/ 1198693 w 4206653"/>
                <a:gd name="connsiteY78" fmla="*/ 4298058 h 4338661"/>
                <a:gd name="connsiteX79" fmla="*/ 1187263 w 4206653"/>
                <a:gd name="connsiteY79" fmla="*/ 4080888 h 4338661"/>
                <a:gd name="connsiteX80" fmla="*/ 1198693 w 4206653"/>
                <a:gd name="connsiteY80" fmla="*/ 3909438 h 4338661"/>
                <a:gd name="connsiteX81" fmla="*/ 970093 w 4206653"/>
                <a:gd name="connsiteY81" fmla="*/ 3989448 h 4338661"/>
                <a:gd name="connsiteX82" fmla="*/ 718633 w 4206653"/>
                <a:gd name="connsiteY82" fmla="*/ 4069458 h 4338661"/>
                <a:gd name="connsiteX83" fmla="*/ 741493 w 4206653"/>
                <a:gd name="connsiteY83" fmla="*/ 3955158 h 4338661"/>
                <a:gd name="connsiteX84" fmla="*/ 1130113 w 4206653"/>
                <a:gd name="connsiteY84" fmla="*/ 3795138 h 4338661"/>
                <a:gd name="connsiteX85" fmla="*/ 1278703 w 4206653"/>
                <a:gd name="connsiteY85" fmla="*/ 3726558 h 4338661"/>
                <a:gd name="connsiteX86" fmla="*/ 1221553 w 4206653"/>
                <a:gd name="connsiteY86" fmla="*/ 3372228 h 4338661"/>
                <a:gd name="connsiteX87" fmla="*/ 1324423 w 4206653"/>
                <a:gd name="connsiteY87" fmla="*/ 3120768 h 4338661"/>
                <a:gd name="connsiteX88" fmla="*/ 1393003 w 4206653"/>
                <a:gd name="connsiteY88" fmla="*/ 3052188 h 4338661"/>
                <a:gd name="connsiteX89" fmla="*/ 1084393 w 4206653"/>
                <a:gd name="connsiteY89" fmla="*/ 3029328 h 4338661"/>
                <a:gd name="connsiteX90" fmla="*/ 730063 w 4206653"/>
                <a:gd name="connsiteY90" fmla="*/ 2960748 h 4338661"/>
                <a:gd name="connsiteX91" fmla="*/ 375733 w 4206653"/>
                <a:gd name="connsiteY91" fmla="*/ 3132198 h 4338661"/>
                <a:gd name="connsiteX92" fmla="*/ 421453 w 4206653"/>
                <a:gd name="connsiteY92" fmla="*/ 3029328 h 4338661"/>
                <a:gd name="connsiteX93" fmla="*/ 627193 w 4206653"/>
                <a:gd name="connsiteY93" fmla="*/ 2926458 h 4338661"/>
                <a:gd name="connsiteX94" fmla="*/ 810073 w 4206653"/>
                <a:gd name="connsiteY94" fmla="*/ 2755008 h 4338661"/>
                <a:gd name="connsiteX95" fmla="*/ 1152973 w 4206653"/>
                <a:gd name="connsiteY95" fmla="*/ 2777868 h 4338661"/>
                <a:gd name="connsiteX96" fmla="*/ 1461583 w 4206653"/>
                <a:gd name="connsiteY96" fmla="*/ 2823588 h 4338661"/>
                <a:gd name="connsiteX97" fmla="*/ 1953073 w 4206653"/>
                <a:gd name="connsiteY97" fmla="*/ 2663568 h 4338661"/>
                <a:gd name="connsiteX98" fmla="*/ 1701613 w 4206653"/>
                <a:gd name="connsiteY98" fmla="*/ 2263518 h 4338661"/>
                <a:gd name="connsiteX99" fmla="*/ 1690183 w 4206653"/>
                <a:gd name="connsiteY99" fmla="*/ 1966338 h 4338661"/>
                <a:gd name="connsiteX100" fmla="*/ 1381991 w 4206653"/>
                <a:gd name="connsiteY100" fmla="*/ 1841604 h 4338661"/>
                <a:gd name="connsiteX101" fmla="*/ 1095823 w 4206653"/>
                <a:gd name="connsiteY101" fmla="*/ 1714878 h 4338661"/>
                <a:gd name="connsiteX102" fmla="*/ 746507 w 4206653"/>
                <a:gd name="connsiteY102" fmla="*/ 1626415 h 4338661"/>
                <a:gd name="connsiteX103" fmla="*/ 352873 w 4206653"/>
                <a:gd name="connsiteY103" fmla="*/ 1726308 h 4338661"/>
                <a:gd name="connsiteX104" fmla="*/ 113171 w 4206653"/>
                <a:gd name="connsiteY104" fmla="*/ 1763582 h 4338661"/>
                <a:gd name="connsiteX105" fmla="*/ 9973 w 4206653"/>
                <a:gd name="connsiteY105" fmla="*/ 1737738 h 4338661"/>
                <a:gd name="connsiteX106" fmla="*/ 348516 w 4206653"/>
                <a:gd name="connsiteY106" fmla="*/ 1643812 h 4338661"/>
                <a:gd name="connsiteX107" fmla="*/ 653097 w 4206653"/>
                <a:gd name="connsiteY107" fmla="*/ 1543920 h 4338661"/>
                <a:gd name="connsiteX108" fmla="*/ 1072963 w 4206653"/>
                <a:gd name="connsiteY108" fmla="*/ 1612008 h 4338661"/>
                <a:gd name="connsiteX109" fmla="*/ 1244413 w 4206653"/>
                <a:gd name="connsiteY109" fmla="*/ 1657728 h 4338661"/>
                <a:gd name="connsiteX110" fmla="*/ 1205766 w 4206653"/>
                <a:gd name="connsiteY110" fmla="*/ 1451988 h 4338661"/>
                <a:gd name="connsiteX111" fmla="*/ 1046313 w 4206653"/>
                <a:gd name="connsiteY111" fmla="*/ 815409 h 4338661"/>
                <a:gd name="connsiteX112" fmla="*/ 1221553 w 4206653"/>
                <a:gd name="connsiteY112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73263 w 4206653"/>
                <a:gd name="connsiteY23" fmla="*/ 1371978 h 4338661"/>
                <a:gd name="connsiteX24" fmla="*/ 3461833 w 4206653"/>
                <a:gd name="connsiteY24" fmla="*/ 1097658 h 4338661"/>
                <a:gd name="connsiteX25" fmla="*/ 3450403 w 4206653"/>
                <a:gd name="connsiteY25" fmla="*/ 777618 h 4338661"/>
                <a:gd name="connsiteX26" fmla="*/ 3119893 w 4206653"/>
                <a:gd name="connsiteY26" fmla="*/ 321571 h 4338661"/>
                <a:gd name="connsiteX27" fmla="*/ 3497351 w 4206653"/>
                <a:gd name="connsiteY27" fmla="*/ 674883 h 4338661"/>
                <a:gd name="connsiteX28" fmla="*/ 3759013 w 4206653"/>
                <a:gd name="connsiteY28" fmla="*/ 571878 h 4338661"/>
                <a:gd name="connsiteX29" fmla="*/ 3999043 w 4206653"/>
                <a:gd name="connsiteY29" fmla="*/ 91818 h 4338661"/>
                <a:gd name="connsiteX30" fmla="*/ 4033333 w 4206653"/>
                <a:gd name="connsiteY30" fmla="*/ 11808 h 4338661"/>
                <a:gd name="connsiteX31" fmla="*/ 3984569 w 4206653"/>
                <a:gd name="connsiteY31" fmla="*/ 247366 h 4338661"/>
                <a:gd name="connsiteX32" fmla="*/ 3812791 w 4206653"/>
                <a:gd name="connsiteY32" fmla="*/ 647417 h 4338661"/>
                <a:gd name="connsiteX33" fmla="*/ 3589205 w 4206653"/>
                <a:gd name="connsiteY33" fmla="*/ 829298 h 4338661"/>
                <a:gd name="connsiteX34" fmla="*/ 3589623 w 4206653"/>
                <a:gd name="connsiteY34" fmla="*/ 967947 h 4338661"/>
                <a:gd name="connsiteX35" fmla="*/ 3872985 w 4206653"/>
                <a:gd name="connsiteY35" fmla="*/ 881976 h 4338661"/>
                <a:gd name="connsiteX36" fmla="*/ 4200754 w 4206653"/>
                <a:gd name="connsiteY36" fmla="*/ 774136 h 4338661"/>
                <a:gd name="connsiteX37" fmla="*/ 4064251 w 4206653"/>
                <a:gd name="connsiteY37" fmla="*/ 847195 h 4338661"/>
                <a:gd name="connsiteX38" fmla="*/ 3818880 w 4206653"/>
                <a:gd name="connsiteY38" fmla="*/ 991305 h 4338661"/>
                <a:gd name="connsiteX39" fmla="*/ 3658531 w 4206653"/>
                <a:gd name="connsiteY39" fmla="*/ 1093178 h 4338661"/>
                <a:gd name="connsiteX40" fmla="*/ 3622838 w 4206653"/>
                <a:gd name="connsiteY40" fmla="*/ 1221401 h 4338661"/>
                <a:gd name="connsiteX41" fmla="*/ 3577446 w 4206653"/>
                <a:gd name="connsiteY41" fmla="*/ 1500691 h 4338661"/>
                <a:gd name="connsiteX42" fmla="*/ 3461833 w 4206653"/>
                <a:gd name="connsiteY42" fmla="*/ 1726308 h 4338661"/>
                <a:gd name="connsiteX43" fmla="*/ 3278953 w 4206653"/>
                <a:gd name="connsiteY43" fmla="*/ 2034918 h 4338661"/>
                <a:gd name="connsiteX44" fmla="*/ 3233233 w 4206653"/>
                <a:gd name="connsiteY44" fmla="*/ 2309238 h 4338661"/>
                <a:gd name="connsiteX45" fmla="*/ 3404683 w 4206653"/>
                <a:gd name="connsiteY45" fmla="*/ 2457828 h 4338661"/>
                <a:gd name="connsiteX46" fmla="*/ 3759013 w 4206653"/>
                <a:gd name="connsiteY46" fmla="*/ 2663568 h 4338661"/>
                <a:gd name="connsiteX47" fmla="*/ 4079053 w 4206653"/>
                <a:gd name="connsiteY47" fmla="*/ 2777868 h 4338661"/>
                <a:gd name="connsiteX48" fmla="*/ 4079053 w 4206653"/>
                <a:gd name="connsiteY48" fmla="*/ 2880738 h 4338661"/>
                <a:gd name="connsiteX49" fmla="*/ 3770443 w 4206653"/>
                <a:gd name="connsiteY49" fmla="*/ 2869308 h 4338661"/>
                <a:gd name="connsiteX50" fmla="*/ 3404683 w 4206653"/>
                <a:gd name="connsiteY50" fmla="*/ 2732148 h 4338661"/>
                <a:gd name="connsiteX51" fmla="*/ 3084643 w 4206653"/>
                <a:gd name="connsiteY51" fmla="*/ 2663568 h 4338661"/>
                <a:gd name="connsiteX52" fmla="*/ 2958913 w 4206653"/>
                <a:gd name="connsiteY52" fmla="*/ 2697858 h 4338661"/>
                <a:gd name="connsiteX53" fmla="*/ 2821753 w 4206653"/>
                <a:gd name="connsiteY53" fmla="*/ 2823588 h 4338661"/>
                <a:gd name="connsiteX54" fmla="*/ 2764603 w 4206653"/>
                <a:gd name="connsiteY54" fmla="*/ 2995038 h 4338661"/>
                <a:gd name="connsiteX55" fmla="*/ 2970343 w 4206653"/>
                <a:gd name="connsiteY55" fmla="*/ 3132198 h 4338661"/>
                <a:gd name="connsiteX56" fmla="*/ 3176083 w 4206653"/>
                <a:gd name="connsiteY56" fmla="*/ 3269358 h 4338661"/>
                <a:gd name="connsiteX57" fmla="*/ 3347533 w 4206653"/>
                <a:gd name="connsiteY57" fmla="*/ 3303648 h 4338661"/>
                <a:gd name="connsiteX58" fmla="*/ 3267523 w 4206653"/>
                <a:gd name="connsiteY58" fmla="*/ 3395088 h 4338661"/>
                <a:gd name="connsiteX59" fmla="*/ 3004633 w 4206653"/>
                <a:gd name="connsiteY59" fmla="*/ 3303648 h 4338661"/>
                <a:gd name="connsiteX60" fmla="*/ 2753173 w 4206653"/>
                <a:gd name="connsiteY60" fmla="*/ 3189348 h 4338661"/>
                <a:gd name="connsiteX61" fmla="*/ 2638873 w 4206653"/>
                <a:gd name="connsiteY61" fmla="*/ 3097908 h 4338661"/>
                <a:gd name="connsiteX62" fmla="*/ 2570293 w 4206653"/>
                <a:gd name="connsiteY62" fmla="*/ 3109338 h 4338661"/>
                <a:gd name="connsiteX63" fmla="*/ 2558863 w 4206653"/>
                <a:gd name="connsiteY63" fmla="*/ 3326508 h 4338661"/>
                <a:gd name="connsiteX64" fmla="*/ 2673163 w 4206653"/>
                <a:gd name="connsiteY64" fmla="*/ 3555108 h 4338661"/>
                <a:gd name="connsiteX65" fmla="*/ 2730313 w 4206653"/>
                <a:gd name="connsiteY65" fmla="*/ 4023738 h 4338661"/>
                <a:gd name="connsiteX66" fmla="*/ 2696023 w 4206653"/>
                <a:gd name="connsiteY66" fmla="*/ 4183758 h 4338661"/>
                <a:gd name="connsiteX67" fmla="*/ 2536003 w 4206653"/>
                <a:gd name="connsiteY67" fmla="*/ 4138038 h 4338661"/>
                <a:gd name="connsiteX68" fmla="*/ 2536003 w 4206653"/>
                <a:gd name="connsiteY68" fmla="*/ 3909438 h 4338661"/>
                <a:gd name="connsiteX69" fmla="*/ 2433133 w 4206653"/>
                <a:gd name="connsiteY69" fmla="*/ 3566538 h 4338661"/>
                <a:gd name="connsiteX70" fmla="*/ 2307403 w 4206653"/>
                <a:gd name="connsiteY70" fmla="*/ 3166488 h 4338661"/>
                <a:gd name="connsiteX71" fmla="*/ 2261683 w 4206653"/>
                <a:gd name="connsiteY71" fmla="*/ 3063618 h 4338661"/>
                <a:gd name="connsiteX72" fmla="*/ 2078803 w 4206653"/>
                <a:gd name="connsiteY72" fmla="*/ 2949318 h 4338661"/>
                <a:gd name="connsiteX73" fmla="*/ 1850203 w 4206653"/>
                <a:gd name="connsiteY73" fmla="*/ 3029328 h 4338661"/>
                <a:gd name="connsiteX74" fmla="*/ 1415863 w 4206653"/>
                <a:gd name="connsiteY74" fmla="*/ 3360798 h 4338661"/>
                <a:gd name="connsiteX75" fmla="*/ 1381573 w 4206653"/>
                <a:gd name="connsiteY75" fmla="*/ 3680838 h 4338661"/>
                <a:gd name="connsiteX76" fmla="*/ 1381573 w 4206653"/>
                <a:gd name="connsiteY76" fmla="*/ 3989448 h 4338661"/>
                <a:gd name="connsiteX77" fmla="*/ 1290133 w 4206653"/>
                <a:gd name="connsiteY77" fmla="*/ 4309488 h 4338661"/>
                <a:gd name="connsiteX78" fmla="*/ 1198693 w 4206653"/>
                <a:gd name="connsiteY78" fmla="*/ 4298058 h 4338661"/>
                <a:gd name="connsiteX79" fmla="*/ 1187263 w 4206653"/>
                <a:gd name="connsiteY79" fmla="*/ 4080888 h 4338661"/>
                <a:gd name="connsiteX80" fmla="*/ 1198693 w 4206653"/>
                <a:gd name="connsiteY80" fmla="*/ 3909438 h 4338661"/>
                <a:gd name="connsiteX81" fmla="*/ 970093 w 4206653"/>
                <a:gd name="connsiteY81" fmla="*/ 3989448 h 4338661"/>
                <a:gd name="connsiteX82" fmla="*/ 718633 w 4206653"/>
                <a:gd name="connsiteY82" fmla="*/ 4069458 h 4338661"/>
                <a:gd name="connsiteX83" fmla="*/ 741493 w 4206653"/>
                <a:gd name="connsiteY83" fmla="*/ 3955158 h 4338661"/>
                <a:gd name="connsiteX84" fmla="*/ 1130113 w 4206653"/>
                <a:gd name="connsiteY84" fmla="*/ 3795138 h 4338661"/>
                <a:gd name="connsiteX85" fmla="*/ 1278703 w 4206653"/>
                <a:gd name="connsiteY85" fmla="*/ 3726558 h 4338661"/>
                <a:gd name="connsiteX86" fmla="*/ 1221553 w 4206653"/>
                <a:gd name="connsiteY86" fmla="*/ 3372228 h 4338661"/>
                <a:gd name="connsiteX87" fmla="*/ 1324423 w 4206653"/>
                <a:gd name="connsiteY87" fmla="*/ 3120768 h 4338661"/>
                <a:gd name="connsiteX88" fmla="*/ 1393003 w 4206653"/>
                <a:gd name="connsiteY88" fmla="*/ 3052188 h 4338661"/>
                <a:gd name="connsiteX89" fmla="*/ 1084393 w 4206653"/>
                <a:gd name="connsiteY89" fmla="*/ 3029328 h 4338661"/>
                <a:gd name="connsiteX90" fmla="*/ 730063 w 4206653"/>
                <a:gd name="connsiteY90" fmla="*/ 2960748 h 4338661"/>
                <a:gd name="connsiteX91" fmla="*/ 375733 w 4206653"/>
                <a:gd name="connsiteY91" fmla="*/ 3132198 h 4338661"/>
                <a:gd name="connsiteX92" fmla="*/ 421453 w 4206653"/>
                <a:gd name="connsiteY92" fmla="*/ 3029328 h 4338661"/>
                <a:gd name="connsiteX93" fmla="*/ 627193 w 4206653"/>
                <a:gd name="connsiteY93" fmla="*/ 2926458 h 4338661"/>
                <a:gd name="connsiteX94" fmla="*/ 810073 w 4206653"/>
                <a:gd name="connsiteY94" fmla="*/ 2755008 h 4338661"/>
                <a:gd name="connsiteX95" fmla="*/ 1152973 w 4206653"/>
                <a:gd name="connsiteY95" fmla="*/ 2777868 h 4338661"/>
                <a:gd name="connsiteX96" fmla="*/ 1461583 w 4206653"/>
                <a:gd name="connsiteY96" fmla="*/ 2823588 h 4338661"/>
                <a:gd name="connsiteX97" fmla="*/ 1953073 w 4206653"/>
                <a:gd name="connsiteY97" fmla="*/ 2663568 h 4338661"/>
                <a:gd name="connsiteX98" fmla="*/ 1701613 w 4206653"/>
                <a:gd name="connsiteY98" fmla="*/ 2263518 h 4338661"/>
                <a:gd name="connsiteX99" fmla="*/ 1690183 w 4206653"/>
                <a:gd name="connsiteY99" fmla="*/ 1966338 h 4338661"/>
                <a:gd name="connsiteX100" fmla="*/ 1381991 w 4206653"/>
                <a:gd name="connsiteY100" fmla="*/ 1841604 h 4338661"/>
                <a:gd name="connsiteX101" fmla="*/ 1095823 w 4206653"/>
                <a:gd name="connsiteY101" fmla="*/ 1714878 h 4338661"/>
                <a:gd name="connsiteX102" fmla="*/ 746507 w 4206653"/>
                <a:gd name="connsiteY102" fmla="*/ 1626415 h 4338661"/>
                <a:gd name="connsiteX103" fmla="*/ 352873 w 4206653"/>
                <a:gd name="connsiteY103" fmla="*/ 1726308 h 4338661"/>
                <a:gd name="connsiteX104" fmla="*/ 113171 w 4206653"/>
                <a:gd name="connsiteY104" fmla="*/ 1763582 h 4338661"/>
                <a:gd name="connsiteX105" fmla="*/ 9973 w 4206653"/>
                <a:gd name="connsiteY105" fmla="*/ 1737738 h 4338661"/>
                <a:gd name="connsiteX106" fmla="*/ 348516 w 4206653"/>
                <a:gd name="connsiteY106" fmla="*/ 1643812 h 4338661"/>
                <a:gd name="connsiteX107" fmla="*/ 653097 w 4206653"/>
                <a:gd name="connsiteY107" fmla="*/ 1543920 h 4338661"/>
                <a:gd name="connsiteX108" fmla="*/ 1072963 w 4206653"/>
                <a:gd name="connsiteY108" fmla="*/ 1612008 h 4338661"/>
                <a:gd name="connsiteX109" fmla="*/ 1244413 w 4206653"/>
                <a:gd name="connsiteY109" fmla="*/ 1657728 h 4338661"/>
                <a:gd name="connsiteX110" fmla="*/ 1205766 w 4206653"/>
                <a:gd name="connsiteY110" fmla="*/ 1451988 h 4338661"/>
                <a:gd name="connsiteX111" fmla="*/ 1046313 w 4206653"/>
                <a:gd name="connsiteY111" fmla="*/ 815409 h 4338661"/>
                <a:gd name="connsiteX112" fmla="*/ 1221553 w 4206653"/>
                <a:gd name="connsiteY112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73263 w 4206653"/>
                <a:gd name="connsiteY23" fmla="*/ 1371978 h 4338661"/>
                <a:gd name="connsiteX24" fmla="*/ 3461833 w 4206653"/>
                <a:gd name="connsiteY24" fmla="*/ 1097658 h 4338661"/>
                <a:gd name="connsiteX25" fmla="*/ 3452944 w 4206653"/>
                <a:gd name="connsiteY25" fmla="*/ 1068448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89205 w 4206653"/>
                <a:gd name="connsiteY34" fmla="*/ 829298 h 4338661"/>
                <a:gd name="connsiteX35" fmla="*/ 3589623 w 4206653"/>
                <a:gd name="connsiteY35" fmla="*/ 967947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58913 w 4206653"/>
                <a:gd name="connsiteY53" fmla="*/ 2697858 h 4338661"/>
                <a:gd name="connsiteX54" fmla="*/ 2821753 w 4206653"/>
                <a:gd name="connsiteY54" fmla="*/ 2823588 h 4338661"/>
                <a:gd name="connsiteX55" fmla="*/ 2764603 w 4206653"/>
                <a:gd name="connsiteY55" fmla="*/ 2995038 h 4338661"/>
                <a:gd name="connsiteX56" fmla="*/ 2970343 w 4206653"/>
                <a:gd name="connsiteY56" fmla="*/ 3132198 h 4338661"/>
                <a:gd name="connsiteX57" fmla="*/ 3176083 w 4206653"/>
                <a:gd name="connsiteY57" fmla="*/ 3269358 h 4338661"/>
                <a:gd name="connsiteX58" fmla="*/ 3347533 w 4206653"/>
                <a:gd name="connsiteY58" fmla="*/ 3303648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61833 w 4206653"/>
                <a:gd name="connsiteY24" fmla="*/ 1097658 h 4338661"/>
                <a:gd name="connsiteX25" fmla="*/ 3452944 w 4206653"/>
                <a:gd name="connsiteY25" fmla="*/ 1068448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89205 w 4206653"/>
                <a:gd name="connsiteY34" fmla="*/ 829298 h 4338661"/>
                <a:gd name="connsiteX35" fmla="*/ 3589623 w 4206653"/>
                <a:gd name="connsiteY35" fmla="*/ 967947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58913 w 4206653"/>
                <a:gd name="connsiteY53" fmla="*/ 2697858 h 4338661"/>
                <a:gd name="connsiteX54" fmla="*/ 2821753 w 4206653"/>
                <a:gd name="connsiteY54" fmla="*/ 2823588 h 4338661"/>
                <a:gd name="connsiteX55" fmla="*/ 2764603 w 4206653"/>
                <a:gd name="connsiteY55" fmla="*/ 2995038 h 4338661"/>
                <a:gd name="connsiteX56" fmla="*/ 2970343 w 4206653"/>
                <a:gd name="connsiteY56" fmla="*/ 3132198 h 4338661"/>
                <a:gd name="connsiteX57" fmla="*/ 3176083 w 4206653"/>
                <a:gd name="connsiteY57" fmla="*/ 3269358 h 4338661"/>
                <a:gd name="connsiteX58" fmla="*/ 3347533 w 4206653"/>
                <a:gd name="connsiteY58" fmla="*/ 3303648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84036 w 4206653"/>
                <a:gd name="connsiteY24" fmla="*/ 1111075 h 4338661"/>
                <a:gd name="connsiteX25" fmla="*/ 3452944 w 4206653"/>
                <a:gd name="connsiteY25" fmla="*/ 1068448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89205 w 4206653"/>
                <a:gd name="connsiteY34" fmla="*/ 829298 h 4338661"/>
                <a:gd name="connsiteX35" fmla="*/ 3589623 w 4206653"/>
                <a:gd name="connsiteY35" fmla="*/ 967947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58913 w 4206653"/>
                <a:gd name="connsiteY53" fmla="*/ 2697858 h 4338661"/>
                <a:gd name="connsiteX54" fmla="*/ 2821753 w 4206653"/>
                <a:gd name="connsiteY54" fmla="*/ 2823588 h 4338661"/>
                <a:gd name="connsiteX55" fmla="*/ 2764603 w 4206653"/>
                <a:gd name="connsiteY55" fmla="*/ 2995038 h 4338661"/>
                <a:gd name="connsiteX56" fmla="*/ 2970343 w 4206653"/>
                <a:gd name="connsiteY56" fmla="*/ 3132198 h 4338661"/>
                <a:gd name="connsiteX57" fmla="*/ 3176083 w 4206653"/>
                <a:gd name="connsiteY57" fmla="*/ 3269358 h 4338661"/>
                <a:gd name="connsiteX58" fmla="*/ 3347533 w 4206653"/>
                <a:gd name="connsiteY58" fmla="*/ 3303648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84036 w 4206653"/>
                <a:gd name="connsiteY24" fmla="*/ 1111075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89205 w 4206653"/>
                <a:gd name="connsiteY34" fmla="*/ 829298 h 4338661"/>
                <a:gd name="connsiteX35" fmla="*/ 3589623 w 4206653"/>
                <a:gd name="connsiteY35" fmla="*/ 967947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58913 w 4206653"/>
                <a:gd name="connsiteY53" fmla="*/ 2697858 h 4338661"/>
                <a:gd name="connsiteX54" fmla="*/ 2821753 w 4206653"/>
                <a:gd name="connsiteY54" fmla="*/ 2823588 h 4338661"/>
                <a:gd name="connsiteX55" fmla="*/ 2764603 w 4206653"/>
                <a:gd name="connsiteY55" fmla="*/ 2995038 h 4338661"/>
                <a:gd name="connsiteX56" fmla="*/ 2970343 w 4206653"/>
                <a:gd name="connsiteY56" fmla="*/ 3132198 h 4338661"/>
                <a:gd name="connsiteX57" fmla="*/ 3176083 w 4206653"/>
                <a:gd name="connsiteY57" fmla="*/ 3269358 h 4338661"/>
                <a:gd name="connsiteX58" fmla="*/ 3347533 w 4206653"/>
                <a:gd name="connsiteY58" fmla="*/ 3303648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89205 w 4206653"/>
                <a:gd name="connsiteY34" fmla="*/ 829298 h 4338661"/>
                <a:gd name="connsiteX35" fmla="*/ 3589623 w 4206653"/>
                <a:gd name="connsiteY35" fmla="*/ 967947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58913 w 4206653"/>
                <a:gd name="connsiteY53" fmla="*/ 2697858 h 4338661"/>
                <a:gd name="connsiteX54" fmla="*/ 2821753 w 4206653"/>
                <a:gd name="connsiteY54" fmla="*/ 2823588 h 4338661"/>
                <a:gd name="connsiteX55" fmla="*/ 2764603 w 4206653"/>
                <a:gd name="connsiteY55" fmla="*/ 2995038 h 4338661"/>
                <a:gd name="connsiteX56" fmla="*/ 2970343 w 4206653"/>
                <a:gd name="connsiteY56" fmla="*/ 3132198 h 4338661"/>
                <a:gd name="connsiteX57" fmla="*/ 3176083 w 4206653"/>
                <a:gd name="connsiteY57" fmla="*/ 3269358 h 4338661"/>
                <a:gd name="connsiteX58" fmla="*/ 3347533 w 4206653"/>
                <a:gd name="connsiteY58" fmla="*/ 3303648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89205 w 4206653"/>
                <a:gd name="connsiteY34" fmla="*/ 82929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58913 w 4206653"/>
                <a:gd name="connsiteY53" fmla="*/ 2697858 h 4338661"/>
                <a:gd name="connsiteX54" fmla="*/ 2821753 w 4206653"/>
                <a:gd name="connsiteY54" fmla="*/ 2823588 h 4338661"/>
                <a:gd name="connsiteX55" fmla="*/ 2764603 w 4206653"/>
                <a:gd name="connsiteY55" fmla="*/ 2995038 h 4338661"/>
                <a:gd name="connsiteX56" fmla="*/ 2970343 w 4206653"/>
                <a:gd name="connsiteY56" fmla="*/ 3132198 h 4338661"/>
                <a:gd name="connsiteX57" fmla="*/ 3176083 w 4206653"/>
                <a:gd name="connsiteY57" fmla="*/ 3269358 h 4338661"/>
                <a:gd name="connsiteX58" fmla="*/ 3347533 w 4206653"/>
                <a:gd name="connsiteY58" fmla="*/ 3303648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58913 w 4206653"/>
                <a:gd name="connsiteY53" fmla="*/ 2697858 h 4338661"/>
                <a:gd name="connsiteX54" fmla="*/ 2821753 w 4206653"/>
                <a:gd name="connsiteY54" fmla="*/ 2823588 h 4338661"/>
                <a:gd name="connsiteX55" fmla="*/ 2764603 w 4206653"/>
                <a:gd name="connsiteY55" fmla="*/ 2995038 h 4338661"/>
                <a:gd name="connsiteX56" fmla="*/ 2970343 w 4206653"/>
                <a:gd name="connsiteY56" fmla="*/ 3132198 h 4338661"/>
                <a:gd name="connsiteX57" fmla="*/ 3176083 w 4206653"/>
                <a:gd name="connsiteY57" fmla="*/ 3269358 h 4338661"/>
                <a:gd name="connsiteX58" fmla="*/ 3347533 w 4206653"/>
                <a:gd name="connsiteY58" fmla="*/ 3303648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21753 w 4206653"/>
                <a:gd name="connsiteY54" fmla="*/ 2823588 h 4338661"/>
                <a:gd name="connsiteX55" fmla="*/ 2764603 w 4206653"/>
                <a:gd name="connsiteY55" fmla="*/ 2995038 h 4338661"/>
                <a:gd name="connsiteX56" fmla="*/ 2970343 w 4206653"/>
                <a:gd name="connsiteY56" fmla="*/ 3132198 h 4338661"/>
                <a:gd name="connsiteX57" fmla="*/ 3176083 w 4206653"/>
                <a:gd name="connsiteY57" fmla="*/ 3269358 h 4338661"/>
                <a:gd name="connsiteX58" fmla="*/ 3347533 w 4206653"/>
                <a:gd name="connsiteY58" fmla="*/ 3303648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764603 w 4206653"/>
                <a:gd name="connsiteY55" fmla="*/ 2995038 h 4338661"/>
                <a:gd name="connsiteX56" fmla="*/ 2970343 w 4206653"/>
                <a:gd name="connsiteY56" fmla="*/ 3132198 h 4338661"/>
                <a:gd name="connsiteX57" fmla="*/ 3176083 w 4206653"/>
                <a:gd name="connsiteY57" fmla="*/ 3269358 h 4338661"/>
                <a:gd name="connsiteX58" fmla="*/ 3347533 w 4206653"/>
                <a:gd name="connsiteY58" fmla="*/ 3303648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70343 w 4206653"/>
                <a:gd name="connsiteY56" fmla="*/ 3132198 h 4338661"/>
                <a:gd name="connsiteX57" fmla="*/ 3176083 w 4206653"/>
                <a:gd name="connsiteY57" fmla="*/ 3269358 h 4338661"/>
                <a:gd name="connsiteX58" fmla="*/ 3347533 w 4206653"/>
                <a:gd name="connsiteY58" fmla="*/ 3303648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47533 w 4206653"/>
                <a:gd name="connsiteY58" fmla="*/ 3303648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26816 w 4206653"/>
                <a:gd name="connsiteY59" fmla="*/ 3390616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12014 w 4206653"/>
                <a:gd name="connsiteY59" fmla="*/ 3363782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12014 w 4206653"/>
                <a:gd name="connsiteY59" fmla="*/ 3363782 h 4338661"/>
                <a:gd name="connsiteX60" fmla="*/ 3004633 w 4206653"/>
                <a:gd name="connsiteY60" fmla="*/ 3276814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12014 w 4206653"/>
                <a:gd name="connsiteY59" fmla="*/ 3363782 h 4338661"/>
                <a:gd name="connsiteX60" fmla="*/ 3004633 w 4206653"/>
                <a:gd name="connsiteY60" fmla="*/ 3276814 h 4338661"/>
                <a:gd name="connsiteX61" fmla="*/ 2771676 w 4206653"/>
                <a:gd name="connsiteY61" fmla="*/ 3166987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12014 w 4206653"/>
                <a:gd name="connsiteY59" fmla="*/ 3363782 h 4338661"/>
                <a:gd name="connsiteX60" fmla="*/ 3004633 w 4206653"/>
                <a:gd name="connsiteY60" fmla="*/ 3276814 h 4338661"/>
                <a:gd name="connsiteX61" fmla="*/ 2771676 w 4206653"/>
                <a:gd name="connsiteY61" fmla="*/ 3166987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25557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12014 w 4206653"/>
                <a:gd name="connsiteY59" fmla="*/ 3363782 h 4338661"/>
                <a:gd name="connsiteX60" fmla="*/ 3004633 w 4206653"/>
                <a:gd name="connsiteY60" fmla="*/ 3276814 h 4338661"/>
                <a:gd name="connsiteX61" fmla="*/ 2771676 w 4206653"/>
                <a:gd name="connsiteY61" fmla="*/ 3166987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25557 w 4206653"/>
                <a:gd name="connsiteY64" fmla="*/ 3326508 h 4338661"/>
                <a:gd name="connsiteX65" fmla="*/ 2610253 w 4206653"/>
                <a:gd name="connsiteY65" fmla="*/ 3564053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12014 w 4206653"/>
                <a:gd name="connsiteY59" fmla="*/ 3363782 h 4338661"/>
                <a:gd name="connsiteX60" fmla="*/ 3004633 w 4206653"/>
                <a:gd name="connsiteY60" fmla="*/ 3276814 h 4338661"/>
                <a:gd name="connsiteX61" fmla="*/ 2771676 w 4206653"/>
                <a:gd name="connsiteY61" fmla="*/ 3166987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25557 w 4206653"/>
                <a:gd name="connsiteY64" fmla="*/ 3326508 h 4338661"/>
                <a:gd name="connsiteX65" fmla="*/ 2610253 w 4206653"/>
                <a:gd name="connsiteY65" fmla="*/ 3564053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81240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12014 w 4206653"/>
                <a:gd name="connsiteY59" fmla="*/ 3363782 h 4338661"/>
                <a:gd name="connsiteX60" fmla="*/ 3004633 w 4206653"/>
                <a:gd name="connsiteY60" fmla="*/ 3276814 h 4338661"/>
                <a:gd name="connsiteX61" fmla="*/ 2771676 w 4206653"/>
                <a:gd name="connsiteY61" fmla="*/ 3166987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25557 w 4206653"/>
                <a:gd name="connsiteY64" fmla="*/ 3326508 h 4338661"/>
                <a:gd name="connsiteX65" fmla="*/ 2610253 w 4206653"/>
                <a:gd name="connsiteY65" fmla="*/ 3564053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95212 w 4206653"/>
                <a:gd name="connsiteY69" fmla="*/ 3945217 h 4338661"/>
                <a:gd name="connsiteX70" fmla="*/ 2481240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12014 w 4206653"/>
                <a:gd name="connsiteY59" fmla="*/ 3363782 h 4338661"/>
                <a:gd name="connsiteX60" fmla="*/ 3004633 w 4206653"/>
                <a:gd name="connsiteY60" fmla="*/ 3276814 h 4338661"/>
                <a:gd name="connsiteX61" fmla="*/ 2771676 w 4206653"/>
                <a:gd name="connsiteY61" fmla="*/ 3166987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25557 w 4206653"/>
                <a:gd name="connsiteY64" fmla="*/ 3326508 h 4338661"/>
                <a:gd name="connsiteX65" fmla="*/ 2610253 w 4206653"/>
                <a:gd name="connsiteY65" fmla="*/ 3564053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76709 w 4206653"/>
                <a:gd name="connsiteY68" fmla="*/ 4330348 h 4338661"/>
                <a:gd name="connsiteX69" fmla="*/ 2595212 w 4206653"/>
                <a:gd name="connsiteY69" fmla="*/ 3945217 h 4338661"/>
                <a:gd name="connsiteX70" fmla="*/ 2481240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12014 w 4206653"/>
                <a:gd name="connsiteY59" fmla="*/ 3363782 h 4338661"/>
                <a:gd name="connsiteX60" fmla="*/ 3004633 w 4206653"/>
                <a:gd name="connsiteY60" fmla="*/ 3276814 h 4338661"/>
                <a:gd name="connsiteX61" fmla="*/ 2771676 w 4206653"/>
                <a:gd name="connsiteY61" fmla="*/ 3166987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25557 w 4206653"/>
                <a:gd name="connsiteY64" fmla="*/ 3326508 h 4338661"/>
                <a:gd name="connsiteX65" fmla="*/ 2610253 w 4206653"/>
                <a:gd name="connsiteY65" fmla="*/ 3564053 h 4338661"/>
                <a:gd name="connsiteX66" fmla="*/ 2682206 w 4206653"/>
                <a:gd name="connsiteY66" fmla="*/ 4005849 h 4338661"/>
                <a:gd name="connsiteX67" fmla="*/ 2696023 w 4206653"/>
                <a:gd name="connsiteY67" fmla="*/ 4183758 h 4338661"/>
                <a:gd name="connsiteX68" fmla="*/ 2576709 w 4206653"/>
                <a:gd name="connsiteY68" fmla="*/ 4330348 h 4338661"/>
                <a:gd name="connsiteX69" fmla="*/ 2595212 w 4206653"/>
                <a:gd name="connsiteY69" fmla="*/ 3945217 h 4338661"/>
                <a:gd name="connsiteX70" fmla="*/ 2481240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12014 w 4206653"/>
                <a:gd name="connsiteY59" fmla="*/ 3363782 h 4338661"/>
                <a:gd name="connsiteX60" fmla="*/ 3004633 w 4206653"/>
                <a:gd name="connsiteY60" fmla="*/ 3276814 h 4338661"/>
                <a:gd name="connsiteX61" fmla="*/ 2771676 w 4206653"/>
                <a:gd name="connsiteY61" fmla="*/ 3166987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25557 w 4206653"/>
                <a:gd name="connsiteY64" fmla="*/ 3326508 h 4338661"/>
                <a:gd name="connsiteX65" fmla="*/ 2610253 w 4206653"/>
                <a:gd name="connsiteY65" fmla="*/ 3564053 h 4338661"/>
                <a:gd name="connsiteX66" fmla="*/ 2682206 w 4206653"/>
                <a:gd name="connsiteY66" fmla="*/ 4005849 h 4338661"/>
                <a:gd name="connsiteX67" fmla="*/ 2647915 w 4206653"/>
                <a:gd name="connsiteY67" fmla="*/ 4183758 h 4338661"/>
                <a:gd name="connsiteX68" fmla="*/ 2576709 w 4206653"/>
                <a:gd name="connsiteY68" fmla="*/ 4330348 h 4338661"/>
                <a:gd name="connsiteX69" fmla="*/ 2595212 w 4206653"/>
                <a:gd name="connsiteY69" fmla="*/ 3945217 h 4338661"/>
                <a:gd name="connsiteX70" fmla="*/ 2481240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460042"/>
                <a:gd name="connsiteX1" fmla="*/ 1343911 w 4206653"/>
                <a:gd name="connsiteY1" fmla="*/ 1559828 h 4460042"/>
                <a:gd name="connsiteX2" fmla="*/ 1553023 w 4206653"/>
                <a:gd name="connsiteY2" fmla="*/ 1657728 h 4460042"/>
                <a:gd name="connsiteX3" fmla="*/ 1907353 w 4206653"/>
                <a:gd name="connsiteY3" fmla="*/ 1680588 h 4460042"/>
                <a:gd name="connsiteX4" fmla="*/ 2021653 w 4206653"/>
                <a:gd name="connsiteY4" fmla="*/ 1543428 h 4460042"/>
                <a:gd name="connsiteX5" fmla="*/ 2124523 w 4206653"/>
                <a:gd name="connsiteY5" fmla="*/ 1291968 h 4460042"/>
                <a:gd name="connsiteX6" fmla="*/ 2124523 w 4206653"/>
                <a:gd name="connsiteY6" fmla="*/ 1120518 h 4460042"/>
                <a:gd name="connsiteX7" fmla="*/ 2068029 w 4206653"/>
                <a:gd name="connsiteY7" fmla="*/ 825325 h 4460042"/>
                <a:gd name="connsiteX8" fmla="*/ 2078803 w 4206653"/>
                <a:gd name="connsiteY8" fmla="*/ 777618 h 4460042"/>
                <a:gd name="connsiteX9" fmla="*/ 2170243 w 4206653"/>
                <a:gd name="connsiteY9" fmla="*/ 1086228 h 4460042"/>
                <a:gd name="connsiteX10" fmla="*/ 2215963 w 4206653"/>
                <a:gd name="connsiteY10" fmla="*/ 1269108 h 4460042"/>
                <a:gd name="connsiteX11" fmla="*/ 2284543 w 4206653"/>
                <a:gd name="connsiteY11" fmla="*/ 1303398 h 4460042"/>
                <a:gd name="connsiteX12" fmla="*/ 2330263 w 4206653"/>
                <a:gd name="connsiteY12" fmla="*/ 1166238 h 4460042"/>
                <a:gd name="connsiteX13" fmla="*/ 2467423 w 4206653"/>
                <a:gd name="connsiteY13" fmla="*/ 880488 h 4460042"/>
                <a:gd name="connsiteX14" fmla="*/ 2558863 w 4206653"/>
                <a:gd name="connsiteY14" fmla="*/ 640458 h 4460042"/>
                <a:gd name="connsiteX15" fmla="*/ 2616013 w 4206653"/>
                <a:gd name="connsiteY15" fmla="*/ 537588 h 4460042"/>
                <a:gd name="connsiteX16" fmla="*/ 2558863 w 4206653"/>
                <a:gd name="connsiteY16" fmla="*/ 789048 h 4460042"/>
                <a:gd name="connsiteX17" fmla="*/ 2444563 w 4206653"/>
                <a:gd name="connsiteY17" fmla="*/ 1097658 h 4460042"/>
                <a:gd name="connsiteX18" fmla="*/ 2375983 w 4206653"/>
                <a:gd name="connsiteY18" fmla="*/ 1406268 h 4460042"/>
                <a:gd name="connsiteX19" fmla="*/ 2558863 w 4206653"/>
                <a:gd name="connsiteY19" fmla="*/ 1577718 h 4460042"/>
                <a:gd name="connsiteX20" fmla="*/ 2878903 w 4206653"/>
                <a:gd name="connsiteY20" fmla="*/ 1657728 h 4460042"/>
                <a:gd name="connsiteX21" fmla="*/ 3187513 w 4206653"/>
                <a:gd name="connsiteY21" fmla="*/ 1657728 h 4460042"/>
                <a:gd name="connsiteX22" fmla="*/ 3370393 w 4206653"/>
                <a:gd name="connsiteY22" fmla="*/ 1566288 h 4460042"/>
                <a:gd name="connsiteX23" fmla="*/ 3488066 w 4206653"/>
                <a:gd name="connsiteY23" fmla="*/ 1246753 h 4460042"/>
                <a:gd name="connsiteX24" fmla="*/ 3495138 w 4206653"/>
                <a:gd name="connsiteY24" fmla="*/ 1115548 h 4460042"/>
                <a:gd name="connsiteX25" fmla="*/ 3493650 w 4206653"/>
                <a:gd name="connsiteY25" fmla="*/ 1063976 h 4460042"/>
                <a:gd name="connsiteX26" fmla="*/ 3450403 w 4206653"/>
                <a:gd name="connsiteY26" fmla="*/ 777618 h 4460042"/>
                <a:gd name="connsiteX27" fmla="*/ 3119893 w 4206653"/>
                <a:gd name="connsiteY27" fmla="*/ 321571 h 4460042"/>
                <a:gd name="connsiteX28" fmla="*/ 3497351 w 4206653"/>
                <a:gd name="connsiteY28" fmla="*/ 674883 h 4460042"/>
                <a:gd name="connsiteX29" fmla="*/ 3759013 w 4206653"/>
                <a:gd name="connsiteY29" fmla="*/ 571878 h 4460042"/>
                <a:gd name="connsiteX30" fmla="*/ 3999043 w 4206653"/>
                <a:gd name="connsiteY30" fmla="*/ 91818 h 4460042"/>
                <a:gd name="connsiteX31" fmla="*/ 4033333 w 4206653"/>
                <a:gd name="connsiteY31" fmla="*/ 11808 h 4460042"/>
                <a:gd name="connsiteX32" fmla="*/ 3984569 w 4206653"/>
                <a:gd name="connsiteY32" fmla="*/ 247366 h 4460042"/>
                <a:gd name="connsiteX33" fmla="*/ 3812791 w 4206653"/>
                <a:gd name="connsiteY33" fmla="*/ 647417 h 4460042"/>
                <a:gd name="connsiteX34" fmla="*/ 3592906 w 4206653"/>
                <a:gd name="connsiteY34" fmla="*/ 811408 h 4460042"/>
                <a:gd name="connsiteX35" fmla="*/ 3604425 w 4206653"/>
                <a:gd name="connsiteY35" fmla="*/ 999253 h 4460042"/>
                <a:gd name="connsiteX36" fmla="*/ 3872985 w 4206653"/>
                <a:gd name="connsiteY36" fmla="*/ 881976 h 4460042"/>
                <a:gd name="connsiteX37" fmla="*/ 4200754 w 4206653"/>
                <a:gd name="connsiteY37" fmla="*/ 774136 h 4460042"/>
                <a:gd name="connsiteX38" fmla="*/ 4064251 w 4206653"/>
                <a:gd name="connsiteY38" fmla="*/ 847195 h 4460042"/>
                <a:gd name="connsiteX39" fmla="*/ 3818880 w 4206653"/>
                <a:gd name="connsiteY39" fmla="*/ 991305 h 4460042"/>
                <a:gd name="connsiteX40" fmla="*/ 3658531 w 4206653"/>
                <a:gd name="connsiteY40" fmla="*/ 1093178 h 4460042"/>
                <a:gd name="connsiteX41" fmla="*/ 3622838 w 4206653"/>
                <a:gd name="connsiteY41" fmla="*/ 1221401 h 4460042"/>
                <a:gd name="connsiteX42" fmla="*/ 3577446 w 4206653"/>
                <a:gd name="connsiteY42" fmla="*/ 1500691 h 4460042"/>
                <a:gd name="connsiteX43" fmla="*/ 3461833 w 4206653"/>
                <a:gd name="connsiteY43" fmla="*/ 1726308 h 4460042"/>
                <a:gd name="connsiteX44" fmla="*/ 3278953 w 4206653"/>
                <a:gd name="connsiteY44" fmla="*/ 2034918 h 4460042"/>
                <a:gd name="connsiteX45" fmla="*/ 3233233 w 4206653"/>
                <a:gd name="connsiteY45" fmla="*/ 2309238 h 4460042"/>
                <a:gd name="connsiteX46" fmla="*/ 3404683 w 4206653"/>
                <a:gd name="connsiteY46" fmla="*/ 2457828 h 4460042"/>
                <a:gd name="connsiteX47" fmla="*/ 3759013 w 4206653"/>
                <a:gd name="connsiteY47" fmla="*/ 2663568 h 4460042"/>
                <a:gd name="connsiteX48" fmla="*/ 4079053 w 4206653"/>
                <a:gd name="connsiteY48" fmla="*/ 2777868 h 4460042"/>
                <a:gd name="connsiteX49" fmla="*/ 4079053 w 4206653"/>
                <a:gd name="connsiteY49" fmla="*/ 2880738 h 4460042"/>
                <a:gd name="connsiteX50" fmla="*/ 3770443 w 4206653"/>
                <a:gd name="connsiteY50" fmla="*/ 2869308 h 4460042"/>
                <a:gd name="connsiteX51" fmla="*/ 3404683 w 4206653"/>
                <a:gd name="connsiteY51" fmla="*/ 2732148 h 4460042"/>
                <a:gd name="connsiteX52" fmla="*/ 3084643 w 4206653"/>
                <a:gd name="connsiteY52" fmla="*/ 2663568 h 4460042"/>
                <a:gd name="connsiteX53" fmla="*/ 2995919 w 4206653"/>
                <a:gd name="connsiteY53" fmla="*/ 2782832 h 4460042"/>
                <a:gd name="connsiteX54" fmla="*/ 2832855 w 4206653"/>
                <a:gd name="connsiteY54" fmla="*/ 2930924 h 4460042"/>
                <a:gd name="connsiteX55" fmla="*/ 2820111 w 4206653"/>
                <a:gd name="connsiteY55" fmla="*/ 3026344 h 4460042"/>
                <a:gd name="connsiteX56" fmla="*/ 2959241 w 4206653"/>
                <a:gd name="connsiteY56" fmla="*/ 3167976 h 4460042"/>
                <a:gd name="connsiteX57" fmla="*/ 3176083 w 4206653"/>
                <a:gd name="connsiteY57" fmla="*/ 3269358 h 4460042"/>
                <a:gd name="connsiteX58" fmla="*/ 3388239 w 4206653"/>
                <a:gd name="connsiteY58" fmla="*/ 3442290 h 4460042"/>
                <a:gd name="connsiteX59" fmla="*/ 3212014 w 4206653"/>
                <a:gd name="connsiteY59" fmla="*/ 3363782 h 4460042"/>
                <a:gd name="connsiteX60" fmla="*/ 3004633 w 4206653"/>
                <a:gd name="connsiteY60" fmla="*/ 3276814 h 4460042"/>
                <a:gd name="connsiteX61" fmla="*/ 2771676 w 4206653"/>
                <a:gd name="connsiteY61" fmla="*/ 3166987 h 4460042"/>
                <a:gd name="connsiteX62" fmla="*/ 2638873 w 4206653"/>
                <a:gd name="connsiteY62" fmla="*/ 3097908 h 4460042"/>
                <a:gd name="connsiteX63" fmla="*/ 2570293 w 4206653"/>
                <a:gd name="connsiteY63" fmla="*/ 3109338 h 4460042"/>
                <a:gd name="connsiteX64" fmla="*/ 2525557 w 4206653"/>
                <a:gd name="connsiteY64" fmla="*/ 3326508 h 4460042"/>
                <a:gd name="connsiteX65" fmla="*/ 2610253 w 4206653"/>
                <a:gd name="connsiteY65" fmla="*/ 3564053 h 4460042"/>
                <a:gd name="connsiteX66" fmla="*/ 2682206 w 4206653"/>
                <a:gd name="connsiteY66" fmla="*/ 4005849 h 4460042"/>
                <a:gd name="connsiteX67" fmla="*/ 2647915 w 4206653"/>
                <a:gd name="connsiteY67" fmla="*/ 4183758 h 4460042"/>
                <a:gd name="connsiteX68" fmla="*/ 2539703 w 4206653"/>
                <a:gd name="connsiteY68" fmla="*/ 4455574 h 4460042"/>
                <a:gd name="connsiteX69" fmla="*/ 2595212 w 4206653"/>
                <a:gd name="connsiteY69" fmla="*/ 3945217 h 4460042"/>
                <a:gd name="connsiteX70" fmla="*/ 2481240 w 4206653"/>
                <a:gd name="connsiteY70" fmla="*/ 3566538 h 4460042"/>
                <a:gd name="connsiteX71" fmla="*/ 2307403 w 4206653"/>
                <a:gd name="connsiteY71" fmla="*/ 3166488 h 4460042"/>
                <a:gd name="connsiteX72" fmla="*/ 2261683 w 4206653"/>
                <a:gd name="connsiteY72" fmla="*/ 3063618 h 4460042"/>
                <a:gd name="connsiteX73" fmla="*/ 2078803 w 4206653"/>
                <a:gd name="connsiteY73" fmla="*/ 2949318 h 4460042"/>
                <a:gd name="connsiteX74" fmla="*/ 1850203 w 4206653"/>
                <a:gd name="connsiteY74" fmla="*/ 3029328 h 4460042"/>
                <a:gd name="connsiteX75" fmla="*/ 1415863 w 4206653"/>
                <a:gd name="connsiteY75" fmla="*/ 3360798 h 4460042"/>
                <a:gd name="connsiteX76" fmla="*/ 1381573 w 4206653"/>
                <a:gd name="connsiteY76" fmla="*/ 3680838 h 4460042"/>
                <a:gd name="connsiteX77" fmla="*/ 1381573 w 4206653"/>
                <a:gd name="connsiteY77" fmla="*/ 3989448 h 4460042"/>
                <a:gd name="connsiteX78" fmla="*/ 1290133 w 4206653"/>
                <a:gd name="connsiteY78" fmla="*/ 4309488 h 4460042"/>
                <a:gd name="connsiteX79" fmla="*/ 1198693 w 4206653"/>
                <a:gd name="connsiteY79" fmla="*/ 4298058 h 4460042"/>
                <a:gd name="connsiteX80" fmla="*/ 1187263 w 4206653"/>
                <a:gd name="connsiteY80" fmla="*/ 4080888 h 4460042"/>
                <a:gd name="connsiteX81" fmla="*/ 1198693 w 4206653"/>
                <a:gd name="connsiteY81" fmla="*/ 3909438 h 4460042"/>
                <a:gd name="connsiteX82" fmla="*/ 970093 w 4206653"/>
                <a:gd name="connsiteY82" fmla="*/ 3989448 h 4460042"/>
                <a:gd name="connsiteX83" fmla="*/ 718633 w 4206653"/>
                <a:gd name="connsiteY83" fmla="*/ 4069458 h 4460042"/>
                <a:gd name="connsiteX84" fmla="*/ 741493 w 4206653"/>
                <a:gd name="connsiteY84" fmla="*/ 3955158 h 4460042"/>
                <a:gd name="connsiteX85" fmla="*/ 1130113 w 4206653"/>
                <a:gd name="connsiteY85" fmla="*/ 3795138 h 4460042"/>
                <a:gd name="connsiteX86" fmla="*/ 1278703 w 4206653"/>
                <a:gd name="connsiteY86" fmla="*/ 3726558 h 4460042"/>
                <a:gd name="connsiteX87" fmla="*/ 1221553 w 4206653"/>
                <a:gd name="connsiteY87" fmla="*/ 3372228 h 4460042"/>
                <a:gd name="connsiteX88" fmla="*/ 1324423 w 4206653"/>
                <a:gd name="connsiteY88" fmla="*/ 3120768 h 4460042"/>
                <a:gd name="connsiteX89" fmla="*/ 1393003 w 4206653"/>
                <a:gd name="connsiteY89" fmla="*/ 3052188 h 4460042"/>
                <a:gd name="connsiteX90" fmla="*/ 1084393 w 4206653"/>
                <a:gd name="connsiteY90" fmla="*/ 3029328 h 4460042"/>
                <a:gd name="connsiteX91" fmla="*/ 730063 w 4206653"/>
                <a:gd name="connsiteY91" fmla="*/ 2960748 h 4460042"/>
                <a:gd name="connsiteX92" fmla="*/ 375733 w 4206653"/>
                <a:gd name="connsiteY92" fmla="*/ 3132198 h 4460042"/>
                <a:gd name="connsiteX93" fmla="*/ 421453 w 4206653"/>
                <a:gd name="connsiteY93" fmla="*/ 3029328 h 4460042"/>
                <a:gd name="connsiteX94" fmla="*/ 627193 w 4206653"/>
                <a:gd name="connsiteY94" fmla="*/ 2926458 h 4460042"/>
                <a:gd name="connsiteX95" fmla="*/ 810073 w 4206653"/>
                <a:gd name="connsiteY95" fmla="*/ 2755008 h 4460042"/>
                <a:gd name="connsiteX96" fmla="*/ 1152973 w 4206653"/>
                <a:gd name="connsiteY96" fmla="*/ 2777868 h 4460042"/>
                <a:gd name="connsiteX97" fmla="*/ 1461583 w 4206653"/>
                <a:gd name="connsiteY97" fmla="*/ 2823588 h 4460042"/>
                <a:gd name="connsiteX98" fmla="*/ 1953073 w 4206653"/>
                <a:gd name="connsiteY98" fmla="*/ 2663568 h 4460042"/>
                <a:gd name="connsiteX99" fmla="*/ 1701613 w 4206653"/>
                <a:gd name="connsiteY99" fmla="*/ 2263518 h 4460042"/>
                <a:gd name="connsiteX100" fmla="*/ 1690183 w 4206653"/>
                <a:gd name="connsiteY100" fmla="*/ 1966338 h 4460042"/>
                <a:gd name="connsiteX101" fmla="*/ 1381991 w 4206653"/>
                <a:gd name="connsiteY101" fmla="*/ 1841604 h 4460042"/>
                <a:gd name="connsiteX102" fmla="*/ 1095823 w 4206653"/>
                <a:gd name="connsiteY102" fmla="*/ 1714878 h 4460042"/>
                <a:gd name="connsiteX103" fmla="*/ 746507 w 4206653"/>
                <a:gd name="connsiteY103" fmla="*/ 1626415 h 4460042"/>
                <a:gd name="connsiteX104" fmla="*/ 352873 w 4206653"/>
                <a:gd name="connsiteY104" fmla="*/ 1726308 h 4460042"/>
                <a:gd name="connsiteX105" fmla="*/ 113171 w 4206653"/>
                <a:gd name="connsiteY105" fmla="*/ 1763582 h 4460042"/>
                <a:gd name="connsiteX106" fmla="*/ 9973 w 4206653"/>
                <a:gd name="connsiteY106" fmla="*/ 1737738 h 4460042"/>
                <a:gd name="connsiteX107" fmla="*/ 348516 w 4206653"/>
                <a:gd name="connsiteY107" fmla="*/ 1643812 h 4460042"/>
                <a:gd name="connsiteX108" fmla="*/ 653097 w 4206653"/>
                <a:gd name="connsiteY108" fmla="*/ 1543920 h 4460042"/>
                <a:gd name="connsiteX109" fmla="*/ 1072963 w 4206653"/>
                <a:gd name="connsiteY109" fmla="*/ 1612008 h 4460042"/>
                <a:gd name="connsiteX110" fmla="*/ 1244413 w 4206653"/>
                <a:gd name="connsiteY110" fmla="*/ 1657728 h 4460042"/>
                <a:gd name="connsiteX111" fmla="*/ 1205766 w 4206653"/>
                <a:gd name="connsiteY111" fmla="*/ 1451988 h 4460042"/>
                <a:gd name="connsiteX112" fmla="*/ 1046313 w 4206653"/>
                <a:gd name="connsiteY112" fmla="*/ 815409 h 4460042"/>
                <a:gd name="connsiteX113" fmla="*/ 1221553 w 4206653"/>
                <a:gd name="connsiteY113" fmla="*/ 1211958 h 4460042"/>
                <a:gd name="connsiteX0" fmla="*/ 1221553 w 4206653"/>
                <a:gd name="connsiteY0" fmla="*/ 1211958 h 4460500"/>
                <a:gd name="connsiteX1" fmla="*/ 1343911 w 4206653"/>
                <a:gd name="connsiteY1" fmla="*/ 1559828 h 4460500"/>
                <a:gd name="connsiteX2" fmla="*/ 1553023 w 4206653"/>
                <a:gd name="connsiteY2" fmla="*/ 1657728 h 4460500"/>
                <a:gd name="connsiteX3" fmla="*/ 1907353 w 4206653"/>
                <a:gd name="connsiteY3" fmla="*/ 1680588 h 4460500"/>
                <a:gd name="connsiteX4" fmla="*/ 2021653 w 4206653"/>
                <a:gd name="connsiteY4" fmla="*/ 1543428 h 4460500"/>
                <a:gd name="connsiteX5" fmla="*/ 2124523 w 4206653"/>
                <a:gd name="connsiteY5" fmla="*/ 1291968 h 4460500"/>
                <a:gd name="connsiteX6" fmla="*/ 2124523 w 4206653"/>
                <a:gd name="connsiteY6" fmla="*/ 1120518 h 4460500"/>
                <a:gd name="connsiteX7" fmla="*/ 2068029 w 4206653"/>
                <a:gd name="connsiteY7" fmla="*/ 825325 h 4460500"/>
                <a:gd name="connsiteX8" fmla="*/ 2078803 w 4206653"/>
                <a:gd name="connsiteY8" fmla="*/ 777618 h 4460500"/>
                <a:gd name="connsiteX9" fmla="*/ 2170243 w 4206653"/>
                <a:gd name="connsiteY9" fmla="*/ 1086228 h 4460500"/>
                <a:gd name="connsiteX10" fmla="*/ 2215963 w 4206653"/>
                <a:gd name="connsiteY10" fmla="*/ 1269108 h 4460500"/>
                <a:gd name="connsiteX11" fmla="*/ 2284543 w 4206653"/>
                <a:gd name="connsiteY11" fmla="*/ 1303398 h 4460500"/>
                <a:gd name="connsiteX12" fmla="*/ 2330263 w 4206653"/>
                <a:gd name="connsiteY12" fmla="*/ 1166238 h 4460500"/>
                <a:gd name="connsiteX13" fmla="*/ 2467423 w 4206653"/>
                <a:gd name="connsiteY13" fmla="*/ 880488 h 4460500"/>
                <a:gd name="connsiteX14" fmla="*/ 2558863 w 4206653"/>
                <a:gd name="connsiteY14" fmla="*/ 640458 h 4460500"/>
                <a:gd name="connsiteX15" fmla="*/ 2616013 w 4206653"/>
                <a:gd name="connsiteY15" fmla="*/ 537588 h 4460500"/>
                <a:gd name="connsiteX16" fmla="*/ 2558863 w 4206653"/>
                <a:gd name="connsiteY16" fmla="*/ 789048 h 4460500"/>
                <a:gd name="connsiteX17" fmla="*/ 2444563 w 4206653"/>
                <a:gd name="connsiteY17" fmla="*/ 1097658 h 4460500"/>
                <a:gd name="connsiteX18" fmla="*/ 2375983 w 4206653"/>
                <a:gd name="connsiteY18" fmla="*/ 1406268 h 4460500"/>
                <a:gd name="connsiteX19" fmla="*/ 2558863 w 4206653"/>
                <a:gd name="connsiteY19" fmla="*/ 1577718 h 4460500"/>
                <a:gd name="connsiteX20" fmla="*/ 2878903 w 4206653"/>
                <a:gd name="connsiteY20" fmla="*/ 1657728 h 4460500"/>
                <a:gd name="connsiteX21" fmla="*/ 3187513 w 4206653"/>
                <a:gd name="connsiteY21" fmla="*/ 1657728 h 4460500"/>
                <a:gd name="connsiteX22" fmla="*/ 3370393 w 4206653"/>
                <a:gd name="connsiteY22" fmla="*/ 1566288 h 4460500"/>
                <a:gd name="connsiteX23" fmla="*/ 3488066 w 4206653"/>
                <a:gd name="connsiteY23" fmla="*/ 1246753 h 4460500"/>
                <a:gd name="connsiteX24" fmla="*/ 3495138 w 4206653"/>
                <a:gd name="connsiteY24" fmla="*/ 1115548 h 4460500"/>
                <a:gd name="connsiteX25" fmla="*/ 3493650 w 4206653"/>
                <a:gd name="connsiteY25" fmla="*/ 1063976 h 4460500"/>
                <a:gd name="connsiteX26" fmla="*/ 3450403 w 4206653"/>
                <a:gd name="connsiteY26" fmla="*/ 777618 h 4460500"/>
                <a:gd name="connsiteX27" fmla="*/ 3119893 w 4206653"/>
                <a:gd name="connsiteY27" fmla="*/ 321571 h 4460500"/>
                <a:gd name="connsiteX28" fmla="*/ 3497351 w 4206653"/>
                <a:gd name="connsiteY28" fmla="*/ 674883 h 4460500"/>
                <a:gd name="connsiteX29" fmla="*/ 3759013 w 4206653"/>
                <a:gd name="connsiteY29" fmla="*/ 571878 h 4460500"/>
                <a:gd name="connsiteX30" fmla="*/ 3999043 w 4206653"/>
                <a:gd name="connsiteY30" fmla="*/ 91818 h 4460500"/>
                <a:gd name="connsiteX31" fmla="*/ 4033333 w 4206653"/>
                <a:gd name="connsiteY31" fmla="*/ 11808 h 4460500"/>
                <a:gd name="connsiteX32" fmla="*/ 3984569 w 4206653"/>
                <a:gd name="connsiteY32" fmla="*/ 247366 h 4460500"/>
                <a:gd name="connsiteX33" fmla="*/ 3812791 w 4206653"/>
                <a:gd name="connsiteY33" fmla="*/ 647417 h 4460500"/>
                <a:gd name="connsiteX34" fmla="*/ 3592906 w 4206653"/>
                <a:gd name="connsiteY34" fmla="*/ 811408 h 4460500"/>
                <a:gd name="connsiteX35" fmla="*/ 3604425 w 4206653"/>
                <a:gd name="connsiteY35" fmla="*/ 999253 h 4460500"/>
                <a:gd name="connsiteX36" fmla="*/ 3872985 w 4206653"/>
                <a:gd name="connsiteY36" fmla="*/ 881976 h 4460500"/>
                <a:gd name="connsiteX37" fmla="*/ 4200754 w 4206653"/>
                <a:gd name="connsiteY37" fmla="*/ 774136 h 4460500"/>
                <a:gd name="connsiteX38" fmla="*/ 4064251 w 4206653"/>
                <a:gd name="connsiteY38" fmla="*/ 847195 h 4460500"/>
                <a:gd name="connsiteX39" fmla="*/ 3818880 w 4206653"/>
                <a:gd name="connsiteY39" fmla="*/ 991305 h 4460500"/>
                <a:gd name="connsiteX40" fmla="*/ 3658531 w 4206653"/>
                <a:gd name="connsiteY40" fmla="*/ 1093178 h 4460500"/>
                <a:gd name="connsiteX41" fmla="*/ 3622838 w 4206653"/>
                <a:gd name="connsiteY41" fmla="*/ 1221401 h 4460500"/>
                <a:gd name="connsiteX42" fmla="*/ 3577446 w 4206653"/>
                <a:gd name="connsiteY42" fmla="*/ 1500691 h 4460500"/>
                <a:gd name="connsiteX43" fmla="*/ 3461833 w 4206653"/>
                <a:gd name="connsiteY43" fmla="*/ 1726308 h 4460500"/>
                <a:gd name="connsiteX44" fmla="*/ 3278953 w 4206653"/>
                <a:gd name="connsiteY44" fmla="*/ 2034918 h 4460500"/>
                <a:gd name="connsiteX45" fmla="*/ 3233233 w 4206653"/>
                <a:gd name="connsiteY45" fmla="*/ 2309238 h 4460500"/>
                <a:gd name="connsiteX46" fmla="*/ 3404683 w 4206653"/>
                <a:gd name="connsiteY46" fmla="*/ 2457828 h 4460500"/>
                <a:gd name="connsiteX47" fmla="*/ 3759013 w 4206653"/>
                <a:gd name="connsiteY47" fmla="*/ 2663568 h 4460500"/>
                <a:gd name="connsiteX48" fmla="*/ 4079053 w 4206653"/>
                <a:gd name="connsiteY48" fmla="*/ 2777868 h 4460500"/>
                <a:gd name="connsiteX49" fmla="*/ 4079053 w 4206653"/>
                <a:gd name="connsiteY49" fmla="*/ 2880738 h 4460500"/>
                <a:gd name="connsiteX50" fmla="*/ 3770443 w 4206653"/>
                <a:gd name="connsiteY50" fmla="*/ 2869308 h 4460500"/>
                <a:gd name="connsiteX51" fmla="*/ 3404683 w 4206653"/>
                <a:gd name="connsiteY51" fmla="*/ 2732148 h 4460500"/>
                <a:gd name="connsiteX52" fmla="*/ 3084643 w 4206653"/>
                <a:gd name="connsiteY52" fmla="*/ 2663568 h 4460500"/>
                <a:gd name="connsiteX53" fmla="*/ 2995919 w 4206653"/>
                <a:gd name="connsiteY53" fmla="*/ 2782832 h 4460500"/>
                <a:gd name="connsiteX54" fmla="*/ 2832855 w 4206653"/>
                <a:gd name="connsiteY54" fmla="*/ 2930924 h 4460500"/>
                <a:gd name="connsiteX55" fmla="*/ 2820111 w 4206653"/>
                <a:gd name="connsiteY55" fmla="*/ 3026344 h 4460500"/>
                <a:gd name="connsiteX56" fmla="*/ 2959241 w 4206653"/>
                <a:gd name="connsiteY56" fmla="*/ 3167976 h 4460500"/>
                <a:gd name="connsiteX57" fmla="*/ 3176083 w 4206653"/>
                <a:gd name="connsiteY57" fmla="*/ 3269358 h 4460500"/>
                <a:gd name="connsiteX58" fmla="*/ 3388239 w 4206653"/>
                <a:gd name="connsiteY58" fmla="*/ 3442290 h 4460500"/>
                <a:gd name="connsiteX59" fmla="*/ 3212014 w 4206653"/>
                <a:gd name="connsiteY59" fmla="*/ 3363782 h 4460500"/>
                <a:gd name="connsiteX60" fmla="*/ 3004633 w 4206653"/>
                <a:gd name="connsiteY60" fmla="*/ 3276814 h 4460500"/>
                <a:gd name="connsiteX61" fmla="*/ 2771676 w 4206653"/>
                <a:gd name="connsiteY61" fmla="*/ 3166987 h 4460500"/>
                <a:gd name="connsiteX62" fmla="*/ 2638873 w 4206653"/>
                <a:gd name="connsiteY62" fmla="*/ 3097908 h 4460500"/>
                <a:gd name="connsiteX63" fmla="*/ 2570293 w 4206653"/>
                <a:gd name="connsiteY63" fmla="*/ 3109338 h 4460500"/>
                <a:gd name="connsiteX64" fmla="*/ 2525557 w 4206653"/>
                <a:gd name="connsiteY64" fmla="*/ 3326508 h 4460500"/>
                <a:gd name="connsiteX65" fmla="*/ 2610253 w 4206653"/>
                <a:gd name="connsiteY65" fmla="*/ 3564053 h 4460500"/>
                <a:gd name="connsiteX66" fmla="*/ 2682206 w 4206653"/>
                <a:gd name="connsiteY66" fmla="*/ 4005849 h 4460500"/>
                <a:gd name="connsiteX67" fmla="*/ 2633113 w 4206653"/>
                <a:gd name="connsiteY67" fmla="*/ 4192703 h 4460500"/>
                <a:gd name="connsiteX68" fmla="*/ 2539703 w 4206653"/>
                <a:gd name="connsiteY68" fmla="*/ 4455574 h 4460500"/>
                <a:gd name="connsiteX69" fmla="*/ 2595212 w 4206653"/>
                <a:gd name="connsiteY69" fmla="*/ 3945217 h 4460500"/>
                <a:gd name="connsiteX70" fmla="*/ 2481240 w 4206653"/>
                <a:gd name="connsiteY70" fmla="*/ 3566538 h 4460500"/>
                <a:gd name="connsiteX71" fmla="*/ 2307403 w 4206653"/>
                <a:gd name="connsiteY71" fmla="*/ 3166488 h 4460500"/>
                <a:gd name="connsiteX72" fmla="*/ 2261683 w 4206653"/>
                <a:gd name="connsiteY72" fmla="*/ 3063618 h 4460500"/>
                <a:gd name="connsiteX73" fmla="*/ 2078803 w 4206653"/>
                <a:gd name="connsiteY73" fmla="*/ 2949318 h 4460500"/>
                <a:gd name="connsiteX74" fmla="*/ 1850203 w 4206653"/>
                <a:gd name="connsiteY74" fmla="*/ 3029328 h 4460500"/>
                <a:gd name="connsiteX75" fmla="*/ 1415863 w 4206653"/>
                <a:gd name="connsiteY75" fmla="*/ 3360798 h 4460500"/>
                <a:gd name="connsiteX76" fmla="*/ 1381573 w 4206653"/>
                <a:gd name="connsiteY76" fmla="*/ 3680838 h 4460500"/>
                <a:gd name="connsiteX77" fmla="*/ 1381573 w 4206653"/>
                <a:gd name="connsiteY77" fmla="*/ 3989448 h 4460500"/>
                <a:gd name="connsiteX78" fmla="*/ 1290133 w 4206653"/>
                <a:gd name="connsiteY78" fmla="*/ 4309488 h 4460500"/>
                <a:gd name="connsiteX79" fmla="*/ 1198693 w 4206653"/>
                <a:gd name="connsiteY79" fmla="*/ 4298058 h 4460500"/>
                <a:gd name="connsiteX80" fmla="*/ 1187263 w 4206653"/>
                <a:gd name="connsiteY80" fmla="*/ 4080888 h 4460500"/>
                <a:gd name="connsiteX81" fmla="*/ 1198693 w 4206653"/>
                <a:gd name="connsiteY81" fmla="*/ 3909438 h 4460500"/>
                <a:gd name="connsiteX82" fmla="*/ 970093 w 4206653"/>
                <a:gd name="connsiteY82" fmla="*/ 3989448 h 4460500"/>
                <a:gd name="connsiteX83" fmla="*/ 718633 w 4206653"/>
                <a:gd name="connsiteY83" fmla="*/ 4069458 h 4460500"/>
                <a:gd name="connsiteX84" fmla="*/ 741493 w 4206653"/>
                <a:gd name="connsiteY84" fmla="*/ 3955158 h 4460500"/>
                <a:gd name="connsiteX85" fmla="*/ 1130113 w 4206653"/>
                <a:gd name="connsiteY85" fmla="*/ 3795138 h 4460500"/>
                <a:gd name="connsiteX86" fmla="*/ 1278703 w 4206653"/>
                <a:gd name="connsiteY86" fmla="*/ 3726558 h 4460500"/>
                <a:gd name="connsiteX87" fmla="*/ 1221553 w 4206653"/>
                <a:gd name="connsiteY87" fmla="*/ 3372228 h 4460500"/>
                <a:gd name="connsiteX88" fmla="*/ 1324423 w 4206653"/>
                <a:gd name="connsiteY88" fmla="*/ 3120768 h 4460500"/>
                <a:gd name="connsiteX89" fmla="*/ 1393003 w 4206653"/>
                <a:gd name="connsiteY89" fmla="*/ 3052188 h 4460500"/>
                <a:gd name="connsiteX90" fmla="*/ 1084393 w 4206653"/>
                <a:gd name="connsiteY90" fmla="*/ 3029328 h 4460500"/>
                <a:gd name="connsiteX91" fmla="*/ 730063 w 4206653"/>
                <a:gd name="connsiteY91" fmla="*/ 2960748 h 4460500"/>
                <a:gd name="connsiteX92" fmla="*/ 375733 w 4206653"/>
                <a:gd name="connsiteY92" fmla="*/ 3132198 h 4460500"/>
                <a:gd name="connsiteX93" fmla="*/ 421453 w 4206653"/>
                <a:gd name="connsiteY93" fmla="*/ 3029328 h 4460500"/>
                <a:gd name="connsiteX94" fmla="*/ 627193 w 4206653"/>
                <a:gd name="connsiteY94" fmla="*/ 2926458 h 4460500"/>
                <a:gd name="connsiteX95" fmla="*/ 810073 w 4206653"/>
                <a:gd name="connsiteY95" fmla="*/ 2755008 h 4460500"/>
                <a:gd name="connsiteX96" fmla="*/ 1152973 w 4206653"/>
                <a:gd name="connsiteY96" fmla="*/ 2777868 h 4460500"/>
                <a:gd name="connsiteX97" fmla="*/ 1461583 w 4206653"/>
                <a:gd name="connsiteY97" fmla="*/ 2823588 h 4460500"/>
                <a:gd name="connsiteX98" fmla="*/ 1953073 w 4206653"/>
                <a:gd name="connsiteY98" fmla="*/ 2663568 h 4460500"/>
                <a:gd name="connsiteX99" fmla="*/ 1701613 w 4206653"/>
                <a:gd name="connsiteY99" fmla="*/ 2263518 h 4460500"/>
                <a:gd name="connsiteX100" fmla="*/ 1690183 w 4206653"/>
                <a:gd name="connsiteY100" fmla="*/ 1966338 h 4460500"/>
                <a:gd name="connsiteX101" fmla="*/ 1381991 w 4206653"/>
                <a:gd name="connsiteY101" fmla="*/ 1841604 h 4460500"/>
                <a:gd name="connsiteX102" fmla="*/ 1095823 w 4206653"/>
                <a:gd name="connsiteY102" fmla="*/ 1714878 h 4460500"/>
                <a:gd name="connsiteX103" fmla="*/ 746507 w 4206653"/>
                <a:gd name="connsiteY103" fmla="*/ 1626415 h 4460500"/>
                <a:gd name="connsiteX104" fmla="*/ 352873 w 4206653"/>
                <a:gd name="connsiteY104" fmla="*/ 1726308 h 4460500"/>
                <a:gd name="connsiteX105" fmla="*/ 113171 w 4206653"/>
                <a:gd name="connsiteY105" fmla="*/ 1763582 h 4460500"/>
                <a:gd name="connsiteX106" fmla="*/ 9973 w 4206653"/>
                <a:gd name="connsiteY106" fmla="*/ 1737738 h 4460500"/>
                <a:gd name="connsiteX107" fmla="*/ 348516 w 4206653"/>
                <a:gd name="connsiteY107" fmla="*/ 1643812 h 4460500"/>
                <a:gd name="connsiteX108" fmla="*/ 653097 w 4206653"/>
                <a:gd name="connsiteY108" fmla="*/ 1543920 h 4460500"/>
                <a:gd name="connsiteX109" fmla="*/ 1072963 w 4206653"/>
                <a:gd name="connsiteY109" fmla="*/ 1612008 h 4460500"/>
                <a:gd name="connsiteX110" fmla="*/ 1244413 w 4206653"/>
                <a:gd name="connsiteY110" fmla="*/ 1657728 h 4460500"/>
                <a:gd name="connsiteX111" fmla="*/ 1205766 w 4206653"/>
                <a:gd name="connsiteY111" fmla="*/ 1451988 h 4460500"/>
                <a:gd name="connsiteX112" fmla="*/ 1046313 w 4206653"/>
                <a:gd name="connsiteY112" fmla="*/ 815409 h 4460500"/>
                <a:gd name="connsiteX113" fmla="*/ 1221553 w 4206653"/>
                <a:gd name="connsiteY113" fmla="*/ 1211958 h 4460500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610253 w 4206653"/>
                <a:gd name="connsiteY65" fmla="*/ 3564053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50203 w 4206653"/>
                <a:gd name="connsiteY74" fmla="*/ 3029328 h 4460527"/>
                <a:gd name="connsiteX75" fmla="*/ 1415863 w 4206653"/>
                <a:gd name="connsiteY75" fmla="*/ 3360798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84393 w 4206653"/>
                <a:gd name="connsiteY90" fmla="*/ 3029328 h 4460527"/>
                <a:gd name="connsiteX91" fmla="*/ 730063 w 4206653"/>
                <a:gd name="connsiteY91" fmla="*/ 2960748 h 4460527"/>
                <a:gd name="connsiteX92" fmla="*/ 375733 w 4206653"/>
                <a:gd name="connsiteY92" fmla="*/ 3132198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10073 w 4206653"/>
                <a:gd name="connsiteY95" fmla="*/ 2755008 h 4460527"/>
                <a:gd name="connsiteX96" fmla="*/ 1152973 w 4206653"/>
                <a:gd name="connsiteY96" fmla="*/ 2777868 h 4460527"/>
                <a:gd name="connsiteX97" fmla="*/ 1461583 w 4206653"/>
                <a:gd name="connsiteY97" fmla="*/ 2823588 h 4460527"/>
                <a:gd name="connsiteX98" fmla="*/ 1953073 w 4206653"/>
                <a:gd name="connsiteY98" fmla="*/ 2663568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50203 w 4206653"/>
                <a:gd name="connsiteY74" fmla="*/ 3029328 h 4460527"/>
                <a:gd name="connsiteX75" fmla="*/ 1415863 w 4206653"/>
                <a:gd name="connsiteY75" fmla="*/ 3360798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84393 w 4206653"/>
                <a:gd name="connsiteY90" fmla="*/ 3029328 h 4460527"/>
                <a:gd name="connsiteX91" fmla="*/ 730063 w 4206653"/>
                <a:gd name="connsiteY91" fmla="*/ 2960748 h 4460527"/>
                <a:gd name="connsiteX92" fmla="*/ 375733 w 4206653"/>
                <a:gd name="connsiteY92" fmla="*/ 3132198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10073 w 4206653"/>
                <a:gd name="connsiteY95" fmla="*/ 2755008 h 4460527"/>
                <a:gd name="connsiteX96" fmla="*/ 1152973 w 4206653"/>
                <a:gd name="connsiteY96" fmla="*/ 2777868 h 4460527"/>
                <a:gd name="connsiteX97" fmla="*/ 1461583 w 4206653"/>
                <a:gd name="connsiteY97" fmla="*/ 2823588 h 4460527"/>
                <a:gd name="connsiteX98" fmla="*/ 1953073 w 4206653"/>
                <a:gd name="connsiteY98" fmla="*/ 2663568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50203 w 4206653"/>
                <a:gd name="connsiteY74" fmla="*/ 3029328 h 4460527"/>
                <a:gd name="connsiteX75" fmla="*/ 1415863 w 4206653"/>
                <a:gd name="connsiteY75" fmla="*/ 3360798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84393 w 4206653"/>
                <a:gd name="connsiteY90" fmla="*/ 3029328 h 4460527"/>
                <a:gd name="connsiteX91" fmla="*/ 730063 w 4206653"/>
                <a:gd name="connsiteY91" fmla="*/ 2960748 h 4460527"/>
                <a:gd name="connsiteX92" fmla="*/ 375733 w 4206653"/>
                <a:gd name="connsiteY92" fmla="*/ 3132198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10073 w 4206653"/>
                <a:gd name="connsiteY95" fmla="*/ 2755008 h 4460527"/>
                <a:gd name="connsiteX96" fmla="*/ 1152973 w 4206653"/>
                <a:gd name="connsiteY96" fmla="*/ 2777868 h 4460527"/>
                <a:gd name="connsiteX97" fmla="*/ 1461583 w 4206653"/>
                <a:gd name="connsiteY97" fmla="*/ 2823588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50203 w 4206653"/>
                <a:gd name="connsiteY74" fmla="*/ 3029328 h 4460527"/>
                <a:gd name="connsiteX75" fmla="*/ 1415863 w 4206653"/>
                <a:gd name="connsiteY75" fmla="*/ 3360798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84393 w 4206653"/>
                <a:gd name="connsiteY90" fmla="*/ 3029328 h 4460527"/>
                <a:gd name="connsiteX91" fmla="*/ 730063 w 4206653"/>
                <a:gd name="connsiteY91" fmla="*/ 2960748 h 4460527"/>
                <a:gd name="connsiteX92" fmla="*/ 375733 w 4206653"/>
                <a:gd name="connsiteY92" fmla="*/ 3132198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10073 w 4206653"/>
                <a:gd name="connsiteY95" fmla="*/ 2755008 h 4460527"/>
                <a:gd name="connsiteX96" fmla="*/ 1152973 w 4206653"/>
                <a:gd name="connsiteY96" fmla="*/ 2777868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5863 w 4206653"/>
                <a:gd name="connsiteY75" fmla="*/ 3360798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84393 w 4206653"/>
                <a:gd name="connsiteY90" fmla="*/ 3029328 h 4460527"/>
                <a:gd name="connsiteX91" fmla="*/ 730063 w 4206653"/>
                <a:gd name="connsiteY91" fmla="*/ 2960748 h 4460527"/>
                <a:gd name="connsiteX92" fmla="*/ 375733 w 4206653"/>
                <a:gd name="connsiteY92" fmla="*/ 3132198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10073 w 4206653"/>
                <a:gd name="connsiteY95" fmla="*/ 2755008 h 4460527"/>
                <a:gd name="connsiteX96" fmla="*/ 1152973 w 4206653"/>
                <a:gd name="connsiteY96" fmla="*/ 2777868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2162 w 4206653"/>
                <a:gd name="connsiteY75" fmla="*/ 3235573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84393 w 4206653"/>
                <a:gd name="connsiteY90" fmla="*/ 3029328 h 4460527"/>
                <a:gd name="connsiteX91" fmla="*/ 730063 w 4206653"/>
                <a:gd name="connsiteY91" fmla="*/ 2960748 h 4460527"/>
                <a:gd name="connsiteX92" fmla="*/ 375733 w 4206653"/>
                <a:gd name="connsiteY92" fmla="*/ 3132198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10073 w 4206653"/>
                <a:gd name="connsiteY95" fmla="*/ 2755008 h 4460527"/>
                <a:gd name="connsiteX96" fmla="*/ 1152973 w 4206653"/>
                <a:gd name="connsiteY96" fmla="*/ 2777868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2162 w 4206653"/>
                <a:gd name="connsiteY75" fmla="*/ 3235573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84393 w 4206653"/>
                <a:gd name="connsiteY90" fmla="*/ 3029328 h 4460527"/>
                <a:gd name="connsiteX91" fmla="*/ 730063 w 4206653"/>
                <a:gd name="connsiteY91" fmla="*/ 2960748 h 4460527"/>
                <a:gd name="connsiteX92" fmla="*/ 375733 w 4206653"/>
                <a:gd name="connsiteY92" fmla="*/ 3132198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10073 w 4206653"/>
                <a:gd name="connsiteY95" fmla="*/ 2755008 h 4460527"/>
                <a:gd name="connsiteX96" fmla="*/ 1149272 w 4206653"/>
                <a:gd name="connsiteY96" fmla="*/ 2889676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2162 w 4206653"/>
                <a:gd name="connsiteY75" fmla="*/ 3235573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84393 w 4206653"/>
                <a:gd name="connsiteY90" fmla="*/ 3029328 h 4460527"/>
                <a:gd name="connsiteX91" fmla="*/ 730063 w 4206653"/>
                <a:gd name="connsiteY91" fmla="*/ 2960748 h 4460527"/>
                <a:gd name="connsiteX92" fmla="*/ 375733 w 4206653"/>
                <a:gd name="connsiteY92" fmla="*/ 3132198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54480 w 4206653"/>
                <a:gd name="connsiteY95" fmla="*/ 2889178 h 4460527"/>
                <a:gd name="connsiteX96" fmla="*/ 1149272 w 4206653"/>
                <a:gd name="connsiteY96" fmla="*/ 2889676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2162 w 4206653"/>
                <a:gd name="connsiteY75" fmla="*/ 3235573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76992 w 4206653"/>
                <a:gd name="connsiteY90" fmla="*/ 3015911 h 4460527"/>
                <a:gd name="connsiteX91" fmla="*/ 730063 w 4206653"/>
                <a:gd name="connsiteY91" fmla="*/ 2960748 h 4460527"/>
                <a:gd name="connsiteX92" fmla="*/ 375733 w 4206653"/>
                <a:gd name="connsiteY92" fmla="*/ 3132198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54480 w 4206653"/>
                <a:gd name="connsiteY95" fmla="*/ 2889178 h 4460527"/>
                <a:gd name="connsiteX96" fmla="*/ 1149272 w 4206653"/>
                <a:gd name="connsiteY96" fmla="*/ 2889676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2162 w 4206653"/>
                <a:gd name="connsiteY75" fmla="*/ 3235573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76992 w 4206653"/>
                <a:gd name="connsiteY90" fmla="*/ 3015911 h 4460527"/>
                <a:gd name="connsiteX91" fmla="*/ 726362 w 4206653"/>
                <a:gd name="connsiteY91" fmla="*/ 2992054 h 4460527"/>
                <a:gd name="connsiteX92" fmla="*/ 375733 w 4206653"/>
                <a:gd name="connsiteY92" fmla="*/ 3132198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54480 w 4206653"/>
                <a:gd name="connsiteY95" fmla="*/ 2889178 h 4460527"/>
                <a:gd name="connsiteX96" fmla="*/ 1149272 w 4206653"/>
                <a:gd name="connsiteY96" fmla="*/ 2889676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2162 w 4206653"/>
                <a:gd name="connsiteY75" fmla="*/ 3235573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76992 w 4206653"/>
                <a:gd name="connsiteY90" fmla="*/ 3015911 h 4460527"/>
                <a:gd name="connsiteX91" fmla="*/ 726362 w 4206653"/>
                <a:gd name="connsiteY91" fmla="*/ 2992054 h 4460527"/>
                <a:gd name="connsiteX92" fmla="*/ 235111 w 4206653"/>
                <a:gd name="connsiteY92" fmla="*/ 3217172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54480 w 4206653"/>
                <a:gd name="connsiteY95" fmla="*/ 2889178 h 4460527"/>
                <a:gd name="connsiteX96" fmla="*/ 1149272 w 4206653"/>
                <a:gd name="connsiteY96" fmla="*/ 2889676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2162 w 4206653"/>
                <a:gd name="connsiteY75" fmla="*/ 3235573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76992 w 4206653"/>
                <a:gd name="connsiteY90" fmla="*/ 3015911 h 4460527"/>
                <a:gd name="connsiteX91" fmla="*/ 663453 w 4206653"/>
                <a:gd name="connsiteY91" fmla="*/ 3023360 h 4460527"/>
                <a:gd name="connsiteX92" fmla="*/ 235111 w 4206653"/>
                <a:gd name="connsiteY92" fmla="*/ 3217172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54480 w 4206653"/>
                <a:gd name="connsiteY95" fmla="*/ 2889178 h 4460527"/>
                <a:gd name="connsiteX96" fmla="*/ 1149272 w 4206653"/>
                <a:gd name="connsiteY96" fmla="*/ 2889676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2162 w 4206653"/>
                <a:gd name="connsiteY75" fmla="*/ 3235573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80693 w 4206653"/>
                <a:gd name="connsiteY90" fmla="*/ 2984604 h 4460527"/>
                <a:gd name="connsiteX91" fmla="*/ 663453 w 4206653"/>
                <a:gd name="connsiteY91" fmla="*/ 3023360 h 4460527"/>
                <a:gd name="connsiteX92" fmla="*/ 235111 w 4206653"/>
                <a:gd name="connsiteY92" fmla="*/ 3217172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54480 w 4206653"/>
                <a:gd name="connsiteY95" fmla="*/ 2889178 h 4460527"/>
                <a:gd name="connsiteX96" fmla="*/ 1149272 w 4206653"/>
                <a:gd name="connsiteY96" fmla="*/ 2889676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2162 w 4206653"/>
                <a:gd name="connsiteY75" fmla="*/ 3235573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09620 w 4206653"/>
                <a:gd name="connsiteY88" fmla="*/ 3169963 h 4460527"/>
                <a:gd name="connsiteX89" fmla="*/ 1393003 w 4206653"/>
                <a:gd name="connsiteY89" fmla="*/ 3052188 h 4460527"/>
                <a:gd name="connsiteX90" fmla="*/ 1080693 w 4206653"/>
                <a:gd name="connsiteY90" fmla="*/ 2984604 h 4460527"/>
                <a:gd name="connsiteX91" fmla="*/ 663453 w 4206653"/>
                <a:gd name="connsiteY91" fmla="*/ 3023360 h 4460527"/>
                <a:gd name="connsiteX92" fmla="*/ 235111 w 4206653"/>
                <a:gd name="connsiteY92" fmla="*/ 3217172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54480 w 4206653"/>
                <a:gd name="connsiteY95" fmla="*/ 2889178 h 4460527"/>
                <a:gd name="connsiteX96" fmla="*/ 1149272 w 4206653"/>
                <a:gd name="connsiteY96" fmla="*/ 2889676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2162 w 4206653"/>
                <a:gd name="connsiteY75" fmla="*/ 3235573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69661 w 4206653"/>
                <a:gd name="connsiteY87" fmla="*/ 3390117 h 4460527"/>
                <a:gd name="connsiteX88" fmla="*/ 1309620 w 4206653"/>
                <a:gd name="connsiteY88" fmla="*/ 3169963 h 4460527"/>
                <a:gd name="connsiteX89" fmla="*/ 1393003 w 4206653"/>
                <a:gd name="connsiteY89" fmla="*/ 3052188 h 4460527"/>
                <a:gd name="connsiteX90" fmla="*/ 1080693 w 4206653"/>
                <a:gd name="connsiteY90" fmla="*/ 2984604 h 4460527"/>
                <a:gd name="connsiteX91" fmla="*/ 663453 w 4206653"/>
                <a:gd name="connsiteY91" fmla="*/ 3023360 h 4460527"/>
                <a:gd name="connsiteX92" fmla="*/ 235111 w 4206653"/>
                <a:gd name="connsiteY92" fmla="*/ 3217172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54480 w 4206653"/>
                <a:gd name="connsiteY95" fmla="*/ 2889178 h 4460527"/>
                <a:gd name="connsiteX96" fmla="*/ 1149272 w 4206653"/>
                <a:gd name="connsiteY96" fmla="*/ 2889676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2162 w 4206653"/>
                <a:gd name="connsiteY75" fmla="*/ 3235573 h 4460527"/>
                <a:gd name="connsiteX76" fmla="*/ 1381573 w 4206653"/>
                <a:gd name="connsiteY76" fmla="*/ 3680838 h 4460527"/>
                <a:gd name="connsiteX77" fmla="*/ 1340867 w 4206653"/>
                <a:gd name="connsiteY77" fmla="*/ 3980504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69661 w 4206653"/>
                <a:gd name="connsiteY87" fmla="*/ 3390117 h 4460527"/>
                <a:gd name="connsiteX88" fmla="*/ 1309620 w 4206653"/>
                <a:gd name="connsiteY88" fmla="*/ 3169963 h 4460527"/>
                <a:gd name="connsiteX89" fmla="*/ 1393003 w 4206653"/>
                <a:gd name="connsiteY89" fmla="*/ 3052188 h 4460527"/>
                <a:gd name="connsiteX90" fmla="*/ 1080693 w 4206653"/>
                <a:gd name="connsiteY90" fmla="*/ 2984604 h 4460527"/>
                <a:gd name="connsiteX91" fmla="*/ 663453 w 4206653"/>
                <a:gd name="connsiteY91" fmla="*/ 3023360 h 4460527"/>
                <a:gd name="connsiteX92" fmla="*/ 235111 w 4206653"/>
                <a:gd name="connsiteY92" fmla="*/ 3217172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54480 w 4206653"/>
                <a:gd name="connsiteY95" fmla="*/ 2889178 h 4460527"/>
                <a:gd name="connsiteX96" fmla="*/ 1149272 w 4206653"/>
                <a:gd name="connsiteY96" fmla="*/ 2889676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743809"/>
                <a:gd name="connsiteX1" fmla="*/ 1343911 w 4206653"/>
                <a:gd name="connsiteY1" fmla="*/ 1559828 h 4743809"/>
                <a:gd name="connsiteX2" fmla="*/ 1553023 w 4206653"/>
                <a:gd name="connsiteY2" fmla="*/ 1657728 h 4743809"/>
                <a:gd name="connsiteX3" fmla="*/ 1907353 w 4206653"/>
                <a:gd name="connsiteY3" fmla="*/ 1680588 h 4743809"/>
                <a:gd name="connsiteX4" fmla="*/ 2021653 w 4206653"/>
                <a:gd name="connsiteY4" fmla="*/ 1543428 h 4743809"/>
                <a:gd name="connsiteX5" fmla="*/ 2124523 w 4206653"/>
                <a:gd name="connsiteY5" fmla="*/ 1291968 h 4743809"/>
                <a:gd name="connsiteX6" fmla="*/ 2124523 w 4206653"/>
                <a:gd name="connsiteY6" fmla="*/ 1120518 h 4743809"/>
                <a:gd name="connsiteX7" fmla="*/ 2068029 w 4206653"/>
                <a:gd name="connsiteY7" fmla="*/ 825325 h 4743809"/>
                <a:gd name="connsiteX8" fmla="*/ 2078803 w 4206653"/>
                <a:gd name="connsiteY8" fmla="*/ 777618 h 4743809"/>
                <a:gd name="connsiteX9" fmla="*/ 2170243 w 4206653"/>
                <a:gd name="connsiteY9" fmla="*/ 1086228 h 4743809"/>
                <a:gd name="connsiteX10" fmla="*/ 2215963 w 4206653"/>
                <a:gd name="connsiteY10" fmla="*/ 1269108 h 4743809"/>
                <a:gd name="connsiteX11" fmla="*/ 2284543 w 4206653"/>
                <a:gd name="connsiteY11" fmla="*/ 1303398 h 4743809"/>
                <a:gd name="connsiteX12" fmla="*/ 2330263 w 4206653"/>
                <a:gd name="connsiteY12" fmla="*/ 1166238 h 4743809"/>
                <a:gd name="connsiteX13" fmla="*/ 2467423 w 4206653"/>
                <a:gd name="connsiteY13" fmla="*/ 880488 h 4743809"/>
                <a:gd name="connsiteX14" fmla="*/ 2558863 w 4206653"/>
                <a:gd name="connsiteY14" fmla="*/ 640458 h 4743809"/>
                <a:gd name="connsiteX15" fmla="*/ 2616013 w 4206653"/>
                <a:gd name="connsiteY15" fmla="*/ 537588 h 4743809"/>
                <a:gd name="connsiteX16" fmla="*/ 2558863 w 4206653"/>
                <a:gd name="connsiteY16" fmla="*/ 789048 h 4743809"/>
                <a:gd name="connsiteX17" fmla="*/ 2444563 w 4206653"/>
                <a:gd name="connsiteY17" fmla="*/ 1097658 h 4743809"/>
                <a:gd name="connsiteX18" fmla="*/ 2375983 w 4206653"/>
                <a:gd name="connsiteY18" fmla="*/ 1406268 h 4743809"/>
                <a:gd name="connsiteX19" fmla="*/ 2558863 w 4206653"/>
                <a:gd name="connsiteY19" fmla="*/ 1577718 h 4743809"/>
                <a:gd name="connsiteX20" fmla="*/ 2878903 w 4206653"/>
                <a:gd name="connsiteY20" fmla="*/ 1657728 h 4743809"/>
                <a:gd name="connsiteX21" fmla="*/ 3187513 w 4206653"/>
                <a:gd name="connsiteY21" fmla="*/ 1657728 h 4743809"/>
                <a:gd name="connsiteX22" fmla="*/ 3370393 w 4206653"/>
                <a:gd name="connsiteY22" fmla="*/ 1566288 h 4743809"/>
                <a:gd name="connsiteX23" fmla="*/ 3488066 w 4206653"/>
                <a:gd name="connsiteY23" fmla="*/ 1246753 h 4743809"/>
                <a:gd name="connsiteX24" fmla="*/ 3495138 w 4206653"/>
                <a:gd name="connsiteY24" fmla="*/ 1115548 h 4743809"/>
                <a:gd name="connsiteX25" fmla="*/ 3493650 w 4206653"/>
                <a:gd name="connsiteY25" fmla="*/ 1063976 h 4743809"/>
                <a:gd name="connsiteX26" fmla="*/ 3450403 w 4206653"/>
                <a:gd name="connsiteY26" fmla="*/ 777618 h 4743809"/>
                <a:gd name="connsiteX27" fmla="*/ 3119893 w 4206653"/>
                <a:gd name="connsiteY27" fmla="*/ 321571 h 4743809"/>
                <a:gd name="connsiteX28" fmla="*/ 3497351 w 4206653"/>
                <a:gd name="connsiteY28" fmla="*/ 674883 h 4743809"/>
                <a:gd name="connsiteX29" fmla="*/ 3759013 w 4206653"/>
                <a:gd name="connsiteY29" fmla="*/ 571878 h 4743809"/>
                <a:gd name="connsiteX30" fmla="*/ 3999043 w 4206653"/>
                <a:gd name="connsiteY30" fmla="*/ 91818 h 4743809"/>
                <a:gd name="connsiteX31" fmla="*/ 4033333 w 4206653"/>
                <a:gd name="connsiteY31" fmla="*/ 11808 h 4743809"/>
                <a:gd name="connsiteX32" fmla="*/ 3984569 w 4206653"/>
                <a:gd name="connsiteY32" fmla="*/ 247366 h 4743809"/>
                <a:gd name="connsiteX33" fmla="*/ 3812791 w 4206653"/>
                <a:gd name="connsiteY33" fmla="*/ 647417 h 4743809"/>
                <a:gd name="connsiteX34" fmla="*/ 3592906 w 4206653"/>
                <a:gd name="connsiteY34" fmla="*/ 811408 h 4743809"/>
                <a:gd name="connsiteX35" fmla="*/ 3604425 w 4206653"/>
                <a:gd name="connsiteY35" fmla="*/ 999253 h 4743809"/>
                <a:gd name="connsiteX36" fmla="*/ 3872985 w 4206653"/>
                <a:gd name="connsiteY36" fmla="*/ 881976 h 4743809"/>
                <a:gd name="connsiteX37" fmla="*/ 4200754 w 4206653"/>
                <a:gd name="connsiteY37" fmla="*/ 774136 h 4743809"/>
                <a:gd name="connsiteX38" fmla="*/ 4064251 w 4206653"/>
                <a:gd name="connsiteY38" fmla="*/ 847195 h 4743809"/>
                <a:gd name="connsiteX39" fmla="*/ 3818880 w 4206653"/>
                <a:gd name="connsiteY39" fmla="*/ 991305 h 4743809"/>
                <a:gd name="connsiteX40" fmla="*/ 3658531 w 4206653"/>
                <a:gd name="connsiteY40" fmla="*/ 1093178 h 4743809"/>
                <a:gd name="connsiteX41" fmla="*/ 3622838 w 4206653"/>
                <a:gd name="connsiteY41" fmla="*/ 1221401 h 4743809"/>
                <a:gd name="connsiteX42" fmla="*/ 3577446 w 4206653"/>
                <a:gd name="connsiteY42" fmla="*/ 1500691 h 4743809"/>
                <a:gd name="connsiteX43" fmla="*/ 3461833 w 4206653"/>
                <a:gd name="connsiteY43" fmla="*/ 1726308 h 4743809"/>
                <a:gd name="connsiteX44" fmla="*/ 3278953 w 4206653"/>
                <a:gd name="connsiteY44" fmla="*/ 2034918 h 4743809"/>
                <a:gd name="connsiteX45" fmla="*/ 3233233 w 4206653"/>
                <a:gd name="connsiteY45" fmla="*/ 2309238 h 4743809"/>
                <a:gd name="connsiteX46" fmla="*/ 3404683 w 4206653"/>
                <a:gd name="connsiteY46" fmla="*/ 2457828 h 4743809"/>
                <a:gd name="connsiteX47" fmla="*/ 3759013 w 4206653"/>
                <a:gd name="connsiteY47" fmla="*/ 2663568 h 4743809"/>
                <a:gd name="connsiteX48" fmla="*/ 4079053 w 4206653"/>
                <a:gd name="connsiteY48" fmla="*/ 2777868 h 4743809"/>
                <a:gd name="connsiteX49" fmla="*/ 4079053 w 4206653"/>
                <a:gd name="connsiteY49" fmla="*/ 2880738 h 4743809"/>
                <a:gd name="connsiteX50" fmla="*/ 3770443 w 4206653"/>
                <a:gd name="connsiteY50" fmla="*/ 2869308 h 4743809"/>
                <a:gd name="connsiteX51" fmla="*/ 3404683 w 4206653"/>
                <a:gd name="connsiteY51" fmla="*/ 2732148 h 4743809"/>
                <a:gd name="connsiteX52" fmla="*/ 3084643 w 4206653"/>
                <a:gd name="connsiteY52" fmla="*/ 2663568 h 4743809"/>
                <a:gd name="connsiteX53" fmla="*/ 2995919 w 4206653"/>
                <a:gd name="connsiteY53" fmla="*/ 2782832 h 4743809"/>
                <a:gd name="connsiteX54" fmla="*/ 2832855 w 4206653"/>
                <a:gd name="connsiteY54" fmla="*/ 2930924 h 4743809"/>
                <a:gd name="connsiteX55" fmla="*/ 2820111 w 4206653"/>
                <a:gd name="connsiteY55" fmla="*/ 3026344 h 4743809"/>
                <a:gd name="connsiteX56" fmla="*/ 2959241 w 4206653"/>
                <a:gd name="connsiteY56" fmla="*/ 3167976 h 4743809"/>
                <a:gd name="connsiteX57" fmla="*/ 3176083 w 4206653"/>
                <a:gd name="connsiteY57" fmla="*/ 3269358 h 4743809"/>
                <a:gd name="connsiteX58" fmla="*/ 3388239 w 4206653"/>
                <a:gd name="connsiteY58" fmla="*/ 3442290 h 4743809"/>
                <a:gd name="connsiteX59" fmla="*/ 3212014 w 4206653"/>
                <a:gd name="connsiteY59" fmla="*/ 3363782 h 4743809"/>
                <a:gd name="connsiteX60" fmla="*/ 3004633 w 4206653"/>
                <a:gd name="connsiteY60" fmla="*/ 3276814 h 4743809"/>
                <a:gd name="connsiteX61" fmla="*/ 2771676 w 4206653"/>
                <a:gd name="connsiteY61" fmla="*/ 3166987 h 4743809"/>
                <a:gd name="connsiteX62" fmla="*/ 2638873 w 4206653"/>
                <a:gd name="connsiteY62" fmla="*/ 3097908 h 4743809"/>
                <a:gd name="connsiteX63" fmla="*/ 2570293 w 4206653"/>
                <a:gd name="connsiteY63" fmla="*/ 3109338 h 4743809"/>
                <a:gd name="connsiteX64" fmla="*/ 2525557 w 4206653"/>
                <a:gd name="connsiteY64" fmla="*/ 3326508 h 4743809"/>
                <a:gd name="connsiteX65" fmla="*/ 2584349 w 4206653"/>
                <a:gd name="connsiteY65" fmla="*/ 3577470 h 4743809"/>
                <a:gd name="connsiteX66" fmla="*/ 2663703 w 4206653"/>
                <a:gd name="connsiteY66" fmla="*/ 3996904 h 4743809"/>
                <a:gd name="connsiteX67" fmla="*/ 2633113 w 4206653"/>
                <a:gd name="connsiteY67" fmla="*/ 4192703 h 4743809"/>
                <a:gd name="connsiteX68" fmla="*/ 2539703 w 4206653"/>
                <a:gd name="connsiteY68" fmla="*/ 4455574 h 4743809"/>
                <a:gd name="connsiteX69" fmla="*/ 2595212 w 4206653"/>
                <a:gd name="connsiteY69" fmla="*/ 3945217 h 4743809"/>
                <a:gd name="connsiteX70" fmla="*/ 2481240 w 4206653"/>
                <a:gd name="connsiteY70" fmla="*/ 3566538 h 4743809"/>
                <a:gd name="connsiteX71" fmla="*/ 2307403 w 4206653"/>
                <a:gd name="connsiteY71" fmla="*/ 3166488 h 4743809"/>
                <a:gd name="connsiteX72" fmla="*/ 2261683 w 4206653"/>
                <a:gd name="connsiteY72" fmla="*/ 3063618 h 4743809"/>
                <a:gd name="connsiteX73" fmla="*/ 2078803 w 4206653"/>
                <a:gd name="connsiteY73" fmla="*/ 2949318 h 4743809"/>
                <a:gd name="connsiteX74" fmla="*/ 1824299 w 4206653"/>
                <a:gd name="connsiteY74" fmla="*/ 3002494 h 4743809"/>
                <a:gd name="connsiteX75" fmla="*/ 1412162 w 4206653"/>
                <a:gd name="connsiteY75" fmla="*/ 3235573 h 4743809"/>
                <a:gd name="connsiteX76" fmla="*/ 1381573 w 4206653"/>
                <a:gd name="connsiteY76" fmla="*/ 3680838 h 4743809"/>
                <a:gd name="connsiteX77" fmla="*/ 1340867 w 4206653"/>
                <a:gd name="connsiteY77" fmla="*/ 3980504 h 4743809"/>
                <a:gd name="connsiteX78" fmla="*/ 1197619 w 4206653"/>
                <a:gd name="connsiteY78" fmla="*/ 4738831 h 4743809"/>
                <a:gd name="connsiteX79" fmla="*/ 1198693 w 4206653"/>
                <a:gd name="connsiteY79" fmla="*/ 4298058 h 4743809"/>
                <a:gd name="connsiteX80" fmla="*/ 1187263 w 4206653"/>
                <a:gd name="connsiteY80" fmla="*/ 4080888 h 4743809"/>
                <a:gd name="connsiteX81" fmla="*/ 1198693 w 4206653"/>
                <a:gd name="connsiteY81" fmla="*/ 3909438 h 4743809"/>
                <a:gd name="connsiteX82" fmla="*/ 970093 w 4206653"/>
                <a:gd name="connsiteY82" fmla="*/ 3989448 h 4743809"/>
                <a:gd name="connsiteX83" fmla="*/ 718633 w 4206653"/>
                <a:gd name="connsiteY83" fmla="*/ 4069458 h 4743809"/>
                <a:gd name="connsiteX84" fmla="*/ 741493 w 4206653"/>
                <a:gd name="connsiteY84" fmla="*/ 3955158 h 4743809"/>
                <a:gd name="connsiteX85" fmla="*/ 1130113 w 4206653"/>
                <a:gd name="connsiteY85" fmla="*/ 3795138 h 4743809"/>
                <a:gd name="connsiteX86" fmla="*/ 1278703 w 4206653"/>
                <a:gd name="connsiteY86" fmla="*/ 3726558 h 4743809"/>
                <a:gd name="connsiteX87" fmla="*/ 1269661 w 4206653"/>
                <a:gd name="connsiteY87" fmla="*/ 3390117 h 4743809"/>
                <a:gd name="connsiteX88" fmla="*/ 1309620 w 4206653"/>
                <a:gd name="connsiteY88" fmla="*/ 3169963 h 4743809"/>
                <a:gd name="connsiteX89" fmla="*/ 1393003 w 4206653"/>
                <a:gd name="connsiteY89" fmla="*/ 3052188 h 4743809"/>
                <a:gd name="connsiteX90" fmla="*/ 1080693 w 4206653"/>
                <a:gd name="connsiteY90" fmla="*/ 2984604 h 4743809"/>
                <a:gd name="connsiteX91" fmla="*/ 663453 w 4206653"/>
                <a:gd name="connsiteY91" fmla="*/ 3023360 h 4743809"/>
                <a:gd name="connsiteX92" fmla="*/ 235111 w 4206653"/>
                <a:gd name="connsiteY92" fmla="*/ 3217172 h 4743809"/>
                <a:gd name="connsiteX93" fmla="*/ 421453 w 4206653"/>
                <a:gd name="connsiteY93" fmla="*/ 3029328 h 4743809"/>
                <a:gd name="connsiteX94" fmla="*/ 627193 w 4206653"/>
                <a:gd name="connsiteY94" fmla="*/ 2926458 h 4743809"/>
                <a:gd name="connsiteX95" fmla="*/ 854480 w 4206653"/>
                <a:gd name="connsiteY95" fmla="*/ 2889178 h 4743809"/>
                <a:gd name="connsiteX96" fmla="*/ 1149272 w 4206653"/>
                <a:gd name="connsiteY96" fmla="*/ 2889676 h 4743809"/>
                <a:gd name="connsiteX97" fmla="*/ 1531894 w 4206653"/>
                <a:gd name="connsiteY97" fmla="*/ 2917507 h 4743809"/>
                <a:gd name="connsiteX98" fmla="*/ 1860559 w 4206653"/>
                <a:gd name="connsiteY98" fmla="*/ 2766431 h 4743809"/>
                <a:gd name="connsiteX99" fmla="*/ 1701613 w 4206653"/>
                <a:gd name="connsiteY99" fmla="*/ 2263518 h 4743809"/>
                <a:gd name="connsiteX100" fmla="*/ 1690183 w 4206653"/>
                <a:gd name="connsiteY100" fmla="*/ 1966338 h 4743809"/>
                <a:gd name="connsiteX101" fmla="*/ 1381991 w 4206653"/>
                <a:gd name="connsiteY101" fmla="*/ 1841604 h 4743809"/>
                <a:gd name="connsiteX102" fmla="*/ 1095823 w 4206653"/>
                <a:gd name="connsiteY102" fmla="*/ 1714878 h 4743809"/>
                <a:gd name="connsiteX103" fmla="*/ 746507 w 4206653"/>
                <a:gd name="connsiteY103" fmla="*/ 1626415 h 4743809"/>
                <a:gd name="connsiteX104" fmla="*/ 352873 w 4206653"/>
                <a:gd name="connsiteY104" fmla="*/ 1726308 h 4743809"/>
                <a:gd name="connsiteX105" fmla="*/ 113171 w 4206653"/>
                <a:gd name="connsiteY105" fmla="*/ 1763582 h 4743809"/>
                <a:gd name="connsiteX106" fmla="*/ 9973 w 4206653"/>
                <a:gd name="connsiteY106" fmla="*/ 1737738 h 4743809"/>
                <a:gd name="connsiteX107" fmla="*/ 348516 w 4206653"/>
                <a:gd name="connsiteY107" fmla="*/ 1643812 h 4743809"/>
                <a:gd name="connsiteX108" fmla="*/ 653097 w 4206653"/>
                <a:gd name="connsiteY108" fmla="*/ 1543920 h 4743809"/>
                <a:gd name="connsiteX109" fmla="*/ 1072963 w 4206653"/>
                <a:gd name="connsiteY109" fmla="*/ 1612008 h 4743809"/>
                <a:gd name="connsiteX110" fmla="*/ 1244413 w 4206653"/>
                <a:gd name="connsiteY110" fmla="*/ 1657728 h 4743809"/>
                <a:gd name="connsiteX111" fmla="*/ 1205766 w 4206653"/>
                <a:gd name="connsiteY111" fmla="*/ 1451988 h 4743809"/>
                <a:gd name="connsiteX112" fmla="*/ 1046313 w 4206653"/>
                <a:gd name="connsiteY112" fmla="*/ 815409 h 4743809"/>
                <a:gd name="connsiteX113" fmla="*/ 1221553 w 4206653"/>
                <a:gd name="connsiteY113" fmla="*/ 1211958 h 4743809"/>
                <a:gd name="connsiteX0" fmla="*/ 1221553 w 4206653"/>
                <a:gd name="connsiteY0" fmla="*/ 1211958 h 4743809"/>
                <a:gd name="connsiteX1" fmla="*/ 1343911 w 4206653"/>
                <a:gd name="connsiteY1" fmla="*/ 1559828 h 4743809"/>
                <a:gd name="connsiteX2" fmla="*/ 1553023 w 4206653"/>
                <a:gd name="connsiteY2" fmla="*/ 1657728 h 4743809"/>
                <a:gd name="connsiteX3" fmla="*/ 1907353 w 4206653"/>
                <a:gd name="connsiteY3" fmla="*/ 1680588 h 4743809"/>
                <a:gd name="connsiteX4" fmla="*/ 2021653 w 4206653"/>
                <a:gd name="connsiteY4" fmla="*/ 1543428 h 4743809"/>
                <a:gd name="connsiteX5" fmla="*/ 2124523 w 4206653"/>
                <a:gd name="connsiteY5" fmla="*/ 1291968 h 4743809"/>
                <a:gd name="connsiteX6" fmla="*/ 2124523 w 4206653"/>
                <a:gd name="connsiteY6" fmla="*/ 1120518 h 4743809"/>
                <a:gd name="connsiteX7" fmla="*/ 2068029 w 4206653"/>
                <a:gd name="connsiteY7" fmla="*/ 825325 h 4743809"/>
                <a:gd name="connsiteX8" fmla="*/ 2078803 w 4206653"/>
                <a:gd name="connsiteY8" fmla="*/ 777618 h 4743809"/>
                <a:gd name="connsiteX9" fmla="*/ 2170243 w 4206653"/>
                <a:gd name="connsiteY9" fmla="*/ 1086228 h 4743809"/>
                <a:gd name="connsiteX10" fmla="*/ 2215963 w 4206653"/>
                <a:gd name="connsiteY10" fmla="*/ 1269108 h 4743809"/>
                <a:gd name="connsiteX11" fmla="*/ 2284543 w 4206653"/>
                <a:gd name="connsiteY11" fmla="*/ 1303398 h 4743809"/>
                <a:gd name="connsiteX12" fmla="*/ 2330263 w 4206653"/>
                <a:gd name="connsiteY12" fmla="*/ 1166238 h 4743809"/>
                <a:gd name="connsiteX13" fmla="*/ 2467423 w 4206653"/>
                <a:gd name="connsiteY13" fmla="*/ 880488 h 4743809"/>
                <a:gd name="connsiteX14" fmla="*/ 2558863 w 4206653"/>
                <a:gd name="connsiteY14" fmla="*/ 640458 h 4743809"/>
                <a:gd name="connsiteX15" fmla="*/ 2616013 w 4206653"/>
                <a:gd name="connsiteY15" fmla="*/ 537588 h 4743809"/>
                <a:gd name="connsiteX16" fmla="*/ 2558863 w 4206653"/>
                <a:gd name="connsiteY16" fmla="*/ 789048 h 4743809"/>
                <a:gd name="connsiteX17" fmla="*/ 2444563 w 4206653"/>
                <a:gd name="connsiteY17" fmla="*/ 1097658 h 4743809"/>
                <a:gd name="connsiteX18" fmla="*/ 2375983 w 4206653"/>
                <a:gd name="connsiteY18" fmla="*/ 1406268 h 4743809"/>
                <a:gd name="connsiteX19" fmla="*/ 2558863 w 4206653"/>
                <a:gd name="connsiteY19" fmla="*/ 1577718 h 4743809"/>
                <a:gd name="connsiteX20" fmla="*/ 2878903 w 4206653"/>
                <a:gd name="connsiteY20" fmla="*/ 1657728 h 4743809"/>
                <a:gd name="connsiteX21" fmla="*/ 3187513 w 4206653"/>
                <a:gd name="connsiteY21" fmla="*/ 1657728 h 4743809"/>
                <a:gd name="connsiteX22" fmla="*/ 3370393 w 4206653"/>
                <a:gd name="connsiteY22" fmla="*/ 1566288 h 4743809"/>
                <a:gd name="connsiteX23" fmla="*/ 3488066 w 4206653"/>
                <a:gd name="connsiteY23" fmla="*/ 1246753 h 4743809"/>
                <a:gd name="connsiteX24" fmla="*/ 3495138 w 4206653"/>
                <a:gd name="connsiteY24" fmla="*/ 1115548 h 4743809"/>
                <a:gd name="connsiteX25" fmla="*/ 3493650 w 4206653"/>
                <a:gd name="connsiteY25" fmla="*/ 1063976 h 4743809"/>
                <a:gd name="connsiteX26" fmla="*/ 3450403 w 4206653"/>
                <a:gd name="connsiteY26" fmla="*/ 777618 h 4743809"/>
                <a:gd name="connsiteX27" fmla="*/ 3119893 w 4206653"/>
                <a:gd name="connsiteY27" fmla="*/ 321571 h 4743809"/>
                <a:gd name="connsiteX28" fmla="*/ 3497351 w 4206653"/>
                <a:gd name="connsiteY28" fmla="*/ 674883 h 4743809"/>
                <a:gd name="connsiteX29" fmla="*/ 3759013 w 4206653"/>
                <a:gd name="connsiteY29" fmla="*/ 571878 h 4743809"/>
                <a:gd name="connsiteX30" fmla="*/ 3999043 w 4206653"/>
                <a:gd name="connsiteY30" fmla="*/ 91818 h 4743809"/>
                <a:gd name="connsiteX31" fmla="*/ 4033333 w 4206653"/>
                <a:gd name="connsiteY31" fmla="*/ 11808 h 4743809"/>
                <a:gd name="connsiteX32" fmla="*/ 3984569 w 4206653"/>
                <a:gd name="connsiteY32" fmla="*/ 247366 h 4743809"/>
                <a:gd name="connsiteX33" fmla="*/ 3812791 w 4206653"/>
                <a:gd name="connsiteY33" fmla="*/ 647417 h 4743809"/>
                <a:gd name="connsiteX34" fmla="*/ 3592906 w 4206653"/>
                <a:gd name="connsiteY34" fmla="*/ 811408 h 4743809"/>
                <a:gd name="connsiteX35" fmla="*/ 3604425 w 4206653"/>
                <a:gd name="connsiteY35" fmla="*/ 999253 h 4743809"/>
                <a:gd name="connsiteX36" fmla="*/ 3872985 w 4206653"/>
                <a:gd name="connsiteY36" fmla="*/ 881976 h 4743809"/>
                <a:gd name="connsiteX37" fmla="*/ 4200754 w 4206653"/>
                <a:gd name="connsiteY37" fmla="*/ 774136 h 4743809"/>
                <a:gd name="connsiteX38" fmla="*/ 4064251 w 4206653"/>
                <a:gd name="connsiteY38" fmla="*/ 847195 h 4743809"/>
                <a:gd name="connsiteX39" fmla="*/ 3818880 w 4206653"/>
                <a:gd name="connsiteY39" fmla="*/ 991305 h 4743809"/>
                <a:gd name="connsiteX40" fmla="*/ 3658531 w 4206653"/>
                <a:gd name="connsiteY40" fmla="*/ 1093178 h 4743809"/>
                <a:gd name="connsiteX41" fmla="*/ 3622838 w 4206653"/>
                <a:gd name="connsiteY41" fmla="*/ 1221401 h 4743809"/>
                <a:gd name="connsiteX42" fmla="*/ 3577446 w 4206653"/>
                <a:gd name="connsiteY42" fmla="*/ 1500691 h 4743809"/>
                <a:gd name="connsiteX43" fmla="*/ 3461833 w 4206653"/>
                <a:gd name="connsiteY43" fmla="*/ 1726308 h 4743809"/>
                <a:gd name="connsiteX44" fmla="*/ 3278953 w 4206653"/>
                <a:gd name="connsiteY44" fmla="*/ 2034918 h 4743809"/>
                <a:gd name="connsiteX45" fmla="*/ 3233233 w 4206653"/>
                <a:gd name="connsiteY45" fmla="*/ 2309238 h 4743809"/>
                <a:gd name="connsiteX46" fmla="*/ 3404683 w 4206653"/>
                <a:gd name="connsiteY46" fmla="*/ 2457828 h 4743809"/>
                <a:gd name="connsiteX47" fmla="*/ 3759013 w 4206653"/>
                <a:gd name="connsiteY47" fmla="*/ 2663568 h 4743809"/>
                <a:gd name="connsiteX48" fmla="*/ 4079053 w 4206653"/>
                <a:gd name="connsiteY48" fmla="*/ 2777868 h 4743809"/>
                <a:gd name="connsiteX49" fmla="*/ 4079053 w 4206653"/>
                <a:gd name="connsiteY49" fmla="*/ 2880738 h 4743809"/>
                <a:gd name="connsiteX50" fmla="*/ 3770443 w 4206653"/>
                <a:gd name="connsiteY50" fmla="*/ 2869308 h 4743809"/>
                <a:gd name="connsiteX51" fmla="*/ 3404683 w 4206653"/>
                <a:gd name="connsiteY51" fmla="*/ 2732148 h 4743809"/>
                <a:gd name="connsiteX52" fmla="*/ 3084643 w 4206653"/>
                <a:gd name="connsiteY52" fmla="*/ 2663568 h 4743809"/>
                <a:gd name="connsiteX53" fmla="*/ 2995919 w 4206653"/>
                <a:gd name="connsiteY53" fmla="*/ 2782832 h 4743809"/>
                <a:gd name="connsiteX54" fmla="*/ 2832855 w 4206653"/>
                <a:gd name="connsiteY54" fmla="*/ 2930924 h 4743809"/>
                <a:gd name="connsiteX55" fmla="*/ 2820111 w 4206653"/>
                <a:gd name="connsiteY55" fmla="*/ 3026344 h 4743809"/>
                <a:gd name="connsiteX56" fmla="*/ 2959241 w 4206653"/>
                <a:gd name="connsiteY56" fmla="*/ 3167976 h 4743809"/>
                <a:gd name="connsiteX57" fmla="*/ 3176083 w 4206653"/>
                <a:gd name="connsiteY57" fmla="*/ 3269358 h 4743809"/>
                <a:gd name="connsiteX58" fmla="*/ 3388239 w 4206653"/>
                <a:gd name="connsiteY58" fmla="*/ 3442290 h 4743809"/>
                <a:gd name="connsiteX59" fmla="*/ 3212014 w 4206653"/>
                <a:gd name="connsiteY59" fmla="*/ 3363782 h 4743809"/>
                <a:gd name="connsiteX60" fmla="*/ 3004633 w 4206653"/>
                <a:gd name="connsiteY60" fmla="*/ 3276814 h 4743809"/>
                <a:gd name="connsiteX61" fmla="*/ 2771676 w 4206653"/>
                <a:gd name="connsiteY61" fmla="*/ 3166987 h 4743809"/>
                <a:gd name="connsiteX62" fmla="*/ 2638873 w 4206653"/>
                <a:gd name="connsiteY62" fmla="*/ 3097908 h 4743809"/>
                <a:gd name="connsiteX63" fmla="*/ 2570293 w 4206653"/>
                <a:gd name="connsiteY63" fmla="*/ 3109338 h 4743809"/>
                <a:gd name="connsiteX64" fmla="*/ 2525557 w 4206653"/>
                <a:gd name="connsiteY64" fmla="*/ 3326508 h 4743809"/>
                <a:gd name="connsiteX65" fmla="*/ 2584349 w 4206653"/>
                <a:gd name="connsiteY65" fmla="*/ 3577470 h 4743809"/>
                <a:gd name="connsiteX66" fmla="*/ 2663703 w 4206653"/>
                <a:gd name="connsiteY66" fmla="*/ 3996904 h 4743809"/>
                <a:gd name="connsiteX67" fmla="*/ 2633113 w 4206653"/>
                <a:gd name="connsiteY67" fmla="*/ 4192703 h 4743809"/>
                <a:gd name="connsiteX68" fmla="*/ 2539703 w 4206653"/>
                <a:gd name="connsiteY68" fmla="*/ 4455574 h 4743809"/>
                <a:gd name="connsiteX69" fmla="*/ 2595212 w 4206653"/>
                <a:gd name="connsiteY69" fmla="*/ 3945217 h 4743809"/>
                <a:gd name="connsiteX70" fmla="*/ 2481240 w 4206653"/>
                <a:gd name="connsiteY70" fmla="*/ 3566538 h 4743809"/>
                <a:gd name="connsiteX71" fmla="*/ 2307403 w 4206653"/>
                <a:gd name="connsiteY71" fmla="*/ 3166488 h 4743809"/>
                <a:gd name="connsiteX72" fmla="*/ 2261683 w 4206653"/>
                <a:gd name="connsiteY72" fmla="*/ 3063618 h 4743809"/>
                <a:gd name="connsiteX73" fmla="*/ 2078803 w 4206653"/>
                <a:gd name="connsiteY73" fmla="*/ 2949318 h 4743809"/>
                <a:gd name="connsiteX74" fmla="*/ 1824299 w 4206653"/>
                <a:gd name="connsiteY74" fmla="*/ 3002494 h 4743809"/>
                <a:gd name="connsiteX75" fmla="*/ 1412162 w 4206653"/>
                <a:gd name="connsiteY75" fmla="*/ 3235573 h 4743809"/>
                <a:gd name="connsiteX76" fmla="*/ 1381573 w 4206653"/>
                <a:gd name="connsiteY76" fmla="*/ 3680838 h 4743809"/>
                <a:gd name="connsiteX77" fmla="*/ 1340867 w 4206653"/>
                <a:gd name="connsiteY77" fmla="*/ 3980504 h 4743809"/>
                <a:gd name="connsiteX78" fmla="*/ 1197619 w 4206653"/>
                <a:gd name="connsiteY78" fmla="*/ 4738831 h 4743809"/>
                <a:gd name="connsiteX79" fmla="*/ 1198693 w 4206653"/>
                <a:gd name="connsiteY79" fmla="*/ 4298058 h 4743809"/>
                <a:gd name="connsiteX80" fmla="*/ 1242772 w 4206653"/>
                <a:gd name="connsiteY80" fmla="*/ 4080888 h 4743809"/>
                <a:gd name="connsiteX81" fmla="*/ 1198693 w 4206653"/>
                <a:gd name="connsiteY81" fmla="*/ 3909438 h 4743809"/>
                <a:gd name="connsiteX82" fmla="*/ 970093 w 4206653"/>
                <a:gd name="connsiteY82" fmla="*/ 3989448 h 4743809"/>
                <a:gd name="connsiteX83" fmla="*/ 718633 w 4206653"/>
                <a:gd name="connsiteY83" fmla="*/ 4069458 h 4743809"/>
                <a:gd name="connsiteX84" fmla="*/ 741493 w 4206653"/>
                <a:gd name="connsiteY84" fmla="*/ 3955158 h 4743809"/>
                <a:gd name="connsiteX85" fmla="*/ 1130113 w 4206653"/>
                <a:gd name="connsiteY85" fmla="*/ 3795138 h 4743809"/>
                <a:gd name="connsiteX86" fmla="*/ 1278703 w 4206653"/>
                <a:gd name="connsiteY86" fmla="*/ 3726558 h 4743809"/>
                <a:gd name="connsiteX87" fmla="*/ 1269661 w 4206653"/>
                <a:gd name="connsiteY87" fmla="*/ 3390117 h 4743809"/>
                <a:gd name="connsiteX88" fmla="*/ 1309620 w 4206653"/>
                <a:gd name="connsiteY88" fmla="*/ 3169963 h 4743809"/>
                <a:gd name="connsiteX89" fmla="*/ 1393003 w 4206653"/>
                <a:gd name="connsiteY89" fmla="*/ 3052188 h 4743809"/>
                <a:gd name="connsiteX90" fmla="*/ 1080693 w 4206653"/>
                <a:gd name="connsiteY90" fmla="*/ 2984604 h 4743809"/>
                <a:gd name="connsiteX91" fmla="*/ 663453 w 4206653"/>
                <a:gd name="connsiteY91" fmla="*/ 3023360 h 4743809"/>
                <a:gd name="connsiteX92" fmla="*/ 235111 w 4206653"/>
                <a:gd name="connsiteY92" fmla="*/ 3217172 h 4743809"/>
                <a:gd name="connsiteX93" fmla="*/ 421453 w 4206653"/>
                <a:gd name="connsiteY93" fmla="*/ 3029328 h 4743809"/>
                <a:gd name="connsiteX94" fmla="*/ 627193 w 4206653"/>
                <a:gd name="connsiteY94" fmla="*/ 2926458 h 4743809"/>
                <a:gd name="connsiteX95" fmla="*/ 854480 w 4206653"/>
                <a:gd name="connsiteY95" fmla="*/ 2889178 h 4743809"/>
                <a:gd name="connsiteX96" fmla="*/ 1149272 w 4206653"/>
                <a:gd name="connsiteY96" fmla="*/ 2889676 h 4743809"/>
                <a:gd name="connsiteX97" fmla="*/ 1531894 w 4206653"/>
                <a:gd name="connsiteY97" fmla="*/ 2917507 h 4743809"/>
                <a:gd name="connsiteX98" fmla="*/ 1860559 w 4206653"/>
                <a:gd name="connsiteY98" fmla="*/ 2766431 h 4743809"/>
                <a:gd name="connsiteX99" fmla="*/ 1701613 w 4206653"/>
                <a:gd name="connsiteY99" fmla="*/ 2263518 h 4743809"/>
                <a:gd name="connsiteX100" fmla="*/ 1690183 w 4206653"/>
                <a:gd name="connsiteY100" fmla="*/ 1966338 h 4743809"/>
                <a:gd name="connsiteX101" fmla="*/ 1381991 w 4206653"/>
                <a:gd name="connsiteY101" fmla="*/ 1841604 h 4743809"/>
                <a:gd name="connsiteX102" fmla="*/ 1095823 w 4206653"/>
                <a:gd name="connsiteY102" fmla="*/ 1714878 h 4743809"/>
                <a:gd name="connsiteX103" fmla="*/ 746507 w 4206653"/>
                <a:gd name="connsiteY103" fmla="*/ 1626415 h 4743809"/>
                <a:gd name="connsiteX104" fmla="*/ 352873 w 4206653"/>
                <a:gd name="connsiteY104" fmla="*/ 1726308 h 4743809"/>
                <a:gd name="connsiteX105" fmla="*/ 113171 w 4206653"/>
                <a:gd name="connsiteY105" fmla="*/ 1763582 h 4743809"/>
                <a:gd name="connsiteX106" fmla="*/ 9973 w 4206653"/>
                <a:gd name="connsiteY106" fmla="*/ 1737738 h 4743809"/>
                <a:gd name="connsiteX107" fmla="*/ 348516 w 4206653"/>
                <a:gd name="connsiteY107" fmla="*/ 1643812 h 4743809"/>
                <a:gd name="connsiteX108" fmla="*/ 653097 w 4206653"/>
                <a:gd name="connsiteY108" fmla="*/ 1543920 h 4743809"/>
                <a:gd name="connsiteX109" fmla="*/ 1072963 w 4206653"/>
                <a:gd name="connsiteY109" fmla="*/ 1612008 h 4743809"/>
                <a:gd name="connsiteX110" fmla="*/ 1244413 w 4206653"/>
                <a:gd name="connsiteY110" fmla="*/ 1657728 h 4743809"/>
                <a:gd name="connsiteX111" fmla="*/ 1205766 w 4206653"/>
                <a:gd name="connsiteY111" fmla="*/ 1451988 h 4743809"/>
                <a:gd name="connsiteX112" fmla="*/ 1046313 w 4206653"/>
                <a:gd name="connsiteY112" fmla="*/ 815409 h 4743809"/>
                <a:gd name="connsiteX113" fmla="*/ 1221553 w 4206653"/>
                <a:gd name="connsiteY113" fmla="*/ 1211958 h 4743809"/>
                <a:gd name="connsiteX0" fmla="*/ 1221553 w 4206653"/>
                <a:gd name="connsiteY0" fmla="*/ 1211958 h 4743809"/>
                <a:gd name="connsiteX1" fmla="*/ 1343911 w 4206653"/>
                <a:gd name="connsiteY1" fmla="*/ 1559828 h 4743809"/>
                <a:gd name="connsiteX2" fmla="*/ 1553023 w 4206653"/>
                <a:gd name="connsiteY2" fmla="*/ 1657728 h 4743809"/>
                <a:gd name="connsiteX3" fmla="*/ 1907353 w 4206653"/>
                <a:gd name="connsiteY3" fmla="*/ 1680588 h 4743809"/>
                <a:gd name="connsiteX4" fmla="*/ 2021653 w 4206653"/>
                <a:gd name="connsiteY4" fmla="*/ 1543428 h 4743809"/>
                <a:gd name="connsiteX5" fmla="*/ 2124523 w 4206653"/>
                <a:gd name="connsiteY5" fmla="*/ 1291968 h 4743809"/>
                <a:gd name="connsiteX6" fmla="*/ 2124523 w 4206653"/>
                <a:gd name="connsiteY6" fmla="*/ 1120518 h 4743809"/>
                <a:gd name="connsiteX7" fmla="*/ 2068029 w 4206653"/>
                <a:gd name="connsiteY7" fmla="*/ 825325 h 4743809"/>
                <a:gd name="connsiteX8" fmla="*/ 2078803 w 4206653"/>
                <a:gd name="connsiteY8" fmla="*/ 777618 h 4743809"/>
                <a:gd name="connsiteX9" fmla="*/ 2170243 w 4206653"/>
                <a:gd name="connsiteY9" fmla="*/ 1086228 h 4743809"/>
                <a:gd name="connsiteX10" fmla="*/ 2215963 w 4206653"/>
                <a:gd name="connsiteY10" fmla="*/ 1269108 h 4743809"/>
                <a:gd name="connsiteX11" fmla="*/ 2284543 w 4206653"/>
                <a:gd name="connsiteY11" fmla="*/ 1303398 h 4743809"/>
                <a:gd name="connsiteX12" fmla="*/ 2330263 w 4206653"/>
                <a:gd name="connsiteY12" fmla="*/ 1166238 h 4743809"/>
                <a:gd name="connsiteX13" fmla="*/ 2467423 w 4206653"/>
                <a:gd name="connsiteY13" fmla="*/ 880488 h 4743809"/>
                <a:gd name="connsiteX14" fmla="*/ 2558863 w 4206653"/>
                <a:gd name="connsiteY14" fmla="*/ 640458 h 4743809"/>
                <a:gd name="connsiteX15" fmla="*/ 2616013 w 4206653"/>
                <a:gd name="connsiteY15" fmla="*/ 537588 h 4743809"/>
                <a:gd name="connsiteX16" fmla="*/ 2558863 w 4206653"/>
                <a:gd name="connsiteY16" fmla="*/ 789048 h 4743809"/>
                <a:gd name="connsiteX17" fmla="*/ 2444563 w 4206653"/>
                <a:gd name="connsiteY17" fmla="*/ 1097658 h 4743809"/>
                <a:gd name="connsiteX18" fmla="*/ 2375983 w 4206653"/>
                <a:gd name="connsiteY18" fmla="*/ 1406268 h 4743809"/>
                <a:gd name="connsiteX19" fmla="*/ 2558863 w 4206653"/>
                <a:gd name="connsiteY19" fmla="*/ 1577718 h 4743809"/>
                <a:gd name="connsiteX20" fmla="*/ 2878903 w 4206653"/>
                <a:gd name="connsiteY20" fmla="*/ 1657728 h 4743809"/>
                <a:gd name="connsiteX21" fmla="*/ 3187513 w 4206653"/>
                <a:gd name="connsiteY21" fmla="*/ 1657728 h 4743809"/>
                <a:gd name="connsiteX22" fmla="*/ 3370393 w 4206653"/>
                <a:gd name="connsiteY22" fmla="*/ 1566288 h 4743809"/>
                <a:gd name="connsiteX23" fmla="*/ 3488066 w 4206653"/>
                <a:gd name="connsiteY23" fmla="*/ 1246753 h 4743809"/>
                <a:gd name="connsiteX24" fmla="*/ 3495138 w 4206653"/>
                <a:gd name="connsiteY24" fmla="*/ 1115548 h 4743809"/>
                <a:gd name="connsiteX25" fmla="*/ 3493650 w 4206653"/>
                <a:gd name="connsiteY25" fmla="*/ 1063976 h 4743809"/>
                <a:gd name="connsiteX26" fmla="*/ 3450403 w 4206653"/>
                <a:gd name="connsiteY26" fmla="*/ 777618 h 4743809"/>
                <a:gd name="connsiteX27" fmla="*/ 3119893 w 4206653"/>
                <a:gd name="connsiteY27" fmla="*/ 321571 h 4743809"/>
                <a:gd name="connsiteX28" fmla="*/ 3497351 w 4206653"/>
                <a:gd name="connsiteY28" fmla="*/ 674883 h 4743809"/>
                <a:gd name="connsiteX29" fmla="*/ 3759013 w 4206653"/>
                <a:gd name="connsiteY29" fmla="*/ 571878 h 4743809"/>
                <a:gd name="connsiteX30" fmla="*/ 3999043 w 4206653"/>
                <a:gd name="connsiteY30" fmla="*/ 91818 h 4743809"/>
                <a:gd name="connsiteX31" fmla="*/ 4033333 w 4206653"/>
                <a:gd name="connsiteY31" fmla="*/ 11808 h 4743809"/>
                <a:gd name="connsiteX32" fmla="*/ 3984569 w 4206653"/>
                <a:gd name="connsiteY32" fmla="*/ 247366 h 4743809"/>
                <a:gd name="connsiteX33" fmla="*/ 3812791 w 4206653"/>
                <a:gd name="connsiteY33" fmla="*/ 647417 h 4743809"/>
                <a:gd name="connsiteX34" fmla="*/ 3592906 w 4206653"/>
                <a:gd name="connsiteY34" fmla="*/ 811408 h 4743809"/>
                <a:gd name="connsiteX35" fmla="*/ 3604425 w 4206653"/>
                <a:gd name="connsiteY35" fmla="*/ 999253 h 4743809"/>
                <a:gd name="connsiteX36" fmla="*/ 3872985 w 4206653"/>
                <a:gd name="connsiteY36" fmla="*/ 881976 h 4743809"/>
                <a:gd name="connsiteX37" fmla="*/ 4200754 w 4206653"/>
                <a:gd name="connsiteY37" fmla="*/ 774136 h 4743809"/>
                <a:gd name="connsiteX38" fmla="*/ 4064251 w 4206653"/>
                <a:gd name="connsiteY38" fmla="*/ 847195 h 4743809"/>
                <a:gd name="connsiteX39" fmla="*/ 3818880 w 4206653"/>
                <a:gd name="connsiteY39" fmla="*/ 991305 h 4743809"/>
                <a:gd name="connsiteX40" fmla="*/ 3658531 w 4206653"/>
                <a:gd name="connsiteY40" fmla="*/ 1093178 h 4743809"/>
                <a:gd name="connsiteX41" fmla="*/ 3622838 w 4206653"/>
                <a:gd name="connsiteY41" fmla="*/ 1221401 h 4743809"/>
                <a:gd name="connsiteX42" fmla="*/ 3577446 w 4206653"/>
                <a:gd name="connsiteY42" fmla="*/ 1500691 h 4743809"/>
                <a:gd name="connsiteX43" fmla="*/ 3461833 w 4206653"/>
                <a:gd name="connsiteY43" fmla="*/ 1726308 h 4743809"/>
                <a:gd name="connsiteX44" fmla="*/ 3278953 w 4206653"/>
                <a:gd name="connsiteY44" fmla="*/ 2034918 h 4743809"/>
                <a:gd name="connsiteX45" fmla="*/ 3233233 w 4206653"/>
                <a:gd name="connsiteY45" fmla="*/ 2309238 h 4743809"/>
                <a:gd name="connsiteX46" fmla="*/ 3404683 w 4206653"/>
                <a:gd name="connsiteY46" fmla="*/ 2457828 h 4743809"/>
                <a:gd name="connsiteX47" fmla="*/ 3759013 w 4206653"/>
                <a:gd name="connsiteY47" fmla="*/ 2663568 h 4743809"/>
                <a:gd name="connsiteX48" fmla="*/ 4079053 w 4206653"/>
                <a:gd name="connsiteY48" fmla="*/ 2777868 h 4743809"/>
                <a:gd name="connsiteX49" fmla="*/ 4079053 w 4206653"/>
                <a:gd name="connsiteY49" fmla="*/ 2880738 h 4743809"/>
                <a:gd name="connsiteX50" fmla="*/ 3770443 w 4206653"/>
                <a:gd name="connsiteY50" fmla="*/ 2869308 h 4743809"/>
                <a:gd name="connsiteX51" fmla="*/ 3404683 w 4206653"/>
                <a:gd name="connsiteY51" fmla="*/ 2732148 h 4743809"/>
                <a:gd name="connsiteX52" fmla="*/ 3084643 w 4206653"/>
                <a:gd name="connsiteY52" fmla="*/ 2663568 h 4743809"/>
                <a:gd name="connsiteX53" fmla="*/ 2995919 w 4206653"/>
                <a:gd name="connsiteY53" fmla="*/ 2782832 h 4743809"/>
                <a:gd name="connsiteX54" fmla="*/ 2832855 w 4206653"/>
                <a:gd name="connsiteY54" fmla="*/ 2930924 h 4743809"/>
                <a:gd name="connsiteX55" fmla="*/ 2820111 w 4206653"/>
                <a:gd name="connsiteY55" fmla="*/ 3026344 h 4743809"/>
                <a:gd name="connsiteX56" fmla="*/ 2959241 w 4206653"/>
                <a:gd name="connsiteY56" fmla="*/ 3167976 h 4743809"/>
                <a:gd name="connsiteX57" fmla="*/ 3176083 w 4206653"/>
                <a:gd name="connsiteY57" fmla="*/ 3269358 h 4743809"/>
                <a:gd name="connsiteX58" fmla="*/ 3388239 w 4206653"/>
                <a:gd name="connsiteY58" fmla="*/ 3442290 h 4743809"/>
                <a:gd name="connsiteX59" fmla="*/ 3212014 w 4206653"/>
                <a:gd name="connsiteY59" fmla="*/ 3363782 h 4743809"/>
                <a:gd name="connsiteX60" fmla="*/ 3004633 w 4206653"/>
                <a:gd name="connsiteY60" fmla="*/ 3276814 h 4743809"/>
                <a:gd name="connsiteX61" fmla="*/ 2771676 w 4206653"/>
                <a:gd name="connsiteY61" fmla="*/ 3166987 h 4743809"/>
                <a:gd name="connsiteX62" fmla="*/ 2638873 w 4206653"/>
                <a:gd name="connsiteY62" fmla="*/ 3097908 h 4743809"/>
                <a:gd name="connsiteX63" fmla="*/ 2570293 w 4206653"/>
                <a:gd name="connsiteY63" fmla="*/ 3109338 h 4743809"/>
                <a:gd name="connsiteX64" fmla="*/ 2525557 w 4206653"/>
                <a:gd name="connsiteY64" fmla="*/ 3326508 h 4743809"/>
                <a:gd name="connsiteX65" fmla="*/ 2584349 w 4206653"/>
                <a:gd name="connsiteY65" fmla="*/ 3577470 h 4743809"/>
                <a:gd name="connsiteX66" fmla="*/ 2663703 w 4206653"/>
                <a:gd name="connsiteY66" fmla="*/ 3996904 h 4743809"/>
                <a:gd name="connsiteX67" fmla="*/ 2633113 w 4206653"/>
                <a:gd name="connsiteY67" fmla="*/ 4192703 h 4743809"/>
                <a:gd name="connsiteX68" fmla="*/ 2539703 w 4206653"/>
                <a:gd name="connsiteY68" fmla="*/ 4455574 h 4743809"/>
                <a:gd name="connsiteX69" fmla="*/ 2595212 w 4206653"/>
                <a:gd name="connsiteY69" fmla="*/ 3945217 h 4743809"/>
                <a:gd name="connsiteX70" fmla="*/ 2481240 w 4206653"/>
                <a:gd name="connsiteY70" fmla="*/ 3566538 h 4743809"/>
                <a:gd name="connsiteX71" fmla="*/ 2307403 w 4206653"/>
                <a:gd name="connsiteY71" fmla="*/ 3166488 h 4743809"/>
                <a:gd name="connsiteX72" fmla="*/ 2261683 w 4206653"/>
                <a:gd name="connsiteY72" fmla="*/ 3063618 h 4743809"/>
                <a:gd name="connsiteX73" fmla="*/ 2078803 w 4206653"/>
                <a:gd name="connsiteY73" fmla="*/ 2949318 h 4743809"/>
                <a:gd name="connsiteX74" fmla="*/ 1824299 w 4206653"/>
                <a:gd name="connsiteY74" fmla="*/ 3002494 h 4743809"/>
                <a:gd name="connsiteX75" fmla="*/ 1412162 w 4206653"/>
                <a:gd name="connsiteY75" fmla="*/ 3235573 h 4743809"/>
                <a:gd name="connsiteX76" fmla="*/ 1381573 w 4206653"/>
                <a:gd name="connsiteY76" fmla="*/ 3680838 h 4743809"/>
                <a:gd name="connsiteX77" fmla="*/ 1340867 w 4206653"/>
                <a:gd name="connsiteY77" fmla="*/ 3980504 h 4743809"/>
                <a:gd name="connsiteX78" fmla="*/ 1197619 w 4206653"/>
                <a:gd name="connsiteY78" fmla="*/ 4738831 h 4743809"/>
                <a:gd name="connsiteX79" fmla="*/ 1198693 w 4206653"/>
                <a:gd name="connsiteY79" fmla="*/ 4298058 h 4743809"/>
                <a:gd name="connsiteX80" fmla="*/ 1242772 w 4206653"/>
                <a:gd name="connsiteY80" fmla="*/ 4080888 h 4743809"/>
                <a:gd name="connsiteX81" fmla="*/ 1198693 w 4206653"/>
                <a:gd name="connsiteY81" fmla="*/ 3909438 h 4743809"/>
                <a:gd name="connsiteX82" fmla="*/ 970093 w 4206653"/>
                <a:gd name="connsiteY82" fmla="*/ 3989448 h 4743809"/>
                <a:gd name="connsiteX83" fmla="*/ 670526 w 4206653"/>
                <a:gd name="connsiteY83" fmla="*/ 4199156 h 4743809"/>
                <a:gd name="connsiteX84" fmla="*/ 741493 w 4206653"/>
                <a:gd name="connsiteY84" fmla="*/ 3955158 h 4743809"/>
                <a:gd name="connsiteX85" fmla="*/ 1130113 w 4206653"/>
                <a:gd name="connsiteY85" fmla="*/ 3795138 h 4743809"/>
                <a:gd name="connsiteX86" fmla="*/ 1278703 w 4206653"/>
                <a:gd name="connsiteY86" fmla="*/ 3726558 h 4743809"/>
                <a:gd name="connsiteX87" fmla="*/ 1269661 w 4206653"/>
                <a:gd name="connsiteY87" fmla="*/ 3390117 h 4743809"/>
                <a:gd name="connsiteX88" fmla="*/ 1309620 w 4206653"/>
                <a:gd name="connsiteY88" fmla="*/ 3169963 h 4743809"/>
                <a:gd name="connsiteX89" fmla="*/ 1393003 w 4206653"/>
                <a:gd name="connsiteY89" fmla="*/ 3052188 h 4743809"/>
                <a:gd name="connsiteX90" fmla="*/ 1080693 w 4206653"/>
                <a:gd name="connsiteY90" fmla="*/ 2984604 h 4743809"/>
                <a:gd name="connsiteX91" fmla="*/ 663453 w 4206653"/>
                <a:gd name="connsiteY91" fmla="*/ 3023360 h 4743809"/>
                <a:gd name="connsiteX92" fmla="*/ 235111 w 4206653"/>
                <a:gd name="connsiteY92" fmla="*/ 3217172 h 4743809"/>
                <a:gd name="connsiteX93" fmla="*/ 421453 w 4206653"/>
                <a:gd name="connsiteY93" fmla="*/ 3029328 h 4743809"/>
                <a:gd name="connsiteX94" fmla="*/ 627193 w 4206653"/>
                <a:gd name="connsiteY94" fmla="*/ 2926458 h 4743809"/>
                <a:gd name="connsiteX95" fmla="*/ 854480 w 4206653"/>
                <a:gd name="connsiteY95" fmla="*/ 2889178 h 4743809"/>
                <a:gd name="connsiteX96" fmla="*/ 1149272 w 4206653"/>
                <a:gd name="connsiteY96" fmla="*/ 2889676 h 4743809"/>
                <a:gd name="connsiteX97" fmla="*/ 1531894 w 4206653"/>
                <a:gd name="connsiteY97" fmla="*/ 2917507 h 4743809"/>
                <a:gd name="connsiteX98" fmla="*/ 1860559 w 4206653"/>
                <a:gd name="connsiteY98" fmla="*/ 2766431 h 4743809"/>
                <a:gd name="connsiteX99" fmla="*/ 1701613 w 4206653"/>
                <a:gd name="connsiteY99" fmla="*/ 2263518 h 4743809"/>
                <a:gd name="connsiteX100" fmla="*/ 1690183 w 4206653"/>
                <a:gd name="connsiteY100" fmla="*/ 1966338 h 4743809"/>
                <a:gd name="connsiteX101" fmla="*/ 1381991 w 4206653"/>
                <a:gd name="connsiteY101" fmla="*/ 1841604 h 4743809"/>
                <a:gd name="connsiteX102" fmla="*/ 1095823 w 4206653"/>
                <a:gd name="connsiteY102" fmla="*/ 1714878 h 4743809"/>
                <a:gd name="connsiteX103" fmla="*/ 746507 w 4206653"/>
                <a:gd name="connsiteY103" fmla="*/ 1626415 h 4743809"/>
                <a:gd name="connsiteX104" fmla="*/ 352873 w 4206653"/>
                <a:gd name="connsiteY104" fmla="*/ 1726308 h 4743809"/>
                <a:gd name="connsiteX105" fmla="*/ 113171 w 4206653"/>
                <a:gd name="connsiteY105" fmla="*/ 1763582 h 4743809"/>
                <a:gd name="connsiteX106" fmla="*/ 9973 w 4206653"/>
                <a:gd name="connsiteY106" fmla="*/ 1737738 h 4743809"/>
                <a:gd name="connsiteX107" fmla="*/ 348516 w 4206653"/>
                <a:gd name="connsiteY107" fmla="*/ 1643812 h 4743809"/>
                <a:gd name="connsiteX108" fmla="*/ 653097 w 4206653"/>
                <a:gd name="connsiteY108" fmla="*/ 1543920 h 4743809"/>
                <a:gd name="connsiteX109" fmla="*/ 1072963 w 4206653"/>
                <a:gd name="connsiteY109" fmla="*/ 1612008 h 4743809"/>
                <a:gd name="connsiteX110" fmla="*/ 1244413 w 4206653"/>
                <a:gd name="connsiteY110" fmla="*/ 1657728 h 4743809"/>
                <a:gd name="connsiteX111" fmla="*/ 1205766 w 4206653"/>
                <a:gd name="connsiteY111" fmla="*/ 1451988 h 4743809"/>
                <a:gd name="connsiteX112" fmla="*/ 1046313 w 4206653"/>
                <a:gd name="connsiteY112" fmla="*/ 815409 h 4743809"/>
                <a:gd name="connsiteX113" fmla="*/ 1221553 w 4206653"/>
                <a:gd name="connsiteY113" fmla="*/ 1211958 h 4743809"/>
                <a:gd name="connsiteX0" fmla="*/ 1221553 w 4206653"/>
                <a:gd name="connsiteY0" fmla="*/ 1211958 h 4743809"/>
                <a:gd name="connsiteX1" fmla="*/ 1343911 w 4206653"/>
                <a:gd name="connsiteY1" fmla="*/ 1559828 h 4743809"/>
                <a:gd name="connsiteX2" fmla="*/ 1553023 w 4206653"/>
                <a:gd name="connsiteY2" fmla="*/ 1657728 h 4743809"/>
                <a:gd name="connsiteX3" fmla="*/ 1907353 w 4206653"/>
                <a:gd name="connsiteY3" fmla="*/ 1680588 h 4743809"/>
                <a:gd name="connsiteX4" fmla="*/ 2021653 w 4206653"/>
                <a:gd name="connsiteY4" fmla="*/ 1543428 h 4743809"/>
                <a:gd name="connsiteX5" fmla="*/ 2124523 w 4206653"/>
                <a:gd name="connsiteY5" fmla="*/ 1291968 h 4743809"/>
                <a:gd name="connsiteX6" fmla="*/ 2124523 w 4206653"/>
                <a:gd name="connsiteY6" fmla="*/ 1120518 h 4743809"/>
                <a:gd name="connsiteX7" fmla="*/ 2068029 w 4206653"/>
                <a:gd name="connsiteY7" fmla="*/ 825325 h 4743809"/>
                <a:gd name="connsiteX8" fmla="*/ 2078803 w 4206653"/>
                <a:gd name="connsiteY8" fmla="*/ 777618 h 4743809"/>
                <a:gd name="connsiteX9" fmla="*/ 2170243 w 4206653"/>
                <a:gd name="connsiteY9" fmla="*/ 1086228 h 4743809"/>
                <a:gd name="connsiteX10" fmla="*/ 2215963 w 4206653"/>
                <a:gd name="connsiteY10" fmla="*/ 1269108 h 4743809"/>
                <a:gd name="connsiteX11" fmla="*/ 2284543 w 4206653"/>
                <a:gd name="connsiteY11" fmla="*/ 1303398 h 4743809"/>
                <a:gd name="connsiteX12" fmla="*/ 2330263 w 4206653"/>
                <a:gd name="connsiteY12" fmla="*/ 1166238 h 4743809"/>
                <a:gd name="connsiteX13" fmla="*/ 2467423 w 4206653"/>
                <a:gd name="connsiteY13" fmla="*/ 880488 h 4743809"/>
                <a:gd name="connsiteX14" fmla="*/ 2558863 w 4206653"/>
                <a:gd name="connsiteY14" fmla="*/ 640458 h 4743809"/>
                <a:gd name="connsiteX15" fmla="*/ 2616013 w 4206653"/>
                <a:gd name="connsiteY15" fmla="*/ 537588 h 4743809"/>
                <a:gd name="connsiteX16" fmla="*/ 2558863 w 4206653"/>
                <a:gd name="connsiteY16" fmla="*/ 789048 h 4743809"/>
                <a:gd name="connsiteX17" fmla="*/ 2444563 w 4206653"/>
                <a:gd name="connsiteY17" fmla="*/ 1097658 h 4743809"/>
                <a:gd name="connsiteX18" fmla="*/ 2375983 w 4206653"/>
                <a:gd name="connsiteY18" fmla="*/ 1406268 h 4743809"/>
                <a:gd name="connsiteX19" fmla="*/ 2558863 w 4206653"/>
                <a:gd name="connsiteY19" fmla="*/ 1577718 h 4743809"/>
                <a:gd name="connsiteX20" fmla="*/ 2878903 w 4206653"/>
                <a:gd name="connsiteY20" fmla="*/ 1657728 h 4743809"/>
                <a:gd name="connsiteX21" fmla="*/ 3187513 w 4206653"/>
                <a:gd name="connsiteY21" fmla="*/ 1657728 h 4743809"/>
                <a:gd name="connsiteX22" fmla="*/ 3370393 w 4206653"/>
                <a:gd name="connsiteY22" fmla="*/ 1566288 h 4743809"/>
                <a:gd name="connsiteX23" fmla="*/ 3488066 w 4206653"/>
                <a:gd name="connsiteY23" fmla="*/ 1246753 h 4743809"/>
                <a:gd name="connsiteX24" fmla="*/ 3495138 w 4206653"/>
                <a:gd name="connsiteY24" fmla="*/ 1115548 h 4743809"/>
                <a:gd name="connsiteX25" fmla="*/ 3493650 w 4206653"/>
                <a:gd name="connsiteY25" fmla="*/ 1063976 h 4743809"/>
                <a:gd name="connsiteX26" fmla="*/ 3450403 w 4206653"/>
                <a:gd name="connsiteY26" fmla="*/ 777618 h 4743809"/>
                <a:gd name="connsiteX27" fmla="*/ 3119893 w 4206653"/>
                <a:gd name="connsiteY27" fmla="*/ 321571 h 4743809"/>
                <a:gd name="connsiteX28" fmla="*/ 3497351 w 4206653"/>
                <a:gd name="connsiteY28" fmla="*/ 674883 h 4743809"/>
                <a:gd name="connsiteX29" fmla="*/ 3759013 w 4206653"/>
                <a:gd name="connsiteY29" fmla="*/ 571878 h 4743809"/>
                <a:gd name="connsiteX30" fmla="*/ 3999043 w 4206653"/>
                <a:gd name="connsiteY30" fmla="*/ 91818 h 4743809"/>
                <a:gd name="connsiteX31" fmla="*/ 4033333 w 4206653"/>
                <a:gd name="connsiteY31" fmla="*/ 11808 h 4743809"/>
                <a:gd name="connsiteX32" fmla="*/ 3984569 w 4206653"/>
                <a:gd name="connsiteY32" fmla="*/ 247366 h 4743809"/>
                <a:gd name="connsiteX33" fmla="*/ 3812791 w 4206653"/>
                <a:gd name="connsiteY33" fmla="*/ 647417 h 4743809"/>
                <a:gd name="connsiteX34" fmla="*/ 3592906 w 4206653"/>
                <a:gd name="connsiteY34" fmla="*/ 811408 h 4743809"/>
                <a:gd name="connsiteX35" fmla="*/ 3604425 w 4206653"/>
                <a:gd name="connsiteY35" fmla="*/ 999253 h 4743809"/>
                <a:gd name="connsiteX36" fmla="*/ 3872985 w 4206653"/>
                <a:gd name="connsiteY36" fmla="*/ 881976 h 4743809"/>
                <a:gd name="connsiteX37" fmla="*/ 4200754 w 4206653"/>
                <a:gd name="connsiteY37" fmla="*/ 774136 h 4743809"/>
                <a:gd name="connsiteX38" fmla="*/ 4064251 w 4206653"/>
                <a:gd name="connsiteY38" fmla="*/ 847195 h 4743809"/>
                <a:gd name="connsiteX39" fmla="*/ 3818880 w 4206653"/>
                <a:gd name="connsiteY39" fmla="*/ 991305 h 4743809"/>
                <a:gd name="connsiteX40" fmla="*/ 3658531 w 4206653"/>
                <a:gd name="connsiteY40" fmla="*/ 1093178 h 4743809"/>
                <a:gd name="connsiteX41" fmla="*/ 3622838 w 4206653"/>
                <a:gd name="connsiteY41" fmla="*/ 1221401 h 4743809"/>
                <a:gd name="connsiteX42" fmla="*/ 3577446 w 4206653"/>
                <a:gd name="connsiteY42" fmla="*/ 1500691 h 4743809"/>
                <a:gd name="connsiteX43" fmla="*/ 3461833 w 4206653"/>
                <a:gd name="connsiteY43" fmla="*/ 1726308 h 4743809"/>
                <a:gd name="connsiteX44" fmla="*/ 3278953 w 4206653"/>
                <a:gd name="connsiteY44" fmla="*/ 2034918 h 4743809"/>
                <a:gd name="connsiteX45" fmla="*/ 3233233 w 4206653"/>
                <a:gd name="connsiteY45" fmla="*/ 2309238 h 4743809"/>
                <a:gd name="connsiteX46" fmla="*/ 3404683 w 4206653"/>
                <a:gd name="connsiteY46" fmla="*/ 2457828 h 4743809"/>
                <a:gd name="connsiteX47" fmla="*/ 3759013 w 4206653"/>
                <a:gd name="connsiteY47" fmla="*/ 2663568 h 4743809"/>
                <a:gd name="connsiteX48" fmla="*/ 4079053 w 4206653"/>
                <a:gd name="connsiteY48" fmla="*/ 2777868 h 4743809"/>
                <a:gd name="connsiteX49" fmla="*/ 4079053 w 4206653"/>
                <a:gd name="connsiteY49" fmla="*/ 2880738 h 4743809"/>
                <a:gd name="connsiteX50" fmla="*/ 3770443 w 4206653"/>
                <a:gd name="connsiteY50" fmla="*/ 2869308 h 4743809"/>
                <a:gd name="connsiteX51" fmla="*/ 3404683 w 4206653"/>
                <a:gd name="connsiteY51" fmla="*/ 2732148 h 4743809"/>
                <a:gd name="connsiteX52" fmla="*/ 3084643 w 4206653"/>
                <a:gd name="connsiteY52" fmla="*/ 2663568 h 4743809"/>
                <a:gd name="connsiteX53" fmla="*/ 2995919 w 4206653"/>
                <a:gd name="connsiteY53" fmla="*/ 2782832 h 4743809"/>
                <a:gd name="connsiteX54" fmla="*/ 2832855 w 4206653"/>
                <a:gd name="connsiteY54" fmla="*/ 2930924 h 4743809"/>
                <a:gd name="connsiteX55" fmla="*/ 2820111 w 4206653"/>
                <a:gd name="connsiteY55" fmla="*/ 3026344 h 4743809"/>
                <a:gd name="connsiteX56" fmla="*/ 2959241 w 4206653"/>
                <a:gd name="connsiteY56" fmla="*/ 3167976 h 4743809"/>
                <a:gd name="connsiteX57" fmla="*/ 3176083 w 4206653"/>
                <a:gd name="connsiteY57" fmla="*/ 3269358 h 4743809"/>
                <a:gd name="connsiteX58" fmla="*/ 3388239 w 4206653"/>
                <a:gd name="connsiteY58" fmla="*/ 3442290 h 4743809"/>
                <a:gd name="connsiteX59" fmla="*/ 3212014 w 4206653"/>
                <a:gd name="connsiteY59" fmla="*/ 3363782 h 4743809"/>
                <a:gd name="connsiteX60" fmla="*/ 3004633 w 4206653"/>
                <a:gd name="connsiteY60" fmla="*/ 3276814 h 4743809"/>
                <a:gd name="connsiteX61" fmla="*/ 2771676 w 4206653"/>
                <a:gd name="connsiteY61" fmla="*/ 3166987 h 4743809"/>
                <a:gd name="connsiteX62" fmla="*/ 2638873 w 4206653"/>
                <a:gd name="connsiteY62" fmla="*/ 3097908 h 4743809"/>
                <a:gd name="connsiteX63" fmla="*/ 2570293 w 4206653"/>
                <a:gd name="connsiteY63" fmla="*/ 3109338 h 4743809"/>
                <a:gd name="connsiteX64" fmla="*/ 2525557 w 4206653"/>
                <a:gd name="connsiteY64" fmla="*/ 3326508 h 4743809"/>
                <a:gd name="connsiteX65" fmla="*/ 2584349 w 4206653"/>
                <a:gd name="connsiteY65" fmla="*/ 3577470 h 4743809"/>
                <a:gd name="connsiteX66" fmla="*/ 2663703 w 4206653"/>
                <a:gd name="connsiteY66" fmla="*/ 3996904 h 4743809"/>
                <a:gd name="connsiteX67" fmla="*/ 2633113 w 4206653"/>
                <a:gd name="connsiteY67" fmla="*/ 4192703 h 4743809"/>
                <a:gd name="connsiteX68" fmla="*/ 2539703 w 4206653"/>
                <a:gd name="connsiteY68" fmla="*/ 4455574 h 4743809"/>
                <a:gd name="connsiteX69" fmla="*/ 2595212 w 4206653"/>
                <a:gd name="connsiteY69" fmla="*/ 3945217 h 4743809"/>
                <a:gd name="connsiteX70" fmla="*/ 2481240 w 4206653"/>
                <a:gd name="connsiteY70" fmla="*/ 3566538 h 4743809"/>
                <a:gd name="connsiteX71" fmla="*/ 2307403 w 4206653"/>
                <a:gd name="connsiteY71" fmla="*/ 3166488 h 4743809"/>
                <a:gd name="connsiteX72" fmla="*/ 2261683 w 4206653"/>
                <a:gd name="connsiteY72" fmla="*/ 3063618 h 4743809"/>
                <a:gd name="connsiteX73" fmla="*/ 2078803 w 4206653"/>
                <a:gd name="connsiteY73" fmla="*/ 2949318 h 4743809"/>
                <a:gd name="connsiteX74" fmla="*/ 1824299 w 4206653"/>
                <a:gd name="connsiteY74" fmla="*/ 3002494 h 4743809"/>
                <a:gd name="connsiteX75" fmla="*/ 1412162 w 4206653"/>
                <a:gd name="connsiteY75" fmla="*/ 3235573 h 4743809"/>
                <a:gd name="connsiteX76" fmla="*/ 1381573 w 4206653"/>
                <a:gd name="connsiteY76" fmla="*/ 3680838 h 4743809"/>
                <a:gd name="connsiteX77" fmla="*/ 1340867 w 4206653"/>
                <a:gd name="connsiteY77" fmla="*/ 3980504 h 4743809"/>
                <a:gd name="connsiteX78" fmla="*/ 1197619 w 4206653"/>
                <a:gd name="connsiteY78" fmla="*/ 4738831 h 4743809"/>
                <a:gd name="connsiteX79" fmla="*/ 1198693 w 4206653"/>
                <a:gd name="connsiteY79" fmla="*/ 4298058 h 4743809"/>
                <a:gd name="connsiteX80" fmla="*/ 1242772 w 4206653"/>
                <a:gd name="connsiteY80" fmla="*/ 4080888 h 4743809"/>
                <a:gd name="connsiteX81" fmla="*/ 1198693 w 4206653"/>
                <a:gd name="connsiteY81" fmla="*/ 3909438 h 4743809"/>
                <a:gd name="connsiteX82" fmla="*/ 970093 w 4206653"/>
                <a:gd name="connsiteY82" fmla="*/ 3989448 h 4743809"/>
                <a:gd name="connsiteX83" fmla="*/ 670526 w 4206653"/>
                <a:gd name="connsiteY83" fmla="*/ 4199156 h 4743809"/>
                <a:gd name="connsiteX84" fmla="*/ 785900 w 4206653"/>
                <a:gd name="connsiteY84" fmla="*/ 4017771 h 4743809"/>
                <a:gd name="connsiteX85" fmla="*/ 1130113 w 4206653"/>
                <a:gd name="connsiteY85" fmla="*/ 3795138 h 4743809"/>
                <a:gd name="connsiteX86" fmla="*/ 1278703 w 4206653"/>
                <a:gd name="connsiteY86" fmla="*/ 3726558 h 4743809"/>
                <a:gd name="connsiteX87" fmla="*/ 1269661 w 4206653"/>
                <a:gd name="connsiteY87" fmla="*/ 3390117 h 4743809"/>
                <a:gd name="connsiteX88" fmla="*/ 1309620 w 4206653"/>
                <a:gd name="connsiteY88" fmla="*/ 3169963 h 4743809"/>
                <a:gd name="connsiteX89" fmla="*/ 1393003 w 4206653"/>
                <a:gd name="connsiteY89" fmla="*/ 3052188 h 4743809"/>
                <a:gd name="connsiteX90" fmla="*/ 1080693 w 4206653"/>
                <a:gd name="connsiteY90" fmla="*/ 2984604 h 4743809"/>
                <a:gd name="connsiteX91" fmla="*/ 663453 w 4206653"/>
                <a:gd name="connsiteY91" fmla="*/ 3023360 h 4743809"/>
                <a:gd name="connsiteX92" fmla="*/ 235111 w 4206653"/>
                <a:gd name="connsiteY92" fmla="*/ 3217172 h 4743809"/>
                <a:gd name="connsiteX93" fmla="*/ 421453 w 4206653"/>
                <a:gd name="connsiteY93" fmla="*/ 3029328 h 4743809"/>
                <a:gd name="connsiteX94" fmla="*/ 627193 w 4206653"/>
                <a:gd name="connsiteY94" fmla="*/ 2926458 h 4743809"/>
                <a:gd name="connsiteX95" fmla="*/ 854480 w 4206653"/>
                <a:gd name="connsiteY95" fmla="*/ 2889178 h 4743809"/>
                <a:gd name="connsiteX96" fmla="*/ 1149272 w 4206653"/>
                <a:gd name="connsiteY96" fmla="*/ 2889676 h 4743809"/>
                <a:gd name="connsiteX97" fmla="*/ 1531894 w 4206653"/>
                <a:gd name="connsiteY97" fmla="*/ 2917507 h 4743809"/>
                <a:gd name="connsiteX98" fmla="*/ 1860559 w 4206653"/>
                <a:gd name="connsiteY98" fmla="*/ 2766431 h 4743809"/>
                <a:gd name="connsiteX99" fmla="*/ 1701613 w 4206653"/>
                <a:gd name="connsiteY99" fmla="*/ 2263518 h 4743809"/>
                <a:gd name="connsiteX100" fmla="*/ 1690183 w 4206653"/>
                <a:gd name="connsiteY100" fmla="*/ 1966338 h 4743809"/>
                <a:gd name="connsiteX101" fmla="*/ 1381991 w 4206653"/>
                <a:gd name="connsiteY101" fmla="*/ 1841604 h 4743809"/>
                <a:gd name="connsiteX102" fmla="*/ 1095823 w 4206653"/>
                <a:gd name="connsiteY102" fmla="*/ 1714878 h 4743809"/>
                <a:gd name="connsiteX103" fmla="*/ 746507 w 4206653"/>
                <a:gd name="connsiteY103" fmla="*/ 1626415 h 4743809"/>
                <a:gd name="connsiteX104" fmla="*/ 352873 w 4206653"/>
                <a:gd name="connsiteY104" fmla="*/ 1726308 h 4743809"/>
                <a:gd name="connsiteX105" fmla="*/ 113171 w 4206653"/>
                <a:gd name="connsiteY105" fmla="*/ 1763582 h 4743809"/>
                <a:gd name="connsiteX106" fmla="*/ 9973 w 4206653"/>
                <a:gd name="connsiteY106" fmla="*/ 1737738 h 4743809"/>
                <a:gd name="connsiteX107" fmla="*/ 348516 w 4206653"/>
                <a:gd name="connsiteY107" fmla="*/ 1643812 h 4743809"/>
                <a:gd name="connsiteX108" fmla="*/ 653097 w 4206653"/>
                <a:gd name="connsiteY108" fmla="*/ 1543920 h 4743809"/>
                <a:gd name="connsiteX109" fmla="*/ 1072963 w 4206653"/>
                <a:gd name="connsiteY109" fmla="*/ 1612008 h 4743809"/>
                <a:gd name="connsiteX110" fmla="*/ 1244413 w 4206653"/>
                <a:gd name="connsiteY110" fmla="*/ 1657728 h 4743809"/>
                <a:gd name="connsiteX111" fmla="*/ 1205766 w 4206653"/>
                <a:gd name="connsiteY111" fmla="*/ 1451988 h 4743809"/>
                <a:gd name="connsiteX112" fmla="*/ 1046313 w 4206653"/>
                <a:gd name="connsiteY112" fmla="*/ 815409 h 4743809"/>
                <a:gd name="connsiteX113" fmla="*/ 1221553 w 4206653"/>
                <a:gd name="connsiteY113" fmla="*/ 1211958 h 4743809"/>
                <a:gd name="connsiteX0" fmla="*/ 1221553 w 4206653"/>
                <a:gd name="connsiteY0" fmla="*/ 1211958 h 4743809"/>
                <a:gd name="connsiteX1" fmla="*/ 1343911 w 4206653"/>
                <a:gd name="connsiteY1" fmla="*/ 1559828 h 4743809"/>
                <a:gd name="connsiteX2" fmla="*/ 1553023 w 4206653"/>
                <a:gd name="connsiteY2" fmla="*/ 1657728 h 4743809"/>
                <a:gd name="connsiteX3" fmla="*/ 1907353 w 4206653"/>
                <a:gd name="connsiteY3" fmla="*/ 1680588 h 4743809"/>
                <a:gd name="connsiteX4" fmla="*/ 2021653 w 4206653"/>
                <a:gd name="connsiteY4" fmla="*/ 1543428 h 4743809"/>
                <a:gd name="connsiteX5" fmla="*/ 2124523 w 4206653"/>
                <a:gd name="connsiteY5" fmla="*/ 1291968 h 4743809"/>
                <a:gd name="connsiteX6" fmla="*/ 2124523 w 4206653"/>
                <a:gd name="connsiteY6" fmla="*/ 1120518 h 4743809"/>
                <a:gd name="connsiteX7" fmla="*/ 2068029 w 4206653"/>
                <a:gd name="connsiteY7" fmla="*/ 825325 h 4743809"/>
                <a:gd name="connsiteX8" fmla="*/ 2078803 w 4206653"/>
                <a:gd name="connsiteY8" fmla="*/ 777618 h 4743809"/>
                <a:gd name="connsiteX9" fmla="*/ 2170243 w 4206653"/>
                <a:gd name="connsiteY9" fmla="*/ 1086228 h 4743809"/>
                <a:gd name="connsiteX10" fmla="*/ 2215963 w 4206653"/>
                <a:gd name="connsiteY10" fmla="*/ 1269108 h 4743809"/>
                <a:gd name="connsiteX11" fmla="*/ 2284543 w 4206653"/>
                <a:gd name="connsiteY11" fmla="*/ 1303398 h 4743809"/>
                <a:gd name="connsiteX12" fmla="*/ 2330263 w 4206653"/>
                <a:gd name="connsiteY12" fmla="*/ 1166238 h 4743809"/>
                <a:gd name="connsiteX13" fmla="*/ 2467423 w 4206653"/>
                <a:gd name="connsiteY13" fmla="*/ 880488 h 4743809"/>
                <a:gd name="connsiteX14" fmla="*/ 2558863 w 4206653"/>
                <a:gd name="connsiteY14" fmla="*/ 640458 h 4743809"/>
                <a:gd name="connsiteX15" fmla="*/ 2616013 w 4206653"/>
                <a:gd name="connsiteY15" fmla="*/ 537588 h 4743809"/>
                <a:gd name="connsiteX16" fmla="*/ 2558863 w 4206653"/>
                <a:gd name="connsiteY16" fmla="*/ 789048 h 4743809"/>
                <a:gd name="connsiteX17" fmla="*/ 2444563 w 4206653"/>
                <a:gd name="connsiteY17" fmla="*/ 1097658 h 4743809"/>
                <a:gd name="connsiteX18" fmla="*/ 2375983 w 4206653"/>
                <a:gd name="connsiteY18" fmla="*/ 1406268 h 4743809"/>
                <a:gd name="connsiteX19" fmla="*/ 2558863 w 4206653"/>
                <a:gd name="connsiteY19" fmla="*/ 1577718 h 4743809"/>
                <a:gd name="connsiteX20" fmla="*/ 2878903 w 4206653"/>
                <a:gd name="connsiteY20" fmla="*/ 1657728 h 4743809"/>
                <a:gd name="connsiteX21" fmla="*/ 3187513 w 4206653"/>
                <a:gd name="connsiteY21" fmla="*/ 1657728 h 4743809"/>
                <a:gd name="connsiteX22" fmla="*/ 3370393 w 4206653"/>
                <a:gd name="connsiteY22" fmla="*/ 1566288 h 4743809"/>
                <a:gd name="connsiteX23" fmla="*/ 3488066 w 4206653"/>
                <a:gd name="connsiteY23" fmla="*/ 1246753 h 4743809"/>
                <a:gd name="connsiteX24" fmla="*/ 3495138 w 4206653"/>
                <a:gd name="connsiteY24" fmla="*/ 1115548 h 4743809"/>
                <a:gd name="connsiteX25" fmla="*/ 3493650 w 4206653"/>
                <a:gd name="connsiteY25" fmla="*/ 1063976 h 4743809"/>
                <a:gd name="connsiteX26" fmla="*/ 3450403 w 4206653"/>
                <a:gd name="connsiteY26" fmla="*/ 777618 h 4743809"/>
                <a:gd name="connsiteX27" fmla="*/ 3119893 w 4206653"/>
                <a:gd name="connsiteY27" fmla="*/ 321571 h 4743809"/>
                <a:gd name="connsiteX28" fmla="*/ 3497351 w 4206653"/>
                <a:gd name="connsiteY28" fmla="*/ 674883 h 4743809"/>
                <a:gd name="connsiteX29" fmla="*/ 3759013 w 4206653"/>
                <a:gd name="connsiteY29" fmla="*/ 571878 h 4743809"/>
                <a:gd name="connsiteX30" fmla="*/ 3999043 w 4206653"/>
                <a:gd name="connsiteY30" fmla="*/ 91818 h 4743809"/>
                <a:gd name="connsiteX31" fmla="*/ 4033333 w 4206653"/>
                <a:gd name="connsiteY31" fmla="*/ 11808 h 4743809"/>
                <a:gd name="connsiteX32" fmla="*/ 3984569 w 4206653"/>
                <a:gd name="connsiteY32" fmla="*/ 247366 h 4743809"/>
                <a:gd name="connsiteX33" fmla="*/ 3812791 w 4206653"/>
                <a:gd name="connsiteY33" fmla="*/ 647417 h 4743809"/>
                <a:gd name="connsiteX34" fmla="*/ 3592906 w 4206653"/>
                <a:gd name="connsiteY34" fmla="*/ 811408 h 4743809"/>
                <a:gd name="connsiteX35" fmla="*/ 3604425 w 4206653"/>
                <a:gd name="connsiteY35" fmla="*/ 999253 h 4743809"/>
                <a:gd name="connsiteX36" fmla="*/ 3872985 w 4206653"/>
                <a:gd name="connsiteY36" fmla="*/ 881976 h 4743809"/>
                <a:gd name="connsiteX37" fmla="*/ 4200754 w 4206653"/>
                <a:gd name="connsiteY37" fmla="*/ 774136 h 4743809"/>
                <a:gd name="connsiteX38" fmla="*/ 4064251 w 4206653"/>
                <a:gd name="connsiteY38" fmla="*/ 847195 h 4743809"/>
                <a:gd name="connsiteX39" fmla="*/ 3818880 w 4206653"/>
                <a:gd name="connsiteY39" fmla="*/ 991305 h 4743809"/>
                <a:gd name="connsiteX40" fmla="*/ 3658531 w 4206653"/>
                <a:gd name="connsiteY40" fmla="*/ 1093178 h 4743809"/>
                <a:gd name="connsiteX41" fmla="*/ 3622838 w 4206653"/>
                <a:gd name="connsiteY41" fmla="*/ 1221401 h 4743809"/>
                <a:gd name="connsiteX42" fmla="*/ 3577446 w 4206653"/>
                <a:gd name="connsiteY42" fmla="*/ 1500691 h 4743809"/>
                <a:gd name="connsiteX43" fmla="*/ 3461833 w 4206653"/>
                <a:gd name="connsiteY43" fmla="*/ 1726308 h 4743809"/>
                <a:gd name="connsiteX44" fmla="*/ 3278953 w 4206653"/>
                <a:gd name="connsiteY44" fmla="*/ 2034918 h 4743809"/>
                <a:gd name="connsiteX45" fmla="*/ 3233233 w 4206653"/>
                <a:gd name="connsiteY45" fmla="*/ 2309238 h 4743809"/>
                <a:gd name="connsiteX46" fmla="*/ 3404683 w 4206653"/>
                <a:gd name="connsiteY46" fmla="*/ 2457828 h 4743809"/>
                <a:gd name="connsiteX47" fmla="*/ 3759013 w 4206653"/>
                <a:gd name="connsiteY47" fmla="*/ 2663568 h 4743809"/>
                <a:gd name="connsiteX48" fmla="*/ 4079053 w 4206653"/>
                <a:gd name="connsiteY48" fmla="*/ 2777868 h 4743809"/>
                <a:gd name="connsiteX49" fmla="*/ 4079053 w 4206653"/>
                <a:gd name="connsiteY49" fmla="*/ 2880738 h 4743809"/>
                <a:gd name="connsiteX50" fmla="*/ 3770443 w 4206653"/>
                <a:gd name="connsiteY50" fmla="*/ 2869308 h 4743809"/>
                <a:gd name="connsiteX51" fmla="*/ 3404683 w 4206653"/>
                <a:gd name="connsiteY51" fmla="*/ 2732148 h 4743809"/>
                <a:gd name="connsiteX52" fmla="*/ 3084643 w 4206653"/>
                <a:gd name="connsiteY52" fmla="*/ 2663568 h 4743809"/>
                <a:gd name="connsiteX53" fmla="*/ 2995919 w 4206653"/>
                <a:gd name="connsiteY53" fmla="*/ 2782832 h 4743809"/>
                <a:gd name="connsiteX54" fmla="*/ 2832855 w 4206653"/>
                <a:gd name="connsiteY54" fmla="*/ 2930924 h 4743809"/>
                <a:gd name="connsiteX55" fmla="*/ 2820111 w 4206653"/>
                <a:gd name="connsiteY55" fmla="*/ 3026344 h 4743809"/>
                <a:gd name="connsiteX56" fmla="*/ 2959241 w 4206653"/>
                <a:gd name="connsiteY56" fmla="*/ 3167976 h 4743809"/>
                <a:gd name="connsiteX57" fmla="*/ 3176083 w 4206653"/>
                <a:gd name="connsiteY57" fmla="*/ 3269358 h 4743809"/>
                <a:gd name="connsiteX58" fmla="*/ 3388239 w 4206653"/>
                <a:gd name="connsiteY58" fmla="*/ 3442290 h 4743809"/>
                <a:gd name="connsiteX59" fmla="*/ 3212014 w 4206653"/>
                <a:gd name="connsiteY59" fmla="*/ 3363782 h 4743809"/>
                <a:gd name="connsiteX60" fmla="*/ 3004633 w 4206653"/>
                <a:gd name="connsiteY60" fmla="*/ 3276814 h 4743809"/>
                <a:gd name="connsiteX61" fmla="*/ 2771676 w 4206653"/>
                <a:gd name="connsiteY61" fmla="*/ 3166987 h 4743809"/>
                <a:gd name="connsiteX62" fmla="*/ 2638873 w 4206653"/>
                <a:gd name="connsiteY62" fmla="*/ 3097908 h 4743809"/>
                <a:gd name="connsiteX63" fmla="*/ 2570293 w 4206653"/>
                <a:gd name="connsiteY63" fmla="*/ 3109338 h 4743809"/>
                <a:gd name="connsiteX64" fmla="*/ 2525557 w 4206653"/>
                <a:gd name="connsiteY64" fmla="*/ 3326508 h 4743809"/>
                <a:gd name="connsiteX65" fmla="*/ 2584349 w 4206653"/>
                <a:gd name="connsiteY65" fmla="*/ 3577470 h 4743809"/>
                <a:gd name="connsiteX66" fmla="*/ 2663703 w 4206653"/>
                <a:gd name="connsiteY66" fmla="*/ 3996904 h 4743809"/>
                <a:gd name="connsiteX67" fmla="*/ 2633113 w 4206653"/>
                <a:gd name="connsiteY67" fmla="*/ 4192703 h 4743809"/>
                <a:gd name="connsiteX68" fmla="*/ 2539703 w 4206653"/>
                <a:gd name="connsiteY68" fmla="*/ 4455574 h 4743809"/>
                <a:gd name="connsiteX69" fmla="*/ 2595212 w 4206653"/>
                <a:gd name="connsiteY69" fmla="*/ 3945217 h 4743809"/>
                <a:gd name="connsiteX70" fmla="*/ 2481240 w 4206653"/>
                <a:gd name="connsiteY70" fmla="*/ 3566538 h 4743809"/>
                <a:gd name="connsiteX71" fmla="*/ 2307403 w 4206653"/>
                <a:gd name="connsiteY71" fmla="*/ 3166488 h 4743809"/>
                <a:gd name="connsiteX72" fmla="*/ 2261683 w 4206653"/>
                <a:gd name="connsiteY72" fmla="*/ 3063618 h 4743809"/>
                <a:gd name="connsiteX73" fmla="*/ 2078803 w 4206653"/>
                <a:gd name="connsiteY73" fmla="*/ 2949318 h 4743809"/>
                <a:gd name="connsiteX74" fmla="*/ 1824299 w 4206653"/>
                <a:gd name="connsiteY74" fmla="*/ 3002494 h 4743809"/>
                <a:gd name="connsiteX75" fmla="*/ 1412162 w 4206653"/>
                <a:gd name="connsiteY75" fmla="*/ 3235573 h 4743809"/>
                <a:gd name="connsiteX76" fmla="*/ 1381573 w 4206653"/>
                <a:gd name="connsiteY76" fmla="*/ 3680838 h 4743809"/>
                <a:gd name="connsiteX77" fmla="*/ 1340867 w 4206653"/>
                <a:gd name="connsiteY77" fmla="*/ 3980504 h 4743809"/>
                <a:gd name="connsiteX78" fmla="*/ 1197619 w 4206653"/>
                <a:gd name="connsiteY78" fmla="*/ 4738831 h 4743809"/>
                <a:gd name="connsiteX79" fmla="*/ 1198693 w 4206653"/>
                <a:gd name="connsiteY79" fmla="*/ 4298058 h 4743809"/>
                <a:gd name="connsiteX80" fmla="*/ 1242772 w 4206653"/>
                <a:gd name="connsiteY80" fmla="*/ 4080888 h 4743809"/>
                <a:gd name="connsiteX81" fmla="*/ 1198693 w 4206653"/>
                <a:gd name="connsiteY81" fmla="*/ 3909438 h 4743809"/>
                <a:gd name="connsiteX82" fmla="*/ 970093 w 4206653"/>
                <a:gd name="connsiteY82" fmla="*/ 3989448 h 4743809"/>
                <a:gd name="connsiteX83" fmla="*/ 670526 w 4206653"/>
                <a:gd name="connsiteY83" fmla="*/ 4199156 h 4743809"/>
                <a:gd name="connsiteX84" fmla="*/ 785900 w 4206653"/>
                <a:gd name="connsiteY84" fmla="*/ 4017771 h 4743809"/>
                <a:gd name="connsiteX85" fmla="*/ 1130113 w 4206653"/>
                <a:gd name="connsiteY85" fmla="*/ 3817500 h 4743809"/>
                <a:gd name="connsiteX86" fmla="*/ 1278703 w 4206653"/>
                <a:gd name="connsiteY86" fmla="*/ 3726558 h 4743809"/>
                <a:gd name="connsiteX87" fmla="*/ 1269661 w 4206653"/>
                <a:gd name="connsiteY87" fmla="*/ 3390117 h 4743809"/>
                <a:gd name="connsiteX88" fmla="*/ 1309620 w 4206653"/>
                <a:gd name="connsiteY88" fmla="*/ 3169963 h 4743809"/>
                <a:gd name="connsiteX89" fmla="*/ 1393003 w 4206653"/>
                <a:gd name="connsiteY89" fmla="*/ 3052188 h 4743809"/>
                <a:gd name="connsiteX90" fmla="*/ 1080693 w 4206653"/>
                <a:gd name="connsiteY90" fmla="*/ 2984604 h 4743809"/>
                <a:gd name="connsiteX91" fmla="*/ 663453 w 4206653"/>
                <a:gd name="connsiteY91" fmla="*/ 3023360 h 4743809"/>
                <a:gd name="connsiteX92" fmla="*/ 235111 w 4206653"/>
                <a:gd name="connsiteY92" fmla="*/ 3217172 h 4743809"/>
                <a:gd name="connsiteX93" fmla="*/ 421453 w 4206653"/>
                <a:gd name="connsiteY93" fmla="*/ 3029328 h 4743809"/>
                <a:gd name="connsiteX94" fmla="*/ 627193 w 4206653"/>
                <a:gd name="connsiteY94" fmla="*/ 2926458 h 4743809"/>
                <a:gd name="connsiteX95" fmla="*/ 854480 w 4206653"/>
                <a:gd name="connsiteY95" fmla="*/ 2889178 h 4743809"/>
                <a:gd name="connsiteX96" fmla="*/ 1149272 w 4206653"/>
                <a:gd name="connsiteY96" fmla="*/ 2889676 h 4743809"/>
                <a:gd name="connsiteX97" fmla="*/ 1531894 w 4206653"/>
                <a:gd name="connsiteY97" fmla="*/ 2917507 h 4743809"/>
                <a:gd name="connsiteX98" fmla="*/ 1860559 w 4206653"/>
                <a:gd name="connsiteY98" fmla="*/ 2766431 h 4743809"/>
                <a:gd name="connsiteX99" fmla="*/ 1701613 w 4206653"/>
                <a:gd name="connsiteY99" fmla="*/ 2263518 h 4743809"/>
                <a:gd name="connsiteX100" fmla="*/ 1690183 w 4206653"/>
                <a:gd name="connsiteY100" fmla="*/ 1966338 h 4743809"/>
                <a:gd name="connsiteX101" fmla="*/ 1381991 w 4206653"/>
                <a:gd name="connsiteY101" fmla="*/ 1841604 h 4743809"/>
                <a:gd name="connsiteX102" fmla="*/ 1095823 w 4206653"/>
                <a:gd name="connsiteY102" fmla="*/ 1714878 h 4743809"/>
                <a:gd name="connsiteX103" fmla="*/ 746507 w 4206653"/>
                <a:gd name="connsiteY103" fmla="*/ 1626415 h 4743809"/>
                <a:gd name="connsiteX104" fmla="*/ 352873 w 4206653"/>
                <a:gd name="connsiteY104" fmla="*/ 1726308 h 4743809"/>
                <a:gd name="connsiteX105" fmla="*/ 113171 w 4206653"/>
                <a:gd name="connsiteY105" fmla="*/ 1763582 h 4743809"/>
                <a:gd name="connsiteX106" fmla="*/ 9973 w 4206653"/>
                <a:gd name="connsiteY106" fmla="*/ 1737738 h 4743809"/>
                <a:gd name="connsiteX107" fmla="*/ 348516 w 4206653"/>
                <a:gd name="connsiteY107" fmla="*/ 1643812 h 4743809"/>
                <a:gd name="connsiteX108" fmla="*/ 653097 w 4206653"/>
                <a:gd name="connsiteY108" fmla="*/ 1543920 h 4743809"/>
                <a:gd name="connsiteX109" fmla="*/ 1072963 w 4206653"/>
                <a:gd name="connsiteY109" fmla="*/ 1612008 h 4743809"/>
                <a:gd name="connsiteX110" fmla="*/ 1244413 w 4206653"/>
                <a:gd name="connsiteY110" fmla="*/ 1657728 h 4743809"/>
                <a:gd name="connsiteX111" fmla="*/ 1205766 w 4206653"/>
                <a:gd name="connsiteY111" fmla="*/ 1451988 h 4743809"/>
                <a:gd name="connsiteX112" fmla="*/ 1046313 w 4206653"/>
                <a:gd name="connsiteY112" fmla="*/ 815409 h 4743809"/>
                <a:gd name="connsiteX113" fmla="*/ 1221553 w 4206653"/>
                <a:gd name="connsiteY113" fmla="*/ 1211958 h 4743809"/>
                <a:gd name="connsiteX0" fmla="*/ 1221553 w 4206653"/>
                <a:gd name="connsiteY0" fmla="*/ 1211958 h 4743809"/>
                <a:gd name="connsiteX1" fmla="*/ 1343911 w 4206653"/>
                <a:gd name="connsiteY1" fmla="*/ 1559828 h 4743809"/>
                <a:gd name="connsiteX2" fmla="*/ 1553023 w 4206653"/>
                <a:gd name="connsiteY2" fmla="*/ 1657728 h 4743809"/>
                <a:gd name="connsiteX3" fmla="*/ 1907353 w 4206653"/>
                <a:gd name="connsiteY3" fmla="*/ 1680588 h 4743809"/>
                <a:gd name="connsiteX4" fmla="*/ 2021653 w 4206653"/>
                <a:gd name="connsiteY4" fmla="*/ 1543428 h 4743809"/>
                <a:gd name="connsiteX5" fmla="*/ 2124523 w 4206653"/>
                <a:gd name="connsiteY5" fmla="*/ 1291968 h 4743809"/>
                <a:gd name="connsiteX6" fmla="*/ 2124523 w 4206653"/>
                <a:gd name="connsiteY6" fmla="*/ 1120518 h 4743809"/>
                <a:gd name="connsiteX7" fmla="*/ 2068029 w 4206653"/>
                <a:gd name="connsiteY7" fmla="*/ 825325 h 4743809"/>
                <a:gd name="connsiteX8" fmla="*/ 2078803 w 4206653"/>
                <a:gd name="connsiteY8" fmla="*/ 777618 h 4743809"/>
                <a:gd name="connsiteX9" fmla="*/ 2170243 w 4206653"/>
                <a:gd name="connsiteY9" fmla="*/ 1086228 h 4743809"/>
                <a:gd name="connsiteX10" fmla="*/ 2215963 w 4206653"/>
                <a:gd name="connsiteY10" fmla="*/ 1269108 h 4743809"/>
                <a:gd name="connsiteX11" fmla="*/ 2284543 w 4206653"/>
                <a:gd name="connsiteY11" fmla="*/ 1303398 h 4743809"/>
                <a:gd name="connsiteX12" fmla="*/ 2330263 w 4206653"/>
                <a:gd name="connsiteY12" fmla="*/ 1166238 h 4743809"/>
                <a:gd name="connsiteX13" fmla="*/ 2467423 w 4206653"/>
                <a:gd name="connsiteY13" fmla="*/ 880488 h 4743809"/>
                <a:gd name="connsiteX14" fmla="*/ 2558863 w 4206653"/>
                <a:gd name="connsiteY14" fmla="*/ 640458 h 4743809"/>
                <a:gd name="connsiteX15" fmla="*/ 2616013 w 4206653"/>
                <a:gd name="connsiteY15" fmla="*/ 537588 h 4743809"/>
                <a:gd name="connsiteX16" fmla="*/ 2558863 w 4206653"/>
                <a:gd name="connsiteY16" fmla="*/ 789048 h 4743809"/>
                <a:gd name="connsiteX17" fmla="*/ 2444563 w 4206653"/>
                <a:gd name="connsiteY17" fmla="*/ 1097658 h 4743809"/>
                <a:gd name="connsiteX18" fmla="*/ 2375983 w 4206653"/>
                <a:gd name="connsiteY18" fmla="*/ 1406268 h 4743809"/>
                <a:gd name="connsiteX19" fmla="*/ 2558863 w 4206653"/>
                <a:gd name="connsiteY19" fmla="*/ 1577718 h 4743809"/>
                <a:gd name="connsiteX20" fmla="*/ 2878903 w 4206653"/>
                <a:gd name="connsiteY20" fmla="*/ 1657728 h 4743809"/>
                <a:gd name="connsiteX21" fmla="*/ 3187513 w 4206653"/>
                <a:gd name="connsiteY21" fmla="*/ 1657728 h 4743809"/>
                <a:gd name="connsiteX22" fmla="*/ 3370393 w 4206653"/>
                <a:gd name="connsiteY22" fmla="*/ 1566288 h 4743809"/>
                <a:gd name="connsiteX23" fmla="*/ 3488066 w 4206653"/>
                <a:gd name="connsiteY23" fmla="*/ 1246753 h 4743809"/>
                <a:gd name="connsiteX24" fmla="*/ 3495138 w 4206653"/>
                <a:gd name="connsiteY24" fmla="*/ 1115548 h 4743809"/>
                <a:gd name="connsiteX25" fmla="*/ 3493650 w 4206653"/>
                <a:gd name="connsiteY25" fmla="*/ 1063976 h 4743809"/>
                <a:gd name="connsiteX26" fmla="*/ 3450403 w 4206653"/>
                <a:gd name="connsiteY26" fmla="*/ 777618 h 4743809"/>
                <a:gd name="connsiteX27" fmla="*/ 3119893 w 4206653"/>
                <a:gd name="connsiteY27" fmla="*/ 321571 h 4743809"/>
                <a:gd name="connsiteX28" fmla="*/ 3497351 w 4206653"/>
                <a:gd name="connsiteY28" fmla="*/ 674883 h 4743809"/>
                <a:gd name="connsiteX29" fmla="*/ 3759013 w 4206653"/>
                <a:gd name="connsiteY29" fmla="*/ 571878 h 4743809"/>
                <a:gd name="connsiteX30" fmla="*/ 3999043 w 4206653"/>
                <a:gd name="connsiteY30" fmla="*/ 91818 h 4743809"/>
                <a:gd name="connsiteX31" fmla="*/ 4033333 w 4206653"/>
                <a:gd name="connsiteY31" fmla="*/ 11808 h 4743809"/>
                <a:gd name="connsiteX32" fmla="*/ 3984569 w 4206653"/>
                <a:gd name="connsiteY32" fmla="*/ 247366 h 4743809"/>
                <a:gd name="connsiteX33" fmla="*/ 3812791 w 4206653"/>
                <a:gd name="connsiteY33" fmla="*/ 647417 h 4743809"/>
                <a:gd name="connsiteX34" fmla="*/ 3592906 w 4206653"/>
                <a:gd name="connsiteY34" fmla="*/ 811408 h 4743809"/>
                <a:gd name="connsiteX35" fmla="*/ 3604425 w 4206653"/>
                <a:gd name="connsiteY35" fmla="*/ 999253 h 4743809"/>
                <a:gd name="connsiteX36" fmla="*/ 3872985 w 4206653"/>
                <a:gd name="connsiteY36" fmla="*/ 881976 h 4743809"/>
                <a:gd name="connsiteX37" fmla="*/ 4200754 w 4206653"/>
                <a:gd name="connsiteY37" fmla="*/ 774136 h 4743809"/>
                <a:gd name="connsiteX38" fmla="*/ 4064251 w 4206653"/>
                <a:gd name="connsiteY38" fmla="*/ 847195 h 4743809"/>
                <a:gd name="connsiteX39" fmla="*/ 3818880 w 4206653"/>
                <a:gd name="connsiteY39" fmla="*/ 991305 h 4743809"/>
                <a:gd name="connsiteX40" fmla="*/ 3658531 w 4206653"/>
                <a:gd name="connsiteY40" fmla="*/ 1093178 h 4743809"/>
                <a:gd name="connsiteX41" fmla="*/ 3622838 w 4206653"/>
                <a:gd name="connsiteY41" fmla="*/ 1221401 h 4743809"/>
                <a:gd name="connsiteX42" fmla="*/ 3577446 w 4206653"/>
                <a:gd name="connsiteY42" fmla="*/ 1500691 h 4743809"/>
                <a:gd name="connsiteX43" fmla="*/ 3461833 w 4206653"/>
                <a:gd name="connsiteY43" fmla="*/ 1726308 h 4743809"/>
                <a:gd name="connsiteX44" fmla="*/ 3278953 w 4206653"/>
                <a:gd name="connsiteY44" fmla="*/ 2034918 h 4743809"/>
                <a:gd name="connsiteX45" fmla="*/ 3233233 w 4206653"/>
                <a:gd name="connsiteY45" fmla="*/ 2309238 h 4743809"/>
                <a:gd name="connsiteX46" fmla="*/ 3404683 w 4206653"/>
                <a:gd name="connsiteY46" fmla="*/ 2457828 h 4743809"/>
                <a:gd name="connsiteX47" fmla="*/ 3759013 w 4206653"/>
                <a:gd name="connsiteY47" fmla="*/ 2663568 h 4743809"/>
                <a:gd name="connsiteX48" fmla="*/ 4079053 w 4206653"/>
                <a:gd name="connsiteY48" fmla="*/ 2777868 h 4743809"/>
                <a:gd name="connsiteX49" fmla="*/ 4079053 w 4206653"/>
                <a:gd name="connsiteY49" fmla="*/ 2880738 h 4743809"/>
                <a:gd name="connsiteX50" fmla="*/ 3770443 w 4206653"/>
                <a:gd name="connsiteY50" fmla="*/ 2869308 h 4743809"/>
                <a:gd name="connsiteX51" fmla="*/ 3404683 w 4206653"/>
                <a:gd name="connsiteY51" fmla="*/ 2732148 h 4743809"/>
                <a:gd name="connsiteX52" fmla="*/ 3084643 w 4206653"/>
                <a:gd name="connsiteY52" fmla="*/ 2663568 h 4743809"/>
                <a:gd name="connsiteX53" fmla="*/ 2995919 w 4206653"/>
                <a:gd name="connsiteY53" fmla="*/ 2782832 h 4743809"/>
                <a:gd name="connsiteX54" fmla="*/ 2832855 w 4206653"/>
                <a:gd name="connsiteY54" fmla="*/ 2930924 h 4743809"/>
                <a:gd name="connsiteX55" fmla="*/ 2820111 w 4206653"/>
                <a:gd name="connsiteY55" fmla="*/ 3026344 h 4743809"/>
                <a:gd name="connsiteX56" fmla="*/ 2959241 w 4206653"/>
                <a:gd name="connsiteY56" fmla="*/ 3167976 h 4743809"/>
                <a:gd name="connsiteX57" fmla="*/ 3176083 w 4206653"/>
                <a:gd name="connsiteY57" fmla="*/ 3269358 h 4743809"/>
                <a:gd name="connsiteX58" fmla="*/ 3388239 w 4206653"/>
                <a:gd name="connsiteY58" fmla="*/ 3442290 h 4743809"/>
                <a:gd name="connsiteX59" fmla="*/ 3212014 w 4206653"/>
                <a:gd name="connsiteY59" fmla="*/ 3363782 h 4743809"/>
                <a:gd name="connsiteX60" fmla="*/ 3004633 w 4206653"/>
                <a:gd name="connsiteY60" fmla="*/ 3276814 h 4743809"/>
                <a:gd name="connsiteX61" fmla="*/ 2771676 w 4206653"/>
                <a:gd name="connsiteY61" fmla="*/ 3166987 h 4743809"/>
                <a:gd name="connsiteX62" fmla="*/ 2638873 w 4206653"/>
                <a:gd name="connsiteY62" fmla="*/ 3097908 h 4743809"/>
                <a:gd name="connsiteX63" fmla="*/ 2570293 w 4206653"/>
                <a:gd name="connsiteY63" fmla="*/ 3109338 h 4743809"/>
                <a:gd name="connsiteX64" fmla="*/ 2525557 w 4206653"/>
                <a:gd name="connsiteY64" fmla="*/ 3326508 h 4743809"/>
                <a:gd name="connsiteX65" fmla="*/ 2584349 w 4206653"/>
                <a:gd name="connsiteY65" fmla="*/ 3577470 h 4743809"/>
                <a:gd name="connsiteX66" fmla="*/ 2663703 w 4206653"/>
                <a:gd name="connsiteY66" fmla="*/ 3996904 h 4743809"/>
                <a:gd name="connsiteX67" fmla="*/ 2633113 w 4206653"/>
                <a:gd name="connsiteY67" fmla="*/ 4192703 h 4743809"/>
                <a:gd name="connsiteX68" fmla="*/ 2539703 w 4206653"/>
                <a:gd name="connsiteY68" fmla="*/ 4455574 h 4743809"/>
                <a:gd name="connsiteX69" fmla="*/ 2595212 w 4206653"/>
                <a:gd name="connsiteY69" fmla="*/ 3945217 h 4743809"/>
                <a:gd name="connsiteX70" fmla="*/ 2481240 w 4206653"/>
                <a:gd name="connsiteY70" fmla="*/ 3566538 h 4743809"/>
                <a:gd name="connsiteX71" fmla="*/ 2307403 w 4206653"/>
                <a:gd name="connsiteY71" fmla="*/ 3166488 h 4743809"/>
                <a:gd name="connsiteX72" fmla="*/ 2261683 w 4206653"/>
                <a:gd name="connsiteY72" fmla="*/ 3063618 h 4743809"/>
                <a:gd name="connsiteX73" fmla="*/ 2078803 w 4206653"/>
                <a:gd name="connsiteY73" fmla="*/ 2949318 h 4743809"/>
                <a:gd name="connsiteX74" fmla="*/ 1824299 w 4206653"/>
                <a:gd name="connsiteY74" fmla="*/ 3002494 h 4743809"/>
                <a:gd name="connsiteX75" fmla="*/ 1412162 w 4206653"/>
                <a:gd name="connsiteY75" fmla="*/ 3235573 h 4743809"/>
                <a:gd name="connsiteX76" fmla="*/ 1381573 w 4206653"/>
                <a:gd name="connsiteY76" fmla="*/ 3680838 h 4743809"/>
                <a:gd name="connsiteX77" fmla="*/ 1340867 w 4206653"/>
                <a:gd name="connsiteY77" fmla="*/ 3980504 h 4743809"/>
                <a:gd name="connsiteX78" fmla="*/ 1197619 w 4206653"/>
                <a:gd name="connsiteY78" fmla="*/ 4738831 h 4743809"/>
                <a:gd name="connsiteX79" fmla="*/ 1198693 w 4206653"/>
                <a:gd name="connsiteY79" fmla="*/ 4298058 h 4743809"/>
                <a:gd name="connsiteX80" fmla="*/ 1242772 w 4206653"/>
                <a:gd name="connsiteY80" fmla="*/ 4080888 h 4743809"/>
                <a:gd name="connsiteX81" fmla="*/ 1198693 w 4206653"/>
                <a:gd name="connsiteY81" fmla="*/ 3909438 h 4743809"/>
                <a:gd name="connsiteX82" fmla="*/ 970093 w 4206653"/>
                <a:gd name="connsiteY82" fmla="*/ 3989448 h 4743809"/>
                <a:gd name="connsiteX83" fmla="*/ 555808 w 4206653"/>
                <a:gd name="connsiteY83" fmla="*/ 4355688 h 4743809"/>
                <a:gd name="connsiteX84" fmla="*/ 785900 w 4206653"/>
                <a:gd name="connsiteY84" fmla="*/ 4017771 h 4743809"/>
                <a:gd name="connsiteX85" fmla="*/ 1130113 w 4206653"/>
                <a:gd name="connsiteY85" fmla="*/ 3817500 h 4743809"/>
                <a:gd name="connsiteX86" fmla="*/ 1278703 w 4206653"/>
                <a:gd name="connsiteY86" fmla="*/ 3726558 h 4743809"/>
                <a:gd name="connsiteX87" fmla="*/ 1269661 w 4206653"/>
                <a:gd name="connsiteY87" fmla="*/ 3390117 h 4743809"/>
                <a:gd name="connsiteX88" fmla="*/ 1309620 w 4206653"/>
                <a:gd name="connsiteY88" fmla="*/ 3169963 h 4743809"/>
                <a:gd name="connsiteX89" fmla="*/ 1393003 w 4206653"/>
                <a:gd name="connsiteY89" fmla="*/ 3052188 h 4743809"/>
                <a:gd name="connsiteX90" fmla="*/ 1080693 w 4206653"/>
                <a:gd name="connsiteY90" fmla="*/ 2984604 h 4743809"/>
                <a:gd name="connsiteX91" fmla="*/ 663453 w 4206653"/>
                <a:gd name="connsiteY91" fmla="*/ 3023360 h 4743809"/>
                <a:gd name="connsiteX92" fmla="*/ 235111 w 4206653"/>
                <a:gd name="connsiteY92" fmla="*/ 3217172 h 4743809"/>
                <a:gd name="connsiteX93" fmla="*/ 421453 w 4206653"/>
                <a:gd name="connsiteY93" fmla="*/ 3029328 h 4743809"/>
                <a:gd name="connsiteX94" fmla="*/ 627193 w 4206653"/>
                <a:gd name="connsiteY94" fmla="*/ 2926458 h 4743809"/>
                <a:gd name="connsiteX95" fmla="*/ 854480 w 4206653"/>
                <a:gd name="connsiteY95" fmla="*/ 2889178 h 4743809"/>
                <a:gd name="connsiteX96" fmla="*/ 1149272 w 4206653"/>
                <a:gd name="connsiteY96" fmla="*/ 2889676 h 4743809"/>
                <a:gd name="connsiteX97" fmla="*/ 1531894 w 4206653"/>
                <a:gd name="connsiteY97" fmla="*/ 2917507 h 4743809"/>
                <a:gd name="connsiteX98" fmla="*/ 1860559 w 4206653"/>
                <a:gd name="connsiteY98" fmla="*/ 2766431 h 4743809"/>
                <a:gd name="connsiteX99" fmla="*/ 1701613 w 4206653"/>
                <a:gd name="connsiteY99" fmla="*/ 2263518 h 4743809"/>
                <a:gd name="connsiteX100" fmla="*/ 1690183 w 4206653"/>
                <a:gd name="connsiteY100" fmla="*/ 1966338 h 4743809"/>
                <a:gd name="connsiteX101" fmla="*/ 1381991 w 4206653"/>
                <a:gd name="connsiteY101" fmla="*/ 1841604 h 4743809"/>
                <a:gd name="connsiteX102" fmla="*/ 1095823 w 4206653"/>
                <a:gd name="connsiteY102" fmla="*/ 1714878 h 4743809"/>
                <a:gd name="connsiteX103" fmla="*/ 746507 w 4206653"/>
                <a:gd name="connsiteY103" fmla="*/ 1626415 h 4743809"/>
                <a:gd name="connsiteX104" fmla="*/ 352873 w 4206653"/>
                <a:gd name="connsiteY104" fmla="*/ 1726308 h 4743809"/>
                <a:gd name="connsiteX105" fmla="*/ 113171 w 4206653"/>
                <a:gd name="connsiteY105" fmla="*/ 1763582 h 4743809"/>
                <a:gd name="connsiteX106" fmla="*/ 9973 w 4206653"/>
                <a:gd name="connsiteY106" fmla="*/ 1737738 h 4743809"/>
                <a:gd name="connsiteX107" fmla="*/ 348516 w 4206653"/>
                <a:gd name="connsiteY107" fmla="*/ 1643812 h 4743809"/>
                <a:gd name="connsiteX108" fmla="*/ 653097 w 4206653"/>
                <a:gd name="connsiteY108" fmla="*/ 1543920 h 4743809"/>
                <a:gd name="connsiteX109" fmla="*/ 1072963 w 4206653"/>
                <a:gd name="connsiteY109" fmla="*/ 1612008 h 4743809"/>
                <a:gd name="connsiteX110" fmla="*/ 1244413 w 4206653"/>
                <a:gd name="connsiteY110" fmla="*/ 1657728 h 4743809"/>
                <a:gd name="connsiteX111" fmla="*/ 1205766 w 4206653"/>
                <a:gd name="connsiteY111" fmla="*/ 1451988 h 4743809"/>
                <a:gd name="connsiteX112" fmla="*/ 1046313 w 4206653"/>
                <a:gd name="connsiteY112" fmla="*/ 815409 h 4743809"/>
                <a:gd name="connsiteX113" fmla="*/ 1221553 w 4206653"/>
                <a:gd name="connsiteY113" fmla="*/ 1211958 h 4743809"/>
                <a:gd name="connsiteX0" fmla="*/ 1221553 w 4206653"/>
                <a:gd name="connsiteY0" fmla="*/ 1211958 h 4743809"/>
                <a:gd name="connsiteX1" fmla="*/ 1343911 w 4206653"/>
                <a:gd name="connsiteY1" fmla="*/ 1559828 h 4743809"/>
                <a:gd name="connsiteX2" fmla="*/ 1553023 w 4206653"/>
                <a:gd name="connsiteY2" fmla="*/ 1657728 h 4743809"/>
                <a:gd name="connsiteX3" fmla="*/ 1907353 w 4206653"/>
                <a:gd name="connsiteY3" fmla="*/ 1680588 h 4743809"/>
                <a:gd name="connsiteX4" fmla="*/ 2021653 w 4206653"/>
                <a:gd name="connsiteY4" fmla="*/ 1543428 h 4743809"/>
                <a:gd name="connsiteX5" fmla="*/ 2124523 w 4206653"/>
                <a:gd name="connsiteY5" fmla="*/ 1291968 h 4743809"/>
                <a:gd name="connsiteX6" fmla="*/ 2124523 w 4206653"/>
                <a:gd name="connsiteY6" fmla="*/ 1120518 h 4743809"/>
                <a:gd name="connsiteX7" fmla="*/ 2068029 w 4206653"/>
                <a:gd name="connsiteY7" fmla="*/ 825325 h 4743809"/>
                <a:gd name="connsiteX8" fmla="*/ 2078803 w 4206653"/>
                <a:gd name="connsiteY8" fmla="*/ 777618 h 4743809"/>
                <a:gd name="connsiteX9" fmla="*/ 2170243 w 4206653"/>
                <a:gd name="connsiteY9" fmla="*/ 1086228 h 4743809"/>
                <a:gd name="connsiteX10" fmla="*/ 2215963 w 4206653"/>
                <a:gd name="connsiteY10" fmla="*/ 1269108 h 4743809"/>
                <a:gd name="connsiteX11" fmla="*/ 2284543 w 4206653"/>
                <a:gd name="connsiteY11" fmla="*/ 1303398 h 4743809"/>
                <a:gd name="connsiteX12" fmla="*/ 2330263 w 4206653"/>
                <a:gd name="connsiteY12" fmla="*/ 1166238 h 4743809"/>
                <a:gd name="connsiteX13" fmla="*/ 2467423 w 4206653"/>
                <a:gd name="connsiteY13" fmla="*/ 880488 h 4743809"/>
                <a:gd name="connsiteX14" fmla="*/ 2558863 w 4206653"/>
                <a:gd name="connsiteY14" fmla="*/ 640458 h 4743809"/>
                <a:gd name="connsiteX15" fmla="*/ 2616013 w 4206653"/>
                <a:gd name="connsiteY15" fmla="*/ 537588 h 4743809"/>
                <a:gd name="connsiteX16" fmla="*/ 2558863 w 4206653"/>
                <a:gd name="connsiteY16" fmla="*/ 789048 h 4743809"/>
                <a:gd name="connsiteX17" fmla="*/ 2444563 w 4206653"/>
                <a:gd name="connsiteY17" fmla="*/ 1097658 h 4743809"/>
                <a:gd name="connsiteX18" fmla="*/ 2375983 w 4206653"/>
                <a:gd name="connsiteY18" fmla="*/ 1406268 h 4743809"/>
                <a:gd name="connsiteX19" fmla="*/ 2558863 w 4206653"/>
                <a:gd name="connsiteY19" fmla="*/ 1577718 h 4743809"/>
                <a:gd name="connsiteX20" fmla="*/ 2878903 w 4206653"/>
                <a:gd name="connsiteY20" fmla="*/ 1657728 h 4743809"/>
                <a:gd name="connsiteX21" fmla="*/ 3187513 w 4206653"/>
                <a:gd name="connsiteY21" fmla="*/ 1657728 h 4743809"/>
                <a:gd name="connsiteX22" fmla="*/ 3370393 w 4206653"/>
                <a:gd name="connsiteY22" fmla="*/ 1566288 h 4743809"/>
                <a:gd name="connsiteX23" fmla="*/ 3488066 w 4206653"/>
                <a:gd name="connsiteY23" fmla="*/ 1246753 h 4743809"/>
                <a:gd name="connsiteX24" fmla="*/ 3495138 w 4206653"/>
                <a:gd name="connsiteY24" fmla="*/ 1115548 h 4743809"/>
                <a:gd name="connsiteX25" fmla="*/ 3493650 w 4206653"/>
                <a:gd name="connsiteY25" fmla="*/ 1063976 h 4743809"/>
                <a:gd name="connsiteX26" fmla="*/ 3450403 w 4206653"/>
                <a:gd name="connsiteY26" fmla="*/ 777618 h 4743809"/>
                <a:gd name="connsiteX27" fmla="*/ 3119893 w 4206653"/>
                <a:gd name="connsiteY27" fmla="*/ 321571 h 4743809"/>
                <a:gd name="connsiteX28" fmla="*/ 3497351 w 4206653"/>
                <a:gd name="connsiteY28" fmla="*/ 674883 h 4743809"/>
                <a:gd name="connsiteX29" fmla="*/ 3759013 w 4206653"/>
                <a:gd name="connsiteY29" fmla="*/ 571878 h 4743809"/>
                <a:gd name="connsiteX30" fmla="*/ 3999043 w 4206653"/>
                <a:gd name="connsiteY30" fmla="*/ 91818 h 4743809"/>
                <a:gd name="connsiteX31" fmla="*/ 4033333 w 4206653"/>
                <a:gd name="connsiteY31" fmla="*/ 11808 h 4743809"/>
                <a:gd name="connsiteX32" fmla="*/ 3984569 w 4206653"/>
                <a:gd name="connsiteY32" fmla="*/ 247366 h 4743809"/>
                <a:gd name="connsiteX33" fmla="*/ 3812791 w 4206653"/>
                <a:gd name="connsiteY33" fmla="*/ 647417 h 4743809"/>
                <a:gd name="connsiteX34" fmla="*/ 3592906 w 4206653"/>
                <a:gd name="connsiteY34" fmla="*/ 811408 h 4743809"/>
                <a:gd name="connsiteX35" fmla="*/ 3604425 w 4206653"/>
                <a:gd name="connsiteY35" fmla="*/ 999253 h 4743809"/>
                <a:gd name="connsiteX36" fmla="*/ 3872985 w 4206653"/>
                <a:gd name="connsiteY36" fmla="*/ 881976 h 4743809"/>
                <a:gd name="connsiteX37" fmla="*/ 4200754 w 4206653"/>
                <a:gd name="connsiteY37" fmla="*/ 774136 h 4743809"/>
                <a:gd name="connsiteX38" fmla="*/ 4064251 w 4206653"/>
                <a:gd name="connsiteY38" fmla="*/ 847195 h 4743809"/>
                <a:gd name="connsiteX39" fmla="*/ 3818880 w 4206653"/>
                <a:gd name="connsiteY39" fmla="*/ 991305 h 4743809"/>
                <a:gd name="connsiteX40" fmla="*/ 3658531 w 4206653"/>
                <a:gd name="connsiteY40" fmla="*/ 1093178 h 4743809"/>
                <a:gd name="connsiteX41" fmla="*/ 3622838 w 4206653"/>
                <a:gd name="connsiteY41" fmla="*/ 1221401 h 4743809"/>
                <a:gd name="connsiteX42" fmla="*/ 3577446 w 4206653"/>
                <a:gd name="connsiteY42" fmla="*/ 1500691 h 4743809"/>
                <a:gd name="connsiteX43" fmla="*/ 3461833 w 4206653"/>
                <a:gd name="connsiteY43" fmla="*/ 1726308 h 4743809"/>
                <a:gd name="connsiteX44" fmla="*/ 3278953 w 4206653"/>
                <a:gd name="connsiteY44" fmla="*/ 2034918 h 4743809"/>
                <a:gd name="connsiteX45" fmla="*/ 3233233 w 4206653"/>
                <a:gd name="connsiteY45" fmla="*/ 2309238 h 4743809"/>
                <a:gd name="connsiteX46" fmla="*/ 3404683 w 4206653"/>
                <a:gd name="connsiteY46" fmla="*/ 2457828 h 4743809"/>
                <a:gd name="connsiteX47" fmla="*/ 3759013 w 4206653"/>
                <a:gd name="connsiteY47" fmla="*/ 2663568 h 4743809"/>
                <a:gd name="connsiteX48" fmla="*/ 4079053 w 4206653"/>
                <a:gd name="connsiteY48" fmla="*/ 2777868 h 4743809"/>
                <a:gd name="connsiteX49" fmla="*/ 4079053 w 4206653"/>
                <a:gd name="connsiteY49" fmla="*/ 2880738 h 4743809"/>
                <a:gd name="connsiteX50" fmla="*/ 3770443 w 4206653"/>
                <a:gd name="connsiteY50" fmla="*/ 2869308 h 4743809"/>
                <a:gd name="connsiteX51" fmla="*/ 3404683 w 4206653"/>
                <a:gd name="connsiteY51" fmla="*/ 2732148 h 4743809"/>
                <a:gd name="connsiteX52" fmla="*/ 3084643 w 4206653"/>
                <a:gd name="connsiteY52" fmla="*/ 2663568 h 4743809"/>
                <a:gd name="connsiteX53" fmla="*/ 2995919 w 4206653"/>
                <a:gd name="connsiteY53" fmla="*/ 2782832 h 4743809"/>
                <a:gd name="connsiteX54" fmla="*/ 2832855 w 4206653"/>
                <a:gd name="connsiteY54" fmla="*/ 2930924 h 4743809"/>
                <a:gd name="connsiteX55" fmla="*/ 2820111 w 4206653"/>
                <a:gd name="connsiteY55" fmla="*/ 3026344 h 4743809"/>
                <a:gd name="connsiteX56" fmla="*/ 2959241 w 4206653"/>
                <a:gd name="connsiteY56" fmla="*/ 3167976 h 4743809"/>
                <a:gd name="connsiteX57" fmla="*/ 3176083 w 4206653"/>
                <a:gd name="connsiteY57" fmla="*/ 3269358 h 4743809"/>
                <a:gd name="connsiteX58" fmla="*/ 3388239 w 4206653"/>
                <a:gd name="connsiteY58" fmla="*/ 3442290 h 4743809"/>
                <a:gd name="connsiteX59" fmla="*/ 3212014 w 4206653"/>
                <a:gd name="connsiteY59" fmla="*/ 3363782 h 4743809"/>
                <a:gd name="connsiteX60" fmla="*/ 3004633 w 4206653"/>
                <a:gd name="connsiteY60" fmla="*/ 3276814 h 4743809"/>
                <a:gd name="connsiteX61" fmla="*/ 2771676 w 4206653"/>
                <a:gd name="connsiteY61" fmla="*/ 3166987 h 4743809"/>
                <a:gd name="connsiteX62" fmla="*/ 2638873 w 4206653"/>
                <a:gd name="connsiteY62" fmla="*/ 3097908 h 4743809"/>
                <a:gd name="connsiteX63" fmla="*/ 2570293 w 4206653"/>
                <a:gd name="connsiteY63" fmla="*/ 3109338 h 4743809"/>
                <a:gd name="connsiteX64" fmla="*/ 2525557 w 4206653"/>
                <a:gd name="connsiteY64" fmla="*/ 3326508 h 4743809"/>
                <a:gd name="connsiteX65" fmla="*/ 2584349 w 4206653"/>
                <a:gd name="connsiteY65" fmla="*/ 3577470 h 4743809"/>
                <a:gd name="connsiteX66" fmla="*/ 2663703 w 4206653"/>
                <a:gd name="connsiteY66" fmla="*/ 3996904 h 4743809"/>
                <a:gd name="connsiteX67" fmla="*/ 2633113 w 4206653"/>
                <a:gd name="connsiteY67" fmla="*/ 4192703 h 4743809"/>
                <a:gd name="connsiteX68" fmla="*/ 2539703 w 4206653"/>
                <a:gd name="connsiteY68" fmla="*/ 4455574 h 4743809"/>
                <a:gd name="connsiteX69" fmla="*/ 2595212 w 4206653"/>
                <a:gd name="connsiteY69" fmla="*/ 3945217 h 4743809"/>
                <a:gd name="connsiteX70" fmla="*/ 2481240 w 4206653"/>
                <a:gd name="connsiteY70" fmla="*/ 3566538 h 4743809"/>
                <a:gd name="connsiteX71" fmla="*/ 2307403 w 4206653"/>
                <a:gd name="connsiteY71" fmla="*/ 3166488 h 4743809"/>
                <a:gd name="connsiteX72" fmla="*/ 2261683 w 4206653"/>
                <a:gd name="connsiteY72" fmla="*/ 3063618 h 4743809"/>
                <a:gd name="connsiteX73" fmla="*/ 2078803 w 4206653"/>
                <a:gd name="connsiteY73" fmla="*/ 2949318 h 4743809"/>
                <a:gd name="connsiteX74" fmla="*/ 1824299 w 4206653"/>
                <a:gd name="connsiteY74" fmla="*/ 3002494 h 4743809"/>
                <a:gd name="connsiteX75" fmla="*/ 1412162 w 4206653"/>
                <a:gd name="connsiteY75" fmla="*/ 3235573 h 4743809"/>
                <a:gd name="connsiteX76" fmla="*/ 1381573 w 4206653"/>
                <a:gd name="connsiteY76" fmla="*/ 3680838 h 4743809"/>
                <a:gd name="connsiteX77" fmla="*/ 1340867 w 4206653"/>
                <a:gd name="connsiteY77" fmla="*/ 3980504 h 4743809"/>
                <a:gd name="connsiteX78" fmla="*/ 1197619 w 4206653"/>
                <a:gd name="connsiteY78" fmla="*/ 4738831 h 4743809"/>
                <a:gd name="connsiteX79" fmla="*/ 1198693 w 4206653"/>
                <a:gd name="connsiteY79" fmla="*/ 4298058 h 4743809"/>
                <a:gd name="connsiteX80" fmla="*/ 1242772 w 4206653"/>
                <a:gd name="connsiteY80" fmla="*/ 4080888 h 4743809"/>
                <a:gd name="connsiteX81" fmla="*/ 1198693 w 4206653"/>
                <a:gd name="connsiteY81" fmla="*/ 3909438 h 4743809"/>
                <a:gd name="connsiteX82" fmla="*/ 970093 w 4206653"/>
                <a:gd name="connsiteY82" fmla="*/ 3989448 h 4743809"/>
                <a:gd name="connsiteX83" fmla="*/ 770028 w 4206653"/>
                <a:gd name="connsiteY83" fmla="*/ 4167767 h 4743809"/>
                <a:gd name="connsiteX84" fmla="*/ 555808 w 4206653"/>
                <a:gd name="connsiteY84" fmla="*/ 4355688 h 4743809"/>
                <a:gd name="connsiteX85" fmla="*/ 785900 w 4206653"/>
                <a:gd name="connsiteY85" fmla="*/ 4017771 h 4743809"/>
                <a:gd name="connsiteX86" fmla="*/ 1130113 w 4206653"/>
                <a:gd name="connsiteY86" fmla="*/ 3817500 h 4743809"/>
                <a:gd name="connsiteX87" fmla="*/ 1278703 w 4206653"/>
                <a:gd name="connsiteY87" fmla="*/ 3726558 h 4743809"/>
                <a:gd name="connsiteX88" fmla="*/ 1269661 w 4206653"/>
                <a:gd name="connsiteY88" fmla="*/ 3390117 h 4743809"/>
                <a:gd name="connsiteX89" fmla="*/ 1309620 w 4206653"/>
                <a:gd name="connsiteY89" fmla="*/ 3169963 h 4743809"/>
                <a:gd name="connsiteX90" fmla="*/ 1393003 w 4206653"/>
                <a:gd name="connsiteY90" fmla="*/ 3052188 h 4743809"/>
                <a:gd name="connsiteX91" fmla="*/ 1080693 w 4206653"/>
                <a:gd name="connsiteY91" fmla="*/ 2984604 h 4743809"/>
                <a:gd name="connsiteX92" fmla="*/ 663453 w 4206653"/>
                <a:gd name="connsiteY92" fmla="*/ 3023360 h 4743809"/>
                <a:gd name="connsiteX93" fmla="*/ 235111 w 4206653"/>
                <a:gd name="connsiteY93" fmla="*/ 3217172 h 4743809"/>
                <a:gd name="connsiteX94" fmla="*/ 421453 w 4206653"/>
                <a:gd name="connsiteY94" fmla="*/ 3029328 h 4743809"/>
                <a:gd name="connsiteX95" fmla="*/ 627193 w 4206653"/>
                <a:gd name="connsiteY95" fmla="*/ 2926458 h 4743809"/>
                <a:gd name="connsiteX96" fmla="*/ 854480 w 4206653"/>
                <a:gd name="connsiteY96" fmla="*/ 2889178 h 4743809"/>
                <a:gd name="connsiteX97" fmla="*/ 1149272 w 4206653"/>
                <a:gd name="connsiteY97" fmla="*/ 2889676 h 4743809"/>
                <a:gd name="connsiteX98" fmla="*/ 1531894 w 4206653"/>
                <a:gd name="connsiteY98" fmla="*/ 2917507 h 4743809"/>
                <a:gd name="connsiteX99" fmla="*/ 1860559 w 4206653"/>
                <a:gd name="connsiteY99" fmla="*/ 2766431 h 4743809"/>
                <a:gd name="connsiteX100" fmla="*/ 1701613 w 4206653"/>
                <a:gd name="connsiteY100" fmla="*/ 2263518 h 4743809"/>
                <a:gd name="connsiteX101" fmla="*/ 1690183 w 4206653"/>
                <a:gd name="connsiteY101" fmla="*/ 1966338 h 4743809"/>
                <a:gd name="connsiteX102" fmla="*/ 1381991 w 4206653"/>
                <a:gd name="connsiteY102" fmla="*/ 1841604 h 4743809"/>
                <a:gd name="connsiteX103" fmla="*/ 1095823 w 4206653"/>
                <a:gd name="connsiteY103" fmla="*/ 1714878 h 4743809"/>
                <a:gd name="connsiteX104" fmla="*/ 746507 w 4206653"/>
                <a:gd name="connsiteY104" fmla="*/ 1626415 h 4743809"/>
                <a:gd name="connsiteX105" fmla="*/ 352873 w 4206653"/>
                <a:gd name="connsiteY105" fmla="*/ 1726308 h 4743809"/>
                <a:gd name="connsiteX106" fmla="*/ 113171 w 4206653"/>
                <a:gd name="connsiteY106" fmla="*/ 1763582 h 4743809"/>
                <a:gd name="connsiteX107" fmla="*/ 9973 w 4206653"/>
                <a:gd name="connsiteY107" fmla="*/ 1737738 h 4743809"/>
                <a:gd name="connsiteX108" fmla="*/ 348516 w 4206653"/>
                <a:gd name="connsiteY108" fmla="*/ 1643812 h 4743809"/>
                <a:gd name="connsiteX109" fmla="*/ 653097 w 4206653"/>
                <a:gd name="connsiteY109" fmla="*/ 1543920 h 4743809"/>
                <a:gd name="connsiteX110" fmla="*/ 1072963 w 4206653"/>
                <a:gd name="connsiteY110" fmla="*/ 1612008 h 4743809"/>
                <a:gd name="connsiteX111" fmla="*/ 1244413 w 4206653"/>
                <a:gd name="connsiteY111" fmla="*/ 1657728 h 4743809"/>
                <a:gd name="connsiteX112" fmla="*/ 1205766 w 4206653"/>
                <a:gd name="connsiteY112" fmla="*/ 1451988 h 4743809"/>
                <a:gd name="connsiteX113" fmla="*/ 1046313 w 4206653"/>
                <a:gd name="connsiteY113" fmla="*/ 815409 h 4743809"/>
                <a:gd name="connsiteX114" fmla="*/ 1221553 w 4206653"/>
                <a:gd name="connsiteY114" fmla="*/ 1211958 h 4743809"/>
                <a:gd name="connsiteX0" fmla="*/ 1221553 w 4206653"/>
                <a:gd name="connsiteY0" fmla="*/ 1211958 h 4743809"/>
                <a:gd name="connsiteX1" fmla="*/ 1343911 w 4206653"/>
                <a:gd name="connsiteY1" fmla="*/ 1559828 h 4743809"/>
                <a:gd name="connsiteX2" fmla="*/ 1553023 w 4206653"/>
                <a:gd name="connsiteY2" fmla="*/ 1657728 h 4743809"/>
                <a:gd name="connsiteX3" fmla="*/ 1907353 w 4206653"/>
                <a:gd name="connsiteY3" fmla="*/ 1680588 h 4743809"/>
                <a:gd name="connsiteX4" fmla="*/ 2021653 w 4206653"/>
                <a:gd name="connsiteY4" fmla="*/ 1543428 h 4743809"/>
                <a:gd name="connsiteX5" fmla="*/ 2124523 w 4206653"/>
                <a:gd name="connsiteY5" fmla="*/ 1291968 h 4743809"/>
                <a:gd name="connsiteX6" fmla="*/ 2124523 w 4206653"/>
                <a:gd name="connsiteY6" fmla="*/ 1120518 h 4743809"/>
                <a:gd name="connsiteX7" fmla="*/ 2068029 w 4206653"/>
                <a:gd name="connsiteY7" fmla="*/ 825325 h 4743809"/>
                <a:gd name="connsiteX8" fmla="*/ 2078803 w 4206653"/>
                <a:gd name="connsiteY8" fmla="*/ 777618 h 4743809"/>
                <a:gd name="connsiteX9" fmla="*/ 2170243 w 4206653"/>
                <a:gd name="connsiteY9" fmla="*/ 1086228 h 4743809"/>
                <a:gd name="connsiteX10" fmla="*/ 2215963 w 4206653"/>
                <a:gd name="connsiteY10" fmla="*/ 1269108 h 4743809"/>
                <a:gd name="connsiteX11" fmla="*/ 2284543 w 4206653"/>
                <a:gd name="connsiteY11" fmla="*/ 1303398 h 4743809"/>
                <a:gd name="connsiteX12" fmla="*/ 2330263 w 4206653"/>
                <a:gd name="connsiteY12" fmla="*/ 1166238 h 4743809"/>
                <a:gd name="connsiteX13" fmla="*/ 2467423 w 4206653"/>
                <a:gd name="connsiteY13" fmla="*/ 880488 h 4743809"/>
                <a:gd name="connsiteX14" fmla="*/ 2558863 w 4206653"/>
                <a:gd name="connsiteY14" fmla="*/ 640458 h 4743809"/>
                <a:gd name="connsiteX15" fmla="*/ 2616013 w 4206653"/>
                <a:gd name="connsiteY15" fmla="*/ 537588 h 4743809"/>
                <a:gd name="connsiteX16" fmla="*/ 2558863 w 4206653"/>
                <a:gd name="connsiteY16" fmla="*/ 789048 h 4743809"/>
                <a:gd name="connsiteX17" fmla="*/ 2444563 w 4206653"/>
                <a:gd name="connsiteY17" fmla="*/ 1097658 h 4743809"/>
                <a:gd name="connsiteX18" fmla="*/ 2375983 w 4206653"/>
                <a:gd name="connsiteY18" fmla="*/ 1406268 h 4743809"/>
                <a:gd name="connsiteX19" fmla="*/ 2558863 w 4206653"/>
                <a:gd name="connsiteY19" fmla="*/ 1577718 h 4743809"/>
                <a:gd name="connsiteX20" fmla="*/ 2878903 w 4206653"/>
                <a:gd name="connsiteY20" fmla="*/ 1657728 h 4743809"/>
                <a:gd name="connsiteX21" fmla="*/ 3187513 w 4206653"/>
                <a:gd name="connsiteY21" fmla="*/ 1657728 h 4743809"/>
                <a:gd name="connsiteX22" fmla="*/ 3370393 w 4206653"/>
                <a:gd name="connsiteY22" fmla="*/ 1566288 h 4743809"/>
                <a:gd name="connsiteX23" fmla="*/ 3488066 w 4206653"/>
                <a:gd name="connsiteY23" fmla="*/ 1246753 h 4743809"/>
                <a:gd name="connsiteX24" fmla="*/ 3495138 w 4206653"/>
                <a:gd name="connsiteY24" fmla="*/ 1115548 h 4743809"/>
                <a:gd name="connsiteX25" fmla="*/ 3493650 w 4206653"/>
                <a:gd name="connsiteY25" fmla="*/ 1063976 h 4743809"/>
                <a:gd name="connsiteX26" fmla="*/ 3450403 w 4206653"/>
                <a:gd name="connsiteY26" fmla="*/ 777618 h 4743809"/>
                <a:gd name="connsiteX27" fmla="*/ 3119893 w 4206653"/>
                <a:gd name="connsiteY27" fmla="*/ 321571 h 4743809"/>
                <a:gd name="connsiteX28" fmla="*/ 3497351 w 4206653"/>
                <a:gd name="connsiteY28" fmla="*/ 674883 h 4743809"/>
                <a:gd name="connsiteX29" fmla="*/ 3759013 w 4206653"/>
                <a:gd name="connsiteY29" fmla="*/ 571878 h 4743809"/>
                <a:gd name="connsiteX30" fmla="*/ 3999043 w 4206653"/>
                <a:gd name="connsiteY30" fmla="*/ 91818 h 4743809"/>
                <a:gd name="connsiteX31" fmla="*/ 4033333 w 4206653"/>
                <a:gd name="connsiteY31" fmla="*/ 11808 h 4743809"/>
                <a:gd name="connsiteX32" fmla="*/ 3984569 w 4206653"/>
                <a:gd name="connsiteY32" fmla="*/ 247366 h 4743809"/>
                <a:gd name="connsiteX33" fmla="*/ 3812791 w 4206653"/>
                <a:gd name="connsiteY33" fmla="*/ 647417 h 4743809"/>
                <a:gd name="connsiteX34" fmla="*/ 3592906 w 4206653"/>
                <a:gd name="connsiteY34" fmla="*/ 811408 h 4743809"/>
                <a:gd name="connsiteX35" fmla="*/ 3604425 w 4206653"/>
                <a:gd name="connsiteY35" fmla="*/ 999253 h 4743809"/>
                <a:gd name="connsiteX36" fmla="*/ 3872985 w 4206653"/>
                <a:gd name="connsiteY36" fmla="*/ 881976 h 4743809"/>
                <a:gd name="connsiteX37" fmla="*/ 4200754 w 4206653"/>
                <a:gd name="connsiteY37" fmla="*/ 774136 h 4743809"/>
                <a:gd name="connsiteX38" fmla="*/ 4064251 w 4206653"/>
                <a:gd name="connsiteY38" fmla="*/ 847195 h 4743809"/>
                <a:gd name="connsiteX39" fmla="*/ 3818880 w 4206653"/>
                <a:gd name="connsiteY39" fmla="*/ 991305 h 4743809"/>
                <a:gd name="connsiteX40" fmla="*/ 3658531 w 4206653"/>
                <a:gd name="connsiteY40" fmla="*/ 1093178 h 4743809"/>
                <a:gd name="connsiteX41" fmla="*/ 3622838 w 4206653"/>
                <a:gd name="connsiteY41" fmla="*/ 1221401 h 4743809"/>
                <a:gd name="connsiteX42" fmla="*/ 3577446 w 4206653"/>
                <a:gd name="connsiteY42" fmla="*/ 1500691 h 4743809"/>
                <a:gd name="connsiteX43" fmla="*/ 3461833 w 4206653"/>
                <a:gd name="connsiteY43" fmla="*/ 1726308 h 4743809"/>
                <a:gd name="connsiteX44" fmla="*/ 3278953 w 4206653"/>
                <a:gd name="connsiteY44" fmla="*/ 2034918 h 4743809"/>
                <a:gd name="connsiteX45" fmla="*/ 3233233 w 4206653"/>
                <a:gd name="connsiteY45" fmla="*/ 2309238 h 4743809"/>
                <a:gd name="connsiteX46" fmla="*/ 3404683 w 4206653"/>
                <a:gd name="connsiteY46" fmla="*/ 2457828 h 4743809"/>
                <a:gd name="connsiteX47" fmla="*/ 3759013 w 4206653"/>
                <a:gd name="connsiteY47" fmla="*/ 2663568 h 4743809"/>
                <a:gd name="connsiteX48" fmla="*/ 4079053 w 4206653"/>
                <a:gd name="connsiteY48" fmla="*/ 2777868 h 4743809"/>
                <a:gd name="connsiteX49" fmla="*/ 4079053 w 4206653"/>
                <a:gd name="connsiteY49" fmla="*/ 2880738 h 4743809"/>
                <a:gd name="connsiteX50" fmla="*/ 3770443 w 4206653"/>
                <a:gd name="connsiteY50" fmla="*/ 2869308 h 4743809"/>
                <a:gd name="connsiteX51" fmla="*/ 3404683 w 4206653"/>
                <a:gd name="connsiteY51" fmla="*/ 2732148 h 4743809"/>
                <a:gd name="connsiteX52" fmla="*/ 3084643 w 4206653"/>
                <a:gd name="connsiteY52" fmla="*/ 2663568 h 4743809"/>
                <a:gd name="connsiteX53" fmla="*/ 2995919 w 4206653"/>
                <a:gd name="connsiteY53" fmla="*/ 2782832 h 4743809"/>
                <a:gd name="connsiteX54" fmla="*/ 2832855 w 4206653"/>
                <a:gd name="connsiteY54" fmla="*/ 2930924 h 4743809"/>
                <a:gd name="connsiteX55" fmla="*/ 2820111 w 4206653"/>
                <a:gd name="connsiteY55" fmla="*/ 3026344 h 4743809"/>
                <a:gd name="connsiteX56" fmla="*/ 2959241 w 4206653"/>
                <a:gd name="connsiteY56" fmla="*/ 3167976 h 4743809"/>
                <a:gd name="connsiteX57" fmla="*/ 3176083 w 4206653"/>
                <a:gd name="connsiteY57" fmla="*/ 3269358 h 4743809"/>
                <a:gd name="connsiteX58" fmla="*/ 3388239 w 4206653"/>
                <a:gd name="connsiteY58" fmla="*/ 3442290 h 4743809"/>
                <a:gd name="connsiteX59" fmla="*/ 3212014 w 4206653"/>
                <a:gd name="connsiteY59" fmla="*/ 3363782 h 4743809"/>
                <a:gd name="connsiteX60" fmla="*/ 3004633 w 4206653"/>
                <a:gd name="connsiteY60" fmla="*/ 3276814 h 4743809"/>
                <a:gd name="connsiteX61" fmla="*/ 2771676 w 4206653"/>
                <a:gd name="connsiteY61" fmla="*/ 3166987 h 4743809"/>
                <a:gd name="connsiteX62" fmla="*/ 2638873 w 4206653"/>
                <a:gd name="connsiteY62" fmla="*/ 3097908 h 4743809"/>
                <a:gd name="connsiteX63" fmla="*/ 2570293 w 4206653"/>
                <a:gd name="connsiteY63" fmla="*/ 3109338 h 4743809"/>
                <a:gd name="connsiteX64" fmla="*/ 2525557 w 4206653"/>
                <a:gd name="connsiteY64" fmla="*/ 3326508 h 4743809"/>
                <a:gd name="connsiteX65" fmla="*/ 2584349 w 4206653"/>
                <a:gd name="connsiteY65" fmla="*/ 3577470 h 4743809"/>
                <a:gd name="connsiteX66" fmla="*/ 2663703 w 4206653"/>
                <a:gd name="connsiteY66" fmla="*/ 3996904 h 4743809"/>
                <a:gd name="connsiteX67" fmla="*/ 2633113 w 4206653"/>
                <a:gd name="connsiteY67" fmla="*/ 4192703 h 4743809"/>
                <a:gd name="connsiteX68" fmla="*/ 2539703 w 4206653"/>
                <a:gd name="connsiteY68" fmla="*/ 4455574 h 4743809"/>
                <a:gd name="connsiteX69" fmla="*/ 2595212 w 4206653"/>
                <a:gd name="connsiteY69" fmla="*/ 3945217 h 4743809"/>
                <a:gd name="connsiteX70" fmla="*/ 2481240 w 4206653"/>
                <a:gd name="connsiteY70" fmla="*/ 3566538 h 4743809"/>
                <a:gd name="connsiteX71" fmla="*/ 2307403 w 4206653"/>
                <a:gd name="connsiteY71" fmla="*/ 3166488 h 4743809"/>
                <a:gd name="connsiteX72" fmla="*/ 2261683 w 4206653"/>
                <a:gd name="connsiteY72" fmla="*/ 3063618 h 4743809"/>
                <a:gd name="connsiteX73" fmla="*/ 2078803 w 4206653"/>
                <a:gd name="connsiteY73" fmla="*/ 2949318 h 4743809"/>
                <a:gd name="connsiteX74" fmla="*/ 1824299 w 4206653"/>
                <a:gd name="connsiteY74" fmla="*/ 3002494 h 4743809"/>
                <a:gd name="connsiteX75" fmla="*/ 1412162 w 4206653"/>
                <a:gd name="connsiteY75" fmla="*/ 3235573 h 4743809"/>
                <a:gd name="connsiteX76" fmla="*/ 1381573 w 4206653"/>
                <a:gd name="connsiteY76" fmla="*/ 3680838 h 4743809"/>
                <a:gd name="connsiteX77" fmla="*/ 1340867 w 4206653"/>
                <a:gd name="connsiteY77" fmla="*/ 3980504 h 4743809"/>
                <a:gd name="connsiteX78" fmla="*/ 1197619 w 4206653"/>
                <a:gd name="connsiteY78" fmla="*/ 4738831 h 4743809"/>
                <a:gd name="connsiteX79" fmla="*/ 1198693 w 4206653"/>
                <a:gd name="connsiteY79" fmla="*/ 4298058 h 4743809"/>
                <a:gd name="connsiteX80" fmla="*/ 1242772 w 4206653"/>
                <a:gd name="connsiteY80" fmla="*/ 4080888 h 4743809"/>
                <a:gd name="connsiteX81" fmla="*/ 1198693 w 4206653"/>
                <a:gd name="connsiteY81" fmla="*/ 3909438 h 4743809"/>
                <a:gd name="connsiteX82" fmla="*/ 970093 w 4206653"/>
                <a:gd name="connsiteY82" fmla="*/ 3989448 h 4743809"/>
                <a:gd name="connsiteX83" fmla="*/ 766328 w 4206653"/>
                <a:gd name="connsiteY83" fmla="*/ 4145406 h 4743809"/>
                <a:gd name="connsiteX84" fmla="*/ 555808 w 4206653"/>
                <a:gd name="connsiteY84" fmla="*/ 4355688 h 4743809"/>
                <a:gd name="connsiteX85" fmla="*/ 785900 w 4206653"/>
                <a:gd name="connsiteY85" fmla="*/ 4017771 h 4743809"/>
                <a:gd name="connsiteX86" fmla="*/ 1130113 w 4206653"/>
                <a:gd name="connsiteY86" fmla="*/ 3817500 h 4743809"/>
                <a:gd name="connsiteX87" fmla="*/ 1278703 w 4206653"/>
                <a:gd name="connsiteY87" fmla="*/ 3726558 h 4743809"/>
                <a:gd name="connsiteX88" fmla="*/ 1269661 w 4206653"/>
                <a:gd name="connsiteY88" fmla="*/ 3390117 h 4743809"/>
                <a:gd name="connsiteX89" fmla="*/ 1309620 w 4206653"/>
                <a:gd name="connsiteY89" fmla="*/ 3169963 h 4743809"/>
                <a:gd name="connsiteX90" fmla="*/ 1393003 w 4206653"/>
                <a:gd name="connsiteY90" fmla="*/ 3052188 h 4743809"/>
                <a:gd name="connsiteX91" fmla="*/ 1080693 w 4206653"/>
                <a:gd name="connsiteY91" fmla="*/ 2984604 h 4743809"/>
                <a:gd name="connsiteX92" fmla="*/ 663453 w 4206653"/>
                <a:gd name="connsiteY92" fmla="*/ 3023360 h 4743809"/>
                <a:gd name="connsiteX93" fmla="*/ 235111 w 4206653"/>
                <a:gd name="connsiteY93" fmla="*/ 3217172 h 4743809"/>
                <a:gd name="connsiteX94" fmla="*/ 421453 w 4206653"/>
                <a:gd name="connsiteY94" fmla="*/ 3029328 h 4743809"/>
                <a:gd name="connsiteX95" fmla="*/ 627193 w 4206653"/>
                <a:gd name="connsiteY95" fmla="*/ 2926458 h 4743809"/>
                <a:gd name="connsiteX96" fmla="*/ 854480 w 4206653"/>
                <a:gd name="connsiteY96" fmla="*/ 2889178 h 4743809"/>
                <a:gd name="connsiteX97" fmla="*/ 1149272 w 4206653"/>
                <a:gd name="connsiteY97" fmla="*/ 2889676 h 4743809"/>
                <a:gd name="connsiteX98" fmla="*/ 1531894 w 4206653"/>
                <a:gd name="connsiteY98" fmla="*/ 2917507 h 4743809"/>
                <a:gd name="connsiteX99" fmla="*/ 1860559 w 4206653"/>
                <a:gd name="connsiteY99" fmla="*/ 2766431 h 4743809"/>
                <a:gd name="connsiteX100" fmla="*/ 1701613 w 4206653"/>
                <a:gd name="connsiteY100" fmla="*/ 2263518 h 4743809"/>
                <a:gd name="connsiteX101" fmla="*/ 1690183 w 4206653"/>
                <a:gd name="connsiteY101" fmla="*/ 1966338 h 4743809"/>
                <a:gd name="connsiteX102" fmla="*/ 1381991 w 4206653"/>
                <a:gd name="connsiteY102" fmla="*/ 1841604 h 4743809"/>
                <a:gd name="connsiteX103" fmla="*/ 1095823 w 4206653"/>
                <a:gd name="connsiteY103" fmla="*/ 1714878 h 4743809"/>
                <a:gd name="connsiteX104" fmla="*/ 746507 w 4206653"/>
                <a:gd name="connsiteY104" fmla="*/ 1626415 h 4743809"/>
                <a:gd name="connsiteX105" fmla="*/ 352873 w 4206653"/>
                <a:gd name="connsiteY105" fmla="*/ 1726308 h 4743809"/>
                <a:gd name="connsiteX106" fmla="*/ 113171 w 4206653"/>
                <a:gd name="connsiteY106" fmla="*/ 1763582 h 4743809"/>
                <a:gd name="connsiteX107" fmla="*/ 9973 w 4206653"/>
                <a:gd name="connsiteY107" fmla="*/ 1737738 h 4743809"/>
                <a:gd name="connsiteX108" fmla="*/ 348516 w 4206653"/>
                <a:gd name="connsiteY108" fmla="*/ 1643812 h 4743809"/>
                <a:gd name="connsiteX109" fmla="*/ 653097 w 4206653"/>
                <a:gd name="connsiteY109" fmla="*/ 1543920 h 4743809"/>
                <a:gd name="connsiteX110" fmla="*/ 1072963 w 4206653"/>
                <a:gd name="connsiteY110" fmla="*/ 1612008 h 4743809"/>
                <a:gd name="connsiteX111" fmla="*/ 1244413 w 4206653"/>
                <a:gd name="connsiteY111" fmla="*/ 1657728 h 4743809"/>
                <a:gd name="connsiteX112" fmla="*/ 1205766 w 4206653"/>
                <a:gd name="connsiteY112" fmla="*/ 1451988 h 4743809"/>
                <a:gd name="connsiteX113" fmla="*/ 1046313 w 4206653"/>
                <a:gd name="connsiteY113" fmla="*/ 815409 h 4743809"/>
                <a:gd name="connsiteX114" fmla="*/ 1221553 w 4206653"/>
                <a:gd name="connsiteY114" fmla="*/ 1211958 h 4743809"/>
                <a:gd name="connsiteX0" fmla="*/ 1221553 w 4206653"/>
                <a:gd name="connsiteY0" fmla="*/ 1211958 h 4745608"/>
                <a:gd name="connsiteX1" fmla="*/ 1343911 w 4206653"/>
                <a:gd name="connsiteY1" fmla="*/ 1559828 h 4745608"/>
                <a:gd name="connsiteX2" fmla="*/ 1553023 w 4206653"/>
                <a:gd name="connsiteY2" fmla="*/ 1657728 h 4745608"/>
                <a:gd name="connsiteX3" fmla="*/ 1907353 w 4206653"/>
                <a:gd name="connsiteY3" fmla="*/ 1680588 h 4745608"/>
                <a:gd name="connsiteX4" fmla="*/ 2021653 w 4206653"/>
                <a:gd name="connsiteY4" fmla="*/ 1543428 h 4745608"/>
                <a:gd name="connsiteX5" fmla="*/ 2124523 w 4206653"/>
                <a:gd name="connsiteY5" fmla="*/ 1291968 h 4745608"/>
                <a:gd name="connsiteX6" fmla="*/ 2124523 w 4206653"/>
                <a:gd name="connsiteY6" fmla="*/ 1120518 h 4745608"/>
                <a:gd name="connsiteX7" fmla="*/ 2068029 w 4206653"/>
                <a:gd name="connsiteY7" fmla="*/ 825325 h 4745608"/>
                <a:gd name="connsiteX8" fmla="*/ 2078803 w 4206653"/>
                <a:gd name="connsiteY8" fmla="*/ 777618 h 4745608"/>
                <a:gd name="connsiteX9" fmla="*/ 2170243 w 4206653"/>
                <a:gd name="connsiteY9" fmla="*/ 1086228 h 4745608"/>
                <a:gd name="connsiteX10" fmla="*/ 2215963 w 4206653"/>
                <a:gd name="connsiteY10" fmla="*/ 1269108 h 4745608"/>
                <a:gd name="connsiteX11" fmla="*/ 2284543 w 4206653"/>
                <a:gd name="connsiteY11" fmla="*/ 1303398 h 4745608"/>
                <a:gd name="connsiteX12" fmla="*/ 2330263 w 4206653"/>
                <a:gd name="connsiteY12" fmla="*/ 1166238 h 4745608"/>
                <a:gd name="connsiteX13" fmla="*/ 2467423 w 4206653"/>
                <a:gd name="connsiteY13" fmla="*/ 880488 h 4745608"/>
                <a:gd name="connsiteX14" fmla="*/ 2558863 w 4206653"/>
                <a:gd name="connsiteY14" fmla="*/ 640458 h 4745608"/>
                <a:gd name="connsiteX15" fmla="*/ 2616013 w 4206653"/>
                <a:gd name="connsiteY15" fmla="*/ 537588 h 4745608"/>
                <a:gd name="connsiteX16" fmla="*/ 2558863 w 4206653"/>
                <a:gd name="connsiteY16" fmla="*/ 789048 h 4745608"/>
                <a:gd name="connsiteX17" fmla="*/ 2444563 w 4206653"/>
                <a:gd name="connsiteY17" fmla="*/ 1097658 h 4745608"/>
                <a:gd name="connsiteX18" fmla="*/ 2375983 w 4206653"/>
                <a:gd name="connsiteY18" fmla="*/ 1406268 h 4745608"/>
                <a:gd name="connsiteX19" fmla="*/ 2558863 w 4206653"/>
                <a:gd name="connsiteY19" fmla="*/ 1577718 h 4745608"/>
                <a:gd name="connsiteX20" fmla="*/ 2878903 w 4206653"/>
                <a:gd name="connsiteY20" fmla="*/ 1657728 h 4745608"/>
                <a:gd name="connsiteX21" fmla="*/ 3187513 w 4206653"/>
                <a:gd name="connsiteY21" fmla="*/ 1657728 h 4745608"/>
                <a:gd name="connsiteX22" fmla="*/ 3370393 w 4206653"/>
                <a:gd name="connsiteY22" fmla="*/ 1566288 h 4745608"/>
                <a:gd name="connsiteX23" fmla="*/ 3488066 w 4206653"/>
                <a:gd name="connsiteY23" fmla="*/ 1246753 h 4745608"/>
                <a:gd name="connsiteX24" fmla="*/ 3495138 w 4206653"/>
                <a:gd name="connsiteY24" fmla="*/ 1115548 h 4745608"/>
                <a:gd name="connsiteX25" fmla="*/ 3493650 w 4206653"/>
                <a:gd name="connsiteY25" fmla="*/ 1063976 h 4745608"/>
                <a:gd name="connsiteX26" fmla="*/ 3450403 w 4206653"/>
                <a:gd name="connsiteY26" fmla="*/ 777618 h 4745608"/>
                <a:gd name="connsiteX27" fmla="*/ 3119893 w 4206653"/>
                <a:gd name="connsiteY27" fmla="*/ 321571 h 4745608"/>
                <a:gd name="connsiteX28" fmla="*/ 3497351 w 4206653"/>
                <a:gd name="connsiteY28" fmla="*/ 674883 h 4745608"/>
                <a:gd name="connsiteX29" fmla="*/ 3759013 w 4206653"/>
                <a:gd name="connsiteY29" fmla="*/ 571878 h 4745608"/>
                <a:gd name="connsiteX30" fmla="*/ 3999043 w 4206653"/>
                <a:gd name="connsiteY30" fmla="*/ 91818 h 4745608"/>
                <a:gd name="connsiteX31" fmla="*/ 4033333 w 4206653"/>
                <a:gd name="connsiteY31" fmla="*/ 11808 h 4745608"/>
                <a:gd name="connsiteX32" fmla="*/ 3984569 w 4206653"/>
                <a:gd name="connsiteY32" fmla="*/ 247366 h 4745608"/>
                <a:gd name="connsiteX33" fmla="*/ 3812791 w 4206653"/>
                <a:gd name="connsiteY33" fmla="*/ 647417 h 4745608"/>
                <a:gd name="connsiteX34" fmla="*/ 3592906 w 4206653"/>
                <a:gd name="connsiteY34" fmla="*/ 811408 h 4745608"/>
                <a:gd name="connsiteX35" fmla="*/ 3604425 w 4206653"/>
                <a:gd name="connsiteY35" fmla="*/ 999253 h 4745608"/>
                <a:gd name="connsiteX36" fmla="*/ 3872985 w 4206653"/>
                <a:gd name="connsiteY36" fmla="*/ 881976 h 4745608"/>
                <a:gd name="connsiteX37" fmla="*/ 4200754 w 4206653"/>
                <a:gd name="connsiteY37" fmla="*/ 774136 h 4745608"/>
                <a:gd name="connsiteX38" fmla="*/ 4064251 w 4206653"/>
                <a:gd name="connsiteY38" fmla="*/ 847195 h 4745608"/>
                <a:gd name="connsiteX39" fmla="*/ 3818880 w 4206653"/>
                <a:gd name="connsiteY39" fmla="*/ 991305 h 4745608"/>
                <a:gd name="connsiteX40" fmla="*/ 3658531 w 4206653"/>
                <a:gd name="connsiteY40" fmla="*/ 1093178 h 4745608"/>
                <a:gd name="connsiteX41" fmla="*/ 3622838 w 4206653"/>
                <a:gd name="connsiteY41" fmla="*/ 1221401 h 4745608"/>
                <a:gd name="connsiteX42" fmla="*/ 3577446 w 4206653"/>
                <a:gd name="connsiteY42" fmla="*/ 1500691 h 4745608"/>
                <a:gd name="connsiteX43" fmla="*/ 3461833 w 4206653"/>
                <a:gd name="connsiteY43" fmla="*/ 1726308 h 4745608"/>
                <a:gd name="connsiteX44" fmla="*/ 3278953 w 4206653"/>
                <a:gd name="connsiteY44" fmla="*/ 2034918 h 4745608"/>
                <a:gd name="connsiteX45" fmla="*/ 3233233 w 4206653"/>
                <a:gd name="connsiteY45" fmla="*/ 2309238 h 4745608"/>
                <a:gd name="connsiteX46" fmla="*/ 3404683 w 4206653"/>
                <a:gd name="connsiteY46" fmla="*/ 2457828 h 4745608"/>
                <a:gd name="connsiteX47" fmla="*/ 3759013 w 4206653"/>
                <a:gd name="connsiteY47" fmla="*/ 2663568 h 4745608"/>
                <a:gd name="connsiteX48" fmla="*/ 4079053 w 4206653"/>
                <a:gd name="connsiteY48" fmla="*/ 2777868 h 4745608"/>
                <a:gd name="connsiteX49" fmla="*/ 4079053 w 4206653"/>
                <a:gd name="connsiteY49" fmla="*/ 2880738 h 4745608"/>
                <a:gd name="connsiteX50" fmla="*/ 3770443 w 4206653"/>
                <a:gd name="connsiteY50" fmla="*/ 2869308 h 4745608"/>
                <a:gd name="connsiteX51" fmla="*/ 3404683 w 4206653"/>
                <a:gd name="connsiteY51" fmla="*/ 2732148 h 4745608"/>
                <a:gd name="connsiteX52" fmla="*/ 3084643 w 4206653"/>
                <a:gd name="connsiteY52" fmla="*/ 2663568 h 4745608"/>
                <a:gd name="connsiteX53" fmla="*/ 2995919 w 4206653"/>
                <a:gd name="connsiteY53" fmla="*/ 2782832 h 4745608"/>
                <a:gd name="connsiteX54" fmla="*/ 2832855 w 4206653"/>
                <a:gd name="connsiteY54" fmla="*/ 2930924 h 4745608"/>
                <a:gd name="connsiteX55" fmla="*/ 2820111 w 4206653"/>
                <a:gd name="connsiteY55" fmla="*/ 3026344 h 4745608"/>
                <a:gd name="connsiteX56" fmla="*/ 2959241 w 4206653"/>
                <a:gd name="connsiteY56" fmla="*/ 3167976 h 4745608"/>
                <a:gd name="connsiteX57" fmla="*/ 3176083 w 4206653"/>
                <a:gd name="connsiteY57" fmla="*/ 3269358 h 4745608"/>
                <a:gd name="connsiteX58" fmla="*/ 3388239 w 4206653"/>
                <a:gd name="connsiteY58" fmla="*/ 3442290 h 4745608"/>
                <a:gd name="connsiteX59" fmla="*/ 3212014 w 4206653"/>
                <a:gd name="connsiteY59" fmla="*/ 3363782 h 4745608"/>
                <a:gd name="connsiteX60" fmla="*/ 3004633 w 4206653"/>
                <a:gd name="connsiteY60" fmla="*/ 3276814 h 4745608"/>
                <a:gd name="connsiteX61" fmla="*/ 2771676 w 4206653"/>
                <a:gd name="connsiteY61" fmla="*/ 3166987 h 4745608"/>
                <a:gd name="connsiteX62" fmla="*/ 2638873 w 4206653"/>
                <a:gd name="connsiteY62" fmla="*/ 3097908 h 4745608"/>
                <a:gd name="connsiteX63" fmla="*/ 2570293 w 4206653"/>
                <a:gd name="connsiteY63" fmla="*/ 3109338 h 4745608"/>
                <a:gd name="connsiteX64" fmla="*/ 2525557 w 4206653"/>
                <a:gd name="connsiteY64" fmla="*/ 3326508 h 4745608"/>
                <a:gd name="connsiteX65" fmla="*/ 2584349 w 4206653"/>
                <a:gd name="connsiteY65" fmla="*/ 3577470 h 4745608"/>
                <a:gd name="connsiteX66" fmla="*/ 2663703 w 4206653"/>
                <a:gd name="connsiteY66" fmla="*/ 3996904 h 4745608"/>
                <a:gd name="connsiteX67" fmla="*/ 2633113 w 4206653"/>
                <a:gd name="connsiteY67" fmla="*/ 4192703 h 4745608"/>
                <a:gd name="connsiteX68" fmla="*/ 2539703 w 4206653"/>
                <a:gd name="connsiteY68" fmla="*/ 4455574 h 4745608"/>
                <a:gd name="connsiteX69" fmla="*/ 2595212 w 4206653"/>
                <a:gd name="connsiteY69" fmla="*/ 3945217 h 4745608"/>
                <a:gd name="connsiteX70" fmla="*/ 2481240 w 4206653"/>
                <a:gd name="connsiteY70" fmla="*/ 3566538 h 4745608"/>
                <a:gd name="connsiteX71" fmla="*/ 2307403 w 4206653"/>
                <a:gd name="connsiteY71" fmla="*/ 3166488 h 4745608"/>
                <a:gd name="connsiteX72" fmla="*/ 2261683 w 4206653"/>
                <a:gd name="connsiteY72" fmla="*/ 3063618 h 4745608"/>
                <a:gd name="connsiteX73" fmla="*/ 2078803 w 4206653"/>
                <a:gd name="connsiteY73" fmla="*/ 2949318 h 4745608"/>
                <a:gd name="connsiteX74" fmla="*/ 1824299 w 4206653"/>
                <a:gd name="connsiteY74" fmla="*/ 3002494 h 4745608"/>
                <a:gd name="connsiteX75" fmla="*/ 1412162 w 4206653"/>
                <a:gd name="connsiteY75" fmla="*/ 3235573 h 4745608"/>
                <a:gd name="connsiteX76" fmla="*/ 1381573 w 4206653"/>
                <a:gd name="connsiteY76" fmla="*/ 3680838 h 4745608"/>
                <a:gd name="connsiteX77" fmla="*/ 1340867 w 4206653"/>
                <a:gd name="connsiteY77" fmla="*/ 3980504 h 4745608"/>
                <a:gd name="connsiteX78" fmla="*/ 1197619 w 4206653"/>
                <a:gd name="connsiteY78" fmla="*/ 4738831 h 4745608"/>
                <a:gd name="connsiteX79" fmla="*/ 1220896 w 4206653"/>
                <a:gd name="connsiteY79" fmla="*/ 4338309 h 4745608"/>
                <a:gd name="connsiteX80" fmla="*/ 1242772 w 4206653"/>
                <a:gd name="connsiteY80" fmla="*/ 4080888 h 4745608"/>
                <a:gd name="connsiteX81" fmla="*/ 1198693 w 4206653"/>
                <a:gd name="connsiteY81" fmla="*/ 3909438 h 4745608"/>
                <a:gd name="connsiteX82" fmla="*/ 970093 w 4206653"/>
                <a:gd name="connsiteY82" fmla="*/ 3989448 h 4745608"/>
                <a:gd name="connsiteX83" fmla="*/ 766328 w 4206653"/>
                <a:gd name="connsiteY83" fmla="*/ 4145406 h 4745608"/>
                <a:gd name="connsiteX84" fmla="*/ 555808 w 4206653"/>
                <a:gd name="connsiteY84" fmla="*/ 4355688 h 4745608"/>
                <a:gd name="connsiteX85" fmla="*/ 785900 w 4206653"/>
                <a:gd name="connsiteY85" fmla="*/ 4017771 h 4745608"/>
                <a:gd name="connsiteX86" fmla="*/ 1130113 w 4206653"/>
                <a:gd name="connsiteY86" fmla="*/ 3817500 h 4745608"/>
                <a:gd name="connsiteX87" fmla="*/ 1278703 w 4206653"/>
                <a:gd name="connsiteY87" fmla="*/ 3726558 h 4745608"/>
                <a:gd name="connsiteX88" fmla="*/ 1269661 w 4206653"/>
                <a:gd name="connsiteY88" fmla="*/ 3390117 h 4745608"/>
                <a:gd name="connsiteX89" fmla="*/ 1309620 w 4206653"/>
                <a:gd name="connsiteY89" fmla="*/ 3169963 h 4745608"/>
                <a:gd name="connsiteX90" fmla="*/ 1393003 w 4206653"/>
                <a:gd name="connsiteY90" fmla="*/ 3052188 h 4745608"/>
                <a:gd name="connsiteX91" fmla="*/ 1080693 w 4206653"/>
                <a:gd name="connsiteY91" fmla="*/ 2984604 h 4745608"/>
                <a:gd name="connsiteX92" fmla="*/ 663453 w 4206653"/>
                <a:gd name="connsiteY92" fmla="*/ 3023360 h 4745608"/>
                <a:gd name="connsiteX93" fmla="*/ 235111 w 4206653"/>
                <a:gd name="connsiteY93" fmla="*/ 3217172 h 4745608"/>
                <a:gd name="connsiteX94" fmla="*/ 421453 w 4206653"/>
                <a:gd name="connsiteY94" fmla="*/ 3029328 h 4745608"/>
                <a:gd name="connsiteX95" fmla="*/ 627193 w 4206653"/>
                <a:gd name="connsiteY95" fmla="*/ 2926458 h 4745608"/>
                <a:gd name="connsiteX96" fmla="*/ 854480 w 4206653"/>
                <a:gd name="connsiteY96" fmla="*/ 2889178 h 4745608"/>
                <a:gd name="connsiteX97" fmla="*/ 1149272 w 4206653"/>
                <a:gd name="connsiteY97" fmla="*/ 2889676 h 4745608"/>
                <a:gd name="connsiteX98" fmla="*/ 1531894 w 4206653"/>
                <a:gd name="connsiteY98" fmla="*/ 2917507 h 4745608"/>
                <a:gd name="connsiteX99" fmla="*/ 1860559 w 4206653"/>
                <a:gd name="connsiteY99" fmla="*/ 2766431 h 4745608"/>
                <a:gd name="connsiteX100" fmla="*/ 1701613 w 4206653"/>
                <a:gd name="connsiteY100" fmla="*/ 2263518 h 4745608"/>
                <a:gd name="connsiteX101" fmla="*/ 1690183 w 4206653"/>
                <a:gd name="connsiteY101" fmla="*/ 1966338 h 4745608"/>
                <a:gd name="connsiteX102" fmla="*/ 1381991 w 4206653"/>
                <a:gd name="connsiteY102" fmla="*/ 1841604 h 4745608"/>
                <a:gd name="connsiteX103" fmla="*/ 1095823 w 4206653"/>
                <a:gd name="connsiteY103" fmla="*/ 1714878 h 4745608"/>
                <a:gd name="connsiteX104" fmla="*/ 746507 w 4206653"/>
                <a:gd name="connsiteY104" fmla="*/ 1626415 h 4745608"/>
                <a:gd name="connsiteX105" fmla="*/ 352873 w 4206653"/>
                <a:gd name="connsiteY105" fmla="*/ 1726308 h 4745608"/>
                <a:gd name="connsiteX106" fmla="*/ 113171 w 4206653"/>
                <a:gd name="connsiteY106" fmla="*/ 1763582 h 4745608"/>
                <a:gd name="connsiteX107" fmla="*/ 9973 w 4206653"/>
                <a:gd name="connsiteY107" fmla="*/ 1737738 h 4745608"/>
                <a:gd name="connsiteX108" fmla="*/ 348516 w 4206653"/>
                <a:gd name="connsiteY108" fmla="*/ 1643812 h 4745608"/>
                <a:gd name="connsiteX109" fmla="*/ 653097 w 4206653"/>
                <a:gd name="connsiteY109" fmla="*/ 1543920 h 4745608"/>
                <a:gd name="connsiteX110" fmla="*/ 1072963 w 4206653"/>
                <a:gd name="connsiteY110" fmla="*/ 1612008 h 4745608"/>
                <a:gd name="connsiteX111" fmla="*/ 1244413 w 4206653"/>
                <a:gd name="connsiteY111" fmla="*/ 1657728 h 4745608"/>
                <a:gd name="connsiteX112" fmla="*/ 1205766 w 4206653"/>
                <a:gd name="connsiteY112" fmla="*/ 1451988 h 4745608"/>
                <a:gd name="connsiteX113" fmla="*/ 1046313 w 4206653"/>
                <a:gd name="connsiteY113" fmla="*/ 815409 h 4745608"/>
                <a:gd name="connsiteX114" fmla="*/ 1221553 w 4206653"/>
                <a:gd name="connsiteY114" fmla="*/ 1211958 h 4745608"/>
                <a:gd name="connsiteX0" fmla="*/ 1221553 w 4206653"/>
                <a:gd name="connsiteY0" fmla="*/ 1211958 h 4745608"/>
                <a:gd name="connsiteX1" fmla="*/ 1343911 w 4206653"/>
                <a:gd name="connsiteY1" fmla="*/ 1559828 h 4745608"/>
                <a:gd name="connsiteX2" fmla="*/ 1553023 w 4206653"/>
                <a:gd name="connsiteY2" fmla="*/ 1657728 h 4745608"/>
                <a:gd name="connsiteX3" fmla="*/ 1907353 w 4206653"/>
                <a:gd name="connsiteY3" fmla="*/ 1680588 h 4745608"/>
                <a:gd name="connsiteX4" fmla="*/ 2021653 w 4206653"/>
                <a:gd name="connsiteY4" fmla="*/ 1543428 h 4745608"/>
                <a:gd name="connsiteX5" fmla="*/ 2124523 w 4206653"/>
                <a:gd name="connsiteY5" fmla="*/ 1291968 h 4745608"/>
                <a:gd name="connsiteX6" fmla="*/ 2124523 w 4206653"/>
                <a:gd name="connsiteY6" fmla="*/ 1120518 h 4745608"/>
                <a:gd name="connsiteX7" fmla="*/ 2068029 w 4206653"/>
                <a:gd name="connsiteY7" fmla="*/ 825325 h 4745608"/>
                <a:gd name="connsiteX8" fmla="*/ 2078803 w 4206653"/>
                <a:gd name="connsiteY8" fmla="*/ 777618 h 4745608"/>
                <a:gd name="connsiteX9" fmla="*/ 2170243 w 4206653"/>
                <a:gd name="connsiteY9" fmla="*/ 1086228 h 4745608"/>
                <a:gd name="connsiteX10" fmla="*/ 2215963 w 4206653"/>
                <a:gd name="connsiteY10" fmla="*/ 1269108 h 4745608"/>
                <a:gd name="connsiteX11" fmla="*/ 2284543 w 4206653"/>
                <a:gd name="connsiteY11" fmla="*/ 1303398 h 4745608"/>
                <a:gd name="connsiteX12" fmla="*/ 2330263 w 4206653"/>
                <a:gd name="connsiteY12" fmla="*/ 1166238 h 4745608"/>
                <a:gd name="connsiteX13" fmla="*/ 2467423 w 4206653"/>
                <a:gd name="connsiteY13" fmla="*/ 880488 h 4745608"/>
                <a:gd name="connsiteX14" fmla="*/ 2558863 w 4206653"/>
                <a:gd name="connsiteY14" fmla="*/ 640458 h 4745608"/>
                <a:gd name="connsiteX15" fmla="*/ 2616013 w 4206653"/>
                <a:gd name="connsiteY15" fmla="*/ 537588 h 4745608"/>
                <a:gd name="connsiteX16" fmla="*/ 2558863 w 4206653"/>
                <a:gd name="connsiteY16" fmla="*/ 789048 h 4745608"/>
                <a:gd name="connsiteX17" fmla="*/ 2444563 w 4206653"/>
                <a:gd name="connsiteY17" fmla="*/ 1097658 h 4745608"/>
                <a:gd name="connsiteX18" fmla="*/ 2375983 w 4206653"/>
                <a:gd name="connsiteY18" fmla="*/ 1406268 h 4745608"/>
                <a:gd name="connsiteX19" fmla="*/ 2558863 w 4206653"/>
                <a:gd name="connsiteY19" fmla="*/ 1577718 h 4745608"/>
                <a:gd name="connsiteX20" fmla="*/ 2878903 w 4206653"/>
                <a:gd name="connsiteY20" fmla="*/ 1657728 h 4745608"/>
                <a:gd name="connsiteX21" fmla="*/ 3187513 w 4206653"/>
                <a:gd name="connsiteY21" fmla="*/ 1657728 h 4745608"/>
                <a:gd name="connsiteX22" fmla="*/ 3370393 w 4206653"/>
                <a:gd name="connsiteY22" fmla="*/ 1566288 h 4745608"/>
                <a:gd name="connsiteX23" fmla="*/ 3488066 w 4206653"/>
                <a:gd name="connsiteY23" fmla="*/ 1246753 h 4745608"/>
                <a:gd name="connsiteX24" fmla="*/ 3495138 w 4206653"/>
                <a:gd name="connsiteY24" fmla="*/ 1115548 h 4745608"/>
                <a:gd name="connsiteX25" fmla="*/ 3493650 w 4206653"/>
                <a:gd name="connsiteY25" fmla="*/ 1063976 h 4745608"/>
                <a:gd name="connsiteX26" fmla="*/ 3450403 w 4206653"/>
                <a:gd name="connsiteY26" fmla="*/ 777618 h 4745608"/>
                <a:gd name="connsiteX27" fmla="*/ 3119893 w 4206653"/>
                <a:gd name="connsiteY27" fmla="*/ 321571 h 4745608"/>
                <a:gd name="connsiteX28" fmla="*/ 3497351 w 4206653"/>
                <a:gd name="connsiteY28" fmla="*/ 674883 h 4745608"/>
                <a:gd name="connsiteX29" fmla="*/ 3759013 w 4206653"/>
                <a:gd name="connsiteY29" fmla="*/ 571878 h 4745608"/>
                <a:gd name="connsiteX30" fmla="*/ 3999043 w 4206653"/>
                <a:gd name="connsiteY30" fmla="*/ 91818 h 4745608"/>
                <a:gd name="connsiteX31" fmla="*/ 4033333 w 4206653"/>
                <a:gd name="connsiteY31" fmla="*/ 11808 h 4745608"/>
                <a:gd name="connsiteX32" fmla="*/ 3984569 w 4206653"/>
                <a:gd name="connsiteY32" fmla="*/ 247366 h 4745608"/>
                <a:gd name="connsiteX33" fmla="*/ 3812791 w 4206653"/>
                <a:gd name="connsiteY33" fmla="*/ 647417 h 4745608"/>
                <a:gd name="connsiteX34" fmla="*/ 3592906 w 4206653"/>
                <a:gd name="connsiteY34" fmla="*/ 811408 h 4745608"/>
                <a:gd name="connsiteX35" fmla="*/ 3604425 w 4206653"/>
                <a:gd name="connsiteY35" fmla="*/ 999253 h 4745608"/>
                <a:gd name="connsiteX36" fmla="*/ 3872985 w 4206653"/>
                <a:gd name="connsiteY36" fmla="*/ 881976 h 4745608"/>
                <a:gd name="connsiteX37" fmla="*/ 4200754 w 4206653"/>
                <a:gd name="connsiteY37" fmla="*/ 774136 h 4745608"/>
                <a:gd name="connsiteX38" fmla="*/ 4064251 w 4206653"/>
                <a:gd name="connsiteY38" fmla="*/ 847195 h 4745608"/>
                <a:gd name="connsiteX39" fmla="*/ 3818880 w 4206653"/>
                <a:gd name="connsiteY39" fmla="*/ 991305 h 4745608"/>
                <a:gd name="connsiteX40" fmla="*/ 3658531 w 4206653"/>
                <a:gd name="connsiteY40" fmla="*/ 1093178 h 4745608"/>
                <a:gd name="connsiteX41" fmla="*/ 3622838 w 4206653"/>
                <a:gd name="connsiteY41" fmla="*/ 1221401 h 4745608"/>
                <a:gd name="connsiteX42" fmla="*/ 3577446 w 4206653"/>
                <a:gd name="connsiteY42" fmla="*/ 1500691 h 4745608"/>
                <a:gd name="connsiteX43" fmla="*/ 3461833 w 4206653"/>
                <a:gd name="connsiteY43" fmla="*/ 1726308 h 4745608"/>
                <a:gd name="connsiteX44" fmla="*/ 3278953 w 4206653"/>
                <a:gd name="connsiteY44" fmla="*/ 2034918 h 4745608"/>
                <a:gd name="connsiteX45" fmla="*/ 3233233 w 4206653"/>
                <a:gd name="connsiteY45" fmla="*/ 2309238 h 4745608"/>
                <a:gd name="connsiteX46" fmla="*/ 3404683 w 4206653"/>
                <a:gd name="connsiteY46" fmla="*/ 2457828 h 4745608"/>
                <a:gd name="connsiteX47" fmla="*/ 3759013 w 4206653"/>
                <a:gd name="connsiteY47" fmla="*/ 2663568 h 4745608"/>
                <a:gd name="connsiteX48" fmla="*/ 4079053 w 4206653"/>
                <a:gd name="connsiteY48" fmla="*/ 2777868 h 4745608"/>
                <a:gd name="connsiteX49" fmla="*/ 4079053 w 4206653"/>
                <a:gd name="connsiteY49" fmla="*/ 2880738 h 4745608"/>
                <a:gd name="connsiteX50" fmla="*/ 3770443 w 4206653"/>
                <a:gd name="connsiteY50" fmla="*/ 2869308 h 4745608"/>
                <a:gd name="connsiteX51" fmla="*/ 3404683 w 4206653"/>
                <a:gd name="connsiteY51" fmla="*/ 2732148 h 4745608"/>
                <a:gd name="connsiteX52" fmla="*/ 3084643 w 4206653"/>
                <a:gd name="connsiteY52" fmla="*/ 2663568 h 4745608"/>
                <a:gd name="connsiteX53" fmla="*/ 2995919 w 4206653"/>
                <a:gd name="connsiteY53" fmla="*/ 2782832 h 4745608"/>
                <a:gd name="connsiteX54" fmla="*/ 2832855 w 4206653"/>
                <a:gd name="connsiteY54" fmla="*/ 2930924 h 4745608"/>
                <a:gd name="connsiteX55" fmla="*/ 2820111 w 4206653"/>
                <a:gd name="connsiteY55" fmla="*/ 3026344 h 4745608"/>
                <a:gd name="connsiteX56" fmla="*/ 2959241 w 4206653"/>
                <a:gd name="connsiteY56" fmla="*/ 3167976 h 4745608"/>
                <a:gd name="connsiteX57" fmla="*/ 3176083 w 4206653"/>
                <a:gd name="connsiteY57" fmla="*/ 3269358 h 4745608"/>
                <a:gd name="connsiteX58" fmla="*/ 3388239 w 4206653"/>
                <a:gd name="connsiteY58" fmla="*/ 3442290 h 4745608"/>
                <a:gd name="connsiteX59" fmla="*/ 3212014 w 4206653"/>
                <a:gd name="connsiteY59" fmla="*/ 3363782 h 4745608"/>
                <a:gd name="connsiteX60" fmla="*/ 3004633 w 4206653"/>
                <a:gd name="connsiteY60" fmla="*/ 3276814 h 4745608"/>
                <a:gd name="connsiteX61" fmla="*/ 2771676 w 4206653"/>
                <a:gd name="connsiteY61" fmla="*/ 3166987 h 4745608"/>
                <a:gd name="connsiteX62" fmla="*/ 2638873 w 4206653"/>
                <a:gd name="connsiteY62" fmla="*/ 3097908 h 4745608"/>
                <a:gd name="connsiteX63" fmla="*/ 2570293 w 4206653"/>
                <a:gd name="connsiteY63" fmla="*/ 3109338 h 4745608"/>
                <a:gd name="connsiteX64" fmla="*/ 2525557 w 4206653"/>
                <a:gd name="connsiteY64" fmla="*/ 3326508 h 4745608"/>
                <a:gd name="connsiteX65" fmla="*/ 2584349 w 4206653"/>
                <a:gd name="connsiteY65" fmla="*/ 3577470 h 4745608"/>
                <a:gd name="connsiteX66" fmla="*/ 2663703 w 4206653"/>
                <a:gd name="connsiteY66" fmla="*/ 3996904 h 4745608"/>
                <a:gd name="connsiteX67" fmla="*/ 2633113 w 4206653"/>
                <a:gd name="connsiteY67" fmla="*/ 4192703 h 4745608"/>
                <a:gd name="connsiteX68" fmla="*/ 2539703 w 4206653"/>
                <a:gd name="connsiteY68" fmla="*/ 4455574 h 4745608"/>
                <a:gd name="connsiteX69" fmla="*/ 2595212 w 4206653"/>
                <a:gd name="connsiteY69" fmla="*/ 3945217 h 4745608"/>
                <a:gd name="connsiteX70" fmla="*/ 2481240 w 4206653"/>
                <a:gd name="connsiteY70" fmla="*/ 3566538 h 4745608"/>
                <a:gd name="connsiteX71" fmla="*/ 2307403 w 4206653"/>
                <a:gd name="connsiteY71" fmla="*/ 3166488 h 4745608"/>
                <a:gd name="connsiteX72" fmla="*/ 2261683 w 4206653"/>
                <a:gd name="connsiteY72" fmla="*/ 3063618 h 4745608"/>
                <a:gd name="connsiteX73" fmla="*/ 2078803 w 4206653"/>
                <a:gd name="connsiteY73" fmla="*/ 2949318 h 4745608"/>
                <a:gd name="connsiteX74" fmla="*/ 1824299 w 4206653"/>
                <a:gd name="connsiteY74" fmla="*/ 3002494 h 4745608"/>
                <a:gd name="connsiteX75" fmla="*/ 1412162 w 4206653"/>
                <a:gd name="connsiteY75" fmla="*/ 3235573 h 4745608"/>
                <a:gd name="connsiteX76" fmla="*/ 1381573 w 4206653"/>
                <a:gd name="connsiteY76" fmla="*/ 3680838 h 4745608"/>
                <a:gd name="connsiteX77" fmla="*/ 1340867 w 4206653"/>
                <a:gd name="connsiteY77" fmla="*/ 3980504 h 4745608"/>
                <a:gd name="connsiteX78" fmla="*/ 1197619 w 4206653"/>
                <a:gd name="connsiteY78" fmla="*/ 4738831 h 4745608"/>
                <a:gd name="connsiteX79" fmla="*/ 1220896 w 4206653"/>
                <a:gd name="connsiteY79" fmla="*/ 4338309 h 4745608"/>
                <a:gd name="connsiteX80" fmla="*/ 1242772 w 4206653"/>
                <a:gd name="connsiteY80" fmla="*/ 4080888 h 4745608"/>
                <a:gd name="connsiteX81" fmla="*/ 1198693 w 4206653"/>
                <a:gd name="connsiteY81" fmla="*/ 3909438 h 4745608"/>
                <a:gd name="connsiteX82" fmla="*/ 970093 w 4206653"/>
                <a:gd name="connsiteY82" fmla="*/ 3989448 h 4745608"/>
                <a:gd name="connsiteX83" fmla="*/ 766328 w 4206653"/>
                <a:gd name="connsiteY83" fmla="*/ 4131990 h 4745608"/>
                <a:gd name="connsiteX84" fmla="*/ 555808 w 4206653"/>
                <a:gd name="connsiteY84" fmla="*/ 4355688 h 4745608"/>
                <a:gd name="connsiteX85" fmla="*/ 785900 w 4206653"/>
                <a:gd name="connsiteY85" fmla="*/ 4017771 h 4745608"/>
                <a:gd name="connsiteX86" fmla="*/ 1130113 w 4206653"/>
                <a:gd name="connsiteY86" fmla="*/ 3817500 h 4745608"/>
                <a:gd name="connsiteX87" fmla="*/ 1278703 w 4206653"/>
                <a:gd name="connsiteY87" fmla="*/ 3726558 h 4745608"/>
                <a:gd name="connsiteX88" fmla="*/ 1269661 w 4206653"/>
                <a:gd name="connsiteY88" fmla="*/ 3390117 h 4745608"/>
                <a:gd name="connsiteX89" fmla="*/ 1309620 w 4206653"/>
                <a:gd name="connsiteY89" fmla="*/ 3169963 h 4745608"/>
                <a:gd name="connsiteX90" fmla="*/ 1393003 w 4206653"/>
                <a:gd name="connsiteY90" fmla="*/ 3052188 h 4745608"/>
                <a:gd name="connsiteX91" fmla="*/ 1080693 w 4206653"/>
                <a:gd name="connsiteY91" fmla="*/ 2984604 h 4745608"/>
                <a:gd name="connsiteX92" fmla="*/ 663453 w 4206653"/>
                <a:gd name="connsiteY92" fmla="*/ 3023360 h 4745608"/>
                <a:gd name="connsiteX93" fmla="*/ 235111 w 4206653"/>
                <a:gd name="connsiteY93" fmla="*/ 3217172 h 4745608"/>
                <a:gd name="connsiteX94" fmla="*/ 421453 w 4206653"/>
                <a:gd name="connsiteY94" fmla="*/ 3029328 h 4745608"/>
                <a:gd name="connsiteX95" fmla="*/ 627193 w 4206653"/>
                <a:gd name="connsiteY95" fmla="*/ 2926458 h 4745608"/>
                <a:gd name="connsiteX96" fmla="*/ 854480 w 4206653"/>
                <a:gd name="connsiteY96" fmla="*/ 2889178 h 4745608"/>
                <a:gd name="connsiteX97" fmla="*/ 1149272 w 4206653"/>
                <a:gd name="connsiteY97" fmla="*/ 2889676 h 4745608"/>
                <a:gd name="connsiteX98" fmla="*/ 1531894 w 4206653"/>
                <a:gd name="connsiteY98" fmla="*/ 2917507 h 4745608"/>
                <a:gd name="connsiteX99" fmla="*/ 1860559 w 4206653"/>
                <a:gd name="connsiteY99" fmla="*/ 2766431 h 4745608"/>
                <a:gd name="connsiteX100" fmla="*/ 1701613 w 4206653"/>
                <a:gd name="connsiteY100" fmla="*/ 2263518 h 4745608"/>
                <a:gd name="connsiteX101" fmla="*/ 1690183 w 4206653"/>
                <a:gd name="connsiteY101" fmla="*/ 1966338 h 4745608"/>
                <a:gd name="connsiteX102" fmla="*/ 1381991 w 4206653"/>
                <a:gd name="connsiteY102" fmla="*/ 1841604 h 4745608"/>
                <a:gd name="connsiteX103" fmla="*/ 1095823 w 4206653"/>
                <a:gd name="connsiteY103" fmla="*/ 1714878 h 4745608"/>
                <a:gd name="connsiteX104" fmla="*/ 746507 w 4206653"/>
                <a:gd name="connsiteY104" fmla="*/ 1626415 h 4745608"/>
                <a:gd name="connsiteX105" fmla="*/ 352873 w 4206653"/>
                <a:gd name="connsiteY105" fmla="*/ 1726308 h 4745608"/>
                <a:gd name="connsiteX106" fmla="*/ 113171 w 4206653"/>
                <a:gd name="connsiteY106" fmla="*/ 1763582 h 4745608"/>
                <a:gd name="connsiteX107" fmla="*/ 9973 w 4206653"/>
                <a:gd name="connsiteY107" fmla="*/ 1737738 h 4745608"/>
                <a:gd name="connsiteX108" fmla="*/ 348516 w 4206653"/>
                <a:gd name="connsiteY108" fmla="*/ 1643812 h 4745608"/>
                <a:gd name="connsiteX109" fmla="*/ 653097 w 4206653"/>
                <a:gd name="connsiteY109" fmla="*/ 1543920 h 4745608"/>
                <a:gd name="connsiteX110" fmla="*/ 1072963 w 4206653"/>
                <a:gd name="connsiteY110" fmla="*/ 1612008 h 4745608"/>
                <a:gd name="connsiteX111" fmla="*/ 1244413 w 4206653"/>
                <a:gd name="connsiteY111" fmla="*/ 1657728 h 4745608"/>
                <a:gd name="connsiteX112" fmla="*/ 1205766 w 4206653"/>
                <a:gd name="connsiteY112" fmla="*/ 1451988 h 4745608"/>
                <a:gd name="connsiteX113" fmla="*/ 1046313 w 4206653"/>
                <a:gd name="connsiteY113" fmla="*/ 815409 h 4745608"/>
                <a:gd name="connsiteX114" fmla="*/ 1221553 w 4206653"/>
                <a:gd name="connsiteY114" fmla="*/ 1211958 h 4745608"/>
                <a:gd name="connsiteX0" fmla="*/ 1221553 w 4206653"/>
                <a:gd name="connsiteY0" fmla="*/ 1211958 h 4745608"/>
                <a:gd name="connsiteX1" fmla="*/ 1343911 w 4206653"/>
                <a:gd name="connsiteY1" fmla="*/ 1559828 h 4745608"/>
                <a:gd name="connsiteX2" fmla="*/ 1553023 w 4206653"/>
                <a:gd name="connsiteY2" fmla="*/ 1657728 h 4745608"/>
                <a:gd name="connsiteX3" fmla="*/ 1907353 w 4206653"/>
                <a:gd name="connsiteY3" fmla="*/ 1680588 h 4745608"/>
                <a:gd name="connsiteX4" fmla="*/ 2021653 w 4206653"/>
                <a:gd name="connsiteY4" fmla="*/ 1543428 h 4745608"/>
                <a:gd name="connsiteX5" fmla="*/ 2124523 w 4206653"/>
                <a:gd name="connsiteY5" fmla="*/ 1291968 h 4745608"/>
                <a:gd name="connsiteX6" fmla="*/ 2124523 w 4206653"/>
                <a:gd name="connsiteY6" fmla="*/ 1120518 h 4745608"/>
                <a:gd name="connsiteX7" fmla="*/ 2068029 w 4206653"/>
                <a:gd name="connsiteY7" fmla="*/ 825325 h 4745608"/>
                <a:gd name="connsiteX8" fmla="*/ 2078803 w 4206653"/>
                <a:gd name="connsiteY8" fmla="*/ 777618 h 4745608"/>
                <a:gd name="connsiteX9" fmla="*/ 2170243 w 4206653"/>
                <a:gd name="connsiteY9" fmla="*/ 1086228 h 4745608"/>
                <a:gd name="connsiteX10" fmla="*/ 2215963 w 4206653"/>
                <a:gd name="connsiteY10" fmla="*/ 1269108 h 4745608"/>
                <a:gd name="connsiteX11" fmla="*/ 2284543 w 4206653"/>
                <a:gd name="connsiteY11" fmla="*/ 1303398 h 4745608"/>
                <a:gd name="connsiteX12" fmla="*/ 2330263 w 4206653"/>
                <a:gd name="connsiteY12" fmla="*/ 1166238 h 4745608"/>
                <a:gd name="connsiteX13" fmla="*/ 2467423 w 4206653"/>
                <a:gd name="connsiteY13" fmla="*/ 880488 h 4745608"/>
                <a:gd name="connsiteX14" fmla="*/ 2558863 w 4206653"/>
                <a:gd name="connsiteY14" fmla="*/ 640458 h 4745608"/>
                <a:gd name="connsiteX15" fmla="*/ 2616013 w 4206653"/>
                <a:gd name="connsiteY15" fmla="*/ 537588 h 4745608"/>
                <a:gd name="connsiteX16" fmla="*/ 2558863 w 4206653"/>
                <a:gd name="connsiteY16" fmla="*/ 789048 h 4745608"/>
                <a:gd name="connsiteX17" fmla="*/ 2444563 w 4206653"/>
                <a:gd name="connsiteY17" fmla="*/ 1097658 h 4745608"/>
                <a:gd name="connsiteX18" fmla="*/ 2375983 w 4206653"/>
                <a:gd name="connsiteY18" fmla="*/ 1406268 h 4745608"/>
                <a:gd name="connsiteX19" fmla="*/ 2558863 w 4206653"/>
                <a:gd name="connsiteY19" fmla="*/ 1577718 h 4745608"/>
                <a:gd name="connsiteX20" fmla="*/ 2878903 w 4206653"/>
                <a:gd name="connsiteY20" fmla="*/ 1657728 h 4745608"/>
                <a:gd name="connsiteX21" fmla="*/ 3187513 w 4206653"/>
                <a:gd name="connsiteY21" fmla="*/ 1657728 h 4745608"/>
                <a:gd name="connsiteX22" fmla="*/ 3370393 w 4206653"/>
                <a:gd name="connsiteY22" fmla="*/ 1566288 h 4745608"/>
                <a:gd name="connsiteX23" fmla="*/ 3488066 w 4206653"/>
                <a:gd name="connsiteY23" fmla="*/ 1246753 h 4745608"/>
                <a:gd name="connsiteX24" fmla="*/ 3495138 w 4206653"/>
                <a:gd name="connsiteY24" fmla="*/ 1115548 h 4745608"/>
                <a:gd name="connsiteX25" fmla="*/ 3493650 w 4206653"/>
                <a:gd name="connsiteY25" fmla="*/ 1063976 h 4745608"/>
                <a:gd name="connsiteX26" fmla="*/ 3450403 w 4206653"/>
                <a:gd name="connsiteY26" fmla="*/ 777618 h 4745608"/>
                <a:gd name="connsiteX27" fmla="*/ 3119893 w 4206653"/>
                <a:gd name="connsiteY27" fmla="*/ 321571 h 4745608"/>
                <a:gd name="connsiteX28" fmla="*/ 3497351 w 4206653"/>
                <a:gd name="connsiteY28" fmla="*/ 674883 h 4745608"/>
                <a:gd name="connsiteX29" fmla="*/ 3759013 w 4206653"/>
                <a:gd name="connsiteY29" fmla="*/ 571878 h 4745608"/>
                <a:gd name="connsiteX30" fmla="*/ 3999043 w 4206653"/>
                <a:gd name="connsiteY30" fmla="*/ 91818 h 4745608"/>
                <a:gd name="connsiteX31" fmla="*/ 4033333 w 4206653"/>
                <a:gd name="connsiteY31" fmla="*/ 11808 h 4745608"/>
                <a:gd name="connsiteX32" fmla="*/ 3984569 w 4206653"/>
                <a:gd name="connsiteY32" fmla="*/ 247366 h 4745608"/>
                <a:gd name="connsiteX33" fmla="*/ 3812791 w 4206653"/>
                <a:gd name="connsiteY33" fmla="*/ 647417 h 4745608"/>
                <a:gd name="connsiteX34" fmla="*/ 3592906 w 4206653"/>
                <a:gd name="connsiteY34" fmla="*/ 811408 h 4745608"/>
                <a:gd name="connsiteX35" fmla="*/ 3604425 w 4206653"/>
                <a:gd name="connsiteY35" fmla="*/ 999253 h 4745608"/>
                <a:gd name="connsiteX36" fmla="*/ 3872985 w 4206653"/>
                <a:gd name="connsiteY36" fmla="*/ 881976 h 4745608"/>
                <a:gd name="connsiteX37" fmla="*/ 4200754 w 4206653"/>
                <a:gd name="connsiteY37" fmla="*/ 774136 h 4745608"/>
                <a:gd name="connsiteX38" fmla="*/ 4064251 w 4206653"/>
                <a:gd name="connsiteY38" fmla="*/ 847195 h 4745608"/>
                <a:gd name="connsiteX39" fmla="*/ 3818880 w 4206653"/>
                <a:gd name="connsiteY39" fmla="*/ 991305 h 4745608"/>
                <a:gd name="connsiteX40" fmla="*/ 3658531 w 4206653"/>
                <a:gd name="connsiteY40" fmla="*/ 1093178 h 4745608"/>
                <a:gd name="connsiteX41" fmla="*/ 3622838 w 4206653"/>
                <a:gd name="connsiteY41" fmla="*/ 1221401 h 4745608"/>
                <a:gd name="connsiteX42" fmla="*/ 3577446 w 4206653"/>
                <a:gd name="connsiteY42" fmla="*/ 1500691 h 4745608"/>
                <a:gd name="connsiteX43" fmla="*/ 3461833 w 4206653"/>
                <a:gd name="connsiteY43" fmla="*/ 1726308 h 4745608"/>
                <a:gd name="connsiteX44" fmla="*/ 3278953 w 4206653"/>
                <a:gd name="connsiteY44" fmla="*/ 2034918 h 4745608"/>
                <a:gd name="connsiteX45" fmla="*/ 3233233 w 4206653"/>
                <a:gd name="connsiteY45" fmla="*/ 2309238 h 4745608"/>
                <a:gd name="connsiteX46" fmla="*/ 3404683 w 4206653"/>
                <a:gd name="connsiteY46" fmla="*/ 2457828 h 4745608"/>
                <a:gd name="connsiteX47" fmla="*/ 3759013 w 4206653"/>
                <a:gd name="connsiteY47" fmla="*/ 2663568 h 4745608"/>
                <a:gd name="connsiteX48" fmla="*/ 4079053 w 4206653"/>
                <a:gd name="connsiteY48" fmla="*/ 2777868 h 4745608"/>
                <a:gd name="connsiteX49" fmla="*/ 4079053 w 4206653"/>
                <a:gd name="connsiteY49" fmla="*/ 2880738 h 4745608"/>
                <a:gd name="connsiteX50" fmla="*/ 3770443 w 4206653"/>
                <a:gd name="connsiteY50" fmla="*/ 2869308 h 4745608"/>
                <a:gd name="connsiteX51" fmla="*/ 3404683 w 4206653"/>
                <a:gd name="connsiteY51" fmla="*/ 2732148 h 4745608"/>
                <a:gd name="connsiteX52" fmla="*/ 3084643 w 4206653"/>
                <a:gd name="connsiteY52" fmla="*/ 2663568 h 4745608"/>
                <a:gd name="connsiteX53" fmla="*/ 2995919 w 4206653"/>
                <a:gd name="connsiteY53" fmla="*/ 2782832 h 4745608"/>
                <a:gd name="connsiteX54" fmla="*/ 2832855 w 4206653"/>
                <a:gd name="connsiteY54" fmla="*/ 2930924 h 4745608"/>
                <a:gd name="connsiteX55" fmla="*/ 2820111 w 4206653"/>
                <a:gd name="connsiteY55" fmla="*/ 3026344 h 4745608"/>
                <a:gd name="connsiteX56" fmla="*/ 2959241 w 4206653"/>
                <a:gd name="connsiteY56" fmla="*/ 3167976 h 4745608"/>
                <a:gd name="connsiteX57" fmla="*/ 3176083 w 4206653"/>
                <a:gd name="connsiteY57" fmla="*/ 3269358 h 4745608"/>
                <a:gd name="connsiteX58" fmla="*/ 3388239 w 4206653"/>
                <a:gd name="connsiteY58" fmla="*/ 3442290 h 4745608"/>
                <a:gd name="connsiteX59" fmla="*/ 3212014 w 4206653"/>
                <a:gd name="connsiteY59" fmla="*/ 3336948 h 4745608"/>
                <a:gd name="connsiteX60" fmla="*/ 3004633 w 4206653"/>
                <a:gd name="connsiteY60" fmla="*/ 3276814 h 4745608"/>
                <a:gd name="connsiteX61" fmla="*/ 2771676 w 4206653"/>
                <a:gd name="connsiteY61" fmla="*/ 3166987 h 4745608"/>
                <a:gd name="connsiteX62" fmla="*/ 2638873 w 4206653"/>
                <a:gd name="connsiteY62" fmla="*/ 3097908 h 4745608"/>
                <a:gd name="connsiteX63" fmla="*/ 2570293 w 4206653"/>
                <a:gd name="connsiteY63" fmla="*/ 3109338 h 4745608"/>
                <a:gd name="connsiteX64" fmla="*/ 2525557 w 4206653"/>
                <a:gd name="connsiteY64" fmla="*/ 3326508 h 4745608"/>
                <a:gd name="connsiteX65" fmla="*/ 2584349 w 4206653"/>
                <a:gd name="connsiteY65" fmla="*/ 3577470 h 4745608"/>
                <a:gd name="connsiteX66" fmla="*/ 2663703 w 4206653"/>
                <a:gd name="connsiteY66" fmla="*/ 3996904 h 4745608"/>
                <a:gd name="connsiteX67" fmla="*/ 2633113 w 4206653"/>
                <a:gd name="connsiteY67" fmla="*/ 4192703 h 4745608"/>
                <a:gd name="connsiteX68" fmla="*/ 2539703 w 4206653"/>
                <a:gd name="connsiteY68" fmla="*/ 4455574 h 4745608"/>
                <a:gd name="connsiteX69" fmla="*/ 2595212 w 4206653"/>
                <a:gd name="connsiteY69" fmla="*/ 3945217 h 4745608"/>
                <a:gd name="connsiteX70" fmla="*/ 2481240 w 4206653"/>
                <a:gd name="connsiteY70" fmla="*/ 3566538 h 4745608"/>
                <a:gd name="connsiteX71" fmla="*/ 2307403 w 4206653"/>
                <a:gd name="connsiteY71" fmla="*/ 3166488 h 4745608"/>
                <a:gd name="connsiteX72" fmla="*/ 2261683 w 4206653"/>
                <a:gd name="connsiteY72" fmla="*/ 3063618 h 4745608"/>
                <a:gd name="connsiteX73" fmla="*/ 2078803 w 4206653"/>
                <a:gd name="connsiteY73" fmla="*/ 2949318 h 4745608"/>
                <a:gd name="connsiteX74" fmla="*/ 1824299 w 4206653"/>
                <a:gd name="connsiteY74" fmla="*/ 3002494 h 4745608"/>
                <a:gd name="connsiteX75" fmla="*/ 1412162 w 4206653"/>
                <a:gd name="connsiteY75" fmla="*/ 3235573 h 4745608"/>
                <a:gd name="connsiteX76" fmla="*/ 1381573 w 4206653"/>
                <a:gd name="connsiteY76" fmla="*/ 3680838 h 4745608"/>
                <a:gd name="connsiteX77" fmla="*/ 1340867 w 4206653"/>
                <a:gd name="connsiteY77" fmla="*/ 3980504 h 4745608"/>
                <a:gd name="connsiteX78" fmla="*/ 1197619 w 4206653"/>
                <a:gd name="connsiteY78" fmla="*/ 4738831 h 4745608"/>
                <a:gd name="connsiteX79" fmla="*/ 1220896 w 4206653"/>
                <a:gd name="connsiteY79" fmla="*/ 4338309 h 4745608"/>
                <a:gd name="connsiteX80" fmla="*/ 1242772 w 4206653"/>
                <a:gd name="connsiteY80" fmla="*/ 4080888 h 4745608"/>
                <a:gd name="connsiteX81" fmla="*/ 1198693 w 4206653"/>
                <a:gd name="connsiteY81" fmla="*/ 3909438 h 4745608"/>
                <a:gd name="connsiteX82" fmla="*/ 970093 w 4206653"/>
                <a:gd name="connsiteY82" fmla="*/ 3989448 h 4745608"/>
                <a:gd name="connsiteX83" fmla="*/ 766328 w 4206653"/>
                <a:gd name="connsiteY83" fmla="*/ 4131990 h 4745608"/>
                <a:gd name="connsiteX84" fmla="*/ 555808 w 4206653"/>
                <a:gd name="connsiteY84" fmla="*/ 4355688 h 4745608"/>
                <a:gd name="connsiteX85" fmla="*/ 785900 w 4206653"/>
                <a:gd name="connsiteY85" fmla="*/ 4017771 h 4745608"/>
                <a:gd name="connsiteX86" fmla="*/ 1130113 w 4206653"/>
                <a:gd name="connsiteY86" fmla="*/ 3817500 h 4745608"/>
                <a:gd name="connsiteX87" fmla="*/ 1278703 w 4206653"/>
                <a:gd name="connsiteY87" fmla="*/ 3726558 h 4745608"/>
                <a:gd name="connsiteX88" fmla="*/ 1269661 w 4206653"/>
                <a:gd name="connsiteY88" fmla="*/ 3390117 h 4745608"/>
                <a:gd name="connsiteX89" fmla="*/ 1309620 w 4206653"/>
                <a:gd name="connsiteY89" fmla="*/ 3169963 h 4745608"/>
                <a:gd name="connsiteX90" fmla="*/ 1393003 w 4206653"/>
                <a:gd name="connsiteY90" fmla="*/ 3052188 h 4745608"/>
                <a:gd name="connsiteX91" fmla="*/ 1080693 w 4206653"/>
                <a:gd name="connsiteY91" fmla="*/ 2984604 h 4745608"/>
                <a:gd name="connsiteX92" fmla="*/ 663453 w 4206653"/>
                <a:gd name="connsiteY92" fmla="*/ 3023360 h 4745608"/>
                <a:gd name="connsiteX93" fmla="*/ 235111 w 4206653"/>
                <a:gd name="connsiteY93" fmla="*/ 3217172 h 4745608"/>
                <a:gd name="connsiteX94" fmla="*/ 421453 w 4206653"/>
                <a:gd name="connsiteY94" fmla="*/ 3029328 h 4745608"/>
                <a:gd name="connsiteX95" fmla="*/ 627193 w 4206653"/>
                <a:gd name="connsiteY95" fmla="*/ 2926458 h 4745608"/>
                <a:gd name="connsiteX96" fmla="*/ 854480 w 4206653"/>
                <a:gd name="connsiteY96" fmla="*/ 2889178 h 4745608"/>
                <a:gd name="connsiteX97" fmla="*/ 1149272 w 4206653"/>
                <a:gd name="connsiteY97" fmla="*/ 2889676 h 4745608"/>
                <a:gd name="connsiteX98" fmla="*/ 1531894 w 4206653"/>
                <a:gd name="connsiteY98" fmla="*/ 2917507 h 4745608"/>
                <a:gd name="connsiteX99" fmla="*/ 1860559 w 4206653"/>
                <a:gd name="connsiteY99" fmla="*/ 2766431 h 4745608"/>
                <a:gd name="connsiteX100" fmla="*/ 1701613 w 4206653"/>
                <a:gd name="connsiteY100" fmla="*/ 2263518 h 4745608"/>
                <a:gd name="connsiteX101" fmla="*/ 1690183 w 4206653"/>
                <a:gd name="connsiteY101" fmla="*/ 1966338 h 4745608"/>
                <a:gd name="connsiteX102" fmla="*/ 1381991 w 4206653"/>
                <a:gd name="connsiteY102" fmla="*/ 1841604 h 4745608"/>
                <a:gd name="connsiteX103" fmla="*/ 1095823 w 4206653"/>
                <a:gd name="connsiteY103" fmla="*/ 1714878 h 4745608"/>
                <a:gd name="connsiteX104" fmla="*/ 746507 w 4206653"/>
                <a:gd name="connsiteY104" fmla="*/ 1626415 h 4745608"/>
                <a:gd name="connsiteX105" fmla="*/ 352873 w 4206653"/>
                <a:gd name="connsiteY105" fmla="*/ 1726308 h 4745608"/>
                <a:gd name="connsiteX106" fmla="*/ 113171 w 4206653"/>
                <a:gd name="connsiteY106" fmla="*/ 1763582 h 4745608"/>
                <a:gd name="connsiteX107" fmla="*/ 9973 w 4206653"/>
                <a:gd name="connsiteY107" fmla="*/ 1737738 h 4745608"/>
                <a:gd name="connsiteX108" fmla="*/ 348516 w 4206653"/>
                <a:gd name="connsiteY108" fmla="*/ 1643812 h 4745608"/>
                <a:gd name="connsiteX109" fmla="*/ 653097 w 4206653"/>
                <a:gd name="connsiteY109" fmla="*/ 1543920 h 4745608"/>
                <a:gd name="connsiteX110" fmla="*/ 1072963 w 4206653"/>
                <a:gd name="connsiteY110" fmla="*/ 1612008 h 4745608"/>
                <a:gd name="connsiteX111" fmla="*/ 1244413 w 4206653"/>
                <a:gd name="connsiteY111" fmla="*/ 1657728 h 4745608"/>
                <a:gd name="connsiteX112" fmla="*/ 1205766 w 4206653"/>
                <a:gd name="connsiteY112" fmla="*/ 1451988 h 4745608"/>
                <a:gd name="connsiteX113" fmla="*/ 1046313 w 4206653"/>
                <a:gd name="connsiteY113" fmla="*/ 815409 h 4745608"/>
                <a:gd name="connsiteX114" fmla="*/ 1221553 w 4206653"/>
                <a:gd name="connsiteY114" fmla="*/ 1211958 h 4745608"/>
                <a:gd name="connsiteX0" fmla="*/ 1221553 w 4206653"/>
                <a:gd name="connsiteY0" fmla="*/ 1211958 h 4745608"/>
                <a:gd name="connsiteX1" fmla="*/ 1343911 w 4206653"/>
                <a:gd name="connsiteY1" fmla="*/ 1559828 h 4745608"/>
                <a:gd name="connsiteX2" fmla="*/ 1553023 w 4206653"/>
                <a:gd name="connsiteY2" fmla="*/ 1657728 h 4745608"/>
                <a:gd name="connsiteX3" fmla="*/ 1907353 w 4206653"/>
                <a:gd name="connsiteY3" fmla="*/ 1680588 h 4745608"/>
                <a:gd name="connsiteX4" fmla="*/ 2021653 w 4206653"/>
                <a:gd name="connsiteY4" fmla="*/ 1543428 h 4745608"/>
                <a:gd name="connsiteX5" fmla="*/ 2124523 w 4206653"/>
                <a:gd name="connsiteY5" fmla="*/ 1291968 h 4745608"/>
                <a:gd name="connsiteX6" fmla="*/ 2124523 w 4206653"/>
                <a:gd name="connsiteY6" fmla="*/ 1120518 h 4745608"/>
                <a:gd name="connsiteX7" fmla="*/ 2068029 w 4206653"/>
                <a:gd name="connsiteY7" fmla="*/ 825325 h 4745608"/>
                <a:gd name="connsiteX8" fmla="*/ 2078803 w 4206653"/>
                <a:gd name="connsiteY8" fmla="*/ 777618 h 4745608"/>
                <a:gd name="connsiteX9" fmla="*/ 2170243 w 4206653"/>
                <a:gd name="connsiteY9" fmla="*/ 1086228 h 4745608"/>
                <a:gd name="connsiteX10" fmla="*/ 2215963 w 4206653"/>
                <a:gd name="connsiteY10" fmla="*/ 1269108 h 4745608"/>
                <a:gd name="connsiteX11" fmla="*/ 2284543 w 4206653"/>
                <a:gd name="connsiteY11" fmla="*/ 1303398 h 4745608"/>
                <a:gd name="connsiteX12" fmla="*/ 2330263 w 4206653"/>
                <a:gd name="connsiteY12" fmla="*/ 1166238 h 4745608"/>
                <a:gd name="connsiteX13" fmla="*/ 2467423 w 4206653"/>
                <a:gd name="connsiteY13" fmla="*/ 880488 h 4745608"/>
                <a:gd name="connsiteX14" fmla="*/ 2558863 w 4206653"/>
                <a:gd name="connsiteY14" fmla="*/ 640458 h 4745608"/>
                <a:gd name="connsiteX15" fmla="*/ 2616013 w 4206653"/>
                <a:gd name="connsiteY15" fmla="*/ 537588 h 4745608"/>
                <a:gd name="connsiteX16" fmla="*/ 2558863 w 4206653"/>
                <a:gd name="connsiteY16" fmla="*/ 789048 h 4745608"/>
                <a:gd name="connsiteX17" fmla="*/ 2444563 w 4206653"/>
                <a:gd name="connsiteY17" fmla="*/ 1097658 h 4745608"/>
                <a:gd name="connsiteX18" fmla="*/ 2375983 w 4206653"/>
                <a:gd name="connsiteY18" fmla="*/ 1406268 h 4745608"/>
                <a:gd name="connsiteX19" fmla="*/ 2558863 w 4206653"/>
                <a:gd name="connsiteY19" fmla="*/ 1577718 h 4745608"/>
                <a:gd name="connsiteX20" fmla="*/ 2878903 w 4206653"/>
                <a:gd name="connsiteY20" fmla="*/ 1657728 h 4745608"/>
                <a:gd name="connsiteX21" fmla="*/ 3187513 w 4206653"/>
                <a:gd name="connsiteY21" fmla="*/ 1657728 h 4745608"/>
                <a:gd name="connsiteX22" fmla="*/ 3370393 w 4206653"/>
                <a:gd name="connsiteY22" fmla="*/ 1566288 h 4745608"/>
                <a:gd name="connsiteX23" fmla="*/ 3488066 w 4206653"/>
                <a:gd name="connsiteY23" fmla="*/ 1246753 h 4745608"/>
                <a:gd name="connsiteX24" fmla="*/ 3495138 w 4206653"/>
                <a:gd name="connsiteY24" fmla="*/ 1115548 h 4745608"/>
                <a:gd name="connsiteX25" fmla="*/ 3493650 w 4206653"/>
                <a:gd name="connsiteY25" fmla="*/ 1063976 h 4745608"/>
                <a:gd name="connsiteX26" fmla="*/ 3450403 w 4206653"/>
                <a:gd name="connsiteY26" fmla="*/ 777618 h 4745608"/>
                <a:gd name="connsiteX27" fmla="*/ 3119893 w 4206653"/>
                <a:gd name="connsiteY27" fmla="*/ 321571 h 4745608"/>
                <a:gd name="connsiteX28" fmla="*/ 3497351 w 4206653"/>
                <a:gd name="connsiteY28" fmla="*/ 674883 h 4745608"/>
                <a:gd name="connsiteX29" fmla="*/ 3759013 w 4206653"/>
                <a:gd name="connsiteY29" fmla="*/ 571878 h 4745608"/>
                <a:gd name="connsiteX30" fmla="*/ 3999043 w 4206653"/>
                <a:gd name="connsiteY30" fmla="*/ 91818 h 4745608"/>
                <a:gd name="connsiteX31" fmla="*/ 4033333 w 4206653"/>
                <a:gd name="connsiteY31" fmla="*/ 11808 h 4745608"/>
                <a:gd name="connsiteX32" fmla="*/ 3984569 w 4206653"/>
                <a:gd name="connsiteY32" fmla="*/ 247366 h 4745608"/>
                <a:gd name="connsiteX33" fmla="*/ 3812791 w 4206653"/>
                <a:gd name="connsiteY33" fmla="*/ 647417 h 4745608"/>
                <a:gd name="connsiteX34" fmla="*/ 3592906 w 4206653"/>
                <a:gd name="connsiteY34" fmla="*/ 811408 h 4745608"/>
                <a:gd name="connsiteX35" fmla="*/ 3604425 w 4206653"/>
                <a:gd name="connsiteY35" fmla="*/ 999253 h 4745608"/>
                <a:gd name="connsiteX36" fmla="*/ 3872985 w 4206653"/>
                <a:gd name="connsiteY36" fmla="*/ 881976 h 4745608"/>
                <a:gd name="connsiteX37" fmla="*/ 4200754 w 4206653"/>
                <a:gd name="connsiteY37" fmla="*/ 774136 h 4745608"/>
                <a:gd name="connsiteX38" fmla="*/ 4064251 w 4206653"/>
                <a:gd name="connsiteY38" fmla="*/ 847195 h 4745608"/>
                <a:gd name="connsiteX39" fmla="*/ 3818880 w 4206653"/>
                <a:gd name="connsiteY39" fmla="*/ 991305 h 4745608"/>
                <a:gd name="connsiteX40" fmla="*/ 3658531 w 4206653"/>
                <a:gd name="connsiteY40" fmla="*/ 1093178 h 4745608"/>
                <a:gd name="connsiteX41" fmla="*/ 3622838 w 4206653"/>
                <a:gd name="connsiteY41" fmla="*/ 1221401 h 4745608"/>
                <a:gd name="connsiteX42" fmla="*/ 3577446 w 4206653"/>
                <a:gd name="connsiteY42" fmla="*/ 1500691 h 4745608"/>
                <a:gd name="connsiteX43" fmla="*/ 3461833 w 4206653"/>
                <a:gd name="connsiteY43" fmla="*/ 1726308 h 4745608"/>
                <a:gd name="connsiteX44" fmla="*/ 3278953 w 4206653"/>
                <a:gd name="connsiteY44" fmla="*/ 2034918 h 4745608"/>
                <a:gd name="connsiteX45" fmla="*/ 3288742 w 4206653"/>
                <a:gd name="connsiteY45" fmla="*/ 2273460 h 4745608"/>
                <a:gd name="connsiteX46" fmla="*/ 3404683 w 4206653"/>
                <a:gd name="connsiteY46" fmla="*/ 2457828 h 4745608"/>
                <a:gd name="connsiteX47" fmla="*/ 3759013 w 4206653"/>
                <a:gd name="connsiteY47" fmla="*/ 2663568 h 4745608"/>
                <a:gd name="connsiteX48" fmla="*/ 4079053 w 4206653"/>
                <a:gd name="connsiteY48" fmla="*/ 2777868 h 4745608"/>
                <a:gd name="connsiteX49" fmla="*/ 4079053 w 4206653"/>
                <a:gd name="connsiteY49" fmla="*/ 2880738 h 4745608"/>
                <a:gd name="connsiteX50" fmla="*/ 3770443 w 4206653"/>
                <a:gd name="connsiteY50" fmla="*/ 2869308 h 4745608"/>
                <a:gd name="connsiteX51" fmla="*/ 3404683 w 4206653"/>
                <a:gd name="connsiteY51" fmla="*/ 2732148 h 4745608"/>
                <a:gd name="connsiteX52" fmla="*/ 3084643 w 4206653"/>
                <a:gd name="connsiteY52" fmla="*/ 2663568 h 4745608"/>
                <a:gd name="connsiteX53" fmla="*/ 2995919 w 4206653"/>
                <a:gd name="connsiteY53" fmla="*/ 2782832 h 4745608"/>
                <a:gd name="connsiteX54" fmla="*/ 2832855 w 4206653"/>
                <a:gd name="connsiteY54" fmla="*/ 2930924 h 4745608"/>
                <a:gd name="connsiteX55" fmla="*/ 2820111 w 4206653"/>
                <a:gd name="connsiteY55" fmla="*/ 3026344 h 4745608"/>
                <a:gd name="connsiteX56" fmla="*/ 2959241 w 4206653"/>
                <a:gd name="connsiteY56" fmla="*/ 3167976 h 4745608"/>
                <a:gd name="connsiteX57" fmla="*/ 3176083 w 4206653"/>
                <a:gd name="connsiteY57" fmla="*/ 3269358 h 4745608"/>
                <a:gd name="connsiteX58" fmla="*/ 3388239 w 4206653"/>
                <a:gd name="connsiteY58" fmla="*/ 3442290 h 4745608"/>
                <a:gd name="connsiteX59" fmla="*/ 3212014 w 4206653"/>
                <a:gd name="connsiteY59" fmla="*/ 3336948 h 4745608"/>
                <a:gd name="connsiteX60" fmla="*/ 3004633 w 4206653"/>
                <a:gd name="connsiteY60" fmla="*/ 3276814 h 4745608"/>
                <a:gd name="connsiteX61" fmla="*/ 2771676 w 4206653"/>
                <a:gd name="connsiteY61" fmla="*/ 3166987 h 4745608"/>
                <a:gd name="connsiteX62" fmla="*/ 2638873 w 4206653"/>
                <a:gd name="connsiteY62" fmla="*/ 3097908 h 4745608"/>
                <a:gd name="connsiteX63" fmla="*/ 2570293 w 4206653"/>
                <a:gd name="connsiteY63" fmla="*/ 3109338 h 4745608"/>
                <a:gd name="connsiteX64" fmla="*/ 2525557 w 4206653"/>
                <a:gd name="connsiteY64" fmla="*/ 3326508 h 4745608"/>
                <a:gd name="connsiteX65" fmla="*/ 2584349 w 4206653"/>
                <a:gd name="connsiteY65" fmla="*/ 3577470 h 4745608"/>
                <a:gd name="connsiteX66" fmla="*/ 2663703 w 4206653"/>
                <a:gd name="connsiteY66" fmla="*/ 3996904 h 4745608"/>
                <a:gd name="connsiteX67" fmla="*/ 2633113 w 4206653"/>
                <a:gd name="connsiteY67" fmla="*/ 4192703 h 4745608"/>
                <a:gd name="connsiteX68" fmla="*/ 2539703 w 4206653"/>
                <a:gd name="connsiteY68" fmla="*/ 4455574 h 4745608"/>
                <a:gd name="connsiteX69" fmla="*/ 2595212 w 4206653"/>
                <a:gd name="connsiteY69" fmla="*/ 3945217 h 4745608"/>
                <a:gd name="connsiteX70" fmla="*/ 2481240 w 4206653"/>
                <a:gd name="connsiteY70" fmla="*/ 3566538 h 4745608"/>
                <a:gd name="connsiteX71" fmla="*/ 2307403 w 4206653"/>
                <a:gd name="connsiteY71" fmla="*/ 3166488 h 4745608"/>
                <a:gd name="connsiteX72" fmla="*/ 2261683 w 4206653"/>
                <a:gd name="connsiteY72" fmla="*/ 3063618 h 4745608"/>
                <a:gd name="connsiteX73" fmla="*/ 2078803 w 4206653"/>
                <a:gd name="connsiteY73" fmla="*/ 2949318 h 4745608"/>
                <a:gd name="connsiteX74" fmla="*/ 1824299 w 4206653"/>
                <a:gd name="connsiteY74" fmla="*/ 3002494 h 4745608"/>
                <a:gd name="connsiteX75" fmla="*/ 1412162 w 4206653"/>
                <a:gd name="connsiteY75" fmla="*/ 3235573 h 4745608"/>
                <a:gd name="connsiteX76" fmla="*/ 1381573 w 4206653"/>
                <a:gd name="connsiteY76" fmla="*/ 3680838 h 4745608"/>
                <a:gd name="connsiteX77" fmla="*/ 1340867 w 4206653"/>
                <a:gd name="connsiteY77" fmla="*/ 3980504 h 4745608"/>
                <a:gd name="connsiteX78" fmla="*/ 1197619 w 4206653"/>
                <a:gd name="connsiteY78" fmla="*/ 4738831 h 4745608"/>
                <a:gd name="connsiteX79" fmla="*/ 1220896 w 4206653"/>
                <a:gd name="connsiteY79" fmla="*/ 4338309 h 4745608"/>
                <a:gd name="connsiteX80" fmla="*/ 1242772 w 4206653"/>
                <a:gd name="connsiteY80" fmla="*/ 4080888 h 4745608"/>
                <a:gd name="connsiteX81" fmla="*/ 1198693 w 4206653"/>
                <a:gd name="connsiteY81" fmla="*/ 3909438 h 4745608"/>
                <a:gd name="connsiteX82" fmla="*/ 970093 w 4206653"/>
                <a:gd name="connsiteY82" fmla="*/ 3989448 h 4745608"/>
                <a:gd name="connsiteX83" fmla="*/ 766328 w 4206653"/>
                <a:gd name="connsiteY83" fmla="*/ 4131990 h 4745608"/>
                <a:gd name="connsiteX84" fmla="*/ 555808 w 4206653"/>
                <a:gd name="connsiteY84" fmla="*/ 4355688 h 4745608"/>
                <a:gd name="connsiteX85" fmla="*/ 785900 w 4206653"/>
                <a:gd name="connsiteY85" fmla="*/ 4017771 h 4745608"/>
                <a:gd name="connsiteX86" fmla="*/ 1130113 w 4206653"/>
                <a:gd name="connsiteY86" fmla="*/ 3817500 h 4745608"/>
                <a:gd name="connsiteX87" fmla="*/ 1278703 w 4206653"/>
                <a:gd name="connsiteY87" fmla="*/ 3726558 h 4745608"/>
                <a:gd name="connsiteX88" fmla="*/ 1269661 w 4206653"/>
                <a:gd name="connsiteY88" fmla="*/ 3390117 h 4745608"/>
                <a:gd name="connsiteX89" fmla="*/ 1309620 w 4206653"/>
                <a:gd name="connsiteY89" fmla="*/ 3169963 h 4745608"/>
                <a:gd name="connsiteX90" fmla="*/ 1393003 w 4206653"/>
                <a:gd name="connsiteY90" fmla="*/ 3052188 h 4745608"/>
                <a:gd name="connsiteX91" fmla="*/ 1080693 w 4206653"/>
                <a:gd name="connsiteY91" fmla="*/ 2984604 h 4745608"/>
                <a:gd name="connsiteX92" fmla="*/ 663453 w 4206653"/>
                <a:gd name="connsiteY92" fmla="*/ 3023360 h 4745608"/>
                <a:gd name="connsiteX93" fmla="*/ 235111 w 4206653"/>
                <a:gd name="connsiteY93" fmla="*/ 3217172 h 4745608"/>
                <a:gd name="connsiteX94" fmla="*/ 421453 w 4206653"/>
                <a:gd name="connsiteY94" fmla="*/ 3029328 h 4745608"/>
                <a:gd name="connsiteX95" fmla="*/ 627193 w 4206653"/>
                <a:gd name="connsiteY95" fmla="*/ 2926458 h 4745608"/>
                <a:gd name="connsiteX96" fmla="*/ 854480 w 4206653"/>
                <a:gd name="connsiteY96" fmla="*/ 2889178 h 4745608"/>
                <a:gd name="connsiteX97" fmla="*/ 1149272 w 4206653"/>
                <a:gd name="connsiteY97" fmla="*/ 2889676 h 4745608"/>
                <a:gd name="connsiteX98" fmla="*/ 1531894 w 4206653"/>
                <a:gd name="connsiteY98" fmla="*/ 2917507 h 4745608"/>
                <a:gd name="connsiteX99" fmla="*/ 1860559 w 4206653"/>
                <a:gd name="connsiteY99" fmla="*/ 2766431 h 4745608"/>
                <a:gd name="connsiteX100" fmla="*/ 1701613 w 4206653"/>
                <a:gd name="connsiteY100" fmla="*/ 2263518 h 4745608"/>
                <a:gd name="connsiteX101" fmla="*/ 1690183 w 4206653"/>
                <a:gd name="connsiteY101" fmla="*/ 1966338 h 4745608"/>
                <a:gd name="connsiteX102" fmla="*/ 1381991 w 4206653"/>
                <a:gd name="connsiteY102" fmla="*/ 1841604 h 4745608"/>
                <a:gd name="connsiteX103" fmla="*/ 1095823 w 4206653"/>
                <a:gd name="connsiteY103" fmla="*/ 1714878 h 4745608"/>
                <a:gd name="connsiteX104" fmla="*/ 746507 w 4206653"/>
                <a:gd name="connsiteY104" fmla="*/ 1626415 h 4745608"/>
                <a:gd name="connsiteX105" fmla="*/ 352873 w 4206653"/>
                <a:gd name="connsiteY105" fmla="*/ 1726308 h 4745608"/>
                <a:gd name="connsiteX106" fmla="*/ 113171 w 4206653"/>
                <a:gd name="connsiteY106" fmla="*/ 1763582 h 4745608"/>
                <a:gd name="connsiteX107" fmla="*/ 9973 w 4206653"/>
                <a:gd name="connsiteY107" fmla="*/ 1737738 h 4745608"/>
                <a:gd name="connsiteX108" fmla="*/ 348516 w 4206653"/>
                <a:gd name="connsiteY108" fmla="*/ 1643812 h 4745608"/>
                <a:gd name="connsiteX109" fmla="*/ 653097 w 4206653"/>
                <a:gd name="connsiteY109" fmla="*/ 1543920 h 4745608"/>
                <a:gd name="connsiteX110" fmla="*/ 1072963 w 4206653"/>
                <a:gd name="connsiteY110" fmla="*/ 1612008 h 4745608"/>
                <a:gd name="connsiteX111" fmla="*/ 1244413 w 4206653"/>
                <a:gd name="connsiteY111" fmla="*/ 1657728 h 4745608"/>
                <a:gd name="connsiteX112" fmla="*/ 1205766 w 4206653"/>
                <a:gd name="connsiteY112" fmla="*/ 1451988 h 4745608"/>
                <a:gd name="connsiteX113" fmla="*/ 1046313 w 4206653"/>
                <a:gd name="connsiteY113" fmla="*/ 815409 h 4745608"/>
                <a:gd name="connsiteX114" fmla="*/ 1221553 w 4206653"/>
                <a:gd name="connsiteY114" fmla="*/ 1211958 h 4745608"/>
                <a:gd name="connsiteX0" fmla="*/ 1221553 w 4206653"/>
                <a:gd name="connsiteY0" fmla="*/ 1211958 h 4745608"/>
                <a:gd name="connsiteX1" fmla="*/ 1343911 w 4206653"/>
                <a:gd name="connsiteY1" fmla="*/ 1559828 h 4745608"/>
                <a:gd name="connsiteX2" fmla="*/ 1553023 w 4206653"/>
                <a:gd name="connsiteY2" fmla="*/ 1657728 h 4745608"/>
                <a:gd name="connsiteX3" fmla="*/ 1907353 w 4206653"/>
                <a:gd name="connsiteY3" fmla="*/ 1680588 h 4745608"/>
                <a:gd name="connsiteX4" fmla="*/ 2021653 w 4206653"/>
                <a:gd name="connsiteY4" fmla="*/ 1543428 h 4745608"/>
                <a:gd name="connsiteX5" fmla="*/ 2124523 w 4206653"/>
                <a:gd name="connsiteY5" fmla="*/ 1291968 h 4745608"/>
                <a:gd name="connsiteX6" fmla="*/ 2124523 w 4206653"/>
                <a:gd name="connsiteY6" fmla="*/ 1120518 h 4745608"/>
                <a:gd name="connsiteX7" fmla="*/ 2068029 w 4206653"/>
                <a:gd name="connsiteY7" fmla="*/ 825325 h 4745608"/>
                <a:gd name="connsiteX8" fmla="*/ 2078803 w 4206653"/>
                <a:gd name="connsiteY8" fmla="*/ 777618 h 4745608"/>
                <a:gd name="connsiteX9" fmla="*/ 2170243 w 4206653"/>
                <a:gd name="connsiteY9" fmla="*/ 1086228 h 4745608"/>
                <a:gd name="connsiteX10" fmla="*/ 2215963 w 4206653"/>
                <a:gd name="connsiteY10" fmla="*/ 1269108 h 4745608"/>
                <a:gd name="connsiteX11" fmla="*/ 2284543 w 4206653"/>
                <a:gd name="connsiteY11" fmla="*/ 1303398 h 4745608"/>
                <a:gd name="connsiteX12" fmla="*/ 2330263 w 4206653"/>
                <a:gd name="connsiteY12" fmla="*/ 1166238 h 4745608"/>
                <a:gd name="connsiteX13" fmla="*/ 2467423 w 4206653"/>
                <a:gd name="connsiteY13" fmla="*/ 880488 h 4745608"/>
                <a:gd name="connsiteX14" fmla="*/ 2558863 w 4206653"/>
                <a:gd name="connsiteY14" fmla="*/ 640458 h 4745608"/>
                <a:gd name="connsiteX15" fmla="*/ 2616013 w 4206653"/>
                <a:gd name="connsiteY15" fmla="*/ 537588 h 4745608"/>
                <a:gd name="connsiteX16" fmla="*/ 2558863 w 4206653"/>
                <a:gd name="connsiteY16" fmla="*/ 789048 h 4745608"/>
                <a:gd name="connsiteX17" fmla="*/ 2444563 w 4206653"/>
                <a:gd name="connsiteY17" fmla="*/ 1097658 h 4745608"/>
                <a:gd name="connsiteX18" fmla="*/ 2375983 w 4206653"/>
                <a:gd name="connsiteY18" fmla="*/ 1406268 h 4745608"/>
                <a:gd name="connsiteX19" fmla="*/ 2558863 w 4206653"/>
                <a:gd name="connsiteY19" fmla="*/ 1577718 h 4745608"/>
                <a:gd name="connsiteX20" fmla="*/ 2878903 w 4206653"/>
                <a:gd name="connsiteY20" fmla="*/ 1657728 h 4745608"/>
                <a:gd name="connsiteX21" fmla="*/ 3187513 w 4206653"/>
                <a:gd name="connsiteY21" fmla="*/ 1657728 h 4745608"/>
                <a:gd name="connsiteX22" fmla="*/ 3370393 w 4206653"/>
                <a:gd name="connsiteY22" fmla="*/ 1566288 h 4745608"/>
                <a:gd name="connsiteX23" fmla="*/ 3488066 w 4206653"/>
                <a:gd name="connsiteY23" fmla="*/ 1246753 h 4745608"/>
                <a:gd name="connsiteX24" fmla="*/ 3495138 w 4206653"/>
                <a:gd name="connsiteY24" fmla="*/ 1115548 h 4745608"/>
                <a:gd name="connsiteX25" fmla="*/ 3493650 w 4206653"/>
                <a:gd name="connsiteY25" fmla="*/ 1063976 h 4745608"/>
                <a:gd name="connsiteX26" fmla="*/ 3450403 w 4206653"/>
                <a:gd name="connsiteY26" fmla="*/ 777618 h 4745608"/>
                <a:gd name="connsiteX27" fmla="*/ 3119893 w 4206653"/>
                <a:gd name="connsiteY27" fmla="*/ 321571 h 4745608"/>
                <a:gd name="connsiteX28" fmla="*/ 3497351 w 4206653"/>
                <a:gd name="connsiteY28" fmla="*/ 674883 h 4745608"/>
                <a:gd name="connsiteX29" fmla="*/ 3759013 w 4206653"/>
                <a:gd name="connsiteY29" fmla="*/ 571878 h 4745608"/>
                <a:gd name="connsiteX30" fmla="*/ 3999043 w 4206653"/>
                <a:gd name="connsiteY30" fmla="*/ 91818 h 4745608"/>
                <a:gd name="connsiteX31" fmla="*/ 4033333 w 4206653"/>
                <a:gd name="connsiteY31" fmla="*/ 11808 h 4745608"/>
                <a:gd name="connsiteX32" fmla="*/ 3984569 w 4206653"/>
                <a:gd name="connsiteY32" fmla="*/ 247366 h 4745608"/>
                <a:gd name="connsiteX33" fmla="*/ 3812791 w 4206653"/>
                <a:gd name="connsiteY33" fmla="*/ 647417 h 4745608"/>
                <a:gd name="connsiteX34" fmla="*/ 3592906 w 4206653"/>
                <a:gd name="connsiteY34" fmla="*/ 811408 h 4745608"/>
                <a:gd name="connsiteX35" fmla="*/ 3604425 w 4206653"/>
                <a:gd name="connsiteY35" fmla="*/ 999253 h 4745608"/>
                <a:gd name="connsiteX36" fmla="*/ 3872985 w 4206653"/>
                <a:gd name="connsiteY36" fmla="*/ 881976 h 4745608"/>
                <a:gd name="connsiteX37" fmla="*/ 4200754 w 4206653"/>
                <a:gd name="connsiteY37" fmla="*/ 774136 h 4745608"/>
                <a:gd name="connsiteX38" fmla="*/ 4064251 w 4206653"/>
                <a:gd name="connsiteY38" fmla="*/ 847195 h 4745608"/>
                <a:gd name="connsiteX39" fmla="*/ 3818880 w 4206653"/>
                <a:gd name="connsiteY39" fmla="*/ 991305 h 4745608"/>
                <a:gd name="connsiteX40" fmla="*/ 3658531 w 4206653"/>
                <a:gd name="connsiteY40" fmla="*/ 1093178 h 4745608"/>
                <a:gd name="connsiteX41" fmla="*/ 3622838 w 4206653"/>
                <a:gd name="connsiteY41" fmla="*/ 1221401 h 4745608"/>
                <a:gd name="connsiteX42" fmla="*/ 3577446 w 4206653"/>
                <a:gd name="connsiteY42" fmla="*/ 1500691 h 4745608"/>
                <a:gd name="connsiteX43" fmla="*/ 3461833 w 4206653"/>
                <a:gd name="connsiteY43" fmla="*/ 1726308 h 4745608"/>
                <a:gd name="connsiteX44" fmla="*/ 3278953 w 4206653"/>
                <a:gd name="connsiteY44" fmla="*/ 2034918 h 4745608"/>
                <a:gd name="connsiteX45" fmla="*/ 3288742 w 4206653"/>
                <a:gd name="connsiteY45" fmla="*/ 2273460 h 4745608"/>
                <a:gd name="connsiteX46" fmla="*/ 3434288 w 4206653"/>
                <a:gd name="connsiteY46" fmla="*/ 2417577 h 4745608"/>
                <a:gd name="connsiteX47" fmla="*/ 3759013 w 4206653"/>
                <a:gd name="connsiteY47" fmla="*/ 2663568 h 4745608"/>
                <a:gd name="connsiteX48" fmla="*/ 4079053 w 4206653"/>
                <a:gd name="connsiteY48" fmla="*/ 2777868 h 4745608"/>
                <a:gd name="connsiteX49" fmla="*/ 4079053 w 4206653"/>
                <a:gd name="connsiteY49" fmla="*/ 2880738 h 4745608"/>
                <a:gd name="connsiteX50" fmla="*/ 3770443 w 4206653"/>
                <a:gd name="connsiteY50" fmla="*/ 2869308 h 4745608"/>
                <a:gd name="connsiteX51" fmla="*/ 3404683 w 4206653"/>
                <a:gd name="connsiteY51" fmla="*/ 2732148 h 4745608"/>
                <a:gd name="connsiteX52" fmla="*/ 3084643 w 4206653"/>
                <a:gd name="connsiteY52" fmla="*/ 2663568 h 4745608"/>
                <a:gd name="connsiteX53" fmla="*/ 2995919 w 4206653"/>
                <a:gd name="connsiteY53" fmla="*/ 2782832 h 4745608"/>
                <a:gd name="connsiteX54" fmla="*/ 2832855 w 4206653"/>
                <a:gd name="connsiteY54" fmla="*/ 2930924 h 4745608"/>
                <a:gd name="connsiteX55" fmla="*/ 2820111 w 4206653"/>
                <a:gd name="connsiteY55" fmla="*/ 3026344 h 4745608"/>
                <a:gd name="connsiteX56" fmla="*/ 2959241 w 4206653"/>
                <a:gd name="connsiteY56" fmla="*/ 3167976 h 4745608"/>
                <a:gd name="connsiteX57" fmla="*/ 3176083 w 4206653"/>
                <a:gd name="connsiteY57" fmla="*/ 3269358 h 4745608"/>
                <a:gd name="connsiteX58" fmla="*/ 3388239 w 4206653"/>
                <a:gd name="connsiteY58" fmla="*/ 3442290 h 4745608"/>
                <a:gd name="connsiteX59" fmla="*/ 3212014 w 4206653"/>
                <a:gd name="connsiteY59" fmla="*/ 3336948 h 4745608"/>
                <a:gd name="connsiteX60" fmla="*/ 3004633 w 4206653"/>
                <a:gd name="connsiteY60" fmla="*/ 3276814 h 4745608"/>
                <a:gd name="connsiteX61" fmla="*/ 2771676 w 4206653"/>
                <a:gd name="connsiteY61" fmla="*/ 3166987 h 4745608"/>
                <a:gd name="connsiteX62" fmla="*/ 2638873 w 4206653"/>
                <a:gd name="connsiteY62" fmla="*/ 3097908 h 4745608"/>
                <a:gd name="connsiteX63" fmla="*/ 2570293 w 4206653"/>
                <a:gd name="connsiteY63" fmla="*/ 3109338 h 4745608"/>
                <a:gd name="connsiteX64" fmla="*/ 2525557 w 4206653"/>
                <a:gd name="connsiteY64" fmla="*/ 3326508 h 4745608"/>
                <a:gd name="connsiteX65" fmla="*/ 2584349 w 4206653"/>
                <a:gd name="connsiteY65" fmla="*/ 3577470 h 4745608"/>
                <a:gd name="connsiteX66" fmla="*/ 2663703 w 4206653"/>
                <a:gd name="connsiteY66" fmla="*/ 3996904 h 4745608"/>
                <a:gd name="connsiteX67" fmla="*/ 2633113 w 4206653"/>
                <a:gd name="connsiteY67" fmla="*/ 4192703 h 4745608"/>
                <a:gd name="connsiteX68" fmla="*/ 2539703 w 4206653"/>
                <a:gd name="connsiteY68" fmla="*/ 4455574 h 4745608"/>
                <a:gd name="connsiteX69" fmla="*/ 2595212 w 4206653"/>
                <a:gd name="connsiteY69" fmla="*/ 3945217 h 4745608"/>
                <a:gd name="connsiteX70" fmla="*/ 2481240 w 4206653"/>
                <a:gd name="connsiteY70" fmla="*/ 3566538 h 4745608"/>
                <a:gd name="connsiteX71" fmla="*/ 2307403 w 4206653"/>
                <a:gd name="connsiteY71" fmla="*/ 3166488 h 4745608"/>
                <a:gd name="connsiteX72" fmla="*/ 2261683 w 4206653"/>
                <a:gd name="connsiteY72" fmla="*/ 3063618 h 4745608"/>
                <a:gd name="connsiteX73" fmla="*/ 2078803 w 4206653"/>
                <a:gd name="connsiteY73" fmla="*/ 2949318 h 4745608"/>
                <a:gd name="connsiteX74" fmla="*/ 1824299 w 4206653"/>
                <a:gd name="connsiteY74" fmla="*/ 3002494 h 4745608"/>
                <a:gd name="connsiteX75" fmla="*/ 1412162 w 4206653"/>
                <a:gd name="connsiteY75" fmla="*/ 3235573 h 4745608"/>
                <a:gd name="connsiteX76" fmla="*/ 1381573 w 4206653"/>
                <a:gd name="connsiteY76" fmla="*/ 3680838 h 4745608"/>
                <a:gd name="connsiteX77" fmla="*/ 1340867 w 4206653"/>
                <a:gd name="connsiteY77" fmla="*/ 3980504 h 4745608"/>
                <a:gd name="connsiteX78" fmla="*/ 1197619 w 4206653"/>
                <a:gd name="connsiteY78" fmla="*/ 4738831 h 4745608"/>
                <a:gd name="connsiteX79" fmla="*/ 1220896 w 4206653"/>
                <a:gd name="connsiteY79" fmla="*/ 4338309 h 4745608"/>
                <a:gd name="connsiteX80" fmla="*/ 1242772 w 4206653"/>
                <a:gd name="connsiteY80" fmla="*/ 4080888 h 4745608"/>
                <a:gd name="connsiteX81" fmla="*/ 1198693 w 4206653"/>
                <a:gd name="connsiteY81" fmla="*/ 3909438 h 4745608"/>
                <a:gd name="connsiteX82" fmla="*/ 970093 w 4206653"/>
                <a:gd name="connsiteY82" fmla="*/ 3989448 h 4745608"/>
                <a:gd name="connsiteX83" fmla="*/ 766328 w 4206653"/>
                <a:gd name="connsiteY83" fmla="*/ 4131990 h 4745608"/>
                <a:gd name="connsiteX84" fmla="*/ 555808 w 4206653"/>
                <a:gd name="connsiteY84" fmla="*/ 4355688 h 4745608"/>
                <a:gd name="connsiteX85" fmla="*/ 785900 w 4206653"/>
                <a:gd name="connsiteY85" fmla="*/ 4017771 h 4745608"/>
                <a:gd name="connsiteX86" fmla="*/ 1130113 w 4206653"/>
                <a:gd name="connsiteY86" fmla="*/ 3817500 h 4745608"/>
                <a:gd name="connsiteX87" fmla="*/ 1278703 w 4206653"/>
                <a:gd name="connsiteY87" fmla="*/ 3726558 h 4745608"/>
                <a:gd name="connsiteX88" fmla="*/ 1269661 w 4206653"/>
                <a:gd name="connsiteY88" fmla="*/ 3390117 h 4745608"/>
                <a:gd name="connsiteX89" fmla="*/ 1309620 w 4206653"/>
                <a:gd name="connsiteY89" fmla="*/ 3169963 h 4745608"/>
                <a:gd name="connsiteX90" fmla="*/ 1393003 w 4206653"/>
                <a:gd name="connsiteY90" fmla="*/ 3052188 h 4745608"/>
                <a:gd name="connsiteX91" fmla="*/ 1080693 w 4206653"/>
                <a:gd name="connsiteY91" fmla="*/ 2984604 h 4745608"/>
                <a:gd name="connsiteX92" fmla="*/ 663453 w 4206653"/>
                <a:gd name="connsiteY92" fmla="*/ 3023360 h 4745608"/>
                <a:gd name="connsiteX93" fmla="*/ 235111 w 4206653"/>
                <a:gd name="connsiteY93" fmla="*/ 3217172 h 4745608"/>
                <a:gd name="connsiteX94" fmla="*/ 421453 w 4206653"/>
                <a:gd name="connsiteY94" fmla="*/ 3029328 h 4745608"/>
                <a:gd name="connsiteX95" fmla="*/ 627193 w 4206653"/>
                <a:gd name="connsiteY95" fmla="*/ 2926458 h 4745608"/>
                <a:gd name="connsiteX96" fmla="*/ 854480 w 4206653"/>
                <a:gd name="connsiteY96" fmla="*/ 2889178 h 4745608"/>
                <a:gd name="connsiteX97" fmla="*/ 1149272 w 4206653"/>
                <a:gd name="connsiteY97" fmla="*/ 2889676 h 4745608"/>
                <a:gd name="connsiteX98" fmla="*/ 1531894 w 4206653"/>
                <a:gd name="connsiteY98" fmla="*/ 2917507 h 4745608"/>
                <a:gd name="connsiteX99" fmla="*/ 1860559 w 4206653"/>
                <a:gd name="connsiteY99" fmla="*/ 2766431 h 4745608"/>
                <a:gd name="connsiteX100" fmla="*/ 1701613 w 4206653"/>
                <a:gd name="connsiteY100" fmla="*/ 2263518 h 4745608"/>
                <a:gd name="connsiteX101" fmla="*/ 1690183 w 4206653"/>
                <a:gd name="connsiteY101" fmla="*/ 1966338 h 4745608"/>
                <a:gd name="connsiteX102" fmla="*/ 1381991 w 4206653"/>
                <a:gd name="connsiteY102" fmla="*/ 1841604 h 4745608"/>
                <a:gd name="connsiteX103" fmla="*/ 1095823 w 4206653"/>
                <a:gd name="connsiteY103" fmla="*/ 1714878 h 4745608"/>
                <a:gd name="connsiteX104" fmla="*/ 746507 w 4206653"/>
                <a:gd name="connsiteY104" fmla="*/ 1626415 h 4745608"/>
                <a:gd name="connsiteX105" fmla="*/ 352873 w 4206653"/>
                <a:gd name="connsiteY105" fmla="*/ 1726308 h 4745608"/>
                <a:gd name="connsiteX106" fmla="*/ 113171 w 4206653"/>
                <a:gd name="connsiteY106" fmla="*/ 1763582 h 4745608"/>
                <a:gd name="connsiteX107" fmla="*/ 9973 w 4206653"/>
                <a:gd name="connsiteY107" fmla="*/ 1737738 h 4745608"/>
                <a:gd name="connsiteX108" fmla="*/ 348516 w 4206653"/>
                <a:gd name="connsiteY108" fmla="*/ 1643812 h 4745608"/>
                <a:gd name="connsiteX109" fmla="*/ 653097 w 4206653"/>
                <a:gd name="connsiteY109" fmla="*/ 1543920 h 4745608"/>
                <a:gd name="connsiteX110" fmla="*/ 1072963 w 4206653"/>
                <a:gd name="connsiteY110" fmla="*/ 1612008 h 4745608"/>
                <a:gd name="connsiteX111" fmla="*/ 1244413 w 4206653"/>
                <a:gd name="connsiteY111" fmla="*/ 1657728 h 4745608"/>
                <a:gd name="connsiteX112" fmla="*/ 1205766 w 4206653"/>
                <a:gd name="connsiteY112" fmla="*/ 1451988 h 4745608"/>
                <a:gd name="connsiteX113" fmla="*/ 1046313 w 4206653"/>
                <a:gd name="connsiteY113" fmla="*/ 815409 h 4745608"/>
                <a:gd name="connsiteX114" fmla="*/ 1221553 w 4206653"/>
                <a:gd name="connsiteY114" fmla="*/ 1211958 h 4745608"/>
                <a:gd name="connsiteX0" fmla="*/ 1221553 w 4206653"/>
                <a:gd name="connsiteY0" fmla="*/ 1211958 h 4745608"/>
                <a:gd name="connsiteX1" fmla="*/ 1343911 w 4206653"/>
                <a:gd name="connsiteY1" fmla="*/ 1559828 h 4745608"/>
                <a:gd name="connsiteX2" fmla="*/ 1553023 w 4206653"/>
                <a:gd name="connsiteY2" fmla="*/ 1657728 h 4745608"/>
                <a:gd name="connsiteX3" fmla="*/ 1907353 w 4206653"/>
                <a:gd name="connsiteY3" fmla="*/ 1680588 h 4745608"/>
                <a:gd name="connsiteX4" fmla="*/ 2021653 w 4206653"/>
                <a:gd name="connsiteY4" fmla="*/ 1543428 h 4745608"/>
                <a:gd name="connsiteX5" fmla="*/ 2124523 w 4206653"/>
                <a:gd name="connsiteY5" fmla="*/ 1291968 h 4745608"/>
                <a:gd name="connsiteX6" fmla="*/ 2124523 w 4206653"/>
                <a:gd name="connsiteY6" fmla="*/ 1120518 h 4745608"/>
                <a:gd name="connsiteX7" fmla="*/ 2068029 w 4206653"/>
                <a:gd name="connsiteY7" fmla="*/ 825325 h 4745608"/>
                <a:gd name="connsiteX8" fmla="*/ 2078803 w 4206653"/>
                <a:gd name="connsiteY8" fmla="*/ 777618 h 4745608"/>
                <a:gd name="connsiteX9" fmla="*/ 2170243 w 4206653"/>
                <a:gd name="connsiteY9" fmla="*/ 1086228 h 4745608"/>
                <a:gd name="connsiteX10" fmla="*/ 2215963 w 4206653"/>
                <a:gd name="connsiteY10" fmla="*/ 1269108 h 4745608"/>
                <a:gd name="connsiteX11" fmla="*/ 2284543 w 4206653"/>
                <a:gd name="connsiteY11" fmla="*/ 1303398 h 4745608"/>
                <a:gd name="connsiteX12" fmla="*/ 2330263 w 4206653"/>
                <a:gd name="connsiteY12" fmla="*/ 1166238 h 4745608"/>
                <a:gd name="connsiteX13" fmla="*/ 2467423 w 4206653"/>
                <a:gd name="connsiteY13" fmla="*/ 880488 h 4745608"/>
                <a:gd name="connsiteX14" fmla="*/ 2558863 w 4206653"/>
                <a:gd name="connsiteY14" fmla="*/ 640458 h 4745608"/>
                <a:gd name="connsiteX15" fmla="*/ 2616013 w 4206653"/>
                <a:gd name="connsiteY15" fmla="*/ 537588 h 4745608"/>
                <a:gd name="connsiteX16" fmla="*/ 2558863 w 4206653"/>
                <a:gd name="connsiteY16" fmla="*/ 789048 h 4745608"/>
                <a:gd name="connsiteX17" fmla="*/ 2444563 w 4206653"/>
                <a:gd name="connsiteY17" fmla="*/ 1097658 h 4745608"/>
                <a:gd name="connsiteX18" fmla="*/ 2375983 w 4206653"/>
                <a:gd name="connsiteY18" fmla="*/ 1406268 h 4745608"/>
                <a:gd name="connsiteX19" fmla="*/ 2558863 w 4206653"/>
                <a:gd name="connsiteY19" fmla="*/ 1577718 h 4745608"/>
                <a:gd name="connsiteX20" fmla="*/ 2878903 w 4206653"/>
                <a:gd name="connsiteY20" fmla="*/ 1657728 h 4745608"/>
                <a:gd name="connsiteX21" fmla="*/ 3187513 w 4206653"/>
                <a:gd name="connsiteY21" fmla="*/ 1657728 h 4745608"/>
                <a:gd name="connsiteX22" fmla="*/ 3370393 w 4206653"/>
                <a:gd name="connsiteY22" fmla="*/ 1566288 h 4745608"/>
                <a:gd name="connsiteX23" fmla="*/ 3488066 w 4206653"/>
                <a:gd name="connsiteY23" fmla="*/ 1246753 h 4745608"/>
                <a:gd name="connsiteX24" fmla="*/ 3495138 w 4206653"/>
                <a:gd name="connsiteY24" fmla="*/ 1115548 h 4745608"/>
                <a:gd name="connsiteX25" fmla="*/ 3493650 w 4206653"/>
                <a:gd name="connsiteY25" fmla="*/ 1063976 h 4745608"/>
                <a:gd name="connsiteX26" fmla="*/ 3450403 w 4206653"/>
                <a:gd name="connsiteY26" fmla="*/ 777618 h 4745608"/>
                <a:gd name="connsiteX27" fmla="*/ 3119893 w 4206653"/>
                <a:gd name="connsiteY27" fmla="*/ 321571 h 4745608"/>
                <a:gd name="connsiteX28" fmla="*/ 3497351 w 4206653"/>
                <a:gd name="connsiteY28" fmla="*/ 674883 h 4745608"/>
                <a:gd name="connsiteX29" fmla="*/ 3759013 w 4206653"/>
                <a:gd name="connsiteY29" fmla="*/ 571878 h 4745608"/>
                <a:gd name="connsiteX30" fmla="*/ 3999043 w 4206653"/>
                <a:gd name="connsiteY30" fmla="*/ 91818 h 4745608"/>
                <a:gd name="connsiteX31" fmla="*/ 4033333 w 4206653"/>
                <a:gd name="connsiteY31" fmla="*/ 11808 h 4745608"/>
                <a:gd name="connsiteX32" fmla="*/ 3984569 w 4206653"/>
                <a:gd name="connsiteY32" fmla="*/ 247366 h 4745608"/>
                <a:gd name="connsiteX33" fmla="*/ 3812791 w 4206653"/>
                <a:gd name="connsiteY33" fmla="*/ 647417 h 4745608"/>
                <a:gd name="connsiteX34" fmla="*/ 3592906 w 4206653"/>
                <a:gd name="connsiteY34" fmla="*/ 811408 h 4745608"/>
                <a:gd name="connsiteX35" fmla="*/ 3604425 w 4206653"/>
                <a:gd name="connsiteY35" fmla="*/ 999253 h 4745608"/>
                <a:gd name="connsiteX36" fmla="*/ 3872985 w 4206653"/>
                <a:gd name="connsiteY36" fmla="*/ 881976 h 4745608"/>
                <a:gd name="connsiteX37" fmla="*/ 4200754 w 4206653"/>
                <a:gd name="connsiteY37" fmla="*/ 774136 h 4745608"/>
                <a:gd name="connsiteX38" fmla="*/ 4064251 w 4206653"/>
                <a:gd name="connsiteY38" fmla="*/ 847195 h 4745608"/>
                <a:gd name="connsiteX39" fmla="*/ 3818880 w 4206653"/>
                <a:gd name="connsiteY39" fmla="*/ 991305 h 4745608"/>
                <a:gd name="connsiteX40" fmla="*/ 3658531 w 4206653"/>
                <a:gd name="connsiteY40" fmla="*/ 1093178 h 4745608"/>
                <a:gd name="connsiteX41" fmla="*/ 3622838 w 4206653"/>
                <a:gd name="connsiteY41" fmla="*/ 1221401 h 4745608"/>
                <a:gd name="connsiteX42" fmla="*/ 3577446 w 4206653"/>
                <a:gd name="connsiteY42" fmla="*/ 1500691 h 4745608"/>
                <a:gd name="connsiteX43" fmla="*/ 3461833 w 4206653"/>
                <a:gd name="connsiteY43" fmla="*/ 1726308 h 4745608"/>
                <a:gd name="connsiteX44" fmla="*/ 3278953 w 4206653"/>
                <a:gd name="connsiteY44" fmla="*/ 2034918 h 4745608"/>
                <a:gd name="connsiteX45" fmla="*/ 3288742 w 4206653"/>
                <a:gd name="connsiteY45" fmla="*/ 2273460 h 4745608"/>
                <a:gd name="connsiteX46" fmla="*/ 3434288 w 4206653"/>
                <a:gd name="connsiteY46" fmla="*/ 2417577 h 4745608"/>
                <a:gd name="connsiteX47" fmla="*/ 3781217 w 4206653"/>
                <a:gd name="connsiteY47" fmla="*/ 2618845 h 4745608"/>
                <a:gd name="connsiteX48" fmla="*/ 4079053 w 4206653"/>
                <a:gd name="connsiteY48" fmla="*/ 2777868 h 4745608"/>
                <a:gd name="connsiteX49" fmla="*/ 4079053 w 4206653"/>
                <a:gd name="connsiteY49" fmla="*/ 2880738 h 4745608"/>
                <a:gd name="connsiteX50" fmla="*/ 3770443 w 4206653"/>
                <a:gd name="connsiteY50" fmla="*/ 2869308 h 4745608"/>
                <a:gd name="connsiteX51" fmla="*/ 3404683 w 4206653"/>
                <a:gd name="connsiteY51" fmla="*/ 2732148 h 4745608"/>
                <a:gd name="connsiteX52" fmla="*/ 3084643 w 4206653"/>
                <a:gd name="connsiteY52" fmla="*/ 2663568 h 4745608"/>
                <a:gd name="connsiteX53" fmla="*/ 2995919 w 4206653"/>
                <a:gd name="connsiteY53" fmla="*/ 2782832 h 4745608"/>
                <a:gd name="connsiteX54" fmla="*/ 2832855 w 4206653"/>
                <a:gd name="connsiteY54" fmla="*/ 2930924 h 4745608"/>
                <a:gd name="connsiteX55" fmla="*/ 2820111 w 4206653"/>
                <a:gd name="connsiteY55" fmla="*/ 3026344 h 4745608"/>
                <a:gd name="connsiteX56" fmla="*/ 2959241 w 4206653"/>
                <a:gd name="connsiteY56" fmla="*/ 3167976 h 4745608"/>
                <a:gd name="connsiteX57" fmla="*/ 3176083 w 4206653"/>
                <a:gd name="connsiteY57" fmla="*/ 3269358 h 4745608"/>
                <a:gd name="connsiteX58" fmla="*/ 3388239 w 4206653"/>
                <a:gd name="connsiteY58" fmla="*/ 3442290 h 4745608"/>
                <a:gd name="connsiteX59" fmla="*/ 3212014 w 4206653"/>
                <a:gd name="connsiteY59" fmla="*/ 3336948 h 4745608"/>
                <a:gd name="connsiteX60" fmla="*/ 3004633 w 4206653"/>
                <a:gd name="connsiteY60" fmla="*/ 3276814 h 4745608"/>
                <a:gd name="connsiteX61" fmla="*/ 2771676 w 4206653"/>
                <a:gd name="connsiteY61" fmla="*/ 3166987 h 4745608"/>
                <a:gd name="connsiteX62" fmla="*/ 2638873 w 4206653"/>
                <a:gd name="connsiteY62" fmla="*/ 3097908 h 4745608"/>
                <a:gd name="connsiteX63" fmla="*/ 2570293 w 4206653"/>
                <a:gd name="connsiteY63" fmla="*/ 3109338 h 4745608"/>
                <a:gd name="connsiteX64" fmla="*/ 2525557 w 4206653"/>
                <a:gd name="connsiteY64" fmla="*/ 3326508 h 4745608"/>
                <a:gd name="connsiteX65" fmla="*/ 2584349 w 4206653"/>
                <a:gd name="connsiteY65" fmla="*/ 3577470 h 4745608"/>
                <a:gd name="connsiteX66" fmla="*/ 2663703 w 4206653"/>
                <a:gd name="connsiteY66" fmla="*/ 3996904 h 4745608"/>
                <a:gd name="connsiteX67" fmla="*/ 2633113 w 4206653"/>
                <a:gd name="connsiteY67" fmla="*/ 4192703 h 4745608"/>
                <a:gd name="connsiteX68" fmla="*/ 2539703 w 4206653"/>
                <a:gd name="connsiteY68" fmla="*/ 4455574 h 4745608"/>
                <a:gd name="connsiteX69" fmla="*/ 2595212 w 4206653"/>
                <a:gd name="connsiteY69" fmla="*/ 3945217 h 4745608"/>
                <a:gd name="connsiteX70" fmla="*/ 2481240 w 4206653"/>
                <a:gd name="connsiteY70" fmla="*/ 3566538 h 4745608"/>
                <a:gd name="connsiteX71" fmla="*/ 2307403 w 4206653"/>
                <a:gd name="connsiteY71" fmla="*/ 3166488 h 4745608"/>
                <a:gd name="connsiteX72" fmla="*/ 2261683 w 4206653"/>
                <a:gd name="connsiteY72" fmla="*/ 3063618 h 4745608"/>
                <a:gd name="connsiteX73" fmla="*/ 2078803 w 4206653"/>
                <a:gd name="connsiteY73" fmla="*/ 2949318 h 4745608"/>
                <a:gd name="connsiteX74" fmla="*/ 1824299 w 4206653"/>
                <a:gd name="connsiteY74" fmla="*/ 3002494 h 4745608"/>
                <a:gd name="connsiteX75" fmla="*/ 1412162 w 4206653"/>
                <a:gd name="connsiteY75" fmla="*/ 3235573 h 4745608"/>
                <a:gd name="connsiteX76" fmla="*/ 1381573 w 4206653"/>
                <a:gd name="connsiteY76" fmla="*/ 3680838 h 4745608"/>
                <a:gd name="connsiteX77" fmla="*/ 1340867 w 4206653"/>
                <a:gd name="connsiteY77" fmla="*/ 3980504 h 4745608"/>
                <a:gd name="connsiteX78" fmla="*/ 1197619 w 4206653"/>
                <a:gd name="connsiteY78" fmla="*/ 4738831 h 4745608"/>
                <a:gd name="connsiteX79" fmla="*/ 1220896 w 4206653"/>
                <a:gd name="connsiteY79" fmla="*/ 4338309 h 4745608"/>
                <a:gd name="connsiteX80" fmla="*/ 1242772 w 4206653"/>
                <a:gd name="connsiteY80" fmla="*/ 4080888 h 4745608"/>
                <a:gd name="connsiteX81" fmla="*/ 1198693 w 4206653"/>
                <a:gd name="connsiteY81" fmla="*/ 3909438 h 4745608"/>
                <a:gd name="connsiteX82" fmla="*/ 970093 w 4206653"/>
                <a:gd name="connsiteY82" fmla="*/ 3989448 h 4745608"/>
                <a:gd name="connsiteX83" fmla="*/ 766328 w 4206653"/>
                <a:gd name="connsiteY83" fmla="*/ 4131990 h 4745608"/>
                <a:gd name="connsiteX84" fmla="*/ 555808 w 4206653"/>
                <a:gd name="connsiteY84" fmla="*/ 4355688 h 4745608"/>
                <a:gd name="connsiteX85" fmla="*/ 785900 w 4206653"/>
                <a:gd name="connsiteY85" fmla="*/ 4017771 h 4745608"/>
                <a:gd name="connsiteX86" fmla="*/ 1130113 w 4206653"/>
                <a:gd name="connsiteY86" fmla="*/ 3817500 h 4745608"/>
                <a:gd name="connsiteX87" fmla="*/ 1278703 w 4206653"/>
                <a:gd name="connsiteY87" fmla="*/ 3726558 h 4745608"/>
                <a:gd name="connsiteX88" fmla="*/ 1269661 w 4206653"/>
                <a:gd name="connsiteY88" fmla="*/ 3390117 h 4745608"/>
                <a:gd name="connsiteX89" fmla="*/ 1309620 w 4206653"/>
                <a:gd name="connsiteY89" fmla="*/ 3169963 h 4745608"/>
                <a:gd name="connsiteX90" fmla="*/ 1393003 w 4206653"/>
                <a:gd name="connsiteY90" fmla="*/ 3052188 h 4745608"/>
                <a:gd name="connsiteX91" fmla="*/ 1080693 w 4206653"/>
                <a:gd name="connsiteY91" fmla="*/ 2984604 h 4745608"/>
                <a:gd name="connsiteX92" fmla="*/ 663453 w 4206653"/>
                <a:gd name="connsiteY92" fmla="*/ 3023360 h 4745608"/>
                <a:gd name="connsiteX93" fmla="*/ 235111 w 4206653"/>
                <a:gd name="connsiteY93" fmla="*/ 3217172 h 4745608"/>
                <a:gd name="connsiteX94" fmla="*/ 421453 w 4206653"/>
                <a:gd name="connsiteY94" fmla="*/ 3029328 h 4745608"/>
                <a:gd name="connsiteX95" fmla="*/ 627193 w 4206653"/>
                <a:gd name="connsiteY95" fmla="*/ 2926458 h 4745608"/>
                <a:gd name="connsiteX96" fmla="*/ 854480 w 4206653"/>
                <a:gd name="connsiteY96" fmla="*/ 2889178 h 4745608"/>
                <a:gd name="connsiteX97" fmla="*/ 1149272 w 4206653"/>
                <a:gd name="connsiteY97" fmla="*/ 2889676 h 4745608"/>
                <a:gd name="connsiteX98" fmla="*/ 1531894 w 4206653"/>
                <a:gd name="connsiteY98" fmla="*/ 2917507 h 4745608"/>
                <a:gd name="connsiteX99" fmla="*/ 1860559 w 4206653"/>
                <a:gd name="connsiteY99" fmla="*/ 2766431 h 4745608"/>
                <a:gd name="connsiteX100" fmla="*/ 1701613 w 4206653"/>
                <a:gd name="connsiteY100" fmla="*/ 2263518 h 4745608"/>
                <a:gd name="connsiteX101" fmla="*/ 1690183 w 4206653"/>
                <a:gd name="connsiteY101" fmla="*/ 1966338 h 4745608"/>
                <a:gd name="connsiteX102" fmla="*/ 1381991 w 4206653"/>
                <a:gd name="connsiteY102" fmla="*/ 1841604 h 4745608"/>
                <a:gd name="connsiteX103" fmla="*/ 1095823 w 4206653"/>
                <a:gd name="connsiteY103" fmla="*/ 1714878 h 4745608"/>
                <a:gd name="connsiteX104" fmla="*/ 746507 w 4206653"/>
                <a:gd name="connsiteY104" fmla="*/ 1626415 h 4745608"/>
                <a:gd name="connsiteX105" fmla="*/ 352873 w 4206653"/>
                <a:gd name="connsiteY105" fmla="*/ 1726308 h 4745608"/>
                <a:gd name="connsiteX106" fmla="*/ 113171 w 4206653"/>
                <a:gd name="connsiteY106" fmla="*/ 1763582 h 4745608"/>
                <a:gd name="connsiteX107" fmla="*/ 9973 w 4206653"/>
                <a:gd name="connsiteY107" fmla="*/ 1737738 h 4745608"/>
                <a:gd name="connsiteX108" fmla="*/ 348516 w 4206653"/>
                <a:gd name="connsiteY108" fmla="*/ 1643812 h 4745608"/>
                <a:gd name="connsiteX109" fmla="*/ 653097 w 4206653"/>
                <a:gd name="connsiteY109" fmla="*/ 1543920 h 4745608"/>
                <a:gd name="connsiteX110" fmla="*/ 1072963 w 4206653"/>
                <a:gd name="connsiteY110" fmla="*/ 1612008 h 4745608"/>
                <a:gd name="connsiteX111" fmla="*/ 1244413 w 4206653"/>
                <a:gd name="connsiteY111" fmla="*/ 1657728 h 4745608"/>
                <a:gd name="connsiteX112" fmla="*/ 1205766 w 4206653"/>
                <a:gd name="connsiteY112" fmla="*/ 1451988 h 4745608"/>
                <a:gd name="connsiteX113" fmla="*/ 1046313 w 4206653"/>
                <a:gd name="connsiteY113" fmla="*/ 815409 h 4745608"/>
                <a:gd name="connsiteX114" fmla="*/ 1221553 w 4206653"/>
                <a:gd name="connsiteY114" fmla="*/ 1211958 h 4745608"/>
                <a:gd name="connsiteX0" fmla="*/ 1221553 w 4206653"/>
                <a:gd name="connsiteY0" fmla="*/ 1211958 h 4745608"/>
                <a:gd name="connsiteX1" fmla="*/ 1343911 w 4206653"/>
                <a:gd name="connsiteY1" fmla="*/ 1559828 h 4745608"/>
                <a:gd name="connsiteX2" fmla="*/ 1553023 w 4206653"/>
                <a:gd name="connsiteY2" fmla="*/ 1657728 h 4745608"/>
                <a:gd name="connsiteX3" fmla="*/ 1907353 w 4206653"/>
                <a:gd name="connsiteY3" fmla="*/ 1680588 h 4745608"/>
                <a:gd name="connsiteX4" fmla="*/ 2021653 w 4206653"/>
                <a:gd name="connsiteY4" fmla="*/ 1543428 h 4745608"/>
                <a:gd name="connsiteX5" fmla="*/ 2124523 w 4206653"/>
                <a:gd name="connsiteY5" fmla="*/ 1291968 h 4745608"/>
                <a:gd name="connsiteX6" fmla="*/ 2124523 w 4206653"/>
                <a:gd name="connsiteY6" fmla="*/ 1120518 h 4745608"/>
                <a:gd name="connsiteX7" fmla="*/ 2068029 w 4206653"/>
                <a:gd name="connsiteY7" fmla="*/ 825325 h 4745608"/>
                <a:gd name="connsiteX8" fmla="*/ 2078803 w 4206653"/>
                <a:gd name="connsiteY8" fmla="*/ 777618 h 4745608"/>
                <a:gd name="connsiteX9" fmla="*/ 2170243 w 4206653"/>
                <a:gd name="connsiteY9" fmla="*/ 1086228 h 4745608"/>
                <a:gd name="connsiteX10" fmla="*/ 2215963 w 4206653"/>
                <a:gd name="connsiteY10" fmla="*/ 1269108 h 4745608"/>
                <a:gd name="connsiteX11" fmla="*/ 2284543 w 4206653"/>
                <a:gd name="connsiteY11" fmla="*/ 1303398 h 4745608"/>
                <a:gd name="connsiteX12" fmla="*/ 2330263 w 4206653"/>
                <a:gd name="connsiteY12" fmla="*/ 1166238 h 4745608"/>
                <a:gd name="connsiteX13" fmla="*/ 2467423 w 4206653"/>
                <a:gd name="connsiteY13" fmla="*/ 880488 h 4745608"/>
                <a:gd name="connsiteX14" fmla="*/ 2558863 w 4206653"/>
                <a:gd name="connsiteY14" fmla="*/ 640458 h 4745608"/>
                <a:gd name="connsiteX15" fmla="*/ 2616013 w 4206653"/>
                <a:gd name="connsiteY15" fmla="*/ 537588 h 4745608"/>
                <a:gd name="connsiteX16" fmla="*/ 2558863 w 4206653"/>
                <a:gd name="connsiteY16" fmla="*/ 789048 h 4745608"/>
                <a:gd name="connsiteX17" fmla="*/ 2444563 w 4206653"/>
                <a:gd name="connsiteY17" fmla="*/ 1097658 h 4745608"/>
                <a:gd name="connsiteX18" fmla="*/ 2375983 w 4206653"/>
                <a:gd name="connsiteY18" fmla="*/ 1406268 h 4745608"/>
                <a:gd name="connsiteX19" fmla="*/ 2558863 w 4206653"/>
                <a:gd name="connsiteY19" fmla="*/ 1577718 h 4745608"/>
                <a:gd name="connsiteX20" fmla="*/ 2878903 w 4206653"/>
                <a:gd name="connsiteY20" fmla="*/ 1657728 h 4745608"/>
                <a:gd name="connsiteX21" fmla="*/ 3187513 w 4206653"/>
                <a:gd name="connsiteY21" fmla="*/ 1657728 h 4745608"/>
                <a:gd name="connsiteX22" fmla="*/ 3370393 w 4206653"/>
                <a:gd name="connsiteY22" fmla="*/ 1566288 h 4745608"/>
                <a:gd name="connsiteX23" fmla="*/ 3488066 w 4206653"/>
                <a:gd name="connsiteY23" fmla="*/ 1246753 h 4745608"/>
                <a:gd name="connsiteX24" fmla="*/ 3495138 w 4206653"/>
                <a:gd name="connsiteY24" fmla="*/ 1115548 h 4745608"/>
                <a:gd name="connsiteX25" fmla="*/ 3493650 w 4206653"/>
                <a:gd name="connsiteY25" fmla="*/ 1063976 h 4745608"/>
                <a:gd name="connsiteX26" fmla="*/ 3450403 w 4206653"/>
                <a:gd name="connsiteY26" fmla="*/ 777618 h 4745608"/>
                <a:gd name="connsiteX27" fmla="*/ 3119893 w 4206653"/>
                <a:gd name="connsiteY27" fmla="*/ 321571 h 4745608"/>
                <a:gd name="connsiteX28" fmla="*/ 3497351 w 4206653"/>
                <a:gd name="connsiteY28" fmla="*/ 674883 h 4745608"/>
                <a:gd name="connsiteX29" fmla="*/ 3759013 w 4206653"/>
                <a:gd name="connsiteY29" fmla="*/ 571878 h 4745608"/>
                <a:gd name="connsiteX30" fmla="*/ 3999043 w 4206653"/>
                <a:gd name="connsiteY30" fmla="*/ 91818 h 4745608"/>
                <a:gd name="connsiteX31" fmla="*/ 4033333 w 4206653"/>
                <a:gd name="connsiteY31" fmla="*/ 11808 h 4745608"/>
                <a:gd name="connsiteX32" fmla="*/ 3984569 w 4206653"/>
                <a:gd name="connsiteY32" fmla="*/ 247366 h 4745608"/>
                <a:gd name="connsiteX33" fmla="*/ 3812791 w 4206653"/>
                <a:gd name="connsiteY33" fmla="*/ 647417 h 4745608"/>
                <a:gd name="connsiteX34" fmla="*/ 3592906 w 4206653"/>
                <a:gd name="connsiteY34" fmla="*/ 811408 h 4745608"/>
                <a:gd name="connsiteX35" fmla="*/ 3604425 w 4206653"/>
                <a:gd name="connsiteY35" fmla="*/ 999253 h 4745608"/>
                <a:gd name="connsiteX36" fmla="*/ 3872985 w 4206653"/>
                <a:gd name="connsiteY36" fmla="*/ 881976 h 4745608"/>
                <a:gd name="connsiteX37" fmla="*/ 4200754 w 4206653"/>
                <a:gd name="connsiteY37" fmla="*/ 774136 h 4745608"/>
                <a:gd name="connsiteX38" fmla="*/ 4064251 w 4206653"/>
                <a:gd name="connsiteY38" fmla="*/ 847195 h 4745608"/>
                <a:gd name="connsiteX39" fmla="*/ 3818880 w 4206653"/>
                <a:gd name="connsiteY39" fmla="*/ 991305 h 4745608"/>
                <a:gd name="connsiteX40" fmla="*/ 3658531 w 4206653"/>
                <a:gd name="connsiteY40" fmla="*/ 1093178 h 4745608"/>
                <a:gd name="connsiteX41" fmla="*/ 3622838 w 4206653"/>
                <a:gd name="connsiteY41" fmla="*/ 1221401 h 4745608"/>
                <a:gd name="connsiteX42" fmla="*/ 3577446 w 4206653"/>
                <a:gd name="connsiteY42" fmla="*/ 1500691 h 4745608"/>
                <a:gd name="connsiteX43" fmla="*/ 3461833 w 4206653"/>
                <a:gd name="connsiteY43" fmla="*/ 1726308 h 4745608"/>
                <a:gd name="connsiteX44" fmla="*/ 3278953 w 4206653"/>
                <a:gd name="connsiteY44" fmla="*/ 2034918 h 4745608"/>
                <a:gd name="connsiteX45" fmla="*/ 3288742 w 4206653"/>
                <a:gd name="connsiteY45" fmla="*/ 2273460 h 4745608"/>
                <a:gd name="connsiteX46" fmla="*/ 3434288 w 4206653"/>
                <a:gd name="connsiteY46" fmla="*/ 2417577 h 4745608"/>
                <a:gd name="connsiteX47" fmla="*/ 3781217 w 4206653"/>
                <a:gd name="connsiteY47" fmla="*/ 2618845 h 4745608"/>
                <a:gd name="connsiteX48" fmla="*/ 4079053 w 4206653"/>
                <a:gd name="connsiteY48" fmla="*/ 2777868 h 4745608"/>
                <a:gd name="connsiteX49" fmla="*/ 4079053 w 4206653"/>
                <a:gd name="connsiteY49" fmla="*/ 2880738 h 4745608"/>
                <a:gd name="connsiteX50" fmla="*/ 4070190 w 4206653"/>
                <a:gd name="connsiteY50" fmla="*/ 3021367 h 4745608"/>
                <a:gd name="connsiteX51" fmla="*/ 3404683 w 4206653"/>
                <a:gd name="connsiteY51" fmla="*/ 2732148 h 4745608"/>
                <a:gd name="connsiteX52" fmla="*/ 3084643 w 4206653"/>
                <a:gd name="connsiteY52" fmla="*/ 2663568 h 4745608"/>
                <a:gd name="connsiteX53" fmla="*/ 2995919 w 4206653"/>
                <a:gd name="connsiteY53" fmla="*/ 2782832 h 4745608"/>
                <a:gd name="connsiteX54" fmla="*/ 2832855 w 4206653"/>
                <a:gd name="connsiteY54" fmla="*/ 2930924 h 4745608"/>
                <a:gd name="connsiteX55" fmla="*/ 2820111 w 4206653"/>
                <a:gd name="connsiteY55" fmla="*/ 3026344 h 4745608"/>
                <a:gd name="connsiteX56" fmla="*/ 2959241 w 4206653"/>
                <a:gd name="connsiteY56" fmla="*/ 3167976 h 4745608"/>
                <a:gd name="connsiteX57" fmla="*/ 3176083 w 4206653"/>
                <a:gd name="connsiteY57" fmla="*/ 3269358 h 4745608"/>
                <a:gd name="connsiteX58" fmla="*/ 3388239 w 4206653"/>
                <a:gd name="connsiteY58" fmla="*/ 3442290 h 4745608"/>
                <a:gd name="connsiteX59" fmla="*/ 3212014 w 4206653"/>
                <a:gd name="connsiteY59" fmla="*/ 3336948 h 4745608"/>
                <a:gd name="connsiteX60" fmla="*/ 3004633 w 4206653"/>
                <a:gd name="connsiteY60" fmla="*/ 3276814 h 4745608"/>
                <a:gd name="connsiteX61" fmla="*/ 2771676 w 4206653"/>
                <a:gd name="connsiteY61" fmla="*/ 3166987 h 4745608"/>
                <a:gd name="connsiteX62" fmla="*/ 2638873 w 4206653"/>
                <a:gd name="connsiteY62" fmla="*/ 3097908 h 4745608"/>
                <a:gd name="connsiteX63" fmla="*/ 2570293 w 4206653"/>
                <a:gd name="connsiteY63" fmla="*/ 3109338 h 4745608"/>
                <a:gd name="connsiteX64" fmla="*/ 2525557 w 4206653"/>
                <a:gd name="connsiteY64" fmla="*/ 3326508 h 4745608"/>
                <a:gd name="connsiteX65" fmla="*/ 2584349 w 4206653"/>
                <a:gd name="connsiteY65" fmla="*/ 3577470 h 4745608"/>
                <a:gd name="connsiteX66" fmla="*/ 2663703 w 4206653"/>
                <a:gd name="connsiteY66" fmla="*/ 3996904 h 4745608"/>
                <a:gd name="connsiteX67" fmla="*/ 2633113 w 4206653"/>
                <a:gd name="connsiteY67" fmla="*/ 4192703 h 4745608"/>
                <a:gd name="connsiteX68" fmla="*/ 2539703 w 4206653"/>
                <a:gd name="connsiteY68" fmla="*/ 4455574 h 4745608"/>
                <a:gd name="connsiteX69" fmla="*/ 2595212 w 4206653"/>
                <a:gd name="connsiteY69" fmla="*/ 3945217 h 4745608"/>
                <a:gd name="connsiteX70" fmla="*/ 2481240 w 4206653"/>
                <a:gd name="connsiteY70" fmla="*/ 3566538 h 4745608"/>
                <a:gd name="connsiteX71" fmla="*/ 2307403 w 4206653"/>
                <a:gd name="connsiteY71" fmla="*/ 3166488 h 4745608"/>
                <a:gd name="connsiteX72" fmla="*/ 2261683 w 4206653"/>
                <a:gd name="connsiteY72" fmla="*/ 3063618 h 4745608"/>
                <a:gd name="connsiteX73" fmla="*/ 2078803 w 4206653"/>
                <a:gd name="connsiteY73" fmla="*/ 2949318 h 4745608"/>
                <a:gd name="connsiteX74" fmla="*/ 1824299 w 4206653"/>
                <a:gd name="connsiteY74" fmla="*/ 3002494 h 4745608"/>
                <a:gd name="connsiteX75" fmla="*/ 1412162 w 4206653"/>
                <a:gd name="connsiteY75" fmla="*/ 3235573 h 4745608"/>
                <a:gd name="connsiteX76" fmla="*/ 1381573 w 4206653"/>
                <a:gd name="connsiteY76" fmla="*/ 3680838 h 4745608"/>
                <a:gd name="connsiteX77" fmla="*/ 1340867 w 4206653"/>
                <a:gd name="connsiteY77" fmla="*/ 3980504 h 4745608"/>
                <a:gd name="connsiteX78" fmla="*/ 1197619 w 4206653"/>
                <a:gd name="connsiteY78" fmla="*/ 4738831 h 4745608"/>
                <a:gd name="connsiteX79" fmla="*/ 1220896 w 4206653"/>
                <a:gd name="connsiteY79" fmla="*/ 4338309 h 4745608"/>
                <a:gd name="connsiteX80" fmla="*/ 1242772 w 4206653"/>
                <a:gd name="connsiteY80" fmla="*/ 4080888 h 4745608"/>
                <a:gd name="connsiteX81" fmla="*/ 1198693 w 4206653"/>
                <a:gd name="connsiteY81" fmla="*/ 3909438 h 4745608"/>
                <a:gd name="connsiteX82" fmla="*/ 970093 w 4206653"/>
                <a:gd name="connsiteY82" fmla="*/ 3989448 h 4745608"/>
                <a:gd name="connsiteX83" fmla="*/ 766328 w 4206653"/>
                <a:gd name="connsiteY83" fmla="*/ 4131990 h 4745608"/>
                <a:gd name="connsiteX84" fmla="*/ 555808 w 4206653"/>
                <a:gd name="connsiteY84" fmla="*/ 4355688 h 4745608"/>
                <a:gd name="connsiteX85" fmla="*/ 785900 w 4206653"/>
                <a:gd name="connsiteY85" fmla="*/ 4017771 h 4745608"/>
                <a:gd name="connsiteX86" fmla="*/ 1130113 w 4206653"/>
                <a:gd name="connsiteY86" fmla="*/ 3817500 h 4745608"/>
                <a:gd name="connsiteX87" fmla="*/ 1278703 w 4206653"/>
                <a:gd name="connsiteY87" fmla="*/ 3726558 h 4745608"/>
                <a:gd name="connsiteX88" fmla="*/ 1269661 w 4206653"/>
                <a:gd name="connsiteY88" fmla="*/ 3390117 h 4745608"/>
                <a:gd name="connsiteX89" fmla="*/ 1309620 w 4206653"/>
                <a:gd name="connsiteY89" fmla="*/ 3169963 h 4745608"/>
                <a:gd name="connsiteX90" fmla="*/ 1393003 w 4206653"/>
                <a:gd name="connsiteY90" fmla="*/ 3052188 h 4745608"/>
                <a:gd name="connsiteX91" fmla="*/ 1080693 w 4206653"/>
                <a:gd name="connsiteY91" fmla="*/ 2984604 h 4745608"/>
                <a:gd name="connsiteX92" fmla="*/ 663453 w 4206653"/>
                <a:gd name="connsiteY92" fmla="*/ 3023360 h 4745608"/>
                <a:gd name="connsiteX93" fmla="*/ 235111 w 4206653"/>
                <a:gd name="connsiteY93" fmla="*/ 3217172 h 4745608"/>
                <a:gd name="connsiteX94" fmla="*/ 421453 w 4206653"/>
                <a:gd name="connsiteY94" fmla="*/ 3029328 h 4745608"/>
                <a:gd name="connsiteX95" fmla="*/ 627193 w 4206653"/>
                <a:gd name="connsiteY95" fmla="*/ 2926458 h 4745608"/>
                <a:gd name="connsiteX96" fmla="*/ 854480 w 4206653"/>
                <a:gd name="connsiteY96" fmla="*/ 2889178 h 4745608"/>
                <a:gd name="connsiteX97" fmla="*/ 1149272 w 4206653"/>
                <a:gd name="connsiteY97" fmla="*/ 2889676 h 4745608"/>
                <a:gd name="connsiteX98" fmla="*/ 1531894 w 4206653"/>
                <a:gd name="connsiteY98" fmla="*/ 2917507 h 4745608"/>
                <a:gd name="connsiteX99" fmla="*/ 1860559 w 4206653"/>
                <a:gd name="connsiteY99" fmla="*/ 2766431 h 4745608"/>
                <a:gd name="connsiteX100" fmla="*/ 1701613 w 4206653"/>
                <a:gd name="connsiteY100" fmla="*/ 2263518 h 4745608"/>
                <a:gd name="connsiteX101" fmla="*/ 1690183 w 4206653"/>
                <a:gd name="connsiteY101" fmla="*/ 1966338 h 4745608"/>
                <a:gd name="connsiteX102" fmla="*/ 1381991 w 4206653"/>
                <a:gd name="connsiteY102" fmla="*/ 1841604 h 4745608"/>
                <a:gd name="connsiteX103" fmla="*/ 1095823 w 4206653"/>
                <a:gd name="connsiteY103" fmla="*/ 1714878 h 4745608"/>
                <a:gd name="connsiteX104" fmla="*/ 746507 w 4206653"/>
                <a:gd name="connsiteY104" fmla="*/ 1626415 h 4745608"/>
                <a:gd name="connsiteX105" fmla="*/ 352873 w 4206653"/>
                <a:gd name="connsiteY105" fmla="*/ 1726308 h 4745608"/>
                <a:gd name="connsiteX106" fmla="*/ 113171 w 4206653"/>
                <a:gd name="connsiteY106" fmla="*/ 1763582 h 4745608"/>
                <a:gd name="connsiteX107" fmla="*/ 9973 w 4206653"/>
                <a:gd name="connsiteY107" fmla="*/ 1737738 h 4745608"/>
                <a:gd name="connsiteX108" fmla="*/ 348516 w 4206653"/>
                <a:gd name="connsiteY108" fmla="*/ 1643812 h 4745608"/>
                <a:gd name="connsiteX109" fmla="*/ 653097 w 4206653"/>
                <a:gd name="connsiteY109" fmla="*/ 1543920 h 4745608"/>
                <a:gd name="connsiteX110" fmla="*/ 1072963 w 4206653"/>
                <a:gd name="connsiteY110" fmla="*/ 1612008 h 4745608"/>
                <a:gd name="connsiteX111" fmla="*/ 1244413 w 4206653"/>
                <a:gd name="connsiteY111" fmla="*/ 1657728 h 4745608"/>
                <a:gd name="connsiteX112" fmla="*/ 1205766 w 4206653"/>
                <a:gd name="connsiteY112" fmla="*/ 1451988 h 4745608"/>
                <a:gd name="connsiteX113" fmla="*/ 1046313 w 4206653"/>
                <a:gd name="connsiteY113" fmla="*/ 815409 h 4745608"/>
                <a:gd name="connsiteX114" fmla="*/ 1221553 w 4206653"/>
                <a:gd name="connsiteY114" fmla="*/ 1211958 h 4745608"/>
                <a:gd name="connsiteX0" fmla="*/ 1221553 w 4560132"/>
                <a:gd name="connsiteY0" fmla="*/ 1211958 h 4745608"/>
                <a:gd name="connsiteX1" fmla="*/ 1343911 w 4560132"/>
                <a:gd name="connsiteY1" fmla="*/ 1559828 h 4745608"/>
                <a:gd name="connsiteX2" fmla="*/ 1553023 w 4560132"/>
                <a:gd name="connsiteY2" fmla="*/ 1657728 h 4745608"/>
                <a:gd name="connsiteX3" fmla="*/ 1907353 w 4560132"/>
                <a:gd name="connsiteY3" fmla="*/ 1680588 h 4745608"/>
                <a:gd name="connsiteX4" fmla="*/ 2021653 w 4560132"/>
                <a:gd name="connsiteY4" fmla="*/ 1543428 h 4745608"/>
                <a:gd name="connsiteX5" fmla="*/ 2124523 w 4560132"/>
                <a:gd name="connsiteY5" fmla="*/ 1291968 h 4745608"/>
                <a:gd name="connsiteX6" fmla="*/ 2124523 w 4560132"/>
                <a:gd name="connsiteY6" fmla="*/ 1120518 h 4745608"/>
                <a:gd name="connsiteX7" fmla="*/ 2068029 w 4560132"/>
                <a:gd name="connsiteY7" fmla="*/ 825325 h 4745608"/>
                <a:gd name="connsiteX8" fmla="*/ 2078803 w 4560132"/>
                <a:gd name="connsiteY8" fmla="*/ 777618 h 4745608"/>
                <a:gd name="connsiteX9" fmla="*/ 2170243 w 4560132"/>
                <a:gd name="connsiteY9" fmla="*/ 1086228 h 4745608"/>
                <a:gd name="connsiteX10" fmla="*/ 2215963 w 4560132"/>
                <a:gd name="connsiteY10" fmla="*/ 1269108 h 4745608"/>
                <a:gd name="connsiteX11" fmla="*/ 2284543 w 4560132"/>
                <a:gd name="connsiteY11" fmla="*/ 1303398 h 4745608"/>
                <a:gd name="connsiteX12" fmla="*/ 2330263 w 4560132"/>
                <a:gd name="connsiteY12" fmla="*/ 1166238 h 4745608"/>
                <a:gd name="connsiteX13" fmla="*/ 2467423 w 4560132"/>
                <a:gd name="connsiteY13" fmla="*/ 880488 h 4745608"/>
                <a:gd name="connsiteX14" fmla="*/ 2558863 w 4560132"/>
                <a:gd name="connsiteY14" fmla="*/ 640458 h 4745608"/>
                <a:gd name="connsiteX15" fmla="*/ 2616013 w 4560132"/>
                <a:gd name="connsiteY15" fmla="*/ 537588 h 4745608"/>
                <a:gd name="connsiteX16" fmla="*/ 2558863 w 4560132"/>
                <a:gd name="connsiteY16" fmla="*/ 789048 h 4745608"/>
                <a:gd name="connsiteX17" fmla="*/ 2444563 w 4560132"/>
                <a:gd name="connsiteY17" fmla="*/ 1097658 h 4745608"/>
                <a:gd name="connsiteX18" fmla="*/ 2375983 w 4560132"/>
                <a:gd name="connsiteY18" fmla="*/ 1406268 h 4745608"/>
                <a:gd name="connsiteX19" fmla="*/ 2558863 w 4560132"/>
                <a:gd name="connsiteY19" fmla="*/ 1577718 h 4745608"/>
                <a:gd name="connsiteX20" fmla="*/ 2878903 w 4560132"/>
                <a:gd name="connsiteY20" fmla="*/ 1657728 h 4745608"/>
                <a:gd name="connsiteX21" fmla="*/ 3187513 w 4560132"/>
                <a:gd name="connsiteY21" fmla="*/ 1657728 h 4745608"/>
                <a:gd name="connsiteX22" fmla="*/ 3370393 w 4560132"/>
                <a:gd name="connsiteY22" fmla="*/ 1566288 h 4745608"/>
                <a:gd name="connsiteX23" fmla="*/ 3488066 w 4560132"/>
                <a:gd name="connsiteY23" fmla="*/ 1246753 h 4745608"/>
                <a:gd name="connsiteX24" fmla="*/ 3495138 w 4560132"/>
                <a:gd name="connsiteY24" fmla="*/ 1115548 h 4745608"/>
                <a:gd name="connsiteX25" fmla="*/ 3493650 w 4560132"/>
                <a:gd name="connsiteY25" fmla="*/ 1063976 h 4745608"/>
                <a:gd name="connsiteX26" fmla="*/ 3450403 w 4560132"/>
                <a:gd name="connsiteY26" fmla="*/ 777618 h 4745608"/>
                <a:gd name="connsiteX27" fmla="*/ 3119893 w 4560132"/>
                <a:gd name="connsiteY27" fmla="*/ 321571 h 4745608"/>
                <a:gd name="connsiteX28" fmla="*/ 3497351 w 4560132"/>
                <a:gd name="connsiteY28" fmla="*/ 674883 h 4745608"/>
                <a:gd name="connsiteX29" fmla="*/ 3759013 w 4560132"/>
                <a:gd name="connsiteY29" fmla="*/ 571878 h 4745608"/>
                <a:gd name="connsiteX30" fmla="*/ 3999043 w 4560132"/>
                <a:gd name="connsiteY30" fmla="*/ 91818 h 4745608"/>
                <a:gd name="connsiteX31" fmla="*/ 4033333 w 4560132"/>
                <a:gd name="connsiteY31" fmla="*/ 11808 h 4745608"/>
                <a:gd name="connsiteX32" fmla="*/ 3984569 w 4560132"/>
                <a:gd name="connsiteY32" fmla="*/ 247366 h 4745608"/>
                <a:gd name="connsiteX33" fmla="*/ 3812791 w 4560132"/>
                <a:gd name="connsiteY33" fmla="*/ 647417 h 4745608"/>
                <a:gd name="connsiteX34" fmla="*/ 3592906 w 4560132"/>
                <a:gd name="connsiteY34" fmla="*/ 811408 h 4745608"/>
                <a:gd name="connsiteX35" fmla="*/ 3604425 w 4560132"/>
                <a:gd name="connsiteY35" fmla="*/ 999253 h 4745608"/>
                <a:gd name="connsiteX36" fmla="*/ 3872985 w 4560132"/>
                <a:gd name="connsiteY36" fmla="*/ 881976 h 4745608"/>
                <a:gd name="connsiteX37" fmla="*/ 4200754 w 4560132"/>
                <a:gd name="connsiteY37" fmla="*/ 774136 h 4745608"/>
                <a:gd name="connsiteX38" fmla="*/ 4064251 w 4560132"/>
                <a:gd name="connsiteY38" fmla="*/ 847195 h 4745608"/>
                <a:gd name="connsiteX39" fmla="*/ 3818880 w 4560132"/>
                <a:gd name="connsiteY39" fmla="*/ 991305 h 4745608"/>
                <a:gd name="connsiteX40" fmla="*/ 3658531 w 4560132"/>
                <a:gd name="connsiteY40" fmla="*/ 1093178 h 4745608"/>
                <a:gd name="connsiteX41" fmla="*/ 3622838 w 4560132"/>
                <a:gd name="connsiteY41" fmla="*/ 1221401 h 4745608"/>
                <a:gd name="connsiteX42" fmla="*/ 3577446 w 4560132"/>
                <a:gd name="connsiteY42" fmla="*/ 1500691 h 4745608"/>
                <a:gd name="connsiteX43" fmla="*/ 3461833 w 4560132"/>
                <a:gd name="connsiteY43" fmla="*/ 1726308 h 4745608"/>
                <a:gd name="connsiteX44" fmla="*/ 3278953 w 4560132"/>
                <a:gd name="connsiteY44" fmla="*/ 2034918 h 4745608"/>
                <a:gd name="connsiteX45" fmla="*/ 3288742 w 4560132"/>
                <a:gd name="connsiteY45" fmla="*/ 2273460 h 4745608"/>
                <a:gd name="connsiteX46" fmla="*/ 3434288 w 4560132"/>
                <a:gd name="connsiteY46" fmla="*/ 2417577 h 4745608"/>
                <a:gd name="connsiteX47" fmla="*/ 3781217 w 4560132"/>
                <a:gd name="connsiteY47" fmla="*/ 2618845 h 4745608"/>
                <a:gd name="connsiteX48" fmla="*/ 4079053 w 4560132"/>
                <a:gd name="connsiteY48" fmla="*/ 2777868 h 4745608"/>
                <a:gd name="connsiteX49" fmla="*/ 4560128 w 4560132"/>
                <a:gd name="connsiteY49" fmla="*/ 3010436 h 4745608"/>
                <a:gd name="connsiteX50" fmla="*/ 4070190 w 4560132"/>
                <a:gd name="connsiteY50" fmla="*/ 3021367 h 4745608"/>
                <a:gd name="connsiteX51" fmla="*/ 3404683 w 4560132"/>
                <a:gd name="connsiteY51" fmla="*/ 2732148 h 4745608"/>
                <a:gd name="connsiteX52" fmla="*/ 3084643 w 4560132"/>
                <a:gd name="connsiteY52" fmla="*/ 2663568 h 4745608"/>
                <a:gd name="connsiteX53" fmla="*/ 2995919 w 4560132"/>
                <a:gd name="connsiteY53" fmla="*/ 2782832 h 4745608"/>
                <a:gd name="connsiteX54" fmla="*/ 2832855 w 4560132"/>
                <a:gd name="connsiteY54" fmla="*/ 2930924 h 4745608"/>
                <a:gd name="connsiteX55" fmla="*/ 2820111 w 4560132"/>
                <a:gd name="connsiteY55" fmla="*/ 3026344 h 4745608"/>
                <a:gd name="connsiteX56" fmla="*/ 2959241 w 4560132"/>
                <a:gd name="connsiteY56" fmla="*/ 3167976 h 4745608"/>
                <a:gd name="connsiteX57" fmla="*/ 3176083 w 4560132"/>
                <a:gd name="connsiteY57" fmla="*/ 3269358 h 4745608"/>
                <a:gd name="connsiteX58" fmla="*/ 3388239 w 4560132"/>
                <a:gd name="connsiteY58" fmla="*/ 3442290 h 4745608"/>
                <a:gd name="connsiteX59" fmla="*/ 3212014 w 4560132"/>
                <a:gd name="connsiteY59" fmla="*/ 3336948 h 4745608"/>
                <a:gd name="connsiteX60" fmla="*/ 3004633 w 4560132"/>
                <a:gd name="connsiteY60" fmla="*/ 3276814 h 4745608"/>
                <a:gd name="connsiteX61" fmla="*/ 2771676 w 4560132"/>
                <a:gd name="connsiteY61" fmla="*/ 3166987 h 4745608"/>
                <a:gd name="connsiteX62" fmla="*/ 2638873 w 4560132"/>
                <a:gd name="connsiteY62" fmla="*/ 3097908 h 4745608"/>
                <a:gd name="connsiteX63" fmla="*/ 2570293 w 4560132"/>
                <a:gd name="connsiteY63" fmla="*/ 3109338 h 4745608"/>
                <a:gd name="connsiteX64" fmla="*/ 2525557 w 4560132"/>
                <a:gd name="connsiteY64" fmla="*/ 3326508 h 4745608"/>
                <a:gd name="connsiteX65" fmla="*/ 2584349 w 4560132"/>
                <a:gd name="connsiteY65" fmla="*/ 3577470 h 4745608"/>
                <a:gd name="connsiteX66" fmla="*/ 2663703 w 4560132"/>
                <a:gd name="connsiteY66" fmla="*/ 3996904 h 4745608"/>
                <a:gd name="connsiteX67" fmla="*/ 2633113 w 4560132"/>
                <a:gd name="connsiteY67" fmla="*/ 4192703 h 4745608"/>
                <a:gd name="connsiteX68" fmla="*/ 2539703 w 4560132"/>
                <a:gd name="connsiteY68" fmla="*/ 4455574 h 4745608"/>
                <a:gd name="connsiteX69" fmla="*/ 2595212 w 4560132"/>
                <a:gd name="connsiteY69" fmla="*/ 3945217 h 4745608"/>
                <a:gd name="connsiteX70" fmla="*/ 2481240 w 4560132"/>
                <a:gd name="connsiteY70" fmla="*/ 3566538 h 4745608"/>
                <a:gd name="connsiteX71" fmla="*/ 2307403 w 4560132"/>
                <a:gd name="connsiteY71" fmla="*/ 3166488 h 4745608"/>
                <a:gd name="connsiteX72" fmla="*/ 2261683 w 4560132"/>
                <a:gd name="connsiteY72" fmla="*/ 3063618 h 4745608"/>
                <a:gd name="connsiteX73" fmla="*/ 2078803 w 4560132"/>
                <a:gd name="connsiteY73" fmla="*/ 2949318 h 4745608"/>
                <a:gd name="connsiteX74" fmla="*/ 1824299 w 4560132"/>
                <a:gd name="connsiteY74" fmla="*/ 3002494 h 4745608"/>
                <a:gd name="connsiteX75" fmla="*/ 1412162 w 4560132"/>
                <a:gd name="connsiteY75" fmla="*/ 3235573 h 4745608"/>
                <a:gd name="connsiteX76" fmla="*/ 1381573 w 4560132"/>
                <a:gd name="connsiteY76" fmla="*/ 3680838 h 4745608"/>
                <a:gd name="connsiteX77" fmla="*/ 1340867 w 4560132"/>
                <a:gd name="connsiteY77" fmla="*/ 3980504 h 4745608"/>
                <a:gd name="connsiteX78" fmla="*/ 1197619 w 4560132"/>
                <a:gd name="connsiteY78" fmla="*/ 4738831 h 4745608"/>
                <a:gd name="connsiteX79" fmla="*/ 1220896 w 4560132"/>
                <a:gd name="connsiteY79" fmla="*/ 4338309 h 4745608"/>
                <a:gd name="connsiteX80" fmla="*/ 1242772 w 4560132"/>
                <a:gd name="connsiteY80" fmla="*/ 4080888 h 4745608"/>
                <a:gd name="connsiteX81" fmla="*/ 1198693 w 4560132"/>
                <a:gd name="connsiteY81" fmla="*/ 3909438 h 4745608"/>
                <a:gd name="connsiteX82" fmla="*/ 970093 w 4560132"/>
                <a:gd name="connsiteY82" fmla="*/ 3989448 h 4745608"/>
                <a:gd name="connsiteX83" fmla="*/ 766328 w 4560132"/>
                <a:gd name="connsiteY83" fmla="*/ 4131990 h 4745608"/>
                <a:gd name="connsiteX84" fmla="*/ 555808 w 4560132"/>
                <a:gd name="connsiteY84" fmla="*/ 4355688 h 4745608"/>
                <a:gd name="connsiteX85" fmla="*/ 785900 w 4560132"/>
                <a:gd name="connsiteY85" fmla="*/ 4017771 h 4745608"/>
                <a:gd name="connsiteX86" fmla="*/ 1130113 w 4560132"/>
                <a:gd name="connsiteY86" fmla="*/ 3817500 h 4745608"/>
                <a:gd name="connsiteX87" fmla="*/ 1278703 w 4560132"/>
                <a:gd name="connsiteY87" fmla="*/ 3726558 h 4745608"/>
                <a:gd name="connsiteX88" fmla="*/ 1269661 w 4560132"/>
                <a:gd name="connsiteY88" fmla="*/ 3390117 h 4745608"/>
                <a:gd name="connsiteX89" fmla="*/ 1309620 w 4560132"/>
                <a:gd name="connsiteY89" fmla="*/ 3169963 h 4745608"/>
                <a:gd name="connsiteX90" fmla="*/ 1393003 w 4560132"/>
                <a:gd name="connsiteY90" fmla="*/ 3052188 h 4745608"/>
                <a:gd name="connsiteX91" fmla="*/ 1080693 w 4560132"/>
                <a:gd name="connsiteY91" fmla="*/ 2984604 h 4745608"/>
                <a:gd name="connsiteX92" fmla="*/ 663453 w 4560132"/>
                <a:gd name="connsiteY92" fmla="*/ 3023360 h 4745608"/>
                <a:gd name="connsiteX93" fmla="*/ 235111 w 4560132"/>
                <a:gd name="connsiteY93" fmla="*/ 3217172 h 4745608"/>
                <a:gd name="connsiteX94" fmla="*/ 421453 w 4560132"/>
                <a:gd name="connsiteY94" fmla="*/ 3029328 h 4745608"/>
                <a:gd name="connsiteX95" fmla="*/ 627193 w 4560132"/>
                <a:gd name="connsiteY95" fmla="*/ 2926458 h 4745608"/>
                <a:gd name="connsiteX96" fmla="*/ 854480 w 4560132"/>
                <a:gd name="connsiteY96" fmla="*/ 2889178 h 4745608"/>
                <a:gd name="connsiteX97" fmla="*/ 1149272 w 4560132"/>
                <a:gd name="connsiteY97" fmla="*/ 2889676 h 4745608"/>
                <a:gd name="connsiteX98" fmla="*/ 1531894 w 4560132"/>
                <a:gd name="connsiteY98" fmla="*/ 2917507 h 4745608"/>
                <a:gd name="connsiteX99" fmla="*/ 1860559 w 4560132"/>
                <a:gd name="connsiteY99" fmla="*/ 2766431 h 4745608"/>
                <a:gd name="connsiteX100" fmla="*/ 1701613 w 4560132"/>
                <a:gd name="connsiteY100" fmla="*/ 2263518 h 4745608"/>
                <a:gd name="connsiteX101" fmla="*/ 1690183 w 4560132"/>
                <a:gd name="connsiteY101" fmla="*/ 1966338 h 4745608"/>
                <a:gd name="connsiteX102" fmla="*/ 1381991 w 4560132"/>
                <a:gd name="connsiteY102" fmla="*/ 1841604 h 4745608"/>
                <a:gd name="connsiteX103" fmla="*/ 1095823 w 4560132"/>
                <a:gd name="connsiteY103" fmla="*/ 1714878 h 4745608"/>
                <a:gd name="connsiteX104" fmla="*/ 746507 w 4560132"/>
                <a:gd name="connsiteY104" fmla="*/ 1626415 h 4745608"/>
                <a:gd name="connsiteX105" fmla="*/ 352873 w 4560132"/>
                <a:gd name="connsiteY105" fmla="*/ 1726308 h 4745608"/>
                <a:gd name="connsiteX106" fmla="*/ 113171 w 4560132"/>
                <a:gd name="connsiteY106" fmla="*/ 1763582 h 4745608"/>
                <a:gd name="connsiteX107" fmla="*/ 9973 w 4560132"/>
                <a:gd name="connsiteY107" fmla="*/ 1737738 h 4745608"/>
                <a:gd name="connsiteX108" fmla="*/ 348516 w 4560132"/>
                <a:gd name="connsiteY108" fmla="*/ 1643812 h 4745608"/>
                <a:gd name="connsiteX109" fmla="*/ 653097 w 4560132"/>
                <a:gd name="connsiteY109" fmla="*/ 1543920 h 4745608"/>
                <a:gd name="connsiteX110" fmla="*/ 1072963 w 4560132"/>
                <a:gd name="connsiteY110" fmla="*/ 1612008 h 4745608"/>
                <a:gd name="connsiteX111" fmla="*/ 1244413 w 4560132"/>
                <a:gd name="connsiteY111" fmla="*/ 1657728 h 4745608"/>
                <a:gd name="connsiteX112" fmla="*/ 1205766 w 4560132"/>
                <a:gd name="connsiteY112" fmla="*/ 1451988 h 4745608"/>
                <a:gd name="connsiteX113" fmla="*/ 1046313 w 4560132"/>
                <a:gd name="connsiteY113" fmla="*/ 815409 h 4745608"/>
                <a:gd name="connsiteX114" fmla="*/ 1221553 w 4560132"/>
                <a:gd name="connsiteY114" fmla="*/ 1211958 h 4745608"/>
                <a:gd name="connsiteX0" fmla="*/ 1221553 w 4560132"/>
                <a:gd name="connsiteY0" fmla="*/ 1211958 h 4745608"/>
                <a:gd name="connsiteX1" fmla="*/ 1343911 w 4560132"/>
                <a:gd name="connsiteY1" fmla="*/ 1559828 h 4745608"/>
                <a:gd name="connsiteX2" fmla="*/ 1553023 w 4560132"/>
                <a:gd name="connsiteY2" fmla="*/ 1657728 h 4745608"/>
                <a:gd name="connsiteX3" fmla="*/ 1907353 w 4560132"/>
                <a:gd name="connsiteY3" fmla="*/ 1680588 h 4745608"/>
                <a:gd name="connsiteX4" fmla="*/ 2021653 w 4560132"/>
                <a:gd name="connsiteY4" fmla="*/ 1543428 h 4745608"/>
                <a:gd name="connsiteX5" fmla="*/ 2124523 w 4560132"/>
                <a:gd name="connsiteY5" fmla="*/ 1291968 h 4745608"/>
                <a:gd name="connsiteX6" fmla="*/ 2124523 w 4560132"/>
                <a:gd name="connsiteY6" fmla="*/ 1120518 h 4745608"/>
                <a:gd name="connsiteX7" fmla="*/ 2068029 w 4560132"/>
                <a:gd name="connsiteY7" fmla="*/ 825325 h 4745608"/>
                <a:gd name="connsiteX8" fmla="*/ 2078803 w 4560132"/>
                <a:gd name="connsiteY8" fmla="*/ 777618 h 4745608"/>
                <a:gd name="connsiteX9" fmla="*/ 2170243 w 4560132"/>
                <a:gd name="connsiteY9" fmla="*/ 1086228 h 4745608"/>
                <a:gd name="connsiteX10" fmla="*/ 2215963 w 4560132"/>
                <a:gd name="connsiteY10" fmla="*/ 1269108 h 4745608"/>
                <a:gd name="connsiteX11" fmla="*/ 2284543 w 4560132"/>
                <a:gd name="connsiteY11" fmla="*/ 1303398 h 4745608"/>
                <a:gd name="connsiteX12" fmla="*/ 2330263 w 4560132"/>
                <a:gd name="connsiteY12" fmla="*/ 1166238 h 4745608"/>
                <a:gd name="connsiteX13" fmla="*/ 2467423 w 4560132"/>
                <a:gd name="connsiteY13" fmla="*/ 880488 h 4745608"/>
                <a:gd name="connsiteX14" fmla="*/ 2558863 w 4560132"/>
                <a:gd name="connsiteY14" fmla="*/ 640458 h 4745608"/>
                <a:gd name="connsiteX15" fmla="*/ 2616013 w 4560132"/>
                <a:gd name="connsiteY15" fmla="*/ 537588 h 4745608"/>
                <a:gd name="connsiteX16" fmla="*/ 2558863 w 4560132"/>
                <a:gd name="connsiteY16" fmla="*/ 789048 h 4745608"/>
                <a:gd name="connsiteX17" fmla="*/ 2444563 w 4560132"/>
                <a:gd name="connsiteY17" fmla="*/ 1097658 h 4745608"/>
                <a:gd name="connsiteX18" fmla="*/ 2375983 w 4560132"/>
                <a:gd name="connsiteY18" fmla="*/ 1406268 h 4745608"/>
                <a:gd name="connsiteX19" fmla="*/ 2558863 w 4560132"/>
                <a:gd name="connsiteY19" fmla="*/ 1577718 h 4745608"/>
                <a:gd name="connsiteX20" fmla="*/ 2878903 w 4560132"/>
                <a:gd name="connsiteY20" fmla="*/ 1657728 h 4745608"/>
                <a:gd name="connsiteX21" fmla="*/ 3187513 w 4560132"/>
                <a:gd name="connsiteY21" fmla="*/ 1657728 h 4745608"/>
                <a:gd name="connsiteX22" fmla="*/ 3370393 w 4560132"/>
                <a:gd name="connsiteY22" fmla="*/ 1566288 h 4745608"/>
                <a:gd name="connsiteX23" fmla="*/ 3488066 w 4560132"/>
                <a:gd name="connsiteY23" fmla="*/ 1246753 h 4745608"/>
                <a:gd name="connsiteX24" fmla="*/ 3495138 w 4560132"/>
                <a:gd name="connsiteY24" fmla="*/ 1115548 h 4745608"/>
                <a:gd name="connsiteX25" fmla="*/ 3493650 w 4560132"/>
                <a:gd name="connsiteY25" fmla="*/ 1063976 h 4745608"/>
                <a:gd name="connsiteX26" fmla="*/ 3450403 w 4560132"/>
                <a:gd name="connsiteY26" fmla="*/ 777618 h 4745608"/>
                <a:gd name="connsiteX27" fmla="*/ 3119893 w 4560132"/>
                <a:gd name="connsiteY27" fmla="*/ 321571 h 4745608"/>
                <a:gd name="connsiteX28" fmla="*/ 3497351 w 4560132"/>
                <a:gd name="connsiteY28" fmla="*/ 674883 h 4745608"/>
                <a:gd name="connsiteX29" fmla="*/ 3759013 w 4560132"/>
                <a:gd name="connsiteY29" fmla="*/ 571878 h 4745608"/>
                <a:gd name="connsiteX30" fmla="*/ 3999043 w 4560132"/>
                <a:gd name="connsiteY30" fmla="*/ 91818 h 4745608"/>
                <a:gd name="connsiteX31" fmla="*/ 4033333 w 4560132"/>
                <a:gd name="connsiteY31" fmla="*/ 11808 h 4745608"/>
                <a:gd name="connsiteX32" fmla="*/ 3984569 w 4560132"/>
                <a:gd name="connsiteY32" fmla="*/ 247366 h 4745608"/>
                <a:gd name="connsiteX33" fmla="*/ 3812791 w 4560132"/>
                <a:gd name="connsiteY33" fmla="*/ 647417 h 4745608"/>
                <a:gd name="connsiteX34" fmla="*/ 3592906 w 4560132"/>
                <a:gd name="connsiteY34" fmla="*/ 811408 h 4745608"/>
                <a:gd name="connsiteX35" fmla="*/ 3604425 w 4560132"/>
                <a:gd name="connsiteY35" fmla="*/ 999253 h 4745608"/>
                <a:gd name="connsiteX36" fmla="*/ 3872985 w 4560132"/>
                <a:gd name="connsiteY36" fmla="*/ 881976 h 4745608"/>
                <a:gd name="connsiteX37" fmla="*/ 4200754 w 4560132"/>
                <a:gd name="connsiteY37" fmla="*/ 774136 h 4745608"/>
                <a:gd name="connsiteX38" fmla="*/ 4064251 w 4560132"/>
                <a:gd name="connsiteY38" fmla="*/ 847195 h 4745608"/>
                <a:gd name="connsiteX39" fmla="*/ 3818880 w 4560132"/>
                <a:gd name="connsiteY39" fmla="*/ 991305 h 4745608"/>
                <a:gd name="connsiteX40" fmla="*/ 3658531 w 4560132"/>
                <a:gd name="connsiteY40" fmla="*/ 1093178 h 4745608"/>
                <a:gd name="connsiteX41" fmla="*/ 3622838 w 4560132"/>
                <a:gd name="connsiteY41" fmla="*/ 1221401 h 4745608"/>
                <a:gd name="connsiteX42" fmla="*/ 3577446 w 4560132"/>
                <a:gd name="connsiteY42" fmla="*/ 1500691 h 4745608"/>
                <a:gd name="connsiteX43" fmla="*/ 3461833 w 4560132"/>
                <a:gd name="connsiteY43" fmla="*/ 1726308 h 4745608"/>
                <a:gd name="connsiteX44" fmla="*/ 3278953 w 4560132"/>
                <a:gd name="connsiteY44" fmla="*/ 2034918 h 4745608"/>
                <a:gd name="connsiteX45" fmla="*/ 3288742 w 4560132"/>
                <a:gd name="connsiteY45" fmla="*/ 2273460 h 4745608"/>
                <a:gd name="connsiteX46" fmla="*/ 3434288 w 4560132"/>
                <a:gd name="connsiteY46" fmla="*/ 2417577 h 4745608"/>
                <a:gd name="connsiteX47" fmla="*/ 3781217 w 4560132"/>
                <a:gd name="connsiteY47" fmla="*/ 2618845 h 4745608"/>
                <a:gd name="connsiteX48" fmla="*/ 4079053 w 4560132"/>
                <a:gd name="connsiteY48" fmla="*/ 2777868 h 4745608"/>
                <a:gd name="connsiteX49" fmla="*/ 4560128 w 4560132"/>
                <a:gd name="connsiteY49" fmla="*/ 3010436 h 4745608"/>
                <a:gd name="connsiteX50" fmla="*/ 4070190 w 4560132"/>
                <a:gd name="connsiteY50" fmla="*/ 3021367 h 4745608"/>
                <a:gd name="connsiteX51" fmla="*/ 3404683 w 4560132"/>
                <a:gd name="connsiteY51" fmla="*/ 2732148 h 4745608"/>
                <a:gd name="connsiteX52" fmla="*/ 3195661 w 4560132"/>
                <a:gd name="connsiteY52" fmla="*/ 2770904 h 4745608"/>
                <a:gd name="connsiteX53" fmla="*/ 2995919 w 4560132"/>
                <a:gd name="connsiteY53" fmla="*/ 2782832 h 4745608"/>
                <a:gd name="connsiteX54" fmla="*/ 2832855 w 4560132"/>
                <a:gd name="connsiteY54" fmla="*/ 2930924 h 4745608"/>
                <a:gd name="connsiteX55" fmla="*/ 2820111 w 4560132"/>
                <a:gd name="connsiteY55" fmla="*/ 3026344 h 4745608"/>
                <a:gd name="connsiteX56" fmla="*/ 2959241 w 4560132"/>
                <a:gd name="connsiteY56" fmla="*/ 3167976 h 4745608"/>
                <a:gd name="connsiteX57" fmla="*/ 3176083 w 4560132"/>
                <a:gd name="connsiteY57" fmla="*/ 3269358 h 4745608"/>
                <a:gd name="connsiteX58" fmla="*/ 3388239 w 4560132"/>
                <a:gd name="connsiteY58" fmla="*/ 3442290 h 4745608"/>
                <a:gd name="connsiteX59" fmla="*/ 3212014 w 4560132"/>
                <a:gd name="connsiteY59" fmla="*/ 3336948 h 4745608"/>
                <a:gd name="connsiteX60" fmla="*/ 3004633 w 4560132"/>
                <a:gd name="connsiteY60" fmla="*/ 3276814 h 4745608"/>
                <a:gd name="connsiteX61" fmla="*/ 2771676 w 4560132"/>
                <a:gd name="connsiteY61" fmla="*/ 3166987 h 4745608"/>
                <a:gd name="connsiteX62" fmla="*/ 2638873 w 4560132"/>
                <a:gd name="connsiteY62" fmla="*/ 3097908 h 4745608"/>
                <a:gd name="connsiteX63" fmla="*/ 2570293 w 4560132"/>
                <a:gd name="connsiteY63" fmla="*/ 3109338 h 4745608"/>
                <a:gd name="connsiteX64" fmla="*/ 2525557 w 4560132"/>
                <a:gd name="connsiteY64" fmla="*/ 3326508 h 4745608"/>
                <a:gd name="connsiteX65" fmla="*/ 2584349 w 4560132"/>
                <a:gd name="connsiteY65" fmla="*/ 3577470 h 4745608"/>
                <a:gd name="connsiteX66" fmla="*/ 2663703 w 4560132"/>
                <a:gd name="connsiteY66" fmla="*/ 3996904 h 4745608"/>
                <a:gd name="connsiteX67" fmla="*/ 2633113 w 4560132"/>
                <a:gd name="connsiteY67" fmla="*/ 4192703 h 4745608"/>
                <a:gd name="connsiteX68" fmla="*/ 2539703 w 4560132"/>
                <a:gd name="connsiteY68" fmla="*/ 4455574 h 4745608"/>
                <a:gd name="connsiteX69" fmla="*/ 2595212 w 4560132"/>
                <a:gd name="connsiteY69" fmla="*/ 3945217 h 4745608"/>
                <a:gd name="connsiteX70" fmla="*/ 2481240 w 4560132"/>
                <a:gd name="connsiteY70" fmla="*/ 3566538 h 4745608"/>
                <a:gd name="connsiteX71" fmla="*/ 2307403 w 4560132"/>
                <a:gd name="connsiteY71" fmla="*/ 3166488 h 4745608"/>
                <a:gd name="connsiteX72" fmla="*/ 2261683 w 4560132"/>
                <a:gd name="connsiteY72" fmla="*/ 3063618 h 4745608"/>
                <a:gd name="connsiteX73" fmla="*/ 2078803 w 4560132"/>
                <a:gd name="connsiteY73" fmla="*/ 2949318 h 4745608"/>
                <a:gd name="connsiteX74" fmla="*/ 1824299 w 4560132"/>
                <a:gd name="connsiteY74" fmla="*/ 3002494 h 4745608"/>
                <a:gd name="connsiteX75" fmla="*/ 1412162 w 4560132"/>
                <a:gd name="connsiteY75" fmla="*/ 3235573 h 4745608"/>
                <a:gd name="connsiteX76" fmla="*/ 1381573 w 4560132"/>
                <a:gd name="connsiteY76" fmla="*/ 3680838 h 4745608"/>
                <a:gd name="connsiteX77" fmla="*/ 1340867 w 4560132"/>
                <a:gd name="connsiteY77" fmla="*/ 3980504 h 4745608"/>
                <a:gd name="connsiteX78" fmla="*/ 1197619 w 4560132"/>
                <a:gd name="connsiteY78" fmla="*/ 4738831 h 4745608"/>
                <a:gd name="connsiteX79" fmla="*/ 1220896 w 4560132"/>
                <a:gd name="connsiteY79" fmla="*/ 4338309 h 4745608"/>
                <a:gd name="connsiteX80" fmla="*/ 1242772 w 4560132"/>
                <a:gd name="connsiteY80" fmla="*/ 4080888 h 4745608"/>
                <a:gd name="connsiteX81" fmla="*/ 1198693 w 4560132"/>
                <a:gd name="connsiteY81" fmla="*/ 3909438 h 4745608"/>
                <a:gd name="connsiteX82" fmla="*/ 970093 w 4560132"/>
                <a:gd name="connsiteY82" fmla="*/ 3989448 h 4745608"/>
                <a:gd name="connsiteX83" fmla="*/ 766328 w 4560132"/>
                <a:gd name="connsiteY83" fmla="*/ 4131990 h 4745608"/>
                <a:gd name="connsiteX84" fmla="*/ 555808 w 4560132"/>
                <a:gd name="connsiteY84" fmla="*/ 4355688 h 4745608"/>
                <a:gd name="connsiteX85" fmla="*/ 785900 w 4560132"/>
                <a:gd name="connsiteY85" fmla="*/ 4017771 h 4745608"/>
                <a:gd name="connsiteX86" fmla="*/ 1130113 w 4560132"/>
                <a:gd name="connsiteY86" fmla="*/ 3817500 h 4745608"/>
                <a:gd name="connsiteX87" fmla="*/ 1278703 w 4560132"/>
                <a:gd name="connsiteY87" fmla="*/ 3726558 h 4745608"/>
                <a:gd name="connsiteX88" fmla="*/ 1269661 w 4560132"/>
                <a:gd name="connsiteY88" fmla="*/ 3390117 h 4745608"/>
                <a:gd name="connsiteX89" fmla="*/ 1309620 w 4560132"/>
                <a:gd name="connsiteY89" fmla="*/ 3169963 h 4745608"/>
                <a:gd name="connsiteX90" fmla="*/ 1393003 w 4560132"/>
                <a:gd name="connsiteY90" fmla="*/ 3052188 h 4745608"/>
                <a:gd name="connsiteX91" fmla="*/ 1080693 w 4560132"/>
                <a:gd name="connsiteY91" fmla="*/ 2984604 h 4745608"/>
                <a:gd name="connsiteX92" fmla="*/ 663453 w 4560132"/>
                <a:gd name="connsiteY92" fmla="*/ 3023360 h 4745608"/>
                <a:gd name="connsiteX93" fmla="*/ 235111 w 4560132"/>
                <a:gd name="connsiteY93" fmla="*/ 3217172 h 4745608"/>
                <a:gd name="connsiteX94" fmla="*/ 421453 w 4560132"/>
                <a:gd name="connsiteY94" fmla="*/ 3029328 h 4745608"/>
                <a:gd name="connsiteX95" fmla="*/ 627193 w 4560132"/>
                <a:gd name="connsiteY95" fmla="*/ 2926458 h 4745608"/>
                <a:gd name="connsiteX96" fmla="*/ 854480 w 4560132"/>
                <a:gd name="connsiteY96" fmla="*/ 2889178 h 4745608"/>
                <a:gd name="connsiteX97" fmla="*/ 1149272 w 4560132"/>
                <a:gd name="connsiteY97" fmla="*/ 2889676 h 4745608"/>
                <a:gd name="connsiteX98" fmla="*/ 1531894 w 4560132"/>
                <a:gd name="connsiteY98" fmla="*/ 2917507 h 4745608"/>
                <a:gd name="connsiteX99" fmla="*/ 1860559 w 4560132"/>
                <a:gd name="connsiteY99" fmla="*/ 2766431 h 4745608"/>
                <a:gd name="connsiteX100" fmla="*/ 1701613 w 4560132"/>
                <a:gd name="connsiteY100" fmla="*/ 2263518 h 4745608"/>
                <a:gd name="connsiteX101" fmla="*/ 1690183 w 4560132"/>
                <a:gd name="connsiteY101" fmla="*/ 1966338 h 4745608"/>
                <a:gd name="connsiteX102" fmla="*/ 1381991 w 4560132"/>
                <a:gd name="connsiteY102" fmla="*/ 1841604 h 4745608"/>
                <a:gd name="connsiteX103" fmla="*/ 1095823 w 4560132"/>
                <a:gd name="connsiteY103" fmla="*/ 1714878 h 4745608"/>
                <a:gd name="connsiteX104" fmla="*/ 746507 w 4560132"/>
                <a:gd name="connsiteY104" fmla="*/ 1626415 h 4745608"/>
                <a:gd name="connsiteX105" fmla="*/ 352873 w 4560132"/>
                <a:gd name="connsiteY105" fmla="*/ 1726308 h 4745608"/>
                <a:gd name="connsiteX106" fmla="*/ 113171 w 4560132"/>
                <a:gd name="connsiteY106" fmla="*/ 1763582 h 4745608"/>
                <a:gd name="connsiteX107" fmla="*/ 9973 w 4560132"/>
                <a:gd name="connsiteY107" fmla="*/ 1737738 h 4745608"/>
                <a:gd name="connsiteX108" fmla="*/ 348516 w 4560132"/>
                <a:gd name="connsiteY108" fmla="*/ 1643812 h 4745608"/>
                <a:gd name="connsiteX109" fmla="*/ 653097 w 4560132"/>
                <a:gd name="connsiteY109" fmla="*/ 1543920 h 4745608"/>
                <a:gd name="connsiteX110" fmla="*/ 1072963 w 4560132"/>
                <a:gd name="connsiteY110" fmla="*/ 1612008 h 4745608"/>
                <a:gd name="connsiteX111" fmla="*/ 1244413 w 4560132"/>
                <a:gd name="connsiteY111" fmla="*/ 1657728 h 4745608"/>
                <a:gd name="connsiteX112" fmla="*/ 1205766 w 4560132"/>
                <a:gd name="connsiteY112" fmla="*/ 1451988 h 4745608"/>
                <a:gd name="connsiteX113" fmla="*/ 1046313 w 4560132"/>
                <a:gd name="connsiteY113" fmla="*/ 815409 h 4745608"/>
                <a:gd name="connsiteX114" fmla="*/ 1221553 w 4560132"/>
                <a:gd name="connsiteY114" fmla="*/ 1211958 h 4745608"/>
                <a:gd name="connsiteX0" fmla="*/ 1221553 w 4560132"/>
                <a:gd name="connsiteY0" fmla="*/ 1211958 h 4745608"/>
                <a:gd name="connsiteX1" fmla="*/ 1343911 w 4560132"/>
                <a:gd name="connsiteY1" fmla="*/ 1559828 h 4745608"/>
                <a:gd name="connsiteX2" fmla="*/ 1553023 w 4560132"/>
                <a:gd name="connsiteY2" fmla="*/ 1657728 h 4745608"/>
                <a:gd name="connsiteX3" fmla="*/ 1907353 w 4560132"/>
                <a:gd name="connsiteY3" fmla="*/ 1680588 h 4745608"/>
                <a:gd name="connsiteX4" fmla="*/ 2021653 w 4560132"/>
                <a:gd name="connsiteY4" fmla="*/ 1543428 h 4745608"/>
                <a:gd name="connsiteX5" fmla="*/ 2124523 w 4560132"/>
                <a:gd name="connsiteY5" fmla="*/ 1291968 h 4745608"/>
                <a:gd name="connsiteX6" fmla="*/ 2124523 w 4560132"/>
                <a:gd name="connsiteY6" fmla="*/ 1120518 h 4745608"/>
                <a:gd name="connsiteX7" fmla="*/ 2068029 w 4560132"/>
                <a:gd name="connsiteY7" fmla="*/ 825325 h 4745608"/>
                <a:gd name="connsiteX8" fmla="*/ 2078803 w 4560132"/>
                <a:gd name="connsiteY8" fmla="*/ 777618 h 4745608"/>
                <a:gd name="connsiteX9" fmla="*/ 2170243 w 4560132"/>
                <a:gd name="connsiteY9" fmla="*/ 1086228 h 4745608"/>
                <a:gd name="connsiteX10" fmla="*/ 2215963 w 4560132"/>
                <a:gd name="connsiteY10" fmla="*/ 1269108 h 4745608"/>
                <a:gd name="connsiteX11" fmla="*/ 2284543 w 4560132"/>
                <a:gd name="connsiteY11" fmla="*/ 1303398 h 4745608"/>
                <a:gd name="connsiteX12" fmla="*/ 2330263 w 4560132"/>
                <a:gd name="connsiteY12" fmla="*/ 1166238 h 4745608"/>
                <a:gd name="connsiteX13" fmla="*/ 2467423 w 4560132"/>
                <a:gd name="connsiteY13" fmla="*/ 880488 h 4745608"/>
                <a:gd name="connsiteX14" fmla="*/ 2558863 w 4560132"/>
                <a:gd name="connsiteY14" fmla="*/ 640458 h 4745608"/>
                <a:gd name="connsiteX15" fmla="*/ 2616013 w 4560132"/>
                <a:gd name="connsiteY15" fmla="*/ 537588 h 4745608"/>
                <a:gd name="connsiteX16" fmla="*/ 2558863 w 4560132"/>
                <a:gd name="connsiteY16" fmla="*/ 789048 h 4745608"/>
                <a:gd name="connsiteX17" fmla="*/ 2444563 w 4560132"/>
                <a:gd name="connsiteY17" fmla="*/ 1097658 h 4745608"/>
                <a:gd name="connsiteX18" fmla="*/ 2375983 w 4560132"/>
                <a:gd name="connsiteY18" fmla="*/ 1406268 h 4745608"/>
                <a:gd name="connsiteX19" fmla="*/ 2558863 w 4560132"/>
                <a:gd name="connsiteY19" fmla="*/ 1577718 h 4745608"/>
                <a:gd name="connsiteX20" fmla="*/ 2878903 w 4560132"/>
                <a:gd name="connsiteY20" fmla="*/ 1657728 h 4745608"/>
                <a:gd name="connsiteX21" fmla="*/ 3187513 w 4560132"/>
                <a:gd name="connsiteY21" fmla="*/ 1657728 h 4745608"/>
                <a:gd name="connsiteX22" fmla="*/ 3370393 w 4560132"/>
                <a:gd name="connsiteY22" fmla="*/ 1566288 h 4745608"/>
                <a:gd name="connsiteX23" fmla="*/ 3488066 w 4560132"/>
                <a:gd name="connsiteY23" fmla="*/ 1246753 h 4745608"/>
                <a:gd name="connsiteX24" fmla="*/ 3495138 w 4560132"/>
                <a:gd name="connsiteY24" fmla="*/ 1115548 h 4745608"/>
                <a:gd name="connsiteX25" fmla="*/ 3493650 w 4560132"/>
                <a:gd name="connsiteY25" fmla="*/ 1063976 h 4745608"/>
                <a:gd name="connsiteX26" fmla="*/ 3450403 w 4560132"/>
                <a:gd name="connsiteY26" fmla="*/ 777618 h 4745608"/>
                <a:gd name="connsiteX27" fmla="*/ 3119893 w 4560132"/>
                <a:gd name="connsiteY27" fmla="*/ 321571 h 4745608"/>
                <a:gd name="connsiteX28" fmla="*/ 3497351 w 4560132"/>
                <a:gd name="connsiteY28" fmla="*/ 674883 h 4745608"/>
                <a:gd name="connsiteX29" fmla="*/ 3759013 w 4560132"/>
                <a:gd name="connsiteY29" fmla="*/ 571878 h 4745608"/>
                <a:gd name="connsiteX30" fmla="*/ 3999043 w 4560132"/>
                <a:gd name="connsiteY30" fmla="*/ 91818 h 4745608"/>
                <a:gd name="connsiteX31" fmla="*/ 4033333 w 4560132"/>
                <a:gd name="connsiteY31" fmla="*/ 11808 h 4745608"/>
                <a:gd name="connsiteX32" fmla="*/ 3984569 w 4560132"/>
                <a:gd name="connsiteY32" fmla="*/ 247366 h 4745608"/>
                <a:gd name="connsiteX33" fmla="*/ 3812791 w 4560132"/>
                <a:gd name="connsiteY33" fmla="*/ 647417 h 4745608"/>
                <a:gd name="connsiteX34" fmla="*/ 3592906 w 4560132"/>
                <a:gd name="connsiteY34" fmla="*/ 811408 h 4745608"/>
                <a:gd name="connsiteX35" fmla="*/ 3604425 w 4560132"/>
                <a:gd name="connsiteY35" fmla="*/ 999253 h 4745608"/>
                <a:gd name="connsiteX36" fmla="*/ 3872985 w 4560132"/>
                <a:gd name="connsiteY36" fmla="*/ 881976 h 4745608"/>
                <a:gd name="connsiteX37" fmla="*/ 4200754 w 4560132"/>
                <a:gd name="connsiteY37" fmla="*/ 774136 h 4745608"/>
                <a:gd name="connsiteX38" fmla="*/ 4064251 w 4560132"/>
                <a:gd name="connsiteY38" fmla="*/ 847195 h 4745608"/>
                <a:gd name="connsiteX39" fmla="*/ 3818880 w 4560132"/>
                <a:gd name="connsiteY39" fmla="*/ 991305 h 4745608"/>
                <a:gd name="connsiteX40" fmla="*/ 3658531 w 4560132"/>
                <a:gd name="connsiteY40" fmla="*/ 1093178 h 4745608"/>
                <a:gd name="connsiteX41" fmla="*/ 3622838 w 4560132"/>
                <a:gd name="connsiteY41" fmla="*/ 1221401 h 4745608"/>
                <a:gd name="connsiteX42" fmla="*/ 3577446 w 4560132"/>
                <a:gd name="connsiteY42" fmla="*/ 1500691 h 4745608"/>
                <a:gd name="connsiteX43" fmla="*/ 3461833 w 4560132"/>
                <a:gd name="connsiteY43" fmla="*/ 1726308 h 4745608"/>
                <a:gd name="connsiteX44" fmla="*/ 3278953 w 4560132"/>
                <a:gd name="connsiteY44" fmla="*/ 2034918 h 4745608"/>
                <a:gd name="connsiteX45" fmla="*/ 3288742 w 4560132"/>
                <a:gd name="connsiteY45" fmla="*/ 2273460 h 4745608"/>
                <a:gd name="connsiteX46" fmla="*/ 3434288 w 4560132"/>
                <a:gd name="connsiteY46" fmla="*/ 2417577 h 4745608"/>
                <a:gd name="connsiteX47" fmla="*/ 3781217 w 4560132"/>
                <a:gd name="connsiteY47" fmla="*/ 2618845 h 4745608"/>
                <a:gd name="connsiteX48" fmla="*/ 4079053 w 4560132"/>
                <a:gd name="connsiteY48" fmla="*/ 2777868 h 4745608"/>
                <a:gd name="connsiteX49" fmla="*/ 4560128 w 4560132"/>
                <a:gd name="connsiteY49" fmla="*/ 3010436 h 4745608"/>
                <a:gd name="connsiteX50" fmla="*/ 4070190 w 4560132"/>
                <a:gd name="connsiteY50" fmla="*/ 3021367 h 4745608"/>
                <a:gd name="connsiteX51" fmla="*/ 3404683 w 4560132"/>
                <a:gd name="connsiteY51" fmla="*/ 2732148 h 4745608"/>
                <a:gd name="connsiteX52" fmla="*/ 3195661 w 4560132"/>
                <a:gd name="connsiteY52" fmla="*/ 2770904 h 4745608"/>
                <a:gd name="connsiteX53" fmla="*/ 3025524 w 4560132"/>
                <a:gd name="connsiteY53" fmla="*/ 2858861 h 4745608"/>
                <a:gd name="connsiteX54" fmla="*/ 2832855 w 4560132"/>
                <a:gd name="connsiteY54" fmla="*/ 2930924 h 4745608"/>
                <a:gd name="connsiteX55" fmla="*/ 2820111 w 4560132"/>
                <a:gd name="connsiteY55" fmla="*/ 3026344 h 4745608"/>
                <a:gd name="connsiteX56" fmla="*/ 2959241 w 4560132"/>
                <a:gd name="connsiteY56" fmla="*/ 3167976 h 4745608"/>
                <a:gd name="connsiteX57" fmla="*/ 3176083 w 4560132"/>
                <a:gd name="connsiteY57" fmla="*/ 3269358 h 4745608"/>
                <a:gd name="connsiteX58" fmla="*/ 3388239 w 4560132"/>
                <a:gd name="connsiteY58" fmla="*/ 3442290 h 4745608"/>
                <a:gd name="connsiteX59" fmla="*/ 3212014 w 4560132"/>
                <a:gd name="connsiteY59" fmla="*/ 3336948 h 4745608"/>
                <a:gd name="connsiteX60" fmla="*/ 3004633 w 4560132"/>
                <a:gd name="connsiteY60" fmla="*/ 3276814 h 4745608"/>
                <a:gd name="connsiteX61" fmla="*/ 2771676 w 4560132"/>
                <a:gd name="connsiteY61" fmla="*/ 3166987 h 4745608"/>
                <a:gd name="connsiteX62" fmla="*/ 2638873 w 4560132"/>
                <a:gd name="connsiteY62" fmla="*/ 3097908 h 4745608"/>
                <a:gd name="connsiteX63" fmla="*/ 2570293 w 4560132"/>
                <a:gd name="connsiteY63" fmla="*/ 3109338 h 4745608"/>
                <a:gd name="connsiteX64" fmla="*/ 2525557 w 4560132"/>
                <a:gd name="connsiteY64" fmla="*/ 3326508 h 4745608"/>
                <a:gd name="connsiteX65" fmla="*/ 2584349 w 4560132"/>
                <a:gd name="connsiteY65" fmla="*/ 3577470 h 4745608"/>
                <a:gd name="connsiteX66" fmla="*/ 2663703 w 4560132"/>
                <a:gd name="connsiteY66" fmla="*/ 3996904 h 4745608"/>
                <a:gd name="connsiteX67" fmla="*/ 2633113 w 4560132"/>
                <a:gd name="connsiteY67" fmla="*/ 4192703 h 4745608"/>
                <a:gd name="connsiteX68" fmla="*/ 2539703 w 4560132"/>
                <a:gd name="connsiteY68" fmla="*/ 4455574 h 4745608"/>
                <a:gd name="connsiteX69" fmla="*/ 2595212 w 4560132"/>
                <a:gd name="connsiteY69" fmla="*/ 3945217 h 4745608"/>
                <a:gd name="connsiteX70" fmla="*/ 2481240 w 4560132"/>
                <a:gd name="connsiteY70" fmla="*/ 3566538 h 4745608"/>
                <a:gd name="connsiteX71" fmla="*/ 2307403 w 4560132"/>
                <a:gd name="connsiteY71" fmla="*/ 3166488 h 4745608"/>
                <a:gd name="connsiteX72" fmla="*/ 2261683 w 4560132"/>
                <a:gd name="connsiteY72" fmla="*/ 3063618 h 4745608"/>
                <a:gd name="connsiteX73" fmla="*/ 2078803 w 4560132"/>
                <a:gd name="connsiteY73" fmla="*/ 2949318 h 4745608"/>
                <a:gd name="connsiteX74" fmla="*/ 1824299 w 4560132"/>
                <a:gd name="connsiteY74" fmla="*/ 3002494 h 4745608"/>
                <a:gd name="connsiteX75" fmla="*/ 1412162 w 4560132"/>
                <a:gd name="connsiteY75" fmla="*/ 3235573 h 4745608"/>
                <a:gd name="connsiteX76" fmla="*/ 1381573 w 4560132"/>
                <a:gd name="connsiteY76" fmla="*/ 3680838 h 4745608"/>
                <a:gd name="connsiteX77" fmla="*/ 1340867 w 4560132"/>
                <a:gd name="connsiteY77" fmla="*/ 3980504 h 4745608"/>
                <a:gd name="connsiteX78" fmla="*/ 1197619 w 4560132"/>
                <a:gd name="connsiteY78" fmla="*/ 4738831 h 4745608"/>
                <a:gd name="connsiteX79" fmla="*/ 1220896 w 4560132"/>
                <a:gd name="connsiteY79" fmla="*/ 4338309 h 4745608"/>
                <a:gd name="connsiteX80" fmla="*/ 1242772 w 4560132"/>
                <a:gd name="connsiteY80" fmla="*/ 4080888 h 4745608"/>
                <a:gd name="connsiteX81" fmla="*/ 1198693 w 4560132"/>
                <a:gd name="connsiteY81" fmla="*/ 3909438 h 4745608"/>
                <a:gd name="connsiteX82" fmla="*/ 970093 w 4560132"/>
                <a:gd name="connsiteY82" fmla="*/ 3989448 h 4745608"/>
                <a:gd name="connsiteX83" fmla="*/ 766328 w 4560132"/>
                <a:gd name="connsiteY83" fmla="*/ 4131990 h 4745608"/>
                <a:gd name="connsiteX84" fmla="*/ 555808 w 4560132"/>
                <a:gd name="connsiteY84" fmla="*/ 4355688 h 4745608"/>
                <a:gd name="connsiteX85" fmla="*/ 785900 w 4560132"/>
                <a:gd name="connsiteY85" fmla="*/ 4017771 h 4745608"/>
                <a:gd name="connsiteX86" fmla="*/ 1130113 w 4560132"/>
                <a:gd name="connsiteY86" fmla="*/ 3817500 h 4745608"/>
                <a:gd name="connsiteX87" fmla="*/ 1278703 w 4560132"/>
                <a:gd name="connsiteY87" fmla="*/ 3726558 h 4745608"/>
                <a:gd name="connsiteX88" fmla="*/ 1269661 w 4560132"/>
                <a:gd name="connsiteY88" fmla="*/ 3390117 h 4745608"/>
                <a:gd name="connsiteX89" fmla="*/ 1309620 w 4560132"/>
                <a:gd name="connsiteY89" fmla="*/ 3169963 h 4745608"/>
                <a:gd name="connsiteX90" fmla="*/ 1393003 w 4560132"/>
                <a:gd name="connsiteY90" fmla="*/ 3052188 h 4745608"/>
                <a:gd name="connsiteX91" fmla="*/ 1080693 w 4560132"/>
                <a:gd name="connsiteY91" fmla="*/ 2984604 h 4745608"/>
                <a:gd name="connsiteX92" fmla="*/ 663453 w 4560132"/>
                <a:gd name="connsiteY92" fmla="*/ 3023360 h 4745608"/>
                <a:gd name="connsiteX93" fmla="*/ 235111 w 4560132"/>
                <a:gd name="connsiteY93" fmla="*/ 3217172 h 4745608"/>
                <a:gd name="connsiteX94" fmla="*/ 421453 w 4560132"/>
                <a:gd name="connsiteY94" fmla="*/ 3029328 h 4745608"/>
                <a:gd name="connsiteX95" fmla="*/ 627193 w 4560132"/>
                <a:gd name="connsiteY95" fmla="*/ 2926458 h 4745608"/>
                <a:gd name="connsiteX96" fmla="*/ 854480 w 4560132"/>
                <a:gd name="connsiteY96" fmla="*/ 2889178 h 4745608"/>
                <a:gd name="connsiteX97" fmla="*/ 1149272 w 4560132"/>
                <a:gd name="connsiteY97" fmla="*/ 2889676 h 4745608"/>
                <a:gd name="connsiteX98" fmla="*/ 1531894 w 4560132"/>
                <a:gd name="connsiteY98" fmla="*/ 2917507 h 4745608"/>
                <a:gd name="connsiteX99" fmla="*/ 1860559 w 4560132"/>
                <a:gd name="connsiteY99" fmla="*/ 2766431 h 4745608"/>
                <a:gd name="connsiteX100" fmla="*/ 1701613 w 4560132"/>
                <a:gd name="connsiteY100" fmla="*/ 2263518 h 4745608"/>
                <a:gd name="connsiteX101" fmla="*/ 1690183 w 4560132"/>
                <a:gd name="connsiteY101" fmla="*/ 1966338 h 4745608"/>
                <a:gd name="connsiteX102" fmla="*/ 1381991 w 4560132"/>
                <a:gd name="connsiteY102" fmla="*/ 1841604 h 4745608"/>
                <a:gd name="connsiteX103" fmla="*/ 1095823 w 4560132"/>
                <a:gd name="connsiteY103" fmla="*/ 1714878 h 4745608"/>
                <a:gd name="connsiteX104" fmla="*/ 746507 w 4560132"/>
                <a:gd name="connsiteY104" fmla="*/ 1626415 h 4745608"/>
                <a:gd name="connsiteX105" fmla="*/ 352873 w 4560132"/>
                <a:gd name="connsiteY105" fmla="*/ 1726308 h 4745608"/>
                <a:gd name="connsiteX106" fmla="*/ 113171 w 4560132"/>
                <a:gd name="connsiteY106" fmla="*/ 1763582 h 4745608"/>
                <a:gd name="connsiteX107" fmla="*/ 9973 w 4560132"/>
                <a:gd name="connsiteY107" fmla="*/ 1737738 h 4745608"/>
                <a:gd name="connsiteX108" fmla="*/ 348516 w 4560132"/>
                <a:gd name="connsiteY108" fmla="*/ 1643812 h 4745608"/>
                <a:gd name="connsiteX109" fmla="*/ 653097 w 4560132"/>
                <a:gd name="connsiteY109" fmla="*/ 1543920 h 4745608"/>
                <a:gd name="connsiteX110" fmla="*/ 1072963 w 4560132"/>
                <a:gd name="connsiteY110" fmla="*/ 1612008 h 4745608"/>
                <a:gd name="connsiteX111" fmla="*/ 1244413 w 4560132"/>
                <a:gd name="connsiteY111" fmla="*/ 1657728 h 4745608"/>
                <a:gd name="connsiteX112" fmla="*/ 1205766 w 4560132"/>
                <a:gd name="connsiteY112" fmla="*/ 1451988 h 4745608"/>
                <a:gd name="connsiteX113" fmla="*/ 1046313 w 4560132"/>
                <a:gd name="connsiteY113" fmla="*/ 815409 h 4745608"/>
                <a:gd name="connsiteX114" fmla="*/ 1221553 w 4560132"/>
                <a:gd name="connsiteY114" fmla="*/ 1211958 h 4745608"/>
                <a:gd name="connsiteX0" fmla="*/ 1221553 w 4560132"/>
                <a:gd name="connsiteY0" fmla="*/ 1211958 h 4745608"/>
                <a:gd name="connsiteX1" fmla="*/ 1343911 w 4560132"/>
                <a:gd name="connsiteY1" fmla="*/ 1559828 h 4745608"/>
                <a:gd name="connsiteX2" fmla="*/ 1553023 w 4560132"/>
                <a:gd name="connsiteY2" fmla="*/ 1657728 h 4745608"/>
                <a:gd name="connsiteX3" fmla="*/ 1907353 w 4560132"/>
                <a:gd name="connsiteY3" fmla="*/ 1680588 h 4745608"/>
                <a:gd name="connsiteX4" fmla="*/ 2021653 w 4560132"/>
                <a:gd name="connsiteY4" fmla="*/ 1543428 h 4745608"/>
                <a:gd name="connsiteX5" fmla="*/ 2124523 w 4560132"/>
                <a:gd name="connsiteY5" fmla="*/ 1291968 h 4745608"/>
                <a:gd name="connsiteX6" fmla="*/ 2124523 w 4560132"/>
                <a:gd name="connsiteY6" fmla="*/ 1120518 h 4745608"/>
                <a:gd name="connsiteX7" fmla="*/ 2068029 w 4560132"/>
                <a:gd name="connsiteY7" fmla="*/ 825325 h 4745608"/>
                <a:gd name="connsiteX8" fmla="*/ 2078803 w 4560132"/>
                <a:gd name="connsiteY8" fmla="*/ 777618 h 4745608"/>
                <a:gd name="connsiteX9" fmla="*/ 2170243 w 4560132"/>
                <a:gd name="connsiteY9" fmla="*/ 1086228 h 4745608"/>
                <a:gd name="connsiteX10" fmla="*/ 2215963 w 4560132"/>
                <a:gd name="connsiteY10" fmla="*/ 1269108 h 4745608"/>
                <a:gd name="connsiteX11" fmla="*/ 2284543 w 4560132"/>
                <a:gd name="connsiteY11" fmla="*/ 1303398 h 4745608"/>
                <a:gd name="connsiteX12" fmla="*/ 2330263 w 4560132"/>
                <a:gd name="connsiteY12" fmla="*/ 1166238 h 4745608"/>
                <a:gd name="connsiteX13" fmla="*/ 2467423 w 4560132"/>
                <a:gd name="connsiteY13" fmla="*/ 880488 h 4745608"/>
                <a:gd name="connsiteX14" fmla="*/ 2558863 w 4560132"/>
                <a:gd name="connsiteY14" fmla="*/ 640458 h 4745608"/>
                <a:gd name="connsiteX15" fmla="*/ 2616013 w 4560132"/>
                <a:gd name="connsiteY15" fmla="*/ 537588 h 4745608"/>
                <a:gd name="connsiteX16" fmla="*/ 2558863 w 4560132"/>
                <a:gd name="connsiteY16" fmla="*/ 789048 h 4745608"/>
                <a:gd name="connsiteX17" fmla="*/ 2444563 w 4560132"/>
                <a:gd name="connsiteY17" fmla="*/ 1097658 h 4745608"/>
                <a:gd name="connsiteX18" fmla="*/ 2375983 w 4560132"/>
                <a:gd name="connsiteY18" fmla="*/ 1406268 h 4745608"/>
                <a:gd name="connsiteX19" fmla="*/ 2558863 w 4560132"/>
                <a:gd name="connsiteY19" fmla="*/ 1577718 h 4745608"/>
                <a:gd name="connsiteX20" fmla="*/ 2878903 w 4560132"/>
                <a:gd name="connsiteY20" fmla="*/ 1657728 h 4745608"/>
                <a:gd name="connsiteX21" fmla="*/ 3187513 w 4560132"/>
                <a:gd name="connsiteY21" fmla="*/ 1657728 h 4745608"/>
                <a:gd name="connsiteX22" fmla="*/ 3370393 w 4560132"/>
                <a:gd name="connsiteY22" fmla="*/ 1566288 h 4745608"/>
                <a:gd name="connsiteX23" fmla="*/ 3488066 w 4560132"/>
                <a:gd name="connsiteY23" fmla="*/ 1246753 h 4745608"/>
                <a:gd name="connsiteX24" fmla="*/ 3495138 w 4560132"/>
                <a:gd name="connsiteY24" fmla="*/ 1115548 h 4745608"/>
                <a:gd name="connsiteX25" fmla="*/ 3493650 w 4560132"/>
                <a:gd name="connsiteY25" fmla="*/ 1063976 h 4745608"/>
                <a:gd name="connsiteX26" fmla="*/ 3450403 w 4560132"/>
                <a:gd name="connsiteY26" fmla="*/ 777618 h 4745608"/>
                <a:gd name="connsiteX27" fmla="*/ 3119893 w 4560132"/>
                <a:gd name="connsiteY27" fmla="*/ 321571 h 4745608"/>
                <a:gd name="connsiteX28" fmla="*/ 3497351 w 4560132"/>
                <a:gd name="connsiteY28" fmla="*/ 674883 h 4745608"/>
                <a:gd name="connsiteX29" fmla="*/ 3759013 w 4560132"/>
                <a:gd name="connsiteY29" fmla="*/ 571878 h 4745608"/>
                <a:gd name="connsiteX30" fmla="*/ 3999043 w 4560132"/>
                <a:gd name="connsiteY30" fmla="*/ 91818 h 4745608"/>
                <a:gd name="connsiteX31" fmla="*/ 4033333 w 4560132"/>
                <a:gd name="connsiteY31" fmla="*/ 11808 h 4745608"/>
                <a:gd name="connsiteX32" fmla="*/ 3984569 w 4560132"/>
                <a:gd name="connsiteY32" fmla="*/ 247366 h 4745608"/>
                <a:gd name="connsiteX33" fmla="*/ 3812791 w 4560132"/>
                <a:gd name="connsiteY33" fmla="*/ 647417 h 4745608"/>
                <a:gd name="connsiteX34" fmla="*/ 3592906 w 4560132"/>
                <a:gd name="connsiteY34" fmla="*/ 811408 h 4745608"/>
                <a:gd name="connsiteX35" fmla="*/ 3604425 w 4560132"/>
                <a:gd name="connsiteY35" fmla="*/ 999253 h 4745608"/>
                <a:gd name="connsiteX36" fmla="*/ 3872985 w 4560132"/>
                <a:gd name="connsiteY36" fmla="*/ 881976 h 4745608"/>
                <a:gd name="connsiteX37" fmla="*/ 4200754 w 4560132"/>
                <a:gd name="connsiteY37" fmla="*/ 774136 h 4745608"/>
                <a:gd name="connsiteX38" fmla="*/ 4064251 w 4560132"/>
                <a:gd name="connsiteY38" fmla="*/ 847195 h 4745608"/>
                <a:gd name="connsiteX39" fmla="*/ 3818880 w 4560132"/>
                <a:gd name="connsiteY39" fmla="*/ 991305 h 4745608"/>
                <a:gd name="connsiteX40" fmla="*/ 3658531 w 4560132"/>
                <a:gd name="connsiteY40" fmla="*/ 1093178 h 4745608"/>
                <a:gd name="connsiteX41" fmla="*/ 3622838 w 4560132"/>
                <a:gd name="connsiteY41" fmla="*/ 1221401 h 4745608"/>
                <a:gd name="connsiteX42" fmla="*/ 3577446 w 4560132"/>
                <a:gd name="connsiteY42" fmla="*/ 1500691 h 4745608"/>
                <a:gd name="connsiteX43" fmla="*/ 3461833 w 4560132"/>
                <a:gd name="connsiteY43" fmla="*/ 1726308 h 4745608"/>
                <a:gd name="connsiteX44" fmla="*/ 3278953 w 4560132"/>
                <a:gd name="connsiteY44" fmla="*/ 2034918 h 4745608"/>
                <a:gd name="connsiteX45" fmla="*/ 3288742 w 4560132"/>
                <a:gd name="connsiteY45" fmla="*/ 2273460 h 4745608"/>
                <a:gd name="connsiteX46" fmla="*/ 3434288 w 4560132"/>
                <a:gd name="connsiteY46" fmla="*/ 2417577 h 4745608"/>
                <a:gd name="connsiteX47" fmla="*/ 3781217 w 4560132"/>
                <a:gd name="connsiteY47" fmla="*/ 2618845 h 4745608"/>
                <a:gd name="connsiteX48" fmla="*/ 4079053 w 4560132"/>
                <a:gd name="connsiteY48" fmla="*/ 2777868 h 4745608"/>
                <a:gd name="connsiteX49" fmla="*/ 4560128 w 4560132"/>
                <a:gd name="connsiteY49" fmla="*/ 3010436 h 4745608"/>
                <a:gd name="connsiteX50" fmla="*/ 4070190 w 4560132"/>
                <a:gd name="connsiteY50" fmla="*/ 3021367 h 4745608"/>
                <a:gd name="connsiteX51" fmla="*/ 3412085 w 4560132"/>
                <a:gd name="connsiteY51" fmla="*/ 2794761 h 4745608"/>
                <a:gd name="connsiteX52" fmla="*/ 3195661 w 4560132"/>
                <a:gd name="connsiteY52" fmla="*/ 2770904 h 4745608"/>
                <a:gd name="connsiteX53" fmla="*/ 3025524 w 4560132"/>
                <a:gd name="connsiteY53" fmla="*/ 2858861 h 4745608"/>
                <a:gd name="connsiteX54" fmla="*/ 2832855 w 4560132"/>
                <a:gd name="connsiteY54" fmla="*/ 2930924 h 4745608"/>
                <a:gd name="connsiteX55" fmla="*/ 2820111 w 4560132"/>
                <a:gd name="connsiteY55" fmla="*/ 3026344 h 4745608"/>
                <a:gd name="connsiteX56" fmla="*/ 2959241 w 4560132"/>
                <a:gd name="connsiteY56" fmla="*/ 3167976 h 4745608"/>
                <a:gd name="connsiteX57" fmla="*/ 3176083 w 4560132"/>
                <a:gd name="connsiteY57" fmla="*/ 3269358 h 4745608"/>
                <a:gd name="connsiteX58" fmla="*/ 3388239 w 4560132"/>
                <a:gd name="connsiteY58" fmla="*/ 3442290 h 4745608"/>
                <a:gd name="connsiteX59" fmla="*/ 3212014 w 4560132"/>
                <a:gd name="connsiteY59" fmla="*/ 3336948 h 4745608"/>
                <a:gd name="connsiteX60" fmla="*/ 3004633 w 4560132"/>
                <a:gd name="connsiteY60" fmla="*/ 3276814 h 4745608"/>
                <a:gd name="connsiteX61" fmla="*/ 2771676 w 4560132"/>
                <a:gd name="connsiteY61" fmla="*/ 3166987 h 4745608"/>
                <a:gd name="connsiteX62" fmla="*/ 2638873 w 4560132"/>
                <a:gd name="connsiteY62" fmla="*/ 3097908 h 4745608"/>
                <a:gd name="connsiteX63" fmla="*/ 2570293 w 4560132"/>
                <a:gd name="connsiteY63" fmla="*/ 3109338 h 4745608"/>
                <a:gd name="connsiteX64" fmla="*/ 2525557 w 4560132"/>
                <a:gd name="connsiteY64" fmla="*/ 3326508 h 4745608"/>
                <a:gd name="connsiteX65" fmla="*/ 2584349 w 4560132"/>
                <a:gd name="connsiteY65" fmla="*/ 3577470 h 4745608"/>
                <a:gd name="connsiteX66" fmla="*/ 2663703 w 4560132"/>
                <a:gd name="connsiteY66" fmla="*/ 3996904 h 4745608"/>
                <a:gd name="connsiteX67" fmla="*/ 2633113 w 4560132"/>
                <a:gd name="connsiteY67" fmla="*/ 4192703 h 4745608"/>
                <a:gd name="connsiteX68" fmla="*/ 2539703 w 4560132"/>
                <a:gd name="connsiteY68" fmla="*/ 4455574 h 4745608"/>
                <a:gd name="connsiteX69" fmla="*/ 2595212 w 4560132"/>
                <a:gd name="connsiteY69" fmla="*/ 3945217 h 4745608"/>
                <a:gd name="connsiteX70" fmla="*/ 2481240 w 4560132"/>
                <a:gd name="connsiteY70" fmla="*/ 3566538 h 4745608"/>
                <a:gd name="connsiteX71" fmla="*/ 2307403 w 4560132"/>
                <a:gd name="connsiteY71" fmla="*/ 3166488 h 4745608"/>
                <a:gd name="connsiteX72" fmla="*/ 2261683 w 4560132"/>
                <a:gd name="connsiteY72" fmla="*/ 3063618 h 4745608"/>
                <a:gd name="connsiteX73" fmla="*/ 2078803 w 4560132"/>
                <a:gd name="connsiteY73" fmla="*/ 2949318 h 4745608"/>
                <a:gd name="connsiteX74" fmla="*/ 1824299 w 4560132"/>
                <a:gd name="connsiteY74" fmla="*/ 3002494 h 4745608"/>
                <a:gd name="connsiteX75" fmla="*/ 1412162 w 4560132"/>
                <a:gd name="connsiteY75" fmla="*/ 3235573 h 4745608"/>
                <a:gd name="connsiteX76" fmla="*/ 1381573 w 4560132"/>
                <a:gd name="connsiteY76" fmla="*/ 3680838 h 4745608"/>
                <a:gd name="connsiteX77" fmla="*/ 1340867 w 4560132"/>
                <a:gd name="connsiteY77" fmla="*/ 3980504 h 4745608"/>
                <a:gd name="connsiteX78" fmla="*/ 1197619 w 4560132"/>
                <a:gd name="connsiteY78" fmla="*/ 4738831 h 4745608"/>
                <a:gd name="connsiteX79" fmla="*/ 1220896 w 4560132"/>
                <a:gd name="connsiteY79" fmla="*/ 4338309 h 4745608"/>
                <a:gd name="connsiteX80" fmla="*/ 1242772 w 4560132"/>
                <a:gd name="connsiteY80" fmla="*/ 4080888 h 4745608"/>
                <a:gd name="connsiteX81" fmla="*/ 1198693 w 4560132"/>
                <a:gd name="connsiteY81" fmla="*/ 3909438 h 4745608"/>
                <a:gd name="connsiteX82" fmla="*/ 970093 w 4560132"/>
                <a:gd name="connsiteY82" fmla="*/ 3989448 h 4745608"/>
                <a:gd name="connsiteX83" fmla="*/ 766328 w 4560132"/>
                <a:gd name="connsiteY83" fmla="*/ 4131990 h 4745608"/>
                <a:gd name="connsiteX84" fmla="*/ 555808 w 4560132"/>
                <a:gd name="connsiteY84" fmla="*/ 4355688 h 4745608"/>
                <a:gd name="connsiteX85" fmla="*/ 785900 w 4560132"/>
                <a:gd name="connsiteY85" fmla="*/ 4017771 h 4745608"/>
                <a:gd name="connsiteX86" fmla="*/ 1130113 w 4560132"/>
                <a:gd name="connsiteY86" fmla="*/ 3817500 h 4745608"/>
                <a:gd name="connsiteX87" fmla="*/ 1278703 w 4560132"/>
                <a:gd name="connsiteY87" fmla="*/ 3726558 h 4745608"/>
                <a:gd name="connsiteX88" fmla="*/ 1269661 w 4560132"/>
                <a:gd name="connsiteY88" fmla="*/ 3390117 h 4745608"/>
                <a:gd name="connsiteX89" fmla="*/ 1309620 w 4560132"/>
                <a:gd name="connsiteY89" fmla="*/ 3169963 h 4745608"/>
                <a:gd name="connsiteX90" fmla="*/ 1393003 w 4560132"/>
                <a:gd name="connsiteY90" fmla="*/ 3052188 h 4745608"/>
                <a:gd name="connsiteX91" fmla="*/ 1080693 w 4560132"/>
                <a:gd name="connsiteY91" fmla="*/ 2984604 h 4745608"/>
                <a:gd name="connsiteX92" fmla="*/ 663453 w 4560132"/>
                <a:gd name="connsiteY92" fmla="*/ 3023360 h 4745608"/>
                <a:gd name="connsiteX93" fmla="*/ 235111 w 4560132"/>
                <a:gd name="connsiteY93" fmla="*/ 3217172 h 4745608"/>
                <a:gd name="connsiteX94" fmla="*/ 421453 w 4560132"/>
                <a:gd name="connsiteY94" fmla="*/ 3029328 h 4745608"/>
                <a:gd name="connsiteX95" fmla="*/ 627193 w 4560132"/>
                <a:gd name="connsiteY95" fmla="*/ 2926458 h 4745608"/>
                <a:gd name="connsiteX96" fmla="*/ 854480 w 4560132"/>
                <a:gd name="connsiteY96" fmla="*/ 2889178 h 4745608"/>
                <a:gd name="connsiteX97" fmla="*/ 1149272 w 4560132"/>
                <a:gd name="connsiteY97" fmla="*/ 2889676 h 4745608"/>
                <a:gd name="connsiteX98" fmla="*/ 1531894 w 4560132"/>
                <a:gd name="connsiteY98" fmla="*/ 2917507 h 4745608"/>
                <a:gd name="connsiteX99" fmla="*/ 1860559 w 4560132"/>
                <a:gd name="connsiteY99" fmla="*/ 2766431 h 4745608"/>
                <a:gd name="connsiteX100" fmla="*/ 1701613 w 4560132"/>
                <a:gd name="connsiteY100" fmla="*/ 2263518 h 4745608"/>
                <a:gd name="connsiteX101" fmla="*/ 1690183 w 4560132"/>
                <a:gd name="connsiteY101" fmla="*/ 1966338 h 4745608"/>
                <a:gd name="connsiteX102" fmla="*/ 1381991 w 4560132"/>
                <a:gd name="connsiteY102" fmla="*/ 1841604 h 4745608"/>
                <a:gd name="connsiteX103" fmla="*/ 1095823 w 4560132"/>
                <a:gd name="connsiteY103" fmla="*/ 1714878 h 4745608"/>
                <a:gd name="connsiteX104" fmla="*/ 746507 w 4560132"/>
                <a:gd name="connsiteY104" fmla="*/ 1626415 h 4745608"/>
                <a:gd name="connsiteX105" fmla="*/ 352873 w 4560132"/>
                <a:gd name="connsiteY105" fmla="*/ 1726308 h 4745608"/>
                <a:gd name="connsiteX106" fmla="*/ 113171 w 4560132"/>
                <a:gd name="connsiteY106" fmla="*/ 1763582 h 4745608"/>
                <a:gd name="connsiteX107" fmla="*/ 9973 w 4560132"/>
                <a:gd name="connsiteY107" fmla="*/ 1737738 h 4745608"/>
                <a:gd name="connsiteX108" fmla="*/ 348516 w 4560132"/>
                <a:gd name="connsiteY108" fmla="*/ 1643812 h 4745608"/>
                <a:gd name="connsiteX109" fmla="*/ 653097 w 4560132"/>
                <a:gd name="connsiteY109" fmla="*/ 1543920 h 4745608"/>
                <a:gd name="connsiteX110" fmla="*/ 1072963 w 4560132"/>
                <a:gd name="connsiteY110" fmla="*/ 1612008 h 4745608"/>
                <a:gd name="connsiteX111" fmla="*/ 1244413 w 4560132"/>
                <a:gd name="connsiteY111" fmla="*/ 1657728 h 4745608"/>
                <a:gd name="connsiteX112" fmla="*/ 1205766 w 4560132"/>
                <a:gd name="connsiteY112" fmla="*/ 1451988 h 4745608"/>
                <a:gd name="connsiteX113" fmla="*/ 1046313 w 4560132"/>
                <a:gd name="connsiteY113" fmla="*/ 815409 h 4745608"/>
                <a:gd name="connsiteX114" fmla="*/ 1221553 w 4560132"/>
                <a:gd name="connsiteY114" fmla="*/ 1211958 h 4745608"/>
                <a:gd name="connsiteX0" fmla="*/ 1221553 w 4560132"/>
                <a:gd name="connsiteY0" fmla="*/ 1211958 h 4745608"/>
                <a:gd name="connsiteX1" fmla="*/ 1343911 w 4560132"/>
                <a:gd name="connsiteY1" fmla="*/ 1559828 h 4745608"/>
                <a:gd name="connsiteX2" fmla="*/ 1553023 w 4560132"/>
                <a:gd name="connsiteY2" fmla="*/ 1657728 h 4745608"/>
                <a:gd name="connsiteX3" fmla="*/ 1907353 w 4560132"/>
                <a:gd name="connsiteY3" fmla="*/ 1680588 h 4745608"/>
                <a:gd name="connsiteX4" fmla="*/ 2021653 w 4560132"/>
                <a:gd name="connsiteY4" fmla="*/ 1543428 h 4745608"/>
                <a:gd name="connsiteX5" fmla="*/ 2124523 w 4560132"/>
                <a:gd name="connsiteY5" fmla="*/ 1291968 h 4745608"/>
                <a:gd name="connsiteX6" fmla="*/ 2124523 w 4560132"/>
                <a:gd name="connsiteY6" fmla="*/ 1120518 h 4745608"/>
                <a:gd name="connsiteX7" fmla="*/ 2068029 w 4560132"/>
                <a:gd name="connsiteY7" fmla="*/ 825325 h 4745608"/>
                <a:gd name="connsiteX8" fmla="*/ 2078803 w 4560132"/>
                <a:gd name="connsiteY8" fmla="*/ 777618 h 4745608"/>
                <a:gd name="connsiteX9" fmla="*/ 2170243 w 4560132"/>
                <a:gd name="connsiteY9" fmla="*/ 1086228 h 4745608"/>
                <a:gd name="connsiteX10" fmla="*/ 2215963 w 4560132"/>
                <a:gd name="connsiteY10" fmla="*/ 1269108 h 4745608"/>
                <a:gd name="connsiteX11" fmla="*/ 2284543 w 4560132"/>
                <a:gd name="connsiteY11" fmla="*/ 1303398 h 4745608"/>
                <a:gd name="connsiteX12" fmla="*/ 2330263 w 4560132"/>
                <a:gd name="connsiteY12" fmla="*/ 1166238 h 4745608"/>
                <a:gd name="connsiteX13" fmla="*/ 2467423 w 4560132"/>
                <a:gd name="connsiteY13" fmla="*/ 880488 h 4745608"/>
                <a:gd name="connsiteX14" fmla="*/ 2558863 w 4560132"/>
                <a:gd name="connsiteY14" fmla="*/ 640458 h 4745608"/>
                <a:gd name="connsiteX15" fmla="*/ 2616013 w 4560132"/>
                <a:gd name="connsiteY15" fmla="*/ 537588 h 4745608"/>
                <a:gd name="connsiteX16" fmla="*/ 2558863 w 4560132"/>
                <a:gd name="connsiteY16" fmla="*/ 789048 h 4745608"/>
                <a:gd name="connsiteX17" fmla="*/ 2444563 w 4560132"/>
                <a:gd name="connsiteY17" fmla="*/ 1097658 h 4745608"/>
                <a:gd name="connsiteX18" fmla="*/ 2375983 w 4560132"/>
                <a:gd name="connsiteY18" fmla="*/ 1406268 h 4745608"/>
                <a:gd name="connsiteX19" fmla="*/ 2558863 w 4560132"/>
                <a:gd name="connsiteY19" fmla="*/ 1577718 h 4745608"/>
                <a:gd name="connsiteX20" fmla="*/ 2878903 w 4560132"/>
                <a:gd name="connsiteY20" fmla="*/ 1657728 h 4745608"/>
                <a:gd name="connsiteX21" fmla="*/ 3187513 w 4560132"/>
                <a:gd name="connsiteY21" fmla="*/ 1657728 h 4745608"/>
                <a:gd name="connsiteX22" fmla="*/ 3370393 w 4560132"/>
                <a:gd name="connsiteY22" fmla="*/ 1566288 h 4745608"/>
                <a:gd name="connsiteX23" fmla="*/ 3488066 w 4560132"/>
                <a:gd name="connsiteY23" fmla="*/ 1246753 h 4745608"/>
                <a:gd name="connsiteX24" fmla="*/ 3495138 w 4560132"/>
                <a:gd name="connsiteY24" fmla="*/ 1115548 h 4745608"/>
                <a:gd name="connsiteX25" fmla="*/ 3493650 w 4560132"/>
                <a:gd name="connsiteY25" fmla="*/ 1063976 h 4745608"/>
                <a:gd name="connsiteX26" fmla="*/ 3450403 w 4560132"/>
                <a:gd name="connsiteY26" fmla="*/ 777618 h 4745608"/>
                <a:gd name="connsiteX27" fmla="*/ 3119893 w 4560132"/>
                <a:gd name="connsiteY27" fmla="*/ 321571 h 4745608"/>
                <a:gd name="connsiteX28" fmla="*/ 3497351 w 4560132"/>
                <a:gd name="connsiteY28" fmla="*/ 674883 h 4745608"/>
                <a:gd name="connsiteX29" fmla="*/ 3759013 w 4560132"/>
                <a:gd name="connsiteY29" fmla="*/ 571878 h 4745608"/>
                <a:gd name="connsiteX30" fmla="*/ 3999043 w 4560132"/>
                <a:gd name="connsiteY30" fmla="*/ 91818 h 4745608"/>
                <a:gd name="connsiteX31" fmla="*/ 4033333 w 4560132"/>
                <a:gd name="connsiteY31" fmla="*/ 11808 h 4745608"/>
                <a:gd name="connsiteX32" fmla="*/ 3984569 w 4560132"/>
                <a:gd name="connsiteY32" fmla="*/ 247366 h 4745608"/>
                <a:gd name="connsiteX33" fmla="*/ 3812791 w 4560132"/>
                <a:gd name="connsiteY33" fmla="*/ 647417 h 4745608"/>
                <a:gd name="connsiteX34" fmla="*/ 3592906 w 4560132"/>
                <a:gd name="connsiteY34" fmla="*/ 811408 h 4745608"/>
                <a:gd name="connsiteX35" fmla="*/ 3604425 w 4560132"/>
                <a:gd name="connsiteY35" fmla="*/ 999253 h 4745608"/>
                <a:gd name="connsiteX36" fmla="*/ 3872985 w 4560132"/>
                <a:gd name="connsiteY36" fmla="*/ 881976 h 4745608"/>
                <a:gd name="connsiteX37" fmla="*/ 4200754 w 4560132"/>
                <a:gd name="connsiteY37" fmla="*/ 774136 h 4745608"/>
                <a:gd name="connsiteX38" fmla="*/ 4064251 w 4560132"/>
                <a:gd name="connsiteY38" fmla="*/ 847195 h 4745608"/>
                <a:gd name="connsiteX39" fmla="*/ 3818880 w 4560132"/>
                <a:gd name="connsiteY39" fmla="*/ 991305 h 4745608"/>
                <a:gd name="connsiteX40" fmla="*/ 3658531 w 4560132"/>
                <a:gd name="connsiteY40" fmla="*/ 1093178 h 4745608"/>
                <a:gd name="connsiteX41" fmla="*/ 3622838 w 4560132"/>
                <a:gd name="connsiteY41" fmla="*/ 1221401 h 4745608"/>
                <a:gd name="connsiteX42" fmla="*/ 3577446 w 4560132"/>
                <a:gd name="connsiteY42" fmla="*/ 1500691 h 4745608"/>
                <a:gd name="connsiteX43" fmla="*/ 3461833 w 4560132"/>
                <a:gd name="connsiteY43" fmla="*/ 1726308 h 4745608"/>
                <a:gd name="connsiteX44" fmla="*/ 3278953 w 4560132"/>
                <a:gd name="connsiteY44" fmla="*/ 2034918 h 4745608"/>
                <a:gd name="connsiteX45" fmla="*/ 3288742 w 4560132"/>
                <a:gd name="connsiteY45" fmla="*/ 2273460 h 4745608"/>
                <a:gd name="connsiteX46" fmla="*/ 3434288 w 4560132"/>
                <a:gd name="connsiteY46" fmla="*/ 2417577 h 4745608"/>
                <a:gd name="connsiteX47" fmla="*/ 3781217 w 4560132"/>
                <a:gd name="connsiteY47" fmla="*/ 2618845 h 4745608"/>
                <a:gd name="connsiteX48" fmla="*/ 4079053 w 4560132"/>
                <a:gd name="connsiteY48" fmla="*/ 2777868 h 4745608"/>
                <a:gd name="connsiteX49" fmla="*/ 4560128 w 4560132"/>
                <a:gd name="connsiteY49" fmla="*/ 3010436 h 4745608"/>
                <a:gd name="connsiteX50" fmla="*/ 4070190 w 4560132"/>
                <a:gd name="connsiteY50" fmla="*/ 3021367 h 4745608"/>
                <a:gd name="connsiteX51" fmla="*/ 3412085 w 4560132"/>
                <a:gd name="connsiteY51" fmla="*/ 2794761 h 4745608"/>
                <a:gd name="connsiteX52" fmla="*/ 3217865 w 4560132"/>
                <a:gd name="connsiteY52" fmla="*/ 2829045 h 4745608"/>
                <a:gd name="connsiteX53" fmla="*/ 3025524 w 4560132"/>
                <a:gd name="connsiteY53" fmla="*/ 2858861 h 4745608"/>
                <a:gd name="connsiteX54" fmla="*/ 2832855 w 4560132"/>
                <a:gd name="connsiteY54" fmla="*/ 2930924 h 4745608"/>
                <a:gd name="connsiteX55" fmla="*/ 2820111 w 4560132"/>
                <a:gd name="connsiteY55" fmla="*/ 3026344 h 4745608"/>
                <a:gd name="connsiteX56" fmla="*/ 2959241 w 4560132"/>
                <a:gd name="connsiteY56" fmla="*/ 3167976 h 4745608"/>
                <a:gd name="connsiteX57" fmla="*/ 3176083 w 4560132"/>
                <a:gd name="connsiteY57" fmla="*/ 3269358 h 4745608"/>
                <a:gd name="connsiteX58" fmla="*/ 3388239 w 4560132"/>
                <a:gd name="connsiteY58" fmla="*/ 3442290 h 4745608"/>
                <a:gd name="connsiteX59" fmla="*/ 3212014 w 4560132"/>
                <a:gd name="connsiteY59" fmla="*/ 3336948 h 4745608"/>
                <a:gd name="connsiteX60" fmla="*/ 3004633 w 4560132"/>
                <a:gd name="connsiteY60" fmla="*/ 3276814 h 4745608"/>
                <a:gd name="connsiteX61" fmla="*/ 2771676 w 4560132"/>
                <a:gd name="connsiteY61" fmla="*/ 3166987 h 4745608"/>
                <a:gd name="connsiteX62" fmla="*/ 2638873 w 4560132"/>
                <a:gd name="connsiteY62" fmla="*/ 3097908 h 4745608"/>
                <a:gd name="connsiteX63" fmla="*/ 2570293 w 4560132"/>
                <a:gd name="connsiteY63" fmla="*/ 3109338 h 4745608"/>
                <a:gd name="connsiteX64" fmla="*/ 2525557 w 4560132"/>
                <a:gd name="connsiteY64" fmla="*/ 3326508 h 4745608"/>
                <a:gd name="connsiteX65" fmla="*/ 2584349 w 4560132"/>
                <a:gd name="connsiteY65" fmla="*/ 3577470 h 4745608"/>
                <a:gd name="connsiteX66" fmla="*/ 2663703 w 4560132"/>
                <a:gd name="connsiteY66" fmla="*/ 3996904 h 4745608"/>
                <a:gd name="connsiteX67" fmla="*/ 2633113 w 4560132"/>
                <a:gd name="connsiteY67" fmla="*/ 4192703 h 4745608"/>
                <a:gd name="connsiteX68" fmla="*/ 2539703 w 4560132"/>
                <a:gd name="connsiteY68" fmla="*/ 4455574 h 4745608"/>
                <a:gd name="connsiteX69" fmla="*/ 2595212 w 4560132"/>
                <a:gd name="connsiteY69" fmla="*/ 3945217 h 4745608"/>
                <a:gd name="connsiteX70" fmla="*/ 2481240 w 4560132"/>
                <a:gd name="connsiteY70" fmla="*/ 3566538 h 4745608"/>
                <a:gd name="connsiteX71" fmla="*/ 2307403 w 4560132"/>
                <a:gd name="connsiteY71" fmla="*/ 3166488 h 4745608"/>
                <a:gd name="connsiteX72" fmla="*/ 2261683 w 4560132"/>
                <a:gd name="connsiteY72" fmla="*/ 3063618 h 4745608"/>
                <a:gd name="connsiteX73" fmla="*/ 2078803 w 4560132"/>
                <a:gd name="connsiteY73" fmla="*/ 2949318 h 4745608"/>
                <a:gd name="connsiteX74" fmla="*/ 1824299 w 4560132"/>
                <a:gd name="connsiteY74" fmla="*/ 3002494 h 4745608"/>
                <a:gd name="connsiteX75" fmla="*/ 1412162 w 4560132"/>
                <a:gd name="connsiteY75" fmla="*/ 3235573 h 4745608"/>
                <a:gd name="connsiteX76" fmla="*/ 1381573 w 4560132"/>
                <a:gd name="connsiteY76" fmla="*/ 3680838 h 4745608"/>
                <a:gd name="connsiteX77" fmla="*/ 1340867 w 4560132"/>
                <a:gd name="connsiteY77" fmla="*/ 3980504 h 4745608"/>
                <a:gd name="connsiteX78" fmla="*/ 1197619 w 4560132"/>
                <a:gd name="connsiteY78" fmla="*/ 4738831 h 4745608"/>
                <a:gd name="connsiteX79" fmla="*/ 1220896 w 4560132"/>
                <a:gd name="connsiteY79" fmla="*/ 4338309 h 4745608"/>
                <a:gd name="connsiteX80" fmla="*/ 1242772 w 4560132"/>
                <a:gd name="connsiteY80" fmla="*/ 4080888 h 4745608"/>
                <a:gd name="connsiteX81" fmla="*/ 1198693 w 4560132"/>
                <a:gd name="connsiteY81" fmla="*/ 3909438 h 4745608"/>
                <a:gd name="connsiteX82" fmla="*/ 970093 w 4560132"/>
                <a:gd name="connsiteY82" fmla="*/ 3989448 h 4745608"/>
                <a:gd name="connsiteX83" fmla="*/ 766328 w 4560132"/>
                <a:gd name="connsiteY83" fmla="*/ 4131990 h 4745608"/>
                <a:gd name="connsiteX84" fmla="*/ 555808 w 4560132"/>
                <a:gd name="connsiteY84" fmla="*/ 4355688 h 4745608"/>
                <a:gd name="connsiteX85" fmla="*/ 785900 w 4560132"/>
                <a:gd name="connsiteY85" fmla="*/ 4017771 h 4745608"/>
                <a:gd name="connsiteX86" fmla="*/ 1130113 w 4560132"/>
                <a:gd name="connsiteY86" fmla="*/ 3817500 h 4745608"/>
                <a:gd name="connsiteX87" fmla="*/ 1278703 w 4560132"/>
                <a:gd name="connsiteY87" fmla="*/ 3726558 h 4745608"/>
                <a:gd name="connsiteX88" fmla="*/ 1269661 w 4560132"/>
                <a:gd name="connsiteY88" fmla="*/ 3390117 h 4745608"/>
                <a:gd name="connsiteX89" fmla="*/ 1309620 w 4560132"/>
                <a:gd name="connsiteY89" fmla="*/ 3169963 h 4745608"/>
                <a:gd name="connsiteX90" fmla="*/ 1393003 w 4560132"/>
                <a:gd name="connsiteY90" fmla="*/ 3052188 h 4745608"/>
                <a:gd name="connsiteX91" fmla="*/ 1080693 w 4560132"/>
                <a:gd name="connsiteY91" fmla="*/ 2984604 h 4745608"/>
                <a:gd name="connsiteX92" fmla="*/ 663453 w 4560132"/>
                <a:gd name="connsiteY92" fmla="*/ 3023360 h 4745608"/>
                <a:gd name="connsiteX93" fmla="*/ 235111 w 4560132"/>
                <a:gd name="connsiteY93" fmla="*/ 3217172 h 4745608"/>
                <a:gd name="connsiteX94" fmla="*/ 421453 w 4560132"/>
                <a:gd name="connsiteY94" fmla="*/ 3029328 h 4745608"/>
                <a:gd name="connsiteX95" fmla="*/ 627193 w 4560132"/>
                <a:gd name="connsiteY95" fmla="*/ 2926458 h 4745608"/>
                <a:gd name="connsiteX96" fmla="*/ 854480 w 4560132"/>
                <a:gd name="connsiteY96" fmla="*/ 2889178 h 4745608"/>
                <a:gd name="connsiteX97" fmla="*/ 1149272 w 4560132"/>
                <a:gd name="connsiteY97" fmla="*/ 2889676 h 4745608"/>
                <a:gd name="connsiteX98" fmla="*/ 1531894 w 4560132"/>
                <a:gd name="connsiteY98" fmla="*/ 2917507 h 4745608"/>
                <a:gd name="connsiteX99" fmla="*/ 1860559 w 4560132"/>
                <a:gd name="connsiteY99" fmla="*/ 2766431 h 4745608"/>
                <a:gd name="connsiteX100" fmla="*/ 1701613 w 4560132"/>
                <a:gd name="connsiteY100" fmla="*/ 2263518 h 4745608"/>
                <a:gd name="connsiteX101" fmla="*/ 1690183 w 4560132"/>
                <a:gd name="connsiteY101" fmla="*/ 1966338 h 4745608"/>
                <a:gd name="connsiteX102" fmla="*/ 1381991 w 4560132"/>
                <a:gd name="connsiteY102" fmla="*/ 1841604 h 4745608"/>
                <a:gd name="connsiteX103" fmla="*/ 1095823 w 4560132"/>
                <a:gd name="connsiteY103" fmla="*/ 1714878 h 4745608"/>
                <a:gd name="connsiteX104" fmla="*/ 746507 w 4560132"/>
                <a:gd name="connsiteY104" fmla="*/ 1626415 h 4745608"/>
                <a:gd name="connsiteX105" fmla="*/ 352873 w 4560132"/>
                <a:gd name="connsiteY105" fmla="*/ 1726308 h 4745608"/>
                <a:gd name="connsiteX106" fmla="*/ 113171 w 4560132"/>
                <a:gd name="connsiteY106" fmla="*/ 1763582 h 4745608"/>
                <a:gd name="connsiteX107" fmla="*/ 9973 w 4560132"/>
                <a:gd name="connsiteY107" fmla="*/ 1737738 h 4745608"/>
                <a:gd name="connsiteX108" fmla="*/ 348516 w 4560132"/>
                <a:gd name="connsiteY108" fmla="*/ 1643812 h 4745608"/>
                <a:gd name="connsiteX109" fmla="*/ 653097 w 4560132"/>
                <a:gd name="connsiteY109" fmla="*/ 1543920 h 4745608"/>
                <a:gd name="connsiteX110" fmla="*/ 1072963 w 4560132"/>
                <a:gd name="connsiteY110" fmla="*/ 1612008 h 4745608"/>
                <a:gd name="connsiteX111" fmla="*/ 1244413 w 4560132"/>
                <a:gd name="connsiteY111" fmla="*/ 1657728 h 4745608"/>
                <a:gd name="connsiteX112" fmla="*/ 1205766 w 4560132"/>
                <a:gd name="connsiteY112" fmla="*/ 1451988 h 4745608"/>
                <a:gd name="connsiteX113" fmla="*/ 1046313 w 4560132"/>
                <a:gd name="connsiteY113" fmla="*/ 815409 h 4745608"/>
                <a:gd name="connsiteX114" fmla="*/ 1221553 w 4560132"/>
                <a:gd name="connsiteY114" fmla="*/ 1211958 h 4745608"/>
                <a:gd name="connsiteX0" fmla="*/ 1221553 w 4560132"/>
                <a:gd name="connsiteY0" fmla="*/ 1211958 h 4745608"/>
                <a:gd name="connsiteX1" fmla="*/ 1343911 w 4560132"/>
                <a:gd name="connsiteY1" fmla="*/ 1559828 h 4745608"/>
                <a:gd name="connsiteX2" fmla="*/ 1553023 w 4560132"/>
                <a:gd name="connsiteY2" fmla="*/ 1657728 h 4745608"/>
                <a:gd name="connsiteX3" fmla="*/ 1907353 w 4560132"/>
                <a:gd name="connsiteY3" fmla="*/ 1680588 h 4745608"/>
                <a:gd name="connsiteX4" fmla="*/ 2021653 w 4560132"/>
                <a:gd name="connsiteY4" fmla="*/ 1543428 h 4745608"/>
                <a:gd name="connsiteX5" fmla="*/ 2124523 w 4560132"/>
                <a:gd name="connsiteY5" fmla="*/ 1291968 h 4745608"/>
                <a:gd name="connsiteX6" fmla="*/ 2124523 w 4560132"/>
                <a:gd name="connsiteY6" fmla="*/ 1120518 h 4745608"/>
                <a:gd name="connsiteX7" fmla="*/ 2068029 w 4560132"/>
                <a:gd name="connsiteY7" fmla="*/ 825325 h 4745608"/>
                <a:gd name="connsiteX8" fmla="*/ 2078803 w 4560132"/>
                <a:gd name="connsiteY8" fmla="*/ 777618 h 4745608"/>
                <a:gd name="connsiteX9" fmla="*/ 2170243 w 4560132"/>
                <a:gd name="connsiteY9" fmla="*/ 1086228 h 4745608"/>
                <a:gd name="connsiteX10" fmla="*/ 2215963 w 4560132"/>
                <a:gd name="connsiteY10" fmla="*/ 1269108 h 4745608"/>
                <a:gd name="connsiteX11" fmla="*/ 2284543 w 4560132"/>
                <a:gd name="connsiteY11" fmla="*/ 1303398 h 4745608"/>
                <a:gd name="connsiteX12" fmla="*/ 2330263 w 4560132"/>
                <a:gd name="connsiteY12" fmla="*/ 1166238 h 4745608"/>
                <a:gd name="connsiteX13" fmla="*/ 2467423 w 4560132"/>
                <a:gd name="connsiteY13" fmla="*/ 880488 h 4745608"/>
                <a:gd name="connsiteX14" fmla="*/ 2558863 w 4560132"/>
                <a:gd name="connsiteY14" fmla="*/ 640458 h 4745608"/>
                <a:gd name="connsiteX15" fmla="*/ 2616013 w 4560132"/>
                <a:gd name="connsiteY15" fmla="*/ 537588 h 4745608"/>
                <a:gd name="connsiteX16" fmla="*/ 2558863 w 4560132"/>
                <a:gd name="connsiteY16" fmla="*/ 789048 h 4745608"/>
                <a:gd name="connsiteX17" fmla="*/ 2444563 w 4560132"/>
                <a:gd name="connsiteY17" fmla="*/ 1097658 h 4745608"/>
                <a:gd name="connsiteX18" fmla="*/ 2375983 w 4560132"/>
                <a:gd name="connsiteY18" fmla="*/ 1406268 h 4745608"/>
                <a:gd name="connsiteX19" fmla="*/ 2558863 w 4560132"/>
                <a:gd name="connsiteY19" fmla="*/ 1577718 h 4745608"/>
                <a:gd name="connsiteX20" fmla="*/ 2878903 w 4560132"/>
                <a:gd name="connsiteY20" fmla="*/ 1657728 h 4745608"/>
                <a:gd name="connsiteX21" fmla="*/ 3187513 w 4560132"/>
                <a:gd name="connsiteY21" fmla="*/ 1657728 h 4745608"/>
                <a:gd name="connsiteX22" fmla="*/ 3370393 w 4560132"/>
                <a:gd name="connsiteY22" fmla="*/ 1566288 h 4745608"/>
                <a:gd name="connsiteX23" fmla="*/ 3488066 w 4560132"/>
                <a:gd name="connsiteY23" fmla="*/ 1246753 h 4745608"/>
                <a:gd name="connsiteX24" fmla="*/ 3495138 w 4560132"/>
                <a:gd name="connsiteY24" fmla="*/ 1115548 h 4745608"/>
                <a:gd name="connsiteX25" fmla="*/ 3493650 w 4560132"/>
                <a:gd name="connsiteY25" fmla="*/ 1063976 h 4745608"/>
                <a:gd name="connsiteX26" fmla="*/ 3450403 w 4560132"/>
                <a:gd name="connsiteY26" fmla="*/ 777618 h 4745608"/>
                <a:gd name="connsiteX27" fmla="*/ 3119893 w 4560132"/>
                <a:gd name="connsiteY27" fmla="*/ 321571 h 4745608"/>
                <a:gd name="connsiteX28" fmla="*/ 3497351 w 4560132"/>
                <a:gd name="connsiteY28" fmla="*/ 674883 h 4745608"/>
                <a:gd name="connsiteX29" fmla="*/ 3759013 w 4560132"/>
                <a:gd name="connsiteY29" fmla="*/ 571878 h 4745608"/>
                <a:gd name="connsiteX30" fmla="*/ 3999043 w 4560132"/>
                <a:gd name="connsiteY30" fmla="*/ 91818 h 4745608"/>
                <a:gd name="connsiteX31" fmla="*/ 4033333 w 4560132"/>
                <a:gd name="connsiteY31" fmla="*/ 11808 h 4745608"/>
                <a:gd name="connsiteX32" fmla="*/ 3984569 w 4560132"/>
                <a:gd name="connsiteY32" fmla="*/ 247366 h 4745608"/>
                <a:gd name="connsiteX33" fmla="*/ 3812791 w 4560132"/>
                <a:gd name="connsiteY33" fmla="*/ 647417 h 4745608"/>
                <a:gd name="connsiteX34" fmla="*/ 3592906 w 4560132"/>
                <a:gd name="connsiteY34" fmla="*/ 811408 h 4745608"/>
                <a:gd name="connsiteX35" fmla="*/ 3604425 w 4560132"/>
                <a:gd name="connsiteY35" fmla="*/ 999253 h 4745608"/>
                <a:gd name="connsiteX36" fmla="*/ 3872985 w 4560132"/>
                <a:gd name="connsiteY36" fmla="*/ 881976 h 4745608"/>
                <a:gd name="connsiteX37" fmla="*/ 4200754 w 4560132"/>
                <a:gd name="connsiteY37" fmla="*/ 774136 h 4745608"/>
                <a:gd name="connsiteX38" fmla="*/ 4064251 w 4560132"/>
                <a:gd name="connsiteY38" fmla="*/ 847195 h 4745608"/>
                <a:gd name="connsiteX39" fmla="*/ 3818880 w 4560132"/>
                <a:gd name="connsiteY39" fmla="*/ 991305 h 4745608"/>
                <a:gd name="connsiteX40" fmla="*/ 3658531 w 4560132"/>
                <a:gd name="connsiteY40" fmla="*/ 1093178 h 4745608"/>
                <a:gd name="connsiteX41" fmla="*/ 3622838 w 4560132"/>
                <a:gd name="connsiteY41" fmla="*/ 1221401 h 4745608"/>
                <a:gd name="connsiteX42" fmla="*/ 3577446 w 4560132"/>
                <a:gd name="connsiteY42" fmla="*/ 1500691 h 4745608"/>
                <a:gd name="connsiteX43" fmla="*/ 3461833 w 4560132"/>
                <a:gd name="connsiteY43" fmla="*/ 1726308 h 4745608"/>
                <a:gd name="connsiteX44" fmla="*/ 3278953 w 4560132"/>
                <a:gd name="connsiteY44" fmla="*/ 2034918 h 4745608"/>
                <a:gd name="connsiteX45" fmla="*/ 3288742 w 4560132"/>
                <a:gd name="connsiteY45" fmla="*/ 2273460 h 4745608"/>
                <a:gd name="connsiteX46" fmla="*/ 3434288 w 4560132"/>
                <a:gd name="connsiteY46" fmla="*/ 2417577 h 4745608"/>
                <a:gd name="connsiteX47" fmla="*/ 3781217 w 4560132"/>
                <a:gd name="connsiteY47" fmla="*/ 2618845 h 4745608"/>
                <a:gd name="connsiteX48" fmla="*/ 4079053 w 4560132"/>
                <a:gd name="connsiteY48" fmla="*/ 2777868 h 4745608"/>
                <a:gd name="connsiteX49" fmla="*/ 4560128 w 4560132"/>
                <a:gd name="connsiteY49" fmla="*/ 3010436 h 4745608"/>
                <a:gd name="connsiteX50" fmla="*/ 4070190 w 4560132"/>
                <a:gd name="connsiteY50" fmla="*/ 3021367 h 4745608"/>
                <a:gd name="connsiteX51" fmla="*/ 3460193 w 4560132"/>
                <a:gd name="connsiteY51" fmla="*/ 2852901 h 4745608"/>
                <a:gd name="connsiteX52" fmla="*/ 3217865 w 4560132"/>
                <a:gd name="connsiteY52" fmla="*/ 2829045 h 4745608"/>
                <a:gd name="connsiteX53" fmla="*/ 3025524 w 4560132"/>
                <a:gd name="connsiteY53" fmla="*/ 2858861 h 4745608"/>
                <a:gd name="connsiteX54" fmla="*/ 2832855 w 4560132"/>
                <a:gd name="connsiteY54" fmla="*/ 2930924 h 4745608"/>
                <a:gd name="connsiteX55" fmla="*/ 2820111 w 4560132"/>
                <a:gd name="connsiteY55" fmla="*/ 3026344 h 4745608"/>
                <a:gd name="connsiteX56" fmla="*/ 2959241 w 4560132"/>
                <a:gd name="connsiteY56" fmla="*/ 3167976 h 4745608"/>
                <a:gd name="connsiteX57" fmla="*/ 3176083 w 4560132"/>
                <a:gd name="connsiteY57" fmla="*/ 3269358 h 4745608"/>
                <a:gd name="connsiteX58" fmla="*/ 3388239 w 4560132"/>
                <a:gd name="connsiteY58" fmla="*/ 3442290 h 4745608"/>
                <a:gd name="connsiteX59" fmla="*/ 3212014 w 4560132"/>
                <a:gd name="connsiteY59" fmla="*/ 3336948 h 4745608"/>
                <a:gd name="connsiteX60" fmla="*/ 3004633 w 4560132"/>
                <a:gd name="connsiteY60" fmla="*/ 3276814 h 4745608"/>
                <a:gd name="connsiteX61" fmla="*/ 2771676 w 4560132"/>
                <a:gd name="connsiteY61" fmla="*/ 3166987 h 4745608"/>
                <a:gd name="connsiteX62" fmla="*/ 2638873 w 4560132"/>
                <a:gd name="connsiteY62" fmla="*/ 3097908 h 4745608"/>
                <a:gd name="connsiteX63" fmla="*/ 2570293 w 4560132"/>
                <a:gd name="connsiteY63" fmla="*/ 3109338 h 4745608"/>
                <a:gd name="connsiteX64" fmla="*/ 2525557 w 4560132"/>
                <a:gd name="connsiteY64" fmla="*/ 3326508 h 4745608"/>
                <a:gd name="connsiteX65" fmla="*/ 2584349 w 4560132"/>
                <a:gd name="connsiteY65" fmla="*/ 3577470 h 4745608"/>
                <a:gd name="connsiteX66" fmla="*/ 2663703 w 4560132"/>
                <a:gd name="connsiteY66" fmla="*/ 3996904 h 4745608"/>
                <a:gd name="connsiteX67" fmla="*/ 2633113 w 4560132"/>
                <a:gd name="connsiteY67" fmla="*/ 4192703 h 4745608"/>
                <a:gd name="connsiteX68" fmla="*/ 2539703 w 4560132"/>
                <a:gd name="connsiteY68" fmla="*/ 4455574 h 4745608"/>
                <a:gd name="connsiteX69" fmla="*/ 2595212 w 4560132"/>
                <a:gd name="connsiteY69" fmla="*/ 3945217 h 4745608"/>
                <a:gd name="connsiteX70" fmla="*/ 2481240 w 4560132"/>
                <a:gd name="connsiteY70" fmla="*/ 3566538 h 4745608"/>
                <a:gd name="connsiteX71" fmla="*/ 2307403 w 4560132"/>
                <a:gd name="connsiteY71" fmla="*/ 3166488 h 4745608"/>
                <a:gd name="connsiteX72" fmla="*/ 2261683 w 4560132"/>
                <a:gd name="connsiteY72" fmla="*/ 3063618 h 4745608"/>
                <a:gd name="connsiteX73" fmla="*/ 2078803 w 4560132"/>
                <a:gd name="connsiteY73" fmla="*/ 2949318 h 4745608"/>
                <a:gd name="connsiteX74" fmla="*/ 1824299 w 4560132"/>
                <a:gd name="connsiteY74" fmla="*/ 3002494 h 4745608"/>
                <a:gd name="connsiteX75" fmla="*/ 1412162 w 4560132"/>
                <a:gd name="connsiteY75" fmla="*/ 3235573 h 4745608"/>
                <a:gd name="connsiteX76" fmla="*/ 1381573 w 4560132"/>
                <a:gd name="connsiteY76" fmla="*/ 3680838 h 4745608"/>
                <a:gd name="connsiteX77" fmla="*/ 1340867 w 4560132"/>
                <a:gd name="connsiteY77" fmla="*/ 3980504 h 4745608"/>
                <a:gd name="connsiteX78" fmla="*/ 1197619 w 4560132"/>
                <a:gd name="connsiteY78" fmla="*/ 4738831 h 4745608"/>
                <a:gd name="connsiteX79" fmla="*/ 1220896 w 4560132"/>
                <a:gd name="connsiteY79" fmla="*/ 4338309 h 4745608"/>
                <a:gd name="connsiteX80" fmla="*/ 1242772 w 4560132"/>
                <a:gd name="connsiteY80" fmla="*/ 4080888 h 4745608"/>
                <a:gd name="connsiteX81" fmla="*/ 1198693 w 4560132"/>
                <a:gd name="connsiteY81" fmla="*/ 3909438 h 4745608"/>
                <a:gd name="connsiteX82" fmla="*/ 970093 w 4560132"/>
                <a:gd name="connsiteY82" fmla="*/ 3989448 h 4745608"/>
                <a:gd name="connsiteX83" fmla="*/ 766328 w 4560132"/>
                <a:gd name="connsiteY83" fmla="*/ 4131990 h 4745608"/>
                <a:gd name="connsiteX84" fmla="*/ 555808 w 4560132"/>
                <a:gd name="connsiteY84" fmla="*/ 4355688 h 4745608"/>
                <a:gd name="connsiteX85" fmla="*/ 785900 w 4560132"/>
                <a:gd name="connsiteY85" fmla="*/ 4017771 h 4745608"/>
                <a:gd name="connsiteX86" fmla="*/ 1130113 w 4560132"/>
                <a:gd name="connsiteY86" fmla="*/ 3817500 h 4745608"/>
                <a:gd name="connsiteX87" fmla="*/ 1278703 w 4560132"/>
                <a:gd name="connsiteY87" fmla="*/ 3726558 h 4745608"/>
                <a:gd name="connsiteX88" fmla="*/ 1269661 w 4560132"/>
                <a:gd name="connsiteY88" fmla="*/ 3390117 h 4745608"/>
                <a:gd name="connsiteX89" fmla="*/ 1309620 w 4560132"/>
                <a:gd name="connsiteY89" fmla="*/ 3169963 h 4745608"/>
                <a:gd name="connsiteX90" fmla="*/ 1393003 w 4560132"/>
                <a:gd name="connsiteY90" fmla="*/ 3052188 h 4745608"/>
                <a:gd name="connsiteX91" fmla="*/ 1080693 w 4560132"/>
                <a:gd name="connsiteY91" fmla="*/ 2984604 h 4745608"/>
                <a:gd name="connsiteX92" fmla="*/ 663453 w 4560132"/>
                <a:gd name="connsiteY92" fmla="*/ 3023360 h 4745608"/>
                <a:gd name="connsiteX93" fmla="*/ 235111 w 4560132"/>
                <a:gd name="connsiteY93" fmla="*/ 3217172 h 4745608"/>
                <a:gd name="connsiteX94" fmla="*/ 421453 w 4560132"/>
                <a:gd name="connsiteY94" fmla="*/ 3029328 h 4745608"/>
                <a:gd name="connsiteX95" fmla="*/ 627193 w 4560132"/>
                <a:gd name="connsiteY95" fmla="*/ 2926458 h 4745608"/>
                <a:gd name="connsiteX96" fmla="*/ 854480 w 4560132"/>
                <a:gd name="connsiteY96" fmla="*/ 2889178 h 4745608"/>
                <a:gd name="connsiteX97" fmla="*/ 1149272 w 4560132"/>
                <a:gd name="connsiteY97" fmla="*/ 2889676 h 4745608"/>
                <a:gd name="connsiteX98" fmla="*/ 1531894 w 4560132"/>
                <a:gd name="connsiteY98" fmla="*/ 2917507 h 4745608"/>
                <a:gd name="connsiteX99" fmla="*/ 1860559 w 4560132"/>
                <a:gd name="connsiteY99" fmla="*/ 2766431 h 4745608"/>
                <a:gd name="connsiteX100" fmla="*/ 1701613 w 4560132"/>
                <a:gd name="connsiteY100" fmla="*/ 2263518 h 4745608"/>
                <a:gd name="connsiteX101" fmla="*/ 1690183 w 4560132"/>
                <a:gd name="connsiteY101" fmla="*/ 1966338 h 4745608"/>
                <a:gd name="connsiteX102" fmla="*/ 1381991 w 4560132"/>
                <a:gd name="connsiteY102" fmla="*/ 1841604 h 4745608"/>
                <a:gd name="connsiteX103" fmla="*/ 1095823 w 4560132"/>
                <a:gd name="connsiteY103" fmla="*/ 1714878 h 4745608"/>
                <a:gd name="connsiteX104" fmla="*/ 746507 w 4560132"/>
                <a:gd name="connsiteY104" fmla="*/ 1626415 h 4745608"/>
                <a:gd name="connsiteX105" fmla="*/ 352873 w 4560132"/>
                <a:gd name="connsiteY105" fmla="*/ 1726308 h 4745608"/>
                <a:gd name="connsiteX106" fmla="*/ 113171 w 4560132"/>
                <a:gd name="connsiteY106" fmla="*/ 1763582 h 4745608"/>
                <a:gd name="connsiteX107" fmla="*/ 9973 w 4560132"/>
                <a:gd name="connsiteY107" fmla="*/ 1737738 h 4745608"/>
                <a:gd name="connsiteX108" fmla="*/ 348516 w 4560132"/>
                <a:gd name="connsiteY108" fmla="*/ 1643812 h 4745608"/>
                <a:gd name="connsiteX109" fmla="*/ 653097 w 4560132"/>
                <a:gd name="connsiteY109" fmla="*/ 1543920 h 4745608"/>
                <a:gd name="connsiteX110" fmla="*/ 1072963 w 4560132"/>
                <a:gd name="connsiteY110" fmla="*/ 1612008 h 4745608"/>
                <a:gd name="connsiteX111" fmla="*/ 1244413 w 4560132"/>
                <a:gd name="connsiteY111" fmla="*/ 1657728 h 4745608"/>
                <a:gd name="connsiteX112" fmla="*/ 1205766 w 4560132"/>
                <a:gd name="connsiteY112" fmla="*/ 1451988 h 4745608"/>
                <a:gd name="connsiteX113" fmla="*/ 1046313 w 4560132"/>
                <a:gd name="connsiteY113" fmla="*/ 815409 h 4745608"/>
                <a:gd name="connsiteX114" fmla="*/ 1221553 w 4560132"/>
                <a:gd name="connsiteY114" fmla="*/ 1211958 h 4745608"/>
                <a:gd name="connsiteX0" fmla="*/ 1221553 w 5011600"/>
                <a:gd name="connsiteY0" fmla="*/ 1211958 h 4745608"/>
                <a:gd name="connsiteX1" fmla="*/ 1343911 w 5011600"/>
                <a:gd name="connsiteY1" fmla="*/ 1559828 h 4745608"/>
                <a:gd name="connsiteX2" fmla="*/ 1553023 w 5011600"/>
                <a:gd name="connsiteY2" fmla="*/ 1657728 h 4745608"/>
                <a:gd name="connsiteX3" fmla="*/ 1907353 w 5011600"/>
                <a:gd name="connsiteY3" fmla="*/ 1680588 h 4745608"/>
                <a:gd name="connsiteX4" fmla="*/ 2021653 w 5011600"/>
                <a:gd name="connsiteY4" fmla="*/ 1543428 h 4745608"/>
                <a:gd name="connsiteX5" fmla="*/ 2124523 w 5011600"/>
                <a:gd name="connsiteY5" fmla="*/ 1291968 h 4745608"/>
                <a:gd name="connsiteX6" fmla="*/ 2124523 w 5011600"/>
                <a:gd name="connsiteY6" fmla="*/ 1120518 h 4745608"/>
                <a:gd name="connsiteX7" fmla="*/ 2068029 w 5011600"/>
                <a:gd name="connsiteY7" fmla="*/ 825325 h 4745608"/>
                <a:gd name="connsiteX8" fmla="*/ 2078803 w 5011600"/>
                <a:gd name="connsiteY8" fmla="*/ 777618 h 4745608"/>
                <a:gd name="connsiteX9" fmla="*/ 2170243 w 5011600"/>
                <a:gd name="connsiteY9" fmla="*/ 1086228 h 4745608"/>
                <a:gd name="connsiteX10" fmla="*/ 2215963 w 5011600"/>
                <a:gd name="connsiteY10" fmla="*/ 1269108 h 4745608"/>
                <a:gd name="connsiteX11" fmla="*/ 2284543 w 5011600"/>
                <a:gd name="connsiteY11" fmla="*/ 1303398 h 4745608"/>
                <a:gd name="connsiteX12" fmla="*/ 2330263 w 5011600"/>
                <a:gd name="connsiteY12" fmla="*/ 1166238 h 4745608"/>
                <a:gd name="connsiteX13" fmla="*/ 2467423 w 5011600"/>
                <a:gd name="connsiteY13" fmla="*/ 880488 h 4745608"/>
                <a:gd name="connsiteX14" fmla="*/ 2558863 w 5011600"/>
                <a:gd name="connsiteY14" fmla="*/ 640458 h 4745608"/>
                <a:gd name="connsiteX15" fmla="*/ 2616013 w 5011600"/>
                <a:gd name="connsiteY15" fmla="*/ 537588 h 4745608"/>
                <a:gd name="connsiteX16" fmla="*/ 2558863 w 5011600"/>
                <a:gd name="connsiteY16" fmla="*/ 789048 h 4745608"/>
                <a:gd name="connsiteX17" fmla="*/ 2444563 w 5011600"/>
                <a:gd name="connsiteY17" fmla="*/ 1097658 h 4745608"/>
                <a:gd name="connsiteX18" fmla="*/ 2375983 w 5011600"/>
                <a:gd name="connsiteY18" fmla="*/ 1406268 h 4745608"/>
                <a:gd name="connsiteX19" fmla="*/ 2558863 w 5011600"/>
                <a:gd name="connsiteY19" fmla="*/ 1577718 h 4745608"/>
                <a:gd name="connsiteX20" fmla="*/ 2878903 w 5011600"/>
                <a:gd name="connsiteY20" fmla="*/ 1657728 h 4745608"/>
                <a:gd name="connsiteX21" fmla="*/ 3187513 w 5011600"/>
                <a:gd name="connsiteY21" fmla="*/ 1657728 h 4745608"/>
                <a:gd name="connsiteX22" fmla="*/ 3370393 w 5011600"/>
                <a:gd name="connsiteY22" fmla="*/ 1566288 h 4745608"/>
                <a:gd name="connsiteX23" fmla="*/ 3488066 w 5011600"/>
                <a:gd name="connsiteY23" fmla="*/ 1246753 h 4745608"/>
                <a:gd name="connsiteX24" fmla="*/ 3495138 w 5011600"/>
                <a:gd name="connsiteY24" fmla="*/ 1115548 h 4745608"/>
                <a:gd name="connsiteX25" fmla="*/ 3493650 w 5011600"/>
                <a:gd name="connsiteY25" fmla="*/ 1063976 h 4745608"/>
                <a:gd name="connsiteX26" fmla="*/ 3450403 w 5011600"/>
                <a:gd name="connsiteY26" fmla="*/ 777618 h 4745608"/>
                <a:gd name="connsiteX27" fmla="*/ 3119893 w 5011600"/>
                <a:gd name="connsiteY27" fmla="*/ 321571 h 4745608"/>
                <a:gd name="connsiteX28" fmla="*/ 3497351 w 5011600"/>
                <a:gd name="connsiteY28" fmla="*/ 674883 h 4745608"/>
                <a:gd name="connsiteX29" fmla="*/ 3759013 w 5011600"/>
                <a:gd name="connsiteY29" fmla="*/ 571878 h 4745608"/>
                <a:gd name="connsiteX30" fmla="*/ 3999043 w 5011600"/>
                <a:gd name="connsiteY30" fmla="*/ 91818 h 4745608"/>
                <a:gd name="connsiteX31" fmla="*/ 4033333 w 5011600"/>
                <a:gd name="connsiteY31" fmla="*/ 11808 h 4745608"/>
                <a:gd name="connsiteX32" fmla="*/ 3984569 w 5011600"/>
                <a:gd name="connsiteY32" fmla="*/ 247366 h 4745608"/>
                <a:gd name="connsiteX33" fmla="*/ 3812791 w 5011600"/>
                <a:gd name="connsiteY33" fmla="*/ 647417 h 4745608"/>
                <a:gd name="connsiteX34" fmla="*/ 3592906 w 5011600"/>
                <a:gd name="connsiteY34" fmla="*/ 811408 h 4745608"/>
                <a:gd name="connsiteX35" fmla="*/ 3604425 w 5011600"/>
                <a:gd name="connsiteY35" fmla="*/ 999253 h 4745608"/>
                <a:gd name="connsiteX36" fmla="*/ 3872985 w 5011600"/>
                <a:gd name="connsiteY36" fmla="*/ 881976 h 4745608"/>
                <a:gd name="connsiteX37" fmla="*/ 4200754 w 5011600"/>
                <a:gd name="connsiteY37" fmla="*/ 774136 h 4745608"/>
                <a:gd name="connsiteX38" fmla="*/ 4064251 w 5011600"/>
                <a:gd name="connsiteY38" fmla="*/ 847195 h 4745608"/>
                <a:gd name="connsiteX39" fmla="*/ 3818880 w 5011600"/>
                <a:gd name="connsiteY39" fmla="*/ 991305 h 4745608"/>
                <a:gd name="connsiteX40" fmla="*/ 3658531 w 5011600"/>
                <a:gd name="connsiteY40" fmla="*/ 1093178 h 4745608"/>
                <a:gd name="connsiteX41" fmla="*/ 3622838 w 5011600"/>
                <a:gd name="connsiteY41" fmla="*/ 1221401 h 4745608"/>
                <a:gd name="connsiteX42" fmla="*/ 3577446 w 5011600"/>
                <a:gd name="connsiteY42" fmla="*/ 1500691 h 4745608"/>
                <a:gd name="connsiteX43" fmla="*/ 3461833 w 5011600"/>
                <a:gd name="connsiteY43" fmla="*/ 1726308 h 4745608"/>
                <a:gd name="connsiteX44" fmla="*/ 3278953 w 5011600"/>
                <a:gd name="connsiteY44" fmla="*/ 2034918 h 4745608"/>
                <a:gd name="connsiteX45" fmla="*/ 3288742 w 5011600"/>
                <a:gd name="connsiteY45" fmla="*/ 2273460 h 4745608"/>
                <a:gd name="connsiteX46" fmla="*/ 3434288 w 5011600"/>
                <a:gd name="connsiteY46" fmla="*/ 2417577 h 4745608"/>
                <a:gd name="connsiteX47" fmla="*/ 3781217 w 5011600"/>
                <a:gd name="connsiteY47" fmla="*/ 2618845 h 4745608"/>
                <a:gd name="connsiteX48" fmla="*/ 4079053 w 5011600"/>
                <a:gd name="connsiteY48" fmla="*/ 2777868 h 4745608"/>
                <a:gd name="connsiteX49" fmla="*/ 5011598 w 5011600"/>
                <a:gd name="connsiteY49" fmla="*/ 3189329 h 4745608"/>
                <a:gd name="connsiteX50" fmla="*/ 4070190 w 5011600"/>
                <a:gd name="connsiteY50" fmla="*/ 3021367 h 4745608"/>
                <a:gd name="connsiteX51" fmla="*/ 3460193 w 5011600"/>
                <a:gd name="connsiteY51" fmla="*/ 2852901 h 4745608"/>
                <a:gd name="connsiteX52" fmla="*/ 3217865 w 5011600"/>
                <a:gd name="connsiteY52" fmla="*/ 2829045 h 4745608"/>
                <a:gd name="connsiteX53" fmla="*/ 3025524 w 5011600"/>
                <a:gd name="connsiteY53" fmla="*/ 2858861 h 4745608"/>
                <a:gd name="connsiteX54" fmla="*/ 2832855 w 5011600"/>
                <a:gd name="connsiteY54" fmla="*/ 2930924 h 4745608"/>
                <a:gd name="connsiteX55" fmla="*/ 2820111 w 5011600"/>
                <a:gd name="connsiteY55" fmla="*/ 3026344 h 4745608"/>
                <a:gd name="connsiteX56" fmla="*/ 2959241 w 5011600"/>
                <a:gd name="connsiteY56" fmla="*/ 3167976 h 4745608"/>
                <a:gd name="connsiteX57" fmla="*/ 3176083 w 5011600"/>
                <a:gd name="connsiteY57" fmla="*/ 3269358 h 4745608"/>
                <a:gd name="connsiteX58" fmla="*/ 3388239 w 5011600"/>
                <a:gd name="connsiteY58" fmla="*/ 3442290 h 4745608"/>
                <a:gd name="connsiteX59" fmla="*/ 3212014 w 5011600"/>
                <a:gd name="connsiteY59" fmla="*/ 3336948 h 4745608"/>
                <a:gd name="connsiteX60" fmla="*/ 3004633 w 5011600"/>
                <a:gd name="connsiteY60" fmla="*/ 3276814 h 4745608"/>
                <a:gd name="connsiteX61" fmla="*/ 2771676 w 5011600"/>
                <a:gd name="connsiteY61" fmla="*/ 3166987 h 4745608"/>
                <a:gd name="connsiteX62" fmla="*/ 2638873 w 5011600"/>
                <a:gd name="connsiteY62" fmla="*/ 3097908 h 4745608"/>
                <a:gd name="connsiteX63" fmla="*/ 2570293 w 5011600"/>
                <a:gd name="connsiteY63" fmla="*/ 3109338 h 4745608"/>
                <a:gd name="connsiteX64" fmla="*/ 2525557 w 5011600"/>
                <a:gd name="connsiteY64" fmla="*/ 3326508 h 4745608"/>
                <a:gd name="connsiteX65" fmla="*/ 2584349 w 5011600"/>
                <a:gd name="connsiteY65" fmla="*/ 3577470 h 4745608"/>
                <a:gd name="connsiteX66" fmla="*/ 2663703 w 5011600"/>
                <a:gd name="connsiteY66" fmla="*/ 3996904 h 4745608"/>
                <a:gd name="connsiteX67" fmla="*/ 2633113 w 5011600"/>
                <a:gd name="connsiteY67" fmla="*/ 4192703 h 4745608"/>
                <a:gd name="connsiteX68" fmla="*/ 2539703 w 5011600"/>
                <a:gd name="connsiteY68" fmla="*/ 4455574 h 4745608"/>
                <a:gd name="connsiteX69" fmla="*/ 2595212 w 5011600"/>
                <a:gd name="connsiteY69" fmla="*/ 3945217 h 4745608"/>
                <a:gd name="connsiteX70" fmla="*/ 2481240 w 5011600"/>
                <a:gd name="connsiteY70" fmla="*/ 3566538 h 4745608"/>
                <a:gd name="connsiteX71" fmla="*/ 2307403 w 5011600"/>
                <a:gd name="connsiteY71" fmla="*/ 3166488 h 4745608"/>
                <a:gd name="connsiteX72" fmla="*/ 2261683 w 5011600"/>
                <a:gd name="connsiteY72" fmla="*/ 3063618 h 4745608"/>
                <a:gd name="connsiteX73" fmla="*/ 2078803 w 5011600"/>
                <a:gd name="connsiteY73" fmla="*/ 2949318 h 4745608"/>
                <a:gd name="connsiteX74" fmla="*/ 1824299 w 5011600"/>
                <a:gd name="connsiteY74" fmla="*/ 3002494 h 4745608"/>
                <a:gd name="connsiteX75" fmla="*/ 1412162 w 5011600"/>
                <a:gd name="connsiteY75" fmla="*/ 3235573 h 4745608"/>
                <a:gd name="connsiteX76" fmla="*/ 1381573 w 5011600"/>
                <a:gd name="connsiteY76" fmla="*/ 3680838 h 4745608"/>
                <a:gd name="connsiteX77" fmla="*/ 1340867 w 5011600"/>
                <a:gd name="connsiteY77" fmla="*/ 3980504 h 4745608"/>
                <a:gd name="connsiteX78" fmla="*/ 1197619 w 5011600"/>
                <a:gd name="connsiteY78" fmla="*/ 4738831 h 4745608"/>
                <a:gd name="connsiteX79" fmla="*/ 1220896 w 5011600"/>
                <a:gd name="connsiteY79" fmla="*/ 4338309 h 4745608"/>
                <a:gd name="connsiteX80" fmla="*/ 1242772 w 5011600"/>
                <a:gd name="connsiteY80" fmla="*/ 4080888 h 4745608"/>
                <a:gd name="connsiteX81" fmla="*/ 1198693 w 5011600"/>
                <a:gd name="connsiteY81" fmla="*/ 3909438 h 4745608"/>
                <a:gd name="connsiteX82" fmla="*/ 970093 w 5011600"/>
                <a:gd name="connsiteY82" fmla="*/ 3989448 h 4745608"/>
                <a:gd name="connsiteX83" fmla="*/ 766328 w 5011600"/>
                <a:gd name="connsiteY83" fmla="*/ 4131990 h 4745608"/>
                <a:gd name="connsiteX84" fmla="*/ 555808 w 5011600"/>
                <a:gd name="connsiteY84" fmla="*/ 4355688 h 4745608"/>
                <a:gd name="connsiteX85" fmla="*/ 785900 w 5011600"/>
                <a:gd name="connsiteY85" fmla="*/ 4017771 h 4745608"/>
                <a:gd name="connsiteX86" fmla="*/ 1130113 w 5011600"/>
                <a:gd name="connsiteY86" fmla="*/ 3817500 h 4745608"/>
                <a:gd name="connsiteX87" fmla="*/ 1278703 w 5011600"/>
                <a:gd name="connsiteY87" fmla="*/ 3726558 h 4745608"/>
                <a:gd name="connsiteX88" fmla="*/ 1269661 w 5011600"/>
                <a:gd name="connsiteY88" fmla="*/ 3390117 h 4745608"/>
                <a:gd name="connsiteX89" fmla="*/ 1309620 w 5011600"/>
                <a:gd name="connsiteY89" fmla="*/ 3169963 h 4745608"/>
                <a:gd name="connsiteX90" fmla="*/ 1393003 w 5011600"/>
                <a:gd name="connsiteY90" fmla="*/ 3052188 h 4745608"/>
                <a:gd name="connsiteX91" fmla="*/ 1080693 w 5011600"/>
                <a:gd name="connsiteY91" fmla="*/ 2984604 h 4745608"/>
                <a:gd name="connsiteX92" fmla="*/ 663453 w 5011600"/>
                <a:gd name="connsiteY92" fmla="*/ 3023360 h 4745608"/>
                <a:gd name="connsiteX93" fmla="*/ 235111 w 5011600"/>
                <a:gd name="connsiteY93" fmla="*/ 3217172 h 4745608"/>
                <a:gd name="connsiteX94" fmla="*/ 421453 w 5011600"/>
                <a:gd name="connsiteY94" fmla="*/ 3029328 h 4745608"/>
                <a:gd name="connsiteX95" fmla="*/ 627193 w 5011600"/>
                <a:gd name="connsiteY95" fmla="*/ 2926458 h 4745608"/>
                <a:gd name="connsiteX96" fmla="*/ 854480 w 5011600"/>
                <a:gd name="connsiteY96" fmla="*/ 2889178 h 4745608"/>
                <a:gd name="connsiteX97" fmla="*/ 1149272 w 5011600"/>
                <a:gd name="connsiteY97" fmla="*/ 2889676 h 4745608"/>
                <a:gd name="connsiteX98" fmla="*/ 1531894 w 5011600"/>
                <a:gd name="connsiteY98" fmla="*/ 2917507 h 4745608"/>
                <a:gd name="connsiteX99" fmla="*/ 1860559 w 5011600"/>
                <a:gd name="connsiteY99" fmla="*/ 2766431 h 4745608"/>
                <a:gd name="connsiteX100" fmla="*/ 1701613 w 5011600"/>
                <a:gd name="connsiteY100" fmla="*/ 2263518 h 4745608"/>
                <a:gd name="connsiteX101" fmla="*/ 1690183 w 5011600"/>
                <a:gd name="connsiteY101" fmla="*/ 1966338 h 4745608"/>
                <a:gd name="connsiteX102" fmla="*/ 1381991 w 5011600"/>
                <a:gd name="connsiteY102" fmla="*/ 1841604 h 4745608"/>
                <a:gd name="connsiteX103" fmla="*/ 1095823 w 5011600"/>
                <a:gd name="connsiteY103" fmla="*/ 1714878 h 4745608"/>
                <a:gd name="connsiteX104" fmla="*/ 746507 w 5011600"/>
                <a:gd name="connsiteY104" fmla="*/ 1626415 h 4745608"/>
                <a:gd name="connsiteX105" fmla="*/ 352873 w 5011600"/>
                <a:gd name="connsiteY105" fmla="*/ 1726308 h 4745608"/>
                <a:gd name="connsiteX106" fmla="*/ 113171 w 5011600"/>
                <a:gd name="connsiteY106" fmla="*/ 1763582 h 4745608"/>
                <a:gd name="connsiteX107" fmla="*/ 9973 w 5011600"/>
                <a:gd name="connsiteY107" fmla="*/ 1737738 h 4745608"/>
                <a:gd name="connsiteX108" fmla="*/ 348516 w 5011600"/>
                <a:gd name="connsiteY108" fmla="*/ 1643812 h 4745608"/>
                <a:gd name="connsiteX109" fmla="*/ 653097 w 5011600"/>
                <a:gd name="connsiteY109" fmla="*/ 1543920 h 4745608"/>
                <a:gd name="connsiteX110" fmla="*/ 1072963 w 5011600"/>
                <a:gd name="connsiteY110" fmla="*/ 1612008 h 4745608"/>
                <a:gd name="connsiteX111" fmla="*/ 1244413 w 5011600"/>
                <a:gd name="connsiteY111" fmla="*/ 1657728 h 4745608"/>
                <a:gd name="connsiteX112" fmla="*/ 1205766 w 5011600"/>
                <a:gd name="connsiteY112" fmla="*/ 1451988 h 4745608"/>
                <a:gd name="connsiteX113" fmla="*/ 1046313 w 5011600"/>
                <a:gd name="connsiteY113" fmla="*/ 815409 h 4745608"/>
                <a:gd name="connsiteX114" fmla="*/ 1221553 w 5011600"/>
                <a:gd name="connsiteY114" fmla="*/ 1211958 h 4745608"/>
                <a:gd name="connsiteX0" fmla="*/ 1221553 w 5055473"/>
                <a:gd name="connsiteY0" fmla="*/ 1211958 h 4745608"/>
                <a:gd name="connsiteX1" fmla="*/ 1343911 w 5055473"/>
                <a:gd name="connsiteY1" fmla="*/ 1559828 h 4745608"/>
                <a:gd name="connsiteX2" fmla="*/ 1553023 w 5055473"/>
                <a:gd name="connsiteY2" fmla="*/ 1657728 h 4745608"/>
                <a:gd name="connsiteX3" fmla="*/ 1907353 w 5055473"/>
                <a:gd name="connsiteY3" fmla="*/ 1680588 h 4745608"/>
                <a:gd name="connsiteX4" fmla="*/ 2021653 w 5055473"/>
                <a:gd name="connsiteY4" fmla="*/ 1543428 h 4745608"/>
                <a:gd name="connsiteX5" fmla="*/ 2124523 w 5055473"/>
                <a:gd name="connsiteY5" fmla="*/ 1291968 h 4745608"/>
                <a:gd name="connsiteX6" fmla="*/ 2124523 w 5055473"/>
                <a:gd name="connsiteY6" fmla="*/ 1120518 h 4745608"/>
                <a:gd name="connsiteX7" fmla="*/ 2068029 w 5055473"/>
                <a:gd name="connsiteY7" fmla="*/ 825325 h 4745608"/>
                <a:gd name="connsiteX8" fmla="*/ 2078803 w 5055473"/>
                <a:gd name="connsiteY8" fmla="*/ 777618 h 4745608"/>
                <a:gd name="connsiteX9" fmla="*/ 2170243 w 5055473"/>
                <a:gd name="connsiteY9" fmla="*/ 1086228 h 4745608"/>
                <a:gd name="connsiteX10" fmla="*/ 2215963 w 5055473"/>
                <a:gd name="connsiteY10" fmla="*/ 1269108 h 4745608"/>
                <a:gd name="connsiteX11" fmla="*/ 2284543 w 5055473"/>
                <a:gd name="connsiteY11" fmla="*/ 1303398 h 4745608"/>
                <a:gd name="connsiteX12" fmla="*/ 2330263 w 5055473"/>
                <a:gd name="connsiteY12" fmla="*/ 1166238 h 4745608"/>
                <a:gd name="connsiteX13" fmla="*/ 2467423 w 5055473"/>
                <a:gd name="connsiteY13" fmla="*/ 880488 h 4745608"/>
                <a:gd name="connsiteX14" fmla="*/ 2558863 w 5055473"/>
                <a:gd name="connsiteY14" fmla="*/ 640458 h 4745608"/>
                <a:gd name="connsiteX15" fmla="*/ 2616013 w 5055473"/>
                <a:gd name="connsiteY15" fmla="*/ 537588 h 4745608"/>
                <a:gd name="connsiteX16" fmla="*/ 2558863 w 5055473"/>
                <a:gd name="connsiteY16" fmla="*/ 789048 h 4745608"/>
                <a:gd name="connsiteX17" fmla="*/ 2444563 w 5055473"/>
                <a:gd name="connsiteY17" fmla="*/ 1097658 h 4745608"/>
                <a:gd name="connsiteX18" fmla="*/ 2375983 w 5055473"/>
                <a:gd name="connsiteY18" fmla="*/ 1406268 h 4745608"/>
                <a:gd name="connsiteX19" fmla="*/ 2558863 w 5055473"/>
                <a:gd name="connsiteY19" fmla="*/ 1577718 h 4745608"/>
                <a:gd name="connsiteX20" fmla="*/ 2878903 w 5055473"/>
                <a:gd name="connsiteY20" fmla="*/ 1657728 h 4745608"/>
                <a:gd name="connsiteX21" fmla="*/ 3187513 w 5055473"/>
                <a:gd name="connsiteY21" fmla="*/ 1657728 h 4745608"/>
                <a:gd name="connsiteX22" fmla="*/ 3370393 w 5055473"/>
                <a:gd name="connsiteY22" fmla="*/ 1566288 h 4745608"/>
                <a:gd name="connsiteX23" fmla="*/ 3488066 w 5055473"/>
                <a:gd name="connsiteY23" fmla="*/ 1246753 h 4745608"/>
                <a:gd name="connsiteX24" fmla="*/ 3495138 w 5055473"/>
                <a:gd name="connsiteY24" fmla="*/ 1115548 h 4745608"/>
                <a:gd name="connsiteX25" fmla="*/ 3493650 w 5055473"/>
                <a:gd name="connsiteY25" fmla="*/ 1063976 h 4745608"/>
                <a:gd name="connsiteX26" fmla="*/ 3450403 w 5055473"/>
                <a:gd name="connsiteY26" fmla="*/ 777618 h 4745608"/>
                <a:gd name="connsiteX27" fmla="*/ 3119893 w 5055473"/>
                <a:gd name="connsiteY27" fmla="*/ 321571 h 4745608"/>
                <a:gd name="connsiteX28" fmla="*/ 3497351 w 5055473"/>
                <a:gd name="connsiteY28" fmla="*/ 674883 h 4745608"/>
                <a:gd name="connsiteX29" fmla="*/ 3759013 w 5055473"/>
                <a:gd name="connsiteY29" fmla="*/ 571878 h 4745608"/>
                <a:gd name="connsiteX30" fmla="*/ 3999043 w 5055473"/>
                <a:gd name="connsiteY30" fmla="*/ 91818 h 4745608"/>
                <a:gd name="connsiteX31" fmla="*/ 4033333 w 5055473"/>
                <a:gd name="connsiteY31" fmla="*/ 11808 h 4745608"/>
                <a:gd name="connsiteX32" fmla="*/ 3984569 w 5055473"/>
                <a:gd name="connsiteY32" fmla="*/ 247366 h 4745608"/>
                <a:gd name="connsiteX33" fmla="*/ 3812791 w 5055473"/>
                <a:gd name="connsiteY33" fmla="*/ 647417 h 4745608"/>
                <a:gd name="connsiteX34" fmla="*/ 3592906 w 5055473"/>
                <a:gd name="connsiteY34" fmla="*/ 811408 h 4745608"/>
                <a:gd name="connsiteX35" fmla="*/ 3604425 w 5055473"/>
                <a:gd name="connsiteY35" fmla="*/ 999253 h 4745608"/>
                <a:gd name="connsiteX36" fmla="*/ 3872985 w 5055473"/>
                <a:gd name="connsiteY36" fmla="*/ 881976 h 4745608"/>
                <a:gd name="connsiteX37" fmla="*/ 4200754 w 5055473"/>
                <a:gd name="connsiteY37" fmla="*/ 774136 h 4745608"/>
                <a:gd name="connsiteX38" fmla="*/ 4064251 w 5055473"/>
                <a:gd name="connsiteY38" fmla="*/ 847195 h 4745608"/>
                <a:gd name="connsiteX39" fmla="*/ 3818880 w 5055473"/>
                <a:gd name="connsiteY39" fmla="*/ 991305 h 4745608"/>
                <a:gd name="connsiteX40" fmla="*/ 3658531 w 5055473"/>
                <a:gd name="connsiteY40" fmla="*/ 1093178 h 4745608"/>
                <a:gd name="connsiteX41" fmla="*/ 3622838 w 5055473"/>
                <a:gd name="connsiteY41" fmla="*/ 1221401 h 4745608"/>
                <a:gd name="connsiteX42" fmla="*/ 3577446 w 5055473"/>
                <a:gd name="connsiteY42" fmla="*/ 1500691 h 4745608"/>
                <a:gd name="connsiteX43" fmla="*/ 3461833 w 5055473"/>
                <a:gd name="connsiteY43" fmla="*/ 1726308 h 4745608"/>
                <a:gd name="connsiteX44" fmla="*/ 3278953 w 5055473"/>
                <a:gd name="connsiteY44" fmla="*/ 2034918 h 4745608"/>
                <a:gd name="connsiteX45" fmla="*/ 3288742 w 5055473"/>
                <a:gd name="connsiteY45" fmla="*/ 2273460 h 4745608"/>
                <a:gd name="connsiteX46" fmla="*/ 3434288 w 5055473"/>
                <a:gd name="connsiteY46" fmla="*/ 2417577 h 4745608"/>
                <a:gd name="connsiteX47" fmla="*/ 3781217 w 5055473"/>
                <a:gd name="connsiteY47" fmla="*/ 2618845 h 4745608"/>
                <a:gd name="connsiteX48" fmla="*/ 4079053 w 5055473"/>
                <a:gd name="connsiteY48" fmla="*/ 2777868 h 4745608"/>
                <a:gd name="connsiteX49" fmla="*/ 5011598 w 5055473"/>
                <a:gd name="connsiteY49" fmla="*/ 3189329 h 4745608"/>
                <a:gd name="connsiteX50" fmla="*/ 4818456 w 5055473"/>
                <a:gd name="connsiteY50" fmla="*/ 3291193 h 4745608"/>
                <a:gd name="connsiteX51" fmla="*/ 4070190 w 5055473"/>
                <a:gd name="connsiteY51" fmla="*/ 3021367 h 4745608"/>
                <a:gd name="connsiteX52" fmla="*/ 3460193 w 5055473"/>
                <a:gd name="connsiteY52" fmla="*/ 2852901 h 4745608"/>
                <a:gd name="connsiteX53" fmla="*/ 3217865 w 5055473"/>
                <a:gd name="connsiteY53" fmla="*/ 2829045 h 4745608"/>
                <a:gd name="connsiteX54" fmla="*/ 3025524 w 5055473"/>
                <a:gd name="connsiteY54" fmla="*/ 2858861 h 4745608"/>
                <a:gd name="connsiteX55" fmla="*/ 2832855 w 5055473"/>
                <a:gd name="connsiteY55" fmla="*/ 2930924 h 4745608"/>
                <a:gd name="connsiteX56" fmla="*/ 2820111 w 5055473"/>
                <a:gd name="connsiteY56" fmla="*/ 3026344 h 4745608"/>
                <a:gd name="connsiteX57" fmla="*/ 2959241 w 5055473"/>
                <a:gd name="connsiteY57" fmla="*/ 3167976 h 4745608"/>
                <a:gd name="connsiteX58" fmla="*/ 3176083 w 5055473"/>
                <a:gd name="connsiteY58" fmla="*/ 3269358 h 4745608"/>
                <a:gd name="connsiteX59" fmla="*/ 3388239 w 5055473"/>
                <a:gd name="connsiteY59" fmla="*/ 3442290 h 4745608"/>
                <a:gd name="connsiteX60" fmla="*/ 3212014 w 5055473"/>
                <a:gd name="connsiteY60" fmla="*/ 3336948 h 4745608"/>
                <a:gd name="connsiteX61" fmla="*/ 3004633 w 5055473"/>
                <a:gd name="connsiteY61" fmla="*/ 3276814 h 4745608"/>
                <a:gd name="connsiteX62" fmla="*/ 2771676 w 5055473"/>
                <a:gd name="connsiteY62" fmla="*/ 3166987 h 4745608"/>
                <a:gd name="connsiteX63" fmla="*/ 2638873 w 5055473"/>
                <a:gd name="connsiteY63" fmla="*/ 3097908 h 4745608"/>
                <a:gd name="connsiteX64" fmla="*/ 2570293 w 5055473"/>
                <a:gd name="connsiteY64" fmla="*/ 3109338 h 4745608"/>
                <a:gd name="connsiteX65" fmla="*/ 2525557 w 5055473"/>
                <a:gd name="connsiteY65" fmla="*/ 3326508 h 4745608"/>
                <a:gd name="connsiteX66" fmla="*/ 2584349 w 5055473"/>
                <a:gd name="connsiteY66" fmla="*/ 3577470 h 4745608"/>
                <a:gd name="connsiteX67" fmla="*/ 2663703 w 5055473"/>
                <a:gd name="connsiteY67" fmla="*/ 3996904 h 4745608"/>
                <a:gd name="connsiteX68" fmla="*/ 2633113 w 5055473"/>
                <a:gd name="connsiteY68" fmla="*/ 4192703 h 4745608"/>
                <a:gd name="connsiteX69" fmla="*/ 2539703 w 5055473"/>
                <a:gd name="connsiteY69" fmla="*/ 4455574 h 4745608"/>
                <a:gd name="connsiteX70" fmla="*/ 2595212 w 5055473"/>
                <a:gd name="connsiteY70" fmla="*/ 3945217 h 4745608"/>
                <a:gd name="connsiteX71" fmla="*/ 2481240 w 5055473"/>
                <a:gd name="connsiteY71" fmla="*/ 3566538 h 4745608"/>
                <a:gd name="connsiteX72" fmla="*/ 2307403 w 5055473"/>
                <a:gd name="connsiteY72" fmla="*/ 3166488 h 4745608"/>
                <a:gd name="connsiteX73" fmla="*/ 2261683 w 5055473"/>
                <a:gd name="connsiteY73" fmla="*/ 3063618 h 4745608"/>
                <a:gd name="connsiteX74" fmla="*/ 2078803 w 5055473"/>
                <a:gd name="connsiteY74" fmla="*/ 2949318 h 4745608"/>
                <a:gd name="connsiteX75" fmla="*/ 1824299 w 5055473"/>
                <a:gd name="connsiteY75" fmla="*/ 3002494 h 4745608"/>
                <a:gd name="connsiteX76" fmla="*/ 1412162 w 5055473"/>
                <a:gd name="connsiteY76" fmla="*/ 3235573 h 4745608"/>
                <a:gd name="connsiteX77" fmla="*/ 1381573 w 5055473"/>
                <a:gd name="connsiteY77" fmla="*/ 3680838 h 4745608"/>
                <a:gd name="connsiteX78" fmla="*/ 1340867 w 5055473"/>
                <a:gd name="connsiteY78" fmla="*/ 3980504 h 4745608"/>
                <a:gd name="connsiteX79" fmla="*/ 1197619 w 5055473"/>
                <a:gd name="connsiteY79" fmla="*/ 4738831 h 4745608"/>
                <a:gd name="connsiteX80" fmla="*/ 1220896 w 5055473"/>
                <a:gd name="connsiteY80" fmla="*/ 4338309 h 4745608"/>
                <a:gd name="connsiteX81" fmla="*/ 1242772 w 5055473"/>
                <a:gd name="connsiteY81" fmla="*/ 4080888 h 4745608"/>
                <a:gd name="connsiteX82" fmla="*/ 1198693 w 5055473"/>
                <a:gd name="connsiteY82" fmla="*/ 3909438 h 4745608"/>
                <a:gd name="connsiteX83" fmla="*/ 970093 w 5055473"/>
                <a:gd name="connsiteY83" fmla="*/ 3989448 h 4745608"/>
                <a:gd name="connsiteX84" fmla="*/ 766328 w 5055473"/>
                <a:gd name="connsiteY84" fmla="*/ 4131990 h 4745608"/>
                <a:gd name="connsiteX85" fmla="*/ 555808 w 5055473"/>
                <a:gd name="connsiteY85" fmla="*/ 4355688 h 4745608"/>
                <a:gd name="connsiteX86" fmla="*/ 785900 w 5055473"/>
                <a:gd name="connsiteY86" fmla="*/ 4017771 h 4745608"/>
                <a:gd name="connsiteX87" fmla="*/ 1130113 w 5055473"/>
                <a:gd name="connsiteY87" fmla="*/ 3817500 h 4745608"/>
                <a:gd name="connsiteX88" fmla="*/ 1278703 w 5055473"/>
                <a:gd name="connsiteY88" fmla="*/ 3726558 h 4745608"/>
                <a:gd name="connsiteX89" fmla="*/ 1269661 w 5055473"/>
                <a:gd name="connsiteY89" fmla="*/ 3390117 h 4745608"/>
                <a:gd name="connsiteX90" fmla="*/ 1309620 w 5055473"/>
                <a:gd name="connsiteY90" fmla="*/ 3169963 h 4745608"/>
                <a:gd name="connsiteX91" fmla="*/ 1393003 w 5055473"/>
                <a:gd name="connsiteY91" fmla="*/ 3052188 h 4745608"/>
                <a:gd name="connsiteX92" fmla="*/ 1080693 w 5055473"/>
                <a:gd name="connsiteY92" fmla="*/ 2984604 h 4745608"/>
                <a:gd name="connsiteX93" fmla="*/ 663453 w 5055473"/>
                <a:gd name="connsiteY93" fmla="*/ 3023360 h 4745608"/>
                <a:gd name="connsiteX94" fmla="*/ 235111 w 5055473"/>
                <a:gd name="connsiteY94" fmla="*/ 3217172 h 4745608"/>
                <a:gd name="connsiteX95" fmla="*/ 421453 w 5055473"/>
                <a:gd name="connsiteY95" fmla="*/ 3029328 h 4745608"/>
                <a:gd name="connsiteX96" fmla="*/ 627193 w 5055473"/>
                <a:gd name="connsiteY96" fmla="*/ 2926458 h 4745608"/>
                <a:gd name="connsiteX97" fmla="*/ 854480 w 5055473"/>
                <a:gd name="connsiteY97" fmla="*/ 2889178 h 4745608"/>
                <a:gd name="connsiteX98" fmla="*/ 1149272 w 5055473"/>
                <a:gd name="connsiteY98" fmla="*/ 2889676 h 4745608"/>
                <a:gd name="connsiteX99" fmla="*/ 1531894 w 5055473"/>
                <a:gd name="connsiteY99" fmla="*/ 2917507 h 4745608"/>
                <a:gd name="connsiteX100" fmla="*/ 1860559 w 5055473"/>
                <a:gd name="connsiteY100" fmla="*/ 2766431 h 4745608"/>
                <a:gd name="connsiteX101" fmla="*/ 1701613 w 5055473"/>
                <a:gd name="connsiteY101" fmla="*/ 2263518 h 4745608"/>
                <a:gd name="connsiteX102" fmla="*/ 1690183 w 5055473"/>
                <a:gd name="connsiteY102" fmla="*/ 1966338 h 4745608"/>
                <a:gd name="connsiteX103" fmla="*/ 1381991 w 5055473"/>
                <a:gd name="connsiteY103" fmla="*/ 1841604 h 4745608"/>
                <a:gd name="connsiteX104" fmla="*/ 1095823 w 5055473"/>
                <a:gd name="connsiteY104" fmla="*/ 1714878 h 4745608"/>
                <a:gd name="connsiteX105" fmla="*/ 746507 w 5055473"/>
                <a:gd name="connsiteY105" fmla="*/ 1626415 h 4745608"/>
                <a:gd name="connsiteX106" fmla="*/ 352873 w 5055473"/>
                <a:gd name="connsiteY106" fmla="*/ 1726308 h 4745608"/>
                <a:gd name="connsiteX107" fmla="*/ 113171 w 5055473"/>
                <a:gd name="connsiteY107" fmla="*/ 1763582 h 4745608"/>
                <a:gd name="connsiteX108" fmla="*/ 9973 w 5055473"/>
                <a:gd name="connsiteY108" fmla="*/ 1737738 h 4745608"/>
                <a:gd name="connsiteX109" fmla="*/ 348516 w 5055473"/>
                <a:gd name="connsiteY109" fmla="*/ 1643812 h 4745608"/>
                <a:gd name="connsiteX110" fmla="*/ 653097 w 5055473"/>
                <a:gd name="connsiteY110" fmla="*/ 1543920 h 4745608"/>
                <a:gd name="connsiteX111" fmla="*/ 1072963 w 5055473"/>
                <a:gd name="connsiteY111" fmla="*/ 1612008 h 4745608"/>
                <a:gd name="connsiteX112" fmla="*/ 1244413 w 5055473"/>
                <a:gd name="connsiteY112" fmla="*/ 1657728 h 4745608"/>
                <a:gd name="connsiteX113" fmla="*/ 1205766 w 5055473"/>
                <a:gd name="connsiteY113" fmla="*/ 1451988 h 4745608"/>
                <a:gd name="connsiteX114" fmla="*/ 1046313 w 5055473"/>
                <a:gd name="connsiteY114" fmla="*/ 815409 h 4745608"/>
                <a:gd name="connsiteX115" fmla="*/ 1221553 w 5055473"/>
                <a:gd name="connsiteY115" fmla="*/ 1211958 h 4745608"/>
                <a:gd name="connsiteX0" fmla="*/ 1221553 w 5055473"/>
                <a:gd name="connsiteY0" fmla="*/ 1211958 h 4745608"/>
                <a:gd name="connsiteX1" fmla="*/ 1343911 w 5055473"/>
                <a:gd name="connsiteY1" fmla="*/ 1559828 h 4745608"/>
                <a:gd name="connsiteX2" fmla="*/ 1553023 w 5055473"/>
                <a:gd name="connsiteY2" fmla="*/ 1657728 h 4745608"/>
                <a:gd name="connsiteX3" fmla="*/ 1907353 w 5055473"/>
                <a:gd name="connsiteY3" fmla="*/ 1680588 h 4745608"/>
                <a:gd name="connsiteX4" fmla="*/ 2021653 w 5055473"/>
                <a:gd name="connsiteY4" fmla="*/ 1543428 h 4745608"/>
                <a:gd name="connsiteX5" fmla="*/ 2124523 w 5055473"/>
                <a:gd name="connsiteY5" fmla="*/ 1291968 h 4745608"/>
                <a:gd name="connsiteX6" fmla="*/ 2124523 w 5055473"/>
                <a:gd name="connsiteY6" fmla="*/ 1120518 h 4745608"/>
                <a:gd name="connsiteX7" fmla="*/ 2068029 w 5055473"/>
                <a:gd name="connsiteY7" fmla="*/ 825325 h 4745608"/>
                <a:gd name="connsiteX8" fmla="*/ 2078803 w 5055473"/>
                <a:gd name="connsiteY8" fmla="*/ 777618 h 4745608"/>
                <a:gd name="connsiteX9" fmla="*/ 2170243 w 5055473"/>
                <a:gd name="connsiteY9" fmla="*/ 1086228 h 4745608"/>
                <a:gd name="connsiteX10" fmla="*/ 2215963 w 5055473"/>
                <a:gd name="connsiteY10" fmla="*/ 1269108 h 4745608"/>
                <a:gd name="connsiteX11" fmla="*/ 2284543 w 5055473"/>
                <a:gd name="connsiteY11" fmla="*/ 1303398 h 4745608"/>
                <a:gd name="connsiteX12" fmla="*/ 2330263 w 5055473"/>
                <a:gd name="connsiteY12" fmla="*/ 1166238 h 4745608"/>
                <a:gd name="connsiteX13" fmla="*/ 2467423 w 5055473"/>
                <a:gd name="connsiteY13" fmla="*/ 880488 h 4745608"/>
                <a:gd name="connsiteX14" fmla="*/ 2558863 w 5055473"/>
                <a:gd name="connsiteY14" fmla="*/ 640458 h 4745608"/>
                <a:gd name="connsiteX15" fmla="*/ 2616013 w 5055473"/>
                <a:gd name="connsiteY15" fmla="*/ 537588 h 4745608"/>
                <a:gd name="connsiteX16" fmla="*/ 2558863 w 5055473"/>
                <a:gd name="connsiteY16" fmla="*/ 789048 h 4745608"/>
                <a:gd name="connsiteX17" fmla="*/ 2444563 w 5055473"/>
                <a:gd name="connsiteY17" fmla="*/ 1097658 h 4745608"/>
                <a:gd name="connsiteX18" fmla="*/ 2375983 w 5055473"/>
                <a:gd name="connsiteY18" fmla="*/ 1406268 h 4745608"/>
                <a:gd name="connsiteX19" fmla="*/ 2558863 w 5055473"/>
                <a:gd name="connsiteY19" fmla="*/ 1577718 h 4745608"/>
                <a:gd name="connsiteX20" fmla="*/ 2878903 w 5055473"/>
                <a:gd name="connsiteY20" fmla="*/ 1657728 h 4745608"/>
                <a:gd name="connsiteX21" fmla="*/ 3187513 w 5055473"/>
                <a:gd name="connsiteY21" fmla="*/ 1657728 h 4745608"/>
                <a:gd name="connsiteX22" fmla="*/ 3370393 w 5055473"/>
                <a:gd name="connsiteY22" fmla="*/ 1566288 h 4745608"/>
                <a:gd name="connsiteX23" fmla="*/ 3488066 w 5055473"/>
                <a:gd name="connsiteY23" fmla="*/ 1246753 h 4745608"/>
                <a:gd name="connsiteX24" fmla="*/ 3495138 w 5055473"/>
                <a:gd name="connsiteY24" fmla="*/ 1115548 h 4745608"/>
                <a:gd name="connsiteX25" fmla="*/ 3493650 w 5055473"/>
                <a:gd name="connsiteY25" fmla="*/ 1063976 h 4745608"/>
                <a:gd name="connsiteX26" fmla="*/ 3450403 w 5055473"/>
                <a:gd name="connsiteY26" fmla="*/ 777618 h 4745608"/>
                <a:gd name="connsiteX27" fmla="*/ 3119893 w 5055473"/>
                <a:gd name="connsiteY27" fmla="*/ 321571 h 4745608"/>
                <a:gd name="connsiteX28" fmla="*/ 3497351 w 5055473"/>
                <a:gd name="connsiteY28" fmla="*/ 674883 h 4745608"/>
                <a:gd name="connsiteX29" fmla="*/ 3759013 w 5055473"/>
                <a:gd name="connsiteY29" fmla="*/ 571878 h 4745608"/>
                <a:gd name="connsiteX30" fmla="*/ 3999043 w 5055473"/>
                <a:gd name="connsiteY30" fmla="*/ 91818 h 4745608"/>
                <a:gd name="connsiteX31" fmla="*/ 4033333 w 5055473"/>
                <a:gd name="connsiteY31" fmla="*/ 11808 h 4745608"/>
                <a:gd name="connsiteX32" fmla="*/ 3984569 w 5055473"/>
                <a:gd name="connsiteY32" fmla="*/ 247366 h 4745608"/>
                <a:gd name="connsiteX33" fmla="*/ 3812791 w 5055473"/>
                <a:gd name="connsiteY33" fmla="*/ 647417 h 4745608"/>
                <a:gd name="connsiteX34" fmla="*/ 3592906 w 5055473"/>
                <a:gd name="connsiteY34" fmla="*/ 811408 h 4745608"/>
                <a:gd name="connsiteX35" fmla="*/ 3604425 w 5055473"/>
                <a:gd name="connsiteY35" fmla="*/ 999253 h 4745608"/>
                <a:gd name="connsiteX36" fmla="*/ 3872985 w 5055473"/>
                <a:gd name="connsiteY36" fmla="*/ 881976 h 4745608"/>
                <a:gd name="connsiteX37" fmla="*/ 4200754 w 5055473"/>
                <a:gd name="connsiteY37" fmla="*/ 774136 h 4745608"/>
                <a:gd name="connsiteX38" fmla="*/ 4064251 w 5055473"/>
                <a:gd name="connsiteY38" fmla="*/ 847195 h 4745608"/>
                <a:gd name="connsiteX39" fmla="*/ 3818880 w 5055473"/>
                <a:gd name="connsiteY39" fmla="*/ 991305 h 4745608"/>
                <a:gd name="connsiteX40" fmla="*/ 3658531 w 5055473"/>
                <a:gd name="connsiteY40" fmla="*/ 1093178 h 4745608"/>
                <a:gd name="connsiteX41" fmla="*/ 3622838 w 5055473"/>
                <a:gd name="connsiteY41" fmla="*/ 1221401 h 4745608"/>
                <a:gd name="connsiteX42" fmla="*/ 3577446 w 5055473"/>
                <a:gd name="connsiteY42" fmla="*/ 1500691 h 4745608"/>
                <a:gd name="connsiteX43" fmla="*/ 3461833 w 5055473"/>
                <a:gd name="connsiteY43" fmla="*/ 1726308 h 4745608"/>
                <a:gd name="connsiteX44" fmla="*/ 3278953 w 5055473"/>
                <a:gd name="connsiteY44" fmla="*/ 2034918 h 4745608"/>
                <a:gd name="connsiteX45" fmla="*/ 3288742 w 5055473"/>
                <a:gd name="connsiteY45" fmla="*/ 2273460 h 4745608"/>
                <a:gd name="connsiteX46" fmla="*/ 3434288 w 5055473"/>
                <a:gd name="connsiteY46" fmla="*/ 2417577 h 4745608"/>
                <a:gd name="connsiteX47" fmla="*/ 3781217 w 5055473"/>
                <a:gd name="connsiteY47" fmla="*/ 2618845 h 4745608"/>
                <a:gd name="connsiteX48" fmla="*/ 4079053 w 5055473"/>
                <a:gd name="connsiteY48" fmla="*/ 2777868 h 4745608"/>
                <a:gd name="connsiteX49" fmla="*/ 5011598 w 5055473"/>
                <a:gd name="connsiteY49" fmla="*/ 3189329 h 4745608"/>
                <a:gd name="connsiteX50" fmla="*/ 4818456 w 5055473"/>
                <a:gd name="connsiteY50" fmla="*/ 3291193 h 4745608"/>
                <a:gd name="connsiteX51" fmla="*/ 4070190 w 5055473"/>
                <a:gd name="connsiteY51" fmla="*/ 3021367 h 4745608"/>
                <a:gd name="connsiteX52" fmla="*/ 3460193 w 5055473"/>
                <a:gd name="connsiteY52" fmla="*/ 2852901 h 4745608"/>
                <a:gd name="connsiteX53" fmla="*/ 3217865 w 5055473"/>
                <a:gd name="connsiteY53" fmla="*/ 2829045 h 4745608"/>
                <a:gd name="connsiteX54" fmla="*/ 3025524 w 5055473"/>
                <a:gd name="connsiteY54" fmla="*/ 2858861 h 4745608"/>
                <a:gd name="connsiteX55" fmla="*/ 2832855 w 5055473"/>
                <a:gd name="connsiteY55" fmla="*/ 2930924 h 4745608"/>
                <a:gd name="connsiteX56" fmla="*/ 2820111 w 5055473"/>
                <a:gd name="connsiteY56" fmla="*/ 3026344 h 4745608"/>
                <a:gd name="connsiteX57" fmla="*/ 2959241 w 5055473"/>
                <a:gd name="connsiteY57" fmla="*/ 3167976 h 4745608"/>
                <a:gd name="connsiteX58" fmla="*/ 3176083 w 5055473"/>
                <a:gd name="connsiteY58" fmla="*/ 3269358 h 4745608"/>
                <a:gd name="connsiteX59" fmla="*/ 3388239 w 5055473"/>
                <a:gd name="connsiteY59" fmla="*/ 3442290 h 4745608"/>
                <a:gd name="connsiteX60" fmla="*/ 3212014 w 5055473"/>
                <a:gd name="connsiteY60" fmla="*/ 3336948 h 4745608"/>
                <a:gd name="connsiteX61" fmla="*/ 3004633 w 5055473"/>
                <a:gd name="connsiteY61" fmla="*/ 3276814 h 4745608"/>
                <a:gd name="connsiteX62" fmla="*/ 2771676 w 5055473"/>
                <a:gd name="connsiteY62" fmla="*/ 3166987 h 4745608"/>
                <a:gd name="connsiteX63" fmla="*/ 2638873 w 5055473"/>
                <a:gd name="connsiteY63" fmla="*/ 3097908 h 4745608"/>
                <a:gd name="connsiteX64" fmla="*/ 2570293 w 5055473"/>
                <a:gd name="connsiteY64" fmla="*/ 3109338 h 4745608"/>
                <a:gd name="connsiteX65" fmla="*/ 2525557 w 5055473"/>
                <a:gd name="connsiteY65" fmla="*/ 3326508 h 4745608"/>
                <a:gd name="connsiteX66" fmla="*/ 2584349 w 5055473"/>
                <a:gd name="connsiteY66" fmla="*/ 3577470 h 4745608"/>
                <a:gd name="connsiteX67" fmla="*/ 2663703 w 5055473"/>
                <a:gd name="connsiteY67" fmla="*/ 3996904 h 4745608"/>
                <a:gd name="connsiteX68" fmla="*/ 2633113 w 5055473"/>
                <a:gd name="connsiteY68" fmla="*/ 4192703 h 4745608"/>
                <a:gd name="connsiteX69" fmla="*/ 2539703 w 5055473"/>
                <a:gd name="connsiteY69" fmla="*/ 4455574 h 4745608"/>
                <a:gd name="connsiteX70" fmla="*/ 2595212 w 5055473"/>
                <a:gd name="connsiteY70" fmla="*/ 3945217 h 4745608"/>
                <a:gd name="connsiteX71" fmla="*/ 2481240 w 5055473"/>
                <a:gd name="connsiteY71" fmla="*/ 3566538 h 4745608"/>
                <a:gd name="connsiteX72" fmla="*/ 2307403 w 5055473"/>
                <a:gd name="connsiteY72" fmla="*/ 3166488 h 4745608"/>
                <a:gd name="connsiteX73" fmla="*/ 2261683 w 5055473"/>
                <a:gd name="connsiteY73" fmla="*/ 3063618 h 4745608"/>
                <a:gd name="connsiteX74" fmla="*/ 2078803 w 5055473"/>
                <a:gd name="connsiteY74" fmla="*/ 2949318 h 4745608"/>
                <a:gd name="connsiteX75" fmla="*/ 1824299 w 5055473"/>
                <a:gd name="connsiteY75" fmla="*/ 3002494 h 4745608"/>
                <a:gd name="connsiteX76" fmla="*/ 1412162 w 5055473"/>
                <a:gd name="connsiteY76" fmla="*/ 3235573 h 4745608"/>
                <a:gd name="connsiteX77" fmla="*/ 1381573 w 5055473"/>
                <a:gd name="connsiteY77" fmla="*/ 3680838 h 4745608"/>
                <a:gd name="connsiteX78" fmla="*/ 1340867 w 5055473"/>
                <a:gd name="connsiteY78" fmla="*/ 3980504 h 4745608"/>
                <a:gd name="connsiteX79" fmla="*/ 1197619 w 5055473"/>
                <a:gd name="connsiteY79" fmla="*/ 4738831 h 4745608"/>
                <a:gd name="connsiteX80" fmla="*/ 1220896 w 5055473"/>
                <a:gd name="connsiteY80" fmla="*/ 4338309 h 4745608"/>
                <a:gd name="connsiteX81" fmla="*/ 1242772 w 5055473"/>
                <a:gd name="connsiteY81" fmla="*/ 4080888 h 4745608"/>
                <a:gd name="connsiteX82" fmla="*/ 1198693 w 5055473"/>
                <a:gd name="connsiteY82" fmla="*/ 3909438 h 4745608"/>
                <a:gd name="connsiteX83" fmla="*/ 970093 w 5055473"/>
                <a:gd name="connsiteY83" fmla="*/ 3989448 h 4745608"/>
                <a:gd name="connsiteX84" fmla="*/ 766328 w 5055473"/>
                <a:gd name="connsiteY84" fmla="*/ 4131990 h 4745608"/>
                <a:gd name="connsiteX85" fmla="*/ 555808 w 5055473"/>
                <a:gd name="connsiteY85" fmla="*/ 4355688 h 4745608"/>
                <a:gd name="connsiteX86" fmla="*/ 785900 w 5055473"/>
                <a:gd name="connsiteY86" fmla="*/ 4017771 h 4745608"/>
                <a:gd name="connsiteX87" fmla="*/ 1130113 w 5055473"/>
                <a:gd name="connsiteY87" fmla="*/ 3817500 h 4745608"/>
                <a:gd name="connsiteX88" fmla="*/ 1278703 w 5055473"/>
                <a:gd name="connsiteY88" fmla="*/ 3726558 h 4745608"/>
                <a:gd name="connsiteX89" fmla="*/ 1269661 w 5055473"/>
                <a:gd name="connsiteY89" fmla="*/ 3390117 h 4745608"/>
                <a:gd name="connsiteX90" fmla="*/ 1309620 w 5055473"/>
                <a:gd name="connsiteY90" fmla="*/ 3169963 h 4745608"/>
                <a:gd name="connsiteX91" fmla="*/ 1393003 w 5055473"/>
                <a:gd name="connsiteY91" fmla="*/ 3052188 h 4745608"/>
                <a:gd name="connsiteX92" fmla="*/ 1080693 w 5055473"/>
                <a:gd name="connsiteY92" fmla="*/ 2984604 h 4745608"/>
                <a:gd name="connsiteX93" fmla="*/ 663453 w 5055473"/>
                <a:gd name="connsiteY93" fmla="*/ 3023360 h 4745608"/>
                <a:gd name="connsiteX94" fmla="*/ 235111 w 5055473"/>
                <a:gd name="connsiteY94" fmla="*/ 3217172 h 4745608"/>
                <a:gd name="connsiteX95" fmla="*/ 421453 w 5055473"/>
                <a:gd name="connsiteY95" fmla="*/ 3029328 h 4745608"/>
                <a:gd name="connsiteX96" fmla="*/ 627193 w 5055473"/>
                <a:gd name="connsiteY96" fmla="*/ 2926458 h 4745608"/>
                <a:gd name="connsiteX97" fmla="*/ 854480 w 5055473"/>
                <a:gd name="connsiteY97" fmla="*/ 2889178 h 4745608"/>
                <a:gd name="connsiteX98" fmla="*/ 1149272 w 5055473"/>
                <a:gd name="connsiteY98" fmla="*/ 2889676 h 4745608"/>
                <a:gd name="connsiteX99" fmla="*/ 1531894 w 5055473"/>
                <a:gd name="connsiteY99" fmla="*/ 2917507 h 4745608"/>
                <a:gd name="connsiteX100" fmla="*/ 1860559 w 5055473"/>
                <a:gd name="connsiteY100" fmla="*/ 2766431 h 4745608"/>
                <a:gd name="connsiteX101" fmla="*/ 1701613 w 5055473"/>
                <a:gd name="connsiteY101" fmla="*/ 2263518 h 4745608"/>
                <a:gd name="connsiteX102" fmla="*/ 1690183 w 5055473"/>
                <a:gd name="connsiteY102" fmla="*/ 1966338 h 4745608"/>
                <a:gd name="connsiteX103" fmla="*/ 1381991 w 5055473"/>
                <a:gd name="connsiteY103" fmla="*/ 1841604 h 4745608"/>
                <a:gd name="connsiteX104" fmla="*/ 1095823 w 5055473"/>
                <a:gd name="connsiteY104" fmla="*/ 1714878 h 4745608"/>
                <a:gd name="connsiteX105" fmla="*/ 746507 w 5055473"/>
                <a:gd name="connsiteY105" fmla="*/ 1626415 h 4745608"/>
                <a:gd name="connsiteX106" fmla="*/ 352873 w 5055473"/>
                <a:gd name="connsiteY106" fmla="*/ 1726308 h 4745608"/>
                <a:gd name="connsiteX107" fmla="*/ 113171 w 5055473"/>
                <a:gd name="connsiteY107" fmla="*/ 1763582 h 4745608"/>
                <a:gd name="connsiteX108" fmla="*/ 9973 w 5055473"/>
                <a:gd name="connsiteY108" fmla="*/ 1737738 h 4745608"/>
                <a:gd name="connsiteX109" fmla="*/ 348516 w 5055473"/>
                <a:gd name="connsiteY109" fmla="*/ 1643812 h 4745608"/>
                <a:gd name="connsiteX110" fmla="*/ 653097 w 5055473"/>
                <a:gd name="connsiteY110" fmla="*/ 1543920 h 4745608"/>
                <a:gd name="connsiteX111" fmla="*/ 1072963 w 5055473"/>
                <a:gd name="connsiteY111" fmla="*/ 1612008 h 4745608"/>
                <a:gd name="connsiteX112" fmla="*/ 1244413 w 5055473"/>
                <a:gd name="connsiteY112" fmla="*/ 1657728 h 4745608"/>
                <a:gd name="connsiteX113" fmla="*/ 1205766 w 5055473"/>
                <a:gd name="connsiteY113" fmla="*/ 1451988 h 4745608"/>
                <a:gd name="connsiteX114" fmla="*/ 1046313 w 5055473"/>
                <a:gd name="connsiteY114" fmla="*/ 815409 h 4745608"/>
                <a:gd name="connsiteX115" fmla="*/ 1221553 w 5055473"/>
                <a:gd name="connsiteY115" fmla="*/ 1211958 h 4745608"/>
                <a:gd name="connsiteX0" fmla="*/ 1221553 w 5041218"/>
                <a:gd name="connsiteY0" fmla="*/ 1211958 h 4745608"/>
                <a:gd name="connsiteX1" fmla="*/ 1343911 w 5041218"/>
                <a:gd name="connsiteY1" fmla="*/ 1559828 h 4745608"/>
                <a:gd name="connsiteX2" fmla="*/ 1553023 w 5041218"/>
                <a:gd name="connsiteY2" fmla="*/ 1657728 h 4745608"/>
                <a:gd name="connsiteX3" fmla="*/ 1907353 w 5041218"/>
                <a:gd name="connsiteY3" fmla="*/ 1680588 h 4745608"/>
                <a:gd name="connsiteX4" fmla="*/ 2021653 w 5041218"/>
                <a:gd name="connsiteY4" fmla="*/ 1543428 h 4745608"/>
                <a:gd name="connsiteX5" fmla="*/ 2124523 w 5041218"/>
                <a:gd name="connsiteY5" fmla="*/ 1291968 h 4745608"/>
                <a:gd name="connsiteX6" fmla="*/ 2124523 w 5041218"/>
                <a:gd name="connsiteY6" fmla="*/ 1120518 h 4745608"/>
                <a:gd name="connsiteX7" fmla="*/ 2068029 w 5041218"/>
                <a:gd name="connsiteY7" fmla="*/ 825325 h 4745608"/>
                <a:gd name="connsiteX8" fmla="*/ 2078803 w 5041218"/>
                <a:gd name="connsiteY8" fmla="*/ 777618 h 4745608"/>
                <a:gd name="connsiteX9" fmla="*/ 2170243 w 5041218"/>
                <a:gd name="connsiteY9" fmla="*/ 1086228 h 4745608"/>
                <a:gd name="connsiteX10" fmla="*/ 2215963 w 5041218"/>
                <a:gd name="connsiteY10" fmla="*/ 1269108 h 4745608"/>
                <a:gd name="connsiteX11" fmla="*/ 2284543 w 5041218"/>
                <a:gd name="connsiteY11" fmla="*/ 1303398 h 4745608"/>
                <a:gd name="connsiteX12" fmla="*/ 2330263 w 5041218"/>
                <a:gd name="connsiteY12" fmla="*/ 1166238 h 4745608"/>
                <a:gd name="connsiteX13" fmla="*/ 2467423 w 5041218"/>
                <a:gd name="connsiteY13" fmla="*/ 880488 h 4745608"/>
                <a:gd name="connsiteX14" fmla="*/ 2558863 w 5041218"/>
                <a:gd name="connsiteY14" fmla="*/ 640458 h 4745608"/>
                <a:gd name="connsiteX15" fmla="*/ 2616013 w 5041218"/>
                <a:gd name="connsiteY15" fmla="*/ 537588 h 4745608"/>
                <a:gd name="connsiteX16" fmla="*/ 2558863 w 5041218"/>
                <a:gd name="connsiteY16" fmla="*/ 789048 h 4745608"/>
                <a:gd name="connsiteX17" fmla="*/ 2444563 w 5041218"/>
                <a:gd name="connsiteY17" fmla="*/ 1097658 h 4745608"/>
                <a:gd name="connsiteX18" fmla="*/ 2375983 w 5041218"/>
                <a:gd name="connsiteY18" fmla="*/ 1406268 h 4745608"/>
                <a:gd name="connsiteX19" fmla="*/ 2558863 w 5041218"/>
                <a:gd name="connsiteY19" fmla="*/ 1577718 h 4745608"/>
                <a:gd name="connsiteX20" fmla="*/ 2878903 w 5041218"/>
                <a:gd name="connsiteY20" fmla="*/ 1657728 h 4745608"/>
                <a:gd name="connsiteX21" fmla="*/ 3187513 w 5041218"/>
                <a:gd name="connsiteY21" fmla="*/ 1657728 h 4745608"/>
                <a:gd name="connsiteX22" fmla="*/ 3370393 w 5041218"/>
                <a:gd name="connsiteY22" fmla="*/ 1566288 h 4745608"/>
                <a:gd name="connsiteX23" fmla="*/ 3488066 w 5041218"/>
                <a:gd name="connsiteY23" fmla="*/ 1246753 h 4745608"/>
                <a:gd name="connsiteX24" fmla="*/ 3495138 w 5041218"/>
                <a:gd name="connsiteY24" fmla="*/ 1115548 h 4745608"/>
                <a:gd name="connsiteX25" fmla="*/ 3493650 w 5041218"/>
                <a:gd name="connsiteY25" fmla="*/ 1063976 h 4745608"/>
                <a:gd name="connsiteX26" fmla="*/ 3450403 w 5041218"/>
                <a:gd name="connsiteY26" fmla="*/ 777618 h 4745608"/>
                <a:gd name="connsiteX27" fmla="*/ 3119893 w 5041218"/>
                <a:gd name="connsiteY27" fmla="*/ 321571 h 4745608"/>
                <a:gd name="connsiteX28" fmla="*/ 3497351 w 5041218"/>
                <a:gd name="connsiteY28" fmla="*/ 674883 h 4745608"/>
                <a:gd name="connsiteX29" fmla="*/ 3759013 w 5041218"/>
                <a:gd name="connsiteY29" fmla="*/ 571878 h 4745608"/>
                <a:gd name="connsiteX30" fmla="*/ 3999043 w 5041218"/>
                <a:gd name="connsiteY30" fmla="*/ 91818 h 4745608"/>
                <a:gd name="connsiteX31" fmla="*/ 4033333 w 5041218"/>
                <a:gd name="connsiteY31" fmla="*/ 11808 h 4745608"/>
                <a:gd name="connsiteX32" fmla="*/ 3984569 w 5041218"/>
                <a:gd name="connsiteY32" fmla="*/ 247366 h 4745608"/>
                <a:gd name="connsiteX33" fmla="*/ 3812791 w 5041218"/>
                <a:gd name="connsiteY33" fmla="*/ 647417 h 4745608"/>
                <a:gd name="connsiteX34" fmla="*/ 3592906 w 5041218"/>
                <a:gd name="connsiteY34" fmla="*/ 811408 h 4745608"/>
                <a:gd name="connsiteX35" fmla="*/ 3604425 w 5041218"/>
                <a:gd name="connsiteY35" fmla="*/ 999253 h 4745608"/>
                <a:gd name="connsiteX36" fmla="*/ 3872985 w 5041218"/>
                <a:gd name="connsiteY36" fmla="*/ 881976 h 4745608"/>
                <a:gd name="connsiteX37" fmla="*/ 4200754 w 5041218"/>
                <a:gd name="connsiteY37" fmla="*/ 774136 h 4745608"/>
                <a:gd name="connsiteX38" fmla="*/ 4064251 w 5041218"/>
                <a:gd name="connsiteY38" fmla="*/ 847195 h 4745608"/>
                <a:gd name="connsiteX39" fmla="*/ 3818880 w 5041218"/>
                <a:gd name="connsiteY39" fmla="*/ 991305 h 4745608"/>
                <a:gd name="connsiteX40" fmla="*/ 3658531 w 5041218"/>
                <a:gd name="connsiteY40" fmla="*/ 1093178 h 4745608"/>
                <a:gd name="connsiteX41" fmla="*/ 3622838 w 5041218"/>
                <a:gd name="connsiteY41" fmla="*/ 1221401 h 4745608"/>
                <a:gd name="connsiteX42" fmla="*/ 3577446 w 5041218"/>
                <a:gd name="connsiteY42" fmla="*/ 1500691 h 4745608"/>
                <a:gd name="connsiteX43" fmla="*/ 3461833 w 5041218"/>
                <a:gd name="connsiteY43" fmla="*/ 1726308 h 4745608"/>
                <a:gd name="connsiteX44" fmla="*/ 3278953 w 5041218"/>
                <a:gd name="connsiteY44" fmla="*/ 2034918 h 4745608"/>
                <a:gd name="connsiteX45" fmla="*/ 3288742 w 5041218"/>
                <a:gd name="connsiteY45" fmla="*/ 2273460 h 4745608"/>
                <a:gd name="connsiteX46" fmla="*/ 3434288 w 5041218"/>
                <a:gd name="connsiteY46" fmla="*/ 2417577 h 4745608"/>
                <a:gd name="connsiteX47" fmla="*/ 3781217 w 5041218"/>
                <a:gd name="connsiteY47" fmla="*/ 2618845 h 4745608"/>
                <a:gd name="connsiteX48" fmla="*/ 4079053 w 5041218"/>
                <a:gd name="connsiteY48" fmla="*/ 2777868 h 4745608"/>
                <a:gd name="connsiteX49" fmla="*/ 5011598 w 5041218"/>
                <a:gd name="connsiteY49" fmla="*/ 3189329 h 4745608"/>
                <a:gd name="connsiteX50" fmla="*/ 4818456 w 5041218"/>
                <a:gd name="connsiteY50" fmla="*/ 3291193 h 4745608"/>
                <a:gd name="connsiteX51" fmla="*/ 4070190 w 5041218"/>
                <a:gd name="connsiteY51" fmla="*/ 3021367 h 4745608"/>
                <a:gd name="connsiteX52" fmla="*/ 3460193 w 5041218"/>
                <a:gd name="connsiteY52" fmla="*/ 2852901 h 4745608"/>
                <a:gd name="connsiteX53" fmla="*/ 3217865 w 5041218"/>
                <a:gd name="connsiteY53" fmla="*/ 2829045 h 4745608"/>
                <a:gd name="connsiteX54" fmla="*/ 3025524 w 5041218"/>
                <a:gd name="connsiteY54" fmla="*/ 2858861 h 4745608"/>
                <a:gd name="connsiteX55" fmla="*/ 2832855 w 5041218"/>
                <a:gd name="connsiteY55" fmla="*/ 2930924 h 4745608"/>
                <a:gd name="connsiteX56" fmla="*/ 2820111 w 5041218"/>
                <a:gd name="connsiteY56" fmla="*/ 3026344 h 4745608"/>
                <a:gd name="connsiteX57" fmla="*/ 2959241 w 5041218"/>
                <a:gd name="connsiteY57" fmla="*/ 3167976 h 4745608"/>
                <a:gd name="connsiteX58" fmla="*/ 3176083 w 5041218"/>
                <a:gd name="connsiteY58" fmla="*/ 3269358 h 4745608"/>
                <a:gd name="connsiteX59" fmla="*/ 3388239 w 5041218"/>
                <a:gd name="connsiteY59" fmla="*/ 3442290 h 4745608"/>
                <a:gd name="connsiteX60" fmla="*/ 3212014 w 5041218"/>
                <a:gd name="connsiteY60" fmla="*/ 3336948 h 4745608"/>
                <a:gd name="connsiteX61" fmla="*/ 3004633 w 5041218"/>
                <a:gd name="connsiteY61" fmla="*/ 3276814 h 4745608"/>
                <a:gd name="connsiteX62" fmla="*/ 2771676 w 5041218"/>
                <a:gd name="connsiteY62" fmla="*/ 3166987 h 4745608"/>
                <a:gd name="connsiteX63" fmla="*/ 2638873 w 5041218"/>
                <a:gd name="connsiteY63" fmla="*/ 3097908 h 4745608"/>
                <a:gd name="connsiteX64" fmla="*/ 2570293 w 5041218"/>
                <a:gd name="connsiteY64" fmla="*/ 3109338 h 4745608"/>
                <a:gd name="connsiteX65" fmla="*/ 2525557 w 5041218"/>
                <a:gd name="connsiteY65" fmla="*/ 3326508 h 4745608"/>
                <a:gd name="connsiteX66" fmla="*/ 2584349 w 5041218"/>
                <a:gd name="connsiteY66" fmla="*/ 3577470 h 4745608"/>
                <a:gd name="connsiteX67" fmla="*/ 2663703 w 5041218"/>
                <a:gd name="connsiteY67" fmla="*/ 3996904 h 4745608"/>
                <a:gd name="connsiteX68" fmla="*/ 2633113 w 5041218"/>
                <a:gd name="connsiteY68" fmla="*/ 4192703 h 4745608"/>
                <a:gd name="connsiteX69" fmla="*/ 2539703 w 5041218"/>
                <a:gd name="connsiteY69" fmla="*/ 4455574 h 4745608"/>
                <a:gd name="connsiteX70" fmla="*/ 2595212 w 5041218"/>
                <a:gd name="connsiteY70" fmla="*/ 3945217 h 4745608"/>
                <a:gd name="connsiteX71" fmla="*/ 2481240 w 5041218"/>
                <a:gd name="connsiteY71" fmla="*/ 3566538 h 4745608"/>
                <a:gd name="connsiteX72" fmla="*/ 2307403 w 5041218"/>
                <a:gd name="connsiteY72" fmla="*/ 3166488 h 4745608"/>
                <a:gd name="connsiteX73" fmla="*/ 2261683 w 5041218"/>
                <a:gd name="connsiteY73" fmla="*/ 3063618 h 4745608"/>
                <a:gd name="connsiteX74" fmla="*/ 2078803 w 5041218"/>
                <a:gd name="connsiteY74" fmla="*/ 2949318 h 4745608"/>
                <a:gd name="connsiteX75" fmla="*/ 1824299 w 5041218"/>
                <a:gd name="connsiteY75" fmla="*/ 3002494 h 4745608"/>
                <a:gd name="connsiteX76" fmla="*/ 1412162 w 5041218"/>
                <a:gd name="connsiteY76" fmla="*/ 3235573 h 4745608"/>
                <a:gd name="connsiteX77" fmla="*/ 1381573 w 5041218"/>
                <a:gd name="connsiteY77" fmla="*/ 3680838 h 4745608"/>
                <a:gd name="connsiteX78" fmla="*/ 1340867 w 5041218"/>
                <a:gd name="connsiteY78" fmla="*/ 3980504 h 4745608"/>
                <a:gd name="connsiteX79" fmla="*/ 1197619 w 5041218"/>
                <a:gd name="connsiteY79" fmla="*/ 4738831 h 4745608"/>
                <a:gd name="connsiteX80" fmla="*/ 1220896 w 5041218"/>
                <a:gd name="connsiteY80" fmla="*/ 4338309 h 4745608"/>
                <a:gd name="connsiteX81" fmla="*/ 1242772 w 5041218"/>
                <a:gd name="connsiteY81" fmla="*/ 4080888 h 4745608"/>
                <a:gd name="connsiteX82" fmla="*/ 1198693 w 5041218"/>
                <a:gd name="connsiteY82" fmla="*/ 3909438 h 4745608"/>
                <a:gd name="connsiteX83" fmla="*/ 970093 w 5041218"/>
                <a:gd name="connsiteY83" fmla="*/ 3989448 h 4745608"/>
                <a:gd name="connsiteX84" fmla="*/ 766328 w 5041218"/>
                <a:gd name="connsiteY84" fmla="*/ 4131990 h 4745608"/>
                <a:gd name="connsiteX85" fmla="*/ 555808 w 5041218"/>
                <a:gd name="connsiteY85" fmla="*/ 4355688 h 4745608"/>
                <a:gd name="connsiteX86" fmla="*/ 785900 w 5041218"/>
                <a:gd name="connsiteY86" fmla="*/ 4017771 h 4745608"/>
                <a:gd name="connsiteX87" fmla="*/ 1130113 w 5041218"/>
                <a:gd name="connsiteY87" fmla="*/ 3817500 h 4745608"/>
                <a:gd name="connsiteX88" fmla="*/ 1278703 w 5041218"/>
                <a:gd name="connsiteY88" fmla="*/ 3726558 h 4745608"/>
                <a:gd name="connsiteX89" fmla="*/ 1269661 w 5041218"/>
                <a:gd name="connsiteY89" fmla="*/ 3390117 h 4745608"/>
                <a:gd name="connsiteX90" fmla="*/ 1309620 w 5041218"/>
                <a:gd name="connsiteY90" fmla="*/ 3169963 h 4745608"/>
                <a:gd name="connsiteX91" fmla="*/ 1393003 w 5041218"/>
                <a:gd name="connsiteY91" fmla="*/ 3052188 h 4745608"/>
                <a:gd name="connsiteX92" fmla="*/ 1080693 w 5041218"/>
                <a:gd name="connsiteY92" fmla="*/ 2984604 h 4745608"/>
                <a:gd name="connsiteX93" fmla="*/ 663453 w 5041218"/>
                <a:gd name="connsiteY93" fmla="*/ 3023360 h 4745608"/>
                <a:gd name="connsiteX94" fmla="*/ 235111 w 5041218"/>
                <a:gd name="connsiteY94" fmla="*/ 3217172 h 4745608"/>
                <a:gd name="connsiteX95" fmla="*/ 421453 w 5041218"/>
                <a:gd name="connsiteY95" fmla="*/ 3029328 h 4745608"/>
                <a:gd name="connsiteX96" fmla="*/ 627193 w 5041218"/>
                <a:gd name="connsiteY96" fmla="*/ 2926458 h 4745608"/>
                <a:gd name="connsiteX97" fmla="*/ 854480 w 5041218"/>
                <a:gd name="connsiteY97" fmla="*/ 2889178 h 4745608"/>
                <a:gd name="connsiteX98" fmla="*/ 1149272 w 5041218"/>
                <a:gd name="connsiteY98" fmla="*/ 2889676 h 4745608"/>
                <a:gd name="connsiteX99" fmla="*/ 1531894 w 5041218"/>
                <a:gd name="connsiteY99" fmla="*/ 2917507 h 4745608"/>
                <a:gd name="connsiteX100" fmla="*/ 1860559 w 5041218"/>
                <a:gd name="connsiteY100" fmla="*/ 2766431 h 4745608"/>
                <a:gd name="connsiteX101" fmla="*/ 1701613 w 5041218"/>
                <a:gd name="connsiteY101" fmla="*/ 2263518 h 4745608"/>
                <a:gd name="connsiteX102" fmla="*/ 1690183 w 5041218"/>
                <a:gd name="connsiteY102" fmla="*/ 1966338 h 4745608"/>
                <a:gd name="connsiteX103" fmla="*/ 1381991 w 5041218"/>
                <a:gd name="connsiteY103" fmla="*/ 1841604 h 4745608"/>
                <a:gd name="connsiteX104" fmla="*/ 1095823 w 5041218"/>
                <a:gd name="connsiteY104" fmla="*/ 1714878 h 4745608"/>
                <a:gd name="connsiteX105" fmla="*/ 746507 w 5041218"/>
                <a:gd name="connsiteY105" fmla="*/ 1626415 h 4745608"/>
                <a:gd name="connsiteX106" fmla="*/ 352873 w 5041218"/>
                <a:gd name="connsiteY106" fmla="*/ 1726308 h 4745608"/>
                <a:gd name="connsiteX107" fmla="*/ 113171 w 5041218"/>
                <a:gd name="connsiteY107" fmla="*/ 1763582 h 4745608"/>
                <a:gd name="connsiteX108" fmla="*/ 9973 w 5041218"/>
                <a:gd name="connsiteY108" fmla="*/ 1737738 h 4745608"/>
                <a:gd name="connsiteX109" fmla="*/ 348516 w 5041218"/>
                <a:gd name="connsiteY109" fmla="*/ 1643812 h 4745608"/>
                <a:gd name="connsiteX110" fmla="*/ 653097 w 5041218"/>
                <a:gd name="connsiteY110" fmla="*/ 1543920 h 4745608"/>
                <a:gd name="connsiteX111" fmla="*/ 1072963 w 5041218"/>
                <a:gd name="connsiteY111" fmla="*/ 1612008 h 4745608"/>
                <a:gd name="connsiteX112" fmla="*/ 1244413 w 5041218"/>
                <a:gd name="connsiteY112" fmla="*/ 1657728 h 4745608"/>
                <a:gd name="connsiteX113" fmla="*/ 1205766 w 5041218"/>
                <a:gd name="connsiteY113" fmla="*/ 1451988 h 4745608"/>
                <a:gd name="connsiteX114" fmla="*/ 1046313 w 5041218"/>
                <a:gd name="connsiteY114" fmla="*/ 815409 h 4745608"/>
                <a:gd name="connsiteX115" fmla="*/ 1221553 w 5041218"/>
                <a:gd name="connsiteY115" fmla="*/ 1211958 h 4745608"/>
                <a:gd name="connsiteX0" fmla="*/ 1221553 w 5067201"/>
                <a:gd name="connsiteY0" fmla="*/ 1211958 h 4745608"/>
                <a:gd name="connsiteX1" fmla="*/ 1343911 w 5067201"/>
                <a:gd name="connsiteY1" fmla="*/ 1559828 h 4745608"/>
                <a:gd name="connsiteX2" fmla="*/ 1553023 w 5067201"/>
                <a:gd name="connsiteY2" fmla="*/ 1657728 h 4745608"/>
                <a:gd name="connsiteX3" fmla="*/ 1907353 w 5067201"/>
                <a:gd name="connsiteY3" fmla="*/ 1680588 h 4745608"/>
                <a:gd name="connsiteX4" fmla="*/ 2021653 w 5067201"/>
                <a:gd name="connsiteY4" fmla="*/ 1543428 h 4745608"/>
                <a:gd name="connsiteX5" fmla="*/ 2124523 w 5067201"/>
                <a:gd name="connsiteY5" fmla="*/ 1291968 h 4745608"/>
                <a:gd name="connsiteX6" fmla="*/ 2124523 w 5067201"/>
                <a:gd name="connsiteY6" fmla="*/ 1120518 h 4745608"/>
                <a:gd name="connsiteX7" fmla="*/ 2068029 w 5067201"/>
                <a:gd name="connsiteY7" fmla="*/ 825325 h 4745608"/>
                <a:gd name="connsiteX8" fmla="*/ 2078803 w 5067201"/>
                <a:gd name="connsiteY8" fmla="*/ 777618 h 4745608"/>
                <a:gd name="connsiteX9" fmla="*/ 2170243 w 5067201"/>
                <a:gd name="connsiteY9" fmla="*/ 1086228 h 4745608"/>
                <a:gd name="connsiteX10" fmla="*/ 2215963 w 5067201"/>
                <a:gd name="connsiteY10" fmla="*/ 1269108 h 4745608"/>
                <a:gd name="connsiteX11" fmla="*/ 2284543 w 5067201"/>
                <a:gd name="connsiteY11" fmla="*/ 1303398 h 4745608"/>
                <a:gd name="connsiteX12" fmla="*/ 2330263 w 5067201"/>
                <a:gd name="connsiteY12" fmla="*/ 1166238 h 4745608"/>
                <a:gd name="connsiteX13" fmla="*/ 2467423 w 5067201"/>
                <a:gd name="connsiteY13" fmla="*/ 880488 h 4745608"/>
                <a:gd name="connsiteX14" fmla="*/ 2558863 w 5067201"/>
                <a:gd name="connsiteY14" fmla="*/ 640458 h 4745608"/>
                <a:gd name="connsiteX15" fmla="*/ 2616013 w 5067201"/>
                <a:gd name="connsiteY15" fmla="*/ 537588 h 4745608"/>
                <a:gd name="connsiteX16" fmla="*/ 2558863 w 5067201"/>
                <a:gd name="connsiteY16" fmla="*/ 789048 h 4745608"/>
                <a:gd name="connsiteX17" fmla="*/ 2444563 w 5067201"/>
                <a:gd name="connsiteY17" fmla="*/ 1097658 h 4745608"/>
                <a:gd name="connsiteX18" fmla="*/ 2375983 w 5067201"/>
                <a:gd name="connsiteY18" fmla="*/ 1406268 h 4745608"/>
                <a:gd name="connsiteX19" fmla="*/ 2558863 w 5067201"/>
                <a:gd name="connsiteY19" fmla="*/ 1577718 h 4745608"/>
                <a:gd name="connsiteX20" fmla="*/ 2878903 w 5067201"/>
                <a:gd name="connsiteY20" fmla="*/ 1657728 h 4745608"/>
                <a:gd name="connsiteX21" fmla="*/ 3187513 w 5067201"/>
                <a:gd name="connsiteY21" fmla="*/ 1657728 h 4745608"/>
                <a:gd name="connsiteX22" fmla="*/ 3370393 w 5067201"/>
                <a:gd name="connsiteY22" fmla="*/ 1566288 h 4745608"/>
                <a:gd name="connsiteX23" fmla="*/ 3488066 w 5067201"/>
                <a:gd name="connsiteY23" fmla="*/ 1246753 h 4745608"/>
                <a:gd name="connsiteX24" fmla="*/ 3495138 w 5067201"/>
                <a:gd name="connsiteY24" fmla="*/ 1115548 h 4745608"/>
                <a:gd name="connsiteX25" fmla="*/ 3493650 w 5067201"/>
                <a:gd name="connsiteY25" fmla="*/ 1063976 h 4745608"/>
                <a:gd name="connsiteX26" fmla="*/ 3450403 w 5067201"/>
                <a:gd name="connsiteY26" fmla="*/ 777618 h 4745608"/>
                <a:gd name="connsiteX27" fmla="*/ 3119893 w 5067201"/>
                <a:gd name="connsiteY27" fmla="*/ 321571 h 4745608"/>
                <a:gd name="connsiteX28" fmla="*/ 3497351 w 5067201"/>
                <a:gd name="connsiteY28" fmla="*/ 674883 h 4745608"/>
                <a:gd name="connsiteX29" fmla="*/ 3759013 w 5067201"/>
                <a:gd name="connsiteY29" fmla="*/ 571878 h 4745608"/>
                <a:gd name="connsiteX30" fmla="*/ 3999043 w 5067201"/>
                <a:gd name="connsiteY30" fmla="*/ 91818 h 4745608"/>
                <a:gd name="connsiteX31" fmla="*/ 4033333 w 5067201"/>
                <a:gd name="connsiteY31" fmla="*/ 11808 h 4745608"/>
                <a:gd name="connsiteX32" fmla="*/ 3984569 w 5067201"/>
                <a:gd name="connsiteY32" fmla="*/ 247366 h 4745608"/>
                <a:gd name="connsiteX33" fmla="*/ 3812791 w 5067201"/>
                <a:gd name="connsiteY33" fmla="*/ 647417 h 4745608"/>
                <a:gd name="connsiteX34" fmla="*/ 3592906 w 5067201"/>
                <a:gd name="connsiteY34" fmla="*/ 811408 h 4745608"/>
                <a:gd name="connsiteX35" fmla="*/ 3604425 w 5067201"/>
                <a:gd name="connsiteY35" fmla="*/ 999253 h 4745608"/>
                <a:gd name="connsiteX36" fmla="*/ 3872985 w 5067201"/>
                <a:gd name="connsiteY36" fmla="*/ 881976 h 4745608"/>
                <a:gd name="connsiteX37" fmla="*/ 4200754 w 5067201"/>
                <a:gd name="connsiteY37" fmla="*/ 774136 h 4745608"/>
                <a:gd name="connsiteX38" fmla="*/ 4064251 w 5067201"/>
                <a:gd name="connsiteY38" fmla="*/ 847195 h 4745608"/>
                <a:gd name="connsiteX39" fmla="*/ 3818880 w 5067201"/>
                <a:gd name="connsiteY39" fmla="*/ 991305 h 4745608"/>
                <a:gd name="connsiteX40" fmla="*/ 3658531 w 5067201"/>
                <a:gd name="connsiteY40" fmla="*/ 1093178 h 4745608"/>
                <a:gd name="connsiteX41" fmla="*/ 3622838 w 5067201"/>
                <a:gd name="connsiteY41" fmla="*/ 1221401 h 4745608"/>
                <a:gd name="connsiteX42" fmla="*/ 3577446 w 5067201"/>
                <a:gd name="connsiteY42" fmla="*/ 1500691 h 4745608"/>
                <a:gd name="connsiteX43" fmla="*/ 3461833 w 5067201"/>
                <a:gd name="connsiteY43" fmla="*/ 1726308 h 4745608"/>
                <a:gd name="connsiteX44" fmla="*/ 3278953 w 5067201"/>
                <a:gd name="connsiteY44" fmla="*/ 2034918 h 4745608"/>
                <a:gd name="connsiteX45" fmla="*/ 3288742 w 5067201"/>
                <a:gd name="connsiteY45" fmla="*/ 2273460 h 4745608"/>
                <a:gd name="connsiteX46" fmla="*/ 3434288 w 5067201"/>
                <a:gd name="connsiteY46" fmla="*/ 2417577 h 4745608"/>
                <a:gd name="connsiteX47" fmla="*/ 3781217 w 5067201"/>
                <a:gd name="connsiteY47" fmla="*/ 2618845 h 4745608"/>
                <a:gd name="connsiteX48" fmla="*/ 4079053 w 5067201"/>
                <a:gd name="connsiteY48" fmla="*/ 2777868 h 4745608"/>
                <a:gd name="connsiteX49" fmla="*/ 5011598 w 5067201"/>
                <a:gd name="connsiteY49" fmla="*/ 3189329 h 4745608"/>
                <a:gd name="connsiteX50" fmla="*/ 4955377 w 5067201"/>
                <a:gd name="connsiteY50" fmla="*/ 3340389 h 4745608"/>
                <a:gd name="connsiteX51" fmla="*/ 4070190 w 5067201"/>
                <a:gd name="connsiteY51" fmla="*/ 3021367 h 4745608"/>
                <a:gd name="connsiteX52" fmla="*/ 3460193 w 5067201"/>
                <a:gd name="connsiteY52" fmla="*/ 2852901 h 4745608"/>
                <a:gd name="connsiteX53" fmla="*/ 3217865 w 5067201"/>
                <a:gd name="connsiteY53" fmla="*/ 2829045 h 4745608"/>
                <a:gd name="connsiteX54" fmla="*/ 3025524 w 5067201"/>
                <a:gd name="connsiteY54" fmla="*/ 2858861 h 4745608"/>
                <a:gd name="connsiteX55" fmla="*/ 2832855 w 5067201"/>
                <a:gd name="connsiteY55" fmla="*/ 2930924 h 4745608"/>
                <a:gd name="connsiteX56" fmla="*/ 2820111 w 5067201"/>
                <a:gd name="connsiteY56" fmla="*/ 3026344 h 4745608"/>
                <a:gd name="connsiteX57" fmla="*/ 2959241 w 5067201"/>
                <a:gd name="connsiteY57" fmla="*/ 3167976 h 4745608"/>
                <a:gd name="connsiteX58" fmla="*/ 3176083 w 5067201"/>
                <a:gd name="connsiteY58" fmla="*/ 3269358 h 4745608"/>
                <a:gd name="connsiteX59" fmla="*/ 3388239 w 5067201"/>
                <a:gd name="connsiteY59" fmla="*/ 3442290 h 4745608"/>
                <a:gd name="connsiteX60" fmla="*/ 3212014 w 5067201"/>
                <a:gd name="connsiteY60" fmla="*/ 3336948 h 4745608"/>
                <a:gd name="connsiteX61" fmla="*/ 3004633 w 5067201"/>
                <a:gd name="connsiteY61" fmla="*/ 3276814 h 4745608"/>
                <a:gd name="connsiteX62" fmla="*/ 2771676 w 5067201"/>
                <a:gd name="connsiteY62" fmla="*/ 3166987 h 4745608"/>
                <a:gd name="connsiteX63" fmla="*/ 2638873 w 5067201"/>
                <a:gd name="connsiteY63" fmla="*/ 3097908 h 4745608"/>
                <a:gd name="connsiteX64" fmla="*/ 2570293 w 5067201"/>
                <a:gd name="connsiteY64" fmla="*/ 3109338 h 4745608"/>
                <a:gd name="connsiteX65" fmla="*/ 2525557 w 5067201"/>
                <a:gd name="connsiteY65" fmla="*/ 3326508 h 4745608"/>
                <a:gd name="connsiteX66" fmla="*/ 2584349 w 5067201"/>
                <a:gd name="connsiteY66" fmla="*/ 3577470 h 4745608"/>
                <a:gd name="connsiteX67" fmla="*/ 2663703 w 5067201"/>
                <a:gd name="connsiteY67" fmla="*/ 3996904 h 4745608"/>
                <a:gd name="connsiteX68" fmla="*/ 2633113 w 5067201"/>
                <a:gd name="connsiteY68" fmla="*/ 4192703 h 4745608"/>
                <a:gd name="connsiteX69" fmla="*/ 2539703 w 5067201"/>
                <a:gd name="connsiteY69" fmla="*/ 4455574 h 4745608"/>
                <a:gd name="connsiteX70" fmla="*/ 2595212 w 5067201"/>
                <a:gd name="connsiteY70" fmla="*/ 3945217 h 4745608"/>
                <a:gd name="connsiteX71" fmla="*/ 2481240 w 5067201"/>
                <a:gd name="connsiteY71" fmla="*/ 3566538 h 4745608"/>
                <a:gd name="connsiteX72" fmla="*/ 2307403 w 5067201"/>
                <a:gd name="connsiteY72" fmla="*/ 3166488 h 4745608"/>
                <a:gd name="connsiteX73" fmla="*/ 2261683 w 5067201"/>
                <a:gd name="connsiteY73" fmla="*/ 3063618 h 4745608"/>
                <a:gd name="connsiteX74" fmla="*/ 2078803 w 5067201"/>
                <a:gd name="connsiteY74" fmla="*/ 2949318 h 4745608"/>
                <a:gd name="connsiteX75" fmla="*/ 1824299 w 5067201"/>
                <a:gd name="connsiteY75" fmla="*/ 3002494 h 4745608"/>
                <a:gd name="connsiteX76" fmla="*/ 1412162 w 5067201"/>
                <a:gd name="connsiteY76" fmla="*/ 3235573 h 4745608"/>
                <a:gd name="connsiteX77" fmla="*/ 1381573 w 5067201"/>
                <a:gd name="connsiteY77" fmla="*/ 3680838 h 4745608"/>
                <a:gd name="connsiteX78" fmla="*/ 1340867 w 5067201"/>
                <a:gd name="connsiteY78" fmla="*/ 3980504 h 4745608"/>
                <a:gd name="connsiteX79" fmla="*/ 1197619 w 5067201"/>
                <a:gd name="connsiteY79" fmla="*/ 4738831 h 4745608"/>
                <a:gd name="connsiteX80" fmla="*/ 1220896 w 5067201"/>
                <a:gd name="connsiteY80" fmla="*/ 4338309 h 4745608"/>
                <a:gd name="connsiteX81" fmla="*/ 1242772 w 5067201"/>
                <a:gd name="connsiteY81" fmla="*/ 4080888 h 4745608"/>
                <a:gd name="connsiteX82" fmla="*/ 1198693 w 5067201"/>
                <a:gd name="connsiteY82" fmla="*/ 3909438 h 4745608"/>
                <a:gd name="connsiteX83" fmla="*/ 970093 w 5067201"/>
                <a:gd name="connsiteY83" fmla="*/ 3989448 h 4745608"/>
                <a:gd name="connsiteX84" fmla="*/ 766328 w 5067201"/>
                <a:gd name="connsiteY84" fmla="*/ 4131990 h 4745608"/>
                <a:gd name="connsiteX85" fmla="*/ 555808 w 5067201"/>
                <a:gd name="connsiteY85" fmla="*/ 4355688 h 4745608"/>
                <a:gd name="connsiteX86" fmla="*/ 785900 w 5067201"/>
                <a:gd name="connsiteY86" fmla="*/ 4017771 h 4745608"/>
                <a:gd name="connsiteX87" fmla="*/ 1130113 w 5067201"/>
                <a:gd name="connsiteY87" fmla="*/ 3817500 h 4745608"/>
                <a:gd name="connsiteX88" fmla="*/ 1278703 w 5067201"/>
                <a:gd name="connsiteY88" fmla="*/ 3726558 h 4745608"/>
                <a:gd name="connsiteX89" fmla="*/ 1269661 w 5067201"/>
                <a:gd name="connsiteY89" fmla="*/ 3390117 h 4745608"/>
                <a:gd name="connsiteX90" fmla="*/ 1309620 w 5067201"/>
                <a:gd name="connsiteY90" fmla="*/ 3169963 h 4745608"/>
                <a:gd name="connsiteX91" fmla="*/ 1393003 w 5067201"/>
                <a:gd name="connsiteY91" fmla="*/ 3052188 h 4745608"/>
                <a:gd name="connsiteX92" fmla="*/ 1080693 w 5067201"/>
                <a:gd name="connsiteY92" fmla="*/ 2984604 h 4745608"/>
                <a:gd name="connsiteX93" fmla="*/ 663453 w 5067201"/>
                <a:gd name="connsiteY93" fmla="*/ 3023360 h 4745608"/>
                <a:gd name="connsiteX94" fmla="*/ 235111 w 5067201"/>
                <a:gd name="connsiteY94" fmla="*/ 3217172 h 4745608"/>
                <a:gd name="connsiteX95" fmla="*/ 421453 w 5067201"/>
                <a:gd name="connsiteY95" fmla="*/ 3029328 h 4745608"/>
                <a:gd name="connsiteX96" fmla="*/ 627193 w 5067201"/>
                <a:gd name="connsiteY96" fmla="*/ 2926458 h 4745608"/>
                <a:gd name="connsiteX97" fmla="*/ 854480 w 5067201"/>
                <a:gd name="connsiteY97" fmla="*/ 2889178 h 4745608"/>
                <a:gd name="connsiteX98" fmla="*/ 1149272 w 5067201"/>
                <a:gd name="connsiteY98" fmla="*/ 2889676 h 4745608"/>
                <a:gd name="connsiteX99" fmla="*/ 1531894 w 5067201"/>
                <a:gd name="connsiteY99" fmla="*/ 2917507 h 4745608"/>
                <a:gd name="connsiteX100" fmla="*/ 1860559 w 5067201"/>
                <a:gd name="connsiteY100" fmla="*/ 2766431 h 4745608"/>
                <a:gd name="connsiteX101" fmla="*/ 1701613 w 5067201"/>
                <a:gd name="connsiteY101" fmla="*/ 2263518 h 4745608"/>
                <a:gd name="connsiteX102" fmla="*/ 1690183 w 5067201"/>
                <a:gd name="connsiteY102" fmla="*/ 1966338 h 4745608"/>
                <a:gd name="connsiteX103" fmla="*/ 1381991 w 5067201"/>
                <a:gd name="connsiteY103" fmla="*/ 1841604 h 4745608"/>
                <a:gd name="connsiteX104" fmla="*/ 1095823 w 5067201"/>
                <a:gd name="connsiteY104" fmla="*/ 1714878 h 4745608"/>
                <a:gd name="connsiteX105" fmla="*/ 746507 w 5067201"/>
                <a:gd name="connsiteY105" fmla="*/ 1626415 h 4745608"/>
                <a:gd name="connsiteX106" fmla="*/ 352873 w 5067201"/>
                <a:gd name="connsiteY106" fmla="*/ 1726308 h 4745608"/>
                <a:gd name="connsiteX107" fmla="*/ 113171 w 5067201"/>
                <a:gd name="connsiteY107" fmla="*/ 1763582 h 4745608"/>
                <a:gd name="connsiteX108" fmla="*/ 9973 w 5067201"/>
                <a:gd name="connsiteY108" fmla="*/ 1737738 h 4745608"/>
                <a:gd name="connsiteX109" fmla="*/ 348516 w 5067201"/>
                <a:gd name="connsiteY109" fmla="*/ 1643812 h 4745608"/>
                <a:gd name="connsiteX110" fmla="*/ 653097 w 5067201"/>
                <a:gd name="connsiteY110" fmla="*/ 1543920 h 4745608"/>
                <a:gd name="connsiteX111" fmla="*/ 1072963 w 5067201"/>
                <a:gd name="connsiteY111" fmla="*/ 1612008 h 4745608"/>
                <a:gd name="connsiteX112" fmla="*/ 1244413 w 5067201"/>
                <a:gd name="connsiteY112" fmla="*/ 1657728 h 4745608"/>
                <a:gd name="connsiteX113" fmla="*/ 1205766 w 5067201"/>
                <a:gd name="connsiteY113" fmla="*/ 1451988 h 4745608"/>
                <a:gd name="connsiteX114" fmla="*/ 1046313 w 5067201"/>
                <a:gd name="connsiteY114" fmla="*/ 815409 h 4745608"/>
                <a:gd name="connsiteX115" fmla="*/ 1221553 w 5067201"/>
                <a:gd name="connsiteY115" fmla="*/ 1211958 h 4745608"/>
                <a:gd name="connsiteX0" fmla="*/ 1221553 w 5015709"/>
                <a:gd name="connsiteY0" fmla="*/ 1211958 h 4745608"/>
                <a:gd name="connsiteX1" fmla="*/ 1343911 w 5015709"/>
                <a:gd name="connsiteY1" fmla="*/ 1559828 h 4745608"/>
                <a:gd name="connsiteX2" fmla="*/ 1553023 w 5015709"/>
                <a:gd name="connsiteY2" fmla="*/ 1657728 h 4745608"/>
                <a:gd name="connsiteX3" fmla="*/ 1907353 w 5015709"/>
                <a:gd name="connsiteY3" fmla="*/ 1680588 h 4745608"/>
                <a:gd name="connsiteX4" fmla="*/ 2021653 w 5015709"/>
                <a:gd name="connsiteY4" fmla="*/ 1543428 h 4745608"/>
                <a:gd name="connsiteX5" fmla="*/ 2124523 w 5015709"/>
                <a:gd name="connsiteY5" fmla="*/ 1291968 h 4745608"/>
                <a:gd name="connsiteX6" fmla="*/ 2124523 w 5015709"/>
                <a:gd name="connsiteY6" fmla="*/ 1120518 h 4745608"/>
                <a:gd name="connsiteX7" fmla="*/ 2068029 w 5015709"/>
                <a:gd name="connsiteY7" fmla="*/ 825325 h 4745608"/>
                <a:gd name="connsiteX8" fmla="*/ 2078803 w 5015709"/>
                <a:gd name="connsiteY8" fmla="*/ 777618 h 4745608"/>
                <a:gd name="connsiteX9" fmla="*/ 2170243 w 5015709"/>
                <a:gd name="connsiteY9" fmla="*/ 1086228 h 4745608"/>
                <a:gd name="connsiteX10" fmla="*/ 2215963 w 5015709"/>
                <a:gd name="connsiteY10" fmla="*/ 1269108 h 4745608"/>
                <a:gd name="connsiteX11" fmla="*/ 2284543 w 5015709"/>
                <a:gd name="connsiteY11" fmla="*/ 1303398 h 4745608"/>
                <a:gd name="connsiteX12" fmla="*/ 2330263 w 5015709"/>
                <a:gd name="connsiteY12" fmla="*/ 1166238 h 4745608"/>
                <a:gd name="connsiteX13" fmla="*/ 2467423 w 5015709"/>
                <a:gd name="connsiteY13" fmla="*/ 880488 h 4745608"/>
                <a:gd name="connsiteX14" fmla="*/ 2558863 w 5015709"/>
                <a:gd name="connsiteY14" fmla="*/ 640458 h 4745608"/>
                <a:gd name="connsiteX15" fmla="*/ 2616013 w 5015709"/>
                <a:gd name="connsiteY15" fmla="*/ 537588 h 4745608"/>
                <a:gd name="connsiteX16" fmla="*/ 2558863 w 5015709"/>
                <a:gd name="connsiteY16" fmla="*/ 789048 h 4745608"/>
                <a:gd name="connsiteX17" fmla="*/ 2444563 w 5015709"/>
                <a:gd name="connsiteY17" fmla="*/ 1097658 h 4745608"/>
                <a:gd name="connsiteX18" fmla="*/ 2375983 w 5015709"/>
                <a:gd name="connsiteY18" fmla="*/ 1406268 h 4745608"/>
                <a:gd name="connsiteX19" fmla="*/ 2558863 w 5015709"/>
                <a:gd name="connsiteY19" fmla="*/ 1577718 h 4745608"/>
                <a:gd name="connsiteX20" fmla="*/ 2878903 w 5015709"/>
                <a:gd name="connsiteY20" fmla="*/ 1657728 h 4745608"/>
                <a:gd name="connsiteX21" fmla="*/ 3187513 w 5015709"/>
                <a:gd name="connsiteY21" fmla="*/ 1657728 h 4745608"/>
                <a:gd name="connsiteX22" fmla="*/ 3370393 w 5015709"/>
                <a:gd name="connsiteY22" fmla="*/ 1566288 h 4745608"/>
                <a:gd name="connsiteX23" fmla="*/ 3488066 w 5015709"/>
                <a:gd name="connsiteY23" fmla="*/ 1246753 h 4745608"/>
                <a:gd name="connsiteX24" fmla="*/ 3495138 w 5015709"/>
                <a:gd name="connsiteY24" fmla="*/ 1115548 h 4745608"/>
                <a:gd name="connsiteX25" fmla="*/ 3493650 w 5015709"/>
                <a:gd name="connsiteY25" fmla="*/ 1063976 h 4745608"/>
                <a:gd name="connsiteX26" fmla="*/ 3450403 w 5015709"/>
                <a:gd name="connsiteY26" fmla="*/ 777618 h 4745608"/>
                <a:gd name="connsiteX27" fmla="*/ 3119893 w 5015709"/>
                <a:gd name="connsiteY27" fmla="*/ 321571 h 4745608"/>
                <a:gd name="connsiteX28" fmla="*/ 3497351 w 5015709"/>
                <a:gd name="connsiteY28" fmla="*/ 674883 h 4745608"/>
                <a:gd name="connsiteX29" fmla="*/ 3759013 w 5015709"/>
                <a:gd name="connsiteY29" fmla="*/ 571878 h 4745608"/>
                <a:gd name="connsiteX30" fmla="*/ 3999043 w 5015709"/>
                <a:gd name="connsiteY30" fmla="*/ 91818 h 4745608"/>
                <a:gd name="connsiteX31" fmla="*/ 4033333 w 5015709"/>
                <a:gd name="connsiteY31" fmla="*/ 11808 h 4745608"/>
                <a:gd name="connsiteX32" fmla="*/ 3984569 w 5015709"/>
                <a:gd name="connsiteY32" fmla="*/ 247366 h 4745608"/>
                <a:gd name="connsiteX33" fmla="*/ 3812791 w 5015709"/>
                <a:gd name="connsiteY33" fmla="*/ 647417 h 4745608"/>
                <a:gd name="connsiteX34" fmla="*/ 3592906 w 5015709"/>
                <a:gd name="connsiteY34" fmla="*/ 811408 h 4745608"/>
                <a:gd name="connsiteX35" fmla="*/ 3604425 w 5015709"/>
                <a:gd name="connsiteY35" fmla="*/ 999253 h 4745608"/>
                <a:gd name="connsiteX36" fmla="*/ 3872985 w 5015709"/>
                <a:gd name="connsiteY36" fmla="*/ 881976 h 4745608"/>
                <a:gd name="connsiteX37" fmla="*/ 4200754 w 5015709"/>
                <a:gd name="connsiteY37" fmla="*/ 774136 h 4745608"/>
                <a:gd name="connsiteX38" fmla="*/ 4064251 w 5015709"/>
                <a:gd name="connsiteY38" fmla="*/ 847195 h 4745608"/>
                <a:gd name="connsiteX39" fmla="*/ 3818880 w 5015709"/>
                <a:gd name="connsiteY39" fmla="*/ 991305 h 4745608"/>
                <a:gd name="connsiteX40" fmla="*/ 3658531 w 5015709"/>
                <a:gd name="connsiteY40" fmla="*/ 1093178 h 4745608"/>
                <a:gd name="connsiteX41" fmla="*/ 3622838 w 5015709"/>
                <a:gd name="connsiteY41" fmla="*/ 1221401 h 4745608"/>
                <a:gd name="connsiteX42" fmla="*/ 3577446 w 5015709"/>
                <a:gd name="connsiteY42" fmla="*/ 1500691 h 4745608"/>
                <a:gd name="connsiteX43" fmla="*/ 3461833 w 5015709"/>
                <a:gd name="connsiteY43" fmla="*/ 1726308 h 4745608"/>
                <a:gd name="connsiteX44" fmla="*/ 3278953 w 5015709"/>
                <a:gd name="connsiteY44" fmla="*/ 2034918 h 4745608"/>
                <a:gd name="connsiteX45" fmla="*/ 3288742 w 5015709"/>
                <a:gd name="connsiteY45" fmla="*/ 2273460 h 4745608"/>
                <a:gd name="connsiteX46" fmla="*/ 3434288 w 5015709"/>
                <a:gd name="connsiteY46" fmla="*/ 2417577 h 4745608"/>
                <a:gd name="connsiteX47" fmla="*/ 3781217 w 5015709"/>
                <a:gd name="connsiteY47" fmla="*/ 2618845 h 4745608"/>
                <a:gd name="connsiteX48" fmla="*/ 4079053 w 5015709"/>
                <a:gd name="connsiteY48" fmla="*/ 2777868 h 4745608"/>
                <a:gd name="connsiteX49" fmla="*/ 5011598 w 5015709"/>
                <a:gd name="connsiteY49" fmla="*/ 3189329 h 4745608"/>
                <a:gd name="connsiteX50" fmla="*/ 4955377 w 5015709"/>
                <a:gd name="connsiteY50" fmla="*/ 3340389 h 4745608"/>
                <a:gd name="connsiteX51" fmla="*/ 4070190 w 5015709"/>
                <a:gd name="connsiteY51" fmla="*/ 3021367 h 4745608"/>
                <a:gd name="connsiteX52" fmla="*/ 3460193 w 5015709"/>
                <a:gd name="connsiteY52" fmla="*/ 2852901 h 4745608"/>
                <a:gd name="connsiteX53" fmla="*/ 3217865 w 5015709"/>
                <a:gd name="connsiteY53" fmla="*/ 2829045 h 4745608"/>
                <a:gd name="connsiteX54" fmla="*/ 3025524 w 5015709"/>
                <a:gd name="connsiteY54" fmla="*/ 2858861 h 4745608"/>
                <a:gd name="connsiteX55" fmla="*/ 2832855 w 5015709"/>
                <a:gd name="connsiteY55" fmla="*/ 2930924 h 4745608"/>
                <a:gd name="connsiteX56" fmla="*/ 2820111 w 5015709"/>
                <a:gd name="connsiteY56" fmla="*/ 3026344 h 4745608"/>
                <a:gd name="connsiteX57" fmla="*/ 2959241 w 5015709"/>
                <a:gd name="connsiteY57" fmla="*/ 3167976 h 4745608"/>
                <a:gd name="connsiteX58" fmla="*/ 3176083 w 5015709"/>
                <a:gd name="connsiteY58" fmla="*/ 3269358 h 4745608"/>
                <a:gd name="connsiteX59" fmla="*/ 3388239 w 5015709"/>
                <a:gd name="connsiteY59" fmla="*/ 3442290 h 4745608"/>
                <a:gd name="connsiteX60" fmla="*/ 3212014 w 5015709"/>
                <a:gd name="connsiteY60" fmla="*/ 3336948 h 4745608"/>
                <a:gd name="connsiteX61" fmla="*/ 3004633 w 5015709"/>
                <a:gd name="connsiteY61" fmla="*/ 3276814 h 4745608"/>
                <a:gd name="connsiteX62" fmla="*/ 2771676 w 5015709"/>
                <a:gd name="connsiteY62" fmla="*/ 3166987 h 4745608"/>
                <a:gd name="connsiteX63" fmla="*/ 2638873 w 5015709"/>
                <a:gd name="connsiteY63" fmla="*/ 3097908 h 4745608"/>
                <a:gd name="connsiteX64" fmla="*/ 2570293 w 5015709"/>
                <a:gd name="connsiteY64" fmla="*/ 3109338 h 4745608"/>
                <a:gd name="connsiteX65" fmla="*/ 2525557 w 5015709"/>
                <a:gd name="connsiteY65" fmla="*/ 3326508 h 4745608"/>
                <a:gd name="connsiteX66" fmla="*/ 2584349 w 5015709"/>
                <a:gd name="connsiteY66" fmla="*/ 3577470 h 4745608"/>
                <a:gd name="connsiteX67" fmla="*/ 2663703 w 5015709"/>
                <a:gd name="connsiteY67" fmla="*/ 3996904 h 4745608"/>
                <a:gd name="connsiteX68" fmla="*/ 2633113 w 5015709"/>
                <a:gd name="connsiteY68" fmla="*/ 4192703 h 4745608"/>
                <a:gd name="connsiteX69" fmla="*/ 2539703 w 5015709"/>
                <a:gd name="connsiteY69" fmla="*/ 4455574 h 4745608"/>
                <a:gd name="connsiteX70" fmla="*/ 2595212 w 5015709"/>
                <a:gd name="connsiteY70" fmla="*/ 3945217 h 4745608"/>
                <a:gd name="connsiteX71" fmla="*/ 2481240 w 5015709"/>
                <a:gd name="connsiteY71" fmla="*/ 3566538 h 4745608"/>
                <a:gd name="connsiteX72" fmla="*/ 2307403 w 5015709"/>
                <a:gd name="connsiteY72" fmla="*/ 3166488 h 4745608"/>
                <a:gd name="connsiteX73" fmla="*/ 2261683 w 5015709"/>
                <a:gd name="connsiteY73" fmla="*/ 3063618 h 4745608"/>
                <a:gd name="connsiteX74" fmla="*/ 2078803 w 5015709"/>
                <a:gd name="connsiteY74" fmla="*/ 2949318 h 4745608"/>
                <a:gd name="connsiteX75" fmla="*/ 1824299 w 5015709"/>
                <a:gd name="connsiteY75" fmla="*/ 3002494 h 4745608"/>
                <a:gd name="connsiteX76" fmla="*/ 1412162 w 5015709"/>
                <a:gd name="connsiteY76" fmla="*/ 3235573 h 4745608"/>
                <a:gd name="connsiteX77" fmla="*/ 1381573 w 5015709"/>
                <a:gd name="connsiteY77" fmla="*/ 3680838 h 4745608"/>
                <a:gd name="connsiteX78" fmla="*/ 1340867 w 5015709"/>
                <a:gd name="connsiteY78" fmla="*/ 3980504 h 4745608"/>
                <a:gd name="connsiteX79" fmla="*/ 1197619 w 5015709"/>
                <a:gd name="connsiteY79" fmla="*/ 4738831 h 4745608"/>
                <a:gd name="connsiteX80" fmla="*/ 1220896 w 5015709"/>
                <a:gd name="connsiteY80" fmla="*/ 4338309 h 4745608"/>
                <a:gd name="connsiteX81" fmla="*/ 1242772 w 5015709"/>
                <a:gd name="connsiteY81" fmla="*/ 4080888 h 4745608"/>
                <a:gd name="connsiteX82" fmla="*/ 1198693 w 5015709"/>
                <a:gd name="connsiteY82" fmla="*/ 3909438 h 4745608"/>
                <a:gd name="connsiteX83" fmla="*/ 970093 w 5015709"/>
                <a:gd name="connsiteY83" fmla="*/ 3989448 h 4745608"/>
                <a:gd name="connsiteX84" fmla="*/ 766328 w 5015709"/>
                <a:gd name="connsiteY84" fmla="*/ 4131990 h 4745608"/>
                <a:gd name="connsiteX85" fmla="*/ 555808 w 5015709"/>
                <a:gd name="connsiteY85" fmla="*/ 4355688 h 4745608"/>
                <a:gd name="connsiteX86" fmla="*/ 785900 w 5015709"/>
                <a:gd name="connsiteY86" fmla="*/ 4017771 h 4745608"/>
                <a:gd name="connsiteX87" fmla="*/ 1130113 w 5015709"/>
                <a:gd name="connsiteY87" fmla="*/ 3817500 h 4745608"/>
                <a:gd name="connsiteX88" fmla="*/ 1278703 w 5015709"/>
                <a:gd name="connsiteY88" fmla="*/ 3726558 h 4745608"/>
                <a:gd name="connsiteX89" fmla="*/ 1269661 w 5015709"/>
                <a:gd name="connsiteY89" fmla="*/ 3390117 h 4745608"/>
                <a:gd name="connsiteX90" fmla="*/ 1309620 w 5015709"/>
                <a:gd name="connsiteY90" fmla="*/ 3169963 h 4745608"/>
                <a:gd name="connsiteX91" fmla="*/ 1393003 w 5015709"/>
                <a:gd name="connsiteY91" fmla="*/ 3052188 h 4745608"/>
                <a:gd name="connsiteX92" fmla="*/ 1080693 w 5015709"/>
                <a:gd name="connsiteY92" fmla="*/ 2984604 h 4745608"/>
                <a:gd name="connsiteX93" fmla="*/ 663453 w 5015709"/>
                <a:gd name="connsiteY93" fmla="*/ 3023360 h 4745608"/>
                <a:gd name="connsiteX94" fmla="*/ 235111 w 5015709"/>
                <a:gd name="connsiteY94" fmla="*/ 3217172 h 4745608"/>
                <a:gd name="connsiteX95" fmla="*/ 421453 w 5015709"/>
                <a:gd name="connsiteY95" fmla="*/ 3029328 h 4745608"/>
                <a:gd name="connsiteX96" fmla="*/ 627193 w 5015709"/>
                <a:gd name="connsiteY96" fmla="*/ 2926458 h 4745608"/>
                <a:gd name="connsiteX97" fmla="*/ 854480 w 5015709"/>
                <a:gd name="connsiteY97" fmla="*/ 2889178 h 4745608"/>
                <a:gd name="connsiteX98" fmla="*/ 1149272 w 5015709"/>
                <a:gd name="connsiteY98" fmla="*/ 2889676 h 4745608"/>
                <a:gd name="connsiteX99" fmla="*/ 1531894 w 5015709"/>
                <a:gd name="connsiteY99" fmla="*/ 2917507 h 4745608"/>
                <a:gd name="connsiteX100" fmla="*/ 1860559 w 5015709"/>
                <a:gd name="connsiteY100" fmla="*/ 2766431 h 4745608"/>
                <a:gd name="connsiteX101" fmla="*/ 1701613 w 5015709"/>
                <a:gd name="connsiteY101" fmla="*/ 2263518 h 4745608"/>
                <a:gd name="connsiteX102" fmla="*/ 1690183 w 5015709"/>
                <a:gd name="connsiteY102" fmla="*/ 1966338 h 4745608"/>
                <a:gd name="connsiteX103" fmla="*/ 1381991 w 5015709"/>
                <a:gd name="connsiteY103" fmla="*/ 1841604 h 4745608"/>
                <a:gd name="connsiteX104" fmla="*/ 1095823 w 5015709"/>
                <a:gd name="connsiteY104" fmla="*/ 1714878 h 4745608"/>
                <a:gd name="connsiteX105" fmla="*/ 746507 w 5015709"/>
                <a:gd name="connsiteY105" fmla="*/ 1626415 h 4745608"/>
                <a:gd name="connsiteX106" fmla="*/ 352873 w 5015709"/>
                <a:gd name="connsiteY106" fmla="*/ 1726308 h 4745608"/>
                <a:gd name="connsiteX107" fmla="*/ 113171 w 5015709"/>
                <a:gd name="connsiteY107" fmla="*/ 1763582 h 4745608"/>
                <a:gd name="connsiteX108" fmla="*/ 9973 w 5015709"/>
                <a:gd name="connsiteY108" fmla="*/ 1737738 h 4745608"/>
                <a:gd name="connsiteX109" fmla="*/ 348516 w 5015709"/>
                <a:gd name="connsiteY109" fmla="*/ 1643812 h 4745608"/>
                <a:gd name="connsiteX110" fmla="*/ 653097 w 5015709"/>
                <a:gd name="connsiteY110" fmla="*/ 1543920 h 4745608"/>
                <a:gd name="connsiteX111" fmla="*/ 1072963 w 5015709"/>
                <a:gd name="connsiteY111" fmla="*/ 1612008 h 4745608"/>
                <a:gd name="connsiteX112" fmla="*/ 1244413 w 5015709"/>
                <a:gd name="connsiteY112" fmla="*/ 1657728 h 4745608"/>
                <a:gd name="connsiteX113" fmla="*/ 1205766 w 5015709"/>
                <a:gd name="connsiteY113" fmla="*/ 1451988 h 4745608"/>
                <a:gd name="connsiteX114" fmla="*/ 1046313 w 5015709"/>
                <a:gd name="connsiteY114" fmla="*/ 815409 h 4745608"/>
                <a:gd name="connsiteX115" fmla="*/ 1221553 w 5015709"/>
                <a:gd name="connsiteY115" fmla="*/ 1211958 h 4745608"/>
                <a:gd name="connsiteX0" fmla="*/ 1221553 w 5063469"/>
                <a:gd name="connsiteY0" fmla="*/ 1211958 h 4745608"/>
                <a:gd name="connsiteX1" fmla="*/ 1343911 w 5063469"/>
                <a:gd name="connsiteY1" fmla="*/ 1559828 h 4745608"/>
                <a:gd name="connsiteX2" fmla="*/ 1553023 w 5063469"/>
                <a:gd name="connsiteY2" fmla="*/ 1657728 h 4745608"/>
                <a:gd name="connsiteX3" fmla="*/ 1907353 w 5063469"/>
                <a:gd name="connsiteY3" fmla="*/ 1680588 h 4745608"/>
                <a:gd name="connsiteX4" fmla="*/ 2021653 w 5063469"/>
                <a:gd name="connsiteY4" fmla="*/ 1543428 h 4745608"/>
                <a:gd name="connsiteX5" fmla="*/ 2124523 w 5063469"/>
                <a:gd name="connsiteY5" fmla="*/ 1291968 h 4745608"/>
                <a:gd name="connsiteX6" fmla="*/ 2124523 w 5063469"/>
                <a:gd name="connsiteY6" fmla="*/ 1120518 h 4745608"/>
                <a:gd name="connsiteX7" fmla="*/ 2068029 w 5063469"/>
                <a:gd name="connsiteY7" fmla="*/ 825325 h 4745608"/>
                <a:gd name="connsiteX8" fmla="*/ 2078803 w 5063469"/>
                <a:gd name="connsiteY8" fmla="*/ 777618 h 4745608"/>
                <a:gd name="connsiteX9" fmla="*/ 2170243 w 5063469"/>
                <a:gd name="connsiteY9" fmla="*/ 1086228 h 4745608"/>
                <a:gd name="connsiteX10" fmla="*/ 2215963 w 5063469"/>
                <a:gd name="connsiteY10" fmla="*/ 1269108 h 4745608"/>
                <a:gd name="connsiteX11" fmla="*/ 2284543 w 5063469"/>
                <a:gd name="connsiteY11" fmla="*/ 1303398 h 4745608"/>
                <a:gd name="connsiteX12" fmla="*/ 2330263 w 5063469"/>
                <a:gd name="connsiteY12" fmla="*/ 1166238 h 4745608"/>
                <a:gd name="connsiteX13" fmla="*/ 2467423 w 5063469"/>
                <a:gd name="connsiteY13" fmla="*/ 880488 h 4745608"/>
                <a:gd name="connsiteX14" fmla="*/ 2558863 w 5063469"/>
                <a:gd name="connsiteY14" fmla="*/ 640458 h 4745608"/>
                <a:gd name="connsiteX15" fmla="*/ 2616013 w 5063469"/>
                <a:gd name="connsiteY15" fmla="*/ 537588 h 4745608"/>
                <a:gd name="connsiteX16" fmla="*/ 2558863 w 5063469"/>
                <a:gd name="connsiteY16" fmla="*/ 789048 h 4745608"/>
                <a:gd name="connsiteX17" fmla="*/ 2444563 w 5063469"/>
                <a:gd name="connsiteY17" fmla="*/ 1097658 h 4745608"/>
                <a:gd name="connsiteX18" fmla="*/ 2375983 w 5063469"/>
                <a:gd name="connsiteY18" fmla="*/ 1406268 h 4745608"/>
                <a:gd name="connsiteX19" fmla="*/ 2558863 w 5063469"/>
                <a:gd name="connsiteY19" fmla="*/ 1577718 h 4745608"/>
                <a:gd name="connsiteX20" fmla="*/ 2878903 w 5063469"/>
                <a:gd name="connsiteY20" fmla="*/ 1657728 h 4745608"/>
                <a:gd name="connsiteX21" fmla="*/ 3187513 w 5063469"/>
                <a:gd name="connsiteY21" fmla="*/ 1657728 h 4745608"/>
                <a:gd name="connsiteX22" fmla="*/ 3370393 w 5063469"/>
                <a:gd name="connsiteY22" fmla="*/ 1566288 h 4745608"/>
                <a:gd name="connsiteX23" fmla="*/ 3488066 w 5063469"/>
                <a:gd name="connsiteY23" fmla="*/ 1246753 h 4745608"/>
                <a:gd name="connsiteX24" fmla="*/ 3495138 w 5063469"/>
                <a:gd name="connsiteY24" fmla="*/ 1115548 h 4745608"/>
                <a:gd name="connsiteX25" fmla="*/ 3493650 w 5063469"/>
                <a:gd name="connsiteY25" fmla="*/ 1063976 h 4745608"/>
                <a:gd name="connsiteX26" fmla="*/ 3450403 w 5063469"/>
                <a:gd name="connsiteY26" fmla="*/ 777618 h 4745608"/>
                <a:gd name="connsiteX27" fmla="*/ 3119893 w 5063469"/>
                <a:gd name="connsiteY27" fmla="*/ 321571 h 4745608"/>
                <a:gd name="connsiteX28" fmla="*/ 3497351 w 5063469"/>
                <a:gd name="connsiteY28" fmla="*/ 674883 h 4745608"/>
                <a:gd name="connsiteX29" fmla="*/ 3759013 w 5063469"/>
                <a:gd name="connsiteY29" fmla="*/ 571878 h 4745608"/>
                <a:gd name="connsiteX30" fmla="*/ 3999043 w 5063469"/>
                <a:gd name="connsiteY30" fmla="*/ 91818 h 4745608"/>
                <a:gd name="connsiteX31" fmla="*/ 4033333 w 5063469"/>
                <a:gd name="connsiteY31" fmla="*/ 11808 h 4745608"/>
                <a:gd name="connsiteX32" fmla="*/ 3984569 w 5063469"/>
                <a:gd name="connsiteY32" fmla="*/ 247366 h 4745608"/>
                <a:gd name="connsiteX33" fmla="*/ 3812791 w 5063469"/>
                <a:gd name="connsiteY33" fmla="*/ 647417 h 4745608"/>
                <a:gd name="connsiteX34" fmla="*/ 3592906 w 5063469"/>
                <a:gd name="connsiteY34" fmla="*/ 811408 h 4745608"/>
                <a:gd name="connsiteX35" fmla="*/ 3604425 w 5063469"/>
                <a:gd name="connsiteY35" fmla="*/ 999253 h 4745608"/>
                <a:gd name="connsiteX36" fmla="*/ 3872985 w 5063469"/>
                <a:gd name="connsiteY36" fmla="*/ 881976 h 4745608"/>
                <a:gd name="connsiteX37" fmla="*/ 4200754 w 5063469"/>
                <a:gd name="connsiteY37" fmla="*/ 774136 h 4745608"/>
                <a:gd name="connsiteX38" fmla="*/ 4064251 w 5063469"/>
                <a:gd name="connsiteY38" fmla="*/ 847195 h 4745608"/>
                <a:gd name="connsiteX39" fmla="*/ 3818880 w 5063469"/>
                <a:gd name="connsiteY39" fmla="*/ 991305 h 4745608"/>
                <a:gd name="connsiteX40" fmla="*/ 3658531 w 5063469"/>
                <a:gd name="connsiteY40" fmla="*/ 1093178 h 4745608"/>
                <a:gd name="connsiteX41" fmla="*/ 3622838 w 5063469"/>
                <a:gd name="connsiteY41" fmla="*/ 1221401 h 4745608"/>
                <a:gd name="connsiteX42" fmla="*/ 3577446 w 5063469"/>
                <a:gd name="connsiteY42" fmla="*/ 1500691 h 4745608"/>
                <a:gd name="connsiteX43" fmla="*/ 3461833 w 5063469"/>
                <a:gd name="connsiteY43" fmla="*/ 1726308 h 4745608"/>
                <a:gd name="connsiteX44" fmla="*/ 3278953 w 5063469"/>
                <a:gd name="connsiteY44" fmla="*/ 2034918 h 4745608"/>
                <a:gd name="connsiteX45" fmla="*/ 3288742 w 5063469"/>
                <a:gd name="connsiteY45" fmla="*/ 2273460 h 4745608"/>
                <a:gd name="connsiteX46" fmla="*/ 3434288 w 5063469"/>
                <a:gd name="connsiteY46" fmla="*/ 2417577 h 4745608"/>
                <a:gd name="connsiteX47" fmla="*/ 3781217 w 5063469"/>
                <a:gd name="connsiteY47" fmla="*/ 2618845 h 4745608"/>
                <a:gd name="connsiteX48" fmla="*/ 4079053 w 5063469"/>
                <a:gd name="connsiteY48" fmla="*/ 2777868 h 4745608"/>
                <a:gd name="connsiteX49" fmla="*/ 5011598 w 5063469"/>
                <a:gd name="connsiteY49" fmla="*/ 3189329 h 4745608"/>
                <a:gd name="connsiteX50" fmla="*/ 4940575 w 5063469"/>
                <a:gd name="connsiteY50" fmla="*/ 3376168 h 4745608"/>
                <a:gd name="connsiteX51" fmla="*/ 4070190 w 5063469"/>
                <a:gd name="connsiteY51" fmla="*/ 3021367 h 4745608"/>
                <a:gd name="connsiteX52" fmla="*/ 3460193 w 5063469"/>
                <a:gd name="connsiteY52" fmla="*/ 2852901 h 4745608"/>
                <a:gd name="connsiteX53" fmla="*/ 3217865 w 5063469"/>
                <a:gd name="connsiteY53" fmla="*/ 2829045 h 4745608"/>
                <a:gd name="connsiteX54" fmla="*/ 3025524 w 5063469"/>
                <a:gd name="connsiteY54" fmla="*/ 2858861 h 4745608"/>
                <a:gd name="connsiteX55" fmla="*/ 2832855 w 5063469"/>
                <a:gd name="connsiteY55" fmla="*/ 2930924 h 4745608"/>
                <a:gd name="connsiteX56" fmla="*/ 2820111 w 5063469"/>
                <a:gd name="connsiteY56" fmla="*/ 3026344 h 4745608"/>
                <a:gd name="connsiteX57" fmla="*/ 2959241 w 5063469"/>
                <a:gd name="connsiteY57" fmla="*/ 3167976 h 4745608"/>
                <a:gd name="connsiteX58" fmla="*/ 3176083 w 5063469"/>
                <a:gd name="connsiteY58" fmla="*/ 3269358 h 4745608"/>
                <a:gd name="connsiteX59" fmla="*/ 3388239 w 5063469"/>
                <a:gd name="connsiteY59" fmla="*/ 3442290 h 4745608"/>
                <a:gd name="connsiteX60" fmla="*/ 3212014 w 5063469"/>
                <a:gd name="connsiteY60" fmla="*/ 3336948 h 4745608"/>
                <a:gd name="connsiteX61" fmla="*/ 3004633 w 5063469"/>
                <a:gd name="connsiteY61" fmla="*/ 3276814 h 4745608"/>
                <a:gd name="connsiteX62" fmla="*/ 2771676 w 5063469"/>
                <a:gd name="connsiteY62" fmla="*/ 3166987 h 4745608"/>
                <a:gd name="connsiteX63" fmla="*/ 2638873 w 5063469"/>
                <a:gd name="connsiteY63" fmla="*/ 3097908 h 4745608"/>
                <a:gd name="connsiteX64" fmla="*/ 2570293 w 5063469"/>
                <a:gd name="connsiteY64" fmla="*/ 3109338 h 4745608"/>
                <a:gd name="connsiteX65" fmla="*/ 2525557 w 5063469"/>
                <a:gd name="connsiteY65" fmla="*/ 3326508 h 4745608"/>
                <a:gd name="connsiteX66" fmla="*/ 2584349 w 5063469"/>
                <a:gd name="connsiteY66" fmla="*/ 3577470 h 4745608"/>
                <a:gd name="connsiteX67" fmla="*/ 2663703 w 5063469"/>
                <a:gd name="connsiteY67" fmla="*/ 3996904 h 4745608"/>
                <a:gd name="connsiteX68" fmla="*/ 2633113 w 5063469"/>
                <a:gd name="connsiteY68" fmla="*/ 4192703 h 4745608"/>
                <a:gd name="connsiteX69" fmla="*/ 2539703 w 5063469"/>
                <a:gd name="connsiteY69" fmla="*/ 4455574 h 4745608"/>
                <a:gd name="connsiteX70" fmla="*/ 2595212 w 5063469"/>
                <a:gd name="connsiteY70" fmla="*/ 3945217 h 4745608"/>
                <a:gd name="connsiteX71" fmla="*/ 2481240 w 5063469"/>
                <a:gd name="connsiteY71" fmla="*/ 3566538 h 4745608"/>
                <a:gd name="connsiteX72" fmla="*/ 2307403 w 5063469"/>
                <a:gd name="connsiteY72" fmla="*/ 3166488 h 4745608"/>
                <a:gd name="connsiteX73" fmla="*/ 2261683 w 5063469"/>
                <a:gd name="connsiteY73" fmla="*/ 3063618 h 4745608"/>
                <a:gd name="connsiteX74" fmla="*/ 2078803 w 5063469"/>
                <a:gd name="connsiteY74" fmla="*/ 2949318 h 4745608"/>
                <a:gd name="connsiteX75" fmla="*/ 1824299 w 5063469"/>
                <a:gd name="connsiteY75" fmla="*/ 3002494 h 4745608"/>
                <a:gd name="connsiteX76" fmla="*/ 1412162 w 5063469"/>
                <a:gd name="connsiteY76" fmla="*/ 3235573 h 4745608"/>
                <a:gd name="connsiteX77" fmla="*/ 1381573 w 5063469"/>
                <a:gd name="connsiteY77" fmla="*/ 3680838 h 4745608"/>
                <a:gd name="connsiteX78" fmla="*/ 1340867 w 5063469"/>
                <a:gd name="connsiteY78" fmla="*/ 3980504 h 4745608"/>
                <a:gd name="connsiteX79" fmla="*/ 1197619 w 5063469"/>
                <a:gd name="connsiteY79" fmla="*/ 4738831 h 4745608"/>
                <a:gd name="connsiteX80" fmla="*/ 1220896 w 5063469"/>
                <a:gd name="connsiteY80" fmla="*/ 4338309 h 4745608"/>
                <a:gd name="connsiteX81" fmla="*/ 1242772 w 5063469"/>
                <a:gd name="connsiteY81" fmla="*/ 4080888 h 4745608"/>
                <a:gd name="connsiteX82" fmla="*/ 1198693 w 5063469"/>
                <a:gd name="connsiteY82" fmla="*/ 3909438 h 4745608"/>
                <a:gd name="connsiteX83" fmla="*/ 970093 w 5063469"/>
                <a:gd name="connsiteY83" fmla="*/ 3989448 h 4745608"/>
                <a:gd name="connsiteX84" fmla="*/ 766328 w 5063469"/>
                <a:gd name="connsiteY84" fmla="*/ 4131990 h 4745608"/>
                <a:gd name="connsiteX85" fmla="*/ 555808 w 5063469"/>
                <a:gd name="connsiteY85" fmla="*/ 4355688 h 4745608"/>
                <a:gd name="connsiteX86" fmla="*/ 785900 w 5063469"/>
                <a:gd name="connsiteY86" fmla="*/ 4017771 h 4745608"/>
                <a:gd name="connsiteX87" fmla="*/ 1130113 w 5063469"/>
                <a:gd name="connsiteY87" fmla="*/ 3817500 h 4745608"/>
                <a:gd name="connsiteX88" fmla="*/ 1278703 w 5063469"/>
                <a:gd name="connsiteY88" fmla="*/ 3726558 h 4745608"/>
                <a:gd name="connsiteX89" fmla="*/ 1269661 w 5063469"/>
                <a:gd name="connsiteY89" fmla="*/ 3390117 h 4745608"/>
                <a:gd name="connsiteX90" fmla="*/ 1309620 w 5063469"/>
                <a:gd name="connsiteY90" fmla="*/ 3169963 h 4745608"/>
                <a:gd name="connsiteX91" fmla="*/ 1393003 w 5063469"/>
                <a:gd name="connsiteY91" fmla="*/ 3052188 h 4745608"/>
                <a:gd name="connsiteX92" fmla="*/ 1080693 w 5063469"/>
                <a:gd name="connsiteY92" fmla="*/ 2984604 h 4745608"/>
                <a:gd name="connsiteX93" fmla="*/ 663453 w 5063469"/>
                <a:gd name="connsiteY93" fmla="*/ 3023360 h 4745608"/>
                <a:gd name="connsiteX94" fmla="*/ 235111 w 5063469"/>
                <a:gd name="connsiteY94" fmla="*/ 3217172 h 4745608"/>
                <a:gd name="connsiteX95" fmla="*/ 421453 w 5063469"/>
                <a:gd name="connsiteY95" fmla="*/ 3029328 h 4745608"/>
                <a:gd name="connsiteX96" fmla="*/ 627193 w 5063469"/>
                <a:gd name="connsiteY96" fmla="*/ 2926458 h 4745608"/>
                <a:gd name="connsiteX97" fmla="*/ 854480 w 5063469"/>
                <a:gd name="connsiteY97" fmla="*/ 2889178 h 4745608"/>
                <a:gd name="connsiteX98" fmla="*/ 1149272 w 5063469"/>
                <a:gd name="connsiteY98" fmla="*/ 2889676 h 4745608"/>
                <a:gd name="connsiteX99" fmla="*/ 1531894 w 5063469"/>
                <a:gd name="connsiteY99" fmla="*/ 2917507 h 4745608"/>
                <a:gd name="connsiteX100" fmla="*/ 1860559 w 5063469"/>
                <a:gd name="connsiteY100" fmla="*/ 2766431 h 4745608"/>
                <a:gd name="connsiteX101" fmla="*/ 1701613 w 5063469"/>
                <a:gd name="connsiteY101" fmla="*/ 2263518 h 4745608"/>
                <a:gd name="connsiteX102" fmla="*/ 1690183 w 5063469"/>
                <a:gd name="connsiteY102" fmla="*/ 1966338 h 4745608"/>
                <a:gd name="connsiteX103" fmla="*/ 1381991 w 5063469"/>
                <a:gd name="connsiteY103" fmla="*/ 1841604 h 4745608"/>
                <a:gd name="connsiteX104" fmla="*/ 1095823 w 5063469"/>
                <a:gd name="connsiteY104" fmla="*/ 1714878 h 4745608"/>
                <a:gd name="connsiteX105" fmla="*/ 746507 w 5063469"/>
                <a:gd name="connsiteY105" fmla="*/ 1626415 h 4745608"/>
                <a:gd name="connsiteX106" fmla="*/ 352873 w 5063469"/>
                <a:gd name="connsiteY106" fmla="*/ 1726308 h 4745608"/>
                <a:gd name="connsiteX107" fmla="*/ 113171 w 5063469"/>
                <a:gd name="connsiteY107" fmla="*/ 1763582 h 4745608"/>
                <a:gd name="connsiteX108" fmla="*/ 9973 w 5063469"/>
                <a:gd name="connsiteY108" fmla="*/ 1737738 h 4745608"/>
                <a:gd name="connsiteX109" fmla="*/ 348516 w 5063469"/>
                <a:gd name="connsiteY109" fmla="*/ 1643812 h 4745608"/>
                <a:gd name="connsiteX110" fmla="*/ 653097 w 5063469"/>
                <a:gd name="connsiteY110" fmla="*/ 1543920 h 4745608"/>
                <a:gd name="connsiteX111" fmla="*/ 1072963 w 5063469"/>
                <a:gd name="connsiteY111" fmla="*/ 1612008 h 4745608"/>
                <a:gd name="connsiteX112" fmla="*/ 1244413 w 5063469"/>
                <a:gd name="connsiteY112" fmla="*/ 1657728 h 4745608"/>
                <a:gd name="connsiteX113" fmla="*/ 1205766 w 5063469"/>
                <a:gd name="connsiteY113" fmla="*/ 1451988 h 4745608"/>
                <a:gd name="connsiteX114" fmla="*/ 1046313 w 5063469"/>
                <a:gd name="connsiteY114" fmla="*/ 815409 h 4745608"/>
                <a:gd name="connsiteX115" fmla="*/ 1221553 w 5063469"/>
                <a:gd name="connsiteY115" fmla="*/ 1211958 h 4745608"/>
                <a:gd name="connsiteX0" fmla="*/ 1221553 w 5015379"/>
                <a:gd name="connsiteY0" fmla="*/ 1211958 h 4745608"/>
                <a:gd name="connsiteX1" fmla="*/ 1343911 w 5015379"/>
                <a:gd name="connsiteY1" fmla="*/ 1559828 h 4745608"/>
                <a:gd name="connsiteX2" fmla="*/ 1553023 w 5015379"/>
                <a:gd name="connsiteY2" fmla="*/ 1657728 h 4745608"/>
                <a:gd name="connsiteX3" fmla="*/ 1907353 w 5015379"/>
                <a:gd name="connsiteY3" fmla="*/ 1680588 h 4745608"/>
                <a:gd name="connsiteX4" fmla="*/ 2021653 w 5015379"/>
                <a:gd name="connsiteY4" fmla="*/ 1543428 h 4745608"/>
                <a:gd name="connsiteX5" fmla="*/ 2124523 w 5015379"/>
                <a:gd name="connsiteY5" fmla="*/ 1291968 h 4745608"/>
                <a:gd name="connsiteX6" fmla="*/ 2124523 w 5015379"/>
                <a:gd name="connsiteY6" fmla="*/ 1120518 h 4745608"/>
                <a:gd name="connsiteX7" fmla="*/ 2068029 w 5015379"/>
                <a:gd name="connsiteY7" fmla="*/ 825325 h 4745608"/>
                <a:gd name="connsiteX8" fmla="*/ 2078803 w 5015379"/>
                <a:gd name="connsiteY8" fmla="*/ 777618 h 4745608"/>
                <a:gd name="connsiteX9" fmla="*/ 2170243 w 5015379"/>
                <a:gd name="connsiteY9" fmla="*/ 1086228 h 4745608"/>
                <a:gd name="connsiteX10" fmla="*/ 2215963 w 5015379"/>
                <a:gd name="connsiteY10" fmla="*/ 1269108 h 4745608"/>
                <a:gd name="connsiteX11" fmla="*/ 2284543 w 5015379"/>
                <a:gd name="connsiteY11" fmla="*/ 1303398 h 4745608"/>
                <a:gd name="connsiteX12" fmla="*/ 2330263 w 5015379"/>
                <a:gd name="connsiteY12" fmla="*/ 1166238 h 4745608"/>
                <a:gd name="connsiteX13" fmla="*/ 2467423 w 5015379"/>
                <a:gd name="connsiteY13" fmla="*/ 880488 h 4745608"/>
                <a:gd name="connsiteX14" fmla="*/ 2558863 w 5015379"/>
                <a:gd name="connsiteY14" fmla="*/ 640458 h 4745608"/>
                <a:gd name="connsiteX15" fmla="*/ 2616013 w 5015379"/>
                <a:gd name="connsiteY15" fmla="*/ 537588 h 4745608"/>
                <a:gd name="connsiteX16" fmla="*/ 2558863 w 5015379"/>
                <a:gd name="connsiteY16" fmla="*/ 789048 h 4745608"/>
                <a:gd name="connsiteX17" fmla="*/ 2444563 w 5015379"/>
                <a:gd name="connsiteY17" fmla="*/ 1097658 h 4745608"/>
                <a:gd name="connsiteX18" fmla="*/ 2375983 w 5015379"/>
                <a:gd name="connsiteY18" fmla="*/ 1406268 h 4745608"/>
                <a:gd name="connsiteX19" fmla="*/ 2558863 w 5015379"/>
                <a:gd name="connsiteY19" fmla="*/ 1577718 h 4745608"/>
                <a:gd name="connsiteX20" fmla="*/ 2878903 w 5015379"/>
                <a:gd name="connsiteY20" fmla="*/ 1657728 h 4745608"/>
                <a:gd name="connsiteX21" fmla="*/ 3187513 w 5015379"/>
                <a:gd name="connsiteY21" fmla="*/ 1657728 h 4745608"/>
                <a:gd name="connsiteX22" fmla="*/ 3370393 w 5015379"/>
                <a:gd name="connsiteY22" fmla="*/ 1566288 h 4745608"/>
                <a:gd name="connsiteX23" fmla="*/ 3488066 w 5015379"/>
                <a:gd name="connsiteY23" fmla="*/ 1246753 h 4745608"/>
                <a:gd name="connsiteX24" fmla="*/ 3495138 w 5015379"/>
                <a:gd name="connsiteY24" fmla="*/ 1115548 h 4745608"/>
                <a:gd name="connsiteX25" fmla="*/ 3493650 w 5015379"/>
                <a:gd name="connsiteY25" fmla="*/ 1063976 h 4745608"/>
                <a:gd name="connsiteX26" fmla="*/ 3450403 w 5015379"/>
                <a:gd name="connsiteY26" fmla="*/ 777618 h 4745608"/>
                <a:gd name="connsiteX27" fmla="*/ 3119893 w 5015379"/>
                <a:gd name="connsiteY27" fmla="*/ 321571 h 4745608"/>
                <a:gd name="connsiteX28" fmla="*/ 3497351 w 5015379"/>
                <a:gd name="connsiteY28" fmla="*/ 674883 h 4745608"/>
                <a:gd name="connsiteX29" fmla="*/ 3759013 w 5015379"/>
                <a:gd name="connsiteY29" fmla="*/ 571878 h 4745608"/>
                <a:gd name="connsiteX30" fmla="*/ 3999043 w 5015379"/>
                <a:gd name="connsiteY30" fmla="*/ 91818 h 4745608"/>
                <a:gd name="connsiteX31" fmla="*/ 4033333 w 5015379"/>
                <a:gd name="connsiteY31" fmla="*/ 11808 h 4745608"/>
                <a:gd name="connsiteX32" fmla="*/ 3984569 w 5015379"/>
                <a:gd name="connsiteY32" fmla="*/ 247366 h 4745608"/>
                <a:gd name="connsiteX33" fmla="*/ 3812791 w 5015379"/>
                <a:gd name="connsiteY33" fmla="*/ 647417 h 4745608"/>
                <a:gd name="connsiteX34" fmla="*/ 3592906 w 5015379"/>
                <a:gd name="connsiteY34" fmla="*/ 811408 h 4745608"/>
                <a:gd name="connsiteX35" fmla="*/ 3604425 w 5015379"/>
                <a:gd name="connsiteY35" fmla="*/ 999253 h 4745608"/>
                <a:gd name="connsiteX36" fmla="*/ 3872985 w 5015379"/>
                <a:gd name="connsiteY36" fmla="*/ 881976 h 4745608"/>
                <a:gd name="connsiteX37" fmla="*/ 4200754 w 5015379"/>
                <a:gd name="connsiteY37" fmla="*/ 774136 h 4745608"/>
                <a:gd name="connsiteX38" fmla="*/ 4064251 w 5015379"/>
                <a:gd name="connsiteY38" fmla="*/ 847195 h 4745608"/>
                <a:gd name="connsiteX39" fmla="*/ 3818880 w 5015379"/>
                <a:gd name="connsiteY39" fmla="*/ 991305 h 4745608"/>
                <a:gd name="connsiteX40" fmla="*/ 3658531 w 5015379"/>
                <a:gd name="connsiteY40" fmla="*/ 1093178 h 4745608"/>
                <a:gd name="connsiteX41" fmla="*/ 3622838 w 5015379"/>
                <a:gd name="connsiteY41" fmla="*/ 1221401 h 4745608"/>
                <a:gd name="connsiteX42" fmla="*/ 3577446 w 5015379"/>
                <a:gd name="connsiteY42" fmla="*/ 1500691 h 4745608"/>
                <a:gd name="connsiteX43" fmla="*/ 3461833 w 5015379"/>
                <a:gd name="connsiteY43" fmla="*/ 1726308 h 4745608"/>
                <a:gd name="connsiteX44" fmla="*/ 3278953 w 5015379"/>
                <a:gd name="connsiteY44" fmla="*/ 2034918 h 4745608"/>
                <a:gd name="connsiteX45" fmla="*/ 3288742 w 5015379"/>
                <a:gd name="connsiteY45" fmla="*/ 2273460 h 4745608"/>
                <a:gd name="connsiteX46" fmla="*/ 3434288 w 5015379"/>
                <a:gd name="connsiteY46" fmla="*/ 2417577 h 4745608"/>
                <a:gd name="connsiteX47" fmla="*/ 3781217 w 5015379"/>
                <a:gd name="connsiteY47" fmla="*/ 2618845 h 4745608"/>
                <a:gd name="connsiteX48" fmla="*/ 4079053 w 5015379"/>
                <a:gd name="connsiteY48" fmla="*/ 2777868 h 4745608"/>
                <a:gd name="connsiteX49" fmla="*/ 5011598 w 5015379"/>
                <a:gd name="connsiteY49" fmla="*/ 3189329 h 4745608"/>
                <a:gd name="connsiteX50" fmla="*/ 4940575 w 5015379"/>
                <a:gd name="connsiteY50" fmla="*/ 3376168 h 4745608"/>
                <a:gd name="connsiteX51" fmla="*/ 4070190 w 5015379"/>
                <a:gd name="connsiteY51" fmla="*/ 3021367 h 4745608"/>
                <a:gd name="connsiteX52" fmla="*/ 3460193 w 5015379"/>
                <a:gd name="connsiteY52" fmla="*/ 2852901 h 4745608"/>
                <a:gd name="connsiteX53" fmla="*/ 3217865 w 5015379"/>
                <a:gd name="connsiteY53" fmla="*/ 2829045 h 4745608"/>
                <a:gd name="connsiteX54" fmla="*/ 3025524 w 5015379"/>
                <a:gd name="connsiteY54" fmla="*/ 2858861 h 4745608"/>
                <a:gd name="connsiteX55" fmla="*/ 2832855 w 5015379"/>
                <a:gd name="connsiteY55" fmla="*/ 2930924 h 4745608"/>
                <a:gd name="connsiteX56" fmla="*/ 2820111 w 5015379"/>
                <a:gd name="connsiteY56" fmla="*/ 3026344 h 4745608"/>
                <a:gd name="connsiteX57" fmla="*/ 2959241 w 5015379"/>
                <a:gd name="connsiteY57" fmla="*/ 3167976 h 4745608"/>
                <a:gd name="connsiteX58" fmla="*/ 3176083 w 5015379"/>
                <a:gd name="connsiteY58" fmla="*/ 3269358 h 4745608"/>
                <a:gd name="connsiteX59" fmla="*/ 3388239 w 5015379"/>
                <a:gd name="connsiteY59" fmla="*/ 3442290 h 4745608"/>
                <a:gd name="connsiteX60" fmla="*/ 3212014 w 5015379"/>
                <a:gd name="connsiteY60" fmla="*/ 3336948 h 4745608"/>
                <a:gd name="connsiteX61" fmla="*/ 3004633 w 5015379"/>
                <a:gd name="connsiteY61" fmla="*/ 3276814 h 4745608"/>
                <a:gd name="connsiteX62" fmla="*/ 2771676 w 5015379"/>
                <a:gd name="connsiteY62" fmla="*/ 3166987 h 4745608"/>
                <a:gd name="connsiteX63" fmla="*/ 2638873 w 5015379"/>
                <a:gd name="connsiteY63" fmla="*/ 3097908 h 4745608"/>
                <a:gd name="connsiteX64" fmla="*/ 2570293 w 5015379"/>
                <a:gd name="connsiteY64" fmla="*/ 3109338 h 4745608"/>
                <a:gd name="connsiteX65" fmla="*/ 2525557 w 5015379"/>
                <a:gd name="connsiteY65" fmla="*/ 3326508 h 4745608"/>
                <a:gd name="connsiteX66" fmla="*/ 2584349 w 5015379"/>
                <a:gd name="connsiteY66" fmla="*/ 3577470 h 4745608"/>
                <a:gd name="connsiteX67" fmla="*/ 2663703 w 5015379"/>
                <a:gd name="connsiteY67" fmla="*/ 3996904 h 4745608"/>
                <a:gd name="connsiteX68" fmla="*/ 2633113 w 5015379"/>
                <a:gd name="connsiteY68" fmla="*/ 4192703 h 4745608"/>
                <a:gd name="connsiteX69" fmla="*/ 2539703 w 5015379"/>
                <a:gd name="connsiteY69" fmla="*/ 4455574 h 4745608"/>
                <a:gd name="connsiteX70" fmla="*/ 2595212 w 5015379"/>
                <a:gd name="connsiteY70" fmla="*/ 3945217 h 4745608"/>
                <a:gd name="connsiteX71" fmla="*/ 2481240 w 5015379"/>
                <a:gd name="connsiteY71" fmla="*/ 3566538 h 4745608"/>
                <a:gd name="connsiteX72" fmla="*/ 2307403 w 5015379"/>
                <a:gd name="connsiteY72" fmla="*/ 3166488 h 4745608"/>
                <a:gd name="connsiteX73" fmla="*/ 2261683 w 5015379"/>
                <a:gd name="connsiteY73" fmla="*/ 3063618 h 4745608"/>
                <a:gd name="connsiteX74" fmla="*/ 2078803 w 5015379"/>
                <a:gd name="connsiteY74" fmla="*/ 2949318 h 4745608"/>
                <a:gd name="connsiteX75" fmla="*/ 1824299 w 5015379"/>
                <a:gd name="connsiteY75" fmla="*/ 3002494 h 4745608"/>
                <a:gd name="connsiteX76" fmla="*/ 1412162 w 5015379"/>
                <a:gd name="connsiteY76" fmla="*/ 3235573 h 4745608"/>
                <a:gd name="connsiteX77" fmla="*/ 1381573 w 5015379"/>
                <a:gd name="connsiteY77" fmla="*/ 3680838 h 4745608"/>
                <a:gd name="connsiteX78" fmla="*/ 1340867 w 5015379"/>
                <a:gd name="connsiteY78" fmla="*/ 3980504 h 4745608"/>
                <a:gd name="connsiteX79" fmla="*/ 1197619 w 5015379"/>
                <a:gd name="connsiteY79" fmla="*/ 4738831 h 4745608"/>
                <a:gd name="connsiteX80" fmla="*/ 1220896 w 5015379"/>
                <a:gd name="connsiteY80" fmla="*/ 4338309 h 4745608"/>
                <a:gd name="connsiteX81" fmla="*/ 1242772 w 5015379"/>
                <a:gd name="connsiteY81" fmla="*/ 4080888 h 4745608"/>
                <a:gd name="connsiteX82" fmla="*/ 1198693 w 5015379"/>
                <a:gd name="connsiteY82" fmla="*/ 3909438 h 4745608"/>
                <a:gd name="connsiteX83" fmla="*/ 970093 w 5015379"/>
                <a:gd name="connsiteY83" fmla="*/ 3989448 h 4745608"/>
                <a:gd name="connsiteX84" fmla="*/ 766328 w 5015379"/>
                <a:gd name="connsiteY84" fmla="*/ 4131990 h 4745608"/>
                <a:gd name="connsiteX85" fmla="*/ 555808 w 5015379"/>
                <a:gd name="connsiteY85" fmla="*/ 4355688 h 4745608"/>
                <a:gd name="connsiteX86" fmla="*/ 785900 w 5015379"/>
                <a:gd name="connsiteY86" fmla="*/ 4017771 h 4745608"/>
                <a:gd name="connsiteX87" fmla="*/ 1130113 w 5015379"/>
                <a:gd name="connsiteY87" fmla="*/ 3817500 h 4745608"/>
                <a:gd name="connsiteX88" fmla="*/ 1278703 w 5015379"/>
                <a:gd name="connsiteY88" fmla="*/ 3726558 h 4745608"/>
                <a:gd name="connsiteX89" fmla="*/ 1269661 w 5015379"/>
                <a:gd name="connsiteY89" fmla="*/ 3390117 h 4745608"/>
                <a:gd name="connsiteX90" fmla="*/ 1309620 w 5015379"/>
                <a:gd name="connsiteY90" fmla="*/ 3169963 h 4745608"/>
                <a:gd name="connsiteX91" fmla="*/ 1393003 w 5015379"/>
                <a:gd name="connsiteY91" fmla="*/ 3052188 h 4745608"/>
                <a:gd name="connsiteX92" fmla="*/ 1080693 w 5015379"/>
                <a:gd name="connsiteY92" fmla="*/ 2984604 h 4745608"/>
                <a:gd name="connsiteX93" fmla="*/ 663453 w 5015379"/>
                <a:gd name="connsiteY93" fmla="*/ 3023360 h 4745608"/>
                <a:gd name="connsiteX94" fmla="*/ 235111 w 5015379"/>
                <a:gd name="connsiteY94" fmla="*/ 3217172 h 4745608"/>
                <a:gd name="connsiteX95" fmla="*/ 421453 w 5015379"/>
                <a:gd name="connsiteY95" fmla="*/ 3029328 h 4745608"/>
                <a:gd name="connsiteX96" fmla="*/ 627193 w 5015379"/>
                <a:gd name="connsiteY96" fmla="*/ 2926458 h 4745608"/>
                <a:gd name="connsiteX97" fmla="*/ 854480 w 5015379"/>
                <a:gd name="connsiteY97" fmla="*/ 2889178 h 4745608"/>
                <a:gd name="connsiteX98" fmla="*/ 1149272 w 5015379"/>
                <a:gd name="connsiteY98" fmla="*/ 2889676 h 4745608"/>
                <a:gd name="connsiteX99" fmla="*/ 1531894 w 5015379"/>
                <a:gd name="connsiteY99" fmla="*/ 2917507 h 4745608"/>
                <a:gd name="connsiteX100" fmla="*/ 1860559 w 5015379"/>
                <a:gd name="connsiteY100" fmla="*/ 2766431 h 4745608"/>
                <a:gd name="connsiteX101" fmla="*/ 1701613 w 5015379"/>
                <a:gd name="connsiteY101" fmla="*/ 2263518 h 4745608"/>
                <a:gd name="connsiteX102" fmla="*/ 1690183 w 5015379"/>
                <a:gd name="connsiteY102" fmla="*/ 1966338 h 4745608"/>
                <a:gd name="connsiteX103" fmla="*/ 1381991 w 5015379"/>
                <a:gd name="connsiteY103" fmla="*/ 1841604 h 4745608"/>
                <a:gd name="connsiteX104" fmla="*/ 1095823 w 5015379"/>
                <a:gd name="connsiteY104" fmla="*/ 1714878 h 4745608"/>
                <a:gd name="connsiteX105" fmla="*/ 746507 w 5015379"/>
                <a:gd name="connsiteY105" fmla="*/ 1626415 h 4745608"/>
                <a:gd name="connsiteX106" fmla="*/ 352873 w 5015379"/>
                <a:gd name="connsiteY106" fmla="*/ 1726308 h 4745608"/>
                <a:gd name="connsiteX107" fmla="*/ 113171 w 5015379"/>
                <a:gd name="connsiteY107" fmla="*/ 1763582 h 4745608"/>
                <a:gd name="connsiteX108" fmla="*/ 9973 w 5015379"/>
                <a:gd name="connsiteY108" fmla="*/ 1737738 h 4745608"/>
                <a:gd name="connsiteX109" fmla="*/ 348516 w 5015379"/>
                <a:gd name="connsiteY109" fmla="*/ 1643812 h 4745608"/>
                <a:gd name="connsiteX110" fmla="*/ 653097 w 5015379"/>
                <a:gd name="connsiteY110" fmla="*/ 1543920 h 4745608"/>
                <a:gd name="connsiteX111" fmla="*/ 1072963 w 5015379"/>
                <a:gd name="connsiteY111" fmla="*/ 1612008 h 4745608"/>
                <a:gd name="connsiteX112" fmla="*/ 1244413 w 5015379"/>
                <a:gd name="connsiteY112" fmla="*/ 1657728 h 4745608"/>
                <a:gd name="connsiteX113" fmla="*/ 1205766 w 5015379"/>
                <a:gd name="connsiteY113" fmla="*/ 1451988 h 4745608"/>
                <a:gd name="connsiteX114" fmla="*/ 1046313 w 5015379"/>
                <a:gd name="connsiteY114" fmla="*/ 815409 h 4745608"/>
                <a:gd name="connsiteX115" fmla="*/ 1221553 w 5015379"/>
                <a:gd name="connsiteY115" fmla="*/ 1211958 h 4745608"/>
                <a:gd name="connsiteX0" fmla="*/ 1221553 w 5015379"/>
                <a:gd name="connsiteY0" fmla="*/ 1211958 h 4745608"/>
                <a:gd name="connsiteX1" fmla="*/ 1343911 w 5015379"/>
                <a:gd name="connsiteY1" fmla="*/ 1559828 h 4745608"/>
                <a:gd name="connsiteX2" fmla="*/ 1553023 w 5015379"/>
                <a:gd name="connsiteY2" fmla="*/ 1657728 h 4745608"/>
                <a:gd name="connsiteX3" fmla="*/ 1907353 w 5015379"/>
                <a:gd name="connsiteY3" fmla="*/ 1680588 h 4745608"/>
                <a:gd name="connsiteX4" fmla="*/ 2021653 w 5015379"/>
                <a:gd name="connsiteY4" fmla="*/ 1543428 h 4745608"/>
                <a:gd name="connsiteX5" fmla="*/ 2124523 w 5015379"/>
                <a:gd name="connsiteY5" fmla="*/ 1291968 h 4745608"/>
                <a:gd name="connsiteX6" fmla="*/ 2124523 w 5015379"/>
                <a:gd name="connsiteY6" fmla="*/ 1120518 h 4745608"/>
                <a:gd name="connsiteX7" fmla="*/ 2068029 w 5015379"/>
                <a:gd name="connsiteY7" fmla="*/ 825325 h 4745608"/>
                <a:gd name="connsiteX8" fmla="*/ 2078803 w 5015379"/>
                <a:gd name="connsiteY8" fmla="*/ 777618 h 4745608"/>
                <a:gd name="connsiteX9" fmla="*/ 2170243 w 5015379"/>
                <a:gd name="connsiteY9" fmla="*/ 1086228 h 4745608"/>
                <a:gd name="connsiteX10" fmla="*/ 2215963 w 5015379"/>
                <a:gd name="connsiteY10" fmla="*/ 1269108 h 4745608"/>
                <a:gd name="connsiteX11" fmla="*/ 2284543 w 5015379"/>
                <a:gd name="connsiteY11" fmla="*/ 1303398 h 4745608"/>
                <a:gd name="connsiteX12" fmla="*/ 2330263 w 5015379"/>
                <a:gd name="connsiteY12" fmla="*/ 1166238 h 4745608"/>
                <a:gd name="connsiteX13" fmla="*/ 2467423 w 5015379"/>
                <a:gd name="connsiteY13" fmla="*/ 880488 h 4745608"/>
                <a:gd name="connsiteX14" fmla="*/ 2558863 w 5015379"/>
                <a:gd name="connsiteY14" fmla="*/ 640458 h 4745608"/>
                <a:gd name="connsiteX15" fmla="*/ 2616013 w 5015379"/>
                <a:gd name="connsiteY15" fmla="*/ 537588 h 4745608"/>
                <a:gd name="connsiteX16" fmla="*/ 2558863 w 5015379"/>
                <a:gd name="connsiteY16" fmla="*/ 789048 h 4745608"/>
                <a:gd name="connsiteX17" fmla="*/ 2444563 w 5015379"/>
                <a:gd name="connsiteY17" fmla="*/ 1097658 h 4745608"/>
                <a:gd name="connsiteX18" fmla="*/ 2375983 w 5015379"/>
                <a:gd name="connsiteY18" fmla="*/ 1406268 h 4745608"/>
                <a:gd name="connsiteX19" fmla="*/ 2558863 w 5015379"/>
                <a:gd name="connsiteY19" fmla="*/ 1577718 h 4745608"/>
                <a:gd name="connsiteX20" fmla="*/ 2878903 w 5015379"/>
                <a:gd name="connsiteY20" fmla="*/ 1657728 h 4745608"/>
                <a:gd name="connsiteX21" fmla="*/ 3187513 w 5015379"/>
                <a:gd name="connsiteY21" fmla="*/ 1657728 h 4745608"/>
                <a:gd name="connsiteX22" fmla="*/ 3370393 w 5015379"/>
                <a:gd name="connsiteY22" fmla="*/ 1566288 h 4745608"/>
                <a:gd name="connsiteX23" fmla="*/ 3488066 w 5015379"/>
                <a:gd name="connsiteY23" fmla="*/ 1246753 h 4745608"/>
                <a:gd name="connsiteX24" fmla="*/ 3495138 w 5015379"/>
                <a:gd name="connsiteY24" fmla="*/ 1115548 h 4745608"/>
                <a:gd name="connsiteX25" fmla="*/ 3493650 w 5015379"/>
                <a:gd name="connsiteY25" fmla="*/ 1063976 h 4745608"/>
                <a:gd name="connsiteX26" fmla="*/ 3450403 w 5015379"/>
                <a:gd name="connsiteY26" fmla="*/ 777618 h 4745608"/>
                <a:gd name="connsiteX27" fmla="*/ 3119893 w 5015379"/>
                <a:gd name="connsiteY27" fmla="*/ 321571 h 4745608"/>
                <a:gd name="connsiteX28" fmla="*/ 3497351 w 5015379"/>
                <a:gd name="connsiteY28" fmla="*/ 674883 h 4745608"/>
                <a:gd name="connsiteX29" fmla="*/ 3759013 w 5015379"/>
                <a:gd name="connsiteY29" fmla="*/ 571878 h 4745608"/>
                <a:gd name="connsiteX30" fmla="*/ 3999043 w 5015379"/>
                <a:gd name="connsiteY30" fmla="*/ 91818 h 4745608"/>
                <a:gd name="connsiteX31" fmla="*/ 4033333 w 5015379"/>
                <a:gd name="connsiteY31" fmla="*/ 11808 h 4745608"/>
                <a:gd name="connsiteX32" fmla="*/ 3984569 w 5015379"/>
                <a:gd name="connsiteY32" fmla="*/ 247366 h 4745608"/>
                <a:gd name="connsiteX33" fmla="*/ 3812791 w 5015379"/>
                <a:gd name="connsiteY33" fmla="*/ 647417 h 4745608"/>
                <a:gd name="connsiteX34" fmla="*/ 3592906 w 5015379"/>
                <a:gd name="connsiteY34" fmla="*/ 811408 h 4745608"/>
                <a:gd name="connsiteX35" fmla="*/ 3604425 w 5015379"/>
                <a:gd name="connsiteY35" fmla="*/ 999253 h 4745608"/>
                <a:gd name="connsiteX36" fmla="*/ 3872985 w 5015379"/>
                <a:gd name="connsiteY36" fmla="*/ 881976 h 4745608"/>
                <a:gd name="connsiteX37" fmla="*/ 4200754 w 5015379"/>
                <a:gd name="connsiteY37" fmla="*/ 774136 h 4745608"/>
                <a:gd name="connsiteX38" fmla="*/ 4064251 w 5015379"/>
                <a:gd name="connsiteY38" fmla="*/ 847195 h 4745608"/>
                <a:gd name="connsiteX39" fmla="*/ 3818880 w 5015379"/>
                <a:gd name="connsiteY39" fmla="*/ 991305 h 4745608"/>
                <a:gd name="connsiteX40" fmla="*/ 3658531 w 5015379"/>
                <a:gd name="connsiteY40" fmla="*/ 1093178 h 4745608"/>
                <a:gd name="connsiteX41" fmla="*/ 3622838 w 5015379"/>
                <a:gd name="connsiteY41" fmla="*/ 1221401 h 4745608"/>
                <a:gd name="connsiteX42" fmla="*/ 3577446 w 5015379"/>
                <a:gd name="connsiteY42" fmla="*/ 1500691 h 4745608"/>
                <a:gd name="connsiteX43" fmla="*/ 3461833 w 5015379"/>
                <a:gd name="connsiteY43" fmla="*/ 1726308 h 4745608"/>
                <a:gd name="connsiteX44" fmla="*/ 3278953 w 5015379"/>
                <a:gd name="connsiteY44" fmla="*/ 2034918 h 4745608"/>
                <a:gd name="connsiteX45" fmla="*/ 3288742 w 5015379"/>
                <a:gd name="connsiteY45" fmla="*/ 2273460 h 4745608"/>
                <a:gd name="connsiteX46" fmla="*/ 3434288 w 5015379"/>
                <a:gd name="connsiteY46" fmla="*/ 2417577 h 4745608"/>
                <a:gd name="connsiteX47" fmla="*/ 3781217 w 5015379"/>
                <a:gd name="connsiteY47" fmla="*/ 2618845 h 4745608"/>
                <a:gd name="connsiteX48" fmla="*/ 4079053 w 5015379"/>
                <a:gd name="connsiteY48" fmla="*/ 2777868 h 4745608"/>
                <a:gd name="connsiteX49" fmla="*/ 5011598 w 5015379"/>
                <a:gd name="connsiteY49" fmla="*/ 3189329 h 4745608"/>
                <a:gd name="connsiteX50" fmla="*/ 4940575 w 5015379"/>
                <a:gd name="connsiteY50" fmla="*/ 3376168 h 4745608"/>
                <a:gd name="connsiteX51" fmla="*/ 3944371 w 5015379"/>
                <a:gd name="connsiteY51" fmla="*/ 2976643 h 4745608"/>
                <a:gd name="connsiteX52" fmla="*/ 3460193 w 5015379"/>
                <a:gd name="connsiteY52" fmla="*/ 2852901 h 4745608"/>
                <a:gd name="connsiteX53" fmla="*/ 3217865 w 5015379"/>
                <a:gd name="connsiteY53" fmla="*/ 2829045 h 4745608"/>
                <a:gd name="connsiteX54" fmla="*/ 3025524 w 5015379"/>
                <a:gd name="connsiteY54" fmla="*/ 2858861 h 4745608"/>
                <a:gd name="connsiteX55" fmla="*/ 2832855 w 5015379"/>
                <a:gd name="connsiteY55" fmla="*/ 2930924 h 4745608"/>
                <a:gd name="connsiteX56" fmla="*/ 2820111 w 5015379"/>
                <a:gd name="connsiteY56" fmla="*/ 3026344 h 4745608"/>
                <a:gd name="connsiteX57" fmla="*/ 2959241 w 5015379"/>
                <a:gd name="connsiteY57" fmla="*/ 3167976 h 4745608"/>
                <a:gd name="connsiteX58" fmla="*/ 3176083 w 5015379"/>
                <a:gd name="connsiteY58" fmla="*/ 3269358 h 4745608"/>
                <a:gd name="connsiteX59" fmla="*/ 3388239 w 5015379"/>
                <a:gd name="connsiteY59" fmla="*/ 3442290 h 4745608"/>
                <a:gd name="connsiteX60" fmla="*/ 3212014 w 5015379"/>
                <a:gd name="connsiteY60" fmla="*/ 3336948 h 4745608"/>
                <a:gd name="connsiteX61" fmla="*/ 3004633 w 5015379"/>
                <a:gd name="connsiteY61" fmla="*/ 3276814 h 4745608"/>
                <a:gd name="connsiteX62" fmla="*/ 2771676 w 5015379"/>
                <a:gd name="connsiteY62" fmla="*/ 3166987 h 4745608"/>
                <a:gd name="connsiteX63" fmla="*/ 2638873 w 5015379"/>
                <a:gd name="connsiteY63" fmla="*/ 3097908 h 4745608"/>
                <a:gd name="connsiteX64" fmla="*/ 2570293 w 5015379"/>
                <a:gd name="connsiteY64" fmla="*/ 3109338 h 4745608"/>
                <a:gd name="connsiteX65" fmla="*/ 2525557 w 5015379"/>
                <a:gd name="connsiteY65" fmla="*/ 3326508 h 4745608"/>
                <a:gd name="connsiteX66" fmla="*/ 2584349 w 5015379"/>
                <a:gd name="connsiteY66" fmla="*/ 3577470 h 4745608"/>
                <a:gd name="connsiteX67" fmla="*/ 2663703 w 5015379"/>
                <a:gd name="connsiteY67" fmla="*/ 3996904 h 4745608"/>
                <a:gd name="connsiteX68" fmla="*/ 2633113 w 5015379"/>
                <a:gd name="connsiteY68" fmla="*/ 4192703 h 4745608"/>
                <a:gd name="connsiteX69" fmla="*/ 2539703 w 5015379"/>
                <a:gd name="connsiteY69" fmla="*/ 4455574 h 4745608"/>
                <a:gd name="connsiteX70" fmla="*/ 2595212 w 5015379"/>
                <a:gd name="connsiteY70" fmla="*/ 3945217 h 4745608"/>
                <a:gd name="connsiteX71" fmla="*/ 2481240 w 5015379"/>
                <a:gd name="connsiteY71" fmla="*/ 3566538 h 4745608"/>
                <a:gd name="connsiteX72" fmla="*/ 2307403 w 5015379"/>
                <a:gd name="connsiteY72" fmla="*/ 3166488 h 4745608"/>
                <a:gd name="connsiteX73" fmla="*/ 2261683 w 5015379"/>
                <a:gd name="connsiteY73" fmla="*/ 3063618 h 4745608"/>
                <a:gd name="connsiteX74" fmla="*/ 2078803 w 5015379"/>
                <a:gd name="connsiteY74" fmla="*/ 2949318 h 4745608"/>
                <a:gd name="connsiteX75" fmla="*/ 1824299 w 5015379"/>
                <a:gd name="connsiteY75" fmla="*/ 3002494 h 4745608"/>
                <a:gd name="connsiteX76" fmla="*/ 1412162 w 5015379"/>
                <a:gd name="connsiteY76" fmla="*/ 3235573 h 4745608"/>
                <a:gd name="connsiteX77" fmla="*/ 1381573 w 5015379"/>
                <a:gd name="connsiteY77" fmla="*/ 3680838 h 4745608"/>
                <a:gd name="connsiteX78" fmla="*/ 1340867 w 5015379"/>
                <a:gd name="connsiteY78" fmla="*/ 3980504 h 4745608"/>
                <a:gd name="connsiteX79" fmla="*/ 1197619 w 5015379"/>
                <a:gd name="connsiteY79" fmla="*/ 4738831 h 4745608"/>
                <a:gd name="connsiteX80" fmla="*/ 1220896 w 5015379"/>
                <a:gd name="connsiteY80" fmla="*/ 4338309 h 4745608"/>
                <a:gd name="connsiteX81" fmla="*/ 1242772 w 5015379"/>
                <a:gd name="connsiteY81" fmla="*/ 4080888 h 4745608"/>
                <a:gd name="connsiteX82" fmla="*/ 1198693 w 5015379"/>
                <a:gd name="connsiteY82" fmla="*/ 3909438 h 4745608"/>
                <a:gd name="connsiteX83" fmla="*/ 970093 w 5015379"/>
                <a:gd name="connsiteY83" fmla="*/ 3989448 h 4745608"/>
                <a:gd name="connsiteX84" fmla="*/ 766328 w 5015379"/>
                <a:gd name="connsiteY84" fmla="*/ 4131990 h 4745608"/>
                <a:gd name="connsiteX85" fmla="*/ 555808 w 5015379"/>
                <a:gd name="connsiteY85" fmla="*/ 4355688 h 4745608"/>
                <a:gd name="connsiteX86" fmla="*/ 785900 w 5015379"/>
                <a:gd name="connsiteY86" fmla="*/ 4017771 h 4745608"/>
                <a:gd name="connsiteX87" fmla="*/ 1130113 w 5015379"/>
                <a:gd name="connsiteY87" fmla="*/ 3817500 h 4745608"/>
                <a:gd name="connsiteX88" fmla="*/ 1278703 w 5015379"/>
                <a:gd name="connsiteY88" fmla="*/ 3726558 h 4745608"/>
                <a:gd name="connsiteX89" fmla="*/ 1269661 w 5015379"/>
                <a:gd name="connsiteY89" fmla="*/ 3390117 h 4745608"/>
                <a:gd name="connsiteX90" fmla="*/ 1309620 w 5015379"/>
                <a:gd name="connsiteY90" fmla="*/ 3169963 h 4745608"/>
                <a:gd name="connsiteX91" fmla="*/ 1393003 w 5015379"/>
                <a:gd name="connsiteY91" fmla="*/ 3052188 h 4745608"/>
                <a:gd name="connsiteX92" fmla="*/ 1080693 w 5015379"/>
                <a:gd name="connsiteY92" fmla="*/ 2984604 h 4745608"/>
                <a:gd name="connsiteX93" fmla="*/ 663453 w 5015379"/>
                <a:gd name="connsiteY93" fmla="*/ 3023360 h 4745608"/>
                <a:gd name="connsiteX94" fmla="*/ 235111 w 5015379"/>
                <a:gd name="connsiteY94" fmla="*/ 3217172 h 4745608"/>
                <a:gd name="connsiteX95" fmla="*/ 421453 w 5015379"/>
                <a:gd name="connsiteY95" fmla="*/ 3029328 h 4745608"/>
                <a:gd name="connsiteX96" fmla="*/ 627193 w 5015379"/>
                <a:gd name="connsiteY96" fmla="*/ 2926458 h 4745608"/>
                <a:gd name="connsiteX97" fmla="*/ 854480 w 5015379"/>
                <a:gd name="connsiteY97" fmla="*/ 2889178 h 4745608"/>
                <a:gd name="connsiteX98" fmla="*/ 1149272 w 5015379"/>
                <a:gd name="connsiteY98" fmla="*/ 2889676 h 4745608"/>
                <a:gd name="connsiteX99" fmla="*/ 1531894 w 5015379"/>
                <a:gd name="connsiteY99" fmla="*/ 2917507 h 4745608"/>
                <a:gd name="connsiteX100" fmla="*/ 1860559 w 5015379"/>
                <a:gd name="connsiteY100" fmla="*/ 2766431 h 4745608"/>
                <a:gd name="connsiteX101" fmla="*/ 1701613 w 5015379"/>
                <a:gd name="connsiteY101" fmla="*/ 2263518 h 4745608"/>
                <a:gd name="connsiteX102" fmla="*/ 1690183 w 5015379"/>
                <a:gd name="connsiteY102" fmla="*/ 1966338 h 4745608"/>
                <a:gd name="connsiteX103" fmla="*/ 1381991 w 5015379"/>
                <a:gd name="connsiteY103" fmla="*/ 1841604 h 4745608"/>
                <a:gd name="connsiteX104" fmla="*/ 1095823 w 5015379"/>
                <a:gd name="connsiteY104" fmla="*/ 1714878 h 4745608"/>
                <a:gd name="connsiteX105" fmla="*/ 746507 w 5015379"/>
                <a:gd name="connsiteY105" fmla="*/ 1626415 h 4745608"/>
                <a:gd name="connsiteX106" fmla="*/ 352873 w 5015379"/>
                <a:gd name="connsiteY106" fmla="*/ 1726308 h 4745608"/>
                <a:gd name="connsiteX107" fmla="*/ 113171 w 5015379"/>
                <a:gd name="connsiteY107" fmla="*/ 1763582 h 4745608"/>
                <a:gd name="connsiteX108" fmla="*/ 9973 w 5015379"/>
                <a:gd name="connsiteY108" fmla="*/ 1737738 h 4745608"/>
                <a:gd name="connsiteX109" fmla="*/ 348516 w 5015379"/>
                <a:gd name="connsiteY109" fmla="*/ 1643812 h 4745608"/>
                <a:gd name="connsiteX110" fmla="*/ 653097 w 5015379"/>
                <a:gd name="connsiteY110" fmla="*/ 1543920 h 4745608"/>
                <a:gd name="connsiteX111" fmla="*/ 1072963 w 5015379"/>
                <a:gd name="connsiteY111" fmla="*/ 1612008 h 4745608"/>
                <a:gd name="connsiteX112" fmla="*/ 1244413 w 5015379"/>
                <a:gd name="connsiteY112" fmla="*/ 1657728 h 4745608"/>
                <a:gd name="connsiteX113" fmla="*/ 1205766 w 5015379"/>
                <a:gd name="connsiteY113" fmla="*/ 1451988 h 4745608"/>
                <a:gd name="connsiteX114" fmla="*/ 1046313 w 5015379"/>
                <a:gd name="connsiteY114" fmla="*/ 815409 h 4745608"/>
                <a:gd name="connsiteX115" fmla="*/ 1221553 w 5015379"/>
                <a:gd name="connsiteY115" fmla="*/ 1211958 h 4745608"/>
                <a:gd name="connsiteX0" fmla="*/ 1221553 w 13992332"/>
                <a:gd name="connsiteY0" fmla="*/ 1211958 h 7396030"/>
                <a:gd name="connsiteX1" fmla="*/ 1343911 w 13992332"/>
                <a:gd name="connsiteY1" fmla="*/ 1559828 h 7396030"/>
                <a:gd name="connsiteX2" fmla="*/ 1553023 w 13992332"/>
                <a:gd name="connsiteY2" fmla="*/ 1657728 h 7396030"/>
                <a:gd name="connsiteX3" fmla="*/ 1907353 w 13992332"/>
                <a:gd name="connsiteY3" fmla="*/ 1680588 h 7396030"/>
                <a:gd name="connsiteX4" fmla="*/ 2021653 w 13992332"/>
                <a:gd name="connsiteY4" fmla="*/ 1543428 h 7396030"/>
                <a:gd name="connsiteX5" fmla="*/ 2124523 w 13992332"/>
                <a:gd name="connsiteY5" fmla="*/ 1291968 h 7396030"/>
                <a:gd name="connsiteX6" fmla="*/ 2124523 w 13992332"/>
                <a:gd name="connsiteY6" fmla="*/ 1120518 h 7396030"/>
                <a:gd name="connsiteX7" fmla="*/ 2068029 w 13992332"/>
                <a:gd name="connsiteY7" fmla="*/ 825325 h 7396030"/>
                <a:gd name="connsiteX8" fmla="*/ 2078803 w 13992332"/>
                <a:gd name="connsiteY8" fmla="*/ 777618 h 7396030"/>
                <a:gd name="connsiteX9" fmla="*/ 2170243 w 13992332"/>
                <a:gd name="connsiteY9" fmla="*/ 1086228 h 7396030"/>
                <a:gd name="connsiteX10" fmla="*/ 2215963 w 13992332"/>
                <a:gd name="connsiteY10" fmla="*/ 1269108 h 7396030"/>
                <a:gd name="connsiteX11" fmla="*/ 2284543 w 13992332"/>
                <a:gd name="connsiteY11" fmla="*/ 1303398 h 7396030"/>
                <a:gd name="connsiteX12" fmla="*/ 2330263 w 13992332"/>
                <a:gd name="connsiteY12" fmla="*/ 1166238 h 7396030"/>
                <a:gd name="connsiteX13" fmla="*/ 2467423 w 13992332"/>
                <a:gd name="connsiteY13" fmla="*/ 880488 h 7396030"/>
                <a:gd name="connsiteX14" fmla="*/ 2558863 w 13992332"/>
                <a:gd name="connsiteY14" fmla="*/ 640458 h 7396030"/>
                <a:gd name="connsiteX15" fmla="*/ 2616013 w 13992332"/>
                <a:gd name="connsiteY15" fmla="*/ 537588 h 7396030"/>
                <a:gd name="connsiteX16" fmla="*/ 2558863 w 13992332"/>
                <a:gd name="connsiteY16" fmla="*/ 789048 h 7396030"/>
                <a:gd name="connsiteX17" fmla="*/ 2444563 w 13992332"/>
                <a:gd name="connsiteY17" fmla="*/ 1097658 h 7396030"/>
                <a:gd name="connsiteX18" fmla="*/ 2375983 w 13992332"/>
                <a:gd name="connsiteY18" fmla="*/ 1406268 h 7396030"/>
                <a:gd name="connsiteX19" fmla="*/ 2558863 w 13992332"/>
                <a:gd name="connsiteY19" fmla="*/ 1577718 h 7396030"/>
                <a:gd name="connsiteX20" fmla="*/ 2878903 w 13992332"/>
                <a:gd name="connsiteY20" fmla="*/ 1657728 h 7396030"/>
                <a:gd name="connsiteX21" fmla="*/ 3187513 w 13992332"/>
                <a:gd name="connsiteY21" fmla="*/ 1657728 h 7396030"/>
                <a:gd name="connsiteX22" fmla="*/ 3370393 w 13992332"/>
                <a:gd name="connsiteY22" fmla="*/ 1566288 h 7396030"/>
                <a:gd name="connsiteX23" fmla="*/ 3488066 w 13992332"/>
                <a:gd name="connsiteY23" fmla="*/ 1246753 h 7396030"/>
                <a:gd name="connsiteX24" fmla="*/ 3495138 w 13992332"/>
                <a:gd name="connsiteY24" fmla="*/ 1115548 h 7396030"/>
                <a:gd name="connsiteX25" fmla="*/ 3493650 w 13992332"/>
                <a:gd name="connsiteY25" fmla="*/ 1063976 h 7396030"/>
                <a:gd name="connsiteX26" fmla="*/ 3450403 w 13992332"/>
                <a:gd name="connsiteY26" fmla="*/ 777618 h 7396030"/>
                <a:gd name="connsiteX27" fmla="*/ 3119893 w 13992332"/>
                <a:gd name="connsiteY27" fmla="*/ 321571 h 7396030"/>
                <a:gd name="connsiteX28" fmla="*/ 3497351 w 13992332"/>
                <a:gd name="connsiteY28" fmla="*/ 674883 h 7396030"/>
                <a:gd name="connsiteX29" fmla="*/ 3759013 w 13992332"/>
                <a:gd name="connsiteY29" fmla="*/ 571878 h 7396030"/>
                <a:gd name="connsiteX30" fmla="*/ 3999043 w 13992332"/>
                <a:gd name="connsiteY30" fmla="*/ 91818 h 7396030"/>
                <a:gd name="connsiteX31" fmla="*/ 4033333 w 13992332"/>
                <a:gd name="connsiteY31" fmla="*/ 11808 h 7396030"/>
                <a:gd name="connsiteX32" fmla="*/ 3984569 w 13992332"/>
                <a:gd name="connsiteY32" fmla="*/ 247366 h 7396030"/>
                <a:gd name="connsiteX33" fmla="*/ 3812791 w 13992332"/>
                <a:gd name="connsiteY33" fmla="*/ 647417 h 7396030"/>
                <a:gd name="connsiteX34" fmla="*/ 3592906 w 13992332"/>
                <a:gd name="connsiteY34" fmla="*/ 811408 h 7396030"/>
                <a:gd name="connsiteX35" fmla="*/ 3604425 w 13992332"/>
                <a:gd name="connsiteY35" fmla="*/ 999253 h 7396030"/>
                <a:gd name="connsiteX36" fmla="*/ 3872985 w 13992332"/>
                <a:gd name="connsiteY36" fmla="*/ 881976 h 7396030"/>
                <a:gd name="connsiteX37" fmla="*/ 4200754 w 13992332"/>
                <a:gd name="connsiteY37" fmla="*/ 774136 h 7396030"/>
                <a:gd name="connsiteX38" fmla="*/ 4064251 w 13992332"/>
                <a:gd name="connsiteY38" fmla="*/ 847195 h 7396030"/>
                <a:gd name="connsiteX39" fmla="*/ 3818880 w 13992332"/>
                <a:gd name="connsiteY39" fmla="*/ 991305 h 7396030"/>
                <a:gd name="connsiteX40" fmla="*/ 3658531 w 13992332"/>
                <a:gd name="connsiteY40" fmla="*/ 1093178 h 7396030"/>
                <a:gd name="connsiteX41" fmla="*/ 3622838 w 13992332"/>
                <a:gd name="connsiteY41" fmla="*/ 1221401 h 7396030"/>
                <a:gd name="connsiteX42" fmla="*/ 3577446 w 13992332"/>
                <a:gd name="connsiteY42" fmla="*/ 1500691 h 7396030"/>
                <a:gd name="connsiteX43" fmla="*/ 3461833 w 13992332"/>
                <a:gd name="connsiteY43" fmla="*/ 1726308 h 7396030"/>
                <a:gd name="connsiteX44" fmla="*/ 3278953 w 13992332"/>
                <a:gd name="connsiteY44" fmla="*/ 2034918 h 7396030"/>
                <a:gd name="connsiteX45" fmla="*/ 3288742 w 13992332"/>
                <a:gd name="connsiteY45" fmla="*/ 2273460 h 7396030"/>
                <a:gd name="connsiteX46" fmla="*/ 3434288 w 13992332"/>
                <a:gd name="connsiteY46" fmla="*/ 2417577 h 7396030"/>
                <a:gd name="connsiteX47" fmla="*/ 3781217 w 13992332"/>
                <a:gd name="connsiteY47" fmla="*/ 2618845 h 7396030"/>
                <a:gd name="connsiteX48" fmla="*/ 4079053 w 13992332"/>
                <a:gd name="connsiteY48" fmla="*/ 2777868 h 7396030"/>
                <a:gd name="connsiteX49" fmla="*/ 5011598 w 13992332"/>
                <a:gd name="connsiteY49" fmla="*/ 3189329 h 7396030"/>
                <a:gd name="connsiteX50" fmla="*/ 13992332 w 13992332"/>
                <a:gd name="connsiteY50" fmla="*/ 7396027 h 7396030"/>
                <a:gd name="connsiteX51" fmla="*/ 3944371 w 13992332"/>
                <a:gd name="connsiteY51" fmla="*/ 2976643 h 7396030"/>
                <a:gd name="connsiteX52" fmla="*/ 3460193 w 13992332"/>
                <a:gd name="connsiteY52" fmla="*/ 2852901 h 7396030"/>
                <a:gd name="connsiteX53" fmla="*/ 3217865 w 13992332"/>
                <a:gd name="connsiteY53" fmla="*/ 2829045 h 7396030"/>
                <a:gd name="connsiteX54" fmla="*/ 3025524 w 13992332"/>
                <a:gd name="connsiteY54" fmla="*/ 2858861 h 7396030"/>
                <a:gd name="connsiteX55" fmla="*/ 2832855 w 13992332"/>
                <a:gd name="connsiteY55" fmla="*/ 2930924 h 7396030"/>
                <a:gd name="connsiteX56" fmla="*/ 2820111 w 13992332"/>
                <a:gd name="connsiteY56" fmla="*/ 3026344 h 7396030"/>
                <a:gd name="connsiteX57" fmla="*/ 2959241 w 13992332"/>
                <a:gd name="connsiteY57" fmla="*/ 3167976 h 7396030"/>
                <a:gd name="connsiteX58" fmla="*/ 3176083 w 13992332"/>
                <a:gd name="connsiteY58" fmla="*/ 3269358 h 7396030"/>
                <a:gd name="connsiteX59" fmla="*/ 3388239 w 13992332"/>
                <a:gd name="connsiteY59" fmla="*/ 3442290 h 7396030"/>
                <a:gd name="connsiteX60" fmla="*/ 3212014 w 13992332"/>
                <a:gd name="connsiteY60" fmla="*/ 3336948 h 7396030"/>
                <a:gd name="connsiteX61" fmla="*/ 3004633 w 13992332"/>
                <a:gd name="connsiteY61" fmla="*/ 3276814 h 7396030"/>
                <a:gd name="connsiteX62" fmla="*/ 2771676 w 13992332"/>
                <a:gd name="connsiteY62" fmla="*/ 3166987 h 7396030"/>
                <a:gd name="connsiteX63" fmla="*/ 2638873 w 13992332"/>
                <a:gd name="connsiteY63" fmla="*/ 3097908 h 7396030"/>
                <a:gd name="connsiteX64" fmla="*/ 2570293 w 13992332"/>
                <a:gd name="connsiteY64" fmla="*/ 3109338 h 7396030"/>
                <a:gd name="connsiteX65" fmla="*/ 2525557 w 13992332"/>
                <a:gd name="connsiteY65" fmla="*/ 3326508 h 7396030"/>
                <a:gd name="connsiteX66" fmla="*/ 2584349 w 13992332"/>
                <a:gd name="connsiteY66" fmla="*/ 3577470 h 7396030"/>
                <a:gd name="connsiteX67" fmla="*/ 2663703 w 13992332"/>
                <a:gd name="connsiteY67" fmla="*/ 3996904 h 7396030"/>
                <a:gd name="connsiteX68" fmla="*/ 2633113 w 13992332"/>
                <a:gd name="connsiteY68" fmla="*/ 4192703 h 7396030"/>
                <a:gd name="connsiteX69" fmla="*/ 2539703 w 13992332"/>
                <a:gd name="connsiteY69" fmla="*/ 4455574 h 7396030"/>
                <a:gd name="connsiteX70" fmla="*/ 2595212 w 13992332"/>
                <a:gd name="connsiteY70" fmla="*/ 3945217 h 7396030"/>
                <a:gd name="connsiteX71" fmla="*/ 2481240 w 13992332"/>
                <a:gd name="connsiteY71" fmla="*/ 3566538 h 7396030"/>
                <a:gd name="connsiteX72" fmla="*/ 2307403 w 13992332"/>
                <a:gd name="connsiteY72" fmla="*/ 3166488 h 7396030"/>
                <a:gd name="connsiteX73" fmla="*/ 2261683 w 13992332"/>
                <a:gd name="connsiteY73" fmla="*/ 3063618 h 7396030"/>
                <a:gd name="connsiteX74" fmla="*/ 2078803 w 13992332"/>
                <a:gd name="connsiteY74" fmla="*/ 2949318 h 7396030"/>
                <a:gd name="connsiteX75" fmla="*/ 1824299 w 13992332"/>
                <a:gd name="connsiteY75" fmla="*/ 3002494 h 7396030"/>
                <a:gd name="connsiteX76" fmla="*/ 1412162 w 13992332"/>
                <a:gd name="connsiteY76" fmla="*/ 3235573 h 7396030"/>
                <a:gd name="connsiteX77" fmla="*/ 1381573 w 13992332"/>
                <a:gd name="connsiteY77" fmla="*/ 3680838 h 7396030"/>
                <a:gd name="connsiteX78" fmla="*/ 1340867 w 13992332"/>
                <a:gd name="connsiteY78" fmla="*/ 3980504 h 7396030"/>
                <a:gd name="connsiteX79" fmla="*/ 1197619 w 13992332"/>
                <a:gd name="connsiteY79" fmla="*/ 4738831 h 7396030"/>
                <a:gd name="connsiteX80" fmla="*/ 1220896 w 13992332"/>
                <a:gd name="connsiteY80" fmla="*/ 4338309 h 7396030"/>
                <a:gd name="connsiteX81" fmla="*/ 1242772 w 13992332"/>
                <a:gd name="connsiteY81" fmla="*/ 4080888 h 7396030"/>
                <a:gd name="connsiteX82" fmla="*/ 1198693 w 13992332"/>
                <a:gd name="connsiteY82" fmla="*/ 3909438 h 7396030"/>
                <a:gd name="connsiteX83" fmla="*/ 970093 w 13992332"/>
                <a:gd name="connsiteY83" fmla="*/ 3989448 h 7396030"/>
                <a:gd name="connsiteX84" fmla="*/ 766328 w 13992332"/>
                <a:gd name="connsiteY84" fmla="*/ 4131990 h 7396030"/>
                <a:gd name="connsiteX85" fmla="*/ 555808 w 13992332"/>
                <a:gd name="connsiteY85" fmla="*/ 4355688 h 7396030"/>
                <a:gd name="connsiteX86" fmla="*/ 785900 w 13992332"/>
                <a:gd name="connsiteY86" fmla="*/ 4017771 h 7396030"/>
                <a:gd name="connsiteX87" fmla="*/ 1130113 w 13992332"/>
                <a:gd name="connsiteY87" fmla="*/ 3817500 h 7396030"/>
                <a:gd name="connsiteX88" fmla="*/ 1278703 w 13992332"/>
                <a:gd name="connsiteY88" fmla="*/ 3726558 h 7396030"/>
                <a:gd name="connsiteX89" fmla="*/ 1269661 w 13992332"/>
                <a:gd name="connsiteY89" fmla="*/ 3390117 h 7396030"/>
                <a:gd name="connsiteX90" fmla="*/ 1309620 w 13992332"/>
                <a:gd name="connsiteY90" fmla="*/ 3169963 h 7396030"/>
                <a:gd name="connsiteX91" fmla="*/ 1393003 w 13992332"/>
                <a:gd name="connsiteY91" fmla="*/ 3052188 h 7396030"/>
                <a:gd name="connsiteX92" fmla="*/ 1080693 w 13992332"/>
                <a:gd name="connsiteY92" fmla="*/ 2984604 h 7396030"/>
                <a:gd name="connsiteX93" fmla="*/ 663453 w 13992332"/>
                <a:gd name="connsiteY93" fmla="*/ 3023360 h 7396030"/>
                <a:gd name="connsiteX94" fmla="*/ 235111 w 13992332"/>
                <a:gd name="connsiteY94" fmla="*/ 3217172 h 7396030"/>
                <a:gd name="connsiteX95" fmla="*/ 421453 w 13992332"/>
                <a:gd name="connsiteY95" fmla="*/ 3029328 h 7396030"/>
                <a:gd name="connsiteX96" fmla="*/ 627193 w 13992332"/>
                <a:gd name="connsiteY96" fmla="*/ 2926458 h 7396030"/>
                <a:gd name="connsiteX97" fmla="*/ 854480 w 13992332"/>
                <a:gd name="connsiteY97" fmla="*/ 2889178 h 7396030"/>
                <a:gd name="connsiteX98" fmla="*/ 1149272 w 13992332"/>
                <a:gd name="connsiteY98" fmla="*/ 2889676 h 7396030"/>
                <a:gd name="connsiteX99" fmla="*/ 1531894 w 13992332"/>
                <a:gd name="connsiteY99" fmla="*/ 2917507 h 7396030"/>
                <a:gd name="connsiteX100" fmla="*/ 1860559 w 13992332"/>
                <a:gd name="connsiteY100" fmla="*/ 2766431 h 7396030"/>
                <a:gd name="connsiteX101" fmla="*/ 1701613 w 13992332"/>
                <a:gd name="connsiteY101" fmla="*/ 2263518 h 7396030"/>
                <a:gd name="connsiteX102" fmla="*/ 1690183 w 13992332"/>
                <a:gd name="connsiteY102" fmla="*/ 1966338 h 7396030"/>
                <a:gd name="connsiteX103" fmla="*/ 1381991 w 13992332"/>
                <a:gd name="connsiteY103" fmla="*/ 1841604 h 7396030"/>
                <a:gd name="connsiteX104" fmla="*/ 1095823 w 13992332"/>
                <a:gd name="connsiteY104" fmla="*/ 1714878 h 7396030"/>
                <a:gd name="connsiteX105" fmla="*/ 746507 w 13992332"/>
                <a:gd name="connsiteY105" fmla="*/ 1626415 h 7396030"/>
                <a:gd name="connsiteX106" fmla="*/ 352873 w 13992332"/>
                <a:gd name="connsiteY106" fmla="*/ 1726308 h 7396030"/>
                <a:gd name="connsiteX107" fmla="*/ 113171 w 13992332"/>
                <a:gd name="connsiteY107" fmla="*/ 1763582 h 7396030"/>
                <a:gd name="connsiteX108" fmla="*/ 9973 w 13992332"/>
                <a:gd name="connsiteY108" fmla="*/ 1737738 h 7396030"/>
                <a:gd name="connsiteX109" fmla="*/ 348516 w 13992332"/>
                <a:gd name="connsiteY109" fmla="*/ 1643812 h 7396030"/>
                <a:gd name="connsiteX110" fmla="*/ 653097 w 13992332"/>
                <a:gd name="connsiteY110" fmla="*/ 1543920 h 7396030"/>
                <a:gd name="connsiteX111" fmla="*/ 1072963 w 13992332"/>
                <a:gd name="connsiteY111" fmla="*/ 1612008 h 7396030"/>
                <a:gd name="connsiteX112" fmla="*/ 1244413 w 13992332"/>
                <a:gd name="connsiteY112" fmla="*/ 1657728 h 7396030"/>
                <a:gd name="connsiteX113" fmla="*/ 1205766 w 13992332"/>
                <a:gd name="connsiteY113" fmla="*/ 1451988 h 7396030"/>
                <a:gd name="connsiteX114" fmla="*/ 1046313 w 13992332"/>
                <a:gd name="connsiteY114" fmla="*/ 815409 h 7396030"/>
                <a:gd name="connsiteX115" fmla="*/ 1221553 w 13992332"/>
                <a:gd name="connsiteY115" fmla="*/ 1211958 h 7396030"/>
                <a:gd name="connsiteX0" fmla="*/ 1221553 w 14352380"/>
                <a:gd name="connsiteY0" fmla="*/ 1211958 h 7396030"/>
                <a:gd name="connsiteX1" fmla="*/ 1343911 w 14352380"/>
                <a:gd name="connsiteY1" fmla="*/ 1559828 h 7396030"/>
                <a:gd name="connsiteX2" fmla="*/ 1553023 w 14352380"/>
                <a:gd name="connsiteY2" fmla="*/ 1657728 h 7396030"/>
                <a:gd name="connsiteX3" fmla="*/ 1907353 w 14352380"/>
                <a:gd name="connsiteY3" fmla="*/ 1680588 h 7396030"/>
                <a:gd name="connsiteX4" fmla="*/ 2021653 w 14352380"/>
                <a:gd name="connsiteY4" fmla="*/ 1543428 h 7396030"/>
                <a:gd name="connsiteX5" fmla="*/ 2124523 w 14352380"/>
                <a:gd name="connsiteY5" fmla="*/ 1291968 h 7396030"/>
                <a:gd name="connsiteX6" fmla="*/ 2124523 w 14352380"/>
                <a:gd name="connsiteY6" fmla="*/ 1120518 h 7396030"/>
                <a:gd name="connsiteX7" fmla="*/ 2068029 w 14352380"/>
                <a:gd name="connsiteY7" fmla="*/ 825325 h 7396030"/>
                <a:gd name="connsiteX8" fmla="*/ 2078803 w 14352380"/>
                <a:gd name="connsiteY8" fmla="*/ 777618 h 7396030"/>
                <a:gd name="connsiteX9" fmla="*/ 2170243 w 14352380"/>
                <a:gd name="connsiteY9" fmla="*/ 1086228 h 7396030"/>
                <a:gd name="connsiteX10" fmla="*/ 2215963 w 14352380"/>
                <a:gd name="connsiteY10" fmla="*/ 1269108 h 7396030"/>
                <a:gd name="connsiteX11" fmla="*/ 2284543 w 14352380"/>
                <a:gd name="connsiteY11" fmla="*/ 1303398 h 7396030"/>
                <a:gd name="connsiteX12" fmla="*/ 2330263 w 14352380"/>
                <a:gd name="connsiteY12" fmla="*/ 1166238 h 7396030"/>
                <a:gd name="connsiteX13" fmla="*/ 2467423 w 14352380"/>
                <a:gd name="connsiteY13" fmla="*/ 880488 h 7396030"/>
                <a:gd name="connsiteX14" fmla="*/ 2558863 w 14352380"/>
                <a:gd name="connsiteY14" fmla="*/ 640458 h 7396030"/>
                <a:gd name="connsiteX15" fmla="*/ 2616013 w 14352380"/>
                <a:gd name="connsiteY15" fmla="*/ 537588 h 7396030"/>
                <a:gd name="connsiteX16" fmla="*/ 2558863 w 14352380"/>
                <a:gd name="connsiteY16" fmla="*/ 789048 h 7396030"/>
                <a:gd name="connsiteX17" fmla="*/ 2444563 w 14352380"/>
                <a:gd name="connsiteY17" fmla="*/ 1097658 h 7396030"/>
                <a:gd name="connsiteX18" fmla="*/ 2375983 w 14352380"/>
                <a:gd name="connsiteY18" fmla="*/ 1406268 h 7396030"/>
                <a:gd name="connsiteX19" fmla="*/ 2558863 w 14352380"/>
                <a:gd name="connsiteY19" fmla="*/ 1577718 h 7396030"/>
                <a:gd name="connsiteX20" fmla="*/ 2878903 w 14352380"/>
                <a:gd name="connsiteY20" fmla="*/ 1657728 h 7396030"/>
                <a:gd name="connsiteX21" fmla="*/ 3187513 w 14352380"/>
                <a:gd name="connsiteY21" fmla="*/ 1657728 h 7396030"/>
                <a:gd name="connsiteX22" fmla="*/ 3370393 w 14352380"/>
                <a:gd name="connsiteY22" fmla="*/ 1566288 h 7396030"/>
                <a:gd name="connsiteX23" fmla="*/ 3488066 w 14352380"/>
                <a:gd name="connsiteY23" fmla="*/ 1246753 h 7396030"/>
                <a:gd name="connsiteX24" fmla="*/ 3495138 w 14352380"/>
                <a:gd name="connsiteY24" fmla="*/ 1115548 h 7396030"/>
                <a:gd name="connsiteX25" fmla="*/ 3493650 w 14352380"/>
                <a:gd name="connsiteY25" fmla="*/ 1063976 h 7396030"/>
                <a:gd name="connsiteX26" fmla="*/ 3450403 w 14352380"/>
                <a:gd name="connsiteY26" fmla="*/ 777618 h 7396030"/>
                <a:gd name="connsiteX27" fmla="*/ 3119893 w 14352380"/>
                <a:gd name="connsiteY27" fmla="*/ 321571 h 7396030"/>
                <a:gd name="connsiteX28" fmla="*/ 3497351 w 14352380"/>
                <a:gd name="connsiteY28" fmla="*/ 674883 h 7396030"/>
                <a:gd name="connsiteX29" fmla="*/ 3759013 w 14352380"/>
                <a:gd name="connsiteY29" fmla="*/ 571878 h 7396030"/>
                <a:gd name="connsiteX30" fmla="*/ 3999043 w 14352380"/>
                <a:gd name="connsiteY30" fmla="*/ 91818 h 7396030"/>
                <a:gd name="connsiteX31" fmla="*/ 4033333 w 14352380"/>
                <a:gd name="connsiteY31" fmla="*/ 11808 h 7396030"/>
                <a:gd name="connsiteX32" fmla="*/ 3984569 w 14352380"/>
                <a:gd name="connsiteY32" fmla="*/ 247366 h 7396030"/>
                <a:gd name="connsiteX33" fmla="*/ 3812791 w 14352380"/>
                <a:gd name="connsiteY33" fmla="*/ 647417 h 7396030"/>
                <a:gd name="connsiteX34" fmla="*/ 3592906 w 14352380"/>
                <a:gd name="connsiteY34" fmla="*/ 811408 h 7396030"/>
                <a:gd name="connsiteX35" fmla="*/ 3604425 w 14352380"/>
                <a:gd name="connsiteY35" fmla="*/ 999253 h 7396030"/>
                <a:gd name="connsiteX36" fmla="*/ 3872985 w 14352380"/>
                <a:gd name="connsiteY36" fmla="*/ 881976 h 7396030"/>
                <a:gd name="connsiteX37" fmla="*/ 4200754 w 14352380"/>
                <a:gd name="connsiteY37" fmla="*/ 774136 h 7396030"/>
                <a:gd name="connsiteX38" fmla="*/ 4064251 w 14352380"/>
                <a:gd name="connsiteY38" fmla="*/ 847195 h 7396030"/>
                <a:gd name="connsiteX39" fmla="*/ 3818880 w 14352380"/>
                <a:gd name="connsiteY39" fmla="*/ 991305 h 7396030"/>
                <a:gd name="connsiteX40" fmla="*/ 3658531 w 14352380"/>
                <a:gd name="connsiteY40" fmla="*/ 1093178 h 7396030"/>
                <a:gd name="connsiteX41" fmla="*/ 3622838 w 14352380"/>
                <a:gd name="connsiteY41" fmla="*/ 1221401 h 7396030"/>
                <a:gd name="connsiteX42" fmla="*/ 3577446 w 14352380"/>
                <a:gd name="connsiteY42" fmla="*/ 1500691 h 7396030"/>
                <a:gd name="connsiteX43" fmla="*/ 3461833 w 14352380"/>
                <a:gd name="connsiteY43" fmla="*/ 1726308 h 7396030"/>
                <a:gd name="connsiteX44" fmla="*/ 3278953 w 14352380"/>
                <a:gd name="connsiteY44" fmla="*/ 2034918 h 7396030"/>
                <a:gd name="connsiteX45" fmla="*/ 3288742 w 14352380"/>
                <a:gd name="connsiteY45" fmla="*/ 2273460 h 7396030"/>
                <a:gd name="connsiteX46" fmla="*/ 3434288 w 14352380"/>
                <a:gd name="connsiteY46" fmla="*/ 2417577 h 7396030"/>
                <a:gd name="connsiteX47" fmla="*/ 3781217 w 14352380"/>
                <a:gd name="connsiteY47" fmla="*/ 2618845 h 7396030"/>
                <a:gd name="connsiteX48" fmla="*/ 4079053 w 14352380"/>
                <a:gd name="connsiteY48" fmla="*/ 2777868 h 7396030"/>
                <a:gd name="connsiteX49" fmla="*/ 14352380 w 14352380"/>
                <a:gd name="connsiteY49" fmla="*/ 7369070 h 7396030"/>
                <a:gd name="connsiteX50" fmla="*/ 13992332 w 14352380"/>
                <a:gd name="connsiteY50" fmla="*/ 7396027 h 7396030"/>
                <a:gd name="connsiteX51" fmla="*/ 3944371 w 14352380"/>
                <a:gd name="connsiteY51" fmla="*/ 2976643 h 7396030"/>
                <a:gd name="connsiteX52" fmla="*/ 3460193 w 14352380"/>
                <a:gd name="connsiteY52" fmla="*/ 2852901 h 7396030"/>
                <a:gd name="connsiteX53" fmla="*/ 3217865 w 14352380"/>
                <a:gd name="connsiteY53" fmla="*/ 2829045 h 7396030"/>
                <a:gd name="connsiteX54" fmla="*/ 3025524 w 14352380"/>
                <a:gd name="connsiteY54" fmla="*/ 2858861 h 7396030"/>
                <a:gd name="connsiteX55" fmla="*/ 2832855 w 14352380"/>
                <a:gd name="connsiteY55" fmla="*/ 2930924 h 7396030"/>
                <a:gd name="connsiteX56" fmla="*/ 2820111 w 14352380"/>
                <a:gd name="connsiteY56" fmla="*/ 3026344 h 7396030"/>
                <a:gd name="connsiteX57" fmla="*/ 2959241 w 14352380"/>
                <a:gd name="connsiteY57" fmla="*/ 3167976 h 7396030"/>
                <a:gd name="connsiteX58" fmla="*/ 3176083 w 14352380"/>
                <a:gd name="connsiteY58" fmla="*/ 3269358 h 7396030"/>
                <a:gd name="connsiteX59" fmla="*/ 3388239 w 14352380"/>
                <a:gd name="connsiteY59" fmla="*/ 3442290 h 7396030"/>
                <a:gd name="connsiteX60" fmla="*/ 3212014 w 14352380"/>
                <a:gd name="connsiteY60" fmla="*/ 3336948 h 7396030"/>
                <a:gd name="connsiteX61" fmla="*/ 3004633 w 14352380"/>
                <a:gd name="connsiteY61" fmla="*/ 3276814 h 7396030"/>
                <a:gd name="connsiteX62" fmla="*/ 2771676 w 14352380"/>
                <a:gd name="connsiteY62" fmla="*/ 3166987 h 7396030"/>
                <a:gd name="connsiteX63" fmla="*/ 2638873 w 14352380"/>
                <a:gd name="connsiteY63" fmla="*/ 3097908 h 7396030"/>
                <a:gd name="connsiteX64" fmla="*/ 2570293 w 14352380"/>
                <a:gd name="connsiteY64" fmla="*/ 3109338 h 7396030"/>
                <a:gd name="connsiteX65" fmla="*/ 2525557 w 14352380"/>
                <a:gd name="connsiteY65" fmla="*/ 3326508 h 7396030"/>
                <a:gd name="connsiteX66" fmla="*/ 2584349 w 14352380"/>
                <a:gd name="connsiteY66" fmla="*/ 3577470 h 7396030"/>
                <a:gd name="connsiteX67" fmla="*/ 2663703 w 14352380"/>
                <a:gd name="connsiteY67" fmla="*/ 3996904 h 7396030"/>
                <a:gd name="connsiteX68" fmla="*/ 2633113 w 14352380"/>
                <a:gd name="connsiteY68" fmla="*/ 4192703 h 7396030"/>
                <a:gd name="connsiteX69" fmla="*/ 2539703 w 14352380"/>
                <a:gd name="connsiteY69" fmla="*/ 4455574 h 7396030"/>
                <a:gd name="connsiteX70" fmla="*/ 2595212 w 14352380"/>
                <a:gd name="connsiteY70" fmla="*/ 3945217 h 7396030"/>
                <a:gd name="connsiteX71" fmla="*/ 2481240 w 14352380"/>
                <a:gd name="connsiteY71" fmla="*/ 3566538 h 7396030"/>
                <a:gd name="connsiteX72" fmla="*/ 2307403 w 14352380"/>
                <a:gd name="connsiteY72" fmla="*/ 3166488 h 7396030"/>
                <a:gd name="connsiteX73" fmla="*/ 2261683 w 14352380"/>
                <a:gd name="connsiteY73" fmla="*/ 3063618 h 7396030"/>
                <a:gd name="connsiteX74" fmla="*/ 2078803 w 14352380"/>
                <a:gd name="connsiteY74" fmla="*/ 2949318 h 7396030"/>
                <a:gd name="connsiteX75" fmla="*/ 1824299 w 14352380"/>
                <a:gd name="connsiteY75" fmla="*/ 3002494 h 7396030"/>
                <a:gd name="connsiteX76" fmla="*/ 1412162 w 14352380"/>
                <a:gd name="connsiteY76" fmla="*/ 3235573 h 7396030"/>
                <a:gd name="connsiteX77" fmla="*/ 1381573 w 14352380"/>
                <a:gd name="connsiteY77" fmla="*/ 3680838 h 7396030"/>
                <a:gd name="connsiteX78" fmla="*/ 1340867 w 14352380"/>
                <a:gd name="connsiteY78" fmla="*/ 3980504 h 7396030"/>
                <a:gd name="connsiteX79" fmla="*/ 1197619 w 14352380"/>
                <a:gd name="connsiteY79" fmla="*/ 4738831 h 7396030"/>
                <a:gd name="connsiteX80" fmla="*/ 1220896 w 14352380"/>
                <a:gd name="connsiteY80" fmla="*/ 4338309 h 7396030"/>
                <a:gd name="connsiteX81" fmla="*/ 1242772 w 14352380"/>
                <a:gd name="connsiteY81" fmla="*/ 4080888 h 7396030"/>
                <a:gd name="connsiteX82" fmla="*/ 1198693 w 14352380"/>
                <a:gd name="connsiteY82" fmla="*/ 3909438 h 7396030"/>
                <a:gd name="connsiteX83" fmla="*/ 970093 w 14352380"/>
                <a:gd name="connsiteY83" fmla="*/ 3989448 h 7396030"/>
                <a:gd name="connsiteX84" fmla="*/ 766328 w 14352380"/>
                <a:gd name="connsiteY84" fmla="*/ 4131990 h 7396030"/>
                <a:gd name="connsiteX85" fmla="*/ 555808 w 14352380"/>
                <a:gd name="connsiteY85" fmla="*/ 4355688 h 7396030"/>
                <a:gd name="connsiteX86" fmla="*/ 785900 w 14352380"/>
                <a:gd name="connsiteY86" fmla="*/ 4017771 h 7396030"/>
                <a:gd name="connsiteX87" fmla="*/ 1130113 w 14352380"/>
                <a:gd name="connsiteY87" fmla="*/ 3817500 h 7396030"/>
                <a:gd name="connsiteX88" fmla="*/ 1278703 w 14352380"/>
                <a:gd name="connsiteY88" fmla="*/ 3726558 h 7396030"/>
                <a:gd name="connsiteX89" fmla="*/ 1269661 w 14352380"/>
                <a:gd name="connsiteY89" fmla="*/ 3390117 h 7396030"/>
                <a:gd name="connsiteX90" fmla="*/ 1309620 w 14352380"/>
                <a:gd name="connsiteY90" fmla="*/ 3169963 h 7396030"/>
                <a:gd name="connsiteX91" fmla="*/ 1393003 w 14352380"/>
                <a:gd name="connsiteY91" fmla="*/ 3052188 h 7396030"/>
                <a:gd name="connsiteX92" fmla="*/ 1080693 w 14352380"/>
                <a:gd name="connsiteY92" fmla="*/ 2984604 h 7396030"/>
                <a:gd name="connsiteX93" fmla="*/ 663453 w 14352380"/>
                <a:gd name="connsiteY93" fmla="*/ 3023360 h 7396030"/>
                <a:gd name="connsiteX94" fmla="*/ 235111 w 14352380"/>
                <a:gd name="connsiteY94" fmla="*/ 3217172 h 7396030"/>
                <a:gd name="connsiteX95" fmla="*/ 421453 w 14352380"/>
                <a:gd name="connsiteY95" fmla="*/ 3029328 h 7396030"/>
                <a:gd name="connsiteX96" fmla="*/ 627193 w 14352380"/>
                <a:gd name="connsiteY96" fmla="*/ 2926458 h 7396030"/>
                <a:gd name="connsiteX97" fmla="*/ 854480 w 14352380"/>
                <a:gd name="connsiteY97" fmla="*/ 2889178 h 7396030"/>
                <a:gd name="connsiteX98" fmla="*/ 1149272 w 14352380"/>
                <a:gd name="connsiteY98" fmla="*/ 2889676 h 7396030"/>
                <a:gd name="connsiteX99" fmla="*/ 1531894 w 14352380"/>
                <a:gd name="connsiteY99" fmla="*/ 2917507 h 7396030"/>
                <a:gd name="connsiteX100" fmla="*/ 1860559 w 14352380"/>
                <a:gd name="connsiteY100" fmla="*/ 2766431 h 7396030"/>
                <a:gd name="connsiteX101" fmla="*/ 1701613 w 14352380"/>
                <a:gd name="connsiteY101" fmla="*/ 2263518 h 7396030"/>
                <a:gd name="connsiteX102" fmla="*/ 1690183 w 14352380"/>
                <a:gd name="connsiteY102" fmla="*/ 1966338 h 7396030"/>
                <a:gd name="connsiteX103" fmla="*/ 1381991 w 14352380"/>
                <a:gd name="connsiteY103" fmla="*/ 1841604 h 7396030"/>
                <a:gd name="connsiteX104" fmla="*/ 1095823 w 14352380"/>
                <a:gd name="connsiteY104" fmla="*/ 1714878 h 7396030"/>
                <a:gd name="connsiteX105" fmla="*/ 746507 w 14352380"/>
                <a:gd name="connsiteY105" fmla="*/ 1626415 h 7396030"/>
                <a:gd name="connsiteX106" fmla="*/ 352873 w 14352380"/>
                <a:gd name="connsiteY106" fmla="*/ 1726308 h 7396030"/>
                <a:gd name="connsiteX107" fmla="*/ 113171 w 14352380"/>
                <a:gd name="connsiteY107" fmla="*/ 1763582 h 7396030"/>
                <a:gd name="connsiteX108" fmla="*/ 9973 w 14352380"/>
                <a:gd name="connsiteY108" fmla="*/ 1737738 h 7396030"/>
                <a:gd name="connsiteX109" fmla="*/ 348516 w 14352380"/>
                <a:gd name="connsiteY109" fmla="*/ 1643812 h 7396030"/>
                <a:gd name="connsiteX110" fmla="*/ 653097 w 14352380"/>
                <a:gd name="connsiteY110" fmla="*/ 1543920 h 7396030"/>
                <a:gd name="connsiteX111" fmla="*/ 1072963 w 14352380"/>
                <a:gd name="connsiteY111" fmla="*/ 1612008 h 7396030"/>
                <a:gd name="connsiteX112" fmla="*/ 1244413 w 14352380"/>
                <a:gd name="connsiteY112" fmla="*/ 1657728 h 7396030"/>
                <a:gd name="connsiteX113" fmla="*/ 1205766 w 14352380"/>
                <a:gd name="connsiteY113" fmla="*/ 1451988 h 7396030"/>
                <a:gd name="connsiteX114" fmla="*/ 1046313 w 14352380"/>
                <a:gd name="connsiteY114" fmla="*/ 815409 h 7396030"/>
                <a:gd name="connsiteX115" fmla="*/ 1221553 w 14352380"/>
                <a:gd name="connsiteY115" fmla="*/ 1211958 h 7396030"/>
                <a:gd name="connsiteX0" fmla="*/ 1221553 w 14352380"/>
                <a:gd name="connsiteY0" fmla="*/ 1211958 h 7396028"/>
                <a:gd name="connsiteX1" fmla="*/ 1343911 w 14352380"/>
                <a:gd name="connsiteY1" fmla="*/ 1559828 h 7396028"/>
                <a:gd name="connsiteX2" fmla="*/ 1553023 w 14352380"/>
                <a:gd name="connsiteY2" fmla="*/ 1657728 h 7396028"/>
                <a:gd name="connsiteX3" fmla="*/ 1907353 w 14352380"/>
                <a:gd name="connsiteY3" fmla="*/ 1680588 h 7396028"/>
                <a:gd name="connsiteX4" fmla="*/ 2021653 w 14352380"/>
                <a:gd name="connsiteY4" fmla="*/ 1543428 h 7396028"/>
                <a:gd name="connsiteX5" fmla="*/ 2124523 w 14352380"/>
                <a:gd name="connsiteY5" fmla="*/ 1291968 h 7396028"/>
                <a:gd name="connsiteX6" fmla="*/ 2124523 w 14352380"/>
                <a:gd name="connsiteY6" fmla="*/ 1120518 h 7396028"/>
                <a:gd name="connsiteX7" fmla="*/ 2068029 w 14352380"/>
                <a:gd name="connsiteY7" fmla="*/ 825325 h 7396028"/>
                <a:gd name="connsiteX8" fmla="*/ 2078803 w 14352380"/>
                <a:gd name="connsiteY8" fmla="*/ 777618 h 7396028"/>
                <a:gd name="connsiteX9" fmla="*/ 2170243 w 14352380"/>
                <a:gd name="connsiteY9" fmla="*/ 1086228 h 7396028"/>
                <a:gd name="connsiteX10" fmla="*/ 2215963 w 14352380"/>
                <a:gd name="connsiteY10" fmla="*/ 1269108 h 7396028"/>
                <a:gd name="connsiteX11" fmla="*/ 2284543 w 14352380"/>
                <a:gd name="connsiteY11" fmla="*/ 1303398 h 7396028"/>
                <a:gd name="connsiteX12" fmla="*/ 2330263 w 14352380"/>
                <a:gd name="connsiteY12" fmla="*/ 1166238 h 7396028"/>
                <a:gd name="connsiteX13" fmla="*/ 2467423 w 14352380"/>
                <a:gd name="connsiteY13" fmla="*/ 880488 h 7396028"/>
                <a:gd name="connsiteX14" fmla="*/ 2558863 w 14352380"/>
                <a:gd name="connsiteY14" fmla="*/ 640458 h 7396028"/>
                <a:gd name="connsiteX15" fmla="*/ 2616013 w 14352380"/>
                <a:gd name="connsiteY15" fmla="*/ 537588 h 7396028"/>
                <a:gd name="connsiteX16" fmla="*/ 2558863 w 14352380"/>
                <a:gd name="connsiteY16" fmla="*/ 789048 h 7396028"/>
                <a:gd name="connsiteX17" fmla="*/ 2444563 w 14352380"/>
                <a:gd name="connsiteY17" fmla="*/ 1097658 h 7396028"/>
                <a:gd name="connsiteX18" fmla="*/ 2375983 w 14352380"/>
                <a:gd name="connsiteY18" fmla="*/ 1406268 h 7396028"/>
                <a:gd name="connsiteX19" fmla="*/ 2558863 w 14352380"/>
                <a:gd name="connsiteY19" fmla="*/ 1577718 h 7396028"/>
                <a:gd name="connsiteX20" fmla="*/ 2878903 w 14352380"/>
                <a:gd name="connsiteY20" fmla="*/ 1657728 h 7396028"/>
                <a:gd name="connsiteX21" fmla="*/ 3187513 w 14352380"/>
                <a:gd name="connsiteY21" fmla="*/ 1657728 h 7396028"/>
                <a:gd name="connsiteX22" fmla="*/ 3370393 w 14352380"/>
                <a:gd name="connsiteY22" fmla="*/ 1566288 h 7396028"/>
                <a:gd name="connsiteX23" fmla="*/ 3488066 w 14352380"/>
                <a:gd name="connsiteY23" fmla="*/ 1246753 h 7396028"/>
                <a:gd name="connsiteX24" fmla="*/ 3495138 w 14352380"/>
                <a:gd name="connsiteY24" fmla="*/ 1115548 h 7396028"/>
                <a:gd name="connsiteX25" fmla="*/ 3493650 w 14352380"/>
                <a:gd name="connsiteY25" fmla="*/ 1063976 h 7396028"/>
                <a:gd name="connsiteX26" fmla="*/ 3450403 w 14352380"/>
                <a:gd name="connsiteY26" fmla="*/ 777618 h 7396028"/>
                <a:gd name="connsiteX27" fmla="*/ 3119893 w 14352380"/>
                <a:gd name="connsiteY27" fmla="*/ 321571 h 7396028"/>
                <a:gd name="connsiteX28" fmla="*/ 3497351 w 14352380"/>
                <a:gd name="connsiteY28" fmla="*/ 674883 h 7396028"/>
                <a:gd name="connsiteX29" fmla="*/ 3759013 w 14352380"/>
                <a:gd name="connsiteY29" fmla="*/ 571878 h 7396028"/>
                <a:gd name="connsiteX30" fmla="*/ 3999043 w 14352380"/>
                <a:gd name="connsiteY30" fmla="*/ 91818 h 7396028"/>
                <a:gd name="connsiteX31" fmla="*/ 4033333 w 14352380"/>
                <a:gd name="connsiteY31" fmla="*/ 11808 h 7396028"/>
                <a:gd name="connsiteX32" fmla="*/ 3984569 w 14352380"/>
                <a:gd name="connsiteY32" fmla="*/ 247366 h 7396028"/>
                <a:gd name="connsiteX33" fmla="*/ 3812791 w 14352380"/>
                <a:gd name="connsiteY33" fmla="*/ 647417 h 7396028"/>
                <a:gd name="connsiteX34" fmla="*/ 3592906 w 14352380"/>
                <a:gd name="connsiteY34" fmla="*/ 811408 h 7396028"/>
                <a:gd name="connsiteX35" fmla="*/ 3604425 w 14352380"/>
                <a:gd name="connsiteY35" fmla="*/ 999253 h 7396028"/>
                <a:gd name="connsiteX36" fmla="*/ 3872985 w 14352380"/>
                <a:gd name="connsiteY36" fmla="*/ 881976 h 7396028"/>
                <a:gd name="connsiteX37" fmla="*/ 4200754 w 14352380"/>
                <a:gd name="connsiteY37" fmla="*/ 774136 h 7396028"/>
                <a:gd name="connsiteX38" fmla="*/ 4064251 w 14352380"/>
                <a:gd name="connsiteY38" fmla="*/ 847195 h 7396028"/>
                <a:gd name="connsiteX39" fmla="*/ 3818880 w 14352380"/>
                <a:gd name="connsiteY39" fmla="*/ 991305 h 7396028"/>
                <a:gd name="connsiteX40" fmla="*/ 3658531 w 14352380"/>
                <a:gd name="connsiteY40" fmla="*/ 1093178 h 7396028"/>
                <a:gd name="connsiteX41" fmla="*/ 3622838 w 14352380"/>
                <a:gd name="connsiteY41" fmla="*/ 1221401 h 7396028"/>
                <a:gd name="connsiteX42" fmla="*/ 3577446 w 14352380"/>
                <a:gd name="connsiteY42" fmla="*/ 1500691 h 7396028"/>
                <a:gd name="connsiteX43" fmla="*/ 3461833 w 14352380"/>
                <a:gd name="connsiteY43" fmla="*/ 1726308 h 7396028"/>
                <a:gd name="connsiteX44" fmla="*/ 3278953 w 14352380"/>
                <a:gd name="connsiteY44" fmla="*/ 2034918 h 7396028"/>
                <a:gd name="connsiteX45" fmla="*/ 3288742 w 14352380"/>
                <a:gd name="connsiteY45" fmla="*/ 2273460 h 7396028"/>
                <a:gd name="connsiteX46" fmla="*/ 3434288 w 14352380"/>
                <a:gd name="connsiteY46" fmla="*/ 2417577 h 7396028"/>
                <a:gd name="connsiteX47" fmla="*/ 3781217 w 14352380"/>
                <a:gd name="connsiteY47" fmla="*/ 2618845 h 7396028"/>
                <a:gd name="connsiteX48" fmla="*/ 4079053 w 14352380"/>
                <a:gd name="connsiteY48" fmla="*/ 2777868 h 7396028"/>
                <a:gd name="connsiteX49" fmla="*/ 14352380 w 14352380"/>
                <a:gd name="connsiteY49" fmla="*/ 7369070 h 7396028"/>
                <a:gd name="connsiteX50" fmla="*/ 13992332 w 14352380"/>
                <a:gd name="connsiteY50" fmla="*/ 7396027 h 7396028"/>
                <a:gd name="connsiteX51" fmla="*/ 3944371 w 14352380"/>
                <a:gd name="connsiteY51" fmla="*/ 2976643 h 7396028"/>
                <a:gd name="connsiteX52" fmla="*/ 3460193 w 14352380"/>
                <a:gd name="connsiteY52" fmla="*/ 2852901 h 7396028"/>
                <a:gd name="connsiteX53" fmla="*/ 3217865 w 14352380"/>
                <a:gd name="connsiteY53" fmla="*/ 2829045 h 7396028"/>
                <a:gd name="connsiteX54" fmla="*/ 3025524 w 14352380"/>
                <a:gd name="connsiteY54" fmla="*/ 2858861 h 7396028"/>
                <a:gd name="connsiteX55" fmla="*/ 2832855 w 14352380"/>
                <a:gd name="connsiteY55" fmla="*/ 2930924 h 7396028"/>
                <a:gd name="connsiteX56" fmla="*/ 2820111 w 14352380"/>
                <a:gd name="connsiteY56" fmla="*/ 3026344 h 7396028"/>
                <a:gd name="connsiteX57" fmla="*/ 2959241 w 14352380"/>
                <a:gd name="connsiteY57" fmla="*/ 3167976 h 7396028"/>
                <a:gd name="connsiteX58" fmla="*/ 3176083 w 14352380"/>
                <a:gd name="connsiteY58" fmla="*/ 3269358 h 7396028"/>
                <a:gd name="connsiteX59" fmla="*/ 3388239 w 14352380"/>
                <a:gd name="connsiteY59" fmla="*/ 3442290 h 7396028"/>
                <a:gd name="connsiteX60" fmla="*/ 3212014 w 14352380"/>
                <a:gd name="connsiteY60" fmla="*/ 3336948 h 7396028"/>
                <a:gd name="connsiteX61" fmla="*/ 3004633 w 14352380"/>
                <a:gd name="connsiteY61" fmla="*/ 3276814 h 7396028"/>
                <a:gd name="connsiteX62" fmla="*/ 2771676 w 14352380"/>
                <a:gd name="connsiteY62" fmla="*/ 3166987 h 7396028"/>
                <a:gd name="connsiteX63" fmla="*/ 2638873 w 14352380"/>
                <a:gd name="connsiteY63" fmla="*/ 3097908 h 7396028"/>
                <a:gd name="connsiteX64" fmla="*/ 2570293 w 14352380"/>
                <a:gd name="connsiteY64" fmla="*/ 3109338 h 7396028"/>
                <a:gd name="connsiteX65" fmla="*/ 2525557 w 14352380"/>
                <a:gd name="connsiteY65" fmla="*/ 3326508 h 7396028"/>
                <a:gd name="connsiteX66" fmla="*/ 2584349 w 14352380"/>
                <a:gd name="connsiteY66" fmla="*/ 3577470 h 7396028"/>
                <a:gd name="connsiteX67" fmla="*/ 2663703 w 14352380"/>
                <a:gd name="connsiteY67" fmla="*/ 3996904 h 7396028"/>
                <a:gd name="connsiteX68" fmla="*/ 2633113 w 14352380"/>
                <a:gd name="connsiteY68" fmla="*/ 4192703 h 7396028"/>
                <a:gd name="connsiteX69" fmla="*/ 2539703 w 14352380"/>
                <a:gd name="connsiteY69" fmla="*/ 4455574 h 7396028"/>
                <a:gd name="connsiteX70" fmla="*/ 2595212 w 14352380"/>
                <a:gd name="connsiteY70" fmla="*/ 3945217 h 7396028"/>
                <a:gd name="connsiteX71" fmla="*/ 2481240 w 14352380"/>
                <a:gd name="connsiteY71" fmla="*/ 3566538 h 7396028"/>
                <a:gd name="connsiteX72" fmla="*/ 2307403 w 14352380"/>
                <a:gd name="connsiteY72" fmla="*/ 3166488 h 7396028"/>
                <a:gd name="connsiteX73" fmla="*/ 2261683 w 14352380"/>
                <a:gd name="connsiteY73" fmla="*/ 3063618 h 7396028"/>
                <a:gd name="connsiteX74" fmla="*/ 2078803 w 14352380"/>
                <a:gd name="connsiteY74" fmla="*/ 2949318 h 7396028"/>
                <a:gd name="connsiteX75" fmla="*/ 1824299 w 14352380"/>
                <a:gd name="connsiteY75" fmla="*/ 3002494 h 7396028"/>
                <a:gd name="connsiteX76" fmla="*/ 1412162 w 14352380"/>
                <a:gd name="connsiteY76" fmla="*/ 3235573 h 7396028"/>
                <a:gd name="connsiteX77" fmla="*/ 1381573 w 14352380"/>
                <a:gd name="connsiteY77" fmla="*/ 3680838 h 7396028"/>
                <a:gd name="connsiteX78" fmla="*/ 1340867 w 14352380"/>
                <a:gd name="connsiteY78" fmla="*/ 3980504 h 7396028"/>
                <a:gd name="connsiteX79" fmla="*/ 1197619 w 14352380"/>
                <a:gd name="connsiteY79" fmla="*/ 4738831 h 7396028"/>
                <a:gd name="connsiteX80" fmla="*/ 1220896 w 14352380"/>
                <a:gd name="connsiteY80" fmla="*/ 4338309 h 7396028"/>
                <a:gd name="connsiteX81" fmla="*/ 1242772 w 14352380"/>
                <a:gd name="connsiteY81" fmla="*/ 4080888 h 7396028"/>
                <a:gd name="connsiteX82" fmla="*/ 1198693 w 14352380"/>
                <a:gd name="connsiteY82" fmla="*/ 3909438 h 7396028"/>
                <a:gd name="connsiteX83" fmla="*/ 970093 w 14352380"/>
                <a:gd name="connsiteY83" fmla="*/ 3989448 h 7396028"/>
                <a:gd name="connsiteX84" fmla="*/ 766328 w 14352380"/>
                <a:gd name="connsiteY84" fmla="*/ 4131990 h 7396028"/>
                <a:gd name="connsiteX85" fmla="*/ 555808 w 14352380"/>
                <a:gd name="connsiteY85" fmla="*/ 4355688 h 7396028"/>
                <a:gd name="connsiteX86" fmla="*/ 785900 w 14352380"/>
                <a:gd name="connsiteY86" fmla="*/ 4017771 h 7396028"/>
                <a:gd name="connsiteX87" fmla="*/ 1130113 w 14352380"/>
                <a:gd name="connsiteY87" fmla="*/ 3817500 h 7396028"/>
                <a:gd name="connsiteX88" fmla="*/ 1278703 w 14352380"/>
                <a:gd name="connsiteY88" fmla="*/ 3726558 h 7396028"/>
                <a:gd name="connsiteX89" fmla="*/ 1269661 w 14352380"/>
                <a:gd name="connsiteY89" fmla="*/ 3390117 h 7396028"/>
                <a:gd name="connsiteX90" fmla="*/ 1309620 w 14352380"/>
                <a:gd name="connsiteY90" fmla="*/ 3169963 h 7396028"/>
                <a:gd name="connsiteX91" fmla="*/ 1393003 w 14352380"/>
                <a:gd name="connsiteY91" fmla="*/ 3052188 h 7396028"/>
                <a:gd name="connsiteX92" fmla="*/ 1080693 w 14352380"/>
                <a:gd name="connsiteY92" fmla="*/ 2984604 h 7396028"/>
                <a:gd name="connsiteX93" fmla="*/ 663453 w 14352380"/>
                <a:gd name="connsiteY93" fmla="*/ 3023360 h 7396028"/>
                <a:gd name="connsiteX94" fmla="*/ 235111 w 14352380"/>
                <a:gd name="connsiteY94" fmla="*/ 3217172 h 7396028"/>
                <a:gd name="connsiteX95" fmla="*/ 421453 w 14352380"/>
                <a:gd name="connsiteY95" fmla="*/ 3029328 h 7396028"/>
                <a:gd name="connsiteX96" fmla="*/ 627193 w 14352380"/>
                <a:gd name="connsiteY96" fmla="*/ 2926458 h 7396028"/>
                <a:gd name="connsiteX97" fmla="*/ 854480 w 14352380"/>
                <a:gd name="connsiteY97" fmla="*/ 2889178 h 7396028"/>
                <a:gd name="connsiteX98" fmla="*/ 1149272 w 14352380"/>
                <a:gd name="connsiteY98" fmla="*/ 2889676 h 7396028"/>
                <a:gd name="connsiteX99" fmla="*/ 1531894 w 14352380"/>
                <a:gd name="connsiteY99" fmla="*/ 2917507 h 7396028"/>
                <a:gd name="connsiteX100" fmla="*/ 1860559 w 14352380"/>
                <a:gd name="connsiteY100" fmla="*/ 2766431 h 7396028"/>
                <a:gd name="connsiteX101" fmla="*/ 1701613 w 14352380"/>
                <a:gd name="connsiteY101" fmla="*/ 2263518 h 7396028"/>
                <a:gd name="connsiteX102" fmla="*/ 1690183 w 14352380"/>
                <a:gd name="connsiteY102" fmla="*/ 1966338 h 7396028"/>
                <a:gd name="connsiteX103" fmla="*/ 1381991 w 14352380"/>
                <a:gd name="connsiteY103" fmla="*/ 1841604 h 7396028"/>
                <a:gd name="connsiteX104" fmla="*/ 1095823 w 14352380"/>
                <a:gd name="connsiteY104" fmla="*/ 1714878 h 7396028"/>
                <a:gd name="connsiteX105" fmla="*/ 746507 w 14352380"/>
                <a:gd name="connsiteY105" fmla="*/ 1626415 h 7396028"/>
                <a:gd name="connsiteX106" fmla="*/ 352873 w 14352380"/>
                <a:gd name="connsiteY106" fmla="*/ 1726308 h 7396028"/>
                <a:gd name="connsiteX107" fmla="*/ 113171 w 14352380"/>
                <a:gd name="connsiteY107" fmla="*/ 1763582 h 7396028"/>
                <a:gd name="connsiteX108" fmla="*/ 9973 w 14352380"/>
                <a:gd name="connsiteY108" fmla="*/ 1737738 h 7396028"/>
                <a:gd name="connsiteX109" fmla="*/ 348516 w 14352380"/>
                <a:gd name="connsiteY109" fmla="*/ 1643812 h 7396028"/>
                <a:gd name="connsiteX110" fmla="*/ 653097 w 14352380"/>
                <a:gd name="connsiteY110" fmla="*/ 1543920 h 7396028"/>
                <a:gd name="connsiteX111" fmla="*/ 1072963 w 14352380"/>
                <a:gd name="connsiteY111" fmla="*/ 1612008 h 7396028"/>
                <a:gd name="connsiteX112" fmla="*/ 1244413 w 14352380"/>
                <a:gd name="connsiteY112" fmla="*/ 1657728 h 7396028"/>
                <a:gd name="connsiteX113" fmla="*/ 1205766 w 14352380"/>
                <a:gd name="connsiteY113" fmla="*/ 1451988 h 7396028"/>
                <a:gd name="connsiteX114" fmla="*/ 1046313 w 14352380"/>
                <a:gd name="connsiteY114" fmla="*/ 815409 h 7396028"/>
                <a:gd name="connsiteX115" fmla="*/ 1221553 w 14352380"/>
                <a:gd name="connsiteY115" fmla="*/ 1211958 h 7396028"/>
                <a:gd name="connsiteX0" fmla="*/ 1221553 w 14352380"/>
                <a:gd name="connsiteY0" fmla="*/ 1211958 h 7396028"/>
                <a:gd name="connsiteX1" fmla="*/ 1343911 w 14352380"/>
                <a:gd name="connsiteY1" fmla="*/ 1559828 h 7396028"/>
                <a:gd name="connsiteX2" fmla="*/ 1553023 w 14352380"/>
                <a:gd name="connsiteY2" fmla="*/ 1657728 h 7396028"/>
                <a:gd name="connsiteX3" fmla="*/ 1907353 w 14352380"/>
                <a:gd name="connsiteY3" fmla="*/ 1680588 h 7396028"/>
                <a:gd name="connsiteX4" fmla="*/ 2021653 w 14352380"/>
                <a:gd name="connsiteY4" fmla="*/ 1543428 h 7396028"/>
                <a:gd name="connsiteX5" fmla="*/ 2124523 w 14352380"/>
                <a:gd name="connsiteY5" fmla="*/ 1291968 h 7396028"/>
                <a:gd name="connsiteX6" fmla="*/ 2124523 w 14352380"/>
                <a:gd name="connsiteY6" fmla="*/ 1120518 h 7396028"/>
                <a:gd name="connsiteX7" fmla="*/ 2068029 w 14352380"/>
                <a:gd name="connsiteY7" fmla="*/ 825325 h 7396028"/>
                <a:gd name="connsiteX8" fmla="*/ 2078803 w 14352380"/>
                <a:gd name="connsiteY8" fmla="*/ 777618 h 7396028"/>
                <a:gd name="connsiteX9" fmla="*/ 2170243 w 14352380"/>
                <a:gd name="connsiteY9" fmla="*/ 1086228 h 7396028"/>
                <a:gd name="connsiteX10" fmla="*/ 2215963 w 14352380"/>
                <a:gd name="connsiteY10" fmla="*/ 1269108 h 7396028"/>
                <a:gd name="connsiteX11" fmla="*/ 2284543 w 14352380"/>
                <a:gd name="connsiteY11" fmla="*/ 1303398 h 7396028"/>
                <a:gd name="connsiteX12" fmla="*/ 2330263 w 14352380"/>
                <a:gd name="connsiteY12" fmla="*/ 1166238 h 7396028"/>
                <a:gd name="connsiteX13" fmla="*/ 2467423 w 14352380"/>
                <a:gd name="connsiteY13" fmla="*/ 880488 h 7396028"/>
                <a:gd name="connsiteX14" fmla="*/ 2558863 w 14352380"/>
                <a:gd name="connsiteY14" fmla="*/ 640458 h 7396028"/>
                <a:gd name="connsiteX15" fmla="*/ 2616013 w 14352380"/>
                <a:gd name="connsiteY15" fmla="*/ 537588 h 7396028"/>
                <a:gd name="connsiteX16" fmla="*/ 2558863 w 14352380"/>
                <a:gd name="connsiteY16" fmla="*/ 789048 h 7396028"/>
                <a:gd name="connsiteX17" fmla="*/ 2444563 w 14352380"/>
                <a:gd name="connsiteY17" fmla="*/ 1097658 h 7396028"/>
                <a:gd name="connsiteX18" fmla="*/ 2375983 w 14352380"/>
                <a:gd name="connsiteY18" fmla="*/ 1406268 h 7396028"/>
                <a:gd name="connsiteX19" fmla="*/ 2558863 w 14352380"/>
                <a:gd name="connsiteY19" fmla="*/ 1577718 h 7396028"/>
                <a:gd name="connsiteX20" fmla="*/ 2878903 w 14352380"/>
                <a:gd name="connsiteY20" fmla="*/ 1657728 h 7396028"/>
                <a:gd name="connsiteX21" fmla="*/ 3187513 w 14352380"/>
                <a:gd name="connsiteY21" fmla="*/ 1657728 h 7396028"/>
                <a:gd name="connsiteX22" fmla="*/ 3370393 w 14352380"/>
                <a:gd name="connsiteY22" fmla="*/ 1566288 h 7396028"/>
                <a:gd name="connsiteX23" fmla="*/ 3488066 w 14352380"/>
                <a:gd name="connsiteY23" fmla="*/ 1246753 h 7396028"/>
                <a:gd name="connsiteX24" fmla="*/ 3495138 w 14352380"/>
                <a:gd name="connsiteY24" fmla="*/ 1115548 h 7396028"/>
                <a:gd name="connsiteX25" fmla="*/ 3493650 w 14352380"/>
                <a:gd name="connsiteY25" fmla="*/ 1063976 h 7396028"/>
                <a:gd name="connsiteX26" fmla="*/ 3450403 w 14352380"/>
                <a:gd name="connsiteY26" fmla="*/ 777618 h 7396028"/>
                <a:gd name="connsiteX27" fmla="*/ 3119893 w 14352380"/>
                <a:gd name="connsiteY27" fmla="*/ 321571 h 7396028"/>
                <a:gd name="connsiteX28" fmla="*/ 3497351 w 14352380"/>
                <a:gd name="connsiteY28" fmla="*/ 674883 h 7396028"/>
                <a:gd name="connsiteX29" fmla="*/ 3759013 w 14352380"/>
                <a:gd name="connsiteY29" fmla="*/ 571878 h 7396028"/>
                <a:gd name="connsiteX30" fmla="*/ 3999043 w 14352380"/>
                <a:gd name="connsiteY30" fmla="*/ 91818 h 7396028"/>
                <a:gd name="connsiteX31" fmla="*/ 4033333 w 14352380"/>
                <a:gd name="connsiteY31" fmla="*/ 11808 h 7396028"/>
                <a:gd name="connsiteX32" fmla="*/ 3984569 w 14352380"/>
                <a:gd name="connsiteY32" fmla="*/ 247366 h 7396028"/>
                <a:gd name="connsiteX33" fmla="*/ 3812791 w 14352380"/>
                <a:gd name="connsiteY33" fmla="*/ 647417 h 7396028"/>
                <a:gd name="connsiteX34" fmla="*/ 3592906 w 14352380"/>
                <a:gd name="connsiteY34" fmla="*/ 811408 h 7396028"/>
                <a:gd name="connsiteX35" fmla="*/ 3604425 w 14352380"/>
                <a:gd name="connsiteY35" fmla="*/ 999253 h 7396028"/>
                <a:gd name="connsiteX36" fmla="*/ 3872985 w 14352380"/>
                <a:gd name="connsiteY36" fmla="*/ 881976 h 7396028"/>
                <a:gd name="connsiteX37" fmla="*/ 4200754 w 14352380"/>
                <a:gd name="connsiteY37" fmla="*/ 774136 h 7396028"/>
                <a:gd name="connsiteX38" fmla="*/ 4064251 w 14352380"/>
                <a:gd name="connsiteY38" fmla="*/ 847195 h 7396028"/>
                <a:gd name="connsiteX39" fmla="*/ 3818880 w 14352380"/>
                <a:gd name="connsiteY39" fmla="*/ 991305 h 7396028"/>
                <a:gd name="connsiteX40" fmla="*/ 3658531 w 14352380"/>
                <a:gd name="connsiteY40" fmla="*/ 1093178 h 7396028"/>
                <a:gd name="connsiteX41" fmla="*/ 3622838 w 14352380"/>
                <a:gd name="connsiteY41" fmla="*/ 1221401 h 7396028"/>
                <a:gd name="connsiteX42" fmla="*/ 3577446 w 14352380"/>
                <a:gd name="connsiteY42" fmla="*/ 1500691 h 7396028"/>
                <a:gd name="connsiteX43" fmla="*/ 3461833 w 14352380"/>
                <a:gd name="connsiteY43" fmla="*/ 1726308 h 7396028"/>
                <a:gd name="connsiteX44" fmla="*/ 3278953 w 14352380"/>
                <a:gd name="connsiteY44" fmla="*/ 2034918 h 7396028"/>
                <a:gd name="connsiteX45" fmla="*/ 3288742 w 14352380"/>
                <a:gd name="connsiteY45" fmla="*/ 2273460 h 7396028"/>
                <a:gd name="connsiteX46" fmla="*/ 3434288 w 14352380"/>
                <a:gd name="connsiteY46" fmla="*/ 2417577 h 7396028"/>
                <a:gd name="connsiteX47" fmla="*/ 3781217 w 14352380"/>
                <a:gd name="connsiteY47" fmla="*/ 2618845 h 7396028"/>
                <a:gd name="connsiteX48" fmla="*/ 4079053 w 14352380"/>
                <a:gd name="connsiteY48" fmla="*/ 2777868 h 7396028"/>
                <a:gd name="connsiteX49" fmla="*/ 14352380 w 14352380"/>
                <a:gd name="connsiteY49" fmla="*/ 7369070 h 7396028"/>
                <a:gd name="connsiteX50" fmla="*/ 13992332 w 14352380"/>
                <a:gd name="connsiteY50" fmla="*/ 7396027 h 7396028"/>
                <a:gd name="connsiteX51" fmla="*/ 3944371 w 14352380"/>
                <a:gd name="connsiteY51" fmla="*/ 2976643 h 7396028"/>
                <a:gd name="connsiteX52" fmla="*/ 3460193 w 14352380"/>
                <a:gd name="connsiteY52" fmla="*/ 2852901 h 7396028"/>
                <a:gd name="connsiteX53" fmla="*/ 3217865 w 14352380"/>
                <a:gd name="connsiteY53" fmla="*/ 2829045 h 7396028"/>
                <a:gd name="connsiteX54" fmla="*/ 3025524 w 14352380"/>
                <a:gd name="connsiteY54" fmla="*/ 2858861 h 7396028"/>
                <a:gd name="connsiteX55" fmla="*/ 2832855 w 14352380"/>
                <a:gd name="connsiteY55" fmla="*/ 2930924 h 7396028"/>
                <a:gd name="connsiteX56" fmla="*/ 2820111 w 14352380"/>
                <a:gd name="connsiteY56" fmla="*/ 3026344 h 7396028"/>
                <a:gd name="connsiteX57" fmla="*/ 2959241 w 14352380"/>
                <a:gd name="connsiteY57" fmla="*/ 3167976 h 7396028"/>
                <a:gd name="connsiteX58" fmla="*/ 3176083 w 14352380"/>
                <a:gd name="connsiteY58" fmla="*/ 3269358 h 7396028"/>
                <a:gd name="connsiteX59" fmla="*/ 3388239 w 14352380"/>
                <a:gd name="connsiteY59" fmla="*/ 3442290 h 7396028"/>
                <a:gd name="connsiteX60" fmla="*/ 3212014 w 14352380"/>
                <a:gd name="connsiteY60" fmla="*/ 3336948 h 7396028"/>
                <a:gd name="connsiteX61" fmla="*/ 3004633 w 14352380"/>
                <a:gd name="connsiteY61" fmla="*/ 3276814 h 7396028"/>
                <a:gd name="connsiteX62" fmla="*/ 2771676 w 14352380"/>
                <a:gd name="connsiteY62" fmla="*/ 3166987 h 7396028"/>
                <a:gd name="connsiteX63" fmla="*/ 2638873 w 14352380"/>
                <a:gd name="connsiteY63" fmla="*/ 3097908 h 7396028"/>
                <a:gd name="connsiteX64" fmla="*/ 2570293 w 14352380"/>
                <a:gd name="connsiteY64" fmla="*/ 3109338 h 7396028"/>
                <a:gd name="connsiteX65" fmla="*/ 2525557 w 14352380"/>
                <a:gd name="connsiteY65" fmla="*/ 3326508 h 7396028"/>
                <a:gd name="connsiteX66" fmla="*/ 2584349 w 14352380"/>
                <a:gd name="connsiteY66" fmla="*/ 3577470 h 7396028"/>
                <a:gd name="connsiteX67" fmla="*/ 2663703 w 14352380"/>
                <a:gd name="connsiteY67" fmla="*/ 3996904 h 7396028"/>
                <a:gd name="connsiteX68" fmla="*/ 2633113 w 14352380"/>
                <a:gd name="connsiteY68" fmla="*/ 4192703 h 7396028"/>
                <a:gd name="connsiteX69" fmla="*/ 2539703 w 14352380"/>
                <a:gd name="connsiteY69" fmla="*/ 4455574 h 7396028"/>
                <a:gd name="connsiteX70" fmla="*/ 2595212 w 14352380"/>
                <a:gd name="connsiteY70" fmla="*/ 3945217 h 7396028"/>
                <a:gd name="connsiteX71" fmla="*/ 2481240 w 14352380"/>
                <a:gd name="connsiteY71" fmla="*/ 3566538 h 7396028"/>
                <a:gd name="connsiteX72" fmla="*/ 2307403 w 14352380"/>
                <a:gd name="connsiteY72" fmla="*/ 3166488 h 7396028"/>
                <a:gd name="connsiteX73" fmla="*/ 2261683 w 14352380"/>
                <a:gd name="connsiteY73" fmla="*/ 3063618 h 7396028"/>
                <a:gd name="connsiteX74" fmla="*/ 2078803 w 14352380"/>
                <a:gd name="connsiteY74" fmla="*/ 2949318 h 7396028"/>
                <a:gd name="connsiteX75" fmla="*/ 1824299 w 14352380"/>
                <a:gd name="connsiteY75" fmla="*/ 3002494 h 7396028"/>
                <a:gd name="connsiteX76" fmla="*/ 1412162 w 14352380"/>
                <a:gd name="connsiteY76" fmla="*/ 3235573 h 7396028"/>
                <a:gd name="connsiteX77" fmla="*/ 1381573 w 14352380"/>
                <a:gd name="connsiteY77" fmla="*/ 3680838 h 7396028"/>
                <a:gd name="connsiteX78" fmla="*/ 1340867 w 14352380"/>
                <a:gd name="connsiteY78" fmla="*/ 3980504 h 7396028"/>
                <a:gd name="connsiteX79" fmla="*/ 1197619 w 14352380"/>
                <a:gd name="connsiteY79" fmla="*/ 4738831 h 7396028"/>
                <a:gd name="connsiteX80" fmla="*/ 1220896 w 14352380"/>
                <a:gd name="connsiteY80" fmla="*/ 4338309 h 7396028"/>
                <a:gd name="connsiteX81" fmla="*/ 1242772 w 14352380"/>
                <a:gd name="connsiteY81" fmla="*/ 4080888 h 7396028"/>
                <a:gd name="connsiteX82" fmla="*/ 1198693 w 14352380"/>
                <a:gd name="connsiteY82" fmla="*/ 3909438 h 7396028"/>
                <a:gd name="connsiteX83" fmla="*/ 970093 w 14352380"/>
                <a:gd name="connsiteY83" fmla="*/ 3989448 h 7396028"/>
                <a:gd name="connsiteX84" fmla="*/ 766328 w 14352380"/>
                <a:gd name="connsiteY84" fmla="*/ 4131990 h 7396028"/>
                <a:gd name="connsiteX85" fmla="*/ 555808 w 14352380"/>
                <a:gd name="connsiteY85" fmla="*/ 4355688 h 7396028"/>
                <a:gd name="connsiteX86" fmla="*/ 785900 w 14352380"/>
                <a:gd name="connsiteY86" fmla="*/ 4017771 h 7396028"/>
                <a:gd name="connsiteX87" fmla="*/ 1130113 w 14352380"/>
                <a:gd name="connsiteY87" fmla="*/ 3817500 h 7396028"/>
                <a:gd name="connsiteX88" fmla="*/ 1278703 w 14352380"/>
                <a:gd name="connsiteY88" fmla="*/ 3726558 h 7396028"/>
                <a:gd name="connsiteX89" fmla="*/ 1269661 w 14352380"/>
                <a:gd name="connsiteY89" fmla="*/ 3390117 h 7396028"/>
                <a:gd name="connsiteX90" fmla="*/ 1309620 w 14352380"/>
                <a:gd name="connsiteY90" fmla="*/ 3169963 h 7396028"/>
                <a:gd name="connsiteX91" fmla="*/ 1393003 w 14352380"/>
                <a:gd name="connsiteY91" fmla="*/ 3052188 h 7396028"/>
                <a:gd name="connsiteX92" fmla="*/ 1080693 w 14352380"/>
                <a:gd name="connsiteY92" fmla="*/ 2984604 h 7396028"/>
                <a:gd name="connsiteX93" fmla="*/ 663453 w 14352380"/>
                <a:gd name="connsiteY93" fmla="*/ 3023360 h 7396028"/>
                <a:gd name="connsiteX94" fmla="*/ 235111 w 14352380"/>
                <a:gd name="connsiteY94" fmla="*/ 3217172 h 7396028"/>
                <a:gd name="connsiteX95" fmla="*/ 421453 w 14352380"/>
                <a:gd name="connsiteY95" fmla="*/ 3029328 h 7396028"/>
                <a:gd name="connsiteX96" fmla="*/ 627193 w 14352380"/>
                <a:gd name="connsiteY96" fmla="*/ 2926458 h 7396028"/>
                <a:gd name="connsiteX97" fmla="*/ 854480 w 14352380"/>
                <a:gd name="connsiteY97" fmla="*/ 2889178 h 7396028"/>
                <a:gd name="connsiteX98" fmla="*/ 1149272 w 14352380"/>
                <a:gd name="connsiteY98" fmla="*/ 2889676 h 7396028"/>
                <a:gd name="connsiteX99" fmla="*/ 1531894 w 14352380"/>
                <a:gd name="connsiteY99" fmla="*/ 2917507 h 7396028"/>
                <a:gd name="connsiteX100" fmla="*/ 1860559 w 14352380"/>
                <a:gd name="connsiteY100" fmla="*/ 2766431 h 7396028"/>
                <a:gd name="connsiteX101" fmla="*/ 1701613 w 14352380"/>
                <a:gd name="connsiteY101" fmla="*/ 2263518 h 7396028"/>
                <a:gd name="connsiteX102" fmla="*/ 1690183 w 14352380"/>
                <a:gd name="connsiteY102" fmla="*/ 1966338 h 7396028"/>
                <a:gd name="connsiteX103" fmla="*/ 1381991 w 14352380"/>
                <a:gd name="connsiteY103" fmla="*/ 1841604 h 7396028"/>
                <a:gd name="connsiteX104" fmla="*/ 1095823 w 14352380"/>
                <a:gd name="connsiteY104" fmla="*/ 1714878 h 7396028"/>
                <a:gd name="connsiteX105" fmla="*/ 746507 w 14352380"/>
                <a:gd name="connsiteY105" fmla="*/ 1626415 h 7396028"/>
                <a:gd name="connsiteX106" fmla="*/ 352873 w 14352380"/>
                <a:gd name="connsiteY106" fmla="*/ 1726308 h 7396028"/>
                <a:gd name="connsiteX107" fmla="*/ 113171 w 14352380"/>
                <a:gd name="connsiteY107" fmla="*/ 1763582 h 7396028"/>
                <a:gd name="connsiteX108" fmla="*/ 9973 w 14352380"/>
                <a:gd name="connsiteY108" fmla="*/ 1737738 h 7396028"/>
                <a:gd name="connsiteX109" fmla="*/ 348516 w 14352380"/>
                <a:gd name="connsiteY109" fmla="*/ 1643812 h 7396028"/>
                <a:gd name="connsiteX110" fmla="*/ 653097 w 14352380"/>
                <a:gd name="connsiteY110" fmla="*/ 1543920 h 7396028"/>
                <a:gd name="connsiteX111" fmla="*/ 1072963 w 14352380"/>
                <a:gd name="connsiteY111" fmla="*/ 1612008 h 7396028"/>
                <a:gd name="connsiteX112" fmla="*/ 1244413 w 14352380"/>
                <a:gd name="connsiteY112" fmla="*/ 1657728 h 7396028"/>
                <a:gd name="connsiteX113" fmla="*/ 1205766 w 14352380"/>
                <a:gd name="connsiteY113" fmla="*/ 1451988 h 7396028"/>
                <a:gd name="connsiteX114" fmla="*/ 1046313 w 14352380"/>
                <a:gd name="connsiteY114" fmla="*/ 815409 h 7396028"/>
                <a:gd name="connsiteX115" fmla="*/ 1221553 w 14352380"/>
                <a:gd name="connsiteY115" fmla="*/ 1211958 h 7396028"/>
                <a:gd name="connsiteX0" fmla="*/ 1221553 w 18227951"/>
                <a:gd name="connsiteY0" fmla="*/ 1211958 h 9173439"/>
                <a:gd name="connsiteX1" fmla="*/ 1343911 w 18227951"/>
                <a:gd name="connsiteY1" fmla="*/ 1559828 h 9173439"/>
                <a:gd name="connsiteX2" fmla="*/ 1553023 w 18227951"/>
                <a:gd name="connsiteY2" fmla="*/ 1657728 h 9173439"/>
                <a:gd name="connsiteX3" fmla="*/ 1907353 w 18227951"/>
                <a:gd name="connsiteY3" fmla="*/ 1680588 h 9173439"/>
                <a:gd name="connsiteX4" fmla="*/ 2021653 w 18227951"/>
                <a:gd name="connsiteY4" fmla="*/ 1543428 h 9173439"/>
                <a:gd name="connsiteX5" fmla="*/ 2124523 w 18227951"/>
                <a:gd name="connsiteY5" fmla="*/ 1291968 h 9173439"/>
                <a:gd name="connsiteX6" fmla="*/ 2124523 w 18227951"/>
                <a:gd name="connsiteY6" fmla="*/ 1120518 h 9173439"/>
                <a:gd name="connsiteX7" fmla="*/ 2068029 w 18227951"/>
                <a:gd name="connsiteY7" fmla="*/ 825325 h 9173439"/>
                <a:gd name="connsiteX8" fmla="*/ 2078803 w 18227951"/>
                <a:gd name="connsiteY8" fmla="*/ 777618 h 9173439"/>
                <a:gd name="connsiteX9" fmla="*/ 2170243 w 18227951"/>
                <a:gd name="connsiteY9" fmla="*/ 1086228 h 9173439"/>
                <a:gd name="connsiteX10" fmla="*/ 2215963 w 18227951"/>
                <a:gd name="connsiteY10" fmla="*/ 1269108 h 9173439"/>
                <a:gd name="connsiteX11" fmla="*/ 2284543 w 18227951"/>
                <a:gd name="connsiteY11" fmla="*/ 1303398 h 9173439"/>
                <a:gd name="connsiteX12" fmla="*/ 2330263 w 18227951"/>
                <a:gd name="connsiteY12" fmla="*/ 1166238 h 9173439"/>
                <a:gd name="connsiteX13" fmla="*/ 2467423 w 18227951"/>
                <a:gd name="connsiteY13" fmla="*/ 880488 h 9173439"/>
                <a:gd name="connsiteX14" fmla="*/ 2558863 w 18227951"/>
                <a:gd name="connsiteY14" fmla="*/ 640458 h 9173439"/>
                <a:gd name="connsiteX15" fmla="*/ 2616013 w 18227951"/>
                <a:gd name="connsiteY15" fmla="*/ 537588 h 9173439"/>
                <a:gd name="connsiteX16" fmla="*/ 2558863 w 18227951"/>
                <a:gd name="connsiteY16" fmla="*/ 789048 h 9173439"/>
                <a:gd name="connsiteX17" fmla="*/ 2444563 w 18227951"/>
                <a:gd name="connsiteY17" fmla="*/ 1097658 h 9173439"/>
                <a:gd name="connsiteX18" fmla="*/ 2375983 w 18227951"/>
                <a:gd name="connsiteY18" fmla="*/ 1406268 h 9173439"/>
                <a:gd name="connsiteX19" fmla="*/ 2558863 w 18227951"/>
                <a:gd name="connsiteY19" fmla="*/ 1577718 h 9173439"/>
                <a:gd name="connsiteX20" fmla="*/ 2878903 w 18227951"/>
                <a:gd name="connsiteY20" fmla="*/ 1657728 h 9173439"/>
                <a:gd name="connsiteX21" fmla="*/ 3187513 w 18227951"/>
                <a:gd name="connsiteY21" fmla="*/ 1657728 h 9173439"/>
                <a:gd name="connsiteX22" fmla="*/ 3370393 w 18227951"/>
                <a:gd name="connsiteY22" fmla="*/ 1566288 h 9173439"/>
                <a:gd name="connsiteX23" fmla="*/ 3488066 w 18227951"/>
                <a:gd name="connsiteY23" fmla="*/ 1246753 h 9173439"/>
                <a:gd name="connsiteX24" fmla="*/ 3495138 w 18227951"/>
                <a:gd name="connsiteY24" fmla="*/ 1115548 h 9173439"/>
                <a:gd name="connsiteX25" fmla="*/ 3493650 w 18227951"/>
                <a:gd name="connsiteY25" fmla="*/ 1063976 h 9173439"/>
                <a:gd name="connsiteX26" fmla="*/ 3450403 w 18227951"/>
                <a:gd name="connsiteY26" fmla="*/ 777618 h 9173439"/>
                <a:gd name="connsiteX27" fmla="*/ 3119893 w 18227951"/>
                <a:gd name="connsiteY27" fmla="*/ 321571 h 9173439"/>
                <a:gd name="connsiteX28" fmla="*/ 3497351 w 18227951"/>
                <a:gd name="connsiteY28" fmla="*/ 674883 h 9173439"/>
                <a:gd name="connsiteX29" fmla="*/ 3759013 w 18227951"/>
                <a:gd name="connsiteY29" fmla="*/ 571878 h 9173439"/>
                <a:gd name="connsiteX30" fmla="*/ 3999043 w 18227951"/>
                <a:gd name="connsiteY30" fmla="*/ 91818 h 9173439"/>
                <a:gd name="connsiteX31" fmla="*/ 4033333 w 18227951"/>
                <a:gd name="connsiteY31" fmla="*/ 11808 h 9173439"/>
                <a:gd name="connsiteX32" fmla="*/ 3984569 w 18227951"/>
                <a:gd name="connsiteY32" fmla="*/ 247366 h 9173439"/>
                <a:gd name="connsiteX33" fmla="*/ 3812791 w 18227951"/>
                <a:gd name="connsiteY33" fmla="*/ 647417 h 9173439"/>
                <a:gd name="connsiteX34" fmla="*/ 3592906 w 18227951"/>
                <a:gd name="connsiteY34" fmla="*/ 811408 h 9173439"/>
                <a:gd name="connsiteX35" fmla="*/ 3604425 w 18227951"/>
                <a:gd name="connsiteY35" fmla="*/ 999253 h 9173439"/>
                <a:gd name="connsiteX36" fmla="*/ 3872985 w 18227951"/>
                <a:gd name="connsiteY36" fmla="*/ 881976 h 9173439"/>
                <a:gd name="connsiteX37" fmla="*/ 4200754 w 18227951"/>
                <a:gd name="connsiteY37" fmla="*/ 774136 h 9173439"/>
                <a:gd name="connsiteX38" fmla="*/ 4064251 w 18227951"/>
                <a:gd name="connsiteY38" fmla="*/ 847195 h 9173439"/>
                <a:gd name="connsiteX39" fmla="*/ 3818880 w 18227951"/>
                <a:gd name="connsiteY39" fmla="*/ 991305 h 9173439"/>
                <a:gd name="connsiteX40" fmla="*/ 3658531 w 18227951"/>
                <a:gd name="connsiteY40" fmla="*/ 1093178 h 9173439"/>
                <a:gd name="connsiteX41" fmla="*/ 3622838 w 18227951"/>
                <a:gd name="connsiteY41" fmla="*/ 1221401 h 9173439"/>
                <a:gd name="connsiteX42" fmla="*/ 3577446 w 18227951"/>
                <a:gd name="connsiteY42" fmla="*/ 1500691 h 9173439"/>
                <a:gd name="connsiteX43" fmla="*/ 3461833 w 18227951"/>
                <a:gd name="connsiteY43" fmla="*/ 1726308 h 9173439"/>
                <a:gd name="connsiteX44" fmla="*/ 3278953 w 18227951"/>
                <a:gd name="connsiteY44" fmla="*/ 2034918 h 9173439"/>
                <a:gd name="connsiteX45" fmla="*/ 3288742 w 18227951"/>
                <a:gd name="connsiteY45" fmla="*/ 2273460 h 9173439"/>
                <a:gd name="connsiteX46" fmla="*/ 3434288 w 18227951"/>
                <a:gd name="connsiteY46" fmla="*/ 2417577 h 9173439"/>
                <a:gd name="connsiteX47" fmla="*/ 3781217 w 18227951"/>
                <a:gd name="connsiteY47" fmla="*/ 2618845 h 9173439"/>
                <a:gd name="connsiteX48" fmla="*/ 4079053 w 18227951"/>
                <a:gd name="connsiteY48" fmla="*/ 2777868 h 9173439"/>
                <a:gd name="connsiteX49" fmla="*/ 18227951 w 18227951"/>
                <a:gd name="connsiteY49" fmla="*/ 9173439 h 9173439"/>
                <a:gd name="connsiteX50" fmla="*/ 13992332 w 18227951"/>
                <a:gd name="connsiteY50" fmla="*/ 7396027 h 9173439"/>
                <a:gd name="connsiteX51" fmla="*/ 3944371 w 18227951"/>
                <a:gd name="connsiteY51" fmla="*/ 2976643 h 9173439"/>
                <a:gd name="connsiteX52" fmla="*/ 3460193 w 18227951"/>
                <a:gd name="connsiteY52" fmla="*/ 2852901 h 9173439"/>
                <a:gd name="connsiteX53" fmla="*/ 3217865 w 18227951"/>
                <a:gd name="connsiteY53" fmla="*/ 2829045 h 9173439"/>
                <a:gd name="connsiteX54" fmla="*/ 3025524 w 18227951"/>
                <a:gd name="connsiteY54" fmla="*/ 2858861 h 9173439"/>
                <a:gd name="connsiteX55" fmla="*/ 2832855 w 18227951"/>
                <a:gd name="connsiteY55" fmla="*/ 2930924 h 9173439"/>
                <a:gd name="connsiteX56" fmla="*/ 2820111 w 18227951"/>
                <a:gd name="connsiteY56" fmla="*/ 3026344 h 9173439"/>
                <a:gd name="connsiteX57" fmla="*/ 2959241 w 18227951"/>
                <a:gd name="connsiteY57" fmla="*/ 3167976 h 9173439"/>
                <a:gd name="connsiteX58" fmla="*/ 3176083 w 18227951"/>
                <a:gd name="connsiteY58" fmla="*/ 3269358 h 9173439"/>
                <a:gd name="connsiteX59" fmla="*/ 3388239 w 18227951"/>
                <a:gd name="connsiteY59" fmla="*/ 3442290 h 9173439"/>
                <a:gd name="connsiteX60" fmla="*/ 3212014 w 18227951"/>
                <a:gd name="connsiteY60" fmla="*/ 3336948 h 9173439"/>
                <a:gd name="connsiteX61" fmla="*/ 3004633 w 18227951"/>
                <a:gd name="connsiteY61" fmla="*/ 3276814 h 9173439"/>
                <a:gd name="connsiteX62" fmla="*/ 2771676 w 18227951"/>
                <a:gd name="connsiteY62" fmla="*/ 3166987 h 9173439"/>
                <a:gd name="connsiteX63" fmla="*/ 2638873 w 18227951"/>
                <a:gd name="connsiteY63" fmla="*/ 3097908 h 9173439"/>
                <a:gd name="connsiteX64" fmla="*/ 2570293 w 18227951"/>
                <a:gd name="connsiteY64" fmla="*/ 3109338 h 9173439"/>
                <a:gd name="connsiteX65" fmla="*/ 2525557 w 18227951"/>
                <a:gd name="connsiteY65" fmla="*/ 3326508 h 9173439"/>
                <a:gd name="connsiteX66" fmla="*/ 2584349 w 18227951"/>
                <a:gd name="connsiteY66" fmla="*/ 3577470 h 9173439"/>
                <a:gd name="connsiteX67" fmla="*/ 2663703 w 18227951"/>
                <a:gd name="connsiteY67" fmla="*/ 3996904 h 9173439"/>
                <a:gd name="connsiteX68" fmla="*/ 2633113 w 18227951"/>
                <a:gd name="connsiteY68" fmla="*/ 4192703 h 9173439"/>
                <a:gd name="connsiteX69" fmla="*/ 2539703 w 18227951"/>
                <a:gd name="connsiteY69" fmla="*/ 4455574 h 9173439"/>
                <a:gd name="connsiteX70" fmla="*/ 2595212 w 18227951"/>
                <a:gd name="connsiteY70" fmla="*/ 3945217 h 9173439"/>
                <a:gd name="connsiteX71" fmla="*/ 2481240 w 18227951"/>
                <a:gd name="connsiteY71" fmla="*/ 3566538 h 9173439"/>
                <a:gd name="connsiteX72" fmla="*/ 2307403 w 18227951"/>
                <a:gd name="connsiteY72" fmla="*/ 3166488 h 9173439"/>
                <a:gd name="connsiteX73" fmla="*/ 2261683 w 18227951"/>
                <a:gd name="connsiteY73" fmla="*/ 3063618 h 9173439"/>
                <a:gd name="connsiteX74" fmla="*/ 2078803 w 18227951"/>
                <a:gd name="connsiteY74" fmla="*/ 2949318 h 9173439"/>
                <a:gd name="connsiteX75" fmla="*/ 1824299 w 18227951"/>
                <a:gd name="connsiteY75" fmla="*/ 3002494 h 9173439"/>
                <a:gd name="connsiteX76" fmla="*/ 1412162 w 18227951"/>
                <a:gd name="connsiteY76" fmla="*/ 3235573 h 9173439"/>
                <a:gd name="connsiteX77" fmla="*/ 1381573 w 18227951"/>
                <a:gd name="connsiteY77" fmla="*/ 3680838 h 9173439"/>
                <a:gd name="connsiteX78" fmla="*/ 1340867 w 18227951"/>
                <a:gd name="connsiteY78" fmla="*/ 3980504 h 9173439"/>
                <a:gd name="connsiteX79" fmla="*/ 1197619 w 18227951"/>
                <a:gd name="connsiteY79" fmla="*/ 4738831 h 9173439"/>
                <a:gd name="connsiteX80" fmla="*/ 1220896 w 18227951"/>
                <a:gd name="connsiteY80" fmla="*/ 4338309 h 9173439"/>
                <a:gd name="connsiteX81" fmla="*/ 1242772 w 18227951"/>
                <a:gd name="connsiteY81" fmla="*/ 4080888 h 9173439"/>
                <a:gd name="connsiteX82" fmla="*/ 1198693 w 18227951"/>
                <a:gd name="connsiteY82" fmla="*/ 3909438 h 9173439"/>
                <a:gd name="connsiteX83" fmla="*/ 970093 w 18227951"/>
                <a:gd name="connsiteY83" fmla="*/ 3989448 h 9173439"/>
                <a:gd name="connsiteX84" fmla="*/ 766328 w 18227951"/>
                <a:gd name="connsiteY84" fmla="*/ 4131990 h 9173439"/>
                <a:gd name="connsiteX85" fmla="*/ 555808 w 18227951"/>
                <a:gd name="connsiteY85" fmla="*/ 4355688 h 9173439"/>
                <a:gd name="connsiteX86" fmla="*/ 785900 w 18227951"/>
                <a:gd name="connsiteY86" fmla="*/ 4017771 h 9173439"/>
                <a:gd name="connsiteX87" fmla="*/ 1130113 w 18227951"/>
                <a:gd name="connsiteY87" fmla="*/ 3817500 h 9173439"/>
                <a:gd name="connsiteX88" fmla="*/ 1278703 w 18227951"/>
                <a:gd name="connsiteY88" fmla="*/ 3726558 h 9173439"/>
                <a:gd name="connsiteX89" fmla="*/ 1269661 w 18227951"/>
                <a:gd name="connsiteY89" fmla="*/ 3390117 h 9173439"/>
                <a:gd name="connsiteX90" fmla="*/ 1309620 w 18227951"/>
                <a:gd name="connsiteY90" fmla="*/ 3169963 h 9173439"/>
                <a:gd name="connsiteX91" fmla="*/ 1393003 w 18227951"/>
                <a:gd name="connsiteY91" fmla="*/ 3052188 h 9173439"/>
                <a:gd name="connsiteX92" fmla="*/ 1080693 w 18227951"/>
                <a:gd name="connsiteY92" fmla="*/ 2984604 h 9173439"/>
                <a:gd name="connsiteX93" fmla="*/ 663453 w 18227951"/>
                <a:gd name="connsiteY93" fmla="*/ 3023360 h 9173439"/>
                <a:gd name="connsiteX94" fmla="*/ 235111 w 18227951"/>
                <a:gd name="connsiteY94" fmla="*/ 3217172 h 9173439"/>
                <a:gd name="connsiteX95" fmla="*/ 421453 w 18227951"/>
                <a:gd name="connsiteY95" fmla="*/ 3029328 h 9173439"/>
                <a:gd name="connsiteX96" fmla="*/ 627193 w 18227951"/>
                <a:gd name="connsiteY96" fmla="*/ 2926458 h 9173439"/>
                <a:gd name="connsiteX97" fmla="*/ 854480 w 18227951"/>
                <a:gd name="connsiteY97" fmla="*/ 2889178 h 9173439"/>
                <a:gd name="connsiteX98" fmla="*/ 1149272 w 18227951"/>
                <a:gd name="connsiteY98" fmla="*/ 2889676 h 9173439"/>
                <a:gd name="connsiteX99" fmla="*/ 1531894 w 18227951"/>
                <a:gd name="connsiteY99" fmla="*/ 2917507 h 9173439"/>
                <a:gd name="connsiteX100" fmla="*/ 1860559 w 18227951"/>
                <a:gd name="connsiteY100" fmla="*/ 2766431 h 9173439"/>
                <a:gd name="connsiteX101" fmla="*/ 1701613 w 18227951"/>
                <a:gd name="connsiteY101" fmla="*/ 2263518 h 9173439"/>
                <a:gd name="connsiteX102" fmla="*/ 1690183 w 18227951"/>
                <a:gd name="connsiteY102" fmla="*/ 1966338 h 9173439"/>
                <a:gd name="connsiteX103" fmla="*/ 1381991 w 18227951"/>
                <a:gd name="connsiteY103" fmla="*/ 1841604 h 9173439"/>
                <a:gd name="connsiteX104" fmla="*/ 1095823 w 18227951"/>
                <a:gd name="connsiteY104" fmla="*/ 1714878 h 9173439"/>
                <a:gd name="connsiteX105" fmla="*/ 746507 w 18227951"/>
                <a:gd name="connsiteY105" fmla="*/ 1626415 h 9173439"/>
                <a:gd name="connsiteX106" fmla="*/ 352873 w 18227951"/>
                <a:gd name="connsiteY106" fmla="*/ 1726308 h 9173439"/>
                <a:gd name="connsiteX107" fmla="*/ 113171 w 18227951"/>
                <a:gd name="connsiteY107" fmla="*/ 1763582 h 9173439"/>
                <a:gd name="connsiteX108" fmla="*/ 9973 w 18227951"/>
                <a:gd name="connsiteY108" fmla="*/ 1737738 h 9173439"/>
                <a:gd name="connsiteX109" fmla="*/ 348516 w 18227951"/>
                <a:gd name="connsiteY109" fmla="*/ 1643812 h 9173439"/>
                <a:gd name="connsiteX110" fmla="*/ 653097 w 18227951"/>
                <a:gd name="connsiteY110" fmla="*/ 1543920 h 9173439"/>
                <a:gd name="connsiteX111" fmla="*/ 1072963 w 18227951"/>
                <a:gd name="connsiteY111" fmla="*/ 1612008 h 9173439"/>
                <a:gd name="connsiteX112" fmla="*/ 1244413 w 18227951"/>
                <a:gd name="connsiteY112" fmla="*/ 1657728 h 9173439"/>
                <a:gd name="connsiteX113" fmla="*/ 1205766 w 18227951"/>
                <a:gd name="connsiteY113" fmla="*/ 1451988 h 9173439"/>
                <a:gd name="connsiteX114" fmla="*/ 1046313 w 18227951"/>
                <a:gd name="connsiteY114" fmla="*/ 815409 h 9173439"/>
                <a:gd name="connsiteX115" fmla="*/ 1221553 w 18227951"/>
                <a:gd name="connsiteY115" fmla="*/ 1211958 h 9173439"/>
                <a:gd name="connsiteX0" fmla="*/ 1221553 w 19234678"/>
                <a:gd name="connsiteY0" fmla="*/ 1211958 h 9708619"/>
                <a:gd name="connsiteX1" fmla="*/ 1343911 w 19234678"/>
                <a:gd name="connsiteY1" fmla="*/ 1559828 h 9708619"/>
                <a:gd name="connsiteX2" fmla="*/ 1553023 w 19234678"/>
                <a:gd name="connsiteY2" fmla="*/ 1657728 h 9708619"/>
                <a:gd name="connsiteX3" fmla="*/ 1907353 w 19234678"/>
                <a:gd name="connsiteY3" fmla="*/ 1680588 h 9708619"/>
                <a:gd name="connsiteX4" fmla="*/ 2021653 w 19234678"/>
                <a:gd name="connsiteY4" fmla="*/ 1543428 h 9708619"/>
                <a:gd name="connsiteX5" fmla="*/ 2124523 w 19234678"/>
                <a:gd name="connsiteY5" fmla="*/ 1291968 h 9708619"/>
                <a:gd name="connsiteX6" fmla="*/ 2124523 w 19234678"/>
                <a:gd name="connsiteY6" fmla="*/ 1120518 h 9708619"/>
                <a:gd name="connsiteX7" fmla="*/ 2068029 w 19234678"/>
                <a:gd name="connsiteY7" fmla="*/ 825325 h 9708619"/>
                <a:gd name="connsiteX8" fmla="*/ 2078803 w 19234678"/>
                <a:gd name="connsiteY8" fmla="*/ 777618 h 9708619"/>
                <a:gd name="connsiteX9" fmla="*/ 2170243 w 19234678"/>
                <a:gd name="connsiteY9" fmla="*/ 1086228 h 9708619"/>
                <a:gd name="connsiteX10" fmla="*/ 2215963 w 19234678"/>
                <a:gd name="connsiteY10" fmla="*/ 1269108 h 9708619"/>
                <a:gd name="connsiteX11" fmla="*/ 2284543 w 19234678"/>
                <a:gd name="connsiteY11" fmla="*/ 1303398 h 9708619"/>
                <a:gd name="connsiteX12" fmla="*/ 2330263 w 19234678"/>
                <a:gd name="connsiteY12" fmla="*/ 1166238 h 9708619"/>
                <a:gd name="connsiteX13" fmla="*/ 2467423 w 19234678"/>
                <a:gd name="connsiteY13" fmla="*/ 880488 h 9708619"/>
                <a:gd name="connsiteX14" fmla="*/ 2558863 w 19234678"/>
                <a:gd name="connsiteY14" fmla="*/ 640458 h 9708619"/>
                <a:gd name="connsiteX15" fmla="*/ 2616013 w 19234678"/>
                <a:gd name="connsiteY15" fmla="*/ 537588 h 9708619"/>
                <a:gd name="connsiteX16" fmla="*/ 2558863 w 19234678"/>
                <a:gd name="connsiteY16" fmla="*/ 789048 h 9708619"/>
                <a:gd name="connsiteX17" fmla="*/ 2444563 w 19234678"/>
                <a:gd name="connsiteY17" fmla="*/ 1097658 h 9708619"/>
                <a:gd name="connsiteX18" fmla="*/ 2375983 w 19234678"/>
                <a:gd name="connsiteY18" fmla="*/ 1406268 h 9708619"/>
                <a:gd name="connsiteX19" fmla="*/ 2558863 w 19234678"/>
                <a:gd name="connsiteY19" fmla="*/ 1577718 h 9708619"/>
                <a:gd name="connsiteX20" fmla="*/ 2878903 w 19234678"/>
                <a:gd name="connsiteY20" fmla="*/ 1657728 h 9708619"/>
                <a:gd name="connsiteX21" fmla="*/ 3187513 w 19234678"/>
                <a:gd name="connsiteY21" fmla="*/ 1657728 h 9708619"/>
                <a:gd name="connsiteX22" fmla="*/ 3370393 w 19234678"/>
                <a:gd name="connsiteY22" fmla="*/ 1566288 h 9708619"/>
                <a:gd name="connsiteX23" fmla="*/ 3488066 w 19234678"/>
                <a:gd name="connsiteY23" fmla="*/ 1246753 h 9708619"/>
                <a:gd name="connsiteX24" fmla="*/ 3495138 w 19234678"/>
                <a:gd name="connsiteY24" fmla="*/ 1115548 h 9708619"/>
                <a:gd name="connsiteX25" fmla="*/ 3493650 w 19234678"/>
                <a:gd name="connsiteY25" fmla="*/ 1063976 h 9708619"/>
                <a:gd name="connsiteX26" fmla="*/ 3450403 w 19234678"/>
                <a:gd name="connsiteY26" fmla="*/ 777618 h 9708619"/>
                <a:gd name="connsiteX27" fmla="*/ 3119893 w 19234678"/>
                <a:gd name="connsiteY27" fmla="*/ 321571 h 9708619"/>
                <a:gd name="connsiteX28" fmla="*/ 3497351 w 19234678"/>
                <a:gd name="connsiteY28" fmla="*/ 674883 h 9708619"/>
                <a:gd name="connsiteX29" fmla="*/ 3759013 w 19234678"/>
                <a:gd name="connsiteY29" fmla="*/ 571878 h 9708619"/>
                <a:gd name="connsiteX30" fmla="*/ 3999043 w 19234678"/>
                <a:gd name="connsiteY30" fmla="*/ 91818 h 9708619"/>
                <a:gd name="connsiteX31" fmla="*/ 4033333 w 19234678"/>
                <a:gd name="connsiteY31" fmla="*/ 11808 h 9708619"/>
                <a:gd name="connsiteX32" fmla="*/ 3984569 w 19234678"/>
                <a:gd name="connsiteY32" fmla="*/ 247366 h 9708619"/>
                <a:gd name="connsiteX33" fmla="*/ 3812791 w 19234678"/>
                <a:gd name="connsiteY33" fmla="*/ 647417 h 9708619"/>
                <a:gd name="connsiteX34" fmla="*/ 3592906 w 19234678"/>
                <a:gd name="connsiteY34" fmla="*/ 811408 h 9708619"/>
                <a:gd name="connsiteX35" fmla="*/ 3604425 w 19234678"/>
                <a:gd name="connsiteY35" fmla="*/ 999253 h 9708619"/>
                <a:gd name="connsiteX36" fmla="*/ 3872985 w 19234678"/>
                <a:gd name="connsiteY36" fmla="*/ 881976 h 9708619"/>
                <a:gd name="connsiteX37" fmla="*/ 4200754 w 19234678"/>
                <a:gd name="connsiteY37" fmla="*/ 774136 h 9708619"/>
                <a:gd name="connsiteX38" fmla="*/ 4064251 w 19234678"/>
                <a:gd name="connsiteY38" fmla="*/ 847195 h 9708619"/>
                <a:gd name="connsiteX39" fmla="*/ 3818880 w 19234678"/>
                <a:gd name="connsiteY39" fmla="*/ 991305 h 9708619"/>
                <a:gd name="connsiteX40" fmla="*/ 3658531 w 19234678"/>
                <a:gd name="connsiteY40" fmla="*/ 1093178 h 9708619"/>
                <a:gd name="connsiteX41" fmla="*/ 3622838 w 19234678"/>
                <a:gd name="connsiteY41" fmla="*/ 1221401 h 9708619"/>
                <a:gd name="connsiteX42" fmla="*/ 3577446 w 19234678"/>
                <a:gd name="connsiteY42" fmla="*/ 1500691 h 9708619"/>
                <a:gd name="connsiteX43" fmla="*/ 3461833 w 19234678"/>
                <a:gd name="connsiteY43" fmla="*/ 1726308 h 9708619"/>
                <a:gd name="connsiteX44" fmla="*/ 3278953 w 19234678"/>
                <a:gd name="connsiteY44" fmla="*/ 2034918 h 9708619"/>
                <a:gd name="connsiteX45" fmla="*/ 3288742 w 19234678"/>
                <a:gd name="connsiteY45" fmla="*/ 2273460 h 9708619"/>
                <a:gd name="connsiteX46" fmla="*/ 3434288 w 19234678"/>
                <a:gd name="connsiteY46" fmla="*/ 2417577 h 9708619"/>
                <a:gd name="connsiteX47" fmla="*/ 3781217 w 19234678"/>
                <a:gd name="connsiteY47" fmla="*/ 2618845 h 9708619"/>
                <a:gd name="connsiteX48" fmla="*/ 4079053 w 19234678"/>
                <a:gd name="connsiteY48" fmla="*/ 2777868 h 9708619"/>
                <a:gd name="connsiteX49" fmla="*/ 18227951 w 19234678"/>
                <a:gd name="connsiteY49" fmla="*/ 9173439 h 9708619"/>
                <a:gd name="connsiteX50" fmla="*/ 18064964 w 19234678"/>
                <a:gd name="connsiteY50" fmla="*/ 9394536 h 9708619"/>
                <a:gd name="connsiteX51" fmla="*/ 3944371 w 19234678"/>
                <a:gd name="connsiteY51" fmla="*/ 2976643 h 9708619"/>
                <a:gd name="connsiteX52" fmla="*/ 3460193 w 19234678"/>
                <a:gd name="connsiteY52" fmla="*/ 2852901 h 9708619"/>
                <a:gd name="connsiteX53" fmla="*/ 3217865 w 19234678"/>
                <a:gd name="connsiteY53" fmla="*/ 2829045 h 9708619"/>
                <a:gd name="connsiteX54" fmla="*/ 3025524 w 19234678"/>
                <a:gd name="connsiteY54" fmla="*/ 2858861 h 9708619"/>
                <a:gd name="connsiteX55" fmla="*/ 2832855 w 19234678"/>
                <a:gd name="connsiteY55" fmla="*/ 2930924 h 9708619"/>
                <a:gd name="connsiteX56" fmla="*/ 2820111 w 19234678"/>
                <a:gd name="connsiteY56" fmla="*/ 3026344 h 9708619"/>
                <a:gd name="connsiteX57" fmla="*/ 2959241 w 19234678"/>
                <a:gd name="connsiteY57" fmla="*/ 3167976 h 9708619"/>
                <a:gd name="connsiteX58" fmla="*/ 3176083 w 19234678"/>
                <a:gd name="connsiteY58" fmla="*/ 3269358 h 9708619"/>
                <a:gd name="connsiteX59" fmla="*/ 3388239 w 19234678"/>
                <a:gd name="connsiteY59" fmla="*/ 3442290 h 9708619"/>
                <a:gd name="connsiteX60" fmla="*/ 3212014 w 19234678"/>
                <a:gd name="connsiteY60" fmla="*/ 3336948 h 9708619"/>
                <a:gd name="connsiteX61" fmla="*/ 3004633 w 19234678"/>
                <a:gd name="connsiteY61" fmla="*/ 3276814 h 9708619"/>
                <a:gd name="connsiteX62" fmla="*/ 2771676 w 19234678"/>
                <a:gd name="connsiteY62" fmla="*/ 3166987 h 9708619"/>
                <a:gd name="connsiteX63" fmla="*/ 2638873 w 19234678"/>
                <a:gd name="connsiteY63" fmla="*/ 3097908 h 9708619"/>
                <a:gd name="connsiteX64" fmla="*/ 2570293 w 19234678"/>
                <a:gd name="connsiteY64" fmla="*/ 3109338 h 9708619"/>
                <a:gd name="connsiteX65" fmla="*/ 2525557 w 19234678"/>
                <a:gd name="connsiteY65" fmla="*/ 3326508 h 9708619"/>
                <a:gd name="connsiteX66" fmla="*/ 2584349 w 19234678"/>
                <a:gd name="connsiteY66" fmla="*/ 3577470 h 9708619"/>
                <a:gd name="connsiteX67" fmla="*/ 2663703 w 19234678"/>
                <a:gd name="connsiteY67" fmla="*/ 3996904 h 9708619"/>
                <a:gd name="connsiteX68" fmla="*/ 2633113 w 19234678"/>
                <a:gd name="connsiteY68" fmla="*/ 4192703 h 9708619"/>
                <a:gd name="connsiteX69" fmla="*/ 2539703 w 19234678"/>
                <a:gd name="connsiteY69" fmla="*/ 4455574 h 9708619"/>
                <a:gd name="connsiteX70" fmla="*/ 2595212 w 19234678"/>
                <a:gd name="connsiteY70" fmla="*/ 3945217 h 9708619"/>
                <a:gd name="connsiteX71" fmla="*/ 2481240 w 19234678"/>
                <a:gd name="connsiteY71" fmla="*/ 3566538 h 9708619"/>
                <a:gd name="connsiteX72" fmla="*/ 2307403 w 19234678"/>
                <a:gd name="connsiteY72" fmla="*/ 3166488 h 9708619"/>
                <a:gd name="connsiteX73" fmla="*/ 2261683 w 19234678"/>
                <a:gd name="connsiteY73" fmla="*/ 3063618 h 9708619"/>
                <a:gd name="connsiteX74" fmla="*/ 2078803 w 19234678"/>
                <a:gd name="connsiteY74" fmla="*/ 2949318 h 9708619"/>
                <a:gd name="connsiteX75" fmla="*/ 1824299 w 19234678"/>
                <a:gd name="connsiteY75" fmla="*/ 3002494 h 9708619"/>
                <a:gd name="connsiteX76" fmla="*/ 1412162 w 19234678"/>
                <a:gd name="connsiteY76" fmla="*/ 3235573 h 9708619"/>
                <a:gd name="connsiteX77" fmla="*/ 1381573 w 19234678"/>
                <a:gd name="connsiteY77" fmla="*/ 3680838 h 9708619"/>
                <a:gd name="connsiteX78" fmla="*/ 1340867 w 19234678"/>
                <a:gd name="connsiteY78" fmla="*/ 3980504 h 9708619"/>
                <a:gd name="connsiteX79" fmla="*/ 1197619 w 19234678"/>
                <a:gd name="connsiteY79" fmla="*/ 4738831 h 9708619"/>
                <a:gd name="connsiteX80" fmla="*/ 1220896 w 19234678"/>
                <a:gd name="connsiteY80" fmla="*/ 4338309 h 9708619"/>
                <a:gd name="connsiteX81" fmla="*/ 1242772 w 19234678"/>
                <a:gd name="connsiteY81" fmla="*/ 4080888 h 9708619"/>
                <a:gd name="connsiteX82" fmla="*/ 1198693 w 19234678"/>
                <a:gd name="connsiteY82" fmla="*/ 3909438 h 9708619"/>
                <a:gd name="connsiteX83" fmla="*/ 970093 w 19234678"/>
                <a:gd name="connsiteY83" fmla="*/ 3989448 h 9708619"/>
                <a:gd name="connsiteX84" fmla="*/ 766328 w 19234678"/>
                <a:gd name="connsiteY84" fmla="*/ 4131990 h 9708619"/>
                <a:gd name="connsiteX85" fmla="*/ 555808 w 19234678"/>
                <a:gd name="connsiteY85" fmla="*/ 4355688 h 9708619"/>
                <a:gd name="connsiteX86" fmla="*/ 785900 w 19234678"/>
                <a:gd name="connsiteY86" fmla="*/ 4017771 h 9708619"/>
                <a:gd name="connsiteX87" fmla="*/ 1130113 w 19234678"/>
                <a:gd name="connsiteY87" fmla="*/ 3817500 h 9708619"/>
                <a:gd name="connsiteX88" fmla="*/ 1278703 w 19234678"/>
                <a:gd name="connsiteY88" fmla="*/ 3726558 h 9708619"/>
                <a:gd name="connsiteX89" fmla="*/ 1269661 w 19234678"/>
                <a:gd name="connsiteY89" fmla="*/ 3390117 h 9708619"/>
                <a:gd name="connsiteX90" fmla="*/ 1309620 w 19234678"/>
                <a:gd name="connsiteY90" fmla="*/ 3169963 h 9708619"/>
                <a:gd name="connsiteX91" fmla="*/ 1393003 w 19234678"/>
                <a:gd name="connsiteY91" fmla="*/ 3052188 h 9708619"/>
                <a:gd name="connsiteX92" fmla="*/ 1080693 w 19234678"/>
                <a:gd name="connsiteY92" fmla="*/ 2984604 h 9708619"/>
                <a:gd name="connsiteX93" fmla="*/ 663453 w 19234678"/>
                <a:gd name="connsiteY93" fmla="*/ 3023360 h 9708619"/>
                <a:gd name="connsiteX94" fmla="*/ 235111 w 19234678"/>
                <a:gd name="connsiteY94" fmla="*/ 3217172 h 9708619"/>
                <a:gd name="connsiteX95" fmla="*/ 421453 w 19234678"/>
                <a:gd name="connsiteY95" fmla="*/ 3029328 h 9708619"/>
                <a:gd name="connsiteX96" fmla="*/ 627193 w 19234678"/>
                <a:gd name="connsiteY96" fmla="*/ 2926458 h 9708619"/>
                <a:gd name="connsiteX97" fmla="*/ 854480 w 19234678"/>
                <a:gd name="connsiteY97" fmla="*/ 2889178 h 9708619"/>
                <a:gd name="connsiteX98" fmla="*/ 1149272 w 19234678"/>
                <a:gd name="connsiteY98" fmla="*/ 2889676 h 9708619"/>
                <a:gd name="connsiteX99" fmla="*/ 1531894 w 19234678"/>
                <a:gd name="connsiteY99" fmla="*/ 2917507 h 9708619"/>
                <a:gd name="connsiteX100" fmla="*/ 1860559 w 19234678"/>
                <a:gd name="connsiteY100" fmla="*/ 2766431 h 9708619"/>
                <a:gd name="connsiteX101" fmla="*/ 1701613 w 19234678"/>
                <a:gd name="connsiteY101" fmla="*/ 2263518 h 9708619"/>
                <a:gd name="connsiteX102" fmla="*/ 1690183 w 19234678"/>
                <a:gd name="connsiteY102" fmla="*/ 1966338 h 9708619"/>
                <a:gd name="connsiteX103" fmla="*/ 1381991 w 19234678"/>
                <a:gd name="connsiteY103" fmla="*/ 1841604 h 9708619"/>
                <a:gd name="connsiteX104" fmla="*/ 1095823 w 19234678"/>
                <a:gd name="connsiteY104" fmla="*/ 1714878 h 9708619"/>
                <a:gd name="connsiteX105" fmla="*/ 746507 w 19234678"/>
                <a:gd name="connsiteY105" fmla="*/ 1626415 h 9708619"/>
                <a:gd name="connsiteX106" fmla="*/ 352873 w 19234678"/>
                <a:gd name="connsiteY106" fmla="*/ 1726308 h 9708619"/>
                <a:gd name="connsiteX107" fmla="*/ 113171 w 19234678"/>
                <a:gd name="connsiteY107" fmla="*/ 1763582 h 9708619"/>
                <a:gd name="connsiteX108" fmla="*/ 9973 w 19234678"/>
                <a:gd name="connsiteY108" fmla="*/ 1737738 h 9708619"/>
                <a:gd name="connsiteX109" fmla="*/ 348516 w 19234678"/>
                <a:gd name="connsiteY109" fmla="*/ 1643812 h 9708619"/>
                <a:gd name="connsiteX110" fmla="*/ 653097 w 19234678"/>
                <a:gd name="connsiteY110" fmla="*/ 1543920 h 9708619"/>
                <a:gd name="connsiteX111" fmla="*/ 1072963 w 19234678"/>
                <a:gd name="connsiteY111" fmla="*/ 1612008 h 9708619"/>
                <a:gd name="connsiteX112" fmla="*/ 1244413 w 19234678"/>
                <a:gd name="connsiteY112" fmla="*/ 1657728 h 9708619"/>
                <a:gd name="connsiteX113" fmla="*/ 1205766 w 19234678"/>
                <a:gd name="connsiteY113" fmla="*/ 1451988 h 9708619"/>
                <a:gd name="connsiteX114" fmla="*/ 1046313 w 19234678"/>
                <a:gd name="connsiteY114" fmla="*/ 815409 h 9708619"/>
                <a:gd name="connsiteX115" fmla="*/ 1221553 w 19234678"/>
                <a:gd name="connsiteY115" fmla="*/ 1211958 h 9708619"/>
                <a:gd name="connsiteX0" fmla="*/ 1221553 w 19048999"/>
                <a:gd name="connsiteY0" fmla="*/ 1211958 h 9628343"/>
                <a:gd name="connsiteX1" fmla="*/ 1343911 w 19048999"/>
                <a:gd name="connsiteY1" fmla="*/ 1559828 h 9628343"/>
                <a:gd name="connsiteX2" fmla="*/ 1553023 w 19048999"/>
                <a:gd name="connsiteY2" fmla="*/ 1657728 h 9628343"/>
                <a:gd name="connsiteX3" fmla="*/ 1907353 w 19048999"/>
                <a:gd name="connsiteY3" fmla="*/ 1680588 h 9628343"/>
                <a:gd name="connsiteX4" fmla="*/ 2021653 w 19048999"/>
                <a:gd name="connsiteY4" fmla="*/ 1543428 h 9628343"/>
                <a:gd name="connsiteX5" fmla="*/ 2124523 w 19048999"/>
                <a:gd name="connsiteY5" fmla="*/ 1291968 h 9628343"/>
                <a:gd name="connsiteX6" fmla="*/ 2124523 w 19048999"/>
                <a:gd name="connsiteY6" fmla="*/ 1120518 h 9628343"/>
                <a:gd name="connsiteX7" fmla="*/ 2068029 w 19048999"/>
                <a:gd name="connsiteY7" fmla="*/ 825325 h 9628343"/>
                <a:gd name="connsiteX8" fmla="*/ 2078803 w 19048999"/>
                <a:gd name="connsiteY8" fmla="*/ 777618 h 9628343"/>
                <a:gd name="connsiteX9" fmla="*/ 2170243 w 19048999"/>
                <a:gd name="connsiteY9" fmla="*/ 1086228 h 9628343"/>
                <a:gd name="connsiteX10" fmla="*/ 2215963 w 19048999"/>
                <a:gd name="connsiteY10" fmla="*/ 1269108 h 9628343"/>
                <a:gd name="connsiteX11" fmla="*/ 2284543 w 19048999"/>
                <a:gd name="connsiteY11" fmla="*/ 1303398 h 9628343"/>
                <a:gd name="connsiteX12" fmla="*/ 2330263 w 19048999"/>
                <a:gd name="connsiteY12" fmla="*/ 1166238 h 9628343"/>
                <a:gd name="connsiteX13" fmla="*/ 2467423 w 19048999"/>
                <a:gd name="connsiteY13" fmla="*/ 880488 h 9628343"/>
                <a:gd name="connsiteX14" fmla="*/ 2558863 w 19048999"/>
                <a:gd name="connsiteY14" fmla="*/ 640458 h 9628343"/>
                <a:gd name="connsiteX15" fmla="*/ 2616013 w 19048999"/>
                <a:gd name="connsiteY15" fmla="*/ 537588 h 9628343"/>
                <a:gd name="connsiteX16" fmla="*/ 2558863 w 19048999"/>
                <a:gd name="connsiteY16" fmla="*/ 789048 h 9628343"/>
                <a:gd name="connsiteX17" fmla="*/ 2444563 w 19048999"/>
                <a:gd name="connsiteY17" fmla="*/ 1097658 h 9628343"/>
                <a:gd name="connsiteX18" fmla="*/ 2375983 w 19048999"/>
                <a:gd name="connsiteY18" fmla="*/ 1406268 h 9628343"/>
                <a:gd name="connsiteX19" fmla="*/ 2558863 w 19048999"/>
                <a:gd name="connsiteY19" fmla="*/ 1577718 h 9628343"/>
                <a:gd name="connsiteX20" fmla="*/ 2878903 w 19048999"/>
                <a:gd name="connsiteY20" fmla="*/ 1657728 h 9628343"/>
                <a:gd name="connsiteX21" fmla="*/ 3187513 w 19048999"/>
                <a:gd name="connsiteY21" fmla="*/ 1657728 h 9628343"/>
                <a:gd name="connsiteX22" fmla="*/ 3370393 w 19048999"/>
                <a:gd name="connsiteY22" fmla="*/ 1566288 h 9628343"/>
                <a:gd name="connsiteX23" fmla="*/ 3488066 w 19048999"/>
                <a:gd name="connsiteY23" fmla="*/ 1246753 h 9628343"/>
                <a:gd name="connsiteX24" fmla="*/ 3495138 w 19048999"/>
                <a:gd name="connsiteY24" fmla="*/ 1115548 h 9628343"/>
                <a:gd name="connsiteX25" fmla="*/ 3493650 w 19048999"/>
                <a:gd name="connsiteY25" fmla="*/ 1063976 h 9628343"/>
                <a:gd name="connsiteX26" fmla="*/ 3450403 w 19048999"/>
                <a:gd name="connsiteY26" fmla="*/ 777618 h 9628343"/>
                <a:gd name="connsiteX27" fmla="*/ 3119893 w 19048999"/>
                <a:gd name="connsiteY27" fmla="*/ 321571 h 9628343"/>
                <a:gd name="connsiteX28" fmla="*/ 3497351 w 19048999"/>
                <a:gd name="connsiteY28" fmla="*/ 674883 h 9628343"/>
                <a:gd name="connsiteX29" fmla="*/ 3759013 w 19048999"/>
                <a:gd name="connsiteY29" fmla="*/ 571878 h 9628343"/>
                <a:gd name="connsiteX30" fmla="*/ 3999043 w 19048999"/>
                <a:gd name="connsiteY30" fmla="*/ 91818 h 9628343"/>
                <a:gd name="connsiteX31" fmla="*/ 4033333 w 19048999"/>
                <a:gd name="connsiteY31" fmla="*/ 11808 h 9628343"/>
                <a:gd name="connsiteX32" fmla="*/ 3984569 w 19048999"/>
                <a:gd name="connsiteY32" fmla="*/ 247366 h 9628343"/>
                <a:gd name="connsiteX33" fmla="*/ 3812791 w 19048999"/>
                <a:gd name="connsiteY33" fmla="*/ 647417 h 9628343"/>
                <a:gd name="connsiteX34" fmla="*/ 3592906 w 19048999"/>
                <a:gd name="connsiteY34" fmla="*/ 811408 h 9628343"/>
                <a:gd name="connsiteX35" fmla="*/ 3604425 w 19048999"/>
                <a:gd name="connsiteY35" fmla="*/ 999253 h 9628343"/>
                <a:gd name="connsiteX36" fmla="*/ 3872985 w 19048999"/>
                <a:gd name="connsiteY36" fmla="*/ 881976 h 9628343"/>
                <a:gd name="connsiteX37" fmla="*/ 4200754 w 19048999"/>
                <a:gd name="connsiteY37" fmla="*/ 774136 h 9628343"/>
                <a:gd name="connsiteX38" fmla="*/ 4064251 w 19048999"/>
                <a:gd name="connsiteY38" fmla="*/ 847195 h 9628343"/>
                <a:gd name="connsiteX39" fmla="*/ 3818880 w 19048999"/>
                <a:gd name="connsiteY39" fmla="*/ 991305 h 9628343"/>
                <a:gd name="connsiteX40" fmla="*/ 3658531 w 19048999"/>
                <a:gd name="connsiteY40" fmla="*/ 1093178 h 9628343"/>
                <a:gd name="connsiteX41" fmla="*/ 3622838 w 19048999"/>
                <a:gd name="connsiteY41" fmla="*/ 1221401 h 9628343"/>
                <a:gd name="connsiteX42" fmla="*/ 3577446 w 19048999"/>
                <a:gd name="connsiteY42" fmla="*/ 1500691 h 9628343"/>
                <a:gd name="connsiteX43" fmla="*/ 3461833 w 19048999"/>
                <a:gd name="connsiteY43" fmla="*/ 1726308 h 9628343"/>
                <a:gd name="connsiteX44" fmla="*/ 3278953 w 19048999"/>
                <a:gd name="connsiteY44" fmla="*/ 2034918 h 9628343"/>
                <a:gd name="connsiteX45" fmla="*/ 3288742 w 19048999"/>
                <a:gd name="connsiteY45" fmla="*/ 2273460 h 9628343"/>
                <a:gd name="connsiteX46" fmla="*/ 3434288 w 19048999"/>
                <a:gd name="connsiteY46" fmla="*/ 2417577 h 9628343"/>
                <a:gd name="connsiteX47" fmla="*/ 3781217 w 19048999"/>
                <a:gd name="connsiteY47" fmla="*/ 2618845 h 9628343"/>
                <a:gd name="connsiteX48" fmla="*/ 6588323 w 19048999"/>
                <a:gd name="connsiteY48" fmla="*/ 3874193 h 9628343"/>
                <a:gd name="connsiteX49" fmla="*/ 18227951 w 19048999"/>
                <a:gd name="connsiteY49" fmla="*/ 9173439 h 9628343"/>
                <a:gd name="connsiteX50" fmla="*/ 18064964 w 19048999"/>
                <a:gd name="connsiteY50" fmla="*/ 9394536 h 9628343"/>
                <a:gd name="connsiteX51" fmla="*/ 3944371 w 19048999"/>
                <a:gd name="connsiteY51" fmla="*/ 2976643 h 9628343"/>
                <a:gd name="connsiteX52" fmla="*/ 3460193 w 19048999"/>
                <a:gd name="connsiteY52" fmla="*/ 2852901 h 9628343"/>
                <a:gd name="connsiteX53" fmla="*/ 3217865 w 19048999"/>
                <a:gd name="connsiteY53" fmla="*/ 2829045 h 9628343"/>
                <a:gd name="connsiteX54" fmla="*/ 3025524 w 19048999"/>
                <a:gd name="connsiteY54" fmla="*/ 2858861 h 9628343"/>
                <a:gd name="connsiteX55" fmla="*/ 2832855 w 19048999"/>
                <a:gd name="connsiteY55" fmla="*/ 2930924 h 9628343"/>
                <a:gd name="connsiteX56" fmla="*/ 2820111 w 19048999"/>
                <a:gd name="connsiteY56" fmla="*/ 3026344 h 9628343"/>
                <a:gd name="connsiteX57" fmla="*/ 2959241 w 19048999"/>
                <a:gd name="connsiteY57" fmla="*/ 3167976 h 9628343"/>
                <a:gd name="connsiteX58" fmla="*/ 3176083 w 19048999"/>
                <a:gd name="connsiteY58" fmla="*/ 3269358 h 9628343"/>
                <a:gd name="connsiteX59" fmla="*/ 3388239 w 19048999"/>
                <a:gd name="connsiteY59" fmla="*/ 3442290 h 9628343"/>
                <a:gd name="connsiteX60" fmla="*/ 3212014 w 19048999"/>
                <a:gd name="connsiteY60" fmla="*/ 3336948 h 9628343"/>
                <a:gd name="connsiteX61" fmla="*/ 3004633 w 19048999"/>
                <a:gd name="connsiteY61" fmla="*/ 3276814 h 9628343"/>
                <a:gd name="connsiteX62" fmla="*/ 2771676 w 19048999"/>
                <a:gd name="connsiteY62" fmla="*/ 3166987 h 9628343"/>
                <a:gd name="connsiteX63" fmla="*/ 2638873 w 19048999"/>
                <a:gd name="connsiteY63" fmla="*/ 3097908 h 9628343"/>
                <a:gd name="connsiteX64" fmla="*/ 2570293 w 19048999"/>
                <a:gd name="connsiteY64" fmla="*/ 3109338 h 9628343"/>
                <a:gd name="connsiteX65" fmla="*/ 2525557 w 19048999"/>
                <a:gd name="connsiteY65" fmla="*/ 3326508 h 9628343"/>
                <a:gd name="connsiteX66" fmla="*/ 2584349 w 19048999"/>
                <a:gd name="connsiteY66" fmla="*/ 3577470 h 9628343"/>
                <a:gd name="connsiteX67" fmla="*/ 2663703 w 19048999"/>
                <a:gd name="connsiteY67" fmla="*/ 3996904 h 9628343"/>
                <a:gd name="connsiteX68" fmla="*/ 2633113 w 19048999"/>
                <a:gd name="connsiteY68" fmla="*/ 4192703 h 9628343"/>
                <a:gd name="connsiteX69" fmla="*/ 2539703 w 19048999"/>
                <a:gd name="connsiteY69" fmla="*/ 4455574 h 9628343"/>
                <a:gd name="connsiteX70" fmla="*/ 2595212 w 19048999"/>
                <a:gd name="connsiteY70" fmla="*/ 3945217 h 9628343"/>
                <a:gd name="connsiteX71" fmla="*/ 2481240 w 19048999"/>
                <a:gd name="connsiteY71" fmla="*/ 3566538 h 9628343"/>
                <a:gd name="connsiteX72" fmla="*/ 2307403 w 19048999"/>
                <a:gd name="connsiteY72" fmla="*/ 3166488 h 9628343"/>
                <a:gd name="connsiteX73" fmla="*/ 2261683 w 19048999"/>
                <a:gd name="connsiteY73" fmla="*/ 3063618 h 9628343"/>
                <a:gd name="connsiteX74" fmla="*/ 2078803 w 19048999"/>
                <a:gd name="connsiteY74" fmla="*/ 2949318 h 9628343"/>
                <a:gd name="connsiteX75" fmla="*/ 1824299 w 19048999"/>
                <a:gd name="connsiteY75" fmla="*/ 3002494 h 9628343"/>
                <a:gd name="connsiteX76" fmla="*/ 1412162 w 19048999"/>
                <a:gd name="connsiteY76" fmla="*/ 3235573 h 9628343"/>
                <a:gd name="connsiteX77" fmla="*/ 1381573 w 19048999"/>
                <a:gd name="connsiteY77" fmla="*/ 3680838 h 9628343"/>
                <a:gd name="connsiteX78" fmla="*/ 1340867 w 19048999"/>
                <a:gd name="connsiteY78" fmla="*/ 3980504 h 9628343"/>
                <a:gd name="connsiteX79" fmla="*/ 1197619 w 19048999"/>
                <a:gd name="connsiteY79" fmla="*/ 4738831 h 9628343"/>
                <a:gd name="connsiteX80" fmla="*/ 1220896 w 19048999"/>
                <a:gd name="connsiteY80" fmla="*/ 4338309 h 9628343"/>
                <a:gd name="connsiteX81" fmla="*/ 1242772 w 19048999"/>
                <a:gd name="connsiteY81" fmla="*/ 4080888 h 9628343"/>
                <a:gd name="connsiteX82" fmla="*/ 1198693 w 19048999"/>
                <a:gd name="connsiteY82" fmla="*/ 3909438 h 9628343"/>
                <a:gd name="connsiteX83" fmla="*/ 970093 w 19048999"/>
                <a:gd name="connsiteY83" fmla="*/ 3989448 h 9628343"/>
                <a:gd name="connsiteX84" fmla="*/ 766328 w 19048999"/>
                <a:gd name="connsiteY84" fmla="*/ 4131990 h 9628343"/>
                <a:gd name="connsiteX85" fmla="*/ 555808 w 19048999"/>
                <a:gd name="connsiteY85" fmla="*/ 4355688 h 9628343"/>
                <a:gd name="connsiteX86" fmla="*/ 785900 w 19048999"/>
                <a:gd name="connsiteY86" fmla="*/ 4017771 h 9628343"/>
                <a:gd name="connsiteX87" fmla="*/ 1130113 w 19048999"/>
                <a:gd name="connsiteY87" fmla="*/ 3817500 h 9628343"/>
                <a:gd name="connsiteX88" fmla="*/ 1278703 w 19048999"/>
                <a:gd name="connsiteY88" fmla="*/ 3726558 h 9628343"/>
                <a:gd name="connsiteX89" fmla="*/ 1269661 w 19048999"/>
                <a:gd name="connsiteY89" fmla="*/ 3390117 h 9628343"/>
                <a:gd name="connsiteX90" fmla="*/ 1309620 w 19048999"/>
                <a:gd name="connsiteY90" fmla="*/ 3169963 h 9628343"/>
                <a:gd name="connsiteX91" fmla="*/ 1393003 w 19048999"/>
                <a:gd name="connsiteY91" fmla="*/ 3052188 h 9628343"/>
                <a:gd name="connsiteX92" fmla="*/ 1080693 w 19048999"/>
                <a:gd name="connsiteY92" fmla="*/ 2984604 h 9628343"/>
                <a:gd name="connsiteX93" fmla="*/ 663453 w 19048999"/>
                <a:gd name="connsiteY93" fmla="*/ 3023360 h 9628343"/>
                <a:gd name="connsiteX94" fmla="*/ 235111 w 19048999"/>
                <a:gd name="connsiteY94" fmla="*/ 3217172 h 9628343"/>
                <a:gd name="connsiteX95" fmla="*/ 421453 w 19048999"/>
                <a:gd name="connsiteY95" fmla="*/ 3029328 h 9628343"/>
                <a:gd name="connsiteX96" fmla="*/ 627193 w 19048999"/>
                <a:gd name="connsiteY96" fmla="*/ 2926458 h 9628343"/>
                <a:gd name="connsiteX97" fmla="*/ 854480 w 19048999"/>
                <a:gd name="connsiteY97" fmla="*/ 2889178 h 9628343"/>
                <a:gd name="connsiteX98" fmla="*/ 1149272 w 19048999"/>
                <a:gd name="connsiteY98" fmla="*/ 2889676 h 9628343"/>
                <a:gd name="connsiteX99" fmla="*/ 1531894 w 19048999"/>
                <a:gd name="connsiteY99" fmla="*/ 2917507 h 9628343"/>
                <a:gd name="connsiteX100" fmla="*/ 1860559 w 19048999"/>
                <a:gd name="connsiteY100" fmla="*/ 2766431 h 9628343"/>
                <a:gd name="connsiteX101" fmla="*/ 1701613 w 19048999"/>
                <a:gd name="connsiteY101" fmla="*/ 2263518 h 9628343"/>
                <a:gd name="connsiteX102" fmla="*/ 1690183 w 19048999"/>
                <a:gd name="connsiteY102" fmla="*/ 1966338 h 9628343"/>
                <a:gd name="connsiteX103" fmla="*/ 1381991 w 19048999"/>
                <a:gd name="connsiteY103" fmla="*/ 1841604 h 9628343"/>
                <a:gd name="connsiteX104" fmla="*/ 1095823 w 19048999"/>
                <a:gd name="connsiteY104" fmla="*/ 1714878 h 9628343"/>
                <a:gd name="connsiteX105" fmla="*/ 746507 w 19048999"/>
                <a:gd name="connsiteY105" fmla="*/ 1626415 h 9628343"/>
                <a:gd name="connsiteX106" fmla="*/ 352873 w 19048999"/>
                <a:gd name="connsiteY106" fmla="*/ 1726308 h 9628343"/>
                <a:gd name="connsiteX107" fmla="*/ 113171 w 19048999"/>
                <a:gd name="connsiteY107" fmla="*/ 1763582 h 9628343"/>
                <a:gd name="connsiteX108" fmla="*/ 9973 w 19048999"/>
                <a:gd name="connsiteY108" fmla="*/ 1737738 h 9628343"/>
                <a:gd name="connsiteX109" fmla="*/ 348516 w 19048999"/>
                <a:gd name="connsiteY109" fmla="*/ 1643812 h 9628343"/>
                <a:gd name="connsiteX110" fmla="*/ 653097 w 19048999"/>
                <a:gd name="connsiteY110" fmla="*/ 1543920 h 9628343"/>
                <a:gd name="connsiteX111" fmla="*/ 1072963 w 19048999"/>
                <a:gd name="connsiteY111" fmla="*/ 1612008 h 9628343"/>
                <a:gd name="connsiteX112" fmla="*/ 1244413 w 19048999"/>
                <a:gd name="connsiteY112" fmla="*/ 1657728 h 9628343"/>
                <a:gd name="connsiteX113" fmla="*/ 1205766 w 19048999"/>
                <a:gd name="connsiteY113" fmla="*/ 1451988 h 9628343"/>
                <a:gd name="connsiteX114" fmla="*/ 1046313 w 19048999"/>
                <a:gd name="connsiteY114" fmla="*/ 815409 h 9628343"/>
                <a:gd name="connsiteX115" fmla="*/ 1221553 w 19048999"/>
                <a:gd name="connsiteY115" fmla="*/ 1211958 h 9628343"/>
                <a:gd name="connsiteX0" fmla="*/ 1221553 w 19048999"/>
                <a:gd name="connsiteY0" fmla="*/ 1211958 h 9628343"/>
                <a:gd name="connsiteX1" fmla="*/ 1343911 w 19048999"/>
                <a:gd name="connsiteY1" fmla="*/ 1559828 h 9628343"/>
                <a:gd name="connsiteX2" fmla="*/ 1553023 w 19048999"/>
                <a:gd name="connsiteY2" fmla="*/ 1657728 h 9628343"/>
                <a:gd name="connsiteX3" fmla="*/ 1907353 w 19048999"/>
                <a:gd name="connsiteY3" fmla="*/ 1680588 h 9628343"/>
                <a:gd name="connsiteX4" fmla="*/ 2021653 w 19048999"/>
                <a:gd name="connsiteY4" fmla="*/ 1543428 h 9628343"/>
                <a:gd name="connsiteX5" fmla="*/ 2124523 w 19048999"/>
                <a:gd name="connsiteY5" fmla="*/ 1291968 h 9628343"/>
                <a:gd name="connsiteX6" fmla="*/ 2124523 w 19048999"/>
                <a:gd name="connsiteY6" fmla="*/ 1120518 h 9628343"/>
                <a:gd name="connsiteX7" fmla="*/ 2068029 w 19048999"/>
                <a:gd name="connsiteY7" fmla="*/ 825325 h 9628343"/>
                <a:gd name="connsiteX8" fmla="*/ 2078803 w 19048999"/>
                <a:gd name="connsiteY8" fmla="*/ 777618 h 9628343"/>
                <a:gd name="connsiteX9" fmla="*/ 2170243 w 19048999"/>
                <a:gd name="connsiteY9" fmla="*/ 1086228 h 9628343"/>
                <a:gd name="connsiteX10" fmla="*/ 2215963 w 19048999"/>
                <a:gd name="connsiteY10" fmla="*/ 1269108 h 9628343"/>
                <a:gd name="connsiteX11" fmla="*/ 2284543 w 19048999"/>
                <a:gd name="connsiteY11" fmla="*/ 1303398 h 9628343"/>
                <a:gd name="connsiteX12" fmla="*/ 2330263 w 19048999"/>
                <a:gd name="connsiteY12" fmla="*/ 1166238 h 9628343"/>
                <a:gd name="connsiteX13" fmla="*/ 2467423 w 19048999"/>
                <a:gd name="connsiteY13" fmla="*/ 880488 h 9628343"/>
                <a:gd name="connsiteX14" fmla="*/ 2558863 w 19048999"/>
                <a:gd name="connsiteY14" fmla="*/ 640458 h 9628343"/>
                <a:gd name="connsiteX15" fmla="*/ 2616013 w 19048999"/>
                <a:gd name="connsiteY15" fmla="*/ 537588 h 9628343"/>
                <a:gd name="connsiteX16" fmla="*/ 2558863 w 19048999"/>
                <a:gd name="connsiteY16" fmla="*/ 789048 h 9628343"/>
                <a:gd name="connsiteX17" fmla="*/ 2444563 w 19048999"/>
                <a:gd name="connsiteY17" fmla="*/ 1097658 h 9628343"/>
                <a:gd name="connsiteX18" fmla="*/ 2375983 w 19048999"/>
                <a:gd name="connsiteY18" fmla="*/ 1406268 h 9628343"/>
                <a:gd name="connsiteX19" fmla="*/ 2558863 w 19048999"/>
                <a:gd name="connsiteY19" fmla="*/ 1577718 h 9628343"/>
                <a:gd name="connsiteX20" fmla="*/ 2878903 w 19048999"/>
                <a:gd name="connsiteY20" fmla="*/ 1657728 h 9628343"/>
                <a:gd name="connsiteX21" fmla="*/ 3187513 w 19048999"/>
                <a:gd name="connsiteY21" fmla="*/ 1657728 h 9628343"/>
                <a:gd name="connsiteX22" fmla="*/ 3370393 w 19048999"/>
                <a:gd name="connsiteY22" fmla="*/ 1566288 h 9628343"/>
                <a:gd name="connsiteX23" fmla="*/ 3488066 w 19048999"/>
                <a:gd name="connsiteY23" fmla="*/ 1246753 h 9628343"/>
                <a:gd name="connsiteX24" fmla="*/ 3495138 w 19048999"/>
                <a:gd name="connsiteY24" fmla="*/ 1115548 h 9628343"/>
                <a:gd name="connsiteX25" fmla="*/ 3493650 w 19048999"/>
                <a:gd name="connsiteY25" fmla="*/ 1063976 h 9628343"/>
                <a:gd name="connsiteX26" fmla="*/ 3450403 w 19048999"/>
                <a:gd name="connsiteY26" fmla="*/ 777618 h 9628343"/>
                <a:gd name="connsiteX27" fmla="*/ 3119893 w 19048999"/>
                <a:gd name="connsiteY27" fmla="*/ 321571 h 9628343"/>
                <a:gd name="connsiteX28" fmla="*/ 3497351 w 19048999"/>
                <a:gd name="connsiteY28" fmla="*/ 674883 h 9628343"/>
                <a:gd name="connsiteX29" fmla="*/ 3759013 w 19048999"/>
                <a:gd name="connsiteY29" fmla="*/ 571878 h 9628343"/>
                <a:gd name="connsiteX30" fmla="*/ 3999043 w 19048999"/>
                <a:gd name="connsiteY30" fmla="*/ 91818 h 9628343"/>
                <a:gd name="connsiteX31" fmla="*/ 4033333 w 19048999"/>
                <a:gd name="connsiteY31" fmla="*/ 11808 h 9628343"/>
                <a:gd name="connsiteX32" fmla="*/ 3984569 w 19048999"/>
                <a:gd name="connsiteY32" fmla="*/ 247366 h 9628343"/>
                <a:gd name="connsiteX33" fmla="*/ 3812791 w 19048999"/>
                <a:gd name="connsiteY33" fmla="*/ 647417 h 9628343"/>
                <a:gd name="connsiteX34" fmla="*/ 3592906 w 19048999"/>
                <a:gd name="connsiteY34" fmla="*/ 811408 h 9628343"/>
                <a:gd name="connsiteX35" fmla="*/ 3604425 w 19048999"/>
                <a:gd name="connsiteY35" fmla="*/ 999253 h 9628343"/>
                <a:gd name="connsiteX36" fmla="*/ 3872985 w 19048999"/>
                <a:gd name="connsiteY36" fmla="*/ 881976 h 9628343"/>
                <a:gd name="connsiteX37" fmla="*/ 4200754 w 19048999"/>
                <a:gd name="connsiteY37" fmla="*/ 774136 h 9628343"/>
                <a:gd name="connsiteX38" fmla="*/ 4064251 w 19048999"/>
                <a:gd name="connsiteY38" fmla="*/ 847195 h 9628343"/>
                <a:gd name="connsiteX39" fmla="*/ 3818880 w 19048999"/>
                <a:gd name="connsiteY39" fmla="*/ 991305 h 9628343"/>
                <a:gd name="connsiteX40" fmla="*/ 3658531 w 19048999"/>
                <a:gd name="connsiteY40" fmla="*/ 1093178 h 9628343"/>
                <a:gd name="connsiteX41" fmla="*/ 3622838 w 19048999"/>
                <a:gd name="connsiteY41" fmla="*/ 1221401 h 9628343"/>
                <a:gd name="connsiteX42" fmla="*/ 3577446 w 19048999"/>
                <a:gd name="connsiteY42" fmla="*/ 1500691 h 9628343"/>
                <a:gd name="connsiteX43" fmla="*/ 3461833 w 19048999"/>
                <a:gd name="connsiteY43" fmla="*/ 1726308 h 9628343"/>
                <a:gd name="connsiteX44" fmla="*/ 3278953 w 19048999"/>
                <a:gd name="connsiteY44" fmla="*/ 2034918 h 9628343"/>
                <a:gd name="connsiteX45" fmla="*/ 3288742 w 19048999"/>
                <a:gd name="connsiteY45" fmla="*/ 2273460 h 9628343"/>
                <a:gd name="connsiteX46" fmla="*/ 3434288 w 19048999"/>
                <a:gd name="connsiteY46" fmla="*/ 2417577 h 9628343"/>
                <a:gd name="connsiteX47" fmla="*/ 3781217 w 19048999"/>
                <a:gd name="connsiteY47" fmla="*/ 2618845 h 9628343"/>
                <a:gd name="connsiteX48" fmla="*/ 6588323 w 19048999"/>
                <a:gd name="connsiteY48" fmla="*/ 3874193 h 9628343"/>
                <a:gd name="connsiteX49" fmla="*/ 18227951 w 19048999"/>
                <a:gd name="connsiteY49" fmla="*/ 9173439 h 9628343"/>
                <a:gd name="connsiteX50" fmla="*/ 18064964 w 19048999"/>
                <a:gd name="connsiteY50" fmla="*/ 9394536 h 9628343"/>
                <a:gd name="connsiteX51" fmla="*/ 7057965 w 19048999"/>
                <a:gd name="connsiteY51" fmla="*/ 4392731 h 9628343"/>
                <a:gd name="connsiteX52" fmla="*/ 3460193 w 19048999"/>
                <a:gd name="connsiteY52" fmla="*/ 2852901 h 9628343"/>
                <a:gd name="connsiteX53" fmla="*/ 3217865 w 19048999"/>
                <a:gd name="connsiteY53" fmla="*/ 2829045 h 9628343"/>
                <a:gd name="connsiteX54" fmla="*/ 3025524 w 19048999"/>
                <a:gd name="connsiteY54" fmla="*/ 2858861 h 9628343"/>
                <a:gd name="connsiteX55" fmla="*/ 2832855 w 19048999"/>
                <a:gd name="connsiteY55" fmla="*/ 2930924 h 9628343"/>
                <a:gd name="connsiteX56" fmla="*/ 2820111 w 19048999"/>
                <a:gd name="connsiteY56" fmla="*/ 3026344 h 9628343"/>
                <a:gd name="connsiteX57" fmla="*/ 2959241 w 19048999"/>
                <a:gd name="connsiteY57" fmla="*/ 3167976 h 9628343"/>
                <a:gd name="connsiteX58" fmla="*/ 3176083 w 19048999"/>
                <a:gd name="connsiteY58" fmla="*/ 3269358 h 9628343"/>
                <a:gd name="connsiteX59" fmla="*/ 3388239 w 19048999"/>
                <a:gd name="connsiteY59" fmla="*/ 3442290 h 9628343"/>
                <a:gd name="connsiteX60" fmla="*/ 3212014 w 19048999"/>
                <a:gd name="connsiteY60" fmla="*/ 3336948 h 9628343"/>
                <a:gd name="connsiteX61" fmla="*/ 3004633 w 19048999"/>
                <a:gd name="connsiteY61" fmla="*/ 3276814 h 9628343"/>
                <a:gd name="connsiteX62" fmla="*/ 2771676 w 19048999"/>
                <a:gd name="connsiteY62" fmla="*/ 3166987 h 9628343"/>
                <a:gd name="connsiteX63" fmla="*/ 2638873 w 19048999"/>
                <a:gd name="connsiteY63" fmla="*/ 3097908 h 9628343"/>
                <a:gd name="connsiteX64" fmla="*/ 2570293 w 19048999"/>
                <a:gd name="connsiteY64" fmla="*/ 3109338 h 9628343"/>
                <a:gd name="connsiteX65" fmla="*/ 2525557 w 19048999"/>
                <a:gd name="connsiteY65" fmla="*/ 3326508 h 9628343"/>
                <a:gd name="connsiteX66" fmla="*/ 2584349 w 19048999"/>
                <a:gd name="connsiteY66" fmla="*/ 3577470 h 9628343"/>
                <a:gd name="connsiteX67" fmla="*/ 2663703 w 19048999"/>
                <a:gd name="connsiteY67" fmla="*/ 3996904 h 9628343"/>
                <a:gd name="connsiteX68" fmla="*/ 2633113 w 19048999"/>
                <a:gd name="connsiteY68" fmla="*/ 4192703 h 9628343"/>
                <a:gd name="connsiteX69" fmla="*/ 2539703 w 19048999"/>
                <a:gd name="connsiteY69" fmla="*/ 4455574 h 9628343"/>
                <a:gd name="connsiteX70" fmla="*/ 2595212 w 19048999"/>
                <a:gd name="connsiteY70" fmla="*/ 3945217 h 9628343"/>
                <a:gd name="connsiteX71" fmla="*/ 2481240 w 19048999"/>
                <a:gd name="connsiteY71" fmla="*/ 3566538 h 9628343"/>
                <a:gd name="connsiteX72" fmla="*/ 2307403 w 19048999"/>
                <a:gd name="connsiteY72" fmla="*/ 3166488 h 9628343"/>
                <a:gd name="connsiteX73" fmla="*/ 2261683 w 19048999"/>
                <a:gd name="connsiteY73" fmla="*/ 3063618 h 9628343"/>
                <a:gd name="connsiteX74" fmla="*/ 2078803 w 19048999"/>
                <a:gd name="connsiteY74" fmla="*/ 2949318 h 9628343"/>
                <a:gd name="connsiteX75" fmla="*/ 1824299 w 19048999"/>
                <a:gd name="connsiteY75" fmla="*/ 3002494 h 9628343"/>
                <a:gd name="connsiteX76" fmla="*/ 1412162 w 19048999"/>
                <a:gd name="connsiteY76" fmla="*/ 3235573 h 9628343"/>
                <a:gd name="connsiteX77" fmla="*/ 1381573 w 19048999"/>
                <a:gd name="connsiteY77" fmla="*/ 3680838 h 9628343"/>
                <a:gd name="connsiteX78" fmla="*/ 1340867 w 19048999"/>
                <a:gd name="connsiteY78" fmla="*/ 3980504 h 9628343"/>
                <a:gd name="connsiteX79" fmla="*/ 1197619 w 19048999"/>
                <a:gd name="connsiteY79" fmla="*/ 4738831 h 9628343"/>
                <a:gd name="connsiteX80" fmla="*/ 1220896 w 19048999"/>
                <a:gd name="connsiteY80" fmla="*/ 4338309 h 9628343"/>
                <a:gd name="connsiteX81" fmla="*/ 1242772 w 19048999"/>
                <a:gd name="connsiteY81" fmla="*/ 4080888 h 9628343"/>
                <a:gd name="connsiteX82" fmla="*/ 1198693 w 19048999"/>
                <a:gd name="connsiteY82" fmla="*/ 3909438 h 9628343"/>
                <a:gd name="connsiteX83" fmla="*/ 970093 w 19048999"/>
                <a:gd name="connsiteY83" fmla="*/ 3989448 h 9628343"/>
                <a:gd name="connsiteX84" fmla="*/ 766328 w 19048999"/>
                <a:gd name="connsiteY84" fmla="*/ 4131990 h 9628343"/>
                <a:gd name="connsiteX85" fmla="*/ 555808 w 19048999"/>
                <a:gd name="connsiteY85" fmla="*/ 4355688 h 9628343"/>
                <a:gd name="connsiteX86" fmla="*/ 785900 w 19048999"/>
                <a:gd name="connsiteY86" fmla="*/ 4017771 h 9628343"/>
                <a:gd name="connsiteX87" fmla="*/ 1130113 w 19048999"/>
                <a:gd name="connsiteY87" fmla="*/ 3817500 h 9628343"/>
                <a:gd name="connsiteX88" fmla="*/ 1278703 w 19048999"/>
                <a:gd name="connsiteY88" fmla="*/ 3726558 h 9628343"/>
                <a:gd name="connsiteX89" fmla="*/ 1269661 w 19048999"/>
                <a:gd name="connsiteY89" fmla="*/ 3390117 h 9628343"/>
                <a:gd name="connsiteX90" fmla="*/ 1309620 w 19048999"/>
                <a:gd name="connsiteY90" fmla="*/ 3169963 h 9628343"/>
                <a:gd name="connsiteX91" fmla="*/ 1393003 w 19048999"/>
                <a:gd name="connsiteY91" fmla="*/ 3052188 h 9628343"/>
                <a:gd name="connsiteX92" fmla="*/ 1080693 w 19048999"/>
                <a:gd name="connsiteY92" fmla="*/ 2984604 h 9628343"/>
                <a:gd name="connsiteX93" fmla="*/ 663453 w 19048999"/>
                <a:gd name="connsiteY93" fmla="*/ 3023360 h 9628343"/>
                <a:gd name="connsiteX94" fmla="*/ 235111 w 19048999"/>
                <a:gd name="connsiteY94" fmla="*/ 3217172 h 9628343"/>
                <a:gd name="connsiteX95" fmla="*/ 421453 w 19048999"/>
                <a:gd name="connsiteY95" fmla="*/ 3029328 h 9628343"/>
                <a:gd name="connsiteX96" fmla="*/ 627193 w 19048999"/>
                <a:gd name="connsiteY96" fmla="*/ 2926458 h 9628343"/>
                <a:gd name="connsiteX97" fmla="*/ 854480 w 19048999"/>
                <a:gd name="connsiteY97" fmla="*/ 2889178 h 9628343"/>
                <a:gd name="connsiteX98" fmla="*/ 1149272 w 19048999"/>
                <a:gd name="connsiteY98" fmla="*/ 2889676 h 9628343"/>
                <a:gd name="connsiteX99" fmla="*/ 1531894 w 19048999"/>
                <a:gd name="connsiteY99" fmla="*/ 2917507 h 9628343"/>
                <a:gd name="connsiteX100" fmla="*/ 1860559 w 19048999"/>
                <a:gd name="connsiteY100" fmla="*/ 2766431 h 9628343"/>
                <a:gd name="connsiteX101" fmla="*/ 1701613 w 19048999"/>
                <a:gd name="connsiteY101" fmla="*/ 2263518 h 9628343"/>
                <a:gd name="connsiteX102" fmla="*/ 1690183 w 19048999"/>
                <a:gd name="connsiteY102" fmla="*/ 1966338 h 9628343"/>
                <a:gd name="connsiteX103" fmla="*/ 1381991 w 19048999"/>
                <a:gd name="connsiteY103" fmla="*/ 1841604 h 9628343"/>
                <a:gd name="connsiteX104" fmla="*/ 1095823 w 19048999"/>
                <a:gd name="connsiteY104" fmla="*/ 1714878 h 9628343"/>
                <a:gd name="connsiteX105" fmla="*/ 746507 w 19048999"/>
                <a:gd name="connsiteY105" fmla="*/ 1626415 h 9628343"/>
                <a:gd name="connsiteX106" fmla="*/ 352873 w 19048999"/>
                <a:gd name="connsiteY106" fmla="*/ 1726308 h 9628343"/>
                <a:gd name="connsiteX107" fmla="*/ 113171 w 19048999"/>
                <a:gd name="connsiteY107" fmla="*/ 1763582 h 9628343"/>
                <a:gd name="connsiteX108" fmla="*/ 9973 w 19048999"/>
                <a:gd name="connsiteY108" fmla="*/ 1737738 h 9628343"/>
                <a:gd name="connsiteX109" fmla="*/ 348516 w 19048999"/>
                <a:gd name="connsiteY109" fmla="*/ 1643812 h 9628343"/>
                <a:gd name="connsiteX110" fmla="*/ 653097 w 19048999"/>
                <a:gd name="connsiteY110" fmla="*/ 1543920 h 9628343"/>
                <a:gd name="connsiteX111" fmla="*/ 1072963 w 19048999"/>
                <a:gd name="connsiteY111" fmla="*/ 1612008 h 9628343"/>
                <a:gd name="connsiteX112" fmla="*/ 1244413 w 19048999"/>
                <a:gd name="connsiteY112" fmla="*/ 1657728 h 9628343"/>
                <a:gd name="connsiteX113" fmla="*/ 1205766 w 19048999"/>
                <a:gd name="connsiteY113" fmla="*/ 1451988 h 9628343"/>
                <a:gd name="connsiteX114" fmla="*/ 1046313 w 19048999"/>
                <a:gd name="connsiteY114" fmla="*/ 815409 h 9628343"/>
                <a:gd name="connsiteX115" fmla="*/ 1221553 w 19048999"/>
                <a:gd name="connsiteY115" fmla="*/ 1211958 h 9628343"/>
                <a:gd name="connsiteX0" fmla="*/ 1221553 w 19048999"/>
                <a:gd name="connsiteY0" fmla="*/ 1211958 h 9628343"/>
                <a:gd name="connsiteX1" fmla="*/ 1343911 w 19048999"/>
                <a:gd name="connsiteY1" fmla="*/ 1559828 h 9628343"/>
                <a:gd name="connsiteX2" fmla="*/ 1553023 w 19048999"/>
                <a:gd name="connsiteY2" fmla="*/ 1657728 h 9628343"/>
                <a:gd name="connsiteX3" fmla="*/ 1907353 w 19048999"/>
                <a:gd name="connsiteY3" fmla="*/ 1680588 h 9628343"/>
                <a:gd name="connsiteX4" fmla="*/ 2021653 w 19048999"/>
                <a:gd name="connsiteY4" fmla="*/ 1543428 h 9628343"/>
                <a:gd name="connsiteX5" fmla="*/ 2124523 w 19048999"/>
                <a:gd name="connsiteY5" fmla="*/ 1291968 h 9628343"/>
                <a:gd name="connsiteX6" fmla="*/ 2124523 w 19048999"/>
                <a:gd name="connsiteY6" fmla="*/ 1120518 h 9628343"/>
                <a:gd name="connsiteX7" fmla="*/ 2068029 w 19048999"/>
                <a:gd name="connsiteY7" fmla="*/ 825325 h 9628343"/>
                <a:gd name="connsiteX8" fmla="*/ 2078803 w 19048999"/>
                <a:gd name="connsiteY8" fmla="*/ 777618 h 9628343"/>
                <a:gd name="connsiteX9" fmla="*/ 2170243 w 19048999"/>
                <a:gd name="connsiteY9" fmla="*/ 1086228 h 9628343"/>
                <a:gd name="connsiteX10" fmla="*/ 2215963 w 19048999"/>
                <a:gd name="connsiteY10" fmla="*/ 1269108 h 9628343"/>
                <a:gd name="connsiteX11" fmla="*/ 2284543 w 19048999"/>
                <a:gd name="connsiteY11" fmla="*/ 1303398 h 9628343"/>
                <a:gd name="connsiteX12" fmla="*/ 2330263 w 19048999"/>
                <a:gd name="connsiteY12" fmla="*/ 1166238 h 9628343"/>
                <a:gd name="connsiteX13" fmla="*/ 2467423 w 19048999"/>
                <a:gd name="connsiteY13" fmla="*/ 880488 h 9628343"/>
                <a:gd name="connsiteX14" fmla="*/ 2558863 w 19048999"/>
                <a:gd name="connsiteY14" fmla="*/ 640458 h 9628343"/>
                <a:gd name="connsiteX15" fmla="*/ 2616013 w 19048999"/>
                <a:gd name="connsiteY15" fmla="*/ 537588 h 9628343"/>
                <a:gd name="connsiteX16" fmla="*/ 2558863 w 19048999"/>
                <a:gd name="connsiteY16" fmla="*/ 789048 h 9628343"/>
                <a:gd name="connsiteX17" fmla="*/ 2444563 w 19048999"/>
                <a:gd name="connsiteY17" fmla="*/ 1097658 h 9628343"/>
                <a:gd name="connsiteX18" fmla="*/ 2375983 w 19048999"/>
                <a:gd name="connsiteY18" fmla="*/ 1406268 h 9628343"/>
                <a:gd name="connsiteX19" fmla="*/ 2558863 w 19048999"/>
                <a:gd name="connsiteY19" fmla="*/ 1577718 h 9628343"/>
                <a:gd name="connsiteX20" fmla="*/ 2878903 w 19048999"/>
                <a:gd name="connsiteY20" fmla="*/ 1657728 h 9628343"/>
                <a:gd name="connsiteX21" fmla="*/ 3187513 w 19048999"/>
                <a:gd name="connsiteY21" fmla="*/ 1657728 h 9628343"/>
                <a:gd name="connsiteX22" fmla="*/ 3370393 w 19048999"/>
                <a:gd name="connsiteY22" fmla="*/ 1566288 h 9628343"/>
                <a:gd name="connsiteX23" fmla="*/ 3488066 w 19048999"/>
                <a:gd name="connsiteY23" fmla="*/ 1246753 h 9628343"/>
                <a:gd name="connsiteX24" fmla="*/ 3495138 w 19048999"/>
                <a:gd name="connsiteY24" fmla="*/ 1115548 h 9628343"/>
                <a:gd name="connsiteX25" fmla="*/ 3493650 w 19048999"/>
                <a:gd name="connsiteY25" fmla="*/ 1063976 h 9628343"/>
                <a:gd name="connsiteX26" fmla="*/ 3450403 w 19048999"/>
                <a:gd name="connsiteY26" fmla="*/ 777618 h 9628343"/>
                <a:gd name="connsiteX27" fmla="*/ 3119893 w 19048999"/>
                <a:gd name="connsiteY27" fmla="*/ 321571 h 9628343"/>
                <a:gd name="connsiteX28" fmla="*/ 3497351 w 19048999"/>
                <a:gd name="connsiteY28" fmla="*/ 674883 h 9628343"/>
                <a:gd name="connsiteX29" fmla="*/ 3759013 w 19048999"/>
                <a:gd name="connsiteY29" fmla="*/ 571878 h 9628343"/>
                <a:gd name="connsiteX30" fmla="*/ 3999043 w 19048999"/>
                <a:gd name="connsiteY30" fmla="*/ 91818 h 9628343"/>
                <a:gd name="connsiteX31" fmla="*/ 4033333 w 19048999"/>
                <a:gd name="connsiteY31" fmla="*/ 11808 h 9628343"/>
                <a:gd name="connsiteX32" fmla="*/ 3984569 w 19048999"/>
                <a:gd name="connsiteY32" fmla="*/ 247366 h 9628343"/>
                <a:gd name="connsiteX33" fmla="*/ 3812791 w 19048999"/>
                <a:gd name="connsiteY33" fmla="*/ 647417 h 9628343"/>
                <a:gd name="connsiteX34" fmla="*/ 3592906 w 19048999"/>
                <a:gd name="connsiteY34" fmla="*/ 811408 h 9628343"/>
                <a:gd name="connsiteX35" fmla="*/ 3604425 w 19048999"/>
                <a:gd name="connsiteY35" fmla="*/ 999253 h 9628343"/>
                <a:gd name="connsiteX36" fmla="*/ 3872985 w 19048999"/>
                <a:gd name="connsiteY36" fmla="*/ 881976 h 9628343"/>
                <a:gd name="connsiteX37" fmla="*/ 4200754 w 19048999"/>
                <a:gd name="connsiteY37" fmla="*/ 774136 h 9628343"/>
                <a:gd name="connsiteX38" fmla="*/ 4064251 w 19048999"/>
                <a:gd name="connsiteY38" fmla="*/ 847195 h 9628343"/>
                <a:gd name="connsiteX39" fmla="*/ 3818880 w 19048999"/>
                <a:gd name="connsiteY39" fmla="*/ 991305 h 9628343"/>
                <a:gd name="connsiteX40" fmla="*/ 3658531 w 19048999"/>
                <a:gd name="connsiteY40" fmla="*/ 1093178 h 9628343"/>
                <a:gd name="connsiteX41" fmla="*/ 3622838 w 19048999"/>
                <a:gd name="connsiteY41" fmla="*/ 1221401 h 9628343"/>
                <a:gd name="connsiteX42" fmla="*/ 3577446 w 19048999"/>
                <a:gd name="connsiteY42" fmla="*/ 1500691 h 9628343"/>
                <a:gd name="connsiteX43" fmla="*/ 3461833 w 19048999"/>
                <a:gd name="connsiteY43" fmla="*/ 1726308 h 9628343"/>
                <a:gd name="connsiteX44" fmla="*/ 3278953 w 19048999"/>
                <a:gd name="connsiteY44" fmla="*/ 2034918 h 9628343"/>
                <a:gd name="connsiteX45" fmla="*/ 3288742 w 19048999"/>
                <a:gd name="connsiteY45" fmla="*/ 2273460 h 9628343"/>
                <a:gd name="connsiteX46" fmla="*/ 3434288 w 19048999"/>
                <a:gd name="connsiteY46" fmla="*/ 2417577 h 9628343"/>
                <a:gd name="connsiteX47" fmla="*/ 3781217 w 19048999"/>
                <a:gd name="connsiteY47" fmla="*/ 2618845 h 9628343"/>
                <a:gd name="connsiteX48" fmla="*/ 6588323 w 19048999"/>
                <a:gd name="connsiteY48" fmla="*/ 3874193 h 9628343"/>
                <a:gd name="connsiteX49" fmla="*/ 18227951 w 19048999"/>
                <a:gd name="connsiteY49" fmla="*/ 9173439 h 9628343"/>
                <a:gd name="connsiteX50" fmla="*/ 18064964 w 19048999"/>
                <a:gd name="connsiteY50" fmla="*/ 9394536 h 9628343"/>
                <a:gd name="connsiteX51" fmla="*/ 7057965 w 19048999"/>
                <a:gd name="connsiteY51" fmla="*/ 4392731 h 9628343"/>
                <a:gd name="connsiteX52" fmla="*/ 4025107 w 19048999"/>
                <a:gd name="connsiteY52" fmla="*/ 3081300 h 9628343"/>
                <a:gd name="connsiteX53" fmla="*/ 3217865 w 19048999"/>
                <a:gd name="connsiteY53" fmla="*/ 2829045 h 9628343"/>
                <a:gd name="connsiteX54" fmla="*/ 3025524 w 19048999"/>
                <a:gd name="connsiteY54" fmla="*/ 2858861 h 9628343"/>
                <a:gd name="connsiteX55" fmla="*/ 2832855 w 19048999"/>
                <a:gd name="connsiteY55" fmla="*/ 2930924 h 9628343"/>
                <a:gd name="connsiteX56" fmla="*/ 2820111 w 19048999"/>
                <a:gd name="connsiteY56" fmla="*/ 3026344 h 9628343"/>
                <a:gd name="connsiteX57" fmla="*/ 2959241 w 19048999"/>
                <a:gd name="connsiteY57" fmla="*/ 3167976 h 9628343"/>
                <a:gd name="connsiteX58" fmla="*/ 3176083 w 19048999"/>
                <a:gd name="connsiteY58" fmla="*/ 3269358 h 9628343"/>
                <a:gd name="connsiteX59" fmla="*/ 3388239 w 19048999"/>
                <a:gd name="connsiteY59" fmla="*/ 3442290 h 9628343"/>
                <a:gd name="connsiteX60" fmla="*/ 3212014 w 19048999"/>
                <a:gd name="connsiteY60" fmla="*/ 3336948 h 9628343"/>
                <a:gd name="connsiteX61" fmla="*/ 3004633 w 19048999"/>
                <a:gd name="connsiteY61" fmla="*/ 3276814 h 9628343"/>
                <a:gd name="connsiteX62" fmla="*/ 2771676 w 19048999"/>
                <a:gd name="connsiteY62" fmla="*/ 3166987 h 9628343"/>
                <a:gd name="connsiteX63" fmla="*/ 2638873 w 19048999"/>
                <a:gd name="connsiteY63" fmla="*/ 3097908 h 9628343"/>
                <a:gd name="connsiteX64" fmla="*/ 2570293 w 19048999"/>
                <a:gd name="connsiteY64" fmla="*/ 3109338 h 9628343"/>
                <a:gd name="connsiteX65" fmla="*/ 2525557 w 19048999"/>
                <a:gd name="connsiteY65" fmla="*/ 3326508 h 9628343"/>
                <a:gd name="connsiteX66" fmla="*/ 2584349 w 19048999"/>
                <a:gd name="connsiteY66" fmla="*/ 3577470 h 9628343"/>
                <a:gd name="connsiteX67" fmla="*/ 2663703 w 19048999"/>
                <a:gd name="connsiteY67" fmla="*/ 3996904 h 9628343"/>
                <a:gd name="connsiteX68" fmla="*/ 2633113 w 19048999"/>
                <a:gd name="connsiteY68" fmla="*/ 4192703 h 9628343"/>
                <a:gd name="connsiteX69" fmla="*/ 2539703 w 19048999"/>
                <a:gd name="connsiteY69" fmla="*/ 4455574 h 9628343"/>
                <a:gd name="connsiteX70" fmla="*/ 2595212 w 19048999"/>
                <a:gd name="connsiteY70" fmla="*/ 3945217 h 9628343"/>
                <a:gd name="connsiteX71" fmla="*/ 2481240 w 19048999"/>
                <a:gd name="connsiteY71" fmla="*/ 3566538 h 9628343"/>
                <a:gd name="connsiteX72" fmla="*/ 2307403 w 19048999"/>
                <a:gd name="connsiteY72" fmla="*/ 3166488 h 9628343"/>
                <a:gd name="connsiteX73" fmla="*/ 2261683 w 19048999"/>
                <a:gd name="connsiteY73" fmla="*/ 3063618 h 9628343"/>
                <a:gd name="connsiteX74" fmla="*/ 2078803 w 19048999"/>
                <a:gd name="connsiteY74" fmla="*/ 2949318 h 9628343"/>
                <a:gd name="connsiteX75" fmla="*/ 1824299 w 19048999"/>
                <a:gd name="connsiteY75" fmla="*/ 3002494 h 9628343"/>
                <a:gd name="connsiteX76" fmla="*/ 1412162 w 19048999"/>
                <a:gd name="connsiteY76" fmla="*/ 3235573 h 9628343"/>
                <a:gd name="connsiteX77" fmla="*/ 1381573 w 19048999"/>
                <a:gd name="connsiteY77" fmla="*/ 3680838 h 9628343"/>
                <a:gd name="connsiteX78" fmla="*/ 1340867 w 19048999"/>
                <a:gd name="connsiteY78" fmla="*/ 3980504 h 9628343"/>
                <a:gd name="connsiteX79" fmla="*/ 1197619 w 19048999"/>
                <a:gd name="connsiteY79" fmla="*/ 4738831 h 9628343"/>
                <a:gd name="connsiteX80" fmla="*/ 1220896 w 19048999"/>
                <a:gd name="connsiteY80" fmla="*/ 4338309 h 9628343"/>
                <a:gd name="connsiteX81" fmla="*/ 1242772 w 19048999"/>
                <a:gd name="connsiteY81" fmla="*/ 4080888 h 9628343"/>
                <a:gd name="connsiteX82" fmla="*/ 1198693 w 19048999"/>
                <a:gd name="connsiteY82" fmla="*/ 3909438 h 9628343"/>
                <a:gd name="connsiteX83" fmla="*/ 970093 w 19048999"/>
                <a:gd name="connsiteY83" fmla="*/ 3989448 h 9628343"/>
                <a:gd name="connsiteX84" fmla="*/ 766328 w 19048999"/>
                <a:gd name="connsiteY84" fmla="*/ 4131990 h 9628343"/>
                <a:gd name="connsiteX85" fmla="*/ 555808 w 19048999"/>
                <a:gd name="connsiteY85" fmla="*/ 4355688 h 9628343"/>
                <a:gd name="connsiteX86" fmla="*/ 785900 w 19048999"/>
                <a:gd name="connsiteY86" fmla="*/ 4017771 h 9628343"/>
                <a:gd name="connsiteX87" fmla="*/ 1130113 w 19048999"/>
                <a:gd name="connsiteY87" fmla="*/ 3817500 h 9628343"/>
                <a:gd name="connsiteX88" fmla="*/ 1278703 w 19048999"/>
                <a:gd name="connsiteY88" fmla="*/ 3726558 h 9628343"/>
                <a:gd name="connsiteX89" fmla="*/ 1269661 w 19048999"/>
                <a:gd name="connsiteY89" fmla="*/ 3390117 h 9628343"/>
                <a:gd name="connsiteX90" fmla="*/ 1309620 w 19048999"/>
                <a:gd name="connsiteY90" fmla="*/ 3169963 h 9628343"/>
                <a:gd name="connsiteX91" fmla="*/ 1393003 w 19048999"/>
                <a:gd name="connsiteY91" fmla="*/ 3052188 h 9628343"/>
                <a:gd name="connsiteX92" fmla="*/ 1080693 w 19048999"/>
                <a:gd name="connsiteY92" fmla="*/ 2984604 h 9628343"/>
                <a:gd name="connsiteX93" fmla="*/ 663453 w 19048999"/>
                <a:gd name="connsiteY93" fmla="*/ 3023360 h 9628343"/>
                <a:gd name="connsiteX94" fmla="*/ 235111 w 19048999"/>
                <a:gd name="connsiteY94" fmla="*/ 3217172 h 9628343"/>
                <a:gd name="connsiteX95" fmla="*/ 421453 w 19048999"/>
                <a:gd name="connsiteY95" fmla="*/ 3029328 h 9628343"/>
                <a:gd name="connsiteX96" fmla="*/ 627193 w 19048999"/>
                <a:gd name="connsiteY96" fmla="*/ 2926458 h 9628343"/>
                <a:gd name="connsiteX97" fmla="*/ 854480 w 19048999"/>
                <a:gd name="connsiteY97" fmla="*/ 2889178 h 9628343"/>
                <a:gd name="connsiteX98" fmla="*/ 1149272 w 19048999"/>
                <a:gd name="connsiteY98" fmla="*/ 2889676 h 9628343"/>
                <a:gd name="connsiteX99" fmla="*/ 1531894 w 19048999"/>
                <a:gd name="connsiteY99" fmla="*/ 2917507 h 9628343"/>
                <a:gd name="connsiteX100" fmla="*/ 1860559 w 19048999"/>
                <a:gd name="connsiteY100" fmla="*/ 2766431 h 9628343"/>
                <a:gd name="connsiteX101" fmla="*/ 1701613 w 19048999"/>
                <a:gd name="connsiteY101" fmla="*/ 2263518 h 9628343"/>
                <a:gd name="connsiteX102" fmla="*/ 1690183 w 19048999"/>
                <a:gd name="connsiteY102" fmla="*/ 1966338 h 9628343"/>
                <a:gd name="connsiteX103" fmla="*/ 1381991 w 19048999"/>
                <a:gd name="connsiteY103" fmla="*/ 1841604 h 9628343"/>
                <a:gd name="connsiteX104" fmla="*/ 1095823 w 19048999"/>
                <a:gd name="connsiteY104" fmla="*/ 1714878 h 9628343"/>
                <a:gd name="connsiteX105" fmla="*/ 746507 w 19048999"/>
                <a:gd name="connsiteY105" fmla="*/ 1626415 h 9628343"/>
                <a:gd name="connsiteX106" fmla="*/ 352873 w 19048999"/>
                <a:gd name="connsiteY106" fmla="*/ 1726308 h 9628343"/>
                <a:gd name="connsiteX107" fmla="*/ 113171 w 19048999"/>
                <a:gd name="connsiteY107" fmla="*/ 1763582 h 9628343"/>
                <a:gd name="connsiteX108" fmla="*/ 9973 w 19048999"/>
                <a:gd name="connsiteY108" fmla="*/ 1737738 h 9628343"/>
                <a:gd name="connsiteX109" fmla="*/ 348516 w 19048999"/>
                <a:gd name="connsiteY109" fmla="*/ 1643812 h 9628343"/>
                <a:gd name="connsiteX110" fmla="*/ 653097 w 19048999"/>
                <a:gd name="connsiteY110" fmla="*/ 1543920 h 9628343"/>
                <a:gd name="connsiteX111" fmla="*/ 1072963 w 19048999"/>
                <a:gd name="connsiteY111" fmla="*/ 1612008 h 9628343"/>
                <a:gd name="connsiteX112" fmla="*/ 1244413 w 19048999"/>
                <a:gd name="connsiteY112" fmla="*/ 1657728 h 9628343"/>
                <a:gd name="connsiteX113" fmla="*/ 1205766 w 19048999"/>
                <a:gd name="connsiteY113" fmla="*/ 1451988 h 9628343"/>
                <a:gd name="connsiteX114" fmla="*/ 1046313 w 19048999"/>
                <a:gd name="connsiteY114" fmla="*/ 815409 h 9628343"/>
                <a:gd name="connsiteX115" fmla="*/ 1221553 w 19048999"/>
                <a:gd name="connsiteY115" fmla="*/ 1211958 h 9628343"/>
                <a:gd name="connsiteX0" fmla="*/ 1221553 w 18233152"/>
                <a:gd name="connsiteY0" fmla="*/ 1211958 h 9394538"/>
                <a:gd name="connsiteX1" fmla="*/ 1343911 w 18233152"/>
                <a:gd name="connsiteY1" fmla="*/ 1559828 h 9394538"/>
                <a:gd name="connsiteX2" fmla="*/ 1553023 w 18233152"/>
                <a:gd name="connsiteY2" fmla="*/ 1657728 h 9394538"/>
                <a:gd name="connsiteX3" fmla="*/ 1907353 w 18233152"/>
                <a:gd name="connsiteY3" fmla="*/ 1680588 h 9394538"/>
                <a:gd name="connsiteX4" fmla="*/ 2021653 w 18233152"/>
                <a:gd name="connsiteY4" fmla="*/ 1543428 h 9394538"/>
                <a:gd name="connsiteX5" fmla="*/ 2124523 w 18233152"/>
                <a:gd name="connsiteY5" fmla="*/ 1291968 h 9394538"/>
                <a:gd name="connsiteX6" fmla="*/ 2124523 w 18233152"/>
                <a:gd name="connsiteY6" fmla="*/ 1120518 h 9394538"/>
                <a:gd name="connsiteX7" fmla="*/ 2068029 w 18233152"/>
                <a:gd name="connsiteY7" fmla="*/ 825325 h 9394538"/>
                <a:gd name="connsiteX8" fmla="*/ 2078803 w 18233152"/>
                <a:gd name="connsiteY8" fmla="*/ 777618 h 9394538"/>
                <a:gd name="connsiteX9" fmla="*/ 2170243 w 18233152"/>
                <a:gd name="connsiteY9" fmla="*/ 1086228 h 9394538"/>
                <a:gd name="connsiteX10" fmla="*/ 2215963 w 18233152"/>
                <a:gd name="connsiteY10" fmla="*/ 1269108 h 9394538"/>
                <a:gd name="connsiteX11" fmla="*/ 2284543 w 18233152"/>
                <a:gd name="connsiteY11" fmla="*/ 1303398 h 9394538"/>
                <a:gd name="connsiteX12" fmla="*/ 2330263 w 18233152"/>
                <a:gd name="connsiteY12" fmla="*/ 1166238 h 9394538"/>
                <a:gd name="connsiteX13" fmla="*/ 2467423 w 18233152"/>
                <a:gd name="connsiteY13" fmla="*/ 880488 h 9394538"/>
                <a:gd name="connsiteX14" fmla="*/ 2558863 w 18233152"/>
                <a:gd name="connsiteY14" fmla="*/ 640458 h 9394538"/>
                <a:gd name="connsiteX15" fmla="*/ 2616013 w 18233152"/>
                <a:gd name="connsiteY15" fmla="*/ 537588 h 9394538"/>
                <a:gd name="connsiteX16" fmla="*/ 2558863 w 18233152"/>
                <a:gd name="connsiteY16" fmla="*/ 789048 h 9394538"/>
                <a:gd name="connsiteX17" fmla="*/ 2444563 w 18233152"/>
                <a:gd name="connsiteY17" fmla="*/ 1097658 h 9394538"/>
                <a:gd name="connsiteX18" fmla="*/ 2375983 w 18233152"/>
                <a:gd name="connsiteY18" fmla="*/ 1406268 h 9394538"/>
                <a:gd name="connsiteX19" fmla="*/ 2558863 w 18233152"/>
                <a:gd name="connsiteY19" fmla="*/ 1577718 h 9394538"/>
                <a:gd name="connsiteX20" fmla="*/ 2878903 w 18233152"/>
                <a:gd name="connsiteY20" fmla="*/ 1657728 h 9394538"/>
                <a:gd name="connsiteX21" fmla="*/ 3187513 w 18233152"/>
                <a:gd name="connsiteY21" fmla="*/ 1657728 h 9394538"/>
                <a:gd name="connsiteX22" fmla="*/ 3370393 w 18233152"/>
                <a:gd name="connsiteY22" fmla="*/ 1566288 h 9394538"/>
                <a:gd name="connsiteX23" fmla="*/ 3488066 w 18233152"/>
                <a:gd name="connsiteY23" fmla="*/ 1246753 h 9394538"/>
                <a:gd name="connsiteX24" fmla="*/ 3495138 w 18233152"/>
                <a:gd name="connsiteY24" fmla="*/ 1115548 h 9394538"/>
                <a:gd name="connsiteX25" fmla="*/ 3493650 w 18233152"/>
                <a:gd name="connsiteY25" fmla="*/ 1063976 h 9394538"/>
                <a:gd name="connsiteX26" fmla="*/ 3450403 w 18233152"/>
                <a:gd name="connsiteY26" fmla="*/ 777618 h 9394538"/>
                <a:gd name="connsiteX27" fmla="*/ 3119893 w 18233152"/>
                <a:gd name="connsiteY27" fmla="*/ 321571 h 9394538"/>
                <a:gd name="connsiteX28" fmla="*/ 3497351 w 18233152"/>
                <a:gd name="connsiteY28" fmla="*/ 674883 h 9394538"/>
                <a:gd name="connsiteX29" fmla="*/ 3759013 w 18233152"/>
                <a:gd name="connsiteY29" fmla="*/ 571878 h 9394538"/>
                <a:gd name="connsiteX30" fmla="*/ 3999043 w 18233152"/>
                <a:gd name="connsiteY30" fmla="*/ 91818 h 9394538"/>
                <a:gd name="connsiteX31" fmla="*/ 4033333 w 18233152"/>
                <a:gd name="connsiteY31" fmla="*/ 11808 h 9394538"/>
                <a:gd name="connsiteX32" fmla="*/ 3984569 w 18233152"/>
                <a:gd name="connsiteY32" fmla="*/ 247366 h 9394538"/>
                <a:gd name="connsiteX33" fmla="*/ 3812791 w 18233152"/>
                <a:gd name="connsiteY33" fmla="*/ 647417 h 9394538"/>
                <a:gd name="connsiteX34" fmla="*/ 3592906 w 18233152"/>
                <a:gd name="connsiteY34" fmla="*/ 811408 h 9394538"/>
                <a:gd name="connsiteX35" fmla="*/ 3604425 w 18233152"/>
                <a:gd name="connsiteY35" fmla="*/ 999253 h 9394538"/>
                <a:gd name="connsiteX36" fmla="*/ 3872985 w 18233152"/>
                <a:gd name="connsiteY36" fmla="*/ 881976 h 9394538"/>
                <a:gd name="connsiteX37" fmla="*/ 4200754 w 18233152"/>
                <a:gd name="connsiteY37" fmla="*/ 774136 h 9394538"/>
                <a:gd name="connsiteX38" fmla="*/ 4064251 w 18233152"/>
                <a:gd name="connsiteY38" fmla="*/ 847195 h 9394538"/>
                <a:gd name="connsiteX39" fmla="*/ 3818880 w 18233152"/>
                <a:gd name="connsiteY39" fmla="*/ 991305 h 9394538"/>
                <a:gd name="connsiteX40" fmla="*/ 3658531 w 18233152"/>
                <a:gd name="connsiteY40" fmla="*/ 1093178 h 9394538"/>
                <a:gd name="connsiteX41" fmla="*/ 3622838 w 18233152"/>
                <a:gd name="connsiteY41" fmla="*/ 1221401 h 9394538"/>
                <a:gd name="connsiteX42" fmla="*/ 3577446 w 18233152"/>
                <a:gd name="connsiteY42" fmla="*/ 1500691 h 9394538"/>
                <a:gd name="connsiteX43" fmla="*/ 3461833 w 18233152"/>
                <a:gd name="connsiteY43" fmla="*/ 1726308 h 9394538"/>
                <a:gd name="connsiteX44" fmla="*/ 3278953 w 18233152"/>
                <a:gd name="connsiteY44" fmla="*/ 2034918 h 9394538"/>
                <a:gd name="connsiteX45" fmla="*/ 3288742 w 18233152"/>
                <a:gd name="connsiteY45" fmla="*/ 2273460 h 9394538"/>
                <a:gd name="connsiteX46" fmla="*/ 3434288 w 18233152"/>
                <a:gd name="connsiteY46" fmla="*/ 2417577 h 9394538"/>
                <a:gd name="connsiteX47" fmla="*/ 3781217 w 18233152"/>
                <a:gd name="connsiteY47" fmla="*/ 2618845 h 9394538"/>
                <a:gd name="connsiteX48" fmla="*/ 6588323 w 18233152"/>
                <a:gd name="connsiteY48" fmla="*/ 3874193 h 9394538"/>
                <a:gd name="connsiteX49" fmla="*/ 18227951 w 18233152"/>
                <a:gd name="connsiteY49" fmla="*/ 9173439 h 9394538"/>
                <a:gd name="connsiteX50" fmla="*/ 18064964 w 18233152"/>
                <a:gd name="connsiteY50" fmla="*/ 9394536 h 9394538"/>
                <a:gd name="connsiteX51" fmla="*/ 7057965 w 18233152"/>
                <a:gd name="connsiteY51" fmla="*/ 4392731 h 9394538"/>
                <a:gd name="connsiteX52" fmla="*/ 4025107 w 18233152"/>
                <a:gd name="connsiteY52" fmla="*/ 3081300 h 9394538"/>
                <a:gd name="connsiteX53" fmla="*/ 3217865 w 18233152"/>
                <a:gd name="connsiteY53" fmla="*/ 2829045 h 9394538"/>
                <a:gd name="connsiteX54" fmla="*/ 3025524 w 18233152"/>
                <a:gd name="connsiteY54" fmla="*/ 2858861 h 9394538"/>
                <a:gd name="connsiteX55" fmla="*/ 2832855 w 18233152"/>
                <a:gd name="connsiteY55" fmla="*/ 2930924 h 9394538"/>
                <a:gd name="connsiteX56" fmla="*/ 2820111 w 18233152"/>
                <a:gd name="connsiteY56" fmla="*/ 3026344 h 9394538"/>
                <a:gd name="connsiteX57" fmla="*/ 2959241 w 18233152"/>
                <a:gd name="connsiteY57" fmla="*/ 3167976 h 9394538"/>
                <a:gd name="connsiteX58" fmla="*/ 3176083 w 18233152"/>
                <a:gd name="connsiteY58" fmla="*/ 3269358 h 9394538"/>
                <a:gd name="connsiteX59" fmla="*/ 3388239 w 18233152"/>
                <a:gd name="connsiteY59" fmla="*/ 3442290 h 9394538"/>
                <a:gd name="connsiteX60" fmla="*/ 3212014 w 18233152"/>
                <a:gd name="connsiteY60" fmla="*/ 3336948 h 9394538"/>
                <a:gd name="connsiteX61" fmla="*/ 3004633 w 18233152"/>
                <a:gd name="connsiteY61" fmla="*/ 3276814 h 9394538"/>
                <a:gd name="connsiteX62" fmla="*/ 2771676 w 18233152"/>
                <a:gd name="connsiteY62" fmla="*/ 3166987 h 9394538"/>
                <a:gd name="connsiteX63" fmla="*/ 2638873 w 18233152"/>
                <a:gd name="connsiteY63" fmla="*/ 3097908 h 9394538"/>
                <a:gd name="connsiteX64" fmla="*/ 2570293 w 18233152"/>
                <a:gd name="connsiteY64" fmla="*/ 3109338 h 9394538"/>
                <a:gd name="connsiteX65" fmla="*/ 2525557 w 18233152"/>
                <a:gd name="connsiteY65" fmla="*/ 3326508 h 9394538"/>
                <a:gd name="connsiteX66" fmla="*/ 2584349 w 18233152"/>
                <a:gd name="connsiteY66" fmla="*/ 3577470 h 9394538"/>
                <a:gd name="connsiteX67" fmla="*/ 2663703 w 18233152"/>
                <a:gd name="connsiteY67" fmla="*/ 3996904 h 9394538"/>
                <a:gd name="connsiteX68" fmla="*/ 2633113 w 18233152"/>
                <a:gd name="connsiteY68" fmla="*/ 4192703 h 9394538"/>
                <a:gd name="connsiteX69" fmla="*/ 2539703 w 18233152"/>
                <a:gd name="connsiteY69" fmla="*/ 4455574 h 9394538"/>
                <a:gd name="connsiteX70" fmla="*/ 2595212 w 18233152"/>
                <a:gd name="connsiteY70" fmla="*/ 3945217 h 9394538"/>
                <a:gd name="connsiteX71" fmla="*/ 2481240 w 18233152"/>
                <a:gd name="connsiteY71" fmla="*/ 3566538 h 9394538"/>
                <a:gd name="connsiteX72" fmla="*/ 2307403 w 18233152"/>
                <a:gd name="connsiteY72" fmla="*/ 3166488 h 9394538"/>
                <a:gd name="connsiteX73" fmla="*/ 2261683 w 18233152"/>
                <a:gd name="connsiteY73" fmla="*/ 3063618 h 9394538"/>
                <a:gd name="connsiteX74" fmla="*/ 2078803 w 18233152"/>
                <a:gd name="connsiteY74" fmla="*/ 2949318 h 9394538"/>
                <a:gd name="connsiteX75" fmla="*/ 1824299 w 18233152"/>
                <a:gd name="connsiteY75" fmla="*/ 3002494 h 9394538"/>
                <a:gd name="connsiteX76" fmla="*/ 1412162 w 18233152"/>
                <a:gd name="connsiteY76" fmla="*/ 3235573 h 9394538"/>
                <a:gd name="connsiteX77" fmla="*/ 1381573 w 18233152"/>
                <a:gd name="connsiteY77" fmla="*/ 3680838 h 9394538"/>
                <a:gd name="connsiteX78" fmla="*/ 1340867 w 18233152"/>
                <a:gd name="connsiteY78" fmla="*/ 3980504 h 9394538"/>
                <a:gd name="connsiteX79" fmla="*/ 1197619 w 18233152"/>
                <a:gd name="connsiteY79" fmla="*/ 4738831 h 9394538"/>
                <a:gd name="connsiteX80" fmla="*/ 1220896 w 18233152"/>
                <a:gd name="connsiteY80" fmla="*/ 4338309 h 9394538"/>
                <a:gd name="connsiteX81" fmla="*/ 1242772 w 18233152"/>
                <a:gd name="connsiteY81" fmla="*/ 4080888 h 9394538"/>
                <a:gd name="connsiteX82" fmla="*/ 1198693 w 18233152"/>
                <a:gd name="connsiteY82" fmla="*/ 3909438 h 9394538"/>
                <a:gd name="connsiteX83" fmla="*/ 970093 w 18233152"/>
                <a:gd name="connsiteY83" fmla="*/ 3989448 h 9394538"/>
                <a:gd name="connsiteX84" fmla="*/ 766328 w 18233152"/>
                <a:gd name="connsiteY84" fmla="*/ 4131990 h 9394538"/>
                <a:gd name="connsiteX85" fmla="*/ 555808 w 18233152"/>
                <a:gd name="connsiteY85" fmla="*/ 4355688 h 9394538"/>
                <a:gd name="connsiteX86" fmla="*/ 785900 w 18233152"/>
                <a:gd name="connsiteY86" fmla="*/ 4017771 h 9394538"/>
                <a:gd name="connsiteX87" fmla="*/ 1130113 w 18233152"/>
                <a:gd name="connsiteY87" fmla="*/ 3817500 h 9394538"/>
                <a:gd name="connsiteX88" fmla="*/ 1278703 w 18233152"/>
                <a:gd name="connsiteY88" fmla="*/ 3726558 h 9394538"/>
                <a:gd name="connsiteX89" fmla="*/ 1269661 w 18233152"/>
                <a:gd name="connsiteY89" fmla="*/ 3390117 h 9394538"/>
                <a:gd name="connsiteX90" fmla="*/ 1309620 w 18233152"/>
                <a:gd name="connsiteY90" fmla="*/ 3169963 h 9394538"/>
                <a:gd name="connsiteX91" fmla="*/ 1393003 w 18233152"/>
                <a:gd name="connsiteY91" fmla="*/ 3052188 h 9394538"/>
                <a:gd name="connsiteX92" fmla="*/ 1080693 w 18233152"/>
                <a:gd name="connsiteY92" fmla="*/ 2984604 h 9394538"/>
                <a:gd name="connsiteX93" fmla="*/ 663453 w 18233152"/>
                <a:gd name="connsiteY93" fmla="*/ 3023360 h 9394538"/>
                <a:gd name="connsiteX94" fmla="*/ 235111 w 18233152"/>
                <a:gd name="connsiteY94" fmla="*/ 3217172 h 9394538"/>
                <a:gd name="connsiteX95" fmla="*/ 421453 w 18233152"/>
                <a:gd name="connsiteY95" fmla="*/ 3029328 h 9394538"/>
                <a:gd name="connsiteX96" fmla="*/ 627193 w 18233152"/>
                <a:gd name="connsiteY96" fmla="*/ 2926458 h 9394538"/>
                <a:gd name="connsiteX97" fmla="*/ 854480 w 18233152"/>
                <a:gd name="connsiteY97" fmla="*/ 2889178 h 9394538"/>
                <a:gd name="connsiteX98" fmla="*/ 1149272 w 18233152"/>
                <a:gd name="connsiteY98" fmla="*/ 2889676 h 9394538"/>
                <a:gd name="connsiteX99" fmla="*/ 1531894 w 18233152"/>
                <a:gd name="connsiteY99" fmla="*/ 2917507 h 9394538"/>
                <a:gd name="connsiteX100" fmla="*/ 1860559 w 18233152"/>
                <a:gd name="connsiteY100" fmla="*/ 2766431 h 9394538"/>
                <a:gd name="connsiteX101" fmla="*/ 1701613 w 18233152"/>
                <a:gd name="connsiteY101" fmla="*/ 2263518 h 9394538"/>
                <a:gd name="connsiteX102" fmla="*/ 1690183 w 18233152"/>
                <a:gd name="connsiteY102" fmla="*/ 1966338 h 9394538"/>
                <a:gd name="connsiteX103" fmla="*/ 1381991 w 18233152"/>
                <a:gd name="connsiteY103" fmla="*/ 1841604 h 9394538"/>
                <a:gd name="connsiteX104" fmla="*/ 1095823 w 18233152"/>
                <a:gd name="connsiteY104" fmla="*/ 1714878 h 9394538"/>
                <a:gd name="connsiteX105" fmla="*/ 746507 w 18233152"/>
                <a:gd name="connsiteY105" fmla="*/ 1626415 h 9394538"/>
                <a:gd name="connsiteX106" fmla="*/ 352873 w 18233152"/>
                <a:gd name="connsiteY106" fmla="*/ 1726308 h 9394538"/>
                <a:gd name="connsiteX107" fmla="*/ 113171 w 18233152"/>
                <a:gd name="connsiteY107" fmla="*/ 1763582 h 9394538"/>
                <a:gd name="connsiteX108" fmla="*/ 9973 w 18233152"/>
                <a:gd name="connsiteY108" fmla="*/ 1737738 h 9394538"/>
                <a:gd name="connsiteX109" fmla="*/ 348516 w 18233152"/>
                <a:gd name="connsiteY109" fmla="*/ 1643812 h 9394538"/>
                <a:gd name="connsiteX110" fmla="*/ 653097 w 18233152"/>
                <a:gd name="connsiteY110" fmla="*/ 1543920 h 9394538"/>
                <a:gd name="connsiteX111" fmla="*/ 1072963 w 18233152"/>
                <a:gd name="connsiteY111" fmla="*/ 1612008 h 9394538"/>
                <a:gd name="connsiteX112" fmla="*/ 1244413 w 18233152"/>
                <a:gd name="connsiteY112" fmla="*/ 1657728 h 9394538"/>
                <a:gd name="connsiteX113" fmla="*/ 1205766 w 18233152"/>
                <a:gd name="connsiteY113" fmla="*/ 1451988 h 9394538"/>
                <a:gd name="connsiteX114" fmla="*/ 1046313 w 18233152"/>
                <a:gd name="connsiteY114" fmla="*/ 815409 h 9394538"/>
                <a:gd name="connsiteX115" fmla="*/ 1221553 w 18233152"/>
                <a:gd name="connsiteY115" fmla="*/ 1211958 h 9394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</a:cxnLst>
              <a:rect l="l" t="t" r="r" b="b"/>
              <a:pathLst>
                <a:path w="18233152" h="9394538">
                  <a:moveTo>
                    <a:pt x="1221553" y="1211958"/>
                  </a:moveTo>
                  <a:cubicBezTo>
                    <a:pt x="1271153" y="1336028"/>
                    <a:pt x="1288666" y="1485533"/>
                    <a:pt x="1343911" y="1559828"/>
                  </a:cubicBezTo>
                  <a:cubicBezTo>
                    <a:pt x="1399156" y="1634123"/>
                    <a:pt x="1459116" y="1637601"/>
                    <a:pt x="1553023" y="1657728"/>
                  </a:cubicBezTo>
                  <a:cubicBezTo>
                    <a:pt x="1646930" y="1677855"/>
                    <a:pt x="1829248" y="1699638"/>
                    <a:pt x="1907353" y="1680588"/>
                  </a:cubicBezTo>
                  <a:cubicBezTo>
                    <a:pt x="1985458" y="1661538"/>
                    <a:pt x="1985458" y="1608198"/>
                    <a:pt x="2021653" y="1543428"/>
                  </a:cubicBezTo>
                  <a:cubicBezTo>
                    <a:pt x="2057848" y="1478658"/>
                    <a:pt x="2107378" y="1362453"/>
                    <a:pt x="2124523" y="1291968"/>
                  </a:cubicBezTo>
                  <a:cubicBezTo>
                    <a:pt x="2141668" y="1221483"/>
                    <a:pt x="2133939" y="1198292"/>
                    <a:pt x="2124523" y="1120518"/>
                  </a:cubicBezTo>
                  <a:cubicBezTo>
                    <a:pt x="2115107" y="1042744"/>
                    <a:pt x="2075649" y="882475"/>
                    <a:pt x="2068029" y="825325"/>
                  </a:cubicBezTo>
                  <a:cubicBezTo>
                    <a:pt x="2060409" y="768175"/>
                    <a:pt x="2061767" y="734134"/>
                    <a:pt x="2078803" y="777618"/>
                  </a:cubicBezTo>
                  <a:cubicBezTo>
                    <a:pt x="2095839" y="821102"/>
                    <a:pt x="2147383" y="1004313"/>
                    <a:pt x="2170243" y="1086228"/>
                  </a:cubicBezTo>
                  <a:cubicBezTo>
                    <a:pt x="2193103" y="1168143"/>
                    <a:pt x="2196913" y="1232913"/>
                    <a:pt x="2215963" y="1269108"/>
                  </a:cubicBezTo>
                  <a:cubicBezTo>
                    <a:pt x="2235013" y="1305303"/>
                    <a:pt x="2265493" y="1320543"/>
                    <a:pt x="2284543" y="1303398"/>
                  </a:cubicBezTo>
                  <a:cubicBezTo>
                    <a:pt x="2303593" y="1286253"/>
                    <a:pt x="2299783" y="1236723"/>
                    <a:pt x="2330263" y="1166238"/>
                  </a:cubicBezTo>
                  <a:cubicBezTo>
                    <a:pt x="2360743" y="1095753"/>
                    <a:pt x="2429323" y="968118"/>
                    <a:pt x="2467423" y="880488"/>
                  </a:cubicBezTo>
                  <a:cubicBezTo>
                    <a:pt x="2505523" y="792858"/>
                    <a:pt x="2534098" y="697608"/>
                    <a:pt x="2558863" y="640458"/>
                  </a:cubicBezTo>
                  <a:cubicBezTo>
                    <a:pt x="2583628" y="583308"/>
                    <a:pt x="2616013" y="512823"/>
                    <a:pt x="2616013" y="537588"/>
                  </a:cubicBezTo>
                  <a:cubicBezTo>
                    <a:pt x="2616013" y="562353"/>
                    <a:pt x="2587438" y="695703"/>
                    <a:pt x="2558863" y="789048"/>
                  </a:cubicBezTo>
                  <a:cubicBezTo>
                    <a:pt x="2530288" y="882393"/>
                    <a:pt x="2475043" y="994788"/>
                    <a:pt x="2444563" y="1097658"/>
                  </a:cubicBezTo>
                  <a:cubicBezTo>
                    <a:pt x="2414083" y="1200528"/>
                    <a:pt x="2356933" y="1326258"/>
                    <a:pt x="2375983" y="1406268"/>
                  </a:cubicBezTo>
                  <a:cubicBezTo>
                    <a:pt x="2395033" y="1486278"/>
                    <a:pt x="2475043" y="1535808"/>
                    <a:pt x="2558863" y="1577718"/>
                  </a:cubicBezTo>
                  <a:cubicBezTo>
                    <a:pt x="2642683" y="1619628"/>
                    <a:pt x="2774128" y="1644393"/>
                    <a:pt x="2878903" y="1657728"/>
                  </a:cubicBezTo>
                  <a:cubicBezTo>
                    <a:pt x="2983678" y="1671063"/>
                    <a:pt x="3105598" y="1672968"/>
                    <a:pt x="3187513" y="1657728"/>
                  </a:cubicBezTo>
                  <a:cubicBezTo>
                    <a:pt x="3269428" y="1642488"/>
                    <a:pt x="3320301" y="1634784"/>
                    <a:pt x="3370393" y="1566288"/>
                  </a:cubicBezTo>
                  <a:cubicBezTo>
                    <a:pt x="3420485" y="1497792"/>
                    <a:pt x="3467275" y="1321876"/>
                    <a:pt x="3488066" y="1246753"/>
                  </a:cubicBezTo>
                  <a:cubicBezTo>
                    <a:pt x="3508857" y="1171630"/>
                    <a:pt x="3494207" y="1146011"/>
                    <a:pt x="3495138" y="1115548"/>
                  </a:cubicBezTo>
                  <a:cubicBezTo>
                    <a:pt x="3496069" y="1085085"/>
                    <a:pt x="3495555" y="1117316"/>
                    <a:pt x="3493650" y="1063976"/>
                  </a:cubicBezTo>
                  <a:cubicBezTo>
                    <a:pt x="3491745" y="1010636"/>
                    <a:pt x="3512696" y="901352"/>
                    <a:pt x="3450403" y="777618"/>
                  </a:cubicBezTo>
                  <a:cubicBezTo>
                    <a:pt x="3388110" y="653884"/>
                    <a:pt x="3101583" y="362546"/>
                    <a:pt x="3119893" y="321571"/>
                  </a:cubicBezTo>
                  <a:cubicBezTo>
                    <a:pt x="3138203" y="280596"/>
                    <a:pt x="3390831" y="633165"/>
                    <a:pt x="3497351" y="674883"/>
                  </a:cubicBezTo>
                  <a:cubicBezTo>
                    <a:pt x="3529859" y="730018"/>
                    <a:pt x="3675398" y="669055"/>
                    <a:pt x="3759013" y="571878"/>
                  </a:cubicBezTo>
                  <a:cubicBezTo>
                    <a:pt x="3842628" y="474701"/>
                    <a:pt x="3953323" y="185163"/>
                    <a:pt x="3999043" y="91818"/>
                  </a:cubicBezTo>
                  <a:cubicBezTo>
                    <a:pt x="4044763" y="-1527"/>
                    <a:pt x="4035745" y="-14117"/>
                    <a:pt x="4033333" y="11808"/>
                  </a:cubicBezTo>
                  <a:cubicBezTo>
                    <a:pt x="4030921" y="37733"/>
                    <a:pt x="4021326" y="141431"/>
                    <a:pt x="3984569" y="247366"/>
                  </a:cubicBezTo>
                  <a:cubicBezTo>
                    <a:pt x="3947812" y="353301"/>
                    <a:pt x="3878068" y="553410"/>
                    <a:pt x="3812791" y="647417"/>
                  </a:cubicBezTo>
                  <a:cubicBezTo>
                    <a:pt x="3747514" y="741424"/>
                    <a:pt x="3627634" y="752769"/>
                    <a:pt x="3592906" y="811408"/>
                  </a:cubicBezTo>
                  <a:cubicBezTo>
                    <a:pt x="3558178" y="870047"/>
                    <a:pt x="3557745" y="987492"/>
                    <a:pt x="3604425" y="999253"/>
                  </a:cubicBezTo>
                  <a:cubicBezTo>
                    <a:pt x="3651105" y="1011014"/>
                    <a:pt x="3773597" y="919495"/>
                    <a:pt x="3872985" y="881976"/>
                  </a:cubicBezTo>
                  <a:cubicBezTo>
                    <a:pt x="3972373" y="844457"/>
                    <a:pt x="4168876" y="779933"/>
                    <a:pt x="4200754" y="774136"/>
                  </a:cubicBezTo>
                  <a:cubicBezTo>
                    <a:pt x="4232632" y="768339"/>
                    <a:pt x="4127897" y="811000"/>
                    <a:pt x="4064251" y="847195"/>
                  </a:cubicBezTo>
                  <a:cubicBezTo>
                    <a:pt x="4000605" y="883390"/>
                    <a:pt x="3886500" y="950308"/>
                    <a:pt x="3818880" y="991305"/>
                  </a:cubicBezTo>
                  <a:cubicBezTo>
                    <a:pt x="3751260" y="1032302"/>
                    <a:pt x="3691205" y="1054829"/>
                    <a:pt x="3658531" y="1093178"/>
                  </a:cubicBezTo>
                  <a:cubicBezTo>
                    <a:pt x="3625857" y="1131527"/>
                    <a:pt x="3636352" y="1153482"/>
                    <a:pt x="3622838" y="1221401"/>
                  </a:cubicBezTo>
                  <a:cubicBezTo>
                    <a:pt x="3609324" y="1289320"/>
                    <a:pt x="3604280" y="1416540"/>
                    <a:pt x="3577446" y="1500691"/>
                  </a:cubicBezTo>
                  <a:cubicBezTo>
                    <a:pt x="3550612" y="1584842"/>
                    <a:pt x="3511582" y="1637270"/>
                    <a:pt x="3461833" y="1726308"/>
                  </a:cubicBezTo>
                  <a:cubicBezTo>
                    <a:pt x="3412084" y="1815346"/>
                    <a:pt x="3307802" y="1943726"/>
                    <a:pt x="3278953" y="2034918"/>
                  </a:cubicBezTo>
                  <a:cubicBezTo>
                    <a:pt x="3250105" y="2126110"/>
                    <a:pt x="3262853" y="2209684"/>
                    <a:pt x="3288742" y="2273460"/>
                  </a:cubicBezTo>
                  <a:cubicBezTo>
                    <a:pt x="3314631" y="2337237"/>
                    <a:pt x="3352209" y="2360013"/>
                    <a:pt x="3434288" y="2417577"/>
                  </a:cubicBezTo>
                  <a:cubicBezTo>
                    <a:pt x="3516367" y="2475141"/>
                    <a:pt x="3255545" y="2376076"/>
                    <a:pt x="3781217" y="2618845"/>
                  </a:cubicBezTo>
                  <a:cubicBezTo>
                    <a:pt x="4306889" y="2861614"/>
                    <a:pt x="4180534" y="2781761"/>
                    <a:pt x="6588323" y="3874193"/>
                  </a:cubicBezTo>
                  <a:lnTo>
                    <a:pt x="18227951" y="9173439"/>
                  </a:lnTo>
                  <a:cubicBezTo>
                    <a:pt x="18262059" y="9259832"/>
                    <a:pt x="18119293" y="9320837"/>
                    <a:pt x="18064964" y="9394536"/>
                  </a:cubicBezTo>
                  <a:cubicBezTo>
                    <a:pt x="18033882" y="9397848"/>
                    <a:pt x="9397941" y="5444937"/>
                    <a:pt x="7057965" y="4392731"/>
                  </a:cubicBezTo>
                  <a:cubicBezTo>
                    <a:pt x="4717989" y="3340525"/>
                    <a:pt x="4665124" y="3341914"/>
                    <a:pt x="4025107" y="3081300"/>
                  </a:cubicBezTo>
                  <a:cubicBezTo>
                    <a:pt x="3385090" y="2820686"/>
                    <a:pt x="3384462" y="2866118"/>
                    <a:pt x="3217865" y="2829045"/>
                  </a:cubicBezTo>
                  <a:cubicBezTo>
                    <a:pt x="3051268" y="2791972"/>
                    <a:pt x="3089692" y="2841881"/>
                    <a:pt x="3025524" y="2858861"/>
                  </a:cubicBezTo>
                  <a:cubicBezTo>
                    <a:pt x="2961356" y="2875841"/>
                    <a:pt x="2867091" y="2903010"/>
                    <a:pt x="2832855" y="2930924"/>
                  </a:cubicBezTo>
                  <a:cubicBezTo>
                    <a:pt x="2798620" y="2958838"/>
                    <a:pt x="2799047" y="2986835"/>
                    <a:pt x="2820111" y="3026344"/>
                  </a:cubicBezTo>
                  <a:cubicBezTo>
                    <a:pt x="2841175" y="3065853"/>
                    <a:pt x="2899912" y="3127474"/>
                    <a:pt x="2959241" y="3167976"/>
                  </a:cubicBezTo>
                  <a:cubicBezTo>
                    <a:pt x="3018570" y="3208478"/>
                    <a:pt x="3104583" y="3223639"/>
                    <a:pt x="3176083" y="3269358"/>
                  </a:cubicBezTo>
                  <a:cubicBezTo>
                    <a:pt x="3247583" y="3315077"/>
                    <a:pt x="3382251" y="3431025"/>
                    <a:pt x="3388239" y="3442290"/>
                  </a:cubicBezTo>
                  <a:cubicBezTo>
                    <a:pt x="3394228" y="3453555"/>
                    <a:pt x="3275948" y="3364527"/>
                    <a:pt x="3212014" y="3336948"/>
                  </a:cubicBezTo>
                  <a:cubicBezTo>
                    <a:pt x="3148080" y="3309369"/>
                    <a:pt x="3078023" y="3305141"/>
                    <a:pt x="3004633" y="3276814"/>
                  </a:cubicBezTo>
                  <a:cubicBezTo>
                    <a:pt x="2931243" y="3248487"/>
                    <a:pt x="2832636" y="3196805"/>
                    <a:pt x="2771676" y="3166987"/>
                  </a:cubicBezTo>
                  <a:cubicBezTo>
                    <a:pt x="2710716" y="3137169"/>
                    <a:pt x="2672437" y="3107516"/>
                    <a:pt x="2638873" y="3097908"/>
                  </a:cubicBezTo>
                  <a:cubicBezTo>
                    <a:pt x="2605309" y="3088300"/>
                    <a:pt x="2589179" y="3071238"/>
                    <a:pt x="2570293" y="3109338"/>
                  </a:cubicBezTo>
                  <a:cubicBezTo>
                    <a:pt x="2551407" y="3147438"/>
                    <a:pt x="2523214" y="3248486"/>
                    <a:pt x="2525557" y="3326508"/>
                  </a:cubicBezTo>
                  <a:cubicBezTo>
                    <a:pt x="2527900" y="3404530"/>
                    <a:pt x="2561325" y="3465737"/>
                    <a:pt x="2584349" y="3577470"/>
                  </a:cubicBezTo>
                  <a:cubicBezTo>
                    <a:pt x="2607373" y="3689203"/>
                    <a:pt x="2655576" y="3894365"/>
                    <a:pt x="2663703" y="3996904"/>
                  </a:cubicBezTo>
                  <a:cubicBezTo>
                    <a:pt x="2671830" y="4099443"/>
                    <a:pt x="2653780" y="4116258"/>
                    <a:pt x="2633113" y="4192703"/>
                  </a:cubicBezTo>
                  <a:cubicBezTo>
                    <a:pt x="2612446" y="4269148"/>
                    <a:pt x="2546020" y="4496822"/>
                    <a:pt x="2539703" y="4455574"/>
                  </a:cubicBezTo>
                  <a:cubicBezTo>
                    <a:pt x="2533386" y="4414326"/>
                    <a:pt x="2604956" y="4093390"/>
                    <a:pt x="2595212" y="3945217"/>
                  </a:cubicBezTo>
                  <a:cubicBezTo>
                    <a:pt x="2585468" y="3797044"/>
                    <a:pt x="2529208" y="3696326"/>
                    <a:pt x="2481240" y="3566538"/>
                  </a:cubicBezTo>
                  <a:cubicBezTo>
                    <a:pt x="2433272" y="3436750"/>
                    <a:pt x="2343996" y="3250308"/>
                    <a:pt x="2307403" y="3166488"/>
                  </a:cubicBezTo>
                  <a:cubicBezTo>
                    <a:pt x="2270810" y="3082668"/>
                    <a:pt x="2299783" y="3099813"/>
                    <a:pt x="2261683" y="3063618"/>
                  </a:cubicBezTo>
                  <a:cubicBezTo>
                    <a:pt x="2223583" y="3027423"/>
                    <a:pt x="2151700" y="2959505"/>
                    <a:pt x="2078803" y="2949318"/>
                  </a:cubicBezTo>
                  <a:cubicBezTo>
                    <a:pt x="2005906" y="2939131"/>
                    <a:pt x="1935406" y="2954785"/>
                    <a:pt x="1824299" y="3002494"/>
                  </a:cubicBezTo>
                  <a:cubicBezTo>
                    <a:pt x="1713192" y="3050203"/>
                    <a:pt x="1485950" y="3122516"/>
                    <a:pt x="1412162" y="3235573"/>
                  </a:cubicBezTo>
                  <a:cubicBezTo>
                    <a:pt x="1338374" y="3348630"/>
                    <a:pt x="1393455" y="3556683"/>
                    <a:pt x="1381573" y="3680838"/>
                  </a:cubicBezTo>
                  <a:cubicBezTo>
                    <a:pt x="1369691" y="3804993"/>
                    <a:pt x="1371526" y="3804172"/>
                    <a:pt x="1340867" y="3980504"/>
                  </a:cubicBezTo>
                  <a:cubicBezTo>
                    <a:pt x="1310208" y="4156836"/>
                    <a:pt x="1217614" y="4679197"/>
                    <a:pt x="1197619" y="4738831"/>
                  </a:cubicBezTo>
                  <a:cubicBezTo>
                    <a:pt x="1177624" y="4798465"/>
                    <a:pt x="1213371" y="4447966"/>
                    <a:pt x="1220896" y="4338309"/>
                  </a:cubicBezTo>
                  <a:cubicBezTo>
                    <a:pt x="1228421" y="4228652"/>
                    <a:pt x="1246473" y="4152367"/>
                    <a:pt x="1242772" y="4080888"/>
                  </a:cubicBezTo>
                  <a:cubicBezTo>
                    <a:pt x="1239072" y="4009410"/>
                    <a:pt x="1244139" y="3924678"/>
                    <a:pt x="1198693" y="3909438"/>
                  </a:cubicBezTo>
                  <a:cubicBezTo>
                    <a:pt x="1153247" y="3894198"/>
                    <a:pt x="1042154" y="3952356"/>
                    <a:pt x="970093" y="3989448"/>
                  </a:cubicBezTo>
                  <a:cubicBezTo>
                    <a:pt x="898032" y="4026540"/>
                    <a:pt x="835376" y="4070950"/>
                    <a:pt x="766328" y="4131990"/>
                  </a:cubicBezTo>
                  <a:cubicBezTo>
                    <a:pt x="697281" y="4193030"/>
                    <a:pt x="552546" y="4374724"/>
                    <a:pt x="555808" y="4355688"/>
                  </a:cubicBezTo>
                  <a:cubicBezTo>
                    <a:pt x="559070" y="4336652"/>
                    <a:pt x="690183" y="4107469"/>
                    <a:pt x="785900" y="4017771"/>
                  </a:cubicBezTo>
                  <a:cubicBezTo>
                    <a:pt x="881618" y="3928073"/>
                    <a:pt x="1047979" y="3866035"/>
                    <a:pt x="1130113" y="3817500"/>
                  </a:cubicBezTo>
                  <a:cubicBezTo>
                    <a:pt x="1212247" y="3768965"/>
                    <a:pt x="1255445" y="3797788"/>
                    <a:pt x="1278703" y="3726558"/>
                  </a:cubicBezTo>
                  <a:cubicBezTo>
                    <a:pt x="1301961" y="3655328"/>
                    <a:pt x="1264508" y="3482883"/>
                    <a:pt x="1269661" y="3390117"/>
                  </a:cubicBezTo>
                  <a:cubicBezTo>
                    <a:pt x="1274814" y="3297351"/>
                    <a:pt x="1289063" y="3226285"/>
                    <a:pt x="1309620" y="3169963"/>
                  </a:cubicBezTo>
                  <a:cubicBezTo>
                    <a:pt x="1330177" y="3113642"/>
                    <a:pt x="1431158" y="3083081"/>
                    <a:pt x="1393003" y="3052188"/>
                  </a:cubicBezTo>
                  <a:cubicBezTo>
                    <a:pt x="1354849" y="3021295"/>
                    <a:pt x="1202285" y="2989409"/>
                    <a:pt x="1080693" y="2984604"/>
                  </a:cubicBezTo>
                  <a:cubicBezTo>
                    <a:pt x="959101" y="2979799"/>
                    <a:pt x="804383" y="2984599"/>
                    <a:pt x="663453" y="3023360"/>
                  </a:cubicBezTo>
                  <a:cubicBezTo>
                    <a:pt x="522523" y="3062121"/>
                    <a:pt x="275444" y="3216177"/>
                    <a:pt x="235111" y="3217172"/>
                  </a:cubicBezTo>
                  <a:cubicBezTo>
                    <a:pt x="194778" y="3218167"/>
                    <a:pt x="356106" y="3077780"/>
                    <a:pt x="421453" y="3029328"/>
                  </a:cubicBezTo>
                  <a:cubicBezTo>
                    <a:pt x="486800" y="2980876"/>
                    <a:pt x="555022" y="2949816"/>
                    <a:pt x="627193" y="2926458"/>
                  </a:cubicBezTo>
                  <a:cubicBezTo>
                    <a:pt x="699364" y="2903100"/>
                    <a:pt x="767467" y="2895308"/>
                    <a:pt x="854480" y="2889178"/>
                  </a:cubicBezTo>
                  <a:cubicBezTo>
                    <a:pt x="941493" y="2883048"/>
                    <a:pt x="1036370" y="2884954"/>
                    <a:pt x="1149272" y="2889676"/>
                  </a:cubicBezTo>
                  <a:cubicBezTo>
                    <a:pt x="1262174" y="2894398"/>
                    <a:pt x="1413346" y="2938048"/>
                    <a:pt x="1531894" y="2917507"/>
                  </a:cubicBezTo>
                  <a:cubicBezTo>
                    <a:pt x="1650442" y="2896966"/>
                    <a:pt x="1832273" y="2875429"/>
                    <a:pt x="1860559" y="2766431"/>
                  </a:cubicBezTo>
                  <a:cubicBezTo>
                    <a:pt x="1888846" y="2657433"/>
                    <a:pt x="1730009" y="2396867"/>
                    <a:pt x="1701613" y="2263518"/>
                  </a:cubicBezTo>
                  <a:cubicBezTo>
                    <a:pt x="1673217" y="2130169"/>
                    <a:pt x="1743453" y="2036657"/>
                    <a:pt x="1690183" y="1966338"/>
                  </a:cubicBezTo>
                  <a:cubicBezTo>
                    <a:pt x="1636913" y="1896019"/>
                    <a:pt x="1481051" y="1883514"/>
                    <a:pt x="1381991" y="1841604"/>
                  </a:cubicBezTo>
                  <a:cubicBezTo>
                    <a:pt x="1282931" y="1799694"/>
                    <a:pt x="1201737" y="1750743"/>
                    <a:pt x="1095823" y="1714878"/>
                  </a:cubicBezTo>
                  <a:cubicBezTo>
                    <a:pt x="989909" y="1679013"/>
                    <a:pt x="870332" y="1624510"/>
                    <a:pt x="746507" y="1626415"/>
                  </a:cubicBezTo>
                  <a:cubicBezTo>
                    <a:pt x="622682" y="1628320"/>
                    <a:pt x="458429" y="1703447"/>
                    <a:pt x="352873" y="1726308"/>
                  </a:cubicBezTo>
                  <a:cubicBezTo>
                    <a:pt x="247317" y="1749169"/>
                    <a:pt x="170321" y="1761677"/>
                    <a:pt x="113171" y="1763582"/>
                  </a:cubicBezTo>
                  <a:cubicBezTo>
                    <a:pt x="56021" y="1765487"/>
                    <a:pt x="-29251" y="1757700"/>
                    <a:pt x="9973" y="1737738"/>
                  </a:cubicBezTo>
                  <a:cubicBezTo>
                    <a:pt x="49197" y="1717776"/>
                    <a:pt x="241329" y="1676115"/>
                    <a:pt x="348516" y="1643812"/>
                  </a:cubicBezTo>
                  <a:cubicBezTo>
                    <a:pt x="455703" y="1611509"/>
                    <a:pt x="532356" y="1549221"/>
                    <a:pt x="653097" y="1543920"/>
                  </a:cubicBezTo>
                  <a:cubicBezTo>
                    <a:pt x="773838" y="1538619"/>
                    <a:pt x="974410" y="1593040"/>
                    <a:pt x="1072963" y="1612008"/>
                  </a:cubicBezTo>
                  <a:cubicBezTo>
                    <a:pt x="1171516" y="1630976"/>
                    <a:pt x="1222279" y="1684398"/>
                    <a:pt x="1244413" y="1657728"/>
                  </a:cubicBezTo>
                  <a:cubicBezTo>
                    <a:pt x="1266547" y="1631058"/>
                    <a:pt x="1217196" y="1531998"/>
                    <a:pt x="1205766" y="1451988"/>
                  </a:cubicBezTo>
                  <a:cubicBezTo>
                    <a:pt x="1194336" y="1371978"/>
                    <a:pt x="1043682" y="855414"/>
                    <a:pt x="1046313" y="815409"/>
                  </a:cubicBezTo>
                  <a:cubicBezTo>
                    <a:pt x="1048944" y="775404"/>
                    <a:pt x="1171953" y="1087888"/>
                    <a:pt x="1221553" y="1211958"/>
                  </a:cubicBezTo>
                  <a:close/>
                </a:path>
              </a:pathLst>
            </a:cu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grpSp>
          <p:nvGrpSpPr>
            <p:cNvPr id="3" name="Skupina 2"/>
            <p:cNvGrpSpPr/>
            <p:nvPr/>
          </p:nvGrpSpPr>
          <p:grpSpPr>
            <a:xfrm rot="632640">
              <a:off x="2454176" y="2010831"/>
              <a:ext cx="1132442" cy="778235"/>
              <a:chOff x="4099760" y="2873345"/>
              <a:chExt cx="1132442" cy="835444"/>
            </a:xfrm>
          </p:grpSpPr>
          <p:grpSp>
            <p:nvGrpSpPr>
              <p:cNvPr id="4" name="Skupina 3"/>
              <p:cNvGrpSpPr/>
              <p:nvPr/>
            </p:nvGrpSpPr>
            <p:grpSpPr>
              <a:xfrm>
                <a:off x="4099760" y="2873345"/>
                <a:ext cx="1132442" cy="835444"/>
                <a:chOff x="4099760" y="2873345"/>
                <a:chExt cx="1132442" cy="835444"/>
              </a:xfrm>
            </p:grpSpPr>
            <p:grpSp>
              <p:nvGrpSpPr>
                <p:cNvPr id="6" name="Skupina 5"/>
                <p:cNvGrpSpPr/>
                <p:nvPr/>
              </p:nvGrpSpPr>
              <p:grpSpPr>
                <a:xfrm>
                  <a:off x="4162612" y="2873345"/>
                  <a:ext cx="1069590" cy="514728"/>
                  <a:chOff x="3774287" y="2645640"/>
                  <a:chExt cx="1858045" cy="861239"/>
                </a:xfrm>
              </p:grpSpPr>
              <p:sp>
                <p:nvSpPr>
                  <p:cNvPr id="13" name="Volný tvar 12"/>
                  <p:cNvSpPr>
                    <a:spLocks noChangeAspect="1"/>
                  </p:cNvSpPr>
                  <p:nvPr/>
                </p:nvSpPr>
                <p:spPr>
                  <a:xfrm>
                    <a:off x="3774287" y="2645640"/>
                    <a:ext cx="1858045" cy="861239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17 w 851018"/>
                      <a:gd name="connsiteY0" fmla="*/ 127226 h 404857"/>
                      <a:gd name="connsiteX1" fmla="*/ 122545 w 851018"/>
                      <a:gd name="connsiteY1" fmla="*/ 14161 h 404857"/>
                      <a:gd name="connsiteX2" fmla="*/ 414205 w 851018"/>
                      <a:gd name="connsiteY2" fmla="*/ 11241 h 404857"/>
                      <a:gd name="connsiteX3" fmla="*/ 512575 w 851018"/>
                      <a:gd name="connsiteY3" fmla="*/ 101346 h 404857"/>
                      <a:gd name="connsiteX4" fmla="*/ 814500 w 851018"/>
                      <a:gd name="connsiteY4" fmla="*/ 222116 h 404857"/>
                      <a:gd name="connsiteX5" fmla="*/ 846912 w 851018"/>
                      <a:gd name="connsiteY5" fmla="*/ 392550 h 404857"/>
                      <a:gd name="connsiteX6" fmla="*/ 825387 w 851018"/>
                      <a:gd name="connsiteY6" fmla="*/ 375802 h 404857"/>
                      <a:gd name="connsiteX7" fmla="*/ 794315 w 851018"/>
                      <a:gd name="connsiteY7" fmla="*/ 250508 h 404857"/>
                      <a:gd name="connsiteX8" fmla="*/ 572960 w 851018"/>
                      <a:gd name="connsiteY8" fmla="*/ 153105 h 404857"/>
                      <a:gd name="connsiteX9" fmla="*/ 262409 w 851018"/>
                      <a:gd name="connsiteY9" fmla="*/ 66841 h 404857"/>
                      <a:gd name="connsiteX10" fmla="*/ 146561 w 851018"/>
                      <a:gd name="connsiteY10" fmla="*/ 43060 h 404857"/>
                      <a:gd name="connsiteX11" fmla="*/ 76212 w 851018"/>
                      <a:gd name="connsiteY11" fmla="*/ 68749 h 404857"/>
                      <a:gd name="connsiteX12" fmla="*/ 34772 w 851018"/>
                      <a:gd name="connsiteY12" fmla="*/ 129738 h 404857"/>
                      <a:gd name="connsiteX13" fmla="*/ 3617 w 851018"/>
                      <a:gd name="connsiteY13" fmla="*/ 127226 h 404857"/>
                      <a:gd name="connsiteX0" fmla="*/ 3617 w 851018"/>
                      <a:gd name="connsiteY0" fmla="*/ 120431 h 398062"/>
                      <a:gd name="connsiteX1" fmla="*/ 122545 w 851018"/>
                      <a:gd name="connsiteY1" fmla="*/ 7366 h 398062"/>
                      <a:gd name="connsiteX2" fmla="*/ 289375 w 851018"/>
                      <a:gd name="connsiteY2" fmla="*/ 24485 h 398062"/>
                      <a:gd name="connsiteX3" fmla="*/ 414205 w 851018"/>
                      <a:gd name="connsiteY3" fmla="*/ 4446 h 398062"/>
                      <a:gd name="connsiteX4" fmla="*/ 512575 w 851018"/>
                      <a:gd name="connsiteY4" fmla="*/ 94551 h 398062"/>
                      <a:gd name="connsiteX5" fmla="*/ 814500 w 851018"/>
                      <a:gd name="connsiteY5" fmla="*/ 215321 h 398062"/>
                      <a:gd name="connsiteX6" fmla="*/ 846912 w 851018"/>
                      <a:gd name="connsiteY6" fmla="*/ 385755 h 398062"/>
                      <a:gd name="connsiteX7" fmla="*/ 825387 w 851018"/>
                      <a:gd name="connsiteY7" fmla="*/ 369007 h 398062"/>
                      <a:gd name="connsiteX8" fmla="*/ 794315 w 851018"/>
                      <a:gd name="connsiteY8" fmla="*/ 243713 h 398062"/>
                      <a:gd name="connsiteX9" fmla="*/ 572960 w 851018"/>
                      <a:gd name="connsiteY9" fmla="*/ 146310 h 398062"/>
                      <a:gd name="connsiteX10" fmla="*/ 262409 w 851018"/>
                      <a:gd name="connsiteY10" fmla="*/ 60046 h 398062"/>
                      <a:gd name="connsiteX11" fmla="*/ 146561 w 851018"/>
                      <a:gd name="connsiteY11" fmla="*/ 36265 h 398062"/>
                      <a:gd name="connsiteX12" fmla="*/ 76212 w 851018"/>
                      <a:gd name="connsiteY12" fmla="*/ 61954 h 398062"/>
                      <a:gd name="connsiteX13" fmla="*/ 34772 w 851018"/>
                      <a:gd name="connsiteY13" fmla="*/ 122943 h 398062"/>
                      <a:gd name="connsiteX14" fmla="*/ 3617 w 851018"/>
                      <a:gd name="connsiteY14" fmla="*/ 120431 h 398062"/>
                      <a:gd name="connsiteX0" fmla="*/ 3617 w 851018"/>
                      <a:gd name="connsiteY0" fmla="*/ 119723 h 397354"/>
                      <a:gd name="connsiteX1" fmla="*/ 122545 w 851018"/>
                      <a:gd name="connsiteY1" fmla="*/ 6658 h 397354"/>
                      <a:gd name="connsiteX2" fmla="*/ 285592 w 851018"/>
                      <a:gd name="connsiteY2" fmla="*/ 32885 h 397354"/>
                      <a:gd name="connsiteX3" fmla="*/ 414205 w 851018"/>
                      <a:gd name="connsiteY3" fmla="*/ 3738 h 397354"/>
                      <a:gd name="connsiteX4" fmla="*/ 512575 w 851018"/>
                      <a:gd name="connsiteY4" fmla="*/ 93843 h 397354"/>
                      <a:gd name="connsiteX5" fmla="*/ 814500 w 851018"/>
                      <a:gd name="connsiteY5" fmla="*/ 214613 h 397354"/>
                      <a:gd name="connsiteX6" fmla="*/ 846912 w 851018"/>
                      <a:gd name="connsiteY6" fmla="*/ 385047 h 397354"/>
                      <a:gd name="connsiteX7" fmla="*/ 825387 w 851018"/>
                      <a:gd name="connsiteY7" fmla="*/ 368299 h 397354"/>
                      <a:gd name="connsiteX8" fmla="*/ 794315 w 851018"/>
                      <a:gd name="connsiteY8" fmla="*/ 243005 h 397354"/>
                      <a:gd name="connsiteX9" fmla="*/ 572960 w 851018"/>
                      <a:gd name="connsiteY9" fmla="*/ 145602 h 397354"/>
                      <a:gd name="connsiteX10" fmla="*/ 262409 w 851018"/>
                      <a:gd name="connsiteY10" fmla="*/ 59338 h 397354"/>
                      <a:gd name="connsiteX11" fmla="*/ 146561 w 851018"/>
                      <a:gd name="connsiteY11" fmla="*/ 35557 h 397354"/>
                      <a:gd name="connsiteX12" fmla="*/ 76212 w 851018"/>
                      <a:gd name="connsiteY12" fmla="*/ 61246 h 397354"/>
                      <a:gd name="connsiteX13" fmla="*/ 34772 w 851018"/>
                      <a:gd name="connsiteY13" fmla="*/ 122235 h 397354"/>
                      <a:gd name="connsiteX14" fmla="*/ 3617 w 851018"/>
                      <a:gd name="connsiteY14" fmla="*/ 119723 h 397354"/>
                      <a:gd name="connsiteX0" fmla="*/ 3617 w 851018"/>
                      <a:gd name="connsiteY0" fmla="*/ 116150 h 393781"/>
                      <a:gd name="connsiteX1" fmla="*/ 122545 w 851018"/>
                      <a:gd name="connsiteY1" fmla="*/ 3085 h 393781"/>
                      <a:gd name="connsiteX2" fmla="*/ 285592 w 851018"/>
                      <a:gd name="connsiteY2" fmla="*/ 29312 h 393781"/>
                      <a:gd name="connsiteX3" fmla="*/ 414205 w 851018"/>
                      <a:gd name="connsiteY3" fmla="*/ 165 h 393781"/>
                      <a:gd name="connsiteX4" fmla="*/ 480403 w 851018"/>
                      <a:gd name="connsiteY4" fmla="*/ 40244 h 393781"/>
                      <a:gd name="connsiteX5" fmla="*/ 512575 w 851018"/>
                      <a:gd name="connsiteY5" fmla="*/ 90270 h 393781"/>
                      <a:gd name="connsiteX6" fmla="*/ 814500 w 851018"/>
                      <a:gd name="connsiteY6" fmla="*/ 211040 h 393781"/>
                      <a:gd name="connsiteX7" fmla="*/ 846912 w 851018"/>
                      <a:gd name="connsiteY7" fmla="*/ 381474 h 393781"/>
                      <a:gd name="connsiteX8" fmla="*/ 825387 w 851018"/>
                      <a:gd name="connsiteY8" fmla="*/ 364726 h 393781"/>
                      <a:gd name="connsiteX9" fmla="*/ 794315 w 851018"/>
                      <a:gd name="connsiteY9" fmla="*/ 239432 h 393781"/>
                      <a:gd name="connsiteX10" fmla="*/ 572960 w 851018"/>
                      <a:gd name="connsiteY10" fmla="*/ 142029 h 393781"/>
                      <a:gd name="connsiteX11" fmla="*/ 262409 w 851018"/>
                      <a:gd name="connsiteY11" fmla="*/ 55765 h 393781"/>
                      <a:gd name="connsiteX12" fmla="*/ 146561 w 851018"/>
                      <a:gd name="connsiteY12" fmla="*/ 31984 h 393781"/>
                      <a:gd name="connsiteX13" fmla="*/ 76212 w 851018"/>
                      <a:gd name="connsiteY13" fmla="*/ 57673 h 393781"/>
                      <a:gd name="connsiteX14" fmla="*/ 34772 w 851018"/>
                      <a:gd name="connsiteY14" fmla="*/ 118662 h 393781"/>
                      <a:gd name="connsiteX15" fmla="*/ 3617 w 851018"/>
                      <a:gd name="connsiteY15" fmla="*/ 116150 h 393781"/>
                      <a:gd name="connsiteX0" fmla="*/ 3617 w 851018"/>
                      <a:gd name="connsiteY0" fmla="*/ 116150 h 393781"/>
                      <a:gd name="connsiteX1" fmla="*/ 122545 w 851018"/>
                      <a:gd name="connsiteY1" fmla="*/ 3085 h 393781"/>
                      <a:gd name="connsiteX2" fmla="*/ 285592 w 851018"/>
                      <a:gd name="connsiteY2" fmla="*/ 29312 h 393781"/>
                      <a:gd name="connsiteX3" fmla="*/ 414205 w 851018"/>
                      <a:gd name="connsiteY3" fmla="*/ 165 h 393781"/>
                      <a:gd name="connsiteX4" fmla="*/ 478512 w 851018"/>
                      <a:gd name="connsiteY4" fmla="*/ 27492 h 393781"/>
                      <a:gd name="connsiteX5" fmla="*/ 512575 w 851018"/>
                      <a:gd name="connsiteY5" fmla="*/ 90270 h 393781"/>
                      <a:gd name="connsiteX6" fmla="*/ 814500 w 851018"/>
                      <a:gd name="connsiteY6" fmla="*/ 211040 h 393781"/>
                      <a:gd name="connsiteX7" fmla="*/ 846912 w 851018"/>
                      <a:gd name="connsiteY7" fmla="*/ 381474 h 393781"/>
                      <a:gd name="connsiteX8" fmla="*/ 825387 w 851018"/>
                      <a:gd name="connsiteY8" fmla="*/ 364726 h 393781"/>
                      <a:gd name="connsiteX9" fmla="*/ 794315 w 851018"/>
                      <a:gd name="connsiteY9" fmla="*/ 239432 h 393781"/>
                      <a:gd name="connsiteX10" fmla="*/ 572960 w 851018"/>
                      <a:gd name="connsiteY10" fmla="*/ 142029 h 393781"/>
                      <a:gd name="connsiteX11" fmla="*/ 262409 w 851018"/>
                      <a:gd name="connsiteY11" fmla="*/ 55765 h 393781"/>
                      <a:gd name="connsiteX12" fmla="*/ 146561 w 851018"/>
                      <a:gd name="connsiteY12" fmla="*/ 31984 h 393781"/>
                      <a:gd name="connsiteX13" fmla="*/ 76212 w 851018"/>
                      <a:gd name="connsiteY13" fmla="*/ 57673 h 393781"/>
                      <a:gd name="connsiteX14" fmla="*/ 34772 w 851018"/>
                      <a:gd name="connsiteY14" fmla="*/ 118662 h 393781"/>
                      <a:gd name="connsiteX15" fmla="*/ 3617 w 851018"/>
                      <a:gd name="connsiteY15" fmla="*/ 116150 h 393781"/>
                      <a:gd name="connsiteX0" fmla="*/ 3617 w 849549"/>
                      <a:gd name="connsiteY0" fmla="*/ 116150 h 393781"/>
                      <a:gd name="connsiteX1" fmla="*/ 122545 w 849549"/>
                      <a:gd name="connsiteY1" fmla="*/ 3085 h 393781"/>
                      <a:gd name="connsiteX2" fmla="*/ 285592 w 849549"/>
                      <a:gd name="connsiteY2" fmla="*/ 29312 h 393781"/>
                      <a:gd name="connsiteX3" fmla="*/ 414205 w 849549"/>
                      <a:gd name="connsiteY3" fmla="*/ 165 h 393781"/>
                      <a:gd name="connsiteX4" fmla="*/ 478512 w 849549"/>
                      <a:gd name="connsiteY4" fmla="*/ 27492 h 393781"/>
                      <a:gd name="connsiteX5" fmla="*/ 539054 w 849549"/>
                      <a:gd name="connsiteY5" fmla="*/ 93913 h 393781"/>
                      <a:gd name="connsiteX6" fmla="*/ 814500 w 849549"/>
                      <a:gd name="connsiteY6" fmla="*/ 211040 h 393781"/>
                      <a:gd name="connsiteX7" fmla="*/ 846912 w 849549"/>
                      <a:gd name="connsiteY7" fmla="*/ 381474 h 393781"/>
                      <a:gd name="connsiteX8" fmla="*/ 825387 w 849549"/>
                      <a:gd name="connsiteY8" fmla="*/ 364726 h 393781"/>
                      <a:gd name="connsiteX9" fmla="*/ 794315 w 849549"/>
                      <a:gd name="connsiteY9" fmla="*/ 239432 h 393781"/>
                      <a:gd name="connsiteX10" fmla="*/ 572960 w 849549"/>
                      <a:gd name="connsiteY10" fmla="*/ 142029 h 393781"/>
                      <a:gd name="connsiteX11" fmla="*/ 262409 w 849549"/>
                      <a:gd name="connsiteY11" fmla="*/ 55765 h 393781"/>
                      <a:gd name="connsiteX12" fmla="*/ 146561 w 849549"/>
                      <a:gd name="connsiteY12" fmla="*/ 31984 h 393781"/>
                      <a:gd name="connsiteX13" fmla="*/ 76212 w 849549"/>
                      <a:gd name="connsiteY13" fmla="*/ 57673 h 393781"/>
                      <a:gd name="connsiteX14" fmla="*/ 34772 w 849549"/>
                      <a:gd name="connsiteY14" fmla="*/ 118662 h 393781"/>
                      <a:gd name="connsiteX15" fmla="*/ 3617 w 849549"/>
                      <a:gd name="connsiteY15" fmla="*/ 116150 h 3937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49549" h="393781">
                        <a:moveTo>
                          <a:pt x="3617" y="116150"/>
                        </a:moveTo>
                        <a:cubicBezTo>
                          <a:pt x="18246" y="96887"/>
                          <a:pt x="75549" y="17558"/>
                          <a:pt x="122545" y="3085"/>
                        </a:cubicBezTo>
                        <a:cubicBezTo>
                          <a:pt x="169541" y="-11388"/>
                          <a:pt x="236982" y="29799"/>
                          <a:pt x="285592" y="29312"/>
                        </a:cubicBezTo>
                        <a:cubicBezTo>
                          <a:pt x="334202" y="28825"/>
                          <a:pt x="385834" y="-1961"/>
                          <a:pt x="414205" y="165"/>
                        </a:cubicBezTo>
                        <a:cubicBezTo>
                          <a:pt x="442576" y="2291"/>
                          <a:pt x="462117" y="12475"/>
                          <a:pt x="478512" y="27492"/>
                        </a:cubicBezTo>
                        <a:cubicBezTo>
                          <a:pt x="494907" y="42509"/>
                          <a:pt x="483056" y="63322"/>
                          <a:pt x="539054" y="93913"/>
                        </a:cubicBezTo>
                        <a:cubicBezTo>
                          <a:pt x="595052" y="124504"/>
                          <a:pt x="763191" y="163113"/>
                          <a:pt x="814500" y="211040"/>
                        </a:cubicBezTo>
                        <a:cubicBezTo>
                          <a:pt x="865809" y="258967"/>
                          <a:pt x="845098" y="355860"/>
                          <a:pt x="846912" y="381474"/>
                        </a:cubicBezTo>
                        <a:cubicBezTo>
                          <a:pt x="848726" y="407088"/>
                          <a:pt x="834153" y="388400"/>
                          <a:pt x="825387" y="364726"/>
                        </a:cubicBezTo>
                        <a:cubicBezTo>
                          <a:pt x="816621" y="341052"/>
                          <a:pt x="836386" y="276548"/>
                          <a:pt x="794315" y="239432"/>
                        </a:cubicBezTo>
                        <a:cubicBezTo>
                          <a:pt x="752244" y="202316"/>
                          <a:pt x="661611" y="172640"/>
                          <a:pt x="572960" y="142029"/>
                        </a:cubicBezTo>
                        <a:cubicBezTo>
                          <a:pt x="484309" y="111418"/>
                          <a:pt x="333476" y="74106"/>
                          <a:pt x="262409" y="55765"/>
                        </a:cubicBezTo>
                        <a:cubicBezTo>
                          <a:pt x="191343" y="37424"/>
                          <a:pt x="178501" y="32392"/>
                          <a:pt x="146561" y="31984"/>
                        </a:cubicBezTo>
                        <a:cubicBezTo>
                          <a:pt x="114621" y="31576"/>
                          <a:pt x="89762" y="42682"/>
                          <a:pt x="76212" y="57673"/>
                        </a:cubicBezTo>
                        <a:cubicBezTo>
                          <a:pt x="62662" y="72664"/>
                          <a:pt x="46871" y="108916"/>
                          <a:pt x="34772" y="118662"/>
                        </a:cubicBezTo>
                        <a:cubicBezTo>
                          <a:pt x="22673" y="128408"/>
                          <a:pt x="-11012" y="135413"/>
                          <a:pt x="3617" y="116150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14" name="Volný tvar 13"/>
                  <p:cNvSpPr>
                    <a:spLocks/>
                  </p:cNvSpPr>
                  <p:nvPr/>
                </p:nvSpPr>
                <p:spPr>
                  <a:xfrm rot="150410">
                    <a:off x="3842255" y="2777197"/>
                    <a:ext cx="1716428" cy="670852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1018" h="390928">
                        <a:moveTo>
                          <a:pt x="3617" y="113297"/>
                        </a:moveTo>
                        <a:cubicBezTo>
                          <a:pt x="18246" y="94034"/>
                          <a:pt x="37719" y="4545"/>
                          <a:pt x="122545" y="232"/>
                        </a:cubicBezTo>
                        <a:cubicBezTo>
                          <a:pt x="207371" y="-4081"/>
                          <a:pt x="397249" y="52758"/>
                          <a:pt x="512575" y="87417"/>
                        </a:cubicBezTo>
                        <a:cubicBezTo>
                          <a:pt x="627901" y="122076"/>
                          <a:pt x="758777" y="159653"/>
                          <a:pt x="814500" y="208187"/>
                        </a:cubicBezTo>
                        <a:cubicBezTo>
                          <a:pt x="870223" y="256721"/>
                          <a:pt x="845098" y="353007"/>
                          <a:pt x="846912" y="378621"/>
                        </a:cubicBezTo>
                        <a:cubicBezTo>
                          <a:pt x="848726" y="404235"/>
                          <a:pt x="834153" y="385547"/>
                          <a:pt x="825387" y="361873"/>
                        </a:cubicBezTo>
                        <a:cubicBezTo>
                          <a:pt x="816621" y="338199"/>
                          <a:pt x="836386" y="273695"/>
                          <a:pt x="794315" y="236579"/>
                        </a:cubicBezTo>
                        <a:cubicBezTo>
                          <a:pt x="752244" y="199463"/>
                          <a:pt x="661611" y="169787"/>
                          <a:pt x="572960" y="139176"/>
                        </a:cubicBezTo>
                        <a:cubicBezTo>
                          <a:pt x="484309" y="108565"/>
                          <a:pt x="333476" y="71253"/>
                          <a:pt x="262409" y="52912"/>
                        </a:cubicBezTo>
                        <a:cubicBezTo>
                          <a:pt x="191343" y="34571"/>
                          <a:pt x="178501" y="29539"/>
                          <a:pt x="146561" y="29131"/>
                        </a:cubicBezTo>
                        <a:cubicBezTo>
                          <a:pt x="114621" y="28723"/>
                          <a:pt x="89762" y="39829"/>
                          <a:pt x="76212" y="54820"/>
                        </a:cubicBezTo>
                        <a:cubicBezTo>
                          <a:pt x="62662" y="69811"/>
                          <a:pt x="46871" y="106063"/>
                          <a:pt x="34772" y="115809"/>
                        </a:cubicBezTo>
                        <a:cubicBezTo>
                          <a:pt x="22673" y="125555"/>
                          <a:pt x="-11012" y="132560"/>
                          <a:pt x="3617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15" name="Volný tvar 14"/>
                  <p:cNvSpPr>
                    <a:spLocks/>
                  </p:cNvSpPr>
                  <p:nvPr/>
                </p:nvSpPr>
                <p:spPr>
                  <a:xfrm rot="265172">
                    <a:off x="3908824" y="2872405"/>
                    <a:ext cx="1575836" cy="533770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6612 w 851069"/>
                      <a:gd name="connsiteY9" fmla="*/ 29131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4443 w 851069"/>
                      <a:gd name="connsiteY9" fmla="*/ 36380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330 w 850731"/>
                      <a:gd name="connsiteY0" fmla="*/ 123197 h 400828"/>
                      <a:gd name="connsiteX1" fmla="*/ 116535 w 850731"/>
                      <a:gd name="connsiteY1" fmla="*/ 203 h 400828"/>
                      <a:gd name="connsiteX2" fmla="*/ 512288 w 850731"/>
                      <a:gd name="connsiteY2" fmla="*/ 97317 h 400828"/>
                      <a:gd name="connsiteX3" fmla="*/ 814213 w 850731"/>
                      <a:gd name="connsiteY3" fmla="*/ 218087 h 400828"/>
                      <a:gd name="connsiteX4" fmla="*/ 846625 w 850731"/>
                      <a:gd name="connsiteY4" fmla="*/ 388521 h 400828"/>
                      <a:gd name="connsiteX5" fmla="*/ 825100 w 850731"/>
                      <a:gd name="connsiteY5" fmla="*/ 371773 h 400828"/>
                      <a:gd name="connsiteX6" fmla="*/ 794028 w 850731"/>
                      <a:gd name="connsiteY6" fmla="*/ 246479 h 400828"/>
                      <a:gd name="connsiteX7" fmla="*/ 572673 w 850731"/>
                      <a:gd name="connsiteY7" fmla="*/ 149076 h 400828"/>
                      <a:gd name="connsiteX8" fmla="*/ 262122 w 850731"/>
                      <a:gd name="connsiteY8" fmla="*/ 62812 h 400828"/>
                      <a:gd name="connsiteX9" fmla="*/ 144105 w 850731"/>
                      <a:gd name="connsiteY9" fmla="*/ 46280 h 400828"/>
                      <a:gd name="connsiteX10" fmla="*/ 80068 w 850731"/>
                      <a:gd name="connsiteY10" fmla="*/ 69550 h 400828"/>
                      <a:gd name="connsiteX11" fmla="*/ 34485 w 850731"/>
                      <a:gd name="connsiteY11" fmla="*/ 125709 h 400828"/>
                      <a:gd name="connsiteX12" fmla="*/ 3330 w 850731"/>
                      <a:gd name="connsiteY12" fmla="*/ 123197 h 400828"/>
                      <a:gd name="connsiteX0" fmla="*/ 3586 w 850987"/>
                      <a:gd name="connsiteY0" fmla="*/ 114902 h 392533"/>
                      <a:gd name="connsiteX1" fmla="*/ 121133 w 850987"/>
                      <a:gd name="connsiteY1" fmla="*/ 227 h 392533"/>
                      <a:gd name="connsiteX2" fmla="*/ 512544 w 850987"/>
                      <a:gd name="connsiteY2" fmla="*/ 89022 h 392533"/>
                      <a:gd name="connsiteX3" fmla="*/ 814469 w 850987"/>
                      <a:gd name="connsiteY3" fmla="*/ 209792 h 392533"/>
                      <a:gd name="connsiteX4" fmla="*/ 846881 w 850987"/>
                      <a:gd name="connsiteY4" fmla="*/ 380226 h 392533"/>
                      <a:gd name="connsiteX5" fmla="*/ 825356 w 850987"/>
                      <a:gd name="connsiteY5" fmla="*/ 363478 h 392533"/>
                      <a:gd name="connsiteX6" fmla="*/ 794284 w 850987"/>
                      <a:gd name="connsiteY6" fmla="*/ 238184 h 392533"/>
                      <a:gd name="connsiteX7" fmla="*/ 572929 w 850987"/>
                      <a:gd name="connsiteY7" fmla="*/ 140781 h 392533"/>
                      <a:gd name="connsiteX8" fmla="*/ 262378 w 850987"/>
                      <a:gd name="connsiteY8" fmla="*/ 54517 h 392533"/>
                      <a:gd name="connsiteX9" fmla="*/ 144361 w 850987"/>
                      <a:gd name="connsiteY9" fmla="*/ 37985 h 392533"/>
                      <a:gd name="connsiteX10" fmla="*/ 80324 w 850987"/>
                      <a:gd name="connsiteY10" fmla="*/ 61255 h 392533"/>
                      <a:gd name="connsiteX11" fmla="*/ 34741 w 850987"/>
                      <a:gd name="connsiteY11" fmla="*/ 117414 h 392533"/>
                      <a:gd name="connsiteX12" fmla="*/ 3586 w 850987"/>
                      <a:gd name="connsiteY12" fmla="*/ 114902 h 392533"/>
                      <a:gd name="connsiteX0" fmla="*/ 3586 w 850987"/>
                      <a:gd name="connsiteY0" fmla="*/ 114902 h 392275"/>
                      <a:gd name="connsiteX1" fmla="*/ 121133 w 850987"/>
                      <a:gd name="connsiteY1" fmla="*/ 227 h 392275"/>
                      <a:gd name="connsiteX2" fmla="*/ 512544 w 850987"/>
                      <a:gd name="connsiteY2" fmla="*/ 89022 h 392275"/>
                      <a:gd name="connsiteX3" fmla="*/ 814469 w 850987"/>
                      <a:gd name="connsiteY3" fmla="*/ 209792 h 392275"/>
                      <a:gd name="connsiteX4" fmla="*/ 846881 w 850987"/>
                      <a:gd name="connsiteY4" fmla="*/ 380226 h 392275"/>
                      <a:gd name="connsiteX5" fmla="*/ 825356 w 850987"/>
                      <a:gd name="connsiteY5" fmla="*/ 363478 h 392275"/>
                      <a:gd name="connsiteX6" fmla="*/ 779196 w 850987"/>
                      <a:gd name="connsiteY6" fmla="*/ 245037 h 392275"/>
                      <a:gd name="connsiteX7" fmla="*/ 572929 w 850987"/>
                      <a:gd name="connsiteY7" fmla="*/ 140781 h 392275"/>
                      <a:gd name="connsiteX8" fmla="*/ 262378 w 850987"/>
                      <a:gd name="connsiteY8" fmla="*/ 54517 h 392275"/>
                      <a:gd name="connsiteX9" fmla="*/ 144361 w 850987"/>
                      <a:gd name="connsiteY9" fmla="*/ 37985 h 392275"/>
                      <a:gd name="connsiteX10" fmla="*/ 80324 w 850987"/>
                      <a:gd name="connsiteY10" fmla="*/ 61255 h 392275"/>
                      <a:gd name="connsiteX11" fmla="*/ 34741 w 850987"/>
                      <a:gd name="connsiteY11" fmla="*/ 117414 h 392275"/>
                      <a:gd name="connsiteX12" fmla="*/ 3586 w 850987"/>
                      <a:gd name="connsiteY12" fmla="*/ 114902 h 39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0987" h="392275">
                        <a:moveTo>
                          <a:pt x="3586" y="114902"/>
                        </a:moveTo>
                        <a:cubicBezTo>
                          <a:pt x="17985" y="95371"/>
                          <a:pt x="36307" y="4540"/>
                          <a:pt x="121133" y="227"/>
                        </a:cubicBezTo>
                        <a:cubicBezTo>
                          <a:pt x="205959" y="-4086"/>
                          <a:pt x="396988" y="54095"/>
                          <a:pt x="512544" y="89022"/>
                        </a:cubicBezTo>
                        <a:cubicBezTo>
                          <a:pt x="628100" y="123949"/>
                          <a:pt x="758746" y="161258"/>
                          <a:pt x="814469" y="209792"/>
                        </a:cubicBezTo>
                        <a:cubicBezTo>
                          <a:pt x="870192" y="258326"/>
                          <a:pt x="845067" y="354612"/>
                          <a:pt x="846881" y="380226"/>
                        </a:cubicBezTo>
                        <a:cubicBezTo>
                          <a:pt x="848695" y="405840"/>
                          <a:pt x="836637" y="386010"/>
                          <a:pt x="825356" y="363478"/>
                        </a:cubicBezTo>
                        <a:cubicBezTo>
                          <a:pt x="814075" y="340947"/>
                          <a:pt x="821267" y="282153"/>
                          <a:pt x="779196" y="245037"/>
                        </a:cubicBezTo>
                        <a:cubicBezTo>
                          <a:pt x="737125" y="207921"/>
                          <a:pt x="659065" y="172534"/>
                          <a:pt x="572929" y="140781"/>
                        </a:cubicBezTo>
                        <a:cubicBezTo>
                          <a:pt x="486793" y="109028"/>
                          <a:pt x="333806" y="71650"/>
                          <a:pt x="262378" y="54517"/>
                        </a:cubicBezTo>
                        <a:cubicBezTo>
                          <a:pt x="190950" y="37384"/>
                          <a:pt x="176301" y="38393"/>
                          <a:pt x="144361" y="37985"/>
                        </a:cubicBezTo>
                        <a:cubicBezTo>
                          <a:pt x="112421" y="37577"/>
                          <a:pt x="93874" y="46264"/>
                          <a:pt x="80324" y="61255"/>
                        </a:cubicBezTo>
                        <a:cubicBezTo>
                          <a:pt x="66774" y="76246"/>
                          <a:pt x="47531" y="108473"/>
                          <a:pt x="34741" y="117414"/>
                        </a:cubicBezTo>
                        <a:cubicBezTo>
                          <a:pt x="21951" y="126355"/>
                          <a:pt x="-10813" y="134433"/>
                          <a:pt x="3586" y="114902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16" name="Volný tvar 15"/>
                  <p:cNvSpPr>
                    <a:spLocks/>
                  </p:cNvSpPr>
                  <p:nvPr/>
                </p:nvSpPr>
                <p:spPr>
                  <a:xfrm rot="416670">
                    <a:off x="3978949" y="2960240"/>
                    <a:ext cx="1430717" cy="385555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17 w 866567"/>
                      <a:gd name="connsiteY0" fmla="*/ 113297 h 373000"/>
                      <a:gd name="connsiteX1" fmla="*/ 122545 w 866567"/>
                      <a:gd name="connsiteY1" fmla="*/ 232 h 373000"/>
                      <a:gd name="connsiteX2" fmla="*/ 512575 w 866567"/>
                      <a:gd name="connsiteY2" fmla="*/ 87417 h 373000"/>
                      <a:gd name="connsiteX3" fmla="*/ 814500 w 866567"/>
                      <a:gd name="connsiteY3" fmla="*/ 208187 h 373000"/>
                      <a:gd name="connsiteX4" fmla="*/ 866491 w 866567"/>
                      <a:gd name="connsiteY4" fmla="*/ 349443 h 373000"/>
                      <a:gd name="connsiteX5" fmla="*/ 825387 w 866567"/>
                      <a:gd name="connsiteY5" fmla="*/ 361873 h 373000"/>
                      <a:gd name="connsiteX6" fmla="*/ 794315 w 866567"/>
                      <a:gd name="connsiteY6" fmla="*/ 236579 h 373000"/>
                      <a:gd name="connsiteX7" fmla="*/ 572960 w 866567"/>
                      <a:gd name="connsiteY7" fmla="*/ 139176 h 373000"/>
                      <a:gd name="connsiteX8" fmla="*/ 262409 w 866567"/>
                      <a:gd name="connsiteY8" fmla="*/ 52912 h 373000"/>
                      <a:gd name="connsiteX9" fmla="*/ 146561 w 866567"/>
                      <a:gd name="connsiteY9" fmla="*/ 29131 h 373000"/>
                      <a:gd name="connsiteX10" fmla="*/ 76212 w 866567"/>
                      <a:gd name="connsiteY10" fmla="*/ 54820 h 373000"/>
                      <a:gd name="connsiteX11" fmla="*/ 34772 w 866567"/>
                      <a:gd name="connsiteY11" fmla="*/ 115809 h 373000"/>
                      <a:gd name="connsiteX12" fmla="*/ 3617 w 866567"/>
                      <a:gd name="connsiteY12" fmla="*/ 113297 h 373000"/>
                      <a:gd name="connsiteX0" fmla="*/ 3617 w 867450"/>
                      <a:gd name="connsiteY0" fmla="*/ 113297 h 372087"/>
                      <a:gd name="connsiteX1" fmla="*/ 122545 w 867450"/>
                      <a:gd name="connsiteY1" fmla="*/ 232 h 372087"/>
                      <a:gd name="connsiteX2" fmla="*/ 512575 w 867450"/>
                      <a:gd name="connsiteY2" fmla="*/ 87417 h 372087"/>
                      <a:gd name="connsiteX3" fmla="*/ 814500 w 867450"/>
                      <a:gd name="connsiteY3" fmla="*/ 208187 h 372087"/>
                      <a:gd name="connsiteX4" fmla="*/ 866491 w 867450"/>
                      <a:gd name="connsiteY4" fmla="*/ 349443 h 372087"/>
                      <a:gd name="connsiteX5" fmla="*/ 844196 w 867450"/>
                      <a:gd name="connsiteY5" fmla="*/ 360546 h 372087"/>
                      <a:gd name="connsiteX6" fmla="*/ 794315 w 867450"/>
                      <a:gd name="connsiteY6" fmla="*/ 236579 h 372087"/>
                      <a:gd name="connsiteX7" fmla="*/ 572960 w 867450"/>
                      <a:gd name="connsiteY7" fmla="*/ 139176 h 372087"/>
                      <a:gd name="connsiteX8" fmla="*/ 262409 w 867450"/>
                      <a:gd name="connsiteY8" fmla="*/ 52912 h 372087"/>
                      <a:gd name="connsiteX9" fmla="*/ 146561 w 867450"/>
                      <a:gd name="connsiteY9" fmla="*/ 29131 h 372087"/>
                      <a:gd name="connsiteX10" fmla="*/ 76212 w 867450"/>
                      <a:gd name="connsiteY10" fmla="*/ 54820 h 372087"/>
                      <a:gd name="connsiteX11" fmla="*/ 34772 w 867450"/>
                      <a:gd name="connsiteY11" fmla="*/ 115809 h 372087"/>
                      <a:gd name="connsiteX12" fmla="*/ 3617 w 867450"/>
                      <a:gd name="connsiteY12" fmla="*/ 113297 h 372087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2960 w 867487"/>
                      <a:gd name="connsiteY7" fmla="*/ 139176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58690 w 867487"/>
                      <a:gd name="connsiteY9" fmla="*/ 54489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90 w 867560"/>
                      <a:gd name="connsiteY0" fmla="*/ 113297 h 371040"/>
                      <a:gd name="connsiteX1" fmla="*/ 122618 w 867560"/>
                      <a:gd name="connsiteY1" fmla="*/ 232 h 371040"/>
                      <a:gd name="connsiteX2" fmla="*/ 512648 w 867560"/>
                      <a:gd name="connsiteY2" fmla="*/ 87417 h 371040"/>
                      <a:gd name="connsiteX3" fmla="*/ 814573 w 867560"/>
                      <a:gd name="connsiteY3" fmla="*/ 208187 h 371040"/>
                      <a:gd name="connsiteX4" fmla="*/ 866564 w 867560"/>
                      <a:gd name="connsiteY4" fmla="*/ 349443 h 371040"/>
                      <a:gd name="connsiteX5" fmla="*/ 844269 w 867560"/>
                      <a:gd name="connsiteY5" fmla="*/ 360546 h 371040"/>
                      <a:gd name="connsiteX6" fmla="*/ 789703 w 867560"/>
                      <a:gd name="connsiteY6" fmla="*/ 251336 h 371040"/>
                      <a:gd name="connsiteX7" fmla="*/ 575862 w 867560"/>
                      <a:gd name="connsiteY7" fmla="*/ 157100 h 371040"/>
                      <a:gd name="connsiteX8" fmla="*/ 272829 w 867560"/>
                      <a:gd name="connsiteY8" fmla="*/ 73998 h 371040"/>
                      <a:gd name="connsiteX9" fmla="*/ 158763 w 867560"/>
                      <a:gd name="connsiteY9" fmla="*/ 54489 h 371040"/>
                      <a:gd name="connsiteX10" fmla="*/ 82155 w 867560"/>
                      <a:gd name="connsiteY10" fmla="*/ 74463 h 371040"/>
                      <a:gd name="connsiteX11" fmla="*/ 34845 w 867560"/>
                      <a:gd name="connsiteY11" fmla="*/ 115809 h 371040"/>
                      <a:gd name="connsiteX12" fmla="*/ 3690 w 867560"/>
                      <a:gd name="connsiteY12" fmla="*/ 113297 h 3710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67560" h="371040">
                        <a:moveTo>
                          <a:pt x="3690" y="113297"/>
                        </a:moveTo>
                        <a:cubicBezTo>
                          <a:pt x="18319" y="94034"/>
                          <a:pt x="37792" y="4545"/>
                          <a:pt x="122618" y="232"/>
                        </a:cubicBezTo>
                        <a:cubicBezTo>
                          <a:pt x="207444" y="-4081"/>
                          <a:pt x="397322" y="52758"/>
                          <a:pt x="512648" y="87417"/>
                        </a:cubicBezTo>
                        <a:cubicBezTo>
                          <a:pt x="627974" y="122076"/>
                          <a:pt x="755587" y="164516"/>
                          <a:pt x="814573" y="208187"/>
                        </a:cubicBezTo>
                        <a:cubicBezTo>
                          <a:pt x="873559" y="251858"/>
                          <a:pt x="861615" y="324050"/>
                          <a:pt x="866564" y="349443"/>
                        </a:cubicBezTo>
                        <a:cubicBezTo>
                          <a:pt x="871513" y="374836"/>
                          <a:pt x="857079" y="376897"/>
                          <a:pt x="844269" y="360546"/>
                        </a:cubicBezTo>
                        <a:cubicBezTo>
                          <a:pt x="831459" y="344195"/>
                          <a:pt x="834437" y="285244"/>
                          <a:pt x="789703" y="251336"/>
                        </a:cubicBezTo>
                        <a:cubicBezTo>
                          <a:pt x="744969" y="217428"/>
                          <a:pt x="662008" y="186656"/>
                          <a:pt x="575862" y="157100"/>
                        </a:cubicBezTo>
                        <a:cubicBezTo>
                          <a:pt x="489716" y="127544"/>
                          <a:pt x="342346" y="91100"/>
                          <a:pt x="272829" y="73998"/>
                        </a:cubicBezTo>
                        <a:cubicBezTo>
                          <a:pt x="203313" y="56896"/>
                          <a:pt x="190703" y="54897"/>
                          <a:pt x="158763" y="54489"/>
                        </a:cubicBezTo>
                        <a:cubicBezTo>
                          <a:pt x="126823" y="54081"/>
                          <a:pt x="95705" y="59472"/>
                          <a:pt x="82155" y="74463"/>
                        </a:cubicBezTo>
                        <a:cubicBezTo>
                          <a:pt x="68605" y="89454"/>
                          <a:pt x="47923" y="109337"/>
                          <a:pt x="34845" y="115809"/>
                        </a:cubicBezTo>
                        <a:cubicBezTo>
                          <a:pt x="21768" y="122281"/>
                          <a:pt x="-10939" y="132560"/>
                          <a:pt x="3690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17" name="Volný tvar 16"/>
                  <p:cNvSpPr/>
                  <p:nvPr/>
                </p:nvSpPr>
                <p:spPr>
                  <a:xfrm>
                    <a:off x="4093369" y="2983739"/>
                    <a:ext cx="1212851" cy="397635"/>
                  </a:xfrm>
                  <a:custGeom>
                    <a:avLst/>
                    <a:gdLst>
                      <a:gd name="connsiteX0" fmla="*/ 0 w 1254347"/>
                      <a:gd name="connsiteY0" fmla="*/ 32437 h 414862"/>
                      <a:gd name="connsiteX1" fmla="*/ 250031 w 1254347"/>
                      <a:gd name="connsiteY1" fmla="*/ 108637 h 414862"/>
                      <a:gd name="connsiteX2" fmla="*/ 1188244 w 1254347"/>
                      <a:gd name="connsiteY2" fmla="*/ 401531 h 414862"/>
                      <a:gd name="connsiteX3" fmla="*/ 1152525 w 1254347"/>
                      <a:gd name="connsiteY3" fmla="*/ 353906 h 414862"/>
                      <a:gd name="connsiteX4" fmla="*/ 959644 w 1254347"/>
                      <a:gd name="connsiteY4" fmla="*/ 253893 h 414862"/>
                      <a:gd name="connsiteX5" fmla="*/ 640556 w 1254347"/>
                      <a:gd name="connsiteY5" fmla="*/ 151499 h 414862"/>
                      <a:gd name="connsiteX6" fmla="*/ 378619 w 1254347"/>
                      <a:gd name="connsiteY6" fmla="*/ 63393 h 414862"/>
                      <a:gd name="connsiteX7" fmla="*/ 169069 w 1254347"/>
                      <a:gd name="connsiteY7" fmla="*/ 11006 h 414862"/>
                      <a:gd name="connsiteX8" fmla="*/ 54769 w 1254347"/>
                      <a:gd name="connsiteY8" fmla="*/ 1481 h 414862"/>
                      <a:gd name="connsiteX9" fmla="*/ 0 w 1254347"/>
                      <a:gd name="connsiteY9" fmla="*/ 32437 h 414862"/>
                      <a:gd name="connsiteX0" fmla="*/ 0 w 1209971"/>
                      <a:gd name="connsiteY0" fmla="*/ 32437 h 406480"/>
                      <a:gd name="connsiteX1" fmla="*/ 250031 w 1209971"/>
                      <a:gd name="connsiteY1" fmla="*/ 108637 h 406480"/>
                      <a:gd name="connsiteX2" fmla="*/ 1188244 w 1209971"/>
                      <a:gd name="connsiteY2" fmla="*/ 401531 h 406480"/>
                      <a:gd name="connsiteX3" fmla="*/ 1152525 w 1209971"/>
                      <a:gd name="connsiteY3" fmla="*/ 353906 h 406480"/>
                      <a:gd name="connsiteX4" fmla="*/ 959644 w 1209971"/>
                      <a:gd name="connsiteY4" fmla="*/ 253893 h 406480"/>
                      <a:gd name="connsiteX5" fmla="*/ 640556 w 1209971"/>
                      <a:gd name="connsiteY5" fmla="*/ 151499 h 406480"/>
                      <a:gd name="connsiteX6" fmla="*/ 378619 w 1209971"/>
                      <a:gd name="connsiteY6" fmla="*/ 63393 h 406480"/>
                      <a:gd name="connsiteX7" fmla="*/ 169069 w 1209971"/>
                      <a:gd name="connsiteY7" fmla="*/ 11006 h 406480"/>
                      <a:gd name="connsiteX8" fmla="*/ 54769 w 1209971"/>
                      <a:gd name="connsiteY8" fmla="*/ 1481 h 406480"/>
                      <a:gd name="connsiteX9" fmla="*/ 0 w 1209971"/>
                      <a:gd name="connsiteY9" fmla="*/ 32437 h 406480"/>
                      <a:gd name="connsiteX0" fmla="*/ 0 w 1186948"/>
                      <a:gd name="connsiteY0" fmla="*/ 32437 h 399893"/>
                      <a:gd name="connsiteX1" fmla="*/ 250031 w 1186948"/>
                      <a:gd name="connsiteY1" fmla="*/ 108637 h 399893"/>
                      <a:gd name="connsiteX2" fmla="*/ 1157287 w 1186948"/>
                      <a:gd name="connsiteY2" fmla="*/ 394388 h 399893"/>
                      <a:gd name="connsiteX3" fmla="*/ 1152525 w 1186948"/>
                      <a:gd name="connsiteY3" fmla="*/ 353906 h 399893"/>
                      <a:gd name="connsiteX4" fmla="*/ 959644 w 1186948"/>
                      <a:gd name="connsiteY4" fmla="*/ 253893 h 399893"/>
                      <a:gd name="connsiteX5" fmla="*/ 640556 w 1186948"/>
                      <a:gd name="connsiteY5" fmla="*/ 151499 h 399893"/>
                      <a:gd name="connsiteX6" fmla="*/ 378619 w 1186948"/>
                      <a:gd name="connsiteY6" fmla="*/ 63393 h 399893"/>
                      <a:gd name="connsiteX7" fmla="*/ 169069 w 1186948"/>
                      <a:gd name="connsiteY7" fmla="*/ 11006 h 399893"/>
                      <a:gd name="connsiteX8" fmla="*/ 54769 w 1186948"/>
                      <a:gd name="connsiteY8" fmla="*/ 1481 h 399893"/>
                      <a:gd name="connsiteX9" fmla="*/ 0 w 1186948"/>
                      <a:gd name="connsiteY9" fmla="*/ 32437 h 399893"/>
                      <a:gd name="connsiteX0" fmla="*/ 0 w 1230621"/>
                      <a:gd name="connsiteY0" fmla="*/ 32437 h 404167"/>
                      <a:gd name="connsiteX1" fmla="*/ 250031 w 1230621"/>
                      <a:gd name="connsiteY1" fmla="*/ 108637 h 404167"/>
                      <a:gd name="connsiteX2" fmla="*/ 1157287 w 1230621"/>
                      <a:gd name="connsiteY2" fmla="*/ 394388 h 404167"/>
                      <a:gd name="connsiteX3" fmla="*/ 1152525 w 1230621"/>
                      <a:gd name="connsiteY3" fmla="*/ 330093 h 404167"/>
                      <a:gd name="connsiteX4" fmla="*/ 959644 w 1230621"/>
                      <a:gd name="connsiteY4" fmla="*/ 253893 h 404167"/>
                      <a:gd name="connsiteX5" fmla="*/ 640556 w 1230621"/>
                      <a:gd name="connsiteY5" fmla="*/ 151499 h 404167"/>
                      <a:gd name="connsiteX6" fmla="*/ 378619 w 1230621"/>
                      <a:gd name="connsiteY6" fmla="*/ 63393 h 404167"/>
                      <a:gd name="connsiteX7" fmla="*/ 169069 w 1230621"/>
                      <a:gd name="connsiteY7" fmla="*/ 11006 h 404167"/>
                      <a:gd name="connsiteX8" fmla="*/ 54769 w 1230621"/>
                      <a:gd name="connsiteY8" fmla="*/ 1481 h 404167"/>
                      <a:gd name="connsiteX9" fmla="*/ 0 w 1230621"/>
                      <a:gd name="connsiteY9" fmla="*/ 32437 h 404167"/>
                      <a:gd name="connsiteX0" fmla="*/ 0 w 1152536"/>
                      <a:gd name="connsiteY0" fmla="*/ 32437 h 349699"/>
                      <a:gd name="connsiteX1" fmla="*/ 250031 w 1152536"/>
                      <a:gd name="connsiteY1" fmla="*/ 108637 h 349699"/>
                      <a:gd name="connsiteX2" fmla="*/ 964406 w 1152536"/>
                      <a:gd name="connsiteY2" fmla="*/ 330094 h 349699"/>
                      <a:gd name="connsiteX3" fmla="*/ 1152525 w 1152536"/>
                      <a:gd name="connsiteY3" fmla="*/ 330093 h 349699"/>
                      <a:gd name="connsiteX4" fmla="*/ 959644 w 1152536"/>
                      <a:gd name="connsiteY4" fmla="*/ 253893 h 349699"/>
                      <a:gd name="connsiteX5" fmla="*/ 640556 w 1152536"/>
                      <a:gd name="connsiteY5" fmla="*/ 151499 h 349699"/>
                      <a:gd name="connsiteX6" fmla="*/ 378619 w 1152536"/>
                      <a:gd name="connsiteY6" fmla="*/ 63393 h 349699"/>
                      <a:gd name="connsiteX7" fmla="*/ 169069 w 1152536"/>
                      <a:gd name="connsiteY7" fmla="*/ 11006 h 349699"/>
                      <a:gd name="connsiteX8" fmla="*/ 54769 w 1152536"/>
                      <a:gd name="connsiteY8" fmla="*/ 1481 h 349699"/>
                      <a:gd name="connsiteX9" fmla="*/ 0 w 1152536"/>
                      <a:gd name="connsiteY9" fmla="*/ 32437 h 349699"/>
                      <a:gd name="connsiteX0" fmla="*/ 0 w 1193981"/>
                      <a:gd name="connsiteY0" fmla="*/ 32437 h 396769"/>
                      <a:gd name="connsiteX1" fmla="*/ 250031 w 1193981"/>
                      <a:gd name="connsiteY1" fmla="*/ 108637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193981"/>
                      <a:gd name="connsiteY0" fmla="*/ 32437 h 396769"/>
                      <a:gd name="connsiteX1" fmla="*/ 247650 w 1193981"/>
                      <a:gd name="connsiteY1" fmla="*/ 113399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59606 w 1213031"/>
                      <a:gd name="connsiteY6" fmla="*/ 152364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66750 w 1213031"/>
                      <a:gd name="connsiteY6" fmla="*/ 140458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7669 w 1212851"/>
                      <a:gd name="connsiteY7" fmla="*/ 64258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2906 w 1212851"/>
                      <a:gd name="connsiteY7" fmla="*/ 57114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9463 h 401889"/>
                      <a:gd name="connsiteX1" fmla="*/ 266700 w 1212851"/>
                      <a:gd name="connsiteY1" fmla="*/ 118519 h 401889"/>
                      <a:gd name="connsiteX2" fmla="*/ 983456 w 1212851"/>
                      <a:gd name="connsiteY2" fmla="*/ 335214 h 401889"/>
                      <a:gd name="connsiteX3" fmla="*/ 1197769 w 1212851"/>
                      <a:gd name="connsiteY3" fmla="*/ 401889 h 401889"/>
                      <a:gd name="connsiteX4" fmla="*/ 1171575 w 1212851"/>
                      <a:gd name="connsiteY4" fmla="*/ 335213 h 401889"/>
                      <a:gd name="connsiteX5" fmla="*/ 983456 w 1212851"/>
                      <a:gd name="connsiteY5" fmla="*/ 247107 h 401889"/>
                      <a:gd name="connsiteX6" fmla="*/ 666750 w 1212851"/>
                      <a:gd name="connsiteY6" fmla="*/ 144713 h 401889"/>
                      <a:gd name="connsiteX7" fmla="*/ 392906 w 1212851"/>
                      <a:gd name="connsiteY7" fmla="*/ 61369 h 401889"/>
                      <a:gd name="connsiteX8" fmla="*/ 216694 w 1212851"/>
                      <a:gd name="connsiteY8" fmla="*/ 6601 h 401889"/>
                      <a:gd name="connsiteX9" fmla="*/ 73819 w 1212851"/>
                      <a:gd name="connsiteY9" fmla="*/ 6601 h 401889"/>
                      <a:gd name="connsiteX10" fmla="*/ 0 w 1212851"/>
                      <a:gd name="connsiteY10" fmla="*/ 49463 h 401889"/>
                      <a:gd name="connsiteX0" fmla="*/ 0 w 1212851"/>
                      <a:gd name="connsiteY0" fmla="*/ 45209 h 397635"/>
                      <a:gd name="connsiteX1" fmla="*/ 266700 w 1212851"/>
                      <a:gd name="connsiteY1" fmla="*/ 114265 h 397635"/>
                      <a:gd name="connsiteX2" fmla="*/ 983456 w 1212851"/>
                      <a:gd name="connsiteY2" fmla="*/ 330960 h 397635"/>
                      <a:gd name="connsiteX3" fmla="*/ 1197769 w 1212851"/>
                      <a:gd name="connsiteY3" fmla="*/ 397635 h 397635"/>
                      <a:gd name="connsiteX4" fmla="*/ 1171575 w 1212851"/>
                      <a:gd name="connsiteY4" fmla="*/ 330959 h 397635"/>
                      <a:gd name="connsiteX5" fmla="*/ 983456 w 1212851"/>
                      <a:gd name="connsiteY5" fmla="*/ 242853 h 397635"/>
                      <a:gd name="connsiteX6" fmla="*/ 666750 w 1212851"/>
                      <a:gd name="connsiteY6" fmla="*/ 140459 h 397635"/>
                      <a:gd name="connsiteX7" fmla="*/ 392906 w 1212851"/>
                      <a:gd name="connsiteY7" fmla="*/ 57115 h 397635"/>
                      <a:gd name="connsiteX8" fmla="*/ 216694 w 1212851"/>
                      <a:gd name="connsiteY8" fmla="*/ 11872 h 397635"/>
                      <a:gd name="connsiteX9" fmla="*/ 73819 w 1212851"/>
                      <a:gd name="connsiteY9" fmla="*/ 2347 h 397635"/>
                      <a:gd name="connsiteX10" fmla="*/ 0 w 1212851"/>
                      <a:gd name="connsiteY10" fmla="*/ 45209 h 3976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212851" h="397635">
                        <a:moveTo>
                          <a:pt x="0" y="45209"/>
                        </a:moveTo>
                        <a:cubicBezTo>
                          <a:pt x="88900" y="68228"/>
                          <a:pt x="102791" y="66640"/>
                          <a:pt x="266700" y="114265"/>
                        </a:cubicBezTo>
                        <a:cubicBezTo>
                          <a:pt x="430609" y="161890"/>
                          <a:pt x="744537" y="258728"/>
                          <a:pt x="983456" y="330960"/>
                        </a:cubicBezTo>
                        <a:cubicBezTo>
                          <a:pt x="1138634" y="378188"/>
                          <a:pt x="1166416" y="397635"/>
                          <a:pt x="1197769" y="397635"/>
                        </a:cubicBezTo>
                        <a:cubicBezTo>
                          <a:pt x="1229122" y="397635"/>
                          <a:pt x="1207294" y="356756"/>
                          <a:pt x="1171575" y="330959"/>
                        </a:cubicBezTo>
                        <a:cubicBezTo>
                          <a:pt x="1135856" y="305162"/>
                          <a:pt x="1067594" y="274603"/>
                          <a:pt x="983456" y="242853"/>
                        </a:cubicBezTo>
                        <a:cubicBezTo>
                          <a:pt x="899319" y="211103"/>
                          <a:pt x="765175" y="171415"/>
                          <a:pt x="666750" y="140459"/>
                        </a:cubicBezTo>
                        <a:cubicBezTo>
                          <a:pt x="568325" y="109503"/>
                          <a:pt x="467915" y="78546"/>
                          <a:pt x="392906" y="57115"/>
                        </a:cubicBezTo>
                        <a:cubicBezTo>
                          <a:pt x="317897" y="35684"/>
                          <a:pt x="270669" y="22191"/>
                          <a:pt x="216694" y="11872"/>
                        </a:cubicBezTo>
                        <a:cubicBezTo>
                          <a:pt x="162719" y="1553"/>
                          <a:pt x="109935" y="-3209"/>
                          <a:pt x="73819" y="2347"/>
                        </a:cubicBezTo>
                        <a:cubicBezTo>
                          <a:pt x="37703" y="7903"/>
                          <a:pt x="11906" y="31517"/>
                          <a:pt x="0" y="45209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</p:grpSp>
            <p:grpSp>
              <p:nvGrpSpPr>
                <p:cNvPr id="7" name="Skupina 6"/>
                <p:cNvGrpSpPr/>
                <p:nvPr/>
              </p:nvGrpSpPr>
              <p:grpSpPr>
                <a:xfrm flipH="1" flipV="1">
                  <a:off x="4099760" y="3197791"/>
                  <a:ext cx="1071439" cy="510998"/>
                  <a:chOff x="3774287" y="2651881"/>
                  <a:chExt cx="1861257" cy="854998"/>
                </a:xfrm>
              </p:grpSpPr>
              <p:sp>
                <p:nvSpPr>
                  <p:cNvPr id="8" name="Volný tvar 7"/>
                  <p:cNvSpPr>
                    <a:spLocks noChangeAspect="1"/>
                  </p:cNvSpPr>
                  <p:nvPr/>
                </p:nvSpPr>
                <p:spPr>
                  <a:xfrm>
                    <a:off x="3774287" y="2651881"/>
                    <a:ext cx="1861257" cy="854998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1018" h="390928">
                        <a:moveTo>
                          <a:pt x="3617" y="113297"/>
                        </a:moveTo>
                        <a:cubicBezTo>
                          <a:pt x="18246" y="94034"/>
                          <a:pt x="37719" y="4545"/>
                          <a:pt x="122545" y="232"/>
                        </a:cubicBezTo>
                        <a:cubicBezTo>
                          <a:pt x="207371" y="-4081"/>
                          <a:pt x="397249" y="52758"/>
                          <a:pt x="512575" y="87417"/>
                        </a:cubicBezTo>
                        <a:cubicBezTo>
                          <a:pt x="627901" y="122076"/>
                          <a:pt x="758777" y="159653"/>
                          <a:pt x="814500" y="208187"/>
                        </a:cubicBezTo>
                        <a:cubicBezTo>
                          <a:pt x="870223" y="256721"/>
                          <a:pt x="845098" y="353007"/>
                          <a:pt x="846912" y="378621"/>
                        </a:cubicBezTo>
                        <a:cubicBezTo>
                          <a:pt x="848726" y="404235"/>
                          <a:pt x="834153" y="385547"/>
                          <a:pt x="825387" y="361873"/>
                        </a:cubicBezTo>
                        <a:cubicBezTo>
                          <a:pt x="816621" y="338199"/>
                          <a:pt x="836386" y="273695"/>
                          <a:pt x="794315" y="236579"/>
                        </a:cubicBezTo>
                        <a:cubicBezTo>
                          <a:pt x="752244" y="199463"/>
                          <a:pt x="661611" y="169787"/>
                          <a:pt x="572960" y="139176"/>
                        </a:cubicBezTo>
                        <a:cubicBezTo>
                          <a:pt x="484309" y="108565"/>
                          <a:pt x="333476" y="71253"/>
                          <a:pt x="262409" y="52912"/>
                        </a:cubicBezTo>
                        <a:cubicBezTo>
                          <a:pt x="191343" y="34571"/>
                          <a:pt x="178501" y="29539"/>
                          <a:pt x="146561" y="29131"/>
                        </a:cubicBezTo>
                        <a:cubicBezTo>
                          <a:pt x="114621" y="28723"/>
                          <a:pt x="89762" y="39829"/>
                          <a:pt x="76212" y="54820"/>
                        </a:cubicBezTo>
                        <a:cubicBezTo>
                          <a:pt x="62662" y="69811"/>
                          <a:pt x="46871" y="106063"/>
                          <a:pt x="34772" y="115809"/>
                        </a:cubicBezTo>
                        <a:cubicBezTo>
                          <a:pt x="22673" y="125555"/>
                          <a:pt x="-11012" y="132560"/>
                          <a:pt x="3617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9" name="Volný tvar 8"/>
                  <p:cNvSpPr>
                    <a:spLocks/>
                  </p:cNvSpPr>
                  <p:nvPr/>
                </p:nvSpPr>
                <p:spPr>
                  <a:xfrm rot="150410">
                    <a:off x="3842255" y="2777197"/>
                    <a:ext cx="1716428" cy="670852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1018" h="390928">
                        <a:moveTo>
                          <a:pt x="3617" y="113297"/>
                        </a:moveTo>
                        <a:cubicBezTo>
                          <a:pt x="18246" y="94034"/>
                          <a:pt x="37719" y="4545"/>
                          <a:pt x="122545" y="232"/>
                        </a:cubicBezTo>
                        <a:cubicBezTo>
                          <a:pt x="207371" y="-4081"/>
                          <a:pt x="397249" y="52758"/>
                          <a:pt x="512575" y="87417"/>
                        </a:cubicBezTo>
                        <a:cubicBezTo>
                          <a:pt x="627901" y="122076"/>
                          <a:pt x="758777" y="159653"/>
                          <a:pt x="814500" y="208187"/>
                        </a:cubicBezTo>
                        <a:cubicBezTo>
                          <a:pt x="870223" y="256721"/>
                          <a:pt x="845098" y="353007"/>
                          <a:pt x="846912" y="378621"/>
                        </a:cubicBezTo>
                        <a:cubicBezTo>
                          <a:pt x="848726" y="404235"/>
                          <a:pt x="834153" y="385547"/>
                          <a:pt x="825387" y="361873"/>
                        </a:cubicBezTo>
                        <a:cubicBezTo>
                          <a:pt x="816621" y="338199"/>
                          <a:pt x="836386" y="273695"/>
                          <a:pt x="794315" y="236579"/>
                        </a:cubicBezTo>
                        <a:cubicBezTo>
                          <a:pt x="752244" y="199463"/>
                          <a:pt x="661611" y="169787"/>
                          <a:pt x="572960" y="139176"/>
                        </a:cubicBezTo>
                        <a:cubicBezTo>
                          <a:pt x="484309" y="108565"/>
                          <a:pt x="333476" y="71253"/>
                          <a:pt x="262409" y="52912"/>
                        </a:cubicBezTo>
                        <a:cubicBezTo>
                          <a:pt x="191343" y="34571"/>
                          <a:pt x="178501" y="29539"/>
                          <a:pt x="146561" y="29131"/>
                        </a:cubicBezTo>
                        <a:cubicBezTo>
                          <a:pt x="114621" y="28723"/>
                          <a:pt x="89762" y="39829"/>
                          <a:pt x="76212" y="54820"/>
                        </a:cubicBezTo>
                        <a:cubicBezTo>
                          <a:pt x="62662" y="69811"/>
                          <a:pt x="46871" y="106063"/>
                          <a:pt x="34772" y="115809"/>
                        </a:cubicBezTo>
                        <a:cubicBezTo>
                          <a:pt x="22673" y="125555"/>
                          <a:pt x="-11012" y="132560"/>
                          <a:pt x="3617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10" name="Volný tvar 9"/>
                  <p:cNvSpPr>
                    <a:spLocks/>
                  </p:cNvSpPr>
                  <p:nvPr/>
                </p:nvSpPr>
                <p:spPr>
                  <a:xfrm rot="265172">
                    <a:off x="3908824" y="2872405"/>
                    <a:ext cx="1575836" cy="533770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6612 w 851069"/>
                      <a:gd name="connsiteY9" fmla="*/ 29131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4443 w 851069"/>
                      <a:gd name="connsiteY9" fmla="*/ 36380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330 w 850731"/>
                      <a:gd name="connsiteY0" fmla="*/ 123197 h 400828"/>
                      <a:gd name="connsiteX1" fmla="*/ 116535 w 850731"/>
                      <a:gd name="connsiteY1" fmla="*/ 203 h 400828"/>
                      <a:gd name="connsiteX2" fmla="*/ 512288 w 850731"/>
                      <a:gd name="connsiteY2" fmla="*/ 97317 h 400828"/>
                      <a:gd name="connsiteX3" fmla="*/ 814213 w 850731"/>
                      <a:gd name="connsiteY3" fmla="*/ 218087 h 400828"/>
                      <a:gd name="connsiteX4" fmla="*/ 846625 w 850731"/>
                      <a:gd name="connsiteY4" fmla="*/ 388521 h 400828"/>
                      <a:gd name="connsiteX5" fmla="*/ 825100 w 850731"/>
                      <a:gd name="connsiteY5" fmla="*/ 371773 h 400828"/>
                      <a:gd name="connsiteX6" fmla="*/ 794028 w 850731"/>
                      <a:gd name="connsiteY6" fmla="*/ 246479 h 400828"/>
                      <a:gd name="connsiteX7" fmla="*/ 572673 w 850731"/>
                      <a:gd name="connsiteY7" fmla="*/ 149076 h 400828"/>
                      <a:gd name="connsiteX8" fmla="*/ 262122 w 850731"/>
                      <a:gd name="connsiteY8" fmla="*/ 62812 h 400828"/>
                      <a:gd name="connsiteX9" fmla="*/ 144105 w 850731"/>
                      <a:gd name="connsiteY9" fmla="*/ 46280 h 400828"/>
                      <a:gd name="connsiteX10" fmla="*/ 80068 w 850731"/>
                      <a:gd name="connsiteY10" fmla="*/ 69550 h 400828"/>
                      <a:gd name="connsiteX11" fmla="*/ 34485 w 850731"/>
                      <a:gd name="connsiteY11" fmla="*/ 125709 h 400828"/>
                      <a:gd name="connsiteX12" fmla="*/ 3330 w 850731"/>
                      <a:gd name="connsiteY12" fmla="*/ 123197 h 400828"/>
                      <a:gd name="connsiteX0" fmla="*/ 3586 w 850987"/>
                      <a:gd name="connsiteY0" fmla="*/ 114902 h 392533"/>
                      <a:gd name="connsiteX1" fmla="*/ 121133 w 850987"/>
                      <a:gd name="connsiteY1" fmla="*/ 227 h 392533"/>
                      <a:gd name="connsiteX2" fmla="*/ 512544 w 850987"/>
                      <a:gd name="connsiteY2" fmla="*/ 89022 h 392533"/>
                      <a:gd name="connsiteX3" fmla="*/ 814469 w 850987"/>
                      <a:gd name="connsiteY3" fmla="*/ 209792 h 392533"/>
                      <a:gd name="connsiteX4" fmla="*/ 846881 w 850987"/>
                      <a:gd name="connsiteY4" fmla="*/ 380226 h 392533"/>
                      <a:gd name="connsiteX5" fmla="*/ 825356 w 850987"/>
                      <a:gd name="connsiteY5" fmla="*/ 363478 h 392533"/>
                      <a:gd name="connsiteX6" fmla="*/ 794284 w 850987"/>
                      <a:gd name="connsiteY6" fmla="*/ 238184 h 392533"/>
                      <a:gd name="connsiteX7" fmla="*/ 572929 w 850987"/>
                      <a:gd name="connsiteY7" fmla="*/ 140781 h 392533"/>
                      <a:gd name="connsiteX8" fmla="*/ 262378 w 850987"/>
                      <a:gd name="connsiteY8" fmla="*/ 54517 h 392533"/>
                      <a:gd name="connsiteX9" fmla="*/ 144361 w 850987"/>
                      <a:gd name="connsiteY9" fmla="*/ 37985 h 392533"/>
                      <a:gd name="connsiteX10" fmla="*/ 80324 w 850987"/>
                      <a:gd name="connsiteY10" fmla="*/ 61255 h 392533"/>
                      <a:gd name="connsiteX11" fmla="*/ 34741 w 850987"/>
                      <a:gd name="connsiteY11" fmla="*/ 117414 h 392533"/>
                      <a:gd name="connsiteX12" fmla="*/ 3586 w 850987"/>
                      <a:gd name="connsiteY12" fmla="*/ 114902 h 392533"/>
                      <a:gd name="connsiteX0" fmla="*/ 3586 w 850987"/>
                      <a:gd name="connsiteY0" fmla="*/ 114902 h 392275"/>
                      <a:gd name="connsiteX1" fmla="*/ 121133 w 850987"/>
                      <a:gd name="connsiteY1" fmla="*/ 227 h 392275"/>
                      <a:gd name="connsiteX2" fmla="*/ 512544 w 850987"/>
                      <a:gd name="connsiteY2" fmla="*/ 89022 h 392275"/>
                      <a:gd name="connsiteX3" fmla="*/ 814469 w 850987"/>
                      <a:gd name="connsiteY3" fmla="*/ 209792 h 392275"/>
                      <a:gd name="connsiteX4" fmla="*/ 846881 w 850987"/>
                      <a:gd name="connsiteY4" fmla="*/ 380226 h 392275"/>
                      <a:gd name="connsiteX5" fmla="*/ 825356 w 850987"/>
                      <a:gd name="connsiteY5" fmla="*/ 363478 h 392275"/>
                      <a:gd name="connsiteX6" fmla="*/ 779196 w 850987"/>
                      <a:gd name="connsiteY6" fmla="*/ 245037 h 392275"/>
                      <a:gd name="connsiteX7" fmla="*/ 572929 w 850987"/>
                      <a:gd name="connsiteY7" fmla="*/ 140781 h 392275"/>
                      <a:gd name="connsiteX8" fmla="*/ 262378 w 850987"/>
                      <a:gd name="connsiteY8" fmla="*/ 54517 h 392275"/>
                      <a:gd name="connsiteX9" fmla="*/ 144361 w 850987"/>
                      <a:gd name="connsiteY9" fmla="*/ 37985 h 392275"/>
                      <a:gd name="connsiteX10" fmla="*/ 80324 w 850987"/>
                      <a:gd name="connsiteY10" fmla="*/ 61255 h 392275"/>
                      <a:gd name="connsiteX11" fmla="*/ 34741 w 850987"/>
                      <a:gd name="connsiteY11" fmla="*/ 117414 h 392275"/>
                      <a:gd name="connsiteX12" fmla="*/ 3586 w 850987"/>
                      <a:gd name="connsiteY12" fmla="*/ 114902 h 39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0987" h="392275">
                        <a:moveTo>
                          <a:pt x="3586" y="114902"/>
                        </a:moveTo>
                        <a:cubicBezTo>
                          <a:pt x="17985" y="95371"/>
                          <a:pt x="36307" y="4540"/>
                          <a:pt x="121133" y="227"/>
                        </a:cubicBezTo>
                        <a:cubicBezTo>
                          <a:pt x="205959" y="-4086"/>
                          <a:pt x="396988" y="54095"/>
                          <a:pt x="512544" y="89022"/>
                        </a:cubicBezTo>
                        <a:cubicBezTo>
                          <a:pt x="628100" y="123949"/>
                          <a:pt x="758746" y="161258"/>
                          <a:pt x="814469" y="209792"/>
                        </a:cubicBezTo>
                        <a:cubicBezTo>
                          <a:pt x="870192" y="258326"/>
                          <a:pt x="845067" y="354612"/>
                          <a:pt x="846881" y="380226"/>
                        </a:cubicBezTo>
                        <a:cubicBezTo>
                          <a:pt x="848695" y="405840"/>
                          <a:pt x="836637" y="386010"/>
                          <a:pt x="825356" y="363478"/>
                        </a:cubicBezTo>
                        <a:cubicBezTo>
                          <a:pt x="814075" y="340947"/>
                          <a:pt x="821267" y="282153"/>
                          <a:pt x="779196" y="245037"/>
                        </a:cubicBezTo>
                        <a:cubicBezTo>
                          <a:pt x="737125" y="207921"/>
                          <a:pt x="659065" y="172534"/>
                          <a:pt x="572929" y="140781"/>
                        </a:cubicBezTo>
                        <a:cubicBezTo>
                          <a:pt x="486793" y="109028"/>
                          <a:pt x="333806" y="71650"/>
                          <a:pt x="262378" y="54517"/>
                        </a:cubicBezTo>
                        <a:cubicBezTo>
                          <a:pt x="190950" y="37384"/>
                          <a:pt x="176301" y="38393"/>
                          <a:pt x="144361" y="37985"/>
                        </a:cubicBezTo>
                        <a:cubicBezTo>
                          <a:pt x="112421" y="37577"/>
                          <a:pt x="93874" y="46264"/>
                          <a:pt x="80324" y="61255"/>
                        </a:cubicBezTo>
                        <a:cubicBezTo>
                          <a:pt x="66774" y="76246"/>
                          <a:pt x="47531" y="108473"/>
                          <a:pt x="34741" y="117414"/>
                        </a:cubicBezTo>
                        <a:cubicBezTo>
                          <a:pt x="21951" y="126355"/>
                          <a:pt x="-10813" y="134433"/>
                          <a:pt x="3586" y="114902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11" name="Volný tvar 10"/>
                  <p:cNvSpPr>
                    <a:spLocks/>
                  </p:cNvSpPr>
                  <p:nvPr/>
                </p:nvSpPr>
                <p:spPr>
                  <a:xfrm rot="416670">
                    <a:off x="3978949" y="2960240"/>
                    <a:ext cx="1430717" cy="385555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17 w 866567"/>
                      <a:gd name="connsiteY0" fmla="*/ 113297 h 373000"/>
                      <a:gd name="connsiteX1" fmla="*/ 122545 w 866567"/>
                      <a:gd name="connsiteY1" fmla="*/ 232 h 373000"/>
                      <a:gd name="connsiteX2" fmla="*/ 512575 w 866567"/>
                      <a:gd name="connsiteY2" fmla="*/ 87417 h 373000"/>
                      <a:gd name="connsiteX3" fmla="*/ 814500 w 866567"/>
                      <a:gd name="connsiteY3" fmla="*/ 208187 h 373000"/>
                      <a:gd name="connsiteX4" fmla="*/ 866491 w 866567"/>
                      <a:gd name="connsiteY4" fmla="*/ 349443 h 373000"/>
                      <a:gd name="connsiteX5" fmla="*/ 825387 w 866567"/>
                      <a:gd name="connsiteY5" fmla="*/ 361873 h 373000"/>
                      <a:gd name="connsiteX6" fmla="*/ 794315 w 866567"/>
                      <a:gd name="connsiteY6" fmla="*/ 236579 h 373000"/>
                      <a:gd name="connsiteX7" fmla="*/ 572960 w 866567"/>
                      <a:gd name="connsiteY7" fmla="*/ 139176 h 373000"/>
                      <a:gd name="connsiteX8" fmla="*/ 262409 w 866567"/>
                      <a:gd name="connsiteY8" fmla="*/ 52912 h 373000"/>
                      <a:gd name="connsiteX9" fmla="*/ 146561 w 866567"/>
                      <a:gd name="connsiteY9" fmla="*/ 29131 h 373000"/>
                      <a:gd name="connsiteX10" fmla="*/ 76212 w 866567"/>
                      <a:gd name="connsiteY10" fmla="*/ 54820 h 373000"/>
                      <a:gd name="connsiteX11" fmla="*/ 34772 w 866567"/>
                      <a:gd name="connsiteY11" fmla="*/ 115809 h 373000"/>
                      <a:gd name="connsiteX12" fmla="*/ 3617 w 866567"/>
                      <a:gd name="connsiteY12" fmla="*/ 113297 h 373000"/>
                      <a:gd name="connsiteX0" fmla="*/ 3617 w 867450"/>
                      <a:gd name="connsiteY0" fmla="*/ 113297 h 372087"/>
                      <a:gd name="connsiteX1" fmla="*/ 122545 w 867450"/>
                      <a:gd name="connsiteY1" fmla="*/ 232 h 372087"/>
                      <a:gd name="connsiteX2" fmla="*/ 512575 w 867450"/>
                      <a:gd name="connsiteY2" fmla="*/ 87417 h 372087"/>
                      <a:gd name="connsiteX3" fmla="*/ 814500 w 867450"/>
                      <a:gd name="connsiteY3" fmla="*/ 208187 h 372087"/>
                      <a:gd name="connsiteX4" fmla="*/ 866491 w 867450"/>
                      <a:gd name="connsiteY4" fmla="*/ 349443 h 372087"/>
                      <a:gd name="connsiteX5" fmla="*/ 844196 w 867450"/>
                      <a:gd name="connsiteY5" fmla="*/ 360546 h 372087"/>
                      <a:gd name="connsiteX6" fmla="*/ 794315 w 867450"/>
                      <a:gd name="connsiteY6" fmla="*/ 236579 h 372087"/>
                      <a:gd name="connsiteX7" fmla="*/ 572960 w 867450"/>
                      <a:gd name="connsiteY7" fmla="*/ 139176 h 372087"/>
                      <a:gd name="connsiteX8" fmla="*/ 262409 w 867450"/>
                      <a:gd name="connsiteY8" fmla="*/ 52912 h 372087"/>
                      <a:gd name="connsiteX9" fmla="*/ 146561 w 867450"/>
                      <a:gd name="connsiteY9" fmla="*/ 29131 h 372087"/>
                      <a:gd name="connsiteX10" fmla="*/ 76212 w 867450"/>
                      <a:gd name="connsiteY10" fmla="*/ 54820 h 372087"/>
                      <a:gd name="connsiteX11" fmla="*/ 34772 w 867450"/>
                      <a:gd name="connsiteY11" fmla="*/ 115809 h 372087"/>
                      <a:gd name="connsiteX12" fmla="*/ 3617 w 867450"/>
                      <a:gd name="connsiteY12" fmla="*/ 113297 h 372087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2960 w 867487"/>
                      <a:gd name="connsiteY7" fmla="*/ 139176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58690 w 867487"/>
                      <a:gd name="connsiteY9" fmla="*/ 54489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90 w 867560"/>
                      <a:gd name="connsiteY0" fmla="*/ 113297 h 371040"/>
                      <a:gd name="connsiteX1" fmla="*/ 122618 w 867560"/>
                      <a:gd name="connsiteY1" fmla="*/ 232 h 371040"/>
                      <a:gd name="connsiteX2" fmla="*/ 512648 w 867560"/>
                      <a:gd name="connsiteY2" fmla="*/ 87417 h 371040"/>
                      <a:gd name="connsiteX3" fmla="*/ 814573 w 867560"/>
                      <a:gd name="connsiteY3" fmla="*/ 208187 h 371040"/>
                      <a:gd name="connsiteX4" fmla="*/ 866564 w 867560"/>
                      <a:gd name="connsiteY4" fmla="*/ 349443 h 371040"/>
                      <a:gd name="connsiteX5" fmla="*/ 844269 w 867560"/>
                      <a:gd name="connsiteY5" fmla="*/ 360546 h 371040"/>
                      <a:gd name="connsiteX6" fmla="*/ 789703 w 867560"/>
                      <a:gd name="connsiteY6" fmla="*/ 251336 h 371040"/>
                      <a:gd name="connsiteX7" fmla="*/ 575862 w 867560"/>
                      <a:gd name="connsiteY7" fmla="*/ 157100 h 371040"/>
                      <a:gd name="connsiteX8" fmla="*/ 272829 w 867560"/>
                      <a:gd name="connsiteY8" fmla="*/ 73998 h 371040"/>
                      <a:gd name="connsiteX9" fmla="*/ 158763 w 867560"/>
                      <a:gd name="connsiteY9" fmla="*/ 54489 h 371040"/>
                      <a:gd name="connsiteX10" fmla="*/ 82155 w 867560"/>
                      <a:gd name="connsiteY10" fmla="*/ 74463 h 371040"/>
                      <a:gd name="connsiteX11" fmla="*/ 34845 w 867560"/>
                      <a:gd name="connsiteY11" fmla="*/ 115809 h 371040"/>
                      <a:gd name="connsiteX12" fmla="*/ 3690 w 867560"/>
                      <a:gd name="connsiteY12" fmla="*/ 113297 h 3710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67560" h="371040">
                        <a:moveTo>
                          <a:pt x="3690" y="113297"/>
                        </a:moveTo>
                        <a:cubicBezTo>
                          <a:pt x="18319" y="94034"/>
                          <a:pt x="37792" y="4545"/>
                          <a:pt x="122618" y="232"/>
                        </a:cubicBezTo>
                        <a:cubicBezTo>
                          <a:pt x="207444" y="-4081"/>
                          <a:pt x="397322" y="52758"/>
                          <a:pt x="512648" y="87417"/>
                        </a:cubicBezTo>
                        <a:cubicBezTo>
                          <a:pt x="627974" y="122076"/>
                          <a:pt x="755587" y="164516"/>
                          <a:pt x="814573" y="208187"/>
                        </a:cubicBezTo>
                        <a:cubicBezTo>
                          <a:pt x="873559" y="251858"/>
                          <a:pt x="861615" y="324050"/>
                          <a:pt x="866564" y="349443"/>
                        </a:cubicBezTo>
                        <a:cubicBezTo>
                          <a:pt x="871513" y="374836"/>
                          <a:pt x="857079" y="376897"/>
                          <a:pt x="844269" y="360546"/>
                        </a:cubicBezTo>
                        <a:cubicBezTo>
                          <a:pt x="831459" y="344195"/>
                          <a:pt x="834437" y="285244"/>
                          <a:pt x="789703" y="251336"/>
                        </a:cubicBezTo>
                        <a:cubicBezTo>
                          <a:pt x="744969" y="217428"/>
                          <a:pt x="662008" y="186656"/>
                          <a:pt x="575862" y="157100"/>
                        </a:cubicBezTo>
                        <a:cubicBezTo>
                          <a:pt x="489716" y="127544"/>
                          <a:pt x="342346" y="91100"/>
                          <a:pt x="272829" y="73998"/>
                        </a:cubicBezTo>
                        <a:cubicBezTo>
                          <a:pt x="203313" y="56896"/>
                          <a:pt x="190703" y="54897"/>
                          <a:pt x="158763" y="54489"/>
                        </a:cubicBezTo>
                        <a:cubicBezTo>
                          <a:pt x="126823" y="54081"/>
                          <a:pt x="95705" y="59472"/>
                          <a:pt x="82155" y="74463"/>
                        </a:cubicBezTo>
                        <a:cubicBezTo>
                          <a:pt x="68605" y="89454"/>
                          <a:pt x="47923" y="109337"/>
                          <a:pt x="34845" y="115809"/>
                        </a:cubicBezTo>
                        <a:cubicBezTo>
                          <a:pt x="21768" y="122281"/>
                          <a:pt x="-10939" y="132560"/>
                          <a:pt x="3690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12" name="Volný tvar 11"/>
                  <p:cNvSpPr/>
                  <p:nvPr/>
                </p:nvSpPr>
                <p:spPr>
                  <a:xfrm>
                    <a:off x="4093369" y="2983739"/>
                    <a:ext cx="1212851" cy="397635"/>
                  </a:xfrm>
                  <a:custGeom>
                    <a:avLst/>
                    <a:gdLst>
                      <a:gd name="connsiteX0" fmla="*/ 0 w 1254347"/>
                      <a:gd name="connsiteY0" fmla="*/ 32437 h 414862"/>
                      <a:gd name="connsiteX1" fmla="*/ 250031 w 1254347"/>
                      <a:gd name="connsiteY1" fmla="*/ 108637 h 414862"/>
                      <a:gd name="connsiteX2" fmla="*/ 1188244 w 1254347"/>
                      <a:gd name="connsiteY2" fmla="*/ 401531 h 414862"/>
                      <a:gd name="connsiteX3" fmla="*/ 1152525 w 1254347"/>
                      <a:gd name="connsiteY3" fmla="*/ 353906 h 414862"/>
                      <a:gd name="connsiteX4" fmla="*/ 959644 w 1254347"/>
                      <a:gd name="connsiteY4" fmla="*/ 253893 h 414862"/>
                      <a:gd name="connsiteX5" fmla="*/ 640556 w 1254347"/>
                      <a:gd name="connsiteY5" fmla="*/ 151499 h 414862"/>
                      <a:gd name="connsiteX6" fmla="*/ 378619 w 1254347"/>
                      <a:gd name="connsiteY6" fmla="*/ 63393 h 414862"/>
                      <a:gd name="connsiteX7" fmla="*/ 169069 w 1254347"/>
                      <a:gd name="connsiteY7" fmla="*/ 11006 h 414862"/>
                      <a:gd name="connsiteX8" fmla="*/ 54769 w 1254347"/>
                      <a:gd name="connsiteY8" fmla="*/ 1481 h 414862"/>
                      <a:gd name="connsiteX9" fmla="*/ 0 w 1254347"/>
                      <a:gd name="connsiteY9" fmla="*/ 32437 h 414862"/>
                      <a:gd name="connsiteX0" fmla="*/ 0 w 1209971"/>
                      <a:gd name="connsiteY0" fmla="*/ 32437 h 406480"/>
                      <a:gd name="connsiteX1" fmla="*/ 250031 w 1209971"/>
                      <a:gd name="connsiteY1" fmla="*/ 108637 h 406480"/>
                      <a:gd name="connsiteX2" fmla="*/ 1188244 w 1209971"/>
                      <a:gd name="connsiteY2" fmla="*/ 401531 h 406480"/>
                      <a:gd name="connsiteX3" fmla="*/ 1152525 w 1209971"/>
                      <a:gd name="connsiteY3" fmla="*/ 353906 h 406480"/>
                      <a:gd name="connsiteX4" fmla="*/ 959644 w 1209971"/>
                      <a:gd name="connsiteY4" fmla="*/ 253893 h 406480"/>
                      <a:gd name="connsiteX5" fmla="*/ 640556 w 1209971"/>
                      <a:gd name="connsiteY5" fmla="*/ 151499 h 406480"/>
                      <a:gd name="connsiteX6" fmla="*/ 378619 w 1209971"/>
                      <a:gd name="connsiteY6" fmla="*/ 63393 h 406480"/>
                      <a:gd name="connsiteX7" fmla="*/ 169069 w 1209971"/>
                      <a:gd name="connsiteY7" fmla="*/ 11006 h 406480"/>
                      <a:gd name="connsiteX8" fmla="*/ 54769 w 1209971"/>
                      <a:gd name="connsiteY8" fmla="*/ 1481 h 406480"/>
                      <a:gd name="connsiteX9" fmla="*/ 0 w 1209971"/>
                      <a:gd name="connsiteY9" fmla="*/ 32437 h 406480"/>
                      <a:gd name="connsiteX0" fmla="*/ 0 w 1186948"/>
                      <a:gd name="connsiteY0" fmla="*/ 32437 h 399893"/>
                      <a:gd name="connsiteX1" fmla="*/ 250031 w 1186948"/>
                      <a:gd name="connsiteY1" fmla="*/ 108637 h 399893"/>
                      <a:gd name="connsiteX2" fmla="*/ 1157287 w 1186948"/>
                      <a:gd name="connsiteY2" fmla="*/ 394388 h 399893"/>
                      <a:gd name="connsiteX3" fmla="*/ 1152525 w 1186948"/>
                      <a:gd name="connsiteY3" fmla="*/ 353906 h 399893"/>
                      <a:gd name="connsiteX4" fmla="*/ 959644 w 1186948"/>
                      <a:gd name="connsiteY4" fmla="*/ 253893 h 399893"/>
                      <a:gd name="connsiteX5" fmla="*/ 640556 w 1186948"/>
                      <a:gd name="connsiteY5" fmla="*/ 151499 h 399893"/>
                      <a:gd name="connsiteX6" fmla="*/ 378619 w 1186948"/>
                      <a:gd name="connsiteY6" fmla="*/ 63393 h 399893"/>
                      <a:gd name="connsiteX7" fmla="*/ 169069 w 1186948"/>
                      <a:gd name="connsiteY7" fmla="*/ 11006 h 399893"/>
                      <a:gd name="connsiteX8" fmla="*/ 54769 w 1186948"/>
                      <a:gd name="connsiteY8" fmla="*/ 1481 h 399893"/>
                      <a:gd name="connsiteX9" fmla="*/ 0 w 1186948"/>
                      <a:gd name="connsiteY9" fmla="*/ 32437 h 399893"/>
                      <a:gd name="connsiteX0" fmla="*/ 0 w 1230621"/>
                      <a:gd name="connsiteY0" fmla="*/ 32437 h 404167"/>
                      <a:gd name="connsiteX1" fmla="*/ 250031 w 1230621"/>
                      <a:gd name="connsiteY1" fmla="*/ 108637 h 404167"/>
                      <a:gd name="connsiteX2" fmla="*/ 1157287 w 1230621"/>
                      <a:gd name="connsiteY2" fmla="*/ 394388 h 404167"/>
                      <a:gd name="connsiteX3" fmla="*/ 1152525 w 1230621"/>
                      <a:gd name="connsiteY3" fmla="*/ 330093 h 404167"/>
                      <a:gd name="connsiteX4" fmla="*/ 959644 w 1230621"/>
                      <a:gd name="connsiteY4" fmla="*/ 253893 h 404167"/>
                      <a:gd name="connsiteX5" fmla="*/ 640556 w 1230621"/>
                      <a:gd name="connsiteY5" fmla="*/ 151499 h 404167"/>
                      <a:gd name="connsiteX6" fmla="*/ 378619 w 1230621"/>
                      <a:gd name="connsiteY6" fmla="*/ 63393 h 404167"/>
                      <a:gd name="connsiteX7" fmla="*/ 169069 w 1230621"/>
                      <a:gd name="connsiteY7" fmla="*/ 11006 h 404167"/>
                      <a:gd name="connsiteX8" fmla="*/ 54769 w 1230621"/>
                      <a:gd name="connsiteY8" fmla="*/ 1481 h 404167"/>
                      <a:gd name="connsiteX9" fmla="*/ 0 w 1230621"/>
                      <a:gd name="connsiteY9" fmla="*/ 32437 h 404167"/>
                      <a:gd name="connsiteX0" fmla="*/ 0 w 1152536"/>
                      <a:gd name="connsiteY0" fmla="*/ 32437 h 349699"/>
                      <a:gd name="connsiteX1" fmla="*/ 250031 w 1152536"/>
                      <a:gd name="connsiteY1" fmla="*/ 108637 h 349699"/>
                      <a:gd name="connsiteX2" fmla="*/ 964406 w 1152536"/>
                      <a:gd name="connsiteY2" fmla="*/ 330094 h 349699"/>
                      <a:gd name="connsiteX3" fmla="*/ 1152525 w 1152536"/>
                      <a:gd name="connsiteY3" fmla="*/ 330093 h 349699"/>
                      <a:gd name="connsiteX4" fmla="*/ 959644 w 1152536"/>
                      <a:gd name="connsiteY4" fmla="*/ 253893 h 349699"/>
                      <a:gd name="connsiteX5" fmla="*/ 640556 w 1152536"/>
                      <a:gd name="connsiteY5" fmla="*/ 151499 h 349699"/>
                      <a:gd name="connsiteX6" fmla="*/ 378619 w 1152536"/>
                      <a:gd name="connsiteY6" fmla="*/ 63393 h 349699"/>
                      <a:gd name="connsiteX7" fmla="*/ 169069 w 1152536"/>
                      <a:gd name="connsiteY7" fmla="*/ 11006 h 349699"/>
                      <a:gd name="connsiteX8" fmla="*/ 54769 w 1152536"/>
                      <a:gd name="connsiteY8" fmla="*/ 1481 h 349699"/>
                      <a:gd name="connsiteX9" fmla="*/ 0 w 1152536"/>
                      <a:gd name="connsiteY9" fmla="*/ 32437 h 349699"/>
                      <a:gd name="connsiteX0" fmla="*/ 0 w 1193981"/>
                      <a:gd name="connsiteY0" fmla="*/ 32437 h 396769"/>
                      <a:gd name="connsiteX1" fmla="*/ 250031 w 1193981"/>
                      <a:gd name="connsiteY1" fmla="*/ 108637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193981"/>
                      <a:gd name="connsiteY0" fmla="*/ 32437 h 396769"/>
                      <a:gd name="connsiteX1" fmla="*/ 247650 w 1193981"/>
                      <a:gd name="connsiteY1" fmla="*/ 113399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59606 w 1213031"/>
                      <a:gd name="connsiteY6" fmla="*/ 152364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66750 w 1213031"/>
                      <a:gd name="connsiteY6" fmla="*/ 140458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7669 w 1212851"/>
                      <a:gd name="connsiteY7" fmla="*/ 64258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2906 w 1212851"/>
                      <a:gd name="connsiteY7" fmla="*/ 57114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9463 h 401889"/>
                      <a:gd name="connsiteX1" fmla="*/ 266700 w 1212851"/>
                      <a:gd name="connsiteY1" fmla="*/ 118519 h 401889"/>
                      <a:gd name="connsiteX2" fmla="*/ 983456 w 1212851"/>
                      <a:gd name="connsiteY2" fmla="*/ 335214 h 401889"/>
                      <a:gd name="connsiteX3" fmla="*/ 1197769 w 1212851"/>
                      <a:gd name="connsiteY3" fmla="*/ 401889 h 401889"/>
                      <a:gd name="connsiteX4" fmla="*/ 1171575 w 1212851"/>
                      <a:gd name="connsiteY4" fmla="*/ 335213 h 401889"/>
                      <a:gd name="connsiteX5" fmla="*/ 983456 w 1212851"/>
                      <a:gd name="connsiteY5" fmla="*/ 247107 h 401889"/>
                      <a:gd name="connsiteX6" fmla="*/ 666750 w 1212851"/>
                      <a:gd name="connsiteY6" fmla="*/ 144713 h 401889"/>
                      <a:gd name="connsiteX7" fmla="*/ 392906 w 1212851"/>
                      <a:gd name="connsiteY7" fmla="*/ 61369 h 401889"/>
                      <a:gd name="connsiteX8" fmla="*/ 216694 w 1212851"/>
                      <a:gd name="connsiteY8" fmla="*/ 6601 h 401889"/>
                      <a:gd name="connsiteX9" fmla="*/ 73819 w 1212851"/>
                      <a:gd name="connsiteY9" fmla="*/ 6601 h 401889"/>
                      <a:gd name="connsiteX10" fmla="*/ 0 w 1212851"/>
                      <a:gd name="connsiteY10" fmla="*/ 49463 h 401889"/>
                      <a:gd name="connsiteX0" fmla="*/ 0 w 1212851"/>
                      <a:gd name="connsiteY0" fmla="*/ 45209 h 397635"/>
                      <a:gd name="connsiteX1" fmla="*/ 266700 w 1212851"/>
                      <a:gd name="connsiteY1" fmla="*/ 114265 h 397635"/>
                      <a:gd name="connsiteX2" fmla="*/ 983456 w 1212851"/>
                      <a:gd name="connsiteY2" fmla="*/ 330960 h 397635"/>
                      <a:gd name="connsiteX3" fmla="*/ 1197769 w 1212851"/>
                      <a:gd name="connsiteY3" fmla="*/ 397635 h 397635"/>
                      <a:gd name="connsiteX4" fmla="*/ 1171575 w 1212851"/>
                      <a:gd name="connsiteY4" fmla="*/ 330959 h 397635"/>
                      <a:gd name="connsiteX5" fmla="*/ 983456 w 1212851"/>
                      <a:gd name="connsiteY5" fmla="*/ 242853 h 397635"/>
                      <a:gd name="connsiteX6" fmla="*/ 666750 w 1212851"/>
                      <a:gd name="connsiteY6" fmla="*/ 140459 h 397635"/>
                      <a:gd name="connsiteX7" fmla="*/ 392906 w 1212851"/>
                      <a:gd name="connsiteY7" fmla="*/ 57115 h 397635"/>
                      <a:gd name="connsiteX8" fmla="*/ 216694 w 1212851"/>
                      <a:gd name="connsiteY8" fmla="*/ 11872 h 397635"/>
                      <a:gd name="connsiteX9" fmla="*/ 73819 w 1212851"/>
                      <a:gd name="connsiteY9" fmla="*/ 2347 h 397635"/>
                      <a:gd name="connsiteX10" fmla="*/ 0 w 1212851"/>
                      <a:gd name="connsiteY10" fmla="*/ 45209 h 3976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212851" h="397635">
                        <a:moveTo>
                          <a:pt x="0" y="45209"/>
                        </a:moveTo>
                        <a:cubicBezTo>
                          <a:pt x="88900" y="68228"/>
                          <a:pt x="102791" y="66640"/>
                          <a:pt x="266700" y="114265"/>
                        </a:cubicBezTo>
                        <a:cubicBezTo>
                          <a:pt x="430609" y="161890"/>
                          <a:pt x="744537" y="258728"/>
                          <a:pt x="983456" y="330960"/>
                        </a:cubicBezTo>
                        <a:cubicBezTo>
                          <a:pt x="1138634" y="378188"/>
                          <a:pt x="1166416" y="397635"/>
                          <a:pt x="1197769" y="397635"/>
                        </a:cubicBezTo>
                        <a:cubicBezTo>
                          <a:pt x="1229122" y="397635"/>
                          <a:pt x="1207294" y="356756"/>
                          <a:pt x="1171575" y="330959"/>
                        </a:cubicBezTo>
                        <a:cubicBezTo>
                          <a:pt x="1135856" y="305162"/>
                          <a:pt x="1067594" y="274603"/>
                          <a:pt x="983456" y="242853"/>
                        </a:cubicBezTo>
                        <a:cubicBezTo>
                          <a:pt x="899319" y="211103"/>
                          <a:pt x="765175" y="171415"/>
                          <a:pt x="666750" y="140459"/>
                        </a:cubicBezTo>
                        <a:cubicBezTo>
                          <a:pt x="568325" y="109503"/>
                          <a:pt x="467915" y="78546"/>
                          <a:pt x="392906" y="57115"/>
                        </a:cubicBezTo>
                        <a:cubicBezTo>
                          <a:pt x="317897" y="35684"/>
                          <a:pt x="270669" y="22191"/>
                          <a:pt x="216694" y="11872"/>
                        </a:cubicBezTo>
                        <a:cubicBezTo>
                          <a:pt x="162719" y="1553"/>
                          <a:pt x="109935" y="-3209"/>
                          <a:pt x="73819" y="2347"/>
                        </a:cubicBezTo>
                        <a:cubicBezTo>
                          <a:pt x="37703" y="7903"/>
                          <a:pt x="11906" y="31517"/>
                          <a:pt x="0" y="45209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</p:grpSp>
          </p:grpSp>
          <p:sp>
            <p:nvSpPr>
              <p:cNvPr id="5" name="Ovál 4"/>
              <p:cNvSpPr/>
              <p:nvPr/>
            </p:nvSpPr>
            <p:spPr>
              <a:xfrm>
                <a:off x="4639791" y="2906528"/>
                <a:ext cx="99748" cy="60221"/>
              </a:xfrm>
              <a:prstGeom prst="ellipse">
                <a:avLst/>
              </a:prstGeom>
              <a:solidFill>
                <a:schemeClr val="accent2">
                  <a:lumMod val="75000"/>
                </a:schemeClr>
              </a:solidFill>
              <a:ln w="1270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 b="1"/>
              </a:p>
            </p:txBody>
          </p:sp>
        </p:grpSp>
        <p:grpSp>
          <p:nvGrpSpPr>
            <p:cNvPr id="18" name="Skupina 17"/>
            <p:cNvGrpSpPr/>
            <p:nvPr/>
          </p:nvGrpSpPr>
          <p:grpSpPr>
            <a:xfrm rot="632640">
              <a:off x="3471129" y="2536981"/>
              <a:ext cx="1132442" cy="778235"/>
              <a:chOff x="4099760" y="2873345"/>
              <a:chExt cx="1132442" cy="835444"/>
            </a:xfrm>
          </p:grpSpPr>
          <p:grpSp>
            <p:nvGrpSpPr>
              <p:cNvPr id="19" name="Skupina 18"/>
              <p:cNvGrpSpPr/>
              <p:nvPr/>
            </p:nvGrpSpPr>
            <p:grpSpPr>
              <a:xfrm>
                <a:off x="4099760" y="2873345"/>
                <a:ext cx="1132442" cy="835444"/>
                <a:chOff x="4099760" y="2873345"/>
                <a:chExt cx="1132442" cy="835444"/>
              </a:xfrm>
            </p:grpSpPr>
            <p:grpSp>
              <p:nvGrpSpPr>
                <p:cNvPr id="21" name="Skupina 20"/>
                <p:cNvGrpSpPr/>
                <p:nvPr/>
              </p:nvGrpSpPr>
              <p:grpSpPr>
                <a:xfrm>
                  <a:off x="4162612" y="2873345"/>
                  <a:ext cx="1069590" cy="514728"/>
                  <a:chOff x="3774287" y="2645640"/>
                  <a:chExt cx="1858045" cy="861239"/>
                </a:xfrm>
              </p:grpSpPr>
              <p:sp>
                <p:nvSpPr>
                  <p:cNvPr id="28" name="Volný tvar 27"/>
                  <p:cNvSpPr>
                    <a:spLocks noChangeAspect="1"/>
                  </p:cNvSpPr>
                  <p:nvPr/>
                </p:nvSpPr>
                <p:spPr>
                  <a:xfrm>
                    <a:off x="3774287" y="2645640"/>
                    <a:ext cx="1858045" cy="861239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17 w 851018"/>
                      <a:gd name="connsiteY0" fmla="*/ 127226 h 404857"/>
                      <a:gd name="connsiteX1" fmla="*/ 122545 w 851018"/>
                      <a:gd name="connsiteY1" fmla="*/ 14161 h 404857"/>
                      <a:gd name="connsiteX2" fmla="*/ 414205 w 851018"/>
                      <a:gd name="connsiteY2" fmla="*/ 11241 h 404857"/>
                      <a:gd name="connsiteX3" fmla="*/ 512575 w 851018"/>
                      <a:gd name="connsiteY3" fmla="*/ 101346 h 404857"/>
                      <a:gd name="connsiteX4" fmla="*/ 814500 w 851018"/>
                      <a:gd name="connsiteY4" fmla="*/ 222116 h 404857"/>
                      <a:gd name="connsiteX5" fmla="*/ 846912 w 851018"/>
                      <a:gd name="connsiteY5" fmla="*/ 392550 h 404857"/>
                      <a:gd name="connsiteX6" fmla="*/ 825387 w 851018"/>
                      <a:gd name="connsiteY6" fmla="*/ 375802 h 404857"/>
                      <a:gd name="connsiteX7" fmla="*/ 794315 w 851018"/>
                      <a:gd name="connsiteY7" fmla="*/ 250508 h 404857"/>
                      <a:gd name="connsiteX8" fmla="*/ 572960 w 851018"/>
                      <a:gd name="connsiteY8" fmla="*/ 153105 h 404857"/>
                      <a:gd name="connsiteX9" fmla="*/ 262409 w 851018"/>
                      <a:gd name="connsiteY9" fmla="*/ 66841 h 404857"/>
                      <a:gd name="connsiteX10" fmla="*/ 146561 w 851018"/>
                      <a:gd name="connsiteY10" fmla="*/ 43060 h 404857"/>
                      <a:gd name="connsiteX11" fmla="*/ 76212 w 851018"/>
                      <a:gd name="connsiteY11" fmla="*/ 68749 h 404857"/>
                      <a:gd name="connsiteX12" fmla="*/ 34772 w 851018"/>
                      <a:gd name="connsiteY12" fmla="*/ 129738 h 404857"/>
                      <a:gd name="connsiteX13" fmla="*/ 3617 w 851018"/>
                      <a:gd name="connsiteY13" fmla="*/ 127226 h 404857"/>
                      <a:gd name="connsiteX0" fmla="*/ 3617 w 851018"/>
                      <a:gd name="connsiteY0" fmla="*/ 120431 h 398062"/>
                      <a:gd name="connsiteX1" fmla="*/ 122545 w 851018"/>
                      <a:gd name="connsiteY1" fmla="*/ 7366 h 398062"/>
                      <a:gd name="connsiteX2" fmla="*/ 289375 w 851018"/>
                      <a:gd name="connsiteY2" fmla="*/ 24485 h 398062"/>
                      <a:gd name="connsiteX3" fmla="*/ 414205 w 851018"/>
                      <a:gd name="connsiteY3" fmla="*/ 4446 h 398062"/>
                      <a:gd name="connsiteX4" fmla="*/ 512575 w 851018"/>
                      <a:gd name="connsiteY4" fmla="*/ 94551 h 398062"/>
                      <a:gd name="connsiteX5" fmla="*/ 814500 w 851018"/>
                      <a:gd name="connsiteY5" fmla="*/ 215321 h 398062"/>
                      <a:gd name="connsiteX6" fmla="*/ 846912 w 851018"/>
                      <a:gd name="connsiteY6" fmla="*/ 385755 h 398062"/>
                      <a:gd name="connsiteX7" fmla="*/ 825387 w 851018"/>
                      <a:gd name="connsiteY7" fmla="*/ 369007 h 398062"/>
                      <a:gd name="connsiteX8" fmla="*/ 794315 w 851018"/>
                      <a:gd name="connsiteY8" fmla="*/ 243713 h 398062"/>
                      <a:gd name="connsiteX9" fmla="*/ 572960 w 851018"/>
                      <a:gd name="connsiteY9" fmla="*/ 146310 h 398062"/>
                      <a:gd name="connsiteX10" fmla="*/ 262409 w 851018"/>
                      <a:gd name="connsiteY10" fmla="*/ 60046 h 398062"/>
                      <a:gd name="connsiteX11" fmla="*/ 146561 w 851018"/>
                      <a:gd name="connsiteY11" fmla="*/ 36265 h 398062"/>
                      <a:gd name="connsiteX12" fmla="*/ 76212 w 851018"/>
                      <a:gd name="connsiteY12" fmla="*/ 61954 h 398062"/>
                      <a:gd name="connsiteX13" fmla="*/ 34772 w 851018"/>
                      <a:gd name="connsiteY13" fmla="*/ 122943 h 398062"/>
                      <a:gd name="connsiteX14" fmla="*/ 3617 w 851018"/>
                      <a:gd name="connsiteY14" fmla="*/ 120431 h 398062"/>
                      <a:gd name="connsiteX0" fmla="*/ 3617 w 851018"/>
                      <a:gd name="connsiteY0" fmla="*/ 119723 h 397354"/>
                      <a:gd name="connsiteX1" fmla="*/ 122545 w 851018"/>
                      <a:gd name="connsiteY1" fmla="*/ 6658 h 397354"/>
                      <a:gd name="connsiteX2" fmla="*/ 285592 w 851018"/>
                      <a:gd name="connsiteY2" fmla="*/ 32885 h 397354"/>
                      <a:gd name="connsiteX3" fmla="*/ 414205 w 851018"/>
                      <a:gd name="connsiteY3" fmla="*/ 3738 h 397354"/>
                      <a:gd name="connsiteX4" fmla="*/ 512575 w 851018"/>
                      <a:gd name="connsiteY4" fmla="*/ 93843 h 397354"/>
                      <a:gd name="connsiteX5" fmla="*/ 814500 w 851018"/>
                      <a:gd name="connsiteY5" fmla="*/ 214613 h 397354"/>
                      <a:gd name="connsiteX6" fmla="*/ 846912 w 851018"/>
                      <a:gd name="connsiteY6" fmla="*/ 385047 h 397354"/>
                      <a:gd name="connsiteX7" fmla="*/ 825387 w 851018"/>
                      <a:gd name="connsiteY7" fmla="*/ 368299 h 397354"/>
                      <a:gd name="connsiteX8" fmla="*/ 794315 w 851018"/>
                      <a:gd name="connsiteY8" fmla="*/ 243005 h 397354"/>
                      <a:gd name="connsiteX9" fmla="*/ 572960 w 851018"/>
                      <a:gd name="connsiteY9" fmla="*/ 145602 h 397354"/>
                      <a:gd name="connsiteX10" fmla="*/ 262409 w 851018"/>
                      <a:gd name="connsiteY10" fmla="*/ 59338 h 397354"/>
                      <a:gd name="connsiteX11" fmla="*/ 146561 w 851018"/>
                      <a:gd name="connsiteY11" fmla="*/ 35557 h 397354"/>
                      <a:gd name="connsiteX12" fmla="*/ 76212 w 851018"/>
                      <a:gd name="connsiteY12" fmla="*/ 61246 h 397354"/>
                      <a:gd name="connsiteX13" fmla="*/ 34772 w 851018"/>
                      <a:gd name="connsiteY13" fmla="*/ 122235 h 397354"/>
                      <a:gd name="connsiteX14" fmla="*/ 3617 w 851018"/>
                      <a:gd name="connsiteY14" fmla="*/ 119723 h 397354"/>
                      <a:gd name="connsiteX0" fmla="*/ 3617 w 851018"/>
                      <a:gd name="connsiteY0" fmla="*/ 116150 h 393781"/>
                      <a:gd name="connsiteX1" fmla="*/ 122545 w 851018"/>
                      <a:gd name="connsiteY1" fmla="*/ 3085 h 393781"/>
                      <a:gd name="connsiteX2" fmla="*/ 285592 w 851018"/>
                      <a:gd name="connsiteY2" fmla="*/ 29312 h 393781"/>
                      <a:gd name="connsiteX3" fmla="*/ 414205 w 851018"/>
                      <a:gd name="connsiteY3" fmla="*/ 165 h 393781"/>
                      <a:gd name="connsiteX4" fmla="*/ 480403 w 851018"/>
                      <a:gd name="connsiteY4" fmla="*/ 40244 h 393781"/>
                      <a:gd name="connsiteX5" fmla="*/ 512575 w 851018"/>
                      <a:gd name="connsiteY5" fmla="*/ 90270 h 393781"/>
                      <a:gd name="connsiteX6" fmla="*/ 814500 w 851018"/>
                      <a:gd name="connsiteY6" fmla="*/ 211040 h 393781"/>
                      <a:gd name="connsiteX7" fmla="*/ 846912 w 851018"/>
                      <a:gd name="connsiteY7" fmla="*/ 381474 h 393781"/>
                      <a:gd name="connsiteX8" fmla="*/ 825387 w 851018"/>
                      <a:gd name="connsiteY8" fmla="*/ 364726 h 393781"/>
                      <a:gd name="connsiteX9" fmla="*/ 794315 w 851018"/>
                      <a:gd name="connsiteY9" fmla="*/ 239432 h 393781"/>
                      <a:gd name="connsiteX10" fmla="*/ 572960 w 851018"/>
                      <a:gd name="connsiteY10" fmla="*/ 142029 h 393781"/>
                      <a:gd name="connsiteX11" fmla="*/ 262409 w 851018"/>
                      <a:gd name="connsiteY11" fmla="*/ 55765 h 393781"/>
                      <a:gd name="connsiteX12" fmla="*/ 146561 w 851018"/>
                      <a:gd name="connsiteY12" fmla="*/ 31984 h 393781"/>
                      <a:gd name="connsiteX13" fmla="*/ 76212 w 851018"/>
                      <a:gd name="connsiteY13" fmla="*/ 57673 h 393781"/>
                      <a:gd name="connsiteX14" fmla="*/ 34772 w 851018"/>
                      <a:gd name="connsiteY14" fmla="*/ 118662 h 393781"/>
                      <a:gd name="connsiteX15" fmla="*/ 3617 w 851018"/>
                      <a:gd name="connsiteY15" fmla="*/ 116150 h 393781"/>
                      <a:gd name="connsiteX0" fmla="*/ 3617 w 851018"/>
                      <a:gd name="connsiteY0" fmla="*/ 116150 h 393781"/>
                      <a:gd name="connsiteX1" fmla="*/ 122545 w 851018"/>
                      <a:gd name="connsiteY1" fmla="*/ 3085 h 393781"/>
                      <a:gd name="connsiteX2" fmla="*/ 285592 w 851018"/>
                      <a:gd name="connsiteY2" fmla="*/ 29312 h 393781"/>
                      <a:gd name="connsiteX3" fmla="*/ 414205 w 851018"/>
                      <a:gd name="connsiteY3" fmla="*/ 165 h 393781"/>
                      <a:gd name="connsiteX4" fmla="*/ 478512 w 851018"/>
                      <a:gd name="connsiteY4" fmla="*/ 27492 h 393781"/>
                      <a:gd name="connsiteX5" fmla="*/ 512575 w 851018"/>
                      <a:gd name="connsiteY5" fmla="*/ 90270 h 393781"/>
                      <a:gd name="connsiteX6" fmla="*/ 814500 w 851018"/>
                      <a:gd name="connsiteY6" fmla="*/ 211040 h 393781"/>
                      <a:gd name="connsiteX7" fmla="*/ 846912 w 851018"/>
                      <a:gd name="connsiteY7" fmla="*/ 381474 h 393781"/>
                      <a:gd name="connsiteX8" fmla="*/ 825387 w 851018"/>
                      <a:gd name="connsiteY8" fmla="*/ 364726 h 393781"/>
                      <a:gd name="connsiteX9" fmla="*/ 794315 w 851018"/>
                      <a:gd name="connsiteY9" fmla="*/ 239432 h 393781"/>
                      <a:gd name="connsiteX10" fmla="*/ 572960 w 851018"/>
                      <a:gd name="connsiteY10" fmla="*/ 142029 h 393781"/>
                      <a:gd name="connsiteX11" fmla="*/ 262409 w 851018"/>
                      <a:gd name="connsiteY11" fmla="*/ 55765 h 393781"/>
                      <a:gd name="connsiteX12" fmla="*/ 146561 w 851018"/>
                      <a:gd name="connsiteY12" fmla="*/ 31984 h 393781"/>
                      <a:gd name="connsiteX13" fmla="*/ 76212 w 851018"/>
                      <a:gd name="connsiteY13" fmla="*/ 57673 h 393781"/>
                      <a:gd name="connsiteX14" fmla="*/ 34772 w 851018"/>
                      <a:gd name="connsiteY14" fmla="*/ 118662 h 393781"/>
                      <a:gd name="connsiteX15" fmla="*/ 3617 w 851018"/>
                      <a:gd name="connsiteY15" fmla="*/ 116150 h 393781"/>
                      <a:gd name="connsiteX0" fmla="*/ 3617 w 849549"/>
                      <a:gd name="connsiteY0" fmla="*/ 116150 h 393781"/>
                      <a:gd name="connsiteX1" fmla="*/ 122545 w 849549"/>
                      <a:gd name="connsiteY1" fmla="*/ 3085 h 393781"/>
                      <a:gd name="connsiteX2" fmla="*/ 285592 w 849549"/>
                      <a:gd name="connsiteY2" fmla="*/ 29312 h 393781"/>
                      <a:gd name="connsiteX3" fmla="*/ 414205 w 849549"/>
                      <a:gd name="connsiteY3" fmla="*/ 165 h 393781"/>
                      <a:gd name="connsiteX4" fmla="*/ 478512 w 849549"/>
                      <a:gd name="connsiteY4" fmla="*/ 27492 h 393781"/>
                      <a:gd name="connsiteX5" fmla="*/ 539054 w 849549"/>
                      <a:gd name="connsiteY5" fmla="*/ 93913 h 393781"/>
                      <a:gd name="connsiteX6" fmla="*/ 814500 w 849549"/>
                      <a:gd name="connsiteY6" fmla="*/ 211040 h 393781"/>
                      <a:gd name="connsiteX7" fmla="*/ 846912 w 849549"/>
                      <a:gd name="connsiteY7" fmla="*/ 381474 h 393781"/>
                      <a:gd name="connsiteX8" fmla="*/ 825387 w 849549"/>
                      <a:gd name="connsiteY8" fmla="*/ 364726 h 393781"/>
                      <a:gd name="connsiteX9" fmla="*/ 794315 w 849549"/>
                      <a:gd name="connsiteY9" fmla="*/ 239432 h 393781"/>
                      <a:gd name="connsiteX10" fmla="*/ 572960 w 849549"/>
                      <a:gd name="connsiteY10" fmla="*/ 142029 h 393781"/>
                      <a:gd name="connsiteX11" fmla="*/ 262409 w 849549"/>
                      <a:gd name="connsiteY11" fmla="*/ 55765 h 393781"/>
                      <a:gd name="connsiteX12" fmla="*/ 146561 w 849549"/>
                      <a:gd name="connsiteY12" fmla="*/ 31984 h 393781"/>
                      <a:gd name="connsiteX13" fmla="*/ 76212 w 849549"/>
                      <a:gd name="connsiteY13" fmla="*/ 57673 h 393781"/>
                      <a:gd name="connsiteX14" fmla="*/ 34772 w 849549"/>
                      <a:gd name="connsiteY14" fmla="*/ 118662 h 393781"/>
                      <a:gd name="connsiteX15" fmla="*/ 3617 w 849549"/>
                      <a:gd name="connsiteY15" fmla="*/ 116150 h 3937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49549" h="393781">
                        <a:moveTo>
                          <a:pt x="3617" y="116150"/>
                        </a:moveTo>
                        <a:cubicBezTo>
                          <a:pt x="18246" y="96887"/>
                          <a:pt x="75549" y="17558"/>
                          <a:pt x="122545" y="3085"/>
                        </a:cubicBezTo>
                        <a:cubicBezTo>
                          <a:pt x="169541" y="-11388"/>
                          <a:pt x="236982" y="29799"/>
                          <a:pt x="285592" y="29312"/>
                        </a:cubicBezTo>
                        <a:cubicBezTo>
                          <a:pt x="334202" y="28825"/>
                          <a:pt x="385834" y="-1961"/>
                          <a:pt x="414205" y="165"/>
                        </a:cubicBezTo>
                        <a:cubicBezTo>
                          <a:pt x="442576" y="2291"/>
                          <a:pt x="462117" y="12475"/>
                          <a:pt x="478512" y="27492"/>
                        </a:cubicBezTo>
                        <a:cubicBezTo>
                          <a:pt x="494907" y="42509"/>
                          <a:pt x="483056" y="63322"/>
                          <a:pt x="539054" y="93913"/>
                        </a:cubicBezTo>
                        <a:cubicBezTo>
                          <a:pt x="595052" y="124504"/>
                          <a:pt x="763191" y="163113"/>
                          <a:pt x="814500" y="211040"/>
                        </a:cubicBezTo>
                        <a:cubicBezTo>
                          <a:pt x="865809" y="258967"/>
                          <a:pt x="845098" y="355860"/>
                          <a:pt x="846912" y="381474"/>
                        </a:cubicBezTo>
                        <a:cubicBezTo>
                          <a:pt x="848726" y="407088"/>
                          <a:pt x="834153" y="388400"/>
                          <a:pt x="825387" y="364726"/>
                        </a:cubicBezTo>
                        <a:cubicBezTo>
                          <a:pt x="816621" y="341052"/>
                          <a:pt x="836386" y="276548"/>
                          <a:pt x="794315" y="239432"/>
                        </a:cubicBezTo>
                        <a:cubicBezTo>
                          <a:pt x="752244" y="202316"/>
                          <a:pt x="661611" y="172640"/>
                          <a:pt x="572960" y="142029"/>
                        </a:cubicBezTo>
                        <a:cubicBezTo>
                          <a:pt x="484309" y="111418"/>
                          <a:pt x="333476" y="74106"/>
                          <a:pt x="262409" y="55765"/>
                        </a:cubicBezTo>
                        <a:cubicBezTo>
                          <a:pt x="191343" y="37424"/>
                          <a:pt x="178501" y="32392"/>
                          <a:pt x="146561" y="31984"/>
                        </a:cubicBezTo>
                        <a:cubicBezTo>
                          <a:pt x="114621" y="31576"/>
                          <a:pt x="89762" y="42682"/>
                          <a:pt x="76212" y="57673"/>
                        </a:cubicBezTo>
                        <a:cubicBezTo>
                          <a:pt x="62662" y="72664"/>
                          <a:pt x="46871" y="108916"/>
                          <a:pt x="34772" y="118662"/>
                        </a:cubicBezTo>
                        <a:cubicBezTo>
                          <a:pt x="22673" y="128408"/>
                          <a:pt x="-11012" y="135413"/>
                          <a:pt x="3617" y="116150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29" name="Volný tvar 28"/>
                  <p:cNvSpPr>
                    <a:spLocks/>
                  </p:cNvSpPr>
                  <p:nvPr/>
                </p:nvSpPr>
                <p:spPr>
                  <a:xfrm rot="150410">
                    <a:off x="3842255" y="2777197"/>
                    <a:ext cx="1716428" cy="670852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1018" h="390928">
                        <a:moveTo>
                          <a:pt x="3617" y="113297"/>
                        </a:moveTo>
                        <a:cubicBezTo>
                          <a:pt x="18246" y="94034"/>
                          <a:pt x="37719" y="4545"/>
                          <a:pt x="122545" y="232"/>
                        </a:cubicBezTo>
                        <a:cubicBezTo>
                          <a:pt x="207371" y="-4081"/>
                          <a:pt x="397249" y="52758"/>
                          <a:pt x="512575" y="87417"/>
                        </a:cubicBezTo>
                        <a:cubicBezTo>
                          <a:pt x="627901" y="122076"/>
                          <a:pt x="758777" y="159653"/>
                          <a:pt x="814500" y="208187"/>
                        </a:cubicBezTo>
                        <a:cubicBezTo>
                          <a:pt x="870223" y="256721"/>
                          <a:pt x="845098" y="353007"/>
                          <a:pt x="846912" y="378621"/>
                        </a:cubicBezTo>
                        <a:cubicBezTo>
                          <a:pt x="848726" y="404235"/>
                          <a:pt x="834153" y="385547"/>
                          <a:pt x="825387" y="361873"/>
                        </a:cubicBezTo>
                        <a:cubicBezTo>
                          <a:pt x="816621" y="338199"/>
                          <a:pt x="836386" y="273695"/>
                          <a:pt x="794315" y="236579"/>
                        </a:cubicBezTo>
                        <a:cubicBezTo>
                          <a:pt x="752244" y="199463"/>
                          <a:pt x="661611" y="169787"/>
                          <a:pt x="572960" y="139176"/>
                        </a:cubicBezTo>
                        <a:cubicBezTo>
                          <a:pt x="484309" y="108565"/>
                          <a:pt x="333476" y="71253"/>
                          <a:pt x="262409" y="52912"/>
                        </a:cubicBezTo>
                        <a:cubicBezTo>
                          <a:pt x="191343" y="34571"/>
                          <a:pt x="178501" y="29539"/>
                          <a:pt x="146561" y="29131"/>
                        </a:cubicBezTo>
                        <a:cubicBezTo>
                          <a:pt x="114621" y="28723"/>
                          <a:pt x="89762" y="39829"/>
                          <a:pt x="76212" y="54820"/>
                        </a:cubicBezTo>
                        <a:cubicBezTo>
                          <a:pt x="62662" y="69811"/>
                          <a:pt x="46871" y="106063"/>
                          <a:pt x="34772" y="115809"/>
                        </a:cubicBezTo>
                        <a:cubicBezTo>
                          <a:pt x="22673" y="125555"/>
                          <a:pt x="-11012" y="132560"/>
                          <a:pt x="3617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30" name="Volný tvar 29"/>
                  <p:cNvSpPr>
                    <a:spLocks/>
                  </p:cNvSpPr>
                  <p:nvPr/>
                </p:nvSpPr>
                <p:spPr>
                  <a:xfrm rot="265172">
                    <a:off x="3908824" y="2872405"/>
                    <a:ext cx="1575836" cy="533770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6612 w 851069"/>
                      <a:gd name="connsiteY9" fmla="*/ 29131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4443 w 851069"/>
                      <a:gd name="connsiteY9" fmla="*/ 36380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330 w 850731"/>
                      <a:gd name="connsiteY0" fmla="*/ 123197 h 400828"/>
                      <a:gd name="connsiteX1" fmla="*/ 116535 w 850731"/>
                      <a:gd name="connsiteY1" fmla="*/ 203 h 400828"/>
                      <a:gd name="connsiteX2" fmla="*/ 512288 w 850731"/>
                      <a:gd name="connsiteY2" fmla="*/ 97317 h 400828"/>
                      <a:gd name="connsiteX3" fmla="*/ 814213 w 850731"/>
                      <a:gd name="connsiteY3" fmla="*/ 218087 h 400828"/>
                      <a:gd name="connsiteX4" fmla="*/ 846625 w 850731"/>
                      <a:gd name="connsiteY4" fmla="*/ 388521 h 400828"/>
                      <a:gd name="connsiteX5" fmla="*/ 825100 w 850731"/>
                      <a:gd name="connsiteY5" fmla="*/ 371773 h 400828"/>
                      <a:gd name="connsiteX6" fmla="*/ 794028 w 850731"/>
                      <a:gd name="connsiteY6" fmla="*/ 246479 h 400828"/>
                      <a:gd name="connsiteX7" fmla="*/ 572673 w 850731"/>
                      <a:gd name="connsiteY7" fmla="*/ 149076 h 400828"/>
                      <a:gd name="connsiteX8" fmla="*/ 262122 w 850731"/>
                      <a:gd name="connsiteY8" fmla="*/ 62812 h 400828"/>
                      <a:gd name="connsiteX9" fmla="*/ 144105 w 850731"/>
                      <a:gd name="connsiteY9" fmla="*/ 46280 h 400828"/>
                      <a:gd name="connsiteX10" fmla="*/ 80068 w 850731"/>
                      <a:gd name="connsiteY10" fmla="*/ 69550 h 400828"/>
                      <a:gd name="connsiteX11" fmla="*/ 34485 w 850731"/>
                      <a:gd name="connsiteY11" fmla="*/ 125709 h 400828"/>
                      <a:gd name="connsiteX12" fmla="*/ 3330 w 850731"/>
                      <a:gd name="connsiteY12" fmla="*/ 123197 h 400828"/>
                      <a:gd name="connsiteX0" fmla="*/ 3586 w 850987"/>
                      <a:gd name="connsiteY0" fmla="*/ 114902 h 392533"/>
                      <a:gd name="connsiteX1" fmla="*/ 121133 w 850987"/>
                      <a:gd name="connsiteY1" fmla="*/ 227 h 392533"/>
                      <a:gd name="connsiteX2" fmla="*/ 512544 w 850987"/>
                      <a:gd name="connsiteY2" fmla="*/ 89022 h 392533"/>
                      <a:gd name="connsiteX3" fmla="*/ 814469 w 850987"/>
                      <a:gd name="connsiteY3" fmla="*/ 209792 h 392533"/>
                      <a:gd name="connsiteX4" fmla="*/ 846881 w 850987"/>
                      <a:gd name="connsiteY4" fmla="*/ 380226 h 392533"/>
                      <a:gd name="connsiteX5" fmla="*/ 825356 w 850987"/>
                      <a:gd name="connsiteY5" fmla="*/ 363478 h 392533"/>
                      <a:gd name="connsiteX6" fmla="*/ 794284 w 850987"/>
                      <a:gd name="connsiteY6" fmla="*/ 238184 h 392533"/>
                      <a:gd name="connsiteX7" fmla="*/ 572929 w 850987"/>
                      <a:gd name="connsiteY7" fmla="*/ 140781 h 392533"/>
                      <a:gd name="connsiteX8" fmla="*/ 262378 w 850987"/>
                      <a:gd name="connsiteY8" fmla="*/ 54517 h 392533"/>
                      <a:gd name="connsiteX9" fmla="*/ 144361 w 850987"/>
                      <a:gd name="connsiteY9" fmla="*/ 37985 h 392533"/>
                      <a:gd name="connsiteX10" fmla="*/ 80324 w 850987"/>
                      <a:gd name="connsiteY10" fmla="*/ 61255 h 392533"/>
                      <a:gd name="connsiteX11" fmla="*/ 34741 w 850987"/>
                      <a:gd name="connsiteY11" fmla="*/ 117414 h 392533"/>
                      <a:gd name="connsiteX12" fmla="*/ 3586 w 850987"/>
                      <a:gd name="connsiteY12" fmla="*/ 114902 h 392533"/>
                      <a:gd name="connsiteX0" fmla="*/ 3586 w 850987"/>
                      <a:gd name="connsiteY0" fmla="*/ 114902 h 392275"/>
                      <a:gd name="connsiteX1" fmla="*/ 121133 w 850987"/>
                      <a:gd name="connsiteY1" fmla="*/ 227 h 392275"/>
                      <a:gd name="connsiteX2" fmla="*/ 512544 w 850987"/>
                      <a:gd name="connsiteY2" fmla="*/ 89022 h 392275"/>
                      <a:gd name="connsiteX3" fmla="*/ 814469 w 850987"/>
                      <a:gd name="connsiteY3" fmla="*/ 209792 h 392275"/>
                      <a:gd name="connsiteX4" fmla="*/ 846881 w 850987"/>
                      <a:gd name="connsiteY4" fmla="*/ 380226 h 392275"/>
                      <a:gd name="connsiteX5" fmla="*/ 825356 w 850987"/>
                      <a:gd name="connsiteY5" fmla="*/ 363478 h 392275"/>
                      <a:gd name="connsiteX6" fmla="*/ 779196 w 850987"/>
                      <a:gd name="connsiteY6" fmla="*/ 245037 h 392275"/>
                      <a:gd name="connsiteX7" fmla="*/ 572929 w 850987"/>
                      <a:gd name="connsiteY7" fmla="*/ 140781 h 392275"/>
                      <a:gd name="connsiteX8" fmla="*/ 262378 w 850987"/>
                      <a:gd name="connsiteY8" fmla="*/ 54517 h 392275"/>
                      <a:gd name="connsiteX9" fmla="*/ 144361 w 850987"/>
                      <a:gd name="connsiteY9" fmla="*/ 37985 h 392275"/>
                      <a:gd name="connsiteX10" fmla="*/ 80324 w 850987"/>
                      <a:gd name="connsiteY10" fmla="*/ 61255 h 392275"/>
                      <a:gd name="connsiteX11" fmla="*/ 34741 w 850987"/>
                      <a:gd name="connsiteY11" fmla="*/ 117414 h 392275"/>
                      <a:gd name="connsiteX12" fmla="*/ 3586 w 850987"/>
                      <a:gd name="connsiteY12" fmla="*/ 114902 h 39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0987" h="392275">
                        <a:moveTo>
                          <a:pt x="3586" y="114902"/>
                        </a:moveTo>
                        <a:cubicBezTo>
                          <a:pt x="17985" y="95371"/>
                          <a:pt x="36307" y="4540"/>
                          <a:pt x="121133" y="227"/>
                        </a:cubicBezTo>
                        <a:cubicBezTo>
                          <a:pt x="205959" y="-4086"/>
                          <a:pt x="396988" y="54095"/>
                          <a:pt x="512544" y="89022"/>
                        </a:cubicBezTo>
                        <a:cubicBezTo>
                          <a:pt x="628100" y="123949"/>
                          <a:pt x="758746" y="161258"/>
                          <a:pt x="814469" y="209792"/>
                        </a:cubicBezTo>
                        <a:cubicBezTo>
                          <a:pt x="870192" y="258326"/>
                          <a:pt x="845067" y="354612"/>
                          <a:pt x="846881" y="380226"/>
                        </a:cubicBezTo>
                        <a:cubicBezTo>
                          <a:pt x="848695" y="405840"/>
                          <a:pt x="836637" y="386010"/>
                          <a:pt x="825356" y="363478"/>
                        </a:cubicBezTo>
                        <a:cubicBezTo>
                          <a:pt x="814075" y="340947"/>
                          <a:pt x="821267" y="282153"/>
                          <a:pt x="779196" y="245037"/>
                        </a:cubicBezTo>
                        <a:cubicBezTo>
                          <a:pt x="737125" y="207921"/>
                          <a:pt x="659065" y="172534"/>
                          <a:pt x="572929" y="140781"/>
                        </a:cubicBezTo>
                        <a:cubicBezTo>
                          <a:pt x="486793" y="109028"/>
                          <a:pt x="333806" y="71650"/>
                          <a:pt x="262378" y="54517"/>
                        </a:cubicBezTo>
                        <a:cubicBezTo>
                          <a:pt x="190950" y="37384"/>
                          <a:pt x="176301" y="38393"/>
                          <a:pt x="144361" y="37985"/>
                        </a:cubicBezTo>
                        <a:cubicBezTo>
                          <a:pt x="112421" y="37577"/>
                          <a:pt x="93874" y="46264"/>
                          <a:pt x="80324" y="61255"/>
                        </a:cubicBezTo>
                        <a:cubicBezTo>
                          <a:pt x="66774" y="76246"/>
                          <a:pt x="47531" y="108473"/>
                          <a:pt x="34741" y="117414"/>
                        </a:cubicBezTo>
                        <a:cubicBezTo>
                          <a:pt x="21951" y="126355"/>
                          <a:pt x="-10813" y="134433"/>
                          <a:pt x="3586" y="114902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31" name="Volný tvar 30"/>
                  <p:cNvSpPr>
                    <a:spLocks/>
                  </p:cNvSpPr>
                  <p:nvPr/>
                </p:nvSpPr>
                <p:spPr>
                  <a:xfrm rot="416670">
                    <a:off x="3978949" y="2960240"/>
                    <a:ext cx="1430717" cy="385555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17 w 866567"/>
                      <a:gd name="connsiteY0" fmla="*/ 113297 h 373000"/>
                      <a:gd name="connsiteX1" fmla="*/ 122545 w 866567"/>
                      <a:gd name="connsiteY1" fmla="*/ 232 h 373000"/>
                      <a:gd name="connsiteX2" fmla="*/ 512575 w 866567"/>
                      <a:gd name="connsiteY2" fmla="*/ 87417 h 373000"/>
                      <a:gd name="connsiteX3" fmla="*/ 814500 w 866567"/>
                      <a:gd name="connsiteY3" fmla="*/ 208187 h 373000"/>
                      <a:gd name="connsiteX4" fmla="*/ 866491 w 866567"/>
                      <a:gd name="connsiteY4" fmla="*/ 349443 h 373000"/>
                      <a:gd name="connsiteX5" fmla="*/ 825387 w 866567"/>
                      <a:gd name="connsiteY5" fmla="*/ 361873 h 373000"/>
                      <a:gd name="connsiteX6" fmla="*/ 794315 w 866567"/>
                      <a:gd name="connsiteY6" fmla="*/ 236579 h 373000"/>
                      <a:gd name="connsiteX7" fmla="*/ 572960 w 866567"/>
                      <a:gd name="connsiteY7" fmla="*/ 139176 h 373000"/>
                      <a:gd name="connsiteX8" fmla="*/ 262409 w 866567"/>
                      <a:gd name="connsiteY8" fmla="*/ 52912 h 373000"/>
                      <a:gd name="connsiteX9" fmla="*/ 146561 w 866567"/>
                      <a:gd name="connsiteY9" fmla="*/ 29131 h 373000"/>
                      <a:gd name="connsiteX10" fmla="*/ 76212 w 866567"/>
                      <a:gd name="connsiteY10" fmla="*/ 54820 h 373000"/>
                      <a:gd name="connsiteX11" fmla="*/ 34772 w 866567"/>
                      <a:gd name="connsiteY11" fmla="*/ 115809 h 373000"/>
                      <a:gd name="connsiteX12" fmla="*/ 3617 w 866567"/>
                      <a:gd name="connsiteY12" fmla="*/ 113297 h 373000"/>
                      <a:gd name="connsiteX0" fmla="*/ 3617 w 867450"/>
                      <a:gd name="connsiteY0" fmla="*/ 113297 h 372087"/>
                      <a:gd name="connsiteX1" fmla="*/ 122545 w 867450"/>
                      <a:gd name="connsiteY1" fmla="*/ 232 h 372087"/>
                      <a:gd name="connsiteX2" fmla="*/ 512575 w 867450"/>
                      <a:gd name="connsiteY2" fmla="*/ 87417 h 372087"/>
                      <a:gd name="connsiteX3" fmla="*/ 814500 w 867450"/>
                      <a:gd name="connsiteY3" fmla="*/ 208187 h 372087"/>
                      <a:gd name="connsiteX4" fmla="*/ 866491 w 867450"/>
                      <a:gd name="connsiteY4" fmla="*/ 349443 h 372087"/>
                      <a:gd name="connsiteX5" fmla="*/ 844196 w 867450"/>
                      <a:gd name="connsiteY5" fmla="*/ 360546 h 372087"/>
                      <a:gd name="connsiteX6" fmla="*/ 794315 w 867450"/>
                      <a:gd name="connsiteY6" fmla="*/ 236579 h 372087"/>
                      <a:gd name="connsiteX7" fmla="*/ 572960 w 867450"/>
                      <a:gd name="connsiteY7" fmla="*/ 139176 h 372087"/>
                      <a:gd name="connsiteX8" fmla="*/ 262409 w 867450"/>
                      <a:gd name="connsiteY8" fmla="*/ 52912 h 372087"/>
                      <a:gd name="connsiteX9" fmla="*/ 146561 w 867450"/>
                      <a:gd name="connsiteY9" fmla="*/ 29131 h 372087"/>
                      <a:gd name="connsiteX10" fmla="*/ 76212 w 867450"/>
                      <a:gd name="connsiteY10" fmla="*/ 54820 h 372087"/>
                      <a:gd name="connsiteX11" fmla="*/ 34772 w 867450"/>
                      <a:gd name="connsiteY11" fmla="*/ 115809 h 372087"/>
                      <a:gd name="connsiteX12" fmla="*/ 3617 w 867450"/>
                      <a:gd name="connsiteY12" fmla="*/ 113297 h 372087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2960 w 867487"/>
                      <a:gd name="connsiteY7" fmla="*/ 139176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58690 w 867487"/>
                      <a:gd name="connsiteY9" fmla="*/ 54489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90 w 867560"/>
                      <a:gd name="connsiteY0" fmla="*/ 113297 h 371040"/>
                      <a:gd name="connsiteX1" fmla="*/ 122618 w 867560"/>
                      <a:gd name="connsiteY1" fmla="*/ 232 h 371040"/>
                      <a:gd name="connsiteX2" fmla="*/ 512648 w 867560"/>
                      <a:gd name="connsiteY2" fmla="*/ 87417 h 371040"/>
                      <a:gd name="connsiteX3" fmla="*/ 814573 w 867560"/>
                      <a:gd name="connsiteY3" fmla="*/ 208187 h 371040"/>
                      <a:gd name="connsiteX4" fmla="*/ 866564 w 867560"/>
                      <a:gd name="connsiteY4" fmla="*/ 349443 h 371040"/>
                      <a:gd name="connsiteX5" fmla="*/ 844269 w 867560"/>
                      <a:gd name="connsiteY5" fmla="*/ 360546 h 371040"/>
                      <a:gd name="connsiteX6" fmla="*/ 789703 w 867560"/>
                      <a:gd name="connsiteY6" fmla="*/ 251336 h 371040"/>
                      <a:gd name="connsiteX7" fmla="*/ 575862 w 867560"/>
                      <a:gd name="connsiteY7" fmla="*/ 157100 h 371040"/>
                      <a:gd name="connsiteX8" fmla="*/ 272829 w 867560"/>
                      <a:gd name="connsiteY8" fmla="*/ 73998 h 371040"/>
                      <a:gd name="connsiteX9" fmla="*/ 158763 w 867560"/>
                      <a:gd name="connsiteY9" fmla="*/ 54489 h 371040"/>
                      <a:gd name="connsiteX10" fmla="*/ 82155 w 867560"/>
                      <a:gd name="connsiteY10" fmla="*/ 74463 h 371040"/>
                      <a:gd name="connsiteX11" fmla="*/ 34845 w 867560"/>
                      <a:gd name="connsiteY11" fmla="*/ 115809 h 371040"/>
                      <a:gd name="connsiteX12" fmla="*/ 3690 w 867560"/>
                      <a:gd name="connsiteY12" fmla="*/ 113297 h 3710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67560" h="371040">
                        <a:moveTo>
                          <a:pt x="3690" y="113297"/>
                        </a:moveTo>
                        <a:cubicBezTo>
                          <a:pt x="18319" y="94034"/>
                          <a:pt x="37792" y="4545"/>
                          <a:pt x="122618" y="232"/>
                        </a:cubicBezTo>
                        <a:cubicBezTo>
                          <a:pt x="207444" y="-4081"/>
                          <a:pt x="397322" y="52758"/>
                          <a:pt x="512648" y="87417"/>
                        </a:cubicBezTo>
                        <a:cubicBezTo>
                          <a:pt x="627974" y="122076"/>
                          <a:pt x="755587" y="164516"/>
                          <a:pt x="814573" y="208187"/>
                        </a:cubicBezTo>
                        <a:cubicBezTo>
                          <a:pt x="873559" y="251858"/>
                          <a:pt x="861615" y="324050"/>
                          <a:pt x="866564" y="349443"/>
                        </a:cubicBezTo>
                        <a:cubicBezTo>
                          <a:pt x="871513" y="374836"/>
                          <a:pt x="857079" y="376897"/>
                          <a:pt x="844269" y="360546"/>
                        </a:cubicBezTo>
                        <a:cubicBezTo>
                          <a:pt x="831459" y="344195"/>
                          <a:pt x="834437" y="285244"/>
                          <a:pt x="789703" y="251336"/>
                        </a:cubicBezTo>
                        <a:cubicBezTo>
                          <a:pt x="744969" y="217428"/>
                          <a:pt x="662008" y="186656"/>
                          <a:pt x="575862" y="157100"/>
                        </a:cubicBezTo>
                        <a:cubicBezTo>
                          <a:pt x="489716" y="127544"/>
                          <a:pt x="342346" y="91100"/>
                          <a:pt x="272829" y="73998"/>
                        </a:cubicBezTo>
                        <a:cubicBezTo>
                          <a:pt x="203313" y="56896"/>
                          <a:pt x="190703" y="54897"/>
                          <a:pt x="158763" y="54489"/>
                        </a:cubicBezTo>
                        <a:cubicBezTo>
                          <a:pt x="126823" y="54081"/>
                          <a:pt x="95705" y="59472"/>
                          <a:pt x="82155" y="74463"/>
                        </a:cubicBezTo>
                        <a:cubicBezTo>
                          <a:pt x="68605" y="89454"/>
                          <a:pt x="47923" y="109337"/>
                          <a:pt x="34845" y="115809"/>
                        </a:cubicBezTo>
                        <a:cubicBezTo>
                          <a:pt x="21768" y="122281"/>
                          <a:pt x="-10939" y="132560"/>
                          <a:pt x="3690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32" name="Volný tvar 31"/>
                  <p:cNvSpPr/>
                  <p:nvPr/>
                </p:nvSpPr>
                <p:spPr>
                  <a:xfrm>
                    <a:off x="4093369" y="2983739"/>
                    <a:ext cx="1212851" cy="397635"/>
                  </a:xfrm>
                  <a:custGeom>
                    <a:avLst/>
                    <a:gdLst>
                      <a:gd name="connsiteX0" fmla="*/ 0 w 1254347"/>
                      <a:gd name="connsiteY0" fmla="*/ 32437 h 414862"/>
                      <a:gd name="connsiteX1" fmla="*/ 250031 w 1254347"/>
                      <a:gd name="connsiteY1" fmla="*/ 108637 h 414862"/>
                      <a:gd name="connsiteX2" fmla="*/ 1188244 w 1254347"/>
                      <a:gd name="connsiteY2" fmla="*/ 401531 h 414862"/>
                      <a:gd name="connsiteX3" fmla="*/ 1152525 w 1254347"/>
                      <a:gd name="connsiteY3" fmla="*/ 353906 h 414862"/>
                      <a:gd name="connsiteX4" fmla="*/ 959644 w 1254347"/>
                      <a:gd name="connsiteY4" fmla="*/ 253893 h 414862"/>
                      <a:gd name="connsiteX5" fmla="*/ 640556 w 1254347"/>
                      <a:gd name="connsiteY5" fmla="*/ 151499 h 414862"/>
                      <a:gd name="connsiteX6" fmla="*/ 378619 w 1254347"/>
                      <a:gd name="connsiteY6" fmla="*/ 63393 h 414862"/>
                      <a:gd name="connsiteX7" fmla="*/ 169069 w 1254347"/>
                      <a:gd name="connsiteY7" fmla="*/ 11006 h 414862"/>
                      <a:gd name="connsiteX8" fmla="*/ 54769 w 1254347"/>
                      <a:gd name="connsiteY8" fmla="*/ 1481 h 414862"/>
                      <a:gd name="connsiteX9" fmla="*/ 0 w 1254347"/>
                      <a:gd name="connsiteY9" fmla="*/ 32437 h 414862"/>
                      <a:gd name="connsiteX0" fmla="*/ 0 w 1209971"/>
                      <a:gd name="connsiteY0" fmla="*/ 32437 h 406480"/>
                      <a:gd name="connsiteX1" fmla="*/ 250031 w 1209971"/>
                      <a:gd name="connsiteY1" fmla="*/ 108637 h 406480"/>
                      <a:gd name="connsiteX2" fmla="*/ 1188244 w 1209971"/>
                      <a:gd name="connsiteY2" fmla="*/ 401531 h 406480"/>
                      <a:gd name="connsiteX3" fmla="*/ 1152525 w 1209971"/>
                      <a:gd name="connsiteY3" fmla="*/ 353906 h 406480"/>
                      <a:gd name="connsiteX4" fmla="*/ 959644 w 1209971"/>
                      <a:gd name="connsiteY4" fmla="*/ 253893 h 406480"/>
                      <a:gd name="connsiteX5" fmla="*/ 640556 w 1209971"/>
                      <a:gd name="connsiteY5" fmla="*/ 151499 h 406480"/>
                      <a:gd name="connsiteX6" fmla="*/ 378619 w 1209971"/>
                      <a:gd name="connsiteY6" fmla="*/ 63393 h 406480"/>
                      <a:gd name="connsiteX7" fmla="*/ 169069 w 1209971"/>
                      <a:gd name="connsiteY7" fmla="*/ 11006 h 406480"/>
                      <a:gd name="connsiteX8" fmla="*/ 54769 w 1209971"/>
                      <a:gd name="connsiteY8" fmla="*/ 1481 h 406480"/>
                      <a:gd name="connsiteX9" fmla="*/ 0 w 1209971"/>
                      <a:gd name="connsiteY9" fmla="*/ 32437 h 406480"/>
                      <a:gd name="connsiteX0" fmla="*/ 0 w 1186948"/>
                      <a:gd name="connsiteY0" fmla="*/ 32437 h 399893"/>
                      <a:gd name="connsiteX1" fmla="*/ 250031 w 1186948"/>
                      <a:gd name="connsiteY1" fmla="*/ 108637 h 399893"/>
                      <a:gd name="connsiteX2" fmla="*/ 1157287 w 1186948"/>
                      <a:gd name="connsiteY2" fmla="*/ 394388 h 399893"/>
                      <a:gd name="connsiteX3" fmla="*/ 1152525 w 1186948"/>
                      <a:gd name="connsiteY3" fmla="*/ 353906 h 399893"/>
                      <a:gd name="connsiteX4" fmla="*/ 959644 w 1186948"/>
                      <a:gd name="connsiteY4" fmla="*/ 253893 h 399893"/>
                      <a:gd name="connsiteX5" fmla="*/ 640556 w 1186948"/>
                      <a:gd name="connsiteY5" fmla="*/ 151499 h 399893"/>
                      <a:gd name="connsiteX6" fmla="*/ 378619 w 1186948"/>
                      <a:gd name="connsiteY6" fmla="*/ 63393 h 399893"/>
                      <a:gd name="connsiteX7" fmla="*/ 169069 w 1186948"/>
                      <a:gd name="connsiteY7" fmla="*/ 11006 h 399893"/>
                      <a:gd name="connsiteX8" fmla="*/ 54769 w 1186948"/>
                      <a:gd name="connsiteY8" fmla="*/ 1481 h 399893"/>
                      <a:gd name="connsiteX9" fmla="*/ 0 w 1186948"/>
                      <a:gd name="connsiteY9" fmla="*/ 32437 h 399893"/>
                      <a:gd name="connsiteX0" fmla="*/ 0 w 1230621"/>
                      <a:gd name="connsiteY0" fmla="*/ 32437 h 404167"/>
                      <a:gd name="connsiteX1" fmla="*/ 250031 w 1230621"/>
                      <a:gd name="connsiteY1" fmla="*/ 108637 h 404167"/>
                      <a:gd name="connsiteX2" fmla="*/ 1157287 w 1230621"/>
                      <a:gd name="connsiteY2" fmla="*/ 394388 h 404167"/>
                      <a:gd name="connsiteX3" fmla="*/ 1152525 w 1230621"/>
                      <a:gd name="connsiteY3" fmla="*/ 330093 h 404167"/>
                      <a:gd name="connsiteX4" fmla="*/ 959644 w 1230621"/>
                      <a:gd name="connsiteY4" fmla="*/ 253893 h 404167"/>
                      <a:gd name="connsiteX5" fmla="*/ 640556 w 1230621"/>
                      <a:gd name="connsiteY5" fmla="*/ 151499 h 404167"/>
                      <a:gd name="connsiteX6" fmla="*/ 378619 w 1230621"/>
                      <a:gd name="connsiteY6" fmla="*/ 63393 h 404167"/>
                      <a:gd name="connsiteX7" fmla="*/ 169069 w 1230621"/>
                      <a:gd name="connsiteY7" fmla="*/ 11006 h 404167"/>
                      <a:gd name="connsiteX8" fmla="*/ 54769 w 1230621"/>
                      <a:gd name="connsiteY8" fmla="*/ 1481 h 404167"/>
                      <a:gd name="connsiteX9" fmla="*/ 0 w 1230621"/>
                      <a:gd name="connsiteY9" fmla="*/ 32437 h 404167"/>
                      <a:gd name="connsiteX0" fmla="*/ 0 w 1152536"/>
                      <a:gd name="connsiteY0" fmla="*/ 32437 h 349699"/>
                      <a:gd name="connsiteX1" fmla="*/ 250031 w 1152536"/>
                      <a:gd name="connsiteY1" fmla="*/ 108637 h 349699"/>
                      <a:gd name="connsiteX2" fmla="*/ 964406 w 1152536"/>
                      <a:gd name="connsiteY2" fmla="*/ 330094 h 349699"/>
                      <a:gd name="connsiteX3" fmla="*/ 1152525 w 1152536"/>
                      <a:gd name="connsiteY3" fmla="*/ 330093 h 349699"/>
                      <a:gd name="connsiteX4" fmla="*/ 959644 w 1152536"/>
                      <a:gd name="connsiteY4" fmla="*/ 253893 h 349699"/>
                      <a:gd name="connsiteX5" fmla="*/ 640556 w 1152536"/>
                      <a:gd name="connsiteY5" fmla="*/ 151499 h 349699"/>
                      <a:gd name="connsiteX6" fmla="*/ 378619 w 1152536"/>
                      <a:gd name="connsiteY6" fmla="*/ 63393 h 349699"/>
                      <a:gd name="connsiteX7" fmla="*/ 169069 w 1152536"/>
                      <a:gd name="connsiteY7" fmla="*/ 11006 h 349699"/>
                      <a:gd name="connsiteX8" fmla="*/ 54769 w 1152536"/>
                      <a:gd name="connsiteY8" fmla="*/ 1481 h 349699"/>
                      <a:gd name="connsiteX9" fmla="*/ 0 w 1152536"/>
                      <a:gd name="connsiteY9" fmla="*/ 32437 h 349699"/>
                      <a:gd name="connsiteX0" fmla="*/ 0 w 1193981"/>
                      <a:gd name="connsiteY0" fmla="*/ 32437 h 396769"/>
                      <a:gd name="connsiteX1" fmla="*/ 250031 w 1193981"/>
                      <a:gd name="connsiteY1" fmla="*/ 108637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193981"/>
                      <a:gd name="connsiteY0" fmla="*/ 32437 h 396769"/>
                      <a:gd name="connsiteX1" fmla="*/ 247650 w 1193981"/>
                      <a:gd name="connsiteY1" fmla="*/ 113399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59606 w 1213031"/>
                      <a:gd name="connsiteY6" fmla="*/ 152364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66750 w 1213031"/>
                      <a:gd name="connsiteY6" fmla="*/ 140458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7669 w 1212851"/>
                      <a:gd name="connsiteY7" fmla="*/ 64258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2906 w 1212851"/>
                      <a:gd name="connsiteY7" fmla="*/ 57114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9463 h 401889"/>
                      <a:gd name="connsiteX1" fmla="*/ 266700 w 1212851"/>
                      <a:gd name="connsiteY1" fmla="*/ 118519 h 401889"/>
                      <a:gd name="connsiteX2" fmla="*/ 983456 w 1212851"/>
                      <a:gd name="connsiteY2" fmla="*/ 335214 h 401889"/>
                      <a:gd name="connsiteX3" fmla="*/ 1197769 w 1212851"/>
                      <a:gd name="connsiteY3" fmla="*/ 401889 h 401889"/>
                      <a:gd name="connsiteX4" fmla="*/ 1171575 w 1212851"/>
                      <a:gd name="connsiteY4" fmla="*/ 335213 h 401889"/>
                      <a:gd name="connsiteX5" fmla="*/ 983456 w 1212851"/>
                      <a:gd name="connsiteY5" fmla="*/ 247107 h 401889"/>
                      <a:gd name="connsiteX6" fmla="*/ 666750 w 1212851"/>
                      <a:gd name="connsiteY6" fmla="*/ 144713 h 401889"/>
                      <a:gd name="connsiteX7" fmla="*/ 392906 w 1212851"/>
                      <a:gd name="connsiteY7" fmla="*/ 61369 h 401889"/>
                      <a:gd name="connsiteX8" fmla="*/ 216694 w 1212851"/>
                      <a:gd name="connsiteY8" fmla="*/ 6601 h 401889"/>
                      <a:gd name="connsiteX9" fmla="*/ 73819 w 1212851"/>
                      <a:gd name="connsiteY9" fmla="*/ 6601 h 401889"/>
                      <a:gd name="connsiteX10" fmla="*/ 0 w 1212851"/>
                      <a:gd name="connsiteY10" fmla="*/ 49463 h 401889"/>
                      <a:gd name="connsiteX0" fmla="*/ 0 w 1212851"/>
                      <a:gd name="connsiteY0" fmla="*/ 45209 h 397635"/>
                      <a:gd name="connsiteX1" fmla="*/ 266700 w 1212851"/>
                      <a:gd name="connsiteY1" fmla="*/ 114265 h 397635"/>
                      <a:gd name="connsiteX2" fmla="*/ 983456 w 1212851"/>
                      <a:gd name="connsiteY2" fmla="*/ 330960 h 397635"/>
                      <a:gd name="connsiteX3" fmla="*/ 1197769 w 1212851"/>
                      <a:gd name="connsiteY3" fmla="*/ 397635 h 397635"/>
                      <a:gd name="connsiteX4" fmla="*/ 1171575 w 1212851"/>
                      <a:gd name="connsiteY4" fmla="*/ 330959 h 397635"/>
                      <a:gd name="connsiteX5" fmla="*/ 983456 w 1212851"/>
                      <a:gd name="connsiteY5" fmla="*/ 242853 h 397635"/>
                      <a:gd name="connsiteX6" fmla="*/ 666750 w 1212851"/>
                      <a:gd name="connsiteY6" fmla="*/ 140459 h 397635"/>
                      <a:gd name="connsiteX7" fmla="*/ 392906 w 1212851"/>
                      <a:gd name="connsiteY7" fmla="*/ 57115 h 397635"/>
                      <a:gd name="connsiteX8" fmla="*/ 216694 w 1212851"/>
                      <a:gd name="connsiteY8" fmla="*/ 11872 h 397635"/>
                      <a:gd name="connsiteX9" fmla="*/ 73819 w 1212851"/>
                      <a:gd name="connsiteY9" fmla="*/ 2347 h 397635"/>
                      <a:gd name="connsiteX10" fmla="*/ 0 w 1212851"/>
                      <a:gd name="connsiteY10" fmla="*/ 45209 h 3976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212851" h="397635">
                        <a:moveTo>
                          <a:pt x="0" y="45209"/>
                        </a:moveTo>
                        <a:cubicBezTo>
                          <a:pt x="88900" y="68228"/>
                          <a:pt x="102791" y="66640"/>
                          <a:pt x="266700" y="114265"/>
                        </a:cubicBezTo>
                        <a:cubicBezTo>
                          <a:pt x="430609" y="161890"/>
                          <a:pt x="744537" y="258728"/>
                          <a:pt x="983456" y="330960"/>
                        </a:cubicBezTo>
                        <a:cubicBezTo>
                          <a:pt x="1138634" y="378188"/>
                          <a:pt x="1166416" y="397635"/>
                          <a:pt x="1197769" y="397635"/>
                        </a:cubicBezTo>
                        <a:cubicBezTo>
                          <a:pt x="1229122" y="397635"/>
                          <a:pt x="1207294" y="356756"/>
                          <a:pt x="1171575" y="330959"/>
                        </a:cubicBezTo>
                        <a:cubicBezTo>
                          <a:pt x="1135856" y="305162"/>
                          <a:pt x="1067594" y="274603"/>
                          <a:pt x="983456" y="242853"/>
                        </a:cubicBezTo>
                        <a:cubicBezTo>
                          <a:pt x="899319" y="211103"/>
                          <a:pt x="765175" y="171415"/>
                          <a:pt x="666750" y="140459"/>
                        </a:cubicBezTo>
                        <a:cubicBezTo>
                          <a:pt x="568325" y="109503"/>
                          <a:pt x="467915" y="78546"/>
                          <a:pt x="392906" y="57115"/>
                        </a:cubicBezTo>
                        <a:cubicBezTo>
                          <a:pt x="317897" y="35684"/>
                          <a:pt x="270669" y="22191"/>
                          <a:pt x="216694" y="11872"/>
                        </a:cubicBezTo>
                        <a:cubicBezTo>
                          <a:pt x="162719" y="1553"/>
                          <a:pt x="109935" y="-3209"/>
                          <a:pt x="73819" y="2347"/>
                        </a:cubicBezTo>
                        <a:cubicBezTo>
                          <a:pt x="37703" y="7903"/>
                          <a:pt x="11906" y="31517"/>
                          <a:pt x="0" y="45209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</p:grpSp>
            <p:grpSp>
              <p:nvGrpSpPr>
                <p:cNvPr id="22" name="Skupina 21"/>
                <p:cNvGrpSpPr/>
                <p:nvPr/>
              </p:nvGrpSpPr>
              <p:grpSpPr>
                <a:xfrm flipH="1" flipV="1">
                  <a:off x="4099760" y="3197791"/>
                  <a:ext cx="1071439" cy="510998"/>
                  <a:chOff x="3774287" y="2651881"/>
                  <a:chExt cx="1861257" cy="854998"/>
                </a:xfrm>
              </p:grpSpPr>
              <p:sp>
                <p:nvSpPr>
                  <p:cNvPr id="23" name="Volný tvar 22"/>
                  <p:cNvSpPr>
                    <a:spLocks noChangeAspect="1"/>
                  </p:cNvSpPr>
                  <p:nvPr/>
                </p:nvSpPr>
                <p:spPr>
                  <a:xfrm>
                    <a:off x="3774287" y="2651881"/>
                    <a:ext cx="1861257" cy="854998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1018" h="390928">
                        <a:moveTo>
                          <a:pt x="3617" y="113297"/>
                        </a:moveTo>
                        <a:cubicBezTo>
                          <a:pt x="18246" y="94034"/>
                          <a:pt x="37719" y="4545"/>
                          <a:pt x="122545" y="232"/>
                        </a:cubicBezTo>
                        <a:cubicBezTo>
                          <a:pt x="207371" y="-4081"/>
                          <a:pt x="397249" y="52758"/>
                          <a:pt x="512575" y="87417"/>
                        </a:cubicBezTo>
                        <a:cubicBezTo>
                          <a:pt x="627901" y="122076"/>
                          <a:pt x="758777" y="159653"/>
                          <a:pt x="814500" y="208187"/>
                        </a:cubicBezTo>
                        <a:cubicBezTo>
                          <a:pt x="870223" y="256721"/>
                          <a:pt x="845098" y="353007"/>
                          <a:pt x="846912" y="378621"/>
                        </a:cubicBezTo>
                        <a:cubicBezTo>
                          <a:pt x="848726" y="404235"/>
                          <a:pt x="834153" y="385547"/>
                          <a:pt x="825387" y="361873"/>
                        </a:cubicBezTo>
                        <a:cubicBezTo>
                          <a:pt x="816621" y="338199"/>
                          <a:pt x="836386" y="273695"/>
                          <a:pt x="794315" y="236579"/>
                        </a:cubicBezTo>
                        <a:cubicBezTo>
                          <a:pt x="752244" y="199463"/>
                          <a:pt x="661611" y="169787"/>
                          <a:pt x="572960" y="139176"/>
                        </a:cubicBezTo>
                        <a:cubicBezTo>
                          <a:pt x="484309" y="108565"/>
                          <a:pt x="333476" y="71253"/>
                          <a:pt x="262409" y="52912"/>
                        </a:cubicBezTo>
                        <a:cubicBezTo>
                          <a:pt x="191343" y="34571"/>
                          <a:pt x="178501" y="29539"/>
                          <a:pt x="146561" y="29131"/>
                        </a:cubicBezTo>
                        <a:cubicBezTo>
                          <a:pt x="114621" y="28723"/>
                          <a:pt x="89762" y="39829"/>
                          <a:pt x="76212" y="54820"/>
                        </a:cubicBezTo>
                        <a:cubicBezTo>
                          <a:pt x="62662" y="69811"/>
                          <a:pt x="46871" y="106063"/>
                          <a:pt x="34772" y="115809"/>
                        </a:cubicBezTo>
                        <a:cubicBezTo>
                          <a:pt x="22673" y="125555"/>
                          <a:pt x="-11012" y="132560"/>
                          <a:pt x="3617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24" name="Volný tvar 23"/>
                  <p:cNvSpPr>
                    <a:spLocks/>
                  </p:cNvSpPr>
                  <p:nvPr/>
                </p:nvSpPr>
                <p:spPr>
                  <a:xfrm rot="150410">
                    <a:off x="3842255" y="2777197"/>
                    <a:ext cx="1716428" cy="670852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1018" h="390928">
                        <a:moveTo>
                          <a:pt x="3617" y="113297"/>
                        </a:moveTo>
                        <a:cubicBezTo>
                          <a:pt x="18246" y="94034"/>
                          <a:pt x="37719" y="4545"/>
                          <a:pt x="122545" y="232"/>
                        </a:cubicBezTo>
                        <a:cubicBezTo>
                          <a:pt x="207371" y="-4081"/>
                          <a:pt x="397249" y="52758"/>
                          <a:pt x="512575" y="87417"/>
                        </a:cubicBezTo>
                        <a:cubicBezTo>
                          <a:pt x="627901" y="122076"/>
                          <a:pt x="758777" y="159653"/>
                          <a:pt x="814500" y="208187"/>
                        </a:cubicBezTo>
                        <a:cubicBezTo>
                          <a:pt x="870223" y="256721"/>
                          <a:pt x="845098" y="353007"/>
                          <a:pt x="846912" y="378621"/>
                        </a:cubicBezTo>
                        <a:cubicBezTo>
                          <a:pt x="848726" y="404235"/>
                          <a:pt x="834153" y="385547"/>
                          <a:pt x="825387" y="361873"/>
                        </a:cubicBezTo>
                        <a:cubicBezTo>
                          <a:pt x="816621" y="338199"/>
                          <a:pt x="836386" y="273695"/>
                          <a:pt x="794315" y="236579"/>
                        </a:cubicBezTo>
                        <a:cubicBezTo>
                          <a:pt x="752244" y="199463"/>
                          <a:pt x="661611" y="169787"/>
                          <a:pt x="572960" y="139176"/>
                        </a:cubicBezTo>
                        <a:cubicBezTo>
                          <a:pt x="484309" y="108565"/>
                          <a:pt x="333476" y="71253"/>
                          <a:pt x="262409" y="52912"/>
                        </a:cubicBezTo>
                        <a:cubicBezTo>
                          <a:pt x="191343" y="34571"/>
                          <a:pt x="178501" y="29539"/>
                          <a:pt x="146561" y="29131"/>
                        </a:cubicBezTo>
                        <a:cubicBezTo>
                          <a:pt x="114621" y="28723"/>
                          <a:pt x="89762" y="39829"/>
                          <a:pt x="76212" y="54820"/>
                        </a:cubicBezTo>
                        <a:cubicBezTo>
                          <a:pt x="62662" y="69811"/>
                          <a:pt x="46871" y="106063"/>
                          <a:pt x="34772" y="115809"/>
                        </a:cubicBezTo>
                        <a:cubicBezTo>
                          <a:pt x="22673" y="125555"/>
                          <a:pt x="-11012" y="132560"/>
                          <a:pt x="3617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25" name="Volný tvar 24"/>
                  <p:cNvSpPr>
                    <a:spLocks/>
                  </p:cNvSpPr>
                  <p:nvPr/>
                </p:nvSpPr>
                <p:spPr>
                  <a:xfrm rot="265172">
                    <a:off x="3908824" y="2872405"/>
                    <a:ext cx="1575836" cy="533770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6612 w 851069"/>
                      <a:gd name="connsiteY9" fmla="*/ 29131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4443 w 851069"/>
                      <a:gd name="connsiteY9" fmla="*/ 36380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330 w 850731"/>
                      <a:gd name="connsiteY0" fmla="*/ 123197 h 400828"/>
                      <a:gd name="connsiteX1" fmla="*/ 116535 w 850731"/>
                      <a:gd name="connsiteY1" fmla="*/ 203 h 400828"/>
                      <a:gd name="connsiteX2" fmla="*/ 512288 w 850731"/>
                      <a:gd name="connsiteY2" fmla="*/ 97317 h 400828"/>
                      <a:gd name="connsiteX3" fmla="*/ 814213 w 850731"/>
                      <a:gd name="connsiteY3" fmla="*/ 218087 h 400828"/>
                      <a:gd name="connsiteX4" fmla="*/ 846625 w 850731"/>
                      <a:gd name="connsiteY4" fmla="*/ 388521 h 400828"/>
                      <a:gd name="connsiteX5" fmla="*/ 825100 w 850731"/>
                      <a:gd name="connsiteY5" fmla="*/ 371773 h 400828"/>
                      <a:gd name="connsiteX6" fmla="*/ 794028 w 850731"/>
                      <a:gd name="connsiteY6" fmla="*/ 246479 h 400828"/>
                      <a:gd name="connsiteX7" fmla="*/ 572673 w 850731"/>
                      <a:gd name="connsiteY7" fmla="*/ 149076 h 400828"/>
                      <a:gd name="connsiteX8" fmla="*/ 262122 w 850731"/>
                      <a:gd name="connsiteY8" fmla="*/ 62812 h 400828"/>
                      <a:gd name="connsiteX9" fmla="*/ 144105 w 850731"/>
                      <a:gd name="connsiteY9" fmla="*/ 46280 h 400828"/>
                      <a:gd name="connsiteX10" fmla="*/ 80068 w 850731"/>
                      <a:gd name="connsiteY10" fmla="*/ 69550 h 400828"/>
                      <a:gd name="connsiteX11" fmla="*/ 34485 w 850731"/>
                      <a:gd name="connsiteY11" fmla="*/ 125709 h 400828"/>
                      <a:gd name="connsiteX12" fmla="*/ 3330 w 850731"/>
                      <a:gd name="connsiteY12" fmla="*/ 123197 h 400828"/>
                      <a:gd name="connsiteX0" fmla="*/ 3586 w 850987"/>
                      <a:gd name="connsiteY0" fmla="*/ 114902 h 392533"/>
                      <a:gd name="connsiteX1" fmla="*/ 121133 w 850987"/>
                      <a:gd name="connsiteY1" fmla="*/ 227 h 392533"/>
                      <a:gd name="connsiteX2" fmla="*/ 512544 w 850987"/>
                      <a:gd name="connsiteY2" fmla="*/ 89022 h 392533"/>
                      <a:gd name="connsiteX3" fmla="*/ 814469 w 850987"/>
                      <a:gd name="connsiteY3" fmla="*/ 209792 h 392533"/>
                      <a:gd name="connsiteX4" fmla="*/ 846881 w 850987"/>
                      <a:gd name="connsiteY4" fmla="*/ 380226 h 392533"/>
                      <a:gd name="connsiteX5" fmla="*/ 825356 w 850987"/>
                      <a:gd name="connsiteY5" fmla="*/ 363478 h 392533"/>
                      <a:gd name="connsiteX6" fmla="*/ 794284 w 850987"/>
                      <a:gd name="connsiteY6" fmla="*/ 238184 h 392533"/>
                      <a:gd name="connsiteX7" fmla="*/ 572929 w 850987"/>
                      <a:gd name="connsiteY7" fmla="*/ 140781 h 392533"/>
                      <a:gd name="connsiteX8" fmla="*/ 262378 w 850987"/>
                      <a:gd name="connsiteY8" fmla="*/ 54517 h 392533"/>
                      <a:gd name="connsiteX9" fmla="*/ 144361 w 850987"/>
                      <a:gd name="connsiteY9" fmla="*/ 37985 h 392533"/>
                      <a:gd name="connsiteX10" fmla="*/ 80324 w 850987"/>
                      <a:gd name="connsiteY10" fmla="*/ 61255 h 392533"/>
                      <a:gd name="connsiteX11" fmla="*/ 34741 w 850987"/>
                      <a:gd name="connsiteY11" fmla="*/ 117414 h 392533"/>
                      <a:gd name="connsiteX12" fmla="*/ 3586 w 850987"/>
                      <a:gd name="connsiteY12" fmla="*/ 114902 h 392533"/>
                      <a:gd name="connsiteX0" fmla="*/ 3586 w 850987"/>
                      <a:gd name="connsiteY0" fmla="*/ 114902 h 392275"/>
                      <a:gd name="connsiteX1" fmla="*/ 121133 w 850987"/>
                      <a:gd name="connsiteY1" fmla="*/ 227 h 392275"/>
                      <a:gd name="connsiteX2" fmla="*/ 512544 w 850987"/>
                      <a:gd name="connsiteY2" fmla="*/ 89022 h 392275"/>
                      <a:gd name="connsiteX3" fmla="*/ 814469 w 850987"/>
                      <a:gd name="connsiteY3" fmla="*/ 209792 h 392275"/>
                      <a:gd name="connsiteX4" fmla="*/ 846881 w 850987"/>
                      <a:gd name="connsiteY4" fmla="*/ 380226 h 392275"/>
                      <a:gd name="connsiteX5" fmla="*/ 825356 w 850987"/>
                      <a:gd name="connsiteY5" fmla="*/ 363478 h 392275"/>
                      <a:gd name="connsiteX6" fmla="*/ 779196 w 850987"/>
                      <a:gd name="connsiteY6" fmla="*/ 245037 h 392275"/>
                      <a:gd name="connsiteX7" fmla="*/ 572929 w 850987"/>
                      <a:gd name="connsiteY7" fmla="*/ 140781 h 392275"/>
                      <a:gd name="connsiteX8" fmla="*/ 262378 w 850987"/>
                      <a:gd name="connsiteY8" fmla="*/ 54517 h 392275"/>
                      <a:gd name="connsiteX9" fmla="*/ 144361 w 850987"/>
                      <a:gd name="connsiteY9" fmla="*/ 37985 h 392275"/>
                      <a:gd name="connsiteX10" fmla="*/ 80324 w 850987"/>
                      <a:gd name="connsiteY10" fmla="*/ 61255 h 392275"/>
                      <a:gd name="connsiteX11" fmla="*/ 34741 w 850987"/>
                      <a:gd name="connsiteY11" fmla="*/ 117414 h 392275"/>
                      <a:gd name="connsiteX12" fmla="*/ 3586 w 850987"/>
                      <a:gd name="connsiteY12" fmla="*/ 114902 h 39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0987" h="392275">
                        <a:moveTo>
                          <a:pt x="3586" y="114902"/>
                        </a:moveTo>
                        <a:cubicBezTo>
                          <a:pt x="17985" y="95371"/>
                          <a:pt x="36307" y="4540"/>
                          <a:pt x="121133" y="227"/>
                        </a:cubicBezTo>
                        <a:cubicBezTo>
                          <a:pt x="205959" y="-4086"/>
                          <a:pt x="396988" y="54095"/>
                          <a:pt x="512544" y="89022"/>
                        </a:cubicBezTo>
                        <a:cubicBezTo>
                          <a:pt x="628100" y="123949"/>
                          <a:pt x="758746" y="161258"/>
                          <a:pt x="814469" y="209792"/>
                        </a:cubicBezTo>
                        <a:cubicBezTo>
                          <a:pt x="870192" y="258326"/>
                          <a:pt x="845067" y="354612"/>
                          <a:pt x="846881" y="380226"/>
                        </a:cubicBezTo>
                        <a:cubicBezTo>
                          <a:pt x="848695" y="405840"/>
                          <a:pt x="836637" y="386010"/>
                          <a:pt x="825356" y="363478"/>
                        </a:cubicBezTo>
                        <a:cubicBezTo>
                          <a:pt x="814075" y="340947"/>
                          <a:pt x="821267" y="282153"/>
                          <a:pt x="779196" y="245037"/>
                        </a:cubicBezTo>
                        <a:cubicBezTo>
                          <a:pt x="737125" y="207921"/>
                          <a:pt x="659065" y="172534"/>
                          <a:pt x="572929" y="140781"/>
                        </a:cubicBezTo>
                        <a:cubicBezTo>
                          <a:pt x="486793" y="109028"/>
                          <a:pt x="333806" y="71650"/>
                          <a:pt x="262378" y="54517"/>
                        </a:cubicBezTo>
                        <a:cubicBezTo>
                          <a:pt x="190950" y="37384"/>
                          <a:pt x="176301" y="38393"/>
                          <a:pt x="144361" y="37985"/>
                        </a:cubicBezTo>
                        <a:cubicBezTo>
                          <a:pt x="112421" y="37577"/>
                          <a:pt x="93874" y="46264"/>
                          <a:pt x="80324" y="61255"/>
                        </a:cubicBezTo>
                        <a:cubicBezTo>
                          <a:pt x="66774" y="76246"/>
                          <a:pt x="47531" y="108473"/>
                          <a:pt x="34741" y="117414"/>
                        </a:cubicBezTo>
                        <a:cubicBezTo>
                          <a:pt x="21951" y="126355"/>
                          <a:pt x="-10813" y="134433"/>
                          <a:pt x="3586" y="114902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26" name="Volný tvar 25"/>
                  <p:cNvSpPr>
                    <a:spLocks/>
                  </p:cNvSpPr>
                  <p:nvPr/>
                </p:nvSpPr>
                <p:spPr>
                  <a:xfrm rot="416670">
                    <a:off x="3978949" y="2960240"/>
                    <a:ext cx="1430717" cy="385555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17 w 866567"/>
                      <a:gd name="connsiteY0" fmla="*/ 113297 h 373000"/>
                      <a:gd name="connsiteX1" fmla="*/ 122545 w 866567"/>
                      <a:gd name="connsiteY1" fmla="*/ 232 h 373000"/>
                      <a:gd name="connsiteX2" fmla="*/ 512575 w 866567"/>
                      <a:gd name="connsiteY2" fmla="*/ 87417 h 373000"/>
                      <a:gd name="connsiteX3" fmla="*/ 814500 w 866567"/>
                      <a:gd name="connsiteY3" fmla="*/ 208187 h 373000"/>
                      <a:gd name="connsiteX4" fmla="*/ 866491 w 866567"/>
                      <a:gd name="connsiteY4" fmla="*/ 349443 h 373000"/>
                      <a:gd name="connsiteX5" fmla="*/ 825387 w 866567"/>
                      <a:gd name="connsiteY5" fmla="*/ 361873 h 373000"/>
                      <a:gd name="connsiteX6" fmla="*/ 794315 w 866567"/>
                      <a:gd name="connsiteY6" fmla="*/ 236579 h 373000"/>
                      <a:gd name="connsiteX7" fmla="*/ 572960 w 866567"/>
                      <a:gd name="connsiteY7" fmla="*/ 139176 h 373000"/>
                      <a:gd name="connsiteX8" fmla="*/ 262409 w 866567"/>
                      <a:gd name="connsiteY8" fmla="*/ 52912 h 373000"/>
                      <a:gd name="connsiteX9" fmla="*/ 146561 w 866567"/>
                      <a:gd name="connsiteY9" fmla="*/ 29131 h 373000"/>
                      <a:gd name="connsiteX10" fmla="*/ 76212 w 866567"/>
                      <a:gd name="connsiteY10" fmla="*/ 54820 h 373000"/>
                      <a:gd name="connsiteX11" fmla="*/ 34772 w 866567"/>
                      <a:gd name="connsiteY11" fmla="*/ 115809 h 373000"/>
                      <a:gd name="connsiteX12" fmla="*/ 3617 w 866567"/>
                      <a:gd name="connsiteY12" fmla="*/ 113297 h 373000"/>
                      <a:gd name="connsiteX0" fmla="*/ 3617 w 867450"/>
                      <a:gd name="connsiteY0" fmla="*/ 113297 h 372087"/>
                      <a:gd name="connsiteX1" fmla="*/ 122545 w 867450"/>
                      <a:gd name="connsiteY1" fmla="*/ 232 h 372087"/>
                      <a:gd name="connsiteX2" fmla="*/ 512575 w 867450"/>
                      <a:gd name="connsiteY2" fmla="*/ 87417 h 372087"/>
                      <a:gd name="connsiteX3" fmla="*/ 814500 w 867450"/>
                      <a:gd name="connsiteY3" fmla="*/ 208187 h 372087"/>
                      <a:gd name="connsiteX4" fmla="*/ 866491 w 867450"/>
                      <a:gd name="connsiteY4" fmla="*/ 349443 h 372087"/>
                      <a:gd name="connsiteX5" fmla="*/ 844196 w 867450"/>
                      <a:gd name="connsiteY5" fmla="*/ 360546 h 372087"/>
                      <a:gd name="connsiteX6" fmla="*/ 794315 w 867450"/>
                      <a:gd name="connsiteY6" fmla="*/ 236579 h 372087"/>
                      <a:gd name="connsiteX7" fmla="*/ 572960 w 867450"/>
                      <a:gd name="connsiteY7" fmla="*/ 139176 h 372087"/>
                      <a:gd name="connsiteX8" fmla="*/ 262409 w 867450"/>
                      <a:gd name="connsiteY8" fmla="*/ 52912 h 372087"/>
                      <a:gd name="connsiteX9" fmla="*/ 146561 w 867450"/>
                      <a:gd name="connsiteY9" fmla="*/ 29131 h 372087"/>
                      <a:gd name="connsiteX10" fmla="*/ 76212 w 867450"/>
                      <a:gd name="connsiteY10" fmla="*/ 54820 h 372087"/>
                      <a:gd name="connsiteX11" fmla="*/ 34772 w 867450"/>
                      <a:gd name="connsiteY11" fmla="*/ 115809 h 372087"/>
                      <a:gd name="connsiteX12" fmla="*/ 3617 w 867450"/>
                      <a:gd name="connsiteY12" fmla="*/ 113297 h 372087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2960 w 867487"/>
                      <a:gd name="connsiteY7" fmla="*/ 139176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58690 w 867487"/>
                      <a:gd name="connsiteY9" fmla="*/ 54489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90 w 867560"/>
                      <a:gd name="connsiteY0" fmla="*/ 113297 h 371040"/>
                      <a:gd name="connsiteX1" fmla="*/ 122618 w 867560"/>
                      <a:gd name="connsiteY1" fmla="*/ 232 h 371040"/>
                      <a:gd name="connsiteX2" fmla="*/ 512648 w 867560"/>
                      <a:gd name="connsiteY2" fmla="*/ 87417 h 371040"/>
                      <a:gd name="connsiteX3" fmla="*/ 814573 w 867560"/>
                      <a:gd name="connsiteY3" fmla="*/ 208187 h 371040"/>
                      <a:gd name="connsiteX4" fmla="*/ 866564 w 867560"/>
                      <a:gd name="connsiteY4" fmla="*/ 349443 h 371040"/>
                      <a:gd name="connsiteX5" fmla="*/ 844269 w 867560"/>
                      <a:gd name="connsiteY5" fmla="*/ 360546 h 371040"/>
                      <a:gd name="connsiteX6" fmla="*/ 789703 w 867560"/>
                      <a:gd name="connsiteY6" fmla="*/ 251336 h 371040"/>
                      <a:gd name="connsiteX7" fmla="*/ 575862 w 867560"/>
                      <a:gd name="connsiteY7" fmla="*/ 157100 h 371040"/>
                      <a:gd name="connsiteX8" fmla="*/ 272829 w 867560"/>
                      <a:gd name="connsiteY8" fmla="*/ 73998 h 371040"/>
                      <a:gd name="connsiteX9" fmla="*/ 158763 w 867560"/>
                      <a:gd name="connsiteY9" fmla="*/ 54489 h 371040"/>
                      <a:gd name="connsiteX10" fmla="*/ 82155 w 867560"/>
                      <a:gd name="connsiteY10" fmla="*/ 74463 h 371040"/>
                      <a:gd name="connsiteX11" fmla="*/ 34845 w 867560"/>
                      <a:gd name="connsiteY11" fmla="*/ 115809 h 371040"/>
                      <a:gd name="connsiteX12" fmla="*/ 3690 w 867560"/>
                      <a:gd name="connsiteY12" fmla="*/ 113297 h 3710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67560" h="371040">
                        <a:moveTo>
                          <a:pt x="3690" y="113297"/>
                        </a:moveTo>
                        <a:cubicBezTo>
                          <a:pt x="18319" y="94034"/>
                          <a:pt x="37792" y="4545"/>
                          <a:pt x="122618" y="232"/>
                        </a:cubicBezTo>
                        <a:cubicBezTo>
                          <a:pt x="207444" y="-4081"/>
                          <a:pt x="397322" y="52758"/>
                          <a:pt x="512648" y="87417"/>
                        </a:cubicBezTo>
                        <a:cubicBezTo>
                          <a:pt x="627974" y="122076"/>
                          <a:pt x="755587" y="164516"/>
                          <a:pt x="814573" y="208187"/>
                        </a:cubicBezTo>
                        <a:cubicBezTo>
                          <a:pt x="873559" y="251858"/>
                          <a:pt x="861615" y="324050"/>
                          <a:pt x="866564" y="349443"/>
                        </a:cubicBezTo>
                        <a:cubicBezTo>
                          <a:pt x="871513" y="374836"/>
                          <a:pt x="857079" y="376897"/>
                          <a:pt x="844269" y="360546"/>
                        </a:cubicBezTo>
                        <a:cubicBezTo>
                          <a:pt x="831459" y="344195"/>
                          <a:pt x="834437" y="285244"/>
                          <a:pt x="789703" y="251336"/>
                        </a:cubicBezTo>
                        <a:cubicBezTo>
                          <a:pt x="744969" y="217428"/>
                          <a:pt x="662008" y="186656"/>
                          <a:pt x="575862" y="157100"/>
                        </a:cubicBezTo>
                        <a:cubicBezTo>
                          <a:pt x="489716" y="127544"/>
                          <a:pt x="342346" y="91100"/>
                          <a:pt x="272829" y="73998"/>
                        </a:cubicBezTo>
                        <a:cubicBezTo>
                          <a:pt x="203313" y="56896"/>
                          <a:pt x="190703" y="54897"/>
                          <a:pt x="158763" y="54489"/>
                        </a:cubicBezTo>
                        <a:cubicBezTo>
                          <a:pt x="126823" y="54081"/>
                          <a:pt x="95705" y="59472"/>
                          <a:pt x="82155" y="74463"/>
                        </a:cubicBezTo>
                        <a:cubicBezTo>
                          <a:pt x="68605" y="89454"/>
                          <a:pt x="47923" y="109337"/>
                          <a:pt x="34845" y="115809"/>
                        </a:cubicBezTo>
                        <a:cubicBezTo>
                          <a:pt x="21768" y="122281"/>
                          <a:pt x="-10939" y="132560"/>
                          <a:pt x="3690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27" name="Volný tvar 26"/>
                  <p:cNvSpPr/>
                  <p:nvPr/>
                </p:nvSpPr>
                <p:spPr>
                  <a:xfrm>
                    <a:off x="4093369" y="2983739"/>
                    <a:ext cx="1212851" cy="397635"/>
                  </a:xfrm>
                  <a:custGeom>
                    <a:avLst/>
                    <a:gdLst>
                      <a:gd name="connsiteX0" fmla="*/ 0 w 1254347"/>
                      <a:gd name="connsiteY0" fmla="*/ 32437 h 414862"/>
                      <a:gd name="connsiteX1" fmla="*/ 250031 w 1254347"/>
                      <a:gd name="connsiteY1" fmla="*/ 108637 h 414862"/>
                      <a:gd name="connsiteX2" fmla="*/ 1188244 w 1254347"/>
                      <a:gd name="connsiteY2" fmla="*/ 401531 h 414862"/>
                      <a:gd name="connsiteX3" fmla="*/ 1152525 w 1254347"/>
                      <a:gd name="connsiteY3" fmla="*/ 353906 h 414862"/>
                      <a:gd name="connsiteX4" fmla="*/ 959644 w 1254347"/>
                      <a:gd name="connsiteY4" fmla="*/ 253893 h 414862"/>
                      <a:gd name="connsiteX5" fmla="*/ 640556 w 1254347"/>
                      <a:gd name="connsiteY5" fmla="*/ 151499 h 414862"/>
                      <a:gd name="connsiteX6" fmla="*/ 378619 w 1254347"/>
                      <a:gd name="connsiteY6" fmla="*/ 63393 h 414862"/>
                      <a:gd name="connsiteX7" fmla="*/ 169069 w 1254347"/>
                      <a:gd name="connsiteY7" fmla="*/ 11006 h 414862"/>
                      <a:gd name="connsiteX8" fmla="*/ 54769 w 1254347"/>
                      <a:gd name="connsiteY8" fmla="*/ 1481 h 414862"/>
                      <a:gd name="connsiteX9" fmla="*/ 0 w 1254347"/>
                      <a:gd name="connsiteY9" fmla="*/ 32437 h 414862"/>
                      <a:gd name="connsiteX0" fmla="*/ 0 w 1209971"/>
                      <a:gd name="connsiteY0" fmla="*/ 32437 h 406480"/>
                      <a:gd name="connsiteX1" fmla="*/ 250031 w 1209971"/>
                      <a:gd name="connsiteY1" fmla="*/ 108637 h 406480"/>
                      <a:gd name="connsiteX2" fmla="*/ 1188244 w 1209971"/>
                      <a:gd name="connsiteY2" fmla="*/ 401531 h 406480"/>
                      <a:gd name="connsiteX3" fmla="*/ 1152525 w 1209971"/>
                      <a:gd name="connsiteY3" fmla="*/ 353906 h 406480"/>
                      <a:gd name="connsiteX4" fmla="*/ 959644 w 1209971"/>
                      <a:gd name="connsiteY4" fmla="*/ 253893 h 406480"/>
                      <a:gd name="connsiteX5" fmla="*/ 640556 w 1209971"/>
                      <a:gd name="connsiteY5" fmla="*/ 151499 h 406480"/>
                      <a:gd name="connsiteX6" fmla="*/ 378619 w 1209971"/>
                      <a:gd name="connsiteY6" fmla="*/ 63393 h 406480"/>
                      <a:gd name="connsiteX7" fmla="*/ 169069 w 1209971"/>
                      <a:gd name="connsiteY7" fmla="*/ 11006 h 406480"/>
                      <a:gd name="connsiteX8" fmla="*/ 54769 w 1209971"/>
                      <a:gd name="connsiteY8" fmla="*/ 1481 h 406480"/>
                      <a:gd name="connsiteX9" fmla="*/ 0 w 1209971"/>
                      <a:gd name="connsiteY9" fmla="*/ 32437 h 406480"/>
                      <a:gd name="connsiteX0" fmla="*/ 0 w 1186948"/>
                      <a:gd name="connsiteY0" fmla="*/ 32437 h 399893"/>
                      <a:gd name="connsiteX1" fmla="*/ 250031 w 1186948"/>
                      <a:gd name="connsiteY1" fmla="*/ 108637 h 399893"/>
                      <a:gd name="connsiteX2" fmla="*/ 1157287 w 1186948"/>
                      <a:gd name="connsiteY2" fmla="*/ 394388 h 399893"/>
                      <a:gd name="connsiteX3" fmla="*/ 1152525 w 1186948"/>
                      <a:gd name="connsiteY3" fmla="*/ 353906 h 399893"/>
                      <a:gd name="connsiteX4" fmla="*/ 959644 w 1186948"/>
                      <a:gd name="connsiteY4" fmla="*/ 253893 h 399893"/>
                      <a:gd name="connsiteX5" fmla="*/ 640556 w 1186948"/>
                      <a:gd name="connsiteY5" fmla="*/ 151499 h 399893"/>
                      <a:gd name="connsiteX6" fmla="*/ 378619 w 1186948"/>
                      <a:gd name="connsiteY6" fmla="*/ 63393 h 399893"/>
                      <a:gd name="connsiteX7" fmla="*/ 169069 w 1186948"/>
                      <a:gd name="connsiteY7" fmla="*/ 11006 h 399893"/>
                      <a:gd name="connsiteX8" fmla="*/ 54769 w 1186948"/>
                      <a:gd name="connsiteY8" fmla="*/ 1481 h 399893"/>
                      <a:gd name="connsiteX9" fmla="*/ 0 w 1186948"/>
                      <a:gd name="connsiteY9" fmla="*/ 32437 h 399893"/>
                      <a:gd name="connsiteX0" fmla="*/ 0 w 1230621"/>
                      <a:gd name="connsiteY0" fmla="*/ 32437 h 404167"/>
                      <a:gd name="connsiteX1" fmla="*/ 250031 w 1230621"/>
                      <a:gd name="connsiteY1" fmla="*/ 108637 h 404167"/>
                      <a:gd name="connsiteX2" fmla="*/ 1157287 w 1230621"/>
                      <a:gd name="connsiteY2" fmla="*/ 394388 h 404167"/>
                      <a:gd name="connsiteX3" fmla="*/ 1152525 w 1230621"/>
                      <a:gd name="connsiteY3" fmla="*/ 330093 h 404167"/>
                      <a:gd name="connsiteX4" fmla="*/ 959644 w 1230621"/>
                      <a:gd name="connsiteY4" fmla="*/ 253893 h 404167"/>
                      <a:gd name="connsiteX5" fmla="*/ 640556 w 1230621"/>
                      <a:gd name="connsiteY5" fmla="*/ 151499 h 404167"/>
                      <a:gd name="connsiteX6" fmla="*/ 378619 w 1230621"/>
                      <a:gd name="connsiteY6" fmla="*/ 63393 h 404167"/>
                      <a:gd name="connsiteX7" fmla="*/ 169069 w 1230621"/>
                      <a:gd name="connsiteY7" fmla="*/ 11006 h 404167"/>
                      <a:gd name="connsiteX8" fmla="*/ 54769 w 1230621"/>
                      <a:gd name="connsiteY8" fmla="*/ 1481 h 404167"/>
                      <a:gd name="connsiteX9" fmla="*/ 0 w 1230621"/>
                      <a:gd name="connsiteY9" fmla="*/ 32437 h 404167"/>
                      <a:gd name="connsiteX0" fmla="*/ 0 w 1152536"/>
                      <a:gd name="connsiteY0" fmla="*/ 32437 h 349699"/>
                      <a:gd name="connsiteX1" fmla="*/ 250031 w 1152536"/>
                      <a:gd name="connsiteY1" fmla="*/ 108637 h 349699"/>
                      <a:gd name="connsiteX2" fmla="*/ 964406 w 1152536"/>
                      <a:gd name="connsiteY2" fmla="*/ 330094 h 349699"/>
                      <a:gd name="connsiteX3" fmla="*/ 1152525 w 1152536"/>
                      <a:gd name="connsiteY3" fmla="*/ 330093 h 349699"/>
                      <a:gd name="connsiteX4" fmla="*/ 959644 w 1152536"/>
                      <a:gd name="connsiteY4" fmla="*/ 253893 h 349699"/>
                      <a:gd name="connsiteX5" fmla="*/ 640556 w 1152536"/>
                      <a:gd name="connsiteY5" fmla="*/ 151499 h 349699"/>
                      <a:gd name="connsiteX6" fmla="*/ 378619 w 1152536"/>
                      <a:gd name="connsiteY6" fmla="*/ 63393 h 349699"/>
                      <a:gd name="connsiteX7" fmla="*/ 169069 w 1152536"/>
                      <a:gd name="connsiteY7" fmla="*/ 11006 h 349699"/>
                      <a:gd name="connsiteX8" fmla="*/ 54769 w 1152536"/>
                      <a:gd name="connsiteY8" fmla="*/ 1481 h 349699"/>
                      <a:gd name="connsiteX9" fmla="*/ 0 w 1152536"/>
                      <a:gd name="connsiteY9" fmla="*/ 32437 h 349699"/>
                      <a:gd name="connsiteX0" fmla="*/ 0 w 1193981"/>
                      <a:gd name="connsiteY0" fmla="*/ 32437 h 396769"/>
                      <a:gd name="connsiteX1" fmla="*/ 250031 w 1193981"/>
                      <a:gd name="connsiteY1" fmla="*/ 108637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193981"/>
                      <a:gd name="connsiteY0" fmla="*/ 32437 h 396769"/>
                      <a:gd name="connsiteX1" fmla="*/ 247650 w 1193981"/>
                      <a:gd name="connsiteY1" fmla="*/ 113399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59606 w 1213031"/>
                      <a:gd name="connsiteY6" fmla="*/ 152364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66750 w 1213031"/>
                      <a:gd name="connsiteY6" fmla="*/ 140458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7669 w 1212851"/>
                      <a:gd name="connsiteY7" fmla="*/ 64258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2906 w 1212851"/>
                      <a:gd name="connsiteY7" fmla="*/ 57114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9463 h 401889"/>
                      <a:gd name="connsiteX1" fmla="*/ 266700 w 1212851"/>
                      <a:gd name="connsiteY1" fmla="*/ 118519 h 401889"/>
                      <a:gd name="connsiteX2" fmla="*/ 983456 w 1212851"/>
                      <a:gd name="connsiteY2" fmla="*/ 335214 h 401889"/>
                      <a:gd name="connsiteX3" fmla="*/ 1197769 w 1212851"/>
                      <a:gd name="connsiteY3" fmla="*/ 401889 h 401889"/>
                      <a:gd name="connsiteX4" fmla="*/ 1171575 w 1212851"/>
                      <a:gd name="connsiteY4" fmla="*/ 335213 h 401889"/>
                      <a:gd name="connsiteX5" fmla="*/ 983456 w 1212851"/>
                      <a:gd name="connsiteY5" fmla="*/ 247107 h 401889"/>
                      <a:gd name="connsiteX6" fmla="*/ 666750 w 1212851"/>
                      <a:gd name="connsiteY6" fmla="*/ 144713 h 401889"/>
                      <a:gd name="connsiteX7" fmla="*/ 392906 w 1212851"/>
                      <a:gd name="connsiteY7" fmla="*/ 61369 h 401889"/>
                      <a:gd name="connsiteX8" fmla="*/ 216694 w 1212851"/>
                      <a:gd name="connsiteY8" fmla="*/ 6601 h 401889"/>
                      <a:gd name="connsiteX9" fmla="*/ 73819 w 1212851"/>
                      <a:gd name="connsiteY9" fmla="*/ 6601 h 401889"/>
                      <a:gd name="connsiteX10" fmla="*/ 0 w 1212851"/>
                      <a:gd name="connsiteY10" fmla="*/ 49463 h 401889"/>
                      <a:gd name="connsiteX0" fmla="*/ 0 w 1212851"/>
                      <a:gd name="connsiteY0" fmla="*/ 45209 h 397635"/>
                      <a:gd name="connsiteX1" fmla="*/ 266700 w 1212851"/>
                      <a:gd name="connsiteY1" fmla="*/ 114265 h 397635"/>
                      <a:gd name="connsiteX2" fmla="*/ 983456 w 1212851"/>
                      <a:gd name="connsiteY2" fmla="*/ 330960 h 397635"/>
                      <a:gd name="connsiteX3" fmla="*/ 1197769 w 1212851"/>
                      <a:gd name="connsiteY3" fmla="*/ 397635 h 397635"/>
                      <a:gd name="connsiteX4" fmla="*/ 1171575 w 1212851"/>
                      <a:gd name="connsiteY4" fmla="*/ 330959 h 397635"/>
                      <a:gd name="connsiteX5" fmla="*/ 983456 w 1212851"/>
                      <a:gd name="connsiteY5" fmla="*/ 242853 h 397635"/>
                      <a:gd name="connsiteX6" fmla="*/ 666750 w 1212851"/>
                      <a:gd name="connsiteY6" fmla="*/ 140459 h 397635"/>
                      <a:gd name="connsiteX7" fmla="*/ 392906 w 1212851"/>
                      <a:gd name="connsiteY7" fmla="*/ 57115 h 397635"/>
                      <a:gd name="connsiteX8" fmla="*/ 216694 w 1212851"/>
                      <a:gd name="connsiteY8" fmla="*/ 11872 h 397635"/>
                      <a:gd name="connsiteX9" fmla="*/ 73819 w 1212851"/>
                      <a:gd name="connsiteY9" fmla="*/ 2347 h 397635"/>
                      <a:gd name="connsiteX10" fmla="*/ 0 w 1212851"/>
                      <a:gd name="connsiteY10" fmla="*/ 45209 h 3976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212851" h="397635">
                        <a:moveTo>
                          <a:pt x="0" y="45209"/>
                        </a:moveTo>
                        <a:cubicBezTo>
                          <a:pt x="88900" y="68228"/>
                          <a:pt x="102791" y="66640"/>
                          <a:pt x="266700" y="114265"/>
                        </a:cubicBezTo>
                        <a:cubicBezTo>
                          <a:pt x="430609" y="161890"/>
                          <a:pt x="744537" y="258728"/>
                          <a:pt x="983456" y="330960"/>
                        </a:cubicBezTo>
                        <a:cubicBezTo>
                          <a:pt x="1138634" y="378188"/>
                          <a:pt x="1166416" y="397635"/>
                          <a:pt x="1197769" y="397635"/>
                        </a:cubicBezTo>
                        <a:cubicBezTo>
                          <a:pt x="1229122" y="397635"/>
                          <a:pt x="1207294" y="356756"/>
                          <a:pt x="1171575" y="330959"/>
                        </a:cubicBezTo>
                        <a:cubicBezTo>
                          <a:pt x="1135856" y="305162"/>
                          <a:pt x="1067594" y="274603"/>
                          <a:pt x="983456" y="242853"/>
                        </a:cubicBezTo>
                        <a:cubicBezTo>
                          <a:pt x="899319" y="211103"/>
                          <a:pt x="765175" y="171415"/>
                          <a:pt x="666750" y="140459"/>
                        </a:cubicBezTo>
                        <a:cubicBezTo>
                          <a:pt x="568325" y="109503"/>
                          <a:pt x="467915" y="78546"/>
                          <a:pt x="392906" y="57115"/>
                        </a:cubicBezTo>
                        <a:cubicBezTo>
                          <a:pt x="317897" y="35684"/>
                          <a:pt x="270669" y="22191"/>
                          <a:pt x="216694" y="11872"/>
                        </a:cubicBezTo>
                        <a:cubicBezTo>
                          <a:pt x="162719" y="1553"/>
                          <a:pt x="109935" y="-3209"/>
                          <a:pt x="73819" y="2347"/>
                        </a:cubicBezTo>
                        <a:cubicBezTo>
                          <a:pt x="37703" y="7903"/>
                          <a:pt x="11906" y="31517"/>
                          <a:pt x="0" y="45209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</p:grpSp>
          </p:grpSp>
          <p:sp>
            <p:nvSpPr>
              <p:cNvPr id="20" name="Ovál 19"/>
              <p:cNvSpPr/>
              <p:nvPr/>
            </p:nvSpPr>
            <p:spPr>
              <a:xfrm>
                <a:off x="4639791" y="2906528"/>
                <a:ext cx="99748" cy="60221"/>
              </a:xfrm>
              <a:prstGeom prst="ellipse">
                <a:avLst/>
              </a:prstGeom>
              <a:solidFill>
                <a:schemeClr val="accent2">
                  <a:lumMod val="75000"/>
                </a:schemeClr>
              </a:solidFill>
              <a:ln w="1270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 b="1"/>
              </a:p>
            </p:txBody>
          </p:sp>
        </p:grpSp>
        <p:grpSp>
          <p:nvGrpSpPr>
            <p:cNvPr id="33" name="Skupina 32"/>
            <p:cNvGrpSpPr/>
            <p:nvPr/>
          </p:nvGrpSpPr>
          <p:grpSpPr>
            <a:xfrm rot="632640">
              <a:off x="4483433" y="3072636"/>
              <a:ext cx="1132442" cy="778235"/>
              <a:chOff x="4099760" y="2873345"/>
              <a:chExt cx="1132442" cy="835444"/>
            </a:xfrm>
          </p:grpSpPr>
          <p:grpSp>
            <p:nvGrpSpPr>
              <p:cNvPr id="34" name="Skupina 33"/>
              <p:cNvGrpSpPr/>
              <p:nvPr/>
            </p:nvGrpSpPr>
            <p:grpSpPr>
              <a:xfrm>
                <a:off x="4099760" y="2873345"/>
                <a:ext cx="1132442" cy="835444"/>
                <a:chOff x="4099760" y="2873345"/>
                <a:chExt cx="1132442" cy="835444"/>
              </a:xfrm>
            </p:grpSpPr>
            <p:grpSp>
              <p:nvGrpSpPr>
                <p:cNvPr id="36" name="Skupina 35"/>
                <p:cNvGrpSpPr/>
                <p:nvPr/>
              </p:nvGrpSpPr>
              <p:grpSpPr>
                <a:xfrm>
                  <a:off x="4162612" y="2873345"/>
                  <a:ext cx="1069590" cy="514728"/>
                  <a:chOff x="3774287" y="2645640"/>
                  <a:chExt cx="1858045" cy="861239"/>
                </a:xfrm>
              </p:grpSpPr>
              <p:sp>
                <p:nvSpPr>
                  <p:cNvPr id="43" name="Volný tvar 42"/>
                  <p:cNvSpPr>
                    <a:spLocks noChangeAspect="1"/>
                  </p:cNvSpPr>
                  <p:nvPr/>
                </p:nvSpPr>
                <p:spPr>
                  <a:xfrm>
                    <a:off x="3774287" y="2645640"/>
                    <a:ext cx="1858045" cy="861239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17 w 851018"/>
                      <a:gd name="connsiteY0" fmla="*/ 127226 h 404857"/>
                      <a:gd name="connsiteX1" fmla="*/ 122545 w 851018"/>
                      <a:gd name="connsiteY1" fmla="*/ 14161 h 404857"/>
                      <a:gd name="connsiteX2" fmla="*/ 414205 w 851018"/>
                      <a:gd name="connsiteY2" fmla="*/ 11241 h 404857"/>
                      <a:gd name="connsiteX3" fmla="*/ 512575 w 851018"/>
                      <a:gd name="connsiteY3" fmla="*/ 101346 h 404857"/>
                      <a:gd name="connsiteX4" fmla="*/ 814500 w 851018"/>
                      <a:gd name="connsiteY4" fmla="*/ 222116 h 404857"/>
                      <a:gd name="connsiteX5" fmla="*/ 846912 w 851018"/>
                      <a:gd name="connsiteY5" fmla="*/ 392550 h 404857"/>
                      <a:gd name="connsiteX6" fmla="*/ 825387 w 851018"/>
                      <a:gd name="connsiteY6" fmla="*/ 375802 h 404857"/>
                      <a:gd name="connsiteX7" fmla="*/ 794315 w 851018"/>
                      <a:gd name="connsiteY7" fmla="*/ 250508 h 404857"/>
                      <a:gd name="connsiteX8" fmla="*/ 572960 w 851018"/>
                      <a:gd name="connsiteY8" fmla="*/ 153105 h 404857"/>
                      <a:gd name="connsiteX9" fmla="*/ 262409 w 851018"/>
                      <a:gd name="connsiteY9" fmla="*/ 66841 h 404857"/>
                      <a:gd name="connsiteX10" fmla="*/ 146561 w 851018"/>
                      <a:gd name="connsiteY10" fmla="*/ 43060 h 404857"/>
                      <a:gd name="connsiteX11" fmla="*/ 76212 w 851018"/>
                      <a:gd name="connsiteY11" fmla="*/ 68749 h 404857"/>
                      <a:gd name="connsiteX12" fmla="*/ 34772 w 851018"/>
                      <a:gd name="connsiteY12" fmla="*/ 129738 h 404857"/>
                      <a:gd name="connsiteX13" fmla="*/ 3617 w 851018"/>
                      <a:gd name="connsiteY13" fmla="*/ 127226 h 404857"/>
                      <a:gd name="connsiteX0" fmla="*/ 3617 w 851018"/>
                      <a:gd name="connsiteY0" fmla="*/ 120431 h 398062"/>
                      <a:gd name="connsiteX1" fmla="*/ 122545 w 851018"/>
                      <a:gd name="connsiteY1" fmla="*/ 7366 h 398062"/>
                      <a:gd name="connsiteX2" fmla="*/ 289375 w 851018"/>
                      <a:gd name="connsiteY2" fmla="*/ 24485 h 398062"/>
                      <a:gd name="connsiteX3" fmla="*/ 414205 w 851018"/>
                      <a:gd name="connsiteY3" fmla="*/ 4446 h 398062"/>
                      <a:gd name="connsiteX4" fmla="*/ 512575 w 851018"/>
                      <a:gd name="connsiteY4" fmla="*/ 94551 h 398062"/>
                      <a:gd name="connsiteX5" fmla="*/ 814500 w 851018"/>
                      <a:gd name="connsiteY5" fmla="*/ 215321 h 398062"/>
                      <a:gd name="connsiteX6" fmla="*/ 846912 w 851018"/>
                      <a:gd name="connsiteY6" fmla="*/ 385755 h 398062"/>
                      <a:gd name="connsiteX7" fmla="*/ 825387 w 851018"/>
                      <a:gd name="connsiteY7" fmla="*/ 369007 h 398062"/>
                      <a:gd name="connsiteX8" fmla="*/ 794315 w 851018"/>
                      <a:gd name="connsiteY8" fmla="*/ 243713 h 398062"/>
                      <a:gd name="connsiteX9" fmla="*/ 572960 w 851018"/>
                      <a:gd name="connsiteY9" fmla="*/ 146310 h 398062"/>
                      <a:gd name="connsiteX10" fmla="*/ 262409 w 851018"/>
                      <a:gd name="connsiteY10" fmla="*/ 60046 h 398062"/>
                      <a:gd name="connsiteX11" fmla="*/ 146561 w 851018"/>
                      <a:gd name="connsiteY11" fmla="*/ 36265 h 398062"/>
                      <a:gd name="connsiteX12" fmla="*/ 76212 w 851018"/>
                      <a:gd name="connsiteY12" fmla="*/ 61954 h 398062"/>
                      <a:gd name="connsiteX13" fmla="*/ 34772 w 851018"/>
                      <a:gd name="connsiteY13" fmla="*/ 122943 h 398062"/>
                      <a:gd name="connsiteX14" fmla="*/ 3617 w 851018"/>
                      <a:gd name="connsiteY14" fmla="*/ 120431 h 398062"/>
                      <a:gd name="connsiteX0" fmla="*/ 3617 w 851018"/>
                      <a:gd name="connsiteY0" fmla="*/ 119723 h 397354"/>
                      <a:gd name="connsiteX1" fmla="*/ 122545 w 851018"/>
                      <a:gd name="connsiteY1" fmla="*/ 6658 h 397354"/>
                      <a:gd name="connsiteX2" fmla="*/ 285592 w 851018"/>
                      <a:gd name="connsiteY2" fmla="*/ 32885 h 397354"/>
                      <a:gd name="connsiteX3" fmla="*/ 414205 w 851018"/>
                      <a:gd name="connsiteY3" fmla="*/ 3738 h 397354"/>
                      <a:gd name="connsiteX4" fmla="*/ 512575 w 851018"/>
                      <a:gd name="connsiteY4" fmla="*/ 93843 h 397354"/>
                      <a:gd name="connsiteX5" fmla="*/ 814500 w 851018"/>
                      <a:gd name="connsiteY5" fmla="*/ 214613 h 397354"/>
                      <a:gd name="connsiteX6" fmla="*/ 846912 w 851018"/>
                      <a:gd name="connsiteY6" fmla="*/ 385047 h 397354"/>
                      <a:gd name="connsiteX7" fmla="*/ 825387 w 851018"/>
                      <a:gd name="connsiteY7" fmla="*/ 368299 h 397354"/>
                      <a:gd name="connsiteX8" fmla="*/ 794315 w 851018"/>
                      <a:gd name="connsiteY8" fmla="*/ 243005 h 397354"/>
                      <a:gd name="connsiteX9" fmla="*/ 572960 w 851018"/>
                      <a:gd name="connsiteY9" fmla="*/ 145602 h 397354"/>
                      <a:gd name="connsiteX10" fmla="*/ 262409 w 851018"/>
                      <a:gd name="connsiteY10" fmla="*/ 59338 h 397354"/>
                      <a:gd name="connsiteX11" fmla="*/ 146561 w 851018"/>
                      <a:gd name="connsiteY11" fmla="*/ 35557 h 397354"/>
                      <a:gd name="connsiteX12" fmla="*/ 76212 w 851018"/>
                      <a:gd name="connsiteY12" fmla="*/ 61246 h 397354"/>
                      <a:gd name="connsiteX13" fmla="*/ 34772 w 851018"/>
                      <a:gd name="connsiteY13" fmla="*/ 122235 h 397354"/>
                      <a:gd name="connsiteX14" fmla="*/ 3617 w 851018"/>
                      <a:gd name="connsiteY14" fmla="*/ 119723 h 397354"/>
                      <a:gd name="connsiteX0" fmla="*/ 3617 w 851018"/>
                      <a:gd name="connsiteY0" fmla="*/ 116150 h 393781"/>
                      <a:gd name="connsiteX1" fmla="*/ 122545 w 851018"/>
                      <a:gd name="connsiteY1" fmla="*/ 3085 h 393781"/>
                      <a:gd name="connsiteX2" fmla="*/ 285592 w 851018"/>
                      <a:gd name="connsiteY2" fmla="*/ 29312 h 393781"/>
                      <a:gd name="connsiteX3" fmla="*/ 414205 w 851018"/>
                      <a:gd name="connsiteY3" fmla="*/ 165 h 393781"/>
                      <a:gd name="connsiteX4" fmla="*/ 480403 w 851018"/>
                      <a:gd name="connsiteY4" fmla="*/ 40244 h 393781"/>
                      <a:gd name="connsiteX5" fmla="*/ 512575 w 851018"/>
                      <a:gd name="connsiteY5" fmla="*/ 90270 h 393781"/>
                      <a:gd name="connsiteX6" fmla="*/ 814500 w 851018"/>
                      <a:gd name="connsiteY6" fmla="*/ 211040 h 393781"/>
                      <a:gd name="connsiteX7" fmla="*/ 846912 w 851018"/>
                      <a:gd name="connsiteY7" fmla="*/ 381474 h 393781"/>
                      <a:gd name="connsiteX8" fmla="*/ 825387 w 851018"/>
                      <a:gd name="connsiteY8" fmla="*/ 364726 h 393781"/>
                      <a:gd name="connsiteX9" fmla="*/ 794315 w 851018"/>
                      <a:gd name="connsiteY9" fmla="*/ 239432 h 393781"/>
                      <a:gd name="connsiteX10" fmla="*/ 572960 w 851018"/>
                      <a:gd name="connsiteY10" fmla="*/ 142029 h 393781"/>
                      <a:gd name="connsiteX11" fmla="*/ 262409 w 851018"/>
                      <a:gd name="connsiteY11" fmla="*/ 55765 h 393781"/>
                      <a:gd name="connsiteX12" fmla="*/ 146561 w 851018"/>
                      <a:gd name="connsiteY12" fmla="*/ 31984 h 393781"/>
                      <a:gd name="connsiteX13" fmla="*/ 76212 w 851018"/>
                      <a:gd name="connsiteY13" fmla="*/ 57673 h 393781"/>
                      <a:gd name="connsiteX14" fmla="*/ 34772 w 851018"/>
                      <a:gd name="connsiteY14" fmla="*/ 118662 h 393781"/>
                      <a:gd name="connsiteX15" fmla="*/ 3617 w 851018"/>
                      <a:gd name="connsiteY15" fmla="*/ 116150 h 393781"/>
                      <a:gd name="connsiteX0" fmla="*/ 3617 w 851018"/>
                      <a:gd name="connsiteY0" fmla="*/ 116150 h 393781"/>
                      <a:gd name="connsiteX1" fmla="*/ 122545 w 851018"/>
                      <a:gd name="connsiteY1" fmla="*/ 3085 h 393781"/>
                      <a:gd name="connsiteX2" fmla="*/ 285592 w 851018"/>
                      <a:gd name="connsiteY2" fmla="*/ 29312 h 393781"/>
                      <a:gd name="connsiteX3" fmla="*/ 414205 w 851018"/>
                      <a:gd name="connsiteY3" fmla="*/ 165 h 393781"/>
                      <a:gd name="connsiteX4" fmla="*/ 478512 w 851018"/>
                      <a:gd name="connsiteY4" fmla="*/ 27492 h 393781"/>
                      <a:gd name="connsiteX5" fmla="*/ 512575 w 851018"/>
                      <a:gd name="connsiteY5" fmla="*/ 90270 h 393781"/>
                      <a:gd name="connsiteX6" fmla="*/ 814500 w 851018"/>
                      <a:gd name="connsiteY6" fmla="*/ 211040 h 393781"/>
                      <a:gd name="connsiteX7" fmla="*/ 846912 w 851018"/>
                      <a:gd name="connsiteY7" fmla="*/ 381474 h 393781"/>
                      <a:gd name="connsiteX8" fmla="*/ 825387 w 851018"/>
                      <a:gd name="connsiteY8" fmla="*/ 364726 h 393781"/>
                      <a:gd name="connsiteX9" fmla="*/ 794315 w 851018"/>
                      <a:gd name="connsiteY9" fmla="*/ 239432 h 393781"/>
                      <a:gd name="connsiteX10" fmla="*/ 572960 w 851018"/>
                      <a:gd name="connsiteY10" fmla="*/ 142029 h 393781"/>
                      <a:gd name="connsiteX11" fmla="*/ 262409 w 851018"/>
                      <a:gd name="connsiteY11" fmla="*/ 55765 h 393781"/>
                      <a:gd name="connsiteX12" fmla="*/ 146561 w 851018"/>
                      <a:gd name="connsiteY12" fmla="*/ 31984 h 393781"/>
                      <a:gd name="connsiteX13" fmla="*/ 76212 w 851018"/>
                      <a:gd name="connsiteY13" fmla="*/ 57673 h 393781"/>
                      <a:gd name="connsiteX14" fmla="*/ 34772 w 851018"/>
                      <a:gd name="connsiteY14" fmla="*/ 118662 h 393781"/>
                      <a:gd name="connsiteX15" fmla="*/ 3617 w 851018"/>
                      <a:gd name="connsiteY15" fmla="*/ 116150 h 393781"/>
                      <a:gd name="connsiteX0" fmla="*/ 3617 w 849549"/>
                      <a:gd name="connsiteY0" fmla="*/ 116150 h 393781"/>
                      <a:gd name="connsiteX1" fmla="*/ 122545 w 849549"/>
                      <a:gd name="connsiteY1" fmla="*/ 3085 h 393781"/>
                      <a:gd name="connsiteX2" fmla="*/ 285592 w 849549"/>
                      <a:gd name="connsiteY2" fmla="*/ 29312 h 393781"/>
                      <a:gd name="connsiteX3" fmla="*/ 414205 w 849549"/>
                      <a:gd name="connsiteY3" fmla="*/ 165 h 393781"/>
                      <a:gd name="connsiteX4" fmla="*/ 478512 w 849549"/>
                      <a:gd name="connsiteY4" fmla="*/ 27492 h 393781"/>
                      <a:gd name="connsiteX5" fmla="*/ 539054 w 849549"/>
                      <a:gd name="connsiteY5" fmla="*/ 93913 h 393781"/>
                      <a:gd name="connsiteX6" fmla="*/ 814500 w 849549"/>
                      <a:gd name="connsiteY6" fmla="*/ 211040 h 393781"/>
                      <a:gd name="connsiteX7" fmla="*/ 846912 w 849549"/>
                      <a:gd name="connsiteY7" fmla="*/ 381474 h 393781"/>
                      <a:gd name="connsiteX8" fmla="*/ 825387 w 849549"/>
                      <a:gd name="connsiteY8" fmla="*/ 364726 h 393781"/>
                      <a:gd name="connsiteX9" fmla="*/ 794315 w 849549"/>
                      <a:gd name="connsiteY9" fmla="*/ 239432 h 393781"/>
                      <a:gd name="connsiteX10" fmla="*/ 572960 w 849549"/>
                      <a:gd name="connsiteY10" fmla="*/ 142029 h 393781"/>
                      <a:gd name="connsiteX11" fmla="*/ 262409 w 849549"/>
                      <a:gd name="connsiteY11" fmla="*/ 55765 h 393781"/>
                      <a:gd name="connsiteX12" fmla="*/ 146561 w 849549"/>
                      <a:gd name="connsiteY12" fmla="*/ 31984 h 393781"/>
                      <a:gd name="connsiteX13" fmla="*/ 76212 w 849549"/>
                      <a:gd name="connsiteY13" fmla="*/ 57673 h 393781"/>
                      <a:gd name="connsiteX14" fmla="*/ 34772 w 849549"/>
                      <a:gd name="connsiteY14" fmla="*/ 118662 h 393781"/>
                      <a:gd name="connsiteX15" fmla="*/ 3617 w 849549"/>
                      <a:gd name="connsiteY15" fmla="*/ 116150 h 3937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49549" h="393781">
                        <a:moveTo>
                          <a:pt x="3617" y="116150"/>
                        </a:moveTo>
                        <a:cubicBezTo>
                          <a:pt x="18246" y="96887"/>
                          <a:pt x="75549" y="17558"/>
                          <a:pt x="122545" y="3085"/>
                        </a:cubicBezTo>
                        <a:cubicBezTo>
                          <a:pt x="169541" y="-11388"/>
                          <a:pt x="236982" y="29799"/>
                          <a:pt x="285592" y="29312"/>
                        </a:cubicBezTo>
                        <a:cubicBezTo>
                          <a:pt x="334202" y="28825"/>
                          <a:pt x="385834" y="-1961"/>
                          <a:pt x="414205" y="165"/>
                        </a:cubicBezTo>
                        <a:cubicBezTo>
                          <a:pt x="442576" y="2291"/>
                          <a:pt x="462117" y="12475"/>
                          <a:pt x="478512" y="27492"/>
                        </a:cubicBezTo>
                        <a:cubicBezTo>
                          <a:pt x="494907" y="42509"/>
                          <a:pt x="483056" y="63322"/>
                          <a:pt x="539054" y="93913"/>
                        </a:cubicBezTo>
                        <a:cubicBezTo>
                          <a:pt x="595052" y="124504"/>
                          <a:pt x="763191" y="163113"/>
                          <a:pt x="814500" y="211040"/>
                        </a:cubicBezTo>
                        <a:cubicBezTo>
                          <a:pt x="865809" y="258967"/>
                          <a:pt x="845098" y="355860"/>
                          <a:pt x="846912" y="381474"/>
                        </a:cubicBezTo>
                        <a:cubicBezTo>
                          <a:pt x="848726" y="407088"/>
                          <a:pt x="834153" y="388400"/>
                          <a:pt x="825387" y="364726"/>
                        </a:cubicBezTo>
                        <a:cubicBezTo>
                          <a:pt x="816621" y="341052"/>
                          <a:pt x="836386" y="276548"/>
                          <a:pt x="794315" y="239432"/>
                        </a:cubicBezTo>
                        <a:cubicBezTo>
                          <a:pt x="752244" y="202316"/>
                          <a:pt x="661611" y="172640"/>
                          <a:pt x="572960" y="142029"/>
                        </a:cubicBezTo>
                        <a:cubicBezTo>
                          <a:pt x="484309" y="111418"/>
                          <a:pt x="333476" y="74106"/>
                          <a:pt x="262409" y="55765"/>
                        </a:cubicBezTo>
                        <a:cubicBezTo>
                          <a:pt x="191343" y="37424"/>
                          <a:pt x="178501" y="32392"/>
                          <a:pt x="146561" y="31984"/>
                        </a:cubicBezTo>
                        <a:cubicBezTo>
                          <a:pt x="114621" y="31576"/>
                          <a:pt x="89762" y="42682"/>
                          <a:pt x="76212" y="57673"/>
                        </a:cubicBezTo>
                        <a:cubicBezTo>
                          <a:pt x="62662" y="72664"/>
                          <a:pt x="46871" y="108916"/>
                          <a:pt x="34772" y="118662"/>
                        </a:cubicBezTo>
                        <a:cubicBezTo>
                          <a:pt x="22673" y="128408"/>
                          <a:pt x="-11012" y="135413"/>
                          <a:pt x="3617" y="116150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44" name="Volný tvar 43"/>
                  <p:cNvSpPr>
                    <a:spLocks/>
                  </p:cNvSpPr>
                  <p:nvPr/>
                </p:nvSpPr>
                <p:spPr>
                  <a:xfrm rot="150410">
                    <a:off x="3842255" y="2777197"/>
                    <a:ext cx="1716428" cy="670852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1018" h="390928">
                        <a:moveTo>
                          <a:pt x="3617" y="113297"/>
                        </a:moveTo>
                        <a:cubicBezTo>
                          <a:pt x="18246" y="94034"/>
                          <a:pt x="37719" y="4545"/>
                          <a:pt x="122545" y="232"/>
                        </a:cubicBezTo>
                        <a:cubicBezTo>
                          <a:pt x="207371" y="-4081"/>
                          <a:pt x="397249" y="52758"/>
                          <a:pt x="512575" y="87417"/>
                        </a:cubicBezTo>
                        <a:cubicBezTo>
                          <a:pt x="627901" y="122076"/>
                          <a:pt x="758777" y="159653"/>
                          <a:pt x="814500" y="208187"/>
                        </a:cubicBezTo>
                        <a:cubicBezTo>
                          <a:pt x="870223" y="256721"/>
                          <a:pt x="845098" y="353007"/>
                          <a:pt x="846912" y="378621"/>
                        </a:cubicBezTo>
                        <a:cubicBezTo>
                          <a:pt x="848726" y="404235"/>
                          <a:pt x="834153" y="385547"/>
                          <a:pt x="825387" y="361873"/>
                        </a:cubicBezTo>
                        <a:cubicBezTo>
                          <a:pt x="816621" y="338199"/>
                          <a:pt x="836386" y="273695"/>
                          <a:pt x="794315" y="236579"/>
                        </a:cubicBezTo>
                        <a:cubicBezTo>
                          <a:pt x="752244" y="199463"/>
                          <a:pt x="661611" y="169787"/>
                          <a:pt x="572960" y="139176"/>
                        </a:cubicBezTo>
                        <a:cubicBezTo>
                          <a:pt x="484309" y="108565"/>
                          <a:pt x="333476" y="71253"/>
                          <a:pt x="262409" y="52912"/>
                        </a:cubicBezTo>
                        <a:cubicBezTo>
                          <a:pt x="191343" y="34571"/>
                          <a:pt x="178501" y="29539"/>
                          <a:pt x="146561" y="29131"/>
                        </a:cubicBezTo>
                        <a:cubicBezTo>
                          <a:pt x="114621" y="28723"/>
                          <a:pt x="89762" y="39829"/>
                          <a:pt x="76212" y="54820"/>
                        </a:cubicBezTo>
                        <a:cubicBezTo>
                          <a:pt x="62662" y="69811"/>
                          <a:pt x="46871" y="106063"/>
                          <a:pt x="34772" y="115809"/>
                        </a:cubicBezTo>
                        <a:cubicBezTo>
                          <a:pt x="22673" y="125555"/>
                          <a:pt x="-11012" y="132560"/>
                          <a:pt x="3617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45" name="Volný tvar 44"/>
                  <p:cNvSpPr>
                    <a:spLocks/>
                  </p:cNvSpPr>
                  <p:nvPr/>
                </p:nvSpPr>
                <p:spPr>
                  <a:xfrm rot="265172">
                    <a:off x="3908824" y="2872405"/>
                    <a:ext cx="1575836" cy="533770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6612 w 851069"/>
                      <a:gd name="connsiteY9" fmla="*/ 29131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4443 w 851069"/>
                      <a:gd name="connsiteY9" fmla="*/ 36380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330 w 850731"/>
                      <a:gd name="connsiteY0" fmla="*/ 123197 h 400828"/>
                      <a:gd name="connsiteX1" fmla="*/ 116535 w 850731"/>
                      <a:gd name="connsiteY1" fmla="*/ 203 h 400828"/>
                      <a:gd name="connsiteX2" fmla="*/ 512288 w 850731"/>
                      <a:gd name="connsiteY2" fmla="*/ 97317 h 400828"/>
                      <a:gd name="connsiteX3" fmla="*/ 814213 w 850731"/>
                      <a:gd name="connsiteY3" fmla="*/ 218087 h 400828"/>
                      <a:gd name="connsiteX4" fmla="*/ 846625 w 850731"/>
                      <a:gd name="connsiteY4" fmla="*/ 388521 h 400828"/>
                      <a:gd name="connsiteX5" fmla="*/ 825100 w 850731"/>
                      <a:gd name="connsiteY5" fmla="*/ 371773 h 400828"/>
                      <a:gd name="connsiteX6" fmla="*/ 794028 w 850731"/>
                      <a:gd name="connsiteY6" fmla="*/ 246479 h 400828"/>
                      <a:gd name="connsiteX7" fmla="*/ 572673 w 850731"/>
                      <a:gd name="connsiteY7" fmla="*/ 149076 h 400828"/>
                      <a:gd name="connsiteX8" fmla="*/ 262122 w 850731"/>
                      <a:gd name="connsiteY8" fmla="*/ 62812 h 400828"/>
                      <a:gd name="connsiteX9" fmla="*/ 144105 w 850731"/>
                      <a:gd name="connsiteY9" fmla="*/ 46280 h 400828"/>
                      <a:gd name="connsiteX10" fmla="*/ 80068 w 850731"/>
                      <a:gd name="connsiteY10" fmla="*/ 69550 h 400828"/>
                      <a:gd name="connsiteX11" fmla="*/ 34485 w 850731"/>
                      <a:gd name="connsiteY11" fmla="*/ 125709 h 400828"/>
                      <a:gd name="connsiteX12" fmla="*/ 3330 w 850731"/>
                      <a:gd name="connsiteY12" fmla="*/ 123197 h 400828"/>
                      <a:gd name="connsiteX0" fmla="*/ 3586 w 850987"/>
                      <a:gd name="connsiteY0" fmla="*/ 114902 h 392533"/>
                      <a:gd name="connsiteX1" fmla="*/ 121133 w 850987"/>
                      <a:gd name="connsiteY1" fmla="*/ 227 h 392533"/>
                      <a:gd name="connsiteX2" fmla="*/ 512544 w 850987"/>
                      <a:gd name="connsiteY2" fmla="*/ 89022 h 392533"/>
                      <a:gd name="connsiteX3" fmla="*/ 814469 w 850987"/>
                      <a:gd name="connsiteY3" fmla="*/ 209792 h 392533"/>
                      <a:gd name="connsiteX4" fmla="*/ 846881 w 850987"/>
                      <a:gd name="connsiteY4" fmla="*/ 380226 h 392533"/>
                      <a:gd name="connsiteX5" fmla="*/ 825356 w 850987"/>
                      <a:gd name="connsiteY5" fmla="*/ 363478 h 392533"/>
                      <a:gd name="connsiteX6" fmla="*/ 794284 w 850987"/>
                      <a:gd name="connsiteY6" fmla="*/ 238184 h 392533"/>
                      <a:gd name="connsiteX7" fmla="*/ 572929 w 850987"/>
                      <a:gd name="connsiteY7" fmla="*/ 140781 h 392533"/>
                      <a:gd name="connsiteX8" fmla="*/ 262378 w 850987"/>
                      <a:gd name="connsiteY8" fmla="*/ 54517 h 392533"/>
                      <a:gd name="connsiteX9" fmla="*/ 144361 w 850987"/>
                      <a:gd name="connsiteY9" fmla="*/ 37985 h 392533"/>
                      <a:gd name="connsiteX10" fmla="*/ 80324 w 850987"/>
                      <a:gd name="connsiteY10" fmla="*/ 61255 h 392533"/>
                      <a:gd name="connsiteX11" fmla="*/ 34741 w 850987"/>
                      <a:gd name="connsiteY11" fmla="*/ 117414 h 392533"/>
                      <a:gd name="connsiteX12" fmla="*/ 3586 w 850987"/>
                      <a:gd name="connsiteY12" fmla="*/ 114902 h 392533"/>
                      <a:gd name="connsiteX0" fmla="*/ 3586 w 850987"/>
                      <a:gd name="connsiteY0" fmla="*/ 114902 h 392275"/>
                      <a:gd name="connsiteX1" fmla="*/ 121133 w 850987"/>
                      <a:gd name="connsiteY1" fmla="*/ 227 h 392275"/>
                      <a:gd name="connsiteX2" fmla="*/ 512544 w 850987"/>
                      <a:gd name="connsiteY2" fmla="*/ 89022 h 392275"/>
                      <a:gd name="connsiteX3" fmla="*/ 814469 w 850987"/>
                      <a:gd name="connsiteY3" fmla="*/ 209792 h 392275"/>
                      <a:gd name="connsiteX4" fmla="*/ 846881 w 850987"/>
                      <a:gd name="connsiteY4" fmla="*/ 380226 h 392275"/>
                      <a:gd name="connsiteX5" fmla="*/ 825356 w 850987"/>
                      <a:gd name="connsiteY5" fmla="*/ 363478 h 392275"/>
                      <a:gd name="connsiteX6" fmla="*/ 779196 w 850987"/>
                      <a:gd name="connsiteY6" fmla="*/ 245037 h 392275"/>
                      <a:gd name="connsiteX7" fmla="*/ 572929 w 850987"/>
                      <a:gd name="connsiteY7" fmla="*/ 140781 h 392275"/>
                      <a:gd name="connsiteX8" fmla="*/ 262378 w 850987"/>
                      <a:gd name="connsiteY8" fmla="*/ 54517 h 392275"/>
                      <a:gd name="connsiteX9" fmla="*/ 144361 w 850987"/>
                      <a:gd name="connsiteY9" fmla="*/ 37985 h 392275"/>
                      <a:gd name="connsiteX10" fmla="*/ 80324 w 850987"/>
                      <a:gd name="connsiteY10" fmla="*/ 61255 h 392275"/>
                      <a:gd name="connsiteX11" fmla="*/ 34741 w 850987"/>
                      <a:gd name="connsiteY11" fmla="*/ 117414 h 392275"/>
                      <a:gd name="connsiteX12" fmla="*/ 3586 w 850987"/>
                      <a:gd name="connsiteY12" fmla="*/ 114902 h 39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0987" h="392275">
                        <a:moveTo>
                          <a:pt x="3586" y="114902"/>
                        </a:moveTo>
                        <a:cubicBezTo>
                          <a:pt x="17985" y="95371"/>
                          <a:pt x="36307" y="4540"/>
                          <a:pt x="121133" y="227"/>
                        </a:cubicBezTo>
                        <a:cubicBezTo>
                          <a:pt x="205959" y="-4086"/>
                          <a:pt x="396988" y="54095"/>
                          <a:pt x="512544" y="89022"/>
                        </a:cubicBezTo>
                        <a:cubicBezTo>
                          <a:pt x="628100" y="123949"/>
                          <a:pt x="758746" y="161258"/>
                          <a:pt x="814469" y="209792"/>
                        </a:cubicBezTo>
                        <a:cubicBezTo>
                          <a:pt x="870192" y="258326"/>
                          <a:pt x="845067" y="354612"/>
                          <a:pt x="846881" y="380226"/>
                        </a:cubicBezTo>
                        <a:cubicBezTo>
                          <a:pt x="848695" y="405840"/>
                          <a:pt x="836637" y="386010"/>
                          <a:pt x="825356" y="363478"/>
                        </a:cubicBezTo>
                        <a:cubicBezTo>
                          <a:pt x="814075" y="340947"/>
                          <a:pt x="821267" y="282153"/>
                          <a:pt x="779196" y="245037"/>
                        </a:cubicBezTo>
                        <a:cubicBezTo>
                          <a:pt x="737125" y="207921"/>
                          <a:pt x="659065" y="172534"/>
                          <a:pt x="572929" y="140781"/>
                        </a:cubicBezTo>
                        <a:cubicBezTo>
                          <a:pt x="486793" y="109028"/>
                          <a:pt x="333806" y="71650"/>
                          <a:pt x="262378" y="54517"/>
                        </a:cubicBezTo>
                        <a:cubicBezTo>
                          <a:pt x="190950" y="37384"/>
                          <a:pt x="176301" y="38393"/>
                          <a:pt x="144361" y="37985"/>
                        </a:cubicBezTo>
                        <a:cubicBezTo>
                          <a:pt x="112421" y="37577"/>
                          <a:pt x="93874" y="46264"/>
                          <a:pt x="80324" y="61255"/>
                        </a:cubicBezTo>
                        <a:cubicBezTo>
                          <a:pt x="66774" y="76246"/>
                          <a:pt x="47531" y="108473"/>
                          <a:pt x="34741" y="117414"/>
                        </a:cubicBezTo>
                        <a:cubicBezTo>
                          <a:pt x="21951" y="126355"/>
                          <a:pt x="-10813" y="134433"/>
                          <a:pt x="3586" y="114902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46" name="Volný tvar 45"/>
                  <p:cNvSpPr>
                    <a:spLocks/>
                  </p:cNvSpPr>
                  <p:nvPr/>
                </p:nvSpPr>
                <p:spPr>
                  <a:xfrm rot="416670">
                    <a:off x="3978949" y="2960240"/>
                    <a:ext cx="1430717" cy="385555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17 w 866567"/>
                      <a:gd name="connsiteY0" fmla="*/ 113297 h 373000"/>
                      <a:gd name="connsiteX1" fmla="*/ 122545 w 866567"/>
                      <a:gd name="connsiteY1" fmla="*/ 232 h 373000"/>
                      <a:gd name="connsiteX2" fmla="*/ 512575 w 866567"/>
                      <a:gd name="connsiteY2" fmla="*/ 87417 h 373000"/>
                      <a:gd name="connsiteX3" fmla="*/ 814500 w 866567"/>
                      <a:gd name="connsiteY3" fmla="*/ 208187 h 373000"/>
                      <a:gd name="connsiteX4" fmla="*/ 866491 w 866567"/>
                      <a:gd name="connsiteY4" fmla="*/ 349443 h 373000"/>
                      <a:gd name="connsiteX5" fmla="*/ 825387 w 866567"/>
                      <a:gd name="connsiteY5" fmla="*/ 361873 h 373000"/>
                      <a:gd name="connsiteX6" fmla="*/ 794315 w 866567"/>
                      <a:gd name="connsiteY6" fmla="*/ 236579 h 373000"/>
                      <a:gd name="connsiteX7" fmla="*/ 572960 w 866567"/>
                      <a:gd name="connsiteY7" fmla="*/ 139176 h 373000"/>
                      <a:gd name="connsiteX8" fmla="*/ 262409 w 866567"/>
                      <a:gd name="connsiteY8" fmla="*/ 52912 h 373000"/>
                      <a:gd name="connsiteX9" fmla="*/ 146561 w 866567"/>
                      <a:gd name="connsiteY9" fmla="*/ 29131 h 373000"/>
                      <a:gd name="connsiteX10" fmla="*/ 76212 w 866567"/>
                      <a:gd name="connsiteY10" fmla="*/ 54820 h 373000"/>
                      <a:gd name="connsiteX11" fmla="*/ 34772 w 866567"/>
                      <a:gd name="connsiteY11" fmla="*/ 115809 h 373000"/>
                      <a:gd name="connsiteX12" fmla="*/ 3617 w 866567"/>
                      <a:gd name="connsiteY12" fmla="*/ 113297 h 373000"/>
                      <a:gd name="connsiteX0" fmla="*/ 3617 w 867450"/>
                      <a:gd name="connsiteY0" fmla="*/ 113297 h 372087"/>
                      <a:gd name="connsiteX1" fmla="*/ 122545 w 867450"/>
                      <a:gd name="connsiteY1" fmla="*/ 232 h 372087"/>
                      <a:gd name="connsiteX2" fmla="*/ 512575 w 867450"/>
                      <a:gd name="connsiteY2" fmla="*/ 87417 h 372087"/>
                      <a:gd name="connsiteX3" fmla="*/ 814500 w 867450"/>
                      <a:gd name="connsiteY3" fmla="*/ 208187 h 372087"/>
                      <a:gd name="connsiteX4" fmla="*/ 866491 w 867450"/>
                      <a:gd name="connsiteY4" fmla="*/ 349443 h 372087"/>
                      <a:gd name="connsiteX5" fmla="*/ 844196 w 867450"/>
                      <a:gd name="connsiteY5" fmla="*/ 360546 h 372087"/>
                      <a:gd name="connsiteX6" fmla="*/ 794315 w 867450"/>
                      <a:gd name="connsiteY6" fmla="*/ 236579 h 372087"/>
                      <a:gd name="connsiteX7" fmla="*/ 572960 w 867450"/>
                      <a:gd name="connsiteY7" fmla="*/ 139176 h 372087"/>
                      <a:gd name="connsiteX8" fmla="*/ 262409 w 867450"/>
                      <a:gd name="connsiteY8" fmla="*/ 52912 h 372087"/>
                      <a:gd name="connsiteX9" fmla="*/ 146561 w 867450"/>
                      <a:gd name="connsiteY9" fmla="*/ 29131 h 372087"/>
                      <a:gd name="connsiteX10" fmla="*/ 76212 w 867450"/>
                      <a:gd name="connsiteY10" fmla="*/ 54820 h 372087"/>
                      <a:gd name="connsiteX11" fmla="*/ 34772 w 867450"/>
                      <a:gd name="connsiteY11" fmla="*/ 115809 h 372087"/>
                      <a:gd name="connsiteX12" fmla="*/ 3617 w 867450"/>
                      <a:gd name="connsiteY12" fmla="*/ 113297 h 372087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2960 w 867487"/>
                      <a:gd name="connsiteY7" fmla="*/ 139176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58690 w 867487"/>
                      <a:gd name="connsiteY9" fmla="*/ 54489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90 w 867560"/>
                      <a:gd name="connsiteY0" fmla="*/ 113297 h 371040"/>
                      <a:gd name="connsiteX1" fmla="*/ 122618 w 867560"/>
                      <a:gd name="connsiteY1" fmla="*/ 232 h 371040"/>
                      <a:gd name="connsiteX2" fmla="*/ 512648 w 867560"/>
                      <a:gd name="connsiteY2" fmla="*/ 87417 h 371040"/>
                      <a:gd name="connsiteX3" fmla="*/ 814573 w 867560"/>
                      <a:gd name="connsiteY3" fmla="*/ 208187 h 371040"/>
                      <a:gd name="connsiteX4" fmla="*/ 866564 w 867560"/>
                      <a:gd name="connsiteY4" fmla="*/ 349443 h 371040"/>
                      <a:gd name="connsiteX5" fmla="*/ 844269 w 867560"/>
                      <a:gd name="connsiteY5" fmla="*/ 360546 h 371040"/>
                      <a:gd name="connsiteX6" fmla="*/ 789703 w 867560"/>
                      <a:gd name="connsiteY6" fmla="*/ 251336 h 371040"/>
                      <a:gd name="connsiteX7" fmla="*/ 575862 w 867560"/>
                      <a:gd name="connsiteY7" fmla="*/ 157100 h 371040"/>
                      <a:gd name="connsiteX8" fmla="*/ 272829 w 867560"/>
                      <a:gd name="connsiteY8" fmla="*/ 73998 h 371040"/>
                      <a:gd name="connsiteX9" fmla="*/ 158763 w 867560"/>
                      <a:gd name="connsiteY9" fmla="*/ 54489 h 371040"/>
                      <a:gd name="connsiteX10" fmla="*/ 82155 w 867560"/>
                      <a:gd name="connsiteY10" fmla="*/ 74463 h 371040"/>
                      <a:gd name="connsiteX11" fmla="*/ 34845 w 867560"/>
                      <a:gd name="connsiteY11" fmla="*/ 115809 h 371040"/>
                      <a:gd name="connsiteX12" fmla="*/ 3690 w 867560"/>
                      <a:gd name="connsiteY12" fmla="*/ 113297 h 3710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67560" h="371040">
                        <a:moveTo>
                          <a:pt x="3690" y="113297"/>
                        </a:moveTo>
                        <a:cubicBezTo>
                          <a:pt x="18319" y="94034"/>
                          <a:pt x="37792" y="4545"/>
                          <a:pt x="122618" y="232"/>
                        </a:cubicBezTo>
                        <a:cubicBezTo>
                          <a:pt x="207444" y="-4081"/>
                          <a:pt x="397322" y="52758"/>
                          <a:pt x="512648" y="87417"/>
                        </a:cubicBezTo>
                        <a:cubicBezTo>
                          <a:pt x="627974" y="122076"/>
                          <a:pt x="755587" y="164516"/>
                          <a:pt x="814573" y="208187"/>
                        </a:cubicBezTo>
                        <a:cubicBezTo>
                          <a:pt x="873559" y="251858"/>
                          <a:pt x="861615" y="324050"/>
                          <a:pt x="866564" y="349443"/>
                        </a:cubicBezTo>
                        <a:cubicBezTo>
                          <a:pt x="871513" y="374836"/>
                          <a:pt x="857079" y="376897"/>
                          <a:pt x="844269" y="360546"/>
                        </a:cubicBezTo>
                        <a:cubicBezTo>
                          <a:pt x="831459" y="344195"/>
                          <a:pt x="834437" y="285244"/>
                          <a:pt x="789703" y="251336"/>
                        </a:cubicBezTo>
                        <a:cubicBezTo>
                          <a:pt x="744969" y="217428"/>
                          <a:pt x="662008" y="186656"/>
                          <a:pt x="575862" y="157100"/>
                        </a:cubicBezTo>
                        <a:cubicBezTo>
                          <a:pt x="489716" y="127544"/>
                          <a:pt x="342346" y="91100"/>
                          <a:pt x="272829" y="73998"/>
                        </a:cubicBezTo>
                        <a:cubicBezTo>
                          <a:pt x="203313" y="56896"/>
                          <a:pt x="190703" y="54897"/>
                          <a:pt x="158763" y="54489"/>
                        </a:cubicBezTo>
                        <a:cubicBezTo>
                          <a:pt x="126823" y="54081"/>
                          <a:pt x="95705" y="59472"/>
                          <a:pt x="82155" y="74463"/>
                        </a:cubicBezTo>
                        <a:cubicBezTo>
                          <a:pt x="68605" y="89454"/>
                          <a:pt x="47923" y="109337"/>
                          <a:pt x="34845" y="115809"/>
                        </a:cubicBezTo>
                        <a:cubicBezTo>
                          <a:pt x="21768" y="122281"/>
                          <a:pt x="-10939" y="132560"/>
                          <a:pt x="3690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47" name="Volný tvar 46"/>
                  <p:cNvSpPr/>
                  <p:nvPr/>
                </p:nvSpPr>
                <p:spPr>
                  <a:xfrm>
                    <a:off x="4093369" y="2983739"/>
                    <a:ext cx="1212851" cy="397635"/>
                  </a:xfrm>
                  <a:custGeom>
                    <a:avLst/>
                    <a:gdLst>
                      <a:gd name="connsiteX0" fmla="*/ 0 w 1254347"/>
                      <a:gd name="connsiteY0" fmla="*/ 32437 h 414862"/>
                      <a:gd name="connsiteX1" fmla="*/ 250031 w 1254347"/>
                      <a:gd name="connsiteY1" fmla="*/ 108637 h 414862"/>
                      <a:gd name="connsiteX2" fmla="*/ 1188244 w 1254347"/>
                      <a:gd name="connsiteY2" fmla="*/ 401531 h 414862"/>
                      <a:gd name="connsiteX3" fmla="*/ 1152525 w 1254347"/>
                      <a:gd name="connsiteY3" fmla="*/ 353906 h 414862"/>
                      <a:gd name="connsiteX4" fmla="*/ 959644 w 1254347"/>
                      <a:gd name="connsiteY4" fmla="*/ 253893 h 414862"/>
                      <a:gd name="connsiteX5" fmla="*/ 640556 w 1254347"/>
                      <a:gd name="connsiteY5" fmla="*/ 151499 h 414862"/>
                      <a:gd name="connsiteX6" fmla="*/ 378619 w 1254347"/>
                      <a:gd name="connsiteY6" fmla="*/ 63393 h 414862"/>
                      <a:gd name="connsiteX7" fmla="*/ 169069 w 1254347"/>
                      <a:gd name="connsiteY7" fmla="*/ 11006 h 414862"/>
                      <a:gd name="connsiteX8" fmla="*/ 54769 w 1254347"/>
                      <a:gd name="connsiteY8" fmla="*/ 1481 h 414862"/>
                      <a:gd name="connsiteX9" fmla="*/ 0 w 1254347"/>
                      <a:gd name="connsiteY9" fmla="*/ 32437 h 414862"/>
                      <a:gd name="connsiteX0" fmla="*/ 0 w 1209971"/>
                      <a:gd name="connsiteY0" fmla="*/ 32437 h 406480"/>
                      <a:gd name="connsiteX1" fmla="*/ 250031 w 1209971"/>
                      <a:gd name="connsiteY1" fmla="*/ 108637 h 406480"/>
                      <a:gd name="connsiteX2" fmla="*/ 1188244 w 1209971"/>
                      <a:gd name="connsiteY2" fmla="*/ 401531 h 406480"/>
                      <a:gd name="connsiteX3" fmla="*/ 1152525 w 1209971"/>
                      <a:gd name="connsiteY3" fmla="*/ 353906 h 406480"/>
                      <a:gd name="connsiteX4" fmla="*/ 959644 w 1209971"/>
                      <a:gd name="connsiteY4" fmla="*/ 253893 h 406480"/>
                      <a:gd name="connsiteX5" fmla="*/ 640556 w 1209971"/>
                      <a:gd name="connsiteY5" fmla="*/ 151499 h 406480"/>
                      <a:gd name="connsiteX6" fmla="*/ 378619 w 1209971"/>
                      <a:gd name="connsiteY6" fmla="*/ 63393 h 406480"/>
                      <a:gd name="connsiteX7" fmla="*/ 169069 w 1209971"/>
                      <a:gd name="connsiteY7" fmla="*/ 11006 h 406480"/>
                      <a:gd name="connsiteX8" fmla="*/ 54769 w 1209971"/>
                      <a:gd name="connsiteY8" fmla="*/ 1481 h 406480"/>
                      <a:gd name="connsiteX9" fmla="*/ 0 w 1209971"/>
                      <a:gd name="connsiteY9" fmla="*/ 32437 h 406480"/>
                      <a:gd name="connsiteX0" fmla="*/ 0 w 1186948"/>
                      <a:gd name="connsiteY0" fmla="*/ 32437 h 399893"/>
                      <a:gd name="connsiteX1" fmla="*/ 250031 w 1186948"/>
                      <a:gd name="connsiteY1" fmla="*/ 108637 h 399893"/>
                      <a:gd name="connsiteX2" fmla="*/ 1157287 w 1186948"/>
                      <a:gd name="connsiteY2" fmla="*/ 394388 h 399893"/>
                      <a:gd name="connsiteX3" fmla="*/ 1152525 w 1186948"/>
                      <a:gd name="connsiteY3" fmla="*/ 353906 h 399893"/>
                      <a:gd name="connsiteX4" fmla="*/ 959644 w 1186948"/>
                      <a:gd name="connsiteY4" fmla="*/ 253893 h 399893"/>
                      <a:gd name="connsiteX5" fmla="*/ 640556 w 1186948"/>
                      <a:gd name="connsiteY5" fmla="*/ 151499 h 399893"/>
                      <a:gd name="connsiteX6" fmla="*/ 378619 w 1186948"/>
                      <a:gd name="connsiteY6" fmla="*/ 63393 h 399893"/>
                      <a:gd name="connsiteX7" fmla="*/ 169069 w 1186948"/>
                      <a:gd name="connsiteY7" fmla="*/ 11006 h 399893"/>
                      <a:gd name="connsiteX8" fmla="*/ 54769 w 1186948"/>
                      <a:gd name="connsiteY8" fmla="*/ 1481 h 399893"/>
                      <a:gd name="connsiteX9" fmla="*/ 0 w 1186948"/>
                      <a:gd name="connsiteY9" fmla="*/ 32437 h 399893"/>
                      <a:gd name="connsiteX0" fmla="*/ 0 w 1230621"/>
                      <a:gd name="connsiteY0" fmla="*/ 32437 h 404167"/>
                      <a:gd name="connsiteX1" fmla="*/ 250031 w 1230621"/>
                      <a:gd name="connsiteY1" fmla="*/ 108637 h 404167"/>
                      <a:gd name="connsiteX2" fmla="*/ 1157287 w 1230621"/>
                      <a:gd name="connsiteY2" fmla="*/ 394388 h 404167"/>
                      <a:gd name="connsiteX3" fmla="*/ 1152525 w 1230621"/>
                      <a:gd name="connsiteY3" fmla="*/ 330093 h 404167"/>
                      <a:gd name="connsiteX4" fmla="*/ 959644 w 1230621"/>
                      <a:gd name="connsiteY4" fmla="*/ 253893 h 404167"/>
                      <a:gd name="connsiteX5" fmla="*/ 640556 w 1230621"/>
                      <a:gd name="connsiteY5" fmla="*/ 151499 h 404167"/>
                      <a:gd name="connsiteX6" fmla="*/ 378619 w 1230621"/>
                      <a:gd name="connsiteY6" fmla="*/ 63393 h 404167"/>
                      <a:gd name="connsiteX7" fmla="*/ 169069 w 1230621"/>
                      <a:gd name="connsiteY7" fmla="*/ 11006 h 404167"/>
                      <a:gd name="connsiteX8" fmla="*/ 54769 w 1230621"/>
                      <a:gd name="connsiteY8" fmla="*/ 1481 h 404167"/>
                      <a:gd name="connsiteX9" fmla="*/ 0 w 1230621"/>
                      <a:gd name="connsiteY9" fmla="*/ 32437 h 404167"/>
                      <a:gd name="connsiteX0" fmla="*/ 0 w 1152536"/>
                      <a:gd name="connsiteY0" fmla="*/ 32437 h 349699"/>
                      <a:gd name="connsiteX1" fmla="*/ 250031 w 1152536"/>
                      <a:gd name="connsiteY1" fmla="*/ 108637 h 349699"/>
                      <a:gd name="connsiteX2" fmla="*/ 964406 w 1152536"/>
                      <a:gd name="connsiteY2" fmla="*/ 330094 h 349699"/>
                      <a:gd name="connsiteX3" fmla="*/ 1152525 w 1152536"/>
                      <a:gd name="connsiteY3" fmla="*/ 330093 h 349699"/>
                      <a:gd name="connsiteX4" fmla="*/ 959644 w 1152536"/>
                      <a:gd name="connsiteY4" fmla="*/ 253893 h 349699"/>
                      <a:gd name="connsiteX5" fmla="*/ 640556 w 1152536"/>
                      <a:gd name="connsiteY5" fmla="*/ 151499 h 349699"/>
                      <a:gd name="connsiteX6" fmla="*/ 378619 w 1152536"/>
                      <a:gd name="connsiteY6" fmla="*/ 63393 h 349699"/>
                      <a:gd name="connsiteX7" fmla="*/ 169069 w 1152536"/>
                      <a:gd name="connsiteY7" fmla="*/ 11006 h 349699"/>
                      <a:gd name="connsiteX8" fmla="*/ 54769 w 1152536"/>
                      <a:gd name="connsiteY8" fmla="*/ 1481 h 349699"/>
                      <a:gd name="connsiteX9" fmla="*/ 0 w 1152536"/>
                      <a:gd name="connsiteY9" fmla="*/ 32437 h 349699"/>
                      <a:gd name="connsiteX0" fmla="*/ 0 w 1193981"/>
                      <a:gd name="connsiteY0" fmla="*/ 32437 h 396769"/>
                      <a:gd name="connsiteX1" fmla="*/ 250031 w 1193981"/>
                      <a:gd name="connsiteY1" fmla="*/ 108637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193981"/>
                      <a:gd name="connsiteY0" fmla="*/ 32437 h 396769"/>
                      <a:gd name="connsiteX1" fmla="*/ 247650 w 1193981"/>
                      <a:gd name="connsiteY1" fmla="*/ 113399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59606 w 1213031"/>
                      <a:gd name="connsiteY6" fmla="*/ 152364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66750 w 1213031"/>
                      <a:gd name="connsiteY6" fmla="*/ 140458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7669 w 1212851"/>
                      <a:gd name="connsiteY7" fmla="*/ 64258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2906 w 1212851"/>
                      <a:gd name="connsiteY7" fmla="*/ 57114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9463 h 401889"/>
                      <a:gd name="connsiteX1" fmla="*/ 266700 w 1212851"/>
                      <a:gd name="connsiteY1" fmla="*/ 118519 h 401889"/>
                      <a:gd name="connsiteX2" fmla="*/ 983456 w 1212851"/>
                      <a:gd name="connsiteY2" fmla="*/ 335214 h 401889"/>
                      <a:gd name="connsiteX3" fmla="*/ 1197769 w 1212851"/>
                      <a:gd name="connsiteY3" fmla="*/ 401889 h 401889"/>
                      <a:gd name="connsiteX4" fmla="*/ 1171575 w 1212851"/>
                      <a:gd name="connsiteY4" fmla="*/ 335213 h 401889"/>
                      <a:gd name="connsiteX5" fmla="*/ 983456 w 1212851"/>
                      <a:gd name="connsiteY5" fmla="*/ 247107 h 401889"/>
                      <a:gd name="connsiteX6" fmla="*/ 666750 w 1212851"/>
                      <a:gd name="connsiteY6" fmla="*/ 144713 h 401889"/>
                      <a:gd name="connsiteX7" fmla="*/ 392906 w 1212851"/>
                      <a:gd name="connsiteY7" fmla="*/ 61369 h 401889"/>
                      <a:gd name="connsiteX8" fmla="*/ 216694 w 1212851"/>
                      <a:gd name="connsiteY8" fmla="*/ 6601 h 401889"/>
                      <a:gd name="connsiteX9" fmla="*/ 73819 w 1212851"/>
                      <a:gd name="connsiteY9" fmla="*/ 6601 h 401889"/>
                      <a:gd name="connsiteX10" fmla="*/ 0 w 1212851"/>
                      <a:gd name="connsiteY10" fmla="*/ 49463 h 401889"/>
                      <a:gd name="connsiteX0" fmla="*/ 0 w 1212851"/>
                      <a:gd name="connsiteY0" fmla="*/ 45209 h 397635"/>
                      <a:gd name="connsiteX1" fmla="*/ 266700 w 1212851"/>
                      <a:gd name="connsiteY1" fmla="*/ 114265 h 397635"/>
                      <a:gd name="connsiteX2" fmla="*/ 983456 w 1212851"/>
                      <a:gd name="connsiteY2" fmla="*/ 330960 h 397635"/>
                      <a:gd name="connsiteX3" fmla="*/ 1197769 w 1212851"/>
                      <a:gd name="connsiteY3" fmla="*/ 397635 h 397635"/>
                      <a:gd name="connsiteX4" fmla="*/ 1171575 w 1212851"/>
                      <a:gd name="connsiteY4" fmla="*/ 330959 h 397635"/>
                      <a:gd name="connsiteX5" fmla="*/ 983456 w 1212851"/>
                      <a:gd name="connsiteY5" fmla="*/ 242853 h 397635"/>
                      <a:gd name="connsiteX6" fmla="*/ 666750 w 1212851"/>
                      <a:gd name="connsiteY6" fmla="*/ 140459 h 397635"/>
                      <a:gd name="connsiteX7" fmla="*/ 392906 w 1212851"/>
                      <a:gd name="connsiteY7" fmla="*/ 57115 h 397635"/>
                      <a:gd name="connsiteX8" fmla="*/ 216694 w 1212851"/>
                      <a:gd name="connsiteY8" fmla="*/ 11872 h 397635"/>
                      <a:gd name="connsiteX9" fmla="*/ 73819 w 1212851"/>
                      <a:gd name="connsiteY9" fmla="*/ 2347 h 397635"/>
                      <a:gd name="connsiteX10" fmla="*/ 0 w 1212851"/>
                      <a:gd name="connsiteY10" fmla="*/ 45209 h 3976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212851" h="397635">
                        <a:moveTo>
                          <a:pt x="0" y="45209"/>
                        </a:moveTo>
                        <a:cubicBezTo>
                          <a:pt x="88900" y="68228"/>
                          <a:pt x="102791" y="66640"/>
                          <a:pt x="266700" y="114265"/>
                        </a:cubicBezTo>
                        <a:cubicBezTo>
                          <a:pt x="430609" y="161890"/>
                          <a:pt x="744537" y="258728"/>
                          <a:pt x="983456" y="330960"/>
                        </a:cubicBezTo>
                        <a:cubicBezTo>
                          <a:pt x="1138634" y="378188"/>
                          <a:pt x="1166416" y="397635"/>
                          <a:pt x="1197769" y="397635"/>
                        </a:cubicBezTo>
                        <a:cubicBezTo>
                          <a:pt x="1229122" y="397635"/>
                          <a:pt x="1207294" y="356756"/>
                          <a:pt x="1171575" y="330959"/>
                        </a:cubicBezTo>
                        <a:cubicBezTo>
                          <a:pt x="1135856" y="305162"/>
                          <a:pt x="1067594" y="274603"/>
                          <a:pt x="983456" y="242853"/>
                        </a:cubicBezTo>
                        <a:cubicBezTo>
                          <a:pt x="899319" y="211103"/>
                          <a:pt x="765175" y="171415"/>
                          <a:pt x="666750" y="140459"/>
                        </a:cubicBezTo>
                        <a:cubicBezTo>
                          <a:pt x="568325" y="109503"/>
                          <a:pt x="467915" y="78546"/>
                          <a:pt x="392906" y="57115"/>
                        </a:cubicBezTo>
                        <a:cubicBezTo>
                          <a:pt x="317897" y="35684"/>
                          <a:pt x="270669" y="22191"/>
                          <a:pt x="216694" y="11872"/>
                        </a:cubicBezTo>
                        <a:cubicBezTo>
                          <a:pt x="162719" y="1553"/>
                          <a:pt x="109935" y="-3209"/>
                          <a:pt x="73819" y="2347"/>
                        </a:cubicBezTo>
                        <a:cubicBezTo>
                          <a:pt x="37703" y="7903"/>
                          <a:pt x="11906" y="31517"/>
                          <a:pt x="0" y="45209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</p:grpSp>
            <p:grpSp>
              <p:nvGrpSpPr>
                <p:cNvPr id="37" name="Skupina 36"/>
                <p:cNvGrpSpPr/>
                <p:nvPr/>
              </p:nvGrpSpPr>
              <p:grpSpPr>
                <a:xfrm flipH="1" flipV="1">
                  <a:off x="4099760" y="3197791"/>
                  <a:ext cx="1071439" cy="510998"/>
                  <a:chOff x="3774287" y="2651881"/>
                  <a:chExt cx="1861257" cy="854998"/>
                </a:xfrm>
              </p:grpSpPr>
              <p:sp>
                <p:nvSpPr>
                  <p:cNvPr id="38" name="Volný tvar 37"/>
                  <p:cNvSpPr>
                    <a:spLocks noChangeAspect="1"/>
                  </p:cNvSpPr>
                  <p:nvPr/>
                </p:nvSpPr>
                <p:spPr>
                  <a:xfrm>
                    <a:off x="3774287" y="2651881"/>
                    <a:ext cx="1861257" cy="854998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1018" h="390928">
                        <a:moveTo>
                          <a:pt x="3617" y="113297"/>
                        </a:moveTo>
                        <a:cubicBezTo>
                          <a:pt x="18246" y="94034"/>
                          <a:pt x="37719" y="4545"/>
                          <a:pt x="122545" y="232"/>
                        </a:cubicBezTo>
                        <a:cubicBezTo>
                          <a:pt x="207371" y="-4081"/>
                          <a:pt x="397249" y="52758"/>
                          <a:pt x="512575" y="87417"/>
                        </a:cubicBezTo>
                        <a:cubicBezTo>
                          <a:pt x="627901" y="122076"/>
                          <a:pt x="758777" y="159653"/>
                          <a:pt x="814500" y="208187"/>
                        </a:cubicBezTo>
                        <a:cubicBezTo>
                          <a:pt x="870223" y="256721"/>
                          <a:pt x="845098" y="353007"/>
                          <a:pt x="846912" y="378621"/>
                        </a:cubicBezTo>
                        <a:cubicBezTo>
                          <a:pt x="848726" y="404235"/>
                          <a:pt x="834153" y="385547"/>
                          <a:pt x="825387" y="361873"/>
                        </a:cubicBezTo>
                        <a:cubicBezTo>
                          <a:pt x="816621" y="338199"/>
                          <a:pt x="836386" y="273695"/>
                          <a:pt x="794315" y="236579"/>
                        </a:cubicBezTo>
                        <a:cubicBezTo>
                          <a:pt x="752244" y="199463"/>
                          <a:pt x="661611" y="169787"/>
                          <a:pt x="572960" y="139176"/>
                        </a:cubicBezTo>
                        <a:cubicBezTo>
                          <a:pt x="484309" y="108565"/>
                          <a:pt x="333476" y="71253"/>
                          <a:pt x="262409" y="52912"/>
                        </a:cubicBezTo>
                        <a:cubicBezTo>
                          <a:pt x="191343" y="34571"/>
                          <a:pt x="178501" y="29539"/>
                          <a:pt x="146561" y="29131"/>
                        </a:cubicBezTo>
                        <a:cubicBezTo>
                          <a:pt x="114621" y="28723"/>
                          <a:pt x="89762" y="39829"/>
                          <a:pt x="76212" y="54820"/>
                        </a:cubicBezTo>
                        <a:cubicBezTo>
                          <a:pt x="62662" y="69811"/>
                          <a:pt x="46871" y="106063"/>
                          <a:pt x="34772" y="115809"/>
                        </a:cubicBezTo>
                        <a:cubicBezTo>
                          <a:pt x="22673" y="125555"/>
                          <a:pt x="-11012" y="132560"/>
                          <a:pt x="3617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39" name="Volný tvar 38"/>
                  <p:cNvSpPr>
                    <a:spLocks/>
                  </p:cNvSpPr>
                  <p:nvPr/>
                </p:nvSpPr>
                <p:spPr>
                  <a:xfrm rot="150410">
                    <a:off x="3842255" y="2777197"/>
                    <a:ext cx="1716428" cy="670852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1018" h="390928">
                        <a:moveTo>
                          <a:pt x="3617" y="113297"/>
                        </a:moveTo>
                        <a:cubicBezTo>
                          <a:pt x="18246" y="94034"/>
                          <a:pt x="37719" y="4545"/>
                          <a:pt x="122545" y="232"/>
                        </a:cubicBezTo>
                        <a:cubicBezTo>
                          <a:pt x="207371" y="-4081"/>
                          <a:pt x="397249" y="52758"/>
                          <a:pt x="512575" y="87417"/>
                        </a:cubicBezTo>
                        <a:cubicBezTo>
                          <a:pt x="627901" y="122076"/>
                          <a:pt x="758777" y="159653"/>
                          <a:pt x="814500" y="208187"/>
                        </a:cubicBezTo>
                        <a:cubicBezTo>
                          <a:pt x="870223" y="256721"/>
                          <a:pt x="845098" y="353007"/>
                          <a:pt x="846912" y="378621"/>
                        </a:cubicBezTo>
                        <a:cubicBezTo>
                          <a:pt x="848726" y="404235"/>
                          <a:pt x="834153" y="385547"/>
                          <a:pt x="825387" y="361873"/>
                        </a:cubicBezTo>
                        <a:cubicBezTo>
                          <a:pt x="816621" y="338199"/>
                          <a:pt x="836386" y="273695"/>
                          <a:pt x="794315" y="236579"/>
                        </a:cubicBezTo>
                        <a:cubicBezTo>
                          <a:pt x="752244" y="199463"/>
                          <a:pt x="661611" y="169787"/>
                          <a:pt x="572960" y="139176"/>
                        </a:cubicBezTo>
                        <a:cubicBezTo>
                          <a:pt x="484309" y="108565"/>
                          <a:pt x="333476" y="71253"/>
                          <a:pt x="262409" y="52912"/>
                        </a:cubicBezTo>
                        <a:cubicBezTo>
                          <a:pt x="191343" y="34571"/>
                          <a:pt x="178501" y="29539"/>
                          <a:pt x="146561" y="29131"/>
                        </a:cubicBezTo>
                        <a:cubicBezTo>
                          <a:pt x="114621" y="28723"/>
                          <a:pt x="89762" y="39829"/>
                          <a:pt x="76212" y="54820"/>
                        </a:cubicBezTo>
                        <a:cubicBezTo>
                          <a:pt x="62662" y="69811"/>
                          <a:pt x="46871" y="106063"/>
                          <a:pt x="34772" y="115809"/>
                        </a:cubicBezTo>
                        <a:cubicBezTo>
                          <a:pt x="22673" y="125555"/>
                          <a:pt x="-11012" y="132560"/>
                          <a:pt x="3617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40" name="Volný tvar 39"/>
                  <p:cNvSpPr>
                    <a:spLocks/>
                  </p:cNvSpPr>
                  <p:nvPr/>
                </p:nvSpPr>
                <p:spPr>
                  <a:xfrm rot="265172">
                    <a:off x="3908824" y="2872405"/>
                    <a:ext cx="1575836" cy="533770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6612 w 851069"/>
                      <a:gd name="connsiteY9" fmla="*/ 29131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4443 w 851069"/>
                      <a:gd name="connsiteY9" fmla="*/ 36380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330 w 850731"/>
                      <a:gd name="connsiteY0" fmla="*/ 123197 h 400828"/>
                      <a:gd name="connsiteX1" fmla="*/ 116535 w 850731"/>
                      <a:gd name="connsiteY1" fmla="*/ 203 h 400828"/>
                      <a:gd name="connsiteX2" fmla="*/ 512288 w 850731"/>
                      <a:gd name="connsiteY2" fmla="*/ 97317 h 400828"/>
                      <a:gd name="connsiteX3" fmla="*/ 814213 w 850731"/>
                      <a:gd name="connsiteY3" fmla="*/ 218087 h 400828"/>
                      <a:gd name="connsiteX4" fmla="*/ 846625 w 850731"/>
                      <a:gd name="connsiteY4" fmla="*/ 388521 h 400828"/>
                      <a:gd name="connsiteX5" fmla="*/ 825100 w 850731"/>
                      <a:gd name="connsiteY5" fmla="*/ 371773 h 400828"/>
                      <a:gd name="connsiteX6" fmla="*/ 794028 w 850731"/>
                      <a:gd name="connsiteY6" fmla="*/ 246479 h 400828"/>
                      <a:gd name="connsiteX7" fmla="*/ 572673 w 850731"/>
                      <a:gd name="connsiteY7" fmla="*/ 149076 h 400828"/>
                      <a:gd name="connsiteX8" fmla="*/ 262122 w 850731"/>
                      <a:gd name="connsiteY8" fmla="*/ 62812 h 400828"/>
                      <a:gd name="connsiteX9" fmla="*/ 144105 w 850731"/>
                      <a:gd name="connsiteY9" fmla="*/ 46280 h 400828"/>
                      <a:gd name="connsiteX10" fmla="*/ 80068 w 850731"/>
                      <a:gd name="connsiteY10" fmla="*/ 69550 h 400828"/>
                      <a:gd name="connsiteX11" fmla="*/ 34485 w 850731"/>
                      <a:gd name="connsiteY11" fmla="*/ 125709 h 400828"/>
                      <a:gd name="connsiteX12" fmla="*/ 3330 w 850731"/>
                      <a:gd name="connsiteY12" fmla="*/ 123197 h 400828"/>
                      <a:gd name="connsiteX0" fmla="*/ 3586 w 850987"/>
                      <a:gd name="connsiteY0" fmla="*/ 114902 h 392533"/>
                      <a:gd name="connsiteX1" fmla="*/ 121133 w 850987"/>
                      <a:gd name="connsiteY1" fmla="*/ 227 h 392533"/>
                      <a:gd name="connsiteX2" fmla="*/ 512544 w 850987"/>
                      <a:gd name="connsiteY2" fmla="*/ 89022 h 392533"/>
                      <a:gd name="connsiteX3" fmla="*/ 814469 w 850987"/>
                      <a:gd name="connsiteY3" fmla="*/ 209792 h 392533"/>
                      <a:gd name="connsiteX4" fmla="*/ 846881 w 850987"/>
                      <a:gd name="connsiteY4" fmla="*/ 380226 h 392533"/>
                      <a:gd name="connsiteX5" fmla="*/ 825356 w 850987"/>
                      <a:gd name="connsiteY5" fmla="*/ 363478 h 392533"/>
                      <a:gd name="connsiteX6" fmla="*/ 794284 w 850987"/>
                      <a:gd name="connsiteY6" fmla="*/ 238184 h 392533"/>
                      <a:gd name="connsiteX7" fmla="*/ 572929 w 850987"/>
                      <a:gd name="connsiteY7" fmla="*/ 140781 h 392533"/>
                      <a:gd name="connsiteX8" fmla="*/ 262378 w 850987"/>
                      <a:gd name="connsiteY8" fmla="*/ 54517 h 392533"/>
                      <a:gd name="connsiteX9" fmla="*/ 144361 w 850987"/>
                      <a:gd name="connsiteY9" fmla="*/ 37985 h 392533"/>
                      <a:gd name="connsiteX10" fmla="*/ 80324 w 850987"/>
                      <a:gd name="connsiteY10" fmla="*/ 61255 h 392533"/>
                      <a:gd name="connsiteX11" fmla="*/ 34741 w 850987"/>
                      <a:gd name="connsiteY11" fmla="*/ 117414 h 392533"/>
                      <a:gd name="connsiteX12" fmla="*/ 3586 w 850987"/>
                      <a:gd name="connsiteY12" fmla="*/ 114902 h 392533"/>
                      <a:gd name="connsiteX0" fmla="*/ 3586 w 850987"/>
                      <a:gd name="connsiteY0" fmla="*/ 114902 h 392275"/>
                      <a:gd name="connsiteX1" fmla="*/ 121133 w 850987"/>
                      <a:gd name="connsiteY1" fmla="*/ 227 h 392275"/>
                      <a:gd name="connsiteX2" fmla="*/ 512544 w 850987"/>
                      <a:gd name="connsiteY2" fmla="*/ 89022 h 392275"/>
                      <a:gd name="connsiteX3" fmla="*/ 814469 w 850987"/>
                      <a:gd name="connsiteY3" fmla="*/ 209792 h 392275"/>
                      <a:gd name="connsiteX4" fmla="*/ 846881 w 850987"/>
                      <a:gd name="connsiteY4" fmla="*/ 380226 h 392275"/>
                      <a:gd name="connsiteX5" fmla="*/ 825356 w 850987"/>
                      <a:gd name="connsiteY5" fmla="*/ 363478 h 392275"/>
                      <a:gd name="connsiteX6" fmla="*/ 779196 w 850987"/>
                      <a:gd name="connsiteY6" fmla="*/ 245037 h 392275"/>
                      <a:gd name="connsiteX7" fmla="*/ 572929 w 850987"/>
                      <a:gd name="connsiteY7" fmla="*/ 140781 h 392275"/>
                      <a:gd name="connsiteX8" fmla="*/ 262378 w 850987"/>
                      <a:gd name="connsiteY8" fmla="*/ 54517 h 392275"/>
                      <a:gd name="connsiteX9" fmla="*/ 144361 w 850987"/>
                      <a:gd name="connsiteY9" fmla="*/ 37985 h 392275"/>
                      <a:gd name="connsiteX10" fmla="*/ 80324 w 850987"/>
                      <a:gd name="connsiteY10" fmla="*/ 61255 h 392275"/>
                      <a:gd name="connsiteX11" fmla="*/ 34741 w 850987"/>
                      <a:gd name="connsiteY11" fmla="*/ 117414 h 392275"/>
                      <a:gd name="connsiteX12" fmla="*/ 3586 w 850987"/>
                      <a:gd name="connsiteY12" fmla="*/ 114902 h 39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0987" h="392275">
                        <a:moveTo>
                          <a:pt x="3586" y="114902"/>
                        </a:moveTo>
                        <a:cubicBezTo>
                          <a:pt x="17985" y="95371"/>
                          <a:pt x="36307" y="4540"/>
                          <a:pt x="121133" y="227"/>
                        </a:cubicBezTo>
                        <a:cubicBezTo>
                          <a:pt x="205959" y="-4086"/>
                          <a:pt x="396988" y="54095"/>
                          <a:pt x="512544" y="89022"/>
                        </a:cubicBezTo>
                        <a:cubicBezTo>
                          <a:pt x="628100" y="123949"/>
                          <a:pt x="758746" y="161258"/>
                          <a:pt x="814469" y="209792"/>
                        </a:cubicBezTo>
                        <a:cubicBezTo>
                          <a:pt x="870192" y="258326"/>
                          <a:pt x="845067" y="354612"/>
                          <a:pt x="846881" y="380226"/>
                        </a:cubicBezTo>
                        <a:cubicBezTo>
                          <a:pt x="848695" y="405840"/>
                          <a:pt x="836637" y="386010"/>
                          <a:pt x="825356" y="363478"/>
                        </a:cubicBezTo>
                        <a:cubicBezTo>
                          <a:pt x="814075" y="340947"/>
                          <a:pt x="821267" y="282153"/>
                          <a:pt x="779196" y="245037"/>
                        </a:cubicBezTo>
                        <a:cubicBezTo>
                          <a:pt x="737125" y="207921"/>
                          <a:pt x="659065" y="172534"/>
                          <a:pt x="572929" y="140781"/>
                        </a:cubicBezTo>
                        <a:cubicBezTo>
                          <a:pt x="486793" y="109028"/>
                          <a:pt x="333806" y="71650"/>
                          <a:pt x="262378" y="54517"/>
                        </a:cubicBezTo>
                        <a:cubicBezTo>
                          <a:pt x="190950" y="37384"/>
                          <a:pt x="176301" y="38393"/>
                          <a:pt x="144361" y="37985"/>
                        </a:cubicBezTo>
                        <a:cubicBezTo>
                          <a:pt x="112421" y="37577"/>
                          <a:pt x="93874" y="46264"/>
                          <a:pt x="80324" y="61255"/>
                        </a:cubicBezTo>
                        <a:cubicBezTo>
                          <a:pt x="66774" y="76246"/>
                          <a:pt x="47531" y="108473"/>
                          <a:pt x="34741" y="117414"/>
                        </a:cubicBezTo>
                        <a:cubicBezTo>
                          <a:pt x="21951" y="126355"/>
                          <a:pt x="-10813" y="134433"/>
                          <a:pt x="3586" y="114902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41" name="Volný tvar 40"/>
                  <p:cNvSpPr>
                    <a:spLocks/>
                  </p:cNvSpPr>
                  <p:nvPr/>
                </p:nvSpPr>
                <p:spPr>
                  <a:xfrm rot="416670">
                    <a:off x="3978949" y="2960240"/>
                    <a:ext cx="1430717" cy="385555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17 w 866567"/>
                      <a:gd name="connsiteY0" fmla="*/ 113297 h 373000"/>
                      <a:gd name="connsiteX1" fmla="*/ 122545 w 866567"/>
                      <a:gd name="connsiteY1" fmla="*/ 232 h 373000"/>
                      <a:gd name="connsiteX2" fmla="*/ 512575 w 866567"/>
                      <a:gd name="connsiteY2" fmla="*/ 87417 h 373000"/>
                      <a:gd name="connsiteX3" fmla="*/ 814500 w 866567"/>
                      <a:gd name="connsiteY3" fmla="*/ 208187 h 373000"/>
                      <a:gd name="connsiteX4" fmla="*/ 866491 w 866567"/>
                      <a:gd name="connsiteY4" fmla="*/ 349443 h 373000"/>
                      <a:gd name="connsiteX5" fmla="*/ 825387 w 866567"/>
                      <a:gd name="connsiteY5" fmla="*/ 361873 h 373000"/>
                      <a:gd name="connsiteX6" fmla="*/ 794315 w 866567"/>
                      <a:gd name="connsiteY6" fmla="*/ 236579 h 373000"/>
                      <a:gd name="connsiteX7" fmla="*/ 572960 w 866567"/>
                      <a:gd name="connsiteY7" fmla="*/ 139176 h 373000"/>
                      <a:gd name="connsiteX8" fmla="*/ 262409 w 866567"/>
                      <a:gd name="connsiteY8" fmla="*/ 52912 h 373000"/>
                      <a:gd name="connsiteX9" fmla="*/ 146561 w 866567"/>
                      <a:gd name="connsiteY9" fmla="*/ 29131 h 373000"/>
                      <a:gd name="connsiteX10" fmla="*/ 76212 w 866567"/>
                      <a:gd name="connsiteY10" fmla="*/ 54820 h 373000"/>
                      <a:gd name="connsiteX11" fmla="*/ 34772 w 866567"/>
                      <a:gd name="connsiteY11" fmla="*/ 115809 h 373000"/>
                      <a:gd name="connsiteX12" fmla="*/ 3617 w 866567"/>
                      <a:gd name="connsiteY12" fmla="*/ 113297 h 373000"/>
                      <a:gd name="connsiteX0" fmla="*/ 3617 w 867450"/>
                      <a:gd name="connsiteY0" fmla="*/ 113297 h 372087"/>
                      <a:gd name="connsiteX1" fmla="*/ 122545 w 867450"/>
                      <a:gd name="connsiteY1" fmla="*/ 232 h 372087"/>
                      <a:gd name="connsiteX2" fmla="*/ 512575 w 867450"/>
                      <a:gd name="connsiteY2" fmla="*/ 87417 h 372087"/>
                      <a:gd name="connsiteX3" fmla="*/ 814500 w 867450"/>
                      <a:gd name="connsiteY3" fmla="*/ 208187 h 372087"/>
                      <a:gd name="connsiteX4" fmla="*/ 866491 w 867450"/>
                      <a:gd name="connsiteY4" fmla="*/ 349443 h 372087"/>
                      <a:gd name="connsiteX5" fmla="*/ 844196 w 867450"/>
                      <a:gd name="connsiteY5" fmla="*/ 360546 h 372087"/>
                      <a:gd name="connsiteX6" fmla="*/ 794315 w 867450"/>
                      <a:gd name="connsiteY6" fmla="*/ 236579 h 372087"/>
                      <a:gd name="connsiteX7" fmla="*/ 572960 w 867450"/>
                      <a:gd name="connsiteY7" fmla="*/ 139176 h 372087"/>
                      <a:gd name="connsiteX8" fmla="*/ 262409 w 867450"/>
                      <a:gd name="connsiteY8" fmla="*/ 52912 h 372087"/>
                      <a:gd name="connsiteX9" fmla="*/ 146561 w 867450"/>
                      <a:gd name="connsiteY9" fmla="*/ 29131 h 372087"/>
                      <a:gd name="connsiteX10" fmla="*/ 76212 w 867450"/>
                      <a:gd name="connsiteY10" fmla="*/ 54820 h 372087"/>
                      <a:gd name="connsiteX11" fmla="*/ 34772 w 867450"/>
                      <a:gd name="connsiteY11" fmla="*/ 115809 h 372087"/>
                      <a:gd name="connsiteX12" fmla="*/ 3617 w 867450"/>
                      <a:gd name="connsiteY12" fmla="*/ 113297 h 372087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2960 w 867487"/>
                      <a:gd name="connsiteY7" fmla="*/ 139176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58690 w 867487"/>
                      <a:gd name="connsiteY9" fmla="*/ 54489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90 w 867560"/>
                      <a:gd name="connsiteY0" fmla="*/ 113297 h 371040"/>
                      <a:gd name="connsiteX1" fmla="*/ 122618 w 867560"/>
                      <a:gd name="connsiteY1" fmla="*/ 232 h 371040"/>
                      <a:gd name="connsiteX2" fmla="*/ 512648 w 867560"/>
                      <a:gd name="connsiteY2" fmla="*/ 87417 h 371040"/>
                      <a:gd name="connsiteX3" fmla="*/ 814573 w 867560"/>
                      <a:gd name="connsiteY3" fmla="*/ 208187 h 371040"/>
                      <a:gd name="connsiteX4" fmla="*/ 866564 w 867560"/>
                      <a:gd name="connsiteY4" fmla="*/ 349443 h 371040"/>
                      <a:gd name="connsiteX5" fmla="*/ 844269 w 867560"/>
                      <a:gd name="connsiteY5" fmla="*/ 360546 h 371040"/>
                      <a:gd name="connsiteX6" fmla="*/ 789703 w 867560"/>
                      <a:gd name="connsiteY6" fmla="*/ 251336 h 371040"/>
                      <a:gd name="connsiteX7" fmla="*/ 575862 w 867560"/>
                      <a:gd name="connsiteY7" fmla="*/ 157100 h 371040"/>
                      <a:gd name="connsiteX8" fmla="*/ 272829 w 867560"/>
                      <a:gd name="connsiteY8" fmla="*/ 73998 h 371040"/>
                      <a:gd name="connsiteX9" fmla="*/ 158763 w 867560"/>
                      <a:gd name="connsiteY9" fmla="*/ 54489 h 371040"/>
                      <a:gd name="connsiteX10" fmla="*/ 82155 w 867560"/>
                      <a:gd name="connsiteY10" fmla="*/ 74463 h 371040"/>
                      <a:gd name="connsiteX11" fmla="*/ 34845 w 867560"/>
                      <a:gd name="connsiteY11" fmla="*/ 115809 h 371040"/>
                      <a:gd name="connsiteX12" fmla="*/ 3690 w 867560"/>
                      <a:gd name="connsiteY12" fmla="*/ 113297 h 3710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67560" h="371040">
                        <a:moveTo>
                          <a:pt x="3690" y="113297"/>
                        </a:moveTo>
                        <a:cubicBezTo>
                          <a:pt x="18319" y="94034"/>
                          <a:pt x="37792" y="4545"/>
                          <a:pt x="122618" y="232"/>
                        </a:cubicBezTo>
                        <a:cubicBezTo>
                          <a:pt x="207444" y="-4081"/>
                          <a:pt x="397322" y="52758"/>
                          <a:pt x="512648" y="87417"/>
                        </a:cubicBezTo>
                        <a:cubicBezTo>
                          <a:pt x="627974" y="122076"/>
                          <a:pt x="755587" y="164516"/>
                          <a:pt x="814573" y="208187"/>
                        </a:cubicBezTo>
                        <a:cubicBezTo>
                          <a:pt x="873559" y="251858"/>
                          <a:pt x="861615" y="324050"/>
                          <a:pt x="866564" y="349443"/>
                        </a:cubicBezTo>
                        <a:cubicBezTo>
                          <a:pt x="871513" y="374836"/>
                          <a:pt x="857079" y="376897"/>
                          <a:pt x="844269" y="360546"/>
                        </a:cubicBezTo>
                        <a:cubicBezTo>
                          <a:pt x="831459" y="344195"/>
                          <a:pt x="834437" y="285244"/>
                          <a:pt x="789703" y="251336"/>
                        </a:cubicBezTo>
                        <a:cubicBezTo>
                          <a:pt x="744969" y="217428"/>
                          <a:pt x="662008" y="186656"/>
                          <a:pt x="575862" y="157100"/>
                        </a:cubicBezTo>
                        <a:cubicBezTo>
                          <a:pt x="489716" y="127544"/>
                          <a:pt x="342346" y="91100"/>
                          <a:pt x="272829" y="73998"/>
                        </a:cubicBezTo>
                        <a:cubicBezTo>
                          <a:pt x="203313" y="56896"/>
                          <a:pt x="190703" y="54897"/>
                          <a:pt x="158763" y="54489"/>
                        </a:cubicBezTo>
                        <a:cubicBezTo>
                          <a:pt x="126823" y="54081"/>
                          <a:pt x="95705" y="59472"/>
                          <a:pt x="82155" y="74463"/>
                        </a:cubicBezTo>
                        <a:cubicBezTo>
                          <a:pt x="68605" y="89454"/>
                          <a:pt x="47923" y="109337"/>
                          <a:pt x="34845" y="115809"/>
                        </a:cubicBezTo>
                        <a:cubicBezTo>
                          <a:pt x="21768" y="122281"/>
                          <a:pt x="-10939" y="132560"/>
                          <a:pt x="3690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42" name="Volný tvar 41"/>
                  <p:cNvSpPr/>
                  <p:nvPr/>
                </p:nvSpPr>
                <p:spPr>
                  <a:xfrm>
                    <a:off x="4093369" y="2983739"/>
                    <a:ext cx="1212851" cy="397635"/>
                  </a:xfrm>
                  <a:custGeom>
                    <a:avLst/>
                    <a:gdLst>
                      <a:gd name="connsiteX0" fmla="*/ 0 w 1254347"/>
                      <a:gd name="connsiteY0" fmla="*/ 32437 h 414862"/>
                      <a:gd name="connsiteX1" fmla="*/ 250031 w 1254347"/>
                      <a:gd name="connsiteY1" fmla="*/ 108637 h 414862"/>
                      <a:gd name="connsiteX2" fmla="*/ 1188244 w 1254347"/>
                      <a:gd name="connsiteY2" fmla="*/ 401531 h 414862"/>
                      <a:gd name="connsiteX3" fmla="*/ 1152525 w 1254347"/>
                      <a:gd name="connsiteY3" fmla="*/ 353906 h 414862"/>
                      <a:gd name="connsiteX4" fmla="*/ 959644 w 1254347"/>
                      <a:gd name="connsiteY4" fmla="*/ 253893 h 414862"/>
                      <a:gd name="connsiteX5" fmla="*/ 640556 w 1254347"/>
                      <a:gd name="connsiteY5" fmla="*/ 151499 h 414862"/>
                      <a:gd name="connsiteX6" fmla="*/ 378619 w 1254347"/>
                      <a:gd name="connsiteY6" fmla="*/ 63393 h 414862"/>
                      <a:gd name="connsiteX7" fmla="*/ 169069 w 1254347"/>
                      <a:gd name="connsiteY7" fmla="*/ 11006 h 414862"/>
                      <a:gd name="connsiteX8" fmla="*/ 54769 w 1254347"/>
                      <a:gd name="connsiteY8" fmla="*/ 1481 h 414862"/>
                      <a:gd name="connsiteX9" fmla="*/ 0 w 1254347"/>
                      <a:gd name="connsiteY9" fmla="*/ 32437 h 414862"/>
                      <a:gd name="connsiteX0" fmla="*/ 0 w 1209971"/>
                      <a:gd name="connsiteY0" fmla="*/ 32437 h 406480"/>
                      <a:gd name="connsiteX1" fmla="*/ 250031 w 1209971"/>
                      <a:gd name="connsiteY1" fmla="*/ 108637 h 406480"/>
                      <a:gd name="connsiteX2" fmla="*/ 1188244 w 1209971"/>
                      <a:gd name="connsiteY2" fmla="*/ 401531 h 406480"/>
                      <a:gd name="connsiteX3" fmla="*/ 1152525 w 1209971"/>
                      <a:gd name="connsiteY3" fmla="*/ 353906 h 406480"/>
                      <a:gd name="connsiteX4" fmla="*/ 959644 w 1209971"/>
                      <a:gd name="connsiteY4" fmla="*/ 253893 h 406480"/>
                      <a:gd name="connsiteX5" fmla="*/ 640556 w 1209971"/>
                      <a:gd name="connsiteY5" fmla="*/ 151499 h 406480"/>
                      <a:gd name="connsiteX6" fmla="*/ 378619 w 1209971"/>
                      <a:gd name="connsiteY6" fmla="*/ 63393 h 406480"/>
                      <a:gd name="connsiteX7" fmla="*/ 169069 w 1209971"/>
                      <a:gd name="connsiteY7" fmla="*/ 11006 h 406480"/>
                      <a:gd name="connsiteX8" fmla="*/ 54769 w 1209971"/>
                      <a:gd name="connsiteY8" fmla="*/ 1481 h 406480"/>
                      <a:gd name="connsiteX9" fmla="*/ 0 w 1209971"/>
                      <a:gd name="connsiteY9" fmla="*/ 32437 h 406480"/>
                      <a:gd name="connsiteX0" fmla="*/ 0 w 1186948"/>
                      <a:gd name="connsiteY0" fmla="*/ 32437 h 399893"/>
                      <a:gd name="connsiteX1" fmla="*/ 250031 w 1186948"/>
                      <a:gd name="connsiteY1" fmla="*/ 108637 h 399893"/>
                      <a:gd name="connsiteX2" fmla="*/ 1157287 w 1186948"/>
                      <a:gd name="connsiteY2" fmla="*/ 394388 h 399893"/>
                      <a:gd name="connsiteX3" fmla="*/ 1152525 w 1186948"/>
                      <a:gd name="connsiteY3" fmla="*/ 353906 h 399893"/>
                      <a:gd name="connsiteX4" fmla="*/ 959644 w 1186948"/>
                      <a:gd name="connsiteY4" fmla="*/ 253893 h 399893"/>
                      <a:gd name="connsiteX5" fmla="*/ 640556 w 1186948"/>
                      <a:gd name="connsiteY5" fmla="*/ 151499 h 399893"/>
                      <a:gd name="connsiteX6" fmla="*/ 378619 w 1186948"/>
                      <a:gd name="connsiteY6" fmla="*/ 63393 h 399893"/>
                      <a:gd name="connsiteX7" fmla="*/ 169069 w 1186948"/>
                      <a:gd name="connsiteY7" fmla="*/ 11006 h 399893"/>
                      <a:gd name="connsiteX8" fmla="*/ 54769 w 1186948"/>
                      <a:gd name="connsiteY8" fmla="*/ 1481 h 399893"/>
                      <a:gd name="connsiteX9" fmla="*/ 0 w 1186948"/>
                      <a:gd name="connsiteY9" fmla="*/ 32437 h 399893"/>
                      <a:gd name="connsiteX0" fmla="*/ 0 w 1230621"/>
                      <a:gd name="connsiteY0" fmla="*/ 32437 h 404167"/>
                      <a:gd name="connsiteX1" fmla="*/ 250031 w 1230621"/>
                      <a:gd name="connsiteY1" fmla="*/ 108637 h 404167"/>
                      <a:gd name="connsiteX2" fmla="*/ 1157287 w 1230621"/>
                      <a:gd name="connsiteY2" fmla="*/ 394388 h 404167"/>
                      <a:gd name="connsiteX3" fmla="*/ 1152525 w 1230621"/>
                      <a:gd name="connsiteY3" fmla="*/ 330093 h 404167"/>
                      <a:gd name="connsiteX4" fmla="*/ 959644 w 1230621"/>
                      <a:gd name="connsiteY4" fmla="*/ 253893 h 404167"/>
                      <a:gd name="connsiteX5" fmla="*/ 640556 w 1230621"/>
                      <a:gd name="connsiteY5" fmla="*/ 151499 h 404167"/>
                      <a:gd name="connsiteX6" fmla="*/ 378619 w 1230621"/>
                      <a:gd name="connsiteY6" fmla="*/ 63393 h 404167"/>
                      <a:gd name="connsiteX7" fmla="*/ 169069 w 1230621"/>
                      <a:gd name="connsiteY7" fmla="*/ 11006 h 404167"/>
                      <a:gd name="connsiteX8" fmla="*/ 54769 w 1230621"/>
                      <a:gd name="connsiteY8" fmla="*/ 1481 h 404167"/>
                      <a:gd name="connsiteX9" fmla="*/ 0 w 1230621"/>
                      <a:gd name="connsiteY9" fmla="*/ 32437 h 404167"/>
                      <a:gd name="connsiteX0" fmla="*/ 0 w 1152536"/>
                      <a:gd name="connsiteY0" fmla="*/ 32437 h 349699"/>
                      <a:gd name="connsiteX1" fmla="*/ 250031 w 1152536"/>
                      <a:gd name="connsiteY1" fmla="*/ 108637 h 349699"/>
                      <a:gd name="connsiteX2" fmla="*/ 964406 w 1152536"/>
                      <a:gd name="connsiteY2" fmla="*/ 330094 h 349699"/>
                      <a:gd name="connsiteX3" fmla="*/ 1152525 w 1152536"/>
                      <a:gd name="connsiteY3" fmla="*/ 330093 h 349699"/>
                      <a:gd name="connsiteX4" fmla="*/ 959644 w 1152536"/>
                      <a:gd name="connsiteY4" fmla="*/ 253893 h 349699"/>
                      <a:gd name="connsiteX5" fmla="*/ 640556 w 1152536"/>
                      <a:gd name="connsiteY5" fmla="*/ 151499 h 349699"/>
                      <a:gd name="connsiteX6" fmla="*/ 378619 w 1152536"/>
                      <a:gd name="connsiteY6" fmla="*/ 63393 h 349699"/>
                      <a:gd name="connsiteX7" fmla="*/ 169069 w 1152536"/>
                      <a:gd name="connsiteY7" fmla="*/ 11006 h 349699"/>
                      <a:gd name="connsiteX8" fmla="*/ 54769 w 1152536"/>
                      <a:gd name="connsiteY8" fmla="*/ 1481 h 349699"/>
                      <a:gd name="connsiteX9" fmla="*/ 0 w 1152536"/>
                      <a:gd name="connsiteY9" fmla="*/ 32437 h 349699"/>
                      <a:gd name="connsiteX0" fmla="*/ 0 w 1193981"/>
                      <a:gd name="connsiteY0" fmla="*/ 32437 h 396769"/>
                      <a:gd name="connsiteX1" fmla="*/ 250031 w 1193981"/>
                      <a:gd name="connsiteY1" fmla="*/ 108637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193981"/>
                      <a:gd name="connsiteY0" fmla="*/ 32437 h 396769"/>
                      <a:gd name="connsiteX1" fmla="*/ 247650 w 1193981"/>
                      <a:gd name="connsiteY1" fmla="*/ 113399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59606 w 1213031"/>
                      <a:gd name="connsiteY6" fmla="*/ 152364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66750 w 1213031"/>
                      <a:gd name="connsiteY6" fmla="*/ 140458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7669 w 1212851"/>
                      <a:gd name="connsiteY7" fmla="*/ 64258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2906 w 1212851"/>
                      <a:gd name="connsiteY7" fmla="*/ 57114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9463 h 401889"/>
                      <a:gd name="connsiteX1" fmla="*/ 266700 w 1212851"/>
                      <a:gd name="connsiteY1" fmla="*/ 118519 h 401889"/>
                      <a:gd name="connsiteX2" fmla="*/ 983456 w 1212851"/>
                      <a:gd name="connsiteY2" fmla="*/ 335214 h 401889"/>
                      <a:gd name="connsiteX3" fmla="*/ 1197769 w 1212851"/>
                      <a:gd name="connsiteY3" fmla="*/ 401889 h 401889"/>
                      <a:gd name="connsiteX4" fmla="*/ 1171575 w 1212851"/>
                      <a:gd name="connsiteY4" fmla="*/ 335213 h 401889"/>
                      <a:gd name="connsiteX5" fmla="*/ 983456 w 1212851"/>
                      <a:gd name="connsiteY5" fmla="*/ 247107 h 401889"/>
                      <a:gd name="connsiteX6" fmla="*/ 666750 w 1212851"/>
                      <a:gd name="connsiteY6" fmla="*/ 144713 h 401889"/>
                      <a:gd name="connsiteX7" fmla="*/ 392906 w 1212851"/>
                      <a:gd name="connsiteY7" fmla="*/ 61369 h 401889"/>
                      <a:gd name="connsiteX8" fmla="*/ 216694 w 1212851"/>
                      <a:gd name="connsiteY8" fmla="*/ 6601 h 401889"/>
                      <a:gd name="connsiteX9" fmla="*/ 73819 w 1212851"/>
                      <a:gd name="connsiteY9" fmla="*/ 6601 h 401889"/>
                      <a:gd name="connsiteX10" fmla="*/ 0 w 1212851"/>
                      <a:gd name="connsiteY10" fmla="*/ 49463 h 401889"/>
                      <a:gd name="connsiteX0" fmla="*/ 0 w 1212851"/>
                      <a:gd name="connsiteY0" fmla="*/ 45209 h 397635"/>
                      <a:gd name="connsiteX1" fmla="*/ 266700 w 1212851"/>
                      <a:gd name="connsiteY1" fmla="*/ 114265 h 397635"/>
                      <a:gd name="connsiteX2" fmla="*/ 983456 w 1212851"/>
                      <a:gd name="connsiteY2" fmla="*/ 330960 h 397635"/>
                      <a:gd name="connsiteX3" fmla="*/ 1197769 w 1212851"/>
                      <a:gd name="connsiteY3" fmla="*/ 397635 h 397635"/>
                      <a:gd name="connsiteX4" fmla="*/ 1171575 w 1212851"/>
                      <a:gd name="connsiteY4" fmla="*/ 330959 h 397635"/>
                      <a:gd name="connsiteX5" fmla="*/ 983456 w 1212851"/>
                      <a:gd name="connsiteY5" fmla="*/ 242853 h 397635"/>
                      <a:gd name="connsiteX6" fmla="*/ 666750 w 1212851"/>
                      <a:gd name="connsiteY6" fmla="*/ 140459 h 397635"/>
                      <a:gd name="connsiteX7" fmla="*/ 392906 w 1212851"/>
                      <a:gd name="connsiteY7" fmla="*/ 57115 h 397635"/>
                      <a:gd name="connsiteX8" fmla="*/ 216694 w 1212851"/>
                      <a:gd name="connsiteY8" fmla="*/ 11872 h 397635"/>
                      <a:gd name="connsiteX9" fmla="*/ 73819 w 1212851"/>
                      <a:gd name="connsiteY9" fmla="*/ 2347 h 397635"/>
                      <a:gd name="connsiteX10" fmla="*/ 0 w 1212851"/>
                      <a:gd name="connsiteY10" fmla="*/ 45209 h 3976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212851" h="397635">
                        <a:moveTo>
                          <a:pt x="0" y="45209"/>
                        </a:moveTo>
                        <a:cubicBezTo>
                          <a:pt x="88900" y="68228"/>
                          <a:pt x="102791" y="66640"/>
                          <a:pt x="266700" y="114265"/>
                        </a:cubicBezTo>
                        <a:cubicBezTo>
                          <a:pt x="430609" y="161890"/>
                          <a:pt x="744537" y="258728"/>
                          <a:pt x="983456" y="330960"/>
                        </a:cubicBezTo>
                        <a:cubicBezTo>
                          <a:pt x="1138634" y="378188"/>
                          <a:pt x="1166416" y="397635"/>
                          <a:pt x="1197769" y="397635"/>
                        </a:cubicBezTo>
                        <a:cubicBezTo>
                          <a:pt x="1229122" y="397635"/>
                          <a:pt x="1207294" y="356756"/>
                          <a:pt x="1171575" y="330959"/>
                        </a:cubicBezTo>
                        <a:cubicBezTo>
                          <a:pt x="1135856" y="305162"/>
                          <a:pt x="1067594" y="274603"/>
                          <a:pt x="983456" y="242853"/>
                        </a:cubicBezTo>
                        <a:cubicBezTo>
                          <a:pt x="899319" y="211103"/>
                          <a:pt x="765175" y="171415"/>
                          <a:pt x="666750" y="140459"/>
                        </a:cubicBezTo>
                        <a:cubicBezTo>
                          <a:pt x="568325" y="109503"/>
                          <a:pt x="467915" y="78546"/>
                          <a:pt x="392906" y="57115"/>
                        </a:cubicBezTo>
                        <a:cubicBezTo>
                          <a:pt x="317897" y="35684"/>
                          <a:pt x="270669" y="22191"/>
                          <a:pt x="216694" y="11872"/>
                        </a:cubicBezTo>
                        <a:cubicBezTo>
                          <a:pt x="162719" y="1553"/>
                          <a:pt x="109935" y="-3209"/>
                          <a:pt x="73819" y="2347"/>
                        </a:cubicBezTo>
                        <a:cubicBezTo>
                          <a:pt x="37703" y="7903"/>
                          <a:pt x="11906" y="31517"/>
                          <a:pt x="0" y="45209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</p:grpSp>
          </p:grpSp>
          <p:sp>
            <p:nvSpPr>
              <p:cNvPr id="35" name="Ovál 34"/>
              <p:cNvSpPr/>
              <p:nvPr/>
            </p:nvSpPr>
            <p:spPr>
              <a:xfrm>
                <a:off x="4639791" y="2906528"/>
                <a:ext cx="99748" cy="60221"/>
              </a:xfrm>
              <a:prstGeom prst="ellipse">
                <a:avLst/>
              </a:prstGeom>
              <a:solidFill>
                <a:schemeClr val="accent2">
                  <a:lumMod val="75000"/>
                </a:schemeClr>
              </a:solidFill>
              <a:ln w="1270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 b="1"/>
              </a:p>
            </p:txBody>
          </p:sp>
        </p:grpSp>
        <p:grpSp>
          <p:nvGrpSpPr>
            <p:cNvPr id="48" name="Skupina 47"/>
            <p:cNvGrpSpPr/>
            <p:nvPr/>
          </p:nvGrpSpPr>
          <p:grpSpPr>
            <a:xfrm rot="632640">
              <a:off x="5508283" y="3604401"/>
              <a:ext cx="1132442" cy="778235"/>
              <a:chOff x="4099760" y="2873345"/>
              <a:chExt cx="1132442" cy="835444"/>
            </a:xfrm>
          </p:grpSpPr>
          <p:grpSp>
            <p:nvGrpSpPr>
              <p:cNvPr id="49" name="Skupina 48"/>
              <p:cNvGrpSpPr/>
              <p:nvPr/>
            </p:nvGrpSpPr>
            <p:grpSpPr>
              <a:xfrm>
                <a:off x="4099760" y="2873345"/>
                <a:ext cx="1132442" cy="835444"/>
                <a:chOff x="4099760" y="2873345"/>
                <a:chExt cx="1132442" cy="835444"/>
              </a:xfrm>
            </p:grpSpPr>
            <p:grpSp>
              <p:nvGrpSpPr>
                <p:cNvPr id="51" name="Skupina 50"/>
                <p:cNvGrpSpPr/>
                <p:nvPr/>
              </p:nvGrpSpPr>
              <p:grpSpPr>
                <a:xfrm>
                  <a:off x="4162612" y="2873345"/>
                  <a:ext cx="1069590" cy="514728"/>
                  <a:chOff x="3774287" y="2645640"/>
                  <a:chExt cx="1858045" cy="861239"/>
                </a:xfrm>
              </p:grpSpPr>
              <p:sp>
                <p:nvSpPr>
                  <p:cNvPr id="58" name="Volný tvar 57"/>
                  <p:cNvSpPr>
                    <a:spLocks noChangeAspect="1"/>
                  </p:cNvSpPr>
                  <p:nvPr/>
                </p:nvSpPr>
                <p:spPr>
                  <a:xfrm>
                    <a:off x="3774287" y="2645640"/>
                    <a:ext cx="1858045" cy="861239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17 w 851018"/>
                      <a:gd name="connsiteY0" fmla="*/ 127226 h 404857"/>
                      <a:gd name="connsiteX1" fmla="*/ 122545 w 851018"/>
                      <a:gd name="connsiteY1" fmla="*/ 14161 h 404857"/>
                      <a:gd name="connsiteX2" fmla="*/ 414205 w 851018"/>
                      <a:gd name="connsiteY2" fmla="*/ 11241 h 404857"/>
                      <a:gd name="connsiteX3" fmla="*/ 512575 w 851018"/>
                      <a:gd name="connsiteY3" fmla="*/ 101346 h 404857"/>
                      <a:gd name="connsiteX4" fmla="*/ 814500 w 851018"/>
                      <a:gd name="connsiteY4" fmla="*/ 222116 h 404857"/>
                      <a:gd name="connsiteX5" fmla="*/ 846912 w 851018"/>
                      <a:gd name="connsiteY5" fmla="*/ 392550 h 404857"/>
                      <a:gd name="connsiteX6" fmla="*/ 825387 w 851018"/>
                      <a:gd name="connsiteY6" fmla="*/ 375802 h 404857"/>
                      <a:gd name="connsiteX7" fmla="*/ 794315 w 851018"/>
                      <a:gd name="connsiteY7" fmla="*/ 250508 h 404857"/>
                      <a:gd name="connsiteX8" fmla="*/ 572960 w 851018"/>
                      <a:gd name="connsiteY8" fmla="*/ 153105 h 404857"/>
                      <a:gd name="connsiteX9" fmla="*/ 262409 w 851018"/>
                      <a:gd name="connsiteY9" fmla="*/ 66841 h 404857"/>
                      <a:gd name="connsiteX10" fmla="*/ 146561 w 851018"/>
                      <a:gd name="connsiteY10" fmla="*/ 43060 h 404857"/>
                      <a:gd name="connsiteX11" fmla="*/ 76212 w 851018"/>
                      <a:gd name="connsiteY11" fmla="*/ 68749 h 404857"/>
                      <a:gd name="connsiteX12" fmla="*/ 34772 w 851018"/>
                      <a:gd name="connsiteY12" fmla="*/ 129738 h 404857"/>
                      <a:gd name="connsiteX13" fmla="*/ 3617 w 851018"/>
                      <a:gd name="connsiteY13" fmla="*/ 127226 h 404857"/>
                      <a:gd name="connsiteX0" fmla="*/ 3617 w 851018"/>
                      <a:gd name="connsiteY0" fmla="*/ 120431 h 398062"/>
                      <a:gd name="connsiteX1" fmla="*/ 122545 w 851018"/>
                      <a:gd name="connsiteY1" fmla="*/ 7366 h 398062"/>
                      <a:gd name="connsiteX2" fmla="*/ 289375 w 851018"/>
                      <a:gd name="connsiteY2" fmla="*/ 24485 h 398062"/>
                      <a:gd name="connsiteX3" fmla="*/ 414205 w 851018"/>
                      <a:gd name="connsiteY3" fmla="*/ 4446 h 398062"/>
                      <a:gd name="connsiteX4" fmla="*/ 512575 w 851018"/>
                      <a:gd name="connsiteY4" fmla="*/ 94551 h 398062"/>
                      <a:gd name="connsiteX5" fmla="*/ 814500 w 851018"/>
                      <a:gd name="connsiteY5" fmla="*/ 215321 h 398062"/>
                      <a:gd name="connsiteX6" fmla="*/ 846912 w 851018"/>
                      <a:gd name="connsiteY6" fmla="*/ 385755 h 398062"/>
                      <a:gd name="connsiteX7" fmla="*/ 825387 w 851018"/>
                      <a:gd name="connsiteY7" fmla="*/ 369007 h 398062"/>
                      <a:gd name="connsiteX8" fmla="*/ 794315 w 851018"/>
                      <a:gd name="connsiteY8" fmla="*/ 243713 h 398062"/>
                      <a:gd name="connsiteX9" fmla="*/ 572960 w 851018"/>
                      <a:gd name="connsiteY9" fmla="*/ 146310 h 398062"/>
                      <a:gd name="connsiteX10" fmla="*/ 262409 w 851018"/>
                      <a:gd name="connsiteY10" fmla="*/ 60046 h 398062"/>
                      <a:gd name="connsiteX11" fmla="*/ 146561 w 851018"/>
                      <a:gd name="connsiteY11" fmla="*/ 36265 h 398062"/>
                      <a:gd name="connsiteX12" fmla="*/ 76212 w 851018"/>
                      <a:gd name="connsiteY12" fmla="*/ 61954 h 398062"/>
                      <a:gd name="connsiteX13" fmla="*/ 34772 w 851018"/>
                      <a:gd name="connsiteY13" fmla="*/ 122943 h 398062"/>
                      <a:gd name="connsiteX14" fmla="*/ 3617 w 851018"/>
                      <a:gd name="connsiteY14" fmla="*/ 120431 h 398062"/>
                      <a:gd name="connsiteX0" fmla="*/ 3617 w 851018"/>
                      <a:gd name="connsiteY0" fmla="*/ 119723 h 397354"/>
                      <a:gd name="connsiteX1" fmla="*/ 122545 w 851018"/>
                      <a:gd name="connsiteY1" fmla="*/ 6658 h 397354"/>
                      <a:gd name="connsiteX2" fmla="*/ 285592 w 851018"/>
                      <a:gd name="connsiteY2" fmla="*/ 32885 h 397354"/>
                      <a:gd name="connsiteX3" fmla="*/ 414205 w 851018"/>
                      <a:gd name="connsiteY3" fmla="*/ 3738 h 397354"/>
                      <a:gd name="connsiteX4" fmla="*/ 512575 w 851018"/>
                      <a:gd name="connsiteY4" fmla="*/ 93843 h 397354"/>
                      <a:gd name="connsiteX5" fmla="*/ 814500 w 851018"/>
                      <a:gd name="connsiteY5" fmla="*/ 214613 h 397354"/>
                      <a:gd name="connsiteX6" fmla="*/ 846912 w 851018"/>
                      <a:gd name="connsiteY6" fmla="*/ 385047 h 397354"/>
                      <a:gd name="connsiteX7" fmla="*/ 825387 w 851018"/>
                      <a:gd name="connsiteY7" fmla="*/ 368299 h 397354"/>
                      <a:gd name="connsiteX8" fmla="*/ 794315 w 851018"/>
                      <a:gd name="connsiteY8" fmla="*/ 243005 h 397354"/>
                      <a:gd name="connsiteX9" fmla="*/ 572960 w 851018"/>
                      <a:gd name="connsiteY9" fmla="*/ 145602 h 397354"/>
                      <a:gd name="connsiteX10" fmla="*/ 262409 w 851018"/>
                      <a:gd name="connsiteY10" fmla="*/ 59338 h 397354"/>
                      <a:gd name="connsiteX11" fmla="*/ 146561 w 851018"/>
                      <a:gd name="connsiteY11" fmla="*/ 35557 h 397354"/>
                      <a:gd name="connsiteX12" fmla="*/ 76212 w 851018"/>
                      <a:gd name="connsiteY12" fmla="*/ 61246 h 397354"/>
                      <a:gd name="connsiteX13" fmla="*/ 34772 w 851018"/>
                      <a:gd name="connsiteY13" fmla="*/ 122235 h 397354"/>
                      <a:gd name="connsiteX14" fmla="*/ 3617 w 851018"/>
                      <a:gd name="connsiteY14" fmla="*/ 119723 h 397354"/>
                      <a:gd name="connsiteX0" fmla="*/ 3617 w 851018"/>
                      <a:gd name="connsiteY0" fmla="*/ 116150 h 393781"/>
                      <a:gd name="connsiteX1" fmla="*/ 122545 w 851018"/>
                      <a:gd name="connsiteY1" fmla="*/ 3085 h 393781"/>
                      <a:gd name="connsiteX2" fmla="*/ 285592 w 851018"/>
                      <a:gd name="connsiteY2" fmla="*/ 29312 h 393781"/>
                      <a:gd name="connsiteX3" fmla="*/ 414205 w 851018"/>
                      <a:gd name="connsiteY3" fmla="*/ 165 h 393781"/>
                      <a:gd name="connsiteX4" fmla="*/ 480403 w 851018"/>
                      <a:gd name="connsiteY4" fmla="*/ 40244 h 393781"/>
                      <a:gd name="connsiteX5" fmla="*/ 512575 w 851018"/>
                      <a:gd name="connsiteY5" fmla="*/ 90270 h 393781"/>
                      <a:gd name="connsiteX6" fmla="*/ 814500 w 851018"/>
                      <a:gd name="connsiteY6" fmla="*/ 211040 h 393781"/>
                      <a:gd name="connsiteX7" fmla="*/ 846912 w 851018"/>
                      <a:gd name="connsiteY7" fmla="*/ 381474 h 393781"/>
                      <a:gd name="connsiteX8" fmla="*/ 825387 w 851018"/>
                      <a:gd name="connsiteY8" fmla="*/ 364726 h 393781"/>
                      <a:gd name="connsiteX9" fmla="*/ 794315 w 851018"/>
                      <a:gd name="connsiteY9" fmla="*/ 239432 h 393781"/>
                      <a:gd name="connsiteX10" fmla="*/ 572960 w 851018"/>
                      <a:gd name="connsiteY10" fmla="*/ 142029 h 393781"/>
                      <a:gd name="connsiteX11" fmla="*/ 262409 w 851018"/>
                      <a:gd name="connsiteY11" fmla="*/ 55765 h 393781"/>
                      <a:gd name="connsiteX12" fmla="*/ 146561 w 851018"/>
                      <a:gd name="connsiteY12" fmla="*/ 31984 h 393781"/>
                      <a:gd name="connsiteX13" fmla="*/ 76212 w 851018"/>
                      <a:gd name="connsiteY13" fmla="*/ 57673 h 393781"/>
                      <a:gd name="connsiteX14" fmla="*/ 34772 w 851018"/>
                      <a:gd name="connsiteY14" fmla="*/ 118662 h 393781"/>
                      <a:gd name="connsiteX15" fmla="*/ 3617 w 851018"/>
                      <a:gd name="connsiteY15" fmla="*/ 116150 h 393781"/>
                      <a:gd name="connsiteX0" fmla="*/ 3617 w 851018"/>
                      <a:gd name="connsiteY0" fmla="*/ 116150 h 393781"/>
                      <a:gd name="connsiteX1" fmla="*/ 122545 w 851018"/>
                      <a:gd name="connsiteY1" fmla="*/ 3085 h 393781"/>
                      <a:gd name="connsiteX2" fmla="*/ 285592 w 851018"/>
                      <a:gd name="connsiteY2" fmla="*/ 29312 h 393781"/>
                      <a:gd name="connsiteX3" fmla="*/ 414205 w 851018"/>
                      <a:gd name="connsiteY3" fmla="*/ 165 h 393781"/>
                      <a:gd name="connsiteX4" fmla="*/ 478512 w 851018"/>
                      <a:gd name="connsiteY4" fmla="*/ 27492 h 393781"/>
                      <a:gd name="connsiteX5" fmla="*/ 512575 w 851018"/>
                      <a:gd name="connsiteY5" fmla="*/ 90270 h 393781"/>
                      <a:gd name="connsiteX6" fmla="*/ 814500 w 851018"/>
                      <a:gd name="connsiteY6" fmla="*/ 211040 h 393781"/>
                      <a:gd name="connsiteX7" fmla="*/ 846912 w 851018"/>
                      <a:gd name="connsiteY7" fmla="*/ 381474 h 393781"/>
                      <a:gd name="connsiteX8" fmla="*/ 825387 w 851018"/>
                      <a:gd name="connsiteY8" fmla="*/ 364726 h 393781"/>
                      <a:gd name="connsiteX9" fmla="*/ 794315 w 851018"/>
                      <a:gd name="connsiteY9" fmla="*/ 239432 h 393781"/>
                      <a:gd name="connsiteX10" fmla="*/ 572960 w 851018"/>
                      <a:gd name="connsiteY10" fmla="*/ 142029 h 393781"/>
                      <a:gd name="connsiteX11" fmla="*/ 262409 w 851018"/>
                      <a:gd name="connsiteY11" fmla="*/ 55765 h 393781"/>
                      <a:gd name="connsiteX12" fmla="*/ 146561 w 851018"/>
                      <a:gd name="connsiteY12" fmla="*/ 31984 h 393781"/>
                      <a:gd name="connsiteX13" fmla="*/ 76212 w 851018"/>
                      <a:gd name="connsiteY13" fmla="*/ 57673 h 393781"/>
                      <a:gd name="connsiteX14" fmla="*/ 34772 w 851018"/>
                      <a:gd name="connsiteY14" fmla="*/ 118662 h 393781"/>
                      <a:gd name="connsiteX15" fmla="*/ 3617 w 851018"/>
                      <a:gd name="connsiteY15" fmla="*/ 116150 h 393781"/>
                      <a:gd name="connsiteX0" fmla="*/ 3617 w 849549"/>
                      <a:gd name="connsiteY0" fmla="*/ 116150 h 393781"/>
                      <a:gd name="connsiteX1" fmla="*/ 122545 w 849549"/>
                      <a:gd name="connsiteY1" fmla="*/ 3085 h 393781"/>
                      <a:gd name="connsiteX2" fmla="*/ 285592 w 849549"/>
                      <a:gd name="connsiteY2" fmla="*/ 29312 h 393781"/>
                      <a:gd name="connsiteX3" fmla="*/ 414205 w 849549"/>
                      <a:gd name="connsiteY3" fmla="*/ 165 h 393781"/>
                      <a:gd name="connsiteX4" fmla="*/ 478512 w 849549"/>
                      <a:gd name="connsiteY4" fmla="*/ 27492 h 393781"/>
                      <a:gd name="connsiteX5" fmla="*/ 539054 w 849549"/>
                      <a:gd name="connsiteY5" fmla="*/ 93913 h 393781"/>
                      <a:gd name="connsiteX6" fmla="*/ 814500 w 849549"/>
                      <a:gd name="connsiteY6" fmla="*/ 211040 h 393781"/>
                      <a:gd name="connsiteX7" fmla="*/ 846912 w 849549"/>
                      <a:gd name="connsiteY7" fmla="*/ 381474 h 393781"/>
                      <a:gd name="connsiteX8" fmla="*/ 825387 w 849549"/>
                      <a:gd name="connsiteY8" fmla="*/ 364726 h 393781"/>
                      <a:gd name="connsiteX9" fmla="*/ 794315 w 849549"/>
                      <a:gd name="connsiteY9" fmla="*/ 239432 h 393781"/>
                      <a:gd name="connsiteX10" fmla="*/ 572960 w 849549"/>
                      <a:gd name="connsiteY10" fmla="*/ 142029 h 393781"/>
                      <a:gd name="connsiteX11" fmla="*/ 262409 w 849549"/>
                      <a:gd name="connsiteY11" fmla="*/ 55765 h 393781"/>
                      <a:gd name="connsiteX12" fmla="*/ 146561 w 849549"/>
                      <a:gd name="connsiteY12" fmla="*/ 31984 h 393781"/>
                      <a:gd name="connsiteX13" fmla="*/ 76212 w 849549"/>
                      <a:gd name="connsiteY13" fmla="*/ 57673 h 393781"/>
                      <a:gd name="connsiteX14" fmla="*/ 34772 w 849549"/>
                      <a:gd name="connsiteY14" fmla="*/ 118662 h 393781"/>
                      <a:gd name="connsiteX15" fmla="*/ 3617 w 849549"/>
                      <a:gd name="connsiteY15" fmla="*/ 116150 h 3937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49549" h="393781">
                        <a:moveTo>
                          <a:pt x="3617" y="116150"/>
                        </a:moveTo>
                        <a:cubicBezTo>
                          <a:pt x="18246" y="96887"/>
                          <a:pt x="75549" y="17558"/>
                          <a:pt x="122545" y="3085"/>
                        </a:cubicBezTo>
                        <a:cubicBezTo>
                          <a:pt x="169541" y="-11388"/>
                          <a:pt x="236982" y="29799"/>
                          <a:pt x="285592" y="29312"/>
                        </a:cubicBezTo>
                        <a:cubicBezTo>
                          <a:pt x="334202" y="28825"/>
                          <a:pt x="385834" y="-1961"/>
                          <a:pt x="414205" y="165"/>
                        </a:cubicBezTo>
                        <a:cubicBezTo>
                          <a:pt x="442576" y="2291"/>
                          <a:pt x="462117" y="12475"/>
                          <a:pt x="478512" y="27492"/>
                        </a:cubicBezTo>
                        <a:cubicBezTo>
                          <a:pt x="494907" y="42509"/>
                          <a:pt x="483056" y="63322"/>
                          <a:pt x="539054" y="93913"/>
                        </a:cubicBezTo>
                        <a:cubicBezTo>
                          <a:pt x="595052" y="124504"/>
                          <a:pt x="763191" y="163113"/>
                          <a:pt x="814500" y="211040"/>
                        </a:cubicBezTo>
                        <a:cubicBezTo>
                          <a:pt x="865809" y="258967"/>
                          <a:pt x="845098" y="355860"/>
                          <a:pt x="846912" y="381474"/>
                        </a:cubicBezTo>
                        <a:cubicBezTo>
                          <a:pt x="848726" y="407088"/>
                          <a:pt x="834153" y="388400"/>
                          <a:pt x="825387" y="364726"/>
                        </a:cubicBezTo>
                        <a:cubicBezTo>
                          <a:pt x="816621" y="341052"/>
                          <a:pt x="836386" y="276548"/>
                          <a:pt x="794315" y="239432"/>
                        </a:cubicBezTo>
                        <a:cubicBezTo>
                          <a:pt x="752244" y="202316"/>
                          <a:pt x="661611" y="172640"/>
                          <a:pt x="572960" y="142029"/>
                        </a:cubicBezTo>
                        <a:cubicBezTo>
                          <a:pt x="484309" y="111418"/>
                          <a:pt x="333476" y="74106"/>
                          <a:pt x="262409" y="55765"/>
                        </a:cubicBezTo>
                        <a:cubicBezTo>
                          <a:pt x="191343" y="37424"/>
                          <a:pt x="178501" y="32392"/>
                          <a:pt x="146561" y="31984"/>
                        </a:cubicBezTo>
                        <a:cubicBezTo>
                          <a:pt x="114621" y="31576"/>
                          <a:pt x="89762" y="42682"/>
                          <a:pt x="76212" y="57673"/>
                        </a:cubicBezTo>
                        <a:cubicBezTo>
                          <a:pt x="62662" y="72664"/>
                          <a:pt x="46871" y="108916"/>
                          <a:pt x="34772" y="118662"/>
                        </a:cubicBezTo>
                        <a:cubicBezTo>
                          <a:pt x="22673" y="128408"/>
                          <a:pt x="-11012" y="135413"/>
                          <a:pt x="3617" y="116150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59" name="Volný tvar 58"/>
                  <p:cNvSpPr>
                    <a:spLocks/>
                  </p:cNvSpPr>
                  <p:nvPr/>
                </p:nvSpPr>
                <p:spPr>
                  <a:xfrm rot="150410">
                    <a:off x="3842255" y="2777197"/>
                    <a:ext cx="1716428" cy="670852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1018" h="390928">
                        <a:moveTo>
                          <a:pt x="3617" y="113297"/>
                        </a:moveTo>
                        <a:cubicBezTo>
                          <a:pt x="18246" y="94034"/>
                          <a:pt x="37719" y="4545"/>
                          <a:pt x="122545" y="232"/>
                        </a:cubicBezTo>
                        <a:cubicBezTo>
                          <a:pt x="207371" y="-4081"/>
                          <a:pt x="397249" y="52758"/>
                          <a:pt x="512575" y="87417"/>
                        </a:cubicBezTo>
                        <a:cubicBezTo>
                          <a:pt x="627901" y="122076"/>
                          <a:pt x="758777" y="159653"/>
                          <a:pt x="814500" y="208187"/>
                        </a:cubicBezTo>
                        <a:cubicBezTo>
                          <a:pt x="870223" y="256721"/>
                          <a:pt x="845098" y="353007"/>
                          <a:pt x="846912" y="378621"/>
                        </a:cubicBezTo>
                        <a:cubicBezTo>
                          <a:pt x="848726" y="404235"/>
                          <a:pt x="834153" y="385547"/>
                          <a:pt x="825387" y="361873"/>
                        </a:cubicBezTo>
                        <a:cubicBezTo>
                          <a:pt x="816621" y="338199"/>
                          <a:pt x="836386" y="273695"/>
                          <a:pt x="794315" y="236579"/>
                        </a:cubicBezTo>
                        <a:cubicBezTo>
                          <a:pt x="752244" y="199463"/>
                          <a:pt x="661611" y="169787"/>
                          <a:pt x="572960" y="139176"/>
                        </a:cubicBezTo>
                        <a:cubicBezTo>
                          <a:pt x="484309" y="108565"/>
                          <a:pt x="333476" y="71253"/>
                          <a:pt x="262409" y="52912"/>
                        </a:cubicBezTo>
                        <a:cubicBezTo>
                          <a:pt x="191343" y="34571"/>
                          <a:pt x="178501" y="29539"/>
                          <a:pt x="146561" y="29131"/>
                        </a:cubicBezTo>
                        <a:cubicBezTo>
                          <a:pt x="114621" y="28723"/>
                          <a:pt x="89762" y="39829"/>
                          <a:pt x="76212" y="54820"/>
                        </a:cubicBezTo>
                        <a:cubicBezTo>
                          <a:pt x="62662" y="69811"/>
                          <a:pt x="46871" y="106063"/>
                          <a:pt x="34772" y="115809"/>
                        </a:cubicBezTo>
                        <a:cubicBezTo>
                          <a:pt x="22673" y="125555"/>
                          <a:pt x="-11012" y="132560"/>
                          <a:pt x="3617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60" name="Volný tvar 59"/>
                  <p:cNvSpPr>
                    <a:spLocks/>
                  </p:cNvSpPr>
                  <p:nvPr/>
                </p:nvSpPr>
                <p:spPr>
                  <a:xfrm rot="265172">
                    <a:off x="3908824" y="2872405"/>
                    <a:ext cx="1575836" cy="533770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6612 w 851069"/>
                      <a:gd name="connsiteY9" fmla="*/ 29131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4443 w 851069"/>
                      <a:gd name="connsiteY9" fmla="*/ 36380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330 w 850731"/>
                      <a:gd name="connsiteY0" fmla="*/ 123197 h 400828"/>
                      <a:gd name="connsiteX1" fmla="*/ 116535 w 850731"/>
                      <a:gd name="connsiteY1" fmla="*/ 203 h 400828"/>
                      <a:gd name="connsiteX2" fmla="*/ 512288 w 850731"/>
                      <a:gd name="connsiteY2" fmla="*/ 97317 h 400828"/>
                      <a:gd name="connsiteX3" fmla="*/ 814213 w 850731"/>
                      <a:gd name="connsiteY3" fmla="*/ 218087 h 400828"/>
                      <a:gd name="connsiteX4" fmla="*/ 846625 w 850731"/>
                      <a:gd name="connsiteY4" fmla="*/ 388521 h 400828"/>
                      <a:gd name="connsiteX5" fmla="*/ 825100 w 850731"/>
                      <a:gd name="connsiteY5" fmla="*/ 371773 h 400828"/>
                      <a:gd name="connsiteX6" fmla="*/ 794028 w 850731"/>
                      <a:gd name="connsiteY6" fmla="*/ 246479 h 400828"/>
                      <a:gd name="connsiteX7" fmla="*/ 572673 w 850731"/>
                      <a:gd name="connsiteY7" fmla="*/ 149076 h 400828"/>
                      <a:gd name="connsiteX8" fmla="*/ 262122 w 850731"/>
                      <a:gd name="connsiteY8" fmla="*/ 62812 h 400828"/>
                      <a:gd name="connsiteX9" fmla="*/ 144105 w 850731"/>
                      <a:gd name="connsiteY9" fmla="*/ 46280 h 400828"/>
                      <a:gd name="connsiteX10" fmla="*/ 80068 w 850731"/>
                      <a:gd name="connsiteY10" fmla="*/ 69550 h 400828"/>
                      <a:gd name="connsiteX11" fmla="*/ 34485 w 850731"/>
                      <a:gd name="connsiteY11" fmla="*/ 125709 h 400828"/>
                      <a:gd name="connsiteX12" fmla="*/ 3330 w 850731"/>
                      <a:gd name="connsiteY12" fmla="*/ 123197 h 400828"/>
                      <a:gd name="connsiteX0" fmla="*/ 3586 w 850987"/>
                      <a:gd name="connsiteY0" fmla="*/ 114902 h 392533"/>
                      <a:gd name="connsiteX1" fmla="*/ 121133 w 850987"/>
                      <a:gd name="connsiteY1" fmla="*/ 227 h 392533"/>
                      <a:gd name="connsiteX2" fmla="*/ 512544 w 850987"/>
                      <a:gd name="connsiteY2" fmla="*/ 89022 h 392533"/>
                      <a:gd name="connsiteX3" fmla="*/ 814469 w 850987"/>
                      <a:gd name="connsiteY3" fmla="*/ 209792 h 392533"/>
                      <a:gd name="connsiteX4" fmla="*/ 846881 w 850987"/>
                      <a:gd name="connsiteY4" fmla="*/ 380226 h 392533"/>
                      <a:gd name="connsiteX5" fmla="*/ 825356 w 850987"/>
                      <a:gd name="connsiteY5" fmla="*/ 363478 h 392533"/>
                      <a:gd name="connsiteX6" fmla="*/ 794284 w 850987"/>
                      <a:gd name="connsiteY6" fmla="*/ 238184 h 392533"/>
                      <a:gd name="connsiteX7" fmla="*/ 572929 w 850987"/>
                      <a:gd name="connsiteY7" fmla="*/ 140781 h 392533"/>
                      <a:gd name="connsiteX8" fmla="*/ 262378 w 850987"/>
                      <a:gd name="connsiteY8" fmla="*/ 54517 h 392533"/>
                      <a:gd name="connsiteX9" fmla="*/ 144361 w 850987"/>
                      <a:gd name="connsiteY9" fmla="*/ 37985 h 392533"/>
                      <a:gd name="connsiteX10" fmla="*/ 80324 w 850987"/>
                      <a:gd name="connsiteY10" fmla="*/ 61255 h 392533"/>
                      <a:gd name="connsiteX11" fmla="*/ 34741 w 850987"/>
                      <a:gd name="connsiteY11" fmla="*/ 117414 h 392533"/>
                      <a:gd name="connsiteX12" fmla="*/ 3586 w 850987"/>
                      <a:gd name="connsiteY12" fmla="*/ 114902 h 392533"/>
                      <a:gd name="connsiteX0" fmla="*/ 3586 w 850987"/>
                      <a:gd name="connsiteY0" fmla="*/ 114902 h 392275"/>
                      <a:gd name="connsiteX1" fmla="*/ 121133 w 850987"/>
                      <a:gd name="connsiteY1" fmla="*/ 227 h 392275"/>
                      <a:gd name="connsiteX2" fmla="*/ 512544 w 850987"/>
                      <a:gd name="connsiteY2" fmla="*/ 89022 h 392275"/>
                      <a:gd name="connsiteX3" fmla="*/ 814469 w 850987"/>
                      <a:gd name="connsiteY3" fmla="*/ 209792 h 392275"/>
                      <a:gd name="connsiteX4" fmla="*/ 846881 w 850987"/>
                      <a:gd name="connsiteY4" fmla="*/ 380226 h 392275"/>
                      <a:gd name="connsiteX5" fmla="*/ 825356 w 850987"/>
                      <a:gd name="connsiteY5" fmla="*/ 363478 h 392275"/>
                      <a:gd name="connsiteX6" fmla="*/ 779196 w 850987"/>
                      <a:gd name="connsiteY6" fmla="*/ 245037 h 392275"/>
                      <a:gd name="connsiteX7" fmla="*/ 572929 w 850987"/>
                      <a:gd name="connsiteY7" fmla="*/ 140781 h 392275"/>
                      <a:gd name="connsiteX8" fmla="*/ 262378 w 850987"/>
                      <a:gd name="connsiteY8" fmla="*/ 54517 h 392275"/>
                      <a:gd name="connsiteX9" fmla="*/ 144361 w 850987"/>
                      <a:gd name="connsiteY9" fmla="*/ 37985 h 392275"/>
                      <a:gd name="connsiteX10" fmla="*/ 80324 w 850987"/>
                      <a:gd name="connsiteY10" fmla="*/ 61255 h 392275"/>
                      <a:gd name="connsiteX11" fmla="*/ 34741 w 850987"/>
                      <a:gd name="connsiteY11" fmla="*/ 117414 h 392275"/>
                      <a:gd name="connsiteX12" fmla="*/ 3586 w 850987"/>
                      <a:gd name="connsiteY12" fmla="*/ 114902 h 39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0987" h="392275">
                        <a:moveTo>
                          <a:pt x="3586" y="114902"/>
                        </a:moveTo>
                        <a:cubicBezTo>
                          <a:pt x="17985" y="95371"/>
                          <a:pt x="36307" y="4540"/>
                          <a:pt x="121133" y="227"/>
                        </a:cubicBezTo>
                        <a:cubicBezTo>
                          <a:pt x="205959" y="-4086"/>
                          <a:pt x="396988" y="54095"/>
                          <a:pt x="512544" y="89022"/>
                        </a:cubicBezTo>
                        <a:cubicBezTo>
                          <a:pt x="628100" y="123949"/>
                          <a:pt x="758746" y="161258"/>
                          <a:pt x="814469" y="209792"/>
                        </a:cubicBezTo>
                        <a:cubicBezTo>
                          <a:pt x="870192" y="258326"/>
                          <a:pt x="845067" y="354612"/>
                          <a:pt x="846881" y="380226"/>
                        </a:cubicBezTo>
                        <a:cubicBezTo>
                          <a:pt x="848695" y="405840"/>
                          <a:pt x="836637" y="386010"/>
                          <a:pt x="825356" y="363478"/>
                        </a:cubicBezTo>
                        <a:cubicBezTo>
                          <a:pt x="814075" y="340947"/>
                          <a:pt x="821267" y="282153"/>
                          <a:pt x="779196" y="245037"/>
                        </a:cubicBezTo>
                        <a:cubicBezTo>
                          <a:pt x="737125" y="207921"/>
                          <a:pt x="659065" y="172534"/>
                          <a:pt x="572929" y="140781"/>
                        </a:cubicBezTo>
                        <a:cubicBezTo>
                          <a:pt x="486793" y="109028"/>
                          <a:pt x="333806" y="71650"/>
                          <a:pt x="262378" y="54517"/>
                        </a:cubicBezTo>
                        <a:cubicBezTo>
                          <a:pt x="190950" y="37384"/>
                          <a:pt x="176301" y="38393"/>
                          <a:pt x="144361" y="37985"/>
                        </a:cubicBezTo>
                        <a:cubicBezTo>
                          <a:pt x="112421" y="37577"/>
                          <a:pt x="93874" y="46264"/>
                          <a:pt x="80324" y="61255"/>
                        </a:cubicBezTo>
                        <a:cubicBezTo>
                          <a:pt x="66774" y="76246"/>
                          <a:pt x="47531" y="108473"/>
                          <a:pt x="34741" y="117414"/>
                        </a:cubicBezTo>
                        <a:cubicBezTo>
                          <a:pt x="21951" y="126355"/>
                          <a:pt x="-10813" y="134433"/>
                          <a:pt x="3586" y="114902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61" name="Volný tvar 60"/>
                  <p:cNvSpPr>
                    <a:spLocks/>
                  </p:cNvSpPr>
                  <p:nvPr/>
                </p:nvSpPr>
                <p:spPr>
                  <a:xfrm rot="416670">
                    <a:off x="3978949" y="2960240"/>
                    <a:ext cx="1430717" cy="385555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17 w 866567"/>
                      <a:gd name="connsiteY0" fmla="*/ 113297 h 373000"/>
                      <a:gd name="connsiteX1" fmla="*/ 122545 w 866567"/>
                      <a:gd name="connsiteY1" fmla="*/ 232 h 373000"/>
                      <a:gd name="connsiteX2" fmla="*/ 512575 w 866567"/>
                      <a:gd name="connsiteY2" fmla="*/ 87417 h 373000"/>
                      <a:gd name="connsiteX3" fmla="*/ 814500 w 866567"/>
                      <a:gd name="connsiteY3" fmla="*/ 208187 h 373000"/>
                      <a:gd name="connsiteX4" fmla="*/ 866491 w 866567"/>
                      <a:gd name="connsiteY4" fmla="*/ 349443 h 373000"/>
                      <a:gd name="connsiteX5" fmla="*/ 825387 w 866567"/>
                      <a:gd name="connsiteY5" fmla="*/ 361873 h 373000"/>
                      <a:gd name="connsiteX6" fmla="*/ 794315 w 866567"/>
                      <a:gd name="connsiteY6" fmla="*/ 236579 h 373000"/>
                      <a:gd name="connsiteX7" fmla="*/ 572960 w 866567"/>
                      <a:gd name="connsiteY7" fmla="*/ 139176 h 373000"/>
                      <a:gd name="connsiteX8" fmla="*/ 262409 w 866567"/>
                      <a:gd name="connsiteY8" fmla="*/ 52912 h 373000"/>
                      <a:gd name="connsiteX9" fmla="*/ 146561 w 866567"/>
                      <a:gd name="connsiteY9" fmla="*/ 29131 h 373000"/>
                      <a:gd name="connsiteX10" fmla="*/ 76212 w 866567"/>
                      <a:gd name="connsiteY10" fmla="*/ 54820 h 373000"/>
                      <a:gd name="connsiteX11" fmla="*/ 34772 w 866567"/>
                      <a:gd name="connsiteY11" fmla="*/ 115809 h 373000"/>
                      <a:gd name="connsiteX12" fmla="*/ 3617 w 866567"/>
                      <a:gd name="connsiteY12" fmla="*/ 113297 h 373000"/>
                      <a:gd name="connsiteX0" fmla="*/ 3617 w 867450"/>
                      <a:gd name="connsiteY0" fmla="*/ 113297 h 372087"/>
                      <a:gd name="connsiteX1" fmla="*/ 122545 w 867450"/>
                      <a:gd name="connsiteY1" fmla="*/ 232 h 372087"/>
                      <a:gd name="connsiteX2" fmla="*/ 512575 w 867450"/>
                      <a:gd name="connsiteY2" fmla="*/ 87417 h 372087"/>
                      <a:gd name="connsiteX3" fmla="*/ 814500 w 867450"/>
                      <a:gd name="connsiteY3" fmla="*/ 208187 h 372087"/>
                      <a:gd name="connsiteX4" fmla="*/ 866491 w 867450"/>
                      <a:gd name="connsiteY4" fmla="*/ 349443 h 372087"/>
                      <a:gd name="connsiteX5" fmla="*/ 844196 w 867450"/>
                      <a:gd name="connsiteY5" fmla="*/ 360546 h 372087"/>
                      <a:gd name="connsiteX6" fmla="*/ 794315 w 867450"/>
                      <a:gd name="connsiteY6" fmla="*/ 236579 h 372087"/>
                      <a:gd name="connsiteX7" fmla="*/ 572960 w 867450"/>
                      <a:gd name="connsiteY7" fmla="*/ 139176 h 372087"/>
                      <a:gd name="connsiteX8" fmla="*/ 262409 w 867450"/>
                      <a:gd name="connsiteY8" fmla="*/ 52912 h 372087"/>
                      <a:gd name="connsiteX9" fmla="*/ 146561 w 867450"/>
                      <a:gd name="connsiteY9" fmla="*/ 29131 h 372087"/>
                      <a:gd name="connsiteX10" fmla="*/ 76212 w 867450"/>
                      <a:gd name="connsiteY10" fmla="*/ 54820 h 372087"/>
                      <a:gd name="connsiteX11" fmla="*/ 34772 w 867450"/>
                      <a:gd name="connsiteY11" fmla="*/ 115809 h 372087"/>
                      <a:gd name="connsiteX12" fmla="*/ 3617 w 867450"/>
                      <a:gd name="connsiteY12" fmla="*/ 113297 h 372087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2960 w 867487"/>
                      <a:gd name="connsiteY7" fmla="*/ 139176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58690 w 867487"/>
                      <a:gd name="connsiteY9" fmla="*/ 54489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90 w 867560"/>
                      <a:gd name="connsiteY0" fmla="*/ 113297 h 371040"/>
                      <a:gd name="connsiteX1" fmla="*/ 122618 w 867560"/>
                      <a:gd name="connsiteY1" fmla="*/ 232 h 371040"/>
                      <a:gd name="connsiteX2" fmla="*/ 512648 w 867560"/>
                      <a:gd name="connsiteY2" fmla="*/ 87417 h 371040"/>
                      <a:gd name="connsiteX3" fmla="*/ 814573 w 867560"/>
                      <a:gd name="connsiteY3" fmla="*/ 208187 h 371040"/>
                      <a:gd name="connsiteX4" fmla="*/ 866564 w 867560"/>
                      <a:gd name="connsiteY4" fmla="*/ 349443 h 371040"/>
                      <a:gd name="connsiteX5" fmla="*/ 844269 w 867560"/>
                      <a:gd name="connsiteY5" fmla="*/ 360546 h 371040"/>
                      <a:gd name="connsiteX6" fmla="*/ 789703 w 867560"/>
                      <a:gd name="connsiteY6" fmla="*/ 251336 h 371040"/>
                      <a:gd name="connsiteX7" fmla="*/ 575862 w 867560"/>
                      <a:gd name="connsiteY7" fmla="*/ 157100 h 371040"/>
                      <a:gd name="connsiteX8" fmla="*/ 272829 w 867560"/>
                      <a:gd name="connsiteY8" fmla="*/ 73998 h 371040"/>
                      <a:gd name="connsiteX9" fmla="*/ 158763 w 867560"/>
                      <a:gd name="connsiteY9" fmla="*/ 54489 h 371040"/>
                      <a:gd name="connsiteX10" fmla="*/ 82155 w 867560"/>
                      <a:gd name="connsiteY10" fmla="*/ 74463 h 371040"/>
                      <a:gd name="connsiteX11" fmla="*/ 34845 w 867560"/>
                      <a:gd name="connsiteY11" fmla="*/ 115809 h 371040"/>
                      <a:gd name="connsiteX12" fmla="*/ 3690 w 867560"/>
                      <a:gd name="connsiteY12" fmla="*/ 113297 h 3710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67560" h="371040">
                        <a:moveTo>
                          <a:pt x="3690" y="113297"/>
                        </a:moveTo>
                        <a:cubicBezTo>
                          <a:pt x="18319" y="94034"/>
                          <a:pt x="37792" y="4545"/>
                          <a:pt x="122618" y="232"/>
                        </a:cubicBezTo>
                        <a:cubicBezTo>
                          <a:pt x="207444" y="-4081"/>
                          <a:pt x="397322" y="52758"/>
                          <a:pt x="512648" y="87417"/>
                        </a:cubicBezTo>
                        <a:cubicBezTo>
                          <a:pt x="627974" y="122076"/>
                          <a:pt x="755587" y="164516"/>
                          <a:pt x="814573" y="208187"/>
                        </a:cubicBezTo>
                        <a:cubicBezTo>
                          <a:pt x="873559" y="251858"/>
                          <a:pt x="861615" y="324050"/>
                          <a:pt x="866564" y="349443"/>
                        </a:cubicBezTo>
                        <a:cubicBezTo>
                          <a:pt x="871513" y="374836"/>
                          <a:pt x="857079" y="376897"/>
                          <a:pt x="844269" y="360546"/>
                        </a:cubicBezTo>
                        <a:cubicBezTo>
                          <a:pt x="831459" y="344195"/>
                          <a:pt x="834437" y="285244"/>
                          <a:pt x="789703" y="251336"/>
                        </a:cubicBezTo>
                        <a:cubicBezTo>
                          <a:pt x="744969" y="217428"/>
                          <a:pt x="662008" y="186656"/>
                          <a:pt x="575862" y="157100"/>
                        </a:cubicBezTo>
                        <a:cubicBezTo>
                          <a:pt x="489716" y="127544"/>
                          <a:pt x="342346" y="91100"/>
                          <a:pt x="272829" y="73998"/>
                        </a:cubicBezTo>
                        <a:cubicBezTo>
                          <a:pt x="203313" y="56896"/>
                          <a:pt x="190703" y="54897"/>
                          <a:pt x="158763" y="54489"/>
                        </a:cubicBezTo>
                        <a:cubicBezTo>
                          <a:pt x="126823" y="54081"/>
                          <a:pt x="95705" y="59472"/>
                          <a:pt x="82155" y="74463"/>
                        </a:cubicBezTo>
                        <a:cubicBezTo>
                          <a:pt x="68605" y="89454"/>
                          <a:pt x="47923" y="109337"/>
                          <a:pt x="34845" y="115809"/>
                        </a:cubicBezTo>
                        <a:cubicBezTo>
                          <a:pt x="21768" y="122281"/>
                          <a:pt x="-10939" y="132560"/>
                          <a:pt x="3690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62" name="Volný tvar 61"/>
                  <p:cNvSpPr/>
                  <p:nvPr/>
                </p:nvSpPr>
                <p:spPr>
                  <a:xfrm>
                    <a:off x="4093369" y="2983739"/>
                    <a:ext cx="1212851" cy="397635"/>
                  </a:xfrm>
                  <a:custGeom>
                    <a:avLst/>
                    <a:gdLst>
                      <a:gd name="connsiteX0" fmla="*/ 0 w 1254347"/>
                      <a:gd name="connsiteY0" fmla="*/ 32437 h 414862"/>
                      <a:gd name="connsiteX1" fmla="*/ 250031 w 1254347"/>
                      <a:gd name="connsiteY1" fmla="*/ 108637 h 414862"/>
                      <a:gd name="connsiteX2" fmla="*/ 1188244 w 1254347"/>
                      <a:gd name="connsiteY2" fmla="*/ 401531 h 414862"/>
                      <a:gd name="connsiteX3" fmla="*/ 1152525 w 1254347"/>
                      <a:gd name="connsiteY3" fmla="*/ 353906 h 414862"/>
                      <a:gd name="connsiteX4" fmla="*/ 959644 w 1254347"/>
                      <a:gd name="connsiteY4" fmla="*/ 253893 h 414862"/>
                      <a:gd name="connsiteX5" fmla="*/ 640556 w 1254347"/>
                      <a:gd name="connsiteY5" fmla="*/ 151499 h 414862"/>
                      <a:gd name="connsiteX6" fmla="*/ 378619 w 1254347"/>
                      <a:gd name="connsiteY6" fmla="*/ 63393 h 414862"/>
                      <a:gd name="connsiteX7" fmla="*/ 169069 w 1254347"/>
                      <a:gd name="connsiteY7" fmla="*/ 11006 h 414862"/>
                      <a:gd name="connsiteX8" fmla="*/ 54769 w 1254347"/>
                      <a:gd name="connsiteY8" fmla="*/ 1481 h 414862"/>
                      <a:gd name="connsiteX9" fmla="*/ 0 w 1254347"/>
                      <a:gd name="connsiteY9" fmla="*/ 32437 h 414862"/>
                      <a:gd name="connsiteX0" fmla="*/ 0 w 1209971"/>
                      <a:gd name="connsiteY0" fmla="*/ 32437 h 406480"/>
                      <a:gd name="connsiteX1" fmla="*/ 250031 w 1209971"/>
                      <a:gd name="connsiteY1" fmla="*/ 108637 h 406480"/>
                      <a:gd name="connsiteX2" fmla="*/ 1188244 w 1209971"/>
                      <a:gd name="connsiteY2" fmla="*/ 401531 h 406480"/>
                      <a:gd name="connsiteX3" fmla="*/ 1152525 w 1209971"/>
                      <a:gd name="connsiteY3" fmla="*/ 353906 h 406480"/>
                      <a:gd name="connsiteX4" fmla="*/ 959644 w 1209971"/>
                      <a:gd name="connsiteY4" fmla="*/ 253893 h 406480"/>
                      <a:gd name="connsiteX5" fmla="*/ 640556 w 1209971"/>
                      <a:gd name="connsiteY5" fmla="*/ 151499 h 406480"/>
                      <a:gd name="connsiteX6" fmla="*/ 378619 w 1209971"/>
                      <a:gd name="connsiteY6" fmla="*/ 63393 h 406480"/>
                      <a:gd name="connsiteX7" fmla="*/ 169069 w 1209971"/>
                      <a:gd name="connsiteY7" fmla="*/ 11006 h 406480"/>
                      <a:gd name="connsiteX8" fmla="*/ 54769 w 1209971"/>
                      <a:gd name="connsiteY8" fmla="*/ 1481 h 406480"/>
                      <a:gd name="connsiteX9" fmla="*/ 0 w 1209971"/>
                      <a:gd name="connsiteY9" fmla="*/ 32437 h 406480"/>
                      <a:gd name="connsiteX0" fmla="*/ 0 w 1186948"/>
                      <a:gd name="connsiteY0" fmla="*/ 32437 h 399893"/>
                      <a:gd name="connsiteX1" fmla="*/ 250031 w 1186948"/>
                      <a:gd name="connsiteY1" fmla="*/ 108637 h 399893"/>
                      <a:gd name="connsiteX2" fmla="*/ 1157287 w 1186948"/>
                      <a:gd name="connsiteY2" fmla="*/ 394388 h 399893"/>
                      <a:gd name="connsiteX3" fmla="*/ 1152525 w 1186948"/>
                      <a:gd name="connsiteY3" fmla="*/ 353906 h 399893"/>
                      <a:gd name="connsiteX4" fmla="*/ 959644 w 1186948"/>
                      <a:gd name="connsiteY4" fmla="*/ 253893 h 399893"/>
                      <a:gd name="connsiteX5" fmla="*/ 640556 w 1186948"/>
                      <a:gd name="connsiteY5" fmla="*/ 151499 h 399893"/>
                      <a:gd name="connsiteX6" fmla="*/ 378619 w 1186948"/>
                      <a:gd name="connsiteY6" fmla="*/ 63393 h 399893"/>
                      <a:gd name="connsiteX7" fmla="*/ 169069 w 1186948"/>
                      <a:gd name="connsiteY7" fmla="*/ 11006 h 399893"/>
                      <a:gd name="connsiteX8" fmla="*/ 54769 w 1186948"/>
                      <a:gd name="connsiteY8" fmla="*/ 1481 h 399893"/>
                      <a:gd name="connsiteX9" fmla="*/ 0 w 1186948"/>
                      <a:gd name="connsiteY9" fmla="*/ 32437 h 399893"/>
                      <a:gd name="connsiteX0" fmla="*/ 0 w 1230621"/>
                      <a:gd name="connsiteY0" fmla="*/ 32437 h 404167"/>
                      <a:gd name="connsiteX1" fmla="*/ 250031 w 1230621"/>
                      <a:gd name="connsiteY1" fmla="*/ 108637 h 404167"/>
                      <a:gd name="connsiteX2" fmla="*/ 1157287 w 1230621"/>
                      <a:gd name="connsiteY2" fmla="*/ 394388 h 404167"/>
                      <a:gd name="connsiteX3" fmla="*/ 1152525 w 1230621"/>
                      <a:gd name="connsiteY3" fmla="*/ 330093 h 404167"/>
                      <a:gd name="connsiteX4" fmla="*/ 959644 w 1230621"/>
                      <a:gd name="connsiteY4" fmla="*/ 253893 h 404167"/>
                      <a:gd name="connsiteX5" fmla="*/ 640556 w 1230621"/>
                      <a:gd name="connsiteY5" fmla="*/ 151499 h 404167"/>
                      <a:gd name="connsiteX6" fmla="*/ 378619 w 1230621"/>
                      <a:gd name="connsiteY6" fmla="*/ 63393 h 404167"/>
                      <a:gd name="connsiteX7" fmla="*/ 169069 w 1230621"/>
                      <a:gd name="connsiteY7" fmla="*/ 11006 h 404167"/>
                      <a:gd name="connsiteX8" fmla="*/ 54769 w 1230621"/>
                      <a:gd name="connsiteY8" fmla="*/ 1481 h 404167"/>
                      <a:gd name="connsiteX9" fmla="*/ 0 w 1230621"/>
                      <a:gd name="connsiteY9" fmla="*/ 32437 h 404167"/>
                      <a:gd name="connsiteX0" fmla="*/ 0 w 1152536"/>
                      <a:gd name="connsiteY0" fmla="*/ 32437 h 349699"/>
                      <a:gd name="connsiteX1" fmla="*/ 250031 w 1152536"/>
                      <a:gd name="connsiteY1" fmla="*/ 108637 h 349699"/>
                      <a:gd name="connsiteX2" fmla="*/ 964406 w 1152536"/>
                      <a:gd name="connsiteY2" fmla="*/ 330094 h 349699"/>
                      <a:gd name="connsiteX3" fmla="*/ 1152525 w 1152536"/>
                      <a:gd name="connsiteY3" fmla="*/ 330093 h 349699"/>
                      <a:gd name="connsiteX4" fmla="*/ 959644 w 1152536"/>
                      <a:gd name="connsiteY4" fmla="*/ 253893 h 349699"/>
                      <a:gd name="connsiteX5" fmla="*/ 640556 w 1152536"/>
                      <a:gd name="connsiteY5" fmla="*/ 151499 h 349699"/>
                      <a:gd name="connsiteX6" fmla="*/ 378619 w 1152536"/>
                      <a:gd name="connsiteY6" fmla="*/ 63393 h 349699"/>
                      <a:gd name="connsiteX7" fmla="*/ 169069 w 1152536"/>
                      <a:gd name="connsiteY7" fmla="*/ 11006 h 349699"/>
                      <a:gd name="connsiteX8" fmla="*/ 54769 w 1152536"/>
                      <a:gd name="connsiteY8" fmla="*/ 1481 h 349699"/>
                      <a:gd name="connsiteX9" fmla="*/ 0 w 1152536"/>
                      <a:gd name="connsiteY9" fmla="*/ 32437 h 349699"/>
                      <a:gd name="connsiteX0" fmla="*/ 0 w 1193981"/>
                      <a:gd name="connsiteY0" fmla="*/ 32437 h 396769"/>
                      <a:gd name="connsiteX1" fmla="*/ 250031 w 1193981"/>
                      <a:gd name="connsiteY1" fmla="*/ 108637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193981"/>
                      <a:gd name="connsiteY0" fmla="*/ 32437 h 396769"/>
                      <a:gd name="connsiteX1" fmla="*/ 247650 w 1193981"/>
                      <a:gd name="connsiteY1" fmla="*/ 113399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59606 w 1213031"/>
                      <a:gd name="connsiteY6" fmla="*/ 152364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66750 w 1213031"/>
                      <a:gd name="connsiteY6" fmla="*/ 140458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7669 w 1212851"/>
                      <a:gd name="connsiteY7" fmla="*/ 64258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2906 w 1212851"/>
                      <a:gd name="connsiteY7" fmla="*/ 57114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9463 h 401889"/>
                      <a:gd name="connsiteX1" fmla="*/ 266700 w 1212851"/>
                      <a:gd name="connsiteY1" fmla="*/ 118519 h 401889"/>
                      <a:gd name="connsiteX2" fmla="*/ 983456 w 1212851"/>
                      <a:gd name="connsiteY2" fmla="*/ 335214 h 401889"/>
                      <a:gd name="connsiteX3" fmla="*/ 1197769 w 1212851"/>
                      <a:gd name="connsiteY3" fmla="*/ 401889 h 401889"/>
                      <a:gd name="connsiteX4" fmla="*/ 1171575 w 1212851"/>
                      <a:gd name="connsiteY4" fmla="*/ 335213 h 401889"/>
                      <a:gd name="connsiteX5" fmla="*/ 983456 w 1212851"/>
                      <a:gd name="connsiteY5" fmla="*/ 247107 h 401889"/>
                      <a:gd name="connsiteX6" fmla="*/ 666750 w 1212851"/>
                      <a:gd name="connsiteY6" fmla="*/ 144713 h 401889"/>
                      <a:gd name="connsiteX7" fmla="*/ 392906 w 1212851"/>
                      <a:gd name="connsiteY7" fmla="*/ 61369 h 401889"/>
                      <a:gd name="connsiteX8" fmla="*/ 216694 w 1212851"/>
                      <a:gd name="connsiteY8" fmla="*/ 6601 h 401889"/>
                      <a:gd name="connsiteX9" fmla="*/ 73819 w 1212851"/>
                      <a:gd name="connsiteY9" fmla="*/ 6601 h 401889"/>
                      <a:gd name="connsiteX10" fmla="*/ 0 w 1212851"/>
                      <a:gd name="connsiteY10" fmla="*/ 49463 h 401889"/>
                      <a:gd name="connsiteX0" fmla="*/ 0 w 1212851"/>
                      <a:gd name="connsiteY0" fmla="*/ 45209 h 397635"/>
                      <a:gd name="connsiteX1" fmla="*/ 266700 w 1212851"/>
                      <a:gd name="connsiteY1" fmla="*/ 114265 h 397635"/>
                      <a:gd name="connsiteX2" fmla="*/ 983456 w 1212851"/>
                      <a:gd name="connsiteY2" fmla="*/ 330960 h 397635"/>
                      <a:gd name="connsiteX3" fmla="*/ 1197769 w 1212851"/>
                      <a:gd name="connsiteY3" fmla="*/ 397635 h 397635"/>
                      <a:gd name="connsiteX4" fmla="*/ 1171575 w 1212851"/>
                      <a:gd name="connsiteY4" fmla="*/ 330959 h 397635"/>
                      <a:gd name="connsiteX5" fmla="*/ 983456 w 1212851"/>
                      <a:gd name="connsiteY5" fmla="*/ 242853 h 397635"/>
                      <a:gd name="connsiteX6" fmla="*/ 666750 w 1212851"/>
                      <a:gd name="connsiteY6" fmla="*/ 140459 h 397635"/>
                      <a:gd name="connsiteX7" fmla="*/ 392906 w 1212851"/>
                      <a:gd name="connsiteY7" fmla="*/ 57115 h 397635"/>
                      <a:gd name="connsiteX8" fmla="*/ 216694 w 1212851"/>
                      <a:gd name="connsiteY8" fmla="*/ 11872 h 397635"/>
                      <a:gd name="connsiteX9" fmla="*/ 73819 w 1212851"/>
                      <a:gd name="connsiteY9" fmla="*/ 2347 h 397635"/>
                      <a:gd name="connsiteX10" fmla="*/ 0 w 1212851"/>
                      <a:gd name="connsiteY10" fmla="*/ 45209 h 3976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212851" h="397635">
                        <a:moveTo>
                          <a:pt x="0" y="45209"/>
                        </a:moveTo>
                        <a:cubicBezTo>
                          <a:pt x="88900" y="68228"/>
                          <a:pt x="102791" y="66640"/>
                          <a:pt x="266700" y="114265"/>
                        </a:cubicBezTo>
                        <a:cubicBezTo>
                          <a:pt x="430609" y="161890"/>
                          <a:pt x="744537" y="258728"/>
                          <a:pt x="983456" y="330960"/>
                        </a:cubicBezTo>
                        <a:cubicBezTo>
                          <a:pt x="1138634" y="378188"/>
                          <a:pt x="1166416" y="397635"/>
                          <a:pt x="1197769" y="397635"/>
                        </a:cubicBezTo>
                        <a:cubicBezTo>
                          <a:pt x="1229122" y="397635"/>
                          <a:pt x="1207294" y="356756"/>
                          <a:pt x="1171575" y="330959"/>
                        </a:cubicBezTo>
                        <a:cubicBezTo>
                          <a:pt x="1135856" y="305162"/>
                          <a:pt x="1067594" y="274603"/>
                          <a:pt x="983456" y="242853"/>
                        </a:cubicBezTo>
                        <a:cubicBezTo>
                          <a:pt x="899319" y="211103"/>
                          <a:pt x="765175" y="171415"/>
                          <a:pt x="666750" y="140459"/>
                        </a:cubicBezTo>
                        <a:cubicBezTo>
                          <a:pt x="568325" y="109503"/>
                          <a:pt x="467915" y="78546"/>
                          <a:pt x="392906" y="57115"/>
                        </a:cubicBezTo>
                        <a:cubicBezTo>
                          <a:pt x="317897" y="35684"/>
                          <a:pt x="270669" y="22191"/>
                          <a:pt x="216694" y="11872"/>
                        </a:cubicBezTo>
                        <a:cubicBezTo>
                          <a:pt x="162719" y="1553"/>
                          <a:pt x="109935" y="-3209"/>
                          <a:pt x="73819" y="2347"/>
                        </a:cubicBezTo>
                        <a:cubicBezTo>
                          <a:pt x="37703" y="7903"/>
                          <a:pt x="11906" y="31517"/>
                          <a:pt x="0" y="45209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</p:grpSp>
            <p:grpSp>
              <p:nvGrpSpPr>
                <p:cNvPr id="52" name="Skupina 51"/>
                <p:cNvGrpSpPr/>
                <p:nvPr/>
              </p:nvGrpSpPr>
              <p:grpSpPr>
                <a:xfrm flipH="1" flipV="1">
                  <a:off x="4099760" y="3197791"/>
                  <a:ext cx="1071439" cy="510998"/>
                  <a:chOff x="3774287" y="2651881"/>
                  <a:chExt cx="1861257" cy="854998"/>
                </a:xfrm>
              </p:grpSpPr>
              <p:sp>
                <p:nvSpPr>
                  <p:cNvPr id="53" name="Volný tvar 52"/>
                  <p:cNvSpPr>
                    <a:spLocks noChangeAspect="1"/>
                  </p:cNvSpPr>
                  <p:nvPr/>
                </p:nvSpPr>
                <p:spPr>
                  <a:xfrm>
                    <a:off x="3774287" y="2651881"/>
                    <a:ext cx="1861257" cy="854998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1018" h="390928">
                        <a:moveTo>
                          <a:pt x="3617" y="113297"/>
                        </a:moveTo>
                        <a:cubicBezTo>
                          <a:pt x="18246" y="94034"/>
                          <a:pt x="37719" y="4545"/>
                          <a:pt x="122545" y="232"/>
                        </a:cubicBezTo>
                        <a:cubicBezTo>
                          <a:pt x="207371" y="-4081"/>
                          <a:pt x="397249" y="52758"/>
                          <a:pt x="512575" y="87417"/>
                        </a:cubicBezTo>
                        <a:cubicBezTo>
                          <a:pt x="627901" y="122076"/>
                          <a:pt x="758777" y="159653"/>
                          <a:pt x="814500" y="208187"/>
                        </a:cubicBezTo>
                        <a:cubicBezTo>
                          <a:pt x="870223" y="256721"/>
                          <a:pt x="845098" y="353007"/>
                          <a:pt x="846912" y="378621"/>
                        </a:cubicBezTo>
                        <a:cubicBezTo>
                          <a:pt x="848726" y="404235"/>
                          <a:pt x="834153" y="385547"/>
                          <a:pt x="825387" y="361873"/>
                        </a:cubicBezTo>
                        <a:cubicBezTo>
                          <a:pt x="816621" y="338199"/>
                          <a:pt x="836386" y="273695"/>
                          <a:pt x="794315" y="236579"/>
                        </a:cubicBezTo>
                        <a:cubicBezTo>
                          <a:pt x="752244" y="199463"/>
                          <a:pt x="661611" y="169787"/>
                          <a:pt x="572960" y="139176"/>
                        </a:cubicBezTo>
                        <a:cubicBezTo>
                          <a:pt x="484309" y="108565"/>
                          <a:pt x="333476" y="71253"/>
                          <a:pt x="262409" y="52912"/>
                        </a:cubicBezTo>
                        <a:cubicBezTo>
                          <a:pt x="191343" y="34571"/>
                          <a:pt x="178501" y="29539"/>
                          <a:pt x="146561" y="29131"/>
                        </a:cubicBezTo>
                        <a:cubicBezTo>
                          <a:pt x="114621" y="28723"/>
                          <a:pt x="89762" y="39829"/>
                          <a:pt x="76212" y="54820"/>
                        </a:cubicBezTo>
                        <a:cubicBezTo>
                          <a:pt x="62662" y="69811"/>
                          <a:pt x="46871" y="106063"/>
                          <a:pt x="34772" y="115809"/>
                        </a:cubicBezTo>
                        <a:cubicBezTo>
                          <a:pt x="22673" y="125555"/>
                          <a:pt x="-11012" y="132560"/>
                          <a:pt x="3617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54" name="Volný tvar 53"/>
                  <p:cNvSpPr>
                    <a:spLocks/>
                  </p:cNvSpPr>
                  <p:nvPr/>
                </p:nvSpPr>
                <p:spPr>
                  <a:xfrm rot="150410">
                    <a:off x="3842255" y="2777197"/>
                    <a:ext cx="1716428" cy="670852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1018" h="390928">
                        <a:moveTo>
                          <a:pt x="3617" y="113297"/>
                        </a:moveTo>
                        <a:cubicBezTo>
                          <a:pt x="18246" y="94034"/>
                          <a:pt x="37719" y="4545"/>
                          <a:pt x="122545" y="232"/>
                        </a:cubicBezTo>
                        <a:cubicBezTo>
                          <a:pt x="207371" y="-4081"/>
                          <a:pt x="397249" y="52758"/>
                          <a:pt x="512575" y="87417"/>
                        </a:cubicBezTo>
                        <a:cubicBezTo>
                          <a:pt x="627901" y="122076"/>
                          <a:pt x="758777" y="159653"/>
                          <a:pt x="814500" y="208187"/>
                        </a:cubicBezTo>
                        <a:cubicBezTo>
                          <a:pt x="870223" y="256721"/>
                          <a:pt x="845098" y="353007"/>
                          <a:pt x="846912" y="378621"/>
                        </a:cubicBezTo>
                        <a:cubicBezTo>
                          <a:pt x="848726" y="404235"/>
                          <a:pt x="834153" y="385547"/>
                          <a:pt x="825387" y="361873"/>
                        </a:cubicBezTo>
                        <a:cubicBezTo>
                          <a:pt x="816621" y="338199"/>
                          <a:pt x="836386" y="273695"/>
                          <a:pt x="794315" y="236579"/>
                        </a:cubicBezTo>
                        <a:cubicBezTo>
                          <a:pt x="752244" y="199463"/>
                          <a:pt x="661611" y="169787"/>
                          <a:pt x="572960" y="139176"/>
                        </a:cubicBezTo>
                        <a:cubicBezTo>
                          <a:pt x="484309" y="108565"/>
                          <a:pt x="333476" y="71253"/>
                          <a:pt x="262409" y="52912"/>
                        </a:cubicBezTo>
                        <a:cubicBezTo>
                          <a:pt x="191343" y="34571"/>
                          <a:pt x="178501" y="29539"/>
                          <a:pt x="146561" y="29131"/>
                        </a:cubicBezTo>
                        <a:cubicBezTo>
                          <a:pt x="114621" y="28723"/>
                          <a:pt x="89762" y="39829"/>
                          <a:pt x="76212" y="54820"/>
                        </a:cubicBezTo>
                        <a:cubicBezTo>
                          <a:pt x="62662" y="69811"/>
                          <a:pt x="46871" y="106063"/>
                          <a:pt x="34772" y="115809"/>
                        </a:cubicBezTo>
                        <a:cubicBezTo>
                          <a:pt x="22673" y="125555"/>
                          <a:pt x="-11012" y="132560"/>
                          <a:pt x="3617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55" name="Volný tvar 54"/>
                  <p:cNvSpPr>
                    <a:spLocks/>
                  </p:cNvSpPr>
                  <p:nvPr/>
                </p:nvSpPr>
                <p:spPr>
                  <a:xfrm rot="265172">
                    <a:off x="3908824" y="2872405"/>
                    <a:ext cx="1575836" cy="533770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6612 w 851069"/>
                      <a:gd name="connsiteY9" fmla="*/ 29131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4443 w 851069"/>
                      <a:gd name="connsiteY9" fmla="*/ 36380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330 w 850731"/>
                      <a:gd name="connsiteY0" fmla="*/ 123197 h 400828"/>
                      <a:gd name="connsiteX1" fmla="*/ 116535 w 850731"/>
                      <a:gd name="connsiteY1" fmla="*/ 203 h 400828"/>
                      <a:gd name="connsiteX2" fmla="*/ 512288 w 850731"/>
                      <a:gd name="connsiteY2" fmla="*/ 97317 h 400828"/>
                      <a:gd name="connsiteX3" fmla="*/ 814213 w 850731"/>
                      <a:gd name="connsiteY3" fmla="*/ 218087 h 400828"/>
                      <a:gd name="connsiteX4" fmla="*/ 846625 w 850731"/>
                      <a:gd name="connsiteY4" fmla="*/ 388521 h 400828"/>
                      <a:gd name="connsiteX5" fmla="*/ 825100 w 850731"/>
                      <a:gd name="connsiteY5" fmla="*/ 371773 h 400828"/>
                      <a:gd name="connsiteX6" fmla="*/ 794028 w 850731"/>
                      <a:gd name="connsiteY6" fmla="*/ 246479 h 400828"/>
                      <a:gd name="connsiteX7" fmla="*/ 572673 w 850731"/>
                      <a:gd name="connsiteY7" fmla="*/ 149076 h 400828"/>
                      <a:gd name="connsiteX8" fmla="*/ 262122 w 850731"/>
                      <a:gd name="connsiteY8" fmla="*/ 62812 h 400828"/>
                      <a:gd name="connsiteX9" fmla="*/ 144105 w 850731"/>
                      <a:gd name="connsiteY9" fmla="*/ 46280 h 400828"/>
                      <a:gd name="connsiteX10" fmla="*/ 80068 w 850731"/>
                      <a:gd name="connsiteY10" fmla="*/ 69550 h 400828"/>
                      <a:gd name="connsiteX11" fmla="*/ 34485 w 850731"/>
                      <a:gd name="connsiteY11" fmla="*/ 125709 h 400828"/>
                      <a:gd name="connsiteX12" fmla="*/ 3330 w 850731"/>
                      <a:gd name="connsiteY12" fmla="*/ 123197 h 400828"/>
                      <a:gd name="connsiteX0" fmla="*/ 3586 w 850987"/>
                      <a:gd name="connsiteY0" fmla="*/ 114902 h 392533"/>
                      <a:gd name="connsiteX1" fmla="*/ 121133 w 850987"/>
                      <a:gd name="connsiteY1" fmla="*/ 227 h 392533"/>
                      <a:gd name="connsiteX2" fmla="*/ 512544 w 850987"/>
                      <a:gd name="connsiteY2" fmla="*/ 89022 h 392533"/>
                      <a:gd name="connsiteX3" fmla="*/ 814469 w 850987"/>
                      <a:gd name="connsiteY3" fmla="*/ 209792 h 392533"/>
                      <a:gd name="connsiteX4" fmla="*/ 846881 w 850987"/>
                      <a:gd name="connsiteY4" fmla="*/ 380226 h 392533"/>
                      <a:gd name="connsiteX5" fmla="*/ 825356 w 850987"/>
                      <a:gd name="connsiteY5" fmla="*/ 363478 h 392533"/>
                      <a:gd name="connsiteX6" fmla="*/ 794284 w 850987"/>
                      <a:gd name="connsiteY6" fmla="*/ 238184 h 392533"/>
                      <a:gd name="connsiteX7" fmla="*/ 572929 w 850987"/>
                      <a:gd name="connsiteY7" fmla="*/ 140781 h 392533"/>
                      <a:gd name="connsiteX8" fmla="*/ 262378 w 850987"/>
                      <a:gd name="connsiteY8" fmla="*/ 54517 h 392533"/>
                      <a:gd name="connsiteX9" fmla="*/ 144361 w 850987"/>
                      <a:gd name="connsiteY9" fmla="*/ 37985 h 392533"/>
                      <a:gd name="connsiteX10" fmla="*/ 80324 w 850987"/>
                      <a:gd name="connsiteY10" fmla="*/ 61255 h 392533"/>
                      <a:gd name="connsiteX11" fmla="*/ 34741 w 850987"/>
                      <a:gd name="connsiteY11" fmla="*/ 117414 h 392533"/>
                      <a:gd name="connsiteX12" fmla="*/ 3586 w 850987"/>
                      <a:gd name="connsiteY12" fmla="*/ 114902 h 392533"/>
                      <a:gd name="connsiteX0" fmla="*/ 3586 w 850987"/>
                      <a:gd name="connsiteY0" fmla="*/ 114902 h 392275"/>
                      <a:gd name="connsiteX1" fmla="*/ 121133 w 850987"/>
                      <a:gd name="connsiteY1" fmla="*/ 227 h 392275"/>
                      <a:gd name="connsiteX2" fmla="*/ 512544 w 850987"/>
                      <a:gd name="connsiteY2" fmla="*/ 89022 h 392275"/>
                      <a:gd name="connsiteX3" fmla="*/ 814469 w 850987"/>
                      <a:gd name="connsiteY3" fmla="*/ 209792 h 392275"/>
                      <a:gd name="connsiteX4" fmla="*/ 846881 w 850987"/>
                      <a:gd name="connsiteY4" fmla="*/ 380226 h 392275"/>
                      <a:gd name="connsiteX5" fmla="*/ 825356 w 850987"/>
                      <a:gd name="connsiteY5" fmla="*/ 363478 h 392275"/>
                      <a:gd name="connsiteX6" fmla="*/ 779196 w 850987"/>
                      <a:gd name="connsiteY6" fmla="*/ 245037 h 392275"/>
                      <a:gd name="connsiteX7" fmla="*/ 572929 w 850987"/>
                      <a:gd name="connsiteY7" fmla="*/ 140781 h 392275"/>
                      <a:gd name="connsiteX8" fmla="*/ 262378 w 850987"/>
                      <a:gd name="connsiteY8" fmla="*/ 54517 h 392275"/>
                      <a:gd name="connsiteX9" fmla="*/ 144361 w 850987"/>
                      <a:gd name="connsiteY9" fmla="*/ 37985 h 392275"/>
                      <a:gd name="connsiteX10" fmla="*/ 80324 w 850987"/>
                      <a:gd name="connsiteY10" fmla="*/ 61255 h 392275"/>
                      <a:gd name="connsiteX11" fmla="*/ 34741 w 850987"/>
                      <a:gd name="connsiteY11" fmla="*/ 117414 h 392275"/>
                      <a:gd name="connsiteX12" fmla="*/ 3586 w 850987"/>
                      <a:gd name="connsiteY12" fmla="*/ 114902 h 39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0987" h="392275">
                        <a:moveTo>
                          <a:pt x="3586" y="114902"/>
                        </a:moveTo>
                        <a:cubicBezTo>
                          <a:pt x="17985" y="95371"/>
                          <a:pt x="36307" y="4540"/>
                          <a:pt x="121133" y="227"/>
                        </a:cubicBezTo>
                        <a:cubicBezTo>
                          <a:pt x="205959" y="-4086"/>
                          <a:pt x="396988" y="54095"/>
                          <a:pt x="512544" y="89022"/>
                        </a:cubicBezTo>
                        <a:cubicBezTo>
                          <a:pt x="628100" y="123949"/>
                          <a:pt x="758746" y="161258"/>
                          <a:pt x="814469" y="209792"/>
                        </a:cubicBezTo>
                        <a:cubicBezTo>
                          <a:pt x="870192" y="258326"/>
                          <a:pt x="845067" y="354612"/>
                          <a:pt x="846881" y="380226"/>
                        </a:cubicBezTo>
                        <a:cubicBezTo>
                          <a:pt x="848695" y="405840"/>
                          <a:pt x="836637" y="386010"/>
                          <a:pt x="825356" y="363478"/>
                        </a:cubicBezTo>
                        <a:cubicBezTo>
                          <a:pt x="814075" y="340947"/>
                          <a:pt x="821267" y="282153"/>
                          <a:pt x="779196" y="245037"/>
                        </a:cubicBezTo>
                        <a:cubicBezTo>
                          <a:pt x="737125" y="207921"/>
                          <a:pt x="659065" y="172534"/>
                          <a:pt x="572929" y="140781"/>
                        </a:cubicBezTo>
                        <a:cubicBezTo>
                          <a:pt x="486793" y="109028"/>
                          <a:pt x="333806" y="71650"/>
                          <a:pt x="262378" y="54517"/>
                        </a:cubicBezTo>
                        <a:cubicBezTo>
                          <a:pt x="190950" y="37384"/>
                          <a:pt x="176301" y="38393"/>
                          <a:pt x="144361" y="37985"/>
                        </a:cubicBezTo>
                        <a:cubicBezTo>
                          <a:pt x="112421" y="37577"/>
                          <a:pt x="93874" y="46264"/>
                          <a:pt x="80324" y="61255"/>
                        </a:cubicBezTo>
                        <a:cubicBezTo>
                          <a:pt x="66774" y="76246"/>
                          <a:pt x="47531" y="108473"/>
                          <a:pt x="34741" y="117414"/>
                        </a:cubicBezTo>
                        <a:cubicBezTo>
                          <a:pt x="21951" y="126355"/>
                          <a:pt x="-10813" y="134433"/>
                          <a:pt x="3586" y="114902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56" name="Volný tvar 55"/>
                  <p:cNvSpPr>
                    <a:spLocks/>
                  </p:cNvSpPr>
                  <p:nvPr/>
                </p:nvSpPr>
                <p:spPr>
                  <a:xfrm rot="416670">
                    <a:off x="3978949" y="2960240"/>
                    <a:ext cx="1430717" cy="385555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17 w 866567"/>
                      <a:gd name="connsiteY0" fmla="*/ 113297 h 373000"/>
                      <a:gd name="connsiteX1" fmla="*/ 122545 w 866567"/>
                      <a:gd name="connsiteY1" fmla="*/ 232 h 373000"/>
                      <a:gd name="connsiteX2" fmla="*/ 512575 w 866567"/>
                      <a:gd name="connsiteY2" fmla="*/ 87417 h 373000"/>
                      <a:gd name="connsiteX3" fmla="*/ 814500 w 866567"/>
                      <a:gd name="connsiteY3" fmla="*/ 208187 h 373000"/>
                      <a:gd name="connsiteX4" fmla="*/ 866491 w 866567"/>
                      <a:gd name="connsiteY4" fmla="*/ 349443 h 373000"/>
                      <a:gd name="connsiteX5" fmla="*/ 825387 w 866567"/>
                      <a:gd name="connsiteY5" fmla="*/ 361873 h 373000"/>
                      <a:gd name="connsiteX6" fmla="*/ 794315 w 866567"/>
                      <a:gd name="connsiteY6" fmla="*/ 236579 h 373000"/>
                      <a:gd name="connsiteX7" fmla="*/ 572960 w 866567"/>
                      <a:gd name="connsiteY7" fmla="*/ 139176 h 373000"/>
                      <a:gd name="connsiteX8" fmla="*/ 262409 w 866567"/>
                      <a:gd name="connsiteY8" fmla="*/ 52912 h 373000"/>
                      <a:gd name="connsiteX9" fmla="*/ 146561 w 866567"/>
                      <a:gd name="connsiteY9" fmla="*/ 29131 h 373000"/>
                      <a:gd name="connsiteX10" fmla="*/ 76212 w 866567"/>
                      <a:gd name="connsiteY10" fmla="*/ 54820 h 373000"/>
                      <a:gd name="connsiteX11" fmla="*/ 34772 w 866567"/>
                      <a:gd name="connsiteY11" fmla="*/ 115809 h 373000"/>
                      <a:gd name="connsiteX12" fmla="*/ 3617 w 866567"/>
                      <a:gd name="connsiteY12" fmla="*/ 113297 h 373000"/>
                      <a:gd name="connsiteX0" fmla="*/ 3617 w 867450"/>
                      <a:gd name="connsiteY0" fmla="*/ 113297 h 372087"/>
                      <a:gd name="connsiteX1" fmla="*/ 122545 w 867450"/>
                      <a:gd name="connsiteY1" fmla="*/ 232 h 372087"/>
                      <a:gd name="connsiteX2" fmla="*/ 512575 w 867450"/>
                      <a:gd name="connsiteY2" fmla="*/ 87417 h 372087"/>
                      <a:gd name="connsiteX3" fmla="*/ 814500 w 867450"/>
                      <a:gd name="connsiteY3" fmla="*/ 208187 h 372087"/>
                      <a:gd name="connsiteX4" fmla="*/ 866491 w 867450"/>
                      <a:gd name="connsiteY4" fmla="*/ 349443 h 372087"/>
                      <a:gd name="connsiteX5" fmla="*/ 844196 w 867450"/>
                      <a:gd name="connsiteY5" fmla="*/ 360546 h 372087"/>
                      <a:gd name="connsiteX6" fmla="*/ 794315 w 867450"/>
                      <a:gd name="connsiteY6" fmla="*/ 236579 h 372087"/>
                      <a:gd name="connsiteX7" fmla="*/ 572960 w 867450"/>
                      <a:gd name="connsiteY7" fmla="*/ 139176 h 372087"/>
                      <a:gd name="connsiteX8" fmla="*/ 262409 w 867450"/>
                      <a:gd name="connsiteY8" fmla="*/ 52912 h 372087"/>
                      <a:gd name="connsiteX9" fmla="*/ 146561 w 867450"/>
                      <a:gd name="connsiteY9" fmla="*/ 29131 h 372087"/>
                      <a:gd name="connsiteX10" fmla="*/ 76212 w 867450"/>
                      <a:gd name="connsiteY10" fmla="*/ 54820 h 372087"/>
                      <a:gd name="connsiteX11" fmla="*/ 34772 w 867450"/>
                      <a:gd name="connsiteY11" fmla="*/ 115809 h 372087"/>
                      <a:gd name="connsiteX12" fmla="*/ 3617 w 867450"/>
                      <a:gd name="connsiteY12" fmla="*/ 113297 h 372087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2960 w 867487"/>
                      <a:gd name="connsiteY7" fmla="*/ 139176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58690 w 867487"/>
                      <a:gd name="connsiteY9" fmla="*/ 54489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90 w 867560"/>
                      <a:gd name="connsiteY0" fmla="*/ 113297 h 371040"/>
                      <a:gd name="connsiteX1" fmla="*/ 122618 w 867560"/>
                      <a:gd name="connsiteY1" fmla="*/ 232 h 371040"/>
                      <a:gd name="connsiteX2" fmla="*/ 512648 w 867560"/>
                      <a:gd name="connsiteY2" fmla="*/ 87417 h 371040"/>
                      <a:gd name="connsiteX3" fmla="*/ 814573 w 867560"/>
                      <a:gd name="connsiteY3" fmla="*/ 208187 h 371040"/>
                      <a:gd name="connsiteX4" fmla="*/ 866564 w 867560"/>
                      <a:gd name="connsiteY4" fmla="*/ 349443 h 371040"/>
                      <a:gd name="connsiteX5" fmla="*/ 844269 w 867560"/>
                      <a:gd name="connsiteY5" fmla="*/ 360546 h 371040"/>
                      <a:gd name="connsiteX6" fmla="*/ 789703 w 867560"/>
                      <a:gd name="connsiteY6" fmla="*/ 251336 h 371040"/>
                      <a:gd name="connsiteX7" fmla="*/ 575862 w 867560"/>
                      <a:gd name="connsiteY7" fmla="*/ 157100 h 371040"/>
                      <a:gd name="connsiteX8" fmla="*/ 272829 w 867560"/>
                      <a:gd name="connsiteY8" fmla="*/ 73998 h 371040"/>
                      <a:gd name="connsiteX9" fmla="*/ 158763 w 867560"/>
                      <a:gd name="connsiteY9" fmla="*/ 54489 h 371040"/>
                      <a:gd name="connsiteX10" fmla="*/ 82155 w 867560"/>
                      <a:gd name="connsiteY10" fmla="*/ 74463 h 371040"/>
                      <a:gd name="connsiteX11" fmla="*/ 34845 w 867560"/>
                      <a:gd name="connsiteY11" fmla="*/ 115809 h 371040"/>
                      <a:gd name="connsiteX12" fmla="*/ 3690 w 867560"/>
                      <a:gd name="connsiteY12" fmla="*/ 113297 h 3710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67560" h="371040">
                        <a:moveTo>
                          <a:pt x="3690" y="113297"/>
                        </a:moveTo>
                        <a:cubicBezTo>
                          <a:pt x="18319" y="94034"/>
                          <a:pt x="37792" y="4545"/>
                          <a:pt x="122618" y="232"/>
                        </a:cubicBezTo>
                        <a:cubicBezTo>
                          <a:pt x="207444" y="-4081"/>
                          <a:pt x="397322" y="52758"/>
                          <a:pt x="512648" y="87417"/>
                        </a:cubicBezTo>
                        <a:cubicBezTo>
                          <a:pt x="627974" y="122076"/>
                          <a:pt x="755587" y="164516"/>
                          <a:pt x="814573" y="208187"/>
                        </a:cubicBezTo>
                        <a:cubicBezTo>
                          <a:pt x="873559" y="251858"/>
                          <a:pt x="861615" y="324050"/>
                          <a:pt x="866564" y="349443"/>
                        </a:cubicBezTo>
                        <a:cubicBezTo>
                          <a:pt x="871513" y="374836"/>
                          <a:pt x="857079" y="376897"/>
                          <a:pt x="844269" y="360546"/>
                        </a:cubicBezTo>
                        <a:cubicBezTo>
                          <a:pt x="831459" y="344195"/>
                          <a:pt x="834437" y="285244"/>
                          <a:pt x="789703" y="251336"/>
                        </a:cubicBezTo>
                        <a:cubicBezTo>
                          <a:pt x="744969" y="217428"/>
                          <a:pt x="662008" y="186656"/>
                          <a:pt x="575862" y="157100"/>
                        </a:cubicBezTo>
                        <a:cubicBezTo>
                          <a:pt x="489716" y="127544"/>
                          <a:pt x="342346" y="91100"/>
                          <a:pt x="272829" y="73998"/>
                        </a:cubicBezTo>
                        <a:cubicBezTo>
                          <a:pt x="203313" y="56896"/>
                          <a:pt x="190703" y="54897"/>
                          <a:pt x="158763" y="54489"/>
                        </a:cubicBezTo>
                        <a:cubicBezTo>
                          <a:pt x="126823" y="54081"/>
                          <a:pt x="95705" y="59472"/>
                          <a:pt x="82155" y="74463"/>
                        </a:cubicBezTo>
                        <a:cubicBezTo>
                          <a:pt x="68605" y="89454"/>
                          <a:pt x="47923" y="109337"/>
                          <a:pt x="34845" y="115809"/>
                        </a:cubicBezTo>
                        <a:cubicBezTo>
                          <a:pt x="21768" y="122281"/>
                          <a:pt x="-10939" y="132560"/>
                          <a:pt x="3690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57" name="Volný tvar 56"/>
                  <p:cNvSpPr/>
                  <p:nvPr/>
                </p:nvSpPr>
                <p:spPr>
                  <a:xfrm>
                    <a:off x="4093369" y="2983739"/>
                    <a:ext cx="1212851" cy="397635"/>
                  </a:xfrm>
                  <a:custGeom>
                    <a:avLst/>
                    <a:gdLst>
                      <a:gd name="connsiteX0" fmla="*/ 0 w 1254347"/>
                      <a:gd name="connsiteY0" fmla="*/ 32437 h 414862"/>
                      <a:gd name="connsiteX1" fmla="*/ 250031 w 1254347"/>
                      <a:gd name="connsiteY1" fmla="*/ 108637 h 414862"/>
                      <a:gd name="connsiteX2" fmla="*/ 1188244 w 1254347"/>
                      <a:gd name="connsiteY2" fmla="*/ 401531 h 414862"/>
                      <a:gd name="connsiteX3" fmla="*/ 1152525 w 1254347"/>
                      <a:gd name="connsiteY3" fmla="*/ 353906 h 414862"/>
                      <a:gd name="connsiteX4" fmla="*/ 959644 w 1254347"/>
                      <a:gd name="connsiteY4" fmla="*/ 253893 h 414862"/>
                      <a:gd name="connsiteX5" fmla="*/ 640556 w 1254347"/>
                      <a:gd name="connsiteY5" fmla="*/ 151499 h 414862"/>
                      <a:gd name="connsiteX6" fmla="*/ 378619 w 1254347"/>
                      <a:gd name="connsiteY6" fmla="*/ 63393 h 414862"/>
                      <a:gd name="connsiteX7" fmla="*/ 169069 w 1254347"/>
                      <a:gd name="connsiteY7" fmla="*/ 11006 h 414862"/>
                      <a:gd name="connsiteX8" fmla="*/ 54769 w 1254347"/>
                      <a:gd name="connsiteY8" fmla="*/ 1481 h 414862"/>
                      <a:gd name="connsiteX9" fmla="*/ 0 w 1254347"/>
                      <a:gd name="connsiteY9" fmla="*/ 32437 h 414862"/>
                      <a:gd name="connsiteX0" fmla="*/ 0 w 1209971"/>
                      <a:gd name="connsiteY0" fmla="*/ 32437 h 406480"/>
                      <a:gd name="connsiteX1" fmla="*/ 250031 w 1209971"/>
                      <a:gd name="connsiteY1" fmla="*/ 108637 h 406480"/>
                      <a:gd name="connsiteX2" fmla="*/ 1188244 w 1209971"/>
                      <a:gd name="connsiteY2" fmla="*/ 401531 h 406480"/>
                      <a:gd name="connsiteX3" fmla="*/ 1152525 w 1209971"/>
                      <a:gd name="connsiteY3" fmla="*/ 353906 h 406480"/>
                      <a:gd name="connsiteX4" fmla="*/ 959644 w 1209971"/>
                      <a:gd name="connsiteY4" fmla="*/ 253893 h 406480"/>
                      <a:gd name="connsiteX5" fmla="*/ 640556 w 1209971"/>
                      <a:gd name="connsiteY5" fmla="*/ 151499 h 406480"/>
                      <a:gd name="connsiteX6" fmla="*/ 378619 w 1209971"/>
                      <a:gd name="connsiteY6" fmla="*/ 63393 h 406480"/>
                      <a:gd name="connsiteX7" fmla="*/ 169069 w 1209971"/>
                      <a:gd name="connsiteY7" fmla="*/ 11006 h 406480"/>
                      <a:gd name="connsiteX8" fmla="*/ 54769 w 1209971"/>
                      <a:gd name="connsiteY8" fmla="*/ 1481 h 406480"/>
                      <a:gd name="connsiteX9" fmla="*/ 0 w 1209971"/>
                      <a:gd name="connsiteY9" fmla="*/ 32437 h 406480"/>
                      <a:gd name="connsiteX0" fmla="*/ 0 w 1186948"/>
                      <a:gd name="connsiteY0" fmla="*/ 32437 h 399893"/>
                      <a:gd name="connsiteX1" fmla="*/ 250031 w 1186948"/>
                      <a:gd name="connsiteY1" fmla="*/ 108637 h 399893"/>
                      <a:gd name="connsiteX2" fmla="*/ 1157287 w 1186948"/>
                      <a:gd name="connsiteY2" fmla="*/ 394388 h 399893"/>
                      <a:gd name="connsiteX3" fmla="*/ 1152525 w 1186948"/>
                      <a:gd name="connsiteY3" fmla="*/ 353906 h 399893"/>
                      <a:gd name="connsiteX4" fmla="*/ 959644 w 1186948"/>
                      <a:gd name="connsiteY4" fmla="*/ 253893 h 399893"/>
                      <a:gd name="connsiteX5" fmla="*/ 640556 w 1186948"/>
                      <a:gd name="connsiteY5" fmla="*/ 151499 h 399893"/>
                      <a:gd name="connsiteX6" fmla="*/ 378619 w 1186948"/>
                      <a:gd name="connsiteY6" fmla="*/ 63393 h 399893"/>
                      <a:gd name="connsiteX7" fmla="*/ 169069 w 1186948"/>
                      <a:gd name="connsiteY7" fmla="*/ 11006 h 399893"/>
                      <a:gd name="connsiteX8" fmla="*/ 54769 w 1186948"/>
                      <a:gd name="connsiteY8" fmla="*/ 1481 h 399893"/>
                      <a:gd name="connsiteX9" fmla="*/ 0 w 1186948"/>
                      <a:gd name="connsiteY9" fmla="*/ 32437 h 399893"/>
                      <a:gd name="connsiteX0" fmla="*/ 0 w 1230621"/>
                      <a:gd name="connsiteY0" fmla="*/ 32437 h 404167"/>
                      <a:gd name="connsiteX1" fmla="*/ 250031 w 1230621"/>
                      <a:gd name="connsiteY1" fmla="*/ 108637 h 404167"/>
                      <a:gd name="connsiteX2" fmla="*/ 1157287 w 1230621"/>
                      <a:gd name="connsiteY2" fmla="*/ 394388 h 404167"/>
                      <a:gd name="connsiteX3" fmla="*/ 1152525 w 1230621"/>
                      <a:gd name="connsiteY3" fmla="*/ 330093 h 404167"/>
                      <a:gd name="connsiteX4" fmla="*/ 959644 w 1230621"/>
                      <a:gd name="connsiteY4" fmla="*/ 253893 h 404167"/>
                      <a:gd name="connsiteX5" fmla="*/ 640556 w 1230621"/>
                      <a:gd name="connsiteY5" fmla="*/ 151499 h 404167"/>
                      <a:gd name="connsiteX6" fmla="*/ 378619 w 1230621"/>
                      <a:gd name="connsiteY6" fmla="*/ 63393 h 404167"/>
                      <a:gd name="connsiteX7" fmla="*/ 169069 w 1230621"/>
                      <a:gd name="connsiteY7" fmla="*/ 11006 h 404167"/>
                      <a:gd name="connsiteX8" fmla="*/ 54769 w 1230621"/>
                      <a:gd name="connsiteY8" fmla="*/ 1481 h 404167"/>
                      <a:gd name="connsiteX9" fmla="*/ 0 w 1230621"/>
                      <a:gd name="connsiteY9" fmla="*/ 32437 h 404167"/>
                      <a:gd name="connsiteX0" fmla="*/ 0 w 1152536"/>
                      <a:gd name="connsiteY0" fmla="*/ 32437 h 349699"/>
                      <a:gd name="connsiteX1" fmla="*/ 250031 w 1152536"/>
                      <a:gd name="connsiteY1" fmla="*/ 108637 h 349699"/>
                      <a:gd name="connsiteX2" fmla="*/ 964406 w 1152536"/>
                      <a:gd name="connsiteY2" fmla="*/ 330094 h 349699"/>
                      <a:gd name="connsiteX3" fmla="*/ 1152525 w 1152536"/>
                      <a:gd name="connsiteY3" fmla="*/ 330093 h 349699"/>
                      <a:gd name="connsiteX4" fmla="*/ 959644 w 1152536"/>
                      <a:gd name="connsiteY4" fmla="*/ 253893 h 349699"/>
                      <a:gd name="connsiteX5" fmla="*/ 640556 w 1152536"/>
                      <a:gd name="connsiteY5" fmla="*/ 151499 h 349699"/>
                      <a:gd name="connsiteX6" fmla="*/ 378619 w 1152536"/>
                      <a:gd name="connsiteY6" fmla="*/ 63393 h 349699"/>
                      <a:gd name="connsiteX7" fmla="*/ 169069 w 1152536"/>
                      <a:gd name="connsiteY7" fmla="*/ 11006 h 349699"/>
                      <a:gd name="connsiteX8" fmla="*/ 54769 w 1152536"/>
                      <a:gd name="connsiteY8" fmla="*/ 1481 h 349699"/>
                      <a:gd name="connsiteX9" fmla="*/ 0 w 1152536"/>
                      <a:gd name="connsiteY9" fmla="*/ 32437 h 349699"/>
                      <a:gd name="connsiteX0" fmla="*/ 0 w 1193981"/>
                      <a:gd name="connsiteY0" fmla="*/ 32437 h 396769"/>
                      <a:gd name="connsiteX1" fmla="*/ 250031 w 1193981"/>
                      <a:gd name="connsiteY1" fmla="*/ 108637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193981"/>
                      <a:gd name="connsiteY0" fmla="*/ 32437 h 396769"/>
                      <a:gd name="connsiteX1" fmla="*/ 247650 w 1193981"/>
                      <a:gd name="connsiteY1" fmla="*/ 113399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59606 w 1213031"/>
                      <a:gd name="connsiteY6" fmla="*/ 152364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66750 w 1213031"/>
                      <a:gd name="connsiteY6" fmla="*/ 140458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7669 w 1212851"/>
                      <a:gd name="connsiteY7" fmla="*/ 64258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2906 w 1212851"/>
                      <a:gd name="connsiteY7" fmla="*/ 57114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9463 h 401889"/>
                      <a:gd name="connsiteX1" fmla="*/ 266700 w 1212851"/>
                      <a:gd name="connsiteY1" fmla="*/ 118519 h 401889"/>
                      <a:gd name="connsiteX2" fmla="*/ 983456 w 1212851"/>
                      <a:gd name="connsiteY2" fmla="*/ 335214 h 401889"/>
                      <a:gd name="connsiteX3" fmla="*/ 1197769 w 1212851"/>
                      <a:gd name="connsiteY3" fmla="*/ 401889 h 401889"/>
                      <a:gd name="connsiteX4" fmla="*/ 1171575 w 1212851"/>
                      <a:gd name="connsiteY4" fmla="*/ 335213 h 401889"/>
                      <a:gd name="connsiteX5" fmla="*/ 983456 w 1212851"/>
                      <a:gd name="connsiteY5" fmla="*/ 247107 h 401889"/>
                      <a:gd name="connsiteX6" fmla="*/ 666750 w 1212851"/>
                      <a:gd name="connsiteY6" fmla="*/ 144713 h 401889"/>
                      <a:gd name="connsiteX7" fmla="*/ 392906 w 1212851"/>
                      <a:gd name="connsiteY7" fmla="*/ 61369 h 401889"/>
                      <a:gd name="connsiteX8" fmla="*/ 216694 w 1212851"/>
                      <a:gd name="connsiteY8" fmla="*/ 6601 h 401889"/>
                      <a:gd name="connsiteX9" fmla="*/ 73819 w 1212851"/>
                      <a:gd name="connsiteY9" fmla="*/ 6601 h 401889"/>
                      <a:gd name="connsiteX10" fmla="*/ 0 w 1212851"/>
                      <a:gd name="connsiteY10" fmla="*/ 49463 h 401889"/>
                      <a:gd name="connsiteX0" fmla="*/ 0 w 1212851"/>
                      <a:gd name="connsiteY0" fmla="*/ 45209 h 397635"/>
                      <a:gd name="connsiteX1" fmla="*/ 266700 w 1212851"/>
                      <a:gd name="connsiteY1" fmla="*/ 114265 h 397635"/>
                      <a:gd name="connsiteX2" fmla="*/ 983456 w 1212851"/>
                      <a:gd name="connsiteY2" fmla="*/ 330960 h 397635"/>
                      <a:gd name="connsiteX3" fmla="*/ 1197769 w 1212851"/>
                      <a:gd name="connsiteY3" fmla="*/ 397635 h 397635"/>
                      <a:gd name="connsiteX4" fmla="*/ 1171575 w 1212851"/>
                      <a:gd name="connsiteY4" fmla="*/ 330959 h 397635"/>
                      <a:gd name="connsiteX5" fmla="*/ 983456 w 1212851"/>
                      <a:gd name="connsiteY5" fmla="*/ 242853 h 397635"/>
                      <a:gd name="connsiteX6" fmla="*/ 666750 w 1212851"/>
                      <a:gd name="connsiteY6" fmla="*/ 140459 h 397635"/>
                      <a:gd name="connsiteX7" fmla="*/ 392906 w 1212851"/>
                      <a:gd name="connsiteY7" fmla="*/ 57115 h 397635"/>
                      <a:gd name="connsiteX8" fmla="*/ 216694 w 1212851"/>
                      <a:gd name="connsiteY8" fmla="*/ 11872 h 397635"/>
                      <a:gd name="connsiteX9" fmla="*/ 73819 w 1212851"/>
                      <a:gd name="connsiteY9" fmla="*/ 2347 h 397635"/>
                      <a:gd name="connsiteX10" fmla="*/ 0 w 1212851"/>
                      <a:gd name="connsiteY10" fmla="*/ 45209 h 3976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212851" h="397635">
                        <a:moveTo>
                          <a:pt x="0" y="45209"/>
                        </a:moveTo>
                        <a:cubicBezTo>
                          <a:pt x="88900" y="68228"/>
                          <a:pt x="102791" y="66640"/>
                          <a:pt x="266700" y="114265"/>
                        </a:cubicBezTo>
                        <a:cubicBezTo>
                          <a:pt x="430609" y="161890"/>
                          <a:pt x="744537" y="258728"/>
                          <a:pt x="983456" y="330960"/>
                        </a:cubicBezTo>
                        <a:cubicBezTo>
                          <a:pt x="1138634" y="378188"/>
                          <a:pt x="1166416" y="397635"/>
                          <a:pt x="1197769" y="397635"/>
                        </a:cubicBezTo>
                        <a:cubicBezTo>
                          <a:pt x="1229122" y="397635"/>
                          <a:pt x="1207294" y="356756"/>
                          <a:pt x="1171575" y="330959"/>
                        </a:cubicBezTo>
                        <a:cubicBezTo>
                          <a:pt x="1135856" y="305162"/>
                          <a:pt x="1067594" y="274603"/>
                          <a:pt x="983456" y="242853"/>
                        </a:cubicBezTo>
                        <a:cubicBezTo>
                          <a:pt x="899319" y="211103"/>
                          <a:pt x="765175" y="171415"/>
                          <a:pt x="666750" y="140459"/>
                        </a:cubicBezTo>
                        <a:cubicBezTo>
                          <a:pt x="568325" y="109503"/>
                          <a:pt x="467915" y="78546"/>
                          <a:pt x="392906" y="57115"/>
                        </a:cubicBezTo>
                        <a:cubicBezTo>
                          <a:pt x="317897" y="35684"/>
                          <a:pt x="270669" y="22191"/>
                          <a:pt x="216694" y="11872"/>
                        </a:cubicBezTo>
                        <a:cubicBezTo>
                          <a:pt x="162719" y="1553"/>
                          <a:pt x="109935" y="-3209"/>
                          <a:pt x="73819" y="2347"/>
                        </a:cubicBezTo>
                        <a:cubicBezTo>
                          <a:pt x="37703" y="7903"/>
                          <a:pt x="11906" y="31517"/>
                          <a:pt x="0" y="45209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</p:grpSp>
          </p:grpSp>
          <p:sp>
            <p:nvSpPr>
              <p:cNvPr id="50" name="Ovál 49"/>
              <p:cNvSpPr/>
              <p:nvPr/>
            </p:nvSpPr>
            <p:spPr>
              <a:xfrm>
                <a:off x="4639791" y="2906528"/>
                <a:ext cx="99748" cy="60221"/>
              </a:xfrm>
              <a:prstGeom prst="ellipse">
                <a:avLst/>
              </a:prstGeom>
              <a:solidFill>
                <a:schemeClr val="accent2">
                  <a:lumMod val="75000"/>
                </a:schemeClr>
              </a:solidFill>
              <a:ln w="1270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 b="1"/>
              </a:p>
            </p:txBody>
          </p:sp>
        </p:grpSp>
        <p:grpSp>
          <p:nvGrpSpPr>
            <p:cNvPr id="63" name="Skupina 62"/>
            <p:cNvGrpSpPr/>
            <p:nvPr/>
          </p:nvGrpSpPr>
          <p:grpSpPr>
            <a:xfrm rot="632640">
              <a:off x="6512357" y="4133857"/>
              <a:ext cx="1132442" cy="778235"/>
              <a:chOff x="4099760" y="2873345"/>
              <a:chExt cx="1132442" cy="835444"/>
            </a:xfrm>
          </p:grpSpPr>
          <p:grpSp>
            <p:nvGrpSpPr>
              <p:cNvPr id="64" name="Skupina 63"/>
              <p:cNvGrpSpPr/>
              <p:nvPr/>
            </p:nvGrpSpPr>
            <p:grpSpPr>
              <a:xfrm>
                <a:off x="4099760" y="2873345"/>
                <a:ext cx="1132442" cy="835444"/>
                <a:chOff x="4099760" y="2873345"/>
                <a:chExt cx="1132442" cy="835444"/>
              </a:xfrm>
            </p:grpSpPr>
            <p:grpSp>
              <p:nvGrpSpPr>
                <p:cNvPr id="66" name="Skupina 65"/>
                <p:cNvGrpSpPr/>
                <p:nvPr/>
              </p:nvGrpSpPr>
              <p:grpSpPr>
                <a:xfrm>
                  <a:off x="4162612" y="2873345"/>
                  <a:ext cx="1069590" cy="514728"/>
                  <a:chOff x="3774287" y="2645640"/>
                  <a:chExt cx="1858045" cy="861239"/>
                </a:xfrm>
              </p:grpSpPr>
              <p:sp>
                <p:nvSpPr>
                  <p:cNvPr id="73" name="Volný tvar 72"/>
                  <p:cNvSpPr>
                    <a:spLocks noChangeAspect="1"/>
                  </p:cNvSpPr>
                  <p:nvPr/>
                </p:nvSpPr>
                <p:spPr>
                  <a:xfrm>
                    <a:off x="3774287" y="2645640"/>
                    <a:ext cx="1858045" cy="861239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17 w 851018"/>
                      <a:gd name="connsiteY0" fmla="*/ 127226 h 404857"/>
                      <a:gd name="connsiteX1" fmla="*/ 122545 w 851018"/>
                      <a:gd name="connsiteY1" fmla="*/ 14161 h 404857"/>
                      <a:gd name="connsiteX2" fmla="*/ 414205 w 851018"/>
                      <a:gd name="connsiteY2" fmla="*/ 11241 h 404857"/>
                      <a:gd name="connsiteX3" fmla="*/ 512575 w 851018"/>
                      <a:gd name="connsiteY3" fmla="*/ 101346 h 404857"/>
                      <a:gd name="connsiteX4" fmla="*/ 814500 w 851018"/>
                      <a:gd name="connsiteY4" fmla="*/ 222116 h 404857"/>
                      <a:gd name="connsiteX5" fmla="*/ 846912 w 851018"/>
                      <a:gd name="connsiteY5" fmla="*/ 392550 h 404857"/>
                      <a:gd name="connsiteX6" fmla="*/ 825387 w 851018"/>
                      <a:gd name="connsiteY6" fmla="*/ 375802 h 404857"/>
                      <a:gd name="connsiteX7" fmla="*/ 794315 w 851018"/>
                      <a:gd name="connsiteY7" fmla="*/ 250508 h 404857"/>
                      <a:gd name="connsiteX8" fmla="*/ 572960 w 851018"/>
                      <a:gd name="connsiteY8" fmla="*/ 153105 h 404857"/>
                      <a:gd name="connsiteX9" fmla="*/ 262409 w 851018"/>
                      <a:gd name="connsiteY9" fmla="*/ 66841 h 404857"/>
                      <a:gd name="connsiteX10" fmla="*/ 146561 w 851018"/>
                      <a:gd name="connsiteY10" fmla="*/ 43060 h 404857"/>
                      <a:gd name="connsiteX11" fmla="*/ 76212 w 851018"/>
                      <a:gd name="connsiteY11" fmla="*/ 68749 h 404857"/>
                      <a:gd name="connsiteX12" fmla="*/ 34772 w 851018"/>
                      <a:gd name="connsiteY12" fmla="*/ 129738 h 404857"/>
                      <a:gd name="connsiteX13" fmla="*/ 3617 w 851018"/>
                      <a:gd name="connsiteY13" fmla="*/ 127226 h 404857"/>
                      <a:gd name="connsiteX0" fmla="*/ 3617 w 851018"/>
                      <a:gd name="connsiteY0" fmla="*/ 120431 h 398062"/>
                      <a:gd name="connsiteX1" fmla="*/ 122545 w 851018"/>
                      <a:gd name="connsiteY1" fmla="*/ 7366 h 398062"/>
                      <a:gd name="connsiteX2" fmla="*/ 289375 w 851018"/>
                      <a:gd name="connsiteY2" fmla="*/ 24485 h 398062"/>
                      <a:gd name="connsiteX3" fmla="*/ 414205 w 851018"/>
                      <a:gd name="connsiteY3" fmla="*/ 4446 h 398062"/>
                      <a:gd name="connsiteX4" fmla="*/ 512575 w 851018"/>
                      <a:gd name="connsiteY4" fmla="*/ 94551 h 398062"/>
                      <a:gd name="connsiteX5" fmla="*/ 814500 w 851018"/>
                      <a:gd name="connsiteY5" fmla="*/ 215321 h 398062"/>
                      <a:gd name="connsiteX6" fmla="*/ 846912 w 851018"/>
                      <a:gd name="connsiteY6" fmla="*/ 385755 h 398062"/>
                      <a:gd name="connsiteX7" fmla="*/ 825387 w 851018"/>
                      <a:gd name="connsiteY7" fmla="*/ 369007 h 398062"/>
                      <a:gd name="connsiteX8" fmla="*/ 794315 w 851018"/>
                      <a:gd name="connsiteY8" fmla="*/ 243713 h 398062"/>
                      <a:gd name="connsiteX9" fmla="*/ 572960 w 851018"/>
                      <a:gd name="connsiteY9" fmla="*/ 146310 h 398062"/>
                      <a:gd name="connsiteX10" fmla="*/ 262409 w 851018"/>
                      <a:gd name="connsiteY10" fmla="*/ 60046 h 398062"/>
                      <a:gd name="connsiteX11" fmla="*/ 146561 w 851018"/>
                      <a:gd name="connsiteY11" fmla="*/ 36265 h 398062"/>
                      <a:gd name="connsiteX12" fmla="*/ 76212 w 851018"/>
                      <a:gd name="connsiteY12" fmla="*/ 61954 h 398062"/>
                      <a:gd name="connsiteX13" fmla="*/ 34772 w 851018"/>
                      <a:gd name="connsiteY13" fmla="*/ 122943 h 398062"/>
                      <a:gd name="connsiteX14" fmla="*/ 3617 w 851018"/>
                      <a:gd name="connsiteY14" fmla="*/ 120431 h 398062"/>
                      <a:gd name="connsiteX0" fmla="*/ 3617 w 851018"/>
                      <a:gd name="connsiteY0" fmla="*/ 119723 h 397354"/>
                      <a:gd name="connsiteX1" fmla="*/ 122545 w 851018"/>
                      <a:gd name="connsiteY1" fmla="*/ 6658 h 397354"/>
                      <a:gd name="connsiteX2" fmla="*/ 285592 w 851018"/>
                      <a:gd name="connsiteY2" fmla="*/ 32885 h 397354"/>
                      <a:gd name="connsiteX3" fmla="*/ 414205 w 851018"/>
                      <a:gd name="connsiteY3" fmla="*/ 3738 h 397354"/>
                      <a:gd name="connsiteX4" fmla="*/ 512575 w 851018"/>
                      <a:gd name="connsiteY4" fmla="*/ 93843 h 397354"/>
                      <a:gd name="connsiteX5" fmla="*/ 814500 w 851018"/>
                      <a:gd name="connsiteY5" fmla="*/ 214613 h 397354"/>
                      <a:gd name="connsiteX6" fmla="*/ 846912 w 851018"/>
                      <a:gd name="connsiteY6" fmla="*/ 385047 h 397354"/>
                      <a:gd name="connsiteX7" fmla="*/ 825387 w 851018"/>
                      <a:gd name="connsiteY7" fmla="*/ 368299 h 397354"/>
                      <a:gd name="connsiteX8" fmla="*/ 794315 w 851018"/>
                      <a:gd name="connsiteY8" fmla="*/ 243005 h 397354"/>
                      <a:gd name="connsiteX9" fmla="*/ 572960 w 851018"/>
                      <a:gd name="connsiteY9" fmla="*/ 145602 h 397354"/>
                      <a:gd name="connsiteX10" fmla="*/ 262409 w 851018"/>
                      <a:gd name="connsiteY10" fmla="*/ 59338 h 397354"/>
                      <a:gd name="connsiteX11" fmla="*/ 146561 w 851018"/>
                      <a:gd name="connsiteY11" fmla="*/ 35557 h 397354"/>
                      <a:gd name="connsiteX12" fmla="*/ 76212 w 851018"/>
                      <a:gd name="connsiteY12" fmla="*/ 61246 h 397354"/>
                      <a:gd name="connsiteX13" fmla="*/ 34772 w 851018"/>
                      <a:gd name="connsiteY13" fmla="*/ 122235 h 397354"/>
                      <a:gd name="connsiteX14" fmla="*/ 3617 w 851018"/>
                      <a:gd name="connsiteY14" fmla="*/ 119723 h 397354"/>
                      <a:gd name="connsiteX0" fmla="*/ 3617 w 851018"/>
                      <a:gd name="connsiteY0" fmla="*/ 116150 h 393781"/>
                      <a:gd name="connsiteX1" fmla="*/ 122545 w 851018"/>
                      <a:gd name="connsiteY1" fmla="*/ 3085 h 393781"/>
                      <a:gd name="connsiteX2" fmla="*/ 285592 w 851018"/>
                      <a:gd name="connsiteY2" fmla="*/ 29312 h 393781"/>
                      <a:gd name="connsiteX3" fmla="*/ 414205 w 851018"/>
                      <a:gd name="connsiteY3" fmla="*/ 165 h 393781"/>
                      <a:gd name="connsiteX4" fmla="*/ 480403 w 851018"/>
                      <a:gd name="connsiteY4" fmla="*/ 40244 h 393781"/>
                      <a:gd name="connsiteX5" fmla="*/ 512575 w 851018"/>
                      <a:gd name="connsiteY5" fmla="*/ 90270 h 393781"/>
                      <a:gd name="connsiteX6" fmla="*/ 814500 w 851018"/>
                      <a:gd name="connsiteY6" fmla="*/ 211040 h 393781"/>
                      <a:gd name="connsiteX7" fmla="*/ 846912 w 851018"/>
                      <a:gd name="connsiteY7" fmla="*/ 381474 h 393781"/>
                      <a:gd name="connsiteX8" fmla="*/ 825387 w 851018"/>
                      <a:gd name="connsiteY8" fmla="*/ 364726 h 393781"/>
                      <a:gd name="connsiteX9" fmla="*/ 794315 w 851018"/>
                      <a:gd name="connsiteY9" fmla="*/ 239432 h 393781"/>
                      <a:gd name="connsiteX10" fmla="*/ 572960 w 851018"/>
                      <a:gd name="connsiteY10" fmla="*/ 142029 h 393781"/>
                      <a:gd name="connsiteX11" fmla="*/ 262409 w 851018"/>
                      <a:gd name="connsiteY11" fmla="*/ 55765 h 393781"/>
                      <a:gd name="connsiteX12" fmla="*/ 146561 w 851018"/>
                      <a:gd name="connsiteY12" fmla="*/ 31984 h 393781"/>
                      <a:gd name="connsiteX13" fmla="*/ 76212 w 851018"/>
                      <a:gd name="connsiteY13" fmla="*/ 57673 h 393781"/>
                      <a:gd name="connsiteX14" fmla="*/ 34772 w 851018"/>
                      <a:gd name="connsiteY14" fmla="*/ 118662 h 393781"/>
                      <a:gd name="connsiteX15" fmla="*/ 3617 w 851018"/>
                      <a:gd name="connsiteY15" fmla="*/ 116150 h 393781"/>
                      <a:gd name="connsiteX0" fmla="*/ 3617 w 851018"/>
                      <a:gd name="connsiteY0" fmla="*/ 116150 h 393781"/>
                      <a:gd name="connsiteX1" fmla="*/ 122545 w 851018"/>
                      <a:gd name="connsiteY1" fmla="*/ 3085 h 393781"/>
                      <a:gd name="connsiteX2" fmla="*/ 285592 w 851018"/>
                      <a:gd name="connsiteY2" fmla="*/ 29312 h 393781"/>
                      <a:gd name="connsiteX3" fmla="*/ 414205 w 851018"/>
                      <a:gd name="connsiteY3" fmla="*/ 165 h 393781"/>
                      <a:gd name="connsiteX4" fmla="*/ 478512 w 851018"/>
                      <a:gd name="connsiteY4" fmla="*/ 27492 h 393781"/>
                      <a:gd name="connsiteX5" fmla="*/ 512575 w 851018"/>
                      <a:gd name="connsiteY5" fmla="*/ 90270 h 393781"/>
                      <a:gd name="connsiteX6" fmla="*/ 814500 w 851018"/>
                      <a:gd name="connsiteY6" fmla="*/ 211040 h 393781"/>
                      <a:gd name="connsiteX7" fmla="*/ 846912 w 851018"/>
                      <a:gd name="connsiteY7" fmla="*/ 381474 h 393781"/>
                      <a:gd name="connsiteX8" fmla="*/ 825387 w 851018"/>
                      <a:gd name="connsiteY8" fmla="*/ 364726 h 393781"/>
                      <a:gd name="connsiteX9" fmla="*/ 794315 w 851018"/>
                      <a:gd name="connsiteY9" fmla="*/ 239432 h 393781"/>
                      <a:gd name="connsiteX10" fmla="*/ 572960 w 851018"/>
                      <a:gd name="connsiteY10" fmla="*/ 142029 h 393781"/>
                      <a:gd name="connsiteX11" fmla="*/ 262409 w 851018"/>
                      <a:gd name="connsiteY11" fmla="*/ 55765 h 393781"/>
                      <a:gd name="connsiteX12" fmla="*/ 146561 w 851018"/>
                      <a:gd name="connsiteY12" fmla="*/ 31984 h 393781"/>
                      <a:gd name="connsiteX13" fmla="*/ 76212 w 851018"/>
                      <a:gd name="connsiteY13" fmla="*/ 57673 h 393781"/>
                      <a:gd name="connsiteX14" fmla="*/ 34772 w 851018"/>
                      <a:gd name="connsiteY14" fmla="*/ 118662 h 393781"/>
                      <a:gd name="connsiteX15" fmla="*/ 3617 w 851018"/>
                      <a:gd name="connsiteY15" fmla="*/ 116150 h 393781"/>
                      <a:gd name="connsiteX0" fmla="*/ 3617 w 849549"/>
                      <a:gd name="connsiteY0" fmla="*/ 116150 h 393781"/>
                      <a:gd name="connsiteX1" fmla="*/ 122545 w 849549"/>
                      <a:gd name="connsiteY1" fmla="*/ 3085 h 393781"/>
                      <a:gd name="connsiteX2" fmla="*/ 285592 w 849549"/>
                      <a:gd name="connsiteY2" fmla="*/ 29312 h 393781"/>
                      <a:gd name="connsiteX3" fmla="*/ 414205 w 849549"/>
                      <a:gd name="connsiteY3" fmla="*/ 165 h 393781"/>
                      <a:gd name="connsiteX4" fmla="*/ 478512 w 849549"/>
                      <a:gd name="connsiteY4" fmla="*/ 27492 h 393781"/>
                      <a:gd name="connsiteX5" fmla="*/ 539054 w 849549"/>
                      <a:gd name="connsiteY5" fmla="*/ 93913 h 393781"/>
                      <a:gd name="connsiteX6" fmla="*/ 814500 w 849549"/>
                      <a:gd name="connsiteY6" fmla="*/ 211040 h 393781"/>
                      <a:gd name="connsiteX7" fmla="*/ 846912 w 849549"/>
                      <a:gd name="connsiteY7" fmla="*/ 381474 h 393781"/>
                      <a:gd name="connsiteX8" fmla="*/ 825387 w 849549"/>
                      <a:gd name="connsiteY8" fmla="*/ 364726 h 393781"/>
                      <a:gd name="connsiteX9" fmla="*/ 794315 w 849549"/>
                      <a:gd name="connsiteY9" fmla="*/ 239432 h 393781"/>
                      <a:gd name="connsiteX10" fmla="*/ 572960 w 849549"/>
                      <a:gd name="connsiteY10" fmla="*/ 142029 h 393781"/>
                      <a:gd name="connsiteX11" fmla="*/ 262409 w 849549"/>
                      <a:gd name="connsiteY11" fmla="*/ 55765 h 393781"/>
                      <a:gd name="connsiteX12" fmla="*/ 146561 w 849549"/>
                      <a:gd name="connsiteY12" fmla="*/ 31984 h 393781"/>
                      <a:gd name="connsiteX13" fmla="*/ 76212 w 849549"/>
                      <a:gd name="connsiteY13" fmla="*/ 57673 h 393781"/>
                      <a:gd name="connsiteX14" fmla="*/ 34772 w 849549"/>
                      <a:gd name="connsiteY14" fmla="*/ 118662 h 393781"/>
                      <a:gd name="connsiteX15" fmla="*/ 3617 w 849549"/>
                      <a:gd name="connsiteY15" fmla="*/ 116150 h 3937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49549" h="393781">
                        <a:moveTo>
                          <a:pt x="3617" y="116150"/>
                        </a:moveTo>
                        <a:cubicBezTo>
                          <a:pt x="18246" y="96887"/>
                          <a:pt x="75549" y="17558"/>
                          <a:pt x="122545" y="3085"/>
                        </a:cubicBezTo>
                        <a:cubicBezTo>
                          <a:pt x="169541" y="-11388"/>
                          <a:pt x="236982" y="29799"/>
                          <a:pt x="285592" y="29312"/>
                        </a:cubicBezTo>
                        <a:cubicBezTo>
                          <a:pt x="334202" y="28825"/>
                          <a:pt x="385834" y="-1961"/>
                          <a:pt x="414205" y="165"/>
                        </a:cubicBezTo>
                        <a:cubicBezTo>
                          <a:pt x="442576" y="2291"/>
                          <a:pt x="462117" y="12475"/>
                          <a:pt x="478512" y="27492"/>
                        </a:cubicBezTo>
                        <a:cubicBezTo>
                          <a:pt x="494907" y="42509"/>
                          <a:pt x="483056" y="63322"/>
                          <a:pt x="539054" y="93913"/>
                        </a:cubicBezTo>
                        <a:cubicBezTo>
                          <a:pt x="595052" y="124504"/>
                          <a:pt x="763191" y="163113"/>
                          <a:pt x="814500" y="211040"/>
                        </a:cubicBezTo>
                        <a:cubicBezTo>
                          <a:pt x="865809" y="258967"/>
                          <a:pt x="845098" y="355860"/>
                          <a:pt x="846912" y="381474"/>
                        </a:cubicBezTo>
                        <a:cubicBezTo>
                          <a:pt x="848726" y="407088"/>
                          <a:pt x="834153" y="388400"/>
                          <a:pt x="825387" y="364726"/>
                        </a:cubicBezTo>
                        <a:cubicBezTo>
                          <a:pt x="816621" y="341052"/>
                          <a:pt x="836386" y="276548"/>
                          <a:pt x="794315" y="239432"/>
                        </a:cubicBezTo>
                        <a:cubicBezTo>
                          <a:pt x="752244" y="202316"/>
                          <a:pt x="661611" y="172640"/>
                          <a:pt x="572960" y="142029"/>
                        </a:cubicBezTo>
                        <a:cubicBezTo>
                          <a:pt x="484309" y="111418"/>
                          <a:pt x="333476" y="74106"/>
                          <a:pt x="262409" y="55765"/>
                        </a:cubicBezTo>
                        <a:cubicBezTo>
                          <a:pt x="191343" y="37424"/>
                          <a:pt x="178501" y="32392"/>
                          <a:pt x="146561" y="31984"/>
                        </a:cubicBezTo>
                        <a:cubicBezTo>
                          <a:pt x="114621" y="31576"/>
                          <a:pt x="89762" y="42682"/>
                          <a:pt x="76212" y="57673"/>
                        </a:cubicBezTo>
                        <a:cubicBezTo>
                          <a:pt x="62662" y="72664"/>
                          <a:pt x="46871" y="108916"/>
                          <a:pt x="34772" y="118662"/>
                        </a:cubicBezTo>
                        <a:cubicBezTo>
                          <a:pt x="22673" y="128408"/>
                          <a:pt x="-11012" y="135413"/>
                          <a:pt x="3617" y="116150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74" name="Volný tvar 73"/>
                  <p:cNvSpPr>
                    <a:spLocks/>
                  </p:cNvSpPr>
                  <p:nvPr/>
                </p:nvSpPr>
                <p:spPr>
                  <a:xfrm rot="150410">
                    <a:off x="3842255" y="2777197"/>
                    <a:ext cx="1716428" cy="670852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1018" h="390928">
                        <a:moveTo>
                          <a:pt x="3617" y="113297"/>
                        </a:moveTo>
                        <a:cubicBezTo>
                          <a:pt x="18246" y="94034"/>
                          <a:pt x="37719" y="4545"/>
                          <a:pt x="122545" y="232"/>
                        </a:cubicBezTo>
                        <a:cubicBezTo>
                          <a:pt x="207371" y="-4081"/>
                          <a:pt x="397249" y="52758"/>
                          <a:pt x="512575" y="87417"/>
                        </a:cubicBezTo>
                        <a:cubicBezTo>
                          <a:pt x="627901" y="122076"/>
                          <a:pt x="758777" y="159653"/>
                          <a:pt x="814500" y="208187"/>
                        </a:cubicBezTo>
                        <a:cubicBezTo>
                          <a:pt x="870223" y="256721"/>
                          <a:pt x="845098" y="353007"/>
                          <a:pt x="846912" y="378621"/>
                        </a:cubicBezTo>
                        <a:cubicBezTo>
                          <a:pt x="848726" y="404235"/>
                          <a:pt x="834153" y="385547"/>
                          <a:pt x="825387" y="361873"/>
                        </a:cubicBezTo>
                        <a:cubicBezTo>
                          <a:pt x="816621" y="338199"/>
                          <a:pt x="836386" y="273695"/>
                          <a:pt x="794315" y="236579"/>
                        </a:cubicBezTo>
                        <a:cubicBezTo>
                          <a:pt x="752244" y="199463"/>
                          <a:pt x="661611" y="169787"/>
                          <a:pt x="572960" y="139176"/>
                        </a:cubicBezTo>
                        <a:cubicBezTo>
                          <a:pt x="484309" y="108565"/>
                          <a:pt x="333476" y="71253"/>
                          <a:pt x="262409" y="52912"/>
                        </a:cubicBezTo>
                        <a:cubicBezTo>
                          <a:pt x="191343" y="34571"/>
                          <a:pt x="178501" y="29539"/>
                          <a:pt x="146561" y="29131"/>
                        </a:cubicBezTo>
                        <a:cubicBezTo>
                          <a:pt x="114621" y="28723"/>
                          <a:pt x="89762" y="39829"/>
                          <a:pt x="76212" y="54820"/>
                        </a:cubicBezTo>
                        <a:cubicBezTo>
                          <a:pt x="62662" y="69811"/>
                          <a:pt x="46871" y="106063"/>
                          <a:pt x="34772" y="115809"/>
                        </a:cubicBezTo>
                        <a:cubicBezTo>
                          <a:pt x="22673" y="125555"/>
                          <a:pt x="-11012" y="132560"/>
                          <a:pt x="3617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75" name="Volný tvar 74"/>
                  <p:cNvSpPr>
                    <a:spLocks/>
                  </p:cNvSpPr>
                  <p:nvPr/>
                </p:nvSpPr>
                <p:spPr>
                  <a:xfrm rot="265172">
                    <a:off x="3908824" y="2872405"/>
                    <a:ext cx="1575836" cy="533770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6612 w 851069"/>
                      <a:gd name="connsiteY9" fmla="*/ 29131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4443 w 851069"/>
                      <a:gd name="connsiteY9" fmla="*/ 36380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330 w 850731"/>
                      <a:gd name="connsiteY0" fmla="*/ 123197 h 400828"/>
                      <a:gd name="connsiteX1" fmla="*/ 116535 w 850731"/>
                      <a:gd name="connsiteY1" fmla="*/ 203 h 400828"/>
                      <a:gd name="connsiteX2" fmla="*/ 512288 w 850731"/>
                      <a:gd name="connsiteY2" fmla="*/ 97317 h 400828"/>
                      <a:gd name="connsiteX3" fmla="*/ 814213 w 850731"/>
                      <a:gd name="connsiteY3" fmla="*/ 218087 h 400828"/>
                      <a:gd name="connsiteX4" fmla="*/ 846625 w 850731"/>
                      <a:gd name="connsiteY4" fmla="*/ 388521 h 400828"/>
                      <a:gd name="connsiteX5" fmla="*/ 825100 w 850731"/>
                      <a:gd name="connsiteY5" fmla="*/ 371773 h 400828"/>
                      <a:gd name="connsiteX6" fmla="*/ 794028 w 850731"/>
                      <a:gd name="connsiteY6" fmla="*/ 246479 h 400828"/>
                      <a:gd name="connsiteX7" fmla="*/ 572673 w 850731"/>
                      <a:gd name="connsiteY7" fmla="*/ 149076 h 400828"/>
                      <a:gd name="connsiteX8" fmla="*/ 262122 w 850731"/>
                      <a:gd name="connsiteY8" fmla="*/ 62812 h 400828"/>
                      <a:gd name="connsiteX9" fmla="*/ 144105 w 850731"/>
                      <a:gd name="connsiteY9" fmla="*/ 46280 h 400828"/>
                      <a:gd name="connsiteX10" fmla="*/ 80068 w 850731"/>
                      <a:gd name="connsiteY10" fmla="*/ 69550 h 400828"/>
                      <a:gd name="connsiteX11" fmla="*/ 34485 w 850731"/>
                      <a:gd name="connsiteY11" fmla="*/ 125709 h 400828"/>
                      <a:gd name="connsiteX12" fmla="*/ 3330 w 850731"/>
                      <a:gd name="connsiteY12" fmla="*/ 123197 h 400828"/>
                      <a:gd name="connsiteX0" fmla="*/ 3586 w 850987"/>
                      <a:gd name="connsiteY0" fmla="*/ 114902 h 392533"/>
                      <a:gd name="connsiteX1" fmla="*/ 121133 w 850987"/>
                      <a:gd name="connsiteY1" fmla="*/ 227 h 392533"/>
                      <a:gd name="connsiteX2" fmla="*/ 512544 w 850987"/>
                      <a:gd name="connsiteY2" fmla="*/ 89022 h 392533"/>
                      <a:gd name="connsiteX3" fmla="*/ 814469 w 850987"/>
                      <a:gd name="connsiteY3" fmla="*/ 209792 h 392533"/>
                      <a:gd name="connsiteX4" fmla="*/ 846881 w 850987"/>
                      <a:gd name="connsiteY4" fmla="*/ 380226 h 392533"/>
                      <a:gd name="connsiteX5" fmla="*/ 825356 w 850987"/>
                      <a:gd name="connsiteY5" fmla="*/ 363478 h 392533"/>
                      <a:gd name="connsiteX6" fmla="*/ 794284 w 850987"/>
                      <a:gd name="connsiteY6" fmla="*/ 238184 h 392533"/>
                      <a:gd name="connsiteX7" fmla="*/ 572929 w 850987"/>
                      <a:gd name="connsiteY7" fmla="*/ 140781 h 392533"/>
                      <a:gd name="connsiteX8" fmla="*/ 262378 w 850987"/>
                      <a:gd name="connsiteY8" fmla="*/ 54517 h 392533"/>
                      <a:gd name="connsiteX9" fmla="*/ 144361 w 850987"/>
                      <a:gd name="connsiteY9" fmla="*/ 37985 h 392533"/>
                      <a:gd name="connsiteX10" fmla="*/ 80324 w 850987"/>
                      <a:gd name="connsiteY10" fmla="*/ 61255 h 392533"/>
                      <a:gd name="connsiteX11" fmla="*/ 34741 w 850987"/>
                      <a:gd name="connsiteY11" fmla="*/ 117414 h 392533"/>
                      <a:gd name="connsiteX12" fmla="*/ 3586 w 850987"/>
                      <a:gd name="connsiteY12" fmla="*/ 114902 h 392533"/>
                      <a:gd name="connsiteX0" fmla="*/ 3586 w 850987"/>
                      <a:gd name="connsiteY0" fmla="*/ 114902 h 392275"/>
                      <a:gd name="connsiteX1" fmla="*/ 121133 w 850987"/>
                      <a:gd name="connsiteY1" fmla="*/ 227 h 392275"/>
                      <a:gd name="connsiteX2" fmla="*/ 512544 w 850987"/>
                      <a:gd name="connsiteY2" fmla="*/ 89022 h 392275"/>
                      <a:gd name="connsiteX3" fmla="*/ 814469 w 850987"/>
                      <a:gd name="connsiteY3" fmla="*/ 209792 h 392275"/>
                      <a:gd name="connsiteX4" fmla="*/ 846881 w 850987"/>
                      <a:gd name="connsiteY4" fmla="*/ 380226 h 392275"/>
                      <a:gd name="connsiteX5" fmla="*/ 825356 w 850987"/>
                      <a:gd name="connsiteY5" fmla="*/ 363478 h 392275"/>
                      <a:gd name="connsiteX6" fmla="*/ 779196 w 850987"/>
                      <a:gd name="connsiteY6" fmla="*/ 245037 h 392275"/>
                      <a:gd name="connsiteX7" fmla="*/ 572929 w 850987"/>
                      <a:gd name="connsiteY7" fmla="*/ 140781 h 392275"/>
                      <a:gd name="connsiteX8" fmla="*/ 262378 w 850987"/>
                      <a:gd name="connsiteY8" fmla="*/ 54517 h 392275"/>
                      <a:gd name="connsiteX9" fmla="*/ 144361 w 850987"/>
                      <a:gd name="connsiteY9" fmla="*/ 37985 h 392275"/>
                      <a:gd name="connsiteX10" fmla="*/ 80324 w 850987"/>
                      <a:gd name="connsiteY10" fmla="*/ 61255 h 392275"/>
                      <a:gd name="connsiteX11" fmla="*/ 34741 w 850987"/>
                      <a:gd name="connsiteY11" fmla="*/ 117414 h 392275"/>
                      <a:gd name="connsiteX12" fmla="*/ 3586 w 850987"/>
                      <a:gd name="connsiteY12" fmla="*/ 114902 h 39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0987" h="392275">
                        <a:moveTo>
                          <a:pt x="3586" y="114902"/>
                        </a:moveTo>
                        <a:cubicBezTo>
                          <a:pt x="17985" y="95371"/>
                          <a:pt x="36307" y="4540"/>
                          <a:pt x="121133" y="227"/>
                        </a:cubicBezTo>
                        <a:cubicBezTo>
                          <a:pt x="205959" y="-4086"/>
                          <a:pt x="396988" y="54095"/>
                          <a:pt x="512544" y="89022"/>
                        </a:cubicBezTo>
                        <a:cubicBezTo>
                          <a:pt x="628100" y="123949"/>
                          <a:pt x="758746" y="161258"/>
                          <a:pt x="814469" y="209792"/>
                        </a:cubicBezTo>
                        <a:cubicBezTo>
                          <a:pt x="870192" y="258326"/>
                          <a:pt x="845067" y="354612"/>
                          <a:pt x="846881" y="380226"/>
                        </a:cubicBezTo>
                        <a:cubicBezTo>
                          <a:pt x="848695" y="405840"/>
                          <a:pt x="836637" y="386010"/>
                          <a:pt x="825356" y="363478"/>
                        </a:cubicBezTo>
                        <a:cubicBezTo>
                          <a:pt x="814075" y="340947"/>
                          <a:pt x="821267" y="282153"/>
                          <a:pt x="779196" y="245037"/>
                        </a:cubicBezTo>
                        <a:cubicBezTo>
                          <a:pt x="737125" y="207921"/>
                          <a:pt x="659065" y="172534"/>
                          <a:pt x="572929" y="140781"/>
                        </a:cubicBezTo>
                        <a:cubicBezTo>
                          <a:pt x="486793" y="109028"/>
                          <a:pt x="333806" y="71650"/>
                          <a:pt x="262378" y="54517"/>
                        </a:cubicBezTo>
                        <a:cubicBezTo>
                          <a:pt x="190950" y="37384"/>
                          <a:pt x="176301" y="38393"/>
                          <a:pt x="144361" y="37985"/>
                        </a:cubicBezTo>
                        <a:cubicBezTo>
                          <a:pt x="112421" y="37577"/>
                          <a:pt x="93874" y="46264"/>
                          <a:pt x="80324" y="61255"/>
                        </a:cubicBezTo>
                        <a:cubicBezTo>
                          <a:pt x="66774" y="76246"/>
                          <a:pt x="47531" y="108473"/>
                          <a:pt x="34741" y="117414"/>
                        </a:cubicBezTo>
                        <a:cubicBezTo>
                          <a:pt x="21951" y="126355"/>
                          <a:pt x="-10813" y="134433"/>
                          <a:pt x="3586" y="114902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76" name="Volný tvar 75"/>
                  <p:cNvSpPr>
                    <a:spLocks/>
                  </p:cNvSpPr>
                  <p:nvPr/>
                </p:nvSpPr>
                <p:spPr>
                  <a:xfrm rot="416670">
                    <a:off x="3978949" y="2960240"/>
                    <a:ext cx="1430717" cy="385555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17 w 866567"/>
                      <a:gd name="connsiteY0" fmla="*/ 113297 h 373000"/>
                      <a:gd name="connsiteX1" fmla="*/ 122545 w 866567"/>
                      <a:gd name="connsiteY1" fmla="*/ 232 h 373000"/>
                      <a:gd name="connsiteX2" fmla="*/ 512575 w 866567"/>
                      <a:gd name="connsiteY2" fmla="*/ 87417 h 373000"/>
                      <a:gd name="connsiteX3" fmla="*/ 814500 w 866567"/>
                      <a:gd name="connsiteY3" fmla="*/ 208187 h 373000"/>
                      <a:gd name="connsiteX4" fmla="*/ 866491 w 866567"/>
                      <a:gd name="connsiteY4" fmla="*/ 349443 h 373000"/>
                      <a:gd name="connsiteX5" fmla="*/ 825387 w 866567"/>
                      <a:gd name="connsiteY5" fmla="*/ 361873 h 373000"/>
                      <a:gd name="connsiteX6" fmla="*/ 794315 w 866567"/>
                      <a:gd name="connsiteY6" fmla="*/ 236579 h 373000"/>
                      <a:gd name="connsiteX7" fmla="*/ 572960 w 866567"/>
                      <a:gd name="connsiteY7" fmla="*/ 139176 h 373000"/>
                      <a:gd name="connsiteX8" fmla="*/ 262409 w 866567"/>
                      <a:gd name="connsiteY8" fmla="*/ 52912 h 373000"/>
                      <a:gd name="connsiteX9" fmla="*/ 146561 w 866567"/>
                      <a:gd name="connsiteY9" fmla="*/ 29131 h 373000"/>
                      <a:gd name="connsiteX10" fmla="*/ 76212 w 866567"/>
                      <a:gd name="connsiteY10" fmla="*/ 54820 h 373000"/>
                      <a:gd name="connsiteX11" fmla="*/ 34772 w 866567"/>
                      <a:gd name="connsiteY11" fmla="*/ 115809 h 373000"/>
                      <a:gd name="connsiteX12" fmla="*/ 3617 w 866567"/>
                      <a:gd name="connsiteY12" fmla="*/ 113297 h 373000"/>
                      <a:gd name="connsiteX0" fmla="*/ 3617 w 867450"/>
                      <a:gd name="connsiteY0" fmla="*/ 113297 h 372087"/>
                      <a:gd name="connsiteX1" fmla="*/ 122545 w 867450"/>
                      <a:gd name="connsiteY1" fmla="*/ 232 h 372087"/>
                      <a:gd name="connsiteX2" fmla="*/ 512575 w 867450"/>
                      <a:gd name="connsiteY2" fmla="*/ 87417 h 372087"/>
                      <a:gd name="connsiteX3" fmla="*/ 814500 w 867450"/>
                      <a:gd name="connsiteY3" fmla="*/ 208187 h 372087"/>
                      <a:gd name="connsiteX4" fmla="*/ 866491 w 867450"/>
                      <a:gd name="connsiteY4" fmla="*/ 349443 h 372087"/>
                      <a:gd name="connsiteX5" fmla="*/ 844196 w 867450"/>
                      <a:gd name="connsiteY5" fmla="*/ 360546 h 372087"/>
                      <a:gd name="connsiteX6" fmla="*/ 794315 w 867450"/>
                      <a:gd name="connsiteY6" fmla="*/ 236579 h 372087"/>
                      <a:gd name="connsiteX7" fmla="*/ 572960 w 867450"/>
                      <a:gd name="connsiteY7" fmla="*/ 139176 h 372087"/>
                      <a:gd name="connsiteX8" fmla="*/ 262409 w 867450"/>
                      <a:gd name="connsiteY8" fmla="*/ 52912 h 372087"/>
                      <a:gd name="connsiteX9" fmla="*/ 146561 w 867450"/>
                      <a:gd name="connsiteY9" fmla="*/ 29131 h 372087"/>
                      <a:gd name="connsiteX10" fmla="*/ 76212 w 867450"/>
                      <a:gd name="connsiteY10" fmla="*/ 54820 h 372087"/>
                      <a:gd name="connsiteX11" fmla="*/ 34772 w 867450"/>
                      <a:gd name="connsiteY11" fmla="*/ 115809 h 372087"/>
                      <a:gd name="connsiteX12" fmla="*/ 3617 w 867450"/>
                      <a:gd name="connsiteY12" fmla="*/ 113297 h 372087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2960 w 867487"/>
                      <a:gd name="connsiteY7" fmla="*/ 139176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58690 w 867487"/>
                      <a:gd name="connsiteY9" fmla="*/ 54489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90 w 867560"/>
                      <a:gd name="connsiteY0" fmla="*/ 113297 h 371040"/>
                      <a:gd name="connsiteX1" fmla="*/ 122618 w 867560"/>
                      <a:gd name="connsiteY1" fmla="*/ 232 h 371040"/>
                      <a:gd name="connsiteX2" fmla="*/ 512648 w 867560"/>
                      <a:gd name="connsiteY2" fmla="*/ 87417 h 371040"/>
                      <a:gd name="connsiteX3" fmla="*/ 814573 w 867560"/>
                      <a:gd name="connsiteY3" fmla="*/ 208187 h 371040"/>
                      <a:gd name="connsiteX4" fmla="*/ 866564 w 867560"/>
                      <a:gd name="connsiteY4" fmla="*/ 349443 h 371040"/>
                      <a:gd name="connsiteX5" fmla="*/ 844269 w 867560"/>
                      <a:gd name="connsiteY5" fmla="*/ 360546 h 371040"/>
                      <a:gd name="connsiteX6" fmla="*/ 789703 w 867560"/>
                      <a:gd name="connsiteY6" fmla="*/ 251336 h 371040"/>
                      <a:gd name="connsiteX7" fmla="*/ 575862 w 867560"/>
                      <a:gd name="connsiteY7" fmla="*/ 157100 h 371040"/>
                      <a:gd name="connsiteX8" fmla="*/ 272829 w 867560"/>
                      <a:gd name="connsiteY8" fmla="*/ 73998 h 371040"/>
                      <a:gd name="connsiteX9" fmla="*/ 158763 w 867560"/>
                      <a:gd name="connsiteY9" fmla="*/ 54489 h 371040"/>
                      <a:gd name="connsiteX10" fmla="*/ 82155 w 867560"/>
                      <a:gd name="connsiteY10" fmla="*/ 74463 h 371040"/>
                      <a:gd name="connsiteX11" fmla="*/ 34845 w 867560"/>
                      <a:gd name="connsiteY11" fmla="*/ 115809 h 371040"/>
                      <a:gd name="connsiteX12" fmla="*/ 3690 w 867560"/>
                      <a:gd name="connsiteY12" fmla="*/ 113297 h 3710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67560" h="371040">
                        <a:moveTo>
                          <a:pt x="3690" y="113297"/>
                        </a:moveTo>
                        <a:cubicBezTo>
                          <a:pt x="18319" y="94034"/>
                          <a:pt x="37792" y="4545"/>
                          <a:pt x="122618" y="232"/>
                        </a:cubicBezTo>
                        <a:cubicBezTo>
                          <a:pt x="207444" y="-4081"/>
                          <a:pt x="397322" y="52758"/>
                          <a:pt x="512648" y="87417"/>
                        </a:cubicBezTo>
                        <a:cubicBezTo>
                          <a:pt x="627974" y="122076"/>
                          <a:pt x="755587" y="164516"/>
                          <a:pt x="814573" y="208187"/>
                        </a:cubicBezTo>
                        <a:cubicBezTo>
                          <a:pt x="873559" y="251858"/>
                          <a:pt x="861615" y="324050"/>
                          <a:pt x="866564" y="349443"/>
                        </a:cubicBezTo>
                        <a:cubicBezTo>
                          <a:pt x="871513" y="374836"/>
                          <a:pt x="857079" y="376897"/>
                          <a:pt x="844269" y="360546"/>
                        </a:cubicBezTo>
                        <a:cubicBezTo>
                          <a:pt x="831459" y="344195"/>
                          <a:pt x="834437" y="285244"/>
                          <a:pt x="789703" y="251336"/>
                        </a:cubicBezTo>
                        <a:cubicBezTo>
                          <a:pt x="744969" y="217428"/>
                          <a:pt x="662008" y="186656"/>
                          <a:pt x="575862" y="157100"/>
                        </a:cubicBezTo>
                        <a:cubicBezTo>
                          <a:pt x="489716" y="127544"/>
                          <a:pt x="342346" y="91100"/>
                          <a:pt x="272829" y="73998"/>
                        </a:cubicBezTo>
                        <a:cubicBezTo>
                          <a:pt x="203313" y="56896"/>
                          <a:pt x="190703" y="54897"/>
                          <a:pt x="158763" y="54489"/>
                        </a:cubicBezTo>
                        <a:cubicBezTo>
                          <a:pt x="126823" y="54081"/>
                          <a:pt x="95705" y="59472"/>
                          <a:pt x="82155" y="74463"/>
                        </a:cubicBezTo>
                        <a:cubicBezTo>
                          <a:pt x="68605" y="89454"/>
                          <a:pt x="47923" y="109337"/>
                          <a:pt x="34845" y="115809"/>
                        </a:cubicBezTo>
                        <a:cubicBezTo>
                          <a:pt x="21768" y="122281"/>
                          <a:pt x="-10939" y="132560"/>
                          <a:pt x="3690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77" name="Volný tvar 76"/>
                  <p:cNvSpPr/>
                  <p:nvPr/>
                </p:nvSpPr>
                <p:spPr>
                  <a:xfrm>
                    <a:off x="4093369" y="2983739"/>
                    <a:ext cx="1212851" cy="397635"/>
                  </a:xfrm>
                  <a:custGeom>
                    <a:avLst/>
                    <a:gdLst>
                      <a:gd name="connsiteX0" fmla="*/ 0 w 1254347"/>
                      <a:gd name="connsiteY0" fmla="*/ 32437 h 414862"/>
                      <a:gd name="connsiteX1" fmla="*/ 250031 w 1254347"/>
                      <a:gd name="connsiteY1" fmla="*/ 108637 h 414862"/>
                      <a:gd name="connsiteX2" fmla="*/ 1188244 w 1254347"/>
                      <a:gd name="connsiteY2" fmla="*/ 401531 h 414862"/>
                      <a:gd name="connsiteX3" fmla="*/ 1152525 w 1254347"/>
                      <a:gd name="connsiteY3" fmla="*/ 353906 h 414862"/>
                      <a:gd name="connsiteX4" fmla="*/ 959644 w 1254347"/>
                      <a:gd name="connsiteY4" fmla="*/ 253893 h 414862"/>
                      <a:gd name="connsiteX5" fmla="*/ 640556 w 1254347"/>
                      <a:gd name="connsiteY5" fmla="*/ 151499 h 414862"/>
                      <a:gd name="connsiteX6" fmla="*/ 378619 w 1254347"/>
                      <a:gd name="connsiteY6" fmla="*/ 63393 h 414862"/>
                      <a:gd name="connsiteX7" fmla="*/ 169069 w 1254347"/>
                      <a:gd name="connsiteY7" fmla="*/ 11006 h 414862"/>
                      <a:gd name="connsiteX8" fmla="*/ 54769 w 1254347"/>
                      <a:gd name="connsiteY8" fmla="*/ 1481 h 414862"/>
                      <a:gd name="connsiteX9" fmla="*/ 0 w 1254347"/>
                      <a:gd name="connsiteY9" fmla="*/ 32437 h 414862"/>
                      <a:gd name="connsiteX0" fmla="*/ 0 w 1209971"/>
                      <a:gd name="connsiteY0" fmla="*/ 32437 h 406480"/>
                      <a:gd name="connsiteX1" fmla="*/ 250031 w 1209971"/>
                      <a:gd name="connsiteY1" fmla="*/ 108637 h 406480"/>
                      <a:gd name="connsiteX2" fmla="*/ 1188244 w 1209971"/>
                      <a:gd name="connsiteY2" fmla="*/ 401531 h 406480"/>
                      <a:gd name="connsiteX3" fmla="*/ 1152525 w 1209971"/>
                      <a:gd name="connsiteY3" fmla="*/ 353906 h 406480"/>
                      <a:gd name="connsiteX4" fmla="*/ 959644 w 1209971"/>
                      <a:gd name="connsiteY4" fmla="*/ 253893 h 406480"/>
                      <a:gd name="connsiteX5" fmla="*/ 640556 w 1209971"/>
                      <a:gd name="connsiteY5" fmla="*/ 151499 h 406480"/>
                      <a:gd name="connsiteX6" fmla="*/ 378619 w 1209971"/>
                      <a:gd name="connsiteY6" fmla="*/ 63393 h 406480"/>
                      <a:gd name="connsiteX7" fmla="*/ 169069 w 1209971"/>
                      <a:gd name="connsiteY7" fmla="*/ 11006 h 406480"/>
                      <a:gd name="connsiteX8" fmla="*/ 54769 w 1209971"/>
                      <a:gd name="connsiteY8" fmla="*/ 1481 h 406480"/>
                      <a:gd name="connsiteX9" fmla="*/ 0 w 1209971"/>
                      <a:gd name="connsiteY9" fmla="*/ 32437 h 406480"/>
                      <a:gd name="connsiteX0" fmla="*/ 0 w 1186948"/>
                      <a:gd name="connsiteY0" fmla="*/ 32437 h 399893"/>
                      <a:gd name="connsiteX1" fmla="*/ 250031 w 1186948"/>
                      <a:gd name="connsiteY1" fmla="*/ 108637 h 399893"/>
                      <a:gd name="connsiteX2" fmla="*/ 1157287 w 1186948"/>
                      <a:gd name="connsiteY2" fmla="*/ 394388 h 399893"/>
                      <a:gd name="connsiteX3" fmla="*/ 1152525 w 1186948"/>
                      <a:gd name="connsiteY3" fmla="*/ 353906 h 399893"/>
                      <a:gd name="connsiteX4" fmla="*/ 959644 w 1186948"/>
                      <a:gd name="connsiteY4" fmla="*/ 253893 h 399893"/>
                      <a:gd name="connsiteX5" fmla="*/ 640556 w 1186948"/>
                      <a:gd name="connsiteY5" fmla="*/ 151499 h 399893"/>
                      <a:gd name="connsiteX6" fmla="*/ 378619 w 1186948"/>
                      <a:gd name="connsiteY6" fmla="*/ 63393 h 399893"/>
                      <a:gd name="connsiteX7" fmla="*/ 169069 w 1186948"/>
                      <a:gd name="connsiteY7" fmla="*/ 11006 h 399893"/>
                      <a:gd name="connsiteX8" fmla="*/ 54769 w 1186948"/>
                      <a:gd name="connsiteY8" fmla="*/ 1481 h 399893"/>
                      <a:gd name="connsiteX9" fmla="*/ 0 w 1186948"/>
                      <a:gd name="connsiteY9" fmla="*/ 32437 h 399893"/>
                      <a:gd name="connsiteX0" fmla="*/ 0 w 1230621"/>
                      <a:gd name="connsiteY0" fmla="*/ 32437 h 404167"/>
                      <a:gd name="connsiteX1" fmla="*/ 250031 w 1230621"/>
                      <a:gd name="connsiteY1" fmla="*/ 108637 h 404167"/>
                      <a:gd name="connsiteX2" fmla="*/ 1157287 w 1230621"/>
                      <a:gd name="connsiteY2" fmla="*/ 394388 h 404167"/>
                      <a:gd name="connsiteX3" fmla="*/ 1152525 w 1230621"/>
                      <a:gd name="connsiteY3" fmla="*/ 330093 h 404167"/>
                      <a:gd name="connsiteX4" fmla="*/ 959644 w 1230621"/>
                      <a:gd name="connsiteY4" fmla="*/ 253893 h 404167"/>
                      <a:gd name="connsiteX5" fmla="*/ 640556 w 1230621"/>
                      <a:gd name="connsiteY5" fmla="*/ 151499 h 404167"/>
                      <a:gd name="connsiteX6" fmla="*/ 378619 w 1230621"/>
                      <a:gd name="connsiteY6" fmla="*/ 63393 h 404167"/>
                      <a:gd name="connsiteX7" fmla="*/ 169069 w 1230621"/>
                      <a:gd name="connsiteY7" fmla="*/ 11006 h 404167"/>
                      <a:gd name="connsiteX8" fmla="*/ 54769 w 1230621"/>
                      <a:gd name="connsiteY8" fmla="*/ 1481 h 404167"/>
                      <a:gd name="connsiteX9" fmla="*/ 0 w 1230621"/>
                      <a:gd name="connsiteY9" fmla="*/ 32437 h 404167"/>
                      <a:gd name="connsiteX0" fmla="*/ 0 w 1152536"/>
                      <a:gd name="connsiteY0" fmla="*/ 32437 h 349699"/>
                      <a:gd name="connsiteX1" fmla="*/ 250031 w 1152536"/>
                      <a:gd name="connsiteY1" fmla="*/ 108637 h 349699"/>
                      <a:gd name="connsiteX2" fmla="*/ 964406 w 1152536"/>
                      <a:gd name="connsiteY2" fmla="*/ 330094 h 349699"/>
                      <a:gd name="connsiteX3" fmla="*/ 1152525 w 1152536"/>
                      <a:gd name="connsiteY3" fmla="*/ 330093 h 349699"/>
                      <a:gd name="connsiteX4" fmla="*/ 959644 w 1152536"/>
                      <a:gd name="connsiteY4" fmla="*/ 253893 h 349699"/>
                      <a:gd name="connsiteX5" fmla="*/ 640556 w 1152536"/>
                      <a:gd name="connsiteY5" fmla="*/ 151499 h 349699"/>
                      <a:gd name="connsiteX6" fmla="*/ 378619 w 1152536"/>
                      <a:gd name="connsiteY6" fmla="*/ 63393 h 349699"/>
                      <a:gd name="connsiteX7" fmla="*/ 169069 w 1152536"/>
                      <a:gd name="connsiteY7" fmla="*/ 11006 h 349699"/>
                      <a:gd name="connsiteX8" fmla="*/ 54769 w 1152536"/>
                      <a:gd name="connsiteY8" fmla="*/ 1481 h 349699"/>
                      <a:gd name="connsiteX9" fmla="*/ 0 w 1152536"/>
                      <a:gd name="connsiteY9" fmla="*/ 32437 h 349699"/>
                      <a:gd name="connsiteX0" fmla="*/ 0 w 1193981"/>
                      <a:gd name="connsiteY0" fmla="*/ 32437 h 396769"/>
                      <a:gd name="connsiteX1" fmla="*/ 250031 w 1193981"/>
                      <a:gd name="connsiteY1" fmla="*/ 108637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193981"/>
                      <a:gd name="connsiteY0" fmla="*/ 32437 h 396769"/>
                      <a:gd name="connsiteX1" fmla="*/ 247650 w 1193981"/>
                      <a:gd name="connsiteY1" fmla="*/ 113399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59606 w 1213031"/>
                      <a:gd name="connsiteY6" fmla="*/ 152364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66750 w 1213031"/>
                      <a:gd name="connsiteY6" fmla="*/ 140458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7669 w 1212851"/>
                      <a:gd name="connsiteY7" fmla="*/ 64258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2906 w 1212851"/>
                      <a:gd name="connsiteY7" fmla="*/ 57114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9463 h 401889"/>
                      <a:gd name="connsiteX1" fmla="*/ 266700 w 1212851"/>
                      <a:gd name="connsiteY1" fmla="*/ 118519 h 401889"/>
                      <a:gd name="connsiteX2" fmla="*/ 983456 w 1212851"/>
                      <a:gd name="connsiteY2" fmla="*/ 335214 h 401889"/>
                      <a:gd name="connsiteX3" fmla="*/ 1197769 w 1212851"/>
                      <a:gd name="connsiteY3" fmla="*/ 401889 h 401889"/>
                      <a:gd name="connsiteX4" fmla="*/ 1171575 w 1212851"/>
                      <a:gd name="connsiteY4" fmla="*/ 335213 h 401889"/>
                      <a:gd name="connsiteX5" fmla="*/ 983456 w 1212851"/>
                      <a:gd name="connsiteY5" fmla="*/ 247107 h 401889"/>
                      <a:gd name="connsiteX6" fmla="*/ 666750 w 1212851"/>
                      <a:gd name="connsiteY6" fmla="*/ 144713 h 401889"/>
                      <a:gd name="connsiteX7" fmla="*/ 392906 w 1212851"/>
                      <a:gd name="connsiteY7" fmla="*/ 61369 h 401889"/>
                      <a:gd name="connsiteX8" fmla="*/ 216694 w 1212851"/>
                      <a:gd name="connsiteY8" fmla="*/ 6601 h 401889"/>
                      <a:gd name="connsiteX9" fmla="*/ 73819 w 1212851"/>
                      <a:gd name="connsiteY9" fmla="*/ 6601 h 401889"/>
                      <a:gd name="connsiteX10" fmla="*/ 0 w 1212851"/>
                      <a:gd name="connsiteY10" fmla="*/ 49463 h 401889"/>
                      <a:gd name="connsiteX0" fmla="*/ 0 w 1212851"/>
                      <a:gd name="connsiteY0" fmla="*/ 45209 h 397635"/>
                      <a:gd name="connsiteX1" fmla="*/ 266700 w 1212851"/>
                      <a:gd name="connsiteY1" fmla="*/ 114265 h 397635"/>
                      <a:gd name="connsiteX2" fmla="*/ 983456 w 1212851"/>
                      <a:gd name="connsiteY2" fmla="*/ 330960 h 397635"/>
                      <a:gd name="connsiteX3" fmla="*/ 1197769 w 1212851"/>
                      <a:gd name="connsiteY3" fmla="*/ 397635 h 397635"/>
                      <a:gd name="connsiteX4" fmla="*/ 1171575 w 1212851"/>
                      <a:gd name="connsiteY4" fmla="*/ 330959 h 397635"/>
                      <a:gd name="connsiteX5" fmla="*/ 983456 w 1212851"/>
                      <a:gd name="connsiteY5" fmla="*/ 242853 h 397635"/>
                      <a:gd name="connsiteX6" fmla="*/ 666750 w 1212851"/>
                      <a:gd name="connsiteY6" fmla="*/ 140459 h 397635"/>
                      <a:gd name="connsiteX7" fmla="*/ 392906 w 1212851"/>
                      <a:gd name="connsiteY7" fmla="*/ 57115 h 397635"/>
                      <a:gd name="connsiteX8" fmla="*/ 216694 w 1212851"/>
                      <a:gd name="connsiteY8" fmla="*/ 11872 h 397635"/>
                      <a:gd name="connsiteX9" fmla="*/ 73819 w 1212851"/>
                      <a:gd name="connsiteY9" fmla="*/ 2347 h 397635"/>
                      <a:gd name="connsiteX10" fmla="*/ 0 w 1212851"/>
                      <a:gd name="connsiteY10" fmla="*/ 45209 h 3976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212851" h="397635">
                        <a:moveTo>
                          <a:pt x="0" y="45209"/>
                        </a:moveTo>
                        <a:cubicBezTo>
                          <a:pt x="88900" y="68228"/>
                          <a:pt x="102791" y="66640"/>
                          <a:pt x="266700" y="114265"/>
                        </a:cubicBezTo>
                        <a:cubicBezTo>
                          <a:pt x="430609" y="161890"/>
                          <a:pt x="744537" y="258728"/>
                          <a:pt x="983456" y="330960"/>
                        </a:cubicBezTo>
                        <a:cubicBezTo>
                          <a:pt x="1138634" y="378188"/>
                          <a:pt x="1166416" y="397635"/>
                          <a:pt x="1197769" y="397635"/>
                        </a:cubicBezTo>
                        <a:cubicBezTo>
                          <a:pt x="1229122" y="397635"/>
                          <a:pt x="1207294" y="356756"/>
                          <a:pt x="1171575" y="330959"/>
                        </a:cubicBezTo>
                        <a:cubicBezTo>
                          <a:pt x="1135856" y="305162"/>
                          <a:pt x="1067594" y="274603"/>
                          <a:pt x="983456" y="242853"/>
                        </a:cubicBezTo>
                        <a:cubicBezTo>
                          <a:pt x="899319" y="211103"/>
                          <a:pt x="765175" y="171415"/>
                          <a:pt x="666750" y="140459"/>
                        </a:cubicBezTo>
                        <a:cubicBezTo>
                          <a:pt x="568325" y="109503"/>
                          <a:pt x="467915" y="78546"/>
                          <a:pt x="392906" y="57115"/>
                        </a:cubicBezTo>
                        <a:cubicBezTo>
                          <a:pt x="317897" y="35684"/>
                          <a:pt x="270669" y="22191"/>
                          <a:pt x="216694" y="11872"/>
                        </a:cubicBezTo>
                        <a:cubicBezTo>
                          <a:pt x="162719" y="1553"/>
                          <a:pt x="109935" y="-3209"/>
                          <a:pt x="73819" y="2347"/>
                        </a:cubicBezTo>
                        <a:cubicBezTo>
                          <a:pt x="37703" y="7903"/>
                          <a:pt x="11906" y="31517"/>
                          <a:pt x="0" y="45209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</p:grpSp>
            <p:grpSp>
              <p:nvGrpSpPr>
                <p:cNvPr id="67" name="Skupina 66"/>
                <p:cNvGrpSpPr/>
                <p:nvPr/>
              </p:nvGrpSpPr>
              <p:grpSpPr>
                <a:xfrm flipH="1" flipV="1">
                  <a:off x="4099760" y="3197791"/>
                  <a:ext cx="1071439" cy="510998"/>
                  <a:chOff x="3774287" y="2651881"/>
                  <a:chExt cx="1861257" cy="854998"/>
                </a:xfrm>
              </p:grpSpPr>
              <p:sp>
                <p:nvSpPr>
                  <p:cNvPr id="68" name="Volný tvar 67"/>
                  <p:cNvSpPr>
                    <a:spLocks noChangeAspect="1"/>
                  </p:cNvSpPr>
                  <p:nvPr/>
                </p:nvSpPr>
                <p:spPr>
                  <a:xfrm>
                    <a:off x="3774287" y="2651881"/>
                    <a:ext cx="1861257" cy="854998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1018" h="390928">
                        <a:moveTo>
                          <a:pt x="3617" y="113297"/>
                        </a:moveTo>
                        <a:cubicBezTo>
                          <a:pt x="18246" y="94034"/>
                          <a:pt x="37719" y="4545"/>
                          <a:pt x="122545" y="232"/>
                        </a:cubicBezTo>
                        <a:cubicBezTo>
                          <a:pt x="207371" y="-4081"/>
                          <a:pt x="397249" y="52758"/>
                          <a:pt x="512575" y="87417"/>
                        </a:cubicBezTo>
                        <a:cubicBezTo>
                          <a:pt x="627901" y="122076"/>
                          <a:pt x="758777" y="159653"/>
                          <a:pt x="814500" y="208187"/>
                        </a:cubicBezTo>
                        <a:cubicBezTo>
                          <a:pt x="870223" y="256721"/>
                          <a:pt x="845098" y="353007"/>
                          <a:pt x="846912" y="378621"/>
                        </a:cubicBezTo>
                        <a:cubicBezTo>
                          <a:pt x="848726" y="404235"/>
                          <a:pt x="834153" y="385547"/>
                          <a:pt x="825387" y="361873"/>
                        </a:cubicBezTo>
                        <a:cubicBezTo>
                          <a:pt x="816621" y="338199"/>
                          <a:pt x="836386" y="273695"/>
                          <a:pt x="794315" y="236579"/>
                        </a:cubicBezTo>
                        <a:cubicBezTo>
                          <a:pt x="752244" y="199463"/>
                          <a:pt x="661611" y="169787"/>
                          <a:pt x="572960" y="139176"/>
                        </a:cubicBezTo>
                        <a:cubicBezTo>
                          <a:pt x="484309" y="108565"/>
                          <a:pt x="333476" y="71253"/>
                          <a:pt x="262409" y="52912"/>
                        </a:cubicBezTo>
                        <a:cubicBezTo>
                          <a:pt x="191343" y="34571"/>
                          <a:pt x="178501" y="29539"/>
                          <a:pt x="146561" y="29131"/>
                        </a:cubicBezTo>
                        <a:cubicBezTo>
                          <a:pt x="114621" y="28723"/>
                          <a:pt x="89762" y="39829"/>
                          <a:pt x="76212" y="54820"/>
                        </a:cubicBezTo>
                        <a:cubicBezTo>
                          <a:pt x="62662" y="69811"/>
                          <a:pt x="46871" y="106063"/>
                          <a:pt x="34772" y="115809"/>
                        </a:cubicBezTo>
                        <a:cubicBezTo>
                          <a:pt x="22673" y="125555"/>
                          <a:pt x="-11012" y="132560"/>
                          <a:pt x="3617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69" name="Volný tvar 68"/>
                  <p:cNvSpPr>
                    <a:spLocks/>
                  </p:cNvSpPr>
                  <p:nvPr/>
                </p:nvSpPr>
                <p:spPr>
                  <a:xfrm rot="150410">
                    <a:off x="3842255" y="2777197"/>
                    <a:ext cx="1716428" cy="670852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1018" h="390928">
                        <a:moveTo>
                          <a:pt x="3617" y="113297"/>
                        </a:moveTo>
                        <a:cubicBezTo>
                          <a:pt x="18246" y="94034"/>
                          <a:pt x="37719" y="4545"/>
                          <a:pt x="122545" y="232"/>
                        </a:cubicBezTo>
                        <a:cubicBezTo>
                          <a:pt x="207371" y="-4081"/>
                          <a:pt x="397249" y="52758"/>
                          <a:pt x="512575" y="87417"/>
                        </a:cubicBezTo>
                        <a:cubicBezTo>
                          <a:pt x="627901" y="122076"/>
                          <a:pt x="758777" y="159653"/>
                          <a:pt x="814500" y="208187"/>
                        </a:cubicBezTo>
                        <a:cubicBezTo>
                          <a:pt x="870223" y="256721"/>
                          <a:pt x="845098" y="353007"/>
                          <a:pt x="846912" y="378621"/>
                        </a:cubicBezTo>
                        <a:cubicBezTo>
                          <a:pt x="848726" y="404235"/>
                          <a:pt x="834153" y="385547"/>
                          <a:pt x="825387" y="361873"/>
                        </a:cubicBezTo>
                        <a:cubicBezTo>
                          <a:pt x="816621" y="338199"/>
                          <a:pt x="836386" y="273695"/>
                          <a:pt x="794315" y="236579"/>
                        </a:cubicBezTo>
                        <a:cubicBezTo>
                          <a:pt x="752244" y="199463"/>
                          <a:pt x="661611" y="169787"/>
                          <a:pt x="572960" y="139176"/>
                        </a:cubicBezTo>
                        <a:cubicBezTo>
                          <a:pt x="484309" y="108565"/>
                          <a:pt x="333476" y="71253"/>
                          <a:pt x="262409" y="52912"/>
                        </a:cubicBezTo>
                        <a:cubicBezTo>
                          <a:pt x="191343" y="34571"/>
                          <a:pt x="178501" y="29539"/>
                          <a:pt x="146561" y="29131"/>
                        </a:cubicBezTo>
                        <a:cubicBezTo>
                          <a:pt x="114621" y="28723"/>
                          <a:pt x="89762" y="39829"/>
                          <a:pt x="76212" y="54820"/>
                        </a:cubicBezTo>
                        <a:cubicBezTo>
                          <a:pt x="62662" y="69811"/>
                          <a:pt x="46871" y="106063"/>
                          <a:pt x="34772" y="115809"/>
                        </a:cubicBezTo>
                        <a:cubicBezTo>
                          <a:pt x="22673" y="125555"/>
                          <a:pt x="-11012" y="132560"/>
                          <a:pt x="3617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70" name="Volný tvar 69"/>
                  <p:cNvSpPr>
                    <a:spLocks/>
                  </p:cNvSpPr>
                  <p:nvPr/>
                </p:nvSpPr>
                <p:spPr>
                  <a:xfrm rot="265172">
                    <a:off x="3908824" y="2872405"/>
                    <a:ext cx="1575836" cy="533770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6612 w 851069"/>
                      <a:gd name="connsiteY9" fmla="*/ 29131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4443 w 851069"/>
                      <a:gd name="connsiteY9" fmla="*/ 36380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330 w 850731"/>
                      <a:gd name="connsiteY0" fmla="*/ 123197 h 400828"/>
                      <a:gd name="connsiteX1" fmla="*/ 116535 w 850731"/>
                      <a:gd name="connsiteY1" fmla="*/ 203 h 400828"/>
                      <a:gd name="connsiteX2" fmla="*/ 512288 w 850731"/>
                      <a:gd name="connsiteY2" fmla="*/ 97317 h 400828"/>
                      <a:gd name="connsiteX3" fmla="*/ 814213 w 850731"/>
                      <a:gd name="connsiteY3" fmla="*/ 218087 h 400828"/>
                      <a:gd name="connsiteX4" fmla="*/ 846625 w 850731"/>
                      <a:gd name="connsiteY4" fmla="*/ 388521 h 400828"/>
                      <a:gd name="connsiteX5" fmla="*/ 825100 w 850731"/>
                      <a:gd name="connsiteY5" fmla="*/ 371773 h 400828"/>
                      <a:gd name="connsiteX6" fmla="*/ 794028 w 850731"/>
                      <a:gd name="connsiteY6" fmla="*/ 246479 h 400828"/>
                      <a:gd name="connsiteX7" fmla="*/ 572673 w 850731"/>
                      <a:gd name="connsiteY7" fmla="*/ 149076 h 400828"/>
                      <a:gd name="connsiteX8" fmla="*/ 262122 w 850731"/>
                      <a:gd name="connsiteY8" fmla="*/ 62812 h 400828"/>
                      <a:gd name="connsiteX9" fmla="*/ 144105 w 850731"/>
                      <a:gd name="connsiteY9" fmla="*/ 46280 h 400828"/>
                      <a:gd name="connsiteX10" fmla="*/ 80068 w 850731"/>
                      <a:gd name="connsiteY10" fmla="*/ 69550 h 400828"/>
                      <a:gd name="connsiteX11" fmla="*/ 34485 w 850731"/>
                      <a:gd name="connsiteY11" fmla="*/ 125709 h 400828"/>
                      <a:gd name="connsiteX12" fmla="*/ 3330 w 850731"/>
                      <a:gd name="connsiteY12" fmla="*/ 123197 h 400828"/>
                      <a:gd name="connsiteX0" fmla="*/ 3586 w 850987"/>
                      <a:gd name="connsiteY0" fmla="*/ 114902 h 392533"/>
                      <a:gd name="connsiteX1" fmla="*/ 121133 w 850987"/>
                      <a:gd name="connsiteY1" fmla="*/ 227 h 392533"/>
                      <a:gd name="connsiteX2" fmla="*/ 512544 w 850987"/>
                      <a:gd name="connsiteY2" fmla="*/ 89022 h 392533"/>
                      <a:gd name="connsiteX3" fmla="*/ 814469 w 850987"/>
                      <a:gd name="connsiteY3" fmla="*/ 209792 h 392533"/>
                      <a:gd name="connsiteX4" fmla="*/ 846881 w 850987"/>
                      <a:gd name="connsiteY4" fmla="*/ 380226 h 392533"/>
                      <a:gd name="connsiteX5" fmla="*/ 825356 w 850987"/>
                      <a:gd name="connsiteY5" fmla="*/ 363478 h 392533"/>
                      <a:gd name="connsiteX6" fmla="*/ 794284 w 850987"/>
                      <a:gd name="connsiteY6" fmla="*/ 238184 h 392533"/>
                      <a:gd name="connsiteX7" fmla="*/ 572929 w 850987"/>
                      <a:gd name="connsiteY7" fmla="*/ 140781 h 392533"/>
                      <a:gd name="connsiteX8" fmla="*/ 262378 w 850987"/>
                      <a:gd name="connsiteY8" fmla="*/ 54517 h 392533"/>
                      <a:gd name="connsiteX9" fmla="*/ 144361 w 850987"/>
                      <a:gd name="connsiteY9" fmla="*/ 37985 h 392533"/>
                      <a:gd name="connsiteX10" fmla="*/ 80324 w 850987"/>
                      <a:gd name="connsiteY10" fmla="*/ 61255 h 392533"/>
                      <a:gd name="connsiteX11" fmla="*/ 34741 w 850987"/>
                      <a:gd name="connsiteY11" fmla="*/ 117414 h 392533"/>
                      <a:gd name="connsiteX12" fmla="*/ 3586 w 850987"/>
                      <a:gd name="connsiteY12" fmla="*/ 114902 h 392533"/>
                      <a:gd name="connsiteX0" fmla="*/ 3586 w 850987"/>
                      <a:gd name="connsiteY0" fmla="*/ 114902 h 392275"/>
                      <a:gd name="connsiteX1" fmla="*/ 121133 w 850987"/>
                      <a:gd name="connsiteY1" fmla="*/ 227 h 392275"/>
                      <a:gd name="connsiteX2" fmla="*/ 512544 w 850987"/>
                      <a:gd name="connsiteY2" fmla="*/ 89022 h 392275"/>
                      <a:gd name="connsiteX3" fmla="*/ 814469 w 850987"/>
                      <a:gd name="connsiteY3" fmla="*/ 209792 h 392275"/>
                      <a:gd name="connsiteX4" fmla="*/ 846881 w 850987"/>
                      <a:gd name="connsiteY4" fmla="*/ 380226 h 392275"/>
                      <a:gd name="connsiteX5" fmla="*/ 825356 w 850987"/>
                      <a:gd name="connsiteY5" fmla="*/ 363478 h 392275"/>
                      <a:gd name="connsiteX6" fmla="*/ 779196 w 850987"/>
                      <a:gd name="connsiteY6" fmla="*/ 245037 h 392275"/>
                      <a:gd name="connsiteX7" fmla="*/ 572929 w 850987"/>
                      <a:gd name="connsiteY7" fmla="*/ 140781 h 392275"/>
                      <a:gd name="connsiteX8" fmla="*/ 262378 w 850987"/>
                      <a:gd name="connsiteY8" fmla="*/ 54517 h 392275"/>
                      <a:gd name="connsiteX9" fmla="*/ 144361 w 850987"/>
                      <a:gd name="connsiteY9" fmla="*/ 37985 h 392275"/>
                      <a:gd name="connsiteX10" fmla="*/ 80324 w 850987"/>
                      <a:gd name="connsiteY10" fmla="*/ 61255 h 392275"/>
                      <a:gd name="connsiteX11" fmla="*/ 34741 w 850987"/>
                      <a:gd name="connsiteY11" fmla="*/ 117414 h 392275"/>
                      <a:gd name="connsiteX12" fmla="*/ 3586 w 850987"/>
                      <a:gd name="connsiteY12" fmla="*/ 114902 h 39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0987" h="392275">
                        <a:moveTo>
                          <a:pt x="3586" y="114902"/>
                        </a:moveTo>
                        <a:cubicBezTo>
                          <a:pt x="17985" y="95371"/>
                          <a:pt x="36307" y="4540"/>
                          <a:pt x="121133" y="227"/>
                        </a:cubicBezTo>
                        <a:cubicBezTo>
                          <a:pt x="205959" y="-4086"/>
                          <a:pt x="396988" y="54095"/>
                          <a:pt x="512544" y="89022"/>
                        </a:cubicBezTo>
                        <a:cubicBezTo>
                          <a:pt x="628100" y="123949"/>
                          <a:pt x="758746" y="161258"/>
                          <a:pt x="814469" y="209792"/>
                        </a:cubicBezTo>
                        <a:cubicBezTo>
                          <a:pt x="870192" y="258326"/>
                          <a:pt x="845067" y="354612"/>
                          <a:pt x="846881" y="380226"/>
                        </a:cubicBezTo>
                        <a:cubicBezTo>
                          <a:pt x="848695" y="405840"/>
                          <a:pt x="836637" y="386010"/>
                          <a:pt x="825356" y="363478"/>
                        </a:cubicBezTo>
                        <a:cubicBezTo>
                          <a:pt x="814075" y="340947"/>
                          <a:pt x="821267" y="282153"/>
                          <a:pt x="779196" y="245037"/>
                        </a:cubicBezTo>
                        <a:cubicBezTo>
                          <a:pt x="737125" y="207921"/>
                          <a:pt x="659065" y="172534"/>
                          <a:pt x="572929" y="140781"/>
                        </a:cubicBezTo>
                        <a:cubicBezTo>
                          <a:pt x="486793" y="109028"/>
                          <a:pt x="333806" y="71650"/>
                          <a:pt x="262378" y="54517"/>
                        </a:cubicBezTo>
                        <a:cubicBezTo>
                          <a:pt x="190950" y="37384"/>
                          <a:pt x="176301" y="38393"/>
                          <a:pt x="144361" y="37985"/>
                        </a:cubicBezTo>
                        <a:cubicBezTo>
                          <a:pt x="112421" y="37577"/>
                          <a:pt x="93874" y="46264"/>
                          <a:pt x="80324" y="61255"/>
                        </a:cubicBezTo>
                        <a:cubicBezTo>
                          <a:pt x="66774" y="76246"/>
                          <a:pt x="47531" y="108473"/>
                          <a:pt x="34741" y="117414"/>
                        </a:cubicBezTo>
                        <a:cubicBezTo>
                          <a:pt x="21951" y="126355"/>
                          <a:pt x="-10813" y="134433"/>
                          <a:pt x="3586" y="114902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71" name="Volný tvar 70"/>
                  <p:cNvSpPr>
                    <a:spLocks/>
                  </p:cNvSpPr>
                  <p:nvPr/>
                </p:nvSpPr>
                <p:spPr>
                  <a:xfrm rot="416670">
                    <a:off x="3978949" y="2960240"/>
                    <a:ext cx="1430717" cy="385555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17 w 866567"/>
                      <a:gd name="connsiteY0" fmla="*/ 113297 h 373000"/>
                      <a:gd name="connsiteX1" fmla="*/ 122545 w 866567"/>
                      <a:gd name="connsiteY1" fmla="*/ 232 h 373000"/>
                      <a:gd name="connsiteX2" fmla="*/ 512575 w 866567"/>
                      <a:gd name="connsiteY2" fmla="*/ 87417 h 373000"/>
                      <a:gd name="connsiteX3" fmla="*/ 814500 w 866567"/>
                      <a:gd name="connsiteY3" fmla="*/ 208187 h 373000"/>
                      <a:gd name="connsiteX4" fmla="*/ 866491 w 866567"/>
                      <a:gd name="connsiteY4" fmla="*/ 349443 h 373000"/>
                      <a:gd name="connsiteX5" fmla="*/ 825387 w 866567"/>
                      <a:gd name="connsiteY5" fmla="*/ 361873 h 373000"/>
                      <a:gd name="connsiteX6" fmla="*/ 794315 w 866567"/>
                      <a:gd name="connsiteY6" fmla="*/ 236579 h 373000"/>
                      <a:gd name="connsiteX7" fmla="*/ 572960 w 866567"/>
                      <a:gd name="connsiteY7" fmla="*/ 139176 h 373000"/>
                      <a:gd name="connsiteX8" fmla="*/ 262409 w 866567"/>
                      <a:gd name="connsiteY8" fmla="*/ 52912 h 373000"/>
                      <a:gd name="connsiteX9" fmla="*/ 146561 w 866567"/>
                      <a:gd name="connsiteY9" fmla="*/ 29131 h 373000"/>
                      <a:gd name="connsiteX10" fmla="*/ 76212 w 866567"/>
                      <a:gd name="connsiteY10" fmla="*/ 54820 h 373000"/>
                      <a:gd name="connsiteX11" fmla="*/ 34772 w 866567"/>
                      <a:gd name="connsiteY11" fmla="*/ 115809 h 373000"/>
                      <a:gd name="connsiteX12" fmla="*/ 3617 w 866567"/>
                      <a:gd name="connsiteY12" fmla="*/ 113297 h 373000"/>
                      <a:gd name="connsiteX0" fmla="*/ 3617 w 867450"/>
                      <a:gd name="connsiteY0" fmla="*/ 113297 h 372087"/>
                      <a:gd name="connsiteX1" fmla="*/ 122545 w 867450"/>
                      <a:gd name="connsiteY1" fmla="*/ 232 h 372087"/>
                      <a:gd name="connsiteX2" fmla="*/ 512575 w 867450"/>
                      <a:gd name="connsiteY2" fmla="*/ 87417 h 372087"/>
                      <a:gd name="connsiteX3" fmla="*/ 814500 w 867450"/>
                      <a:gd name="connsiteY3" fmla="*/ 208187 h 372087"/>
                      <a:gd name="connsiteX4" fmla="*/ 866491 w 867450"/>
                      <a:gd name="connsiteY4" fmla="*/ 349443 h 372087"/>
                      <a:gd name="connsiteX5" fmla="*/ 844196 w 867450"/>
                      <a:gd name="connsiteY5" fmla="*/ 360546 h 372087"/>
                      <a:gd name="connsiteX6" fmla="*/ 794315 w 867450"/>
                      <a:gd name="connsiteY6" fmla="*/ 236579 h 372087"/>
                      <a:gd name="connsiteX7" fmla="*/ 572960 w 867450"/>
                      <a:gd name="connsiteY7" fmla="*/ 139176 h 372087"/>
                      <a:gd name="connsiteX8" fmla="*/ 262409 w 867450"/>
                      <a:gd name="connsiteY8" fmla="*/ 52912 h 372087"/>
                      <a:gd name="connsiteX9" fmla="*/ 146561 w 867450"/>
                      <a:gd name="connsiteY9" fmla="*/ 29131 h 372087"/>
                      <a:gd name="connsiteX10" fmla="*/ 76212 w 867450"/>
                      <a:gd name="connsiteY10" fmla="*/ 54820 h 372087"/>
                      <a:gd name="connsiteX11" fmla="*/ 34772 w 867450"/>
                      <a:gd name="connsiteY11" fmla="*/ 115809 h 372087"/>
                      <a:gd name="connsiteX12" fmla="*/ 3617 w 867450"/>
                      <a:gd name="connsiteY12" fmla="*/ 113297 h 372087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2960 w 867487"/>
                      <a:gd name="connsiteY7" fmla="*/ 139176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58690 w 867487"/>
                      <a:gd name="connsiteY9" fmla="*/ 54489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90 w 867560"/>
                      <a:gd name="connsiteY0" fmla="*/ 113297 h 371040"/>
                      <a:gd name="connsiteX1" fmla="*/ 122618 w 867560"/>
                      <a:gd name="connsiteY1" fmla="*/ 232 h 371040"/>
                      <a:gd name="connsiteX2" fmla="*/ 512648 w 867560"/>
                      <a:gd name="connsiteY2" fmla="*/ 87417 h 371040"/>
                      <a:gd name="connsiteX3" fmla="*/ 814573 w 867560"/>
                      <a:gd name="connsiteY3" fmla="*/ 208187 h 371040"/>
                      <a:gd name="connsiteX4" fmla="*/ 866564 w 867560"/>
                      <a:gd name="connsiteY4" fmla="*/ 349443 h 371040"/>
                      <a:gd name="connsiteX5" fmla="*/ 844269 w 867560"/>
                      <a:gd name="connsiteY5" fmla="*/ 360546 h 371040"/>
                      <a:gd name="connsiteX6" fmla="*/ 789703 w 867560"/>
                      <a:gd name="connsiteY6" fmla="*/ 251336 h 371040"/>
                      <a:gd name="connsiteX7" fmla="*/ 575862 w 867560"/>
                      <a:gd name="connsiteY7" fmla="*/ 157100 h 371040"/>
                      <a:gd name="connsiteX8" fmla="*/ 272829 w 867560"/>
                      <a:gd name="connsiteY8" fmla="*/ 73998 h 371040"/>
                      <a:gd name="connsiteX9" fmla="*/ 158763 w 867560"/>
                      <a:gd name="connsiteY9" fmla="*/ 54489 h 371040"/>
                      <a:gd name="connsiteX10" fmla="*/ 82155 w 867560"/>
                      <a:gd name="connsiteY10" fmla="*/ 74463 h 371040"/>
                      <a:gd name="connsiteX11" fmla="*/ 34845 w 867560"/>
                      <a:gd name="connsiteY11" fmla="*/ 115809 h 371040"/>
                      <a:gd name="connsiteX12" fmla="*/ 3690 w 867560"/>
                      <a:gd name="connsiteY12" fmla="*/ 113297 h 3710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67560" h="371040">
                        <a:moveTo>
                          <a:pt x="3690" y="113297"/>
                        </a:moveTo>
                        <a:cubicBezTo>
                          <a:pt x="18319" y="94034"/>
                          <a:pt x="37792" y="4545"/>
                          <a:pt x="122618" y="232"/>
                        </a:cubicBezTo>
                        <a:cubicBezTo>
                          <a:pt x="207444" y="-4081"/>
                          <a:pt x="397322" y="52758"/>
                          <a:pt x="512648" y="87417"/>
                        </a:cubicBezTo>
                        <a:cubicBezTo>
                          <a:pt x="627974" y="122076"/>
                          <a:pt x="755587" y="164516"/>
                          <a:pt x="814573" y="208187"/>
                        </a:cubicBezTo>
                        <a:cubicBezTo>
                          <a:pt x="873559" y="251858"/>
                          <a:pt x="861615" y="324050"/>
                          <a:pt x="866564" y="349443"/>
                        </a:cubicBezTo>
                        <a:cubicBezTo>
                          <a:pt x="871513" y="374836"/>
                          <a:pt x="857079" y="376897"/>
                          <a:pt x="844269" y="360546"/>
                        </a:cubicBezTo>
                        <a:cubicBezTo>
                          <a:pt x="831459" y="344195"/>
                          <a:pt x="834437" y="285244"/>
                          <a:pt x="789703" y="251336"/>
                        </a:cubicBezTo>
                        <a:cubicBezTo>
                          <a:pt x="744969" y="217428"/>
                          <a:pt x="662008" y="186656"/>
                          <a:pt x="575862" y="157100"/>
                        </a:cubicBezTo>
                        <a:cubicBezTo>
                          <a:pt x="489716" y="127544"/>
                          <a:pt x="342346" y="91100"/>
                          <a:pt x="272829" y="73998"/>
                        </a:cubicBezTo>
                        <a:cubicBezTo>
                          <a:pt x="203313" y="56896"/>
                          <a:pt x="190703" y="54897"/>
                          <a:pt x="158763" y="54489"/>
                        </a:cubicBezTo>
                        <a:cubicBezTo>
                          <a:pt x="126823" y="54081"/>
                          <a:pt x="95705" y="59472"/>
                          <a:pt x="82155" y="74463"/>
                        </a:cubicBezTo>
                        <a:cubicBezTo>
                          <a:pt x="68605" y="89454"/>
                          <a:pt x="47923" y="109337"/>
                          <a:pt x="34845" y="115809"/>
                        </a:cubicBezTo>
                        <a:cubicBezTo>
                          <a:pt x="21768" y="122281"/>
                          <a:pt x="-10939" y="132560"/>
                          <a:pt x="3690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72" name="Volný tvar 71"/>
                  <p:cNvSpPr/>
                  <p:nvPr/>
                </p:nvSpPr>
                <p:spPr>
                  <a:xfrm>
                    <a:off x="4093369" y="2983739"/>
                    <a:ext cx="1212851" cy="397635"/>
                  </a:xfrm>
                  <a:custGeom>
                    <a:avLst/>
                    <a:gdLst>
                      <a:gd name="connsiteX0" fmla="*/ 0 w 1254347"/>
                      <a:gd name="connsiteY0" fmla="*/ 32437 h 414862"/>
                      <a:gd name="connsiteX1" fmla="*/ 250031 w 1254347"/>
                      <a:gd name="connsiteY1" fmla="*/ 108637 h 414862"/>
                      <a:gd name="connsiteX2" fmla="*/ 1188244 w 1254347"/>
                      <a:gd name="connsiteY2" fmla="*/ 401531 h 414862"/>
                      <a:gd name="connsiteX3" fmla="*/ 1152525 w 1254347"/>
                      <a:gd name="connsiteY3" fmla="*/ 353906 h 414862"/>
                      <a:gd name="connsiteX4" fmla="*/ 959644 w 1254347"/>
                      <a:gd name="connsiteY4" fmla="*/ 253893 h 414862"/>
                      <a:gd name="connsiteX5" fmla="*/ 640556 w 1254347"/>
                      <a:gd name="connsiteY5" fmla="*/ 151499 h 414862"/>
                      <a:gd name="connsiteX6" fmla="*/ 378619 w 1254347"/>
                      <a:gd name="connsiteY6" fmla="*/ 63393 h 414862"/>
                      <a:gd name="connsiteX7" fmla="*/ 169069 w 1254347"/>
                      <a:gd name="connsiteY7" fmla="*/ 11006 h 414862"/>
                      <a:gd name="connsiteX8" fmla="*/ 54769 w 1254347"/>
                      <a:gd name="connsiteY8" fmla="*/ 1481 h 414862"/>
                      <a:gd name="connsiteX9" fmla="*/ 0 w 1254347"/>
                      <a:gd name="connsiteY9" fmla="*/ 32437 h 414862"/>
                      <a:gd name="connsiteX0" fmla="*/ 0 w 1209971"/>
                      <a:gd name="connsiteY0" fmla="*/ 32437 h 406480"/>
                      <a:gd name="connsiteX1" fmla="*/ 250031 w 1209971"/>
                      <a:gd name="connsiteY1" fmla="*/ 108637 h 406480"/>
                      <a:gd name="connsiteX2" fmla="*/ 1188244 w 1209971"/>
                      <a:gd name="connsiteY2" fmla="*/ 401531 h 406480"/>
                      <a:gd name="connsiteX3" fmla="*/ 1152525 w 1209971"/>
                      <a:gd name="connsiteY3" fmla="*/ 353906 h 406480"/>
                      <a:gd name="connsiteX4" fmla="*/ 959644 w 1209971"/>
                      <a:gd name="connsiteY4" fmla="*/ 253893 h 406480"/>
                      <a:gd name="connsiteX5" fmla="*/ 640556 w 1209971"/>
                      <a:gd name="connsiteY5" fmla="*/ 151499 h 406480"/>
                      <a:gd name="connsiteX6" fmla="*/ 378619 w 1209971"/>
                      <a:gd name="connsiteY6" fmla="*/ 63393 h 406480"/>
                      <a:gd name="connsiteX7" fmla="*/ 169069 w 1209971"/>
                      <a:gd name="connsiteY7" fmla="*/ 11006 h 406480"/>
                      <a:gd name="connsiteX8" fmla="*/ 54769 w 1209971"/>
                      <a:gd name="connsiteY8" fmla="*/ 1481 h 406480"/>
                      <a:gd name="connsiteX9" fmla="*/ 0 w 1209971"/>
                      <a:gd name="connsiteY9" fmla="*/ 32437 h 406480"/>
                      <a:gd name="connsiteX0" fmla="*/ 0 w 1186948"/>
                      <a:gd name="connsiteY0" fmla="*/ 32437 h 399893"/>
                      <a:gd name="connsiteX1" fmla="*/ 250031 w 1186948"/>
                      <a:gd name="connsiteY1" fmla="*/ 108637 h 399893"/>
                      <a:gd name="connsiteX2" fmla="*/ 1157287 w 1186948"/>
                      <a:gd name="connsiteY2" fmla="*/ 394388 h 399893"/>
                      <a:gd name="connsiteX3" fmla="*/ 1152525 w 1186948"/>
                      <a:gd name="connsiteY3" fmla="*/ 353906 h 399893"/>
                      <a:gd name="connsiteX4" fmla="*/ 959644 w 1186948"/>
                      <a:gd name="connsiteY4" fmla="*/ 253893 h 399893"/>
                      <a:gd name="connsiteX5" fmla="*/ 640556 w 1186948"/>
                      <a:gd name="connsiteY5" fmla="*/ 151499 h 399893"/>
                      <a:gd name="connsiteX6" fmla="*/ 378619 w 1186948"/>
                      <a:gd name="connsiteY6" fmla="*/ 63393 h 399893"/>
                      <a:gd name="connsiteX7" fmla="*/ 169069 w 1186948"/>
                      <a:gd name="connsiteY7" fmla="*/ 11006 h 399893"/>
                      <a:gd name="connsiteX8" fmla="*/ 54769 w 1186948"/>
                      <a:gd name="connsiteY8" fmla="*/ 1481 h 399893"/>
                      <a:gd name="connsiteX9" fmla="*/ 0 w 1186948"/>
                      <a:gd name="connsiteY9" fmla="*/ 32437 h 399893"/>
                      <a:gd name="connsiteX0" fmla="*/ 0 w 1230621"/>
                      <a:gd name="connsiteY0" fmla="*/ 32437 h 404167"/>
                      <a:gd name="connsiteX1" fmla="*/ 250031 w 1230621"/>
                      <a:gd name="connsiteY1" fmla="*/ 108637 h 404167"/>
                      <a:gd name="connsiteX2" fmla="*/ 1157287 w 1230621"/>
                      <a:gd name="connsiteY2" fmla="*/ 394388 h 404167"/>
                      <a:gd name="connsiteX3" fmla="*/ 1152525 w 1230621"/>
                      <a:gd name="connsiteY3" fmla="*/ 330093 h 404167"/>
                      <a:gd name="connsiteX4" fmla="*/ 959644 w 1230621"/>
                      <a:gd name="connsiteY4" fmla="*/ 253893 h 404167"/>
                      <a:gd name="connsiteX5" fmla="*/ 640556 w 1230621"/>
                      <a:gd name="connsiteY5" fmla="*/ 151499 h 404167"/>
                      <a:gd name="connsiteX6" fmla="*/ 378619 w 1230621"/>
                      <a:gd name="connsiteY6" fmla="*/ 63393 h 404167"/>
                      <a:gd name="connsiteX7" fmla="*/ 169069 w 1230621"/>
                      <a:gd name="connsiteY7" fmla="*/ 11006 h 404167"/>
                      <a:gd name="connsiteX8" fmla="*/ 54769 w 1230621"/>
                      <a:gd name="connsiteY8" fmla="*/ 1481 h 404167"/>
                      <a:gd name="connsiteX9" fmla="*/ 0 w 1230621"/>
                      <a:gd name="connsiteY9" fmla="*/ 32437 h 404167"/>
                      <a:gd name="connsiteX0" fmla="*/ 0 w 1152536"/>
                      <a:gd name="connsiteY0" fmla="*/ 32437 h 349699"/>
                      <a:gd name="connsiteX1" fmla="*/ 250031 w 1152536"/>
                      <a:gd name="connsiteY1" fmla="*/ 108637 h 349699"/>
                      <a:gd name="connsiteX2" fmla="*/ 964406 w 1152536"/>
                      <a:gd name="connsiteY2" fmla="*/ 330094 h 349699"/>
                      <a:gd name="connsiteX3" fmla="*/ 1152525 w 1152536"/>
                      <a:gd name="connsiteY3" fmla="*/ 330093 h 349699"/>
                      <a:gd name="connsiteX4" fmla="*/ 959644 w 1152536"/>
                      <a:gd name="connsiteY4" fmla="*/ 253893 h 349699"/>
                      <a:gd name="connsiteX5" fmla="*/ 640556 w 1152536"/>
                      <a:gd name="connsiteY5" fmla="*/ 151499 h 349699"/>
                      <a:gd name="connsiteX6" fmla="*/ 378619 w 1152536"/>
                      <a:gd name="connsiteY6" fmla="*/ 63393 h 349699"/>
                      <a:gd name="connsiteX7" fmla="*/ 169069 w 1152536"/>
                      <a:gd name="connsiteY7" fmla="*/ 11006 h 349699"/>
                      <a:gd name="connsiteX8" fmla="*/ 54769 w 1152536"/>
                      <a:gd name="connsiteY8" fmla="*/ 1481 h 349699"/>
                      <a:gd name="connsiteX9" fmla="*/ 0 w 1152536"/>
                      <a:gd name="connsiteY9" fmla="*/ 32437 h 349699"/>
                      <a:gd name="connsiteX0" fmla="*/ 0 w 1193981"/>
                      <a:gd name="connsiteY0" fmla="*/ 32437 h 396769"/>
                      <a:gd name="connsiteX1" fmla="*/ 250031 w 1193981"/>
                      <a:gd name="connsiteY1" fmla="*/ 108637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193981"/>
                      <a:gd name="connsiteY0" fmla="*/ 32437 h 396769"/>
                      <a:gd name="connsiteX1" fmla="*/ 247650 w 1193981"/>
                      <a:gd name="connsiteY1" fmla="*/ 113399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59606 w 1213031"/>
                      <a:gd name="connsiteY6" fmla="*/ 152364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66750 w 1213031"/>
                      <a:gd name="connsiteY6" fmla="*/ 140458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7669 w 1212851"/>
                      <a:gd name="connsiteY7" fmla="*/ 64258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2906 w 1212851"/>
                      <a:gd name="connsiteY7" fmla="*/ 57114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9463 h 401889"/>
                      <a:gd name="connsiteX1" fmla="*/ 266700 w 1212851"/>
                      <a:gd name="connsiteY1" fmla="*/ 118519 h 401889"/>
                      <a:gd name="connsiteX2" fmla="*/ 983456 w 1212851"/>
                      <a:gd name="connsiteY2" fmla="*/ 335214 h 401889"/>
                      <a:gd name="connsiteX3" fmla="*/ 1197769 w 1212851"/>
                      <a:gd name="connsiteY3" fmla="*/ 401889 h 401889"/>
                      <a:gd name="connsiteX4" fmla="*/ 1171575 w 1212851"/>
                      <a:gd name="connsiteY4" fmla="*/ 335213 h 401889"/>
                      <a:gd name="connsiteX5" fmla="*/ 983456 w 1212851"/>
                      <a:gd name="connsiteY5" fmla="*/ 247107 h 401889"/>
                      <a:gd name="connsiteX6" fmla="*/ 666750 w 1212851"/>
                      <a:gd name="connsiteY6" fmla="*/ 144713 h 401889"/>
                      <a:gd name="connsiteX7" fmla="*/ 392906 w 1212851"/>
                      <a:gd name="connsiteY7" fmla="*/ 61369 h 401889"/>
                      <a:gd name="connsiteX8" fmla="*/ 216694 w 1212851"/>
                      <a:gd name="connsiteY8" fmla="*/ 6601 h 401889"/>
                      <a:gd name="connsiteX9" fmla="*/ 73819 w 1212851"/>
                      <a:gd name="connsiteY9" fmla="*/ 6601 h 401889"/>
                      <a:gd name="connsiteX10" fmla="*/ 0 w 1212851"/>
                      <a:gd name="connsiteY10" fmla="*/ 49463 h 401889"/>
                      <a:gd name="connsiteX0" fmla="*/ 0 w 1212851"/>
                      <a:gd name="connsiteY0" fmla="*/ 45209 h 397635"/>
                      <a:gd name="connsiteX1" fmla="*/ 266700 w 1212851"/>
                      <a:gd name="connsiteY1" fmla="*/ 114265 h 397635"/>
                      <a:gd name="connsiteX2" fmla="*/ 983456 w 1212851"/>
                      <a:gd name="connsiteY2" fmla="*/ 330960 h 397635"/>
                      <a:gd name="connsiteX3" fmla="*/ 1197769 w 1212851"/>
                      <a:gd name="connsiteY3" fmla="*/ 397635 h 397635"/>
                      <a:gd name="connsiteX4" fmla="*/ 1171575 w 1212851"/>
                      <a:gd name="connsiteY4" fmla="*/ 330959 h 397635"/>
                      <a:gd name="connsiteX5" fmla="*/ 983456 w 1212851"/>
                      <a:gd name="connsiteY5" fmla="*/ 242853 h 397635"/>
                      <a:gd name="connsiteX6" fmla="*/ 666750 w 1212851"/>
                      <a:gd name="connsiteY6" fmla="*/ 140459 h 397635"/>
                      <a:gd name="connsiteX7" fmla="*/ 392906 w 1212851"/>
                      <a:gd name="connsiteY7" fmla="*/ 57115 h 397635"/>
                      <a:gd name="connsiteX8" fmla="*/ 216694 w 1212851"/>
                      <a:gd name="connsiteY8" fmla="*/ 11872 h 397635"/>
                      <a:gd name="connsiteX9" fmla="*/ 73819 w 1212851"/>
                      <a:gd name="connsiteY9" fmla="*/ 2347 h 397635"/>
                      <a:gd name="connsiteX10" fmla="*/ 0 w 1212851"/>
                      <a:gd name="connsiteY10" fmla="*/ 45209 h 3976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212851" h="397635">
                        <a:moveTo>
                          <a:pt x="0" y="45209"/>
                        </a:moveTo>
                        <a:cubicBezTo>
                          <a:pt x="88900" y="68228"/>
                          <a:pt x="102791" y="66640"/>
                          <a:pt x="266700" y="114265"/>
                        </a:cubicBezTo>
                        <a:cubicBezTo>
                          <a:pt x="430609" y="161890"/>
                          <a:pt x="744537" y="258728"/>
                          <a:pt x="983456" y="330960"/>
                        </a:cubicBezTo>
                        <a:cubicBezTo>
                          <a:pt x="1138634" y="378188"/>
                          <a:pt x="1166416" y="397635"/>
                          <a:pt x="1197769" y="397635"/>
                        </a:cubicBezTo>
                        <a:cubicBezTo>
                          <a:pt x="1229122" y="397635"/>
                          <a:pt x="1207294" y="356756"/>
                          <a:pt x="1171575" y="330959"/>
                        </a:cubicBezTo>
                        <a:cubicBezTo>
                          <a:pt x="1135856" y="305162"/>
                          <a:pt x="1067594" y="274603"/>
                          <a:pt x="983456" y="242853"/>
                        </a:cubicBezTo>
                        <a:cubicBezTo>
                          <a:pt x="899319" y="211103"/>
                          <a:pt x="765175" y="171415"/>
                          <a:pt x="666750" y="140459"/>
                        </a:cubicBezTo>
                        <a:cubicBezTo>
                          <a:pt x="568325" y="109503"/>
                          <a:pt x="467915" y="78546"/>
                          <a:pt x="392906" y="57115"/>
                        </a:cubicBezTo>
                        <a:cubicBezTo>
                          <a:pt x="317897" y="35684"/>
                          <a:pt x="270669" y="22191"/>
                          <a:pt x="216694" y="11872"/>
                        </a:cubicBezTo>
                        <a:cubicBezTo>
                          <a:pt x="162719" y="1553"/>
                          <a:pt x="109935" y="-3209"/>
                          <a:pt x="73819" y="2347"/>
                        </a:cubicBezTo>
                        <a:cubicBezTo>
                          <a:pt x="37703" y="7903"/>
                          <a:pt x="11906" y="31517"/>
                          <a:pt x="0" y="45209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</p:grpSp>
          </p:grpSp>
          <p:sp>
            <p:nvSpPr>
              <p:cNvPr id="65" name="Ovál 64"/>
              <p:cNvSpPr/>
              <p:nvPr/>
            </p:nvSpPr>
            <p:spPr>
              <a:xfrm>
                <a:off x="4639791" y="2906528"/>
                <a:ext cx="99748" cy="60221"/>
              </a:xfrm>
              <a:prstGeom prst="ellipse">
                <a:avLst/>
              </a:prstGeom>
              <a:solidFill>
                <a:schemeClr val="accent2">
                  <a:lumMod val="75000"/>
                </a:schemeClr>
              </a:solidFill>
              <a:ln w="1270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 b="1"/>
              </a:p>
            </p:txBody>
          </p:sp>
        </p:grpSp>
      </p:grpSp>
      <p:sp>
        <p:nvSpPr>
          <p:cNvPr id="92" name="Minus 91"/>
          <p:cNvSpPr/>
          <p:nvPr/>
        </p:nvSpPr>
        <p:spPr>
          <a:xfrm flipH="1">
            <a:off x="3796159" y="2112472"/>
            <a:ext cx="252000" cy="180000"/>
          </a:xfrm>
          <a:prstGeom prst="mathMinus">
            <a:avLst/>
          </a:prstGeom>
          <a:solidFill>
            <a:schemeClr val="tx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93" name="Plus 92"/>
          <p:cNvSpPr/>
          <p:nvPr/>
        </p:nvSpPr>
        <p:spPr>
          <a:xfrm flipH="1">
            <a:off x="3564170" y="2307052"/>
            <a:ext cx="252000" cy="252000"/>
          </a:xfrm>
          <a:prstGeom prst="mathPlus">
            <a:avLst/>
          </a:prstGeom>
          <a:solidFill>
            <a:srgbClr val="FF0000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94" name="Volný tvar 93"/>
          <p:cNvSpPr/>
          <p:nvPr/>
        </p:nvSpPr>
        <p:spPr>
          <a:xfrm>
            <a:off x="2840122" y="1463849"/>
            <a:ext cx="343904" cy="404480"/>
          </a:xfrm>
          <a:custGeom>
            <a:avLst/>
            <a:gdLst>
              <a:gd name="connsiteX0" fmla="*/ 23920 w 513710"/>
              <a:gd name="connsiteY0" fmla="*/ 254240 h 543051"/>
              <a:gd name="connsiteX1" fmla="*/ 59546 w 513710"/>
              <a:gd name="connsiteY1" fmla="*/ 467996 h 543051"/>
              <a:gd name="connsiteX2" fmla="*/ 213925 w 513710"/>
              <a:gd name="connsiteY2" fmla="*/ 527372 h 543051"/>
              <a:gd name="connsiteX3" fmla="*/ 463307 w 513710"/>
              <a:gd name="connsiteY3" fmla="*/ 527372 h 543051"/>
              <a:gd name="connsiteX4" fmla="*/ 510808 w 513710"/>
              <a:gd name="connsiteY4" fmla="*/ 349243 h 543051"/>
              <a:gd name="connsiteX5" fmla="*/ 415806 w 513710"/>
              <a:gd name="connsiteY5" fmla="*/ 337367 h 543051"/>
              <a:gd name="connsiteX6" fmla="*/ 344554 w 513710"/>
              <a:gd name="connsiteY6" fmla="*/ 206739 h 543051"/>
              <a:gd name="connsiteX7" fmla="*/ 249551 w 513710"/>
              <a:gd name="connsiteY7" fmla="*/ 28609 h 543051"/>
              <a:gd name="connsiteX8" fmla="*/ 59546 w 513710"/>
              <a:gd name="connsiteY8" fmla="*/ 4858 h 543051"/>
              <a:gd name="connsiteX9" fmla="*/ 169 w 513710"/>
              <a:gd name="connsiteY9" fmla="*/ 76110 h 543051"/>
              <a:gd name="connsiteX10" fmla="*/ 23920 w 513710"/>
              <a:gd name="connsiteY10" fmla="*/ 254240 h 543051"/>
              <a:gd name="connsiteX0" fmla="*/ 23920 w 513710"/>
              <a:gd name="connsiteY0" fmla="*/ 252495 h 541306"/>
              <a:gd name="connsiteX1" fmla="*/ 59546 w 513710"/>
              <a:gd name="connsiteY1" fmla="*/ 466251 h 541306"/>
              <a:gd name="connsiteX2" fmla="*/ 213925 w 513710"/>
              <a:gd name="connsiteY2" fmla="*/ 525627 h 541306"/>
              <a:gd name="connsiteX3" fmla="*/ 463307 w 513710"/>
              <a:gd name="connsiteY3" fmla="*/ 525627 h 541306"/>
              <a:gd name="connsiteX4" fmla="*/ 510808 w 513710"/>
              <a:gd name="connsiteY4" fmla="*/ 347498 h 541306"/>
              <a:gd name="connsiteX5" fmla="*/ 415806 w 513710"/>
              <a:gd name="connsiteY5" fmla="*/ 335622 h 541306"/>
              <a:gd name="connsiteX6" fmla="*/ 362367 w 513710"/>
              <a:gd name="connsiteY6" fmla="*/ 151555 h 541306"/>
              <a:gd name="connsiteX7" fmla="*/ 249551 w 513710"/>
              <a:gd name="connsiteY7" fmla="*/ 26864 h 541306"/>
              <a:gd name="connsiteX8" fmla="*/ 59546 w 513710"/>
              <a:gd name="connsiteY8" fmla="*/ 3113 h 541306"/>
              <a:gd name="connsiteX9" fmla="*/ 169 w 513710"/>
              <a:gd name="connsiteY9" fmla="*/ 74365 h 541306"/>
              <a:gd name="connsiteX10" fmla="*/ 23920 w 513710"/>
              <a:gd name="connsiteY10" fmla="*/ 252495 h 541306"/>
              <a:gd name="connsiteX0" fmla="*/ 23920 w 512911"/>
              <a:gd name="connsiteY0" fmla="*/ 252495 h 541306"/>
              <a:gd name="connsiteX1" fmla="*/ 59546 w 512911"/>
              <a:gd name="connsiteY1" fmla="*/ 466251 h 541306"/>
              <a:gd name="connsiteX2" fmla="*/ 213925 w 512911"/>
              <a:gd name="connsiteY2" fmla="*/ 525627 h 541306"/>
              <a:gd name="connsiteX3" fmla="*/ 463307 w 512911"/>
              <a:gd name="connsiteY3" fmla="*/ 525627 h 541306"/>
              <a:gd name="connsiteX4" fmla="*/ 510808 w 512911"/>
              <a:gd name="connsiteY4" fmla="*/ 347498 h 541306"/>
              <a:gd name="connsiteX5" fmla="*/ 427681 w 512911"/>
              <a:gd name="connsiteY5" fmla="*/ 258432 h 541306"/>
              <a:gd name="connsiteX6" fmla="*/ 362367 w 512911"/>
              <a:gd name="connsiteY6" fmla="*/ 151555 h 541306"/>
              <a:gd name="connsiteX7" fmla="*/ 249551 w 512911"/>
              <a:gd name="connsiteY7" fmla="*/ 26864 h 541306"/>
              <a:gd name="connsiteX8" fmla="*/ 59546 w 512911"/>
              <a:gd name="connsiteY8" fmla="*/ 3113 h 541306"/>
              <a:gd name="connsiteX9" fmla="*/ 169 w 512911"/>
              <a:gd name="connsiteY9" fmla="*/ 74365 h 541306"/>
              <a:gd name="connsiteX10" fmla="*/ 23920 w 512911"/>
              <a:gd name="connsiteY10" fmla="*/ 252495 h 5413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512911" h="541306">
                <a:moveTo>
                  <a:pt x="23920" y="252495"/>
                </a:moveTo>
                <a:cubicBezTo>
                  <a:pt x="33816" y="317809"/>
                  <a:pt x="27879" y="420729"/>
                  <a:pt x="59546" y="466251"/>
                </a:cubicBezTo>
                <a:cubicBezTo>
                  <a:pt x="91213" y="511773"/>
                  <a:pt x="146632" y="515731"/>
                  <a:pt x="213925" y="525627"/>
                </a:cubicBezTo>
                <a:cubicBezTo>
                  <a:pt x="281219" y="535523"/>
                  <a:pt x="413827" y="555315"/>
                  <a:pt x="463307" y="525627"/>
                </a:cubicBezTo>
                <a:cubicBezTo>
                  <a:pt x="512787" y="495939"/>
                  <a:pt x="516746" y="392030"/>
                  <a:pt x="510808" y="347498"/>
                </a:cubicBezTo>
                <a:cubicBezTo>
                  <a:pt x="504870" y="302966"/>
                  <a:pt x="452421" y="291089"/>
                  <a:pt x="427681" y="258432"/>
                </a:cubicBezTo>
                <a:cubicBezTo>
                  <a:pt x="402941" y="225775"/>
                  <a:pt x="392055" y="190150"/>
                  <a:pt x="362367" y="151555"/>
                </a:cubicBezTo>
                <a:cubicBezTo>
                  <a:pt x="332679" y="112960"/>
                  <a:pt x="300021" y="51604"/>
                  <a:pt x="249551" y="26864"/>
                </a:cubicBezTo>
                <a:cubicBezTo>
                  <a:pt x="199081" y="2124"/>
                  <a:pt x="101110" y="-4804"/>
                  <a:pt x="59546" y="3113"/>
                </a:cubicBezTo>
                <a:cubicBezTo>
                  <a:pt x="17982" y="11030"/>
                  <a:pt x="2148" y="34781"/>
                  <a:pt x="169" y="74365"/>
                </a:cubicBezTo>
                <a:cubicBezTo>
                  <a:pt x="-1810" y="113949"/>
                  <a:pt x="14024" y="187181"/>
                  <a:pt x="23920" y="252495"/>
                </a:cubicBezTo>
                <a:close/>
              </a:path>
            </a:pathLst>
          </a:custGeom>
          <a:solidFill>
            <a:schemeClr val="accent4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95" name="TextovéPole 94"/>
          <p:cNvSpPr txBox="1"/>
          <p:nvPr/>
        </p:nvSpPr>
        <p:spPr>
          <a:xfrm>
            <a:off x="3586572" y="1396832"/>
            <a:ext cx="1708786" cy="55944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1800"/>
              </a:lnSpc>
            </a:pPr>
            <a:r>
              <a:rPr lang="cs-CZ" dirty="0"/>
              <a:t>Klidové napětí</a:t>
            </a:r>
          </a:p>
        </p:txBody>
      </p:sp>
      <p:sp>
        <p:nvSpPr>
          <p:cNvPr id="97" name="Plus 96"/>
          <p:cNvSpPr/>
          <p:nvPr/>
        </p:nvSpPr>
        <p:spPr>
          <a:xfrm flipH="1">
            <a:off x="3819373" y="1812988"/>
            <a:ext cx="252000" cy="252000"/>
          </a:xfrm>
          <a:prstGeom prst="mathPlus">
            <a:avLst/>
          </a:prstGeom>
          <a:solidFill>
            <a:srgbClr val="FF0000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01" name="Minus 100"/>
          <p:cNvSpPr/>
          <p:nvPr/>
        </p:nvSpPr>
        <p:spPr>
          <a:xfrm flipH="1">
            <a:off x="4963470" y="2851460"/>
            <a:ext cx="252000" cy="180000"/>
          </a:xfrm>
          <a:prstGeom prst="mathMinus">
            <a:avLst/>
          </a:prstGeom>
          <a:solidFill>
            <a:schemeClr val="tx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02" name="Plus 101"/>
          <p:cNvSpPr/>
          <p:nvPr/>
        </p:nvSpPr>
        <p:spPr>
          <a:xfrm flipH="1">
            <a:off x="4719179" y="3122182"/>
            <a:ext cx="252000" cy="252000"/>
          </a:xfrm>
          <a:prstGeom prst="mathPlus">
            <a:avLst/>
          </a:prstGeom>
          <a:solidFill>
            <a:srgbClr val="FF0000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03" name="Plus 102"/>
          <p:cNvSpPr/>
          <p:nvPr/>
        </p:nvSpPr>
        <p:spPr>
          <a:xfrm flipH="1">
            <a:off x="5123920" y="2447689"/>
            <a:ext cx="252000" cy="252000"/>
          </a:xfrm>
          <a:prstGeom prst="mathPlus">
            <a:avLst/>
          </a:prstGeom>
          <a:solidFill>
            <a:srgbClr val="FF0000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04" name="Minus 103"/>
          <p:cNvSpPr/>
          <p:nvPr/>
        </p:nvSpPr>
        <p:spPr>
          <a:xfrm flipH="1">
            <a:off x="6077912" y="3556773"/>
            <a:ext cx="252000" cy="180000"/>
          </a:xfrm>
          <a:prstGeom prst="mathMinus">
            <a:avLst/>
          </a:prstGeom>
          <a:solidFill>
            <a:schemeClr val="tx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05" name="Plus 104"/>
          <p:cNvSpPr/>
          <p:nvPr/>
        </p:nvSpPr>
        <p:spPr>
          <a:xfrm flipH="1">
            <a:off x="5833621" y="3827495"/>
            <a:ext cx="252000" cy="252000"/>
          </a:xfrm>
          <a:prstGeom prst="mathPlus">
            <a:avLst/>
          </a:prstGeom>
          <a:solidFill>
            <a:srgbClr val="FF0000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06" name="Plus 105"/>
          <p:cNvSpPr/>
          <p:nvPr/>
        </p:nvSpPr>
        <p:spPr>
          <a:xfrm flipH="1">
            <a:off x="6238362" y="3153002"/>
            <a:ext cx="252000" cy="252000"/>
          </a:xfrm>
          <a:prstGeom prst="mathPlus">
            <a:avLst/>
          </a:prstGeom>
          <a:solidFill>
            <a:srgbClr val="FF0000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07" name="Minus 106"/>
          <p:cNvSpPr/>
          <p:nvPr/>
        </p:nvSpPr>
        <p:spPr>
          <a:xfrm flipH="1">
            <a:off x="7180239" y="4287486"/>
            <a:ext cx="252000" cy="180000"/>
          </a:xfrm>
          <a:prstGeom prst="mathMinus">
            <a:avLst/>
          </a:prstGeom>
          <a:solidFill>
            <a:schemeClr val="tx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08" name="Plus 107"/>
          <p:cNvSpPr/>
          <p:nvPr/>
        </p:nvSpPr>
        <p:spPr>
          <a:xfrm flipH="1">
            <a:off x="6935948" y="4558208"/>
            <a:ext cx="252000" cy="252000"/>
          </a:xfrm>
          <a:prstGeom prst="mathPlus">
            <a:avLst/>
          </a:prstGeom>
          <a:solidFill>
            <a:srgbClr val="FF0000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09" name="Plus 108"/>
          <p:cNvSpPr/>
          <p:nvPr/>
        </p:nvSpPr>
        <p:spPr>
          <a:xfrm flipH="1">
            <a:off x="7340689" y="3883715"/>
            <a:ext cx="252000" cy="252000"/>
          </a:xfrm>
          <a:prstGeom prst="mathPlus">
            <a:avLst/>
          </a:prstGeom>
          <a:solidFill>
            <a:srgbClr val="FF0000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10" name="Minus 109"/>
          <p:cNvSpPr/>
          <p:nvPr/>
        </p:nvSpPr>
        <p:spPr>
          <a:xfrm flipH="1">
            <a:off x="8313983" y="4999356"/>
            <a:ext cx="252000" cy="180000"/>
          </a:xfrm>
          <a:prstGeom prst="mathMinus">
            <a:avLst/>
          </a:prstGeom>
          <a:solidFill>
            <a:schemeClr val="tx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11" name="Plus 110"/>
          <p:cNvSpPr/>
          <p:nvPr/>
        </p:nvSpPr>
        <p:spPr>
          <a:xfrm flipH="1">
            <a:off x="8069692" y="5270078"/>
            <a:ext cx="252000" cy="252000"/>
          </a:xfrm>
          <a:prstGeom prst="mathPlus">
            <a:avLst/>
          </a:prstGeom>
          <a:solidFill>
            <a:srgbClr val="FF0000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12" name="Plus 111"/>
          <p:cNvSpPr/>
          <p:nvPr/>
        </p:nvSpPr>
        <p:spPr>
          <a:xfrm flipH="1">
            <a:off x="8474433" y="4595585"/>
            <a:ext cx="252000" cy="252000"/>
          </a:xfrm>
          <a:prstGeom prst="mathPlus">
            <a:avLst/>
          </a:prstGeom>
          <a:solidFill>
            <a:srgbClr val="FF0000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98" name="Obdélník 97"/>
          <p:cNvSpPr/>
          <p:nvPr/>
        </p:nvSpPr>
        <p:spPr>
          <a:xfrm>
            <a:off x="4024649" y="273955"/>
            <a:ext cx="4844596" cy="89255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cs-CZ" sz="2800" b="1" dirty="0"/>
              <a:t>Šíření akčního potenciálu </a:t>
            </a:r>
          </a:p>
          <a:p>
            <a:r>
              <a:rPr lang="cs-CZ" dirty="0"/>
              <a:t>(</a:t>
            </a:r>
            <a:r>
              <a:rPr lang="cs-CZ" dirty="0" err="1"/>
              <a:t>myelinizované</a:t>
            </a:r>
            <a:r>
              <a:rPr lang="cs-CZ" dirty="0"/>
              <a:t> vlákno) - detail</a:t>
            </a:r>
          </a:p>
        </p:txBody>
      </p:sp>
    </p:spTree>
    <p:extLst>
      <p:ext uri="{BB962C8B-B14F-4D97-AF65-F5344CB8AC3E}">
        <p14:creationId xmlns:p14="http://schemas.microsoft.com/office/powerpoint/2010/main" val="4171292293"/>
      </p:ext>
    </p:extLst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8" name="Skupina 77"/>
          <p:cNvGrpSpPr/>
          <p:nvPr/>
        </p:nvGrpSpPr>
        <p:grpSpPr>
          <a:xfrm>
            <a:off x="1991544" y="332656"/>
            <a:ext cx="7704856" cy="5616624"/>
            <a:chOff x="755576" y="764703"/>
            <a:chExt cx="6972892" cy="4147389"/>
          </a:xfrm>
        </p:grpSpPr>
        <p:sp>
          <p:nvSpPr>
            <p:cNvPr id="2" name="Volný tvar 1"/>
            <p:cNvSpPr/>
            <p:nvPr/>
          </p:nvSpPr>
          <p:spPr>
            <a:xfrm>
              <a:off x="755576" y="764703"/>
              <a:ext cx="6972892" cy="4133063"/>
            </a:xfrm>
            <a:custGeom>
              <a:avLst/>
              <a:gdLst>
                <a:gd name="connsiteX0" fmla="*/ 1219064 w 4199729"/>
                <a:gd name="connsiteY0" fmla="*/ 1212284 h 4338987"/>
                <a:gd name="connsiteX1" fmla="*/ 1356224 w 4199729"/>
                <a:gd name="connsiteY1" fmla="*/ 1578044 h 4338987"/>
                <a:gd name="connsiteX2" fmla="*/ 1550534 w 4199729"/>
                <a:gd name="connsiteY2" fmla="*/ 1658054 h 4338987"/>
                <a:gd name="connsiteX3" fmla="*/ 1904864 w 4199729"/>
                <a:gd name="connsiteY3" fmla="*/ 1680914 h 4338987"/>
                <a:gd name="connsiteX4" fmla="*/ 2019164 w 4199729"/>
                <a:gd name="connsiteY4" fmla="*/ 1543754 h 4338987"/>
                <a:gd name="connsiteX5" fmla="*/ 2122034 w 4199729"/>
                <a:gd name="connsiteY5" fmla="*/ 1292294 h 4338987"/>
                <a:gd name="connsiteX6" fmla="*/ 2122034 w 4199729"/>
                <a:gd name="connsiteY6" fmla="*/ 1120844 h 4338987"/>
                <a:gd name="connsiteX7" fmla="*/ 2087744 w 4199729"/>
                <a:gd name="connsiteY7" fmla="*/ 812234 h 4338987"/>
                <a:gd name="connsiteX8" fmla="*/ 2076314 w 4199729"/>
                <a:gd name="connsiteY8" fmla="*/ 777944 h 4338987"/>
                <a:gd name="connsiteX9" fmla="*/ 2167754 w 4199729"/>
                <a:gd name="connsiteY9" fmla="*/ 1086554 h 4338987"/>
                <a:gd name="connsiteX10" fmla="*/ 2213474 w 4199729"/>
                <a:gd name="connsiteY10" fmla="*/ 1269434 h 4338987"/>
                <a:gd name="connsiteX11" fmla="*/ 2282054 w 4199729"/>
                <a:gd name="connsiteY11" fmla="*/ 1303724 h 4338987"/>
                <a:gd name="connsiteX12" fmla="*/ 2327774 w 4199729"/>
                <a:gd name="connsiteY12" fmla="*/ 1166564 h 4338987"/>
                <a:gd name="connsiteX13" fmla="*/ 2464934 w 4199729"/>
                <a:gd name="connsiteY13" fmla="*/ 880814 h 4338987"/>
                <a:gd name="connsiteX14" fmla="*/ 2556374 w 4199729"/>
                <a:gd name="connsiteY14" fmla="*/ 640784 h 4338987"/>
                <a:gd name="connsiteX15" fmla="*/ 2613524 w 4199729"/>
                <a:gd name="connsiteY15" fmla="*/ 537914 h 4338987"/>
                <a:gd name="connsiteX16" fmla="*/ 2556374 w 4199729"/>
                <a:gd name="connsiteY16" fmla="*/ 789374 h 4338987"/>
                <a:gd name="connsiteX17" fmla="*/ 2442074 w 4199729"/>
                <a:gd name="connsiteY17" fmla="*/ 1097984 h 4338987"/>
                <a:gd name="connsiteX18" fmla="*/ 2373494 w 4199729"/>
                <a:gd name="connsiteY18" fmla="*/ 1406594 h 4338987"/>
                <a:gd name="connsiteX19" fmla="*/ 2556374 w 4199729"/>
                <a:gd name="connsiteY19" fmla="*/ 1578044 h 4338987"/>
                <a:gd name="connsiteX20" fmla="*/ 2876414 w 4199729"/>
                <a:gd name="connsiteY20" fmla="*/ 1658054 h 4338987"/>
                <a:gd name="connsiteX21" fmla="*/ 3185024 w 4199729"/>
                <a:gd name="connsiteY21" fmla="*/ 1658054 h 4338987"/>
                <a:gd name="connsiteX22" fmla="*/ 3367904 w 4199729"/>
                <a:gd name="connsiteY22" fmla="*/ 1566614 h 4338987"/>
                <a:gd name="connsiteX23" fmla="*/ 3470774 w 4199729"/>
                <a:gd name="connsiteY23" fmla="*/ 1372304 h 4338987"/>
                <a:gd name="connsiteX24" fmla="*/ 3459344 w 4199729"/>
                <a:gd name="connsiteY24" fmla="*/ 1097984 h 4338987"/>
                <a:gd name="connsiteX25" fmla="*/ 3447914 w 4199729"/>
                <a:gd name="connsiteY25" fmla="*/ 777944 h 4338987"/>
                <a:gd name="connsiteX26" fmla="*/ 3756524 w 4199729"/>
                <a:gd name="connsiteY26" fmla="*/ 572204 h 4338987"/>
                <a:gd name="connsiteX27" fmla="*/ 3996554 w 4199729"/>
                <a:gd name="connsiteY27" fmla="*/ 92144 h 4338987"/>
                <a:gd name="connsiteX28" fmla="*/ 4030844 w 4199729"/>
                <a:gd name="connsiteY28" fmla="*/ 12134 h 4338987"/>
                <a:gd name="connsiteX29" fmla="*/ 4007984 w 4199729"/>
                <a:gd name="connsiteY29" fmla="*/ 252164 h 4338987"/>
                <a:gd name="connsiteX30" fmla="*/ 3825104 w 4199729"/>
                <a:gd name="connsiteY30" fmla="*/ 652214 h 4338987"/>
                <a:gd name="connsiteX31" fmla="*/ 3642224 w 4199729"/>
                <a:gd name="connsiteY31" fmla="*/ 789374 h 4338987"/>
                <a:gd name="connsiteX32" fmla="*/ 3527924 w 4199729"/>
                <a:gd name="connsiteY32" fmla="*/ 892244 h 4338987"/>
                <a:gd name="connsiteX33" fmla="*/ 3859394 w 4199729"/>
                <a:gd name="connsiteY33" fmla="*/ 846524 h 4338987"/>
                <a:gd name="connsiteX34" fmla="*/ 4190864 w 4199729"/>
                <a:gd name="connsiteY34" fmla="*/ 720794 h 4338987"/>
                <a:gd name="connsiteX35" fmla="*/ 4076564 w 4199729"/>
                <a:gd name="connsiteY35" fmla="*/ 892244 h 4338987"/>
                <a:gd name="connsiteX36" fmla="*/ 3779384 w 4199729"/>
                <a:gd name="connsiteY36" fmla="*/ 937964 h 4338987"/>
                <a:gd name="connsiteX37" fmla="*/ 3607934 w 4199729"/>
                <a:gd name="connsiteY37" fmla="*/ 995114 h 4338987"/>
                <a:gd name="connsiteX38" fmla="*/ 3653654 w 4199729"/>
                <a:gd name="connsiteY38" fmla="*/ 1235144 h 4338987"/>
                <a:gd name="connsiteX39" fmla="*/ 3619364 w 4199729"/>
                <a:gd name="connsiteY39" fmla="*/ 1532324 h 4338987"/>
                <a:gd name="connsiteX40" fmla="*/ 3459344 w 4199729"/>
                <a:gd name="connsiteY40" fmla="*/ 1726634 h 4338987"/>
                <a:gd name="connsiteX41" fmla="*/ 3276464 w 4199729"/>
                <a:gd name="connsiteY41" fmla="*/ 2035244 h 4338987"/>
                <a:gd name="connsiteX42" fmla="*/ 3230744 w 4199729"/>
                <a:gd name="connsiteY42" fmla="*/ 2309564 h 4338987"/>
                <a:gd name="connsiteX43" fmla="*/ 3402194 w 4199729"/>
                <a:gd name="connsiteY43" fmla="*/ 2458154 h 4338987"/>
                <a:gd name="connsiteX44" fmla="*/ 3756524 w 4199729"/>
                <a:gd name="connsiteY44" fmla="*/ 2663894 h 4338987"/>
                <a:gd name="connsiteX45" fmla="*/ 4076564 w 4199729"/>
                <a:gd name="connsiteY45" fmla="*/ 2778194 h 4338987"/>
                <a:gd name="connsiteX46" fmla="*/ 4076564 w 4199729"/>
                <a:gd name="connsiteY46" fmla="*/ 2881064 h 4338987"/>
                <a:gd name="connsiteX47" fmla="*/ 3767954 w 4199729"/>
                <a:gd name="connsiteY47" fmla="*/ 2869634 h 4338987"/>
                <a:gd name="connsiteX48" fmla="*/ 3402194 w 4199729"/>
                <a:gd name="connsiteY48" fmla="*/ 2732474 h 4338987"/>
                <a:gd name="connsiteX49" fmla="*/ 3082154 w 4199729"/>
                <a:gd name="connsiteY49" fmla="*/ 2663894 h 4338987"/>
                <a:gd name="connsiteX50" fmla="*/ 2956424 w 4199729"/>
                <a:gd name="connsiteY50" fmla="*/ 2698184 h 4338987"/>
                <a:gd name="connsiteX51" fmla="*/ 2819264 w 4199729"/>
                <a:gd name="connsiteY51" fmla="*/ 2823914 h 4338987"/>
                <a:gd name="connsiteX52" fmla="*/ 2762114 w 4199729"/>
                <a:gd name="connsiteY52" fmla="*/ 2995364 h 4338987"/>
                <a:gd name="connsiteX53" fmla="*/ 2967854 w 4199729"/>
                <a:gd name="connsiteY53" fmla="*/ 3132524 h 4338987"/>
                <a:gd name="connsiteX54" fmla="*/ 3173594 w 4199729"/>
                <a:gd name="connsiteY54" fmla="*/ 3269684 h 4338987"/>
                <a:gd name="connsiteX55" fmla="*/ 3345044 w 4199729"/>
                <a:gd name="connsiteY55" fmla="*/ 3303974 h 4338987"/>
                <a:gd name="connsiteX56" fmla="*/ 3265034 w 4199729"/>
                <a:gd name="connsiteY56" fmla="*/ 3395414 h 4338987"/>
                <a:gd name="connsiteX57" fmla="*/ 3002144 w 4199729"/>
                <a:gd name="connsiteY57" fmla="*/ 3303974 h 4338987"/>
                <a:gd name="connsiteX58" fmla="*/ 2750684 w 4199729"/>
                <a:gd name="connsiteY58" fmla="*/ 3189674 h 4338987"/>
                <a:gd name="connsiteX59" fmla="*/ 2636384 w 4199729"/>
                <a:gd name="connsiteY59" fmla="*/ 3098234 h 4338987"/>
                <a:gd name="connsiteX60" fmla="*/ 2567804 w 4199729"/>
                <a:gd name="connsiteY60" fmla="*/ 3109664 h 4338987"/>
                <a:gd name="connsiteX61" fmla="*/ 2556374 w 4199729"/>
                <a:gd name="connsiteY61" fmla="*/ 3326834 h 4338987"/>
                <a:gd name="connsiteX62" fmla="*/ 2670674 w 4199729"/>
                <a:gd name="connsiteY62" fmla="*/ 3555434 h 4338987"/>
                <a:gd name="connsiteX63" fmla="*/ 2727824 w 4199729"/>
                <a:gd name="connsiteY63" fmla="*/ 4024064 h 4338987"/>
                <a:gd name="connsiteX64" fmla="*/ 2693534 w 4199729"/>
                <a:gd name="connsiteY64" fmla="*/ 4184084 h 4338987"/>
                <a:gd name="connsiteX65" fmla="*/ 2533514 w 4199729"/>
                <a:gd name="connsiteY65" fmla="*/ 4138364 h 4338987"/>
                <a:gd name="connsiteX66" fmla="*/ 2533514 w 4199729"/>
                <a:gd name="connsiteY66" fmla="*/ 3909764 h 4338987"/>
                <a:gd name="connsiteX67" fmla="*/ 2430644 w 4199729"/>
                <a:gd name="connsiteY67" fmla="*/ 3566864 h 4338987"/>
                <a:gd name="connsiteX68" fmla="*/ 2304914 w 4199729"/>
                <a:gd name="connsiteY68" fmla="*/ 3166814 h 4338987"/>
                <a:gd name="connsiteX69" fmla="*/ 2259194 w 4199729"/>
                <a:gd name="connsiteY69" fmla="*/ 3063944 h 4338987"/>
                <a:gd name="connsiteX70" fmla="*/ 2076314 w 4199729"/>
                <a:gd name="connsiteY70" fmla="*/ 2949644 h 4338987"/>
                <a:gd name="connsiteX71" fmla="*/ 1847714 w 4199729"/>
                <a:gd name="connsiteY71" fmla="*/ 3029654 h 4338987"/>
                <a:gd name="connsiteX72" fmla="*/ 1413374 w 4199729"/>
                <a:gd name="connsiteY72" fmla="*/ 3361124 h 4338987"/>
                <a:gd name="connsiteX73" fmla="*/ 1379084 w 4199729"/>
                <a:gd name="connsiteY73" fmla="*/ 3681164 h 4338987"/>
                <a:gd name="connsiteX74" fmla="*/ 1379084 w 4199729"/>
                <a:gd name="connsiteY74" fmla="*/ 3989774 h 4338987"/>
                <a:gd name="connsiteX75" fmla="*/ 1287644 w 4199729"/>
                <a:gd name="connsiteY75" fmla="*/ 4309814 h 4338987"/>
                <a:gd name="connsiteX76" fmla="*/ 1196204 w 4199729"/>
                <a:gd name="connsiteY76" fmla="*/ 4298384 h 4338987"/>
                <a:gd name="connsiteX77" fmla="*/ 1184774 w 4199729"/>
                <a:gd name="connsiteY77" fmla="*/ 4081214 h 4338987"/>
                <a:gd name="connsiteX78" fmla="*/ 1196204 w 4199729"/>
                <a:gd name="connsiteY78" fmla="*/ 3909764 h 4338987"/>
                <a:gd name="connsiteX79" fmla="*/ 967604 w 4199729"/>
                <a:gd name="connsiteY79" fmla="*/ 3989774 h 4338987"/>
                <a:gd name="connsiteX80" fmla="*/ 716144 w 4199729"/>
                <a:gd name="connsiteY80" fmla="*/ 4069784 h 4338987"/>
                <a:gd name="connsiteX81" fmla="*/ 739004 w 4199729"/>
                <a:gd name="connsiteY81" fmla="*/ 3955484 h 4338987"/>
                <a:gd name="connsiteX82" fmla="*/ 1127624 w 4199729"/>
                <a:gd name="connsiteY82" fmla="*/ 3795464 h 4338987"/>
                <a:gd name="connsiteX83" fmla="*/ 1276214 w 4199729"/>
                <a:gd name="connsiteY83" fmla="*/ 3726884 h 4338987"/>
                <a:gd name="connsiteX84" fmla="*/ 1219064 w 4199729"/>
                <a:gd name="connsiteY84" fmla="*/ 3372554 h 4338987"/>
                <a:gd name="connsiteX85" fmla="*/ 1321934 w 4199729"/>
                <a:gd name="connsiteY85" fmla="*/ 3121094 h 4338987"/>
                <a:gd name="connsiteX86" fmla="*/ 1390514 w 4199729"/>
                <a:gd name="connsiteY86" fmla="*/ 3052514 h 4338987"/>
                <a:gd name="connsiteX87" fmla="*/ 1081904 w 4199729"/>
                <a:gd name="connsiteY87" fmla="*/ 3029654 h 4338987"/>
                <a:gd name="connsiteX88" fmla="*/ 727574 w 4199729"/>
                <a:gd name="connsiteY88" fmla="*/ 2961074 h 4338987"/>
                <a:gd name="connsiteX89" fmla="*/ 373244 w 4199729"/>
                <a:gd name="connsiteY89" fmla="*/ 3132524 h 4338987"/>
                <a:gd name="connsiteX90" fmla="*/ 418964 w 4199729"/>
                <a:gd name="connsiteY90" fmla="*/ 3029654 h 4338987"/>
                <a:gd name="connsiteX91" fmla="*/ 624704 w 4199729"/>
                <a:gd name="connsiteY91" fmla="*/ 2926784 h 4338987"/>
                <a:gd name="connsiteX92" fmla="*/ 807584 w 4199729"/>
                <a:gd name="connsiteY92" fmla="*/ 2755334 h 4338987"/>
                <a:gd name="connsiteX93" fmla="*/ 1150484 w 4199729"/>
                <a:gd name="connsiteY93" fmla="*/ 2778194 h 4338987"/>
                <a:gd name="connsiteX94" fmla="*/ 1459094 w 4199729"/>
                <a:gd name="connsiteY94" fmla="*/ 2823914 h 4338987"/>
                <a:gd name="connsiteX95" fmla="*/ 1950584 w 4199729"/>
                <a:gd name="connsiteY95" fmla="*/ 2663894 h 4338987"/>
                <a:gd name="connsiteX96" fmla="*/ 1699124 w 4199729"/>
                <a:gd name="connsiteY96" fmla="*/ 2263844 h 4338987"/>
                <a:gd name="connsiteX97" fmla="*/ 1687694 w 4199729"/>
                <a:gd name="connsiteY97" fmla="*/ 1966664 h 4338987"/>
                <a:gd name="connsiteX98" fmla="*/ 1264784 w 4199729"/>
                <a:gd name="connsiteY98" fmla="*/ 1886654 h 4338987"/>
                <a:gd name="connsiteX99" fmla="*/ 1093334 w 4199729"/>
                <a:gd name="connsiteY99" fmla="*/ 1715204 h 4338987"/>
                <a:gd name="connsiteX100" fmla="*/ 784724 w 4199729"/>
                <a:gd name="connsiteY100" fmla="*/ 1555184 h 4338987"/>
                <a:gd name="connsiteX101" fmla="*/ 350384 w 4199729"/>
                <a:gd name="connsiteY101" fmla="*/ 1726634 h 4338987"/>
                <a:gd name="connsiteX102" fmla="*/ 121784 w 4199729"/>
                <a:gd name="connsiteY102" fmla="*/ 1795214 h 4338987"/>
                <a:gd name="connsiteX103" fmla="*/ 7484 w 4199729"/>
                <a:gd name="connsiteY103" fmla="*/ 1738064 h 4338987"/>
                <a:gd name="connsiteX104" fmla="*/ 327524 w 4199729"/>
                <a:gd name="connsiteY104" fmla="*/ 1635194 h 4338987"/>
                <a:gd name="connsiteX105" fmla="*/ 624704 w 4199729"/>
                <a:gd name="connsiteY105" fmla="*/ 1463744 h 4338987"/>
                <a:gd name="connsiteX106" fmla="*/ 1070474 w 4199729"/>
                <a:gd name="connsiteY106" fmla="*/ 1612334 h 4338987"/>
                <a:gd name="connsiteX107" fmla="*/ 1241924 w 4199729"/>
                <a:gd name="connsiteY107" fmla="*/ 1658054 h 4338987"/>
                <a:gd name="connsiteX108" fmla="*/ 1184774 w 4199729"/>
                <a:gd name="connsiteY108" fmla="*/ 1452314 h 4338987"/>
                <a:gd name="connsiteX109" fmla="*/ 1173344 w 4199729"/>
                <a:gd name="connsiteY109" fmla="*/ 1177994 h 4338987"/>
                <a:gd name="connsiteX110" fmla="*/ 1219064 w 4199729"/>
                <a:gd name="connsiteY110" fmla="*/ 1212284 h 4338987"/>
                <a:gd name="connsiteX0" fmla="*/ 1219064 w 4199729"/>
                <a:gd name="connsiteY0" fmla="*/ 1212284 h 4338987"/>
                <a:gd name="connsiteX1" fmla="*/ 1356224 w 4199729"/>
                <a:gd name="connsiteY1" fmla="*/ 1578044 h 4338987"/>
                <a:gd name="connsiteX2" fmla="*/ 1550534 w 4199729"/>
                <a:gd name="connsiteY2" fmla="*/ 1658054 h 4338987"/>
                <a:gd name="connsiteX3" fmla="*/ 1904864 w 4199729"/>
                <a:gd name="connsiteY3" fmla="*/ 1680914 h 4338987"/>
                <a:gd name="connsiteX4" fmla="*/ 2019164 w 4199729"/>
                <a:gd name="connsiteY4" fmla="*/ 1543754 h 4338987"/>
                <a:gd name="connsiteX5" fmla="*/ 2122034 w 4199729"/>
                <a:gd name="connsiteY5" fmla="*/ 1292294 h 4338987"/>
                <a:gd name="connsiteX6" fmla="*/ 2122034 w 4199729"/>
                <a:gd name="connsiteY6" fmla="*/ 1120844 h 4338987"/>
                <a:gd name="connsiteX7" fmla="*/ 2087744 w 4199729"/>
                <a:gd name="connsiteY7" fmla="*/ 812234 h 4338987"/>
                <a:gd name="connsiteX8" fmla="*/ 2076314 w 4199729"/>
                <a:gd name="connsiteY8" fmla="*/ 777944 h 4338987"/>
                <a:gd name="connsiteX9" fmla="*/ 2167754 w 4199729"/>
                <a:gd name="connsiteY9" fmla="*/ 1086554 h 4338987"/>
                <a:gd name="connsiteX10" fmla="*/ 2213474 w 4199729"/>
                <a:gd name="connsiteY10" fmla="*/ 1269434 h 4338987"/>
                <a:gd name="connsiteX11" fmla="*/ 2282054 w 4199729"/>
                <a:gd name="connsiteY11" fmla="*/ 1303724 h 4338987"/>
                <a:gd name="connsiteX12" fmla="*/ 2327774 w 4199729"/>
                <a:gd name="connsiteY12" fmla="*/ 1166564 h 4338987"/>
                <a:gd name="connsiteX13" fmla="*/ 2464934 w 4199729"/>
                <a:gd name="connsiteY13" fmla="*/ 880814 h 4338987"/>
                <a:gd name="connsiteX14" fmla="*/ 2556374 w 4199729"/>
                <a:gd name="connsiteY14" fmla="*/ 640784 h 4338987"/>
                <a:gd name="connsiteX15" fmla="*/ 2613524 w 4199729"/>
                <a:gd name="connsiteY15" fmla="*/ 537914 h 4338987"/>
                <a:gd name="connsiteX16" fmla="*/ 2556374 w 4199729"/>
                <a:gd name="connsiteY16" fmla="*/ 789374 h 4338987"/>
                <a:gd name="connsiteX17" fmla="*/ 2442074 w 4199729"/>
                <a:gd name="connsiteY17" fmla="*/ 1097984 h 4338987"/>
                <a:gd name="connsiteX18" fmla="*/ 2373494 w 4199729"/>
                <a:gd name="connsiteY18" fmla="*/ 1406594 h 4338987"/>
                <a:gd name="connsiteX19" fmla="*/ 2556374 w 4199729"/>
                <a:gd name="connsiteY19" fmla="*/ 1578044 h 4338987"/>
                <a:gd name="connsiteX20" fmla="*/ 2876414 w 4199729"/>
                <a:gd name="connsiteY20" fmla="*/ 1658054 h 4338987"/>
                <a:gd name="connsiteX21" fmla="*/ 3185024 w 4199729"/>
                <a:gd name="connsiteY21" fmla="*/ 1658054 h 4338987"/>
                <a:gd name="connsiteX22" fmla="*/ 3367904 w 4199729"/>
                <a:gd name="connsiteY22" fmla="*/ 1566614 h 4338987"/>
                <a:gd name="connsiteX23" fmla="*/ 3470774 w 4199729"/>
                <a:gd name="connsiteY23" fmla="*/ 1372304 h 4338987"/>
                <a:gd name="connsiteX24" fmla="*/ 3459344 w 4199729"/>
                <a:gd name="connsiteY24" fmla="*/ 1097984 h 4338987"/>
                <a:gd name="connsiteX25" fmla="*/ 3447914 w 4199729"/>
                <a:gd name="connsiteY25" fmla="*/ 777944 h 4338987"/>
                <a:gd name="connsiteX26" fmla="*/ 3756524 w 4199729"/>
                <a:gd name="connsiteY26" fmla="*/ 572204 h 4338987"/>
                <a:gd name="connsiteX27" fmla="*/ 3996554 w 4199729"/>
                <a:gd name="connsiteY27" fmla="*/ 92144 h 4338987"/>
                <a:gd name="connsiteX28" fmla="*/ 4030844 w 4199729"/>
                <a:gd name="connsiteY28" fmla="*/ 12134 h 4338987"/>
                <a:gd name="connsiteX29" fmla="*/ 4007984 w 4199729"/>
                <a:gd name="connsiteY29" fmla="*/ 252164 h 4338987"/>
                <a:gd name="connsiteX30" fmla="*/ 3825104 w 4199729"/>
                <a:gd name="connsiteY30" fmla="*/ 652214 h 4338987"/>
                <a:gd name="connsiteX31" fmla="*/ 3642224 w 4199729"/>
                <a:gd name="connsiteY31" fmla="*/ 789374 h 4338987"/>
                <a:gd name="connsiteX32" fmla="*/ 3527924 w 4199729"/>
                <a:gd name="connsiteY32" fmla="*/ 892244 h 4338987"/>
                <a:gd name="connsiteX33" fmla="*/ 3859394 w 4199729"/>
                <a:gd name="connsiteY33" fmla="*/ 846524 h 4338987"/>
                <a:gd name="connsiteX34" fmla="*/ 4190864 w 4199729"/>
                <a:gd name="connsiteY34" fmla="*/ 720794 h 4338987"/>
                <a:gd name="connsiteX35" fmla="*/ 4076564 w 4199729"/>
                <a:gd name="connsiteY35" fmla="*/ 892244 h 4338987"/>
                <a:gd name="connsiteX36" fmla="*/ 3779384 w 4199729"/>
                <a:gd name="connsiteY36" fmla="*/ 937964 h 4338987"/>
                <a:gd name="connsiteX37" fmla="*/ 3607934 w 4199729"/>
                <a:gd name="connsiteY37" fmla="*/ 995114 h 4338987"/>
                <a:gd name="connsiteX38" fmla="*/ 3653654 w 4199729"/>
                <a:gd name="connsiteY38" fmla="*/ 1235144 h 4338987"/>
                <a:gd name="connsiteX39" fmla="*/ 3619364 w 4199729"/>
                <a:gd name="connsiteY39" fmla="*/ 1532324 h 4338987"/>
                <a:gd name="connsiteX40" fmla="*/ 3459344 w 4199729"/>
                <a:gd name="connsiteY40" fmla="*/ 1726634 h 4338987"/>
                <a:gd name="connsiteX41" fmla="*/ 3276464 w 4199729"/>
                <a:gd name="connsiteY41" fmla="*/ 2035244 h 4338987"/>
                <a:gd name="connsiteX42" fmla="*/ 3230744 w 4199729"/>
                <a:gd name="connsiteY42" fmla="*/ 2309564 h 4338987"/>
                <a:gd name="connsiteX43" fmla="*/ 3402194 w 4199729"/>
                <a:gd name="connsiteY43" fmla="*/ 2458154 h 4338987"/>
                <a:gd name="connsiteX44" fmla="*/ 3756524 w 4199729"/>
                <a:gd name="connsiteY44" fmla="*/ 2663894 h 4338987"/>
                <a:gd name="connsiteX45" fmla="*/ 4076564 w 4199729"/>
                <a:gd name="connsiteY45" fmla="*/ 2778194 h 4338987"/>
                <a:gd name="connsiteX46" fmla="*/ 4076564 w 4199729"/>
                <a:gd name="connsiteY46" fmla="*/ 2881064 h 4338987"/>
                <a:gd name="connsiteX47" fmla="*/ 3767954 w 4199729"/>
                <a:gd name="connsiteY47" fmla="*/ 2869634 h 4338987"/>
                <a:gd name="connsiteX48" fmla="*/ 3402194 w 4199729"/>
                <a:gd name="connsiteY48" fmla="*/ 2732474 h 4338987"/>
                <a:gd name="connsiteX49" fmla="*/ 3082154 w 4199729"/>
                <a:gd name="connsiteY49" fmla="*/ 2663894 h 4338987"/>
                <a:gd name="connsiteX50" fmla="*/ 2956424 w 4199729"/>
                <a:gd name="connsiteY50" fmla="*/ 2698184 h 4338987"/>
                <a:gd name="connsiteX51" fmla="*/ 2819264 w 4199729"/>
                <a:gd name="connsiteY51" fmla="*/ 2823914 h 4338987"/>
                <a:gd name="connsiteX52" fmla="*/ 2762114 w 4199729"/>
                <a:gd name="connsiteY52" fmla="*/ 2995364 h 4338987"/>
                <a:gd name="connsiteX53" fmla="*/ 2967854 w 4199729"/>
                <a:gd name="connsiteY53" fmla="*/ 3132524 h 4338987"/>
                <a:gd name="connsiteX54" fmla="*/ 3173594 w 4199729"/>
                <a:gd name="connsiteY54" fmla="*/ 3269684 h 4338987"/>
                <a:gd name="connsiteX55" fmla="*/ 3345044 w 4199729"/>
                <a:gd name="connsiteY55" fmla="*/ 3303974 h 4338987"/>
                <a:gd name="connsiteX56" fmla="*/ 3265034 w 4199729"/>
                <a:gd name="connsiteY56" fmla="*/ 3395414 h 4338987"/>
                <a:gd name="connsiteX57" fmla="*/ 3002144 w 4199729"/>
                <a:gd name="connsiteY57" fmla="*/ 3303974 h 4338987"/>
                <a:gd name="connsiteX58" fmla="*/ 2750684 w 4199729"/>
                <a:gd name="connsiteY58" fmla="*/ 3189674 h 4338987"/>
                <a:gd name="connsiteX59" fmla="*/ 2636384 w 4199729"/>
                <a:gd name="connsiteY59" fmla="*/ 3098234 h 4338987"/>
                <a:gd name="connsiteX60" fmla="*/ 2567804 w 4199729"/>
                <a:gd name="connsiteY60" fmla="*/ 3109664 h 4338987"/>
                <a:gd name="connsiteX61" fmla="*/ 2556374 w 4199729"/>
                <a:gd name="connsiteY61" fmla="*/ 3326834 h 4338987"/>
                <a:gd name="connsiteX62" fmla="*/ 2670674 w 4199729"/>
                <a:gd name="connsiteY62" fmla="*/ 3555434 h 4338987"/>
                <a:gd name="connsiteX63" fmla="*/ 2727824 w 4199729"/>
                <a:gd name="connsiteY63" fmla="*/ 4024064 h 4338987"/>
                <a:gd name="connsiteX64" fmla="*/ 2693534 w 4199729"/>
                <a:gd name="connsiteY64" fmla="*/ 4184084 h 4338987"/>
                <a:gd name="connsiteX65" fmla="*/ 2533514 w 4199729"/>
                <a:gd name="connsiteY65" fmla="*/ 4138364 h 4338987"/>
                <a:gd name="connsiteX66" fmla="*/ 2533514 w 4199729"/>
                <a:gd name="connsiteY66" fmla="*/ 3909764 h 4338987"/>
                <a:gd name="connsiteX67" fmla="*/ 2430644 w 4199729"/>
                <a:gd name="connsiteY67" fmla="*/ 3566864 h 4338987"/>
                <a:gd name="connsiteX68" fmla="*/ 2304914 w 4199729"/>
                <a:gd name="connsiteY68" fmla="*/ 3166814 h 4338987"/>
                <a:gd name="connsiteX69" fmla="*/ 2259194 w 4199729"/>
                <a:gd name="connsiteY69" fmla="*/ 3063944 h 4338987"/>
                <a:gd name="connsiteX70" fmla="*/ 2076314 w 4199729"/>
                <a:gd name="connsiteY70" fmla="*/ 2949644 h 4338987"/>
                <a:gd name="connsiteX71" fmla="*/ 1847714 w 4199729"/>
                <a:gd name="connsiteY71" fmla="*/ 3029654 h 4338987"/>
                <a:gd name="connsiteX72" fmla="*/ 1413374 w 4199729"/>
                <a:gd name="connsiteY72" fmla="*/ 3361124 h 4338987"/>
                <a:gd name="connsiteX73" fmla="*/ 1379084 w 4199729"/>
                <a:gd name="connsiteY73" fmla="*/ 3681164 h 4338987"/>
                <a:gd name="connsiteX74" fmla="*/ 1379084 w 4199729"/>
                <a:gd name="connsiteY74" fmla="*/ 3989774 h 4338987"/>
                <a:gd name="connsiteX75" fmla="*/ 1287644 w 4199729"/>
                <a:gd name="connsiteY75" fmla="*/ 4309814 h 4338987"/>
                <a:gd name="connsiteX76" fmla="*/ 1196204 w 4199729"/>
                <a:gd name="connsiteY76" fmla="*/ 4298384 h 4338987"/>
                <a:gd name="connsiteX77" fmla="*/ 1184774 w 4199729"/>
                <a:gd name="connsiteY77" fmla="*/ 4081214 h 4338987"/>
                <a:gd name="connsiteX78" fmla="*/ 1196204 w 4199729"/>
                <a:gd name="connsiteY78" fmla="*/ 3909764 h 4338987"/>
                <a:gd name="connsiteX79" fmla="*/ 967604 w 4199729"/>
                <a:gd name="connsiteY79" fmla="*/ 3989774 h 4338987"/>
                <a:gd name="connsiteX80" fmla="*/ 716144 w 4199729"/>
                <a:gd name="connsiteY80" fmla="*/ 4069784 h 4338987"/>
                <a:gd name="connsiteX81" fmla="*/ 739004 w 4199729"/>
                <a:gd name="connsiteY81" fmla="*/ 3955484 h 4338987"/>
                <a:gd name="connsiteX82" fmla="*/ 1127624 w 4199729"/>
                <a:gd name="connsiteY82" fmla="*/ 3795464 h 4338987"/>
                <a:gd name="connsiteX83" fmla="*/ 1276214 w 4199729"/>
                <a:gd name="connsiteY83" fmla="*/ 3726884 h 4338987"/>
                <a:gd name="connsiteX84" fmla="*/ 1219064 w 4199729"/>
                <a:gd name="connsiteY84" fmla="*/ 3372554 h 4338987"/>
                <a:gd name="connsiteX85" fmla="*/ 1321934 w 4199729"/>
                <a:gd name="connsiteY85" fmla="*/ 3121094 h 4338987"/>
                <a:gd name="connsiteX86" fmla="*/ 1390514 w 4199729"/>
                <a:gd name="connsiteY86" fmla="*/ 3052514 h 4338987"/>
                <a:gd name="connsiteX87" fmla="*/ 1081904 w 4199729"/>
                <a:gd name="connsiteY87" fmla="*/ 3029654 h 4338987"/>
                <a:gd name="connsiteX88" fmla="*/ 727574 w 4199729"/>
                <a:gd name="connsiteY88" fmla="*/ 2961074 h 4338987"/>
                <a:gd name="connsiteX89" fmla="*/ 373244 w 4199729"/>
                <a:gd name="connsiteY89" fmla="*/ 3132524 h 4338987"/>
                <a:gd name="connsiteX90" fmla="*/ 418964 w 4199729"/>
                <a:gd name="connsiteY90" fmla="*/ 3029654 h 4338987"/>
                <a:gd name="connsiteX91" fmla="*/ 624704 w 4199729"/>
                <a:gd name="connsiteY91" fmla="*/ 2926784 h 4338987"/>
                <a:gd name="connsiteX92" fmla="*/ 807584 w 4199729"/>
                <a:gd name="connsiteY92" fmla="*/ 2755334 h 4338987"/>
                <a:gd name="connsiteX93" fmla="*/ 1150484 w 4199729"/>
                <a:gd name="connsiteY93" fmla="*/ 2778194 h 4338987"/>
                <a:gd name="connsiteX94" fmla="*/ 1459094 w 4199729"/>
                <a:gd name="connsiteY94" fmla="*/ 2823914 h 4338987"/>
                <a:gd name="connsiteX95" fmla="*/ 1950584 w 4199729"/>
                <a:gd name="connsiteY95" fmla="*/ 2663894 h 4338987"/>
                <a:gd name="connsiteX96" fmla="*/ 1699124 w 4199729"/>
                <a:gd name="connsiteY96" fmla="*/ 2263844 h 4338987"/>
                <a:gd name="connsiteX97" fmla="*/ 1687694 w 4199729"/>
                <a:gd name="connsiteY97" fmla="*/ 1966664 h 4338987"/>
                <a:gd name="connsiteX98" fmla="*/ 1379502 w 4199729"/>
                <a:gd name="connsiteY98" fmla="*/ 1841930 h 4338987"/>
                <a:gd name="connsiteX99" fmla="*/ 1093334 w 4199729"/>
                <a:gd name="connsiteY99" fmla="*/ 1715204 h 4338987"/>
                <a:gd name="connsiteX100" fmla="*/ 784724 w 4199729"/>
                <a:gd name="connsiteY100" fmla="*/ 1555184 h 4338987"/>
                <a:gd name="connsiteX101" fmla="*/ 350384 w 4199729"/>
                <a:gd name="connsiteY101" fmla="*/ 1726634 h 4338987"/>
                <a:gd name="connsiteX102" fmla="*/ 121784 w 4199729"/>
                <a:gd name="connsiteY102" fmla="*/ 1795214 h 4338987"/>
                <a:gd name="connsiteX103" fmla="*/ 7484 w 4199729"/>
                <a:gd name="connsiteY103" fmla="*/ 1738064 h 4338987"/>
                <a:gd name="connsiteX104" fmla="*/ 327524 w 4199729"/>
                <a:gd name="connsiteY104" fmla="*/ 1635194 h 4338987"/>
                <a:gd name="connsiteX105" fmla="*/ 624704 w 4199729"/>
                <a:gd name="connsiteY105" fmla="*/ 1463744 h 4338987"/>
                <a:gd name="connsiteX106" fmla="*/ 1070474 w 4199729"/>
                <a:gd name="connsiteY106" fmla="*/ 1612334 h 4338987"/>
                <a:gd name="connsiteX107" fmla="*/ 1241924 w 4199729"/>
                <a:gd name="connsiteY107" fmla="*/ 1658054 h 4338987"/>
                <a:gd name="connsiteX108" fmla="*/ 1184774 w 4199729"/>
                <a:gd name="connsiteY108" fmla="*/ 1452314 h 4338987"/>
                <a:gd name="connsiteX109" fmla="*/ 1173344 w 4199729"/>
                <a:gd name="connsiteY109" fmla="*/ 1177994 h 4338987"/>
                <a:gd name="connsiteX110" fmla="*/ 1219064 w 4199729"/>
                <a:gd name="connsiteY110" fmla="*/ 1212284 h 4338987"/>
                <a:gd name="connsiteX0" fmla="*/ 1219064 w 4199729"/>
                <a:gd name="connsiteY0" fmla="*/ 1212284 h 4338987"/>
                <a:gd name="connsiteX1" fmla="*/ 1356224 w 4199729"/>
                <a:gd name="connsiteY1" fmla="*/ 1578044 h 4338987"/>
                <a:gd name="connsiteX2" fmla="*/ 1550534 w 4199729"/>
                <a:gd name="connsiteY2" fmla="*/ 1658054 h 4338987"/>
                <a:gd name="connsiteX3" fmla="*/ 1904864 w 4199729"/>
                <a:gd name="connsiteY3" fmla="*/ 1680914 h 4338987"/>
                <a:gd name="connsiteX4" fmla="*/ 2019164 w 4199729"/>
                <a:gd name="connsiteY4" fmla="*/ 1543754 h 4338987"/>
                <a:gd name="connsiteX5" fmla="*/ 2122034 w 4199729"/>
                <a:gd name="connsiteY5" fmla="*/ 1292294 h 4338987"/>
                <a:gd name="connsiteX6" fmla="*/ 2122034 w 4199729"/>
                <a:gd name="connsiteY6" fmla="*/ 1120844 h 4338987"/>
                <a:gd name="connsiteX7" fmla="*/ 2087744 w 4199729"/>
                <a:gd name="connsiteY7" fmla="*/ 812234 h 4338987"/>
                <a:gd name="connsiteX8" fmla="*/ 2076314 w 4199729"/>
                <a:gd name="connsiteY8" fmla="*/ 777944 h 4338987"/>
                <a:gd name="connsiteX9" fmla="*/ 2167754 w 4199729"/>
                <a:gd name="connsiteY9" fmla="*/ 1086554 h 4338987"/>
                <a:gd name="connsiteX10" fmla="*/ 2213474 w 4199729"/>
                <a:gd name="connsiteY10" fmla="*/ 1269434 h 4338987"/>
                <a:gd name="connsiteX11" fmla="*/ 2282054 w 4199729"/>
                <a:gd name="connsiteY11" fmla="*/ 1303724 h 4338987"/>
                <a:gd name="connsiteX12" fmla="*/ 2327774 w 4199729"/>
                <a:gd name="connsiteY12" fmla="*/ 1166564 h 4338987"/>
                <a:gd name="connsiteX13" fmla="*/ 2464934 w 4199729"/>
                <a:gd name="connsiteY13" fmla="*/ 880814 h 4338987"/>
                <a:gd name="connsiteX14" fmla="*/ 2556374 w 4199729"/>
                <a:gd name="connsiteY14" fmla="*/ 640784 h 4338987"/>
                <a:gd name="connsiteX15" fmla="*/ 2613524 w 4199729"/>
                <a:gd name="connsiteY15" fmla="*/ 537914 h 4338987"/>
                <a:gd name="connsiteX16" fmla="*/ 2556374 w 4199729"/>
                <a:gd name="connsiteY16" fmla="*/ 789374 h 4338987"/>
                <a:gd name="connsiteX17" fmla="*/ 2442074 w 4199729"/>
                <a:gd name="connsiteY17" fmla="*/ 1097984 h 4338987"/>
                <a:gd name="connsiteX18" fmla="*/ 2373494 w 4199729"/>
                <a:gd name="connsiteY18" fmla="*/ 1406594 h 4338987"/>
                <a:gd name="connsiteX19" fmla="*/ 2556374 w 4199729"/>
                <a:gd name="connsiteY19" fmla="*/ 1578044 h 4338987"/>
                <a:gd name="connsiteX20" fmla="*/ 2876414 w 4199729"/>
                <a:gd name="connsiteY20" fmla="*/ 1658054 h 4338987"/>
                <a:gd name="connsiteX21" fmla="*/ 3185024 w 4199729"/>
                <a:gd name="connsiteY21" fmla="*/ 1658054 h 4338987"/>
                <a:gd name="connsiteX22" fmla="*/ 3367904 w 4199729"/>
                <a:gd name="connsiteY22" fmla="*/ 1566614 h 4338987"/>
                <a:gd name="connsiteX23" fmla="*/ 3470774 w 4199729"/>
                <a:gd name="connsiteY23" fmla="*/ 1372304 h 4338987"/>
                <a:gd name="connsiteX24" fmla="*/ 3459344 w 4199729"/>
                <a:gd name="connsiteY24" fmla="*/ 1097984 h 4338987"/>
                <a:gd name="connsiteX25" fmla="*/ 3447914 w 4199729"/>
                <a:gd name="connsiteY25" fmla="*/ 777944 h 4338987"/>
                <a:gd name="connsiteX26" fmla="*/ 3756524 w 4199729"/>
                <a:gd name="connsiteY26" fmla="*/ 572204 h 4338987"/>
                <a:gd name="connsiteX27" fmla="*/ 3996554 w 4199729"/>
                <a:gd name="connsiteY27" fmla="*/ 92144 h 4338987"/>
                <a:gd name="connsiteX28" fmla="*/ 4030844 w 4199729"/>
                <a:gd name="connsiteY28" fmla="*/ 12134 h 4338987"/>
                <a:gd name="connsiteX29" fmla="*/ 4007984 w 4199729"/>
                <a:gd name="connsiteY29" fmla="*/ 252164 h 4338987"/>
                <a:gd name="connsiteX30" fmla="*/ 3825104 w 4199729"/>
                <a:gd name="connsiteY30" fmla="*/ 652214 h 4338987"/>
                <a:gd name="connsiteX31" fmla="*/ 3642224 w 4199729"/>
                <a:gd name="connsiteY31" fmla="*/ 789374 h 4338987"/>
                <a:gd name="connsiteX32" fmla="*/ 3527924 w 4199729"/>
                <a:gd name="connsiteY32" fmla="*/ 892244 h 4338987"/>
                <a:gd name="connsiteX33" fmla="*/ 3859394 w 4199729"/>
                <a:gd name="connsiteY33" fmla="*/ 846524 h 4338987"/>
                <a:gd name="connsiteX34" fmla="*/ 4190864 w 4199729"/>
                <a:gd name="connsiteY34" fmla="*/ 720794 h 4338987"/>
                <a:gd name="connsiteX35" fmla="*/ 4076564 w 4199729"/>
                <a:gd name="connsiteY35" fmla="*/ 892244 h 4338987"/>
                <a:gd name="connsiteX36" fmla="*/ 3779384 w 4199729"/>
                <a:gd name="connsiteY36" fmla="*/ 937964 h 4338987"/>
                <a:gd name="connsiteX37" fmla="*/ 3607934 w 4199729"/>
                <a:gd name="connsiteY37" fmla="*/ 995114 h 4338987"/>
                <a:gd name="connsiteX38" fmla="*/ 3653654 w 4199729"/>
                <a:gd name="connsiteY38" fmla="*/ 1235144 h 4338987"/>
                <a:gd name="connsiteX39" fmla="*/ 3619364 w 4199729"/>
                <a:gd name="connsiteY39" fmla="*/ 1532324 h 4338987"/>
                <a:gd name="connsiteX40" fmla="*/ 3459344 w 4199729"/>
                <a:gd name="connsiteY40" fmla="*/ 1726634 h 4338987"/>
                <a:gd name="connsiteX41" fmla="*/ 3276464 w 4199729"/>
                <a:gd name="connsiteY41" fmla="*/ 2035244 h 4338987"/>
                <a:gd name="connsiteX42" fmla="*/ 3230744 w 4199729"/>
                <a:gd name="connsiteY42" fmla="*/ 2309564 h 4338987"/>
                <a:gd name="connsiteX43" fmla="*/ 3402194 w 4199729"/>
                <a:gd name="connsiteY43" fmla="*/ 2458154 h 4338987"/>
                <a:gd name="connsiteX44" fmla="*/ 3756524 w 4199729"/>
                <a:gd name="connsiteY44" fmla="*/ 2663894 h 4338987"/>
                <a:gd name="connsiteX45" fmla="*/ 4076564 w 4199729"/>
                <a:gd name="connsiteY45" fmla="*/ 2778194 h 4338987"/>
                <a:gd name="connsiteX46" fmla="*/ 4076564 w 4199729"/>
                <a:gd name="connsiteY46" fmla="*/ 2881064 h 4338987"/>
                <a:gd name="connsiteX47" fmla="*/ 3767954 w 4199729"/>
                <a:gd name="connsiteY47" fmla="*/ 2869634 h 4338987"/>
                <a:gd name="connsiteX48" fmla="*/ 3402194 w 4199729"/>
                <a:gd name="connsiteY48" fmla="*/ 2732474 h 4338987"/>
                <a:gd name="connsiteX49" fmla="*/ 3082154 w 4199729"/>
                <a:gd name="connsiteY49" fmla="*/ 2663894 h 4338987"/>
                <a:gd name="connsiteX50" fmla="*/ 2956424 w 4199729"/>
                <a:gd name="connsiteY50" fmla="*/ 2698184 h 4338987"/>
                <a:gd name="connsiteX51" fmla="*/ 2819264 w 4199729"/>
                <a:gd name="connsiteY51" fmla="*/ 2823914 h 4338987"/>
                <a:gd name="connsiteX52" fmla="*/ 2762114 w 4199729"/>
                <a:gd name="connsiteY52" fmla="*/ 2995364 h 4338987"/>
                <a:gd name="connsiteX53" fmla="*/ 2967854 w 4199729"/>
                <a:gd name="connsiteY53" fmla="*/ 3132524 h 4338987"/>
                <a:gd name="connsiteX54" fmla="*/ 3173594 w 4199729"/>
                <a:gd name="connsiteY54" fmla="*/ 3269684 h 4338987"/>
                <a:gd name="connsiteX55" fmla="*/ 3345044 w 4199729"/>
                <a:gd name="connsiteY55" fmla="*/ 3303974 h 4338987"/>
                <a:gd name="connsiteX56" fmla="*/ 3265034 w 4199729"/>
                <a:gd name="connsiteY56" fmla="*/ 3395414 h 4338987"/>
                <a:gd name="connsiteX57" fmla="*/ 3002144 w 4199729"/>
                <a:gd name="connsiteY57" fmla="*/ 3303974 h 4338987"/>
                <a:gd name="connsiteX58" fmla="*/ 2750684 w 4199729"/>
                <a:gd name="connsiteY58" fmla="*/ 3189674 h 4338987"/>
                <a:gd name="connsiteX59" fmla="*/ 2636384 w 4199729"/>
                <a:gd name="connsiteY59" fmla="*/ 3098234 h 4338987"/>
                <a:gd name="connsiteX60" fmla="*/ 2567804 w 4199729"/>
                <a:gd name="connsiteY60" fmla="*/ 3109664 h 4338987"/>
                <a:gd name="connsiteX61" fmla="*/ 2556374 w 4199729"/>
                <a:gd name="connsiteY61" fmla="*/ 3326834 h 4338987"/>
                <a:gd name="connsiteX62" fmla="*/ 2670674 w 4199729"/>
                <a:gd name="connsiteY62" fmla="*/ 3555434 h 4338987"/>
                <a:gd name="connsiteX63" fmla="*/ 2727824 w 4199729"/>
                <a:gd name="connsiteY63" fmla="*/ 4024064 h 4338987"/>
                <a:gd name="connsiteX64" fmla="*/ 2693534 w 4199729"/>
                <a:gd name="connsiteY64" fmla="*/ 4184084 h 4338987"/>
                <a:gd name="connsiteX65" fmla="*/ 2533514 w 4199729"/>
                <a:gd name="connsiteY65" fmla="*/ 4138364 h 4338987"/>
                <a:gd name="connsiteX66" fmla="*/ 2533514 w 4199729"/>
                <a:gd name="connsiteY66" fmla="*/ 3909764 h 4338987"/>
                <a:gd name="connsiteX67" fmla="*/ 2430644 w 4199729"/>
                <a:gd name="connsiteY67" fmla="*/ 3566864 h 4338987"/>
                <a:gd name="connsiteX68" fmla="*/ 2304914 w 4199729"/>
                <a:gd name="connsiteY68" fmla="*/ 3166814 h 4338987"/>
                <a:gd name="connsiteX69" fmla="*/ 2259194 w 4199729"/>
                <a:gd name="connsiteY69" fmla="*/ 3063944 h 4338987"/>
                <a:gd name="connsiteX70" fmla="*/ 2076314 w 4199729"/>
                <a:gd name="connsiteY70" fmla="*/ 2949644 h 4338987"/>
                <a:gd name="connsiteX71" fmla="*/ 1847714 w 4199729"/>
                <a:gd name="connsiteY71" fmla="*/ 3029654 h 4338987"/>
                <a:gd name="connsiteX72" fmla="*/ 1413374 w 4199729"/>
                <a:gd name="connsiteY72" fmla="*/ 3361124 h 4338987"/>
                <a:gd name="connsiteX73" fmla="*/ 1379084 w 4199729"/>
                <a:gd name="connsiteY73" fmla="*/ 3681164 h 4338987"/>
                <a:gd name="connsiteX74" fmla="*/ 1379084 w 4199729"/>
                <a:gd name="connsiteY74" fmla="*/ 3989774 h 4338987"/>
                <a:gd name="connsiteX75" fmla="*/ 1287644 w 4199729"/>
                <a:gd name="connsiteY75" fmla="*/ 4309814 h 4338987"/>
                <a:gd name="connsiteX76" fmla="*/ 1196204 w 4199729"/>
                <a:gd name="connsiteY76" fmla="*/ 4298384 h 4338987"/>
                <a:gd name="connsiteX77" fmla="*/ 1184774 w 4199729"/>
                <a:gd name="connsiteY77" fmla="*/ 4081214 h 4338987"/>
                <a:gd name="connsiteX78" fmla="*/ 1196204 w 4199729"/>
                <a:gd name="connsiteY78" fmla="*/ 3909764 h 4338987"/>
                <a:gd name="connsiteX79" fmla="*/ 967604 w 4199729"/>
                <a:gd name="connsiteY79" fmla="*/ 3989774 h 4338987"/>
                <a:gd name="connsiteX80" fmla="*/ 716144 w 4199729"/>
                <a:gd name="connsiteY80" fmla="*/ 4069784 h 4338987"/>
                <a:gd name="connsiteX81" fmla="*/ 739004 w 4199729"/>
                <a:gd name="connsiteY81" fmla="*/ 3955484 h 4338987"/>
                <a:gd name="connsiteX82" fmla="*/ 1127624 w 4199729"/>
                <a:gd name="connsiteY82" fmla="*/ 3795464 h 4338987"/>
                <a:gd name="connsiteX83" fmla="*/ 1276214 w 4199729"/>
                <a:gd name="connsiteY83" fmla="*/ 3726884 h 4338987"/>
                <a:gd name="connsiteX84" fmla="*/ 1219064 w 4199729"/>
                <a:gd name="connsiteY84" fmla="*/ 3372554 h 4338987"/>
                <a:gd name="connsiteX85" fmla="*/ 1321934 w 4199729"/>
                <a:gd name="connsiteY85" fmla="*/ 3121094 h 4338987"/>
                <a:gd name="connsiteX86" fmla="*/ 1390514 w 4199729"/>
                <a:gd name="connsiteY86" fmla="*/ 3052514 h 4338987"/>
                <a:gd name="connsiteX87" fmla="*/ 1081904 w 4199729"/>
                <a:gd name="connsiteY87" fmla="*/ 3029654 h 4338987"/>
                <a:gd name="connsiteX88" fmla="*/ 727574 w 4199729"/>
                <a:gd name="connsiteY88" fmla="*/ 2961074 h 4338987"/>
                <a:gd name="connsiteX89" fmla="*/ 373244 w 4199729"/>
                <a:gd name="connsiteY89" fmla="*/ 3132524 h 4338987"/>
                <a:gd name="connsiteX90" fmla="*/ 418964 w 4199729"/>
                <a:gd name="connsiteY90" fmla="*/ 3029654 h 4338987"/>
                <a:gd name="connsiteX91" fmla="*/ 624704 w 4199729"/>
                <a:gd name="connsiteY91" fmla="*/ 2926784 h 4338987"/>
                <a:gd name="connsiteX92" fmla="*/ 807584 w 4199729"/>
                <a:gd name="connsiteY92" fmla="*/ 2755334 h 4338987"/>
                <a:gd name="connsiteX93" fmla="*/ 1150484 w 4199729"/>
                <a:gd name="connsiteY93" fmla="*/ 2778194 h 4338987"/>
                <a:gd name="connsiteX94" fmla="*/ 1459094 w 4199729"/>
                <a:gd name="connsiteY94" fmla="*/ 2823914 h 4338987"/>
                <a:gd name="connsiteX95" fmla="*/ 1950584 w 4199729"/>
                <a:gd name="connsiteY95" fmla="*/ 2663894 h 4338987"/>
                <a:gd name="connsiteX96" fmla="*/ 1699124 w 4199729"/>
                <a:gd name="connsiteY96" fmla="*/ 2263844 h 4338987"/>
                <a:gd name="connsiteX97" fmla="*/ 1687694 w 4199729"/>
                <a:gd name="connsiteY97" fmla="*/ 1966664 h 4338987"/>
                <a:gd name="connsiteX98" fmla="*/ 1379502 w 4199729"/>
                <a:gd name="connsiteY98" fmla="*/ 1841930 h 4338987"/>
                <a:gd name="connsiteX99" fmla="*/ 1093334 w 4199729"/>
                <a:gd name="connsiteY99" fmla="*/ 1715204 h 4338987"/>
                <a:gd name="connsiteX100" fmla="*/ 744018 w 4199729"/>
                <a:gd name="connsiteY100" fmla="*/ 1626741 h 4338987"/>
                <a:gd name="connsiteX101" fmla="*/ 350384 w 4199729"/>
                <a:gd name="connsiteY101" fmla="*/ 1726634 h 4338987"/>
                <a:gd name="connsiteX102" fmla="*/ 121784 w 4199729"/>
                <a:gd name="connsiteY102" fmla="*/ 1795214 h 4338987"/>
                <a:gd name="connsiteX103" fmla="*/ 7484 w 4199729"/>
                <a:gd name="connsiteY103" fmla="*/ 1738064 h 4338987"/>
                <a:gd name="connsiteX104" fmla="*/ 327524 w 4199729"/>
                <a:gd name="connsiteY104" fmla="*/ 1635194 h 4338987"/>
                <a:gd name="connsiteX105" fmla="*/ 624704 w 4199729"/>
                <a:gd name="connsiteY105" fmla="*/ 1463744 h 4338987"/>
                <a:gd name="connsiteX106" fmla="*/ 1070474 w 4199729"/>
                <a:gd name="connsiteY106" fmla="*/ 1612334 h 4338987"/>
                <a:gd name="connsiteX107" fmla="*/ 1241924 w 4199729"/>
                <a:gd name="connsiteY107" fmla="*/ 1658054 h 4338987"/>
                <a:gd name="connsiteX108" fmla="*/ 1184774 w 4199729"/>
                <a:gd name="connsiteY108" fmla="*/ 1452314 h 4338987"/>
                <a:gd name="connsiteX109" fmla="*/ 1173344 w 4199729"/>
                <a:gd name="connsiteY109" fmla="*/ 1177994 h 4338987"/>
                <a:gd name="connsiteX110" fmla="*/ 1219064 w 4199729"/>
                <a:gd name="connsiteY110" fmla="*/ 1212284 h 4338987"/>
                <a:gd name="connsiteX0" fmla="*/ 1219064 w 4199729"/>
                <a:gd name="connsiteY0" fmla="*/ 1212284 h 4338987"/>
                <a:gd name="connsiteX1" fmla="*/ 1356224 w 4199729"/>
                <a:gd name="connsiteY1" fmla="*/ 1578044 h 4338987"/>
                <a:gd name="connsiteX2" fmla="*/ 1550534 w 4199729"/>
                <a:gd name="connsiteY2" fmla="*/ 1658054 h 4338987"/>
                <a:gd name="connsiteX3" fmla="*/ 1904864 w 4199729"/>
                <a:gd name="connsiteY3" fmla="*/ 1680914 h 4338987"/>
                <a:gd name="connsiteX4" fmla="*/ 2019164 w 4199729"/>
                <a:gd name="connsiteY4" fmla="*/ 1543754 h 4338987"/>
                <a:gd name="connsiteX5" fmla="*/ 2122034 w 4199729"/>
                <a:gd name="connsiteY5" fmla="*/ 1292294 h 4338987"/>
                <a:gd name="connsiteX6" fmla="*/ 2122034 w 4199729"/>
                <a:gd name="connsiteY6" fmla="*/ 1120844 h 4338987"/>
                <a:gd name="connsiteX7" fmla="*/ 2087744 w 4199729"/>
                <a:gd name="connsiteY7" fmla="*/ 812234 h 4338987"/>
                <a:gd name="connsiteX8" fmla="*/ 2076314 w 4199729"/>
                <a:gd name="connsiteY8" fmla="*/ 777944 h 4338987"/>
                <a:gd name="connsiteX9" fmla="*/ 2167754 w 4199729"/>
                <a:gd name="connsiteY9" fmla="*/ 1086554 h 4338987"/>
                <a:gd name="connsiteX10" fmla="*/ 2213474 w 4199729"/>
                <a:gd name="connsiteY10" fmla="*/ 1269434 h 4338987"/>
                <a:gd name="connsiteX11" fmla="*/ 2282054 w 4199729"/>
                <a:gd name="connsiteY11" fmla="*/ 1303724 h 4338987"/>
                <a:gd name="connsiteX12" fmla="*/ 2327774 w 4199729"/>
                <a:gd name="connsiteY12" fmla="*/ 1166564 h 4338987"/>
                <a:gd name="connsiteX13" fmla="*/ 2464934 w 4199729"/>
                <a:gd name="connsiteY13" fmla="*/ 880814 h 4338987"/>
                <a:gd name="connsiteX14" fmla="*/ 2556374 w 4199729"/>
                <a:gd name="connsiteY14" fmla="*/ 640784 h 4338987"/>
                <a:gd name="connsiteX15" fmla="*/ 2613524 w 4199729"/>
                <a:gd name="connsiteY15" fmla="*/ 537914 h 4338987"/>
                <a:gd name="connsiteX16" fmla="*/ 2556374 w 4199729"/>
                <a:gd name="connsiteY16" fmla="*/ 789374 h 4338987"/>
                <a:gd name="connsiteX17" fmla="*/ 2442074 w 4199729"/>
                <a:gd name="connsiteY17" fmla="*/ 1097984 h 4338987"/>
                <a:gd name="connsiteX18" fmla="*/ 2373494 w 4199729"/>
                <a:gd name="connsiteY18" fmla="*/ 1406594 h 4338987"/>
                <a:gd name="connsiteX19" fmla="*/ 2556374 w 4199729"/>
                <a:gd name="connsiteY19" fmla="*/ 1578044 h 4338987"/>
                <a:gd name="connsiteX20" fmla="*/ 2876414 w 4199729"/>
                <a:gd name="connsiteY20" fmla="*/ 1658054 h 4338987"/>
                <a:gd name="connsiteX21" fmla="*/ 3185024 w 4199729"/>
                <a:gd name="connsiteY21" fmla="*/ 1658054 h 4338987"/>
                <a:gd name="connsiteX22" fmla="*/ 3367904 w 4199729"/>
                <a:gd name="connsiteY22" fmla="*/ 1566614 h 4338987"/>
                <a:gd name="connsiteX23" fmla="*/ 3470774 w 4199729"/>
                <a:gd name="connsiteY23" fmla="*/ 1372304 h 4338987"/>
                <a:gd name="connsiteX24" fmla="*/ 3459344 w 4199729"/>
                <a:gd name="connsiteY24" fmla="*/ 1097984 h 4338987"/>
                <a:gd name="connsiteX25" fmla="*/ 3447914 w 4199729"/>
                <a:gd name="connsiteY25" fmla="*/ 777944 h 4338987"/>
                <a:gd name="connsiteX26" fmla="*/ 3756524 w 4199729"/>
                <a:gd name="connsiteY26" fmla="*/ 572204 h 4338987"/>
                <a:gd name="connsiteX27" fmla="*/ 3996554 w 4199729"/>
                <a:gd name="connsiteY27" fmla="*/ 92144 h 4338987"/>
                <a:gd name="connsiteX28" fmla="*/ 4030844 w 4199729"/>
                <a:gd name="connsiteY28" fmla="*/ 12134 h 4338987"/>
                <a:gd name="connsiteX29" fmla="*/ 4007984 w 4199729"/>
                <a:gd name="connsiteY29" fmla="*/ 252164 h 4338987"/>
                <a:gd name="connsiteX30" fmla="*/ 3825104 w 4199729"/>
                <a:gd name="connsiteY30" fmla="*/ 652214 h 4338987"/>
                <a:gd name="connsiteX31" fmla="*/ 3642224 w 4199729"/>
                <a:gd name="connsiteY31" fmla="*/ 789374 h 4338987"/>
                <a:gd name="connsiteX32" fmla="*/ 3527924 w 4199729"/>
                <a:gd name="connsiteY32" fmla="*/ 892244 h 4338987"/>
                <a:gd name="connsiteX33" fmla="*/ 3859394 w 4199729"/>
                <a:gd name="connsiteY33" fmla="*/ 846524 h 4338987"/>
                <a:gd name="connsiteX34" fmla="*/ 4190864 w 4199729"/>
                <a:gd name="connsiteY34" fmla="*/ 720794 h 4338987"/>
                <a:gd name="connsiteX35" fmla="*/ 4076564 w 4199729"/>
                <a:gd name="connsiteY35" fmla="*/ 892244 h 4338987"/>
                <a:gd name="connsiteX36" fmla="*/ 3779384 w 4199729"/>
                <a:gd name="connsiteY36" fmla="*/ 937964 h 4338987"/>
                <a:gd name="connsiteX37" fmla="*/ 3607934 w 4199729"/>
                <a:gd name="connsiteY37" fmla="*/ 995114 h 4338987"/>
                <a:gd name="connsiteX38" fmla="*/ 3653654 w 4199729"/>
                <a:gd name="connsiteY38" fmla="*/ 1235144 h 4338987"/>
                <a:gd name="connsiteX39" fmla="*/ 3619364 w 4199729"/>
                <a:gd name="connsiteY39" fmla="*/ 1532324 h 4338987"/>
                <a:gd name="connsiteX40" fmla="*/ 3459344 w 4199729"/>
                <a:gd name="connsiteY40" fmla="*/ 1726634 h 4338987"/>
                <a:gd name="connsiteX41" fmla="*/ 3276464 w 4199729"/>
                <a:gd name="connsiteY41" fmla="*/ 2035244 h 4338987"/>
                <a:gd name="connsiteX42" fmla="*/ 3230744 w 4199729"/>
                <a:gd name="connsiteY42" fmla="*/ 2309564 h 4338987"/>
                <a:gd name="connsiteX43" fmla="*/ 3402194 w 4199729"/>
                <a:gd name="connsiteY43" fmla="*/ 2458154 h 4338987"/>
                <a:gd name="connsiteX44" fmla="*/ 3756524 w 4199729"/>
                <a:gd name="connsiteY44" fmla="*/ 2663894 h 4338987"/>
                <a:gd name="connsiteX45" fmla="*/ 4076564 w 4199729"/>
                <a:gd name="connsiteY45" fmla="*/ 2778194 h 4338987"/>
                <a:gd name="connsiteX46" fmla="*/ 4076564 w 4199729"/>
                <a:gd name="connsiteY46" fmla="*/ 2881064 h 4338987"/>
                <a:gd name="connsiteX47" fmla="*/ 3767954 w 4199729"/>
                <a:gd name="connsiteY47" fmla="*/ 2869634 h 4338987"/>
                <a:gd name="connsiteX48" fmla="*/ 3402194 w 4199729"/>
                <a:gd name="connsiteY48" fmla="*/ 2732474 h 4338987"/>
                <a:gd name="connsiteX49" fmla="*/ 3082154 w 4199729"/>
                <a:gd name="connsiteY49" fmla="*/ 2663894 h 4338987"/>
                <a:gd name="connsiteX50" fmla="*/ 2956424 w 4199729"/>
                <a:gd name="connsiteY50" fmla="*/ 2698184 h 4338987"/>
                <a:gd name="connsiteX51" fmla="*/ 2819264 w 4199729"/>
                <a:gd name="connsiteY51" fmla="*/ 2823914 h 4338987"/>
                <a:gd name="connsiteX52" fmla="*/ 2762114 w 4199729"/>
                <a:gd name="connsiteY52" fmla="*/ 2995364 h 4338987"/>
                <a:gd name="connsiteX53" fmla="*/ 2967854 w 4199729"/>
                <a:gd name="connsiteY53" fmla="*/ 3132524 h 4338987"/>
                <a:gd name="connsiteX54" fmla="*/ 3173594 w 4199729"/>
                <a:gd name="connsiteY54" fmla="*/ 3269684 h 4338987"/>
                <a:gd name="connsiteX55" fmla="*/ 3345044 w 4199729"/>
                <a:gd name="connsiteY55" fmla="*/ 3303974 h 4338987"/>
                <a:gd name="connsiteX56" fmla="*/ 3265034 w 4199729"/>
                <a:gd name="connsiteY56" fmla="*/ 3395414 h 4338987"/>
                <a:gd name="connsiteX57" fmla="*/ 3002144 w 4199729"/>
                <a:gd name="connsiteY57" fmla="*/ 3303974 h 4338987"/>
                <a:gd name="connsiteX58" fmla="*/ 2750684 w 4199729"/>
                <a:gd name="connsiteY58" fmla="*/ 3189674 h 4338987"/>
                <a:gd name="connsiteX59" fmla="*/ 2636384 w 4199729"/>
                <a:gd name="connsiteY59" fmla="*/ 3098234 h 4338987"/>
                <a:gd name="connsiteX60" fmla="*/ 2567804 w 4199729"/>
                <a:gd name="connsiteY60" fmla="*/ 3109664 h 4338987"/>
                <a:gd name="connsiteX61" fmla="*/ 2556374 w 4199729"/>
                <a:gd name="connsiteY61" fmla="*/ 3326834 h 4338987"/>
                <a:gd name="connsiteX62" fmla="*/ 2670674 w 4199729"/>
                <a:gd name="connsiteY62" fmla="*/ 3555434 h 4338987"/>
                <a:gd name="connsiteX63" fmla="*/ 2727824 w 4199729"/>
                <a:gd name="connsiteY63" fmla="*/ 4024064 h 4338987"/>
                <a:gd name="connsiteX64" fmla="*/ 2693534 w 4199729"/>
                <a:gd name="connsiteY64" fmla="*/ 4184084 h 4338987"/>
                <a:gd name="connsiteX65" fmla="*/ 2533514 w 4199729"/>
                <a:gd name="connsiteY65" fmla="*/ 4138364 h 4338987"/>
                <a:gd name="connsiteX66" fmla="*/ 2533514 w 4199729"/>
                <a:gd name="connsiteY66" fmla="*/ 3909764 h 4338987"/>
                <a:gd name="connsiteX67" fmla="*/ 2430644 w 4199729"/>
                <a:gd name="connsiteY67" fmla="*/ 3566864 h 4338987"/>
                <a:gd name="connsiteX68" fmla="*/ 2304914 w 4199729"/>
                <a:gd name="connsiteY68" fmla="*/ 3166814 h 4338987"/>
                <a:gd name="connsiteX69" fmla="*/ 2259194 w 4199729"/>
                <a:gd name="connsiteY69" fmla="*/ 3063944 h 4338987"/>
                <a:gd name="connsiteX70" fmla="*/ 2076314 w 4199729"/>
                <a:gd name="connsiteY70" fmla="*/ 2949644 h 4338987"/>
                <a:gd name="connsiteX71" fmla="*/ 1847714 w 4199729"/>
                <a:gd name="connsiteY71" fmla="*/ 3029654 h 4338987"/>
                <a:gd name="connsiteX72" fmla="*/ 1413374 w 4199729"/>
                <a:gd name="connsiteY72" fmla="*/ 3361124 h 4338987"/>
                <a:gd name="connsiteX73" fmla="*/ 1379084 w 4199729"/>
                <a:gd name="connsiteY73" fmla="*/ 3681164 h 4338987"/>
                <a:gd name="connsiteX74" fmla="*/ 1379084 w 4199729"/>
                <a:gd name="connsiteY74" fmla="*/ 3989774 h 4338987"/>
                <a:gd name="connsiteX75" fmla="*/ 1287644 w 4199729"/>
                <a:gd name="connsiteY75" fmla="*/ 4309814 h 4338987"/>
                <a:gd name="connsiteX76" fmla="*/ 1196204 w 4199729"/>
                <a:gd name="connsiteY76" fmla="*/ 4298384 h 4338987"/>
                <a:gd name="connsiteX77" fmla="*/ 1184774 w 4199729"/>
                <a:gd name="connsiteY77" fmla="*/ 4081214 h 4338987"/>
                <a:gd name="connsiteX78" fmla="*/ 1196204 w 4199729"/>
                <a:gd name="connsiteY78" fmla="*/ 3909764 h 4338987"/>
                <a:gd name="connsiteX79" fmla="*/ 967604 w 4199729"/>
                <a:gd name="connsiteY79" fmla="*/ 3989774 h 4338987"/>
                <a:gd name="connsiteX80" fmla="*/ 716144 w 4199729"/>
                <a:gd name="connsiteY80" fmla="*/ 4069784 h 4338987"/>
                <a:gd name="connsiteX81" fmla="*/ 739004 w 4199729"/>
                <a:gd name="connsiteY81" fmla="*/ 3955484 h 4338987"/>
                <a:gd name="connsiteX82" fmla="*/ 1127624 w 4199729"/>
                <a:gd name="connsiteY82" fmla="*/ 3795464 h 4338987"/>
                <a:gd name="connsiteX83" fmla="*/ 1276214 w 4199729"/>
                <a:gd name="connsiteY83" fmla="*/ 3726884 h 4338987"/>
                <a:gd name="connsiteX84" fmla="*/ 1219064 w 4199729"/>
                <a:gd name="connsiteY84" fmla="*/ 3372554 h 4338987"/>
                <a:gd name="connsiteX85" fmla="*/ 1321934 w 4199729"/>
                <a:gd name="connsiteY85" fmla="*/ 3121094 h 4338987"/>
                <a:gd name="connsiteX86" fmla="*/ 1390514 w 4199729"/>
                <a:gd name="connsiteY86" fmla="*/ 3052514 h 4338987"/>
                <a:gd name="connsiteX87" fmla="*/ 1081904 w 4199729"/>
                <a:gd name="connsiteY87" fmla="*/ 3029654 h 4338987"/>
                <a:gd name="connsiteX88" fmla="*/ 727574 w 4199729"/>
                <a:gd name="connsiteY88" fmla="*/ 2961074 h 4338987"/>
                <a:gd name="connsiteX89" fmla="*/ 373244 w 4199729"/>
                <a:gd name="connsiteY89" fmla="*/ 3132524 h 4338987"/>
                <a:gd name="connsiteX90" fmla="*/ 418964 w 4199729"/>
                <a:gd name="connsiteY90" fmla="*/ 3029654 h 4338987"/>
                <a:gd name="connsiteX91" fmla="*/ 624704 w 4199729"/>
                <a:gd name="connsiteY91" fmla="*/ 2926784 h 4338987"/>
                <a:gd name="connsiteX92" fmla="*/ 807584 w 4199729"/>
                <a:gd name="connsiteY92" fmla="*/ 2755334 h 4338987"/>
                <a:gd name="connsiteX93" fmla="*/ 1150484 w 4199729"/>
                <a:gd name="connsiteY93" fmla="*/ 2778194 h 4338987"/>
                <a:gd name="connsiteX94" fmla="*/ 1459094 w 4199729"/>
                <a:gd name="connsiteY94" fmla="*/ 2823914 h 4338987"/>
                <a:gd name="connsiteX95" fmla="*/ 1950584 w 4199729"/>
                <a:gd name="connsiteY95" fmla="*/ 2663894 h 4338987"/>
                <a:gd name="connsiteX96" fmla="*/ 1699124 w 4199729"/>
                <a:gd name="connsiteY96" fmla="*/ 2263844 h 4338987"/>
                <a:gd name="connsiteX97" fmla="*/ 1687694 w 4199729"/>
                <a:gd name="connsiteY97" fmla="*/ 1966664 h 4338987"/>
                <a:gd name="connsiteX98" fmla="*/ 1379502 w 4199729"/>
                <a:gd name="connsiteY98" fmla="*/ 1841930 h 4338987"/>
                <a:gd name="connsiteX99" fmla="*/ 1093334 w 4199729"/>
                <a:gd name="connsiteY99" fmla="*/ 1715204 h 4338987"/>
                <a:gd name="connsiteX100" fmla="*/ 744018 w 4199729"/>
                <a:gd name="connsiteY100" fmla="*/ 1626741 h 4338987"/>
                <a:gd name="connsiteX101" fmla="*/ 350384 w 4199729"/>
                <a:gd name="connsiteY101" fmla="*/ 1726634 h 4338987"/>
                <a:gd name="connsiteX102" fmla="*/ 121784 w 4199729"/>
                <a:gd name="connsiteY102" fmla="*/ 1795214 h 4338987"/>
                <a:gd name="connsiteX103" fmla="*/ 7484 w 4199729"/>
                <a:gd name="connsiteY103" fmla="*/ 1738064 h 4338987"/>
                <a:gd name="connsiteX104" fmla="*/ 327524 w 4199729"/>
                <a:gd name="connsiteY104" fmla="*/ 1635194 h 4338987"/>
                <a:gd name="connsiteX105" fmla="*/ 650608 w 4199729"/>
                <a:gd name="connsiteY105" fmla="*/ 1544246 h 4338987"/>
                <a:gd name="connsiteX106" fmla="*/ 1070474 w 4199729"/>
                <a:gd name="connsiteY106" fmla="*/ 1612334 h 4338987"/>
                <a:gd name="connsiteX107" fmla="*/ 1241924 w 4199729"/>
                <a:gd name="connsiteY107" fmla="*/ 1658054 h 4338987"/>
                <a:gd name="connsiteX108" fmla="*/ 1184774 w 4199729"/>
                <a:gd name="connsiteY108" fmla="*/ 1452314 h 4338987"/>
                <a:gd name="connsiteX109" fmla="*/ 1173344 w 4199729"/>
                <a:gd name="connsiteY109" fmla="*/ 1177994 h 4338987"/>
                <a:gd name="connsiteX110" fmla="*/ 1219064 w 4199729"/>
                <a:gd name="connsiteY110" fmla="*/ 1212284 h 4338987"/>
                <a:gd name="connsiteX0" fmla="*/ 1220084 w 4200749"/>
                <a:gd name="connsiteY0" fmla="*/ 1212284 h 4338987"/>
                <a:gd name="connsiteX1" fmla="*/ 1357244 w 4200749"/>
                <a:gd name="connsiteY1" fmla="*/ 1578044 h 4338987"/>
                <a:gd name="connsiteX2" fmla="*/ 1551554 w 4200749"/>
                <a:gd name="connsiteY2" fmla="*/ 1658054 h 4338987"/>
                <a:gd name="connsiteX3" fmla="*/ 1905884 w 4200749"/>
                <a:gd name="connsiteY3" fmla="*/ 1680914 h 4338987"/>
                <a:gd name="connsiteX4" fmla="*/ 2020184 w 4200749"/>
                <a:gd name="connsiteY4" fmla="*/ 1543754 h 4338987"/>
                <a:gd name="connsiteX5" fmla="*/ 2123054 w 4200749"/>
                <a:gd name="connsiteY5" fmla="*/ 1292294 h 4338987"/>
                <a:gd name="connsiteX6" fmla="*/ 2123054 w 4200749"/>
                <a:gd name="connsiteY6" fmla="*/ 1120844 h 4338987"/>
                <a:gd name="connsiteX7" fmla="*/ 2088764 w 4200749"/>
                <a:gd name="connsiteY7" fmla="*/ 812234 h 4338987"/>
                <a:gd name="connsiteX8" fmla="*/ 2077334 w 4200749"/>
                <a:gd name="connsiteY8" fmla="*/ 777944 h 4338987"/>
                <a:gd name="connsiteX9" fmla="*/ 2168774 w 4200749"/>
                <a:gd name="connsiteY9" fmla="*/ 1086554 h 4338987"/>
                <a:gd name="connsiteX10" fmla="*/ 2214494 w 4200749"/>
                <a:gd name="connsiteY10" fmla="*/ 1269434 h 4338987"/>
                <a:gd name="connsiteX11" fmla="*/ 2283074 w 4200749"/>
                <a:gd name="connsiteY11" fmla="*/ 1303724 h 4338987"/>
                <a:gd name="connsiteX12" fmla="*/ 2328794 w 4200749"/>
                <a:gd name="connsiteY12" fmla="*/ 1166564 h 4338987"/>
                <a:gd name="connsiteX13" fmla="*/ 2465954 w 4200749"/>
                <a:gd name="connsiteY13" fmla="*/ 880814 h 4338987"/>
                <a:gd name="connsiteX14" fmla="*/ 2557394 w 4200749"/>
                <a:gd name="connsiteY14" fmla="*/ 640784 h 4338987"/>
                <a:gd name="connsiteX15" fmla="*/ 2614544 w 4200749"/>
                <a:gd name="connsiteY15" fmla="*/ 537914 h 4338987"/>
                <a:gd name="connsiteX16" fmla="*/ 2557394 w 4200749"/>
                <a:gd name="connsiteY16" fmla="*/ 789374 h 4338987"/>
                <a:gd name="connsiteX17" fmla="*/ 2443094 w 4200749"/>
                <a:gd name="connsiteY17" fmla="*/ 1097984 h 4338987"/>
                <a:gd name="connsiteX18" fmla="*/ 2374514 w 4200749"/>
                <a:gd name="connsiteY18" fmla="*/ 1406594 h 4338987"/>
                <a:gd name="connsiteX19" fmla="*/ 2557394 w 4200749"/>
                <a:gd name="connsiteY19" fmla="*/ 1578044 h 4338987"/>
                <a:gd name="connsiteX20" fmla="*/ 2877434 w 4200749"/>
                <a:gd name="connsiteY20" fmla="*/ 1658054 h 4338987"/>
                <a:gd name="connsiteX21" fmla="*/ 3186044 w 4200749"/>
                <a:gd name="connsiteY21" fmla="*/ 1658054 h 4338987"/>
                <a:gd name="connsiteX22" fmla="*/ 3368924 w 4200749"/>
                <a:gd name="connsiteY22" fmla="*/ 1566614 h 4338987"/>
                <a:gd name="connsiteX23" fmla="*/ 3471794 w 4200749"/>
                <a:gd name="connsiteY23" fmla="*/ 1372304 h 4338987"/>
                <a:gd name="connsiteX24" fmla="*/ 3460364 w 4200749"/>
                <a:gd name="connsiteY24" fmla="*/ 1097984 h 4338987"/>
                <a:gd name="connsiteX25" fmla="*/ 3448934 w 4200749"/>
                <a:gd name="connsiteY25" fmla="*/ 777944 h 4338987"/>
                <a:gd name="connsiteX26" fmla="*/ 3757544 w 4200749"/>
                <a:gd name="connsiteY26" fmla="*/ 572204 h 4338987"/>
                <a:gd name="connsiteX27" fmla="*/ 3997574 w 4200749"/>
                <a:gd name="connsiteY27" fmla="*/ 92144 h 4338987"/>
                <a:gd name="connsiteX28" fmla="*/ 4031864 w 4200749"/>
                <a:gd name="connsiteY28" fmla="*/ 12134 h 4338987"/>
                <a:gd name="connsiteX29" fmla="*/ 4009004 w 4200749"/>
                <a:gd name="connsiteY29" fmla="*/ 252164 h 4338987"/>
                <a:gd name="connsiteX30" fmla="*/ 3826124 w 4200749"/>
                <a:gd name="connsiteY30" fmla="*/ 652214 h 4338987"/>
                <a:gd name="connsiteX31" fmla="*/ 3643244 w 4200749"/>
                <a:gd name="connsiteY31" fmla="*/ 789374 h 4338987"/>
                <a:gd name="connsiteX32" fmla="*/ 3528944 w 4200749"/>
                <a:gd name="connsiteY32" fmla="*/ 892244 h 4338987"/>
                <a:gd name="connsiteX33" fmla="*/ 3860414 w 4200749"/>
                <a:gd name="connsiteY33" fmla="*/ 846524 h 4338987"/>
                <a:gd name="connsiteX34" fmla="*/ 4191884 w 4200749"/>
                <a:gd name="connsiteY34" fmla="*/ 720794 h 4338987"/>
                <a:gd name="connsiteX35" fmla="*/ 4077584 w 4200749"/>
                <a:gd name="connsiteY35" fmla="*/ 892244 h 4338987"/>
                <a:gd name="connsiteX36" fmla="*/ 3780404 w 4200749"/>
                <a:gd name="connsiteY36" fmla="*/ 937964 h 4338987"/>
                <a:gd name="connsiteX37" fmla="*/ 3608954 w 4200749"/>
                <a:gd name="connsiteY37" fmla="*/ 995114 h 4338987"/>
                <a:gd name="connsiteX38" fmla="*/ 3654674 w 4200749"/>
                <a:gd name="connsiteY38" fmla="*/ 1235144 h 4338987"/>
                <a:gd name="connsiteX39" fmla="*/ 3620384 w 4200749"/>
                <a:gd name="connsiteY39" fmla="*/ 1532324 h 4338987"/>
                <a:gd name="connsiteX40" fmla="*/ 3460364 w 4200749"/>
                <a:gd name="connsiteY40" fmla="*/ 1726634 h 4338987"/>
                <a:gd name="connsiteX41" fmla="*/ 3277484 w 4200749"/>
                <a:gd name="connsiteY41" fmla="*/ 2035244 h 4338987"/>
                <a:gd name="connsiteX42" fmla="*/ 3231764 w 4200749"/>
                <a:gd name="connsiteY42" fmla="*/ 2309564 h 4338987"/>
                <a:gd name="connsiteX43" fmla="*/ 3403214 w 4200749"/>
                <a:gd name="connsiteY43" fmla="*/ 2458154 h 4338987"/>
                <a:gd name="connsiteX44" fmla="*/ 3757544 w 4200749"/>
                <a:gd name="connsiteY44" fmla="*/ 2663894 h 4338987"/>
                <a:gd name="connsiteX45" fmla="*/ 4077584 w 4200749"/>
                <a:gd name="connsiteY45" fmla="*/ 2778194 h 4338987"/>
                <a:gd name="connsiteX46" fmla="*/ 4077584 w 4200749"/>
                <a:gd name="connsiteY46" fmla="*/ 2881064 h 4338987"/>
                <a:gd name="connsiteX47" fmla="*/ 3768974 w 4200749"/>
                <a:gd name="connsiteY47" fmla="*/ 2869634 h 4338987"/>
                <a:gd name="connsiteX48" fmla="*/ 3403214 w 4200749"/>
                <a:gd name="connsiteY48" fmla="*/ 2732474 h 4338987"/>
                <a:gd name="connsiteX49" fmla="*/ 3083174 w 4200749"/>
                <a:gd name="connsiteY49" fmla="*/ 2663894 h 4338987"/>
                <a:gd name="connsiteX50" fmla="*/ 2957444 w 4200749"/>
                <a:gd name="connsiteY50" fmla="*/ 2698184 h 4338987"/>
                <a:gd name="connsiteX51" fmla="*/ 2820284 w 4200749"/>
                <a:gd name="connsiteY51" fmla="*/ 2823914 h 4338987"/>
                <a:gd name="connsiteX52" fmla="*/ 2763134 w 4200749"/>
                <a:gd name="connsiteY52" fmla="*/ 2995364 h 4338987"/>
                <a:gd name="connsiteX53" fmla="*/ 2968874 w 4200749"/>
                <a:gd name="connsiteY53" fmla="*/ 3132524 h 4338987"/>
                <a:gd name="connsiteX54" fmla="*/ 3174614 w 4200749"/>
                <a:gd name="connsiteY54" fmla="*/ 3269684 h 4338987"/>
                <a:gd name="connsiteX55" fmla="*/ 3346064 w 4200749"/>
                <a:gd name="connsiteY55" fmla="*/ 3303974 h 4338987"/>
                <a:gd name="connsiteX56" fmla="*/ 3266054 w 4200749"/>
                <a:gd name="connsiteY56" fmla="*/ 3395414 h 4338987"/>
                <a:gd name="connsiteX57" fmla="*/ 3003164 w 4200749"/>
                <a:gd name="connsiteY57" fmla="*/ 3303974 h 4338987"/>
                <a:gd name="connsiteX58" fmla="*/ 2751704 w 4200749"/>
                <a:gd name="connsiteY58" fmla="*/ 3189674 h 4338987"/>
                <a:gd name="connsiteX59" fmla="*/ 2637404 w 4200749"/>
                <a:gd name="connsiteY59" fmla="*/ 3098234 h 4338987"/>
                <a:gd name="connsiteX60" fmla="*/ 2568824 w 4200749"/>
                <a:gd name="connsiteY60" fmla="*/ 3109664 h 4338987"/>
                <a:gd name="connsiteX61" fmla="*/ 2557394 w 4200749"/>
                <a:gd name="connsiteY61" fmla="*/ 3326834 h 4338987"/>
                <a:gd name="connsiteX62" fmla="*/ 2671694 w 4200749"/>
                <a:gd name="connsiteY62" fmla="*/ 3555434 h 4338987"/>
                <a:gd name="connsiteX63" fmla="*/ 2728844 w 4200749"/>
                <a:gd name="connsiteY63" fmla="*/ 4024064 h 4338987"/>
                <a:gd name="connsiteX64" fmla="*/ 2694554 w 4200749"/>
                <a:gd name="connsiteY64" fmla="*/ 4184084 h 4338987"/>
                <a:gd name="connsiteX65" fmla="*/ 2534534 w 4200749"/>
                <a:gd name="connsiteY65" fmla="*/ 4138364 h 4338987"/>
                <a:gd name="connsiteX66" fmla="*/ 2534534 w 4200749"/>
                <a:gd name="connsiteY66" fmla="*/ 3909764 h 4338987"/>
                <a:gd name="connsiteX67" fmla="*/ 2431664 w 4200749"/>
                <a:gd name="connsiteY67" fmla="*/ 3566864 h 4338987"/>
                <a:gd name="connsiteX68" fmla="*/ 2305934 w 4200749"/>
                <a:gd name="connsiteY68" fmla="*/ 3166814 h 4338987"/>
                <a:gd name="connsiteX69" fmla="*/ 2260214 w 4200749"/>
                <a:gd name="connsiteY69" fmla="*/ 3063944 h 4338987"/>
                <a:gd name="connsiteX70" fmla="*/ 2077334 w 4200749"/>
                <a:gd name="connsiteY70" fmla="*/ 2949644 h 4338987"/>
                <a:gd name="connsiteX71" fmla="*/ 1848734 w 4200749"/>
                <a:gd name="connsiteY71" fmla="*/ 3029654 h 4338987"/>
                <a:gd name="connsiteX72" fmla="*/ 1414394 w 4200749"/>
                <a:gd name="connsiteY72" fmla="*/ 3361124 h 4338987"/>
                <a:gd name="connsiteX73" fmla="*/ 1380104 w 4200749"/>
                <a:gd name="connsiteY73" fmla="*/ 3681164 h 4338987"/>
                <a:gd name="connsiteX74" fmla="*/ 1380104 w 4200749"/>
                <a:gd name="connsiteY74" fmla="*/ 3989774 h 4338987"/>
                <a:gd name="connsiteX75" fmla="*/ 1288664 w 4200749"/>
                <a:gd name="connsiteY75" fmla="*/ 4309814 h 4338987"/>
                <a:gd name="connsiteX76" fmla="*/ 1197224 w 4200749"/>
                <a:gd name="connsiteY76" fmla="*/ 4298384 h 4338987"/>
                <a:gd name="connsiteX77" fmla="*/ 1185794 w 4200749"/>
                <a:gd name="connsiteY77" fmla="*/ 4081214 h 4338987"/>
                <a:gd name="connsiteX78" fmla="*/ 1197224 w 4200749"/>
                <a:gd name="connsiteY78" fmla="*/ 3909764 h 4338987"/>
                <a:gd name="connsiteX79" fmla="*/ 968624 w 4200749"/>
                <a:gd name="connsiteY79" fmla="*/ 3989774 h 4338987"/>
                <a:gd name="connsiteX80" fmla="*/ 717164 w 4200749"/>
                <a:gd name="connsiteY80" fmla="*/ 4069784 h 4338987"/>
                <a:gd name="connsiteX81" fmla="*/ 740024 w 4200749"/>
                <a:gd name="connsiteY81" fmla="*/ 3955484 h 4338987"/>
                <a:gd name="connsiteX82" fmla="*/ 1128644 w 4200749"/>
                <a:gd name="connsiteY82" fmla="*/ 3795464 h 4338987"/>
                <a:gd name="connsiteX83" fmla="*/ 1277234 w 4200749"/>
                <a:gd name="connsiteY83" fmla="*/ 3726884 h 4338987"/>
                <a:gd name="connsiteX84" fmla="*/ 1220084 w 4200749"/>
                <a:gd name="connsiteY84" fmla="*/ 3372554 h 4338987"/>
                <a:gd name="connsiteX85" fmla="*/ 1322954 w 4200749"/>
                <a:gd name="connsiteY85" fmla="*/ 3121094 h 4338987"/>
                <a:gd name="connsiteX86" fmla="*/ 1391534 w 4200749"/>
                <a:gd name="connsiteY86" fmla="*/ 3052514 h 4338987"/>
                <a:gd name="connsiteX87" fmla="*/ 1082924 w 4200749"/>
                <a:gd name="connsiteY87" fmla="*/ 3029654 h 4338987"/>
                <a:gd name="connsiteX88" fmla="*/ 728594 w 4200749"/>
                <a:gd name="connsiteY88" fmla="*/ 2961074 h 4338987"/>
                <a:gd name="connsiteX89" fmla="*/ 374264 w 4200749"/>
                <a:gd name="connsiteY89" fmla="*/ 3132524 h 4338987"/>
                <a:gd name="connsiteX90" fmla="*/ 419984 w 4200749"/>
                <a:gd name="connsiteY90" fmla="*/ 3029654 h 4338987"/>
                <a:gd name="connsiteX91" fmla="*/ 625724 w 4200749"/>
                <a:gd name="connsiteY91" fmla="*/ 2926784 h 4338987"/>
                <a:gd name="connsiteX92" fmla="*/ 808604 w 4200749"/>
                <a:gd name="connsiteY92" fmla="*/ 2755334 h 4338987"/>
                <a:gd name="connsiteX93" fmla="*/ 1151504 w 4200749"/>
                <a:gd name="connsiteY93" fmla="*/ 2778194 h 4338987"/>
                <a:gd name="connsiteX94" fmla="*/ 1460114 w 4200749"/>
                <a:gd name="connsiteY94" fmla="*/ 2823914 h 4338987"/>
                <a:gd name="connsiteX95" fmla="*/ 1951604 w 4200749"/>
                <a:gd name="connsiteY95" fmla="*/ 2663894 h 4338987"/>
                <a:gd name="connsiteX96" fmla="*/ 1700144 w 4200749"/>
                <a:gd name="connsiteY96" fmla="*/ 2263844 h 4338987"/>
                <a:gd name="connsiteX97" fmla="*/ 1688714 w 4200749"/>
                <a:gd name="connsiteY97" fmla="*/ 1966664 h 4338987"/>
                <a:gd name="connsiteX98" fmla="*/ 1380522 w 4200749"/>
                <a:gd name="connsiteY98" fmla="*/ 1841930 h 4338987"/>
                <a:gd name="connsiteX99" fmla="*/ 1094354 w 4200749"/>
                <a:gd name="connsiteY99" fmla="*/ 1715204 h 4338987"/>
                <a:gd name="connsiteX100" fmla="*/ 745038 w 4200749"/>
                <a:gd name="connsiteY100" fmla="*/ 1626741 h 4338987"/>
                <a:gd name="connsiteX101" fmla="*/ 351404 w 4200749"/>
                <a:gd name="connsiteY101" fmla="*/ 1726634 h 4338987"/>
                <a:gd name="connsiteX102" fmla="*/ 122804 w 4200749"/>
                <a:gd name="connsiteY102" fmla="*/ 1795214 h 4338987"/>
                <a:gd name="connsiteX103" fmla="*/ 8504 w 4200749"/>
                <a:gd name="connsiteY103" fmla="*/ 1738064 h 4338987"/>
                <a:gd name="connsiteX104" fmla="*/ 347047 w 4200749"/>
                <a:gd name="connsiteY104" fmla="*/ 1644138 h 4338987"/>
                <a:gd name="connsiteX105" fmla="*/ 651628 w 4200749"/>
                <a:gd name="connsiteY105" fmla="*/ 1544246 h 4338987"/>
                <a:gd name="connsiteX106" fmla="*/ 1071494 w 4200749"/>
                <a:gd name="connsiteY106" fmla="*/ 1612334 h 4338987"/>
                <a:gd name="connsiteX107" fmla="*/ 1242944 w 4200749"/>
                <a:gd name="connsiteY107" fmla="*/ 1658054 h 4338987"/>
                <a:gd name="connsiteX108" fmla="*/ 1185794 w 4200749"/>
                <a:gd name="connsiteY108" fmla="*/ 1452314 h 4338987"/>
                <a:gd name="connsiteX109" fmla="*/ 1174364 w 4200749"/>
                <a:gd name="connsiteY109" fmla="*/ 1177994 h 4338987"/>
                <a:gd name="connsiteX110" fmla="*/ 1220084 w 4200749"/>
                <a:gd name="connsiteY110" fmla="*/ 1212284 h 4338987"/>
                <a:gd name="connsiteX0" fmla="*/ 1221553 w 4202218"/>
                <a:gd name="connsiteY0" fmla="*/ 1212284 h 4338987"/>
                <a:gd name="connsiteX1" fmla="*/ 1358713 w 4202218"/>
                <a:gd name="connsiteY1" fmla="*/ 1578044 h 4338987"/>
                <a:gd name="connsiteX2" fmla="*/ 1553023 w 4202218"/>
                <a:gd name="connsiteY2" fmla="*/ 1658054 h 4338987"/>
                <a:gd name="connsiteX3" fmla="*/ 1907353 w 4202218"/>
                <a:gd name="connsiteY3" fmla="*/ 1680914 h 4338987"/>
                <a:gd name="connsiteX4" fmla="*/ 2021653 w 4202218"/>
                <a:gd name="connsiteY4" fmla="*/ 1543754 h 4338987"/>
                <a:gd name="connsiteX5" fmla="*/ 2124523 w 4202218"/>
                <a:gd name="connsiteY5" fmla="*/ 1292294 h 4338987"/>
                <a:gd name="connsiteX6" fmla="*/ 2124523 w 4202218"/>
                <a:gd name="connsiteY6" fmla="*/ 1120844 h 4338987"/>
                <a:gd name="connsiteX7" fmla="*/ 2090233 w 4202218"/>
                <a:gd name="connsiteY7" fmla="*/ 812234 h 4338987"/>
                <a:gd name="connsiteX8" fmla="*/ 2078803 w 4202218"/>
                <a:gd name="connsiteY8" fmla="*/ 777944 h 4338987"/>
                <a:gd name="connsiteX9" fmla="*/ 2170243 w 4202218"/>
                <a:gd name="connsiteY9" fmla="*/ 1086554 h 4338987"/>
                <a:gd name="connsiteX10" fmla="*/ 2215963 w 4202218"/>
                <a:gd name="connsiteY10" fmla="*/ 1269434 h 4338987"/>
                <a:gd name="connsiteX11" fmla="*/ 2284543 w 4202218"/>
                <a:gd name="connsiteY11" fmla="*/ 1303724 h 4338987"/>
                <a:gd name="connsiteX12" fmla="*/ 2330263 w 4202218"/>
                <a:gd name="connsiteY12" fmla="*/ 1166564 h 4338987"/>
                <a:gd name="connsiteX13" fmla="*/ 2467423 w 4202218"/>
                <a:gd name="connsiteY13" fmla="*/ 880814 h 4338987"/>
                <a:gd name="connsiteX14" fmla="*/ 2558863 w 4202218"/>
                <a:gd name="connsiteY14" fmla="*/ 640784 h 4338987"/>
                <a:gd name="connsiteX15" fmla="*/ 2616013 w 4202218"/>
                <a:gd name="connsiteY15" fmla="*/ 537914 h 4338987"/>
                <a:gd name="connsiteX16" fmla="*/ 2558863 w 4202218"/>
                <a:gd name="connsiteY16" fmla="*/ 789374 h 4338987"/>
                <a:gd name="connsiteX17" fmla="*/ 2444563 w 4202218"/>
                <a:gd name="connsiteY17" fmla="*/ 1097984 h 4338987"/>
                <a:gd name="connsiteX18" fmla="*/ 2375983 w 4202218"/>
                <a:gd name="connsiteY18" fmla="*/ 1406594 h 4338987"/>
                <a:gd name="connsiteX19" fmla="*/ 2558863 w 4202218"/>
                <a:gd name="connsiteY19" fmla="*/ 1578044 h 4338987"/>
                <a:gd name="connsiteX20" fmla="*/ 2878903 w 4202218"/>
                <a:gd name="connsiteY20" fmla="*/ 1658054 h 4338987"/>
                <a:gd name="connsiteX21" fmla="*/ 3187513 w 4202218"/>
                <a:gd name="connsiteY21" fmla="*/ 1658054 h 4338987"/>
                <a:gd name="connsiteX22" fmla="*/ 3370393 w 4202218"/>
                <a:gd name="connsiteY22" fmla="*/ 1566614 h 4338987"/>
                <a:gd name="connsiteX23" fmla="*/ 3473263 w 4202218"/>
                <a:gd name="connsiteY23" fmla="*/ 1372304 h 4338987"/>
                <a:gd name="connsiteX24" fmla="*/ 3461833 w 4202218"/>
                <a:gd name="connsiteY24" fmla="*/ 1097984 h 4338987"/>
                <a:gd name="connsiteX25" fmla="*/ 3450403 w 4202218"/>
                <a:gd name="connsiteY25" fmla="*/ 777944 h 4338987"/>
                <a:gd name="connsiteX26" fmla="*/ 3759013 w 4202218"/>
                <a:gd name="connsiteY26" fmla="*/ 572204 h 4338987"/>
                <a:gd name="connsiteX27" fmla="*/ 3999043 w 4202218"/>
                <a:gd name="connsiteY27" fmla="*/ 92144 h 4338987"/>
                <a:gd name="connsiteX28" fmla="*/ 4033333 w 4202218"/>
                <a:gd name="connsiteY28" fmla="*/ 12134 h 4338987"/>
                <a:gd name="connsiteX29" fmla="*/ 4010473 w 4202218"/>
                <a:gd name="connsiteY29" fmla="*/ 252164 h 4338987"/>
                <a:gd name="connsiteX30" fmla="*/ 3827593 w 4202218"/>
                <a:gd name="connsiteY30" fmla="*/ 652214 h 4338987"/>
                <a:gd name="connsiteX31" fmla="*/ 3644713 w 4202218"/>
                <a:gd name="connsiteY31" fmla="*/ 789374 h 4338987"/>
                <a:gd name="connsiteX32" fmla="*/ 3530413 w 4202218"/>
                <a:gd name="connsiteY32" fmla="*/ 892244 h 4338987"/>
                <a:gd name="connsiteX33" fmla="*/ 3861883 w 4202218"/>
                <a:gd name="connsiteY33" fmla="*/ 846524 h 4338987"/>
                <a:gd name="connsiteX34" fmla="*/ 4193353 w 4202218"/>
                <a:gd name="connsiteY34" fmla="*/ 720794 h 4338987"/>
                <a:gd name="connsiteX35" fmla="*/ 4079053 w 4202218"/>
                <a:gd name="connsiteY35" fmla="*/ 892244 h 4338987"/>
                <a:gd name="connsiteX36" fmla="*/ 3781873 w 4202218"/>
                <a:gd name="connsiteY36" fmla="*/ 937964 h 4338987"/>
                <a:gd name="connsiteX37" fmla="*/ 3610423 w 4202218"/>
                <a:gd name="connsiteY37" fmla="*/ 995114 h 4338987"/>
                <a:gd name="connsiteX38" fmla="*/ 3656143 w 4202218"/>
                <a:gd name="connsiteY38" fmla="*/ 1235144 h 4338987"/>
                <a:gd name="connsiteX39" fmla="*/ 3621853 w 4202218"/>
                <a:gd name="connsiteY39" fmla="*/ 1532324 h 4338987"/>
                <a:gd name="connsiteX40" fmla="*/ 3461833 w 4202218"/>
                <a:gd name="connsiteY40" fmla="*/ 1726634 h 4338987"/>
                <a:gd name="connsiteX41" fmla="*/ 3278953 w 4202218"/>
                <a:gd name="connsiteY41" fmla="*/ 2035244 h 4338987"/>
                <a:gd name="connsiteX42" fmla="*/ 3233233 w 4202218"/>
                <a:gd name="connsiteY42" fmla="*/ 2309564 h 4338987"/>
                <a:gd name="connsiteX43" fmla="*/ 3404683 w 4202218"/>
                <a:gd name="connsiteY43" fmla="*/ 2458154 h 4338987"/>
                <a:gd name="connsiteX44" fmla="*/ 3759013 w 4202218"/>
                <a:gd name="connsiteY44" fmla="*/ 2663894 h 4338987"/>
                <a:gd name="connsiteX45" fmla="*/ 4079053 w 4202218"/>
                <a:gd name="connsiteY45" fmla="*/ 2778194 h 4338987"/>
                <a:gd name="connsiteX46" fmla="*/ 4079053 w 4202218"/>
                <a:gd name="connsiteY46" fmla="*/ 2881064 h 4338987"/>
                <a:gd name="connsiteX47" fmla="*/ 3770443 w 4202218"/>
                <a:gd name="connsiteY47" fmla="*/ 2869634 h 4338987"/>
                <a:gd name="connsiteX48" fmla="*/ 3404683 w 4202218"/>
                <a:gd name="connsiteY48" fmla="*/ 2732474 h 4338987"/>
                <a:gd name="connsiteX49" fmla="*/ 3084643 w 4202218"/>
                <a:gd name="connsiteY49" fmla="*/ 2663894 h 4338987"/>
                <a:gd name="connsiteX50" fmla="*/ 2958913 w 4202218"/>
                <a:gd name="connsiteY50" fmla="*/ 2698184 h 4338987"/>
                <a:gd name="connsiteX51" fmla="*/ 2821753 w 4202218"/>
                <a:gd name="connsiteY51" fmla="*/ 2823914 h 4338987"/>
                <a:gd name="connsiteX52" fmla="*/ 2764603 w 4202218"/>
                <a:gd name="connsiteY52" fmla="*/ 2995364 h 4338987"/>
                <a:gd name="connsiteX53" fmla="*/ 2970343 w 4202218"/>
                <a:gd name="connsiteY53" fmla="*/ 3132524 h 4338987"/>
                <a:gd name="connsiteX54" fmla="*/ 3176083 w 4202218"/>
                <a:gd name="connsiteY54" fmla="*/ 3269684 h 4338987"/>
                <a:gd name="connsiteX55" fmla="*/ 3347533 w 4202218"/>
                <a:gd name="connsiteY55" fmla="*/ 3303974 h 4338987"/>
                <a:gd name="connsiteX56" fmla="*/ 3267523 w 4202218"/>
                <a:gd name="connsiteY56" fmla="*/ 3395414 h 4338987"/>
                <a:gd name="connsiteX57" fmla="*/ 3004633 w 4202218"/>
                <a:gd name="connsiteY57" fmla="*/ 3303974 h 4338987"/>
                <a:gd name="connsiteX58" fmla="*/ 2753173 w 4202218"/>
                <a:gd name="connsiteY58" fmla="*/ 3189674 h 4338987"/>
                <a:gd name="connsiteX59" fmla="*/ 2638873 w 4202218"/>
                <a:gd name="connsiteY59" fmla="*/ 3098234 h 4338987"/>
                <a:gd name="connsiteX60" fmla="*/ 2570293 w 4202218"/>
                <a:gd name="connsiteY60" fmla="*/ 3109664 h 4338987"/>
                <a:gd name="connsiteX61" fmla="*/ 2558863 w 4202218"/>
                <a:gd name="connsiteY61" fmla="*/ 3326834 h 4338987"/>
                <a:gd name="connsiteX62" fmla="*/ 2673163 w 4202218"/>
                <a:gd name="connsiteY62" fmla="*/ 3555434 h 4338987"/>
                <a:gd name="connsiteX63" fmla="*/ 2730313 w 4202218"/>
                <a:gd name="connsiteY63" fmla="*/ 4024064 h 4338987"/>
                <a:gd name="connsiteX64" fmla="*/ 2696023 w 4202218"/>
                <a:gd name="connsiteY64" fmla="*/ 4184084 h 4338987"/>
                <a:gd name="connsiteX65" fmla="*/ 2536003 w 4202218"/>
                <a:gd name="connsiteY65" fmla="*/ 4138364 h 4338987"/>
                <a:gd name="connsiteX66" fmla="*/ 2536003 w 4202218"/>
                <a:gd name="connsiteY66" fmla="*/ 3909764 h 4338987"/>
                <a:gd name="connsiteX67" fmla="*/ 2433133 w 4202218"/>
                <a:gd name="connsiteY67" fmla="*/ 3566864 h 4338987"/>
                <a:gd name="connsiteX68" fmla="*/ 2307403 w 4202218"/>
                <a:gd name="connsiteY68" fmla="*/ 3166814 h 4338987"/>
                <a:gd name="connsiteX69" fmla="*/ 2261683 w 4202218"/>
                <a:gd name="connsiteY69" fmla="*/ 3063944 h 4338987"/>
                <a:gd name="connsiteX70" fmla="*/ 2078803 w 4202218"/>
                <a:gd name="connsiteY70" fmla="*/ 2949644 h 4338987"/>
                <a:gd name="connsiteX71" fmla="*/ 1850203 w 4202218"/>
                <a:gd name="connsiteY71" fmla="*/ 3029654 h 4338987"/>
                <a:gd name="connsiteX72" fmla="*/ 1415863 w 4202218"/>
                <a:gd name="connsiteY72" fmla="*/ 3361124 h 4338987"/>
                <a:gd name="connsiteX73" fmla="*/ 1381573 w 4202218"/>
                <a:gd name="connsiteY73" fmla="*/ 3681164 h 4338987"/>
                <a:gd name="connsiteX74" fmla="*/ 1381573 w 4202218"/>
                <a:gd name="connsiteY74" fmla="*/ 3989774 h 4338987"/>
                <a:gd name="connsiteX75" fmla="*/ 1290133 w 4202218"/>
                <a:gd name="connsiteY75" fmla="*/ 4309814 h 4338987"/>
                <a:gd name="connsiteX76" fmla="*/ 1198693 w 4202218"/>
                <a:gd name="connsiteY76" fmla="*/ 4298384 h 4338987"/>
                <a:gd name="connsiteX77" fmla="*/ 1187263 w 4202218"/>
                <a:gd name="connsiteY77" fmla="*/ 4081214 h 4338987"/>
                <a:gd name="connsiteX78" fmla="*/ 1198693 w 4202218"/>
                <a:gd name="connsiteY78" fmla="*/ 3909764 h 4338987"/>
                <a:gd name="connsiteX79" fmla="*/ 970093 w 4202218"/>
                <a:gd name="connsiteY79" fmla="*/ 3989774 h 4338987"/>
                <a:gd name="connsiteX80" fmla="*/ 718633 w 4202218"/>
                <a:gd name="connsiteY80" fmla="*/ 4069784 h 4338987"/>
                <a:gd name="connsiteX81" fmla="*/ 741493 w 4202218"/>
                <a:gd name="connsiteY81" fmla="*/ 3955484 h 4338987"/>
                <a:gd name="connsiteX82" fmla="*/ 1130113 w 4202218"/>
                <a:gd name="connsiteY82" fmla="*/ 3795464 h 4338987"/>
                <a:gd name="connsiteX83" fmla="*/ 1278703 w 4202218"/>
                <a:gd name="connsiteY83" fmla="*/ 3726884 h 4338987"/>
                <a:gd name="connsiteX84" fmla="*/ 1221553 w 4202218"/>
                <a:gd name="connsiteY84" fmla="*/ 3372554 h 4338987"/>
                <a:gd name="connsiteX85" fmla="*/ 1324423 w 4202218"/>
                <a:gd name="connsiteY85" fmla="*/ 3121094 h 4338987"/>
                <a:gd name="connsiteX86" fmla="*/ 1393003 w 4202218"/>
                <a:gd name="connsiteY86" fmla="*/ 3052514 h 4338987"/>
                <a:gd name="connsiteX87" fmla="*/ 1084393 w 4202218"/>
                <a:gd name="connsiteY87" fmla="*/ 3029654 h 4338987"/>
                <a:gd name="connsiteX88" fmla="*/ 730063 w 4202218"/>
                <a:gd name="connsiteY88" fmla="*/ 2961074 h 4338987"/>
                <a:gd name="connsiteX89" fmla="*/ 375733 w 4202218"/>
                <a:gd name="connsiteY89" fmla="*/ 3132524 h 4338987"/>
                <a:gd name="connsiteX90" fmla="*/ 421453 w 4202218"/>
                <a:gd name="connsiteY90" fmla="*/ 3029654 h 4338987"/>
                <a:gd name="connsiteX91" fmla="*/ 627193 w 4202218"/>
                <a:gd name="connsiteY91" fmla="*/ 2926784 h 4338987"/>
                <a:gd name="connsiteX92" fmla="*/ 810073 w 4202218"/>
                <a:gd name="connsiteY92" fmla="*/ 2755334 h 4338987"/>
                <a:gd name="connsiteX93" fmla="*/ 1152973 w 4202218"/>
                <a:gd name="connsiteY93" fmla="*/ 2778194 h 4338987"/>
                <a:gd name="connsiteX94" fmla="*/ 1461583 w 4202218"/>
                <a:gd name="connsiteY94" fmla="*/ 2823914 h 4338987"/>
                <a:gd name="connsiteX95" fmla="*/ 1953073 w 4202218"/>
                <a:gd name="connsiteY95" fmla="*/ 2663894 h 4338987"/>
                <a:gd name="connsiteX96" fmla="*/ 1701613 w 4202218"/>
                <a:gd name="connsiteY96" fmla="*/ 2263844 h 4338987"/>
                <a:gd name="connsiteX97" fmla="*/ 1690183 w 4202218"/>
                <a:gd name="connsiteY97" fmla="*/ 1966664 h 4338987"/>
                <a:gd name="connsiteX98" fmla="*/ 1381991 w 4202218"/>
                <a:gd name="connsiteY98" fmla="*/ 1841930 h 4338987"/>
                <a:gd name="connsiteX99" fmla="*/ 1095823 w 4202218"/>
                <a:gd name="connsiteY99" fmla="*/ 1715204 h 4338987"/>
                <a:gd name="connsiteX100" fmla="*/ 746507 w 4202218"/>
                <a:gd name="connsiteY100" fmla="*/ 1626741 h 4338987"/>
                <a:gd name="connsiteX101" fmla="*/ 352873 w 4202218"/>
                <a:gd name="connsiteY101" fmla="*/ 1726634 h 4338987"/>
                <a:gd name="connsiteX102" fmla="*/ 113171 w 4202218"/>
                <a:gd name="connsiteY102" fmla="*/ 1763908 h 4338987"/>
                <a:gd name="connsiteX103" fmla="*/ 9973 w 4202218"/>
                <a:gd name="connsiteY103" fmla="*/ 1738064 h 4338987"/>
                <a:gd name="connsiteX104" fmla="*/ 348516 w 4202218"/>
                <a:gd name="connsiteY104" fmla="*/ 1644138 h 4338987"/>
                <a:gd name="connsiteX105" fmla="*/ 653097 w 4202218"/>
                <a:gd name="connsiteY105" fmla="*/ 1544246 h 4338987"/>
                <a:gd name="connsiteX106" fmla="*/ 1072963 w 4202218"/>
                <a:gd name="connsiteY106" fmla="*/ 1612334 h 4338987"/>
                <a:gd name="connsiteX107" fmla="*/ 1244413 w 4202218"/>
                <a:gd name="connsiteY107" fmla="*/ 1658054 h 4338987"/>
                <a:gd name="connsiteX108" fmla="*/ 1187263 w 4202218"/>
                <a:gd name="connsiteY108" fmla="*/ 1452314 h 4338987"/>
                <a:gd name="connsiteX109" fmla="*/ 1175833 w 4202218"/>
                <a:gd name="connsiteY109" fmla="*/ 1177994 h 4338987"/>
                <a:gd name="connsiteX110" fmla="*/ 1221553 w 4202218"/>
                <a:gd name="connsiteY110" fmla="*/ 1212284 h 4338987"/>
                <a:gd name="connsiteX0" fmla="*/ 1221553 w 4202218"/>
                <a:gd name="connsiteY0" fmla="*/ 1212284 h 4338987"/>
                <a:gd name="connsiteX1" fmla="*/ 1343911 w 4202218"/>
                <a:gd name="connsiteY1" fmla="*/ 1560154 h 4338987"/>
                <a:gd name="connsiteX2" fmla="*/ 1553023 w 4202218"/>
                <a:gd name="connsiteY2" fmla="*/ 1658054 h 4338987"/>
                <a:gd name="connsiteX3" fmla="*/ 1907353 w 4202218"/>
                <a:gd name="connsiteY3" fmla="*/ 1680914 h 4338987"/>
                <a:gd name="connsiteX4" fmla="*/ 2021653 w 4202218"/>
                <a:gd name="connsiteY4" fmla="*/ 1543754 h 4338987"/>
                <a:gd name="connsiteX5" fmla="*/ 2124523 w 4202218"/>
                <a:gd name="connsiteY5" fmla="*/ 1292294 h 4338987"/>
                <a:gd name="connsiteX6" fmla="*/ 2124523 w 4202218"/>
                <a:gd name="connsiteY6" fmla="*/ 1120844 h 4338987"/>
                <a:gd name="connsiteX7" fmla="*/ 2090233 w 4202218"/>
                <a:gd name="connsiteY7" fmla="*/ 812234 h 4338987"/>
                <a:gd name="connsiteX8" fmla="*/ 2078803 w 4202218"/>
                <a:gd name="connsiteY8" fmla="*/ 777944 h 4338987"/>
                <a:gd name="connsiteX9" fmla="*/ 2170243 w 4202218"/>
                <a:gd name="connsiteY9" fmla="*/ 1086554 h 4338987"/>
                <a:gd name="connsiteX10" fmla="*/ 2215963 w 4202218"/>
                <a:gd name="connsiteY10" fmla="*/ 1269434 h 4338987"/>
                <a:gd name="connsiteX11" fmla="*/ 2284543 w 4202218"/>
                <a:gd name="connsiteY11" fmla="*/ 1303724 h 4338987"/>
                <a:gd name="connsiteX12" fmla="*/ 2330263 w 4202218"/>
                <a:gd name="connsiteY12" fmla="*/ 1166564 h 4338987"/>
                <a:gd name="connsiteX13" fmla="*/ 2467423 w 4202218"/>
                <a:gd name="connsiteY13" fmla="*/ 880814 h 4338987"/>
                <a:gd name="connsiteX14" fmla="*/ 2558863 w 4202218"/>
                <a:gd name="connsiteY14" fmla="*/ 640784 h 4338987"/>
                <a:gd name="connsiteX15" fmla="*/ 2616013 w 4202218"/>
                <a:gd name="connsiteY15" fmla="*/ 537914 h 4338987"/>
                <a:gd name="connsiteX16" fmla="*/ 2558863 w 4202218"/>
                <a:gd name="connsiteY16" fmla="*/ 789374 h 4338987"/>
                <a:gd name="connsiteX17" fmla="*/ 2444563 w 4202218"/>
                <a:gd name="connsiteY17" fmla="*/ 1097984 h 4338987"/>
                <a:gd name="connsiteX18" fmla="*/ 2375983 w 4202218"/>
                <a:gd name="connsiteY18" fmla="*/ 1406594 h 4338987"/>
                <a:gd name="connsiteX19" fmla="*/ 2558863 w 4202218"/>
                <a:gd name="connsiteY19" fmla="*/ 1578044 h 4338987"/>
                <a:gd name="connsiteX20" fmla="*/ 2878903 w 4202218"/>
                <a:gd name="connsiteY20" fmla="*/ 1658054 h 4338987"/>
                <a:gd name="connsiteX21" fmla="*/ 3187513 w 4202218"/>
                <a:gd name="connsiteY21" fmla="*/ 1658054 h 4338987"/>
                <a:gd name="connsiteX22" fmla="*/ 3370393 w 4202218"/>
                <a:gd name="connsiteY22" fmla="*/ 1566614 h 4338987"/>
                <a:gd name="connsiteX23" fmla="*/ 3473263 w 4202218"/>
                <a:gd name="connsiteY23" fmla="*/ 1372304 h 4338987"/>
                <a:gd name="connsiteX24" fmla="*/ 3461833 w 4202218"/>
                <a:gd name="connsiteY24" fmla="*/ 1097984 h 4338987"/>
                <a:gd name="connsiteX25" fmla="*/ 3450403 w 4202218"/>
                <a:gd name="connsiteY25" fmla="*/ 777944 h 4338987"/>
                <a:gd name="connsiteX26" fmla="*/ 3759013 w 4202218"/>
                <a:gd name="connsiteY26" fmla="*/ 572204 h 4338987"/>
                <a:gd name="connsiteX27" fmla="*/ 3999043 w 4202218"/>
                <a:gd name="connsiteY27" fmla="*/ 92144 h 4338987"/>
                <a:gd name="connsiteX28" fmla="*/ 4033333 w 4202218"/>
                <a:gd name="connsiteY28" fmla="*/ 12134 h 4338987"/>
                <a:gd name="connsiteX29" fmla="*/ 4010473 w 4202218"/>
                <a:gd name="connsiteY29" fmla="*/ 252164 h 4338987"/>
                <a:gd name="connsiteX30" fmla="*/ 3827593 w 4202218"/>
                <a:gd name="connsiteY30" fmla="*/ 652214 h 4338987"/>
                <a:gd name="connsiteX31" fmla="*/ 3644713 w 4202218"/>
                <a:gd name="connsiteY31" fmla="*/ 789374 h 4338987"/>
                <a:gd name="connsiteX32" fmla="*/ 3530413 w 4202218"/>
                <a:gd name="connsiteY32" fmla="*/ 892244 h 4338987"/>
                <a:gd name="connsiteX33" fmla="*/ 3861883 w 4202218"/>
                <a:gd name="connsiteY33" fmla="*/ 846524 h 4338987"/>
                <a:gd name="connsiteX34" fmla="*/ 4193353 w 4202218"/>
                <a:gd name="connsiteY34" fmla="*/ 720794 h 4338987"/>
                <a:gd name="connsiteX35" fmla="*/ 4079053 w 4202218"/>
                <a:gd name="connsiteY35" fmla="*/ 892244 h 4338987"/>
                <a:gd name="connsiteX36" fmla="*/ 3781873 w 4202218"/>
                <a:gd name="connsiteY36" fmla="*/ 937964 h 4338987"/>
                <a:gd name="connsiteX37" fmla="*/ 3610423 w 4202218"/>
                <a:gd name="connsiteY37" fmla="*/ 995114 h 4338987"/>
                <a:gd name="connsiteX38" fmla="*/ 3656143 w 4202218"/>
                <a:gd name="connsiteY38" fmla="*/ 1235144 h 4338987"/>
                <a:gd name="connsiteX39" fmla="*/ 3621853 w 4202218"/>
                <a:gd name="connsiteY39" fmla="*/ 1532324 h 4338987"/>
                <a:gd name="connsiteX40" fmla="*/ 3461833 w 4202218"/>
                <a:gd name="connsiteY40" fmla="*/ 1726634 h 4338987"/>
                <a:gd name="connsiteX41" fmla="*/ 3278953 w 4202218"/>
                <a:gd name="connsiteY41" fmla="*/ 2035244 h 4338987"/>
                <a:gd name="connsiteX42" fmla="*/ 3233233 w 4202218"/>
                <a:gd name="connsiteY42" fmla="*/ 2309564 h 4338987"/>
                <a:gd name="connsiteX43" fmla="*/ 3404683 w 4202218"/>
                <a:gd name="connsiteY43" fmla="*/ 2458154 h 4338987"/>
                <a:gd name="connsiteX44" fmla="*/ 3759013 w 4202218"/>
                <a:gd name="connsiteY44" fmla="*/ 2663894 h 4338987"/>
                <a:gd name="connsiteX45" fmla="*/ 4079053 w 4202218"/>
                <a:gd name="connsiteY45" fmla="*/ 2778194 h 4338987"/>
                <a:gd name="connsiteX46" fmla="*/ 4079053 w 4202218"/>
                <a:gd name="connsiteY46" fmla="*/ 2881064 h 4338987"/>
                <a:gd name="connsiteX47" fmla="*/ 3770443 w 4202218"/>
                <a:gd name="connsiteY47" fmla="*/ 2869634 h 4338987"/>
                <a:gd name="connsiteX48" fmla="*/ 3404683 w 4202218"/>
                <a:gd name="connsiteY48" fmla="*/ 2732474 h 4338987"/>
                <a:gd name="connsiteX49" fmla="*/ 3084643 w 4202218"/>
                <a:gd name="connsiteY49" fmla="*/ 2663894 h 4338987"/>
                <a:gd name="connsiteX50" fmla="*/ 2958913 w 4202218"/>
                <a:gd name="connsiteY50" fmla="*/ 2698184 h 4338987"/>
                <a:gd name="connsiteX51" fmla="*/ 2821753 w 4202218"/>
                <a:gd name="connsiteY51" fmla="*/ 2823914 h 4338987"/>
                <a:gd name="connsiteX52" fmla="*/ 2764603 w 4202218"/>
                <a:gd name="connsiteY52" fmla="*/ 2995364 h 4338987"/>
                <a:gd name="connsiteX53" fmla="*/ 2970343 w 4202218"/>
                <a:gd name="connsiteY53" fmla="*/ 3132524 h 4338987"/>
                <a:gd name="connsiteX54" fmla="*/ 3176083 w 4202218"/>
                <a:gd name="connsiteY54" fmla="*/ 3269684 h 4338987"/>
                <a:gd name="connsiteX55" fmla="*/ 3347533 w 4202218"/>
                <a:gd name="connsiteY55" fmla="*/ 3303974 h 4338987"/>
                <a:gd name="connsiteX56" fmla="*/ 3267523 w 4202218"/>
                <a:gd name="connsiteY56" fmla="*/ 3395414 h 4338987"/>
                <a:gd name="connsiteX57" fmla="*/ 3004633 w 4202218"/>
                <a:gd name="connsiteY57" fmla="*/ 3303974 h 4338987"/>
                <a:gd name="connsiteX58" fmla="*/ 2753173 w 4202218"/>
                <a:gd name="connsiteY58" fmla="*/ 3189674 h 4338987"/>
                <a:gd name="connsiteX59" fmla="*/ 2638873 w 4202218"/>
                <a:gd name="connsiteY59" fmla="*/ 3098234 h 4338987"/>
                <a:gd name="connsiteX60" fmla="*/ 2570293 w 4202218"/>
                <a:gd name="connsiteY60" fmla="*/ 3109664 h 4338987"/>
                <a:gd name="connsiteX61" fmla="*/ 2558863 w 4202218"/>
                <a:gd name="connsiteY61" fmla="*/ 3326834 h 4338987"/>
                <a:gd name="connsiteX62" fmla="*/ 2673163 w 4202218"/>
                <a:gd name="connsiteY62" fmla="*/ 3555434 h 4338987"/>
                <a:gd name="connsiteX63" fmla="*/ 2730313 w 4202218"/>
                <a:gd name="connsiteY63" fmla="*/ 4024064 h 4338987"/>
                <a:gd name="connsiteX64" fmla="*/ 2696023 w 4202218"/>
                <a:gd name="connsiteY64" fmla="*/ 4184084 h 4338987"/>
                <a:gd name="connsiteX65" fmla="*/ 2536003 w 4202218"/>
                <a:gd name="connsiteY65" fmla="*/ 4138364 h 4338987"/>
                <a:gd name="connsiteX66" fmla="*/ 2536003 w 4202218"/>
                <a:gd name="connsiteY66" fmla="*/ 3909764 h 4338987"/>
                <a:gd name="connsiteX67" fmla="*/ 2433133 w 4202218"/>
                <a:gd name="connsiteY67" fmla="*/ 3566864 h 4338987"/>
                <a:gd name="connsiteX68" fmla="*/ 2307403 w 4202218"/>
                <a:gd name="connsiteY68" fmla="*/ 3166814 h 4338987"/>
                <a:gd name="connsiteX69" fmla="*/ 2261683 w 4202218"/>
                <a:gd name="connsiteY69" fmla="*/ 3063944 h 4338987"/>
                <a:gd name="connsiteX70" fmla="*/ 2078803 w 4202218"/>
                <a:gd name="connsiteY70" fmla="*/ 2949644 h 4338987"/>
                <a:gd name="connsiteX71" fmla="*/ 1850203 w 4202218"/>
                <a:gd name="connsiteY71" fmla="*/ 3029654 h 4338987"/>
                <a:gd name="connsiteX72" fmla="*/ 1415863 w 4202218"/>
                <a:gd name="connsiteY72" fmla="*/ 3361124 h 4338987"/>
                <a:gd name="connsiteX73" fmla="*/ 1381573 w 4202218"/>
                <a:gd name="connsiteY73" fmla="*/ 3681164 h 4338987"/>
                <a:gd name="connsiteX74" fmla="*/ 1381573 w 4202218"/>
                <a:gd name="connsiteY74" fmla="*/ 3989774 h 4338987"/>
                <a:gd name="connsiteX75" fmla="*/ 1290133 w 4202218"/>
                <a:gd name="connsiteY75" fmla="*/ 4309814 h 4338987"/>
                <a:gd name="connsiteX76" fmla="*/ 1198693 w 4202218"/>
                <a:gd name="connsiteY76" fmla="*/ 4298384 h 4338987"/>
                <a:gd name="connsiteX77" fmla="*/ 1187263 w 4202218"/>
                <a:gd name="connsiteY77" fmla="*/ 4081214 h 4338987"/>
                <a:gd name="connsiteX78" fmla="*/ 1198693 w 4202218"/>
                <a:gd name="connsiteY78" fmla="*/ 3909764 h 4338987"/>
                <a:gd name="connsiteX79" fmla="*/ 970093 w 4202218"/>
                <a:gd name="connsiteY79" fmla="*/ 3989774 h 4338987"/>
                <a:gd name="connsiteX80" fmla="*/ 718633 w 4202218"/>
                <a:gd name="connsiteY80" fmla="*/ 4069784 h 4338987"/>
                <a:gd name="connsiteX81" fmla="*/ 741493 w 4202218"/>
                <a:gd name="connsiteY81" fmla="*/ 3955484 h 4338987"/>
                <a:gd name="connsiteX82" fmla="*/ 1130113 w 4202218"/>
                <a:gd name="connsiteY82" fmla="*/ 3795464 h 4338987"/>
                <a:gd name="connsiteX83" fmla="*/ 1278703 w 4202218"/>
                <a:gd name="connsiteY83" fmla="*/ 3726884 h 4338987"/>
                <a:gd name="connsiteX84" fmla="*/ 1221553 w 4202218"/>
                <a:gd name="connsiteY84" fmla="*/ 3372554 h 4338987"/>
                <a:gd name="connsiteX85" fmla="*/ 1324423 w 4202218"/>
                <a:gd name="connsiteY85" fmla="*/ 3121094 h 4338987"/>
                <a:gd name="connsiteX86" fmla="*/ 1393003 w 4202218"/>
                <a:gd name="connsiteY86" fmla="*/ 3052514 h 4338987"/>
                <a:gd name="connsiteX87" fmla="*/ 1084393 w 4202218"/>
                <a:gd name="connsiteY87" fmla="*/ 3029654 h 4338987"/>
                <a:gd name="connsiteX88" fmla="*/ 730063 w 4202218"/>
                <a:gd name="connsiteY88" fmla="*/ 2961074 h 4338987"/>
                <a:gd name="connsiteX89" fmla="*/ 375733 w 4202218"/>
                <a:gd name="connsiteY89" fmla="*/ 3132524 h 4338987"/>
                <a:gd name="connsiteX90" fmla="*/ 421453 w 4202218"/>
                <a:gd name="connsiteY90" fmla="*/ 3029654 h 4338987"/>
                <a:gd name="connsiteX91" fmla="*/ 627193 w 4202218"/>
                <a:gd name="connsiteY91" fmla="*/ 2926784 h 4338987"/>
                <a:gd name="connsiteX92" fmla="*/ 810073 w 4202218"/>
                <a:gd name="connsiteY92" fmla="*/ 2755334 h 4338987"/>
                <a:gd name="connsiteX93" fmla="*/ 1152973 w 4202218"/>
                <a:gd name="connsiteY93" fmla="*/ 2778194 h 4338987"/>
                <a:gd name="connsiteX94" fmla="*/ 1461583 w 4202218"/>
                <a:gd name="connsiteY94" fmla="*/ 2823914 h 4338987"/>
                <a:gd name="connsiteX95" fmla="*/ 1953073 w 4202218"/>
                <a:gd name="connsiteY95" fmla="*/ 2663894 h 4338987"/>
                <a:gd name="connsiteX96" fmla="*/ 1701613 w 4202218"/>
                <a:gd name="connsiteY96" fmla="*/ 2263844 h 4338987"/>
                <a:gd name="connsiteX97" fmla="*/ 1690183 w 4202218"/>
                <a:gd name="connsiteY97" fmla="*/ 1966664 h 4338987"/>
                <a:gd name="connsiteX98" fmla="*/ 1381991 w 4202218"/>
                <a:gd name="connsiteY98" fmla="*/ 1841930 h 4338987"/>
                <a:gd name="connsiteX99" fmla="*/ 1095823 w 4202218"/>
                <a:gd name="connsiteY99" fmla="*/ 1715204 h 4338987"/>
                <a:gd name="connsiteX100" fmla="*/ 746507 w 4202218"/>
                <a:gd name="connsiteY100" fmla="*/ 1626741 h 4338987"/>
                <a:gd name="connsiteX101" fmla="*/ 352873 w 4202218"/>
                <a:gd name="connsiteY101" fmla="*/ 1726634 h 4338987"/>
                <a:gd name="connsiteX102" fmla="*/ 113171 w 4202218"/>
                <a:gd name="connsiteY102" fmla="*/ 1763908 h 4338987"/>
                <a:gd name="connsiteX103" fmla="*/ 9973 w 4202218"/>
                <a:gd name="connsiteY103" fmla="*/ 1738064 h 4338987"/>
                <a:gd name="connsiteX104" fmla="*/ 348516 w 4202218"/>
                <a:gd name="connsiteY104" fmla="*/ 1644138 h 4338987"/>
                <a:gd name="connsiteX105" fmla="*/ 653097 w 4202218"/>
                <a:gd name="connsiteY105" fmla="*/ 1544246 h 4338987"/>
                <a:gd name="connsiteX106" fmla="*/ 1072963 w 4202218"/>
                <a:gd name="connsiteY106" fmla="*/ 1612334 h 4338987"/>
                <a:gd name="connsiteX107" fmla="*/ 1244413 w 4202218"/>
                <a:gd name="connsiteY107" fmla="*/ 1658054 h 4338987"/>
                <a:gd name="connsiteX108" fmla="*/ 1187263 w 4202218"/>
                <a:gd name="connsiteY108" fmla="*/ 1452314 h 4338987"/>
                <a:gd name="connsiteX109" fmla="*/ 1175833 w 4202218"/>
                <a:gd name="connsiteY109" fmla="*/ 1177994 h 4338987"/>
                <a:gd name="connsiteX110" fmla="*/ 1221553 w 4202218"/>
                <a:gd name="connsiteY110" fmla="*/ 1212284 h 4338987"/>
                <a:gd name="connsiteX0" fmla="*/ 1221553 w 4202218"/>
                <a:gd name="connsiteY0" fmla="*/ 1212284 h 4338987"/>
                <a:gd name="connsiteX1" fmla="*/ 1343911 w 4202218"/>
                <a:gd name="connsiteY1" fmla="*/ 1560154 h 4338987"/>
                <a:gd name="connsiteX2" fmla="*/ 1553023 w 4202218"/>
                <a:gd name="connsiteY2" fmla="*/ 1658054 h 4338987"/>
                <a:gd name="connsiteX3" fmla="*/ 1907353 w 4202218"/>
                <a:gd name="connsiteY3" fmla="*/ 1680914 h 4338987"/>
                <a:gd name="connsiteX4" fmla="*/ 2021653 w 4202218"/>
                <a:gd name="connsiteY4" fmla="*/ 1543754 h 4338987"/>
                <a:gd name="connsiteX5" fmla="*/ 2124523 w 4202218"/>
                <a:gd name="connsiteY5" fmla="*/ 1292294 h 4338987"/>
                <a:gd name="connsiteX6" fmla="*/ 2124523 w 4202218"/>
                <a:gd name="connsiteY6" fmla="*/ 1120844 h 4338987"/>
                <a:gd name="connsiteX7" fmla="*/ 2090233 w 4202218"/>
                <a:gd name="connsiteY7" fmla="*/ 812234 h 4338987"/>
                <a:gd name="connsiteX8" fmla="*/ 2078803 w 4202218"/>
                <a:gd name="connsiteY8" fmla="*/ 777944 h 4338987"/>
                <a:gd name="connsiteX9" fmla="*/ 2170243 w 4202218"/>
                <a:gd name="connsiteY9" fmla="*/ 1086554 h 4338987"/>
                <a:gd name="connsiteX10" fmla="*/ 2215963 w 4202218"/>
                <a:gd name="connsiteY10" fmla="*/ 1269434 h 4338987"/>
                <a:gd name="connsiteX11" fmla="*/ 2284543 w 4202218"/>
                <a:gd name="connsiteY11" fmla="*/ 1303724 h 4338987"/>
                <a:gd name="connsiteX12" fmla="*/ 2330263 w 4202218"/>
                <a:gd name="connsiteY12" fmla="*/ 1166564 h 4338987"/>
                <a:gd name="connsiteX13" fmla="*/ 2467423 w 4202218"/>
                <a:gd name="connsiteY13" fmla="*/ 880814 h 4338987"/>
                <a:gd name="connsiteX14" fmla="*/ 2558863 w 4202218"/>
                <a:gd name="connsiteY14" fmla="*/ 640784 h 4338987"/>
                <a:gd name="connsiteX15" fmla="*/ 2616013 w 4202218"/>
                <a:gd name="connsiteY15" fmla="*/ 537914 h 4338987"/>
                <a:gd name="connsiteX16" fmla="*/ 2558863 w 4202218"/>
                <a:gd name="connsiteY16" fmla="*/ 789374 h 4338987"/>
                <a:gd name="connsiteX17" fmla="*/ 2444563 w 4202218"/>
                <a:gd name="connsiteY17" fmla="*/ 1097984 h 4338987"/>
                <a:gd name="connsiteX18" fmla="*/ 2375983 w 4202218"/>
                <a:gd name="connsiteY18" fmla="*/ 1406594 h 4338987"/>
                <a:gd name="connsiteX19" fmla="*/ 2558863 w 4202218"/>
                <a:gd name="connsiteY19" fmla="*/ 1578044 h 4338987"/>
                <a:gd name="connsiteX20" fmla="*/ 2878903 w 4202218"/>
                <a:gd name="connsiteY20" fmla="*/ 1658054 h 4338987"/>
                <a:gd name="connsiteX21" fmla="*/ 3187513 w 4202218"/>
                <a:gd name="connsiteY21" fmla="*/ 1658054 h 4338987"/>
                <a:gd name="connsiteX22" fmla="*/ 3370393 w 4202218"/>
                <a:gd name="connsiteY22" fmla="*/ 1566614 h 4338987"/>
                <a:gd name="connsiteX23" fmla="*/ 3473263 w 4202218"/>
                <a:gd name="connsiteY23" fmla="*/ 1372304 h 4338987"/>
                <a:gd name="connsiteX24" fmla="*/ 3461833 w 4202218"/>
                <a:gd name="connsiteY24" fmla="*/ 1097984 h 4338987"/>
                <a:gd name="connsiteX25" fmla="*/ 3450403 w 4202218"/>
                <a:gd name="connsiteY25" fmla="*/ 777944 h 4338987"/>
                <a:gd name="connsiteX26" fmla="*/ 3759013 w 4202218"/>
                <a:gd name="connsiteY26" fmla="*/ 572204 h 4338987"/>
                <a:gd name="connsiteX27" fmla="*/ 3999043 w 4202218"/>
                <a:gd name="connsiteY27" fmla="*/ 92144 h 4338987"/>
                <a:gd name="connsiteX28" fmla="*/ 4033333 w 4202218"/>
                <a:gd name="connsiteY28" fmla="*/ 12134 h 4338987"/>
                <a:gd name="connsiteX29" fmla="*/ 4010473 w 4202218"/>
                <a:gd name="connsiteY29" fmla="*/ 252164 h 4338987"/>
                <a:gd name="connsiteX30" fmla="*/ 3827593 w 4202218"/>
                <a:gd name="connsiteY30" fmla="*/ 652214 h 4338987"/>
                <a:gd name="connsiteX31" fmla="*/ 3644713 w 4202218"/>
                <a:gd name="connsiteY31" fmla="*/ 789374 h 4338987"/>
                <a:gd name="connsiteX32" fmla="*/ 3530413 w 4202218"/>
                <a:gd name="connsiteY32" fmla="*/ 892244 h 4338987"/>
                <a:gd name="connsiteX33" fmla="*/ 3861883 w 4202218"/>
                <a:gd name="connsiteY33" fmla="*/ 846524 h 4338987"/>
                <a:gd name="connsiteX34" fmla="*/ 4193353 w 4202218"/>
                <a:gd name="connsiteY34" fmla="*/ 720794 h 4338987"/>
                <a:gd name="connsiteX35" fmla="*/ 4079053 w 4202218"/>
                <a:gd name="connsiteY35" fmla="*/ 892244 h 4338987"/>
                <a:gd name="connsiteX36" fmla="*/ 3781873 w 4202218"/>
                <a:gd name="connsiteY36" fmla="*/ 937964 h 4338987"/>
                <a:gd name="connsiteX37" fmla="*/ 3610423 w 4202218"/>
                <a:gd name="connsiteY37" fmla="*/ 995114 h 4338987"/>
                <a:gd name="connsiteX38" fmla="*/ 3656143 w 4202218"/>
                <a:gd name="connsiteY38" fmla="*/ 1235144 h 4338987"/>
                <a:gd name="connsiteX39" fmla="*/ 3621853 w 4202218"/>
                <a:gd name="connsiteY39" fmla="*/ 1532324 h 4338987"/>
                <a:gd name="connsiteX40" fmla="*/ 3461833 w 4202218"/>
                <a:gd name="connsiteY40" fmla="*/ 1726634 h 4338987"/>
                <a:gd name="connsiteX41" fmla="*/ 3278953 w 4202218"/>
                <a:gd name="connsiteY41" fmla="*/ 2035244 h 4338987"/>
                <a:gd name="connsiteX42" fmla="*/ 3233233 w 4202218"/>
                <a:gd name="connsiteY42" fmla="*/ 2309564 h 4338987"/>
                <a:gd name="connsiteX43" fmla="*/ 3404683 w 4202218"/>
                <a:gd name="connsiteY43" fmla="*/ 2458154 h 4338987"/>
                <a:gd name="connsiteX44" fmla="*/ 3759013 w 4202218"/>
                <a:gd name="connsiteY44" fmla="*/ 2663894 h 4338987"/>
                <a:gd name="connsiteX45" fmla="*/ 4079053 w 4202218"/>
                <a:gd name="connsiteY45" fmla="*/ 2778194 h 4338987"/>
                <a:gd name="connsiteX46" fmla="*/ 4079053 w 4202218"/>
                <a:gd name="connsiteY46" fmla="*/ 2881064 h 4338987"/>
                <a:gd name="connsiteX47" fmla="*/ 3770443 w 4202218"/>
                <a:gd name="connsiteY47" fmla="*/ 2869634 h 4338987"/>
                <a:gd name="connsiteX48" fmla="*/ 3404683 w 4202218"/>
                <a:gd name="connsiteY48" fmla="*/ 2732474 h 4338987"/>
                <a:gd name="connsiteX49" fmla="*/ 3084643 w 4202218"/>
                <a:gd name="connsiteY49" fmla="*/ 2663894 h 4338987"/>
                <a:gd name="connsiteX50" fmla="*/ 2958913 w 4202218"/>
                <a:gd name="connsiteY50" fmla="*/ 2698184 h 4338987"/>
                <a:gd name="connsiteX51" fmla="*/ 2821753 w 4202218"/>
                <a:gd name="connsiteY51" fmla="*/ 2823914 h 4338987"/>
                <a:gd name="connsiteX52" fmla="*/ 2764603 w 4202218"/>
                <a:gd name="connsiteY52" fmla="*/ 2995364 h 4338987"/>
                <a:gd name="connsiteX53" fmla="*/ 2970343 w 4202218"/>
                <a:gd name="connsiteY53" fmla="*/ 3132524 h 4338987"/>
                <a:gd name="connsiteX54" fmla="*/ 3176083 w 4202218"/>
                <a:gd name="connsiteY54" fmla="*/ 3269684 h 4338987"/>
                <a:gd name="connsiteX55" fmla="*/ 3347533 w 4202218"/>
                <a:gd name="connsiteY55" fmla="*/ 3303974 h 4338987"/>
                <a:gd name="connsiteX56" fmla="*/ 3267523 w 4202218"/>
                <a:gd name="connsiteY56" fmla="*/ 3395414 h 4338987"/>
                <a:gd name="connsiteX57" fmla="*/ 3004633 w 4202218"/>
                <a:gd name="connsiteY57" fmla="*/ 3303974 h 4338987"/>
                <a:gd name="connsiteX58" fmla="*/ 2753173 w 4202218"/>
                <a:gd name="connsiteY58" fmla="*/ 3189674 h 4338987"/>
                <a:gd name="connsiteX59" fmla="*/ 2638873 w 4202218"/>
                <a:gd name="connsiteY59" fmla="*/ 3098234 h 4338987"/>
                <a:gd name="connsiteX60" fmla="*/ 2570293 w 4202218"/>
                <a:gd name="connsiteY60" fmla="*/ 3109664 h 4338987"/>
                <a:gd name="connsiteX61" fmla="*/ 2558863 w 4202218"/>
                <a:gd name="connsiteY61" fmla="*/ 3326834 h 4338987"/>
                <a:gd name="connsiteX62" fmla="*/ 2673163 w 4202218"/>
                <a:gd name="connsiteY62" fmla="*/ 3555434 h 4338987"/>
                <a:gd name="connsiteX63" fmla="*/ 2730313 w 4202218"/>
                <a:gd name="connsiteY63" fmla="*/ 4024064 h 4338987"/>
                <a:gd name="connsiteX64" fmla="*/ 2696023 w 4202218"/>
                <a:gd name="connsiteY64" fmla="*/ 4184084 h 4338987"/>
                <a:gd name="connsiteX65" fmla="*/ 2536003 w 4202218"/>
                <a:gd name="connsiteY65" fmla="*/ 4138364 h 4338987"/>
                <a:gd name="connsiteX66" fmla="*/ 2536003 w 4202218"/>
                <a:gd name="connsiteY66" fmla="*/ 3909764 h 4338987"/>
                <a:gd name="connsiteX67" fmla="*/ 2433133 w 4202218"/>
                <a:gd name="connsiteY67" fmla="*/ 3566864 h 4338987"/>
                <a:gd name="connsiteX68" fmla="*/ 2307403 w 4202218"/>
                <a:gd name="connsiteY68" fmla="*/ 3166814 h 4338987"/>
                <a:gd name="connsiteX69" fmla="*/ 2261683 w 4202218"/>
                <a:gd name="connsiteY69" fmla="*/ 3063944 h 4338987"/>
                <a:gd name="connsiteX70" fmla="*/ 2078803 w 4202218"/>
                <a:gd name="connsiteY70" fmla="*/ 2949644 h 4338987"/>
                <a:gd name="connsiteX71" fmla="*/ 1850203 w 4202218"/>
                <a:gd name="connsiteY71" fmla="*/ 3029654 h 4338987"/>
                <a:gd name="connsiteX72" fmla="*/ 1415863 w 4202218"/>
                <a:gd name="connsiteY72" fmla="*/ 3361124 h 4338987"/>
                <a:gd name="connsiteX73" fmla="*/ 1381573 w 4202218"/>
                <a:gd name="connsiteY73" fmla="*/ 3681164 h 4338987"/>
                <a:gd name="connsiteX74" fmla="*/ 1381573 w 4202218"/>
                <a:gd name="connsiteY74" fmla="*/ 3989774 h 4338987"/>
                <a:gd name="connsiteX75" fmla="*/ 1290133 w 4202218"/>
                <a:gd name="connsiteY75" fmla="*/ 4309814 h 4338987"/>
                <a:gd name="connsiteX76" fmla="*/ 1198693 w 4202218"/>
                <a:gd name="connsiteY76" fmla="*/ 4298384 h 4338987"/>
                <a:gd name="connsiteX77" fmla="*/ 1187263 w 4202218"/>
                <a:gd name="connsiteY77" fmla="*/ 4081214 h 4338987"/>
                <a:gd name="connsiteX78" fmla="*/ 1198693 w 4202218"/>
                <a:gd name="connsiteY78" fmla="*/ 3909764 h 4338987"/>
                <a:gd name="connsiteX79" fmla="*/ 970093 w 4202218"/>
                <a:gd name="connsiteY79" fmla="*/ 3989774 h 4338987"/>
                <a:gd name="connsiteX80" fmla="*/ 718633 w 4202218"/>
                <a:gd name="connsiteY80" fmla="*/ 4069784 h 4338987"/>
                <a:gd name="connsiteX81" fmla="*/ 741493 w 4202218"/>
                <a:gd name="connsiteY81" fmla="*/ 3955484 h 4338987"/>
                <a:gd name="connsiteX82" fmla="*/ 1130113 w 4202218"/>
                <a:gd name="connsiteY82" fmla="*/ 3795464 h 4338987"/>
                <a:gd name="connsiteX83" fmla="*/ 1278703 w 4202218"/>
                <a:gd name="connsiteY83" fmla="*/ 3726884 h 4338987"/>
                <a:gd name="connsiteX84" fmla="*/ 1221553 w 4202218"/>
                <a:gd name="connsiteY84" fmla="*/ 3372554 h 4338987"/>
                <a:gd name="connsiteX85" fmla="*/ 1324423 w 4202218"/>
                <a:gd name="connsiteY85" fmla="*/ 3121094 h 4338987"/>
                <a:gd name="connsiteX86" fmla="*/ 1393003 w 4202218"/>
                <a:gd name="connsiteY86" fmla="*/ 3052514 h 4338987"/>
                <a:gd name="connsiteX87" fmla="*/ 1084393 w 4202218"/>
                <a:gd name="connsiteY87" fmla="*/ 3029654 h 4338987"/>
                <a:gd name="connsiteX88" fmla="*/ 730063 w 4202218"/>
                <a:gd name="connsiteY88" fmla="*/ 2961074 h 4338987"/>
                <a:gd name="connsiteX89" fmla="*/ 375733 w 4202218"/>
                <a:gd name="connsiteY89" fmla="*/ 3132524 h 4338987"/>
                <a:gd name="connsiteX90" fmla="*/ 421453 w 4202218"/>
                <a:gd name="connsiteY90" fmla="*/ 3029654 h 4338987"/>
                <a:gd name="connsiteX91" fmla="*/ 627193 w 4202218"/>
                <a:gd name="connsiteY91" fmla="*/ 2926784 h 4338987"/>
                <a:gd name="connsiteX92" fmla="*/ 810073 w 4202218"/>
                <a:gd name="connsiteY92" fmla="*/ 2755334 h 4338987"/>
                <a:gd name="connsiteX93" fmla="*/ 1152973 w 4202218"/>
                <a:gd name="connsiteY93" fmla="*/ 2778194 h 4338987"/>
                <a:gd name="connsiteX94" fmla="*/ 1461583 w 4202218"/>
                <a:gd name="connsiteY94" fmla="*/ 2823914 h 4338987"/>
                <a:gd name="connsiteX95" fmla="*/ 1953073 w 4202218"/>
                <a:gd name="connsiteY95" fmla="*/ 2663894 h 4338987"/>
                <a:gd name="connsiteX96" fmla="*/ 1701613 w 4202218"/>
                <a:gd name="connsiteY96" fmla="*/ 2263844 h 4338987"/>
                <a:gd name="connsiteX97" fmla="*/ 1690183 w 4202218"/>
                <a:gd name="connsiteY97" fmla="*/ 1966664 h 4338987"/>
                <a:gd name="connsiteX98" fmla="*/ 1381991 w 4202218"/>
                <a:gd name="connsiteY98" fmla="*/ 1841930 h 4338987"/>
                <a:gd name="connsiteX99" fmla="*/ 1095823 w 4202218"/>
                <a:gd name="connsiteY99" fmla="*/ 1715204 h 4338987"/>
                <a:gd name="connsiteX100" fmla="*/ 746507 w 4202218"/>
                <a:gd name="connsiteY100" fmla="*/ 1626741 h 4338987"/>
                <a:gd name="connsiteX101" fmla="*/ 352873 w 4202218"/>
                <a:gd name="connsiteY101" fmla="*/ 1726634 h 4338987"/>
                <a:gd name="connsiteX102" fmla="*/ 113171 w 4202218"/>
                <a:gd name="connsiteY102" fmla="*/ 1763908 h 4338987"/>
                <a:gd name="connsiteX103" fmla="*/ 9973 w 4202218"/>
                <a:gd name="connsiteY103" fmla="*/ 1738064 h 4338987"/>
                <a:gd name="connsiteX104" fmla="*/ 348516 w 4202218"/>
                <a:gd name="connsiteY104" fmla="*/ 1644138 h 4338987"/>
                <a:gd name="connsiteX105" fmla="*/ 653097 w 4202218"/>
                <a:gd name="connsiteY105" fmla="*/ 1544246 h 4338987"/>
                <a:gd name="connsiteX106" fmla="*/ 1072963 w 4202218"/>
                <a:gd name="connsiteY106" fmla="*/ 1612334 h 4338987"/>
                <a:gd name="connsiteX107" fmla="*/ 1244413 w 4202218"/>
                <a:gd name="connsiteY107" fmla="*/ 1658054 h 4338987"/>
                <a:gd name="connsiteX108" fmla="*/ 1187263 w 4202218"/>
                <a:gd name="connsiteY108" fmla="*/ 1452314 h 4338987"/>
                <a:gd name="connsiteX109" fmla="*/ 1075917 w 4202218"/>
                <a:gd name="connsiteY109" fmla="*/ 547397 h 4338987"/>
                <a:gd name="connsiteX110" fmla="*/ 1221553 w 4202218"/>
                <a:gd name="connsiteY110" fmla="*/ 1212284 h 4338987"/>
                <a:gd name="connsiteX0" fmla="*/ 1221553 w 4202218"/>
                <a:gd name="connsiteY0" fmla="*/ 1212284 h 4338987"/>
                <a:gd name="connsiteX1" fmla="*/ 1343911 w 4202218"/>
                <a:gd name="connsiteY1" fmla="*/ 1560154 h 4338987"/>
                <a:gd name="connsiteX2" fmla="*/ 1553023 w 4202218"/>
                <a:gd name="connsiteY2" fmla="*/ 1658054 h 4338987"/>
                <a:gd name="connsiteX3" fmla="*/ 1907353 w 4202218"/>
                <a:gd name="connsiteY3" fmla="*/ 1680914 h 4338987"/>
                <a:gd name="connsiteX4" fmla="*/ 2021653 w 4202218"/>
                <a:gd name="connsiteY4" fmla="*/ 1543754 h 4338987"/>
                <a:gd name="connsiteX5" fmla="*/ 2124523 w 4202218"/>
                <a:gd name="connsiteY5" fmla="*/ 1292294 h 4338987"/>
                <a:gd name="connsiteX6" fmla="*/ 2124523 w 4202218"/>
                <a:gd name="connsiteY6" fmla="*/ 1120844 h 4338987"/>
                <a:gd name="connsiteX7" fmla="*/ 2090233 w 4202218"/>
                <a:gd name="connsiteY7" fmla="*/ 812234 h 4338987"/>
                <a:gd name="connsiteX8" fmla="*/ 2078803 w 4202218"/>
                <a:gd name="connsiteY8" fmla="*/ 777944 h 4338987"/>
                <a:gd name="connsiteX9" fmla="*/ 2170243 w 4202218"/>
                <a:gd name="connsiteY9" fmla="*/ 1086554 h 4338987"/>
                <a:gd name="connsiteX10" fmla="*/ 2215963 w 4202218"/>
                <a:gd name="connsiteY10" fmla="*/ 1269434 h 4338987"/>
                <a:gd name="connsiteX11" fmla="*/ 2284543 w 4202218"/>
                <a:gd name="connsiteY11" fmla="*/ 1303724 h 4338987"/>
                <a:gd name="connsiteX12" fmla="*/ 2330263 w 4202218"/>
                <a:gd name="connsiteY12" fmla="*/ 1166564 h 4338987"/>
                <a:gd name="connsiteX13" fmla="*/ 2467423 w 4202218"/>
                <a:gd name="connsiteY13" fmla="*/ 880814 h 4338987"/>
                <a:gd name="connsiteX14" fmla="*/ 2558863 w 4202218"/>
                <a:gd name="connsiteY14" fmla="*/ 640784 h 4338987"/>
                <a:gd name="connsiteX15" fmla="*/ 2616013 w 4202218"/>
                <a:gd name="connsiteY15" fmla="*/ 537914 h 4338987"/>
                <a:gd name="connsiteX16" fmla="*/ 2558863 w 4202218"/>
                <a:gd name="connsiteY16" fmla="*/ 789374 h 4338987"/>
                <a:gd name="connsiteX17" fmla="*/ 2444563 w 4202218"/>
                <a:gd name="connsiteY17" fmla="*/ 1097984 h 4338987"/>
                <a:gd name="connsiteX18" fmla="*/ 2375983 w 4202218"/>
                <a:gd name="connsiteY18" fmla="*/ 1406594 h 4338987"/>
                <a:gd name="connsiteX19" fmla="*/ 2558863 w 4202218"/>
                <a:gd name="connsiteY19" fmla="*/ 1578044 h 4338987"/>
                <a:gd name="connsiteX20" fmla="*/ 2878903 w 4202218"/>
                <a:gd name="connsiteY20" fmla="*/ 1658054 h 4338987"/>
                <a:gd name="connsiteX21" fmla="*/ 3187513 w 4202218"/>
                <a:gd name="connsiteY21" fmla="*/ 1658054 h 4338987"/>
                <a:gd name="connsiteX22" fmla="*/ 3370393 w 4202218"/>
                <a:gd name="connsiteY22" fmla="*/ 1566614 h 4338987"/>
                <a:gd name="connsiteX23" fmla="*/ 3473263 w 4202218"/>
                <a:gd name="connsiteY23" fmla="*/ 1372304 h 4338987"/>
                <a:gd name="connsiteX24" fmla="*/ 3461833 w 4202218"/>
                <a:gd name="connsiteY24" fmla="*/ 1097984 h 4338987"/>
                <a:gd name="connsiteX25" fmla="*/ 3450403 w 4202218"/>
                <a:gd name="connsiteY25" fmla="*/ 777944 h 4338987"/>
                <a:gd name="connsiteX26" fmla="*/ 3759013 w 4202218"/>
                <a:gd name="connsiteY26" fmla="*/ 572204 h 4338987"/>
                <a:gd name="connsiteX27" fmla="*/ 3999043 w 4202218"/>
                <a:gd name="connsiteY27" fmla="*/ 92144 h 4338987"/>
                <a:gd name="connsiteX28" fmla="*/ 4033333 w 4202218"/>
                <a:gd name="connsiteY28" fmla="*/ 12134 h 4338987"/>
                <a:gd name="connsiteX29" fmla="*/ 4010473 w 4202218"/>
                <a:gd name="connsiteY29" fmla="*/ 252164 h 4338987"/>
                <a:gd name="connsiteX30" fmla="*/ 3827593 w 4202218"/>
                <a:gd name="connsiteY30" fmla="*/ 652214 h 4338987"/>
                <a:gd name="connsiteX31" fmla="*/ 3644713 w 4202218"/>
                <a:gd name="connsiteY31" fmla="*/ 789374 h 4338987"/>
                <a:gd name="connsiteX32" fmla="*/ 3530413 w 4202218"/>
                <a:gd name="connsiteY32" fmla="*/ 892244 h 4338987"/>
                <a:gd name="connsiteX33" fmla="*/ 3861883 w 4202218"/>
                <a:gd name="connsiteY33" fmla="*/ 846524 h 4338987"/>
                <a:gd name="connsiteX34" fmla="*/ 4193353 w 4202218"/>
                <a:gd name="connsiteY34" fmla="*/ 720794 h 4338987"/>
                <a:gd name="connsiteX35" fmla="*/ 4079053 w 4202218"/>
                <a:gd name="connsiteY35" fmla="*/ 892244 h 4338987"/>
                <a:gd name="connsiteX36" fmla="*/ 3781873 w 4202218"/>
                <a:gd name="connsiteY36" fmla="*/ 937964 h 4338987"/>
                <a:gd name="connsiteX37" fmla="*/ 3610423 w 4202218"/>
                <a:gd name="connsiteY37" fmla="*/ 995114 h 4338987"/>
                <a:gd name="connsiteX38" fmla="*/ 3656143 w 4202218"/>
                <a:gd name="connsiteY38" fmla="*/ 1235144 h 4338987"/>
                <a:gd name="connsiteX39" fmla="*/ 3621853 w 4202218"/>
                <a:gd name="connsiteY39" fmla="*/ 1532324 h 4338987"/>
                <a:gd name="connsiteX40" fmla="*/ 3461833 w 4202218"/>
                <a:gd name="connsiteY40" fmla="*/ 1726634 h 4338987"/>
                <a:gd name="connsiteX41" fmla="*/ 3278953 w 4202218"/>
                <a:gd name="connsiteY41" fmla="*/ 2035244 h 4338987"/>
                <a:gd name="connsiteX42" fmla="*/ 3233233 w 4202218"/>
                <a:gd name="connsiteY42" fmla="*/ 2309564 h 4338987"/>
                <a:gd name="connsiteX43" fmla="*/ 3404683 w 4202218"/>
                <a:gd name="connsiteY43" fmla="*/ 2458154 h 4338987"/>
                <a:gd name="connsiteX44" fmla="*/ 3759013 w 4202218"/>
                <a:gd name="connsiteY44" fmla="*/ 2663894 h 4338987"/>
                <a:gd name="connsiteX45" fmla="*/ 4079053 w 4202218"/>
                <a:gd name="connsiteY45" fmla="*/ 2778194 h 4338987"/>
                <a:gd name="connsiteX46" fmla="*/ 4079053 w 4202218"/>
                <a:gd name="connsiteY46" fmla="*/ 2881064 h 4338987"/>
                <a:gd name="connsiteX47" fmla="*/ 3770443 w 4202218"/>
                <a:gd name="connsiteY47" fmla="*/ 2869634 h 4338987"/>
                <a:gd name="connsiteX48" fmla="*/ 3404683 w 4202218"/>
                <a:gd name="connsiteY48" fmla="*/ 2732474 h 4338987"/>
                <a:gd name="connsiteX49" fmla="*/ 3084643 w 4202218"/>
                <a:gd name="connsiteY49" fmla="*/ 2663894 h 4338987"/>
                <a:gd name="connsiteX50" fmla="*/ 2958913 w 4202218"/>
                <a:gd name="connsiteY50" fmla="*/ 2698184 h 4338987"/>
                <a:gd name="connsiteX51" fmla="*/ 2821753 w 4202218"/>
                <a:gd name="connsiteY51" fmla="*/ 2823914 h 4338987"/>
                <a:gd name="connsiteX52" fmla="*/ 2764603 w 4202218"/>
                <a:gd name="connsiteY52" fmla="*/ 2995364 h 4338987"/>
                <a:gd name="connsiteX53" fmla="*/ 2970343 w 4202218"/>
                <a:gd name="connsiteY53" fmla="*/ 3132524 h 4338987"/>
                <a:gd name="connsiteX54" fmla="*/ 3176083 w 4202218"/>
                <a:gd name="connsiteY54" fmla="*/ 3269684 h 4338987"/>
                <a:gd name="connsiteX55" fmla="*/ 3347533 w 4202218"/>
                <a:gd name="connsiteY55" fmla="*/ 3303974 h 4338987"/>
                <a:gd name="connsiteX56" fmla="*/ 3267523 w 4202218"/>
                <a:gd name="connsiteY56" fmla="*/ 3395414 h 4338987"/>
                <a:gd name="connsiteX57" fmla="*/ 3004633 w 4202218"/>
                <a:gd name="connsiteY57" fmla="*/ 3303974 h 4338987"/>
                <a:gd name="connsiteX58" fmla="*/ 2753173 w 4202218"/>
                <a:gd name="connsiteY58" fmla="*/ 3189674 h 4338987"/>
                <a:gd name="connsiteX59" fmla="*/ 2638873 w 4202218"/>
                <a:gd name="connsiteY59" fmla="*/ 3098234 h 4338987"/>
                <a:gd name="connsiteX60" fmla="*/ 2570293 w 4202218"/>
                <a:gd name="connsiteY60" fmla="*/ 3109664 h 4338987"/>
                <a:gd name="connsiteX61" fmla="*/ 2558863 w 4202218"/>
                <a:gd name="connsiteY61" fmla="*/ 3326834 h 4338987"/>
                <a:gd name="connsiteX62" fmla="*/ 2673163 w 4202218"/>
                <a:gd name="connsiteY62" fmla="*/ 3555434 h 4338987"/>
                <a:gd name="connsiteX63" fmla="*/ 2730313 w 4202218"/>
                <a:gd name="connsiteY63" fmla="*/ 4024064 h 4338987"/>
                <a:gd name="connsiteX64" fmla="*/ 2696023 w 4202218"/>
                <a:gd name="connsiteY64" fmla="*/ 4184084 h 4338987"/>
                <a:gd name="connsiteX65" fmla="*/ 2536003 w 4202218"/>
                <a:gd name="connsiteY65" fmla="*/ 4138364 h 4338987"/>
                <a:gd name="connsiteX66" fmla="*/ 2536003 w 4202218"/>
                <a:gd name="connsiteY66" fmla="*/ 3909764 h 4338987"/>
                <a:gd name="connsiteX67" fmla="*/ 2433133 w 4202218"/>
                <a:gd name="connsiteY67" fmla="*/ 3566864 h 4338987"/>
                <a:gd name="connsiteX68" fmla="*/ 2307403 w 4202218"/>
                <a:gd name="connsiteY68" fmla="*/ 3166814 h 4338987"/>
                <a:gd name="connsiteX69" fmla="*/ 2261683 w 4202218"/>
                <a:gd name="connsiteY69" fmla="*/ 3063944 h 4338987"/>
                <a:gd name="connsiteX70" fmla="*/ 2078803 w 4202218"/>
                <a:gd name="connsiteY70" fmla="*/ 2949644 h 4338987"/>
                <a:gd name="connsiteX71" fmla="*/ 1850203 w 4202218"/>
                <a:gd name="connsiteY71" fmla="*/ 3029654 h 4338987"/>
                <a:gd name="connsiteX72" fmla="*/ 1415863 w 4202218"/>
                <a:gd name="connsiteY72" fmla="*/ 3361124 h 4338987"/>
                <a:gd name="connsiteX73" fmla="*/ 1381573 w 4202218"/>
                <a:gd name="connsiteY73" fmla="*/ 3681164 h 4338987"/>
                <a:gd name="connsiteX74" fmla="*/ 1381573 w 4202218"/>
                <a:gd name="connsiteY74" fmla="*/ 3989774 h 4338987"/>
                <a:gd name="connsiteX75" fmla="*/ 1290133 w 4202218"/>
                <a:gd name="connsiteY75" fmla="*/ 4309814 h 4338987"/>
                <a:gd name="connsiteX76" fmla="*/ 1198693 w 4202218"/>
                <a:gd name="connsiteY76" fmla="*/ 4298384 h 4338987"/>
                <a:gd name="connsiteX77" fmla="*/ 1187263 w 4202218"/>
                <a:gd name="connsiteY77" fmla="*/ 4081214 h 4338987"/>
                <a:gd name="connsiteX78" fmla="*/ 1198693 w 4202218"/>
                <a:gd name="connsiteY78" fmla="*/ 3909764 h 4338987"/>
                <a:gd name="connsiteX79" fmla="*/ 970093 w 4202218"/>
                <a:gd name="connsiteY79" fmla="*/ 3989774 h 4338987"/>
                <a:gd name="connsiteX80" fmla="*/ 718633 w 4202218"/>
                <a:gd name="connsiteY80" fmla="*/ 4069784 h 4338987"/>
                <a:gd name="connsiteX81" fmla="*/ 741493 w 4202218"/>
                <a:gd name="connsiteY81" fmla="*/ 3955484 h 4338987"/>
                <a:gd name="connsiteX82" fmla="*/ 1130113 w 4202218"/>
                <a:gd name="connsiteY82" fmla="*/ 3795464 h 4338987"/>
                <a:gd name="connsiteX83" fmla="*/ 1278703 w 4202218"/>
                <a:gd name="connsiteY83" fmla="*/ 3726884 h 4338987"/>
                <a:gd name="connsiteX84" fmla="*/ 1221553 w 4202218"/>
                <a:gd name="connsiteY84" fmla="*/ 3372554 h 4338987"/>
                <a:gd name="connsiteX85" fmla="*/ 1324423 w 4202218"/>
                <a:gd name="connsiteY85" fmla="*/ 3121094 h 4338987"/>
                <a:gd name="connsiteX86" fmla="*/ 1393003 w 4202218"/>
                <a:gd name="connsiteY86" fmla="*/ 3052514 h 4338987"/>
                <a:gd name="connsiteX87" fmla="*/ 1084393 w 4202218"/>
                <a:gd name="connsiteY87" fmla="*/ 3029654 h 4338987"/>
                <a:gd name="connsiteX88" fmla="*/ 730063 w 4202218"/>
                <a:gd name="connsiteY88" fmla="*/ 2961074 h 4338987"/>
                <a:gd name="connsiteX89" fmla="*/ 375733 w 4202218"/>
                <a:gd name="connsiteY89" fmla="*/ 3132524 h 4338987"/>
                <a:gd name="connsiteX90" fmla="*/ 421453 w 4202218"/>
                <a:gd name="connsiteY90" fmla="*/ 3029654 h 4338987"/>
                <a:gd name="connsiteX91" fmla="*/ 627193 w 4202218"/>
                <a:gd name="connsiteY91" fmla="*/ 2926784 h 4338987"/>
                <a:gd name="connsiteX92" fmla="*/ 810073 w 4202218"/>
                <a:gd name="connsiteY92" fmla="*/ 2755334 h 4338987"/>
                <a:gd name="connsiteX93" fmla="*/ 1152973 w 4202218"/>
                <a:gd name="connsiteY93" fmla="*/ 2778194 h 4338987"/>
                <a:gd name="connsiteX94" fmla="*/ 1461583 w 4202218"/>
                <a:gd name="connsiteY94" fmla="*/ 2823914 h 4338987"/>
                <a:gd name="connsiteX95" fmla="*/ 1953073 w 4202218"/>
                <a:gd name="connsiteY95" fmla="*/ 2663894 h 4338987"/>
                <a:gd name="connsiteX96" fmla="*/ 1701613 w 4202218"/>
                <a:gd name="connsiteY96" fmla="*/ 2263844 h 4338987"/>
                <a:gd name="connsiteX97" fmla="*/ 1690183 w 4202218"/>
                <a:gd name="connsiteY97" fmla="*/ 1966664 h 4338987"/>
                <a:gd name="connsiteX98" fmla="*/ 1381991 w 4202218"/>
                <a:gd name="connsiteY98" fmla="*/ 1841930 h 4338987"/>
                <a:gd name="connsiteX99" fmla="*/ 1095823 w 4202218"/>
                <a:gd name="connsiteY99" fmla="*/ 1715204 h 4338987"/>
                <a:gd name="connsiteX100" fmla="*/ 746507 w 4202218"/>
                <a:gd name="connsiteY100" fmla="*/ 1626741 h 4338987"/>
                <a:gd name="connsiteX101" fmla="*/ 352873 w 4202218"/>
                <a:gd name="connsiteY101" fmla="*/ 1726634 h 4338987"/>
                <a:gd name="connsiteX102" fmla="*/ 113171 w 4202218"/>
                <a:gd name="connsiteY102" fmla="*/ 1763908 h 4338987"/>
                <a:gd name="connsiteX103" fmla="*/ 9973 w 4202218"/>
                <a:gd name="connsiteY103" fmla="*/ 1738064 h 4338987"/>
                <a:gd name="connsiteX104" fmla="*/ 348516 w 4202218"/>
                <a:gd name="connsiteY104" fmla="*/ 1644138 h 4338987"/>
                <a:gd name="connsiteX105" fmla="*/ 653097 w 4202218"/>
                <a:gd name="connsiteY105" fmla="*/ 1544246 h 4338987"/>
                <a:gd name="connsiteX106" fmla="*/ 1072963 w 4202218"/>
                <a:gd name="connsiteY106" fmla="*/ 1612334 h 4338987"/>
                <a:gd name="connsiteX107" fmla="*/ 1244413 w 4202218"/>
                <a:gd name="connsiteY107" fmla="*/ 1658054 h 4338987"/>
                <a:gd name="connsiteX108" fmla="*/ 1187263 w 4202218"/>
                <a:gd name="connsiteY108" fmla="*/ 1452314 h 4338987"/>
                <a:gd name="connsiteX109" fmla="*/ 876086 w 4202218"/>
                <a:gd name="connsiteY109" fmla="*/ 100164 h 4338987"/>
                <a:gd name="connsiteX110" fmla="*/ 1221553 w 4202218"/>
                <a:gd name="connsiteY110" fmla="*/ 1212284 h 4338987"/>
                <a:gd name="connsiteX0" fmla="*/ 1221553 w 4202218"/>
                <a:gd name="connsiteY0" fmla="*/ 1212284 h 4338987"/>
                <a:gd name="connsiteX1" fmla="*/ 1343911 w 4202218"/>
                <a:gd name="connsiteY1" fmla="*/ 1560154 h 4338987"/>
                <a:gd name="connsiteX2" fmla="*/ 1553023 w 4202218"/>
                <a:gd name="connsiteY2" fmla="*/ 1658054 h 4338987"/>
                <a:gd name="connsiteX3" fmla="*/ 1907353 w 4202218"/>
                <a:gd name="connsiteY3" fmla="*/ 1680914 h 4338987"/>
                <a:gd name="connsiteX4" fmla="*/ 2021653 w 4202218"/>
                <a:gd name="connsiteY4" fmla="*/ 1543754 h 4338987"/>
                <a:gd name="connsiteX5" fmla="*/ 2124523 w 4202218"/>
                <a:gd name="connsiteY5" fmla="*/ 1292294 h 4338987"/>
                <a:gd name="connsiteX6" fmla="*/ 2124523 w 4202218"/>
                <a:gd name="connsiteY6" fmla="*/ 1120844 h 4338987"/>
                <a:gd name="connsiteX7" fmla="*/ 2090233 w 4202218"/>
                <a:gd name="connsiteY7" fmla="*/ 812234 h 4338987"/>
                <a:gd name="connsiteX8" fmla="*/ 2078803 w 4202218"/>
                <a:gd name="connsiteY8" fmla="*/ 777944 h 4338987"/>
                <a:gd name="connsiteX9" fmla="*/ 2170243 w 4202218"/>
                <a:gd name="connsiteY9" fmla="*/ 1086554 h 4338987"/>
                <a:gd name="connsiteX10" fmla="*/ 2215963 w 4202218"/>
                <a:gd name="connsiteY10" fmla="*/ 1269434 h 4338987"/>
                <a:gd name="connsiteX11" fmla="*/ 2284543 w 4202218"/>
                <a:gd name="connsiteY11" fmla="*/ 1303724 h 4338987"/>
                <a:gd name="connsiteX12" fmla="*/ 2330263 w 4202218"/>
                <a:gd name="connsiteY12" fmla="*/ 1166564 h 4338987"/>
                <a:gd name="connsiteX13" fmla="*/ 2467423 w 4202218"/>
                <a:gd name="connsiteY13" fmla="*/ 880814 h 4338987"/>
                <a:gd name="connsiteX14" fmla="*/ 2558863 w 4202218"/>
                <a:gd name="connsiteY14" fmla="*/ 640784 h 4338987"/>
                <a:gd name="connsiteX15" fmla="*/ 2616013 w 4202218"/>
                <a:gd name="connsiteY15" fmla="*/ 537914 h 4338987"/>
                <a:gd name="connsiteX16" fmla="*/ 2558863 w 4202218"/>
                <a:gd name="connsiteY16" fmla="*/ 789374 h 4338987"/>
                <a:gd name="connsiteX17" fmla="*/ 2444563 w 4202218"/>
                <a:gd name="connsiteY17" fmla="*/ 1097984 h 4338987"/>
                <a:gd name="connsiteX18" fmla="*/ 2375983 w 4202218"/>
                <a:gd name="connsiteY18" fmla="*/ 1406594 h 4338987"/>
                <a:gd name="connsiteX19" fmla="*/ 2558863 w 4202218"/>
                <a:gd name="connsiteY19" fmla="*/ 1578044 h 4338987"/>
                <a:gd name="connsiteX20" fmla="*/ 2878903 w 4202218"/>
                <a:gd name="connsiteY20" fmla="*/ 1658054 h 4338987"/>
                <a:gd name="connsiteX21" fmla="*/ 3187513 w 4202218"/>
                <a:gd name="connsiteY21" fmla="*/ 1658054 h 4338987"/>
                <a:gd name="connsiteX22" fmla="*/ 3370393 w 4202218"/>
                <a:gd name="connsiteY22" fmla="*/ 1566614 h 4338987"/>
                <a:gd name="connsiteX23" fmla="*/ 3473263 w 4202218"/>
                <a:gd name="connsiteY23" fmla="*/ 1372304 h 4338987"/>
                <a:gd name="connsiteX24" fmla="*/ 3461833 w 4202218"/>
                <a:gd name="connsiteY24" fmla="*/ 1097984 h 4338987"/>
                <a:gd name="connsiteX25" fmla="*/ 3450403 w 4202218"/>
                <a:gd name="connsiteY25" fmla="*/ 777944 h 4338987"/>
                <a:gd name="connsiteX26" fmla="*/ 3759013 w 4202218"/>
                <a:gd name="connsiteY26" fmla="*/ 572204 h 4338987"/>
                <a:gd name="connsiteX27" fmla="*/ 3999043 w 4202218"/>
                <a:gd name="connsiteY27" fmla="*/ 92144 h 4338987"/>
                <a:gd name="connsiteX28" fmla="*/ 4033333 w 4202218"/>
                <a:gd name="connsiteY28" fmla="*/ 12134 h 4338987"/>
                <a:gd name="connsiteX29" fmla="*/ 4010473 w 4202218"/>
                <a:gd name="connsiteY29" fmla="*/ 252164 h 4338987"/>
                <a:gd name="connsiteX30" fmla="*/ 3827593 w 4202218"/>
                <a:gd name="connsiteY30" fmla="*/ 652214 h 4338987"/>
                <a:gd name="connsiteX31" fmla="*/ 3644713 w 4202218"/>
                <a:gd name="connsiteY31" fmla="*/ 789374 h 4338987"/>
                <a:gd name="connsiteX32" fmla="*/ 3530413 w 4202218"/>
                <a:gd name="connsiteY32" fmla="*/ 892244 h 4338987"/>
                <a:gd name="connsiteX33" fmla="*/ 3861883 w 4202218"/>
                <a:gd name="connsiteY33" fmla="*/ 846524 h 4338987"/>
                <a:gd name="connsiteX34" fmla="*/ 4193353 w 4202218"/>
                <a:gd name="connsiteY34" fmla="*/ 720794 h 4338987"/>
                <a:gd name="connsiteX35" fmla="*/ 4079053 w 4202218"/>
                <a:gd name="connsiteY35" fmla="*/ 892244 h 4338987"/>
                <a:gd name="connsiteX36" fmla="*/ 3781873 w 4202218"/>
                <a:gd name="connsiteY36" fmla="*/ 937964 h 4338987"/>
                <a:gd name="connsiteX37" fmla="*/ 3610423 w 4202218"/>
                <a:gd name="connsiteY37" fmla="*/ 995114 h 4338987"/>
                <a:gd name="connsiteX38" fmla="*/ 3656143 w 4202218"/>
                <a:gd name="connsiteY38" fmla="*/ 1235144 h 4338987"/>
                <a:gd name="connsiteX39" fmla="*/ 3621853 w 4202218"/>
                <a:gd name="connsiteY39" fmla="*/ 1532324 h 4338987"/>
                <a:gd name="connsiteX40" fmla="*/ 3461833 w 4202218"/>
                <a:gd name="connsiteY40" fmla="*/ 1726634 h 4338987"/>
                <a:gd name="connsiteX41" fmla="*/ 3278953 w 4202218"/>
                <a:gd name="connsiteY41" fmla="*/ 2035244 h 4338987"/>
                <a:gd name="connsiteX42" fmla="*/ 3233233 w 4202218"/>
                <a:gd name="connsiteY42" fmla="*/ 2309564 h 4338987"/>
                <a:gd name="connsiteX43" fmla="*/ 3404683 w 4202218"/>
                <a:gd name="connsiteY43" fmla="*/ 2458154 h 4338987"/>
                <a:gd name="connsiteX44" fmla="*/ 3759013 w 4202218"/>
                <a:gd name="connsiteY44" fmla="*/ 2663894 h 4338987"/>
                <a:gd name="connsiteX45" fmla="*/ 4079053 w 4202218"/>
                <a:gd name="connsiteY45" fmla="*/ 2778194 h 4338987"/>
                <a:gd name="connsiteX46" fmla="*/ 4079053 w 4202218"/>
                <a:gd name="connsiteY46" fmla="*/ 2881064 h 4338987"/>
                <a:gd name="connsiteX47" fmla="*/ 3770443 w 4202218"/>
                <a:gd name="connsiteY47" fmla="*/ 2869634 h 4338987"/>
                <a:gd name="connsiteX48" fmla="*/ 3404683 w 4202218"/>
                <a:gd name="connsiteY48" fmla="*/ 2732474 h 4338987"/>
                <a:gd name="connsiteX49" fmla="*/ 3084643 w 4202218"/>
                <a:gd name="connsiteY49" fmla="*/ 2663894 h 4338987"/>
                <a:gd name="connsiteX50" fmla="*/ 2958913 w 4202218"/>
                <a:gd name="connsiteY50" fmla="*/ 2698184 h 4338987"/>
                <a:gd name="connsiteX51" fmla="*/ 2821753 w 4202218"/>
                <a:gd name="connsiteY51" fmla="*/ 2823914 h 4338987"/>
                <a:gd name="connsiteX52" fmla="*/ 2764603 w 4202218"/>
                <a:gd name="connsiteY52" fmla="*/ 2995364 h 4338987"/>
                <a:gd name="connsiteX53" fmla="*/ 2970343 w 4202218"/>
                <a:gd name="connsiteY53" fmla="*/ 3132524 h 4338987"/>
                <a:gd name="connsiteX54" fmla="*/ 3176083 w 4202218"/>
                <a:gd name="connsiteY54" fmla="*/ 3269684 h 4338987"/>
                <a:gd name="connsiteX55" fmla="*/ 3347533 w 4202218"/>
                <a:gd name="connsiteY55" fmla="*/ 3303974 h 4338987"/>
                <a:gd name="connsiteX56" fmla="*/ 3267523 w 4202218"/>
                <a:gd name="connsiteY56" fmla="*/ 3395414 h 4338987"/>
                <a:gd name="connsiteX57" fmla="*/ 3004633 w 4202218"/>
                <a:gd name="connsiteY57" fmla="*/ 3303974 h 4338987"/>
                <a:gd name="connsiteX58" fmla="*/ 2753173 w 4202218"/>
                <a:gd name="connsiteY58" fmla="*/ 3189674 h 4338987"/>
                <a:gd name="connsiteX59" fmla="*/ 2638873 w 4202218"/>
                <a:gd name="connsiteY59" fmla="*/ 3098234 h 4338987"/>
                <a:gd name="connsiteX60" fmla="*/ 2570293 w 4202218"/>
                <a:gd name="connsiteY60" fmla="*/ 3109664 h 4338987"/>
                <a:gd name="connsiteX61" fmla="*/ 2558863 w 4202218"/>
                <a:gd name="connsiteY61" fmla="*/ 3326834 h 4338987"/>
                <a:gd name="connsiteX62" fmla="*/ 2673163 w 4202218"/>
                <a:gd name="connsiteY62" fmla="*/ 3555434 h 4338987"/>
                <a:gd name="connsiteX63" fmla="*/ 2730313 w 4202218"/>
                <a:gd name="connsiteY63" fmla="*/ 4024064 h 4338987"/>
                <a:gd name="connsiteX64" fmla="*/ 2696023 w 4202218"/>
                <a:gd name="connsiteY64" fmla="*/ 4184084 h 4338987"/>
                <a:gd name="connsiteX65" fmla="*/ 2536003 w 4202218"/>
                <a:gd name="connsiteY65" fmla="*/ 4138364 h 4338987"/>
                <a:gd name="connsiteX66" fmla="*/ 2536003 w 4202218"/>
                <a:gd name="connsiteY66" fmla="*/ 3909764 h 4338987"/>
                <a:gd name="connsiteX67" fmla="*/ 2433133 w 4202218"/>
                <a:gd name="connsiteY67" fmla="*/ 3566864 h 4338987"/>
                <a:gd name="connsiteX68" fmla="*/ 2307403 w 4202218"/>
                <a:gd name="connsiteY68" fmla="*/ 3166814 h 4338987"/>
                <a:gd name="connsiteX69" fmla="*/ 2261683 w 4202218"/>
                <a:gd name="connsiteY69" fmla="*/ 3063944 h 4338987"/>
                <a:gd name="connsiteX70" fmla="*/ 2078803 w 4202218"/>
                <a:gd name="connsiteY70" fmla="*/ 2949644 h 4338987"/>
                <a:gd name="connsiteX71" fmla="*/ 1850203 w 4202218"/>
                <a:gd name="connsiteY71" fmla="*/ 3029654 h 4338987"/>
                <a:gd name="connsiteX72" fmla="*/ 1415863 w 4202218"/>
                <a:gd name="connsiteY72" fmla="*/ 3361124 h 4338987"/>
                <a:gd name="connsiteX73" fmla="*/ 1381573 w 4202218"/>
                <a:gd name="connsiteY73" fmla="*/ 3681164 h 4338987"/>
                <a:gd name="connsiteX74" fmla="*/ 1381573 w 4202218"/>
                <a:gd name="connsiteY74" fmla="*/ 3989774 h 4338987"/>
                <a:gd name="connsiteX75" fmla="*/ 1290133 w 4202218"/>
                <a:gd name="connsiteY75" fmla="*/ 4309814 h 4338987"/>
                <a:gd name="connsiteX76" fmla="*/ 1198693 w 4202218"/>
                <a:gd name="connsiteY76" fmla="*/ 4298384 h 4338987"/>
                <a:gd name="connsiteX77" fmla="*/ 1187263 w 4202218"/>
                <a:gd name="connsiteY77" fmla="*/ 4081214 h 4338987"/>
                <a:gd name="connsiteX78" fmla="*/ 1198693 w 4202218"/>
                <a:gd name="connsiteY78" fmla="*/ 3909764 h 4338987"/>
                <a:gd name="connsiteX79" fmla="*/ 970093 w 4202218"/>
                <a:gd name="connsiteY79" fmla="*/ 3989774 h 4338987"/>
                <a:gd name="connsiteX80" fmla="*/ 718633 w 4202218"/>
                <a:gd name="connsiteY80" fmla="*/ 4069784 h 4338987"/>
                <a:gd name="connsiteX81" fmla="*/ 741493 w 4202218"/>
                <a:gd name="connsiteY81" fmla="*/ 3955484 h 4338987"/>
                <a:gd name="connsiteX82" fmla="*/ 1130113 w 4202218"/>
                <a:gd name="connsiteY82" fmla="*/ 3795464 h 4338987"/>
                <a:gd name="connsiteX83" fmla="*/ 1278703 w 4202218"/>
                <a:gd name="connsiteY83" fmla="*/ 3726884 h 4338987"/>
                <a:gd name="connsiteX84" fmla="*/ 1221553 w 4202218"/>
                <a:gd name="connsiteY84" fmla="*/ 3372554 h 4338987"/>
                <a:gd name="connsiteX85" fmla="*/ 1324423 w 4202218"/>
                <a:gd name="connsiteY85" fmla="*/ 3121094 h 4338987"/>
                <a:gd name="connsiteX86" fmla="*/ 1393003 w 4202218"/>
                <a:gd name="connsiteY86" fmla="*/ 3052514 h 4338987"/>
                <a:gd name="connsiteX87" fmla="*/ 1084393 w 4202218"/>
                <a:gd name="connsiteY87" fmla="*/ 3029654 h 4338987"/>
                <a:gd name="connsiteX88" fmla="*/ 730063 w 4202218"/>
                <a:gd name="connsiteY88" fmla="*/ 2961074 h 4338987"/>
                <a:gd name="connsiteX89" fmla="*/ 375733 w 4202218"/>
                <a:gd name="connsiteY89" fmla="*/ 3132524 h 4338987"/>
                <a:gd name="connsiteX90" fmla="*/ 421453 w 4202218"/>
                <a:gd name="connsiteY90" fmla="*/ 3029654 h 4338987"/>
                <a:gd name="connsiteX91" fmla="*/ 627193 w 4202218"/>
                <a:gd name="connsiteY91" fmla="*/ 2926784 h 4338987"/>
                <a:gd name="connsiteX92" fmla="*/ 810073 w 4202218"/>
                <a:gd name="connsiteY92" fmla="*/ 2755334 h 4338987"/>
                <a:gd name="connsiteX93" fmla="*/ 1152973 w 4202218"/>
                <a:gd name="connsiteY93" fmla="*/ 2778194 h 4338987"/>
                <a:gd name="connsiteX94" fmla="*/ 1461583 w 4202218"/>
                <a:gd name="connsiteY94" fmla="*/ 2823914 h 4338987"/>
                <a:gd name="connsiteX95" fmla="*/ 1953073 w 4202218"/>
                <a:gd name="connsiteY95" fmla="*/ 2663894 h 4338987"/>
                <a:gd name="connsiteX96" fmla="*/ 1701613 w 4202218"/>
                <a:gd name="connsiteY96" fmla="*/ 2263844 h 4338987"/>
                <a:gd name="connsiteX97" fmla="*/ 1690183 w 4202218"/>
                <a:gd name="connsiteY97" fmla="*/ 1966664 h 4338987"/>
                <a:gd name="connsiteX98" fmla="*/ 1381991 w 4202218"/>
                <a:gd name="connsiteY98" fmla="*/ 1841930 h 4338987"/>
                <a:gd name="connsiteX99" fmla="*/ 1095823 w 4202218"/>
                <a:gd name="connsiteY99" fmla="*/ 1715204 h 4338987"/>
                <a:gd name="connsiteX100" fmla="*/ 746507 w 4202218"/>
                <a:gd name="connsiteY100" fmla="*/ 1626741 h 4338987"/>
                <a:gd name="connsiteX101" fmla="*/ 352873 w 4202218"/>
                <a:gd name="connsiteY101" fmla="*/ 1726634 h 4338987"/>
                <a:gd name="connsiteX102" fmla="*/ 113171 w 4202218"/>
                <a:gd name="connsiteY102" fmla="*/ 1763908 h 4338987"/>
                <a:gd name="connsiteX103" fmla="*/ 9973 w 4202218"/>
                <a:gd name="connsiteY103" fmla="*/ 1738064 h 4338987"/>
                <a:gd name="connsiteX104" fmla="*/ 348516 w 4202218"/>
                <a:gd name="connsiteY104" fmla="*/ 1644138 h 4338987"/>
                <a:gd name="connsiteX105" fmla="*/ 653097 w 4202218"/>
                <a:gd name="connsiteY105" fmla="*/ 1544246 h 4338987"/>
                <a:gd name="connsiteX106" fmla="*/ 1072963 w 4202218"/>
                <a:gd name="connsiteY106" fmla="*/ 1612334 h 4338987"/>
                <a:gd name="connsiteX107" fmla="*/ 1244413 w 4202218"/>
                <a:gd name="connsiteY107" fmla="*/ 1658054 h 4338987"/>
                <a:gd name="connsiteX108" fmla="*/ 1187263 w 4202218"/>
                <a:gd name="connsiteY108" fmla="*/ 1452314 h 4338987"/>
                <a:gd name="connsiteX109" fmla="*/ 1046313 w 4202218"/>
                <a:gd name="connsiteY109" fmla="*/ 815735 h 4338987"/>
                <a:gd name="connsiteX110" fmla="*/ 1221553 w 4202218"/>
                <a:gd name="connsiteY110" fmla="*/ 1212284 h 4338987"/>
                <a:gd name="connsiteX0" fmla="*/ 1221553 w 4202218"/>
                <a:gd name="connsiteY0" fmla="*/ 1212284 h 4338987"/>
                <a:gd name="connsiteX1" fmla="*/ 1343911 w 4202218"/>
                <a:gd name="connsiteY1" fmla="*/ 1560154 h 4338987"/>
                <a:gd name="connsiteX2" fmla="*/ 1553023 w 4202218"/>
                <a:gd name="connsiteY2" fmla="*/ 1658054 h 4338987"/>
                <a:gd name="connsiteX3" fmla="*/ 1907353 w 4202218"/>
                <a:gd name="connsiteY3" fmla="*/ 1680914 h 4338987"/>
                <a:gd name="connsiteX4" fmla="*/ 2021653 w 4202218"/>
                <a:gd name="connsiteY4" fmla="*/ 1543754 h 4338987"/>
                <a:gd name="connsiteX5" fmla="*/ 2124523 w 4202218"/>
                <a:gd name="connsiteY5" fmla="*/ 1292294 h 4338987"/>
                <a:gd name="connsiteX6" fmla="*/ 2124523 w 4202218"/>
                <a:gd name="connsiteY6" fmla="*/ 1120844 h 4338987"/>
                <a:gd name="connsiteX7" fmla="*/ 2090233 w 4202218"/>
                <a:gd name="connsiteY7" fmla="*/ 812234 h 4338987"/>
                <a:gd name="connsiteX8" fmla="*/ 2078803 w 4202218"/>
                <a:gd name="connsiteY8" fmla="*/ 777944 h 4338987"/>
                <a:gd name="connsiteX9" fmla="*/ 2170243 w 4202218"/>
                <a:gd name="connsiteY9" fmla="*/ 1086554 h 4338987"/>
                <a:gd name="connsiteX10" fmla="*/ 2215963 w 4202218"/>
                <a:gd name="connsiteY10" fmla="*/ 1269434 h 4338987"/>
                <a:gd name="connsiteX11" fmla="*/ 2284543 w 4202218"/>
                <a:gd name="connsiteY11" fmla="*/ 1303724 h 4338987"/>
                <a:gd name="connsiteX12" fmla="*/ 2330263 w 4202218"/>
                <a:gd name="connsiteY12" fmla="*/ 1166564 h 4338987"/>
                <a:gd name="connsiteX13" fmla="*/ 2467423 w 4202218"/>
                <a:gd name="connsiteY13" fmla="*/ 880814 h 4338987"/>
                <a:gd name="connsiteX14" fmla="*/ 2558863 w 4202218"/>
                <a:gd name="connsiteY14" fmla="*/ 640784 h 4338987"/>
                <a:gd name="connsiteX15" fmla="*/ 2616013 w 4202218"/>
                <a:gd name="connsiteY15" fmla="*/ 537914 h 4338987"/>
                <a:gd name="connsiteX16" fmla="*/ 2558863 w 4202218"/>
                <a:gd name="connsiteY16" fmla="*/ 789374 h 4338987"/>
                <a:gd name="connsiteX17" fmla="*/ 2444563 w 4202218"/>
                <a:gd name="connsiteY17" fmla="*/ 1097984 h 4338987"/>
                <a:gd name="connsiteX18" fmla="*/ 2375983 w 4202218"/>
                <a:gd name="connsiteY18" fmla="*/ 1406594 h 4338987"/>
                <a:gd name="connsiteX19" fmla="*/ 2558863 w 4202218"/>
                <a:gd name="connsiteY19" fmla="*/ 1578044 h 4338987"/>
                <a:gd name="connsiteX20" fmla="*/ 2878903 w 4202218"/>
                <a:gd name="connsiteY20" fmla="*/ 1658054 h 4338987"/>
                <a:gd name="connsiteX21" fmla="*/ 3187513 w 4202218"/>
                <a:gd name="connsiteY21" fmla="*/ 1658054 h 4338987"/>
                <a:gd name="connsiteX22" fmla="*/ 3370393 w 4202218"/>
                <a:gd name="connsiteY22" fmla="*/ 1566614 h 4338987"/>
                <a:gd name="connsiteX23" fmla="*/ 3473263 w 4202218"/>
                <a:gd name="connsiteY23" fmla="*/ 1372304 h 4338987"/>
                <a:gd name="connsiteX24" fmla="*/ 3461833 w 4202218"/>
                <a:gd name="connsiteY24" fmla="*/ 1097984 h 4338987"/>
                <a:gd name="connsiteX25" fmla="*/ 3450403 w 4202218"/>
                <a:gd name="connsiteY25" fmla="*/ 777944 h 4338987"/>
                <a:gd name="connsiteX26" fmla="*/ 3759013 w 4202218"/>
                <a:gd name="connsiteY26" fmla="*/ 572204 h 4338987"/>
                <a:gd name="connsiteX27" fmla="*/ 3999043 w 4202218"/>
                <a:gd name="connsiteY27" fmla="*/ 92144 h 4338987"/>
                <a:gd name="connsiteX28" fmla="*/ 4033333 w 4202218"/>
                <a:gd name="connsiteY28" fmla="*/ 12134 h 4338987"/>
                <a:gd name="connsiteX29" fmla="*/ 4010473 w 4202218"/>
                <a:gd name="connsiteY29" fmla="*/ 252164 h 4338987"/>
                <a:gd name="connsiteX30" fmla="*/ 3827593 w 4202218"/>
                <a:gd name="connsiteY30" fmla="*/ 652214 h 4338987"/>
                <a:gd name="connsiteX31" fmla="*/ 3644713 w 4202218"/>
                <a:gd name="connsiteY31" fmla="*/ 789374 h 4338987"/>
                <a:gd name="connsiteX32" fmla="*/ 3530413 w 4202218"/>
                <a:gd name="connsiteY32" fmla="*/ 892244 h 4338987"/>
                <a:gd name="connsiteX33" fmla="*/ 3861883 w 4202218"/>
                <a:gd name="connsiteY33" fmla="*/ 846524 h 4338987"/>
                <a:gd name="connsiteX34" fmla="*/ 4193353 w 4202218"/>
                <a:gd name="connsiteY34" fmla="*/ 720794 h 4338987"/>
                <a:gd name="connsiteX35" fmla="*/ 4079053 w 4202218"/>
                <a:gd name="connsiteY35" fmla="*/ 892244 h 4338987"/>
                <a:gd name="connsiteX36" fmla="*/ 3781873 w 4202218"/>
                <a:gd name="connsiteY36" fmla="*/ 937964 h 4338987"/>
                <a:gd name="connsiteX37" fmla="*/ 3610423 w 4202218"/>
                <a:gd name="connsiteY37" fmla="*/ 995114 h 4338987"/>
                <a:gd name="connsiteX38" fmla="*/ 3656143 w 4202218"/>
                <a:gd name="connsiteY38" fmla="*/ 1235144 h 4338987"/>
                <a:gd name="connsiteX39" fmla="*/ 3621853 w 4202218"/>
                <a:gd name="connsiteY39" fmla="*/ 1532324 h 4338987"/>
                <a:gd name="connsiteX40" fmla="*/ 3461833 w 4202218"/>
                <a:gd name="connsiteY40" fmla="*/ 1726634 h 4338987"/>
                <a:gd name="connsiteX41" fmla="*/ 3278953 w 4202218"/>
                <a:gd name="connsiteY41" fmla="*/ 2035244 h 4338987"/>
                <a:gd name="connsiteX42" fmla="*/ 3233233 w 4202218"/>
                <a:gd name="connsiteY42" fmla="*/ 2309564 h 4338987"/>
                <a:gd name="connsiteX43" fmla="*/ 3404683 w 4202218"/>
                <a:gd name="connsiteY43" fmla="*/ 2458154 h 4338987"/>
                <a:gd name="connsiteX44" fmla="*/ 3759013 w 4202218"/>
                <a:gd name="connsiteY44" fmla="*/ 2663894 h 4338987"/>
                <a:gd name="connsiteX45" fmla="*/ 4079053 w 4202218"/>
                <a:gd name="connsiteY45" fmla="*/ 2778194 h 4338987"/>
                <a:gd name="connsiteX46" fmla="*/ 4079053 w 4202218"/>
                <a:gd name="connsiteY46" fmla="*/ 2881064 h 4338987"/>
                <a:gd name="connsiteX47" fmla="*/ 3770443 w 4202218"/>
                <a:gd name="connsiteY47" fmla="*/ 2869634 h 4338987"/>
                <a:gd name="connsiteX48" fmla="*/ 3404683 w 4202218"/>
                <a:gd name="connsiteY48" fmla="*/ 2732474 h 4338987"/>
                <a:gd name="connsiteX49" fmla="*/ 3084643 w 4202218"/>
                <a:gd name="connsiteY49" fmla="*/ 2663894 h 4338987"/>
                <a:gd name="connsiteX50" fmla="*/ 2958913 w 4202218"/>
                <a:gd name="connsiteY50" fmla="*/ 2698184 h 4338987"/>
                <a:gd name="connsiteX51" fmla="*/ 2821753 w 4202218"/>
                <a:gd name="connsiteY51" fmla="*/ 2823914 h 4338987"/>
                <a:gd name="connsiteX52" fmla="*/ 2764603 w 4202218"/>
                <a:gd name="connsiteY52" fmla="*/ 2995364 h 4338987"/>
                <a:gd name="connsiteX53" fmla="*/ 2970343 w 4202218"/>
                <a:gd name="connsiteY53" fmla="*/ 3132524 h 4338987"/>
                <a:gd name="connsiteX54" fmla="*/ 3176083 w 4202218"/>
                <a:gd name="connsiteY54" fmla="*/ 3269684 h 4338987"/>
                <a:gd name="connsiteX55" fmla="*/ 3347533 w 4202218"/>
                <a:gd name="connsiteY55" fmla="*/ 3303974 h 4338987"/>
                <a:gd name="connsiteX56" fmla="*/ 3267523 w 4202218"/>
                <a:gd name="connsiteY56" fmla="*/ 3395414 h 4338987"/>
                <a:gd name="connsiteX57" fmla="*/ 3004633 w 4202218"/>
                <a:gd name="connsiteY57" fmla="*/ 3303974 h 4338987"/>
                <a:gd name="connsiteX58" fmla="*/ 2753173 w 4202218"/>
                <a:gd name="connsiteY58" fmla="*/ 3189674 h 4338987"/>
                <a:gd name="connsiteX59" fmla="*/ 2638873 w 4202218"/>
                <a:gd name="connsiteY59" fmla="*/ 3098234 h 4338987"/>
                <a:gd name="connsiteX60" fmla="*/ 2570293 w 4202218"/>
                <a:gd name="connsiteY60" fmla="*/ 3109664 h 4338987"/>
                <a:gd name="connsiteX61" fmla="*/ 2558863 w 4202218"/>
                <a:gd name="connsiteY61" fmla="*/ 3326834 h 4338987"/>
                <a:gd name="connsiteX62" fmla="*/ 2673163 w 4202218"/>
                <a:gd name="connsiteY62" fmla="*/ 3555434 h 4338987"/>
                <a:gd name="connsiteX63" fmla="*/ 2730313 w 4202218"/>
                <a:gd name="connsiteY63" fmla="*/ 4024064 h 4338987"/>
                <a:gd name="connsiteX64" fmla="*/ 2696023 w 4202218"/>
                <a:gd name="connsiteY64" fmla="*/ 4184084 h 4338987"/>
                <a:gd name="connsiteX65" fmla="*/ 2536003 w 4202218"/>
                <a:gd name="connsiteY65" fmla="*/ 4138364 h 4338987"/>
                <a:gd name="connsiteX66" fmla="*/ 2536003 w 4202218"/>
                <a:gd name="connsiteY66" fmla="*/ 3909764 h 4338987"/>
                <a:gd name="connsiteX67" fmla="*/ 2433133 w 4202218"/>
                <a:gd name="connsiteY67" fmla="*/ 3566864 h 4338987"/>
                <a:gd name="connsiteX68" fmla="*/ 2307403 w 4202218"/>
                <a:gd name="connsiteY68" fmla="*/ 3166814 h 4338987"/>
                <a:gd name="connsiteX69" fmla="*/ 2261683 w 4202218"/>
                <a:gd name="connsiteY69" fmla="*/ 3063944 h 4338987"/>
                <a:gd name="connsiteX70" fmla="*/ 2078803 w 4202218"/>
                <a:gd name="connsiteY70" fmla="*/ 2949644 h 4338987"/>
                <a:gd name="connsiteX71" fmla="*/ 1850203 w 4202218"/>
                <a:gd name="connsiteY71" fmla="*/ 3029654 h 4338987"/>
                <a:gd name="connsiteX72" fmla="*/ 1415863 w 4202218"/>
                <a:gd name="connsiteY72" fmla="*/ 3361124 h 4338987"/>
                <a:gd name="connsiteX73" fmla="*/ 1381573 w 4202218"/>
                <a:gd name="connsiteY73" fmla="*/ 3681164 h 4338987"/>
                <a:gd name="connsiteX74" fmla="*/ 1381573 w 4202218"/>
                <a:gd name="connsiteY74" fmla="*/ 3989774 h 4338987"/>
                <a:gd name="connsiteX75" fmla="*/ 1290133 w 4202218"/>
                <a:gd name="connsiteY75" fmla="*/ 4309814 h 4338987"/>
                <a:gd name="connsiteX76" fmla="*/ 1198693 w 4202218"/>
                <a:gd name="connsiteY76" fmla="*/ 4298384 h 4338987"/>
                <a:gd name="connsiteX77" fmla="*/ 1187263 w 4202218"/>
                <a:gd name="connsiteY77" fmla="*/ 4081214 h 4338987"/>
                <a:gd name="connsiteX78" fmla="*/ 1198693 w 4202218"/>
                <a:gd name="connsiteY78" fmla="*/ 3909764 h 4338987"/>
                <a:gd name="connsiteX79" fmla="*/ 970093 w 4202218"/>
                <a:gd name="connsiteY79" fmla="*/ 3989774 h 4338987"/>
                <a:gd name="connsiteX80" fmla="*/ 718633 w 4202218"/>
                <a:gd name="connsiteY80" fmla="*/ 4069784 h 4338987"/>
                <a:gd name="connsiteX81" fmla="*/ 741493 w 4202218"/>
                <a:gd name="connsiteY81" fmla="*/ 3955484 h 4338987"/>
                <a:gd name="connsiteX82" fmla="*/ 1130113 w 4202218"/>
                <a:gd name="connsiteY82" fmla="*/ 3795464 h 4338987"/>
                <a:gd name="connsiteX83" fmla="*/ 1278703 w 4202218"/>
                <a:gd name="connsiteY83" fmla="*/ 3726884 h 4338987"/>
                <a:gd name="connsiteX84" fmla="*/ 1221553 w 4202218"/>
                <a:gd name="connsiteY84" fmla="*/ 3372554 h 4338987"/>
                <a:gd name="connsiteX85" fmla="*/ 1324423 w 4202218"/>
                <a:gd name="connsiteY85" fmla="*/ 3121094 h 4338987"/>
                <a:gd name="connsiteX86" fmla="*/ 1393003 w 4202218"/>
                <a:gd name="connsiteY86" fmla="*/ 3052514 h 4338987"/>
                <a:gd name="connsiteX87" fmla="*/ 1084393 w 4202218"/>
                <a:gd name="connsiteY87" fmla="*/ 3029654 h 4338987"/>
                <a:gd name="connsiteX88" fmla="*/ 730063 w 4202218"/>
                <a:gd name="connsiteY88" fmla="*/ 2961074 h 4338987"/>
                <a:gd name="connsiteX89" fmla="*/ 375733 w 4202218"/>
                <a:gd name="connsiteY89" fmla="*/ 3132524 h 4338987"/>
                <a:gd name="connsiteX90" fmla="*/ 421453 w 4202218"/>
                <a:gd name="connsiteY90" fmla="*/ 3029654 h 4338987"/>
                <a:gd name="connsiteX91" fmla="*/ 627193 w 4202218"/>
                <a:gd name="connsiteY91" fmla="*/ 2926784 h 4338987"/>
                <a:gd name="connsiteX92" fmla="*/ 810073 w 4202218"/>
                <a:gd name="connsiteY92" fmla="*/ 2755334 h 4338987"/>
                <a:gd name="connsiteX93" fmla="*/ 1152973 w 4202218"/>
                <a:gd name="connsiteY93" fmla="*/ 2778194 h 4338987"/>
                <a:gd name="connsiteX94" fmla="*/ 1461583 w 4202218"/>
                <a:gd name="connsiteY94" fmla="*/ 2823914 h 4338987"/>
                <a:gd name="connsiteX95" fmla="*/ 1953073 w 4202218"/>
                <a:gd name="connsiteY95" fmla="*/ 2663894 h 4338987"/>
                <a:gd name="connsiteX96" fmla="*/ 1701613 w 4202218"/>
                <a:gd name="connsiteY96" fmla="*/ 2263844 h 4338987"/>
                <a:gd name="connsiteX97" fmla="*/ 1690183 w 4202218"/>
                <a:gd name="connsiteY97" fmla="*/ 1966664 h 4338987"/>
                <a:gd name="connsiteX98" fmla="*/ 1381991 w 4202218"/>
                <a:gd name="connsiteY98" fmla="*/ 1841930 h 4338987"/>
                <a:gd name="connsiteX99" fmla="*/ 1095823 w 4202218"/>
                <a:gd name="connsiteY99" fmla="*/ 1715204 h 4338987"/>
                <a:gd name="connsiteX100" fmla="*/ 746507 w 4202218"/>
                <a:gd name="connsiteY100" fmla="*/ 1626741 h 4338987"/>
                <a:gd name="connsiteX101" fmla="*/ 352873 w 4202218"/>
                <a:gd name="connsiteY101" fmla="*/ 1726634 h 4338987"/>
                <a:gd name="connsiteX102" fmla="*/ 113171 w 4202218"/>
                <a:gd name="connsiteY102" fmla="*/ 1763908 h 4338987"/>
                <a:gd name="connsiteX103" fmla="*/ 9973 w 4202218"/>
                <a:gd name="connsiteY103" fmla="*/ 1738064 h 4338987"/>
                <a:gd name="connsiteX104" fmla="*/ 348516 w 4202218"/>
                <a:gd name="connsiteY104" fmla="*/ 1644138 h 4338987"/>
                <a:gd name="connsiteX105" fmla="*/ 653097 w 4202218"/>
                <a:gd name="connsiteY105" fmla="*/ 1544246 h 4338987"/>
                <a:gd name="connsiteX106" fmla="*/ 1072963 w 4202218"/>
                <a:gd name="connsiteY106" fmla="*/ 1612334 h 4338987"/>
                <a:gd name="connsiteX107" fmla="*/ 1244413 w 4202218"/>
                <a:gd name="connsiteY107" fmla="*/ 1658054 h 4338987"/>
                <a:gd name="connsiteX108" fmla="*/ 1205766 w 4202218"/>
                <a:gd name="connsiteY108" fmla="*/ 1452314 h 4338987"/>
                <a:gd name="connsiteX109" fmla="*/ 1046313 w 4202218"/>
                <a:gd name="connsiteY109" fmla="*/ 815735 h 4338987"/>
                <a:gd name="connsiteX110" fmla="*/ 1221553 w 4202218"/>
                <a:gd name="connsiteY110" fmla="*/ 1212284 h 4338987"/>
                <a:gd name="connsiteX0" fmla="*/ 1221553 w 4202218"/>
                <a:gd name="connsiteY0" fmla="*/ 1212284 h 4338987"/>
                <a:gd name="connsiteX1" fmla="*/ 1343911 w 4202218"/>
                <a:gd name="connsiteY1" fmla="*/ 1560154 h 4338987"/>
                <a:gd name="connsiteX2" fmla="*/ 1553023 w 4202218"/>
                <a:gd name="connsiteY2" fmla="*/ 1658054 h 4338987"/>
                <a:gd name="connsiteX3" fmla="*/ 1907353 w 4202218"/>
                <a:gd name="connsiteY3" fmla="*/ 1680914 h 4338987"/>
                <a:gd name="connsiteX4" fmla="*/ 2021653 w 4202218"/>
                <a:gd name="connsiteY4" fmla="*/ 1543754 h 4338987"/>
                <a:gd name="connsiteX5" fmla="*/ 2124523 w 4202218"/>
                <a:gd name="connsiteY5" fmla="*/ 1292294 h 4338987"/>
                <a:gd name="connsiteX6" fmla="*/ 2124523 w 4202218"/>
                <a:gd name="connsiteY6" fmla="*/ 1120844 h 4338987"/>
                <a:gd name="connsiteX7" fmla="*/ 2068029 w 4202218"/>
                <a:gd name="connsiteY7" fmla="*/ 825651 h 4338987"/>
                <a:gd name="connsiteX8" fmla="*/ 2078803 w 4202218"/>
                <a:gd name="connsiteY8" fmla="*/ 777944 h 4338987"/>
                <a:gd name="connsiteX9" fmla="*/ 2170243 w 4202218"/>
                <a:gd name="connsiteY9" fmla="*/ 1086554 h 4338987"/>
                <a:gd name="connsiteX10" fmla="*/ 2215963 w 4202218"/>
                <a:gd name="connsiteY10" fmla="*/ 1269434 h 4338987"/>
                <a:gd name="connsiteX11" fmla="*/ 2284543 w 4202218"/>
                <a:gd name="connsiteY11" fmla="*/ 1303724 h 4338987"/>
                <a:gd name="connsiteX12" fmla="*/ 2330263 w 4202218"/>
                <a:gd name="connsiteY12" fmla="*/ 1166564 h 4338987"/>
                <a:gd name="connsiteX13" fmla="*/ 2467423 w 4202218"/>
                <a:gd name="connsiteY13" fmla="*/ 880814 h 4338987"/>
                <a:gd name="connsiteX14" fmla="*/ 2558863 w 4202218"/>
                <a:gd name="connsiteY14" fmla="*/ 640784 h 4338987"/>
                <a:gd name="connsiteX15" fmla="*/ 2616013 w 4202218"/>
                <a:gd name="connsiteY15" fmla="*/ 537914 h 4338987"/>
                <a:gd name="connsiteX16" fmla="*/ 2558863 w 4202218"/>
                <a:gd name="connsiteY16" fmla="*/ 789374 h 4338987"/>
                <a:gd name="connsiteX17" fmla="*/ 2444563 w 4202218"/>
                <a:gd name="connsiteY17" fmla="*/ 1097984 h 4338987"/>
                <a:gd name="connsiteX18" fmla="*/ 2375983 w 4202218"/>
                <a:gd name="connsiteY18" fmla="*/ 1406594 h 4338987"/>
                <a:gd name="connsiteX19" fmla="*/ 2558863 w 4202218"/>
                <a:gd name="connsiteY19" fmla="*/ 1578044 h 4338987"/>
                <a:gd name="connsiteX20" fmla="*/ 2878903 w 4202218"/>
                <a:gd name="connsiteY20" fmla="*/ 1658054 h 4338987"/>
                <a:gd name="connsiteX21" fmla="*/ 3187513 w 4202218"/>
                <a:gd name="connsiteY21" fmla="*/ 1658054 h 4338987"/>
                <a:gd name="connsiteX22" fmla="*/ 3370393 w 4202218"/>
                <a:gd name="connsiteY22" fmla="*/ 1566614 h 4338987"/>
                <a:gd name="connsiteX23" fmla="*/ 3473263 w 4202218"/>
                <a:gd name="connsiteY23" fmla="*/ 1372304 h 4338987"/>
                <a:gd name="connsiteX24" fmla="*/ 3461833 w 4202218"/>
                <a:gd name="connsiteY24" fmla="*/ 1097984 h 4338987"/>
                <a:gd name="connsiteX25" fmla="*/ 3450403 w 4202218"/>
                <a:gd name="connsiteY25" fmla="*/ 777944 h 4338987"/>
                <a:gd name="connsiteX26" fmla="*/ 3759013 w 4202218"/>
                <a:gd name="connsiteY26" fmla="*/ 572204 h 4338987"/>
                <a:gd name="connsiteX27" fmla="*/ 3999043 w 4202218"/>
                <a:gd name="connsiteY27" fmla="*/ 92144 h 4338987"/>
                <a:gd name="connsiteX28" fmla="*/ 4033333 w 4202218"/>
                <a:gd name="connsiteY28" fmla="*/ 12134 h 4338987"/>
                <a:gd name="connsiteX29" fmla="*/ 4010473 w 4202218"/>
                <a:gd name="connsiteY29" fmla="*/ 252164 h 4338987"/>
                <a:gd name="connsiteX30" fmla="*/ 3827593 w 4202218"/>
                <a:gd name="connsiteY30" fmla="*/ 652214 h 4338987"/>
                <a:gd name="connsiteX31" fmla="*/ 3644713 w 4202218"/>
                <a:gd name="connsiteY31" fmla="*/ 789374 h 4338987"/>
                <a:gd name="connsiteX32" fmla="*/ 3530413 w 4202218"/>
                <a:gd name="connsiteY32" fmla="*/ 892244 h 4338987"/>
                <a:gd name="connsiteX33" fmla="*/ 3861883 w 4202218"/>
                <a:gd name="connsiteY33" fmla="*/ 846524 h 4338987"/>
                <a:gd name="connsiteX34" fmla="*/ 4193353 w 4202218"/>
                <a:gd name="connsiteY34" fmla="*/ 720794 h 4338987"/>
                <a:gd name="connsiteX35" fmla="*/ 4079053 w 4202218"/>
                <a:gd name="connsiteY35" fmla="*/ 892244 h 4338987"/>
                <a:gd name="connsiteX36" fmla="*/ 3781873 w 4202218"/>
                <a:gd name="connsiteY36" fmla="*/ 937964 h 4338987"/>
                <a:gd name="connsiteX37" fmla="*/ 3610423 w 4202218"/>
                <a:gd name="connsiteY37" fmla="*/ 995114 h 4338987"/>
                <a:gd name="connsiteX38" fmla="*/ 3656143 w 4202218"/>
                <a:gd name="connsiteY38" fmla="*/ 1235144 h 4338987"/>
                <a:gd name="connsiteX39" fmla="*/ 3621853 w 4202218"/>
                <a:gd name="connsiteY39" fmla="*/ 1532324 h 4338987"/>
                <a:gd name="connsiteX40" fmla="*/ 3461833 w 4202218"/>
                <a:gd name="connsiteY40" fmla="*/ 1726634 h 4338987"/>
                <a:gd name="connsiteX41" fmla="*/ 3278953 w 4202218"/>
                <a:gd name="connsiteY41" fmla="*/ 2035244 h 4338987"/>
                <a:gd name="connsiteX42" fmla="*/ 3233233 w 4202218"/>
                <a:gd name="connsiteY42" fmla="*/ 2309564 h 4338987"/>
                <a:gd name="connsiteX43" fmla="*/ 3404683 w 4202218"/>
                <a:gd name="connsiteY43" fmla="*/ 2458154 h 4338987"/>
                <a:gd name="connsiteX44" fmla="*/ 3759013 w 4202218"/>
                <a:gd name="connsiteY44" fmla="*/ 2663894 h 4338987"/>
                <a:gd name="connsiteX45" fmla="*/ 4079053 w 4202218"/>
                <a:gd name="connsiteY45" fmla="*/ 2778194 h 4338987"/>
                <a:gd name="connsiteX46" fmla="*/ 4079053 w 4202218"/>
                <a:gd name="connsiteY46" fmla="*/ 2881064 h 4338987"/>
                <a:gd name="connsiteX47" fmla="*/ 3770443 w 4202218"/>
                <a:gd name="connsiteY47" fmla="*/ 2869634 h 4338987"/>
                <a:gd name="connsiteX48" fmla="*/ 3404683 w 4202218"/>
                <a:gd name="connsiteY48" fmla="*/ 2732474 h 4338987"/>
                <a:gd name="connsiteX49" fmla="*/ 3084643 w 4202218"/>
                <a:gd name="connsiteY49" fmla="*/ 2663894 h 4338987"/>
                <a:gd name="connsiteX50" fmla="*/ 2958913 w 4202218"/>
                <a:gd name="connsiteY50" fmla="*/ 2698184 h 4338987"/>
                <a:gd name="connsiteX51" fmla="*/ 2821753 w 4202218"/>
                <a:gd name="connsiteY51" fmla="*/ 2823914 h 4338987"/>
                <a:gd name="connsiteX52" fmla="*/ 2764603 w 4202218"/>
                <a:gd name="connsiteY52" fmla="*/ 2995364 h 4338987"/>
                <a:gd name="connsiteX53" fmla="*/ 2970343 w 4202218"/>
                <a:gd name="connsiteY53" fmla="*/ 3132524 h 4338987"/>
                <a:gd name="connsiteX54" fmla="*/ 3176083 w 4202218"/>
                <a:gd name="connsiteY54" fmla="*/ 3269684 h 4338987"/>
                <a:gd name="connsiteX55" fmla="*/ 3347533 w 4202218"/>
                <a:gd name="connsiteY55" fmla="*/ 3303974 h 4338987"/>
                <a:gd name="connsiteX56" fmla="*/ 3267523 w 4202218"/>
                <a:gd name="connsiteY56" fmla="*/ 3395414 h 4338987"/>
                <a:gd name="connsiteX57" fmla="*/ 3004633 w 4202218"/>
                <a:gd name="connsiteY57" fmla="*/ 3303974 h 4338987"/>
                <a:gd name="connsiteX58" fmla="*/ 2753173 w 4202218"/>
                <a:gd name="connsiteY58" fmla="*/ 3189674 h 4338987"/>
                <a:gd name="connsiteX59" fmla="*/ 2638873 w 4202218"/>
                <a:gd name="connsiteY59" fmla="*/ 3098234 h 4338987"/>
                <a:gd name="connsiteX60" fmla="*/ 2570293 w 4202218"/>
                <a:gd name="connsiteY60" fmla="*/ 3109664 h 4338987"/>
                <a:gd name="connsiteX61" fmla="*/ 2558863 w 4202218"/>
                <a:gd name="connsiteY61" fmla="*/ 3326834 h 4338987"/>
                <a:gd name="connsiteX62" fmla="*/ 2673163 w 4202218"/>
                <a:gd name="connsiteY62" fmla="*/ 3555434 h 4338987"/>
                <a:gd name="connsiteX63" fmla="*/ 2730313 w 4202218"/>
                <a:gd name="connsiteY63" fmla="*/ 4024064 h 4338987"/>
                <a:gd name="connsiteX64" fmla="*/ 2696023 w 4202218"/>
                <a:gd name="connsiteY64" fmla="*/ 4184084 h 4338987"/>
                <a:gd name="connsiteX65" fmla="*/ 2536003 w 4202218"/>
                <a:gd name="connsiteY65" fmla="*/ 4138364 h 4338987"/>
                <a:gd name="connsiteX66" fmla="*/ 2536003 w 4202218"/>
                <a:gd name="connsiteY66" fmla="*/ 3909764 h 4338987"/>
                <a:gd name="connsiteX67" fmla="*/ 2433133 w 4202218"/>
                <a:gd name="connsiteY67" fmla="*/ 3566864 h 4338987"/>
                <a:gd name="connsiteX68" fmla="*/ 2307403 w 4202218"/>
                <a:gd name="connsiteY68" fmla="*/ 3166814 h 4338987"/>
                <a:gd name="connsiteX69" fmla="*/ 2261683 w 4202218"/>
                <a:gd name="connsiteY69" fmla="*/ 3063944 h 4338987"/>
                <a:gd name="connsiteX70" fmla="*/ 2078803 w 4202218"/>
                <a:gd name="connsiteY70" fmla="*/ 2949644 h 4338987"/>
                <a:gd name="connsiteX71" fmla="*/ 1850203 w 4202218"/>
                <a:gd name="connsiteY71" fmla="*/ 3029654 h 4338987"/>
                <a:gd name="connsiteX72" fmla="*/ 1415863 w 4202218"/>
                <a:gd name="connsiteY72" fmla="*/ 3361124 h 4338987"/>
                <a:gd name="connsiteX73" fmla="*/ 1381573 w 4202218"/>
                <a:gd name="connsiteY73" fmla="*/ 3681164 h 4338987"/>
                <a:gd name="connsiteX74" fmla="*/ 1381573 w 4202218"/>
                <a:gd name="connsiteY74" fmla="*/ 3989774 h 4338987"/>
                <a:gd name="connsiteX75" fmla="*/ 1290133 w 4202218"/>
                <a:gd name="connsiteY75" fmla="*/ 4309814 h 4338987"/>
                <a:gd name="connsiteX76" fmla="*/ 1198693 w 4202218"/>
                <a:gd name="connsiteY76" fmla="*/ 4298384 h 4338987"/>
                <a:gd name="connsiteX77" fmla="*/ 1187263 w 4202218"/>
                <a:gd name="connsiteY77" fmla="*/ 4081214 h 4338987"/>
                <a:gd name="connsiteX78" fmla="*/ 1198693 w 4202218"/>
                <a:gd name="connsiteY78" fmla="*/ 3909764 h 4338987"/>
                <a:gd name="connsiteX79" fmla="*/ 970093 w 4202218"/>
                <a:gd name="connsiteY79" fmla="*/ 3989774 h 4338987"/>
                <a:gd name="connsiteX80" fmla="*/ 718633 w 4202218"/>
                <a:gd name="connsiteY80" fmla="*/ 4069784 h 4338987"/>
                <a:gd name="connsiteX81" fmla="*/ 741493 w 4202218"/>
                <a:gd name="connsiteY81" fmla="*/ 3955484 h 4338987"/>
                <a:gd name="connsiteX82" fmla="*/ 1130113 w 4202218"/>
                <a:gd name="connsiteY82" fmla="*/ 3795464 h 4338987"/>
                <a:gd name="connsiteX83" fmla="*/ 1278703 w 4202218"/>
                <a:gd name="connsiteY83" fmla="*/ 3726884 h 4338987"/>
                <a:gd name="connsiteX84" fmla="*/ 1221553 w 4202218"/>
                <a:gd name="connsiteY84" fmla="*/ 3372554 h 4338987"/>
                <a:gd name="connsiteX85" fmla="*/ 1324423 w 4202218"/>
                <a:gd name="connsiteY85" fmla="*/ 3121094 h 4338987"/>
                <a:gd name="connsiteX86" fmla="*/ 1393003 w 4202218"/>
                <a:gd name="connsiteY86" fmla="*/ 3052514 h 4338987"/>
                <a:gd name="connsiteX87" fmla="*/ 1084393 w 4202218"/>
                <a:gd name="connsiteY87" fmla="*/ 3029654 h 4338987"/>
                <a:gd name="connsiteX88" fmla="*/ 730063 w 4202218"/>
                <a:gd name="connsiteY88" fmla="*/ 2961074 h 4338987"/>
                <a:gd name="connsiteX89" fmla="*/ 375733 w 4202218"/>
                <a:gd name="connsiteY89" fmla="*/ 3132524 h 4338987"/>
                <a:gd name="connsiteX90" fmla="*/ 421453 w 4202218"/>
                <a:gd name="connsiteY90" fmla="*/ 3029654 h 4338987"/>
                <a:gd name="connsiteX91" fmla="*/ 627193 w 4202218"/>
                <a:gd name="connsiteY91" fmla="*/ 2926784 h 4338987"/>
                <a:gd name="connsiteX92" fmla="*/ 810073 w 4202218"/>
                <a:gd name="connsiteY92" fmla="*/ 2755334 h 4338987"/>
                <a:gd name="connsiteX93" fmla="*/ 1152973 w 4202218"/>
                <a:gd name="connsiteY93" fmla="*/ 2778194 h 4338987"/>
                <a:gd name="connsiteX94" fmla="*/ 1461583 w 4202218"/>
                <a:gd name="connsiteY94" fmla="*/ 2823914 h 4338987"/>
                <a:gd name="connsiteX95" fmla="*/ 1953073 w 4202218"/>
                <a:gd name="connsiteY95" fmla="*/ 2663894 h 4338987"/>
                <a:gd name="connsiteX96" fmla="*/ 1701613 w 4202218"/>
                <a:gd name="connsiteY96" fmla="*/ 2263844 h 4338987"/>
                <a:gd name="connsiteX97" fmla="*/ 1690183 w 4202218"/>
                <a:gd name="connsiteY97" fmla="*/ 1966664 h 4338987"/>
                <a:gd name="connsiteX98" fmla="*/ 1381991 w 4202218"/>
                <a:gd name="connsiteY98" fmla="*/ 1841930 h 4338987"/>
                <a:gd name="connsiteX99" fmla="*/ 1095823 w 4202218"/>
                <a:gd name="connsiteY99" fmla="*/ 1715204 h 4338987"/>
                <a:gd name="connsiteX100" fmla="*/ 746507 w 4202218"/>
                <a:gd name="connsiteY100" fmla="*/ 1626741 h 4338987"/>
                <a:gd name="connsiteX101" fmla="*/ 352873 w 4202218"/>
                <a:gd name="connsiteY101" fmla="*/ 1726634 h 4338987"/>
                <a:gd name="connsiteX102" fmla="*/ 113171 w 4202218"/>
                <a:gd name="connsiteY102" fmla="*/ 1763908 h 4338987"/>
                <a:gd name="connsiteX103" fmla="*/ 9973 w 4202218"/>
                <a:gd name="connsiteY103" fmla="*/ 1738064 h 4338987"/>
                <a:gd name="connsiteX104" fmla="*/ 348516 w 4202218"/>
                <a:gd name="connsiteY104" fmla="*/ 1644138 h 4338987"/>
                <a:gd name="connsiteX105" fmla="*/ 653097 w 4202218"/>
                <a:gd name="connsiteY105" fmla="*/ 1544246 h 4338987"/>
                <a:gd name="connsiteX106" fmla="*/ 1072963 w 4202218"/>
                <a:gd name="connsiteY106" fmla="*/ 1612334 h 4338987"/>
                <a:gd name="connsiteX107" fmla="*/ 1244413 w 4202218"/>
                <a:gd name="connsiteY107" fmla="*/ 1658054 h 4338987"/>
                <a:gd name="connsiteX108" fmla="*/ 1205766 w 4202218"/>
                <a:gd name="connsiteY108" fmla="*/ 1452314 h 4338987"/>
                <a:gd name="connsiteX109" fmla="*/ 1046313 w 4202218"/>
                <a:gd name="connsiteY109" fmla="*/ 815735 h 4338987"/>
                <a:gd name="connsiteX110" fmla="*/ 1221553 w 4202218"/>
                <a:gd name="connsiteY110" fmla="*/ 1212284 h 4338987"/>
                <a:gd name="connsiteX0" fmla="*/ 1221553 w 4202218"/>
                <a:gd name="connsiteY0" fmla="*/ 1212284 h 4338987"/>
                <a:gd name="connsiteX1" fmla="*/ 1343911 w 4202218"/>
                <a:gd name="connsiteY1" fmla="*/ 1560154 h 4338987"/>
                <a:gd name="connsiteX2" fmla="*/ 1553023 w 4202218"/>
                <a:gd name="connsiteY2" fmla="*/ 1658054 h 4338987"/>
                <a:gd name="connsiteX3" fmla="*/ 1907353 w 4202218"/>
                <a:gd name="connsiteY3" fmla="*/ 1680914 h 4338987"/>
                <a:gd name="connsiteX4" fmla="*/ 2021653 w 4202218"/>
                <a:gd name="connsiteY4" fmla="*/ 1543754 h 4338987"/>
                <a:gd name="connsiteX5" fmla="*/ 2124523 w 4202218"/>
                <a:gd name="connsiteY5" fmla="*/ 1292294 h 4338987"/>
                <a:gd name="connsiteX6" fmla="*/ 2124523 w 4202218"/>
                <a:gd name="connsiteY6" fmla="*/ 1120844 h 4338987"/>
                <a:gd name="connsiteX7" fmla="*/ 2068029 w 4202218"/>
                <a:gd name="connsiteY7" fmla="*/ 825651 h 4338987"/>
                <a:gd name="connsiteX8" fmla="*/ 2078803 w 4202218"/>
                <a:gd name="connsiteY8" fmla="*/ 777944 h 4338987"/>
                <a:gd name="connsiteX9" fmla="*/ 2170243 w 4202218"/>
                <a:gd name="connsiteY9" fmla="*/ 1086554 h 4338987"/>
                <a:gd name="connsiteX10" fmla="*/ 2215963 w 4202218"/>
                <a:gd name="connsiteY10" fmla="*/ 1269434 h 4338987"/>
                <a:gd name="connsiteX11" fmla="*/ 2284543 w 4202218"/>
                <a:gd name="connsiteY11" fmla="*/ 1303724 h 4338987"/>
                <a:gd name="connsiteX12" fmla="*/ 2330263 w 4202218"/>
                <a:gd name="connsiteY12" fmla="*/ 1166564 h 4338987"/>
                <a:gd name="connsiteX13" fmla="*/ 2467423 w 4202218"/>
                <a:gd name="connsiteY13" fmla="*/ 880814 h 4338987"/>
                <a:gd name="connsiteX14" fmla="*/ 2558863 w 4202218"/>
                <a:gd name="connsiteY14" fmla="*/ 640784 h 4338987"/>
                <a:gd name="connsiteX15" fmla="*/ 2616013 w 4202218"/>
                <a:gd name="connsiteY15" fmla="*/ 537914 h 4338987"/>
                <a:gd name="connsiteX16" fmla="*/ 2558863 w 4202218"/>
                <a:gd name="connsiteY16" fmla="*/ 789374 h 4338987"/>
                <a:gd name="connsiteX17" fmla="*/ 2444563 w 4202218"/>
                <a:gd name="connsiteY17" fmla="*/ 1097984 h 4338987"/>
                <a:gd name="connsiteX18" fmla="*/ 2375983 w 4202218"/>
                <a:gd name="connsiteY18" fmla="*/ 1406594 h 4338987"/>
                <a:gd name="connsiteX19" fmla="*/ 2558863 w 4202218"/>
                <a:gd name="connsiteY19" fmla="*/ 1578044 h 4338987"/>
                <a:gd name="connsiteX20" fmla="*/ 2878903 w 4202218"/>
                <a:gd name="connsiteY20" fmla="*/ 1658054 h 4338987"/>
                <a:gd name="connsiteX21" fmla="*/ 3187513 w 4202218"/>
                <a:gd name="connsiteY21" fmla="*/ 1658054 h 4338987"/>
                <a:gd name="connsiteX22" fmla="*/ 3370393 w 4202218"/>
                <a:gd name="connsiteY22" fmla="*/ 1566614 h 4338987"/>
                <a:gd name="connsiteX23" fmla="*/ 3473263 w 4202218"/>
                <a:gd name="connsiteY23" fmla="*/ 1372304 h 4338987"/>
                <a:gd name="connsiteX24" fmla="*/ 3461833 w 4202218"/>
                <a:gd name="connsiteY24" fmla="*/ 1097984 h 4338987"/>
                <a:gd name="connsiteX25" fmla="*/ 3450403 w 4202218"/>
                <a:gd name="connsiteY25" fmla="*/ 777944 h 4338987"/>
                <a:gd name="connsiteX26" fmla="*/ 3759013 w 4202218"/>
                <a:gd name="connsiteY26" fmla="*/ 572204 h 4338987"/>
                <a:gd name="connsiteX27" fmla="*/ 3999043 w 4202218"/>
                <a:gd name="connsiteY27" fmla="*/ 92144 h 4338987"/>
                <a:gd name="connsiteX28" fmla="*/ 4033333 w 4202218"/>
                <a:gd name="connsiteY28" fmla="*/ 12134 h 4338987"/>
                <a:gd name="connsiteX29" fmla="*/ 4010473 w 4202218"/>
                <a:gd name="connsiteY29" fmla="*/ 252164 h 4338987"/>
                <a:gd name="connsiteX30" fmla="*/ 3827593 w 4202218"/>
                <a:gd name="connsiteY30" fmla="*/ 652214 h 4338987"/>
                <a:gd name="connsiteX31" fmla="*/ 3644713 w 4202218"/>
                <a:gd name="connsiteY31" fmla="*/ 789374 h 4338987"/>
                <a:gd name="connsiteX32" fmla="*/ 3530413 w 4202218"/>
                <a:gd name="connsiteY32" fmla="*/ 892244 h 4338987"/>
                <a:gd name="connsiteX33" fmla="*/ 3861883 w 4202218"/>
                <a:gd name="connsiteY33" fmla="*/ 846524 h 4338987"/>
                <a:gd name="connsiteX34" fmla="*/ 4193353 w 4202218"/>
                <a:gd name="connsiteY34" fmla="*/ 720794 h 4338987"/>
                <a:gd name="connsiteX35" fmla="*/ 4079053 w 4202218"/>
                <a:gd name="connsiteY35" fmla="*/ 892244 h 4338987"/>
                <a:gd name="connsiteX36" fmla="*/ 3781873 w 4202218"/>
                <a:gd name="connsiteY36" fmla="*/ 937964 h 4338987"/>
                <a:gd name="connsiteX37" fmla="*/ 3658531 w 4202218"/>
                <a:gd name="connsiteY37" fmla="*/ 1093504 h 4338987"/>
                <a:gd name="connsiteX38" fmla="*/ 3656143 w 4202218"/>
                <a:gd name="connsiteY38" fmla="*/ 1235144 h 4338987"/>
                <a:gd name="connsiteX39" fmla="*/ 3621853 w 4202218"/>
                <a:gd name="connsiteY39" fmla="*/ 1532324 h 4338987"/>
                <a:gd name="connsiteX40" fmla="*/ 3461833 w 4202218"/>
                <a:gd name="connsiteY40" fmla="*/ 1726634 h 4338987"/>
                <a:gd name="connsiteX41" fmla="*/ 3278953 w 4202218"/>
                <a:gd name="connsiteY41" fmla="*/ 2035244 h 4338987"/>
                <a:gd name="connsiteX42" fmla="*/ 3233233 w 4202218"/>
                <a:gd name="connsiteY42" fmla="*/ 2309564 h 4338987"/>
                <a:gd name="connsiteX43" fmla="*/ 3404683 w 4202218"/>
                <a:gd name="connsiteY43" fmla="*/ 2458154 h 4338987"/>
                <a:gd name="connsiteX44" fmla="*/ 3759013 w 4202218"/>
                <a:gd name="connsiteY44" fmla="*/ 2663894 h 4338987"/>
                <a:gd name="connsiteX45" fmla="*/ 4079053 w 4202218"/>
                <a:gd name="connsiteY45" fmla="*/ 2778194 h 4338987"/>
                <a:gd name="connsiteX46" fmla="*/ 4079053 w 4202218"/>
                <a:gd name="connsiteY46" fmla="*/ 2881064 h 4338987"/>
                <a:gd name="connsiteX47" fmla="*/ 3770443 w 4202218"/>
                <a:gd name="connsiteY47" fmla="*/ 2869634 h 4338987"/>
                <a:gd name="connsiteX48" fmla="*/ 3404683 w 4202218"/>
                <a:gd name="connsiteY48" fmla="*/ 2732474 h 4338987"/>
                <a:gd name="connsiteX49" fmla="*/ 3084643 w 4202218"/>
                <a:gd name="connsiteY49" fmla="*/ 2663894 h 4338987"/>
                <a:gd name="connsiteX50" fmla="*/ 2958913 w 4202218"/>
                <a:gd name="connsiteY50" fmla="*/ 2698184 h 4338987"/>
                <a:gd name="connsiteX51" fmla="*/ 2821753 w 4202218"/>
                <a:gd name="connsiteY51" fmla="*/ 2823914 h 4338987"/>
                <a:gd name="connsiteX52" fmla="*/ 2764603 w 4202218"/>
                <a:gd name="connsiteY52" fmla="*/ 2995364 h 4338987"/>
                <a:gd name="connsiteX53" fmla="*/ 2970343 w 4202218"/>
                <a:gd name="connsiteY53" fmla="*/ 3132524 h 4338987"/>
                <a:gd name="connsiteX54" fmla="*/ 3176083 w 4202218"/>
                <a:gd name="connsiteY54" fmla="*/ 3269684 h 4338987"/>
                <a:gd name="connsiteX55" fmla="*/ 3347533 w 4202218"/>
                <a:gd name="connsiteY55" fmla="*/ 3303974 h 4338987"/>
                <a:gd name="connsiteX56" fmla="*/ 3267523 w 4202218"/>
                <a:gd name="connsiteY56" fmla="*/ 3395414 h 4338987"/>
                <a:gd name="connsiteX57" fmla="*/ 3004633 w 4202218"/>
                <a:gd name="connsiteY57" fmla="*/ 3303974 h 4338987"/>
                <a:gd name="connsiteX58" fmla="*/ 2753173 w 4202218"/>
                <a:gd name="connsiteY58" fmla="*/ 3189674 h 4338987"/>
                <a:gd name="connsiteX59" fmla="*/ 2638873 w 4202218"/>
                <a:gd name="connsiteY59" fmla="*/ 3098234 h 4338987"/>
                <a:gd name="connsiteX60" fmla="*/ 2570293 w 4202218"/>
                <a:gd name="connsiteY60" fmla="*/ 3109664 h 4338987"/>
                <a:gd name="connsiteX61" fmla="*/ 2558863 w 4202218"/>
                <a:gd name="connsiteY61" fmla="*/ 3326834 h 4338987"/>
                <a:gd name="connsiteX62" fmla="*/ 2673163 w 4202218"/>
                <a:gd name="connsiteY62" fmla="*/ 3555434 h 4338987"/>
                <a:gd name="connsiteX63" fmla="*/ 2730313 w 4202218"/>
                <a:gd name="connsiteY63" fmla="*/ 4024064 h 4338987"/>
                <a:gd name="connsiteX64" fmla="*/ 2696023 w 4202218"/>
                <a:gd name="connsiteY64" fmla="*/ 4184084 h 4338987"/>
                <a:gd name="connsiteX65" fmla="*/ 2536003 w 4202218"/>
                <a:gd name="connsiteY65" fmla="*/ 4138364 h 4338987"/>
                <a:gd name="connsiteX66" fmla="*/ 2536003 w 4202218"/>
                <a:gd name="connsiteY66" fmla="*/ 3909764 h 4338987"/>
                <a:gd name="connsiteX67" fmla="*/ 2433133 w 4202218"/>
                <a:gd name="connsiteY67" fmla="*/ 3566864 h 4338987"/>
                <a:gd name="connsiteX68" fmla="*/ 2307403 w 4202218"/>
                <a:gd name="connsiteY68" fmla="*/ 3166814 h 4338987"/>
                <a:gd name="connsiteX69" fmla="*/ 2261683 w 4202218"/>
                <a:gd name="connsiteY69" fmla="*/ 3063944 h 4338987"/>
                <a:gd name="connsiteX70" fmla="*/ 2078803 w 4202218"/>
                <a:gd name="connsiteY70" fmla="*/ 2949644 h 4338987"/>
                <a:gd name="connsiteX71" fmla="*/ 1850203 w 4202218"/>
                <a:gd name="connsiteY71" fmla="*/ 3029654 h 4338987"/>
                <a:gd name="connsiteX72" fmla="*/ 1415863 w 4202218"/>
                <a:gd name="connsiteY72" fmla="*/ 3361124 h 4338987"/>
                <a:gd name="connsiteX73" fmla="*/ 1381573 w 4202218"/>
                <a:gd name="connsiteY73" fmla="*/ 3681164 h 4338987"/>
                <a:gd name="connsiteX74" fmla="*/ 1381573 w 4202218"/>
                <a:gd name="connsiteY74" fmla="*/ 3989774 h 4338987"/>
                <a:gd name="connsiteX75" fmla="*/ 1290133 w 4202218"/>
                <a:gd name="connsiteY75" fmla="*/ 4309814 h 4338987"/>
                <a:gd name="connsiteX76" fmla="*/ 1198693 w 4202218"/>
                <a:gd name="connsiteY76" fmla="*/ 4298384 h 4338987"/>
                <a:gd name="connsiteX77" fmla="*/ 1187263 w 4202218"/>
                <a:gd name="connsiteY77" fmla="*/ 4081214 h 4338987"/>
                <a:gd name="connsiteX78" fmla="*/ 1198693 w 4202218"/>
                <a:gd name="connsiteY78" fmla="*/ 3909764 h 4338987"/>
                <a:gd name="connsiteX79" fmla="*/ 970093 w 4202218"/>
                <a:gd name="connsiteY79" fmla="*/ 3989774 h 4338987"/>
                <a:gd name="connsiteX80" fmla="*/ 718633 w 4202218"/>
                <a:gd name="connsiteY80" fmla="*/ 4069784 h 4338987"/>
                <a:gd name="connsiteX81" fmla="*/ 741493 w 4202218"/>
                <a:gd name="connsiteY81" fmla="*/ 3955484 h 4338987"/>
                <a:gd name="connsiteX82" fmla="*/ 1130113 w 4202218"/>
                <a:gd name="connsiteY82" fmla="*/ 3795464 h 4338987"/>
                <a:gd name="connsiteX83" fmla="*/ 1278703 w 4202218"/>
                <a:gd name="connsiteY83" fmla="*/ 3726884 h 4338987"/>
                <a:gd name="connsiteX84" fmla="*/ 1221553 w 4202218"/>
                <a:gd name="connsiteY84" fmla="*/ 3372554 h 4338987"/>
                <a:gd name="connsiteX85" fmla="*/ 1324423 w 4202218"/>
                <a:gd name="connsiteY85" fmla="*/ 3121094 h 4338987"/>
                <a:gd name="connsiteX86" fmla="*/ 1393003 w 4202218"/>
                <a:gd name="connsiteY86" fmla="*/ 3052514 h 4338987"/>
                <a:gd name="connsiteX87" fmla="*/ 1084393 w 4202218"/>
                <a:gd name="connsiteY87" fmla="*/ 3029654 h 4338987"/>
                <a:gd name="connsiteX88" fmla="*/ 730063 w 4202218"/>
                <a:gd name="connsiteY88" fmla="*/ 2961074 h 4338987"/>
                <a:gd name="connsiteX89" fmla="*/ 375733 w 4202218"/>
                <a:gd name="connsiteY89" fmla="*/ 3132524 h 4338987"/>
                <a:gd name="connsiteX90" fmla="*/ 421453 w 4202218"/>
                <a:gd name="connsiteY90" fmla="*/ 3029654 h 4338987"/>
                <a:gd name="connsiteX91" fmla="*/ 627193 w 4202218"/>
                <a:gd name="connsiteY91" fmla="*/ 2926784 h 4338987"/>
                <a:gd name="connsiteX92" fmla="*/ 810073 w 4202218"/>
                <a:gd name="connsiteY92" fmla="*/ 2755334 h 4338987"/>
                <a:gd name="connsiteX93" fmla="*/ 1152973 w 4202218"/>
                <a:gd name="connsiteY93" fmla="*/ 2778194 h 4338987"/>
                <a:gd name="connsiteX94" fmla="*/ 1461583 w 4202218"/>
                <a:gd name="connsiteY94" fmla="*/ 2823914 h 4338987"/>
                <a:gd name="connsiteX95" fmla="*/ 1953073 w 4202218"/>
                <a:gd name="connsiteY95" fmla="*/ 2663894 h 4338987"/>
                <a:gd name="connsiteX96" fmla="*/ 1701613 w 4202218"/>
                <a:gd name="connsiteY96" fmla="*/ 2263844 h 4338987"/>
                <a:gd name="connsiteX97" fmla="*/ 1690183 w 4202218"/>
                <a:gd name="connsiteY97" fmla="*/ 1966664 h 4338987"/>
                <a:gd name="connsiteX98" fmla="*/ 1381991 w 4202218"/>
                <a:gd name="connsiteY98" fmla="*/ 1841930 h 4338987"/>
                <a:gd name="connsiteX99" fmla="*/ 1095823 w 4202218"/>
                <a:gd name="connsiteY99" fmla="*/ 1715204 h 4338987"/>
                <a:gd name="connsiteX100" fmla="*/ 746507 w 4202218"/>
                <a:gd name="connsiteY100" fmla="*/ 1626741 h 4338987"/>
                <a:gd name="connsiteX101" fmla="*/ 352873 w 4202218"/>
                <a:gd name="connsiteY101" fmla="*/ 1726634 h 4338987"/>
                <a:gd name="connsiteX102" fmla="*/ 113171 w 4202218"/>
                <a:gd name="connsiteY102" fmla="*/ 1763908 h 4338987"/>
                <a:gd name="connsiteX103" fmla="*/ 9973 w 4202218"/>
                <a:gd name="connsiteY103" fmla="*/ 1738064 h 4338987"/>
                <a:gd name="connsiteX104" fmla="*/ 348516 w 4202218"/>
                <a:gd name="connsiteY104" fmla="*/ 1644138 h 4338987"/>
                <a:gd name="connsiteX105" fmla="*/ 653097 w 4202218"/>
                <a:gd name="connsiteY105" fmla="*/ 1544246 h 4338987"/>
                <a:gd name="connsiteX106" fmla="*/ 1072963 w 4202218"/>
                <a:gd name="connsiteY106" fmla="*/ 1612334 h 4338987"/>
                <a:gd name="connsiteX107" fmla="*/ 1244413 w 4202218"/>
                <a:gd name="connsiteY107" fmla="*/ 1658054 h 4338987"/>
                <a:gd name="connsiteX108" fmla="*/ 1205766 w 4202218"/>
                <a:gd name="connsiteY108" fmla="*/ 1452314 h 4338987"/>
                <a:gd name="connsiteX109" fmla="*/ 1046313 w 4202218"/>
                <a:gd name="connsiteY109" fmla="*/ 815735 h 4338987"/>
                <a:gd name="connsiteX110" fmla="*/ 1221553 w 4202218"/>
                <a:gd name="connsiteY110" fmla="*/ 1212284 h 4338987"/>
                <a:gd name="connsiteX0" fmla="*/ 1221553 w 4202218"/>
                <a:gd name="connsiteY0" fmla="*/ 1212284 h 4338987"/>
                <a:gd name="connsiteX1" fmla="*/ 1343911 w 4202218"/>
                <a:gd name="connsiteY1" fmla="*/ 1560154 h 4338987"/>
                <a:gd name="connsiteX2" fmla="*/ 1553023 w 4202218"/>
                <a:gd name="connsiteY2" fmla="*/ 1658054 h 4338987"/>
                <a:gd name="connsiteX3" fmla="*/ 1907353 w 4202218"/>
                <a:gd name="connsiteY3" fmla="*/ 1680914 h 4338987"/>
                <a:gd name="connsiteX4" fmla="*/ 2021653 w 4202218"/>
                <a:gd name="connsiteY4" fmla="*/ 1543754 h 4338987"/>
                <a:gd name="connsiteX5" fmla="*/ 2124523 w 4202218"/>
                <a:gd name="connsiteY5" fmla="*/ 1292294 h 4338987"/>
                <a:gd name="connsiteX6" fmla="*/ 2124523 w 4202218"/>
                <a:gd name="connsiteY6" fmla="*/ 1120844 h 4338987"/>
                <a:gd name="connsiteX7" fmla="*/ 2068029 w 4202218"/>
                <a:gd name="connsiteY7" fmla="*/ 825651 h 4338987"/>
                <a:gd name="connsiteX8" fmla="*/ 2078803 w 4202218"/>
                <a:gd name="connsiteY8" fmla="*/ 777944 h 4338987"/>
                <a:gd name="connsiteX9" fmla="*/ 2170243 w 4202218"/>
                <a:gd name="connsiteY9" fmla="*/ 1086554 h 4338987"/>
                <a:gd name="connsiteX10" fmla="*/ 2215963 w 4202218"/>
                <a:gd name="connsiteY10" fmla="*/ 1269434 h 4338987"/>
                <a:gd name="connsiteX11" fmla="*/ 2284543 w 4202218"/>
                <a:gd name="connsiteY11" fmla="*/ 1303724 h 4338987"/>
                <a:gd name="connsiteX12" fmla="*/ 2330263 w 4202218"/>
                <a:gd name="connsiteY12" fmla="*/ 1166564 h 4338987"/>
                <a:gd name="connsiteX13" fmla="*/ 2467423 w 4202218"/>
                <a:gd name="connsiteY13" fmla="*/ 880814 h 4338987"/>
                <a:gd name="connsiteX14" fmla="*/ 2558863 w 4202218"/>
                <a:gd name="connsiteY14" fmla="*/ 640784 h 4338987"/>
                <a:gd name="connsiteX15" fmla="*/ 2616013 w 4202218"/>
                <a:gd name="connsiteY15" fmla="*/ 537914 h 4338987"/>
                <a:gd name="connsiteX16" fmla="*/ 2558863 w 4202218"/>
                <a:gd name="connsiteY16" fmla="*/ 789374 h 4338987"/>
                <a:gd name="connsiteX17" fmla="*/ 2444563 w 4202218"/>
                <a:gd name="connsiteY17" fmla="*/ 1097984 h 4338987"/>
                <a:gd name="connsiteX18" fmla="*/ 2375983 w 4202218"/>
                <a:gd name="connsiteY18" fmla="*/ 1406594 h 4338987"/>
                <a:gd name="connsiteX19" fmla="*/ 2558863 w 4202218"/>
                <a:gd name="connsiteY19" fmla="*/ 1578044 h 4338987"/>
                <a:gd name="connsiteX20" fmla="*/ 2878903 w 4202218"/>
                <a:gd name="connsiteY20" fmla="*/ 1658054 h 4338987"/>
                <a:gd name="connsiteX21" fmla="*/ 3187513 w 4202218"/>
                <a:gd name="connsiteY21" fmla="*/ 1658054 h 4338987"/>
                <a:gd name="connsiteX22" fmla="*/ 3370393 w 4202218"/>
                <a:gd name="connsiteY22" fmla="*/ 1566614 h 4338987"/>
                <a:gd name="connsiteX23" fmla="*/ 3473263 w 4202218"/>
                <a:gd name="connsiteY23" fmla="*/ 1372304 h 4338987"/>
                <a:gd name="connsiteX24" fmla="*/ 3461833 w 4202218"/>
                <a:gd name="connsiteY24" fmla="*/ 1097984 h 4338987"/>
                <a:gd name="connsiteX25" fmla="*/ 3450403 w 4202218"/>
                <a:gd name="connsiteY25" fmla="*/ 777944 h 4338987"/>
                <a:gd name="connsiteX26" fmla="*/ 3759013 w 4202218"/>
                <a:gd name="connsiteY26" fmla="*/ 572204 h 4338987"/>
                <a:gd name="connsiteX27" fmla="*/ 3999043 w 4202218"/>
                <a:gd name="connsiteY27" fmla="*/ 92144 h 4338987"/>
                <a:gd name="connsiteX28" fmla="*/ 4033333 w 4202218"/>
                <a:gd name="connsiteY28" fmla="*/ 12134 h 4338987"/>
                <a:gd name="connsiteX29" fmla="*/ 4010473 w 4202218"/>
                <a:gd name="connsiteY29" fmla="*/ 252164 h 4338987"/>
                <a:gd name="connsiteX30" fmla="*/ 3827593 w 4202218"/>
                <a:gd name="connsiteY30" fmla="*/ 652214 h 4338987"/>
                <a:gd name="connsiteX31" fmla="*/ 3644713 w 4202218"/>
                <a:gd name="connsiteY31" fmla="*/ 789374 h 4338987"/>
                <a:gd name="connsiteX32" fmla="*/ 3563719 w 4202218"/>
                <a:gd name="connsiteY32" fmla="*/ 977218 h 4338987"/>
                <a:gd name="connsiteX33" fmla="*/ 3861883 w 4202218"/>
                <a:gd name="connsiteY33" fmla="*/ 846524 h 4338987"/>
                <a:gd name="connsiteX34" fmla="*/ 4193353 w 4202218"/>
                <a:gd name="connsiteY34" fmla="*/ 720794 h 4338987"/>
                <a:gd name="connsiteX35" fmla="*/ 4079053 w 4202218"/>
                <a:gd name="connsiteY35" fmla="*/ 892244 h 4338987"/>
                <a:gd name="connsiteX36" fmla="*/ 3781873 w 4202218"/>
                <a:gd name="connsiteY36" fmla="*/ 937964 h 4338987"/>
                <a:gd name="connsiteX37" fmla="*/ 3658531 w 4202218"/>
                <a:gd name="connsiteY37" fmla="*/ 1093504 h 4338987"/>
                <a:gd name="connsiteX38" fmla="*/ 3656143 w 4202218"/>
                <a:gd name="connsiteY38" fmla="*/ 1235144 h 4338987"/>
                <a:gd name="connsiteX39" fmla="*/ 3621853 w 4202218"/>
                <a:gd name="connsiteY39" fmla="*/ 1532324 h 4338987"/>
                <a:gd name="connsiteX40" fmla="*/ 3461833 w 4202218"/>
                <a:gd name="connsiteY40" fmla="*/ 1726634 h 4338987"/>
                <a:gd name="connsiteX41" fmla="*/ 3278953 w 4202218"/>
                <a:gd name="connsiteY41" fmla="*/ 2035244 h 4338987"/>
                <a:gd name="connsiteX42" fmla="*/ 3233233 w 4202218"/>
                <a:gd name="connsiteY42" fmla="*/ 2309564 h 4338987"/>
                <a:gd name="connsiteX43" fmla="*/ 3404683 w 4202218"/>
                <a:gd name="connsiteY43" fmla="*/ 2458154 h 4338987"/>
                <a:gd name="connsiteX44" fmla="*/ 3759013 w 4202218"/>
                <a:gd name="connsiteY44" fmla="*/ 2663894 h 4338987"/>
                <a:gd name="connsiteX45" fmla="*/ 4079053 w 4202218"/>
                <a:gd name="connsiteY45" fmla="*/ 2778194 h 4338987"/>
                <a:gd name="connsiteX46" fmla="*/ 4079053 w 4202218"/>
                <a:gd name="connsiteY46" fmla="*/ 2881064 h 4338987"/>
                <a:gd name="connsiteX47" fmla="*/ 3770443 w 4202218"/>
                <a:gd name="connsiteY47" fmla="*/ 2869634 h 4338987"/>
                <a:gd name="connsiteX48" fmla="*/ 3404683 w 4202218"/>
                <a:gd name="connsiteY48" fmla="*/ 2732474 h 4338987"/>
                <a:gd name="connsiteX49" fmla="*/ 3084643 w 4202218"/>
                <a:gd name="connsiteY49" fmla="*/ 2663894 h 4338987"/>
                <a:gd name="connsiteX50" fmla="*/ 2958913 w 4202218"/>
                <a:gd name="connsiteY50" fmla="*/ 2698184 h 4338987"/>
                <a:gd name="connsiteX51" fmla="*/ 2821753 w 4202218"/>
                <a:gd name="connsiteY51" fmla="*/ 2823914 h 4338987"/>
                <a:gd name="connsiteX52" fmla="*/ 2764603 w 4202218"/>
                <a:gd name="connsiteY52" fmla="*/ 2995364 h 4338987"/>
                <a:gd name="connsiteX53" fmla="*/ 2970343 w 4202218"/>
                <a:gd name="connsiteY53" fmla="*/ 3132524 h 4338987"/>
                <a:gd name="connsiteX54" fmla="*/ 3176083 w 4202218"/>
                <a:gd name="connsiteY54" fmla="*/ 3269684 h 4338987"/>
                <a:gd name="connsiteX55" fmla="*/ 3347533 w 4202218"/>
                <a:gd name="connsiteY55" fmla="*/ 3303974 h 4338987"/>
                <a:gd name="connsiteX56" fmla="*/ 3267523 w 4202218"/>
                <a:gd name="connsiteY56" fmla="*/ 3395414 h 4338987"/>
                <a:gd name="connsiteX57" fmla="*/ 3004633 w 4202218"/>
                <a:gd name="connsiteY57" fmla="*/ 3303974 h 4338987"/>
                <a:gd name="connsiteX58" fmla="*/ 2753173 w 4202218"/>
                <a:gd name="connsiteY58" fmla="*/ 3189674 h 4338987"/>
                <a:gd name="connsiteX59" fmla="*/ 2638873 w 4202218"/>
                <a:gd name="connsiteY59" fmla="*/ 3098234 h 4338987"/>
                <a:gd name="connsiteX60" fmla="*/ 2570293 w 4202218"/>
                <a:gd name="connsiteY60" fmla="*/ 3109664 h 4338987"/>
                <a:gd name="connsiteX61" fmla="*/ 2558863 w 4202218"/>
                <a:gd name="connsiteY61" fmla="*/ 3326834 h 4338987"/>
                <a:gd name="connsiteX62" fmla="*/ 2673163 w 4202218"/>
                <a:gd name="connsiteY62" fmla="*/ 3555434 h 4338987"/>
                <a:gd name="connsiteX63" fmla="*/ 2730313 w 4202218"/>
                <a:gd name="connsiteY63" fmla="*/ 4024064 h 4338987"/>
                <a:gd name="connsiteX64" fmla="*/ 2696023 w 4202218"/>
                <a:gd name="connsiteY64" fmla="*/ 4184084 h 4338987"/>
                <a:gd name="connsiteX65" fmla="*/ 2536003 w 4202218"/>
                <a:gd name="connsiteY65" fmla="*/ 4138364 h 4338987"/>
                <a:gd name="connsiteX66" fmla="*/ 2536003 w 4202218"/>
                <a:gd name="connsiteY66" fmla="*/ 3909764 h 4338987"/>
                <a:gd name="connsiteX67" fmla="*/ 2433133 w 4202218"/>
                <a:gd name="connsiteY67" fmla="*/ 3566864 h 4338987"/>
                <a:gd name="connsiteX68" fmla="*/ 2307403 w 4202218"/>
                <a:gd name="connsiteY68" fmla="*/ 3166814 h 4338987"/>
                <a:gd name="connsiteX69" fmla="*/ 2261683 w 4202218"/>
                <a:gd name="connsiteY69" fmla="*/ 3063944 h 4338987"/>
                <a:gd name="connsiteX70" fmla="*/ 2078803 w 4202218"/>
                <a:gd name="connsiteY70" fmla="*/ 2949644 h 4338987"/>
                <a:gd name="connsiteX71" fmla="*/ 1850203 w 4202218"/>
                <a:gd name="connsiteY71" fmla="*/ 3029654 h 4338987"/>
                <a:gd name="connsiteX72" fmla="*/ 1415863 w 4202218"/>
                <a:gd name="connsiteY72" fmla="*/ 3361124 h 4338987"/>
                <a:gd name="connsiteX73" fmla="*/ 1381573 w 4202218"/>
                <a:gd name="connsiteY73" fmla="*/ 3681164 h 4338987"/>
                <a:gd name="connsiteX74" fmla="*/ 1381573 w 4202218"/>
                <a:gd name="connsiteY74" fmla="*/ 3989774 h 4338987"/>
                <a:gd name="connsiteX75" fmla="*/ 1290133 w 4202218"/>
                <a:gd name="connsiteY75" fmla="*/ 4309814 h 4338987"/>
                <a:gd name="connsiteX76" fmla="*/ 1198693 w 4202218"/>
                <a:gd name="connsiteY76" fmla="*/ 4298384 h 4338987"/>
                <a:gd name="connsiteX77" fmla="*/ 1187263 w 4202218"/>
                <a:gd name="connsiteY77" fmla="*/ 4081214 h 4338987"/>
                <a:gd name="connsiteX78" fmla="*/ 1198693 w 4202218"/>
                <a:gd name="connsiteY78" fmla="*/ 3909764 h 4338987"/>
                <a:gd name="connsiteX79" fmla="*/ 970093 w 4202218"/>
                <a:gd name="connsiteY79" fmla="*/ 3989774 h 4338987"/>
                <a:gd name="connsiteX80" fmla="*/ 718633 w 4202218"/>
                <a:gd name="connsiteY80" fmla="*/ 4069784 h 4338987"/>
                <a:gd name="connsiteX81" fmla="*/ 741493 w 4202218"/>
                <a:gd name="connsiteY81" fmla="*/ 3955484 h 4338987"/>
                <a:gd name="connsiteX82" fmla="*/ 1130113 w 4202218"/>
                <a:gd name="connsiteY82" fmla="*/ 3795464 h 4338987"/>
                <a:gd name="connsiteX83" fmla="*/ 1278703 w 4202218"/>
                <a:gd name="connsiteY83" fmla="*/ 3726884 h 4338987"/>
                <a:gd name="connsiteX84" fmla="*/ 1221553 w 4202218"/>
                <a:gd name="connsiteY84" fmla="*/ 3372554 h 4338987"/>
                <a:gd name="connsiteX85" fmla="*/ 1324423 w 4202218"/>
                <a:gd name="connsiteY85" fmla="*/ 3121094 h 4338987"/>
                <a:gd name="connsiteX86" fmla="*/ 1393003 w 4202218"/>
                <a:gd name="connsiteY86" fmla="*/ 3052514 h 4338987"/>
                <a:gd name="connsiteX87" fmla="*/ 1084393 w 4202218"/>
                <a:gd name="connsiteY87" fmla="*/ 3029654 h 4338987"/>
                <a:gd name="connsiteX88" fmla="*/ 730063 w 4202218"/>
                <a:gd name="connsiteY88" fmla="*/ 2961074 h 4338987"/>
                <a:gd name="connsiteX89" fmla="*/ 375733 w 4202218"/>
                <a:gd name="connsiteY89" fmla="*/ 3132524 h 4338987"/>
                <a:gd name="connsiteX90" fmla="*/ 421453 w 4202218"/>
                <a:gd name="connsiteY90" fmla="*/ 3029654 h 4338987"/>
                <a:gd name="connsiteX91" fmla="*/ 627193 w 4202218"/>
                <a:gd name="connsiteY91" fmla="*/ 2926784 h 4338987"/>
                <a:gd name="connsiteX92" fmla="*/ 810073 w 4202218"/>
                <a:gd name="connsiteY92" fmla="*/ 2755334 h 4338987"/>
                <a:gd name="connsiteX93" fmla="*/ 1152973 w 4202218"/>
                <a:gd name="connsiteY93" fmla="*/ 2778194 h 4338987"/>
                <a:gd name="connsiteX94" fmla="*/ 1461583 w 4202218"/>
                <a:gd name="connsiteY94" fmla="*/ 2823914 h 4338987"/>
                <a:gd name="connsiteX95" fmla="*/ 1953073 w 4202218"/>
                <a:gd name="connsiteY95" fmla="*/ 2663894 h 4338987"/>
                <a:gd name="connsiteX96" fmla="*/ 1701613 w 4202218"/>
                <a:gd name="connsiteY96" fmla="*/ 2263844 h 4338987"/>
                <a:gd name="connsiteX97" fmla="*/ 1690183 w 4202218"/>
                <a:gd name="connsiteY97" fmla="*/ 1966664 h 4338987"/>
                <a:gd name="connsiteX98" fmla="*/ 1381991 w 4202218"/>
                <a:gd name="connsiteY98" fmla="*/ 1841930 h 4338987"/>
                <a:gd name="connsiteX99" fmla="*/ 1095823 w 4202218"/>
                <a:gd name="connsiteY99" fmla="*/ 1715204 h 4338987"/>
                <a:gd name="connsiteX100" fmla="*/ 746507 w 4202218"/>
                <a:gd name="connsiteY100" fmla="*/ 1626741 h 4338987"/>
                <a:gd name="connsiteX101" fmla="*/ 352873 w 4202218"/>
                <a:gd name="connsiteY101" fmla="*/ 1726634 h 4338987"/>
                <a:gd name="connsiteX102" fmla="*/ 113171 w 4202218"/>
                <a:gd name="connsiteY102" fmla="*/ 1763908 h 4338987"/>
                <a:gd name="connsiteX103" fmla="*/ 9973 w 4202218"/>
                <a:gd name="connsiteY103" fmla="*/ 1738064 h 4338987"/>
                <a:gd name="connsiteX104" fmla="*/ 348516 w 4202218"/>
                <a:gd name="connsiteY104" fmla="*/ 1644138 h 4338987"/>
                <a:gd name="connsiteX105" fmla="*/ 653097 w 4202218"/>
                <a:gd name="connsiteY105" fmla="*/ 1544246 h 4338987"/>
                <a:gd name="connsiteX106" fmla="*/ 1072963 w 4202218"/>
                <a:gd name="connsiteY106" fmla="*/ 1612334 h 4338987"/>
                <a:gd name="connsiteX107" fmla="*/ 1244413 w 4202218"/>
                <a:gd name="connsiteY107" fmla="*/ 1658054 h 4338987"/>
                <a:gd name="connsiteX108" fmla="*/ 1205766 w 4202218"/>
                <a:gd name="connsiteY108" fmla="*/ 1452314 h 4338987"/>
                <a:gd name="connsiteX109" fmla="*/ 1046313 w 4202218"/>
                <a:gd name="connsiteY109" fmla="*/ 815735 h 4338987"/>
                <a:gd name="connsiteX110" fmla="*/ 1221553 w 4202218"/>
                <a:gd name="connsiteY110" fmla="*/ 1212284 h 4338987"/>
                <a:gd name="connsiteX0" fmla="*/ 1221553 w 4201796"/>
                <a:gd name="connsiteY0" fmla="*/ 1212284 h 4338987"/>
                <a:gd name="connsiteX1" fmla="*/ 1343911 w 4201796"/>
                <a:gd name="connsiteY1" fmla="*/ 1560154 h 4338987"/>
                <a:gd name="connsiteX2" fmla="*/ 1553023 w 4201796"/>
                <a:gd name="connsiteY2" fmla="*/ 1658054 h 4338987"/>
                <a:gd name="connsiteX3" fmla="*/ 1907353 w 4201796"/>
                <a:gd name="connsiteY3" fmla="*/ 1680914 h 4338987"/>
                <a:gd name="connsiteX4" fmla="*/ 2021653 w 4201796"/>
                <a:gd name="connsiteY4" fmla="*/ 1543754 h 4338987"/>
                <a:gd name="connsiteX5" fmla="*/ 2124523 w 4201796"/>
                <a:gd name="connsiteY5" fmla="*/ 1292294 h 4338987"/>
                <a:gd name="connsiteX6" fmla="*/ 2124523 w 4201796"/>
                <a:gd name="connsiteY6" fmla="*/ 1120844 h 4338987"/>
                <a:gd name="connsiteX7" fmla="*/ 2068029 w 4201796"/>
                <a:gd name="connsiteY7" fmla="*/ 825651 h 4338987"/>
                <a:gd name="connsiteX8" fmla="*/ 2078803 w 4201796"/>
                <a:gd name="connsiteY8" fmla="*/ 777944 h 4338987"/>
                <a:gd name="connsiteX9" fmla="*/ 2170243 w 4201796"/>
                <a:gd name="connsiteY9" fmla="*/ 1086554 h 4338987"/>
                <a:gd name="connsiteX10" fmla="*/ 2215963 w 4201796"/>
                <a:gd name="connsiteY10" fmla="*/ 1269434 h 4338987"/>
                <a:gd name="connsiteX11" fmla="*/ 2284543 w 4201796"/>
                <a:gd name="connsiteY11" fmla="*/ 1303724 h 4338987"/>
                <a:gd name="connsiteX12" fmla="*/ 2330263 w 4201796"/>
                <a:gd name="connsiteY12" fmla="*/ 1166564 h 4338987"/>
                <a:gd name="connsiteX13" fmla="*/ 2467423 w 4201796"/>
                <a:gd name="connsiteY13" fmla="*/ 880814 h 4338987"/>
                <a:gd name="connsiteX14" fmla="*/ 2558863 w 4201796"/>
                <a:gd name="connsiteY14" fmla="*/ 640784 h 4338987"/>
                <a:gd name="connsiteX15" fmla="*/ 2616013 w 4201796"/>
                <a:gd name="connsiteY15" fmla="*/ 537914 h 4338987"/>
                <a:gd name="connsiteX16" fmla="*/ 2558863 w 4201796"/>
                <a:gd name="connsiteY16" fmla="*/ 789374 h 4338987"/>
                <a:gd name="connsiteX17" fmla="*/ 2444563 w 4201796"/>
                <a:gd name="connsiteY17" fmla="*/ 1097984 h 4338987"/>
                <a:gd name="connsiteX18" fmla="*/ 2375983 w 4201796"/>
                <a:gd name="connsiteY18" fmla="*/ 1406594 h 4338987"/>
                <a:gd name="connsiteX19" fmla="*/ 2558863 w 4201796"/>
                <a:gd name="connsiteY19" fmla="*/ 1578044 h 4338987"/>
                <a:gd name="connsiteX20" fmla="*/ 2878903 w 4201796"/>
                <a:gd name="connsiteY20" fmla="*/ 1658054 h 4338987"/>
                <a:gd name="connsiteX21" fmla="*/ 3187513 w 4201796"/>
                <a:gd name="connsiteY21" fmla="*/ 1658054 h 4338987"/>
                <a:gd name="connsiteX22" fmla="*/ 3370393 w 4201796"/>
                <a:gd name="connsiteY22" fmla="*/ 1566614 h 4338987"/>
                <a:gd name="connsiteX23" fmla="*/ 3473263 w 4201796"/>
                <a:gd name="connsiteY23" fmla="*/ 1372304 h 4338987"/>
                <a:gd name="connsiteX24" fmla="*/ 3461833 w 4201796"/>
                <a:gd name="connsiteY24" fmla="*/ 1097984 h 4338987"/>
                <a:gd name="connsiteX25" fmla="*/ 3450403 w 4201796"/>
                <a:gd name="connsiteY25" fmla="*/ 777944 h 4338987"/>
                <a:gd name="connsiteX26" fmla="*/ 3759013 w 4201796"/>
                <a:gd name="connsiteY26" fmla="*/ 572204 h 4338987"/>
                <a:gd name="connsiteX27" fmla="*/ 3999043 w 4201796"/>
                <a:gd name="connsiteY27" fmla="*/ 92144 h 4338987"/>
                <a:gd name="connsiteX28" fmla="*/ 4033333 w 4201796"/>
                <a:gd name="connsiteY28" fmla="*/ 12134 h 4338987"/>
                <a:gd name="connsiteX29" fmla="*/ 4010473 w 4201796"/>
                <a:gd name="connsiteY29" fmla="*/ 252164 h 4338987"/>
                <a:gd name="connsiteX30" fmla="*/ 3827593 w 4201796"/>
                <a:gd name="connsiteY30" fmla="*/ 652214 h 4338987"/>
                <a:gd name="connsiteX31" fmla="*/ 3644713 w 4201796"/>
                <a:gd name="connsiteY31" fmla="*/ 789374 h 4338987"/>
                <a:gd name="connsiteX32" fmla="*/ 3563719 w 4201796"/>
                <a:gd name="connsiteY32" fmla="*/ 977218 h 4338987"/>
                <a:gd name="connsiteX33" fmla="*/ 3861883 w 4201796"/>
                <a:gd name="connsiteY33" fmla="*/ 846524 h 4338987"/>
                <a:gd name="connsiteX34" fmla="*/ 4193353 w 4201796"/>
                <a:gd name="connsiteY34" fmla="*/ 720794 h 4338987"/>
                <a:gd name="connsiteX35" fmla="*/ 4079053 w 4201796"/>
                <a:gd name="connsiteY35" fmla="*/ 892244 h 4338987"/>
                <a:gd name="connsiteX36" fmla="*/ 3818880 w 4201796"/>
                <a:gd name="connsiteY36" fmla="*/ 991631 h 4338987"/>
                <a:gd name="connsiteX37" fmla="*/ 3658531 w 4201796"/>
                <a:gd name="connsiteY37" fmla="*/ 1093504 h 4338987"/>
                <a:gd name="connsiteX38" fmla="*/ 3656143 w 4201796"/>
                <a:gd name="connsiteY38" fmla="*/ 1235144 h 4338987"/>
                <a:gd name="connsiteX39" fmla="*/ 3621853 w 4201796"/>
                <a:gd name="connsiteY39" fmla="*/ 1532324 h 4338987"/>
                <a:gd name="connsiteX40" fmla="*/ 3461833 w 4201796"/>
                <a:gd name="connsiteY40" fmla="*/ 1726634 h 4338987"/>
                <a:gd name="connsiteX41" fmla="*/ 3278953 w 4201796"/>
                <a:gd name="connsiteY41" fmla="*/ 2035244 h 4338987"/>
                <a:gd name="connsiteX42" fmla="*/ 3233233 w 4201796"/>
                <a:gd name="connsiteY42" fmla="*/ 2309564 h 4338987"/>
                <a:gd name="connsiteX43" fmla="*/ 3404683 w 4201796"/>
                <a:gd name="connsiteY43" fmla="*/ 2458154 h 4338987"/>
                <a:gd name="connsiteX44" fmla="*/ 3759013 w 4201796"/>
                <a:gd name="connsiteY44" fmla="*/ 2663894 h 4338987"/>
                <a:gd name="connsiteX45" fmla="*/ 4079053 w 4201796"/>
                <a:gd name="connsiteY45" fmla="*/ 2778194 h 4338987"/>
                <a:gd name="connsiteX46" fmla="*/ 4079053 w 4201796"/>
                <a:gd name="connsiteY46" fmla="*/ 2881064 h 4338987"/>
                <a:gd name="connsiteX47" fmla="*/ 3770443 w 4201796"/>
                <a:gd name="connsiteY47" fmla="*/ 2869634 h 4338987"/>
                <a:gd name="connsiteX48" fmla="*/ 3404683 w 4201796"/>
                <a:gd name="connsiteY48" fmla="*/ 2732474 h 4338987"/>
                <a:gd name="connsiteX49" fmla="*/ 3084643 w 4201796"/>
                <a:gd name="connsiteY49" fmla="*/ 2663894 h 4338987"/>
                <a:gd name="connsiteX50" fmla="*/ 2958913 w 4201796"/>
                <a:gd name="connsiteY50" fmla="*/ 2698184 h 4338987"/>
                <a:gd name="connsiteX51" fmla="*/ 2821753 w 4201796"/>
                <a:gd name="connsiteY51" fmla="*/ 2823914 h 4338987"/>
                <a:gd name="connsiteX52" fmla="*/ 2764603 w 4201796"/>
                <a:gd name="connsiteY52" fmla="*/ 2995364 h 4338987"/>
                <a:gd name="connsiteX53" fmla="*/ 2970343 w 4201796"/>
                <a:gd name="connsiteY53" fmla="*/ 3132524 h 4338987"/>
                <a:gd name="connsiteX54" fmla="*/ 3176083 w 4201796"/>
                <a:gd name="connsiteY54" fmla="*/ 3269684 h 4338987"/>
                <a:gd name="connsiteX55" fmla="*/ 3347533 w 4201796"/>
                <a:gd name="connsiteY55" fmla="*/ 3303974 h 4338987"/>
                <a:gd name="connsiteX56" fmla="*/ 3267523 w 4201796"/>
                <a:gd name="connsiteY56" fmla="*/ 3395414 h 4338987"/>
                <a:gd name="connsiteX57" fmla="*/ 3004633 w 4201796"/>
                <a:gd name="connsiteY57" fmla="*/ 3303974 h 4338987"/>
                <a:gd name="connsiteX58" fmla="*/ 2753173 w 4201796"/>
                <a:gd name="connsiteY58" fmla="*/ 3189674 h 4338987"/>
                <a:gd name="connsiteX59" fmla="*/ 2638873 w 4201796"/>
                <a:gd name="connsiteY59" fmla="*/ 3098234 h 4338987"/>
                <a:gd name="connsiteX60" fmla="*/ 2570293 w 4201796"/>
                <a:gd name="connsiteY60" fmla="*/ 3109664 h 4338987"/>
                <a:gd name="connsiteX61" fmla="*/ 2558863 w 4201796"/>
                <a:gd name="connsiteY61" fmla="*/ 3326834 h 4338987"/>
                <a:gd name="connsiteX62" fmla="*/ 2673163 w 4201796"/>
                <a:gd name="connsiteY62" fmla="*/ 3555434 h 4338987"/>
                <a:gd name="connsiteX63" fmla="*/ 2730313 w 4201796"/>
                <a:gd name="connsiteY63" fmla="*/ 4024064 h 4338987"/>
                <a:gd name="connsiteX64" fmla="*/ 2696023 w 4201796"/>
                <a:gd name="connsiteY64" fmla="*/ 4184084 h 4338987"/>
                <a:gd name="connsiteX65" fmla="*/ 2536003 w 4201796"/>
                <a:gd name="connsiteY65" fmla="*/ 4138364 h 4338987"/>
                <a:gd name="connsiteX66" fmla="*/ 2536003 w 4201796"/>
                <a:gd name="connsiteY66" fmla="*/ 3909764 h 4338987"/>
                <a:gd name="connsiteX67" fmla="*/ 2433133 w 4201796"/>
                <a:gd name="connsiteY67" fmla="*/ 3566864 h 4338987"/>
                <a:gd name="connsiteX68" fmla="*/ 2307403 w 4201796"/>
                <a:gd name="connsiteY68" fmla="*/ 3166814 h 4338987"/>
                <a:gd name="connsiteX69" fmla="*/ 2261683 w 4201796"/>
                <a:gd name="connsiteY69" fmla="*/ 3063944 h 4338987"/>
                <a:gd name="connsiteX70" fmla="*/ 2078803 w 4201796"/>
                <a:gd name="connsiteY70" fmla="*/ 2949644 h 4338987"/>
                <a:gd name="connsiteX71" fmla="*/ 1850203 w 4201796"/>
                <a:gd name="connsiteY71" fmla="*/ 3029654 h 4338987"/>
                <a:gd name="connsiteX72" fmla="*/ 1415863 w 4201796"/>
                <a:gd name="connsiteY72" fmla="*/ 3361124 h 4338987"/>
                <a:gd name="connsiteX73" fmla="*/ 1381573 w 4201796"/>
                <a:gd name="connsiteY73" fmla="*/ 3681164 h 4338987"/>
                <a:gd name="connsiteX74" fmla="*/ 1381573 w 4201796"/>
                <a:gd name="connsiteY74" fmla="*/ 3989774 h 4338987"/>
                <a:gd name="connsiteX75" fmla="*/ 1290133 w 4201796"/>
                <a:gd name="connsiteY75" fmla="*/ 4309814 h 4338987"/>
                <a:gd name="connsiteX76" fmla="*/ 1198693 w 4201796"/>
                <a:gd name="connsiteY76" fmla="*/ 4298384 h 4338987"/>
                <a:gd name="connsiteX77" fmla="*/ 1187263 w 4201796"/>
                <a:gd name="connsiteY77" fmla="*/ 4081214 h 4338987"/>
                <a:gd name="connsiteX78" fmla="*/ 1198693 w 4201796"/>
                <a:gd name="connsiteY78" fmla="*/ 3909764 h 4338987"/>
                <a:gd name="connsiteX79" fmla="*/ 970093 w 4201796"/>
                <a:gd name="connsiteY79" fmla="*/ 3989774 h 4338987"/>
                <a:gd name="connsiteX80" fmla="*/ 718633 w 4201796"/>
                <a:gd name="connsiteY80" fmla="*/ 4069784 h 4338987"/>
                <a:gd name="connsiteX81" fmla="*/ 741493 w 4201796"/>
                <a:gd name="connsiteY81" fmla="*/ 3955484 h 4338987"/>
                <a:gd name="connsiteX82" fmla="*/ 1130113 w 4201796"/>
                <a:gd name="connsiteY82" fmla="*/ 3795464 h 4338987"/>
                <a:gd name="connsiteX83" fmla="*/ 1278703 w 4201796"/>
                <a:gd name="connsiteY83" fmla="*/ 3726884 h 4338987"/>
                <a:gd name="connsiteX84" fmla="*/ 1221553 w 4201796"/>
                <a:gd name="connsiteY84" fmla="*/ 3372554 h 4338987"/>
                <a:gd name="connsiteX85" fmla="*/ 1324423 w 4201796"/>
                <a:gd name="connsiteY85" fmla="*/ 3121094 h 4338987"/>
                <a:gd name="connsiteX86" fmla="*/ 1393003 w 4201796"/>
                <a:gd name="connsiteY86" fmla="*/ 3052514 h 4338987"/>
                <a:gd name="connsiteX87" fmla="*/ 1084393 w 4201796"/>
                <a:gd name="connsiteY87" fmla="*/ 3029654 h 4338987"/>
                <a:gd name="connsiteX88" fmla="*/ 730063 w 4201796"/>
                <a:gd name="connsiteY88" fmla="*/ 2961074 h 4338987"/>
                <a:gd name="connsiteX89" fmla="*/ 375733 w 4201796"/>
                <a:gd name="connsiteY89" fmla="*/ 3132524 h 4338987"/>
                <a:gd name="connsiteX90" fmla="*/ 421453 w 4201796"/>
                <a:gd name="connsiteY90" fmla="*/ 3029654 h 4338987"/>
                <a:gd name="connsiteX91" fmla="*/ 627193 w 4201796"/>
                <a:gd name="connsiteY91" fmla="*/ 2926784 h 4338987"/>
                <a:gd name="connsiteX92" fmla="*/ 810073 w 4201796"/>
                <a:gd name="connsiteY92" fmla="*/ 2755334 h 4338987"/>
                <a:gd name="connsiteX93" fmla="*/ 1152973 w 4201796"/>
                <a:gd name="connsiteY93" fmla="*/ 2778194 h 4338987"/>
                <a:gd name="connsiteX94" fmla="*/ 1461583 w 4201796"/>
                <a:gd name="connsiteY94" fmla="*/ 2823914 h 4338987"/>
                <a:gd name="connsiteX95" fmla="*/ 1953073 w 4201796"/>
                <a:gd name="connsiteY95" fmla="*/ 2663894 h 4338987"/>
                <a:gd name="connsiteX96" fmla="*/ 1701613 w 4201796"/>
                <a:gd name="connsiteY96" fmla="*/ 2263844 h 4338987"/>
                <a:gd name="connsiteX97" fmla="*/ 1690183 w 4201796"/>
                <a:gd name="connsiteY97" fmla="*/ 1966664 h 4338987"/>
                <a:gd name="connsiteX98" fmla="*/ 1381991 w 4201796"/>
                <a:gd name="connsiteY98" fmla="*/ 1841930 h 4338987"/>
                <a:gd name="connsiteX99" fmla="*/ 1095823 w 4201796"/>
                <a:gd name="connsiteY99" fmla="*/ 1715204 h 4338987"/>
                <a:gd name="connsiteX100" fmla="*/ 746507 w 4201796"/>
                <a:gd name="connsiteY100" fmla="*/ 1626741 h 4338987"/>
                <a:gd name="connsiteX101" fmla="*/ 352873 w 4201796"/>
                <a:gd name="connsiteY101" fmla="*/ 1726634 h 4338987"/>
                <a:gd name="connsiteX102" fmla="*/ 113171 w 4201796"/>
                <a:gd name="connsiteY102" fmla="*/ 1763908 h 4338987"/>
                <a:gd name="connsiteX103" fmla="*/ 9973 w 4201796"/>
                <a:gd name="connsiteY103" fmla="*/ 1738064 h 4338987"/>
                <a:gd name="connsiteX104" fmla="*/ 348516 w 4201796"/>
                <a:gd name="connsiteY104" fmla="*/ 1644138 h 4338987"/>
                <a:gd name="connsiteX105" fmla="*/ 653097 w 4201796"/>
                <a:gd name="connsiteY105" fmla="*/ 1544246 h 4338987"/>
                <a:gd name="connsiteX106" fmla="*/ 1072963 w 4201796"/>
                <a:gd name="connsiteY106" fmla="*/ 1612334 h 4338987"/>
                <a:gd name="connsiteX107" fmla="*/ 1244413 w 4201796"/>
                <a:gd name="connsiteY107" fmla="*/ 1658054 h 4338987"/>
                <a:gd name="connsiteX108" fmla="*/ 1205766 w 4201796"/>
                <a:gd name="connsiteY108" fmla="*/ 1452314 h 4338987"/>
                <a:gd name="connsiteX109" fmla="*/ 1046313 w 4201796"/>
                <a:gd name="connsiteY109" fmla="*/ 815735 h 4338987"/>
                <a:gd name="connsiteX110" fmla="*/ 1221553 w 4201796"/>
                <a:gd name="connsiteY110" fmla="*/ 1212284 h 4338987"/>
                <a:gd name="connsiteX0" fmla="*/ 1221553 w 4200104"/>
                <a:gd name="connsiteY0" fmla="*/ 1212284 h 4338987"/>
                <a:gd name="connsiteX1" fmla="*/ 1343911 w 4200104"/>
                <a:gd name="connsiteY1" fmla="*/ 1560154 h 4338987"/>
                <a:gd name="connsiteX2" fmla="*/ 1553023 w 4200104"/>
                <a:gd name="connsiteY2" fmla="*/ 1658054 h 4338987"/>
                <a:gd name="connsiteX3" fmla="*/ 1907353 w 4200104"/>
                <a:gd name="connsiteY3" fmla="*/ 1680914 h 4338987"/>
                <a:gd name="connsiteX4" fmla="*/ 2021653 w 4200104"/>
                <a:gd name="connsiteY4" fmla="*/ 1543754 h 4338987"/>
                <a:gd name="connsiteX5" fmla="*/ 2124523 w 4200104"/>
                <a:gd name="connsiteY5" fmla="*/ 1292294 h 4338987"/>
                <a:gd name="connsiteX6" fmla="*/ 2124523 w 4200104"/>
                <a:gd name="connsiteY6" fmla="*/ 1120844 h 4338987"/>
                <a:gd name="connsiteX7" fmla="*/ 2068029 w 4200104"/>
                <a:gd name="connsiteY7" fmla="*/ 825651 h 4338987"/>
                <a:gd name="connsiteX8" fmla="*/ 2078803 w 4200104"/>
                <a:gd name="connsiteY8" fmla="*/ 777944 h 4338987"/>
                <a:gd name="connsiteX9" fmla="*/ 2170243 w 4200104"/>
                <a:gd name="connsiteY9" fmla="*/ 1086554 h 4338987"/>
                <a:gd name="connsiteX10" fmla="*/ 2215963 w 4200104"/>
                <a:gd name="connsiteY10" fmla="*/ 1269434 h 4338987"/>
                <a:gd name="connsiteX11" fmla="*/ 2284543 w 4200104"/>
                <a:gd name="connsiteY11" fmla="*/ 1303724 h 4338987"/>
                <a:gd name="connsiteX12" fmla="*/ 2330263 w 4200104"/>
                <a:gd name="connsiteY12" fmla="*/ 1166564 h 4338987"/>
                <a:gd name="connsiteX13" fmla="*/ 2467423 w 4200104"/>
                <a:gd name="connsiteY13" fmla="*/ 880814 h 4338987"/>
                <a:gd name="connsiteX14" fmla="*/ 2558863 w 4200104"/>
                <a:gd name="connsiteY14" fmla="*/ 640784 h 4338987"/>
                <a:gd name="connsiteX15" fmla="*/ 2616013 w 4200104"/>
                <a:gd name="connsiteY15" fmla="*/ 537914 h 4338987"/>
                <a:gd name="connsiteX16" fmla="*/ 2558863 w 4200104"/>
                <a:gd name="connsiteY16" fmla="*/ 789374 h 4338987"/>
                <a:gd name="connsiteX17" fmla="*/ 2444563 w 4200104"/>
                <a:gd name="connsiteY17" fmla="*/ 1097984 h 4338987"/>
                <a:gd name="connsiteX18" fmla="*/ 2375983 w 4200104"/>
                <a:gd name="connsiteY18" fmla="*/ 1406594 h 4338987"/>
                <a:gd name="connsiteX19" fmla="*/ 2558863 w 4200104"/>
                <a:gd name="connsiteY19" fmla="*/ 1578044 h 4338987"/>
                <a:gd name="connsiteX20" fmla="*/ 2878903 w 4200104"/>
                <a:gd name="connsiteY20" fmla="*/ 1658054 h 4338987"/>
                <a:gd name="connsiteX21" fmla="*/ 3187513 w 4200104"/>
                <a:gd name="connsiteY21" fmla="*/ 1658054 h 4338987"/>
                <a:gd name="connsiteX22" fmla="*/ 3370393 w 4200104"/>
                <a:gd name="connsiteY22" fmla="*/ 1566614 h 4338987"/>
                <a:gd name="connsiteX23" fmla="*/ 3473263 w 4200104"/>
                <a:gd name="connsiteY23" fmla="*/ 1372304 h 4338987"/>
                <a:gd name="connsiteX24" fmla="*/ 3461833 w 4200104"/>
                <a:gd name="connsiteY24" fmla="*/ 1097984 h 4338987"/>
                <a:gd name="connsiteX25" fmla="*/ 3450403 w 4200104"/>
                <a:gd name="connsiteY25" fmla="*/ 777944 h 4338987"/>
                <a:gd name="connsiteX26" fmla="*/ 3759013 w 4200104"/>
                <a:gd name="connsiteY26" fmla="*/ 572204 h 4338987"/>
                <a:gd name="connsiteX27" fmla="*/ 3999043 w 4200104"/>
                <a:gd name="connsiteY27" fmla="*/ 92144 h 4338987"/>
                <a:gd name="connsiteX28" fmla="*/ 4033333 w 4200104"/>
                <a:gd name="connsiteY28" fmla="*/ 12134 h 4338987"/>
                <a:gd name="connsiteX29" fmla="*/ 4010473 w 4200104"/>
                <a:gd name="connsiteY29" fmla="*/ 252164 h 4338987"/>
                <a:gd name="connsiteX30" fmla="*/ 3827593 w 4200104"/>
                <a:gd name="connsiteY30" fmla="*/ 652214 h 4338987"/>
                <a:gd name="connsiteX31" fmla="*/ 3644713 w 4200104"/>
                <a:gd name="connsiteY31" fmla="*/ 789374 h 4338987"/>
                <a:gd name="connsiteX32" fmla="*/ 3563719 w 4200104"/>
                <a:gd name="connsiteY32" fmla="*/ 977218 h 4338987"/>
                <a:gd name="connsiteX33" fmla="*/ 3861883 w 4200104"/>
                <a:gd name="connsiteY33" fmla="*/ 846524 h 4338987"/>
                <a:gd name="connsiteX34" fmla="*/ 4193353 w 4200104"/>
                <a:gd name="connsiteY34" fmla="*/ 720794 h 4338987"/>
                <a:gd name="connsiteX35" fmla="*/ 4064251 w 4200104"/>
                <a:gd name="connsiteY35" fmla="*/ 847521 h 4338987"/>
                <a:gd name="connsiteX36" fmla="*/ 3818880 w 4200104"/>
                <a:gd name="connsiteY36" fmla="*/ 991631 h 4338987"/>
                <a:gd name="connsiteX37" fmla="*/ 3658531 w 4200104"/>
                <a:gd name="connsiteY37" fmla="*/ 1093504 h 4338987"/>
                <a:gd name="connsiteX38" fmla="*/ 3656143 w 4200104"/>
                <a:gd name="connsiteY38" fmla="*/ 1235144 h 4338987"/>
                <a:gd name="connsiteX39" fmla="*/ 3621853 w 4200104"/>
                <a:gd name="connsiteY39" fmla="*/ 1532324 h 4338987"/>
                <a:gd name="connsiteX40" fmla="*/ 3461833 w 4200104"/>
                <a:gd name="connsiteY40" fmla="*/ 1726634 h 4338987"/>
                <a:gd name="connsiteX41" fmla="*/ 3278953 w 4200104"/>
                <a:gd name="connsiteY41" fmla="*/ 2035244 h 4338987"/>
                <a:gd name="connsiteX42" fmla="*/ 3233233 w 4200104"/>
                <a:gd name="connsiteY42" fmla="*/ 2309564 h 4338987"/>
                <a:gd name="connsiteX43" fmla="*/ 3404683 w 4200104"/>
                <a:gd name="connsiteY43" fmla="*/ 2458154 h 4338987"/>
                <a:gd name="connsiteX44" fmla="*/ 3759013 w 4200104"/>
                <a:gd name="connsiteY44" fmla="*/ 2663894 h 4338987"/>
                <a:gd name="connsiteX45" fmla="*/ 4079053 w 4200104"/>
                <a:gd name="connsiteY45" fmla="*/ 2778194 h 4338987"/>
                <a:gd name="connsiteX46" fmla="*/ 4079053 w 4200104"/>
                <a:gd name="connsiteY46" fmla="*/ 2881064 h 4338987"/>
                <a:gd name="connsiteX47" fmla="*/ 3770443 w 4200104"/>
                <a:gd name="connsiteY47" fmla="*/ 2869634 h 4338987"/>
                <a:gd name="connsiteX48" fmla="*/ 3404683 w 4200104"/>
                <a:gd name="connsiteY48" fmla="*/ 2732474 h 4338987"/>
                <a:gd name="connsiteX49" fmla="*/ 3084643 w 4200104"/>
                <a:gd name="connsiteY49" fmla="*/ 2663894 h 4338987"/>
                <a:gd name="connsiteX50" fmla="*/ 2958913 w 4200104"/>
                <a:gd name="connsiteY50" fmla="*/ 2698184 h 4338987"/>
                <a:gd name="connsiteX51" fmla="*/ 2821753 w 4200104"/>
                <a:gd name="connsiteY51" fmla="*/ 2823914 h 4338987"/>
                <a:gd name="connsiteX52" fmla="*/ 2764603 w 4200104"/>
                <a:gd name="connsiteY52" fmla="*/ 2995364 h 4338987"/>
                <a:gd name="connsiteX53" fmla="*/ 2970343 w 4200104"/>
                <a:gd name="connsiteY53" fmla="*/ 3132524 h 4338987"/>
                <a:gd name="connsiteX54" fmla="*/ 3176083 w 4200104"/>
                <a:gd name="connsiteY54" fmla="*/ 3269684 h 4338987"/>
                <a:gd name="connsiteX55" fmla="*/ 3347533 w 4200104"/>
                <a:gd name="connsiteY55" fmla="*/ 3303974 h 4338987"/>
                <a:gd name="connsiteX56" fmla="*/ 3267523 w 4200104"/>
                <a:gd name="connsiteY56" fmla="*/ 3395414 h 4338987"/>
                <a:gd name="connsiteX57" fmla="*/ 3004633 w 4200104"/>
                <a:gd name="connsiteY57" fmla="*/ 3303974 h 4338987"/>
                <a:gd name="connsiteX58" fmla="*/ 2753173 w 4200104"/>
                <a:gd name="connsiteY58" fmla="*/ 3189674 h 4338987"/>
                <a:gd name="connsiteX59" fmla="*/ 2638873 w 4200104"/>
                <a:gd name="connsiteY59" fmla="*/ 3098234 h 4338987"/>
                <a:gd name="connsiteX60" fmla="*/ 2570293 w 4200104"/>
                <a:gd name="connsiteY60" fmla="*/ 3109664 h 4338987"/>
                <a:gd name="connsiteX61" fmla="*/ 2558863 w 4200104"/>
                <a:gd name="connsiteY61" fmla="*/ 3326834 h 4338987"/>
                <a:gd name="connsiteX62" fmla="*/ 2673163 w 4200104"/>
                <a:gd name="connsiteY62" fmla="*/ 3555434 h 4338987"/>
                <a:gd name="connsiteX63" fmla="*/ 2730313 w 4200104"/>
                <a:gd name="connsiteY63" fmla="*/ 4024064 h 4338987"/>
                <a:gd name="connsiteX64" fmla="*/ 2696023 w 4200104"/>
                <a:gd name="connsiteY64" fmla="*/ 4184084 h 4338987"/>
                <a:gd name="connsiteX65" fmla="*/ 2536003 w 4200104"/>
                <a:gd name="connsiteY65" fmla="*/ 4138364 h 4338987"/>
                <a:gd name="connsiteX66" fmla="*/ 2536003 w 4200104"/>
                <a:gd name="connsiteY66" fmla="*/ 3909764 h 4338987"/>
                <a:gd name="connsiteX67" fmla="*/ 2433133 w 4200104"/>
                <a:gd name="connsiteY67" fmla="*/ 3566864 h 4338987"/>
                <a:gd name="connsiteX68" fmla="*/ 2307403 w 4200104"/>
                <a:gd name="connsiteY68" fmla="*/ 3166814 h 4338987"/>
                <a:gd name="connsiteX69" fmla="*/ 2261683 w 4200104"/>
                <a:gd name="connsiteY69" fmla="*/ 3063944 h 4338987"/>
                <a:gd name="connsiteX70" fmla="*/ 2078803 w 4200104"/>
                <a:gd name="connsiteY70" fmla="*/ 2949644 h 4338987"/>
                <a:gd name="connsiteX71" fmla="*/ 1850203 w 4200104"/>
                <a:gd name="connsiteY71" fmla="*/ 3029654 h 4338987"/>
                <a:gd name="connsiteX72" fmla="*/ 1415863 w 4200104"/>
                <a:gd name="connsiteY72" fmla="*/ 3361124 h 4338987"/>
                <a:gd name="connsiteX73" fmla="*/ 1381573 w 4200104"/>
                <a:gd name="connsiteY73" fmla="*/ 3681164 h 4338987"/>
                <a:gd name="connsiteX74" fmla="*/ 1381573 w 4200104"/>
                <a:gd name="connsiteY74" fmla="*/ 3989774 h 4338987"/>
                <a:gd name="connsiteX75" fmla="*/ 1290133 w 4200104"/>
                <a:gd name="connsiteY75" fmla="*/ 4309814 h 4338987"/>
                <a:gd name="connsiteX76" fmla="*/ 1198693 w 4200104"/>
                <a:gd name="connsiteY76" fmla="*/ 4298384 h 4338987"/>
                <a:gd name="connsiteX77" fmla="*/ 1187263 w 4200104"/>
                <a:gd name="connsiteY77" fmla="*/ 4081214 h 4338987"/>
                <a:gd name="connsiteX78" fmla="*/ 1198693 w 4200104"/>
                <a:gd name="connsiteY78" fmla="*/ 3909764 h 4338987"/>
                <a:gd name="connsiteX79" fmla="*/ 970093 w 4200104"/>
                <a:gd name="connsiteY79" fmla="*/ 3989774 h 4338987"/>
                <a:gd name="connsiteX80" fmla="*/ 718633 w 4200104"/>
                <a:gd name="connsiteY80" fmla="*/ 4069784 h 4338987"/>
                <a:gd name="connsiteX81" fmla="*/ 741493 w 4200104"/>
                <a:gd name="connsiteY81" fmla="*/ 3955484 h 4338987"/>
                <a:gd name="connsiteX82" fmla="*/ 1130113 w 4200104"/>
                <a:gd name="connsiteY82" fmla="*/ 3795464 h 4338987"/>
                <a:gd name="connsiteX83" fmla="*/ 1278703 w 4200104"/>
                <a:gd name="connsiteY83" fmla="*/ 3726884 h 4338987"/>
                <a:gd name="connsiteX84" fmla="*/ 1221553 w 4200104"/>
                <a:gd name="connsiteY84" fmla="*/ 3372554 h 4338987"/>
                <a:gd name="connsiteX85" fmla="*/ 1324423 w 4200104"/>
                <a:gd name="connsiteY85" fmla="*/ 3121094 h 4338987"/>
                <a:gd name="connsiteX86" fmla="*/ 1393003 w 4200104"/>
                <a:gd name="connsiteY86" fmla="*/ 3052514 h 4338987"/>
                <a:gd name="connsiteX87" fmla="*/ 1084393 w 4200104"/>
                <a:gd name="connsiteY87" fmla="*/ 3029654 h 4338987"/>
                <a:gd name="connsiteX88" fmla="*/ 730063 w 4200104"/>
                <a:gd name="connsiteY88" fmla="*/ 2961074 h 4338987"/>
                <a:gd name="connsiteX89" fmla="*/ 375733 w 4200104"/>
                <a:gd name="connsiteY89" fmla="*/ 3132524 h 4338987"/>
                <a:gd name="connsiteX90" fmla="*/ 421453 w 4200104"/>
                <a:gd name="connsiteY90" fmla="*/ 3029654 h 4338987"/>
                <a:gd name="connsiteX91" fmla="*/ 627193 w 4200104"/>
                <a:gd name="connsiteY91" fmla="*/ 2926784 h 4338987"/>
                <a:gd name="connsiteX92" fmla="*/ 810073 w 4200104"/>
                <a:gd name="connsiteY92" fmla="*/ 2755334 h 4338987"/>
                <a:gd name="connsiteX93" fmla="*/ 1152973 w 4200104"/>
                <a:gd name="connsiteY93" fmla="*/ 2778194 h 4338987"/>
                <a:gd name="connsiteX94" fmla="*/ 1461583 w 4200104"/>
                <a:gd name="connsiteY94" fmla="*/ 2823914 h 4338987"/>
                <a:gd name="connsiteX95" fmla="*/ 1953073 w 4200104"/>
                <a:gd name="connsiteY95" fmla="*/ 2663894 h 4338987"/>
                <a:gd name="connsiteX96" fmla="*/ 1701613 w 4200104"/>
                <a:gd name="connsiteY96" fmla="*/ 2263844 h 4338987"/>
                <a:gd name="connsiteX97" fmla="*/ 1690183 w 4200104"/>
                <a:gd name="connsiteY97" fmla="*/ 1966664 h 4338987"/>
                <a:gd name="connsiteX98" fmla="*/ 1381991 w 4200104"/>
                <a:gd name="connsiteY98" fmla="*/ 1841930 h 4338987"/>
                <a:gd name="connsiteX99" fmla="*/ 1095823 w 4200104"/>
                <a:gd name="connsiteY99" fmla="*/ 1715204 h 4338987"/>
                <a:gd name="connsiteX100" fmla="*/ 746507 w 4200104"/>
                <a:gd name="connsiteY100" fmla="*/ 1626741 h 4338987"/>
                <a:gd name="connsiteX101" fmla="*/ 352873 w 4200104"/>
                <a:gd name="connsiteY101" fmla="*/ 1726634 h 4338987"/>
                <a:gd name="connsiteX102" fmla="*/ 113171 w 4200104"/>
                <a:gd name="connsiteY102" fmla="*/ 1763908 h 4338987"/>
                <a:gd name="connsiteX103" fmla="*/ 9973 w 4200104"/>
                <a:gd name="connsiteY103" fmla="*/ 1738064 h 4338987"/>
                <a:gd name="connsiteX104" fmla="*/ 348516 w 4200104"/>
                <a:gd name="connsiteY104" fmla="*/ 1644138 h 4338987"/>
                <a:gd name="connsiteX105" fmla="*/ 653097 w 4200104"/>
                <a:gd name="connsiteY105" fmla="*/ 1544246 h 4338987"/>
                <a:gd name="connsiteX106" fmla="*/ 1072963 w 4200104"/>
                <a:gd name="connsiteY106" fmla="*/ 1612334 h 4338987"/>
                <a:gd name="connsiteX107" fmla="*/ 1244413 w 4200104"/>
                <a:gd name="connsiteY107" fmla="*/ 1658054 h 4338987"/>
                <a:gd name="connsiteX108" fmla="*/ 1205766 w 4200104"/>
                <a:gd name="connsiteY108" fmla="*/ 1452314 h 4338987"/>
                <a:gd name="connsiteX109" fmla="*/ 1046313 w 4200104"/>
                <a:gd name="connsiteY109" fmla="*/ 815735 h 4338987"/>
                <a:gd name="connsiteX110" fmla="*/ 1221553 w 4200104"/>
                <a:gd name="connsiteY110" fmla="*/ 1212284 h 4338987"/>
                <a:gd name="connsiteX0" fmla="*/ 1221553 w 4207197"/>
                <a:gd name="connsiteY0" fmla="*/ 1212284 h 4338987"/>
                <a:gd name="connsiteX1" fmla="*/ 1343911 w 4207197"/>
                <a:gd name="connsiteY1" fmla="*/ 1560154 h 4338987"/>
                <a:gd name="connsiteX2" fmla="*/ 1553023 w 4207197"/>
                <a:gd name="connsiteY2" fmla="*/ 1658054 h 4338987"/>
                <a:gd name="connsiteX3" fmla="*/ 1907353 w 4207197"/>
                <a:gd name="connsiteY3" fmla="*/ 1680914 h 4338987"/>
                <a:gd name="connsiteX4" fmla="*/ 2021653 w 4207197"/>
                <a:gd name="connsiteY4" fmla="*/ 1543754 h 4338987"/>
                <a:gd name="connsiteX5" fmla="*/ 2124523 w 4207197"/>
                <a:gd name="connsiteY5" fmla="*/ 1292294 h 4338987"/>
                <a:gd name="connsiteX6" fmla="*/ 2124523 w 4207197"/>
                <a:gd name="connsiteY6" fmla="*/ 1120844 h 4338987"/>
                <a:gd name="connsiteX7" fmla="*/ 2068029 w 4207197"/>
                <a:gd name="connsiteY7" fmla="*/ 825651 h 4338987"/>
                <a:gd name="connsiteX8" fmla="*/ 2078803 w 4207197"/>
                <a:gd name="connsiteY8" fmla="*/ 777944 h 4338987"/>
                <a:gd name="connsiteX9" fmla="*/ 2170243 w 4207197"/>
                <a:gd name="connsiteY9" fmla="*/ 1086554 h 4338987"/>
                <a:gd name="connsiteX10" fmla="*/ 2215963 w 4207197"/>
                <a:gd name="connsiteY10" fmla="*/ 1269434 h 4338987"/>
                <a:gd name="connsiteX11" fmla="*/ 2284543 w 4207197"/>
                <a:gd name="connsiteY11" fmla="*/ 1303724 h 4338987"/>
                <a:gd name="connsiteX12" fmla="*/ 2330263 w 4207197"/>
                <a:gd name="connsiteY12" fmla="*/ 1166564 h 4338987"/>
                <a:gd name="connsiteX13" fmla="*/ 2467423 w 4207197"/>
                <a:gd name="connsiteY13" fmla="*/ 880814 h 4338987"/>
                <a:gd name="connsiteX14" fmla="*/ 2558863 w 4207197"/>
                <a:gd name="connsiteY14" fmla="*/ 640784 h 4338987"/>
                <a:gd name="connsiteX15" fmla="*/ 2616013 w 4207197"/>
                <a:gd name="connsiteY15" fmla="*/ 537914 h 4338987"/>
                <a:gd name="connsiteX16" fmla="*/ 2558863 w 4207197"/>
                <a:gd name="connsiteY16" fmla="*/ 789374 h 4338987"/>
                <a:gd name="connsiteX17" fmla="*/ 2444563 w 4207197"/>
                <a:gd name="connsiteY17" fmla="*/ 1097984 h 4338987"/>
                <a:gd name="connsiteX18" fmla="*/ 2375983 w 4207197"/>
                <a:gd name="connsiteY18" fmla="*/ 1406594 h 4338987"/>
                <a:gd name="connsiteX19" fmla="*/ 2558863 w 4207197"/>
                <a:gd name="connsiteY19" fmla="*/ 1578044 h 4338987"/>
                <a:gd name="connsiteX20" fmla="*/ 2878903 w 4207197"/>
                <a:gd name="connsiteY20" fmla="*/ 1658054 h 4338987"/>
                <a:gd name="connsiteX21" fmla="*/ 3187513 w 4207197"/>
                <a:gd name="connsiteY21" fmla="*/ 1658054 h 4338987"/>
                <a:gd name="connsiteX22" fmla="*/ 3370393 w 4207197"/>
                <a:gd name="connsiteY22" fmla="*/ 1566614 h 4338987"/>
                <a:gd name="connsiteX23" fmla="*/ 3473263 w 4207197"/>
                <a:gd name="connsiteY23" fmla="*/ 1372304 h 4338987"/>
                <a:gd name="connsiteX24" fmla="*/ 3461833 w 4207197"/>
                <a:gd name="connsiteY24" fmla="*/ 1097984 h 4338987"/>
                <a:gd name="connsiteX25" fmla="*/ 3450403 w 4207197"/>
                <a:gd name="connsiteY25" fmla="*/ 777944 h 4338987"/>
                <a:gd name="connsiteX26" fmla="*/ 3759013 w 4207197"/>
                <a:gd name="connsiteY26" fmla="*/ 572204 h 4338987"/>
                <a:gd name="connsiteX27" fmla="*/ 3999043 w 4207197"/>
                <a:gd name="connsiteY27" fmla="*/ 92144 h 4338987"/>
                <a:gd name="connsiteX28" fmla="*/ 4033333 w 4207197"/>
                <a:gd name="connsiteY28" fmla="*/ 12134 h 4338987"/>
                <a:gd name="connsiteX29" fmla="*/ 4010473 w 4207197"/>
                <a:gd name="connsiteY29" fmla="*/ 252164 h 4338987"/>
                <a:gd name="connsiteX30" fmla="*/ 3827593 w 4207197"/>
                <a:gd name="connsiteY30" fmla="*/ 652214 h 4338987"/>
                <a:gd name="connsiteX31" fmla="*/ 3644713 w 4207197"/>
                <a:gd name="connsiteY31" fmla="*/ 789374 h 4338987"/>
                <a:gd name="connsiteX32" fmla="*/ 3563719 w 4207197"/>
                <a:gd name="connsiteY32" fmla="*/ 977218 h 4338987"/>
                <a:gd name="connsiteX33" fmla="*/ 3861883 w 4207197"/>
                <a:gd name="connsiteY33" fmla="*/ 846524 h 4338987"/>
                <a:gd name="connsiteX34" fmla="*/ 4200754 w 4207197"/>
                <a:gd name="connsiteY34" fmla="*/ 774462 h 4338987"/>
                <a:gd name="connsiteX35" fmla="*/ 4064251 w 4207197"/>
                <a:gd name="connsiteY35" fmla="*/ 847521 h 4338987"/>
                <a:gd name="connsiteX36" fmla="*/ 3818880 w 4207197"/>
                <a:gd name="connsiteY36" fmla="*/ 991631 h 4338987"/>
                <a:gd name="connsiteX37" fmla="*/ 3658531 w 4207197"/>
                <a:gd name="connsiteY37" fmla="*/ 1093504 h 4338987"/>
                <a:gd name="connsiteX38" fmla="*/ 3656143 w 4207197"/>
                <a:gd name="connsiteY38" fmla="*/ 1235144 h 4338987"/>
                <a:gd name="connsiteX39" fmla="*/ 3621853 w 4207197"/>
                <a:gd name="connsiteY39" fmla="*/ 1532324 h 4338987"/>
                <a:gd name="connsiteX40" fmla="*/ 3461833 w 4207197"/>
                <a:gd name="connsiteY40" fmla="*/ 1726634 h 4338987"/>
                <a:gd name="connsiteX41" fmla="*/ 3278953 w 4207197"/>
                <a:gd name="connsiteY41" fmla="*/ 2035244 h 4338987"/>
                <a:gd name="connsiteX42" fmla="*/ 3233233 w 4207197"/>
                <a:gd name="connsiteY42" fmla="*/ 2309564 h 4338987"/>
                <a:gd name="connsiteX43" fmla="*/ 3404683 w 4207197"/>
                <a:gd name="connsiteY43" fmla="*/ 2458154 h 4338987"/>
                <a:gd name="connsiteX44" fmla="*/ 3759013 w 4207197"/>
                <a:gd name="connsiteY44" fmla="*/ 2663894 h 4338987"/>
                <a:gd name="connsiteX45" fmla="*/ 4079053 w 4207197"/>
                <a:gd name="connsiteY45" fmla="*/ 2778194 h 4338987"/>
                <a:gd name="connsiteX46" fmla="*/ 4079053 w 4207197"/>
                <a:gd name="connsiteY46" fmla="*/ 2881064 h 4338987"/>
                <a:gd name="connsiteX47" fmla="*/ 3770443 w 4207197"/>
                <a:gd name="connsiteY47" fmla="*/ 2869634 h 4338987"/>
                <a:gd name="connsiteX48" fmla="*/ 3404683 w 4207197"/>
                <a:gd name="connsiteY48" fmla="*/ 2732474 h 4338987"/>
                <a:gd name="connsiteX49" fmla="*/ 3084643 w 4207197"/>
                <a:gd name="connsiteY49" fmla="*/ 2663894 h 4338987"/>
                <a:gd name="connsiteX50" fmla="*/ 2958913 w 4207197"/>
                <a:gd name="connsiteY50" fmla="*/ 2698184 h 4338987"/>
                <a:gd name="connsiteX51" fmla="*/ 2821753 w 4207197"/>
                <a:gd name="connsiteY51" fmla="*/ 2823914 h 4338987"/>
                <a:gd name="connsiteX52" fmla="*/ 2764603 w 4207197"/>
                <a:gd name="connsiteY52" fmla="*/ 2995364 h 4338987"/>
                <a:gd name="connsiteX53" fmla="*/ 2970343 w 4207197"/>
                <a:gd name="connsiteY53" fmla="*/ 3132524 h 4338987"/>
                <a:gd name="connsiteX54" fmla="*/ 3176083 w 4207197"/>
                <a:gd name="connsiteY54" fmla="*/ 3269684 h 4338987"/>
                <a:gd name="connsiteX55" fmla="*/ 3347533 w 4207197"/>
                <a:gd name="connsiteY55" fmla="*/ 3303974 h 4338987"/>
                <a:gd name="connsiteX56" fmla="*/ 3267523 w 4207197"/>
                <a:gd name="connsiteY56" fmla="*/ 3395414 h 4338987"/>
                <a:gd name="connsiteX57" fmla="*/ 3004633 w 4207197"/>
                <a:gd name="connsiteY57" fmla="*/ 3303974 h 4338987"/>
                <a:gd name="connsiteX58" fmla="*/ 2753173 w 4207197"/>
                <a:gd name="connsiteY58" fmla="*/ 3189674 h 4338987"/>
                <a:gd name="connsiteX59" fmla="*/ 2638873 w 4207197"/>
                <a:gd name="connsiteY59" fmla="*/ 3098234 h 4338987"/>
                <a:gd name="connsiteX60" fmla="*/ 2570293 w 4207197"/>
                <a:gd name="connsiteY60" fmla="*/ 3109664 h 4338987"/>
                <a:gd name="connsiteX61" fmla="*/ 2558863 w 4207197"/>
                <a:gd name="connsiteY61" fmla="*/ 3326834 h 4338987"/>
                <a:gd name="connsiteX62" fmla="*/ 2673163 w 4207197"/>
                <a:gd name="connsiteY62" fmla="*/ 3555434 h 4338987"/>
                <a:gd name="connsiteX63" fmla="*/ 2730313 w 4207197"/>
                <a:gd name="connsiteY63" fmla="*/ 4024064 h 4338987"/>
                <a:gd name="connsiteX64" fmla="*/ 2696023 w 4207197"/>
                <a:gd name="connsiteY64" fmla="*/ 4184084 h 4338987"/>
                <a:gd name="connsiteX65" fmla="*/ 2536003 w 4207197"/>
                <a:gd name="connsiteY65" fmla="*/ 4138364 h 4338987"/>
                <a:gd name="connsiteX66" fmla="*/ 2536003 w 4207197"/>
                <a:gd name="connsiteY66" fmla="*/ 3909764 h 4338987"/>
                <a:gd name="connsiteX67" fmla="*/ 2433133 w 4207197"/>
                <a:gd name="connsiteY67" fmla="*/ 3566864 h 4338987"/>
                <a:gd name="connsiteX68" fmla="*/ 2307403 w 4207197"/>
                <a:gd name="connsiteY68" fmla="*/ 3166814 h 4338987"/>
                <a:gd name="connsiteX69" fmla="*/ 2261683 w 4207197"/>
                <a:gd name="connsiteY69" fmla="*/ 3063944 h 4338987"/>
                <a:gd name="connsiteX70" fmla="*/ 2078803 w 4207197"/>
                <a:gd name="connsiteY70" fmla="*/ 2949644 h 4338987"/>
                <a:gd name="connsiteX71" fmla="*/ 1850203 w 4207197"/>
                <a:gd name="connsiteY71" fmla="*/ 3029654 h 4338987"/>
                <a:gd name="connsiteX72" fmla="*/ 1415863 w 4207197"/>
                <a:gd name="connsiteY72" fmla="*/ 3361124 h 4338987"/>
                <a:gd name="connsiteX73" fmla="*/ 1381573 w 4207197"/>
                <a:gd name="connsiteY73" fmla="*/ 3681164 h 4338987"/>
                <a:gd name="connsiteX74" fmla="*/ 1381573 w 4207197"/>
                <a:gd name="connsiteY74" fmla="*/ 3989774 h 4338987"/>
                <a:gd name="connsiteX75" fmla="*/ 1290133 w 4207197"/>
                <a:gd name="connsiteY75" fmla="*/ 4309814 h 4338987"/>
                <a:gd name="connsiteX76" fmla="*/ 1198693 w 4207197"/>
                <a:gd name="connsiteY76" fmla="*/ 4298384 h 4338987"/>
                <a:gd name="connsiteX77" fmla="*/ 1187263 w 4207197"/>
                <a:gd name="connsiteY77" fmla="*/ 4081214 h 4338987"/>
                <a:gd name="connsiteX78" fmla="*/ 1198693 w 4207197"/>
                <a:gd name="connsiteY78" fmla="*/ 3909764 h 4338987"/>
                <a:gd name="connsiteX79" fmla="*/ 970093 w 4207197"/>
                <a:gd name="connsiteY79" fmla="*/ 3989774 h 4338987"/>
                <a:gd name="connsiteX80" fmla="*/ 718633 w 4207197"/>
                <a:gd name="connsiteY80" fmla="*/ 4069784 h 4338987"/>
                <a:gd name="connsiteX81" fmla="*/ 741493 w 4207197"/>
                <a:gd name="connsiteY81" fmla="*/ 3955484 h 4338987"/>
                <a:gd name="connsiteX82" fmla="*/ 1130113 w 4207197"/>
                <a:gd name="connsiteY82" fmla="*/ 3795464 h 4338987"/>
                <a:gd name="connsiteX83" fmla="*/ 1278703 w 4207197"/>
                <a:gd name="connsiteY83" fmla="*/ 3726884 h 4338987"/>
                <a:gd name="connsiteX84" fmla="*/ 1221553 w 4207197"/>
                <a:gd name="connsiteY84" fmla="*/ 3372554 h 4338987"/>
                <a:gd name="connsiteX85" fmla="*/ 1324423 w 4207197"/>
                <a:gd name="connsiteY85" fmla="*/ 3121094 h 4338987"/>
                <a:gd name="connsiteX86" fmla="*/ 1393003 w 4207197"/>
                <a:gd name="connsiteY86" fmla="*/ 3052514 h 4338987"/>
                <a:gd name="connsiteX87" fmla="*/ 1084393 w 4207197"/>
                <a:gd name="connsiteY87" fmla="*/ 3029654 h 4338987"/>
                <a:gd name="connsiteX88" fmla="*/ 730063 w 4207197"/>
                <a:gd name="connsiteY88" fmla="*/ 2961074 h 4338987"/>
                <a:gd name="connsiteX89" fmla="*/ 375733 w 4207197"/>
                <a:gd name="connsiteY89" fmla="*/ 3132524 h 4338987"/>
                <a:gd name="connsiteX90" fmla="*/ 421453 w 4207197"/>
                <a:gd name="connsiteY90" fmla="*/ 3029654 h 4338987"/>
                <a:gd name="connsiteX91" fmla="*/ 627193 w 4207197"/>
                <a:gd name="connsiteY91" fmla="*/ 2926784 h 4338987"/>
                <a:gd name="connsiteX92" fmla="*/ 810073 w 4207197"/>
                <a:gd name="connsiteY92" fmla="*/ 2755334 h 4338987"/>
                <a:gd name="connsiteX93" fmla="*/ 1152973 w 4207197"/>
                <a:gd name="connsiteY93" fmla="*/ 2778194 h 4338987"/>
                <a:gd name="connsiteX94" fmla="*/ 1461583 w 4207197"/>
                <a:gd name="connsiteY94" fmla="*/ 2823914 h 4338987"/>
                <a:gd name="connsiteX95" fmla="*/ 1953073 w 4207197"/>
                <a:gd name="connsiteY95" fmla="*/ 2663894 h 4338987"/>
                <a:gd name="connsiteX96" fmla="*/ 1701613 w 4207197"/>
                <a:gd name="connsiteY96" fmla="*/ 2263844 h 4338987"/>
                <a:gd name="connsiteX97" fmla="*/ 1690183 w 4207197"/>
                <a:gd name="connsiteY97" fmla="*/ 1966664 h 4338987"/>
                <a:gd name="connsiteX98" fmla="*/ 1381991 w 4207197"/>
                <a:gd name="connsiteY98" fmla="*/ 1841930 h 4338987"/>
                <a:gd name="connsiteX99" fmla="*/ 1095823 w 4207197"/>
                <a:gd name="connsiteY99" fmla="*/ 1715204 h 4338987"/>
                <a:gd name="connsiteX100" fmla="*/ 746507 w 4207197"/>
                <a:gd name="connsiteY100" fmla="*/ 1626741 h 4338987"/>
                <a:gd name="connsiteX101" fmla="*/ 352873 w 4207197"/>
                <a:gd name="connsiteY101" fmla="*/ 1726634 h 4338987"/>
                <a:gd name="connsiteX102" fmla="*/ 113171 w 4207197"/>
                <a:gd name="connsiteY102" fmla="*/ 1763908 h 4338987"/>
                <a:gd name="connsiteX103" fmla="*/ 9973 w 4207197"/>
                <a:gd name="connsiteY103" fmla="*/ 1738064 h 4338987"/>
                <a:gd name="connsiteX104" fmla="*/ 348516 w 4207197"/>
                <a:gd name="connsiteY104" fmla="*/ 1644138 h 4338987"/>
                <a:gd name="connsiteX105" fmla="*/ 653097 w 4207197"/>
                <a:gd name="connsiteY105" fmla="*/ 1544246 h 4338987"/>
                <a:gd name="connsiteX106" fmla="*/ 1072963 w 4207197"/>
                <a:gd name="connsiteY106" fmla="*/ 1612334 h 4338987"/>
                <a:gd name="connsiteX107" fmla="*/ 1244413 w 4207197"/>
                <a:gd name="connsiteY107" fmla="*/ 1658054 h 4338987"/>
                <a:gd name="connsiteX108" fmla="*/ 1205766 w 4207197"/>
                <a:gd name="connsiteY108" fmla="*/ 1452314 h 4338987"/>
                <a:gd name="connsiteX109" fmla="*/ 1046313 w 4207197"/>
                <a:gd name="connsiteY109" fmla="*/ 815735 h 4338987"/>
                <a:gd name="connsiteX110" fmla="*/ 1221553 w 4207197"/>
                <a:gd name="connsiteY110" fmla="*/ 1212284 h 4338987"/>
                <a:gd name="connsiteX0" fmla="*/ 1221553 w 4206653"/>
                <a:gd name="connsiteY0" fmla="*/ 1212284 h 4338987"/>
                <a:gd name="connsiteX1" fmla="*/ 1343911 w 4206653"/>
                <a:gd name="connsiteY1" fmla="*/ 1560154 h 4338987"/>
                <a:gd name="connsiteX2" fmla="*/ 1553023 w 4206653"/>
                <a:gd name="connsiteY2" fmla="*/ 1658054 h 4338987"/>
                <a:gd name="connsiteX3" fmla="*/ 1907353 w 4206653"/>
                <a:gd name="connsiteY3" fmla="*/ 1680914 h 4338987"/>
                <a:gd name="connsiteX4" fmla="*/ 2021653 w 4206653"/>
                <a:gd name="connsiteY4" fmla="*/ 1543754 h 4338987"/>
                <a:gd name="connsiteX5" fmla="*/ 2124523 w 4206653"/>
                <a:gd name="connsiteY5" fmla="*/ 1292294 h 4338987"/>
                <a:gd name="connsiteX6" fmla="*/ 2124523 w 4206653"/>
                <a:gd name="connsiteY6" fmla="*/ 1120844 h 4338987"/>
                <a:gd name="connsiteX7" fmla="*/ 2068029 w 4206653"/>
                <a:gd name="connsiteY7" fmla="*/ 825651 h 4338987"/>
                <a:gd name="connsiteX8" fmla="*/ 2078803 w 4206653"/>
                <a:gd name="connsiteY8" fmla="*/ 777944 h 4338987"/>
                <a:gd name="connsiteX9" fmla="*/ 2170243 w 4206653"/>
                <a:gd name="connsiteY9" fmla="*/ 1086554 h 4338987"/>
                <a:gd name="connsiteX10" fmla="*/ 2215963 w 4206653"/>
                <a:gd name="connsiteY10" fmla="*/ 1269434 h 4338987"/>
                <a:gd name="connsiteX11" fmla="*/ 2284543 w 4206653"/>
                <a:gd name="connsiteY11" fmla="*/ 1303724 h 4338987"/>
                <a:gd name="connsiteX12" fmla="*/ 2330263 w 4206653"/>
                <a:gd name="connsiteY12" fmla="*/ 1166564 h 4338987"/>
                <a:gd name="connsiteX13" fmla="*/ 2467423 w 4206653"/>
                <a:gd name="connsiteY13" fmla="*/ 880814 h 4338987"/>
                <a:gd name="connsiteX14" fmla="*/ 2558863 w 4206653"/>
                <a:gd name="connsiteY14" fmla="*/ 640784 h 4338987"/>
                <a:gd name="connsiteX15" fmla="*/ 2616013 w 4206653"/>
                <a:gd name="connsiteY15" fmla="*/ 537914 h 4338987"/>
                <a:gd name="connsiteX16" fmla="*/ 2558863 w 4206653"/>
                <a:gd name="connsiteY16" fmla="*/ 789374 h 4338987"/>
                <a:gd name="connsiteX17" fmla="*/ 2444563 w 4206653"/>
                <a:gd name="connsiteY17" fmla="*/ 1097984 h 4338987"/>
                <a:gd name="connsiteX18" fmla="*/ 2375983 w 4206653"/>
                <a:gd name="connsiteY18" fmla="*/ 1406594 h 4338987"/>
                <a:gd name="connsiteX19" fmla="*/ 2558863 w 4206653"/>
                <a:gd name="connsiteY19" fmla="*/ 1578044 h 4338987"/>
                <a:gd name="connsiteX20" fmla="*/ 2878903 w 4206653"/>
                <a:gd name="connsiteY20" fmla="*/ 1658054 h 4338987"/>
                <a:gd name="connsiteX21" fmla="*/ 3187513 w 4206653"/>
                <a:gd name="connsiteY21" fmla="*/ 1658054 h 4338987"/>
                <a:gd name="connsiteX22" fmla="*/ 3370393 w 4206653"/>
                <a:gd name="connsiteY22" fmla="*/ 1566614 h 4338987"/>
                <a:gd name="connsiteX23" fmla="*/ 3473263 w 4206653"/>
                <a:gd name="connsiteY23" fmla="*/ 1372304 h 4338987"/>
                <a:gd name="connsiteX24" fmla="*/ 3461833 w 4206653"/>
                <a:gd name="connsiteY24" fmla="*/ 1097984 h 4338987"/>
                <a:gd name="connsiteX25" fmla="*/ 3450403 w 4206653"/>
                <a:gd name="connsiteY25" fmla="*/ 777944 h 4338987"/>
                <a:gd name="connsiteX26" fmla="*/ 3759013 w 4206653"/>
                <a:gd name="connsiteY26" fmla="*/ 572204 h 4338987"/>
                <a:gd name="connsiteX27" fmla="*/ 3999043 w 4206653"/>
                <a:gd name="connsiteY27" fmla="*/ 92144 h 4338987"/>
                <a:gd name="connsiteX28" fmla="*/ 4033333 w 4206653"/>
                <a:gd name="connsiteY28" fmla="*/ 12134 h 4338987"/>
                <a:gd name="connsiteX29" fmla="*/ 4010473 w 4206653"/>
                <a:gd name="connsiteY29" fmla="*/ 252164 h 4338987"/>
                <a:gd name="connsiteX30" fmla="*/ 3827593 w 4206653"/>
                <a:gd name="connsiteY30" fmla="*/ 652214 h 4338987"/>
                <a:gd name="connsiteX31" fmla="*/ 3644713 w 4206653"/>
                <a:gd name="connsiteY31" fmla="*/ 789374 h 4338987"/>
                <a:gd name="connsiteX32" fmla="*/ 3563719 w 4206653"/>
                <a:gd name="connsiteY32" fmla="*/ 977218 h 4338987"/>
                <a:gd name="connsiteX33" fmla="*/ 3872985 w 4206653"/>
                <a:gd name="connsiteY33" fmla="*/ 882302 h 4338987"/>
                <a:gd name="connsiteX34" fmla="*/ 4200754 w 4206653"/>
                <a:gd name="connsiteY34" fmla="*/ 774462 h 4338987"/>
                <a:gd name="connsiteX35" fmla="*/ 4064251 w 4206653"/>
                <a:gd name="connsiteY35" fmla="*/ 847521 h 4338987"/>
                <a:gd name="connsiteX36" fmla="*/ 3818880 w 4206653"/>
                <a:gd name="connsiteY36" fmla="*/ 991631 h 4338987"/>
                <a:gd name="connsiteX37" fmla="*/ 3658531 w 4206653"/>
                <a:gd name="connsiteY37" fmla="*/ 1093504 h 4338987"/>
                <a:gd name="connsiteX38" fmla="*/ 3656143 w 4206653"/>
                <a:gd name="connsiteY38" fmla="*/ 1235144 h 4338987"/>
                <a:gd name="connsiteX39" fmla="*/ 3621853 w 4206653"/>
                <a:gd name="connsiteY39" fmla="*/ 1532324 h 4338987"/>
                <a:gd name="connsiteX40" fmla="*/ 3461833 w 4206653"/>
                <a:gd name="connsiteY40" fmla="*/ 1726634 h 4338987"/>
                <a:gd name="connsiteX41" fmla="*/ 3278953 w 4206653"/>
                <a:gd name="connsiteY41" fmla="*/ 2035244 h 4338987"/>
                <a:gd name="connsiteX42" fmla="*/ 3233233 w 4206653"/>
                <a:gd name="connsiteY42" fmla="*/ 2309564 h 4338987"/>
                <a:gd name="connsiteX43" fmla="*/ 3404683 w 4206653"/>
                <a:gd name="connsiteY43" fmla="*/ 2458154 h 4338987"/>
                <a:gd name="connsiteX44" fmla="*/ 3759013 w 4206653"/>
                <a:gd name="connsiteY44" fmla="*/ 2663894 h 4338987"/>
                <a:gd name="connsiteX45" fmla="*/ 4079053 w 4206653"/>
                <a:gd name="connsiteY45" fmla="*/ 2778194 h 4338987"/>
                <a:gd name="connsiteX46" fmla="*/ 4079053 w 4206653"/>
                <a:gd name="connsiteY46" fmla="*/ 2881064 h 4338987"/>
                <a:gd name="connsiteX47" fmla="*/ 3770443 w 4206653"/>
                <a:gd name="connsiteY47" fmla="*/ 2869634 h 4338987"/>
                <a:gd name="connsiteX48" fmla="*/ 3404683 w 4206653"/>
                <a:gd name="connsiteY48" fmla="*/ 2732474 h 4338987"/>
                <a:gd name="connsiteX49" fmla="*/ 3084643 w 4206653"/>
                <a:gd name="connsiteY49" fmla="*/ 2663894 h 4338987"/>
                <a:gd name="connsiteX50" fmla="*/ 2958913 w 4206653"/>
                <a:gd name="connsiteY50" fmla="*/ 2698184 h 4338987"/>
                <a:gd name="connsiteX51" fmla="*/ 2821753 w 4206653"/>
                <a:gd name="connsiteY51" fmla="*/ 2823914 h 4338987"/>
                <a:gd name="connsiteX52" fmla="*/ 2764603 w 4206653"/>
                <a:gd name="connsiteY52" fmla="*/ 2995364 h 4338987"/>
                <a:gd name="connsiteX53" fmla="*/ 2970343 w 4206653"/>
                <a:gd name="connsiteY53" fmla="*/ 3132524 h 4338987"/>
                <a:gd name="connsiteX54" fmla="*/ 3176083 w 4206653"/>
                <a:gd name="connsiteY54" fmla="*/ 3269684 h 4338987"/>
                <a:gd name="connsiteX55" fmla="*/ 3347533 w 4206653"/>
                <a:gd name="connsiteY55" fmla="*/ 3303974 h 4338987"/>
                <a:gd name="connsiteX56" fmla="*/ 3267523 w 4206653"/>
                <a:gd name="connsiteY56" fmla="*/ 3395414 h 4338987"/>
                <a:gd name="connsiteX57" fmla="*/ 3004633 w 4206653"/>
                <a:gd name="connsiteY57" fmla="*/ 3303974 h 4338987"/>
                <a:gd name="connsiteX58" fmla="*/ 2753173 w 4206653"/>
                <a:gd name="connsiteY58" fmla="*/ 3189674 h 4338987"/>
                <a:gd name="connsiteX59" fmla="*/ 2638873 w 4206653"/>
                <a:gd name="connsiteY59" fmla="*/ 3098234 h 4338987"/>
                <a:gd name="connsiteX60" fmla="*/ 2570293 w 4206653"/>
                <a:gd name="connsiteY60" fmla="*/ 3109664 h 4338987"/>
                <a:gd name="connsiteX61" fmla="*/ 2558863 w 4206653"/>
                <a:gd name="connsiteY61" fmla="*/ 3326834 h 4338987"/>
                <a:gd name="connsiteX62" fmla="*/ 2673163 w 4206653"/>
                <a:gd name="connsiteY62" fmla="*/ 3555434 h 4338987"/>
                <a:gd name="connsiteX63" fmla="*/ 2730313 w 4206653"/>
                <a:gd name="connsiteY63" fmla="*/ 4024064 h 4338987"/>
                <a:gd name="connsiteX64" fmla="*/ 2696023 w 4206653"/>
                <a:gd name="connsiteY64" fmla="*/ 4184084 h 4338987"/>
                <a:gd name="connsiteX65" fmla="*/ 2536003 w 4206653"/>
                <a:gd name="connsiteY65" fmla="*/ 4138364 h 4338987"/>
                <a:gd name="connsiteX66" fmla="*/ 2536003 w 4206653"/>
                <a:gd name="connsiteY66" fmla="*/ 3909764 h 4338987"/>
                <a:gd name="connsiteX67" fmla="*/ 2433133 w 4206653"/>
                <a:gd name="connsiteY67" fmla="*/ 3566864 h 4338987"/>
                <a:gd name="connsiteX68" fmla="*/ 2307403 w 4206653"/>
                <a:gd name="connsiteY68" fmla="*/ 3166814 h 4338987"/>
                <a:gd name="connsiteX69" fmla="*/ 2261683 w 4206653"/>
                <a:gd name="connsiteY69" fmla="*/ 3063944 h 4338987"/>
                <a:gd name="connsiteX70" fmla="*/ 2078803 w 4206653"/>
                <a:gd name="connsiteY70" fmla="*/ 2949644 h 4338987"/>
                <a:gd name="connsiteX71" fmla="*/ 1850203 w 4206653"/>
                <a:gd name="connsiteY71" fmla="*/ 3029654 h 4338987"/>
                <a:gd name="connsiteX72" fmla="*/ 1415863 w 4206653"/>
                <a:gd name="connsiteY72" fmla="*/ 3361124 h 4338987"/>
                <a:gd name="connsiteX73" fmla="*/ 1381573 w 4206653"/>
                <a:gd name="connsiteY73" fmla="*/ 3681164 h 4338987"/>
                <a:gd name="connsiteX74" fmla="*/ 1381573 w 4206653"/>
                <a:gd name="connsiteY74" fmla="*/ 3989774 h 4338987"/>
                <a:gd name="connsiteX75" fmla="*/ 1290133 w 4206653"/>
                <a:gd name="connsiteY75" fmla="*/ 4309814 h 4338987"/>
                <a:gd name="connsiteX76" fmla="*/ 1198693 w 4206653"/>
                <a:gd name="connsiteY76" fmla="*/ 4298384 h 4338987"/>
                <a:gd name="connsiteX77" fmla="*/ 1187263 w 4206653"/>
                <a:gd name="connsiteY77" fmla="*/ 4081214 h 4338987"/>
                <a:gd name="connsiteX78" fmla="*/ 1198693 w 4206653"/>
                <a:gd name="connsiteY78" fmla="*/ 3909764 h 4338987"/>
                <a:gd name="connsiteX79" fmla="*/ 970093 w 4206653"/>
                <a:gd name="connsiteY79" fmla="*/ 3989774 h 4338987"/>
                <a:gd name="connsiteX80" fmla="*/ 718633 w 4206653"/>
                <a:gd name="connsiteY80" fmla="*/ 4069784 h 4338987"/>
                <a:gd name="connsiteX81" fmla="*/ 741493 w 4206653"/>
                <a:gd name="connsiteY81" fmla="*/ 3955484 h 4338987"/>
                <a:gd name="connsiteX82" fmla="*/ 1130113 w 4206653"/>
                <a:gd name="connsiteY82" fmla="*/ 3795464 h 4338987"/>
                <a:gd name="connsiteX83" fmla="*/ 1278703 w 4206653"/>
                <a:gd name="connsiteY83" fmla="*/ 3726884 h 4338987"/>
                <a:gd name="connsiteX84" fmla="*/ 1221553 w 4206653"/>
                <a:gd name="connsiteY84" fmla="*/ 3372554 h 4338987"/>
                <a:gd name="connsiteX85" fmla="*/ 1324423 w 4206653"/>
                <a:gd name="connsiteY85" fmla="*/ 3121094 h 4338987"/>
                <a:gd name="connsiteX86" fmla="*/ 1393003 w 4206653"/>
                <a:gd name="connsiteY86" fmla="*/ 3052514 h 4338987"/>
                <a:gd name="connsiteX87" fmla="*/ 1084393 w 4206653"/>
                <a:gd name="connsiteY87" fmla="*/ 3029654 h 4338987"/>
                <a:gd name="connsiteX88" fmla="*/ 730063 w 4206653"/>
                <a:gd name="connsiteY88" fmla="*/ 2961074 h 4338987"/>
                <a:gd name="connsiteX89" fmla="*/ 375733 w 4206653"/>
                <a:gd name="connsiteY89" fmla="*/ 3132524 h 4338987"/>
                <a:gd name="connsiteX90" fmla="*/ 421453 w 4206653"/>
                <a:gd name="connsiteY90" fmla="*/ 3029654 h 4338987"/>
                <a:gd name="connsiteX91" fmla="*/ 627193 w 4206653"/>
                <a:gd name="connsiteY91" fmla="*/ 2926784 h 4338987"/>
                <a:gd name="connsiteX92" fmla="*/ 810073 w 4206653"/>
                <a:gd name="connsiteY92" fmla="*/ 2755334 h 4338987"/>
                <a:gd name="connsiteX93" fmla="*/ 1152973 w 4206653"/>
                <a:gd name="connsiteY93" fmla="*/ 2778194 h 4338987"/>
                <a:gd name="connsiteX94" fmla="*/ 1461583 w 4206653"/>
                <a:gd name="connsiteY94" fmla="*/ 2823914 h 4338987"/>
                <a:gd name="connsiteX95" fmla="*/ 1953073 w 4206653"/>
                <a:gd name="connsiteY95" fmla="*/ 2663894 h 4338987"/>
                <a:gd name="connsiteX96" fmla="*/ 1701613 w 4206653"/>
                <a:gd name="connsiteY96" fmla="*/ 2263844 h 4338987"/>
                <a:gd name="connsiteX97" fmla="*/ 1690183 w 4206653"/>
                <a:gd name="connsiteY97" fmla="*/ 1966664 h 4338987"/>
                <a:gd name="connsiteX98" fmla="*/ 1381991 w 4206653"/>
                <a:gd name="connsiteY98" fmla="*/ 1841930 h 4338987"/>
                <a:gd name="connsiteX99" fmla="*/ 1095823 w 4206653"/>
                <a:gd name="connsiteY99" fmla="*/ 1715204 h 4338987"/>
                <a:gd name="connsiteX100" fmla="*/ 746507 w 4206653"/>
                <a:gd name="connsiteY100" fmla="*/ 1626741 h 4338987"/>
                <a:gd name="connsiteX101" fmla="*/ 352873 w 4206653"/>
                <a:gd name="connsiteY101" fmla="*/ 1726634 h 4338987"/>
                <a:gd name="connsiteX102" fmla="*/ 113171 w 4206653"/>
                <a:gd name="connsiteY102" fmla="*/ 1763908 h 4338987"/>
                <a:gd name="connsiteX103" fmla="*/ 9973 w 4206653"/>
                <a:gd name="connsiteY103" fmla="*/ 1738064 h 4338987"/>
                <a:gd name="connsiteX104" fmla="*/ 348516 w 4206653"/>
                <a:gd name="connsiteY104" fmla="*/ 1644138 h 4338987"/>
                <a:gd name="connsiteX105" fmla="*/ 653097 w 4206653"/>
                <a:gd name="connsiteY105" fmla="*/ 1544246 h 4338987"/>
                <a:gd name="connsiteX106" fmla="*/ 1072963 w 4206653"/>
                <a:gd name="connsiteY106" fmla="*/ 1612334 h 4338987"/>
                <a:gd name="connsiteX107" fmla="*/ 1244413 w 4206653"/>
                <a:gd name="connsiteY107" fmla="*/ 1658054 h 4338987"/>
                <a:gd name="connsiteX108" fmla="*/ 1205766 w 4206653"/>
                <a:gd name="connsiteY108" fmla="*/ 1452314 h 4338987"/>
                <a:gd name="connsiteX109" fmla="*/ 1046313 w 4206653"/>
                <a:gd name="connsiteY109" fmla="*/ 815735 h 4338987"/>
                <a:gd name="connsiteX110" fmla="*/ 1221553 w 4206653"/>
                <a:gd name="connsiteY110" fmla="*/ 1212284 h 4338987"/>
                <a:gd name="connsiteX0" fmla="*/ 1221553 w 4206653"/>
                <a:gd name="connsiteY0" fmla="*/ 1212284 h 4338987"/>
                <a:gd name="connsiteX1" fmla="*/ 1343911 w 4206653"/>
                <a:gd name="connsiteY1" fmla="*/ 1560154 h 4338987"/>
                <a:gd name="connsiteX2" fmla="*/ 1553023 w 4206653"/>
                <a:gd name="connsiteY2" fmla="*/ 1658054 h 4338987"/>
                <a:gd name="connsiteX3" fmla="*/ 1907353 w 4206653"/>
                <a:gd name="connsiteY3" fmla="*/ 1680914 h 4338987"/>
                <a:gd name="connsiteX4" fmla="*/ 2021653 w 4206653"/>
                <a:gd name="connsiteY4" fmla="*/ 1543754 h 4338987"/>
                <a:gd name="connsiteX5" fmla="*/ 2124523 w 4206653"/>
                <a:gd name="connsiteY5" fmla="*/ 1292294 h 4338987"/>
                <a:gd name="connsiteX6" fmla="*/ 2124523 w 4206653"/>
                <a:gd name="connsiteY6" fmla="*/ 1120844 h 4338987"/>
                <a:gd name="connsiteX7" fmla="*/ 2068029 w 4206653"/>
                <a:gd name="connsiteY7" fmla="*/ 825651 h 4338987"/>
                <a:gd name="connsiteX8" fmla="*/ 2078803 w 4206653"/>
                <a:gd name="connsiteY8" fmla="*/ 777944 h 4338987"/>
                <a:gd name="connsiteX9" fmla="*/ 2170243 w 4206653"/>
                <a:gd name="connsiteY9" fmla="*/ 1086554 h 4338987"/>
                <a:gd name="connsiteX10" fmla="*/ 2215963 w 4206653"/>
                <a:gd name="connsiteY10" fmla="*/ 1269434 h 4338987"/>
                <a:gd name="connsiteX11" fmla="*/ 2284543 w 4206653"/>
                <a:gd name="connsiteY11" fmla="*/ 1303724 h 4338987"/>
                <a:gd name="connsiteX12" fmla="*/ 2330263 w 4206653"/>
                <a:gd name="connsiteY12" fmla="*/ 1166564 h 4338987"/>
                <a:gd name="connsiteX13" fmla="*/ 2467423 w 4206653"/>
                <a:gd name="connsiteY13" fmla="*/ 880814 h 4338987"/>
                <a:gd name="connsiteX14" fmla="*/ 2558863 w 4206653"/>
                <a:gd name="connsiteY14" fmla="*/ 640784 h 4338987"/>
                <a:gd name="connsiteX15" fmla="*/ 2616013 w 4206653"/>
                <a:gd name="connsiteY15" fmla="*/ 537914 h 4338987"/>
                <a:gd name="connsiteX16" fmla="*/ 2558863 w 4206653"/>
                <a:gd name="connsiteY16" fmla="*/ 789374 h 4338987"/>
                <a:gd name="connsiteX17" fmla="*/ 2444563 w 4206653"/>
                <a:gd name="connsiteY17" fmla="*/ 1097984 h 4338987"/>
                <a:gd name="connsiteX18" fmla="*/ 2375983 w 4206653"/>
                <a:gd name="connsiteY18" fmla="*/ 1406594 h 4338987"/>
                <a:gd name="connsiteX19" fmla="*/ 2558863 w 4206653"/>
                <a:gd name="connsiteY19" fmla="*/ 1578044 h 4338987"/>
                <a:gd name="connsiteX20" fmla="*/ 2878903 w 4206653"/>
                <a:gd name="connsiteY20" fmla="*/ 1658054 h 4338987"/>
                <a:gd name="connsiteX21" fmla="*/ 3187513 w 4206653"/>
                <a:gd name="connsiteY21" fmla="*/ 1658054 h 4338987"/>
                <a:gd name="connsiteX22" fmla="*/ 3370393 w 4206653"/>
                <a:gd name="connsiteY22" fmla="*/ 1566614 h 4338987"/>
                <a:gd name="connsiteX23" fmla="*/ 3473263 w 4206653"/>
                <a:gd name="connsiteY23" fmla="*/ 1372304 h 4338987"/>
                <a:gd name="connsiteX24" fmla="*/ 3461833 w 4206653"/>
                <a:gd name="connsiteY24" fmla="*/ 1097984 h 4338987"/>
                <a:gd name="connsiteX25" fmla="*/ 3450403 w 4206653"/>
                <a:gd name="connsiteY25" fmla="*/ 777944 h 4338987"/>
                <a:gd name="connsiteX26" fmla="*/ 3759013 w 4206653"/>
                <a:gd name="connsiteY26" fmla="*/ 572204 h 4338987"/>
                <a:gd name="connsiteX27" fmla="*/ 3999043 w 4206653"/>
                <a:gd name="connsiteY27" fmla="*/ 92144 h 4338987"/>
                <a:gd name="connsiteX28" fmla="*/ 4033333 w 4206653"/>
                <a:gd name="connsiteY28" fmla="*/ 12134 h 4338987"/>
                <a:gd name="connsiteX29" fmla="*/ 4010473 w 4206653"/>
                <a:gd name="connsiteY29" fmla="*/ 252164 h 4338987"/>
                <a:gd name="connsiteX30" fmla="*/ 3827593 w 4206653"/>
                <a:gd name="connsiteY30" fmla="*/ 652214 h 4338987"/>
                <a:gd name="connsiteX31" fmla="*/ 3541098 w 4206653"/>
                <a:gd name="connsiteY31" fmla="*/ 811735 h 4338987"/>
                <a:gd name="connsiteX32" fmla="*/ 3563719 w 4206653"/>
                <a:gd name="connsiteY32" fmla="*/ 977218 h 4338987"/>
                <a:gd name="connsiteX33" fmla="*/ 3872985 w 4206653"/>
                <a:gd name="connsiteY33" fmla="*/ 882302 h 4338987"/>
                <a:gd name="connsiteX34" fmla="*/ 4200754 w 4206653"/>
                <a:gd name="connsiteY34" fmla="*/ 774462 h 4338987"/>
                <a:gd name="connsiteX35" fmla="*/ 4064251 w 4206653"/>
                <a:gd name="connsiteY35" fmla="*/ 847521 h 4338987"/>
                <a:gd name="connsiteX36" fmla="*/ 3818880 w 4206653"/>
                <a:gd name="connsiteY36" fmla="*/ 991631 h 4338987"/>
                <a:gd name="connsiteX37" fmla="*/ 3658531 w 4206653"/>
                <a:gd name="connsiteY37" fmla="*/ 1093504 h 4338987"/>
                <a:gd name="connsiteX38" fmla="*/ 3656143 w 4206653"/>
                <a:gd name="connsiteY38" fmla="*/ 1235144 h 4338987"/>
                <a:gd name="connsiteX39" fmla="*/ 3621853 w 4206653"/>
                <a:gd name="connsiteY39" fmla="*/ 1532324 h 4338987"/>
                <a:gd name="connsiteX40" fmla="*/ 3461833 w 4206653"/>
                <a:gd name="connsiteY40" fmla="*/ 1726634 h 4338987"/>
                <a:gd name="connsiteX41" fmla="*/ 3278953 w 4206653"/>
                <a:gd name="connsiteY41" fmla="*/ 2035244 h 4338987"/>
                <a:gd name="connsiteX42" fmla="*/ 3233233 w 4206653"/>
                <a:gd name="connsiteY42" fmla="*/ 2309564 h 4338987"/>
                <a:gd name="connsiteX43" fmla="*/ 3404683 w 4206653"/>
                <a:gd name="connsiteY43" fmla="*/ 2458154 h 4338987"/>
                <a:gd name="connsiteX44" fmla="*/ 3759013 w 4206653"/>
                <a:gd name="connsiteY44" fmla="*/ 2663894 h 4338987"/>
                <a:gd name="connsiteX45" fmla="*/ 4079053 w 4206653"/>
                <a:gd name="connsiteY45" fmla="*/ 2778194 h 4338987"/>
                <a:gd name="connsiteX46" fmla="*/ 4079053 w 4206653"/>
                <a:gd name="connsiteY46" fmla="*/ 2881064 h 4338987"/>
                <a:gd name="connsiteX47" fmla="*/ 3770443 w 4206653"/>
                <a:gd name="connsiteY47" fmla="*/ 2869634 h 4338987"/>
                <a:gd name="connsiteX48" fmla="*/ 3404683 w 4206653"/>
                <a:gd name="connsiteY48" fmla="*/ 2732474 h 4338987"/>
                <a:gd name="connsiteX49" fmla="*/ 3084643 w 4206653"/>
                <a:gd name="connsiteY49" fmla="*/ 2663894 h 4338987"/>
                <a:gd name="connsiteX50" fmla="*/ 2958913 w 4206653"/>
                <a:gd name="connsiteY50" fmla="*/ 2698184 h 4338987"/>
                <a:gd name="connsiteX51" fmla="*/ 2821753 w 4206653"/>
                <a:gd name="connsiteY51" fmla="*/ 2823914 h 4338987"/>
                <a:gd name="connsiteX52" fmla="*/ 2764603 w 4206653"/>
                <a:gd name="connsiteY52" fmla="*/ 2995364 h 4338987"/>
                <a:gd name="connsiteX53" fmla="*/ 2970343 w 4206653"/>
                <a:gd name="connsiteY53" fmla="*/ 3132524 h 4338987"/>
                <a:gd name="connsiteX54" fmla="*/ 3176083 w 4206653"/>
                <a:gd name="connsiteY54" fmla="*/ 3269684 h 4338987"/>
                <a:gd name="connsiteX55" fmla="*/ 3347533 w 4206653"/>
                <a:gd name="connsiteY55" fmla="*/ 3303974 h 4338987"/>
                <a:gd name="connsiteX56" fmla="*/ 3267523 w 4206653"/>
                <a:gd name="connsiteY56" fmla="*/ 3395414 h 4338987"/>
                <a:gd name="connsiteX57" fmla="*/ 3004633 w 4206653"/>
                <a:gd name="connsiteY57" fmla="*/ 3303974 h 4338987"/>
                <a:gd name="connsiteX58" fmla="*/ 2753173 w 4206653"/>
                <a:gd name="connsiteY58" fmla="*/ 3189674 h 4338987"/>
                <a:gd name="connsiteX59" fmla="*/ 2638873 w 4206653"/>
                <a:gd name="connsiteY59" fmla="*/ 3098234 h 4338987"/>
                <a:gd name="connsiteX60" fmla="*/ 2570293 w 4206653"/>
                <a:gd name="connsiteY60" fmla="*/ 3109664 h 4338987"/>
                <a:gd name="connsiteX61" fmla="*/ 2558863 w 4206653"/>
                <a:gd name="connsiteY61" fmla="*/ 3326834 h 4338987"/>
                <a:gd name="connsiteX62" fmla="*/ 2673163 w 4206653"/>
                <a:gd name="connsiteY62" fmla="*/ 3555434 h 4338987"/>
                <a:gd name="connsiteX63" fmla="*/ 2730313 w 4206653"/>
                <a:gd name="connsiteY63" fmla="*/ 4024064 h 4338987"/>
                <a:gd name="connsiteX64" fmla="*/ 2696023 w 4206653"/>
                <a:gd name="connsiteY64" fmla="*/ 4184084 h 4338987"/>
                <a:gd name="connsiteX65" fmla="*/ 2536003 w 4206653"/>
                <a:gd name="connsiteY65" fmla="*/ 4138364 h 4338987"/>
                <a:gd name="connsiteX66" fmla="*/ 2536003 w 4206653"/>
                <a:gd name="connsiteY66" fmla="*/ 3909764 h 4338987"/>
                <a:gd name="connsiteX67" fmla="*/ 2433133 w 4206653"/>
                <a:gd name="connsiteY67" fmla="*/ 3566864 h 4338987"/>
                <a:gd name="connsiteX68" fmla="*/ 2307403 w 4206653"/>
                <a:gd name="connsiteY68" fmla="*/ 3166814 h 4338987"/>
                <a:gd name="connsiteX69" fmla="*/ 2261683 w 4206653"/>
                <a:gd name="connsiteY69" fmla="*/ 3063944 h 4338987"/>
                <a:gd name="connsiteX70" fmla="*/ 2078803 w 4206653"/>
                <a:gd name="connsiteY70" fmla="*/ 2949644 h 4338987"/>
                <a:gd name="connsiteX71" fmla="*/ 1850203 w 4206653"/>
                <a:gd name="connsiteY71" fmla="*/ 3029654 h 4338987"/>
                <a:gd name="connsiteX72" fmla="*/ 1415863 w 4206653"/>
                <a:gd name="connsiteY72" fmla="*/ 3361124 h 4338987"/>
                <a:gd name="connsiteX73" fmla="*/ 1381573 w 4206653"/>
                <a:gd name="connsiteY73" fmla="*/ 3681164 h 4338987"/>
                <a:gd name="connsiteX74" fmla="*/ 1381573 w 4206653"/>
                <a:gd name="connsiteY74" fmla="*/ 3989774 h 4338987"/>
                <a:gd name="connsiteX75" fmla="*/ 1290133 w 4206653"/>
                <a:gd name="connsiteY75" fmla="*/ 4309814 h 4338987"/>
                <a:gd name="connsiteX76" fmla="*/ 1198693 w 4206653"/>
                <a:gd name="connsiteY76" fmla="*/ 4298384 h 4338987"/>
                <a:gd name="connsiteX77" fmla="*/ 1187263 w 4206653"/>
                <a:gd name="connsiteY77" fmla="*/ 4081214 h 4338987"/>
                <a:gd name="connsiteX78" fmla="*/ 1198693 w 4206653"/>
                <a:gd name="connsiteY78" fmla="*/ 3909764 h 4338987"/>
                <a:gd name="connsiteX79" fmla="*/ 970093 w 4206653"/>
                <a:gd name="connsiteY79" fmla="*/ 3989774 h 4338987"/>
                <a:gd name="connsiteX80" fmla="*/ 718633 w 4206653"/>
                <a:gd name="connsiteY80" fmla="*/ 4069784 h 4338987"/>
                <a:gd name="connsiteX81" fmla="*/ 741493 w 4206653"/>
                <a:gd name="connsiteY81" fmla="*/ 3955484 h 4338987"/>
                <a:gd name="connsiteX82" fmla="*/ 1130113 w 4206653"/>
                <a:gd name="connsiteY82" fmla="*/ 3795464 h 4338987"/>
                <a:gd name="connsiteX83" fmla="*/ 1278703 w 4206653"/>
                <a:gd name="connsiteY83" fmla="*/ 3726884 h 4338987"/>
                <a:gd name="connsiteX84" fmla="*/ 1221553 w 4206653"/>
                <a:gd name="connsiteY84" fmla="*/ 3372554 h 4338987"/>
                <a:gd name="connsiteX85" fmla="*/ 1324423 w 4206653"/>
                <a:gd name="connsiteY85" fmla="*/ 3121094 h 4338987"/>
                <a:gd name="connsiteX86" fmla="*/ 1393003 w 4206653"/>
                <a:gd name="connsiteY86" fmla="*/ 3052514 h 4338987"/>
                <a:gd name="connsiteX87" fmla="*/ 1084393 w 4206653"/>
                <a:gd name="connsiteY87" fmla="*/ 3029654 h 4338987"/>
                <a:gd name="connsiteX88" fmla="*/ 730063 w 4206653"/>
                <a:gd name="connsiteY88" fmla="*/ 2961074 h 4338987"/>
                <a:gd name="connsiteX89" fmla="*/ 375733 w 4206653"/>
                <a:gd name="connsiteY89" fmla="*/ 3132524 h 4338987"/>
                <a:gd name="connsiteX90" fmla="*/ 421453 w 4206653"/>
                <a:gd name="connsiteY90" fmla="*/ 3029654 h 4338987"/>
                <a:gd name="connsiteX91" fmla="*/ 627193 w 4206653"/>
                <a:gd name="connsiteY91" fmla="*/ 2926784 h 4338987"/>
                <a:gd name="connsiteX92" fmla="*/ 810073 w 4206653"/>
                <a:gd name="connsiteY92" fmla="*/ 2755334 h 4338987"/>
                <a:gd name="connsiteX93" fmla="*/ 1152973 w 4206653"/>
                <a:gd name="connsiteY93" fmla="*/ 2778194 h 4338987"/>
                <a:gd name="connsiteX94" fmla="*/ 1461583 w 4206653"/>
                <a:gd name="connsiteY94" fmla="*/ 2823914 h 4338987"/>
                <a:gd name="connsiteX95" fmla="*/ 1953073 w 4206653"/>
                <a:gd name="connsiteY95" fmla="*/ 2663894 h 4338987"/>
                <a:gd name="connsiteX96" fmla="*/ 1701613 w 4206653"/>
                <a:gd name="connsiteY96" fmla="*/ 2263844 h 4338987"/>
                <a:gd name="connsiteX97" fmla="*/ 1690183 w 4206653"/>
                <a:gd name="connsiteY97" fmla="*/ 1966664 h 4338987"/>
                <a:gd name="connsiteX98" fmla="*/ 1381991 w 4206653"/>
                <a:gd name="connsiteY98" fmla="*/ 1841930 h 4338987"/>
                <a:gd name="connsiteX99" fmla="*/ 1095823 w 4206653"/>
                <a:gd name="connsiteY99" fmla="*/ 1715204 h 4338987"/>
                <a:gd name="connsiteX100" fmla="*/ 746507 w 4206653"/>
                <a:gd name="connsiteY100" fmla="*/ 1626741 h 4338987"/>
                <a:gd name="connsiteX101" fmla="*/ 352873 w 4206653"/>
                <a:gd name="connsiteY101" fmla="*/ 1726634 h 4338987"/>
                <a:gd name="connsiteX102" fmla="*/ 113171 w 4206653"/>
                <a:gd name="connsiteY102" fmla="*/ 1763908 h 4338987"/>
                <a:gd name="connsiteX103" fmla="*/ 9973 w 4206653"/>
                <a:gd name="connsiteY103" fmla="*/ 1738064 h 4338987"/>
                <a:gd name="connsiteX104" fmla="*/ 348516 w 4206653"/>
                <a:gd name="connsiteY104" fmla="*/ 1644138 h 4338987"/>
                <a:gd name="connsiteX105" fmla="*/ 653097 w 4206653"/>
                <a:gd name="connsiteY105" fmla="*/ 1544246 h 4338987"/>
                <a:gd name="connsiteX106" fmla="*/ 1072963 w 4206653"/>
                <a:gd name="connsiteY106" fmla="*/ 1612334 h 4338987"/>
                <a:gd name="connsiteX107" fmla="*/ 1244413 w 4206653"/>
                <a:gd name="connsiteY107" fmla="*/ 1658054 h 4338987"/>
                <a:gd name="connsiteX108" fmla="*/ 1205766 w 4206653"/>
                <a:gd name="connsiteY108" fmla="*/ 1452314 h 4338987"/>
                <a:gd name="connsiteX109" fmla="*/ 1046313 w 4206653"/>
                <a:gd name="connsiteY109" fmla="*/ 815735 h 4338987"/>
                <a:gd name="connsiteX110" fmla="*/ 1221553 w 4206653"/>
                <a:gd name="connsiteY110" fmla="*/ 1212284 h 4338987"/>
                <a:gd name="connsiteX0" fmla="*/ 1221553 w 4206653"/>
                <a:gd name="connsiteY0" fmla="*/ 1212284 h 4338987"/>
                <a:gd name="connsiteX1" fmla="*/ 1343911 w 4206653"/>
                <a:gd name="connsiteY1" fmla="*/ 1560154 h 4338987"/>
                <a:gd name="connsiteX2" fmla="*/ 1553023 w 4206653"/>
                <a:gd name="connsiteY2" fmla="*/ 1658054 h 4338987"/>
                <a:gd name="connsiteX3" fmla="*/ 1907353 w 4206653"/>
                <a:gd name="connsiteY3" fmla="*/ 1680914 h 4338987"/>
                <a:gd name="connsiteX4" fmla="*/ 2021653 w 4206653"/>
                <a:gd name="connsiteY4" fmla="*/ 1543754 h 4338987"/>
                <a:gd name="connsiteX5" fmla="*/ 2124523 w 4206653"/>
                <a:gd name="connsiteY5" fmla="*/ 1292294 h 4338987"/>
                <a:gd name="connsiteX6" fmla="*/ 2124523 w 4206653"/>
                <a:gd name="connsiteY6" fmla="*/ 1120844 h 4338987"/>
                <a:gd name="connsiteX7" fmla="*/ 2068029 w 4206653"/>
                <a:gd name="connsiteY7" fmla="*/ 825651 h 4338987"/>
                <a:gd name="connsiteX8" fmla="*/ 2078803 w 4206653"/>
                <a:gd name="connsiteY8" fmla="*/ 777944 h 4338987"/>
                <a:gd name="connsiteX9" fmla="*/ 2170243 w 4206653"/>
                <a:gd name="connsiteY9" fmla="*/ 1086554 h 4338987"/>
                <a:gd name="connsiteX10" fmla="*/ 2215963 w 4206653"/>
                <a:gd name="connsiteY10" fmla="*/ 1269434 h 4338987"/>
                <a:gd name="connsiteX11" fmla="*/ 2284543 w 4206653"/>
                <a:gd name="connsiteY11" fmla="*/ 1303724 h 4338987"/>
                <a:gd name="connsiteX12" fmla="*/ 2330263 w 4206653"/>
                <a:gd name="connsiteY12" fmla="*/ 1166564 h 4338987"/>
                <a:gd name="connsiteX13" fmla="*/ 2467423 w 4206653"/>
                <a:gd name="connsiteY13" fmla="*/ 880814 h 4338987"/>
                <a:gd name="connsiteX14" fmla="*/ 2558863 w 4206653"/>
                <a:gd name="connsiteY14" fmla="*/ 640784 h 4338987"/>
                <a:gd name="connsiteX15" fmla="*/ 2616013 w 4206653"/>
                <a:gd name="connsiteY15" fmla="*/ 537914 h 4338987"/>
                <a:gd name="connsiteX16" fmla="*/ 2558863 w 4206653"/>
                <a:gd name="connsiteY16" fmla="*/ 789374 h 4338987"/>
                <a:gd name="connsiteX17" fmla="*/ 2444563 w 4206653"/>
                <a:gd name="connsiteY17" fmla="*/ 1097984 h 4338987"/>
                <a:gd name="connsiteX18" fmla="*/ 2375983 w 4206653"/>
                <a:gd name="connsiteY18" fmla="*/ 1406594 h 4338987"/>
                <a:gd name="connsiteX19" fmla="*/ 2558863 w 4206653"/>
                <a:gd name="connsiteY19" fmla="*/ 1578044 h 4338987"/>
                <a:gd name="connsiteX20" fmla="*/ 2878903 w 4206653"/>
                <a:gd name="connsiteY20" fmla="*/ 1658054 h 4338987"/>
                <a:gd name="connsiteX21" fmla="*/ 3187513 w 4206653"/>
                <a:gd name="connsiteY21" fmla="*/ 1658054 h 4338987"/>
                <a:gd name="connsiteX22" fmla="*/ 3370393 w 4206653"/>
                <a:gd name="connsiteY22" fmla="*/ 1566614 h 4338987"/>
                <a:gd name="connsiteX23" fmla="*/ 3473263 w 4206653"/>
                <a:gd name="connsiteY23" fmla="*/ 1372304 h 4338987"/>
                <a:gd name="connsiteX24" fmla="*/ 3461833 w 4206653"/>
                <a:gd name="connsiteY24" fmla="*/ 1097984 h 4338987"/>
                <a:gd name="connsiteX25" fmla="*/ 3450403 w 4206653"/>
                <a:gd name="connsiteY25" fmla="*/ 777944 h 4338987"/>
                <a:gd name="connsiteX26" fmla="*/ 3759013 w 4206653"/>
                <a:gd name="connsiteY26" fmla="*/ 572204 h 4338987"/>
                <a:gd name="connsiteX27" fmla="*/ 3999043 w 4206653"/>
                <a:gd name="connsiteY27" fmla="*/ 92144 h 4338987"/>
                <a:gd name="connsiteX28" fmla="*/ 4033333 w 4206653"/>
                <a:gd name="connsiteY28" fmla="*/ 12134 h 4338987"/>
                <a:gd name="connsiteX29" fmla="*/ 4010473 w 4206653"/>
                <a:gd name="connsiteY29" fmla="*/ 252164 h 4338987"/>
                <a:gd name="connsiteX30" fmla="*/ 3812791 w 4206653"/>
                <a:gd name="connsiteY30" fmla="*/ 647743 h 4338987"/>
                <a:gd name="connsiteX31" fmla="*/ 3541098 w 4206653"/>
                <a:gd name="connsiteY31" fmla="*/ 811735 h 4338987"/>
                <a:gd name="connsiteX32" fmla="*/ 3563719 w 4206653"/>
                <a:gd name="connsiteY32" fmla="*/ 977218 h 4338987"/>
                <a:gd name="connsiteX33" fmla="*/ 3872985 w 4206653"/>
                <a:gd name="connsiteY33" fmla="*/ 882302 h 4338987"/>
                <a:gd name="connsiteX34" fmla="*/ 4200754 w 4206653"/>
                <a:gd name="connsiteY34" fmla="*/ 774462 h 4338987"/>
                <a:gd name="connsiteX35" fmla="*/ 4064251 w 4206653"/>
                <a:gd name="connsiteY35" fmla="*/ 847521 h 4338987"/>
                <a:gd name="connsiteX36" fmla="*/ 3818880 w 4206653"/>
                <a:gd name="connsiteY36" fmla="*/ 991631 h 4338987"/>
                <a:gd name="connsiteX37" fmla="*/ 3658531 w 4206653"/>
                <a:gd name="connsiteY37" fmla="*/ 1093504 h 4338987"/>
                <a:gd name="connsiteX38" fmla="*/ 3656143 w 4206653"/>
                <a:gd name="connsiteY38" fmla="*/ 1235144 h 4338987"/>
                <a:gd name="connsiteX39" fmla="*/ 3621853 w 4206653"/>
                <a:gd name="connsiteY39" fmla="*/ 1532324 h 4338987"/>
                <a:gd name="connsiteX40" fmla="*/ 3461833 w 4206653"/>
                <a:gd name="connsiteY40" fmla="*/ 1726634 h 4338987"/>
                <a:gd name="connsiteX41" fmla="*/ 3278953 w 4206653"/>
                <a:gd name="connsiteY41" fmla="*/ 2035244 h 4338987"/>
                <a:gd name="connsiteX42" fmla="*/ 3233233 w 4206653"/>
                <a:gd name="connsiteY42" fmla="*/ 2309564 h 4338987"/>
                <a:gd name="connsiteX43" fmla="*/ 3404683 w 4206653"/>
                <a:gd name="connsiteY43" fmla="*/ 2458154 h 4338987"/>
                <a:gd name="connsiteX44" fmla="*/ 3759013 w 4206653"/>
                <a:gd name="connsiteY44" fmla="*/ 2663894 h 4338987"/>
                <a:gd name="connsiteX45" fmla="*/ 4079053 w 4206653"/>
                <a:gd name="connsiteY45" fmla="*/ 2778194 h 4338987"/>
                <a:gd name="connsiteX46" fmla="*/ 4079053 w 4206653"/>
                <a:gd name="connsiteY46" fmla="*/ 2881064 h 4338987"/>
                <a:gd name="connsiteX47" fmla="*/ 3770443 w 4206653"/>
                <a:gd name="connsiteY47" fmla="*/ 2869634 h 4338987"/>
                <a:gd name="connsiteX48" fmla="*/ 3404683 w 4206653"/>
                <a:gd name="connsiteY48" fmla="*/ 2732474 h 4338987"/>
                <a:gd name="connsiteX49" fmla="*/ 3084643 w 4206653"/>
                <a:gd name="connsiteY49" fmla="*/ 2663894 h 4338987"/>
                <a:gd name="connsiteX50" fmla="*/ 2958913 w 4206653"/>
                <a:gd name="connsiteY50" fmla="*/ 2698184 h 4338987"/>
                <a:gd name="connsiteX51" fmla="*/ 2821753 w 4206653"/>
                <a:gd name="connsiteY51" fmla="*/ 2823914 h 4338987"/>
                <a:gd name="connsiteX52" fmla="*/ 2764603 w 4206653"/>
                <a:gd name="connsiteY52" fmla="*/ 2995364 h 4338987"/>
                <a:gd name="connsiteX53" fmla="*/ 2970343 w 4206653"/>
                <a:gd name="connsiteY53" fmla="*/ 3132524 h 4338987"/>
                <a:gd name="connsiteX54" fmla="*/ 3176083 w 4206653"/>
                <a:gd name="connsiteY54" fmla="*/ 3269684 h 4338987"/>
                <a:gd name="connsiteX55" fmla="*/ 3347533 w 4206653"/>
                <a:gd name="connsiteY55" fmla="*/ 3303974 h 4338987"/>
                <a:gd name="connsiteX56" fmla="*/ 3267523 w 4206653"/>
                <a:gd name="connsiteY56" fmla="*/ 3395414 h 4338987"/>
                <a:gd name="connsiteX57" fmla="*/ 3004633 w 4206653"/>
                <a:gd name="connsiteY57" fmla="*/ 3303974 h 4338987"/>
                <a:gd name="connsiteX58" fmla="*/ 2753173 w 4206653"/>
                <a:gd name="connsiteY58" fmla="*/ 3189674 h 4338987"/>
                <a:gd name="connsiteX59" fmla="*/ 2638873 w 4206653"/>
                <a:gd name="connsiteY59" fmla="*/ 3098234 h 4338987"/>
                <a:gd name="connsiteX60" fmla="*/ 2570293 w 4206653"/>
                <a:gd name="connsiteY60" fmla="*/ 3109664 h 4338987"/>
                <a:gd name="connsiteX61" fmla="*/ 2558863 w 4206653"/>
                <a:gd name="connsiteY61" fmla="*/ 3326834 h 4338987"/>
                <a:gd name="connsiteX62" fmla="*/ 2673163 w 4206653"/>
                <a:gd name="connsiteY62" fmla="*/ 3555434 h 4338987"/>
                <a:gd name="connsiteX63" fmla="*/ 2730313 w 4206653"/>
                <a:gd name="connsiteY63" fmla="*/ 4024064 h 4338987"/>
                <a:gd name="connsiteX64" fmla="*/ 2696023 w 4206653"/>
                <a:gd name="connsiteY64" fmla="*/ 4184084 h 4338987"/>
                <a:gd name="connsiteX65" fmla="*/ 2536003 w 4206653"/>
                <a:gd name="connsiteY65" fmla="*/ 4138364 h 4338987"/>
                <a:gd name="connsiteX66" fmla="*/ 2536003 w 4206653"/>
                <a:gd name="connsiteY66" fmla="*/ 3909764 h 4338987"/>
                <a:gd name="connsiteX67" fmla="*/ 2433133 w 4206653"/>
                <a:gd name="connsiteY67" fmla="*/ 3566864 h 4338987"/>
                <a:gd name="connsiteX68" fmla="*/ 2307403 w 4206653"/>
                <a:gd name="connsiteY68" fmla="*/ 3166814 h 4338987"/>
                <a:gd name="connsiteX69" fmla="*/ 2261683 w 4206653"/>
                <a:gd name="connsiteY69" fmla="*/ 3063944 h 4338987"/>
                <a:gd name="connsiteX70" fmla="*/ 2078803 w 4206653"/>
                <a:gd name="connsiteY70" fmla="*/ 2949644 h 4338987"/>
                <a:gd name="connsiteX71" fmla="*/ 1850203 w 4206653"/>
                <a:gd name="connsiteY71" fmla="*/ 3029654 h 4338987"/>
                <a:gd name="connsiteX72" fmla="*/ 1415863 w 4206653"/>
                <a:gd name="connsiteY72" fmla="*/ 3361124 h 4338987"/>
                <a:gd name="connsiteX73" fmla="*/ 1381573 w 4206653"/>
                <a:gd name="connsiteY73" fmla="*/ 3681164 h 4338987"/>
                <a:gd name="connsiteX74" fmla="*/ 1381573 w 4206653"/>
                <a:gd name="connsiteY74" fmla="*/ 3989774 h 4338987"/>
                <a:gd name="connsiteX75" fmla="*/ 1290133 w 4206653"/>
                <a:gd name="connsiteY75" fmla="*/ 4309814 h 4338987"/>
                <a:gd name="connsiteX76" fmla="*/ 1198693 w 4206653"/>
                <a:gd name="connsiteY76" fmla="*/ 4298384 h 4338987"/>
                <a:gd name="connsiteX77" fmla="*/ 1187263 w 4206653"/>
                <a:gd name="connsiteY77" fmla="*/ 4081214 h 4338987"/>
                <a:gd name="connsiteX78" fmla="*/ 1198693 w 4206653"/>
                <a:gd name="connsiteY78" fmla="*/ 3909764 h 4338987"/>
                <a:gd name="connsiteX79" fmla="*/ 970093 w 4206653"/>
                <a:gd name="connsiteY79" fmla="*/ 3989774 h 4338987"/>
                <a:gd name="connsiteX80" fmla="*/ 718633 w 4206653"/>
                <a:gd name="connsiteY80" fmla="*/ 4069784 h 4338987"/>
                <a:gd name="connsiteX81" fmla="*/ 741493 w 4206653"/>
                <a:gd name="connsiteY81" fmla="*/ 3955484 h 4338987"/>
                <a:gd name="connsiteX82" fmla="*/ 1130113 w 4206653"/>
                <a:gd name="connsiteY82" fmla="*/ 3795464 h 4338987"/>
                <a:gd name="connsiteX83" fmla="*/ 1278703 w 4206653"/>
                <a:gd name="connsiteY83" fmla="*/ 3726884 h 4338987"/>
                <a:gd name="connsiteX84" fmla="*/ 1221553 w 4206653"/>
                <a:gd name="connsiteY84" fmla="*/ 3372554 h 4338987"/>
                <a:gd name="connsiteX85" fmla="*/ 1324423 w 4206653"/>
                <a:gd name="connsiteY85" fmla="*/ 3121094 h 4338987"/>
                <a:gd name="connsiteX86" fmla="*/ 1393003 w 4206653"/>
                <a:gd name="connsiteY86" fmla="*/ 3052514 h 4338987"/>
                <a:gd name="connsiteX87" fmla="*/ 1084393 w 4206653"/>
                <a:gd name="connsiteY87" fmla="*/ 3029654 h 4338987"/>
                <a:gd name="connsiteX88" fmla="*/ 730063 w 4206653"/>
                <a:gd name="connsiteY88" fmla="*/ 2961074 h 4338987"/>
                <a:gd name="connsiteX89" fmla="*/ 375733 w 4206653"/>
                <a:gd name="connsiteY89" fmla="*/ 3132524 h 4338987"/>
                <a:gd name="connsiteX90" fmla="*/ 421453 w 4206653"/>
                <a:gd name="connsiteY90" fmla="*/ 3029654 h 4338987"/>
                <a:gd name="connsiteX91" fmla="*/ 627193 w 4206653"/>
                <a:gd name="connsiteY91" fmla="*/ 2926784 h 4338987"/>
                <a:gd name="connsiteX92" fmla="*/ 810073 w 4206653"/>
                <a:gd name="connsiteY92" fmla="*/ 2755334 h 4338987"/>
                <a:gd name="connsiteX93" fmla="*/ 1152973 w 4206653"/>
                <a:gd name="connsiteY93" fmla="*/ 2778194 h 4338987"/>
                <a:gd name="connsiteX94" fmla="*/ 1461583 w 4206653"/>
                <a:gd name="connsiteY94" fmla="*/ 2823914 h 4338987"/>
                <a:gd name="connsiteX95" fmla="*/ 1953073 w 4206653"/>
                <a:gd name="connsiteY95" fmla="*/ 2663894 h 4338987"/>
                <a:gd name="connsiteX96" fmla="*/ 1701613 w 4206653"/>
                <a:gd name="connsiteY96" fmla="*/ 2263844 h 4338987"/>
                <a:gd name="connsiteX97" fmla="*/ 1690183 w 4206653"/>
                <a:gd name="connsiteY97" fmla="*/ 1966664 h 4338987"/>
                <a:gd name="connsiteX98" fmla="*/ 1381991 w 4206653"/>
                <a:gd name="connsiteY98" fmla="*/ 1841930 h 4338987"/>
                <a:gd name="connsiteX99" fmla="*/ 1095823 w 4206653"/>
                <a:gd name="connsiteY99" fmla="*/ 1715204 h 4338987"/>
                <a:gd name="connsiteX100" fmla="*/ 746507 w 4206653"/>
                <a:gd name="connsiteY100" fmla="*/ 1626741 h 4338987"/>
                <a:gd name="connsiteX101" fmla="*/ 352873 w 4206653"/>
                <a:gd name="connsiteY101" fmla="*/ 1726634 h 4338987"/>
                <a:gd name="connsiteX102" fmla="*/ 113171 w 4206653"/>
                <a:gd name="connsiteY102" fmla="*/ 1763908 h 4338987"/>
                <a:gd name="connsiteX103" fmla="*/ 9973 w 4206653"/>
                <a:gd name="connsiteY103" fmla="*/ 1738064 h 4338987"/>
                <a:gd name="connsiteX104" fmla="*/ 348516 w 4206653"/>
                <a:gd name="connsiteY104" fmla="*/ 1644138 h 4338987"/>
                <a:gd name="connsiteX105" fmla="*/ 653097 w 4206653"/>
                <a:gd name="connsiteY105" fmla="*/ 1544246 h 4338987"/>
                <a:gd name="connsiteX106" fmla="*/ 1072963 w 4206653"/>
                <a:gd name="connsiteY106" fmla="*/ 1612334 h 4338987"/>
                <a:gd name="connsiteX107" fmla="*/ 1244413 w 4206653"/>
                <a:gd name="connsiteY107" fmla="*/ 1658054 h 4338987"/>
                <a:gd name="connsiteX108" fmla="*/ 1205766 w 4206653"/>
                <a:gd name="connsiteY108" fmla="*/ 1452314 h 4338987"/>
                <a:gd name="connsiteX109" fmla="*/ 1046313 w 4206653"/>
                <a:gd name="connsiteY109" fmla="*/ 815735 h 4338987"/>
                <a:gd name="connsiteX110" fmla="*/ 1221553 w 4206653"/>
                <a:gd name="connsiteY110" fmla="*/ 1212284 h 4338987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73263 w 4206653"/>
                <a:gd name="connsiteY23" fmla="*/ 1371978 h 4338661"/>
                <a:gd name="connsiteX24" fmla="*/ 3461833 w 4206653"/>
                <a:gd name="connsiteY24" fmla="*/ 1097658 h 4338661"/>
                <a:gd name="connsiteX25" fmla="*/ 3450403 w 4206653"/>
                <a:gd name="connsiteY25" fmla="*/ 777618 h 4338661"/>
                <a:gd name="connsiteX26" fmla="*/ 3759013 w 4206653"/>
                <a:gd name="connsiteY26" fmla="*/ 571878 h 4338661"/>
                <a:gd name="connsiteX27" fmla="*/ 3999043 w 4206653"/>
                <a:gd name="connsiteY27" fmla="*/ 91818 h 4338661"/>
                <a:gd name="connsiteX28" fmla="*/ 4033333 w 4206653"/>
                <a:gd name="connsiteY28" fmla="*/ 11808 h 4338661"/>
                <a:gd name="connsiteX29" fmla="*/ 3984569 w 4206653"/>
                <a:gd name="connsiteY29" fmla="*/ 247366 h 4338661"/>
                <a:gd name="connsiteX30" fmla="*/ 3812791 w 4206653"/>
                <a:gd name="connsiteY30" fmla="*/ 647417 h 4338661"/>
                <a:gd name="connsiteX31" fmla="*/ 3541098 w 4206653"/>
                <a:gd name="connsiteY31" fmla="*/ 811409 h 4338661"/>
                <a:gd name="connsiteX32" fmla="*/ 3563719 w 4206653"/>
                <a:gd name="connsiteY32" fmla="*/ 976892 h 4338661"/>
                <a:gd name="connsiteX33" fmla="*/ 3872985 w 4206653"/>
                <a:gd name="connsiteY33" fmla="*/ 881976 h 4338661"/>
                <a:gd name="connsiteX34" fmla="*/ 4200754 w 4206653"/>
                <a:gd name="connsiteY34" fmla="*/ 774136 h 4338661"/>
                <a:gd name="connsiteX35" fmla="*/ 4064251 w 4206653"/>
                <a:gd name="connsiteY35" fmla="*/ 847195 h 4338661"/>
                <a:gd name="connsiteX36" fmla="*/ 3818880 w 4206653"/>
                <a:gd name="connsiteY36" fmla="*/ 991305 h 4338661"/>
                <a:gd name="connsiteX37" fmla="*/ 3658531 w 4206653"/>
                <a:gd name="connsiteY37" fmla="*/ 1093178 h 4338661"/>
                <a:gd name="connsiteX38" fmla="*/ 3656143 w 4206653"/>
                <a:gd name="connsiteY38" fmla="*/ 1234818 h 4338661"/>
                <a:gd name="connsiteX39" fmla="*/ 3621853 w 4206653"/>
                <a:gd name="connsiteY39" fmla="*/ 1531998 h 4338661"/>
                <a:gd name="connsiteX40" fmla="*/ 3461833 w 4206653"/>
                <a:gd name="connsiteY40" fmla="*/ 1726308 h 4338661"/>
                <a:gd name="connsiteX41" fmla="*/ 3278953 w 4206653"/>
                <a:gd name="connsiteY41" fmla="*/ 2034918 h 4338661"/>
                <a:gd name="connsiteX42" fmla="*/ 3233233 w 4206653"/>
                <a:gd name="connsiteY42" fmla="*/ 2309238 h 4338661"/>
                <a:gd name="connsiteX43" fmla="*/ 3404683 w 4206653"/>
                <a:gd name="connsiteY43" fmla="*/ 2457828 h 4338661"/>
                <a:gd name="connsiteX44" fmla="*/ 3759013 w 4206653"/>
                <a:gd name="connsiteY44" fmla="*/ 2663568 h 4338661"/>
                <a:gd name="connsiteX45" fmla="*/ 4079053 w 4206653"/>
                <a:gd name="connsiteY45" fmla="*/ 2777868 h 4338661"/>
                <a:gd name="connsiteX46" fmla="*/ 4079053 w 4206653"/>
                <a:gd name="connsiteY46" fmla="*/ 2880738 h 4338661"/>
                <a:gd name="connsiteX47" fmla="*/ 3770443 w 4206653"/>
                <a:gd name="connsiteY47" fmla="*/ 2869308 h 4338661"/>
                <a:gd name="connsiteX48" fmla="*/ 3404683 w 4206653"/>
                <a:gd name="connsiteY48" fmla="*/ 2732148 h 4338661"/>
                <a:gd name="connsiteX49" fmla="*/ 3084643 w 4206653"/>
                <a:gd name="connsiteY49" fmla="*/ 2663568 h 4338661"/>
                <a:gd name="connsiteX50" fmla="*/ 2958913 w 4206653"/>
                <a:gd name="connsiteY50" fmla="*/ 2697858 h 4338661"/>
                <a:gd name="connsiteX51" fmla="*/ 2821753 w 4206653"/>
                <a:gd name="connsiteY51" fmla="*/ 2823588 h 4338661"/>
                <a:gd name="connsiteX52" fmla="*/ 2764603 w 4206653"/>
                <a:gd name="connsiteY52" fmla="*/ 2995038 h 4338661"/>
                <a:gd name="connsiteX53" fmla="*/ 2970343 w 4206653"/>
                <a:gd name="connsiteY53" fmla="*/ 3132198 h 4338661"/>
                <a:gd name="connsiteX54" fmla="*/ 3176083 w 4206653"/>
                <a:gd name="connsiteY54" fmla="*/ 3269358 h 4338661"/>
                <a:gd name="connsiteX55" fmla="*/ 3347533 w 4206653"/>
                <a:gd name="connsiteY55" fmla="*/ 3303648 h 4338661"/>
                <a:gd name="connsiteX56" fmla="*/ 3267523 w 4206653"/>
                <a:gd name="connsiteY56" fmla="*/ 3395088 h 4338661"/>
                <a:gd name="connsiteX57" fmla="*/ 3004633 w 4206653"/>
                <a:gd name="connsiteY57" fmla="*/ 3303648 h 4338661"/>
                <a:gd name="connsiteX58" fmla="*/ 2753173 w 4206653"/>
                <a:gd name="connsiteY58" fmla="*/ 3189348 h 4338661"/>
                <a:gd name="connsiteX59" fmla="*/ 2638873 w 4206653"/>
                <a:gd name="connsiteY59" fmla="*/ 3097908 h 4338661"/>
                <a:gd name="connsiteX60" fmla="*/ 2570293 w 4206653"/>
                <a:gd name="connsiteY60" fmla="*/ 3109338 h 4338661"/>
                <a:gd name="connsiteX61" fmla="*/ 2558863 w 4206653"/>
                <a:gd name="connsiteY61" fmla="*/ 3326508 h 4338661"/>
                <a:gd name="connsiteX62" fmla="*/ 2673163 w 4206653"/>
                <a:gd name="connsiteY62" fmla="*/ 3555108 h 4338661"/>
                <a:gd name="connsiteX63" fmla="*/ 2730313 w 4206653"/>
                <a:gd name="connsiteY63" fmla="*/ 4023738 h 4338661"/>
                <a:gd name="connsiteX64" fmla="*/ 2696023 w 4206653"/>
                <a:gd name="connsiteY64" fmla="*/ 4183758 h 4338661"/>
                <a:gd name="connsiteX65" fmla="*/ 2536003 w 4206653"/>
                <a:gd name="connsiteY65" fmla="*/ 4138038 h 4338661"/>
                <a:gd name="connsiteX66" fmla="*/ 2536003 w 4206653"/>
                <a:gd name="connsiteY66" fmla="*/ 3909438 h 4338661"/>
                <a:gd name="connsiteX67" fmla="*/ 2433133 w 4206653"/>
                <a:gd name="connsiteY67" fmla="*/ 3566538 h 4338661"/>
                <a:gd name="connsiteX68" fmla="*/ 2307403 w 4206653"/>
                <a:gd name="connsiteY68" fmla="*/ 3166488 h 4338661"/>
                <a:gd name="connsiteX69" fmla="*/ 2261683 w 4206653"/>
                <a:gd name="connsiteY69" fmla="*/ 3063618 h 4338661"/>
                <a:gd name="connsiteX70" fmla="*/ 2078803 w 4206653"/>
                <a:gd name="connsiteY70" fmla="*/ 2949318 h 4338661"/>
                <a:gd name="connsiteX71" fmla="*/ 1850203 w 4206653"/>
                <a:gd name="connsiteY71" fmla="*/ 3029328 h 4338661"/>
                <a:gd name="connsiteX72" fmla="*/ 1415863 w 4206653"/>
                <a:gd name="connsiteY72" fmla="*/ 3360798 h 4338661"/>
                <a:gd name="connsiteX73" fmla="*/ 1381573 w 4206653"/>
                <a:gd name="connsiteY73" fmla="*/ 3680838 h 4338661"/>
                <a:gd name="connsiteX74" fmla="*/ 1381573 w 4206653"/>
                <a:gd name="connsiteY74" fmla="*/ 3989448 h 4338661"/>
                <a:gd name="connsiteX75" fmla="*/ 1290133 w 4206653"/>
                <a:gd name="connsiteY75" fmla="*/ 4309488 h 4338661"/>
                <a:gd name="connsiteX76" fmla="*/ 1198693 w 4206653"/>
                <a:gd name="connsiteY76" fmla="*/ 4298058 h 4338661"/>
                <a:gd name="connsiteX77" fmla="*/ 1187263 w 4206653"/>
                <a:gd name="connsiteY77" fmla="*/ 4080888 h 4338661"/>
                <a:gd name="connsiteX78" fmla="*/ 1198693 w 4206653"/>
                <a:gd name="connsiteY78" fmla="*/ 3909438 h 4338661"/>
                <a:gd name="connsiteX79" fmla="*/ 970093 w 4206653"/>
                <a:gd name="connsiteY79" fmla="*/ 3989448 h 4338661"/>
                <a:gd name="connsiteX80" fmla="*/ 718633 w 4206653"/>
                <a:gd name="connsiteY80" fmla="*/ 4069458 h 4338661"/>
                <a:gd name="connsiteX81" fmla="*/ 741493 w 4206653"/>
                <a:gd name="connsiteY81" fmla="*/ 3955158 h 4338661"/>
                <a:gd name="connsiteX82" fmla="*/ 1130113 w 4206653"/>
                <a:gd name="connsiteY82" fmla="*/ 3795138 h 4338661"/>
                <a:gd name="connsiteX83" fmla="*/ 1278703 w 4206653"/>
                <a:gd name="connsiteY83" fmla="*/ 3726558 h 4338661"/>
                <a:gd name="connsiteX84" fmla="*/ 1221553 w 4206653"/>
                <a:gd name="connsiteY84" fmla="*/ 3372228 h 4338661"/>
                <a:gd name="connsiteX85" fmla="*/ 1324423 w 4206653"/>
                <a:gd name="connsiteY85" fmla="*/ 3120768 h 4338661"/>
                <a:gd name="connsiteX86" fmla="*/ 1393003 w 4206653"/>
                <a:gd name="connsiteY86" fmla="*/ 3052188 h 4338661"/>
                <a:gd name="connsiteX87" fmla="*/ 1084393 w 4206653"/>
                <a:gd name="connsiteY87" fmla="*/ 3029328 h 4338661"/>
                <a:gd name="connsiteX88" fmla="*/ 730063 w 4206653"/>
                <a:gd name="connsiteY88" fmla="*/ 2960748 h 4338661"/>
                <a:gd name="connsiteX89" fmla="*/ 375733 w 4206653"/>
                <a:gd name="connsiteY89" fmla="*/ 3132198 h 4338661"/>
                <a:gd name="connsiteX90" fmla="*/ 421453 w 4206653"/>
                <a:gd name="connsiteY90" fmla="*/ 3029328 h 4338661"/>
                <a:gd name="connsiteX91" fmla="*/ 627193 w 4206653"/>
                <a:gd name="connsiteY91" fmla="*/ 2926458 h 4338661"/>
                <a:gd name="connsiteX92" fmla="*/ 810073 w 4206653"/>
                <a:gd name="connsiteY92" fmla="*/ 2755008 h 4338661"/>
                <a:gd name="connsiteX93" fmla="*/ 1152973 w 4206653"/>
                <a:gd name="connsiteY93" fmla="*/ 2777868 h 4338661"/>
                <a:gd name="connsiteX94" fmla="*/ 1461583 w 4206653"/>
                <a:gd name="connsiteY94" fmla="*/ 2823588 h 4338661"/>
                <a:gd name="connsiteX95" fmla="*/ 1953073 w 4206653"/>
                <a:gd name="connsiteY95" fmla="*/ 2663568 h 4338661"/>
                <a:gd name="connsiteX96" fmla="*/ 1701613 w 4206653"/>
                <a:gd name="connsiteY96" fmla="*/ 2263518 h 4338661"/>
                <a:gd name="connsiteX97" fmla="*/ 1690183 w 4206653"/>
                <a:gd name="connsiteY97" fmla="*/ 1966338 h 4338661"/>
                <a:gd name="connsiteX98" fmla="*/ 1381991 w 4206653"/>
                <a:gd name="connsiteY98" fmla="*/ 1841604 h 4338661"/>
                <a:gd name="connsiteX99" fmla="*/ 1095823 w 4206653"/>
                <a:gd name="connsiteY99" fmla="*/ 1714878 h 4338661"/>
                <a:gd name="connsiteX100" fmla="*/ 746507 w 4206653"/>
                <a:gd name="connsiteY100" fmla="*/ 1626415 h 4338661"/>
                <a:gd name="connsiteX101" fmla="*/ 352873 w 4206653"/>
                <a:gd name="connsiteY101" fmla="*/ 1726308 h 4338661"/>
                <a:gd name="connsiteX102" fmla="*/ 113171 w 4206653"/>
                <a:gd name="connsiteY102" fmla="*/ 1763582 h 4338661"/>
                <a:gd name="connsiteX103" fmla="*/ 9973 w 4206653"/>
                <a:gd name="connsiteY103" fmla="*/ 1737738 h 4338661"/>
                <a:gd name="connsiteX104" fmla="*/ 348516 w 4206653"/>
                <a:gd name="connsiteY104" fmla="*/ 1643812 h 4338661"/>
                <a:gd name="connsiteX105" fmla="*/ 653097 w 4206653"/>
                <a:gd name="connsiteY105" fmla="*/ 1543920 h 4338661"/>
                <a:gd name="connsiteX106" fmla="*/ 1072963 w 4206653"/>
                <a:gd name="connsiteY106" fmla="*/ 1612008 h 4338661"/>
                <a:gd name="connsiteX107" fmla="*/ 1244413 w 4206653"/>
                <a:gd name="connsiteY107" fmla="*/ 1657728 h 4338661"/>
                <a:gd name="connsiteX108" fmla="*/ 1205766 w 4206653"/>
                <a:gd name="connsiteY108" fmla="*/ 1451988 h 4338661"/>
                <a:gd name="connsiteX109" fmla="*/ 1046313 w 4206653"/>
                <a:gd name="connsiteY109" fmla="*/ 815409 h 4338661"/>
                <a:gd name="connsiteX110" fmla="*/ 1221553 w 4206653"/>
                <a:gd name="connsiteY110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73263 w 4206653"/>
                <a:gd name="connsiteY23" fmla="*/ 1371978 h 4338661"/>
                <a:gd name="connsiteX24" fmla="*/ 3461833 w 4206653"/>
                <a:gd name="connsiteY24" fmla="*/ 1097658 h 4338661"/>
                <a:gd name="connsiteX25" fmla="*/ 3450403 w 4206653"/>
                <a:gd name="connsiteY25" fmla="*/ 777618 h 4338661"/>
                <a:gd name="connsiteX26" fmla="*/ 3759013 w 4206653"/>
                <a:gd name="connsiteY26" fmla="*/ 571878 h 4338661"/>
                <a:gd name="connsiteX27" fmla="*/ 3999043 w 4206653"/>
                <a:gd name="connsiteY27" fmla="*/ 91818 h 4338661"/>
                <a:gd name="connsiteX28" fmla="*/ 4033333 w 4206653"/>
                <a:gd name="connsiteY28" fmla="*/ 11808 h 4338661"/>
                <a:gd name="connsiteX29" fmla="*/ 3984569 w 4206653"/>
                <a:gd name="connsiteY29" fmla="*/ 247366 h 4338661"/>
                <a:gd name="connsiteX30" fmla="*/ 3812791 w 4206653"/>
                <a:gd name="connsiteY30" fmla="*/ 647417 h 4338661"/>
                <a:gd name="connsiteX31" fmla="*/ 3541098 w 4206653"/>
                <a:gd name="connsiteY31" fmla="*/ 811409 h 4338661"/>
                <a:gd name="connsiteX32" fmla="*/ 3563719 w 4206653"/>
                <a:gd name="connsiteY32" fmla="*/ 976892 h 4338661"/>
                <a:gd name="connsiteX33" fmla="*/ 3872985 w 4206653"/>
                <a:gd name="connsiteY33" fmla="*/ 881976 h 4338661"/>
                <a:gd name="connsiteX34" fmla="*/ 4200754 w 4206653"/>
                <a:gd name="connsiteY34" fmla="*/ 774136 h 4338661"/>
                <a:gd name="connsiteX35" fmla="*/ 4064251 w 4206653"/>
                <a:gd name="connsiteY35" fmla="*/ 847195 h 4338661"/>
                <a:gd name="connsiteX36" fmla="*/ 3818880 w 4206653"/>
                <a:gd name="connsiteY36" fmla="*/ 991305 h 4338661"/>
                <a:gd name="connsiteX37" fmla="*/ 3658531 w 4206653"/>
                <a:gd name="connsiteY37" fmla="*/ 1093178 h 4338661"/>
                <a:gd name="connsiteX38" fmla="*/ 3656143 w 4206653"/>
                <a:gd name="connsiteY38" fmla="*/ 1234818 h 4338661"/>
                <a:gd name="connsiteX39" fmla="*/ 3577446 w 4206653"/>
                <a:gd name="connsiteY39" fmla="*/ 1500691 h 4338661"/>
                <a:gd name="connsiteX40" fmla="*/ 3461833 w 4206653"/>
                <a:gd name="connsiteY40" fmla="*/ 1726308 h 4338661"/>
                <a:gd name="connsiteX41" fmla="*/ 3278953 w 4206653"/>
                <a:gd name="connsiteY41" fmla="*/ 2034918 h 4338661"/>
                <a:gd name="connsiteX42" fmla="*/ 3233233 w 4206653"/>
                <a:gd name="connsiteY42" fmla="*/ 2309238 h 4338661"/>
                <a:gd name="connsiteX43" fmla="*/ 3404683 w 4206653"/>
                <a:gd name="connsiteY43" fmla="*/ 2457828 h 4338661"/>
                <a:gd name="connsiteX44" fmla="*/ 3759013 w 4206653"/>
                <a:gd name="connsiteY44" fmla="*/ 2663568 h 4338661"/>
                <a:gd name="connsiteX45" fmla="*/ 4079053 w 4206653"/>
                <a:gd name="connsiteY45" fmla="*/ 2777868 h 4338661"/>
                <a:gd name="connsiteX46" fmla="*/ 4079053 w 4206653"/>
                <a:gd name="connsiteY46" fmla="*/ 2880738 h 4338661"/>
                <a:gd name="connsiteX47" fmla="*/ 3770443 w 4206653"/>
                <a:gd name="connsiteY47" fmla="*/ 2869308 h 4338661"/>
                <a:gd name="connsiteX48" fmla="*/ 3404683 w 4206653"/>
                <a:gd name="connsiteY48" fmla="*/ 2732148 h 4338661"/>
                <a:gd name="connsiteX49" fmla="*/ 3084643 w 4206653"/>
                <a:gd name="connsiteY49" fmla="*/ 2663568 h 4338661"/>
                <a:gd name="connsiteX50" fmla="*/ 2958913 w 4206653"/>
                <a:gd name="connsiteY50" fmla="*/ 2697858 h 4338661"/>
                <a:gd name="connsiteX51" fmla="*/ 2821753 w 4206653"/>
                <a:gd name="connsiteY51" fmla="*/ 2823588 h 4338661"/>
                <a:gd name="connsiteX52" fmla="*/ 2764603 w 4206653"/>
                <a:gd name="connsiteY52" fmla="*/ 2995038 h 4338661"/>
                <a:gd name="connsiteX53" fmla="*/ 2970343 w 4206653"/>
                <a:gd name="connsiteY53" fmla="*/ 3132198 h 4338661"/>
                <a:gd name="connsiteX54" fmla="*/ 3176083 w 4206653"/>
                <a:gd name="connsiteY54" fmla="*/ 3269358 h 4338661"/>
                <a:gd name="connsiteX55" fmla="*/ 3347533 w 4206653"/>
                <a:gd name="connsiteY55" fmla="*/ 3303648 h 4338661"/>
                <a:gd name="connsiteX56" fmla="*/ 3267523 w 4206653"/>
                <a:gd name="connsiteY56" fmla="*/ 3395088 h 4338661"/>
                <a:gd name="connsiteX57" fmla="*/ 3004633 w 4206653"/>
                <a:gd name="connsiteY57" fmla="*/ 3303648 h 4338661"/>
                <a:gd name="connsiteX58" fmla="*/ 2753173 w 4206653"/>
                <a:gd name="connsiteY58" fmla="*/ 3189348 h 4338661"/>
                <a:gd name="connsiteX59" fmla="*/ 2638873 w 4206653"/>
                <a:gd name="connsiteY59" fmla="*/ 3097908 h 4338661"/>
                <a:gd name="connsiteX60" fmla="*/ 2570293 w 4206653"/>
                <a:gd name="connsiteY60" fmla="*/ 3109338 h 4338661"/>
                <a:gd name="connsiteX61" fmla="*/ 2558863 w 4206653"/>
                <a:gd name="connsiteY61" fmla="*/ 3326508 h 4338661"/>
                <a:gd name="connsiteX62" fmla="*/ 2673163 w 4206653"/>
                <a:gd name="connsiteY62" fmla="*/ 3555108 h 4338661"/>
                <a:gd name="connsiteX63" fmla="*/ 2730313 w 4206653"/>
                <a:gd name="connsiteY63" fmla="*/ 4023738 h 4338661"/>
                <a:gd name="connsiteX64" fmla="*/ 2696023 w 4206653"/>
                <a:gd name="connsiteY64" fmla="*/ 4183758 h 4338661"/>
                <a:gd name="connsiteX65" fmla="*/ 2536003 w 4206653"/>
                <a:gd name="connsiteY65" fmla="*/ 4138038 h 4338661"/>
                <a:gd name="connsiteX66" fmla="*/ 2536003 w 4206653"/>
                <a:gd name="connsiteY66" fmla="*/ 3909438 h 4338661"/>
                <a:gd name="connsiteX67" fmla="*/ 2433133 w 4206653"/>
                <a:gd name="connsiteY67" fmla="*/ 3566538 h 4338661"/>
                <a:gd name="connsiteX68" fmla="*/ 2307403 w 4206653"/>
                <a:gd name="connsiteY68" fmla="*/ 3166488 h 4338661"/>
                <a:gd name="connsiteX69" fmla="*/ 2261683 w 4206653"/>
                <a:gd name="connsiteY69" fmla="*/ 3063618 h 4338661"/>
                <a:gd name="connsiteX70" fmla="*/ 2078803 w 4206653"/>
                <a:gd name="connsiteY70" fmla="*/ 2949318 h 4338661"/>
                <a:gd name="connsiteX71" fmla="*/ 1850203 w 4206653"/>
                <a:gd name="connsiteY71" fmla="*/ 3029328 h 4338661"/>
                <a:gd name="connsiteX72" fmla="*/ 1415863 w 4206653"/>
                <a:gd name="connsiteY72" fmla="*/ 3360798 h 4338661"/>
                <a:gd name="connsiteX73" fmla="*/ 1381573 w 4206653"/>
                <a:gd name="connsiteY73" fmla="*/ 3680838 h 4338661"/>
                <a:gd name="connsiteX74" fmla="*/ 1381573 w 4206653"/>
                <a:gd name="connsiteY74" fmla="*/ 3989448 h 4338661"/>
                <a:gd name="connsiteX75" fmla="*/ 1290133 w 4206653"/>
                <a:gd name="connsiteY75" fmla="*/ 4309488 h 4338661"/>
                <a:gd name="connsiteX76" fmla="*/ 1198693 w 4206653"/>
                <a:gd name="connsiteY76" fmla="*/ 4298058 h 4338661"/>
                <a:gd name="connsiteX77" fmla="*/ 1187263 w 4206653"/>
                <a:gd name="connsiteY77" fmla="*/ 4080888 h 4338661"/>
                <a:gd name="connsiteX78" fmla="*/ 1198693 w 4206653"/>
                <a:gd name="connsiteY78" fmla="*/ 3909438 h 4338661"/>
                <a:gd name="connsiteX79" fmla="*/ 970093 w 4206653"/>
                <a:gd name="connsiteY79" fmla="*/ 3989448 h 4338661"/>
                <a:gd name="connsiteX80" fmla="*/ 718633 w 4206653"/>
                <a:gd name="connsiteY80" fmla="*/ 4069458 h 4338661"/>
                <a:gd name="connsiteX81" fmla="*/ 741493 w 4206653"/>
                <a:gd name="connsiteY81" fmla="*/ 3955158 h 4338661"/>
                <a:gd name="connsiteX82" fmla="*/ 1130113 w 4206653"/>
                <a:gd name="connsiteY82" fmla="*/ 3795138 h 4338661"/>
                <a:gd name="connsiteX83" fmla="*/ 1278703 w 4206653"/>
                <a:gd name="connsiteY83" fmla="*/ 3726558 h 4338661"/>
                <a:gd name="connsiteX84" fmla="*/ 1221553 w 4206653"/>
                <a:gd name="connsiteY84" fmla="*/ 3372228 h 4338661"/>
                <a:gd name="connsiteX85" fmla="*/ 1324423 w 4206653"/>
                <a:gd name="connsiteY85" fmla="*/ 3120768 h 4338661"/>
                <a:gd name="connsiteX86" fmla="*/ 1393003 w 4206653"/>
                <a:gd name="connsiteY86" fmla="*/ 3052188 h 4338661"/>
                <a:gd name="connsiteX87" fmla="*/ 1084393 w 4206653"/>
                <a:gd name="connsiteY87" fmla="*/ 3029328 h 4338661"/>
                <a:gd name="connsiteX88" fmla="*/ 730063 w 4206653"/>
                <a:gd name="connsiteY88" fmla="*/ 2960748 h 4338661"/>
                <a:gd name="connsiteX89" fmla="*/ 375733 w 4206653"/>
                <a:gd name="connsiteY89" fmla="*/ 3132198 h 4338661"/>
                <a:gd name="connsiteX90" fmla="*/ 421453 w 4206653"/>
                <a:gd name="connsiteY90" fmla="*/ 3029328 h 4338661"/>
                <a:gd name="connsiteX91" fmla="*/ 627193 w 4206653"/>
                <a:gd name="connsiteY91" fmla="*/ 2926458 h 4338661"/>
                <a:gd name="connsiteX92" fmla="*/ 810073 w 4206653"/>
                <a:gd name="connsiteY92" fmla="*/ 2755008 h 4338661"/>
                <a:gd name="connsiteX93" fmla="*/ 1152973 w 4206653"/>
                <a:gd name="connsiteY93" fmla="*/ 2777868 h 4338661"/>
                <a:gd name="connsiteX94" fmla="*/ 1461583 w 4206653"/>
                <a:gd name="connsiteY94" fmla="*/ 2823588 h 4338661"/>
                <a:gd name="connsiteX95" fmla="*/ 1953073 w 4206653"/>
                <a:gd name="connsiteY95" fmla="*/ 2663568 h 4338661"/>
                <a:gd name="connsiteX96" fmla="*/ 1701613 w 4206653"/>
                <a:gd name="connsiteY96" fmla="*/ 2263518 h 4338661"/>
                <a:gd name="connsiteX97" fmla="*/ 1690183 w 4206653"/>
                <a:gd name="connsiteY97" fmla="*/ 1966338 h 4338661"/>
                <a:gd name="connsiteX98" fmla="*/ 1381991 w 4206653"/>
                <a:gd name="connsiteY98" fmla="*/ 1841604 h 4338661"/>
                <a:gd name="connsiteX99" fmla="*/ 1095823 w 4206653"/>
                <a:gd name="connsiteY99" fmla="*/ 1714878 h 4338661"/>
                <a:gd name="connsiteX100" fmla="*/ 746507 w 4206653"/>
                <a:gd name="connsiteY100" fmla="*/ 1626415 h 4338661"/>
                <a:gd name="connsiteX101" fmla="*/ 352873 w 4206653"/>
                <a:gd name="connsiteY101" fmla="*/ 1726308 h 4338661"/>
                <a:gd name="connsiteX102" fmla="*/ 113171 w 4206653"/>
                <a:gd name="connsiteY102" fmla="*/ 1763582 h 4338661"/>
                <a:gd name="connsiteX103" fmla="*/ 9973 w 4206653"/>
                <a:gd name="connsiteY103" fmla="*/ 1737738 h 4338661"/>
                <a:gd name="connsiteX104" fmla="*/ 348516 w 4206653"/>
                <a:gd name="connsiteY104" fmla="*/ 1643812 h 4338661"/>
                <a:gd name="connsiteX105" fmla="*/ 653097 w 4206653"/>
                <a:gd name="connsiteY105" fmla="*/ 1543920 h 4338661"/>
                <a:gd name="connsiteX106" fmla="*/ 1072963 w 4206653"/>
                <a:gd name="connsiteY106" fmla="*/ 1612008 h 4338661"/>
                <a:gd name="connsiteX107" fmla="*/ 1244413 w 4206653"/>
                <a:gd name="connsiteY107" fmla="*/ 1657728 h 4338661"/>
                <a:gd name="connsiteX108" fmla="*/ 1205766 w 4206653"/>
                <a:gd name="connsiteY108" fmla="*/ 1451988 h 4338661"/>
                <a:gd name="connsiteX109" fmla="*/ 1046313 w 4206653"/>
                <a:gd name="connsiteY109" fmla="*/ 815409 h 4338661"/>
                <a:gd name="connsiteX110" fmla="*/ 1221553 w 4206653"/>
                <a:gd name="connsiteY110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73263 w 4206653"/>
                <a:gd name="connsiteY23" fmla="*/ 1371978 h 4338661"/>
                <a:gd name="connsiteX24" fmla="*/ 3461833 w 4206653"/>
                <a:gd name="connsiteY24" fmla="*/ 1097658 h 4338661"/>
                <a:gd name="connsiteX25" fmla="*/ 3450403 w 4206653"/>
                <a:gd name="connsiteY25" fmla="*/ 777618 h 4338661"/>
                <a:gd name="connsiteX26" fmla="*/ 3759013 w 4206653"/>
                <a:gd name="connsiteY26" fmla="*/ 571878 h 4338661"/>
                <a:gd name="connsiteX27" fmla="*/ 3999043 w 4206653"/>
                <a:gd name="connsiteY27" fmla="*/ 91818 h 4338661"/>
                <a:gd name="connsiteX28" fmla="*/ 4033333 w 4206653"/>
                <a:gd name="connsiteY28" fmla="*/ 11808 h 4338661"/>
                <a:gd name="connsiteX29" fmla="*/ 3984569 w 4206653"/>
                <a:gd name="connsiteY29" fmla="*/ 247366 h 4338661"/>
                <a:gd name="connsiteX30" fmla="*/ 3812791 w 4206653"/>
                <a:gd name="connsiteY30" fmla="*/ 647417 h 4338661"/>
                <a:gd name="connsiteX31" fmla="*/ 3541098 w 4206653"/>
                <a:gd name="connsiteY31" fmla="*/ 811409 h 4338661"/>
                <a:gd name="connsiteX32" fmla="*/ 3563719 w 4206653"/>
                <a:gd name="connsiteY32" fmla="*/ 976892 h 4338661"/>
                <a:gd name="connsiteX33" fmla="*/ 3872985 w 4206653"/>
                <a:gd name="connsiteY33" fmla="*/ 881976 h 4338661"/>
                <a:gd name="connsiteX34" fmla="*/ 4200754 w 4206653"/>
                <a:gd name="connsiteY34" fmla="*/ 774136 h 4338661"/>
                <a:gd name="connsiteX35" fmla="*/ 4064251 w 4206653"/>
                <a:gd name="connsiteY35" fmla="*/ 847195 h 4338661"/>
                <a:gd name="connsiteX36" fmla="*/ 3818880 w 4206653"/>
                <a:gd name="connsiteY36" fmla="*/ 991305 h 4338661"/>
                <a:gd name="connsiteX37" fmla="*/ 3658531 w 4206653"/>
                <a:gd name="connsiteY37" fmla="*/ 1093178 h 4338661"/>
                <a:gd name="connsiteX38" fmla="*/ 3622838 w 4206653"/>
                <a:gd name="connsiteY38" fmla="*/ 1221401 h 4338661"/>
                <a:gd name="connsiteX39" fmla="*/ 3577446 w 4206653"/>
                <a:gd name="connsiteY39" fmla="*/ 1500691 h 4338661"/>
                <a:gd name="connsiteX40" fmla="*/ 3461833 w 4206653"/>
                <a:gd name="connsiteY40" fmla="*/ 1726308 h 4338661"/>
                <a:gd name="connsiteX41" fmla="*/ 3278953 w 4206653"/>
                <a:gd name="connsiteY41" fmla="*/ 2034918 h 4338661"/>
                <a:gd name="connsiteX42" fmla="*/ 3233233 w 4206653"/>
                <a:gd name="connsiteY42" fmla="*/ 2309238 h 4338661"/>
                <a:gd name="connsiteX43" fmla="*/ 3404683 w 4206653"/>
                <a:gd name="connsiteY43" fmla="*/ 2457828 h 4338661"/>
                <a:gd name="connsiteX44" fmla="*/ 3759013 w 4206653"/>
                <a:gd name="connsiteY44" fmla="*/ 2663568 h 4338661"/>
                <a:gd name="connsiteX45" fmla="*/ 4079053 w 4206653"/>
                <a:gd name="connsiteY45" fmla="*/ 2777868 h 4338661"/>
                <a:gd name="connsiteX46" fmla="*/ 4079053 w 4206653"/>
                <a:gd name="connsiteY46" fmla="*/ 2880738 h 4338661"/>
                <a:gd name="connsiteX47" fmla="*/ 3770443 w 4206653"/>
                <a:gd name="connsiteY47" fmla="*/ 2869308 h 4338661"/>
                <a:gd name="connsiteX48" fmla="*/ 3404683 w 4206653"/>
                <a:gd name="connsiteY48" fmla="*/ 2732148 h 4338661"/>
                <a:gd name="connsiteX49" fmla="*/ 3084643 w 4206653"/>
                <a:gd name="connsiteY49" fmla="*/ 2663568 h 4338661"/>
                <a:gd name="connsiteX50" fmla="*/ 2958913 w 4206653"/>
                <a:gd name="connsiteY50" fmla="*/ 2697858 h 4338661"/>
                <a:gd name="connsiteX51" fmla="*/ 2821753 w 4206653"/>
                <a:gd name="connsiteY51" fmla="*/ 2823588 h 4338661"/>
                <a:gd name="connsiteX52" fmla="*/ 2764603 w 4206653"/>
                <a:gd name="connsiteY52" fmla="*/ 2995038 h 4338661"/>
                <a:gd name="connsiteX53" fmla="*/ 2970343 w 4206653"/>
                <a:gd name="connsiteY53" fmla="*/ 3132198 h 4338661"/>
                <a:gd name="connsiteX54" fmla="*/ 3176083 w 4206653"/>
                <a:gd name="connsiteY54" fmla="*/ 3269358 h 4338661"/>
                <a:gd name="connsiteX55" fmla="*/ 3347533 w 4206653"/>
                <a:gd name="connsiteY55" fmla="*/ 3303648 h 4338661"/>
                <a:gd name="connsiteX56" fmla="*/ 3267523 w 4206653"/>
                <a:gd name="connsiteY56" fmla="*/ 3395088 h 4338661"/>
                <a:gd name="connsiteX57" fmla="*/ 3004633 w 4206653"/>
                <a:gd name="connsiteY57" fmla="*/ 3303648 h 4338661"/>
                <a:gd name="connsiteX58" fmla="*/ 2753173 w 4206653"/>
                <a:gd name="connsiteY58" fmla="*/ 3189348 h 4338661"/>
                <a:gd name="connsiteX59" fmla="*/ 2638873 w 4206653"/>
                <a:gd name="connsiteY59" fmla="*/ 3097908 h 4338661"/>
                <a:gd name="connsiteX60" fmla="*/ 2570293 w 4206653"/>
                <a:gd name="connsiteY60" fmla="*/ 3109338 h 4338661"/>
                <a:gd name="connsiteX61" fmla="*/ 2558863 w 4206653"/>
                <a:gd name="connsiteY61" fmla="*/ 3326508 h 4338661"/>
                <a:gd name="connsiteX62" fmla="*/ 2673163 w 4206653"/>
                <a:gd name="connsiteY62" fmla="*/ 3555108 h 4338661"/>
                <a:gd name="connsiteX63" fmla="*/ 2730313 w 4206653"/>
                <a:gd name="connsiteY63" fmla="*/ 4023738 h 4338661"/>
                <a:gd name="connsiteX64" fmla="*/ 2696023 w 4206653"/>
                <a:gd name="connsiteY64" fmla="*/ 4183758 h 4338661"/>
                <a:gd name="connsiteX65" fmla="*/ 2536003 w 4206653"/>
                <a:gd name="connsiteY65" fmla="*/ 4138038 h 4338661"/>
                <a:gd name="connsiteX66" fmla="*/ 2536003 w 4206653"/>
                <a:gd name="connsiteY66" fmla="*/ 3909438 h 4338661"/>
                <a:gd name="connsiteX67" fmla="*/ 2433133 w 4206653"/>
                <a:gd name="connsiteY67" fmla="*/ 3566538 h 4338661"/>
                <a:gd name="connsiteX68" fmla="*/ 2307403 w 4206653"/>
                <a:gd name="connsiteY68" fmla="*/ 3166488 h 4338661"/>
                <a:gd name="connsiteX69" fmla="*/ 2261683 w 4206653"/>
                <a:gd name="connsiteY69" fmla="*/ 3063618 h 4338661"/>
                <a:gd name="connsiteX70" fmla="*/ 2078803 w 4206653"/>
                <a:gd name="connsiteY70" fmla="*/ 2949318 h 4338661"/>
                <a:gd name="connsiteX71" fmla="*/ 1850203 w 4206653"/>
                <a:gd name="connsiteY71" fmla="*/ 3029328 h 4338661"/>
                <a:gd name="connsiteX72" fmla="*/ 1415863 w 4206653"/>
                <a:gd name="connsiteY72" fmla="*/ 3360798 h 4338661"/>
                <a:gd name="connsiteX73" fmla="*/ 1381573 w 4206653"/>
                <a:gd name="connsiteY73" fmla="*/ 3680838 h 4338661"/>
                <a:gd name="connsiteX74" fmla="*/ 1381573 w 4206653"/>
                <a:gd name="connsiteY74" fmla="*/ 3989448 h 4338661"/>
                <a:gd name="connsiteX75" fmla="*/ 1290133 w 4206653"/>
                <a:gd name="connsiteY75" fmla="*/ 4309488 h 4338661"/>
                <a:gd name="connsiteX76" fmla="*/ 1198693 w 4206653"/>
                <a:gd name="connsiteY76" fmla="*/ 4298058 h 4338661"/>
                <a:gd name="connsiteX77" fmla="*/ 1187263 w 4206653"/>
                <a:gd name="connsiteY77" fmla="*/ 4080888 h 4338661"/>
                <a:gd name="connsiteX78" fmla="*/ 1198693 w 4206653"/>
                <a:gd name="connsiteY78" fmla="*/ 3909438 h 4338661"/>
                <a:gd name="connsiteX79" fmla="*/ 970093 w 4206653"/>
                <a:gd name="connsiteY79" fmla="*/ 3989448 h 4338661"/>
                <a:gd name="connsiteX80" fmla="*/ 718633 w 4206653"/>
                <a:gd name="connsiteY80" fmla="*/ 4069458 h 4338661"/>
                <a:gd name="connsiteX81" fmla="*/ 741493 w 4206653"/>
                <a:gd name="connsiteY81" fmla="*/ 3955158 h 4338661"/>
                <a:gd name="connsiteX82" fmla="*/ 1130113 w 4206653"/>
                <a:gd name="connsiteY82" fmla="*/ 3795138 h 4338661"/>
                <a:gd name="connsiteX83" fmla="*/ 1278703 w 4206653"/>
                <a:gd name="connsiteY83" fmla="*/ 3726558 h 4338661"/>
                <a:gd name="connsiteX84" fmla="*/ 1221553 w 4206653"/>
                <a:gd name="connsiteY84" fmla="*/ 3372228 h 4338661"/>
                <a:gd name="connsiteX85" fmla="*/ 1324423 w 4206653"/>
                <a:gd name="connsiteY85" fmla="*/ 3120768 h 4338661"/>
                <a:gd name="connsiteX86" fmla="*/ 1393003 w 4206653"/>
                <a:gd name="connsiteY86" fmla="*/ 3052188 h 4338661"/>
                <a:gd name="connsiteX87" fmla="*/ 1084393 w 4206653"/>
                <a:gd name="connsiteY87" fmla="*/ 3029328 h 4338661"/>
                <a:gd name="connsiteX88" fmla="*/ 730063 w 4206653"/>
                <a:gd name="connsiteY88" fmla="*/ 2960748 h 4338661"/>
                <a:gd name="connsiteX89" fmla="*/ 375733 w 4206653"/>
                <a:gd name="connsiteY89" fmla="*/ 3132198 h 4338661"/>
                <a:gd name="connsiteX90" fmla="*/ 421453 w 4206653"/>
                <a:gd name="connsiteY90" fmla="*/ 3029328 h 4338661"/>
                <a:gd name="connsiteX91" fmla="*/ 627193 w 4206653"/>
                <a:gd name="connsiteY91" fmla="*/ 2926458 h 4338661"/>
                <a:gd name="connsiteX92" fmla="*/ 810073 w 4206653"/>
                <a:gd name="connsiteY92" fmla="*/ 2755008 h 4338661"/>
                <a:gd name="connsiteX93" fmla="*/ 1152973 w 4206653"/>
                <a:gd name="connsiteY93" fmla="*/ 2777868 h 4338661"/>
                <a:gd name="connsiteX94" fmla="*/ 1461583 w 4206653"/>
                <a:gd name="connsiteY94" fmla="*/ 2823588 h 4338661"/>
                <a:gd name="connsiteX95" fmla="*/ 1953073 w 4206653"/>
                <a:gd name="connsiteY95" fmla="*/ 2663568 h 4338661"/>
                <a:gd name="connsiteX96" fmla="*/ 1701613 w 4206653"/>
                <a:gd name="connsiteY96" fmla="*/ 2263518 h 4338661"/>
                <a:gd name="connsiteX97" fmla="*/ 1690183 w 4206653"/>
                <a:gd name="connsiteY97" fmla="*/ 1966338 h 4338661"/>
                <a:gd name="connsiteX98" fmla="*/ 1381991 w 4206653"/>
                <a:gd name="connsiteY98" fmla="*/ 1841604 h 4338661"/>
                <a:gd name="connsiteX99" fmla="*/ 1095823 w 4206653"/>
                <a:gd name="connsiteY99" fmla="*/ 1714878 h 4338661"/>
                <a:gd name="connsiteX100" fmla="*/ 746507 w 4206653"/>
                <a:gd name="connsiteY100" fmla="*/ 1626415 h 4338661"/>
                <a:gd name="connsiteX101" fmla="*/ 352873 w 4206653"/>
                <a:gd name="connsiteY101" fmla="*/ 1726308 h 4338661"/>
                <a:gd name="connsiteX102" fmla="*/ 113171 w 4206653"/>
                <a:gd name="connsiteY102" fmla="*/ 1763582 h 4338661"/>
                <a:gd name="connsiteX103" fmla="*/ 9973 w 4206653"/>
                <a:gd name="connsiteY103" fmla="*/ 1737738 h 4338661"/>
                <a:gd name="connsiteX104" fmla="*/ 348516 w 4206653"/>
                <a:gd name="connsiteY104" fmla="*/ 1643812 h 4338661"/>
                <a:gd name="connsiteX105" fmla="*/ 653097 w 4206653"/>
                <a:gd name="connsiteY105" fmla="*/ 1543920 h 4338661"/>
                <a:gd name="connsiteX106" fmla="*/ 1072963 w 4206653"/>
                <a:gd name="connsiteY106" fmla="*/ 1612008 h 4338661"/>
                <a:gd name="connsiteX107" fmla="*/ 1244413 w 4206653"/>
                <a:gd name="connsiteY107" fmla="*/ 1657728 h 4338661"/>
                <a:gd name="connsiteX108" fmla="*/ 1205766 w 4206653"/>
                <a:gd name="connsiteY108" fmla="*/ 1451988 h 4338661"/>
                <a:gd name="connsiteX109" fmla="*/ 1046313 w 4206653"/>
                <a:gd name="connsiteY109" fmla="*/ 815409 h 4338661"/>
                <a:gd name="connsiteX110" fmla="*/ 1221553 w 4206653"/>
                <a:gd name="connsiteY110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73263 w 4206653"/>
                <a:gd name="connsiteY23" fmla="*/ 1371978 h 4338661"/>
                <a:gd name="connsiteX24" fmla="*/ 3461833 w 4206653"/>
                <a:gd name="connsiteY24" fmla="*/ 1097658 h 4338661"/>
                <a:gd name="connsiteX25" fmla="*/ 3450403 w 4206653"/>
                <a:gd name="connsiteY25" fmla="*/ 777618 h 4338661"/>
                <a:gd name="connsiteX26" fmla="*/ 3119893 w 4206653"/>
                <a:gd name="connsiteY26" fmla="*/ 321571 h 4338661"/>
                <a:gd name="connsiteX27" fmla="*/ 3759013 w 4206653"/>
                <a:gd name="connsiteY27" fmla="*/ 571878 h 4338661"/>
                <a:gd name="connsiteX28" fmla="*/ 3999043 w 4206653"/>
                <a:gd name="connsiteY28" fmla="*/ 91818 h 4338661"/>
                <a:gd name="connsiteX29" fmla="*/ 4033333 w 4206653"/>
                <a:gd name="connsiteY29" fmla="*/ 11808 h 4338661"/>
                <a:gd name="connsiteX30" fmla="*/ 3984569 w 4206653"/>
                <a:gd name="connsiteY30" fmla="*/ 247366 h 4338661"/>
                <a:gd name="connsiteX31" fmla="*/ 3812791 w 4206653"/>
                <a:gd name="connsiteY31" fmla="*/ 647417 h 4338661"/>
                <a:gd name="connsiteX32" fmla="*/ 3541098 w 4206653"/>
                <a:gd name="connsiteY32" fmla="*/ 811409 h 4338661"/>
                <a:gd name="connsiteX33" fmla="*/ 3563719 w 4206653"/>
                <a:gd name="connsiteY33" fmla="*/ 976892 h 4338661"/>
                <a:gd name="connsiteX34" fmla="*/ 3872985 w 4206653"/>
                <a:gd name="connsiteY34" fmla="*/ 881976 h 4338661"/>
                <a:gd name="connsiteX35" fmla="*/ 4200754 w 4206653"/>
                <a:gd name="connsiteY35" fmla="*/ 774136 h 4338661"/>
                <a:gd name="connsiteX36" fmla="*/ 4064251 w 4206653"/>
                <a:gd name="connsiteY36" fmla="*/ 847195 h 4338661"/>
                <a:gd name="connsiteX37" fmla="*/ 3818880 w 4206653"/>
                <a:gd name="connsiteY37" fmla="*/ 991305 h 4338661"/>
                <a:gd name="connsiteX38" fmla="*/ 3658531 w 4206653"/>
                <a:gd name="connsiteY38" fmla="*/ 1093178 h 4338661"/>
                <a:gd name="connsiteX39" fmla="*/ 3622838 w 4206653"/>
                <a:gd name="connsiteY39" fmla="*/ 1221401 h 4338661"/>
                <a:gd name="connsiteX40" fmla="*/ 3577446 w 4206653"/>
                <a:gd name="connsiteY40" fmla="*/ 1500691 h 4338661"/>
                <a:gd name="connsiteX41" fmla="*/ 3461833 w 4206653"/>
                <a:gd name="connsiteY41" fmla="*/ 1726308 h 4338661"/>
                <a:gd name="connsiteX42" fmla="*/ 3278953 w 4206653"/>
                <a:gd name="connsiteY42" fmla="*/ 2034918 h 4338661"/>
                <a:gd name="connsiteX43" fmla="*/ 3233233 w 4206653"/>
                <a:gd name="connsiteY43" fmla="*/ 2309238 h 4338661"/>
                <a:gd name="connsiteX44" fmla="*/ 3404683 w 4206653"/>
                <a:gd name="connsiteY44" fmla="*/ 2457828 h 4338661"/>
                <a:gd name="connsiteX45" fmla="*/ 3759013 w 4206653"/>
                <a:gd name="connsiteY45" fmla="*/ 2663568 h 4338661"/>
                <a:gd name="connsiteX46" fmla="*/ 4079053 w 4206653"/>
                <a:gd name="connsiteY46" fmla="*/ 2777868 h 4338661"/>
                <a:gd name="connsiteX47" fmla="*/ 4079053 w 4206653"/>
                <a:gd name="connsiteY47" fmla="*/ 2880738 h 4338661"/>
                <a:gd name="connsiteX48" fmla="*/ 3770443 w 4206653"/>
                <a:gd name="connsiteY48" fmla="*/ 2869308 h 4338661"/>
                <a:gd name="connsiteX49" fmla="*/ 3404683 w 4206653"/>
                <a:gd name="connsiteY49" fmla="*/ 2732148 h 4338661"/>
                <a:gd name="connsiteX50" fmla="*/ 3084643 w 4206653"/>
                <a:gd name="connsiteY50" fmla="*/ 2663568 h 4338661"/>
                <a:gd name="connsiteX51" fmla="*/ 2958913 w 4206653"/>
                <a:gd name="connsiteY51" fmla="*/ 2697858 h 4338661"/>
                <a:gd name="connsiteX52" fmla="*/ 2821753 w 4206653"/>
                <a:gd name="connsiteY52" fmla="*/ 2823588 h 4338661"/>
                <a:gd name="connsiteX53" fmla="*/ 2764603 w 4206653"/>
                <a:gd name="connsiteY53" fmla="*/ 2995038 h 4338661"/>
                <a:gd name="connsiteX54" fmla="*/ 2970343 w 4206653"/>
                <a:gd name="connsiteY54" fmla="*/ 3132198 h 4338661"/>
                <a:gd name="connsiteX55" fmla="*/ 3176083 w 4206653"/>
                <a:gd name="connsiteY55" fmla="*/ 3269358 h 4338661"/>
                <a:gd name="connsiteX56" fmla="*/ 3347533 w 4206653"/>
                <a:gd name="connsiteY56" fmla="*/ 3303648 h 4338661"/>
                <a:gd name="connsiteX57" fmla="*/ 3267523 w 4206653"/>
                <a:gd name="connsiteY57" fmla="*/ 3395088 h 4338661"/>
                <a:gd name="connsiteX58" fmla="*/ 3004633 w 4206653"/>
                <a:gd name="connsiteY58" fmla="*/ 3303648 h 4338661"/>
                <a:gd name="connsiteX59" fmla="*/ 2753173 w 4206653"/>
                <a:gd name="connsiteY59" fmla="*/ 3189348 h 4338661"/>
                <a:gd name="connsiteX60" fmla="*/ 2638873 w 4206653"/>
                <a:gd name="connsiteY60" fmla="*/ 3097908 h 4338661"/>
                <a:gd name="connsiteX61" fmla="*/ 2570293 w 4206653"/>
                <a:gd name="connsiteY61" fmla="*/ 3109338 h 4338661"/>
                <a:gd name="connsiteX62" fmla="*/ 2558863 w 4206653"/>
                <a:gd name="connsiteY62" fmla="*/ 3326508 h 4338661"/>
                <a:gd name="connsiteX63" fmla="*/ 2673163 w 4206653"/>
                <a:gd name="connsiteY63" fmla="*/ 3555108 h 4338661"/>
                <a:gd name="connsiteX64" fmla="*/ 2730313 w 4206653"/>
                <a:gd name="connsiteY64" fmla="*/ 4023738 h 4338661"/>
                <a:gd name="connsiteX65" fmla="*/ 2696023 w 4206653"/>
                <a:gd name="connsiteY65" fmla="*/ 4183758 h 4338661"/>
                <a:gd name="connsiteX66" fmla="*/ 2536003 w 4206653"/>
                <a:gd name="connsiteY66" fmla="*/ 4138038 h 4338661"/>
                <a:gd name="connsiteX67" fmla="*/ 2536003 w 4206653"/>
                <a:gd name="connsiteY67" fmla="*/ 3909438 h 4338661"/>
                <a:gd name="connsiteX68" fmla="*/ 2433133 w 4206653"/>
                <a:gd name="connsiteY68" fmla="*/ 3566538 h 4338661"/>
                <a:gd name="connsiteX69" fmla="*/ 2307403 w 4206653"/>
                <a:gd name="connsiteY69" fmla="*/ 3166488 h 4338661"/>
                <a:gd name="connsiteX70" fmla="*/ 2261683 w 4206653"/>
                <a:gd name="connsiteY70" fmla="*/ 3063618 h 4338661"/>
                <a:gd name="connsiteX71" fmla="*/ 2078803 w 4206653"/>
                <a:gd name="connsiteY71" fmla="*/ 2949318 h 4338661"/>
                <a:gd name="connsiteX72" fmla="*/ 1850203 w 4206653"/>
                <a:gd name="connsiteY72" fmla="*/ 3029328 h 4338661"/>
                <a:gd name="connsiteX73" fmla="*/ 1415863 w 4206653"/>
                <a:gd name="connsiteY73" fmla="*/ 3360798 h 4338661"/>
                <a:gd name="connsiteX74" fmla="*/ 1381573 w 4206653"/>
                <a:gd name="connsiteY74" fmla="*/ 3680838 h 4338661"/>
                <a:gd name="connsiteX75" fmla="*/ 1381573 w 4206653"/>
                <a:gd name="connsiteY75" fmla="*/ 3989448 h 4338661"/>
                <a:gd name="connsiteX76" fmla="*/ 1290133 w 4206653"/>
                <a:gd name="connsiteY76" fmla="*/ 4309488 h 4338661"/>
                <a:gd name="connsiteX77" fmla="*/ 1198693 w 4206653"/>
                <a:gd name="connsiteY77" fmla="*/ 4298058 h 4338661"/>
                <a:gd name="connsiteX78" fmla="*/ 1187263 w 4206653"/>
                <a:gd name="connsiteY78" fmla="*/ 4080888 h 4338661"/>
                <a:gd name="connsiteX79" fmla="*/ 1198693 w 4206653"/>
                <a:gd name="connsiteY79" fmla="*/ 3909438 h 4338661"/>
                <a:gd name="connsiteX80" fmla="*/ 970093 w 4206653"/>
                <a:gd name="connsiteY80" fmla="*/ 3989448 h 4338661"/>
                <a:gd name="connsiteX81" fmla="*/ 718633 w 4206653"/>
                <a:gd name="connsiteY81" fmla="*/ 4069458 h 4338661"/>
                <a:gd name="connsiteX82" fmla="*/ 741493 w 4206653"/>
                <a:gd name="connsiteY82" fmla="*/ 3955158 h 4338661"/>
                <a:gd name="connsiteX83" fmla="*/ 1130113 w 4206653"/>
                <a:gd name="connsiteY83" fmla="*/ 3795138 h 4338661"/>
                <a:gd name="connsiteX84" fmla="*/ 1278703 w 4206653"/>
                <a:gd name="connsiteY84" fmla="*/ 3726558 h 4338661"/>
                <a:gd name="connsiteX85" fmla="*/ 1221553 w 4206653"/>
                <a:gd name="connsiteY85" fmla="*/ 3372228 h 4338661"/>
                <a:gd name="connsiteX86" fmla="*/ 1324423 w 4206653"/>
                <a:gd name="connsiteY86" fmla="*/ 3120768 h 4338661"/>
                <a:gd name="connsiteX87" fmla="*/ 1393003 w 4206653"/>
                <a:gd name="connsiteY87" fmla="*/ 3052188 h 4338661"/>
                <a:gd name="connsiteX88" fmla="*/ 1084393 w 4206653"/>
                <a:gd name="connsiteY88" fmla="*/ 3029328 h 4338661"/>
                <a:gd name="connsiteX89" fmla="*/ 730063 w 4206653"/>
                <a:gd name="connsiteY89" fmla="*/ 2960748 h 4338661"/>
                <a:gd name="connsiteX90" fmla="*/ 375733 w 4206653"/>
                <a:gd name="connsiteY90" fmla="*/ 3132198 h 4338661"/>
                <a:gd name="connsiteX91" fmla="*/ 421453 w 4206653"/>
                <a:gd name="connsiteY91" fmla="*/ 3029328 h 4338661"/>
                <a:gd name="connsiteX92" fmla="*/ 627193 w 4206653"/>
                <a:gd name="connsiteY92" fmla="*/ 2926458 h 4338661"/>
                <a:gd name="connsiteX93" fmla="*/ 810073 w 4206653"/>
                <a:gd name="connsiteY93" fmla="*/ 2755008 h 4338661"/>
                <a:gd name="connsiteX94" fmla="*/ 1152973 w 4206653"/>
                <a:gd name="connsiteY94" fmla="*/ 2777868 h 4338661"/>
                <a:gd name="connsiteX95" fmla="*/ 1461583 w 4206653"/>
                <a:gd name="connsiteY95" fmla="*/ 2823588 h 4338661"/>
                <a:gd name="connsiteX96" fmla="*/ 1953073 w 4206653"/>
                <a:gd name="connsiteY96" fmla="*/ 2663568 h 4338661"/>
                <a:gd name="connsiteX97" fmla="*/ 1701613 w 4206653"/>
                <a:gd name="connsiteY97" fmla="*/ 2263518 h 4338661"/>
                <a:gd name="connsiteX98" fmla="*/ 1690183 w 4206653"/>
                <a:gd name="connsiteY98" fmla="*/ 1966338 h 4338661"/>
                <a:gd name="connsiteX99" fmla="*/ 1381991 w 4206653"/>
                <a:gd name="connsiteY99" fmla="*/ 1841604 h 4338661"/>
                <a:gd name="connsiteX100" fmla="*/ 1095823 w 4206653"/>
                <a:gd name="connsiteY100" fmla="*/ 1714878 h 4338661"/>
                <a:gd name="connsiteX101" fmla="*/ 746507 w 4206653"/>
                <a:gd name="connsiteY101" fmla="*/ 1626415 h 4338661"/>
                <a:gd name="connsiteX102" fmla="*/ 352873 w 4206653"/>
                <a:gd name="connsiteY102" fmla="*/ 1726308 h 4338661"/>
                <a:gd name="connsiteX103" fmla="*/ 113171 w 4206653"/>
                <a:gd name="connsiteY103" fmla="*/ 1763582 h 4338661"/>
                <a:gd name="connsiteX104" fmla="*/ 9973 w 4206653"/>
                <a:gd name="connsiteY104" fmla="*/ 1737738 h 4338661"/>
                <a:gd name="connsiteX105" fmla="*/ 348516 w 4206653"/>
                <a:gd name="connsiteY105" fmla="*/ 1643812 h 4338661"/>
                <a:gd name="connsiteX106" fmla="*/ 653097 w 4206653"/>
                <a:gd name="connsiteY106" fmla="*/ 1543920 h 4338661"/>
                <a:gd name="connsiteX107" fmla="*/ 1072963 w 4206653"/>
                <a:gd name="connsiteY107" fmla="*/ 1612008 h 4338661"/>
                <a:gd name="connsiteX108" fmla="*/ 1244413 w 4206653"/>
                <a:gd name="connsiteY108" fmla="*/ 1657728 h 4338661"/>
                <a:gd name="connsiteX109" fmla="*/ 1205766 w 4206653"/>
                <a:gd name="connsiteY109" fmla="*/ 1451988 h 4338661"/>
                <a:gd name="connsiteX110" fmla="*/ 1046313 w 4206653"/>
                <a:gd name="connsiteY110" fmla="*/ 815409 h 4338661"/>
                <a:gd name="connsiteX111" fmla="*/ 1221553 w 4206653"/>
                <a:gd name="connsiteY111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73263 w 4206653"/>
                <a:gd name="connsiteY23" fmla="*/ 1371978 h 4338661"/>
                <a:gd name="connsiteX24" fmla="*/ 3461833 w 4206653"/>
                <a:gd name="connsiteY24" fmla="*/ 1097658 h 4338661"/>
                <a:gd name="connsiteX25" fmla="*/ 3450403 w 4206653"/>
                <a:gd name="connsiteY25" fmla="*/ 777618 h 4338661"/>
                <a:gd name="connsiteX26" fmla="*/ 3119893 w 4206653"/>
                <a:gd name="connsiteY26" fmla="*/ 321571 h 4338661"/>
                <a:gd name="connsiteX27" fmla="*/ 3519555 w 4206653"/>
                <a:gd name="connsiteY27" fmla="*/ 665939 h 4338661"/>
                <a:gd name="connsiteX28" fmla="*/ 3759013 w 4206653"/>
                <a:gd name="connsiteY28" fmla="*/ 571878 h 4338661"/>
                <a:gd name="connsiteX29" fmla="*/ 3999043 w 4206653"/>
                <a:gd name="connsiteY29" fmla="*/ 91818 h 4338661"/>
                <a:gd name="connsiteX30" fmla="*/ 4033333 w 4206653"/>
                <a:gd name="connsiteY30" fmla="*/ 11808 h 4338661"/>
                <a:gd name="connsiteX31" fmla="*/ 3984569 w 4206653"/>
                <a:gd name="connsiteY31" fmla="*/ 247366 h 4338661"/>
                <a:gd name="connsiteX32" fmla="*/ 3812791 w 4206653"/>
                <a:gd name="connsiteY32" fmla="*/ 647417 h 4338661"/>
                <a:gd name="connsiteX33" fmla="*/ 3541098 w 4206653"/>
                <a:gd name="connsiteY33" fmla="*/ 811409 h 4338661"/>
                <a:gd name="connsiteX34" fmla="*/ 3563719 w 4206653"/>
                <a:gd name="connsiteY34" fmla="*/ 976892 h 4338661"/>
                <a:gd name="connsiteX35" fmla="*/ 3872985 w 4206653"/>
                <a:gd name="connsiteY35" fmla="*/ 881976 h 4338661"/>
                <a:gd name="connsiteX36" fmla="*/ 4200754 w 4206653"/>
                <a:gd name="connsiteY36" fmla="*/ 774136 h 4338661"/>
                <a:gd name="connsiteX37" fmla="*/ 4064251 w 4206653"/>
                <a:gd name="connsiteY37" fmla="*/ 847195 h 4338661"/>
                <a:gd name="connsiteX38" fmla="*/ 3818880 w 4206653"/>
                <a:gd name="connsiteY38" fmla="*/ 991305 h 4338661"/>
                <a:gd name="connsiteX39" fmla="*/ 3658531 w 4206653"/>
                <a:gd name="connsiteY39" fmla="*/ 1093178 h 4338661"/>
                <a:gd name="connsiteX40" fmla="*/ 3622838 w 4206653"/>
                <a:gd name="connsiteY40" fmla="*/ 1221401 h 4338661"/>
                <a:gd name="connsiteX41" fmla="*/ 3577446 w 4206653"/>
                <a:gd name="connsiteY41" fmla="*/ 1500691 h 4338661"/>
                <a:gd name="connsiteX42" fmla="*/ 3461833 w 4206653"/>
                <a:gd name="connsiteY42" fmla="*/ 1726308 h 4338661"/>
                <a:gd name="connsiteX43" fmla="*/ 3278953 w 4206653"/>
                <a:gd name="connsiteY43" fmla="*/ 2034918 h 4338661"/>
                <a:gd name="connsiteX44" fmla="*/ 3233233 w 4206653"/>
                <a:gd name="connsiteY44" fmla="*/ 2309238 h 4338661"/>
                <a:gd name="connsiteX45" fmla="*/ 3404683 w 4206653"/>
                <a:gd name="connsiteY45" fmla="*/ 2457828 h 4338661"/>
                <a:gd name="connsiteX46" fmla="*/ 3759013 w 4206653"/>
                <a:gd name="connsiteY46" fmla="*/ 2663568 h 4338661"/>
                <a:gd name="connsiteX47" fmla="*/ 4079053 w 4206653"/>
                <a:gd name="connsiteY47" fmla="*/ 2777868 h 4338661"/>
                <a:gd name="connsiteX48" fmla="*/ 4079053 w 4206653"/>
                <a:gd name="connsiteY48" fmla="*/ 2880738 h 4338661"/>
                <a:gd name="connsiteX49" fmla="*/ 3770443 w 4206653"/>
                <a:gd name="connsiteY49" fmla="*/ 2869308 h 4338661"/>
                <a:gd name="connsiteX50" fmla="*/ 3404683 w 4206653"/>
                <a:gd name="connsiteY50" fmla="*/ 2732148 h 4338661"/>
                <a:gd name="connsiteX51" fmla="*/ 3084643 w 4206653"/>
                <a:gd name="connsiteY51" fmla="*/ 2663568 h 4338661"/>
                <a:gd name="connsiteX52" fmla="*/ 2958913 w 4206653"/>
                <a:gd name="connsiteY52" fmla="*/ 2697858 h 4338661"/>
                <a:gd name="connsiteX53" fmla="*/ 2821753 w 4206653"/>
                <a:gd name="connsiteY53" fmla="*/ 2823588 h 4338661"/>
                <a:gd name="connsiteX54" fmla="*/ 2764603 w 4206653"/>
                <a:gd name="connsiteY54" fmla="*/ 2995038 h 4338661"/>
                <a:gd name="connsiteX55" fmla="*/ 2970343 w 4206653"/>
                <a:gd name="connsiteY55" fmla="*/ 3132198 h 4338661"/>
                <a:gd name="connsiteX56" fmla="*/ 3176083 w 4206653"/>
                <a:gd name="connsiteY56" fmla="*/ 3269358 h 4338661"/>
                <a:gd name="connsiteX57" fmla="*/ 3347533 w 4206653"/>
                <a:gd name="connsiteY57" fmla="*/ 3303648 h 4338661"/>
                <a:gd name="connsiteX58" fmla="*/ 3267523 w 4206653"/>
                <a:gd name="connsiteY58" fmla="*/ 3395088 h 4338661"/>
                <a:gd name="connsiteX59" fmla="*/ 3004633 w 4206653"/>
                <a:gd name="connsiteY59" fmla="*/ 3303648 h 4338661"/>
                <a:gd name="connsiteX60" fmla="*/ 2753173 w 4206653"/>
                <a:gd name="connsiteY60" fmla="*/ 3189348 h 4338661"/>
                <a:gd name="connsiteX61" fmla="*/ 2638873 w 4206653"/>
                <a:gd name="connsiteY61" fmla="*/ 3097908 h 4338661"/>
                <a:gd name="connsiteX62" fmla="*/ 2570293 w 4206653"/>
                <a:gd name="connsiteY62" fmla="*/ 3109338 h 4338661"/>
                <a:gd name="connsiteX63" fmla="*/ 2558863 w 4206653"/>
                <a:gd name="connsiteY63" fmla="*/ 3326508 h 4338661"/>
                <a:gd name="connsiteX64" fmla="*/ 2673163 w 4206653"/>
                <a:gd name="connsiteY64" fmla="*/ 3555108 h 4338661"/>
                <a:gd name="connsiteX65" fmla="*/ 2730313 w 4206653"/>
                <a:gd name="connsiteY65" fmla="*/ 4023738 h 4338661"/>
                <a:gd name="connsiteX66" fmla="*/ 2696023 w 4206653"/>
                <a:gd name="connsiteY66" fmla="*/ 4183758 h 4338661"/>
                <a:gd name="connsiteX67" fmla="*/ 2536003 w 4206653"/>
                <a:gd name="connsiteY67" fmla="*/ 4138038 h 4338661"/>
                <a:gd name="connsiteX68" fmla="*/ 2536003 w 4206653"/>
                <a:gd name="connsiteY68" fmla="*/ 3909438 h 4338661"/>
                <a:gd name="connsiteX69" fmla="*/ 2433133 w 4206653"/>
                <a:gd name="connsiteY69" fmla="*/ 3566538 h 4338661"/>
                <a:gd name="connsiteX70" fmla="*/ 2307403 w 4206653"/>
                <a:gd name="connsiteY70" fmla="*/ 3166488 h 4338661"/>
                <a:gd name="connsiteX71" fmla="*/ 2261683 w 4206653"/>
                <a:gd name="connsiteY71" fmla="*/ 3063618 h 4338661"/>
                <a:gd name="connsiteX72" fmla="*/ 2078803 w 4206653"/>
                <a:gd name="connsiteY72" fmla="*/ 2949318 h 4338661"/>
                <a:gd name="connsiteX73" fmla="*/ 1850203 w 4206653"/>
                <a:gd name="connsiteY73" fmla="*/ 3029328 h 4338661"/>
                <a:gd name="connsiteX74" fmla="*/ 1415863 w 4206653"/>
                <a:gd name="connsiteY74" fmla="*/ 3360798 h 4338661"/>
                <a:gd name="connsiteX75" fmla="*/ 1381573 w 4206653"/>
                <a:gd name="connsiteY75" fmla="*/ 3680838 h 4338661"/>
                <a:gd name="connsiteX76" fmla="*/ 1381573 w 4206653"/>
                <a:gd name="connsiteY76" fmla="*/ 3989448 h 4338661"/>
                <a:gd name="connsiteX77" fmla="*/ 1290133 w 4206653"/>
                <a:gd name="connsiteY77" fmla="*/ 4309488 h 4338661"/>
                <a:gd name="connsiteX78" fmla="*/ 1198693 w 4206653"/>
                <a:gd name="connsiteY78" fmla="*/ 4298058 h 4338661"/>
                <a:gd name="connsiteX79" fmla="*/ 1187263 w 4206653"/>
                <a:gd name="connsiteY79" fmla="*/ 4080888 h 4338661"/>
                <a:gd name="connsiteX80" fmla="*/ 1198693 w 4206653"/>
                <a:gd name="connsiteY80" fmla="*/ 3909438 h 4338661"/>
                <a:gd name="connsiteX81" fmla="*/ 970093 w 4206653"/>
                <a:gd name="connsiteY81" fmla="*/ 3989448 h 4338661"/>
                <a:gd name="connsiteX82" fmla="*/ 718633 w 4206653"/>
                <a:gd name="connsiteY82" fmla="*/ 4069458 h 4338661"/>
                <a:gd name="connsiteX83" fmla="*/ 741493 w 4206653"/>
                <a:gd name="connsiteY83" fmla="*/ 3955158 h 4338661"/>
                <a:gd name="connsiteX84" fmla="*/ 1130113 w 4206653"/>
                <a:gd name="connsiteY84" fmla="*/ 3795138 h 4338661"/>
                <a:gd name="connsiteX85" fmla="*/ 1278703 w 4206653"/>
                <a:gd name="connsiteY85" fmla="*/ 3726558 h 4338661"/>
                <a:gd name="connsiteX86" fmla="*/ 1221553 w 4206653"/>
                <a:gd name="connsiteY86" fmla="*/ 3372228 h 4338661"/>
                <a:gd name="connsiteX87" fmla="*/ 1324423 w 4206653"/>
                <a:gd name="connsiteY87" fmla="*/ 3120768 h 4338661"/>
                <a:gd name="connsiteX88" fmla="*/ 1393003 w 4206653"/>
                <a:gd name="connsiteY88" fmla="*/ 3052188 h 4338661"/>
                <a:gd name="connsiteX89" fmla="*/ 1084393 w 4206653"/>
                <a:gd name="connsiteY89" fmla="*/ 3029328 h 4338661"/>
                <a:gd name="connsiteX90" fmla="*/ 730063 w 4206653"/>
                <a:gd name="connsiteY90" fmla="*/ 2960748 h 4338661"/>
                <a:gd name="connsiteX91" fmla="*/ 375733 w 4206653"/>
                <a:gd name="connsiteY91" fmla="*/ 3132198 h 4338661"/>
                <a:gd name="connsiteX92" fmla="*/ 421453 w 4206653"/>
                <a:gd name="connsiteY92" fmla="*/ 3029328 h 4338661"/>
                <a:gd name="connsiteX93" fmla="*/ 627193 w 4206653"/>
                <a:gd name="connsiteY93" fmla="*/ 2926458 h 4338661"/>
                <a:gd name="connsiteX94" fmla="*/ 810073 w 4206653"/>
                <a:gd name="connsiteY94" fmla="*/ 2755008 h 4338661"/>
                <a:gd name="connsiteX95" fmla="*/ 1152973 w 4206653"/>
                <a:gd name="connsiteY95" fmla="*/ 2777868 h 4338661"/>
                <a:gd name="connsiteX96" fmla="*/ 1461583 w 4206653"/>
                <a:gd name="connsiteY96" fmla="*/ 2823588 h 4338661"/>
                <a:gd name="connsiteX97" fmla="*/ 1953073 w 4206653"/>
                <a:gd name="connsiteY97" fmla="*/ 2663568 h 4338661"/>
                <a:gd name="connsiteX98" fmla="*/ 1701613 w 4206653"/>
                <a:gd name="connsiteY98" fmla="*/ 2263518 h 4338661"/>
                <a:gd name="connsiteX99" fmla="*/ 1690183 w 4206653"/>
                <a:gd name="connsiteY99" fmla="*/ 1966338 h 4338661"/>
                <a:gd name="connsiteX100" fmla="*/ 1381991 w 4206653"/>
                <a:gd name="connsiteY100" fmla="*/ 1841604 h 4338661"/>
                <a:gd name="connsiteX101" fmla="*/ 1095823 w 4206653"/>
                <a:gd name="connsiteY101" fmla="*/ 1714878 h 4338661"/>
                <a:gd name="connsiteX102" fmla="*/ 746507 w 4206653"/>
                <a:gd name="connsiteY102" fmla="*/ 1626415 h 4338661"/>
                <a:gd name="connsiteX103" fmla="*/ 352873 w 4206653"/>
                <a:gd name="connsiteY103" fmla="*/ 1726308 h 4338661"/>
                <a:gd name="connsiteX104" fmla="*/ 113171 w 4206653"/>
                <a:gd name="connsiteY104" fmla="*/ 1763582 h 4338661"/>
                <a:gd name="connsiteX105" fmla="*/ 9973 w 4206653"/>
                <a:gd name="connsiteY105" fmla="*/ 1737738 h 4338661"/>
                <a:gd name="connsiteX106" fmla="*/ 348516 w 4206653"/>
                <a:gd name="connsiteY106" fmla="*/ 1643812 h 4338661"/>
                <a:gd name="connsiteX107" fmla="*/ 653097 w 4206653"/>
                <a:gd name="connsiteY107" fmla="*/ 1543920 h 4338661"/>
                <a:gd name="connsiteX108" fmla="*/ 1072963 w 4206653"/>
                <a:gd name="connsiteY108" fmla="*/ 1612008 h 4338661"/>
                <a:gd name="connsiteX109" fmla="*/ 1244413 w 4206653"/>
                <a:gd name="connsiteY109" fmla="*/ 1657728 h 4338661"/>
                <a:gd name="connsiteX110" fmla="*/ 1205766 w 4206653"/>
                <a:gd name="connsiteY110" fmla="*/ 1451988 h 4338661"/>
                <a:gd name="connsiteX111" fmla="*/ 1046313 w 4206653"/>
                <a:gd name="connsiteY111" fmla="*/ 815409 h 4338661"/>
                <a:gd name="connsiteX112" fmla="*/ 1221553 w 4206653"/>
                <a:gd name="connsiteY112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73263 w 4206653"/>
                <a:gd name="connsiteY23" fmla="*/ 1371978 h 4338661"/>
                <a:gd name="connsiteX24" fmla="*/ 3461833 w 4206653"/>
                <a:gd name="connsiteY24" fmla="*/ 1097658 h 4338661"/>
                <a:gd name="connsiteX25" fmla="*/ 3450403 w 4206653"/>
                <a:gd name="connsiteY25" fmla="*/ 777618 h 4338661"/>
                <a:gd name="connsiteX26" fmla="*/ 3119893 w 4206653"/>
                <a:gd name="connsiteY26" fmla="*/ 321571 h 4338661"/>
                <a:gd name="connsiteX27" fmla="*/ 3519555 w 4206653"/>
                <a:gd name="connsiteY27" fmla="*/ 665939 h 4338661"/>
                <a:gd name="connsiteX28" fmla="*/ 3759013 w 4206653"/>
                <a:gd name="connsiteY28" fmla="*/ 571878 h 4338661"/>
                <a:gd name="connsiteX29" fmla="*/ 3999043 w 4206653"/>
                <a:gd name="connsiteY29" fmla="*/ 91818 h 4338661"/>
                <a:gd name="connsiteX30" fmla="*/ 4033333 w 4206653"/>
                <a:gd name="connsiteY30" fmla="*/ 11808 h 4338661"/>
                <a:gd name="connsiteX31" fmla="*/ 3984569 w 4206653"/>
                <a:gd name="connsiteY31" fmla="*/ 247366 h 4338661"/>
                <a:gd name="connsiteX32" fmla="*/ 3812791 w 4206653"/>
                <a:gd name="connsiteY32" fmla="*/ 647417 h 4338661"/>
                <a:gd name="connsiteX33" fmla="*/ 3541098 w 4206653"/>
                <a:gd name="connsiteY33" fmla="*/ 811409 h 4338661"/>
                <a:gd name="connsiteX34" fmla="*/ 3563719 w 4206653"/>
                <a:gd name="connsiteY34" fmla="*/ 976892 h 4338661"/>
                <a:gd name="connsiteX35" fmla="*/ 3872985 w 4206653"/>
                <a:gd name="connsiteY35" fmla="*/ 881976 h 4338661"/>
                <a:gd name="connsiteX36" fmla="*/ 4200754 w 4206653"/>
                <a:gd name="connsiteY36" fmla="*/ 774136 h 4338661"/>
                <a:gd name="connsiteX37" fmla="*/ 4064251 w 4206653"/>
                <a:gd name="connsiteY37" fmla="*/ 847195 h 4338661"/>
                <a:gd name="connsiteX38" fmla="*/ 3818880 w 4206653"/>
                <a:gd name="connsiteY38" fmla="*/ 991305 h 4338661"/>
                <a:gd name="connsiteX39" fmla="*/ 3658531 w 4206653"/>
                <a:gd name="connsiteY39" fmla="*/ 1093178 h 4338661"/>
                <a:gd name="connsiteX40" fmla="*/ 3622838 w 4206653"/>
                <a:gd name="connsiteY40" fmla="*/ 1221401 h 4338661"/>
                <a:gd name="connsiteX41" fmla="*/ 3577446 w 4206653"/>
                <a:gd name="connsiteY41" fmla="*/ 1500691 h 4338661"/>
                <a:gd name="connsiteX42" fmla="*/ 3461833 w 4206653"/>
                <a:gd name="connsiteY42" fmla="*/ 1726308 h 4338661"/>
                <a:gd name="connsiteX43" fmla="*/ 3278953 w 4206653"/>
                <a:gd name="connsiteY43" fmla="*/ 2034918 h 4338661"/>
                <a:gd name="connsiteX44" fmla="*/ 3233233 w 4206653"/>
                <a:gd name="connsiteY44" fmla="*/ 2309238 h 4338661"/>
                <a:gd name="connsiteX45" fmla="*/ 3404683 w 4206653"/>
                <a:gd name="connsiteY45" fmla="*/ 2457828 h 4338661"/>
                <a:gd name="connsiteX46" fmla="*/ 3759013 w 4206653"/>
                <a:gd name="connsiteY46" fmla="*/ 2663568 h 4338661"/>
                <a:gd name="connsiteX47" fmla="*/ 4079053 w 4206653"/>
                <a:gd name="connsiteY47" fmla="*/ 2777868 h 4338661"/>
                <a:gd name="connsiteX48" fmla="*/ 4079053 w 4206653"/>
                <a:gd name="connsiteY48" fmla="*/ 2880738 h 4338661"/>
                <a:gd name="connsiteX49" fmla="*/ 3770443 w 4206653"/>
                <a:gd name="connsiteY49" fmla="*/ 2869308 h 4338661"/>
                <a:gd name="connsiteX50" fmla="*/ 3404683 w 4206653"/>
                <a:gd name="connsiteY50" fmla="*/ 2732148 h 4338661"/>
                <a:gd name="connsiteX51" fmla="*/ 3084643 w 4206653"/>
                <a:gd name="connsiteY51" fmla="*/ 2663568 h 4338661"/>
                <a:gd name="connsiteX52" fmla="*/ 2958913 w 4206653"/>
                <a:gd name="connsiteY52" fmla="*/ 2697858 h 4338661"/>
                <a:gd name="connsiteX53" fmla="*/ 2821753 w 4206653"/>
                <a:gd name="connsiteY53" fmla="*/ 2823588 h 4338661"/>
                <a:gd name="connsiteX54" fmla="*/ 2764603 w 4206653"/>
                <a:gd name="connsiteY54" fmla="*/ 2995038 h 4338661"/>
                <a:gd name="connsiteX55" fmla="*/ 2970343 w 4206653"/>
                <a:gd name="connsiteY55" fmla="*/ 3132198 h 4338661"/>
                <a:gd name="connsiteX56" fmla="*/ 3176083 w 4206653"/>
                <a:gd name="connsiteY56" fmla="*/ 3269358 h 4338661"/>
                <a:gd name="connsiteX57" fmla="*/ 3347533 w 4206653"/>
                <a:gd name="connsiteY57" fmla="*/ 3303648 h 4338661"/>
                <a:gd name="connsiteX58" fmla="*/ 3267523 w 4206653"/>
                <a:gd name="connsiteY58" fmla="*/ 3395088 h 4338661"/>
                <a:gd name="connsiteX59" fmla="*/ 3004633 w 4206653"/>
                <a:gd name="connsiteY59" fmla="*/ 3303648 h 4338661"/>
                <a:gd name="connsiteX60" fmla="*/ 2753173 w 4206653"/>
                <a:gd name="connsiteY60" fmla="*/ 3189348 h 4338661"/>
                <a:gd name="connsiteX61" fmla="*/ 2638873 w 4206653"/>
                <a:gd name="connsiteY61" fmla="*/ 3097908 h 4338661"/>
                <a:gd name="connsiteX62" fmla="*/ 2570293 w 4206653"/>
                <a:gd name="connsiteY62" fmla="*/ 3109338 h 4338661"/>
                <a:gd name="connsiteX63" fmla="*/ 2558863 w 4206653"/>
                <a:gd name="connsiteY63" fmla="*/ 3326508 h 4338661"/>
                <a:gd name="connsiteX64" fmla="*/ 2673163 w 4206653"/>
                <a:gd name="connsiteY64" fmla="*/ 3555108 h 4338661"/>
                <a:gd name="connsiteX65" fmla="*/ 2730313 w 4206653"/>
                <a:gd name="connsiteY65" fmla="*/ 4023738 h 4338661"/>
                <a:gd name="connsiteX66" fmla="*/ 2696023 w 4206653"/>
                <a:gd name="connsiteY66" fmla="*/ 4183758 h 4338661"/>
                <a:gd name="connsiteX67" fmla="*/ 2536003 w 4206653"/>
                <a:gd name="connsiteY67" fmla="*/ 4138038 h 4338661"/>
                <a:gd name="connsiteX68" fmla="*/ 2536003 w 4206653"/>
                <a:gd name="connsiteY68" fmla="*/ 3909438 h 4338661"/>
                <a:gd name="connsiteX69" fmla="*/ 2433133 w 4206653"/>
                <a:gd name="connsiteY69" fmla="*/ 3566538 h 4338661"/>
                <a:gd name="connsiteX70" fmla="*/ 2307403 w 4206653"/>
                <a:gd name="connsiteY70" fmla="*/ 3166488 h 4338661"/>
                <a:gd name="connsiteX71" fmla="*/ 2261683 w 4206653"/>
                <a:gd name="connsiteY71" fmla="*/ 3063618 h 4338661"/>
                <a:gd name="connsiteX72" fmla="*/ 2078803 w 4206653"/>
                <a:gd name="connsiteY72" fmla="*/ 2949318 h 4338661"/>
                <a:gd name="connsiteX73" fmla="*/ 1850203 w 4206653"/>
                <a:gd name="connsiteY73" fmla="*/ 3029328 h 4338661"/>
                <a:gd name="connsiteX74" fmla="*/ 1415863 w 4206653"/>
                <a:gd name="connsiteY74" fmla="*/ 3360798 h 4338661"/>
                <a:gd name="connsiteX75" fmla="*/ 1381573 w 4206653"/>
                <a:gd name="connsiteY75" fmla="*/ 3680838 h 4338661"/>
                <a:gd name="connsiteX76" fmla="*/ 1381573 w 4206653"/>
                <a:gd name="connsiteY76" fmla="*/ 3989448 h 4338661"/>
                <a:gd name="connsiteX77" fmla="*/ 1290133 w 4206653"/>
                <a:gd name="connsiteY77" fmla="*/ 4309488 h 4338661"/>
                <a:gd name="connsiteX78" fmla="*/ 1198693 w 4206653"/>
                <a:gd name="connsiteY78" fmla="*/ 4298058 h 4338661"/>
                <a:gd name="connsiteX79" fmla="*/ 1187263 w 4206653"/>
                <a:gd name="connsiteY79" fmla="*/ 4080888 h 4338661"/>
                <a:gd name="connsiteX80" fmla="*/ 1198693 w 4206653"/>
                <a:gd name="connsiteY80" fmla="*/ 3909438 h 4338661"/>
                <a:gd name="connsiteX81" fmla="*/ 970093 w 4206653"/>
                <a:gd name="connsiteY81" fmla="*/ 3989448 h 4338661"/>
                <a:gd name="connsiteX82" fmla="*/ 718633 w 4206653"/>
                <a:gd name="connsiteY82" fmla="*/ 4069458 h 4338661"/>
                <a:gd name="connsiteX83" fmla="*/ 741493 w 4206653"/>
                <a:gd name="connsiteY83" fmla="*/ 3955158 h 4338661"/>
                <a:gd name="connsiteX84" fmla="*/ 1130113 w 4206653"/>
                <a:gd name="connsiteY84" fmla="*/ 3795138 h 4338661"/>
                <a:gd name="connsiteX85" fmla="*/ 1278703 w 4206653"/>
                <a:gd name="connsiteY85" fmla="*/ 3726558 h 4338661"/>
                <a:gd name="connsiteX86" fmla="*/ 1221553 w 4206653"/>
                <a:gd name="connsiteY86" fmla="*/ 3372228 h 4338661"/>
                <a:gd name="connsiteX87" fmla="*/ 1324423 w 4206653"/>
                <a:gd name="connsiteY87" fmla="*/ 3120768 h 4338661"/>
                <a:gd name="connsiteX88" fmla="*/ 1393003 w 4206653"/>
                <a:gd name="connsiteY88" fmla="*/ 3052188 h 4338661"/>
                <a:gd name="connsiteX89" fmla="*/ 1084393 w 4206653"/>
                <a:gd name="connsiteY89" fmla="*/ 3029328 h 4338661"/>
                <a:gd name="connsiteX90" fmla="*/ 730063 w 4206653"/>
                <a:gd name="connsiteY90" fmla="*/ 2960748 h 4338661"/>
                <a:gd name="connsiteX91" fmla="*/ 375733 w 4206653"/>
                <a:gd name="connsiteY91" fmla="*/ 3132198 h 4338661"/>
                <a:gd name="connsiteX92" fmla="*/ 421453 w 4206653"/>
                <a:gd name="connsiteY92" fmla="*/ 3029328 h 4338661"/>
                <a:gd name="connsiteX93" fmla="*/ 627193 w 4206653"/>
                <a:gd name="connsiteY93" fmla="*/ 2926458 h 4338661"/>
                <a:gd name="connsiteX94" fmla="*/ 810073 w 4206653"/>
                <a:gd name="connsiteY94" fmla="*/ 2755008 h 4338661"/>
                <a:gd name="connsiteX95" fmla="*/ 1152973 w 4206653"/>
                <a:gd name="connsiteY95" fmla="*/ 2777868 h 4338661"/>
                <a:gd name="connsiteX96" fmla="*/ 1461583 w 4206653"/>
                <a:gd name="connsiteY96" fmla="*/ 2823588 h 4338661"/>
                <a:gd name="connsiteX97" fmla="*/ 1953073 w 4206653"/>
                <a:gd name="connsiteY97" fmla="*/ 2663568 h 4338661"/>
                <a:gd name="connsiteX98" fmla="*/ 1701613 w 4206653"/>
                <a:gd name="connsiteY98" fmla="*/ 2263518 h 4338661"/>
                <a:gd name="connsiteX99" fmla="*/ 1690183 w 4206653"/>
                <a:gd name="connsiteY99" fmla="*/ 1966338 h 4338661"/>
                <a:gd name="connsiteX100" fmla="*/ 1381991 w 4206653"/>
                <a:gd name="connsiteY100" fmla="*/ 1841604 h 4338661"/>
                <a:gd name="connsiteX101" fmla="*/ 1095823 w 4206653"/>
                <a:gd name="connsiteY101" fmla="*/ 1714878 h 4338661"/>
                <a:gd name="connsiteX102" fmla="*/ 746507 w 4206653"/>
                <a:gd name="connsiteY102" fmla="*/ 1626415 h 4338661"/>
                <a:gd name="connsiteX103" fmla="*/ 352873 w 4206653"/>
                <a:gd name="connsiteY103" fmla="*/ 1726308 h 4338661"/>
                <a:gd name="connsiteX104" fmla="*/ 113171 w 4206653"/>
                <a:gd name="connsiteY104" fmla="*/ 1763582 h 4338661"/>
                <a:gd name="connsiteX105" fmla="*/ 9973 w 4206653"/>
                <a:gd name="connsiteY105" fmla="*/ 1737738 h 4338661"/>
                <a:gd name="connsiteX106" fmla="*/ 348516 w 4206653"/>
                <a:gd name="connsiteY106" fmla="*/ 1643812 h 4338661"/>
                <a:gd name="connsiteX107" fmla="*/ 653097 w 4206653"/>
                <a:gd name="connsiteY107" fmla="*/ 1543920 h 4338661"/>
                <a:gd name="connsiteX108" fmla="*/ 1072963 w 4206653"/>
                <a:gd name="connsiteY108" fmla="*/ 1612008 h 4338661"/>
                <a:gd name="connsiteX109" fmla="*/ 1244413 w 4206653"/>
                <a:gd name="connsiteY109" fmla="*/ 1657728 h 4338661"/>
                <a:gd name="connsiteX110" fmla="*/ 1205766 w 4206653"/>
                <a:gd name="connsiteY110" fmla="*/ 1451988 h 4338661"/>
                <a:gd name="connsiteX111" fmla="*/ 1046313 w 4206653"/>
                <a:gd name="connsiteY111" fmla="*/ 815409 h 4338661"/>
                <a:gd name="connsiteX112" fmla="*/ 1221553 w 4206653"/>
                <a:gd name="connsiteY112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73263 w 4206653"/>
                <a:gd name="connsiteY23" fmla="*/ 1371978 h 4338661"/>
                <a:gd name="connsiteX24" fmla="*/ 3461833 w 4206653"/>
                <a:gd name="connsiteY24" fmla="*/ 1097658 h 4338661"/>
                <a:gd name="connsiteX25" fmla="*/ 3450403 w 4206653"/>
                <a:gd name="connsiteY25" fmla="*/ 777618 h 4338661"/>
                <a:gd name="connsiteX26" fmla="*/ 3119893 w 4206653"/>
                <a:gd name="connsiteY26" fmla="*/ 321571 h 4338661"/>
                <a:gd name="connsiteX27" fmla="*/ 3497351 w 4206653"/>
                <a:gd name="connsiteY27" fmla="*/ 674883 h 4338661"/>
                <a:gd name="connsiteX28" fmla="*/ 3759013 w 4206653"/>
                <a:gd name="connsiteY28" fmla="*/ 571878 h 4338661"/>
                <a:gd name="connsiteX29" fmla="*/ 3999043 w 4206653"/>
                <a:gd name="connsiteY29" fmla="*/ 91818 h 4338661"/>
                <a:gd name="connsiteX30" fmla="*/ 4033333 w 4206653"/>
                <a:gd name="connsiteY30" fmla="*/ 11808 h 4338661"/>
                <a:gd name="connsiteX31" fmla="*/ 3984569 w 4206653"/>
                <a:gd name="connsiteY31" fmla="*/ 247366 h 4338661"/>
                <a:gd name="connsiteX32" fmla="*/ 3812791 w 4206653"/>
                <a:gd name="connsiteY32" fmla="*/ 647417 h 4338661"/>
                <a:gd name="connsiteX33" fmla="*/ 3541098 w 4206653"/>
                <a:gd name="connsiteY33" fmla="*/ 811409 h 4338661"/>
                <a:gd name="connsiteX34" fmla="*/ 3563719 w 4206653"/>
                <a:gd name="connsiteY34" fmla="*/ 976892 h 4338661"/>
                <a:gd name="connsiteX35" fmla="*/ 3872985 w 4206653"/>
                <a:gd name="connsiteY35" fmla="*/ 881976 h 4338661"/>
                <a:gd name="connsiteX36" fmla="*/ 4200754 w 4206653"/>
                <a:gd name="connsiteY36" fmla="*/ 774136 h 4338661"/>
                <a:gd name="connsiteX37" fmla="*/ 4064251 w 4206653"/>
                <a:gd name="connsiteY37" fmla="*/ 847195 h 4338661"/>
                <a:gd name="connsiteX38" fmla="*/ 3818880 w 4206653"/>
                <a:gd name="connsiteY38" fmla="*/ 991305 h 4338661"/>
                <a:gd name="connsiteX39" fmla="*/ 3658531 w 4206653"/>
                <a:gd name="connsiteY39" fmla="*/ 1093178 h 4338661"/>
                <a:gd name="connsiteX40" fmla="*/ 3622838 w 4206653"/>
                <a:gd name="connsiteY40" fmla="*/ 1221401 h 4338661"/>
                <a:gd name="connsiteX41" fmla="*/ 3577446 w 4206653"/>
                <a:gd name="connsiteY41" fmla="*/ 1500691 h 4338661"/>
                <a:gd name="connsiteX42" fmla="*/ 3461833 w 4206653"/>
                <a:gd name="connsiteY42" fmla="*/ 1726308 h 4338661"/>
                <a:gd name="connsiteX43" fmla="*/ 3278953 w 4206653"/>
                <a:gd name="connsiteY43" fmla="*/ 2034918 h 4338661"/>
                <a:gd name="connsiteX44" fmla="*/ 3233233 w 4206653"/>
                <a:gd name="connsiteY44" fmla="*/ 2309238 h 4338661"/>
                <a:gd name="connsiteX45" fmla="*/ 3404683 w 4206653"/>
                <a:gd name="connsiteY45" fmla="*/ 2457828 h 4338661"/>
                <a:gd name="connsiteX46" fmla="*/ 3759013 w 4206653"/>
                <a:gd name="connsiteY46" fmla="*/ 2663568 h 4338661"/>
                <a:gd name="connsiteX47" fmla="*/ 4079053 w 4206653"/>
                <a:gd name="connsiteY47" fmla="*/ 2777868 h 4338661"/>
                <a:gd name="connsiteX48" fmla="*/ 4079053 w 4206653"/>
                <a:gd name="connsiteY48" fmla="*/ 2880738 h 4338661"/>
                <a:gd name="connsiteX49" fmla="*/ 3770443 w 4206653"/>
                <a:gd name="connsiteY49" fmla="*/ 2869308 h 4338661"/>
                <a:gd name="connsiteX50" fmla="*/ 3404683 w 4206653"/>
                <a:gd name="connsiteY50" fmla="*/ 2732148 h 4338661"/>
                <a:gd name="connsiteX51" fmla="*/ 3084643 w 4206653"/>
                <a:gd name="connsiteY51" fmla="*/ 2663568 h 4338661"/>
                <a:gd name="connsiteX52" fmla="*/ 2958913 w 4206653"/>
                <a:gd name="connsiteY52" fmla="*/ 2697858 h 4338661"/>
                <a:gd name="connsiteX53" fmla="*/ 2821753 w 4206653"/>
                <a:gd name="connsiteY53" fmla="*/ 2823588 h 4338661"/>
                <a:gd name="connsiteX54" fmla="*/ 2764603 w 4206653"/>
                <a:gd name="connsiteY54" fmla="*/ 2995038 h 4338661"/>
                <a:gd name="connsiteX55" fmla="*/ 2970343 w 4206653"/>
                <a:gd name="connsiteY55" fmla="*/ 3132198 h 4338661"/>
                <a:gd name="connsiteX56" fmla="*/ 3176083 w 4206653"/>
                <a:gd name="connsiteY56" fmla="*/ 3269358 h 4338661"/>
                <a:gd name="connsiteX57" fmla="*/ 3347533 w 4206653"/>
                <a:gd name="connsiteY57" fmla="*/ 3303648 h 4338661"/>
                <a:gd name="connsiteX58" fmla="*/ 3267523 w 4206653"/>
                <a:gd name="connsiteY58" fmla="*/ 3395088 h 4338661"/>
                <a:gd name="connsiteX59" fmla="*/ 3004633 w 4206653"/>
                <a:gd name="connsiteY59" fmla="*/ 3303648 h 4338661"/>
                <a:gd name="connsiteX60" fmla="*/ 2753173 w 4206653"/>
                <a:gd name="connsiteY60" fmla="*/ 3189348 h 4338661"/>
                <a:gd name="connsiteX61" fmla="*/ 2638873 w 4206653"/>
                <a:gd name="connsiteY61" fmla="*/ 3097908 h 4338661"/>
                <a:gd name="connsiteX62" fmla="*/ 2570293 w 4206653"/>
                <a:gd name="connsiteY62" fmla="*/ 3109338 h 4338661"/>
                <a:gd name="connsiteX63" fmla="*/ 2558863 w 4206653"/>
                <a:gd name="connsiteY63" fmla="*/ 3326508 h 4338661"/>
                <a:gd name="connsiteX64" fmla="*/ 2673163 w 4206653"/>
                <a:gd name="connsiteY64" fmla="*/ 3555108 h 4338661"/>
                <a:gd name="connsiteX65" fmla="*/ 2730313 w 4206653"/>
                <a:gd name="connsiteY65" fmla="*/ 4023738 h 4338661"/>
                <a:gd name="connsiteX66" fmla="*/ 2696023 w 4206653"/>
                <a:gd name="connsiteY66" fmla="*/ 4183758 h 4338661"/>
                <a:gd name="connsiteX67" fmla="*/ 2536003 w 4206653"/>
                <a:gd name="connsiteY67" fmla="*/ 4138038 h 4338661"/>
                <a:gd name="connsiteX68" fmla="*/ 2536003 w 4206653"/>
                <a:gd name="connsiteY68" fmla="*/ 3909438 h 4338661"/>
                <a:gd name="connsiteX69" fmla="*/ 2433133 w 4206653"/>
                <a:gd name="connsiteY69" fmla="*/ 3566538 h 4338661"/>
                <a:gd name="connsiteX70" fmla="*/ 2307403 w 4206653"/>
                <a:gd name="connsiteY70" fmla="*/ 3166488 h 4338661"/>
                <a:gd name="connsiteX71" fmla="*/ 2261683 w 4206653"/>
                <a:gd name="connsiteY71" fmla="*/ 3063618 h 4338661"/>
                <a:gd name="connsiteX72" fmla="*/ 2078803 w 4206653"/>
                <a:gd name="connsiteY72" fmla="*/ 2949318 h 4338661"/>
                <a:gd name="connsiteX73" fmla="*/ 1850203 w 4206653"/>
                <a:gd name="connsiteY73" fmla="*/ 3029328 h 4338661"/>
                <a:gd name="connsiteX74" fmla="*/ 1415863 w 4206653"/>
                <a:gd name="connsiteY74" fmla="*/ 3360798 h 4338661"/>
                <a:gd name="connsiteX75" fmla="*/ 1381573 w 4206653"/>
                <a:gd name="connsiteY75" fmla="*/ 3680838 h 4338661"/>
                <a:gd name="connsiteX76" fmla="*/ 1381573 w 4206653"/>
                <a:gd name="connsiteY76" fmla="*/ 3989448 h 4338661"/>
                <a:gd name="connsiteX77" fmla="*/ 1290133 w 4206653"/>
                <a:gd name="connsiteY77" fmla="*/ 4309488 h 4338661"/>
                <a:gd name="connsiteX78" fmla="*/ 1198693 w 4206653"/>
                <a:gd name="connsiteY78" fmla="*/ 4298058 h 4338661"/>
                <a:gd name="connsiteX79" fmla="*/ 1187263 w 4206653"/>
                <a:gd name="connsiteY79" fmla="*/ 4080888 h 4338661"/>
                <a:gd name="connsiteX80" fmla="*/ 1198693 w 4206653"/>
                <a:gd name="connsiteY80" fmla="*/ 3909438 h 4338661"/>
                <a:gd name="connsiteX81" fmla="*/ 970093 w 4206653"/>
                <a:gd name="connsiteY81" fmla="*/ 3989448 h 4338661"/>
                <a:gd name="connsiteX82" fmla="*/ 718633 w 4206653"/>
                <a:gd name="connsiteY82" fmla="*/ 4069458 h 4338661"/>
                <a:gd name="connsiteX83" fmla="*/ 741493 w 4206653"/>
                <a:gd name="connsiteY83" fmla="*/ 3955158 h 4338661"/>
                <a:gd name="connsiteX84" fmla="*/ 1130113 w 4206653"/>
                <a:gd name="connsiteY84" fmla="*/ 3795138 h 4338661"/>
                <a:gd name="connsiteX85" fmla="*/ 1278703 w 4206653"/>
                <a:gd name="connsiteY85" fmla="*/ 3726558 h 4338661"/>
                <a:gd name="connsiteX86" fmla="*/ 1221553 w 4206653"/>
                <a:gd name="connsiteY86" fmla="*/ 3372228 h 4338661"/>
                <a:gd name="connsiteX87" fmla="*/ 1324423 w 4206653"/>
                <a:gd name="connsiteY87" fmla="*/ 3120768 h 4338661"/>
                <a:gd name="connsiteX88" fmla="*/ 1393003 w 4206653"/>
                <a:gd name="connsiteY88" fmla="*/ 3052188 h 4338661"/>
                <a:gd name="connsiteX89" fmla="*/ 1084393 w 4206653"/>
                <a:gd name="connsiteY89" fmla="*/ 3029328 h 4338661"/>
                <a:gd name="connsiteX90" fmla="*/ 730063 w 4206653"/>
                <a:gd name="connsiteY90" fmla="*/ 2960748 h 4338661"/>
                <a:gd name="connsiteX91" fmla="*/ 375733 w 4206653"/>
                <a:gd name="connsiteY91" fmla="*/ 3132198 h 4338661"/>
                <a:gd name="connsiteX92" fmla="*/ 421453 w 4206653"/>
                <a:gd name="connsiteY92" fmla="*/ 3029328 h 4338661"/>
                <a:gd name="connsiteX93" fmla="*/ 627193 w 4206653"/>
                <a:gd name="connsiteY93" fmla="*/ 2926458 h 4338661"/>
                <a:gd name="connsiteX94" fmla="*/ 810073 w 4206653"/>
                <a:gd name="connsiteY94" fmla="*/ 2755008 h 4338661"/>
                <a:gd name="connsiteX95" fmla="*/ 1152973 w 4206653"/>
                <a:gd name="connsiteY95" fmla="*/ 2777868 h 4338661"/>
                <a:gd name="connsiteX96" fmla="*/ 1461583 w 4206653"/>
                <a:gd name="connsiteY96" fmla="*/ 2823588 h 4338661"/>
                <a:gd name="connsiteX97" fmla="*/ 1953073 w 4206653"/>
                <a:gd name="connsiteY97" fmla="*/ 2663568 h 4338661"/>
                <a:gd name="connsiteX98" fmla="*/ 1701613 w 4206653"/>
                <a:gd name="connsiteY98" fmla="*/ 2263518 h 4338661"/>
                <a:gd name="connsiteX99" fmla="*/ 1690183 w 4206653"/>
                <a:gd name="connsiteY99" fmla="*/ 1966338 h 4338661"/>
                <a:gd name="connsiteX100" fmla="*/ 1381991 w 4206653"/>
                <a:gd name="connsiteY100" fmla="*/ 1841604 h 4338661"/>
                <a:gd name="connsiteX101" fmla="*/ 1095823 w 4206653"/>
                <a:gd name="connsiteY101" fmla="*/ 1714878 h 4338661"/>
                <a:gd name="connsiteX102" fmla="*/ 746507 w 4206653"/>
                <a:gd name="connsiteY102" fmla="*/ 1626415 h 4338661"/>
                <a:gd name="connsiteX103" fmla="*/ 352873 w 4206653"/>
                <a:gd name="connsiteY103" fmla="*/ 1726308 h 4338661"/>
                <a:gd name="connsiteX104" fmla="*/ 113171 w 4206653"/>
                <a:gd name="connsiteY104" fmla="*/ 1763582 h 4338661"/>
                <a:gd name="connsiteX105" fmla="*/ 9973 w 4206653"/>
                <a:gd name="connsiteY105" fmla="*/ 1737738 h 4338661"/>
                <a:gd name="connsiteX106" fmla="*/ 348516 w 4206653"/>
                <a:gd name="connsiteY106" fmla="*/ 1643812 h 4338661"/>
                <a:gd name="connsiteX107" fmla="*/ 653097 w 4206653"/>
                <a:gd name="connsiteY107" fmla="*/ 1543920 h 4338661"/>
                <a:gd name="connsiteX108" fmla="*/ 1072963 w 4206653"/>
                <a:gd name="connsiteY108" fmla="*/ 1612008 h 4338661"/>
                <a:gd name="connsiteX109" fmla="*/ 1244413 w 4206653"/>
                <a:gd name="connsiteY109" fmla="*/ 1657728 h 4338661"/>
                <a:gd name="connsiteX110" fmla="*/ 1205766 w 4206653"/>
                <a:gd name="connsiteY110" fmla="*/ 1451988 h 4338661"/>
                <a:gd name="connsiteX111" fmla="*/ 1046313 w 4206653"/>
                <a:gd name="connsiteY111" fmla="*/ 815409 h 4338661"/>
                <a:gd name="connsiteX112" fmla="*/ 1221553 w 4206653"/>
                <a:gd name="connsiteY112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73263 w 4206653"/>
                <a:gd name="connsiteY23" fmla="*/ 1371978 h 4338661"/>
                <a:gd name="connsiteX24" fmla="*/ 3461833 w 4206653"/>
                <a:gd name="connsiteY24" fmla="*/ 1097658 h 4338661"/>
                <a:gd name="connsiteX25" fmla="*/ 3450403 w 4206653"/>
                <a:gd name="connsiteY25" fmla="*/ 777618 h 4338661"/>
                <a:gd name="connsiteX26" fmla="*/ 3119893 w 4206653"/>
                <a:gd name="connsiteY26" fmla="*/ 321571 h 4338661"/>
                <a:gd name="connsiteX27" fmla="*/ 3497351 w 4206653"/>
                <a:gd name="connsiteY27" fmla="*/ 674883 h 4338661"/>
                <a:gd name="connsiteX28" fmla="*/ 3759013 w 4206653"/>
                <a:gd name="connsiteY28" fmla="*/ 571878 h 4338661"/>
                <a:gd name="connsiteX29" fmla="*/ 3999043 w 4206653"/>
                <a:gd name="connsiteY29" fmla="*/ 91818 h 4338661"/>
                <a:gd name="connsiteX30" fmla="*/ 4033333 w 4206653"/>
                <a:gd name="connsiteY30" fmla="*/ 11808 h 4338661"/>
                <a:gd name="connsiteX31" fmla="*/ 3984569 w 4206653"/>
                <a:gd name="connsiteY31" fmla="*/ 247366 h 4338661"/>
                <a:gd name="connsiteX32" fmla="*/ 3812791 w 4206653"/>
                <a:gd name="connsiteY32" fmla="*/ 647417 h 4338661"/>
                <a:gd name="connsiteX33" fmla="*/ 3541098 w 4206653"/>
                <a:gd name="connsiteY33" fmla="*/ 811409 h 4338661"/>
                <a:gd name="connsiteX34" fmla="*/ 3589623 w 4206653"/>
                <a:gd name="connsiteY34" fmla="*/ 967947 h 4338661"/>
                <a:gd name="connsiteX35" fmla="*/ 3872985 w 4206653"/>
                <a:gd name="connsiteY35" fmla="*/ 881976 h 4338661"/>
                <a:gd name="connsiteX36" fmla="*/ 4200754 w 4206653"/>
                <a:gd name="connsiteY36" fmla="*/ 774136 h 4338661"/>
                <a:gd name="connsiteX37" fmla="*/ 4064251 w 4206653"/>
                <a:gd name="connsiteY37" fmla="*/ 847195 h 4338661"/>
                <a:gd name="connsiteX38" fmla="*/ 3818880 w 4206653"/>
                <a:gd name="connsiteY38" fmla="*/ 991305 h 4338661"/>
                <a:gd name="connsiteX39" fmla="*/ 3658531 w 4206653"/>
                <a:gd name="connsiteY39" fmla="*/ 1093178 h 4338661"/>
                <a:gd name="connsiteX40" fmla="*/ 3622838 w 4206653"/>
                <a:gd name="connsiteY40" fmla="*/ 1221401 h 4338661"/>
                <a:gd name="connsiteX41" fmla="*/ 3577446 w 4206653"/>
                <a:gd name="connsiteY41" fmla="*/ 1500691 h 4338661"/>
                <a:gd name="connsiteX42" fmla="*/ 3461833 w 4206653"/>
                <a:gd name="connsiteY42" fmla="*/ 1726308 h 4338661"/>
                <a:gd name="connsiteX43" fmla="*/ 3278953 w 4206653"/>
                <a:gd name="connsiteY43" fmla="*/ 2034918 h 4338661"/>
                <a:gd name="connsiteX44" fmla="*/ 3233233 w 4206653"/>
                <a:gd name="connsiteY44" fmla="*/ 2309238 h 4338661"/>
                <a:gd name="connsiteX45" fmla="*/ 3404683 w 4206653"/>
                <a:gd name="connsiteY45" fmla="*/ 2457828 h 4338661"/>
                <a:gd name="connsiteX46" fmla="*/ 3759013 w 4206653"/>
                <a:gd name="connsiteY46" fmla="*/ 2663568 h 4338661"/>
                <a:gd name="connsiteX47" fmla="*/ 4079053 w 4206653"/>
                <a:gd name="connsiteY47" fmla="*/ 2777868 h 4338661"/>
                <a:gd name="connsiteX48" fmla="*/ 4079053 w 4206653"/>
                <a:gd name="connsiteY48" fmla="*/ 2880738 h 4338661"/>
                <a:gd name="connsiteX49" fmla="*/ 3770443 w 4206653"/>
                <a:gd name="connsiteY49" fmla="*/ 2869308 h 4338661"/>
                <a:gd name="connsiteX50" fmla="*/ 3404683 w 4206653"/>
                <a:gd name="connsiteY50" fmla="*/ 2732148 h 4338661"/>
                <a:gd name="connsiteX51" fmla="*/ 3084643 w 4206653"/>
                <a:gd name="connsiteY51" fmla="*/ 2663568 h 4338661"/>
                <a:gd name="connsiteX52" fmla="*/ 2958913 w 4206653"/>
                <a:gd name="connsiteY52" fmla="*/ 2697858 h 4338661"/>
                <a:gd name="connsiteX53" fmla="*/ 2821753 w 4206653"/>
                <a:gd name="connsiteY53" fmla="*/ 2823588 h 4338661"/>
                <a:gd name="connsiteX54" fmla="*/ 2764603 w 4206653"/>
                <a:gd name="connsiteY54" fmla="*/ 2995038 h 4338661"/>
                <a:gd name="connsiteX55" fmla="*/ 2970343 w 4206653"/>
                <a:gd name="connsiteY55" fmla="*/ 3132198 h 4338661"/>
                <a:gd name="connsiteX56" fmla="*/ 3176083 w 4206653"/>
                <a:gd name="connsiteY56" fmla="*/ 3269358 h 4338661"/>
                <a:gd name="connsiteX57" fmla="*/ 3347533 w 4206653"/>
                <a:gd name="connsiteY57" fmla="*/ 3303648 h 4338661"/>
                <a:gd name="connsiteX58" fmla="*/ 3267523 w 4206653"/>
                <a:gd name="connsiteY58" fmla="*/ 3395088 h 4338661"/>
                <a:gd name="connsiteX59" fmla="*/ 3004633 w 4206653"/>
                <a:gd name="connsiteY59" fmla="*/ 3303648 h 4338661"/>
                <a:gd name="connsiteX60" fmla="*/ 2753173 w 4206653"/>
                <a:gd name="connsiteY60" fmla="*/ 3189348 h 4338661"/>
                <a:gd name="connsiteX61" fmla="*/ 2638873 w 4206653"/>
                <a:gd name="connsiteY61" fmla="*/ 3097908 h 4338661"/>
                <a:gd name="connsiteX62" fmla="*/ 2570293 w 4206653"/>
                <a:gd name="connsiteY62" fmla="*/ 3109338 h 4338661"/>
                <a:gd name="connsiteX63" fmla="*/ 2558863 w 4206653"/>
                <a:gd name="connsiteY63" fmla="*/ 3326508 h 4338661"/>
                <a:gd name="connsiteX64" fmla="*/ 2673163 w 4206653"/>
                <a:gd name="connsiteY64" fmla="*/ 3555108 h 4338661"/>
                <a:gd name="connsiteX65" fmla="*/ 2730313 w 4206653"/>
                <a:gd name="connsiteY65" fmla="*/ 4023738 h 4338661"/>
                <a:gd name="connsiteX66" fmla="*/ 2696023 w 4206653"/>
                <a:gd name="connsiteY66" fmla="*/ 4183758 h 4338661"/>
                <a:gd name="connsiteX67" fmla="*/ 2536003 w 4206653"/>
                <a:gd name="connsiteY67" fmla="*/ 4138038 h 4338661"/>
                <a:gd name="connsiteX68" fmla="*/ 2536003 w 4206653"/>
                <a:gd name="connsiteY68" fmla="*/ 3909438 h 4338661"/>
                <a:gd name="connsiteX69" fmla="*/ 2433133 w 4206653"/>
                <a:gd name="connsiteY69" fmla="*/ 3566538 h 4338661"/>
                <a:gd name="connsiteX70" fmla="*/ 2307403 w 4206653"/>
                <a:gd name="connsiteY70" fmla="*/ 3166488 h 4338661"/>
                <a:gd name="connsiteX71" fmla="*/ 2261683 w 4206653"/>
                <a:gd name="connsiteY71" fmla="*/ 3063618 h 4338661"/>
                <a:gd name="connsiteX72" fmla="*/ 2078803 w 4206653"/>
                <a:gd name="connsiteY72" fmla="*/ 2949318 h 4338661"/>
                <a:gd name="connsiteX73" fmla="*/ 1850203 w 4206653"/>
                <a:gd name="connsiteY73" fmla="*/ 3029328 h 4338661"/>
                <a:gd name="connsiteX74" fmla="*/ 1415863 w 4206653"/>
                <a:gd name="connsiteY74" fmla="*/ 3360798 h 4338661"/>
                <a:gd name="connsiteX75" fmla="*/ 1381573 w 4206653"/>
                <a:gd name="connsiteY75" fmla="*/ 3680838 h 4338661"/>
                <a:gd name="connsiteX76" fmla="*/ 1381573 w 4206653"/>
                <a:gd name="connsiteY76" fmla="*/ 3989448 h 4338661"/>
                <a:gd name="connsiteX77" fmla="*/ 1290133 w 4206653"/>
                <a:gd name="connsiteY77" fmla="*/ 4309488 h 4338661"/>
                <a:gd name="connsiteX78" fmla="*/ 1198693 w 4206653"/>
                <a:gd name="connsiteY78" fmla="*/ 4298058 h 4338661"/>
                <a:gd name="connsiteX79" fmla="*/ 1187263 w 4206653"/>
                <a:gd name="connsiteY79" fmla="*/ 4080888 h 4338661"/>
                <a:gd name="connsiteX80" fmla="*/ 1198693 w 4206653"/>
                <a:gd name="connsiteY80" fmla="*/ 3909438 h 4338661"/>
                <a:gd name="connsiteX81" fmla="*/ 970093 w 4206653"/>
                <a:gd name="connsiteY81" fmla="*/ 3989448 h 4338661"/>
                <a:gd name="connsiteX82" fmla="*/ 718633 w 4206653"/>
                <a:gd name="connsiteY82" fmla="*/ 4069458 h 4338661"/>
                <a:gd name="connsiteX83" fmla="*/ 741493 w 4206653"/>
                <a:gd name="connsiteY83" fmla="*/ 3955158 h 4338661"/>
                <a:gd name="connsiteX84" fmla="*/ 1130113 w 4206653"/>
                <a:gd name="connsiteY84" fmla="*/ 3795138 h 4338661"/>
                <a:gd name="connsiteX85" fmla="*/ 1278703 w 4206653"/>
                <a:gd name="connsiteY85" fmla="*/ 3726558 h 4338661"/>
                <a:gd name="connsiteX86" fmla="*/ 1221553 w 4206653"/>
                <a:gd name="connsiteY86" fmla="*/ 3372228 h 4338661"/>
                <a:gd name="connsiteX87" fmla="*/ 1324423 w 4206653"/>
                <a:gd name="connsiteY87" fmla="*/ 3120768 h 4338661"/>
                <a:gd name="connsiteX88" fmla="*/ 1393003 w 4206653"/>
                <a:gd name="connsiteY88" fmla="*/ 3052188 h 4338661"/>
                <a:gd name="connsiteX89" fmla="*/ 1084393 w 4206653"/>
                <a:gd name="connsiteY89" fmla="*/ 3029328 h 4338661"/>
                <a:gd name="connsiteX90" fmla="*/ 730063 w 4206653"/>
                <a:gd name="connsiteY90" fmla="*/ 2960748 h 4338661"/>
                <a:gd name="connsiteX91" fmla="*/ 375733 w 4206653"/>
                <a:gd name="connsiteY91" fmla="*/ 3132198 h 4338661"/>
                <a:gd name="connsiteX92" fmla="*/ 421453 w 4206653"/>
                <a:gd name="connsiteY92" fmla="*/ 3029328 h 4338661"/>
                <a:gd name="connsiteX93" fmla="*/ 627193 w 4206653"/>
                <a:gd name="connsiteY93" fmla="*/ 2926458 h 4338661"/>
                <a:gd name="connsiteX94" fmla="*/ 810073 w 4206653"/>
                <a:gd name="connsiteY94" fmla="*/ 2755008 h 4338661"/>
                <a:gd name="connsiteX95" fmla="*/ 1152973 w 4206653"/>
                <a:gd name="connsiteY95" fmla="*/ 2777868 h 4338661"/>
                <a:gd name="connsiteX96" fmla="*/ 1461583 w 4206653"/>
                <a:gd name="connsiteY96" fmla="*/ 2823588 h 4338661"/>
                <a:gd name="connsiteX97" fmla="*/ 1953073 w 4206653"/>
                <a:gd name="connsiteY97" fmla="*/ 2663568 h 4338661"/>
                <a:gd name="connsiteX98" fmla="*/ 1701613 w 4206653"/>
                <a:gd name="connsiteY98" fmla="*/ 2263518 h 4338661"/>
                <a:gd name="connsiteX99" fmla="*/ 1690183 w 4206653"/>
                <a:gd name="connsiteY99" fmla="*/ 1966338 h 4338661"/>
                <a:gd name="connsiteX100" fmla="*/ 1381991 w 4206653"/>
                <a:gd name="connsiteY100" fmla="*/ 1841604 h 4338661"/>
                <a:gd name="connsiteX101" fmla="*/ 1095823 w 4206653"/>
                <a:gd name="connsiteY101" fmla="*/ 1714878 h 4338661"/>
                <a:gd name="connsiteX102" fmla="*/ 746507 w 4206653"/>
                <a:gd name="connsiteY102" fmla="*/ 1626415 h 4338661"/>
                <a:gd name="connsiteX103" fmla="*/ 352873 w 4206653"/>
                <a:gd name="connsiteY103" fmla="*/ 1726308 h 4338661"/>
                <a:gd name="connsiteX104" fmla="*/ 113171 w 4206653"/>
                <a:gd name="connsiteY104" fmla="*/ 1763582 h 4338661"/>
                <a:gd name="connsiteX105" fmla="*/ 9973 w 4206653"/>
                <a:gd name="connsiteY105" fmla="*/ 1737738 h 4338661"/>
                <a:gd name="connsiteX106" fmla="*/ 348516 w 4206653"/>
                <a:gd name="connsiteY106" fmla="*/ 1643812 h 4338661"/>
                <a:gd name="connsiteX107" fmla="*/ 653097 w 4206653"/>
                <a:gd name="connsiteY107" fmla="*/ 1543920 h 4338661"/>
                <a:gd name="connsiteX108" fmla="*/ 1072963 w 4206653"/>
                <a:gd name="connsiteY108" fmla="*/ 1612008 h 4338661"/>
                <a:gd name="connsiteX109" fmla="*/ 1244413 w 4206653"/>
                <a:gd name="connsiteY109" fmla="*/ 1657728 h 4338661"/>
                <a:gd name="connsiteX110" fmla="*/ 1205766 w 4206653"/>
                <a:gd name="connsiteY110" fmla="*/ 1451988 h 4338661"/>
                <a:gd name="connsiteX111" fmla="*/ 1046313 w 4206653"/>
                <a:gd name="connsiteY111" fmla="*/ 815409 h 4338661"/>
                <a:gd name="connsiteX112" fmla="*/ 1221553 w 4206653"/>
                <a:gd name="connsiteY112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73263 w 4206653"/>
                <a:gd name="connsiteY23" fmla="*/ 1371978 h 4338661"/>
                <a:gd name="connsiteX24" fmla="*/ 3461833 w 4206653"/>
                <a:gd name="connsiteY24" fmla="*/ 1097658 h 4338661"/>
                <a:gd name="connsiteX25" fmla="*/ 3450403 w 4206653"/>
                <a:gd name="connsiteY25" fmla="*/ 777618 h 4338661"/>
                <a:gd name="connsiteX26" fmla="*/ 3119893 w 4206653"/>
                <a:gd name="connsiteY26" fmla="*/ 321571 h 4338661"/>
                <a:gd name="connsiteX27" fmla="*/ 3497351 w 4206653"/>
                <a:gd name="connsiteY27" fmla="*/ 674883 h 4338661"/>
                <a:gd name="connsiteX28" fmla="*/ 3759013 w 4206653"/>
                <a:gd name="connsiteY28" fmla="*/ 571878 h 4338661"/>
                <a:gd name="connsiteX29" fmla="*/ 3999043 w 4206653"/>
                <a:gd name="connsiteY29" fmla="*/ 91818 h 4338661"/>
                <a:gd name="connsiteX30" fmla="*/ 4033333 w 4206653"/>
                <a:gd name="connsiteY30" fmla="*/ 11808 h 4338661"/>
                <a:gd name="connsiteX31" fmla="*/ 3984569 w 4206653"/>
                <a:gd name="connsiteY31" fmla="*/ 247366 h 4338661"/>
                <a:gd name="connsiteX32" fmla="*/ 3812791 w 4206653"/>
                <a:gd name="connsiteY32" fmla="*/ 647417 h 4338661"/>
                <a:gd name="connsiteX33" fmla="*/ 3589205 w 4206653"/>
                <a:gd name="connsiteY33" fmla="*/ 829298 h 4338661"/>
                <a:gd name="connsiteX34" fmla="*/ 3589623 w 4206653"/>
                <a:gd name="connsiteY34" fmla="*/ 967947 h 4338661"/>
                <a:gd name="connsiteX35" fmla="*/ 3872985 w 4206653"/>
                <a:gd name="connsiteY35" fmla="*/ 881976 h 4338661"/>
                <a:gd name="connsiteX36" fmla="*/ 4200754 w 4206653"/>
                <a:gd name="connsiteY36" fmla="*/ 774136 h 4338661"/>
                <a:gd name="connsiteX37" fmla="*/ 4064251 w 4206653"/>
                <a:gd name="connsiteY37" fmla="*/ 847195 h 4338661"/>
                <a:gd name="connsiteX38" fmla="*/ 3818880 w 4206653"/>
                <a:gd name="connsiteY38" fmla="*/ 991305 h 4338661"/>
                <a:gd name="connsiteX39" fmla="*/ 3658531 w 4206653"/>
                <a:gd name="connsiteY39" fmla="*/ 1093178 h 4338661"/>
                <a:gd name="connsiteX40" fmla="*/ 3622838 w 4206653"/>
                <a:gd name="connsiteY40" fmla="*/ 1221401 h 4338661"/>
                <a:gd name="connsiteX41" fmla="*/ 3577446 w 4206653"/>
                <a:gd name="connsiteY41" fmla="*/ 1500691 h 4338661"/>
                <a:gd name="connsiteX42" fmla="*/ 3461833 w 4206653"/>
                <a:gd name="connsiteY42" fmla="*/ 1726308 h 4338661"/>
                <a:gd name="connsiteX43" fmla="*/ 3278953 w 4206653"/>
                <a:gd name="connsiteY43" fmla="*/ 2034918 h 4338661"/>
                <a:gd name="connsiteX44" fmla="*/ 3233233 w 4206653"/>
                <a:gd name="connsiteY44" fmla="*/ 2309238 h 4338661"/>
                <a:gd name="connsiteX45" fmla="*/ 3404683 w 4206653"/>
                <a:gd name="connsiteY45" fmla="*/ 2457828 h 4338661"/>
                <a:gd name="connsiteX46" fmla="*/ 3759013 w 4206653"/>
                <a:gd name="connsiteY46" fmla="*/ 2663568 h 4338661"/>
                <a:gd name="connsiteX47" fmla="*/ 4079053 w 4206653"/>
                <a:gd name="connsiteY47" fmla="*/ 2777868 h 4338661"/>
                <a:gd name="connsiteX48" fmla="*/ 4079053 w 4206653"/>
                <a:gd name="connsiteY48" fmla="*/ 2880738 h 4338661"/>
                <a:gd name="connsiteX49" fmla="*/ 3770443 w 4206653"/>
                <a:gd name="connsiteY49" fmla="*/ 2869308 h 4338661"/>
                <a:gd name="connsiteX50" fmla="*/ 3404683 w 4206653"/>
                <a:gd name="connsiteY50" fmla="*/ 2732148 h 4338661"/>
                <a:gd name="connsiteX51" fmla="*/ 3084643 w 4206653"/>
                <a:gd name="connsiteY51" fmla="*/ 2663568 h 4338661"/>
                <a:gd name="connsiteX52" fmla="*/ 2958913 w 4206653"/>
                <a:gd name="connsiteY52" fmla="*/ 2697858 h 4338661"/>
                <a:gd name="connsiteX53" fmla="*/ 2821753 w 4206653"/>
                <a:gd name="connsiteY53" fmla="*/ 2823588 h 4338661"/>
                <a:gd name="connsiteX54" fmla="*/ 2764603 w 4206653"/>
                <a:gd name="connsiteY54" fmla="*/ 2995038 h 4338661"/>
                <a:gd name="connsiteX55" fmla="*/ 2970343 w 4206653"/>
                <a:gd name="connsiteY55" fmla="*/ 3132198 h 4338661"/>
                <a:gd name="connsiteX56" fmla="*/ 3176083 w 4206653"/>
                <a:gd name="connsiteY56" fmla="*/ 3269358 h 4338661"/>
                <a:gd name="connsiteX57" fmla="*/ 3347533 w 4206653"/>
                <a:gd name="connsiteY57" fmla="*/ 3303648 h 4338661"/>
                <a:gd name="connsiteX58" fmla="*/ 3267523 w 4206653"/>
                <a:gd name="connsiteY58" fmla="*/ 3395088 h 4338661"/>
                <a:gd name="connsiteX59" fmla="*/ 3004633 w 4206653"/>
                <a:gd name="connsiteY59" fmla="*/ 3303648 h 4338661"/>
                <a:gd name="connsiteX60" fmla="*/ 2753173 w 4206653"/>
                <a:gd name="connsiteY60" fmla="*/ 3189348 h 4338661"/>
                <a:gd name="connsiteX61" fmla="*/ 2638873 w 4206653"/>
                <a:gd name="connsiteY61" fmla="*/ 3097908 h 4338661"/>
                <a:gd name="connsiteX62" fmla="*/ 2570293 w 4206653"/>
                <a:gd name="connsiteY62" fmla="*/ 3109338 h 4338661"/>
                <a:gd name="connsiteX63" fmla="*/ 2558863 w 4206653"/>
                <a:gd name="connsiteY63" fmla="*/ 3326508 h 4338661"/>
                <a:gd name="connsiteX64" fmla="*/ 2673163 w 4206653"/>
                <a:gd name="connsiteY64" fmla="*/ 3555108 h 4338661"/>
                <a:gd name="connsiteX65" fmla="*/ 2730313 w 4206653"/>
                <a:gd name="connsiteY65" fmla="*/ 4023738 h 4338661"/>
                <a:gd name="connsiteX66" fmla="*/ 2696023 w 4206653"/>
                <a:gd name="connsiteY66" fmla="*/ 4183758 h 4338661"/>
                <a:gd name="connsiteX67" fmla="*/ 2536003 w 4206653"/>
                <a:gd name="connsiteY67" fmla="*/ 4138038 h 4338661"/>
                <a:gd name="connsiteX68" fmla="*/ 2536003 w 4206653"/>
                <a:gd name="connsiteY68" fmla="*/ 3909438 h 4338661"/>
                <a:gd name="connsiteX69" fmla="*/ 2433133 w 4206653"/>
                <a:gd name="connsiteY69" fmla="*/ 3566538 h 4338661"/>
                <a:gd name="connsiteX70" fmla="*/ 2307403 w 4206653"/>
                <a:gd name="connsiteY70" fmla="*/ 3166488 h 4338661"/>
                <a:gd name="connsiteX71" fmla="*/ 2261683 w 4206653"/>
                <a:gd name="connsiteY71" fmla="*/ 3063618 h 4338661"/>
                <a:gd name="connsiteX72" fmla="*/ 2078803 w 4206653"/>
                <a:gd name="connsiteY72" fmla="*/ 2949318 h 4338661"/>
                <a:gd name="connsiteX73" fmla="*/ 1850203 w 4206653"/>
                <a:gd name="connsiteY73" fmla="*/ 3029328 h 4338661"/>
                <a:gd name="connsiteX74" fmla="*/ 1415863 w 4206653"/>
                <a:gd name="connsiteY74" fmla="*/ 3360798 h 4338661"/>
                <a:gd name="connsiteX75" fmla="*/ 1381573 w 4206653"/>
                <a:gd name="connsiteY75" fmla="*/ 3680838 h 4338661"/>
                <a:gd name="connsiteX76" fmla="*/ 1381573 w 4206653"/>
                <a:gd name="connsiteY76" fmla="*/ 3989448 h 4338661"/>
                <a:gd name="connsiteX77" fmla="*/ 1290133 w 4206653"/>
                <a:gd name="connsiteY77" fmla="*/ 4309488 h 4338661"/>
                <a:gd name="connsiteX78" fmla="*/ 1198693 w 4206653"/>
                <a:gd name="connsiteY78" fmla="*/ 4298058 h 4338661"/>
                <a:gd name="connsiteX79" fmla="*/ 1187263 w 4206653"/>
                <a:gd name="connsiteY79" fmla="*/ 4080888 h 4338661"/>
                <a:gd name="connsiteX80" fmla="*/ 1198693 w 4206653"/>
                <a:gd name="connsiteY80" fmla="*/ 3909438 h 4338661"/>
                <a:gd name="connsiteX81" fmla="*/ 970093 w 4206653"/>
                <a:gd name="connsiteY81" fmla="*/ 3989448 h 4338661"/>
                <a:gd name="connsiteX82" fmla="*/ 718633 w 4206653"/>
                <a:gd name="connsiteY82" fmla="*/ 4069458 h 4338661"/>
                <a:gd name="connsiteX83" fmla="*/ 741493 w 4206653"/>
                <a:gd name="connsiteY83" fmla="*/ 3955158 h 4338661"/>
                <a:gd name="connsiteX84" fmla="*/ 1130113 w 4206653"/>
                <a:gd name="connsiteY84" fmla="*/ 3795138 h 4338661"/>
                <a:gd name="connsiteX85" fmla="*/ 1278703 w 4206653"/>
                <a:gd name="connsiteY85" fmla="*/ 3726558 h 4338661"/>
                <a:gd name="connsiteX86" fmla="*/ 1221553 w 4206653"/>
                <a:gd name="connsiteY86" fmla="*/ 3372228 h 4338661"/>
                <a:gd name="connsiteX87" fmla="*/ 1324423 w 4206653"/>
                <a:gd name="connsiteY87" fmla="*/ 3120768 h 4338661"/>
                <a:gd name="connsiteX88" fmla="*/ 1393003 w 4206653"/>
                <a:gd name="connsiteY88" fmla="*/ 3052188 h 4338661"/>
                <a:gd name="connsiteX89" fmla="*/ 1084393 w 4206653"/>
                <a:gd name="connsiteY89" fmla="*/ 3029328 h 4338661"/>
                <a:gd name="connsiteX90" fmla="*/ 730063 w 4206653"/>
                <a:gd name="connsiteY90" fmla="*/ 2960748 h 4338661"/>
                <a:gd name="connsiteX91" fmla="*/ 375733 w 4206653"/>
                <a:gd name="connsiteY91" fmla="*/ 3132198 h 4338661"/>
                <a:gd name="connsiteX92" fmla="*/ 421453 w 4206653"/>
                <a:gd name="connsiteY92" fmla="*/ 3029328 h 4338661"/>
                <a:gd name="connsiteX93" fmla="*/ 627193 w 4206653"/>
                <a:gd name="connsiteY93" fmla="*/ 2926458 h 4338661"/>
                <a:gd name="connsiteX94" fmla="*/ 810073 w 4206653"/>
                <a:gd name="connsiteY94" fmla="*/ 2755008 h 4338661"/>
                <a:gd name="connsiteX95" fmla="*/ 1152973 w 4206653"/>
                <a:gd name="connsiteY95" fmla="*/ 2777868 h 4338661"/>
                <a:gd name="connsiteX96" fmla="*/ 1461583 w 4206653"/>
                <a:gd name="connsiteY96" fmla="*/ 2823588 h 4338661"/>
                <a:gd name="connsiteX97" fmla="*/ 1953073 w 4206653"/>
                <a:gd name="connsiteY97" fmla="*/ 2663568 h 4338661"/>
                <a:gd name="connsiteX98" fmla="*/ 1701613 w 4206653"/>
                <a:gd name="connsiteY98" fmla="*/ 2263518 h 4338661"/>
                <a:gd name="connsiteX99" fmla="*/ 1690183 w 4206653"/>
                <a:gd name="connsiteY99" fmla="*/ 1966338 h 4338661"/>
                <a:gd name="connsiteX100" fmla="*/ 1381991 w 4206653"/>
                <a:gd name="connsiteY100" fmla="*/ 1841604 h 4338661"/>
                <a:gd name="connsiteX101" fmla="*/ 1095823 w 4206653"/>
                <a:gd name="connsiteY101" fmla="*/ 1714878 h 4338661"/>
                <a:gd name="connsiteX102" fmla="*/ 746507 w 4206653"/>
                <a:gd name="connsiteY102" fmla="*/ 1626415 h 4338661"/>
                <a:gd name="connsiteX103" fmla="*/ 352873 w 4206653"/>
                <a:gd name="connsiteY103" fmla="*/ 1726308 h 4338661"/>
                <a:gd name="connsiteX104" fmla="*/ 113171 w 4206653"/>
                <a:gd name="connsiteY104" fmla="*/ 1763582 h 4338661"/>
                <a:gd name="connsiteX105" fmla="*/ 9973 w 4206653"/>
                <a:gd name="connsiteY105" fmla="*/ 1737738 h 4338661"/>
                <a:gd name="connsiteX106" fmla="*/ 348516 w 4206653"/>
                <a:gd name="connsiteY106" fmla="*/ 1643812 h 4338661"/>
                <a:gd name="connsiteX107" fmla="*/ 653097 w 4206653"/>
                <a:gd name="connsiteY107" fmla="*/ 1543920 h 4338661"/>
                <a:gd name="connsiteX108" fmla="*/ 1072963 w 4206653"/>
                <a:gd name="connsiteY108" fmla="*/ 1612008 h 4338661"/>
                <a:gd name="connsiteX109" fmla="*/ 1244413 w 4206653"/>
                <a:gd name="connsiteY109" fmla="*/ 1657728 h 4338661"/>
                <a:gd name="connsiteX110" fmla="*/ 1205766 w 4206653"/>
                <a:gd name="connsiteY110" fmla="*/ 1451988 h 4338661"/>
                <a:gd name="connsiteX111" fmla="*/ 1046313 w 4206653"/>
                <a:gd name="connsiteY111" fmla="*/ 815409 h 4338661"/>
                <a:gd name="connsiteX112" fmla="*/ 1221553 w 4206653"/>
                <a:gd name="connsiteY112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73263 w 4206653"/>
                <a:gd name="connsiteY23" fmla="*/ 1371978 h 4338661"/>
                <a:gd name="connsiteX24" fmla="*/ 3461833 w 4206653"/>
                <a:gd name="connsiteY24" fmla="*/ 1097658 h 4338661"/>
                <a:gd name="connsiteX25" fmla="*/ 3452944 w 4206653"/>
                <a:gd name="connsiteY25" fmla="*/ 1068448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89205 w 4206653"/>
                <a:gd name="connsiteY34" fmla="*/ 829298 h 4338661"/>
                <a:gd name="connsiteX35" fmla="*/ 3589623 w 4206653"/>
                <a:gd name="connsiteY35" fmla="*/ 967947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58913 w 4206653"/>
                <a:gd name="connsiteY53" fmla="*/ 2697858 h 4338661"/>
                <a:gd name="connsiteX54" fmla="*/ 2821753 w 4206653"/>
                <a:gd name="connsiteY54" fmla="*/ 2823588 h 4338661"/>
                <a:gd name="connsiteX55" fmla="*/ 2764603 w 4206653"/>
                <a:gd name="connsiteY55" fmla="*/ 2995038 h 4338661"/>
                <a:gd name="connsiteX56" fmla="*/ 2970343 w 4206653"/>
                <a:gd name="connsiteY56" fmla="*/ 3132198 h 4338661"/>
                <a:gd name="connsiteX57" fmla="*/ 3176083 w 4206653"/>
                <a:gd name="connsiteY57" fmla="*/ 3269358 h 4338661"/>
                <a:gd name="connsiteX58" fmla="*/ 3347533 w 4206653"/>
                <a:gd name="connsiteY58" fmla="*/ 3303648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61833 w 4206653"/>
                <a:gd name="connsiteY24" fmla="*/ 1097658 h 4338661"/>
                <a:gd name="connsiteX25" fmla="*/ 3452944 w 4206653"/>
                <a:gd name="connsiteY25" fmla="*/ 1068448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89205 w 4206653"/>
                <a:gd name="connsiteY34" fmla="*/ 829298 h 4338661"/>
                <a:gd name="connsiteX35" fmla="*/ 3589623 w 4206653"/>
                <a:gd name="connsiteY35" fmla="*/ 967947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58913 w 4206653"/>
                <a:gd name="connsiteY53" fmla="*/ 2697858 h 4338661"/>
                <a:gd name="connsiteX54" fmla="*/ 2821753 w 4206653"/>
                <a:gd name="connsiteY54" fmla="*/ 2823588 h 4338661"/>
                <a:gd name="connsiteX55" fmla="*/ 2764603 w 4206653"/>
                <a:gd name="connsiteY55" fmla="*/ 2995038 h 4338661"/>
                <a:gd name="connsiteX56" fmla="*/ 2970343 w 4206653"/>
                <a:gd name="connsiteY56" fmla="*/ 3132198 h 4338661"/>
                <a:gd name="connsiteX57" fmla="*/ 3176083 w 4206653"/>
                <a:gd name="connsiteY57" fmla="*/ 3269358 h 4338661"/>
                <a:gd name="connsiteX58" fmla="*/ 3347533 w 4206653"/>
                <a:gd name="connsiteY58" fmla="*/ 3303648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84036 w 4206653"/>
                <a:gd name="connsiteY24" fmla="*/ 1111075 h 4338661"/>
                <a:gd name="connsiteX25" fmla="*/ 3452944 w 4206653"/>
                <a:gd name="connsiteY25" fmla="*/ 1068448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89205 w 4206653"/>
                <a:gd name="connsiteY34" fmla="*/ 829298 h 4338661"/>
                <a:gd name="connsiteX35" fmla="*/ 3589623 w 4206653"/>
                <a:gd name="connsiteY35" fmla="*/ 967947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58913 w 4206653"/>
                <a:gd name="connsiteY53" fmla="*/ 2697858 h 4338661"/>
                <a:gd name="connsiteX54" fmla="*/ 2821753 w 4206653"/>
                <a:gd name="connsiteY54" fmla="*/ 2823588 h 4338661"/>
                <a:gd name="connsiteX55" fmla="*/ 2764603 w 4206653"/>
                <a:gd name="connsiteY55" fmla="*/ 2995038 h 4338661"/>
                <a:gd name="connsiteX56" fmla="*/ 2970343 w 4206653"/>
                <a:gd name="connsiteY56" fmla="*/ 3132198 h 4338661"/>
                <a:gd name="connsiteX57" fmla="*/ 3176083 w 4206653"/>
                <a:gd name="connsiteY57" fmla="*/ 3269358 h 4338661"/>
                <a:gd name="connsiteX58" fmla="*/ 3347533 w 4206653"/>
                <a:gd name="connsiteY58" fmla="*/ 3303648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84036 w 4206653"/>
                <a:gd name="connsiteY24" fmla="*/ 1111075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89205 w 4206653"/>
                <a:gd name="connsiteY34" fmla="*/ 829298 h 4338661"/>
                <a:gd name="connsiteX35" fmla="*/ 3589623 w 4206653"/>
                <a:gd name="connsiteY35" fmla="*/ 967947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58913 w 4206653"/>
                <a:gd name="connsiteY53" fmla="*/ 2697858 h 4338661"/>
                <a:gd name="connsiteX54" fmla="*/ 2821753 w 4206653"/>
                <a:gd name="connsiteY54" fmla="*/ 2823588 h 4338661"/>
                <a:gd name="connsiteX55" fmla="*/ 2764603 w 4206653"/>
                <a:gd name="connsiteY55" fmla="*/ 2995038 h 4338661"/>
                <a:gd name="connsiteX56" fmla="*/ 2970343 w 4206653"/>
                <a:gd name="connsiteY56" fmla="*/ 3132198 h 4338661"/>
                <a:gd name="connsiteX57" fmla="*/ 3176083 w 4206653"/>
                <a:gd name="connsiteY57" fmla="*/ 3269358 h 4338661"/>
                <a:gd name="connsiteX58" fmla="*/ 3347533 w 4206653"/>
                <a:gd name="connsiteY58" fmla="*/ 3303648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89205 w 4206653"/>
                <a:gd name="connsiteY34" fmla="*/ 829298 h 4338661"/>
                <a:gd name="connsiteX35" fmla="*/ 3589623 w 4206653"/>
                <a:gd name="connsiteY35" fmla="*/ 967947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58913 w 4206653"/>
                <a:gd name="connsiteY53" fmla="*/ 2697858 h 4338661"/>
                <a:gd name="connsiteX54" fmla="*/ 2821753 w 4206653"/>
                <a:gd name="connsiteY54" fmla="*/ 2823588 h 4338661"/>
                <a:gd name="connsiteX55" fmla="*/ 2764603 w 4206653"/>
                <a:gd name="connsiteY55" fmla="*/ 2995038 h 4338661"/>
                <a:gd name="connsiteX56" fmla="*/ 2970343 w 4206653"/>
                <a:gd name="connsiteY56" fmla="*/ 3132198 h 4338661"/>
                <a:gd name="connsiteX57" fmla="*/ 3176083 w 4206653"/>
                <a:gd name="connsiteY57" fmla="*/ 3269358 h 4338661"/>
                <a:gd name="connsiteX58" fmla="*/ 3347533 w 4206653"/>
                <a:gd name="connsiteY58" fmla="*/ 3303648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89205 w 4206653"/>
                <a:gd name="connsiteY34" fmla="*/ 82929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58913 w 4206653"/>
                <a:gd name="connsiteY53" fmla="*/ 2697858 h 4338661"/>
                <a:gd name="connsiteX54" fmla="*/ 2821753 w 4206653"/>
                <a:gd name="connsiteY54" fmla="*/ 2823588 h 4338661"/>
                <a:gd name="connsiteX55" fmla="*/ 2764603 w 4206653"/>
                <a:gd name="connsiteY55" fmla="*/ 2995038 h 4338661"/>
                <a:gd name="connsiteX56" fmla="*/ 2970343 w 4206653"/>
                <a:gd name="connsiteY56" fmla="*/ 3132198 h 4338661"/>
                <a:gd name="connsiteX57" fmla="*/ 3176083 w 4206653"/>
                <a:gd name="connsiteY57" fmla="*/ 3269358 h 4338661"/>
                <a:gd name="connsiteX58" fmla="*/ 3347533 w 4206653"/>
                <a:gd name="connsiteY58" fmla="*/ 3303648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58913 w 4206653"/>
                <a:gd name="connsiteY53" fmla="*/ 2697858 h 4338661"/>
                <a:gd name="connsiteX54" fmla="*/ 2821753 w 4206653"/>
                <a:gd name="connsiteY54" fmla="*/ 2823588 h 4338661"/>
                <a:gd name="connsiteX55" fmla="*/ 2764603 w 4206653"/>
                <a:gd name="connsiteY55" fmla="*/ 2995038 h 4338661"/>
                <a:gd name="connsiteX56" fmla="*/ 2970343 w 4206653"/>
                <a:gd name="connsiteY56" fmla="*/ 3132198 h 4338661"/>
                <a:gd name="connsiteX57" fmla="*/ 3176083 w 4206653"/>
                <a:gd name="connsiteY57" fmla="*/ 3269358 h 4338661"/>
                <a:gd name="connsiteX58" fmla="*/ 3347533 w 4206653"/>
                <a:gd name="connsiteY58" fmla="*/ 3303648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21753 w 4206653"/>
                <a:gd name="connsiteY54" fmla="*/ 2823588 h 4338661"/>
                <a:gd name="connsiteX55" fmla="*/ 2764603 w 4206653"/>
                <a:gd name="connsiteY55" fmla="*/ 2995038 h 4338661"/>
                <a:gd name="connsiteX56" fmla="*/ 2970343 w 4206653"/>
                <a:gd name="connsiteY56" fmla="*/ 3132198 h 4338661"/>
                <a:gd name="connsiteX57" fmla="*/ 3176083 w 4206653"/>
                <a:gd name="connsiteY57" fmla="*/ 3269358 h 4338661"/>
                <a:gd name="connsiteX58" fmla="*/ 3347533 w 4206653"/>
                <a:gd name="connsiteY58" fmla="*/ 3303648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764603 w 4206653"/>
                <a:gd name="connsiteY55" fmla="*/ 2995038 h 4338661"/>
                <a:gd name="connsiteX56" fmla="*/ 2970343 w 4206653"/>
                <a:gd name="connsiteY56" fmla="*/ 3132198 h 4338661"/>
                <a:gd name="connsiteX57" fmla="*/ 3176083 w 4206653"/>
                <a:gd name="connsiteY57" fmla="*/ 3269358 h 4338661"/>
                <a:gd name="connsiteX58" fmla="*/ 3347533 w 4206653"/>
                <a:gd name="connsiteY58" fmla="*/ 3303648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70343 w 4206653"/>
                <a:gd name="connsiteY56" fmla="*/ 3132198 h 4338661"/>
                <a:gd name="connsiteX57" fmla="*/ 3176083 w 4206653"/>
                <a:gd name="connsiteY57" fmla="*/ 3269358 h 4338661"/>
                <a:gd name="connsiteX58" fmla="*/ 3347533 w 4206653"/>
                <a:gd name="connsiteY58" fmla="*/ 3303648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47533 w 4206653"/>
                <a:gd name="connsiteY58" fmla="*/ 3303648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26816 w 4206653"/>
                <a:gd name="connsiteY59" fmla="*/ 3390616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12014 w 4206653"/>
                <a:gd name="connsiteY59" fmla="*/ 3363782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12014 w 4206653"/>
                <a:gd name="connsiteY59" fmla="*/ 3363782 h 4338661"/>
                <a:gd name="connsiteX60" fmla="*/ 3004633 w 4206653"/>
                <a:gd name="connsiteY60" fmla="*/ 3276814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12014 w 4206653"/>
                <a:gd name="connsiteY59" fmla="*/ 3363782 h 4338661"/>
                <a:gd name="connsiteX60" fmla="*/ 3004633 w 4206653"/>
                <a:gd name="connsiteY60" fmla="*/ 3276814 h 4338661"/>
                <a:gd name="connsiteX61" fmla="*/ 2771676 w 4206653"/>
                <a:gd name="connsiteY61" fmla="*/ 3166987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12014 w 4206653"/>
                <a:gd name="connsiteY59" fmla="*/ 3363782 h 4338661"/>
                <a:gd name="connsiteX60" fmla="*/ 3004633 w 4206653"/>
                <a:gd name="connsiteY60" fmla="*/ 3276814 h 4338661"/>
                <a:gd name="connsiteX61" fmla="*/ 2771676 w 4206653"/>
                <a:gd name="connsiteY61" fmla="*/ 3166987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25557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12014 w 4206653"/>
                <a:gd name="connsiteY59" fmla="*/ 3363782 h 4338661"/>
                <a:gd name="connsiteX60" fmla="*/ 3004633 w 4206653"/>
                <a:gd name="connsiteY60" fmla="*/ 3276814 h 4338661"/>
                <a:gd name="connsiteX61" fmla="*/ 2771676 w 4206653"/>
                <a:gd name="connsiteY61" fmla="*/ 3166987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25557 w 4206653"/>
                <a:gd name="connsiteY64" fmla="*/ 3326508 h 4338661"/>
                <a:gd name="connsiteX65" fmla="*/ 2610253 w 4206653"/>
                <a:gd name="connsiteY65" fmla="*/ 3564053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12014 w 4206653"/>
                <a:gd name="connsiteY59" fmla="*/ 3363782 h 4338661"/>
                <a:gd name="connsiteX60" fmla="*/ 3004633 w 4206653"/>
                <a:gd name="connsiteY60" fmla="*/ 3276814 h 4338661"/>
                <a:gd name="connsiteX61" fmla="*/ 2771676 w 4206653"/>
                <a:gd name="connsiteY61" fmla="*/ 3166987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25557 w 4206653"/>
                <a:gd name="connsiteY64" fmla="*/ 3326508 h 4338661"/>
                <a:gd name="connsiteX65" fmla="*/ 2610253 w 4206653"/>
                <a:gd name="connsiteY65" fmla="*/ 3564053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81240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12014 w 4206653"/>
                <a:gd name="connsiteY59" fmla="*/ 3363782 h 4338661"/>
                <a:gd name="connsiteX60" fmla="*/ 3004633 w 4206653"/>
                <a:gd name="connsiteY60" fmla="*/ 3276814 h 4338661"/>
                <a:gd name="connsiteX61" fmla="*/ 2771676 w 4206653"/>
                <a:gd name="connsiteY61" fmla="*/ 3166987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25557 w 4206653"/>
                <a:gd name="connsiteY64" fmla="*/ 3326508 h 4338661"/>
                <a:gd name="connsiteX65" fmla="*/ 2610253 w 4206653"/>
                <a:gd name="connsiteY65" fmla="*/ 3564053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95212 w 4206653"/>
                <a:gd name="connsiteY69" fmla="*/ 3945217 h 4338661"/>
                <a:gd name="connsiteX70" fmla="*/ 2481240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12014 w 4206653"/>
                <a:gd name="connsiteY59" fmla="*/ 3363782 h 4338661"/>
                <a:gd name="connsiteX60" fmla="*/ 3004633 w 4206653"/>
                <a:gd name="connsiteY60" fmla="*/ 3276814 h 4338661"/>
                <a:gd name="connsiteX61" fmla="*/ 2771676 w 4206653"/>
                <a:gd name="connsiteY61" fmla="*/ 3166987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25557 w 4206653"/>
                <a:gd name="connsiteY64" fmla="*/ 3326508 h 4338661"/>
                <a:gd name="connsiteX65" fmla="*/ 2610253 w 4206653"/>
                <a:gd name="connsiteY65" fmla="*/ 3564053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76709 w 4206653"/>
                <a:gd name="connsiteY68" fmla="*/ 4330348 h 4338661"/>
                <a:gd name="connsiteX69" fmla="*/ 2595212 w 4206653"/>
                <a:gd name="connsiteY69" fmla="*/ 3945217 h 4338661"/>
                <a:gd name="connsiteX70" fmla="*/ 2481240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12014 w 4206653"/>
                <a:gd name="connsiteY59" fmla="*/ 3363782 h 4338661"/>
                <a:gd name="connsiteX60" fmla="*/ 3004633 w 4206653"/>
                <a:gd name="connsiteY60" fmla="*/ 3276814 h 4338661"/>
                <a:gd name="connsiteX61" fmla="*/ 2771676 w 4206653"/>
                <a:gd name="connsiteY61" fmla="*/ 3166987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25557 w 4206653"/>
                <a:gd name="connsiteY64" fmla="*/ 3326508 h 4338661"/>
                <a:gd name="connsiteX65" fmla="*/ 2610253 w 4206653"/>
                <a:gd name="connsiteY65" fmla="*/ 3564053 h 4338661"/>
                <a:gd name="connsiteX66" fmla="*/ 2682206 w 4206653"/>
                <a:gd name="connsiteY66" fmla="*/ 4005849 h 4338661"/>
                <a:gd name="connsiteX67" fmla="*/ 2696023 w 4206653"/>
                <a:gd name="connsiteY67" fmla="*/ 4183758 h 4338661"/>
                <a:gd name="connsiteX68" fmla="*/ 2576709 w 4206653"/>
                <a:gd name="connsiteY68" fmla="*/ 4330348 h 4338661"/>
                <a:gd name="connsiteX69" fmla="*/ 2595212 w 4206653"/>
                <a:gd name="connsiteY69" fmla="*/ 3945217 h 4338661"/>
                <a:gd name="connsiteX70" fmla="*/ 2481240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12014 w 4206653"/>
                <a:gd name="connsiteY59" fmla="*/ 3363782 h 4338661"/>
                <a:gd name="connsiteX60" fmla="*/ 3004633 w 4206653"/>
                <a:gd name="connsiteY60" fmla="*/ 3276814 h 4338661"/>
                <a:gd name="connsiteX61" fmla="*/ 2771676 w 4206653"/>
                <a:gd name="connsiteY61" fmla="*/ 3166987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25557 w 4206653"/>
                <a:gd name="connsiteY64" fmla="*/ 3326508 h 4338661"/>
                <a:gd name="connsiteX65" fmla="*/ 2610253 w 4206653"/>
                <a:gd name="connsiteY65" fmla="*/ 3564053 h 4338661"/>
                <a:gd name="connsiteX66" fmla="*/ 2682206 w 4206653"/>
                <a:gd name="connsiteY66" fmla="*/ 4005849 h 4338661"/>
                <a:gd name="connsiteX67" fmla="*/ 2647915 w 4206653"/>
                <a:gd name="connsiteY67" fmla="*/ 4183758 h 4338661"/>
                <a:gd name="connsiteX68" fmla="*/ 2576709 w 4206653"/>
                <a:gd name="connsiteY68" fmla="*/ 4330348 h 4338661"/>
                <a:gd name="connsiteX69" fmla="*/ 2595212 w 4206653"/>
                <a:gd name="connsiteY69" fmla="*/ 3945217 h 4338661"/>
                <a:gd name="connsiteX70" fmla="*/ 2481240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460042"/>
                <a:gd name="connsiteX1" fmla="*/ 1343911 w 4206653"/>
                <a:gd name="connsiteY1" fmla="*/ 1559828 h 4460042"/>
                <a:gd name="connsiteX2" fmla="*/ 1553023 w 4206653"/>
                <a:gd name="connsiteY2" fmla="*/ 1657728 h 4460042"/>
                <a:gd name="connsiteX3" fmla="*/ 1907353 w 4206653"/>
                <a:gd name="connsiteY3" fmla="*/ 1680588 h 4460042"/>
                <a:gd name="connsiteX4" fmla="*/ 2021653 w 4206653"/>
                <a:gd name="connsiteY4" fmla="*/ 1543428 h 4460042"/>
                <a:gd name="connsiteX5" fmla="*/ 2124523 w 4206653"/>
                <a:gd name="connsiteY5" fmla="*/ 1291968 h 4460042"/>
                <a:gd name="connsiteX6" fmla="*/ 2124523 w 4206653"/>
                <a:gd name="connsiteY6" fmla="*/ 1120518 h 4460042"/>
                <a:gd name="connsiteX7" fmla="*/ 2068029 w 4206653"/>
                <a:gd name="connsiteY7" fmla="*/ 825325 h 4460042"/>
                <a:gd name="connsiteX8" fmla="*/ 2078803 w 4206653"/>
                <a:gd name="connsiteY8" fmla="*/ 777618 h 4460042"/>
                <a:gd name="connsiteX9" fmla="*/ 2170243 w 4206653"/>
                <a:gd name="connsiteY9" fmla="*/ 1086228 h 4460042"/>
                <a:gd name="connsiteX10" fmla="*/ 2215963 w 4206653"/>
                <a:gd name="connsiteY10" fmla="*/ 1269108 h 4460042"/>
                <a:gd name="connsiteX11" fmla="*/ 2284543 w 4206653"/>
                <a:gd name="connsiteY11" fmla="*/ 1303398 h 4460042"/>
                <a:gd name="connsiteX12" fmla="*/ 2330263 w 4206653"/>
                <a:gd name="connsiteY12" fmla="*/ 1166238 h 4460042"/>
                <a:gd name="connsiteX13" fmla="*/ 2467423 w 4206653"/>
                <a:gd name="connsiteY13" fmla="*/ 880488 h 4460042"/>
                <a:gd name="connsiteX14" fmla="*/ 2558863 w 4206653"/>
                <a:gd name="connsiteY14" fmla="*/ 640458 h 4460042"/>
                <a:gd name="connsiteX15" fmla="*/ 2616013 w 4206653"/>
                <a:gd name="connsiteY15" fmla="*/ 537588 h 4460042"/>
                <a:gd name="connsiteX16" fmla="*/ 2558863 w 4206653"/>
                <a:gd name="connsiteY16" fmla="*/ 789048 h 4460042"/>
                <a:gd name="connsiteX17" fmla="*/ 2444563 w 4206653"/>
                <a:gd name="connsiteY17" fmla="*/ 1097658 h 4460042"/>
                <a:gd name="connsiteX18" fmla="*/ 2375983 w 4206653"/>
                <a:gd name="connsiteY18" fmla="*/ 1406268 h 4460042"/>
                <a:gd name="connsiteX19" fmla="*/ 2558863 w 4206653"/>
                <a:gd name="connsiteY19" fmla="*/ 1577718 h 4460042"/>
                <a:gd name="connsiteX20" fmla="*/ 2878903 w 4206653"/>
                <a:gd name="connsiteY20" fmla="*/ 1657728 h 4460042"/>
                <a:gd name="connsiteX21" fmla="*/ 3187513 w 4206653"/>
                <a:gd name="connsiteY21" fmla="*/ 1657728 h 4460042"/>
                <a:gd name="connsiteX22" fmla="*/ 3370393 w 4206653"/>
                <a:gd name="connsiteY22" fmla="*/ 1566288 h 4460042"/>
                <a:gd name="connsiteX23" fmla="*/ 3488066 w 4206653"/>
                <a:gd name="connsiteY23" fmla="*/ 1246753 h 4460042"/>
                <a:gd name="connsiteX24" fmla="*/ 3495138 w 4206653"/>
                <a:gd name="connsiteY24" fmla="*/ 1115548 h 4460042"/>
                <a:gd name="connsiteX25" fmla="*/ 3493650 w 4206653"/>
                <a:gd name="connsiteY25" fmla="*/ 1063976 h 4460042"/>
                <a:gd name="connsiteX26" fmla="*/ 3450403 w 4206653"/>
                <a:gd name="connsiteY26" fmla="*/ 777618 h 4460042"/>
                <a:gd name="connsiteX27" fmla="*/ 3119893 w 4206653"/>
                <a:gd name="connsiteY27" fmla="*/ 321571 h 4460042"/>
                <a:gd name="connsiteX28" fmla="*/ 3497351 w 4206653"/>
                <a:gd name="connsiteY28" fmla="*/ 674883 h 4460042"/>
                <a:gd name="connsiteX29" fmla="*/ 3759013 w 4206653"/>
                <a:gd name="connsiteY29" fmla="*/ 571878 h 4460042"/>
                <a:gd name="connsiteX30" fmla="*/ 3999043 w 4206653"/>
                <a:gd name="connsiteY30" fmla="*/ 91818 h 4460042"/>
                <a:gd name="connsiteX31" fmla="*/ 4033333 w 4206653"/>
                <a:gd name="connsiteY31" fmla="*/ 11808 h 4460042"/>
                <a:gd name="connsiteX32" fmla="*/ 3984569 w 4206653"/>
                <a:gd name="connsiteY32" fmla="*/ 247366 h 4460042"/>
                <a:gd name="connsiteX33" fmla="*/ 3812791 w 4206653"/>
                <a:gd name="connsiteY33" fmla="*/ 647417 h 4460042"/>
                <a:gd name="connsiteX34" fmla="*/ 3592906 w 4206653"/>
                <a:gd name="connsiteY34" fmla="*/ 811408 h 4460042"/>
                <a:gd name="connsiteX35" fmla="*/ 3604425 w 4206653"/>
                <a:gd name="connsiteY35" fmla="*/ 999253 h 4460042"/>
                <a:gd name="connsiteX36" fmla="*/ 3872985 w 4206653"/>
                <a:gd name="connsiteY36" fmla="*/ 881976 h 4460042"/>
                <a:gd name="connsiteX37" fmla="*/ 4200754 w 4206653"/>
                <a:gd name="connsiteY37" fmla="*/ 774136 h 4460042"/>
                <a:gd name="connsiteX38" fmla="*/ 4064251 w 4206653"/>
                <a:gd name="connsiteY38" fmla="*/ 847195 h 4460042"/>
                <a:gd name="connsiteX39" fmla="*/ 3818880 w 4206653"/>
                <a:gd name="connsiteY39" fmla="*/ 991305 h 4460042"/>
                <a:gd name="connsiteX40" fmla="*/ 3658531 w 4206653"/>
                <a:gd name="connsiteY40" fmla="*/ 1093178 h 4460042"/>
                <a:gd name="connsiteX41" fmla="*/ 3622838 w 4206653"/>
                <a:gd name="connsiteY41" fmla="*/ 1221401 h 4460042"/>
                <a:gd name="connsiteX42" fmla="*/ 3577446 w 4206653"/>
                <a:gd name="connsiteY42" fmla="*/ 1500691 h 4460042"/>
                <a:gd name="connsiteX43" fmla="*/ 3461833 w 4206653"/>
                <a:gd name="connsiteY43" fmla="*/ 1726308 h 4460042"/>
                <a:gd name="connsiteX44" fmla="*/ 3278953 w 4206653"/>
                <a:gd name="connsiteY44" fmla="*/ 2034918 h 4460042"/>
                <a:gd name="connsiteX45" fmla="*/ 3233233 w 4206653"/>
                <a:gd name="connsiteY45" fmla="*/ 2309238 h 4460042"/>
                <a:gd name="connsiteX46" fmla="*/ 3404683 w 4206653"/>
                <a:gd name="connsiteY46" fmla="*/ 2457828 h 4460042"/>
                <a:gd name="connsiteX47" fmla="*/ 3759013 w 4206653"/>
                <a:gd name="connsiteY47" fmla="*/ 2663568 h 4460042"/>
                <a:gd name="connsiteX48" fmla="*/ 4079053 w 4206653"/>
                <a:gd name="connsiteY48" fmla="*/ 2777868 h 4460042"/>
                <a:gd name="connsiteX49" fmla="*/ 4079053 w 4206653"/>
                <a:gd name="connsiteY49" fmla="*/ 2880738 h 4460042"/>
                <a:gd name="connsiteX50" fmla="*/ 3770443 w 4206653"/>
                <a:gd name="connsiteY50" fmla="*/ 2869308 h 4460042"/>
                <a:gd name="connsiteX51" fmla="*/ 3404683 w 4206653"/>
                <a:gd name="connsiteY51" fmla="*/ 2732148 h 4460042"/>
                <a:gd name="connsiteX52" fmla="*/ 3084643 w 4206653"/>
                <a:gd name="connsiteY52" fmla="*/ 2663568 h 4460042"/>
                <a:gd name="connsiteX53" fmla="*/ 2995919 w 4206653"/>
                <a:gd name="connsiteY53" fmla="*/ 2782832 h 4460042"/>
                <a:gd name="connsiteX54" fmla="*/ 2832855 w 4206653"/>
                <a:gd name="connsiteY54" fmla="*/ 2930924 h 4460042"/>
                <a:gd name="connsiteX55" fmla="*/ 2820111 w 4206653"/>
                <a:gd name="connsiteY55" fmla="*/ 3026344 h 4460042"/>
                <a:gd name="connsiteX56" fmla="*/ 2959241 w 4206653"/>
                <a:gd name="connsiteY56" fmla="*/ 3167976 h 4460042"/>
                <a:gd name="connsiteX57" fmla="*/ 3176083 w 4206653"/>
                <a:gd name="connsiteY57" fmla="*/ 3269358 h 4460042"/>
                <a:gd name="connsiteX58" fmla="*/ 3388239 w 4206653"/>
                <a:gd name="connsiteY58" fmla="*/ 3442290 h 4460042"/>
                <a:gd name="connsiteX59" fmla="*/ 3212014 w 4206653"/>
                <a:gd name="connsiteY59" fmla="*/ 3363782 h 4460042"/>
                <a:gd name="connsiteX60" fmla="*/ 3004633 w 4206653"/>
                <a:gd name="connsiteY60" fmla="*/ 3276814 h 4460042"/>
                <a:gd name="connsiteX61" fmla="*/ 2771676 w 4206653"/>
                <a:gd name="connsiteY61" fmla="*/ 3166987 h 4460042"/>
                <a:gd name="connsiteX62" fmla="*/ 2638873 w 4206653"/>
                <a:gd name="connsiteY62" fmla="*/ 3097908 h 4460042"/>
                <a:gd name="connsiteX63" fmla="*/ 2570293 w 4206653"/>
                <a:gd name="connsiteY63" fmla="*/ 3109338 h 4460042"/>
                <a:gd name="connsiteX64" fmla="*/ 2525557 w 4206653"/>
                <a:gd name="connsiteY64" fmla="*/ 3326508 h 4460042"/>
                <a:gd name="connsiteX65" fmla="*/ 2610253 w 4206653"/>
                <a:gd name="connsiteY65" fmla="*/ 3564053 h 4460042"/>
                <a:gd name="connsiteX66" fmla="*/ 2682206 w 4206653"/>
                <a:gd name="connsiteY66" fmla="*/ 4005849 h 4460042"/>
                <a:gd name="connsiteX67" fmla="*/ 2647915 w 4206653"/>
                <a:gd name="connsiteY67" fmla="*/ 4183758 h 4460042"/>
                <a:gd name="connsiteX68" fmla="*/ 2539703 w 4206653"/>
                <a:gd name="connsiteY68" fmla="*/ 4455574 h 4460042"/>
                <a:gd name="connsiteX69" fmla="*/ 2595212 w 4206653"/>
                <a:gd name="connsiteY69" fmla="*/ 3945217 h 4460042"/>
                <a:gd name="connsiteX70" fmla="*/ 2481240 w 4206653"/>
                <a:gd name="connsiteY70" fmla="*/ 3566538 h 4460042"/>
                <a:gd name="connsiteX71" fmla="*/ 2307403 w 4206653"/>
                <a:gd name="connsiteY71" fmla="*/ 3166488 h 4460042"/>
                <a:gd name="connsiteX72" fmla="*/ 2261683 w 4206653"/>
                <a:gd name="connsiteY72" fmla="*/ 3063618 h 4460042"/>
                <a:gd name="connsiteX73" fmla="*/ 2078803 w 4206653"/>
                <a:gd name="connsiteY73" fmla="*/ 2949318 h 4460042"/>
                <a:gd name="connsiteX74" fmla="*/ 1850203 w 4206653"/>
                <a:gd name="connsiteY74" fmla="*/ 3029328 h 4460042"/>
                <a:gd name="connsiteX75" fmla="*/ 1415863 w 4206653"/>
                <a:gd name="connsiteY75" fmla="*/ 3360798 h 4460042"/>
                <a:gd name="connsiteX76" fmla="*/ 1381573 w 4206653"/>
                <a:gd name="connsiteY76" fmla="*/ 3680838 h 4460042"/>
                <a:gd name="connsiteX77" fmla="*/ 1381573 w 4206653"/>
                <a:gd name="connsiteY77" fmla="*/ 3989448 h 4460042"/>
                <a:gd name="connsiteX78" fmla="*/ 1290133 w 4206653"/>
                <a:gd name="connsiteY78" fmla="*/ 4309488 h 4460042"/>
                <a:gd name="connsiteX79" fmla="*/ 1198693 w 4206653"/>
                <a:gd name="connsiteY79" fmla="*/ 4298058 h 4460042"/>
                <a:gd name="connsiteX80" fmla="*/ 1187263 w 4206653"/>
                <a:gd name="connsiteY80" fmla="*/ 4080888 h 4460042"/>
                <a:gd name="connsiteX81" fmla="*/ 1198693 w 4206653"/>
                <a:gd name="connsiteY81" fmla="*/ 3909438 h 4460042"/>
                <a:gd name="connsiteX82" fmla="*/ 970093 w 4206653"/>
                <a:gd name="connsiteY82" fmla="*/ 3989448 h 4460042"/>
                <a:gd name="connsiteX83" fmla="*/ 718633 w 4206653"/>
                <a:gd name="connsiteY83" fmla="*/ 4069458 h 4460042"/>
                <a:gd name="connsiteX84" fmla="*/ 741493 w 4206653"/>
                <a:gd name="connsiteY84" fmla="*/ 3955158 h 4460042"/>
                <a:gd name="connsiteX85" fmla="*/ 1130113 w 4206653"/>
                <a:gd name="connsiteY85" fmla="*/ 3795138 h 4460042"/>
                <a:gd name="connsiteX86" fmla="*/ 1278703 w 4206653"/>
                <a:gd name="connsiteY86" fmla="*/ 3726558 h 4460042"/>
                <a:gd name="connsiteX87" fmla="*/ 1221553 w 4206653"/>
                <a:gd name="connsiteY87" fmla="*/ 3372228 h 4460042"/>
                <a:gd name="connsiteX88" fmla="*/ 1324423 w 4206653"/>
                <a:gd name="connsiteY88" fmla="*/ 3120768 h 4460042"/>
                <a:gd name="connsiteX89" fmla="*/ 1393003 w 4206653"/>
                <a:gd name="connsiteY89" fmla="*/ 3052188 h 4460042"/>
                <a:gd name="connsiteX90" fmla="*/ 1084393 w 4206653"/>
                <a:gd name="connsiteY90" fmla="*/ 3029328 h 4460042"/>
                <a:gd name="connsiteX91" fmla="*/ 730063 w 4206653"/>
                <a:gd name="connsiteY91" fmla="*/ 2960748 h 4460042"/>
                <a:gd name="connsiteX92" fmla="*/ 375733 w 4206653"/>
                <a:gd name="connsiteY92" fmla="*/ 3132198 h 4460042"/>
                <a:gd name="connsiteX93" fmla="*/ 421453 w 4206653"/>
                <a:gd name="connsiteY93" fmla="*/ 3029328 h 4460042"/>
                <a:gd name="connsiteX94" fmla="*/ 627193 w 4206653"/>
                <a:gd name="connsiteY94" fmla="*/ 2926458 h 4460042"/>
                <a:gd name="connsiteX95" fmla="*/ 810073 w 4206653"/>
                <a:gd name="connsiteY95" fmla="*/ 2755008 h 4460042"/>
                <a:gd name="connsiteX96" fmla="*/ 1152973 w 4206653"/>
                <a:gd name="connsiteY96" fmla="*/ 2777868 h 4460042"/>
                <a:gd name="connsiteX97" fmla="*/ 1461583 w 4206653"/>
                <a:gd name="connsiteY97" fmla="*/ 2823588 h 4460042"/>
                <a:gd name="connsiteX98" fmla="*/ 1953073 w 4206653"/>
                <a:gd name="connsiteY98" fmla="*/ 2663568 h 4460042"/>
                <a:gd name="connsiteX99" fmla="*/ 1701613 w 4206653"/>
                <a:gd name="connsiteY99" fmla="*/ 2263518 h 4460042"/>
                <a:gd name="connsiteX100" fmla="*/ 1690183 w 4206653"/>
                <a:gd name="connsiteY100" fmla="*/ 1966338 h 4460042"/>
                <a:gd name="connsiteX101" fmla="*/ 1381991 w 4206653"/>
                <a:gd name="connsiteY101" fmla="*/ 1841604 h 4460042"/>
                <a:gd name="connsiteX102" fmla="*/ 1095823 w 4206653"/>
                <a:gd name="connsiteY102" fmla="*/ 1714878 h 4460042"/>
                <a:gd name="connsiteX103" fmla="*/ 746507 w 4206653"/>
                <a:gd name="connsiteY103" fmla="*/ 1626415 h 4460042"/>
                <a:gd name="connsiteX104" fmla="*/ 352873 w 4206653"/>
                <a:gd name="connsiteY104" fmla="*/ 1726308 h 4460042"/>
                <a:gd name="connsiteX105" fmla="*/ 113171 w 4206653"/>
                <a:gd name="connsiteY105" fmla="*/ 1763582 h 4460042"/>
                <a:gd name="connsiteX106" fmla="*/ 9973 w 4206653"/>
                <a:gd name="connsiteY106" fmla="*/ 1737738 h 4460042"/>
                <a:gd name="connsiteX107" fmla="*/ 348516 w 4206653"/>
                <a:gd name="connsiteY107" fmla="*/ 1643812 h 4460042"/>
                <a:gd name="connsiteX108" fmla="*/ 653097 w 4206653"/>
                <a:gd name="connsiteY108" fmla="*/ 1543920 h 4460042"/>
                <a:gd name="connsiteX109" fmla="*/ 1072963 w 4206653"/>
                <a:gd name="connsiteY109" fmla="*/ 1612008 h 4460042"/>
                <a:gd name="connsiteX110" fmla="*/ 1244413 w 4206653"/>
                <a:gd name="connsiteY110" fmla="*/ 1657728 h 4460042"/>
                <a:gd name="connsiteX111" fmla="*/ 1205766 w 4206653"/>
                <a:gd name="connsiteY111" fmla="*/ 1451988 h 4460042"/>
                <a:gd name="connsiteX112" fmla="*/ 1046313 w 4206653"/>
                <a:gd name="connsiteY112" fmla="*/ 815409 h 4460042"/>
                <a:gd name="connsiteX113" fmla="*/ 1221553 w 4206653"/>
                <a:gd name="connsiteY113" fmla="*/ 1211958 h 4460042"/>
                <a:gd name="connsiteX0" fmla="*/ 1221553 w 4206653"/>
                <a:gd name="connsiteY0" fmla="*/ 1211958 h 4460500"/>
                <a:gd name="connsiteX1" fmla="*/ 1343911 w 4206653"/>
                <a:gd name="connsiteY1" fmla="*/ 1559828 h 4460500"/>
                <a:gd name="connsiteX2" fmla="*/ 1553023 w 4206653"/>
                <a:gd name="connsiteY2" fmla="*/ 1657728 h 4460500"/>
                <a:gd name="connsiteX3" fmla="*/ 1907353 w 4206653"/>
                <a:gd name="connsiteY3" fmla="*/ 1680588 h 4460500"/>
                <a:gd name="connsiteX4" fmla="*/ 2021653 w 4206653"/>
                <a:gd name="connsiteY4" fmla="*/ 1543428 h 4460500"/>
                <a:gd name="connsiteX5" fmla="*/ 2124523 w 4206653"/>
                <a:gd name="connsiteY5" fmla="*/ 1291968 h 4460500"/>
                <a:gd name="connsiteX6" fmla="*/ 2124523 w 4206653"/>
                <a:gd name="connsiteY6" fmla="*/ 1120518 h 4460500"/>
                <a:gd name="connsiteX7" fmla="*/ 2068029 w 4206653"/>
                <a:gd name="connsiteY7" fmla="*/ 825325 h 4460500"/>
                <a:gd name="connsiteX8" fmla="*/ 2078803 w 4206653"/>
                <a:gd name="connsiteY8" fmla="*/ 777618 h 4460500"/>
                <a:gd name="connsiteX9" fmla="*/ 2170243 w 4206653"/>
                <a:gd name="connsiteY9" fmla="*/ 1086228 h 4460500"/>
                <a:gd name="connsiteX10" fmla="*/ 2215963 w 4206653"/>
                <a:gd name="connsiteY10" fmla="*/ 1269108 h 4460500"/>
                <a:gd name="connsiteX11" fmla="*/ 2284543 w 4206653"/>
                <a:gd name="connsiteY11" fmla="*/ 1303398 h 4460500"/>
                <a:gd name="connsiteX12" fmla="*/ 2330263 w 4206653"/>
                <a:gd name="connsiteY12" fmla="*/ 1166238 h 4460500"/>
                <a:gd name="connsiteX13" fmla="*/ 2467423 w 4206653"/>
                <a:gd name="connsiteY13" fmla="*/ 880488 h 4460500"/>
                <a:gd name="connsiteX14" fmla="*/ 2558863 w 4206653"/>
                <a:gd name="connsiteY14" fmla="*/ 640458 h 4460500"/>
                <a:gd name="connsiteX15" fmla="*/ 2616013 w 4206653"/>
                <a:gd name="connsiteY15" fmla="*/ 537588 h 4460500"/>
                <a:gd name="connsiteX16" fmla="*/ 2558863 w 4206653"/>
                <a:gd name="connsiteY16" fmla="*/ 789048 h 4460500"/>
                <a:gd name="connsiteX17" fmla="*/ 2444563 w 4206653"/>
                <a:gd name="connsiteY17" fmla="*/ 1097658 h 4460500"/>
                <a:gd name="connsiteX18" fmla="*/ 2375983 w 4206653"/>
                <a:gd name="connsiteY18" fmla="*/ 1406268 h 4460500"/>
                <a:gd name="connsiteX19" fmla="*/ 2558863 w 4206653"/>
                <a:gd name="connsiteY19" fmla="*/ 1577718 h 4460500"/>
                <a:gd name="connsiteX20" fmla="*/ 2878903 w 4206653"/>
                <a:gd name="connsiteY20" fmla="*/ 1657728 h 4460500"/>
                <a:gd name="connsiteX21" fmla="*/ 3187513 w 4206653"/>
                <a:gd name="connsiteY21" fmla="*/ 1657728 h 4460500"/>
                <a:gd name="connsiteX22" fmla="*/ 3370393 w 4206653"/>
                <a:gd name="connsiteY22" fmla="*/ 1566288 h 4460500"/>
                <a:gd name="connsiteX23" fmla="*/ 3488066 w 4206653"/>
                <a:gd name="connsiteY23" fmla="*/ 1246753 h 4460500"/>
                <a:gd name="connsiteX24" fmla="*/ 3495138 w 4206653"/>
                <a:gd name="connsiteY24" fmla="*/ 1115548 h 4460500"/>
                <a:gd name="connsiteX25" fmla="*/ 3493650 w 4206653"/>
                <a:gd name="connsiteY25" fmla="*/ 1063976 h 4460500"/>
                <a:gd name="connsiteX26" fmla="*/ 3450403 w 4206653"/>
                <a:gd name="connsiteY26" fmla="*/ 777618 h 4460500"/>
                <a:gd name="connsiteX27" fmla="*/ 3119893 w 4206653"/>
                <a:gd name="connsiteY27" fmla="*/ 321571 h 4460500"/>
                <a:gd name="connsiteX28" fmla="*/ 3497351 w 4206653"/>
                <a:gd name="connsiteY28" fmla="*/ 674883 h 4460500"/>
                <a:gd name="connsiteX29" fmla="*/ 3759013 w 4206653"/>
                <a:gd name="connsiteY29" fmla="*/ 571878 h 4460500"/>
                <a:gd name="connsiteX30" fmla="*/ 3999043 w 4206653"/>
                <a:gd name="connsiteY30" fmla="*/ 91818 h 4460500"/>
                <a:gd name="connsiteX31" fmla="*/ 4033333 w 4206653"/>
                <a:gd name="connsiteY31" fmla="*/ 11808 h 4460500"/>
                <a:gd name="connsiteX32" fmla="*/ 3984569 w 4206653"/>
                <a:gd name="connsiteY32" fmla="*/ 247366 h 4460500"/>
                <a:gd name="connsiteX33" fmla="*/ 3812791 w 4206653"/>
                <a:gd name="connsiteY33" fmla="*/ 647417 h 4460500"/>
                <a:gd name="connsiteX34" fmla="*/ 3592906 w 4206653"/>
                <a:gd name="connsiteY34" fmla="*/ 811408 h 4460500"/>
                <a:gd name="connsiteX35" fmla="*/ 3604425 w 4206653"/>
                <a:gd name="connsiteY35" fmla="*/ 999253 h 4460500"/>
                <a:gd name="connsiteX36" fmla="*/ 3872985 w 4206653"/>
                <a:gd name="connsiteY36" fmla="*/ 881976 h 4460500"/>
                <a:gd name="connsiteX37" fmla="*/ 4200754 w 4206653"/>
                <a:gd name="connsiteY37" fmla="*/ 774136 h 4460500"/>
                <a:gd name="connsiteX38" fmla="*/ 4064251 w 4206653"/>
                <a:gd name="connsiteY38" fmla="*/ 847195 h 4460500"/>
                <a:gd name="connsiteX39" fmla="*/ 3818880 w 4206653"/>
                <a:gd name="connsiteY39" fmla="*/ 991305 h 4460500"/>
                <a:gd name="connsiteX40" fmla="*/ 3658531 w 4206653"/>
                <a:gd name="connsiteY40" fmla="*/ 1093178 h 4460500"/>
                <a:gd name="connsiteX41" fmla="*/ 3622838 w 4206653"/>
                <a:gd name="connsiteY41" fmla="*/ 1221401 h 4460500"/>
                <a:gd name="connsiteX42" fmla="*/ 3577446 w 4206653"/>
                <a:gd name="connsiteY42" fmla="*/ 1500691 h 4460500"/>
                <a:gd name="connsiteX43" fmla="*/ 3461833 w 4206653"/>
                <a:gd name="connsiteY43" fmla="*/ 1726308 h 4460500"/>
                <a:gd name="connsiteX44" fmla="*/ 3278953 w 4206653"/>
                <a:gd name="connsiteY44" fmla="*/ 2034918 h 4460500"/>
                <a:gd name="connsiteX45" fmla="*/ 3233233 w 4206653"/>
                <a:gd name="connsiteY45" fmla="*/ 2309238 h 4460500"/>
                <a:gd name="connsiteX46" fmla="*/ 3404683 w 4206653"/>
                <a:gd name="connsiteY46" fmla="*/ 2457828 h 4460500"/>
                <a:gd name="connsiteX47" fmla="*/ 3759013 w 4206653"/>
                <a:gd name="connsiteY47" fmla="*/ 2663568 h 4460500"/>
                <a:gd name="connsiteX48" fmla="*/ 4079053 w 4206653"/>
                <a:gd name="connsiteY48" fmla="*/ 2777868 h 4460500"/>
                <a:gd name="connsiteX49" fmla="*/ 4079053 w 4206653"/>
                <a:gd name="connsiteY49" fmla="*/ 2880738 h 4460500"/>
                <a:gd name="connsiteX50" fmla="*/ 3770443 w 4206653"/>
                <a:gd name="connsiteY50" fmla="*/ 2869308 h 4460500"/>
                <a:gd name="connsiteX51" fmla="*/ 3404683 w 4206653"/>
                <a:gd name="connsiteY51" fmla="*/ 2732148 h 4460500"/>
                <a:gd name="connsiteX52" fmla="*/ 3084643 w 4206653"/>
                <a:gd name="connsiteY52" fmla="*/ 2663568 h 4460500"/>
                <a:gd name="connsiteX53" fmla="*/ 2995919 w 4206653"/>
                <a:gd name="connsiteY53" fmla="*/ 2782832 h 4460500"/>
                <a:gd name="connsiteX54" fmla="*/ 2832855 w 4206653"/>
                <a:gd name="connsiteY54" fmla="*/ 2930924 h 4460500"/>
                <a:gd name="connsiteX55" fmla="*/ 2820111 w 4206653"/>
                <a:gd name="connsiteY55" fmla="*/ 3026344 h 4460500"/>
                <a:gd name="connsiteX56" fmla="*/ 2959241 w 4206653"/>
                <a:gd name="connsiteY56" fmla="*/ 3167976 h 4460500"/>
                <a:gd name="connsiteX57" fmla="*/ 3176083 w 4206653"/>
                <a:gd name="connsiteY57" fmla="*/ 3269358 h 4460500"/>
                <a:gd name="connsiteX58" fmla="*/ 3388239 w 4206653"/>
                <a:gd name="connsiteY58" fmla="*/ 3442290 h 4460500"/>
                <a:gd name="connsiteX59" fmla="*/ 3212014 w 4206653"/>
                <a:gd name="connsiteY59" fmla="*/ 3363782 h 4460500"/>
                <a:gd name="connsiteX60" fmla="*/ 3004633 w 4206653"/>
                <a:gd name="connsiteY60" fmla="*/ 3276814 h 4460500"/>
                <a:gd name="connsiteX61" fmla="*/ 2771676 w 4206653"/>
                <a:gd name="connsiteY61" fmla="*/ 3166987 h 4460500"/>
                <a:gd name="connsiteX62" fmla="*/ 2638873 w 4206653"/>
                <a:gd name="connsiteY62" fmla="*/ 3097908 h 4460500"/>
                <a:gd name="connsiteX63" fmla="*/ 2570293 w 4206653"/>
                <a:gd name="connsiteY63" fmla="*/ 3109338 h 4460500"/>
                <a:gd name="connsiteX64" fmla="*/ 2525557 w 4206653"/>
                <a:gd name="connsiteY64" fmla="*/ 3326508 h 4460500"/>
                <a:gd name="connsiteX65" fmla="*/ 2610253 w 4206653"/>
                <a:gd name="connsiteY65" fmla="*/ 3564053 h 4460500"/>
                <a:gd name="connsiteX66" fmla="*/ 2682206 w 4206653"/>
                <a:gd name="connsiteY66" fmla="*/ 4005849 h 4460500"/>
                <a:gd name="connsiteX67" fmla="*/ 2633113 w 4206653"/>
                <a:gd name="connsiteY67" fmla="*/ 4192703 h 4460500"/>
                <a:gd name="connsiteX68" fmla="*/ 2539703 w 4206653"/>
                <a:gd name="connsiteY68" fmla="*/ 4455574 h 4460500"/>
                <a:gd name="connsiteX69" fmla="*/ 2595212 w 4206653"/>
                <a:gd name="connsiteY69" fmla="*/ 3945217 h 4460500"/>
                <a:gd name="connsiteX70" fmla="*/ 2481240 w 4206653"/>
                <a:gd name="connsiteY70" fmla="*/ 3566538 h 4460500"/>
                <a:gd name="connsiteX71" fmla="*/ 2307403 w 4206653"/>
                <a:gd name="connsiteY71" fmla="*/ 3166488 h 4460500"/>
                <a:gd name="connsiteX72" fmla="*/ 2261683 w 4206653"/>
                <a:gd name="connsiteY72" fmla="*/ 3063618 h 4460500"/>
                <a:gd name="connsiteX73" fmla="*/ 2078803 w 4206653"/>
                <a:gd name="connsiteY73" fmla="*/ 2949318 h 4460500"/>
                <a:gd name="connsiteX74" fmla="*/ 1850203 w 4206653"/>
                <a:gd name="connsiteY74" fmla="*/ 3029328 h 4460500"/>
                <a:gd name="connsiteX75" fmla="*/ 1415863 w 4206653"/>
                <a:gd name="connsiteY75" fmla="*/ 3360798 h 4460500"/>
                <a:gd name="connsiteX76" fmla="*/ 1381573 w 4206653"/>
                <a:gd name="connsiteY76" fmla="*/ 3680838 h 4460500"/>
                <a:gd name="connsiteX77" fmla="*/ 1381573 w 4206653"/>
                <a:gd name="connsiteY77" fmla="*/ 3989448 h 4460500"/>
                <a:gd name="connsiteX78" fmla="*/ 1290133 w 4206653"/>
                <a:gd name="connsiteY78" fmla="*/ 4309488 h 4460500"/>
                <a:gd name="connsiteX79" fmla="*/ 1198693 w 4206653"/>
                <a:gd name="connsiteY79" fmla="*/ 4298058 h 4460500"/>
                <a:gd name="connsiteX80" fmla="*/ 1187263 w 4206653"/>
                <a:gd name="connsiteY80" fmla="*/ 4080888 h 4460500"/>
                <a:gd name="connsiteX81" fmla="*/ 1198693 w 4206653"/>
                <a:gd name="connsiteY81" fmla="*/ 3909438 h 4460500"/>
                <a:gd name="connsiteX82" fmla="*/ 970093 w 4206653"/>
                <a:gd name="connsiteY82" fmla="*/ 3989448 h 4460500"/>
                <a:gd name="connsiteX83" fmla="*/ 718633 w 4206653"/>
                <a:gd name="connsiteY83" fmla="*/ 4069458 h 4460500"/>
                <a:gd name="connsiteX84" fmla="*/ 741493 w 4206653"/>
                <a:gd name="connsiteY84" fmla="*/ 3955158 h 4460500"/>
                <a:gd name="connsiteX85" fmla="*/ 1130113 w 4206653"/>
                <a:gd name="connsiteY85" fmla="*/ 3795138 h 4460500"/>
                <a:gd name="connsiteX86" fmla="*/ 1278703 w 4206653"/>
                <a:gd name="connsiteY86" fmla="*/ 3726558 h 4460500"/>
                <a:gd name="connsiteX87" fmla="*/ 1221553 w 4206653"/>
                <a:gd name="connsiteY87" fmla="*/ 3372228 h 4460500"/>
                <a:gd name="connsiteX88" fmla="*/ 1324423 w 4206653"/>
                <a:gd name="connsiteY88" fmla="*/ 3120768 h 4460500"/>
                <a:gd name="connsiteX89" fmla="*/ 1393003 w 4206653"/>
                <a:gd name="connsiteY89" fmla="*/ 3052188 h 4460500"/>
                <a:gd name="connsiteX90" fmla="*/ 1084393 w 4206653"/>
                <a:gd name="connsiteY90" fmla="*/ 3029328 h 4460500"/>
                <a:gd name="connsiteX91" fmla="*/ 730063 w 4206653"/>
                <a:gd name="connsiteY91" fmla="*/ 2960748 h 4460500"/>
                <a:gd name="connsiteX92" fmla="*/ 375733 w 4206653"/>
                <a:gd name="connsiteY92" fmla="*/ 3132198 h 4460500"/>
                <a:gd name="connsiteX93" fmla="*/ 421453 w 4206653"/>
                <a:gd name="connsiteY93" fmla="*/ 3029328 h 4460500"/>
                <a:gd name="connsiteX94" fmla="*/ 627193 w 4206653"/>
                <a:gd name="connsiteY94" fmla="*/ 2926458 h 4460500"/>
                <a:gd name="connsiteX95" fmla="*/ 810073 w 4206653"/>
                <a:gd name="connsiteY95" fmla="*/ 2755008 h 4460500"/>
                <a:gd name="connsiteX96" fmla="*/ 1152973 w 4206653"/>
                <a:gd name="connsiteY96" fmla="*/ 2777868 h 4460500"/>
                <a:gd name="connsiteX97" fmla="*/ 1461583 w 4206653"/>
                <a:gd name="connsiteY97" fmla="*/ 2823588 h 4460500"/>
                <a:gd name="connsiteX98" fmla="*/ 1953073 w 4206653"/>
                <a:gd name="connsiteY98" fmla="*/ 2663568 h 4460500"/>
                <a:gd name="connsiteX99" fmla="*/ 1701613 w 4206653"/>
                <a:gd name="connsiteY99" fmla="*/ 2263518 h 4460500"/>
                <a:gd name="connsiteX100" fmla="*/ 1690183 w 4206653"/>
                <a:gd name="connsiteY100" fmla="*/ 1966338 h 4460500"/>
                <a:gd name="connsiteX101" fmla="*/ 1381991 w 4206653"/>
                <a:gd name="connsiteY101" fmla="*/ 1841604 h 4460500"/>
                <a:gd name="connsiteX102" fmla="*/ 1095823 w 4206653"/>
                <a:gd name="connsiteY102" fmla="*/ 1714878 h 4460500"/>
                <a:gd name="connsiteX103" fmla="*/ 746507 w 4206653"/>
                <a:gd name="connsiteY103" fmla="*/ 1626415 h 4460500"/>
                <a:gd name="connsiteX104" fmla="*/ 352873 w 4206653"/>
                <a:gd name="connsiteY104" fmla="*/ 1726308 h 4460500"/>
                <a:gd name="connsiteX105" fmla="*/ 113171 w 4206653"/>
                <a:gd name="connsiteY105" fmla="*/ 1763582 h 4460500"/>
                <a:gd name="connsiteX106" fmla="*/ 9973 w 4206653"/>
                <a:gd name="connsiteY106" fmla="*/ 1737738 h 4460500"/>
                <a:gd name="connsiteX107" fmla="*/ 348516 w 4206653"/>
                <a:gd name="connsiteY107" fmla="*/ 1643812 h 4460500"/>
                <a:gd name="connsiteX108" fmla="*/ 653097 w 4206653"/>
                <a:gd name="connsiteY108" fmla="*/ 1543920 h 4460500"/>
                <a:gd name="connsiteX109" fmla="*/ 1072963 w 4206653"/>
                <a:gd name="connsiteY109" fmla="*/ 1612008 h 4460500"/>
                <a:gd name="connsiteX110" fmla="*/ 1244413 w 4206653"/>
                <a:gd name="connsiteY110" fmla="*/ 1657728 h 4460500"/>
                <a:gd name="connsiteX111" fmla="*/ 1205766 w 4206653"/>
                <a:gd name="connsiteY111" fmla="*/ 1451988 h 4460500"/>
                <a:gd name="connsiteX112" fmla="*/ 1046313 w 4206653"/>
                <a:gd name="connsiteY112" fmla="*/ 815409 h 4460500"/>
                <a:gd name="connsiteX113" fmla="*/ 1221553 w 4206653"/>
                <a:gd name="connsiteY113" fmla="*/ 1211958 h 4460500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610253 w 4206653"/>
                <a:gd name="connsiteY65" fmla="*/ 3564053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50203 w 4206653"/>
                <a:gd name="connsiteY74" fmla="*/ 3029328 h 4460527"/>
                <a:gd name="connsiteX75" fmla="*/ 1415863 w 4206653"/>
                <a:gd name="connsiteY75" fmla="*/ 3360798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84393 w 4206653"/>
                <a:gd name="connsiteY90" fmla="*/ 3029328 h 4460527"/>
                <a:gd name="connsiteX91" fmla="*/ 730063 w 4206653"/>
                <a:gd name="connsiteY91" fmla="*/ 2960748 h 4460527"/>
                <a:gd name="connsiteX92" fmla="*/ 375733 w 4206653"/>
                <a:gd name="connsiteY92" fmla="*/ 3132198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10073 w 4206653"/>
                <a:gd name="connsiteY95" fmla="*/ 2755008 h 4460527"/>
                <a:gd name="connsiteX96" fmla="*/ 1152973 w 4206653"/>
                <a:gd name="connsiteY96" fmla="*/ 2777868 h 4460527"/>
                <a:gd name="connsiteX97" fmla="*/ 1461583 w 4206653"/>
                <a:gd name="connsiteY97" fmla="*/ 2823588 h 4460527"/>
                <a:gd name="connsiteX98" fmla="*/ 1953073 w 4206653"/>
                <a:gd name="connsiteY98" fmla="*/ 2663568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50203 w 4206653"/>
                <a:gd name="connsiteY74" fmla="*/ 3029328 h 4460527"/>
                <a:gd name="connsiteX75" fmla="*/ 1415863 w 4206653"/>
                <a:gd name="connsiteY75" fmla="*/ 3360798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84393 w 4206653"/>
                <a:gd name="connsiteY90" fmla="*/ 3029328 h 4460527"/>
                <a:gd name="connsiteX91" fmla="*/ 730063 w 4206653"/>
                <a:gd name="connsiteY91" fmla="*/ 2960748 h 4460527"/>
                <a:gd name="connsiteX92" fmla="*/ 375733 w 4206653"/>
                <a:gd name="connsiteY92" fmla="*/ 3132198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10073 w 4206653"/>
                <a:gd name="connsiteY95" fmla="*/ 2755008 h 4460527"/>
                <a:gd name="connsiteX96" fmla="*/ 1152973 w 4206653"/>
                <a:gd name="connsiteY96" fmla="*/ 2777868 h 4460527"/>
                <a:gd name="connsiteX97" fmla="*/ 1461583 w 4206653"/>
                <a:gd name="connsiteY97" fmla="*/ 2823588 h 4460527"/>
                <a:gd name="connsiteX98" fmla="*/ 1953073 w 4206653"/>
                <a:gd name="connsiteY98" fmla="*/ 2663568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50203 w 4206653"/>
                <a:gd name="connsiteY74" fmla="*/ 3029328 h 4460527"/>
                <a:gd name="connsiteX75" fmla="*/ 1415863 w 4206653"/>
                <a:gd name="connsiteY75" fmla="*/ 3360798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84393 w 4206653"/>
                <a:gd name="connsiteY90" fmla="*/ 3029328 h 4460527"/>
                <a:gd name="connsiteX91" fmla="*/ 730063 w 4206653"/>
                <a:gd name="connsiteY91" fmla="*/ 2960748 h 4460527"/>
                <a:gd name="connsiteX92" fmla="*/ 375733 w 4206653"/>
                <a:gd name="connsiteY92" fmla="*/ 3132198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10073 w 4206653"/>
                <a:gd name="connsiteY95" fmla="*/ 2755008 h 4460527"/>
                <a:gd name="connsiteX96" fmla="*/ 1152973 w 4206653"/>
                <a:gd name="connsiteY96" fmla="*/ 2777868 h 4460527"/>
                <a:gd name="connsiteX97" fmla="*/ 1461583 w 4206653"/>
                <a:gd name="connsiteY97" fmla="*/ 2823588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50203 w 4206653"/>
                <a:gd name="connsiteY74" fmla="*/ 3029328 h 4460527"/>
                <a:gd name="connsiteX75" fmla="*/ 1415863 w 4206653"/>
                <a:gd name="connsiteY75" fmla="*/ 3360798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84393 w 4206653"/>
                <a:gd name="connsiteY90" fmla="*/ 3029328 h 4460527"/>
                <a:gd name="connsiteX91" fmla="*/ 730063 w 4206653"/>
                <a:gd name="connsiteY91" fmla="*/ 2960748 h 4460527"/>
                <a:gd name="connsiteX92" fmla="*/ 375733 w 4206653"/>
                <a:gd name="connsiteY92" fmla="*/ 3132198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10073 w 4206653"/>
                <a:gd name="connsiteY95" fmla="*/ 2755008 h 4460527"/>
                <a:gd name="connsiteX96" fmla="*/ 1152973 w 4206653"/>
                <a:gd name="connsiteY96" fmla="*/ 2777868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5863 w 4206653"/>
                <a:gd name="connsiteY75" fmla="*/ 3360798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84393 w 4206653"/>
                <a:gd name="connsiteY90" fmla="*/ 3029328 h 4460527"/>
                <a:gd name="connsiteX91" fmla="*/ 730063 w 4206653"/>
                <a:gd name="connsiteY91" fmla="*/ 2960748 h 4460527"/>
                <a:gd name="connsiteX92" fmla="*/ 375733 w 4206653"/>
                <a:gd name="connsiteY92" fmla="*/ 3132198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10073 w 4206653"/>
                <a:gd name="connsiteY95" fmla="*/ 2755008 h 4460527"/>
                <a:gd name="connsiteX96" fmla="*/ 1152973 w 4206653"/>
                <a:gd name="connsiteY96" fmla="*/ 2777868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2162 w 4206653"/>
                <a:gd name="connsiteY75" fmla="*/ 3235573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84393 w 4206653"/>
                <a:gd name="connsiteY90" fmla="*/ 3029328 h 4460527"/>
                <a:gd name="connsiteX91" fmla="*/ 730063 w 4206653"/>
                <a:gd name="connsiteY91" fmla="*/ 2960748 h 4460527"/>
                <a:gd name="connsiteX92" fmla="*/ 375733 w 4206653"/>
                <a:gd name="connsiteY92" fmla="*/ 3132198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10073 w 4206653"/>
                <a:gd name="connsiteY95" fmla="*/ 2755008 h 4460527"/>
                <a:gd name="connsiteX96" fmla="*/ 1152973 w 4206653"/>
                <a:gd name="connsiteY96" fmla="*/ 2777868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2162 w 4206653"/>
                <a:gd name="connsiteY75" fmla="*/ 3235573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84393 w 4206653"/>
                <a:gd name="connsiteY90" fmla="*/ 3029328 h 4460527"/>
                <a:gd name="connsiteX91" fmla="*/ 730063 w 4206653"/>
                <a:gd name="connsiteY91" fmla="*/ 2960748 h 4460527"/>
                <a:gd name="connsiteX92" fmla="*/ 375733 w 4206653"/>
                <a:gd name="connsiteY92" fmla="*/ 3132198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10073 w 4206653"/>
                <a:gd name="connsiteY95" fmla="*/ 2755008 h 4460527"/>
                <a:gd name="connsiteX96" fmla="*/ 1149272 w 4206653"/>
                <a:gd name="connsiteY96" fmla="*/ 2889676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2162 w 4206653"/>
                <a:gd name="connsiteY75" fmla="*/ 3235573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84393 w 4206653"/>
                <a:gd name="connsiteY90" fmla="*/ 3029328 h 4460527"/>
                <a:gd name="connsiteX91" fmla="*/ 730063 w 4206653"/>
                <a:gd name="connsiteY91" fmla="*/ 2960748 h 4460527"/>
                <a:gd name="connsiteX92" fmla="*/ 375733 w 4206653"/>
                <a:gd name="connsiteY92" fmla="*/ 3132198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54480 w 4206653"/>
                <a:gd name="connsiteY95" fmla="*/ 2889178 h 4460527"/>
                <a:gd name="connsiteX96" fmla="*/ 1149272 w 4206653"/>
                <a:gd name="connsiteY96" fmla="*/ 2889676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2162 w 4206653"/>
                <a:gd name="connsiteY75" fmla="*/ 3235573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76992 w 4206653"/>
                <a:gd name="connsiteY90" fmla="*/ 3015911 h 4460527"/>
                <a:gd name="connsiteX91" fmla="*/ 730063 w 4206653"/>
                <a:gd name="connsiteY91" fmla="*/ 2960748 h 4460527"/>
                <a:gd name="connsiteX92" fmla="*/ 375733 w 4206653"/>
                <a:gd name="connsiteY92" fmla="*/ 3132198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54480 w 4206653"/>
                <a:gd name="connsiteY95" fmla="*/ 2889178 h 4460527"/>
                <a:gd name="connsiteX96" fmla="*/ 1149272 w 4206653"/>
                <a:gd name="connsiteY96" fmla="*/ 2889676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2162 w 4206653"/>
                <a:gd name="connsiteY75" fmla="*/ 3235573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76992 w 4206653"/>
                <a:gd name="connsiteY90" fmla="*/ 3015911 h 4460527"/>
                <a:gd name="connsiteX91" fmla="*/ 726362 w 4206653"/>
                <a:gd name="connsiteY91" fmla="*/ 2992054 h 4460527"/>
                <a:gd name="connsiteX92" fmla="*/ 375733 w 4206653"/>
                <a:gd name="connsiteY92" fmla="*/ 3132198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54480 w 4206653"/>
                <a:gd name="connsiteY95" fmla="*/ 2889178 h 4460527"/>
                <a:gd name="connsiteX96" fmla="*/ 1149272 w 4206653"/>
                <a:gd name="connsiteY96" fmla="*/ 2889676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2162 w 4206653"/>
                <a:gd name="connsiteY75" fmla="*/ 3235573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76992 w 4206653"/>
                <a:gd name="connsiteY90" fmla="*/ 3015911 h 4460527"/>
                <a:gd name="connsiteX91" fmla="*/ 726362 w 4206653"/>
                <a:gd name="connsiteY91" fmla="*/ 2992054 h 4460527"/>
                <a:gd name="connsiteX92" fmla="*/ 235111 w 4206653"/>
                <a:gd name="connsiteY92" fmla="*/ 3217172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54480 w 4206653"/>
                <a:gd name="connsiteY95" fmla="*/ 2889178 h 4460527"/>
                <a:gd name="connsiteX96" fmla="*/ 1149272 w 4206653"/>
                <a:gd name="connsiteY96" fmla="*/ 2889676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2162 w 4206653"/>
                <a:gd name="connsiteY75" fmla="*/ 3235573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76992 w 4206653"/>
                <a:gd name="connsiteY90" fmla="*/ 3015911 h 4460527"/>
                <a:gd name="connsiteX91" fmla="*/ 663453 w 4206653"/>
                <a:gd name="connsiteY91" fmla="*/ 3023360 h 4460527"/>
                <a:gd name="connsiteX92" fmla="*/ 235111 w 4206653"/>
                <a:gd name="connsiteY92" fmla="*/ 3217172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54480 w 4206653"/>
                <a:gd name="connsiteY95" fmla="*/ 2889178 h 4460527"/>
                <a:gd name="connsiteX96" fmla="*/ 1149272 w 4206653"/>
                <a:gd name="connsiteY96" fmla="*/ 2889676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2162 w 4206653"/>
                <a:gd name="connsiteY75" fmla="*/ 3235573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80693 w 4206653"/>
                <a:gd name="connsiteY90" fmla="*/ 2984604 h 4460527"/>
                <a:gd name="connsiteX91" fmla="*/ 663453 w 4206653"/>
                <a:gd name="connsiteY91" fmla="*/ 3023360 h 4460527"/>
                <a:gd name="connsiteX92" fmla="*/ 235111 w 4206653"/>
                <a:gd name="connsiteY92" fmla="*/ 3217172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54480 w 4206653"/>
                <a:gd name="connsiteY95" fmla="*/ 2889178 h 4460527"/>
                <a:gd name="connsiteX96" fmla="*/ 1149272 w 4206653"/>
                <a:gd name="connsiteY96" fmla="*/ 2889676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2162 w 4206653"/>
                <a:gd name="connsiteY75" fmla="*/ 3235573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09620 w 4206653"/>
                <a:gd name="connsiteY88" fmla="*/ 3169963 h 4460527"/>
                <a:gd name="connsiteX89" fmla="*/ 1393003 w 4206653"/>
                <a:gd name="connsiteY89" fmla="*/ 3052188 h 4460527"/>
                <a:gd name="connsiteX90" fmla="*/ 1080693 w 4206653"/>
                <a:gd name="connsiteY90" fmla="*/ 2984604 h 4460527"/>
                <a:gd name="connsiteX91" fmla="*/ 663453 w 4206653"/>
                <a:gd name="connsiteY91" fmla="*/ 3023360 h 4460527"/>
                <a:gd name="connsiteX92" fmla="*/ 235111 w 4206653"/>
                <a:gd name="connsiteY92" fmla="*/ 3217172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54480 w 4206653"/>
                <a:gd name="connsiteY95" fmla="*/ 2889178 h 4460527"/>
                <a:gd name="connsiteX96" fmla="*/ 1149272 w 4206653"/>
                <a:gd name="connsiteY96" fmla="*/ 2889676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2162 w 4206653"/>
                <a:gd name="connsiteY75" fmla="*/ 3235573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69661 w 4206653"/>
                <a:gd name="connsiteY87" fmla="*/ 3390117 h 4460527"/>
                <a:gd name="connsiteX88" fmla="*/ 1309620 w 4206653"/>
                <a:gd name="connsiteY88" fmla="*/ 3169963 h 4460527"/>
                <a:gd name="connsiteX89" fmla="*/ 1393003 w 4206653"/>
                <a:gd name="connsiteY89" fmla="*/ 3052188 h 4460527"/>
                <a:gd name="connsiteX90" fmla="*/ 1080693 w 4206653"/>
                <a:gd name="connsiteY90" fmla="*/ 2984604 h 4460527"/>
                <a:gd name="connsiteX91" fmla="*/ 663453 w 4206653"/>
                <a:gd name="connsiteY91" fmla="*/ 3023360 h 4460527"/>
                <a:gd name="connsiteX92" fmla="*/ 235111 w 4206653"/>
                <a:gd name="connsiteY92" fmla="*/ 3217172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54480 w 4206653"/>
                <a:gd name="connsiteY95" fmla="*/ 2889178 h 4460527"/>
                <a:gd name="connsiteX96" fmla="*/ 1149272 w 4206653"/>
                <a:gd name="connsiteY96" fmla="*/ 2889676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2162 w 4206653"/>
                <a:gd name="connsiteY75" fmla="*/ 3235573 h 4460527"/>
                <a:gd name="connsiteX76" fmla="*/ 1381573 w 4206653"/>
                <a:gd name="connsiteY76" fmla="*/ 3680838 h 4460527"/>
                <a:gd name="connsiteX77" fmla="*/ 1340867 w 4206653"/>
                <a:gd name="connsiteY77" fmla="*/ 3980504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69661 w 4206653"/>
                <a:gd name="connsiteY87" fmla="*/ 3390117 h 4460527"/>
                <a:gd name="connsiteX88" fmla="*/ 1309620 w 4206653"/>
                <a:gd name="connsiteY88" fmla="*/ 3169963 h 4460527"/>
                <a:gd name="connsiteX89" fmla="*/ 1393003 w 4206653"/>
                <a:gd name="connsiteY89" fmla="*/ 3052188 h 4460527"/>
                <a:gd name="connsiteX90" fmla="*/ 1080693 w 4206653"/>
                <a:gd name="connsiteY90" fmla="*/ 2984604 h 4460527"/>
                <a:gd name="connsiteX91" fmla="*/ 663453 w 4206653"/>
                <a:gd name="connsiteY91" fmla="*/ 3023360 h 4460527"/>
                <a:gd name="connsiteX92" fmla="*/ 235111 w 4206653"/>
                <a:gd name="connsiteY92" fmla="*/ 3217172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54480 w 4206653"/>
                <a:gd name="connsiteY95" fmla="*/ 2889178 h 4460527"/>
                <a:gd name="connsiteX96" fmla="*/ 1149272 w 4206653"/>
                <a:gd name="connsiteY96" fmla="*/ 2889676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743809"/>
                <a:gd name="connsiteX1" fmla="*/ 1343911 w 4206653"/>
                <a:gd name="connsiteY1" fmla="*/ 1559828 h 4743809"/>
                <a:gd name="connsiteX2" fmla="*/ 1553023 w 4206653"/>
                <a:gd name="connsiteY2" fmla="*/ 1657728 h 4743809"/>
                <a:gd name="connsiteX3" fmla="*/ 1907353 w 4206653"/>
                <a:gd name="connsiteY3" fmla="*/ 1680588 h 4743809"/>
                <a:gd name="connsiteX4" fmla="*/ 2021653 w 4206653"/>
                <a:gd name="connsiteY4" fmla="*/ 1543428 h 4743809"/>
                <a:gd name="connsiteX5" fmla="*/ 2124523 w 4206653"/>
                <a:gd name="connsiteY5" fmla="*/ 1291968 h 4743809"/>
                <a:gd name="connsiteX6" fmla="*/ 2124523 w 4206653"/>
                <a:gd name="connsiteY6" fmla="*/ 1120518 h 4743809"/>
                <a:gd name="connsiteX7" fmla="*/ 2068029 w 4206653"/>
                <a:gd name="connsiteY7" fmla="*/ 825325 h 4743809"/>
                <a:gd name="connsiteX8" fmla="*/ 2078803 w 4206653"/>
                <a:gd name="connsiteY8" fmla="*/ 777618 h 4743809"/>
                <a:gd name="connsiteX9" fmla="*/ 2170243 w 4206653"/>
                <a:gd name="connsiteY9" fmla="*/ 1086228 h 4743809"/>
                <a:gd name="connsiteX10" fmla="*/ 2215963 w 4206653"/>
                <a:gd name="connsiteY10" fmla="*/ 1269108 h 4743809"/>
                <a:gd name="connsiteX11" fmla="*/ 2284543 w 4206653"/>
                <a:gd name="connsiteY11" fmla="*/ 1303398 h 4743809"/>
                <a:gd name="connsiteX12" fmla="*/ 2330263 w 4206653"/>
                <a:gd name="connsiteY12" fmla="*/ 1166238 h 4743809"/>
                <a:gd name="connsiteX13" fmla="*/ 2467423 w 4206653"/>
                <a:gd name="connsiteY13" fmla="*/ 880488 h 4743809"/>
                <a:gd name="connsiteX14" fmla="*/ 2558863 w 4206653"/>
                <a:gd name="connsiteY14" fmla="*/ 640458 h 4743809"/>
                <a:gd name="connsiteX15" fmla="*/ 2616013 w 4206653"/>
                <a:gd name="connsiteY15" fmla="*/ 537588 h 4743809"/>
                <a:gd name="connsiteX16" fmla="*/ 2558863 w 4206653"/>
                <a:gd name="connsiteY16" fmla="*/ 789048 h 4743809"/>
                <a:gd name="connsiteX17" fmla="*/ 2444563 w 4206653"/>
                <a:gd name="connsiteY17" fmla="*/ 1097658 h 4743809"/>
                <a:gd name="connsiteX18" fmla="*/ 2375983 w 4206653"/>
                <a:gd name="connsiteY18" fmla="*/ 1406268 h 4743809"/>
                <a:gd name="connsiteX19" fmla="*/ 2558863 w 4206653"/>
                <a:gd name="connsiteY19" fmla="*/ 1577718 h 4743809"/>
                <a:gd name="connsiteX20" fmla="*/ 2878903 w 4206653"/>
                <a:gd name="connsiteY20" fmla="*/ 1657728 h 4743809"/>
                <a:gd name="connsiteX21" fmla="*/ 3187513 w 4206653"/>
                <a:gd name="connsiteY21" fmla="*/ 1657728 h 4743809"/>
                <a:gd name="connsiteX22" fmla="*/ 3370393 w 4206653"/>
                <a:gd name="connsiteY22" fmla="*/ 1566288 h 4743809"/>
                <a:gd name="connsiteX23" fmla="*/ 3488066 w 4206653"/>
                <a:gd name="connsiteY23" fmla="*/ 1246753 h 4743809"/>
                <a:gd name="connsiteX24" fmla="*/ 3495138 w 4206653"/>
                <a:gd name="connsiteY24" fmla="*/ 1115548 h 4743809"/>
                <a:gd name="connsiteX25" fmla="*/ 3493650 w 4206653"/>
                <a:gd name="connsiteY25" fmla="*/ 1063976 h 4743809"/>
                <a:gd name="connsiteX26" fmla="*/ 3450403 w 4206653"/>
                <a:gd name="connsiteY26" fmla="*/ 777618 h 4743809"/>
                <a:gd name="connsiteX27" fmla="*/ 3119893 w 4206653"/>
                <a:gd name="connsiteY27" fmla="*/ 321571 h 4743809"/>
                <a:gd name="connsiteX28" fmla="*/ 3497351 w 4206653"/>
                <a:gd name="connsiteY28" fmla="*/ 674883 h 4743809"/>
                <a:gd name="connsiteX29" fmla="*/ 3759013 w 4206653"/>
                <a:gd name="connsiteY29" fmla="*/ 571878 h 4743809"/>
                <a:gd name="connsiteX30" fmla="*/ 3999043 w 4206653"/>
                <a:gd name="connsiteY30" fmla="*/ 91818 h 4743809"/>
                <a:gd name="connsiteX31" fmla="*/ 4033333 w 4206653"/>
                <a:gd name="connsiteY31" fmla="*/ 11808 h 4743809"/>
                <a:gd name="connsiteX32" fmla="*/ 3984569 w 4206653"/>
                <a:gd name="connsiteY32" fmla="*/ 247366 h 4743809"/>
                <a:gd name="connsiteX33" fmla="*/ 3812791 w 4206653"/>
                <a:gd name="connsiteY33" fmla="*/ 647417 h 4743809"/>
                <a:gd name="connsiteX34" fmla="*/ 3592906 w 4206653"/>
                <a:gd name="connsiteY34" fmla="*/ 811408 h 4743809"/>
                <a:gd name="connsiteX35" fmla="*/ 3604425 w 4206653"/>
                <a:gd name="connsiteY35" fmla="*/ 999253 h 4743809"/>
                <a:gd name="connsiteX36" fmla="*/ 3872985 w 4206653"/>
                <a:gd name="connsiteY36" fmla="*/ 881976 h 4743809"/>
                <a:gd name="connsiteX37" fmla="*/ 4200754 w 4206653"/>
                <a:gd name="connsiteY37" fmla="*/ 774136 h 4743809"/>
                <a:gd name="connsiteX38" fmla="*/ 4064251 w 4206653"/>
                <a:gd name="connsiteY38" fmla="*/ 847195 h 4743809"/>
                <a:gd name="connsiteX39" fmla="*/ 3818880 w 4206653"/>
                <a:gd name="connsiteY39" fmla="*/ 991305 h 4743809"/>
                <a:gd name="connsiteX40" fmla="*/ 3658531 w 4206653"/>
                <a:gd name="connsiteY40" fmla="*/ 1093178 h 4743809"/>
                <a:gd name="connsiteX41" fmla="*/ 3622838 w 4206653"/>
                <a:gd name="connsiteY41" fmla="*/ 1221401 h 4743809"/>
                <a:gd name="connsiteX42" fmla="*/ 3577446 w 4206653"/>
                <a:gd name="connsiteY42" fmla="*/ 1500691 h 4743809"/>
                <a:gd name="connsiteX43" fmla="*/ 3461833 w 4206653"/>
                <a:gd name="connsiteY43" fmla="*/ 1726308 h 4743809"/>
                <a:gd name="connsiteX44" fmla="*/ 3278953 w 4206653"/>
                <a:gd name="connsiteY44" fmla="*/ 2034918 h 4743809"/>
                <a:gd name="connsiteX45" fmla="*/ 3233233 w 4206653"/>
                <a:gd name="connsiteY45" fmla="*/ 2309238 h 4743809"/>
                <a:gd name="connsiteX46" fmla="*/ 3404683 w 4206653"/>
                <a:gd name="connsiteY46" fmla="*/ 2457828 h 4743809"/>
                <a:gd name="connsiteX47" fmla="*/ 3759013 w 4206653"/>
                <a:gd name="connsiteY47" fmla="*/ 2663568 h 4743809"/>
                <a:gd name="connsiteX48" fmla="*/ 4079053 w 4206653"/>
                <a:gd name="connsiteY48" fmla="*/ 2777868 h 4743809"/>
                <a:gd name="connsiteX49" fmla="*/ 4079053 w 4206653"/>
                <a:gd name="connsiteY49" fmla="*/ 2880738 h 4743809"/>
                <a:gd name="connsiteX50" fmla="*/ 3770443 w 4206653"/>
                <a:gd name="connsiteY50" fmla="*/ 2869308 h 4743809"/>
                <a:gd name="connsiteX51" fmla="*/ 3404683 w 4206653"/>
                <a:gd name="connsiteY51" fmla="*/ 2732148 h 4743809"/>
                <a:gd name="connsiteX52" fmla="*/ 3084643 w 4206653"/>
                <a:gd name="connsiteY52" fmla="*/ 2663568 h 4743809"/>
                <a:gd name="connsiteX53" fmla="*/ 2995919 w 4206653"/>
                <a:gd name="connsiteY53" fmla="*/ 2782832 h 4743809"/>
                <a:gd name="connsiteX54" fmla="*/ 2832855 w 4206653"/>
                <a:gd name="connsiteY54" fmla="*/ 2930924 h 4743809"/>
                <a:gd name="connsiteX55" fmla="*/ 2820111 w 4206653"/>
                <a:gd name="connsiteY55" fmla="*/ 3026344 h 4743809"/>
                <a:gd name="connsiteX56" fmla="*/ 2959241 w 4206653"/>
                <a:gd name="connsiteY56" fmla="*/ 3167976 h 4743809"/>
                <a:gd name="connsiteX57" fmla="*/ 3176083 w 4206653"/>
                <a:gd name="connsiteY57" fmla="*/ 3269358 h 4743809"/>
                <a:gd name="connsiteX58" fmla="*/ 3388239 w 4206653"/>
                <a:gd name="connsiteY58" fmla="*/ 3442290 h 4743809"/>
                <a:gd name="connsiteX59" fmla="*/ 3212014 w 4206653"/>
                <a:gd name="connsiteY59" fmla="*/ 3363782 h 4743809"/>
                <a:gd name="connsiteX60" fmla="*/ 3004633 w 4206653"/>
                <a:gd name="connsiteY60" fmla="*/ 3276814 h 4743809"/>
                <a:gd name="connsiteX61" fmla="*/ 2771676 w 4206653"/>
                <a:gd name="connsiteY61" fmla="*/ 3166987 h 4743809"/>
                <a:gd name="connsiteX62" fmla="*/ 2638873 w 4206653"/>
                <a:gd name="connsiteY62" fmla="*/ 3097908 h 4743809"/>
                <a:gd name="connsiteX63" fmla="*/ 2570293 w 4206653"/>
                <a:gd name="connsiteY63" fmla="*/ 3109338 h 4743809"/>
                <a:gd name="connsiteX64" fmla="*/ 2525557 w 4206653"/>
                <a:gd name="connsiteY64" fmla="*/ 3326508 h 4743809"/>
                <a:gd name="connsiteX65" fmla="*/ 2584349 w 4206653"/>
                <a:gd name="connsiteY65" fmla="*/ 3577470 h 4743809"/>
                <a:gd name="connsiteX66" fmla="*/ 2663703 w 4206653"/>
                <a:gd name="connsiteY66" fmla="*/ 3996904 h 4743809"/>
                <a:gd name="connsiteX67" fmla="*/ 2633113 w 4206653"/>
                <a:gd name="connsiteY67" fmla="*/ 4192703 h 4743809"/>
                <a:gd name="connsiteX68" fmla="*/ 2539703 w 4206653"/>
                <a:gd name="connsiteY68" fmla="*/ 4455574 h 4743809"/>
                <a:gd name="connsiteX69" fmla="*/ 2595212 w 4206653"/>
                <a:gd name="connsiteY69" fmla="*/ 3945217 h 4743809"/>
                <a:gd name="connsiteX70" fmla="*/ 2481240 w 4206653"/>
                <a:gd name="connsiteY70" fmla="*/ 3566538 h 4743809"/>
                <a:gd name="connsiteX71" fmla="*/ 2307403 w 4206653"/>
                <a:gd name="connsiteY71" fmla="*/ 3166488 h 4743809"/>
                <a:gd name="connsiteX72" fmla="*/ 2261683 w 4206653"/>
                <a:gd name="connsiteY72" fmla="*/ 3063618 h 4743809"/>
                <a:gd name="connsiteX73" fmla="*/ 2078803 w 4206653"/>
                <a:gd name="connsiteY73" fmla="*/ 2949318 h 4743809"/>
                <a:gd name="connsiteX74" fmla="*/ 1824299 w 4206653"/>
                <a:gd name="connsiteY74" fmla="*/ 3002494 h 4743809"/>
                <a:gd name="connsiteX75" fmla="*/ 1412162 w 4206653"/>
                <a:gd name="connsiteY75" fmla="*/ 3235573 h 4743809"/>
                <a:gd name="connsiteX76" fmla="*/ 1381573 w 4206653"/>
                <a:gd name="connsiteY76" fmla="*/ 3680838 h 4743809"/>
                <a:gd name="connsiteX77" fmla="*/ 1340867 w 4206653"/>
                <a:gd name="connsiteY77" fmla="*/ 3980504 h 4743809"/>
                <a:gd name="connsiteX78" fmla="*/ 1197619 w 4206653"/>
                <a:gd name="connsiteY78" fmla="*/ 4738831 h 4743809"/>
                <a:gd name="connsiteX79" fmla="*/ 1198693 w 4206653"/>
                <a:gd name="connsiteY79" fmla="*/ 4298058 h 4743809"/>
                <a:gd name="connsiteX80" fmla="*/ 1187263 w 4206653"/>
                <a:gd name="connsiteY80" fmla="*/ 4080888 h 4743809"/>
                <a:gd name="connsiteX81" fmla="*/ 1198693 w 4206653"/>
                <a:gd name="connsiteY81" fmla="*/ 3909438 h 4743809"/>
                <a:gd name="connsiteX82" fmla="*/ 970093 w 4206653"/>
                <a:gd name="connsiteY82" fmla="*/ 3989448 h 4743809"/>
                <a:gd name="connsiteX83" fmla="*/ 718633 w 4206653"/>
                <a:gd name="connsiteY83" fmla="*/ 4069458 h 4743809"/>
                <a:gd name="connsiteX84" fmla="*/ 741493 w 4206653"/>
                <a:gd name="connsiteY84" fmla="*/ 3955158 h 4743809"/>
                <a:gd name="connsiteX85" fmla="*/ 1130113 w 4206653"/>
                <a:gd name="connsiteY85" fmla="*/ 3795138 h 4743809"/>
                <a:gd name="connsiteX86" fmla="*/ 1278703 w 4206653"/>
                <a:gd name="connsiteY86" fmla="*/ 3726558 h 4743809"/>
                <a:gd name="connsiteX87" fmla="*/ 1269661 w 4206653"/>
                <a:gd name="connsiteY87" fmla="*/ 3390117 h 4743809"/>
                <a:gd name="connsiteX88" fmla="*/ 1309620 w 4206653"/>
                <a:gd name="connsiteY88" fmla="*/ 3169963 h 4743809"/>
                <a:gd name="connsiteX89" fmla="*/ 1393003 w 4206653"/>
                <a:gd name="connsiteY89" fmla="*/ 3052188 h 4743809"/>
                <a:gd name="connsiteX90" fmla="*/ 1080693 w 4206653"/>
                <a:gd name="connsiteY90" fmla="*/ 2984604 h 4743809"/>
                <a:gd name="connsiteX91" fmla="*/ 663453 w 4206653"/>
                <a:gd name="connsiteY91" fmla="*/ 3023360 h 4743809"/>
                <a:gd name="connsiteX92" fmla="*/ 235111 w 4206653"/>
                <a:gd name="connsiteY92" fmla="*/ 3217172 h 4743809"/>
                <a:gd name="connsiteX93" fmla="*/ 421453 w 4206653"/>
                <a:gd name="connsiteY93" fmla="*/ 3029328 h 4743809"/>
                <a:gd name="connsiteX94" fmla="*/ 627193 w 4206653"/>
                <a:gd name="connsiteY94" fmla="*/ 2926458 h 4743809"/>
                <a:gd name="connsiteX95" fmla="*/ 854480 w 4206653"/>
                <a:gd name="connsiteY95" fmla="*/ 2889178 h 4743809"/>
                <a:gd name="connsiteX96" fmla="*/ 1149272 w 4206653"/>
                <a:gd name="connsiteY96" fmla="*/ 2889676 h 4743809"/>
                <a:gd name="connsiteX97" fmla="*/ 1531894 w 4206653"/>
                <a:gd name="connsiteY97" fmla="*/ 2917507 h 4743809"/>
                <a:gd name="connsiteX98" fmla="*/ 1860559 w 4206653"/>
                <a:gd name="connsiteY98" fmla="*/ 2766431 h 4743809"/>
                <a:gd name="connsiteX99" fmla="*/ 1701613 w 4206653"/>
                <a:gd name="connsiteY99" fmla="*/ 2263518 h 4743809"/>
                <a:gd name="connsiteX100" fmla="*/ 1690183 w 4206653"/>
                <a:gd name="connsiteY100" fmla="*/ 1966338 h 4743809"/>
                <a:gd name="connsiteX101" fmla="*/ 1381991 w 4206653"/>
                <a:gd name="connsiteY101" fmla="*/ 1841604 h 4743809"/>
                <a:gd name="connsiteX102" fmla="*/ 1095823 w 4206653"/>
                <a:gd name="connsiteY102" fmla="*/ 1714878 h 4743809"/>
                <a:gd name="connsiteX103" fmla="*/ 746507 w 4206653"/>
                <a:gd name="connsiteY103" fmla="*/ 1626415 h 4743809"/>
                <a:gd name="connsiteX104" fmla="*/ 352873 w 4206653"/>
                <a:gd name="connsiteY104" fmla="*/ 1726308 h 4743809"/>
                <a:gd name="connsiteX105" fmla="*/ 113171 w 4206653"/>
                <a:gd name="connsiteY105" fmla="*/ 1763582 h 4743809"/>
                <a:gd name="connsiteX106" fmla="*/ 9973 w 4206653"/>
                <a:gd name="connsiteY106" fmla="*/ 1737738 h 4743809"/>
                <a:gd name="connsiteX107" fmla="*/ 348516 w 4206653"/>
                <a:gd name="connsiteY107" fmla="*/ 1643812 h 4743809"/>
                <a:gd name="connsiteX108" fmla="*/ 653097 w 4206653"/>
                <a:gd name="connsiteY108" fmla="*/ 1543920 h 4743809"/>
                <a:gd name="connsiteX109" fmla="*/ 1072963 w 4206653"/>
                <a:gd name="connsiteY109" fmla="*/ 1612008 h 4743809"/>
                <a:gd name="connsiteX110" fmla="*/ 1244413 w 4206653"/>
                <a:gd name="connsiteY110" fmla="*/ 1657728 h 4743809"/>
                <a:gd name="connsiteX111" fmla="*/ 1205766 w 4206653"/>
                <a:gd name="connsiteY111" fmla="*/ 1451988 h 4743809"/>
                <a:gd name="connsiteX112" fmla="*/ 1046313 w 4206653"/>
                <a:gd name="connsiteY112" fmla="*/ 815409 h 4743809"/>
                <a:gd name="connsiteX113" fmla="*/ 1221553 w 4206653"/>
                <a:gd name="connsiteY113" fmla="*/ 1211958 h 4743809"/>
                <a:gd name="connsiteX0" fmla="*/ 1221553 w 4206653"/>
                <a:gd name="connsiteY0" fmla="*/ 1211958 h 4743809"/>
                <a:gd name="connsiteX1" fmla="*/ 1343911 w 4206653"/>
                <a:gd name="connsiteY1" fmla="*/ 1559828 h 4743809"/>
                <a:gd name="connsiteX2" fmla="*/ 1553023 w 4206653"/>
                <a:gd name="connsiteY2" fmla="*/ 1657728 h 4743809"/>
                <a:gd name="connsiteX3" fmla="*/ 1907353 w 4206653"/>
                <a:gd name="connsiteY3" fmla="*/ 1680588 h 4743809"/>
                <a:gd name="connsiteX4" fmla="*/ 2021653 w 4206653"/>
                <a:gd name="connsiteY4" fmla="*/ 1543428 h 4743809"/>
                <a:gd name="connsiteX5" fmla="*/ 2124523 w 4206653"/>
                <a:gd name="connsiteY5" fmla="*/ 1291968 h 4743809"/>
                <a:gd name="connsiteX6" fmla="*/ 2124523 w 4206653"/>
                <a:gd name="connsiteY6" fmla="*/ 1120518 h 4743809"/>
                <a:gd name="connsiteX7" fmla="*/ 2068029 w 4206653"/>
                <a:gd name="connsiteY7" fmla="*/ 825325 h 4743809"/>
                <a:gd name="connsiteX8" fmla="*/ 2078803 w 4206653"/>
                <a:gd name="connsiteY8" fmla="*/ 777618 h 4743809"/>
                <a:gd name="connsiteX9" fmla="*/ 2170243 w 4206653"/>
                <a:gd name="connsiteY9" fmla="*/ 1086228 h 4743809"/>
                <a:gd name="connsiteX10" fmla="*/ 2215963 w 4206653"/>
                <a:gd name="connsiteY10" fmla="*/ 1269108 h 4743809"/>
                <a:gd name="connsiteX11" fmla="*/ 2284543 w 4206653"/>
                <a:gd name="connsiteY11" fmla="*/ 1303398 h 4743809"/>
                <a:gd name="connsiteX12" fmla="*/ 2330263 w 4206653"/>
                <a:gd name="connsiteY12" fmla="*/ 1166238 h 4743809"/>
                <a:gd name="connsiteX13" fmla="*/ 2467423 w 4206653"/>
                <a:gd name="connsiteY13" fmla="*/ 880488 h 4743809"/>
                <a:gd name="connsiteX14" fmla="*/ 2558863 w 4206653"/>
                <a:gd name="connsiteY14" fmla="*/ 640458 h 4743809"/>
                <a:gd name="connsiteX15" fmla="*/ 2616013 w 4206653"/>
                <a:gd name="connsiteY15" fmla="*/ 537588 h 4743809"/>
                <a:gd name="connsiteX16" fmla="*/ 2558863 w 4206653"/>
                <a:gd name="connsiteY16" fmla="*/ 789048 h 4743809"/>
                <a:gd name="connsiteX17" fmla="*/ 2444563 w 4206653"/>
                <a:gd name="connsiteY17" fmla="*/ 1097658 h 4743809"/>
                <a:gd name="connsiteX18" fmla="*/ 2375983 w 4206653"/>
                <a:gd name="connsiteY18" fmla="*/ 1406268 h 4743809"/>
                <a:gd name="connsiteX19" fmla="*/ 2558863 w 4206653"/>
                <a:gd name="connsiteY19" fmla="*/ 1577718 h 4743809"/>
                <a:gd name="connsiteX20" fmla="*/ 2878903 w 4206653"/>
                <a:gd name="connsiteY20" fmla="*/ 1657728 h 4743809"/>
                <a:gd name="connsiteX21" fmla="*/ 3187513 w 4206653"/>
                <a:gd name="connsiteY21" fmla="*/ 1657728 h 4743809"/>
                <a:gd name="connsiteX22" fmla="*/ 3370393 w 4206653"/>
                <a:gd name="connsiteY22" fmla="*/ 1566288 h 4743809"/>
                <a:gd name="connsiteX23" fmla="*/ 3488066 w 4206653"/>
                <a:gd name="connsiteY23" fmla="*/ 1246753 h 4743809"/>
                <a:gd name="connsiteX24" fmla="*/ 3495138 w 4206653"/>
                <a:gd name="connsiteY24" fmla="*/ 1115548 h 4743809"/>
                <a:gd name="connsiteX25" fmla="*/ 3493650 w 4206653"/>
                <a:gd name="connsiteY25" fmla="*/ 1063976 h 4743809"/>
                <a:gd name="connsiteX26" fmla="*/ 3450403 w 4206653"/>
                <a:gd name="connsiteY26" fmla="*/ 777618 h 4743809"/>
                <a:gd name="connsiteX27" fmla="*/ 3119893 w 4206653"/>
                <a:gd name="connsiteY27" fmla="*/ 321571 h 4743809"/>
                <a:gd name="connsiteX28" fmla="*/ 3497351 w 4206653"/>
                <a:gd name="connsiteY28" fmla="*/ 674883 h 4743809"/>
                <a:gd name="connsiteX29" fmla="*/ 3759013 w 4206653"/>
                <a:gd name="connsiteY29" fmla="*/ 571878 h 4743809"/>
                <a:gd name="connsiteX30" fmla="*/ 3999043 w 4206653"/>
                <a:gd name="connsiteY30" fmla="*/ 91818 h 4743809"/>
                <a:gd name="connsiteX31" fmla="*/ 4033333 w 4206653"/>
                <a:gd name="connsiteY31" fmla="*/ 11808 h 4743809"/>
                <a:gd name="connsiteX32" fmla="*/ 3984569 w 4206653"/>
                <a:gd name="connsiteY32" fmla="*/ 247366 h 4743809"/>
                <a:gd name="connsiteX33" fmla="*/ 3812791 w 4206653"/>
                <a:gd name="connsiteY33" fmla="*/ 647417 h 4743809"/>
                <a:gd name="connsiteX34" fmla="*/ 3592906 w 4206653"/>
                <a:gd name="connsiteY34" fmla="*/ 811408 h 4743809"/>
                <a:gd name="connsiteX35" fmla="*/ 3604425 w 4206653"/>
                <a:gd name="connsiteY35" fmla="*/ 999253 h 4743809"/>
                <a:gd name="connsiteX36" fmla="*/ 3872985 w 4206653"/>
                <a:gd name="connsiteY36" fmla="*/ 881976 h 4743809"/>
                <a:gd name="connsiteX37" fmla="*/ 4200754 w 4206653"/>
                <a:gd name="connsiteY37" fmla="*/ 774136 h 4743809"/>
                <a:gd name="connsiteX38" fmla="*/ 4064251 w 4206653"/>
                <a:gd name="connsiteY38" fmla="*/ 847195 h 4743809"/>
                <a:gd name="connsiteX39" fmla="*/ 3818880 w 4206653"/>
                <a:gd name="connsiteY39" fmla="*/ 991305 h 4743809"/>
                <a:gd name="connsiteX40" fmla="*/ 3658531 w 4206653"/>
                <a:gd name="connsiteY40" fmla="*/ 1093178 h 4743809"/>
                <a:gd name="connsiteX41" fmla="*/ 3622838 w 4206653"/>
                <a:gd name="connsiteY41" fmla="*/ 1221401 h 4743809"/>
                <a:gd name="connsiteX42" fmla="*/ 3577446 w 4206653"/>
                <a:gd name="connsiteY42" fmla="*/ 1500691 h 4743809"/>
                <a:gd name="connsiteX43" fmla="*/ 3461833 w 4206653"/>
                <a:gd name="connsiteY43" fmla="*/ 1726308 h 4743809"/>
                <a:gd name="connsiteX44" fmla="*/ 3278953 w 4206653"/>
                <a:gd name="connsiteY44" fmla="*/ 2034918 h 4743809"/>
                <a:gd name="connsiteX45" fmla="*/ 3233233 w 4206653"/>
                <a:gd name="connsiteY45" fmla="*/ 2309238 h 4743809"/>
                <a:gd name="connsiteX46" fmla="*/ 3404683 w 4206653"/>
                <a:gd name="connsiteY46" fmla="*/ 2457828 h 4743809"/>
                <a:gd name="connsiteX47" fmla="*/ 3759013 w 4206653"/>
                <a:gd name="connsiteY47" fmla="*/ 2663568 h 4743809"/>
                <a:gd name="connsiteX48" fmla="*/ 4079053 w 4206653"/>
                <a:gd name="connsiteY48" fmla="*/ 2777868 h 4743809"/>
                <a:gd name="connsiteX49" fmla="*/ 4079053 w 4206653"/>
                <a:gd name="connsiteY49" fmla="*/ 2880738 h 4743809"/>
                <a:gd name="connsiteX50" fmla="*/ 3770443 w 4206653"/>
                <a:gd name="connsiteY50" fmla="*/ 2869308 h 4743809"/>
                <a:gd name="connsiteX51" fmla="*/ 3404683 w 4206653"/>
                <a:gd name="connsiteY51" fmla="*/ 2732148 h 4743809"/>
                <a:gd name="connsiteX52" fmla="*/ 3084643 w 4206653"/>
                <a:gd name="connsiteY52" fmla="*/ 2663568 h 4743809"/>
                <a:gd name="connsiteX53" fmla="*/ 2995919 w 4206653"/>
                <a:gd name="connsiteY53" fmla="*/ 2782832 h 4743809"/>
                <a:gd name="connsiteX54" fmla="*/ 2832855 w 4206653"/>
                <a:gd name="connsiteY54" fmla="*/ 2930924 h 4743809"/>
                <a:gd name="connsiteX55" fmla="*/ 2820111 w 4206653"/>
                <a:gd name="connsiteY55" fmla="*/ 3026344 h 4743809"/>
                <a:gd name="connsiteX56" fmla="*/ 2959241 w 4206653"/>
                <a:gd name="connsiteY56" fmla="*/ 3167976 h 4743809"/>
                <a:gd name="connsiteX57" fmla="*/ 3176083 w 4206653"/>
                <a:gd name="connsiteY57" fmla="*/ 3269358 h 4743809"/>
                <a:gd name="connsiteX58" fmla="*/ 3388239 w 4206653"/>
                <a:gd name="connsiteY58" fmla="*/ 3442290 h 4743809"/>
                <a:gd name="connsiteX59" fmla="*/ 3212014 w 4206653"/>
                <a:gd name="connsiteY59" fmla="*/ 3363782 h 4743809"/>
                <a:gd name="connsiteX60" fmla="*/ 3004633 w 4206653"/>
                <a:gd name="connsiteY60" fmla="*/ 3276814 h 4743809"/>
                <a:gd name="connsiteX61" fmla="*/ 2771676 w 4206653"/>
                <a:gd name="connsiteY61" fmla="*/ 3166987 h 4743809"/>
                <a:gd name="connsiteX62" fmla="*/ 2638873 w 4206653"/>
                <a:gd name="connsiteY62" fmla="*/ 3097908 h 4743809"/>
                <a:gd name="connsiteX63" fmla="*/ 2570293 w 4206653"/>
                <a:gd name="connsiteY63" fmla="*/ 3109338 h 4743809"/>
                <a:gd name="connsiteX64" fmla="*/ 2525557 w 4206653"/>
                <a:gd name="connsiteY64" fmla="*/ 3326508 h 4743809"/>
                <a:gd name="connsiteX65" fmla="*/ 2584349 w 4206653"/>
                <a:gd name="connsiteY65" fmla="*/ 3577470 h 4743809"/>
                <a:gd name="connsiteX66" fmla="*/ 2663703 w 4206653"/>
                <a:gd name="connsiteY66" fmla="*/ 3996904 h 4743809"/>
                <a:gd name="connsiteX67" fmla="*/ 2633113 w 4206653"/>
                <a:gd name="connsiteY67" fmla="*/ 4192703 h 4743809"/>
                <a:gd name="connsiteX68" fmla="*/ 2539703 w 4206653"/>
                <a:gd name="connsiteY68" fmla="*/ 4455574 h 4743809"/>
                <a:gd name="connsiteX69" fmla="*/ 2595212 w 4206653"/>
                <a:gd name="connsiteY69" fmla="*/ 3945217 h 4743809"/>
                <a:gd name="connsiteX70" fmla="*/ 2481240 w 4206653"/>
                <a:gd name="connsiteY70" fmla="*/ 3566538 h 4743809"/>
                <a:gd name="connsiteX71" fmla="*/ 2307403 w 4206653"/>
                <a:gd name="connsiteY71" fmla="*/ 3166488 h 4743809"/>
                <a:gd name="connsiteX72" fmla="*/ 2261683 w 4206653"/>
                <a:gd name="connsiteY72" fmla="*/ 3063618 h 4743809"/>
                <a:gd name="connsiteX73" fmla="*/ 2078803 w 4206653"/>
                <a:gd name="connsiteY73" fmla="*/ 2949318 h 4743809"/>
                <a:gd name="connsiteX74" fmla="*/ 1824299 w 4206653"/>
                <a:gd name="connsiteY74" fmla="*/ 3002494 h 4743809"/>
                <a:gd name="connsiteX75" fmla="*/ 1412162 w 4206653"/>
                <a:gd name="connsiteY75" fmla="*/ 3235573 h 4743809"/>
                <a:gd name="connsiteX76" fmla="*/ 1381573 w 4206653"/>
                <a:gd name="connsiteY76" fmla="*/ 3680838 h 4743809"/>
                <a:gd name="connsiteX77" fmla="*/ 1340867 w 4206653"/>
                <a:gd name="connsiteY77" fmla="*/ 3980504 h 4743809"/>
                <a:gd name="connsiteX78" fmla="*/ 1197619 w 4206653"/>
                <a:gd name="connsiteY78" fmla="*/ 4738831 h 4743809"/>
                <a:gd name="connsiteX79" fmla="*/ 1198693 w 4206653"/>
                <a:gd name="connsiteY79" fmla="*/ 4298058 h 4743809"/>
                <a:gd name="connsiteX80" fmla="*/ 1242772 w 4206653"/>
                <a:gd name="connsiteY80" fmla="*/ 4080888 h 4743809"/>
                <a:gd name="connsiteX81" fmla="*/ 1198693 w 4206653"/>
                <a:gd name="connsiteY81" fmla="*/ 3909438 h 4743809"/>
                <a:gd name="connsiteX82" fmla="*/ 970093 w 4206653"/>
                <a:gd name="connsiteY82" fmla="*/ 3989448 h 4743809"/>
                <a:gd name="connsiteX83" fmla="*/ 718633 w 4206653"/>
                <a:gd name="connsiteY83" fmla="*/ 4069458 h 4743809"/>
                <a:gd name="connsiteX84" fmla="*/ 741493 w 4206653"/>
                <a:gd name="connsiteY84" fmla="*/ 3955158 h 4743809"/>
                <a:gd name="connsiteX85" fmla="*/ 1130113 w 4206653"/>
                <a:gd name="connsiteY85" fmla="*/ 3795138 h 4743809"/>
                <a:gd name="connsiteX86" fmla="*/ 1278703 w 4206653"/>
                <a:gd name="connsiteY86" fmla="*/ 3726558 h 4743809"/>
                <a:gd name="connsiteX87" fmla="*/ 1269661 w 4206653"/>
                <a:gd name="connsiteY87" fmla="*/ 3390117 h 4743809"/>
                <a:gd name="connsiteX88" fmla="*/ 1309620 w 4206653"/>
                <a:gd name="connsiteY88" fmla="*/ 3169963 h 4743809"/>
                <a:gd name="connsiteX89" fmla="*/ 1393003 w 4206653"/>
                <a:gd name="connsiteY89" fmla="*/ 3052188 h 4743809"/>
                <a:gd name="connsiteX90" fmla="*/ 1080693 w 4206653"/>
                <a:gd name="connsiteY90" fmla="*/ 2984604 h 4743809"/>
                <a:gd name="connsiteX91" fmla="*/ 663453 w 4206653"/>
                <a:gd name="connsiteY91" fmla="*/ 3023360 h 4743809"/>
                <a:gd name="connsiteX92" fmla="*/ 235111 w 4206653"/>
                <a:gd name="connsiteY92" fmla="*/ 3217172 h 4743809"/>
                <a:gd name="connsiteX93" fmla="*/ 421453 w 4206653"/>
                <a:gd name="connsiteY93" fmla="*/ 3029328 h 4743809"/>
                <a:gd name="connsiteX94" fmla="*/ 627193 w 4206653"/>
                <a:gd name="connsiteY94" fmla="*/ 2926458 h 4743809"/>
                <a:gd name="connsiteX95" fmla="*/ 854480 w 4206653"/>
                <a:gd name="connsiteY95" fmla="*/ 2889178 h 4743809"/>
                <a:gd name="connsiteX96" fmla="*/ 1149272 w 4206653"/>
                <a:gd name="connsiteY96" fmla="*/ 2889676 h 4743809"/>
                <a:gd name="connsiteX97" fmla="*/ 1531894 w 4206653"/>
                <a:gd name="connsiteY97" fmla="*/ 2917507 h 4743809"/>
                <a:gd name="connsiteX98" fmla="*/ 1860559 w 4206653"/>
                <a:gd name="connsiteY98" fmla="*/ 2766431 h 4743809"/>
                <a:gd name="connsiteX99" fmla="*/ 1701613 w 4206653"/>
                <a:gd name="connsiteY99" fmla="*/ 2263518 h 4743809"/>
                <a:gd name="connsiteX100" fmla="*/ 1690183 w 4206653"/>
                <a:gd name="connsiteY100" fmla="*/ 1966338 h 4743809"/>
                <a:gd name="connsiteX101" fmla="*/ 1381991 w 4206653"/>
                <a:gd name="connsiteY101" fmla="*/ 1841604 h 4743809"/>
                <a:gd name="connsiteX102" fmla="*/ 1095823 w 4206653"/>
                <a:gd name="connsiteY102" fmla="*/ 1714878 h 4743809"/>
                <a:gd name="connsiteX103" fmla="*/ 746507 w 4206653"/>
                <a:gd name="connsiteY103" fmla="*/ 1626415 h 4743809"/>
                <a:gd name="connsiteX104" fmla="*/ 352873 w 4206653"/>
                <a:gd name="connsiteY104" fmla="*/ 1726308 h 4743809"/>
                <a:gd name="connsiteX105" fmla="*/ 113171 w 4206653"/>
                <a:gd name="connsiteY105" fmla="*/ 1763582 h 4743809"/>
                <a:gd name="connsiteX106" fmla="*/ 9973 w 4206653"/>
                <a:gd name="connsiteY106" fmla="*/ 1737738 h 4743809"/>
                <a:gd name="connsiteX107" fmla="*/ 348516 w 4206653"/>
                <a:gd name="connsiteY107" fmla="*/ 1643812 h 4743809"/>
                <a:gd name="connsiteX108" fmla="*/ 653097 w 4206653"/>
                <a:gd name="connsiteY108" fmla="*/ 1543920 h 4743809"/>
                <a:gd name="connsiteX109" fmla="*/ 1072963 w 4206653"/>
                <a:gd name="connsiteY109" fmla="*/ 1612008 h 4743809"/>
                <a:gd name="connsiteX110" fmla="*/ 1244413 w 4206653"/>
                <a:gd name="connsiteY110" fmla="*/ 1657728 h 4743809"/>
                <a:gd name="connsiteX111" fmla="*/ 1205766 w 4206653"/>
                <a:gd name="connsiteY111" fmla="*/ 1451988 h 4743809"/>
                <a:gd name="connsiteX112" fmla="*/ 1046313 w 4206653"/>
                <a:gd name="connsiteY112" fmla="*/ 815409 h 4743809"/>
                <a:gd name="connsiteX113" fmla="*/ 1221553 w 4206653"/>
                <a:gd name="connsiteY113" fmla="*/ 1211958 h 4743809"/>
                <a:gd name="connsiteX0" fmla="*/ 1221553 w 4206653"/>
                <a:gd name="connsiteY0" fmla="*/ 1211958 h 4743809"/>
                <a:gd name="connsiteX1" fmla="*/ 1343911 w 4206653"/>
                <a:gd name="connsiteY1" fmla="*/ 1559828 h 4743809"/>
                <a:gd name="connsiteX2" fmla="*/ 1553023 w 4206653"/>
                <a:gd name="connsiteY2" fmla="*/ 1657728 h 4743809"/>
                <a:gd name="connsiteX3" fmla="*/ 1907353 w 4206653"/>
                <a:gd name="connsiteY3" fmla="*/ 1680588 h 4743809"/>
                <a:gd name="connsiteX4" fmla="*/ 2021653 w 4206653"/>
                <a:gd name="connsiteY4" fmla="*/ 1543428 h 4743809"/>
                <a:gd name="connsiteX5" fmla="*/ 2124523 w 4206653"/>
                <a:gd name="connsiteY5" fmla="*/ 1291968 h 4743809"/>
                <a:gd name="connsiteX6" fmla="*/ 2124523 w 4206653"/>
                <a:gd name="connsiteY6" fmla="*/ 1120518 h 4743809"/>
                <a:gd name="connsiteX7" fmla="*/ 2068029 w 4206653"/>
                <a:gd name="connsiteY7" fmla="*/ 825325 h 4743809"/>
                <a:gd name="connsiteX8" fmla="*/ 2078803 w 4206653"/>
                <a:gd name="connsiteY8" fmla="*/ 777618 h 4743809"/>
                <a:gd name="connsiteX9" fmla="*/ 2170243 w 4206653"/>
                <a:gd name="connsiteY9" fmla="*/ 1086228 h 4743809"/>
                <a:gd name="connsiteX10" fmla="*/ 2215963 w 4206653"/>
                <a:gd name="connsiteY10" fmla="*/ 1269108 h 4743809"/>
                <a:gd name="connsiteX11" fmla="*/ 2284543 w 4206653"/>
                <a:gd name="connsiteY11" fmla="*/ 1303398 h 4743809"/>
                <a:gd name="connsiteX12" fmla="*/ 2330263 w 4206653"/>
                <a:gd name="connsiteY12" fmla="*/ 1166238 h 4743809"/>
                <a:gd name="connsiteX13" fmla="*/ 2467423 w 4206653"/>
                <a:gd name="connsiteY13" fmla="*/ 880488 h 4743809"/>
                <a:gd name="connsiteX14" fmla="*/ 2558863 w 4206653"/>
                <a:gd name="connsiteY14" fmla="*/ 640458 h 4743809"/>
                <a:gd name="connsiteX15" fmla="*/ 2616013 w 4206653"/>
                <a:gd name="connsiteY15" fmla="*/ 537588 h 4743809"/>
                <a:gd name="connsiteX16" fmla="*/ 2558863 w 4206653"/>
                <a:gd name="connsiteY16" fmla="*/ 789048 h 4743809"/>
                <a:gd name="connsiteX17" fmla="*/ 2444563 w 4206653"/>
                <a:gd name="connsiteY17" fmla="*/ 1097658 h 4743809"/>
                <a:gd name="connsiteX18" fmla="*/ 2375983 w 4206653"/>
                <a:gd name="connsiteY18" fmla="*/ 1406268 h 4743809"/>
                <a:gd name="connsiteX19" fmla="*/ 2558863 w 4206653"/>
                <a:gd name="connsiteY19" fmla="*/ 1577718 h 4743809"/>
                <a:gd name="connsiteX20" fmla="*/ 2878903 w 4206653"/>
                <a:gd name="connsiteY20" fmla="*/ 1657728 h 4743809"/>
                <a:gd name="connsiteX21" fmla="*/ 3187513 w 4206653"/>
                <a:gd name="connsiteY21" fmla="*/ 1657728 h 4743809"/>
                <a:gd name="connsiteX22" fmla="*/ 3370393 w 4206653"/>
                <a:gd name="connsiteY22" fmla="*/ 1566288 h 4743809"/>
                <a:gd name="connsiteX23" fmla="*/ 3488066 w 4206653"/>
                <a:gd name="connsiteY23" fmla="*/ 1246753 h 4743809"/>
                <a:gd name="connsiteX24" fmla="*/ 3495138 w 4206653"/>
                <a:gd name="connsiteY24" fmla="*/ 1115548 h 4743809"/>
                <a:gd name="connsiteX25" fmla="*/ 3493650 w 4206653"/>
                <a:gd name="connsiteY25" fmla="*/ 1063976 h 4743809"/>
                <a:gd name="connsiteX26" fmla="*/ 3450403 w 4206653"/>
                <a:gd name="connsiteY26" fmla="*/ 777618 h 4743809"/>
                <a:gd name="connsiteX27" fmla="*/ 3119893 w 4206653"/>
                <a:gd name="connsiteY27" fmla="*/ 321571 h 4743809"/>
                <a:gd name="connsiteX28" fmla="*/ 3497351 w 4206653"/>
                <a:gd name="connsiteY28" fmla="*/ 674883 h 4743809"/>
                <a:gd name="connsiteX29" fmla="*/ 3759013 w 4206653"/>
                <a:gd name="connsiteY29" fmla="*/ 571878 h 4743809"/>
                <a:gd name="connsiteX30" fmla="*/ 3999043 w 4206653"/>
                <a:gd name="connsiteY30" fmla="*/ 91818 h 4743809"/>
                <a:gd name="connsiteX31" fmla="*/ 4033333 w 4206653"/>
                <a:gd name="connsiteY31" fmla="*/ 11808 h 4743809"/>
                <a:gd name="connsiteX32" fmla="*/ 3984569 w 4206653"/>
                <a:gd name="connsiteY32" fmla="*/ 247366 h 4743809"/>
                <a:gd name="connsiteX33" fmla="*/ 3812791 w 4206653"/>
                <a:gd name="connsiteY33" fmla="*/ 647417 h 4743809"/>
                <a:gd name="connsiteX34" fmla="*/ 3592906 w 4206653"/>
                <a:gd name="connsiteY34" fmla="*/ 811408 h 4743809"/>
                <a:gd name="connsiteX35" fmla="*/ 3604425 w 4206653"/>
                <a:gd name="connsiteY35" fmla="*/ 999253 h 4743809"/>
                <a:gd name="connsiteX36" fmla="*/ 3872985 w 4206653"/>
                <a:gd name="connsiteY36" fmla="*/ 881976 h 4743809"/>
                <a:gd name="connsiteX37" fmla="*/ 4200754 w 4206653"/>
                <a:gd name="connsiteY37" fmla="*/ 774136 h 4743809"/>
                <a:gd name="connsiteX38" fmla="*/ 4064251 w 4206653"/>
                <a:gd name="connsiteY38" fmla="*/ 847195 h 4743809"/>
                <a:gd name="connsiteX39" fmla="*/ 3818880 w 4206653"/>
                <a:gd name="connsiteY39" fmla="*/ 991305 h 4743809"/>
                <a:gd name="connsiteX40" fmla="*/ 3658531 w 4206653"/>
                <a:gd name="connsiteY40" fmla="*/ 1093178 h 4743809"/>
                <a:gd name="connsiteX41" fmla="*/ 3622838 w 4206653"/>
                <a:gd name="connsiteY41" fmla="*/ 1221401 h 4743809"/>
                <a:gd name="connsiteX42" fmla="*/ 3577446 w 4206653"/>
                <a:gd name="connsiteY42" fmla="*/ 1500691 h 4743809"/>
                <a:gd name="connsiteX43" fmla="*/ 3461833 w 4206653"/>
                <a:gd name="connsiteY43" fmla="*/ 1726308 h 4743809"/>
                <a:gd name="connsiteX44" fmla="*/ 3278953 w 4206653"/>
                <a:gd name="connsiteY44" fmla="*/ 2034918 h 4743809"/>
                <a:gd name="connsiteX45" fmla="*/ 3233233 w 4206653"/>
                <a:gd name="connsiteY45" fmla="*/ 2309238 h 4743809"/>
                <a:gd name="connsiteX46" fmla="*/ 3404683 w 4206653"/>
                <a:gd name="connsiteY46" fmla="*/ 2457828 h 4743809"/>
                <a:gd name="connsiteX47" fmla="*/ 3759013 w 4206653"/>
                <a:gd name="connsiteY47" fmla="*/ 2663568 h 4743809"/>
                <a:gd name="connsiteX48" fmla="*/ 4079053 w 4206653"/>
                <a:gd name="connsiteY48" fmla="*/ 2777868 h 4743809"/>
                <a:gd name="connsiteX49" fmla="*/ 4079053 w 4206653"/>
                <a:gd name="connsiteY49" fmla="*/ 2880738 h 4743809"/>
                <a:gd name="connsiteX50" fmla="*/ 3770443 w 4206653"/>
                <a:gd name="connsiteY50" fmla="*/ 2869308 h 4743809"/>
                <a:gd name="connsiteX51" fmla="*/ 3404683 w 4206653"/>
                <a:gd name="connsiteY51" fmla="*/ 2732148 h 4743809"/>
                <a:gd name="connsiteX52" fmla="*/ 3084643 w 4206653"/>
                <a:gd name="connsiteY52" fmla="*/ 2663568 h 4743809"/>
                <a:gd name="connsiteX53" fmla="*/ 2995919 w 4206653"/>
                <a:gd name="connsiteY53" fmla="*/ 2782832 h 4743809"/>
                <a:gd name="connsiteX54" fmla="*/ 2832855 w 4206653"/>
                <a:gd name="connsiteY54" fmla="*/ 2930924 h 4743809"/>
                <a:gd name="connsiteX55" fmla="*/ 2820111 w 4206653"/>
                <a:gd name="connsiteY55" fmla="*/ 3026344 h 4743809"/>
                <a:gd name="connsiteX56" fmla="*/ 2959241 w 4206653"/>
                <a:gd name="connsiteY56" fmla="*/ 3167976 h 4743809"/>
                <a:gd name="connsiteX57" fmla="*/ 3176083 w 4206653"/>
                <a:gd name="connsiteY57" fmla="*/ 3269358 h 4743809"/>
                <a:gd name="connsiteX58" fmla="*/ 3388239 w 4206653"/>
                <a:gd name="connsiteY58" fmla="*/ 3442290 h 4743809"/>
                <a:gd name="connsiteX59" fmla="*/ 3212014 w 4206653"/>
                <a:gd name="connsiteY59" fmla="*/ 3363782 h 4743809"/>
                <a:gd name="connsiteX60" fmla="*/ 3004633 w 4206653"/>
                <a:gd name="connsiteY60" fmla="*/ 3276814 h 4743809"/>
                <a:gd name="connsiteX61" fmla="*/ 2771676 w 4206653"/>
                <a:gd name="connsiteY61" fmla="*/ 3166987 h 4743809"/>
                <a:gd name="connsiteX62" fmla="*/ 2638873 w 4206653"/>
                <a:gd name="connsiteY62" fmla="*/ 3097908 h 4743809"/>
                <a:gd name="connsiteX63" fmla="*/ 2570293 w 4206653"/>
                <a:gd name="connsiteY63" fmla="*/ 3109338 h 4743809"/>
                <a:gd name="connsiteX64" fmla="*/ 2525557 w 4206653"/>
                <a:gd name="connsiteY64" fmla="*/ 3326508 h 4743809"/>
                <a:gd name="connsiteX65" fmla="*/ 2584349 w 4206653"/>
                <a:gd name="connsiteY65" fmla="*/ 3577470 h 4743809"/>
                <a:gd name="connsiteX66" fmla="*/ 2663703 w 4206653"/>
                <a:gd name="connsiteY66" fmla="*/ 3996904 h 4743809"/>
                <a:gd name="connsiteX67" fmla="*/ 2633113 w 4206653"/>
                <a:gd name="connsiteY67" fmla="*/ 4192703 h 4743809"/>
                <a:gd name="connsiteX68" fmla="*/ 2539703 w 4206653"/>
                <a:gd name="connsiteY68" fmla="*/ 4455574 h 4743809"/>
                <a:gd name="connsiteX69" fmla="*/ 2595212 w 4206653"/>
                <a:gd name="connsiteY69" fmla="*/ 3945217 h 4743809"/>
                <a:gd name="connsiteX70" fmla="*/ 2481240 w 4206653"/>
                <a:gd name="connsiteY70" fmla="*/ 3566538 h 4743809"/>
                <a:gd name="connsiteX71" fmla="*/ 2307403 w 4206653"/>
                <a:gd name="connsiteY71" fmla="*/ 3166488 h 4743809"/>
                <a:gd name="connsiteX72" fmla="*/ 2261683 w 4206653"/>
                <a:gd name="connsiteY72" fmla="*/ 3063618 h 4743809"/>
                <a:gd name="connsiteX73" fmla="*/ 2078803 w 4206653"/>
                <a:gd name="connsiteY73" fmla="*/ 2949318 h 4743809"/>
                <a:gd name="connsiteX74" fmla="*/ 1824299 w 4206653"/>
                <a:gd name="connsiteY74" fmla="*/ 3002494 h 4743809"/>
                <a:gd name="connsiteX75" fmla="*/ 1412162 w 4206653"/>
                <a:gd name="connsiteY75" fmla="*/ 3235573 h 4743809"/>
                <a:gd name="connsiteX76" fmla="*/ 1381573 w 4206653"/>
                <a:gd name="connsiteY76" fmla="*/ 3680838 h 4743809"/>
                <a:gd name="connsiteX77" fmla="*/ 1340867 w 4206653"/>
                <a:gd name="connsiteY77" fmla="*/ 3980504 h 4743809"/>
                <a:gd name="connsiteX78" fmla="*/ 1197619 w 4206653"/>
                <a:gd name="connsiteY78" fmla="*/ 4738831 h 4743809"/>
                <a:gd name="connsiteX79" fmla="*/ 1198693 w 4206653"/>
                <a:gd name="connsiteY79" fmla="*/ 4298058 h 4743809"/>
                <a:gd name="connsiteX80" fmla="*/ 1242772 w 4206653"/>
                <a:gd name="connsiteY80" fmla="*/ 4080888 h 4743809"/>
                <a:gd name="connsiteX81" fmla="*/ 1198693 w 4206653"/>
                <a:gd name="connsiteY81" fmla="*/ 3909438 h 4743809"/>
                <a:gd name="connsiteX82" fmla="*/ 970093 w 4206653"/>
                <a:gd name="connsiteY82" fmla="*/ 3989448 h 4743809"/>
                <a:gd name="connsiteX83" fmla="*/ 670526 w 4206653"/>
                <a:gd name="connsiteY83" fmla="*/ 4199156 h 4743809"/>
                <a:gd name="connsiteX84" fmla="*/ 741493 w 4206653"/>
                <a:gd name="connsiteY84" fmla="*/ 3955158 h 4743809"/>
                <a:gd name="connsiteX85" fmla="*/ 1130113 w 4206653"/>
                <a:gd name="connsiteY85" fmla="*/ 3795138 h 4743809"/>
                <a:gd name="connsiteX86" fmla="*/ 1278703 w 4206653"/>
                <a:gd name="connsiteY86" fmla="*/ 3726558 h 4743809"/>
                <a:gd name="connsiteX87" fmla="*/ 1269661 w 4206653"/>
                <a:gd name="connsiteY87" fmla="*/ 3390117 h 4743809"/>
                <a:gd name="connsiteX88" fmla="*/ 1309620 w 4206653"/>
                <a:gd name="connsiteY88" fmla="*/ 3169963 h 4743809"/>
                <a:gd name="connsiteX89" fmla="*/ 1393003 w 4206653"/>
                <a:gd name="connsiteY89" fmla="*/ 3052188 h 4743809"/>
                <a:gd name="connsiteX90" fmla="*/ 1080693 w 4206653"/>
                <a:gd name="connsiteY90" fmla="*/ 2984604 h 4743809"/>
                <a:gd name="connsiteX91" fmla="*/ 663453 w 4206653"/>
                <a:gd name="connsiteY91" fmla="*/ 3023360 h 4743809"/>
                <a:gd name="connsiteX92" fmla="*/ 235111 w 4206653"/>
                <a:gd name="connsiteY92" fmla="*/ 3217172 h 4743809"/>
                <a:gd name="connsiteX93" fmla="*/ 421453 w 4206653"/>
                <a:gd name="connsiteY93" fmla="*/ 3029328 h 4743809"/>
                <a:gd name="connsiteX94" fmla="*/ 627193 w 4206653"/>
                <a:gd name="connsiteY94" fmla="*/ 2926458 h 4743809"/>
                <a:gd name="connsiteX95" fmla="*/ 854480 w 4206653"/>
                <a:gd name="connsiteY95" fmla="*/ 2889178 h 4743809"/>
                <a:gd name="connsiteX96" fmla="*/ 1149272 w 4206653"/>
                <a:gd name="connsiteY96" fmla="*/ 2889676 h 4743809"/>
                <a:gd name="connsiteX97" fmla="*/ 1531894 w 4206653"/>
                <a:gd name="connsiteY97" fmla="*/ 2917507 h 4743809"/>
                <a:gd name="connsiteX98" fmla="*/ 1860559 w 4206653"/>
                <a:gd name="connsiteY98" fmla="*/ 2766431 h 4743809"/>
                <a:gd name="connsiteX99" fmla="*/ 1701613 w 4206653"/>
                <a:gd name="connsiteY99" fmla="*/ 2263518 h 4743809"/>
                <a:gd name="connsiteX100" fmla="*/ 1690183 w 4206653"/>
                <a:gd name="connsiteY100" fmla="*/ 1966338 h 4743809"/>
                <a:gd name="connsiteX101" fmla="*/ 1381991 w 4206653"/>
                <a:gd name="connsiteY101" fmla="*/ 1841604 h 4743809"/>
                <a:gd name="connsiteX102" fmla="*/ 1095823 w 4206653"/>
                <a:gd name="connsiteY102" fmla="*/ 1714878 h 4743809"/>
                <a:gd name="connsiteX103" fmla="*/ 746507 w 4206653"/>
                <a:gd name="connsiteY103" fmla="*/ 1626415 h 4743809"/>
                <a:gd name="connsiteX104" fmla="*/ 352873 w 4206653"/>
                <a:gd name="connsiteY104" fmla="*/ 1726308 h 4743809"/>
                <a:gd name="connsiteX105" fmla="*/ 113171 w 4206653"/>
                <a:gd name="connsiteY105" fmla="*/ 1763582 h 4743809"/>
                <a:gd name="connsiteX106" fmla="*/ 9973 w 4206653"/>
                <a:gd name="connsiteY106" fmla="*/ 1737738 h 4743809"/>
                <a:gd name="connsiteX107" fmla="*/ 348516 w 4206653"/>
                <a:gd name="connsiteY107" fmla="*/ 1643812 h 4743809"/>
                <a:gd name="connsiteX108" fmla="*/ 653097 w 4206653"/>
                <a:gd name="connsiteY108" fmla="*/ 1543920 h 4743809"/>
                <a:gd name="connsiteX109" fmla="*/ 1072963 w 4206653"/>
                <a:gd name="connsiteY109" fmla="*/ 1612008 h 4743809"/>
                <a:gd name="connsiteX110" fmla="*/ 1244413 w 4206653"/>
                <a:gd name="connsiteY110" fmla="*/ 1657728 h 4743809"/>
                <a:gd name="connsiteX111" fmla="*/ 1205766 w 4206653"/>
                <a:gd name="connsiteY111" fmla="*/ 1451988 h 4743809"/>
                <a:gd name="connsiteX112" fmla="*/ 1046313 w 4206653"/>
                <a:gd name="connsiteY112" fmla="*/ 815409 h 4743809"/>
                <a:gd name="connsiteX113" fmla="*/ 1221553 w 4206653"/>
                <a:gd name="connsiteY113" fmla="*/ 1211958 h 4743809"/>
                <a:gd name="connsiteX0" fmla="*/ 1221553 w 4206653"/>
                <a:gd name="connsiteY0" fmla="*/ 1211958 h 4743809"/>
                <a:gd name="connsiteX1" fmla="*/ 1343911 w 4206653"/>
                <a:gd name="connsiteY1" fmla="*/ 1559828 h 4743809"/>
                <a:gd name="connsiteX2" fmla="*/ 1553023 w 4206653"/>
                <a:gd name="connsiteY2" fmla="*/ 1657728 h 4743809"/>
                <a:gd name="connsiteX3" fmla="*/ 1907353 w 4206653"/>
                <a:gd name="connsiteY3" fmla="*/ 1680588 h 4743809"/>
                <a:gd name="connsiteX4" fmla="*/ 2021653 w 4206653"/>
                <a:gd name="connsiteY4" fmla="*/ 1543428 h 4743809"/>
                <a:gd name="connsiteX5" fmla="*/ 2124523 w 4206653"/>
                <a:gd name="connsiteY5" fmla="*/ 1291968 h 4743809"/>
                <a:gd name="connsiteX6" fmla="*/ 2124523 w 4206653"/>
                <a:gd name="connsiteY6" fmla="*/ 1120518 h 4743809"/>
                <a:gd name="connsiteX7" fmla="*/ 2068029 w 4206653"/>
                <a:gd name="connsiteY7" fmla="*/ 825325 h 4743809"/>
                <a:gd name="connsiteX8" fmla="*/ 2078803 w 4206653"/>
                <a:gd name="connsiteY8" fmla="*/ 777618 h 4743809"/>
                <a:gd name="connsiteX9" fmla="*/ 2170243 w 4206653"/>
                <a:gd name="connsiteY9" fmla="*/ 1086228 h 4743809"/>
                <a:gd name="connsiteX10" fmla="*/ 2215963 w 4206653"/>
                <a:gd name="connsiteY10" fmla="*/ 1269108 h 4743809"/>
                <a:gd name="connsiteX11" fmla="*/ 2284543 w 4206653"/>
                <a:gd name="connsiteY11" fmla="*/ 1303398 h 4743809"/>
                <a:gd name="connsiteX12" fmla="*/ 2330263 w 4206653"/>
                <a:gd name="connsiteY12" fmla="*/ 1166238 h 4743809"/>
                <a:gd name="connsiteX13" fmla="*/ 2467423 w 4206653"/>
                <a:gd name="connsiteY13" fmla="*/ 880488 h 4743809"/>
                <a:gd name="connsiteX14" fmla="*/ 2558863 w 4206653"/>
                <a:gd name="connsiteY14" fmla="*/ 640458 h 4743809"/>
                <a:gd name="connsiteX15" fmla="*/ 2616013 w 4206653"/>
                <a:gd name="connsiteY15" fmla="*/ 537588 h 4743809"/>
                <a:gd name="connsiteX16" fmla="*/ 2558863 w 4206653"/>
                <a:gd name="connsiteY16" fmla="*/ 789048 h 4743809"/>
                <a:gd name="connsiteX17" fmla="*/ 2444563 w 4206653"/>
                <a:gd name="connsiteY17" fmla="*/ 1097658 h 4743809"/>
                <a:gd name="connsiteX18" fmla="*/ 2375983 w 4206653"/>
                <a:gd name="connsiteY18" fmla="*/ 1406268 h 4743809"/>
                <a:gd name="connsiteX19" fmla="*/ 2558863 w 4206653"/>
                <a:gd name="connsiteY19" fmla="*/ 1577718 h 4743809"/>
                <a:gd name="connsiteX20" fmla="*/ 2878903 w 4206653"/>
                <a:gd name="connsiteY20" fmla="*/ 1657728 h 4743809"/>
                <a:gd name="connsiteX21" fmla="*/ 3187513 w 4206653"/>
                <a:gd name="connsiteY21" fmla="*/ 1657728 h 4743809"/>
                <a:gd name="connsiteX22" fmla="*/ 3370393 w 4206653"/>
                <a:gd name="connsiteY22" fmla="*/ 1566288 h 4743809"/>
                <a:gd name="connsiteX23" fmla="*/ 3488066 w 4206653"/>
                <a:gd name="connsiteY23" fmla="*/ 1246753 h 4743809"/>
                <a:gd name="connsiteX24" fmla="*/ 3495138 w 4206653"/>
                <a:gd name="connsiteY24" fmla="*/ 1115548 h 4743809"/>
                <a:gd name="connsiteX25" fmla="*/ 3493650 w 4206653"/>
                <a:gd name="connsiteY25" fmla="*/ 1063976 h 4743809"/>
                <a:gd name="connsiteX26" fmla="*/ 3450403 w 4206653"/>
                <a:gd name="connsiteY26" fmla="*/ 777618 h 4743809"/>
                <a:gd name="connsiteX27" fmla="*/ 3119893 w 4206653"/>
                <a:gd name="connsiteY27" fmla="*/ 321571 h 4743809"/>
                <a:gd name="connsiteX28" fmla="*/ 3497351 w 4206653"/>
                <a:gd name="connsiteY28" fmla="*/ 674883 h 4743809"/>
                <a:gd name="connsiteX29" fmla="*/ 3759013 w 4206653"/>
                <a:gd name="connsiteY29" fmla="*/ 571878 h 4743809"/>
                <a:gd name="connsiteX30" fmla="*/ 3999043 w 4206653"/>
                <a:gd name="connsiteY30" fmla="*/ 91818 h 4743809"/>
                <a:gd name="connsiteX31" fmla="*/ 4033333 w 4206653"/>
                <a:gd name="connsiteY31" fmla="*/ 11808 h 4743809"/>
                <a:gd name="connsiteX32" fmla="*/ 3984569 w 4206653"/>
                <a:gd name="connsiteY32" fmla="*/ 247366 h 4743809"/>
                <a:gd name="connsiteX33" fmla="*/ 3812791 w 4206653"/>
                <a:gd name="connsiteY33" fmla="*/ 647417 h 4743809"/>
                <a:gd name="connsiteX34" fmla="*/ 3592906 w 4206653"/>
                <a:gd name="connsiteY34" fmla="*/ 811408 h 4743809"/>
                <a:gd name="connsiteX35" fmla="*/ 3604425 w 4206653"/>
                <a:gd name="connsiteY35" fmla="*/ 999253 h 4743809"/>
                <a:gd name="connsiteX36" fmla="*/ 3872985 w 4206653"/>
                <a:gd name="connsiteY36" fmla="*/ 881976 h 4743809"/>
                <a:gd name="connsiteX37" fmla="*/ 4200754 w 4206653"/>
                <a:gd name="connsiteY37" fmla="*/ 774136 h 4743809"/>
                <a:gd name="connsiteX38" fmla="*/ 4064251 w 4206653"/>
                <a:gd name="connsiteY38" fmla="*/ 847195 h 4743809"/>
                <a:gd name="connsiteX39" fmla="*/ 3818880 w 4206653"/>
                <a:gd name="connsiteY39" fmla="*/ 991305 h 4743809"/>
                <a:gd name="connsiteX40" fmla="*/ 3658531 w 4206653"/>
                <a:gd name="connsiteY40" fmla="*/ 1093178 h 4743809"/>
                <a:gd name="connsiteX41" fmla="*/ 3622838 w 4206653"/>
                <a:gd name="connsiteY41" fmla="*/ 1221401 h 4743809"/>
                <a:gd name="connsiteX42" fmla="*/ 3577446 w 4206653"/>
                <a:gd name="connsiteY42" fmla="*/ 1500691 h 4743809"/>
                <a:gd name="connsiteX43" fmla="*/ 3461833 w 4206653"/>
                <a:gd name="connsiteY43" fmla="*/ 1726308 h 4743809"/>
                <a:gd name="connsiteX44" fmla="*/ 3278953 w 4206653"/>
                <a:gd name="connsiteY44" fmla="*/ 2034918 h 4743809"/>
                <a:gd name="connsiteX45" fmla="*/ 3233233 w 4206653"/>
                <a:gd name="connsiteY45" fmla="*/ 2309238 h 4743809"/>
                <a:gd name="connsiteX46" fmla="*/ 3404683 w 4206653"/>
                <a:gd name="connsiteY46" fmla="*/ 2457828 h 4743809"/>
                <a:gd name="connsiteX47" fmla="*/ 3759013 w 4206653"/>
                <a:gd name="connsiteY47" fmla="*/ 2663568 h 4743809"/>
                <a:gd name="connsiteX48" fmla="*/ 4079053 w 4206653"/>
                <a:gd name="connsiteY48" fmla="*/ 2777868 h 4743809"/>
                <a:gd name="connsiteX49" fmla="*/ 4079053 w 4206653"/>
                <a:gd name="connsiteY49" fmla="*/ 2880738 h 4743809"/>
                <a:gd name="connsiteX50" fmla="*/ 3770443 w 4206653"/>
                <a:gd name="connsiteY50" fmla="*/ 2869308 h 4743809"/>
                <a:gd name="connsiteX51" fmla="*/ 3404683 w 4206653"/>
                <a:gd name="connsiteY51" fmla="*/ 2732148 h 4743809"/>
                <a:gd name="connsiteX52" fmla="*/ 3084643 w 4206653"/>
                <a:gd name="connsiteY52" fmla="*/ 2663568 h 4743809"/>
                <a:gd name="connsiteX53" fmla="*/ 2995919 w 4206653"/>
                <a:gd name="connsiteY53" fmla="*/ 2782832 h 4743809"/>
                <a:gd name="connsiteX54" fmla="*/ 2832855 w 4206653"/>
                <a:gd name="connsiteY54" fmla="*/ 2930924 h 4743809"/>
                <a:gd name="connsiteX55" fmla="*/ 2820111 w 4206653"/>
                <a:gd name="connsiteY55" fmla="*/ 3026344 h 4743809"/>
                <a:gd name="connsiteX56" fmla="*/ 2959241 w 4206653"/>
                <a:gd name="connsiteY56" fmla="*/ 3167976 h 4743809"/>
                <a:gd name="connsiteX57" fmla="*/ 3176083 w 4206653"/>
                <a:gd name="connsiteY57" fmla="*/ 3269358 h 4743809"/>
                <a:gd name="connsiteX58" fmla="*/ 3388239 w 4206653"/>
                <a:gd name="connsiteY58" fmla="*/ 3442290 h 4743809"/>
                <a:gd name="connsiteX59" fmla="*/ 3212014 w 4206653"/>
                <a:gd name="connsiteY59" fmla="*/ 3363782 h 4743809"/>
                <a:gd name="connsiteX60" fmla="*/ 3004633 w 4206653"/>
                <a:gd name="connsiteY60" fmla="*/ 3276814 h 4743809"/>
                <a:gd name="connsiteX61" fmla="*/ 2771676 w 4206653"/>
                <a:gd name="connsiteY61" fmla="*/ 3166987 h 4743809"/>
                <a:gd name="connsiteX62" fmla="*/ 2638873 w 4206653"/>
                <a:gd name="connsiteY62" fmla="*/ 3097908 h 4743809"/>
                <a:gd name="connsiteX63" fmla="*/ 2570293 w 4206653"/>
                <a:gd name="connsiteY63" fmla="*/ 3109338 h 4743809"/>
                <a:gd name="connsiteX64" fmla="*/ 2525557 w 4206653"/>
                <a:gd name="connsiteY64" fmla="*/ 3326508 h 4743809"/>
                <a:gd name="connsiteX65" fmla="*/ 2584349 w 4206653"/>
                <a:gd name="connsiteY65" fmla="*/ 3577470 h 4743809"/>
                <a:gd name="connsiteX66" fmla="*/ 2663703 w 4206653"/>
                <a:gd name="connsiteY66" fmla="*/ 3996904 h 4743809"/>
                <a:gd name="connsiteX67" fmla="*/ 2633113 w 4206653"/>
                <a:gd name="connsiteY67" fmla="*/ 4192703 h 4743809"/>
                <a:gd name="connsiteX68" fmla="*/ 2539703 w 4206653"/>
                <a:gd name="connsiteY68" fmla="*/ 4455574 h 4743809"/>
                <a:gd name="connsiteX69" fmla="*/ 2595212 w 4206653"/>
                <a:gd name="connsiteY69" fmla="*/ 3945217 h 4743809"/>
                <a:gd name="connsiteX70" fmla="*/ 2481240 w 4206653"/>
                <a:gd name="connsiteY70" fmla="*/ 3566538 h 4743809"/>
                <a:gd name="connsiteX71" fmla="*/ 2307403 w 4206653"/>
                <a:gd name="connsiteY71" fmla="*/ 3166488 h 4743809"/>
                <a:gd name="connsiteX72" fmla="*/ 2261683 w 4206653"/>
                <a:gd name="connsiteY72" fmla="*/ 3063618 h 4743809"/>
                <a:gd name="connsiteX73" fmla="*/ 2078803 w 4206653"/>
                <a:gd name="connsiteY73" fmla="*/ 2949318 h 4743809"/>
                <a:gd name="connsiteX74" fmla="*/ 1824299 w 4206653"/>
                <a:gd name="connsiteY74" fmla="*/ 3002494 h 4743809"/>
                <a:gd name="connsiteX75" fmla="*/ 1412162 w 4206653"/>
                <a:gd name="connsiteY75" fmla="*/ 3235573 h 4743809"/>
                <a:gd name="connsiteX76" fmla="*/ 1381573 w 4206653"/>
                <a:gd name="connsiteY76" fmla="*/ 3680838 h 4743809"/>
                <a:gd name="connsiteX77" fmla="*/ 1340867 w 4206653"/>
                <a:gd name="connsiteY77" fmla="*/ 3980504 h 4743809"/>
                <a:gd name="connsiteX78" fmla="*/ 1197619 w 4206653"/>
                <a:gd name="connsiteY78" fmla="*/ 4738831 h 4743809"/>
                <a:gd name="connsiteX79" fmla="*/ 1198693 w 4206653"/>
                <a:gd name="connsiteY79" fmla="*/ 4298058 h 4743809"/>
                <a:gd name="connsiteX80" fmla="*/ 1242772 w 4206653"/>
                <a:gd name="connsiteY80" fmla="*/ 4080888 h 4743809"/>
                <a:gd name="connsiteX81" fmla="*/ 1198693 w 4206653"/>
                <a:gd name="connsiteY81" fmla="*/ 3909438 h 4743809"/>
                <a:gd name="connsiteX82" fmla="*/ 970093 w 4206653"/>
                <a:gd name="connsiteY82" fmla="*/ 3989448 h 4743809"/>
                <a:gd name="connsiteX83" fmla="*/ 670526 w 4206653"/>
                <a:gd name="connsiteY83" fmla="*/ 4199156 h 4743809"/>
                <a:gd name="connsiteX84" fmla="*/ 785900 w 4206653"/>
                <a:gd name="connsiteY84" fmla="*/ 4017771 h 4743809"/>
                <a:gd name="connsiteX85" fmla="*/ 1130113 w 4206653"/>
                <a:gd name="connsiteY85" fmla="*/ 3795138 h 4743809"/>
                <a:gd name="connsiteX86" fmla="*/ 1278703 w 4206653"/>
                <a:gd name="connsiteY86" fmla="*/ 3726558 h 4743809"/>
                <a:gd name="connsiteX87" fmla="*/ 1269661 w 4206653"/>
                <a:gd name="connsiteY87" fmla="*/ 3390117 h 4743809"/>
                <a:gd name="connsiteX88" fmla="*/ 1309620 w 4206653"/>
                <a:gd name="connsiteY88" fmla="*/ 3169963 h 4743809"/>
                <a:gd name="connsiteX89" fmla="*/ 1393003 w 4206653"/>
                <a:gd name="connsiteY89" fmla="*/ 3052188 h 4743809"/>
                <a:gd name="connsiteX90" fmla="*/ 1080693 w 4206653"/>
                <a:gd name="connsiteY90" fmla="*/ 2984604 h 4743809"/>
                <a:gd name="connsiteX91" fmla="*/ 663453 w 4206653"/>
                <a:gd name="connsiteY91" fmla="*/ 3023360 h 4743809"/>
                <a:gd name="connsiteX92" fmla="*/ 235111 w 4206653"/>
                <a:gd name="connsiteY92" fmla="*/ 3217172 h 4743809"/>
                <a:gd name="connsiteX93" fmla="*/ 421453 w 4206653"/>
                <a:gd name="connsiteY93" fmla="*/ 3029328 h 4743809"/>
                <a:gd name="connsiteX94" fmla="*/ 627193 w 4206653"/>
                <a:gd name="connsiteY94" fmla="*/ 2926458 h 4743809"/>
                <a:gd name="connsiteX95" fmla="*/ 854480 w 4206653"/>
                <a:gd name="connsiteY95" fmla="*/ 2889178 h 4743809"/>
                <a:gd name="connsiteX96" fmla="*/ 1149272 w 4206653"/>
                <a:gd name="connsiteY96" fmla="*/ 2889676 h 4743809"/>
                <a:gd name="connsiteX97" fmla="*/ 1531894 w 4206653"/>
                <a:gd name="connsiteY97" fmla="*/ 2917507 h 4743809"/>
                <a:gd name="connsiteX98" fmla="*/ 1860559 w 4206653"/>
                <a:gd name="connsiteY98" fmla="*/ 2766431 h 4743809"/>
                <a:gd name="connsiteX99" fmla="*/ 1701613 w 4206653"/>
                <a:gd name="connsiteY99" fmla="*/ 2263518 h 4743809"/>
                <a:gd name="connsiteX100" fmla="*/ 1690183 w 4206653"/>
                <a:gd name="connsiteY100" fmla="*/ 1966338 h 4743809"/>
                <a:gd name="connsiteX101" fmla="*/ 1381991 w 4206653"/>
                <a:gd name="connsiteY101" fmla="*/ 1841604 h 4743809"/>
                <a:gd name="connsiteX102" fmla="*/ 1095823 w 4206653"/>
                <a:gd name="connsiteY102" fmla="*/ 1714878 h 4743809"/>
                <a:gd name="connsiteX103" fmla="*/ 746507 w 4206653"/>
                <a:gd name="connsiteY103" fmla="*/ 1626415 h 4743809"/>
                <a:gd name="connsiteX104" fmla="*/ 352873 w 4206653"/>
                <a:gd name="connsiteY104" fmla="*/ 1726308 h 4743809"/>
                <a:gd name="connsiteX105" fmla="*/ 113171 w 4206653"/>
                <a:gd name="connsiteY105" fmla="*/ 1763582 h 4743809"/>
                <a:gd name="connsiteX106" fmla="*/ 9973 w 4206653"/>
                <a:gd name="connsiteY106" fmla="*/ 1737738 h 4743809"/>
                <a:gd name="connsiteX107" fmla="*/ 348516 w 4206653"/>
                <a:gd name="connsiteY107" fmla="*/ 1643812 h 4743809"/>
                <a:gd name="connsiteX108" fmla="*/ 653097 w 4206653"/>
                <a:gd name="connsiteY108" fmla="*/ 1543920 h 4743809"/>
                <a:gd name="connsiteX109" fmla="*/ 1072963 w 4206653"/>
                <a:gd name="connsiteY109" fmla="*/ 1612008 h 4743809"/>
                <a:gd name="connsiteX110" fmla="*/ 1244413 w 4206653"/>
                <a:gd name="connsiteY110" fmla="*/ 1657728 h 4743809"/>
                <a:gd name="connsiteX111" fmla="*/ 1205766 w 4206653"/>
                <a:gd name="connsiteY111" fmla="*/ 1451988 h 4743809"/>
                <a:gd name="connsiteX112" fmla="*/ 1046313 w 4206653"/>
                <a:gd name="connsiteY112" fmla="*/ 815409 h 4743809"/>
                <a:gd name="connsiteX113" fmla="*/ 1221553 w 4206653"/>
                <a:gd name="connsiteY113" fmla="*/ 1211958 h 4743809"/>
                <a:gd name="connsiteX0" fmla="*/ 1221553 w 4206653"/>
                <a:gd name="connsiteY0" fmla="*/ 1211958 h 4743809"/>
                <a:gd name="connsiteX1" fmla="*/ 1343911 w 4206653"/>
                <a:gd name="connsiteY1" fmla="*/ 1559828 h 4743809"/>
                <a:gd name="connsiteX2" fmla="*/ 1553023 w 4206653"/>
                <a:gd name="connsiteY2" fmla="*/ 1657728 h 4743809"/>
                <a:gd name="connsiteX3" fmla="*/ 1907353 w 4206653"/>
                <a:gd name="connsiteY3" fmla="*/ 1680588 h 4743809"/>
                <a:gd name="connsiteX4" fmla="*/ 2021653 w 4206653"/>
                <a:gd name="connsiteY4" fmla="*/ 1543428 h 4743809"/>
                <a:gd name="connsiteX5" fmla="*/ 2124523 w 4206653"/>
                <a:gd name="connsiteY5" fmla="*/ 1291968 h 4743809"/>
                <a:gd name="connsiteX6" fmla="*/ 2124523 w 4206653"/>
                <a:gd name="connsiteY6" fmla="*/ 1120518 h 4743809"/>
                <a:gd name="connsiteX7" fmla="*/ 2068029 w 4206653"/>
                <a:gd name="connsiteY7" fmla="*/ 825325 h 4743809"/>
                <a:gd name="connsiteX8" fmla="*/ 2078803 w 4206653"/>
                <a:gd name="connsiteY8" fmla="*/ 777618 h 4743809"/>
                <a:gd name="connsiteX9" fmla="*/ 2170243 w 4206653"/>
                <a:gd name="connsiteY9" fmla="*/ 1086228 h 4743809"/>
                <a:gd name="connsiteX10" fmla="*/ 2215963 w 4206653"/>
                <a:gd name="connsiteY10" fmla="*/ 1269108 h 4743809"/>
                <a:gd name="connsiteX11" fmla="*/ 2284543 w 4206653"/>
                <a:gd name="connsiteY11" fmla="*/ 1303398 h 4743809"/>
                <a:gd name="connsiteX12" fmla="*/ 2330263 w 4206653"/>
                <a:gd name="connsiteY12" fmla="*/ 1166238 h 4743809"/>
                <a:gd name="connsiteX13" fmla="*/ 2467423 w 4206653"/>
                <a:gd name="connsiteY13" fmla="*/ 880488 h 4743809"/>
                <a:gd name="connsiteX14" fmla="*/ 2558863 w 4206653"/>
                <a:gd name="connsiteY14" fmla="*/ 640458 h 4743809"/>
                <a:gd name="connsiteX15" fmla="*/ 2616013 w 4206653"/>
                <a:gd name="connsiteY15" fmla="*/ 537588 h 4743809"/>
                <a:gd name="connsiteX16" fmla="*/ 2558863 w 4206653"/>
                <a:gd name="connsiteY16" fmla="*/ 789048 h 4743809"/>
                <a:gd name="connsiteX17" fmla="*/ 2444563 w 4206653"/>
                <a:gd name="connsiteY17" fmla="*/ 1097658 h 4743809"/>
                <a:gd name="connsiteX18" fmla="*/ 2375983 w 4206653"/>
                <a:gd name="connsiteY18" fmla="*/ 1406268 h 4743809"/>
                <a:gd name="connsiteX19" fmla="*/ 2558863 w 4206653"/>
                <a:gd name="connsiteY19" fmla="*/ 1577718 h 4743809"/>
                <a:gd name="connsiteX20" fmla="*/ 2878903 w 4206653"/>
                <a:gd name="connsiteY20" fmla="*/ 1657728 h 4743809"/>
                <a:gd name="connsiteX21" fmla="*/ 3187513 w 4206653"/>
                <a:gd name="connsiteY21" fmla="*/ 1657728 h 4743809"/>
                <a:gd name="connsiteX22" fmla="*/ 3370393 w 4206653"/>
                <a:gd name="connsiteY22" fmla="*/ 1566288 h 4743809"/>
                <a:gd name="connsiteX23" fmla="*/ 3488066 w 4206653"/>
                <a:gd name="connsiteY23" fmla="*/ 1246753 h 4743809"/>
                <a:gd name="connsiteX24" fmla="*/ 3495138 w 4206653"/>
                <a:gd name="connsiteY24" fmla="*/ 1115548 h 4743809"/>
                <a:gd name="connsiteX25" fmla="*/ 3493650 w 4206653"/>
                <a:gd name="connsiteY25" fmla="*/ 1063976 h 4743809"/>
                <a:gd name="connsiteX26" fmla="*/ 3450403 w 4206653"/>
                <a:gd name="connsiteY26" fmla="*/ 777618 h 4743809"/>
                <a:gd name="connsiteX27" fmla="*/ 3119893 w 4206653"/>
                <a:gd name="connsiteY27" fmla="*/ 321571 h 4743809"/>
                <a:gd name="connsiteX28" fmla="*/ 3497351 w 4206653"/>
                <a:gd name="connsiteY28" fmla="*/ 674883 h 4743809"/>
                <a:gd name="connsiteX29" fmla="*/ 3759013 w 4206653"/>
                <a:gd name="connsiteY29" fmla="*/ 571878 h 4743809"/>
                <a:gd name="connsiteX30" fmla="*/ 3999043 w 4206653"/>
                <a:gd name="connsiteY30" fmla="*/ 91818 h 4743809"/>
                <a:gd name="connsiteX31" fmla="*/ 4033333 w 4206653"/>
                <a:gd name="connsiteY31" fmla="*/ 11808 h 4743809"/>
                <a:gd name="connsiteX32" fmla="*/ 3984569 w 4206653"/>
                <a:gd name="connsiteY32" fmla="*/ 247366 h 4743809"/>
                <a:gd name="connsiteX33" fmla="*/ 3812791 w 4206653"/>
                <a:gd name="connsiteY33" fmla="*/ 647417 h 4743809"/>
                <a:gd name="connsiteX34" fmla="*/ 3592906 w 4206653"/>
                <a:gd name="connsiteY34" fmla="*/ 811408 h 4743809"/>
                <a:gd name="connsiteX35" fmla="*/ 3604425 w 4206653"/>
                <a:gd name="connsiteY35" fmla="*/ 999253 h 4743809"/>
                <a:gd name="connsiteX36" fmla="*/ 3872985 w 4206653"/>
                <a:gd name="connsiteY36" fmla="*/ 881976 h 4743809"/>
                <a:gd name="connsiteX37" fmla="*/ 4200754 w 4206653"/>
                <a:gd name="connsiteY37" fmla="*/ 774136 h 4743809"/>
                <a:gd name="connsiteX38" fmla="*/ 4064251 w 4206653"/>
                <a:gd name="connsiteY38" fmla="*/ 847195 h 4743809"/>
                <a:gd name="connsiteX39" fmla="*/ 3818880 w 4206653"/>
                <a:gd name="connsiteY39" fmla="*/ 991305 h 4743809"/>
                <a:gd name="connsiteX40" fmla="*/ 3658531 w 4206653"/>
                <a:gd name="connsiteY40" fmla="*/ 1093178 h 4743809"/>
                <a:gd name="connsiteX41" fmla="*/ 3622838 w 4206653"/>
                <a:gd name="connsiteY41" fmla="*/ 1221401 h 4743809"/>
                <a:gd name="connsiteX42" fmla="*/ 3577446 w 4206653"/>
                <a:gd name="connsiteY42" fmla="*/ 1500691 h 4743809"/>
                <a:gd name="connsiteX43" fmla="*/ 3461833 w 4206653"/>
                <a:gd name="connsiteY43" fmla="*/ 1726308 h 4743809"/>
                <a:gd name="connsiteX44" fmla="*/ 3278953 w 4206653"/>
                <a:gd name="connsiteY44" fmla="*/ 2034918 h 4743809"/>
                <a:gd name="connsiteX45" fmla="*/ 3233233 w 4206653"/>
                <a:gd name="connsiteY45" fmla="*/ 2309238 h 4743809"/>
                <a:gd name="connsiteX46" fmla="*/ 3404683 w 4206653"/>
                <a:gd name="connsiteY46" fmla="*/ 2457828 h 4743809"/>
                <a:gd name="connsiteX47" fmla="*/ 3759013 w 4206653"/>
                <a:gd name="connsiteY47" fmla="*/ 2663568 h 4743809"/>
                <a:gd name="connsiteX48" fmla="*/ 4079053 w 4206653"/>
                <a:gd name="connsiteY48" fmla="*/ 2777868 h 4743809"/>
                <a:gd name="connsiteX49" fmla="*/ 4079053 w 4206653"/>
                <a:gd name="connsiteY49" fmla="*/ 2880738 h 4743809"/>
                <a:gd name="connsiteX50" fmla="*/ 3770443 w 4206653"/>
                <a:gd name="connsiteY50" fmla="*/ 2869308 h 4743809"/>
                <a:gd name="connsiteX51" fmla="*/ 3404683 w 4206653"/>
                <a:gd name="connsiteY51" fmla="*/ 2732148 h 4743809"/>
                <a:gd name="connsiteX52" fmla="*/ 3084643 w 4206653"/>
                <a:gd name="connsiteY52" fmla="*/ 2663568 h 4743809"/>
                <a:gd name="connsiteX53" fmla="*/ 2995919 w 4206653"/>
                <a:gd name="connsiteY53" fmla="*/ 2782832 h 4743809"/>
                <a:gd name="connsiteX54" fmla="*/ 2832855 w 4206653"/>
                <a:gd name="connsiteY54" fmla="*/ 2930924 h 4743809"/>
                <a:gd name="connsiteX55" fmla="*/ 2820111 w 4206653"/>
                <a:gd name="connsiteY55" fmla="*/ 3026344 h 4743809"/>
                <a:gd name="connsiteX56" fmla="*/ 2959241 w 4206653"/>
                <a:gd name="connsiteY56" fmla="*/ 3167976 h 4743809"/>
                <a:gd name="connsiteX57" fmla="*/ 3176083 w 4206653"/>
                <a:gd name="connsiteY57" fmla="*/ 3269358 h 4743809"/>
                <a:gd name="connsiteX58" fmla="*/ 3388239 w 4206653"/>
                <a:gd name="connsiteY58" fmla="*/ 3442290 h 4743809"/>
                <a:gd name="connsiteX59" fmla="*/ 3212014 w 4206653"/>
                <a:gd name="connsiteY59" fmla="*/ 3363782 h 4743809"/>
                <a:gd name="connsiteX60" fmla="*/ 3004633 w 4206653"/>
                <a:gd name="connsiteY60" fmla="*/ 3276814 h 4743809"/>
                <a:gd name="connsiteX61" fmla="*/ 2771676 w 4206653"/>
                <a:gd name="connsiteY61" fmla="*/ 3166987 h 4743809"/>
                <a:gd name="connsiteX62" fmla="*/ 2638873 w 4206653"/>
                <a:gd name="connsiteY62" fmla="*/ 3097908 h 4743809"/>
                <a:gd name="connsiteX63" fmla="*/ 2570293 w 4206653"/>
                <a:gd name="connsiteY63" fmla="*/ 3109338 h 4743809"/>
                <a:gd name="connsiteX64" fmla="*/ 2525557 w 4206653"/>
                <a:gd name="connsiteY64" fmla="*/ 3326508 h 4743809"/>
                <a:gd name="connsiteX65" fmla="*/ 2584349 w 4206653"/>
                <a:gd name="connsiteY65" fmla="*/ 3577470 h 4743809"/>
                <a:gd name="connsiteX66" fmla="*/ 2663703 w 4206653"/>
                <a:gd name="connsiteY66" fmla="*/ 3996904 h 4743809"/>
                <a:gd name="connsiteX67" fmla="*/ 2633113 w 4206653"/>
                <a:gd name="connsiteY67" fmla="*/ 4192703 h 4743809"/>
                <a:gd name="connsiteX68" fmla="*/ 2539703 w 4206653"/>
                <a:gd name="connsiteY68" fmla="*/ 4455574 h 4743809"/>
                <a:gd name="connsiteX69" fmla="*/ 2595212 w 4206653"/>
                <a:gd name="connsiteY69" fmla="*/ 3945217 h 4743809"/>
                <a:gd name="connsiteX70" fmla="*/ 2481240 w 4206653"/>
                <a:gd name="connsiteY70" fmla="*/ 3566538 h 4743809"/>
                <a:gd name="connsiteX71" fmla="*/ 2307403 w 4206653"/>
                <a:gd name="connsiteY71" fmla="*/ 3166488 h 4743809"/>
                <a:gd name="connsiteX72" fmla="*/ 2261683 w 4206653"/>
                <a:gd name="connsiteY72" fmla="*/ 3063618 h 4743809"/>
                <a:gd name="connsiteX73" fmla="*/ 2078803 w 4206653"/>
                <a:gd name="connsiteY73" fmla="*/ 2949318 h 4743809"/>
                <a:gd name="connsiteX74" fmla="*/ 1824299 w 4206653"/>
                <a:gd name="connsiteY74" fmla="*/ 3002494 h 4743809"/>
                <a:gd name="connsiteX75" fmla="*/ 1412162 w 4206653"/>
                <a:gd name="connsiteY75" fmla="*/ 3235573 h 4743809"/>
                <a:gd name="connsiteX76" fmla="*/ 1381573 w 4206653"/>
                <a:gd name="connsiteY76" fmla="*/ 3680838 h 4743809"/>
                <a:gd name="connsiteX77" fmla="*/ 1340867 w 4206653"/>
                <a:gd name="connsiteY77" fmla="*/ 3980504 h 4743809"/>
                <a:gd name="connsiteX78" fmla="*/ 1197619 w 4206653"/>
                <a:gd name="connsiteY78" fmla="*/ 4738831 h 4743809"/>
                <a:gd name="connsiteX79" fmla="*/ 1198693 w 4206653"/>
                <a:gd name="connsiteY79" fmla="*/ 4298058 h 4743809"/>
                <a:gd name="connsiteX80" fmla="*/ 1242772 w 4206653"/>
                <a:gd name="connsiteY80" fmla="*/ 4080888 h 4743809"/>
                <a:gd name="connsiteX81" fmla="*/ 1198693 w 4206653"/>
                <a:gd name="connsiteY81" fmla="*/ 3909438 h 4743809"/>
                <a:gd name="connsiteX82" fmla="*/ 970093 w 4206653"/>
                <a:gd name="connsiteY82" fmla="*/ 3989448 h 4743809"/>
                <a:gd name="connsiteX83" fmla="*/ 670526 w 4206653"/>
                <a:gd name="connsiteY83" fmla="*/ 4199156 h 4743809"/>
                <a:gd name="connsiteX84" fmla="*/ 785900 w 4206653"/>
                <a:gd name="connsiteY84" fmla="*/ 4017771 h 4743809"/>
                <a:gd name="connsiteX85" fmla="*/ 1130113 w 4206653"/>
                <a:gd name="connsiteY85" fmla="*/ 3817500 h 4743809"/>
                <a:gd name="connsiteX86" fmla="*/ 1278703 w 4206653"/>
                <a:gd name="connsiteY86" fmla="*/ 3726558 h 4743809"/>
                <a:gd name="connsiteX87" fmla="*/ 1269661 w 4206653"/>
                <a:gd name="connsiteY87" fmla="*/ 3390117 h 4743809"/>
                <a:gd name="connsiteX88" fmla="*/ 1309620 w 4206653"/>
                <a:gd name="connsiteY88" fmla="*/ 3169963 h 4743809"/>
                <a:gd name="connsiteX89" fmla="*/ 1393003 w 4206653"/>
                <a:gd name="connsiteY89" fmla="*/ 3052188 h 4743809"/>
                <a:gd name="connsiteX90" fmla="*/ 1080693 w 4206653"/>
                <a:gd name="connsiteY90" fmla="*/ 2984604 h 4743809"/>
                <a:gd name="connsiteX91" fmla="*/ 663453 w 4206653"/>
                <a:gd name="connsiteY91" fmla="*/ 3023360 h 4743809"/>
                <a:gd name="connsiteX92" fmla="*/ 235111 w 4206653"/>
                <a:gd name="connsiteY92" fmla="*/ 3217172 h 4743809"/>
                <a:gd name="connsiteX93" fmla="*/ 421453 w 4206653"/>
                <a:gd name="connsiteY93" fmla="*/ 3029328 h 4743809"/>
                <a:gd name="connsiteX94" fmla="*/ 627193 w 4206653"/>
                <a:gd name="connsiteY94" fmla="*/ 2926458 h 4743809"/>
                <a:gd name="connsiteX95" fmla="*/ 854480 w 4206653"/>
                <a:gd name="connsiteY95" fmla="*/ 2889178 h 4743809"/>
                <a:gd name="connsiteX96" fmla="*/ 1149272 w 4206653"/>
                <a:gd name="connsiteY96" fmla="*/ 2889676 h 4743809"/>
                <a:gd name="connsiteX97" fmla="*/ 1531894 w 4206653"/>
                <a:gd name="connsiteY97" fmla="*/ 2917507 h 4743809"/>
                <a:gd name="connsiteX98" fmla="*/ 1860559 w 4206653"/>
                <a:gd name="connsiteY98" fmla="*/ 2766431 h 4743809"/>
                <a:gd name="connsiteX99" fmla="*/ 1701613 w 4206653"/>
                <a:gd name="connsiteY99" fmla="*/ 2263518 h 4743809"/>
                <a:gd name="connsiteX100" fmla="*/ 1690183 w 4206653"/>
                <a:gd name="connsiteY100" fmla="*/ 1966338 h 4743809"/>
                <a:gd name="connsiteX101" fmla="*/ 1381991 w 4206653"/>
                <a:gd name="connsiteY101" fmla="*/ 1841604 h 4743809"/>
                <a:gd name="connsiteX102" fmla="*/ 1095823 w 4206653"/>
                <a:gd name="connsiteY102" fmla="*/ 1714878 h 4743809"/>
                <a:gd name="connsiteX103" fmla="*/ 746507 w 4206653"/>
                <a:gd name="connsiteY103" fmla="*/ 1626415 h 4743809"/>
                <a:gd name="connsiteX104" fmla="*/ 352873 w 4206653"/>
                <a:gd name="connsiteY104" fmla="*/ 1726308 h 4743809"/>
                <a:gd name="connsiteX105" fmla="*/ 113171 w 4206653"/>
                <a:gd name="connsiteY105" fmla="*/ 1763582 h 4743809"/>
                <a:gd name="connsiteX106" fmla="*/ 9973 w 4206653"/>
                <a:gd name="connsiteY106" fmla="*/ 1737738 h 4743809"/>
                <a:gd name="connsiteX107" fmla="*/ 348516 w 4206653"/>
                <a:gd name="connsiteY107" fmla="*/ 1643812 h 4743809"/>
                <a:gd name="connsiteX108" fmla="*/ 653097 w 4206653"/>
                <a:gd name="connsiteY108" fmla="*/ 1543920 h 4743809"/>
                <a:gd name="connsiteX109" fmla="*/ 1072963 w 4206653"/>
                <a:gd name="connsiteY109" fmla="*/ 1612008 h 4743809"/>
                <a:gd name="connsiteX110" fmla="*/ 1244413 w 4206653"/>
                <a:gd name="connsiteY110" fmla="*/ 1657728 h 4743809"/>
                <a:gd name="connsiteX111" fmla="*/ 1205766 w 4206653"/>
                <a:gd name="connsiteY111" fmla="*/ 1451988 h 4743809"/>
                <a:gd name="connsiteX112" fmla="*/ 1046313 w 4206653"/>
                <a:gd name="connsiteY112" fmla="*/ 815409 h 4743809"/>
                <a:gd name="connsiteX113" fmla="*/ 1221553 w 4206653"/>
                <a:gd name="connsiteY113" fmla="*/ 1211958 h 4743809"/>
                <a:gd name="connsiteX0" fmla="*/ 1221553 w 4206653"/>
                <a:gd name="connsiteY0" fmla="*/ 1211958 h 4743809"/>
                <a:gd name="connsiteX1" fmla="*/ 1343911 w 4206653"/>
                <a:gd name="connsiteY1" fmla="*/ 1559828 h 4743809"/>
                <a:gd name="connsiteX2" fmla="*/ 1553023 w 4206653"/>
                <a:gd name="connsiteY2" fmla="*/ 1657728 h 4743809"/>
                <a:gd name="connsiteX3" fmla="*/ 1907353 w 4206653"/>
                <a:gd name="connsiteY3" fmla="*/ 1680588 h 4743809"/>
                <a:gd name="connsiteX4" fmla="*/ 2021653 w 4206653"/>
                <a:gd name="connsiteY4" fmla="*/ 1543428 h 4743809"/>
                <a:gd name="connsiteX5" fmla="*/ 2124523 w 4206653"/>
                <a:gd name="connsiteY5" fmla="*/ 1291968 h 4743809"/>
                <a:gd name="connsiteX6" fmla="*/ 2124523 w 4206653"/>
                <a:gd name="connsiteY6" fmla="*/ 1120518 h 4743809"/>
                <a:gd name="connsiteX7" fmla="*/ 2068029 w 4206653"/>
                <a:gd name="connsiteY7" fmla="*/ 825325 h 4743809"/>
                <a:gd name="connsiteX8" fmla="*/ 2078803 w 4206653"/>
                <a:gd name="connsiteY8" fmla="*/ 777618 h 4743809"/>
                <a:gd name="connsiteX9" fmla="*/ 2170243 w 4206653"/>
                <a:gd name="connsiteY9" fmla="*/ 1086228 h 4743809"/>
                <a:gd name="connsiteX10" fmla="*/ 2215963 w 4206653"/>
                <a:gd name="connsiteY10" fmla="*/ 1269108 h 4743809"/>
                <a:gd name="connsiteX11" fmla="*/ 2284543 w 4206653"/>
                <a:gd name="connsiteY11" fmla="*/ 1303398 h 4743809"/>
                <a:gd name="connsiteX12" fmla="*/ 2330263 w 4206653"/>
                <a:gd name="connsiteY12" fmla="*/ 1166238 h 4743809"/>
                <a:gd name="connsiteX13" fmla="*/ 2467423 w 4206653"/>
                <a:gd name="connsiteY13" fmla="*/ 880488 h 4743809"/>
                <a:gd name="connsiteX14" fmla="*/ 2558863 w 4206653"/>
                <a:gd name="connsiteY14" fmla="*/ 640458 h 4743809"/>
                <a:gd name="connsiteX15" fmla="*/ 2616013 w 4206653"/>
                <a:gd name="connsiteY15" fmla="*/ 537588 h 4743809"/>
                <a:gd name="connsiteX16" fmla="*/ 2558863 w 4206653"/>
                <a:gd name="connsiteY16" fmla="*/ 789048 h 4743809"/>
                <a:gd name="connsiteX17" fmla="*/ 2444563 w 4206653"/>
                <a:gd name="connsiteY17" fmla="*/ 1097658 h 4743809"/>
                <a:gd name="connsiteX18" fmla="*/ 2375983 w 4206653"/>
                <a:gd name="connsiteY18" fmla="*/ 1406268 h 4743809"/>
                <a:gd name="connsiteX19" fmla="*/ 2558863 w 4206653"/>
                <a:gd name="connsiteY19" fmla="*/ 1577718 h 4743809"/>
                <a:gd name="connsiteX20" fmla="*/ 2878903 w 4206653"/>
                <a:gd name="connsiteY20" fmla="*/ 1657728 h 4743809"/>
                <a:gd name="connsiteX21" fmla="*/ 3187513 w 4206653"/>
                <a:gd name="connsiteY21" fmla="*/ 1657728 h 4743809"/>
                <a:gd name="connsiteX22" fmla="*/ 3370393 w 4206653"/>
                <a:gd name="connsiteY22" fmla="*/ 1566288 h 4743809"/>
                <a:gd name="connsiteX23" fmla="*/ 3488066 w 4206653"/>
                <a:gd name="connsiteY23" fmla="*/ 1246753 h 4743809"/>
                <a:gd name="connsiteX24" fmla="*/ 3495138 w 4206653"/>
                <a:gd name="connsiteY24" fmla="*/ 1115548 h 4743809"/>
                <a:gd name="connsiteX25" fmla="*/ 3493650 w 4206653"/>
                <a:gd name="connsiteY25" fmla="*/ 1063976 h 4743809"/>
                <a:gd name="connsiteX26" fmla="*/ 3450403 w 4206653"/>
                <a:gd name="connsiteY26" fmla="*/ 777618 h 4743809"/>
                <a:gd name="connsiteX27" fmla="*/ 3119893 w 4206653"/>
                <a:gd name="connsiteY27" fmla="*/ 321571 h 4743809"/>
                <a:gd name="connsiteX28" fmla="*/ 3497351 w 4206653"/>
                <a:gd name="connsiteY28" fmla="*/ 674883 h 4743809"/>
                <a:gd name="connsiteX29" fmla="*/ 3759013 w 4206653"/>
                <a:gd name="connsiteY29" fmla="*/ 571878 h 4743809"/>
                <a:gd name="connsiteX30" fmla="*/ 3999043 w 4206653"/>
                <a:gd name="connsiteY30" fmla="*/ 91818 h 4743809"/>
                <a:gd name="connsiteX31" fmla="*/ 4033333 w 4206653"/>
                <a:gd name="connsiteY31" fmla="*/ 11808 h 4743809"/>
                <a:gd name="connsiteX32" fmla="*/ 3984569 w 4206653"/>
                <a:gd name="connsiteY32" fmla="*/ 247366 h 4743809"/>
                <a:gd name="connsiteX33" fmla="*/ 3812791 w 4206653"/>
                <a:gd name="connsiteY33" fmla="*/ 647417 h 4743809"/>
                <a:gd name="connsiteX34" fmla="*/ 3592906 w 4206653"/>
                <a:gd name="connsiteY34" fmla="*/ 811408 h 4743809"/>
                <a:gd name="connsiteX35" fmla="*/ 3604425 w 4206653"/>
                <a:gd name="connsiteY35" fmla="*/ 999253 h 4743809"/>
                <a:gd name="connsiteX36" fmla="*/ 3872985 w 4206653"/>
                <a:gd name="connsiteY36" fmla="*/ 881976 h 4743809"/>
                <a:gd name="connsiteX37" fmla="*/ 4200754 w 4206653"/>
                <a:gd name="connsiteY37" fmla="*/ 774136 h 4743809"/>
                <a:gd name="connsiteX38" fmla="*/ 4064251 w 4206653"/>
                <a:gd name="connsiteY38" fmla="*/ 847195 h 4743809"/>
                <a:gd name="connsiteX39" fmla="*/ 3818880 w 4206653"/>
                <a:gd name="connsiteY39" fmla="*/ 991305 h 4743809"/>
                <a:gd name="connsiteX40" fmla="*/ 3658531 w 4206653"/>
                <a:gd name="connsiteY40" fmla="*/ 1093178 h 4743809"/>
                <a:gd name="connsiteX41" fmla="*/ 3622838 w 4206653"/>
                <a:gd name="connsiteY41" fmla="*/ 1221401 h 4743809"/>
                <a:gd name="connsiteX42" fmla="*/ 3577446 w 4206653"/>
                <a:gd name="connsiteY42" fmla="*/ 1500691 h 4743809"/>
                <a:gd name="connsiteX43" fmla="*/ 3461833 w 4206653"/>
                <a:gd name="connsiteY43" fmla="*/ 1726308 h 4743809"/>
                <a:gd name="connsiteX44" fmla="*/ 3278953 w 4206653"/>
                <a:gd name="connsiteY44" fmla="*/ 2034918 h 4743809"/>
                <a:gd name="connsiteX45" fmla="*/ 3233233 w 4206653"/>
                <a:gd name="connsiteY45" fmla="*/ 2309238 h 4743809"/>
                <a:gd name="connsiteX46" fmla="*/ 3404683 w 4206653"/>
                <a:gd name="connsiteY46" fmla="*/ 2457828 h 4743809"/>
                <a:gd name="connsiteX47" fmla="*/ 3759013 w 4206653"/>
                <a:gd name="connsiteY47" fmla="*/ 2663568 h 4743809"/>
                <a:gd name="connsiteX48" fmla="*/ 4079053 w 4206653"/>
                <a:gd name="connsiteY48" fmla="*/ 2777868 h 4743809"/>
                <a:gd name="connsiteX49" fmla="*/ 4079053 w 4206653"/>
                <a:gd name="connsiteY49" fmla="*/ 2880738 h 4743809"/>
                <a:gd name="connsiteX50" fmla="*/ 3770443 w 4206653"/>
                <a:gd name="connsiteY50" fmla="*/ 2869308 h 4743809"/>
                <a:gd name="connsiteX51" fmla="*/ 3404683 w 4206653"/>
                <a:gd name="connsiteY51" fmla="*/ 2732148 h 4743809"/>
                <a:gd name="connsiteX52" fmla="*/ 3084643 w 4206653"/>
                <a:gd name="connsiteY52" fmla="*/ 2663568 h 4743809"/>
                <a:gd name="connsiteX53" fmla="*/ 2995919 w 4206653"/>
                <a:gd name="connsiteY53" fmla="*/ 2782832 h 4743809"/>
                <a:gd name="connsiteX54" fmla="*/ 2832855 w 4206653"/>
                <a:gd name="connsiteY54" fmla="*/ 2930924 h 4743809"/>
                <a:gd name="connsiteX55" fmla="*/ 2820111 w 4206653"/>
                <a:gd name="connsiteY55" fmla="*/ 3026344 h 4743809"/>
                <a:gd name="connsiteX56" fmla="*/ 2959241 w 4206653"/>
                <a:gd name="connsiteY56" fmla="*/ 3167976 h 4743809"/>
                <a:gd name="connsiteX57" fmla="*/ 3176083 w 4206653"/>
                <a:gd name="connsiteY57" fmla="*/ 3269358 h 4743809"/>
                <a:gd name="connsiteX58" fmla="*/ 3388239 w 4206653"/>
                <a:gd name="connsiteY58" fmla="*/ 3442290 h 4743809"/>
                <a:gd name="connsiteX59" fmla="*/ 3212014 w 4206653"/>
                <a:gd name="connsiteY59" fmla="*/ 3363782 h 4743809"/>
                <a:gd name="connsiteX60" fmla="*/ 3004633 w 4206653"/>
                <a:gd name="connsiteY60" fmla="*/ 3276814 h 4743809"/>
                <a:gd name="connsiteX61" fmla="*/ 2771676 w 4206653"/>
                <a:gd name="connsiteY61" fmla="*/ 3166987 h 4743809"/>
                <a:gd name="connsiteX62" fmla="*/ 2638873 w 4206653"/>
                <a:gd name="connsiteY62" fmla="*/ 3097908 h 4743809"/>
                <a:gd name="connsiteX63" fmla="*/ 2570293 w 4206653"/>
                <a:gd name="connsiteY63" fmla="*/ 3109338 h 4743809"/>
                <a:gd name="connsiteX64" fmla="*/ 2525557 w 4206653"/>
                <a:gd name="connsiteY64" fmla="*/ 3326508 h 4743809"/>
                <a:gd name="connsiteX65" fmla="*/ 2584349 w 4206653"/>
                <a:gd name="connsiteY65" fmla="*/ 3577470 h 4743809"/>
                <a:gd name="connsiteX66" fmla="*/ 2663703 w 4206653"/>
                <a:gd name="connsiteY66" fmla="*/ 3996904 h 4743809"/>
                <a:gd name="connsiteX67" fmla="*/ 2633113 w 4206653"/>
                <a:gd name="connsiteY67" fmla="*/ 4192703 h 4743809"/>
                <a:gd name="connsiteX68" fmla="*/ 2539703 w 4206653"/>
                <a:gd name="connsiteY68" fmla="*/ 4455574 h 4743809"/>
                <a:gd name="connsiteX69" fmla="*/ 2595212 w 4206653"/>
                <a:gd name="connsiteY69" fmla="*/ 3945217 h 4743809"/>
                <a:gd name="connsiteX70" fmla="*/ 2481240 w 4206653"/>
                <a:gd name="connsiteY70" fmla="*/ 3566538 h 4743809"/>
                <a:gd name="connsiteX71" fmla="*/ 2307403 w 4206653"/>
                <a:gd name="connsiteY71" fmla="*/ 3166488 h 4743809"/>
                <a:gd name="connsiteX72" fmla="*/ 2261683 w 4206653"/>
                <a:gd name="connsiteY72" fmla="*/ 3063618 h 4743809"/>
                <a:gd name="connsiteX73" fmla="*/ 2078803 w 4206653"/>
                <a:gd name="connsiteY73" fmla="*/ 2949318 h 4743809"/>
                <a:gd name="connsiteX74" fmla="*/ 1824299 w 4206653"/>
                <a:gd name="connsiteY74" fmla="*/ 3002494 h 4743809"/>
                <a:gd name="connsiteX75" fmla="*/ 1412162 w 4206653"/>
                <a:gd name="connsiteY75" fmla="*/ 3235573 h 4743809"/>
                <a:gd name="connsiteX76" fmla="*/ 1381573 w 4206653"/>
                <a:gd name="connsiteY76" fmla="*/ 3680838 h 4743809"/>
                <a:gd name="connsiteX77" fmla="*/ 1340867 w 4206653"/>
                <a:gd name="connsiteY77" fmla="*/ 3980504 h 4743809"/>
                <a:gd name="connsiteX78" fmla="*/ 1197619 w 4206653"/>
                <a:gd name="connsiteY78" fmla="*/ 4738831 h 4743809"/>
                <a:gd name="connsiteX79" fmla="*/ 1198693 w 4206653"/>
                <a:gd name="connsiteY79" fmla="*/ 4298058 h 4743809"/>
                <a:gd name="connsiteX80" fmla="*/ 1242772 w 4206653"/>
                <a:gd name="connsiteY80" fmla="*/ 4080888 h 4743809"/>
                <a:gd name="connsiteX81" fmla="*/ 1198693 w 4206653"/>
                <a:gd name="connsiteY81" fmla="*/ 3909438 h 4743809"/>
                <a:gd name="connsiteX82" fmla="*/ 970093 w 4206653"/>
                <a:gd name="connsiteY82" fmla="*/ 3989448 h 4743809"/>
                <a:gd name="connsiteX83" fmla="*/ 555808 w 4206653"/>
                <a:gd name="connsiteY83" fmla="*/ 4355688 h 4743809"/>
                <a:gd name="connsiteX84" fmla="*/ 785900 w 4206653"/>
                <a:gd name="connsiteY84" fmla="*/ 4017771 h 4743809"/>
                <a:gd name="connsiteX85" fmla="*/ 1130113 w 4206653"/>
                <a:gd name="connsiteY85" fmla="*/ 3817500 h 4743809"/>
                <a:gd name="connsiteX86" fmla="*/ 1278703 w 4206653"/>
                <a:gd name="connsiteY86" fmla="*/ 3726558 h 4743809"/>
                <a:gd name="connsiteX87" fmla="*/ 1269661 w 4206653"/>
                <a:gd name="connsiteY87" fmla="*/ 3390117 h 4743809"/>
                <a:gd name="connsiteX88" fmla="*/ 1309620 w 4206653"/>
                <a:gd name="connsiteY88" fmla="*/ 3169963 h 4743809"/>
                <a:gd name="connsiteX89" fmla="*/ 1393003 w 4206653"/>
                <a:gd name="connsiteY89" fmla="*/ 3052188 h 4743809"/>
                <a:gd name="connsiteX90" fmla="*/ 1080693 w 4206653"/>
                <a:gd name="connsiteY90" fmla="*/ 2984604 h 4743809"/>
                <a:gd name="connsiteX91" fmla="*/ 663453 w 4206653"/>
                <a:gd name="connsiteY91" fmla="*/ 3023360 h 4743809"/>
                <a:gd name="connsiteX92" fmla="*/ 235111 w 4206653"/>
                <a:gd name="connsiteY92" fmla="*/ 3217172 h 4743809"/>
                <a:gd name="connsiteX93" fmla="*/ 421453 w 4206653"/>
                <a:gd name="connsiteY93" fmla="*/ 3029328 h 4743809"/>
                <a:gd name="connsiteX94" fmla="*/ 627193 w 4206653"/>
                <a:gd name="connsiteY94" fmla="*/ 2926458 h 4743809"/>
                <a:gd name="connsiteX95" fmla="*/ 854480 w 4206653"/>
                <a:gd name="connsiteY95" fmla="*/ 2889178 h 4743809"/>
                <a:gd name="connsiteX96" fmla="*/ 1149272 w 4206653"/>
                <a:gd name="connsiteY96" fmla="*/ 2889676 h 4743809"/>
                <a:gd name="connsiteX97" fmla="*/ 1531894 w 4206653"/>
                <a:gd name="connsiteY97" fmla="*/ 2917507 h 4743809"/>
                <a:gd name="connsiteX98" fmla="*/ 1860559 w 4206653"/>
                <a:gd name="connsiteY98" fmla="*/ 2766431 h 4743809"/>
                <a:gd name="connsiteX99" fmla="*/ 1701613 w 4206653"/>
                <a:gd name="connsiteY99" fmla="*/ 2263518 h 4743809"/>
                <a:gd name="connsiteX100" fmla="*/ 1690183 w 4206653"/>
                <a:gd name="connsiteY100" fmla="*/ 1966338 h 4743809"/>
                <a:gd name="connsiteX101" fmla="*/ 1381991 w 4206653"/>
                <a:gd name="connsiteY101" fmla="*/ 1841604 h 4743809"/>
                <a:gd name="connsiteX102" fmla="*/ 1095823 w 4206653"/>
                <a:gd name="connsiteY102" fmla="*/ 1714878 h 4743809"/>
                <a:gd name="connsiteX103" fmla="*/ 746507 w 4206653"/>
                <a:gd name="connsiteY103" fmla="*/ 1626415 h 4743809"/>
                <a:gd name="connsiteX104" fmla="*/ 352873 w 4206653"/>
                <a:gd name="connsiteY104" fmla="*/ 1726308 h 4743809"/>
                <a:gd name="connsiteX105" fmla="*/ 113171 w 4206653"/>
                <a:gd name="connsiteY105" fmla="*/ 1763582 h 4743809"/>
                <a:gd name="connsiteX106" fmla="*/ 9973 w 4206653"/>
                <a:gd name="connsiteY106" fmla="*/ 1737738 h 4743809"/>
                <a:gd name="connsiteX107" fmla="*/ 348516 w 4206653"/>
                <a:gd name="connsiteY107" fmla="*/ 1643812 h 4743809"/>
                <a:gd name="connsiteX108" fmla="*/ 653097 w 4206653"/>
                <a:gd name="connsiteY108" fmla="*/ 1543920 h 4743809"/>
                <a:gd name="connsiteX109" fmla="*/ 1072963 w 4206653"/>
                <a:gd name="connsiteY109" fmla="*/ 1612008 h 4743809"/>
                <a:gd name="connsiteX110" fmla="*/ 1244413 w 4206653"/>
                <a:gd name="connsiteY110" fmla="*/ 1657728 h 4743809"/>
                <a:gd name="connsiteX111" fmla="*/ 1205766 w 4206653"/>
                <a:gd name="connsiteY111" fmla="*/ 1451988 h 4743809"/>
                <a:gd name="connsiteX112" fmla="*/ 1046313 w 4206653"/>
                <a:gd name="connsiteY112" fmla="*/ 815409 h 4743809"/>
                <a:gd name="connsiteX113" fmla="*/ 1221553 w 4206653"/>
                <a:gd name="connsiteY113" fmla="*/ 1211958 h 4743809"/>
                <a:gd name="connsiteX0" fmla="*/ 1221553 w 4206653"/>
                <a:gd name="connsiteY0" fmla="*/ 1211958 h 4743809"/>
                <a:gd name="connsiteX1" fmla="*/ 1343911 w 4206653"/>
                <a:gd name="connsiteY1" fmla="*/ 1559828 h 4743809"/>
                <a:gd name="connsiteX2" fmla="*/ 1553023 w 4206653"/>
                <a:gd name="connsiteY2" fmla="*/ 1657728 h 4743809"/>
                <a:gd name="connsiteX3" fmla="*/ 1907353 w 4206653"/>
                <a:gd name="connsiteY3" fmla="*/ 1680588 h 4743809"/>
                <a:gd name="connsiteX4" fmla="*/ 2021653 w 4206653"/>
                <a:gd name="connsiteY4" fmla="*/ 1543428 h 4743809"/>
                <a:gd name="connsiteX5" fmla="*/ 2124523 w 4206653"/>
                <a:gd name="connsiteY5" fmla="*/ 1291968 h 4743809"/>
                <a:gd name="connsiteX6" fmla="*/ 2124523 w 4206653"/>
                <a:gd name="connsiteY6" fmla="*/ 1120518 h 4743809"/>
                <a:gd name="connsiteX7" fmla="*/ 2068029 w 4206653"/>
                <a:gd name="connsiteY7" fmla="*/ 825325 h 4743809"/>
                <a:gd name="connsiteX8" fmla="*/ 2078803 w 4206653"/>
                <a:gd name="connsiteY8" fmla="*/ 777618 h 4743809"/>
                <a:gd name="connsiteX9" fmla="*/ 2170243 w 4206653"/>
                <a:gd name="connsiteY9" fmla="*/ 1086228 h 4743809"/>
                <a:gd name="connsiteX10" fmla="*/ 2215963 w 4206653"/>
                <a:gd name="connsiteY10" fmla="*/ 1269108 h 4743809"/>
                <a:gd name="connsiteX11" fmla="*/ 2284543 w 4206653"/>
                <a:gd name="connsiteY11" fmla="*/ 1303398 h 4743809"/>
                <a:gd name="connsiteX12" fmla="*/ 2330263 w 4206653"/>
                <a:gd name="connsiteY12" fmla="*/ 1166238 h 4743809"/>
                <a:gd name="connsiteX13" fmla="*/ 2467423 w 4206653"/>
                <a:gd name="connsiteY13" fmla="*/ 880488 h 4743809"/>
                <a:gd name="connsiteX14" fmla="*/ 2558863 w 4206653"/>
                <a:gd name="connsiteY14" fmla="*/ 640458 h 4743809"/>
                <a:gd name="connsiteX15" fmla="*/ 2616013 w 4206653"/>
                <a:gd name="connsiteY15" fmla="*/ 537588 h 4743809"/>
                <a:gd name="connsiteX16" fmla="*/ 2558863 w 4206653"/>
                <a:gd name="connsiteY16" fmla="*/ 789048 h 4743809"/>
                <a:gd name="connsiteX17" fmla="*/ 2444563 w 4206653"/>
                <a:gd name="connsiteY17" fmla="*/ 1097658 h 4743809"/>
                <a:gd name="connsiteX18" fmla="*/ 2375983 w 4206653"/>
                <a:gd name="connsiteY18" fmla="*/ 1406268 h 4743809"/>
                <a:gd name="connsiteX19" fmla="*/ 2558863 w 4206653"/>
                <a:gd name="connsiteY19" fmla="*/ 1577718 h 4743809"/>
                <a:gd name="connsiteX20" fmla="*/ 2878903 w 4206653"/>
                <a:gd name="connsiteY20" fmla="*/ 1657728 h 4743809"/>
                <a:gd name="connsiteX21" fmla="*/ 3187513 w 4206653"/>
                <a:gd name="connsiteY21" fmla="*/ 1657728 h 4743809"/>
                <a:gd name="connsiteX22" fmla="*/ 3370393 w 4206653"/>
                <a:gd name="connsiteY22" fmla="*/ 1566288 h 4743809"/>
                <a:gd name="connsiteX23" fmla="*/ 3488066 w 4206653"/>
                <a:gd name="connsiteY23" fmla="*/ 1246753 h 4743809"/>
                <a:gd name="connsiteX24" fmla="*/ 3495138 w 4206653"/>
                <a:gd name="connsiteY24" fmla="*/ 1115548 h 4743809"/>
                <a:gd name="connsiteX25" fmla="*/ 3493650 w 4206653"/>
                <a:gd name="connsiteY25" fmla="*/ 1063976 h 4743809"/>
                <a:gd name="connsiteX26" fmla="*/ 3450403 w 4206653"/>
                <a:gd name="connsiteY26" fmla="*/ 777618 h 4743809"/>
                <a:gd name="connsiteX27" fmla="*/ 3119893 w 4206653"/>
                <a:gd name="connsiteY27" fmla="*/ 321571 h 4743809"/>
                <a:gd name="connsiteX28" fmla="*/ 3497351 w 4206653"/>
                <a:gd name="connsiteY28" fmla="*/ 674883 h 4743809"/>
                <a:gd name="connsiteX29" fmla="*/ 3759013 w 4206653"/>
                <a:gd name="connsiteY29" fmla="*/ 571878 h 4743809"/>
                <a:gd name="connsiteX30" fmla="*/ 3999043 w 4206653"/>
                <a:gd name="connsiteY30" fmla="*/ 91818 h 4743809"/>
                <a:gd name="connsiteX31" fmla="*/ 4033333 w 4206653"/>
                <a:gd name="connsiteY31" fmla="*/ 11808 h 4743809"/>
                <a:gd name="connsiteX32" fmla="*/ 3984569 w 4206653"/>
                <a:gd name="connsiteY32" fmla="*/ 247366 h 4743809"/>
                <a:gd name="connsiteX33" fmla="*/ 3812791 w 4206653"/>
                <a:gd name="connsiteY33" fmla="*/ 647417 h 4743809"/>
                <a:gd name="connsiteX34" fmla="*/ 3592906 w 4206653"/>
                <a:gd name="connsiteY34" fmla="*/ 811408 h 4743809"/>
                <a:gd name="connsiteX35" fmla="*/ 3604425 w 4206653"/>
                <a:gd name="connsiteY35" fmla="*/ 999253 h 4743809"/>
                <a:gd name="connsiteX36" fmla="*/ 3872985 w 4206653"/>
                <a:gd name="connsiteY36" fmla="*/ 881976 h 4743809"/>
                <a:gd name="connsiteX37" fmla="*/ 4200754 w 4206653"/>
                <a:gd name="connsiteY37" fmla="*/ 774136 h 4743809"/>
                <a:gd name="connsiteX38" fmla="*/ 4064251 w 4206653"/>
                <a:gd name="connsiteY38" fmla="*/ 847195 h 4743809"/>
                <a:gd name="connsiteX39" fmla="*/ 3818880 w 4206653"/>
                <a:gd name="connsiteY39" fmla="*/ 991305 h 4743809"/>
                <a:gd name="connsiteX40" fmla="*/ 3658531 w 4206653"/>
                <a:gd name="connsiteY40" fmla="*/ 1093178 h 4743809"/>
                <a:gd name="connsiteX41" fmla="*/ 3622838 w 4206653"/>
                <a:gd name="connsiteY41" fmla="*/ 1221401 h 4743809"/>
                <a:gd name="connsiteX42" fmla="*/ 3577446 w 4206653"/>
                <a:gd name="connsiteY42" fmla="*/ 1500691 h 4743809"/>
                <a:gd name="connsiteX43" fmla="*/ 3461833 w 4206653"/>
                <a:gd name="connsiteY43" fmla="*/ 1726308 h 4743809"/>
                <a:gd name="connsiteX44" fmla="*/ 3278953 w 4206653"/>
                <a:gd name="connsiteY44" fmla="*/ 2034918 h 4743809"/>
                <a:gd name="connsiteX45" fmla="*/ 3233233 w 4206653"/>
                <a:gd name="connsiteY45" fmla="*/ 2309238 h 4743809"/>
                <a:gd name="connsiteX46" fmla="*/ 3404683 w 4206653"/>
                <a:gd name="connsiteY46" fmla="*/ 2457828 h 4743809"/>
                <a:gd name="connsiteX47" fmla="*/ 3759013 w 4206653"/>
                <a:gd name="connsiteY47" fmla="*/ 2663568 h 4743809"/>
                <a:gd name="connsiteX48" fmla="*/ 4079053 w 4206653"/>
                <a:gd name="connsiteY48" fmla="*/ 2777868 h 4743809"/>
                <a:gd name="connsiteX49" fmla="*/ 4079053 w 4206653"/>
                <a:gd name="connsiteY49" fmla="*/ 2880738 h 4743809"/>
                <a:gd name="connsiteX50" fmla="*/ 3770443 w 4206653"/>
                <a:gd name="connsiteY50" fmla="*/ 2869308 h 4743809"/>
                <a:gd name="connsiteX51" fmla="*/ 3404683 w 4206653"/>
                <a:gd name="connsiteY51" fmla="*/ 2732148 h 4743809"/>
                <a:gd name="connsiteX52" fmla="*/ 3084643 w 4206653"/>
                <a:gd name="connsiteY52" fmla="*/ 2663568 h 4743809"/>
                <a:gd name="connsiteX53" fmla="*/ 2995919 w 4206653"/>
                <a:gd name="connsiteY53" fmla="*/ 2782832 h 4743809"/>
                <a:gd name="connsiteX54" fmla="*/ 2832855 w 4206653"/>
                <a:gd name="connsiteY54" fmla="*/ 2930924 h 4743809"/>
                <a:gd name="connsiteX55" fmla="*/ 2820111 w 4206653"/>
                <a:gd name="connsiteY55" fmla="*/ 3026344 h 4743809"/>
                <a:gd name="connsiteX56" fmla="*/ 2959241 w 4206653"/>
                <a:gd name="connsiteY56" fmla="*/ 3167976 h 4743809"/>
                <a:gd name="connsiteX57" fmla="*/ 3176083 w 4206653"/>
                <a:gd name="connsiteY57" fmla="*/ 3269358 h 4743809"/>
                <a:gd name="connsiteX58" fmla="*/ 3388239 w 4206653"/>
                <a:gd name="connsiteY58" fmla="*/ 3442290 h 4743809"/>
                <a:gd name="connsiteX59" fmla="*/ 3212014 w 4206653"/>
                <a:gd name="connsiteY59" fmla="*/ 3363782 h 4743809"/>
                <a:gd name="connsiteX60" fmla="*/ 3004633 w 4206653"/>
                <a:gd name="connsiteY60" fmla="*/ 3276814 h 4743809"/>
                <a:gd name="connsiteX61" fmla="*/ 2771676 w 4206653"/>
                <a:gd name="connsiteY61" fmla="*/ 3166987 h 4743809"/>
                <a:gd name="connsiteX62" fmla="*/ 2638873 w 4206653"/>
                <a:gd name="connsiteY62" fmla="*/ 3097908 h 4743809"/>
                <a:gd name="connsiteX63" fmla="*/ 2570293 w 4206653"/>
                <a:gd name="connsiteY63" fmla="*/ 3109338 h 4743809"/>
                <a:gd name="connsiteX64" fmla="*/ 2525557 w 4206653"/>
                <a:gd name="connsiteY64" fmla="*/ 3326508 h 4743809"/>
                <a:gd name="connsiteX65" fmla="*/ 2584349 w 4206653"/>
                <a:gd name="connsiteY65" fmla="*/ 3577470 h 4743809"/>
                <a:gd name="connsiteX66" fmla="*/ 2663703 w 4206653"/>
                <a:gd name="connsiteY66" fmla="*/ 3996904 h 4743809"/>
                <a:gd name="connsiteX67" fmla="*/ 2633113 w 4206653"/>
                <a:gd name="connsiteY67" fmla="*/ 4192703 h 4743809"/>
                <a:gd name="connsiteX68" fmla="*/ 2539703 w 4206653"/>
                <a:gd name="connsiteY68" fmla="*/ 4455574 h 4743809"/>
                <a:gd name="connsiteX69" fmla="*/ 2595212 w 4206653"/>
                <a:gd name="connsiteY69" fmla="*/ 3945217 h 4743809"/>
                <a:gd name="connsiteX70" fmla="*/ 2481240 w 4206653"/>
                <a:gd name="connsiteY70" fmla="*/ 3566538 h 4743809"/>
                <a:gd name="connsiteX71" fmla="*/ 2307403 w 4206653"/>
                <a:gd name="connsiteY71" fmla="*/ 3166488 h 4743809"/>
                <a:gd name="connsiteX72" fmla="*/ 2261683 w 4206653"/>
                <a:gd name="connsiteY72" fmla="*/ 3063618 h 4743809"/>
                <a:gd name="connsiteX73" fmla="*/ 2078803 w 4206653"/>
                <a:gd name="connsiteY73" fmla="*/ 2949318 h 4743809"/>
                <a:gd name="connsiteX74" fmla="*/ 1824299 w 4206653"/>
                <a:gd name="connsiteY74" fmla="*/ 3002494 h 4743809"/>
                <a:gd name="connsiteX75" fmla="*/ 1412162 w 4206653"/>
                <a:gd name="connsiteY75" fmla="*/ 3235573 h 4743809"/>
                <a:gd name="connsiteX76" fmla="*/ 1381573 w 4206653"/>
                <a:gd name="connsiteY76" fmla="*/ 3680838 h 4743809"/>
                <a:gd name="connsiteX77" fmla="*/ 1340867 w 4206653"/>
                <a:gd name="connsiteY77" fmla="*/ 3980504 h 4743809"/>
                <a:gd name="connsiteX78" fmla="*/ 1197619 w 4206653"/>
                <a:gd name="connsiteY78" fmla="*/ 4738831 h 4743809"/>
                <a:gd name="connsiteX79" fmla="*/ 1198693 w 4206653"/>
                <a:gd name="connsiteY79" fmla="*/ 4298058 h 4743809"/>
                <a:gd name="connsiteX80" fmla="*/ 1242772 w 4206653"/>
                <a:gd name="connsiteY80" fmla="*/ 4080888 h 4743809"/>
                <a:gd name="connsiteX81" fmla="*/ 1198693 w 4206653"/>
                <a:gd name="connsiteY81" fmla="*/ 3909438 h 4743809"/>
                <a:gd name="connsiteX82" fmla="*/ 970093 w 4206653"/>
                <a:gd name="connsiteY82" fmla="*/ 3989448 h 4743809"/>
                <a:gd name="connsiteX83" fmla="*/ 770028 w 4206653"/>
                <a:gd name="connsiteY83" fmla="*/ 4167767 h 4743809"/>
                <a:gd name="connsiteX84" fmla="*/ 555808 w 4206653"/>
                <a:gd name="connsiteY84" fmla="*/ 4355688 h 4743809"/>
                <a:gd name="connsiteX85" fmla="*/ 785900 w 4206653"/>
                <a:gd name="connsiteY85" fmla="*/ 4017771 h 4743809"/>
                <a:gd name="connsiteX86" fmla="*/ 1130113 w 4206653"/>
                <a:gd name="connsiteY86" fmla="*/ 3817500 h 4743809"/>
                <a:gd name="connsiteX87" fmla="*/ 1278703 w 4206653"/>
                <a:gd name="connsiteY87" fmla="*/ 3726558 h 4743809"/>
                <a:gd name="connsiteX88" fmla="*/ 1269661 w 4206653"/>
                <a:gd name="connsiteY88" fmla="*/ 3390117 h 4743809"/>
                <a:gd name="connsiteX89" fmla="*/ 1309620 w 4206653"/>
                <a:gd name="connsiteY89" fmla="*/ 3169963 h 4743809"/>
                <a:gd name="connsiteX90" fmla="*/ 1393003 w 4206653"/>
                <a:gd name="connsiteY90" fmla="*/ 3052188 h 4743809"/>
                <a:gd name="connsiteX91" fmla="*/ 1080693 w 4206653"/>
                <a:gd name="connsiteY91" fmla="*/ 2984604 h 4743809"/>
                <a:gd name="connsiteX92" fmla="*/ 663453 w 4206653"/>
                <a:gd name="connsiteY92" fmla="*/ 3023360 h 4743809"/>
                <a:gd name="connsiteX93" fmla="*/ 235111 w 4206653"/>
                <a:gd name="connsiteY93" fmla="*/ 3217172 h 4743809"/>
                <a:gd name="connsiteX94" fmla="*/ 421453 w 4206653"/>
                <a:gd name="connsiteY94" fmla="*/ 3029328 h 4743809"/>
                <a:gd name="connsiteX95" fmla="*/ 627193 w 4206653"/>
                <a:gd name="connsiteY95" fmla="*/ 2926458 h 4743809"/>
                <a:gd name="connsiteX96" fmla="*/ 854480 w 4206653"/>
                <a:gd name="connsiteY96" fmla="*/ 2889178 h 4743809"/>
                <a:gd name="connsiteX97" fmla="*/ 1149272 w 4206653"/>
                <a:gd name="connsiteY97" fmla="*/ 2889676 h 4743809"/>
                <a:gd name="connsiteX98" fmla="*/ 1531894 w 4206653"/>
                <a:gd name="connsiteY98" fmla="*/ 2917507 h 4743809"/>
                <a:gd name="connsiteX99" fmla="*/ 1860559 w 4206653"/>
                <a:gd name="connsiteY99" fmla="*/ 2766431 h 4743809"/>
                <a:gd name="connsiteX100" fmla="*/ 1701613 w 4206653"/>
                <a:gd name="connsiteY100" fmla="*/ 2263518 h 4743809"/>
                <a:gd name="connsiteX101" fmla="*/ 1690183 w 4206653"/>
                <a:gd name="connsiteY101" fmla="*/ 1966338 h 4743809"/>
                <a:gd name="connsiteX102" fmla="*/ 1381991 w 4206653"/>
                <a:gd name="connsiteY102" fmla="*/ 1841604 h 4743809"/>
                <a:gd name="connsiteX103" fmla="*/ 1095823 w 4206653"/>
                <a:gd name="connsiteY103" fmla="*/ 1714878 h 4743809"/>
                <a:gd name="connsiteX104" fmla="*/ 746507 w 4206653"/>
                <a:gd name="connsiteY104" fmla="*/ 1626415 h 4743809"/>
                <a:gd name="connsiteX105" fmla="*/ 352873 w 4206653"/>
                <a:gd name="connsiteY105" fmla="*/ 1726308 h 4743809"/>
                <a:gd name="connsiteX106" fmla="*/ 113171 w 4206653"/>
                <a:gd name="connsiteY106" fmla="*/ 1763582 h 4743809"/>
                <a:gd name="connsiteX107" fmla="*/ 9973 w 4206653"/>
                <a:gd name="connsiteY107" fmla="*/ 1737738 h 4743809"/>
                <a:gd name="connsiteX108" fmla="*/ 348516 w 4206653"/>
                <a:gd name="connsiteY108" fmla="*/ 1643812 h 4743809"/>
                <a:gd name="connsiteX109" fmla="*/ 653097 w 4206653"/>
                <a:gd name="connsiteY109" fmla="*/ 1543920 h 4743809"/>
                <a:gd name="connsiteX110" fmla="*/ 1072963 w 4206653"/>
                <a:gd name="connsiteY110" fmla="*/ 1612008 h 4743809"/>
                <a:gd name="connsiteX111" fmla="*/ 1244413 w 4206653"/>
                <a:gd name="connsiteY111" fmla="*/ 1657728 h 4743809"/>
                <a:gd name="connsiteX112" fmla="*/ 1205766 w 4206653"/>
                <a:gd name="connsiteY112" fmla="*/ 1451988 h 4743809"/>
                <a:gd name="connsiteX113" fmla="*/ 1046313 w 4206653"/>
                <a:gd name="connsiteY113" fmla="*/ 815409 h 4743809"/>
                <a:gd name="connsiteX114" fmla="*/ 1221553 w 4206653"/>
                <a:gd name="connsiteY114" fmla="*/ 1211958 h 4743809"/>
                <a:gd name="connsiteX0" fmla="*/ 1221553 w 4206653"/>
                <a:gd name="connsiteY0" fmla="*/ 1211958 h 4743809"/>
                <a:gd name="connsiteX1" fmla="*/ 1343911 w 4206653"/>
                <a:gd name="connsiteY1" fmla="*/ 1559828 h 4743809"/>
                <a:gd name="connsiteX2" fmla="*/ 1553023 w 4206653"/>
                <a:gd name="connsiteY2" fmla="*/ 1657728 h 4743809"/>
                <a:gd name="connsiteX3" fmla="*/ 1907353 w 4206653"/>
                <a:gd name="connsiteY3" fmla="*/ 1680588 h 4743809"/>
                <a:gd name="connsiteX4" fmla="*/ 2021653 w 4206653"/>
                <a:gd name="connsiteY4" fmla="*/ 1543428 h 4743809"/>
                <a:gd name="connsiteX5" fmla="*/ 2124523 w 4206653"/>
                <a:gd name="connsiteY5" fmla="*/ 1291968 h 4743809"/>
                <a:gd name="connsiteX6" fmla="*/ 2124523 w 4206653"/>
                <a:gd name="connsiteY6" fmla="*/ 1120518 h 4743809"/>
                <a:gd name="connsiteX7" fmla="*/ 2068029 w 4206653"/>
                <a:gd name="connsiteY7" fmla="*/ 825325 h 4743809"/>
                <a:gd name="connsiteX8" fmla="*/ 2078803 w 4206653"/>
                <a:gd name="connsiteY8" fmla="*/ 777618 h 4743809"/>
                <a:gd name="connsiteX9" fmla="*/ 2170243 w 4206653"/>
                <a:gd name="connsiteY9" fmla="*/ 1086228 h 4743809"/>
                <a:gd name="connsiteX10" fmla="*/ 2215963 w 4206653"/>
                <a:gd name="connsiteY10" fmla="*/ 1269108 h 4743809"/>
                <a:gd name="connsiteX11" fmla="*/ 2284543 w 4206653"/>
                <a:gd name="connsiteY11" fmla="*/ 1303398 h 4743809"/>
                <a:gd name="connsiteX12" fmla="*/ 2330263 w 4206653"/>
                <a:gd name="connsiteY12" fmla="*/ 1166238 h 4743809"/>
                <a:gd name="connsiteX13" fmla="*/ 2467423 w 4206653"/>
                <a:gd name="connsiteY13" fmla="*/ 880488 h 4743809"/>
                <a:gd name="connsiteX14" fmla="*/ 2558863 w 4206653"/>
                <a:gd name="connsiteY14" fmla="*/ 640458 h 4743809"/>
                <a:gd name="connsiteX15" fmla="*/ 2616013 w 4206653"/>
                <a:gd name="connsiteY15" fmla="*/ 537588 h 4743809"/>
                <a:gd name="connsiteX16" fmla="*/ 2558863 w 4206653"/>
                <a:gd name="connsiteY16" fmla="*/ 789048 h 4743809"/>
                <a:gd name="connsiteX17" fmla="*/ 2444563 w 4206653"/>
                <a:gd name="connsiteY17" fmla="*/ 1097658 h 4743809"/>
                <a:gd name="connsiteX18" fmla="*/ 2375983 w 4206653"/>
                <a:gd name="connsiteY18" fmla="*/ 1406268 h 4743809"/>
                <a:gd name="connsiteX19" fmla="*/ 2558863 w 4206653"/>
                <a:gd name="connsiteY19" fmla="*/ 1577718 h 4743809"/>
                <a:gd name="connsiteX20" fmla="*/ 2878903 w 4206653"/>
                <a:gd name="connsiteY20" fmla="*/ 1657728 h 4743809"/>
                <a:gd name="connsiteX21" fmla="*/ 3187513 w 4206653"/>
                <a:gd name="connsiteY21" fmla="*/ 1657728 h 4743809"/>
                <a:gd name="connsiteX22" fmla="*/ 3370393 w 4206653"/>
                <a:gd name="connsiteY22" fmla="*/ 1566288 h 4743809"/>
                <a:gd name="connsiteX23" fmla="*/ 3488066 w 4206653"/>
                <a:gd name="connsiteY23" fmla="*/ 1246753 h 4743809"/>
                <a:gd name="connsiteX24" fmla="*/ 3495138 w 4206653"/>
                <a:gd name="connsiteY24" fmla="*/ 1115548 h 4743809"/>
                <a:gd name="connsiteX25" fmla="*/ 3493650 w 4206653"/>
                <a:gd name="connsiteY25" fmla="*/ 1063976 h 4743809"/>
                <a:gd name="connsiteX26" fmla="*/ 3450403 w 4206653"/>
                <a:gd name="connsiteY26" fmla="*/ 777618 h 4743809"/>
                <a:gd name="connsiteX27" fmla="*/ 3119893 w 4206653"/>
                <a:gd name="connsiteY27" fmla="*/ 321571 h 4743809"/>
                <a:gd name="connsiteX28" fmla="*/ 3497351 w 4206653"/>
                <a:gd name="connsiteY28" fmla="*/ 674883 h 4743809"/>
                <a:gd name="connsiteX29" fmla="*/ 3759013 w 4206653"/>
                <a:gd name="connsiteY29" fmla="*/ 571878 h 4743809"/>
                <a:gd name="connsiteX30" fmla="*/ 3999043 w 4206653"/>
                <a:gd name="connsiteY30" fmla="*/ 91818 h 4743809"/>
                <a:gd name="connsiteX31" fmla="*/ 4033333 w 4206653"/>
                <a:gd name="connsiteY31" fmla="*/ 11808 h 4743809"/>
                <a:gd name="connsiteX32" fmla="*/ 3984569 w 4206653"/>
                <a:gd name="connsiteY32" fmla="*/ 247366 h 4743809"/>
                <a:gd name="connsiteX33" fmla="*/ 3812791 w 4206653"/>
                <a:gd name="connsiteY33" fmla="*/ 647417 h 4743809"/>
                <a:gd name="connsiteX34" fmla="*/ 3592906 w 4206653"/>
                <a:gd name="connsiteY34" fmla="*/ 811408 h 4743809"/>
                <a:gd name="connsiteX35" fmla="*/ 3604425 w 4206653"/>
                <a:gd name="connsiteY35" fmla="*/ 999253 h 4743809"/>
                <a:gd name="connsiteX36" fmla="*/ 3872985 w 4206653"/>
                <a:gd name="connsiteY36" fmla="*/ 881976 h 4743809"/>
                <a:gd name="connsiteX37" fmla="*/ 4200754 w 4206653"/>
                <a:gd name="connsiteY37" fmla="*/ 774136 h 4743809"/>
                <a:gd name="connsiteX38" fmla="*/ 4064251 w 4206653"/>
                <a:gd name="connsiteY38" fmla="*/ 847195 h 4743809"/>
                <a:gd name="connsiteX39" fmla="*/ 3818880 w 4206653"/>
                <a:gd name="connsiteY39" fmla="*/ 991305 h 4743809"/>
                <a:gd name="connsiteX40" fmla="*/ 3658531 w 4206653"/>
                <a:gd name="connsiteY40" fmla="*/ 1093178 h 4743809"/>
                <a:gd name="connsiteX41" fmla="*/ 3622838 w 4206653"/>
                <a:gd name="connsiteY41" fmla="*/ 1221401 h 4743809"/>
                <a:gd name="connsiteX42" fmla="*/ 3577446 w 4206653"/>
                <a:gd name="connsiteY42" fmla="*/ 1500691 h 4743809"/>
                <a:gd name="connsiteX43" fmla="*/ 3461833 w 4206653"/>
                <a:gd name="connsiteY43" fmla="*/ 1726308 h 4743809"/>
                <a:gd name="connsiteX44" fmla="*/ 3278953 w 4206653"/>
                <a:gd name="connsiteY44" fmla="*/ 2034918 h 4743809"/>
                <a:gd name="connsiteX45" fmla="*/ 3233233 w 4206653"/>
                <a:gd name="connsiteY45" fmla="*/ 2309238 h 4743809"/>
                <a:gd name="connsiteX46" fmla="*/ 3404683 w 4206653"/>
                <a:gd name="connsiteY46" fmla="*/ 2457828 h 4743809"/>
                <a:gd name="connsiteX47" fmla="*/ 3759013 w 4206653"/>
                <a:gd name="connsiteY47" fmla="*/ 2663568 h 4743809"/>
                <a:gd name="connsiteX48" fmla="*/ 4079053 w 4206653"/>
                <a:gd name="connsiteY48" fmla="*/ 2777868 h 4743809"/>
                <a:gd name="connsiteX49" fmla="*/ 4079053 w 4206653"/>
                <a:gd name="connsiteY49" fmla="*/ 2880738 h 4743809"/>
                <a:gd name="connsiteX50" fmla="*/ 3770443 w 4206653"/>
                <a:gd name="connsiteY50" fmla="*/ 2869308 h 4743809"/>
                <a:gd name="connsiteX51" fmla="*/ 3404683 w 4206653"/>
                <a:gd name="connsiteY51" fmla="*/ 2732148 h 4743809"/>
                <a:gd name="connsiteX52" fmla="*/ 3084643 w 4206653"/>
                <a:gd name="connsiteY52" fmla="*/ 2663568 h 4743809"/>
                <a:gd name="connsiteX53" fmla="*/ 2995919 w 4206653"/>
                <a:gd name="connsiteY53" fmla="*/ 2782832 h 4743809"/>
                <a:gd name="connsiteX54" fmla="*/ 2832855 w 4206653"/>
                <a:gd name="connsiteY54" fmla="*/ 2930924 h 4743809"/>
                <a:gd name="connsiteX55" fmla="*/ 2820111 w 4206653"/>
                <a:gd name="connsiteY55" fmla="*/ 3026344 h 4743809"/>
                <a:gd name="connsiteX56" fmla="*/ 2959241 w 4206653"/>
                <a:gd name="connsiteY56" fmla="*/ 3167976 h 4743809"/>
                <a:gd name="connsiteX57" fmla="*/ 3176083 w 4206653"/>
                <a:gd name="connsiteY57" fmla="*/ 3269358 h 4743809"/>
                <a:gd name="connsiteX58" fmla="*/ 3388239 w 4206653"/>
                <a:gd name="connsiteY58" fmla="*/ 3442290 h 4743809"/>
                <a:gd name="connsiteX59" fmla="*/ 3212014 w 4206653"/>
                <a:gd name="connsiteY59" fmla="*/ 3363782 h 4743809"/>
                <a:gd name="connsiteX60" fmla="*/ 3004633 w 4206653"/>
                <a:gd name="connsiteY60" fmla="*/ 3276814 h 4743809"/>
                <a:gd name="connsiteX61" fmla="*/ 2771676 w 4206653"/>
                <a:gd name="connsiteY61" fmla="*/ 3166987 h 4743809"/>
                <a:gd name="connsiteX62" fmla="*/ 2638873 w 4206653"/>
                <a:gd name="connsiteY62" fmla="*/ 3097908 h 4743809"/>
                <a:gd name="connsiteX63" fmla="*/ 2570293 w 4206653"/>
                <a:gd name="connsiteY63" fmla="*/ 3109338 h 4743809"/>
                <a:gd name="connsiteX64" fmla="*/ 2525557 w 4206653"/>
                <a:gd name="connsiteY64" fmla="*/ 3326508 h 4743809"/>
                <a:gd name="connsiteX65" fmla="*/ 2584349 w 4206653"/>
                <a:gd name="connsiteY65" fmla="*/ 3577470 h 4743809"/>
                <a:gd name="connsiteX66" fmla="*/ 2663703 w 4206653"/>
                <a:gd name="connsiteY66" fmla="*/ 3996904 h 4743809"/>
                <a:gd name="connsiteX67" fmla="*/ 2633113 w 4206653"/>
                <a:gd name="connsiteY67" fmla="*/ 4192703 h 4743809"/>
                <a:gd name="connsiteX68" fmla="*/ 2539703 w 4206653"/>
                <a:gd name="connsiteY68" fmla="*/ 4455574 h 4743809"/>
                <a:gd name="connsiteX69" fmla="*/ 2595212 w 4206653"/>
                <a:gd name="connsiteY69" fmla="*/ 3945217 h 4743809"/>
                <a:gd name="connsiteX70" fmla="*/ 2481240 w 4206653"/>
                <a:gd name="connsiteY70" fmla="*/ 3566538 h 4743809"/>
                <a:gd name="connsiteX71" fmla="*/ 2307403 w 4206653"/>
                <a:gd name="connsiteY71" fmla="*/ 3166488 h 4743809"/>
                <a:gd name="connsiteX72" fmla="*/ 2261683 w 4206653"/>
                <a:gd name="connsiteY72" fmla="*/ 3063618 h 4743809"/>
                <a:gd name="connsiteX73" fmla="*/ 2078803 w 4206653"/>
                <a:gd name="connsiteY73" fmla="*/ 2949318 h 4743809"/>
                <a:gd name="connsiteX74" fmla="*/ 1824299 w 4206653"/>
                <a:gd name="connsiteY74" fmla="*/ 3002494 h 4743809"/>
                <a:gd name="connsiteX75" fmla="*/ 1412162 w 4206653"/>
                <a:gd name="connsiteY75" fmla="*/ 3235573 h 4743809"/>
                <a:gd name="connsiteX76" fmla="*/ 1381573 w 4206653"/>
                <a:gd name="connsiteY76" fmla="*/ 3680838 h 4743809"/>
                <a:gd name="connsiteX77" fmla="*/ 1340867 w 4206653"/>
                <a:gd name="connsiteY77" fmla="*/ 3980504 h 4743809"/>
                <a:gd name="connsiteX78" fmla="*/ 1197619 w 4206653"/>
                <a:gd name="connsiteY78" fmla="*/ 4738831 h 4743809"/>
                <a:gd name="connsiteX79" fmla="*/ 1198693 w 4206653"/>
                <a:gd name="connsiteY79" fmla="*/ 4298058 h 4743809"/>
                <a:gd name="connsiteX80" fmla="*/ 1242772 w 4206653"/>
                <a:gd name="connsiteY80" fmla="*/ 4080888 h 4743809"/>
                <a:gd name="connsiteX81" fmla="*/ 1198693 w 4206653"/>
                <a:gd name="connsiteY81" fmla="*/ 3909438 h 4743809"/>
                <a:gd name="connsiteX82" fmla="*/ 970093 w 4206653"/>
                <a:gd name="connsiteY82" fmla="*/ 3989448 h 4743809"/>
                <a:gd name="connsiteX83" fmla="*/ 766328 w 4206653"/>
                <a:gd name="connsiteY83" fmla="*/ 4145406 h 4743809"/>
                <a:gd name="connsiteX84" fmla="*/ 555808 w 4206653"/>
                <a:gd name="connsiteY84" fmla="*/ 4355688 h 4743809"/>
                <a:gd name="connsiteX85" fmla="*/ 785900 w 4206653"/>
                <a:gd name="connsiteY85" fmla="*/ 4017771 h 4743809"/>
                <a:gd name="connsiteX86" fmla="*/ 1130113 w 4206653"/>
                <a:gd name="connsiteY86" fmla="*/ 3817500 h 4743809"/>
                <a:gd name="connsiteX87" fmla="*/ 1278703 w 4206653"/>
                <a:gd name="connsiteY87" fmla="*/ 3726558 h 4743809"/>
                <a:gd name="connsiteX88" fmla="*/ 1269661 w 4206653"/>
                <a:gd name="connsiteY88" fmla="*/ 3390117 h 4743809"/>
                <a:gd name="connsiteX89" fmla="*/ 1309620 w 4206653"/>
                <a:gd name="connsiteY89" fmla="*/ 3169963 h 4743809"/>
                <a:gd name="connsiteX90" fmla="*/ 1393003 w 4206653"/>
                <a:gd name="connsiteY90" fmla="*/ 3052188 h 4743809"/>
                <a:gd name="connsiteX91" fmla="*/ 1080693 w 4206653"/>
                <a:gd name="connsiteY91" fmla="*/ 2984604 h 4743809"/>
                <a:gd name="connsiteX92" fmla="*/ 663453 w 4206653"/>
                <a:gd name="connsiteY92" fmla="*/ 3023360 h 4743809"/>
                <a:gd name="connsiteX93" fmla="*/ 235111 w 4206653"/>
                <a:gd name="connsiteY93" fmla="*/ 3217172 h 4743809"/>
                <a:gd name="connsiteX94" fmla="*/ 421453 w 4206653"/>
                <a:gd name="connsiteY94" fmla="*/ 3029328 h 4743809"/>
                <a:gd name="connsiteX95" fmla="*/ 627193 w 4206653"/>
                <a:gd name="connsiteY95" fmla="*/ 2926458 h 4743809"/>
                <a:gd name="connsiteX96" fmla="*/ 854480 w 4206653"/>
                <a:gd name="connsiteY96" fmla="*/ 2889178 h 4743809"/>
                <a:gd name="connsiteX97" fmla="*/ 1149272 w 4206653"/>
                <a:gd name="connsiteY97" fmla="*/ 2889676 h 4743809"/>
                <a:gd name="connsiteX98" fmla="*/ 1531894 w 4206653"/>
                <a:gd name="connsiteY98" fmla="*/ 2917507 h 4743809"/>
                <a:gd name="connsiteX99" fmla="*/ 1860559 w 4206653"/>
                <a:gd name="connsiteY99" fmla="*/ 2766431 h 4743809"/>
                <a:gd name="connsiteX100" fmla="*/ 1701613 w 4206653"/>
                <a:gd name="connsiteY100" fmla="*/ 2263518 h 4743809"/>
                <a:gd name="connsiteX101" fmla="*/ 1690183 w 4206653"/>
                <a:gd name="connsiteY101" fmla="*/ 1966338 h 4743809"/>
                <a:gd name="connsiteX102" fmla="*/ 1381991 w 4206653"/>
                <a:gd name="connsiteY102" fmla="*/ 1841604 h 4743809"/>
                <a:gd name="connsiteX103" fmla="*/ 1095823 w 4206653"/>
                <a:gd name="connsiteY103" fmla="*/ 1714878 h 4743809"/>
                <a:gd name="connsiteX104" fmla="*/ 746507 w 4206653"/>
                <a:gd name="connsiteY104" fmla="*/ 1626415 h 4743809"/>
                <a:gd name="connsiteX105" fmla="*/ 352873 w 4206653"/>
                <a:gd name="connsiteY105" fmla="*/ 1726308 h 4743809"/>
                <a:gd name="connsiteX106" fmla="*/ 113171 w 4206653"/>
                <a:gd name="connsiteY106" fmla="*/ 1763582 h 4743809"/>
                <a:gd name="connsiteX107" fmla="*/ 9973 w 4206653"/>
                <a:gd name="connsiteY107" fmla="*/ 1737738 h 4743809"/>
                <a:gd name="connsiteX108" fmla="*/ 348516 w 4206653"/>
                <a:gd name="connsiteY108" fmla="*/ 1643812 h 4743809"/>
                <a:gd name="connsiteX109" fmla="*/ 653097 w 4206653"/>
                <a:gd name="connsiteY109" fmla="*/ 1543920 h 4743809"/>
                <a:gd name="connsiteX110" fmla="*/ 1072963 w 4206653"/>
                <a:gd name="connsiteY110" fmla="*/ 1612008 h 4743809"/>
                <a:gd name="connsiteX111" fmla="*/ 1244413 w 4206653"/>
                <a:gd name="connsiteY111" fmla="*/ 1657728 h 4743809"/>
                <a:gd name="connsiteX112" fmla="*/ 1205766 w 4206653"/>
                <a:gd name="connsiteY112" fmla="*/ 1451988 h 4743809"/>
                <a:gd name="connsiteX113" fmla="*/ 1046313 w 4206653"/>
                <a:gd name="connsiteY113" fmla="*/ 815409 h 4743809"/>
                <a:gd name="connsiteX114" fmla="*/ 1221553 w 4206653"/>
                <a:gd name="connsiteY114" fmla="*/ 1211958 h 4743809"/>
                <a:gd name="connsiteX0" fmla="*/ 1221553 w 4206653"/>
                <a:gd name="connsiteY0" fmla="*/ 1211958 h 4745608"/>
                <a:gd name="connsiteX1" fmla="*/ 1343911 w 4206653"/>
                <a:gd name="connsiteY1" fmla="*/ 1559828 h 4745608"/>
                <a:gd name="connsiteX2" fmla="*/ 1553023 w 4206653"/>
                <a:gd name="connsiteY2" fmla="*/ 1657728 h 4745608"/>
                <a:gd name="connsiteX3" fmla="*/ 1907353 w 4206653"/>
                <a:gd name="connsiteY3" fmla="*/ 1680588 h 4745608"/>
                <a:gd name="connsiteX4" fmla="*/ 2021653 w 4206653"/>
                <a:gd name="connsiteY4" fmla="*/ 1543428 h 4745608"/>
                <a:gd name="connsiteX5" fmla="*/ 2124523 w 4206653"/>
                <a:gd name="connsiteY5" fmla="*/ 1291968 h 4745608"/>
                <a:gd name="connsiteX6" fmla="*/ 2124523 w 4206653"/>
                <a:gd name="connsiteY6" fmla="*/ 1120518 h 4745608"/>
                <a:gd name="connsiteX7" fmla="*/ 2068029 w 4206653"/>
                <a:gd name="connsiteY7" fmla="*/ 825325 h 4745608"/>
                <a:gd name="connsiteX8" fmla="*/ 2078803 w 4206653"/>
                <a:gd name="connsiteY8" fmla="*/ 777618 h 4745608"/>
                <a:gd name="connsiteX9" fmla="*/ 2170243 w 4206653"/>
                <a:gd name="connsiteY9" fmla="*/ 1086228 h 4745608"/>
                <a:gd name="connsiteX10" fmla="*/ 2215963 w 4206653"/>
                <a:gd name="connsiteY10" fmla="*/ 1269108 h 4745608"/>
                <a:gd name="connsiteX11" fmla="*/ 2284543 w 4206653"/>
                <a:gd name="connsiteY11" fmla="*/ 1303398 h 4745608"/>
                <a:gd name="connsiteX12" fmla="*/ 2330263 w 4206653"/>
                <a:gd name="connsiteY12" fmla="*/ 1166238 h 4745608"/>
                <a:gd name="connsiteX13" fmla="*/ 2467423 w 4206653"/>
                <a:gd name="connsiteY13" fmla="*/ 880488 h 4745608"/>
                <a:gd name="connsiteX14" fmla="*/ 2558863 w 4206653"/>
                <a:gd name="connsiteY14" fmla="*/ 640458 h 4745608"/>
                <a:gd name="connsiteX15" fmla="*/ 2616013 w 4206653"/>
                <a:gd name="connsiteY15" fmla="*/ 537588 h 4745608"/>
                <a:gd name="connsiteX16" fmla="*/ 2558863 w 4206653"/>
                <a:gd name="connsiteY16" fmla="*/ 789048 h 4745608"/>
                <a:gd name="connsiteX17" fmla="*/ 2444563 w 4206653"/>
                <a:gd name="connsiteY17" fmla="*/ 1097658 h 4745608"/>
                <a:gd name="connsiteX18" fmla="*/ 2375983 w 4206653"/>
                <a:gd name="connsiteY18" fmla="*/ 1406268 h 4745608"/>
                <a:gd name="connsiteX19" fmla="*/ 2558863 w 4206653"/>
                <a:gd name="connsiteY19" fmla="*/ 1577718 h 4745608"/>
                <a:gd name="connsiteX20" fmla="*/ 2878903 w 4206653"/>
                <a:gd name="connsiteY20" fmla="*/ 1657728 h 4745608"/>
                <a:gd name="connsiteX21" fmla="*/ 3187513 w 4206653"/>
                <a:gd name="connsiteY21" fmla="*/ 1657728 h 4745608"/>
                <a:gd name="connsiteX22" fmla="*/ 3370393 w 4206653"/>
                <a:gd name="connsiteY22" fmla="*/ 1566288 h 4745608"/>
                <a:gd name="connsiteX23" fmla="*/ 3488066 w 4206653"/>
                <a:gd name="connsiteY23" fmla="*/ 1246753 h 4745608"/>
                <a:gd name="connsiteX24" fmla="*/ 3495138 w 4206653"/>
                <a:gd name="connsiteY24" fmla="*/ 1115548 h 4745608"/>
                <a:gd name="connsiteX25" fmla="*/ 3493650 w 4206653"/>
                <a:gd name="connsiteY25" fmla="*/ 1063976 h 4745608"/>
                <a:gd name="connsiteX26" fmla="*/ 3450403 w 4206653"/>
                <a:gd name="connsiteY26" fmla="*/ 777618 h 4745608"/>
                <a:gd name="connsiteX27" fmla="*/ 3119893 w 4206653"/>
                <a:gd name="connsiteY27" fmla="*/ 321571 h 4745608"/>
                <a:gd name="connsiteX28" fmla="*/ 3497351 w 4206653"/>
                <a:gd name="connsiteY28" fmla="*/ 674883 h 4745608"/>
                <a:gd name="connsiteX29" fmla="*/ 3759013 w 4206653"/>
                <a:gd name="connsiteY29" fmla="*/ 571878 h 4745608"/>
                <a:gd name="connsiteX30" fmla="*/ 3999043 w 4206653"/>
                <a:gd name="connsiteY30" fmla="*/ 91818 h 4745608"/>
                <a:gd name="connsiteX31" fmla="*/ 4033333 w 4206653"/>
                <a:gd name="connsiteY31" fmla="*/ 11808 h 4745608"/>
                <a:gd name="connsiteX32" fmla="*/ 3984569 w 4206653"/>
                <a:gd name="connsiteY32" fmla="*/ 247366 h 4745608"/>
                <a:gd name="connsiteX33" fmla="*/ 3812791 w 4206653"/>
                <a:gd name="connsiteY33" fmla="*/ 647417 h 4745608"/>
                <a:gd name="connsiteX34" fmla="*/ 3592906 w 4206653"/>
                <a:gd name="connsiteY34" fmla="*/ 811408 h 4745608"/>
                <a:gd name="connsiteX35" fmla="*/ 3604425 w 4206653"/>
                <a:gd name="connsiteY35" fmla="*/ 999253 h 4745608"/>
                <a:gd name="connsiteX36" fmla="*/ 3872985 w 4206653"/>
                <a:gd name="connsiteY36" fmla="*/ 881976 h 4745608"/>
                <a:gd name="connsiteX37" fmla="*/ 4200754 w 4206653"/>
                <a:gd name="connsiteY37" fmla="*/ 774136 h 4745608"/>
                <a:gd name="connsiteX38" fmla="*/ 4064251 w 4206653"/>
                <a:gd name="connsiteY38" fmla="*/ 847195 h 4745608"/>
                <a:gd name="connsiteX39" fmla="*/ 3818880 w 4206653"/>
                <a:gd name="connsiteY39" fmla="*/ 991305 h 4745608"/>
                <a:gd name="connsiteX40" fmla="*/ 3658531 w 4206653"/>
                <a:gd name="connsiteY40" fmla="*/ 1093178 h 4745608"/>
                <a:gd name="connsiteX41" fmla="*/ 3622838 w 4206653"/>
                <a:gd name="connsiteY41" fmla="*/ 1221401 h 4745608"/>
                <a:gd name="connsiteX42" fmla="*/ 3577446 w 4206653"/>
                <a:gd name="connsiteY42" fmla="*/ 1500691 h 4745608"/>
                <a:gd name="connsiteX43" fmla="*/ 3461833 w 4206653"/>
                <a:gd name="connsiteY43" fmla="*/ 1726308 h 4745608"/>
                <a:gd name="connsiteX44" fmla="*/ 3278953 w 4206653"/>
                <a:gd name="connsiteY44" fmla="*/ 2034918 h 4745608"/>
                <a:gd name="connsiteX45" fmla="*/ 3233233 w 4206653"/>
                <a:gd name="connsiteY45" fmla="*/ 2309238 h 4745608"/>
                <a:gd name="connsiteX46" fmla="*/ 3404683 w 4206653"/>
                <a:gd name="connsiteY46" fmla="*/ 2457828 h 4745608"/>
                <a:gd name="connsiteX47" fmla="*/ 3759013 w 4206653"/>
                <a:gd name="connsiteY47" fmla="*/ 2663568 h 4745608"/>
                <a:gd name="connsiteX48" fmla="*/ 4079053 w 4206653"/>
                <a:gd name="connsiteY48" fmla="*/ 2777868 h 4745608"/>
                <a:gd name="connsiteX49" fmla="*/ 4079053 w 4206653"/>
                <a:gd name="connsiteY49" fmla="*/ 2880738 h 4745608"/>
                <a:gd name="connsiteX50" fmla="*/ 3770443 w 4206653"/>
                <a:gd name="connsiteY50" fmla="*/ 2869308 h 4745608"/>
                <a:gd name="connsiteX51" fmla="*/ 3404683 w 4206653"/>
                <a:gd name="connsiteY51" fmla="*/ 2732148 h 4745608"/>
                <a:gd name="connsiteX52" fmla="*/ 3084643 w 4206653"/>
                <a:gd name="connsiteY52" fmla="*/ 2663568 h 4745608"/>
                <a:gd name="connsiteX53" fmla="*/ 2995919 w 4206653"/>
                <a:gd name="connsiteY53" fmla="*/ 2782832 h 4745608"/>
                <a:gd name="connsiteX54" fmla="*/ 2832855 w 4206653"/>
                <a:gd name="connsiteY54" fmla="*/ 2930924 h 4745608"/>
                <a:gd name="connsiteX55" fmla="*/ 2820111 w 4206653"/>
                <a:gd name="connsiteY55" fmla="*/ 3026344 h 4745608"/>
                <a:gd name="connsiteX56" fmla="*/ 2959241 w 4206653"/>
                <a:gd name="connsiteY56" fmla="*/ 3167976 h 4745608"/>
                <a:gd name="connsiteX57" fmla="*/ 3176083 w 4206653"/>
                <a:gd name="connsiteY57" fmla="*/ 3269358 h 4745608"/>
                <a:gd name="connsiteX58" fmla="*/ 3388239 w 4206653"/>
                <a:gd name="connsiteY58" fmla="*/ 3442290 h 4745608"/>
                <a:gd name="connsiteX59" fmla="*/ 3212014 w 4206653"/>
                <a:gd name="connsiteY59" fmla="*/ 3363782 h 4745608"/>
                <a:gd name="connsiteX60" fmla="*/ 3004633 w 4206653"/>
                <a:gd name="connsiteY60" fmla="*/ 3276814 h 4745608"/>
                <a:gd name="connsiteX61" fmla="*/ 2771676 w 4206653"/>
                <a:gd name="connsiteY61" fmla="*/ 3166987 h 4745608"/>
                <a:gd name="connsiteX62" fmla="*/ 2638873 w 4206653"/>
                <a:gd name="connsiteY62" fmla="*/ 3097908 h 4745608"/>
                <a:gd name="connsiteX63" fmla="*/ 2570293 w 4206653"/>
                <a:gd name="connsiteY63" fmla="*/ 3109338 h 4745608"/>
                <a:gd name="connsiteX64" fmla="*/ 2525557 w 4206653"/>
                <a:gd name="connsiteY64" fmla="*/ 3326508 h 4745608"/>
                <a:gd name="connsiteX65" fmla="*/ 2584349 w 4206653"/>
                <a:gd name="connsiteY65" fmla="*/ 3577470 h 4745608"/>
                <a:gd name="connsiteX66" fmla="*/ 2663703 w 4206653"/>
                <a:gd name="connsiteY66" fmla="*/ 3996904 h 4745608"/>
                <a:gd name="connsiteX67" fmla="*/ 2633113 w 4206653"/>
                <a:gd name="connsiteY67" fmla="*/ 4192703 h 4745608"/>
                <a:gd name="connsiteX68" fmla="*/ 2539703 w 4206653"/>
                <a:gd name="connsiteY68" fmla="*/ 4455574 h 4745608"/>
                <a:gd name="connsiteX69" fmla="*/ 2595212 w 4206653"/>
                <a:gd name="connsiteY69" fmla="*/ 3945217 h 4745608"/>
                <a:gd name="connsiteX70" fmla="*/ 2481240 w 4206653"/>
                <a:gd name="connsiteY70" fmla="*/ 3566538 h 4745608"/>
                <a:gd name="connsiteX71" fmla="*/ 2307403 w 4206653"/>
                <a:gd name="connsiteY71" fmla="*/ 3166488 h 4745608"/>
                <a:gd name="connsiteX72" fmla="*/ 2261683 w 4206653"/>
                <a:gd name="connsiteY72" fmla="*/ 3063618 h 4745608"/>
                <a:gd name="connsiteX73" fmla="*/ 2078803 w 4206653"/>
                <a:gd name="connsiteY73" fmla="*/ 2949318 h 4745608"/>
                <a:gd name="connsiteX74" fmla="*/ 1824299 w 4206653"/>
                <a:gd name="connsiteY74" fmla="*/ 3002494 h 4745608"/>
                <a:gd name="connsiteX75" fmla="*/ 1412162 w 4206653"/>
                <a:gd name="connsiteY75" fmla="*/ 3235573 h 4745608"/>
                <a:gd name="connsiteX76" fmla="*/ 1381573 w 4206653"/>
                <a:gd name="connsiteY76" fmla="*/ 3680838 h 4745608"/>
                <a:gd name="connsiteX77" fmla="*/ 1340867 w 4206653"/>
                <a:gd name="connsiteY77" fmla="*/ 3980504 h 4745608"/>
                <a:gd name="connsiteX78" fmla="*/ 1197619 w 4206653"/>
                <a:gd name="connsiteY78" fmla="*/ 4738831 h 4745608"/>
                <a:gd name="connsiteX79" fmla="*/ 1220896 w 4206653"/>
                <a:gd name="connsiteY79" fmla="*/ 4338309 h 4745608"/>
                <a:gd name="connsiteX80" fmla="*/ 1242772 w 4206653"/>
                <a:gd name="connsiteY80" fmla="*/ 4080888 h 4745608"/>
                <a:gd name="connsiteX81" fmla="*/ 1198693 w 4206653"/>
                <a:gd name="connsiteY81" fmla="*/ 3909438 h 4745608"/>
                <a:gd name="connsiteX82" fmla="*/ 970093 w 4206653"/>
                <a:gd name="connsiteY82" fmla="*/ 3989448 h 4745608"/>
                <a:gd name="connsiteX83" fmla="*/ 766328 w 4206653"/>
                <a:gd name="connsiteY83" fmla="*/ 4145406 h 4745608"/>
                <a:gd name="connsiteX84" fmla="*/ 555808 w 4206653"/>
                <a:gd name="connsiteY84" fmla="*/ 4355688 h 4745608"/>
                <a:gd name="connsiteX85" fmla="*/ 785900 w 4206653"/>
                <a:gd name="connsiteY85" fmla="*/ 4017771 h 4745608"/>
                <a:gd name="connsiteX86" fmla="*/ 1130113 w 4206653"/>
                <a:gd name="connsiteY86" fmla="*/ 3817500 h 4745608"/>
                <a:gd name="connsiteX87" fmla="*/ 1278703 w 4206653"/>
                <a:gd name="connsiteY87" fmla="*/ 3726558 h 4745608"/>
                <a:gd name="connsiteX88" fmla="*/ 1269661 w 4206653"/>
                <a:gd name="connsiteY88" fmla="*/ 3390117 h 4745608"/>
                <a:gd name="connsiteX89" fmla="*/ 1309620 w 4206653"/>
                <a:gd name="connsiteY89" fmla="*/ 3169963 h 4745608"/>
                <a:gd name="connsiteX90" fmla="*/ 1393003 w 4206653"/>
                <a:gd name="connsiteY90" fmla="*/ 3052188 h 4745608"/>
                <a:gd name="connsiteX91" fmla="*/ 1080693 w 4206653"/>
                <a:gd name="connsiteY91" fmla="*/ 2984604 h 4745608"/>
                <a:gd name="connsiteX92" fmla="*/ 663453 w 4206653"/>
                <a:gd name="connsiteY92" fmla="*/ 3023360 h 4745608"/>
                <a:gd name="connsiteX93" fmla="*/ 235111 w 4206653"/>
                <a:gd name="connsiteY93" fmla="*/ 3217172 h 4745608"/>
                <a:gd name="connsiteX94" fmla="*/ 421453 w 4206653"/>
                <a:gd name="connsiteY94" fmla="*/ 3029328 h 4745608"/>
                <a:gd name="connsiteX95" fmla="*/ 627193 w 4206653"/>
                <a:gd name="connsiteY95" fmla="*/ 2926458 h 4745608"/>
                <a:gd name="connsiteX96" fmla="*/ 854480 w 4206653"/>
                <a:gd name="connsiteY96" fmla="*/ 2889178 h 4745608"/>
                <a:gd name="connsiteX97" fmla="*/ 1149272 w 4206653"/>
                <a:gd name="connsiteY97" fmla="*/ 2889676 h 4745608"/>
                <a:gd name="connsiteX98" fmla="*/ 1531894 w 4206653"/>
                <a:gd name="connsiteY98" fmla="*/ 2917507 h 4745608"/>
                <a:gd name="connsiteX99" fmla="*/ 1860559 w 4206653"/>
                <a:gd name="connsiteY99" fmla="*/ 2766431 h 4745608"/>
                <a:gd name="connsiteX100" fmla="*/ 1701613 w 4206653"/>
                <a:gd name="connsiteY100" fmla="*/ 2263518 h 4745608"/>
                <a:gd name="connsiteX101" fmla="*/ 1690183 w 4206653"/>
                <a:gd name="connsiteY101" fmla="*/ 1966338 h 4745608"/>
                <a:gd name="connsiteX102" fmla="*/ 1381991 w 4206653"/>
                <a:gd name="connsiteY102" fmla="*/ 1841604 h 4745608"/>
                <a:gd name="connsiteX103" fmla="*/ 1095823 w 4206653"/>
                <a:gd name="connsiteY103" fmla="*/ 1714878 h 4745608"/>
                <a:gd name="connsiteX104" fmla="*/ 746507 w 4206653"/>
                <a:gd name="connsiteY104" fmla="*/ 1626415 h 4745608"/>
                <a:gd name="connsiteX105" fmla="*/ 352873 w 4206653"/>
                <a:gd name="connsiteY105" fmla="*/ 1726308 h 4745608"/>
                <a:gd name="connsiteX106" fmla="*/ 113171 w 4206653"/>
                <a:gd name="connsiteY106" fmla="*/ 1763582 h 4745608"/>
                <a:gd name="connsiteX107" fmla="*/ 9973 w 4206653"/>
                <a:gd name="connsiteY107" fmla="*/ 1737738 h 4745608"/>
                <a:gd name="connsiteX108" fmla="*/ 348516 w 4206653"/>
                <a:gd name="connsiteY108" fmla="*/ 1643812 h 4745608"/>
                <a:gd name="connsiteX109" fmla="*/ 653097 w 4206653"/>
                <a:gd name="connsiteY109" fmla="*/ 1543920 h 4745608"/>
                <a:gd name="connsiteX110" fmla="*/ 1072963 w 4206653"/>
                <a:gd name="connsiteY110" fmla="*/ 1612008 h 4745608"/>
                <a:gd name="connsiteX111" fmla="*/ 1244413 w 4206653"/>
                <a:gd name="connsiteY111" fmla="*/ 1657728 h 4745608"/>
                <a:gd name="connsiteX112" fmla="*/ 1205766 w 4206653"/>
                <a:gd name="connsiteY112" fmla="*/ 1451988 h 4745608"/>
                <a:gd name="connsiteX113" fmla="*/ 1046313 w 4206653"/>
                <a:gd name="connsiteY113" fmla="*/ 815409 h 4745608"/>
                <a:gd name="connsiteX114" fmla="*/ 1221553 w 4206653"/>
                <a:gd name="connsiteY114" fmla="*/ 1211958 h 4745608"/>
                <a:gd name="connsiteX0" fmla="*/ 1221553 w 4206653"/>
                <a:gd name="connsiteY0" fmla="*/ 1211958 h 4745608"/>
                <a:gd name="connsiteX1" fmla="*/ 1343911 w 4206653"/>
                <a:gd name="connsiteY1" fmla="*/ 1559828 h 4745608"/>
                <a:gd name="connsiteX2" fmla="*/ 1553023 w 4206653"/>
                <a:gd name="connsiteY2" fmla="*/ 1657728 h 4745608"/>
                <a:gd name="connsiteX3" fmla="*/ 1907353 w 4206653"/>
                <a:gd name="connsiteY3" fmla="*/ 1680588 h 4745608"/>
                <a:gd name="connsiteX4" fmla="*/ 2021653 w 4206653"/>
                <a:gd name="connsiteY4" fmla="*/ 1543428 h 4745608"/>
                <a:gd name="connsiteX5" fmla="*/ 2124523 w 4206653"/>
                <a:gd name="connsiteY5" fmla="*/ 1291968 h 4745608"/>
                <a:gd name="connsiteX6" fmla="*/ 2124523 w 4206653"/>
                <a:gd name="connsiteY6" fmla="*/ 1120518 h 4745608"/>
                <a:gd name="connsiteX7" fmla="*/ 2068029 w 4206653"/>
                <a:gd name="connsiteY7" fmla="*/ 825325 h 4745608"/>
                <a:gd name="connsiteX8" fmla="*/ 2078803 w 4206653"/>
                <a:gd name="connsiteY8" fmla="*/ 777618 h 4745608"/>
                <a:gd name="connsiteX9" fmla="*/ 2170243 w 4206653"/>
                <a:gd name="connsiteY9" fmla="*/ 1086228 h 4745608"/>
                <a:gd name="connsiteX10" fmla="*/ 2215963 w 4206653"/>
                <a:gd name="connsiteY10" fmla="*/ 1269108 h 4745608"/>
                <a:gd name="connsiteX11" fmla="*/ 2284543 w 4206653"/>
                <a:gd name="connsiteY11" fmla="*/ 1303398 h 4745608"/>
                <a:gd name="connsiteX12" fmla="*/ 2330263 w 4206653"/>
                <a:gd name="connsiteY12" fmla="*/ 1166238 h 4745608"/>
                <a:gd name="connsiteX13" fmla="*/ 2467423 w 4206653"/>
                <a:gd name="connsiteY13" fmla="*/ 880488 h 4745608"/>
                <a:gd name="connsiteX14" fmla="*/ 2558863 w 4206653"/>
                <a:gd name="connsiteY14" fmla="*/ 640458 h 4745608"/>
                <a:gd name="connsiteX15" fmla="*/ 2616013 w 4206653"/>
                <a:gd name="connsiteY15" fmla="*/ 537588 h 4745608"/>
                <a:gd name="connsiteX16" fmla="*/ 2558863 w 4206653"/>
                <a:gd name="connsiteY16" fmla="*/ 789048 h 4745608"/>
                <a:gd name="connsiteX17" fmla="*/ 2444563 w 4206653"/>
                <a:gd name="connsiteY17" fmla="*/ 1097658 h 4745608"/>
                <a:gd name="connsiteX18" fmla="*/ 2375983 w 4206653"/>
                <a:gd name="connsiteY18" fmla="*/ 1406268 h 4745608"/>
                <a:gd name="connsiteX19" fmla="*/ 2558863 w 4206653"/>
                <a:gd name="connsiteY19" fmla="*/ 1577718 h 4745608"/>
                <a:gd name="connsiteX20" fmla="*/ 2878903 w 4206653"/>
                <a:gd name="connsiteY20" fmla="*/ 1657728 h 4745608"/>
                <a:gd name="connsiteX21" fmla="*/ 3187513 w 4206653"/>
                <a:gd name="connsiteY21" fmla="*/ 1657728 h 4745608"/>
                <a:gd name="connsiteX22" fmla="*/ 3370393 w 4206653"/>
                <a:gd name="connsiteY22" fmla="*/ 1566288 h 4745608"/>
                <a:gd name="connsiteX23" fmla="*/ 3488066 w 4206653"/>
                <a:gd name="connsiteY23" fmla="*/ 1246753 h 4745608"/>
                <a:gd name="connsiteX24" fmla="*/ 3495138 w 4206653"/>
                <a:gd name="connsiteY24" fmla="*/ 1115548 h 4745608"/>
                <a:gd name="connsiteX25" fmla="*/ 3493650 w 4206653"/>
                <a:gd name="connsiteY25" fmla="*/ 1063976 h 4745608"/>
                <a:gd name="connsiteX26" fmla="*/ 3450403 w 4206653"/>
                <a:gd name="connsiteY26" fmla="*/ 777618 h 4745608"/>
                <a:gd name="connsiteX27" fmla="*/ 3119893 w 4206653"/>
                <a:gd name="connsiteY27" fmla="*/ 321571 h 4745608"/>
                <a:gd name="connsiteX28" fmla="*/ 3497351 w 4206653"/>
                <a:gd name="connsiteY28" fmla="*/ 674883 h 4745608"/>
                <a:gd name="connsiteX29" fmla="*/ 3759013 w 4206653"/>
                <a:gd name="connsiteY29" fmla="*/ 571878 h 4745608"/>
                <a:gd name="connsiteX30" fmla="*/ 3999043 w 4206653"/>
                <a:gd name="connsiteY30" fmla="*/ 91818 h 4745608"/>
                <a:gd name="connsiteX31" fmla="*/ 4033333 w 4206653"/>
                <a:gd name="connsiteY31" fmla="*/ 11808 h 4745608"/>
                <a:gd name="connsiteX32" fmla="*/ 3984569 w 4206653"/>
                <a:gd name="connsiteY32" fmla="*/ 247366 h 4745608"/>
                <a:gd name="connsiteX33" fmla="*/ 3812791 w 4206653"/>
                <a:gd name="connsiteY33" fmla="*/ 647417 h 4745608"/>
                <a:gd name="connsiteX34" fmla="*/ 3592906 w 4206653"/>
                <a:gd name="connsiteY34" fmla="*/ 811408 h 4745608"/>
                <a:gd name="connsiteX35" fmla="*/ 3604425 w 4206653"/>
                <a:gd name="connsiteY35" fmla="*/ 999253 h 4745608"/>
                <a:gd name="connsiteX36" fmla="*/ 3872985 w 4206653"/>
                <a:gd name="connsiteY36" fmla="*/ 881976 h 4745608"/>
                <a:gd name="connsiteX37" fmla="*/ 4200754 w 4206653"/>
                <a:gd name="connsiteY37" fmla="*/ 774136 h 4745608"/>
                <a:gd name="connsiteX38" fmla="*/ 4064251 w 4206653"/>
                <a:gd name="connsiteY38" fmla="*/ 847195 h 4745608"/>
                <a:gd name="connsiteX39" fmla="*/ 3818880 w 4206653"/>
                <a:gd name="connsiteY39" fmla="*/ 991305 h 4745608"/>
                <a:gd name="connsiteX40" fmla="*/ 3658531 w 4206653"/>
                <a:gd name="connsiteY40" fmla="*/ 1093178 h 4745608"/>
                <a:gd name="connsiteX41" fmla="*/ 3622838 w 4206653"/>
                <a:gd name="connsiteY41" fmla="*/ 1221401 h 4745608"/>
                <a:gd name="connsiteX42" fmla="*/ 3577446 w 4206653"/>
                <a:gd name="connsiteY42" fmla="*/ 1500691 h 4745608"/>
                <a:gd name="connsiteX43" fmla="*/ 3461833 w 4206653"/>
                <a:gd name="connsiteY43" fmla="*/ 1726308 h 4745608"/>
                <a:gd name="connsiteX44" fmla="*/ 3278953 w 4206653"/>
                <a:gd name="connsiteY44" fmla="*/ 2034918 h 4745608"/>
                <a:gd name="connsiteX45" fmla="*/ 3233233 w 4206653"/>
                <a:gd name="connsiteY45" fmla="*/ 2309238 h 4745608"/>
                <a:gd name="connsiteX46" fmla="*/ 3404683 w 4206653"/>
                <a:gd name="connsiteY46" fmla="*/ 2457828 h 4745608"/>
                <a:gd name="connsiteX47" fmla="*/ 3759013 w 4206653"/>
                <a:gd name="connsiteY47" fmla="*/ 2663568 h 4745608"/>
                <a:gd name="connsiteX48" fmla="*/ 4079053 w 4206653"/>
                <a:gd name="connsiteY48" fmla="*/ 2777868 h 4745608"/>
                <a:gd name="connsiteX49" fmla="*/ 4079053 w 4206653"/>
                <a:gd name="connsiteY49" fmla="*/ 2880738 h 4745608"/>
                <a:gd name="connsiteX50" fmla="*/ 3770443 w 4206653"/>
                <a:gd name="connsiteY50" fmla="*/ 2869308 h 4745608"/>
                <a:gd name="connsiteX51" fmla="*/ 3404683 w 4206653"/>
                <a:gd name="connsiteY51" fmla="*/ 2732148 h 4745608"/>
                <a:gd name="connsiteX52" fmla="*/ 3084643 w 4206653"/>
                <a:gd name="connsiteY52" fmla="*/ 2663568 h 4745608"/>
                <a:gd name="connsiteX53" fmla="*/ 2995919 w 4206653"/>
                <a:gd name="connsiteY53" fmla="*/ 2782832 h 4745608"/>
                <a:gd name="connsiteX54" fmla="*/ 2832855 w 4206653"/>
                <a:gd name="connsiteY54" fmla="*/ 2930924 h 4745608"/>
                <a:gd name="connsiteX55" fmla="*/ 2820111 w 4206653"/>
                <a:gd name="connsiteY55" fmla="*/ 3026344 h 4745608"/>
                <a:gd name="connsiteX56" fmla="*/ 2959241 w 4206653"/>
                <a:gd name="connsiteY56" fmla="*/ 3167976 h 4745608"/>
                <a:gd name="connsiteX57" fmla="*/ 3176083 w 4206653"/>
                <a:gd name="connsiteY57" fmla="*/ 3269358 h 4745608"/>
                <a:gd name="connsiteX58" fmla="*/ 3388239 w 4206653"/>
                <a:gd name="connsiteY58" fmla="*/ 3442290 h 4745608"/>
                <a:gd name="connsiteX59" fmla="*/ 3212014 w 4206653"/>
                <a:gd name="connsiteY59" fmla="*/ 3363782 h 4745608"/>
                <a:gd name="connsiteX60" fmla="*/ 3004633 w 4206653"/>
                <a:gd name="connsiteY60" fmla="*/ 3276814 h 4745608"/>
                <a:gd name="connsiteX61" fmla="*/ 2771676 w 4206653"/>
                <a:gd name="connsiteY61" fmla="*/ 3166987 h 4745608"/>
                <a:gd name="connsiteX62" fmla="*/ 2638873 w 4206653"/>
                <a:gd name="connsiteY62" fmla="*/ 3097908 h 4745608"/>
                <a:gd name="connsiteX63" fmla="*/ 2570293 w 4206653"/>
                <a:gd name="connsiteY63" fmla="*/ 3109338 h 4745608"/>
                <a:gd name="connsiteX64" fmla="*/ 2525557 w 4206653"/>
                <a:gd name="connsiteY64" fmla="*/ 3326508 h 4745608"/>
                <a:gd name="connsiteX65" fmla="*/ 2584349 w 4206653"/>
                <a:gd name="connsiteY65" fmla="*/ 3577470 h 4745608"/>
                <a:gd name="connsiteX66" fmla="*/ 2663703 w 4206653"/>
                <a:gd name="connsiteY66" fmla="*/ 3996904 h 4745608"/>
                <a:gd name="connsiteX67" fmla="*/ 2633113 w 4206653"/>
                <a:gd name="connsiteY67" fmla="*/ 4192703 h 4745608"/>
                <a:gd name="connsiteX68" fmla="*/ 2539703 w 4206653"/>
                <a:gd name="connsiteY68" fmla="*/ 4455574 h 4745608"/>
                <a:gd name="connsiteX69" fmla="*/ 2595212 w 4206653"/>
                <a:gd name="connsiteY69" fmla="*/ 3945217 h 4745608"/>
                <a:gd name="connsiteX70" fmla="*/ 2481240 w 4206653"/>
                <a:gd name="connsiteY70" fmla="*/ 3566538 h 4745608"/>
                <a:gd name="connsiteX71" fmla="*/ 2307403 w 4206653"/>
                <a:gd name="connsiteY71" fmla="*/ 3166488 h 4745608"/>
                <a:gd name="connsiteX72" fmla="*/ 2261683 w 4206653"/>
                <a:gd name="connsiteY72" fmla="*/ 3063618 h 4745608"/>
                <a:gd name="connsiteX73" fmla="*/ 2078803 w 4206653"/>
                <a:gd name="connsiteY73" fmla="*/ 2949318 h 4745608"/>
                <a:gd name="connsiteX74" fmla="*/ 1824299 w 4206653"/>
                <a:gd name="connsiteY74" fmla="*/ 3002494 h 4745608"/>
                <a:gd name="connsiteX75" fmla="*/ 1412162 w 4206653"/>
                <a:gd name="connsiteY75" fmla="*/ 3235573 h 4745608"/>
                <a:gd name="connsiteX76" fmla="*/ 1381573 w 4206653"/>
                <a:gd name="connsiteY76" fmla="*/ 3680838 h 4745608"/>
                <a:gd name="connsiteX77" fmla="*/ 1340867 w 4206653"/>
                <a:gd name="connsiteY77" fmla="*/ 3980504 h 4745608"/>
                <a:gd name="connsiteX78" fmla="*/ 1197619 w 4206653"/>
                <a:gd name="connsiteY78" fmla="*/ 4738831 h 4745608"/>
                <a:gd name="connsiteX79" fmla="*/ 1220896 w 4206653"/>
                <a:gd name="connsiteY79" fmla="*/ 4338309 h 4745608"/>
                <a:gd name="connsiteX80" fmla="*/ 1242772 w 4206653"/>
                <a:gd name="connsiteY80" fmla="*/ 4080888 h 4745608"/>
                <a:gd name="connsiteX81" fmla="*/ 1198693 w 4206653"/>
                <a:gd name="connsiteY81" fmla="*/ 3909438 h 4745608"/>
                <a:gd name="connsiteX82" fmla="*/ 970093 w 4206653"/>
                <a:gd name="connsiteY82" fmla="*/ 3989448 h 4745608"/>
                <a:gd name="connsiteX83" fmla="*/ 766328 w 4206653"/>
                <a:gd name="connsiteY83" fmla="*/ 4131990 h 4745608"/>
                <a:gd name="connsiteX84" fmla="*/ 555808 w 4206653"/>
                <a:gd name="connsiteY84" fmla="*/ 4355688 h 4745608"/>
                <a:gd name="connsiteX85" fmla="*/ 785900 w 4206653"/>
                <a:gd name="connsiteY85" fmla="*/ 4017771 h 4745608"/>
                <a:gd name="connsiteX86" fmla="*/ 1130113 w 4206653"/>
                <a:gd name="connsiteY86" fmla="*/ 3817500 h 4745608"/>
                <a:gd name="connsiteX87" fmla="*/ 1278703 w 4206653"/>
                <a:gd name="connsiteY87" fmla="*/ 3726558 h 4745608"/>
                <a:gd name="connsiteX88" fmla="*/ 1269661 w 4206653"/>
                <a:gd name="connsiteY88" fmla="*/ 3390117 h 4745608"/>
                <a:gd name="connsiteX89" fmla="*/ 1309620 w 4206653"/>
                <a:gd name="connsiteY89" fmla="*/ 3169963 h 4745608"/>
                <a:gd name="connsiteX90" fmla="*/ 1393003 w 4206653"/>
                <a:gd name="connsiteY90" fmla="*/ 3052188 h 4745608"/>
                <a:gd name="connsiteX91" fmla="*/ 1080693 w 4206653"/>
                <a:gd name="connsiteY91" fmla="*/ 2984604 h 4745608"/>
                <a:gd name="connsiteX92" fmla="*/ 663453 w 4206653"/>
                <a:gd name="connsiteY92" fmla="*/ 3023360 h 4745608"/>
                <a:gd name="connsiteX93" fmla="*/ 235111 w 4206653"/>
                <a:gd name="connsiteY93" fmla="*/ 3217172 h 4745608"/>
                <a:gd name="connsiteX94" fmla="*/ 421453 w 4206653"/>
                <a:gd name="connsiteY94" fmla="*/ 3029328 h 4745608"/>
                <a:gd name="connsiteX95" fmla="*/ 627193 w 4206653"/>
                <a:gd name="connsiteY95" fmla="*/ 2926458 h 4745608"/>
                <a:gd name="connsiteX96" fmla="*/ 854480 w 4206653"/>
                <a:gd name="connsiteY96" fmla="*/ 2889178 h 4745608"/>
                <a:gd name="connsiteX97" fmla="*/ 1149272 w 4206653"/>
                <a:gd name="connsiteY97" fmla="*/ 2889676 h 4745608"/>
                <a:gd name="connsiteX98" fmla="*/ 1531894 w 4206653"/>
                <a:gd name="connsiteY98" fmla="*/ 2917507 h 4745608"/>
                <a:gd name="connsiteX99" fmla="*/ 1860559 w 4206653"/>
                <a:gd name="connsiteY99" fmla="*/ 2766431 h 4745608"/>
                <a:gd name="connsiteX100" fmla="*/ 1701613 w 4206653"/>
                <a:gd name="connsiteY100" fmla="*/ 2263518 h 4745608"/>
                <a:gd name="connsiteX101" fmla="*/ 1690183 w 4206653"/>
                <a:gd name="connsiteY101" fmla="*/ 1966338 h 4745608"/>
                <a:gd name="connsiteX102" fmla="*/ 1381991 w 4206653"/>
                <a:gd name="connsiteY102" fmla="*/ 1841604 h 4745608"/>
                <a:gd name="connsiteX103" fmla="*/ 1095823 w 4206653"/>
                <a:gd name="connsiteY103" fmla="*/ 1714878 h 4745608"/>
                <a:gd name="connsiteX104" fmla="*/ 746507 w 4206653"/>
                <a:gd name="connsiteY104" fmla="*/ 1626415 h 4745608"/>
                <a:gd name="connsiteX105" fmla="*/ 352873 w 4206653"/>
                <a:gd name="connsiteY105" fmla="*/ 1726308 h 4745608"/>
                <a:gd name="connsiteX106" fmla="*/ 113171 w 4206653"/>
                <a:gd name="connsiteY106" fmla="*/ 1763582 h 4745608"/>
                <a:gd name="connsiteX107" fmla="*/ 9973 w 4206653"/>
                <a:gd name="connsiteY107" fmla="*/ 1737738 h 4745608"/>
                <a:gd name="connsiteX108" fmla="*/ 348516 w 4206653"/>
                <a:gd name="connsiteY108" fmla="*/ 1643812 h 4745608"/>
                <a:gd name="connsiteX109" fmla="*/ 653097 w 4206653"/>
                <a:gd name="connsiteY109" fmla="*/ 1543920 h 4745608"/>
                <a:gd name="connsiteX110" fmla="*/ 1072963 w 4206653"/>
                <a:gd name="connsiteY110" fmla="*/ 1612008 h 4745608"/>
                <a:gd name="connsiteX111" fmla="*/ 1244413 w 4206653"/>
                <a:gd name="connsiteY111" fmla="*/ 1657728 h 4745608"/>
                <a:gd name="connsiteX112" fmla="*/ 1205766 w 4206653"/>
                <a:gd name="connsiteY112" fmla="*/ 1451988 h 4745608"/>
                <a:gd name="connsiteX113" fmla="*/ 1046313 w 4206653"/>
                <a:gd name="connsiteY113" fmla="*/ 815409 h 4745608"/>
                <a:gd name="connsiteX114" fmla="*/ 1221553 w 4206653"/>
                <a:gd name="connsiteY114" fmla="*/ 1211958 h 4745608"/>
                <a:gd name="connsiteX0" fmla="*/ 1221553 w 4206653"/>
                <a:gd name="connsiteY0" fmla="*/ 1211958 h 4745608"/>
                <a:gd name="connsiteX1" fmla="*/ 1343911 w 4206653"/>
                <a:gd name="connsiteY1" fmla="*/ 1559828 h 4745608"/>
                <a:gd name="connsiteX2" fmla="*/ 1553023 w 4206653"/>
                <a:gd name="connsiteY2" fmla="*/ 1657728 h 4745608"/>
                <a:gd name="connsiteX3" fmla="*/ 1907353 w 4206653"/>
                <a:gd name="connsiteY3" fmla="*/ 1680588 h 4745608"/>
                <a:gd name="connsiteX4" fmla="*/ 2021653 w 4206653"/>
                <a:gd name="connsiteY4" fmla="*/ 1543428 h 4745608"/>
                <a:gd name="connsiteX5" fmla="*/ 2124523 w 4206653"/>
                <a:gd name="connsiteY5" fmla="*/ 1291968 h 4745608"/>
                <a:gd name="connsiteX6" fmla="*/ 2124523 w 4206653"/>
                <a:gd name="connsiteY6" fmla="*/ 1120518 h 4745608"/>
                <a:gd name="connsiteX7" fmla="*/ 2068029 w 4206653"/>
                <a:gd name="connsiteY7" fmla="*/ 825325 h 4745608"/>
                <a:gd name="connsiteX8" fmla="*/ 2078803 w 4206653"/>
                <a:gd name="connsiteY8" fmla="*/ 777618 h 4745608"/>
                <a:gd name="connsiteX9" fmla="*/ 2170243 w 4206653"/>
                <a:gd name="connsiteY9" fmla="*/ 1086228 h 4745608"/>
                <a:gd name="connsiteX10" fmla="*/ 2215963 w 4206653"/>
                <a:gd name="connsiteY10" fmla="*/ 1269108 h 4745608"/>
                <a:gd name="connsiteX11" fmla="*/ 2284543 w 4206653"/>
                <a:gd name="connsiteY11" fmla="*/ 1303398 h 4745608"/>
                <a:gd name="connsiteX12" fmla="*/ 2330263 w 4206653"/>
                <a:gd name="connsiteY12" fmla="*/ 1166238 h 4745608"/>
                <a:gd name="connsiteX13" fmla="*/ 2467423 w 4206653"/>
                <a:gd name="connsiteY13" fmla="*/ 880488 h 4745608"/>
                <a:gd name="connsiteX14" fmla="*/ 2558863 w 4206653"/>
                <a:gd name="connsiteY14" fmla="*/ 640458 h 4745608"/>
                <a:gd name="connsiteX15" fmla="*/ 2616013 w 4206653"/>
                <a:gd name="connsiteY15" fmla="*/ 537588 h 4745608"/>
                <a:gd name="connsiteX16" fmla="*/ 2558863 w 4206653"/>
                <a:gd name="connsiteY16" fmla="*/ 789048 h 4745608"/>
                <a:gd name="connsiteX17" fmla="*/ 2444563 w 4206653"/>
                <a:gd name="connsiteY17" fmla="*/ 1097658 h 4745608"/>
                <a:gd name="connsiteX18" fmla="*/ 2375983 w 4206653"/>
                <a:gd name="connsiteY18" fmla="*/ 1406268 h 4745608"/>
                <a:gd name="connsiteX19" fmla="*/ 2558863 w 4206653"/>
                <a:gd name="connsiteY19" fmla="*/ 1577718 h 4745608"/>
                <a:gd name="connsiteX20" fmla="*/ 2878903 w 4206653"/>
                <a:gd name="connsiteY20" fmla="*/ 1657728 h 4745608"/>
                <a:gd name="connsiteX21" fmla="*/ 3187513 w 4206653"/>
                <a:gd name="connsiteY21" fmla="*/ 1657728 h 4745608"/>
                <a:gd name="connsiteX22" fmla="*/ 3370393 w 4206653"/>
                <a:gd name="connsiteY22" fmla="*/ 1566288 h 4745608"/>
                <a:gd name="connsiteX23" fmla="*/ 3488066 w 4206653"/>
                <a:gd name="connsiteY23" fmla="*/ 1246753 h 4745608"/>
                <a:gd name="connsiteX24" fmla="*/ 3495138 w 4206653"/>
                <a:gd name="connsiteY24" fmla="*/ 1115548 h 4745608"/>
                <a:gd name="connsiteX25" fmla="*/ 3493650 w 4206653"/>
                <a:gd name="connsiteY25" fmla="*/ 1063976 h 4745608"/>
                <a:gd name="connsiteX26" fmla="*/ 3450403 w 4206653"/>
                <a:gd name="connsiteY26" fmla="*/ 777618 h 4745608"/>
                <a:gd name="connsiteX27" fmla="*/ 3119893 w 4206653"/>
                <a:gd name="connsiteY27" fmla="*/ 321571 h 4745608"/>
                <a:gd name="connsiteX28" fmla="*/ 3497351 w 4206653"/>
                <a:gd name="connsiteY28" fmla="*/ 674883 h 4745608"/>
                <a:gd name="connsiteX29" fmla="*/ 3759013 w 4206653"/>
                <a:gd name="connsiteY29" fmla="*/ 571878 h 4745608"/>
                <a:gd name="connsiteX30" fmla="*/ 3999043 w 4206653"/>
                <a:gd name="connsiteY30" fmla="*/ 91818 h 4745608"/>
                <a:gd name="connsiteX31" fmla="*/ 4033333 w 4206653"/>
                <a:gd name="connsiteY31" fmla="*/ 11808 h 4745608"/>
                <a:gd name="connsiteX32" fmla="*/ 3984569 w 4206653"/>
                <a:gd name="connsiteY32" fmla="*/ 247366 h 4745608"/>
                <a:gd name="connsiteX33" fmla="*/ 3812791 w 4206653"/>
                <a:gd name="connsiteY33" fmla="*/ 647417 h 4745608"/>
                <a:gd name="connsiteX34" fmla="*/ 3592906 w 4206653"/>
                <a:gd name="connsiteY34" fmla="*/ 811408 h 4745608"/>
                <a:gd name="connsiteX35" fmla="*/ 3604425 w 4206653"/>
                <a:gd name="connsiteY35" fmla="*/ 999253 h 4745608"/>
                <a:gd name="connsiteX36" fmla="*/ 3872985 w 4206653"/>
                <a:gd name="connsiteY36" fmla="*/ 881976 h 4745608"/>
                <a:gd name="connsiteX37" fmla="*/ 4200754 w 4206653"/>
                <a:gd name="connsiteY37" fmla="*/ 774136 h 4745608"/>
                <a:gd name="connsiteX38" fmla="*/ 4064251 w 4206653"/>
                <a:gd name="connsiteY38" fmla="*/ 847195 h 4745608"/>
                <a:gd name="connsiteX39" fmla="*/ 3818880 w 4206653"/>
                <a:gd name="connsiteY39" fmla="*/ 991305 h 4745608"/>
                <a:gd name="connsiteX40" fmla="*/ 3658531 w 4206653"/>
                <a:gd name="connsiteY40" fmla="*/ 1093178 h 4745608"/>
                <a:gd name="connsiteX41" fmla="*/ 3622838 w 4206653"/>
                <a:gd name="connsiteY41" fmla="*/ 1221401 h 4745608"/>
                <a:gd name="connsiteX42" fmla="*/ 3577446 w 4206653"/>
                <a:gd name="connsiteY42" fmla="*/ 1500691 h 4745608"/>
                <a:gd name="connsiteX43" fmla="*/ 3461833 w 4206653"/>
                <a:gd name="connsiteY43" fmla="*/ 1726308 h 4745608"/>
                <a:gd name="connsiteX44" fmla="*/ 3278953 w 4206653"/>
                <a:gd name="connsiteY44" fmla="*/ 2034918 h 4745608"/>
                <a:gd name="connsiteX45" fmla="*/ 3233233 w 4206653"/>
                <a:gd name="connsiteY45" fmla="*/ 2309238 h 4745608"/>
                <a:gd name="connsiteX46" fmla="*/ 3404683 w 4206653"/>
                <a:gd name="connsiteY46" fmla="*/ 2457828 h 4745608"/>
                <a:gd name="connsiteX47" fmla="*/ 3759013 w 4206653"/>
                <a:gd name="connsiteY47" fmla="*/ 2663568 h 4745608"/>
                <a:gd name="connsiteX48" fmla="*/ 4079053 w 4206653"/>
                <a:gd name="connsiteY48" fmla="*/ 2777868 h 4745608"/>
                <a:gd name="connsiteX49" fmla="*/ 4079053 w 4206653"/>
                <a:gd name="connsiteY49" fmla="*/ 2880738 h 4745608"/>
                <a:gd name="connsiteX50" fmla="*/ 3770443 w 4206653"/>
                <a:gd name="connsiteY50" fmla="*/ 2869308 h 4745608"/>
                <a:gd name="connsiteX51" fmla="*/ 3404683 w 4206653"/>
                <a:gd name="connsiteY51" fmla="*/ 2732148 h 4745608"/>
                <a:gd name="connsiteX52" fmla="*/ 3084643 w 4206653"/>
                <a:gd name="connsiteY52" fmla="*/ 2663568 h 4745608"/>
                <a:gd name="connsiteX53" fmla="*/ 2995919 w 4206653"/>
                <a:gd name="connsiteY53" fmla="*/ 2782832 h 4745608"/>
                <a:gd name="connsiteX54" fmla="*/ 2832855 w 4206653"/>
                <a:gd name="connsiteY54" fmla="*/ 2930924 h 4745608"/>
                <a:gd name="connsiteX55" fmla="*/ 2820111 w 4206653"/>
                <a:gd name="connsiteY55" fmla="*/ 3026344 h 4745608"/>
                <a:gd name="connsiteX56" fmla="*/ 2959241 w 4206653"/>
                <a:gd name="connsiteY56" fmla="*/ 3167976 h 4745608"/>
                <a:gd name="connsiteX57" fmla="*/ 3176083 w 4206653"/>
                <a:gd name="connsiteY57" fmla="*/ 3269358 h 4745608"/>
                <a:gd name="connsiteX58" fmla="*/ 3388239 w 4206653"/>
                <a:gd name="connsiteY58" fmla="*/ 3442290 h 4745608"/>
                <a:gd name="connsiteX59" fmla="*/ 3212014 w 4206653"/>
                <a:gd name="connsiteY59" fmla="*/ 3336948 h 4745608"/>
                <a:gd name="connsiteX60" fmla="*/ 3004633 w 4206653"/>
                <a:gd name="connsiteY60" fmla="*/ 3276814 h 4745608"/>
                <a:gd name="connsiteX61" fmla="*/ 2771676 w 4206653"/>
                <a:gd name="connsiteY61" fmla="*/ 3166987 h 4745608"/>
                <a:gd name="connsiteX62" fmla="*/ 2638873 w 4206653"/>
                <a:gd name="connsiteY62" fmla="*/ 3097908 h 4745608"/>
                <a:gd name="connsiteX63" fmla="*/ 2570293 w 4206653"/>
                <a:gd name="connsiteY63" fmla="*/ 3109338 h 4745608"/>
                <a:gd name="connsiteX64" fmla="*/ 2525557 w 4206653"/>
                <a:gd name="connsiteY64" fmla="*/ 3326508 h 4745608"/>
                <a:gd name="connsiteX65" fmla="*/ 2584349 w 4206653"/>
                <a:gd name="connsiteY65" fmla="*/ 3577470 h 4745608"/>
                <a:gd name="connsiteX66" fmla="*/ 2663703 w 4206653"/>
                <a:gd name="connsiteY66" fmla="*/ 3996904 h 4745608"/>
                <a:gd name="connsiteX67" fmla="*/ 2633113 w 4206653"/>
                <a:gd name="connsiteY67" fmla="*/ 4192703 h 4745608"/>
                <a:gd name="connsiteX68" fmla="*/ 2539703 w 4206653"/>
                <a:gd name="connsiteY68" fmla="*/ 4455574 h 4745608"/>
                <a:gd name="connsiteX69" fmla="*/ 2595212 w 4206653"/>
                <a:gd name="connsiteY69" fmla="*/ 3945217 h 4745608"/>
                <a:gd name="connsiteX70" fmla="*/ 2481240 w 4206653"/>
                <a:gd name="connsiteY70" fmla="*/ 3566538 h 4745608"/>
                <a:gd name="connsiteX71" fmla="*/ 2307403 w 4206653"/>
                <a:gd name="connsiteY71" fmla="*/ 3166488 h 4745608"/>
                <a:gd name="connsiteX72" fmla="*/ 2261683 w 4206653"/>
                <a:gd name="connsiteY72" fmla="*/ 3063618 h 4745608"/>
                <a:gd name="connsiteX73" fmla="*/ 2078803 w 4206653"/>
                <a:gd name="connsiteY73" fmla="*/ 2949318 h 4745608"/>
                <a:gd name="connsiteX74" fmla="*/ 1824299 w 4206653"/>
                <a:gd name="connsiteY74" fmla="*/ 3002494 h 4745608"/>
                <a:gd name="connsiteX75" fmla="*/ 1412162 w 4206653"/>
                <a:gd name="connsiteY75" fmla="*/ 3235573 h 4745608"/>
                <a:gd name="connsiteX76" fmla="*/ 1381573 w 4206653"/>
                <a:gd name="connsiteY76" fmla="*/ 3680838 h 4745608"/>
                <a:gd name="connsiteX77" fmla="*/ 1340867 w 4206653"/>
                <a:gd name="connsiteY77" fmla="*/ 3980504 h 4745608"/>
                <a:gd name="connsiteX78" fmla="*/ 1197619 w 4206653"/>
                <a:gd name="connsiteY78" fmla="*/ 4738831 h 4745608"/>
                <a:gd name="connsiteX79" fmla="*/ 1220896 w 4206653"/>
                <a:gd name="connsiteY79" fmla="*/ 4338309 h 4745608"/>
                <a:gd name="connsiteX80" fmla="*/ 1242772 w 4206653"/>
                <a:gd name="connsiteY80" fmla="*/ 4080888 h 4745608"/>
                <a:gd name="connsiteX81" fmla="*/ 1198693 w 4206653"/>
                <a:gd name="connsiteY81" fmla="*/ 3909438 h 4745608"/>
                <a:gd name="connsiteX82" fmla="*/ 970093 w 4206653"/>
                <a:gd name="connsiteY82" fmla="*/ 3989448 h 4745608"/>
                <a:gd name="connsiteX83" fmla="*/ 766328 w 4206653"/>
                <a:gd name="connsiteY83" fmla="*/ 4131990 h 4745608"/>
                <a:gd name="connsiteX84" fmla="*/ 555808 w 4206653"/>
                <a:gd name="connsiteY84" fmla="*/ 4355688 h 4745608"/>
                <a:gd name="connsiteX85" fmla="*/ 785900 w 4206653"/>
                <a:gd name="connsiteY85" fmla="*/ 4017771 h 4745608"/>
                <a:gd name="connsiteX86" fmla="*/ 1130113 w 4206653"/>
                <a:gd name="connsiteY86" fmla="*/ 3817500 h 4745608"/>
                <a:gd name="connsiteX87" fmla="*/ 1278703 w 4206653"/>
                <a:gd name="connsiteY87" fmla="*/ 3726558 h 4745608"/>
                <a:gd name="connsiteX88" fmla="*/ 1269661 w 4206653"/>
                <a:gd name="connsiteY88" fmla="*/ 3390117 h 4745608"/>
                <a:gd name="connsiteX89" fmla="*/ 1309620 w 4206653"/>
                <a:gd name="connsiteY89" fmla="*/ 3169963 h 4745608"/>
                <a:gd name="connsiteX90" fmla="*/ 1393003 w 4206653"/>
                <a:gd name="connsiteY90" fmla="*/ 3052188 h 4745608"/>
                <a:gd name="connsiteX91" fmla="*/ 1080693 w 4206653"/>
                <a:gd name="connsiteY91" fmla="*/ 2984604 h 4745608"/>
                <a:gd name="connsiteX92" fmla="*/ 663453 w 4206653"/>
                <a:gd name="connsiteY92" fmla="*/ 3023360 h 4745608"/>
                <a:gd name="connsiteX93" fmla="*/ 235111 w 4206653"/>
                <a:gd name="connsiteY93" fmla="*/ 3217172 h 4745608"/>
                <a:gd name="connsiteX94" fmla="*/ 421453 w 4206653"/>
                <a:gd name="connsiteY94" fmla="*/ 3029328 h 4745608"/>
                <a:gd name="connsiteX95" fmla="*/ 627193 w 4206653"/>
                <a:gd name="connsiteY95" fmla="*/ 2926458 h 4745608"/>
                <a:gd name="connsiteX96" fmla="*/ 854480 w 4206653"/>
                <a:gd name="connsiteY96" fmla="*/ 2889178 h 4745608"/>
                <a:gd name="connsiteX97" fmla="*/ 1149272 w 4206653"/>
                <a:gd name="connsiteY97" fmla="*/ 2889676 h 4745608"/>
                <a:gd name="connsiteX98" fmla="*/ 1531894 w 4206653"/>
                <a:gd name="connsiteY98" fmla="*/ 2917507 h 4745608"/>
                <a:gd name="connsiteX99" fmla="*/ 1860559 w 4206653"/>
                <a:gd name="connsiteY99" fmla="*/ 2766431 h 4745608"/>
                <a:gd name="connsiteX100" fmla="*/ 1701613 w 4206653"/>
                <a:gd name="connsiteY100" fmla="*/ 2263518 h 4745608"/>
                <a:gd name="connsiteX101" fmla="*/ 1690183 w 4206653"/>
                <a:gd name="connsiteY101" fmla="*/ 1966338 h 4745608"/>
                <a:gd name="connsiteX102" fmla="*/ 1381991 w 4206653"/>
                <a:gd name="connsiteY102" fmla="*/ 1841604 h 4745608"/>
                <a:gd name="connsiteX103" fmla="*/ 1095823 w 4206653"/>
                <a:gd name="connsiteY103" fmla="*/ 1714878 h 4745608"/>
                <a:gd name="connsiteX104" fmla="*/ 746507 w 4206653"/>
                <a:gd name="connsiteY104" fmla="*/ 1626415 h 4745608"/>
                <a:gd name="connsiteX105" fmla="*/ 352873 w 4206653"/>
                <a:gd name="connsiteY105" fmla="*/ 1726308 h 4745608"/>
                <a:gd name="connsiteX106" fmla="*/ 113171 w 4206653"/>
                <a:gd name="connsiteY106" fmla="*/ 1763582 h 4745608"/>
                <a:gd name="connsiteX107" fmla="*/ 9973 w 4206653"/>
                <a:gd name="connsiteY107" fmla="*/ 1737738 h 4745608"/>
                <a:gd name="connsiteX108" fmla="*/ 348516 w 4206653"/>
                <a:gd name="connsiteY108" fmla="*/ 1643812 h 4745608"/>
                <a:gd name="connsiteX109" fmla="*/ 653097 w 4206653"/>
                <a:gd name="connsiteY109" fmla="*/ 1543920 h 4745608"/>
                <a:gd name="connsiteX110" fmla="*/ 1072963 w 4206653"/>
                <a:gd name="connsiteY110" fmla="*/ 1612008 h 4745608"/>
                <a:gd name="connsiteX111" fmla="*/ 1244413 w 4206653"/>
                <a:gd name="connsiteY111" fmla="*/ 1657728 h 4745608"/>
                <a:gd name="connsiteX112" fmla="*/ 1205766 w 4206653"/>
                <a:gd name="connsiteY112" fmla="*/ 1451988 h 4745608"/>
                <a:gd name="connsiteX113" fmla="*/ 1046313 w 4206653"/>
                <a:gd name="connsiteY113" fmla="*/ 815409 h 4745608"/>
                <a:gd name="connsiteX114" fmla="*/ 1221553 w 4206653"/>
                <a:gd name="connsiteY114" fmla="*/ 1211958 h 4745608"/>
                <a:gd name="connsiteX0" fmla="*/ 1221553 w 4206653"/>
                <a:gd name="connsiteY0" fmla="*/ 1211958 h 4745608"/>
                <a:gd name="connsiteX1" fmla="*/ 1343911 w 4206653"/>
                <a:gd name="connsiteY1" fmla="*/ 1559828 h 4745608"/>
                <a:gd name="connsiteX2" fmla="*/ 1553023 w 4206653"/>
                <a:gd name="connsiteY2" fmla="*/ 1657728 h 4745608"/>
                <a:gd name="connsiteX3" fmla="*/ 1907353 w 4206653"/>
                <a:gd name="connsiteY3" fmla="*/ 1680588 h 4745608"/>
                <a:gd name="connsiteX4" fmla="*/ 2021653 w 4206653"/>
                <a:gd name="connsiteY4" fmla="*/ 1543428 h 4745608"/>
                <a:gd name="connsiteX5" fmla="*/ 2124523 w 4206653"/>
                <a:gd name="connsiteY5" fmla="*/ 1291968 h 4745608"/>
                <a:gd name="connsiteX6" fmla="*/ 2124523 w 4206653"/>
                <a:gd name="connsiteY6" fmla="*/ 1120518 h 4745608"/>
                <a:gd name="connsiteX7" fmla="*/ 2068029 w 4206653"/>
                <a:gd name="connsiteY7" fmla="*/ 825325 h 4745608"/>
                <a:gd name="connsiteX8" fmla="*/ 2078803 w 4206653"/>
                <a:gd name="connsiteY8" fmla="*/ 777618 h 4745608"/>
                <a:gd name="connsiteX9" fmla="*/ 2170243 w 4206653"/>
                <a:gd name="connsiteY9" fmla="*/ 1086228 h 4745608"/>
                <a:gd name="connsiteX10" fmla="*/ 2215963 w 4206653"/>
                <a:gd name="connsiteY10" fmla="*/ 1269108 h 4745608"/>
                <a:gd name="connsiteX11" fmla="*/ 2284543 w 4206653"/>
                <a:gd name="connsiteY11" fmla="*/ 1303398 h 4745608"/>
                <a:gd name="connsiteX12" fmla="*/ 2330263 w 4206653"/>
                <a:gd name="connsiteY12" fmla="*/ 1166238 h 4745608"/>
                <a:gd name="connsiteX13" fmla="*/ 2467423 w 4206653"/>
                <a:gd name="connsiteY13" fmla="*/ 880488 h 4745608"/>
                <a:gd name="connsiteX14" fmla="*/ 2558863 w 4206653"/>
                <a:gd name="connsiteY14" fmla="*/ 640458 h 4745608"/>
                <a:gd name="connsiteX15" fmla="*/ 2616013 w 4206653"/>
                <a:gd name="connsiteY15" fmla="*/ 537588 h 4745608"/>
                <a:gd name="connsiteX16" fmla="*/ 2558863 w 4206653"/>
                <a:gd name="connsiteY16" fmla="*/ 789048 h 4745608"/>
                <a:gd name="connsiteX17" fmla="*/ 2444563 w 4206653"/>
                <a:gd name="connsiteY17" fmla="*/ 1097658 h 4745608"/>
                <a:gd name="connsiteX18" fmla="*/ 2375983 w 4206653"/>
                <a:gd name="connsiteY18" fmla="*/ 1406268 h 4745608"/>
                <a:gd name="connsiteX19" fmla="*/ 2558863 w 4206653"/>
                <a:gd name="connsiteY19" fmla="*/ 1577718 h 4745608"/>
                <a:gd name="connsiteX20" fmla="*/ 2878903 w 4206653"/>
                <a:gd name="connsiteY20" fmla="*/ 1657728 h 4745608"/>
                <a:gd name="connsiteX21" fmla="*/ 3187513 w 4206653"/>
                <a:gd name="connsiteY21" fmla="*/ 1657728 h 4745608"/>
                <a:gd name="connsiteX22" fmla="*/ 3370393 w 4206653"/>
                <a:gd name="connsiteY22" fmla="*/ 1566288 h 4745608"/>
                <a:gd name="connsiteX23" fmla="*/ 3488066 w 4206653"/>
                <a:gd name="connsiteY23" fmla="*/ 1246753 h 4745608"/>
                <a:gd name="connsiteX24" fmla="*/ 3495138 w 4206653"/>
                <a:gd name="connsiteY24" fmla="*/ 1115548 h 4745608"/>
                <a:gd name="connsiteX25" fmla="*/ 3493650 w 4206653"/>
                <a:gd name="connsiteY25" fmla="*/ 1063976 h 4745608"/>
                <a:gd name="connsiteX26" fmla="*/ 3450403 w 4206653"/>
                <a:gd name="connsiteY26" fmla="*/ 777618 h 4745608"/>
                <a:gd name="connsiteX27" fmla="*/ 3119893 w 4206653"/>
                <a:gd name="connsiteY27" fmla="*/ 321571 h 4745608"/>
                <a:gd name="connsiteX28" fmla="*/ 3497351 w 4206653"/>
                <a:gd name="connsiteY28" fmla="*/ 674883 h 4745608"/>
                <a:gd name="connsiteX29" fmla="*/ 3759013 w 4206653"/>
                <a:gd name="connsiteY29" fmla="*/ 571878 h 4745608"/>
                <a:gd name="connsiteX30" fmla="*/ 3999043 w 4206653"/>
                <a:gd name="connsiteY30" fmla="*/ 91818 h 4745608"/>
                <a:gd name="connsiteX31" fmla="*/ 4033333 w 4206653"/>
                <a:gd name="connsiteY31" fmla="*/ 11808 h 4745608"/>
                <a:gd name="connsiteX32" fmla="*/ 3984569 w 4206653"/>
                <a:gd name="connsiteY32" fmla="*/ 247366 h 4745608"/>
                <a:gd name="connsiteX33" fmla="*/ 3812791 w 4206653"/>
                <a:gd name="connsiteY33" fmla="*/ 647417 h 4745608"/>
                <a:gd name="connsiteX34" fmla="*/ 3592906 w 4206653"/>
                <a:gd name="connsiteY34" fmla="*/ 811408 h 4745608"/>
                <a:gd name="connsiteX35" fmla="*/ 3604425 w 4206653"/>
                <a:gd name="connsiteY35" fmla="*/ 999253 h 4745608"/>
                <a:gd name="connsiteX36" fmla="*/ 3872985 w 4206653"/>
                <a:gd name="connsiteY36" fmla="*/ 881976 h 4745608"/>
                <a:gd name="connsiteX37" fmla="*/ 4200754 w 4206653"/>
                <a:gd name="connsiteY37" fmla="*/ 774136 h 4745608"/>
                <a:gd name="connsiteX38" fmla="*/ 4064251 w 4206653"/>
                <a:gd name="connsiteY38" fmla="*/ 847195 h 4745608"/>
                <a:gd name="connsiteX39" fmla="*/ 3818880 w 4206653"/>
                <a:gd name="connsiteY39" fmla="*/ 991305 h 4745608"/>
                <a:gd name="connsiteX40" fmla="*/ 3658531 w 4206653"/>
                <a:gd name="connsiteY40" fmla="*/ 1093178 h 4745608"/>
                <a:gd name="connsiteX41" fmla="*/ 3622838 w 4206653"/>
                <a:gd name="connsiteY41" fmla="*/ 1221401 h 4745608"/>
                <a:gd name="connsiteX42" fmla="*/ 3577446 w 4206653"/>
                <a:gd name="connsiteY42" fmla="*/ 1500691 h 4745608"/>
                <a:gd name="connsiteX43" fmla="*/ 3461833 w 4206653"/>
                <a:gd name="connsiteY43" fmla="*/ 1726308 h 4745608"/>
                <a:gd name="connsiteX44" fmla="*/ 3278953 w 4206653"/>
                <a:gd name="connsiteY44" fmla="*/ 2034918 h 4745608"/>
                <a:gd name="connsiteX45" fmla="*/ 3288742 w 4206653"/>
                <a:gd name="connsiteY45" fmla="*/ 2273460 h 4745608"/>
                <a:gd name="connsiteX46" fmla="*/ 3404683 w 4206653"/>
                <a:gd name="connsiteY46" fmla="*/ 2457828 h 4745608"/>
                <a:gd name="connsiteX47" fmla="*/ 3759013 w 4206653"/>
                <a:gd name="connsiteY47" fmla="*/ 2663568 h 4745608"/>
                <a:gd name="connsiteX48" fmla="*/ 4079053 w 4206653"/>
                <a:gd name="connsiteY48" fmla="*/ 2777868 h 4745608"/>
                <a:gd name="connsiteX49" fmla="*/ 4079053 w 4206653"/>
                <a:gd name="connsiteY49" fmla="*/ 2880738 h 4745608"/>
                <a:gd name="connsiteX50" fmla="*/ 3770443 w 4206653"/>
                <a:gd name="connsiteY50" fmla="*/ 2869308 h 4745608"/>
                <a:gd name="connsiteX51" fmla="*/ 3404683 w 4206653"/>
                <a:gd name="connsiteY51" fmla="*/ 2732148 h 4745608"/>
                <a:gd name="connsiteX52" fmla="*/ 3084643 w 4206653"/>
                <a:gd name="connsiteY52" fmla="*/ 2663568 h 4745608"/>
                <a:gd name="connsiteX53" fmla="*/ 2995919 w 4206653"/>
                <a:gd name="connsiteY53" fmla="*/ 2782832 h 4745608"/>
                <a:gd name="connsiteX54" fmla="*/ 2832855 w 4206653"/>
                <a:gd name="connsiteY54" fmla="*/ 2930924 h 4745608"/>
                <a:gd name="connsiteX55" fmla="*/ 2820111 w 4206653"/>
                <a:gd name="connsiteY55" fmla="*/ 3026344 h 4745608"/>
                <a:gd name="connsiteX56" fmla="*/ 2959241 w 4206653"/>
                <a:gd name="connsiteY56" fmla="*/ 3167976 h 4745608"/>
                <a:gd name="connsiteX57" fmla="*/ 3176083 w 4206653"/>
                <a:gd name="connsiteY57" fmla="*/ 3269358 h 4745608"/>
                <a:gd name="connsiteX58" fmla="*/ 3388239 w 4206653"/>
                <a:gd name="connsiteY58" fmla="*/ 3442290 h 4745608"/>
                <a:gd name="connsiteX59" fmla="*/ 3212014 w 4206653"/>
                <a:gd name="connsiteY59" fmla="*/ 3336948 h 4745608"/>
                <a:gd name="connsiteX60" fmla="*/ 3004633 w 4206653"/>
                <a:gd name="connsiteY60" fmla="*/ 3276814 h 4745608"/>
                <a:gd name="connsiteX61" fmla="*/ 2771676 w 4206653"/>
                <a:gd name="connsiteY61" fmla="*/ 3166987 h 4745608"/>
                <a:gd name="connsiteX62" fmla="*/ 2638873 w 4206653"/>
                <a:gd name="connsiteY62" fmla="*/ 3097908 h 4745608"/>
                <a:gd name="connsiteX63" fmla="*/ 2570293 w 4206653"/>
                <a:gd name="connsiteY63" fmla="*/ 3109338 h 4745608"/>
                <a:gd name="connsiteX64" fmla="*/ 2525557 w 4206653"/>
                <a:gd name="connsiteY64" fmla="*/ 3326508 h 4745608"/>
                <a:gd name="connsiteX65" fmla="*/ 2584349 w 4206653"/>
                <a:gd name="connsiteY65" fmla="*/ 3577470 h 4745608"/>
                <a:gd name="connsiteX66" fmla="*/ 2663703 w 4206653"/>
                <a:gd name="connsiteY66" fmla="*/ 3996904 h 4745608"/>
                <a:gd name="connsiteX67" fmla="*/ 2633113 w 4206653"/>
                <a:gd name="connsiteY67" fmla="*/ 4192703 h 4745608"/>
                <a:gd name="connsiteX68" fmla="*/ 2539703 w 4206653"/>
                <a:gd name="connsiteY68" fmla="*/ 4455574 h 4745608"/>
                <a:gd name="connsiteX69" fmla="*/ 2595212 w 4206653"/>
                <a:gd name="connsiteY69" fmla="*/ 3945217 h 4745608"/>
                <a:gd name="connsiteX70" fmla="*/ 2481240 w 4206653"/>
                <a:gd name="connsiteY70" fmla="*/ 3566538 h 4745608"/>
                <a:gd name="connsiteX71" fmla="*/ 2307403 w 4206653"/>
                <a:gd name="connsiteY71" fmla="*/ 3166488 h 4745608"/>
                <a:gd name="connsiteX72" fmla="*/ 2261683 w 4206653"/>
                <a:gd name="connsiteY72" fmla="*/ 3063618 h 4745608"/>
                <a:gd name="connsiteX73" fmla="*/ 2078803 w 4206653"/>
                <a:gd name="connsiteY73" fmla="*/ 2949318 h 4745608"/>
                <a:gd name="connsiteX74" fmla="*/ 1824299 w 4206653"/>
                <a:gd name="connsiteY74" fmla="*/ 3002494 h 4745608"/>
                <a:gd name="connsiteX75" fmla="*/ 1412162 w 4206653"/>
                <a:gd name="connsiteY75" fmla="*/ 3235573 h 4745608"/>
                <a:gd name="connsiteX76" fmla="*/ 1381573 w 4206653"/>
                <a:gd name="connsiteY76" fmla="*/ 3680838 h 4745608"/>
                <a:gd name="connsiteX77" fmla="*/ 1340867 w 4206653"/>
                <a:gd name="connsiteY77" fmla="*/ 3980504 h 4745608"/>
                <a:gd name="connsiteX78" fmla="*/ 1197619 w 4206653"/>
                <a:gd name="connsiteY78" fmla="*/ 4738831 h 4745608"/>
                <a:gd name="connsiteX79" fmla="*/ 1220896 w 4206653"/>
                <a:gd name="connsiteY79" fmla="*/ 4338309 h 4745608"/>
                <a:gd name="connsiteX80" fmla="*/ 1242772 w 4206653"/>
                <a:gd name="connsiteY80" fmla="*/ 4080888 h 4745608"/>
                <a:gd name="connsiteX81" fmla="*/ 1198693 w 4206653"/>
                <a:gd name="connsiteY81" fmla="*/ 3909438 h 4745608"/>
                <a:gd name="connsiteX82" fmla="*/ 970093 w 4206653"/>
                <a:gd name="connsiteY82" fmla="*/ 3989448 h 4745608"/>
                <a:gd name="connsiteX83" fmla="*/ 766328 w 4206653"/>
                <a:gd name="connsiteY83" fmla="*/ 4131990 h 4745608"/>
                <a:gd name="connsiteX84" fmla="*/ 555808 w 4206653"/>
                <a:gd name="connsiteY84" fmla="*/ 4355688 h 4745608"/>
                <a:gd name="connsiteX85" fmla="*/ 785900 w 4206653"/>
                <a:gd name="connsiteY85" fmla="*/ 4017771 h 4745608"/>
                <a:gd name="connsiteX86" fmla="*/ 1130113 w 4206653"/>
                <a:gd name="connsiteY86" fmla="*/ 3817500 h 4745608"/>
                <a:gd name="connsiteX87" fmla="*/ 1278703 w 4206653"/>
                <a:gd name="connsiteY87" fmla="*/ 3726558 h 4745608"/>
                <a:gd name="connsiteX88" fmla="*/ 1269661 w 4206653"/>
                <a:gd name="connsiteY88" fmla="*/ 3390117 h 4745608"/>
                <a:gd name="connsiteX89" fmla="*/ 1309620 w 4206653"/>
                <a:gd name="connsiteY89" fmla="*/ 3169963 h 4745608"/>
                <a:gd name="connsiteX90" fmla="*/ 1393003 w 4206653"/>
                <a:gd name="connsiteY90" fmla="*/ 3052188 h 4745608"/>
                <a:gd name="connsiteX91" fmla="*/ 1080693 w 4206653"/>
                <a:gd name="connsiteY91" fmla="*/ 2984604 h 4745608"/>
                <a:gd name="connsiteX92" fmla="*/ 663453 w 4206653"/>
                <a:gd name="connsiteY92" fmla="*/ 3023360 h 4745608"/>
                <a:gd name="connsiteX93" fmla="*/ 235111 w 4206653"/>
                <a:gd name="connsiteY93" fmla="*/ 3217172 h 4745608"/>
                <a:gd name="connsiteX94" fmla="*/ 421453 w 4206653"/>
                <a:gd name="connsiteY94" fmla="*/ 3029328 h 4745608"/>
                <a:gd name="connsiteX95" fmla="*/ 627193 w 4206653"/>
                <a:gd name="connsiteY95" fmla="*/ 2926458 h 4745608"/>
                <a:gd name="connsiteX96" fmla="*/ 854480 w 4206653"/>
                <a:gd name="connsiteY96" fmla="*/ 2889178 h 4745608"/>
                <a:gd name="connsiteX97" fmla="*/ 1149272 w 4206653"/>
                <a:gd name="connsiteY97" fmla="*/ 2889676 h 4745608"/>
                <a:gd name="connsiteX98" fmla="*/ 1531894 w 4206653"/>
                <a:gd name="connsiteY98" fmla="*/ 2917507 h 4745608"/>
                <a:gd name="connsiteX99" fmla="*/ 1860559 w 4206653"/>
                <a:gd name="connsiteY99" fmla="*/ 2766431 h 4745608"/>
                <a:gd name="connsiteX100" fmla="*/ 1701613 w 4206653"/>
                <a:gd name="connsiteY100" fmla="*/ 2263518 h 4745608"/>
                <a:gd name="connsiteX101" fmla="*/ 1690183 w 4206653"/>
                <a:gd name="connsiteY101" fmla="*/ 1966338 h 4745608"/>
                <a:gd name="connsiteX102" fmla="*/ 1381991 w 4206653"/>
                <a:gd name="connsiteY102" fmla="*/ 1841604 h 4745608"/>
                <a:gd name="connsiteX103" fmla="*/ 1095823 w 4206653"/>
                <a:gd name="connsiteY103" fmla="*/ 1714878 h 4745608"/>
                <a:gd name="connsiteX104" fmla="*/ 746507 w 4206653"/>
                <a:gd name="connsiteY104" fmla="*/ 1626415 h 4745608"/>
                <a:gd name="connsiteX105" fmla="*/ 352873 w 4206653"/>
                <a:gd name="connsiteY105" fmla="*/ 1726308 h 4745608"/>
                <a:gd name="connsiteX106" fmla="*/ 113171 w 4206653"/>
                <a:gd name="connsiteY106" fmla="*/ 1763582 h 4745608"/>
                <a:gd name="connsiteX107" fmla="*/ 9973 w 4206653"/>
                <a:gd name="connsiteY107" fmla="*/ 1737738 h 4745608"/>
                <a:gd name="connsiteX108" fmla="*/ 348516 w 4206653"/>
                <a:gd name="connsiteY108" fmla="*/ 1643812 h 4745608"/>
                <a:gd name="connsiteX109" fmla="*/ 653097 w 4206653"/>
                <a:gd name="connsiteY109" fmla="*/ 1543920 h 4745608"/>
                <a:gd name="connsiteX110" fmla="*/ 1072963 w 4206653"/>
                <a:gd name="connsiteY110" fmla="*/ 1612008 h 4745608"/>
                <a:gd name="connsiteX111" fmla="*/ 1244413 w 4206653"/>
                <a:gd name="connsiteY111" fmla="*/ 1657728 h 4745608"/>
                <a:gd name="connsiteX112" fmla="*/ 1205766 w 4206653"/>
                <a:gd name="connsiteY112" fmla="*/ 1451988 h 4745608"/>
                <a:gd name="connsiteX113" fmla="*/ 1046313 w 4206653"/>
                <a:gd name="connsiteY113" fmla="*/ 815409 h 4745608"/>
                <a:gd name="connsiteX114" fmla="*/ 1221553 w 4206653"/>
                <a:gd name="connsiteY114" fmla="*/ 1211958 h 4745608"/>
                <a:gd name="connsiteX0" fmla="*/ 1221553 w 4206653"/>
                <a:gd name="connsiteY0" fmla="*/ 1211958 h 4745608"/>
                <a:gd name="connsiteX1" fmla="*/ 1343911 w 4206653"/>
                <a:gd name="connsiteY1" fmla="*/ 1559828 h 4745608"/>
                <a:gd name="connsiteX2" fmla="*/ 1553023 w 4206653"/>
                <a:gd name="connsiteY2" fmla="*/ 1657728 h 4745608"/>
                <a:gd name="connsiteX3" fmla="*/ 1907353 w 4206653"/>
                <a:gd name="connsiteY3" fmla="*/ 1680588 h 4745608"/>
                <a:gd name="connsiteX4" fmla="*/ 2021653 w 4206653"/>
                <a:gd name="connsiteY4" fmla="*/ 1543428 h 4745608"/>
                <a:gd name="connsiteX5" fmla="*/ 2124523 w 4206653"/>
                <a:gd name="connsiteY5" fmla="*/ 1291968 h 4745608"/>
                <a:gd name="connsiteX6" fmla="*/ 2124523 w 4206653"/>
                <a:gd name="connsiteY6" fmla="*/ 1120518 h 4745608"/>
                <a:gd name="connsiteX7" fmla="*/ 2068029 w 4206653"/>
                <a:gd name="connsiteY7" fmla="*/ 825325 h 4745608"/>
                <a:gd name="connsiteX8" fmla="*/ 2078803 w 4206653"/>
                <a:gd name="connsiteY8" fmla="*/ 777618 h 4745608"/>
                <a:gd name="connsiteX9" fmla="*/ 2170243 w 4206653"/>
                <a:gd name="connsiteY9" fmla="*/ 1086228 h 4745608"/>
                <a:gd name="connsiteX10" fmla="*/ 2215963 w 4206653"/>
                <a:gd name="connsiteY10" fmla="*/ 1269108 h 4745608"/>
                <a:gd name="connsiteX11" fmla="*/ 2284543 w 4206653"/>
                <a:gd name="connsiteY11" fmla="*/ 1303398 h 4745608"/>
                <a:gd name="connsiteX12" fmla="*/ 2330263 w 4206653"/>
                <a:gd name="connsiteY12" fmla="*/ 1166238 h 4745608"/>
                <a:gd name="connsiteX13" fmla="*/ 2467423 w 4206653"/>
                <a:gd name="connsiteY13" fmla="*/ 880488 h 4745608"/>
                <a:gd name="connsiteX14" fmla="*/ 2558863 w 4206653"/>
                <a:gd name="connsiteY14" fmla="*/ 640458 h 4745608"/>
                <a:gd name="connsiteX15" fmla="*/ 2616013 w 4206653"/>
                <a:gd name="connsiteY15" fmla="*/ 537588 h 4745608"/>
                <a:gd name="connsiteX16" fmla="*/ 2558863 w 4206653"/>
                <a:gd name="connsiteY16" fmla="*/ 789048 h 4745608"/>
                <a:gd name="connsiteX17" fmla="*/ 2444563 w 4206653"/>
                <a:gd name="connsiteY17" fmla="*/ 1097658 h 4745608"/>
                <a:gd name="connsiteX18" fmla="*/ 2375983 w 4206653"/>
                <a:gd name="connsiteY18" fmla="*/ 1406268 h 4745608"/>
                <a:gd name="connsiteX19" fmla="*/ 2558863 w 4206653"/>
                <a:gd name="connsiteY19" fmla="*/ 1577718 h 4745608"/>
                <a:gd name="connsiteX20" fmla="*/ 2878903 w 4206653"/>
                <a:gd name="connsiteY20" fmla="*/ 1657728 h 4745608"/>
                <a:gd name="connsiteX21" fmla="*/ 3187513 w 4206653"/>
                <a:gd name="connsiteY21" fmla="*/ 1657728 h 4745608"/>
                <a:gd name="connsiteX22" fmla="*/ 3370393 w 4206653"/>
                <a:gd name="connsiteY22" fmla="*/ 1566288 h 4745608"/>
                <a:gd name="connsiteX23" fmla="*/ 3488066 w 4206653"/>
                <a:gd name="connsiteY23" fmla="*/ 1246753 h 4745608"/>
                <a:gd name="connsiteX24" fmla="*/ 3495138 w 4206653"/>
                <a:gd name="connsiteY24" fmla="*/ 1115548 h 4745608"/>
                <a:gd name="connsiteX25" fmla="*/ 3493650 w 4206653"/>
                <a:gd name="connsiteY25" fmla="*/ 1063976 h 4745608"/>
                <a:gd name="connsiteX26" fmla="*/ 3450403 w 4206653"/>
                <a:gd name="connsiteY26" fmla="*/ 777618 h 4745608"/>
                <a:gd name="connsiteX27" fmla="*/ 3119893 w 4206653"/>
                <a:gd name="connsiteY27" fmla="*/ 321571 h 4745608"/>
                <a:gd name="connsiteX28" fmla="*/ 3497351 w 4206653"/>
                <a:gd name="connsiteY28" fmla="*/ 674883 h 4745608"/>
                <a:gd name="connsiteX29" fmla="*/ 3759013 w 4206653"/>
                <a:gd name="connsiteY29" fmla="*/ 571878 h 4745608"/>
                <a:gd name="connsiteX30" fmla="*/ 3999043 w 4206653"/>
                <a:gd name="connsiteY30" fmla="*/ 91818 h 4745608"/>
                <a:gd name="connsiteX31" fmla="*/ 4033333 w 4206653"/>
                <a:gd name="connsiteY31" fmla="*/ 11808 h 4745608"/>
                <a:gd name="connsiteX32" fmla="*/ 3984569 w 4206653"/>
                <a:gd name="connsiteY32" fmla="*/ 247366 h 4745608"/>
                <a:gd name="connsiteX33" fmla="*/ 3812791 w 4206653"/>
                <a:gd name="connsiteY33" fmla="*/ 647417 h 4745608"/>
                <a:gd name="connsiteX34" fmla="*/ 3592906 w 4206653"/>
                <a:gd name="connsiteY34" fmla="*/ 811408 h 4745608"/>
                <a:gd name="connsiteX35" fmla="*/ 3604425 w 4206653"/>
                <a:gd name="connsiteY35" fmla="*/ 999253 h 4745608"/>
                <a:gd name="connsiteX36" fmla="*/ 3872985 w 4206653"/>
                <a:gd name="connsiteY36" fmla="*/ 881976 h 4745608"/>
                <a:gd name="connsiteX37" fmla="*/ 4200754 w 4206653"/>
                <a:gd name="connsiteY37" fmla="*/ 774136 h 4745608"/>
                <a:gd name="connsiteX38" fmla="*/ 4064251 w 4206653"/>
                <a:gd name="connsiteY38" fmla="*/ 847195 h 4745608"/>
                <a:gd name="connsiteX39" fmla="*/ 3818880 w 4206653"/>
                <a:gd name="connsiteY39" fmla="*/ 991305 h 4745608"/>
                <a:gd name="connsiteX40" fmla="*/ 3658531 w 4206653"/>
                <a:gd name="connsiteY40" fmla="*/ 1093178 h 4745608"/>
                <a:gd name="connsiteX41" fmla="*/ 3622838 w 4206653"/>
                <a:gd name="connsiteY41" fmla="*/ 1221401 h 4745608"/>
                <a:gd name="connsiteX42" fmla="*/ 3577446 w 4206653"/>
                <a:gd name="connsiteY42" fmla="*/ 1500691 h 4745608"/>
                <a:gd name="connsiteX43" fmla="*/ 3461833 w 4206653"/>
                <a:gd name="connsiteY43" fmla="*/ 1726308 h 4745608"/>
                <a:gd name="connsiteX44" fmla="*/ 3278953 w 4206653"/>
                <a:gd name="connsiteY44" fmla="*/ 2034918 h 4745608"/>
                <a:gd name="connsiteX45" fmla="*/ 3288742 w 4206653"/>
                <a:gd name="connsiteY45" fmla="*/ 2273460 h 4745608"/>
                <a:gd name="connsiteX46" fmla="*/ 3434288 w 4206653"/>
                <a:gd name="connsiteY46" fmla="*/ 2417577 h 4745608"/>
                <a:gd name="connsiteX47" fmla="*/ 3759013 w 4206653"/>
                <a:gd name="connsiteY47" fmla="*/ 2663568 h 4745608"/>
                <a:gd name="connsiteX48" fmla="*/ 4079053 w 4206653"/>
                <a:gd name="connsiteY48" fmla="*/ 2777868 h 4745608"/>
                <a:gd name="connsiteX49" fmla="*/ 4079053 w 4206653"/>
                <a:gd name="connsiteY49" fmla="*/ 2880738 h 4745608"/>
                <a:gd name="connsiteX50" fmla="*/ 3770443 w 4206653"/>
                <a:gd name="connsiteY50" fmla="*/ 2869308 h 4745608"/>
                <a:gd name="connsiteX51" fmla="*/ 3404683 w 4206653"/>
                <a:gd name="connsiteY51" fmla="*/ 2732148 h 4745608"/>
                <a:gd name="connsiteX52" fmla="*/ 3084643 w 4206653"/>
                <a:gd name="connsiteY52" fmla="*/ 2663568 h 4745608"/>
                <a:gd name="connsiteX53" fmla="*/ 2995919 w 4206653"/>
                <a:gd name="connsiteY53" fmla="*/ 2782832 h 4745608"/>
                <a:gd name="connsiteX54" fmla="*/ 2832855 w 4206653"/>
                <a:gd name="connsiteY54" fmla="*/ 2930924 h 4745608"/>
                <a:gd name="connsiteX55" fmla="*/ 2820111 w 4206653"/>
                <a:gd name="connsiteY55" fmla="*/ 3026344 h 4745608"/>
                <a:gd name="connsiteX56" fmla="*/ 2959241 w 4206653"/>
                <a:gd name="connsiteY56" fmla="*/ 3167976 h 4745608"/>
                <a:gd name="connsiteX57" fmla="*/ 3176083 w 4206653"/>
                <a:gd name="connsiteY57" fmla="*/ 3269358 h 4745608"/>
                <a:gd name="connsiteX58" fmla="*/ 3388239 w 4206653"/>
                <a:gd name="connsiteY58" fmla="*/ 3442290 h 4745608"/>
                <a:gd name="connsiteX59" fmla="*/ 3212014 w 4206653"/>
                <a:gd name="connsiteY59" fmla="*/ 3336948 h 4745608"/>
                <a:gd name="connsiteX60" fmla="*/ 3004633 w 4206653"/>
                <a:gd name="connsiteY60" fmla="*/ 3276814 h 4745608"/>
                <a:gd name="connsiteX61" fmla="*/ 2771676 w 4206653"/>
                <a:gd name="connsiteY61" fmla="*/ 3166987 h 4745608"/>
                <a:gd name="connsiteX62" fmla="*/ 2638873 w 4206653"/>
                <a:gd name="connsiteY62" fmla="*/ 3097908 h 4745608"/>
                <a:gd name="connsiteX63" fmla="*/ 2570293 w 4206653"/>
                <a:gd name="connsiteY63" fmla="*/ 3109338 h 4745608"/>
                <a:gd name="connsiteX64" fmla="*/ 2525557 w 4206653"/>
                <a:gd name="connsiteY64" fmla="*/ 3326508 h 4745608"/>
                <a:gd name="connsiteX65" fmla="*/ 2584349 w 4206653"/>
                <a:gd name="connsiteY65" fmla="*/ 3577470 h 4745608"/>
                <a:gd name="connsiteX66" fmla="*/ 2663703 w 4206653"/>
                <a:gd name="connsiteY66" fmla="*/ 3996904 h 4745608"/>
                <a:gd name="connsiteX67" fmla="*/ 2633113 w 4206653"/>
                <a:gd name="connsiteY67" fmla="*/ 4192703 h 4745608"/>
                <a:gd name="connsiteX68" fmla="*/ 2539703 w 4206653"/>
                <a:gd name="connsiteY68" fmla="*/ 4455574 h 4745608"/>
                <a:gd name="connsiteX69" fmla="*/ 2595212 w 4206653"/>
                <a:gd name="connsiteY69" fmla="*/ 3945217 h 4745608"/>
                <a:gd name="connsiteX70" fmla="*/ 2481240 w 4206653"/>
                <a:gd name="connsiteY70" fmla="*/ 3566538 h 4745608"/>
                <a:gd name="connsiteX71" fmla="*/ 2307403 w 4206653"/>
                <a:gd name="connsiteY71" fmla="*/ 3166488 h 4745608"/>
                <a:gd name="connsiteX72" fmla="*/ 2261683 w 4206653"/>
                <a:gd name="connsiteY72" fmla="*/ 3063618 h 4745608"/>
                <a:gd name="connsiteX73" fmla="*/ 2078803 w 4206653"/>
                <a:gd name="connsiteY73" fmla="*/ 2949318 h 4745608"/>
                <a:gd name="connsiteX74" fmla="*/ 1824299 w 4206653"/>
                <a:gd name="connsiteY74" fmla="*/ 3002494 h 4745608"/>
                <a:gd name="connsiteX75" fmla="*/ 1412162 w 4206653"/>
                <a:gd name="connsiteY75" fmla="*/ 3235573 h 4745608"/>
                <a:gd name="connsiteX76" fmla="*/ 1381573 w 4206653"/>
                <a:gd name="connsiteY76" fmla="*/ 3680838 h 4745608"/>
                <a:gd name="connsiteX77" fmla="*/ 1340867 w 4206653"/>
                <a:gd name="connsiteY77" fmla="*/ 3980504 h 4745608"/>
                <a:gd name="connsiteX78" fmla="*/ 1197619 w 4206653"/>
                <a:gd name="connsiteY78" fmla="*/ 4738831 h 4745608"/>
                <a:gd name="connsiteX79" fmla="*/ 1220896 w 4206653"/>
                <a:gd name="connsiteY79" fmla="*/ 4338309 h 4745608"/>
                <a:gd name="connsiteX80" fmla="*/ 1242772 w 4206653"/>
                <a:gd name="connsiteY80" fmla="*/ 4080888 h 4745608"/>
                <a:gd name="connsiteX81" fmla="*/ 1198693 w 4206653"/>
                <a:gd name="connsiteY81" fmla="*/ 3909438 h 4745608"/>
                <a:gd name="connsiteX82" fmla="*/ 970093 w 4206653"/>
                <a:gd name="connsiteY82" fmla="*/ 3989448 h 4745608"/>
                <a:gd name="connsiteX83" fmla="*/ 766328 w 4206653"/>
                <a:gd name="connsiteY83" fmla="*/ 4131990 h 4745608"/>
                <a:gd name="connsiteX84" fmla="*/ 555808 w 4206653"/>
                <a:gd name="connsiteY84" fmla="*/ 4355688 h 4745608"/>
                <a:gd name="connsiteX85" fmla="*/ 785900 w 4206653"/>
                <a:gd name="connsiteY85" fmla="*/ 4017771 h 4745608"/>
                <a:gd name="connsiteX86" fmla="*/ 1130113 w 4206653"/>
                <a:gd name="connsiteY86" fmla="*/ 3817500 h 4745608"/>
                <a:gd name="connsiteX87" fmla="*/ 1278703 w 4206653"/>
                <a:gd name="connsiteY87" fmla="*/ 3726558 h 4745608"/>
                <a:gd name="connsiteX88" fmla="*/ 1269661 w 4206653"/>
                <a:gd name="connsiteY88" fmla="*/ 3390117 h 4745608"/>
                <a:gd name="connsiteX89" fmla="*/ 1309620 w 4206653"/>
                <a:gd name="connsiteY89" fmla="*/ 3169963 h 4745608"/>
                <a:gd name="connsiteX90" fmla="*/ 1393003 w 4206653"/>
                <a:gd name="connsiteY90" fmla="*/ 3052188 h 4745608"/>
                <a:gd name="connsiteX91" fmla="*/ 1080693 w 4206653"/>
                <a:gd name="connsiteY91" fmla="*/ 2984604 h 4745608"/>
                <a:gd name="connsiteX92" fmla="*/ 663453 w 4206653"/>
                <a:gd name="connsiteY92" fmla="*/ 3023360 h 4745608"/>
                <a:gd name="connsiteX93" fmla="*/ 235111 w 4206653"/>
                <a:gd name="connsiteY93" fmla="*/ 3217172 h 4745608"/>
                <a:gd name="connsiteX94" fmla="*/ 421453 w 4206653"/>
                <a:gd name="connsiteY94" fmla="*/ 3029328 h 4745608"/>
                <a:gd name="connsiteX95" fmla="*/ 627193 w 4206653"/>
                <a:gd name="connsiteY95" fmla="*/ 2926458 h 4745608"/>
                <a:gd name="connsiteX96" fmla="*/ 854480 w 4206653"/>
                <a:gd name="connsiteY96" fmla="*/ 2889178 h 4745608"/>
                <a:gd name="connsiteX97" fmla="*/ 1149272 w 4206653"/>
                <a:gd name="connsiteY97" fmla="*/ 2889676 h 4745608"/>
                <a:gd name="connsiteX98" fmla="*/ 1531894 w 4206653"/>
                <a:gd name="connsiteY98" fmla="*/ 2917507 h 4745608"/>
                <a:gd name="connsiteX99" fmla="*/ 1860559 w 4206653"/>
                <a:gd name="connsiteY99" fmla="*/ 2766431 h 4745608"/>
                <a:gd name="connsiteX100" fmla="*/ 1701613 w 4206653"/>
                <a:gd name="connsiteY100" fmla="*/ 2263518 h 4745608"/>
                <a:gd name="connsiteX101" fmla="*/ 1690183 w 4206653"/>
                <a:gd name="connsiteY101" fmla="*/ 1966338 h 4745608"/>
                <a:gd name="connsiteX102" fmla="*/ 1381991 w 4206653"/>
                <a:gd name="connsiteY102" fmla="*/ 1841604 h 4745608"/>
                <a:gd name="connsiteX103" fmla="*/ 1095823 w 4206653"/>
                <a:gd name="connsiteY103" fmla="*/ 1714878 h 4745608"/>
                <a:gd name="connsiteX104" fmla="*/ 746507 w 4206653"/>
                <a:gd name="connsiteY104" fmla="*/ 1626415 h 4745608"/>
                <a:gd name="connsiteX105" fmla="*/ 352873 w 4206653"/>
                <a:gd name="connsiteY105" fmla="*/ 1726308 h 4745608"/>
                <a:gd name="connsiteX106" fmla="*/ 113171 w 4206653"/>
                <a:gd name="connsiteY106" fmla="*/ 1763582 h 4745608"/>
                <a:gd name="connsiteX107" fmla="*/ 9973 w 4206653"/>
                <a:gd name="connsiteY107" fmla="*/ 1737738 h 4745608"/>
                <a:gd name="connsiteX108" fmla="*/ 348516 w 4206653"/>
                <a:gd name="connsiteY108" fmla="*/ 1643812 h 4745608"/>
                <a:gd name="connsiteX109" fmla="*/ 653097 w 4206653"/>
                <a:gd name="connsiteY109" fmla="*/ 1543920 h 4745608"/>
                <a:gd name="connsiteX110" fmla="*/ 1072963 w 4206653"/>
                <a:gd name="connsiteY110" fmla="*/ 1612008 h 4745608"/>
                <a:gd name="connsiteX111" fmla="*/ 1244413 w 4206653"/>
                <a:gd name="connsiteY111" fmla="*/ 1657728 h 4745608"/>
                <a:gd name="connsiteX112" fmla="*/ 1205766 w 4206653"/>
                <a:gd name="connsiteY112" fmla="*/ 1451988 h 4745608"/>
                <a:gd name="connsiteX113" fmla="*/ 1046313 w 4206653"/>
                <a:gd name="connsiteY113" fmla="*/ 815409 h 4745608"/>
                <a:gd name="connsiteX114" fmla="*/ 1221553 w 4206653"/>
                <a:gd name="connsiteY114" fmla="*/ 1211958 h 4745608"/>
                <a:gd name="connsiteX0" fmla="*/ 1221553 w 4206653"/>
                <a:gd name="connsiteY0" fmla="*/ 1211958 h 4745608"/>
                <a:gd name="connsiteX1" fmla="*/ 1343911 w 4206653"/>
                <a:gd name="connsiteY1" fmla="*/ 1559828 h 4745608"/>
                <a:gd name="connsiteX2" fmla="*/ 1553023 w 4206653"/>
                <a:gd name="connsiteY2" fmla="*/ 1657728 h 4745608"/>
                <a:gd name="connsiteX3" fmla="*/ 1907353 w 4206653"/>
                <a:gd name="connsiteY3" fmla="*/ 1680588 h 4745608"/>
                <a:gd name="connsiteX4" fmla="*/ 2021653 w 4206653"/>
                <a:gd name="connsiteY4" fmla="*/ 1543428 h 4745608"/>
                <a:gd name="connsiteX5" fmla="*/ 2124523 w 4206653"/>
                <a:gd name="connsiteY5" fmla="*/ 1291968 h 4745608"/>
                <a:gd name="connsiteX6" fmla="*/ 2124523 w 4206653"/>
                <a:gd name="connsiteY6" fmla="*/ 1120518 h 4745608"/>
                <a:gd name="connsiteX7" fmla="*/ 2068029 w 4206653"/>
                <a:gd name="connsiteY7" fmla="*/ 825325 h 4745608"/>
                <a:gd name="connsiteX8" fmla="*/ 2078803 w 4206653"/>
                <a:gd name="connsiteY8" fmla="*/ 777618 h 4745608"/>
                <a:gd name="connsiteX9" fmla="*/ 2170243 w 4206653"/>
                <a:gd name="connsiteY9" fmla="*/ 1086228 h 4745608"/>
                <a:gd name="connsiteX10" fmla="*/ 2215963 w 4206653"/>
                <a:gd name="connsiteY10" fmla="*/ 1269108 h 4745608"/>
                <a:gd name="connsiteX11" fmla="*/ 2284543 w 4206653"/>
                <a:gd name="connsiteY11" fmla="*/ 1303398 h 4745608"/>
                <a:gd name="connsiteX12" fmla="*/ 2330263 w 4206653"/>
                <a:gd name="connsiteY12" fmla="*/ 1166238 h 4745608"/>
                <a:gd name="connsiteX13" fmla="*/ 2467423 w 4206653"/>
                <a:gd name="connsiteY13" fmla="*/ 880488 h 4745608"/>
                <a:gd name="connsiteX14" fmla="*/ 2558863 w 4206653"/>
                <a:gd name="connsiteY14" fmla="*/ 640458 h 4745608"/>
                <a:gd name="connsiteX15" fmla="*/ 2616013 w 4206653"/>
                <a:gd name="connsiteY15" fmla="*/ 537588 h 4745608"/>
                <a:gd name="connsiteX16" fmla="*/ 2558863 w 4206653"/>
                <a:gd name="connsiteY16" fmla="*/ 789048 h 4745608"/>
                <a:gd name="connsiteX17" fmla="*/ 2444563 w 4206653"/>
                <a:gd name="connsiteY17" fmla="*/ 1097658 h 4745608"/>
                <a:gd name="connsiteX18" fmla="*/ 2375983 w 4206653"/>
                <a:gd name="connsiteY18" fmla="*/ 1406268 h 4745608"/>
                <a:gd name="connsiteX19" fmla="*/ 2558863 w 4206653"/>
                <a:gd name="connsiteY19" fmla="*/ 1577718 h 4745608"/>
                <a:gd name="connsiteX20" fmla="*/ 2878903 w 4206653"/>
                <a:gd name="connsiteY20" fmla="*/ 1657728 h 4745608"/>
                <a:gd name="connsiteX21" fmla="*/ 3187513 w 4206653"/>
                <a:gd name="connsiteY21" fmla="*/ 1657728 h 4745608"/>
                <a:gd name="connsiteX22" fmla="*/ 3370393 w 4206653"/>
                <a:gd name="connsiteY22" fmla="*/ 1566288 h 4745608"/>
                <a:gd name="connsiteX23" fmla="*/ 3488066 w 4206653"/>
                <a:gd name="connsiteY23" fmla="*/ 1246753 h 4745608"/>
                <a:gd name="connsiteX24" fmla="*/ 3495138 w 4206653"/>
                <a:gd name="connsiteY24" fmla="*/ 1115548 h 4745608"/>
                <a:gd name="connsiteX25" fmla="*/ 3493650 w 4206653"/>
                <a:gd name="connsiteY25" fmla="*/ 1063976 h 4745608"/>
                <a:gd name="connsiteX26" fmla="*/ 3450403 w 4206653"/>
                <a:gd name="connsiteY26" fmla="*/ 777618 h 4745608"/>
                <a:gd name="connsiteX27" fmla="*/ 3119893 w 4206653"/>
                <a:gd name="connsiteY27" fmla="*/ 321571 h 4745608"/>
                <a:gd name="connsiteX28" fmla="*/ 3497351 w 4206653"/>
                <a:gd name="connsiteY28" fmla="*/ 674883 h 4745608"/>
                <a:gd name="connsiteX29" fmla="*/ 3759013 w 4206653"/>
                <a:gd name="connsiteY29" fmla="*/ 571878 h 4745608"/>
                <a:gd name="connsiteX30" fmla="*/ 3999043 w 4206653"/>
                <a:gd name="connsiteY30" fmla="*/ 91818 h 4745608"/>
                <a:gd name="connsiteX31" fmla="*/ 4033333 w 4206653"/>
                <a:gd name="connsiteY31" fmla="*/ 11808 h 4745608"/>
                <a:gd name="connsiteX32" fmla="*/ 3984569 w 4206653"/>
                <a:gd name="connsiteY32" fmla="*/ 247366 h 4745608"/>
                <a:gd name="connsiteX33" fmla="*/ 3812791 w 4206653"/>
                <a:gd name="connsiteY33" fmla="*/ 647417 h 4745608"/>
                <a:gd name="connsiteX34" fmla="*/ 3592906 w 4206653"/>
                <a:gd name="connsiteY34" fmla="*/ 811408 h 4745608"/>
                <a:gd name="connsiteX35" fmla="*/ 3604425 w 4206653"/>
                <a:gd name="connsiteY35" fmla="*/ 999253 h 4745608"/>
                <a:gd name="connsiteX36" fmla="*/ 3872985 w 4206653"/>
                <a:gd name="connsiteY36" fmla="*/ 881976 h 4745608"/>
                <a:gd name="connsiteX37" fmla="*/ 4200754 w 4206653"/>
                <a:gd name="connsiteY37" fmla="*/ 774136 h 4745608"/>
                <a:gd name="connsiteX38" fmla="*/ 4064251 w 4206653"/>
                <a:gd name="connsiteY38" fmla="*/ 847195 h 4745608"/>
                <a:gd name="connsiteX39" fmla="*/ 3818880 w 4206653"/>
                <a:gd name="connsiteY39" fmla="*/ 991305 h 4745608"/>
                <a:gd name="connsiteX40" fmla="*/ 3658531 w 4206653"/>
                <a:gd name="connsiteY40" fmla="*/ 1093178 h 4745608"/>
                <a:gd name="connsiteX41" fmla="*/ 3622838 w 4206653"/>
                <a:gd name="connsiteY41" fmla="*/ 1221401 h 4745608"/>
                <a:gd name="connsiteX42" fmla="*/ 3577446 w 4206653"/>
                <a:gd name="connsiteY42" fmla="*/ 1500691 h 4745608"/>
                <a:gd name="connsiteX43" fmla="*/ 3461833 w 4206653"/>
                <a:gd name="connsiteY43" fmla="*/ 1726308 h 4745608"/>
                <a:gd name="connsiteX44" fmla="*/ 3278953 w 4206653"/>
                <a:gd name="connsiteY44" fmla="*/ 2034918 h 4745608"/>
                <a:gd name="connsiteX45" fmla="*/ 3288742 w 4206653"/>
                <a:gd name="connsiteY45" fmla="*/ 2273460 h 4745608"/>
                <a:gd name="connsiteX46" fmla="*/ 3434288 w 4206653"/>
                <a:gd name="connsiteY46" fmla="*/ 2417577 h 4745608"/>
                <a:gd name="connsiteX47" fmla="*/ 3781217 w 4206653"/>
                <a:gd name="connsiteY47" fmla="*/ 2618845 h 4745608"/>
                <a:gd name="connsiteX48" fmla="*/ 4079053 w 4206653"/>
                <a:gd name="connsiteY48" fmla="*/ 2777868 h 4745608"/>
                <a:gd name="connsiteX49" fmla="*/ 4079053 w 4206653"/>
                <a:gd name="connsiteY49" fmla="*/ 2880738 h 4745608"/>
                <a:gd name="connsiteX50" fmla="*/ 3770443 w 4206653"/>
                <a:gd name="connsiteY50" fmla="*/ 2869308 h 4745608"/>
                <a:gd name="connsiteX51" fmla="*/ 3404683 w 4206653"/>
                <a:gd name="connsiteY51" fmla="*/ 2732148 h 4745608"/>
                <a:gd name="connsiteX52" fmla="*/ 3084643 w 4206653"/>
                <a:gd name="connsiteY52" fmla="*/ 2663568 h 4745608"/>
                <a:gd name="connsiteX53" fmla="*/ 2995919 w 4206653"/>
                <a:gd name="connsiteY53" fmla="*/ 2782832 h 4745608"/>
                <a:gd name="connsiteX54" fmla="*/ 2832855 w 4206653"/>
                <a:gd name="connsiteY54" fmla="*/ 2930924 h 4745608"/>
                <a:gd name="connsiteX55" fmla="*/ 2820111 w 4206653"/>
                <a:gd name="connsiteY55" fmla="*/ 3026344 h 4745608"/>
                <a:gd name="connsiteX56" fmla="*/ 2959241 w 4206653"/>
                <a:gd name="connsiteY56" fmla="*/ 3167976 h 4745608"/>
                <a:gd name="connsiteX57" fmla="*/ 3176083 w 4206653"/>
                <a:gd name="connsiteY57" fmla="*/ 3269358 h 4745608"/>
                <a:gd name="connsiteX58" fmla="*/ 3388239 w 4206653"/>
                <a:gd name="connsiteY58" fmla="*/ 3442290 h 4745608"/>
                <a:gd name="connsiteX59" fmla="*/ 3212014 w 4206653"/>
                <a:gd name="connsiteY59" fmla="*/ 3336948 h 4745608"/>
                <a:gd name="connsiteX60" fmla="*/ 3004633 w 4206653"/>
                <a:gd name="connsiteY60" fmla="*/ 3276814 h 4745608"/>
                <a:gd name="connsiteX61" fmla="*/ 2771676 w 4206653"/>
                <a:gd name="connsiteY61" fmla="*/ 3166987 h 4745608"/>
                <a:gd name="connsiteX62" fmla="*/ 2638873 w 4206653"/>
                <a:gd name="connsiteY62" fmla="*/ 3097908 h 4745608"/>
                <a:gd name="connsiteX63" fmla="*/ 2570293 w 4206653"/>
                <a:gd name="connsiteY63" fmla="*/ 3109338 h 4745608"/>
                <a:gd name="connsiteX64" fmla="*/ 2525557 w 4206653"/>
                <a:gd name="connsiteY64" fmla="*/ 3326508 h 4745608"/>
                <a:gd name="connsiteX65" fmla="*/ 2584349 w 4206653"/>
                <a:gd name="connsiteY65" fmla="*/ 3577470 h 4745608"/>
                <a:gd name="connsiteX66" fmla="*/ 2663703 w 4206653"/>
                <a:gd name="connsiteY66" fmla="*/ 3996904 h 4745608"/>
                <a:gd name="connsiteX67" fmla="*/ 2633113 w 4206653"/>
                <a:gd name="connsiteY67" fmla="*/ 4192703 h 4745608"/>
                <a:gd name="connsiteX68" fmla="*/ 2539703 w 4206653"/>
                <a:gd name="connsiteY68" fmla="*/ 4455574 h 4745608"/>
                <a:gd name="connsiteX69" fmla="*/ 2595212 w 4206653"/>
                <a:gd name="connsiteY69" fmla="*/ 3945217 h 4745608"/>
                <a:gd name="connsiteX70" fmla="*/ 2481240 w 4206653"/>
                <a:gd name="connsiteY70" fmla="*/ 3566538 h 4745608"/>
                <a:gd name="connsiteX71" fmla="*/ 2307403 w 4206653"/>
                <a:gd name="connsiteY71" fmla="*/ 3166488 h 4745608"/>
                <a:gd name="connsiteX72" fmla="*/ 2261683 w 4206653"/>
                <a:gd name="connsiteY72" fmla="*/ 3063618 h 4745608"/>
                <a:gd name="connsiteX73" fmla="*/ 2078803 w 4206653"/>
                <a:gd name="connsiteY73" fmla="*/ 2949318 h 4745608"/>
                <a:gd name="connsiteX74" fmla="*/ 1824299 w 4206653"/>
                <a:gd name="connsiteY74" fmla="*/ 3002494 h 4745608"/>
                <a:gd name="connsiteX75" fmla="*/ 1412162 w 4206653"/>
                <a:gd name="connsiteY75" fmla="*/ 3235573 h 4745608"/>
                <a:gd name="connsiteX76" fmla="*/ 1381573 w 4206653"/>
                <a:gd name="connsiteY76" fmla="*/ 3680838 h 4745608"/>
                <a:gd name="connsiteX77" fmla="*/ 1340867 w 4206653"/>
                <a:gd name="connsiteY77" fmla="*/ 3980504 h 4745608"/>
                <a:gd name="connsiteX78" fmla="*/ 1197619 w 4206653"/>
                <a:gd name="connsiteY78" fmla="*/ 4738831 h 4745608"/>
                <a:gd name="connsiteX79" fmla="*/ 1220896 w 4206653"/>
                <a:gd name="connsiteY79" fmla="*/ 4338309 h 4745608"/>
                <a:gd name="connsiteX80" fmla="*/ 1242772 w 4206653"/>
                <a:gd name="connsiteY80" fmla="*/ 4080888 h 4745608"/>
                <a:gd name="connsiteX81" fmla="*/ 1198693 w 4206653"/>
                <a:gd name="connsiteY81" fmla="*/ 3909438 h 4745608"/>
                <a:gd name="connsiteX82" fmla="*/ 970093 w 4206653"/>
                <a:gd name="connsiteY82" fmla="*/ 3989448 h 4745608"/>
                <a:gd name="connsiteX83" fmla="*/ 766328 w 4206653"/>
                <a:gd name="connsiteY83" fmla="*/ 4131990 h 4745608"/>
                <a:gd name="connsiteX84" fmla="*/ 555808 w 4206653"/>
                <a:gd name="connsiteY84" fmla="*/ 4355688 h 4745608"/>
                <a:gd name="connsiteX85" fmla="*/ 785900 w 4206653"/>
                <a:gd name="connsiteY85" fmla="*/ 4017771 h 4745608"/>
                <a:gd name="connsiteX86" fmla="*/ 1130113 w 4206653"/>
                <a:gd name="connsiteY86" fmla="*/ 3817500 h 4745608"/>
                <a:gd name="connsiteX87" fmla="*/ 1278703 w 4206653"/>
                <a:gd name="connsiteY87" fmla="*/ 3726558 h 4745608"/>
                <a:gd name="connsiteX88" fmla="*/ 1269661 w 4206653"/>
                <a:gd name="connsiteY88" fmla="*/ 3390117 h 4745608"/>
                <a:gd name="connsiteX89" fmla="*/ 1309620 w 4206653"/>
                <a:gd name="connsiteY89" fmla="*/ 3169963 h 4745608"/>
                <a:gd name="connsiteX90" fmla="*/ 1393003 w 4206653"/>
                <a:gd name="connsiteY90" fmla="*/ 3052188 h 4745608"/>
                <a:gd name="connsiteX91" fmla="*/ 1080693 w 4206653"/>
                <a:gd name="connsiteY91" fmla="*/ 2984604 h 4745608"/>
                <a:gd name="connsiteX92" fmla="*/ 663453 w 4206653"/>
                <a:gd name="connsiteY92" fmla="*/ 3023360 h 4745608"/>
                <a:gd name="connsiteX93" fmla="*/ 235111 w 4206653"/>
                <a:gd name="connsiteY93" fmla="*/ 3217172 h 4745608"/>
                <a:gd name="connsiteX94" fmla="*/ 421453 w 4206653"/>
                <a:gd name="connsiteY94" fmla="*/ 3029328 h 4745608"/>
                <a:gd name="connsiteX95" fmla="*/ 627193 w 4206653"/>
                <a:gd name="connsiteY95" fmla="*/ 2926458 h 4745608"/>
                <a:gd name="connsiteX96" fmla="*/ 854480 w 4206653"/>
                <a:gd name="connsiteY96" fmla="*/ 2889178 h 4745608"/>
                <a:gd name="connsiteX97" fmla="*/ 1149272 w 4206653"/>
                <a:gd name="connsiteY97" fmla="*/ 2889676 h 4745608"/>
                <a:gd name="connsiteX98" fmla="*/ 1531894 w 4206653"/>
                <a:gd name="connsiteY98" fmla="*/ 2917507 h 4745608"/>
                <a:gd name="connsiteX99" fmla="*/ 1860559 w 4206653"/>
                <a:gd name="connsiteY99" fmla="*/ 2766431 h 4745608"/>
                <a:gd name="connsiteX100" fmla="*/ 1701613 w 4206653"/>
                <a:gd name="connsiteY100" fmla="*/ 2263518 h 4745608"/>
                <a:gd name="connsiteX101" fmla="*/ 1690183 w 4206653"/>
                <a:gd name="connsiteY101" fmla="*/ 1966338 h 4745608"/>
                <a:gd name="connsiteX102" fmla="*/ 1381991 w 4206653"/>
                <a:gd name="connsiteY102" fmla="*/ 1841604 h 4745608"/>
                <a:gd name="connsiteX103" fmla="*/ 1095823 w 4206653"/>
                <a:gd name="connsiteY103" fmla="*/ 1714878 h 4745608"/>
                <a:gd name="connsiteX104" fmla="*/ 746507 w 4206653"/>
                <a:gd name="connsiteY104" fmla="*/ 1626415 h 4745608"/>
                <a:gd name="connsiteX105" fmla="*/ 352873 w 4206653"/>
                <a:gd name="connsiteY105" fmla="*/ 1726308 h 4745608"/>
                <a:gd name="connsiteX106" fmla="*/ 113171 w 4206653"/>
                <a:gd name="connsiteY106" fmla="*/ 1763582 h 4745608"/>
                <a:gd name="connsiteX107" fmla="*/ 9973 w 4206653"/>
                <a:gd name="connsiteY107" fmla="*/ 1737738 h 4745608"/>
                <a:gd name="connsiteX108" fmla="*/ 348516 w 4206653"/>
                <a:gd name="connsiteY108" fmla="*/ 1643812 h 4745608"/>
                <a:gd name="connsiteX109" fmla="*/ 653097 w 4206653"/>
                <a:gd name="connsiteY109" fmla="*/ 1543920 h 4745608"/>
                <a:gd name="connsiteX110" fmla="*/ 1072963 w 4206653"/>
                <a:gd name="connsiteY110" fmla="*/ 1612008 h 4745608"/>
                <a:gd name="connsiteX111" fmla="*/ 1244413 w 4206653"/>
                <a:gd name="connsiteY111" fmla="*/ 1657728 h 4745608"/>
                <a:gd name="connsiteX112" fmla="*/ 1205766 w 4206653"/>
                <a:gd name="connsiteY112" fmla="*/ 1451988 h 4745608"/>
                <a:gd name="connsiteX113" fmla="*/ 1046313 w 4206653"/>
                <a:gd name="connsiteY113" fmla="*/ 815409 h 4745608"/>
                <a:gd name="connsiteX114" fmla="*/ 1221553 w 4206653"/>
                <a:gd name="connsiteY114" fmla="*/ 1211958 h 4745608"/>
                <a:gd name="connsiteX0" fmla="*/ 1221553 w 4206653"/>
                <a:gd name="connsiteY0" fmla="*/ 1211958 h 4745608"/>
                <a:gd name="connsiteX1" fmla="*/ 1343911 w 4206653"/>
                <a:gd name="connsiteY1" fmla="*/ 1559828 h 4745608"/>
                <a:gd name="connsiteX2" fmla="*/ 1553023 w 4206653"/>
                <a:gd name="connsiteY2" fmla="*/ 1657728 h 4745608"/>
                <a:gd name="connsiteX3" fmla="*/ 1907353 w 4206653"/>
                <a:gd name="connsiteY3" fmla="*/ 1680588 h 4745608"/>
                <a:gd name="connsiteX4" fmla="*/ 2021653 w 4206653"/>
                <a:gd name="connsiteY4" fmla="*/ 1543428 h 4745608"/>
                <a:gd name="connsiteX5" fmla="*/ 2124523 w 4206653"/>
                <a:gd name="connsiteY5" fmla="*/ 1291968 h 4745608"/>
                <a:gd name="connsiteX6" fmla="*/ 2124523 w 4206653"/>
                <a:gd name="connsiteY6" fmla="*/ 1120518 h 4745608"/>
                <a:gd name="connsiteX7" fmla="*/ 2068029 w 4206653"/>
                <a:gd name="connsiteY7" fmla="*/ 825325 h 4745608"/>
                <a:gd name="connsiteX8" fmla="*/ 2078803 w 4206653"/>
                <a:gd name="connsiteY8" fmla="*/ 777618 h 4745608"/>
                <a:gd name="connsiteX9" fmla="*/ 2170243 w 4206653"/>
                <a:gd name="connsiteY9" fmla="*/ 1086228 h 4745608"/>
                <a:gd name="connsiteX10" fmla="*/ 2215963 w 4206653"/>
                <a:gd name="connsiteY10" fmla="*/ 1269108 h 4745608"/>
                <a:gd name="connsiteX11" fmla="*/ 2284543 w 4206653"/>
                <a:gd name="connsiteY11" fmla="*/ 1303398 h 4745608"/>
                <a:gd name="connsiteX12" fmla="*/ 2330263 w 4206653"/>
                <a:gd name="connsiteY12" fmla="*/ 1166238 h 4745608"/>
                <a:gd name="connsiteX13" fmla="*/ 2467423 w 4206653"/>
                <a:gd name="connsiteY13" fmla="*/ 880488 h 4745608"/>
                <a:gd name="connsiteX14" fmla="*/ 2558863 w 4206653"/>
                <a:gd name="connsiteY14" fmla="*/ 640458 h 4745608"/>
                <a:gd name="connsiteX15" fmla="*/ 2616013 w 4206653"/>
                <a:gd name="connsiteY15" fmla="*/ 537588 h 4745608"/>
                <a:gd name="connsiteX16" fmla="*/ 2558863 w 4206653"/>
                <a:gd name="connsiteY16" fmla="*/ 789048 h 4745608"/>
                <a:gd name="connsiteX17" fmla="*/ 2444563 w 4206653"/>
                <a:gd name="connsiteY17" fmla="*/ 1097658 h 4745608"/>
                <a:gd name="connsiteX18" fmla="*/ 2375983 w 4206653"/>
                <a:gd name="connsiteY18" fmla="*/ 1406268 h 4745608"/>
                <a:gd name="connsiteX19" fmla="*/ 2558863 w 4206653"/>
                <a:gd name="connsiteY19" fmla="*/ 1577718 h 4745608"/>
                <a:gd name="connsiteX20" fmla="*/ 2878903 w 4206653"/>
                <a:gd name="connsiteY20" fmla="*/ 1657728 h 4745608"/>
                <a:gd name="connsiteX21" fmla="*/ 3187513 w 4206653"/>
                <a:gd name="connsiteY21" fmla="*/ 1657728 h 4745608"/>
                <a:gd name="connsiteX22" fmla="*/ 3370393 w 4206653"/>
                <a:gd name="connsiteY22" fmla="*/ 1566288 h 4745608"/>
                <a:gd name="connsiteX23" fmla="*/ 3488066 w 4206653"/>
                <a:gd name="connsiteY23" fmla="*/ 1246753 h 4745608"/>
                <a:gd name="connsiteX24" fmla="*/ 3495138 w 4206653"/>
                <a:gd name="connsiteY24" fmla="*/ 1115548 h 4745608"/>
                <a:gd name="connsiteX25" fmla="*/ 3493650 w 4206653"/>
                <a:gd name="connsiteY25" fmla="*/ 1063976 h 4745608"/>
                <a:gd name="connsiteX26" fmla="*/ 3450403 w 4206653"/>
                <a:gd name="connsiteY26" fmla="*/ 777618 h 4745608"/>
                <a:gd name="connsiteX27" fmla="*/ 3119893 w 4206653"/>
                <a:gd name="connsiteY27" fmla="*/ 321571 h 4745608"/>
                <a:gd name="connsiteX28" fmla="*/ 3497351 w 4206653"/>
                <a:gd name="connsiteY28" fmla="*/ 674883 h 4745608"/>
                <a:gd name="connsiteX29" fmla="*/ 3759013 w 4206653"/>
                <a:gd name="connsiteY29" fmla="*/ 571878 h 4745608"/>
                <a:gd name="connsiteX30" fmla="*/ 3999043 w 4206653"/>
                <a:gd name="connsiteY30" fmla="*/ 91818 h 4745608"/>
                <a:gd name="connsiteX31" fmla="*/ 4033333 w 4206653"/>
                <a:gd name="connsiteY31" fmla="*/ 11808 h 4745608"/>
                <a:gd name="connsiteX32" fmla="*/ 3984569 w 4206653"/>
                <a:gd name="connsiteY32" fmla="*/ 247366 h 4745608"/>
                <a:gd name="connsiteX33" fmla="*/ 3812791 w 4206653"/>
                <a:gd name="connsiteY33" fmla="*/ 647417 h 4745608"/>
                <a:gd name="connsiteX34" fmla="*/ 3592906 w 4206653"/>
                <a:gd name="connsiteY34" fmla="*/ 811408 h 4745608"/>
                <a:gd name="connsiteX35" fmla="*/ 3604425 w 4206653"/>
                <a:gd name="connsiteY35" fmla="*/ 999253 h 4745608"/>
                <a:gd name="connsiteX36" fmla="*/ 3872985 w 4206653"/>
                <a:gd name="connsiteY36" fmla="*/ 881976 h 4745608"/>
                <a:gd name="connsiteX37" fmla="*/ 4200754 w 4206653"/>
                <a:gd name="connsiteY37" fmla="*/ 774136 h 4745608"/>
                <a:gd name="connsiteX38" fmla="*/ 4064251 w 4206653"/>
                <a:gd name="connsiteY38" fmla="*/ 847195 h 4745608"/>
                <a:gd name="connsiteX39" fmla="*/ 3818880 w 4206653"/>
                <a:gd name="connsiteY39" fmla="*/ 991305 h 4745608"/>
                <a:gd name="connsiteX40" fmla="*/ 3658531 w 4206653"/>
                <a:gd name="connsiteY40" fmla="*/ 1093178 h 4745608"/>
                <a:gd name="connsiteX41" fmla="*/ 3622838 w 4206653"/>
                <a:gd name="connsiteY41" fmla="*/ 1221401 h 4745608"/>
                <a:gd name="connsiteX42" fmla="*/ 3577446 w 4206653"/>
                <a:gd name="connsiteY42" fmla="*/ 1500691 h 4745608"/>
                <a:gd name="connsiteX43" fmla="*/ 3461833 w 4206653"/>
                <a:gd name="connsiteY43" fmla="*/ 1726308 h 4745608"/>
                <a:gd name="connsiteX44" fmla="*/ 3278953 w 4206653"/>
                <a:gd name="connsiteY44" fmla="*/ 2034918 h 4745608"/>
                <a:gd name="connsiteX45" fmla="*/ 3288742 w 4206653"/>
                <a:gd name="connsiteY45" fmla="*/ 2273460 h 4745608"/>
                <a:gd name="connsiteX46" fmla="*/ 3434288 w 4206653"/>
                <a:gd name="connsiteY46" fmla="*/ 2417577 h 4745608"/>
                <a:gd name="connsiteX47" fmla="*/ 3781217 w 4206653"/>
                <a:gd name="connsiteY47" fmla="*/ 2618845 h 4745608"/>
                <a:gd name="connsiteX48" fmla="*/ 4079053 w 4206653"/>
                <a:gd name="connsiteY48" fmla="*/ 2777868 h 4745608"/>
                <a:gd name="connsiteX49" fmla="*/ 4079053 w 4206653"/>
                <a:gd name="connsiteY49" fmla="*/ 2880738 h 4745608"/>
                <a:gd name="connsiteX50" fmla="*/ 4070190 w 4206653"/>
                <a:gd name="connsiteY50" fmla="*/ 3021367 h 4745608"/>
                <a:gd name="connsiteX51" fmla="*/ 3404683 w 4206653"/>
                <a:gd name="connsiteY51" fmla="*/ 2732148 h 4745608"/>
                <a:gd name="connsiteX52" fmla="*/ 3084643 w 4206653"/>
                <a:gd name="connsiteY52" fmla="*/ 2663568 h 4745608"/>
                <a:gd name="connsiteX53" fmla="*/ 2995919 w 4206653"/>
                <a:gd name="connsiteY53" fmla="*/ 2782832 h 4745608"/>
                <a:gd name="connsiteX54" fmla="*/ 2832855 w 4206653"/>
                <a:gd name="connsiteY54" fmla="*/ 2930924 h 4745608"/>
                <a:gd name="connsiteX55" fmla="*/ 2820111 w 4206653"/>
                <a:gd name="connsiteY55" fmla="*/ 3026344 h 4745608"/>
                <a:gd name="connsiteX56" fmla="*/ 2959241 w 4206653"/>
                <a:gd name="connsiteY56" fmla="*/ 3167976 h 4745608"/>
                <a:gd name="connsiteX57" fmla="*/ 3176083 w 4206653"/>
                <a:gd name="connsiteY57" fmla="*/ 3269358 h 4745608"/>
                <a:gd name="connsiteX58" fmla="*/ 3388239 w 4206653"/>
                <a:gd name="connsiteY58" fmla="*/ 3442290 h 4745608"/>
                <a:gd name="connsiteX59" fmla="*/ 3212014 w 4206653"/>
                <a:gd name="connsiteY59" fmla="*/ 3336948 h 4745608"/>
                <a:gd name="connsiteX60" fmla="*/ 3004633 w 4206653"/>
                <a:gd name="connsiteY60" fmla="*/ 3276814 h 4745608"/>
                <a:gd name="connsiteX61" fmla="*/ 2771676 w 4206653"/>
                <a:gd name="connsiteY61" fmla="*/ 3166987 h 4745608"/>
                <a:gd name="connsiteX62" fmla="*/ 2638873 w 4206653"/>
                <a:gd name="connsiteY62" fmla="*/ 3097908 h 4745608"/>
                <a:gd name="connsiteX63" fmla="*/ 2570293 w 4206653"/>
                <a:gd name="connsiteY63" fmla="*/ 3109338 h 4745608"/>
                <a:gd name="connsiteX64" fmla="*/ 2525557 w 4206653"/>
                <a:gd name="connsiteY64" fmla="*/ 3326508 h 4745608"/>
                <a:gd name="connsiteX65" fmla="*/ 2584349 w 4206653"/>
                <a:gd name="connsiteY65" fmla="*/ 3577470 h 4745608"/>
                <a:gd name="connsiteX66" fmla="*/ 2663703 w 4206653"/>
                <a:gd name="connsiteY66" fmla="*/ 3996904 h 4745608"/>
                <a:gd name="connsiteX67" fmla="*/ 2633113 w 4206653"/>
                <a:gd name="connsiteY67" fmla="*/ 4192703 h 4745608"/>
                <a:gd name="connsiteX68" fmla="*/ 2539703 w 4206653"/>
                <a:gd name="connsiteY68" fmla="*/ 4455574 h 4745608"/>
                <a:gd name="connsiteX69" fmla="*/ 2595212 w 4206653"/>
                <a:gd name="connsiteY69" fmla="*/ 3945217 h 4745608"/>
                <a:gd name="connsiteX70" fmla="*/ 2481240 w 4206653"/>
                <a:gd name="connsiteY70" fmla="*/ 3566538 h 4745608"/>
                <a:gd name="connsiteX71" fmla="*/ 2307403 w 4206653"/>
                <a:gd name="connsiteY71" fmla="*/ 3166488 h 4745608"/>
                <a:gd name="connsiteX72" fmla="*/ 2261683 w 4206653"/>
                <a:gd name="connsiteY72" fmla="*/ 3063618 h 4745608"/>
                <a:gd name="connsiteX73" fmla="*/ 2078803 w 4206653"/>
                <a:gd name="connsiteY73" fmla="*/ 2949318 h 4745608"/>
                <a:gd name="connsiteX74" fmla="*/ 1824299 w 4206653"/>
                <a:gd name="connsiteY74" fmla="*/ 3002494 h 4745608"/>
                <a:gd name="connsiteX75" fmla="*/ 1412162 w 4206653"/>
                <a:gd name="connsiteY75" fmla="*/ 3235573 h 4745608"/>
                <a:gd name="connsiteX76" fmla="*/ 1381573 w 4206653"/>
                <a:gd name="connsiteY76" fmla="*/ 3680838 h 4745608"/>
                <a:gd name="connsiteX77" fmla="*/ 1340867 w 4206653"/>
                <a:gd name="connsiteY77" fmla="*/ 3980504 h 4745608"/>
                <a:gd name="connsiteX78" fmla="*/ 1197619 w 4206653"/>
                <a:gd name="connsiteY78" fmla="*/ 4738831 h 4745608"/>
                <a:gd name="connsiteX79" fmla="*/ 1220896 w 4206653"/>
                <a:gd name="connsiteY79" fmla="*/ 4338309 h 4745608"/>
                <a:gd name="connsiteX80" fmla="*/ 1242772 w 4206653"/>
                <a:gd name="connsiteY80" fmla="*/ 4080888 h 4745608"/>
                <a:gd name="connsiteX81" fmla="*/ 1198693 w 4206653"/>
                <a:gd name="connsiteY81" fmla="*/ 3909438 h 4745608"/>
                <a:gd name="connsiteX82" fmla="*/ 970093 w 4206653"/>
                <a:gd name="connsiteY82" fmla="*/ 3989448 h 4745608"/>
                <a:gd name="connsiteX83" fmla="*/ 766328 w 4206653"/>
                <a:gd name="connsiteY83" fmla="*/ 4131990 h 4745608"/>
                <a:gd name="connsiteX84" fmla="*/ 555808 w 4206653"/>
                <a:gd name="connsiteY84" fmla="*/ 4355688 h 4745608"/>
                <a:gd name="connsiteX85" fmla="*/ 785900 w 4206653"/>
                <a:gd name="connsiteY85" fmla="*/ 4017771 h 4745608"/>
                <a:gd name="connsiteX86" fmla="*/ 1130113 w 4206653"/>
                <a:gd name="connsiteY86" fmla="*/ 3817500 h 4745608"/>
                <a:gd name="connsiteX87" fmla="*/ 1278703 w 4206653"/>
                <a:gd name="connsiteY87" fmla="*/ 3726558 h 4745608"/>
                <a:gd name="connsiteX88" fmla="*/ 1269661 w 4206653"/>
                <a:gd name="connsiteY88" fmla="*/ 3390117 h 4745608"/>
                <a:gd name="connsiteX89" fmla="*/ 1309620 w 4206653"/>
                <a:gd name="connsiteY89" fmla="*/ 3169963 h 4745608"/>
                <a:gd name="connsiteX90" fmla="*/ 1393003 w 4206653"/>
                <a:gd name="connsiteY90" fmla="*/ 3052188 h 4745608"/>
                <a:gd name="connsiteX91" fmla="*/ 1080693 w 4206653"/>
                <a:gd name="connsiteY91" fmla="*/ 2984604 h 4745608"/>
                <a:gd name="connsiteX92" fmla="*/ 663453 w 4206653"/>
                <a:gd name="connsiteY92" fmla="*/ 3023360 h 4745608"/>
                <a:gd name="connsiteX93" fmla="*/ 235111 w 4206653"/>
                <a:gd name="connsiteY93" fmla="*/ 3217172 h 4745608"/>
                <a:gd name="connsiteX94" fmla="*/ 421453 w 4206653"/>
                <a:gd name="connsiteY94" fmla="*/ 3029328 h 4745608"/>
                <a:gd name="connsiteX95" fmla="*/ 627193 w 4206653"/>
                <a:gd name="connsiteY95" fmla="*/ 2926458 h 4745608"/>
                <a:gd name="connsiteX96" fmla="*/ 854480 w 4206653"/>
                <a:gd name="connsiteY96" fmla="*/ 2889178 h 4745608"/>
                <a:gd name="connsiteX97" fmla="*/ 1149272 w 4206653"/>
                <a:gd name="connsiteY97" fmla="*/ 2889676 h 4745608"/>
                <a:gd name="connsiteX98" fmla="*/ 1531894 w 4206653"/>
                <a:gd name="connsiteY98" fmla="*/ 2917507 h 4745608"/>
                <a:gd name="connsiteX99" fmla="*/ 1860559 w 4206653"/>
                <a:gd name="connsiteY99" fmla="*/ 2766431 h 4745608"/>
                <a:gd name="connsiteX100" fmla="*/ 1701613 w 4206653"/>
                <a:gd name="connsiteY100" fmla="*/ 2263518 h 4745608"/>
                <a:gd name="connsiteX101" fmla="*/ 1690183 w 4206653"/>
                <a:gd name="connsiteY101" fmla="*/ 1966338 h 4745608"/>
                <a:gd name="connsiteX102" fmla="*/ 1381991 w 4206653"/>
                <a:gd name="connsiteY102" fmla="*/ 1841604 h 4745608"/>
                <a:gd name="connsiteX103" fmla="*/ 1095823 w 4206653"/>
                <a:gd name="connsiteY103" fmla="*/ 1714878 h 4745608"/>
                <a:gd name="connsiteX104" fmla="*/ 746507 w 4206653"/>
                <a:gd name="connsiteY104" fmla="*/ 1626415 h 4745608"/>
                <a:gd name="connsiteX105" fmla="*/ 352873 w 4206653"/>
                <a:gd name="connsiteY105" fmla="*/ 1726308 h 4745608"/>
                <a:gd name="connsiteX106" fmla="*/ 113171 w 4206653"/>
                <a:gd name="connsiteY106" fmla="*/ 1763582 h 4745608"/>
                <a:gd name="connsiteX107" fmla="*/ 9973 w 4206653"/>
                <a:gd name="connsiteY107" fmla="*/ 1737738 h 4745608"/>
                <a:gd name="connsiteX108" fmla="*/ 348516 w 4206653"/>
                <a:gd name="connsiteY108" fmla="*/ 1643812 h 4745608"/>
                <a:gd name="connsiteX109" fmla="*/ 653097 w 4206653"/>
                <a:gd name="connsiteY109" fmla="*/ 1543920 h 4745608"/>
                <a:gd name="connsiteX110" fmla="*/ 1072963 w 4206653"/>
                <a:gd name="connsiteY110" fmla="*/ 1612008 h 4745608"/>
                <a:gd name="connsiteX111" fmla="*/ 1244413 w 4206653"/>
                <a:gd name="connsiteY111" fmla="*/ 1657728 h 4745608"/>
                <a:gd name="connsiteX112" fmla="*/ 1205766 w 4206653"/>
                <a:gd name="connsiteY112" fmla="*/ 1451988 h 4745608"/>
                <a:gd name="connsiteX113" fmla="*/ 1046313 w 4206653"/>
                <a:gd name="connsiteY113" fmla="*/ 815409 h 4745608"/>
                <a:gd name="connsiteX114" fmla="*/ 1221553 w 4206653"/>
                <a:gd name="connsiteY114" fmla="*/ 1211958 h 4745608"/>
                <a:gd name="connsiteX0" fmla="*/ 1221553 w 4560132"/>
                <a:gd name="connsiteY0" fmla="*/ 1211958 h 4745608"/>
                <a:gd name="connsiteX1" fmla="*/ 1343911 w 4560132"/>
                <a:gd name="connsiteY1" fmla="*/ 1559828 h 4745608"/>
                <a:gd name="connsiteX2" fmla="*/ 1553023 w 4560132"/>
                <a:gd name="connsiteY2" fmla="*/ 1657728 h 4745608"/>
                <a:gd name="connsiteX3" fmla="*/ 1907353 w 4560132"/>
                <a:gd name="connsiteY3" fmla="*/ 1680588 h 4745608"/>
                <a:gd name="connsiteX4" fmla="*/ 2021653 w 4560132"/>
                <a:gd name="connsiteY4" fmla="*/ 1543428 h 4745608"/>
                <a:gd name="connsiteX5" fmla="*/ 2124523 w 4560132"/>
                <a:gd name="connsiteY5" fmla="*/ 1291968 h 4745608"/>
                <a:gd name="connsiteX6" fmla="*/ 2124523 w 4560132"/>
                <a:gd name="connsiteY6" fmla="*/ 1120518 h 4745608"/>
                <a:gd name="connsiteX7" fmla="*/ 2068029 w 4560132"/>
                <a:gd name="connsiteY7" fmla="*/ 825325 h 4745608"/>
                <a:gd name="connsiteX8" fmla="*/ 2078803 w 4560132"/>
                <a:gd name="connsiteY8" fmla="*/ 777618 h 4745608"/>
                <a:gd name="connsiteX9" fmla="*/ 2170243 w 4560132"/>
                <a:gd name="connsiteY9" fmla="*/ 1086228 h 4745608"/>
                <a:gd name="connsiteX10" fmla="*/ 2215963 w 4560132"/>
                <a:gd name="connsiteY10" fmla="*/ 1269108 h 4745608"/>
                <a:gd name="connsiteX11" fmla="*/ 2284543 w 4560132"/>
                <a:gd name="connsiteY11" fmla="*/ 1303398 h 4745608"/>
                <a:gd name="connsiteX12" fmla="*/ 2330263 w 4560132"/>
                <a:gd name="connsiteY12" fmla="*/ 1166238 h 4745608"/>
                <a:gd name="connsiteX13" fmla="*/ 2467423 w 4560132"/>
                <a:gd name="connsiteY13" fmla="*/ 880488 h 4745608"/>
                <a:gd name="connsiteX14" fmla="*/ 2558863 w 4560132"/>
                <a:gd name="connsiteY14" fmla="*/ 640458 h 4745608"/>
                <a:gd name="connsiteX15" fmla="*/ 2616013 w 4560132"/>
                <a:gd name="connsiteY15" fmla="*/ 537588 h 4745608"/>
                <a:gd name="connsiteX16" fmla="*/ 2558863 w 4560132"/>
                <a:gd name="connsiteY16" fmla="*/ 789048 h 4745608"/>
                <a:gd name="connsiteX17" fmla="*/ 2444563 w 4560132"/>
                <a:gd name="connsiteY17" fmla="*/ 1097658 h 4745608"/>
                <a:gd name="connsiteX18" fmla="*/ 2375983 w 4560132"/>
                <a:gd name="connsiteY18" fmla="*/ 1406268 h 4745608"/>
                <a:gd name="connsiteX19" fmla="*/ 2558863 w 4560132"/>
                <a:gd name="connsiteY19" fmla="*/ 1577718 h 4745608"/>
                <a:gd name="connsiteX20" fmla="*/ 2878903 w 4560132"/>
                <a:gd name="connsiteY20" fmla="*/ 1657728 h 4745608"/>
                <a:gd name="connsiteX21" fmla="*/ 3187513 w 4560132"/>
                <a:gd name="connsiteY21" fmla="*/ 1657728 h 4745608"/>
                <a:gd name="connsiteX22" fmla="*/ 3370393 w 4560132"/>
                <a:gd name="connsiteY22" fmla="*/ 1566288 h 4745608"/>
                <a:gd name="connsiteX23" fmla="*/ 3488066 w 4560132"/>
                <a:gd name="connsiteY23" fmla="*/ 1246753 h 4745608"/>
                <a:gd name="connsiteX24" fmla="*/ 3495138 w 4560132"/>
                <a:gd name="connsiteY24" fmla="*/ 1115548 h 4745608"/>
                <a:gd name="connsiteX25" fmla="*/ 3493650 w 4560132"/>
                <a:gd name="connsiteY25" fmla="*/ 1063976 h 4745608"/>
                <a:gd name="connsiteX26" fmla="*/ 3450403 w 4560132"/>
                <a:gd name="connsiteY26" fmla="*/ 777618 h 4745608"/>
                <a:gd name="connsiteX27" fmla="*/ 3119893 w 4560132"/>
                <a:gd name="connsiteY27" fmla="*/ 321571 h 4745608"/>
                <a:gd name="connsiteX28" fmla="*/ 3497351 w 4560132"/>
                <a:gd name="connsiteY28" fmla="*/ 674883 h 4745608"/>
                <a:gd name="connsiteX29" fmla="*/ 3759013 w 4560132"/>
                <a:gd name="connsiteY29" fmla="*/ 571878 h 4745608"/>
                <a:gd name="connsiteX30" fmla="*/ 3999043 w 4560132"/>
                <a:gd name="connsiteY30" fmla="*/ 91818 h 4745608"/>
                <a:gd name="connsiteX31" fmla="*/ 4033333 w 4560132"/>
                <a:gd name="connsiteY31" fmla="*/ 11808 h 4745608"/>
                <a:gd name="connsiteX32" fmla="*/ 3984569 w 4560132"/>
                <a:gd name="connsiteY32" fmla="*/ 247366 h 4745608"/>
                <a:gd name="connsiteX33" fmla="*/ 3812791 w 4560132"/>
                <a:gd name="connsiteY33" fmla="*/ 647417 h 4745608"/>
                <a:gd name="connsiteX34" fmla="*/ 3592906 w 4560132"/>
                <a:gd name="connsiteY34" fmla="*/ 811408 h 4745608"/>
                <a:gd name="connsiteX35" fmla="*/ 3604425 w 4560132"/>
                <a:gd name="connsiteY35" fmla="*/ 999253 h 4745608"/>
                <a:gd name="connsiteX36" fmla="*/ 3872985 w 4560132"/>
                <a:gd name="connsiteY36" fmla="*/ 881976 h 4745608"/>
                <a:gd name="connsiteX37" fmla="*/ 4200754 w 4560132"/>
                <a:gd name="connsiteY37" fmla="*/ 774136 h 4745608"/>
                <a:gd name="connsiteX38" fmla="*/ 4064251 w 4560132"/>
                <a:gd name="connsiteY38" fmla="*/ 847195 h 4745608"/>
                <a:gd name="connsiteX39" fmla="*/ 3818880 w 4560132"/>
                <a:gd name="connsiteY39" fmla="*/ 991305 h 4745608"/>
                <a:gd name="connsiteX40" fmla="*/ 3658531 w 4560132"/>
                <a:gd name="connsiteY40" fmla="*/ 1093178 h 4745608"/>
                <a:gd name="connsiteX41" fmla="*/ 3622838 w 4560132"/>
                <a:gd name="connsiteY41" fmla="*/ 1221401 h 4745608"/>
                <a:gd name="connsiteX42" fmla="*/ 3577446 w 4560132"/>
                <a:gd name="connsiteY42" fmla="*/ 1500691 h 4745608"/>
                <a:gd name="connsiteX43" fmla="*/ 3461833 w 4560132"/>
                <a:gd name="connsiteY43" fmla="*/ 1726308 h 4745608"/>
                <a:gd name="connsiteX44" fmla="*/ 3278953 w 4560132"/>
                <a:gd name="connsiteY44" fmla="*/ 2034918 h 4745608"/>
                <a:gd name="connsiteX45" fmla="*/ 3288742 w 4560132"/>
                <a:gd name="connsiteY45" fmla="*/ 2273460 h 4745608"/>
                <a:gd name="connsiteX46" fmla="*/ 3434288 w 4560132"/>
                <a:gd name="connsiteY46" fmla="*/ 2417577 h 4745608"/>
                <a:gd name="connsiteX47" fmla="*/ 3781217 w 4560132"/>
                <a:gd name="connsiteY47" fmla="*/ 2618845 h 4745608"/>
                <a:gd name="connsiteX48" fmla="*/ 4079053 w 4560132"/>
                <a:gd name="connsiteY48" fmla="*/ 2777868 h 4745608"/>
                <a:gd name="connsiteX49" fmla="*/ 4560128 w 4560132"/>
                <a:gd name="connsiteY49" fmla="*/ 3010436 h 4745608"/>
                <a:gd name="connsiteX50" fmla="*/ 4070190 w 4560132"/>
                <a:gd name="connsiteY50" fmla="*/ 3021367 h 4745608"/>
                <a:gd name="connsiteX51" fmla="*/ 3404683 w 4560132"/>
                <a:gd name="connsiteY51" fmla="*/ 2732148 h 4745608"/>
                <a:gd name="connsiteX52" fmla="*/ 3084643 w 4560132"/>
                <a:gd name="connsiteY52" fmla="*/ 2663568 h 4745608"/>
                <a:gd name="connsiteX53" fmla="*/ 2995919 w 4560132"/>
                <a:gd name="connsiteY53" fmla="*/ 2782832 h 4745608"/>
                <a:gd name="connsiteX54" fmla="*/ 2832855 w 4560132"/>
                <a:gd name="connsiteY54" fmla="*/ 2930924 h 4745608"/>
                <a:gd name="connsiteX55" fmla="*/ 2820111 w 4560132"/>
                <a:gd name="connsiteY55" fmla="*/ 3026344 h 4745608"/>
                <a:gd name="connsiteX56" fmla="*/ 2959241 w 4560132"/>
                <a:gd name="connsiteY56" fmla="*/ 3167976 h 4745608"/>
                <a:gd name="connsiteX57" fmla="*/ 3176083 w 4560132"/>
                <a:gd name="connsiteY57" fmla="*/ 3269358 h 4745608"/>
                <a:gd name="connsiteX58" fmla="*/ 3388239 w 4560132"/>
                <a:gd name="connsiteY58" fmla="*/ 3442290 h 4745608"/>
                <a:gd name="connsiteX59" fmla="*/ 3212014 w 4560132"/>
                <a:gd name="connsiteY59" fmla="*/ 3336948 h 4745608"/>
                <a:gd name="connsiteX60" fmla="*/ 3004633 w 4560132"/>
                <a:gd name="connsiteY60" fmla="*/ 3276814 h 4745608"/>
                <a:gd name="connsiteX61" fmla="*/ 2771676 w 4560132"/>
                <a:gd name="connsiteY61" fmla="*/ 3166987 h 4745608"/>
                <a:gd name="connsiteX62" fmla="*/ 2638873 w 4560132"/>
                <a:gd name="connsiteY62" fmla="*/ 3097908 h 4745608"/>
                <a:gd name="connsiteX63" fmla="*/ 2570293 w 4560132"/>
                <a:gd name="connsiteY63" fmla="*/ 3109338 h 4745608"/>
                <a:gd name="connsiteX64" fmla="*/ 2525557 w 4560132"/>
                <a:gd name="connsiteY64" fmla="*/ 3326508 h 4745608"/>
                <a:gd name="connsiteX65" fmla="*/ 2584349 w 4560132"/>
                <a:gd name="connsiteY65" fmla="*/ 3577470 h 4745608"/>
                <a:gd name="connsiteX66" fmla="*/ 2663703 w 4560132"/>
                <a:gd name="connsiteY66" fmla="*/ 3996904 h 4745608"/>
                <a:gd name="connsiteX67" fmla="*/ 2633113 w 4560132"/>
                <a:gd name="connsiteY67" fmla="*/ 4192703 h 4745608"/>
                <a:gd name="connsiteX68" fmla="*/ 2539703 w 4560132"/>
                <a:gd name="connsiteY68" fmla="*/ 4455574 h 4745608"/>
                <a:gd name="connsiteX69" fmla="*/ 2595212 w 4560132"/>
                <a:gd name="connsiteY69" fmla="*/ 3945217 h 4745608"/>
                <a:gd name="connsiteX70" fmla="*/ 2481240 w 4560132"/>
                <a:gd name="connsiteY70" fmla="*/ 3566538 h 4745608"/>
                <a:gd name="connsiteX71" fmla="*/ 2307403 w 4560132"/>
                <a:gd name="connsiteY71" fmla="*/ 3166488 h 4745608"/>
                <a:gd name="connsiteX72" fmla="*/ 2261683 w 4560132"/>
                <a:gd name="connsiteY72" fmla="*/ 3063618 h 4745608"/>
                <a:gd name="connsiteX73" fmla="*/ 2078803 w 4560132"/>
                <a:gd name="connsiteY73" fmla="*/ 2949318 h 4745608"/>
                <a:gd name="connsiteX74" fmla="*/ 1824299 w 4560132"/>
                <a:gd name="connsiteY74" fmla="*/ 3002494 h 4745608"/>
                <a:gd name="connsiteX75" fmla="*/ 1412162 w 4560132"/>
                <a:gd name="connsiteY75" fmla="*/ 3235573 h 4745608"/>
                <a:gd name="connsiteX76" fmla="*/ 1381573 w 4560132"/>
                <a:gd name="connsiteY76" fmla="*/ 3680838 h 4745608"/>
                <a:gd name="connsiteX77" fmla="*/ 1340867 w 4560132"/>
                <a:gd name="connsiteY77" fmla="*/ 3980504 h 4745608"/>
                <a:gd name="connsiteX78" fmla="*/ 1197619 w 4560132"/>
                <a:gd name="connsiteY78" fmla="*/ 4738831 h 4745608"/>
                <a:gd name="connsiteX79" fmla="*/ 1220896 w 4560132"/>
                <a:gd name="connsiteY79" fmla="*/ 4338309 h 4745608"/>
                <a:gd name="connsiteX80" fmla="*/ 1242772 w 4560132"/>
                <a:gd name="connsiteY80" fmla="*/ 4080888 h 4745608"/>
                <a:gd name="connsiteX81" fmla="*/ 1198693 w 4560132"/>
                <a:gd name="connsiteY81" fmla="*/ 3909438 h 4745608"/>
                <a:gd name="connsiteX82" fmla="*/ 970093 w 4560132"/>
                <a:gd name="connsiteY82" fmla="*/ 3989448 h 4745608"/>
                <a:gd name="connsiteX83" fmla="*/ 766328 w 4560132"/>
                <a:gd name="connsiteY83" fmla="*/ 4131990 h 4745608"/>
                <a:gd name="connsiteX84" fmla="*/ 555808 w 4560132"/>
                <a:gd name="connsiteY84" fmla="*/ 4355688 h 4745608"/>
                <a:gd name="connsiteX85" fmla="*/ 785900 w 4560132"/>
                <a:gd name="connsiteY85" fmla="*/ 4017771 h 4745608"/>
                <a:gd name="connsiteX86" fmla="*/ 1130113 w 4560132"/>
                <a:gd name="connsiteY86" fmla="*/ 3817500 h 4745608"/>
                <a:gd name="connsiteX87" fmla="*/ 1278703 w 4560132"/>
                <a:gd name="connsiteY87" fmla="*/ 3726558 h 4745608"/>
                <a:gd name="connsiteX88" fmla="*/ 1269661 w 4560132"/>
                <a:gd name="connsiteY88" fmla="*/ 3390117 h 4745608"/>
                <a:gd name="connsiteX89" fmla="*/ 1309620 w 4560132"/>
                <a:gd name="connsiteY89" fmla="*/ 3169963 h 4745608"/>
                <a:gd name="connsiteX90" fmla="*/ 1393003 w 4560132"/>
                <a:gd name="connsiteY90" fmla="*/ 3052188 h 4745608"/>
                <a:gd name="connsiteX91" fmla="*/ 1080693 w 4560132"/>
                <a:gd name="connsiteY91" fmla="*/ 2984604 h 4745608"/>
                <a:gd name="connsiteX92" fmla="*/ 663453 w 4560132"/>
                <a:gd name="connsiteY92" fmla="*/ 3023360 h 4745608"/>
                <a:gd name="connsiteX93" fmla="*/ 235111 w 4560132"/>
                <a:gd name="connsiteY93" fmla="*/ 3217172 h 4745608"/>
                <a:gd name="connsiteX94" fmla="*/ 421453 w 4560132"/>
                <a:gd name="connsiteY94" fmla="*/ 3029328 h 4745608"/>
                <a:gd name="connsiteX95" fmla="*/ 627193 w 4560132"/>
                <a:gd name="connsiteY95" fmla="*/ 2926458 h 4745608"/>
                <a:gd name="connsiteX96" fmla="*/ 854480 w 4560132"/>
                <a:gd name="connsiteY96" fmla="*/ 2889178 h 4745608"/>
                <a:gd name="connsiteX97" fmla="*/ 1149272 w 4560132"/>
                <a:gd name="connsiteY97" fmla="*/ 2889676 h 4745608"/>
                <a:gd name="connsiteX98" fmla="*/ 1531894 w 4560132"/>
                <a:gd name="connsiteY98" fmla="*/ 2917507 h 4745608"/>
                <a:gd name="connsiteX99" fmla="*/ 1860559 w 4560132"/>
                <a:gd name="connsiteY99" fmla="*/ 2766431 h 4745608"/>
                <a:gd name="connsiteX100" fmla="*/ 1701613 w 4560132"/>
                <a:gd name="connsiteY100" fmla="*/ 2263518 h 4745608"/>
                <a:gd name="connsiteX101" fmla="*/ 1690183 w 4560132"/>
                <a:gd name="connsiteY101" fmla="*/ 1966338 h 4745608"/>
                <a:gd name="connsiteX102" fmla="*/ 1381991 w 4560132"/>
                <a:gd name="connsiteY102" fmla="*/ 1841604 h 4745608"/>
                <a:gd name="connsiteX103" fmla="*/ 1095823 w 4560132"/>
                <a:gd name="connsiteY103" fmla="*/ 1714878 h 4745608"/>
                <a:gd name="connsiteX104" fmla="*/ 746507 w 4560132"/>
                <a:gd name="connsiteY104" fmla="*/ 1626415 h 4745608"/>
                <a:gd name="connsiteX105" fmla="*/ 352873 w 4560132"/>
                <a:gd name="connsiteY105" fmla="*/ 1726308 h 4745608"/>
                <a:gd name="connsiteX106" fmla="*/ 113171 w 4560132"/>
                <a:gd name="connsiteY106" fmla="*/ 1763582 h 4745608"/>
                <a:gd name="connsiteX107" fmla="*/ 9973 w 4560132"/>
                <a:gd name="connsiteY107" fmla="*/ 1737738 h 4745608"/>
                <a:gd name="connsiteX108" fmla="*/ 348516 w 4560132"/>
                <a:gd name="connsiteY108" fmla="*/ 1643812 h 4745608"/>
                <a:gd name="connsiteX109" fmla="*/ 653097 w 4560132"/>
                <a:gd name="connsiteY109" fmla="*/ 1543920 h 4745608"/>
                <a:gd name="connsiteX110" fmla="*/ 1072963 w 4560132"/>
                <a:gd name="connsiteY110" fmla="*/ 1612008 h 4745608"/>
                <a:gd name="connsiteX111" fmla="*/ 1244413 w 4560132"/>
                <a:gd name="connsiteY111" fmla="*/ 1657728 h 4745608"/>
                <a:gd name="connsiteX112" fmla="*/ 1205766 w 4560132"/>
                <a:gd name="connsiteY112" fmla="*/ 1451988 h 4745608"/>
                <a:gd name="connsiteX113" fmla="*/ 1046313 w 4560132"/>
                <a:gd name="connsiteY113" fmla="*/ 815409 h 4745608"/>
                <a:gd name="connsiteX114" fmla="*/ 1221553 w 4560132"/>
                <a:gd name="connsiteY114" fmla="*/ 1211958 h 4745608"/>
                <a:gd name="connsiteX0" fmla="*/ 1221553 w 4560132"/>
                <a:gd name="connsiteY0" fmla="*/ 1211958 h 4745608"/>
                <a:gd name="connsiteX1" fmla="*/ 1343911 w 4560132"/>
                <a:gd name="connsiteY1" fmla="*/ 1559828 h 4745608"/>
                <a:gd name="connsiteX2" fmla="*/ 1553023 w 4560132"/>
                <a:gd name="connsiteY2" fmla="*/ 1657728 h 4745608"/>
                <a:gd name="connsiteX3" fmla="*/ 1907353 w 4560132"/>
                <a:gd name="connsiteY3" fmla="*/ 1680588 h 4745608"/>
                <a:gd name="connsiteX4" fmla="*/ 2021653 w 4560132"/>
                <a:gd name="connsiteY4" fmla="*/ 1543428 h 4745608"/>
                <a:gd name="connsiteX5" fmla="*/ 2124523 w 4560132"/>
                <a:gd name="connsiteY5" fmla="*/ 1291968 h 4745608"/>
                <a:gd name="connsiteX6" fmla="*/ 2124523 w 4560132"/>
                <a:gd name="connsiteY6" fmla="*/ 1120518 h 4745608"/>
                <a:gd name="connsiteX7" fmla="*/ 2068029 w 4560132"/>
                <a:gd name="connsiteY7" fmla="*/ 825325 h 4745608"/>
                <a:gd name="connsiteX8" fmla="*/ 2078803 w 4560132"/>
                <a:gd name="connsiteY8" fmla="*/ 777618 h 4745608"/>
                <a:gd name="connsiteX9" fmla="*/ 2170243 w 4560132"/>
                <a:gd name="connsiteY9" fmla="*/ 1086228 h 4745608"/>
                <a:gd name="connsiteX10" fmla="*/ 2215963 w 4560132"/>
                <a:gd name="connsiteY10" fmla="*/ 1269108 h 4745608"/>
                <a:gd name="connsiteX11" fmla="*/ 2284543 w 4560132"/>
                <a:gd name="connsiteY11" fmla="*/ 1303398 h 4745608"/>
                <a:gd name="connsiteX12" fmla="*/ 2330263 w 4560132"/>
                <a:gd name="connsiteY12" fmla="*/ 1166238 h 4745608"/>
                <a:gd name="connsiteX13" fmla="*/ 2467423 w 4560132"/>
                <a:gd name="connsiteY13" fmla="*/ 880488 h 4745608"/>
                <a:gd name="connsiteX14" fmla="*/ 2558863 w 4560132"/>
                <a:gd name="connsiteY14" fmla="*/ 640458 h 4745608"/>
                <a:gd name="connsiteX15" fmla="*/ 2616013 w 4560132"/>
                <a:gd name="connsiteY15" fmla="*/ 537588 h 4745608"/>
                <a:gd name="connsiteX16" fmla="*/ 2558863 w 4560132"/>
                <a:gd name="connsiteY16" fmla="*/ 789048 h 4745608"/>
                <a:gd name="connsiteX17" fmla="*/ 2444563 w 4560132"/>
                <a:gd name="connsiteY17" fmla="*/ 1097658 h 4745608"/>
                <a:gd name="connsiteX18" fmla="*/ 2375983 w 4560132"/>
                <a:gd name="connsiteY18" fmla="*/ 1406268 h 4745608"/>
                <a:gd name="connsiteX19" fmla="*/ 2558863 w 4560132"/>
                <a:gd name="connsiteY19" fmla="*/ 1577718 h 4745608"/>
                <a:gd name="connsiteX20" fmla="*/ 2878903 w 4560132"/>
                <a:gd name="connsiteY20" fmla="*/ 1657728 h 4745608"/>
                <a:gd name="connsiteX21" fmla="*/ 3187513 w 4560132"/>
                <a:gd name="connsiteY21" fmla="*/ 1657728 h 4745608"/>
                <a:gd name="connsiteX22" fmla="*/ 3370393 w 4560132"/>
                <a:gd name="connsiteY22" fmla="*/ 1566288 h 4745608"/>
                <a:gd name="connsiteX23" fmla="*/ 3488066 w 4560132"/>
                <a:gd name="connsiteY23" fmla="*/ 1246753 h 4745608"/>
                <a:gd name="connsiteX24" fmla="*/ 3495138 w 4560132"/>
                <a:gd name="connsiteY24" fmla="*/ 1115548 h 4745608"/>
                <a:gd name="connsiteX25" fmla="*/ 3493650 w 4560132"/>
                <a:gd name="connsiteY25" fmla="*/ 1063976 h 4745608"/>
                <a:gd name="connsiteX26" fmla="*/ 3450403 w 4560132"/>
                <a:gd name="connsiteY26" fmla="*/ 777618 h 4745608"/>
                <a:gd name="connsiteX27" fmla="*/ 3119893 w 4560132"/>
                <a:gd name="connsiteY27" fmla="*/ 321571 h 4745608"/>
                <a:gd name="connsiteX28" fmla="*/ 3497351 w 4560132"/>
                <a:gd name="connsiteY28" fmla="*/ 674883 h 4745608"/>
                <a:gd name="connsiteX29" fmla="*/ 3759013 w 4560132"/>
                <a:gd name="connsiteY29" fmla="*/ 571878 h 4745608"/>
                <a:gd name="connsiteX30" fmla="*/ 3999043 w 4560132"/>
                <a:gd name="connsiteY30" fmla="*/ 91818 h 4745608"/>
                <a:gd name="connsiteX31" fmla="*/ 4033333 w 4560132"/>
                <a:gd name="connsiteY31" fmla="*/ 11808 h 4745608"/>
                <a:gd name="connsiteX32" fmla="*/ 3984569 w 4560132"/>
                <a:gd name="connsiteY32" fmla="*/ 247366 h 4745608"/>
                <a:gd name="connsiteX33" fmla="*/ 3812791 w 4560132"/>
                <a:gd name="connsiteY33" fmla="*/ 647417 h 4745608"/>
                <a:gd name="connsiteX34" fmla="*/ 3592906 w 4560132"/>
                <a:gd name="connsiteY34" fmla="*/ 811408 h 4745608"/>
                <a:gd name="connsiteX35" fmla="*/ 3604425 w 4560132"/>
                <a:gd name="connsiteY35" fmla="*/ 999253 h 4745608"/>
                <a:gd name="connsiteX36" fmla="*/ 3872985 w 4560132"/>
                <a:gd name="connsiteY36" fmla="*/ 881976 h 4745608"/>
                <a:gd name="connsiteX37" fmla="*/ 4200754 w 4560132"/>
                <a:gd name="connsiteY37" fmla="*/ 774136 h 4745608"/>
                <a:gd name="connsiteX38" fmla="*/ 4064251 w 4560132"/>
                <a:gd name="connsiteY38" fmla="*/ 847195 h 4745608"/>
                <a:gd name="connsiteX39" fmla="*/ 3818880 w 4560132"/>
                <a:gd name="connsiteY39" fmla="*/ 991305 h 4745608"/>
                <a:gd name="connsiteX40" fmla="*/ 3658531 w 4560132"/>
                <a:gd name="connsiteY40" fmla="*/ 1093178 h 4745608"/>
                <a:gd name="connsiteX41" fmla="*/ 3622838 w 4560132"/>
                <a:gd name="connsiteY41" fmla="*/ 1221401 h 4745608"/>
                <a:gd name="connsiteX42" fmla="*/ 3577446 w 4560132"/>
                <a:gd name="connsiteY42" fmla="*/ 1500691 h 4745608"/>
                <a:gd name="connsiteX43" fmla="*/ 3461833 w 4560132"/>
                <a:gd name="connsiteY43" fmla="*/ 1726308 h 4745608"/>
                <a:gd name="connsiteX44" fmla="*/ 3278953 w 4560132"/>
                <a:gd name="connsiteY44" fmla="*/ 2034918 h 4745608"/>
                <a:gd name="connsiteX45" fmla="*/ 3288742 w 4560132"/>
                <a:gd name="connsiteY45" fmla="*/ 2273460 h 4745608"/>
                <a:gd name="connsiteX46" fmla="*/ 3434288 w 4560132"/>
                <a:gd name="connsiteY46" fmla="*/ 2417577 h 4745608"/>
                <a:gd name="connsiteX47" fmla="*/ 3781217 w 4560132"/>
                <a:gd name="connsiteY47" fmla="*/ 2618845 h 4745608"/>
                <a:gd name="connsiteX48" fmla="*/ 4079053 w 4560132"/>
                <a:gd name="connsiteY48" fmla="*/ 2777868 h 4745608"/>
                <a:gd name="connsiteX49" fmla="*/ 4560128 w 4560132"/>
                <a:gd name="connsiteY49" fmla="*/ 3010436 h 4745608"/>
                <a:gd name="connsiteX50" fmla="*/ 4070190 w 4560132"/>
                <a:gd name="connsiteY50" fmla="*/ 3021367 h 4745608"/>
                <a:gd name="connsiteX51" fmla="*/ 3404683 w 4560132"/>
                <a:gd name="connsiteY51" fmla="*/ 2732148 h 4745608"/>
                <a:gd name="connsiteX52" fmla="*/ 3195661 w 4560132"/>
                <a:gd name="connsiteY52" fmla="*/ 2770904 h 4745608"/>
                <a:gd name="connsiteX53" fmla="*/ 2995919 w 4560132"/>
                <a:gd name="connsiteY53" fmla="*/ 2782832 h 4745608"/>
                <a:gd name="connsiteX54" fmla="*/ 2832855 w 4560132"/>
                <a:gd name="connsiteY54" fmla="*/ 2930924 h 4745608"/>
                <a:gd name="connsiteX55" fmla="*/ 2820111 w 4560132"/>
                <a:gd name="connsiteY55" fmla="*/ 3026344 h 4745608"/>
                <a:gd name="connsiteX56" fmla="*/ 2959241 w 4560132"/>
                <a:gd name="connsiteY56" fmla="*/ 3167976 h 4745608"/>
                <a:gd name="connsiteX57" fmla="*/ 3176083 w 4560132"/>
                <a:gd name="connsiteY57" fmla="*/ 3269358 h 4745608"/>
                <a:gd name="connsiteX58" fmla="*/ 3388239 w 4560132"/>
                <a:gd name="connsiteY58" fmla="*/ 3442290 h 4745608"/>
                <a:gd name="connsiteX59" fmla="*/ 3212014 w 4560132"/>
                <a:gd name="connsiteY59" fmla="*/ 3336948 h 4745608"/>
                <a:gd name="connsiteX60" fmla="*/ 3004633 w 4560132"/>
                <a:gd name="connsiteY60" fmla="*/ 3276814 h 4745608"/>
                <a:gd name="connsiteX61" fmla="*/ 2771676 w 4560132"/>
                <a:gd name="connsiteY61" fmla="*/ 3166987 h 4745608"/>
                <a:gd name="connsiteX62" fmla="*/ 2638873 w 4560132"/>
                <a:gd name="connsiteY62" fmla="*/ 3097908 h 4745608"/>
                <a:gd name="connsiteX63" fmla="*/ 2570293 w 4560132"/>
                <a:gd name="connsiteY63" fmla="*/ 3109338 h 4745608"/>
                <a:gd name="connsiteX64" fmla="*/ 2525557 w 4560132"/>
                <a:gd name="connsiteY64" fmla="*/ 3326508 h 4745608"/>
                <a:gd name="connsiteX65" fmla="*/ 2584349 w 4560132"/>
                <a:gd name="connsiteY65" fmla="*/ 3577470 h 4745608"/>
                <a:gd name="connsiteX66" fmla="*/ 2663703 w 4560132"/>
                <a:gd name="connsiteY66" fmla="*/ 3996904 h 4745608"/>
                <a:gd name="connsiteX67" fmla="*/ 2633113 w 4560132"/>
                <a:gd name="connsiteY67" fmla="*/ 4192703 h 4745608"/>
                <a:gd name="connsiteX68" fmla="*/ 2539703 w 4560132"/>
                <a:gd name="connsiteY68" fmla="*/ 4455574 h 4745608"/>
                <a:gd name="connsiteX69" fmla="*/ 2595212 w 4560132"/>
                <a:gd name="connsiteY69" fmla="*/ 3945217 h 4745608"/>
                <a:gd name="connsiteX70" fmla="*/ 2481240 w 4560132"/>
                <a:gd name="connsiteY70" fmla="*/ 3566538 h 4745608"/>
                <a:gd name="connsiteX71" fmla="*/ 2307403 w 4560132"/>
                <a:gd name="connsiteY71" fmla="*/ 3166488 h 4745608"/>
                <a:gd name="connsiteX72" fmla="*/ 2261683 w 4560132"/>
                <a:gd name="connsiteY72" fmla="*/ 3063618 h 4745608"/>
                <a:gd name="connsiteX73" fmla="*/ 2078803 w 4560132"/>
                <a:gd name="connsiteY73" fmla="*/ 2949318 h 4745608"/>
                <a:gd name="connsiteX74" fmla="*/ 1824299 w 4560132"/>
                <a:gd name="connsiteY74" fmla="*/ 3002494 h 4745608"/>
                <a:gd name="connsiteX75" fmla="*/ 1412162 w 4560132"/>
                <a:gd name="connsiteY75" fmla="*/ 3235573 h 4745608"/>
                <a:gd name="connsiteX76" fmla="*/ 1381573 w 4560132"/>
                <a:gd name="connsiteY76" fmla="*/ 3680838 h 4745608"/>
                <a:gd name="connsiteX77" fmla="*/ 1340867 w 4560132"/>
                <a:gd name="connsiteY77" fmla="*/ 3980504 h 4745608"/>
                <a:gd name="connsiteX78" fmla="*/ 1197619 w 4560132"/>
                <a:gd name="connsiteY78" fmla="*/ 4738831 h 4745608"/>
                <a:gd name="connsiteX79" fmla="*/ 1220896 w 4560132"/>
                <a:gd name="connsiteY79" fmla="*/ 4338309 h 4745608"/>
                <a:gd name="connsiteX80" fmla="*/ 1242772 w 4560132"/>
                <a:gd name="connsiteY80" fmla="*/ 4080888 h 4745608"/>
                <a:gd name="connsiteX81" fmla="*/ 1198693 w 4560132"/>
                <a:gd name="connsiteY81" fmla="*/ 3909438 h 4745608"/>
                <a:gd name="connsiteX82" fmla="*/ 970093 w 4560132"/>
                <a:gd name="connsiteY82" fmla="*/ 3989448 h 4745608"/>
                <a:gd name="connsiteX83" fmla="*/ 766328 w 4560132"/>
                <a:gd name="connsiteY83" fmla="*/ 4131990 h 4745608"/>
                <a:gd name="connsiteX84" fmla="*/ 555808 w 4560132"/>
                <a:gd name="connsiteY84" fmla="*/ 4355688 h 4745608"/>
                <a:gd name="connsiteX85" fmla="*/ 785900 w 4560132"/>
                <a:gd name="connsiteY85" fmla="*/ 4017771 h 4745608"/>
                <a:gd name="connsiteX86" fmla="*/ 1130113 w 4560132"/>
                <a:gd name="connsiteY86" fmla="*/ 3817500 h 4745608"/>
                <a:gd name="connsiteX87" fmla="*/ 1278703 w 4560132"/>
                <a:gd name="connsiteY87" fmla="*/ 3726558 h 4745608"/>
                <a:gd name="connsiteX88" fmla="*/ 1269661 w 4560132"/>
                <a:gd name="connsiteY88" fmla="*/ 3390117 h 4745608"/>
                <a:gd name="connsiteX89" fmla="*/ 1309620 w 4560132"/>
                <a:gd name="connsiteY89" fmla="*/ 3169963 h 4745608"/>
                <a:gd name="connsiteX90" fmla="*/ 1393003 w 4560132"/>
                <a:gd name="connsiteY90" fmla="*/ 3052188 h 4745608"/>
                <a:gd name="connsiteX91" fmla="*/ 1080693 w 4560132"/>
                <a:gd name="connsiteY91" fmla="*/ 2984604 h 4745608"/>
                <a:gd name="connsiteX92" fmla="*/ 663453 w 4560132"/>
                <a:gd name="connsiteY92" fmla="*/ 3023360 h 4745608"/>
                <a:gd name="connsiteX93" fmla="*/ 235111 w 4560132"/>
                <a:gd name="connsiteY93" fmla="*/ 3217172 h 4745608"/>
                <a:gd name="connsiteX94" fmla="*/ 421453 w 4560132"/>
                <a:gd name="connsiteY94" fmla="*/ 3029328 h 4745608"/>
                <a:gd name="connsiteX95" fmla="*/ 627193 w 4560132"/>
                <a:gd name="connsiteY95" fmla="*/ 2926458 h 4745608"/>
                <a:gd name="connsiteX96" fmla="*/ 854480 w 4560132"/>
                <a:gd name="connsiteY96" fmla="*/ 2889178 h 4745608"/>
                <a:gd name="connsiteX97" fmla="*/ 1149272 w 4560132"/>
                <a:gd name="connsiteY97" fmla="*/ 2889676 h 4745608"/>
                <a:gd name="connsiteX98" fmla="*/ 1531894 w 4560132"/>
                <a:gd name="connsiteY98" fmla="*/ 2917507 h 4745608"/>
                <a:gd name="connsiteX99" fmla="*/ 1860559 w 4560132"/>
                <a:gd name="connsiteY99" fmla="*/ 2766431 h 4745608"/>
                <a:gd name="connsiteX100" fmla="*/ 1701613 w 4560132"/>
                <a:gd name="connsiteY100" fmla="*/ 2263518 h 4745608"/>
                <a:gd name="connsiteX101" fmla="*/ 1690183 w 4560132"/>
                <a:gd name="connsiteY101" fmla="*/ 1966338 h 4745608"/>
                <a:gd name="connsiteX102" fmla="*/ 1381991 w 4560132"/>
                <a:gd name="connsiteY102" fmla="*/ 1841604 h 4745608"/>
                <a:gd name="connsiteX103" fmla="*/ 1095823 w 4560132"/>
                <a:gd name="connsiteY103" fmla="*/ 1714878 h 4745608"/>
                <a:gd name="connsiteX104" fmla="*/ 746507 w 4560132"/>
                <a:gd name="connsiteY104" fmla="*/ 1626415 h 4745608"/>
                <a:gd name="connsiteX105" fmla="*/ 352873 w 4560132"/>
                <a:gd name="connsiteY105" fmla="*/ 1726308 h 4745608"/>
                <a:gd name="connsiteX106" fmla="*/ 113171 w 4560132"/>
                <a:gd name="connsiteY106" fmla="*/ 1763582 h 4745608"/>
                <a:gd name="connsiteX107" fmla="*/ 9973 w 4560132"/>
                <a:gd name="connsiteY107" fmla="*/ 1737738 h 4745608"/>
                <a:gd name="connsiteX108" fmla="*/ 348516 w 4560132"/>
                <a:gd name="connsiteY108" fmla="*/ 1643812 h 4745608"/>
                <a:gd name="connsiteX109" fmla="*/ 653097 w 4560132"/>
                <a:gd name="connsiteY109" fmla="*/ 1543920 h 4745608"/>
                <a:gd name="connsiteX110" fmla="*/ 1072963 w 4560132"/>
                <a:gd name="connsiteY110" fmla="*/ 1612008 h 4745608"/>
                <a:gd name="connsiteX111" fmla="*/ 1244413 w 4560132"/>
                <a:gd name="connsiteY111" fmla="*/ 1657728 h 4745608"/>
                <a:gd name="connsiteX112" fmla="*/ 1205766 w 4560132"/>
                <a:gd name="connsiteY112" fmla="*/ 1451988 h 4745608"/>
                <a:gd name="connsiteX113" fmla="*/ 1046313 w 4560132"/>
                <a:gd name="connsiteY113" fmla="*/ 815409 h 4745608"/>
                <a:gd name="connsiteX114" fmla="*/ 1221553 w 4560132"/>
                <a:gd name="connsiteY114" fmla="*/ 1211958 h 4745608"/>
                <a:gd name="connsiteX0" fmla="*/ 1221553 w 4560132"/>
                <a:gd name="connsiteY0" fmla="*/ 1211958 h 4745608"/>
                <a:gd name="connsiteX1" fmla="*/ 1343911 w 4560132"/>
                <a:gd name="connsiteY1" fmla="*/ 1559828 h 4745608"/>
                <a:gd name="connsiteX2" fmla="*/ 1553023 w 4560132"/>
                <a:gd name="connsiteY2" fmla="*/ 1657728 h 4745608"/>
                <a:gd name="connsiteX3" fmla="*/ 1907353 w 4560132"/>
                <a:gd name="connsiteY3" fmla="*/ 1680588 h 4745608"/>
                <a:gd name="connsiteX4" fmla="*/ 2021653 w 4560132"/>
                <a:gd name="connsiteY4" fmla="*/ 1543428 h 4745608"/>
                <a:gd name="connsiteX5" fmla="*/ 2124523 w 4560132"/>
                <a:gd name="connsiteY5" fmla="*/ 1291968 h 4745608"/>
                <a:gd name="connsiteX6" fmla="*/ 2124523 w 4560132"/>
                <a:gd name="connsiteY6" fmla="*/ 1120518 h 4745608"/>
                <a:gd name="connsiteX7" fmla="*/ 2068029 w 4560132"/>
                <a:gd name="connsiteY7" fmla="*/ 825325 h 4745608"/>
                <a:gd name="connsiteX8" fmla="*/ 2078803 w 4560132"/>
                <a:gd name="connsiteY8" fmla="*/ 777618 h 4745608"/>
                <a:gd name="connsiteX9" fmla="*/ 2170243 w 4560132"/>
                <a:gd name="connsiteY9" fmla="*/ 1086228 h 4745608"/>
                <a:gd name="connsiteX10" fmla="*/ 2215963 w 4560132"/>
                <a:gd name="connsiteY10" fmla="*/ 1269108 h 4745608"/>
                <a:gd name="connsiteX11" fmla="*/ 2284543 w 4560132"/>
                <a:gd name="connsiteY11" fmla="*/ 1303398 h 4745608"/>
                <a:gd name="connsiteX12" fmla="*/ 2330263 w 4560132"/>
                <a:gd name="connsiteY12" fmla="*/ 1166238 h 4745608"/>
                <a:gd name="connsiteX13" fmla="*/ 2467423 w 4560132"/>
                <a:gd name="connsiteY13" fmla="*/ 880488 h 4745608"/>
                <a:gd name="connsiteX14" fmla="*/ 2558863 w 4560132"/>
                <a:gd name="connsiteY14" fmla="*/ 640458 h 4745608"/>
                <a:gd name="connsiteX15" fmla="*/ 2616013 w 4560132"/>
                <a:gd name="connsiteY15" fmla="*/ 537588 h 4745608"/>
                <a:gd name="connsiteX16" fmla="*/ 2558863 w 4560132"/>
                <a:gd name="connsiteY16" fmla="*/ 789048 h 4745608"/>
                <a:gd name="connsiteX17" fmla="*/ 2444563 w 4560132"/>
                <a:gd name="connsiteY17" fmla="*/ 1097658 h 4745608"/>
                <a:gd name="connsiteX18" fmla="*/ 2375983 w 4560132"/>
                <a:gd name="connsiteY18" fmla="*/ 1406268 h 4745608"/>
                <a:gd name="connsiteX19" fmla="*/ 2558863 w 4560132"/>
                <a:gd name="connsiteY19" fmla="*/ 1577718 h 4745608"/>
                <a:gd name="connsiteX20" fmla="*/ 2878903 w 4560132"/>
                <a:gd name="connsiteY20" fmla="*/ 1657728 h 4745608"/>
                <a:gd name="connsiteX21" fmla="*/ 3187513 w 4560132"/>
                <a:gd name="connsiteY21" fmla="*/ 1657728 h 4745608"/>
                <a:gd name="connsiteX22" fmla="*/ 3370393 w 4560132"/>
                <a:gd name="connsiteY22" fmla="*/ 1566288 h 4745608"/>
                <a:gd name="connsiteX23" fmla="*/ 3488066 w 4560132"/>
                <a:gd name="connsiteY23" fmla="*/ 1246753 h 4745608"/>
                <a:gd name="connsiteX24" fmla="*/ 3495138 w 4560132"/>
                <a:gd name="connsiteY24" fmla="*/ 1115548 h 4745608"/>
                <a:gd name="connsiteX25" fmla="*/ 3493650 w 4560132"/>
                <a:gd name="connsiteY25" fmla="*/ 1063976 h 4745608"/>
                <a:gd name="connsiteX26" fmla="*/ 3450403 w 4560132"/>
                <a:gd name="connsiteY26" fmla="*/ 777618 h 4745608"/>
                <a:gd name="connsiteX27" fmla="*/ 3119893 w 4560132"/>
                <a:gd name="connsiteY27" fmla="*/ 321571 h 4745608"/>
                <a:gd name="connsiteX28" fmla="*/ 3497351 w 4560132"/>
                <a:gd name="connsiteY28" fmla="*/ 674883 h 4745608"/>
                <a:gd name="connsiteX29" fmla="*/ 3759013 w 4560132"/>
                <a:gd name="connsiteY29" fmla="*/ 571878 h 4745608"/>
                <a:gd name="connsiteX30" fmla="*/ 3999043 w 4560132"/>
                <a:gd name="connsiteY30" fmla="*/ 91818 h 4745608"/>
                <a:gd name="connsiteX31" fmla="*/ 4033333 w 4560132"/>
                <a:gd name="connsiteY31" fmla="*/ 11808 h 4745608"/>
                <a:gd name="connsiteX32" fmla="*/ 3984569 w 4560132"/>
                <a:gd name="connsiteY32" fmla="*/ 247366 h 4745608"/>
                <a:gd name="connsiteX33" fmla="*/ 3812791 w 4560132"/>
                <a:gd name="connsiteY33" fmla="*/ 647417 h 4745608"/>
                <a:gd name="connsiteX34" fmla="*/ 3592906 w 4560132"/>
                <a:gd name="connsiteY34" fmla="*/ 811408 h 4745608"/>
                <a:gd name="connsiteX35" fmla="*/ 3604425 w 4560132"/>
                <a:gd name="connsiteY35" fmla="*/ 999253 h 4745608"/>
                <a:gd name="connsiteX36" fmla="*/ 3872985 w 4560132"/>
                <a:gd name="connsiteY36" fmla="*/ 881976 h 4745608"/>
                <a:gd name="connsiteX37" fmla="*/ 4200754 w 4560132"/>
                <a:gd name="connsiteY37" fmla="*/ 774136 h 4745608"/>
                <a:gd name="connsiteX38" fmla="*/ 4064251 w 4560132"/>
                <a:gd name="connsiteY38" fmla="*/ 847195 h 4745608"/>
                <a:gd name="connsiteX39" fmla="*/ 3818880 w 4560132"/>
                <a:gd name="connsiteY39" fmla="*/ 991305 h 4745608"/>
                <a:gd name="connsiteX40" fmla="*/ 3658531 w 4560132"/>
                <a:gd name="connsiteY40" fmla="*/ 1093178 h 4745608"/>
                <a:gd name="connsiteX41" fmla="*/ 3622838 w 4560132"/>
                <a:gd name="connsiteY41" fmla="*/ 1221401 h 4745608"/>
                <a:gd name="connsiteX42" fmla="*/ 3577446 w 4560132"/>
                <a:gd name="connsiteY42" fmla="*/ 1500691 h 4745608"/>
                <a:gd name="connsiteX43" fmla="*/ 3461833 w 4560132"/>
                <a:gd name="connsiteY43" fmla="*/ 1726308 h 4745608"/>
                <a:gd name="connsiteX44" fmla="*/ 3278953 w 4560132"/>
                <a:gd name="connsiteY44" fmla="*/ 2034918 h 4745608"/>
                <a:gd name="connsiteX45" fmla="*/ 3288742 w 4560132"/>
                <a:gd name="connsiteY45" fmla="*/ 2273460 h 4745608"/>
                <a:gd name="connsiteX46" fmla="*/ 3434288 w 4560132"/>
                <a:gd name="connsiteY46" fmla="*/ 2417577 h 4745608"/>
                <a:gd name="connsiteX47" fmla="*/ 3781217 w 4560132"/>
                <a:gd name="connsiteY47" fmla="*/ 2618845 h 4745608"/>
                <a:gd name="connsiteX48" fmla="*/ 4079053 w 4560132"/>
                <a:gd name="connsiteY48" fmla="*/ 2777868 h 4745608"/>
                <a:gd name="connsiteX49" fmla="*/ 4560128 w 4560132"/>
                <a:gd name="connsiteY49" fmla="*/ 3010436 h 4745608"/>
                <a:gd name="connsiteX50" fmla="*/ 4070190 w 4560132"/>
                <a:gd name="connsiteY50" fmla="*/ 3021367 h 4745608"/>
                <a:gd name="connsiteX51" fmla="*/ 3404683 w 4560132"/>
                <a:gd name="connsiteY51" fmla="*/ 2732148 h 4745608"/>
                <a:gd name="connsiteX52" fmla="*/ 3195661 w 4560132"/>
                <a:gd name="connsiteY52" fmla="*/ 2770904 h 4745608"/>
                <a:gd name="connsiteX53" fmla="*/ 3025524 w 4560132"/>
                <a:gd name="connsiteY53" fmla="*/ 2858861 h 4745608"/>
                <a:gd name="connsiteX54" fmla="*/ 2832855 w 4560132"/>
                <a:gd name="connsiteY54" fmla="*/ 2930924 h 4745608"/>
                <a:gd name="connsiteX55" fmla="*/ 2820111 w 4560132"/>
                <a:gd name="connsiteY55" fmla="*/ 3026344 h 4745608"/>
                <a:gd name="connsiteX56" fmla="*/ 2959241 w 4560132"/>
                <a:gd name="connsiteY56" fmla="*/ 3167976 h 4745608"/>
                <a:gd name="connsiteX57" fmla="*/ 3176083 w 4560132"/>
                <a:gd name="connsiteY57" fmla="*/ 3269358 h 4745608"/>
                <a:gd name="connsiteX58" fmla="*/ 3388239 w 4560132"/>
                <a:gd name="connsiteY58" fmla="*/ 3442290 h 4745608"/>
                <a:gd name="connsiteX59" fmla="*/ 3212014 w 4560132"/>
                <a:gd name="connsiteY59" fmla="*/ 3336948 h 4745608"/>
                <a:gd name="connsiteX60" fmla="*/ 3004633 w 4560132"/>
                <a:gd name="connsiteY60" fmla="*/ 3276814 h 4745608"/>
                <a:gd name="connsiteX61" fmla="*/ 2771676 w 4560132"/>
                <a:gd name="connsiteY61" fmla="*/ 3166987 h 4745608"/>
                <a:gd name="connsiteX62" fmla="*/ 2638873 w 4560132"/>
                <a:gd name="connsiteY62" fmla="*/ 3097908 h 4745608"/>
                <a:gd name="connsiteX63" fmla="*/ 2570293 w 4560132"/>
                <a:gd name="connsiteY63" fmla="*/ 3109338 h 4745608"/>
                <a:gd name="connsiteX64" fmla="*/ 2525557 w 4560132"/>
                <a:gd name="connsiteY64" fmla="*/ 3326508 h 4745608"/>
                <a:gd name="connsiteX65" fmla="*/ 2584349 w 4560132"/>
                <a:gd name="connsiteY65" fmla="*/ 3577470 h 4745608"/>
                <a:gd name="connsiteX66" fmla="*/ 2663703 w 4560132"/>
                <a:gd name="connsiteY66" fmla="*/ 3996904 h 4745608"/>
                <a:gd name="connsiteX67" fmla="*/ 2633113 w 4560132"/>
                <a:gd name="connsiteY67" fmla="*/ 4192703 h 4745608"/>
                <a:gd name="connsiteX68" fmla="*/ 2539703 w 4560132"/>
                <a:gd name="connsiteY68" fmla="*/ 4455574 h 4745608"/>
                <a:gd name="connsiteX69" fmla="*/ 2595212 w 4560132"/>
                <a:gd name="connsiteY69" fmla="*/ 3945217 h 4745608"/>
                <a:gd name="connsiteX70" fmla="*/ 2481240 w 4560132"/>
                <a:gd name="connsiteY70" fmla="*/ 3566538 h 4745608"/>
                <a:gd name="connsiteX71" fmla="*/ 2307403 w 4560132"/>
                <a:gd name="connsiteY71" fmla="*/ 3166488 h 4745608"/>
                <a:gd name="connsiteX72" fmla="*/ 2261683 w 4560132"/>
                <a:gd name="connsiteY72" fmla="*/ 3063618 h 4745608"/>
                <a:gd name="connsiteX73" fmla="*/ 2078803 w 4560132"/>
                <a:gd name="connsiteY73" fmla="*/ 2949318 h 4745608"/>
                <a:gd name="connsiteX74" fmla="*/ 1824299 w 4560132"/>
                <a:gd name="connsiteY74" fmla="*/ 3002494 h 4745608"/>
                <a:gd name="connsiteX75" fmla="*/ 1412162 w 4560132"/>
                <a:gd name="connsiteY75" fmla="*/ 3235573 h 4745608"/>
                <a:gd name="connsiteX76" fmla="*/ 1381573 w 4560132"/>
                <a:gd name="connsiteY76" fmla="*/ 3680838 h 4745608"/>
                <a:gd name="connsiteX77" fmla="*/ 1340867 w 4560132"/>
                <a:gd name="connsiteY77" fmla="*/ 3980504 h 4745608"/>
                <a:gd name="connsiteX78" fmla="*/ 1197619 w 4560132"/>
                <a:gd name="connsiteY78" fmla="*/ 4738831 h 4745608"/>
                <a:gd name="connsiteX79" fmla="*/ 1220896 w 4560132"/>
                <a:gd name="connsiteY79" fmla="*/ 4338309 h 4745608"/>
                <a:gd name="connsiteX80" fmla="*/ 1242772 w 4560132"/>
                <a:gd name="connsiteY80" fmla="*/ 4080888 h 4745608"/>
                <a:gd name="connsiteX81" fmla="*/ 1198693 w 4560132"/>
                <a:gd name="connsiteY81" fmla="*/ 3909438 h 4745608"/>
                <a:gd name="connsiteX82" fmla="*/ 970093 w 4560132"/>
                <a:gd name="connsiteY82" fmla="*/ 3989448 h 4745608"/>
                <a:gd name="connsiteX83" fmla="*/ 766328 w 4560132"/>
                <a:gd name="connsiteY83" fmla="*/ 4131990 h 4745608"/>
                <a:gd name="connsiteX84" fmla="*/ 555808 w 4560132"/>
                <a:gd name="connsiteY84" fmla="*/ 4355688 h 4745608"/>
                <a:gd name="connsiteX85" fmla="*/ 785900 w 4560132"/>
                <a:gd name="connsiteY85" fmla="*/ 4017771 h 4745608"/>
                <a:gd name="connsiteX86" fmla="*/ 1130113 w 4560132"/>
                <a:gd name="connsiteY86" fmla="*/ 3817500 h 4745608"/>
                <a:gd name="connsiteX87" fmla="*/ 1278703 w 4560132"/>
                <a:gd name="connsiteY87" fmla="*/ 3726558 h 4745608"/>
                <a:gd name="connsiteX88" fmla="*/ 1269661 w 4560132"/>
                <a:gd name="connsiteY88" fmla="*/ 3390117 h 4745608"/>
                <a:gd name="connsiteX89" fmla="*/ 1309620 w 4560132"/>
                <a:gd name="connsiteY89" fmla="*/ 3169963 h 4745608"/>
                <a:gd name="connsiteX90" fmla="*/ 1393003 w 4560132"/>
                <a:gd name="connsiteY90" fmla="*/ 3052188 h 4745608"/>
                <a:gd name="connsiteX91" fmla="*/ 1080693 w 4560132"/>
                <a:gd name="connsiteY91" fmla="*/ 2984604 h 4745608"/>
                <a:gd name="connsiteX92" fmla="*/ 663453 w 4560132"/>
                <a:gd name="connsiteY92" fmla="*/ 3023360 h 4745608"/>
                <a:gd name="connsiteX93" fmla="*/ 235111 w 4560132"/>
                <a:gd name="connsiteY93" fmla="*/ 3217172 h 4745608"/>
                <a:gd name="connsiteX94" fmla="*/ 421453 w 4560132"/>
                <a:gd name="connsiteY94" fmla="*/ 3029328 h 4745608"/>
                <a:gd name="connsiteX95" fmla="*/ 627193 w 4560132"/>
                <a:gd name="connsiteY95" fmla="*/ 2926458 h 4745608"/>
                <a:gd name="connsiteX96" fmla="*/ 854480 w 4560132"/>
                <a:gd name="connsiteY96" fmla="*/ 2889178 h 4745608"/>
                <a:gd name="connsiteX97" fmla="*/ 1149272 w 4560132"/>
                <a:gd name="connsiteY97" fmla="*/ 2889676 h 4745608"/>
                <a:gd name="connsiteX98" fmla="*/ 1531894 w 4560132"/>
                <a:gd name="connsiteY98" fmla="*/ 2917507 h 4745608"/>
                <a:gd name="connsiteX99" fmla="*/ 1860559 w 4560132"/>
                <a:gd name="connsiteY99" fmla="*/ 2766431 h 4745608"/>
                <a:gd name="connsiteX100" fmla="*/ 1701613 w 4560132"/>
                <a:gd name="connsiteY100" fmla="*/ 2263518 h 4745608"/>
                <a:gd name="connsiteX101" fmla="*/ 1690183 w 4560132"/>
                <a:gd name="connsiteY101" fmla="*/ 1966338 h 4745608"/>
                <a:gd name="connsiteX102" fmla="*/ 1381991 w 4560132"/>
                <a:gd name="connsiteY102" fmla="*/ 1841604 h 4745608"/>
                <a:gd name="connsiteX103" fmla="*/ 1095823 w 4560132"/>
                <a:gd name="connsiteY103" fmla="*/ 1714878 h 4745608"/>
                <a:gd name="connsiteX104" fmla="*/ 746507 w 4560132"/>
                <a:gd name="connsiteY104" fmla="*/ 1626415 h 4745608"/>
                <a:gd name="connsiteX105" fmla="*/ 352873 w 4560132"/>
                <a:gd name="connsiteY105" fmla="*/ 1726308 h 4745608"/>
                <a:gd name="connsiteX106" fmla="*/ 113171 w 4560132"/>
                <a:gd name="connsiteY106" fmla="*/ 1763582 h 4745608"/>
                <a:gd name="connsiteX107" fmla="*/ 9973 w 4560132"/>
                <a:gd name="connsiteY107" fmla="*/ 1737738 h 4745608"/>
                <a:gd name="connsiteX108" fmla="*/ 348516 w 4560132"/>
                <a:gd name="connsiteY108" fmla="*/ 1643812 h 4745608"/>
                <a:gd name="connsiteX109" fmla="*/ 653097 w 4560132"/>
                <a:gd name="connsiteY109" fmla="*/ 1543920 h 4745608"/>
                <a:gd name="connsiteX110" fmla="*/ 1072963 w 4560132"/>
                <a:gd name="connsiteY110" fmla="*/ 1612008 h 4745608"/>
                <a:gd name="connsiteX111" fmla="*/ 1244413 w 4560132"/>
                <a:gd name="connsiteY111" fmla="*/ 1657728 h 4745608"/>
                <a:gd name="connsiteX112" fmla="*/ 1205766 w 4560132"/>
                <a:gd name="connsiteY112" fmla="*/ 1451988 h 4745608"/>
                <a:gd name="connsiteX113" fmla="*/ 1046313 w 4560132"/>
                <a:gd name="connsiteY113" fmla="*/ 815409 h 4745608"/>
                <a:gd name="connsiteX114" fmla="*/ 1221553 w 4560132"/>
                <a:gd name="connsiteY114" fmla="*/ 1211958 h 4745608"/>
                <a:gd name="connsiteX0" fmla="*/ 1221553 w 4560132"/>
                <a:gd name="connsiteY0" fmla="*/ 1211958 h 4745608"/>
                <a:gd name="connsiteX1" fmla="*/ 1343911 w 4560132"/>
                <a:gd name="connsiteY1" fmla="*/ 1559828 h 4745608"/>
                <a:gd name="connsiteX2" fmla="*/ 1553023 w 4560132"/>
                <a:gd name="connsiteY2" fmla="*/ 1657728 h 4745608"/>
                <a:gd name="connsiteX3" fmla="*/ 1907353 w 4560132"/>
                <a:gd name="connsiteY3" fmla="*/ 1680588 h 4745608"/>
                <a:gd name="connsiteX4" fmla="*/ 2021653 w 4560132"/>
                <a:gd name="connsiteY4" fmla="*/ 1543428 h 4745608"/>
                <a:gd name="connsiteX5" fmla="*/ 2124523 w 4560132"/>
                <a:gd name="connsiteY5" fmla="*/ 1291968 h 4745608"/>
                <a:gd name="connsiteX6" fmla="*/ 2124523 w 4560132"/>
                <a:gd name="connsiteY6" fmla="*/ 1120518 h 4745608"/>
                <a:gd name="connsiteX7" fmla="*/ 2068029 w 4560132"/>
                <a:gd name="connsiteY7" fmla="*/ 825325 h 4745608"/>
                <a:gd name="connsiteX8" fmla="*/ 2078803 w 4560132"/>
                <a:gd name="connsiteY8" fmla="*/ 777618 h 4745608"/>
                <a:gd name="connsiteX9" fmla="*/ 2170243 w 4560132"/>
                <a:gd name="connsiteY9" fmla="*/ 1086228 h 4745608"/>
                <a:gd name="connsiteX10" fmla="*/ 2215963 w 4560132"/>
                <a:gd name="connsiteY10" fmla="*/ 1269108 h 4745608"/>
                <a:gd name="connsiteX11" fmla="*/ 2284543 w 4560132"/>
                <a:gd name="connsiteY11" fmla="*/ 1303398 h 4745608"/>
                <a:gd name="connsiteX12" fmla="*/ 2330263 w 4560132"/>
                <a:gd name="connsiteY12" fmla="*/ 1166238 h 4745608"/>
                <a:gd name="connsiteX13" fmla="*/ 2467423 w 4560132"/>
                <a:gd name="connsiteY13" fmla="*/ 880488 h 4745608"/>
                <a:gd name="connsiteX14" fmla="*/ 2558863 w 4560132"/>
                <a:gd name="connsiteY14" fmla="*/ 640458 h 4745608"/>
                <a:gd name="connsiteX15" fmla="*/ 2616013 w 4560132"/>
                <a:gd name="connsiteY15" fmla="*/ 537588 h 4745608"/>
                <a:gd name="connsiteX16" fmla="*/ 2558863 w 4560132"/>
                <a:gd name="connsiteY16" fmla="*/ 789048 h 4745608"/>
                <a:gd name="connsiteX17" fmla="*/ 2444563 w 4560132"/>
                <a:gd name="connsiteY17" fmla="*/ 1097658 h 4745608"/>
                <a:gd name="connsiteX18" fmla="*/ 2375983 w 4560132"/>
                <a:gd name="connsiteY18" fmla="*/ 1406268 h 4745608"/>
                <a:gd name="connsiteX19" fmla="*/ 2558863 w 4560132"/>
                <a:gd name="connsiteY19" fmla="*/ 1577718 h 4745608"/>
                <a:gd name="connsiteX20" fmla="*/ 2878903 w 4560132"/>
                <a:gd name="connsiteY20" fmla="*/ 1657728 h 4745608"/>
                <a:gd name="connsiteX21" fmla="*/ 3187513 w 4560132"/>
                <a:gd name="connsiteY21" fmla="*/ 1657728 h 4745608"/>
                <a:gd name="connsiteX22" fmla="*/ 3370393 w 4560132"/>
                <a:gd name="connsiteY22" fmla="*/ 1566288 h 4745608"/>
                <a:gd name="connsiteX23" fmla="*/ 3488066 w 4560132"/>
                <a:gd name="connsiteY23" fmla="*/ 1246753 h 4745608"/>
                <a:gd name="connsiteX24" fmla="*/ 3495138 w 4560132"/>
                <a:gd name="connsiteY24" fmla="*/ 1115548 h 4745608"/>
                <a:gd name="connsiteX25" fmla="*/ 3493650 w 4560132"/>
                <a:gd name="connsiteY25" fmla="*/ 1063976 h 4745608"/>
                <a:gd name="connsiteX26" fmla="*/ 3450403 w 4560132"/>
                <a:gd name="connsiteY26" fmla="*/ 777618 h 4745608"/>
                <a:gd name="connsiteX27" fmla="*/ 3119893 w 4560132"/>
                <a:gd name="connsiteY27" fmla="*/ 321571 h 4745608"/>
                <a:gd name="connsiteX28" fmla="*/ 3497351 w 4560132"/>
                <a:gd name="connsiteY28" fmla="*/ 674883 h 4745608"/>
                <a:gd name="connsiteX29" fmla="*/ 3759013 w 4560132"/>
                <a:gd name="connsiteY29" fmla="*/ 571878 h 4745608"/>
                <a:gd name="connsiteX30" fmla="*/ 3999043 w 4560132"/>
                <a:gd name="connsiteY30" fmla="*/ 91818 h 4745608"/>
                <a:gd name="connsiteX31" fmla="*/ 4033333 w 4560132"/>
                <a:gd name="connsiteY31" fmla="*/ 11808 h 4745608"/>
                <a:gd name="connsiteX32" fmla="*/ 3984569 w 4560132"/>
                <a:gd name="connsiteY32" fmla="*/ 247366 h 4745608"/>
                <a:gd name="connsiteX33" fmla="*/ 3812791 w 4560132"/>
                <a:gd name="connsiteY33" fmla="*/ 647417 h 4745608"/>
                <a:gd name="connsiteX34" fmla="*/ 3592906 w 4560132"/>
                <a:gd name="connsiteY34" fmla="*/ 811408 h 4745608"/>
                <a:gd name="connsiteX35" fmla="*/ 3604425 w 4560132"/>
                <a:gd name="connsiteY35" fmla="*/ 999253 h 4745608"/>
                <a:gd name="connsiteX36" fmla="*/ 3872985 w 4560132"/>
                <a:gd name="connsiteY36" fmla="*/ 881976 h 4745608"/>
                <a:gd name="connsiteX37" fmla="*/ 4200754 w 4560132"/>
                <a:gd name="connsiteY37" fmla="*/ 774136 h 4745608"/>
                <a:gd name="connsiteX38" fmla="*/ 4064251 w 4560132"/>
                <a:gd name="connsiteY38" fmla="*/ 847195 h 4745608"/>
                <a:gd name="connsiteX39" fmla="*/ 3818880 w 4560132"/>
                <a:gd name="connsiteY39" fmla="*/ 991305 h 4745608"/>
                <a:gd name="connsiteX40" fmla="*/ 3658531 w 4560132"/>
                <a:gd name="connsiteY40" fmla="*/ 1093178 h 4745608"/>
                <a:gd name="connsiteX41" fmla="*/ 3622838 w 4560132"/>
                <a:gd name="connsiteY41" fmla="*/ 1221401 h 4745608"/>
                <a:gd name="connsiteX42" fmla="*/ 3577446 w 4560132"/>
                <a:gd name="connsiteY42" fmla="*/ 1500691 h 4745608"/>
                <a:gd name="connsiteX43" fmla="*/ 3461833 w 4560132"/>
                <a:gd name="connsiteY43" fmla="*/ 1726308 h 4745608"/>
                <a:gd name="connsiteX44" fmla="*/ 3278953 w 4560132"/>
                <a:gd name="connsiteY44" fmla="*/ 2034918 h 4745608"/>
                <a:gd name="connsiteX45" fmla="*/ 3288742 w 4560132"/>
                <a:gd name="connsiteY45" fmla="*/ 2273460 h 4745608"/>
                <a:gd name="connsiteX46" fmla="*/ 3434288 w 4560132"/>
                <a:gd name="connsiteY46" fmla="*/ 2417577 h 4745608"/>
                <a:gd name="connsiteX47" fmla="*/ 3781217 w 4560132"/>
                <a:gd name="connsiteY47" fmla="*/ 2618845 h 4745608"/>
                <a:gd name="connsiteX48" fmla="*/ 4079053 w 4560132"/>
                <a:gd name="connsiteY48" fmla="*/ 2777868 h 4745608"/>
                <a:gd name="connsiteX49" fmla="*/ 4560128 w 4560132"/>
                <a:gd name="connsiteY49" fmla="*/ 3010436 h 4745608"/>
                <a:gd name="connsiteX50" fmla="*/ 4070190 w 4560132"/>
                <a:gd name="connsiteY50" fmla="*/ 3021367 h 4745608"/>
                <a:gd name="connsiteX51" fmla="*/ 3412085 w 4560132"/>
                <a:gd name="connsiteY51" fmla="*/ 2794761 h 4745608"/>
                <a:gd name="connsiteX52" fmla="*/ 3195661 w 4560132"/>
                <a:gd name="connsiteY52" fmla="*/ 2770904 h 4745608"/>
                <a:gd name="connsiteX53" fmla="*/ 3025524 w 4560132"/>
                <a:gd name="connsiteY53" fmla="*/ 2858861 h 4745608"/>
                <a:gd name="connsiteX54" fmla="*/ 2832855 w 4560132"/>
                <a:gd name="connsiteY54" fmla="*/ 2930924 h 4745608"/>
                <a:gd name="connsiteX55" fmla="*/ 2820111 w 4560132"/>
                <a:gd name="connsiteY55" fmla="*/ 3026344 h 4745608"/>
                <a:gd name="connsiteX56" fmla="*/ 2959241 w 4560132"/>
                <a:gd name="connsiteY56" fmla="*/ 3167976 h 4745608"/>
                <a:gd name="connsiteX57" fmla="*/ 3176083 w 4560132"/>
                <a:gd name="connsiteY57" fmla="*/ 3269358 h 4745608"/>
                <a:gd name="connsiteX58" fmla="*/ 3388239 w 4560132"/>
                <a:gd name="connsiteY58" fmla="*/ 3442290 h 4745608"/>
                <a:gd name="connsiteX59" fmla="*/ 3212014 w 4560132"/>
                <a:gd name="connsiteY59" fmla="*/ 3336948 h 4745608"/>
                <a:gd name="connsiteX60" fmla="*/ 3004633 w 4560132"/>
                <a:gd name="connsiteY60" fmla="*/ 3276814 h 4745608"/>
                <a:gd name="connsiteX61" fmla="*/ 2771676 w 4560132"/>
                <a:gd name="connsiteY61" fmla="*/ 3166987 h 4745608"/>
                <a:gd name="connsiteX62" fmla="*/ 2638873 w 4560132"/>
                <a:gd name="connsiteY62" fmla="*/ 3097908 h 4745608"/>
                <a:gd name="connsiteX63" fmla="*/ 2570293 w 4560132"/>
                <a:gd name="connsiteY63" fmla="*/ 3109338 h 4745608"/>
                <a:gd name="connsiteX64" fmla="*/ 2525557 w 4560132"/>
                <a:gd name="connsiteY64" fmla="*/ 3326508 h 4745608"/>
                <a:gd name="connsiteX65" fmla="*/ 2584349 w 4560132"/>
                <a:gd name="connsiteY65" fmla="*/ 3577470 h 4745608"/>
                <a:gd name="connsiteX66" fmla="*/ 2663703 w 4560132"/>
                <a:gd name="connsiteY66" fmla="*/ 3996904 h 4745608"/>
                <a:gd name="connsiteX67" fmla="*/ 2633113 w 4560132"/>
                <a:gd name="connsiteY67" fmla="*/ 4192703 h 4745608"/>
                <a:gd name="connsiteX68" fmla="*/ 2539703 w 4560132"/>
                <a:gd name="connsiteY68" fmla="*/ 4455574 h 4745608"/>
                <a:gd name="connsiteX69" fmla="*/ 2595212 w 4560132"/>
                <a:gd name="connsiteY69" fmla="*/ 3945217 h 4745608"/>
                <a:gd name="connsiteX70" fmla="*/ 2481240 w 4560132"/>
                <a:gd name="connsiteY70" fmla="*/ 3566538 h 4745608"/>
                <a:gd name="connsiteX71" fmla="*/ 2307403 w 4560132"/>
                <a:gd name="connsiteY71" fmla="*/ 3166488 h 4745608"/>
                <a:gd name="connsiteX72" fmla="*/ 2261683 w 4560132"/>
                <a:gd name="connsiteY72" fmla="*/ 3063618 h 4745608"/>
                <a:gd name="connsiteX73" fmla="*/ 2078803 w 4560132"/>
                <a:gd name="connsiteY73" fmla="*/ 2949318 h 4745608"/>
                <a:gd name="connsiteX74" fmla="*/ 1824299 w 4560132"/>
                <a:gd name="connsiteY74" fmla="*/ 3002494 h 4745608"/>
                <a:gd name="connsiteX75" fmla="*/ 1412162 w 4560132"/>
                <a:gd name="connsiteY75" fmla="*/ 3235573 h 4745608"/>
                <a:gd name="connsiteX76" fmla="*/ 1381573 w 4560132"/>
                <a:gd name="connsiteY76" fmla="*/ 3680838 h 4745608"/>
                <a:gd name="connsiteX77" fmla="*/ 1340867 w 4560132"/>
                <a:gd name="connsiteY77" fmla="*/ 3980504 h 4745608"/>
                <a:gd name="connsiteX78" fmla="*/ 1197619 w 4560132"/>
                <a:gd name="connsiteY78" fmla="*/ 4738831 h 4745608"/>
                <a:gd name="connsiteX79" fmla="*/ 1220896 w 4560132"/>
                <a:gd name="connsiteY79" fmla="*/ 4338309 h 4745608"/>
                <a:gd name="connsiteX80" fmla="*/ 1242772 w 4560132"/>
                <a:gd name="connsiteY80" fmla="*/ 4080888 h 4745608"/>
                <a:gd name="connsiteX81" fmla="*/ 1198693 w 4560132"/>
                <a:gd name="connsiteY81" fmla="*/ 3909438 h 4745608"/>
                <a:gd name="connsiteX82" fmla="*/ 970093 w 4560132"/>
                <a:gd name="connsiteY82" fmla="*/ 3989448 h 4745608"/>
                <a:gd name="connsiteX83" fmla="*/ 766328 w 4560132"/>
                <a:gd name="connsiteY83" fmla="*/ 4131990 h 4745608"/>
                <a:gd name="connsiteX84" fmla="*/ 555808 w 4560132"/>
                <a:gd name="connsiteY84" fmla="*/ 4355688 h 4745608"/>
                <a:gd name="connsiteX85" fmla="*/ 785900 w 4560132"/>
                <a:gd name="connsiteY85" fmla="*/ 4017771 h 4745608"/>
                <a:gd name="connsiteX86" fmla="*/ 1130113 w 4560132"/>
                <a:gd name="connsiteY86" fmla="*/ 3817500 h 4745608"/>
                <a:gd name="connsiteX87" fmla="*/ 1278703 w 4560132"/>
                <a:gd name="connsiteY87" fmla="*/ 3726558 h 4745608"/>
                <a:gd name="connsiteX88" fmla="*/ 1269661 w 4560132"/>
                <a:gd name="connsiteY88" fmla="*/ 3390117 h 4745608"/>
                <a:gd name="connsiteX89" fmla="*/ 1309620 w 4560132"/>
                <a:gd name="connsiteY89" fmla="*/ 3169963 h 4745608"/>
                <a:gd name="connsiteX90" fmla="*/ 1393003 w 4560132"/>
                <a:gd name="connsiteY90" fmla="*/ 3052188 h 4745608"/>
                <a:gd name="connsiteX91" fmla="*/ 1080693 w 4560132"/>
                <a:gd name="connsiteY91" fmla="*/ 2984604 h 4745608"/>
                <a:gd name="connsiteX92" fmla="*/ 663453 w 4560132"/>
                <a:gd name="connsiteY92" fmla="*/ 3023360 h 4745608"/>
                <a:gd name="connsiteX93" fmla="*/ 235111 w 4560132"/>
                <a:gd name="connsiteY93" fmla="*/ 3217172 h 4745608"/>
                <a:gd name="connsiteX94" fmla="*/ 421453 w 4560132"/>
                <a:gd name="connsiteY94" fmla="*/ 3029328 h 4745608"/>
                <a:gd name="connsiteX95" fmla="*/ 627193 w 4560132"/>
                <a:gd name="connsiteY95" fmla="*/ 2926458 h 4745608"/>
                <a:gd name="connsiteX96" fmla="*/ 854480 w 4560132"/>
                <a:gd name="connsiteY96" fmla="*/ 2889178 h 4745608"/>
                <a:gd name="connsiteX97" fmla="*/ 1149272 w 4560132"/>
                <a:gd name="connsiteY97" fmla="*/ 2889676 h 4745608"/>
                <a:gd name="connsiteX98" fmla="*/ 1531894 w 4560132"/>
                <a:gd name="connsiteY98" fmla="*/ 2917507 h 4745608"/>
                <a:gd name="connsiteX99" fmla="*/ 1860559 w 4560132"/>
                <a:gd name="connsiteY99" fmla="*/ 2766431 h 4745608"/>
                <a:gd name="connsiteX100" fmla="*/ 1701613 w 4560132"/>
                <a:gd name="connsiteY100" fmla="*/ 2263518 h 4745608"/>
                <a:gd name="connsiteX101" fmla="*/ 1690183 w 4560132"/>
                <a:gd name="connsiteY101" fmla="*/ 1966338 h 4745608"/>
                <a:gd name="connsiteX102" fmla="*/ 1381991 w 4560132"/>
                <a:gd name="connsiteY102" fmla="*/ 1841604 h 4745608"/>
                <a:gd name="connsiteX103" fmla="*/ 1095823 w 4560132"/>
                <a:gd name="connsiteY103" fmla="*/ 1714878 h 4745608"/>
                <a:gd name="connsiteX104" fmla="*/ 746507 w 4560132"/>
                <a:gd name="connsiteY104" fmla="*/ 1626415 h 4745608"/>
                <a:gd name="connsiteX105" fmla="*/ 352873 w 4560132"/>
                <a:gd name="connsiteY105" fmla="*/ 1726308 h 4745608"/>
                <a:gd name="connsiteX106" fmla="*/ 113171 w 4560132"/>
                <a:gd name="connsiteY106" fmla="*/ 1763582 h 4745608"/>
                <a:gd name="connsiteX107" fmla="*/ 9973 w 4560132"/>
                <a:gd name="connsiteY107" fmla="*/ 1737738 h 4745608"/>
                <a:gd name="connsiteX108" fmla="*/ 348516 w 4560132"/>
                <a:gd name="connsiteY108" fmla="*/ 1643812 h 4745608"/>
                <a:gd name="connsiteX109" fmla="*/ 653097 w 4560132"/>
                <a:gd name="connsiteY109" fmla="*/ 1543920 h 4745608"/>
                <a:gd name="connsiteX110" fmla="*/ 1072963 w 4560132"/>
                <a:gd name="connsiteY110" fmla="*/ 1612008 h 4745608"/>
                <a:gd name="connsiteX111" fmla="*/ 1244413 w 4560132"/>
                <a:gd name="connsiteY111" fmla="*/ 1657728 h 4745608"/>
                <a:gd name="connsiteX112" fmla="*/ 1205766 w 4560132"/>
                <a:gd name="connsiteY112" fmla="*/ 1451988 h 4745608"/>
                <a:gd name="connsiteX113" fmla="*/ 1046313 w 4560132"/>
                <a:gd name="connsiteY113" fmla="*/ 815409 h 4745608"/>
                <a:gd name="connsiteX114" fmla="*/ 1221553 w 4560132"/>
                <a:gd name="connsiteY114" fmla="*/ 1211958 h 4745608"/>
                <a:gd name="connsiteX0" fmla="*/ 1221553 w 4560132"/>
                <a:gd name="connsiteY0" fmla="*/ 1211958 h 4745608"/>
                <a:gd name="connsiteX1" fmla="*/ 1343911 w 4560132"/>
                <a:gd name="connsiteY1" fmla="*/ 1559828 h 4745608"/>
                <a:gd name="connsiteX2" fmla="*/ 1553023 w 4560132"/>
                <a:gd name="connsiteY2" fmla="*/ 1657728 h 4745608"/>
                <a:gd name="connsiteX3" fmla="*/ 1907353 w 4560132"/>
                <a:gd name="connsiteY3" fmla="*/ 1680588 h 4745608"/>
                <a:gd name="connsiteX4" fmla="*/ 2021653 w 4560132"/>
                <a:gd name="connsiteY4" fmla="*/ 1543428 h 4745608"/>
                <a:gd name="connsiteX5" fmla="*/ 2124523 w 4560132"/>
                <a:gd name="connsiteY5" fmla="*/ 1291968 h 4745608"/>
                <a:gd name="connsiteX6" fmla="*/ 2124523 w 4560132"/>
                <a:gd name="connsiteY6" fmla="*/ 1120518 h 4745608"/>
                <a:gd name="connsiteX7" fmla="*/ 2068029 w 4560132"/>
                <a:gd name="connsiteY7" fmla="*/ 825325 h 4745608"/>
                <a:gd name="connsiteX8" fmla="*/ 2078803 w 4560132"/>
                <a:gd name="connsiteY8" fmla="*/ 777618 h 4745608"/>
                <a:gd name="connsiteX9" fmla="*/ 2170243 w 4560132"/>
                <a:gd name="connsiteY9" fmla="*/ 1086228 h 4745608"/>
                <a:gd name="connsiteX10" fmla="*/ 2215963 w 4560132"/>
                <a:gd name="connsiteY10" fmla="*/ 1269108 h 4745608"/>
                <a:gd name="connsiteX11" fmla="*/ 2284543 w 4560132"/>
                <a:gd name="connsiteY11" fmla="*/ 1303398 h 4745608"/>
                <a:gd name="connsiteX12" fmla="*/ 2330263 w 4560132"/>
                <a:gd name="connsiteY12" fmla="*/ 1166238 h 4745608"/>
                <a:gd name="connsiteX13" fmla="*/ 2467423 w 4560132"/>
                <a:gd name="connsiteY13" fmla="*/ 880488 h 4745608"/>
                <a:gd name="connsiteX14" fmla="*/ 2558863 w 4560132"/>
                <a:gd name="connsiteY14" fmla="*/ 640458 h 4745608"/>
                <a:gd name="connsiteX15" fmla="*/ 2616013 w 4560132"/>
                <a:gd name="connsiteY15" fmla="*/ 537588 h 4745608"/>
                <a:gd name="connsiteX16" fmla="*/ 2558863 w 4560132"/>
                <a:gd name="connsiteY16" fmla="*/ 789048 h 4745608"/>
                <a:gd name="connsiteX17" fmla="*/ 2444563 w 4560132"/>
                <a:gd name="connsiteY17" fmla="*/ 1097658 h 4745608"/>
                <a:gd name="connsiteX18" fmla="*/ 2375983 w 4560132"/>
                <a:gd name="connsiteY18" fmla="*/ 1406268 h 4745608"/>
                <a:gd name="connsiteX19" fmla="*/ 2558863 w 4560132"/>
                <a:gd name="connsiteY19" fmla="*/ 1577718 h 4745608"/>
                <a:gd name="connsiteX20" fmla="*/ 2878903 w 4560132"/>
                <a:gd name="connsiteY20" fmla="*/ 1657728 h 4745608"/>
                <a:gd name="connsiteX21" fmla="*/ 3187513 w 4560132"/>
                <a:gd name="connsiteY21" fmla="*/ 1657728 h 4745608"/>
                <a:gd name="connsiteX22" fmla="*/ 3370393 w 4560132"/>
                <a:gd name="connsiteY22" fmla="*/ 1566288 h 4745608"/>
                <a:gd name="connsiteX23" fmla="*/ 3488066 w 4560132"/>
                <a:gd name="connsiteY23" fmla="*/ 1246753 h 4745608"/>
                <a:gd name="connsiteX24" fmla="*/ 3495138 w 4560132"/>
                <a:gd name="connsiteY24" fmla="*/ 1115548 h 4745608"/>
                <a:gd name="connsiteX25" fmla="*/ 3493650 w 4560132"/>
                <a:gd name="connsiteY25" fmla="*/ 1063976 h 4745608"/>
                <a:gd name="connsiteX26" fmla="*/ 3450403 w 4560132"/>
                <a:gd name="connsiteY26" fmla="*/ 777618 h 4745608"/>
                <a:gd name="connsiteX27" fmla="*/ 3119893 w 4560132"/>
                <a:gd name="connsiteY27" fmla="*/ 321571 h 4745608"/>
                <a:gd name="connsiteX28" fmla="*/ 3497351 w 4560132"/>
                <a:gd name="connsiteY28" fmla="*/ 674883 h 4745608"/>
                <a:gd name="connsiteX29" fmla="*/ 3759013 w 4560132"/>
                <a:gd name="connsiteY29" fmla="*/ 571878 h 4745608"/>
                <a:gd name="connsiteX30" fmla="*/ 3999043 w 4560132"/>
                <a:gd name="connsiteY30" fmla="*/ 91818 h 4745608"/>
                <a:gd name="connsiteX31" fmla="*/ 4033333 w 4560132"/>
                <a:gd name="connsiteY31" fmla="*/ 11808 h 4745608"/>
                <a:gd name="connsiteX32" fmla="*/ 3984569 w 4560132"/>
                <a:gd name="connsiteY32" fmla="*/ 247366 h 4745608"/>
                <a:gd name="connsiteX33" fmla="*/ 3812791 w 4560132"/>
                <a:gd name="connsiteY33" fmla="*/ 647417 h 4745608"/>
                <a:gd name="connsiteX34" fmla="*/ 3592906 w 4560132"/>
                <a:gd name="connsiteY34" fmla="*/ 811408 h 4745608"/>
                <a:gd name="connsiteX35" fmla="*/ 3604425 w 4560132"/>
                <a:gd name="connsiteY35" fmla="*/ 999253 h 4745608"/>
                <a:gd name="connsiteX36" fmla="*/ 3872985 w 4560132"/>
                <a:gd name="connsiteY36" fmla="*/ 881976 h 4745608"/>
                <a:gd name="connsiteX37" fmla="*/ 4200754 w 4560132"/>
                <a:gd name="connsiteY37" fmla="*/ 774136 h 4745608"/>
                <a:gd name="connsiteX38" fmla="*/ 4064251 w 4560132"/>
                <a:gd name="connsiteY38" fmla="*/ 847195 h 4745608"/>
                <a:gd name="connsiteX39" fmla="*/ 3818880 w 4560132"/>
                <a:gd name="connsiteY39" fmla="*/ 991305 h 4745608"/>
                <a:gd name="connsiteX40" fmla="*/ 3658531 w 4560132"/>
                <a:gd name="connsiteY40" fmla="*/ 1093178 h 4745608"/>
                <a:gd name="connsiteX41" fmla="*/ 3622838 w 4560132"/>
                <a:gd name="connsiteY41" fmla="*/ 1221401 h 4745608"/>
                <a:gd name="connsiteX42" fmla="*/ 3577446 w 4560132"/>
                <a:gd name="connsiteY42" fmla="*/ 1500691 h 4745608"/>
                <a:gd name="connsiteX43" fmla="*/ 3461833 w 4560132"/>
                <a:gd name="connsiteY43" fmla="*/ 1726308 h 4745608"/>
                <a:gd name="connsiteX44" fmla="*/ 3278953 w 4560132"/>
                <a:gd name="connsiteY44" fmla="*/ 2034918 h 4745608"/>
                <a:gd name="connsiteX45" fmla="*/ 3288742 w 4560132"/>
                <a:gd name="connsiteY45" fmla="*/ 2273460 h 4745608"/>
                <a:gd name="connsiteX46" fmla="*/ 3434288 w 4560132"/>
                <a:gd name="connsiteY46" fmla="*/ 2417577 h 4745608"/>
                <a:gd name="connsiteX47" fmla="*/ 3781217 w 4560132"/>
                <a:gd name="connsiteY47" fmla="*/ 2618845 h 4745608"/>
                <a:gd name="connsiteX48" fmla="*/ 4079053 w 4560132"/>
                <a:gd name="connsiteY48" fmla="*/ 2777868 h 4745608"/>
                <a:gd name="connsiteX49" fmla="*/ 4560128 w 4560132"/>
                <a:gd name="connsiteY49" fmla="*/ 3010436 h 4745608"/>
                <a:gd name="connsiteX50" fmla="*/ 4070190 w 4560132"/>
                <a:gd name="connsiteY50" fmla="*/ 3021367 h 4745608"/>
                <a:gd name="connsiteX51" fmla="*/ 3412085 w 4560132"/>
                <a:gd name="connsiteY51" fmla="*/ 2794761 h 4745608"/>
                <a:gd name="connsiteX52" fmla="*/ 3217865 w 4560132"/>
                <a:gd name="connsiteY52" fmla="*/ 2829045 h 4745608"/>
                <a:gd name="connsiteX53" fmla="*/ 3025524 w 4560132"/>
                <a:gd name="connsiteY53" fmla="*/ 2858861 h 4745608"/>
                <a:gd name="connsiteX54" fmla="*/ 2832855 w 4560132"/>
                <a:gd name="connsiteY54" fmla="*/ 2930924 h 4745608"/>
                <a:gd name="connsiteX55" fmla="*/ 2820111 w 4560132"/>
                <a:gd name="connsiteY55" fmla="*/ 3026344 h 4745608"/>
                <a:gd name="connsiteX56" fmla="*/ 2959241 w 4560132"/>
                <a:gd name="connsiteY56" fmla="*/ 3167976 h 4745608"/>
                <a:gd name="connsiteX57" fmla="*/ 3176083 w 4560132"/>
                <a:gd name="connsiteY57" fmla="*/ 3269358 h 4745608"/>
                <a:gd name="connsiteX58" fmla="*/ 3388239 w 4560132"/>
                <a:gd name="connsiteY58" fmla="*/ 3442290 h 4745608"/>
                <a:gd name="connsiteX59" fmla="*/ 3212014 w 4560132"/>
                <a:gd name="connsiteY59" fmla="*/ 3336948 h 4745608"/>
                <a:gd name="connsiteX60" fmla="*/ 3004633 w 4560132"/>
                <a:gd name="connsiteY60" fmla="*/ 3276814 h 4745608"/>
                <a:gd name="connsiteX61" fmla="*/ 2771676 w 4560132"/>
                <a:gd name="connsiteY61" fmla="*/ 3166987 h 4745608"/>
                <a:gd name="connsiteX62" fmla="*/ 2638873 w 4560132"/>
                <a:gd name="connsiteY62" fmla="*/ 3097908 h 4745608"/>
                <a:gd name="connsiteX63" fmla="*/ 2570293 w 4560132"/>
                <a:gd name="connsiteY63" fmla="*/ 3109338 h 4745608"/>
                <a:gd name="connsiteX64" fmla="*/ 2525557 w 4560132"/>
                <a:gd name="connsiteY64" fmla="*/ 3326508 h 4745608"/>
                <a:gd name="connsiteX65" fmla="*/ 2584349 w 4560132"/>
                <a:gd name="connsiteY65" fmla="*/ 3577470 h 4745608"/>
                <a:gd name="connsiteX66" fmla="*/ 2663703 w 4560132"/>
                <a:gd name="connsiteY66" fmla="*/ 3996904 h 4745608"/>
                <a:gd name="connsiteX67" fmla="*/ 2633113 w 4560132"/>
                <a:gd name="connsiteY67" fmla="*/ 4192703 h 4745608"/>
                <a:gd name="connsiteX68" fmla="*/ 2539703 w 4560132"/>
                <a:gd name="connsiteY68" fmla="*/ 4455574 h 4745608"/>
                <a:gd name="connsiteX69" fmla="*/ 2595212 w 4560132"/>
                <a:gd name="connsiteY69" fmla="*/ 3945217 h 4745608"/>
                <a:gd name="connsiteX70" fmla="*/ 2481240 w 4560132"/>
                <a:gd name="connsiteY70" fmla="*/ 3566538 h 4745608"/>
                <a:gd name="connsiteX71" fmla="*/ 2307403 w 4560132"/>
                <a:gd name="connsiteY71" fmla="*/ 3166488 h 4745608"/>
                <a:gd name="connsiteX72" fmla="*/ 2261683 w 4560132"/>
                <a:gd name="connsiteY72" fmla="*/ 3063618 h 4745608"/>
                <a:gd name="connsiteX73" fmla="*/ 2078803 w 4560132"/>
                <a:gd name="connsiteY73" fmla="*/ 2949318 h 4745608"/>
                <a:gd name="connsiteX74" fmla="*/ 1824299 w 4560132"/>
                <a:gd name="connsiteY74" fmla="*/ 3002494 h 4745608"/>
                <a:gd name="connsiteX75" fmla="*/ 1412162 w 4560132"/>
                <a:gd name="connsiteY75" fmla="*/ 3235573 h 4745608"/>
                <a:gd name="connsiteX76" fmla="*/ 1381573 w 4560132"/>
                <a:gd name="connsiteY76" fmla="*/ 3680838 h 4745608"/>
                <a:gd name="connsiteX77" fmla="*/ 1340867 w 4560132"/>
                <a:gd name="connsiteY77" fmla="*/ 3980504 h 4745608"/>
                <a:gd name="connsiteX78" fmla="*/ 1197619 w 4560132"/>
                <a:gd name="connsiteY78" fmla="*/ 4738831 h 4745608"/>
                <a:gd name="connsiteX79" fmla="*/ 1220896 w 4560132"/>
                <a:gd name="connsiteY79" fmla="*/ 4338309 h 4745608"/>
                <a:gd name="connsiteX80" fmla="*/ 1242772 w 4560132"/>
                <a:gd name="connsiteY80" fmla="*/ 4080888 h 4745608"/>
                <a:gd name="connsiteX81" fmla="*/ 1198693 w 4560132"/>
                <a:gd name="connsiteY81" fmla="*/ 3909438 h 4745608"/>
                <a:gd name="connsiteX82" fmla="*/ 970093 w 4560132"/>
                <a:gd name="connsiteY82" fmla="*/ 3989448 h 4745608"/>
                <a:gd name="connsiteX83" fmla="*/ 766328 w 4560132"/>
                <a:gd name="connsiteY83" fmla="*/ 4131990 h 4745608"/>
                <a:gd name="connsiteX84" fmla="*/ 555808 w 4560132"/>
                <a:gd name="connsiteY84" fmla="*/ 4355688 h 4745608"/>
                <a:gd name="connsiteX85" fmla="*/ 785900 w 4560132"/>
                <a:gd name="connsiteY85" fmla="*/ 4017771 h 4745608"/>
                <a:gd name="connsiteX86" fmla="*/ 1130113 w 4560132"/>
                <a:gd name="connsiteY86" fmla="*/ 3817500 h 4745608"/>
                <a:gd name="connsiteX87" fmla="*/ 1278703 w 4560132"/>
                <a:gd name="connsiteY87" fmla="*/ 3726558 h 4745608"/>
                <a:gd name="connsiteX88" fmla="*/ 1269661 w 4560132"/>
                <a:gd name="connsiteY88" fmla="*/ 3390117 h 4745608"/>
                <a:gd name="connsiteX89" fmla="*/ 1309620 w 4560132"/>
                <a:gd name="connsiteY89" fmla="*/ 3169963 h 4745608"/>
                <a:gd name="connsiteX90" fmla="*/ 1393003 w 4560132"/>
                <a:gd name="connsiteY90" fmla="*/ 3052188 h 4745608"/>
                <a:gd name="connsiteX91" fmla="*/ 1080693 w 4560132"/>
                <a:gd name="connsiteY91" fmla="*/ 2984604 h 4745608"/>
                <a:gd name="connsiteX92" fmla="*/ 663453 w 4560132"/>
                <a:gd name="connsiteY92" fmla="*/ 3023360 h 4745608"/>
                <a:gd name="connsiteX93" fmla="*/ 235111 w 4560132"/>
                <a:gd name="connsiteY93" fmla="*/ 3217172 h 4745608"/>
                <a:gd name="connsiteX94" fmla="*/ 421453 w 4560132"/>
                <a:gd name="connsiteY94" fmla="*/ 3029328 h 4745608"/>
                <a:gd name="connsiteX95" fmla="*/ 627193 w 4560132"/>
                <a:gd name="connsiteY95" fmla="*/ 2926458 h 4745608"/>
                <a:gd name="connsiteX96" fmla="*/ 854480 w 4560132"/>
                <a:gd name="connsiteY96" fmla="*/ 2889178 h 4745608"/>
                <a:gd name="connsiteX97" fmla="*/ 1149272 w 4560132"/>
                <a:gd name="connsiteY97" fmla="*/ 2889676 h 4745608"/>
                <a:gd name="connsiteX98" fmla="*/ 1531894 w 4560132"/>
                <a:gd name="connsiteY98" fmla="*/ 2917507 h 4745608"/>
                <a:gd name="connsiteX99" fmla="*/ 1860559 w 4560132"/>
                <a:gd name="connsiteY99" fmla="*/ 2766431 h 4745608"/>
                <a:gd name="connsiteX100" fmla="*/ 1701613 w 4560132"/>
                <a:gd name="connsiteY100" fmla="*/ 2263518 h 4745608"/>
                <a:gd name="connsiteX101" fmla="*/ 1690183 w 4560132"/>
                <a:gd name="connsiteY101" fmla="*/ 1966338 h 4745608"/>
                <a:gd name="connsiteX102" fmla="*/ 1381991 w 4560132"/>
                <a:gd name="connsiteY102" fmla="*/ 1841604 h 4745608"/>
                <a:gd name="connsiteX103" fmla="*/ 1095823 w 4560132"/>
                <a:gd name="connsiteY103" fmla="*/ 1714878 h 4745608"/>
                <a:gd name="connsiteX104" fmla="*/ 746507 w 4560132"/>
                <a:gd name="connsiteY104" fmla="*/ 1626415 h 4745608"/>
                <a:gd name="connsiteX105" fmla="*/ 352873 w 4560132"/>
                <a:gd name="connsiteY105" fmla="*/ 1726308 h 4745608"/>
                <a:gd name="connsiteX106" fmla="*/ 113171 w 4560132"/>
                <a:gd name="connsiteY106" fmla="*/ 1763582 h 4745608"/>
                <a:gd name="connsiteX107" fmla="*/ 9973 w 4560132"/>
                <a:gd name="connsiteY107" fmla="*/ 1737738 h 4745608"/>
                <a:gd name="connsiteX108" fmla="*/ 348516 w 4560132"/>
                <a:gd name="connsiteY108" fmla="*/ 1643812 h 4745608"/>
                <a:gd name="connsiteX109" fmla="*/ 653097 w 4560132"/>
                <a:gd name="connsiteY109" fmla="*/ 1543920 h 4745608"/>
                <a:gd name="connsiteX110" fmla="*/ 1072963 w 4560132"/>
                <a:gd name="connsiteY110" fmla="*/ 1612008 h 4745608"/>
                <a:gd name="connsiteX111" fmla="*/ 1244413 w 4560132"/>
                <a:gd name="connsiteY111" fmla="*/ 1657728 h 4745608"/>
                <a:gd name="connsiteX112" fmla="*/ 1205766 w 4560132"/>
                <a:gd name="connsiteY112" fmla="*/ 1451988 h 4745608"/>
                <a:gd name="connsiteX113" fmla="*/ 1046313 w 4560132"/>
                <a:gd name="connsiteY113" fmla="*/ 815409 h 4745608"/>
                <a:gd name="connsiteX114" fmla="*/ 1221553 w 4560132"/>
                <a:gd name="connsiteY114" fmla="*/ 1211958 h 4745608"/>
                <a:gd name="connsiteX0" fmla="*/ 1221553 w 4560132"/>
                <a:gd name="connsiteY0" fmla="*/ 1211958 h 4745608"/>
                <a:gd name="connsiteX1" fmla="*/ 1343911 w 4560132"/>
                <a:gd name="connsiteY1" fmla="*/ 1559828 h 4745608"/>
                <a:gd name="connsiteX2" fmla="*/ 1553023 w 4560132"/>
                <a:gd name="connsiteY2" fmla="*/ 1657728 h 4745608"/>
                <a:gd name="connsiteX3" fmla="*/ 1907353 w 4560132"/>
                <a:gd name="connsiteY3" fmla="*/ 1680588 h 4745608"/>
                <a:gd name="connsiteX4" fmla="*/ 2021653 w 4560132"/>
                <a:gd name="connsiteY4" fmla="*/ 1543428 h 4745608"/>
                <a:gd name="connsiteX5" fmla="*/ 2124523 w 4560132"/>
                <a:gd name="connsiteY5" fmla="*/ 1291968 h 4745608"/>
                <a:gd name="connsiteX6" fmla="*/ 2124523 w 4560132"/>
                <a:gd name="connsiteY6" fmla="*/ 1120518 h 4745608"/>
                <a:gd name="connsiteX7" fmla="*/ 2068029 w 4560132"/>
                <a:gd name="connsiteY7" fmla="*/ 825325 h 4745608"/>
                <a:gd name="connsiteX8" fmla="*/ 2078803 w 4560132"/>
                <a:gd name="connsiteY8" fmla="*/ 777618 h 4745608"/>
                <a:gd name="connsiteX9" fmla="*/ 2170243 w 4560132"/>
                <a:gd name="connsiteY9" fmla="*/ 1086228 h 4745608"/>
                <a:gd name="connsiteX10" fmla="*/ 2215963 w 4560132"/>
                <a:gd name="connsiteY10" fmla="*/ 1269108 h 4745608"/>
                <a:gd name="connsiteX11" fmla="*/ 2284543 w 4560132"/>
                <a:gd name="connsiteY11" fmla="*/ 1303398 h 4745608"/>
                <a:gd name="connsiteX12" fmla="*/ 2330263 w 4560132"/>
                <a:gd name="connsiteY12" fmla="*/ 1166238 h 4745608"/>
                <a:gd name="connsiteX13" fmla="*/ 2467423 w 4560132"/>
                <a:gd name="connsiteY13" fmla="*/ 880488 h 4745608"/>
                <a:gd name="connsiteX14" fmla="*/ 2558863 w 4560132"/>
                <a:gd name="connsiteY14" fmla="*/ 640458 h 4745608"/>
                <a:gd name="connsiteX15" fmla="*/ 2616013 w 4560132"/>
                <a:gd name="connsiteY15" fmla="*/ 537588 h 4745608"/>
                <a:gd name="connsiteX16" fmla="*/ 2558863 w 4560132"/>
                <a:gd name="connsiteY16" fmla="*/ 789048 h 4745608"/>
                <a:gd name="connsiteX17" fmla="*/ 2444563 w 4560132"/>
                <a:gd name="connsiteY17" fmla="*/ 1097658 h 4745608"/>
                <a:gd name="connsiteX18" fmla="*/ 2375983 w 4560132"/>
                <a:gd name="connsiteY18" fmla="*/ 1406268 h 4745608"/>
                <a:gd name="connsiteX19" fmla="*/ 2558863 w 4560132"/>
                <a:gd name="connsiteY19" fmla="*/ 1577718 h 4745608"/>
                <a:gd name="connsiteX20" fmla="*/ 2878903 w 4560132"/>
                <a:gd name="connsiteY20" fmla="*/ 1657728 h 4745608"/>
                <a:gd name="connsiteX21" fmla="*/ 3187513 w 4560132"/>
                <a:gd name="connsiteY21" fmla="*/ 1657728 h 4745608"/>
                <a:gd name="connsiteX22" fmla="*/ 3370393 w 4560132"/>
                <a:gd name="connsiteY22" fmla="*/ 1566288 h 4745608"/>
                <a:gd name="connsiteX23" fmla="*/ 3488066 w 4560132"/>
                <a:gd name="connsiteY23" fmla="*/ 1246753 h 4745608"/>
                <a:gd name="connsiteX24" fmla="*/ 3495138 w 4560132"/>
                <a:gd name="connsiteY24" fmla="*/ 1115548 h 4745608"/>
                <a:gd name="connsiteX25" fmla="*/ 3493650 w 4560132"/>
                <a:gd name="connsiteY25" fmla="*/ 1063976 h 4745608"/>
                <a:gd name="connsiteX26" fmla="*/ 3450403 w 4560132"/>
                <a:gd name="connsiteY26" fmla="*/ 777618 h 4745608"/>
                <a:gd name="connsiteX27" fmla="*/ 3119893 w 4560132"/>
                <a:gd name="connsiteY27" fmla="*/ 321571 h 4745608"/>
                <a:gd name="connsiteX28" fmla="*/ 3497351 w 4560132"/>
                <a:gd name="connsiteY28" fmla="*/ 674883 h 4745608"/>
                <a:gd name="connsiteX29" fmla="*/ 3759013 w 4560132"/>
                <a:gd name="connsiteY29" fmla="*/ 571878 h 4745608"/>
                <a:gd name="connsiteX30" fmla="*/ 3999043 w 4560132"/>
                <a:gd name="connsiteY30" fmla="*/ 91818 h 4745608"/>
                <a:gd name="connsiteX31" fmla="*/ 4033333 w 4560132"/>
                <a:gd name="connsiteY31" fmla="*/ 11808 h 4745608"/>
                <a:gd name="connsiteX32" fmla="*/ 3984569 w 4560132"/>
                <a:gd name="connsiteY32" fmla="*/ 247366 h 4745608"/>
                <a:gd name="connsiteX33" fmla="*/ 3812791 w 4560132"/>
                <a:gd name="connsiteY33" fmla="*/ 647417 h 4745608"/>
                <a:gd name="connsiteX34" fmla="*/ 3592906 w 4560132"/>
                <a:gd name="connsiteY34" fmla="*/ 811408 h 4745608"/>
                <a:gd name="connsiteX35" fmla="*/ 3604425 w 4560132"/>
                <a:gd name="connsiteY35" fmla="*/ 999253 h 4745608"/>
                <a:gd name="connsiteX36" fmla="*/ 3872985 w 4560132"/>
                <a:gd name="connsiteY36" fmla="*/ 881976 h 4745608"/>
                <a:gd name="connsiteX37" fmla="*/ 4200754 w 4560132"/>
                <a:gd name="connsiteY37" fmla="*/ 774136 h 4745608"/>
                <a:gd name="connsiteX38" fmla="*/ 4064251 w 4560132"/>
                <a:gd name="connsiteY38" fmla="*/ 847195 h 4745608"/>
                <a:gd name="connsiteX39" fmla="*/ 3818880 w 4560132"/>
                <a:gd name="connsiteY39" fmla="*/ 991305 h 4745608"/>
                <a:gd name="connsiteX40" fmla="*/ 3658531 w 4560132"/>
                <a:gd name="connsiteY40" fmla="*/ 1093178 h 4745608"/>
                <a:gd name="connsiteX41" fmla="*/ 3622838 w 4560132"/>
                <a:gd name="connsiteY41" fmla="*/ 1221401 h 4745608"/>
                <a:gd name="connsiteX42" fmla="*/ 3577446 w 4560132"/>
                <a:gd name="connsiteY42" fmla="*/ 1500691 h 4745608"/>
                <a:gd name="connsiteX43" fmla="*/ 3461833 w 4560132"/>
                <a:gd name="connsiteY43" fmla="*/ 1726308 h 4745608"/>
                <a:gd name="connsiteX44" fmla="*/ 3278953 w 4560132"/>
                <a:gd name="connsiteY44" fmla="*/ 2034918 h 4745608"/>
                <a:gd name="connsiteX45" fmla="*/ 3288742 w 4560132"/>
                <a:gd name="connsiteY45" fmla="*/ 2273460 h 4745608"/>
                <a:gd name="connsiteX46" fmla="*/ 3434288 w 4560132"/>
                <a:gd name="connsiteY46" fmla="*/ 2417577 h 4745608"/>
                <a:gd name="connsiteX47" fmla="*/ 3781217 w 4560132"/>
                <a:gd name="connsiteY47" fmla="*/ 2618845 h 4745608"/>
                <a:gd name="connsiteX48" fmla="*/ 4079053 w 4560132"/>
                <a:gd name="connsiteY48" fmla="*/ 2777868 h 4745608"/>
                <a:gd name="connsiteX49" fmla="*/ 4560128 w 4560132"/>
                <a:gd name="connsiteY49" fmla="*/ 3010436 h 4745608"/>
                <a:gd name="connsiteX50" fmla="*/ 4070190 w 4560132"/>
                <a:gd name="connsiteY50" fmla="*/ 3021367 h 4745608"/>
                <a:gd name="connsiteX51" fmla="*/ 3460193 w 4560132"/>
                <a:gd name="connsiteY51" fmla="*/ 2852901 h 4745608"/>
                <a:gd name="connsiteX52" fmla="*/ 3217865 w 4560132"/>
                <a:gd name="connsiteY52" fmla="*/ 2829045 h 4745608"/>
                <a:gd name="connsiteX53" fmla="*/ 3025524 w 4560132"/>
                <a:gd name="connsiteY53" fmla="*/ 2858861 h 4745608"/>
                <a:gd name="connsiteX54" fmla="*/ 2832855 w 4560132"/>
                <a:gd name="connsiteY54" fmla="*/ 2930924 h 4745608"/>
                <a:gd name="connsiteX55" fmla="*/ 2820111 w 4560132"/>
                <a:gd name="connsiteY55" fmla="*/ 3026344 h 4745608"/>
                <a:gd name="connsiteX56" fmla="*/ 2959241 w 4560132"/>
                <a:gd name="connsiteY56" fmla="*/ 3167976 h 4745608"/>
                <a:gd name="connsiteX57" fmla="*/ 3176083 w 4560132"/>
                <a:gd name="connsiteY57" fmla="*/ 3269358 h 4745608"/>
                <a:gd name="connsiteX58" fmla="*/ 3388239 w 4560132"/>
                <a:gd name="connsiteY58" fmla="*/ 3442290 h 4745608"/>
                <a:gd name="connsiteX59" fmla="*/ 3212014 w 4560132"/>
                <a:gd name="connsiteY59" fmla="*/ 3336948 h 4745608"/>
                <a:gd name="connsiteX60" fmla="*/ 3004633 w 4560132"/>
                <a:gd name="connsiteY60" fmla="*/ 3276814 h 4745608"/>
                <a:gd name="connsiteX61" fmla="*/ 2771676 w 4560132"/>
                <a:gd name="connsiteY61" fmla="*/ 3166987 h 4745608"/>
                <a:gd name="connsiteX62" fmla="*/ 2638873 w 4560132"/>
                <a:gd name="connsiteY62" fmla="*/ 3097908 h 4745608"/>
                <a:gd name="connsiteX63" fmla="*/ 2570293 w 4560132"/>
                <a:gd name="connsiteY63" fmla="*/ 3109338 h 4745608"/>
                <a:gd name="connsiteX64" fmla="*/ 2525557 w 4560132"/>
                <a:gd name="connsiteY64" fmla="*/ 3326508 h 4745608"/>
                <a:gd name="connsiteX65" fmla="*/ 2584349 w 4560132"/>
                <a:gd name="connsiteY65" fmla="*/ 3577470 h 4745608"/>
                <a:gd name="connsiteX66" fmla="*/ 2663703 w 4560132"/>
                <a:gd name="connsiteY66" fmla="*/ 3996904 h 4745608"/>
                <a:gd name="connsiteX67" fmla="*/ 2633113 w 4560132"/>
                <a:gd name="connsiteY67" fmla="*/ 4192703 h 4745608"/>
                <a:gd name="connsiteX68" fmla="*/ 2539703 w 4560132"/>
                <a:gd name="connsiteY68" fmla="*/ 4455574 h 4745608"/>
                <a:gd name="connsiteX69" fmla="*/ 2595212 w 4560132"/>
                <a:gd name="connsiteY69" fmla="*/ 3945217 h 4745608"/>
                <a:gd name="connsiteX70" fmla="*/ 2481240 w 4560132"/>
                <a:gd name="connsiteY70" fmla="*/ 3566538 h 4745608"/>
                <a:gd name="connsiteX71" fmla="*/ 2307403 w 4560132"/>
                <a:gd name="connsiteY71" fmla="*/ 3166488 h 4745608"/>
                <a:gd name="connsiteX72" fmla="*/ 2261683 w 4560132"/>
                <a:gd name="connsiteY72" fmla="*/ 3063618 h 4745608"/>
                <a:gd name="connsiteX73" fmla="*/ 2078803 w 4560132"/>
                <a:gd name="connsiteY73" fmla="*/ 2949318 h 4745608"/>
                <a:gd name="connsiteX74" fmla="*/ 1824299 w 4560132"/>
                <a:gd name="connsiteY74" fmla="*/ 3002494 h 4745608"/>
                <a:gd name="connsiteX75" fmla="*/ 1412162 w 4560132"/>
                <a:gd name="connsiteY75" fmla="*/ 3235573 h 4745608"/>
                <a:gd name="connsiteX76" fmla="*/ 1381573 w 4560132"/>
                <a:gd name="connsiteY76" fmla="*/ 3680838 h 4745608"/>
                <a:gd name="connsiteX77" fmla="*/ 1340867 w 4560132"/>
                <a:gd name="connsiteY77" fmla="*/ 3980504 h 4745608"/>
                <a:gd name="connsiteX78" fmla="*/ 1197619 w 4560132"/>
                <a:gd name="connsiteY78" fmla="*/ 4738831 h 4745608"/>
                <a:gd name="connsiteX79" fmla="*/ 1220896 w 4560132"/>
                <a:gd name="connsiteY79" fmla="*/ 4338309 h 4745608"/>
                <a:gd name="connsiteX80" fmla="*/ 1242772 w 4560132"/>
                <a:gd name="connsiteY80" fmla="*/ 4080888 h 4745608"/>
                <a:gd name="connsiteX81" fmla="*/ 1198693 w 4560132"/>
                <a:gd name="connsiteY81" fmla="*/ 3909438 h 4745608"/>
                <a:gd name="connsiteX82" fmla="*/ 970093 w 4560132"/>
                <a:gd name="connsiteY82" fmla="*/ 3989448 h 4745608"/>
                <a:gd name="connsiteX83" fmla="*/ 766328 w 4560132"/>
                <a:gd name="connsiteY83" fmla="*/ 4131990 h 4745608"/>
                <a:gd name="connsiteX84" fmla="*/ 555808 w 4560132"/>
                <a:gd name="connsiteY84" fmla="*/ 4355688 h 4745608"/>
                <a:gd name="connsiteX85" fmla="*/ 785900 w 4560132"/>
                <a:gd name="connsiteY85" fmla="*/ 4017771 h 4745608"/>
                <a:gd name="connsiteX86" fmla="*/ 1130113 w 4560132"/>
                <a:gd name="connsiteY86" fmla="*/ 3817500 h 4745608"/>
                <a:gd name="connsiteX87" fmla="*/ 1278703 w 4560132"/>
                <a:gd name="connsiteY87" fmla="*/ 3726558 h 4745608"/>
                <a:gd name="connsiteX88" fmla="*/ 1269661 w 4560132"/>
                <a:gd name="connsiteY88" fmla="*/ 3390117 h 4745608"/>
                <a:gd name="connsiteX89" fmla="*/ 1309620 w 4560132"/>
                <a:gd name="connsiteY89" fmla="*/ 3169963 h 4745608"/>
                <a:gd name="connsiteX90" fmla="*/ 1393003 w 4560132"/>
                <a:gd name="connsiteY90" fmla="*/ 3052188 h 4745608"/>
                <a:gd name="connsiteX91" fmla="*/ 1080693 w 4560132"/>
                <a:gd name="connsiteY91" fmla="*/ 2984604 h 4745608"/>
                <a:gd name="connsiteX92" fmla="*/ 663453 w 4560132"/>
                <a:gd name="connsiteY92" fmla="*/ 3023360 h 4745608"/>
                <a:gd name="connsiteX93" fmla="*/ 235111 w 4560132"/>
                <a:gd name="connsiteY93" fmla="*/ 3217172 h 4745608"/>
                <a:gd name="connsiteX94" fmla="*/ 421453 w 4560132"/>
                <a:gd name="connsiteY94" fmla="*/ 3029328 h 4745608"/>
                <a:gd name="connsiteX95" fmla="*/ 627193 w 4560132"/>
                <a:gd name="connsiteY95" fmla="*/ 2926458 h 4745608"/>
                <a:gd name="connsiteX96" fmla="*/ 854480 w 4560132"/>
                <a:gd name="connsiteY96" fmla="*/ 2889178 h 4745608"/>
                <a:gd name="connsiteX97" fmla="*/ 1149272 w 4560132"/>
                <a:gd name="connsiteY97" fmla="*/ 2889676 h 4745608"/>
                <a:gd name="connsiteX98" fmla="*/ 1531894 w 4560132"/>
                <a:gd name="connsiteY98" fmla="*/ 2917507 h 4745608"/>
                <a:gd name="connsiteX99" fmla="*/ 1860559 w 4560132"/>
                <a:gd name="connsiteY99" fmla="*/ 2766431 h 4745608"/>
                <a:gd name="connsiteX100" fmla="*/ 1701613 w 4560132"/>
                <a:gd name="connsiteY100" fmla="*/ 2263518 h 4745608"/>
                <a:gd name="connsiteX101" fmla="*/ 1690183 w 4560132"/>
                <a:gd name="connsiteY101" fmla="*/ 1966338 h 4745608"/>
                <a:gd name="connsiteX102" fmla="*/ 1381991 w 4560132"/>
                <a:gd name="connsiteY102" fmla="*/ 1841604 h 4745608"/>
                <a:gd name="connsiteX103" fmla="*/ 1095823 w 4560132"/>
                <a:gd name="connsiteY103" fmla="*/ 1714878 h 4745608"/>
                <a:gd name="connsiteX104" fmla="*/ 746507 w 4560132"/>
                <a:gd name="connsiteY104" fmla="*/ 1626415 h 4745608"/>
                <a:gd name="connsiteX105" fmla="*/ 352873 w 4560132"/>
                <a:gd name="connsiteY105" fmla="*/ 1726308 h 4745608"/>
                <a:gd name="connsiteX106" fmla="*/ 113171 w 4560132"/>
                <a:gd name="connsiteY106" fmla="*/ 1763582 h 4745608"/>
                <a:gd name="connsiteX107" fmla="*/ 9973 w 4560132"/>
                <a:gd name="connsiteY107" fmla="*/ 1737738 h 4745608"/>
                <a:gd name="connsiteX108" fmla="*/ 348516 w 4560132"/>
                <a:gd name="connsiteY108" fmla="*/ 1643812 h 4745608"/>
                <a:gd name="connsiteX109" fmla="*/ 653097 w 4560132"/>
                <a:gd name="connsiteY109" fmla="*/ 1543920 h 4745608"/>
                <a:gd name="connsiteX110" fmla="*/ 1072963 w 4560132"/>
                <a:gd name="connsiteY110" fmla="*/ 1612008 h 4745608"/>
                <a:gd name="connsiteX111" fmla="*/ 1244413 w 4560132"/>
                <a:gd name="connsiteY111" fmla="*/ 1657728 h 4745608"/>
                <a:gd name="connsiteX112" fmla="*/ 1205766 w 4560132"/>
                <a:gd name="connsiteY112" fmla="*/ 1451988 h 4745608"/>
                <a:gd name="connsiteX113" fmla="*/ 1046313 w 4560132"/>
                <a:gd name="connsiteY113" fmla="*/ 815409 h 4745608"/>
                <a:gd name="connsiteX114" fmla="*/ 1221553 w 4560132"/>
                <a:gd name="connsiteY114" fmla="*/ 1211958 h 4745608"/>
                <a:gd name="connsiteX0" fmla="*/ 1221553 w 5011600"/>
                <a:gd name="connsiteY0" fmla="*/ 1211958 h 4745608"/>
                <a:gd name="connsiteX1" fmla="*/ 1343911 w 5011600"/>
                <a:gd name="connsiteY1" fmla="*/ 1559828 h 4745608"/>
                <a:gd name="connsiteX2" fmla="*/ 1553023 w 5011600"/>
                <a:gd name="connsiteY2" fmla="*/ 1657728 h 4745608"/>
                <a:gd name="connsiteX3" fmla="*/ 1907353 w 5011600"/>
                <a:gd name="connsiteY3" fmla="*/ 1680588 h 4745608"/>
                <a:gd name="connsiteX4" fmla="*/ 2021653 w 5011600"/>
                <a:gd name="connsiteY4" fmla="*/ 1543428 h 4745608"/>
                <a:gd name="connsiteX5" fmla="*/ 2124523 w 5011600"/>
                <a:gd name="connsiteY5" fmla="*/ 1291968 h 4745608"/>
                <a:gd name="connsiteX6" fmla="*/ 2124523 w 5011600"/>
                <a:gd name="connsiteY6" fmla="*/ 1120518 h 4745608"/>
                <a:gd name="connsiteX7" fmla="*/ 2068029 w 5011600"/>
                <a:gd name="connsiteY7" fmla="*/ 825325 h 4745608"/>
                <a:gd name="connsiteX8" fmla="*/ 2078803 w 5011600"/>
                <a:gd name="connsiteY8" fmla="*/ 777618 h 4745608"/>
                <a:gd name="connsiteX9" fmla="*/ 2170243 w 5011600"/>
                <a:gd name="connsiteY9" fmla="*/ 1086228 h 4745608"/>
                <a:gd name="connsiteX10" fmla="*/ 2215963 w 5011600"/>
                <a:gd name="connsiteY10" fmla="*/ 1269108 h 4745608"/>
                <a:gd name="connsiteX11" fmla="*/ 2284543 w 5011600"/>
                <a:gd name="connsiteY11" fmla="*/ 1303398 h 4745608"/>
                <a:gd name="connsiteX12" fmla="*/ 2330263 w 5011600"/>
                <a:gd name="connsiteY12" fmla="*/ 1166238 h 4745608"/>
                <a:gd name="connsiteX13" fmla="*/ 2467423 w 5011600"/>
                <a:gd name="connsiteY13" fmla="*/ 880488 h 4745608"/>
                <a:gd name="connsiteX14" fmla="*/ 2558863 w 5011600"/>
                <a:gd name="connsiteY14" fmla="*/ 640458 h 4745608"/>
                <a:gd name="connsiteX15" fmla="*/ 2616013 w 5011600"/>
                <a:gd name="connsiteY15" fmla="*/ 537588 h 4745608"/>
                <a:gd name="connsiteX16" fmla="*/ 2558863 w 5011600"/>
                <a:gd name="connsiteY16" fmla="*/ 789048 h 4745608"/>
                <a:gd name="connsiteX17" fmla="*/ 2444563 w 5011600"/>
                <a:gd name="connsiteY17" fmla="*/ 1097658 h 4745608"/>
                <a:gd name="connsiteX18" fmla="*/ 2375983 w 5011600"/>
                <a:gd name="connsiteY18" fmla="*/ 1406268 h 4745608"/>
                <a:gd name="connsiteX19" fmla="*/ 2558863 w 5011600"/>
                <a:gd name="connsiteY19" fmla="*/ 1577718 h 4745608"/>
                <a:gd name="connsiteX20" fmla="*/ 2878903 w 5011600"/>
                <a:gd name="connsiteY20" fmla="*/ 1657728 h 4745608"/>
                <a:gd name="connsiteX21" fmla="*/ 3187513 w 5011600"/>
                <a:gd name="connsiteY21" fmla="*/ 1657728 h 4745608"/>
                <a:gd name="connsiteX22" fmla="*/ 3370393 w 5011600"/>
                <a:gd name="connsiteY22" fmla="*/ 1566288 h 4745608"/>
                <a:gd name="connsiteX23" fmla="*/ 3488066 w 5011600"/>
                <a:gd name="connsiteY23" fmla="*/ 1246753 h 4745608"/>
                <a:gd name="connsiteX24" fmla="*/ 3495138 w 5011600"/>
                <a:gd name="connsiteY24" fmla="*/ 1115548 h 4745608"/>
                <a:gd name="connsiteX25" fmla="*/ 3493650 w 5011600"/>
                <a:gd name="connsiteY25" fmla="*/ 1063976 h 4745608"/>
                <a:gd name="connsiteX26" fmla="*/ 3450403 w 5011600"/>
                <a:gd name="connsiteY26" fmla="*/ 777618 h 4745608"/>
                <a:gd name="connsiteX27" fmla="*/ 3119893 w 5011600"/>
                <a:gd name="connsiteY27" fmla="*/ 321571 h 4745608"/>
                <a:gd name="connsiteX28" fmla="*/ 3497351 w 5011600"/>
                <a:gd name="connsiteY28" fmla="*/ 674883 h 4745608"/>
                <a:gd name="connsiteX29" fmla="*/ 3759013 w 5011600"/>
                <a:gd name="connsiteY29" fmla="*/ 571878 h 4745608"/>
                <a:gd name="connsiteX30" fmla="*/ 3999043 w 5011600"/>
                <a:gd name="connsiteY30" fmla="*/ 91818 h 4745608"/>
                <a:gd name="connsiteX31" fmla="*/ 4033333 w 5011600"/>
                <a:gd name="connsiteY31" fmla="*/ 11808 h 4745608"/>
                <a:gd name="connsiteX32" fmla="*/ 3984569 w 5011600"/>
                <a:gd name="connsiteY32" fmla="*/ 247366 h 4745608"/>
                <a:gd name="connsiteX33" fmla="*/ 3812791 w 5011600"/>
                <a:gd name="connsiteY33" fmla="*/ 647417 h 4745608"/>
                <a:gd name="connsiteX34" fmla="*/ 3592906 w 5011600"/>
                <a:gd name="connsiteY34" fmla="*/ 811408 h 4745608"/>
                <a:gd name="connsiteX35" fmla="*/ 3604425 w 5011600"/>
                <a:gd name="connsiteY35" fmla="*/ 999253 h 4745608"/>
                <a:gd name="connsiteX36" fmla="*/ 3872985 w 5011600"/>
                <a:gd name="connsiteY36" fmla="*/ 881976 h 4745608"/>
                <a:gd name="connsiteX37" fmla="*/ 4200754 w 5011600"/>
                <a:gd name="connsiteY37" fmla="*/ 774136 h 4745608"/>
                <a:gd name="connsiteX38" fmla="*/ 4064251 w 5011600"/>
                <a:gd name="connsiteY38" fmla="*/ 847195 h 4745608"/>
                <a:gd name="connsiteX39" fmla="*/ 3818880 w 5011600"/>
                <a:gd name="connsiteY39" fmla="*/ 991305 h 4745608"/>
                <a:gd name="connsiteX40" fmla="*/ 3658531 w 5011600"/>
                <a:gd name="connsiteY40" fmla="*/ 1093178 h 4745608"/>
                <a:gd name="connsiteX41" fmla="*/ 3622838 w 5011600"/>
                <a:gd name="connsiteY41" fmla="*/ 1221401 h 4745608"/>
                <a:gd name="connsiteX42" fmla="*/ 3577446 w 5011600"/>
                <a:gd name="connsiteY42" fmla="*/ 1500691 h 4745608"/>
                <a:gd name="connsiteX43" fmla="*/ 3461833 w 5011600"/>
                <a:gd name="connsiteY43" fmla="*/ 1726308 h 4745608"/>
                <a:gd name="connsiteX44" fmla="*/ 3278953 w 5011600"/>
                <a:gd name="connsiteY44" fmla="*/ 2034918 h 4745608"/>
                <a:gd name="connsiteX45" fmla="*/ 3288742 w 5011600"/>
                <a:gd name="connsiteY45" fmla="*/ 2273460 h 4745608"/>
                <a:gd name="connsiteX46" fmla="*/ 3434288 w 5011600"/>
                <a:gd name="connsiteY46" fmla="*/ 2417577 h 4745608"/>
                <a:gd name="connsiteX47" fmla="*/ 3781217 w 5011600"/>
                <a:gd name="connsiteY47" fmla="*/ 2618845 h 4745608"/>
                <a:gd name="connsiteX48" fmla="*/ 4079053 w 5011600"/>
                <a:gd name="connsiteY48" fmla="*/ 2777868 h 4745608"/>
                <a:gd name="connsiteX49" fmla="*/ 5011598 w 5011600"/>
                <a:gd name="connsiteY49" fmla="*/ 3189329 h 4745608"/>
                <a:gd name="connsiteX50" fmla="*/ 4070190 w 5011600"/>
                <a:gd name="connsiteY50" fmla="*/ 3021367 h 4745608"/>
                <a:gd name="connsiteX51" fmla="*/ 3460193 w 5011600"/>
                <a:gd name="connsiteY51" fmla="*/ 2852901 h 4745608"/>
                <a:gd name="connsiteX52" fmla="*/ 3217865 w 5011600"/>
                <a:gd name="connsiteY52" fmla="*/ 2829045 h 4745608"/>
                <a:gd name="connsiteX53" fmla="*/ 3025524 w 5011600"/>
                <a:gd name="connsiteY53" fmla="*/ 2858861 h 4745608"/>
                <a:gd name="connsiteX54" fmla="*/ 2832855 w 5011600"/>
                <a:gd name="connsiteY54" fmla="*/ 2930924 h 4745608"/>
                <a:gd name="connsiteX55" fmla="*/ 2820111 w 5011600"/>
                <a:gd name="connsiteY55" fmla="*/ 3026344 h 4745608"/>
                <a:gd name="connsiteX56" fmla="*/ 2959241 w 5011600"/>
                <a:gd name="connsiteY56" fmla="*/ 3167976 h 4745608"/>
                <a:gd name="connsiteX57" fmla="*/ 3176083 w 5011600"/>
                <a:gd name="connsiteY57" fmla="*/ 3269358 h 4745608"/>
                <a:gd name="connsiteX58" fmla="*/ 3388239 w 5011600"/>
                <a:gd name="connsiteY58" fmla="*/ 3442290 h 4745608"/>
                <a:gd name="connsiteX59" fmla="*/ 3212014 w 5011600"/>
                <a:gd name="connsiteY59" fmla="*/ 3336948 h 4745608"/>
                <a:gd name="connsiteX60" fmla="*/ 3004633 w 5011600"/>
                <a:gd name="connsiteY60" fmla="*/ 3276814 h 4745608"/>
                <a:gd name="connsiteX61" fmla="*/ 2771676 w 5011600"/>
                <a:gd name="connsiteY61" fmla="*/ 3166987 h 4745608"/>
                <a:gd name="connsiteX62" fmla="*/ 2638873 w 5011600"/>
                <a:gd name="connsiteY62" fmla="*/ 3097908 h 4745608"/>
                <a:gd name="connsiteX63" fmla="*/ 2570293 w 5011600"/>
                <a:gd name="connsiteY63" fmla="*/ 3109338 h 4745608"/>
                <a:gd name="connsiteX64" fmla="*/ 2525557 w 5011600"/>
                <a:gd name="connsiteY64" fmla="*/ 3326508 h 4745608"/>
                <a:gd name="connsiteX65" fmla="*/ 2584349 w 5011600"/>
                <a:gd name="connsiteY65" fmla="*/ 3577470 h 4745608"/>
                <a:gd name="connsiteX66" fmla="*/ 2663703 w 5011600"/>
                <a:gd name="connsiteY66" fmla="*/ 3996904 h 4745608"/>
                <a:gd name="connsiteX67" fmla="*/ 2633113 w 5011600"/>
                <a:gd name="connsiteY67" fmla="*/ 4192703 h 4745608"/>
                <a:gd name="connsiteX68" fmla="*/ 2539703 w 5011600"/>
                <a:gd name="connsiteY68" fmla="*/ 4455574 h 4745608"/>
                <a:gd name="connsiteX69" fmla="*/ 2595212 w 5011600"/>
                <a:gd name="connsiteY69" fmla="*/ 3945217 h 4745608"/>
                <a:gd name="connsiteX70" fmla="*/ 2481240 w 5011600"/>
                <a:gd name="connsiteY70" fmla="*/ 3566538 h 4745608"/>
                <a:gd name="connsiteX71" fmla="*/ 2307403 w 5011600"/>
                <a:gd name="connsiteY71" fmla="*/ 3166488 h 4745608"/>
                <a:gd name="connsiteX72" fmla="*/ 2261683 w 5011600"/>
                <a:gd name="connsiteY72" fmla="*/ 3063618 h 4745608"/>
                <a:gd name="connsiteX73" fmla="*/ 2078803 w 5011600"/>
                <a:gd name="connsiteY73" fmla="*/ 2949318 h 4745608"/>
                <a:gd name="connsiteX74" fmla="*/ 1824299 w 5011600"/>
                <a:gd name="connsiteY74" fmla="*/ 3002494 h 4745608"/>
                <a:gd name="connsiteX75" fmla="*/ 1412162 w 5011600"/>
                <a:gd name="connsiteY75" fmla="*/ 3235573 h 4745608"/>
                <a:gd name="connsiteX76" fmla="*/ 1381573 w 5011600"/>
                <a:gd name="connsiteY76" fmla="*/ 3680838 h 4745608"/>
                <a:gd name="connsiteX77" fmla="*/ 1340867 w 5011600"/>
                <a:gd name="connsiteY77" fmla="*/ 3980504 h 4745608"/>
                <a:gd name="connsiteX78" fmla="*/ 1197619 w 5011600"/>
                <a:gd name="connsiteY78" fmla="*/ 4738831 h 4745608"/>
                <a:gd name="connsiteX79" fmla="*/ 1220896 w 5011600"/>
                <a:gd name="connsiteY79" fmla="*/ 4338309 h 4745608"/>
                <a:gd name="connsiteX80" fmla="*/ 1242772 w 5011600"/>
                <a:gd name="connsiteY80" fmla="*/ 4080888 h 4745608"/>
                <a:gd name="connsiteX81" fmla="*/ 1198693 w 5011600"/>
                <a:gd name="connsiteY81" fmla="*/ 3909438 h 4745608"/>
                <a:gd name="connsiteX82" fmla="*/ 970093 w 5011600"/>
                <a:gd name="connsiteY82" fmla="*/ 3989448 h 4745608"/>
                <a:gd name="connsiteX83" fmla="*/ 766328 w 5011600"/>
                <a:gd name="connsiteY83" fmla="*/ 4131990 h 4745608"/>
                <a:gd name="connsiteX84" fmla="*/ 555808 w 5011600"/>
                <a:gd name="connsiteY84" fmla="*/ 4355688 h 4745608"/>
                <a:gd name="connsiteX85" fmla="*/ 785900 w 5011600"/>
                <a:gd name="connsiteY85" fmla="*/ 4017771 h 4745608"/>
                <a:gd name="connsiteX86" fmla="*/ 1130113 w 5011600"/>
                <a:gd name="connsiteY86" fmla="*/ 3817500 h 4745608"/>
                <a:gd name="connsiteX87" fmla="*/ 1278703 w 5011600"/>
                <a:gd name="connsiteY87" fmla="*/ 3726558 h 4745608"/>
                <a:gd name="connsiteX88" fmla="*/ 1269661 w 5011600"/>
                <a:gd name="connsiteY88" fmla="*/ 3390117 h 4745608"/>
                <a:gd name="connsiteX89" fmla="*/ 1309620 w 5011600"/>
                <a:gd name="connsiteY89" fmla="*/ 3169963 h 4745608"/>
                <a:gd name="connsiteX90" fmla="*/ 1393003 w 5011600"/>
                <a:gd name="connsiteY90" fmla="*/ 3052188 h 4745608"/>
                <a:gd name="connsiteX91" fmla="*/ 1080693 w 5011600"/>
                <a:gd name="connsiteY91" fmla="*/ 2984604 h 4745608"/>
                <a:gd name="connsiteX92" fmla="*/ 663453 w 5011600"/>
                <a:gd name="connsiteY92" fmla="*/ 3023360 h 4745608"/>
                <a:gd name="connsiteX93" fmla="*/ 235111 w 5011600"/>
                <a:gd name="connsiteY93" fmla="*/ 3217172 h 4745608"/>
                <a:gd name="connsiteX94" fmla="*/ 421453 w 5011600"/>
                <a:gd name="connsiteY94" fmla="*/ 3029328 h 4745608"/>
                <a:gd name="connsiteX95" fmla="*/ 627193 w 5011600"/>
                <a:gd name="connsiteY95" fmla="*/ 2926458 h 4745608"/>
                <a:gd name="connsiteX96" fmla="*/ 854480 w 5011600"/>
                <a:gd name="connsiteY96" fmla="*/ 2889178 h 4745608"/>
                <a:gd name="connsiteX97" fmla="*/ 1149272 w 5011600"/>
                <a:gd name="connsiteY97" fmla="*/ 2889676 h 4745608"/>
                <a:gd name="connsiteX98" fmla="*/ 1531894 w 5011600"/>
                <a:gd name="connsiteY98" fmla="*/ 2917507 h 4745608"/>
                <a:gd name="connsiteX99" fmla="*/ 1860559 w 5011600"/>
                <a:gd name="connsiteY99" fmla="*/ 2766431 h 4745608"/>
                <a:gd name="connsiteX100" fmla="*/ 1701613 w 5011600"/>
                <a:gd name="connsiteY100" fmla="*/ 2263518 h 4745608"/>
                <a:gd name="connsiteX101" fmla="*/ 1690183 w 5011600"/>
                <a:gd name="connsiteY101" fmla="*/ 1966338 h 4745608"/>
                <a:gd name="connsiteX102" fmla="*/ 1381991 w 5011600"/>
                <a:gd name="connsiteY102" fmla="*/ 1841604 h 4745608"/>
                <a:gd name="connsiteX103" fmla="*/ 1095823 w 5011600"/>
                <a:gd name="connsiteY103" fmla="*/ 1714878 h 4745608"/>
                <a:gd name="connsiteX104" fmla="*/ 746507 w 5011600"/>
                <a:gd name="connsiteY104" fmla="*/ 1626415 h 4745608"/>
                <a:gd name="connsiteX105" fmla="*/ 352873 w 5011600"/>
                <a:gd name="connsiteY105" fmla="*/ 1726308 h 4745608"/>
                <a:gd name="connsiteX106" fmla="*/ 113171 w 5011600"/>
                <a:gd name="connsiteY106" fmla="*/ 1763582 h 4745608"/>
                <a:gd name="connsiteX107" fmla="*/ 9973 w 5011600"/>
                <a:gd name="connsiteY107" fmla="*/ 1737738 h 4745608"/>
                <a:gd name="connsiteX108" fmla="*/ 348516 w 5011600"/>
                <a:gd name="connsiteY108" fmla="*/ 1643812 h 4745608"/>
                <a:gd name="connsiteX109" fmla="*/ 653097 w 5011600"/>
                <a:gd name="connsiteY109" fmla="*/ 1543920 h 4745608"/>
                <a:gd name="connsiteX110" fmla="*/ 1072963 w 5011600"/>
                <a:gd name="connsiteY110" fmla="*/ 1612008 h 4745608"/>
                <a:gd name="connsiteX111" fmla="*/ 1244413 w 5011600"/>
                <a:gd name="connsiteY111" fmla="*/ 1657728 h 4745608"/>
                <a:gd name="connsiteX112" fmla="*/ 1205766 w 5011600"/>
                <a:gd name="connsiteY112" fmla="*/ 1451988 h 4745608"/>
                <a:gd name="connsiteX113" fmla="*/ 1046313 w 5011600"/>
                <a:gd name="connsiteY113" fmla="*/ 815409 h 4745608"/>
                <a:gd name="connsiteX114" fmla="*/ 1221553 w 5011600"/>
                <a:gd name="connsiteY114" fmla="*/ 1211958 h 4745608"/>
                <a:gd name="connsiteX0" fmla="*/ 1221553 w 5055473"/>
                <a:gd name="connsiteY0" fmla="*/ 1211958 h 4745608"/>
                <a:gd name="connsiteX1" fmla="*/ 1343911 w 5055473"/>
                <a:gd name="connsiteY1" fmla="*/ 1559828 h 4745608"/>
                <a:gd name="connsiteX2" fmla="*/ 1553023 w 5055473"/>
                <a:gd name="connsiteY2" fmla="*/ 1657728 h 4745608"/>
                <a:gd name="connsiteX3" fmla="*/ 1907353 w 5055473"/>
                <a:gd name="connsiteY3" fmla="*/ 1680588 h 4745608"/>
                <a:gd name="connsiteX4" fmla="*/ 2021653 w 5055473"/>
                <a:gd name="connsiteY4" fmla="*/ 1543428 h 4745608"/>
                <a:gd name="connsiteX5" fmla="*/ 2124523 w 5055473"/>
                <a:gd name="connsiteY5" fmla="*/ 1291968 h 4745608"/>
                <a:gd name="connsiteX6" fmla="*/ 2124523 w 5055473"/>
                <a:gd name="connsiteY6" fmla="*/ 1120518 h 4745608"/>
                <a:gd name="connsiteX7" fmla="*/ 2068029 w 5055473"/>
                <a:gd name="connsiteY7" fmla="*/ 825325 h 4745608"/>
                <a:gd name="connsiteX8" fmla="*/ 2078803 w 5055473"/>
                <a:gd name="connsiteY8" fmla="*/ 777618 h 4745608"/>
                <a:gd name="connsiteX9" fmla="*/ 2170243 w 5055473"/>
                <a:gd name="connsiteY9" fmla="*/ 1086228 h 4745608"/>
                <a:gd name="connsiteX10" fmla="*/ 2215963 w 5055473"/>
                <a:gd name="connsiteY10" fmla="*/ 1269108 h 4745608"/>
                <a:gd name="connsiteX11" fmla="*/ 2284543 w 5055473"/>
                <a:gd name="connsiteY11" fmla="*/ 1303398 h 4745608"/>
                <a:gd name="connsiteX12" fmla="*/ 2330263 w 5055473"/>
                <a:gd name="connsiteY12" fmla="*/ 1166238 h 4745608"/>
                <a:gd name="connsiteX13" fmla="*/ 2467423 w 5055473"/>
                <a:gd name="connsiteY13" fmla="*/ 880488 h 4745608"/>
                <a:gd name="connsiteX14" fmla="*/ 2558863 w 5055473"/>
                <a:gd name="connsiteY14" fmla="*/ 640458 h 4745608"/>
                <a:gd name="connsiteX15" fmla="*/ 2616013 w 5055473"/>
                <a:gd name="connsiteY15" fmla="*/ 537588 h 4745608"/>
                <a:gd name="connsiteX16" fmla="*/ 2558863 w 5055473"/>
                <a:gd name="connsiteY16" fmla="*/ 789048 h 4745608"/>
                <a:gd name="connsiteX17" fmla="*/ 2444563 w 5055473"/>
                <a:gd name="connsiteY17" fmla="*/ 1097658 h 4745608"/>
                <a:gd name="connsiteX18" fmla="*/ 2375983 w 5055473"/>
                <a:gd name="connsiteY18" fmla="*/ 1406268 h 4745608"/>
                <a:gd name="connsiteX19" fmla="*/ 2558863 w 5055473"/>
                <a:gd name="connsiteY19" fmla="*/ 1577718 h 4745608"/>
                <a:gd name="connsiteX20" fmla="*/ 2878903 w 5055473"/>
                <a:gd name="connsiteY20" fmla="*/ 1657728 h 4745608"/>
                <a:gd name="connsiteX21" fmla="*/ 3187513 w 5055473"/>
                <a:gd name="connsiteY21" fmla="*/ 1657728 h 4745608"/>
                <a:gd name="connsiteX22" fmla="*/ 3370393 w 5055473"/>
                <a:gd name="connsiteY22" fmla="*/ 1566288 h 4745608"/>
                <a:gd name="connsiteX23" fmla="*/ 3488066 w 5055473"/>
                <a:gd name="connsiteY23" fmla="*/ 1246753 h 4745608"/>
                <a:gd name="connsiteX24" fmla="*/ 3495138 w 5055473"/>
                <a:gd name="connsiteY24" fmla="*/ 1115548 h 4745608"/>
                <a:gd name="connsiteX25" fmla="*/ 3493650 w 5055473"/>
                <a:gd name="connsiteY25" fmla="*/ 1063976 h 4745608"/>
                <a:gd name="connsiteX26" fmla="*/ 3450403 w 5055473"/>
                <a:gd name="connsiteY26" fmla="*/ 777618 h 4745608"/>
                <a:gd name="connsiteX27" fmla="*/ 3119893 w 5055473"/>
                <a:gd name="connsiteY27" fmla="*/ 321571 h 4745608"/>
                <a:gd name="connsiteX28" fmla="*/ 3497351 w 5055473"/>
                <a:gd name="connsiteY28" fmla="*/ 674883 h 4745608"/>
                <a:gd name="connsiteX29" fmla="*/ 3759013 w 5055473"/>
                <a:gd name="connsiteY29" fmla="*/ 571878 h 4745608"/>
                <a:gd name="connsiteX30" fmla="*/ 3999043 w 5055473"/>
                <a:gd name="connsiteY30" fmla="*/ 91818 h 4745608"/>
                <a:gd name="connsiteX31" fmla="*/ 4033333 w 5055473"/>
                <a:gd name="connsiteY31" fmla="*/ 11808 h 4745608"/>
                <a:gd name="connsiteX32" fmla="*/ 3984569 w 5055473"/>
                <a:gd name="connsiteY32" fmla="*/ 247366 h 4745608"/>
                <a:gd name="connsiteX33" fmla="*/ 3812791 w 5055473"/>
                <a:gd name="connsiteY33" fmla="*/ 647417 h 4745608"/>
                <a:gd name="connsiteX34" fmla="*/ 3592906 w 5055473"/>
                <a:gd name="connsiteY34" fmla="*/ 811408 h 4745608"/>
                <a:gd name="connsiteX35" fmla="*/ 3604425 w 5055473"/>
                <a:gd name="connsiteY35" fmla="*/ 999253 h 4745608"/>
                <a:gd name="connsiteX36" fmla="*/ 3872985 w 5055473"/>
                <a:gd name="connsiteY36" fmla="*/ 881976 h 4745608"/>
                <a:gd name="connsiteX37" fmla="*/ 4200754 w 5055473"/>
                <a:gd name="connsiteY37" fmla="*/ 774136 h 4745608"/>
                <a:gd name="connsiteX38" fmla="*/ 4064251 w 5055473"/>
                <a:gd name="connsiteY38" fmla="*/ 847195 h 4745608"/>
                <a:gd name="connsiteX39" fmla="*/ 3818880 w 5055473"/>
                <a:gd name="connsiteY39" fmla="*/ 991305 h 4745608"/>
                <a:gd name="connsiteX40" fmla="*/ 3658531 w 5055473"/>
                <a:gd name="connsiteY40" fmla="*/ 1093178 h 4745608"/>
                <a:gd name="connsiteX41" fmla="*/ 3622838 w 5055473"/>
                <a:gd name="connsiteY41" fmla="*/ 1221401 h 4745608"/>
                <a:gd name="connsiteX42" fmla="*/ 3577446 w 5055473"/>
                <a:gd name="connsiteY42" fmla="*/ 1500691 h 4745608"/>
                <a:gd name="connsiteX43" fmla="*/ 3461833 w 5055473"/>
                <a:gd name="connsiteY43" fmla="*/ 1726308 h 4745608"/>
                <a:gd name="connsiteX44" fmla="*/ 3278953 w 5055473"/>
                <a:gd name="connsiteY44" fmla="*/ 2034918 h 4745608"/>
                <a:gd name="connsiteX45" fmla="*/ 3288742 w 5055473"/>
                <a:gd name="connsiteY45" fmla="*/ 2273460 h 4745608"/>
                <a:gd name="connsiteX46" fmla="*/ 3434288 w 5055473"/>
                <a:gd name="connsiteY46" fmla="*/ 2417577 h 4745608"/>
                <a:gd name="connsiteX47" fmla="*/ 3781217 w 5055473"/>
                <a:gd name="connsiteY47" fmla="*/ 2618845 h 4745608"/>
                <a:gd name="connsiteX48" fmla="*/ 4079053 w 5055473"/>
                <a:gd name="connsiteY48" fmla="*/ 2777868 h 4745608"/>
                <a:gd name="connsiteX49" fmla="*/ 5011598 w 5055473"/>
                <a:gd name="connsiteY49" fmla="*/ 3189329 h 4745608"/>
                <a:gd name="connsiteX50" fmla="*/ 4818456 w 5055473"/>
                <a:gd name="connsiteY50" fmla="*/ 3291193 h 4745608"/>
                <a:gd name="connsiteX51" fmla="*/ 4070190 w 5055473"/>
                <a:gd name="connsiteY51" fmla="*/ 3021367 h 4745608"/>
                <a:gd name="connsiteX52" fmla="*/ 3460193 w 5055473"/>
                <a:gd name="connsiteY52" fmla="*/ 2852901 h 4745608"/>
                <a:gd name="connsiteX53" fmla="*/ 3217865 w 5055473"/>
                <a:gd name="connsiteY53" fmla="*/ 2829045 h 4745608"/>
                <a:gd name="connsiteX54" fmla="*/ 3025524 w 5055473"/>
                <a:gd name="connsiteY54" fmla="*/ 2858861 h 4745608"/>
                <a:gd name="connsiteX55" fmla="*/ 2832855 w 5055473"/>
                <a:gd name="connsiteY55" fmla="*/ 2930924 h 4745608"/>
                <a:gd name="connsiteX56" fmla="*/ 2820111 w 5055473"/>
                <a:gd name="connsiteY56" fmla="*/ 3026344 h 4745608"/>
                <a:gd name="connsiteX57" fmla="*/ 2959241 w 5055473"/>
                <a:gd name="connsiteY57" fmla="*/ 3167976 h 4745608"/>
                <a:gd name="connsiteX58" fmla="*/ 3176083 w 5055473"/>
                <a:gd name="connsiteY58" fmla="*/ 3269358 h 4745608"/>
                <a:gd name="connsiteX59" fmla="*/ 3388239 w 5055473"/>
                <a:gd name="connsiteY59" fmla="*/ 3442290 h 4745608"/>
                <a:gd name="connsiteX60" fmla="*/ 3212014 w 5055473"/>
                <a:gd name="connsiteY60" fmla="*/ 3336948 h 4745608"/>
                <a:gd name="connsiteX61" fmla="*/ 3004633 w 5055473"/>
                <a:gd name="connsiteY61" fmla="*/ 3276814 h 4745608"/>
                <a:gd name="connsiteX62" fmla="*/ 2771676 w 5055473"/>
                <a:gd name="connsiteY62" fmla="*/ 3166987 h 4745608"/>
                <a:gd name="connsiteX63" fmla="*/ 2638873 w 5055473"/>
                <a:gd name="connsiteY63" fmla="*/ 3097908 h 4745608"/>
                <a:gd name="connsiteX64" fmla="*/ 2570293 w 5055473"/>
                <a:gd name="connsiteY64" fmla="*/ 3109338 h 4745608"/>
                <a:gd name="connsiteX65" fmla="*/ 2525557 w 5055473"/>
                <a:gd name="connsiteY65" fmla="*/ 3326508 h 4745608"/>
                <a:gd name="connsiteX66" fmla="*/ 2584349 w 5055473"/>
                <a:gd name="connsiteY66" fmla="*/ 3577470 h 4745608"/>
                <a:gd name="connsiteX67" fmla="*/ 2663703 w 5055473"/>
                <a:gd name="connsiteY67" fmla="*/ 3996904 h 4745608"/>
                <a:gd name="connsiteX68" fmla="*/ 2633113 w 5055473"/>
                <a:gd name="connsiteY68" fmla="*/ 4192703 h 4745608"/>
                <a:gd name="connsiteX69" fmla="*/ 2539703 w 5055473"/>
                <a:gd name="connsiteY69" fmla="*/ 4455574 h 4745608"/>
                <a:gd name="connsiteX70" fmla="*/ 2595212 w 5055473"/>
                <a:gd name="connsiteY70" fmla="*/ 3945217 h 4745608"/>
                <a:gd name="connsiteX71" fmla="*/ 2481240 w 5055473"/>
                <a:gd name="connsiteY71" fmla="*/ 3566538 h 4745608"/>
                <a:gd name="connsiteX72" fmla="*/ 2307403 w 5055473"/>
                <a:gd name="connsiteY72" fmla="*/ 3166488 h 4745608"/>
                <a:gd name="connsiteX73" fmla="*/ 2261683 w 5055473"/>
                <a:gd name="connsiteY73" fmla="*/ 3063618 h 4745608"/>
                <a:gd name="connsiteX74" fmla="*/ 2078803 w 5055473"/>
                <a:gd name="connsiteY74" fmla="*/ 2949318 h 4745608"/>
                <a:gd name="connsiteX75" fmla="*/ 1824299 w 5055473"/>
                <a:gd name="connsiteY75" fmla="*/ 3002494 h 4745608"/>
                <a:gd name="connsiteX76" fmla="*/ 1412162 w 5055473"/>
                <a:gd name="connsiteY76" fmla="*/ 3235573 h 4745608"/>
                <a:gd name="connsiteX77" fmla="*/ 1381573 w 5055473"/>
                <a:gd name="connsiteY77" fmla="*/ 3680838 h 4745608"/>
                <a:gd name="connsiteX78" fmla="*/ 1340867 w 5055473"/>
                <a:gd name="connsiteY78" fmla="*/ 3980504 h 4745608"/>
                <a:gd name="connsiteX79" fmla="*/ 1197619 w 5055473"/>
                <a:gd name="connsiteY79" fmla="*/ 4738831 h 4745608"/>
                <a:gd name="connsiteX80" fmla="*/ 1220896 w 5055473"/>
                <a:gd name="connsiteY80" fmla="*/ 4338309 h 4745608"/>
                <a:gd name="connsiteX81" fmla="*/ 1242772 w 5055473"/>
                <a:gd name="connsiteY81" fmla="*/ 4080888 h 4745608"/>
                <a:gd name="connsiteX82" fmla="*/ 1198693 w 5055473"/>
                <a:gd name="connsiteY82" fmla="*/ 3909438 h 4745608"/>
                <a:gd name="connsiteX83" fmla="*/ 970093 w 5055473"/>
                <a:gd name="connsiteY83" fmla="*/ 3989448 h 4745608"/>
                <a:gd name="connsiteX84" fmla="*/ 766328 w 5055473"/>
                <a:gd name="connsiteY84" fmla="*/ 4131990 h 4745608"/>
                <a:gd name="connsiteX85" fmla="*/ 555808 w 5055473"/>
                <a:gd name="connsiteY85" fmla="*/ 4355688 h 4745608"/>
                <a:gd name="connsiteX86" fmla="*/ 785900 w 5055473"/>
                <a:gd name="connsiteY86" fmla="*/ 4017771 h 4745608"/>
                <a:gd name="connsiteX87" fmla="*/ 1130113 w 5055473"/>
                <a:gd name="connsiteY87" fmla="*/ 3817500 h 4745608"/>
                <a:gd name="connsiteX88" fmla="*/ 1278703 w 5055473"/>
                <a:gd name="connsiteY88" fmla="*/ 3726558 h 4745608"/>
                <a:gd name="connsiteX89" fmla="*/ 1269661 w 5055473"/>
                <a:gd name="connsiteY89" fmla="*/ 3390117 h 4745608"/>
                <a:gd name="connsiteX90" fmla="*/ 1309620 w 5055473"/>
                <a:gd name="connsiteY90" fmla="*/ 3169963 h 4745608"/>
                <a:gd name="connsiteX91" fmla="*/ 1393003 w 5055473"/>
                <a:gd name="connsiteY91" fmla="*/ 3052188 h 4745608"/>
                <a:gd name="connsiteX92" fmla="*/ 1080693 w 5055473"/>
                <a:gd name="connsiteY92" fmla="*/ 2984604 h 4745608"/>
                <a:gd name="connsiteX93" fmla="*/ 663453 w 5055473"/>
                <a:gd name="connsiteY93" fmla="*/ 3023360 h 4745608"/>
                <a:gd name="connsiteX94" fmla="*/ 235111 w 5055473"/>
                <a:gd name="connsiteY94" fmla="*/ 3217172 h 4745608"/>
                <a:gd name="connsiteX95" fmla="*/ 421453 w 5055473"/>
                <a:gd name="connsiteY95" fmla="*/ 3029328 h 4745608"/>
                <a:gd name="connsiteX96" fmla="*/ 627193 w 5055473"/>
                <a:gd name="connsiteY96" fmla="*/ 2926458 h 4745608"/>
                <a:gd name="connsiteX97" fmla="*/ 854480 w 5055473"/>
                <a:gd name="connsiteY97" fmla="*/ 2889178 h 4745608"/>
                <a:gd name="connsiteX98" fmla="*/ 1149272 w 5055473"/>
                <a:gd name="connsiteY98" fmla="*/ 2889676 h 4745608"/>
                <a:gd name="connsiteX99" fmla="*/ 1531894 w 5055473"/>
                <a:gd name="connsiteY99" fmla="*/ 2917507 h 4745608"/>
                <a:gd name="connsiteX100" fmla="*/ 1860559 w 5055473"/>
                <a:gd name="connsiteY100" fmla="*/ 2766431 h 4745608"/>
                <a:gd name="connsiteX101" fmla="*/ 1701613 w 5055473"/>
                <a:gd name="connsiteY101" fmla="*/ 2263518 h 4745608"/>
                <a:gd name="connsiteX102" fmla="*/ 1690183 w 5055473"/>
                <a:gd name="connsiteY102" fmla="*/ 1966338 h 4745608"/>
                <a:gd name="connsiteX103" fmla="*/ 1381991 w 5055473"/>
                <a:gd name="connsiteY103" fmla="*/ 1841604 h 4745608"/>
                <a:gd name="connsiteX104" fmla="*/ 1095823 w 5055473"/>
                <a:gd name="connsiteY104" fmla="*/ 1714878 h 4745608"/>
                <a:gd name="connsiteX105" fmla="*/ 746507 w 5055473"/>
                <a:gd name="connsiteY105" fmla="*/ 1626415 h 4745608"/>
                <a:gd name="connsiteX106" fmla="*/ 352873 w 5055473"/>
                <a:gd name="connsiteY106" fmla="*/ 1726308 h 4745608"/>
                <a:gd name="connsiteX107" fmla="*/ 113171 w 5055473"/>
                <a:gd name="connsiteY107" fmla="*/ 1763582 h 4745608"/>
                <a:gd name="connsiteX108" fmla="*/ 9973 w 5055473"/>
                <a:gd name="connsiteY108" fmla="*/ 1737738 h 4745608"/>
                <a:gd name="connsiteX109" fmla="*/ 348516 w 5055473"/>
                <a:gd name="connsiteY109" fmla="*/ 1643812 h 4745608"/>
                <a:gd name="connsiteX110" fmla="*/ 653097 w 5055473"/>
                <a:gd name="connsiteY110" fmla="*/ 1543920 h 4745608"/>
                <a:gd name="connsiteX111" fmla="*/ 1072963 w 5055473"/>
                <a:gd name="connsiteY111" fmla="*/ 1612008 h 4745608"/>
                <a:gd name="connsiteX112" fmla="*/ 1244413 w 5055473"/>
                <a:gd name="connsiteY112" fmla="*/ 1657728 h 4745608"/>
                <a:gd name="connsiteX113" fmla="*/ 1205766 w 5055473"/>
                <a:gd name="connsiteY113" fmla="*/ 1451988 h 4745608"/>
                <a:gd name="connsiteX114" fmla="*/ 1046313 w 5055473"/>
                <a:gd name="connsiteY114" fmla="*/ 815409 h 4745608"/>
                <a:gd name="connsiteX115" fmla="*/ 1221553 w 5055473"/>
                <a:gd name="connsiteY115" fmla="*/ 1211958 h 4745608"/>
                <a:gd name="connsiteX0" fmla="*/ 1221553 w 5055473"/>
                <a:gd name="connsiteY0" fmla="*/ 1211958 h 4745608"/>
                <a:gd name="connsiteX1" fmla="*/ 1343911 w 5055473"/>
                <a:gd name="connsiteY1" fmla="*/ 1559828 h 4745608"/>
                <a:gd name="connsiteX2" fmla="*/ 1553023 w 5055473"/>
                <a:gd name="connsiteY2" fmla="*/ 1657728 h 4745608"/>
                <a:gd name="connsiteX3" fmla="*/ 1907353 w 5055473"/>
                <a:gd name="connsiteY3" fmla="*/ 1680588 h 4745608"/>
                <a:gd name="connsiteX4" fmla="*/ 2021653 w 5055473"/>
                <a:gd name="connsiteY4" fmla="*/ 1543428 h 4745608"/>
                <a:gd name="connsiteX5" fmla="*/ 2124523 w 5055473"/>
                <a:gd name="connsiteY5" fmla="*/ 1291968 h 4745608"/>
                <a:gd name="connsiteX6" fmla="*/ 2124523 w 5055473"/>
                <a:gd name="connsiteY6" fmla="*/ 1120518 h 4745608"/>
                <a:gd name="connsiteX7" fmla="*/ 2068029 w 5055473"/>
                <a:gd name="connsiteY7" fmla="*/ 825325 h 4745608"/>
                <a:gd name="connsiteX8" fmla="*/ 2078803 w 5055473"/>
                <a:gd name="connsiteY8" fmla="*/ 777618 h 4745608"/>
                <a:gd name="connsiteX9" fmla="*/ 2170243 w 5055473"/>
                <a:gd name="connsiteY9" fmla="*/ 1086228 h 4745608"/>
                <a:gd name="connsiteX10" fmla="*/ 2215963 w 5055473"/>
                <a:gd name="connsiteY10" fmla="*/ 1269108 h 4745608"/>
                <a:gd name="connsiteX11" fmla="*/ 2284543 w 5055473"/>
                <a:gd name="connsiteY11" fmla="*/ 1303398 h 4745608"/>
                <a:gd name="connsiteX12" fmla="*/ 2330263 w 5055473"/>
                <a:gd name="connsiteY12" fmla="*/ 1166238 h 4745608"/>
                <a:gd name="connsiteX13" fmla="*/ 2467423 w 5055473"/>
                <a:gd name="connsiteY13" fmla="*/ 880488 h 4745608"/>
                <a:gd name="connsiteX14" fmla="*/ 2558863 w 5055473"/>
                <a:gd name="connsiteY14" fmla="*/ 640458 h 4745608"/>
                <a:gd name="connsiteX15" fmla="*/ 2616013 w 5055473"/>
                <a:gd name="connsiteY15" fmla="*/ 537588 h 4745608"/>
                <a:gd name="connsiteX16" fmla="*/ 2558863 w 5055473"/>
                <a:gd name="connsiteY16" fmla="*/ 789048 h 4745608"/>
                <a:gd name="connsiteX17" fmla="*/ 2444563 w 5055473"/>
                <a:gd name="connsiteY17" fmla="*/ 1097658 h 4745608"/>
                <a:gd name="connsiteX18" fmla="*/ 2375983 w 5055473"/>
                <a:gd name="connsiteY18" fmla="*/ 1406268 h 4745608"/>
                <a:gd name="connsiteX19" fmla="*/ 2558863 w 5055473"/>
                <a:gd name="connsiteY19" fmla="*/ 1577718 h 4745608"/>
                <a:gd name="connsiteX20" fmla="*/ 2878903 w 5055473"/>
                <a:gd name="connsiteY20" fmla="*/ 1657728 h 4745608"/>
                <a:gd name="connsiteX21" fmla="*/ 3187513 w 5055473"/>
                <a:gd name="connsiteY21" fmla="*/ 1657728 h 4745608"/>
                <a:gd name="connsiteX22" fmla="*/ 3370393 w 5055473"/>
                <a:gd name="connsiteY22" fmla="*/ 1566288 h 4745608"/>
                <a:gd name="connsiteX23" fmla="*/ 3488066 w 5055473"/>
                <a:gd name="connsiteY23" fmla="*/ 1246753 h 4745608"/>
                <a:gd name="connsiteX24" fmla="*/ 3495138 w 5055473"/>
                <a:gd name="connsiteY24" fmla="*/ 1115548 h 4745608"/>
                <a:gd name="connsiteX25" fmla="*/ 3493650 w 5055473"/>
                <a:gd name="connsiteY25" fmla="*/ 1063976 h 4745608"/>
                <a:gd name="connsiteX26" fmla="*/ 3450403 w 5055473"/>
                <a:gd name="connsiteY26" fmla="*/ 777618 h 4745608"/>
                <a:gd name="connsiteX27" fmla="*/ 3119893 w 5055473"/>
                <a:gd name="connsiteY27" fmla="*/ 321571 h 4745608"/>
                <a:gd name="connsiteX28" fmla="*/ 3497351 w 5055473"/>
                <a:gd name="connsiteY28" fmla="*/ 674883 h 4745608"/>
                <a:gd name="connsiteX29" fmla="*/ 3759013 w 5055473"/>
                <a:gd name="connsiteY29" fmla="*/ 571878 h 4745608"/>
                <a:gd name="connsiteX30" fmla="*/ 3999043 w 5055473"/>
                <a:gd name="connsiteY30" fmla="*/ 91818 h 4745608"/>
                <a:gd name="connsiteX31" fmla="*/ 4033333 w 5055473"/>
                <a:gd name="connsiteY31" fmla="*/ 11808 h 4745608"/>
                <a:gd name="connsiteX32" fmla="*/ 3984569 w 5055473"/>
                <a:gd name="connsiteY32" fmla="*/ 247366 h 4745608"/>
                <a:gd name="connsiteX33" fmla="*/ 3812791 w 5055473"/>
                <a:gd name="connsiteY33" fmla="*/ 647417 h 4745608"/>
                <a:gd name="connsiteX34" fmla="*/ 3592906 w 5055473"/>
                <a:gd name="connsiteY34" fmla="*/ 811408 h 4745608"/>
                <a:gd name="connsiteX35" fmla="*/ 3604425 w 5055473"/>
                <a:gd name="connsiteY35" fmla="*/ 999253 h 4745608"/>
                <a:gd name="connsiteX36" fmla="*/ 3872985 w 5055473"/>
                <a:gd name="connsiteY36" fmla="*/ 881976 h 4745608"/>
                <a:gd name="connsiteX37" fmla="*/ 4200754 w 5055473"/>
                <a:gd name="connsiteY37" fmla="*/ 774136 h 4745608"/>
                <a:gd name="connsiteX38" fmla="*/ 4064251 w 5055473"/>
                <a:gd name="connsiteY38" fmla="*/ 847195 h 4745608"/>
                <a:gd name="connsiteX39" fmla="*/ 3818880 w 5055473"/>
                <a:gd name="connsiteY39" fmla="*/ 991305 h 4745608"/>
                <a:gd name="connsiteX40" fmla="*/ 3658531 w 5055473"/>
                <a:gd name="connsiteY40" fmla="*/ 1093178 h 4745608"/>
                <a:gd name="connsiteX41" fmla="*/ 3622838 w 5055473"/>
                <a:gd name="connsiteY41" fmla="*/ 1221401 h 4745608"/>
                <a:gd name="connsiteX42" fmla="*/ 3577446 w 5055473"/>
                <a:gd name="connsiteY42" fmla="*/ 1500691 h 4745608"/>
                <a:gd name="connsiteX43" fmla="*/ 3461833 w 5055473"/>
                <a:gd name="connsiteY43" fmla="*/ 1726308 h 4745608"/>
                <a:gd name="connsiteX44" fmla="*/ 3278953 w 5055473"/>
                <a:gd name="connsiteY44" fmla="*/ 2034918 h 4745608"/>
                <a:gd name="connsiteX45" fmla="*/ 3288742 w 5055473"/>
                <a:gd name="connsiteY45" fmla="*/ 2273460 h 4745608"/>
                <a:gd name="connsiteX46" fmla="*/ 3434288 w 5055473"/>
                <a:gd name="connsiteY46" fmla="*/ 2417577 h 4745608"/>
                <a:gd name="connsiteX47" fmla="*/ 3781217 w 5055473"/>
                <a:gd name="connsiteY47" fmla="*/ 2618845 h 4745608"/>
                <a:gd name="connsiteX48" fmla="*/ 4079053 w 5055473"/>
                <a:gd name="connsiteY48" fmla="*/ 2777868 h 4745608"/>
                <a:gd name="connsiteX49" fmla="*/ 5011598 w 5055473"/>
                <a:gd name="connsiteY49" fmla="*/ 3189329 h 4745608"/>
                <a:gd name="connsiteX50" fmla="*/ 4818456 w 5055473"/>
                <a:gd name="connsiteY50" fmla="*/ 3291193 h 4745608"/>
                <a:gd name="connsiteX51" fmla="*/ 4070190 w 5055473"/>
                <a:gd name="connsiteY51" fmla="*/ 3021367 h 4745608"/>
                <a:gd name="connsiteX52" fmla="*/ 3460193 w 5055473"/>
                <a:gd name="connsiteY52" fmla="*/ 2852901 h 4745608"/>
                <a:gd name="connsiteX53" fmla="*/ 3217865 w 5055473"/>
                <a:gd name="connsiteY53" fmla="*/ 2829045 h 4745608"/>
                <a:gd name="connsiteX54" fmla="*/ 3025524 w 5055473"/>
                <a:gd name="connsiteY54" fmla="*/ 2858861 h 4745608"/>
                <a:gd name="connsiteX55" fmla="*/ 2832855 w 5055473"/>
                <a:gd name="connsiteY55" fmla="*/ 2930924 h 4745608"/>
                <a:gd name="connsiteX56" fmla="*/ 2820111 w 5055473"/>
                <a:gd name="connsiteY56" fmla="*/ 3026344 h 4745608"/>
                <a:gd name="connsiteX57" fmla="*/ 2959241 w 5055473"/>
                <a:gd name="connsiteY57" fmla="*/ 3167976 h 4745608"/>
                <a:gd name="connsiteX58" fmla="*/ 3176083 w 5055473"/>
                <a:gd name="connsiteY58" fmla="*/ 3269358 h 4745608"/>
                <a:gd name="connsiteX59" fmla="*/ 3388239 w 5055473"/>
                <a:gd name="connsiteY59" fmla="*/ 3442290 h 4745608"/>
                <a:gd name="connsiteX60" fmla="*/ 3212014 w 5055473"/>
                <a:gd name="connsiteY60" fmla="*/ 3336948 h 4745608"/>
                <a:gd name="connsiteX61" fmla="*/ 3004633 w 5055473"/>
                <a:gd name="connsiteY61" fmla="*/ 3276814 h 4745608"/>
                <a:gd name="connsiteX62" fmla="*/ 2771676 w 5055473"/>
                <a:gd name="connsiteY62" fmla="*/ 3166987 h 4745608"/>
                <a:gd name="connsiteX63" fmla="*/ 2638873 w 5055473"/>
                <a:gd name="connsiteY63" fmla="*/ 3097908 h 4745608"/>
                <a:gd name="connsiteX64" fmla="*/ 2570293 w 5055473"/>
                <a:gd name="connsiteY64" fmla="*/ 3109338 h 4745608"/>
                <a:gd name="connsiteX65" fmla="*/ 2525557 w 5055473"/>
                <a:gd name="connsiteY65" fmla="*/ 3326508 h 4745608"/>
                <a:gd name="connsiteX66" fmla="*/ 2584349 w 5055473"/>
                <a:gd name="connsiteY66" fmla="*/ 3577470 h 4745608"/>
                <a:gd name="connsiteX67" fmla="*/ 2663703 w 5055473"/>
                <a:gd name="connsiteY67" fmla="*/ 3996904 h 4745608"/>
                <a:gd name="connsiteX68" fmla="*/ 2633113 w 5055473"/>
                <a:gd name="connsiteY68" fmla="*/ 4192703 h 4745608"/>
                <a:gd name="connsiteX69" fmla="*/ 2539703 w 5055473"/>
                <a:gd name="connsiteY69" fmla="*/ 4455574 h 4745608"/>
                <a:gd name="connsiteX70" fmla="*/ 2595212 w 5055473"/>
                <a:gd name="connsiteY70" fmla="*/ 3945217 h 4745608"/>
                <a:gd name="connsiteX71" fmla="*/ 2481240 w 5055473"/>
                <a:gd name="connsiteY71" fmla="*/ 3566538 h 4745608"/>
                <a:gd name="connsiteX72" fmla="*/ 2307403 w 5055473"/>
                <a:gd name="connsiteY72" fmla="*/ 3166488 h 4745608"/>
                <a:gd name="connsiteX73" fmla="*/ 2261683 w 5055473"/>
                <a:gd name="connsiteY73" fmla="*/ 3063618 h 4745608"/>
                <a:gd name="connsiteX74" fmla="*/ 2078803 w 5055473"/>
                <a:gd name="connsiteY74" fmla="*/ 2949318 h 4745608"/>
                <a:gd name="connsiteX75" fmla="*/ 1824299 w 5055473"/>
                <a:gd name="connsiteY75" fmla="*/ 3002494 h 4745608"/>
                <a:gd name="connsiteX76" fmla="*/ 1412162 w 5055473"/>
                <a:gd name="connsiteY76" fmla="*/ 3235573 h 4745608"/>
                <a:gd name="connsiteX77" fmla="*/ 1381573 w 5055473"/>
                <a:gd name="connsiteY77" fmla="*/ 3680838 h 4745608"/>
                <a:gd name="connsiteX78" fmla="*/ 1340867 w 5055473"/>
                <a:gd name="connsiteY78" fmla="*/ 3980504 h 4745608"/>
                <a:gd name="connsiteX79" fmla="*/ 1197619 w 5055473"/>
                <a:gd name="connsiteY79" fmla="*/ 4738831 h 4745608"/>
                <a:gd name="connsiteX80" fmla="*/ 1220896 w 5055473"/>
                <a:gd name="connsiteY80" fmla="*/ 4338309 h 4745608"/>
                <a:gd name="connsiteX81" fmla="*/ 1242772 w 5055473"/>
                <a:gd name="connsiteY81" fmla="*/ 4080888 h 4745608"/>
                <a:gd name="connsiteX82" fmla="*/ 1198693 w 5055473"/>
                <a:gd name="connsiteY82" fmla="*/ 3909438 h 4745608"/>
                <a:gd name="connsiteX83" fmla="*/ 970093 w 5055473"/>
                <a:gd name="connsiteY83" fmla="*/ 3989448 h 4745608"/>
                <a:gd name="connsiteX84" fmla="*/ 766328 w 5055473"/>
                <a:gd name="connsiteY84" fmla="*/ 4131990 h 4745608"/>
                <a:gd name="connsiteX85" fmla="*/ 555808 w 5055473"/>
                <a:gd name="connsiteY85" fmla="*/ 4355688 h 4745608"/>
                <a:gd name="connsiteX86" fmla="*/ 785900 w 5055473"/>
                <a:gd name="connsiteY86" fmla="*/ 4017771 h 4745608"/>
                <a:gd name="connsiteX87" fmla="*/ 1130113 w 5055473"/>
                <a:gd name="connsiteY87" fmla="*/ 3817500 h 4745608"/>
                <a:gd name="connsiteX88" fmla="*/ 1278703 w 5055473"/>
                <a:gd name="connsiteY88" fmla="*/ 3726558 h 4745608"/>
                <a:gd name="connsiteX89" fmla="*/ 1269661 w 5055473"/>
                <a:gd name="connsiteY89" fmla="*/ 3390117 h 4745608"/>
                <a:gd name="connsiteX90" fmla="*/ 1309620 w 5055473"/>
                <a:gd name="connsiteY90" fmla="*/ 3169963 h 4745608"/>
                <a:gd name="connsiteX91" fmla="*/ 1393003 w 5055473"/>
                <a:gd name="connsiteY91" fmla="*/ 3052188 h 4745608"/>
                <a:gd name="connsiteX92" fmla="*/ 1080693 w 5055473"/>
                <a:gd name="connsiteY92" fmla="*/ 2984604 h 4745608"/>
                <a:gd name="connsiteX93" fmla="*/ 663453 w 5055473"/>
                <a:gd name="connsiteY93" fmla="*/ 3023360 h 4745608"/>
                <a:gd name="connsiteX94" fmla="*/ 235111 w 5055473"/>
                <a:gd name="connsiteY94" fmla="*/ 3217172 h 4745608"/>
                <a:gd name="connsiteX95" fmla="*/ 421453 w 5055473"/>
                <a:gd name="connsiteY95" fmla="*/ 3029328 h 4745608"/>
                <a:gd name="connsiteX96" fmla="*/ 627193 w 5055473"/>
                <a:gd name="connsiteY96" fmla="*/ 2926458 h 4745608"/>
                <a:gd name="connsiteX97" fmla="*/ 854480 w 5055473"/>
                <a:gd name="connsiteY97" fmla="*/ 2889178 h 4745608"/>
                <a:gd name="connsiteX98" fmla="*/ 1149272 w 5055473"/>
                <a:gd name="connsiteY98" fmla="*/ 2889676 h 4745608"/>
                <a:gd name="connsiteX99" fmla="*/ 1531894 w 5055473"/>
                <a:gd name="connsiteY99" fmla="*/ 2917507 h 4745608"/>
                <a:gd name="connsiteX100" fmla="*/ 1860559 w 5055473"/>
                <a:gd name="connsiteY100" fmla="*/ 2766431 h 4745608"/>
                <a:gd name="connsiteX101" fmla="*/ 1701613 w 5055473"/>
                <a:gd name="connsiteY101" fmla="*/ 2263518 h 4745608"/>
                <a:gd name="connsiteX102" fmla="*/ 1690183 w 5055473"/>
                <a:gd name="connsiteY102" fmla="*/ 1966338 h 4745608"/>
                <a:gd name="connsiteX103" fmla="*/ 1381991 w 5055473"/>
                <a:gd name="connsiteY103" fmla="*/ 1841604 h 4745608"/>
                <a:gd name="connsiteX104" fmla="*/ 1095823 w 5055473"/>
                <a:gd name="connsiteY104" fmla="*/ 1714878 h 4745608"/>
                <a:gd name="connsiteX105" fmla="*/ 746507 w 5055473"/>
                <a:gd name="connsiteY105" fmla="*/ 1626415 h 4745608"/>
                <a:gd name="connsiteX106" fmla="*/ 352873 w 5055473"/>
                <a:gd name="connsiteY106" fmla="*/ 1726308 h 4745608"/>
                <a:gd name="connsiteX107" fmla="*/ 113171 w 5055473"/>
                <a:gd name="connsiteY107" fmla="*/ 1763582 h 4745608"/>
                <a:gd name="connsiteX108" fmla="*/ 9973 w 5055473"/>
                <a:gd name="connsiteY108" fmla="*/ 1737738 h 4745608"/>
                <a:gd name="connsiteX109" fmla="*/ 348516 w 5055473"/>
                <a:gd name="connsiteY109" fmla="*/ 1643812 h 4745608"/>
                <a:gd name="connsiteX110" fmla="*/ 653097 w 5055473"/>
                <a:gd name="connsiteY110" fmla="*/ 1543920 h 4745608"/>
                <a:gd name="connsiteX111" fmla="*/ 1072963 w 5055473"/>
                <a:gd name="connsiteY111" fmla="*/ 1612008 h 4745608"/>
                <a:gd name="connsiteX112" fmla="*/ 1244413 w 5055473"/>
                <a:gd name="connsiteY112" fmla="*/ 1657728 h 4745608"/>
                <a:gd name="connsiteX113" fmla="*/ 1205766 w 5055473"/>
                <a:gd name="connsiteY113" fmla="*/ 1451988 h 4745608"/>
                <a:gd name="connsiteX114" fmla="*/ 1046313 w 5055473"/>
                <a:gd name="connsiteY114" fmla="*/ 815409 h 4745608"/>
                <a:gd name="connsiteX115" fmla="*/ 1221553 w 5055473"/>
                <a:gd name="connsiteY115" fmla="*/ 1211958 h 4745608"/>
                <a:gd name="connsiteX0" fmla="*/ 1221553 w 5041218"/>
                <a:gd name="connsiteY0" fmla="*/ 1211958 h 4745608"/>
                <a:gd name="connsiteX1" fmla="*/ 1343911 w 5041218"/>
                <a:gd name="connsiteY1" fmla="*/ 1559828 h 4745608"/>
                <a:gd name="connsiteX2" fmla="*/ 1553023 w 5041218"/>
                <a:gd name="connsiteY2" fmla="*/ 1657728 h 4745608"/>
                <a:gd name="connsiteX3" fmla="*/ 1907353 w 5041218"/>
                <a:gd name="connsiteY3" fmla="*/ 1680588 h 4745608"/>
                <a:gd name="connsiteX4" fmla="*/ 2021653 w 5041218"/>
                <a:gd name="connsiteY4" fmla="*/ 1543428 h 4745608"/>
                <a:gd name="connsiteX5" fmla="*/ 2124523 w 5041218"/>
                <a:gd name="connsiteY5" fmla="*/ 1291968 h 4745608"/>
                <a:gd name="connsiteX6" fmla="*/ 2124523 w 5041218"/>
                <a:gd name="connsiteY6" fmla="*/ 1120518 h 4745608"/>
                <a:gd name="connsiteX7" fmla="*/ 2068029 w 5041218"/>
                <a:gd name="connsiteY7" fmla="*/ 825325 h 4745608"/>
                <a:gd name="connsiteX8" fmla="*/ 2078803 w 5041218"/>
                <a:gd name="connsiteY8" fmla="*/ 777618 h 4745608"/>
                <a:gd name="connsiteX9" fmla="*/ 2170243 w 5041218"/>
                <a:gd name="connsiteY9" fmla="*/ 1086228 h 4745608"/>
                <a:gd name="connsiteX10" fmla="*/ 2215963 w 5041218"/>
                <a:gd name="connsiteY10" fmla="*/ 1269108 h 4745608"/>
                <a:gd name="connsiteX11" fmla="*/ 2284543 w 5041218"/>
                <a:gd name="connsiteY11" fmla="*/ 1303398 h 4745608"/>
                <a:gd name="connsiteX12" fmla="*/ 2330263 w 5041218"/>
                <a:gd name="connsiteY12" fmla="*/ 1166238 h 4745608"/>
                <a:gd name="connsiteX13" fmla="*/ 2467423 w 5041218"/>
                <a:gd name="connsiteY13" fmla="*/ 880488 h 4745608"/>
                <a:gd name="connsiteX14" fmla="*/ 2558863 w 5041218"/>
                <a:gd name="connsiteY14" fmla="*/ 640458 h 4745608"/>
                <a:gd name="connsiteX15" fmla="*/ 2616013 w 5041218"/>
                <a:gd name="connsiteY15" fmla="*/ 537588 h 4745608"/>
                <a:gd name="connsiteX16" fmla="*/ 2558863 w 5041218"/>
                <a:gd name="connsiteY16" fmla="*/ 789048 h 4745608"/>
                <a:gd name="connsiteX17" fmla="*/ 2444563 w 5041218"/>
                <a:gd name="connsiteY17" fmla="*/ 1097658 h 4745608"/>
                <a:gd name="connsiteX18" fmla="*/ 2375983 w 5041218"/>
                <a:gd name="connsiteY18" fmla="*/ 1406268 h 4745608"/>
                <a:gd name="connsiteX19" fmla="*/ 2558863 w 5041218"/>
                <a:gd name="connsiteY19" fmla="*/ 1577718 h 4745608"/>
                <a:gd name="connsiteX20" fmla="*/ 2878903 w 5041218"/>
                <a:gd name="connsiteY20" fmla="*/ 1657728 h 4745608"/>
                <a:gd name="connsiteX21" fmla="*/ 3187513 w 5041218"/>
                <a:gd name="connsiteY21" fmla="*/ 1657728 h 4745608"/>
                <a:gd name="connsiteX22" fmla="*/ 3370393 w 5041218"/>
                <a:gd name="connsiteY22" fmla="*/ 1566288 h 4745608"/>
                <a:gd name="connsiteX23" fmla="*/ 3488066 w 5041218"/>
                <a:gd name="connsiteY23" fmla="*/ 1246753 h 4745608"/>
                <a:gd name="connsiteX24" fmla="*/ 3495138 w 5041218"/>
                <a:gd name="connsiteY24" fmla="*/ 1115548 h 4745608"/>
                <a:gd name="connsiteX25" fmla="*/ 3493650 w 5041218"/>
                <a:gd name="connsiteY25" fmla="*/ 1063976 h 4745608"/>
                <a:gd name="connsiteX26" fmla="*/ 3450403 w 5041218"/>
                <a:gd name="connsiteY26" fmla="*/ 777618 h 4745608"/>
                <a:gd name="connsiteX27" fmla="*/ 3119893 w 5041218"/>
                <a:gd name="connsiteY27" fmla="*/ 321571 h 4745608"/>
                <a:gd name="connsiteX28" fmla="*/ 3497351 w 5041218"/>
                <a:gd name="connsiteY28" fmla="*/ 674883 h 4745608"/>
                <a:gd name="connsiteX29" fmla="*/ 3759013 w 5041218"/>
                <a:gd name="connsiteY29" fmla="*/ 571878 h 4745608"/>
                <a:gd name="connsiteX30" fmla="*/ 3999043 w 5041218"/>
                <a:gd name="connsiteY30" fmla="*/ 91818 h 4745608"/>
                <a:gd name="connsiteX31" fmla="*/ 4033333 w 5041218"/>
                <a:gd name="connsiteY31" fmla="*/ 11808 h 4745608"/>
                <a:gd name="connsiteX32" fmla="*/ 3984569 w 5041218"/>
                <a:gd name="connsiteY32" fmla="*/ 247366 h 4745608"/>
                <a:gd name="connsiteX33" fmla="*/ 3812791 w 5041218"/>
                <a:gd name="connsiteY33" fmla="*/ 647417 h 4745608"/>
                <a:gd name="connsiteX34" fmla="*/ 3592906 w 5041218"/>
                <a:gd name="connsiteY34" fmla="*/ 811408 h 4745608"/>
                <a:gd name="connsiteX35" fmla="*/ 3604425 w 5041218"/>
                <a:gd name="connsiteY35" fmla="*/ 999253 h 4745608"/>
                <a:gd name="connsiteX36" fmla="*/ 3872985 w 5041218"/>
                <a:gd name="connsiteY36" fmla="*/ 881976 h 4745608"/>
                <a:gd name="connsiteX37" fmla="*/ 4200754 w 5041218"/>
                <a:gd name="connsiteY37" fmla="*/ 774136 h 4745608"/>
                <a:gd name="connsiteX38" fmla="*/ 4064251 w 5041218"/>
                <a:gd name="connsiteY38" fmla="*/ 847195 h 4745608"/>
                <a:gd name="connsiteX39" fmla="*/ 3818880 w 5041218"/>
                <a:gd name="connsiteY39" fmla="*/ 991305 h 4745608"/>
                <a:gd name="connsiteX40" fmla="*/ 3658531 w 5041218"/>
                <a:gd name="connsiteY40" fmla="*/ 1093178 h 4745608"/>
                <a:gd name="connsiteX41" fmla="*/ 3622838 w 5041218"/>
                <a:gd name="connsiteY41" fmla="*/ 1221401 h 4745608"/>
                <a:gd name="connsiteX42" fmla="*/ 3577446 w 5041218"/>
                <a:gd name="connsiteY42" fmla="*/ 1500691 h 4745608"/>
                <a:gd name="connsiteX43" fmla="*/ 3461833 w 5041218"/>
                <a:gd name="connsiteY43" fmla="*/ 1726308 h 4745608"/>
                <a:gd name="connsiteX44" fmla="*/ 3278953 w 5041218"/>
                <a:gd name="connsiteY44" fmla="*/ 2034918 h 4745608"/>
                <a:gd name="connsiteX45" fmla="*/ 3288742 w 5041218"/>
                <a:gd name="connsiteY45" fmla="*/ 2273460 h 4745608"/>
                <a:gd name="connsiteX46" fmla="*/ 3434288 w 5041218"/>
                <a:gd name="connsiteY46" fmla="*/ 2417577 h 4745608"/>
                <a:gd name="connsiteX47" fmla="*/ 3781217 w 5041218"/>
                <a:gd name="connsiteY47" fmla="*/ 2618845 h 4745608"/>
                <a:gd name="connsiteX48" fmla="*/ 4079053 w 5041218"/>
                <a:gd name="connsiteY48" fmla="*/ 2777868 h 4745608"/>
                <a:gd name="connsiteX49" fmla="*/ 5011598 w 5041218"/>
                <a:gd name="connsiteY49" fmla="*/ 3189329 h 4745608"/>
                <a:gd name="connsiteX50" fmla="*/ 4818456 w 5041218"/>
                <a:gd name="connsiteY50" fmla="*/ 3291193 h 4745608"/>
                <a:gd name="connsiteX51" fmla="*/ 4070190 w 5041218"/>
                <a:gd name="connsiteY51" fmla="*/ 3021367 h 4745608"/>
                <a:gd name="connsiteX52" fmla="*/ 3460193 w 5041218"/>
                <a:gd name="connsiteY52" fmla="*/ 2852901 h 4745608"/>
                <a:gd name="connsiteX53" fmla="*/ 3217865 w 5041218"/>
                <a:gd name="connsiteY53" fmla="*/ 2829045 h 4745608"/>
                <a:gd name="connsiteX54" fmla="*/ 3025524 w 5041218"/>
                <a:gd name="connsiteY54" fmla="*/ 2858861 h 4745608"/>
                <a:gd name="connsiteX55" fmla="*/ 2832855 w 5041218"/>
                <a:gd name="connsiteY55" fmla="*/ 2930924 h 4745608"/>
                <a:gd name="connsiteX56" fmla="*/ 2820111 w 5041218"/>
                <a:gd name="connsiteY56" fmla="*/ 3026344 h 4745608"/>
                <a:gd name="connsiteX57" fmla="*/ 2959241 w 5041218"/>
                <a:gd name="connsiteY57" fmla="*/ 3167976 h 4745608"/>
                <a:gd name="connsiteX58" fmla="*/ 3176083 w 5041218"/>
                <a:gd name="connsiteY58" fmla="*/ 3269358 h 4745608"/>
                <a:gd name="connsiteX59" fmla="*/ 3388239 w 5041218"/>
                <a:gd name="connsiteY59" fmla="*/ 3442290 h 4745608"/>
                <a:gd name="connsiteX60" fmla="*/ 3212014 w 5041218"/>
                <a:gd name="connsiteY60" fmla="*/ 3336948 h 4745608"/>
                <a:gd name="connsiteX61" fmla="*/ 3004633 w 5041218"/>
                <a:gd name="connsiteY61" fmla="*/ 3276814 h 4745608"/>
                <a:gd name="connsiteX62" fmla="*/ 2771676 w 5041218"/>
                <a:gd name="connsiteY62" fmla="*/ 3166987 h 4745608"/>
                <a:gd name="connsiteX63" fmla="*/ 2638873 w 5041218"/>
                <a:gd name="connsiteY63" fmla="*/ 3097908 h 4745608"/>
                <a:gd name="connsiteX64" fmla="*/ 2570293 w 5041218"/>
                <a:gd name="connsiteY64" fmla="*/ 3109338 h 4745608"/>
                <a:gd name="connsiteX65" fmla="*/ 2525557 w 5041218"/>
                <a:gd name="connsiteY65" fmla="*/ 3326508 h 4745608"/>
                <a:gd name="connsiteX66" fmla="*/ 2584349 w 5041218"/>
                <a:gd name="connsiteY66" fmla="*/ 3577470 h 4745608"/>
                <a:gd name="connsiteX67" fmla="*/ 2663703 w 5041218"/>
                <a:gd name="connsiteY67" fmla="*/ 3996904 h 4745608"/>
                <a:gd name="connsiteX68" fmla="*/ 2633113 w 5041218"/>
                <a:gd name="connsiteY68" fmla="*/ 4192703 h 4745608"/>
                <a:gd name="connsiteX69" fmla="*/ 2539703 w 5041218"/>
                <a:gd name="connsiteY69" fmla="*/ 4455574 h 4745608"/>
                <a:gd name="connsiteX70" fmla="*/ 2595212 w 5041218"/>
                <a:gd name="connsiteY70" fmla="*/ 3945217 h 4745608"/>
                <a:gd name="connsiteX71" fmla="*/ 2481240 w 5041218"/>
                <a:gd name="connsiteY71" fmla="*/ 3566538 h 4745608"/>
                <a:gd name="connsiteX72" fmla="*/ 2307403 w 5041218"/>
                <a:gd name="connsiteY72" fmla="*/ 3166488 h 4745608"/>
                <a:gd name="connsiteX73" fmla="*/ 2261683 w 5041218"/>
                <a:gd name="connsiteY73" fmla="*/ 3063618 h 4745608"/>
                <a:gd name="connsiteX74" fmla="*/ 2078803 w 5041218"/>
                <a:gd name="connsiteY74" fmla="*/ 2949318 h 4745608"/>
                <a:gd name="connsiteX75" fmla="*/ 1824299 w 5041218"/>
                <a:gd name="connsiteY75" fmla="*/ 3002494 h 4745608"/>
                <a:gd name="connsiteX76" fmla="*/ 1412162 w 5041218"/>
                <a:gd name="connsiteY76" fmla="*/ 3235573 h 4745608"/>
                <a:gd name="connsiteX77" fmla="*/ 1381573 w 5041218"/>
                <a:gd name="connsiteY77" fmla="*/ 3680838 h 4745608"/>
                <a:gd name="connsiteX78" fmla="*/ 1340867 w 5041218"/>
                <a:gd name="connsiteY78" fmla="*/ 3980504 h 4745608"/>
                <a:gd name="connsiteX79" fmla="*/ 1197619 w 5041218"/>
                <a:gd name="connsiteY79" fmla="*/ 4738831 h 4745608"/>
                <a:gd name="connsiteX80" fmla="*/ 1220896 w 5041218"/>
                <a:gd name="connsiteY80" fmla="*/ 4338309 h 4745608"/>
                <a:gd name="connsiteX81" fmla="*/ 1242772 w 5041218"/>
                <a:gd name="connsiteY81" fmla="*/ 4080888 h 4745608"/>
                <a:gd name="connsiteX82" fmla="*/ 1198693 w 5041218"/>
                <a:gd name="connsiteY82" fmla="*/ 3909438 h 4745608"/>
                <a:gd name="connsiteX83" fmla="*/ 970093 w 5041218"/>
                <a:gd name="connsiteY83" fmla="*/ 3989448 h 4745608"/>
                <a:gd name="connsiteX84" fmla="*/ 766328 w 5041218"/>
                <a:gd name="connsiteY84" fmla="*/ 4131990 h 4745608"/>
                <a:gd name="connsiteX85" fmla="*/ 555808 w 5041218"/>
                <a:gd name="connsiteY85" fmla="*/ 4355688 h 4745608"/>
                <a:gd name="connsiteX86" fmla="*/ 785900 w 5041218"/>
                <a:gd name="connsiteY86" fmla="*/ 4017771 h 4745608"/>
                <a:gd name="connsiteX87" fmla="*/ 1130113 w 5041218"/>
                <a:gd name="connsiteY87" fmla="*/ 3817500 h 4745608"/>
                <a:gd name="connsiteX88" fmla="*/ 1278703 w 5041218"/>
                <a:gd name="connsiteY88" fmla="*/ 3726558 h 4745608"/>
                <a:gd name="connsiteX89" fmla="*/ 1269661 w 5041218"/>
                <a:gd name="connsiteY89" fmla="*/ 3390117 h 4745608"/>
                <a:gd name="connsiteX90" fmla="*/ 1309620 w 5041218"/>
                <a:gd name="connsiteY90" fmla="*/ 3169963 h 4745608"/>
                <a:gd name="connsiteX91" fmla="*/ 1393003 w 5041218"/>
                <a:gd name="connsiteY91" fmla="*/ 3052188 h 4745608"/>
                <a:gd name="connsiteX92" fmla="*/ 1080693 w 5041218"/>
                <a:gd name="connsiteY92" fmla="*/ 2984604 h 4745608"/>
                <a:gd name="connsiteX93" fmla="*/ 663453 w 5041218"/>
                <a:gd name="connsiteY93" fmla="*/ 3023360 h 4745608"/>
                <a:gd name="connsiteX94" fmla="*/ 235111 w 5041218"/>
                <a:gd name="connsiteY94" fmla="*/ 3217172 h 4745608"/>
                <a:gd name="connsiteX95" fmla="*/ 421453 w 5041218"/>
                <a:gd name="connsiteY95" fmla="*/ 3029328 h 4745608"/>
                <a:gd name="connsiteX96" fmla="*/ 627193 w 5041218"/>
                <a:gd name="connsiteY96" fmla="*/ 2926458 h 4745608"/>
                <a:gd name="connsiteX97" fmla="*/ 854480 w 5041218"/>
                <a:gd name="connsiteY97" fmla="*/ 2889178 h 4745608"/>
                <a:gd name="connsiteX98" fmla="*/ 1149272 w 5041218"/>
                <a:gd name="connsiteY98" fmla="*/ 2889676 h 4745608"/>
                <a:gd name="connsiteX99" fmla="*/ 1531894 w 5041218"/>
                <a:gd name="connsiteY99" fmla="*/ 2917507 h 4745608"/>
                <a:gd name="connsiteX100" fmla="*/ 1860559 w 5041218"/>
                <a:gd name="connsiteY100" fmla="*/ 2766431 h 4745608"/>
                <a:gd name="connsiteX101" fmla="*/ 1701613 w 5041218"/>
                <a:gd name="connsiteY101" fmla="*/ 2263518 h 4745608"/>
                <a:gd name="connsiteX102" fmla="*/ 1690183 w 5041218"/>
                <a:gd name="connsiteY102" fmla="*/ 1966338 h 4745608"/>
                <a:gd name="connsiteX103" fmla="*/ 1381991 w 5041218"/>
                <a:gd name="connsiteY103" fmla="*/ 1841604 h 4745608"/>
                <a:gd name="connsiteX104" fmla="*/ 1095823 w 5041218"/>
                <a:gd name="connsiteY104" fmla="*/ 1714878 h 4745608"/>
                <a:gd name="connsiteX105" fmla="*/ 746507 w 5041218"/>
                <a:gd name="connsiteY105" fmla="*/ 1626415 h 4745608"/>
                <a:gd name="connsiteX106" fmla="*/ 352873 w 5041218"/>
                <a:gd name="connsiteY106" fmla="*/ 1726308 h 4745608"/>
                <a:gd name="connsiteX107" fmla="*/ 113171 w 5041218"/>
                <a:gd name="connsiteY107" fmla="*/ 1763582 h 4745608"/>
                <a:gd name="connsiteX108" fmla="*/ 9973 w 5041218"/>
                <a:gd name="connsiteY108" fmla="*/ 1737738 h 4745608"/>
                <a:gd name="connsiteX109" fmla="*/ 348516 w 5041218"/>
                <a:gd name="connsiteY109" fmla="*/ 1643812 h 4745608"/>
                <a:gd name="connsiteX110" fmla="*/ 653097 w 5041218"/>
                <a:gd name="connsiteY110" fmla="*/ 1543920 h 4745608"/>
                <a:gd name="connsiteX111" fmla="*/ 1072963 w 5041218"/>
                <a:gd name="connsiteY111" fmla="*/ 1612008 h 4745608"/>
                <a:gd name="connsiteX112" fmla="*/ 1244413 w 5041218"/>
                <a:gd name="connsiteY112" fmla="*/ 1657728 h 4745608"/>
                <a:gd name="connsiteX113" fmla="*/ 1205766 w 5041218"/>
                <a:gd name="connsiteY113" fmla="*/ 1451988 h 4745608"/>
                <a:gd name="connsiteX114" fmla="*/ 1046313 w 5041218"/>
                <a:gd name="connsiteY114" fmla="*/ 815409 h 4745608"/>
                <a:gd name="connsiteX115" fmla="*/ 1221553 w 5041218"/>
                <a:gd name="connsiteY115" fmla="*/ 1211958 h 4745608"/>
                <a:gd name="connsiteX0" fmla="*/ 1221553 w 5067201"/>
                <a:gd name="connsiteY0" fmla="*/ 1211958 h 4745608"/>
                <a:gd name="connsiteX1" fmla="*/ 1343911 w 5067201"/>
                <a:gd name="connsiteY1" fmla="*/ 1559828 h 4745608"/>
                <a:gd name="connsiteX2" fmla="*/ 1553023 w 5067201"/>
                <a:gd name="connsiteY2" fmla="*/ 1657728 h 4745608"/>
                <a:gd name="connsiteX3" fmla="*/ 1907353 w 5067201"/>
                <a:gd name="connsiteY3" fmla="*/ 1680588 h 4745608"/>
                <a:gd name="connsiteX4" fmla="*/ 2021653 w 5067201"/>
                <a:gd name="connsiteY4" fmla="*/ 1543428 h 4745608"/>
                <a:gd name="connsiteX5" fmla="*/ 2124523 w 5067201"/>
                <a:gd name="connsiteY5" fmla="*/ 1291968 h 4745608"/>
                <a:gd name="connsiteX6" fmla="*/ 2124523 w 5067201"/>
                <a:gd name="connsiteY6" fmla="*/ 1120518 h 4745608"/>
                <a:gd name="connsiteX7" fmla="*/ 2068029 w 5067201"/>
                <a:gd name="connsiteY7" fmla="*/ 825325 h 4745608"/>
                <a:gd name="connsiteX8" fmla="*/ 2078803 w 5067201"/>
                <a:gd name="connsiteY8" fmla="*/ 777618 h 4745608"/>
                <a:gd name="connsiteX9" fmla="*/ 2170243 w 5067201"/>
                <a:gd name="connsiteY9" fmla="*/ 1086228 h 4745608"/>
                <a:gd name="connsiteX10" fmla="*/ 2215963 w 5067201"/>
                <a:gd name="connsiteY10" fmla="*/ 1269108 h 4745608"/>
                <a:gd name="connsiteX11" fmla="*/ 2284543 w 5067201"/>
                <a:gd name="connsiteY11" fmla="*/ 1303398 h 4745608"/>
                <a:gd name="connsiteX12" fmla="*/ 2330263 w 5067201"/>
                <a:gd name="connsiteY12" fmla="*/ 1166238 h 4745608"/>
                <a:gd name="connsiteX13" fmla="*/ 2467423 w 5067201"/>
                <a:gd name="connsiteY13" fmla="*/ 880488 h 4745608"/>
                <a:gd name="connsiteX14" fmla="*/ 2558863 w 5067201"/>
                <a:gd name="connsiteY14" fmla="*/ 640458 h 4745608"/>
                <a:gd name="connsiteX15" fmla="*/ 2616013 w 5067201"/>
                <a:gd name="connsiteY15" fmla="*/ 537588 h 4745608"/>
                <a:gd name="connsiteX16" fmla="*/ 2558863 w 5067201"/>
                <a:gd name="connsiteY16" fmla="*/ 789048 h 4745608"/>
                <a:gd name="connsiteX17" fmla="*/ 2444563 w 5067201"/>
                <a:gd name="connsiteY17" fmla="*/ 1097658 h 4745608"/>
                <a:gd name="connsiteX18" fmla="*/ 2375983 w 5067201"/>
                <a:gd name="connsiteY18" fmla="*/ 1406268 h 4745608"/>
                <a:gd name="connsiteX19" fmla="*/ 2558863 w 5067201"/>
                <a:gd name="connsiteY19" fmla="*/ 1577718 h 4745608"/>
                <a:gd name="connsiteX20" fmla="*/ 2878903 w 5067201"/>
                <a:gd name="connsiteY20" fmla="*/ 1657728 h 4745608"/>
                <a:gd name="connsiteX21" fmla="*/ 3187513 w 5067201"/>
                <a:gd name="connsiteY21" fmla="*/ 1657728 h 4745608"/>
                <a:gd name="connsiteX22" fmla="*/ 3370393 w 5067201"/>
                <a:gd name="connsiteY22" fmla="*/ 1566288 h 4745608"/>
                <a:gd name="connsiteX23" fmla="*/ 3488066 w 5067201"/>
                <a:gd name="connsiteY23" fmla="*/ 1246753 h 4745608"/>
                <a:gd name="connsiteX24" fmla="*/ 3495138 w 5067201"/>
                <a:gd name="connsiteY24" fmla="*/ 1115548 h 4745608"/>
                <a:gd name="connsiteX25" fmla="*/ 3493650 w 5067201"/>
                <a:gd name="connsiteY25" fmla="*/ 1063976 h 4745608"/>
                <a:gd name="connsiteX26" fmla="*/ 3450403 w 5067201"/>
                <a:gd name="connsiteY26" fmla="*/ 777618 h 4745608"/>
                <a:gd name="connsiteX27" fmla="*/ 3119893 w 5067201"/>
                <a:gd name="connsiteY27" fmla="*/ 321571 h 4745608"/>
                <a:gd name="connsiteX28" fmla="*/ 3497351 w 5067201"/>
                <a:gd name="connsiteY28" fmla="*/ 674883 h 4745608"/>
                <a:gd name="connsiteX29" fmla="*/ 3759013 w 5067201"/>
                <a:gd name="connsiteY29" fmla="*/ 571878 h 4745608"/>
                <a:gd name="connsiteX30" fmla="*/ 3999043 w 5067201"/>
                <a:gd name="connsiteY30" fmla="*/ 91818 h 4745608"/>
                <a:gd name="connsiteX31" fmla="*/ 4033333 w 5067201"/>
                <a:gd name="connsiteY31" fmla="*/ 11808 h 4745608"/>
                <a:gd name="connsiteX32" fmla="*/ 3984569 w 5067201"/>
                <a:gd name="connsiteY32" fmla="*/ 247366 h 4745608"/>
                <a:gd name="connsiteX33" fmla="*/ 3812791 w 5067201"/>
                <a:gd name="connsiteY33" fmla="*/ 647417 h 4745608"/>
                <a:gd name="connsiteX34" fmla="*/ 3592906 w 5067201"/>
                <a:gd name="connsiteY34" fmla="*/ 811408 h 4745608"/>
                <a:gd name="connsiteX35" fmla="*/ 3604425 w 5067201"/>
                <a:gd name="connsiteY35" fmla="*/ 999253 h 4745608"/>
                <a:gd name="connsiteX36" fmla="*/ 3872985 w 5067201"/>
                <a:gd name="connsiteY36" fmla="*/ 881976 h 4745608"/>
                <a:gd name="connsiteX37" fmla="*/ 4200754 w 5067201"/>
                <a:gd name="connsiteY37" fmla="*/ 774136 h 4745608"/>
                <a:gd name="connsiteX38" fmla="*/ 4064251 w 5067201"/>
                <a:gd name="connsiteY38" fmla="*/ 847195 h 4745608"/>
                <a:gd name="connsiteX39" fmla="*/ 3818880 w 5067201"/>
                <a:gd name="connsiteY39" fmla="*/ 991305 h 4745608"/>
                <a:gd name="connsiteX40" fmla="*/ 3658531 w 5067201"/>
                <a:gd name="connsiteY40" fmla="*/ 1093178 h 4745608"/>
                <a:gd name="connsiteX41" fmla="*/ 3622838 w 5067201"/>
                <a:gd name="connsiteY41" fmla="*/ 1221401 h 4745608"/>
                <a:gd name="connsiteX42" fmla="*/ 3577446 w 5067201"/>
                <a:gd name="connsiteY42" fmla="*/ 1500691 h 4745608"/>
                <a:gd name="connsiteX43" fmla="*/ 3461833 w 5067201"/>
                <a:gd name="connsiteY43" fmla="*/ 1726308 h 4745608"/>
                <a:gd name="connsiteX44" fmla="*/ 3278953 w 5067201"/>
                <a:gd name="connsiteY44" fmla="*/ 2034918 h 4745608"/>
                <a:gd name="connsiteX45" fmla="*/ 3288742 w 5067201"/>
                <a:gd name="connsiteY45" fmla="*/ 2273460 h 4745608"/>
                <a:gd name="connsiteX46" fmla="*/ 3434288 w 5067201"/>
                <a:gd name="connsiteY46" fmla="*/ 2417577 h 4745608"/>
                <a:gd name="connsiteX47" fmla="*/ 3781217 w 5067201"/>
                <a:gd name="connsiteY47" fmla="*/ 2618845 h 4745608"/>
                <a:gd name="connsiteX48" fmla="*/ 4079053 w 5067201"/>
                <a:gd name="connsiteY48" fmla="*/ 2777868 h 4745608"/>
                <a:gd name="connsiteX49" fmla="*/ 5011598 w 5067201"/>
                <a:gd name="connsiteY49" fmla="*/ 3189329 h 4745608"/>
                <a:gd name="connsiteX50" fmla="*/ 4955377 w 5067201"/>
                <a:gd name="connsiteY50" fmla="*/ 3340389 h 4745608"/>
                <a:gd name="connsiteX51" fmla="*/ 4070190 w 5067201"/>
                <a:gd name="connsiteY51" fmla="*/ 3021367 h 4745608"/>
                <a:gd name="connsiteX52" fmla="*/ 3460193 w 5067201"/>
                <a:gd name="connsiteY52" fmla="*/ 2852901 h 4745608"/>
                <a:gd name="connsiteX53" fmla="*/ 3217865 w 5067201"/>
                <a:gd name="connsiteY53" fmla="*/ 2829045 h 4745608"/>
                <a:gd name="connsiteX54" fmla="*/ 3025524 w 5067201"/>
                <a:gd name="connsiteY54" fmla="*/ 2858861 h 4745608"/>
                <a:gd name="connsiteX55" fmla="*/ 2832855 w 5067201"/>
                <a:gd name="connsiteY55" fmla="*/ 2930924 h 4745608"/>
                <a:gd name="connsiteX56" fmla="*/ 2820111 w 5067201"/>
                <a:gd name="connsiteY56" fmla="*/ 3026344 h 4745608"/>
                <a:gd name="connsiteX57" fmla="*/ 2959241 w 5067201"/>
                <a:gd name="connsiteY57" fmla="*/ 3167976 h 4745608"/>
                <a:gd name="connsiteX58" fmla="*/ 3176083 w 5067201"/>
                <a:gd name="connsiteY58" fmla="*/ 3269358 h 4745608"/>
                <a:gd name="connsiteX59" fmla="*/ 3388239 w 5067201"/>
                <a:gd name="connsiteY59" fmla="*/ 3442290 h 4745608"/>
                <a:gd name="connsiteX60" fmla="*/ 3212014 w 5067201"/>
                <a:gd name="connsiteY60" fmla="*/ 3336948 h 4745608"/>
                <a:gd name="connsiteX61" fmla="*/ 3004633 w 5067201"/>
                <a:gd name="connsiteY61" fmla="*/ 3276814 h 4745608"/>
                <a:gd name="connsiteX62" fmla="*/ 2771676 w 5067201"/>
                <a:gd name="connsiteY62" fmla="*/ 3166987 h 4745608"/>
                <a:gd name="connsiteX63" fmla="*/ 2638873 w 5067201"/>
                <a:gd name="connsiteY63" fmla="*/ 3097908 h 4745608"/>
                <a:gd name="connsiteX64" fmla="*/ 2570293 w 5067201"/>
                <a:gd name="connsiteY64" fmla="*/ 3109338 h 4745608"/>
                <a:gd name="connsiteX65" fmla="*/ 2525557 w 5067201"/>
                <a:gd name="connsiteY65" fmla="*/ 3326508 h 4745608"/>
                <a:gd name="connsiteX66" fmla="*/ 2584349 w 5067201"/>
                <a:gd name="connsiteY66" fmla="*/ 3577470 h 4745608"/>
                <a:gd name="connsiteX67" fmla="*/ 2663703 w 5067201"/>
                <a:gd name="connsiteY67" fmla="*/ 3996904 h 4745608"/>
                <a:gd name="connsiteX68" fmla="*/ 2633113 w 5067201"/>
                <a:gd name="connsiteY68" fmla="*/ 4192703 h 4745608"/>
                <a:gd name="connsiteX69" fmla="*/ 2539703 w 5067201"/>
                <a:gd name="connsiteY69" fmla="*/ 4455574 h 4745608"/>
                <a:gd name="connsiteX70" fmla="*/ 2595212 w 5067201"/>
                <a:gd name="connsiteY70" fmla="*/ 3945217 h 4745608"/>
                <a:gd name="connsiteX71" fmla="*/ 2481240 w 5067201"/>
                <a:gd name="connsiteY71" fmla="*/ 3566538 h 4745608"/>
                <a:gd name="connsiteX72" fmla="*/ 2307403 w 5067201"/>
                <a:gd name="connsiteY72" fmla="*/ 3166488 h 4745608"/>
                <a:gd name="connsiteX73" fmla="*/ 2261683 w 5067201"/>
                <a:gd name="connsiteY73" fmla="*/ 3063618 h 4745608"/>
                <a:gd name="connsiteX74" fmla="*/ 2078803 w 5067201"/>
                <a:gd name="connsiteY74" fmla="*/ 2949318 h 4745608"/>
                <a:gd name="connsiteX75" fmla="*/ 1824299 w 5067201"/>
                <a:gd name="connsiteY75" fmla="*/ 3002494 h 4745608"/>
                <a:gd name="connsiteX76" fmla="*/ 1412162 w 5067201"/>
                <a:gd name="connsiteY76" fmla="*/ 3235573 h 4745608"/>
                <a:gd name="connsiteX77" fmla="*/ 1381573 w 5067201"/>
                <a:gd name="connsiteY77" fmla="*/ 3680838 h 4745608"/>
                <a:gd name="connsiteX78" fmla="*/ 1340867 w 5067201"/>
                <a:gd name="connsiteY78" fmla="*/ 3980504 h 4745608"/>
                <a:gd name="connsiteX79" fmla="*/ 1197619 w 5067201"/>
                <a:gd name="connsiteY79" fmla="*/ 4738831 h 4745608"/>
                <a:gd name="connsiteX80" fmla="*/ 1220896 w 5067201"/>
                <a:gd name="connsiteY80" fmla="*/ 4338309 h 4745608"/>
                <a:gd name="connsiteX81" fmla="*/ 1242772 w 5067201"/>
                <a:gd name="connsiteY81" fmla="*/ 4080888 h 4745608"/>
                <a:gd name="connsiteX82" fmla="*/ 1198693 w 5067201"/>
                <a:gd name="connsiteY82" fmla="*/ 3909438 h 4745608"/>
                <a:gd name="connsiteX83" fmla="*/ 970093 w 5067201"/>
                <a:gd name="connsiteY83" fmla="*/ 3989448 h 4745608"/>
                <a:gd name="connsiteX84" fmla="*/ 766328 w 5067201"/>
                <a:gd name="connsiteY84" fmla="*/ 4131990 h 4745608"/>
                <a:gd name="connsiteX85" fmla="*/ 555808 w 5067201"/>
                <a:gd name="connsiteY85" fmla="*/ 4355688 h 4745608"/>
                <a:gd name="connsiteX86" fmla="*/ 785900 w 5067201"/>
                <a:gd name="connsiteY86" fmla="*/ 4017771 h 4745608"/>
                <a:gd name="connsiteX87" fmla="*/ 1130113 w 5067201"/>
                <a:gd name="connsiteY87" fmla="*/ 3817500 h 4745608"/>
                <a:gd name="connsiteX88" fmla="*/ 1278703 w 5067201"/>
                <a:gd name="connsiteY88" fmla="*/ 3726558 h 4745608"/>
                <a:gd name="connsiteX89" fmla="*/ 1269661 w 5067201"/>
                <a:gd name="connsiteY89" fmla="*/ 3390117 h 4745608"/>
                <a:gd name="connsiteX90" fmla="*/ 1309620 w 5067201"/>
                <a:gd name="connsiteY90" fmla="*/ 3169963 h 4745608"/>
                <a:gd name="connsiteX91" fmla="*/ 1393003 w 5067201"/>
                <a:gd name="connsiteY91" fmla="*/ 3052188 h 4745608"/>
                <a:gd name="connsiteX92" fmla="*/ 1080693 w 5067201"/>
                <a:gd name="connsiteY92" fmla="*/ 2984604 h 4745608"/>
                <a:gd name="connsiteX93" fmla="*/ 663453 w 5067201"/>
                <a:gd name="connsiteY93" fmla="*/ 3023360 h 4745608"/>
                <a:gd name="connsiteX94" fmla="*/ 235111 w 5067201"/>
                <a:gd name="connsiteY94" fmla="*/ 3217172 h 4745608"/>
                <a:gd name="connsiteX95" fmla="*/ 421453 w 5067201"/>
                <a:gd name="connsiteY95" fmla="*/ 3029328 h 4745608"/>
                <a:gd name="connsiteX96" fmla="*/ 627193 w 5067201"/>
                <a:gd name="connsiteY96" fmla="*/ 2926458 h 4745608"/>
                <a:gd name="connsiteX97" fmla="*/ 854480 w 5067201"/>
                <a:gd name="connsiteY97" fmla="*/ 2889178 h 4745608"/>
                <a:gd name="connsiteX98" fmla="*/ 1149272 w 5067201"/>
                <a:gd name="connsiteY98" fmla="*/ 2889676 h 4745608"/>
                <a:gd name="connsiteX99" fmla="*/ 1531894 w 5067201"/>
                <a:gd name="connsiteY99" fmla="*/ 2917507 h 4745608"/>
                <a:gd name="connsiteX100" fmla="*/ 1860559 w 5067201"/>
                <a:gd name="connsiteY100" fmla="*/ 2766431 h 4745608"/>
                <a:gd name="connsiteX101" fmla="*/ 1701613 w 5067201"/>
                <a:gd name="connsiteY101" fmla="*/ 2263518 h 4745608"/>
                <a:gd name="connsiteX102" fmla="*/ 1690183 w 5067201"/>
                <a:gd name="connsiteY102" fmla="*/ 1966338 h 4745608"/>
                <a:gd name="connsiteX103" fmla="*/ 1381991 w 5067201"/>
                <a:gd name="connsiteY103" fmla="*/ 1841604 h 4745608"/>
                <a:gd name="connsiteX104" fmla="*/ 1095823 w 5067201"/>
                <a:gd name="connsiteY104" fmla="*/ 1714878 h 4745608"/>
                <a:gd name="connsiteX105" fmla="*/ 746507 w 5067201"/>
                <a:gd name="connsiteY105" fmla="*/ 1626415 h 4745608"/>
                <a:gd name="connsiteX106" fmla="*/ 352873 w 5067201"/>
                <a:gd name="connsiteY106" fmla="*/ 1726308 h 4745608"/>
                <a:gd name="connsiteX107" fmla="*/ 113171 w 5067201"/>
                <a:gd name="connsiteY107" fmla="*/ 1763582 h 4745608"/>
                <a:gd name="connsiteX108" fmla="*/ 9973 w 5067201"/>
                <a:gd name="connsiteY108" fmla="*/ 1737738 h 4745608"/>
                <a:gd name="connsiteX109" fmla="*/ 348516 w 5067201"/>
                <a:gd name="connsiteY109" fmla="*/ 1643812 h 4745608"/>
                <a:gd name="connsiteX110" fmla="*/ 653097 w 5067201"/>
                <a:gd name="connsiteY110" fmla="*/ 1543920 h 4745608"/>
                <a:gd name="connsiteX111" fmla="*/ 1072963 w 5067201"/>
                <a:gd name="connsiteY111" fmla="*/ 1612008 h 4745608"/>
                <a:gd name="connsiteX112" fmla="*/ 1244413 w 5067201"/>
                <a:gd name="connsiteY112" fmla="*/ 1657728 h 4745608"/>
                <a:gd name="connsiteX113" fmla="*/ 1205766 w 5067201"/>
                <a:gd name="connsiteY113" fmla="*/ 1451988 h 4745608"/>
                <a:gd name="connsiteX114" fmla="*/ 1046313 w 5067201"/>
                <a:gd name="connsiteY114" fmla="*/ 815409 h 4745608"/>
                <a:gd name="connsiteX115" fmla="*/ 1221553 w 5067201"/>
                <a:gd name="connsiteY115" fmla="*/ 1211958 h 4745608"/>
                <a:gd name="connsiteX0" fmla="*/ 1221553 w 5015709"/>
                <a:gd name="connsiteY0" fmla="*/ 1211958 h 4745608"/>
                <a:gd name="connsiteX1" fmla="*/ 1343911 w 5015709"/>
                <a:gd name="connsiteY1" fmla="*/ 1559828 h 4745608"/>
                <a:gd name="connsiteX2" fmla="*/ 1553023 w 5015709"/>
                <a:gd name="connsiteY2" fmla="*/ 1657728 h 4745608"/>
                <a:gd name="connsiteX3" fmla="*/ 1907353 w 5015709"/>
                <a:gd name="connsiteY3" fmla="*/ 1680588 h 4745608"/>
                <a:gd name="connsiteX4" fmla="*/ 2021653 w 5015709"/>
                <a:gd name="connsiteY4" fmla="*/ 1543428 h 4745608"/>
                <a:gd name="connsiteX5" fmla="*/ 2124523 w 5015709"/>
                <a:gd name="connsiteY5" fmla="*/ 1291968 h 4745608"/>
                <a:gd name="connsiteX6" fmla="*/ 2124523 w 5015709"/>
                <a:gd name="connsiteY6" fmla="*/ 1120518 h 4745608"/>
                <a:gd name="connsiteX7" fmla="*/ 2068029 w 5015709"/>
                <a:gd name="connsiteY7" fmla="*/ 825325 h 4745608"/>
                <a:gd name="connsiteX8" fmla="*/ 2078803 w 5015709"/>
                <a:gd name="connsiteY8" fmla="*/ 777618 h 4745608"/>
                <a:gd name="connsiteX9" fmla="*/ 2170243 w 5015709"/>
                <a:gd name="connsiteY9" fmla="*/ 1086228 h 4745608"/>
                <a:gd name="connsiteX10" fmla="*/ 2215963 w 5015709"/>
                <a:gd name="connsiteY10" fmla="*/ 1269108 h 4745608"/>
                <a:gd name="connsiteX11" fmla="*/ 2284543 w 5015709"/>
                <a:gd name="connsiteY11" fmla="*/ 1303398 h 4745608"/>
                <a:gd name="connsiteX12" fmla="*/ 2330263 w 5015709"/>
                <a:gd name="connsiteY12" fmla="*/ 1166238 h 4745608"/>
                <a:gd name="connsiteX13" fmla="*/ 2467423 w 5015709"/>
                <a:gd name="connsiteY13" fmla="*/ 880488 h 4745608"/>
                <a:gd name="connsiteX14" fmla="*/ 2558863 w 5015709"/>
                <a:gd name="connsiteY14" fmla="*/ 640458 h 4745608"/>
                <a:gd name="connsiteX15" fmla="*/ 2616013 w 5015709"/>
                <a:gd name="connsiteY15" fmla="*/ 537588 h 4745608"/>
                <a:gd name="connsiteX16" fmla="*/ 2558863 w 5015709"/>
                <a:gd name="connsiteY16" fmla="*/ 789048 h 4745608"/>
                <a:gd name="connsiteX17" fmla="*/ 2444563 w 5015709"/>
                <a:gd name="connsiteY17" fmla="*/ 1097658 h 4745608"/>
                <a:gd name="connsiteX18" fmla="*/ 2375983 w 5015709"/>
                <a:gd name="connsiteY18" fmla="*/ 1406268 h 4745608"/>
                <a:gd name="connsiteX19" fmla="*/ 2558863 w 5015709"/>
                <a:gd name="connsiteY19" fmla="*/ 1577718 h 4745608"/>
                <a:gd name="connsiteX20" fmla="*/ 2878903 w 5015709"/>
                <a:gd name="connsiteY20" fmla="*/ 1657728 h 4745608"/>
                <a:gd name="connsiteX21" fmla="*/ 3187513 w 5015709"/>
                <a:gd name="connsiteY21" fmla="*/ 1657728 h 4745608"/>
                <a:gd name="connsiteX22" fmla="*/ 3370393 w 5015709"/>
                <a:gd name="connsiteY22" fmla="*/ 1566288 h 4745608"/>
                <a:gd name="connsiteX23" fmla="*/ 3488066 w 5015709"/>
                <a:gd name="connsiteY23" fmla="*/ 1246753 h 4745608"/>
                <a:gd name="connsiteX24" fmla="*/ 3495138 w 5015709"/>
                <a:gd name="connsiteY24" fmla="*/ 1115548 h 4745608"/>
                <a:gd name="connsiteX25" fmla="*/ 3493650 w 5015709"/>
                <a:gd name="connsiteY25" fmla="*/ 1063976 h 4745608"/>
                <a:gd name="connsiteX26" fmla="*/ 3450403 w 5015709"/>
                <a:gd name="connsiteY26" fmla="*/ 777618 h 4745608"/>
                <a:gd name="connsiteX27" fmla="*/ 3119893 w 5015709"/>
                <a:gd name="connsiteY27" fmla="*/ 321571 h 4745608"/>
                <a:gd name="connsiteX28" fmla="*/ 3497351 w 5015709"/>
                <a:gd name="connsiteY28" fmla="*/ 674883 h 4745608"/>
                <a:gd name="connsiteX29" fmla="*/ 3759013 w 5015709"/>
                <a:gd name="connsiteY29" fmla="*/ 571878 h 4745608"/>
                <a:gd name="connsiteX30" fmla="*/ 3999043 w 5015709"/>
                <a:gd name="connsiteY30" fmla="*/ 91818 h 4745608"/>
                <a:gd name="connsiteX31" fmla="*/ 4033333 w 5015709"/>
                <a:gd name="connsiteY31" fmla="*/ 11808 h 4745608"/>
                <a:gd name="connsiteX32" fmla="*/ 3984569 w 5015709"/>
                <a:gd name="connsiteY32" fmla="*/ 247366 h 4745608"/>
                <a:gd name="connsiteX33" fmla="*/ 3812791 w 5015709"/>
                <a:gd name="connsiteY33" fmla="*/ 647417 h 4745608"/>
                <a:gd name="connsiteX34" fmla="*/ 3592906 w 5015709"/>
                <a:gd name="connsiteY34" fmla="*/ 811408 h 4745608"/>
                <a:gd name="connsiteX35" fmla="*/ 3604425 w 5015709"/>
                <a:gd name="connsiteY35" fmla="*/ 999253 h 4745608"/>
                <a:gd name="connsiteX36" fmla="*/ 3872985 w 5015709"/>
                <a:gd name="connsiteY36" fmla="*/ 881976 h 4745608"/>
                <a:gd name="connsiteX37" fmla="*/ 4200754 w 5015709"/>
                <a:gd name="connsiteY37" fmla="*/ 774136 h 4745608"/>
                <a:gd name="connsiteX38" fmla="*/ 4064251 w 5015709"/>
                <a:gd name="connsiteY38" fmla="*/ 847195 h 4745608"/>
                <a:gd name="connsiteX39" fmla="*/ 3818880 w 5015709"/>
                <a:gd name="connsiteY39" fmla="*/ 991305 h 4745608"/>
                <a:gd name="connsiteX40" fmla="*/ 3658531 w 5015709"/>
                <a:gd name="connsiteY40" fmla="*/ 1093178 h 4745608"/>
                <a:gd name="connsiteX41" fmla="*/ 3622838 w 5015709"/>
                <a:gd name="connsiteY41" fmla="*/ 1221401 h 4745608"/>
                <a:gd name="connsiteX42" fmla="*/ 3577446 w 5015709"/>
                <a:gd name="connsiteY42" fmla="*/ 1500691 h 4745608"/>
                <a:gd name="connsiteX43" fmla="*/ 3461833 w 5015709"/>
                <a:gd name="connsiteY43" fmla="*/ 1726308 h 4745608"/>
                <a:gd name="connsiteX44" fmla="*/ 3278953 w 5015709"/>
                <a:gd name="connsiteY44" fmla="*/ 2034918 h 4745608"/>
                <a:gd name="connsiteX45" fmla="*/ 3288742 w 5015709"/>
                <a:gd name="connsiteY45" fmla="*/ 2273460 h 4745608"/>
                <a:gd name="connsiteX46" fmla="*/ 3434288 w 5015709"/>
                <a:gd name="connsiteY46" fmla="*/ 2417577 h 4745608"/>
                <a:gd name="connsiteX47" fmla="*/ 3781217 w 5015709"/>
                <a:gd name="connsiteY47" fmla="*/ 2618845 h 4745608"/>
                <a:gd name="connsiteX48" fmla="*/ 4079053 w 5015709"/>
                <a:gd name="connsiteY48" fmla="*/ 2777868 h 4745608"/>
                <a:gd name="connsiteX49" fmla="*/ 5011598 w 5015709"/>
                <a:gd name="connsiteY49" fmla="*/ 3189329 h 4745608"/>
                <a:gd name="connsiteX50" fmla="*/ 4955377 w 5015709"/>
                <a:gd name="connsiteY50" fmla="*/ 3340389 h 4745608"/>
                <a:gd name="connsiteX51" fmla="*/ 4070190 w 5015709"/>
                <a:gd name="connsiteY51" fmla="*/ 3021367 h 4745608"/>
                <a:gd name="connsiteX52" fmla="*/ 3460193 w 5015709"/>
                <a:gd name="connsiteY52" fmla="*/ 2852901 h 4745608"/>
                <a:gd name="connsiteX53" fmla="*/ 3217865 w 5015709"/>
                <a:gd name="connsiteY53" fmla="*/ 2829045 h 4745608"/>
                <a:gd name="connsiteX54" fmla="*/ 3025524 w 5015709"/>
                <a:gd name="connsiteY54" fmla="*/ 2858861 h 4745608"/>
                <a:gd name="connsiteX55" fmla="*/ 2832855 w 5015709"/>
                <a:gd name="connsiteY55" fmla="*/ 2930924 h 4745608"/>
                <a:gd name="connsiteX56" fmla="*/ 2820111 w 5015709"/>
                <a:gd name="connsiteY56" fmla="*/ 3026344 h 4745608"/>
                <a:gd name="connsiteX57" fmla="*/ 2959241 w 5015709"/>
                <a:gd name="connsiteY57" fmla="*/ 3167976 h 4745608"/>
                <a:gd name="connsiteX58" fmla="*/ 3176083 w 5015709"/>
                <a:gd name="connsiteY58" fmla="*/ 3269358 h 4745608"/>
                <a:gd name="connsiteX59" fmla="*/ 3388239 w 5015709"/>
                <a:gd name="connsiteY59" fmla="*/ 3442290 h 4745608"/>
                <a:gd name="connsiteX60" fmla="*/ 3212014 w 5015709"/>
                <a:gd name="connsiteY60" fmla="*/ 3336948 h 4745608"/>
                <a:gd name="connsiteX61" fmla="*/ 3004633 w 5015709"/>
                <a:gd name="connsiteY61" fmla="*/ 3276814 h 4745608"/>
                <a:gd name="connsiteX62" fmla="*/ 2771676 w 5015709"/>
                <a:gd name="connsiteY62" fmla="*/ 3166987 h 4745608"/>
                <a:gd name="connsiteX63" fmla="*/ 2638873 w 5015709"/>
                <a:gd name="connsiteY63" fmla="*/ 3097908 h 4745608"/>
                <a:gd name="connsiteX64" fmla="*/ 2570293 w 5015709"/>
                <a:gd name="connsiteY64" fmla="*/ 3109338 h 4745608"/>
                <a:gd name="connsiteX65" fmla="*/ 2525557 w 5015709"/>
                <a:gd name="connsiteY65" fmla="*/ 3326508 h 4745608"/>
                <a:gd name="connsiteX66" fmla="*/ 2584349 w 5015709"/>
                <a:gd name="connsiteY66" fmla="*/ 3577470 h 4745608"/>
                <a:gd name="connsiteX67" fmla="*/ 2663703 w 5015709"/>
                <a:gd name="connsiteY67" fmla="*/ 3996904 h 4745608"/>
                <a:gd name="connsiteX68" fmla="*/ 2633113 w 5015709"/>
                <a:gd name="connsiteY68" fmla="*/ 4192703 h 4745608"/>
                <a:gd name="connsiteX69" fmla="*/ 2539703 w 5015709"/>
                <a:gd name="connsiteY69" fmla="*/ 4455574 h 4745608"/>
                <a:gd name="connsiteX70" fmla="*/ 2595212 w 5015709"/>
                <a:gd name="connsiteY70" fmla="*/ 3945217 h 4745608"/>
                <a:gd name="connsiteX71" fmla="*/ 2481240 w 5015709"/>
                <a:gd name="connsiteY71" fmla="*/ 3566538 h 4745608"/>
                <a:gd name="connsiteX72" fmla="*/ 2307403 w 5015709"/>
                <a:gd name="connsiteY72" fmla="*/ 3166488 h 4745608"/>
                <a:gd name="connsiteX73" fmla="*/ 2261683 w 5015709"/>
                <a:gd name="connsiteY73" fmla="*/ 3063618 h 4745608"/>
                <a:gd name="connsiteX74" fmla="*/ 2078803 w 5015709"/>
                <a:gd name="connsiteY74" fmla="*/ 2949318 h 4745608"/>
                <a:gd name="connsiteX75" fmla="*/ 1824299 w 5015709"/>
                <a:gd name="connsiteY75" fmla="*/ 3002494 h 4745608"/>
                <a:gd name="connsiteX76" fmla="*/ 1412162 w 5015709"/>
                <a:gd name="connsiteY76" fmla="*/ 3235573 h 4745608"/>
                <a:gd name="connsiteX77" fmla="*/ 1381573 w 5015709"/>
                <a:gd name="connsiteY77" fmla="*/ 3680838 h 4745608"/>
                <a:gd name="connsiteX78" fmla="*/ 1340867 w 5015709"/>
                <a:gd name="connsiteY78" fmla="*/ 3980504 h 4745608"/>
                <a:gd name="connsiteX79" fmla="*/ 1197619 w 5015709"/>
                <a:gd name="connsiteY79" fmla="*/ 4738831 h 4745608"/>
                <a:gd name="connsiteX80" fmla="*/ 1220896 w 5015709"/>
                <a:gd name="connsiteY80" fmla="*/ 4338309 h 4745608"/>
                <a:gd name="connsiteX81" fmla="*/ 1242772 w 5015709"/>
                <a:gd name="connsiteY81" fmla="*/ 4080888 h 4745608"/>
                <a:gd name="connsiteX82" fmla="*/ 1198693 w 5015709"/>
                <a:gd name="connsiteY82" fmla="*/ 3909438 h 4745608"/>
                <a:gd name="connsiteX83" fmla="*/ 970093 w 5015709"/>
                <a:gd name="connsiteY83" fmla="*/ 3989448 h 4745608"/>
                <a:gd name="connsiteX84" fmla="*/ 766328 w 5015709"/>
                <a:gd name="connsiteY84" fmla="*/ 4131990 h 4745608"/>
                <a:gd name="connsiteX85" fmla="*/ 555808 w 5015709"/>
                <a:gd name="connsiteY85" fmla="*/ 4355688 h 4745608"/>
                <a:gd name="connsiteX86" fmla="*/ 785900 w 5015709"/>
                <a:gd name="connsiteY86" fmla="*/ 4017771 h 4745608"/>
                <a:gd name="connsiteX87" fmla="*/ 1130113 w 5015709"/>
                <a:gd name="connsiteY87" fmla="*/ 3817500 h 4745608"/>
                <a:gd name="connsiteX88" fmla="*/ 1278703 w 5015709"/>
                <a:gd name="connsiteY88" fmla="*/ 3726558 h 4745608"/>
                <a:gd name="connsiteX89" fmla="*/ 1269661 w 5015709"/>
                <a:gd name="connsiteY89" fmla="*/ 3390117 h 4745608"/>
                <a:gd name="connsiteX90" fmla="*/ 1309620 w 5015709"/>
                <a:gd name="connsiteY90" fmla="*/ 3169963 h 4745608"/>
                <a:gd name="connsiteX91" fmla="*/ 1393003 w 5015709"/>
                <a:gd name="connsiteY91" fmla="*/ 3052188 h 4745608"/>
                <a:gd name="connsiteX92" fmla="*/ 1080693 w 5015709"/>
                <a:gd name="connsiteY92" fmla="*/ 2984604 h 4745608"/>
                <a:gd name="connsiteX93" fmla="*/ 663453 w 5015709"/>
                <a:gd name="connsiteY93" fmla="*/ 3023360 h 4745608"/>
                <a:gd name="connsiteX94" fmla="*/ 235111 w 5015709"/>
                <a:gd name="connsiteY94" fmla="*/ 3217172 h 4745608"/>
                <a:gd name="connsiteX95" fmla="*/ 421453 w 5015709"/>
                <a:gd name="connsiteY95" fmla="*/ 3029328 h 4745608"/>
                <a:gd name="connsiteX96" fmla="*/ 627193 w 5015709"/>
                <a:gd name="connsiteY96" fmla="*/ 2926458 h 4745608"/>
                <a:gd name="connsiteX97" fmla="*/ 854480 w 5015709"/>
                <a:gd name="connsiteY97" fmla="*/ 2889178 h 4745608"/>
                <a:gd name="connsiteX98" fmla="*/ 1149272 w 5015709"/>
                <a:gd name="connsiteY98" fmla="*/ 2889676 h 4745608"/>
                <a:gd name="connsiteX99" fmla="*/ 1531894 w 5015709"/>
                <a:gd name="connsiteY99" fmla="*/ 2917507 h 4745608"/>
                <a:gd name="connsiteX100" fmla="*/ 1860559 w 5015709"/>
                <a:gd name="connsiteY100" fmla="*/ 2766431 h 4745608"/>
                <a:gd name="connsiteX101" fmla="*/ 1701613 w 5015709"/>
                <a:gd name="connsiteY101" fmla="*/ 2263518 h 4745608"/>
                <a:gd name="connsiteX102" fmla="*/ 1690183 w 5015709"/>
                <a:gd name="connsiteY102" fmla="*/ 1966338 h 4745608"/>
                <a:gd name="connsiteX103" fmla="*/ 1381991 w 5015709"/>
                <a:gd name="connsiteY103" fmla="*/ 1841604 h 4745608"/>
                <a:gd name="connsiteX104" fmla="*/ 1095823 w 5015709"/>
                <a:gd name="connsiteY104" fmla="*/ 1714878 h 4745608"/>
                <a:gd name="connsiteX105" fmla="*/ 746507 w 5015709"/>
                <a:gd name="connsiteY105" fmla="*/ 1626415 h 4745608"/>
                <a:gd name="connsiteX106" fmla="*/ 352873 w 5015709"/>
                <a:gd name="connsiteY106" fmla="*/ 1726308 h 4745608"/>
                <a:gd name="connsiteX107" fmla="*/ 113171 w 5015709"/>
                <a:gd name="connsiteY107" fmla="*/ 1763582 h 4745608"/>
                <a:gd name="connsiteX108" fmla="*/ 9973 w 5015709"/>
                <a:gd name="connsiteY108" fmla="*/ 1737738 h 4745608"/>
                <a:gd name="connsiteX109" fmla="*/ 348516 w 5015709"/>
                <a:gd name="connsiteY109" fmla="*/ 1643812 h 4745608"/>
                <a:gd name="connsiteX110" fmla="*/ 653097 w 5015709"/>
                <a:gd name="connsiteY110" fmla="*/ 1543920 h 4745608"/>
                <a:gd name="connsiteX111" fmla="*/ 1072963 w 5015709"/>
                <a:gd name="connsiteY111" fmla="*/ 1612008 h 4745608"/>
                <a:gd name="connsiteX112" fmla="*/ 1244413 w 5015709"/>
                <a:gd name="connsiteY112" fmla="*/ 1657728 h 4745608"/>
                <a:gd name="connsiteX113" fmla="*/ 1205766 w 5015709"/>
                <a:gd name="connsiteY113" fmla="*/ 1451988 h 4745608"/>
                <a:gd name="connsiteX114" fmla="*/ 1046313 w 5015709"/>
                <a:gd name="connsiteY114" fmla="*/ 815409 h 4745608"/>
                <a:gd name="connsiteX115" fmla="*/ 1221553 w 5015709"/>
                <a:gd name="connsiteY115" fmla="*/ 1211958 h 4745608"/>
                <a:gd name="connsiteX0" fmla="*/ 1221553 w 5063469"/>
                <a:gd name="connsiteY0" fmla="*/ 1211958 h 4745608"/>
                <a:gd name="connsiteX1" fmla="*/ 1343911 w 5063469"/>
                <a:gd name="connsiteY1" fmla="*/ 1559828 h 4745608"/>
                <a:gd name="connsiteX2" fmla="*/ 1553023 w 5063469"/>
                <a:gd name="connsiteY2" fmla="*/ 1657728 h 4745608"/>
                <a:gd name="connsiteX3" fmla="*/ 1907353 w 5063469"/>
                <a:gd name="connsiteY3" fmla="*/ 1680588 h 4745608"/>
                <a:gd name="connsiteX4" fmla="*/ 2021653 w 5063469"/>
                <a:gd name="connsiteY4" fmla="*/ 1543428 h 4745608"/>
                <a:gd name="connsiteX5" fmla="*/ 2124523 w 5063469"/>
                <a:gd name="connsiteY5" fmla="*/ 1291968 h 4745608"/>
                <a:gd name="connsiteX6" fmla="*/ 2124523 w 5063469"/>
                <a:gd name="connsiteY6" fmla="*/ 1120518 h 4745608"/>
                <a:gd name="connsiteX7" fmla="*/ 2068029 w 5063469"/>
                <a:gd name="connsiteY7" fmla="*/ 825325 h 4745608"/>
                <a:gd name="connsiteX8" fmla="*/ 2078803 w 5063469"/>
                <a:gd name="connsiteY8" fmla="*/ 777618 h 4745608"/>
                <a:gd name="connsiteX9" fmla="*/ 2170243 w 5063469"/>
                <a:gd name="connsiteY9" fmla="*/ 1086228 h 4745608"/>
                <a:gd name="connsiteX10" fmla="*/ 2215963 w 5063469"/>
                <a:gd name="connsiteY10" fmla="*/ 1269108 h 4745608"/>
                <a:gd name="connsiteX11" fmla="*/ 2284543 w 5063469"/>
                <a:gd name="connsiteY11" fmla="*/ 1303398 h 4745608"/>
                <a:gd name="connsiteX12" fmla="*/ 2330263 w 5063469"/>
                <a:gd name="connsiteY12" fmla="*/ 1166238 h 4745608"/>
                <a:gd name="connsiteX13" fmla="*/ 2467423 w 5063469"/>
                <a:gd name="connsiteY13" fmla="*/ 880488 h 4745608"/>
                <a:gd name="connsiteX14" fmla="*/ 2558863 w 5063469"/>
                <a:gd name="connsiteY14" fmla="*/ 640458 h 4745608"/>
                <a:gd name="connsiteX15" fmla="*/ 2616013 w 5063469"/>
                <a:gd name="connsiteY15" fmla="*/ 537588 h 4745608"/>
                <a:gd name="connsiteX16" fmla="*/ 2558863 w 5063469"/>
                <a:gd name="connsiteY16" fmla="*/ 789048 h 4745608"/>
                <a:gd name="connsiteX17" fmla="*/ 2444563 w 5063469"/>
                <a:gd name="connsiteY17" fmla="*/ 1097658 h 4745608"/>
                <a:gd name="connsiteX18" fmla="*/ 2375983 w 5063469"/>
                <a:gd name="connsiteY18" fmla="*/ 1406268 h 4745608"/>
                <a:gd name="connsiteX19" fmla="*/ 2558863 w 5063469"/>
                <a:gd name="connsiteY19" fmla="*/ 1577718 h 4745608"/>
                <a:gd name="connsiteX20" fmla="*/ 2878903 w 5063469"/>
                <a:gd name="connsiteY20" fmla="*/ 1657728 h 4745608"/>
                <a:gd name="connsiteX21" fmla="*/ 3187513 w 5063469"/>
                <a:gd name="connsiteY21" fmla="*/ 1657728 h 4745608"/>
                <a:gd name="connsiteX22" fmla="*/ 3370393 w 5063469"/>
                <a:gd name="connsiteY22" fmla="*/ 1566288 h 4745608"/>
                <a:gd name="connsiteX23" fmla="*/ 3488066 w 5063469"/>
                <a:gd name="connsiteY23" fmla="*/ 1246753 h 4745608"/>
                <a:gd name="connsiteX24" fmla="*/ 3495138 w 5063469"/>
                <a:gd name="connsiteY24" fmla="*/ 1115548 h 4745608"/>
                <a:gd name="connsiteX25" fmla="*/ 3493650 w 5063469"/>
                <a:gd name="connsiteY25" fmla="*/ 1063976 h 4745608"/>
                <a:gd name="connsiteX26" fmla="*/ 3450403 w 5063469"/>
                <a:gd name="connsiteY26" fmla="*/ 777618 h 4745608"/>
                <a:gd name="connsiteX27" fmla="*/ 3119893 w 5063469"/>
                <a:gd name="connsiteY27" fmla="*/ 321571 h 4745608"/>
                <a:gd name="connsiteX28" fmla="*/ 3497351 w 5063469"/>
                <a:gd name="connsiteY28" fmla="*/ 674883 h 4745608"/>
                <a:gd name="connsiteX29" fmla="*/ 3759013 w 5063469"/>
                <a:gd name="connsiteY29" fmla="*/ 571878 h 4745608"/>
                <a:gd name="connsiteX30" fmla="*/ 3999043 w 5063469"/>
                <a:gd name="connsiteY30" fmla="*/ 91818 h 4745608"/>
                <a:gd name="connsiteX31" fmla="*/ 4033333 w 5063469"/>
                <a:gd name="connsiteY31" fmla="*/ 11808 h 4745608"/>
                <a:gd name="connsiteX32" fmla="*/ 3984569 w 5063469"/>
                <a:gd name="connsiteY32" fmla="*/ 247366 h 4745608"/>
                <a:gd name="connsiteX33" fmla="*/ 3812791 w 5063469"/>
                <a:gd name="connsiteY33" fmla="*/ 647417 h 4745608"/>
                <a:gd name="connsiteX34" fmla="*/ 3592906 w 5063469"/>
                <a:gd name="connsiteY34" fmla="*/ 811408 h 4745608"/>
                <a:gd name="connsiteX35" fmla="*/ 3604425 w 5063469"/>
                <a:gd name="connsiteY35" fmla="*/ 999253 h 4745608"/>
                <a:gd name="connsiteX36" fmla="*/ 3872985 w 5063469"/>
                <a:gd name="connsiteY36" fmla="*/ 881976 h 4745608"/>
                <a:gd name="connsiteX37" fmla="*/ 4200754 w 5063469"/>
                <a:gd name="connsiteY37" fmla="*/ 774136 h 4745608"/>
                <a:gd name="connsiteX38" fmla="*/ 4064251 w 5063469"/>
                <a:gd name="connsiteY38" fmla="*/ 847195 h 4745608"/>
                <a:gd name="connsiteX39" fmla="*/ 3818880 w 5063469"/>
                <a:gd name="connsiteY39" fmla="*/ 991305 h 4745608"/>
                <a:gd name="connsiteX40" fmla="*/ 3658531 w 5063469"/>
                <a:gd name="connsiteY40" fmla="*/ 1093178 h 4745608"/>
                <a:gd name="connsiteX41" fmla="*/ 3622838 w 5063469"/>
                <a:gd name="connsiteY41" fmla="*/ 1221401 h 4745608"/>
                <a:gd name="connsiteX42" fmla="*/ 3577446 w 5063469"/>
                <a:gd name="connsiteY42" fmla="*/ 1500691 h 4745608"/>
                <a:gd name="connsiteX43" fmla="*/ 3461833 w 5063469"/>
                <a:gd name="connsiteY43" fmla="*/ 1726308 h 4745608"/>
                <a:gd name="connsiteX44" fmla="*/ 3278953 w 5063469"/>
                <a:gd name="connsiteY44" fmla="*/ 2034918 h 4745608"/>
                <a:gd name="connsiteX45" fmla="*/ 3288742 w 5063469"/>
                <a:gd name="connsiteY45" fmla="*/ 2273460 h 4745608"/>
                <a:gd name="connsiteX46" fmla="*/ 3434288 w 5063469"/>
                <a:gd name="connsiteY46" fmla="*/ 2417577 h 4745608"/>
                <a:gd name="connsiteX47" fmla="*/ 3781217 w 5063469"/>
                <a:gd name="connsiteY47" fmla="*/ 2618845 h 4745608"/>
                <a:gd name="connsiteX48" fmla="*/ 4079053 w 5063469"/>
                <a:gd name="connsiteY48" fmla="*/ 2777868 h 4745608"/>
                <a:gd name="connsiteX49" fmla="*/ 5011598 w 5063469"/>
                <a:gd name="connsiteY49" fmla="*/ 3189329 h 4745608"/>
                <a:gd name="connsiteX50" fmla="*/ 4940575 w 5063469"/>
                <a:gd name="connsiteY50" fmla="*/ 3376168 h 4745608"/>
                <a:gd name="connsiteX51" fmla="*/ 4070190 w 5063469"/>
                <a:gd name="connsiteY51" fmla="*/ 3021367 h 4745608"/>
                <a:gd name="connsiteX52" fmla="*/ 3460193 w 5063469"/>
                <a:gd name="connsiteY52" fmla="*/ 2852901 h 4745608"/>
                <a:gd name="connsiteX53" fmla="*/ 3217865 w 5063469"/>
                <a:gd name="connsiteY53" fmla="*/ 2829045 h 4745608"/>
                <a:gd name="connsiteX54" fmla="*/ 3025524 w 5063469"/>
                <a:gd name="connsiteY54" fmla="*/ 2858861 h 4745608"/>
                <a:gd name="connsiteX55" fmla="*/ 2832855 w 5063469"/>
                <a:gd name="connsiteY55" fmla="*/ 2930924 h 4745608"/>
                <a:gd name="connsiteX56" fmla="*/ 2820111 w 5063469"/>
                <a:gd name="connsiteY56" fmla="*/ 3026344 h 4745608"/>
                <a:gd name="connsiteX57" fmla="*/ 2959241 w 5063469"/>
                <a:gd name="connsiteY57" fmla="*/ 3167976 h 4745608"/>
                <a:gd name="connsiteX58" fmla="*/ 3176083 w 5063469"/>
                <a:gd name="connsiteY58" fmla="*/ 3269358 h 4745608"/>
                <a:gd name="connsiteX59" fmla="*/ 3388239 w 5063469"/>
                <a:gd name="connsiteY59" fmla="*/ 3442290 h 4745608"/>
                <a:gd name="connsiteX60" fmla="*/ 3212014 w 5063469"/>
                <a:gd name="connsiteY60" fmla="*/ 3336948 h 4745608"/>
                <a:gd name="connsiteX61" fmla="*/ 3004633 w 5063469"/>
                <a:gd name="connsiteY61" fmla="*/ 3276814 h 4745608"/>
                <a:gd name="connsiteX62" fmla="*/ 2771676 w 5063469"/>
                <a:gd name="connsiteY62" fmla="*/ 3166987 h 4745608"/>
                <a:gd name="connsiteX63" fmla="*/ 2638873 w 5063469"/>
                <a:gd name="connsiteY63" fmla="*/ 3097908 h 4745608"/>
                <a:gd name="connsiteX64" fmla="*/ 2570293 w 5063469"/>
                <a:gd name="connsiteY64" fmla="*/ 3109338 h 4745608"/>
                <a:gd name="connsiteX65" fmla="*/ 2525557 w 5063469"/>
                <a:gd name="connsiteY65" fmla="*/ 3326508 h 4745608"/>
                <a:gd name="connsiteX66" fmla="*/ 2584349 w 5063469"/>
                <a:gd name="connsiteY66" fmla="*/ 3577470 h 4745608"/>
                <a:gd name="connsiteX67" fmla="*/ 2663703 w 5063469"/>
                <a:gd name="connsiteY67" fmla="*/ 3996904 h 4745608"/>
                <a:gd name="connsiteX68" fmla="*/ 2633113 w 5063469"/>
                <a:gd name="connsiteY68" fmla="*/ 4192703 h 4745608"/>
                <a:gd name="connsiteX69" fmla="*/ 2539703 w 5063469"/>
                <a:gd name="connsiteY69" fmla="*/ 4455574 h 4745608"/>
                <a:gd name="connsiteX70" fmla="*/ 2595212 w 5063469"/>
                <a:gd name="connsiteY70" fmla="*/ 3945217 h 4745608"/>
                <a:gd name="connsiteX71" fmla="*/ 2481240 w 5063469"/>
                <a:gd name="connsiteY71" fmla="*/ 3566538 h 4745608"/>
                <a:gd name="connsiteX72" fmla="*/ 2307403 w 5063469"/>
                <a:gd name="connsiteY72" fmla="*/ 3166488 h 4745608"/>
                <a:gd name="connsiteX73" fmla="*/ 2261683 w 5063469"/>
                <a:gd name="connsiteY73" fmla="*/ 3063618 h 4745608"/>
                <a:gd name="connsiteX74" fmla="*/ 2078803 w 5063469"/>
                <a:gd name="connsiteY74" fmla="*/ 2949318 h 4745608"/>
                <a:gd name="connsiteX75" fmla="*/ 1824299 w 5063469"/>
                <a:gd name="connsiteY75" fmla="*/ 3002494 h 4745608"/>
                <a:gd name="connsiteX76" fmla="*/ 1412162 w 5063469"/>
                <a:gd name="connsiteY76" fmla="*/ 3235573 h 4745608"/>
                <a:gd name="connsiteX77" fmla="*/ 1381573 w 5063469"/>
                <a:gd name="connsiteY77" fmla="*/ 3680838 h 4745608"/>
                <a:gd name="connsiteX78" fmla="*/ 1340867 w 5063469"/>
                <a:gd name="connsiteY78" fmla="*/ 3980504 h 4745608"/>
                <a:gd name="connsiteX79" fmla="*/ 1197619 w 5063469"/>
                <a:gd name="connsiteY79" fmla="*/ 4738831 h 4745608"/>
                <a:gd name="connsiteX80" fmla="*/ 1220896 w 5063469"/>
                <a:gd name="connsiteY80" fmla="*/ 4338309 h 4745608"/>
                <a:gd name="connsiteX81" fmla="*/ 1242772 w 5063469"/>
                <a:gd name="connsiteY81" fmla="*/ 4080888 h 4745608"/>
                <a:gd name="connsiteX82" fmla="*/ 1198693 w 5063469"/>
                <a:gd name="connsiteY82" fmla="*/ 3909438 h 4745608"/>
                <a:gd name="connsiteX83" fmla="*/ 970093 w 5063469"/>
                <a:gd name="connsiteY83" fmla="*/ 3989448 h 4745608"/>
                <a:gd name="connsiteX84" fmla="*/ 766328 w 5063469"/>
                <a:gd name="connsiteY84" fmla="*/ 4131990 h 4745608"/>
                <a:gd name="connsiteX85" fmla="*/ 555808 w 5063469"/>
                <a:gd name="connsiteY85" fmla="*/ 4355688 h 4745608"/>
                <a:gd name="connsiteX86" fmla="*/ 785900 w 5063469"/>
                <a:gd name="connsiteY86" fmla="*/ 4017771 h 4745608"/>
                <a:gd name="connsiteX87" fmla="*/ 1130113 w 5063469"/>
                <a:gd name="connsiteY87" fmla="*/ 3817500 h 4745608"/>
                <a:gd name="connsiteX88" fmla="*/ 1278703 w 5063469"/>
                <a:gd name="connsiteY88" fmla="*/ 3726558 h 4745608"/>
                <a:gd name="connsiteX89" fmla="*/ 1269661 w 5063469"/>
                <a:gd name="connsiteY89" fmla="*/ 3390117 h 4745608"/>
                <a:gd name="connsiteX90" fmla="*/ 1309620 w 5063469"/>
                <a:gd name="connsiteY90" fmla="*/ 3169963 h 4745608"/>
                <a:gd name="connsiteX91" fmla="*/ 1393003 w 5063469"/>
                <a:gd name="connsiteY91" fmla="*/ 3052188 h 4745608"/>
                <a:gd name="connsiteX92" fmla="*/ 1080693 w 5063469"/>
                <a:gd name="connsiteY92" fmla="*/ 2984604 h 4745608"/>
                <a:gd name="connsiteX93" fmla="*/ 663453 w 5063469"/>
                <a:gd name="connsiteY93" fmla="*/ 3023360 h 4745608"/>
                <a:gd name="connsiteX94" fmla="*/ 235111 w 5063469"/>
                <a:gd name="connsiteY94" fmla="*/ 3217172 h 4745608"/>
                <a:gd name="connsiteX95" fmla="*/ 421453 w 5063469"/>
                <a:gd name="connsiteY95" fmla="*/ 3029328 h 4745608"/>
                <a:gd name="connsiteX96" fmla="*/ 627193 w 5063469"/>
                <a:gd name="connsiteY96" fmla="*/ 2926458 h 4745608"/>
                <a:gd name="connsiteX97" fmla="*/ 854480 w 5063469"/>
                <a:gd name="connsiteY97" fmla="*/ 2889178 h 4745608"/>
                <a:gd name="connsiteX98" fmla="*/ 1149272 w 5063469"/>
                <a:gd name="connsiteY98" fmla="*/ 2889676 h 4745608"/>
                <a:gd name="connsiteX99" fmla="*/ 1531894 w 5063469"/>
                <a:gd name="connsiteY99" fmla="*/ 2917507 h 4745608"/>
                <a:gd name="connsiteX100" fmla="*/ 1860559 w 5063469"/>
                <a:gd name="connsiteY100" fmla="*/ 2766431 h 4745608"/>
                <a:gd name="connsiteX101" fmla="*/ 1701613 w 5063469"/>
                <a:gd name="connsiteY101" fmla="*/ 2263518 h 4745608"/>
                <a:gd name="connsiteX102" fmla="*/ 1690183 w 5063469"/>
                <a:gd name="connsiteY102" fmla="*/ 1966338 h 4745608"/>
                <a:gd name="connsiteX103" fmla="*/ 1381991 w 5063469"/>
                <a:gd name="connsiteY103" fmla="*/ 1841604 h 4745608"/>
                <a:gd name="connsiteX104" fmla="*/ 1095823 w 5063469"/>
                <a:gd name="connsiteY104" fmla="*/ 1714878 h 4745608"/>
                <a:gd name="connsiteX105" fmla="*/ 746507 w 5063469"/>
                <a:gd name="connsiteY105" fmla="*/ 1626415 h 4745608"/>
                <a:gd name="connsiteX106" fmla="*/ 352873 w 5063469"/>
                <a:gd name="connsiteY106" fmla="*/ 1726308 h 4745608"/>
                <a:gd name="connsiteX107" fmla="*/ 113171 w 5063469"/>
                <a:gd name="connsiteY107" fmla="*/ 1763582 h 4745608"/>
                <a:gd name="connsiteX108" fmla="*/ 9973 w 5063469"/>
                <a:gd name="connsiteY108" fmla="*/ 1737738 h 4745608"/>
                <a:gd name="connsiteX109" fmla="*/ 348516 w 5063469"/>
                <a:gd name="connsiteY109" fmla="*/ 1643812 h 4745608"/>
                <a:gd name="connsiteX110" fmla="*/ 653097 w 5063469"/>
                <a:gd name="connsiteY110" fmla="*/ 1543920 h 4745608"/>
                <a:gd name="connsiteX111" fmla="*/ 1072963 w 5063469"/>
                <a:gd name="connsiteY111" fmla="*/ 1612008 h 4745608"/>
                <a:gd name="connsiteX112" fmla="*/ 1244413 w 5063469"/>
                <a:gd name="connsiteY112" fmla="*/ 1657728 h 4745608"/>
                <a:gd name="connsiteX113" fmla="*/ 1205766 w 5063469"/>
                <a:gd name="connsiteY113" fmla="*/ 1451988 h 4745608"/>
                <a:gd name="connsiteX114" fmla="*/ 1046313 w 5063469"/>
                <a:gd name="connsiteY114" fmla="*/ 815409 h 4745608"/>
                <a:gd name="connsiteX115" fmla="*/ 1221553 w 5063469"/>
                <a:gd name="connsiteY115" fmla="*/ 1211958 h 4745608"/>
                <a:gd name="connsiteX0" fmla="*/ 1221553 w 5015379"/>
                <a:gd name="connsiteY0" fmla="*/ 1211958 h 4745608"/>
                <a:gd name="connsiteX1" fmla="*/ 1343911 w 5015379"/>
                <a:gd name="connsiteY1" fmla="*/ 1559828 h 4745608"/>
                <a:gd name="connsiteX2" fmla="*/ 1553023 w 5015379"/>
                <a:gd name="connsiteY2" fmla="*/ 1657728 h 4745608"/>
                <a:gd name="connsiteX3" fmla="*/ 1907353 w 5015379"/>
                <a:gd name="connsiteY3" fmla="*/ 1680588 h 4745608"/>
                <a:gd name="connsiteX4" fmla="*/ 2021653 w 5015379"/>
                <a:gd name="connsiteY4" fmla="*/ 1543428 h 4745608"/>
                <a:gd name="connsiteX5" fmla="*/ 2124523 w 5015379"/>
                <a:gd name="connsiteY5" fmla="*/ 1291968 h 4745608"/>
                <a:gd name="connsiteX6" fmla="*/ 2124523 w 5015379"/>
                <a:gd name="connsiteY6" fmla="*/ 1120518 h 4745608"/>
                <a:gd name="connsiteX7" fmla="*/ 2068029 w 5015379"/>
                <a:gd name="connsiteY7" fmla="*/ 825325 h 4745608"/>
                <a:gd name="connsiteX8" fmla="*/ 2078803 w 5015379"/>
                <a:gd name="connsiteY8" fmla="*/ 777618 h 4745608"/>
                <a:gd name="connsiteX9" fmla="*/ 2170243 w 5015379"/>
                <a:gd name="connsiteY9" fmla="*/ 1086228 h 4745608"/>
                <a:gd name="connsiteX10" fmla="*/ 2215963 w 5015379"/>
                <a:gd name="connsiteY10" fmla="*/ 1269108 h 4745608"/>
                <a:gd name="connsiteX11" fmla="*/ 2284543 w 5015379"/>
                <a:gd name="connsiteY11" fmla="*/ 1303398 h 4745608"/>
                <a:gd name="connsiteX12" fmla="*/ 2330263 w 5015379"/>
                <a:gd name="connsiteY12" fmla="*/ 1166238 h 4745608"/>
                <a:gd name="connsiteX13" fmla="*/ 2467423 w 5015379"/>
                <a:gd name="connsiteY13" fmla="*/ 880488 h 4745608"/>
                <a:gd name="connsiteX14" fmla="*/ 2558863 w 5015379"/>
                <a:gd name="connsiteY14" fmla="*/ 640458 h 4745608"/>
                <a:gd name="connsiteX15" fmla="*/ 2616013 w 5015379"/>
                <a:gd name="connsiteY15" fmla="*/ 537588 h 4745608"/>
                <a:gd name="connsiteX16" fmla="*/ 2558863 w 5015379"/>
                <a:gd name="connsiteY16" fmla="*/ 789048 h 4745608"/>
                <a:gd name="connsiteX17" fmla="*/ 2444563 w 5015379"/>
                <a:gd name="connsiteY17" fmla="*/ 1097658 h 4745608"/>
                <a:gd name="connsiteX18" fmla="*/ 2375983 w 5015379"/>
                <a:gd name="connsiteY18" fmla="*/ 1406268 h 4745608"/>
                <a:gd name="connsiteX19" fmla="*/ 2558863 w 5015379"/>
                <a:gd name="connsiteY19" fmla="*/ 1577718 h 4745608"/>
                <a:gd name="connsiteX20" fmla="*/ 2878903 w 5015379"/>
                <a:gd name="connsiteY20" fmla="*/ 1657728 h 4745608"/>
                <a:gd name="connsiteX21" fmla="*/ 3187513 w 5015379"/>
                <a:gd name="connsiteY21" fmla="*/ 1657728 h 4745608"/>
                <a:gd name="connsiteX22" fmla="*/ 3370393 w 5015379"/>
                <a:gd name="connsiteY22" fmla="*/ 1566288 h 4745608"/>
                <a:gd name="connsiteX23" fmla="*/ 3488066 w 5015379"/>
                <a:gd name="connsiteY23" fmla="*/ 1246753 h 4745608"/>
                <a:gd name="connsiteX24" fmla="*/ 3495138 w 5015379"/>
                <a:gd name="connsiteY24" fmla="*/ 1115548 h 4745608"/>
                <a:gd name="connsiteX25" fmla="*/ 3493650 w 5015379"/>
                <a:gd name="connsiteY25" fmla="*/ 1063976 h 4745608"/>
                <a:gd name="connsiteX26" fmla="*/ 3450403 w 5015379"/>
                <a:gd name="connsiteY26" fmla="*/ 777618 h 4745608"/>
                <a:gd name="connsiteX27" fmla="*/ 3119893 w 5015379"/>
                <a:gd name="connsiteY27" fmla="*/ 321571 h 4745608"/>
                <a:gd name="connsiteX28" fmla="*/ 3497351 w 5015379"/>
                <a:gd name="connsiteY28" fmla="*/ 674883 h 4745608"/>
                <a:gd name="connsiteX29" fmla="*/ 3759013 w 5015379"/>
                <a:gd name="connsiteY29" fmla="*/ 571878 h 4745608"/>
                <a:gd name="connsiteX30" fmla="*/ 3999043 w 5015379"/>
                <a:gd name="connsiteY30" fmla="*/ 91818 h 4745608"/>
                <a:gd name="connsiteX31" fmla="*/ 4033333 w 5015379"/>
                <a:gd name="connsiteY31" fmla="*/ 11808 h 4745608"/>
                <a:gd name="connsiteX32" fmla="*/ 3984569 w 5015379"/>
                <a:gd name="connsiteY32" fmla="*/ 247366 h 4745608"/>
                <a:gd name="connsiteX33" fmla="*/ 3812791 w 5015379"/>
                <a:gd name="connsiteY33" fmla="*/ 647417 h 4745608"/>
                <a:gd name="connsiteX34" fmla="*/ 3592906 w 5015379"/>
                <a:gd name="connsiteY34" fmla="*/ 811408 h 4745608"/>
                <a:gd name="connsiteX35" fmla="*/ 3604425 w 5015379"/>
                <a:gd name="connsiteY35" fmla="*/ 999253 h 4745608"/>
                <a:gd name="connsiteX36" fmla="*/ 3872985 w 5015379"/>
                <a:gd name="connsiteY36" fmla="*/ 881976 h 4745608"/>
                <a:gd name="connsiteX37" fmla="*/ 4200754 w 5015379"/>
                <a:gd name="connsiteY37" fmla="*/ 774136 h 4745608"/>
                <a:gd name="connsiteX38" fmla="*/ 4064251 w 5015379"/>
                <a:gd name="connsiteY38" fmla="*/ 847195 h 4745608"/>
                <a:gd name="connsiteX39" fmla="*/ 3818880 w 5015379"/>
                <a:gd name="connsiteY39" fmla="*/ 991305 h 4745608"/>
                <a:gd name="connsiteX40" fmla="*/ 3658531 w 5015379"/>
                <a:gd name="connsiteY40" fmla="*/ 1093178 h 4745608"/>
                <a:gd name="connsiteX41" fmla="*/ 3622838 w 5015379"/>
                <a:gd name="connsiteY41" fmla="*/ 1221401 h 4745608"/>
                <a:gd name="connsiteX42" fmla="*/ 3577446 w 5015379"/>
                <a:gd name="connsiteY42" fmla="*/ 1500691 h 4745608"/>
                <a:gd name="connsiteX43" fmla="*/ 3461833 w 5015379"/>
                <a:gd name="connsiteY43" fmla="*/ 1726308 h 4745608"/>
                <a:gd name="connsiteX44" fmla="*/ 3278953 w 5015379"/>
                <a:gd name="connsiteY44" fmla="*/ 2034918 h 4745608"/>
                <a:gd name="connsiteX45" fmla="*/ 3288742 w 5015379"/>
                <a:gd name="connsiteY45" fmla="*/ 2273460 h 4745608"/>
                <a:gd name="connsiteX46" fmla="*/ 3434288 w 5015379"/>
                <a:gd name="connsiteY46" fmla="*/ 2417577 h 4745608"/>
                <a:gd name="connsiteX47" fmla="*/ 3781217 w 5015379"/>
                <a:gd name="connsiteY47" fmla="*/ 2618845 h 4745608"/>
                <a:gd name="connsiteX48" fmla="*/ 4079053 w 5015379"/>
                <a:gd name="connsiteY48" fmla="*/ 2777868 h 4745608"/>
                <a:gd name="connsiteX49" fmla="*/ 5011598 w 5015379"/>
                <a:gd name="connsiteY49" fmla="*/ 3189329 h 4745608"/>
                <a:gd name="connsiteX50" fmla="*/ 4940575 w 5015379"/>
                <a:gd name="connsiteY50" fmla="*/ 3376168 h 4745608"/>
                <a:gd name="connsiteX51" fmla="*/ 4070190 w 5015379"/>
                <a:gd name="connsiteY51" fmla="*/ 3021367 h 4745608"/>
                <a:gd name="connsiteX52" fmla="*/ 3460193 w 5015379"/>
                <a:gd name="connsiteY52" fmla="*/ 2852901 h 4745608"/>
                <a:gd name="connsiteX53" fmla="*/ 3217865 w 5015379"/>
                <a:gd name="connsiteY53" fmla="*/ 2829045 h 4745608"/>
                <a:gd name="connsiteX54" fmla="*/ 3025524 w 5015379"/>
                <a:gd name="connsiteY54" fmla="*/ 2858861 h 4745608"/>
                <a:gd name="connsiteX55" fmla="*/ 2832855 w 5015379"/>
                <a:gd name="connsiteY55" fmla="*/ 2930924 h 4745608"/>
                <a:gd name="connsiteX56" fmla="*/ 2820111 w 5015379"/>
                <a:gd name="connsiteY56" fmla="*/ 3026344 h 4745608"/>
                <a:gd name="connsiteX57" fmla="*/ 2959241 w 5015379"/>
                <a:gd name="connsiteY57" fmla="*/ 3167976 h 4745608"/>
                <a:gd name="connsiteX58" fmla="*/ 3176083 w 5015379"/>
                <a:gd name="connsiteY58" fmla="*/ 3269358 h 4745608"/>
                <a:gd name="connsiteX59" fmla="*/ 3388239 w 5015379"/>
                <a:gd name="connsiteY59" fmla="*/ 3442290 h 4745608"/>
                <a:gd name="connsiteX60" fmla="*/ 3212014 w 5015379"/>
                <a:gd name="connsiteY60" fmla="*/ 3336948 h 4745608"/>
                <a:gd name="connsiteX61" fmla="*/ 3004633 w 5015379"/>
                <a:gd name="connsiteY61" fmla="*/ 3276814 h 4745608"/>
                <a:gd name="connsiteX62" fmla="*/ 2771676 w 5015379"/>
                <a:gd name="connsiteY62" fmla="*/ 3166987 h 4745608"/>
                <a:gd name="connsiteX63" fmla="*/ 2638873 w 5015379"/>
                <a:gd name="connsiteY63" fmla="*/ 3097908 h 4745608"/>
                <a:gd name="connsiteX64" fmla="*/ 2570293 w 5015379"/>
                <a:gd name="connsiteY64" fmla="*/ 3109338 h 4745608"/>
                <a:gd name="connsiteX65" fmla="*/ 2525557 w 5015379"/>
                <a:gd name="connsiteY65" fmla="*/ 3326508 h 4745608"/>
                <a:gd name="connsiteX66" fmla="*/ 2584349 w 5015379"/>
                <a:gd name="connsiteY66" fmla="*/ 3577470 h 4745608"/>
                <a:gd name="connsiteX67" fmla="*/ 2663703 w 5015379"/>
                <a:gd name="connsiteY67" fmla="*/ 3996904 h 4745608"/>
                <a:gd name="connsiteX68" fmla="*/ 2633113 w 5015379"/>
                <a:gd name="connsiteY68" fmla="*/ 4192703 h 4745608"/>
                <a:gd name="connsiteX69" fmla="*/ 2539703 w 5015379"/>
                <a:gd name="connsiteY69" fmla="*/ 4455574 h 4745608"/>
                <a:gd name="connsiteX70" fmla="*/ 2595212 w 5015379"/>
                <a:gd name="connsiteY70" fmla="*/ 3945217 h 4745608"/>
                <a:gd name="connsiteX71" fmla="*/ 2481240 w 5015379"/>
                <a:gd name="connsiteY71" fmla="*/ 3566538 h 4745608"/>
                <a:gd name="connsiteX72" fmla="*/ 2307403 w 5015379"/>
                <a:gd name="connsiteY72" fmla="*/ 3166488 h 4745608"/>
                <a:gd name="connsiteX73" fmla="*/ 2261683 w 5015379"/>
                <a:gd name="connsiteY73" fmla="*/ 3063618 h 4745608"/>
                <a:gd name="connsiteX74" fmla="*/ 2078803 w 5015379"/>
                <a:gd name="connsiteY74" fmla="*/ 2949318 h 4745608"/>
                <a:gd name="connsiteX75" fmla="*/ 1824299 w 5015379"/>
                <a:gd name="connsiteY75" fmla="*/ 3002494 h 4745608"/>
                <a:gd name="connsiteX76" fmla="*/ 1412162 w 5015379"/>
                <a:gd name="connsiteY76" fmla="*/ 3235573 h 4745608"/>
                <a:gd name="connsiteX77" fmla="*/ 1381573 w 5015379"/>
                <a:gd name="connsiteY77" fmla="*/ 3680838 h 4745608"/>
                <a:gd name="connsiteX78" fmla="*/ 1340867 w 5015379"/>
                <a:gd name="connsiteY78" fmla="*/ 3980504 h 4745608"/>
                <a:gd name="connsiteX79" fmla="*/ 1197619 w 5015379"/>
                <a:gd name="connsiteY79" fmla="*/ 4738831 h 4745608"/>
                <a:gd name="connsiteX80" fmla="*/ 1220896 w 5015379"/>
                <a:gd name="connsiteY80" fmla="*/ 4338309 h 4745608"/>
                <a:gd name="connsiteX81" fmla="*/ 1242772 w 5015379"/>
                <a:gd name="connsiteY81" fmla="*/ 4080888 h 4745608"/>
                <a:gd name="connsiteX82" fmla="*/ 1198693 w 5015379"/>
                <a:gd name="connsiteY82" fmla="*/ 3909438 h 4745608"/>
                <a:gd name="connsiteX83" fmla="*/ 970093 w 5015379"/>
                <a:gd name="connsiteY83" fmla="*/ 3989448 h 4745608"/>
                <a:gd name="connsiteX84" fmla="*/ 766328 w 5015379"/>
                <a:gd name="connsiteY84" fmla="*/ 4131990 h 4745608"/>
                <a:gd name="connsiteX85" fmla="*/ 555808 w 5015379"/>
                <a:gd name="connsiteY85" fmla="*/ 4355688 h 4745608"/>
                <a:gd name="connsiteX86" fmla="*/ 785900 w 5015379"/>
                <a:gd name="connsiteY86" fmla="*/ 4017771 h 4745608"/>
                <a:gd name="connsiteX87" fmla="*/ 1130113 w 5015379"/>
                <a:gd name="connsiteY87" fmla="*/ 3817500 h 4745608"/>
                <a:gd name="connsiteX88" fmla="*/ 1278703 w 5015379"/>
                <a:gd name="connsiteY88" fmla="*/ 3726558 h 4745608"/>
                <a:gd name="connsiteX89" fmla="*/ 1269661 w 5015379"/>
                <a:gd name="connsiteY89" fmla="*/ 3390117 h 4745608"/>
                <a:gd name="connsiteX90" fmla="*/ 1309620 w 5015379"/>
                <a:gd name="connsiteY90" fmla="*/ 3169963 h 4745608"/>
                <a:gd name="connsiteX91" fmla="*/ 1393003 w 5015379"/>
                <a:gd name="connsiteY91" fmla="*/ 3052188 h 4745608"/>
                <a:gd name="connsiteX92" fmla="*/ 1080693 w 5015379"/>
                <a:gd name="connsiteY92" fmla="*/ 2984604 h 4745608"/>
                <a:gd name="connsiteX93" fmla="*/ 663453 w 5015379"/>
                <a:gd name="connsiteY93" fmla="*/ 3023360 h 4745608"/>
                <a:gd name="connsiteX94" fmla="*/ 235111 w 5015379"/>
                <a:gd name="connsiteY94" fmla="*/ 3217172 h 4745608"/>
                <a:gd name="connsiteX95" fmla="*/ 421453 w 5015379"/>
                <a:gd name="connsiteY95" fmla="*/ 3029328 h 4745608"/>
                <a:gd name="connsiteX96" fmla="*/ 627193 w 5015379"/>
                <a:gd name="connsiteY96" fmla="*/ 2926458 h 4745608"/>
                <a:gd name="connsiteX97" fmla="*/ 854480 w 5015379"/>
                <a:gd name="connsiteY97" fmla="*/ 2889178 h 4745608"/>
                <a:gd name="connsiteX98" fmla="*/ 1149272 w 5015379"/>
                <a:gd name="connsiteY98" fmla="*/ 2889676 h 4745608"/>
                <a:gd name="connsiteX99" fmla="*/ 1531894 w 5015379"/>
                <a:gd name="connsiteY99" fmla="*/ 2917507 h 4745608"/>
                <a:gd name="connsiteX100" fmla="*/ 1860559 w 5015379"/>
                <a:gd name="connsiteY100" fmla="*/ 2766431 h 4745608"/>
                <a:gd name="connsiteX101" fmla="*/ 1701613 w 5015379"/>
                <a:gd name="connsiteY101" fmla="*/ 2263518 h 4745608"/>
                <a:gd name="connsiteX102" fmla="*/ 1690183 w 5015379"/>
                <a:gd name="connsiteY102" fmla="*/ 1966338 h 4745608"/>
                <a:gd name="connsiteX103" fmla="*/ 1381991 w 5015379"/>
                <a:gd name="connsiteY103" fmla="*/ 1841604 h 4745608"/>
                <a:gd name="connsiteX104" fmla="*/ 1095823 w 5015379"/>
                <a:gd name="connsiteY104" fmla="*/ 1714878 h 4745608"/>
                <a:gd name="connsiteX105" fmla="*/ 746507 w 5015379"/>
                <a:gd name="connsiteY105" fmla="*/ 1626415 h 4745608"/>
                <a:gd name="connsiteX106" fmla="*/ 352873 w 5015379"/>
                <a:gd name="connsiteY106" fmla="*/ 1726308 h 4745608"/>
                <a:gd name="connsiteX107" fmla="*/ 113171 w 5015379"/>
                <a:gd name="connsiteY107" fmla="*/ 1763582 h 4745608"/>
                <a:gd name="connsiteX108" fmla="*/ 9973 w 5015379"/>
                <a:gd name="connsiteY108" fmla="*/ 1737738 h 4745608"/>
                <a:gd name="connsiteX109" fmla="*/ 348516 w 5015379"/>
                <a:gd name="connsiteY109" fmla="*/ 1643812 h 4745608"/>
                <a:gd name="connsiteX110" fmla="*/ 653097 w 5015379"/>
                <a:gd name="connsiteY110" fmla="*/ 1543920 h 4745608"/>
                <a:gd name="connsiteX111" fmla="*/ 1072963 w 5015379"/>
                <a:gd name="connsiteY111" fmla="*/ 1612008 h 4745608"/>
                <a:gd name="connsiteX112" fmla="*/ 1244413 w 5015379"/>
                <a:gd name="connsiteY112" fmla="*/ 1657728 h 4745608"/>
                <a:gd name="connsiteX113" fmla="*/ 1205766 w 5015379"/>
                <a:gd name="connsiteY113" fmla="*/ 1451988 h 4745608"/>
                <a:gd name="connsiteX114" fmla="*/ 1046313 w 5015379"/>
                <a:gd name="connsiteY114" fmla="*/ 815409 h 4745608"/>
                <a:gd name="connsiteX115" fmla="*/ 1221553 w 5015379"/>
                <a:gd name="connsiteY115" fmla="*/ 1211958 h 4745608"/>
                <a:gd name="connsiteX0" fmla="*/ 1221553 w 5015379"/>
                <a:gd name="connsiteY0" fmla="*/ 1211958 h 4745608"/>
                <a:gd name="connsiteX1" fmla="*/ 1343911 w 5015379"/>
                <a:gd name="connsiteY1" fmla="*/ 1559828 h 4745608"/>
                <a:gd name="connsiteX2" fmla="*/ 1553023 w 5015379"/>
                <a:gd name="connsiteY2" fmla="*/ 1657728 h 4745608"/>
                <a:gd name="connsiteX3" fmla="*/ 1907353 w 5015379"/>
                <a:gd name="connsiteY3" fmla="*/ 1680588 h 4745608"/>
                <a:gd name="connsiteX4" fmla="*/ 2021653 w 5015379"/>
                <a:gd name="connsiteY4" fmla="*/ 1543428 h 4745608"/>
                <a:gd name="connsiteX5" fmla="*/ 2124523 w 5015379"/>
                <a:gd name="connsiteY5" fmla="*/ 1291968 h 4745608"/>
                <a:gd name="connsiteX6" fmla="*/ 2124523 w 5015379"/>
                <a:gd name="connsiteY6" fmla="*/ 1120518 h 4745608"/>
                <a:gd name="connsiteX7" fmla="*/ 2068029 w 5015379"/>
                <a:gd name="connsiteY7" fmla="*/ 825325 h 4745608"/>
                <a:gd name="connsiteX8" fmla="*/ 2078803 w 5015379"/>
                <a:gd name="connsiteY8" fmla="*/ 777618 h 4745608"/>
                <a:gd name="connsiteX9" fmla="*/ 2170243 w 5015379"/>
                <a:gd name="connsiteY9" fmla="*/ 1086228 h 4745608"/>
                <a:gd name="connsiteX10" fmla="*/ 2215963 w 5015379"/>
                <a:gd name="connsiteY10" fmla="*/ 1269108 h 4745608"/>
                <a:gd name="connsiteX11" fmla="*/ 2284543 w 5015379"/>
                <a:gd name="connsiteY11" fmla="*/ 1303398 h 4745608"/>
                <a:gd name="connsiteX12" fmla="*/ 2330263 w 5015379"/>
                <a:gd name="connsiteY12" fmla="*/ 1166238 h 4745608"/>
                <a:gd name="connsiteX13" fmla="*/ 2467423 w 5015379"/>
                <a:gd name="connsiteY13" fmla="*/ 880488 h 4745608"/>
                <a:gd name="connsiteX14" fmla="*/ 2558863 w 5015379"/>
                <a:gd name="connsiteY14" fmla="*/ 640458 h 4745608"/>
                <a:gd name="connsiteX15" fmla="*/ 2616013 w 5015379"/>
                <a:gd name="connsiteY15" fmla="*/ 537588 h 4745608"/>
                <a:gd name="connsiteX16" fmla="*/ 2558863 w 5015379"/>
                <a:gd name="connsiteY16" fmla="*/ 789048 h 4745608"/>
                <a:gd name="connsiteX17" fmla="*/ 2444563 w 5015379"/>
                <a:gd name="connsiteY17" fmla="*/ 1097658 h 4745608"/>
                <a:gd name="connsiteX18" fmla="*/ 2375983 w 5015379"/>
                <a:gd name="connsiteY18" fmla="*/ 1406268 h 4745608"/>
                <a:gd name="connsiteX19" fmla="*/ 2558863 w 5015379"/>
                <a:gd name="connsiteY19" fmla="*/ 1577718 h 4745608"/>
                <a:gd name="connsiteX20" fmla="*/ 2878903 w 5015379"/>
                <a:gd name="connsiteY20" fmla="*/ 1657728 h 4745608"/>
                <a:gd name="connsiteX21" fmla="*/ 3187513 w 5015379"/>
                <a:gd name="connsiteY21" fmla="*/ 1657728 h 4745608"/>
                <a:gd name="connsiteX22" fmla="*/ 3370393 w 5015379"/>
                <a:gd name="connsiteY22" fmla="*/ 1566288 h 4745608"/>
                <a:gd name="connsiteX23" fmla="*/ 3488066 w 5015379"/>
                <a:gd name="connsiteY23" fmla="*/ 1246753 h 4745608"/>
                <a:gd name="connsiteX24" fmla="*/ 3495138 w 5015379"/>
                <a:gd name="connsiteY24" fmla="*/ 1115548 h 4745608"/>
                <a:gd name="connsiteX25" fmla="*/ 3493650 w 5015379"/>
                <a:gd name="connsiteY25" fmla="*/ 1063976 h 4745608"/>
                <a:gd name="connsiteX26" fmla="*/ 3450403 w 5015379"/>
                <a:gd name="connsiteY26" fmla="*/ 777618 h 4745608"/>
                <a:gd name="connsiteX27" fmla="*/ 3119893 w 5015379"/>
                <a:gd name="connsiteY27" fmla="*/ 321571 h 4745608"/>
                <a:gd name="connsiteX28" fmla="*/ 3497351 w 5015379"/>
                <a:gd name="connsiteY28" fmla="*/ 674883 h 4745608"/>
                <a:gd name="connsiteX29" fmla="*/ 3759013 w 5015379"/>
                <a:gd name="connsiteY29" fmla="*/ 571878 h 4745608"/>
                <a:gd name="connsiteX30" fmla="*/ 3999043 w 5015379"/>
                <a:gd name="connsiteY30" fmla="*/ 91818 h 4745608"/>
                <a:gd name="connsiteX31" fmla="*/ 4033333 w 5015379"/>
                <a:gd name="connsiteY31" fmla="*/ 11808 h 4745608"/>
                <a:gd name="connsiteX32" fmla="*/ 3984569 w 5015379"/>
                <a:gd name="connsiteY32" fmla="*/ 247366 h 4745608"/>
                <a:gd name="connsiteX33" fmla="*/ 3812791 w 5015379"/>
                <a:gd name="connsiteY33" fmla="*/ 647417 h 4745608"/>
                <a:gd name="connsiteX34" fmla="*/ 3592906 w 5015379"/>
                <a:gd name="connsiteY34" fmla="*/ 811408 h 4745608"/>
                <a:gd name="connsiteX35" fmla="*/ 3604425 w 5015379"/>
                <a:gd name="connsiteY35" fmla="*/ 999253 h 4745608"/>
                <a:gd name="connsiteX36" fmla="*/ 3872985 w 5015379"/>
                <a:gd name="connsiteY36" fmla="*/ 881976 h 4745608"/>
                <a:gd name="connsiteX37" fmla="*/ 4200754 w 5015379"/>
                <a:gd name="connsiteY37" fmla="*/ 774136 h 4745608"/>
                <a:gd name="connsiteX38" fmla="*/ 4064251 w 5015379"/>
                <a:gd name="connsiteY38" fmla="*/ 847195 h 4745608"/>
                <a:gd name="connsiteX39" fmla="*/ 3818880 w 5015379"/>
                <a:gd name="connsiteY39" fmla="*/ 991305 h 4745608"/>
                <a:gd name="connsiteX40" fmla="*/ 3658531 w 5015379"/>
                <a:gd name="connsiteY40" fmla="*/ 1093178 h 4745608"/>
                <a:gd name="connsiteX41" fmla="*/ 3622838 w 5015379"/>
                <a:gd name="connsiteY41" fmla="*/ 1221401 h 4745608"/>
                <a:gd name="connsiteX42" fmla="*/ 3577446 w 5015379"/>
                <a:gd name="connsiteY42" fmla="*/ 1500691 h 4745608"/>
                <a:gd name="connsiteX43" fmla="*/ 3461833 w 5015379"/>
                <a:gd name="connsiteY43" fmla="*/ 1726308 h 4745608"/>
                <a:gd name="connsiteX44" fmla="*/ 3278953 w 5015379"/>
                <a:gd name="connsiteY44" fmla="*/ 2034918 h 4745608"/>
                <a:gd name="connsiteX45" fmla="*/ 3288742 w 5015379"/>
                <a:gd name="connsiteY45" fmla="*/ 2273460 h 4745608"/>
                <a:gd name="connsiteX46" fmla="*/ 3434288 w 5015379"/>
                <a:gd name="connsiteY46" fmla="*/ 2417577 h 4745608"/>
                <a:gd name="connsiteX47" fmla="*/ 3781217 w 5015379"/>
                <a:gd name="connsiteY47" fmla="*/ 2618845 h 4745608"/>
                <a:gd name="connsiteX48" fmla="*/ 4079053 w 5015379"/>
                <a:gd name="connsiteY48" fmla="*/ 2777868 h 4745608"/>
                <a:gd name="connsiteX49" fmla="*/ 5011598 w 5015379"/>
                <a:gd name="connsiteY49" fmla="*/ 3189329 h 4745608"/>
                <a:gd name="connsiteX50" fmla="*/ 4940575 w 5015379"/>
                <a:gd name="connsiteY50" fmla="*/ 3376168 h 4745608"/>
                <a:gd name="connsiteX51" fmla="*/ 3944371 w 5015379"/>
                <a:gd name="connsiteY51" fmla="*/ 2976643 h 4745608"/>
                <a:gd name="connsiteX52" fmla="*/ 3460193 w 5015379"/>
                <a:gd name="connsiteY52" fmla="*/ 2852901 h 4745608"/>
                <a:gd name="connsiteX53" fmla="*/ 3217865 w 5015379"/>
                <a:gd name="connsiteY53" fmla="*/ 2829045 h 4745608"/>
                <a:gd name="connsiteX54" fmla="*/ 3025524 w 5015379"/>
                <a:gd name="connsiteY54" fmla="*/ 2858861 h 4745608"/>
                <a:gd name="connsiteX55" fmla="*/ 2832855 w 5015379"/>
                <a:gd name="connsiteY55" fmla="*/ 2930924 h 4745608"/>
                <a:gd name="connsiteX56" fmla="*/ 2820111 w 5015379"/>
                <a:gd name="connsiteY56" fmla="*/ 3026344 h 4745608"/>
                <a:gd name="connsiteX57" fmla="*/ 2959241 w 5015379"/>
                <a:gd name="connsiteY57" fmla="*/ 3167976 h 4745608"/>
                <a:gd name="connsiteX58" fmla="*/ 3176083 w 5015379"/>
                <a:gd name="connsiteY58" fmla="*/ 3269358 h 4745608"/>
                <a:gd name="connsiteX59" fmla="*/ 3388239 w 5015379"/>
                <a:gd name="connsiteY59" fmla="*/ 3442290 h 4745608"/>
                <a:gd name="connsiteX60" fmla="*/ 3212014 w 5015379"/>
                <a:gd name="connsiteY60" fmla="*/ 3336948 h 4745608"/>
                <a:gd name="connsiteX61" fmla="*/ 3004633 w 5015379"/>
                <a:gd name="connsiteY61" fmla="*/ 3276814 h 4745608"/>
                <a:gd name="connsiteX62" fmla="*/ 2771676 w 5015379"/>
                <a:gd name="connsiteY62" fmla="*/ 3166987 h 4745608"/>
                <a:gd name="connsiteX63" fmla="*/ 2638873 w 5015379"/>
                <a:gd name="connsiteY63" fmla="*/ 3097908 h 4745608"/>
                <a:gd name="connsiteX64" fmla="*/ 2570293 w 5015379"/>
                <a:gd name="connsiteY64" fmla="*/ 3109338 h 4745608"/>
                <a:gd name="connsiteX65" fmla="*/ 2525557 w 5015379"/>
                <a:gd name="connsiteY65" fmla="*/ 3326508 h 4745608"/>
                <a:gd name="connsiteX66" fmla="*/ 2584349 w 5015379"/>
                <a:gd name="connsiteY66" fmla="*/ 3577470 h 4745608"/>
                <a:gd name="connsiteX67" fmla="*/ 2663703 w 5015379"/>
                <a:gd name="connsiteY67" fmla="*/ 3996904 h 4745608"/>
                <a:gd name="connsiteX68" fmla="*/ 2633113 w 5015379"/>
                <a:gd name="connsiteY68" fmla="*/ 4192703 h 4745608"/>
                <a:gd name="connsiteX69" fmla="*/ 2539703 w 5015379"/>
                <a:gd name="connsiteY69" fmla="*/ 4455574 h 4745608"/>
                <a:gd name="connsiteX70" fmla="*/ 2595212 w 5015379"/>
                <a:gd name="connsiteY70" fmla="*/ 3945217 h 4745608"/>
                <a:gd name="connsiteX71" fmla="*/ 2481240 w 5015379"/>
                <a:gd name="connsiteY71" fmla="*/ 3566538 h 4745608"/>
                <a:gd name="connsiteX72" fmla="*/ 2307403 w 5015379"/>
                <a:gd name="connsiteY72" fmla="*/ 3166488 h 4745608"/>
                <a:gd name="connsiteX73" fmla="*/ 2261683 w 5015379"/>
                <a:gd name="connsiteY73" fmla="*/ 3063618 h 4745608"/>
                <a:gd name="connsiteX74" fmla="*/ 2078803 w 5015379"/>
                <a:gd name="connsiteY74" fmla="*/ 2949318 h 4745608"/>
                <a:gd name="connsiteX75" fmla="*/ 1824299 w 5015379"/>
                <a:gd name="connsiteY75" fmla="*/ 3002494 h 4745608"/>
                <a:gd name="connsiteX76" fmla="*/ 1412162 w 5015379"/>
                <a:gd name="connsiteY76" fmla="*/ 3235573 h 4745608"/>
                <a:gd name="connsiteX77" fmla="*/ 1381573 w 5015379"/>
                <a:gd name="connsiteY77" fmla="*/ 3680838 h 4745608"/>
                <a:gd name="connsiteX78" fmla="*/ 1340867 w 5015379"/>
                <a:gd name="connsiteY78" fmla="*/ 3980504 h 4745608"/>
                <a:gd name="connsiteX79" fmla="*/ 1197619 w 5015379"/>
                <a:gd name="connsiteY79" fmla="*/ 4738831 h 4745608"/>
                <a:gd name="connsiteX80" fmla="*/ 1220896 w 5015379"/>
                <a:gd name="connsiteY80" fmla="*/ 4338309 h 4745608"/>
                <a:gd name="connsiteX81" fmla="*/ 1242772 w 5015379"/>
                <a:gd name="connsiteY81" fmla="*/ 4080888 h 4745608"/>
                <a:gd name="connsiteX82" fmla="*/ 1198693 w 5015379"/>
                <a:gd name="connsiteY82" fmla="*/ 3909438 h 4745608"/>
                <a:gd name="connsiteX83" fmla="*/ 970093 w 5015379"/>
                <a:gd name="connsiteY83" fmla="*/ 3989448 h 4745608"/>
                <a:gd name="connsiteX84" fmla="*/ 766328 w 5015379"/>
                <a:gd name="connsiteY84" fmla="*/ 4131990 h 4745608"/>
                <a:gd name="connsiteX85" fmla="*/ 555808 w 5015379"/>
                <a:gd name="connsiteY85" fmla="*/ 4355688 h 4745608"/>
                <a:gd name="connsiteX86" fmla="*/ 785900 w 5015379"/>
                <a:gd name="connsiteY86" fmla="*/ 4017771 h 4745608"/>
                <a:gd name="connsiteX87" fmla="*/ 1130113 w 5015379"/>
                <a:gd name="connsiteY87" fmla="*/ 3817500 h 4745608"/>
                <a:gd name="connsiteX88" fmla="*/ 1278703 w 5015379"/>
                <a:gd name="connsiteY88" fmla="*/ 3726558 h 4745608"/>
                <a:gd name="connsiteX89" fmla="*/ 1269661 w 5015379"/>
                <a:gd name="connsiteY89" fmla="*/ 3390117 h 4745608"/>
                <a:gd name="connsiteX90" fmla="*/ 1309620 w 5015379"/>
                <a:gd name="connsiteY90" fmla="*/ 3169963 h 4745608"/>
                <a:gd name="connsiteX91" fmla="*/ 1393003 w 5015379"/>
                <a:gd name="connsiteY91" fmla="*/ 3052188 h 4745608"/>
                <a:gd name="connsiteX92" fmla="*/ 1080693 w 5015379"/>
                <a:gd name="connsiteY92" fmla="*/ 2984604 h 4745608"/>
                <a:gd name="connsiteX93" fmla="*/ 663453 w 5015379"/>
                <a:gd name="connsiteY93" fmla="*/ 3023360 h 4745608"/>
                <a:gd name="connsiteX94" fmla="*/ 235111 w 5015379"/>
                <a:gd name="connsiteY94" fmla="*/ 3217172 h 4745608"/>
                <a:gd name="connsiteX95" fmla="*/ 421453 w 5015379"/>
                <a:gd name="connsiteY95" fmla="*/ 3029328 h 4745608"/>
                <a:gd name="connsiteX96" fmla="*/ 627193 w 5015379"/>
                <a:gd name="connsiteY96" fmla="*/ 2926458 h 4745608"/>
                <a:gd name="connsiteX97" fmla="*/ 854480 w 5015379"/>
                <a:gd name="connsiteY97" fmla="*/ 2889178 h 4745608"/>
                <a:gd name="connsiteX98" fmla="*/ 1149272 w 5015379"/>
                <a:gd name="connsiteY98" fmla="*/ 2889676 h 4745608"/>
                <a:gd name="connsiteX99" fmla="*/ 1531894 w 5015379"/>
                <a:gd name="connsiteY99" fmla="*/ 2917507 h 4745608"/>
                <a:gd name="connsiteX100" fmla="*/ 1860559 w 5015379"/>
                <a:gd name="connsiteY100" fmla="*/ 2766431 h 4745608"/>
                <a:gd name="connsiteX101" fmla="*/ 1701613 w 5015379"/>
                <a:gd name="connsiteY101" fmla="*/ 2263518 h 4745608"/>
                <a:gd name="connsiteX102" fmla="*/ 1690183 w 5015379"/>
                <a:gd name="connsiteY102" fmla="*/ 1966338 h 4745608"/>
                <a:gd name="connsiteX103" fmla="*/ 1381991 w 5015379"/>
                <a:gd name="connsiteY103" fmla="*/ 1841604 h 4745608"/>
                <a:gd name="connsiteX104" fmla="*/ 1095823 w 5015379"/>
                <a:gd name="connsiteY104" fmla="*/ 1714878 h 4745608"/>
                <a:gd name="connsiteX105" fmla="*/ 746507 w 5015379"/>
                <a:gd name="connsiteY105" fmla="*/ 1626415 h 4745608"/>
                <a:gd name="connsiteX106" fmla="*/ 352873 w 5015379"/>
                <a:gd name="connsiteY106" fmla="*/ 1726308 h 4745608"/>
                <a:gd name="connsiteX107" fmla="*/ 113171 w 5015379"/>
                <a:gd name="connsiteY107" fmla="*/ 1763582 h 4745608"/>
                <a:gd name="connsiteX108" fmla="*/ 9973 w 5015379"/>
                <a:gd name="connsiteY108" fmla="*/ 1737738 h 4745608"/>
                <a:gd name="connsiteX109" fmla="*/ 348516 w 5015379"/>
                <a:gd name="connsiteY109" fmla="*/ 1643812 h 4745608"/>
                <a:gd name="connsiteX110" fmla="*/ 653097 w 5015379"/>
                <a:gd name="connsiteY110" fmla="*/ 1543920 h 4745608"/>
                <a:gd name="connsiteX111" fmla="*/ 1072963 w 5015379"/>
                <a:gd name="connsiteY111" fmla="*/ 1612008 h 4745608"/>
                <a:gd name="connsiteX112" fmla="*/ 1244413 w 5015379"/>
                <a:gd name="connsiteY112" fmla="*/ 1657728 h 4745608"/>
                <a:gd name="connsiteX113" fmla="*/ 1205766 w 5015379"/>
                <a:gd name="connsiteY113" fmla="*/ 1451988 h 4745608"/>
                <a:gd name="connsiteX114" fmla="*/ 1046313 w 5015379"/>
                <a:gd name="connsiteY114" fmla="*/ 815409 h 4745608"/>
                <a:gd name="connsiteX115" fmla="*/ 1221553 w 5015379"/>
                <a:gd name="connsiteY115" fmla="*/ 1211958 h 4745608"/>
                <a:gd name="connsiteX0" fmla="*/ 1221553 w 13992332"/>
                <a:gd name="connsiteY0" fmla="*/ 1211958 h 7396030"/>
                <a:gd name="connsiteX1" fmla="*/ 1343911 w 13992332"/>
                <a:gd name="connsiteY1" fmla="*/ 1559828 h 7396030"/>
                <a:gd name="connsiteX2" fmla="*/ 1553023 w 13992332"/>
                <a:gd name="connsiteY2" fmla="*/ 1657728 h 7396030"/>
                <a:gd name="connsiteX3" fmla="*/ 1907353 w 13992332"/>
                <a:gd name="connsiteY3" fmla="*/ 1680588 h 7396030"/>
                <a:gd name="connsiteX4" fmla="*/ 2021653 w 13992332"/>
                <a:gd name="connsiteY4" fmla="*/ 1543428 h 7396030"/>
                <a:gd name="connsiteX5" fmla="*/ 2124523 w 13992332"/>
                <a:gd name="connsiteY5" fmla="*/ 1291968 h 7396030"/>
                <a:gd name="connsiteX6" fmla="*/ 2124523 w 13992332"/>
                <a:gd name="connsiteY6" fmla="*/ 1120518 h 7396030"/>
                <a:gd name="connsiteX7" fmla="*/ 2068029 w 13992332"/>
                <a:gd name="connsiteY7" fmla="*/ 825325 h 7396030"/>
                <a:gd name="connsiteX8" fmla="*/ 2078803 w 13992332"/>
                <a:gd name="connsiteY8" fmla="*/ 777618 h 7396030"/>
                <a:gd name="connsiteX9" fmla="*/ 2170243 w 13992332"/>
                <a:gd name="connsiteY9" fmla="*/ 1086228 h 7396030"/>
                <a:gd name="connsiteX10" fmla="*/ 2215963 w 13992332"/>
                <a:gd name="connsiteY10" fmla="*/ 1269108 h 7396030"/>
                <a:gd name="connsiteX11" fmla="*/ 2284543 w 13992332"/>
                <a:gd name="connsiteY11" fmla="*/ 1303398 h 7396030"/>
                <a:gd name="connsiteX12" fmla="*/ 2330263 w 13992332"/>
                <a:gd name="connsiteY12" fmla="*/ 1166238 h 7396030"/>
                <a:gd name="connsiteX13" fmla="*/ 2467423 w 13992332"/>
                <a:gd name="connsiteY13" fmla="*/ 880488 h 7396030"/>
                <a:gd name="connsiteX14" fmla="*/ 2558863 w 13992332"/>
                <a:gd name="connsiteY14" fmla="*/ 640458 h 7396030"/>
                <a:gd name="connsiteX15" fmla="*/ 2616013 w 13992332"/>
                <a:gd name="connsiteY15" fmla="*/ 537588 h 7396030"/>
                <a:gd name="connsiteX16" fmla="*/ 2558863 w 13992332"/>
                <a:gd name="connsiteY16" fmla="*/ 789048 h 7396030"/>
                <a:gd name="connsiteX17" fmla="*/ 2444563 w 13992332"/>
                <a:gd name="connsiteY17" fmla="*/ 1097658 h 7396030"/>
                <a:gd name="connsiteX18" fmla="*/ 2375983 w 13992332"/>
                <a:gd name="connsiteY18" fmla="*/ 1406268 h 7396030"/>
                <a:gd name="connsiteX19" fmla="*/ 2558863 w 13992332"/>
                <a:gd name="connsiteY19" fmla="*/ 1577718 h 7396030"/>
                <a:gd name="connsiteX20" fmla="*/ 2878903 w 13992332"/>
                <a:gd name="connsiteY20" fmla="*/ 1657728 h 7396030"/>
                <a:gd name="connsiteX21" fmla="*/ 3187513 w 13992332"/>
                <a:gd name="connsiteY21" fmla="*/ 1657728 h 7396030"/>
                <a:gd name="connsiteX22" fmla="*/ 3370393 w 13992332"/>
                <a:gd name="connsiteY22" fmla="*/ 1566288 h 7396030"/>
                <a:gd name="connsiteX23" fmla="*/ 3488066 w 13992332"/>
                <a:gd name="connsiteY23" fmla="*/ 1246753 h 7396030"/>
                <a:gd name="connsiteX24" fmla="*/ 3495138 w 13992332"/>
                <a:gd name="connsiteY24" fmla="*/ 1115548 h 7396030"/>
                <a:gd name="connsiteX25" fmla="*/ 3493650 w 13992332"/>
                <a:gd name="connsiteY25" fmla="*/ 1063976 h 7396030"/>
                <a:gd name="connsiteX26" fmla="*/ 3450403 w 13992332"/>
                <a:gd name="connsiteY26" fmla="*/ 777618 h 7396030"/>
                <a:gd name="connsiteX27" fmla="*/ 3119893 w 13992332"/>
                <a:gd name="connsiteY27" fmla="*/ 321571 h 7396030"/>
                <a:gd name="connsiteX28" fmla="*/ 3497351 w 13992332"/>
                <a:gd name="connsiteY28" fmla="*/ 674883 h 7396030"/>
                <a:gd name="connsiteX29" fmla="*/ 3759013 w 13992332"/>
                <a:gd name="connsiteY29" fmla="*/ 571878 h 7396030"/>
                <a:gd name="connsiteX30" fmla="*/ 3999043 w 13992332"/>
                <a:gd name="connsiteY30" fmla="*/ 91818 h 7396030"/>
                <a:gd name="connsiteX31" fmla="*/ 4033333 w 13992332"/>
                <a:gd name="connsiteY31" fmla="*/ 11808 h 7396030"/>
                <a:gd name="connsiteX32" fmla="*/ 3984569 w 13992332"/>
                <a:gd name="connsiteY32" fmla="*/ 247366 h 7396030"/>
                <a:gd name="connsiteX33" fmla="*/ 3812791 w 13992332"/>
                <a:gd name="connsiteY33" fmla="*/ 647417 h 7396030"/>
                <a:gd name="connsiteX34" fmla="*/ 3592906 w 13992332"/>
                <a:gd name="connsiteY34" fmla="*/ 811408 h 7396030"/>
                <a:gd name="connsiteX35" fmla="*/ 3604425 w 13992332"/>
                <a:gd name="connsiteY35" fmla="*/ 999253 h 7396030"/>
                <a:gd name="connsiteX36" fmla="*/ 3872985 w 13992332"/>
                <a:gd name="connsiteY36" fmla="*/ 881976 h 7396030"/>
                <a:gd name="connsiteX37" fmla="*/ 4200754 w 13992332"/>
                <a:gd name="connsiteY37" fmla="*/ 774136 h 7396030"/>
                <a:gd name="connsiteX38" fmla="*/ 4064251 w 13992332"/>
                <a:gd name="connsiteY38" fmla="*/ 847195 h 7396030"/>
                <a:gd name="connsiteX39" fmla="*/ 3818880 w 13992332"/>
                <a:gd name="connsiteY39" fmla="*/ 991305 h 7396030"/>
                <a:gd name="connsiteX40" fmla="*/ 3658531 w 13992332"/>
                <a:gd name="connsiteY40" fmla="*/ 1093178 h 7396030"/>
                <a:gd name="connsiteX41" fmla="*/ 3622838 w 13992332"/>
                <a:gd name="connsiteY41" fmla="*/ 1221401 h 7396030"/>
                <a:gd name="connsiteX42" fmla="*/ 3577446 w 13992332"/>
                <a:gd name="connsiteY42" fmla="*/ 1500691 h 7396030"/>
                <a:gd name="connsiteX43" fmla="*/ 3461833 w 13992332"/>
                <a:gd name="connsiteY43" fmla="*/ 1726308 h 7396030"/>
                <a:gd name="connsiteX44" fmla="*/ 3278953 w 13992332"/>
                <a:gd name="connsiteY44" fmla="*/ 2034918 h 7396030"/>
                <a:gd name="connsiteX45" fmla="*/ 3288742 w 13992332"/>
                <a:gd name="connsiteY45" fmla="*/ 2273460 h 7396030"/>
                <a:gd name="connsiteX46" fmla="*/ 3434288 w 13992332"/>
                <a:gd name="connsiteY46" fmla="*/ 2417577 h 7396030"/>
                <a:gd name="connsiteX47" fmla="*/ 3781217 w 13992332"/>
                <a:gd name="connsiteY47" fmla="*/ 2618845 h 7396030"/>
                <a:gd name="connsiteX48" fmla="*/ 4079053 w 13992332"/>
                <a:gd name="connsiteY48" fmla="*/ 2777868 h 7396030"/>
                <a:gd name="connsiteX49" fmla="*/ 5011598 w 13992332"/>
                <a:gd name="connsiteY49" fmla="*/ 3189329 h 7396030"/>
                <a:gd name="connsiteX50" fmla="*/ 13992332 w 13992332"/>
                <a:gd name="connsiteY50" fmla="*/ 7396027 h 7396030"/>
                <a:gd name="connsiteX51" fmla="*/ 3944371 w 13992332"/>
                <a:gd name="connsiteY51" fmla="*/ 2976643 h 7396030"/>
                <a:gd name="connsiteX52" fmla="*/ 3460193 w 13992332"/>
                <a:gd name="connsiteY52" fmla="*/ 2852901 h 7396030"/>
                <a:gd name="connsiteX53" fmla="*/ 3217865 w 13992332"/>
                <a:gd name="connsiteY53" fmla="*/ 2829045 h 7396030"/>
                <a:gd name="connsiteX54" fmla="*/ 3025524 w 13992332"/>
                <a:gd name="connsiteY54" fmla="*/ 2858861 h 7396030"/>
                <a:gd name="connsiteX55" fmla="*/ 2832855 w 13992332"/>
                <a:gd name="connsiteY55" fmla="*/ 2930924 h 7396030"/>
                <a:gd name="connsiteX56" fmla="*/ 2820111 w 13992332"/>
                <a:gd name="connsiteY56" fmla="*/ 3026344 h 7396030"/>
                <a:gd name="connsiteX57" fmla="*/ 2959241 w 13992332"/>
                <a:gd name="connsiteY57" fmla="*/ 3167976 h 7396030"/>
                <a:gd name="connsiteX58" fmla="*/ 3176083 w 13992332"/>
                <a:gd name="connsiteY58" fmla="*/ 3269358 h 7396030"/>
                <a:gd name="connsiteX59" fmla="*/ 3388239 w 13992332"/>
                <a:gd name="connsiteY59" fmla="*/ 3442290 h 7396030"/>
                <a:gd name="connsiteX60" fmla="*/ 3212014 w 13992332"/>
                <a:gd name="connsiteY60" fmla="*/ 3336948 h 7396030"/>
                <a:gd name="connsiteX61" fmla="*/ 3004633 w 13992332"/>
                <a:gd name="connsiteY61" fmla="*/ 3276814 h 7396030"/>
                <a:gd name="connsiteX62" fmla="*/ 2771676 w 13992332"/>
                <a:gd name="connsiteY62" fmla="*/ 3166987 h 7396030"/>
                <a:gd name="connsiteX63" fmla="*/ 2638873 w 13992332"/>
                <a:gd name="connsiteY63" fmla="*/ 3097908 h 7396030"/>
                <a:gd name="connsiteX64" fmla="*/ 2570293 w 13992332"/>
                <a:gd name="connsiteY64" fmla="*/ 3109338 h 7396030"/>
                <a:gd name="connsiteX65" fmla="*/ 2525557 w 13992332"/>
                <a:gd name="connsiteY65" fmla="*/ 3326508 h 7396030"/>
                <a:gd name="connsiteX66" fmla="*/ 2584349 w 13992332"/>
                <a:gd name="connsiteY66" fmla="*/ 3577470 h 7396030"/>
                <a:gd name="connsiteX67" fmla="*/ 2663703 w 13992332"/>
                <a:gd name="connsiteY67" fmla="*/ 3996904 h 7396030"/>
                <a:gd name="connsiteX68" fmla="*/ 2633113 w 13992332"/>
                <a:gd name="connsiteY68" fmla="*/ 4192703 h 7396030"/>
                <a:gd name="connsiteX69" fmla="*/ 2539703 w 13992332"/>
                <a:gd name="connsiteY69" fmla="*/ 4455574 h 7396030"/>
                <a:gd name="connsiteX70" fmla="*/ 2595212 w 13992332"/>
                <a:gd name="connsiteY70" fmla="*/ 3945217 h 7396030"/>
                <a:gd name="connsiteX71" fmla="*/ 2481240 w 13992332"/>
                <a:gd name="connsiteY71" fmla="*/ 3566538 h 7396030"/>
                <a:gd name="connsiteX72" fmla="*/ 2307403 w 13992332"/>
                <a:gd name="connsiteY72" fmla="*/ 3166488 h 7396030"/>
                <a:gd name="connsiteX73" fmla="*/ 2261683 w 13992332"/>
                <a:gd name="connsiteY73" fmla="*/ 3063618 h 7396030"/>
                <a:gd name="connsiteX74" fmla="*/ 2078803 w 13992332"/>
                <a:gd name="connsiteY74" fmla="*/ 2949318 h 7396030"/>
                <a:gd name="connsiteX75" fmla="*/ 1824299 w 13992332"/>
                <a:gd name="connsiteY75" fmla="*/ 3002494 h 7396030"/>
                <a:gd name="connsiteX76" fmla="*/ 1412162 w 13992332"/>
                <a:gd name="connsiteY76" fmla="*/ 3235573 h 7396030"/>
                <a:gd name="connsiteX77" fmla="*/ 1381573 w 13992332"/>
                <a:gd name="connsiteY77" fmla="*/ 3680838 h 7396030"/>
                <a:gd name="connsiteX78" fmla="*/ 1340867 w 13992332"/>
                <a:gd name="connsiteY78" fmla="*/ 3980504 h 7396030"/>
                <a:gd name="connsiteX79" fmla="*/ 1197619 w 13992332"/>
                <a:gd name="connsiteY79" fmla="*/ 4738831 h 7396030"/>
                <a:gd name="connsiteX80" fmla="*/ 1220896 w 13992332"/>
                <a:gd name="connsiteY80" fmla="*/ 4338309 h 7396030"/>
                <a:gd name="connsiteX81" fmla="*/ 1242772 w 13992332"/>
                <a:gd name="connsiteY81" fmla="*/ 4080888 h 7396030"/>
                <a:gd name="connsiteX82" fmla="*/ 1198693 w 13992332"/>
                <a:gd name="connsiteY82" fmla="*/ 3909438 h 7396030"/>
                <a:gd name="connsiteX83" fmla="*/ 970093 w 13992332"/>
                <a:gd name="connsiteY83" fmla="*/ 3989448 h 7396030"/>
                <a:gd name="connsiteX84" fmla="*/ 766328 w 13992332"/>
                <a:gd name="connsiteY84" fmla="*/ 4131990 h 7396030"/>
                <a:gd name="connsiteX85" fmla="*/ 555808 w 13992332"/>
                <a:gd name="connsiteY85" fmla="*/ 4355688 h 7396030"/>
                <a:gd name="connsiteX86" fmla="*/ 785900 w 13992332"/>
                <a:gd name="connsiteY86" fmla="*/ 4017771 h 7396030"/>
                <a:gd name="connsiteX87" fmla="*/ 1130113 w 13992332"/>
                <a:gd name="connsiteY87" fmla="*/ 3817500 h 7396030"/>
                <a:gd name="connsiteX88" fmla="*/ 1278703 w 13992332"/>
                <a:gd name="connsiteY88" fmla="*/ 3726558 h 7396030"/>
                <a:gd name="connsiteX89" fmla="*/ 1269661 w 13992332"/>
                <a:gd name="connsiteY89" fmla="*/ 3390117 h 7396030"/>
                <a:gd name="connsiteX90" fmla="*/ 1309620 w 13992332"/>
                <a:gd name="connsiteY90" fmla="*/ 3169963 h 7396030"/>
                <a:gd name="connsiteX91" fmla="*/ 1393003 w 13992332"/>
                <a:gd name="connsiteY91" fmla="*/ 3052188 h 7396030"/>
                <a:gd name="connsiteX92" fmla="*/ 1080693 w 13992332"/>
                <a:gd name="connsiteY92" fmla="*/ 2984604 h 7396030"/>
                <a:gd name="connsiteX93" fmla="*/ 663453 w 13992332"/>
                <a:gd name="connsiteY93" fmla="*/ 3023360 h 7396030"/>
                <a:gd name="connsiteX94" fmla="*/ 235111 w 13992332"/>
                <a:gd name="connsiteY94" fmla="*/ 3217172 h 7396030"/>
                <a:gd name="connsiteX95" fmla="*/ 421453 w 13992332"/>
                <a:gd name="connsiteY95" fmla="*/ 3029328 h 7396030"/>
                <a:gd name="connsiteX96" fmla="*/ 627193 w 13992332"/>
                <a:gd name="connsiteY96" fmla="*/ 2926458 h 7396030"/>
                <a:gd name="connsiteX97" fmla="*/ 854480 w 13992332"/>
                <a:gd name="connsiteY97" fmla="*/ 2889178 h 7396030"/>
                <a:gd name="connsiteX98" fmla="*/ 1149272 w 13992332"/>
                <a:gd name="connsiteY98" fmla="*/ 2889676 h 7396030"/>
                <a:gd name="connsiteX99" fmla="*/ 1531894 w 13992332"/>
                <a:gd name="connsiteY99" fmla="*/ 2917507 h 7396030"/>
                <a:gd name="connsiteX100" fmla="*/ 1860559 w 13992332"/>
                <a:gd name="connsiteY100" fmla="*/ 2766431 h 7396030"/>
                <a:gd name="connsiteX101" fmla="*/ 1701613 w 13992332"/>
                <a:gd name="connsiteY101" fmla="*/ 2263518 h 7396030"/>
                <a:gd name="connsiteX102" fmla="*/ 1690183 w 13992332"/>
                <a:gd name="connsiteY102" fmla="*/ 1966338 h 7396030"/>
                <a:gd name="connsiteX103" fmla="*/ 1381991 w 13992332"/>
                <a:gd name="connsiteY103" fmla="*/ 1841604 h 7396030"/>
                <a:gd name="connsiteX104" fmla="*/ 1095823 w 13992332"/>
                <a:gd name="connsiteY104" fmla="*/ 1714878 h 7396030"/>
                <a:gd name="connsiteX105" fmla="*/ 746507 w 13992332"/>
                <a:gd name="connsiteY105" fmla="*/ 1626415 h 7396030"/>
                <a:gd name="connsiteX106" fmla="*/ 352873 w 13992332"/>
                <a:gd name="connsiteY106" fmla="*/ 1726308 h 7396030"/>
                <a:gd name="connsiteX107" fmla="*/ 113171 w 13992332"/>
                <a:gd name="connsiteY107" fmla="*/ 1763582 h 7396030"/>
                <a:gd name="connsiteX108" fmla="*/ 9973 w 13992332"/>
                <a:gd name="connsiteY108" fmla="*/ 1737738 h 7396030"/>
                <a:gd name="connsiteX109" fmla="*/ 348516 w 13992332"/>
                <a:gd name="connsiteY109" fmla="*/ 1643812 h 7396030"/>
                <a:gd name="connsiteX110" fmla="*/ 653097 w 13992332"/>
                <a:gd name="connsiteY110" fmla="*/ 1543920 h 7396030"/>
                <a:gd name="connsiteX111" fmla="*/ 1072963 w 13992332"/>
                <a:gd name="connsiteY111" fmla="*/ 1612008 h 7396030"/>
                <a:gd name="connsiteX112" fmla="*/ 1244413 w 13992332"/>
                <a:gd name="connsiteY112" fmla="*/ 1657728 h 7396030"/>
                <a:gd name="connsiteX113" fmla="*/ 1205766 w 13992332"/>
                <a:gd name="connsiteY113" fmla="*/ 1451988 h 7396030"/>
                <a:gd name="connsiteX114" fmla="*/ 1046313 w 13992332"/>
                <a:gd name="connsiteY114" fmla="*/ 815409 h 7396030"/>
                <a:gd name="connsiteX115" fmla="*/ 1221553 w 13992332"/>
                <a:gd name="connsiteY115" fmla="*/ 1211958 h 7396030"/>
                <a:gd name="connsiteX0" fmla="*/ 1221553 w 14352380"/>
                <a:gd name="connsiteY0" fmla="*/ 1211958 h 7396030"/>
                <a:gd name="connsiteX1" fmla="*/ 1343911 w 14352380"/>
                <a:gd name="connsiteY1" fmla="*/ 1559828 h 7396030"/>
                <a:gd name="connsiteX2" fmla="*/ 1553023 w 14352380"/>
                <a:gd name="connsiteY2" fmla="*/ 1657728 h 7396030"/>
                <a:gd name="connsiteX3" fmla="*/ 1907353 w 14352380"/>
                <a:gd name="connsiteY3" fmla="*/ 1680588 h 7396030"/>
                <a:gd name="connsiteX4" fmla="*/ 2021653 w 14352380"/>
                <a:gd name="connsiteY4" fmla="*/ 1543428 h 7396030"/>
                <a:gd name="connsiteX5" fmla="*/ 2124523 w 14352380"/>
                <a:gd name="connsiteY5" fmla="*/ 1291968 h 7396030"/>
                <a:gd name="connsiteX6" fmla="*/ 2124523 w 14352380"/>
                <a:gd name="connsiteY6" fmla="*/ 1120518 h 7396030"/>
                <a:gd name="connsiteX7" fmla="*/ 2068029 w 14352380"/>
                <a:gd name="connsiteY7" fmla="*/ 825325 h 7396030"/>
                <a:gd name="connsiteX8" fmla="*/ 2078803 w 14352380"/>
                <a:gd name="connsiteY8" fmla="*/ 777618 h 7396030"/>
                <a:gd name="connsiteX9" fmla="*/ 2170243 w 14352380"/>
                <a:gd name="connsiteY9" fmla="*/ 1086228 h 7396030"/>
                <a:gd name="connsiteX10" fmla="*/ 2215963 w 14352380"/>
                <a:gd name="connsiteY10" fmla="*/ 1269108 h 7396030"/>
                <a:gd name="connsiteX11" fmla="*/ 2284543 w 14352380"/>
                <a:gd name="connsiteY11" fmla="*/ 1303398 h 7396030"/>
                <a:gd name="connsiteX12" fmla="*/ 2330263 w 14352380"/>
                <a:gd name="connsiteY12" fmla="*/ 1166238 h 7396030"/>
                <a:gd name="connsiteX13" fmla="*/ 2467423 w 14352380"/>
                <a:gd name="connsiteY13" fmla="*/ 880488 h 7396030"/>
                <a:gd name="connsiteX14" fmla="*/ 2558863 w 14352380"/>
                <a:gd name="connsiteY14" fmla="*/ 640458 h 7396030"/>
                <a:gd name="connsiteX15" fmla="*/ 2616013 w 14352380"/>
                <a:gd name="connsiteY15" fmla="*/ 537588 h 7396030"/>
                <a:gd name="connsiteX16" fmla="*/ 2558863 w 14352380"/>
                <a:gd name="connsiteY16" fmla="*/ 789048 h 7396030"/>
                <a:gd name="connsiteX17" fmla="*/ 2444563 w 14352380"/>
                <a:gd name="connsiteY17" fmla="*/ 1097658 h 7396030"/>
                <a:gd name="connsiteX18" fmla="*/ 2375983 w 14352380"/>
                <a:gd name="connsiteY18" fmla="*/ 1406268 h 7396030"/>
                <a:gd name="connsiteX19" fmla="*/ 2558863 w 14352380"/>
                <a:gd name="connsiteY19" fmla="*/ 1577718 h 7396030"/>
                <a:gd name="connsiteX20" fmla="*/ 2878903 w 14352380"/>
                <a:gd name="connsiteY20" fmla="*/ 1657728 h 7396030"/>
                <a:gd name="connsiteX21" fmla="*/ 3187513 w 14352380"/>
                <a:gd name="connsiteY21" fmla="*/ 1657728 h 7396030"/>
                <a:gd name="connsiteX22" fmla="*/ 3370393 w 14352380"/>
                <a:gd name="connsiteY22" fmla="*/ 1566288 h 7396030"/>
                <a:gd name="connsiteX23" fmla="*/ 3488066 w 14352380"/>
                <a:gd name="connsiteY23" fmla="*/ 1246753 h 7396030"/>
                <a:gd name="connsiteX24" fmla="*/ 3495138 w 14352380"/>
                <a:gd name="connsiteY24" fmla="*/ 1115548 h 7396030"/>
                <a:gd name="connsiteX25" fmla="*/ 3493650 w 14352380"/>
                <a:gd name="connsiteY25" fmla="*/ 1063976 h 7396030"/>
                <a:gd name="connsiteX26" fmla="*/ 3450403 w 14352380"/>
                <a:gd name="connsiteY26" fmla="*/ 777618 h 7396030"/>
                <a:gd name="connsiteX27" fmla="*/ 3119893 w 14352380"/>
                <a:gd name="connsiteY27" fmla="*/ 321571 h 7396030"/>
                <a:gd name="connsiteX28" fmla="*/ 3497351 w 14352380"/>
                <a:gd name="connsiteY28" fmla="*/ 674883 h 7396030"/>
                <a:gd name="connsiteX29" fmla="*/ 3759013 w 14352380"/>
                <a:gd name="connsiteY29" fmla="*/ 571878 h 7396030"/>
                <a:gd name="connsiteX30" fmla="*/ 3999043 w 14352380"/>
                <a:gd name="connsiteY30" fmla="*/ 91818 h 7396030"/>
                <a:gd name="connsiteX31" fmla="*/ 4033333 w 14352380"/>
                <a:gd name="connsiteY31" fmla="*/ 11808 h 7396030"/>
                <a:gd name="connsiteX32" fmla="*/ 3984569 w 14352380"/>
                <a:gd name="connsiteY32" fmla="*/ 247366 h 7396030"/>
                <a:gd name="connsiteX33" fmla="*/ 3812791 w 14352380"/>
                <a:gd name="connsiteY33" fmla="*/ 647417 h 7396030"/>
                <a:gd name="connsiteX34" fmla="*/ 3592906 w 14352380"/>
                <a:gd name="connsiteY34" fmla="*/ 811408 h 7396030"/>
                <a:gd name="connsiteX35" fmla="*/ 3604425 w 14352380"/>
                <a:gd name="connsiteY35" fmla="*/ 999253 h 7396030"/>
                <a:gd name="connsiteX36" fmla="*/ 3872985 w 14352380"/>
                <a:gd name="connsiteY36" fmla="*/ 881976 h 7396030"/>
                <a:gd name="connsiteX37" fmla="*/ 4200754 w 14352380"/>
                <a:gd name="connsiteY37" fmla="*/ 774136 h 7396030"/>
                <a:gd name="connsiteX38" fmla="*/ 4064251 w 14352380"/>
                <a:gd name="connsiteY38" fmla="*/ 847195 h 7396030"/>
                <a:gd name="connsiteX39" fmla="*/ 3818880 w 14352380"/>
                <a:gd name="connsiteY39" fmla="*/ 991305 h 7396030"/>
                <a:gd name="connsiteX40" fmla="*/ 3658531 w 14352380"/>
                <a:gd name="connsiteY40" fmla="*/ 1093178 h 7396030"/>
                <a:gd name="connsiteX41" fmla="*/ 3622838 w 14352380"/>
                <a:gd name="connsiteY41" fmla="*/ 1221401 h 7396030"/>
                <a:gd name="connsiteX42" fmla="*/ 3577446 w 14352380"/>
                <a:gd name="connsiteY42" fmla="*/ 1500691 h 7396030"/>
                <a:gd name="connsiteX43" fmla="*/ 3461833 w 14352380"/>
                <a:gd name="connsiteY43" fmla="*/ 1726308 h 7396030"/>
                <a:gd name="connsiteX44" fmla="*/ 3278953 w 14352380"/>
                <a:gd name="connsiteY44" fmla="*/ 2034918 h 7396030"/>
                <a:gd name="connsiteX45" fmla="*/ 3288742 w 14352380"/>
                <a:gd name="connsiteY45" fmla="*/ 2273460 h 7396030"/>
                <a:gd name="connsiteX46" fmla="*/ 3434288 w 14352380"/>
                <a:gd name="connsiteY46" fmla="*/ 2417577 h 7396030"/>
                <a:gd name="connsiteX47" fmla="*/ 3781217 w 14352380"/>
                <a:gd name="connsiteY47" fmla="*/ 2618845 h 7396030"/>
                <a:gd name="connsiteX48" fmla="*/ 4079053 w 14352380"/>
                <a:gd name="connsiteY48" fmla="*/ 2777868 h 7396030"/>
                <a:gd name="connsiteX49" fmla="*/ 14352380 w 14352380"/>
                <a:gd name="connsiteY49" fmla="*/ 7369070 h 7396030"/>
                <a:gd name="connsiteX50" fmla="*/ 13992332 w 14352380"/>
                <a:gd name="connsiteY50" fmla="*/ 7396027 h 7396030"/>
                <a:gd name="connsiteX51" fmla="*/ 3944371 w 14352380"/>
                <a:gd name="connsiteY51" fmla="*/ 2976643 h 7396030"/>
                <a:gd name="connsiteX52" fmla="*/ 3460193 w 14352380"/>
                <a:gd name="connsiteY52" fmla="*/ 2852901 h 7396030"/>
                <a:gd name="connsiteX53" fmla="*/ 3217865 w 14352380"/>
                <a:gd name="connsiteY53" fmla="*/ 2829045 h 7396030"/>
                <a:gd name="connsiteX54" fmla="*/ 3025524 w 14352380"/>
                <a:gd name="connsiteY54" fmla="*/ 2858861 h 7396030"/>
                <a:gd name="connsiteX55" fmla="*/ 2832855 w 14352380"/>
                <a:gd name="connsiteY55" fmla="*/ 2930924 h 7396030"/>
                <a:gd name="connsiteX56" fmla="*/ 2820111 w 14352380"/>
                <a:gd name="connsiteY56" fmla="*/ 3026344 h 7396030"/>
                <a:gd name="connsiteX57" fmla="*/ 2959241 w 14352380"/>
                <a:gd name="connsiteY57" fmla="*/ 3167976 h 7396030"/>
                <a:gd name="connsiteX58" fmla="*/ 3176083 w 14352380"/>
                <a:gd name="connsiteY58" fmla="*/ 3269358 h 7396030"/>
                <a:gd name="connsiteX59" fmla="*/ 3388239 w 14352380"/>
                <a:gd name="connsiteY59" fmla="*/ 3442290 h 7396030"/>
                <a:gd name="connsiteX60" fmla="*/ 3212014 w 14352380"/>
                <a:gd name="connsiteY60" fmla="*/ 3336948 h 7396030"/>
                <a:gd name="connsiteX61" fmla="*/ 3004633 w 14352380"/>
                <a:gd name="connsiteY61" fmla="*/ 3276814 h 7396030"/>
                <a:gd name="connsiteX62" fmla="*/ 2771676 w 14352380"/>
                <a:gd name="connsiteY62" fmla="*/ 3166987 h 7396030"/>
                <a:gd name="connsiteX63" fmla="*/ 2638873 w 14352380"/>
                <a:gd name="connsiteY63" fmla="*/ 3097908 h 7396030"/>
                <a:gd name="connsiteX64" fmla="*/ 2570293 w 14352380"/>
                <a:gd name="connsiteY64" fmla="*/ 3109338 h 7396030"/>
                <a:gd name="connsiteX65" fmla="*/ 2525557 w 14352380"/>
                <a:gd name="connsiteY65" fmla="*/ 3326508 h 7396030"/>
                <a:gd name="connsiteX66" fmla="*/ 2584349 w 14352380"/>
                <a:gd name="connsiteY66" fmla="*/ 3577470 h 7396030"/>
                <a:gd name="connsiteX67" fmla="*/ 2663703 w 14352380"/>
                <a:gd name="connsiteY67" fmla="*/ 3996904 h 7396030"/>
                <a:gd name="connsiteX68" fmla="*/ 2633113 w 14352380"/>
                <a:gd name="connsiteY68" fmla="*/ 4192703 h 7396030"/>
                <a:gd name="connsiteX69" fmla="*/ 2539703 w 14352380"/>
                <a:gd name="connsiteY69" fmla="*/ 4455574 h 7396030"/>
                <a:gd name="connsiteX70" fmla="*/ 2595212 w 14352380"/>
                <a:gd name="connsiteY70" fmla="*/ 3945217 h 7396030"/>
                <a:gd name="connsiteX71" fmla="*/ 2481240 w 14352380"/>
                <a:gd name="connsiteY71" fmla="*/ 3566538 h 7396030"/>
                <a:gd name="connsiteX72" fmla="*/ 2307403 w 14352380"/>
                <a:gd name="connsiteY72" fmla="*/ 3166488 h 7396030"/>
                <a:gd name="connsiteX73" fmla="*/ 2261683 w 14352380"/>
                <a:gd name="connsiteY73" fmla="*/ 3063618 h 7396030"/>
                <a:gd name="connsiteX74" fmla="*/ 2078803 w 14352380"/>
                <a:gd name="connsiteY74" fmla="*/ 2949318 h 7396030"/>
                <a:gd name="connsiteX75" fmla="*/ 1824299 w 14352380"/>
                <a:gd name="connsiteY75" fmla="*/ 3002494 h 7396030"/>
                <a:gd name="connsiteX76" fmla="*/ 1412162 w 14352380"/>
                <a:gd name="connsiteY76" fmla="*/ 3235573 h 7396030"/>
                <a:gd name="connsiteX77" fmla="*/ 1381573 w 14352380"/>
                <a:gd name="connsiteY77" fmla="*/ 3680838 h 7396030"/>
                <a:gd name="connsiteX78" fmla="*/ 1340867 w 14352380"/>
                <a:gd name="connsiteY78" fmla="*/ 3980504 h 7396030"/>
                <a:gd name="connsiteX79" fmla="*/ 1197619 w 14352380"/>
                <a:gd name="connsiteY79" fmla="*/ 4738831 h 7396030"/>
                <a:gd name="connsiteX80" fmla="*/ 1220896 w 14352380"/>
                <a:gd name="connsiteY80" fmla="*/ 4338309 h 7396030"/>
                <a:gd name="connsiteX81" fmla="*/ 1242772 w 14352380"/>
                <a:gd name="connsiteY81" fmla="*/ 4080888 h 7396030"/>
                <a:gd name="connsiteX82" fmla="*/ 1198693 w 14352380"/>
                <a:gd name="connsiteY82" fmla="*/ 3909438 h 7396030"/>
                <a:gd name="connsiteX83" fmla="*/ 970093 w 14352380"/>
                <a:gd name="connsiteY83" fmla="*/ 3989448 h 7396030"/>
                <a:gd name="connsiteX84" fmla="*/ 766328 w 14352380"/>
                <a:gd name="connsiteY84" fmla="*/ 4131990 h 7396030"/>
                <a:gd name="connsiteX85" fmla="*/ 555808 w 14352380"/>
                <a:gd name="connsiteY85" fmla="*/ 4355688 h 7396030"/>
                <a:gd name="connsiteX86" fmla="*/ 785900 w 14352380"/>
                <a:gd name="connsiteY86" fmla="*/ 4017771 h 7396030"/>
                <a:gd name="connsiteX87" fmla="*/ 1130113 w 14352380"/>
                <a:gd name="connsiteY87" fmla="*/ 3817500 h 7396030"/>
                <a:gd name="connsiteX88" fmla="*/ 1278703 w 14352380"/>
                <a:gd name="connsiteY88" fmla="*/ 3726558 h 7396030"/>
                <a:gd name="connsiteX89" fmla="*/ 1269661 w 14352380"/>
                <a:gd name="connsiteY89" fmla="*/ 3390117 h 7396030"/>
                <a:gd name="connsiteX90" fmla="*/ 1309620 w 14352380"/>
                <a:gd name="connsiteY90" fmla="*/ 3169963 h 7396030"/>
                <a:gd name="connsiteX91" fmla="*/ 1393003 w 14352380"/>
                <a:gd name="connsiteY91" fmla="*/ 3052188 h 7396030"/>
                <a:gd name="connsiteX92" fmla="*/ 1080693 w 14352380"/>
                <a:gd name="connsiteY92" fmla="*/ 2984604 h 7396030"/>
                <a:gd name="connsiteX93" fmla="*/ 663453 w 14352380"/>
                <a:gd name="connsiteY93" fmla="*/ 3023360 h 7396030"/>
                <a:gd name="connsiteX94" fmla="*/ 235111 w 14352380"/>
                <a:gd name="connsiteY94" fmla="*/ 3217172 h 7396030"/>
                <a:gd name="connsiteX95" fmla="*/ 421453 w 14352380"/>
                <a:gd name="connsiteY95" fmla="*/ 3029328 h 7396030"/>
                <a:gd name="connsiteX96" fmla="*/ 627193 w 14352380"/>
                <a:gd name="connsiteY96" fmla="*/ 2926458 h 7396030"/>
                <a:gd name="connsiteX97" fmla="*/ 854480 w 14352380"/>
                <a:gd name="connsiteY97" fmla="*/ 2889178 h 7396030"/>
                <a:gd name="connsiteX98" fmla="*/ 1149272 w 14352380"/>
                <a:gd name="connsiteY98" fmla="*/ 2889676 h 7396030"/>
                <a:gd name="connsiteX99" fmla="*/ 1531894 w 14352380"/>
                <a:gd name="connsiteY99" fmla="*/ 2917507 h 7396030"/>
                <a:gd name="connsiteX100" fmla="*/ 1860559 w 14352380"/>
                <a:gd name="connsiteY100" fmla="*/ 2766431 h 7396030"/>
                <a:gd name="connsiteX101" fmla="*/ 1701613 w 14352380"/>
                <a:gd name="connsiteY101" fmla="*/ 2263518 h 7396030"/>
                <a:gd name="connsiteX102" fmla="*/ 1690183 w 14352380"/>
                <a:gd name="connsiteY102" fmla="*/ 1966338 h 7396030"/>
                <a:gd name="connsiteX103" fmla="*/ 1381991 w 14352380"/>
                <a:gd name="connsiteY103" fmla="*/ 1841604 h 7396030"/>
                <a:gd name="connsiteX104" fmla="*/ 1095823 w 14352380"/>
                <a:gd name="connsiteY104" fmla="*/ 1714878 h 7396030"/>
                <a:gd name="connsiteX105" fmla="*/ 746507 w 14352380"/>
                <a:gd name="connsiteY105" fmla="*/ 1626415 h 7396030"/>
                <a:gd name="connsiteX106" fmla="*/ 352873 w 14352380"/>
                <a:gd name="connsiteY106" fmla="*/ 1726308 h 7396030"/>
                <a:gd name="connsiteX107" fmla="*/ 113171 w 14352380"/>
                <a:gd name="connsiteY107" fmla="*/ 1763582 h 7396030"/>
                <a:gd name="connsiteX108" fmla="*/ 9973 w 14352380"/>
                <a:gd name="connsiteY108" fmla="*/ 1737738 h 7396030"/>
                <a:gd name="connsiteX109" fmla="*/ 348516 w 14352380"/>
                <a:gd name="connsiteY109" fmla="*/ 1643812 h 7396030"/>
                <a:gd name="connsiteX110" fmla="*/ 653097 w 14352380"/>
                <a:gd name="connsiteY110" fmla="*/ 1543920 h 7396030"/>
                <a:gd name="connsiteX111" fmla="*/ 1072963 w 14352380"/>
                <a:gd name="connsiteY111" fmla="*/ 1612008 h 7396030"/>
                <a:gd name="connsiteX112" fmla="*/ 1244413 w 14352380"/>
                <a:gd name="connsiteY112" fmla="*/ 1657728 h 7396030"/>
                <a:gd name="connsiteX113" fmla="*/ 1205766 w 14352380"/>
                <a:gd name="connsiteY113" fmla="*/ 1451988 h 7396030"/>
                <a:gd name="connsiteX114" fmla="*/ 1046313 w 14352380"/>
                <a:gd name="connsiteY114" fmla="*/ 815409 h 7396030"/>
                <a:gd name="connsiteX115" fmla="*/ 1221553 w 14352380"/>
                <a:gd name="connsiteY115" fmla="*/ 1211958 h 7396030"/>
                <a:gd name="connsiteX0" fmla="*/ 1221553 w 14352380"/>
                <a:gd name="connsiteY0" fmla="*/ 1211958 h 7396028"/>
                <a:gd name="connsiteX1" fmla="*/ 1343911 w 14352380"/>
                <a:gd name="connsiteY1" fmla="*/ 1559828 h 7396028"/>
                <a:gd name="connsiteX2" fmla="*/ 1553023 w 14352380"/>
                <a:gd name="connsiteY2" fmla="*/ 1657728 h 7396028"/>
                <a:gd name="connsiteX3" fmla="*/ 1907353 w 14352380"/>
                <a:gd name="connsiteY3" fmla="*/ 1680588 h 7396028"/>
                <a:gd name="connsiteX4" fmla="*/ 2021653 w 14352380"/>
                <a:gd name="connsiteY4" fmla="*/ 1543428 h 7396028"/>
                <a:gd name="connsiteX5" fmla="*/ 2124523 w 14352380"/>
                <a:gd name="connsiteY5" fmla="*/ 1291968 h 7396028"/>
                <a:gd name="connsiteX6" fmla="*/ 2124523 w 14352380"/>
                <a:gd name="connsiteY6" fmla="*/ 1120518 h 7396028"/>
                <a:gd name="connsiteX7" fmla="*/ 2068029 w 14352380"/>
                <a:gd name="connsiteY7" fmla="*/ 825325 h 7396028"/>
                <a:gd name="connsiteX8" fmla="*/ 2078803 w 14352380"/>
                <a:gd name="connsiteY8" fmla="*/ 777618 h 7396028"/>
                <a:gd name="connsiteX9" fmla="*/ 2170243 w 14352380"/>
                <a:gd name="connsiteY9" fmla="*/ 1086228 h 7396028"/>
                <a:gd name="connsiteX10" fmla="*/ 2215963 w 14352380"/>
                <a:gd name="connsiteY10" fmla="*/ 1269108 h 7396028"/>
                <a:gd name="connsiteX11" fmla="*/ 2284543 w 14352380"/>
                <a:gd name="connsiteY11" fmla="*/ 1303398 h 7396028"/>
                <a:gd name="connsiteX12" fmla="*/ 2330263 w 14352380"/>
                <a:gd name="connsiteY12" fmla="*/ 1166238 h 7396028"/>
                <a:gd name="connsiteX13" fmla="*/ 2467423 w 14352380"/>
                <a:gd name="connsiteY13" fmla="*/ 880488 h 7396028"/>
                <a:gd name="connsiteX14" fmla="*/ 2558863 w 14352380"/>
                <a:gd name="connsiteY14" fmla="*/ 640458 h 7396028"/>
                <a:gd name="connsiteX15" fmla="*/ 2616013 w 14352380"/>
                <a:gd name="connsiteY15" fmla="*/ 537588 h 7396028"/>
                <a:gd name="connsiteX16" fmla="*/ 2558863 w 14352380"/>
                <a:gd name="connsiteY16" fmla="*/ 789048 h 7396028"/>
                <a:gd name="connsiteX17" fmla="*/ 2444563 w 14352380"/>
                <a:gd name="connsiteY17" fmla="*/ 1097658 h 7396028"/>
                <a:gd name="connsiteX18" fmla="*/ 2375983 w 14352380"/>
                <a:gd name="connsiteY18" fmla="*/ 1406268 h 7396028"/>
                <a:gd name="connsiteX19" fmla="*/ 2558863 w 14352380"/>
                <a:gd name="connsiteY19" fmla="*/ 1577718 h 7396028"/>
                <a:gd name="connsiteX20" fmla="*/ 2878903 w 14352380"/>
                <a:gd name="connsiteY20" fmla="*/ 1657728 h 7396028"/>
                <a:gd name="connsiteX21" fmla="*/ 3187513 w 14352380"/>
                <a:gd name="connsiteY21" fmla="*/ 1657728 h 7396028"/>
                <a:gd name="connsiteX22" fmla="*/ 3370393 w 14352380"/>
                <a:gd name="connsiteY22" fmla="*/ 1566288 h 7396028"/>
                <a:gd name="connsiteX23" fmla="*/ 3488066 w 14352380"/>
                <a:gd name="connsiteY23" fmla="*/ 1246753 h 7396028"/>
                <a:gd name="connsiteX24" fmla="*/ 3495138 w 14352380"/>
                <a:gd name="connsiteY24" fmla="*/ 1115548 h 7396028"/>
                <a:gd name="connsiteX25" fmla="*/ 3493650 w 14352380"/>
                <a:gd name="connsiteY25" fmla="*/ 1063976 h 7396028"/>
                <a:gd name="connsiteX26" fmla="*/ 3450403 w 14352380"/>
                <a:gd name="connsiteY26" fmla="*/ 777618 h 7396028"/>
                <a:gd name="connsiteX27" fmla="*/ 3119893 w 14352380"/>
                <a:gd name="connsiteY27" fmla="*/ 321571 h 7396028"/>
                <a:gd name="connsiteX28" fmla="*/ 3497351 w 14352380"/>
                <a:gd name="connsiteY28" fmla="*/ 674883 h 7396028"/>
                <a:gd name="connsiteX29" fmla="*/ 3759013 w 14352380"/>
                <a:gd name="connsiteY29" fmla="*/ 571878 h 7396028"/>
                <a:gd name="connsiteX30" fmla="*/ 3999043 w 14352380"/>
                <a:gd name="connsiteY30" fmla="*/ 91818 h 7396028"/>
                <a:gd name="connsiteX31" fmla="*/ 4033333 w 14352380"/>
                <a:gd name="connsiteY31" fmla="*/ 11808 h 7396028"/>
                <a:gd name="connsiteX32" fmla="*/ 3984569 w 14352380"/>
                <a:gd name="connsiteY32" fmla="*/ 247366 h 7396028"/>
                <a:gd name="connsiteX33" fmla="*/ 3812791 w 14352380"/>
                <a:gd name="connsiteY33" fmla="*/ 647417 h 7396028"/>
                <a:gd name="connsiteX34" fmla="*/ 3592906 w 14352380"/>
                <a:gd name="connsiteY34" fmla="*/ 811408 h 7396028"/>
                <a:gd name="connsiteX35" fmla="*/ 3604425 w 14352380"/>
                <a:gd name="connsiteY35" fmla="*/ 999253 h 7396028"/>
                <a:gd name="connsiteX36" fmla="*/ 3872985 w 14352380"/>
                <a:gd name="connsiteY36" fmla="*/ 881976 h 7396028"/>
                <a:gd name="connsiteX37" fmla="*/ 4200754 w 14352380"/>
                <a:gd name="connsiteY37" fmla="*/ 774136 h 7396028"/>
                <a:gd name="connsiteX38" fmla="*/ 4064251 w 14352380"/>
                <a:gd name="connsiteY38" fmla="*/ 847195 h 7396028"/>
                <a:gd name="connsiteX39" fmla="*/ 3818880 w 14352380"/>
                <a:gd name="connsiteY39" fmla="*/ 991305 h 7396028"/>
                <a:gd name="connsiteX40" fmla="*/ 3658531 w 14352380"/>
                <a:gd name="connsiteY40" fmla="*/ 1093178 h 7396028"/>
                <a:gd name="connsiteX41" fmla="*/ 3622838 w 14352380"/>
                <a:gd name="connsiteY41" fmla="*/ 1221401 h 7396028"/>
                <a:gd name="connsiteX42" fmla="*/ 3577446 w 14352380"/>
                <a:gd name="connsiteY42" fmla="*/ 1500691 h 7396028"/>
                <a:gd name="connsiteX43" fmla="*/ 3461833 w 14352380"/>
                <a:gd name="connsiteY43" fmla="*/ 1726308 h 7396028"/>
                <a:gd name="connsiteX44" fmla="*/ 3278953 w 14352380"/>
                <a:gd name="connsiteY44" fmla="*/ 2034918 h 7396028"/>
                <a:gd name="connsiteX45" fmla="*/ 3288742 w 14352380"/>
                <a:gd name="connsiteY45" fmla="*/ 2273460 h 7396028"/>
                <a:gd name="connsiteX46" fmla="*/ 3434288 w 14352380"/>
                <a:gd name="connsiteY46" fmla="*/ 2417577 h 7396028"/>
                <a:gd name="connsiteX47" fmla="*/ 3781217 w 14352380"/>
                <a:gd name="connsiteY47" fmla="*/ 2618845 h 7396028"/>
                <a:gd name="connsiteX48" fmla="*/ 4079053 w 14352380"/>
                <a:gd name="connsiteY48" fmla="*/ 2777868 h 7396028"/>
                <a:gd name="connsiteX49" fmla="*/ 14352380 w 14352380"/>
                <a:gd name="connsiteY49" fmla="*/ 7369070 h 7396028"/>
                <a:gd name="connsiteX50" fmla="*/ 13992332 w 14352380"/>
                <a:gd name="connsiteY50" fmla="*/ 7396027 h 7396028"/>
                <a:gd name="connsiteX51" fmla="*/ 3944371 w 14352380"/>
                <a:gd name="connsiteY51" fmla="*/ 2976643 h 7396028"/>
                <a:gd name="connsiteX52" fmla="*/ 3460193 w 14352380"/>
                <a:gd name="connsiteY52" fmla="*/ 2852901 h 7396028"/>
                <a:gd name="connsiteX53" fmla="*/ 3217865 w 14352380"/>
                <a:gd name="connsiteY53" fmla="*/ 2829045 h 7396028"/>
                <a:gd name="connsiteX54" fmla="*/ 3025524 w 14352380"/>
                <a:gd name="connsiteY54" fmla="*/ 2858861 h 7396028"/>
                <a:gd name="connsiteX55" fmla="*/ 2832855 w 14352380"/>
                <a:gd name="connsiteY55" fmla="*/ 2930924 h 7396028"/>
                <a:gd name="connsiteX56" fmla="*/ 2820111 w 14352380"/>
                <a:gd name="connsiteY56" fmla="*/ 3026344 h 7396028"/>
                <a:gd name="connsiteX57" fmla="*/ 2959241 w 14352380"/>
                <a:gd name="connsiteY57" fmla="*/ 3167976 h 7396028"/>
                <a:gd name="connsiteX58" fmla="*/ 3176083 w 14352380"/>
                <a:gd name="connsiteY58" fmla="*/ 3269358 h 7396028"/>
                <a:gd name="connsiteX59" fmla="*/ 3388239 w 14352380"/>
                <a:gd name="connsiteY59" fmla="*/ 3442290 h 7396028"/>
                <a:gd name="connsiteX60" fmla="*/ 3212014 w 14352380"/>
                <a:gd name="connsiteY60" fmla="*/ 3336948 h 7396028"/>
                <a:gd name="connsiteX61" fmla="*/ 3004633 w 14352380"/>
                <a:gd name="connsiteY61" fmla="*/ 3276814 h 7396028"/>
                <a:gd name="connsiteX62" fmla="*/ 2771676 w 14352380"/>
                <a:gd name="connsiteY62" fmla="*/ 3166987 h 7396028"/>
                <a:gd name="connsiteX63" fmla="*/ 2638873 w 14352380"/>
                <a:gd name="connsiteY63" fmla="*/ 3097908 h 7396028"/>
                <a:gd name="connsiteX64" fmla="*/ 2570293 w 14352380"/>
                <a:gd name="connsiteY64" fmla="*/ 3109338 h 7396028"/>
                <a:gd name="connsiteX65" fmla="*/ 2525557 w 14352380"/>
                <a:gd name="connsiteY65" fmla="*/ 3326508 h 7396028"/>
                <a:gd name="connsiteX66" fmla="*/ 2584349 w 14352380"/>
                <a:gd name="connsiteY66" fmla="*/ 3577470 h 7396028"/>
                <a:gd name="connsiteX67" fmla="*/ 2663703 w 14352380"/>
                <a:gd name="connsiteY67" fmla="*/ 3996904 h 7396028"/>
                <a:gd name="connsiteX68" fmla="*/ 2633113 w 14352380"/>
                <a:gd name="connsiteY68" fmla="*/ 4192703 h 7396028"/>
                <a:gd name="connsiteX69" fmla="*/ 2539703 w 14352380"/>
                <a:gd name="connsiteY69" fmla="*/ 4455574 h 7396028"/>
                <a:gd name="connsiteX70" fmla="*/ 2595212 w 14352380"/>
                <a:gd name="connsiteY70" fmla="*/ 3945217 h 7396028"/>
                <a:gd name="connsiteX71" fmla="*/ 2481240 w 14352380"/>
                <a:gd name="connsiteY71" fmla="*/ 3566538 h 7396028"/>
                <a:gd name="connsiteX72" fmla="*/ 2307403 w 14352380"/>
                <a:gd name="connsiteY72" fmla="*/ 3166488 h 7396028"/>
                <a:gd name="connsiteX73" fmla="*/ 2261683 w 14352380"/>
                <a:gd name="connsiteY73" fmla="*/ 3063618 h 7396028"/>
                <a:gd name="connsiteX74" fmla="*/ 2078803 w 14352380"/>
                <a:gd name="connsiteY74" fmla="*/ 2949318 h 7396028"/>
                <a:gd name="connsiteX75" fmla="*/ 1824299 w 14352380"/>
                <a:gd name="connsiteY75" fmla="*/ 3002494 h 7396028"/>
                <a:gd name="connsiteX76" fmla="*/ 1412162 w 14352380"/>
                <a:gd name="connsiteY76" fmla="*/ 3235573 h 7396028"/>
                <a:gd name="connsiteX77" fmla="*/ 1381573 w 14352380"/>
                <a:gd name="connsiteY77" fmla="*/ 3680838 h 7396028"/>
                <a:gd name="connsiteX78" fmla="*/ 1340867 w 14352380"/>
                <a:gd name="connsiteY78" fmla="*/ 3980504 h 7396028"/>
                <a:gd name="connsiteX79" fmla="*/ 1197619 w 14352380"/>
                <a:gd name="connsiteY79" fmla="*/ 4738831 h 7396028"/>
                <a:gd name="connsiteX80" fmla="*/ 1220896 w 14352380"/>
                <a:gd name="connsiteY80" fmla="*/ 4338309 h 7396028"/>
                <a:gd name="connsiteX81" fmla="*/ 1242772 w 14352380"/>
                <a:gd name="connsiteY81" fmla="*/ 4080888 h 7396028"/>
                <a:gd name="connsiteX82" fmla="*/ 1198693 w 14352380"/>
                <a:gd name="connsiteY82" fmla="*/ 3909438 h 7396028"/>
                <a:gd name="connsiteX83" fmla="*/ 970093 w 14352380"/>
                <a:gd name="connsiteY83" fmla="*/ 3989448 h 7396028"/>
                <a:gd name="connsiteX84" fmla="*/ 766328 w 14352380"/>
                <a:gd name="connsiteY84" fmla="*/ 4131990 h 7396028"/>
                <a:gd name="connsiteX85" fmla="*/ 555808 w 14352380"/>
                <a:gd name="connsiteY85" fmla="*/ 4355688 h 7396028"/>
                <a:gd name="connsiteX86" fmla="*/ 785900 w 14352380"/>
                <a:gd name="connsiteY86" fmla="*/ 4017771 h 7396028"/>
                <a:gd name="connsiteX87" fmla="*/ 1130113 w 14352380"/>
                <a:gd name="connsiteY87" fmla="*/ 3817500 h 7396028"/>
                <a:gd name="connsiteX88" fmla="*/ 1278703 w 14352380"/>
                <a:gd name="connsiteY88" fmla="*/ 3726558 h 7396028"/>
                <a:gd name="connsiteX89" fmla="*/ 1269661 w 14352380"/>
                <a:gd name="connsiteY89" fmla="*/ 3390117 h 7396028"/>
                <a:gd name="connsiteX90" fmla="*/ 1309620 w 14352380"/>
                <a:gd name="connsiteY90" fmla="*/ 3169963 h 7396028"/>
                <a:gd name="connsiteX91" fmla="*/ 1393003 w 14352380"/>
                <a:gd name="connsiteY91" fmla="*/ 3052188 h 7396028"/>
                <a:gd name="connsiteX92" fmla="*/ 1080693 w 14352380"/>
                <a:gd name="connsiteY92" fmla="*/ 2984604 h 7396028"/>
                <a:gd name="connsiteX93" fmla="*/ 663453 w 14352380"/>
                <a:gd name="connsiteY93" fmla="*/ 3023360 h 7396028"/>
                <a:gd name="connsiteX94" fmla="*/ 235111 w 14352380"/>
                <a:gd name="connsiteY94" fmla="*/ 3217172 h 7396028"/>
                <a:gd name="connsiteX95" fmla="*/ 421453 w 14352380"/>
                <a:gd name="connsiteY95" fmla="*/ 3029328 h 7396028"/>
                <a:gd name="connsiteX96" fmla="*/ 627193 w 14352380"/>
                <a:gd name="connsiteY96" fmla="*/ 2926458 h 7396028"/>
                <a:gd name="connsiteX97" fmla="*/ 854480 w 14352380"/>
                <a:gd name="connsiteY97" fmla="*/ 2889178 h 7396028"/>
                <a:gd name="connsiteX98" fmla="*/ 1149272 w 14352380"/>
                <a:gd name="connsiteY98" fmla="*/ 2889676 h 7396028"/>
                <a:gd name="connsiteX99" fmla="*/ 1531894 w 14352380"/>
                <a:gd name="connsiteY99" fmla="*/ 2917507 h 7396028"/>
                <a:gd name="connsiteX100" fmla="*/ 1860559 w 14352380"/>
                <a:gd name="connsiteY100" fmla="*/ 2766431 h 7396028"/>
                <a:gd name="connsiteX101" fmla="*/ 1701613 w 14352380"/>
                <a:gd name="connsiteY101" fmla="*/ 2263518 h 7396028"/>
                <a:gd name="connsiteX102" fmla="*/ 1690183 w 14352380"/>
                <a:gd name="connsiteY102" fmla="*/ 1966338 h 7396028"/>
                <a:gd name="connsiteX103" fmla="*/ 1381991 w 14352380"/>
                <a:gd name="connsiteY103" fmla="*/ 1841604 h 7396028"/>
                <a:gd name="connsiteX104" fmla="*/ 1095823 w 14352380"/>
                <a:gd name="connsiteY104" fmla="*/ 1714878 h 7396028"/>
                <a:gd name="connsiteX105" fmla="*/ 746507 w 14352380"/>
                <a:gd name="connsiteY105" fmla="*/ 1626415 h 7396028"/>
                <a:gd name="connsiteX106" fmla="*/ 352873 w 14352380"/>
                <a:gd name="connsiteY106" fmla="*/ 1726308 h 7396028"/>
                <a:gd name="connsiteX107" fmla="*/ 113171 w 14352380"/>
                <a:gd name="connsiteY107" fmla="*/ 1763582 h 7396028"/>
                <a:gd name="connsiteX108" fmla="*/ 9973 w 14352380"/>
                <a:gd name="connsiteY108" fmla="*/ 1737738 h 7396028"/>
                <a:gd name="connsiteX109" fmla="*/ 348516 w 14352380"/>
                <a:gd name="connsiteY109" fmla="*/ 1643812 h 7396028"/>
                <a:gd name="connsiteX110" fmla="*/ 653097 w 14352380"/>
                <a:gd name="connsiteY110" fmla="*/ 1543920 h 7396028"/>
                <a:gd name="connsiteX111" fmla="*/ 1072963 w 14352380"/>
                <a:gd name="connsiteY111" fmla="*/ 1612008 h 7396028"/>
                <a:gd name="connsiteX112" fmla="*/ 1244413 w 14352380"/>
                <a:gd name="connsiteY112" fmla="*/ 1657728 h 7396028"/>
                <a:gd name="connsiteX113" fmla="*/ 1205766 w 14352380"/>
                <a:gd name="connsiteY113" fmla="*/ 1451988 h 7396028"/>
                <a:gd name="connsiteX114" fmla="*/ 1046313 w 14352380"/>
                <a:gd name="connsiteY114" fmla="*/ 815409 h 7396028"/>
                <a:gd name="connsiteX115" fmla="*/ 1221553 w 14352380"/>
                <a:gd name="connsiteY115" fmla="*/ 1211958 h 7396028"/>
                <a:gd name="connsiteX0" fmla="*/ 1221553 w 14352380"/>
                <a:gd name="connsiteY0" fmla="*/ 1211958 h 7396028"/>
                <a:gd name="connsiteX1" fmla="*/ 1343911 w 14352380"/>
                <a:gd name="connsiteY1" fmla="*/ 1559828 h 7396028"/>
                <a:gd name="connsiteX2" fmla="*/ 1553023 w 14352380"/>
                <a:gd name="connsiteY2" fmla="*/ 1657728 h 7396028"/>
                <a:gd name="connsiteX3" fmla="*/ 1907353 w 14352380"/>
                <a:gd name="connsiteY3" fmla="*/ 1680588 h 7396028"/>
                <a:gd name="connsiteX4" fmla="*/ 2021653 w 14352380"/>
                <a:gd name="connsiteY4" fmla="*/ 1543428 h 7396028"/>
                <a:gd name="connsiteX5" fmla="*/ 2124523 w 14352380"/>
                <a:gd name="connsiteY5" fmla="*/ 1291968 h 7396028"/>
                <a:gd name="connsiteX6" fmla="*/ 2124523 w 14352380"/>
                <a:gd name="connsiteY6" fmla="*/ 1120518 h 7396028"/>
                <a:gd name="connsiteX7" fmla="*/ 2068029 w 14352380"/>
                <a:gd name="connsiteY7" fmla="*/ 825325 h 7396028"/>
                <a:gd name="connsiteX8" fmla="*/ 2078803 w 14352380"/>
                <a:gd name="connsiteY8" fmla="*/ 777618 h 7396028"/>
                <a:gd name="connsiteX9" fmla="*/ 2170243 w 14352380"/>
                <a:gd name="connsiteY9" fmla="*/ 1086228 h 7396028"/>
                <a:gd name="connsiteX10" fmla="*/ 2215963 w 14352380"/>
                <a:gd name="connsiteY10" fmla="*/ 1269108 h 7396028"/>
                <a:gd name="connsiteX11" fmla="*/ 2284543 w 14352380"/>
                <a:gd name="connsiteY11" fmla="*/ 1303398 h 7396028"/>
                <a:gd name="connsiteX12" fmla="*/ 2330263 w 14352380"/>
                <a:gd name="connsiteY12" fmla="*/ 1166238 h 7396028"/>
                <a:gd name="connsiteX13" fmla="*/ 2467423 w 14352380"/>
                <a:gd name="connsiteY13" fmla="*/ 880488 h 7396028"/>
                <a:gd name="connsiteX14" fmla="*/ 2558863 w 14352380"/>
                <a:gd name="connsiteY14" fmla="*/ 640458 h 7396028"/>
                <a:gd name="connsiteX15" fmla="*/ 2616013 w 14352380"/>
                <a:gd name="connsiteY15" fmla="*/ 537588 h 7396028"/>
                <a:gd name="connsiteX16" fmla="*/ 2558863 w 14352380"/>
                <a:gd name="connsiteY16" fmla="*/ 789048 h 7396028"/>
                <a:gd name="connsiteX17" fmla="*/ 2444563 w 14352380"/>
                <a:gd name="connsiteY17" fmla="*/ 1097658 h 7396028"/>
                <a:gd name="connsiteX18" fmla="*/ 2375983 w 14352380"/>
                <a:gd name="connsiteY18" fmla="*/ 1406268 h 7396028"/>
                <a:gd name="connsiteX19" fmla="*/ 2558863 w 14352380"/>
                <a:gd name="connsiteY19" fmla="*/ 1577718 h 7396028"/>
                <a:gd name="connsiteX20" fmla="*/ 2878903 w 14352380"/>
                <a:gd name="connsiteY20" fmla="*/ 1657728 h 7396028"/>
                <a:gd name="connsiteX21" fmla="*/ 3187513 w 14352380"/>
                <a:gd name="connsiteY21" fmla="*/ 1657728 h 7396028"/>
                <a:gd name="connsiteX22" fmla="*/ 3370393 w 14352380"/>
                <a:gd name="connsiteY22" fmla="*/ 1566288 h 7396028"/>
                <a:gd name="connsiteX23" fmla="*/ 3488066 w 14352380"/>
                <a:gd name="connsiteY23" fmla="*/ 1246753 h 7396028"/>
                <a:gd name="connsiteX24" fmla="*/ 3495138 w 14352380"/>
                <a:gd name="connsiteY24" fmla="*/ 1115548 h 7396028"/>
                <a:gd name="connsiteX25" fmla="*/ 3493650 w 14352380"/>
                <a:gd name="connsiteY25" fmla="*/ 1063976 h 7396028"/>
                <a:gd name="connsiteX26" fmla="*/ 3450403 w 14352380"/>
                <a:gd name="connsiteY26" fmla="*/ 777618 h 7396028"/>
                <a:gd name="connsiteX27" fmla="*/ 3119893 w 14352380"/>
                <a:gd name="connsiteY27" fmla="*/ 321571 h 7396028"/>
                <a:gd name="connsiteX28" fmla="*/ 3497351 w 14352380"/>
                <a:gd name="connsiteY28" fmla="*/ 674883 h 7396028"/>
                <a:gd name="connsiteX29" fmla="*/ 3759013 w 14352380"/>
                <a:gd name="connsiteY29" fmla="*/ 571878 h 7396028"/>
                <a:gd name="connsiteX30" fmla="*/ 3999043 w 14352380"/>
                <a:gd name="connsiteY30" fmla="*/ 91818 h 7396028"/>
                <a:gd name="connsiteX31" fmla="*/ 4033333 w 14352380"/>
                <a:gd name="connsiteY31" fmla="*/ 11808 h 7396028"/>
                <a:gd name="connsiteX32" fmla="*/ 3984569 w 14352380"/>
                <a:gd name="connsiteY32" fmla="*/ 247366 h 7396028"/>
                <a:gd name="connsiteX33" fmla="*/ 3812791 w 14352380"/>
                <a:gd name="connsiteY33" fmla="*/ 647417 h 7396028"/>
                <a:gd name="connsiteX34" fmla="*/ 3592906 w 14352380"/>
                <a:gd name="connsiteY34" fmla="*/ 811408 h 7396028"/>
                <a:gd name="connsiteX35" fmla="*/ 3604425 w 14352380"/>
                <a:gd name="connsiteY35" fmla="*/ 999253 h 7396028"/>
                <a:gd name="connsiteX36" fmla="*/ 3872985 w 14352380"/>
                <a:gd name="connsiteY36" fmla="*/ 881976 h 7396028"/>
                <a:gd name="connsiteX37" fmla="*/ 4200754 w 14352380"/>
                <a:gd name="connsiteY37" fmla="*/ 774136 h 7396028"/>
                <a:gd name="connsiteX38" fmla="*/ 4064251 w 14352380"/>
                <a:gd name="connsiteY38" fmla="*/ 847195 h 7396028"/>
                <a:gd name="connsiteX39" fmla="*/ 3818880 w 14352380"/>
                <a:gd name="connsiteY39" fmla="*/ 991305 h 7396028"/>
                <a:gd name="connsiteX40" fmla="*/ 3658531 w 14352380"/>
                <a:gd name="connsiteY40" fmla="*/ 1093178 h 7396028"/>
                <a:gd name="connsiteX41" fmla="*/ 3622838 w 14352380"/>
                <a:gd name="connsiteY41" fmla="*/ 1221401 h 7396028"/>
                <a:gd name="connsiteX42" fmla="*/ 3577446 w 14352380"/>
                <a:gd name="connsiteY42" fmla="*/ 1500691 h 7396028"/>
                <a:gd name="connsiteX43" fmla="*/ 3461833 w 14352380"/>
                <a:gd name="connsiteY43" fmla="*/ 1726308 h 7396028"/>
                <a:gd name="connsiteX44" fmla="*/ 3278953 w 14352380"/>
                <a:gd name="connsiteY44" fmla="*/ 2034918 h 7396028"/>
                <a:gd name="connsiteX45" fmla="*/ 3288742 w 14352380"/>
                <a:gd name="connsiteY45" fmla="*/ 2273460 h 7396028"/>
                <a:gd name="connsiteX46" fmla="*/ 3434288 w 14352380"/>
                <a:gd name="connsiteY46" fmla="*/ 2417577 h 7396028"/>
                <a:gd name="connsiteX47" fmla="*/ 3781217 w 14352380"/>
                <a:gd name="connsiteY47" fmla="*/ 2618845 h 7396028"/>
                <a:gd name="connsiteX48" fmla="*/ 4079053 w 14352380"/>
                <a:gd name="connsiteY48" fmla="*/ 2777868 h 7396028"/>
                <a:gd name="connsiteX49" fmla="*/ 14352380 w 14352380"/>
                <a:gd name="connsiteY49" fmla="*/ 7369070 h 7396028"/>
                <a:gd name="connsiteX50" fmla="*/ 13992332 w 14352380"/>
                <a:gd name="connsiteY50" fmla="*/ 7396027 h 7396028"/>
                <a:gd name="connsiteX51" fmla="*/ 3944371 w 14352380"/>
                <a:gd name="connsiteY51" fmla="*/ 2976643 h 7396028"/>
                <a:gd name="connsiteX52" fmla="*/ 3460193 w 14352380"/>
                <a:gd name="connsiteY52" fmla="*/ 2852901 h 7396028"/>
                <a:gd name="connsiteX53" fmla="*/ 3217865 w 14352380"/>
                <a:gd name="connsiteY53" fmla="*/ 2829045 h 7396028"/>
                <a:gd name="connsiteX54" fmla="*/ 3025524 w 14352380"/>
                <a:gd name="connsiteY54" fmla="*/ 2858861 h 7396028"/>
                <a:gd name="connsiteX55" fmla="*/ 2832855 w 14352380"/>
                <a:gd name="connsiteY55" fmla="*/ 2930924 h 7396028"/>
                <a:gd name="connsiteX56" fmla="*/ 2820111 w 14352380"/>
                <a:gd name="connsiteY56" fmla="*/ 3026344 h 7396028"/>
                <a:gd name="connsiteX57" fmla="*/ 2959241 w 14352380"/>
                <a:gd name="connsiteY57" fmla="*/ 3167976 h 7396028"/>
                <a:gd name="connsiteX58" fmla="*/ 3176083 w 14352380"/>
                <a:gd name="connsiteY58" fmla="*/ 3269358 h 7396028"/>
                <a:gd name="connsiteX59" fmla="*/ 3388239 w 14352380"/>
                <a:gd name="connsiteY59" fmla="*/ 3442290 h 7396028"/>
                <a:gd name="connsiteX60" fmla="*/ 3212014 w 14352380"/>
                <a:gd name="connsiteY60" fmla="*/ 3336948 h 7396028"/>
                <a:gd name="connsiteX61" fmla="*/ 3004633 w 14352380"/>
                <a:gd name="connsiteY61" fmla="*/ 3276814 h 7396028"/>
                <a:gd name="connsiteX62" fmla="*/ 2771676 w 14352380"/>
                <a:gd name="connsiteY62" fmla="*/ 3166987 h 7396028"/>
                <a:gd name="connsiteX63" fmla="*/ 2638873 w 14352380"/>
                <a:gd name="connsiteY63" fmla="*/ 3097908 h 7396028"/>
                <a:gd name="connsiteX64" fmla="*/ 2570293 w 14352380"/>
                <a:gd name="connsiteY64" fmla="*/ 3109338 h 7396028"/>
                <a:gd name="connsiteX65" fmla="*/ 2525557 w 14352380"/>
                <a:gd name="connsiteY65" fmla="*/ 3326508 h 7396028"/>
                <a:gd name="connsiteX66" fmla="*/ 2584349 w 14352380"/>
                <a:gd name="connsiteY66" fmla="*/ 3577470 h 7396028"/>
                <a:gd name="connsiteX67" fmla="*/ 2663703 w 14352380"/>
                <a:gd name="connsiteY67" fmla="*/ 3996904 h 7396028"/>
                <a:gd name="connsiteX68" fmla="*/ 2633113 w 14352380"/>
                <a:gd name="connsiteY68" fmla="*/ 4192703 h 7396028"/>
                <a:gd name="connsiteX69" fmla="*/ 2539703 w 14352380"/>
                <a:gd name="connsiteY69" fmla="*/ 4455574 h 7396028"/>
                <a:gd name="connsiteX70" fmla="*/ 2595212 w 14352380"/>
                <a:gd name="connsiteY70" fmla="*/ 3945217 h 7396028"/>
                <a:gd name="connsiteX71" fmla="*/ 2481240 w 14352380"/>
                <a:gd name="connsiteY71" fmla="*/ 3566538 h 7396028"/>
                <a:gd name="connsiteX72" fmla="*/ 2307403 w 14352380"/>
                <a:gd name="connsiteY72" fmla="*/ 3166488 h 7396028"/>
                <a:gd name="connsiteX73" fmla="*/ 2261683 w 14352380"/>
                <a:gd name="connsiteY73" fmla="*/ 3063618 h 7396028"/>
                <a:gd name="connsiteX74" fmla="*/ 2078803 w 14352380"/>
                <a:gd name="connsiteY74" fmla="*/ 2949318 h 7396028"/>
                <a:gd name="connsiteX75" fmla="*/ 1824299 w 14352380"/>
                <a:gd name="connsiteY75" fmla="*/ 3002494 h 7396028"/>
                <a:gd name="connsiteX76" fmla="*/ 1412162 w 14352380"/>
                <a:gd name="connsiteY76" fmla="*/ 3235573 h 7396028"/>
                <a:gd name="connsiteX77" fmla="*/ 1381573 w 14352380"/>
                <a:gd name="connsiteY77" fmla="*/ 3680838 h 7396028"/>
                <a:gd name="connsiteX78" fmla="*/ 1340867 w 14352380"/>
                <a:gd name="connsiteY78" fmla="*/ 3980504 h 7396028"/>
                <a:gd name="connsiteX79" fmla="*/ 1197619 w 14352380"/>
                <a:gd name="connsiteY79" fmla="*/ 4738831 h 7396028"/>
                <a:gd name="connsiteX80" fmla="*/ 1220896 w 14352380"/>
                <a:gd name="connsiteY80" fmla="*/ 4338309 h 7396028"/>
                <a:gd name="connsiteX81" fmla="*/ 1242772 w 14352380"/>
                <a:gd name="connsiteY81" fmla="*/ 4080888 h 7396028"/>
                <a:gd name="connsiteX82" fmla="*/ 1198693 w 14352380"/>
                <a:gd name="connsiteY82" fmla="*/ 3909438 h 7396028"/>
                <a:gd name="connsiteX83" fmla="*/ 970093 w 14352380"/>
                <a:gd name="connsiteY83" fmla="*/ 3989448 h 7396028"/>
                <a:gd name="connsiteX84" fmla="*/ 766328 w 14352380"/>
                <a:gd name="connsiteY84" fmla="*/ 4131990 h 7396028"/>
                <a:gd name="connsiteX85" fmla="*/ 555808 w 14352380"/>
                <a:gd name="connsiteY85" fmla="*/ 4355688 h 7396028"/>
                <a:gd name="connsiteX86" fmla="*/ 785900 w 14352380"/>
                <a:gd name="connsiteY86" fmla="*/ 4017771 h 7396028"/>
                <a:gd name="connsiteX87" fmla="*/ 1130113 w 14352380"/>
                <a:gd name="connsiteY87" fmla="*/ 3817500 h 7396028"/>
                <a:gd name="connsiteX88" fmla="*/ 1278703 w 14352380"/>
                <a:gd name="connsiteY88" fmla="*/ 3726558 h 7396028"/>
                <a:gd name="connsiteX89" fmla="*/ 1269661 w 14352380"/>
                <a:gd name="connsiteY89" fmla="*/ 3390117 h 7396028"/>
                <a:gd name="connsiteX90" fmla="*/ 1309620 w 14352380"/>
                <a:gd name="connsiteY90" fmla="*/ 3169963 h 7396028"/>
                <a:gd name="connsiteX91" fmla="*/ 1393003 w 14352380"/>
                <a:gd name="connsiteY91" fmla="*/ 3052188 h 7396028"/>
                <a:gd name="connsiteX92" fmla="*/ 1080693 w 14352380"/>
                <a:gd name="connsiteY92" fmla="*/ 2984604 h 7396028"/>
                <a:gd name="connsiteX93" fmla="*/ 663453 w 14352380"/>
                <a:gd name="connsiteY93" fmla="*/ 3023360 h 7396028"/>
                <a:gd name="connsiteX94" fmla="*/ 235111 w 14352380"/>
                <a:gd name="connsiteY94" fmla="*/ 3217172 h 7396028"/>
                <a:gd name="connsiteX95" fmla="*/ 421453 w 14352380"/>
                <a:gd name="connsiteY95" fmla="*/ 3029328 h 7396028"/>
                <a:gd name="connsiteX96" fmla="*/ 627193 w 14352380"/>
                <a:gd name="connsiteY96" fmla="*/ 2926458 h 7396028"/>
                <a:gd name="connsiteX97" fmla="*/ 854480 w 14352380"/>
                <a:gd name="connsiteY97" fmla="*/ 2889178 h 7396028"/>
                <a:gd name="connsiteX98" fmla="*/ 1149272 w 14352380"/>
                <a:gd name="connsiteY98" fmla="*/ 2889676 h 7396028"/>
                <a:gd name="connsiteX99" fmla="*/ 1531894 w 14352380"/>
                <a:gd name="connsiteY99" fmla="*/ 2917507 h 7396028"/>
                <a:gd name="connsiteX100" fmla="*/ 1860559 w 14352380"/>
                <a:gd name="connsiteY100" fmla="*/ 2766431 h 7396028"/>
                <a:gd name="connsiteX101" fmla="*/ 1701613 w 14352380"/>
                <a:gd name="connsiteY101" fmla="*/ 2263518 h 7396028"/>
                <a:gd name="connsiteX102" fmla="*/ 1690183 w 14352380"/>
                <a:gd name="connsiteY102" fmla="*/ 1966338 h 7396028"/>
                <a:gd name="connsiteX103" fmla="*/ 1381991 w 14352380"/>
                <a:gd name="connsiteY103" fmla="*/ 1841604 h 7396028"/>
                <a:gd name="connsiteX104" fmla="*/ 1095823 w 14352380"/>
                <a:gd name="connsiteY104" fmla="*/ 1714878 h 7396028"/>
                <a:gd name="connsiteX105" fmla="*/ 746507 w 14352380"/>
                <a:gd name="connsiteY105" fmla="*/ 1626415 h 7396028"/>
                <a:gd name="connsiteX106" fmla="*/ 352873 w 14352380"/>
                <a:gd name="connsiteY106" fmla="*/ 1726308 h 7396028"/>
                <a:gd name="connsiteX107" fmla="*/ 113171 w 14352380"/>
                <a:gd name="connsiteY107" fmla="*/ 1763582 h 7396028"/>
                <a:gd name="connsiteX108" fmla="*/ 9973 w 14352380"/>
                <a:gd name="connsiteY108" fmla="*/ 1737738 h 7396028"/>
                <a:gd name="connsiteX109" fmla="*/ 348516 w 14352380"/>
                <a:gd name="connsiteY109" fmla="*/ 1643812 h 7396028"/>
                <a:gd name="connsiteX110" fmla="*/ 653097 w 14352380"/>
                <a:gd name="connsiteY110" fmla="*/ 1543920 h 7396028"/>
                <a:gd name="connsiteX111" fmla="*/ 1072963 w 14352380"/>
                <a:gd name="connsiteY111" fmla="*/ 1612008 h 7396028"/>
                <a:gd name="connsiteX112" fmla="*/ 1244413 w 14352380"/>
                <a:gd name="connsiteY112" fmla="*/ 1657728 h 7396028"/>
                <a:gd name="connsiteX113" fmla="*/ 1205766 w 14352380"/>
                <a:gd name="connsiteY113" fmla="*/ 1451988 h 7396028"/>
                <a:gd name="connsiteX114" fmla="*/ 1046313 w 14352380"/>
                <a:gd name="connsiteY114" fmla="*/ 815409 h 7396028"/>
                <a:gd name="connsiteX115" fmla="*/ 1221553 w 14352380"/>
                <a:gd name="connsiteY115" fmla="*/ 1211958 h 7396028"/>
                <a:gd name="connsiteX0" fmla="*/ 1221553 w 18227951"/>
                <a:gd name="connsiteY0" fmla="*/ 1211958 h 9173439"/>
                <a:gd name="connsiteX1" fmla="*/ 1343911 w 18227951"/>
                <a:gd name="connsiteY1" fmla="*/ 1559828 h 9173439"/>
                <a:gd name="connsiteX2" fmla="*/ 1553023 w 18227951"/>
                <a:gd name="connsiteY2" fmla="*/ 1657728 h 9173439"/>
                <a:gd name="connsiteX3" fmla="*/ 1907353 w 18227951"/>
                <a:gd name="connsiteY3" fmla="*/ 1680588 h 9173439"/>
                <a:gd name="connsiteX4" fmla="*/ 2021653 w 18227951"/>
                <a:gd name="connsiteY4" fmla="*/ 1543428 h 9173439"/>
                <a:gd name="connsiteX5" fmla="*/ 2124523 w 18227951"/>
                <a:gd name="connsiteY5" fmla="*/ 1291968 h 9173439"/>
                <a:gd name="connsiteX6" fmla="*/ 2124523 w 18227951"/>
                <a:gd name="connsiteY6" fmla="*/ 1120518 h 9173439"/>
                <a:gd name="connsiteX7" fmla="*/ 2068029 w 18227951"/>
                <a:gd name="connsiteY7" fmla="*/ 825325 h 9173439"/>
                <a:gd name="connsiteX8" fmla="*/ 2078803 w 18227951"/>
                <a:gd name="connsiteY8" fmla="*/ 777618 h 9173439"/>
                <a:gd name="connsiteX9" fmla="*/ 2170243 w 18227951"/>
                <a:gd name="connsiteY9" fmla="*/ 1086228 h 9173439"/>
                <a:gd name="connsiteX10" fmla="*/ 2215963 w 18227951"/>
                <a:gd name="connsiteY10" fmla="*/ 1269108 h 9173439"/>
                <a:gd name="connsiteX11" fmla="*/ 2284543 w 18227951"/>
                <a:gd name="connsiteY11" fmla="*/ 1303398 h 9173439"/>
                <a:gd name="connsiteX12" fmla="*/ 2330263 w 18227951"/>
                <a:gd name="connsiteY12" fmla="*/ 1166238 h 9173439"/>
                <a:gd name="connsiteX13" fmla="*/ 2467423 w 18227951"/>
                <a:gd name="connsiteY13" fmla="*/ 880488 h 9173439"/>
                <a:gd name="connsiteX14" fmla="*/ 2558863 w 18227951"/>
                <a:gd name="connsiteY14" fmla="*/ 640458 h 9173439"/>
                <a:gd name="connsiteX15" fmla="*/ 2616013 w 18227951"/>
                <a:gd name="connsiteY15" fmla="*/ 537588 h 9173439"/>
                <a:gd name="connsiteX16" fmla="*/ 2558863 w 18227951"/>
                <a:gd name="connsiteY16" fmla="*/ 789048 h 9173439"/>
                <a:gd name="connsiteX17" fmla="*/ 2444563 w 18227951"/>
                <a:gd name="connsiteY17" fmla="*/ 1097658 h 9173439"/>
                <a:gd name="connsiteX18" fmla="*/ 2375983 w 18227951"/>
                <a:gd name="connsiteY18" fmla="*/ 1406268 h 9173439"/>
                <a:gd name="connsiteX19" fmla="*/ 2558863 w 18227951"/>
                <a:gd name="connsiteY19" fmla="*/ 1577718 h 9173439"/>
                <a:gd name="connsiteX20" fmla="*/ 2878903 w 18227951"/>
                <a:gd name="connsiteY20" fmla="*/ 1657728 h 9173439"/>
                <a:gd name="connsiteX21" fmla="*/ 3187513 w 18227951"/>
                <a:gd name="connsiteY21" fmla="*/ 1657728 h 9173439"/>
                <a:gd name="connsiteX22" fmla="*/ 3370393 w 18227951"/>
                <a:gd name="connsiteY22" fmla="*/ 1566288 h 9173439"/>
                <a:gd name="connsiteX23" fmla="*/ 3488066 w 18227951"/>
                <a:gd name="connsiteY23" fmla="*/ 1246753 h 9173439"/>
                <a:gd name="connsiteX24" fmla="*/ 3495138 w 18227951"/>
                <a:gd name="connsiteY24" fmla="*/ 1115548 h 9173439"/>
                <a:gd name="connsiteX25" fmla="*/ 3493650 w 18227951"/>
                <a:gd name="connsiteY25" fmla="*/ 1063976 h 9173439"/>
                <a:gd name="connsiteX26" fmla="*/ 3450403 w 18227951"/>
                <a:gd name="connsiteY26" fmla="*/ 777618 h 9173439"/>
                <a:gd name="connsiteX27" fmla="*/ 3119893 w 18227951"/>
                <a:gd name="connsiteY27" fmla="*/ 321571 h 9173439"/>
                <a:gd name="connsiteX28" fmla="*/ 3497351 w 18227951"/>
                <a:gd name="connsiteY28" fmla="*/ 674883 h 9173439"/>
                <a:gd name="connsiteX29" fmla="*/ 3759013 w 18227951"/>
                <a:gd name="connsiteY29" fmla="*/ 571878 h 9173439"/>
                <a:gd name="connsiteX30" fmla="*/ 3999043 w 18227951"/>
                <a:gd name="connsiteY30" fmla="*/ 91818 h 9173439"/>
                <a:gd name="connsiteX31" fmla="*/ 4033333 w 18227951"/>
                <a:gd name="connsiteY31" fmla="*/ 11808 h 9173439"/>
                <a:gd name="connsiteX32" fmla="*/ 3984569 w 18227951"/>
                <a:gd name="connsiteY32" fmla="*/ 247366 h 9173439"/>
                <a:gd name="connsiteX33" fmla="*/ 3812791 w 18227951"/>
                <a:gd name="connsiteY33" fmla="*/ 647417 h 9173439"/>
                <a:gd name="connsiteX34" fmla="*/ 3592906 w 18227951"/>
                <a:gd name="connsiteY34" fmla="*/ 811408 h 9173439"/>
                <a:gd name="connsiteX35" fmla="*/ 3604425 w 18227951"/>
                <a:gd name="connsiteY35" fmla="*/ 999253 h 9173439"/>
                <a:gd name="connsiteX36" fmla="*/ 3872985 w 18227951"/>
                <a:gd name="connsiteY36" fmla="*/ 881976 h 9173439"/>
                <a:gd name="connsiteX37" fmla="*/ 4200754 w 18227951"/>
                <a:gd name="connsiteY37" fmla="*/ 774136 h 9173439"/>
                <a:gd name="connsiteX38" fmla="*/ 4064251 w 18227951"/>
                <a:gd name="connsiteY38" fmla="*/ 847195 h 9173439"/>
                <a:gd name="connsiteX39" fmla="*/ 3818880 w 18227951"/>
                <a:gd name="connsiteY39" fmla="*/ 991305 h 9173439"/>
                <a:gd name="connsiteX40" fmla="*/ 3658531 w 18227951"/>
                <a:gd name="connsiteY40" fmla="*/ 1093178 h 9173439"/>
                <a:gd name="connsiteX41" fmla="*/ 3622838 w 18227951"/>
                <a:gd name="connsiteY41" fmla="*/ 1221401 h 9173439"/>
                <a:gd name="connsiteX42" fmla="*/ 3577446 w 18227951"/>
                <a:gd name="connsiteY42" fmla="*/ 1500691 h 9173439"/>
                <a:gd name="connsiteX43" fmla="*/ 3461833 w 18227951"/>
                <a:gd name="connsiteY43" fmla="*/ 1726308 h 9173439"/>
                <a:gd name="connsiteX44" fmla="*/ 3278953 w 18227951"/>
                <a:gd name="connsiteY44" fmla="*/ 2034918 h 9173439"/>
                <a:gd name="connsiteX45" fmla="*/ 3288742 w 18227951"/>
                <a:gd name="connsiteY45" fmla="*/ 2273460 h 9173439"/>
                <a:gd name="connsiteX46" fmla="*/ 3434288 w 18227951"/>
                <a:gd name="connsiteY46" fmla="*/ 2417577 h 9173439"/>
                <a:gd name="connsiteX47" fmla="*/ 3781217 w 18227951"/>
                <a:gd name="connsiteY47" fmla="*/ 2618845 h 9173439"/>
                <a:gd name="connsiteX48" fmla="*/ 4079053 w 18227951"/>
                <a:gd name="connsiteY48" fmla="*/ 2777868 h 9173439"/>
                <a:gd name="connsiteX49" fmla="*/ 18227951 w 18227951"/>
                <a:gd name="connsiteY49" fmla="*/ 9173439 h 9173439"/>
                <a:gd name="connsiteX50" fmla="*/ 13992332 w 18227951"/>
                <a:gd name="connsiteY50" fmla="*/ 7396027 h 9173439"/>
                <a:gd name="connsiteX51" fmla="*/ 3944371 w 18227951"/>
                <a:gd name="connsiteY51" fmla="*/ 2976643 h 9173439"/>
                <a:gd name="connsiteX52" fmla="*/ 3460193 w 18227951"/>
                <a:gd name="connsiteY52" fmla="*/ 2852901 h 9173439"/>
                <a:gd name="connsiteX53" fmla="*/ 3217865 w 18227951"/>
                <a:gd name="connsiteY53" fmla="*/ 2829045 h 9173439"/>
                <a:gd name="connsiteX54" fmla="*/ 3025524 w 18227951"/>
                <a:gd name="connsiteY54" fmla="*/ 2858861 h 9173439"/>
                <a:gd name="connsiteX55" fmla="*/ 2832855 w 18227951"/>
                <a:gd name="connsiteY55" fmla="*/ 2930924 h 9173439"/>
                <a:gd name="connsiteX56" fmla="*/ 2820111 w 18227951"/>
                <a:gd name="connsiteY56" fmla="*/ 3026344 h 9173439"/>
                <a:gd name="connsiteX57" fmla="*/ 2959241 w 18227951"/>
                <a:gd name="connsiteY57" fmla="*/ 3167976 h 9173439"/>
                <a:gd name="connsiteX58" fmla="*/ 3176083 w 18227951"/>
                <a:gd name="connsiteY58" fmla="*/ 3269358 h 9173439"/>
                <a:gd name="connsiteX59" fmla="*/ 3388239 w 18227951"/>
                <a:gd name="connsiteY59" fmla="*/ 3442290 h 9173439"/>
                <a:gd name="connsiteX60" fmla="*/ 3212014 w 18227951"/>
                <a:gd name="connsiteY60" fmla="*/ 3336948 h 9173439"/>
                <a:gd name="connsiteX61" fmla="*/ 3004633 w 18227951"/>
                <a:gd name="connsiteY61" fmla="*/ 3276814 h 9173439"/>
                <a:gd name="connsiteX62" fmla="*/ 2771676 w 18227951"/>
                <a:gd name="connsiteY62" fmla="*/ 3166987 h 9173439"/>
                <a:gd name="connsiteX63" fmla="*/ 2638873 w 18227951"/>
                <a:gd name="connsiteY63" fmla="*/ 3097908 h 9173439"/>
                <a:gd name="connsiteX64" fmla="*/ 2570293 w 18227951"/>
                <a:gd name="connsiteY64" fmla="*/ 3109338 h 9173439"/>
                <a:gd name="connsiteX65" fmla="*/ 2525557 w 18227951"/>
                <a:gd name="connsiteY65" fmla="*/ 3326508 h 9173439"/>
                <a:gd name="connsiteX66" fmla="*/ 2584349 w 18227951"/>
                <a:gd name="connsiteY66" fmla="*/ 3577470 h 9173439"/>
                <a:gd name="connsiteX67" fmla="*/ 2663703 w 18227951"/>
                <a:gd name="connsiteY67" fmla="*/ 3996904 h 9173439"/>
                <a:gd name="connsiteX68" fmla="*/ 2633113 w 18227951"/>
                <a:gd name="connsiteY68" fmla="*/ 4192703 h 9173439"/>
                <a:gd name="connsiteX69" fmla="*/ 2539703 w 18227951"/>
                <a:gd name="connsiteY69" fmla="*/ 4455574 h 9173439"/>
                <a:gd name="connsiteX70" fmla="*/ 2595212 w 18227951"/>
                <a:gd name="connsiteY70" fmla="*/ 3945217 h 9173439"/>
                <a:gd name="connsiteX71" fmla="*/ 2481240 w 18227951"/>
                <a:gd name="connsiteY71" fmla="*/ 3566538 h 9173439"/>
                <a:gd name="connsiteX72" fmla="*/ 2307403 w 18227951"/>
                <a:gd name="connsiteY72" fmla="*/ 3166488 h 9173439"/>
                <a:gd name="connsiteX73" fmla="*/ 2261683 w 18227951"/>
                <a:gd name="connsiteY73" fmla="*/ 3063618 h 9173439"/>
                <a:gd name="connsiteX74" fmla="*/ 2078803 w 18227951"/>
                <a:gd name="connsiteY74" fmla="*/ 2949318 h 9173439"/>
                <a:gd name="connsiteX75" fmla="*/ 1824299 w 18227951"/>
                <a:gd name="connsiteY75" fmla="*/ 3002494 h 9173439"/>
                <a:gd name="connsiteX76" fmla="*/ 1412162 w 18227951"/>
                <a:gd name="connsiteY76" fmla="*/ 3235573 h 9173439"/>
                <a:gd name="connsiteX77" fmla="*/ 1381573 w 18227951"/>
                <a:gd name="connsiteY77" fmla="*/ 3680838 h 9173439"/>
                <a:gd name="connsiteX78" fmla="*/ 1340867 w 18227951"/>
                <a:gd name="connsiteY78" fmla="*/ 3980504 h 9173439"/>
                <a:gd name="connsiteX79" fmla="*/ 1197619 w 18227951"/>
                <a:gd name="connsiteY79" fmla="*/ 4738831 h 9173439"/>
                <a:gd name="connsiteX80" fmla="*/ 1220896 w 18227951"/>
                <a:gd name="connsiteY80" fmla="*/ 4338309 h 9173439"/>
                <a:gd name="connsiteX81" fmla="*/ 1242772 w 18227951"/>
                <a:gd name="connsiteY81" fmla="*/ 4080888 h 9173439"/>
                <a:gd name="connsiteX82" fmla="*/ 1198693 w 18227951"/>
                <a:gd name="connsiteY82" fmla="*/ 3909438 h 9173439"/>
                <a:gd name="connsiteX83" fmla="*/ 970093 w 18227951"/>
                <a:gd name="connsiteY83" fmla="*/ 3989448 h 9173439"/>
                <a:gd name="connsiteX84" fmla="*/ 766328 w 18227951"/>
                <a:gd name="connsiteY84" fmla="*/ 4131990 h 9173439"/>
                <a:gd name="connsiteX85" fmla="*/ 555808 w 18227951"/>
                <a:gd name="connsiteY85" fmla="*/ 4355688 h 9173439"/>
                <a:gd name="connsiteX86" fmla="*/ 785900 w 18227951"/>
                <a:gd name="connsiteY86" fmla="*/ 4017771 h 9173439"/>
                <a:gd name="connsiteX87" fmla="*/ 1130113 w 18227951"/>
                <a:gd name="connsiteY87" fmla="*/ 3817500 h 9173439"/>
                <a:gd name="connsiteX88" fmla="*/ 1278703 w 18227951"/>
                <a:gd name="connsiteY88" fmla="*/ 3726558 h 9173439"/>
                <a:gd name="connsiteX89" fmla="*/ 1269661 w 18227951"/>
                <a:gd name="connsiteY89" fmla="*/ 3390117 h 9173439"/>
                <a:gd name="connsiteX90" fmla="*/ 1309620 w 18227951"/>
                <a:gd name="connsiteY90" fmla="*/ 3169963 h 9173439"/>
                <a:gd name="connsiteX91" fmla="*/ 1393003 w 18227951"/>
                <a:gd name="connsiteY91" fmla="*/ 3052188 h 9173439"/>
                <a:gd name="connsiteX92" fmla="*/ 1080693 w 18227951"/>
                <a:gd name="connsiteY92" fmla="*/ 2984604 h 9173439"/>
                <a:gd name="connsiteX93" fmla="*/ 663453 w 18227951"/>
                <a:gd name="connsiteY93" fmla="*/ 3023360 h 9173439"/>
                <a:gd name="connsiteX94" fmla="*/ 235111 w 18227951"/>
                <a:gd name="connsiteY94" fmla="*/ 3217172 h 9173439"/>
                <a:gd name="connsiteX95" fmla="*/ 421453 w 18227951"/>
                <a:gd name="connsiteY95" fmla="*/ 3029328 h 9173439"/>
                <a:gd name="connsiteX96" fmla="*/ 627193 w 18227951"/>
                <a:gd name="connsiteY96" fmla="*/ 2926458 h 9173439"/>
                <a:gd name="connsiteX97" fmla="*/ 854480 w 18227951"/>
                <a:gd name="connsiteY97" fmla="*/ 2889178 h 9173439"/>
                <a:gd name="connsiteX98" fmla="*/ 1149272 w 18227951"/>
                <a:gd name="connsiteY98" fmla="*/ 2889676 h 9173439"/>
                <a:gd name="connsiteX99" fmla="*/ 1531894 w 18227951"/>
                <a:gd name="connsiteY99" fmla="*/ 2917507 h 9173439"/>
                <a:gd name="connsiteX100" fmla="*/ 1860559 w 18227951"/>
                <a:gd name="connsiteY100" fmla="*/ 2766431 h 9173439"/>
                <a:gd name="connsiteX101" fmla="*/ 1701613 w 18227951"/>
                <a:gd name="connsiteY101" fmla="*/ 2263518 h 9173439"/>
                <a:gd name="connsiteX102" fmla="*/ 1690183 w 18227951"/>
                <a:gd name="connsiteY102" fmla="*/ 1966338 h 9173439"/>
                <a:gd name="connsiteX103" fmla="*/ 1381991 w 18227951"/>
                <a:gd name="connsiteY103" fmla="*/ 1841604 h 9173439"/>
                <a:gd name="connsiteX104" fmla="*/ 1095823 w 18227951"/>
                <a:gd name="connsiteY104" fmla="*/ 1714878 h 9173439"/>
                <a:gd name="connsiteX105" fmla="*/ 746507 w 18227951"/>
                <a:gd name="connsiteY105" fmla="*/ 1626415 h 9173439"/>
                <a:gd name="connsiteX106" fmla="*/ 352873 w 18227951"/>
                <a:gd name="connsiteY106" fmla="*/ 1726308 h 9173439"/>
                <a:gd name="connsiteX107" fmla="*/ 113171 w 18227951"/>
                <a:gd name="connsiteY107" fmla="*/ 1763582 h 9173439"/>
                <a:gd name="connsiteX108" fmla="*/ 9973 w 18227951"/>
                <a:gd name="connsiteY108" fmla="*/ 1737738 h 9173439"/>
                <a:gd name="connsiteX109" fmla="*/ 348516 w 18227951"/>
                <a:gd name="connsiteY109" fmla="*/ 1643812 h 9173439"/>
                <a:gd name="connsiteX110" fmla="*/ 653097 w 18227951"/>
                <a:gd name="connsiteY110" fmla="*/ 1543920 h 9173439"/>
                <a:gd name="connsiteX111" fmla="*/ 1072963 w 18227951"/>
                <a:gd name="connsiteY111" fmla="*/ 1612008 h 9173439"/>
                <a:gd name="connsiteX112" fmla="*/ 1244413 w 18227951"/>
                <a:gd name="connsiteY112" fmla="*/ 1657728 h 9173439"/>
                <a:gd name="connsiteX113" fmla="*/ 1205766 w 18227951"/>
                <a:gd name="connsiteY113" fmla="*/ 1451988 h 9173439"/>
                <a:gd name="connsiteX114" fmla="*/ 1046313 w 18227951"/>
                <a:gd name="connsiteY114" fmla="*/ 815409 h 9173439"/>
                <a:gd name="connsiteX115" fmla="*/ 1221553 w 18227951"/>
                <a:gd name="connsiteY115" fmla="*/ 1211958 h 9173439"/>
                <a:gd name="connsiteX0" fmla="*/ 1221553 w 19234678"/>
                <a:gd name="connsiteY0" fmla="*/ 1211958 h 9708619"/>
                <a:gd name="connsiteX1" fmla="*/ 1343911 w 19234678"/>
                <a:gd name="connsiteY1" fmla="*/ 1559828 h 9708619"/>
                <a:gd name="connsiteX2" fmla="*/ 1553023 w 19234678"/>
                <a:gd name="connsiteY2" fmla="*/ 1657728 h 9708619"/>
                <a:gd name="connsiteX3" fmla="*/ 1907353 w 19234678"/>
                <a:gd name="connsiteY3" fmla="*/ 1680588 h 9708619"/>
                <a:gd name="connsiteX4" fmla="*/ 2021653 w 19234678"/>
                <a:gd name="connsiteY4" fmla="*/ 1543428 h 9708619"/>
                <a:gd name="connsiteX5" fmla="*/ 2124523 w 19234678"/>
                <a:gd name="connsiteY5" fmla="*/ 1291968 h 9708619"/>
                <a:gd name="connsiteX6" fmla="*/ 2124523 w 19234678"/>
                <a:gd name="connsiteY6" fmla="*/ 1120518 h 9708619"/>
                <a:gd name="connsiteX7" fmla="*/ 2068029 w 19234678"/>
                <a:gd name="connsiteY7" fmla="*/ 825325 h 9708619"/>
                <a:gd name="connsiteX8" fmla="*/ 2078803 w 19234678"/>
                <a:gd name="connsiteY8" fmla="*/ 777618 h 9708619"/>
                <a:gd name="connsiteX9" fmla="*/ 2170243 w 19234678"/>
                <a:gd name="connsiteY9" fmla="*/ 1086228 h 9708619"/>
                <a:gd name="connsiteX10" fmla="*/ 2215963 w 19234678"/>
                <a:gd name="connsiteY10" fmla="*/ 1269108 h 9708619"/>
                <a:gd name="connsiteX11" fmla="*/ 2284543 w 19234678"/>
                <a:gd name="connsiteY11" fmla="*/ 1303398 h 9708619"/>
                <a:gd name="connsiteX12" fmla="*/ 2330263 w 19234678"/>
                <a:gd name="connsiteY12" fmla="*/ 1166238 h 9708619"/>
                <a:gd name="connsiteX13" fmla="*/ 2467423 w 19234678"/>
                <a:gd name="connsiteY13" fmla="*/ 880488 h 9708619"/>
                <a:gd name="connsiteX14" fmla="*/ 2558863 w 19234678"/>
                <a:gd name="connsiteY14" fmla="*/ 640458 h 9708619"/>
                <a:gd name="connsiteX15" fmla="*/ 2616013 w 19234678"/>
                <a:gd name="connsiteY15" fmla="*/ 537588 h 9708619"/>
                <a:gd name="connsiteX16" fmla="*/ 2558863 w 19234678"/>
                <a:gd name="connsiteY16" fmla="*/ 789048 h 9708619"/>
                <a:gd name="connsiteX17" fmla="*/ 2444563 w 19234678"/>
                <a:gd name="connsiteY17" fmla="*/ 1097658 h 9708619"/>
                <a:gd name="connsiteX18" fmla="*/ 2375983 w 19234678"/>
                <a:gd name="connsiteY18" fmla="*/ 1406268 h 9708619"/>
                <a:gd name="connsiteX19" fmla="*/ 2558863 w 19234678"/>
                <a:gd name="connsiteY19" fmla="*/ 1577718 h 9708619"/>
                <a:gd name="connsiteX20" fmla="*/ 2878903 w 19234678"/>
                <a:gd name="connsiteY20" fmla="*/ 1657728 h 9708619"/>
                <a:gd name="connsiteX21" fmla="*/ 3187513 w 19234678"/>
                <a:gd name="connsiteY21" fmla="*/ 1657728 h 9708619"/>
                <a:gd name="connsiteX22" fmla="*/ 3370393 w 19234678"/>
                <a:gd name="connsiteY22" fmla="*/ 1566288 h 9708619"/>
                <a:gd name="connsiteX23" fmla="*/ 3488066 w 19234678"/>
                <a:gd name="connsiteY23" fmla="*/ 1246753 h 9708619"/>
                <a:gd name="connsiteX24" fmla="*/ 3495138 w 19234678"/>
                <a:gd name="connsiteY24" fmla="*/ 1115548 h 9708619"/>
                <a:gd name="connsiteX25" fmla="*/ 3493650 w 19234678"/>
                <a:gd name="connsiteY25" fmla="*/ 1063976 h 9708619"/>
                <a:gd name="connsiteX26" fmla="*/ 3450403 w 19234678"/>
                <a:gd name="connsiteY26" fmla="*/ 777618 h 9708619"/>
                <a:gd name="connsiteX27" fmla="*/ 3119893 w 19234678"/>
                <a:gd name="connsiteY27" fmla="*/ 321571 h 9708619"/>
                <a:gd name="connsiteX28" fmla="*/ 3497351 w 19234678"/>
                <a:gd name="connsiteY28" fmla="*/ 674883 h 9708619"/>
                <a:gd name="connsiteX29" fmla="*/ 3759013 w 19234678"/>
                <a:gd name="connsiteY29" fmla="*/ 571878 h 9708619"/>
                <a:gd name="connsiteX30" fmla="*/ 3999043 w 19234678"/>
                <a:gd name="connsiteY30" fmla="*/ 91818 h 9708619"/>
                <a:gd name="connsiteX31" fmla="*/ 4033333 w 19234678"/>
                <a:gd name="connsiteY31" fmla="*/ 11808 h 9708619"/>
                <a:gd name="connsiteX32" fmla="*/ 3984569 w 19234678"/>
                <a:gd name="connsiteY32" fmla="*/ 247366 h 9708619"/>
                <a:gd name="connsiteX33" fmla="*/ 3812791 w 19234678"/>
                <a:gd name="connsiteY33" fmla="*/ 647417 h 9708619"/>
                <a:gd name="connsiteX34" fmla="*/ 3592906 w 19234678"/>
                <a:gd name="connsiteY34" fmla="*/ 811408 h 9708619"/>
                <a:gd name="connsiteX35" fmla="*/ 3604425 w 19234678"/>
                <a:gd name="connsiteY35" fmla="*/ 999253 h 9708619"/>
                <a:gd name="connsiteX36" fmla="*/ 3872985 w 19234678"/>
                <a:gd name="connsiteY36" fmla="*/ 881976 h 9708619"/>
                <a:gd name="connsiteX37" fmla="*/ 4200754 w 19234678"/>
                <a:gd name="connsiteY37" fmla="*/ 774136 h 9708619"/>
                <a:gd name="connsiteX38" fmla="*/ 4064251 w 19234678"/>
                <a:gd name="connsiteY38" fmla="*/ 847195 h 9708619"/>
                <a:gd name="connsiteX39" fmla="*/ 3818880 w 19234678"/>
                <a:gd name="connsiteY39" fmla="*/ 991305 h 9708619"/>
                <a:gd name="connsiteX40" fmla="*/ 3658531 w 19234678"/>
                <a:gd name="connsiteY40" fmla="*/ 1093178 h 9708619"/>
                <a:gd name="connsiteX41" fmla="*/ 3622838 w 19234678"/>
                <a:gd name="connsiteY41" fmla="*/ 1221401 h 9708619"/>
                <a:gd name="connsiteX42" fmla="*/ 3577446 w 19234678"/>
                <a:gd name="connsiteY42" fmla="*/ 1500691 h 9708619"/>
                <a:gd name="connsiteX43" fmla="*/ 3461833 w 19234678"/>
                <a:gd name="connsiteY43" fmla="*/ 1726308 h 9708619"/>
                <a:gd name="connsiteX44" fmla="*/ 3278953 w 19234678"/>
                <a:gd name="connsiteY44" fmla="*/ 2034918 h 9708619"/>
                <a:gd name="connsiteX45" fmla="*/ 3288742 w 19234678"/>
                <a:gd name="connsiteY45" fmla="*/ 2273460 h 9708619"/>
                <a:gd name="connsiteX46" fmla="*/ 3434288 w 19234678"/>
                <a:gd name="connsiteY46" fmla="*/ 2417577 h 9708619"/>
                <a:gd name="connsiteX47" fmla="*/ 3781217 w 19234678"/>
                <a:gd name="connsiteY47" fmla="*/ 2618845 h 9708619"/>
                <a:gd name="connsiteX48" fmla="*/ 4079053 w 19234678"/>
                <a:gd name="connsiteY48" fmla="*/ 2777868 h 9708619"/>
                <a:gd name="connsiteX49" fmla="*/ 18227951 w 19234678"/>
                <a:gd name="connsiteY49" fmla="*/ 9173439 h 9708619"/>
                <a:gd name="connsiteX50" fmla="*/ 18064964 w 19234678"/>
                <a:gd name="connsiteY50" fmla="*/ 9394536 h 9708619"/>
                <a:gd name="connsiteX51" fmla="*/ 3944371 w 19234678"/>
                <a:gd name="connsiteY51" fmla="*/ 2976643 h 9708619"/>
                <a:gd name="connsiteX52" fmla="*/ 3460193 w 19234678"/>
                <a:gd name="connsiteY52" fmla="*/ 2852901 h 9708619"/>
                <a:gd name="connsiteX53" fmla="*/ 3217865 w 19234678"/>
                <a:gd name="connsiteY53" fmla="*/ 2829045 h 9708619"/>
                <a:gd name="connsiteX54" fmla="*/ 3025524 w 19234678"/>
                <a:gd name="connsiteY54" fmla="*/ 2858861 h 9708619"/>
                <a:gd name="connsiteX55" fmla="*/ 2832855 w 19234678"/>
                <a:gd name="connsiteY55" fmla="*/ 2930924 h 9708619"/>
                <a:gd name="connsiteX56" fmla="*/ 2820111 w 19234678"/>
                <a:gd name="connsiteY56" fmla="*/ 3026344 h 9708619"/>
                <a:gd name="connsiteX57" fmla="*/ 2959241 w 19234678"/>
                <a:gd name="connsiteY57" fmla="*/ 3167976 h 9708619"/>
                <a:gd name="connsiteX58" fmla="*/ 3176083 w 19234678"/>
                <a:gd name="connsiteY58" fmla="*/ 3269358 h 9708619"/>
                <a:gd name="connsiteX59" fmla="*/ 3388239 w 19234678"/>
                <a:gd name="connsiteY59" fmla="*/ 3442290 h 9708619"/>
                <a:gd name="connsiteX60" fmla="*/ 3212014 w 19234678"/>
                <a:gd name="connsiteY60" fmla="*/ 3336948 h 9708619"/>
                <a:gd name="connsiteX61" fmla="*/ 3004633 w 19234678"/>
                <a:gd name="connsiteY61" fmla="*/ 3276814 h 9708619"/>
                <a:gd name="connsiteX62" fmla="*/ 2771676 w 19234678"/>
                <a:gd name="connsiteY62" fmla="*/ 3166987 h 9708619"/>
                <a:gd name="connsiteX63" fmla="*/ 2638873 w 19234678"/>
                <a:gd name="connsiteY63" fmla="*/ 3097908 h 9708619"/>
                <a:gd name="connsiteX64" fmla="*/ 2570293 w 19234678"/>
                <a:gd name="connsiteY64" fmla="*/ 3109338 h 9708619"/>
                <a:gd name="connsiteX65" fmla="*/ 2525557 w 19234678"/>
                <a:gd name="connsiteY65" fmla="*/ 3326508 h 9708619"/>
                <a:gd name="connsiteX66" fmla="*/ 2584349 w 19234678"/>
                <a:gd name="connsiteY66" fmla="*/ 3577470 h 9708619"/>
                <a:gd name="connsiteX67" fmla="*/ 2663703 w 19234678"/>
                <a:gd name="connsiteY67" fmla="*/ 3996904 h 9708619"/>
                <a:gd name="connsiteX68" fmla="*/ 2633113 w 19234678"/>
                <a:gd name="connsiteY68" fmla="*/ 4192703 h 9708619"/>
                <a:gd name="connsiteX69" fmla="*/ 2539703 w 19234678"/>
                <a:gd name="connsiteY69" fmla="*/ 4455574 h 9708619"/>
                <a:gd name="connsiteX70" fmla="*/ 2595212 w 19234678"/>
                <a:gd name="connsiteY70" fmla="*/ 3945217 h 9708619"/>
                <a:gd name="connsiteX71" fmla="*/ 2481240 w 19234678"/>
                <a:gd name="connsiteY71" fmla="*/ 3566538 h 9708619"/>
                <a:gd name="connsiteX72" fmla="*/ 2307403 w 19234678"/>
                <a:gd name="connsiteY72" fmla="*/ 3166488 h 9708619"/>
                <a:gd name="connsiteX73" fmla="*/ 2261683 w 19234678"/>
                <a:gd name="connsiteY73" fmla="*/ 3063618 h 9708619"/>
                <a:gd name="connsiteX74" fmla="*/ 2078803 w 19234678"/>
                <a:gd name="connsiteY74" fmla="*/ 2949318 h 9708619"/>
                <a:gd name="connsiteX75" fmla="*/ 1824299 w 19234678"/>
                <a:gd name="connsiteY75" fmla="*/ 3002494 h 9708619"/>
                <a:gd name="connsiteX76" fmla="*/ 1412162 w 19234678"/>
                <a:gd name="connsiteY76" fmla="*/ 3235573 h 9708619"/>
                <a:gd name="connsiteX77" fmla="*/ 1381573 w 19234678"/>
                <a:gd name="connsiteY77" fmla="*/ 3680838 h 9708619"/>
                <a:gd name="connsiteX78" fmla="*/ 1340867 w 19234678"/>
                <a:gd name="connsiteY78" fmla="*/ 3980504 h 9708619"/>
                <a:gd name="connsiteX79" fmla="*/ 1197619 w 19234678"/>
                <a:gd name="connsiteY79" fmla="*/ 4738831 h 9708619"/>
                <a:gd name="connsiteX80" fmla="*/ 1220896 w 19234678"/>
                <a:gd name="connsiteY80" fmla="*/ 4338309 h 9708619"/>
                <a:gd name="connsiteX81" fmla="*/ 1242772 w 19234678"/>
                <a:gd name="connsiteY81" fmla="*/ 4080888 h 9708619"/>
                <a:gd name="connsiteX82" fmla="*/ 1198693 w 19234678"/>
                <a:gd name="connsiteY82" fmla="*/ 3909438 h 9708619"/>
                <a:gd name="connsiteX83" fmla="*/ 970093 w 19234678"/>
                <a:gd name="connsiteY83" fmla="*/ 3989448 h 9708619"/>
                <a:gd name="connsiteX84" fmla="*/ 766328 w 19234678"/>
                <a:gd name="connsiteY84" fmla="*/ 4131990 h 9708619"/>
                <a:gd name="connsiteX85" fmla="*/ 555808 w 19234678"/>
                <a:gd name="connsiteY85" fmla="*/ 4355688 h 9708619"/>
                <a:gd name="connsiteX86" fmla="*/ 785900 w 19234678"/>
                <a:gd name="connsiteY86" fmla="*/ 4017771 h 9708619"/>
                <a:gd name="connsiteX87" fmla="*/ 1130113 w 19234678"/>
                <a:gd name="connsiteY87" fmla="*/ 3817500 h 9708619"/>
                <a:gd name="connsiteX88" fmla="*/ 1278703 w 19234678"/>
                <a:gd name="connsiteY88" fmla="*/ 3726558 h 9708619"/>
                <a:gd name="connsiteX89" fmla="*/ 1269661 w 19234678"/>
                <a:gd name="connsiteY89" fmla="*/ 3390117 h 9708619"/>
                <a:gd name="connsiteX90" fmla="*/ 1309620 w 19234678"/>
                <a:gd name="connsiteY90" fmla="*/ 3169963 h 9708619"/>
                <a:gd name="connsiteX91" fmla="*/ 1393003 w 19234678"/>
                <a:gd name="connsiteY91" fmla="*/ 3052188 h 9708619"/>
                <a:gd name="connsiteX92" fmla="*/ 1080693 w 19234678"/>
                <a:gd name="connsiteY92" fmla="*/ 2984604 h 9708619"/>
                <a:gd name="connsiteX93" fmla="*/ 663453 w 19234678"/>
                <a:gd name="connsiteY93" fmla="*/ 3023360 h 9708619"/>
                <a:gd name="connsiteX94" fmla="*/ 235111 w 19234678"/>
                <a:gd name="connsiteY94" fmla="*/ 3217172 h 9708619"/>
                <a:gd name="connsiteX95" fmla="*/ 421453 w 19234678"/>
                <a:gd name="connsiteY95" fmla="*/ 3029328 h 9708619"/>
                <a:gd name="connsiteX96" fmla="*/ 627193 w 19234678"/>
                <a:gd name="connsiteY96" fmla="*/ 2926458 h 9708619"/>
                <a:gd name="connsiteX97" fmla="*/ 854480 w 19234678"/>
                <a:gd name="connsiteY97" fmla="*/ 2889178 h 9708619"/>
                <a:gd name="connsiteX98" fmla="*/ 1149272 w 19234678"/>
                <a:gd name="connsiteY98" fmla="*/ 2889676 h 9708619"/>
                <a:gd name="connsiteX99" fmla="*/ 1531894 w 19234678"/>
                <a:gd name="connsiteY99" fmla="*/ 2917507 h 9708619"/>
                <a:gd name="connsiteX100" fmla="*/ 1860559 w 19234678"/>
                <a:gd name="connsiteY100" fmla="*/ 2766431 h 9708619"/>
                <a:gd name="connsiteX101" fmla="*/ 1701613 w 19234678"/>
                <a:gd name="connsiteY101" fmla="*/ 2263518 h 9708619"/>
                <a:gd name="connsiteX102" fmla="*/ 1690183 w 19234678"/>
                <a:gd name="connsiteY102" fmla="*/ 1966338 h 9708619"/>
                <a:gd name="connsiteX103" fmla="*/ 1381991 w 19234678"/>
                <a:gd name="connsiteY103" fmla="*/ 1841604 h 9708619"/>
                <a:gd name="connsiteX104" fmla="*/ 1095823 w 19234678"/>
                <a:gd name="connsiteY104" fmla="*/ 1714878 h 9708619"/>
                <a:gd name="connsiteX105" fmla="*/ 746507 w 19234678"/>
                <a:gd name="connsiteY105" fmla="*/ 1626415 h 9708619"/>
                <a:gd name="connsiteX106" fmla="*/ 352873 w 19234678"/>
                <a:gd name="connsiteY106" fmla="*/ 1726308 h 9708619"/>
                <a:gd name="connsiteX107" fmla="*/ 113171 w 19234678"/>
                <a:gd name="connsiteY107" fmla="*/ 1763582 h 9708619"/>
                <a:gd name="connsiteX108" fmla="*/ 9973 w 19234678"/>
                <a:gd name="connsiteY108" fmla="*/ 1737738 h 9708619"/>
                <a:gd name="connsiteX109" fmla="*/ 348516 w 19234678"/>
                <a:gd name="connsiteY109" fmla="*/ 1643812 h 9708619"/>
                <a:gd name="connsiteX110" fmla="*/ 653097 w 19234678"/>
                <a:gd name="connsiteY110" fmla="*/ 1543920 h 9708619"/>
                <a:gd name="connsiteX111" fmla="*/ 1072963 w 19234678"/>
                <a:gd name="connsiteY111" fmla="*/ 1612008 h 9708619"/>
                <a:gd name="connsiteX112" fmla="*/ 1244413 w 19234678"/>
                <a:gd name="connsiteY112" fmla="*/ 1657728 h 9708619"/>
                <a:gd name="connsiteX113" fmla="*/ 1205766 w 19234678"/>
                <a:gd name="connsiteY113" fmla="*/ 1451988 h 9708619"/>
                <a:gd name="connsiteX114" fmla="*/ 1046313 w 19234678"/>
                <a:gd name="connsiteY114" fmla="*/ 815409 h 9708619"/>
                <a:gd name="connsiteX115" fmla="*/ 1221553 w 19234678"/>
                <a:gd name="connsiteY115" fmla="*/ 1211958 h 9708619"/>
                <a:gd name="connsiteX0" fmla="*/ 1221553 w 19048999"/>
                <a:gd name="connsiteY0" fmla="*/ 1211958 h 9628343"/>
                <a:gd name="connsiteX1" fmla="*/ 1343911 w 19048999"/>
                <a:gd name="connsiteY1" fmla="*/ 1559828 h 9628343"/>
                <a:gd name="connsiteX2" fmla="*/ 1553023 w 19048999"/>
                <a:gd name="connsiteY2" fmla="*/ 1657728 h 9628343"/>
                <a:gd name="connsiteX3" fmla="*/ 1907353 w 19048999"/>
                <a:gd name="connsiteY3" fmla="*/ 1680588 h 9628343"/>
                <a:gd name="connsiteX4" fmla="*/ 2021653 w 19048999"/>
                <a:gd name="connsiteY4" fmla="*/ 1543428 h 9628343"/>
                <a:gd name="connsiteX5" fmla="*/ 2124523 w 19048999"/>
                <a:gd name="connsiteY5" fmla="*/ 1291968 h 9628343"/>
                <a:gd name="connsiteX6" fmla="*/ 2124523 w 19048999"/>
                <a:gd name="connsiteY6" fmla="*/ 1120518 h 9628343"/>
                <a:gd name="connsiteX7" fmla="*/ 2068029 w 19048999"/>
                <a:gd name="connsiteY7" fmla="*/ 825325 h 9628343"/>
                <a:gd name="connsiteX8" fmla="*/ 2078803 w 19048999"/>
                <a:gd name="connsiteY8" fmla="*/ 777618 h 9628343"/>
                <a:gd name="connsiteX9" fmla="*/ 2170243 w 19048999"/>
                <a:gd name="connsiteY9" fmla="*/ 1086228 h 9628343"/>
                <a:gd name="connsiteX10" fmla="*/ 2215963 w 19048999"/>
                <a:gd name="connsiteY10" fmla="*/ 1269108 h 9628343"/>
                <a:gd name="connsiteX11" fmla="*/ 2284543 w 19048999"/>
                <a:gd name="connsiteY11" fmla="*/ 1303398 h 9628343"/>
                <a:gd name="connsiteX12" fmla="*/ 2330263 w 19048999"/>
                <a:gd name="connsiteY12" fmla="*/ 1166238 h 9628343"/>
                <a:gd name="connsiteX13" fmla="*/ 2467423 w 19048999"/>
                <a:gd name="connsiteY13" fmla="*/ 880488 h 9628343"/>
                <a:gd name="connsiteX14" fmla="*/ 2558863 w 19048999"/>
                <a:gd name="connsiteY14" fmla="*/ 640458 h 9628343"/>
                <a:gd name="connsiteX15" fmla="*/ 2616013 w 19048999"/>
                <a:gd name="connsiteY15" fmla="*/ 537588 h 9628343"/>
                <a:gd name="connsiteX16" fmla="*/ 2558863 w 19048999"/>
                <a:gd name="connsiteY16" fmla="*/ 789048 h 9628343"/>
                <a:gd name="connsiteX17" fmla="*/ 2444563 w 19048999"/>
                <a:gd name="connsiteY17" fmla="*/ 1097658 h 9628343"/>
                <a:gd name="connsiteX18" fmla="*/ 2375983 w 19048999"/>
                <a:gd name="connsiteY18" fmla="*/ 1406268 h 9628343"/>
                <a:gd name="connsiteX19" fmla="*/ 2558863 w 19048999"/>
                <a:gd name="connsiteY19" fmla="*/ 1577718 h 9628343"/>
                <a:gd name="connsiteX20" fmla="*/ 2878903 w 19048999"/>
                <a:gd name="connsiteY20" fmla="*/ 1657728 h 9628343"/>
                <a:gd name="connsiteX21" fmla="*/ 3187513 w 19048999"/>
                <a:gd name="connsiteY21" fmla="*/ 1657728 h 9628343"/>
                <a:gd name="connsiteX22" fmla="*/ 3370393 w 19048999"/>
                <a:gd name="connsiteY22" fmla="*/ 1566288 h 9628343"/>
                <a:gd name="connsiteX23" fmla="*/ 3488066 w 19048999"/>
                <a:gd name="connsiteY23" fmla="*/ 1246753 h 9628343"/>
                <a:gd name="connsiteX24" fmla="*/ 3495138 w 19048999"/>
                <a:gd name="connsiteY24" fmla="*/ 1115548 h 9628343"/>
                <a:gd name="connsiteX25" fmla="*/ 3493650 w 19048999"/>
                <a:gd name="connsiteY25" fmla="*/ 1063976 h 9628343"/>
                <a:gd name="connsiteX26" fmla="*/ 3450403 w 19048999"/>
                <a:gd name="connsiteY26" fmla="*/ 777618 h 9628343"/>
                <a:gd name="connsiteX27" fmla="*/ 3119893 w 19048999"/>
                <a:gd name="connsiteY27" fmla="*/ 321571 h 9628343"/>
                <a:gd name="connsiteX28" fmla="*/ 3497351 w 19048999"/>
                <a:gd name="connsiteY28" fmla="*/ 674883 h 9628343"/>
                <a:gd name="connsiteX29" fmla="*/ 3759013 w 19048999"/>
                <a:gd name="connsiteY29" fmla="*/ 571878 h 9628343"/>
                <a:gd name="connsiteX30" fmla="*/ 3999043 w 19048999"/>
                <a:gd name="connsiteY30" fmla="*/ 91818 h 9628343"/>
                <a:gd name="connsiteX31" fmla="*/ 4033333 w 19048999"/>
                <a:gd name="connsiteY31" fmla="*/ 11808 h 9628343"/>
                <a:gd name="connsiteX32" fmla="*/ 3984569 w 19048999"/>
                <a:gd name="connsiteY32" fmla="*/ 247366 h 9628343"/>
                <a:gd name="connsiteX33" fmla="*/ 3812791 w 19048999"/>
                <a:gd name="connsiteY33" fmla="*/ 647417 h 9628343"/>
                <a:gd name="connsiteX34" fmla="*/ 3592906 w 19048999"/>
                <a:gd name="connsiteY34" fmla="*/ 811408 h 9628343"/>
                <a:gd name="connsiteX35" fmla="*/ 3604425 w 19048999"/>
                <a:gd name="connsiteY35" fmla="*/ 999253 h 9628343"/>
                <a:gd name="connsiteX36" fmla="*/ 3872985 w 19048999"/>
                <a:gd name="connsiteY36" fmla="*/ 881976 h 9628343"/>
                <a:gd name="connsiteX37" fmla="*/ 4200754 w 19048999"/>
                <a:gd name="connsiteY37" fmla="*/ 774136 h 9628343"/>
                <a:gd name="connsiteX38" fmla="*/ 4064251 w 19048999"/>
                <a:gd name="connsiteY38" fmla="*/ 847195 h 9628343"/>
                <a:gd name="connsiteX39" fmla="*/ 3818880 w 19048999"/>
                <a:gd name="connsiteY39" fmla="*/ 991305 h 9628343"/>
                <a:gd name="connsiteX40" fmla="*/ 3658531 w 19048999"/>
                <a:gd name="connsiteY40" fmla="*/ 1093178 h 9628343"/>
                <a:gd name="connsiteX41" fmla="*/ 3622838 w 19048999"/>
                <a:gd name="connsiteY41" fmla="*/ 1221401 h 9628343"/>
                <a:gd name="connsiteX42" fmla="*/ 3577446 w 19048999"/>
                <a:gd name="connsiteY42" fmla="*/ 1500691 h 9628343"/>
                <a:gd name="connsiteX43" fmla="*/ 3461833 w 19048999"/>
                <a:gd name="connsiteY43" fmla="*/ 1726308 h 9628343"/>
                <a:gd name="connsiteX44" fmla="*/ 3278953 w 19048999"/>
                <a:gd name="connsiteY44" fmla="*/ 2034918 h 9628343"/>
                <a:gd name="connsiteX45" fmla="*/ 3288742 w 19048999"/>
                <a:gd name="connsiteY45" fmla="*/ 2273460 h 9628343"/>
                <a:gd name="connsiteX46" fmla="*/ 3434288 w 19048999"/>
                <a:gd name="connsiteY46" fmla="*/ 2417577 h 9628343"/>
                <a:gd name="connsiteX47" fmla="*/ 3781217 w 19048999"/>
                <a:gd name="connsiteY47" fmla="*/ 2618845 h 9628343"/>
                <a:gd name="connsiteX48" fmla="*/ 6588323 w 19048999"/>
                <a:gd name="connsiteY48" fmla="*/ 3874193 h 9628343"/>
                <a:gd name="connsiteX49" fmla="*/ 18227951 w 19048999"/>
                <a:gd name="connsiteY49" fmla="*/ 9173439 h 9628343"/>
                <a:gd name="connsiteX50" fmla="*/ 18064964 w 19048999"/>
                <a:gd name="connsiteY50" fmla="*/ 9394536 h 9628343"/>
                <a:gd name="connsiteX51" fmla="*/ 3944371 w 19048999"/>
                <a:gd name="connsiteY51" fmla="*/ 2976643 h 9628343"/>
                <a:gd name="connsiteX52" fmla="*/ 3460193 w 19048999"/>
                <a:gd name="connsiteY52" fmla="*/ 2852901 h 9628343"/>
                <a:gd name="connsiteX53" fmla="*/ 3217865 w 19048999"/>
                <a:gd name="connsiteY53" fmla="*/ 2829045 h 9628343"/>
                <a:gd name="connsiteX54" fmla="*/ 3025524 w 19048999"/>
                <a:gd name="connsiteY54" fmla="*/ 2858861 h 9628343"/>
                <a:gd name="connsiteX55" fmla="*/ 2832855 w 19048999"/>
                <a:gd name="connsiteY55" fmla="*/ 2930924 h 9628343"/>
                <a:gd name="connsiteX56" fmla="*/ 2820111 w 19048999"/>
                <a:gd name="connsiteY56" fmla="*/ 3026344 h 9628343"/>
                <a:gd name="connsiteX57" fmla="*/ 2959241 w 19048999"/>
                <a:gd name="connsiteY57" fmla="*/ 3167976 h 9628343"/>
                <a:gd name="connsiteX58" fmla="*/ 3176083 w 19048999"/>
                <a:gd name="connsiteY58" fmla="*/ 3269358 h 9628343"/>
                <a:gd name="connsiteX59" fmla="*/ 3388239 w 19048999"/>
                <a:gd name="connsiteY59" fmla="*/ 3442290 h 9628343"/>
                <a:gd name="connsiteX60" fmla="*/ 3212014 w 19048999"/>
                <a:gd name="connsiteY60" fmla="*/ 3336948 h 9628343"/>
                <a:gd name="connsiteX61" fmla="*/ 3004633 w 19048999"/>
                <a:gd name="connsiteY61" fmla="*/ 3276814 h 9628343"/>
                <a:gd name="connsiteX62" fmla="*/ 2771676 w 19048999"/>
                <a:gd name="connsiteY62" fmla="*/ 3166987 h 9628343"/>
                <a:gd name="connsiteX63" fmla="*/ 2638873 w 19048999"/>
                <a:gd name="connsiteY63" fmla="*/ 3097908 h 9628343"/>
                <a:gd name="connsiteX64" fmla="*/ 2570293 w 19048999"/>
                <a:gd name="connsiteY64" fmla="*/ 3109338 h 9628343"/>
                <a:gd name="connsiteX65" fmla="*/ 2525557 w 19048999"/>
                <a:gd name="connsiteY65" fmla="*/ 3326508 h 9628343"/>
                <a:gd name="connsiteX66" fmla="*/ 2584349 w 19048999"/>
                <a:gd name="connsiteY66" fmla="*/ 3577470 h 9628343"/>
                <a:gd name="connsiteX67" fmla="*/ 2663703 w 19048999"/>
                <a:gd name="connsiteY67" fmla="*/ 3996904 h 9628343"/>
                <a:gd name="connsiteX68" fmla="*/ 2633113 w 19048999"/>
                <a:gd name="connsiteY68" fmla="*/ 4192703 h 9628343"/>
                <a:gd name="connsiteX69" fmla="*/ 2539703 w 19048999"/>
                <a:gd name="connsiteY69" fmla="*/ 4455574 h 9628343"/>
                <a:gd name="connsiteX70" fmla="*/ 2595212 w 19048999"/>
                <a:gd name="connsiteY70" fmla="*/ 3945217 h 9628343"/>
                <a:gd name="connsiteX71" fmla="*/ 2481240 w 19048999"/>
                <a:gd name="connsiteY71" fmla="*/ 3566538 h 9628343"/>
                <a:gd name="connsiteX72" fmla="*/ 2307403 w 19048999"/>
                <a:gd name="connsiteY72" fmla="*/ 3166488 h 9628343"/>
                <a:gd name="connsiteX73" fmla="*/ 2261683 w 19048999"/>
                <a:gd name="connsiteY73" fmla="*/ 3063618 h 9628343"/>
                <a:gd name="connsiteX74" fmla="*/ 2078803 w 19048999"/>
                <a:gd name="connsiteY74" fmla="*/ 2949318 h 9628343"/>
                <a:gd name="connsiteX75" fmla="*/ 1824299 w 19048999"/>
                <a:gd name="connsiteY75" fmla="*/ 3002494 h 9628343"/>
                <a:gd name="connsiteX76" fmla="*/ 1412162 w 19048999"/>
                <a:gd name="connsiteY76" fmla="*/ 3235573 h 9628343"/>
                <a:gd name="connsiteX77" fmla="*/ 1381573 w 19048999"/>
                <a:gd name="connsiteY77" fmla="*/ 3680838 h 9628343"/>
                <a:gd name="connsiteX78" fmla="*/ 1340867 w 19048999"/>
                <a:gd name="connsiteY78" fmla="*/ 3980504 h 9628343"/>
                <a:gd name="connsiteX79" fmla="*/ 1197619 w 19048999"/>
                <a:gd name="connsiteY79" fmla="*/ 4738831 h 9628343"/>
                <a:gd name="connsiteX80" fmla="*/ 1220896 w 19048999"/>
                <a:gd name="connsiteY80" fmla="*/ 4338309 h 9628343"/>
                <a:gd name="connsiteX81" fmla="*/ 1242772 w 19048999"/>
                <a:gd name="connsiteY81" fmla="*/ 4080888 h 9628343"/>
                <a:gd name="connsiteX82" fmla="*/ 1198693 w 19048999"/>
                <a:gd name="connsiteY82" fmla="*/ 3909438 h 9628343"/>
                <a:gd name="connsiteX83" fmla="*/ 970093 w 19048999"/>
                <a:gd name="connsiteY83" fmla="*/ 3989448 h 9628343"/>
                <a:gd name="connsiteX84" fmla="*/ 766328 w 19048999"/>
                <a:gd name="connsiteY84" fmla="*/ 4131990 h 9628343"/>
                <a:gd name="connsiteX85" fmla="*/ 555808 w 19048999"/>
                <a:gd name="connsiteY85" fmla="*/ 4355688 h 9628343"/>
                <a:gd name="connsiteX86" fmla="*/ 785900 w 19048999"/>
                <a:gd name="connsiteY86" fmla="*/ 4017771 h 9628343"/>
                <a:gd name="connsiteX87" fmla="*/ 1130113 w 19048999"/>
                <a:gd name="connsiteY87" fmla="*/ 3817500 h 9628343"/>
                <a:gd name="connsiteX88" fmla="*/ 1278703 w 19048999"/>
                <a:gd name="connsiteY88" fmla="*/ 3726558 h 9628343"/>
                <a:gd name="connsiteX89" fmla="*/ 1269661 w 19048999"/>
                <a:gd name="connsiteY89" fmla="*/ 3390117 h 9628343"/>
                <a:gd name="connsiteX90" fmla="*/ 1309620 w 19048999"/>
                <a:gd name="connsiteY90" fmla="*/ 3169963 h 9628343"/>
                <a:gd name="connsiteX91" fmla="*/ 1393003 w 19048999"/>
                <a:gd name="connsiteY91" fmla="*/ 3052188 h 9628343"/>
                <a:gd name="connsiteX92" fmla="*/ 1080693 w 19048999"/>
                <a:gd name="connsiteY92" fmla="*/ 2984604 h 9628343"/>
                <a:gd name="connsiteX93" fmla="*/ 663453 w 19048999"/>
                <a:gd name="connsiteY93" fmla="*/ 3023360 h 9628343"/>
                <a:gd name="connsiteX94" fmla="*/ 235111 w 19048999"/>
                <a:gd name="connsiteY94" fmla="*/ 3217172 h 9628343"/>
                <a:gd name="connsiteX95" fmla="*/ 421453 w 19048999"/>
                <a:gd name="connsiteY95" fmla="*/ 3029328 h 9628343"/>
                <a:gd name="connsiteX96" fmla="*/ 627193 w 19048999"/>
                <a:gd name="connsiteY96" fmla="*/ 2926458 h 9628343"/>
                <a:gd name="connsiteX97" fmla="*/ 854480 w 19048999"/>
                <a:gd name="connsiteY97" fmla="*/ 2889178 h 9628343"/>
                <a:gd name="connsiteX98" fmla="*/ 1149272 w 19048999"/>
                <a:gd name="connsiteY98" fmla="*/ 2889676 h 9628343"/>
                <a:gd name="connsiteX99" fmla="*/ 1531894 w 19048999"/>
                <a:gd name="connsiteY99" fmla="*/ 2917507 h 9628343"/>
                <a:gd name="connsiteX100" fmla="*/ 1860559 w 19048999"/>
                <a:gd name="connsiteY100" fmla="*/ 2766431 h 9628343"/>
                <a:gd name="connsiteX101" fmla="*/ 1701613 w 19048999"/>
                <a:gd name="connsiteY101" fmla="*/ 2263518 h 9628343"/>
                <a:gd name="connsiteX102" fmla="*/ 1690183 w 19048999"/>
                <a:gd name="connsiteY102" fmla="*/ 1966338 h 9628343"/>
                <a:gd name="connsiteX103" fmla="*/ 1381991 w 19048999"/>
                <a:gd name="connsiteY103" fmla="*/ 1841604 h 9628343"/>
                <a:gd name="connsiteX104" fmla="*/ 1095823 w 19048999"/>
                <a:gd name="connsiteY104" fmla="*/ 1714878 h 9628343"/>
                <a:gd name="connsiteX105" fmla="*/ 746507 w 19048999"/>
                <a:gd name="connsiteY105" fmla="*/ 1626415 h 9628343"/>
                <a:gd name="connsiteX106" fmla="*/ 352873 w 19048999"/>
                <a:gd name="connsiteY106" fmla="*/ 1726308 h 9628343"/>
                <a:gd name="connsiteX107" fmla="*/ 113171 w 19048999"/>
                <a:gd name="connsiteY107" fmla="*/ 1763582 h 9628343"/>
                <a:gd name="connsiteX108" fmla="*/ 9973 w 19048999"/>
                <a:gd name="connsiteY108" fmla="*/ 1737738 h 9628343"/>
                <a:gd name="connsiteX109" fmla="*/ 348516 w 19048999"/>
                <a:gd name="connsiteY109" fmla="*/ 1643812 h 9628343"/>
                <a:gd name="connsiteX110" fmla="*/ 653097 w 19048999"/>
                <a:gd name="connsiteY110" fmla="*/ 1543920 h 9628343"/>
                <a:gd name="connsiteX111" fmla="*/ 1072963 w 19048999"/>
                <a:gd name="connsiteY111" fmla="*/ 1612008 h 9628343"/>
                <a:gd name="connsiteX112" fmla="*/ 1244413 w 19048999"/>
                <a:gd name="connsiteY112" fmla="*/ 1657728 h 9628343"/>
                <a:gd name="connsiteX113" fmla="*/ 1205766 w 19048999"/>
                <a:gd name="connsiteY113" fmla="*/ 1451988 h 9628343"/>
                <a:gd name="connsiteX114" fmla="*/ 1046313 w 19048999"/>
                <a:gd name="connsiteY114" fmla="*/ 815409 h 9628343"/>
                <a:gd name="connsiteX115" fmla="*/ 1221553 w 19048999"/>
                <a:gd name="connsiteY115" fmla="*/ 1211958 h 9628343"/>
                <a:gd name="connsiteX0" fmla="*/ 1221553 w 19048999"/>
                <a:gd name="connsiteY0" fmla="*/ 1211958 h 9628343"/>
                <a:gd name="connsiteX1" fmla="*/ 1343911 w 19048999"/>
                <a:gd name="connsiteY1" fmla="*/ 1559828 h 9628343"/>
                <a:gd name="connsiteX2" fmla="*/ 1553023 w 19048999"/>
                <a:gd name="connsiteY2" fmla="*/ 1657728 h 9628343"/>
                <a:gd name="connsiteX3" fmla="*/ 1907353 w 19048999"/>
                <a:gd name="connsiteY3" fmla="*/ 1680588 h 9628343"/>
                <a:gd name="connsiteX4" fmla="*/ 2021653 w 19048999"/>
                <a:gd name="connsiteY4" fmla="*/ 1543428 h 9628343"/>
                <a:gd name="connsiteX5" fmla="*/ 2124523 w 19048999"/>
                <a:gd name="connsiteY5" fmla="*/ 1291968 h 9628343"/>
                <a:gd name="connsiteX6" fmla="*/ 2124523 w 19048999"/>
                <a:gd name="connsiteY6" fmla="*/ 1120518 h 9628343"/>
                <a:gd name="connsiteX7" fmla="*/ 2068029 w 19048999"/>
                <a:gd name="connsiteY7" fmla="*/ 825325 h 9628343"/>
                <a:gd name="connsiteX8" fmla="*/ 2078803 w 19048999"/>
                <a:gd name="connsiteY8" fmla="*/ 777618 h 9628343"/>
                <a:gd name="connsiteX9" fmla="*/ 2170243 w 19048999"/>
                <a:gd name="connsiteY9" fmla="*/ 1086228 h 9628343"/>
                <a:gd name="connsiteX10" fmla="*/ 2215963 w 19048999"/>
                <a:gd name="connsiteY10" fmla="*/ 1269108 h 9628343"/>
                <a:gd name="connsiteX11" fmla="*/ 2284543 w 19048999"/>
                <a:gd name="connsiteY11" fmla="*/ 1303398 h 9628343"/>
                <a:gd name="connsiteX12" fmla="*/ 2330263 w 19048999"/>
                <a:gd name="connsiteY12" fmla="*/ 1166238 h 9628343"/>
                <a:gd name="connsiteX13" fmla="*/ 2467423 w 19048999"/>
                <a:gd name="connsiteY13" fmla="*/ 880488 h 9628343"/>
                <a:gd name="connsiteX14" fmla="*/ 2558863 w 19048999"/>
                <a:gd name="connsiteY14" fmla="*/ 640458 h 9628343"/>
                <a:gd name="connsiteX15" fmla="*/ 2616013 w 19048999"/>
                <a:gd name="connsiteY15" fmla="*/ 537588 h 9628343"/>
                <a:gd name="connsiteX16" fmla="*/ 2558863 w 19048999"/>
                <a:gd name="connsiteY16" fmla="*/ 789048 h 9628343"/>
                <a:gd name="connsiteX17" fmla="*/ 2444563 w 19048999"/>
                <a:gd name="connsiteY17" fmla="*/ 1097658 h 9628343"/>
                <a:gd name="connsiteX18" fmla="*/ 2375983 w 19048999"/>
                <a:gd name="connsiteY18" fmla="*/ 1406268 h 9628343"/>
                <a:gd name="connsiteX19" fmla="*/ 2558863 w 19048999"/>
                <a:gd name="connsiteY19" fmla="*/ 1577718 h 9628343"/>
                <a:gd name="connsiteX20" fmla="*/ 2878903 w 19048999"/>
                <a:gd name="connsiteY20" fmla="*/ 1657728 h 9628343"/>
                <a:gd name="connsiteX21" fmla="*/ 3187513 w 19048999"/>
                <a:gd name="connsiteY21" fmla="*/ 1657728 h 9628343"/>
                <a:gd name="connsiteX22" fmla="*/ 3370393 w 19048999"/>
                <a:gd name="connsiteY22" fmla="*/ 1566288 h 9628343"/>
                <a:gd name="connsiteX23" fmla="*/ 3488066 w 19048999"/>
                <a:gd name="connsiteY23" fmla="*/ 1246753 h 9628343"/>
                <a:gd name="connsiteX24" fmla="*/ 3495138 w 19048999"/>
                <a:gd name="connsiteY24" fmla="*/ 1115548 h 9628343"/>
                <a:gd name="connsiteX25" fmla="*/ 3493650 w 19048999"/>
                <a:gd name="connsiteY25" fmla="*/ 1063976 h 9628343"/>
                <a:gd name="connsiteX26" fmla="*/ 3450403 w 19048999"/>
                <a:gd name="connsiteY26" fmla="*/ 777618 h 9628343"/>
                <a:gd name="connsiteX27" fmla="*/ 3119893 w 19048999"/>
                <a:gd name="connsiteY27" fmla="*/ 321571 h 9628343"/>
                <a:gd name="connsiteX28" fmla="*/ 3497351 w 19048999"/>
                <a:gd name="connsiteY28" fmla="*/ 674883 h 9628343"/>
                <a:gd name="connsiteX29" fmla="*/ 3759013 w 19048999"/>
                <a:gd name="connsiteY29" fmla="*/ 571878 h 9628343"/>
                <a:gd name="connsiteX30" fmla="*/ 3999043 w 19048999"/>
                <a:gd name="connsiteY30" fmla="*/ 91818 h 9628343"/>
                <a:gd name="connsiteX31" fmla="*/ 4033333 w 19048999"/>
                <a:gd name="connsiteY31" fmla="*/ 11808 h 9628343"/>
                <a:gd name="connsiteX32" fmla="*/ 3984569 w 19048999"/>
                <a:gd name="connsiteY32" fmla="*/ 247366 h 9628343"/>
                <a:gd name="connsiteX33" fmla="*/ 3812791 w 19048999"/>
                <a:gd name="connsiteY33" fmla="*/ 647417 h 9628343"/>
                <a:gd name="connsiteX34" fmla="*/ 3592906 w 19048999"/>
                <a:gd name="connsiteY34" fmla="*/ 811408 h 9628343"/>
                <a:gd name="connsiteX35" fmla="*/ 3604425 w 19048999"/>
                <a:gd name="connsiteY35" fmla="*/ 999253 h 9628343"/>
                <a:gd name="connsiteX36" fmla="*/ 3872985 w 19048999"/>
                <a:gd name="connsiteY36" fmla="*/ 881976 h 9628343"/>
                <a:gd name="connsiteX37" fmla="*/ 4200754 w 19048999"/>
                <a:gd name="connsiteY37" fmla="*/ 774136 h 9628343"/>
                <a:gd name="connsiteX38" fmla="*/ 4064251 w 19048999"/>
                <a:gd name="connsiteY38" fmla="*/ 847195 h 9628343"/>
                <a:gd name="connsiteX39" fmla="*/ 3818880 w 19048999"/>
                <a:gd name="connsiteY39" fmla="*/ 991305 h 9628343"/>
                <a:gd name="connsiteX40" fmla="*/ 3658531 w 19048999"/>
                <a:gd name="connsiteY40" fmla="*/ 1093178 h 9628343"/>
                <a:gd name="connsiteX41" fmla="*/ 3622838 w 19048999"/>
                <a:gd name="connsiteY41" fmla="*/ 1221401 h 9628343"/>
                <a:gd name="connsiteX42" fmla="*/ 3577446 w 19048999"/>
                <a:gd name="connsiteY42" fmla="*/ 1500691 h 9628343"/>
                <a:gd name="connsiteX43" fmla="*/ 3461833 w 19048999"/>
                <a:gd name="connsiteY43" fmla="*/ 1726308 h 9628343"/>
                <a:gd name="connsiteX44" fmla="*/ 3278953 w 19048999"/>
                <a:gd name="connsiteY44" fmla="*/ 2034918 h 9628343"/>
                <a:gd name="connsiteX45" fmla="*/ 3288742 w 19048999"/>
                <a:gd name="connsiteY45" fmla="*/ 2273460 h 9628343"/>
                <a:gd name="connsiteX46" fmla="*/ 3434288 w 19048999"/>
                <a:gd name="connsiteY46" fmla="*/ 2417577 h 9628343"/>
                <a:gd name="connsiteX47" fmla="*/ 3781217 w 19048999"/>
                <a:gd name="connsiteY47" fmla="*/ 2618845 h 9628343"/>
                <a:gd name="connsiteX48" fmla="*/ 6588323 w 19048999"/>
                <a:gd name="connsiteY48" fmla="*/ 3874193 h 9628343"/>
                <a:gd name="connsiteX49" fmla="*/ 18227951 w 19048999"/>
                <a:gd name="connsiteY49" fmla="*/ 9173439 h 9628343"/>
                <a:gd name="connsiteX50" fmla="*/ 18064964 w 19048999"/>
                <a:gd name="connsiteY50" fmla="*/ 9394536 h 9628343"/>
                <a:gd name="connsiteX51" fmla="*/ 7057965 w 19048999"/>
                <a:gd name="connsiteY51" fmla="*/ 4392731 h 9628343"/>
                <a:gd name="connsiteX52" fmla="*/ 3460193 w 19048999"/>
                <a:gd name="connsiteY52" fmla="*/ 2852901 h 9628343"/>
                <a:gd name="connsiteX53" fmla="*/ 3217865 w 19048999"/>
                <a:gd name="connsiteY53" fmla="*/ 2829045 h 9628343"/>
                <a:gd name="connsiteX54" fmla="*/ 3025524 w 19048999"/>
                <a:gd name="connsiteY54" fmla="*/ 2858861 h 9628343"/>
                <a:gd name="connsiteX55" fmla="*/ 2832855 w 19048999"/>
                <a:gd name="connsiteY55" fmla="*/ 2930924 h 9628343"/>
                <a:gd name="connsiteX56" fmla="*/ 2820111 w 19048999"/>
                <a:gd name="connsiteY56" fmla="*/ 3026344 h 9628343"/>
                <a:gd name="connsiteX57" fmla="*/ 2959241 w 19048999"/>
                <a:gd name="connsiteY57" fmla="*/ 3167976 h 9628343"/>
                <a:gd name="connsiteX58" fmla="*/ 3176083 w 19048999"/>
                <a:gd name="connsiteY58" fmla="*/ 3269358 h 9628343"/>
                <a:gd name="connsiteX59" fmla="*/ 3388239 w 19048999"/>
                <a:gd name="connsiteY59" fmla="*/ 3442290 h 9628343"/>
                <a:gd name="connsiteX60" fmla="*/ 3212014 w 19048999"/>
                <a:gd name="connsiteY60" fmla="*/ 3336948 h 9628343"/>
                <a:gd name="connsiteX61" fmla="*/ 3004633 w 19048999"/>
                <a:gd name="connsiteY61" fmla="*/ 3276814 h 9628343"/>
                <a:gd name="connsiteX62" fmla="*/ 2771676 w 19048999"/>
                <a:gd name="connsiteY62" fmla="*/ 3166987 h 9628343"/>
                <a:gd name="connsiteX63" fmla="*/ 2638873 w 19048999"/>
                <a:gd name="connsiteY63" fmla="*/ 3097908 h 9628343"/>
                <a:gd name="connsiteX64" fmla="*/ 2570293 w 19048999"/>
                <a:gd name="connsiteY64" fmla="*/ 3109338 h 9628343"/>
                <a:gd name="connsiteX65" fmla="*/ 2525557 w 19048999"/>
                <a:gd name="connsiteY65" fmla="*/ 3326508 h 9628343"/>
                <a:gd name="connsiteX66" fmla="*/ 2584349 w 19048999"/>
                <a:gd name="connsiteY66" fmla="*/ 3577470 h 9628343"/>
                <a:gd name="connsiteX67" fmla="*/ 2663703 w 19048999"/>
                <a:gd name="connsiteY67" fmla="*/ 3996904 h 9628343"/>
                <a:gd name="connsiteX68" fmla="*/ 2633113 w 19048999"/>
                <a:gd name="connsiteY68" fmla="*/ 4192703 h 9628343"/>
                <a:gd name="connsiteX69" fmla="*/ 2539703 w 19048999"/>
                <a:gd name="connsiteY69" fmla="*/ 4455574 h 9628343"/>
                <a:gd name="connsiteX70" fmla="*/ 2595212 w 19048999"/>
                <a:gd name="connsiteY70" fmla="*/ 3945217 h 9628343"/>
                <a:gd name="connsiteX71" fmla="*/ 2481240 w 19048999"/>
                <a:gd name="connsiteY71" fmla="*/ 3566538 h 9628343"/>
                <a:gd name="connsiteX72" fmla="*/ 2307403 w 19048999"/>
                <a:gd name="connsiteY72" fmla="*/ 3166488 h 9628343"/>
                <a:gd name="connsiteX73" fmla="*/ 2261683 w 19048999"/>
                <a:gd name="connsiteY73" fmla="*/ 3063618 h 9628343"/>
                <a:gd name="connsiteX74" fmla="*/ 2078803 w 19048999"/>
                <a:gd name="connsiteY74" fmla="*/ 2949318 h 9628343"/>
                <a:gd name="connsiteX75" fmla="*/ 1824299 w 19048999"/>
                <a:gd name="connsiteY75" fmla="*/ 3002494 h 9628343"/>
                <a:gd name="connsiteX76" fmla="*/ 1412162 w 19048999"/>
                <a:gd name="connsiteY76" fmla="*/ 3235573 h 9628343"/>
                <a:gd name="connsiteX77" fmla="*/ 1381573 w 19048999"/>
                <a:gd name="connsiteY77" fmla="*/ 3680838 h 9628343"/>
                <a:gd name="connsiteX78" fmla="*/ 1340867 w 19048999"/>
                <a:gd name="connsiteY78" fmla="*/ 3980504 h 9628343"/>
                <a:gd name="connsiteX79" fmla="*/ 1197619 w 19048999"/>
                <a:gd name="connsiteY79" fmla="*/ 4738831 h 9628343"/>
                <a:gd name="connsiteX80" fmla="*/ 1220896 w 19048999"/>
                <a:gd name="connsiteY80" fmla="*/ 4338309 h 9628343"/>
                <a:gd name="connsiteX81" fmla="*/ 1242772 w 19048999"/>
                <a:gd name="connsiteY81" fmla="*/ 4080888 h 9628343"/>
                <a:gd name="connsiteX82" fmla="*/ 1198693 w 19048999"/>
                <a:gd name="connsiteY82" fmla="*/ 3909438 h 9628343"/>
                <a:gd name="connsiteX83" fmla="*/ 970093 w 19048999"/>
                <a:gd name="connsiteY83" fmla="*/ 3989448 h 9628343"/>
                <a:gd name="connsiteX84" fmla="*/ 766328 w 19048999"/>
                <a:gd name="connsiteY84" fmla="*/ 4131990 h 9628343"/>
                <a:gd name="connsiteX85" fmla="*/ 555808 w 19048999"/>
                <a:gd name="connsiteY85" fmla="*/ 4355688 h 9628343"/>
                <a:gd name="connsiteX86" fmla="*/ 785900 w 19048999"/>
                <a:gd name="connsiteY86" fmla="*/ 4017771 h 9628343"/>
                <a:gd name="connsiteX87" fmla="*/ 1130113 w 19048999"/>
                <a:gd name="connsiteY87" fmla="*/ 3817500 h 9628343"/>
                <a:gd name="connsiteX88" fmla="*/ 1278703 w 19048999"/>
                <a:gd name="connsiteY88" fmla="*/ 3726558 h 9628343"/>
                <a:gd name="connsiteX89" fmla="*/ 1269661 w 19048999"/>
                <a:gd name="connsiteY89" fmla="*/ 3390117 h 9628343"/>
                <a:gd name="connsiteX90" fmla="*/ 1309620 w 19048999"/>
                <a:gd name="connsiteY90" fmla="*/ 3169963 h 9628343"/>
                <a:gd name="connsiteX91" fmla="*/ 1393003 w 19048999"/>
                <a:gd name="connsiteY91" fmla="*/ 3052188 h 9628343"/>
                <a:gd name="connsiteX92" fmla="*/ 1080693 w 19048999"/>
                <a:gd name="connsiteY92" fmla="*/ 2984604 h 9628343"/>
                <a:gd name="connsiteX93" fmla="*/ 663453 w 19048999"/>
                <a:gd name="connsiteY93" fmla="*/ 3023360 h 9628343"/>
                <a:gd name="connsiteX94" fmla="*/ 235111 w 19048999"/>
                <a:gd name="connsiteY94" fmla="*/ 3217172 h 9628343"/>
                <a:gd name="connsiteX95" fmla="*/ 421453 w 19048999"/>
                <a:gd name="connsiteY95" fmla="*/ 3029328 h 9628343"/>
                <a:gd name="connsiteX96" fmla="*/ 627193 w 19048999"/>
                <a:gd name="connsiteY96" fmla="*/ 2926458 h 9628343"/>
                <a:gd name="connsiteX97" fmla="*/ 854480 w 19048999"/>
                <a:gd name="connsiteY97" fmla="*/ 2889178 h 9628343"/>
                <a:gd name="connsiteX98" fmla="*/ 1149272 w 19048999"/>
                <a:gd name="connsiteY98" fmla="*/ 2889676 h 9628343"/>
                <a:gd name="connsiteX99" fmla="*/ 1531894 w 19048999"/>
                <a:gd name="connsiteY99" fmla="*/ 2917507 h 9628343"/>
                <a:gd name="connsiteX100" fmla="*/ 1860559 w 19048999"/>
                <a:gd name="connsiteY100" fmla="*/ 2766431 h 9628343"/>
                <a:gd name="connsiteX101" fmla="*/ 1701613 w 19048999"/>
                <a:gd name="connsiteY101" fmla="*/ 2263518 h 9628343"/>
                <a:gd name="connsiteX102" fmla="*/ 1690183 w 19048999"/>
                <a:gd name="connsiteY102" fmla="*/ 1966338 h 9628343"/>
                <a:gd name="connsiteX103" fmla="*/ 1381991 w 19048999"/>
                <a:gd name="connsiteY103" fmla="*/ 1841604 h 9628343"/>
                <a:gd name="connsiteX104" fmla="*/ 1095823 w 19048999"/>
                <a:gd name="connsiteY104" fmla="*/ 1714878 h 9628343"/>
                <a:gd name="connsiteX105" fmla="*/ 746507 w 19048999"/>
                <a:gd name="connsiteY105" fmla="*/ 1626415 h 9628343"/>
                <a:gd name="connsiteX106" fmla="*/ 352873 w 19048999"/>
                <a:gd name="connsiteY106" fmla="*/ 1726308 h 9628343"/>
                <a:gd name="connsiteX107" fmla="*/ 113171 w 19048999"/>
                <a:gd name="connsiteY107" fmla="*/ 1763582 h 9628343"/>
                <a:gd name="connsiteX108" fmla="*/ 9973 w 19048999"/>
                <a:gd name="connsiteY108" fmla="*/ 1737738 h 9628343"/>
                <a:gd name="connsiteX109" fmla="*/ 348516 w 19048999"/>
                <a:gd name="connsiteY109" fmla="*/ 1643812 h 9628343"/>
                <a:gd name="connsiteX110" fmla="*/ 653097 w 19048999"/>
                <a:gd name="connsiteY110" fmla="*/ 1543920 h 9628343"/>
                <a:gd name="connsiteX111" fmla="*/ 1072963 w 19048999"/>
                <a:gd name="connsiteY111" fmla="*/ 1612008 h 9628343"/>
                <a:gd name="connsiteX112" fmla="*/ 1244413 w 19048999"/>
                <a:gd name="connsiteY112" fmla="*/ 1657728 h 9628343"/>
                <a:gd name="connsiteX113" fmla="*/ 1205766 w 19048999"/>
                <a:gd name="connsiteY113" fmla="*/ 1451988 h 9628343"/>
                <a:gd name="connsiteX114" fmla="*/ 1046313 w 19048999"/>
                <a:gd name="connsiteY114" fmla="*/ 815409 h 9628343"/>
                <a:gd name="connsiteX115" fmla="*/ 1221553 w 19048999"/>
                <a:gd name="connsiteY115" fmla="*/ 1211958 h 9628343"/>
                <a:gd name="connsiteX0" fmla="*/ 1221553 w 19048999"/>
                <a:gd name="connsiteY0" fmla="*/ 1211958 h 9628343"/>
                <a:gd name="connsiteX1" fmla="*/ 1343911 w 19048999"/>
                <a:gd name="connsiteY1" fmla="*/ 1559828 h 9628343"/>
                <a:gd name="connsiteX2" fmla="*/ 1553023 w 19048999"/>
                <a:gd name="connsiteY2" fmla="*/ 1657728 h 9628343"/>
                <a:gd name="connsiteX3" fmla="*/ 1907353 w 19048999"/>
                <a:gd name="connsiteY3" fmla="*/ 1680588 h 9628343"/>
                <a:gd name="connsiteX4" fmla="*/ 2021653 w 19048999"/>
                <a:gd name="connsiteY4" fmla="*/ 1543428 h 9628343"/>
                <a:gd name="connsiteX5" fmla="*/ 2124523 w 19048999"/>
                <a:gd name="connsiteY5" fmla="*/ 1291968 h 9628343"/>
                <a:gd name="connsiteX6" fmla="*/ 2124523 w 19048999"/>
                <a:gd name="connsiteY6" fmla="*/ 1120518 h 9628343"/>
                <a:gd name="connsiteX7" fmla="*/ 2068029 w 19048999"/>
                <a:gd name="connsiteY7" fmla="*/ 825325 h 9628343"/>
                <a:gd name="connsiteX8" fmla="*/ 2078803 w 19048999"/>
                <a:gd name="connsiteY8" fmla="*/ 777618 h 9628343"/>
                <a:gd name="connsiteX9" fmla="*/ 2170243 w 19048999"/>
                <a:gd name="connsiteY9" fmla="*/ 1086228 h 9628343"/>
                <a:gd name="connsiteX10" fmla="*/ 2215963 w 19048999"/>
                <a:gd name="connsiteY10" fmla="*/ 1269108 h 9628343"/>
                <a:gd name="connsiteX11" fmla="*/ 2284543 w 19048999"/>
                <a:gd name="connsiteY11" fmla="*/ 1303398 h 9628343"/>
                <a:gd name="connsiteX12" fmla="*/ 2330263 w 19048999"/>
                <a:gd name="connsiteY12" fmla="*/ 1166238 h 9628343"/>
                <a:gd name="connsiteX13" fmla="*/ 2467423 w 19048999"/>
                <a:gd name="connsiteY13" fmla="*/ 880488 h 9628343"/>
                <a:gd name="connsiteX14" fmla="*/ 2558863 w 19048999"/>
                <a:gd name="connsiteY14" fmla="*/ 640458 h 9628343"/>
                <a:gd name="connsiteX15" fmla="*/ 2616013 w 19048999"/>
                <a:gd name="connsiteY15" fmla="*/ 537588 h 9628343"/>
                <a:gd name="connsiteX16" fmla="*/ 2558863 w 19048999"/>
                <a:gd name="connsiteY16" fmla="*/ 789048 h 9628343"/>
                <a:gd name="connsiteX17" fmla="*/ 2444563 w 19048999"/>
                <a:gd name="connsiteY17" fmla="*/ 1097658 h 9628343"/>
                <a:gd name="connsiteX18" fmla="*/ 2375983 w 19048999"/>
                <a:gd name="connsiteY18" fmla="*/ 1406268 h 9628343"/>
                <a:gd name="connsiteX19" fmla="*/ 2558863 w 19048999"/>
                <a:gd name="connsiteY19" fmla="*/ 1577718 h 9628343"/>
                <a:gd name="connsiteX20" fmla="*/ 2878903 w 19048999"/>
                <a:gd name="connsiteY20" fmla="*/ 1657728 h 9628343"/>
                <a:gd name="connsiteX21" fmla="*/ 3187513 w 19048999"/>
                <a:gd name="connsiteY21" fmla="*/ 1657728 h 9628343"/>
                <a:gd name="connsiteX22" fmla="*/ 3370393 w 19048999"/>
                <a:gd name="connsiteY22" fmla="*/ 1566288 h 9628343"/>
                <a:gd name="connsiteX23" fmla="*/ 3488066 w 19048999"/>
                <a:gd name="connsiteY23" fmla="*/ 1246753 h 9628343"/>
                <a:gd name="connsiteX24" fmla="*/ 3495138 w 19048999"/>
                <a:gd name="connsiteY24" fmla="*/ 1115548 h 9628343"/>
                <a:gd name="connsiteX25" fmla="*/ 3493650 w 19048999"/>
                <a:gd name="connsiteY25" fmla="*/ 1063976 h 9628343"/>
                <a:gd name="connsiteX26" fmla="*/ 3450403 w 19048999"/>
                <a:gd name="connsiteY26" fmla="*/ 777618 h 9628343"/>
                <a:gd name="connsiteX27" fmla="*/ 3119893 w 19048999"/>
                <a:gd name="connsiteY27" fmla="*/ 321571 h 9628343"/>
                <a:gd name="connsiteX28" fmla="*/ 3497351 w 19048999"/>
                <a:gd name="connsiteY28" fmla="*/ 674883 h 9628343"/>
                <a:gd name="connsiteX29" fmla="*/ 3759013 w 19048999"/>
                <a:gd name="connsiteY29" fmla="*/ 571878 h 9628343"/>
                <a:gd name="connsiteX30" fmla="*/ 3999043 w 19048999"/>
                <a:gd name="connsiteY30" fmla="*/ 91818 h 9628343"/>
                <a:gd name="connsiteX31" fmla="*/ 4033333 w 19048999"/>
                <a:gd name="connsiteY31" fmla="*/ 11808 h 9628343"/>
                <a:gd name="connsiteX32" fmla="*/ 3984569 w 19048999"/>
                <a:gd name="connsiteY32" fmla="*/ 247366 h 9628343"/>
                <a:gd name="connsiteX33" fmla="*/ 3812791 w 19048999"/>
                <a:gd name="connsiteY33" fmla="*/ 647417 h 9628343"/>
                <a:gd name="connsiteX34" fmla="*/ 3592906 w 19048999"/>
                <a:gd name="connsiteY34" fmla="*/ 811408 h 9628343"/>
                <a:gd name="connsiteX35" fmla="*/ 3604425 w 19048999"/>
                <a:gd name="connsiteY35" fmla="*/ 999253 h 9628343"/>
                <a:gd name="connsiteX36" fmla="*/ 3872985 w 19048999"/>
                <a:gd name="connsiteY36" fmla="*/ 881976 h 9628343"/>
                <a:gd name="connsiteX37" fmla="*/ 4200754 w 19048999"/>
                <a:gd name="connsiteY37" fmla="*/ 774136 h 9628343"/>
                <a:gd name="connsiteX38" fmla="*/ 4064251 w 19048999"/>
                <a:gd name="connsiteY38" fmla="*/ 847195 h 9628343"/>
                <a:gd name="connsiteX39" fmla="*/ 3818880 w 19048999"/>
                <a:gd name="connsiteY39" fmla="*/ 991305 h 9628343"/>
                <a:gd name="connsiteX40" fmla="*/ 3658531 w 19048999"/>
                <a:gd name="connsiteY40" fmla="*/ 1093178 h 9628343"/>
                <a:gd name="connsiteX41" fmla="*/ 3622838 w 19048999"/>
                <a:gd name="connsiteY41" fmla="*/ 1221401 h 9628343"/>
                <a:gd name="connsiteX42" fmla="*/ 3577446 w 19048999"/>
                <a:gd name="connsiteY42" fmla="*/ 1500691 h 9628343"/>
                <a:gd name="connsiteX43" fmla="*/ 3461833 w 19048999"/>
                <a:gd name="connsiteY43" fmla="*/ 1726308 h 9628343"/>
                <a:gd name="connsiteX44" fmla="*/ 3278953 w 19048999"/>
                <a:gd name="connsiteY44" fmla="*/ 2034918 h 9628343"/>
                <a:gd name="connsiteX45" fmla="*/ 3288742 w 19048999"/>
                <a:gd name="connsiteY45" fmla="*/ 2273460 h 9628343"/>
                <a:gd name="connsiteX46" fmla="*/ 3434288 w 19048999"/>
                <a:gd name="connsiteY46" fmla="*/ 2417577 h 9628343"/>
                <a:gd name="connsiteX47" fmla="*/ 3781217 w 19048999"/>
                <a:gd name="connsiteY47" fmla="*/ 2618845 h 9628343"/>
                <a:gd name="connsiteX48" fmla="*/ 6588323 w 19048999"/>
                <a:gd name="connsiteY48" fmla="*/ 3874193 h 9628343"/>
                <a:gd name="connsiteX49" fmla="*/ 18227951 w 19048999"/>
                <a:gd name="connsiteY49" fmla="*/ 9173439 h 9628343"/>
                <a:gd name="connsiteX50" fmla="*/ 18064964 w 19048999"/>
                <a:gd name="connsiteY50" fmla="*/ 9394536 h 9628343"/>
                <a:gd name="connsiteX51" fmla="*/ 7057965 w 19048999"/>
                <a:gd name="connsiteY51" fmla="*/ 4392731 h 9628343"/>
                <a:gd name="connsiteX52" fmla="*/ 4025107 w 19048999"/>
                <a:gd name="connsiteY52" fmla="*/ 3081300 h 9628343"/>
                <a:gd name="connsiteX53" fmla="*/ 3217865 w 19048999"/>
                <a:gd name="connsiteY53" fmla="*/ 2829045 h 9628343"/>
                <a:gd name="connsiteX54" fmla="*/ 3025524 w 19048999"/>
                <a:gd name="connsiteY54" fmla="*/ 2858861 h 9628343"/>
                <a:gd name="connsiteX55" fmla="*/ 2832855 w 19048999"/>
                <a:gd name="connsiteY55" fmla="*/ 2930924 h 9628343"/>
                <a:gd name="connsiteX56" fmla="*/ 2820111 w 19048999"/>
                <a:gd name="connsiteY56" fmla="*/ 3026344 h 9628343"/>
                <a:gd name="connsiteX57" fmla="*/ 2959241 w 19048999"/>
                <a:gd name="connsiteY57" fmla="*/ 3167976 h 9628343"/>
                <a:gd name="connsiteX58" fmla="*/ 3176083 w 19048999"/>
                <a:gd name="connsiteY58" fmla="*/ 3269358 h 9628343"/>
                <a:gd name="connsiteX59" fmla="*/ 3388239 w 19048999"/>
                <a:gd name="connsiteY59" fmla="*/ 3442290 h 9628343"/>
                <a:gd name="connsiteX60" fmla="*/ 3212014 w 19048999"/>
                <a:gd name="connsiteY60" fmla="*/ 3336948 h 9628343"/>
                <a:gd name="connsiteX61" fmla="*/ 3004633 w 19048999"/>
                <a:gd name="connsiteY61" fmla="*/ 3276814 h 9628343"/>
                <a:gd name="connsiteX62" fmla="*/ 2771676 w 19048999"/>
                <a:gd name="connsiteY62" fmla="*/ 3166987 h 9628343"/>
                <a:gd name="connsiteX63" fmla="*/ 2638873 w 19048999"/>
                <a:gd name="connsiteY63" fmla="*/ 3097908 h 9628343"/>
                <a:gd name="connsiteX64" fmla="*/ 2570293 w 19048999"/>
                <a:gd name="connsiteY64" fmla="*/ 3109338 h 9628343"/>
                <a:gd name="connsiteX65" fmla="*/ 2525557 w 19048999"/>
                <a:gd name="connsiteY65" fmla="*/ 3326508 h 9628343"/>
                <a:gd name="connsiteX66" fmla="*/ 2584349 w 19048999"/>
                <a:gd name="connsiteY66" fmla="*/ 3577470 h 9628343"/>
                <a:gd name="connsiteX67" fmla="*/ 2663703 w 19048999"/>
                <a:gd name="connsiteY67" fmla="*/ 3996904 h 9628343"/>
                <a:gd name="connsiteX68" fmla="*/ 2633113 w 19048999"/>
                <a:gd name="connsiteY68" fmla="*/ 4192703 h 9628343"/>
                <a:gd name="connsiteX69" fmla="*/ 2539703 w 19048999"/>
                <a:gd name="connsiteY69" fmla="*/ 4455574 h 9628343"/>
                <a:gd name="connsiteX70" fmla="*/ 2595212 w 19048999"/>
                <a:gd name="connsiteY70" fmla="*/ 3945217 h 9628343"/>
                <a:gd name="connsiteX71" fmla="*/ 2481240 w 19048999"/>
                <a:gd name="connsiteY71" fmla="*/ 3566538 h 9628343"/>
                <a:gd name="connsiteX72" fmla="*/ 2307403 w 19048999"/>
                <a:gd name="connsiteY72" fmla="*/ 3166488 h 9628343"/>
                <a:gd name="connsiteX73" fmla="*/ 2261683 w 19048999"/>
                <a:gd name="connsiteY73" fmla="*/ 3063618 h 9628343"/>
                <a:gd name="connsiteX74" fmla="*/ 2078803 w 19048999"/>
                <a:gd name="connsiteY74" fmla="*/ 2949318 h 9628343"/>
                <a:gd name="connsiteX75" fmla="*/ 1824299 w 19048999"/>
                <a:gd name="connsiteY75" fmla="*/ 3002494 h 9628343"/>
                <a:gd name="connsiteX76" fmla="*/ 1412162 w 19048999"/>
                <a:gd name="connsiteY76" fmla="*/ 3235573 h 9628343"/>
                <a:gd name="connsiteX77" fmla="*/ 1381573 w 19048999"/>
                <a:gd name="connsiteY77" fmla="*/ 3680838 h 9628343"/>
                <a:gd name="connsiteX78" fmla="*/ 1340867 w 19048999"/>
                <a:gd name="connsiteY78" fmla="*/ 3980504 h 9628343"/>
                <a:gd name="connsiteX79" fmla="*/ 1197619 w 19048999"/>
                <a:gd name="connsiteY79" fmla="*/ 4738831 h 9628343"/>
                <a:gd name="connsiteX80" fmla="*/ 1220896 w 19048999"/>
                <a:gd name="connsiteY80" fmla="*/ 4338309 h 9628343"/>
                <a:gd name="connsiteX81" fmla="*/ 1242772 w 19048999"/>
                <a:gd name="connsiteY81" fmla="*/ 4080888 h 9628343"/>
                <a:gd name="connsiteX82" fmla="*/ 1198693 w 19048999"/>
                <a:gd name="connsiteY82" fmla="*/ 3909438 h 9628343"/>
                <a:gd name="connsiteX83" fmla="*/ 970093 w 19048999"/>
                <a:gd name="connsiteY83" fmla="*/ 3989448 h 9628343"/>
                <a:gd name="connsiteX84" fmla="*/ 766328 w 19048999"/>
                <a:gd name="connsiteY84" fmla="*/ 4131990 h 9628343"/>
                <a:gd name="connsiteX85" fmla="*/ 555808 w 19048999"/>
                <a:gd name="connsiteY85" fmla="*/ 4355688 h 9628343"/>
                <a:gd name="connsiteX86" fmla="*/ 785900 w 19048999"/>
                <a:gd name="connsiteY86" fmla="*/ 4017771 h 9628343"/>
                <a:gd name="connsiteX87" fmla="*/ 1130113 w 19048999"/>
                <a:gd name="connsiteY87" fmla="*/ 3817500 h 9628343"/>
                <a:gd name="connsiteX88" fmla="*/ 1278703 w 19048999"/>
                <a:gd name="connsiteY88" fmla="*/ 3726558 h 9628343"/>
                <a:gd name="connsiteX89" fmla="*/ 1269661 w 19048999"/>
                <a:gd name="connsiteY89" fmla="*/ 3390117 h 9628343"/>
                <a:gd name="connsiteX90" fmla="*/ 1309620 w 19048999"/>
                <a:gd name="connsiteY90" fmla="*/ 3169963 h 9628343"/>
                <a:gd name="connsiteX91" fmla="*/ 1393003 w 19048999"/>
                <a:gd name="connsiteY91" fmla="*/ 3052188 h 9628343"/>
                <a:gd name="connsiteX92" fmla="*/ 1080693 w 19048999"/>
                <a:gd name="connsiteY92" fmla="*/ 2984604 h 9628343"/>
                <a:gd name="connsiteX93" fmla="*/ 663453 w 19048999"/>
                <a:gd name="connsiteY93" fmla="*/ 3023360 h 9628343"/>
                <a:gd name="connsiteX94" fmla="*/ 235111 w 19048999"/>
                <a:gd name="connsiteY94" fmla="*/ 3217172 h 9628343"/>
                <a:gd name="connsiteX95" fmla="*/ 421453 w 19048999"/>
                <a:gd name="connsiteY95" fmla="*/ 3029328 h 9628343"/>
                <a:gd name="connsiteX96" fmla="*/ 627193 w 19048999"/>
                <a:gd name="connsiteY96" fmla="*/ 2926458 h 9628343"/>
                <a:gd name="connsiteX97" fmla="*/ 854480 w 19048999"/>
                <a:gd name="connsiteY97" fmla="*/ 2889178 h 9628343"/>
                <a:gd name="connsiteX98" fmla="*/ 1149272 w 19048999"/>
                <a:gd name="connsiteY98" fmla="*/ 2889676 h 9628343"/>
                <a:gd name="connsiteX99" fmla="*/ 1531894 w 19048999"/>
                <a:gd name="connsiteY99" fmla="*/ 2917507 h 9628343"/>
                <a:gd name="connsiteX100" fmla="*/ 1860559 w 19048999"/>
                <a:gd name="connsiteY100" fmla="*/ 2766431 h 9628343"/>
                <a:gd name="connsiteX101" fmla="*/ 1701613 w 19048999"/>
                <a:gd name="connsiteY101" fmla="*/ 2263518 h 9628343"/>
                <a:gd name="connsiteX102" fmla="*/ 1690183 w 19048999"/>
                <a:gd name="connsiteY102" fmla="*/ 1966338 h 9628343"/>
                <a:gd name="connsiteX103" fmla="*/ 1381991 w 19048999"/>
                <a:gd name="connsiteY103" fmla="*/ 1841604 h 9628343"/>
                <a:gd name="connsiteX104" fmla="*/ 1095823 w 19048999"/>
                <a:gd name="connsiteY104" fmla="*/ 1714878 h 9628343"/>
                <a:gd name="connsiteX105" fmla="*/ 746507 w 19048999"/>
                <a:gd name="connsiteY105" fmla="*/ 1626415 h 9628343"/>
                <a:gd name="connsiteX106" fmla="*/ 352873 w 19048999"/>
                <a:gd name="connsiteY106" fmla="*/ 1726308 h 9628343"/>
                <a:gd name="connsiteX107" fmla="*/ 113171 w 19048999"/>
                <a:gd name="connsiteY107" fmla="*/ 1763582 h 9628343"/>
                <a:gd name="connsiteX108" fmla="*/ 9973 w 19048999"/>
                <a:gd name="connsiteY108" fmla="*/ 1737738 h 9628343"/>
                <a:gd name="connsiteX109" fmla="*/ 348516 w 19048999"/>
                <a:gd name="connsiteY109" fmla="*/ 1643812 h 9628343"/>
                <a:gd name="connsiteX110" fmla="*/ 653097 w 19048999"/>
                <a:gd name="connsiteY110" fmla="*/ 1543920 h 9628343"/>
                <a:gd name="connsiteX111" fmla="*/ 1072963 w 19048999"/>
                <a:gd name="connsiteY111" fmla="*/ 1612008 h 9628343"/>
                <a:gd name="connsiteX112" fmla="*/ 1244413 w 19048999"/>
                <a:gd name="connsiteY112" fmla="*/ 1657728 h 9628343"/>
                <a:gd name="connsiteX113" fmla="*/ 1205766 w 19048999"/>
                <a:gd name="connsiteY113" fmla="*/ 1451988 h 9628343"/>
                <a:gd name="connsiteX114" fmla="*/ 1046313 w 19048999"/>
                <a:gd name="connsiteY114" fmla="*/ 815409 h 9628343"/>
                <a:gd name="connsiteX115" fmla="*/ 1221553 w 19048999"/>
                <a:gd name="connsiteY115" fmla="*/ 1211958 h 9628343"/>
                <a:gd name="connsiteX0" fmla="*/ 1221553 w 18233152"/>
                <a:gd name="connsiteY0" fmla="*/ 1211958 h 9394538"/>
                <a:gd name="connsiteX1" fmla="*/ 1343911 w 18233152"/>
                <a:gd name="connsiteY1" fmla="*/ 1559828 h 9394538"/>
                <a:gd name="connsiteX2" fmla="*/ 1553023 w 18233152"/>
                <a:gd name="connsiteY2" fmla="*/ 1657728 h 9394538"/>
                <a:gd name="connsiteX3" fmla="*/ 1907353 w 18233152"/>
                <a:gd name="connsiteY3" fmla="*/ 1680588 h 9394538"/>
                <a:gd name="connsiteX4" fmla="*/ 2021653 w 18233152"/>
                <a:gd name="connsiteY4" fmla="*/ 1543428 h 9394538"/>
                <a:gd name="connsiteX5" fmla="*/ 2124523 w 18233152"/>
                <a:gd name="connsiteY5" fmla="*/ 1291968 h 9394538"/>
                <a:gd name="connsiteX6" fmla="*/ 2124523 w 18233152"/>
                <a:gd name="connsiteY6" fmla="*/ 1120518 h 9394538"/>
                <a:gd name="connsiteX7" fmla="*/ 2068029 w 18233152"/>
                <a:gd name="connsiteY7" fmla="*/ 825325 h 9394538"/>
                <a:gd name="connsiteX8" fmla="*/ 2078803 w 18233152"/>
                <a:gd name="connsiteY8" fmla="*/ 777618 h 9394538"/>
                <a:gd name="connsiteX9" fmla="*/ 2170243 w 18233152"/>
                <a:gd name="connsiteY9" fmla="*/ 1086228 h 9394538"/>
                <a:gd name="connsiteX10" fmla="*/ 2215963 w 18233152"/>
                <a:gd name="connsiteY10" fmla="*/ 1269108 h 9394538"/>
                <a:gd name="connsiteX11" fmla="*/ 2284543 w 18233152"/>
                <a:gd name="connsiteY11" fmla="*/ 1303398 h 9394538"/>
                <a:gd name="connsiteX12" fmla="*/ 2330263 w 18233152"/>
                <a:gd name="connsiteY12" fmla="*/ 1166238 h 9394538"/>
                <a:gd name="connsiteX13" fmla="*/ 2467423 w 18233152"/>
                <a:gd name="connsiteY13" fmla="*/ 880488 h 9394538"/>
                <a:gd name="connsiteX14" fmla="*/ 2558863 w 18233152"/>
                <a:gd name="connsiteY14" fmla="*/ 640458 h 9394538"/>
                <a:gd name="connsiteX15" fmla="*/ 2616013 w 18233152"/>
                <a:gd name="connsiteY15" fmla="*/ 537588 h 9394538"/>
                <a:gd name="connsiteX16" fmla="*/ 2558863 w 18233152"/>
                <a:gd name="connsiteY16" fmla="*/ 789048 h 9394538"/>
                <a:gd name="connsiteX17" fmla="*/ 2444563 w 18233152"/>
                <a:gd name="connsiteY17" fmla="*/ 1097658 h 9394538"/>
                <a:gd name="connsiteX18" fmla="*/ 2375983 w 18233152"/>
                <a:gd name="connsiteY18" fmla="*/ 1406268 h 9394538"/>
                <a:gd name="connsiteX19" fmla="*/ 2558863 w 18233152"/>
                <a:gd name="connsiteY19" fmla="*/ 1577718 h 9394538"/>
                <a:gd name="connsiteX20" fmla="*/ 2878903 w 18233152"/>
                <a:gd name="connsiteY20" fmla="*/ 1657728 h 9394538"/>
                <a:gd name="connsiteX21" fmla="*/ 3187513 w 18233152"/>
                <a:gd name="connsiteY21" fmla="*/ 1657728 h 9394538"/>
                <a:gd name="connsiteX22" fmla="*/ 3370393 w 18233152"/>
                <a:gd name="connsiteY22" fmla="*/ 1566288 h 9394538"/>
                <a:gd name="connsiteX23" fmla="*/ 3488066 w 18233152"/>
                <a:gd name="connsiteY23" fmla="*/ 1246753 h 9394538"/>
                <a:gd name="connsiteX24" fmla="*/ 3495138 w 18233152"/>
                <a:gd name="connsiteY24" fmla="*/ 1115548 h 9394538"/>
                <a:gd name="connsiteX25" fmla="*/ 3493650 w 18233152"/>
                <a:gd name="connsiteY25" fmla="*/ 1063976 h 9394538"/>
                <a:gd name="connsiteX26" fmla="*/ 3450403 w 18233152"/>
                <a:gd name="connsiteY26" fmla="*/ 777618 h 9394538"/>
                <a:gd name="connsiteX27" fmla="*/ 3119893 w 18233152"/>
                <a:gd name="connsiteY27" fmla="*/ 321571 h 9394538"/>
                <a:gd name="connsiteX28" fmla="*/ 3497351 w 18233152"/>
                <a:gd name="connsiteY28" fmla="*/ 674883 h 9394538"/>
                <a:gd name="connsiteX29" fmla="*/ 3759013 w 18233152"/>
                <a:gd name="connsiteY29" fmla="*/ 571878 h 9394538"/>
                <a:gd name="connsiteX30" fmla="*/ 3999043 w 18233152"/>
                <a:gd name="connsiteY30" fmla="*/ 91818 h 9394538"/>
                <a:gd name="connsiteX31" fmla="*/ 4033333 w 18233152"/>
                <a:gd name="connsiteY31" fmla="*/ 11808 h 9394538"/>
                <a:gd name="connsiteX32" fmla="*/ 3984569 w 18233152"/>
                <a:gd name="connsiteY32" fmla="*/ 247366 h 9394538"/>
                <a:gd name="connsiteX33" fmla="*/ 3812791 w 18233152"/>
                <a:gd name="connsiteY33" fmla="*/ 647417 h 9394538"/>
                <a:gd name="connsiteX34" fmla="*/ 3592906 w 18233152"/>
                <a:gd name="connsiteY34" fmla="*/ 811408 h 9394538"/>
                <a:gd name="connsiteX35" fmla="*/ 3604425 w 18233152"/>
                <a:gd name="connsiteY35" fmla="*/ 999253 h 9394538"/>
                <a:gd name="connsiteX36" fmla="*/ 3872985 w 18233152"/>
                <a:gd name="connsiteY36" fmla="*/ 881976 h 9394538"/>
                <a:gd name="connsiteX37" fmla="*/ 4200754 w 18233152"/>
                <a:gd name="connsiteY37" fmla="*/ 774136 h 9394538"/>
                <a:gd name="connsiteX38" fmla="*/ 4064251 w 18233152"/>
                <a:gd name="connsiteY38" fmla="*/ 847195 h 9394538"/>
                <a:gd name="connsiteX39" fmla="*/ 3818880 w 18233152"/>
                <a:gd name="connsiteY39" fmla="*/ 991305 h 9394538"/>
                <a:gd name="connsiteX40" fmla="*/ 3658531 w 18233152"/>
                <a:gd name="connsiteY40" fmla="*/ 1093178 h 9394538"/>
                <a:gd name="connsiteX41" fmla="*/ 3622838 w 18233152"/>
                <a:gd name="connsiteY41" fmla="*/ 1221401 h 9394538"/>
                <a:gd name="connsiteX42" fmla="*/ 3577446 w 18233152"/>
                <a:gd name="connsiteY42" fmla="*/ 1500691 h 9394538"/>
                <a:gd name="connsiteX43" fmla="*/ 3461833 w 18233152"/>
                <a:gd name="connsiteY43" fmla="*/ 1726308 h 9394538"/>
                <a:gd name="connsiteX44" fmla="*/ 3278953 w 18233152"/>
                <a:gd name="connsiteY44" fmla="*/ 2034918 h 9394538"/>
                <a:gd name="connsiteX45" fmla="*/ 3288742 w 18233152"/>
                <a:gd name="connsiteY45" fmla="*/ 2273460 h 9394538"/>
                <a:gd name="connsiteX46" fmla="*/ 3434288 w 18233152"/>
                <a:gd name="connsiteY46" fmla="*/ 2417577 h 9394538"/>
                <a:gd name="connsiteX47" fmla="*/ 3781217 w 18233152"/>
                <a:gd name="connsiteY47" fmla="*/ 2618845 h 9394538"/>
                <a:gd name="connsiteX48" fmla="*/ 6588323 w 18233152"/>
                <a:gd name="connsiteY48" fmla="*/ 3874193 h 9394538"/>
                <a:gd name="connsiteX49" fmla="*/ 18227951 w 18233152"/>
                <a:gd name="connsiteY49" fmla="*/ 9173439 h 9394538"/>
                <a:gd name="connsiteX50" fmla="*/ 18064964 w 18233152"/>
                <a:gd name="connsiteY50" fmla="*/ 9394536 h 9394538"/>
                <a:gd name="connsiteX51" fmla="*/ 7057965 w 18233152"/>
                <a:gd name="connsiteY51" fmla="*/ 4392731 h 9394538"/>
                <a:gd name="connsiteX52" fmla="*/ 4025107 w 18233152"/>
                <a:gd name="connsiteY52" fmla="*/ 3081300 h 9394538"/>
                <a:gd name="connsiteX53" fmla="*/ 3217865 w 18233152"/>
                <a:gd name="connsiteY53" fmla="*/ 2829045 h 9394538"/>
                <a:gd name="connsiteX54" fmla="*/ 3025524 w 18233152"/>
                <a:gd name="connsiteY54" fmla="*/ 2858861 h 9394538"/>
                <a:gd name="connsiteX55" fmla="*/ 2832855 w 18233152"/>
                <a:gd name="connsiteY55" fmla="*/ 2930924 h 9394538"/>
                <a:gd name="connsiteX56" fmla="*/ 2820111 w 18233152"/>
                <a:gd name="connsiteY56" fmla="*/ 3026344 h 9394538"/>
                <a:gd name="connsiteX57" fmla="*/ 2959241 w 18233152"/>
                <a:gd name="connsiteY57" fmla="*/ 3167976 h 9394538"/>
                <a:gd name="connsiteX58" fmla="*/ 3176083 w 18233152"/>
                <a:gd name="connsiteY58" fmla="*/ 3269358 h 9394538"/>
                <a:gd name="connsiteX59" fmla="*/ 3388239 w 18233152"/>
                <a:gd name="connsiteY59" fmla="*/ 3442290 h 9394538"/>
                <a:gd name="connsiteX60" fmla="*/ 3212014 w 18233152"/>
                <a:gd name="connsiteY60" fmla="*/ 3336948 h 9394538"/>
                <a:gd name="connsiteX61" fmla="*/ 3004633 w 18233152"/>
                <a:gd name="connsiteY61" fmla="*/ 3276814 h 9394538"/>
                <a:gd name="connsiteX62" fmla="*/ 2771676 w 18233152"/>
                <a:gd name="connsiteY62" fmla="*/ 3166987 h 9394538"/>
                <a:gd name="connsiteX63" fmla="*/ 2638873 w 18233152"/>
                <a:gd name="connsiteY63" fmla="*/ 3097908 h 9394538"/>
                <a:gd name="connsiteX64" fmla="*/ 2570293 w 18233152"/>
                <a:gd name="connsiteY64" fmla="*/ 3109338 h 9394538"/>
                <a:gd name="connsiteX65" fmla="*/ 2525557 w 18233152"/>
                <a:gd name="connsiteY65" fmla="*/ 3326508 h 9394538"/>
                <a:gd name="connsiteX66" fmla="*/ 2584349 w 18233152"/>
                <a:gd name="connsiteY66" fmla="*/ 3577470 h 9394538"/>
                <a:gd name="connsiteX67" fmla="*/ 2663703 w 18233152"/>
                <a:gd name="connsiteY67" fmla="*/ 3996904 h 9394538"/>
                <a:gd name="connsiteX68" fmla="*/ 2633113 w 18233152"/>
                <a:gd name="connsiteY68" fmla="*/ 4192703 h 9394538"/>
                <a:gd name="connsiteX69" fmla="*/ 2539703 w 18233152"/>
                <a:gd name="connsiteY69" fmla="*/ 4455574 h 9394538"/>
                <a:gd name="connsiteX70" fmla="*/ 2595212 w 18233152"/>
                <a:gd name="connsiteY70" fmla="*/ 3945217 h 9394538"/>
                <a:gd name="connsiteX71" fmla="*/ 2481240 w 18233152"/>
                <a:gd name="connsiteY71" fmla="*/ 3566538 h 9394538"/>
                <a:gd name="connsiteX72" fmla="*/ 2307403 w 18233152"/>
                <a:gd name="connsiteY72" fmla="*/ 3166488 h 9394538"/>
                <a:gd name="connsiteX73" fmla="*/ 2261683 w 18233152"/>
                <a:gd name="connsiteY73" fmla="*/ 3063618 h 9394538"/>
                <a:gd name="connsiteX74" fmla="*/ 2078803 w 18233152"/>
                <a:gd name="connsiteY74" fmla="*/ 2949318 h 9394538"/>
                <a:gd name="connsiteX75" fmla="*/ 1824299 w 18233152"/>
                <a:gd name="connsiteY75" fmla="*/ 3002494 h 9394538"/>
                <a:gd name="connsiteX76" fmla="*/ 1412162 w 18233152"/>
                <a:gd name="connsiteY76" fmla="*/ 3235573 h 9394538"/>
                <a:gd name="connsiteX77" fmla="*/ 1381573 w 18233152"/>
                <a:gd name="connsiteY77" fmla="*/ 3680838 h 9394538"/>
                <a:gd name="connsiteX78" fmla="*/ 1340867 w 18233152"/>
                <a:gd name="connsiteY78" fmla="*/ 3980504 h 9394538"/>
                <a:gd name="connsiteX79" fmla="*/ 1197619 w 18233152"/>
                <a:gd name="connsiteY79" fmla="*/ 4738831 h 9394538"/>
                <a:gd name="connsiteX80" fmla="*/ 1220896 w 18233152"/>
                <a:gd name="connsiteY80" fmla="*/ 4338309 h 9394538"/>
                <a:gd name="connsiteX81" fmla="*/ 1242772 w 18233152"/>
                <a:gd name="connsiteY81" fmla="*/ 4080888 h 9394538"/>
                <a:gd name="connsiteX82" fmla="*/ 1198693 w 18233152"/>
                <a:gd name="connsiteY82" fmla="*/ 3909438 h 9394538"/>
                <a:gd name="connsiteX83" fmla="*/ 970093 w 18233152"/>
                <a:gd name="connsiteY83" fmla="*/ 3989448 h 9394538"/>
                <a:gd name="connsiteX84" fmla="*/ 766328 w 18233152"/>
                <a:gd name="connsiteY84" fmla="*/ 4131990 h 9394538"/>
                <a:gd name="connsiteX85" fmla="*/ 555808 w 18233152"/>
                <a:gd name="connsiteY85" fmla="*/ 4355688 h 9394538"/>
                <a:gd name="connsiteX86" fmla="*/ 785900 w 18233152"/>
                <a:gd name="connsiteY86" fmla="*/ 4017771 h 9394538"/>
                <a:gd name="connsiteX87" fmla="*/ 1130113 w 18233152"/>
                <a:gd name="connsiteY87" fmla="*/ 3817500 h 9394538"/>
                <a:gd name="connsiteX88" fmla="*/ 1278703 w 18233152"/>
                <a:gd name="connsiteY88" fmla="*/ 3726558 h 9394538"/>
                <a:gd name="connsiteX89" fmla="*/ 1269661 w 18233152"/>
                <a:gd name="connsiteY89" fmla="*/ 3390117 h 9394538"/>
                <a:gd name="connsiteX90" fmla="*/ 1309620 w 18233152"/>
                <a:gd name="connsiteY90" fmla="*/ 3169963 h 9394538"/>
                <a:gd name="connsiteX91" fmla="*/ 1393003 w 18233152"/>
                <a:gd name="connsiteY91" fmla="*/ 3052188 h 9394538"/>
                <a:gd name="connsiteX92" fmla="*/ 1080693 w 18233152"/>
                <a:gd name="connsiteY92" fmla="*/ 2984604 h 9394538"/>
                <a:gd name="connsiteX93" fmla="*/ 663453 w 18233152"/>
                <a:gd name="connsiteY93" fmla="*/ 3023360 h 9394538"/>
                <a:gd name="connsiteX94" fmla="*/ 235111 w 18233152"/>
                <a:gd name="connsiteY94" fmla="*/ 3217172 h 9394538"/>
                <a:gd name="connsiteX95" fmla="*/ 421453 w 18233152"/>
                <a:gd name="connsiteY95" fmla="*/ 3029328 h 9394538"/>
                <a:gd name="connsiteX96" fmla="*/ 627193 w 18233152"/>
                <a:gd name="connsiteY96" fmla="*/ 2926458 h 9394538"/>
                <a:gd name="connsiteX97" fmla="*/ 854480 w 18233152"/>
                <a:gd name="connsiteY97" fmla="*/ 2889178 h 9394538"/>
                <a:gd name="connsiteX98" fmla="*/ 1149272 w 18233152"/>
                <a:gd name="connsiteY98" fmla="*/ 2889676 h 9394538"/>
                <a:gd name="connsiteX99" fmla="*/ 1531894 w 18233152"/>
                <a:gd name="connsiteY99" fmla="*/ 2917507 h 9394538"/>
                <a:gd name="connsiteX100" fmla="*/ 1860559 w 18233152"/>
                <a:gd name="connsiteY100" fmla="*/ 2766431 h 9394538"/>
                <a:gd name="connsiteX101" fmla="*/ 1701613 w 18233152"/>
                <a:gd name="connsiteY101" fmla="*/ 2263518 h 9394538"/>
                <a:gd name="connsiteX102" fmla="*/ 1690183 w 18233152"/>
                <a:gd name="connsiteY102" fmla="*/ 1966338 h 9394538"/>
                <a:gd name="connsiteX103" fmla="*/ 1381991 w 18233152"/>
                <a:gd name="connsiteY103" fmla="*/ 1841604 h 9394538"/>
                <a:gd name="connsiteX104" fmla="*/ 1095823 w 18233152"/>
                <a:gd name="connsiteY104" fmla="*/ 1714878 h 9394538"/>
                <a:gd name="connsiteX105" fmla="*/ 746507 w 18233152"/>
                <a:gd name="connsiteY105" fmla="*/ 1626415 h 9394538"/>
                <a:gd name="connsiteX106" fmla="*/ 352873 w 18233152"/>
                <a:gd name="connsiteY106" fmla="*/ 1726308 h 9394538"/>
                <a:gd name="connsiteX107" fmla="*/ 113171 w 18233152"/>
                <a:gd name="connsiteY107" fmla="*/ 1763582 h 9394538"/>
                <a:gd name="connsiteX108" fmla="*/ 9973 w 18233152"/>
                <a:gd name="connsiteY108" fmla="*/ 1737738 h 9394538"/>
                <a:gd name="connsiteX109" fmla="*/ 348516 w 18233152"/>
                <a:gd name="connsiteY109" fmla="*/ 1643812 h 9394538"/>
                <a:gd name="connsiteX110" fmla="*/ 653097 w 18233152"/>
                <a:gd name="connsiteY110" fmla="*/ 1543920 h 9394538"/>
                <a:gd name="connsiteX111" fmla="*/ 1072963 w 18233152"/>
                <a:gd name="connsiteY111" fmla="*/ 1612008 h 9394538"/>
                <a:gd name="connsiteX112" fmla="*/ 1244413 w 18233152"/>
                <a:gd name="connsiteY112" fmla="*/ 1657728 h 9394538"/>
                <a:gd name="connsiteX113" fmla="*/ 1205766 w 18233152"/>
                <a:gd name="connsiteY113" fmla="*/ 1451988 h 9394538"/>
                <a:gd name="connsiteX114" fmla="*/ 1046313 w 18233152"/>
                <a:gd name="connsiteY114" fmla="*/ 815409 h 9394538"/>
                <a:gd name="connsiteX115" fmla="*/ 1221553 w 18233152"/>
                <a:gd name="connsiteY115" fmla="*/ 1211958 h 9394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</a:cxnLst>
              <a:rect l="l" t="t" r="r" b="b"/>
              <a:pathLst>
                <a:path w="18233152" h="9394538">
                  <a:moveTo>
                    <a:pt x="1221553" y="1211958"/>
                  </a:moveTo>
                  <a:cubicBezTo>
                    <a:pt x="1271153" y="1336028"/>
                    <a:pt x="1288666" y="1485533"/>
                    <a:pt x="1343911" y="1559828"/>
                  </a:cubicBezTo>
                  <a:cubicBezTo>
                    <a:pt x="1399156" y="1634123"/>
                    <a:pt x="1459116" y="1637601"/>
                    <a:pt x="1553023" y="1657728"/>
                  </a:cubicBezTo>
                  <a:cubicBezTo>
                    <a:pt x="1646930" y="1677855"/>
                    <a:pt x="1829248" y="1699638"/>
                    <a:pt x="1907353" y="1680588"/>
                  </a:cubicBezTo>
                  <a:cubicBezTo>
                    <a:pt x="1985458" y="1661538"/>
                    <a:pt x="1985458" y="1608198"/>
                    <a:pt x="2021653" y="1543428"/>
                  </a:cubicBezTo>
                  <a:cubicBezTo>
                    <a:pt x="2057848" y="1478658"/>
                    <a:pt x="2107378" y="1362453"/>
                    <a:pt x="2124523" y="1291968"/>
                  </a:cubicBezTo>
                  <a:cubicBezTo>
                    <a:pt x="2141668" y="1221483"/>
                    <a:pt x="2133939" y="1198292"/>
                    <a:pt x="2124523" y="1120518"/>
                  </a:cubicBezTo>
                  <a:cubicBezTo>
                    <a:pt x="2115107" y="1042744"/>
                    <a:pt x="2075649" y="882475"/>
                    <a:pt x="2068029" y="825325"/>
                  </a:cubicBezTo>
                  <a:cubicBezTo>
                    <a:pt x="2060409" y="768175"/>
                    <a:pt x="2061767" y="734134"/>
                    <a:pt x="2078803" y="777618"/>
                  </a:cubicBezTo>
                  <a:cubicBezTo>
                    <a:pt x="2095839" y="821102"/>
                    <a:pt x="2147383" y="1004313"/>
                    <a:pt x="2170243" y="1086228"/>
                  </a:cubicBezTo>
                  <a:cubicBezTo>
                    <a:pt x="2193103" y="1168143"/>
                    <a:pt x="2196913" y="1232913"/>
                    <a:pt x="2215963" y="1269108"/>
                  </a:cubicBezTo>
                  <a:cubicBezTo>
                    <a:pt x="2235013" y="1305303"/>
                    <a:pt x="2265493" y="1320543"/>
                    <a:pt x="2284543" y="1303398"/>
                  </a:cubicBezTo>
                  <a:cubicBezTo>
                    <a:pt x="2303593" y="1286253"/>
                    <a:pt x="2299783" y="1236723"/>
                    <a:pt x="2330263" y="1166238"/>
                  </a:cubicBezTo>
                  <a:cubicBezTo>
                    <a:pt x="2360743" y="1095753"/>
                    <a:pt x="2429323" y="968118"/>
                    <a:pt x="2467423" y="880488"/>
                  </a:cubicBezTo>
                  <a:cubicBezTo>
                    <a:pt x="2505523" y="792858"/>
                    <a:pt x="2534098" y="697608"/>
                    <a:pt x="2558863" y="640458"/>
                  </a:cubicBezTo>
                  <a:cubicBezTo>
                    <a:pt x="2583628" y="583308"/>
                    <a:pt x="2616013" y="512823"/>
                    <a:pt x="2616013" y="537588"/>
                  </a:cubicBezTo>
                  <a:cubicBezTo>
                    <a:pt x="2616013" y="562353"/>
                    <a:pt x="2587438" y="695703"/>
                    <a:pt x="2558863" y="789048"/>
                  </a:cubicBezTo>
                  <a:cubicBezTo>
                    <a:pt x="2530288" y="882393"/>
                    <a:pt x="2475043" y="994788"/>
                    <a:pt x="2444563" y="1097658"/>
                  </a:cubicBezTo>
                  <a:cubicBezTo>
                    <a:pt x="2414083" y="1200528"/>
                    <a:pt x="2356933" y="1326258"/>
                    <a:pt x="2375983" y="1406268"/>
                  </a:cubicBezTo>
                  <a:cubicBezTo>
                    <a:pt x="2395033" y="1486278"/>
                    <a:pt x="2475043" y="1535808"/>
                    <a:pt x="2558863" y="1577718"/>
                  </a:cubicBezTo>
                  <a:cubicBezTo>
                    <a:pt x="2642683" y="1619628"/>
                    <a:pt x="2774128" y="1644393"/>
                    <a:pt x="2878903" y="1657728"/>
                  </a:cubicBezTo>
                  <a:cubicBezTo>
                    <a:pt x="2983678" y="1671063"/>
                    <a:pt x="3105598" y="1672968"/>
                    <a:pt x="3187513" y="1657728"/>
                  </a:cubicBezTo>
                  <a:cubicBezTo>
                    <a:pt x="3269428" y="1642488"/>
                    <a:pt x="3320301" y="1634784"/>
                    <a:pt x="3370393" y="1566288"/>
                  </a:cubicBezTo>
                  <a:cubicBezTo>
                    <a:pt x="3420485" y="1497792"/>
                    <a:pt x="3467275" y="1321876"/>
                    <a:pt x="3488066" y="1246753"/>
                  </a:cubicBezTo>
                  <a:cubicBezTo>
                    <a:pt x="3508857" y="1171630"/>
                    <a:pt x="3494207" y="1146011"/>
                    <a:pt x="3495138" y="1115548"/>
                  </a:cubicBezTo>
                  <a:cubicBezTo>
                    <a:pt x="3496069" y="1085085"/>
                    <a:pt x="3495555" y="1117316"/>
                    <a:pt x="3493650" y="1063976"/>
                  </a:cubicBezTo>
                  <a:cubicBezTo>
                    <a:pt x="3491745" y="1010636"/>
                    <a:pt x="3512696" y="901352"/>
                    <a:pt x="3450403" y="777618"/>
                  </a:cubicBezTo>
                  <a:cubicBezTo>
                    <a:pt x="3388110" y="653884"/>
                    <a:pt x="3101583" y="362546"/>
                    <a:pt x="3119893" y="321571"/>
                  </a:cubicBezTo>
                  <a:cubicBezTo>
                    <a:pt x="3138203" y="280596"/>
                    <a:pt x="3390831" y="633165"/>
                    <a:pt x="3497351" y="674883"/>
                  </a:cubicBezTo>
                  <a:cubicBezTo>
                    <a:pt x="3529859" y="730018"/>
                    <a:pt x="3675398" y="669055"/>
                    <a:pt x="3759013" y="571878"/>
                  </a:cubicBezTo>
                  <a:cubicBezTo>
                    <a:pt x="3842628" y="474701"/>
                    <a:pt x="3953323" y="185163"/>
                    <a:pt x="3999043" y="91818"/>
                  </a:cubicBezTo>
                  <a:cubicBezTo>
                    <a:pt x="4044763" y="-1527"/>
                    <a:pt x="4035745" y="-14117"/>
                    <a:pt x="4033333" y="11808"/>
                  </a:cubicBezTo>
                  <a:cubicBezTo>
                    <a:pt x="4030921" y="37733"/>
                    <a:pt x="4021326" y="141431"/>
                    <a:pt x="3984569" y="247366"/>
                  </a:cubicBezTo>
                  <a:cubicBezTo>
                    <a:pt x="3947812" y="353301"/>
                    <a:pt x="3878068" y="553410"/>
                    <a:pt x="3812791" y="647417"/>
                  </a:cubicBezTo>
                  <a:cubicBezTo>
                    <a:pt x="3747514" y="741424"/>
                    <a:pt x="3627634" y="752769"/>
                    <a:pt x="3592906" y="811408"/>
                  </a:cubicBezTo>
                  <a:cubicBezTo>
                    <a:pt x="3558178" y="870047"/>
                    <a:pt x="3557745" y="987492"/>
                    <a:pt x="3604425" y="999253"/>
                  </a:cubicBezTo>
                  <a:cubicBezTo>
                    <a:pt x="3651105" y="1011014"/>
                    <a:pt x="3773597" y="919495"/>
                    <a:pt x="3872985" y="881976"/>
                  </a:cubicBezTo>
                  <a:cubicBezTo>
                    <a:pt x="3972373" y="844457"/>
                    <a:pt x="4168876" y="779933"/>
                    <a:pt x="4200754" y="774136"/>
                  </a:cubicBezTo>
                  <a:cubicBezTo>
                    <a:pt x="4232632" y="768339"/>
                    <a:pt x="4127897" y="811000"/>
                    <a:pt x="4064251" y="847195"/>
                  </a:cubicBezTo>
                  <a:cubicBezTo>
                    <a:pt x="4000605" y="883390"/>
                    <a:pt x="3886500" y="950308"/>
                    <a:pt x="3818880" y="991305"/>
                  </a:cubicBezTo>
                  <a:cubicBezTo>
                    <a:pt x="3751260" y="1032302"/>
                    <a:pt x="3691205" y="1054829"/>
                    <a:pt x="3658531" y="1093178"/>
                  </a:cubicBezTo>
                  <a:cubicBezTo>
                    <a:pt x="3625857" y="1131527"/>
                    <a:pt x="3636352" y="1153482"/>
                    <a:pt x="3622838" y="1221401"/>
                  </a:cubicBezTo>
                  <a:cubicBezTo>
                    <a:pt x="3609324" y="1289320"/>
                    <a:pt x="3604280" y="1416540"/>
                    <a:pt x="3577446" y="1500691"/>
                  </a:cubicBezTo>
                  <a:cubicBezTo>
                    <a:pt x="3550612" y="1584842"/>
                    <a:pt x="3511582" y="1637270"/>
                    <a:pt x="3461833" y="1726308"/>
                  </a:cubicBezTo>
                  <a:cubicBezTo>
                    <a:pt x="3412084" y="1815346"/>
                    <a:pt x="3307802" y="1943726"/>
                    <a:pt x="3278953" y="2034918"/>
                  </a:cubicBezTo>
                  <a:cubicBezTo>
                    <a:pt x="3250105" y="2126110"/>
                    <a:pt x="3262853" y="2209684"/>
                    <a:pt x="3288742" y="2273460"/>
                  </a:cubicBezTo>
                  <a:cubicBezTo>
                    <a:pt x="3314631" y="2337237"/>
                    <a:pt x="3352209" y="2360013"/>
                    <a:pt x="3434288" y="2417577"/>
                  </a:cubicBezTo>
                  <a:cubicBezTo>
                    <a:pt x="3516367" y="2475141"/>
                    <a:pt x="3255545" y="2376076"/>
                    <a:pt x="3781217" y="2618845"/>
                  </a:cubicBezTo>
                  <a:cubicBezTo>
                    <a:pt x="4306889" y="2861614"/>
                    <a:pt x="4180534" y="2781761"/>
                    <a:pt x="6588323" y="3874193"/>
                  </a:cubicBezTo>
                  <a:lnTo>
                    <a:pt x="18227951" y="9173439"/>
                  </a:lnTo>
                  <a:cubicBezTo>
                    <a:pt x="18262059" y="9259832"/>
                    <a:pt x="18119293" y="9320837"/>
                    <a:pt x="18064964" y="9394536"/>
                  </a:cubicBezTo>
                  <a:cubicBezTo>
                    <a:pt x="18033882" y="9397848"/>
                    <a:pt x="9397941" y="5444937"/>
                    <a:pt x="7057965" y="4392731"/>
                  </a:cubicBezTo>
                  <a:cubicBezTo>
                    <a:pt x="4717989" y="3340525"/>
                    <a:pt x="4665124" y="3341914"/>
                    <a:pt x="4025107" y="3081300"/>
                  </a:cubicBezTo>
                  <a:cubicBezTo>
                    <a:pt x="3385090" y="2820686"/>
                    <a:pt x="3384462" y="2866118"/>
                    <a:pt x="3217865" y="2829045"/>
                  </a:cubicBezTo>
                  <a:cubicBezTo>
                    <a:pt x="3051268" y="2791972"/>
                    <a:pt x="3089692" y="2841881"/>
                    <a:pt x="3025524" y="2858861"/>
                  </a:cubicBezTo>
                  <a:cubicBezTo>
                    <a:pt x="2961356" y="2875841"/>
                    <a:pt x="2867091" y="2903010"/>
                    <a:pt x="2832855" y="2930924"/>
                  </a:cubicBezTo>
                  <a:cubicBezTo>
                    <a:pt x="2798620" y="2958838"/>
                    <a:pt x="2799047" y="2986835"/>
                    <a:pt x="2820111" y="3026344"/>
                  </a:cubicBezTo>
                  <a:cubicBezTo>
                    <a:pt x="2841175" y="3065853"/>
                    <a:pt x="2899912" y="3127474"/>
                    <a:pt x="2959241" y="3167976"/>
                  </a:cubicBezTo>
                  <a:cubicBezTo>
                    <a:pt x="3018570" y="3208478"/>
                    <a:pt x="3104583" y="3223639"/>
                    <a:pt x="3176083" y="3269358"/>
                  </a:cubicBezTo>
                  <a:cubicBezTo>
                    <a:pt x="3247583" y="3315077"/>
                    <a:pt x="3382251" y="3431025"/>
                    <a:pt x="3388239" y="3442290"/>
                  </a:cubicBezTo>
                  <a:cubicBezTo>
                    <a:pt x="3394228" y="3453555"/>
                    <a:pt x="3275948" y="3364527"/>
                    <a:pt x="3212014" y="3336948"/>
                  </a:cubicBezTo>
                  <a:cubicBezTo>
                    <a:pt x="3148080" y="3309369"/>
                    <a:pt x="3078023" y="3305141"/>
                    <a:pt x="3004633" y="3276814"/>
                  </a:cubicBezTo>
                  <a:cubicBezTo>
                    <a:pt x="2931243" y="3248487"/>
                    <a:pt x="2832636" y="3196805"/>
                    <a:pt x="2771676" y="3166987"/>
                  </a:cubicBezTo>
                  <a:cubicBezTo>
                    <a:pt x="2710716" y="3137169"/>
                    <a:pt x="2672437" y="3107516"/>
                    <a:pt x="2638873" y="3097908"/>
                  </a:cubicBezTo>
                  <a:cubicBezTo>
                    <a:pt x="2605309" y="3088300"/>
                    <a:pt x="2589179" y="3071238"/>
                    <a:pt x="2570293" y="3109338"/>
                  </a:cubicBezTo>
                  <a:cubicBezTo>
                    <a:pt x="2551407" y="3147438"/>
                    <a:pt x="2523214" y="3248486"/>
                    <a:pt x="2525557" y="3326508"/>
                  </a:cubicBezTo>
                  <a:cubicBezTo>
                    <a:pt x="2527900" y="3404530"/>
                    <a:pt x="2561325" y="3465737"/>
                    <a:pt x="2584349" y="3577470"/>
                  </a:cubicBezTo>
                  <a:cubicBezTo>
                    <a:pt x="2607373" y="3689203"/>
                    <a:pt x="2655576" y="3894365"/>
                    <a:pt x="2663703" y="3996904"/>
                  </a:cubicBezTo>
                  <a:cubicBezTo>
                    <a:pt x="2671830" y="4099443"/>
                    <a:pt x="2653780" y="4116258"/>
                    <a:pt x="2633113" y="4192703"/>
                  </a:cubicBezTo>
                  <a:cubicBezTo>
                    <a:pt x="2612446" y="4269148"/>
                    <a:pt x="2546020" y="4496822"/>
                    <a:pt x="2539703" y="4455574"/>
                  </a:cubicBezTo>
                  <a:cubicBezTo>
                    <a:pt x="2533386" y="4414326"/>
                    <a:pt x="2604956" y="4093390"/>
                    <a:pt x="2595212" y="3945217"/>
                  </a:cubicBezTo>
                  <a:cubicBezTo>
                    <a:pt x="2585468" y="3797044"/>
                    <a:pt x="2529208" y="3696326"/>
                    <a:pt x="2481240" y="3566538"/>
                  </a:cubicBezTo>
                  <a:cubicBezTo>
                    <a:pt x="2433272" y="3436750"/>
                    <a:pt x="2343996" y="3250308"/>
                    <a:pt x="2307403" y="3166488"/>
                  </a:cubicBezTo>
                  <a:cubicBezTo>
                    <a:pt x="2270810" y="3082668"/>
                    <a:pt x="2299783" y="3099813"/>
                    <a:pt x="2261683" y="3063618"/>
                  </a:cubicBezTo>
                  <a:cubicBezTo>
                    <a:pt x="2223583" y="3027423"/>
                    <a:pt x="2151700" y="2959505"/>
                    <a:pt x="2078803" y="2949318"/>
                  </a:cubicBezTo>
                  <a:cubicBezTo>
                    <a:pt x="2005906" y="2939131"/>
                    <a:pt x="1935406" y="2954785"/>
                    <a:pt x="1824299" y="3002494"/>
                  </a:cubicBezTo>
                  <a:cubicBezTo>
                    <a:pt x="1713192" y="3050203"/>
                    <a:pt x="1485950" y="3122516"/>
                    <a:pt x="1412162" y="3235573"/>
                  </a:cubicBezTo>
                  <a:cubicBezTo>
                    <a:pt x="1338374" y="3348630"/>
                    <a:pt x="1393455" y="3556683"/>
                    <a:pt x="1381573" y="3680838"/>
                  </a:cubicBezTo>
                  <a:cubicBezTo>
                    <a:pt x="1369691" y="3804993"/>
                    <a:pt x="1371526" y="3804172"/>
                    <a:pt x="1340867" y="3980504"/>
                  </a:cubicBezTo>
                  <a:cubicBezTo>
                    <a:pt x="1310208" y="4156836"/>
                    <a:pt x="1217614" y="4679197"/>
                    <a:pt x="1197619" y="4738831"/>
                  </a:cubicBezTo>
                  <a:cubicBezTo>
                    <a:pt x="1177624" y="4798465"/>
                    <a:pt x="1213371" y="4447966"/>
                    <a:pt x="1220896" y="4338309"/>
                  </a:cubicBezTo>
                  <a:cubicBezTo>
                    <a:pt x="1228421" y="4228652"/>
                    <a:pt x="1246473" y="4152367"/>
                    <a:pt x="1242772" y="4080888"/>
                  </a:cubicBezTo>
                  <a:cubicBezTo>
                    <a:pt x="1239072" y="4009410"/>
                    <a:pt x="1244139" y="3924678"/>
                    <a:pt x="1198693" y="3909438"/>
                  </a:cubicBezTo>
                  <a:cubicBezTo>
                    <a:pt x="1153247" y="3894198"/>
                    <a:pt x="1042154" y="3952356"/>
                    <a:pt x="970093" y="3989448"/>
                  </a:cubicBezTo>
                  <a:cubicBezTo>
                    <a:pt x="898032" y="4026540"/>
                    <a:pt x="835376" y="4070950"/>
                    <a:pt x="766328" y="4131990"/>
                  </a:cubicBezTo>
                  <a:cubicBezTo>
                    <a:pt x="697281" y="4193030"/>
                    <a:pt x="552546" y="4374724"/>
                    <a:pt x="555808" y="4355688"/>
                  </a:cubicBezTo>
                  <a:cubicBezTo>
                    <a:pt x="559070" y="4336652"/>
                    <a:pt x="690183" y="4107469"/>
                    <a:pt x="785900" y="4017771"/>
                  </a:cubicBezTo>
                  <a:cubicBezTo>
                    <a:pt x="881618" y="3928073"/>
                    <a:pt x="1047979" y="3866035"/>
                    <a:pt x="1130113" y="3817500"/>
                  </a:cubicBezTo>
                  <a:cubicBezTo>
                    <a:pt x="1212247" y="3768965"/>
                    <a:pt x="1255445" y="3797788"/>
                    <a:pt x="1278703" y="3726558"/>
                  </a:cubicBezTo>
                  <a:cubicBezTo>
                    <a:pt x="1301961" y="3655328"/>
                    <a:pt x="1264508" y="3482883"/>
                    <a:pt x="1269661" y="3390117"/>
                  </a:cubicBezTo>
                  <a:cubicBezTo>
                    <a:pt x="1274814" y="3297351"/>
                    <a:pt x="1289063" y="3226285"/>
                    <a:pt x="1309620" y="3169963"/>
                  </a:cubicBezTo>
                  <a:cubicBezTo>
                    <a:pt x="1330177" y="3113642"/>
                    <a:pt x="1431158" y="3083081"/>
                    <a:pt x="1393003" y="3052188"/>
                  </a:cubicBezTo>
                  <a:cubicBezTo>
                    <a:pt x="1354849" y="3021295"/>
                    <a:pt x="1202285" y="2989409"/>
                    <a:pt x="1080693" y="2984604"/>
                  </a:cubicBezTo>
                  <a:cubicBezTo>
                    <a:pt x="959101" y="2979799"/>
                    <a:pt x="804383" y="2984599"/>
                    <a:pt x="663453" y="3023360"/>
                  </a:cubicBezTo>
                  <a:cubicBezTo>
                    <a:pt x="522523" y="3062121"/>
                    <a:pt x="275444" y="3216177"/>
                    <a:pt x="235111" y="3217172"/>
                  </a:cubicBezTo>
                  <a:cubicBezTo>
                    <a:pt x="194778" y="3218167"/>
                    <a:pt x="356106" y="3077780"/>
                    <a:pt x="421453" y="3029328"/>
                  </a:cubicBezTo>
                  <a:cubicBezTo>
                    <a:pt x="486800" y="2980876"/>
                    <a:pt x="555022" y="2949816"/>
                    <a:pt x="627193" y="2926458"/>
                  </a:cubicBezTo>
                  <a:cubicBezTo>
                    <a:pt x="699364" y="2903100"/>
                    <a:pt x="767467" y="2895308"/>
                    <a:pt x="854480" y="2889178"/>
                  </a:cubicBezTo>
                  <a:cubicBezTo>
                    <a:pt x="941493" y="2883048"/>
                    <a:pt x="1036370" y="2884954"/>
                    <a:pt x="1149272" y="2889676"/>
                  </a:cubicBezTo>
                  <a:cubicBezTo>
                    <a:pt x="1262174" y="2894398"/>
                    <a:pt x="1413346" y="2938048"/>
                    <a:pt x="1531894" y="2917507"/>
                  </a:cubicBezTo>
                  <a:cubicBezTo>
                    <a:pt x="1650442" y="2896966"/>
                    <a:pt x="1832273" y="2875429"/>
                    <a:pt x="1860559" y="2766431"/>
                  </a:cubicBezTo>
                  <a:cubicBezTo>
                    <a:pt x="1888846" y="2657433"/>
                    <a:pt x="1730009" y="2396867"/>
                    <a:pt x="1701613" y="2263518"/>
                  </a:cubicBezTo>
                  <a:cubicBezTo>
                    <a:pt x="1673217" y="2130169"/>
                    <a:pt x="1743453" y="2036657"/>
                    <a:pt x="1690183" y="1966338"/>
                  </a:cubicBezTo>
                  <a:cubicBezTo>
                    <a:pt x="1636913" y="1896019"/>
                    <a:pt x="1481051" y="1883514"/>
                    <a:pt x="1381991" y="1841604"/>
                  </a:cubicBezTo>
                  <a:cubicBezTo>
                    <a:pt x="1282931" y="1799694"/>
                    <a:pt x="1201737" y="1750743"/>
                    <a:pt x="1095823" y="1714878"/>
                  </a:cubicBezTo>
                  <a:cubicBezTo>
                    <a:pt x="989909" y="1679013"/>
                    <a:pt x="870332" y="1624510"/>
                    <a:pt x="746507" y="1626415"/>
                  </a:cubicBezTo>
                  <a:cubicBezTo>
                    <a:pt x="622682" y="1628320"/>
                    <a:pt x="458429" y="1703447"/>
                    <a:pt x="352873" y="1726308"/>
                  </a:cubicBezTo>
                  <a:cubicBezTo>
                    <a:pt x="247317" y="1749169"/>
                    <a:pt x="170321" y="1761677"/>
                    <a:pt x="113171" y="1763582"/>
                  </a:cubicBezTo>
                  <a:cubicBezTo>
                    <a:pt x="56021" y="1765487"/>
                    <a:pt x="-29251" y="1757700"/>
                    <a:pt x="9973" y="1737738"/>
                  </a:cubicBezTo>
                  <a:cubicBezTo>
                    <a:pt x="49197" y="1717776"/>
                    <a:pt x="241329" y="1676115"/>
                    <a:pt x="348516" y="1643812"/>
                  </a:cubicBezTo>
                  <a:cubicBezTo>
                    <a:pt x="455703" y="1611509"/>
                    <a:pt x="532356" y="1549221"/>
                    <a:pt x="653097" y="1543920"/>
                  </a:cubicBezTo>
                  <a:cubicBezTo>
                    <a:pt x="773838" y="1538619"/>
                    <a:pt x="974410" y="1593040"/>
                    <a:pt x="1072963" y="1612008"/>
                  </a:cubicBezTo>
                  <a:cubicBezTo>
                    <a:pt x="1171516" y="1630976"/>
                    <a:pt x="1222279" y="1684398"/>
                    <a:pt x="1244413" y="1657728"/>
                  </a:cubicBezTo>
                  <a:cubicBezTo>
                    <a:pt x="1266547" y="1631058"/>
                    <a:pt x="1217196" y="1531998"/>
                    <a:pt x="1205766" y="1451988"/>
                  </a:cubicBezTo>
                  <a:cubicBezTo>
                    <a:pt x="1194336" y="1371978"/>
                    <a:pt x="1043682" y="855414"/>
                    <a:pt x="1046313" y="815409"/>
                  </a:cubicBezTo>
                  <a:cubicBezTo>
                    <a:pt x="1048944" y="775404"/>
                    <a:pt x="1171953" y="1087888"/>
                    <a:pt x="1221553" y="1211958"/>
                  </a:cubicBezTo>
                  <a:close/>
                </a:path>
              </a:pathLst>
            </a:cu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grpSp>
          <p:nvGrpSpPr>
            <p:cNvPr id="3" name="Skupina 2"/>
            <p:cNvGrpSpPr/>
            <p:nvPr/>
          </p:nvGrpSpPr>
          <p:grpSpPr>
            <a:xfrm rot="632640">
              <a:off x="2454176" y="2010831"/>
              <a:ext cx="1132442" cy="778235"/>
              <a:chOff x="4099760" y="2873345"/>
              <a:chExt cx="1132442" cy="835444"/>
            </a:xfrm>
          </p:grpSpPr>
          <p:grpSp>
            <p:nvGrpSpPr>
              <p:cNvPr id="4" name="Skupina 3"/>
              <p:cNvGrpSpPr/>
              <p:nvPr/>
            </p:nvGrpSpPr>
            <p:grpSpPr>
              <a:xfrm>
                <a:off x="4099760" y="2873345"/>
                <a:ext cx="1132442" cy="835444"/>
                <a:chOff x="4099760" y="2873345"/>
                <a:chExt cx="1132442" cy="835444"/>
              </a:xfrm>
            </p:grpSpPr>
            <p:grpSp>
              <p:nvGrpSpPr>
                <p:cNvPr id="6" name="Skupina 5"/>
                <p:cNvGrpSpPr/>
                <p:nvPr/>
              </p:nvGrpSpPr>
              <p:grpSpPr>
                <a:xfrm>
                  <a:off x="4162612" y="2873345"/>
                  <a:ext cx="1069590" cy="514728"/>
                  <a:chOff x="3774287" y="2645640"/>
                  <a:chExt cx="1858045" cy="861239"/>
                </a:xfrm>
              </p:grpSpPr>
              <p:sp>
                <p:nvSpPr>
                  <p:cNvPr id="13" name="Volný tvar 12"/>
                  <p:cNvSpPr>
                    <a:spLocks noChangeAspect="1"/>
                  </p:cNvSpPr>
                  <p:nvPr/>
                </p:nvSpPr>
                <p:spPr>
                  <a:xfrm>
                    <a:off x="3774287" y="2645640"/>
                    <a:ext cx="1858045" cy="861239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17 w 851018"/>
                      <a:gd name="connsiteY0" fmla="*/ 127226 h 404857"/>
                      <a:gd name="connsiteX1" fmla="*/ 122545 w 851018"/>
                      <a:gd name="connsiteY1" fmla="*/ 14161 h 404857"/>
                      <a:gd name="connsiteX2" fmla="*/ 414205 w 851018"/>
                      <a:gd name="connsiteY2" fmla="*/ 11241 h 404857"/>
                      <a:gd name="connsiteX3" fmla="*/ 512575 w 851018"/>
                      <a:gd name="connsiteY3" fmla="*/ 101346 h 404857"/>
                      <a:gd name="connsiteX4" fmla="*/ 814500 w 851018"/>
                      <a:gd name="connsiteY4" fmla="*/ 222116 h 404857"/>
                      <a:gd name="connsiteX5" fmla="*/ 846912 w 851018"/>
                      <a:gd name="connsiteY5" fmla="*/ 392550 h 404857"/>
                      <a:gd name="connsiteX6" fmla="*/ 825387 w 851018"/>
                      <a:gd name="connsiteY6" fmla="*/ 375802 h 404857"/>
                      <a:gd name="connsiteX7" fmla="*/ 794315 w 851018"/>
                      <a:gd name="connsiteY7" fmla="*/ 250508 h 404857"/>
                      <a:gd name="connsiteX8" fmla="*/ 572960 w 851018"/>
                      <a:gd name="connsiteY8" fmla="*/ 153105 h 404857"/>
                      <a:gd name="connsiteX9" fmla="*/ 262409 w 851018"/>
                      <a:gd name="connsiteY9" fmla="*/ 66841 h 404857"/>
                      <a:gd name="connsiteX10" fmla="*/ 146561 w 851018"/>
                      <a:gd name="connsiteY10" fmla="*/ 43060 h 404857"/>
                      <a:gd name="connsiteX11" fmla="*/ 76212 w 851018"/>
                      <a:gd name="connsiteY11" fmla="*/ 68749 h 404857"/>
                      <a:gd name="connsiteX12" fmla="*/ 34772 w 851018"/>
                      <a:gd name="connsiteY12" fmla="*/ 129738 h 404857"/>
                      <a:gd name="connsiteX13" fmla="*/ 3617 w 851018"/>
                      <a:gd name="connsiteY13" fmla="*/ 127226 h 404857"/>
                      <a:gd name="connsiteX0" fmla="*/ 3617 w 851018"/>
                      <a:gd name="connsiteY0" fmla="*/ 120431 h 398062"/>
                      <a:gd name="connsiteX1" fmla="*/ 122545 w 851018"/>
                      <a:gd name="connsiteY1" fmla="*/ 7366 h 398062"/>
                      <a:gd name="connsiteX2" fmla="*/ 289375 w 851018"/>
                      <a:gd name="connsiteY2" fmla="*/ 24485 h 398062"/>
                      <a:gd name="connsiteX3" fmla="*/ 414205 w 851018"/>
                      <a:gd name="connsiteY3" fmla="*/ 4446 h 398062"/>
                      <a:gd name="connsiteX4" fmla="*/ 512575 w 851018"/>
                      <a:gd name="connsiteY4" fmla="*/ 94551 h 398062"/>
                      <a:gd name="connsiteX5" fmla="*/ 814500 w 851018"/>
                      <a:gd name="connsiteY5" fmla="*/ 215321 h 398062"/>
                      <a:gd name="connsiteX6" fmla="*/ 846912 w 851018"/>
                      <a:gd name="connsiteY6" fmla="*/ 385755 h 398062"/>
                      <a:gd name="connsiteX7" fmla="*/ 825387 w 851018"/>
                      <a:gd name="connsiteY7" fmla="*/ 369007 h 398062"/>
                      <a:gd name="connsiteX8" fmla="*/ 794315 w 851018"/>
                      <a:gd name="connsiteY8" fmla="*/ 243713 h 398062"/>
                      <a:gd name="connsiteX9" fmla="*/ 572960 w 851018"/>
                      <a:gd name="connsiteY9" fmla="*/ 146310 h 398062"/>
                      <a:gd name="connsiteX10" fmla="*/ 262409 w 851018"/>
                      <a:gd name="connsiteY10" fmla="*/ 60046 h 398062"/>
                      <a:gd name="connsiteX11" fmla="*/ 146561 w 851018"/>
                      <a:gd name="connsiteY11" fmla="*/ 36265 h 398062"/>
                      <a:gd name="connsiteX12" fmla="*/ 76212 w 851018"/>
                      <a:gd name="connsiteY12" fmla="*/ 61954 h 398062"/>
                      <a:gd name="connsiteX13" fmla="*/ 34772 w 851018"/>
                      <a:gd name="connsiteY13" fmla="*/ 122943 h 398062"/>
                      <a:gd name="connsiteX14" fmla="*/ 3617 w 851018"/>
                      <a:gd name="connsiteY14" fmla="*/ 120431 h 398062"/>
                      <a:gd name="connsiteX0" fmla="*/ 3617 w 851018"/>
                      <a:gd name="connsiteY0" fmla="*/ 119723 h 397354"/>
                      <a:gd name="connsiteX1" fmla="*/ 122545 w 851018"/>
                      <a:gd name="connsiteY1" fmla="*/ 6658 h 397354"/>
                      <a:gd name="connsiteX2" fmla="*/ 285592 w 851018"/>
                      <a:gd name="connsiteY2" fmla="*/ 32885 h 397354"/>
                      <a:gd name="connsiteX3" fmla="*/ 414205 w 851018"/>
                      <a:gd name="connsiteY3" fmla="*/ 3738 h 397354"/>
                      <a:gd name="connsiteX4" fmla="*/ 512575 w 851018"/>
                      <a:gd name="connsiteY4" fmla="*/ 93843 h 397354"/>
                      <a:gd name="connsiteX5" fmla="*/ 814500 w 851018"/>
                      <a:gd name="connsiteY5" fmla="*/ 214613 h 397354"/>
                      <a:gd name="connsiteX6" fmla="*/ 846912 w 851018"/>
                      <a:gd name="connsiteY6" fmla="*/ 385047 h 397354"/>
                      <a:gd name="connsiteX7" fmla="*/ 825387 w 851018"/>
                      <a:gd name="connsiteY7" fmla="*/ 368299 h 397354"/>
                      <a:gd name="connsiteX8" fmla="*/ 794315 w 851018"/>
                      <a:gd name="connsiteY8" fmla="*/ 243005 h 397354"/>
                      <a:gd name="connsiteX9" fmla="*/ 572960 w 851018"/>
                      <a:gd name="connsiteY9" fmla="*/ 145602 h 397354"/>
                      <a:gd name="connsiteX10" fmla="*/ 262409 w 851018"/>
                      <a:gd name="connsiteY10" fmla="*/ 59338 h 397354"/>
                      <a:gd name="connsiteX11" fmla="*/ 146561 w 851018"/>
                      <a:gd name="connsiteY11" fmla="*/ 35557 h 397354"/>
                      <a:gd name="connsiteX12" fmla="*/ 76212 w 851018"/>
                      <a:gd name="connsiteY12" fmla="*/ 61246 h 397354"/>
                      <a:gd name="connsiteX13" fmla="*/ 34772 w 851018"/>
                      <a:gd name="connsiteY13" fmla="*/ 122235 h 397354"/>
                      <a:gd name="connsiteX14" fmla="*/ 3617 w 851018"/>
                      <a:gd name="connsiteY14" fmla="*/ 119723 h 397354"/>
                      <a:gd name="connsiteX0" fmla="*/ 3617 w 851018"/>
                      <a:gd name="connsiteY0" fmla="*/ 116150 h 393781"/>
                      <a:gd name="connsiteX1" fmla="*/ 122545 w 851018"/>
                      <a:gd name="connsiteY1" fmla="*/ 3085 h 393781"/>
                      <a:gd name="connsiteX2" fmla="*/ 285592 w 851018"/>
                      <a:gd name="connsiteY2" fmla="*/ 29312 h 393781"/>
                      <a:gd name="connsiteX3" fmla="*/ 414205 w 851018"/>
                      <a:gd name="connsiteY3" fmla="*/ 165 h 393781"/>
                      <a:gd name="connsiteX4" fmla="*/ 480403 w 851018"/>
                      <a:gd name="connsiteY4" fmla="*/ 40244 h 393781"/>
                      <a:gd name="connsiteX5" fmla="*/ 512575 w 851018"/>
                      <a:gd name="connsiteY5" fmla="*/ 90270 h 393781"/>
                      <a:gd name="connsiteX6" fmla="*/ 814500 w 851018"/>
                      <a:gd name="connsiteY6" fmla="*/ 211040 h 393781"/>
                      <a:gd name="connsiteX7" fmla="*/ 846912 w 851018"/>
                      <a:gd name="connsiteY7" fmla="*/ 381474 h 393781"/>
                      <a:gd name="connsiteX8" fmla="*/ 825387 w 851018"/>
                      <a:gd name="connsiteY8" fmla="*/ 364726 h 393781"/>
                      <a:gd name="connsiteX9" fmla="*/ 794315 w 851018"/>
                      <a:gd name="connsiteY9" fmla="*/ 239432 h 393781"/>
                      <a:gd name="connsiteX10" fmla="*/ 572960 w 851018"/>
                      <a:gd name="connsiteY10" fmla="*/ 142029 h 393781"/>
                      <a:gd name="connsiteX11" fmla="*/ 262409 w 851018"/>
                      <a:gd name="connsiteY11" fmla="*/ 55765 h 393781"/>
                      <a:gd name="connsiteX12" fmla="*/ 146561 w 851018"/>
                      <a:gd name="connsiteY12" fmla="*/ 31984 h 393781"/>
                      <a:gd name="connsiteX13" fmla="*/ 76212 w 851018"/>
                      <a:gd name="connsiteY13" fmla="*/ 57673 h 393781"/>
                      <a:gd name="connsiteX14" fmla="*/ 34772 w 851018"/>
                      <a:gd name="connsiteY14" fmla="*/ 118662 h 393781"/>
                      <a:gd name="connsiteX15" fmla="*/ 3617 w 851018"/>
                      <a:gd name="connsiteY15" fmla="*/ 116150 h 393781"/>
                      <a:gd name="connsiteX0" fmla="*/ 3617 w 851018"/>
                      <a:gd name="connsiteY0" fmla="*/ 116150 h 393781"/>
                      <a:gd name="connsiteX1" fmla="*/ 122545 w 851018"/>
                      <a:gd name="connsiteY1" fmla="*/ 3085 h 393781"/>
                      <a:gd name="connsiteX2" fmla="*/ 285592 w 851018"/>
                      <a:gd name="connsiteY2" fmla="*/ 29312 h 393781"/>
                      <a:gd name="connsiteX3" fmla="*/ 414205 w 851018"/>
                      <a:gd name="connsiteY3" fmla="*/ 165 h 393781"/>
                      <a:gd name="connsiteX4" fmla="*/ 478512 w 851018"/>
                      <a:gd name="connsiteY4" fmla="*/ 27492 h 393781"/>
                      <a:gd name="connsiteX5" fmla="*/ 512575 w 851018"/>
                      <a:gd name="connsiteY5" fmla="*/ 90270 h 393781"/>
                      <a:gd name="connsiteX6" fmla="*/ 814500 w 851018"/>
                      <a:gd name="connsiteY6" fmla="*/ 211040 h 393781"/>
                      <a:gd name="connsiteX7" fmla="*/ 846912 w 851018"/>
                      <a:gd name="connsiteY7" fmla="*/ 381474 h 393781"/>
                      <a:gd name="connsiteX8" fmla="*/ 825387 w 851018"/>
                      <a:gd name="connsiteY8" fmla="*/ 364726 h 393781"/>
                      <a:gd name="connsiteX9" fmla="*/ 794315 w 851018"/>
                      <a:gd name="connsiteY9" fmla="*/ 239432 h 393781"/>
                      <a:gd name="connsiteX10" fmla="*/ 572960 w 851018"/>
                      <a:gd name="connsiteY10" fmla="*/ 142029 h 393781"/>
                      <a:gd name="connsiteX11" fmla="*/ 262409 w 851018"/>
                      <a:gd name="connsiteY11" fmla="*/ 55765 h 393781"/>
                      <a:gd name="connsiteX12" fmla="*/ 146561 w 851018"/>
                      <a:gd name="connsiteY12" fmla="*/ 31984 h 393781"/>
                      <a:gd name="connsiteX13" fmla="*/ 76212 w 851018"/>
                      <a:gd name="connsiteY13" fmla="*/ 57673 h 393781"/>
                      <a:gd name="connsiteX14" fmla="*/ 34772 w 851018"/>
                      <a:gd name="connsiteY14" fmla="*/ 118662 h 393781"/>
                      <a:gd name="connsiteX15" fmla="*/ 3617 w 851018"/>
                      <a:gd name="connsiteY15" fmla="*/ 116150 h 393781"/>
                      <a:gd name="connsiteX0" fmla="*/ 3617 w 849549"/>
                      <a:gd name="connsiteY0" fmla="*/ 116150 h 393781"/>
                      <a:gd name="connsiteX1" fmla="*/ 122545 w 849549"/>
                      <a:gd name="connsiteY1" fmla="*/ 3085 h 393781"/>
                      <a:gd name="connsiteX2" fmla="*/ 285592 w 849549"/>
                      <a:gd name="connsiteY2" fmla="*/ 29312 h 393781"/>
                      <a:gd name="connsiteX3" fmla="*/ 414205 w 849549"/>
                      <a:gd name="connsiteY3" fmla="*/ 165 h 393781"/>
                      <a:gd name="connsiteX4" fmla="*/ 478512 w 849549"/>
                      <a:gd name="connsiteY4" fmla="*/ 27492 h 393781"/>
                      <a:gd name="connsiteX5" fmla="*/ 539054 w 849549"/>
                      <a:gd name="connsiteY5" fmla="*/ 93913 h 393781"/>
                      <a:gd name="connsiteX6" fmla="*/ 814500 w 849549"/>
                      <a:gd name="connsiteY6" fmla="*/ 211040 h 393781"/>
                      <a:gd name="connsiteX7" fmla="*/ 846912 w 849549"/>
                      <a:gd name="connsiteY7" fmla="*/ 381474 h 393781"/>
                      <a:gd name="connsiteX8" fmla="*/ 825387 w 849549"/>
                      <a:gd name="connsiteY8" fmla="*/ 364726 h 393781"/>
                      <a:gd name="connsiteX9" fmla="*/ 794315 w 849549"/>
                      <a:gd name="connsiteY9" fmla="*/ 239432 h 393781"/>
                      <a:gd name="connsiteX10" fmla="*/ 572960 w 849549"/>
                      <a:gd name="connsiteY10" fmla="*/ 142029 h 393781"/>
                      <a:gd name="connsiteX11" fmla="*/ 262409 w 849549"/>
                      <a:gd name="connsiteY11" fmla="*/ 55765 h 393781"/>
                      <a:gd name="connsiteX12" fmla="*/ 146561 w 849549"/>
                      <a:gd name="connsiteY12" fmla="*/ 31984 h 393781"/>
                      <a:gd name="connsiteX13" fmla="*/ 76212 w 849549"/>
                      <a:gd name="connsiteY13" fmla="*/ 57673 h 393781"/>
                      <a:gd name="connsiteX14" fmla="*/ 34772 w 849549"/>
                      <a:gd name="connsiteY14" fmla="*/ 118662 h 393781"/>
                      <a:gd name="connsiteX15" fmla="*/ 3617 w 849549"/>
                      <a:gd name="connsiteY15" fmla="*/ 116150 h 3937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49549" h="393781">
                        <a:moveTo>
                          <a:pt x="3617" y="116150"/>
                        </a:moveTo>
                        <a:cubicBezTo>
                          <a:pt x="18246" y="96887"/>
                          <a:pt x="75549" y="17558"/>
                          <a:pt x="122545" y="3085"/>
                        </a:cubicBezTo>
                        <a:cubicBezTo>
                          <a:pt x="169541" y="-11388"/>
                          <a:pt x="236982" y="29799"/>
                          <a:pt x="285592" y="29312"/>
                        </a:cubicBezTo>
                        <a:cubicBezTo>
                          <a:pt x="334202" y="28825"/>
                          <a:pt x="385834" y="-1961"/>
                          <a:pt x="414205" y="165"/>
                        </a:cubicBezTo>
                        <a:cubicBezTo>
                          <a:pt x="442576" y="2291"/>
                          <a:pt x="462117" y="12475"/>
                          <a:pt x="478512" y="27492"/>
                        </a:cubicBezTo>
                        <a:cubicBezTo>
                          <a:pt x="494907" y="42509"/>
                          <a:pt x="483056" y="63322"/>
                          <a:pt x="539054" y="93913"/>
                        </a:cubicBezTo>
                        <a:cubicBezTo>
                          <a:pt x="595052" y="124504"/>
                          <a:pt x="763191" y="163113"/>
                          <a:pt x="814500" y="211040"/>
                        </a:cubicBezTo>
                        <a:cubicBezTo>
                          <a:pt x="865809" y="258967"/>
                          <a:pt x="845098" y="355860"/>
                          <a:pt x="846912" y="381474"/>
                        </a:cubicBezTo>
                        <a:cubicBezTo>
                          <a:pt x="848726" y="407088"/>
                          <a:pt x="834153" y="388400"/>
                          <a:pt x="825387" y="364726"/>
                        </a:cubicBezTo>
                        <a:cubicBezTo>
                          <a:pt x="816621" y="341052"/>
                          <a:pt x="836386" y="276548"/>
                          <a:pt x="794315" y="239432"/>
                        </a:cubicBezTo>
                        <a:cubicBezTo>
                          <a:pt x="752244" y="202316"/>
                          <a:pt x="661611" y="172640"/>
                          <a:pt x="572960" y="142029"/>
                        </a:cubicBezTo>
                        <a:cubicBezTo>
                          <a:pt x="484309" y="111418"/>
                          <a:pt x="333476" y="74106"/>
                          <a:pt x="262409" y="55765"/>
                        </a:cubicBezTo>
                        <a:cubicBezTo>
                          <a:pt x="191343" y="37424"/>
                          <a:pt x="178501" y="32392"/>
                          <a:pt x="146561" y="31984"/>
                        </a:cubicBezTo>
                        <a:cubicBezTo>
                          <a:pt x="114621" y="31576"/>
                          <a:pt x="89762" y="42682"/>
                          <a:pt x="76212" y="57673"/>
                        </a:cubicBezTo>
                        <a:cubicBezTo>
                          <a:pt x="62662" y="72664"/>
                          <a:pt x="46871" y="108916"/>
                          <a:pt x="34772" y="118662"/>
                        </a:cubicBezTo>
                        <a:cubicBezTo>
                          <a:pt x="22673" y="128408"/>
                          <a:pt x="-11012" y="135413"/>
                          <a:pt x="3617" y="116150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14" name="Volný tvar 13"/>
                  <p:cNvSpPr>
                    <a:spLocks/>
                  </p:cNvSpPr>
                  <p:nvPr/>
                </p:nvSpPr>
                <p:spPr>
                  <a:xfrm rot="150410">
                    <a:off x="3842255" y="2777197"/>
                    <a:ext cx="1716428" cy="670852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1018" h="390928">
                        <a:moveTo>
                          <a:pt x="3617" y="113297"/>
                        </a:moveTo>
                        <a:cubicBezTo>
                          <a:pt x="18246" y="94034"/>
                          <a:pt x="37719" y="4545"/>
                          <a:pt x="122545" y="232"/>
                        </a:cubicBezTo>
                        <a:cubicBezTo>
                          <a:pt x="207371" y="-4081"/>
                          <a:pt x="397249" y="52758"/>
                          <a:pt x="512575" y="87417"/>
                        </a:cubicBezTo>
                        <a:cubicBezTo>
                          <a:pt x="627901" y="122076"/>
                          <a:pt x="758777" y="159653"/>
                          <a:pt x="814500" y="208187"/>
                        </a:cubicBezTo>
                        <a:cubicBezTo>
                          <a:pt x="870223" y="256721"/>
                          <a:pt x="845098" y="353007"/>
                          <a:pt x="846912" y="378621"/>
                        </a:cubicBezTo>
                        <a:cubicBezTo>
                          <a:pt x="848726" y="404235"/>
                          <a:pt x="834153" y="385547"/>
                          <a:pt x="825387" y="361873"/>
                        </a:cubicBezTo>
                        <a:cubicBezTo>
                          <a:pt x="816621" y="338199"/>
                          <a:pt x="836386" y="273695"/>
                          <a:pt x="794315" y="236579"/>
                        </a:cubicBezTo>
                        <a:cubicBezTo>
                          <a:pt x="752244" y="199463"/>
                          <a:pt x="661611" y="169787"/>
                          <a:pt x="572960" y="139176"/>
                        </a:cubicBezTo>
                        <a:cubicBezTo>
                          <a:pt x="484309" y="108565"/>
                          <a:pt x="333476" y="71253"/>
                          <a:pt x="262409" y="52912"/>
                        </a:cubicBezTo>
                        <a:cubicBezTo>
                          <a:pt x="191343" y="34571"/>
                          <a:pt x="178501" y="29539"/>
                          <a:pt x="146561" y="29131"/>
                        </a:cubicBezTo>
                        <a:cubicBezTo>
                          <a:pt x="114621" y="28723"/>
                          <a:pt x="89762" y="39829"/>
                          <a:pt x="76212" y="54820"/>
                        </a:cubicBezTo>
                        <a:cubicBezTo>
                          <a:pt x="62662" y="69811"/>
                          <a:pt x="46871" y="106063"/>
                          <a:pt x="34772" y="115809"/>
                        </a:cubicBezTo>
                        <a:cubicBezTo>
                          <a:pt x="22673" y="125555"/>
                          <a:pt x="-11012" y="132560"/>
                          <a:pt x="3617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15" name="Volný tvar 14"/>
                  <p:cNvSpPr>
                    <a:spLocks/>
                  </p:cNvSpPr>
                  <p:nvPr/>
                </p:nvSpPr>
                <p:spPr>
                  <a:xfrm rot="265172">
                    <a:off x="3908824" y="2872405"/>
                    <a:ext cx="1575836" cy="533770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6612 w 851069"/>
                      <a:gd name="connsiteY9" fmla="*/ 29131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4443 w 851069"/>
                      <a:gd name="connsiteY9" fmla="*/ 36380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330 w 850731"/>
                      <a:gd name="connsiteY0" fmla="*/ 123197 h 400828"/>
                      <a:gd name="connsiteX1" fmla="*/ 116535 w 850731"/>
                      <a:gd name="connsiteY1" fmla="*/ 203 h 400828"/>
                      <a:gd name="connsiteX2" fmla="*/ 512288 w 850731"/>
                      <a:gd name="connsiteY2" fmla="*/ 97317 h 400828"/>
                      <a:gd name="connsiteX3" fmla="*/ 814213 w 850731"/>
                      <a:gd name="connsiteY3" fmla="*/ 218087 h 400828"/>
                      <a:gd name="connsiteX4" fmla="*/ 846625 w 850731"/>
                      <a:gd name="connsiteY4" fmla="*/ 388521 h 400828"/>
                      <a:gd name="connsiteX5" fmla="*/ 825100 w 850731"/>
                      <a:gd name="connsiteY5" fmla="*/ 371773 h 400828"/>
                      <a:gd name="connsiteX6" fmla="*/ 794028 w 850731"/>
                      <a:gd name="connsiteY6" fmla="*/ 246479 h 400828"/>
                      <a:gd name="connsiteX7" fmla="*/ 572673 w 850731"/>
                      <a:gd name="connsiteY7" fmla="*/ 149076 h 400828"/>
                      <a:gd name="connsiteX8" fmla="*/ 262122 w 850731"/>
                      <a:gd name="connsiteY8" fmla="*/ 62812 h 400828"/>
                      <a:gd name="connsiteX9" fmla="*/ 144105 w 850731"/>
                      <a:gd name="connsiteY9" fmla="*/ 46280 h 400828"/>
                      <a:gd name="connsiteX10" fmla="*/ 80068 w 850731"/>
                      <a:gd name="connsiteY10" fmla="*/ 69550 h 400828"/>
                      <a:gd name="connsiteX11" fmla="*/ 34485 w 850731"/>
                      <a:gd name="connsiteY11" fmla="*/ 125709 h 400828"/>
                      <a:gd name="connsiteX12" fmla="*/ 3330 w 850731"/>
                      <a:gd name="connsiteY12" fmla="*/ 123197 h 400828"/>
                      <a:gd name="connsiteX0" fmla="*/ 3586 w 850987"/>
                      <a:gd name="connsiteY0" fmla="*/ 114902 h 392533"/>
                      <a:gd name="connsiteX1" fmla="*/ 121133 w 850987"/>
                      <a:gd name="connsiteY1" fmla="*/ 227 h 392533"/>
                      <a:gd name="connsiteX2" fmla="*/ 512544 w 850987"/>
                      <a:gd name="connsiteY2" fmla="*/ 89022 h 392533"/>
                      <a:gd name="connsiteX3" fmla="*/ 814469 w 850987"/>
                      <a:gd name="connsiteY3" fmla="*/ 209792 h 392533"/>
                      <a:gd name="connsiteX4" fmla="*/ 846881 w 850987"/>
                      <a:gd name="connsiteY4" fmla="*/ 380226 h 392533"/>
                      <a:gd name="connsiteX5" fmla="*/ 825356 w 850987"/>
                      <a:gd name="connsiteY5" fmla="*/ 363478 h 392533"/>
                      <a:gd name="connsiteX6" fmla="*/ 794284 w 850987"/>
                      <a:gd name="connsiteY6" fmla="*/ 238184 h 392533"/>
                      <a:gd name="connsiteX7" fmla="*/ 572929 w 850987"/>
                      <a:gd name="connsiteY7" fmla="*/ 140781 h 392533"/>
                      <a:gd name="connsiteX8" fmla="*/ 262378 w 850987"/>
                      <a:gd name="connsiteY8" fmla="*/ 54517 h 392533"/>
                      <a:gd name="connsiteX9" fmla="*/ 144361 w 850987"/>
                      <a:gd name="connsiteY9" fmla="*/ 37985 h 392533"/>
                      <a:gd name="connsiteX10" fmla="*/ 80324 w 850987"/>
                      <a:gd name="connsiteY10" fmla="*/ 61255 h 392533"/>
                      <a:gd name="connsiteX11" fmla="*/ 34741 w 850987"/>
                      <a:gd name="connsiteY11" fmla="*/ 117414 h 392533"/>
                      <a:gd name="connsiteX12" fmla="*/ 3586 w 850987"/>
                      <a:gd name="connsiteY12" fmla="*/ 114902 h 392533"/>
                      <a:gd name="connsiteX0" fmla="*/ 3586 w 850987"/>
                      <a:gd name="connsiteY0" fmla="*/ 114902 h 392275"/>
                      <a:gd name="connsiteX1" fmla="*/ 121133 w 850987"/>
                      <a:gd name="connsiteY1" fmla="*/ 227 h 392275"/>
                      <a:gd name="connsiteX2" fmla="*/ 512544 w 850987"/>
                      <a:gd name="connsiteY2" fmla="*/ 89022 h 392275"/>
                      <a:gd name="connsiteX3" fmla="*/ 814469 w 850987"/>
                      <a:gd name="connsiteY3" fmla="*/ 209792 h 392275"/>
                      <a:gd name="connsiteX4" fmla="*/ 846881 w 850987"/>
                      <a:gd name="connsiteY4" fmla="*/ 380226 h 392275"/>
                      <a:gd name="connsiteX5" fmla="*/ 825356 w 850987"/>
                      <a:gd name="connsiteY5" fmla="*/ 363478 h 392275"/>
                      <a:gd name="connsiteX6" fmla="*/ 779196 w 850987"/>
                      <a:gd name="connsiteY6" fmla="*/ 245037 h 392275"/>
                      <a:gd name="connsiteX7" fmla="*/ 572929 w 850987"/>
                      <a:gd name="connsiteY7" fmla="*/ 140781 h 392275"/>
                      <a:gd name="connsiteX8" fmla="*/ 262378 w 850987"/>
                      <a:gd name="connsiteY8" fmla="*/ 54517 h 392275"/>
                      <a:gd name="connsiteX9" fmla="*/ 144361 w 850987"/>
                      <a:gd name="connsiteY9" fmla="*/ 37985 h 392275"/>
                      <a:gd name="connsiteX10" fmla="*/ 80324 w 850987"/>
                      <a:gd name="connsiteY10" fmla="*/ 61255 h 392275"/>
                      <a:gd name="connsiteX11" fmla="*/ 34741 w 850987"/>
                      <a:gd name="connsiteY11" fmla="*/ 117414 h 392275"/>
                      <a:gd name="connsiteX12" fmla="*/ 3586 w 850987"/>
                      <a:gd name="connsiteY12" fmla="*/ 114902 h 39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0987" h="392275">
                        <a:moveTo>
                          <a:pt x="3586" y="114902"/>
                        </a:moveTo>
                        <a:cubicBezTo>
                          <a:pt x="17985" y="95371"/>
                          <a:pt x="36307" y="4540"/>
                          <a:pt x="121133" y="227"/>
                        </a:cubicBezTo>
                        <a:cubicBezTo>
                          <a:pt x="205959" y="-4086"/>
                          <a:pt x="396988" y="54095"/>
                          <a:pt x="512544" y="89022"/>
                        </a:cubicBezTo>
                        <a:cubicBezTo>
                          <a:pt x="628100" y="123949"/>
                          <a:pt x="758746" y="161258"/>
                          <a:pt x="814469" y="209792"/>
                        </a:cubicBezTo>
                        <a:cubicBezTo>
                          <a:pt x="870192" y="258326"/>
                          <a:pt x="845067" y="354612"/>
                          <a:pt x="846881" y="380226"/>
                        </a:cubicBezTo>
                        <a:cubicBezTo>
                          <a:pt x="848695" y="405840"/>
                          <a:pt x="836637" y="386010"/>
                          <a:pt x="825356" y="363478"/>
                        </a:cubicBezTo>
                        <a:cubicBezTo>
                          <a:pt x="814075" y="340947"/>
                          <a:pt x="821267" y="282153"/>
                          <a:pt x="779196" y="245037"/>
                        </a:cubicBezTo>
                        <a:cubicBezTo>
                          <a:pt x="737125" y="207921"/>
                          <a:pt x="659065" y="172534"/>
                          <a:pt x="572929" y="140781"/>
                        </a:cubicBezTo>
                        <a:cubicBezTo>
                          <a:pt x="486793" y="109028"/>
                          <a:pt x="333806" y="71650"/>
                          <a:pt x="262378" y="54517"/>
                        </a:cubicBezTo>
                        <a:cubicBezTo>
                          <a:pt x="190950" y="37384"/>
                          <a:pt x="176301" y="38393"/>
                          <a:pt x="144361" y="37985"/>
                        </a:cubicBezTo>
                        <a:cubicBezTo>
                          <a:pt x="112421" y="37577"/>
                          <a:pt x="93874" y="46264"/>
                          <a:pt x="80324" y="61255"/>
                        </a:cubicBezTo>
                        <a:cubicBezTo>
                          <a:pt x="66774" y="76246"/>
                          <a:pt x="47531" y="108473"/>
                          <a:pt x="34741" y="117414"/>
                        </a:cubicBezTo>
                        <a:cubicBezTo>
                          <a:pt x="21951" y="126355"/>
                          <a:pt x="-10813" y="134433"/>
                          <a:pt x="3586" y="114902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16" name="Volný tvar 15"/>
                  <p:cNvSpPr>
                    <a:spLocks/>
                  </p:cNvSpPr>
                  <p:nvPr/>
                </p:nvSpPr>
                <p:spPr>
                  <a:xfrm rot="416670">
                    <a:off x="3978949" y="2960240"/>
                    <a:ext cx="1430717" cy="385555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17 w 866567"/>
                      <a:gd name="connsiteY0" fmla="*/ 113297 h 373000"/>
                      <a:gd name="connsiteX1" fmla="*/ 122545 w 866567"/>
                      <a:gd name="connsiteY1" fmla="*/ 232 h 373000"/>
                      <a:gd name="connsiteX2" fmla="*/ 512575 w 866567"/>
                      <a:gd name="connsiteY2" fmla="*/ 87417 h 373000"/>
                      <a:gd name="connsiteX3" fmla="*/ 814500 w 866567"/>
                      <a:gd name="connsiteY3" fmla="*/ 208187 h 373000"/>
                      <a:gd name="connsiteX4" fmla="*/ 866491 w 866567"/>
                      <a:gd name="connsiteY4" fmla="*/ 349443 h 373000"/>
                      <a:gd name="connsiteX5" fmla="*/ 825387 w 866567"/>
                      <a:gd name="connsiteY5" fmla="*/ 361873 h 373000"/>
                      <a:gd name="connsiteX6" fmla="*/ 794315 w 866567"/>
                      <a:gd name="connsiteY6" fmla="*/ 236579 h 373000"/>
                      <a:gd name="connsiteX7" fmla="*/ 572960 w 866567"/>
                      <a:gd name="connsiteY7" fmla="*/ 139176 h 373000"/>
                      <a:gd name="connsiteX8" fmla="*/ 262409 w 866567"/>
                      <a:gd name="connsiteY8" fmla="*/ 52912 h 373000"/>
                      <a:gd name="connsiteX9" fmla="*/ 146561 w 866567"/>
                      <a:gd name="connsiteY9" fmla="*/ 29131 h 373000"/>
                      <a:gd name="connsiteX10" fmla="*/ 76212 w 866567"/>
                      <a:gd name="connsiteY10" fmla="*/ 54820 h 373000"/>
                      <a:gd name="connsiteX11" fmla="*/ 34772 w 866567"/>
                      <a:gd name="connsiteY11" fmla="*/ 115809 h 373000"/>
                      <a:gd name="connsiteX12" fmla="*/ 3617 w 866567"/>
                      <a:gd name="connsiteY12" fmla="*/ 113297 h 373000"/>
                      <a:gd name="connsiteX0" fmla="*/ 3617 w 867450"/>
                      <a:gd name="connsiteY0" fmla="*/ 113297 h 372087"/>
                      <a:gd name="connsiteX1" fmla="*/ 122545 w 867450"/>
                      <a:gd name="connsiteY1" fmla="*/ 232 h 372087"/>
                      <a:gd name="connsiteX2" fmla="*/ 512575 w 867450"/>
                      <a:gd name="connsiteY2" fmla="*/ 87417 h 372087"/>
                      <a:gd name="connsiteX3" fmla="*/ 814500 w 867450"/>
                      <a:gd name="connsiteY3" fmla="*/ 208187 h 372087"/>
                      <a:gd name="connsiteX4" fmla="*/ 866491 w 867450"/>
                      <a:gd name="connsiteY4" fmla="*/ 349443 h 372087"/>
                      <a:gd name="connsiteX5" fmla="*/ 844196 w 867450"/>
                      <a:gd name="connsiteY5" fmla="*/ 360546 h 372087"/>
                      <a:gd name="connsiteX6" fmla="*/ 794315 w 867450"/>
                      <a:gd name="connsiteY6" fmla="*/ 236579 h 372087"/>
                      <a:gd name="connsiteX7" fmla="*/ 572960 w 867450"/>
                      <a:gd name="connsiteY7" fmla="*/ 139176 h 372087"/>
                      <a:gd name="connsiteX8" fmla="*/ 262409 w 867450"/>
                      <a:gd name="connsiteY8" fmla="*/ 52912 h 372087"/>
                      <a:gd name="connsiteX9" fmla="*/ 146561 w 867450"/>
                      <a:gd name="connsiteY9" fmla="*/ 29131 h 372087"/>
                      <a:gd name="connsiteX10" fmla="*/ 76212 w 867450"/>
                      <a:gd name="connsiteY10" fmla="*/ 54820 h 372087"/>
                      <a:gd name="connsiteX11" fmla="*/ 34772 w 867450"/>
                      <a:gd name="connsiteY11" fmla="*/ 115809 h 372087"/>
                      <a:gd name="connsiteX12" fmla="*/ 3617 w 867450"/>
                      <a:gd name="connsiteY12" fmla="*/ 113297 h 372087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2960 w 867487"/>
                      <a:gd name="connsiteY7" fmla="*/ 139176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58690 w 867487"/>
                      <a:gd name="connsiteY9" fmla="*/ 54489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90 w 867560"/>
                      <a:gd name="connsiteY0" fmla="*/ 113297 h 371040"/>
                      <a:gd name="connsiteX1" fmla="*/ 122618 w 867560"/>
                      <a:gd name="connsiteY1" fmla="*/ 232 h 371040"/>
                      <a:gd name="connsiteX2" fmla="*/ 512648 w 867560"/>
                      <a:gd name="connsiteY2" fmla="*/ 87417 h 371040"/>
                      <a:gd name="connsiteX3" fmla="*/ 814573 w 867560"/>
                      <a:gd name="connsiteY3" fmla="*/ 208187 h 371040"/>
                      <a:gd name="connsiteX4" fmla="*/ 866564 w 867560"/>
                      <a:gd name="connsiteY4" fmla="*/ 349443 h 371040"/>
                      <a:gd name="connsiteX5" fmla="*/ 844269 w 867560"/>
                      <a:gd name="connsiteY5" fmla="*/ 360546 h 371040"/>
                      <a:gd name="connsiteX6" fmla="*/ 789703 w 867560"/>
                      <a:gd name="connsiteY6" fmla="*/ 251336 h 371040"/>
                      <a:gd name="connsiteX7" fmla="*/ 575862 w 867560"/>
                      <a:gd name="connsiteY7" fmla="*/ 157100 h 371040"/>
                      <a:gd name="connsiteX8" fmla="*/ 272829 w 867560"/>
                      <a:gd name="connsiteY8" fmla="*/ 73998 h 371040"/>
                      <a:gd name="connsiteX9" fmla="*/ 158763 w 867560"/>
                      <a:gd name="connsiteY9" fmla="*/ 54489 h 371040"/>
                      <a:gd name="connsiteX10" fmla="*/ 82155 w 867560"/>
                      <a:gd name="connsiteY10" fmla="*/ 74463 h 371040"/>
                      <a:gd name="connsiteX11" fmla="*/ 34845 w 867560"/>
                      <a:gd name="connsiteY11" fmla="*/ 115809 h 371040"/>
                      <a:gd name="connsiteX12" fmla="*/ 3690 w 867560"/>
                      <a:gd name="connsiteY12" fmla="*/ 113297 h 3710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67560" h="371040">
                        <a:moveTo>
                          <a:pt x="3690" y="113297"/>
                        </a:moveTo>
                        <a:cubicBezTo>
                          <a:pt x="18319" y="94034"/>
                          <a:pt x="37792" y="4545"/>
                          <a:pt x="122618" y="232"/>
                        </a:cubicBezTo>
                        <a:cubicBezTo>
                          <a:pt x="207444" y="-4081"/>
                          <a:pt x="397322" y="52758"/>
                          <a:pt x="512648" y="87417"/>
                        </a:cubicBezTo>
                        <a:cubicBezTo>
                          <a:pt x="627974" y="122076"/>
                          <a:pt x="755587" y="164516"/>
                          <a:pt x="814573" y="208187"/>
                        </a:cubicBezTo>
                        <a:cubicBezTo>
                          <a:pt x="873559" y="251858"/>
                          <a:pt x="861615" y="324050"/>
                          <a:pt x="866564" y="349443"/>
                        </a:cubicBezTo>
                        <a:cubicBezTo>
                          <a:pt x="871513" y="374836"/>
                          <a:pt x="857079" y="376897"/>
                          <a:pt x="844269" y="360546"/>
                        </a:cubicBezTo>
                        <a:cubicBezTo>
                          <a:pt x="831459" y="344195"/>
                          <a:pt x="834437" y="285244"/>
                          <a:pt x="789703" y="251336"/>
                        </a:cubicBezTo>
                        <a:cubicBezTo>
                          <a:pt x="744969" y="217428"/>
                          <a:pt x="662008" y="186656"/>
                          <a:pt x="575862" y="157100"/>
                        </a:cubicBezTo>
                        <a:cubicBezTo>
                          <a:pt x="489716" y="127544"/>
                          <a:pt x="342346" y="91100"/>
                          <a:pt x="272829" y="73998"/>
                        </a:cubicBezTo>
                        <a:cubicBezTo>
                          <a:pt x="203313" y="56896"/>
                          <a:pt x="190703" y="54897"/>
                          <a:pt x="158763" y="54489"/>
                        </a:cubicBezTo>
                        <a:cubicBezTo>
                          <a:pt x="126823" y="54081"/>
                          <a:pt x="95705" y="59472"/>
                          <a:pt x="82155" y="74463"/>
                        </a:cubicBezTo>
                        <a:cubicBezTo>
                          <a:pt x="68605" y="89454"/>
                          <a:pt x="47923" y="109337"/>
                          <a:pt x="34845" y="115809"/>
                        </a:cubicBezTo>
                        <a:cubicBezTo>
                          <a:pt x="21768" y="122281"/>
                          <a:pt x="-10939" y="132560"/>
                          <a:pt x="3690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17" name="Volný tvar 16"/>
                  <p:cNvSpPr/>
                  <p:nvPr/>
                </p:nvSpPr>
                <p:spPr>
                  <a:xfrm>
                    <a:off x="4093369" y="2983739"/>
                    <a:ext cx="1212851" cy="397635"/>
                  </a:xfrm>
                  <a:custGeom>
                    <a:avLst/>
                    <a:gdLst>
                      <a:gd name="connsiteX0" fmla="*/ 0 w 1254347"/>
                      <a:gd name="connsiteY0" fmla="*/ 32437 h 414862"/>
                      <a:gd name="connsiteX1" fmla="*/ 250031 w 1254347"/>
                      <a:gd name="connsiteY1" fmla="*/ 108637 h 414862"/>
                      <a:gd name="connsiteX2" fmla="*/ 1188244 w 1254347"/>
                      <a:gd name="connsiteY2" fmla="*/ 401531 h 414862"/>
                      <a:gd name="connsiteX3" fmla="*/ 1152525 w 1254347"/>
                      <a:gd name="connsiteY3" fmla="*/ 353906 h 414862"/>
                      <a:gd name="connsiteX4" fmla="*/ 959644 w 1254347"/>
                      <a:gd name="connsiteY4" fmla="*/ 253893 h 414862"/>
                      <a:gd name="connsiteX5" fmla="*/ 640556 w 1254347"/>
                      <a:gd name="connsiteY5" fmla="*/ 151499 h 414862"/>
                      <a:gd name="connsiteX6" fmla="*/ 378619 w 1254347"/>
                      <a:gd name="connsiteY6" fmla="*/ 63393 h 414862"/>
                      <a:gd name="connsiteX7" fmla="*/ 169069 w 1254347"/>
                      <a:gd name="connsiteY7" fmla="*/ 11006 h 414862"/>
                      <a:gd name="connsiteX8" fmla="*/ 54769 w 1254347"/>
                      <a:gd name="connsiteY8" fmla="*/ 1481 h 414862"/>
                      <a:gd name="connsiteX9" fmla="*/ 0 w 1254347"/>
                      <a:gd name="connsiteY9" fmla="*/ 32437 h 414862"/>
                      <a:gd name="connsiteX0" fmla="*/ 0 w 1209971"/>
                      <a:gd name="connsiteY0" fmla="*/ 32437 h 406480"/>
                      <a:gd name="connsiteX1" fmla="*/ 250031 w 1209971"/>
                      <a:gd name="connsiteY1" fmla="*/ 108637 h 406480"/>
                      <a:gd name="connsiteX2" fmla="*/ 1188244 w 1209971"/>
                      <a:gd name="connsiteY2" fmla="*/ 401531 h 406480"/>
                      <a:gd name="connsiteX3" fmla="*/ 1152525 w 1209971"/>
                      <a:gd name="connsiteY3" fmla="*/ 353906 h 406480"/>
                      <a:gd name="connsiteX4" fmla="*/ 959644 w 1209971"/>
                      <a:gd name="connsiteY4" fmla="*/ 253893 h 406480"/>
                      <a:gd name="connsiteX5" fmla="*/ 640556 w 1209971"/>
                      <a:gd name="connsiteY5" fmla="*/ 151499 h 406480"/>
                      <a:gd name="connsiteX6" fmla="*/ 378619 w 1209971"/>
                      <a:gd name="connsiteY6" fmla="*/ 63393 h 406480"/>
                      <a:gd name="connsiteX7" fmla="*/ 169069 w 1209971"/>
                      <a:gd name="connsiteY7" fmla="*/ 11006 h 406480"/>
                      <a:gd name="connsiteX8" fmla="*/ 54769 w 1209971"/>
                      <a:gd name="connsiteY8" fmla="*/ 1481 h 406480"/>
                      <a:gd name="connsiteX9" fmla="*/ 0 w 1209971"/>
                      <a:gd name="connsiteY9" fmla="*/ 32437 h 406480"/>
                      <a:gd name="connsiteX0" fmla="*/ 0 w 1186948"/>
                      <a:gd name="connsiteY0" fmla="*/ 32437 h 399893"/>
                      <a:gd name="connsiteX1" fmla="*/ 250031 w 1186948"/>
                      <a:gd name="connsiteY1" fmla="*/ 108637 h 399893"/>
                      <a:gd name="connsiteX2" fmla="*/ 1157287 w 1186948"/>
                      <a:gd name="connsiteY2" fmla="*/ 394388 h 399893"/>
                      <a:gd name="connsiteX3" fmla="*/ 1152525 w 1186948"/>
                      <a:gd name="connsiteY3" fmla="*/ 353906 h 399893"/>
                      <a:gd name="connsiteX4" fmla="*/ 959644 w 1186948"/>
                      <a:gd name="connsiteY4" fmla="*/ 253893 h 399893"/>
                      <a:gd name="connsiteX5" fmla="*/ 640556 w 1186948"/>
                      <a:gd name="connsiteY5" fmla="*/ 151499 h 399893"/>
                      <a:gd name="connsiteX6" fmla="*/ 378619 w 1186948"/>
                      <a:gd name="connsiteY6" fmla="*/ 63393 h 399893"/>
                      <a:gd name="connsiteX7" fmla="*/ 169069 w 1186948"/>
                      <a:gd name="connsiteY7" fmla="*/ 11006 h 399893"/>
                      <a:gd name="connsiteX8" fmla="*/ 54769 w 1186948"/>
                      <a:gd name="connsiteY8" fmla="*/ 1481 h 399893"/>
                      <a:gd name="connsiteX9" fmla="*/ 0 w 1186948"/>
                      <a:gd name="connsiteY9" fmla="*/ 32437 h 399893"/>
                      <a:gd name="connsiteX0" fmla="*/ 0 w 1230621"/>
                      <a:gd name="connsiteY0" fmla="*/ 32437 h 404167"/>
                      <a:gd name="connsiteX1" fmla="*/ 250031 w 1230621"/>
                      <a:gd name="connsiteY1" fmla="*/ 108637 h 404167"/>
                      <a:gd name="connsiteX2" fmla="*/ 1157287 w 1230621"/>
                      <a:gd name="connsiteY2" fmla="*/ 394388 h 404167"/>
                      <a:gd name="connsiteX3" fmla="*/ 1152525 w 1230621"/>
                      <a:gd name="connsiteY3" fmla="*/ 330093 h 404167"/>
                      <a:gd name="connsiteX4" fmla="*/ 959644 w 1230621"/>
                      <a:gd name="connsiteY4" fmla="*/ 253893 h 404167"/>
                      <a:gd name="connsiteX5" fmla="*/ 640556 w 1230621"/>
                      <a:gd name="connsiteY5" fmla="*/ 151499 h 404167"/>
                      <a:gd name="connsiteX6" fmla="*/ 378619 w 1230621"/>
                      <a:gd name="connsiteY6" fmla="*/ 63393 h 404167"/>
                      <a:gd name="connsiteX7" fmla="*/ 169069 w 1230621"/>
                      <a:gd name="connsiteY7" fmla="*/ 11006 h 404167"/>
                      <a:gd name="connsiteX8" fmla="*/ 54769 w 1230621"/>
                      <a:gd name="connsiteY8" fmla="*/ 1481 h 404167"/>
                      <a:gd name="connsiteX9" fmla="*/ 0 w 1230621"/>
                      <a:gd name="connsiteY9" fmla="*/ 32437 h 404167"/>
                      <a:gd name="connsiteX0" fmla="*/ 0 w 1152536"/>
                      <a:gd name="connsiteY0" fmla="*/ 32437 h 349699"/>
                      <a:gd name="connsiteX1" fmla="*/ 250031 w 1152536"/>
                      <a:gd name="connsiteY1" fmla="*/ 108637 h 349699"/>
                      <a:gd name="connsiteX2" fmla="*/ 964406 w 1152536"/>
                      <a:gd name="connsiteY2" fmla="*/ 330094 h 349699"/>
                      <a:gd name="connsiteX3" fmla="*/ 1152525 w 1152536"/>
                      <a:gd name="connsiteY3" fmla="*/ 330093 h 349699"/>
                      <a:gd name="connsiteX4" fmla="*/ 959644 w 1152536"/>
                      <a:gd name="connsiteY4" fmla="*/ 253893 h 349699"/>
                      <a:gd name="connsiteX5" fmla="*/ 640556 w 1152536"/>
                      <a:gd name="connsiteY5" fmla="*/ 151499 h 349699"/>
                      <a:gd name="connsiteX6" fmla="*/ 378619 w 1152536"/>
                      <a:gd name="connsiteY6" fmla="*/ 63393 h 349699"/>
                      <a:gd name="connsiteX7" fmla="*/ 169069 w 1152536"/>
                      <a:gd name="connsiteY7" fmla="*/ 11006 h 349699"/>
                      <a:gd name="connsiteX8" fmla="*/ 54769 w 1152536"/>
                      <a:gd name="connsiteY8" fmla="*/ 1481 h 349699"/>
                      <a:gd name="connsiteX9" fmla="*/ 0 w 1152536"/>
                      <a:gd name="connsiteY9" fmla="*/ 32437 h 349699"/>
                      <a:gd name="connsiteX0" fmla="*/ 0 w 1193981"/>
                      <a:gd name="connsiteY0" fmla="*/ 32437 h 396769"/>
                      <a:gd name="connsiteX1" fmla="*/ 250031 w 1193981"/>
                      <a:gd name="connsiteY1" fmla="*/ 108637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193981"/>
                      <a:gd name="connsiteY0" fmla="*/ 32437 h 396769"/>
                      <a:gd name="connsiteX1" fmla="*/ 247650 w 1193981"/>
                      <a:gd name="connsiteY1" fmla="*/ 113399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59606 w 1213031"/>
                      <a:gd name="connsiteY6" fmla="*/ 152364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66750 w 1213031"/>
                      <a:gd name="connsiteY6" fmla="*/ 140458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7669 w 1212851"/>
                      <a:gd name="connsiteY7" fmla="*/ 64258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2906 w 1212851"/>
                      <a:gd name="connsiteY7" fmla="*/ 57114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9463 h 401889"/>
                      <a:gd name="connsiteX1" fmla="*/ 266700 w 1212851"/>
                      <a:gd name="connsiteY1" fmla="*/ 118519 h 401889"/>
                      <a:gd name="connsiteX2" fmla="*/ 983456 w 1212851"/>
                      <a:gd name="connsiteY2" fmla="*/ 335214 h 401889"/>
                      <a:gd name="connsiteX3" fmla="*/ 1197769 w 1212851"/>
                      <a:gd name="connsiteY3" fmla="*/ 401889 h 401889"/>
                      <a:gd name="connsiteX4" fmla="*/ 1171575 w 1212851"/>
                      <a:gd name="connsiteY4" fmla="*/ 335213 h 401889"/>
                      <a:gd name="connsiteX5" fmla="*/ 983456 w 1212851"/>
                      <a:gd name="connsiteY5" fmla="*/ 247107 h 401889"/>
                      <a:gd name="connsiteX6" fmla="*/ 666750 w 1212851"/>
                      <a:gd name="connsiteY6" fmla="*/ 144713 h 401889"/>
                      <a:gd name="connsiteX7" fmla="*/ 392906 w 1212851"/>
                      <a:gd name="connsiteY7" fmla="*/ 61369 h 401889"/>
                      <a:gd name="connsiteX8" fmla="*/ 216694 w 1212851"/>
                      <a:gd name="connsiteY8" fmla="*/ 6601 h 401889"/>
                      <a:gd name="connsiteX9" fmla="*/ 73819 w 1212851"/>
                      <a:gd name="connsiteY9" fmla="*/ 6601 h 401889"/>
                      <a:gd name="connsiteX10" fmla="*/ 0 w 1212851"/>
                      <a:gd name="connsiteY10" fmla="*/ 49463 h 401889"/>
                      <a:gd name="connsiteX0" fmla="*/ 0 w 1212851"/>
                      <a:gd name="connsiteY0" fmla="*/ 45209 h 397635"/>
                      <a:gd name="connsiteX1" fmla="*/ 266700 w 1212851"/>
                      <a:gd name="connsiteY1" fmla="*/ 114265 h 397635"/>
                      <a:gd name="connsiteX2" fmla="*/ 983456 w 1212851"/>
                      <a:gd name="connsiteY2" fmla="*/ 330960 h 397635"/>
                      <a:gd name="connsiteX3" fmla="*/ 1197769 w 1212851"/>
                      <a:gd name="connsiteY3" fmla="*/ 397635 h 397635"/>
                      <a:gd name="connsiteX4" fmla="*/ 1171575 w 1212851"/>
                      <a:gd name="connsiteY4" fmla="*/ 330959 h 397635"/>
                      <a:gd name="connsiteX5" fmla="*/ 983456 w 1212851"/>
                      <a:gd name="connsiteY5" fmla="*/ 242853 h 397635"/>
                      <a:gd name="connsiteX6" fmla="*/ 666750 w 1212851"/>
                      <a:gd name="connsiteY6" fmla="*/ 140459 h 397635"/>
                      <a:gd name="connsiteX7" fmla="*/ 392906 w 1212851"/>
                      <a:gd name="connsiteY7" fmla="*/ 57115 h 397635"/>
                      <a:gd name="connsiteX8" fmla="*/ 216694 w 1212851"/>
                      <a:gd name="connsiteY8" fmla="*/ 11872 h 397635"/>
                      <a:gd name="connsiteX9" fmla="*/ 73819 w 1212851"/>
                      <a:gd name="connsiteY9" fmla="*/ 2347 h 397635"/>
                      <a:gd name="connsiteX10" fmla="*/ 0 w 1212851"/>
                      <a:gd name="connsiteY10" fmla="*/ 45209 h 3976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212851" h="397635">
                        <a:moveTo>
                          <a:pt x="0" y="45209"/>
                        </a:moveTo>
                        <a:cubicBezTo>
                          <a:pt x="88900" y="68228"/>
                          <a:pt x="102791" y="66640"/>
                          <a:pt x="266700" y="114265"/>
                        </a:cubicBezTo>
                        <a:cubicBezTo>
                          <a:pt x="430609" y="161890"/>
                          <a:pt x="744537" y="258728"/>
                          <a:pt x="983456" y="330960"/>
                        </a:cubicBezTo>
                        <a:cubicBezTo>
                          <a:pt x="1138634" y="378188"/>
                          <a:pt x="1166416" y="397635"/>
                          <a:pt x="1197769" y="397635"/>
                        </a:cubicBezTo>
                        <a:cubicBezTo>
                          <a:pt x="1229122" y="397635"/>
                          <a:pt x="1207294" y="356756"/>
                          <a:pt x="1171575" y="330959"/>
                        </a:cubicBezTo>
                        <a:cubicBezTo>
                          <a:pt x="1135856" y="305162"/>
                          <a:pt x="1067594" y="274603"/>
                          <a:pt x="983456" y="242853"/>
                        </a:cubicBezTo>
                        <a:cubicBezTo>
                          <a:pt x="899319" y="211103"/>
                          <a:pt x="765175" y="171415"/>
                          <a:pt x="666750" y="140459"/>
                        </a:cubicBezTo>
                        <a:cubicBezTo>
                          <a:pt x="568325" y="109503"/>
                          <a:pt x="467915" y="78546"/>
                          <a:pt x="392906" y="57115"/>
                        </a:cubicBezTo>
                        <a:cubicBezTo>
                          <a:pt x="317897" y="35684"/>
                          <a:pt x="270669" y="22191"/>
                          <a:pt x="216694" y="11872"/>
                        </a:cubicBezTo>
                        <a:cubicBezTo>
                          <a:pt x="162719" y="1553"/>
                          <a:pt x="109935" y="-3209"/>
                          <a:pt x="73819" y="2347"/>
                        </a:cubicBezTo>
                        <a:cubicBezTo>
                          <a:pt x="37703" y="7903"/>
                          <a:pt x="11906" y="31517"/>
                          <a:pt x="0" y="45209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</p:grpSp>
            <p:grpSp>
              <p:nvGrpSpPr>
                <p:cNvPr id="7" name="Skupina 6"/>
                <p:cNvGrpSpPr/>
                <p:nvPr/>
              </p:nvGrpSpPr>
              <p:grpSpPr>
                <a:xfrm flipH="1" flipV="1">
                  <a:off x="4099760" y="3197791"/>
                  <a:ext cx="1071439" cy="510998"/>
                  <a:chOff x="3774287" y="2651881"/>
                  <a:chExt cx="1861257" cy="854998"/>
                </a:xfrm>
              </p:grpSpPr>
              <p:sp>
                <p:nvSpPr>
                  <p:cNvPr id="8" name="Volný tvar 7"/>
                  <p:cNvSpPr>
                    <a:spLocks noChangeAspect="1"/>
                  </p:cNvSpPr>
                  <p:nvPr/>
                </p:nvSpPr>
                <p:spPr>
                  <a:xfrm>
                    <a:off x="3774287" y="2651881"/>
                    <a:ext cx="1861257" cy="854998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1018" h="390928">
                        <a:moveTo>
                          <a:pt x="3617" y="113297"/>
                        </a:moveTo>
                        <a:cubicBezTo>
                          <a:pt x="18246" y="94034"/>
                          <a:pt x="37719" y="4545"/>
                          <a:pt x="122545" y="232"/>
                        </a:cubicBezTo>
                        <a:cubicBezTo>
                          <a:pt x="207371" y="-4081"/>
                          <a:pt x="397249" y="52758"/>
                          <a:pt x="512575" y="87417"/>
                        </a:cubicBezTo>
                        <a:cubicBezTo>
                          <a:pt x="627901" y="122076"/>
                          <a:pt x="758777" y="159653"/>
                          <a:pt x="814500" y="208187"/>
                        </a:cubicBezTo>
                        <a:cubicBezTo>
                          <a:pt x="870223" y="256721"/>
                          <a:pt x="845098" y="353007"/>
                          <a:pt x="846912" y="378621"/>
                        </a:cubicBezTo>
                        <a:cubicBezTo>
                          <a:pt x="848726" y="404235"/>
                          <a:pt x="834153" y="385547"/>
                          <a:pt x="825387" y="361873"/>
                        </a:cubicBezTo>
                        <a:cubicBezTo>
                          <a:pt x="816621" y="338199"/>
                          <a:pt x="836386" y="273695"/>
                          <a:pt x="794315" y="236579"/>
                        </a:cubicBezTo>
                        <a:cubicBezTo>
                          <a:pt x="752244" y="199463"/>
                          <a:pt x="661611" y="169787"/>
                          <a:pt x="572960" y="139176"/>
                        </a:cubicBezTo>
                        <a:cubicBezTo>
                          <a:pt x="484309" y="108565"/>
                          <a:pt x="333476" y="71253"/>
                          <a:pt x="262409" y="52912"/>
                        </a:cubicBezTo>
                        <a:cubicBezTo>
                          <a:pt x="191343" y="34571"/>
                          <a:pt x="178501" y="29539"/>
                          <a:pt x="146561" y="29131"/>
                        </a:cubicBezTo>
                        <a:cubicBezTo>
                          <a:pt x="114621" y="28723"/>
                          <a:pt x="89762" y="39829"/>
                          <a:pt x="76212" y="54820"/>
                        </a:cubicBezTo>
                        <a:cubicBezTo>
                          <a:pt x="62662" y="69811"/>
                          <a:pt x="46871" y="106063"/>
                          <a:pt x="34772" y="115809"/>
                        </a:cubicBezTo>
                        <a:cubicBezTo>
                          <a:pt x="22673" y="125555"/>
                          <a:pt x="-11012" y="132560"/>
                          <a:pt x="3617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9" name="Volný tvar 8"/>
                  <p:cNvSpPr>
                    <a:spLocks/>
                  </p:cNvSpPr>
                  <p:nvPr/>
                </p:nvSpPr>
                <p:spPr>
                  <a:xfrm rot="150410">
                    <a:off x="3842255" y="2777197"/>
                    <a:ext cx="1716428" cy="670852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1018" h="390928">
                        <a:moveTo>
                          <a:pt x="3617" y="113297"/>
                        </a:moveTo>
                        <a:cubicBezTo>
                          <a:pt x="18246" y="94034"/>
                          <a:pt x="37719" y="4545"/>
                          <a:pt x="122545" y="232"/>
                        </a:cubicBezTo>
                        <a:cubicBezTo>
                          <a:pt x="207371" y="-4081"/>
                          <a:pt x="397249" y="52758"/>
                          <a:pt x="512575" y="87417"/>
                        </a:cubicBezTo>
                        <a:cubicBezTo>
                          <a:pt x="627901" y="122076"/>
                          <a:pt x="758777" y="159653"/>
                          <a:pt x="814500" y="208187"/>
                        </a:cubicBezTo>
                        <a:cubicBezTo>
                          <a:pt x="870223" y="256721"/>
                          <a:pt x="845098" y="353007"/>
                          <a:pt x="846912" y="378621"/>
                        </a:cubicBezTo>
                        <a:cubicBezTo>
                          <a:pt x="848726" y="404235"/>
                          <a:pt x="834153" y="385547"/>
                          <a:pt x="825387" y="361873"/>
                        </a:cubicBezTo>
                        <a:cubicBezTo>
                          <a:pt x="816621" y="338199"/>
                          <a:pt x="836386" y="273695"/>
                          <a:pt x="794315" y="236579"/>
                        </a:cubicBezTo>
                        <a:cubicBezTo>
                          <a:pt x="752244" y="199463"/>
                          <a:pt x="661611" y="169787"/>
                          <a:pt x="572960" y="139176"/>
                        </a:cubicBezTo>
                        <a:cubicBezTo>
                          <a:pt x="484309" y="108565"/>
                          <a:pt x="333476" y="71253"/>
                          <a:pt x="262409" y="52912"/>
                        </a:cubicBezTo>
                        <a:cubicBezTo>
                          <a:pt x="191343" y="34571"/>
                          <a:pt x="178501" y="29539"/>
                          <a:pt x="146561" y="29131"/>
                        </a:cubicBezTo>
                        <a:cubicBezTo>
                          <a:pt x="114621" y="28723"/>
                          <a:pt x="89762" y="39829"/>
                          <a:pt x="76212" y="54820"/>
                        </a:cubicBezTo>
                        <a:cubicBezTo>
                          <a:pt x="62662" y="69811"/>
                          <a:pt x="46871" y="106063"/>
                          <a:pt x="34772" y="115809"/>
                        </a:cubicBezTo>
                        <a:cubicBezTo>
                          <a:pt x="22673" y="125555"/>
                          <a:pt x="-11012" y="132560"/>
                          <a:pt x="3617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10" name="Volný tvar 9"/>
                  <p:cNvSpPr>
                    <a:spLocks/>
                  </p:cNvSpPr>
                  <p:nvPr/>
                </p:nvSpPr>
                <p:spPr>
                  <a:xfrm rot="265172">
                    <a:off x="3908824" y="2872405"/>
                    <a:ext cx="1575836" cy="533770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6612 w 851069"/>
                      <a:gd name="connsiteY9" fmla="*/ 29131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4443 w 851069"/>
                      <a:gd name="connsiteY9" fmla="*/ 36380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330 w 850731"/>
                      <a:gd name="connsiteY0" fmla="*/ 123197 h 400828"/>
                      <a:gd name="connsiteX1" fmla="*/ 116535 w 850731"/>
                      <a:gd name="connsiteY1" fmla="*/ 203 h 400828"/>
                      <a:gd name="connsiteX2" fmla="*/ 512288 w 850731"/>
                      <a:gd name="connsiteY2" fmla="*/ 97317 h 400828"/>
                      <a:gd name="connsiteX3" fmla="*/ 814213 w 850731"/>
                      <a:gd name="connsiteY3" fmla="*/ 218087 h 400828"/>
                      <a:gd name="connsiteX4" fmla="*/ 846625 w 850731"/>
                      <a:gd name="connsiteY4" fmla="*/ 388521 h 400828"/>
                      <a:gd name="connsiteX5" fmla="*/ 825100 w 850731"/>
                      <a:gd name="connsiteY5" fmla="*/ 371773 h 400828"/>
                      <a:gd name="connsiteX6" fmla="*/ 794028 w 850731"/>
                      <a:gd name="connsiteY6" fmla="*/ 246479 h 400828"/>
                      <a:gd name="connsiteX7" fmla="*/ 572673 w 850731"/>
                      <a:gd name="connsiteY7" fmla="*/ 149076 h 400828"/>
                      <a:gd name="connsiteX8" fmla="*/ 262122 w 850731"/>
                      <a:gd name="connsiteY8" fmla="*/ 62812 h 400828"/>
                      <a:gd name="connsiteX9" fmla="*/ 144105 w 850731"/>
                      <a:gd name="connsiteY9" fmla="*/ 46280 h 400828"/>
                      <a:gd name="connsiteX10" fmla="*/ 80068 w 850731"/>
                      <a:gd name="connsiteY10" fmla="*/ 69550 h 400828"/>
                      <a:gd name="connsiteX11" fmla="*/ 34485 w 850731"/>
                      <a:gd name="connsiteY11" fmla="*/ 125709 h 400828"/>
                      <a:gd name="connsiteX12" fmla="*/ 3330 w 850731"/>
                      <a:gd name="connsiteY12" fmla="*/ 123197 h 400828"/>
                      <a:gd name="connsiteX0" fmla="*/ 3586 w 850987"/>
                      <a:gd name="connsiteY0" fmla="*/ 114902 h 392533"/>
                      <a:gd name="connsiteX1" fmla="*/ 121133 w 850987"/>
                      <a:gd name="connsiteY1" fmla="*/ 227 h 392533"/>
                      <a:gd name="connsiteX2" fmla="*/ 512544 w 850987"/>
                      <a:gd name="connsiteY2" fmla="*/ 89022 h 392533"/>
                      <a:gd name="connsiteX3" fmla="*/ 814469 w 850987"/>
                      <a:gd name="connsiteY3" fmla="*/ 209792 h 392533"/>
                      <a:gd name="connsiteX4" fmla="*/ 846881 w 850987"/>
                      <a:gd name="connsiteY4" fmla="*/ 380226 h 392533"/>
                      <a:gd name="connsiteX5" fmla="*/ 825356 w 850987"/>
                      <a:gd name="connsiteY5" fmla="*/ 363478 h 392533"/>
                      <a:gd name="connsiteX6" fmla="*/ 794284 w 850987"/>
                      <a:gd name="connsiteY6" fmla="*/ 238184 h 392533"/>
                      <a:gd name="connsiteX7" fmla="*/ 572929 w 850987"/>
                      <a:gd name="connsiteY7" fmla="*/ 140781 h 392533"/>
                      <a:gd name="connsiteX8" fmla="*/ 262378 w 850987"/>
                      <a:gd name="connsiteY8" fmla="*/ 54517 h 392533"/>
                      <a:gd name="connsiteX9" fmla="*/ 144361 w 850987"/>
                      <a:gd name="connsiteY9" fmla="*/ 37985 h 392533"/>
                      <a:gd name="connsiteX10" fmla="*/ 80324 w 850987"/>
                      <a:gd name="connsiteY10" fmla="*/ 61255 h 392533"/>
                      <a:gd name="connsiteX11" fmla="*/ 34741 w 850987"/>
                      <a:gd name="connsiteY11" fmla="*/ 117414 h 392533"/>
                      <a:gd name="connsiteX12" fmla="*/ 3586 w 850987"/>
                      <a:gd name="connsiteY12" fmla="*/ 114902 h 392533"/>
                      <a:gd name="connsiteX0" fmla="*/ 3586 w 850987"/>
                      <a:gd name="connsiteY0" fmla="*/ 114902 h 392275"/>
                      <a:gd name="connsiteX1" fmla="*/ 121133 w 850987"/>
                      <a:gd name="connsiteY1" fmla="*/ 227 h 392275"/>
                      <a:gd name="connsiteX2" fmla="*/ 512544 w 850987"/>
                      <a:gd name="connsiteY2" fmla="*/ 89022 h 392275"/>
                      <a:gd name="connsiteX3" fmla="*/ 814469 w 850987"/>
                      <a:gd name="connsiteY3" fmla="*/ 209792 h 392275"/>
                      <a:gd name="connsiteX4" fmla="*/ 846881 w 850987"/>
                      <a:gd name="connsiteY4" fmla="*/ 380226 h 392275"/>
                      <a:gd name="connsiteX5" fmla="*/ 825356 w 850987"/>
                      <a:gd name="connsiteY5" fmla="*/ 363478 h 392275"/>
                      <a:gd name="connsiteX6" fmla="*/ 779196 w 850987"/>
                      <a:gd name="connsiteY6" fmla="*/ 245037 h 392275"/>
                      <a:gd name="connsiteX7" fmla="*/ 572929 w 850987"/>
                      <a:gd name="connsiteY7" fmla="*/ 140781 h 392275"/>
                      <a:gd name="connsiteX8" fmla="*/ 262378 w 850987"/>
                      <a:gd name="connsiteY8" fmla="*/ 54517 h 392275"/>
                      <a:gd name="connsiteX9" fmla="*/ 144361 w 850987"/>
                      <a:gd name="connsiteY9" fmla="*/ 37985 h 392275"/>
                      <a:gd name="connsiteX10" fmla="*/ 80324 w 850987"/>
                      <a:gd name="connsiteY10" fmla="*/ 61255 h 392275"/>
                      <a:gd name="connsiteX11" fmla="*/ 34741 w 850987"/>
                      <a:gd name="connsiteY11" fmla="*/ 117414 h 392275"/>
                      <a:gd name="connsiteX12" fmla="*/ 3586 w 850987"/>
                      <a:gd name="connsiteY12" fmla="*/ 114902 h 39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0987" h="392275">
                        <a:moveTo>
                          <a:pt x="3586" y="114902"/>
                        </a:moveTo>
                        <a:cubicBezTo>
                          <a:pt x="17985" y="95371"/>
                          <a:pt x="36307" y="4540"/>
                          <a:pt x="121133" y="227"/>
                        </a:cubicBezTo>
                        <a:cubicBezTo>
                          <a:pt x="205959" y="-4086"/>
                          <a:pt x="396988" y="54095"/>
                          <a:pt x="512544" y="89022"/>
                        </a:cubicBezTo>
                        <a:cubicBezTo>
                          <a:pt x="628100" y="123949"/>
                          <a:pt x="758746" y="161258"/>
                          <a:pt x="814469" y="209792"/>
                        </a:cubicBezTo>
                        <a:cubicBezTo>
                          <a:pt x="870192" y="258326"/>
                          <a:pt x="845067" y="354612"/>
                          <a:pt x="846881" y="380226"/>
                        </a:cubicBezTo>
                        <a:cubicBezTo>
                          <a:pt x="848695" y="405840"/>
                          <a:pt x="836637" y="386010"/>
                          <a:pt x="825356" y="363478"/>
                        </a:cubicBezTo>
                        <a:cubicBezTo>
                          <a:pt x="814075" y="340947"/>
                          <a:pt x="821267" y="282153"/>
                          <a:pt x="779196" y="245037"/>
                        </a:cubicBezTo>
                        <a:cubicBezTo>
                          <a:pt x="737125" y="207921"/>
                          <a:pt x="659065" y="172534"/>
                          <a:pt x="572929" y="140781"/>
                        </a:cubicBezTo>
                        <a:cubicBezTo>
                          <a:pt x="486793" y="109028"/>
                          <a:pt x="333806" y="71650"/>
                          <a:pt x="262378" y="54517"/>
                        </a:cubicBezTo>
                        <a:cubicBezTo>
                          <a:pt x="190950" y="37384"/>
                          <a:pt x="176301" y="38393"/>
                          <a:pt x="144361" y="37985"/>
                        </a:cubicBezTo>
                        <a:cubicBezTo>
                          <a:pt x="112421" y="37577"/>
                          <a:pt x="93874" y="46264"/>
                          <a:pt x="80324" y="61255"/>
                        </a:cubicBezTo>
                        <a:cubicBezTo>
                          <a:pt x="66774" y="76246"/>
                          <a:pt x="47531" y="108473"/>
                          <a:pt x="34741" y="117414"/>
                        </a:cubicBezTo>
                        <a:cubicBezTo>
                          <a:pt x="21951" y="126355"/>
                          <a:pt x="-10813" y="134433"/>
                          <a:pt x="3586" y="114902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11" name="Volný tvar 10"/>
                  <p:cNvSpPr>
                    <a:spLocks/>
                  </p:cNvSpPr>
                  <p:nvPr/>
                </p:nvSpPr>
                <p:spPr>
                  <a:xfrm rot="416670">
                    <a:off x="3978949" y="2960240"/>
                    <a:ext cx="1430717" cy="385555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17 w 866567"/>
                      <a:gd name="connsiteY0" fmla="*/ 113297 h 373000"/>
                      <a:gd name="connsiteX1" fmla="*/ 122545 w 866567"/>
                      <a:gd name="connsiteY1" fmla="*/ 232 h 373000"/>
                      <a:gd name="connsiteX2" fmla="*/ 512575 w 866567"/>
                      <a:gd name="connsiteY2" fmla="*/ 87417 h 373000"/>
                      <a:gd name="connsiteX3" fmla="*/ 814500 w 866567"/>
                      <a:gd name="connsiteY3" fmla="*/ 208187 h 373000"/>
                      <a:gd name="connsiteX4" fmla="*/ 866491 w 866567"/>
                      <a:gd name="connsiteY4" fmla="*/ 349443 h 373000"/>
                      <a:gd name="connsiteX5" fmla="*/ 825387 w 866567"/>
                      <a:gd name="connsiteY5" fmla="*/ 361873 h 373000"/>
                      <a:gd name="connsiteX6" fmla="*/ 794315 w 866567"/>
                      <a:gd name="connsiteY6" fmla="*/ 236579 h 373000"/>
                      <a:gd name="connsiteX7" fmla="*/ 572960 w 866567"/>
                      <a:gd name="connsiteY7" fmla="*/ 139176 h 373000"/>
                      <a:gd name="connsiteX8" fmla="*/ 262409 w 866567"/>
                      <a:gd name="connsiteY8" fmla="*/ 52912 h 373000"/>
                      <a:gd name="connsiteX9" fmla="*/ 146561 w 866567"/>
                      <a:gd name="connsiteY9" fmla="*/ 29131 h 373000"/>
                      <a:gd name="connsiteX10" fmla="*/ 76212 w 866567"/>
                      <a:gd name="connsiteY10" fmla="*/ 54820 h 373000"/>
                      <a:gd name="connsiteX11" fmla="*/ 34772 w 866567"/>
                      <a:gd name="connsiteY11" fmla="*/ 115809 h 373000"/>
                      <a:gd name="connsiteX12" fmla="*/ 3617 w 866567"/>
                      <a:gd name="connsiteY12" fmla="*/ 113297 h 373000"/>
                      <a:gd name="connsiteX0" fmla="*/ 3617 w 867450"/>
                      <a:gd name="connsiteY0" fmla="*/ 113297 h 372087"/>
                      <a:gd name="connsiteX1" fmla="*/ 122545 w 867450"/>
                      <a:gd name="connsiteY1" fmla="*/ 232 h 372087"/>
                      <a:gd name="connsiteX2" fmla="*/ 512575 w 867450"/>
                      <a:gd name="connsiteY2" fmla="*/ 87417 h 372087"/>
                      <a:gd name="connsiteX3" fmla="*/ 814500 w 867450"/>
                      <a:gd name="connsiteY3" fmla="*/ 208187 h 372087"/>
                      <a:gd name="connsiteX4" fmla="*/ 866491 w 867450"/>
                      <a:gd name="connsiteY4" fmla="*/ 349443 h 372087"/>
                      <a:gd name="connsiteX5" fmla="*/ 844196 w 867450"/>
                      <a:gd name="connsiteY5" fmla="*/ 360546 h 372087"/>
                      <a:gd name="connsiteX6" fmla="*/ 794315 w 867450"/>
                      <a:gd name="connsiteY6" fmla="*/ 236579 h 372087"/>
                      <a:gd name="connsiteX7" fmla="*/ 572960 w 867450"/>
                      <a:gd name="connsiteY7" fmla="*/ 139176 h 372087"/>
                      <a:gd name="connsiteX8" fmla="*/ 262409 w 867450"/>
                      <a:gd name="connsiteY8" fmla="*/ 52912 h 372087"/>
                      <a:gd name="connsiteX9" fmla="*/ 146561 w 867450"/>
                      <a:gd name="connsiteY9" fmla="*/ 29131 h 372087"/>
                      <a:gd name="connsiteX10" fmla="*/ 76212 w 867450"/>
                      <a:gd name="connsiteY10" fmla="*/ 54820 h 372087"/>
                      <a:gd name="connsiteX11" fmla="*/ 34772 w 867450"/>
                      <a:gd name="connsiteY11" fmla="*/ 115809 h 372087"/>
                      <a:gd name="connsiteX12" fmla="*/ 3617 w 867450"/>
                      <a:gd name="connsiteY12" fmla="*/ 113297 h 372087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2960 w 867487"/>
                      <a:gd name="connsiteY7" fmla="*/ 139176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58690 w 867487"/>
                      <a:gd name="connsiteY9" fmla="*/ 54489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90 w 867560"/>
                      <a:gd name="connsiteY0" fmla="*/ 113297 h 371040"/>
                      <a:gd name="connsiteX1" fmla="*/ 122618 w 867560"/>
                      <a:gd name="connsiteY1" fmla="*/ 232 h 371040"/>
                      <a:gd name="connsiteX2" fmla="*/ 512648 w 867560"/>
                      <a:gd name="connsiteY2" fmla="*/ 87417 h 371040"/>
                      <a:gd name="connsiteX3" fmla="*/ 814573 w 867560"/>
                      <a:gd name="connsiteY3" fmla="*/ 208187 h 371040"/>
                      <a:gd name="connsiteX4" fmla="*/ 866564 w 867560"/>
                      <a:gd name="connsiteY4" fmla="*/ 349443 h 371040"/>
                      <a:gd name="connsiteX5" fmla="*/ 844269 w 867560"/>
                      <a:gd name="connsiteY5" fmla="*/ 360546 h 371040"/>
                      <a:gd name="connsiteX6" fmla="*/ 789703 w 867560"/>
                      <a:gd name="connsiteY6" fmla="*/ 251336 h 371040"/>
                      <a:gd name="connsiteX7" fmla="*/ 575862 w 867560"/>
                      <a:gd name="connsiteY7" fmla="*/ 157100 h 371040"/>
                      <a:gd name="connsiteX8" fmla="*/ 272829 w 867560"/>
                      <a:gd name="connsiteY8" fmla="*/ 73998 h 371040"/>
                      <a:gd name="connsiteX9" fmla="*/ 158763 w 867560"/>
                      <a:gd name="connsiteY9" fmla="*/ 54489 h 371040"/>
                      <a:gd name="connsiteX10" fmla="*/ 82155 w 867560"/>
                      <a:gd name="connsiteY10" fmla="*/ 74463 h 371040"/>
                      <a:gd name="connsiteX11" fmla="*/ 34845 w 867560"/>
                      <a:gd name="connsiteY11" fmla="*/ 115809 h 371040"/>
                      <a:gd name="connsiteX12" fmla="*/ 3690 w 867560"/>
                      <a:gd name="connsiteY12" fmla="*/ 113297 h 3710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67560" h="371040">
                        <a:moveTo>
                          <a:pt x="3690" y="113297"/>
                        </a:moveTo>
                        <a:cubicBezTo>
                          <a:pt x="18319" y="94034"/>
                          <a:pt x="37792" y="4545"/>
                          <a:pt x="122618" y="232"/>
                        </a:cubicBezTo>
                        <a:cubicBezTo>
                          <a:pt x="207444" y="-4081"/>
                          <a:pt x="397322" y="52758"/>
                          <a:pt x="512648" y="87417"/>
                        </a:cubicBezTo>
                        <a:cubicBezTo>
                          <a:pt x="627974" y="122076"/>
                          <a:pt x="755587" y="164516"/>
                          <a:pt x="814573" y="208187"/>
                        </a:cubicBezTo>
                        <a:cubicBezTo>
                          <a:pt x="873559" y="251858"/>
                          <a:pt x="861615" y="324050"/>
                          <a:pt x="866564" y="349443"/>
                        </a:cubicBezTo>
                        <a:cubicBezTo>
                          <a:pt x="871513" y="374836"/>
                          <a:pt x="857079" y="376897"/>
                          <a:pt x="844269" y="360546"/>
                        </a:cubicBezTo>
                        <a:cubicBezTo>
                          <a:pt x="831459" y="344195"/>
                          <a:pt x="834437" y="285244"/>
                          <a:pt x="789703" y="251336"/>
                        </a:cubicBezTo>
                        <a:cubicBezTo>
                          <a:pt x="744969" y="217428"/>
                          <a:pt x="662008" y="186656"/>
                          <a:pt x="575862" y="157100"/>
                        </a:cubicBezTo>
                        <a:cubicBezTo>
                          <a:pt x="489716" y="127544"/>
                          <a:pt x="342346" y="91100"/>
                          <a:pt x="272829" y="73998"/>
                        </a:cubicBezTo>
                        <a:cubicBezTo>
                          <a:pt x="203313" y="56896"/>
                          <a:pt x="190703" y="54897"/>
                          <a:pt x="158763" y="54489"/>
                        </a:cubicBezTo>
                        <a:cubicBezTo>
                          <a:pt x="126823" y="54081"/>
                          <a:pt x="95705" y="59472"/>
                          <a:pt x="82155" y="74463"/>
                        </a:cubicBezTo>
                        <a:cubicBezTo>
                          <a:pt x="68605" y="89454"/>
                          <a:pt x="47923" y="109337"/>
                          <a:pt x="34845" y="115809"/>
                        </a:cubicBezTo>
                        <a:cubicBezTo>
                          <a:pt x="21768" y="122281"/>
                          <a:pt x="-10939" y="132560"/>
                          <a:pt x="3690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12" name="Volný tvar 11"/>
                  <p:cNvSpPr/>
                  <p:nvPr/>
                </p:nvSpPr>
                <p:spPr>
                  <a:xfrm>
                    <a:off x="4093369" y="2983739"/>
                    <a:ext cx="1212851" cy="397635"/>
                  </a:xfrm>
                  <a:custGeom>
                    <a:avLst/>
                    <a:gdLst>
                      <a:gd name="connsiteX0" fmla="*/ 0 w 1254347"/>
                      <a:gd name="connsiteY0" fmla="*/ 32437 h 414862"/>
                      <a:gd name="connsiteX1" fmla="*/ 250031 w 1254347"/>
                      <a:gd name="connsiteY1" fmla="*/ 108637 h 414862"/>
                      <a:gd name="connsiteX2" fmla="*/ 1188244 w 1254347"/>
                      <a:gd name="connsiteY2" fmla="*/ 401531 h 414862"/>
                      <a:gd name="connsiteX3" fmla="*/ 1152525 w 1254347"/>
                      <a:gd name="connsiteY3" fmla="*/ 353906 h 414862"/>
                      <a:gd name="connsiteX4" fmla="*/ 959644 w 1254347"/>
                      <a:gd name="connsiteY4" fmla="*/ 253893 h 414862"/>
                      <a:gd name="connsiteX5" fmla="*/ 640556 w 1254347"/>
                      <a:gd name="connsiteY5" fmla="*/ 151499 h 414862"/>
                      <a:gd name="connsiteX6" fmla="*/ 378619 w 1254347"/>
                      <a:gd name="connsiteY6" fmla="*/ 63393 h 414862"/>
                      <a:gd name="connsiteX7" fmla="*/ 169069 w 1254347"/>
                      <a:gd name="connsiteY7" fmla="*/ 11006 h 414862"/>
                      <a:gd name="connsiteX8" fmla="*/ 54769 w 1254347"/>
                      <a:gd name="connsiteY8" fmla="*/ 1481 h 414862"/>
                      <a:gd name="connsiteX9" fmla="*/ 0 w 1254347"/>
                      <a:gd name="connsiteY9" fmla="*/ 32437 h 414862"/>
                      <a:gd name="connsiteX0" fmla="*/ 0 w 1209971"/>
                      <a:gd name="connsiteY0" fmla="*/ 32437 h 406480"/>
                      <a:gd name="connsiteX1" fmla="*/ 250031 w 1209971"/>
                      <a:gd name="connsiteY1" fmla="*/ 108637 h 406480"/>
                      <a:gd name="connsiteX2" fmla="*/ 1188244 w 1209971"/>
                      <a:gd name="connsiteY2" fmla="*/ 401531 h 406480"/>
                      <a:gd name="connsiteX3" fmla="*/ 1152525 w 1209971"/>
                      <a:gd name="connsiteY3" fmla="*/ 353906 h 406480"/>
                      <a:gd name="connsiteX4" fmla="*/ 959644 w 1209971"/>
                      <a:gd name="connsiteY4" fmla="*/ 253893 h 406480"/>
                      <a:gd name="connsiteX5" fmla="*/ 640556 w 1209971"/>
                      <a:gd name="connsiteY5" fmla="*/ 151499 h 406480"/>
                      <a:gd name="connsiteX6" fmla="*/ 378619 w 1209971"/>
                      <a:gd name="connsiteY6" fmla="*/ 63393 h 406480"/>
                      <a:gd name="connsiteX7" fmla="*/ 169069 w 1209971"/>
                      <a:gd name="connsiteY7" fmla="*/ 11006 h 406480"/>
                      <a:gd name="connsiteX8" fmla="*/ 54769 w 1209971"/>
                      <a:gd name="connsiteY8" fmla="*/ 1481 h 406480"/>
                      <a:gd name="connsiteX9" fmla="*/ 0 w 1209971"/>
                      <a:gd name="connsiteY9" fmla="*/ 32437 h 406480"/>
                      <a:gd name="connsiteX0" fmla="*/ 0 w 1186948"/>
                      <a:gd name="connsiteY0" fmla="*/ 32437 h 399893"/>
                      <a:gd name="connsiteX1" fmla="*/ 250031 w 1186948"/>
                      <a:gd name="connsiteY1" fmla="*/ 108637 h 399893"/>
                      <a:gd name="connsiteX2" fmla="*/ 1157287 w 1186948"/>
                      <a:gd name="connsiteY2" fmla="*/ 394388 h 399893"/>
                      <a:gd name="connsiteX3" fmla="*/ 1152525 w 1186948"/>
                      <a:gd name="connsiteY3" fmla="*/ 353906 h 399893"/>
                      <a:gd name="connsiteX4" fmla="*/ 959644 w 1186948"/>
                      <a:gd name="connsiteY4" fmla="*/ 253893 h 399893"/>
                      <a:gd name="connsiteX5" fmla="*/ 640556 w 1186948"/>
                      <a:gd name="connsiteY5" fmla="*/ 151499 h 399893"/>
                      <a:gd name="connsiteX6" fmla="*/ 378619 w 1186948"/>
                      <a:gd name="connsiteY6" fmla="*/ 63393 h 399893"/>
                      <a:gd name="connsiteX7" fmla="*/ 169069 w 1186948"/>
                      <a:gd name="connsiteY7" fmla="*/ 11006 h 399893"/>
                      <a:gd name="connsiteX8" fmla="*/ 54769 w 1186948"/>
                      <a:gd name="connsiteY8" fmla="*/ 1481 h 399893"/>
                      <a:gd name="connsiteX9" fmla="*/ 0 w 1186948"/>
                      <a:gd name="connsiteY9" fmla="*/ 32437 h 399893"/>
                      <a:gd name="connsiteX0" fmla="*/ 0 w 1230621"/>
                      <a:gd name="connsiteY0" fmla="*/ 32437 h 404167"/>
                      <a:gd name="connsiteX1" fmla="*/ 250031 w 1230621"/>
                      <a:gd name="connsiteY1" fmla="*/ 108637 h 404167"/>
                      <a:gd name="connsiteX2" fmla="*/ 1157287 w 1230621"/>
                      <a:gd name="connsiteY2" fmla="*/ 394388 h 404167"/>
                      <a:gd name="connsiteX3" fmla="*/ 1152525 w 1230621"/>
                      <a:gd name="connsiteY3" fmla="*/ 330093 h 404167"/>
                      <a:gd name="connsiteX4" fmla="*/ 959644 w 1230621"/>
                      <a:gd name="connsiteY4" fmla="*/ 253893 h 404167"/>
                      <a:gd name="connsiteX5" fmla="*/ 640556 w 1230621"/>
                      <a:gd name="connsiteY5" fmla="*/ 151499 h 404167"/>
                      <a:gd name="connsiteX6" fmla="*/ 378619 w 1230621"/>
                      <a:gd name="connsiteY6" fmla="*/ 63393 h 404167"/>
                      <a:gd name="connsiteX7" fmla="*/ 169069 w 1230621"/>
                      <a:gd name="connsiteY7" fmla="*/ 11006 h 404167"/>
                      <a:gd name="connsiteX8" fmla="*/ 54769 w 1230621"/>
                      <a:gd name="connsiteY8" fmla="*/ 1481 h 404167"/>
                      <a:gd name="connsiteX9" fmla="*/ 0 w 1230621"/>
                      <a:gd name="connsiteY9" fmla="*/ 32437 h 404167"/>
                      <a:gd name="connsiteX0" fmla="*/ 0 w 1152536"/>
                      <a:gd name="connsiteY0" fmla="*/ 32437 h 349699"/>
                      <a:gd name="connsiteX1" fmla="*/ 250031 w 1152536"/>
                      <a:gd name="connsiteY1" fmla="*/ 108637 h 349699"/>
                      <a:gd name="connsiteX2" fmla="*/ 964406 w 1152536"/>
                      <a:gd name="connsiteY2" fmla="*/ 330094 h 349699"/>
                      <a:gd name="connsiteX3" fmla="*/ 1152525 w 1152536"/>
                      <a:gd name="connsiteY3" fmla="*/ 330093 h 349699"/>
                      <a:gd name="connsiteX4" fmla="*/ 959644 w 1152536"/>
                      <a:gd name="connsiteY4" fmla="*/ 253893 h 349699"/>
                      <a:gd name="connsiteX5" fmla="*/ 640556 w 1152536"/>
                      <a:gd name="connsiteY5" fmla="*/ 151499 h 349699"/>
                      <a:gd name="connsiteX6" fmla="*/ 378619 w 1152536"/>
                      <a:gd name="connsiteY6" fmla="*/ 63393 h 349699"/>
                      <a:gd name="connsiteX7" fmla="*/ 169069 w 1152536"/>
                      <a:gd name="connsiteY7" fmla="*/ 11006 h 349699"/>
                      <a:gd name="connsiteX8" fmla="*/ 54769 w 1152536"/>
                      <a:gd name="connsiteY8" fmla="*/ 1481 h 349699"/>
                      <a:gd name="connsiteX9" fmla="*/ 0 w 1152536"/>
                      <a:gd name="connsiteY9" fmla="*/ 32437 h 349699"/>
                      <a:gd name="connsiteX0" fmla="*/ 0 w 1193981"/>
                      <a:gd name="connsiteY0" fmla="*/ 32437 h 396769"/>
                      <a:gd name="connsiteX1" fmla="*/ 250031 w 1193981"/>
                      <a:gd name="connsiteY1" fmla="*/ 108637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193981"/>
                      <a:gd name="connsiteY0" fmla="*/ 32437 h 396769"/>
                      <a:gd name="connsiteX1" fmla="*/ 247650 w 1193981"/>
                      <a:gd name="connsiteY1" fmla="*/ 113399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59606 w 1213031"/>
                      <a:gd name="connsiteY6" fmla="*/ 152364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66750 w 1213031"/>
                      <a:gd name="connsiteY6" fmla="*/ 140458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7669 w 1212851"/>
                      <a:gd name="connsiteY7" fmla="*/ 64258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2906 w 1212851"/>
                      <a:gd name="connsiteY7" fmla="*/ 57114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9463 h 401889"/>
                      <a:gd name="connsiteX1" fmla="*/ 266700 w 1212851"/>
                      <a:gd name="connsiteY1" fmla="*/ 118519 h 401889"/>
                      <a:gd name="connsiteX2" fmla="*/ 983456 w 1212851"/>
                      <a:gd name="connsiteY2" fmla="*/ 335214 h 401889"/>
                      <a:gd name="connsiteX3" fmla="*/ 1197769 w 1212851"/>
                      <a:gd name="connsiteY3" fmla="*/ 401889 h 401889"/>
                      <a:gd name="connsiteX4" fmla="*/ 1171575 w 1212851"/>
                      <a:gd name="connsiteY4" fmla="*/ 335213 h 401889"/>
                      <a:gd name="connsiteX5" fmla="*/ 983456 w 1212851"/>
                      <a:gd name="connsiteY5" fmla="*/ 247107 h 401889"/>
                      <a:gd name="connsiteX6" fmla="*/ 666750 w 1212851"/>
                      <a:gd name="connsiteY6" fmla="*/ 144713 h 401889"/>
                      <a:gd name="connsiteX7" fmla="*/ 392906 w 1212851"/>
                      <a:gd name="connsiteY7" fmla="*/ 61369 h 401889"/>
                      <a:gd name="connsiteX8" fmla="*/ 216694 w 1212851"/>
                      <a:gd name="connsiteY8" fmla="*/ 6601 h 401889"/>
                      <a:gd name="connsiteX9" fmla="*/ 73819 w 1212851"/>
                      <a:gd name="connsiteY9" fmla="*/ 6601 h 401889"/>
                      <a:gd name="connsiteX10" fmla="*/ 0 w 1212851"/>
                      <a:gd name="connsiteY10" fmla="*/ 49463 h 401889"/>
                      <a:gd name="connsiteX0" fmla="*/ 0 w 1212851"/>
                      <a:gd name="connsiteY0" fmla="*/ 45209 h 397635"/>
                      <a:gd name="connsiteX1" fmla="*/ 266700 w 1212851"/>
                      <a:gd name="connsiteY1" fmla="*/ 114265 h 397635"/>
                      <a:gd name="connsiteX2" fmla="*/ 983456 w 1212851"/>
                      <a:gd name="connsiteY2" fmla="*/ 330960 h 397635"/>
                      <a:gd name="connsiteX3" fmla="*/ 1197769 w 1212851"/>
                      <a:gd name="connsiteY3" fmla="*/ 397635 h 397635"/>
                      <a:gd name="connsiteX4" fmla="*/ 1171575 w 1212851"/>
                      <a:gd name="connsiteY4" fmla="*/ 330959 h 397635"/>
                      <a:gd name="connsiteX5" fmla="*/ 983456 w 1212851"/>
                      <a:gd name="connsiteY5" fmla="*/ 242853 h 397635"/>
                      <a:gd name="connsiteX6" fmla="*/ 666750 w 1212851"/>
                      <a:gd name="connsiteY6" fmla="*/ 140459 h 397635"/>
                      <a:gd name="connsiteX7" fmla="*/ 392906 w 1212851"/>
                      <a:gd name="connsiteY7" fmla="*/ 57115 h 397635"/>
                      <a:gd name="connsiteX8" fmla="*/ 216694 w 1212851"/>
                      <a:gd name="connsiteY8" fmla="*/ 11872 h 397635"/>
                      <a:gd name="connsiteX9" fmla="*/ 73819 w 1212851"/>
                      <a:gd name="connsiteY9" fmla="*/ 2347 h 397635"/>
                      <a:gd name="connsiteX10" fmla="*/ 0 w 1212851"/>
                      <a:gd name="connsiteY10" fmla="*/ 45209 h 3976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212851" h="397635">
                        <a:moveTo>
                          <a:pt x="0" y="45209"/>
                        </a:moveTo>
                        <a:cubicBezTo>
                          <a:pt x="88900" y="68228"/>
                          <a:pt x="102791" y="66640"/>
                          <a:pt x="266700" y="114265"/>
                        </a:cubicBezTo>
                        <a:cubicBezTo>
                          <a:pt x="430609" y="161890"/>
                          <a:pt x="744537" y="258728"/>
                          <a:pt x="983456" y="330960"/>
                        </a:cubicBezTo>
                        <a:cubicBezTo>
                          <a:pt x="1138634" y="378188"/>
                          <a:pt x="1166416" y="397635"/>
                          <a:pt x="1197769" y="397635"/>
                        </a:cubicBezTo>
                        <a:cubicBezTo>
                          <a:pt x="1229122" y="397635"/>
                          <a:pt x="1207294" y="356756"/>
                          <a:pt x="1171575" y="330959"/>
                        </a:cubicBezTo>
                        <a:cubicBezTo>
                          <a:pt x="1135856" y="305162"/>
                          <a:pt x="1067594" y="274603"/>
                          <a:pt x="983456" y="242853"/>
                        </a:cubicBezTo>
                        <a:cubicBezTo>
                          <a:pt x="899319" y="211103"/>
                          <a:pt x="765175" y="171415"/>
                          <a:pt x="666750" y="140459"/>
                        </a:cubicBezTo>
                        <a:cubicBezTo>
                          <a:pt x="568325" y="109503"/>
                          <a:pt x="467915" y="78546"/>
                          <a:pt x="392906" y="57115"/>
                        </a:cubicBezTo>
                        <a:cubicBezTo>
                          <a:pt x="317897" y="35684"/>
                          <a:pt x="270669" y="22191"/>
                          <a:pt x="216694" y="11872"/>
                        </a:cubicBezTo>
                        <a:cubicBezTo>
                          <a:pt x="162719" y="1553"/>
                          <a:pt x="109935" y="-3209"/>
                          <a:pt x="73819" y="2347"/>
                        </a:cubicBezTo>
                        <a:cubicBezTo>
                          <a:pt x="37703" y="7903"/>
                          <a:pt x="11906" y="31517"/>
                          <a:pt x="0" y="45209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</p:grpSp>
          </p:grpSp>
          <p:sp>
            <p:nvSpPr>
              <p:cNvPr id="5" name="Ovál 4"/>
              <p:cNvSpPr/>
              <p:nvPr/>
            </p:nvSpPr>
            <p:spPr>
              <a:xfrm>
                <a:off x="4639791" y="2906528"/>
                <a:ext cx="99748" cy="60221"/>
              </a:xfrm>
              <a:prstGeom prst="ellipse">
                <a:avLst/>
              </a:prstGeom>
              <a:solidFill>
                <a:schemeClr val="accent2">
                  <a:lumMod val="75000"/>
                </a:schemeClr>
              </a:solidFill>
              <a:ln w="1270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 b="1"/>
              </a:p>
            </p:txBody>
          </p:sp>
        </p:grpSp>
        <p:grpSp>
          <p:nvGrpSpPr>
            <p:cNvPr id="18" name="Skupina 17"/>
            <p:cNvGrpSpPr/>
            <p:nvPr/>
          </p:nvGrpSpPr>
          <p:grpSpPr>
            <a:xfrm rot="632640">
              <a:off x="3471129" y="2536981"/>
              <a:ext cx="1132442" cy="778235"/>
              <a:chOff x="4099760" y="2873345"/>
              <a:chExt cx="1132442" cy="835444"/>
            </a:xfrm>
          </p:grpSpPr>
          <p:grpSp>
            <p:nvGrpSpPr>
              <p:cNvPr id="19" name="Skupina 18"/>
              <p:cNvGrpSpPr/>
              <p:nvPr/>
            </p:nvGrpSpPr>
            <p:grpSpPr>
              <a:xfrm>
                <a:off x="4099760" y="2873345"/>
                <a:ext cx="1132442" cy="835444"/>
                <a:chOff x="4099760" y="2873345"/>
                <a:chExt cx="1132442" cy="835444"/>
              </a:xfrm>
            </p:grpSpPr>
            <p:grpSp>
              <p:nvGrpSpPr>
                <p:cNvPr id="21" name="Skupina 20"/>
                <p:cNvGrpSpPr/>
                <p:nvPr/>
              </p:nvGrpSpPr>
              <p:grpSpPr>
                <a:xfrm>
                  <a:off x="4162612" y="2873345"/>
                  <a:ext cx="1069590" cy="514728"/>
                  <a:chOff x="3774287" y="2645640"/>
                  <a:chExt cx="1858045" cy="861239"/>
                </a:xfrm>
              </p:grpSpPr>
              <p:sp>
                <p:nvSpPr>
                  <p:cNvPr id="28" name="Volný tvar 27"/>
                  <p:cNvSpPr>
                    <a:spLocks noChangeAspect="1"/>
                  </p:cNvSpPr>
                  <p:nvPr/>
                </p:nvSpPr>
                <p:spPr>
                  <a:xfrm>
                    <a:off x="3774287" y="2645640"/>
                    <a:ext cx="1858045" cy="861239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17 w 851018"/>
                      <a:gd name="connsiteY0" fmla="*/ 127226 h 404857"/>
                      <a:gd name="connsiteX1" fmla="*/ 122545 w 851018"/>
                      <a:gd name="connsiteY1" fmla="*/ 14161 h 404857"/>
                      <a:gd name="connsiteX2" fmla="*/ 414205 w 851018"/>
                      <a:gd name="connsiteY2" fmla="*/ 11241 h 404857"/>
                      <a:gd name="connsiteX3" fmla="*/ 512575 w 851018"/>
                      <a:gd name="connsiteY3" fmla="*/ 101346 h 404857"/>
                      <a:gd name="connsiteX4" fmla="*/ 814500 w 851018"/>
                      <a:gd name="connsiteY4" fmla="*/ 222116 h 404857"/>
                      <a:gd name="connsiteX5" fmla="*/ 846912 w 851018"/>
                      <a:gd name="connsiteY5" fmla="*/ 392550 h 404857"/>
                      <a:gd name="connsiteX6" fmla="*/ 825387 w 851018"/>
                      <a:gd name="connsiteY6" fmla="*/ 375802 h 404857"/>
                      <a:gd name="connsiteX7" fmla="*/ 794315 w 851018"/>
                      <a:gd name="connsiteY7" fmla="*/ 250508 h 404857"/>
                      <a:gd name="connsiteX8" fmla="*/ 572960 w 851018"/>
                      <a:gd name="connsiteY8" fmla="*/ 153105 h 404857"/>
                      <a:gd name="connsiteX9" fmla="*/ 262409 w 851018"/>
                      <a:gd name="connsiteY9" fmla="*/ 66841 h 404857"/>
                      <a:gd name="connsiteX10" fmla="*/ 146561 w 851018"/>
                      <a:gd name="connsiteY10" fmla="*/ 43060 h 404857"/>
                      <a:gd name="connsiteX11" fmla="*/ 76212 w 851018"/>
                      <a:gd name="connsiteY11" fmla="*/ 68749 h 404857"/>
                      <a:gd name="connsiteX12" fmla="*/ 34772 w 851018"/>
                      <a:gd name="connsiteY12" fmla="*/ 129738 h 404857"/>
                      <a:gd name="connsiteX13" fmla="*/ 3617 w 851018"/>
                      <a:gd name="connsiteY13" fmla="*/ 127226 h 404857"/>
                      <a:gd name="connsiteX0" fmla="*/ 3617 w 851018"/>
                      <a:gd name="connsiteY0" fmla="*/ 120431 h 398062"/>
                      <a:gd name="connsiteX1" fmla="*/ 122545 w 851018"/>
                      <a:gd name="connsiteY1" fmla="*/ 7366 h 398062"/>
                      <a:gd name="connsiteX2" fmla="*/ 289375 w 851018"/>
                      <a:gd name="connsiteY2" fmla="*/ 24485 h 398062"/>
                      <a:gd name="connsiteX3" fmla="*/ 414205 w 851018"/>
                      <a:gd name="connsiteY3" fmla="*/ 4446 h 398062"/>
                      <a:gd name="connsiteX4" fmla="*/ 512575 w 851018"/>
                      <a:gd name="connsiteY4" fmla="*/ 94551 h 398062"/>
                      <a:gd name="connsiteX5" fmla="*/ 814500 w 851018"/>
                      <a:gd name="connsiteY5" fmla="*/ 215321 h 398062"/>
                      <a:gd name="connsiteX6" fmla="*/ 846912 w 851018"/>
                      <a:gd name="connsiteY6" fmla="*/ 385755 h 398062"/>
                      <a:gd name="connsiteX7" fmla="*/ 825387 w 851018"/>
                      <a:gd name="connsiteY7" fmla="*/ 369007 h 398062"/>
                      <a:gd name="connsiteX8" fmla="*/ 794315 w 851018"/>
                      <a:gd name="connsiteY8" fmla="*/ 243713 h 398062"/>
                      <a:gd name="connsiteX9" fmla="*/ 572960 w 851018"/>
                      <a:gd name="connsiteY9" fmla="*/ 146310 h 398062"/>
                      <a:gd name="connsiteX10" fmla="*/ 262409 w 851018"/>
                      <a:gd name="connsiteY10" fmla="*/ 60046 h 398062"/>
                      <a:gd name="connsiteX11" fmla="*/ 146561 w 851018"/>
                      <a:gd name="connsiteY11" fmla="*/ 36265 h 398062"/>
                      <a:gd name="connsiteX12" fmla="*/ 76212 w 851018"/>
                      <a:gd name="connsiteY12" fmla="*/ 61954 h 398062"/>
                      <a:gd name="connsiteX13" fmla="*/ 34772 w 851018"/>
                      <a:gd name="connsiteY13" fmla="*/ 122943 h 398062"/>
                      <a:gd name="connsiteX14" fmla="*/ 3617 w 851018"/>
                      <a:gd name="connsiteY14" fmla="*/ 120431 h 398062"/>
                      <a:gd name="connsiteX0" fmla="*/ 3617 w 851018"/>
                      <a:gd name="connsiteY0" fmla="*/ 119723 h 397354"/>
                      <a:gd name="connsiteX1" fmla="*/ 122545 w 851018"/>
                      <a:gd name="connsiteY1" fmla="*/ 6658 h 397354"/>
                      <a:gd name="connsiteX2" fmla="*/ 285592 w 851018"/>
                      <a:gd name="connsiteY2" fmla="*/ 32885 h 397354"/>
                      <a:gd name="connsiteX3" fmla="*/ 414205 w 851018"/>
                      <a:gd name="connsiteY3" fmla="*/ 3738 h 397354"/>
                      <a:gd name="connsiteX4" fmla="*/ 512575 w 851018"/>
                      <a:gd name="connsiteY4" fmla="*/ 93843 h 397354"/>
                      <a:gd name="connsiteX5" fmla="*/ 814500 w 851018"/>
                      <a:gd name="connsiteY5" fmla="*/ 214613 h 397354"/>
                      <a:gd name="connsiteX6" fmla="*/ 846912 w 851018"/>
                      <a:gd name="connsiteY6" fmla="*/ 385047 h 397354"/>
                      <a:gd name="connsiteX7" fmla="*/ 825387 w 851018"/>
                      <a:gd name="connsiteY7" fmla="*/ 368299 h 397354"/>
                      <a:gd name="connsiteX8" fmla="*/ 794315 w 851018"/>
                      <a:gd name="connsiteY8" fmla="*/ 243005 h 397354"/>
                      <a:gd name="connsiteX9" fmla="*/ 572960 w 851018"/>
                      <a:gd name="connsiteY9" fmla="*/ 145602 h 397354"/>
                      <a:gd name="connsiteX10" fmla="*/ 262409 w 851018"/>
                      <a:gd name="connsiteY10" fmla="*/ 59338 h 397354"/>
                      <a:gd name="connsiteX11" fmla="*/ 146561 w 851018"/>
                      <a:gd name="connsiteY11" fmla="*/ 35557 h 397354"/>
                      <a:gd name="connsiteX12" fmla="*/ 76212 w 851018"/>
                      <a:gd name="connsiteY12" fmla="*/ 61246 h 397354"/>
                      <a:gd name="connsiteX13" fmla="*/ 34772 w 851018"/>
                      <a:gd name="connsiteY13" fmla="*/ 122235 h 397354"/>
                      <a:gd name="connsiteX14" fmla="*/ 3617 w 851018"/>
                      <a:gd name="connsiteY14" fmla="*/ 119723 h 397354"/>
                      <a:gd name="connsiteX0" fmla="*/ 3617 w 851018"/>
                      <a:gd name="connsiteY0" fmla="*/ 116150 h 393781"/>
                      <a:gd name="connsiteX1" fmla="*/ 122545 w 851018"/>
                      <a:gd name="connsiteY1" fmla="*/ 3085 h 393781"/>
                      <a:gd name="connsiteX2" fmla="*/ 285592 w 851018"/>
                      <a:gd name="connsiteY2" fmla="*/ 29312 h 393781"/>
                      <a:gd name="connsiteX3" fmla="*/ 414205 w 851018"/>
                      <a:gd name="connsiteY3" fmla="*/ 165 h 393781"/>
                      <a:gd name="connsiteX4" fmla="*/ 480403 w 851018"/>
                      <a:gd name="connsiteY4" fmla="*/ 40244 h 393781"/>
                      <a:gd name="connsiteX5" fmla="*/ 512575 w 851018"/>
                      <a:gd name="connsiteY5" fmla="*/ 90270 h 393781"/>
                      <a:gd name="connsiteX6" fmla="*/ 814500 w 851018"/>
                      <a:gd name="connsiteY6" fmla="*/ 211040 h 393781"/>
                      <a:gd name="connsiteX7" fmla="*/ 846912 w 851018"/>
                      <a:gd name="connsiteY7" fmla="*/ 381474 h 393781"/>
                      <a:gd name="connsiteX8" fmla="*/ 825387 w 851018"/>
                      <a:gd name="connsiteY8" fmla="*/ 364726 h 393781"/>
                      <a:gd name="connsiteX9" fmla="*/ 794315 w 851018"/>
                      <a:gd name="connsiteY9" fmla="*/ 239432 h 393781"/>
                      <a:gd name="connsiteX10" fmla="*/ 572960 w 851018"/>
                      <a:gd name="connsiteY10" fmla="*/ 142029 h 393781"/>
                      <a:gd name="connsiteX11" fmla="*/ 262409 w 851018"/>
                      <a:gd name="connsiteY11" fmla="*/ 55765 h 393781"/>
                      <a:gd name="connsiteX12" fmla="*/ 146561 w 851018"/>
                      <a:gd name="connsiteY12" fmla="*/ 31984 h 393781"/>
                      <a:gd name="connsiteX13" fmla="*/ 76212 w 851018"/>
                      <a:gd name="connsiteY13" fmla="*/ 57673 h 393781"/>
                      <a:gd name="connsiteX14" fmla="*/ 34772 w 851018"/>
                      <a:gd name="connsiteY14" fmla="*/ 118662 h 393781"/>
                      <a:gd name="connsiteX15" fmla="*/ 3617 w 851018"/>
                      <a:gd name="connsiteY15" fmla="*/ 116150 h 393781"/>
                      <a:gd name="connsiteX0" fmla="*/ 3617 w 851018"/>
                      <a:gd name="connsiteY0" fmla="*/ 116150 h 393781"/>
                      <a:gd name="connsiteX1" fmla="*/ 122545 w 851018"/>
                      <a:gd name="connsiteY1" fmla="*/ 3085 h 393781"/>
                      <a:gd name="connsiteX2" fmla="*/ 285592 w 851018"/>
                      <a:gd name="connsiteY2" fmla="*/ 29312 h 393781"/>
                      <a:gd name="connsiteX3" fmla="*/ 414205 w 851018"/>
                      <a:gd name="connsiteY3" fmla="*/ 165 h 393781"/>
                      <a:gd name="connsiteX4" fmla="*/ 478512 w 851018"/>
                      <a:gd name="connsiteY4" fmla="*/ 27492 h 393781"/>
                      <a:gd name="connsiteX5" fmla="*/ 512575 w 851018"/>
                      <a:gd name="connsiteY5" fmla="*/ 90270 h 393781"/>
                      <a:gd name="connsiteX6" fmla="*/ 814500 w 851018"/>
                      <a:gd name="connsiteY6" fmla="*/ 211040 h 393781"/>
                      <a:gd name="connsiteX7" fmla="*/ 846912 w 851018"/>
                      <a:gd name="connsiteY7" fmla="*/ 381474 h 393781"/>
                      <a:gd name="connsiteX8" fmla="*/ 825387 w 851018"/>
                      <a:gd name="connsiteY8" fmla="*/ 364726 h 393781"/>
                      <a:gd name="connsiteX9" fmla="*/ 794315 w 851018"/>
                      <a:gd name="connsiteY9" fmla="*/ 239432 h 393781"/>
                      <a:gd name="connsiteX10" fmla="*/ 572960 w 851018"/>
                      <a:gd name="connsiteY10" fmla="*/ 142029 h 393781"/>
                      <a:gd name="connsiteX11" fmla="*/ 262409 w 851018"/>
                      <a:gd name="connsiteY11" fmla="*/ 55765 h 393781"/>
                      <a:gd name="connsiteX12" fmla="*/ 146561 w 851018"/>
                      <a:gd name="connsiteY12" fmla="*/ 31984 h 393781"/>
                      <a:gd name="connsiteX13" fmla="*/ 76212 w 851018"/>
                      <a:gd name="connsiteY13" fmla="*/ 57673 h 393781"/>
                      <a:gd name="connsiteX14" fmla="*/ 34772 w 851018"/>
                      <a:gd name="connsiteY14" fmla="*/ 118662 h 393781"/>
                      <a:gd name="connsiteX15" fmla="*/ 3617 w 851018"/>
                      <a:gd name="connsiteY15" fmla="*/ 116150 h 393781"/>
                      <a:gd name="connsiteX0" fmla="*/ 3617 w 849549"/>
                      <a:gd name="connsiteY0" fmla="*/ 116150 h 393781"/>
                      <a:gd name="connsiteX1" fmla="*/ 122545 w 849549"/>
                      <a:gd name="connsiteY1" fmla="*/ 3085 h 393781"/>
                      <a:gd name="connsiteX2" fmla="*/ 285592 w 849549"/>
                      <a:gd name="connsiteY2" fmla="*/ 29312 h 393781"/>
                      <a:gd name="connsiteX3" fmla="*/ 414205 w 849549"/>
                      <a:gd name="connsiteY3" fmla="*/ 165 h 393781"/>
                      <a:gd name="connsiteX4" fmla="*/ 478512 w 849549"/>
                      <a:gd name="connsiteY4" fmla="*/ 27492 h 393781"/>
                      <a:gd name="connsiteX5" fmla="*/ 539054 w 849549"/>
                      <a:gd name="connsiteY5" fmla="*/ 93913 h 393781"/>
                      <a:gd name="connsiteX6" fmla="*/ 814500 w 849549"/>
                      <a:gd name="connsiteY6" fmla="*/ 211040 h 393781"/>
                      <a:gd name="connsiteX7" fmla="*/ 846912 w 849549"/>
                      <a:gd name="connsiteY7" fmla="*/ 381474 h 393781"/>
                      <a:gd name="connsiteX8" fmla="*/ 825387 w 849549"/>
                      <a:gd name="connsiteY8" fmla="*/ 364726 h 393781"/>
                      <a:gd name="connsiteX9" fmla="*/ 794315 w 849549"/>
                      <a:gd name="connsiteY9" fmla="*/ 239432 h 393781"/>
                      <a:gd name="connsiteX10" fmla="*/ 572960 w 849549"/>
                      <a:gd name="connsiteY10" fmla="*/ 142029 h 393781"/>
                      <a:gd name="connsiteX11" fmla="*/ 262409 w 849549"/>
                      <a:gd name="connsiteY11" fmla="*/ 55765 h 393781"/>
                      <a:gd name="connsiteX12" fmla="*/ 146561 w 849549"/>
                      <a:gd name="connsiteY12" fmla="*/ 31984 h 393781"/>
                      <a:gd name="connsiteX13" fmla="*/ 76212 w 849549"/>
                      <a:gd name="connsiteY13" fmla="*/ 57673 h 393781"/>
                      <a:gd name="connsiteX14" fmla="*/ 34772 w 849549"/>
                      <a:gd name="connsiteY14" fmla="*/ 118662 h 393781"/>
                      <a:gd name="connsiteX15" fmla="*/ 3617 w 849549"/>
                      <a:gd name="connsiteY15" fmla="*/ 116150 h 3937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49549" h="393781">
                        <a:moveTo>
                          <a:pt x="3617" y="116150"/>
                        </a:moveTo>
                        <a:cubicBezTo>
                          <a:pt x="18246" y="96887"/>
                          <a:pt x="75549" y="17558"/>
                          <a:pt x="122545" y="3085"/>
                        </a:cubicBezTo>
                        <a:cubicBezTo>
                          <a:pt x="169541" y="-11388"/>
                          <a:pt x="236982" y="29799"/>
                          <a:pt x="285592" y="29312"/>
                        </a:cubicBezTo>
                        <a:cubicBezTo>
                          <a:pt x="334202" y="28825"/>
                          <a:pt x="385834" y="-1961"/>
                          <a:pt x="414205" y="165"/>
                        </a:cubicBezTo>
                        <a:cubicBezTo>
                          <a:pt x="442576" y="2291"/>
                          <a:pt x="462117" y="12475"/>
                          <a:pt x="478512" y="27492"/>
                        </a:cubicBezTo>
                        <a:cubicBezTo>
                          <a:pt x="494907" y="42509"/>
                          <a:pt x="483056" y="63322"/>
                          <a:pt x="539054" y="93913"/>
                        </a:cubicBezTo>
                        <a:cubicBezTo>
                          <a:pt x="595052" y="124504"/>
                          <a:pt x="763191" y="163113"/>
                          <a:pt x="814500" y="211040"/>
                        </a:cubicBezTo>
                        <a:cubicBezTo>
                          <a:pt x="865809" y="258967"/>
                          <a:pt x="845098" y="355860"/>
                          <a:pt x="846912" y="381474"/>
                        </a:cubicBezTo>
                        <a:cubicBezTo>
                          <a:pt x="848726" y="407088"/>
                          <a:pt x="834153" y="388400"/>
                          <a:pt x="825387" y="364726"/>
                        </a:cubicBezTo>
                        <a:cubicBezTo>
                          <a:pt x="816621" y="341052"/>
                          <a:pt x="836386" y="276548"/>
                          <a:pt x="794315" y="239432"/>
                        </a:cubicBezTo>
                        <a:cubicBezTo>
                          <a:pt x="752244" y="202316"/>
                          <a:pt x="661611" y="172640"/>
                          <a:pt x="572960" y="142029"/>
                        </a:cubicBezTo>
                        <a:cubicBezTo>
                          <a:pt x="484309" y="111418"/>
                          <a:pt x="333476" y="74106"/>
                          <a:pt x="262409" y="55765"/>
                        </a:cubicBezTo>
                        <a:cubicBezTo>
                          <a:pt x="191343" y="37424"/>
                          <a:pt x="178501" y="32392"/>
                          <a:pt x="146561" y="31984"/>
                        </a:cubicBezTo>
                        <a:cubicBezTo>
                          <a:pt x="114621" y="31576"/>
                          <a:pt x="89762" y="42682"/>
                          <a:pt x="76212" y="57673"/>
                        </a:cubicBezTo>
                        <a:cubicBezTo>
                          <a:pt x="62662" y="72664"/>
                          <a:pt x="46871" y="108916"/>
                          <a:pt x="34772" y="118662"/>
                        </a:cubicBezTo>
                        <a:cubicBezTo>
                          <a:pt x="22673" y="128408"/>
                          <a:pt x="-11012" y="135413"/>
                          <a:pt x="3617" y="116150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29" name="Volný tvar 28"/>
                  <p:cNvSpPr>
                    <a:spLocks/>
                  </p:cNvSpPr>
                  <p:nvPr/>
                </p:nvSpPr>
                <p:spPr>
                  <a:xfrm rot="150410">
                    <a:off x="3842255" y="2777197"/>
                    <a:ext cx="1716428" cy="670852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1018" h="390928">
                        <a:moveTo>
                          <a:pt x="3617" y="113297"/>
                        </a:moveTo>
                        <a:cubicBezTo>
                          <a:pt x="18246" y="94034"/>
                          <a:pt x="37719" y="4545"/>
                          <a:pt x="122545" y="232"/>
                        </a:cubicBezTo>
                        <a:cubicBezTo>
                          <a:pt x="207371" y="-4081"/>
                          <a:pt x="397249" y="52758"/>
                          <a:pt x="512575" y="87417"/>
                        </a:cubicBezTo>
                        <a:cubicBezTo>
                          <a:pt x="627901" y="122076"/>
                          <a:pt x="758777" y="159653"/>
                          <a:pt x="814500" y="208187"/>
                        </a:cubicBezTo>
                        <a:cubicBezTo>
                          <a:pt x="870223" y="256721"/>
                          <a:pt x="845098" y="353007"/>
                          <a:pt x="846912" y="378621"/>
                        </a:cubicBezTo>
                        <a:cubicBezTo>
                          <a:pt x="848726" y="404235"/>
                          <a:pt x="834153" y="385547"/>
                          <a:pt x="825387" y="361873"/>
                        </a:cubicBezTo>
                        <a:cubicBezTo>
                          <a:pt x="816621" y="338199"/>
                          <a:pt x="836386" y="273695"/>
                          <a:pt x="794315" y="236579"/>
                        </a:cubicBezTo>
                        <a:cubicBezTo>
                          <a:pt x="752244" y="199463"/>
                          <a:pt x="661611" y="169787"/>
                          <a:pt x="572960" y="139176"/>
                        </a:cubicBezTo>
                        <a:cubicBezTo>
                          <a:pt x="484309" y="108565"/>
                          <a:pt x="333476" y="71253"/>
                          <a:pt x="262409" y="52912"/>
                        </a:cubicBezTo>
                        <a:cubicBezTo>
                          <a:pt x="191343" y="34571"/>
                          <a:pt x="178501" y="29539"/>
                          <a:pt x="146561" y="29131"/>
                        </a:cubicBezTo>
                        <a:cubicBezTo>
                          <a:pt x="114621" y="28723"/>
                          <a:pt x="89762" y="39829"/>
                          <a:pt x="76212" y="54820"/>
                        </a:cubicBezTo>
                        <a:cubicBezTo>
                          <a:pt x="62662" y="69811"/>
                          <a:pt x="46871" y="106063"/>
                          <a:pt x="34772" y="115809"/>
                        </a:cubicBezTo>
                        <a:cubicBezTo>
                          <a:pt x="22673" y="125555"/>
                          <a:pt x="-11012" y="132560"/>
                          <a:pt x="3617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30" name="Volný tvar 29"/>
                  <p:cNvSpPr>
                    <a:spLocks/>
                  </p:cNvSpPr>
                  <p:nvPr/>
                </p:nvSpPr>
                <p:spPr>
                  <a:xfrm rot="265172">
                    <a:off x="3908824" y="2872405"/>
                    <a:ext cx="1575836" cy="533770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6612 w 851069"/>
                      <a:gd name="connsiteY9" fmla="*/ 29131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4443 w 851069"/>
                      <a:gd name="connsiteY9" fmla="*/ 36380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330 w 850731"/>
                      <a:gd name="connsiteY0" fmla="*/ 123197 h 400828"/>
                      <a:gd name="connsiteX1" fmla="*/ 116535 w 850731"/>
                      <a:gd name="connsiteY1" fmla="*/ 203 h 400828"/>
                      <a:gd name="connsiteX2" fmla="*/ 512288 w 850731"/>
                      <a:gd name="connsiteY2" fmla="*/ 97317 h 400828"/>
                      <a:gd name="connsiteX3" fmla="*/ 814213 w 850731"/>
                      <a:gd name="connsiteY3" fmla="*/ 218087 h 400828"/>
                      <a:gd name="connsiteX4" fmla="*/ 846625 w 850731"/>
                      <a:gd name="connsiteY4" fmla="*/ 388521 h 400828"/>
                      <a:gd name="connsiteX5" fmla="*/ 825100 w 850731"/>
                      <a:gd name="connsiteY5" fmla="*/ 371773 h 400828"/>
                      <a:gd name="connsiteX6" fmla="*/ 794028 w 850731"/>
                      <a:gd name="connsiteY6" fmla="*/ 246479 h 400828"/>
                      <a:gd name="connsiteX7" fmla="*/ 572673 w 850731"/>
                      <a:gd name="connsiteY7" fmla="*/ 149076 h 400828"/>
                      <a:gd name="connsiteX8" fmla="*/ 262122 w 850731"/>
                      <a:gd name="connsiteY8" fmla="*/ 62812 h 400828"/>
                      <a:gd name="connsiteX9" fmla="*/ 144105 w 850731"/>
                      <a:gd name="connsiteY9" fmla="*/ 46280 h 400828"/>
                      <a:gd name="connsiteX10" fmla="*/ 80068 w 850731"/>
                      <a:gd name="connsiteY10" fmla="*/ 69550 h 400828"/>
                      <a:gd name="connsiteX11" fmla="*/ 34485 w 850731"/>
                      <a:gd name="connsiteY11" fmla="*/ 125709 h 400828"/>
                      <a:gd name="connsiteX12" fmla="*/ 3330 w 850731"/>
                      <a:gd name="connsiteY12" fmla="*/ 123197 h 400828"/>
                      <a:gd name="connsiteX0" fmla="*/ 3586 w 850987"/>
                      <a:gd name="connsiteY0" fmla="*/ 114902 h 392533"/>
                      <a:gd name="connsiteX1" fmla="*/ 121133 w 850987"/>
                      <a:gd name="connsiteY1" fmla="*/ 227 h 392533"/>
                      <a:gd name="connsiteX2" fmla="*/ 512544 w 850987"/>
                      <a:gd name="connsiteY2" fmla="*/ 89022 h 392533"/>
                      <a:gd name="connsiteX3" fmla="*/ 814469 w 850987"/>
                      <a:gd name="connsiteY3" fmla="*/ 209792 h 392533"/>
                      <a:gd name="connsiteX4" fmla="*/ 846881 w 850987"/>
                      <a:gd name="connsiteY4" fmla="*/ 380226 h 392533"/>
                      <a:gd name="connsiteX5" fmla="*/ 825356 w 850987"/>
                      <a:gd name="connsiteY5" fmla="*/ 363478 h 392533"/>
                      <a:gd name="connsiteX6" fmla="*/ 794284 w 850987"/>
                      <a:gd name="connsiteY6" fmla="*/ 238184 h 392533"/>
                      <a:gd name="connsiteX7" fmla="*/ 572929 w 850987"/>
                      <a:gd name="connsiteY7" fmla="*/ 140781 h 392533"/>
                      <a:gd name="connsiteX8" fmla="*/ 262378 w 850987"/>
                      <a:gd name="connsiteY8" fmla="*/ 54517 h 392533"/>
                      <a:gd name="connsiteX9" fmla="*/ 144361 w 850987"/>
                      <a:gd name="connsiteY9" fmla="*/ 37985 h 392533"/>
                      <a:gd name="connsiteX10" fmla="*/ 80324 w 850987"/>
                      <a:gd name="connsiteY10" fmla="*/ 61255 h 392533"/>
                      <a:gd name="connsiteX11" fmla="*/ 34741 w 850987"/>
                      <a:gd name="connsiteY11" fmla="*/ 117414 h 392533"/>
                      <a:gd name="connsiteX12" fmla="*/ 3586 w 850987"/>
                      <a:gd name="connsiteY12" fmla="*/ 114902 h 392533"/>
                      <a:gd name="connsiteX0" fmla="*/ 3586 w 850987"/>
                      <a:gd name="connsiteY0" fmla="*/ 114902 h 392275"/>
                      <a:gd name="connsiteX1" fmla="*/ 121133 w 850987"/>
                      <a:gd name="connsiteY1" fmla="*/ 227 h 392275"/>
                      <a:gd name="connsiteX2" fmla="*/ 512544 w 850987"/>
                      <a:gd name="connsiteY2" fmla="*/ 89022 h 392275"/>
                      <a:gd name="connsiteX3" fmla="*/ 814469 w 850987"/>
                      <a:gd name="connsiteY3" fmla="*/ 209792 h 392275"/>
                      <a:gd name="connsiteX4" fmla="*/ 846881 w 850987"/>
                      <a:gd name="connsiteY4" fmla="*/ 380226 h 392275"/>
                      <a:gd name="connsiteX5" fmla="*/ 825356 w 850987"/>
                      <a:gd name="connsiteY5" fmla="*/ 363478 h 392275"/>
                      <a:gd name="connsiteX6" fmla="*/ 779196 w 850987"/>
                      <a:gd name="connsiteY6" fmla="*/ 245037 h 392275"/>
                      <a:gd name="connsiteX7" fmla="*/ 572929 w 850987"/>
                      <a:gd name="connsiteY7" fmla="*/ 140781 h 392275"/>
                      <a:gd name="connsiteX8" fmla="*/ 262378 w 850987"/>
                      <a:gd name="connsiteY8" fmla="*/ 54517 h 392275"/>
                      <a:gd name="connsiteX9" fmla="*/ 144361 w 850987"/>
                      <a:gd name="connsiteY9" fmla="*/ 37985 h 392275"/>
                      <a:gd name="connsiteX10" fmla="*/ 80324 w 850987"/>
                      <a:gd name="connsiteY10" fmla="*/ 61255 h 392275"/>
                      <a:gd name="connsiteX11" fmla="*/ 34741 w 850987"/>
                      <a:gd name="connsiteY11" fmla="*/ 117414 h 392275"/>
                      <a:gd name="connsiteX12" fmla="*/ 3586 w 850987"/>
                      <a:gd name="connsiteY12" fmla="*/ 114902 h 39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0987" h="392275">
                        <a:moveTo>
                          <a:pt x="3586" y="114902"/>
                        </a:moveTo>
                        <a:cubicBezTo>
                          <a:pt x="17985" y="95371"/>
                          <a:pt x="36307" y="4540"/>
                          <a:pt x="121133" y="227"/>
                        </a:cubicBezTo>
                        <a:cubicBezTo>
                          <a:pt x="205959" y="-4086"/>
                          <a:pt x="396988" y="54095"/>
                          <a:pt x="512544" y="89022"/>
                        </a:cubicBezTo>
                        <a:cubicBezTo>
                          <a:pt x="628100" y="123949"/>
                          <a:pt x="758746" y="161258"/>
                          <a:pt x="814469" y="209792"/>
                        </a:cubicBezTo>
                        <a:cubicBezTo>
                          <a:pt x="870192" y="258326"/>
                          <a:pt x="845067" y="354612"/>
                          <a:pt x="846881" y="380226"/>
                        </a:cubicBezTo>
                        <a:cubicBezTo>
                          <a:pt x="848695" y="405840"/>
                          <a:pt x="836637" y="386010"/>
                          <a:pt x="825356" y="363478"/>
                        </a:cubicBezTo>
                        <a:cubicBezTo>
                          <a:pt x="814075" y="340947"/>
                          <a:pt x="821267" y="282153"/>
                          <a:pt x="779196" y="245037"/>
                        </a:cubicBezTo>
                        <a:cubicBezTo>
                          <a:pt x="737125" y="207921"/>
                          <a:pt x="659065" y="172534"/>
                          <a:pt x="572929" y="140781"/>
                        </a:cubicBezTo>
                        <a:cubicBezTo>
                          <a:pt x="486793" y="109028"/>
                          <a:pt x="333806" y="71650"/>
                          <a:pt x="262378" y="54517"/>
                        </a:cubicBezTo>
                        <a:cubicBezTo>
                          <a:pt x="190950" y="37384"/>
                          <a:pt x="176301" y="38393"/>
                          <a:pt x="144361" y="37985"/>
                        </a:cubicBezTo>
                        <a:cubicBezTo>
                          <a:pt x="112421" y="37577"/>
                          <a:pt x="93874" y="46264"/>
                          <a:pt x="80324" y="61255"/>
                        </a:cubicBezTo>
                        <a:cubicBezTo>
                          <a:pt x="66774" y="76246"/>
                          <a:pt x="47531" y="108473"/>
                          <a:pt x="34741" y="117414"/>
                        </a:cubicBezTo>
                        <a:cubicBezTo>
                          <a:pt x="21951" y="126355"/>
                          <a:pt x="-10813" y="134433"/>
                          <a:pt x="3586" y="114902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31" name="Volný tvar 30"/>
                  <p:cNvSpPr>
                    <a:spLocks/>
                  </p:cNvSpPr>
                  <p:nvPr/>
                </p:nvSpPr>
                <p:spPr>
                  <a:xfrm rot="416670">
                    <a:off x="3978949" y="2960240"/>
                    <a:ext cx="1430717" cy="385555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17 w 866567"/>
                      <a:gd name="connsiteY0" fmla="*/ 113297 h 373000"/>
                      <a:gd name="connsiteX1" fmla="*/ 122545 w 866567"/>
                      <a:gd name="connsiteY1" fmla="*/ 232 h 373000"/>
                      <a:gd name="connsiteX2" fmla="*/ 512575 w 866567"/>
                      <a:gd name="connsiteY2" fmla="*/ 87417 h 373000"/>
                      <a:gd name="connsiteX3" fmla="*/ 814500 w 866567"/>
                      <a:gd name="connsiteY3" fmla="*/ 208187 h 373000"/>
                      <a:gd name="connsiteX4" fmla="*/ 866491 w 866567"/>
                      <a:gd name="connsiteY4" fmla="*/ 349443 h 373000"/>
                      <a:gd name="connsiteX5" fmla="*/ 825387 w 866567"/>
                      <a:gd name="connsiteY5" fmla="*/ 361873 h 373000"/>
                      <a:gd name="connsiteX6" fmla="*/ 794315 w 866567"/>
                      <a:gd name="connsiteY6" fmla="*/ 236579 h 373000"/>
                      <a:gd name="connsiteX7" fmla="*/ 572960 w 866567"/>
                      <a:gd name="connsiteY7" fmla="*/ 139176 h 373000"/>
                      <a:gd name="connsiteX8" fmla="*/ 262409 w 866567"/>
                      <a:gd name="connsiteY8" fmla="*/ 52912 h 373000"/>
                      <a:gd name="connsiteX9" fmla="*/ 146561 w 866567"/>
                      <a:gd name="connsiteY9" fmla="*/ 29131 h 373000"/>
                      <a:gd name="connsiteX10" fmla="*/ 76212 w 866567"/>
                      <a:gd name="connsiteY10" fmla="*/ 54820 h 373000"/>
                      <a:gd name="connsiteX11" fmla="*/ 34772 w 866567"/>
                      <a:gd name="connsiteY11" fmla="*/ 115809 h 373000"/>
                      <a:gd name="connsiteX12" fmla="*/ 3617 w 866567"/>
                      <a:gd name="connsiteY12" fmla="*/ 113297 h 373000"/>
                      <a:gd name="connsiteX0" fmla="*/ 3617 w 867450"/>
                      <a:gd name="connsiteY0" fmla="*/ 113297 h 372087"/>
                      <a:gd name="connsiteX1" fmla="*/ 122545 w 867450"/>
                      <a:gd name="connsiteY1" fmla="*/ 232 h 372087"/>
                      <a:gd name="connsiteX2" fmla="*/ 512575 w 867450"/>
                      <a:gd name="connsiteY2" fmla="*/ 87417 h 372087"/>
                      <a:gd name="connsiteX3" fmla="*/ 814500 w 867450"/>
                      <a:gd name="connsiteY3" fmla="*/ 208187 h 372087"/>
                      <a:gd name="connsiteX4" fmla="*/ 866491 w 867450"/>
                      <a:gd name="connsiteY4" fmla="*/ 349443 h 372087"/>
                      <a:gd name="connsiteX5" fmla="*/ 844196 w 867450"/>
                      <a:gd name="connsiteY5" fmla="*/ 360546 h 372087"/>
                      <a:gd name="connsiteX6" fmla="*/ 794315 w 867450"/>
                      <a:gd name="connsiteY6" fmla="*/ 236579 h 372087"/>
                      <a:gd name="connsiteX7" fmla="*/ 572960 w 867450"/>
                      <a:gd name="connsiteY7" fmla="*/ 139176 h 372087"/>
                      <a:gd name="connsiteX8" fmla="*/ 262409 w 867450"/>
                      <a:gd name="connsiteY8" fmla="*/ 52912 h 372087"/>
                      <a:gd name="connsiteX9" fmla="*/ 146561 w 867450"/>
                      <a:gd name="connsiteY9" fmla="*/ 29131 h 372087"/>
                      <a:gd name="connsiteX10" fmla="*/ 76212 w 867450"/>
                      <a:gd name="connsiteY10" fmla="*/ 54820 h 372087"/>
                      <a:gd name="connsiteX11" fmla="*/ 34772 w 867450"/>
                      <a:gd name="connsiteY11" fmla="*/ 115809 h 372087"/>
                      <a:gd name="connsiteX12" fmla="*/ 3617 w 867450"/>
                      <a:gd name="connsiteY12" fmla="*/ 113297 h 372087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2960 w 867487"/>
                      <a:gd name="connsiteY7" fmla="*/ 139176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58690 w 867487"/>
                      <a:gd name="connsiteY9" fmla="*/ 54489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90 w 867560"/>
                      <a:gd name="connsiteY0" fmla="*/ 113297 h 371040"/>
                      <a:gd name="connsiteX1" fmla="*/ 122618 w 867560"/>
                      <a:gd name="connsiteY1" fmla="*/ 232 h 371040"/>
                      <a:gd name="connsiteX2" fmla="*/ 512648 w 867560"/>
                      <a:gd name="connsiteY2" fmla="*/ 87417 h 371040"/>
                      <a:gd name="connsiteX3" fmla="*/ 814573 w 867560"/>
                      <a:gd name="connsiteY3" fmla="*/ 208187 h 371040"/>
                      <a:gd name="connsiteX4" fmla="*/ 866564 w 867560"/>
                      <a:gd name="connsiteY4" fmla="*/ 349443 h 371040"/>
                      <a:gd name="connsiteX5" fmla="*/ 844269 w 867560"/>
                      <a:gd name="connsiteY5" fmla="*/ 360546 h 371040"/>
                      <a:gd name="connsiteX6" fmla="*/ 789703 w 867560"/>
                      <a:gd name="connsiteY6" fmla="*/ 251336 h 371040"/>
                      <a:gd name="connsiteX7" fmla="*/ 575862 w 867560"/>
                      <a:gd name="connsiteY7" fmla="*/ 157100 h 371040"/>
                      <a:gd name="connsiteX8" fmla="*/ 272829 w 867560"/>
                      <a:gd name="connsiteY8" fmla="*/ 73998 h 371040"/>
                      <a:gd name="connsiteX9" fmla="*/ 158763 w 867560"/>
                      <a:gd name="connsiteY9" fmla="*/ 54489 h 371040"/>
                      <a:gd name="connsiteX10" fmla="*/ 82155 w 867560"/>
                      <a:gd name="connsiteY10" fmla="*/ 74463 h 371040"/>
                      <a:gd name="connsiteX11" fmla="*/ 34845 w 867560"/>
                      <a:gd name="connsiteY11" fmla="*/ 115809 h 371040"/>
                      <a:gd name="connsiteX12" fmla="*/ 3690 w 867560"/>
                      <a:gd name="connsiteY12" fmla="*/ 113297 h 3710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67560" h="371040">
                        <a:moveTo>
                          <a:pt x="3690" y="113297"/>
                        </a:moveTo>
                        <a:cubicBezTo>
                          <a:pt x="18319" y="94034"/>
                          <a:pt x="37792" y="4545"/>
                          <a:pt x="122618" y="232"/>
                        </a:cubicBezTo>
                        <a:cubicBezTo>
                          <a:pt x="207444" y="-4081"/>
                          <a:pt x="397322" y="52758"/>
                          <a:pt x="512648" y="87417"/>
                        </a:cubicBezTo>
                        <a:cubicBezTo>
                          <a:pt x="627974" y="122076"/>
                          <a:pt x="755587" y="164516"/>
                          <a:pt x="814573" y="208187"/>
                        </a:cubicBezTo>
                        <a:cubicBezTo>
                          <a:pt x="873559" y="251858"/>
                          <a:pt x="861615" y="324050"/>
                          <a:pt x="866564" y="349443"/>
                        </a:cubicBezTo>
                        <a:cubicBezTo>
                          <a:pt x="871513" y="374836"/>
                          <a:pt x="857079" y="376897"/>
                          <a:pt x="844269" y="360546"/>
                        </a:cubicBezTo>
                        <a:cubicBezTo>
                          <a:pt x="831459" y="344195"/>
                          <a:pt x="834437" y="285244"/>
                          <a:pt x="789703" y="251336"/>
                        </a:cubicBezTo>
                        <a:cubicBezTo>
                          <a:pt x="744969" y="217428"/>
                          <a:pt x="662008" y="186656"/>
                          <a:pt x="575862" y="157100"/>
                        </a:cubicBezTo>
                        <a:cubicBezTo>
                          <a:pt x="489716" y="127544"/>
                          <a:pt x="342346" y="91100"/>
                          <a:pt x="272829" y="73998"/>
                        </a:cubicBezTo>
                        <a:cubicBezTo>
                          <a:pt x="203313" y="56896"/>
                          <a:pt x="190703" y="54897"/>
                          <a:pt x="158763" y="54489"/>
                        </a:cubicBezTo>
                        <a:cubicBezTo>
                          <a:pt x="126823" y="54081"/>
                          <a:pt x="95705" y="59472"/>
                          <a:pt x="82155" y="74463"/>
                        </a:cubicBezTo>
                        <a:cubicBezTo>
                          <a:pt x="68605" y="89454"/>
                          <a:pt x="47923" y="109337"/>
                          <a:pt x="34845" y="115809"/>
                        </a:cubicBezTo>
                        <a:cubicBezTo>
                          <a:pt x="21768" y="122281"/>
                          <a:pt x="-10939" y="132560"/>
                          <a:pt x="3690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32" name="Volný tvar 31"/>
                  <p:cNvSpPr/>
                  <p:nvPr/>
                </p:nvSpPr>
                <p:spPr>
                  <a:xfrm>
                    <a:off x="4093369" y="2983739"/>
                    <a:ext cx="1212851" cy="397635"/>
                  </a:xfrm>
                  <a:custGeom>
                    <a:avLst/>
                    <a:gdLst>
                      <a:gd name="connsiteX0" fmla="*/ 0 w 1254347"/>
                      <a:gd name="connsiteY0" fmla="*/ 32437 h 414862"/>
                      <a:gd name="connsiteX1" fmla="*/ 250031 w 1254347"/>
                      <a:gd name="connsiteY1" fmla="*/ 108637 h 414862"/>
                      <a:gd name="connsiteX2" fmla="*/ 1188244 w 1254347"/>
                      <a:gd name="connsiteY2" fmla="*/ 401531 h 414862"/>
                      <a:gd name="connsiteX3" fmla="*/ 1152525 w 1254347"/>
                      <a:gd name="connsiteY3" fmla="*/ 353906 h 414862"/>
                      <a:gd name="connsiteX4" fmla="*/ 959644 w 1254347"/>
                      <a:gd name="connsiteY4" fmla="*/ 253893 h 414862"/>
                      <a:gd name="connsiteX5" fmla="*/ 640556 w 1254347"/>
                      <a:gd name="connsiteY5" fmla="*/ 151499 h 414862"/>
                      <a:gd name="connsiteX6" fmla="*/ 378619 w 1254347"/>
                      <a:gd name="connsiteY6" fmla="*/ 63393 h 414862"/>
                      <a:gd name="connsiteX7" fmla="*/ 169069 w 1254347"/>
                      <a:gd name="connsiteY7" fmla="*/ 11006 h 414862"/>
                      <a:gd name="connsiteX8" fmla="*/ 54769 w 1254347"/>
                      <a:gd name="connsiteY8" fmla="*/ 1481 h 414862"/>
                      <a:gd name="connsiteX9" fmla="*/ 0 w 1254347"/>
                      <a:gd name="connsiteY9" fmla="*/ 32437 h 414862"/>
                      <a:gd name="connsiteX0" fmla="*/ 0 w 1209971"/>
                      <a:gd name="connsiteY0" fmla="*/ 32437 h 406480"/>
                      <a:gd name="connsiteX1" fmla="*/ 250031 w 1209971"/>
                      <a:gd name="connsiteY1" fmla="*/ 108637 h 406480"/>
                      <a:gd name="connsiteX2" fmla="*/ 1188244 w 1209971"/>
                      <a:gd name="connsiteY2" fmla="*/ 401531 h 406480"/>
                      <a:gd name="connsiteX3" fmla="*/ 1152525 w 1209971"/>
                      <a:gd name="connsiteY3" fmla="*/ 353906 h 406480"/>
                      <a:gd name="connsiteX4" fmla="*/ 959644 w 1209971"/>
                      <a:gd name="connsiteY4" fmla="*/ 253893 h 406480"/>
                      <a:gd name="connsiteX5" fmla="*/ 640556 w 1209971"/>
                      <a:gd name="connsiteY5" fmla="*/ 151499 h 406480"/>
                      <a:gd name="connsiteX6" fmla="*/ 378619 w 1209971"/>
                      <a:gd name="connsiteY6" fmla="*/ 63393 h 406480"/>
                      <a:gd name="connsiteX7" fmla="*/ 169069 w 1209971"/>
                      <a:gd name="connsiteY7" fmla="*/ 11006 h 406480"/>
                      <a:gd name="connsiteX8" fmla="*/ 54769 w 1209971"/>
                      <a:gd name="connsiteY8" fmla="*/ 1481 h 406480"/>
                      <a:gd name="connsiteX9" fmla="*/ 0 w 1209971"/>
                      <a:gd name="connsiteY9" fmla="*/ 32437 h 406480"/>
                      <a:gd name="connsiteX0" fmla="*/ 0 w 1186948"/>
                      <a:gd name="connsiteY0" fmla="*/ 32437 h 399893"/>
                      <a:gd name="connsiteX1" fmla="*/ 250031 w 1186948"/>
                      <a:gd name="connsiteY1" fmla="*/ 108637 h 399893"/>
                      <a:gd name="connsiteX2" fmla="*/ 1157287 w 1186948"/>
                      <a:gd name="connsiteY2" fmla="*/ 394388 h 399893"/>
                      <a:gd name="connsiteX3" fmla="*/ 1152525 w 1186948"/>
                      <a:gd name="connsiteY3" fmla="*/ 353906 h 399893"/>
                      <a:gd name="connsiteX4" fmla="*/ 959644 w 1186948"/>
                      <a:gd name="connsiteY4" fmla="*/ 253893 h 399893"/>
                      <a:gd name="connsiteX5" fmla="*/ 640556 w 1186948"/>
                      <a:gd name="connsiteY5" fmla="*/ 151499 h 399893"/>
                      <a:gd name="connsiteX6" fmla="*/ 378619 w 1186948"/>
                      <a:gd name="connsiteY6" fmla="*/ 63393 h 399893"/>
                      <a:gd name="connsiteX7" fmla="*/ 169069 w 1186948"/>
                      <a:gd name="connsiteY7" fmla="*/ 11006 h 399893"/>
                      <a:gd name="connsiteX8" fmla="*/ 54769 w 1186948"/>
                      <a:gd name="connsiteY8" fmla="*/ 1481 h 399893"/>
                      <a:gd name="connsiteX9" fmla="*/ 0 w 1186948"/>
                      <a:gd name="connsiteY9" fmla="*/ 32437 h 399893"/>
                      <a:gd name="connsiteX0" fmla="*/ 0 w 1230621"/>
                      <a:gd name="connsiteY0" fmla="*/ 32437 h 404167"/>
                      <a:gd name="connsiteX1" fmla="*/ 250031 w 1230621"/>
                      <a:gd name="connsiteY1" fmla="*/ 108637 h 404167"/>
                      <a:gd name="connsiteX2" fmla="*/ 1157287 w 1230621"/>
                      <a:gd name="connsiteY2" fmla="*/ 394388 h 404167"/>
                      <a:gd name="connsiteX3" fmla="*/ 1152525 w 1230621"/>
                      <a:gd name="connsiteY3" fmla="*/ 330093 h 404167"/>
                      <a:gd name="connsiteX4" fmla="*/ 959644 w 1230621"/>
                      <a:gd name="connsiteY4" fmla="*/ 253893 h 404167"/>
                      <a:gd name="connsiteX5" fmla="*/ 640556 w 1230621"/>
                      <a:gd name="connsiteY5" fmla="*/ 151499 h 404167"/>
                      <a:gd name="connsiteX6" fmla="*/ 378619 w 1230621"/>
                      <a:gd name="connsiteY6" fmla="*/ 63393 h 404167"/>
                      <a:gd name="connsiteX7" fmla="*/ 169069 w 1230621"/>
                      <a:gd name="connsiteY7" fmla="*/ 11006 h 404167"/>
                      <a:gd name="connsiteX8" fmla="*/ 54769 w 1230621"/>
                      <a:gd name="connsiteY8" fmla="*/ 1481 h 404167"/>
                      <a:gd name="connsiteX9" fmla="*/ 0 w 1230621"/>
                      <a:gd name="connsiteY9" fmla="*/ 32437 h 404167"/>
                      <a:gd name="connsiteX0" fmla="*/ 0 w 1152536"/>
                      <a:gd name="connsiteY0" fmla="*/ 32437 h 349699"/>
                      <a:gd name="connsiteX1" fmla="*/ 250031 w 1152536"/>
                      <a:gd name="connsiteY1" fmla="*/ 108637 h 349699"/>
                      <a:gd name="connsiteX2" fmla="*/ 964406 w 1152536"/>
                      <a:gd name="connsiteY2" fmla="*/ 330094 h 349699"/>
                      <a:gd name="connsiteX3" fmla="*/ 1152525 w 1152536"/>
                      <a:gd name="connsiteY3" fmla="*/ 330093 h 349699"/>
                      <a:gd name="connsiteX4" fmla="*/ 959644 w 1152536"/>
                      <a:gd name="connsiteY4" fmla="*/ 253893 h 349699"/>
                      <a:gd name="connsiteX5" fmla="*/ 640556 w 1152536"/>
                      <a:gd name="connsiteY5" fmla="*/ 151499 h 349699"/>
                      <a:gd name="connsiteX6" fmla="*/ 378619 w 1152536"/>
                      <a:gd name="connsiteY6" fmla="*/ 63393 h 349699"/>
                      <a:gd name="connsiteX7" fmla="*/ 169069 w 1152536"/>
                      <a:gd name="connsiteY7" fmla="*/ 11006 h 349699"/>
                      <a:gd name="connsiteX8" fmla="*/ 54769 w 1152536"/>
                      <a:gd name="connsiteY8" fmla="*/ 1481 h 349699"/>
                      <a:gd name="connsiteX9" fmla="*/ 0 w 1152536"/>
                      <a:gd name="connsiteY9" fmla="*/ 32437 h 349699"/>
                      <a:gd name="connsiteX0" fmla="*/ 0 w 1193981"/>
                      <a:gd name="connsiteY0" fmla="*/ 32437 h 396769"/>
                      <a:gd name="connsiteX1" fmla="*/ 250031 w 1193981"/>
                      <a:gd name="connsiteY1" fmla="*/ 108637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193981"/>
                      <a:gd name="connsiteY0" fmla="*/ 32437 h 396769"/>
                      <a:gd name="connsiteX1" fmla="*/ 247650 w 1193981"/>
                      <a:gd name="connsiteY1" fmla="*/ 113399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59606 w 1213031"/>
                      <a:gd name="connsiteY6" fmla="*/ 152364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66750 w 1213031"/>
                      <a:gd name="connsiteY6" fmla="*/ 140458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7669 w 1212851"/>
                      <a:gd name="connsiteY7" fmla="*/ 64258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2906 w 1212851"/>
                      <a:gd name="connsiteY7" fmla="*/ 57114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9463 h 401889"/>
                      <a:gd name="connsiteX1" fmla="*/ 266700 w 1212851"/>
                      <a:gd name="connsiteY1" fmla="*/ 118519 h 401889"/>
                      <a:gd name="connsiteX2" fmla="*/ 983456 w 1212851"/>
                      <a:gd name="connsiteY2" fmla="*/ 335214 h 401889"/>
                      <a:gd name="connsiteX3" fmla="*/ 1197769 w 1212851"/>
                      <a:gd name="connsiteY3" fmla="*/ 401889 h 401889"/>
                      <a:gd name="connsiteX4" fmla="*/ 1171575 w 1212851"/>
                      <a:gd name="connsiteY4" fmla="*/ 335213 h 401889"/>
                      <a:gd name="connsiteX5" fmla="*/ 983456 w 1212851"/>
                      <a:gd name="connsiteY5" fmla="*/ 247107 h 401889"/>
                      <a:gd name="connsiteX6" fmla="*/ 666750 w 1212851"/>
                      <a:gd name="connsiteY6" fmla="*/ 144713 h 401889"/>
                      <a:gd name="connsiteX7" fmla="*/ 392906 w 1212851"/>
                      <a:gd name="connsiteY7" fmla="*/ 61369 h 401889"/>
                      <a:gd name="connsiteX8" fmla="*/ 216694 w 1212851"/>
                      <a:gd name="connsiteY8" fmla="*/ 6601 h 401889"/>
                      <a:gd name="connsiteX9" fmla="*/ 73819 w 1212851"/>
                      <a:gd name="connsiteY9" fmla="*/ 6601 h 401889"/>
                      <a:gd name="connsiteX10" fmla="*/ 0 w 1212851"/>
                      <a:gd name="connsiteY10" fmla="*/ 49463 h 401889"/>
                      <a:gd name="connsiteX0" fmla="*/ 0 w 1212851"/>
                      <a:gd name="connsiteY0" fmla="*/ 45209 h 397635"/>
                      <a:gd name="connsiteX1" fmla="*/ 266700 w 1212851"/>
                      <a:gd name="connsiteY1" fmla="*/ 114265 h 397635"/>
                      <a:gd name="connsiteX2" fmla="*/ 983456 w 1212851"/>
                      <a:gd name="connsiteY2" fmla="*/ 330960 h 397635"/>
                      <a:gd name="connsiteX3" fmla="*/ 1197769 w 1212851"/>
                      <a:gd name="connsiteY3" fmla="*/ 397635 h 397635"/>
                      <a:gd name="connsiteX4" fmla="*/ 1171575 w 1212851"/>
                      <a:gd name="connsiteY4" fmla="*/ 330959 h 397635"/>
                      <a:gd name="connsiteX5" fmla="*/ 983456 w 1212851"/>
                      <a:gd name="connsiteY5" fmla="*/ 242853 h 397635"/>
                      <a:gd name="connsiteX6" fmla="*/ 666750 w 1212851"/>
                      <a:gd name="connsiteY6" fmla="*/ 140459 h 397635"/>
                      <a:gd name="connsiteX7" fmla="*/ 392906 w 1212851"/>
                      <a:gd name="connsiteY7" fmla="*/ 57115 h 397635"/>
                      <a:gd name="connsiteX8" fmla="*/ 216694 w 1212851"/>
                      <a:gd name="connsiteY8" fmla="*/ 11872 h 397635"/>
                      <a:gd name="connsiteX9" fmla="*/ 73819 w 1212851"/>
                      <a:gd name="connsiteY9" fmla="*/ 2347 h 397635"/>
                      <a:gd name="connsiteX10" fmla="*/ 0 w 1212851"/>
                      <a:gd name="connsiteY10" fmla="*/ 45209 h 3976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212851" h="397635">
                        <a:moveTo>
                          <a:pt x="0" y="45209"/>
                        </a:moveTo>
                        <a:cubicBezTo>
                          <a:pt x="88900" y="68228"/>
                          <a:pt x="102791" y="66640"/>
                          <a:pt x="266700" y="114265"/>
                        </a:cubicBezTo>
                        <a:cubicBezTo>
                          <a:pt x="430609" y="161890"/>
                          <a:pt x="744537" y="258728"/>
                          <a:pt x="983456" y="330960"/>
                        </a:cubicBezTo>
                        <a:cubicBezTo>
                          <a:pt x="1138634" y="378188"/>
                          <a:pt x="1166416" y="397635"/>
                          <a:pt x="1197769" y="397635"/>
                        </a:cubicBezTo>
                        <a:cubicBezTo>
                          <a:pt x="1229122" y="397635"/>
                          <a:pt x="1207294" y="356756"/>
                          <a:pt x="1171575" y="330959"/>
                        </a:cubicBezTo>
                        <a:cubicBezTo>
                          <a:pt x="1135856" y="305162"/>
                          <a:pt x="1067594" y="274603"/>
                          <a:pt x="983456" y="242853"/>
                        </a:cubicBezTo>
                        <a:cubicBezTo>
                          <a:pt x="899319" y="211103"/>
                          <a:pt x="765175" y="171415"/>
                          <a:pt x="666750" y="140459"/>
                        </a:cubicBezTo>
                        <a:cubicBezTo>
                          <a:pt x="568325" y="109503"/>
                          <a:pt x="467915" y="78546"/>
                          <a:pt x="392906" y="57115"/>
                        </a:cubicBezTo>
                        <a:cubicBezTo>
                          <a:pt x="317897" y="35684"/>
                          <a:pt x="270669" y="22191"/>
                          <a:pt x="216694" y="11872"/>
                        </a:cubicBezTo>
                        <a:cubicBezTo>
                          <a:pt x="162719" y="1553"/>
                          <a:pt x="109935" y="-3209"/>
                          <a:pt x="73819" y="2347"/>
                        </a:cubicBezTo>
                        <a:cubicBezTo>
                          <a:pt x="37703" y="7903"/>
                          <a:pt x="11906" y="31517"/>
                          <a:pt x="0" y="45209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</p:grpSp>
            <p:grpSp>
              <p:nvGrpSpPr>
                <p:cNvPr id="22" name="Skupina 21"/>
                <p:cNvGrpSpPr/>
                <p:nvPr/>
              </p:nvGrpSpPr>
              <p:grpSpPr>
                <a:xfrm flipH="1" flipV="1">
                  <a:off x="4099760" y="3197791"/>
                  <a:ext cx="1071439" cy="510998"/>
                  <a:chOff x="3774287" y="2651881"/>
                  <a:chExt cx="1861257" cy="854998"/>
                </a:xfrm>
              </p:grpSpPr>
              <p:sp>
                <p:nvSpPr>
                  <p:cNvPr id="23" name="Volný tvar 22"/>
                  <p:cNvSpPr>
                    <a:spLocks noChangeAspect="1"/>
                  </p:cNvSpPr>
                  <p:nvPr/>
                </p:nvSpPr>
                <p:spPr>
                  <a:xfrm>
                    <a:off x="3774287" y="2651881"/>
                    <a:ext cx="1861257" cy="854998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1018" h="390928">
                        <a:moveTo>
                          <a:pt x="3617" y="113297"/>
                        </a:moveTo>
                        <a:cubicBezTo>
                          <a:pt x="18246" y="94034"/>
                          <a:pt x="37719" y="4545"/>
                          <a:pt x="122545" y="232"/>
                        </a:cubicBezTo>
                        <a:cubicBezTo>
                          <a:pt x="207371" y="-4081"/>
                          <a:pt x="397249" y="52758"/>
                          <a:pt x="512575" y="87417"/>
                        </a:cubicBezTo>
                        <a:cubicBezTo>
                          <a:pt x="627901" y="122076"/>
                          <a:pt x="758777" y="159653"/>
                          <a:pt x="814500" y="208187"/>
                        </a:cubicBezTo>
                        <a:cubicBezTo>
                          <a:pt x="870223" y="256721"/>
                          <a:pt x="845098" y="353007"/>
                          <a:pt x="846912" y="378621"/>
                        </a:cubicBezTo>
                        <a:cubicBezTo>
                          <a:pt x="848726" y="404235"/>
                          <a:pt x="834153" y="385547"/>
                          <a:pt x="825387" y="361873"/>
                        </a:cubicBezTo>
                        <a:cubicBezTo>
                          <a:pt x="816621" y="338199"/>
                          <a:pt x="836386" y="273695"/>
                          <a:pt x="794315" y="236579"/>
                        </a:cubicBezTo>
                        <a:cubicBezTo>
                          <a:pt x="752244" y="199463"/>
                          <a:pt x="661611" y="169787"/>
                          <a:pt x="572960" y="139176"/>
                        </a:cubicBezTo>
                        <a:cubicBezTo>
                          <a:pt x="484309" y="108565"/>
                          <a:pt x="333476" y="71253"/>
                          <a:pt x="262409" y="52912"/>
                        </a:cubicBezTo>
                        <a:cubicBezTo>
                          <a:pt x="191343" y="34571"/>
                          <a:pt x="178501" y="29539"/>
                          <a:pt x="146561" y="29131"/>
                        </a:cubicBezTo>
                        <a:cubicBezTo>
                          <a:pt x="114621" y="28723"/>
                          <a:pt x="89762" y="39829"/>
                          <a:pt x="76212" y="54820"/>
                        </a:cubicBezTo>
                        <a:cubicBezTo>
                          <a:pt x="62662" y="69811"/>
                          <a:pt x="46871" y="106063"/>
                          <a:pt x="34772" y="115809"/>
                        </a:cubicBezTo>
                        <a:cubicBezTo>
                          <a:pt x="22673" y="125555"/>
                          <a:pt x="-11012" y="132560"/>
                          <a:pt x="3617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24" name="Volný tvar 23"/>
                  <p:cNvSpPr>
                    <a:spLocks/>
                  </p:cNvSpPr>
                  <p:nvPr/>
                </p:nvSpPr>
                <p:spPr>
                  <a:xfrm rot="150410">
                    <a:off x="3842255" y="2777197"/>
                    <a:ext cx="1716428" cy="670852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1018" h="390928">
                        <a:moveTo>
                          <a:pt x="3617" y="113297"/>
                        </a:moveTo>
                        <a:cubicBezTo>
                          <a:pt x="18246" y="94034"/>
                          <a:pt x="37719" y="4545"/>
                          <a:pt x="122545" y="232"/>
                        </a:cubicBezTo>
                        <a:cubicBezTo>
                          <a:pt x="207371" y="-4081"/>
                          <a:pt x="397249" y="52758"/>
                          <a:pt x="512575" y="87417"/>
                        </a:cubicBezTo>
                        <a:cubicBezTo>
                          <a:pt x="627901" y="122076"/>
                          <a:pt x="758777" y="159653"/>
                          <a:pt x="814500" y="208187"/>
                        </a:cubicBezTo>
                        <a:cubicBezTo>
                          <a:pt x="870223" y="256721"/>
                          <a:pt x="845098" y="353007"/>
                          <a:pt x="846912" y="378621"/>
                        </a:cubicBezTo>
                        <a:cubicBezTo>
                          <a:pt x="848726" y="404235"/>
                          <a:pt x="834153" y="385547"/>
                          <a:pt x="825387" y="361873"/>
                        </a:cubicBezTo>
                        <a:cubicBezTo>
                          <a:pt x="816621" y="338199"/>
                          <a:pt x="836386" y="273695"/>
                          <a:pt x="794315" y="236579"/>
                        </a:cubicBezTo>
                        <a:cubicBezTo>
                          <a:pt x="752244" y="199463"/>
                          <a:pt x="661611" y="169787"/>
                          <a:pt x="572960" y="139176"/>
                        </a:cubicBezTo>
                        <a:cubicBezTo>
                          <a:pt x="484309" y="108565"/>
                          <a:pt x="333476" y="71253"/>
                          <a:pt x="262409" y="52912"/>
                        </a:cubicBezTo>
                        <a:cubicBezTo>
                          <a:pt x="191343" y="34571"/>
                          <a:pt x="178501" y="29539"/>
                          <a:pt x="146561" y="29131"/>
                        </a:cubicBezTo>
                        <a:cubicBezTo>
                          <a:pt x="114621" y="28723"/>
                          <a:pt x="89762" y="39829"/>
                          <a:pt x="76212" y="54820"/>
                        </a:cubicBezTo>
                        <a:cubicBezTo>
                          <a:pt x="62662" y="69811"/>
                          <a:pt x="46871" y="106063"/>
                          <a:pt x="34772" y="115809"/>
                        </a:cubicBezTo>
                        <a:cubicBezTo>
                          <a:pt x="22673" y="125555"/>
                          <a:pt x="-11012" y="132560"/>
                          <a:pt x="3617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25" name="Volný tvar 24"/>
                  <p:cNvSpPr>
                    <a:spLocks/>
                  </p:cNvSpPr>
                  <p:nvPr/>
                </p:nvSpPr>
                <p:spPr>
                  <a:xfrm rot="265172">
                    <a:off x="3908824" y="2872405"/>
                    <a:ext cx="1575836" cy="533770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6612 w 851069"/>
                      <a:gd name="connsiteY9" fmla="*/ 29131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4443 w 851069"/>
                      <a:gd name="connsiteY9" fmla="*/ 36380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330 w 850731"/>
                      <a:gd name="connsiteY0" fmla="*/ 123197 h 400828"/>
                      <a:gd name="connsiteX1" fmla="*/ 116535 w 850731"/>
                      <a:gd name="connsiteY1" fmla="*/ 203 h 400828"/>
                      <a:gd name="connsiteX2" fmla="*/ 512288 w 850731"/>
                      <a:gd name="connsiteY2" fmla="*/ 97317 h 400828"/>
                      <a:gd name="connsiteX3" fmla="*/ 814213 w 850731"/>
                      <a:gd name="connsiteY3" fmla="*/ 218087 h 400828"/>
                      <a:gd name="connsiteX4" fmla="*/ 846625 w 850731"/>
                      <a:gd name="connsiteY4" fmla="*/ 388521 h 400828"/>
                      <a:gd name="connsiteX5" fmla="*/ 825100 w 850731"/>
                      <a:gd name="connsiteY5" fmla="*/ 371773 h 400828"/>
                      <a:gd name="connsiteX6" fmla="*/ 794028 w 850731"/>
                      <a:gd name="connsiteY6" fmla="*/ 246479 h 400828"/>
                      <a:gd name="connsiteX7" fmla="*/ 572673 w 850731"/>
                      <a:gd name="connsiteY7" fmla="*/ 149076 h 400828"/>
                      <a:gd name="connsiteX8" fmla="*/ 262122 w 850731"/>
                      <a:gd name="connsiteY8" fmla="*/ 62812 h 400828"/>
                      <a:gd name="connsiteX9" fmla="*/ 144105 w 850731"/>
                      <a:gd name="connsiteY9" fmla="*/ 46280 h 400828"/>
                      <a:gd name="connsiteX10" fmla="*/ 80068 w 850731"/>
                      <a:gd name="connsiteY10" fmla="*/ 69550 h 400828"/>
                      <a:gd name="connsiteX11" fmla="*/ 34485 w 850731"/>
                      <a:gd name="connsiteY11" fmla="*/ 125709 h 400828"/>
                      <a:gd name="connsiteX12" fmla="*/ 3330 w 850731"/>
                      <a:gd name="connsiteY12" fmla="*/ 123197 h 400828"/>
                      <a:gd name="connsiteX0" fmla="*/ 3586 w 850987"/>
                      <a:gd name="connsiteY0" fmla="*/ 114902 h 392533"/>
                      <a:gd name="connsiteX1" fmla="*/ 121133 w 850987"/>
                      <a:gd name="connsiteY1" fmla="*/ 227 h 392533"/>
                      <a:gd name="connsiteX2" fmla="*/ 512544 w 850987"/>
                      <a:gd name="connsiteY2" fmla="*/ 89022 h 392533"/>
                      <a:gd name="connsiteX3" fmla="*/ 814469 w 850987"/>
                      <a:gd name="connsiteY3" fmla="*/ 209792 h 392533"/>
                      <a:gd name="connsiteX4" fmla="*/ 846881 w 850987"/>
                      <a:gd name="connsiteY4" fmla="*/ 380226 h 392533"/>
                      <a:gd name="connsiteX5" fmla="*/ 825356 w 850987"/>
                      <a:gd name="connsiteY5" fmla="*/ 363478 h 392533"/>
                      <a:gd name="connsiteX6" fmla="*/ 794284 w 850987"/>
                      <a:gd name="connsiteY6" fmla="*/ 238184 h 392533"/>
                      <a:gd name="connsiteX7" fmla="*/ 572929 w 850987"/>
                      <a:gd name="connsiteY7" fmla="*/ 140781 h 392533"/>
                      <a:gd name="connsiteX8" fmla="*/ 262378 w 850987"/>
                      <a:gd name="connsiteY8" fmla="*/ 54517 h 392533"/>
                      <a:gd name="connsiteX9" fmla="*/ 144361 w 850987"/>
                      <a:gd name="connsiteY9" fmla="*/ 37985 h 392533"/>
                      <a:gd name="connsiteX10" fmla="*/ 80324 w 850987"/>
                      <a:gd name="connsiteY10" fmla="*/ 61255 h 392533"/>
                      <a:gd name="connsiteX11" fmla="*/ 34741 w 850987"/>
                      <a:gd name="connsiteY11" fmla="*/ 117414 h 392533"/>
                      <a:gd name="connsiteX12" fmla="*/ 3586 w 850987"/>
                      <a:gd name="connsiteY12" fmla="*/ 114902 h 392533"/>
                      <a:gd name="connsiteX0" fmla="*/ 3586 w 850987"/>
                      <a:gd name="connsiteY0" fmla="*/ 114902 h 392275"/>
                      <a:gd name="connsiteX1" fmla="*/ 121133 w 850987"/>
                      <a:gd name="connsiteY1" fmla="*/ 227 h 392275"/>
                      <a:gd name="connsiteX2" fmla="*/ 512544 w 850987"/>
                      <a:gd name="connsiteY2" fmla="*/ 89022 h 392275"/>
                      <a:gd name="connsiteX3" fmla="*/ 814469 w 850987"/>
                      <a:gd name="connsiteY3" fmla="*/ 209792 h 392275"/>
                      <a:gd name="connsiteX4" fmla="*/ 846881 w 850987"/>
                      <a:gd name="connsiteY4" fmla="*/ 380226 h 392275"/>
                      <a:gd name="connsiteX5" fmla="*/ 825356 w 850987"/>
                      <a:gd name="connsiteY5" fmla="*/ 363478 h 392275"/>
                      <a:gd name="connsiteX6" fmla="*/ 779196 w 850987"/>
                      <a:gd name="connsiteY6" fmla="*/ 245037 h 392275"/>
                      <a:gd name="connsiteX7" fmla="*/ 572929 w 850987"/>
                      <a:gd name="connsiteY7" fmla="*/ 140781 h 392275"/>
                      <a:gd name="connsiteX8" fmla="*/ 262378 w 850987"/>
                      <a:gd name="connsiteY8" fmla="*/ 54517 h 392275"/>
                      <a:gd name="connsiteX9" fmla="*/ 144361 w 850987"/>
                      <a:gd name="connsiteY9" fmla="*/ 37985 h 392275"/>
                      <a:gd name="connsiteX10" fmla="*/ 80324 w 850987"/>
                      <a:gd name="connsiteY10" fmla="*/ 61255 h 392275"/>
                      <a:gd name="connsiteX11" fmla="*/ 34741 w 850987"/>
                      <a:gd name="connsiteY11" fmla="*/ 117414 h 392275"/>
                      <a:gd name="connsiteX12" fmla="*/ 3586 w 850987"/>
                      <a:gd name="connsiteY12" fmla="*/ 114902 h 39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0987" h="392275">
                        <a:moveTo>
                          <a:pt x="3586" y="114902"/>
                        </a:moveTo>
                        <a:cubicBezTo>
                          <a:pt x="17985" y="95371"/>
                          <a:pt x="36307" y="4540"/>
                          <a:pt x="121133" y="227"/>
                        </a:cubicBezTo>
                        <a:cubicBezTo>
                          <a:pt x="205959" y="-4086"/>
                          <a:pt x="396988" y="54095"/>
                          <a:pt x="512544" y="89022"/>
                        </a:cubicBezTo>
                        <a:cubicBezTo>
                          <a:pt x="628100" y="123949"/>
                          <a:pt x="758746" y="161258"/>
                          <a:pt x="814469" y="209792"/>
                        </a:cubicBezTo>
                        <a:cubicBezTo>
                          <a:pt x="870192" y="258326"/>
                          <a:pt x="845067" y="354612"/>
                          <a:pt x="846881" y="380226"/>
                        </a:cubicBezTo>
                        <a:cubicBezTo>
                          <a:pt x="848695" y="405840"/>
                          <a:pt x="836637" y="386010"/>
                          <a:pt x="825356" y="363478"/>
                        </a:cubicBezTo>
                        <a:cubicBezTo>
                          <a:pt x="814075" y="340947"/>
                          <a:pt x="821267" y="282153"/>
                          <a:pt x="779196" y="245037"/>
                        </a:cubicBezTo>
                        <a:cubicBezTo>
                          <a:pt x="737125" y="207921"/>
                          <a:pt x="659065" y="172534"/>
                          <a:pt x="572929" y="140781"/>
                        </a:cubicBezTo>
                        <a:cubicBezTo>
                          <a:pt x="486793" y="109028"/>
                          <a:pt x="333806" y="71650"/>
                          <a:pt x="262378" y="54517"/>
                        </a:cubicBezTo>
                        <a:cubicBezTo>
                          <a:pt x="190950" y="37384"/>
                          <a:pt x="176301" y="38393"/>
                          <a:pt x="144361" y="37985"/>
                        </a:cubicBezTo>
                        <a:cubicBezTo>
                          <a:pt x="112421" y="37577"/>
                          <a:pt x="93874" y="46264"/>
                          <a:pt x="80324" y="61255"/>
                        </a:cubicBezTo>
                        <a:cubicBezTo>
                          <a:pt x="66774" y="76246"/>
                          <a:pt x="47531" y="108473"/>
                          <a:pt x="34741" y="117414"/>
                        </a:cubicBezTo>
                        <a:cubicBezTo>
                          <a:pt x="21951" y="126355"/>
                          <a:pt x="-10813" y="134433"/>
                          <a:pt x="3586" y="114902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26" name="Volný tvar 25"/>
                  <p:cNvSpPr>
                    <a:spLocks/>
                  </p:cNvSpPr>
                  <p:nvPr/>
                </p:nvSpPr>
                <p:spPr>
                  <a:xfrm rot="416670">
                    <a:off x="3978949" y="2960240"/>
                    <a:ext cx="1430717" cy="385555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17 w 866567"/>
                      <a:gd name="connsiteY0" fmla="*/ 113297 h 373000"/>
                      <a:gd name="connsiteX1" fmla="*/ 122545 w 866567"/>
                      <a:gd name="connsiteY1" fmla="*/ 232 h 373000"/>
                      <a:gd name="connsiteX2" fmla="*/ 512575 w 866567"/>
                      <a:gd name="connsiteY2" fmla="*/ 87417 h 373000"/>
                      <a:gd name="connsiteX3" fmla="*/ 814500 w 866567"/>
                      <a:gd name="connsiteY3" fmla="*/ 208187 h 373000"/>
                      <a:gd name="connsiteX4" fmla="*/ 866491 w 866567"/>
                      <a:gd name="connsiteY4" fmla="*/ 349443 h 373000"/>
                      <a:gd name="connsiteX5" fmla="*/ 825387 w 866567"/>
                      <a:gd name="connsiteY5" fmla="*/ 361873 h 373000"/>
                      <a:gd name="connsiteX6" fmla="*/ 794315 w 866567"/>
                      <a:gd name="connsiteY6" fmla="*/ 236579 h 373000"/>
                      <a:gd name="connsiteX7" fmla="*/ 572960 w 866567"/>
                      <a:gd name="connsiteY7" fmla="*/ 139176 h 373000"/>
                      <a:gd name="connsiteX8" fmla="*/ 262409 w 866567"/>
                      <a:gd name="connsiteY8" fmla="*/ 52912 h 373000"/>
                      <a:gd name="connsiteX9" fmla="*/ 146561 w 866567"/>
                      <a:gd name="connsiteY9" fmla="*/ 29131 h 373000"/>
                      <a:gd name="connsiteX10" fmla="*/ 76212 w 866567"/>
                      <a:gd name="connsiteY10" fmla="*/ 54820 h 373000"/>
                      <a:gd name="connsiteX11" fmla="*/ 34772 w 866567"/>
                      <a:gd name="connsiteY11" fmla="*/ 115809 h 373000"/>
                      <a:gd name="connsiteX12" fmla="*/ 3617 w 866567"/>
                      <a:gd name="connsiteY12" fmla="*/ 113297 h 373000"/>
                      <a:gd name="connsiteX0" fmla="*/ 3617 w 867450"/>
                      <a:gd name="connsiteY0" fmla="*/ 113297 h 372087"/>
                      <a:gd name="connsiteX1" fmla="*/ 122545 w 867450"/>
                      <a:gd name="connsiteY1" fmla="*/ 232 h 372087"/>
                      <a:gd name="connsiteX2" fmla="*/ 512575 w 867450"/>
                      <a:gd name="connsiteY2" fmla="*/ 87417 h 372087"/>
                      <a:gd name="connsiteX3" fmla="*/ 814500 w 867450"/>
                      <a:gd name="connsiteY3" fmla="*/ 208187 h 372087"/>
                      <a:gd name="connsiteX4" fmla="*/ 866491 w 867450"/>
                      <a:gd name="connsiteY4" fmla="*/ 349443 h 372087"/>
                      <a:gd name="connsiteX5" fmla="*/ 844196 w 867450"/>
                      <a:gd name="connsiteY5" fmla="*/ 360546 h 372087"/>
                      <a:gd name="connsiteX6" fmla="*/ 794315 w 867450"/>
                      <a:gd name="connsiteY6" fmla="*/ 236579 h 372087"/>
                      <a:gd name="connsiteX7" fmla="*/ 572960 w 867450"/>
                      <a:gd name="connsiteY7" fmla="*/ 139176 h 372087"/>
                      <a:gd name="connsiteX8" fmla="*/ 262409 w 867450"/>
                      <a:gd name="connsiteY8" fmla="*/ 52912 h 372087"/>
                      <a:gd name="connsiteX9" fmla="*/ 146561 w 867450"/>
                      <a:gd name="connsiteY9" fmla="*/ 29131 h 372087"/>
                      <a:gd name="connsiteX10" fmla="*/ 76212 w 867450"/>
                      <a:gd name="connsiteY10" fmla="*/ 54820 h 372087"/>
                      <a:gd name="connsiteX11" fmla="*/ 34772 w 867450"/>
                      <a:gd name="connsiteY11" fmla="*/ 115809 h 372087"/>
                      <a:gd name="connsiteX12" fmla="*/ 3617 w 867450"/>
                      <a:gd name="connsiteY12" fmla="*/ 113297 h 372087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2960 w 867487"/>
                      <a:gd name="connsiteY7" fmla="*/ 139176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58690 w 867487"/>
                      <a:gd name="connsiteY9" fmla="*/ 54489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90 w 867560"/>
                      <a:gd name="connsiteY0" fmla="*/ 113297 h 371040"/>
                      <a:gd name="connsiteX1" fmla="*/ 122618 w 867560"/>
                      <a:gd name="connsiteY1" fmla="*/ 232 h 371040"/>
                      <a:gd name="connsiteX2" fmla="*/ 512648 w 867560"/>
                      <a:gd name="connsiteY2" fmla="*/ 87417 h 371040"/>
                      <a:gd name="connsiteX3" fmla="*/ 814573 w 867560"/>
                      <a:gd name="connsiteY3" fmla="*/ 208187 h 371040"/>
                      <a:gd name="connsiteX4" fmla="*/ 866564 w 867560"/>
                      <a:gd name="connsiteY4" fmla="*/ 349443 h 371040"/>
                      <a:gd name="connsiteX5" fmla="*/ 844269 w 867560"/>
                      <a:gd name="connsiteY5" fmla="*/ 360546 h 371040"/>
                      <a:gd name="connsiteX6" fmla="*/ 789703 w 867560"/>
                      <a:gd name="connsiteY6" fmla="*/ 251336 h 371040"/>
                      <a:gd name="connsiteX7" fmla="*/ 575862 w 867560"/>
                      <a:gd name="connsiteY7" fmla="*/ 157100 h 371040"/>
                      <a:gd name="connsiteX8" fmla="*/ 272829 w 867560"/>
                      <a:gd name="connsiteY8" fmla="*/ 73998 h 371040"/>
                      <a:gd name="connsiteX9" fmla="*/ 158763 w 867560"/>
                      <a:gd name="connsiteY9" fmla="*/ 54489 h 371040"/>
                      <a:gd name="connsiteX10" fmla="*/ 82155 w 867560"/>
                      <a:gd name="connsiteY10" fmla="*/ 74463 h 371040"/>
                      <a:gd name="connsiteX11" fmla="*/ 34845 w 867560"/>
                      <a:gd name="connsiteY11" fmla="*/ 115809 h 371040"/>
                      <a:gd name="connsiteX12" fmla="*/ 3690 w 867560"/>
                      <a:gd name="connsiteY12" fmla="*/ 113297 h 3710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67560" h="371040">
                        <a:moveTo>
                          <a:pt x="3690" y="113297"/>
                        </a:moveTo>
                        <a:cubicBezTo>
                          <a:pt x="18319" y="94034"/>
                          <a:pt x="37792" y="4545"/>
                          <a:pt x="122618" y="232"/>
                        </a:cubicBezTo>
                        <a:cubicBezTo>
                          <a:pt x="207444" y="-4081"/>
                          <a:pt x="397322" y="52758"/>
                          <a:pt x="512648" y="87417"/>
                        </a:cubicBezTo>
                        <a:cubicBezTo>
                          <a:pt x="627974" y="122076"/>
                          <a:pt x="755587" y="164516"/>
                          <a:pt x="814573" y="208187"/>
                        </a:cubicBezTo>
                        <a:cubicBezTo>
                          <a:pt x="873559" y="251858"/>
                          <a:pt x="861615" y="324050"/>
                          <a:pt x="866564" y="349443"/>
                        </a:cubicBezTo>
                        <a:cubicBezTo>
                          <a:pt x="871513" y="374836"/>
                          <a:pt x="857079" y="376897"/>
                          <a:pt x="844269" y="360546"/>
                        </a:cubicBezTo>
                        <a:cubicBezTo>
                          <a:pt x="831459" y="344195"/>
                          <a:pt x="834437" y="285244"/>
                          <a:pt x="789703" y="251336"/>
                        </a:cubicBezTo>
                        <a:cubicBezTo>
                          <a:pt x="744969" y="217428"/>
                          <a:pt x="662008" y="186656"/>
                          <a:pt x="575862" y="157100"/>
                        </a:cubicBezTo>
                        <a:cubicBezTo>
                          <a:pt x="489716" y="127544"/>
                          <a:pt x="342346" y="91100"/>
                          <a:pt x="272829" y="73998"/>
                        </a:cubicBezTo>
                        <a:cubicBezTo>
                          <a:pt x="203313" y="56896"/>
                          <a:pt x="190703" y="54897"/>
                          <a:pt x="158763" y="54489"/>
                        </a:cubicBezTo>
                        <a:cubicBezTo>
                          <a:pt x="126823" y="54081"/>
                          <a:pt x="95705" y="59472"/>
                          <a:pt x="82155" y="74463"/>
                        </a:cubicBezTo>
                        <a:cubicBezTo>
                          <a:pt x="68605" y="89454"/>
                          <a:pt x="47923" y="109337"/>
                          <a:pt x="34845" y="115809"/>
                        </a:cubicBezTo>
                        <a:cubicBezTo>
                          <a:pt x="21768" y="122281"/>
                          <a:pt x="-10939" y="132560"/>
                          <a:pt x="3690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27" name="Volný tvar 26"/>
                  <p:cNvSpPr/>
                  <p:nvPr/>
                </p:nvSpPr>
                <p:spPr>
                  <a:xfrm>
                    <a:off x="4093369" y="2983739"/>
                    <a:ext cx="1212851" cy="397635"/>
                  </a:xfrm>
                  <a:custGeom>
                    <a:avLst/>
                    <a:gdLst>
                      <a:gd name="connsiteX0" fmla="*/ 0 w 1254347"/>
                      <a:gd name="connsiteY0" fmla="*/ 32437 h 414862"/>
                      <a:gd name="connsiteX1" fmla="*/ 250031 w 1254347"/>
                      <a:gd name="connsiteY1" fmla="*/ 108637 h 414862"/>
                      <a:gd name="connsiteX2" fmla="*/ 1188244 w 1254347"/>
                      <a:gd name="connsiteY2" fmla="*/ 401531 h 414862"/>
                      <a:gd name="connsiteX3" fmla="*/ 1152525 w 1254347"/>
                      <a:gd name="connsiteY3" fmla="*/ 353906 h 414862"/>
                      <a:gd name="connsiteX4" fmla="*/ 959644 w 1254347"/>
                      <a:gd name="connsiteY4" fmla="*/ 253893 h 414862"/>
                      <a:gd name="connsiteX5" fmla="*/ 640556 w 1254347"/>
                      <a:gd name="connsiteY5" fmla="*/ 151499 h 414862"/>
                      <a:gd name="connsiteX6" fmla="*/ 378619 w 1254347"/>
                      <a:gd name="connsiteY6" fmla="*/ 63393 h 414862"/>
                      <a:gd name="connsiteX7" fmla="*/ 169069 w 1254347"/>
                      <a:gd name="connsiteY7" fmla="*/ 11006 h 414862"/>
                      <a:gd name="connsiteX8" fmla="*/ 54769 w 1254347"/>
                      <a:gd name="connsiteY8" fmla="*/ 1481 h 414862"/>
                      <a:gd name="connsiteX9" fmla="*/ 0 w 1254347"/>
                      <a:gd name="connsiteY9" fmla="*/ 32437 h 414862"/>
                      <a:gd name="connsiteX0" fmla="*/ 0 w 1209971"/>
                      <a:gd name="connsiteY0" fmla="*/ 32437 h 406480"/>
                      <a:gd name="connsiteX1" fmla="*/ 250031 w 1209971"/>
                      <a:gd name="connsiteY1" fmla="*/ 108637 h 406480"/>
                      <a:gd name="connsiteX2" fmla="*/ 1188244 w 1209971"/>
                      <a:gd name="connsiteY2" fmla="*/ 401531 h 406480"/>
                      <a:gd name="connsiteX3" fmla="*/ 1152525 w 1209971"/>
                      <a:gd name="connsiteY3" fmla="*/ 353906 h 406480"/>
                      <a:gd name="connsiteX4" fmla="*/ 959644 w 1209971"/>
                      <a:gd name="connsiteY4" fmla="*/ 253893 h 406480"/>
                      <a:gd name="connsiteX5" fmla="*/ 640556 w 1209971"/>
                      <a:gd name="connsiteY5" fmla="*/ 151499 h 406480"/>
                      <a:gd name="connsiteX6" fmla="*/ 378619 w 1209971"/>
                      <a:gd name="connsiteY6" fmla="*/ 63393 h 406480"/>
                      <a:gd name="connsiteX7" fmla="*/ 169069 w 1209971"/>
                      <a:gd name="connsiteY7" fmla="*/ 11006 h 406480"/>
                      <a:gd name="connsiteX8" fmla="*/ 54769 w 1209971"/>
                      <a:gd name="connsiteY8" fmla="*/ 1481 h 406480"/>
                      <a:gd name="connsiteX9" fmla="*/ 0 w 1209971"/>
                      <a:gd name="connsiteY9" fmla="*/ 32437 h 406480"/>
                      <a:gd name="connsiteX0" fmla="*/ 0 w 1186948"/>
                      <a:gd name="connsiteY0" fmla="*/ 32437 h 399893"/>
                      <a:gd name="connsiteX1" fmla="*/ 250031 w 1186948"/>
                      <a:gd name="connsiteY1" fmla="*/ 108637 h 399893"/>
                      <a:gd name="connsiteX2" fmla="*/ 1157287 w 1186948"/>
                      <a:gd name="connsiteY2" fmla="*/ 394388 h 399893"/>
                      <a:gd name="connsiteX3" fmla="*/ 1152525 w 1186948"/>
                      <a:gd name="connsiteY3" fmla="*/ 353906 h 399893"/>
                      <a:gd name="connsiteX4" fmla="*/ 959644 w 1186948"/>
                      <a:gd name="connsiteY4" fmla="*/ 253893 h 399893"/>
                      <a:gd name="connsiteX5" fmla="*/ 640556 w 1186948"/>
                      <a:gd name="connsiteY5" fmla="*/ 151499 h 399893"/>
                      <a:gd name="connsiteX6" fmla="*/ 378619 w 1186948"/>
                      <a:gd name="connsiteY6" fmla="*/ 63393 h 399893"/>
                      <a:gd name="connsiteX7" fmla="*/ 169069 w 1186948"/>
                      <a:gd name="connsiteY7" fmla="*/ 11006 h 399893"/>
                      <a:gd name="connsiteX8" fmla="*/ 54769 w 1186948"/>
                      <a:gd name="connsiteY8" fmla="*/ 1481 h 399893"/>
                      <a:gd name="connsiteX9" fmla="*/ 0 w 1186948"/>
                      <a:gd name="connsiteY9" fmla="*/ 32437 h 399893"/>
                      <a:gd name="connsiteX0" fmla="*/ 0 w 1230621"/>
                      <a:gd name="connsiteY0" fmla="*/ 32437 h 404167"/>
                      <a:gd name="connsiteX1" fmla="*/ 250031 w 1230621"/>
                      <a:gd name="connsiteY1" fmla="*/ 108637 h 404167"/>
                      <a:gd name="connsiteX2" fmla="*/ 1157287 w 1230621"/>
                      <a:gd name="connsiteY2" fmla="*/ 394388 h 404167"/>
                      <a:gd name="connsiteX3" fmla="*/ 1152525 w 1230621"/>
                      <a:gd name="connsiteY3" fmla="*/ 330093 h 404167"/>
                      <a:gd name="connsiteX4" fmla="*/ 959644 w 1230621"/>
                      <a:gd name="connsiteY4" fmla="*/ 253893 h 404167"/>
                      <a:gd name="connsiteX5" fmla="*/ 640556 w 1230621"/>
                      <a:gd name="connsiteY5" fmla="*/ 151499 h 404167"/>
                      <a:gd name="connsiteX6" fmla="*/ 378619 w 1230621"/>
                      <a:gd name="connsiteY6" fmla="*/ 63393 h 404167"/>
                      <a:gd name="connsiteX7" fmla="*/ 169069 w 1230621"/>
                      <a:gd name="connsiteY7" fmla="*/ 11006 h 404167"/>
                      <a:gd name="connsiteX8" fmla="*/ 54769 w 1230621"/>
                      <a:gd name="connsiteY8" fmla="*/ 1481 h 404167"/>
                      <a:gd name="connsiteX9" fmla="*/ 0 w 1230621"/>
                      <a:gd name="connsiteY9" fmla="*/ 32437 h 404167"/>
                      <a:gd name="connsiteX0" fmla="*/ 0 w 1152536"/>
                      <a:gd name="connsiteY0" fmla="*/ 32437 h 349699"/>
                      <a:gd name="connsiteX1" fmla="*/ 250031 w 1152536"/>
                      <a:gd name="connsiteY1" fmla="*/ 108637 h 349699"/>
                      <a:gd name="connsiteX2" fmla="*/ 964406 w 1152536"/>
                      <a:gd name="connsiteY2" fmla="*/ 330094 h 349699"/>
                      <a:gd name="connsiteX3" fmla="*/ 1152525 w 1152536"/>
                      <a:gd name="connsiteY3" fmla="*/ 330093 h 349699"/>
                      <a:gd name="connsiteX4" fmla="*/ 959644 w 1152536"/>
                      <a:gd name="connsiteY4" fmla="*/ 253893 h 349699"/>
                      <a:gd name="connsiteX5" fmla="*/ 640556 w 1152536"/>
                      <a:gd name="connsiteY5" fmla="*/ 151499 h 349699"/>
                      <a:gd name="connsiteX6" fmla="*/ 378619 w 1152536"/>
                      <a:gd name="connsiteY6" fmla="*/ 63393 h 349699"/>
                      <a:gd name="connsiteX7" fmla="*/ 169069 w 1152536"/>
                      <a:gd name="connsiteY7" fmla="*/ 11006 h 349699"/>
                      <a:gd name="connsiteX8" fmla="*/ 54769 w 1152536"/>
                      <a:gd name="connsiteY8" fmla="*/ 1481 h 349699"/>
                      <a:gd name="connsiteX9" fmla="*/ 0 w 1152536"/>
                      <a:gd name="connsiteY9" fmla="*/ 32437 h 349699"/>
                      <a:gd name="connsiteX0" fmla="*/ 0 w 1193981"/>
                      <a:gd name="connsiteY0" fmla="*/ 32437 h 396769"/>
                      <a:gd name="connsiteX1" fmla="*/ 250031 w 1193981"/>
                      <a:gd name="connsiteY1" fmla="*/ 108637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193981"/>
                      <a:gd name="connsiteY0" fmla="*/ 32437 h 396769"/>
                      <a:gd name="connsiteX1" fmla="*/ 247650 w 1193981"/>
                      <a:gd name="connsiteY1" fmla="*/ 113399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59606 w 1213031"/>
                      <a:gd name="connsiteY6" fmla="*/ 152364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66750 w 1213031"/>
                      <a:gd name="connsiteY6" fmla="*/ 140458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7669 w 1212851"/>
                      <a:gd name="connsiteY7" fmla="*/ 64258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2906 w 1212851"/>
                      <a:gd name="connsiteY7" fmla="*/ 57114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9463 h 401889"/>
                      <a:gd name="connsiteX1" fmla="*/ 266700 w 1212851"/>
                      <a:gd name="connsiteY1" fmla="*/ 118519 h 401889"/>
                      <a:gd name="connsiteX2" fmla="*/ 983456 w 1212851"/>
                      <a:gd name="connsiteY2" fmla="*/ 335214 h 401889"/>
                      <a:gd name="connsiteX3" fmla="*/ 1197769 w 1212851"/>
                      <a:gd name="connsiteY3" fmla="*/ 401889 h 401889"/>
                      <a:gd name="connsiteX4" fmla="*/ 1171575 w 1212851"/>
                      <a:gd name="connsiteY4" fmla="*/ 335213 h 401889"/>
                      <a:gd name="connsiteX5" fmla="*/ 983456 w 1212851"/>
                      <a:gd name="connsiteY5" fmla="*/ 247107 h 401889"/>
                      <a:gd name="connsiteX6" fmla="*/ 666750 w 1212851"/>
                      <a:gd name="connsiteY6" fmla="*/ 144713 h 401889"/>
                      <a:gd name="connsiteX7" fmla="*/ 392906 w 1212851"/>
                      <a:gd name="connsiteY7" fmla="*/ 61369 h 401889"/>
                      <a:gd name="connsiteX8" fmla="*/ 216694 w 1212851"/>
                      <a:gd name="connsiteY8" fmla="*/ 6601 h 401889"/>
                      <a:gd name="connsiteX9" fmla="*/ 73819 w 1212851"/>
                      <a:gd name="connsiteY9" fmla="*/ 6601 h 401889"/>
                      <a:gd name="connsiteX10" fmla="*/ 0 w 1212851"/>
                      <a:gd name="connsiteY10" fmla="*/ 49463 h 401889"/>
                      <a:gd name="connsiteX0" fmla="*/ 0 w 1212851"/>
                      <a:gd name="connsiteY0" fmla="*/ 45209 h 397635"/>
                      <a:gd name="connsiteX1" fmla="*/ 266700 w 1212851"/>
                      <a:gd name="connsiteY1" fmla="*/ 114265 h 397635"/>
                      <a:gd name="connsiteX2" fmla="*/ 983456 w 1212851"/>
                      <a:gd name="connsiteY2" fmla="*/ 330960 h 397635"/>
                      <a:gd name="connsiteX3" fmla="*/ 1197769 w 1212851"/>
                      <a:gd name="connsiteY3" fmla="*/ 397635 h 397635"/>
                      <a:gd name="connsiteX4" fmla="*/ 1171575 w 1212851"/>
                      <a:gd name="connsiteY4" fmla="*/ 330959 h 397635"/>
                      <a:gd name="connsiteX5" fmla="*/ 983456 w 1212851"/>
                      <a:gd name="connsiteY5" fmla="*/ 242853 h 397635"/>
                      <a:gd name="connsiteX6" fmla="*/ 666750 w 1212851"/>
                      <a:gd name="connsiteY6" fmla="*/ 140459 h 397635"/>
                      <a:gd name="connsiteX7" fmla="*/ 392906 w 1212851"/>
                      <a:gd name="connsiteY7" fmla="*/ 57115 h 397635"/>
                      <a:gd name="connsiteX8" fmla="*/ 216694 w 1212851"/>
                      <a:gd name="connsiteY8" fmla="*/ 11872 h 397635"/>
                      <a:gd name="connsiteX9" fmla="*/ 73819 w 1212851"/>
                      <a:gd name="connsiteY9" fmla="*/ 2347 h 397635"/>
                      <a:gd name="connsiteX10" fmla="*/ 0 w 1212851"/>
                      <a:gd name="connsiteY10" fmla="*/ 45209 h 3976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212851" h="397635">
                        <a:moveTo>
                          <a:pt x="0" y="45209"/>
                        </a:moveTo>
                        <a:cubicBezTo>
                          <a:pt x="88900" y="68228"/>
                          <a:pt x="102791" y="66640"/>
                          <a:pt x="266700" y="114265"/>
                        </a:cubicBezTo>
                        <a:cubicBezTo>
                          <a:pt x="430609" y="161890"/>
                          <a:pt x="744537" y="258728"/>
                          <a:pt x="983456" y="330960"/>
                        </a:cubicBezTo>
                        <a:cubicBezTo>
                          <a:pt x="1138634" y="378188"/>
                          <a:pt x="1166416" y="397635"/>
                          <a:pt x="1197769" y="397635"/>
                        </a:cubicBezTo>
                        <a:cubicBezTo>
                          <a:pt x="1229122" y="397635"/>
                          <a:pt x="1207294" y="356756"/>
                          <a:pt x="1171575" y="330959"/>
                        </a:cubicBezTo>
                        <a:cubicBezTo>
                          <a:pt x="1135856" y="305162"/>
                          <a:pt x="1067594" y="274603"/>
                          <a:pt x="983456" y="242853"/>
                        </a:cubicBezTo>
                        <a:cubicBezTo>
                          <a:pt x="899319" y="211103"/>
                          <a:pt x="765175" y="171415"/>
                          <a:pt x="666750" y="140459"/>
                        </a:cubicBezTo>
                        <a:cubicBezTo>
                          <a:pt x="568325" y="109503"/>
                          <a:pt x="467915" y="78546"/>
                          <a:pt x="392906" y="57115"/>
                        </a:cubicBezTo>
                        <a:cubicBezTo>
                          <a:pt x="317897" y="35684"/>
                          <a:pt x="270669" y="22191"/>
                          <a:pt x="216694" y="11872"/>
                        </a:cubicBezTo>
                        <a:cubicBezTo>
                          <a:pt x="162719" y="1553"/>
                          <a:pt x="109935" y="-3209"/>
                          <a:pt x="73819" y="2347"/>
                        </a:cubicBezTo>
                        <a:cubicBezTo>
                          <a:pt x="37703" y="7903"/>
                          <a:pt x="11906" y="31517"/>
                          <a:pt x="0" y="45209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</p:grpSp>
          </p:grpSp>
          <p:sp>
            <p:nvSpPr>
              <p:cNvPr id="20" name="Ovál 19"/>
              <p:cNvSpPr/>
              <p:nvPr/>
            </p:nvSpPr>
            <p:spPr>
              <a:xfrm>
                <a:off x="4639791" y="2906528"/>
                <a:ext cx="99748" cy="60221"/>
              </a:xfrm>
              <a:prstGeom prst="ellipse">
                <a:avLst/>
              </a:prstGeom>
              <a:solidFill>
                <a:schemeClr val="accent2">
                  <a:lumMod val="75000"/>
                </a:schemeClr>
              </a:solidFill>
              <a:ln w="1270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 b="1"/>
              </a:p>
            </p:txBody>
          </p:sp>
        </p:grpSp>
        <p:grpSp>
          <p:nvGrpSpPr>
            <p:cNvPr id="33" name="Skupina 32"/>
            <p:cNvGrpSpPr/>
            <p:nvPr/>
          </p:nvGrpSpPr>
          <p:grpSpPr>
            <a:xfrm rot="632640">
              <a:off x="4483433" y="3072636"/>
              <a:ext cx="1132442" cy="778235"/>
              <a:chOff x="4099760" y="2873345"/>
              <a:chExt cx="1132442" cy="835444"/>
            </a:xfrm>
          </p:grpSpPr>
          <p:grpSp>
            <p:nvGrpSpPr>
              <p:cNvPr id="34" name="Skupina 33"/>
              <p:cNvGrpSpPr/>
              <p:nvPr/>
            </p:nvGrpSpPr>
            <p:grpSpPr>
              <a:xfrm>
                <a:off x="4099760" y="2873345"/>
                <a:ext cx="1132442" cy="835444"/>
                <a:chOff x="4099760" y="2873345"/>
                <a:chExt cx="1132442" cy="835444"/>
              </a:xfrm>
            </p:grpSpPr>
            <p:grpSp>
              <p:nvGrpSpPr>
                <p:cNvPr id="36" name="Skupina 35"/>
                <p:cNvGrpSpPr/>
                <p:nvPr/>
              </p:nvGrpSpPr>
              <p:grpSpPr>
                <a:xfrm>
                  <a:off x="4162612" y="2873345"/>
                  <a:ext cx="1069590" cy="514728"/>
                  <a:chOff x="3774287" y="2645640"/>
                  <a:chExt cx="1858045" cy="861239"/>
                </a:xfrm>
              </p:grpSpPr>
              <p:sp>
                <p:nvSpPr>
                  <p:cNvPr id="43" name="Volný tvar 42"/>
                  <p:cNvSpPr>
                    <a:spLocks noChangeAspect="1"/>
                  </p:cNvSpPr>
                  <p:nvPr/>
                </p:nvSpPr>
                <p:spPr>
                  <a:xfrm>
                    <a:off x="3774287" y="2645640"/>
                    <a:ext cx="1858045" cy="861239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17 w 851018"/>
                      <a:gd name="connsiteY0" fmla="*/ 127226 h 404857"/>
                      <a:gd name="connsiteX1" fmla="*/ 122545 w 851018"/>
                      <a:gd name="connsiteY1" fmla="*/ 14161 h 404857"/>
                      <a:gd name="connsiteX2" fmla="*/ 414205 w 851018"/>
                      <a:gd name="connsiteY2" fmla="*/ 11241 h 404857"/>
                      <a:gd name="connsiteX3" fmla="*/ 512575 w 851018"/>
                      <a:gd name="connsiteY3" fmla="*/ 101346 h 404857"/>
                      <a:gd name="connsiteX4" fmla="*/ 814500 w 851018"/>
                      <a:gd name="connsiteY4" fmla="*/ 222116 h 404857"/>
                      <a:gd name="connsiteX5" fmla="*/ 846912 w 851018"/>
                      <a:gd name="connsiteY5" fmla="*/ 392550 h 404857"/>
                      <a:gd name="connsiteX6" fmla="*/ 825387 w 851018"/>
                      <a:gd name="connsiteY6" fmla="*/ 375802 h 404857"/>
                      <a:gd name="connsiteX7" fmla="*/ 794315 w 851018"/>
                      <a:gd name="connsiteY7" fmla="*/ 250508 h 404857"/>
                      <a:gd name="connsiteX8" fmla="*/ 572960 w 851018"/>
                      <a:gd name="connsiteY8" fmla="*/ 153105 h 404857"/>
                      <a:gd name="connsiteX9" fmla="*/ 262409 w 851018"/>
                      <a:gd name="connsiteY9" fmla="*/ 66841 h 404857"/>
                      <a:gd name="connsiteX10" fmla="*/ 146561 w 851018"/>
                      <a:gd name="connsiteY10" fmla="*/ 43060 h 404857"/>
                      <a:gd name="connsiteX11" fmla="*/ 76212 w 851018"/>
                      <a:gd name="connsiteY11" fmla="*/ 68749 h 404857"/>
                      <a:gd name="connsiteX12" fmla="*/ 34772 w 851018"/>
                      <a:gd name="connsiteY12" fmla="*/ 129738 h 404857"/>
                      <a:gd name="connsiteX13" fmla="*/ 3617 w 851018"/>
                      <a:gd name="connsiteY13" fmla="*/ 127226 h 404857"/>
                      <a:gd name="connsiteX0" fmla="*/ 3617 w 851018"/>
                      <a:gd name="connsiteY0" fmla="*/ 120431 h 398062"/>
                      <a:gd name="connsiteX1" fmla="*/ 122545 w 851018"/>
                      <a:gd name="connsiteY1" fmla="*/ 7366 h 398062"/>
                      <a:gd name="connsiteX2" fmla="*/ 289375 w 851018"/>
                      <a:gd name="connsiteY2" fmla="*/ 24485 h 398062"/>
                      <a:gd name="connsiteX3" fmla="*/ 414205 w 851018"/>
                      <a:gd name="connsiteY3" fmla="*/ 4446 h 398062"/>
                      <a:gd name="connsiteX4" fmla="*/ 512575 w 851018"/>
                      <a:gd name="connsiteY4" fmla="*/ 94551 h 398062"/>
                      <a:gd name="connsiteX5" fmla="*/ 814500 w 851018"/>
                      <a:gd name="connsiteY5" fmla="*/ 215321 h 398062"/>
                      <a:gd name="connsiteX6" fmla="*/ 846912 w 851018"/>
                      <a:gd name="connsiteY6" fmla="*/ 385755 h 398062"/>
                      <a:gd name="connsiteX7" fmla="*/ 825387 w 851018"/>
                      <a:gd name="connsiteY7" fmla="*/ 369007 h 398062"/>
                      <a:gd name="connsiteX8" fmla="*/ 794315 w 851018"/>
                      <a:gd name="connsiteY8" fmla="*/ 243713 h 398062"/>
                      <a:gd name="connsiteX9" fmla="*/ 572960 w 851018"/>
                      <a:gd name="connsiteY9" fmla="*/ 146310 h 398062"/>
                      <a:gd name="connsiteX10" fmla="*/ 262409 w 851018"/>
                      <a:gd name="connsiteY10" fmla="*/ 60046 h 398062"/>
                      <a:gd name="connsiteX11" fmla="*/ 146561 w 851018"/>
                      <a:gd name="connsiteY11" fmla="*/ 36265 h 398062"/>
                      <a:gd name="connsiteX12" fmla="*/ 76212 w 851018"/>
                      <a:gd name="connsiteY12" fmla="*/ 61954 h 398062"/>
                      <a:gd name="connsiteX13" fmla="*/ 34772 w 851018"/>
                      <a:gd name="connsiteY13" fmla="*/ 122943 h 398062"/>
                      <a:gd name="connsiteX14" fmla="*/ 3617 w 851018"/>
                      <a:gd name="connsiteY14" fmla="*/ 120431 h 398062"/>
                      <a:gd name="connsiteX0" fmla="*/ 3617 w 851018"/>
                      <a:gd name="connsiteY0" fmla="*/ 119723 h 397354"/>
                      <a:gd name="connsiteX1" fmla="*/ 122545 w 851018"/>
                      <a:gd name="connsiteY1" fmla="*/ 6658 h 397354"/>
                      <a:gd name="connsiteX2" fmla="*/ 285592 w 851018"/>
                      <a:gd name="connsiteY2" fmla="*/ 32885 h 397354"/>
                      <a:gd name="connsiteX3" fmla="*/ 414205 w 851018"/>
                      <a:gd name="connsiteY3" fmla="*/ 3738 h 397354"/>
                      <a:gd name="connsiteX4" fmla="*/ 512575 w 851018"/>
                      <a:gd name="connsiteY4" fmla="*/ 93843 h 397354"/>
                      <a:gd name="connsiteX5" fmla="*/ 814500 w 851018"/>
                      <a:gd name="connsiteY5" fmla="*/ 214613 h 397354"/>
                      <a:gd name="connsiteX6" fmla="*/ 846912 w 851018"/>
                      <a:gd name="connsiteY6" fmla="*/ 385047 h 397354"/>
                      <a:gd name="connsiteX7" fmla="*/ 825387 w 851018"/>
                      <a:gd name="connsiteY7" fmla="*/ 368299 h 397354"/>
                      <a:gd name="connsiteX8" fmla="*/ 794315 w 851018"/>
                      <a:gd name="connsiteY8" fmla="*/ 243005 h 397354"/>
                      <a:gd name="connsiteX9" fmla="*/ 572960 w 851018"/>
                      <a:gd name="connsiteY9" fmla="*/ 145602 h 397354"/>
                      <a:gd name="connsiteX10" fmla="*/ 262409 w 851018"/>
                      <a:gd name="connsiteY10" fmla="*/ 59338 h 397354"/>
                      <a:gd name="connsiteX11" fmla="*/ 146561 w 851018"/>
                      <a:gd name="connsiteY11" fmla="*/ 35557 h 397354"/>
                      <a:gd name="connsiteX12" fmla="*/ 76212 w 851018"/>
                      <a:gd name="connsiteY12" fmla="*/ 61246 h 397354"/>
                      <a:gd name="connsiteX13" fmla="*/ 34772 w 851018"/>
                      <a:gd name="connsiteY13" fmla="*/ 122235 h 397354"/>
                      <a:gd name="connsiteX14" fmla="*/ 3617 w 851018"/>
                      <a:gd name="connsiteY14" fmla="*/ 119723 h 397354"/>
                      <a:gd name="connsiteX0" fmla="*/ 3617 w 851018"/>
                      <a:gd name="connsiteY0" fmla="*/ 116150 h 393781"/>
                      <a:gd name="connsiteX1" fmla="*/ 122545 w 851018"/>
                      <a:gd name="connsiteY1" fmla="*/ 3085 h 393781"/>
                      <a:gd name="connsiteX2" fmla="*/ 285592 w 851018"/>
                      <a:gd name="connsiteY2" fmla="*/ 29312 h 393781"/>
                      <a:gd name="connsiteX3" fmla="*/ 414205 w 851018"/>
                      <a:gd name="connsiteY3" fmla="*/ 165 h 393781"/>
                      <a:gd name="connsiteX4" fmla="*/ 480403 w 851018"/>
                      <a:gd name="connsiteY4" fmla="*/ 40244 h 393781"/>
                      <a:gd name="connsiteX5" fmla="*/ 512575 w 851018"/>
                      <a:gd name="connsiteY5" fmla="*/ 90270 h 393781"/>
                      <a:gd name="connsiteX6" fmla="*/ 814500 w 851018"/>
                      <a:gd name="connsiteY6" fmla="*/ 211040 h 393781"/>
                      <a:gd name="connsiteX7" fmla="*/ 846912 w 851018"/>
                      <a:gd name="connsiteY7" fmla="*/ 381474 h 393781"/>
                      <a:gd name="connsiteX8" fmla="*/ 825387 w 851018"/>
                      <a:gd name="connsiteY8" fmla="*/ 364726 h 393781"/>
                      <a:gd name="connsiteX9" fmla="*/ 794315 w 851018"/>
                      <a:gd name="connsiteY9" fmla="*/ 239432 h 393781"/>
                      <a:gd name="connsiteX10" fmla="*/ 572960 w 851018"/>
                      <a:gd name="connsiteY10" fmla="*/ 142029 h 393781"/>
                      <a:gd name="connsiteX11" fmla="*/ 262409 w 851018"/>
                      <a:gd name="connsiteY11" fmla="*/ 55765 h 393781"/>
                      <a:gd name="connsiteX12" fmla="*/ 146561 w 851018"/>
                      <a:gd name="connsiteY12" fmla="*/ 31984 h 393781"/>
                      <a:gd name="connsiteX13" fmla="*/ 76212 w 851018"/>
                      <a:gd name="connsiteY13" fmla="*/ 57673 h 393781"/>
                      <a:gd name="connsiteX14" fmla="*/ 34772 w 851018"/>
                      <a:gd name="connsiteY14" fmla="*/ 118662 h 393781"/>
                      <a:gd name="connsiteX15" fmla="*/ 3617 w 851018"/>
                      <a:gd name="connsiteY15" fmla="*/ 116150 h 393781"/>
                      <a:gd name="connsiteX0" fmla="*/ 3617 w 851018"/>
                      <a:gd name="connsiteY0" fmla="*/ 116150 h 393781"/>
                      <a:gd name="connsiteX1" fmla="*/ 122545 w 851018"/>
                      <a:gd name="connsiteY1" fmla="*/ 3085 h 393781"/>
                      <a:gd name="connsiteX2" fmla="*/ 285592 w 851018"/>
                      <a:gd name="connsiteY2" fmla="*/ 29312 h 393781"/>
                      <a:gd name="connsiteX3" fmla="*/ 414205 w 851018"/>
                      <a:gd name="connsiteY3" fmla="*/ 165 h 393781"/>
                      <a:gd name="connsiteX4" fmla="*/ 478512 w 851018"/>
                      <a:gd name="connsiteY4" fmla="*/ 27492 h 393781"/>
                      <a:gd name="connsiteX5" fmla="*/ 512575 w 851018"/>
                      <a:gd name="connsiteY5" fmla="*/ 90270 h 393781"/>
                      <a:gd name="connsiteX6" fmla="*/ 814500 w 851018"/>
                      <a:gd name="connsiteY6" fmla="*/ 211040 h 393781"/>
                      <a:gd name="connsiteX7" fmla="*/ 846912 w 851018"/>
                      <a:gd name="connsiteY7" fmla="*/ 381474 h 393781"/>
                      <a:gd name="connsiteX8" fmla="*/ 825387 w 851018"/>
                      <a:gd name="connsiteY8" fmla="*/ 364726 h 393781"/>
                      <a:gd name="connsiteX9" fmla="*/ 794315 w 851018"/>
                      <a:gd name="connsiteY9" fmla="*/ 239432 h 393781"/>
                      <a:gd name="connsiteX10" fmla="*/ 572960 w 851018"/>
                      <a:gd name="connsiteY10" fmla="*/ 142029 h 393781"/>
                      <a:gd name="connsiteX11" fmla="*/ 262409 w 851018"/>
                      <a:gd name="connsiteY11" fmla="*/ 55765 h 393781"/>
                      <a:gd name="connsiteX12" fmla="*/ 146561 w 851018"/>
                      <a:gd name="connsiteY12" fmla="*/ 31984 h 393781"/>
                      <a:gd name="connsiteX13" fmla="*/ 76212 w 851018"/>
                      <a:gd name="connsiteY13" fmla="*/ 57673 h 393781"/>
                      <a:gd name="connsiteX14" fmla="*/ 34772 w 851018"/>
                      <a:gd name="connsiteY14" fmla="*/ 118662 h 393781"/>
                      <a:gd name="connsiteX15" fmla="*/ 3617 w 851018"/>
                      <a:gd name="connsiteY15" fmla="*/ 116150 h 393781"/>
                      <a:gd name="connsiteX0" fmla="*/ 3617 w 849549"/>
                      <a:gd name="connsiteY0" fmla="*/ 116150 h 393781"/>
                      <a:gd name="connsiteX1" fmla="*/ 122545 w 849549"/>
                      <a:gd name="connsiteY1" fmla="*/ 3085 h 393781"/>
                      <a:gd name="connsiteX2" fmla="*/ 285592 w 849549"/>
                      <a:gd name="connsiteY2" fmla="*/ 29312 h 393781"/>
                      <a:gd name="connsiteX3" fmla="*/ 414205 w 849549"/>
                      <a:gd name="connsiteY3" fmla="*/ 165 h 393781"/>
                      <a:gd name="connsiteX4" fmla="*/ 478512 w 849549"/>
                      <a:gd name="connsiteY4" fmla="*/ 27492 h 393781"/>
                      <a:gd name="connsiteX5" fmla="*/ 539054 w 849549"/>
                      <a:gd name="connsiteY5" fmla="*/ 93913 h 393781"/>
                      <a:gd name="connsiteX6" fmla="*/ 814500 w 849549"/>
                      <a:gd name="connsiteY6" fmla="*/ 211040 h 393781"/>
                      <a:gd name="connsiteX7" fmla="*/ 846912 w 849549"/>
                      <a:gd name="connsiteY7" fmla="*/ 381474 h 393781"/>
                      <a:gd name="connsiteX8" fmla="*/ 825387 w 849549"/>
                      <a:gd name="connsiteY8" fmla="*/ 364726 h 393781"/>
                      <a:gd name="connsiteX9" fmla="*/ 794315 w 849549"/>
                      <a:gd name="connsiteY9" fmla="*/ 239432 h 393781"/>
                      <a:gd name="connsiteX10" fmla="*/ 572960 w 849549"/>
                      <a:gd name="connsiteY10" fmla="*/ 142029 h 393781"/>
                      <a:gd name="connsiteX11" fmla="*/ 262409 w 849549"/>
                      <a:gd name="connsiteY11" fmla="*/ 55765 h 393781"/>
                      <a:gd name="connsiteX12" fmla="*/ 146561 w 849549"/>
                      <a:gd name="connsiteY12" fmla="*/ 31984 h 393781"/>
                      <a:gd name="connsiteX13" fmla="*/ 76212 w 849549"/>
                      <a:gd name="connsiteY13" fmla="*/ 57673 h 393781"/>
                      <a:gd name="connsiteX14" fmla="*/ 34772 w 849549"/>
                      <a:gd name="connsiteY14" fmla="*/ 118662 h 393781"/>
                      <a:gd name="connsiteX15" fmla="*/ 3617 w 849549"/>
                      <a:gd name="connsiteY15" fmla="*/ 116150 h 3937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49549" h="393781">
                        <a:moveTo>
                          <a:pt x="3617" y="116150"/>
                        </a:moveTo>
                        <a:cubicBezTo>
                          <a:pt x="18246" y="96887"/>
                          <a:pt x="75549" y="17558"/>
                          <a:pt x="122545" y="3085"/>
                        </a:cubicBezTo>
                        <a:cubicBezTo>
                          <a:pt x="169541" y="-11388"/>
                          <a:pt x="236982" y="29799"/>
                          <a:pt x="285592" y="29312"/>
                        </a:cubicBezTo>
                        <a:cubicBezTo>
                          <a:pt x="334202" y="28825"/>
                          <a:pt x="385834" y="-1961"/>
                          <a:pt x="414205" y="165"/>
                        </a:cubicBezTo>
                        <a:cubicBezTo>
                          <a:pt x="442576" y="2291"/>
                          <a:pt x="462117" y="12475"/>
                          <a:pt x="478512" y="27492"/>
                        </a:cubicBezTo>
                        <a:cubicBezTo>
                          <a:pt x="494907" y="42509"/>
                          <a:pt x="483056" y="63322"/>
                          <a:pt x="539054" y="93913"/>
                        </a:cubicBezTo>
                        <a:cubicBezTo>
                          <a:pt x="595052" y="124504"/>
                          <a:pt x="763191" y="163113"/>
                          <a:pt x="814500" y="211040"/>
                        </a:cubicBezTo>
                        <a:cubicBezTo>
                          <a:pt x="865809" y="258967"/>
                          <a:pt x="845098" y="355860"/>
                          <a:pt x="846912" y="381474"/>
                        </a:cubicBezTo>
                        <a:cubicBezTo>
                          <a:pt x="848726" y="407088"/>
                          <a:pt x="834153" y="388400"/>
                          <a:pt x="825387" y="364726"/>
                        </a:cubicBezTo>
                        <a:cubicBezTo>
                          <a:pt x="816621" y="341052"/>
                          <a:pt x="836386" y="276548"/>
                          <a:pt x="794315" y="239432"/>
                        </a:cubicBezTo>
                        <a:cubicBezTo>
                          <a:pt x="752244" y="202316"/>
                          <a:pt x="661611" y="172640"/>
                          <a:pt x="572960" y="142029"/>
                        </a:cubicBezTo>
                        <a:cubicBezTo>
                          <a:pt x="484309" y="111418"/>
                          <a:pt x="333476" y="74106"/>
                          <a:pt x="262409" y="55765"/>
                        </a:cubicBezTo>
                        <a:cubicBezTo>
                          <a:pt x="191343" y="37424"/>
                          <a:pt x="178501" y="32392"/>
                          <a:pt x="146561" y="31984"/>
                        </a:cubicBezTo>
                        <a:cubicBezTo>
                          <a:pt x="114621" y="31576"/>
                          <a:pt x="89762" y="42682"/>
                          <a:pt x="76212" y="57673"/>
                        </a:cubicBezTo>
                        <a:cubicBezTo>
                          <a:pt x="62662" y="72664"/>
                          <a:pt x="46871" y="108916"/>
                          <a:pt x="34772" y="118662"/>
                        </a:cubicBezTo>
                        <a:cubicBezTo>
                          <a:pt x="22673" y="128408"/>
                          <a:pt x="-11012" y="135413"/>
                          <a:pt x="3617" y="116150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44" name="Volný tvar 43"/>
                  <p:cNvSpPr>
                    <a:spLocks/>
                  </p:cNvSpPr>
                  <p:nvPr/>
                </p:nvSpPr>
                <p:spPr>
                  <a:xfrm rot="150410">
                    <a:off x="3842255" y="2777197"/>
                    <a:ext cx="1716428" cy="670852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1018" h="390928">
                        <a:moveTo>
                          <a:pt x="3617" y="113297"/>
                        </a:moveTo>
                        <a:cubicBezTo>
                          <a:pt x="18246" y="94034"/>
                          <a:pt x="37719" y="4545"/>
                          <a:pt x="122545" y="232"/>
                        </a:cubicBezTo>
                        <a:cubicBezTo>
                          <a:pt x="207371" y="-4081"/>
                          <a:pt x="397249" y="52758"/>
                          <a:pt x="512575" y="87417"/>
                        </a:cubicBezTo>
                        <a:cubicBezTo>
                          <a:pt x="627901" y="122076"/>
                          <a:pt x="758777" y="159653"/>
                          <a:pt x="814500" y="208187"/>
                        </a:cubicBezTo>
                        <a:cubicBezTo>
                          <a:pt x="870223" y="256721"/>
                          <a:pt x="845098" y="353007"/>
                          <a:pt x="846912" y="378621"/>
                        </a:cubicBezTo>
                        <a:cubicBezTo>
                          <a:pt x="848726" y="404235"/>
                          <a:pt x="834153" y="385547"/>
                          <a:pt x="825387" y="361873"/>
                        </a:cubicBezTo>
                        <a:cubicBezTo>
                          <a:pt x="816621" y="338199"/>
                          <a:pt x="836386" y="273695"/>
                          <a:pt x="794315" y="236579"/>
                        </a:cubicBezTo>
                        <a:cubicBezTo>
                          <a:pt x="752244" y="199463"/>
                          <a:pt x="661611" y="169787"/>
                          <a:pt x="572960" y="139176"/>
                        </a:cubicBezTo>
                        <a:cubicBezTo>
                          <a:pt x="484309" y="108565"/>
                          <a:pt x="333476" y="71253"/>
                          <a:pt x="262409" y="52912"/>
                        </a:cubicBezTo>
                        <a:cubicBezTo>
                          <a:pt x="191343" y="34571"/>
                          <a:pt x="178501" y="29539"/>
                          <a:pt x="146561" y="29131"/>
                        </a:cubicBezTo>
                        <a:cubicBezTo>
                          <a:pt x="114621" y="28723"/>
                          <a:pt x="89762" y="39829"/>
                          <a:pt x="76212" y="54820"/>
                        </a:cubicBezTo>
                        <a:cubicBezTo>
                          <a:pt x="62662" y="69811"/>
                          <a:pt x="46871" y="106063"/>
                          <a:pt x="34772" y="115809"/>
                        </a:cubicBezTo>
                        <a:cubicBezTo>
                          <a:pt x="22673" y="125555"/>
                          <a:pt x="-11012" y="132560"/>
                          <a:pt x="3617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45" name="Volný tvar 44"/>
                  <p:cNvSpPr>
                    <a:spLocks/>
                  </p:cNvSpPr>
                  <p:nvPr/>
                </p:nvSpPr>
                <p:spPr>
                  <a:xfrm rot="265172">
                    <a:off x="3908824" y="2872405"/>
                    <a:ext cx="1575836" cy="533770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6612 w 851069"/>
                      <a:gd name="connsiteY9" fmla="*/ 29131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4443 w 851069"/>
                      <a:gd name="connsiteY9" fmla="*/ 36380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330 w 850731"/>
                      <a:gd name="connsiteY0" fmla="*/ 123197 h 400828"/>
                      <a:gd name="connsiteX1" fmla="*/ 116535 w 850731"/>
                      <a:gd name="connsiteY1" fmla="*/ 203 h 400828"/>
                      <a:gd name="connsiteX2" fmla="*/ 512288 w 850731"/>
                      <a:gd name="connsiteY2" fmla="*/ 97317 h 400828"/>
                      <a:gd name="connsiteX3" fmla="*/ 814213 w 850731"/>
                      <a:gd name="connsiteY3" fmla="*/ 218087 h 400828"/>
                      <a:gd name="connsiteX4" fmla="*/ 846625 w 850731"/>
                      <a:gd name="connsiteY4" fmla="*/ 388521 h 400828"/>
                      <a:gd name="connsiteX5" fmla="*/ 825100 w 850731"/>
                      <a:gd name="connsiteY5" fmla="*/ 371773 h 400828"/>
                      <a:gd name="connsiteX6" fmla="*/ 794028 w 850731"/>
                      <a:gd name="connsiteY6" fmla="*/ 246479 h 400828"/>
                      <a:gd name="connsiteX7" fmla="*/ 572673 w 850731"/>
                      <a:gd name="connsiteY7" fmla="*/ 149076 h 400828"/>
                      <a:gd name="connsiteX8" fmla="*/ 262122 w 850731"/>
                      <a:gd name="connsiteY8" fmla="*/ 62812 h 400828"/>
                      <a:gd name="connsiteX9" fmla="*/ 144105 w 850731"/>
                      <a:gd name="connsiteY9" fmla="*/ 46280 h 400828"/>
                      <a:gd name="connsiteX10" fmla="*/ 80068 w 850731"/>
                      <a:gd name="connsiteY10" fmla="*/ 69550 h 400828"/>
                      <a:gd name="connsiteX11" fmla="*/ 34485 w 850731"/>
                      <a:gd name="connsiteY11" fmla="*/ 125709 h 400828"/>
                      <a:gd name="connsiteX12" fmla="*/ 3330 w 850731"/>
                      <a:gd name="connsiteY12" fmla="*/ 123197 h 400828"/>
                      <a:gd name="connsiteX0" fmla="*/ 3586 w 850987"/>
                      <a:gd name="connsiteY0" fmla="*/ 114902 h 392533"/>
                      <a:gd name="connsiteX1" fmla="*/ 121133 w 850987"/>
                      <a:gd name="connsiteY1" fmla="*/ 227 h 392533"/>
                      <a:gd name="connsiteX2" fmla="*/ 512544 w 850987"/>
                      <a:gd name="connsiteY2" fmla="*/ 89022 h 392533"/>
                      <a:gd name="connsiteX3" fmla="*/ 814469 w 850987"/>
                      <a:gd name="connsiteY3" fmla="*/ 209792 h 392533"/>
                      <a:gd name="connsiteX4" fmla="*/ 846881 w 850987"/>
                      <a:gd name="connsiteY4" fmla="*/ 380226 h 392533"/>
                      <a:gd name="connsiteX5" fmla="*/ 825356 w 850987"/>
                      <a:gd name="connsiteY5" fmla="*/ 363478 h 392533"/>
                      <a:gd name="connsiteX6" fmla="*/ 794284 w 850987"/>
                      <a:gd name="connsiteY6" fmla="*/ 238184 h 392533"/>
                      <a:gd name="connsiteX7" fmla="*/ 572929 w 850987"/>
                      <a:gd name="connsiteY7" fmla="*/ 140781 h 392533"/>
                      <a:gd name="connsiteX8" fmla="*/ 262378 w 850987"/>
                      <a:gd name="connsiteY8" fmla="*/ 54517 h 392533"/>
                      <a:gd name="connsiteX9" fmla="*/ 144361 w 850987"/>
                      <a:gd name="connsiteY9" fmla="*/ 37985 h 392533"/>
                      <a:gd name="connsiteX10" fmla="*/ 80324 w 850987"/>
                      <a:gd name="connsiteY10" fmla="*/ 61255 h 392533"/>
                      <a:gd name="connsiteX11" fmla="*/ 34741 w 850987"/>
                      <a:gd name="connsiteY11" fmla="*/ 117414 h 392533"/>
                      <a:gd name="connsiteX12" fmla="*/ 3586 w 850987"/>
                      <a:gd name="connsiteY12" fmla="*/ 114902 h 392533"/>
                      <a:gd name="connsiteX0" fmla="*/ 3586 w 850987"/>
                      <a:gd name="connsiteY0" fmla="*/ 114902 h 392275"/>
                      <a:gd name="connsiteX1" fmla="*/ 121133 w 850987"/>
                      <a:gd name="connsiteY1" fmla="*/ 227 h 392275"/>
                      <a:gd name="connsiteX2" fmla="*/ 512544 w 850987"/>
                      <a:gd name="connsiteY2" fmla="*/ 89022 h 392275"/>
                      <a:gd name="connsiteX3" fmla="*/ 814469 w 850987"/>
                      <a:gd name="connsiteY3" fmla="*/ 209792 h 392275"/>
                      <a:gd name="connsiteX4" fmla="*/ 846881 w 850987"/>
                      <a:gd name="connsiteY4" fmla="*/ 380226 h 392275"/>
                      <a:gd name="connsiteX5" fmla="*/ 825356 w 850987"/>
                      <a:gd name="connsiteY5" fmla="*/ 363478 h 392275"/>
                      <a:gd name="connsiteX6" fmla="*/ 779196 w 850987"/>
                      <a:gd name="connsiteY6" fmla="*/ 245037 h 392275"/>
                      <a:gd name="connsiteX7" fmla="*/ 572929 w 850987"/>
                      <a:gd name="connsiteY7" fmla="*/ 140781 h 392275"/>
                      <a:gd name="connsiteX8" fmla="*/ 262378 w 850987"/>
                      <a:gd name="connsiteY8" fmla="*/ 54517 h 392275"/>
                      <a:gd name="connsiteX9" fmla="*/ 144361 w 850987"/>
                      <a:gd name="connsiteY9" fmla="*/ 37985 h 392275"/>
                      <a:gd name="connsiteX10" fmla="*/ 80324 w 850987"/>
                      <a:gd name="connsiteY10" fmla="*/ 61255 h 392275"/>
                      <a:gd name="connsiteX11" fmla="*/ 34741 w 850987"/>
                      <a:gd name="connsiteY11" fmla="*/ 117414 h 392275"/>
                      <a:gd name="connsiteX12" fmla="*/ 3586 w 850987"/>
                      <a:gd name="connsiteY12" fmla="*/ 114902 h 39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0987" h="392275">
                        <a:moveTo>
                          <a:pt x="3586" y="114902"/>
                        </a:moveTo>
                        <a:cubicBezTo>
                          <a:pt x="17985" y="95371"/>
                          <a:pt x="36307" y="4540"/>
                          <a:pt x="121133" y="227"/>
                        </a:cubicBezTo>
                        <a:cubicBezTo>
                          <a:pt x="205959" y="-4086"/>
                          <a:pt x="396988" y="54095"/>
                          <a:pt x="512544" y="89022"/>
                        </a:cubicBezTo>
                        <a:cubicBezTo>
                          <a:pt x="628100" y="123949"/>
                          <a:pt x="758746" y="161258"/>
                          <a:pt x="814469" y="209792"/>
                        </a:cubicBezTo>
                        <a:cubicBezTo>
                          <a:pt x="870192" y="258326"/>
                          <a:pt x="845067" y="354612"/>
                          <a:pt x="846881" y="380226"/>
                        </a:cubicBezTo>
                        <a:cubicBezTo>
                          <a:pt x="848695" y="405840"/>
                          <a:pt x="836637" y="386010"/>
                          <a:pt x="825356" y="363478"/>
                        </a:cubicBezTo>
                        <a:cubicBezTo>
                          <a:pt x="814075" y="340947"/>
                          <a:pt x="821267" y="282153"/>
                          <a:pt x="779196" y="245037"/>
                        </a:cubicBezTo>
                        <a:cubicBezTo>
                          <a:pt x="737125" y="207921"/>
                          <a:pt x="659065" y="172534"/>
                          <a:pt x="572929" y="140781"/>
                        </a:cubicBezTo>
                        <a:cubicBezTo>
                          <a:pt x="486793" y="109028"/>
                          <a:pt x="333806" y="71650"/>
                          <a:pt x="262378" y="54517"/>
                        </a:cubicBezTo>
                        <a:cubicBezTo>
                          <a:pt x="190950" y="37384"/>
                          <a:pt x="176301" y="38393"/>
                          <a:pt x="144361" y="37985"/>
                        </a:cubicBezTo>
                        <a:cubicBezTo>
                          <a:pt x="112421" y="37577"/>
                          <a:pt x="93874" y="46264"/>
                          <a:pt x="80324" y="61255"/>
                        </a:cubicBezTo>
                        <a:cubicBezTo>
                          <a:pt x="66774" y="76246"/>
                          <a:pt x="47531" y="108473"/>
                          <a:pt x="34741" y="117414"/>
                        </a:cubicBezTo>
                        <a:cubicBezTo>
                          <a:pt x="21951" y="126355"/>
                          <a:pt x="-10813" y="134433"/>
                          <a:pt x="3586" y="114902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46" name="Volný tvar 45"/>
                  <p:cNvSpPr>
                    <a:spLocks/>
                  </p:cNvSpPr>
                  <p:nvPr/>
                </p:nvSpPr>
                <p:spPr>
                  <a:xfrm rot="416670">
                    <a:off x="3978949" y="2960240"/>
                    <a:ext cx="1430717" cy="385555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17 w 866567"/>
                      <a:gd name="connsiteY0" fmla="*/ 113297 h 373000"/>
                      <a:gd name="connsiteX1" fmla="*/ 122545 w 866567"/>
                      <a:gd name="connsiteY1" fmla="*/ 232 h 373000"/>
                      <a:gd name="connsiteX2" fmla="*/ 512575 w 866567"/>
                      <a:gd name="connsiteY2" fmla="*/ 87417 h 373000"/>
                      <a:gd name="connsiteX3" fmla="*/ 814500 w 866567"/>
                      <a:gd name="connsiteY3" fmla="*/ 208187 h 373000"/>
                      <a:gd name="connsiteX4" fmla="*/ 866491 w 866567"/>
                      <a:gd name="connsiteY4" fmla="*/ 349443 h 373000"/>
                      <a:gd name="connsiteX5" fmla="*/ 825387 w 866567"/>
                      <a:gd name="connsiteY5" fmla="*/ 361873 h 373000"/>
                      <a:gd name="connsiteX6" fmla="*/ 794315 w 866567"/>
                      <a:gd name="connsiteY6" fmla="*/ 236579 h 373000"/>
                      <a:gd name="connsiteX7" fmla="*/ 572960 w 866567"/>
                      <a:gd name="connsiteY7" fmla="*/ 139176 h 373000"/>
                      <a:gd name="connsiteX8" fmla="*/ 262409 w 866567"/>
                      <a:gd name="connsiteY8" fmla="*/ 52912 h 373000"/>
                      <a:gd name="connsiteX9" fmla="*/ 146561 w 866567"/>
                      <a:gd name="connsiteY9" fmla="*/ 29131 h 373000"/>
                      <a:gd name="connsiteX10" fmla="*/ 76212 w 866567"/>
                      <a:gd name="connsiteY10" fmla="*/ 54820 h 373000"/>
                      <a:gd name="connsiteX11" fmla="*/ 34772 w 866567"/>
                      <a:gd name="connsiteY11" fmla="*/ 115809 h 373000"/>
                      <a:gd name="connsiteX12" fmla="*/ 3617 w 866567"/>
                      <a:gd name="connsiteY12" fmla="*/ 113297 h 373000"/>
                      <a:gd name="connsiteX0" fmla="*/ 3617 w 867450"/>
                      <a:gd name="connsiteY0" fmla="*/ 113297 h 372087"/>
                      <a:gd name="connsiteX1" fmla="*/ 122545 w 867450"/>
                      <a:gd name="connsiteY1" fmla="*/ 232 h 372087"/>
                      <a:gd name="connsiteX2" fmla="*/ 512575 w 867450"/>
                      <a:gd name="connsiteY2" fmla="*/ 87417 h 372087"/>
                      <a:gd name="connsiteX3" fmla="*/ 814500 w 867450"/>
                      <a:gd name="connsiteY3" fmla="*/ 208187 h 372087"/>
                      <a:gd name="connsiteX4" fmla="*/ 866491 w 867450"/>
                      <a:gd name="connsiteY4" fmla="*/ 349443 h 372087"/>
                      <a:gd name="connsiteX5" fmla="*/ 844196 w 867450"/>
                      <a:gd name="connsiteY5" fmla="*/ 360546 h 372087"/>
                      <a:gd name="connsiteX6" fmla="*/ 794315 w 867450"/>
                      <a:gd name="connsiteY6" fmla="*/ 236579 h 372087"/>
                      <a:gd name="connsiteX7" fmla="*/ 572960 w 867450"/>
                      <a:gd name="connsiteY7" fmla="*/ 139176 h 372087"/>
                      <a:gd name="connsiteX8" fmla="*/ 262409 w 867450"/>
                      <a:gd name="connsiteY8" fmla="*/ 52912 h 372087"/>
                      <a:gd name="connsiteX9" fmla="*/ 146561 w 867450"/>
                      <a:gd name="connsiteY9" fmla="*/ 29131 h 372087"/>
                      <a:gd name="connsiteX10" fmla="*/ 76212 w 867450"/>
                      <a:gd name="connsiteY10" fmla="*/ 54820 h 372087"/>
                      <a:gd name="connsiteX11" fmla="*/ 34772 w 867450"/>
                      <a:gd name="connsiteY11" fmla="*/ 115809 h 372087"/>
                      <a:gd name="connsiteX12" fmla="*/ 3617 w 867450"/>
                      <a:gd name="connsiteY12" fmla="*/ 113297 h 372087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2960 w 867487"/>
                      <a:gd name="connsiteY7" fmla="*/ 139176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58690 w 867487"/>
                      <a:gd name="connsiteY9" fmla="*/ 54489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90 w 867560"/>
                      <a:gd name="connsiteY0" fmla="*/ 113297 h 371040"/>
                      <a:gd name="connsiteX1" fmla="*/ 122618 w 867560"/>
                      <a:gd name="connsiteY1" fmla="*/ 232 h 371040"/>
                      <a:gd name="connsiteX2" fmla="*/ 512648 w 867560"/>
                      <a:gd name="connsiteY2" fmla="*/ 87417 h 371040"/>
                      <a:gd name="connsiteX3" fmla="*/ 814573 w 867560"/>
                      <a:gd name="connsiteY3" fmla="*/ 208187 h 371040"/>
                      <a:gd name="connsiteX4" fmla="*/ 866564 w 867560"/>
                      <a:gd name="connsiteY4" fmla="*/ 349443 h 371040"/>
                      <a:gd name="connsiteX5" fmla="*/ 844269 w 867560"/>
                      <a:gd name="connsiteY5" fmla="*/ 360546 h 371040"/>
                      <a:gd name="connsiteX6" fmla="*/ 789703 w 867560"/>
                      <a:gd name="connsiteY6" fmla="*/ 251336 h 371040"/>
                      <a:gd name="connsiteX7" fmla="*/ 575862 w 867560"/>
                      <a:gd name="connsiteY7" fmla="*/ 157100 h 371040"/>
                      <a:gd name="connsiteX8" fmla="*/ 272829 w 867560"/>
                      <a:gd name="connsiteY8" fmla="*/ 73998 h 371040"/>
                      <a:gd name="connsiteX9" fmla="*/ 158763 w 867560"/>
                      <a:gd name="connsiteY9" fmla="*/ 54489 h 371040"/>
                      <a:gd name="connsiteX10" fmla="*/ 82155 w 867560"/>
                      <a:gd name="connsiteY10" fmla="*/ 74463 h 371040"/>
                      <a:gd name="connsiteX11" fmla="*/ 34845 w 867560"/>
                      <a:gd name="connsiteY11" fmla="*/ 115809 h 371040"/>
                      <a:gd name="connsiteX12" fmla="*/ 3690 w 867560"/>
                      <a:gd name="connsiteY12" fmla="*/ 113297 h 3710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67560" h="371040">
                        <a:moveTo>
                          <a:pt x="3690" y="113297"/>
                        </a:moveTo>
                        <a:cubicBezTo>
                          <a:pt x="18319" y="94034"/>
                          <a:pt x="37792" y="4545"/>
                          <a:pt x="122618" y="232"/>
                        </a:cubicBezTo>
                        <a:cubicBezTo>
                          <a:pt x="207444" y="-4081"/>
                          <a:pt x="397322" y="52758"/>
                          <a:pt x="512648" y="87417"/>
                        </a:cubicBezTo>
                        <a:cubicBezTo>
                          <a:pt x="627974" y="122076"/>
                          <a:pt x="755587" y="164516"/>
                          <a:pt x="814573" y="208187"/>
                        </a:cubicBezTo>
                        <a:cubicBezTo>
                          <a:pt x="873559" y="251858"/>
                          <a:pt x="861615" y="324050"/>
                          <a:pt x="866564" y="349443"/>
                        </a:cubicBezTo>
                        <a:cubicBezTo>
                          <a:pt x="871513" y="374836"/>
                          <a:pt x="857079" y="376897"/>
                          <a:pt x="844269" y="360546"/>
                        </a:cubicBezTo>
                        <a:cubicBezTo>
                          <a:pt x="831459" y="344195"/>
                          <a:pt x="834437" y="285244"/>
                          <a:pt x="789703" y="251336"/>
                        </a:cubicBezTo>
                        <a:cubicBezTo>
                          <a:pt x="744969" y="217428"/>
                          <a:pt x="662008" y="186656"/>
                          <a:pt x="575862" y="157100"/>
                        </a:cubicBezTo>
                        <a:cubicBezTo>
                          <a:pt x="489716" y="127544"/>
                          <a:pt x="342346" y="91100"/>
                          <a:pt x="272829" y="73998"/>
                        </a:cubicBezTo>
                        <a:cubicBezTo>
                          <a:pt x="203313" y="56896"/>
                          <a:pt x="190703" y="54897"/>
                          <a:pt x="158763" y="54489"/>
                        </a:cubicBezTo>
                        <a:cubicBezTo>
                          <a:pt x="126823" y="54081"/>
                          <a:pt x="95705" y="59472"/>
                          <a:pt x="82155" y="74463"/>
                        </a:cubicBezTo>
                        <a:cubicBezTo>
                          <a:pt x="68605" y="89454"/>
                          <a:pt x="47923" y="109337"/>
                          <a:pt x="34845" y="115809"/>
                        </a:cubicBezTo>
                        <a:cubicBezTo>
                          <a:pt x="21768" y="122281"/>
                          <a:pt x="-10939" y="132560"/>
                          <a:pt x="3690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47" name="Volný tvar 46"/>
                  <p:cNvSpPr/>
                  <p:nvPr/>
                </p:nvSpPr>
                <p:spPr>
                  <a:xfrm>
                    <a:off x="4093369" y="2983739"/>
                    <a:ext cx="1212851" cy="397635"/>
                  </a:xfrm>
                  <a:custGeom>
                    <a:avLst/>
                    <a:gdLst>
                      <a:gd name="connsiteX0" fmla="*/ 0 w 1254347"/>
                      <a:gd name="connsiteY0" fmla="*/ 32437 h 414862"/>
                      <a:gd name="connsiteX1" fmla="*/ 250031 w 1254347"/>
                      <a:gd name="connsiteY1" fmla="*/ 108637 h 414862"/>
                      <a:gd name="connsiteX2" fmla="*/ 1188244 w 1254347"/>
                      <a:gd name="connsiteY2" fmla="*/ 401531 h 414862"/>
                      <a:gd name="connsiteX3" fmla="*/ 1152525 w 1254347"/>
                      <a:gd name="connsiteY3" fmla="*/ 353906 h 414862"/>
                      <a:gd name="connsiteX4" fmla="*/ 959644 w 1254347"/>
                      <a:gd name="connsiteY4" fmla="*/ 253893 h 414862"/>
                      <a:gd name="connsiteX5" fmla="*/ 640556 w 1254347"/>
                      <a:gd name="connsiteY5" fmla="*/ 151499 h 414862"/>
                      <a:gd name="connsiteX6" fmla="*/ 378619 w 1254347"/>
                      <a:gd name="connsiteY6" fmla="*/ 63393 h 414862"/>
                      <a:gd name="connsiteX7" fmla="*/ 169069 w 1254347"/>
                      <a:gd name="connsiteY7" fmla="*/ 11006 h 414862"/>
                      <a:gd name="connsiteX8" fmla="*/ 54769 w 1254347"/>
                      <a:gd name="connsiteY8" fmla="*/ 1481 h 414862"/>
                      <a:gd name="connsiteX9" fmla="*/ 0 w 1254347"/>
                      <a:gd name="connsiteY9" fmla="*/ 32437 h 414862"/>
                      <a:gd name="connsiteX0" fmla="*/ 0 w 1209971"/>
                      <a:gd name="connsiteY0" fmla="*/ 32437 h 406480"/>
                      <a:gd name="connsiteX1" fmla="*/ 250031 w 1209971"/>
                      <a:gd name="connsiteY1" fmla="*/ 108637 h 406480"/>
                      <a:gd name="connsiteX2" fmla="*/ 1188244 w 1209971"/>
                      <a:gd name="connsiteY2" fmla="*/ 401531 h 406480"/>
                      <a:gd name="connsiteX3" fmla="*/ 1152525 w 1209971"/>
                      <a:gd name="connsiteY3" fmla="*/ 353906 h 406480"/>
                      <a:gd name="connsiteX4" fmla="*/ 959644 w 1209971"/>
                      <a:gd name="connsiteY4" fmla="*/ 253893 h 406480"/>
                      <a:gd name="connsiteX5" fmla="*/ 640556 w 1209971"/>
                      <a:gd name="connsiteY5" fmla="*/ 151499 h 406480"/>
                      <a:gd name="connsiteX6" fmla="*/ 378619 w 1209971"/>
                      <a:gd name="connsiteY6" fmla="*/ 63393 h 406480"/>
                      <a:gd name="connsiteX7" fmla="*/ 169069 w 1209971"/>
                      <a:gd name="connsiteY7" fmla="*/ 11006 h 406480"/>
                      <a:gd name="connsiteX8" fmla="*/ 54769 w 1209971"/>
                      <a:gd name="connsiteY8" fmla="*/ 1481 h 406480"/>
                      <a:gd name="connsiteX9" fmla="*/ 0 w 1209971"/>
                      <a:gd name="connsiteY9" fmla="*/ 32437 h 406480"/>
                      <a:gd name="connsiteX0" fmla="*/ 0 w 1186948"/>
                      <a:gd name="connsiteY0" fmla="*/ 32437 h 399893"/>
                      <a:gd name="connsiteX1" fmla="*/ 250031 w 1186948"/>
                      <a:gd name="connsiteY1" fmla="*/ 108637 h 399893"/>
                      <a:gd name="connsiteX2" fmla="*/ 1157287 w 1186948"/>
                      <a:gd name="connsiteY2" fmla="*/ 394388 h 399893"/>
                      <a:gd name="connsiteX3" fmla="*/ 1152525 w 1186948"/>
                      <a:gd name="connsiteY3" fmla="*/ 353906 h 399893"/>
                      <a:gd name="connsiteX4" fmla="*/ 959644 w 1186948"/>
                      <a:gd name="connsiteY4" fmla="*/ 253893 h 399893"/>
                      <a:gd name="connsiteX5" fmla="*/ 640556 w 1186948"/>
                      <a:gd name="connsiteY5" fmla="*/ 151499 h 399893"/>
                      <a:gd name="connsiteX6" fmla="*/ 378619 w 1186948"/>
                      <a:gd name="connsiteY6" fmla="*/ 63393 h 399893"/>
                      <a:gd name="connsiteX7" fmla="*/ 169069 w 1186948"/>
                      <a:gd name="connsiteY7" fmla="*/ 11006 h 399893"/>
                      <a:gd name="connsiteX8" fmla="*/ 54769 w 1186948"/>
                      <a:gd name="connsiteY8" fmla="*/ 1481 h 399893"/>
                      <a:gd name="connsiteX9" fmla="*/ 0 w 1186948"/>
                      <a:gd name="connsiteY9" fmla="*/ 32437 h 399893"/>
                      <a:gd name="connsiteX0" fmla="*/ 0 w 1230621"/>
                      <a:gd name="connsiteY0" fmla="*/ 32437 h 404167"/>
                      <a:gd name="connsiteX1" fmla="*/ 250031 w 1230621"/>
                      <a:gd name="connsiteY1" fmla="*/ 108637 h 404167"/>
                      <a:gd name="connsiteX2" fmla="*/ 1157287 w 1230621"/>
                      <a:gd name="connsiteY2" fmla="*/ 394388 h 404167"/>
                      <a:gd name="connsiteX3" fmla="*/ 1152525 w 1230621"/>
                      <a:gd name="connsiteY3" fmla="*/ 330093 h 404167"/>
                      <a:gd name="connsiteX4" fmla="*/ 959644 w 1230621"/>
                      <a:gd name="connsiteY4" fmla="*/ 253893 h 404167"/>
                      <a:gd name="connsiteX5" fmla="*/ 640556 w 1230621"/>
                      <a:gd name="connsiteY5" fmla="*/ 151499 h 404167"/>
                      <a:gd name="connsiteX6" fmla="*/ 378619 w 1230621"/>
                      <a:gd name="connsiteY6" fmla="*/ 63393 h 404167"/>
                      <a:gd name="connsiteX7" fmla="*/ 169069 w 1230621"/>
                      <a:gd name="connsiteY7" fmla="*/ 11006 h 404167"/>
                      <a:gd name="connsiteX8" fmla="*/ 54769 w 1230621"/>
                      <a:gd name="connsiteY8" fmla="*/ 1481 h 404167"/>
                      <a:gd name="connsiteX9" fmla="*/ 0 w 1230621"/>
                      <a:gd name="connsiteY9" fmla="*/ 32437 h 404167"/>
                      <a:gd name="connsiteX0" fmla="*/ 0 w 1152536"/>
                      <a:gd name="connsiteY0" fmla="*/ 32437 h 349699"/>
                      <a:gd name="connsiteX1" fmla="*/ 250031 w 1152536"/>
                      <a:gd name="connsiteY1" fmla="*/ 108637 h 349699"/>
                      <a:gd name="connsiteX2" fmla="*/ 964406 w 1152536"/>
                      <a:gd name="connsiteY2" fmla="*/ 330094 h 349699"/>
                      <a:gd name="connsiteX3" fmla="*/ 1152525 w 1152536"/>
                      <a:gd name="connsiteY3" fmla="*/ 330093 h 349699"/>
                      <a:gd name="connsiteX4" fmla="*/ 959644 w 1152536"/>
                      <a:gd name="connsiteY4" fmla="*/ 253893 h 349699"/>
                      <a:gd name="connsiteX5" fmla="*/ 640556 w 1152536"/>
                      <a:gd name="connsiteY5" fmla="*/ 151499 h 349699"/>
                      <a:gd name="connsiteX6" fmla="*/ 378619 w 1152536"/>
                      <a:gd name="connsiteY6" fmla="*/ 63393 h 349699"/>
                      <a:gd name="connsiteX7" fmla="*/ 169069 w 1152536"/>
                      <a:gd name="connsiteY7" fmla="*/ 11006 h 349699"/>
                      <a:gd name="connsiteX8" fmla="*/ 54769 w 1152536"/>
                      <a:gd name="connsiteY8" fmla="*/ 1481 h 349699"/>
                      <a:gd name="connsiteX9" fmla="*/ 0 w 1152536"/>
                      <a:gd name="connsiteY9" fmla="*/ 32437 h 349699"/>
                      <a:gd name="connsiteX0" fmla="*/ 0 w 1193981"/>
                      <a:gd name="connsiteY0" fmla="*/ 32437 h 396769"/>
                      <a:gd name="connsiteX1" fmla="*/ 250031 w 1193981"/>
                      <a:gd name="connsiteY1" fmla="*/ 108637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193981"/>
                      <a:gd name="connsiteY0" fmla="*/ 32437 h 396769"/>
                      <a:gd name="connsiteX1" fmla="*/ 247650 w 1193981"/>
                      <a:gd name="connsiteY1" fmla="*/ 113399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59606 w 1213031"/>
                      <a:gd name="connsiteY6" fmla="*/ 152364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66750 w 1213031"/>
                      <a:gd name="connsiteY6" fmla="*/ 140458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7669 w 1212851"/>
                      <a:gd name="connsiteY7" fmla="*/ 64258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2906 w 1212851"/>
                      <a:gd name="connsiteY7" fmla="*/ 57114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9463 h 401889"/>
                      <a:gd name="connsiteX1" fmla="*/ 266700 w 1212851"/>
                      <a:gd name="connsiteY1" fmla="*/ 118519 h 401889"/>
                      <a:gd name="connsiteX2" fmla="*/ 983456 w 1212851"/>
                      <a:gd name="connsiteY2" fmla="*/ 335214 h 401889"/>
                      <a:gd name="connsiteX3" fmla="*/ 1197769 w 1212851"/>
                      <a:gd name="connsiteY3" fmla="*/ 401889 h 401889"/>
                      <a:gd name="connsiteX4" fmla="*/ 1171575 w 1212851"/>
                      <a:gd name="connsiteY4" fmla="*/ 335213 h 401889"/>
                      <a:gd name="connsiteX5" fmla="*/ 983456 w 1212851"/>
                      <a:gd name="connsiteY5" fmla="*/ 247107 h 401889"/>
                      <a:gd name="connsiteX6" fmla="*/ 666750 w 1212851"/>
                      <a:gd name="connsiteY6" fmla="*/ 144713 h 401889"/>
                      <a:gd name="connsiteX7" fmla="*/ 392906 w 1212851"/>
                      <a:gd name="connsiteY7" fmla="*/ 61369 h 401889"/>
                      <a:gd name="connsiteX8" fmla="*/ 216694 w 1212851"/>
                      <a:gd name="connsiteY8" fmla="*/ 6601 h 401889"/>
                      <a:gd name="connsiteX9" fmla="*/ 73819 w 1212851"/>
                      <a:gd name="connsiteY9" fmla="*/ 6601 h 401889"/>
                      <a:gd name="connsiteX10" fmla="*/ 0 w 1212851"/>
                      <a:gd name="connsiteY10" fmla="*/ 49463 h 401889"/>
                      <a:gd name="connsiteX0" fmla="*/ 0 w 1212851"/>
                      <a:gd name="connsiteY0" fmla="*/ 45209 h 397635"/>
                      <a:gd name="connsiteX1" fmla="*/ 266700 w 1212851"/>
                      <a:gd name="connsiteY1" fmla="*/ 114265 h 397635"/>
                      <a:gd name="connsiteX2" fmla="*/ 983456 w 1212851"/>
                      <a:gd name="connsiteY2" fmla="*/ 330960 h 397635"/>
                      <a:gd name="connsiteX3" fmla="*/ 1197769 w 1212851"/>
                      <a:gd name="connsiteY3" fmla="*/ 397635 h 397635"/>
                      <a:gd name="connsiteX4" fmla="*/ 1171575 w 1212851"/>
                      <a:gd name="connsiteY4" fmla="*/ 330959 h 397635"/>
                      <a:gd name="connsiteX5" fmla="*/ 983456 w 1212851"/>
                      <a:gd name="connsiteY5" fmla="*/ 242853 h 397635"/>
                      <a:gd name="connsiteX6" fmla="*/ 666750 w 1212851"/>
                      <a:gd name="connsiteY6" fmla="*/ 140459 h 397635"/>
                      <a:gd name="connsiteX7" fmla="*/ 392906 w 1212851"/>
                      <a:gd name="connsiteY7" fmla="*/ 57115 h 397635"/>
                      <a:gd name="connsiteX8" fmla="*/ 216694 w 1212851"/>
                      <a:gd name="connsiteY8" fmla="*/ 11872 h 397635"/>
                      <a:gd name="connsiteX9" fmla="*/ 73819 w 1212851"/>
                      <a:gd name="connsiteY9" fmla="*/ 2347 h 397635"/>
                      <a:gd name="connsiteX10" fmla="*/ 0 w 1212851"/>
                      <a:gd name="connsiteY10" fmla="*/ 45209 h 3976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212851" h="397635">
                        <a:moveTo>
                          <a:pt x="0" y="45209"/>
                        </a:moveTo>
                        <a:cubicBezTo>
                          <a:pt x="88900" y="68228"/>
                          <a:pt x="102791" y="66640"/>
                          <a:pt x="266700" y="114265"/>
                        </a:cubicBezTo>
                        <a:cubicBezTo>
                          <a:pt x="430609" y="161890"/>
                          <a:pt x="744537" y="258728"/>
                          <a:pt x="983456" y="330960"/>
                        </a:cubicBezTo>
                        <a:cubicBezTo>
                          <a:pt x="1138634" y="378188"/>
                          <a:pt x="1166416" y="397635"/>
                          <a:pt x="1197769" y="397635"/>
                        </a:cubicBezTo>
                        <a:cubicBezTo>
                          <a:pt x="1229122" y="397635"/>
                          <a:pt x="1207294" y="356756"/>
                          <a:pt x="1171575" y="330959"/>
                        </a:cubicBezTo>
                        <a:cubicBezTo>
                          <a:pt x="1135856" y="305162"/>
                          <a:pt x="1067594" y="274603"/>
                          <a:pt x="983456" y="242853"/>
                        </a:cubicBezTo>
                        <a:cubicBezTo>
                          <a:pt x="899319" y="211103"/>
                          <a:pt x="765175" y="171415"/>
                          <a:pt x="666750" y="140459"/>
                        </a:cubicBezTo>
                        <a:cubicBezTo>
                          <a:pt x="568325" y="109503"/>
                          <a:pt x="467915" y="78546"/>
                          <a:pt x="392906" y="57115"/>
                        </a:cubicBezTo>
                        <a:cubicBezTo>
                          <a:pt x="317897" y="35684"/>
                          <a:pt x="270669" y="22191"/>
                          <a:pt x="216694" y="11872"/>
                        </a:cubicBezTo>
                        <a:cubicBezTo>
                          <a:pt x="162719" y="1553"/>
                          <a:pt x="109935" y="-3209"/>
                          <a:pt x="73819" y="2347"/>
                        </a:cubicBezTo>
                        <a:cubicBezTo>
                          <a:pt x="37703" y="7903"/>
                          <a:pt x="11906" y="31517"/>
                          <a:pt x="0" y="45209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</p:grpSp>
            <p:grpSp>
              <p:nvGrpSpPr>
                <p:cNvPr id="37" name="Skupina 36"/>
                <p:cNvGrpSpPr/>
                <p:nvPr/>
              </p:nvGrpSpPr>
              <p:grpSpPr>
                <a:xfrm flipH="1" flipV="1">
                  <a:off x="4099760" y="3197791"/>
                  <a:ext cx="1071439" cy="510998"/>
                  <a:chOff x="3774287" y="2651881"/>
                  <a:chExt cx="1861257" cy="854998"/>
                </a:xfrm>
              </p:grpSpPr>
              <p:sp>
                <p:nvSpPr>
                  <p:cNvPr id="38" name="Volný tvar 37"/>
                  <p:cNvSpPr>
                    <a:spLocks noChangeAspect="1"/>
                  </p:cNvSpPr>
                  <p:nvPr/>
                </p:nvSpPr>
                <p:spPr>
                  <a:xfrm>
                    <a:off x="3774287" y="2651881"/>
                    <a:ext cx="1861257" cy="854998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1018" h="390928">
                        <a:moveTo>
                          <a:pt x="3617" y="113297"/>
                        </a:moveTo>
                        <a:cubicBezTo>
                          <a:pt x="18246" y="94034"/>
                          <a:pt x="37719" y="4545"/>
                          <a:pt x="122545" y="232"/>
                        </a:cubicBezTo>
                        <a:cubicBezTo>
                          <a:pt x="207371" y="-4081"/>
                          <a:pt x="397249" y="52758"/>
                          <a:pt x="512575" y="87417"/>
                        </a:cubicBezTo>
                        <a:cubicBezTo>
                          <a:pt x="627901" y="122076"/>
                          <a:pt x="758777" y="159653"/>
                          <a:pt x="814500" y="208187"/>
                        </a:cubicBezTo>
                        <a:cubicBezTo>
                          <a:pt x="870223" y="256721"/>
                          <a:pt x="845098" y="353007"/>
                          <a:pt x="846912" y="378621"/>
                        </a:cubicBezTo>
                        <a:cubicBezTo>
                          <a:pt x="848726" y="404235"/>
                          <a:pt x="834153" y="385547"/>
                          <a:pt x="825387" y="361873"/>
                        </a:cubicBezTo>
                        <a:cubicBezTo>
                          <a:pt x="816621" y="338199"/>
                          <a:pt x="836386" y="273695"/>
                          <a:pt x="794315" y="236579"/>
                        </a:cubicBezTo>
                        <a:cubicBezTo>
                          <a:pt x="752244" y="199463"/>
                          <a:pt x="661611" y="169787"/>
                          <a:pt x="572960" y="139176"/>
                        </a:cubicBezTo>
                        <a:cubicBezTo>
                          <a:pt x="484309" y="108565"/>
                          <a:pt x="333476" y="71253"/>
                          <a:pt x="262409" y="52912"/>
                        </a:cubicBezTo>
                        <a:cubicBezTo>
                          <a:pt x="191343" y="34571"/>
                          <a:pt x="178501" y="29539"/>
                          <a:pt x="146561" y="29131"/>
                        </a:cubicBezTo>
                        <a:cubicBezTo>
                          <a:pt x="114621" y="28723"/>
                          <a:pt x="89762" y="39829"/>
                          <a:pt x="76212" y="54820"/>
                        </a:cubicBezTo>
                        <a:cubicBezTo>
                          <a:pt x="62662" y="69811"/>
                          <a:pt x="46871" y="106063"/>
                          <a:pt x="34772" y="115809"/>
                        </a:cubicBezTo>
                        <a:cubicBezTo>
                          <a:pt x="22673" y="125555"/>
                          <a:pt x="-11012" y="132560"/>
                          <a:pt x="3617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39" name="Volný tvar 38"/>
                  <p:cNvSpPr>
                    <a:spLocks/>
                  </p:cNvSpPr>
                  <p:nvPr/>
                </p:nvSpPr>
                <p:spPr>
                  <a:xfrm rot="150410">
                    <a:off x="3842255" y="2777197"/>
                    <a:ext cx="1716428" cy="670852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1018" h="390928">
                        <a:moveTo>
                          <a:pt x="3617" y="113297"/>
                        </a:moveTo>
                        <a:cubicBezTo>
                          <a:pt x="18246" y="94034"/>
                          <a:pt x="37719" y="4545"/>
                          <a:pt x="122545" y="232"/>
                        </a:cubicBezTo>
                        <a:cubicBezTo>
                          <a:pt x="207371" y="-4081"/>
                          <a:pt x="397249" y="52758"/>
                          <a:pt x="512575" y="87417"/>
                        </a:cubicBezTo>
                        <a:cubicBezTo>
                          <a:pt x="627901" y="122076"/>
                          <a:pt x="758777" y="159653"/>
                          <a:pt x="814500" y="208187"/>
                        </a:cubicBezTo>
                        <a:cubicBezTo>
                          <a:pt x="870223" y="256721"/>
                          <a:pt x="845098" y="353007"/>
                          <a:pt x="846912" y="378621"/>
                        </a:cubicBezTo>
                        <a:cubicBezTo>
                          <a:pt x="848726" y="404235"/>
                          <a:pt x="834153" y="385547"/>
                          <a:pt x="825387" y="361873"/>
                        </a:cubicBezTo>
                        <a:cubicBezTo>
                          <a:pt x="816621" y="338199"/>
                          <a:pt x="836386" y="273695"/>
                          <a:pt x="794315" y="236579"/>
                        </a:cubicBezTo>
                        <a:cubicBezTo>
                          <a:pt x="752244" y="199463"/>
                          <a:pt x="661611" y="169787"/>
                          <a:pt x="572960" y="139176"/>
                        </a:cubicBezTo>
                        <a:cubicBezTo>
                          <a:pt x="484309" y="108565"/>
                          <a:pt x="333476" y="71253"/>
                          <a:pt x="262409" y="52912"/>
                        </a:cubicBezTo>
                        <a:cubicBezTo>
                          <a:pt x="191343" y="34571"/>
                          <a:pt x="178501" y="29539"/>
                          <a:pt x="146561" y="29131"/>
                        </a:cubicBezTo>
                        <a:cubicBezTo>
                          <a:pt x="114621" y="28723"/>
                          <a:pt x="89762" y="39829"/>
                          <a:pt x="76212" y="54820"/>
                        </a:cubicBezTo>
                        <a:cubicBezTo>
                          <a:pt x="62662" y="69811"/>
                          <a:pt x="46871" y="106063"/>
                          <a:pt x="34772" y="115809"/>
                        </a:cubicBezTo>
                        <a:cubicBezTo>
                          <a:pt x="22673" y="125555"/>
                          <a:pt x="-11012" y="132560"/>
                          <a:pt x="3617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40" name="Volný tvar 39"/>
                  <p:cNvSpPr>
                    <a:spLocks/>
                  </p:cNvSpPr>
                  <p:nvPr/>
                </p:nvSpPr>
                <p:spPr>
                  <a:xfrm rot="265172">
                    <a:off x="3908824" y="2872405"/>
                    <a:ext cx="1575836" cy="533770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6612 w 851069"/>
                      <a:gd name="connsiteY9" fmla="*/ 29131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4443 w 851069"/>
                      <a:gd name="connsiteY9" fmla="*/ 36380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330 w 850731"/>
                      <a:gd name="connsiteY0" fmla="*/ 123197 h 400828"/>
                      <a:gd name="connsiteX1" fmla="*/ 116535 w 850731"/>
                      <a:gd name="connsiteY1" fmla="*/ 203 h 400828"/>
                      <a:gd name="connsiteX2" fmla="*/ 512288 w 850731"/>
                      <a:gd name="connsiteY2" fmla="*/ 97317 h 400828"/>
                      <a:gd name="connsiteX3" fmla="*/ 814213 w 850731"/>
                      <a:gd name="connsiteY3" fmla="*/ 218087 h 400828"/>
                      <a:gd name="connsiteX4" fmla="*/ 846625 w 850731"/>
                      <a:gd name="connsiteY4" fmla="*/ 388521 h 400828"/>
                      <a:gd name="connsiteX5" fmla="*/ 825100 w 850731"/>
                      <a:gd name="connsiteY5" fmla="*/ 371773 h 400828"/>
                      <a:gd name="connsiteX6" fmla="*/ 794028 w 850731"/>
                      <a:gd name="connsiteY6" fmla="*/ 246479 h 400828"/>
                      <a:gd name="connsiteX7" fmla="*/ 572673 w 850731"/>
                      <a:gd name="connsiteY7" fmla="*/ 149076 h 400828"/>
                      <a:gd name="connsiteX8" fmla="*/ 262122 w 850731"/>
                      <a:gd name="connsiteY8" fmla="*/ 62812 h 400828"/>
                      <a:gd name="connsiteX9" fmla="*/ 144105 w 850731"/>
                      <a:gd name="connsiteY9" fmla="*/ 46280 h 400828"/>
                      <a:gd name="connsiteX10" fmla="*/ 80068 w 850731"/>
                      <a:gd name="connsiteY10" fmla="*/ 69550 h 400828"/>
                      <a:gd name="connsiteX11" fmla="*/ 34485 w 850731"/>
                      <a:gd name="connsiteY11" fmla="*/ 125709 h 400828"/>
                      <a:gd name="connsiteX12" fmla="*/ 3330 w 850731"/>
                      <a:gd name="connsiteY12" fmla="*/ 123197 h 400828"/>
                      <a:gd name="connsiteX0" fmla="*/ 3586 w 850987"/>
                      <a:gd name="connsiteY0" fmla="*/ 114902 h 392533"/>
                      <a:gd name="connsiteX1" fmla="*/ 121133 w 850987"/>
                      <a:gd name="connsiteY1" fmla="*/ 227 h 392533"/>
                      <a:gd name="connsiteX2" fmla="*/ 512544 w 850987"/>
                      <a:gd name="connsiteY2" fmla="*/ 89022 h 392533"/>
                      <a:gd name="connsiteX3" fmla="*/ 814469 w 850987"/>
                      <a:gd name="connsiteY3" fmla="*/ 209792 h 392533"/>
                      <a:gd name="connsiteX4" fmla="*/ 846881 w 850987"/>
                      <a:gd name="connsiteY4" fmla="*/ 380226 h 392533"/>
                      <a:gd name="connsiteX5" fmla="*/ 825356 w 850987"/>
                      <a:gd name="connsiteY5" fmla="*/ 363478 h 392533"/>
                      <a:gd name="connsiteX6" fmla="*/ 794284 w 850987"/>
                      <a:gd name="connsiteY6" fmla="*/ 238184 h 392533"/>
                      <a:gd name="connsiteX7" fmla="*/ 572929 w 850987"/>
                      <a:gd name="connsiteY7" fmla="*/ 140781 h 392533"/>
                      <a:gd name="connsiteX8" fmla="*/ 262378 w 850987"/>
                      <a:gd name="connsiteY8" fmla="*/ 54517 h 392533"/>
                      <a:gd name="connsiteX9" fmla="*/ 144361 w 850987"/>
                      <a:gd name="connsiteY9" fmla="*/ 37985 h 392533"/>
                      <a:gd name="connsiteX10" fmla="*/ 80324 w 850987"/>
                      <a:gd name="connsiteY10" fmla="*/ 61255 h 392533"/>
                      <a:gd name="connsiteX11" fmla="*/ 34741 w 850987"/>
                      <a:gd name="connsiteY11" fmla="*/ 117414 h 392533"/>
                      <a:gd name="connsiteX12" fmla="*/ 3586 w 850987"/>
                      <a:gd name="connsiteY12" fmla="*/ 114902 h 392533"/>
                      <a:gd name="connsiteX0" fmla="*/ 3586 w 850987"/>
                      <a:gd name="connsiteY0" fmla="*/ 114902 h 392275"/>
                      <a:gd name="connsiteX1" fmla="*/ 121133 w 850987"/>
                      <a:gd name="connsiteY1" fmla="*/ 227 h 392275"/>
                      <a:gd name="connsiteX2" fmla="*/ 512544 w 850987"/>
                      <a:gd name="connsiteY2" fmla="*/ 89022 h 392275"/>
                      <a:gd name="connsiteX3" fmla="*/ 814469 w 850987"/>
                      <a:gd name="connsiteY3" fmla="*/ 209792 h 392275"/>
                      <a:gd name="connsiteX4" fmla="*/ 846881 w 850987"/>
                      <a:gd name="connsiteY4" fmla="*/ 380226 h 392275"/>
                      <a:gd name="connsiteX5" fmla="*/ 825356 w 850987"/>
                      <a:gd name="connsiteY5" fmla="*/ 363478 h 392275"/>
                      <a:gd name="connsiteX6" fmla="*/ 779196 w 850987"/>
                      <a:gd name="connsiteY6" fmla="*/ 245037 h 392275"/>
                      <a:gd name="connsiteX7" fmla="*/ 572929 w 850987"/>
                      <a:gd name="connsiteY7" fmla="*/ 140781 h 392275"/>
                      <a:gd name="connsiteX8" fmla="*/ 262378 w 850987"/>
                      <a:gd name="connsiteY8" fmla="*/ 54517 h 392275"/>
                      <a:gd name="connsiteX9" fmla="*/ 144361 w 850987"/>
                      <a:gd name="connsiteY9" fmla="*/ 37985 h 392275"/>
                      <a:gd name="connsiteX10" fmla="*/ 80324 w 850987"/>
                      <a:gd name="connsiteY10" fmla="*/ 61255 h 392275"/>
                      <a:gd name="connsiteX11" fmla="*/ 34741 w 850987"/>
                      <a:gd name="connsiteY11" fmla="*/ 117414 h 392275"/>
                      <a:gd name="connsiteX12" fmla="*/ 3586 w 850987"/>
                      <a:gd name="connsiteY12" fmla="*/ 114902 h 39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0987" h="392275">
                        <a:moveTo>
                          <a:pt x="3586" y="114902"/>
                        </a:moveTo>
                        <a:cubicBezTo>
                          <a:pt x="17985" y="95371"/>
                          <a:pt x="36307" y="4540"/>
                          <a:pt x="121133" y="227"/>
                        </a:cubicBezTo>
                        <a:cubicBezTo>
                          <a:pt x="205959" y="-4086"/>
                          <a:pt x="396988" y="54095"/>
                          <a:pt x="512544" y="89022"/>
                        </a:cubicBezTo>
                        <a:cubicBezTo>
                          <a:pt x="628100" y="123949"/>
                          <a:pt x="758746" y="161258"/>
                          <a:pt x="814469" y="209792"/>
                        </a:cubicBezTo>
                        <a:cubicBezTo>
                          <a:pt x="870192" y="258326"/>
                          <a:pt x="845067" y="354612"/>
                          <a:pt x="846881" y="380226"/>
                        </a:cubicBezTo>
                        <a:cubicBezTo>
                          <a:pt x="848695" y="405840"/>
                          <a:pt x="836637" y="386010"/>
                          <a:pt x="825356" y="363478"/>
                        </a:cubicBezTo>
                        <a:cubicBezTo>
                          <a:pt x="814075" y="340947"/>
                          <a:pt x="821267" y="282153"/>
                          <a:pt x="779196" y="245037"/>
                        </a:cubicBezTo>
                        <a:cubicBezTo>
                          <a:pt x="737125" y="207921"/>
                          <a:pt x="659065" y="172534"/>
                          <a:pt x="572929" y="140781"/>
                        </a:cubicBezTo>
                        <a:cubicBezTo>
                          <a:pt x="486793" y="109028"/>
                          <a:pt x="333806" y="71650"/>
                          <a:pt x="262378" y="54517"/>
                        </a:cubicBezTo>
                        <a:cubicBezTo>
                          <a:pt x="190950" y="37384"/>
                          <a:pt x="176301" y="38393"/>
                          <a:pt x="144361" y="37985"/>
                        </a:cubicBezTo>
                        <a:cubicBezTo>
                          <a:pt x="112421" y="37577"/>
                          <a:pt x="93874" y="46264"/>
                          <a:pt x="80324" y="61255"/>
                        </a:cubicBezTo>
                        <a:cubicBezTo>
                          <a:pt x="66774" y="76246"/>
                          <a:pt x="47531" y="108473"/>
                          <a:pt x="34741" y="117414"/>
                        </a:cubicBezTo>
                        <a:cubicBezTo>
                          <a:pt x="21951" y="126355"/>
                          <a:pt x="-10813" y="134433"/>
                          <a:pt x="3586" y="114902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41" name="Volný tvar 40"/>
                  <p:cNvSpPr>
                    <a:spLocks/>
                  </p:cNvSpPr>
                  <p:nvPr/>
                </p:nvSpPr>
                <p:spPr>
                  <a:xfrm rot="416670">
                    <a:off x="3978949" y="2960240"/>
                    <a:ext cx="1430717" cy="385555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17 w 866567"/>
                      <a:gd name="connsiteY0" fmla="*/ 113297 h 373000"/>
                      <a:gd name="connsiteX1" fmla="*/ 122545 w 866567"/>
                      <a:gd name="connsiteY1" fmla="*/ 232 h 373000"/>
                      <a:gd name="connsiteX2" fmla="*/ 512575 w 866567"/>
                      <a:gd name="connsiteY2" fmla="*/ 87417 h 373000"/>
                      <a:gd name="connsiteX3" fmla="*/ 814500 w 866567"/>
                      <a:gd name="connsiteY3" fmla="*/ 208187 h 373000"/>
                      <a:gd name="connsiteX4" fmla="*/ 866491 w 866567"/>
                      <a:gd name="connsiteY4" fmla="*/ 349443 h 373000"/>
                      <a:gd name="connsiteX5" fmla="*/ 825387 w 866567"/>
                      <a:gd name="connsiteY5" fmla="*/ 361873 h 373000"/>
                      <a:gd name="connsiteX6" fmla="*/ 794315 w 866567"/>
                      <a:gd name="connsiteY6" fmla="*/ 236579 h 373000"/>
                      <a:gd name="connsiteX7" fmla="*/ 572960 w 866567"/>
                      <a:gd name="connsiteY7" fmla="*/ 139176 h 373000"/>
                      <a:gd name="connsiteX8" fmla="*/ 262409 w 866567"/>
                      <a:gd name="connsiteY8" fmla="*/ 52912 h 373000"/>
                      <a:gd name="connsiteX9" fmla="*/ 146561 w 866567"/>
                      <a:gd name="connsiteY9" fmla="*/ 29131 h 373000"/>
                      <a:gd name="connsiteX10" fmla="*/ 76212 w 866567"/>
                      <a:gd name="connsiteY10" fmla="*/ 54820 h 373000"/>
                      <a:gd name="connsiteX11" fmla="*/ 34772 w 866567"/>
                      <a:gd name="connsiteY11" fmla="*/ 115809 h 373000"/>
                      <a:gd name="connsiteX12" fmla="*/ 3617 w 866567"/>
                      <a:gd name="connsiteY12" fmla="*/ 113297 h 373000"/>
                      <a:gd name="connsiteX0" fmla="*/ 3617 w 867450"/>
                      <a:gd name="connsiteY0" fmla="*/ 113297 h 372087"/>
                      <a:gd name="connsiteX1" fmla="*/ 122545 w 867450"/>
                      <a:gd name="connsiteY1" fmla="*/ 232 h 372087"/>
                      <a:gd name="connsiteX2" fmla="*/ 512575 w 867450"/>
                      <a:gd name="connsiteY2" fmla="*/ 87417 h 372087"/>
                      <a:gd name="connsiteX3" fmla="*/ 814500 w 867450"/>
                      <a:gd name="connsiteY3" fmla="*/ 208187 h 372087"/>
                      <a:gd name="connsiteX4" fmla="*/ 866491 w 867450"/>
                      <a:gd name="connsiteY4" fmla="*/ 349443 h 372087"/>
                      <a:gd name="connsiteX5" fmla="*/ 844196 w 867450"/>
                      <a:gd name="connsiteY5" fmla="*/ 360546 h 372087"/>
                      <a:gd name="connsiteX6" fmla="*/ 794315 w 867450"/>
                      <a:gd name="connsiteY6" fmla="*/ 236579 h 372087"/>
                      <a:gd name="connsiteX7" fmla="*/ 572960 w 867450"/>
                      <a:gd name="connsiteY7" fmla="*/ 139176 h 372087"/>
                      <a:gd name="connsiteX8" fmla="*/ 262409 w 867450"/>
                      <a:gd name="connsiteY8" fmla="*/ 52912 h 372087"/>
                      <a:gd name="connsiteX9" fmla="*/ 146561 w 867450"/>
                      <a:gd name="connsiteY9" fmla="*/ 29131 h 372087"/>
                      <a:gd name="connsiteX10" fmla="*/ 76212 w 867450"/>
                      <a:gd name="connsiteY10" fmla="*/ 54820 h 372087"/>
                      <a:gd name="connsiteX11" fmla="*/ 34772 w 867450"/>
                      <a:gd name="connsiteY11" fmla="*/ 115809 h 372087"/>
                      <a:gd name="connsiteX12" fmla="*/ 3617 w 867450"/>
                      <a:gd name="connsiteY12" fmla="*/ 113297 h 372087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2960 w 867487"/>
                      <a:gd name="connsiteY7" fmla="*/ 139176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58690 w 867487"/>
                      <a:gd name="connsiteY9" fmla="*/ 54489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90 w 867560"/>
                      <a:gd name="connsiteY0" fmla="*/ 113297 h 371040"/>
                      <a:gd name="connsiteX1" fmla="*/ 122618 w 867560"/>
                      <a:gd name="connsiteY1" fmla="*/ 232 h 371040"/>
                      <a:gd name="connsiteX2" fmla="*/ 512648 w 867560"/>
                      <a:gd name="connsiteY2" fmla="*/ 87417 h 371040"/>
                      <a:gd name="connsiteX3" fmla="*/ 814573 w 867560"/>
                      <a:gd name="connsiteY3" fmla="*/ 208187 h 371040"/>
                      <a:gd name="connsiteX4" fmla="*/ 866564 w 867560"/>
                      <a:gd name="connsiteY4" fmla="*/ 349443 h 371040"/>
                      <a:gd name="connsiteX5" fmla="*/ 844269 w 867560"/>
                      <a:gd name="connsiteY5" fmla="*/ 360546 h 371040"/>
                      <a:gd name="connsiteX6" fmla="*/ 789703 w 867560"/>
                      <a:gd name="connsiteY6" fmla="*/ 251336 h 371040"/>
                      <a:gd name="connsiteX7" fmla="*/ 575862 w 867560"/>
                      <a:gd name="connsiteY7" fmla="*/ 157100 h 371040"/>
                      <a:gd name="connsiteX8" fmla="*/ 272829 w 867560"/>
                      <a:gd name="connsiteY8" fmla="*/ 73998 h 371040"/>
                      <a:gd name="connsiteX9" fmla="*/ 158763 w 867560"/>
                      <a:gd name="connsiteY9" fmla="*/ 54489 h 371040"/>
                      <a:gd name="connsiteX10" fmla="*/ 82155 w 867560"/>
                      <a:gd name="connsiteY10" fmla="*/ 74463 h 371040"/>
                      <a:gd name="connsiteX11" fmla="*/ 34845 w 867560"/>
                      <a:gd name="connsiteY11" fmla="*/ 115809 h 371040"/>
                      <a:gd name="connsiteX12" fmla="*/ 3690 w 867560"/>
                      <a:gd name="connsiteY12" fmla="*/ 113297 h 3710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67560" h="371040">
                        <a:moveTo>
                          <a:pt x="3690" y="113297"/>
                        </a:moveTo>
                        <a:cubicBezTo>
                          <a:pt x="18319" y="94034"/>
                          <a:pt x="37792" y="4545"/>
                          <a:pt x="122618" y="232"/>
                        </a:cubicBezTo>
                        <a:cubicBezTo>
                          <a:pt x="207444" y="-4081"/>
                          <a:pt x="397322" y="52758"/>
                          <a:pt x="512648" y="87417"/>
                        </a:cubicBezTo>
                        <a:cubicBezTo>
                          <a:pt x="627974" y="122076"/>
                          <a:pt x="755587" y="164516"/>
                          <a:pt x="814573" y="208187"/>
                        </a:cubicBezTo>
                        <a:cubicBezTo>
                          <a:pt x="873559" y="251858"/>
                          <a:pt x="861615" y="324050"/>
                          <a:pt x="866564" y="349443"/>
                        </a:cubicBezTo>
                        <a:cubicBezTo>
                          <a:pt x="871513" y="374836"/>
                          <a:pt x="857079" y="376897"/>
                          <a:pt x="844269" y="360546"/>
                        </a:cubicBezTo>
                        <a:cubicBezTo>
                          <a:pt x="831459" y="344195"/>
                          <a:pt x="834437" y="285244"/>
                          <a:pt x="789703" y="251336"/>
                        </a:cubicBezTo>
                        <a:cubicBezTo>
                          <a:pt x="744969" y="217428"/>
                          <a:pt x="662008" y="186656"/>
                          <a:pt x="575862" y="157100"/>
                        </a:cubicBezTo>
                        <a:cubicBezTo>
                          <a:pt x="489716" y="127544"/>
                          <a:pt x="342346" y="91100"/>
                          <a:pt x="272829" y="73998"/>
                        </a:cubicBezTo>
                        <a:cubicBezTo>
                          <a:pt x="203313" y="56896"/>
                          <a:pt x="190703" y="54897"/>
                          <a:pt x="158763" y="54489"/>
                        </a:cubicBezTo>
                        <a:cubicBezTo>
                          <a:pt x="126823" y="54081"/>
                          <a:pt x="95705" y="59472"/>
                          <a:pt x="82155" y="74463"/>
                        </a:cubicBezTo>
                        <a:cubicBezTo>
                          <a:pt x="68605" y="89454"/>
                          <a:pt x="47923" y="109337"/>
                          <a:pt x="34845" y="115809"/>
                        </a:cubicBezTo>
                        <a:cubicBezTo>
                          <a:pt x="21768" y="122281"/>
                          <a:pt x="-10939" y="132560"/>
                          <a:pt x="3690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42" name="Volný tvar 41"/>
                  <p:cNvSpPr/>
                  <p:nvPr/>
                </p:nvSpPr>
                <p:spPr>
                  <a:xfrm>
                    <a:off x="4093369" y="2983739"/>
                    <a:ext cx="1212851" cy="397635"/>
                  </a:xfrm>
                  <a:custGeom>
                    <a:avLst/>
                    <a:gdLst>
                      <a:gd name="connsiteX0" fmla="*/ 0 w 1254347"/>
                      <a:gd name="connsiteY0" fmla="*/ 32437 h 414862"/>
                      <a:gd name="connsiteX1" fmla="*/ 250031 w 1254347"/>
                      <a:gd name="connsiteY1" fmla="*/ 108637 h 414862"/>
                      <a:gd name="connsiteX2" fmla="*/ 1188244 w 1254347"/>
                      <a:gd name="connsiteY2" fmla="*/ 401531 h 414862"/>
                      <a:gd name="connsiteX3" fmla="*/ 1152525 w 1254347"/>
                      <a:gd name="connsiteY3" fmla="*/ 353906 h 414862"/>
                      <a:gd name="connsiteX4" fmla="*/ 959644 w 1254347"/>
                      <a:gd name="connsiteY4" fmla="*/ 253893 h 414862"/>
                      <a:gd name="connsiteX5" fmla="*/ 640556 w 1254347"/>
                      <a:gd name="connsiteY5" fmla="*/ 151499 h 414862"/>
                      <a:gd name="connsiteX6" fmla="*/ 378619 w 1254347"/>
                      <a:gd name="connsiteY6" fmla="*/ 63393 h 414862"/>
                      <a:gd name="connsiteX7" fmla="*/ 169069 w 1254347"/>
                      <a:gd name="connsiteY7" fmla="*/ 11006 h 414862"/>
                      <a:gd name="connsiteX8" fmla="*/ 54769 w 1254347"/>
                      <a:gd name="connsiteY8" fmla="*/ 1481 h 414862"/>
                      <a:gd name="connsiteX9" fmla="*/ 0 w 1254347"/>
                      <a:gd name="connsiteY9" fmla="*/ 32437 h 414862"/>
                      <a:gd name="connsiteX0" fmla="*/ 0 w 1209971"/>
                      <a:gd name="connsiteY0" fmla="*/ 32437 h 406480"/>
                      <a:gd name="connsiteX1" fmla="*/ 250031 w 1209971"/>
                      <a:gd name="connsiteY1" fmla="*/ 108637 h 406480"/>
                      <a:gd name="connsiteX2" fmla="*/ 1188244 w 1209971"/>
                      <a:gd name="connsiteY2" fmla="*/ 401531 h 406480"/>
                      <a:gd name="connsiteX3" fmla="*/ 1152525 w 1209971"/>
                      <a:gd name="connsiteY3" fmla="*/ 353906 h 406480"/>
                      <a:gd name="connsiteX4" fmla="*/ 959644 w 1209971"/>
                      <a:gd name="connsiteY4" fmla="*/ 253893 h 406480"/>
                      <a:gd name="connsiteX5" fmla="*/ 640556 w 1209971"/>
                      <a:gd name="connsiteY5" fmla="*/ 151499 h 406480"/>
                      <a:gd name="connsiteX6" fmla="*/ 378619 w 1209971"/>
                      <a:gd name="connsiteY6" fmla="*/ 63393 h 406480"/>
                      <a:gd name="connsiteX7" fmla="*/ 169069 w 1209971"/>
                      <a:gd name="connsiteY7" fmla="*/ 11006 h 406480"/>
                      <a:gd name="connsiteX8" fmla="*/ 54769 w 1209971"/>
                      <a:gd name="connsiteY8" fmla="*/ 1481 h 406480"/>
                      <a:gd name="connsiteX9" fmla="*/ 0 w 1209971"/>
                      <a:gd name="connsiteY9" fmla="*/ 32437 h 406480"/>
                      <a:gd name="connsiteX0" fmla="*/ 0 w 1186948"/>
                      <a:gd name="connsiteY0" fmla="*/ 32437 h 399893"/>
                      <a:gd name="connsiteX1" fmla="*/ 250031 w 1186948"/>
                      <a:gd name="connsiteY1" fmla="*/ 108637 h 399893"/>
                      <a:gd name="connsiteX2" fmla="*/ 1157287 w 1186948"/>
                      <a:gd name="connsiteY2" fmla="*/ 394388 h 399893"/>
                      <a:gd name="connsiteX3" fmla="*/ 1152525 w 1186948"/>
                      <a:gd name="connsiteY3" fmla="*/ 353906 h 399893"/>
                      <a:gd name="connsiteX4" fmla="*/ 959644 w 1186948"/>
                      <a:gd name="connsiteY4" fmla="*/ 253893 h 399893"/>
                      <a:gd name="connsiteX5" fmla="*/ 640556 w 1186948"/>
                      <a:gd name="connsiteY5" fmla="*/ 151499 h 399893"/>
                      <a:gd name="connsiteX6" fmla="*/ 378619 w 1186948"/>
                      <a:gd name="connsiteY6" fmla="*/ 63393 h 399893"/>
                      <a:gd name="connsiteX7" fmla="*/ 169069 w 1186948"/>
                      <a:gd name="connsiteY7" fmla="*/ 11006 h 399893"/>
                      <a:gd name="connsiteX8" fmla="*/ 54769 w 1186948"/>
                      <a:gd name="connsiteY8" fmla="*/ 1481 h 399893"/>
                      <a:gd name="connsiteX9" fmla="*/ 0 w 1186948"/>
                      <a:gd name="connsiteY9" fmla="*/ 32437 h 399893"/>
                      <a:gd name="connsiteX0" fmla="*/ 0 w 1230621"/>
                      <a:gd name="connsiteY0" fmla="*/ 32437 h 404167"/>
                      <a:gd name="connsiteX1" fmla="*/ 250031 w 1230621"/>
                      <a:gd name="connsiteY1" fmla="*/ 108637 h 404167"/>
                      <a:gd name="connsiteX2" fmla="*/ 1157287 w 1230621"/>
                      <a:gd name="connsiteY2" fmla="*/ 394388 h 404167"/>
                      <a:gd name="connsiteX3" fmla="*/ 1152525 w 1230621"/>
                      <a:gd name="connsiteY3" fmla="*/ 330093 h 404167"/>
                      <a:gd name="connsiteX4" fmla="*/ 959644 w 1230621"/>
                      <a:gd name="connsiteY4" fmla="*/ 253893 h 404167"/>
                      <a:gd name="connsiteX5" fmla="*/ 640556 w 1230621"/>
                      <a:gd name="connsiteY5" fmla="*/ 151499 h 404167"/>
                      <a:gd name="connsiteX6" fmla="*/ 378619 w 1230621"/>
                      <a:gd name="connsiteY6" fmla="*/ 63393 h 404167"/>
                      <a:gd name="connsiteX7" fmla="*/ 169069 w 1230621"/>
                      <a:gd name="connsiteY7" fmla="*/ 11006 h 404167"/>
                      <a:gd name="connsiteX8" fmla="*/ 54769 w 1230621"/>
                      <a:gd name="connsiteY8" fmla="*/ 1481 h 404167"/>
                      <a:gd name="connsiteX9" fmla="*/ 0 w 1230621"/>
                      <a:gd name="connsiteY9" fmla="*/ 32437 h 404167"/>
                      <a:gd name="connsiteX0" fmla="*/ 0 w 1152536"/>
                      <a:gd name="connsiteY0" fmla="*/ 32437 h 349699"/>
                      <a:gd name="connsiteX1" fmla="*/ 250031 w 1152536"/>
                      <a:gd name="connsiteY1" fmla="*/ 108637 h 349699"/>
                      <a:gd name="connsiteX2" fmla="*/ 964406 w 1152536"/>
                      <a:gd name="connsiteY2" fmla="*/ 330094 h 349699"/>
                      <a:gd name="connsiteX3" fmla="*/ 1152525 w 1152536"/>
                      <a:gd name="connsiteY3" fmla="*/ 330093 h 349699"/>
                      <a:gd name="connsiteX4" fmla="*/ 959644 w 1152536"/>
                      <a:gd name="connsiteY4" fmla="*/ 253893 h 349699"/>
                      <a:gd name="connsiteX5" fmla="*/ 640556 w 1152536"/>
                      <a:gd name="connsiteY5" fmla="*/ 151499 h 349699"/>
                      <a:gd name="connsiteX6" fmla="*/ 378619 w 1152536"/>
                      <a:gd name="connsiteY6" fmla="*/ 63393 h 349699"/>
                      <a:gd name="connsiteX7" fmla="*/ 169069 w 1152536"/>
                      <a:gd name="connsiteY7" fmla="*/ 11006 h 349699"/>
                      <a:gd name="connsiteX8" fmla="*/ 54769 w 1152536"/>
                      <a:gd name="connsiteY8" fmla="*/ 1481 h 349699"/>
                      <a:gd name="connsiteX9" fmla="*/ 0 w 1152536"/>
                      <a:gd name="connsiteY9" fmla="*/ 32437 h 349699"/>
                      <a:gd name="connsiteX0" fmla="*/ 0 w 1193981"/>
                      <a:gd name="connsiteY0" fmla="*/ 32437 h 396769"/>
                      <a:gd name="connsiteX1" fmla="*/ 250031 w 1193981"/>
                      <a:gd name="connsiteY1" fmla="*/ 108637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193981"/>
                      <a:gd name="connsiteY0" fmla="*/ 32437 h 396769"/>
                      <a:gd name="connsiteX1" fmla="*/ 247650 w 1193981"/>
                      <a:gd name="connsiteY1" fmla="*/ 113399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59606 w 1213031"/>
                      <a:gd name="connsiteY6" fmla="*/ 152364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66750 w 1213031"/>
                      <a:gd name="connsiteY6" fmla="*/ 140458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7669 w 1212851"/>
                      <a:gd name="connsiteY7" fmla="*/ 64258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2906 w 1212851"/>
                      <a:gd name="connsiteY7" fmla="*/ 57114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9463 h 401889"/>
                      <a:gd name="connsiteX1" fmla="*/ 266700 w 1212851"/>
                      <a:gd name="connsiteY1" fmla="*/ 118519 h 401889"/>
                      <a:gd name="connsiteX2" fmla="*/ 983456 w 1212851"/>
                      <a:gd name="connsiteY2" fmla="*/ 335214 h 401889"/>
                      <a:gd name="connsiteX3" fmla="*/ 1197769 w 1212851"/>
                      <a:gd name="connsiteY3" fmla="*/ 401889 h 401889"/>
                      <a:gd name="connsiteX4" fmla="*/ 1171575 w 1212851"/>
                      <a:gd name="connsiteY4" fmla="*/ 335213 h 401889"/>
                      <a:gd name="connsiteX5" fmla="*/ 983456 w 1212851"/>
                      <a:gd name="connsiteY5" fmla="*/ 247107 h 401889"/>
                      <a:gd name="connsiteX6" fmla="*/ 666750 w 1212851"/>
                      <a:gd name="connsiteY6" fmla="*/ 144713 h 401889"/>
                      <a:gd name="connsiteX7" fmla="*/ 392906 w 1212851"/>
                      <a:gd name="connsiteY7" fmla="*/ 61369 h 401889"/>
                      <a:gd name="connsiteX8" fmla="*/ 216694 w 1212851"/>
                      <a:gd name="connsiteY8" fmla="*/ 6601 h 401889"/>
                      <a:gd name="connsiteX9" fmla="*/ 73819 w 1212851"/>
                      <a:gd name="connsiteY9" fmla="*/ 6601 h 401889"/>
                      <a:gd name="connsiteX10" fmla="*/ 0 w 1212851"/>
                      <a:gd name="connsiteY10" fmla="*/ 49463 h 401889"/>
                      <a:gd name="connsiteX0" fmla="*/ 0 w 1212851"/>
                      <a:gd name="connsiteY0" fmla="*/ 45209 h 397635"/>
                      <a:gd name="connsiteX1" fmla="*/ 266700 w 1212851"/>
                      <a:gd name="connsiteY1" fmla="*/ 114265 h 397635"/>
                      <a:gd name="connsiteX2" fmla="*/ 983456 w 1212851"/>
                      <a:gd name="connsiteY2" fmla="*/ 330960 h 397635"/>
                      <a:gd name="connsiteX3" fmla="*/ 1197769 w 1212851"/>
                      <a:gd name="connsiteY3" fmla="*/ 397635 h 397635"/>
                      <a:gd name="connsiteX4" fmla="*/ 1171575 w 1212851"/>
                      <a:gd name="connsiteY4" fmla="*/ 330959 h 397635"/>
                      <a:gd name="connsiteX5" fmla="*/ 983456 w 1212851"/>
                      <a:gd name="connsiteY5" fmla="*/ 242853 h 397635"/>
                      <a:gd name="connsiteX6" fmla="*/ 666750 w 1212851"/>
                      <a:gd name="connsiteY6" fmla="*/ 140459 h 397635"/>
                      <a:gd name="connsiteX7" fmla="*/ 392906 w 1212851"/>
                      <a:gd name="connsiteY7" fmla="*/ 57115 h 397635"/>
                      <a:gd name="connsiteX8" fmla="*/ 216694 w 1212851"/>
                      <a:gd name="connsiteY8" fmla="*/ 11872 h 397635"/>
                      <a:gd name="connsiteX9" fmla="*/ 73819 w 1212851"/>
                      <a:gd name="connsiteY9" fmla="*/ 2347 h 397635"/>
                      <a:gd name="connsiteX10" fmla="*/ 0 w 1212851"/>
                      <a:gd name="connsiteY10" fmla="*/ 45209 h 3976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212851" h="397635">
                        <a:moveTo>
                          <a:pt x="0" y="45209"/>
                        </a:moveTo>
                        <a:cubicBezTo>
                          <a:pt x="88900" y="68228"/>
                          <a:pt x="102791" y="66640"/>
                          <a:pt x="266700" y="114265"/>
                        </a:cubicBezTo>
                        <a:cubicBezTo>
                          <a:pt x="430609" y="161890"/>
                          <a:pt x="744537" y="258728"/>
                          <a:pt x="983456" y="330960"/>
                        </a:cubicBezTo>
                        <a:cubicBezTo>
                          <a:pt x="1138634" y="378188"/>
                          <a:pt x="1166416" y="397635"/>
                          <a:pt x="1197769" y="397635"/>
                        </a:cubicBezTo>
                        <a:cubicBezTo>
                          <a:pt x="1229122" y="397635"/>
                          <a:pt x="1207294" y="356756"/>
                          <a:pt x="1171575" y="330959"/>
                        </a:cubicBezTo>
                        <a:cubicBezTo>
                          <a:pt x="1135856" y="305162"/>
                          <a:pt x="1067594" y="274603"/>
                          <a:pt x="983456" y="242853"/>
                        </a:cubicBezTo>
                        <a:cubicBezTo>
                          <a:pt x="899319" y="211103"/>
                          <a:pt x="765175" y="171415"/>
                          <a:pt x="666750" y="140459"/>
                        </a:cubicBezTo>
                        <a:cubicBezTo>
                          <a:pt x="568325" y="109503"/>
                          <a:pt x="467915" y="78546"/>
                          <a:pt x="392906" y="57115"/>
                        </a:cubicBezTo>
                        <a:cubicBezTo>
                          <a:pt x="317897" y="35684"/>
                          <a:pt x="270669" y="22191"/>
                          <a:pt x="216694" y="11872"/>
                        </a:cubicBezTo>
                        <a:cubicBezTo>
                          <a:pt x="162719" y="1553"/>
                          <a:pt x="109935" y="-3209"/>
                          <a:pt x="73819" y="2347"/>
                        </a:cubicBezTo>
                        <a:cubicBezTo>
                          <a:pt x="37703" y="7903"/>
                          <a:pt x="11906" y="31517"/>
                          <a:pt x="0" y="45209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</p:grpSp>
          </p:grpSp>
          <p:sp>
            <p:nvSpPr>
              <p:cNvPr id="35" name="Ovál 34"/>
              <p:cNvSpPr/>
              <p:nvPr/>
            </p:nvSpPr>
            <p:spPr>
              <a:xfrm>
                <a:off x="4639791" y="2906528"/>
                <a:ext cx="99748" cy="60221"/>
              </a:xfrm>
              <a:prstGeom prst="ellipse">
                <a:avLst/>
              </a:prstGeom>
              <a:solidFill>
                <a:schemeClr val="accent2">
                  <a:lumMod val="75000"/>
                </a:schemeClr>
              </a:solidFill>
              <a:ln w="1270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 b="1"/>
              </a:p>
            </p:txBody>
          </p:sp>
        </p:grpSp>
        <p:grpSp>
          <p:nvGrpSpPr>
            <p:cNvPr id="48" name="Skupina 47"/>
            <p:cNvGrpSpPr/>
            <p:nvPr/>
          </p:nvGrpSpPr>
          <p:grpSpPr>
            <a:xfrm rot="632640">
              <a:off x="5508283" y="3604401"/>
              <a:ext cx="1132442" cy="778235"/>
              <a:chOff x="4099760" y="2873345"/>
              <a:chExt cx="1132442" cy="835444"/>
            </a:xfrm>
          </p:grpSpPr>
          <p:grpSp>
            <p:nvGrpSpPr>
              <p:cNvPr id="49" name="Skupina 48"/>
              <p:cNvGrpSpPr/>
              <p:nvPr/>
            </p:nvGrpSpPr>
            <p:grpSpPr>
              <a:xfrm>
                <a:off x="4099760" y="2873345"/>
                <a:ext cx="1132442" cy="835444"/>
                <a:chOff x="4099760" y="2873345"/>
                <a:chExt cx="1132442" cy="835444"/>
              </a:xfrm>
            </p:grpSpPr>
            <p:grpSp>
              <p:nvGrpSpPr>
                <p:cNvPr id="51" name="Skupina 50"/>
                <p:cNvGrpSpPr/>
                <p:nvPr/>
              </p:nvGrpSpPr>
              <p:grpSpPr>
                <a:xfrm>
                  <a:off x="4162612" y="2873345"/>
                  <a:ext cx="1069590" cy="514728"/>
                  <a:chOff x="3774287" y="2645640"/>
                  <a:chExt cx="1858045" cy="861239"/>
                </a:xfrm>
              </p:grpSpPr>
              <p:sp>
                <p:nvSpPr>
                  <p:cNvPr id="58" name="Volný tvar 57"/>
                  <p:cNvSpPr>
                    <a:spLocks noChangeAspect="1"/>
                  </p:cNvSpPr>
                  <p:nvPr/>
                </p:nvSpPr>
                <p:spPr>
                  <a:xfrm>
                    <a:off x="3774287" y="2645640"/>
                    <a:ext cx="1858045" cy="861239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17 w 851018"/>
                      <a:gd name="connsiteY0" fmla="*/ 127226 h 404857"/>
                      <a:gd name="connsiteX1" fmla="*/ 122545 w 851018"/>
                      <a:gd name="connsiteY1" fmla="*/ 14161 h 404857"/>
                      <a:gd name="connsiteX2" fmla="*/ 414205 w 851018"/>
                      <a:gd name="connsiteY2" fmla="*/ 11241 h 404857"/>
                      <a:gd name="connsiteX3" fmla="*/ 512575 w 851018"/>
                      <a:gd name="connsiteY3" fmla="*/ 101346 h 404857"/>
                      <a:gd name="connsiteX4" fmla="*/ 814500 w 851018"/>
                      <a:gd name="connsiteY4" fmla="*/ 222116 h 404857"/>
                      <a:gd name="connsiteX5" fmla="*/ 846912 w 851018"/>
                      <a:gd name="connsiteY5" fmla="*/ 392550 h 404857"/>
                      <a:gd name="connsiteX6" fmla="*/ 825387 w 851018"/>
                      <a:gd name="connsiteY6" fmla="*/ 375802 h 404857"/>
                      <a:gd name="connsiteX7" fmla="*/ 794315 w 851018"/>
                      <a:gd name="connsiteY7" fmla="*/ 250508 h 404857"/>
                      <a:gd name="connsiteX8" fmla="*/ 572960 w 851018"/>
                      <a:gd name="connsiteY8" fmla="*/ 153105 h 404857"/>
                      <a:gd name="connsiteX9" fmla="*/ 262409 w 851018"/>
                      <a:gd name="connsiteY9" fmla="*/ 66841 h 404857"/>
                      <a:gd name="connsiteX10" fmla="*/ 146561 w 851018"/>
                      <a:gd name="connsiteY10" fmla="*/ 43060 h 404857"/>
                      <a:gd name="connsiteX11" fmla="*/ 76212 w 851018"/>
                      <a:gd name="connsiteY11" fmla="*/ 68749 h 404857"/>
                      <a:gd name="connsiteX12" fmla="*/ 34772 w 851018"/>
                      <a:gd name="connsiteY12" fmla="*/ 129738 h 404857"/>
                      <a:gd name="connsiteX13" fmla="*/ 3617 w 851018"/>
                      <a:gd name="connsiteY13" fmla="*/ 127226 h 404857"/>
                      <a:gd name="connsiteX0" fmla="*/ 3617 w 851018"/>
                      <a:gd name="connsiteY0" fmla="*/ 120431 h 398062"/>
                      <a:gd name="connsiteX1" fmla="*/ 122545 w 851018"/>
                      <a:gd name="connsiteY1" fmla="*/ 7366 h 398062"/>
                      <a:gd name="connsiteX2" fmla="*/ 289375 w 851018"/>
                      <a:gd name="connsiteY2" fmla="*/ 24485 h 398062"/>
                      <a:gd name="connsiteX3" fmla="*/ 414205 w 851018"/>
                      <a:gd name="connsiteY3" fmla="*/ 4446 h 398062"/>
                      <a:gd name="connsiteX4" fmla="*/ 512575 w 851018"/>
                      <a:gd name="connsiteY4" fmla="*/ 94551 h 398062"/>
                      <a:gd name="connsiteX5" fmla="*/ 814500 w 851018"/>
                      <a:gd name="connsiteY5" fmla="*/ 215321 h 398062"/>
                      <a:gd name="connsiteX6" fmla="*/ 846912 w 851018"/>
                      <a:gd name="connsiteY6" fmla="*/ 385755 h 398062"/>
                      <a:gd name="connsiteX7" fmla="*/ 825387 w 851018"/>
                      <a:gd name="connsiteY7" fmla="*/ 369007 h 398062"/>
                      <a:gd name="connsiteX8" fmla="*/ 794315 w 851018"/>
                      <a:gd name="connsiteY8" fmla="*/ 243713 h 398062"/>
                      <a:gd name="connsiteX9" fmla="*/ 572960 w 851018"/>
                      <a:gd name="connsiteY9" fmla="*/ 146310 h 398062"/>
                      <a:gd name="connsiteX10" fmla="*/ 262409 w 851018"/>
                      <a:gd name="connsiteY10" fmla="*/ 60046 h 398062"/>
                      <a:gd name="connsiteX11" fmla="*/ 146561 w 851018"/>
                      <a:gd name="connsiteY11" fmla="*/ 36265 h 398062"/>
                      <a:gd name="connsiteX12" fmla="*/ 76212 w 851018"/>
                      <a:gd name="connsiteY12" fmla="*/ 61954 h 398062"/>
                      <a:gd name="connsiteX13" fmla="*/ 34772 w 851018"/>
                      <a:gd name="connsiteY13" fmla="*/ 122943 h 398062"/>
                      <a:gd name="connsiteX14" fmla="*/ 3617 w 851018"/>
                      <a:gd name="connsiteY14" fmla="*/ 120431 h 398062"/>
                      <a:gd name="connsiteX0" fmla="*/ 3617 w 851018"/>
                      <a:gd name="connsiteY0" fmla="*/ 119723 h 397354"/>
                      <a:gd name="connsiteX1" fmla="*/ 122545 w 851018"/>
                      <a:gd name="connsiteY1" fmla="*/ 6658 h 397354"/>
                      <a:gd name="connsiteX2" fmla="*/ 285592 w 851018"/>
                      <a:gd name="connsiteY2" fmla="*/ 32885 h 397354"/>
                      <a:gd name="connsiteX3" fmla="*/ 414205 w 851018"/>
                      <a:gd name="connsiteY3" fmla="*/ 3738 h 397354"/>
                      <a:gd name="connsiteX4" fmla="*/ 512575 w 851018"/>
                      <a:gd name="connsiteY4" fmla="*/ 93843 h 397354"/>
                      <a:gd name="connsiteX5" fmla="*/ 814500 w 851018"/>
                      <a:gd name="connsiteY5" fmla="*/ 214613 h 397354"/>
                      <a:gd name="connsiteX6" fmla="*/ 846912 w 851018"/>
                      <a:gd name="connsiteY6" fmla="*/ 385047 h 397354"/>
                      <a:gd name="connsiteX7" fmla="*/ 825387 w 851018"/>
                      <a:gd name="connsiteY7" fmla="*/ 368299 h 397354"/>
                      <a:gd name="connsiteX8" fmla="*/ 794315 w 851018"/>
                      <a:gd name="connsiteY8" fmla="*/ 243005 h 397354"/>
                      <a:gd name="connsiteX9" fmla="*/ 572960 w 851018"/>
                      <a:gd name="connsiteY9" fmla="*/ 145602 h 397354"/>
                      <a:gd name="connsiteX10" fmla="*/ 262409 w 851018"/>
                      <a:gd name="connsiteY10" fmla="*/ 59338 h 397354"/>
                      <a:gd name="connsiteX11" fmla="*/ 146561 w 851018"/>
                      <a:gd name="connsiteY11" fmla="*/ 35557 h 397354"/>
                      <a:gd name="connsiteX12" fmla="*/ 76212 w 851018"/>
                      <a:gd name="connsiteY12" fmla="*/ 61246 h 397354"/>
                      <a:gd name="connsiteX13" fmla="*/ 34772 w 851018"/>
                      <a:gd name="connsiteY13" fmla="*/ 122235 h 397354"/>
                      <a:gd name="connsiteX14" fmla="*/ 3617 w 851018"/>
                      <a:gd name="connsiteY14" fmla="*/ 119723 h 397354"/>
                      <a:gd name="connsiteX0" fmla="*/ 3617 w 851018"/>
                      <a:gd name="connsiteY0" fmla="*/ 116150 h 393781"/>
                      <a:gd name="connsiteX1" fmla="*/ 122545 w 851018"/>
                      <a:gd name="connsiteY1" fmla="*/ 3085 h 393781"/>
                      <a:gd name="connsiteX2" fmla="*/ 285592 w 851018"/>
                      <a:gd name="connsiteY2" fmla="*/ 29312 h 393781"/>
                      <a:gd name="connsiteX3" fmla="*/ 414205 w 851018"/>
                      <a:gd name="connsiteY3" fmla="*/ 165 h 393781"/>
                      <a:gd name="connsiteX4" fmla="*/ 480403 w 851018"/>
                      <a:gd name="connsiteY4" fmla="*/ 40244 h 393781"/>
                      <a:gd name="connsiteX5" fmla="*/ 512575 w 851018"/>
                      <a:gd name="connsiteY5" fmla="*/ 90270 h 393781"/>
                      <a:gd name="connsiteX6" fmla="*/ 814500 w 851018"/>
                      <a:gd name="connsiteY6" fmla="*/ 211040 h 393781"/>
                      <a:gd name="connsiteX7" fmla="*/ 846912 w 851018"/>
                      <a:gd name="connsiteY7" fmla="*/ 381474 h 393781"/>
                      <a:gd name="connsiteX8" fmla="*/ 825387 w 851018"/>
                      <a:gd name="connsiteY8" fmla="*/ 364726 h 393781"/>
                      <a:gd name="connsiteX9" fmla="*/ 794315 w 851018"/>
                      <a:gd name="connsiteY9" fmla="*/ 239432 h 393781"/>
                      <a:gd name="connsiteX10" fmla="*/ 572960 w 851018"/>
                      <a:gd name="connsiteY10" fmla="*/ 142029 h 393781"/>
                      <a:gd name="connsiteX11" fmla="*/ 262409 w 851018"/>
                      <a:gd name="connsiteY11" fmla="*/ 55765 h 393781"/>
                      <a:gd name="connsiteX12" fmla="*/ 146561 w 851018"/>
                      <a:gd name="connsiteY12" fmla="*/ 31984 h 393781"/>
                      <a:gd name="connsiteX13" fmla="*/ 76212 w 851018"/>
                      <a:gd name="connsiteY13" fmla="*/ 57673 h 393781"/>
                      <a:gd name="connsiteX14" fmla="*/ 34772 w 851018"/>
                      <a:gd name="connsiteY14" fmla="*/ 118662 h 393781"/>
                      <a:gd name="connsiteX15" fmla="*/ 3617 w 851018"/>
                      <a:gd name="connsiteY15" fmla="*/ 116150 h 393781"/>
                      <a:gd name="connsiteX0" fmla="*/ 3617 w 851018"/>
                      <a:gd name="connsiteY0" fmla="*/ 116150 h 393781"/>
                      <a:gd name="connsiteX1" fmla="*/ 122545 w 851018"/>
                      <a:gd name="connsiteY1" fmla="*/ 3085 h 393781"/>
                      <a:gd name="connsiteX2" fmla="*/ 285592 w 851018"/>
                      <a:gd name="connsiteY2" fmla="*/ 29312 h 393781"/>
                      <a:gd name="connsiteX3" fmla="*/ 414205 w 851018"/>
                      <a:gd name="connsiteY3" fmla="*/ 165 h 393781"/>
                      <a:gd name="connsiteX4" fmla="*/ 478512 w 851018"/>
                      <a:gd name="connsiteY4" fmla="*/ 27492 h 393781"/>
                      <a:gd name="connsiteX5" fmla="*/ 512575 w 851018"/>
                      <a:gd name="connsiteY5" fmla="*/ 90270 h 393781"/>
                      <a:gd name="connsiteX6" fmla="*/ 814500 w 851018"/>
                      <a:gd name="connsiteY6" fmla="*/ 211040 h 393781"/>
                      <a:gd name="connsiteX7" fmla="*/ 846912 w 851018"/>
                      <a:gd name="connsiteY7" fmla="*/ 381474 h 393781"/>
                      <a:gd name="connsiteX8" fmla="*/ 825387 w 851018"/>
                      <a:gd name="connsiteY8" fmla="*/ 364726 h 393781"/>
                      <a:gd name="connsiteX9" fmla="*/ 794315 w 851018"/>
                      <a:gd name="connsiteY9" fmla="*/ 239432 h 393781"/>
                      <a:gd name="connsiteX10" fmla="*/ 572960 w 851018"/>
                      <a:gd name="connsiteY10" fmla="*/ 142029 h 393781"/>
                      <a:gd name="connsiteX11" fmla="*/ 262409 w 851018"/>
                      <a:gd name="connsiteY11" fmla="*/ 55765 h 393781"/>
                      <a:gd name="connsiteX12" fmla="*/ 146561 w 851018"/>
                      <a:gd name="connsiteY12" fmla="*/ 31984 h 393781"/>
                      <a:gd name="connsiteX13" fmla="*/ 76212 w 851018"/>
                      <a:gd name="connsiteY13" fmla="*/ 57673 h 393781"/>
                      <a:gd name="connsiteX14" fmla="*/ 34772 w 851018"/>
                      <a:gd name="connsiteY14" fmla="*/ 118662 h 393781"/>
                      <a:gd name="connsiteX15" fmla="*/ 3617 w 851018"/>
                      <a:gd name="connsiteY15" fmla="*/ 116150 h 393781"/>
                      <a:gd name="connsiteX0" fmla="*/ 3617 w 849549"/>
                      <a:gd name="connsiteY0" fmla="*/ 116150 h 393781"/>
                      <a:gd name="connsiteX1" fmla="*/ 122545 w 849549"/>
                      <a:gd name="connsiteY1" fmla="*/ 3085 h 393781"/>
                      <a:gd name="connsiteX2" fmla="*/ 285592 w 849549"/>
                      <a:gd name="connsiteY2" fmla="*/ 29312 h 393781"/>
                      <a:gd name="connsiteX3" fmla="*/ 414205 w 849549"/>
                      <a:gd name="connsiteY3" fmla="*/ 165 h 393781"/>
                      <a:gd name="connsiteX4" fmla="*/ 478512 w 849549"/>
                      <a:gd name="connsiteY4" fmla="*/ 27492 h 393781"/>
                      <a:gd name="connsiteX5" fmla="*/ 539054 w 849549"/>
                      <a:gd name="connsiteY5" fmla="*/ 93913 h 393781"/>
                      <a:gd name="connsiteX6" fmla="*/ 814500 w 849549"/>
                      <a:gd name="connsiteY6" fmla="*/ 211040 h 393781"/>
                      <a:gd name="connsiteX7" fmla="*/ 846912 w 849549"/>
                      <a:gd name="connsiteY7" fmla="*/ 381474 h 393781"/>
                      <a:gd name="connsiteX8" fmla="*/ 825387 w 849549"/>
                      <a:gd name="connsiteY8" fmla="*/ 364726 h 393781"/>
                      <a:gd name="connsiteX9" fmla="*/ 794315 w 849549"/>
                      <a:gd name="connsiteY9" fmla="*/ 239432 h 393781"/>
                      <a:gd name="connsiteX10" fmla="*/ 572960 w 849549"/>
                      <a:gd name="connsiteY10" fmla="*/ 142029 h 393781"/>
                      <a:gd name="connsiteX11" fmla="*/ 262409 w 849549"/>
                      <a:gd name="connsiteY11" fmla="*/ 55765 h 393781"/>
                      <a:gd name="connsiteX12" fmla="*/ 146561 w 849549"/>
                      <a:gd name="connsiteY12" fmla="*/ 31984 h 393781"/>
                      <a:gd name="connsiteX13" fmla="*/ 76212 w 849549"/>
                      <a:gd name="connsiteY13" fmla="*/ 57673 h 393781"/>
                      <a:gd name="connsiteX14" fmla="*/ 34772 w 849549"/>
                      <a:gd name="connsiteY14" fmla="*/ 118662 h 393781"/>
                      <a:gd name="connsiteX15" fmla="*/ 3617 w 849549"/>
                      <a:gd name="connsiteY15" fmla="*/ 116150 h 3937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49549" h="393781">
                        <a:moveTo>
                          <a:pt x="3617" y="116150"/>
                        </a:moveTo>
                        <a:cubicBezTo>
                          <a:pt x="18246" y="96887"/>
                          <a:pt x="75549" y="17558"/>
                          <a:pt x="122545" y="3085"/>
                        </a:cubicBezTo>
                        <a:cubicBezTo>
                          <a:pt x="169541" y="-11388"/>
                          <a:pt x="236982" y="29799"/>
                          <a:pt x="285592" y="29312"/>
                        </a:cubicBezTo>
                        <a:cubicBezTo>
                          <a:pt x="334202" y="28825"/>
                          <a:pt x="385834" y="-1961"/>
                          <a:pt x="414205" y="165"/>
                        </a:cubicBezTo>
                        <a:cubicBezTo>
                          <a:pt x="442576" y="2291"/>
                          <a:pt x="462117" y="12475"/>
                          <a:pt x="478512" y="27492"/>
                        </a:cubicBezTo>
                        <a:cubicBezTo>
                          <a:pt x="494907" y="42509"/>
                          <a:pt x="483056" y="63322"/>
                          <a:pt x="539054" y="93913"/>
                        </a:cubicBezTo>
                        <a:cubicBezTo>
                          <a:pt x="595052" y="124504"/>
                          <a:pt x="763191" y="163113"/>
                          <a:pt x="814500" y="211040"/>
                        </a:cubicBezTo>
                        <a:cubicBezTo>
                          <a:pt x="865809" y="258967"/>
                          <a:pt x="845098" y="355860"/>
                          <a:pt x="846912" y="381474"/>
                        </a:cubicBezTo>
                        <a:cubicBezTo>
                          <a:pt x="848726" y="407088"/>
                          <a:pt x="834153" y="388400"/>
                          <a:pt x="825387" y="364726"/>
                        </a:cubicBezTo>
                        <a:cubicBezTo>
                          <a:pt x="816621" y="341052"/>
                          <a:pt x="836386" y="276548"/>
                          <a:pt x="794315" y="239432"/>
                        </a:cubicBezTo>
                        <a:cubicBezTo>
                          <a:pt x="752244" y="202316"/>
                          <a:pt x="661611" y="172640"/>
                          <a:pt x="572960" y="142029"/>
                        </a:cubicBezTo>
                        <a:cubicBezTo>
                          <a:pt x="484309" y="111418"/>
                          <a:pt x="333476" y="74106"/>
                          <a:pt x="262409" y="55765"/>
                        </a:cubicBezTo>
                        <a:cubicBezTo>
                          <a:pt x="191343" y="37424"/>
                          <a:pt x="178501" y="32392"/>
                          <a:pt x="146561" y="31984"/>
                        </a:cubicBezTo>
                        <a:cubicBezTo>
                          <a:pt x="114621" y="31576"/>
                          <a:pt x="89762" y="42682"/>
                          <a:pt x="76212" y="57673"/>
                        </a:cubicBezTo>
                        <a:cubicBezTo>
                          <a:pt x="62662" y="72664"/>
                          <a:pt x="46871" y="108916"/>
                          <a:pt x="34772" y="118662"/>
                        </a:cubicBezTo>
                        <a:cubicBezTo>
                          <a:pt x="22673" y="128408"/>
                          <a:pt x="-11012" y="135413"/>
                          <a:pt x="3617" y="116150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59" name="Volný tvar 58"/>
                  <p:cNvSpPr>
                    <a:spLocks/>
                  </p:cNvSpPr>
                  <p:nvPr/>
                </p:nvSpPr>
                <p:spPr>
                  <a:xfrm rot="150410">
                    <a:off x="3842255" y="2777197"/>
                    <a:ext cx="1716428" cy="670852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1018" h="390928">
                        <a:moveTo>
                          <a:pt x="3617" y="113297"/>
                        </a:moveTo>
                        <a:cubicBezTo>
                          <a:pt x="18246" y="94034"/>
                          <a:pt x="37719" y="4545"/>
                          <a:pt x="122545" y="232"/>
                        </a:cubicBezTo>
                        <a:cubicBezTo>
                          <a:pt x="207371" y="-4081"/>
                          <a:pt x="397249" y="52758"/>
                          <a:pt x="512575" y="87417"/>
                        </a:cubicBezTo>
                        <a:cubicBezTo>
                          <a:pt x="627901" y="122076"/>
                          <a:pt x="758777" y="159653"/>
                          <a:pt x="814500" y="208187"/>
                        </a:cubicBezTo>
                        <a:cubicBezTo>
                          <a:pt x="870223" y="256721"/>
                          <a:pt x="845098" y="353007"/>
                          <a:pt x="846912" y="378621"/>
                        </a:cubicBezTo>
                        <a:cubicBezTo>
                          <a:pt x="848726" y="404235"/>
                          <a:pt x="834153" y="385547"/>
                          <a:pt x="825387" y="361873"/>
                        </a:cubicBezTo>
                        <a:cubicBezTo>
                          <a:pt x="816621" y="338199"/>
                          <a:pt x="836386" y="273695"/>
                          <a:pt x="794315" y="236579"/>
                        </a:cubicBezTo>
                        <a:cubicBezTo>
                          <a:pt x="752244" y="199463"/>
                          <a:pt x="661611" y="169787"/>
                          <a:pt x="572960" y="139176"/>
                        </a:cubicBezTo>
                        <a:cubicBezTo>
                          <a:pt x="484309" y="108565"/>
                          <a:pt x="333476" y="71253"/>
                          <a:pt x="262409" y="52912"/>
                        </a:cubicBezTo>
                        <a:cubicBezTo>
                          <a:pt x="191343" y="34571"/>
                          <a:pt x="178501" y="29539"/>
                          <a:pt x="146561" y="29131"/>
                        </a:cubicBezTo>
                        <a:cubicBezTo>
                          <a:pt x="114621" y="28723"/>
                          <a:pt x="89762" y="39829"/>
                          <a:pt x="76212" y="54820"/>
                        </a:cubicBezTo>
                        <a:cubicBezTo>
                          <a:pt x="62662" y="69811"/>
                          <a:pt x="46871" y="106063"/>
                          <a:pt x="34772" y="115809"/>
                        </a:cubicBezTo>
                        <a:cubicBezTo>
                          <a:pt x="22673" y="125555"/>
                          <a:pt x="-11012" y="132560"/>
                          <a:pt x="3617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60" name="Volný tvar 59"/>
                  <p:cNvSpPr>
                    <a:spLocks/>
                  </p:cNvSpPr>
                  <p:nvPr/>
                </p:nvSpPr>
                <p:spPr>
                  <a:xfrm rot="265172">
                    <a:off x="3908824" y="2872405"/>
                    <a:ext cx="1575836" cy="533770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6612 w 851069"/>
                      <a:gd name="connsiteY9" fmla="*/ 29131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4443 w 851069"/>
                      <a:gd name="connsiteY9" fmla="*/ 36380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330 w 850731"/>
                      <a:gd name="connsiteY0" fmla="*/ 123197 h 400828"/>
                      <a:gd name="connsiteX1" fmla="*/ 116535 w 850731"/>
                      <a:gd name="connsiteY1" fmla="*/ 203 h 400828"/>
                      <a:gd name="connsiteX2" fmla="*/ 512288 w 850731"/>
                      <a:gd name="connsiteY2" fmla="*/ 97317 h 400828"/>
                      <a:gd name="connsiteX3" fmla="*/ 814213 w 850731"/>
                      <a:gd name="connsiteY3" fmla="*/ 218087 h 400828"/>
                      <a:gd name="connsiteX4" fmla="*/ 846625 w 850731"/>
                      <a:gd name="connsiteY4" fmla="*/ 388521 h 400828"/>
                      <a:gd name="connsiteX5" fmla="*/ 825100 w 850731"/>
                      <a:gd name="connsiteY5" fmla="*/ 371773 h 400828"/>
                      <a:gd name="connsiteX6" fmla="*/ 794028 w 850731"/>
                      <a:gd name="connsiteY6" fmla="*/ 246479 h 400828"/>
                      <a:gd name="connsiteX7" fmla="*/ 572673 w 850731"/>
                      <a:gd name="connsiteY7" fmla="*/ 149076 h 400828"/>
                      <a:gd name="connsiteX8" fmla="*/ 262122 w 850731"/>
                      <a:gd name="connsiteY8" fmla="*/ 62812 h 400828"/>
                      <a:gd name="connsiteX9" fmla="*/ 144105 w 850731"/>
                      <a:gd name="connsiteY9" fmla="*/ 46280 h 400828"/>
                      <a:gd name="connsiteX10" fmla="*/ 80068 w 850731"/>
                      <a:gd name="connsiteY10" fmla="*/ 69550 h 400828"/>
                      <a:gd name="connsiteX11" fmla="*/ 34485 w 850731"/>
                      <a:gd name="connsiteY11" fmla="*/ 125709 h 400828"/>
                      <a:gd name="connsiteX12" fmla="*/ 3330 w 850731"/>
                      <a:gd name="connsiteY12" fmla="*/ 123197 h 400828"/>
                      <a:gd name="connsiteX0" fmla="*/ 3586 w 850987"/>
                      <a:gd name="connsiteY0" fmla="*/ 114902 h 392533"/>
                      <a:gd name="connsiteX1" fmla="*/ 121133 w 850987"/>
                      <a:gd name="connsiteY1" fmla="*/ 227 h 392533"/>
                      <a:gd name="connsiteX2" fmla="*/ 512544 w 850987"/>
                      <a:gd name="connsiteY2" fmla="*/ 89022 h 392533"/>
                      <a:gd name="connsiteX3" fmla="*/ 814469 w 850987"/>
                      <a:gd name="connsiteY3" fmla="*/ 209792 h 392533"/>
                      <a:gd name="connsiteX4" fmla="*/ 846881 w 850987"/>
                      <a:gd name="connsiteY4" fmla="*/ 380226 h 392533"/>
                      <a:gd name="connsiteX5" fmla="*/ 825356 w 850987"/>
                      <a:gd name="connsiteY5" fmla="*/ 363478 h 392533"/>
                      <a:gd name="connsiteX6" fmla="*/ 794284 w 850987"/>
                      <a:gd name="connsiteY6" fmla="*/ 238184 h 392533"/>
                      <a:gd name="connsiteX7" fmla="*/ 572929 w 850987"/>
                      <a:gd name="connsiteY7" fmla="*/ 140781 h 392533"/>
                      <a:gd name="connsiteX8" fmla="*/ 262378 w 850987"/>
                      <a:gd name="connsiteY8" fmla="*/ 54517 h 392533"/>
                      <a:gd name="connsiteX9" fmla="*/ 144361 w 850987"/>
                      <a:gd name="connsiteY9" fmla="*/ 37985 h 392533"/>
                      <a:gd name="connsiteX10" fmla="*/ 80324 w 850987"/>
                      <a:gd name="connsiteY10" fmla="*/ 61255 h 392533"/>
                      <a:gd name="connsiteX11" fmla="*/ 34741 w 850987"/>
                      <a:gd name="connsiteY11" fmla="*/ 117414 h 392533"/>
                      <a:gd name="connsiteX12" fmla="*/ 3586 w 850987"/>
                      <a:gd name="connsiteY12" fmla="*/ 114902 h 392533"/>
                      <a:gd name="connsiteX0" fmla="*/ 3586 w 850987"/>
                      <a:gd name="connsiteY0" fmla="*/ 114902 h 392275"/>
                      <a:gd name="connsiteX1" fmla="*/ 121133 w 850987"/>
                      <a:gd name="connsiteY1" fmla="*/ 227 h 392275"/>
                      <a:gd name="connsiteX2" fmla="*/ 512544 w 850987"/>
                      <a:gd name="connsiteY2" fmla="*/ 89022 h 392275"/>
                      <a:gd name="connsiteX3" fmla="*/ 814469 w 850987"/>
                      <a:gd name="connsiteY3" fmla="*/ 209792 h 392275"/>
                      <a:gd name="connsiteX4" fmla="*/ 846881 w 850987"/>
                      <a:gd name="connsiteY4" fmla="*/ 380226 h 392275"/>
                      <a:gd name="connsiteX5" fmla="*/ 825356 w 850987"/>
                      <a:gd name="connsiteY5" fmla="*/ 363478 h 392275"/>
                      <a:gd name="connsiteX6" fmla="*/ 779196 w 850987"/>
                      <a:gd name="connsiteY6" fmla="*/ 245037 h 392275"/>
                      <a:gd name="connsiteX7" fmla="*/ 572929 w 850987"/>
                      <a:gd name="connsiteY7" fmla="*/ 140781 h 392275"/>
                      <a:gd name="connsiteX8" fmla="*/ 262378 w 850987"/>
                      <a:gd name="connsiteY8" fmla="*/ 54517 h 392275"/>
                      <a:gd name="connsiteX9" fmla="*/ 144361 w 850987"/>
                      <a:gd name="connsiteY9" fmla="*/ 37985 h 392275"/>
                      <a:gd name="connsiteX10" fmla="*/ 80324 w 850987"/>
                      <a:gd name="connsiteY10" fmla="*/ 61255 h 392275"/>
                      <a:gd name="connsiteX11" fmla="*/ 34741 w 850987"/>
                      <a:gd name="connsiteY11" fmla="*/ 117414 h 392275"/>
                      <a:gd name="connsiteX12" fmla="*/ 3586 w 850987"/>
                      <a:gd name="connsiteY12" fmla="*/ 114902 h 39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0987" h="392275">
                        <a:moveTo>
                          <a:pt x="3586" y="114902"/>
                        </a:moveTo>
                        <a:cubicBezTo>
                          <a:pt x="17985" y="95371"/>
                          <a:pt x="36307" y="4540"/>
                          <a:pt x="121133" y="227"/>
                        </a:cubicBezTo>
                        <a:cubicBezTo>
                          <a:pt x="205959" y="-4086"/>
                          <a:pt x="396988" y="54095"/>
                          <a:pt x="512544" y="89022"/>
                        </a:cubicBezTo>
                        <a:cubicBezTo>
                          <a:pt x="628100" y="123949"/>
                          <a:pt x="758746" y="161258"/>
                          <a:pt x="814469" y="209792"/>
                        </a:cubicBezTo>
                        <a:cubicBezTo>
                          <a:pt x="870192" y="258326"/>
                          <a:pt x="845067" y="354612"/>
                          <a:pt x="846881" y="380226"/>
                        </a:cubicBezTo>
                        <a:cubicBezTo>
                          <a:pt x="848695" y="405840"/>
                          <a:pt x="836637" y="386010"/>
                          <a:pt x="825356" y="363478"/>
                        </a:cubicBezTo>
                        <a:cubicBezTo>
                          <a:pt x="814075" y="340947"/>
                          <a:pt x="821267" y="282153"/>
                          <a:pt x="779196" y="245037"/>
                        </a:cubicBezTo>
                        <a:cubicBezTo>
                          <a:pt x="737125" y="207921"/>
                          <a:pt x="659065" y="172534"/>
                          <a:pt x="572929" y="140781"/>
                        </a:cubicBezTo>
                        <a:cubicBezTo>
                          <a:pt x="486793" y="109028"/>
                          <a:pt x="333806" y="71650"/>
                          <a:pt x="262378" y="54517"/>
                        </a:cubicBezTo>
                        <a:cubicBezTo>
                          <a:pt x="190950" y="37384"/>
                          <a:pt x="176301" y="38393"/>
                          <a:pt x="144361" y="37985"/>
                        </a:cubicBezTo>
                        <a:cubicBezTo>
                          <a:pt x="112421" y="37577"/>
                          <a:pt x="93874" y="46264"/>
                          <a:pt x="80324" y="61255"/>
                        </a:cubicBezTo>
                        <a:cubicBezTo>
                          <a:pt x="66774" y="76246"/>
                          <a:pt x="47531" y="108473"/>
                          <a:pt x="34741" y="117414"/>
                        </a:cubicBezTo>
                        <a:cubicBezTo>
                          <a:pt x="21951" y="126355"/>
                          <a:pt x="-10813" y="134433"/>
                          <a:pt x="3586" y="114902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61" name="Volný tvar 60"/>
                  <p:cNvSpPr>
                    <a:spLocks/>
                  </p:cNvSpPr>
                  <p:nvPr/>
                </p:nvSpPr>
                <p:spPr>
                  <a:xfrm rot="416670">
                    <a:off x="3978949" y="2960240"/>
                    <a:ext cx="1430717" cy="385555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17 w 866567"/>
                      <a:gd name="connsiteY0" fmla="*/ 113297 h 373000"/>
                      <a:gd name="connsiteX1" fmla="*/ 122545 w 866567"/>
                      <a:gd name="connsiteY1" fmla="*/ 232 h 373000"/>
                      <a:gd name="connsiteX2" fmla="*/ 512575 w 866567"/>
                      <a:gd name="connsiteY2" fmla="*/ 87417 h 373000"/>
                      <a:gd name="connsiteX3" fmla="*/ 814500 w 866567"/>
                      <a:gd name="connsiteY3" fmla="*/ 208187 h 373000"/>
                      <a:gd name="connsiteX4" fmla="*/ 866491 w 866567"/>
                      <a:gd name="connsiteY4" fmla="*/ 349443 h 373000"/>
                      <a:gd name="connsiteX5" fmla="*/ 825387 w 866567"/>
                      <a:gd name="connsiteY5" fmla="*/ 361873 h 373000"/>
                      <a:gd name="connsiteX6" fmla="*/ 794315 w 866567"/>
                      <a:gd name="connsiteY6" fmla="*/ 236579 h 373000"/>
                      <a:gd name="connsiteX7" fmla="*/ 572960 w 866567"/>
                      <a:gd name="connsiteY7" fmla="*/ 139176 h 373000"/>
                      <a:gd name="connsiteX8" fmla="*/ 262409 w 866567"/>
                      <a:gd name="connsiteY8" fmla="*/ 52912 h 373000"/>
                      <a:gd name="connsiteX9" fmla="*/ 146561 w 866567"/>
                      <a:gd name="connsiteY9" fmla="*/ 29131 h 373000"/>
                      <a:gd name="connsiteX10" fmla="*/ 76212 w 866567"/>
                      <a:gd name="connsiteY10" fmla="*/ 54820 h 373000"/>
                      <a:gd name="connsiteX11" fmla="*/ 34772 w 866567"/>
                      <a:gd name="connsiteY11" fmla="*/ 115809 h 373000"/>
                      <a:gd name="connsiteX12" fmla="*/ 3617 w 866567"/>
                      <a:gd name="connsiteY12" fmla="*/ 113297 h 373000"/>
                      <a:gd name="connsiteX0" fmla="*/ 3617 w 867450"/>
                      <a:gd name="connsiteY0" fmla="*/ 113297 h 372087"/>
                      <a:gd name="connsiteX1" fmla="*/ 122545 w 867450"/>
                      <a:gd name="connsiteY1" fmla="*/ 232 h 372087"/>
                      <a:gd name="connsiteX2" fmla="*/ 512575 w 867450"/>
                      <a:gd name="connsiteY2" fmla="*/ 87417 h 372087"/>
                      <a:gd name="connsiteX3" fmla="*/ 814500 w 867450"/>
                      <a:gd name="connsiteY3" fmla="*/ 208187 h 372087"/>
                      <a:gd name="connsiteX4" fmla="*/ 866491 w 867450"/>
                      <a:gd name="connsiteY4" fmla="*/ 349443 h 372087"/>
                      <a:gd name="connsiteX5" fmla="*/ 844196 w 867450"/>
                      <a:gd name="connsiteY5" fmla="*/ 360546 h 372087"/>
                      <a:gd name="connsiteX6" fmla="*/ 794315 w 867450"/>
                      <a:gd name="connsiteY6" fmla="*/ 236579 h 372087"/>
                      <a:gd name="connsiteX7" fmla="*/ 572960 w 867450"/>
                      <a:gd name="connsiteY7" fmla="*/ 139176 h 372087"/>
                      <a:gd name="connsiteX8" fmla="*/ 262409 w 867450"/>
                      <a:gd name="connsiteY8" fmla="*/ 52912 h 372087"/>
                      <a:gd name="connsiteX9" fmla="*/ 146561 w 867450"/>
                      <a:gd name="connsiteY9" fmla="*/ 29131 h 372087"/>
                      <a:gd name="connsiteX10" fmla="*/ 76212 w 867450"/>
                      <a:gd name="connsiteY10" fmla="*/ 54820 h 372087"/>
                      <a:gd name="connsiteX11" fmla="*/ 34772 w 867450"/>
                      <a:gd name="connsiteY11" fmla="*/ 115809 h 372087"/>
                      <a:gd name="connsiteX12" fmla="*/ 3617 w 867450"/>
                      <a:gd name="connsiteY12" fmla="*/ 113297 h 372087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2960 w 867487"/>
                      <a:gd name="connsiteY7" fmla="*/ 139176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58690 w 867487"/>
                      <a:gd name="connsiteY9" fmla="*/ 54489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90 w 867560"/>
                      <a:gd name="connsiteY0" fmla="*/ 113297 h 371040"/>
                      <a:gd name="connsiteX1" fmla="*/ 122618 w 867560"/>
                      <a:gd name="connsiteY1" fmla="*/ 232 h 371040"/>
                      <a:gd name="connsiteX2" fmla="*/ 512648 w 867560"/>
                      <a:gd name="connsiteY2" fmla="*/ 87417 h 371040"/>
                      <a:gd name="connsiteX3" fmla="*/ 814573 w 867560"/>
                      <a:gd name="connsiteY3" fmla="*/ 208187 h 371040"/>
                      <a:gd name="connsiteX4" fmla="*/ 866564 w 867560"/>
                      <a:gd name="connsiteY4" fmla="*/ 349443 h 371040"/>
                      <a:gd name="connsiteX5" fmla="*/ 844269 w 867560"/>
                      <a:gd name="connsiteY5" fmla="*/ 360546 h 371040"/>
                      <a:gd name="connsiteX6" fmla="*/ 789703 w 867560"/>
                      <a:gd name="connsiteY6" fmla="*/ 251336 h 371040"/>
                      <a:gd name="connsiteX7" fmla="*/ 575862 w 867560"/>
                      <a:gd name="connsiteY7" fmla="*/ 157100 h 371040"/>
                      <a:gd name="connsiteX8" fmla="*/ 272829 w 867560"/>
                      <a:gd name="connsiteY8" fmla="*/ 73998 h 371040"/>
                      <a:gd name="connsiteX9" fmla="*/ 158763 w 867560"/>
                      <a:gd name="connsiteY9" fmla="*/ 54489 h 371040"/>
                      <a:gd name="connsiteX10" fmla="*/ 82155 w 867560"/>
                      <a:gd name="connsiteY10" fmla="*/ 74463 h 371040"/>
                      <a:gd name="connsiteX11" fmla="*/ 34845 w 867560"/>
                      <a:gd name="connsiteY11" fmla="*/ 115809 h 371040"/>
                      <a:gd name="connsiteX12" fmla="*/ 3690 w 867560"/>
                      <a:gd name="connsiteY12" fmla="*/ 113297 h 3710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67560" h="371040">
                        <a:moveTo>
                          <a:pt x="3690" y="113297"/>
                        </a:moveTo>
                        <a:cubicBezTo>
                          <a:pt x="18319" y="94034"/>
                          <a:pt x="37792" y="4545"/>
                          <a:pt x="122618" y="232"/>
                        </a:cubicBezTo>
                        <a:cubicBezTo>
                          <a:pt x="207444" y="-4081"/>
                          <a:pt x="397322" y="52758"/>
                          <a:pt x="512648" y="87417"/>
                        </a:cubicBezTo>
                        <a:cubicBezTo>
                          <a:pt x="627974" y="122076"/>
                          <a:pt x="755587" y="164516"/>
                          <a:pt x="814573" y="208187"/>
                        </a:cubicBezTo>
                        <a:cubicBezTo>
                          <a:pt x="873559" y="251858"/>
                          <a:pt x="861615" y="324050"/>
                          <a:pt x="866564" y="349443"/>
                        </a:cubicBezTo>
                        <a:cubicBezTo>
                          <a:pt x="871513" y="374836"/>
                          <a:pt x="857079" y="376897"/>
                          <a:pt x="844269" y="360546"/>
                        </a:cubicBezTo>
                        <a:cubicBezTo>
                          <a:pt x="831459" y="344195"/>
                          <a:pt x="834437" y="285244"/>
                          <a:pt x="789703" y="251336"/>
                        </a:cubicBezTo>
                        <a:cubicBezTo>
                          <a:pt x="744969" y="217428"/>
                          <a:pt x="662008" y="186656"/>
                          <a:pt x="575862" y="157100"/>
                        </a:cubicBezTo>
                        <a:cubicBezTo>
                          <a:pt x="489716" y="127544"/>
                          <a:pt x="342346" y="91100"/>
                          <a:pt x="272829" y="73998"/>
                        </a:cubicBezTo>
                        <a:cubicBezTo>
                          <a:pt x="203313" y="56896"/>
                          <a:pt x="190703" y="54897"/>
                          <a:pt x="158763" y="54489"/>
                        </a:cubicBezTo>
                        <a:cubicBezTo>
                          <a:pt x="126823" y="54081"/>
                          <a:pt x="95705" y="59472"/>
                          <a:pt x="82155" y="74463"/>
                        </a:cubicBezTo>
                        <a:cubicBezTo>
                          <a:pt x="68605" y="89454"/>
                          <a:pt x="47923" y="109337"/>
                          <a:pt x="34845" y="115809"/>
                        </a:cubicBezTo>
                        <a:cubicBezTo>
                          <a:pt x="21768" y="122281"/>
                          <a:pt x="-10939" y="132560"/>
                          <a:pt x="3690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62" name="Volný tvar 61"/>
                  <p:cNvSpPr/>
                  <p:nvPr/>
                </p:nvSpPr>
                <p:spPr>
                  <a:xfrm>
                    <a:off x="4093369" y="2983739"/>
                    <a:ext cx="1212851" cy="397635"/>
                  </a:xfrm>
                  <a:custGeom>
                    <a:avLst/>
                    <a:gdLst>
                      <a:gd name="connsiteX0" fmla="*/ 0 w 1254347"/>
                      <a:gd name="connsiteY0" fmla="*/ 32437 h 414862"/>
                      <a:gd name="connsiteX1" fmla="*/ 250031 w 1254347"/>
                      <a:gd name="connsiteY1" fmla="*/ 108637 h 414862"/>
                      <a:gd name="connsiteX2" fmla="*/ 1188244 w 1254347"/>
                      <a:gd name="connsiteY2" fmla="*/ 401531 h 414862"/>
                      <a:gd name="connsiteX3" fmla="*/ 1152525 w 1254347"/>
                      <a:gd name="connsiteY3" fmla="*/ 353906 h 414862"/>
                      <a:gd name="connsiteX4" fmla="*/ 959644 w 1254347"/>
                      <a:gd name="connsiteY4" fmla="*/ 253893 h 414862"/>
                      <a:gd name="connsiteX5" fmla="*/ 640556 w 1254347"/>
                      <a:gd name="connsiteY5" fmla="*/ 151499 h 414862"/>
                      <a:gd name="connsiteX6" fmla="*/ 378619 w 1254347"/>
                      <a:gd name="connsiteY6" fmla="*/ 63393 h 414862"/>
                      <a:gd name="connsiteX7" fmla="*/ 169069 w 1254347"/>
                      <a:gd name="connsiteY7" fmla="*/ 11006 h 414862"/>
                      <a:gd name="connsiteX8" fmla="*/ 54769 w 1254347"/>
                      <a:gd name="connsiteY8" fmla="*/ 1481 h 414862"/>
                      <a:gd name="connsiteX9" fmla="*/ 0 w 1254347"/>
                      <a:gd name="connsiteY9" fmla="*/ 32437 h 414862"/>
                      <a:gd name="connsiteX0" fmla="*/ 0 w 1209971"/>
                      <a:gd name="connsiteY0" fmla="*/ 32437 h 406480"/>
                      <a:gd name="connsiteX1" fmla="*/ 250031 w 1209971"/>
                      <a:gd name="connsiteY1" fmla="*/ 108637 h 406480"/>
                      <a:gd name="connsiteX2" fmla="*/ 1188244 w 1209971"/>
                      <a:gd name="connsiteY2" fmla="*/ 401531 h 406480"/>
                      <a:gd name="connsiteX3" fmla="*/ 1152525 w 1209971"/>
                      <a:gd name="connsiteY3" fmla="*/ 353906 h 406480"/>
                      <a:gd name="connsiteX4" fmla="*/ 959644 w 1209971"/>
                      <a:gd name="connsiteY4" fmla="*/ 253893 h 406480"/>
                      <a:gd name="connsiteX5" fmla="*/ 640556 w 1209971"/>
                      <a:gd name="connsiteY5" fmla="*/ 151499 h 406480"/>
                      <a:gd name="connsiteX6" fmla="*/ 378619 w 1209971"/>
                      <a:gd name="connsiteY6" fmla="*/ 63393 h 406480"/>
                      <a:gd name="connsiteX7" fmla="*/ 169069 w 1209971"/>
                      <a:gd name="connsiteY7" fmla="*/ 11006 h 406480"/>
                      <a:gd name="connsiteX8" fmla="*/ 54769 w 1209971"/>
                      <a:gd name="connsiteY8" fmla="*/ 1481 h 406480"/>
                      <a:gd name="connsiteX9" fmla="*/ 0 w 1209971"/>
                      <a:gd name="connsiteY9" fmla="*/ 32437 h 406480"/>
                      <a:gd name="connsiteX0" fmla="*/ 0 w 1186948"/>
                      <a:gd name="connsiteY0" fmla="*/ 32437 h 399893"/>
                      <a:gd name="connsiteX1" fmla="*/ 250031 w 1186948"/>
                      <a:gd name="connsiteY1" fmla="*/ 108637 h 399893"/>
                      <a:gd name="connsiteX2" fmla="*/ 1157287 w 1186948"/>
                      <a:gd name="connsiteY2" fmla="*/ 394388 h 399893"/>
                      <a:gd name="connsiteX3" fmla="*/ 1152525 w 1186948"/>
                      <a:gd name="connsiteY3" fmla="*/ 353906 h 399893"/>
                      <a:gd name="connsiteX4" fmla="*/ 959644 w 1186948"/>
                      <a:gd name="connsiteY4" fmla="*/ 253893 h 399893"/>
                      <a:gd name="connsiteX5" fmla="*/ 640556 w 1186948"/>
                      <a:gd name="connsiteY5" fmla="*/ 151499 h 399893"/>
                      <a:gd name="connsiteX6" fmla="*/ 378619 w 1186948"/>
                      <a:gd name="connsiteY6" fmla="*/ 63393 h 399893"/>
                      <a:gd name="connsiteX7" fmla="*/ 169069 w 1186948"/>
                      <a:gd name="connsiteY7" fmla="*/ 11006 h 399893"/>
                      <a:gd name="connsiteX8" fmla="*/ 54769 w 1186948"/>
                      <a:gd name="connsiteY8" fmla="*/ 1481 h 399893"/>
                      <a:gd name="connsiteX9" fmla="*/ 0 w 1186948"/>
                      <a:gd name="connsiteY9" fmla="*/ 32437 h 399893"/>
                      <a:gd name="connsiteX0" fmla="*/ 0 w 1230621"/>
                      <a:gd name="connsiteY0" fmla="*/ 32437 h 404167"/>
                      <a:gd name="connsiteX1" fmla="*/ 250031 w 1230621"/>
                      <a:gd name="connsiteY1" fmla="*/ 108637 h 404167"/>
                      <a:gd name="connsiteX2" fmla="*/ 1157287 w 1230621"/>
                      <a:gd name="connsiteY2" fmla="*/ 394388 h 404167"/>
                      <a:gd name="connsiteX3" fmla="*/ 1152525 w 1230621"/>
                      <a:gd name="connsiteY3" fmla="*/ 330093 h 404167"/>
                      <a:gd name="connsiteX4" fmla="*/ 959644 w 1230621"/>
                      <a:gd name="connsiteY4" fmla="*/ 253893 h 404167"/>
                      <a:gd name="connsiteX5" fmla="*/ 640556 w 1230621"/>
                      <a:gd name="connsiteY5" fmla="*/ 151499 h 404167"/>
                      <a:gd name="connsiteX6" fmla="*/ 378619 w 1230621"/>
                      <a:gd name="connsiteY6" fmla="*/ 63393 h 404167"/>
                      <a:gd name="connsiteX7" fmla="*/ 169069 w 1230621"/>
                      <a:gd name="connsiteY7" fmla="*/ 11006 h 404167"/>
                      <a:gd name="connsiteX8" fmla="*/ 54769 w 1230621"/>
                      <a:gd name="connsiteY8" fmla="*/ 1481 h 404167"/>
                      <a:gd name="connsiteX9" fmla="*/ 0 w 1230621"/>
                      <a:gd name="connsiteY9" fmla="*/ 32437 h 404167"/>
                      <a:gd name="connsiteX0" fmla="*/ 0 w 1152536"/>
                      <a:gd name="connsiteY0" fmla="*/ 32437 h 349699"/>
                      <a:gd name="connsiteX1" fmla="*/ 250031 w 1152536"/>
                      <a:gd name="connsiteY1" fmla="*/ 108637 h 349699"/>
                      <a:gd name="connsiteX2" fmla="*/ 964406 w 1152536"/>
                      <a:gd name="connsiteY2" fmla="*/ 330094 h 349699"/>
                      <a:gd name="connsiteX3" fmla="*/ 1152525 w 1152536"/>
                      <a:gd name="connsiteY3" fmla="*/ 330093 h 349699"/>
                      <a:gd name="connsiteX4" fmla="*/ 959644 w 1152536"/>
                      <a:gd name="connsiteY4" fmla="*/ 253893 h 349699"/>
                      <a:gd name="connsiteX5" fmla="*/ 640556 w 1152536"/>
                      <a:gd name="connsiteY5" fmla="*/ 151499 h 349699"/>
                      <a:gd name="connsiteX6" fmla="*/ 378619 w 1152536"/>
                      <a:gd name="connsiteY6" fmla="*/ 63393 h 349699"/>
                      <a:gd name="connsiteX7" fmla="*/ 169069 w 1152536"/>
                      <a:gd name="connsiteY7" fmla="*/ 11006 h 349699"/>
                      <a:gd name="connsiteX8" fmla="*/ 54769 w 1152536"/>
                      <a:gd name="connsiteY8" fmla="*/ 1481 h 349699"/>
                      <a:gd name="connsiteX9" fmla="*/ 0 w 1152536"/>
                      <a:gd name="connsiteY9" fmla="*/ 32437 h 349699"/>
                      <a:gd name="connsiteX0" fmla="*/ 0 w 1193981"/>
                      <a:gd name="connsiteY0" fmla="*/ 32437 h 396769"/>
                      <a:gd name="connsiteX1" fmla="*/ 250031 w 1193981"/>
                      <a:gd name="connsiteY1" fmla="*/ 108637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193981"/>
                      <a:gd name="connsiteY0" fmla="*/ 32437 h 396769"/>
                      <a:gd name="connsiteX1" fmla="*/ 247650 w 1193981"/>
                      <a:gd name="connsiteY1" fmla="*/ 113399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59606 w 1213031"/>
                      <a:gd name="connsiteY6" fmla="*/ 152364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66750 w 1213031"/>
                      <a:gd name="connsiteY6" fmla="*/ 140458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7669 w 1212851"/>
                      <a:gd name="connsiteY7" fmla="*/ 64258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2906 w 1212851"/>
                      <a:gd name="connsiteY7" fmla="*/ 57114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9463 h 401889"/>
                      <a:gd name="connsiteX1" fmla="*/ 266700 w 1212851"/>
                      <a:gd name="connsiteY1" fmla="*/ 118519 h 401889"/>
                      <a:gd name="connsiteX2" fmla="*/ 983456 w 1212851"/>
                      <a:gd name="connsiteY2" fmla="*/ 335214 h 401889"/>
                      <a:gd name="connsiteX3" fmla="*/ 1197769 w 1212851"/>
                      <a:gd name="connsiteY3" fmla="*/ 401889 h 401889"/>
                      <a:gd name="connsiteX4" fmla="*/ 1171575 w 1212851"/>
                      <a:gd name="connsiteY4" fmla="*/ 335213 h 401889"/>
                      <a:gd name="connsiteX5" fmla="*/ 983456 w 1212851"/>
                      <a:gd name="connsiteY5" fmla="*/ 247107 h 401889"/>
                      <a:gd name="connsiteX6" fmla="*/ 666750 w 1212851"/>
                      <a:gd name="connsiteY6" fmla="*/ 144713 h 401889"/>
                      <a:gd name="connsiteX7" fmla="*/ 392906 w 1212851"/>
                      <a:gd name="connsiteY7" fmla="*/ 61369 h 401889"/>
                      <a:gd name="connsiteX8" fmla="*/ 216694 w 1212851"/>
                      <a:gd name="connsiteY8" fmla="*/ 6601 h 401889"/>
                      <a:gd name="connsiteX9" fmla="*/ 73819 w 1212851"/>
                      <a:gd name="connsiteY9" fmla="*/ 6601 h 401889"/>
                      <a:gd name="connsiteX10" fmla="*/ 0 w 1212851"/>
                      <a:gd name="connsiteY10" fmla="*/ 49463 h 401889"/>
                      <a:gd name="connsiteX0" fmla="*/ 0 w 1212851"/>
                      <a:gd name="connsiteY0" fmla="*/ 45209 h 397635"/>
                      <a:gd name="connsiteX1" fmla="*/ 266700 w 1212851"/>
                      <a:gd name="connsiteY1" fmla="*/ 114265 h 397635"/>
                      <a:gd name="connsiteX2" fmla="*/ 983456 w 1212851"/>
                      <a:gd name="connsiteY2" fmla="*/ 330960 h 397635"/>
                      <a:gd name="connsiteX3" fmla="*/ 1197769 w 1212851"/>
                      <a:gd name="connsiteY3" fmla="*/ 397635 h 397635"/>
                      <a:gd name="connsiteX4" fmla="*/ 1171575 w 1212851"/>
                      <a:gd name="connsiteY4" fmla="*/ 330959 h 397635"/>
                      <a:gd name="connsiteX5" fmla="*/ 983456 w 1212851"/>
                      <a:gd name="connsiteY5" fmla="*/ 242853 h 397635"/>
                      <a:gd name="connsiteX6" fmla="*/ 666750 w 1212851"/>
                      <a:gd name="connsiteY6" fmla="*/ 140459 h 397635"/>
                      <a:gd name="connsiteX7" fmla="*/ 392906 w 1212851"/>
                      <a:gd name="connsiteY7" fmla="*/ 57115 h 397635"/>
                      <a:gd name="connsiteX8" fmla="*/ 216694 w 1212851"/>
                      <a:gd name="connsiteY8" fmla="*/ 11872 h 397635"/>
                      <a:gd name="connsiteX9" fmla="*/ 73819 w 1212851"/>
                      <a:gd name="connsiteY9" fmla="*/ 2347 h 397635"/>
                      <a:gd name="connsiteX10" fmla="*/ 0 w 1212851"/>
                      <a:gd name="connsiteY10" fmla="*/ 45209 h 3976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212851" h="397635">
                        <a:moveTo>
                          <a:pt x="0" y="45209"/>
                        </a:moveTo>
                        <a:cubicBezTo>
                          <a:pt x="88900" y="68228"/>
                          <a:pt x="102791" y="66640"/>
                          <a:pt x="266700" y="114265"/>
                        </a:cubicBezTo>
                        <a:cubicBezTo>
                          <a:pt x="430609" y="161890"/>
                          <a:pt x="744537" y="258728"/>
                          <a:pt x="983456" y="330960"/>
                        </a:cubicBezTo>
                        <a:cubicBezTo>
                          <a:pt x="1138634" y="378188"/>
                          <a:pt x="1166416" y="397635"/>
                          <a:pt x="1197769" y="397635"/>
                        </a:cubicBezTo>
                        <a:cubicBezTo>
                          <a:pt x="1229122" y="397635"/>
                          <a:pt x="1207294" y="356756"/>
                          <a:pt x="1171575" y="330959"/>
                        </a:cubicBezTo>
                        <a:cubicBezTo>
                          <a:pt x="1135856" y="305162"/>
                          <a:pt x="1067594" y="274603"/>
                          <a:pt x="983456" y="242853"/>
                        </a:cubicBezTo>
                        <a:cubicBezTo>
                          <a:pt x="899319" y="211103"/>
                          <a:pt x="765175" y="171415"/>
                          <a:pt x="666750" y="140459"/>
                        </a:cubicBezTo>
                        <a:cubicBezTo>
                          <a:pt x="568325" y="109503"/>
                          <a:pt x="467915" y="78546"/>
                          <a:pt x="392906" y="57115"/>
                        </a:cubicBezTo>
                        <a:cubicBezTo>
                          <a:pt x="317897" y="35684"/>
                          <a:pt x="270669" y="22191"/>
                          <a:pt x="216694" y="11872"/>
                        </a:cubicBezTo>
                        <a:cubicBezTo>
                          <a:pt x="162719" y="1553"/>
                          <a:pt x="109935" y="-3209"/>
                          <a:pt x="73819" y="2347"/>
                        </a:cubicBezTo>
                        <a:cubicBezTo>
                          <a:pt x="37703" y="7903"/>
                          <a:pt x="11906" y="31517"/>
                          <a:pt x="0" y="45209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</p:grpSp>
            <p:grpSp>
              <p:nvGrpSpPr>
                <p:cNvPr id="52" name="Skupina 51"/>
                <p:cNvGrpSpPr/>
                <p:nvPr/>
              </p:nvGrpSpPr>
              <p:grpSpPr>
                <a:xfrm flipH="1" flipV="1">
                  <a:off x="4099760" y="3197791"/>
                  <a:ext cx="1071439" cy="510998"/>
                  <a:chOff x="3774287" y="2651881"/>
                  <a:chExt cx="1861257" cy="854998"/>
                </a:xfrm>
              </p:grpSpPr>
              <p:sp>
                <p:nvSpPr>
                  <p:cNvPr id="53" name="Volný tvar 52"/>
                  <p:cNvSpPr>
                    <a:spLocks noChangeAspect="1"/>
                  </p:cNvSpPr>
                  <p:nvPr/>
                </p:nvSpPr>
                <p:spPr>
                  <a:xfrm>
                    <a:off x="3774287" y="2651881"/>
                    <a:ext cx="1861257" cy="854998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1018" h="390928">
                        <a:moveTo>
                          <a:pt x="3617" y="113297"/>
                        </a:moveTo>
                        <a:cubicBezTo>
                          <a:pt x="18246" y="94034"/>
                          <a:pt x="37719" y="4545"/>
                          <a:pt x="122545" y="232"/>
                        </a:cubicBezTo>
                        <a:cubicBezTo>
                          <a:pt x="207371" y="-4081"/>
                          <a:pt x="397249" y="52758"/>
                          <a:pt x="512575" y="87417"/>
                        </a:cubicBezTo>
                        <a:cubicBezTo>
                          <a:pt x="627901" y="122076"/>
                          <a:pt x="758777" y="159653"/>
                          <a:pt x="814500" y="208187"/>
                        </a:cubicBezTo>
                        <a:cubicBezTo>
                          <a:pt x="870223" y="256721"/>
                          <a:pt x="845098" y="353007"/>
                          <a:pt x="846912" y="378621"/>
                        </a:cubicBezTo>
                        <a:cubicBezTo>
                          <a:pt x="848726" y="404235"/>
                          <a:pt x="834153" y="385547"/>
                          <a:pt x="825387" y="361873"/>
                        </a:cubicBezTo>
                        <a:cubicBezTo>
                          <a:pt x="816621" y="338199"/>
                          <a:pt x="836386" y="273695"/>
                          <a:pt x="794315" y="236579"/>
                        </a:cubicBezTo>
                        <a:cubicBezTo>
                          <a:pt x="752244" y="199463"/>
                          <a:pt x="661611" y="169787"/>
                          <a:pt x="572960" y="139176"/>
                        </a:cubicBezTo>
                        <a:cubicBezTo>
                          <a:pt x="484309" y="108565"/>
                          <a:pt x="333476" y="71253"/>
                          <a:pt x="262409" y="52912"/>
                        </a:cubicBezTo>
                        <a:cubicBezTo>
                          <a:pt x="191343" y="34571"/>
                          <a:pt x="178501" y="29539"/>
                          <a:pt x="146561" y="29131"/>
                        </a:cubicBezTo>
                        <a:cubicBezTo>
                          <a:pt x="114621" y="28723"/>
                          <a:pt x="89762" y="39829"/>
                          <a:pt x="76212" y="54820"/>
                        </a:cubicBezTo>
                        <a:cubicBezTo>
                          <a:pt x="62662" y="69811"/>
                          <a:pt x="46871" y="106063"/>
                          <a:pt x="34772" y="115809"/>
                        </a:cubicBezTo>
                        <a:cubicBezTo>
                          <a:pt x="22673" y="125555"/>
                          <a:pt x="-11012" y="132560"/>
                          <a:pt x="3617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54" name="Volný tvar 53"/>
                  <p:cNvSpPr>
                    <a:spLocks/>
                  </p:cNvSpPr>
                  <p:nvPr/>
                </p:nvSpPr>
                <p:spPr>
                  <a:xfrm rot="150410">
                    <a:off x="3842255" y="2777197"/>
                    <a:ext cx="1716428" cy="670852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1018" h="390928">
                        <a:moveTo>
                          <a:pt x="3617" y="113297"/>
                        </a:moveTo>
                        <a:cubicBezTo>
                          <a:pt x="18246" y="94034"/>
                          <a:pt x="37719" y="4545"/>
                          <a:pt x="122545" y="232"/>
                        </a:cubicBezTo>
                        <a:cubicBezTo>
                          <a:pt x="207371" y="-4081"/>
                          <a:pt x="397249" y="52758"/>
                          <a:pt x="512575" y="87417"/>
                        </a:cubicBezTo>
                        <a:cubicBezTo>
                          <a:pt x="627901" y="122076"/>
                          <a:pt x="758777" y="159653"/>
                          <a:pt x="814500" y="208187"/>
                        </a:cubicBezTo>
                        <a:cubicBezTo>
                          <a:pt x="870223" y="256721"/>
                          <a:pt x="845098" y="353007"/>
                          <a:pt x="846912" y="378621"/>
                        </a:cubicBezTo>
                        <a:cubicBezTo>
                          <a:pt x="848726" y="404235"/>
                          <a:pt x="834153" y="385547"/>
                          <a:pt x="825387" y="361873"/>
                        </a:cubicBezTo>
                        <a:cubicBezTo>
                          <a:pt x="816621" y="338199"/>
                          <a:pt x="836386" y="273695"/>
                          <a:pt x="794315" y="236579"/>
                        </a:cubicBezTo>
                        <a:cubicBezTo>
                          <a:pt x="752244" y="199463"/>
                          <a:pt x="661611" y="169787"/>
                          <a:pt x="572960" y="139176"/>
                        </a:cubicBezTo>
                        <a:cubicBezTo>
                          <a:pt x="484309" y="108565"/>
                          <a:pt x="333476" y="71253"/>
                          <a:pt x="262409" y="52912"/>
                        </a:cubicBezTo>
                        <a:cubicBezTo>
                          <a:pt x="191343" y="34571"/>
                          <a:pt x="178501" y="29539"/>
                          <a:pt x="146561" y="29131"/>
                        </a:cubicBezTo>
                        <a:cubicBezTo>
                          <a:pt x="114621" y="28723"/>
                          <a:pt x="89762" y="39829"/>
                          <a:pt x="76212" y="54820"/>
                        </a:cubicBezTo>
                        <a:cubicBezTo>
                          <a:pt x="62662" y="69811"/>
                          <a:pt x="46871" y="106063"/>
                          <a:pt x="34772" y="115809"/>
                        </a:cubicBezTo>
                        <a:cubicBezTo>
                          <a:pt x="22673" y="125555"/>
                          <a:pt x="-11012" y="132560"/>
                          <a:pt x="3617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55" name="Volný tvar 54"/>
                  <p:cNvSpPr>
                    <a:spLocks/>
                  </p:cNvSpPr>
                  <p:nvPr/>
                </p:nvSpPr>
                <p:spPr>
                  <a:xfrm rot="265172">
                    <a:off x="3908824" y="2872405"/>
                    <a:ext cx="1575836" cy="533770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6612 w 851069"/>
                      <a:gd name="connsiteY9" fmla="*/ 29131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4443 w 851069"/>
                      <a:gd name="connsiteY9" fmla="*/ 36380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330 w 850731"/>
                      <a:gd name="connsiteY0" fmla="*/ 123197 h 400828"/>
                      <a:gd name="connsiteX1" fmla="*/ 116535 w 850731"/>
                      <a:gd name="connsiteY1" fmla="*/ 203 h 400828"/>
                      <a:gd name="connsiteX2" fmla="*/ 512288 w 850731"/>
                      <a:gd name="connsiteY2" fmla="*/ 97317 h 400828"/>
                      <a:gd name="connsiteX3" fmla="*/ 814213 w 850731"/>
                      <a:gd name="connsiteY3" fmla="*/ 218087 h 400828"/>
                      <a:gd name="connsiteX4" fmla="*/ 846625 w 850731"/>
                      <a:gd name="connsiteY4" fmla="*/ 388521 h 400828"/>
                      <a:gd name="connsiteX5" fmla="*/ 825100 w 850731"/>
                      <a:gd name="connsiteY5" fmla="*/ 371773 h 400828"/>
                      <a:gd name="connsiteX6" fmla="*/ 794028 w 850731"/>
                      <a:gd name="connsiteY6" fmla="*/ 246479 h 400828"/>
                      <a:gd name="connsiteX7" fmla="*/ 572673 w 850731"/>
                      <a:gd name="connsiteY7" fmla="*/ 149076 h 400828"/>
                      <a:gd name="connsiteX8" fmla="*/ 262122 w 850731"/>
                      <a:gd name="connsiteY8" fmla="*/ 62812 h 400828"/>
                      <a:gd name="connsiteX9" fmla="*/ 144105 w 850731"/>
                      <a:gd name="connsiteY9" fmla="*/ 46280 h 400828"/>
                      <a:gd name="connsiteX10" fmla="*/ 80068 w 850731"/>
                      <a:gd name="connsiteY10" fmla="*/ 69550 h 400828"/>
                      <a:gd name="connsiteX11" fmla="*/ 34485 w 850731"/>
                      <a:gd name="connsiteY11" fmla="*/ 125709 h 400828"/>
                      <a:gd name="connsiteX12" fmla="*/ 3330 w 850731"/>
                      <a:gd name="connsiteY12" fmla="*/ 123197 h 400828"/>
                      <a:gd name="connsiteX0" fmla="*/ 3586 w 850987"/>
                      <a:gd name="connsiteY0" fmla="*/ 114902 h 392533"/>
                      <a:gd name="connsiteX1" fmla="*/ 121133 w 850987"/>
                      <a:gd name="connsiteY1" fmla="*/ 227 h 392533"/>
                      <a:gd name="connsiteX2" fmla="*/ 512544 w 850987"/>
                      <a:gd name="connsiteY2" fmla="*/ 89022 h 392533"/>
                      <a:gd name="connsiteX3" fmla="*/ 814469 w 850987"/>
                      <a:gd name="connsiteY3" fmla="*/ 209792 h 392533"/>
                      <a:gd name="connsiteX4" fmla="*/ 846881 w 850987"/>
                      <a:gd name="connsiteY4" fmla="*/ 380226 h 392533"/>
                      <a:gd name="connsiteX5" fmla="*/ 825356 w 850987"/>
                      <a:gd name="connsiteY5" fmla="*/ 363478 h 392533"/>
                      <a:gd name="connsiteX6" fmla="*/ 794284 w 850987"/>
                      <a:gd name="connsiteY6" fmla="*/ 238184 h 392533"/>
                      <a:gd name="connsiteX7" fmla="*/ 572929 w 850987"/>
                      <a:gd name="connsiteY7" fmla="*/ 140781 h 392533"/>
                      <a:gd name="connsiteX8" fmla="*/ 262378 w 850987"/>
                      <a:gd name="connsiteY8" fmla="*/ 54517 h 392533"/>
                      <a:gd name="connsiteX9" fmla="*/ 144361 w 850987"/>
                      <a:gd name="connsiteY9" fmla="*/ 37985 h 392533"/>
                      <a:gd name="connsiteX10" fmla="*/ 80324 w 850987"/>
                      <a:gd name="connsiteY10" fmla="*/ 61255 h 392533"/>
                      <a:gd name="connsiteX11" fmla="*/ 34741 w 850987"/>
                      <a:gd name="connsiteY11" fmla="*/ 117414 h 392533"/>
                      <a:gd name="connsiteX12" fmla="*/ 3586 w 850987"/>
                      <a:gd name="connsiteY12" fmla="*/ 114902 h 392533"/>
                      <a:gd name="connsiteX0" fmla="*/ 3586 w 850987"/>
                      <a:gd name="connsiteY0" fmla="*/ 114902 h 392275"/>
                      <a:gd name="connsiteX1" fmla="*/ 121133 w 850987"/>
                      <a:gd name="connsiteY1" fmla="*/ 227 h 392275"/>
                      <a:gd name="connsiteX2" fmla="*/ 512544 w 850987"/>
                      <a:gd name="connsiteY2" fmla="*/ 89022 h 392275"/>
                      <a:gd name="connsiteX3" fmla="*/ 814469 w 850987"/>
                      <a:gd name="connsiteY3" fmla="*/ 209792 h 392275"/>
                      <a:gd name="connsiteX4" fmla="*/ 846881 w 850987"/>
                      <a:gd name="connsiteY4" fmla="*/ 380226 h 392275"/>
                      <a:gd name="connsiteX5" fmla="*/ 825356 w 850987"/>
                      <a:gd name="connsiteY5" fmla="*/ 363478 h 392275"/>
                      <a:gd name="connsiteX6" fmla="*/ 779196 w 850987"/>
                      <a:gd name="connsiteY6" fmla="*/ 245037 h 392275"/>
                      <a:gd name="connsiteX7" fmla="*/ 572929 w 850987"/>
                      <a:gd name="connsiteY7" fmla="*/ 140781 h 392275"/>
                      <a:gd name="connsiteX8" fmla="*/ 262378 w 850987"/>
                      <a:gd name="connsiteY8" fmla="*/ 54517 h 392275"/>
                      <a:gd name="connsiteX9" fmla="*/ 144361 w 850987"/>
                      <a:gd name="connsiteY9" fmla="*/ 37985 h 392275"/>
                      <a:gd name="connsiteX10" fmla="*/ 80324 w 850987"/>
                      <a:gd name="connsiteY10" fmla="*/ 61255 h 392275"/>
                      <a:gd name="connsiteX11" fmla="*/ 34741 w 850987"/>
                      <a:gd name="connsiteY11" fmla="*/ 117414 h 392275"/>
                      <a:gd name="connsiteX12" fmla="*/ 3586 w 850987"/>
                      <a:gd name="connsiteY12" fmla="*/ 114902 h 39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0987" h="392275">
                        <a:moveTo>
                          <a:pt x="3586" y="114902"/>
                        </a:moveTo>
                        <a:cubicBezTo>
                          <a:pt x="17985" y="95371"/>
                          <a:pt x="36307" y="4540"/>
                          <a:pt x="121133" y="227"/>
                        </a:cubicBezTo>
                        <a:cubicBezTo>
                          <a:pt x="205959" y="-4086"/>
                          <a:pt x="396988" y="54095"/>
                          <a:pt x="512544" y="89022"/>
                        </a:cubicBezTo>
                        <a:cubicBezTo>
                          <a:pt x="628100" y="123949"/>
                          <a:pt x="758746" y="161258"/>
                          <a:pt x="814469" y="209792"/>
                        </a:cubicBezTo>
                        <a:cubicBezTo>
                          <a:pt x="870192" y="258326"/>
                          <a:pt x="845067" y="354612"/>
                          <a:pt x="846881" y="380226"/>
                        </a:cubicBezTo>
                        <a:cubicBezTo>
                          <a:pt x="848695" y="405840"/>
                          <a:pt x="836637" y="386010"/>
                          <a:pt x="825356" y="363478"/>
                        </a:cubicBezTo>
                        <a:cubicBezTo>
                          <a:pt x="814075" y="340947"/>
                          <a:pt x="821267" y="282153"/>
                          <a:pt x="779196" y="245037"/>
                        </a:cubicBezTo>
                        <a:cubicBezTo>
                          <a:pt x="737125" y="207921"/>
                          <a:pt x="659065" y="172534"/>
                          <a:pt x="572929" y="140781"/>
                        </a:cubicBezTo>
                        <a:cubicBezTo>
                          <a:pt x="486793" y="109028"/>
                          <a:pt x="333806" y="71650"/>
                          <a:pt x="262378" y="54517"/>
                        </a:cubicBezTo>
                        <a:cubicBezTo>
                          <a:pt x="190950" y="37384"/>
                          <a:pt x="176301" y="38393"/>
                          <a:pt x="144361" y="37985"/>
                        </a:cubicBezTo>
                        <a:cubicBezTo>
                          <a:pt x="112421" y="37577"/>
                          <a:pt x="93874" y="46264"/>
                          <a:pt x="80324" y="61255"/>
                        </a:cubicBezTo>
                        <a:cubicBezTo>
                          <a:pt x="66774" y="76246"/>
                          <a:pt x="47531" y="108473"/>
                          <a:pt x="34741" y="117414"/>
                        </a:cubicBezTo>
                        <a:cubicBezTo>
                          <a:pt x="21951" y="126355"/>
                          <a:pt x="-10813" y="134433"/>
                          <a:pt x="3586" y="114902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56" name="Volný tvar 55"/>
                  <p:cNvSpPr>
                    <a:spLocks/>
                  </p:cNvSpPr>
                  <p:nvPr/>
                </p:nvSpPr>
                <p:spPr>
                  <a:xfrm rot="416670">
                    <a:off x="3978949" y="2960240"/>
                    <a:ext cx="1430717" cy="385555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17 w 866567"/>
                      <a:gd name="connsiteY0" fmla="*/ 113297 h 373000"/>
                      <a:gd name="connsiteX1" fmla="*/ 122545 w 866567"/>
                      <a:gd name="connsiteY1" fmla="*/ 232 h 373000"/>
                      <a:gd name="connsiteX2" fmla="*/ 512575 w 866567"/>
                      <a:gd name="connsiteY2" fmla="*/ 87417 h 373000"/>
                      <a:gd name="connsiteX3" fmla="*/ 814500 w 866567"/>
                      <a:gd name="connsiteY3" fmla="*/ 208187 h 373000"/>
                      <a:gd name="connsiteX4" fmla="*/ 866491 w 866567"/>
                      <a:gd name="connsiteY4" fmla="*/ 349443 h 373000"/>
                      <a:gd name="connsiteX5" fmla="*/ 825387 w 866567"/>
                      <a:gd name="connsiteY5" fmla="*/ 361873 h 373000"/>
                      <a:gd name="connsiteX6" fmla="*/ 794315 w 866567"/>
                      <a:gd name="connsiteY6" fmla="*/ 236579 h 373000"/>
                      <a:gd name="connsiteX7" fmla="*/ 572960 w 866567"/>
                      <a:gd name="connsiteY7" fmla="*/ 139176 h 373000"/>
                      <a:gd name="connsiteX8" fmla="*/ 262409 w 866567"/>
                      <a:gd name="connsiteY8" fmla="*/ 52912 h 373000"/>
                      <a:gd name="connsiteX9" fmla="*/ 146561 w 866567"/>
                      <a:gd name="connsiteY9" fmla="*/ 29131 h 373000"/>
                      <a:gd name="connsiteX10" fmla="*/ 76212 w 866567"/>
                      <a:gd name="connsiteY10" fmla="*/ 54820 h 373000"/>
                      <a:gd name="connsiteX11" fmla="*/ 34772 w 866567"/>
                      <a:gd name="connsiteY11" fmla="*/ 115809 h 373000"/>
                      <a:gd name="connsiteX12" fmla="*/ 3617 w 866567"/>
                      <a:gd name="connsiteY12" fmla="*/ 113297 h 373000"/>
                      <a:gd name="connsiteX0" fmla="*/ 3617 w 867450"/>
                      <a:gd name="connsiteY0" fmla="*/ 113297 h 372087"/>
                      <a:gd name="connsiteX1" fmla="*/ 122545 w 867450"/>
                      <a:gd name="connsiteY1" fmla="*/ 232 h 372087"/>
                      <a:gd name="connsiteX2" fmla="*/ 512575 w 867450"/>
                      <a:gd name="connsiteY2" fmla="*/ 87417 h 372087"/>
                      <a:gd name="connsiteX3" fmla="*/ 814500 w 867450"/>
                      <a:gd name="connsiteY3" fmla="*/ 208187 h 372087"/>
                      <a:gd name="connsiteX4" fmla="*/ 866491 w 867450"/>
                      <a:gd name="connsiteY4" fmla="*/ 349443 h 372087"/>
                      <a:gd name="connsiteX5" fmla="*/ 844196 w 867450"/>
                      <a:gd name="connsiteY5" fmla="*/ 360546 h 372087"/>
                      <a:gd name="connsiteX6" fmla="*/ 794315 w 867450"/>
                      <a:gd name="connsiteY6" fmla="*/ 236579 h 372087"/>
                      <a:gd name="connsiteX7" fmla="*/ 572960 w 867450"/>
                      <a:gd name="connsiteY7" fmla="*/ 139176 h 372087"/>
                      <a:gd name="connsiteX8" fmla="*/ 262409 w 867450"/>
                      <a:gd name="connsiteY8" fmla="*/ 52912 h 372087"/>
                      <a:gd name="connsiteX9" fmla="*/ 146561 w 867450"/>
                      <a:gd name="connsiteY9" fmla="*/ 29131 h 372087"/>
                      <a:gd name="connsiteX10" fmla="*/ 76212 w 867450"/>
                      <a:gd name="connsiteY10" fmla="*/ 54820 h 372087"/>
                      <a:gd name="connsiteX11" fmla="*/ 34772 w 867450"/>
                      <a:gd name="connsiteY11" fmla="*/ 115809 h 372087"/>
                      <a:gd name="connsiteX12" fmla="*/ 3617 w 867450"/>
                      <a:gd name="connsiteY12" fmla="*/ 113297 h 372087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2960 w 867487"/>
                      <a:gd name="connsiteY7" fmla="*/ 139176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58690 w 867487"/>
                      <a:gd name="connsiteY9" fmla="*/ 54489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90 w 867560"/>
                      <a:gd name="connsiteY0" fmla="*/ 113297 h 371040"/>
                      <a:gd name="connsiteX1" fmla="*/ 122618 w 867560"/>
                      <a:gd name="connsiteY1" fmla="*/ 232 h 371040"/>
                      <a:gd name="connsiteX2" fmla="*/ 512648 w 867560"/>
                      <a:gd name="connsiteY2" fmla="*/ 87417 h 371040"/>
                      <a:gd name="connsiteX3" fmla="*/ 814573 w 867560"/>
                      <a:gd name="connsiteY3" fmla="*/ 208187 h 371040"/>
                      <a:gd name="connsiteX4" fmla="*/ 866564 w 867560"/>
                      <a:gd name="connsiteY4" fmla="*/ 349443 h 371040"/>
                      <a:gd name="connsiteX5" fmla="*/ 844269 w 867560"/>
                      <a:gd name="connsiteY5" fmla="*/ 360546 h 371040"/>
                      <a:gd name="connsiteX6" fmla="*/ 789703 w 867560"/>
                      <a:gd name="connsiteY6" fmla="*/ 251336 h 371040"/>
                      <a:gd name="connsiteX7" fmla="*/ 575862 w 867560"/>
                      <a:gd name="connsiteY7" fmla="*/ 157100 h 371040"/>
                      <a:gd name="connsiteX8" fmla="*/ 272829 w 867560"/>
                      <a:gd name="connsiteY8" fmla="*/ 73998 h 371040"/>
                      <a:gd name="connsiteX9" fmla="*/ 158763 w 867560"/>
                      <a:gd name="connsiteY9" fmla="*/ 54489 h 371040"/>
                      <a:gd name="connsiteX10" fmla="*/ 82155 w 867560"/>
                      <a:gd name="connsiteY10" fmla="*/ 74463 h 371040"/>
                      <a:gd name="connsiteX11" fmla="*/ 34845 w 867560"/>
                      <a:gd name="connsiteY11" fmla="*/ 115809 h 371040"/>
                      <a:gd name="connsiteX12" fmla="*/ 3690 w 867560"/>
                      <a:gd name="connsiteY12" fmla="*/ 113297 h 3710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67560" h="371040">
                        <a:moveTo>
                          <a:pt x="3690" y="113297"/>
                        </a:moveTo>
                        <a:cubicBezTo>
                          <a:pt x="18319" y="94034"/>
                          <a:pt x="37792" y="4545"/>
                          <a:pt x="122618" y="232"/>
                        </a:cubicBezTo>
                        <a:cubicBezTo>
                          <a:pt x="207444" y="-4081"/>
                          <a:pt x="397322" y="52758"/>
                          <a:pt x="512648" y="87417"/>
                        </a:cubicBezTo>
                        <a:cubicBezTo>
                          <a:pt x="627974" y="122076"/>
                          <a:pt x="755587" y="164516"/>
                          <a:pt x="814573" y="208187"/>
                        </a:cubicBezTo>
                        <a:cubicBezTo>
                          <a:pt x="873559" y="251858"/>
                          <a:pt x="861615" y="324050"/>
                          <a:pt x="866564" y="349443"/>
                        </a:cubicBezTo>
                        <a:cubicBezTo>
                          <a:pt x="871513" y="374836"/>
                          <a:pt x="857079" y="376897"/>
                          <a:pt x="844269" y="360546"/>
                        </a:cubicBezTo>
                        <a:cubicBezTo>
                          <a:pt x="831459" y="344195"/>
                          <a:pt x="834437" y="285244"/>
                          <a:pt x="789703" y="251336"/>
                        </a:cubicBezTo>
                        <a:cubicBezTo>
                          <a:pt x="744969" y="217428"/>
                          <a:pt x="662008" y="186656"/>
                          <a:pt x="575862" y="157100"/>
                        </a:cubicBezTo>
                        <a:cubicBezTo>
                          <a:pt x="489716" y="127544"/>
                          <a:pt x="342346" y="91100"/>
                          <a:pt x="272829" y="73998"/>
                        </a:cubicBezTo>
                        <a:cubicBezTo>
                          <a:pt x="203313" y="56896"/>
                          <a:pt x="190703" y="54897"/>
                          <a:pt x="158763" y="54489"/>
                        </a:cubicBezTo>
                        <a:cubicBezTo>
                          <a:pt x="126823" y="54081"/>
                          <a:pt x="95705" y="59472"/>
                          <a:pt x="82155" y="74463"/>
                        </a:cubicBezTo>
                        <a:cubicBezTo>
                          <a:pt x="68605" y="89454"/>
                          <a:pt x="47923" y="109337"/>
                          <a:pt x="34845" y="115809"/>
                        </a:cubicBezTo>
                        <a:cubicBezTo>
                          <a:pt x="21768" y="122281"/>
                          <a:pt x="-10939" y="132560"/>
                          <a:pt x="3690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57" name="Volný tvar 56"/>
                  <p:cNvSpPr/>
                  <p:nvPr/>
                </p:nvSpPr>
                <p:spPr>
                  <a:xfrm>
                    <a:off x="4093369" y="2983739"/>
                    <a:ext cx="1212851" cy="397635"/>
                  </a:xfrm>
                  <a:custGeom>
                    <a:avLst/>
                    <a:gdLst>
                      <a:gd name="connsiteX0" fmla="*/ 0 w 1254347"/>
                      <a:gd name="connsiteY0" fmla="*/ 32437 h 414862"/>
                      <a:gd name="connsiteX1" fmla="*/ 250031 w 1254347"/>
                      <a:gd name="connsiteY1" fmla="*/ 108637 h 414862"/>
                      <a:gd name="connsiteX2" fmla="*/ 1188244 w 1254347"/>
                      <a:gd name="connsiteY2" fmla="*/ 401531 h 414862"/>
                      <a:gd name="connsiteX3" fmla="*/ 1152525 w 1254347"/>
                      <a:gd name="connsiteY3" fmla="*/ 353906 h 414862"/>
                      <a:gd name="connsiteX4" fmla="*/ 959644 w 1254347"/>
                      <a:gd name="connsiteY4" fmla="*/ 253893 h 414862"/>
                      <a:gd name="connsiteX5" fmla="*/ 640556 w 1254347"/>
                      <a:gd name="connsiteY5" fmla="*/ 151499 h 414862"/>
                      <a:gd name="connsiteX6" fmla="*/ 378619 w 1254347"/>
                      <a:gd name="connsiteY6" fmla="*/ 63393 h 414862"/>
                      <a:gd name="connsiteX7" fmla="*/ 169069 w 1254347"/>
                      <a:gd name="connsiteY7" fmla="*/ 11006 h 414862"/>
                      <a:gd name="connsiteX8" fmla="*/ 54769 w 1254347"/>
                      <a:gd name="connsiteY8" fmla="*/ 1481 h 414862"/>
                      <a:gd name="connsiteX9" fmla="*/ 0 w 1254347"/>
                      <a:gd name="connsiteY9" fmla="*/ 32437 h 414862"/>
                      <a:gd name="connsiteX0" fmla="*/ 0 w 1209971"/>
                      <a:gd name="connsiteY0" fmla="*/ 32437 h 406480"/>
                      <a:gd name="connsiteX1" fmla="*/ 250031 w 1209971"/>
                      <a:gd name="connsiteY1" fmla="*/ 108637 h 406480"/>
                      <a:gd name="connsiteX2" fmla="*/ 1188244 w 1209971"/>
                      <a:gd name="connsiteY2" fmla="*/ 401531 h 406480"/>
                      <a:gd name="connsiteX3" fmla="*/ 1152525 w 1209971"/>
                      <a:gd name="connsiteY3" fmla="*/ 353906 h 406480"/>
                      <a:gd name="connsiteX4" fmla="*/ 959644 w 1209971"/>
                      <a:gd name="connsiteY4" fmla="*/ 253893 h 406480"/>
                      <a:gd name="connsiteX5" fmla="*/ 640556 w 1209971"/>
                      <a:gd name="connsiteY5" fmla="*/ 151499 h 406480"/>
                      <a:gd name="connsiteX6" fmla="*/ 378619 w 1209971"/>
                      <a:gd name="connsiteY6" fmla="*/ 63393 h 406480"/>
                      <a:gd name="connsiteX7" fmla="*/ 169069 w 1209971"/>
                      <a:gd name="connsiteY7" fmla="*/ 11006 h 406480"/>
                      <a:gd name="connsiteX8" fmla="*/ 54769 w 1209971"/>
                      <a:gd name="connsiteY8" fmla="*/ 1481 h 406480"/>
                      <a:gd name="connsiteX9" fmla="*/ 0 w 1209971"/>
                      <a:gd name="connsiteY9" fmla="*/ 32437 h 406480"/>
                      <a:gd name="connsiteX0" fmla="*/ 0 w 1186948"/>
                      <a:gd name="connsiteY0" fmla="*/ 32437 h 399893"/>
                      <a:gd name="connsiteX1" fmla="*/ 250031 w 1186948"/>
                      <a:gd name="connsiteY1" fmla="*/ 108637 h 399893"/>
                      <a:gd name="connsiteX2" fmla="*/ 1157287 w 1186948"/>
                      <a:gd name="connsiteY2" fmla="*/ 394388 h 399893"/>
                      <a:gd name="connsiteX3" fmla="*/ 1152525 w 1186948"/>
                      <a:gd name="connsiteY3" fmla="*/ 353906 h 399893"/>
                      <a:gd name="connsiteX4" fmla="*/ 959644 w 1186948"/>
                      <a:gd name="connsiteY4" fmla="*/ 253893 h 399893"/>
                      <a:gd name="connsiteX5" fmla="*/ 640556 w 1186948"/>
                      <a:gd name="connsiteY5" fmla="*/ 151499 h 399893"/>
                      <a:gd name="connsiteX6" fmla="*/ 378619 w 1186948"/>
                      <a:gd name="connsiteY6" fmla="*/ 63393 h 399893"/>
                      <a:gd name="connsiteX7" fmla="*/ 169069 w 1186948"/>
                      <a:gd name="connsiteY7" fmla="*/ 11006 h 399893"/>
                      <a:gd name="connsiteX8" fmla="*/ 54769 w 1186948"/>
                      <a:gd name="connsiteY8" fmla="*/ 1481 h 399893"/>
                      <a:gd name="connsiteX9" fmla="*/ 0 w 1186948"/>
                      <a:gd name="connsiteY9" fmla="*/ 32437 h 399893"/>
                      <a:gd name="connsiteX0" fmla="*/ 0 w 1230621"/>
                      <a:gd name="connsiteY0" fmla="*/ 32437 h 404167"/>
                      <a:gd name="connsiteX1" fmla="*/ 250031 w 1230621"/>
                      <a:gd name="connsiteY1" fmla="*/ 108637 h 404167"/>
                      <a:gd name="connsiteX2" fmla="*/ 1157287 w 1230621"/>
                      <a:gd name="connsiteY2" fmla="*/ 394388 h 404167"/>
                      <a:gd name="connsiteX3" fmla="*/ 1152525 w 1230621"/>
                      <a:gd name="connsiteY3" fmla="*/ 330093 h 404167"/>
                      <a:gd name="connsiteX4" fmla="*/ 959644 w 1230621"/>
                      <a:gd name="connsiteY4" fmla="*/ 253893 h 404167"/>
                      <a:gd name="connsiteX5" fmla="*/ 640556 w 1230621"/>
                      <a:gd name="connsiteY5" fmla="*/ 151499 h 404167"/>
                      <a:gd name="connsiteX6" fmla="*/ 378619 w 1230621"/>
                      <a:gd name="connsiteY6" fmla="*/ 63393 h 404167"/>
                      <a:gd name="connsiteX7" fmla="*/ 169069 w 1230621"/>
                      <a:gd name="connsiteY7" fmla="*/ 11006 h 404167"/>
                      <a:gd name="connsiteX8" fmla="*/ 54769 w 1230621"/>
                      <a:gd name="connsiteY8" fmla="*/ 1481 h 404167"/>
                      <a:gd name="connsiteX9" fmla="*/ 0 w 1230621"/>
                      <a:gd name="connsiteY9" fmla="*/ 32437 h 404167"/>
                      <a:gd name="connsiteX0" fmla="*/ 0 w 1152536"/>
                      <a:gd name="connsiteY0" fmla="*/ 32437 h 349699"/>
                      <a:gd name="connsiteX1" fmla="*/ 250031 w 1152536"/>
                      <a:gd name="connsiteY1" fmla="*/ 108637 h 349699"/>
                      <a:gd name="connsiteX2" fmla="*/ 964406 w 1152536"/>
                      <a:gd name="connsiteY2" fmla="*/ 330094 h 349699"/>
                      <a:gd name="connsiteX3" fmla="*/ 1152525 w 1152536"/>
                      <a:gd name="connsiteY3" fmla="*/ 330093 h 349699"/>
                      <a:gd name="connsiteX4" fmla="*/ 959644 w 1152536"/>
                      <a:gd name="connsiteY4" fmla="*/ 253893 h 349699"/>
                      <a:gd name="connsiteX5" fmla="*/ 640556 w 1152536"/>
                      <a:gd name="connsiteY5" fmla="*/ 151499 h 349699"/>
                      <a:gd name="connsiteX6" fmla="*/ 378619 w 1152536"/>
                      <a:gd name="connsiteY6" fmla="*/ 63393 h 349699"/>
                      <a:gd name="connsiteX7" fmla="*/ 169069 w 1152536"/>
                      <a:gd name="connsiteY7" fmla="*/ 11006 h 349699"/>
                      <a:gd name="connsiteX8" fmla="*/ 54769 w 1152536"/>
                      <a:gd name="connsiteY8" fmla="*/ 1481 h 349699"/>
                      <a:gd name="connsiteX9" fmla="*/ 0 w 1152536"/>
                      <a:gd name="connsiteY9" fmla="*/ 32437 h 349699"/>
                      <a:gd name="connsiteX0" fmla="*/ 0 w 1193981"/>
                      <a:gd name="connsiteY0" fmla="*/ 32437 h 396769"/>
                      <a:gd name="connsiteX1" fmla="*/ 250031 w 1193981"/>
                      <a:gd name="connsiteY1" fmla="*/ 108637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193981"/>
                      <a:gd name="connsiteY0" fmla="*/ 32437 h 396769"/>
                      <a:gd name="connsiteX1" fmla="*/ 247650 w 1193981"/>
                      <a:gd name="connsiteY1" fmla="*/ 113399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59606 w 1213031"/>
                      <a:gd name="connsiteY6" fmla="*/ 152364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66750 w 1213031"/>
                      <a:gd name="connsiteY6" fmla="*/ 140458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7669 w 1212851"/>
                      <a:gd name="connsiteY7" fmla="*/ 64258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2906 w 1212851"/>
                      <a:gd name="connsiteY7" fmla="*/ 57114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9463 h 401889"/>
                      <a:gd name="connsiteX1" fmla="*/ 266700 w 1212851"/>
                      <a:gd name="connsiteY1" fmla="*/ 118519 h 401889"/>
                      <a:gd name="connsiteX2" fmla="*/ 983456 w 1212851"/>
                      <a:gd name="connsiteY2" fmla="*/ 335214 h 401889"/>
                      <a:gd name="connsiteX3" fmla="*/ 1197769 w 1212851"/>
                      <a:gd name="connsiteY3" fmla="*/ 401889 h 401889"/>
                      <a:gd name="connsiteX4" fmla="*/ 1171575 w 1212851"/>
                      <a:gd name="connsiteY4" fmla="*/ 335213 h 401889"/>
                      <a:gd name="connsiteX5" fmla="*/ 983456 w 1212851"/>
                      <a:gd name="connsiteY5" fmla="*/ 247107 h 401889"/>
                      <a:gd name="connsiteX6" fmla="*/ 666750 w 1212851"/>
                      <a:gd name="connsiteY6" fmla="*/ 144713 h 401889"/>
                      <a:gd name="connsiteX7" fmla="*/ 392906 w 1212851"/>
                      <a:gd name="connsiteY7" fmla="*/ 61369 h 401889"/>
                      <a:gd name="connsiteX8" fmla="*/ 216694 w 1212851"/>
                      <a:gd name="connsiteY8" fmla="*/ 6601 h 401889"/>
                      <a:gd name="connsiteX9" fmla="*/ 73819 w 1212851"/>
                      <a:gd name="connsiteY9" fmla="*/ 6601 h 401889"/>
                      <a:gd name="connsiteX10" fmla="*/ 0 w 1212851"/>
                      <a:gd name="connsiteY10" fmla="*/ 49463 h 401889"/>
                      <a:gd name="connsiteX0" fmla="*/ 0 w 1212851"/>
                      <a:gd name="connsiteY0" fmla="*/ 45209 h 397635"/>
                      <a:gd name="connsiteX1" fmla="*/ 266700 w 1212851"/>
                      <a:gd name="connsiteY1" fmla="*/ 114265 h 397635"/>
                      <a:gd name="connsiteX2" fmla="*/ 983456 w 1212851"/>
                      <a:gd name="connsiteY2" fmla="*/ 330960 h 397635"/>
                      <a:gd name="connsiteX3" fmla="*/ 1197769 w 1212851"/>
                      <a:gd name="connsiteY3" fmla="*/ 397635 h 397635"/>
                      <a:gd name="connsiteX4" fmla="*/ 1171575 w 1212851"/>
                      <a:gd name="connsiteY4" fmla="*/ 330959 h 397635"/>
                      <a:gd name="connsiteX5" fmla="*/ 983456 w 1212851"/>
                      <a:gd name="connsiteY5" fmla="*/ 242853 h 397635"/>
                      <a:gd name="connsiteX6" fmla="*/ 666750 w 1212851"/>
                      <a:gd name="connsiteY6" fmla="*/ 140459 h 397635"/>
                      <a:gd name="connsiteX7" fmla="*/ 392906 w 1212851"/>
                      <a:gd name="connsiteY7" fmla="*/ 57115 h 397635"/>
                      <a:gd name="connsiteX8" fmla="*/ 216694 w 1212851"/>
                      <a:gd name="connsiteY8" fmla="*/ 11872 h 397635"/>
                      <a:gd name="connsiteX9" fmla="*/ 73819 w 1212851"/>
                      <a:gd name="connsiteY9" fmla="*/ 2347 h 397635"/>
                      <a:gd name="connsiteX10" fmla="*/ 0 w 1212851"/>
                      <a:gd name="connsiteY10" fmla="*/ 45209 h 3976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212851" h="397635">
                        <a:moveTo>
                          <a:pt x="0" y="45209"/>
                        </a:moveTo>
                        <a:cubicBezTo>
                          <a:pt x="88900" y="68228"/>
                          <a:pt x="102791" y="66640"/>
                          <a:pt x="266700" y="114265"/>
                        </a:cubicBezTo>
                        <a:cubicBezTo>
                          <a:pt x="430609" y="161890"/>
                          <a:pt x="744537" y="258728"/>
                          <a:pt x="983456" y="330960"/>
                        </a:cubicBezTo>
                        <a:cubicBezTo>
                          <a:pt x="1138634" y="378188"/>
                          <a:pt x="1166416" y="397635"/>
                          <a:pt x="1197769" y="397635"/>
                        </a:cubicBezTo>
                        <a:cubicBezTo>
                          <a:pt x="1229122" y="397635"/>
                          <a:pt x="1207294" y="356756"/>
                          <a:pt x="1171575" y="330959"/>
                        </a:cubicBezTo>
                        <a:cubicBezTo>
                          <a:pt x="1135856" y="305162"/>
                          <a:pt x="1067594" y="274603"/>
                          <a:pt x="983456" y="242853"/>
                        </a:cubicBezTo>
                        <a:cubicBezTo>
                          <a:pt x="899319" y="211103"/>
                          <a:pt x="765175" y="171415"/>
                          <a:pt x="666750" y="140459"/>
                        </a:cubicBezTo>
                        <a:cubicBezTo>
                          <a:pt x="568325" y="109503"/>
                          <a:pt x="467915" y="78546"/>
                          <a:pt x="392906" y="57115"/>
                        </a:cubicBezTo>
                        <a:cubicBezTo>
                          <a:pt x="317897" y="35684"/>
                          <a:pt x="270669" y="22191"/>
                          <a:pt x="216694" y="11872"/>
                        </a:cubicBezTo>
                        <a:cubicBezTo>
                          <a:pt x="162719" y="1553"/>
                          <a:pt x="109935" y="-3209"/>
                          <a:pt x="73819" y="2347"/>
                        </a:cubicBezTo>
                        <a:cubicBezTo>
                          <a:pt x="37703" y="7903"/>
                          <a:pt x="11906" y="31517"/>
                          <a:pt x="0" y="45209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</p:grpSp>
          </p:grpSp>
          <p:sp>
            <p:nvSpPr>
              <p:cNvPr id="50" name="Ovál 49"/>
              <p:cNvSpPr/>
              <p:nvPr/>
            </p:nvSpPr>
            <p:spPr>
              <a:xfrm>
                <a:off x="4639791" y="2906528"/>
                <a:ext cx="99748" cy="60221"/>
              </a:xfrm>
              <a:prstGeom prst="ellipse">
                <a:avLst/>
              </a:prstGeom>
              <a:solidFill>
                <a:schemeClr val="accent2">
                  <a:lumMod val="75000"/>
                </a:schemeClr>
              </a:solidFill>
              <a:ln w="1270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 b="1"/>
              </a:p>
            </p:txBody>
          </p:sp>
        </p:grpSp>
        <p:grpSp>
          <p:nvGrpSpPr>
            <p:cNvPr id="63" name="Skupina 62"/>
            <p:cNvGrpSpPr/>
            <p:nvPr/>
          </p:nvGrpSpPr>
          <p:grpSpPr>
            <a:xfrm rot="632640">
              <a:off x="6512357" y="4133857"/>
              <a:ext cx="1132442" cy="778235"/>
              <a:chOff x="4099760" y="2873345"/>
              <a:chExt cx="1132442" cy="835444"/>
            </a:xfrm>
          </p:grpSpPr>
          <p:grpSp>
            <p:nvGrpSpPr>
              <p:cNvPr id="64" name="Skupina 63"/>
              <p:cNvGrpSpPr/>
              <p:nvPr/>
            </p:nvGrpSpPr>
            <p:grpSpPr>
              <a:xfrm>
                <a:off x="4099760" y="2873345"/>
                <a:ext cx="1132442" cy="835444"/>
                <a:chOff x="4099760" y="2873345"/>
                <a:chExt cx="1132442" cy="835444"/>
              </a:xfrm>
            </p:grpSpPr>
            <p:grpSp>
              <p:nvGrpSpPr>
                <p:cNvPr id="66" name="Skupina 65"/>
                <p:cNvGrpSpPr/>
                <p:nvPr/>
              </p:nvGrpSpPr>
              <p:grpSpPr>
                <a:xfrm>
                  <a:off x="4162612" y="2873345"/>
                  <a:ext cx="1069590" cy="514728"/>
                  <a:chOff x="3774287" y="2645640"/>
                  <a:chExt cx="1858045" cy="861239"/>
                </a:xfrm>
              </p:grpSpPr>
              <p:sp>
                <p:nvSpPr>
                  <p:cNvPr id="73" name="Volný tvar 72"/>
                  <p:cNvSpPr>
                    <a:spLocks noChangeAspect="1"/>
                  </p:cNvSpPr>
                  <p:nvPr/>
                </p:nvSpPr>
                <p:spPr>
                  <a:xfrm>
                    <a:off x="3774287" y="2645640"/>
                    <a:ext cx="1858045" cy="861239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17 w 851018"/>
                      <a:gd name="connsiteY0" fmla="*/ 127226 h 404857"/>
                      <a:gd name="connsiteX1" fmla="*/ 122545 w 851018"/>
                      <a:gd name="connsiteY1" fmla="*/ 14161 h 404857"/>
                      <a:gd name="connsiteX2" fmla="*/ 414205 w 851018"/>
                      <a:gd name="connsiteY2" fmla="*/ 11241 h 404857"/>
                      <a:gd name="connsiteX3" fmla="*/ 512575 w 851018"/>
                      <a:gd name="connsiteY3" fmla="*/ 101346 h 404857"/>
                      <a:gd name="connsiteX4" fmla="*/ 814500 w 851018"/>
                      <a:gd name="connsiteY4" fmla="*/ 222116 h 404857"/>
                      <a:gd name="connsiteX5" fmla="*/ 846912 w 851018"/>
                      <a:gd name="connsiteY5" fmla="*/ 392550 h 404857"/>
                      <a:gd name="connsiteX6" fmla="*/ 825387 w 851018"/>
                      <a:gd name="connsiteY6" fmla="*/ 375802 h 404857"/>
                      <a:gd name="connsiteX7" fmla="*/ 794315 w 851018"/>
                      <a:gd name="connsiteY7" fmla="*/ 250508 h 404857"/>
                      <a:gd name="connsiteX8" fmla="*/ 572960 w 851018"/>
                      <a:gd name="connsiteY8" fmla="*/ 153105 h 404857"/>
                      <a:gd name="connsiteX9" fmla="*/ 262409 w 851018"/>
                      <a:gd name="connsiteY9" fmla="*/ 66841 h 404857"/>
                      <a:gd name="connsiteX10" fmla="*/ 146561 w 851018"/>
                      <a:gd name="connsiteY10" fmla="*/ 43060 h 404857"/>
                      <a:gd name="connsiteX11" fmla="*/ 76212 w 851018"/>
                      <a:gd name="connsiteY11" fmla="*/ 68749 h 404857"/>
                      <a:gd name="connsiteX12" fmla="*/ 34772 w 851018"/>
                      <a:gd name="connsiteY12" fmla="*/ 129738 h 404857"/>
                      <a:gd name="connsiteX13" fmla="*/ 3617 w 851018"/>
                      <a:gd name="connsiteY13" fmla="*/ 127226 h 404857"/>
                      <a:gd name="connsiteX0" fmla="*/ 3617 w 851018"/>
                      <a:gd name="connsiteY0" fmla="*/ 120431 h 398062"/>
                      <a:gd name="connsiteX1" fmla="*/ 122545 w 851018"/>
                      <a:gd name="connsiteY1" fmla="*/ 7366 h 398062"/>
                      <a:gd name="connsiteX2" fmla="*/ 289375 w 851018"/>
                      <a:gd name="connsiteY2" fmla="*/ 24485 h 398062"/>
                      <a:gd name="connsiteX3" fmla="*/ 414205 w 851018"/>
                      <a:gd name="connsiteY3" fmla="*/ 4446 h 398062"/>
                      <a:gd name="connsiteX4" fmla="*/ 512575 w 851018"/>
                      <a:gd name="connsiteY4" fmla="*/ 94551 h 398062"/>
                      <a:gd name="connsiteX5" fmla="*/ 814500 w 851018"/>
                      <a:gd name="connsiteY5" fmla="*/ 215321 h 398062"/>
                      <a:gd name="connsiteX6" fmla="*/ 846912 w 851018"/>
                      <a:gd name="connsiteY6" fmla="*/ 385755 h 398062"/>
                      <a:gd name="connsiteX7" fmla="*/ 825387 w 851018"/>
                      <a:gd name="connsiteY7" fmla="*/ 369007 h 398062"/>
                      <a:gd name="connsiteX8" fmla="*/ 794315 w 851018"/>
                      <a:gd name="connsiteY8" fmla="*/ 243713 h 398062"/>
                      <a:gd name="connsiteX9" fmla="*/ 572960 w 851018"/>
                      <a:gd name="connsiteY9" fmla="*/ 146310 h 398062"/>
                      <a:gd name="connsiteX10" fmla="*/ 262409 w 851018"/>
                      <a:gd name="connsiteY10" fmla="*/ 60046 h 398062"/>
                      <a:gd name="connsiteX11" fmla="*/ 146561 w 851018"/>
                      <a:gd name="connsiteY11" fmla="*/ 36265 h 398062"/>
                      <a:gd name="connsiteX12" fmla="*/ 76212 w 851018"/>
                      <a:gd name="connsiteY12" fmla="*/ 61954 h 398062"/>
                      <a:gd name="connsiteX13" fmla="*/ 34772 w 851018"/>
                      <a:gd name="connsiteY13" fmla="*/ 122943 h 398062"/>
                      <a:gd name="connsiteX14" fmla="*/ 3617 w 851018"/>
                      <a:gd name="connsiteY14" fmla="*/ 120431 h 398062"/>
                      <a:gd name="connsiteX0" fmla="*/ 3617 w 851018"/>
                      <a:gd name="connsiteY0" fmla="*/ 119723 h 397354"/>
                      <a:gd name="connsiteX1" fmla="*/ 122545 w 851018"/>
                      <a:gd name="connsiteY1" fmla="*/ 6658 h 397354"/>
                      <a:gd name="connsiteX2" fmla="*/ 285592 w 851018"/>
                      <a:gd name="connsiteY2" fmla="*/ 32885 h 397354"/>
                      <a:gd name="connsiteX3" fmla="*/ 414205 w 851018"/>
                      <a:gd name="connsiteY3" fmla="*/ 3738 h 397354"/>
                      <a:gd name="connsiteX4" fmla="*/ 512575 w 851018"/>
                      <a:gd name="connsiteY4" fmla="*/ 93843 h 397354"/>
                      <a:gd name="connsiteX5" fmla="*/ 814500 w 851018"/>
                      <a:gd name="connsiteY5" fmla="*/ 214613 h 397354"/>
                      <a:gd name="connsiteX6" fmla="*/ 846912 w 851018"/>
                      <a:gd name="connsiteY6" fmla="*/ 385047 h 397354"/>
                      <a:gd name="connsiteX7" fmla="*/ 825387 w 851018"/>
                      <a:gd name="connsiteY7" fmla="*/ 368299 h 397354"/>
                      <a:gd name="connsiteX8" fmla="*/ 794315 w 851018"/>
                      <a:gd name="connsiteY8" fmla="*/ 243005 h 397354"/>
                      <a:gd name="connsiteX9" fmla="*/ 572960 w 851018"/>
                      <a:gd name="connsiteY9" fmla="*/ 145602 h 397354"/>
                      <a:gd name="connsiteX10" fmla="*/ 262409 w 851018"/>
                      <a:gd name="connsiteY10" fmla="*/ 59338 h 397354"/>
                      <a:gd name="connsiteX11" fmla="*/ 146561 w 851018"/>
                      <a:gd name="connsiteY11" fmla="*/ 35557 h 397354"/>
                      <a:gd name="connsiteX12" fmla="*/ 76212 w 851018"/>
                      <a:gd name="connsiteY12" fmla="*/ 61246 h 397354"/>
                      <a:gd name="connsiteX13" fmla="*/ 34772 w 851018"/>
                      <a:gd name="connsiteY13" fmla="*/ 122235 h 397354"/>
                      <a:gd name="connsiteX14" fmla="*/ 3617 w 851018"/>
                      <a:gd name="connsiteY14" fmla="*/ 119723 h 397354"/>
                      <a:gd name="connsiteX0" fmla="*/ 3617 w 851018"/>
                      <a:gd name="connsiteY0" fmla="*/ 116150 h 393781"/>
                      <a:gd name="connsiteX1" fmla="*/ 122545 w 851018"/>
                      <a:gd name="connsiteY1" fmla="*/ 3085 h 393781"/>
                      <a:gd name="connsiteX2" fmla="*/ 285592 w 851018"/>
                      <a:gd name="connsiteY2" fmla="*/ 29312 h 393781"/>
                      <a:gd name="connsiteX3" fmla="*/ 414205 w 851018"/>
                      <a:gd name="connsiteY3" fmla="*/ 165 h 393781"/>
                      <a:gd name="connsiteX4" fmla="*/ 480403 w 851018"/>
                      <a:gd name="connsiteY4" fmla="*/ 40244 h 393781"/>
                      <a:gd name="connsiteX5" fmla="*/ 512575 w 851018"/>
                      <a:gd name="connsiteY5" fmla="*/ 90270 h 393781"/>
                      <a:gd name="connsiteX6" fmla="*/ 814500 w 851018"/>
                      <a:gd name="connsiteY6" fmla="*/ 211040 h 393781"/>
                      <a:gd name="connsiteX7" fmla="*/ 846912 w 851018"/>
                      <a:gd name="connsiteY7" fmla="*/ 381474 h 393781"/>
                      <a:gd name="connsiteX8" fmla="*/ 825387 w 851018"/>
                      <a:gd name="connsiteY8" fmla="*/ 364726 h 393781"/>
                      <a:gd name="connsiteX9" fmla="*/ 794315 w 851018"/>
                      <a:gd name="connsiteY9" fmla="*/ 239432 h 393781"/>
                      <a:gd name="connsiteX10" fmla="*/ 572960 w 851018"/>
                      <a:gd name="connsiteY10" fmla="*/ 142029 h 393781"/>
                      <a:gd name="connsiteX11" fmla="*/ 262409 w 851018"/>
                      <a:gd name="connsiteY11" fmla="*/ 55765 h 393781"/>
                      <a:gd name="connsiteX12" fmla="*/ 146561 w 851018"/>
                      <a:gd name="connsiteY12" fmla="*/ 31984 h 393781"/>
                      <a:gd name="connsiteX13" fmla="*/ 76212 w 851018"/>
                      <a:gd name="connsiteY13" fmla="*/ 57673 h 393781"/>
                      <a:gd name="connsiteX14" fmla="*/ 34772 w 851018"/>
                      <a:gd name="connsiteY14" fmla="*/ 118662 h 393781"/>
                      <a:gd name="connsiteX15" fmla="*/ 3617 w 851018"/>
                      <a:gd name="connsiteY15" fmla="*/ 116150 h 393781"/>
                      <a:gd name="connsiteX0" fmla="*/ 3617 w 851018"/>
                      <a:gd name="connsiteY0" fmla="*/ 116150 h 393781"/>
                      <a:gd name="connsiteX1" fmla="*/ 122545 w 851018"/>
                      <a:gd name="connsiteY1" fmla="*/ 3085 h 393781"/>
                      <a:gd name="connsiteX2" fmla="*/ 285592 w 851018"/>
                      <a:gd name="connsiteY2" fmla="*/ 29312 h 393781"/>
                      <a:gd name="connsiteX3" fmla="*/ 414205 w 851018"/>
                      <a:gd name="connsiteY3" fmla="*/ 165 h 393781"/>
                      <a:gd name="connsiteX4" fmla="*/ 478512 w 851018"/>
                      <a:gd name="connsiteY4" fmla="*/ 27492 h 393781"/>
                      <a:gd name="connsiteX5" fmla="*/ 512575 w 851018"/>
                      <a:gd name="connsiteY5" fmla="*/ 90270 h 393781"/>
                      <a:gd name="connsiteX6" fmla="*/ 814500 w 851018"/>
                      <a:gd name="connsiteY6" fmla="*/ 211040 h 393781"/>
                      <a:gd name="connsiteX7" fmla="*/ 846912 w 851018"/>
                      <a:gd name="connsiteY7" fmla="*/ 381474 h 393781"/>
                      <a:gd name="connsiteX8" fmla="*/ 825387 w 851018"/>
                      <a:gd name="connsiteY8" fmla="*/ 364726 h 393781"/>
                      <a:gd name="connsiteX9" fmla="*/ 794315 w 851018"/>
                      <a:gd name="connsiteY9" fmla="*/ 239432 h 393781"/>
                      <a:gd name="connsiteX10" fmla="*/ 572960 w 851018"/>
                      <a:gd name="connsiteY10" fmla="*/ 142029 h 393781"/>
                      <a:gd name="connsiteX11" fmla="*/ 262409 w 851018"/>
                      <a:gd name="connsiteY11" fmla="*/ 55765 h 393781"/>
                      <a:gd name="connsiteX12" fmla="*/ 146561 w 851018"/>
                      <a:gd name="connsiteY12" fmla="*/ 31984 h 393781"/>
                      <a:gd name="connsiteX13" fmla="*/ 76212 w 851018"/>
                      <a:gd name="connsiteY13" fmla="*/ 57673 h 393781"/>
                      <a:gd name="connsiteX14" fmla="*/ 34772 w 851018"/>
                      <a:gd name="connsiteY14" fmla="*/ 118662 h 393781"/>
                      <a:gd name="connsiteX15" fmla="*/ 3617 w 851018"/>
                      <a:gd name="connsiteY15" fmla="*/ 116150 h 393781"/>
                      <a:gd name="connsiteX0" fmla="*/ 3617 w 849549"/>
                      <a:gd name="connsiteY0" fmla="*/ 116150 h 393781"/>
                      <a:gd name="connsiteX1" fmla="*/ 122545 w 849549"/>
                      <a:gd name="connsiteY1" fmla="*/ 3085 h 393781"/>
                      <a:gd name="connsiteX2" fmla="*/ 285592 w 849549"/>
                      <a:gd name="connsiteY2" fmla="*/ 29312 h 393781"/>
                      <a:gd name="connsiteX3" fmla="*/ 414205 w 849549"/>
                      <a:gd name="connsiteY3" fmla="*/ 165 h 393781"/>
                      <a:gd name="connsiteX4" fmla="*/ 478512 w 849549"/>
                      <a:gd name="connsiteY4" fmla="*/ 27492 h 393781"/>
                      <a:gd name="connsiteX5" fmla="*/ 539054 w 849549"/>
                      <a:gd name="connsiteY5" fmla="*/ 93913 h 393781"/>
                      <a:gd name="connsiteX6" fmla="*/ 814500 w 849549"/>
                      <a:gd name="connsiteY6" fmla="*/ 211040 h 393781"/>
                      <a:gd name="connsiteX7" fmla="*/ 846912 w 849549"/>
                      <a:gd name="connsiteY7" fmla="*/ 381474 h 393781"/>
                      <a:gd name="connsiteX8" fmla="*/ 825387 w 849549"/>
                      <a:gd name="connsiteY8" fmla="*/ 364726 h 393781"/>
                      <a:gd name="connsiteX9" fmla="*/ 794315 w 849549"/>
                      <a:gd name="connsiteY9" fmla="*/ 239432 h 393781"/>
                      <a:gd name="connsiteX10" fmla="*/ 572960 w 849549"/>
                      <a:gd name="connsiteY10" fmla="*/ 142029 h 393781"/>
                      <a:gd name="connsiteX11" fmla="*/ 262409 w 849549"/>
                      <a:gd name="connsiteY11" fmla="*/ 55765 h 393781"/>
                      <a:gd name="connsiteX12" fmla="*/ 146561 w 849549"/>
                      <a:gd name="connsiteY12" fmla="*/ 31984 h 393781"/>
                      <a:gd name="connsiteX13" fmla="*/ 76212 w 849549"/>
                      <a:gd name="connsiteY13" fmla="*/ 57673 h 393781"/>
                      <a:gd name="connsiteX14" fmla="*/ 34772 w 849549"/>
                      <a:gd name="connsiteY14" fmla="*/ 118662 h 393781"/>
                      <a:gd name="connsiteX15" fmla="*/ 3617 w 849549"/>
                      <a:gd name="connsiteY15" fmla="*/ 116150 h 3937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49549" h="393781">
                        <a:moveTo>
                          <a:pt x="3617" y="116150"/>
                        </a:moveTo>
                        <a:cubicBezTo>
                          <a:pt x="18246" y="96887"/>
                          <a:pt x="75549" y="17558"/>
                          <a:pt x="122545" y="3085"/>
                        </a:cubicBezTo>
                        <a:cubicBezTo>
                          <a:pt x="169541" y="-11388"/>
                          <a:pt x="236982" y="29799"/>
                          <a:pt x="285592" y="29312"/>
                        </a:cubicBezTo>
                        <a:cubicBezTo>
                          <a:pt x="334202" y="28825"/>
                          <a:pt x="385834" y="-1961"/>
                          <a:pt x="414205" y="165"/>
                        </a:cubicBezTo>
                        <a:cubicBezTo>
                          <a:pt x="442576" y="2291"/>
                          <a:pt x="462117" y="12475"/>
                          <a:pt x="478512" y="27492"/>
                        </a:cubicBezTo>
                        <a:cubicBezTo>
                          <a:pt x="494907" y="42509"/>
                          <a:pt x="483056" y="63322"/>
                          <a:pt x="539054" y="93913"/>
                        </a:cubicBezTo>
                        <a:cubicBezTo>
                          <a:pt x="595052" y="124504"/>
                          <a:pt x="763191" y="163113"/>
                          <a:pt x="814500" y="211040"/>
                        </a:cubicBezTo>
                        <a:cubicBezTo>
                          <a:pt x="865809" y="258967"/>
                          <a:pt x="845098" y="355860"/>
                          <a:pt x="846912" y="381474"/>
                        </a:cubicBezTo>
                        <a:cubicBezTo>
                          <a:pt x="848726" y="407088"/>
                          <a:pt x="834153" y="388400"/>
                          <a:pt x="825387" y="364726"/>
                        </a:cubicBezTo>
                        <a:cubicBezTo>
                          <a:pt x="816621" y="341052"/>
                          <a:pt x="836386" y="276548"/>
                          <a:pt x="794315" y="239432"/>
                        </a:cubicBezTo>
                        <a:cubicBezTo>
                          <a:pt x="752244" y="202316"/>
                          <a:pt x="661611" y="172640"/>
                          <a:pt x="572960" y="142029"/>
                        </a:cubicBezTo>
                        <a:cubicBezTo>
                          <a:pt x="484309" y="111418"/>
                          <a:pt x="333476" y="74106"/>
                          <a:pt x="262409" y="55765"/>
                        </a:cubicBezTo>
                        <a:cubicBezTo>
                          <a:pt x="191343" y="37424"/>
                          <a:pt x="178501" y="32392"/>
                          <a:pt x="146561" y="31984"/>
                        </a:cubicBezTo>
                        <a:cubicBezTo>
                          <a:pt x="114621" y="31576"/>
                          <a:pt x="89762" y="42682"/>
                          <a:pt x="76212" y="57673"/>
                        </a:cubicBezTo>
                        <a:cubicBezTo>
                          <a:pt x="62662" y="72664"/>
                          <a:pt x="46871" y="108916"/>
                          <a:pt x="34772" y="118662"/>
                        </a:cubicBezTo>
                        <a:cubicBezTo>
                          <a:pt x="22673" y="128408"/>
                          <a:pt x="-11012" y="135413"/>
                          <a:pt x="3617" y="116150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74" name="Volný tvar 73"/>
                  <p:cNvSpPr>
                    <a:spLocks/>
                  </p:cNvSpPr>
                  <p:nvPr/>
                </p:nvSpPr>
                <p:spPr>
                  <a:xfrm rot="150410">
                    <a:off x="3842255" y="2777197"/>
                    <a:ext cx="1716428" cy="670852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1018" h="390928">
                        <a:moveTo>
                          <a:pt x="3617" y="113297"/>
                        </a:moveTo>
                        <a:cubicBezTo>
                          <a:pt x="18246" y="94034"/>
                          <a:pt x="37719" y="4545"/>
                          <a:pt x="122545" y="232"/>
                        </a:cubicBezTo>
                        <a:cubicBezTo>
                          <a:pt x="207371" y="-4081"/>
                          <a:pt x="397249" y="52758"/>
                          <a:pt x="512575" y="87417"/>
                        </a:cubicBezTo>
                        <a:cubicBezTo>
                          <a:pt x="627901" y="122076"/>
                          <a:pt x="758777" y="159653"/>
                          <a:pt x="814500" y="208187"/>
                        </a:cubicBezTo>
                        <a:cubicBezTo>
                          <a:pt x="870223" y="256721"/>
                          <a:pt x="845098" y="353007"/>
                          <a:pt x="846912" y="378621"/>
                        </a:cubicBezTo>
                        <a:cubicBezTo>
                          <a:pt x="848726" y="404235"/>
                          <a:pt x="834153" y="385547"/>
                          <a:pt x="825387" y="361873"/>
                        </a:cubicBezTo>
                        <a:cubicBezTo>
                          <a:pt x="816621" y="338199"/>
                          <a:pt x="836386" y="273695"/>
                          <a:pt x="794315" y="236579"/>
                        </a:cubicBezTo>
                        <a:cubicBezTo>
                          <a:pt x="752244" y="199463"/>
                          <a:pt x="661611" y="169787"/>
                          <a:pt x="572960" y="139176"/>
                        </a:cubicBezTo>
                        <a:cubicBezTo>
                          <a:pt x="484309" y="108565"/>
                          <a:pt x="333476" y="71253"/>
                          <a:pt x="262409" y="52912"/>
                        </a:cubicBezTo>
                        <a:cubicBezTo>
                          <a:pt x="191343" y="34571"/>
                          <a:pt x="178501" y="29539"/>
                          <a:pt x="146561" y="29131"/>
                        </a:cubicBezTo>
                        <a:cubicBezTo>
                          <a:pt x="114621" y="28723"/>
                          <a:pt x="89762" y="39829"/>
                          <a:pt x="76212" y="54820"/>
                        </a:cubicBezTo>
                        <a:cubicBezTo>
                          <a:pt x="62662" y="69811"/>
                          <a:pt x="46871" y="106063"/>
                          <a:pt x="34772" y="115809"/>
                        </a:cubicBezTo>
                        <a:cubicBezTo>
                          <a:pt x="22673" y="125555"/>
                          <a:pt x="-11012" y="132560"/>
                          <a:pt x="3617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75" name="Volný tvar 74"/>
                  <p:cNvSpPr>
                    <a:spLocks/>
                  </p:cNvSpPr>
                  <p:nvPr/>
                </p:nvSpPr>
                <p:spPr>
                  <a:xfrm rot="265172">
                    <a:off x="3908824" y="2872405"/>
                    <a:ext cx="1575836" cy="533770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6612 w 851069"/>
                      <a:gd name="connsiteY9" fmla="*/ 29131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4443 w 851069"/>
                      <a:gd name="connsiteY9" fmla="*/ 36380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330 w 850731"/>
                      <a:gd name="connsiteY0" fmla="*/ 123197 h 400828"/>
                      <a:gd name="connsiteX1" fmla="*/ 116535 w 850731"/>
                      <a:gd name="connsiteY1" fmla="*/ 203 h 400828"/>
                      <a:gd name="connsiteX2" fmla="*/ 512288 w 850731"/>
                      <a:gd name="connsiteY2" fmla="*/ 97317 h 400828"/>
                      <a:gd name="connsiteX3" fmla="*/ 814213 w 850731"/>
                      <a:gd name="connsiteY3" fmla="*/ 218087 h 400828"/>
                      <a:gd name="connsiteX4" fmla="*/ 846625 w 850731"/>
                      <a:gd name="connsiteY4" fmla="*/ 388521 h 400828"/>
                      <a:gd name="connsiteX5" fmla="*/ 825100 w 850731"/>
                      <a:gd name="connsiteY5" fmla="*/ 371773 h 400828"/>
                      <a:gd name="connsiteX6" fmla="*/ 794028 w 850731"/>
                      <a:gd name="connsiteY6" fmla="*/ 246479 h 400828"/>
                      <a:gd name="connsiteX7" fmla="*/ 572673 w 850731"/>
                      <a:gd name="connsiteY7" fmla="*/ 149076 h 400828"/>
                      <a:gd name="connsiteX8" fmla="*/ 262122 w 850731"/>
                      <a:gd name="connsiteY8" fmla="*/ 62812 h 400828"/>
                      <a:gd name="connsiteX9" fmla="*/ 144105 w 850731"/>
                      <a:gd name="connsiteY9" fmla="*/ 46280 h 400828"/>
                      <a:gd name="connsiteX10" fmla="*/ 80068 w 850731"/>
                      <a:gd name="connsiteY10" fmla="*/ 69550 h 400828"/>
                      <a:gd name="connsiteX11" fmla="*/ 34485 w 850731"/>
                      <a:gd name="connsiteY11" fmla="*/ 125709 h 400828"/>
                      <a:gd name="connsiteX12" fmla="*/ 3330 w 850731"/>
                      <a:gd name="connsiteY12" fmla="*/ 123197 h 400828"/>
                      <a:gd name="connsiteX0" fmla="*/ 3586 w 850987"/>
                      <a:gd name="connsiteY0" fmla="*/ 114902 h 392533"/>
                      <a:gd name="connsiteX1" fmla="*/ 121133 w 850987"/>
                      <a:gd name="connsiteY1" fmla="*/ 227 h 392533"/>
                      <a:gd name="connsiteX2" fmla="*/ 512544 w 850987"/>
                      <a:gd name="connsiteY2" fmla="*/ 89022 h 392533"/>
                      <a:gd name="connsiteX3" fmla="*/ 814469 w 850987"/>
                      <a:gd name="connsiteY3" fmla="*/ 209792 h 392533"/>
                      <a:gd name="connsiteX4" fmla="*/ 846881 w 850987"/>
                      <a:gd name="connsiteY4" fmla="*/ 380226 h 392533"/>
                      <a:gd name="connsiteX5" fmla="*/ 825356 w 850987"/>
                      <a:gd name="connsiteY5" fmla="*/ 363478 h 392533"/>
                      <a:gd name="connsiteX6" fmla="*/ 794284 w 850987"/>
                      <a:gd name="connsiteY6" fmla="*/ 238184 h 392533"/>
                      <a:gd name="connsiteX7" fmla="*/ 572929 w 850987"/>
                      <a:gd name="connsiteY7" fmla="*/ 140781 h 392533"/>
                      <a:gd name="connsiteX8" fmla="*/ 262378 w 850987"/>
                      <a:gd name="connsiteY8" fmla="*/ 54517 h 392533"/>
                      <a:gd name="connsiteX9" fmla="*/ 144361 w 850987"/>
                      <a:gd name="connsiteY9" fmla="*/ 37985 h 392533"/>
                      <a:gd name="connsiteX10" fmla="*/ 80324 w 850987"/>
                      <a:gd name="connsiteY10" fmla="*/ 61255 h 392533"/>
                      <a:gd name="connsiteX11" fmla="*/ 34741 w 850987"/>
                      <a:gd name="connsiteY11" fmla="*/ 117414 h 392533"/>
                      <a:gd name="connsiteX12" fmla="*/ 3586 w 850987"/>
                      <a:gd name="connsiteY12" fmla="*/ 114902 h 392533"/>
                      <a:gd name="connsiteX0" fmla="*/ 3586 w 850987"/>
                      <a:gd name="connsiteY0" fmla="*/ 114902 h 392275"/>
                      <a:gd name="connsiteX1" fmla="*/ 121133 w 850987"/>
                      <a:gd name="connsiteY1" fmla="*/ 227 h 392275"/>
                      <a:gd name="connsiteX2" fmla="*/ 512544 w 850987"/>
                      <a:gd name="connsiteY2" fmla="*/ 89022 h 392275"/>
                      <a:gd name="connsiteX3" fmla="*/ 814469 w 850987"/>
                      <a:gd name="connsiteY3" fmla="*/ 209792 h 392275"/>
                      <a:gd name="connsiteX4" fmla="*/ 846881 w 850987"/>
                      <a:gd name="connsiteY4" fmla="*/ 380226 h 392275"/>
                      <a:gd name="connsiteX5" fmla="*/ 825356 w 850987"/>
                      <a:gd name="connsiteY5" fmla="*/ 363478 h 392275"/>
                      <a:gd name="connsiteX6" fmla="*/ 779196 w 850987"/>
                      <a:gd name="connsiteY6" fmla="*/ 245037 h 392275"/>
                      <a:gd name="connsiteX7" fmla="*/ 572929 w 850987"/>
                      <a:gd name="connsiteY7" fmla="*/ 140781 h 392275"/>
                      <a:gd name="connsiteX8" fmla="*/ 262378 w 850987"/>
                      <a:gd name="connsiteY8" fmla="*/ 54517 h 392275"/>
                      <a:gd name="connsiteX9" fmla="*/ 144361 w 850987"/>
                      <a:gd name="connsiteY9" fmla="*/ 37985 h 392275"/>
                      <a:gd name="connsiteX10" fmla="*/ 80324 w 850987"/>
                      <a:gd name="connsiteY10" fmla="*/ 61255 h 392275"/>
                      <a:gd name="connsiteX11" fmla="*/ 34741 w 850987"/>
                      <a:gd name="connsiteY11" fmla="*/ 117414 h 392275"/>
                      <a:gd name="connsiteX12" fmla="*/ 3586 w 850987"/>
                      <a:gd name="connsiteY12" fmla="*/ 114902 h 39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0987" h="392275">
                        <a:moveTo>
                          <a:pt x="3586" y="114902"/>
                        </a:moveTo>
                        <a:cubicBezTo>
                          <a:pt x="17985" y="95371"/>
                          <a:pt x="36307" y="4540"/>
                          <a:pt x="121133" y="227"/>
                        </a:cubicBezTo>
                        <a:cubicBezTo>
                          <a:pt x="205959" y="-4086"/>
                          <a:pt x="396988" y="54095"/>
                          <a:pt x="512544" y="89022"/>
                        </a:cubicBezTo>
                        <a:cubicBezTo>
                          <a:pt x="628100" y="123949"/>
                          <a:pt x="758746" y="161258"/>
                          <a:pt x="814469" y="209792"/>
                        </a:cubicBezTo>
                        <a:cubicBezTo>
                          <a:pt x="870192" y="258326"/>
                          <a:pt x="845067" y="354612"/>
                          <a:pt x="846881" y="380226"/>
                        </a:cubicBezTo>
                        <a:cubicBezTo>
                          <a:pt x="848695" y="405840"/>
                          <a:pt x="836637" y="386010"/>
                          <a:pt x="825356" y="363478"/>
                        </a:cubicBezTo>
                        <a:cubicBezTo>
                          <a:pt x="814075" y="340947"/>
                          <a:pt x="821267" y="282153"/>
                          <a:pt x="779196" y="245037"/>
                        </a:cubicBezTo>
                        <a:cubicBezTo>
                          <a:pt x="737125" y="207921"/>
                          <a:pt x="659065" y="172534"/>
                          <a:pt x="572929" y="140781"/>
                        </a:cubicBezTo>
                        <a:cubicBezTo>
                          <a:pt x="486793" y="109028"/>
                          <a:pt x="333806" y="71650"/>
                          <a:pt x="262378" y="54517"/>
                        </a:cubicBezTo>
                        <a:cubicBezTo>
                          <a:pt x="190950" y="37384"/>
                          <a:pt x="176301" y="38393"/>
                          <a:pt x="144361" y="37985"/>
                        </a:cubicBezTo>
                        <a:cubicBezTo>
                          <a:pt x="112421" y="37577"/>
                          <a:pt x="93874" y="46264"/>
                          <a:pt x="80324" y="61255"/>
                        </a:cubicBezTo>
                        <a:cubicBezTo>
                          <a:pt x="66774" y="76246"/>
                          <a:pt x="47531" y="108473"/>
                          <a:pt x="34741" y="117414"/>
                        </a:cubicBezTo>
                        <a:cubicBezTo>
                          <a:pt x="21951" y="126355"/>
                          <a:pt x="-10813" y="134433"/>
                          <a:pt x="3586" y="114902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76" name="Volný tvar 75"/>
                  <p:cNvSpPr>
                    <a:spLocks/>
                  </p:cNvSpPr>
                  <p:nvPr/>
                </p:nvSpPr>
                <p:spPr>
                  <a:xfrm rot="416670">
                    <a:off x="3978949" y="2960240"/>
                    <a:ext cx="1430717" cy="385555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17 w 866567"/>
                      <a:gd name="connsiteY0" fmla="*/ 113297 h 373000"/>
                      <a:gd name="connsiteX1" fmla="*/ 122545 w 866567"/>
                      <a:gd name="connsiteY1" fmla="*/ 232 h 373000"/>
                      <a:gd name="connsiteX2" fmla="*/ 512575 w 866567"/>
                      <a:gd name="connsiteY2" fmla="*/ 87417 h 373000"/>
                      <a:gd name="connsiteX3" fmla="*/ 814500 w 866567"/>
                      <a:gd name="connsiteY3" fmla="*/ 208187 h 373000"/>
                      <a:gd name="connsiteX4" fmla="*/ 866491 w 866567"/>
                      <a:gd name="connsiteY4" fmla="*/ 349443 h 373000"/>
                      <a:gd name="connsiteX5" fmla="*/ 825387 w 866567"/>
                      <a:gd name="connsiteY5" fmla="*/ 361873 h 373000"/>
                      <a:gd name="connsiteX6" fmla="*/ 794315 w 866567"/>
                      <a:gd name="connsiteY6" fmla="*/ 236579 h 373000"/>
                      <a:gd name="connsiteX7" fmla="*/ 572960 w 866567"/>
                      <a:gd name="connsiteY7" fmla="*/ 139176 h 373000"/>
                      <a:gd name="connsiteX8" fmla="*/ 262409 w 866567"/>
                      <a:gd name="connsiteY8" fmla="*/ 52912 h 373000"/>
                      <a:gd name="connsiteX9" fmla="*/ 146561 w 866567"/>
                      <a:gd name="connsiteY9" fmla="*/ 29131 h 373000"/>
                      <a:gd name="connsiteX10" fmla="*/ 76212 w 866567"/>
                      <a:gd name="connsiteY10" fmla="*/ 54820 h 373000"/>
                      <a:gd name="connsiteX11" fmla="*/ 34772 w 866567"/>
                      <a:gd name="connsiteY11" fmla="*/ 115809 h 373000"/>
                      <a:gd name="connsiteX12" fmla="*/ 3617 w 866567"/>
                      <a:gd name="connsiteY12" fmla="*/ 113297 h 373000"/>
                      <a:gd name="connsiteX0" fmla="*/ 3617 w 867450"/>
                      <a:gd name="connsiteY0" fmla="*/ 113297 h 372087"/>
                      <a:gd name="connsiteX1" fmla="*/ 122545 w 867450"/>
                      <a:gd name="connsiteY1" fmla="*/ 232 h 372087"/>
                      <a:gd name="connsiteX2" fmla="*/ 512575 w 867450"/>
                      <a:gd name="connsiteY2" fmla="*/ 87417 h 372087"/>
                      <a:gd name="connsiteX3" fmla="*/ 814500 w 867450"/>
                      <a:gd name="connsiteY3" fmla="*/ 208187 h 372087"/>
                      <a:gd name="connsiteX4" fmla="*/ 866491 w 867450"/>
                      <a:gd name="connsiteY4" fmla="*/ 349443 h 372087"/>
                      <a:gd name="connsiteX5" fmla="*/ 844196 w 867450"/>
                      <a:gd name="connsiteY5" fmla="*/ 360546 h 372087"/>
                      <a:gd name="connsiteX6" fmla="*/ 794315 w 867450"/>
                      <a:gd name="connsiteY6" fmla="*/ 236579 h 372087"/>
                      <a:gd name="connsiteX7" fmla="*/ 572960 w 867450"/>
                      <a:gd name="connsiteY7" fmla="*/ 139176 h 372087"/>
                      <a:gd name="connsiteX8" fmla="*/ 262409 w 867450"/>
                      <a:gd name="connsiteY8" fmla="*/ 52912 h 372087"/>
                      <a:gd name="connsiteX9" fmla="*/ 146561 w 867450"/>
                      <a:gd name="connsiteY9" fmla="*/ 29131 h 372087"/>
                      <a:gd name="connsiteX10" fmla="*/ 76212 w 867450"/>
                      <a:gd name="connsiteY10" fmla="*/ 54820 h 372087"/>
                      <a:gd name="connsiteX11" fmla="*/ 34772 w 867450"/>
                      <a:gd name="connsiteY11" fmla="*/ 115809 h 372087"/>
                      <a:gd name="connsiteX12" fmla="*/ 3617 w 867450"/>
                      <a:gd name="connsiteY12" fmla="*/ 113297 h 372087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2960 w 867487"/>
                      <a:gd name="connsiteY7" fmla="*/ 139176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58690 w 867487"/>
                      <a:gd name="connsiteY9" fmla="*/ 54489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90 w 867560"/>
                      <a:gd name="connsiteY0" fmla="*/ 113297 h 371040"/>
                      <a:gd name="connsiteX1" fmla="*/ 122618 w 867560"/>
                      <a:gd name="connsiteY1" fmla="*/ 232 h 371040"/>
                      <a:gd name="connsiteX2" fmla="*/ 512648 w 867560"/>
                      <a:gd name="connsiteY2" fmla="*/ 87417 h 371040"/>
                      <a:gd name="connsiteX3" fmla="*/ 814573 w 867560"/>
                      <a:gd name="connsiteY3" fmla="*/ 208187 h 371040"/>
                      <a:gd name="connsiteX4" fmla="*/ 866564 w 867560"/>
                      <a:gd name="connsiteY4" fmla="*/ 349443 h 371040"/>
                      <a:gd name="connsiteX5" fmla="*/ 844269 w 867560"/>
                      <a:gd name="connsiteY5" fmla="*/ 360546 h 371040"/>
                      <a:gd name="connsiteX6" fmla="*/ 789703 w 867560"/>
                      <a:gd name="connsiteY6" fmla="*/ 251336 h 371040"/>
                      <a:gd name="connsiteX7" fmla="*/ 575862 w 867560"/>
                      <a:gd name="connsiteY7" fmla="*/ 157100 h 371040"/>
                      <a:gd name="connsiteX8" fmla="*/ 272829 w 867560"/>
                      <a:gd name="connsiteY8" fmla="*/ 73998 h 371040"/>
                      <a:gd name="connsiteX9" fmla="*/ 158763 w 867560"/>
                      <a:gd name="connsiteY9" fmla="*/ 54489 h 371040"/>
                      <a:gd name="connsiteX10" fmla="*/ 82155 w 867560"/>
                      <a:gd name="connsiteY10" fmla="*/ 74463 h 371040"/>
                      <a:gd name="connsiteX11" fmla="*/ 34845 w 867560"/>
                      <a:gd name="connsiteY11" fmla="*/ 115809 h 371040"/>
                      <a:gd name="connsiteX12" fmla="*/ 3690 w 867560"/>
                      <a:gd name="connsiteY12" fmla="*/ 113297 h 3710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67560" h="371040">
                        <a:moveTo>
                          <a:pt x="3690" y="113297"/>
                        </a:moveTo>
                        <a:cubicBezTo>
                          <a:pt x="18319" y="94034"/>
                          <a:pt x="37792" y="4545"/>
                          <a:pt x="122618" y="232"/>
                        </a:cubicBezTo>
                        <a:cubicBezTo>
                          <a:pt x="207444" y="-4081"/>
                          <a:pt x="397322" y="52758"/>
                          <a:pt x="512648" y="87417"/>
                        </a:cubicBezTo>
                        <a:cubicBezTo>
                          <a:pt x="627974" y="122076"/>
                          <a:pt x="755587" y="164516"/>
                          <a:pt x="814573" y="208187"/>
                        </a:cubicBezTo>
                        <a:cubicBezTo>
                          <a:pt x="873559" y="251858"/>
                          <a:pt x="861615" y="324050"/>
                          <a:pt x="866564" y="349443"/>
                        </a:cubicBezTo>
                        <a:cubicBezTo>
                          <a:pt x="871513" y="374836"/>
                          <a:pt x="857079" y="376897"/>
                          <a:pt x="844269" y="360546"/>
                        </a:cubicBezTo>
                        <a:cubicBezTo>
                          <a:pt x="831459" y="344195"/>
                          <a:pt x="834437" y="285244"/>
                          <a:pt x="789703" y="251336"/>
                        </a:cubicBezTo>
                        <a:cubicBezTo>
                          <a:pt x="744969" y="217428"/>
                          <a:pt x="662008" y="186656"/>
                          <a:pt x="575862" y="157100"/>
                        </a:cubicBezTo>
                        <a:cubicBezTo>
                          <a:pt x="489716" y="127544"/>
                          <a:pt x="342346" y="91100"/>
                          <a:pt x="272829" y="73998"/>
                        </a:cubicBezTo>
                        <a:cubicBezTo>
                          <a:pt x="203313" y="56896"/>
                          <a:pt x="190703" y="54897"/>
                          <a:pt x="158763" y="54489"/>
                        </a:cubicBezTo>
                        <a:cubicBezTo>
                          <a:pt x="126823" y="54081"/>
                          <a:pt x="95705" y="59472"/>
                          <a:pt x="82155" y="74463"/>
                        </a:cubicBezTo>
                        <a:cubicBezTo>
                          <a:pt x="68605" y="89454"/>
                          <a:pt x="47923" y="109337"/>
                          <a:pt x="34845" y="115809"/>
                        </a:cubicBezTo>
                        <a:cubicBezTo>
                          <a:pt x="21768" y="122281"/>
                          <a:pt x="-10939" y="132560"/>
                          <a:pt x="3690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77" name="Volný tvar 76"/>
                  <p:cNvSpPr/>
                  <p:nvPr/>
                </p:nvSpPr>
                <p:spPr>
                  <a:xfrm>
                    <a:off x="4093369" y="2983739"/>
                    <a:ext cx="1212851" cy="397635"/>
                  </a:xfrm>
                  <a:custGeom>
                    <a:avLst/>
                    <a:gdLst>
                      <a:gd name="connsiteX0" fmla="*/ 0 w 1254347"/>
                      <a:gd name="connsiteY0" fmla="*/ 32437 h 414862"/>
                      <a:gd name="connsiteX1" fmla="*/ 250031 w 1254347"/>
                      <a:gd name="connsiteY1" fmla="*/ 108637 h 414862"/>
                      <a:gd name="connsiteX2" fmla="*/ 1188244 w 1254347"/>
                      <a:gd name="connsiteY2" fmla="*/ 401531 h 414862"/>
                      <a:gd name="connsiteX3" fmla="*/ 1152525 w 1254347"/>
                      <a:gd name="connsiteY3" fmla="*/ 353906 h 414862"/>
                      <a:gd name="connsiteX4" fmla="*/ 959644 w 1254347"/>
                      <a:gd name="connsiteY4" fmla="*/ 253893 h 414862"/>
                      <a:gd name="connsiteX5" fmla="*/ 640556 w 1254347"/>
                      <a:gd name="connsiteY5" fmla="*/ 151499 h 414862"/>
                      <a:gd name="connsiteX6" fmla="*/ 378619 w 1254347"/>
                      <a:gd name="connsiteY6" fmla="*/ 63393 h 414862"/>
                      <a:gd name="connsiteX7" fmla="*/ 169069 w 1254347"/>
                      <a:gd name="connsiteY7" fmla="*/ 11006 h 414862"/>
                      <a:gd name="connsiteX8" fmla="*/ 54769 w 1254347"/>
                      <a:gd name="connsiteY8" fmla="*/ 1481 h 414862"/>
                      <a:gd name="connsiteX9" fmla="*/ 0 w 1254347"/>
                      <a:gd name="connsiteY9" fmla="*/ 32437 h 414862"/>
                      <a:gd name="connsiteX0" fmla="*/ 0 w 1209971"/>
                      <a:gd name="connsiteY0" fmla="*/ 32437 h 406480"/>
                      <a:gd name="connsiteX1" fmla="*/ 250031 w 1209971"/>
                      <a:gd name="connsiteY1" fmla="*/ 108637 h 406480"/>
                      <a:gd name="connsiteX2" fmla="*/ 1188244 w 1209971"/>
                      <a:gd name="connsiteY2" fmla="*/ 401531 h 406480"/>
                      <a:gd name="connsiteX3" fmla="*/ 1152525 w 1209971"/>
                      <a:gd name="connsiteY3" fmla="*/ 353906 h 406480"/>
                      <a:gd name="connsiteX4" fmla="*/ 959644 w 1209971"/>
                      <a:gd name="connsiteY4" fmla="*/ 253893 h 406480"/>
                      <a:gd name="connsiteX5" fmla="*/ 640556 w 1209971"/>
                      <a:gd name="connsiteY5" fmla="*/ 151499 h 406480"/>
                      <a:gd name="connsiteX6" fmla="*/ 378619 w 1209971"/>
                      <a:gd name="connsiteY6" fmla="*/ 63393 h 406480"/>
                      <a:gd name="connsiteX7" fmla="*/ 169069 w 1209971"/>
                      <a:gd name="connsiteY7" fmla="*/ 11006 h 406480"/>
                      <a:gd name="connsiteX8" fmla="*/ 54769 w 1209971"/>
                      <a:gd name="connsiteY8" fmla="*/ 1481 h 406480"/>
                      <a:gd name="connsiteX9" fmla="*/ 0 w 1209971"/>
                      <a:gd name="connsiteY9" fmla="*/ 32437 h 406480"/>
                      <a:gd name="connsiteX0" fmla="*/ 0 w 1186948"/>
                      <a:gd name="connsiteY0" fmla="*/ 32437 h 399893"/>
                      <a:gd name="connsiteX1" fmla="*/ 250031 w 1186948"/>
                      <a:gd name="connsiteY1" fmla="*/ 108637 h 399893"/>
                      <a:gd name="connsiteX2" fmla="*/ 1157287 w 1186948"/>
                      <a:gd name="connsiteY2" fmla="*/ 394388 h 399893"/>
                      <a:gd name="connsiteX3" fmla="*/ 1152525 w 1186948"/>
                      <a:gd name="connsiteY3" fmla="*/ 353906 h 399893"/>
                      <a:gd name="connsiteX4" fmla="*/ 959644 w 1186948"/>
                      <a:gd name="connsiteY4" fmla="*/ 253893 h 399893"/>
                      <a:gd name="connsiteX5" fmla="*/ 640556 w 1186948"/>
                      <a:gd name="connsiteY5" fmla="*/ 151499 h 399893"/>
                      <a:gd name="connsiteX6" fmla="*/ 378619 w 1186948"/>
                      <a:gd name="connsiteY6" fmla="*/ 63393 h 399893"/>
                      <a:gd name="connsiteX7" fmla="*/ 169069 w 1186948"/>
                      <a:gd name="connsiteY7" fmla="*/ 11006 h 399893"/>
                      <a:gd name="connsiteX8" fmla="*/ 54769 w 1186948"/>
                      <a:gd name="connsiteY8" fmla="*/ 1481 h 399893"/>
                      <a:gd name="connsiteX9" fmla="*/ 0 w 1186948"/>
                      <a:gd name="connsiteY9" fmla="*/ 32437 h 399893"/>
                      <a:gd name="connsiteX0" fmla="*/ 0 w 1230621"/>
                      <a:gd name="connsiteY0" fmla="*/ 32437 h 404167"/>
                      <a:gd name="connsiteX1" fmla="*/ 250031 w 1230621"/>
                      <a:gd name="connsiteY1" fmla="*/ 108637 h 404167"/>
                      <a:gd name="connsiteX2" fmla="*/ 1157287 w 1230621"/>
                      <a:gd name="connsiteY2" fmla="*/ 394388 h 404167"/>
                      <a:gd name="connsiteX3" fmla="*/ 1152525 w 1230621"/>
                      <a:gd name="connsiteY3" fmla="*/ 330093 h 404167"/>
                      <a:gd name="connsiteX4" fmla="*/ 959644 w 1230621"/>
                      <a:gd name="connsiteY4" fmla="*/ 253893 h 404167"/>
                      <a:gd name="connsiteX5" fmla="*/ 640556 w 1230621"/>
                      <a:gd name="connsiteY5" fmla="*/ 151499 h 404167"/>
                      <a:gd name="connsiteX6" fmla="*/ 378619 w 1230621"/>
                      <a:gd name="connsiteY6" fmla="*/ 63393 h 404167"/>
                      <a:gd name="connsiteX7" fmla="*/ 169069 w 1230621"/>
                      <a:gd name="connsiteY7" fmla="*/ 11006 h 404167"/>
                      <a:gd name="connsiteX8" fmla="*/ 54769 w 1230621"/>
                      <a:gd name="connsiteY8" fmla="*/ 1481 h 404167"/>
                      <a:gd name="connsiteX9" fmla="*/ 0 w 1230621"/>
                      <a:gd name="connsiteY9" fmla="*/ 32437 h 404167"/>
                      <a:gd name="connsiteX0" fmla="*/ 0 w 1152536"/>
                      <a:gd name="connsiteY0" fmla="*/ 32437 h 349699"/>
                      <a:gd name="connsiteX1" fmla="*/ 250031 w 1152536"/>
                      <a:gd name="connsiteY1" fmla="*/ 108637 h 349699"/>
                      <a:gd name="connsiteX2" fmla="*/ 964406 w 1152536"/>
                      <a:gd name="connsiteY2" fmla="*/ 330094 h 349699"/>
                      <a:gd name="connsiteX3" fmla="*/ 1152525 w 1152536"/>
                      <a:gd name="connsiteY3" fmla="*/ 330093 h 349699"/>
                      <a:gd name="connsiteX4" fmla="*/ 959644 w 1152536"/>
                      <a:gd name="connsiteY4" fmla="*/ 253893 h 349699"/>
                      <a:gd name="connsiteX5" fmla="*/ 640556 w 1152536"/>
                      <a:gd name="connsiteY5" fmla="*/ 151499 h 349699"/>
                      <a:gd name="connsiteX6" fmla="*/ 378619 w 1152536"/>
                      <a:gd name="connsiteY6" fmla="*/ 63393 h 349699"/>
                      <a:gd name="connsiteX7" fmla="*/ 169069 w 1152536"/>
                      <a:gd name="connsiteY7" fmla="*/ 11006 h 349699"/>
                      <a:gd name="connsiteX8" fmla="*/ 54769 w 1152536"/>
                      <a:gd name="connsiteY8" fmla="*/ 1481 h 349699"/>
                      <a:gd name="connsiteX9" fmla="*/ 0 w 1152536"/>
                      <a:gd name="connsiteY9" fmla="*/ 32437 h 349699"/>
                      <a:gd name="connsiteX0" fmla="*/ 0 w 1193981"/>
                      <a:gd name="connsiteY0" fmla="*/ 32437 h 396769"/>
                      <a:gd name="connsiteX1" fmla="*/ 250031 w 1193981"/>
                      <a:gd name="connsiteY1" fmla="*/ 108637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193981"/>
                      <a:gd name="connsiteY0" fmla="*/ 32437 h 396769"/>
                      <a:gd name="connsiteX1" fmla="*/ 247650 w 1193981"/>
                      <a:gd name="connsiteY1" fmla="*/ 113399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59606 w 1213031"/>
                      <a:gd name="connsiteY6" fmla="*/ 152364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66750 w 1213031"/>
                      <a:gd name="connsiteY6" fmla="*/ 140458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7669 w 1212851"/>
                      <a:gd name="connsiteY7" fmla="*/ 64258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2906 w 1212851"/>
                      <a:gd name="connsiteY7" fmla="*/ 57114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9463 h 401889"/>
                      <a:gd name="connsiteX1" fmla="*/ 266700 w 1212851"/>
                      <a:gd name="connsiteY1" fmla="*/ 118519 h 401889"/>
                      <a:gd name="connsiteX2" fmla="*/ 983456 w 1212851"/>
                      <a:gd name="connsiteY2" fmla="*/ 335214 h 401889"/>
                      <a:gd name="connsiteX3" fmla="*/ 1197769 w 1212851"/>
                      <a:gd name="connsiteY3" fmla="*/ 401889 h 401889"/>
                      <a:gd name="connsiteX4" fmla="*/ 1171575 w 1212851"/>
                      <a:gd name="connsiteY4" fmla="*/ 335213 h 401889"/>
                      <a:gd name="connsiteX5" fmla="*/ 983456 w 1212851"/>
                      <a:gd name="connsiteY5" fmla="*/ 247107 h 401889"/>
                      <a:gd name="connsiteX6" fmla="*/ 666750 w 1212851"/>
                      <a:gd name="connsiteY6" fmla="*/ 144713 h 401889"/>
                      <a:gd name="connsiteX7" fmla="*/ 392906 w 1212851"/>
                      <a:gd name="connsiteY7" fmla="*/ 61369 h 401889"/>
                      <a:gd name="connsiteX8" fmla="*/ 216694 w 1212851"/>
                      <a:gd name="connsiteY8" fmla="*/ 6601 h 401889"/>
                      <a:gd name="connsiteX9" fmla="*/ 73819 w 1212851"/>
                      <a:gd name="connsiteY9" fmla="*/ 6601 h 401889"/>
                      <a:gd name="connsiteX10" fmla="*/ 0 w 1212851"/>
                      <a:gd name="connsiteY10" fmla="*/ 49463 h 401889"/>
                      <a:gd name="connsiteX0" fmla="*/ 0 w 1212851"/>
                      <a:gd name="connsiteY0" fmla="*/ 45209 h 397635"/>
                      <a:gd name="connsiteX1" fmla="*/ 266700 w 1212851"/>
                      <a:gd name="connsiteY1" fmla="*/ 114265 h 397635"/>
                      <a:gd name="connsiteX2" fmla="*/ 983456 w 1212851"/>
                      <a:gd name="connsiteY2" fmla="*/ 330960 h 397635"/>
                      <a:gd name="connsiteX3" fmla="*/ 1197769 w 1212851"/>
                      <a:gd name="connsiteY3" fmla="*/ 397635 h 397635"/>
                      <a:gd name="connsiteX4" fmla="*/ 1171575 w 1212851"/>
                      <a:gd name="connsiteY4" fmla="*/ 330959 h 397635"/>
                      <a:gd name="connsiteX5" fmla="*/ 983456 w 1212851"/>
                      <a:gd name="connsiteY5" fmla="*/ 242853 h 397635"/>
                      <a:gd name="connsiteX6" fmla="*/ 666750 w 1212851"/>
                      <a:gd name="connsiteY6" fmla="*/ 140459 h 397635"/>
                      <a:gd name="connsiteX7" fmla="*/ 392906 w 1212851"/>
                      <a:gd name="connsiteY7" fmla="*/ 57115 h 397635"/>
                      <a:gd name="connsiteX8" fmla="*/ 216694 w 1212851"/>
                      <a:gd name="connsiteY8" fmla="*/ 11872 h 397635"/>
                      <a:gd name="connsiteX9" fmla="*/ 73819 w 1212851"/>
                      <a:gd name="connsiteY9" fmla="*/ 2347 h 397635"/>
                      <a:gd name="connsiteX10" fmla="*/ 0 w 1212851"/>
                      <a:gd name="connsiteY10" fmla="*/ 45209 h 3976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212851" h="397635">
                        <a:moveTo>
                          <a:pt x="0" y="45209"/>
                        </a:moveTo>
                        <a:cubicBezTo>
                          <a:pt x="88900" y="68228"/>
                          <a:pt x="102791" y="66640"/>
                          <a:pt x="266700" y="114265"/>
                        </a:cubicBezTo>
                        <a:cubicBezTo>
                          <a:pt x="430609" y="161890"/>
                          <a:pt x="744537" y="258728"/>
                          <a:pt x="983456" y="330960"/>
                        </a:cubicBezTo>
                        <a:cubicBezTo>
                          <a:pt x="1138634" y="378188"/>
                          <a:pt x="1166416" y="397635"/>
                          <a:pt x="1197769" y="397635"/>
                        </a:cubicBezTo>
                        <a:cubicBezTo>
                          <a:pt x="1229122" y="397635"/>
                          <a:pt x="1207294" y="356756"/>
                          <a:pt x="1171575" y="330959"/>
                        </a:cubicBezTo>
                        <a:cubicBezTo>
                          <a:pt x="1135856" y="305162"/>
                          <a:pt x="1067594" y="274603"/>
                          <a:pt x="983456" y="242853"/>
                        </a:cubicBezTo>
                        <a:cubicBezTo>
                          <a:pt x="899319" y="211103"/>
                          <a:pt x="765175" y="171415"/>
                          <a:pt x="666750" y="140459"/>
                        </a:cubicBezTo>
                        <a:cubicBezTo>
                          <a:pt x="568325" y="109503"/>
                          <a:pt x="467915" y="78546"/>
                          <a:pt x="392906" y="57115"/>
                        </a:cubicBezTo>
                        <a:cubicBezTo>
                          <a:pt x="317897" y="35684"/>
                          <a:pt x="270669" y="22191"/>
                          <a:pt x="216694" y="11872"/>
                        </a:cubicBezTo>
                        <a:cubicBezTo>
                          <a:pt x="162719" y="1553"/>
                          <a:pt x="109935" y="-3209"/>
                          <a:pt x="73819" y="2347"/>
                        </a:cubicBezTo>
                        <a:cubicBezTo>
                          <a:pt x="37703" y="7903"/>
                          <a:pt x="11906" y="31517"/>
                          <a:pt x="0" y="45209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</p:grpSp>
            <p:grpSp>
              <p:nvGrpSpPr>
                <p:cNvPr id="67" name="Skupina 66"/>
                <p:cNvGrpSpPr/>
                <p:nvPr/>
              </p:nvGrpSpPr>
              <p:grpSpPr>
                <a:xfrm flipH="1" flipV="1">
                  <a:off x="4099760" y="3197791"/>
                  <a:ext cx="1071439" cy="510998"/>
                  <a:chOff x="3774287" y="2651881"/>
                  <a:chExt cx="1861257" cy="854998"/>
                </a:xfrm>
              </p:grpSpPr>
              <p:sp>
                <p:nvSpPr>
                  <p:cNvPr id="68" name="Volný tvar 67"/>
                  <p:cNvSpPr>
                    <a:spLocks noChangeAspect="1"/>
                  </p:cNvSpPr>
                  <p:nvPr/>
                </p:nvSpPr>
                <p:spPr>
                  <a:xfrm>
                    <a:off x="3774287" y="2651881"/>
                    <a:ext cx="1861257" cy="854998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1018" h="390928">
                        <a:moveTo>
                          <a:pt x="3617" y="113297"/>
                        </a:moveTo>
                        <a:cubicBezTo>
                          <a:pt x="18246" y="94034"/>
                          <a:pt x="37719" y="4545"/>
                          <a:pt x="122545" y="232"/>
                        </a:cubicBezTo>
                        <a:cubicBezTo>
                          <a:pt x="207371" y="-4081"/>
                          <a:pt x="397249" y="52758"/>
                          <a:pt x="512575" y="87417"/>
                        </a:cubicBezTo>
                        <a:cubicBezTo>
                          <a:pt x="627901" y="122076"/>
                          <a:pt x="758777" y="159653"/>
                          <a:pt x="814500" y="208187"/>
                        </a:cubicBezTo>
                        <a:cubicBezTo>
                          <a:pt x="870223" y="256721"/>
                          <a:pt x="845098" y="353007"/>
                          <a:pt x="846912" y="378621"/>
                        </a:cubicBezTo>
                        <a:cubicBezTo>
                          <a:pt x="848726" y="404235"/>
                          <a:pt x="834153" y="385547"/>
                          <a:pt x="825387" y="361873"/>
                        </a:cubicBezTo>
                        <a:cubicBezTo>
                          <a:pt x="816621" y="338199"/>
                          <a:pt x="836386" y="273695"/>
                          <a:pt x="794315" y="236579"/>
                        </a:cubicBezTo>
                        <a:cubicBezTo>
                          <a:pt x="752244" y="199463"/>
                          <a:pt x="661611" y="169787"/>
                          <a:pt x="572960" y="139176"/>
                        </a:cubicBezTo>
                        <a:cubicBezTo>
                          <a:pt x="484309" y="108565"/>
                          <a:pt x="333476" y="71253"/>
                          <a:pt x="262409" y="52912"/>
                        </a:cubicBezTo>
                        <a:cubicBezTo>
                          <a:pt x="191343" y="34571"/>
                          <a:pt x="178501" y="29539"/>
                          <a:pt x="146561" y="29131"/>
                        </a:cubicBezTo>
                        <a:cubicBezTo>
                          <a:pt x="114621" y="28723"/>
                          <a:pt x="89762" y="39829"/>
                          <a:pt x="76212" y="54820"/>
                        </a:cubicBezTo>
                        <a:cubicBezTo>
                          <a:pt x="62662" y="69811"/>
                          <a:pt x="46871" y="106063"/>
                          <a:pt x="34772" y="115809"/>
                        </a:cubicBezTo>
                        <a:cubicBezTo>
                          <a:pt x="22673" y="125555"/>
                          <a:pt x="-11012" y="132560"/>
                          <a:pt x="3617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69" name="Volný tvar 68"/>
                  <p:cNvSpPr>
                    <a:spLocks/>
                  </p:cNvSpPr>
                  <p:nvPr/>
                </p:nvSpPr>
                <p:spPr>
                  <a:xfrm rot="150410">
                    <a:off x="3842255" y="2777197"/>
                    <a:ext cx="1716428" cy="670852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1018" h="390928">
                        <a:moveTo>
                          <a:pt x="3617" y="113297"/>
                        </a:moveTo>
                        <a:cubicBezTo>
                          <a:pt x="18246" y="94034"/>
                          <a:pt x="37719" y="4545"/>
                          <a:pt x="122545" y="232"/>
                        </a:cubicBezTo>
                        <a:cubicBezTo>
                          <a:pt x="207371" y="-4081"/>
                          <a:pt x="397249" y="52758"/>
                          <a:pt x="512575" y="87417"/>
                        </a:cubicBezTo>
                        <a:cubicBezTo>
                          <a:pt x="627901" y="122076"/>
                          <a:pt x="758777" y="159653"/>
                          <a:pt x="814500" y="208187"/>
                        </a:cubicBezTo>
                        <a:cubicBezTo>
                          <a:pt x="870223" y="256721"/>
                          <a:pt x="845098" y="353007"/>
                          <a:pt x="846912" y="378621"/>
                        </a:cubicBezTo>
                        <a:cubicBezTo>
                          <a:pt x="848726" y="404235"/>
                          <a:pt x="834153" y="385547"/>
                          <a:pt x="825387" y="361873"/>
                        </a:cubicBezTo>
                        <a:cubicBezTo>
                          <a:pt x="816621" y="338199"/>
                          <a:pt x="836386" y="273695"/>
                          <a:pt x="794315" y="236579"/>
                        </a:cubicBezTo>
                        <a:cubicBezTo>
                          <a:pt x="752244" y="199463"/>
                          <a:pt x="661611" y="169787"/>
                          <a:pt x="572960" y="139176"/>
                        </a:cubicBezTo>
                        <a:cubicBezTo>
                          <a:pt x="484309" y="108565"/>
                          <a:pt x="333476" y="71253"/>
                          <a:pt x="262409" y="52912"/>
                        </a:cubicBezTo>
                        <a:cubicBezTo>
                          <a:pt x="191343" y="34571"/>
                          <a:pt x="178501" y="29539"/>
                          <a:pt x="146561" y="29131"/>
                        </a:cubicBezTo>
                        <a:cubicBezTo>
                          <a:pt x="114621" y="28723"/>
                          <a:pt x="89762" y="39829"/>
                          <a:pt x="76212" y="54820"/>
                        </a:cubicBezTo>
                        <a:cubicBezTo>
                          <a:pt x="62662" y="69811"/>
                          <a:pt x="46871" y="106063"/>
                          <a:pt x="34772" y="115809"/>
                        </a:cubicBezTo>
                        <a:cubicBezTo>
                          <a:pt x="22673" y="125555"/>
                          <a:pt x="-11012" y="132560"/>
                          <a:pt x="3617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70" name="Volný tvar 69"/>
                  <p:cNvSpPr>
                    <a:spLocks/>
                  </p:cNvSpPr>
                  <p:nvPr/>
                </p:nvSpPr>
                <p:spPr>
                  <a:xfrm rot="265172">
                    <a:off x="3908824" y="2872405"/>
                    <a:ext cx="1575836" cy="533770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6612 w 851069"/>
                      <a:gd name="connsiteY9" fmla="*/ 29131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4443 w 851069"/>
                      <a:gd name="connsiteY9" fmla="*/ 36380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330 w 850731"/>
                      <a:gd name="connsiteY0" fmla="*/ 123197 h 400828"/>
                      <a:gd name="connsiteX1" fmla="*/ 116535 w 850731"/>
                      <a:gd name="connsiteY1" fmla="*/ 203 h 400828"/>
                      <a:gd name="connsiteX2" fmla="*/ 512288 w 850731"/>
                      <a:gd name="connsiteY2" fmla="*/ 97317 h 400828"/>
                      <a:gd name="connsiteX3" fmla="*/ 814213 w 850731"/>
                      <a:gd name="connsiteY3" fmla="*/ 218087 h 400828"/>
                      <a:gd name="connsiteX4" fmla="*/ 846625 w 850731"/>
                      <a:gd name="connsiteY4" fmla="*/ 388521 h 400828"/>
                      <a:gd name="connsiteX5" fmla="*/ 825100 w 850731"/>
                      <a:gd name="connsiteY5" fmla="*/ 371773 h 400828"/>
                      <a:gd name="connsiteX6" fmla="*/ 794028 w 850731"/>
                      <a:gd name="connsiteY6" fmla="*/ 246479 h 400828"/>
                      <a:gd name="connsiteX7" fmla="*/ 572673 w 850731"/>
                      <a:gd name="connsiteY7" fmla="*/ 149076 h 400828"/>
                      <a:gd name="connsiteX8" fmla="*/ 262122 w 850731"/>
                      <a:gd name="connsiteY8" fmla="*/ 62812 h 400828"/>
                      <a:gd name="connsiteX9" fmla="*/ 144105 w 850731"/>
                      <a:gd name="connsiteY9" fmla="*/ 46280 h 400828"/>
                      <a:gd name="connsiteX10" fmla="*/ 80068 w 850731"/>
                      <a:gd name="connsiteY10" fmla="*/ 69550 h 400828"/>
                      <a:gd name="connsiteX11" fmla="*/ 34485 w 850731"/>
                      <a:gd name="connsiteY11" fmla="*/ 125709 h 400828"/>
                      <a:gd name="connsiteX12" fmla="*/ 3330 w 850731"/>
                      <a:gd name="connsiteY12" fmla="*/ 123197 h 400828"/>
                      <a:gd name="connsiteX0" fmla="*/ 3586 w 850987"/>
                      <a:gd name="connsiteY0" fmla="*/ 114902 h 392533"/>
                      <a:gd name="connsiteX1" fmla="*/ 121133 w 850987"/>
                      <a:gd name="connsiteY1" fmla="*/ 227 h 392533"/>
                      <a:gd name="connsiteX2" fmla="*/ 512544 w 850987"/>
                      <a:gd name="connsiteY2" fmla="*/ 89022 h 392533"/>
                      <a:gd name="connsiteX3" fmla="*/ 814469 w 850987"/>
                      <a:gd name="connsiteY3" fmla="*/ 209792 h 392533"/>
                      <a:gd name="connsiteX4" fmla="*/ 846881 w 850987"/>
                      <a:gd name="connsiteY4" fmla="*/ 380226 h 392533"/>
                      <a:gd name="connsiteX5" fmla="*/ 825356 w 850987"/>
                      <a:gd name="connsiteY5" fmla="*/ 363478 h 392533"/>
                      <a:gd name="connsiteX6" fmla="*/ 794284 w 850987"/>
                      <a:gd name="connsiteY6" fmla="*/ 238184 h 392533"/>
                      <a:gd name="connsiteX7" fmla="*/ 572929 w 850987"/>
                      <a:gd name="connsiteY7" fmla="*/ 140781 h 392533"/>
                      <a:gd name="connsiteX8" fmla="*/ 262378 w 850987"/>
                      <a:gd name="connsiteY8" fmla="*/ 54517 h 392533"/>
                      <a:gd name="connsiteX9" fmla="*/ 144361 w 850987"/>
                      <a:gd name="connsiteY9" fmla="*/ 37985 h 392533"/>
                      <a:gd name="connsiteX10" fmla="*/ 80324 w 850987"/>
                      <a:gd name="connsiteY10" fmla="*/ 61255 h 392533"/>
                      <a:gd name="connsiteX11" fmla="*/ 34741 w 850987"/>
                      <a:gd name="connsiteY11" fmla="*/ 117414 h 392533"/>
                      <a:gd name="connsiteX12" fmla="*/ 3586 w 850987"/>
                      <a:gd name="connsiteY12" fmla="*/ 114902 h 392533"/>
                      <a:gd name="connsiteX0" fmla="*/ 3586 w 850987"/>
                      <a:gd name="connsiteY0" fmla="*/ 114902 h 392275"/>
                      <a:gd name="connsiteX1" fmla="*/ 121133 w 850987"/>
                      <a:gd name="connsiteY1" fmla="*/ 227 h 392275"/>
                      <a:gd name="connsiteX2" fmla="*/ 512544 w 850987"/>
                      <a:gd name="connsiteY2" fmla="*/ 89022 h 392275"/>
                      <a:gd name="connsiteX3" fmla="*/ 814469 w 850987"/>
                      <a:gd name="connsiteY3" fmla="*/ 209792 h 392275"/>
                      <a:gd name="connsiteX4" fmla="*/ 846881 w 850987"/>
                      <a:gd name="connsiteY4" fmla="*/ 380226 h 392275"/>
                      <a:gd name="connsiteX5" fmla="*/ 825356 w 850987"/>
                      <a:gd name="connsiteY5" fmla="*/ 363478 h 392275"/>
                      <a:gd name="connsiteX6" fmla="*/ 779196 w 850987"/>
                      <a:gd name="connsiteY6" fmla="*/ 245037 h 392275"/>
                      <a:gd name="connsiteX7" fmla="*/ 572929 w 850987"/>
                      <a:gd name="connsiteY7" fmla="*/ 140781 h 392275"/>
                      <a:gd name="connsiteX8" fmla="*/ 262378 w 850987"/>
                      <a:gd name="connsiteY8" fmla="*/ 54517 h 392275"/>
                      <a:gd name="connsiteX9" fmla="*/ 144361 w 850987"/>
                      <a:gd name="connsiteY9" fmla="*/ 37985 h 392275"/>
                      <a:gd name="connsiteX10" fmla="*/ 80324 w 850987"/>
                      <a:gd name="connsiteY10" fmla="*/ 61255 h 392275"/>
                      <a:gd name="connsiteX11" fmla="*/ 34741 w 850987"/>
                      <a:gd name="connsiteY11" fmla="*/ 117414 h 392275"/>
                      <a:gd name="connsiteX12" fmla="*/ 3586 w 850987"/>
                      <a:gd name="connsiteY12" fmla="*/ 114902 h 39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0987" h="392275">
                        <a:moveTo>
                          <a:pt x="3586" y="114902"/>
                        </a:moveTo>
                        <a:cubicBezTo>
                          <a:pt x="17985" y="95371"/>
                          <a:pt x="36307" y="4540"/>
                          <a:pt x="121133" y="227"/>
                        </a:cubicBezTo>
                        <a:cubicBezTo>
                          <a:pt x="205959" y="-4086"/>
                          <a:pt x="396988" y="54095"/>
                          <a:pt x="512544" y="89022"/>
                        </a:cubicBezTo>
                        <a:cubicBezTo>
                          <a:pt x="628100" y="123949"/>
                          <a:pt x="758746" y="161258"/>
                          <a:pt x="814469" y="209792"/>
                        </a:cubicBezTo>
                        <a:cubicBezTo>
                          <a:pt x="870192" y="258326"/>
                          <a:pt x="845067" y="354612"/>
                          <a:pt x="846881" y="380226"/>
                        </a:cubicBezTo>
                        <a:cubicBezTo>
                          <a:pt x="848695" y="405840"/>
                          <a:pt x="836637" y="386010"/>
                          <a:pt x="825356" y="363478"/>
                        </a:cubicBezTo>
                        <a:cubicBezTo>
                          <a:pt x="814075" y="340947"/>
                          <a:pt x="821267" y="282153"/>
                          <a:pt x="779196" y="245037"/>
                        </a:cubicBezTo>
                        <a:cubicBezTo>
                          <a:pt x="737125" y="207921"/>
                          <a:pt x="659065" y="172534"/>
                          <a:pt x="572929" y="140781"/>
                        </a:cubicBezTo>
                        <a:cubicBezTo>
                          <a:pt x="486793" y="109028"/>
                          <a:pt x="333806" y="71650"/>
                          <a:pt x="262378" y="54517"/>
                        </a:cubicBezTo>
                        <a:cubicBezTo>
                          <a:pt x="190950" y="37384"/>
                          <a:pt x="176301" y="38393"/>
                          <a:pt x="144361" y="37985"/>
                        </a:cubicBezTo>
                        <a:cubicBezTo>
                          <a:pt x="112421" y="37577"/>
                          <a:pt x="93874" y="46264"/>
                          <a:pt x="80324" y="61255"/>
                        </a:cubicBezTo>
                        <a:cubicBezTo>
                          <a:pt x="66774" y="76246"/>
                          <a:pt x="47531" y="108473"/>
                          <a:pt x="34741" y="117414"/>
                        </a:cubicBezTo>
                        <a:cubicBezTo>
                          <a:pt x="21951" y="126355"/>
                          <a:pt x="-10813" y="134433"/>
                          <a:pt x="3586" y="114902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71" name="Volný tvar 70"/>
                  <p:cNvSpPr>
                    <a:spLocks/>
                  </p:cNvSpPr>
                  <p:nvPr/>
                </p:nvSpPr>
                <p:spPr>
                  <a:xfrm rot="416670">
                    <a:off x="3978949" y="2960240"/>
                    <a:ext cx="1430717" cy="385555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17 w 866567"/>
                      <a:gd name="connsiteY0" fmla="*/ 113297 h 373000"/>
                      <a:gd name="connsiteX1" fmla="*/ 122545 w 866567"/>
                      <a:gd name="connsiteY1" fmla="*/ 232 h 373000"/>
                      <a:gd name="connsiteX2" fmla="*/ 512575 w 866567"/>
                      <a:gd name="connsiteY2" fmla="*/ 87417 h 373000"/>
                      <a:gd name="connsiteX3" fmla="*/ 814500 w 866567"/>
                      <a:gd name="connsiteY3" fmla="*/ 208187 h 373000"/>
                      <a:gd name="connsiteX4" fmla="*/ 866491 w 866567"/>
                      <a:gd name="connsiteY4" fmla="*/ 349443 h 373000"/>
                      <a:gd name="connsiteX5" fmla="*/ 825387 w 866567"/>
                      <a:gd name="connsiteY5" fmla="*/ 361873 h 373000"/>
                      <a:gd name="connsiteX6" fmla="*/ 794315 w 866567"/>
                      <a:gd name="connsiteY6" fmla="*/ 236579 h 373000"/>
                      <a:gd name="connsiteX7" fmla="*/ 572960 w 866567"/>
                      <a:gd name="connsiteY7" fmla="*/ 139176 h 373000"/>
                      <a:gd name="connsiteX8" fmla="*/ 262409 w 866567"/>
                      <a:gd name="connsiteY8" fmla="*/ 52912 h 373000"/>
                      <a:gd name="connsiteX9" fmla="*/ 146561 w 866567"/>
                      <a:gd name="connsiteY9" fmla="*/ 29131 h 373000"/>
                      <a:gd name="connsiteX10" fmla="*/ 76212 w 866567"/>
                      <a:gd name="connsiteY10" fmla="*/ 54820 h 373000"/>
                      <a:gd name="connsiteX11" fmla="*/ 34772 w 866567"/>
                      <a:gd name="connsiteY11" fmla="*/ 115809 h 373000"/>
                      <a:gd name="connsiteX12" fmla="*/ 3617 w 866567"/>
                      <a:gd name="connsiteY12" fmla="*/ 113297 h 373000"/>
                      <a:gd name="connsiteX0" fmla="*/ 3617 w 867450"/>
                      <a:gd name="connsiteY0" fmla="*/ 113297 h 372087"/>
                      <a:gd name="connsiteX1" fmla="*/ 122545 w 867450"/>
                      <a:gd name="connsiteY1" fmla="*/ 232 h 372087"/>
                      <a:gd name="connsiteX2" fmla="*/ 512575 w 867450"/>
                      <a:gd name="connsiteY2" fmla="*/ 87417 h 372087"/>
                      <a:gd name="connsiteX3" fmla="*/ 814500 w 867450"/>
                      <a:gd name="connsiteY3" fmla="*/ 208187 h 372087"/>
                      <a:gd name="connsiteX4" fmla="*/ 866491 w 867450"/>
                      <a:gd name="connsiteY4" fmla="*/ 349443 h 372087"/>
                      <a:gd name="connsiteX5" fmla="*/ 844196 w 867450"/>
                      <a:gd name="connsiteY5" fmla="*/ 360546 h 372087"/>
                      <a:gd name="connsiteX6" fmla="*/ 794315 w 867450"/>
                      <a:gd name="connsiteY6" fmla="*/ 236579 h 372087"/>
                      <a:gd name="connsiteX7" fmla="*/ 572960 w 867450"/>
                      <a:gd name="connsiteY7" fmla="*/ 139176 h 372087"/>
                      <a:gd name="connsiteX8" fmla="*/ 262409 w 867450"/>
                      <a:gd name="connsiteY8" fmla="*/ 52912 h 372087"/>
                      <a:gd name="connsiteX9" fmla="*/ 146561 w 867450"/>
                      <a:gd name="connsiteY9" fmla="*/ 29131 h 372087"/>
                      <a:gd name="connsiteX10" fmla="*/ 76212 w 867450"/>
                      <a:gd name="connsiteY10" fmla="*/ 54820 h 372087"/>
                      <a:gd name="connsiteX11" fmla="*/ 34772 w 867450"/>
                      <a:gd name="connsiteY11" fmla="*/ 115809 h 372087"/>
                      <a:gd name="connsiteX12" fmla="*/ 3617 w 867450"/>
                      <a:gd name="connsiteY12" fmla="*/ 113297 h 372087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2960 w 867487"/>
                      <a:gd name="connsiteY7" fmla="*/ 139176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58690 w 867487"/>
                      <a:gd name="connsiteY9" fmla="*/ 54489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90 w 867560"/>
                      <a:gd name="connsiteY0" fmla="*/ 113297 h 371040"/>
                      <a:gd name="connsiteX1" fmla="*/ 122618 w 867560"/>
                      <a:gd name="connsiteY1" fmla="*/ 232 h 371040"/>
                      <a:gd name="connsiteX2" fmla="*/ 512648 w 867560"/>
                      <a:gd name="connsiteY2" fmla="*/ 87417 h 371040"/>
                      <a:gd name="connsiteX3" fmla="*/ 814573 w 867560"/>
                      <a:gd name="connsiteY3" fmla="*/ 208187 h 371040"/>
                      <a:gd name="connsiteX4" fmla="*/ 866564 w 867560"/>
                      <a:gd name="connsiteY4" fmla="*/ 349443 h 371040"/>
                      <a:gd name="connsiteX5" fmla="*/ 844269 w 867560"/>
                      <a:gd name="connsiteY5" fmla="*/ 360546 h 371040"/>
                      <a:gd name="connsiteX6" fmla="*/ 789703 w 867560"/>
                      <a:gd name="connsiteY6" fmla="*/ 251336 h 371040"/>
                      <a:gd name="connsiteX7" fmla="*/ 575862 w 867560"/>
                      <a:gd name="connsiteY7" fmla="*/ 157100 h 371040"/>
                      <a:gd name="connsiteX8" fmla="*/ 272829 w 867560"/>
                      <a:gd name="connsiteY8" fmla="*/ 73998 h 371040"/>
                      <a:gd name="connsiteX9" fmla="*/ 158763 w 867560"/>
                      <a:gd name="connsiteY9" fmla="*/ 54489 h 371040"/>
                      <a:gd name="connsiteX10" fmla="*/ 82155 w 867560"/>
                      <a:gd name="connsiteY10" fmla="*/ 74463 h 371040"/>
                      <a:gd name="connsiteX11" fmla="*/ 34845 w 867560"/>
                      <a:gd name="connsiteY11" fmla="*/ 115809 h 371040"/>
                      <a:gd name="connsiteX12" fmla="*/ 3690 w 867560"/>
                      <a:gd name="connsiteY12" fmla="*/ 113297 h 3710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67560" h="371040">
                        <a:moveTo>
                          <a:pt x="3690" y="113297"/>
                        </a:moveTo>
                        <a:cubicBezTo>
                          <a:pt x="18319" y="94034"/>
                          <a:pt x="37792" y="4545"/>
                          <a:pt x="122618" y="232"/>
                        </a:cubicBezTo>
                        <a:cubicBezTo>
                          <a:pt x="207444" y="-4081"/>
                          <a:pt x="397322" y="52758"/>
                          <a:pt x="512648" y="87417"/>
                        </a:cubicBezTo>
                        <a:cubicBezTo>
                          <a:pt x="627974" y="122076"/>
                          <a:pt x="755587" y="164516"/>
                          <a:pt x="814573" y="208187"/>
                        </a:cubicBezTo>
                        <a:cubicBezTo>
                          <a:pt x="873559" y="251858"/>
                          <a:pt x="861615" y="324050"/>
                          <a:pt x="866564" y="349443"/>
                        </a:cubicBezTo>
                        <a:cubicBezTo>
                          <a:pt x="871513" y="374836"/>
                          <a:pt x="857079" y="376897"/>
                          <a:pt x="844269" y="360546"/>
                        </a:cubicBezTo>
                        <a:cubicBezTo>
                          <a:pt x="831459" y="344195"/>
                          <a:pt x="834437" y="285244"/>
                          <a:pt x="789703" y="251336"/>
                        </a:cubicBezTo>
                        <a:cubicBezTo>
                          <a:pt x="744969" y="217428"/>
                          <a:pt x="662008" y="186656"/>
                          <a:pt x="575862" y="157100"/>
                        </a:cubicBezTo>
                        <a:cubicBezTo>
                          <a:pt x="489716" y="127544"/>
                          <a:pt x="342346" y="91100"/>
                          <a:pt x="272829" y="73998"/>
                        </a:cubicBezTo>
                        <a:cubicBezTo>
                          <a:pt x="203313" y="56896"/>
                          <a:pt x="190703" y="54897"/>
                          <a:pt x="158763" y="54489"/>
                        </a:cubicBezTo>
                        <a:cubicBezTo>
                          <a:pt x="126823" y="54081"/>
                          <a:pt x="95705" y="59472"/>
                          <a:pt x="82155" y="74463"/>
                        </a:cubicBezTo>
                        <a:cubicBezTo>
                          <a:pt x="68605" y="89454"/>
                          <a:pt x="47923" y="109337"/>
                          <a:pt x="34845" y="115809"/>
                        </a:cubicBezTo>
                        <a:cubicBezTo>
                          <a:pt x="21768" y="122281"/>
                          <a:pt x="-10939" y="132560"/>
                          <a:pt x="3690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72" name="Volný tvar 71"/>
                  <p:cNvSpPr/>
                  <p:nvPr/>
                </p:nvSpPr>
                <p:spPr>
                  <a:xfrm>
                    <a:off x="4093369" y="2983739"/>
                    <a:ext cx="1212851" cy="397635"/>
                  </a:xfrm>
                  <a:custGeom>
                    <a:avLst/>
                    <a:gdLst>
                      <a:gd name="connsiteX0" fmla="*/ 0 w 1254347"/>
                      <a:gd name="connsiteY0" fmla="*/ 32437 h 414862"/>
                      <a:gd name="connsiteX1" fmla="*/ 250031 w 1254347"/>
                      <a:gd name="connsiteY1" fmla="*/ 108637 h 414862"/>
                      <a:gd name="connsiteX2" fmla="*/ 1188244 w 1254347"/>
                      <a:gd name="connsiteY2" fmla="*/ 401531 h 414862"/>
                      <a:gd name="connsiteX3" fmla="*/ 1152525 w 1254347"/>
                      <a:gd name="connsiteY3" fmla="*/ 353906 h 414862"/>
                      <a:gd name="connsiteX4" fmla="*/ 959644 w 1254347"/>
                      <a:gd name="connsiteY4" fmla="*/ 253893 h 414862"/>
                      <a:gd name="connsiteX5" fmla="*/ 640556 w 1254347"/>
                      <a:gd name="connsiteY5" fmla="*/ 151499 h 414862"/>
                      <a:gd name="connsiteX6" fmla="*/ 378619 w 1254347"/>
                      <a:gd name="connsiteY6" fmla="*/ 63393 h 414862"/>
                      <a:gd name="connsiteX7" fmla="*/ 169069 w 1254347"/>
                      <a:gd name="connsiteY7" fmla="*/ 11006 h 414862"/>
                      <a:gd name="connsiteX8" fmla="*/ 54769 w 1254347"/>
                      <a:gd name="connsiteY8" fmla="*/ 1481 h 414862"/>
                      <a:gd name="connsiteX9" fmla="*/ 0 w 1254347"/>
                      <a:gd name="connsiteY9" fmla="*/ 32437 h 414862"/>
                      <a:gd name="connsiteX0" fmla="*/ 0 w 1209971"/>
                      <a:gd name="connsiteY0" fmla="*/ 32437 h 406480"/>
                      <a:gd name="connsiteX1" fmla="*/ 250031 w 1209971"/>
                      <a:gd name="connsiteY1" fmla="*/ 108637 h 406480"/>
                      <a:gd name="connsiteX2" fmla="*/ 1188244 w 1209971"/>
                      <a:gd name="connsiteY2" fmla="*/ 401531 h 406480"/>
                      <a:gd name="connsiteX3" fmla="*/ 1152525 w 1209971"/>
                      <a:gd name="connsiteY3" fmla="*/ 353906 h 406480"/>
                      <a:gd name="connsiteX4" fmla="*/ 959644 w 1209971"/>
                      <a:gd name="connsiteY4" fmla="*/ 253893 h 406480"/>
                      <a:gd name="connsiteX5" fmla="*/ 640556 w 1209971"/>
                      <a:gd name="connsiteY5" fmla="*/ 151499 h 406480"/>
                      <a:gd name="connsiteX6" fmla="*/ 378619 w 1209971"/>
                      <a:gd name="connsiteY6" fmla="*/ 63393 h 406480"/>
                      <a:gd name="connsiteX7" fmla="*/ 169069 w 1209971"/>
                      <a:gd name="connsiteY7" fmla="*/ 11006 h 406480"/>
                      <a:gd name="connsiteX8" fmla="*/ 54769 w 1209971"/>
                      <a:gd name="connsiteY8" fmla="*/ 1481 h 406480"/>
                      <a:gd name="connsiteX9" fmla="*/ 0 w 1209971"/>
                      <a:gd name="connsiteY9" fmla="*/ 32437 h 406480"/>
                      <a:gd name="connsiteX0" fmla="*/ 0 w 1186948"/>
                      <a:gd name="connsiteY0" fmla="*/ 32437 h 399893"/>
                      <a:gd name="connsiteX1" fmla="*/ 250031 w 1186948"/>
                      <a:gd name="connsiteY1" fmla="*/ 108637 h 399893"/>
                      <a:gd name="connsiteX2" fmla="*/ 1157287 w 1186948"/>
                      <a:gd name="connsiteY2" fmla="*/ 394388 h 399893"/>
                      <a:gd name="connsiteX3" fmla="*/ 1152525 w 1186948"/>
                      <a:gd name="connsiteY3" fmla="*/ 353906 h 399893"/>
                      <a:gd name="connsiteX4" fmla="*/ 959644 w 1186948"/>
                      <a:gd name="connsiteY4" fmla="*/ 253893 h 399893"/>
                      <a:gd name="connsiteX5" fmla="*/ 640556 w 1186948"/>
                      <a:gd name="connsiteY5" fmla="*/ 151499 h 399893"/>
                      <a:gd name="connsiteX6" fmla="*/ 378619 w 1186948"/>
                      <a:gd name="connsiteY6" fmla="*/ 63393 h 399893"/>
                      <a:gd name="connsiteX7" fmla="*/ 169069 w 1186948"/>
                      <a:gd name="connsiteY7" fmla="*/ 11006 h 399893"/>
                      <a:gd name="connsiteX8" fmla="*/ 54769 w 1186948"/>
                      <a:gd name="connsiteY8" fmla="*/ 1481 h 399893"/>
                      <a:gd name="connsiteX9" fmla="*/ 0 w 1186948"/>
                      <a:gd name="connsiteY9" fmla="*/ 32437 h 399893"/>
                      <a:gd name="connsiteX0" fmla="*/ 0 w 1230621"/>
                      <a:gd name="connsiteY0" fmla="*/ 32437 h 404167"/>
                      <a:gd name="connsiteX1" fmla="*/ 250031 w 1230621"/>
                      <a:gd name="connsiteY1" fmla="*/ 108637 h 404167"/>
                      <a:gd name="connsiteX2" fmla="*/ 1157287 w 1230621"/>
                      <a:gd name="connsiteY2" fmla="*/ 394388 h 404167"/>
                      <a:gd name="connsiteX3" fmla="*/ 1152525 w 1230621"/>
                      <a:gd name="connsiteY3" fmla="*/ 330093 h 404167"/>
                      <a:gd name="connsiteX4" fmla="*/ 959644 w 1230621"/>
                      <a:gd name="connsiteY4" fmla="*/ 253893 h 404167"/>
                      <a:gd name="connsiteX5" fmla="*/ 640556 w 1230621"/>
                      <a:gd name="connsiteY5" fmla="*/ 151499 h 404167"/>
                      <a:gd name="connsiteX6" fmla="*/ 378619 w 1230621"/>
                      <a:gd name="connsiteY6" fmla="*/ 63393 h 404167"/>
                      <a:gd name="connsiteX7" fmla="*/ 169069 w 1230621"/>
                      <a:gd name="connsiteY7" fmla="*/ 11006 h 404167"/>
                      <a:gd name="connsiteX8" fmla="*/ 54769 w 1230621"/>
                      <a:gd name="connsiteY8" fmla="*/ 1481 h 404167"/>
                      <a:gd name="connsiteX9" fmla="*/ 0 w 1230621"/>
                      <a:gd name="connsiteY9" fmla="*/ 32437 h 404167"/>
                      <a:gd name="connsiteX0" fmla="*/ 0 w 1152536"/>
                      <a:gd name="connsiteY0" fmla="*/ 32437 h 349699"/>
                      <a:gd name="connsiteX1" fmla="*/ 250031 w 1152536"/>
                      <a:gd name="connsiteY1" fmla="*/ 108637 h 349699"/>
                      <a:gd name="connsiteX2" fmla="*/ 964406 w 1152536"/>
                      <a:gd name="connsiteY2" fmla="*/ 330094 h 349699"/>
                      <a:gd name="connsiteX3" fmla="*/ 1152525 w 1152536"/>
                      <a:gd name="connsiteY3" fmla="*/ 330093 h 349699"/>
                      <a:gd name="connsiteX4" fmla="*/ 959644 w 1152536"/>
                      <a:gd name="connsiteY4" fmla="*/ 253893 h 349699"/>
                      <a:gd name="connsiteX5" fmla="*/ 640556 w 1152536"/>
                      <a:gd name="connsiteY5" fmla="*/ 151499 h 349699"/>
                      <a:gd name="connsiteX6" fmla="*/ 378619 w 1152536"/>
                      <a:gd name="connsiteY6" fmla="*/ 63393 h 349699"/>
                      <a:gd name="connsiteX7" fmla="*/ 169069 w 1152536"/>
                      <a:gd name="connsiteY7" fmla="*/ 11006 h 349699"/>
                      <a:gd name="connsiteX8" fmla="*/ 54769 w 1152536"/>
                      <a:gd name="connsiteY8" fmla="*/ 1481 h 349699"/>
                      <a:gd name="connsiteX9" fmla="*/ 0 w 1152536"/>
                      <a:gd name="connsiteY9" fmla="*/ 32437 h 349699"/>
                      <a:gd name="connsiteX0" fmla="*/ 0 w 1193981"/>
                      <a:gd name="connsiteY0" fmla="*/ 32437 h 396769"/>
                      <a:gd name="connsiteX1" fmla="*/ 250031 w 1193981"/>
                      <a:gd name="connsiteY1" fmla="*/ 108637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193981"/>
                      <a:gd name="connsiteY0" fmla="*/ 32437 h 396769"/>
                      <a:gd name="connsiteX1" fmla="*/ 247650 w 1193981"/>
                      <a:gd name="connsiteY1" fmla="*/ 113399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59606 w 1213031"/>
                      <a:gd name="connsiteY6" fmla="*/ 152364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66750 w 1213031"/>
                      <a:gd name="connsiteY6" fmla="*/ 140458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7669 w 1212851"/>
                      <a:gd name="connsiteY7" fmla="*/ 64258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2906 w 1212851"/>
                      <a:gd name="connsiteY7" fmla="*/ 57114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9463 h 401889"/>
                      <a:gd name="connsiteX1" fmla="*/ 266700 w 1212851"/>
                      <a:gd name="connsiteY1" fmla="*/ 118519 h 401889"/>
                      <a:gd name="connsiteX2" fmla="*/ 983456 w 1212851"/>
                      <a:gd name="connsiteY2" fmla="*/ 335214 h 401889"/>
                      <a:gd name="connsiteX3" fmla="*/ 1197769 w 1212851"/>
                      <a:gd name="connsiteY3" fmla="*/ 401889 h 401889"/>
                      <a:gd name="connsiteX4" fmla="*/ 1171575 w 1212851"/>
                      <a:gd name="connsiteY4" fmla="*/ 335213 h 401889"/>
                      <a:gd name="connsiteX5" fmla="*/ 983456 w 1212851"/>
                      <a:gd name="connsiteY5" fmla="*/ 247107 h 401889"/>
                      <a:gd name="connsiteX6" fmla="*/ 666750 w 1212851"/>
                      <a:gd name="connsiteY6" fmla="*/ 144713 h 401889"/>
                      <a:gd name="connsiteX7" fmla="*/ 392906 w 1212851"/>
                      <a:gd name="connsiteY7" fmla="*/ 61369 h 401889"/>
                      <a:gd name="connsiteX8" fmla="*/ 216694 w 1212851"/>
                      <a:gd name="connsiteY8" fmla="*/ 6601 h 401889"/>
                      <a:gd name="connsiteX9" fmla="*/ 73819 w 1212851"/>
                      <a:gd name="connsiteY9" fmla="*/ 6601 h 401889"/>
                      <a:gd name="connsiteX10" fmla="*/ 0 w 1212851"/>
                      <a:gd name="connsiteY10" fmla="*/ 49463 h 401889"/>
                      <a:gd name="connsiteX0" fmla="*/ 0 w 1212851"/>
                      <a:gd name="connsiteY0" fmla="*/ 45209 h 397635"/>
                      <a:gd name="connsiteX1" fmla="*/ 266700 w 1212851"/>
                      <a:gd name="connsiteY1" fmla="*/ 114265 h 397635"/>
                      <a:gd name="connsiteX2" fmla="*/ 983456 w 1212851"/>
                      <a:gd name="connsiteY2" fmla="*/ 330960 h 397635"/>
                      <a:gd name="connsiteX3" fmla="*/ 1197769 w 1212851"/>
                      <a:gd name="connsiteY3" fmla="*/ 397635 h 397635"/>
                      <a:gd name="connsiteX4" fmla="*/ 1171575 w 1212851"/>
                      <a:gd name="connsiteY4" fmla="*/ 330959 h 397635"/>
                      <a:gd name="connsiteX5" fmla="*/ 983456 w 1212851"/>
                      <a:gd name="connsiteY5" fmla="*/ 242853 h 397635"/>
                      <a:gd name="connsiteX6" fmla="*/ 666750 w 1212851"/>
                      <a:gd name="connsiteY6" fmla="*/ 140459 h 397635"/>
                      <a:gd name="connsiteX7" fmla="*/ 392906 w 1212851"/>
                      <a:gd name="connsiteY7" fmla="*/ 57115 h 397635"/>
                      <a:gd name="connsiteX8" fmla="*/ 216694 w 1212851"/>
                      <a:gd name="connsiteY8" fmla="*/ 11872 h 397635"/>
                      <a:gd name="connsiteX9" fmla="*/ 73819 w 1212851"/>
                      <a:gd name="connsiteY9" fmla="*/ 2347 h 397635"/>
                      <a:gd name="connsiteX10" fmla="*/ 0 w 1212851"/>
                      <a:gd name="connsiteY10" fmla="*/ 45209 h 3976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212851" h="397635">
                        <a:moveTo>
                          <a:pt x="0" y="45209"/>
                        </a:moveTo>
                        <a:cubicBezTo>
                          <a:pt x="88900" y="68228"/>
                          <a:pt x="102791" y="66640"/>
                          <a:pt x="266700" y="114265"/>
                        </a:cubicBezTo>
                        <a:cubicBezTo>
                          <a:pt x="430609" y="161890"/>
                          <a:pt x="744537" y="258728"/>
                          <a:pt x="983456" y="330960"/>
                        </a:cubicBezTo>
                        <a:cubicBezTo>
                          <a:pt x="1138634" y="378188"/>
                          <a:pt x="1166416" y="397635"/>
                          <a:pt x="1197769" y="397635"/>
                        </a:cubicBezTo>
                        <a:cubicBezTo>
                          <a:pt x="1229122" y="397635"/>
                          <a:pt x="1207294" y="356756"/>
                          <a:pt x="1171575" y="330959"/>
                        </a:cubicBezTo>
                        <a:cubicBezTo>
                          <a:pt x="1135856" y="305162"/>
                          <a:pt x="1067594" y="274603"/>
                          <a:pt x="983456" y="242853"/>
                        </a:cubicBezTo>
                        <a:cubicBezTo>
                          <a:pt x="899319" y="211103"/>
                          <a:pt x="765175" y="171415"/>
                          <a:pt x="666750" y="140459"/>
                        </a:cubicBezTo>
                        <a:cubicBezTo>
                          <a:pt x="568325" y="109503"/>
                          <a:pt x="467915" y="78546"/>
                          <a:pt x="392906" y="57115"/>
                        </a:cubicBezTo>
                        <a:cubicBezTo>
                          <a:pt x="317897" y="35684"/>
                          <a:pt x="270669" y="22191"/>
                          <a:pt x="216694" y="11872"/>
                        </a:cubicBezTo>
                        <a:cubicBezTo>
                          <a:pt x="162719" y="1553"/>
                          <a:pt x="109935" y="-3209"/>
                          <a:pt x="73819" y="2347"/>
                        </a:cubicBezTo>
                        <a:cubicBezTo>
                          <a:pt x="37703" y="7903"/>
                          <a:pt x="11906" y="31517"/>
                          <a:pt x="0" y="45209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</p:grpSp>
          </p:grpSp>
          <p:sp>
            <p:nvSpPr>
              <p:cNvPr id="65" name="Ovál 64"/>
              <p:cNvSpPr/>
              <p:nvPr/>
            </p:nvSpPr>
            <p:spPr>
              <a:xfrm>
                <a:off x="4639791" y="2906528"/>
                <a:ext cx="99748" cy="60221"/>
              </a:xfrm>
              <a:prstGeom prst="ellipse">
                <a:avLst/>
              </a:prstGeom>
              <a:solidFill>
                <a:schemeClr val="accent2">
                  <a:lumMod val="75000"/>
                </a:schemeClr>
              </a:solidFill>
              <a:ln w="1270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 b="1"/>
              </a:p>
            </p:txBody>
          </p:sp>
        </p:grpSp>
      </p:grpSp>
      <p:sp>
        <p:nvSpPr>
          <p:cNvPr id="92" name="Minus 91"/>
          <p:cNvSpPr/>
          <p:nvPr/>
        </p:nvSpPr>
        <p:spPr>
          <a:xfrm flipH="1">
            <a:off x="3866305" y="1814520"/>
            <a:ext cx="252000" cy="180000"/>
          </a:xfrm>
          <a:prstGeom prst="mathMinus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94" name="Volný tvar 93"/>
          <p:cNvSpPr/>
          <p:nvPr/>
        </p:nvSpPr>
        <p:spPr>
          <a:xfrm>
            <a:off x="2840122" y="1463849"/>
            <a:ext cx="343904" cy="404480"/>
          </a:xfrm>
          <a:custGeom>
            <a:avLst/>
            <a:gdLst>
              <a:gd name="connsiteX0" fmla="*/ 23920 w 513710"/>
              <a:gd name="connsiteY0" fmla="*/ 254240 h 543051"/>
              <a:gd name="connsiteX1" fmla="*/ 59546 w 513710"/>
              <a:gd name="connsiteY1" fmla="*/ 467996 h 543051"/>
              <a:gd name="connsiteX2" fmla="*/ 213925 w 513710"/>
              <a:gd name="connsiteY2" fmla="*/ 527372 h 543051"/>
              <a:gd name="connsiteX3" fmla="*/ 463307 w 513710"/>
              <a:gd name="connsiteY3" fmla="*/ 527372 h 543051"/>
              <a:gd name="connsiteX4" fmla="*/ 510808 w 513710"/>
              <a:gd name="connsiteY4" fmla="*/ 349243 h 543051"/>
              <a:gd name="connsiteX5" fmla="*/ 415806 w 513710"/>
              <a:gd name="connsiteY5" fmla="*/ 337367 h 543051"/>
              <a:gd name="connsiteX6" fmla="*/ 344554 w 513710"/>
              <a:gd name="connsiteY6" fmla="*/ 206739 h 543051"/>
              <a:gd name="connsiteX7" fmla="*/ 249551 w 513710"/>
              <a:gd name="connsiteY7" fmla="*/ 28609 h 543051"/>
              <a:gd name="connsiteX8" fmla="*/ 59546 w 513710"/>
              <a:gd name="connsiteY8" fmla="*/ 4858 h 543051"/>
              <a:gd name="connsiteX9" fmla="*/ 169 w 513710"/>
              <a:gd name="connsiteY9" fmla="*/ 76110 h 543051"/>
              <a:gd name="connsiteX10" fmla="*/ 23920 w 513710"/>
              <a:gd name="connsiteY10" fmla="*/ 254240 h 543051"/>
              <a:gd name="connsiteX0" fmla="*/ 23920 w 513710"/>
              <a:gd name="connsiteY0" fmla="*/ 252495 h 541306"/>
              <a:gd name="connsiteX1" fmla="*/ 59546 w 513710"/>
              <a:gd name="connsiteY1" fmla="*/ 466251 h 541306"/>
              <a:gd name="connsiteX2" fmla="*/ 213925 w 513710"/>
              <a:gd name="connsiteY2" fmla="*/ 525627 h 541306"/>
              <a:gd name="connsiteX3" fmla="*/ 463307 w 513710"/>
              <a:gd name="connsiteY3" fmla="*/ 525627 h 541306"/>
              <a:gd name="connsiteX4" fmla="*/ 510808 w 513710"/>
              <a:gd name="connsiteY4" fmla="*/ 347498 h 541306"/>
              <a:gd name="connsiteX5" fmla="*/ 415806 w 513710"/>
              <a:gd name="connsiteY5" fmla="*/ 335622 h 541306"/>
              <a:gd name="connsiteX6" fmla="*/ 362367 w 513710"/>
              <a:gd name="connsiteY6" fmla="*/ 151555 h 541306"/>
              <a:gd name="connsiteX7" fmla="*/ 249551 w 513710"/>
              <a:gd name="connsiteY7" fmla="*/ 26864 h 541306"/>
              <a:gd name="connsiteX8" fmla="*/ 59546 w 513710"/>
              <a:gd name="connsiteY8" fmla="*/ 3113 h 541306"/>
              <a:gd name="connsiteX9" fmla="*/ 169 w 513710"/>
              <a:gd name="connsiteY9" fmla="*/ 74365 h 541306"/>
              <a:gd name="connsiteX10" fmla="*/ 23920 w 513710"/>
              <a:gd name="connsiteY10" fmla="*/ 252495 h 541306"/>
              <a:gd name="connsiteX0" fmla="*/ 23920 w 512911"/>
              <a:gd name="connsiteY0" fmla="*/ 252495 h 541306"/>
              <a:gd name="connsiteX1" fmla="*/ 59546 w 512911"/>
              <a:gd name="connsiteY1" fmla="*/ 466251 h 541306"/>
              <a:gd name="connsiteX2" fmla="*/ 213925 w 512911"/>
              <a:gd name="connsiteY2" fmla="*/ 525627 h 541306"/>
              <a:gd name="connsiteX3" fmla="*/ 463307 w 512911"/>
              <a:gd name="connsiteY3" fmla="*/ 525627 h 541306"/>
              <a:gd name="connsiteX4" fmla="*/ 510808 w 512911"/>
              <a:gd name="connsiteY4" fmla="*/ 347498 h 541306"/>
              <a:gd name="connsiteX5" fmla="*/ 427681 w 512911"/>
              <a:gd name="connsiteY5" fmla="*/ 258432 h 541306"/>
              <a:gd name="connsiteX6" fmla="*/ 362367 w 512911"/>
              <a:gd name="connsiteY6" fmla="*/ 151555 h 541306"/>
              <a:gd name="connsiteX7" fmla="*/ 249551 w 512911"/>
              <a:gd name="connsiteY7" fmla="*/ 26864 h 541306"/>
              <a:gd name="connsiteX8" fmla="*/ 59546 w 512911"/>
              <a:gd name="connsiteY8" fmla="*/ 3113 h 541306"/>
              <a:gd name="connsiteX9" fmla="*/ 169 w 512911"/>
              <a:gd name="connsiteY9" fmla="*/ 74365 h 541306"/>
              <a:gd name="connsiteX10" fmla="*/ 23920 w 512911"/>
              <a:gd name="connsiteY10" fmla="*/ 252495 h 5413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512911" h="541306">
                <a:moveTo>
                  <a:pt x="23920" y="252495"/>
                </a:moveTo>
                <a:cubicBezTo>
                  <a:pt x="33816" y="317809"/>
                  <a:pt x="27879" y="420729"/>
                  <a:pt x="59546" y="466251"/>
                </a:cubicBezTo>
                <a:cubicBezTo>
                  <a:pt x="91213" y="511773"/>
                  <a:pt x="146632" y="515731"/>
                  <a:pt x="213925" y="525627"/>
                </a:cubicBezTo>
                <a:cubicBezTo>
                  <a:pt x="281219" y="535523"/>
                  <a:pt x="413827" y="555315"/>
                  <a:pt x="463307" y="525627"/>
                </a:cubicBezTo>
                <a:cubicBezTo>
                  <a:pt x="512787" y="495939"/>
                  <a:pt x="516746" y="392030"/>
                  <a:pt x="510808" y="347498"/>
                </a:cubicBezTo>
                <a:cubicBezTo>
                  <a:pt x="504870" y="302966"/>
                  <a:pt x="452421" y="291089"/>
                  <a:pt x="427681" y="258432"/>
                </a:cubicBezTo>
                <a:cubicBezTo>
                  <a:pt x="402941" y="225775"/>
                  <a:pt x="392055" y="190150"/>
                  <a:pt x="362367" y="151555"/>
                </a:cubicBezTo>
                <a:cubicBezTo>
                  <a:pt x="332679" y="112960"/>
                  <a:pt x="300021" y="51604"/>
                  <a:pt x="249551" y="26864"/>
                </a:cubicBezTo>
                <a:cubicBezTo>
                  <a:pt x="199081" y="2124"/>
                  <a:pt x="101110" y="-4804"/>
                  <a:pt x="59546" y="3113"/>
                </a:cubicBezTo>
                <a:cubicBezTo>
                  <a:pt x="17982" y="11030"/>
                  <a:pt x="2148" y="34781"/>
                  <a:pt x="169" y="74365"/>
                </a:cubicBezTo>
                <a:cubicBezTo>
                  <a:pt x="-1810" y="113949"/>
                  <a:pt x="14024" y="187181"/>
                  <a:pt x="23920" y="252495"/>
                </a:cubicBezTo>
                <a:close/>
              </a:path>
            </a:pathLst>
          </a:custGeom>
          <a:solidFill>
            <a:schemeClr val="accent4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95" name="TextovéPole 94"/>
          <p:cNvSpPr txBox="1"/>
          <p:nvPr/>
        </p:nvSpPr>
        <p:spPr>
          <a:xfrm>
            <a:off x="4690625" y="1324652"/>
            <a:ext cx="3674035" cy="55944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1800"/>
              </a:lnSpc>
            </a:pPr>
            <a:r>
              <a:rPr lang="cs-CZ" dirty="0"/>
              <a:t>Vznik AP v iniciálním segmentu axonu</a:t>
            </a:r>
          </a:p>
        </p:txBody>
      </p:sp>
      <p:sp>
        <p:nvSpPr>
          <p:cNvPr id="97" name="Plus 96"/>
          <p:cNvSpPr/>
          <p:nvPr/>
        </p:nvSpPr>
        <p:spPr>
          <a:xfrm flipH="1">
            <a:off x="3717571" y="2023658"/>
            <a:ext cx="252000" cy="252000"/>
          </a:xfrm>
          <a:prstGeom prst="mathPlus">
            <a:avLst/>
          </a:prstGeom>
          <a:solidFill>
            <a:srgbClr val="FF0000"/>
          </a:solidFill>
          <a:ln w="127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01" name="Minus 100"/>
          <p:cNvSpPr/>
          <p:nvPr/>
        </p:nvSpPr>
        <p:spPr>
          <a:xfrm flipH="1">
            <a:off x="4963470" y="2851460"/>
            <a:ext cx="252000" cy="180000"/>
          </a:xfrm>
          <a:prstGeom prst="mathMinus">
            <a:avLst/>
          </a:prstGeom>
          <a:solidFill>
            <a:schemeClr val="tx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02" name="Plus 101"/>
          <p:cNvSpPr/>
          <p:nvPr/>
        </p:nvSpPr>
        <p:spPr>
          <a:xfrm flipH="1">
            <a:off x="4719179" y="3122182"/>
            <a:ext cx="252000" cy="252000"/>
          </a:xfrm>
          <a:prstGeom prst="mathPlus">
            <a:avLst/>
          </a:prstGeom>
          <a:solidFill>
            <a:srgbClr val="FF0000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03" name="Plus 102"/>
          <p:cNvSpPr/>
          <p:nvPr/>
        </p:nvSpPr>
        <p:spPr>
          <a:xfrm flipH="1">
            <a:off x="5123920" y="2447689"/>
            <a:ext cx="252000" cy="252000"/>
          </a:xfrm>
          <a:prstGeom prst="mathPlus">
            <a:avLst/>
          </a:prstGeom>
          <a:solidFill>
            <a:srgbClr val="FF0000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04" name="Minus 103"/>
          <p:cNvSpPr/>
          <p:nvPr/>
        </p:nvSpPr>
        <p:spPr>
          <a:xfrm flipH="1">
            <a:off x="6077912" y="3556773"/>
            <a:ext cx="252000" cy="180000"/>
          </a:xfrm>
          <a:prstGeom prst="mathMinus">
            <a:avLst/>
          </a:prstGeom>
          <a:solidFill>
            <a:schemeClr val="tx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05" name="Plus 104"/>
          <p:cNvSpPr/>
          <p:nvPr/>
        </p:nvSpPr>
        <p:spPr>
          <a:xfrm flipH="1">
            <a:off x="5833621" y="3827495"/>
            <a:ext cx="252000" cy="252000"/>
          </a:xfrm>
          <a:prstGeom prst="mathPlus">
            <a:avLst/>
          </a:prstGeom>
          <a:solidFill>
            <a:srgbClr val="FF0000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06" name="Plus 105"/>
          <p:cNvSpPr/>
          <p:nvPr/>
        </p:nvSpPr>
        <p:spPr>
          <a:xfrm flipH="1">
            <a:off x="6238362" y="3153002"/>
            <a:ext cx="252000" cy="252000"/>
          </a:xfrm>
          <a:prstGeom prst="mathPlus">
            <a:avLst/>
          </a:prstGeom>
          <a:solidFill>
            <a:srgbClr val="FF0000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07" name="Minus 106"/>
          <p:cNvSpPr/>
          <p:nvPr/>
        </p:nvSpPr>
        <p:spPr>
          <a:xfrm flipH="1">
            <a:off x="7180239" y="4287486"/>
            <a:ext cx="252000" cy="180000"/>
          </a:xfrm>
          <a:prstGeom prst="mathMinus">
            <a:avLst/>
          </a:prstGeom>
          <a:solidFill>
            <a:schemeClr val="tx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08" name="Plus 107"/>
          <p:cNvSpPr/>
          <p:nvPr/>
        </p:nvSpPr>
        <p:spPr>
          <a:xfrm flipH="1">
            <a:off x="6935948" y="4558208"/>
            <a:ext cx="252000" cy="252000"/>
          </a:xfrm>
          <a:prstGeom prst="mathPlus">
            <a:avLst/>
          </a:prstGeom>
          <a:solidFill>
            <a:srgbClr val="FF0000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09" name="Plus 108"/>
          <p:cNvSpPr/>
          <p:nvPr/>
        </p:nvSpPr>
        <p:spPr>
          <a:xfrm flipH="1">
            <a:off x="7340689" y="3883715"/>
            <a:ext cx="252000" cy="252000"/>
          </a:xfrm>
          <a:prstGeom prst="mathPlus">
            <a:avLst/>
          </a:prstGeom>
          <a:solidFill>
            <a:srgbClr val="FF0000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10" name="Minus 109"/>
          <p:cNvSpPr/>
          <p:nvPr/>
        </p:nvSpPr>
        <p:spPr>
          <a:xfrm flipH="1">
            <a:off x="8313983" y="4999356"/>
            <a:ext cx="252000" cy="180000"/>
          </a:xfrm>
          <a:prstGeom prst="mathMinus">
            <a:avLst/>
          </a:prstGeom>
          <a:solidFill>
            <a:schemeClr val="tx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11" name="Plus 110"/>
          <p:cNvSpPr/>
          <p:nvPr/>
        </p:nvSpPr>
        <p:spPr>
          <a:xfrm flipH="1">
            <a:off x="8069692" y="5270078"/>
            <a:ext cx="252000" cy="252000"/>
          </a:xfrm>
          <a:prstGeom prst="mathPlus">
            <a:avLst/>
          </a:prstGeom>
          <a:solidFill>
            <a:srgbClr val="FF0000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12" name="Plus 111"/>
          <p:cNvSpPr/>
          <p:nvPr/>
        </p:nvSpPr>
        <p:spPr>
          <a:xfrm flipH="1">
            <a:off x="8474433" y="4595585"/>
            <a:ext cx="252000" cy="252000"/>
          </a:xfrm>
          <a:prstGeom prst="mathPlus">
            <a:avLst/>
          </a:prstGeom>
          <a:solidFill>
            <a:srgbClr val="FF0000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99" name="Minus 98"/>
          <p:cNvSpPr/>
          <p:nvPr/>
        </p:nvSpPr>
        <p:spPr>
          <a:xfrm flipH="1">
            <a:off x="3593039" y="2284961"/>
            <a:ext cx="252000" cy="180000"/>
          </a:xfrm>
          <a:prstGeom prst="mathMinus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cxnSp>
        <p:nvCxnSpPr>
          <p:cNvPr id="113" name="Přímá spojnice 112"/>
          <p:cNvCxnSpPr>
            <a:endCxn id="95" idx="1"/>
          </p:cNvCxnSpPr>
          <p:nvPr/>
        </p:nvCxnSpPr>
        <p:spPr>
          <a:xfrm flipV="1">
            <a:off x="4071374" y="1604376"/>
            <a:ext cx="619251" cy="11243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8" name="Obdélník 97"/>
          <p:cNvSpPr/>
          <p:nvPr/>
        </p:nvSpPr>
        <p:spPr>
          <a:xfrm>
            <a:off x="4024649" y="273955"/>
            <a:ext cx="4844596" cy="89255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cs-CZ" sz="2800" b="1" dirty="0"/>
              <a:t>Šíření akčního potenciálu </a:t>
            </a:r>
          </a:p>
          <a:p>
            <a:r>
              <a:rPr lang="cs-CZ" dirty="0"/>
              <a:t>(</a:t>
            </a:r>
            <a:r>
              <a:rPr lang="cs-CZ" dirty="0" err="1"/>
              <a:t>myelinizované</a:t>
            </a:r>
            <a:r>
              <a:rPr lang="cs-CZ" dirty="0"/>
              <a:t> vlákno) - detail</a:t>
            </a:r>
          </a:p>
        </p:txBody>
      </p:sp>
    </p:spTree>
    <p:extLst>
      <p:ext uri="{BB962C8B-B14F-4D97-AF65-F5344CB8AC3E}">
        <p14:creationId xmlns:p14="http://schemas.microsoft.com/office/powerpoint/2010/main" val="1876224590"/>
      </p:ext>
    </p:extLst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8" name="Skupina 77"/>
          <p:cNvGrpSpPr/>
          <p:nvPr/>
        </p:nvGrpSpPr>
        <p:grpSpPr>
          <a:xfrm>
            <a:off x="1991544" y="332656"/>
            <a:ext cx="7704856" cy="5616624"/>
            <a:chOff x="755576" y="764703"/>
            <a:chExt cx="6972892" cy="4147389"/>
          </a:xfrm>
        </p:grpSpPr>
        <p:sp>
          <p:nvSpPr>
            <p:cNvPr id="2" name="Volný tvar 1"/>
            <p:cNvSpPr/>
            <p:nvPr/>
          </p:nvSpPr>
          <p:spPr>
            <a:xfrm>
              <a:off x="755576" y="764703"/>
              <a:ext cx="6972892" cy="4133063"/>
            </a:xfrm>
            <a:custGeom>
              <a:avLst/>
              <a:gdLst>
                <a:gd name="connsiteX0" fmla="*/ 1219064 w 4199729"/>
                <a:gd name="connsiteY0" fmla="*/ 1212284 h 4338987"/>
                <a:gd name="connsiteX1" fmla="*/ 1356224 w 4199729"/>
                <a:gd name="connsiteY1" fmla="*/ 1578044 h 4338987"/>
                <a:gd name="connsiteX2" fmla="*/ 1550534 w 4199729"/>
                <a:gd name="connsiteY2" fmla="*/ 1658054 h 4338987"/>
                <a:gd name="connsiteX3" fmla="*/ 1904864 w 4199729"/>
                <a:gd name="connsiteY3" fmla="*/ 1680914 h 4338987"/>
                <a:gd name="connsiteX4" fmla="*/ 2019164 w 4199729"/>
                <a:gd name="connsiteY4" fmla="*/ 1543754 h 4338987"/>
                <a:gd name="connsiteX5" fmla="*/ 2122034 w 4199729"/>
                <a:gd name="connsiteY5" fmla="*/ 1292294 h 4338987"/>
                <a:gd name="connsiteX6" fmla="*/ 2122034 w 4199729"/>
                <a:gd name="connsiteY6" fmla="*/ 1120844 h 4338987"/>
                <a:gd name="connsiteX7" fmla="*/ 2087744 w 4199729"/>
                <a:gd name="connsiteY7" fmla="*/ 812234 h 4338987"/>
                <a:gd name="connsiteX8" fmla="*/ 2076314 w 4199729"/>
                <a:gd name="connsiteY8" fmla="*/ 777944 h 4338987"/>
                <a:gd name="connsiteX9" fmla="*/ 2167754 w 4199729"/>
                <a:gd name="connsiteY9" fmla="*/ 1086554 h 4338987"/>
                <a:gd name="connsiteX10" fmla="*/ 2213474 w 4199729"/>
                <a:gd name="connsiteY10" fmla="*/ 1269434 h 4338987"/>
                <a:gd name="connsiteX11" fmla="*/ 2282054 w 4199729"/>
                <a:gd name="connsiteY11" fmla="*/ 1303724 h 4338987"/>
                <a:gd name="connsiteX12" fmla="*/ 2327774 w 4199729"/>
                <a:gd name="connsiteY12" fmla="*/ 1166564 h 4338987"/>
                <a:gd name="connsiteX13" fmla="*/ 2464934 w 4199729"/>
                <a:gd name="connsiteY13" fmla="*/ 880814 h 4338987"/>
                <a:gd name="connsiteX14" fmla="*/ 2556374 w 4199729"/>
                <a:gd name="connsiteY14" fmla="*/ 640784 h 4338987"/>
                <a:gd name="connsiteX15" fmla="*/ 2613524 w 4199729"/>
                <a:gd name="connsiteY15" fmla="*/ 537914 h 4338987"/>
                <a:gd name="connsiteX16" fmla="*/ 2556374 w 4199729"/>
                <a:gd name="connsiteY16" fmla="*/ 789374 h 4338987"/>
                <a:gd name="connsiteX17" fmla="*/ 2442074 w 4199729"/>
                <a:gd name="connsiteY17" fmla="*/ 1097984 h 4338987"/>
                <a:gd name="connsiteX18" fmla="*/ 2373494 w 4199729"/>
                <a:gd name="connsiteY18" fmla="*/ 1406594 h 4338987"/>
                <a:gd name="connsiteX19" fmla="*/ 2556374 w 4199729"/>
                <a:gd name="connsiteY19" fmla="*/ 1578044 h 4338987"/>
                <a:gd name="connsiteX20" fmla="*/ 2876414 w 4199729"/>
                <a:gd name="connsiteY20" fmla="*/ 1658054 h 4338987"/>
                <a:gd name="connsiteX21" fmla="*/ 3185024 w 4199729"/>
                <a:gd name="connsiteY21" fmla="*/ 1658054 h 4338987"/>
                <a:gd name="connsiteX22" fmla="*/ 3367904 w 4199729"/>
                <a:gd name="connsiteY22" fmla="*/ 1566614 h 4338987"/>
                <a:gd name="connsiteX23" fmla="*/ 3470774 w 4199729"/>
                <a:gd name="connsiteY23" fmla="*/ 1372304 h 4338987"/>
                <a:gd name="connsiteX24" fmla="*/ 3459344 w 4199729"/>
                <a:gd name="connsiteY24" fmla="*/ 1097984 h 4338987"/>
                <a:gd name="connsiteX25" fmla="*/ 3447914 w 4199729"/>
                <a:gd name="connsiteY25" fmla="*/ 777944 h 4338987"/>
                <a:gd name="connsiteX26" fmla="*/ 3756524 w 4199729"/>
                <a:gd name="connsiteY26" fmla="*/ 572204 h 4338987"/>
                <a:gd name="connsiteX27" fmla="*/ 3996554 w 4199729"/>
                <a:gd name="connsiteY27" fmla="*/ 92144 h 4338987"/>
                <a:gd name="connsiteX28" fmla="*/ 4030844 w 4199729"/>
                <a:gd name="connsiteY28" fmla="*/ 12134 h 4338987"/>
                <a:gd name="connsiteX29" fmla="*/ 4007984 w 4199729"/>
                <a:gd name="connsiteY29" fmla="*/ 252164 h 4338987"/>
                <a:gd name="connsiteX30" fmla="*/ 3825104 w 4199729"/>
                <a:gd name="connsiteY30" fmla="*/ 652214 h 4338987"/>
                <a:gd name="connsiteX31" fmla="*/ 3642224 w 4199729"/>
                <a:gd name="connsiteY31" fmla="*/ 789374 h 4338987"/>
                <a:gd name="connsiteX32" fmla="*/ 3527924 w 4199729"/>
                <a:gd name="connsiteY32" fmla="*/ 892244 h 4338987"/>
                <a:gd name="connsiteX33" fmla="*/ 3859394 w 4199729"/>
                <a:gd name="connsiteY33" fmla="*/ 846524 h 4338987"/>
                <a:gd name="connsiteX34" fmla="*/ 4190864 w 4199729"/>
                <a:gd name="connsiteY34" fmla="*/ 720794 h 4338987"/>
                <a:gd name="connsiteX35" fmla="*/ 4076564 w 4199729"/>
                <a:gd name="connsiteY35" fmla="*/ 892244 h 4338987"/>
                <a:gd name="connsiteX36" fmla="*/ 3779384 w 4199729"/>
                <a:gd name="connsiteY36" fmla="*/ 937964 h 4338987"/>
                <a:gd name="connsiteX37" fmla="*/ 3607934 w 4199729"/>
                <a:gd name="connsiteY37" fmla="*/ 995114 h 4338987"/>
                <a:gd name="connsiteX38" fmla="*/ 3653654 w 4199729"/>
                <a:gd name="connsiteY38" fmla="*/ 1235144 h 4338987"/>
                <a:gd name="connsiteX39" fmla="*/ 3619364 w 4199729"/>
                <a:gd name="connsiteY39" fmla="*/ 1532324 h 4338987"/>
                <a:gd name="connsiteX40" fmla="*/ 3459344 w 4199729"/>
                <a:gd name="connsiteY40" fmla="*/ 1726634 h 4338987"/>
                <a:gd name="connsiteX41" fmla="*/ 3276464 w 4199729"/>
                <a:gd name="connsiteY41" fmla="*/ 2035244 h 4338987"/>
                <a:gd name="connsiteX42" fmla="*/ 3230744 w 4199729"/>
                <a:gd name="connsiteY42" fmla="*/ 2309564 h 4338987"/>
                <a:gd name="connsiteX43" fmla="*/ 3402194 w 4199729"/>
                <a:gd name="connsiteY43" fmla="*/ 2458154 h 4338987"/>
                <a:gd name="connsiteX44" fmla="*/ 3756524 w 4199729"/>
                <a:gd name="connsiteY44" fmla="*/ 2663894 h 4338987"/>
                <a:gd name="connsiteX45" fmla="*/ 4076564 w 4199729"/>
                <a:gd name="connsiteY45" fmla="*/ 2778194 h 4338987"/>
                <a:gd name="connsiteX46" fmla="*/ 4076564 w 4199729"/>
                <a:gd name="connsiteY46" fmla="*/ 2881064 h 4338987"/>
                <a:gd name="connsiteX47" fmla="*/ 3767954 w 4199729"/>
                <a:gd name="connsiteY47" fmla="*/ 2869634 h 4338987"/>
                <a:gd name="connsiteX48" fmla="*/ 3402194 w 4199729"/>
                <a:gd name="connsiteY48" fmla="*/ 2732474 h 4338987"/>
                <a:gd name="connsiteX49" fmla="*/ 3082154 w 4199729"/>
                <a:gd name="connsiteY49" fmla="*/ 2663894 h 4338987"/>
                <a:gd name="connsiteX50" fmla="*/ 2956424 w 4199729"/>
                <a:gd name="connsiteY50" fmla="*/ 2698184 h 4338987"/>
                <a:gd name="connsiteX51" fmla="*/ 2819264 w 4199729"/>
                <a:gd name="connsiteY51" fmla="*/ 2823914 h 4338987"/>
                <a:gd name="connsiteX52" fmla="*/ 2762114 w 4199729"/>
                <a:gd name="connsiteY52" fmla="*/ 2995364 h 4338987"/>
                <a:gd name="connsiteX53" fmla="*/ 2967854 w 4199729"/>
                <a:gd name="connsiteY53" fmla="*/ 3132524 h 4338987"/>
                <a:gd name="connsiteX54" fmla="*/ 3173594 w 4199729"/>
                <a:gd name="connsiteY54" fmla="*/ 3269684 h 4338987"/>
                <a:gd name="connsiteX55" fmla="*/ 3345044 w 4199729"/>
                <a:gd name="connsiteY55" fmla="*/ 3303974 h 4338987"/>
                <a:gd name="connsiteX56" fmla="*/ 3265034 w 4199729"/>
                <a:gd name="connsiteY56" fmla="*/ 3395414 h 4338987"/>
                <a:gd name="connsiteX57" fmla="*/ 3002144 w 4199729"/>
                <a:gd name="connsiteY57" fmla="*/ 3303974 h 4338987"/>
                <a:gd name="connsiteX58" fmla="*/ 2750684 w 4199729"/>
                <a:gd name="connsiteY58" fmla="*/ 3189674 h 4338987"/>
                <a:gd name="connsiteX59" fmla="*/ 2636384 w 4199729"/>
                <a:gd name="connsiteY59" fmla="*/ 3098234 h 4338987"/>
                <a:gd name="connsiteX60" fmla="*/ 2567804 w 4199729"/>
                <a:gd name="connsiteY60" fmla="*/ 3109664 h 4338987"/>
                <a:gd name="connsiteX61" fmla="*/ 2556374 w 4199729"/>
                <a:gd name="connsiteY61" fmla="*/ 3326834 h 4338987"/>
                <a:gd name="connsiteX62" fmla="*/ 2670674 w 4199729"/>
                <a:gd name="connsiteY62" fmla="*/ 3555434 h 4338987"/>
                <a:gd name="connsiteX63" fmla="*/ 2727824 w 4199729"/>
                <a:gd name="connsiteY63" fmla="*/ 4024064 h 4338987"/>
                <a:gd name="connsiteX64" fmla="*/ 2693534 w 4199729"/>
                <a:gd name="connsiteY64" fmla="*/ 4184084 h 4338987"/>
                <a:gd name="connsiteX65" fmla="*/ 2533514 w 4199729"/>
                <a:gd name="connsiteY65" fmla="*/ 4138364 h 4338987"/>
                <a:gd name="connsiteX66" fmla="*/ 2533514 w 4199729"/>
                <a:gd name="connsiteY66" fmla="*/ 3909764 h 4338987"/>
                <a:gd name="connsiteX67" fmla="*/ 2430644 w 4199729"/>
                <a:gd name="connsiteY67" fmla="*/ 3566864 h 4338987"/>
                <a:gd name="connsiteX68" fmla="*/ 2304914 w 4199729"/>
                <a:gd name="connsiteY68" fmla="*/ 3166814 h 4338987"/>
                <a:gd name="connsiteX69" fmla="*/ 2259194 w 4199729"/>
                <a:gd name="connsiteY69" fmla="*/ 3063944 h 4338987"/>
                <a:gd name="connsiteX70" fmla="*/ 2076314 w 4199729"/>
                <a:gd name="connsiteY70" fmla="*/ 2949644 h 4338987"/>
                <a:gd name="connsiteX71" fmla="*/ 1847714 w 4199729"/>
                <a:gd name="connsiteY71" fmla="*/ 3029654 h 4338987"/>
                <a:gd name="connsiteX72" fmla="*/ 1413374 w 4199729"/>
                <a:gd name="connsiteY72" fmla="*/ 3361124 h 4338987"/>
                <a:gd name="connsiteX73" fmla="*/ 1379084 w 4199729"/>
                <a:gd name="connsiteY73" fmla="*/ 3681164 h 4338987"/>
                <a:gd name="connsiteX74" fmla="*/ 1379084 w 4199729"/>
                <a:gd name="connsiteY74" fmla="*/ 3989774 h 4338987"/>
                <a:gd name="connsiteX75" fmla="*/ 1287644 w 4199729"/>
                <a:gd name="connsiteY75" fmla="*/ 4309814 h 4338987"/>
                <a:gd name="connsiteX76" fmla="*/ 1196204 w 4199729"/>
                <a:gd name="connsiteY76" fmla="*/ 4298384 h 4338987"/>
                <a:gd name="connsiteX77" fmla="*/ 1184774 w 4199729"/>
                <a:gd name="connsiteY77" fmla="*/ 4081214 h 4338987"/>
                <a:gd name="connsiteX78" fmla="*/ 1196204 w 4199729"/>
                <a:gd name="connsiteY78" fmla="*/ 3909764 h 4338987"/>
                <a:gd name="connsiteX79" fmla="*/ 967604 w 4199729"/>
                <a:gd name="connsiteY79" fmla="*/ 3989774 h 4338987"/>
                <a:gd name="connsiteX80" fmla="*/ 716144 w 4199729"/>
                <a:gd name="connsiteY80" fmla="*/ 4069784 h 4338987"/>
                <a:gd name="connsiteX81" fmla="*/ 739004 w 4199729"/>
                <a:gd name="connsiteY81" fmla="*/ 3955484 h 4338987"/>
                <a:gd name="connsiteX82" fmla="*/ 1127624 w 4199729"/>
                <a:gd name="connsiteY82" fmla="*/ 3795464 h 4338987"/>
                <a:gd name="connsiteX83" fmla="*/ 1276214 w 4199729"/>
                <a:gd name="connsiteY83" fmla="*/ 3726884 h 4338987"/>
                <a:gd name="connsiteX84" fmla="*/ 1219064 w 4199729"/>
                <a:gd name="connsiteY84" fmla="*/ 3372554 h 4338987"/>
                <a:gd name="connsiteX85" fmla="*/ 1321934 w 4199729"/>
                <a:gd name="connsiteY85" fmla="*/ 3121094 h 4338987"/>
                <a:gd name="connsiteX86" fmla="*/ 1390514 w 4199729"/>
                <a:gd name="connsiteY86" fmla="*/ 3052514 h 4338987"/>
                <a:gd name="connsiteX87" fmla="*/ 1081904 w 4199729"/>
                <a:gd name="connsiteY87" fmla="*/ 3029654 h 4338987"/>
                <a:gd name="connsiteX88" fmla="*/ 727574 w 4199729"/>
                <a:gd name="connsiteY88" fmla="*/ 2961074 h 4338987"/>
                <a:gd name="connsiteX89" fmla="*/ 373244 w 4199729"/>
                <a:gd name="connsiteY89" fmla="*/ 3132524 h 4338987"/>
                <a:gd name="connsiteX90" fmla="*/ 418964 w 4199729"/>
                <a:gd name="connsiteY90" fmla="*/ 3029654 h 4338987"/>
                <a:gd name="connsiteX91" fmla="*/ 624704 w 4199729"/>
                <a:gd name="connsiteY91" fmla="*/ 2926784 h 4338987"/>
                <a:gd name="connsiteX92" fmla="*/ 807584 w 4199729"/>
                <a:gd name="connsiteY92" fmla="*/ 2755334 h 4338987"/>
                <a:gd name="connsiteX93" fmla="*/ 1150484 w 4199729"/>
                <a:gd name="connsiteY93" fmla="*/ 2778194 h 4338987"/>
                <a:gd name="connsiteX94" fmla="*/ 1459094 w 4199729"/>
                <a:gd name="connsiteY94" fmla="*/ 2823914 h 4338987"/>
                <a:gd name="connsiteX95" fmla="*/ 1950584 w 4199729"/>
                <a:gd name="connsiteY95" fmla="*/ 2663894 h 4338987"/>
                <a:gd name="connsiteX96" fmla="*/ 1699124 w 4199729"/>
                <a:gd name="connsiteY96" fmla="*/ 2263844 h 4338987"/>
                <a:gd name="connsiteX97" fmla="*/ 1687694 w 4199729"/>
                <a:gd name="connsiteY97" fmla="*/ 1966664 h 4338987"/>
                <a:gd name="connsiteX98" fmla="*/ 1264784 w 4199729"/>
                <a:gd name="connsiteY98" fmla="*/ 1886654 h 4338987"/>
                <a:gd name="connsiteX99" fmla="*/ 1093334 w 4199729"/>
                <a:gd name="connsiteY99" fmla="*/ 1715204 h 4338987"/>
                <a:gd name="connsiteX100" fmla="*/ 784724 w 4199729"/>
                <a:gd name="connsiteY100" fmla="*/ 1555184 h 4338987"/>
                <a:gd name="connsiteX101" fmla="*/ 350384 w 4199729"/>
                <a:gd name="connsiteY101" fmla="*/ 1726634 h 4338987"/>
                <a:gd name="connsiteX102" fmla="*/ 121784 w 4199729"/>
                <a:gd name="connsiteY102" fmla="*/ 1795214 h 4338987"/>
                <a:gd name="connsiteX103" fmla="*/ 7484 w 4199729"/>
                <a:gd name="connsiteY103" fmla="*/ 1738064 h 4338987"/>
                <a:gd name="connsiteX104" fmla="*/ 327524 w 4199729"/>
                <a:gd name="connsiteY104" fmla="*/ 1635194 h 4338987"/>
                <a:gd name="connsiteX105" fmla="*/ 624704 w 4199729"/>
                <a:gd name="connsiteY105" fmla="*/ 1463744 h 4338987"/>
                <a:gd name="connsiteX106" fmla="*/ 1070474 w 4199729"/>
                <a:gd name="connsiteY106" fmla="*/ 1612334 h 4338987"/>
                <a:gd name="connsiteX107" fmla="*/ 1241924 w 4199729"/>
                <a:gd name="connsiteY107" fmla="*/ 1658054 h 4338987"/>
                <a:gd name="connsiteX108" fmla="*/ 1184774 w 4199729"/>
                <a:gd name="connsiteY108" fmla="*/ 1452314 h 4338987"/>
                <a:gd name="connsiteX109" fmla="*/ 1173344 w 4199729"/>
                <a:gd name="connsiteY109" fmla="*/ 1177994 h 4338987"/>
                <a:gd name="connsiteX110" fmla="*/ 1219064 w 4199729"/>
                <a:gd name="connsiteY110" fmla="*/ 1212284 h 4338987"/>
                <a:gd name="connsiteX0" fmla="*/ 1219064 w 4199729"/>
                <a:gd name="connsiteY0" fmla="*/ 1212284 h 4338987"/>
                <a:gd name="connsiteX1" fmla="*/ 1356224 w 4199729"/>
                <a:gd name="connsiteY1" fmla="*/ 1578044 h 4338987"/>
                <a:gd name="connsiteX2" fmla="*/ 1550534 w 4199729"/>
                <a:gd name="connsiteY2" fmla="*/ 1658054 h 4338987"/>
                <a:gd name="connsiteX3" fmla="*/ 1904864 w 4199729"/>
                <a:gd name="connsiteY3" fmla="*/ 1680914 h 4338987"/>
                <a:gd name="connsiteX4" fmla="*/ 2019164 w 4199729"/>
                <a:gd name="connsiteY4" fmla="*/ 1543754 h 4338987"/>
                <a:gd name="connsiteX5" fmla="*/ 2122034 w 4199729"/>
                <a:gd name="connsiteY5" fmla="*/ 1292294 h 4338987"/>
                <a:gd name="connsiteX6" fmla="*/ 2122034 w 4199729"/>
                <a:gd name="connsiteY6" fmla="*/ 1120844 h 4338987"/>
                <a:gd name="connsiteX7" fmla="*/ 2087744 w 4199729"/>
                <a:gd name="connsiteY7" fmla="*/ 812234 h 4338987"/>
                <a:gd name="connsiteX8" fmla="*/ 2076314 w 4199729"/>
                <a:gd name="connsiteY8" fmla="*/ 777944 h 4338987"/>
                <a:gd name="connsiteX9" fmla="*/ 2167754 w 4199729"/>
                <a:gd name="connsiteY9" fmla="*/ 1086554 h 4338987"/>
                <a:gd name="connsiteX10" fmla="*/ 2213474 w 4199729"/>
                <a:gd name="connsiteY10" fmla="*/ 1269434 h 4338987"/>
                <a:gd name="connsiteX11" fmla="*/ 2282054 w 4199729"/>
                <a:gd name="connsiteY11" fmla="*/ 1303724 h 4338987"/>
                <a:gd name="connsiteX12" fmla="*/ 2327774 w 4199729"/>
                <a:gd name="connsiteY12" fmla="*/ 1166564 h 4338987"/>
                <a:gd name="connsiteX13" fmla="*/ 2464934 w 4199729"/>
                <a:gd name="connsiteY13" fmla="*/ 880814 h 4338987"/>
                <a:gd name="connsiteX14" fmla="*/ 2556374 w 4199729"/>
                <a:gd name="connsiteY14" fmla="*/ 640784 h 4338987"/>
                <a:gd name="connsiteX15" fmla="*/ 2613524 w 4199729"/>
                <a:gd name="connsiteY15" fmla="*/ 537914 h 4338987"/>
                <a:gd name="connsiteX16" fmla="*/ 2556374 w 4199729"/>
                <a:gd name="connsiteY16" fmla="*/ 789374 h 4338987"/>
                <a:gd name="connsiteX17" fmla="*/ 2442074 w 4199729"/>
                <a:gd name="connsiteY17" fmla="*/ 1097984 h 4338987"/>
                <a:gd name="connsiteX18" fmla="*/ 2373494 w 4199729"/>
                <a:gd name="connsiteY18" fmla="*/ 1406594 h 4338987"/>
                <a:gd name="connsiteX19" fmla="*/ 2556374 w 4199729"/>
                <a:gd name="connsiteY19" fmla="*/ 1578044 h 4338987"/>
                <a:gd name="connsiteX20" fmla="*/ 2876414 w 4199729"/>
                <a:gd name="connsiteY20" fmla="*/ 1658054 h 4338987"/>
                <a:gd name="connsiteX21" fmla="*/ 3185024 w 4199729"/>
                <a:gd name="connsiteY21" fmla="*/ 1658054 h 4338987"/>
                <a:gd name="connsiteX22" fmla="*/ 3367904 w 4199729"/>
                <a:gd name="connsiteY22" fmla="*/ 1566614 h 4338987"/>
                <a:gd name="connsiteX23" fmla="*/ 3470774 w 4199729"/>
                <a:gd name="connsiteY23" fmla="*/ 1372304 h 4338987"/>
                <a:gd name="connsiteX24" fmla="*/ 3459344 w 4199729"/>
                <a:gd name="connsiteY24" fmla="*/ 1097984 h 4338987"/>
                <a:gd name="connsiteX25" fmla="*/ 3447914 w 4199729"/>
                <a:gd name="connsiteY25" fmla="*/ 777944 h 4338987"/>
                <a:gd name="connsiteX26" fmla="*/ 3756524 w 4199729"/>
                <a:gd name="connsiteY26" fmla="*/ 572204 h 4338987"/>
                <a:gd name="connsiteX27" fmla="*/ 3996554 w 4199729"/>
                <a:gd name="connsiteY27" fmla="*/ 92144 h 4338987"/>
                <a:gd name="connsiteX28" fmla="*/ 4030844 w 4199729"/>
                <a:gd name="connsiteY28" fmla="*/ 12134 h 4338987"/>
                <a:gd name="connsiteX29" fmla="*/ 4007984 w 4199729"/>
                <a:gd name="connsiteY29" fmla="*/ 252164 h 4338987"/>
                <a:gd name="connsiteX30" fmla="*/ 3825104 w 4199729"/>
                <a:gd name="connsiteY30" fmla="*/ 652214 h 4338987"/>
                <a:gd name="connsiteX31" fmla="*/ 3642224 w 4199729"/>
                <a:gd name="connsiteY31" fmla="*/ 789374 h 4338987"/>
                <a:gd name="connsiteX32" fmla="*/ 3527924 w 4199729"/>
                <a:gd name="connsiteY32" fmla="*/ 892244 h 4338987"/>
                <a:gd name="connsiteX33" fmla="*/ 3859394 w 4199729"/>
                <a:gd name="connsiteY33" fmla="*/ 846524 h 4338987"/>
                <a:gd name="connsiteX34" fmla="*/ 4190864 w 4199729"/>
                <a:gd name="connsiteY34" fmla="*/ 720794 h 4338987"/>
                <a:gd name="connsiteX35" fmla="*/ 4076564 w 4199729"/>
                <a:gd name="connsiteY35" fmla="*/ 892244 h 4338987"/>
                <a:gd name="connsiteX36" fmla="*/ 3779384 w 4199729"/>
                <a:gd name="connsiteY36" fmla="*/ 937964 h 4338987"/>
                <a:gd name="connsiteX37" fmla="*/ 3607934 w 4199729"/>
                <a:gd name="connsiteY37" fmla="*/ 995114 h 4338987"/>
                <a:gd name="connsiteX38" fmla="*/ 3653654 w 4199729"/>
                <a:gd name="connsiteY38" fmla="*/ 1235144 h 4338987"/>
                <a:gd name="connsiteX39" fmla="*/ 3619364 w 4199729"/>
                <a:gd name="connsiteY39" fmla="*/ 1532324 h 4338987"/>
                <a:gd name="connsiteX40" fmla="*/ 3459344 w 4199729"/>
                <a:gd name="connsiteY40" fmla="*/ 1726634 h 4338987"/>
                <a:gd name="connsiteX41" fmla="*/ 3276464 w 4199729"/>
                <a:gd name="connsiteY41" fmla="*/ 2035244 h 4338987"/>
                <a:gd name="connsiteX42" fmla="*/ 3230744 w 4199729"/>
                <a:gd name="connsiteY42" fmla="*/ 2309564 h 4338987"/>
                <a:gd name="connsiteX43" fmla="*/ 3402194 w 4199729"/>
                <a:gd name="connsiteY43" fmla="*/ 2458154 h 4338987"/>
                <a:gd name="connsiteX44" fmla="*/ 3756524 w 4199729"/>
                <a:gd name="connsiteY44" fmla="*/ 2663894 h 4338987"/>
                <a:gd name="connsiteX45" fmla="*/ 4076564 w 4199729"/>
                <a:gd name="connsiteY45" fmla="*/ 2778194 h 4338987"/>
                <a:gd name="connsiteX46" fmla="*/ 4076564 w 4199729"/>
                <a:gd name="connsiteY46" fmla="*/ 2881064 h 4338987"/>
                <a:gd name="connsiteX47" fmla="*/ 3767954 w 4199729"/>
                <a:gd name="connsiteY47" fmla="*/ 2869634 h 4338987"/>
                <a:gd name="connsiteX48" fmla="*/ 3402194 w 4199729"/>
                <a:gd name="connsiteY48" fmla="*/ 2732474 h 4338987"/>
                <a:gd name="connsiteX49" fmla="*/ 3082154 w 4199729"/>
                <a:gd name="connsiteY49" fmla="*/ 2663894 h 4338987"/>
                <a:gd name="connsiteX50" fmla="*/ 2956424 w 4199729"/>
                <a:gd name="connsiteY50" fmla="*/ 2698184 h 4338987"/>
                <a:gd name="connsiteX51" fmla="*/ 2819264 w 4199729"/>
                <a:gd name="connsiteY51" fmla="*/ 2823914 h 4338987"/>
                <a:gd name="connsiteX52" fmla="*/ 2762114 w 4199729"/>
                <a:gd name="connsiteY52" fmla="*/ 2995364 h 4338987"/>
                <a:gd name="connsiteX53" fmla="*/ 2967854 w 4199729"/>
                <a:gd name="connsiteY53" fmla="*/ 3132524 h 4338987"/>
                <a:gd name="connsiteX54" fmla="*/ 3173594 w 4199729"/>
                <a:gd name="connsiteY54" fmla="*/ 3269684 h 4338987"/>
                <a:gd name="connsiteX55" fmla="*/ 3345044 w 4199729"/>
                <a:gd name="connsiteY55" fmla="*/ 3303974 h 4338987"/>
                <a:gd name="connsiteX56" fmla="*/ 3265034 w 4199729"/>
                <a:gd name="connsiteY56" fmla="*/ 3395414 h 4338987"/>
                <a:gd name="connsiteX57" fmla="*/ 3002144 w 4199729"/>
                <a:gd name="connsiteY57" fmla="*/ 3303974 h 4338987"/>
                <a:gd name="connsiteX58" fmla="*/ 2750684 w 4199729"/>
                <a:gd name="connsiteY58" fmla="*/ 3189674 h 4338987"/>
                <a:gd name="connsiteX59" fmla="*/ 2636384 w 4199729"/>
                <a:gd name="connsiteY59" fmla="*/ 3098234 h 4338987"/>
                <a:gd name="connsiteX60" fmla="*/ 2567804 w 4199729"/>
                <a:gd name="connsiteY60" fmla="*/ 3109664 h 4338987"/>
                <a:gd name="connsiteX61" fmla="*/ 2556374 w 4199729"/>
                <a:gd name="connsiteY61" fmla="*/ 3326834 h 4338987"/>
                <a:gd name="connsiteX62" fmla="*/ 2670674 w 4199729"/>
                <a:gd name="connsiteY62" fmla="*/ 3555434 h 4338987"/>
                <a:gd name="connsiteX63" fmla="*/ 2727824 w 4199729"/>
                <a:gd name="connsiteY63" fmla="*/ 4024064 h 4338987"/>
                <a:gd name="connsiteX64" fmla="*/ 2693534 w 4199729"/>
                <a:gd name="connsiteY64" fmla="*/ 4184084 h 4338987"/>
                <a:gd name="connsiteX65" fmla="*/ 2533514 w 4199729"/>
                <a:gd name="connsiteY65" fmla="*/ 4138364 h 4338987"/>
                <a:gd name="connsiteX66" fmla="*/ 2533514 w 4199729"/>
                <a:gd name="connsiteY66" fmla="*/ 3909764 h 4338987"/>
                <a:gd name="connsiteX67" fmla="*/ 2430644 w 4199729"/>
                <a:gd name="connsiteY67" fmla="*/ 3566864 h 4338987"/>
                <a:gd name="connsiteX68" fmla="*/ 2304914 w 4199729"/>
                <a:gd name="connsiteY68" fmla="*/ 3166814 h 4338987"/>
                <a:gd name="connsiteX69" fmla="*/ 2259194 w 4199729"/>
                <a:gd name="connsiteY69" fmla="*/ 3063944 h 4338987"/>
                <a:gd name="connsiteX70" fmla="*/ 2076314 w 4199729"/>
                <a:gd name="connsiteY70" fmla="*/ 2949644 h 4338987"/>
                <a:gd name="connsiteX71" fmla="*/ 1847714 w 4199729"/>
                <a:gd name="connsiteY71" fmla="*/ 3029654 h 4338987"/>
                <a:gd name="connsiteX72" fmla="*/ 1413374 w 4199729"/>
                <a:gd name="connsiteY72" fmla="*/ 3361124 h 4338987"/>
                <a:gd name="connsiteX73" fmla="*/ 1379084 w 4199729"/>
                <a:gd name="connsiteY73" fmla="*/ 3681164 h 4338987"/>
                <a:gd name="connsiteX74" fmla="*/ 1379084 w 4199729"/>
                <a:gd name="connsiteY74" fmla="*/ 3989774 h 4338987"/>
                <a:gd name="connsiteX75" fmla="*/ 1287644 w 4199729"/>
                <a:gd name="connsiteY75" fmla="*/ 4309814 h 4338987"/>
                <a:gd name="connsiteX76" fmla="*/ 1196204 w 4199729"/>
                <a:gd name="connsiteY76" fmla="*/ 4298384 h 4338987"/>
                <a:gd name="connsiteX77" fmla="*/ 1184774 w 4199729"/>
                <a:gd name="connsiteY77" fmla="*/ 4081214 h 4338987"/>
                <a:gd name="connsiteX78" fmla="*/ 1196204 w 4199729"/>
                <a:gd name="connsiteY78" fmla="*/ 3909764 h 4338987"/>
                <a:gd name="connsiteX79" fmla="*/ 967604 w 4199729"/>
                <a:gd name="connsiteY79" fmla="*/ 3989774 h 4338987"/>
                <a:gd name="connsiteX80" fmla="*/ 716144 w 4199729"/>
                <a:gd name="connsiteY80" fmla="*/ 4069784 h 4338987"/>
                <a:gd name="connsiteX81" fmla="*/ 739004 w 4199729"/>
                <a:gd name="connsiteY81" fmla="*/ 3955484 h 4338987"/>
                <a:gd name="connsiteX82" fmla="*/ 1127624 w 4199729"/>
                <a:gd name="connsiteY82" fmla="*/ 3795464 h 4338987"/>
                <a:gd name="connsiteX83" fmla="*/ 1276214 w 4199729"/>
                <a:gd name="connsiteY83" fmla="*/ 3726884 h 4338987"/>
                <a:gd name="connsiteX84" fmla="*/ 1219064 w 4199729"/>
                <a:gd name="connsiteY84" fmla="*/ 3372554 h 4338987"/>
                <a:gd name="connsiteX85" fmla="*/ 1321934 w 4199729"/>
                <a:gd name="connsiteY85" fmla="*/ 3121094 h 4338987"/>
                <a:gd name="connsiteX86" fmla="*/ 1390514 w 4199729"/>
                <a:gd name="connsiteY86" fmla="*/ 3052514 h 4338987"/>
                <a:gd name="connsiteX87" fmla="*/ 1081904 w 4199729"/>
                <a:gd name="connsiteY87" fmla="*/ 3029654 h 4338987"/>
                <a:gd name="connsiteX88" fmla="*/ 727574 w 4199729"/>
                <a:gd name="connsiteY88" fmla="*/ 2961074 h 4338987"/>
                <a:gd name="connsiteX89" fmla="*/ 373244 w 4199729"/>
                <a:gd name="connsiteY89" fmla="*/ 3132524 h 4338987"/>
                <a:gd name="connsiteX90" fmla="*/ 418964 w 4199729"/>
                <a:gd name="connsiteY90" fmla="*/ 3029654 h 4338987"/>
                <a:gd name="connsiteX91" fmla="*/ 624704 w 4199729"/>
                <a:gd name="connsiteY91" fmla="*/ 2926784 h 4338987"/>
                <a:gd name="connsiteX92" fmla="*/ 807584 w 4199729"/>
                <a:gd name="connsiteY92" fmla="*/ 2755334 h 4338987"/>
                <a:gd name="connsiteX93" fmla="*/ 1150484 w 4199729"/>
                <a:gd name="connsiteY93" fmla="*/ 2778194 h 4338987"/>
                <a:gd name="connsiteX94" fmla="*/ 1459094 w 4199729"/>
                <a:gd name="connsiteY94" fmla="*/ 2823914 h 4338987"/>
                <a:gd name="connsiteX95" fmla="*/ 1950584 w 4199729"/>
                <a:gd name="connsiteY95" fmla="*/ 2663894 h 4338987"/>
                <a:gd name="connsiteX96" fmla="*/ 1699124 w 4199729"/>
                <a:gd name="connsiteY96" fmla="*/ 2263844 h 4338987"/>
                <a:gd name="connsiteX97" fmla="*/ 1687694 w 4199729"/>
                <a:gd name="connsiteY97" fmla="*/ 1966664 h 4338987"/>
                <a:gd name="connsiteX98" fmla="*/ 1379502 w 4199729"/>
                <a:gd name="connsiteY98" fmla="*/ 1841930 h 4338987"/>
                <a:gd name="connsiteX99" fmla="*/ 1093334 w 4199729"/>
                <a:gd name="connsiteY99" fmla="*/ 1715204 h 4338987"/>
                <a:gd name="connsiteX100" fmla="*/ 784724 w 4199729"/>
                <a:gd name="connsiteY100" fmla="*/ 1555184 h 4338987"/>
                <a:gd name="connsiteX101" fmla="*/ 350384 w 4199729"/>
                <a:gd name="connsiteY101" fmla="*/ 1726634 h 4338987"/>
                <a:gd name="connsiteX102" fmla="*/ 121784 w 4199729"/>
                <a:gd name="connsiteY102" fmla="*/ 1795214 h 4338987"/>
                <a:gd name="connsiteX103" fmla="*/ 7484 w 4199729"/>
                <a:gd name="connsiteY103" fmla="*/ 1738064 h 4338987"/>
                <a:gd name="connsiteX104" fmla="*/ 327524 w 4199729"/>
                <a:gd name="connsiteY104" fmla="*/ 1635194 h 4338987"/>
                <a:gd name="connsiteX105" fmla="*/ 624704 w 4199729"/>
                <a:gd name="connsiteY105" fmla="*/ 1463744 h 4338987"/>
                <a:gd name="connsiteX106" fmla="*/ 1070474 w 4199729"/>
                <a:gd name="connsiteY106" fmla="*/ 1612334 h 4338987"/>
                <a:gd name="connsiteX107" fmla="*/ 1241924 w 4199729"/>
                <a:gd name="connsiteY107" fmla="*/ 1658054 h 4338987"/>
                <a:gd name="connsiteX108" fmla="*/ 1184774 w 4199729"/>
                <a:gd name="connsiteY108" fmla="*/ 1452314 h 4338987"/>
                <a:gd name="connsiteX109" fmla="*/ 1173344 w 4199729"/>
                <a:gd name="connsiteY109" fmla="*/ 1177994 h 4338987"/>
                <a:gd name="connsiteX110" fmla="*/ 1219064 w 4199729"/>
                <a:gd name="connsiteY110" fmla="*/ 1212284 h 4338987"/>
                <a:gd name="connsiteX0" fmla="*/ 1219064 w 4199729"/>
                <a:gd name="connsiteY0" fmla="*/ 1212284 h 4338987"/>
                <a:gd name="connsiteX1" fmla="*/ 1356224 w 4199729"/>
                <a:gd name="connsiteY1" fmla="*/ 1578044 h 4338987"/>
                <a:gd name="connsiteX2" fmla="*/ 1550534 w 4199729"/>
                <a:gd name="connsiteY2" fmla="*/ 1658054 h 4338987"/>
                <a:gd name="connsiteX3" fmla="*/ 1904864 w 4199729"/>
                <a:gd name="connsiteY3" fmla="*/ 1680914 h 4338987"/>
                <a:gd name="connsiteX4" fmla="*/ 2019164 w 4199729"/>
                <a:gd name="connsiteY4" fmla="*/ 1543754 h 4338987"/>
                <a:gd name="connsiteX5" fmla="*/ 2122034 w 4199729"/>
                <a:gd name="connsiteY5" fmla="*/ 1292294 h 4338987"/>
                <a:gd name="connsiteX6" fmla="*/ 2122034 w 4199729"/>
                <a:gd name="connsiteY6" fmla="*/ 1120844 h 4338987"/>
                <a:gd name="connsiteX7" fmla="*/ 2087744 w 4199729"/>
                <a:gd name="connsiteY7" fmla="*/ 812234 h 4338987"/>
                <a:gd name="connsiteX8" fmla="*/ 2076314 w 4199729"/>
                <a:gd name="connsiteY8" fmla="*/ 777944 h 4338987"/>
                <a:gd name="connsiteX9" fmla="*/ 2167754 w 4199729"/>
                <a:gd name="connsiteY9" fmla="*/ 1086554 h 4338987"/>
                <a:gd name="connsiteX10" fmla="*/ 2213474 w 4199729"/>
                <a:gd name="connsiteY10" fmla="*/ 1269434 h 4338987"/>
                <a:gd name="connsiteX11" fmla="*/ 2282054 w 4199729"/>
                <a:gd name="connsiteY11" fmla="*/ 1303724 h 4338987"/>
                <a:gd name="connsiteX12" fmla="*/ 2327774 w 4199729"/>
                <a:gd name="connsiteY12" fmla="*/ 1166564 h 4338987"/>
                <a:gd name="connsiteX13" fmla="*/ 2464934 w 4199729"/>
                <a:gd name="connsiteY13" fmla="*/ 880814 h 4338987"/>
                <a:gd name="connsiteX14" fmla="*/ 2556374 w 4199729"/>
                <a:gd name="connsiteY14" fmla="*/ 640784 h 4338987"/>
                <a:gd name="connsiteX15" fmla="*/ 2613524 w 4199729"/>
                <a:gd name="connsiteY15" fmla="*/ 537914 h 4338987"/>
                <a:gd name="connsiteX16" fmla="*/ 2556374 w 4199729"/>
                <a:gd name="connsiteY16" fmla="*/ 789374 h 4338987"/>
                <a:gd name="connsiteX17" fmla="*/ 2442074 w 4199729"/>
                <a:gd name="connsiteY17" fmla="*/ 1097984 h 4338987"/>
                <a:gd name="connsiteX18" fmla="*/ 2373494 w 4199729"/>
                <a:gd name="connsiteY18" fmla="*/ 1406594 h 4338987"/>
                <a:gd name="connsiteX19" fmla="*/ 2556374 w 4199729"/>
                <a:gd name="connsiteY19" fmla="*/ 1578044 h 4338987"/>
                <a:gd name="connsiteX20" fmla="*/ 2876414 w 4199729"/>
                <a:gd name="connsiteY20" fmla="*/ 1658054 h 4338987"/>
                <a:gd name="connsiteX21" fmla="*/ 3185024 w 4199729"/>
                <a:gd name="connsiteY21" fmla="*/ 1658054 h 4338987"/>
                <a:gd name="connsiteX22" fmla="*/ 3367904 w 4199729"/>
                <a:gd name="connsiteY22" fmla="*/ 1566614 h 4338987"/>
                <a:gd name="connsiteX23" fmla="*/ 3470774 w 4199729"/>
                <a:gd name="connsiteY23" fmla="*/ 1372304 h 4338987"/>
                <a:gd name="connsiteX24" fmla="*/ 3459344 w 4199729"/>
                <a:gd name="connsiteY24" fmla="*/ 1097984 h 4338987"/>
                <a:gd name="connsiteX25" fmla="*/ 3447914 w 4199729"/>
                <a:gd name="connsiteY25" fmla="*/ 777944 h 4338987"/>
                <a:gd name="connsiteX26" fmla="*/ 3756524 w 4199729"/>
                <a:gd name="connsiteY26" fmla="*/ 572204 h 4338987"/>
                <a:gd name="connsiteX27" fmla="*/ 3996554 w 4199729"/>
                <a:gd name="connsiteY27" fmla="*/ 92144 h 4338987"/>
                <a:gd name="connsiteX28" fmla="*/ 4030844 w 4199729"/>
                <a:gd name="connsiteY28" fmla="*/ 12134 h 4338987"/>
                <a:gd name="connsiteX29" fmla="*/ 4007984 w 4199729"/>
                <a:gd name="connsiteY29" fmla="*/ 252164 h 4338987"/>
                <a:gd name="connsiteX30" fmla="*/ 3825104 w 4199729"/>
                <a:gd name="connsiteY30" fmla="*/ 652214 h 4338987"/>
                <a:gd name="connsiteX31" fmla="*/ 3642224 w 4199729"/>
                <a:gd name="connsiteY31" fmla="*/ 789374 h 4338987"/>
                <a:gd name="connsiteX32" fmla="*/ 3527924 w 4199729"/>
                <a:gd name="connsiteY32" fmla="*/ 892244 h 4338987"/>
                <a:gd name="connsiteX33" fmla="*/ 3859394 w 4199729"/>
                <a:gd name="connsiteY33" fmla="*/ 846524 h 4338987"/>
                <a:gd name="connsiteX34" fmla="*/ 4190864 w 4199729"/>
                <a:gd name="connsiteY34" fmla="*/ 720794 h 4338987"/>
                <a:gd name="connsiteX35" fmla="*/ 4076564 w 4199729"/>
                <a:gd name="connsiteY35" fmla="*/ 892244 h 4338987"/>
                <a:gd name="connsiteX36" fmla="*/ 3779384 w 4199729"/>
                <a:gd name="connsiteY36" fmla="*/ 937964 h 4338987"/>
                <a:gd name="connsiteX37" fmla="*/ 3607934 w 4199729"/>
                <a:gd name="connsiteY37" fmla="*/ 995114 h 4338987"/>
                <a:gd name="connsiteX38" fmla="*/ 3653654 w 4199729"/>
                <a:gd name="connsiteY38" fmla="*/ 1235144 h 4338987"/>
                <a:gd name="connsiteX39" fmla="*/ 3619364 w 4199729"/>
                <a:gd name="connsiteY39" fmla="*/ 1532324 h 4338987"/>
                <a:gd name="connsiteX40" fmla="*/ 3459344 w 4199729"/>
                <a:gd name="connsiteY40" fmla="*/ 1726634 h 4338987"/>
                <a:gd name="connsiteX41" fmla="*/ 3276464 w 4199729"/>
                <a:gd name="connsiteY41" fmla="*/ 2035244 h 4338987"/>
                <a:gd name="connsiteX42" fmla="*/ 3230744 w 4199729"/>
                <a:gd name="connsiteY42" fmla="*/ 2309564 h 4338987"/>
                <a:gd name="connsiteX43" fmla="*/ 3402194 w 4199729"/>
                <a:gd name="connsiteY43" fmla="*/ 2458154 h 4338987"/>
                <a:gd name="connsiteX44" fmla="*/ 3756524 w 4199729"/>
                <a:gd name="connsiteY44" fmla="*/ 2663894 h 4338987"/>
                <a:gd name="connsiteX45" fmla="*/ 4076564 w 4199729"/>
                <a:gd name="connsiteY45" fmla="*/ 2778194 h 4338987"/>
                <a:gd name="connsiteX46" fmla="*/ 4076564 w 4199729"/>
                <a:gd name="connsiteY46" fmla="*/ 2881064 h 4338987"/>
                <a:gd name="connsiteX47" fmla="*/ 3767954 w 4199729"/>
                <a:gd name="connsiteY47" fmla="*/ 2869634 h 4338987"/>
                <a:gd name="connsiteX48" fmla="*/ 3402194 w 4199729"/>
                <a:gd name="connsiteY48" fmla="*/ 2732474 h 4338987"/>
                <a:gd name="connsiteX49" fmla="*/ 3082154 w 4199729"/>
                <a:gd name="connsiteY49" fmla="*/ 2663894 h 4338987"/>
                <a:gd name="connsiteX50" fmla="*/ 2956424 w 4199729"/>
                <a:gd name="connsiteY50" fmla="*/ 2698184 h 4338987"/>
                <a:gd name="connsiteX51" fmla="*/ 2819264 w 4199729"/>
                <a:gd name="connsiteY51" fmla="*/ 2823914 h 4338987"/>
                <a:gd name="connsiteX52" fmla="*/ 2762114 w 4199729"/>
                <a:gd name="connsiteY52" fmla="*/ 2995364 h 4338987"/>
                <a:gd name="connsiteX53" fmla="*/ 2967854 w 4199729"/>
                <a:gd name="connsiteY53" fmla="*/ 3132524 h 4338987"/>
                <a:gd name="connsiteX54" fmla="*/ 3173594 w 4199729"/>
                <a:gd name="connsiteY54" fmla="*/ 3269684 h 4338987"/>
                <a:gd name="connsiteX55" fmla="*/ 3345044 w 4199729"/>
                <a:gd name="connsiteY55" fmla="*/ 3303974 h 4338987"/>
                <a:gd name="connsiteX56" fmla="*/ 3265034 w 4199729"/>
                <a:gd name="connsiteY56" fmla="*/ 3395414 h 4338987"/>
                <a:gd name="connsiteX57" fmla="*/ 3002144 w 4199729"/>
                <a:gd name="connsiteY57" fmla="*/ 3303974 h 4338987"/>
                <a:gd name="connsiteX58" fmla="*/ 2750684 w 4199729"/>
                <a:gd name="connsiteY58" fmla="*/ 3189674 h 4338987"/>
                <a:gd name="connsiteX59" fmla="*/ 2636384 w 4199729"/>
                <a:gd name="connsiteY59" fmla="*/ 3098234 h 4338987"/>
                <a:gd name="connsiteX60" fmla="*/ 2567804 w 4199729"/>
                <a:gd name="connsiteY60" fmla="*/ 3109664 h 4338987"/>
                <a:gd name="connsiteX61" fmla="*/ 2556374 w 4199729"/>
                <a:gd name="connsiteY61" fmla="*/ 3326834 h 4338987"/>
                <a:gd name="connsiteX62" fmla="*/ 2670674 w 4199729"/>
                <a:gd name="connsiteY62" fmla="*/ 3555434 h 4338987"/>
                <a:gd name="connsiteX63" fmla="*/ 2727824 w 4199729"/>
                <a:gd name="connsiteY63" fmla="*/ 4024064 h 4338987"/>
                <a:gd name="connsiteX64" fmla="*/ 2693534 w 4199729"/>
                <a:gd name="connsiteY64" fmla="*/ 4184084 h 4338987"/>
                <a:gd name="connsiteX65" fmla="*/ 2533514 w 4199729"/>
                <a:gd name="connsiteY65" fmla="*/ 4138364 h 4338987"/>
                <a:gd name="connsiteX66" fmla="*/ 2533514 w 4199729"/>
                <a:gd name="connsiteY66" fmla="*/ 3909764 h 4338987"/>
                <a:gd name="connsiteX67" fmla="*/ 2430644 w 4199729"/>
                <a:gd name="connsiteY67" fmla="*/ 3566864 h 4338987"/>
                <a:gd name="connsiteX68" fmla="*/ 2304914 w 4199729"/>
                <a:gd name="connsiteY68" fmla="*/ 3166814 h 4338987"/>
                <a:gd name="connsiteX69" fmla="*/ 2259194 w 4199729"/>
                <a:gd name="connsiteY69" fmla="*/ 3063944 h 4338987"/>
                <a:gd name="connsiteX70" fmla="*/ 2076314 w 4199729"/>
                <a:gd name="connsiteY70" fmla="*/ 2949644 h 4338987"/>
                <a:gd name="connsiteX71" fmla="*/ 1847714 w 4199729"/>
                <a:gd name="connsiteY71" fmla="*/ 3029654 h 4338987"/>
                <a:gd name="connsiteX72" fmla="*/ 1413374 w 4199729"/>
                <a:gd name="connsiteY72" fmla="*/ 3361124 h 4338987"/>
                <a:gd name="connsiteX73" fmla="*/ 1379084 w 4199729"/>
                <a:gd name="connsiteY73" fmla="*/ 3681164 h 4338987"/>
                <a:gd name="connsiteX74" fmla="*/ 1379084 w 4199729"/>
                <a:gd name="connsiteY74" fmla="*/ 3989774 h 4338987"/>
                <a:gd name="connsiteX75" fmla="*/ 1287644 w 4199729"/>
                <a:gd name="connsiteY75" fmla="*/ 4309814 h 4338987"/>
                <a:gd name="connsiteX76" fmla="*/ 1196204 w 4199729"/>
                <a:gd name="connsiteY76" fmla="*/ 4298384 h 4338987"/>
                <a:gd name="connsiteX77" fmla="*/ 1184774 w 4199729"/>
                <a:gd name="connsiteY77" fmla="*/ 4081214 h 4338987"/>
                <a:gd name="connsiteX78" fmla="*/ 1196204 w 4199729"/>
                <a:gd name="connsiteY78" fmla="*/ 3909764 h 4338987"/>
                <a:gd name="connsiteX79" fmla="*/ 967604 w 4199729"/>
                <a:gd name="connsiteY79" fmla="*/ 3989774 h 4338987"/>
                <a:gd name="connsiteX80" fmla="*/ 716144 w 4199729"/>
                <a:gd name="connsiteY80" fmla="*/ 4069784 h 4338987"/>
                <a:gd name="connsiteX81" fmla="*/ 739004 w 4199729"/>
                <a:gd name="connsiteY81" fmla="*/ 3955484 h 4338987"/>
                <a:gd name="connsiteX82" fmla="*/ 1127624 w 4199729"/>
                <a:gd name="connsiteY82" fmla="*/ 3795464 h 4338987"/>
                <a:gd name="connsiteX83" fmla="*/ 1276214 w 4199729"/>
                <a:gd name="connsiteY83" fmla="*/ 3726884 h 4338987"/>
                <a:gd name="connsiteX84" fmla="*/ 1219064 w 4199729"/>
                <a:gd name="connsiteY84" fmla="*/ 3372554 h 4338987"/>
                <a:gd name="connsiteX85" fmla="*/ 1321934 w 4199729"/>
                <a:gd name="connsiteY85" fmla="*/ 3121094 h 4338987"/>
                <a:gd name="connsiteX86" fmla="*/ 1390514 w 4199729"/>
                <a:gd name="connsiteY86" fmla="*/ 3052514 h 4338987"/>
                <a:gd name="connsiteX87" fmla="*/ 1081904 w 4199729"/>
                <a:gd name="connsiteY87" fmla="*/ 3029654 h 4338987"/>
                <a:gd name="connsiteX88" fmla="*/ 727574 w 4199729"/>
                <a:gd name="connsiteY88" fmla="*/ 2961074 h 4338987"/>
                <a:gd name="connsiteX89" fmla="*/ 373244 w 4199729"/>
                <a:gd name="connsiteY89" fmla="*/ 3132524 h 4338987"/>
                <a:gd name="connsiteX90" fmla="*/ 418964 w 4199729"/>
                <a:gd name="connsiteY90" fmla="*/ 3029654 h 4338987"/>
                <a:gd name="connsiteX91" fmla="*/ 624704 w 4199729"/>
                <a:gd name="connsiteY91" fmla="*/ 2926784 h 4338987"/>
                <a:gd name="connsiteX92" fmla="*/ 807584 w 4199729"/>
                <a:gd name="connsiteY92" fmla="*/ 2755334 h 4338987"/>
                <a:gd name="connsiteX93" fmla="*/ 1150484 w 4199729"/>
                <a:gd name="connsiteY93" fmla="*/ 2778194 h 4338987"/>
                <a:gd name="connsiteX94" fmla="*/ 1459094 w 4199729"/>
                <a:gd name="connsiteY94" fmla="*/ 2823914 h 4338987"/>
                <a:gd name="connsiteX95" fmla="*/ 1950584 w 4199729"/>
                <a:gd name="connsiteY95" fmla="*/ 2663894 h 4338987"/>
                <a:gd name="connsiteX96" fmla="*/ 1699124 w 4199729"/>
                <a:gd name="connsiteY96" fmla="*/ 2263844 h 4338987"/>
                <a:gd name="connsiteX97" fmla="*/ 1687694 w 4199729"/>
                <a:gd name="connsiteY97" fmla="*/ 1966664 h 4338987"/>
                <a:gd name="connsiteX98" fmla="*/ 1379502 w 4199729"/>
                <a:gd name="connsiteY98" fmla="*/ 1841930 h 4338987"/>
                <a:gd name="connsiteX99" fmla="*/ 1093334 w 4199729"/>
                <a:gd name="connsiteY99" fmla="*/ 1715204 h 4338987"/>
                <a:gd name="connsiteX100" fmla="*/ 744018 w 4199729"/>
                <a:gd name="connsiteY100" fmla="*/ 1626741 h 4338987"/>
                <a:gd name="connsiteX101" fmla="*/ 350384 w 4199729"/>
                <a:gd name="connsiteY101" fmla="*/ 1726634 h 4338987"/>
                <a:gd name="connsiteX102" fmla="*/ 121784 w 4199729"/>
                <a:gd name="connsiteY102" fmla="*/ 1795214 h 4338987"/>
                <a:gd name="connsiteX103" fmla="*/ 7484 w 4199729"/>
                <a:gd name="connsiteY103" fmla="*/ 1738064 h 4338987"/>
                <a:gd name="connsiteX104" fmla="*/ 327524 w 4199729"/>
                <a:gd name="connsiteY104" fmla="*/ 1635194 h 4338987"/>
                <a:gd name="connsiteX105" fmla="*/ 624704 w 4199729"/>
                <a:gd name="connsiteY105" fmla="*/ 1463744 h 4338987"/>
                <a:gd name="connsiteX106" fmla="*/ 1070474 w 4199729"/>
                <a:gd name="connsiteY106" fmla="*/ 1612334 h 4338987"/>
                <a:gd name="connsiteX107" fmla="*/ 1241924 w 4199729"/>
                <a:gd name="connsiteY107" fmla="*/ 1658054 h 4338987"/>
                <a:gd name="connsiteX108" fmla="*/ 1184774 w 4199729"/>
                <a:gd name="connsiteY108" fmla="*/ 1452314 h 4338987"/>
                <a:gd name="connsiteX109" fmla="*/ 1173344 w 4199729"/>
                <a:gd name="connsiteY109" fmla="*/ 1177994 h 4338987"/>
                <a:gd name="connsiteX110" fmla="*/ 1219064 w 4199729"/>
                <a:gd name="connsiteY110" fmla="*/ 1212284 h 4338987"/>
                <a:gd name="connsiteX0" fmla="*/ 1219064 w 4199729"/>
                <a:gd name="connsiteY0" fmla="*/ 1212284 h 4338987"/>
                <a:gd name="connsiteX1" fmla="*/ 1356224 w 4199729"/>
                <a:gd name="connsiteY1" fmla="*/ 1578044 h 4338987"/>
                <a:gd name="connsiteX2" fmla="*/ 1550534 w 4199729"/>
                <a:gd name="connsiteY2" fmla="*/ 1658054 h 4338987"/>
                <a:gd name="connsiteX3" fmla="*/ 1904864 w 4199729"/>
                <a:gd name="connsiteY3" fmla="*/ 1680914 h 4338987"/>
                <a:gd name="connsiteX4" fmla="*/ 2019164 w 4199729"/>
                <a:gd name="connsiteY4" fmla="*/ 1543754 h 4338987"/>
                <a:gd name="connsiteX5" fmla="*/ 2122034 w 4199729"/>
                <a:gd name="connsiteY5" fmla="*/ 1292294 h 4338987"/>
                <a:gd name="connsiteX6" fmla="*/ 2122034 w 4199729"/>
                <a:gd name="connsiteY6" fmla="*/ 1120844 h 4338987"/>
                <a:gd name="connsiteX7" fmla="*/ 2087744 w 4199729"/>
                <a:gd name="connsiteY7" fmla="*/ 812234 h 4338987"/>
                <a:gd name="connsiteX8" fmla="*/ 2076314 w 4199729"/>
                <a:gd name="connsiteY8" fmla="*/ 777944 h 4338987"/>
                <a:gd name="connsiteX9" fmla="*/ 2167754 w 4199729"/>
                <a:gd name="connsiteY9" fmla="*/ 1086554 h 4338987"/>
                <a:gd name="connsiteX10" fmla="*/ 2213474 w 4199729"/>
                <a:gd name="connsiteY10" fmla="*/ 1269434 h 4338987"/>
                <a:gd name="connsiteX11" fmla="*/ 2282054 w 4199729"/>
                <a:gd name="connsiteY11" fmla="*/ 1303724 h 4338987"/>
                <a:gd name="connsiteX12" fmla="*/ 2327774 w 4199729"/>
                <a:gd name="connsiteY12" fmla="*/ 1166564 h 4338987"/>
                <a:gd name="connsiteX13" fmla="*/ 2464934 w 4199729"/>
                <a:gd name="connsiteY13" fmla="*/ 880814 h 4338987"/>
                <a:gd name="connsiteX14" fmla="*/ 2556374 w 4199729"/>
                <a:gd name="connsiteY14" fmla="*/ 640784 h 4338987"/>
                <a:gd name="connsiteX15" fmla="*/ 2613524 w 4199729"/>
                <a:gd name="connsiteY15" fmla="*/ 537914 h 4338987"/>
                <a:gd name="connsiteX16" fmla="*/ 2556374 w 4199729"/>
                <a:gd name="connsiteY16" fmla="*/ 789374 h 4338987"/>
                <a:gd name="connsiteX17" fmla="*/ 2442074 w 4199729"/>
                <a:gd name="connsiteY17" fmla="*/ 1097984 h 4338987"/>
                <a:gd name="connsiteX18" fmla="*/ 2373494 w 4199729"/>
                <a:gd name="connsiteY18" fmla="*/ 1406594 h 4338987"/>
                <a:gd name="connsiteX19" fmla="*/ 2556374 w 4199729"/>
                <a:gd name="connsiteY19" fmla="*/ 1578044 h 4338987"/>
                <a:gd name="connsiteX20" fmla="*/ 2876414 w 4199729"/>
                <a:gd name="connsiteY20" fmla="*/ 1658054 h 4338987"/>
                <a:gd name="connsiteX21" fmla="*/ 3185024 w 4199729"/>
                <a:gd name="connsiteY21" fmla="*/ 1658054 h 4338987"/>
                <a:gd name="connsiteX22" fmla="*/ 3367904 w 4199729"/>
                <a:gd name="connsiteY22" fmla="*/ 1566614 h 4338987"/>
                <a:gd name="connsiteX23" fmla="*/ 3470774 w 4199729"/>
                <a:gd name="connsiteY23" fmla="*/ 1372304 h 4338987"/>
                <a:gd name="connsiteX24" fmla="*/ 3459344 w 4199729"/>
                <a:gd name="connsiteY24" fmla="*/ 1097984 h 4338987"/>
                <a:gd name="connsiteX25" fmla="*/ 3447914 w 4199729"/>
                <a:gd name="connsiteY25" fmla="*/ 777944 h 4338987"/>
                <a:gd name="connsiteX26" fmla="*/ 3756524 w 4199729"/>
                <a:gd name="connsiteY26" fmla="*/ 572204 h 4338987"/>
                <a:gd name="connsiteX27" fmla="*/ 3996554 w 4199729"/>
                <a:gd name="connsiteY27" fmla="*/ 92144 h 4338987"/>
                <a:gd name="connsiteX28" fmla="*/ 4030844 w 4199729"/>
                <a:gd name="connsiteY28" fmla="*/ 12134 h 4338987"/>
                <a:gd name="connsiteX29" fmla="*/ 4007984 w 4199729"/>
                <a:gd name="connsiteY29" fmla="*/ 252164 h 4338987"/>
                <a:gd name="connsiteX30" fmla="*/ 3825104 w 4199729"/>
                <a:gd name="connsiteY30" fmla="*/ 652214 h 4338987"/>
                <a:gd name="connsiteX31" fmla="*/ 3642224 w 4199729"/>
                <a:gd name="connsiteY31" fmla="*/ 789374 h 4338987"/>
                <a:gd name="connsiteX32" fmla="*/ 3527924 w 4199729"/>
                <a:gd name="connsiteY32" fmla="*/ 892244 h 4338987"/>
                <a:gd name="connsiteX33" fmla="*/ 3859394 w 4199729"/>
                <a:gd name="connsiteY33" fmla="*/ 846524 h 4338987"/>
                <a:gd name="connsiteX34" fmla="*/ 4190864 w 4199729"/>
                <a:gd name="connsiteY34" fmla="*/ 720794 h 4338987"/>
                <a:gd name="connsiteX35" fmla="*/ 4076564 w 4199729"/>
                <a:gd name="connsiteY35" fmla="*/ 892244 h 4338987"/>
                <a:gd name="connsiteX36" fmla="*/ 3779384 w 4199729"/>
                <a:gd name="connsiteY36" fmla="*/ 937964 h 4338987"/>
                <a:gd name="connsiteX37" fmla="*/ 3607934 w 4199729"/>
                <a:gd name="connsiteY37" fmla="*/ 995114 h 4338987"/>
                <a:gd name="connsiteX38" fmla="*/ 3653654 w 4199729"/>
                <a:gd name="connsiteY38" fmla="*/ 1235144 h 4338987"/>
                <a:gd name="connsiteX39" fmla="*/ 3619364 w 4199729"/>
                <a:gd name="connsiteY39" fmla="*/ 1532324 h 4338987"/>
                <a:gd name="connsiteX40" fmla="*/ 3459344 w 4199729"/>
                <a:gd name="connsiteY40" fmla="*/ 1726634 h 4338987"/>
                <a:gd name="connsiteX41" fmla="*/ 3276464 w 4199729"/>
                <a:gd name="connsiteY41" fmla="*/ 2035244 h 4338987"/>
                <a:gd name="connsiteX42" fmla="*/ 3230744 w 4199729"/>
                <a:gd name="connsiteY42" fmla="*/ 2309564 h 4338987"/>
                <a:gd name="connsiteX43" fmla="*/ 3402194 w 4199729"/>
                <a:gd name="connsiteY43" fmla="*/ 2458154 h 4338987"/>
                <a:gd name="connsiteX44" fmla="*/ 3756524 w 4199729"/>
                <a:gd name="connsiteY44" fmla="*/ 2663894 h 4338987"/>
                <a:gd name="connsiteX45" fmla="*/ 4076564 w 4199729"/>
                <a:gd name="connsiteY45" fmla="*/ 2778194 h 4338987"/>
                <a:gd name="connsiteX46" fmla="*/ 4076564 w 4199729"/>
                <a:gd name="connsiteY46" fmla="*/ 2881064 h 4338987"/>
                <a:gd name="connsiteX47" fmla="*/ 3767954 w 4199729"/>
                <a:gd name="connsiteY47" fmla="*/ 2869634 h 4338987"/>
                <a:gd name="connsiteX48" fmla="*/ 3402194 w 4199729"/>
                <a:gd name="connsiteY48" fmla="*/ 2732474 h 4338987"/>
                <a:gd name="connsiteX49" fmla="*/ 3082154 w 4199729"/>
                <a:gd name="connsiteY49" fmla="*/ 2663894 h 4338987"/>
                <a:gd name="connsiteX50" fmla="*/ 2956424 w 4199729"/>
                <a:gd name="connsiteY50" fmla="*/ 2698184 h 4338987"/>
                <a:gd name="connsiteX51" fmla="*/ 2819264 w 4199729"/>
                <a:gd name="connsiteY51" fmla="*/ 2823914 h 4338987"/>
                <a:gd name="connsiteX52" fmla="*/ 2762114 w 4199729"/>
                <a:gd name="connsiteY52" fmla="*/ 2995364 h 4338987"/>
                <a:gd name="connsiteX53" fmla="*/ 2967854 w 4199729"/>
                <a:gd name="connsiteY53" fmla="*/ 3132524 h 4338987"/>
                <a:gd name="connsiteX54" fmla="*/ 3173594 w 4199729"/>
                <a:gd name="connsiteY54" fmla="*/ 3269684 h 4338987"/>
                <a:gd name="connsiteX55" fmla="*/ 3345044 w 4199729"/>
                <a:gd name="connsiteY55" fmla="*/ 3303974 h 4338987"/>
                <a:gd name="connsiteX56" fmla="*/ 3265034 w 4199729"/>
                <a:gd name="connsiteY56" fmla="*/ 3395414 h 4338987"/>
                <a:gd name="connsiteX57" fmla="*/ 3002144 w 4199729"/>
                <a:gd name="connsiteY57" fmla="*/ 3303974 h 4338987"/>
                <a:gd name="connsiteX58" fmla="*/ 2750684 w 4199729"/>
                <a:gd name="connsiteY58" fmla="*/ 3189674 h 4338987"/>
                <a:gd name="connsiteX59" fmla="*/ 2636384 w 4199729"/>
                <a:gd name="connsiteY59" fmla="*/ 3098234 h 4338987"/>
                <a:gd name="connsiteX60" fmla="*/ 2567804 w 4199729"/>
                <a:gd name="connsiteY60" fmla="*/ 3109664 h 4338987"/>
                <a:gd name="connsiteX61" fmla="*/ 2556374 w 4199729"/>
                <a:gd name="connsiteY61" fmla="*/ 3326834 h 4338987"/>
                <a:gd name="connsiteX62" fmla="*/ 2670674 w 4199729"/>
                <a:gd name="connsiteY62" fmla="*/ 3555434 h 4338987"/>
                <a:gd name="connsiteX63" fmla="*/ 2727824 w 4199729"/>
                <a:gd name="connsiteY63" fmla="*/ 4024064 h 4338987"/>
                <a:gd name="connsiteX64" fmla="*/ 2693534 w 4199729"/>
                <a:gd name="connsiteY64" fmla="*/ 4184084 h 4338987"/>
                <a:gd name="connsiteX65" fmla="*/ 2533514 w 4199729"/>
                <a:gd name="connsiteY65" fmla="*/ 4138364 h 4338987"/>
                <a:gd name="connsiteX66" fmla="*/ 2533514 w 4199729"/>
                <a:gd name="connsiteY66" fmla="*/ 3909764 h 4338987"/>
                <a:gd name="connsiteX67" fmla="*/ 2430644 w 4199729"/>
                <a:gd name="connsiteY67" fmla="*/ 3566864 h 4338987"/>
                <a:gd name="connsiteX68" fmla="*/ 2304914 w 4199729"/>
                <a:gd name="connsiteY68" fmla="*/ 3166814 h 4338987"/>
                <a:gd name="connsiteX69" fmla="*/ 2259194 w 4199729"/>
                <a:gd name="connsiteY69" fmla="*/ 3063944 h 4338987"/>
                <a:gd name="connsiteX70" fmla="*/ 2076314 w 4199729"/>
                <a:gd name="connsiteY70" fmla="*/ 2949644 h 4338987"/>
                <a:gd name="connsiteX71" fmla="*/ 1847714 w 4199729"/>
                <a:gd name="connsiteY71" fmla="*/ 3029654 h 4338987"/>
                <a:gd name="connsiteX72" fmla="*/ 1413374 w 4199729"/>
                <a:gd name="connsiteY72" fmla="*/ 3361124 h 4338987"/>
                <a:gd name="connsiteX73" fmla="*/ 1379084 w 4199729"/>
                <a:gd name="connsiteY73" fmla="*/ 3681164 h 4338987"/>
                <a:gd name="connsiteX74" fmla="*/ 1379084 w 4199729"/>
                <a:gd name="connsiteY74" fmla="*/ 3989774 h 4338987"/>
                <a:gd name="connsiteX75" fmla="*/ 1287644 w 4199729"/>
                <a:gd name="connsiteY75" fmla="*/ 4309814 h 4338987"/>
                <a:gd name="connsiteX76" fmla="*/ 1196204 w 4199729"/>
                <a:gd name="connsiteY76" fmla="*/ 4298384 h 4338987"/>
                <a:gd name="connsiteX77" fmla="*/ 1184774 w 4199729"/>
                <a:gd name="connsiteY77" fmla="*/ 4081214 h 4338987"/>
                <a:gd name="connsiteX78" fmla="*/ 1196204 w 4199729"/>
                <a:gd name="connsiteY78" fmla="*/ 3909764 h 4338987"/>
                <a:gd name="connsiteX79" fmla="*/ 967604 w 4199729"/>
                <a:gd name="connsiteY79" fmla="*/ 3989774 h 4338987"/>
                <a:gd name="connsiteX80" fmla="*/ 716144 w 4199729"/>
                <a:gd name="connsiteY80" fmla="*/ 4069784 h 4338987"/>
                <a:gd name="connsiteX81" fmla="*/ 739004 w 4199729"/>
                <a:gd name="connsiteY81" fmla="*/ 3955484 h 4338987"/>
                <a:gd name="connsiteX82" fmla="*/ 1127624 w 4199729"/>
                <a:gd name="connsiteY82" fmla="*/ 3795464 h 4338987"/>
                <a:gd name="connsiteX83" fmla="*/ 1276214 w 4199729"/>
                <a:gd name="connsiteY83" fmla="*/ 3726884 h 4338987"/>
                <a:gd name="connsiteX84" fmla="*/ 1219064 w 4199729"/>
                <a:gd name="connsiteY84" fmla="*/ 3372554 h 4338987"/>
                <a:gd name="connsiteX85" fmla="*/ 1321934 w 4199729"/>
                <a:gd name="connsiteY85" fmla="*/ 3121094 h 4338987"/>
                <a:gd name="connsiteX86" fmla="*/ 1390514 w 4199729"/>
                <a:gd name="connsiteY86" fmla="*/ 3052514 h 4338987"/>
                <a:gd name="connsiteX87" fmla="*/ 1081904 w 4199729"/>
                <a:gd name="connsiteY87" fmla="*/ 3029654 h 4338987"/>
                <a:gd name="connsiteX88" fmla="*/ 727574 w 4199729"/>
                <a:gd name="connsiteY88" fmla="*/ 2961074 h 4338987"/>
                <a:gd name="connsiteX89" fmla="*/ 373244 w 4199729"/>
                <a:gd name="connsiteY89" fmla="*/ 3132524 h 4338987"/>
                <a:gd name="connsiteX90" fmla="*/ 418964 w 4199729"/>
                <a:gd name="connsiteY90" fmla="*/ 3029654 h 4338987"/>
                <a:gd name="connsiteX91" fmla="*/ 624704 w 4199729"/>
                <a:gd name="connsiteY91" fmla="*/ 2926784 h 4338987"/>
                <a:gd name="connsiteX92" fmla="*/ 807584 w 4199729"/>
                <a:gd name="connsiteY92" fmla="*/ 2755334 h 4338987"/>
                <a:gd name="connsiteX93" fmla="*/ 1150484 w 4199729"/>
                <a:gd name="connsiteY93" fmla="*/ 2778194 h 4338987"/>
                <a:gd name="connsiteX94" fmla="*/ 1459094 w 4199729"/>
                <a:gd name="connsiteY94" fmla="*/ 2823914 h 4338987"/>
                <a:gd name="connsiteX95" fmla="*/ 1950584 w 4199729"/>
                <a:gd name="connsiteY95" fmla="*/ 2663894 h 4338987"/>
                <a:gd name="connsiteX96" fmla="*/ 1699124 w 4199729"/>
                <a:gd name="connsiteY96" fmla="*/ 2263844 h 4338987"/>
                <a:gd name="connsiteX97" fmla="*/ 1687694 w 4199729"/>
                <a:gd name="connsiteY97" fmla="*/ 1966664 h 4338987"/>
                <a:gd name="connsiteX98" fmla="*/ 1379502 w 4199729"/>
                <a:gd name="connsiteY98" fmla="*/ 1841930 h 4338987"/>
                <a:gd name="connsiteX99" fmla="*/ 1093334 w 4199729"/>
                <a:gd name="connsiteY99" fmla="*/ 1715204 h 4338987"/>
                <a:gd name="connsiteX100" fmla="*/ 744018 w 4199729"/>
                <a:gd name="connsiteY100" fmla="*/ 1626741 h 4338987"/>
                <a:gd name="connsiteX101" fmla="*/ 350384 w 4199729"/>
                <a:gd name="connsiteY101" fmla="*/ 1726634 h 4338987"/>
                <a:gd name="connsiteX102" fmla="*/ 121784 w 4199729"/>
                <a:gd name="connsiteY102" fmla="*/ 1795214 h 4338987"/>
                <a:gd name="connsiteX103" fmla="*/ 7484 w 4199729"/>
                <a:gd name="connsiteY103" fmla="*/ 1738064 h 4338987"/>
                <a:gd name="connsiteX104" fmla="*/ 327524 w 4199729"/>
                <a:gd name="connsiteY104" fmla="*/ 1635194 h 4338987"/>
                <a:gd name="connsiteX105" fmla="*/ 650608 w 4199729"/>
                <a:gd name="connsiteY105" fmla="*/ 1544246 h 4338987"/>
                <a:gd name="connsiteX106" fmla="*/ 1070474 w 4199729"/>
                <a:gd name="connsiteY106" fmla="*/ 1612334 h 4338987"/>
                <a:gd name="connsiteX107" fmla="*/ 1241924 w 4199729"/>
                <a:gd name="connsiteY107" fmla="*/ 1658054 h 4338987"/>
                <a:gd name="connsiteX108" fmla="*/ 1184774 w 4199729"/>
                <a:gd name="connsiteY108" fmla="*/ 1452314 h 4338987"/>
                <a:gd name="connsiteX109" fmla="*/ 1173344 w 4199729"/>
                <a:gd name="connsiteY109" fmla="*/ 1177994 h 4338987"/>
                <a:gd name="connsiteX110" fmla="*/ 1219064 w 4199729"/>
                <a:gd name="connsiteY110" fmla="*/ 1212284 h 4338987"/>
                <a:gd name="connsiteX0" fmla="*/ 1220084 w 4200749"/>
                <a:gd name="connsiteY0" fmla="*/ 1212284 h 4338987"/>
                <a:gd name="connsiteX1" fmla="*/ 1357244 w 4200749"/>
                <a:gd name="connsiteY1" fmla="*/ 1578044 h 4338987"/>
                <a:gd name="connsiteX2" fmla="*/ 1551554 w 4200749"/>
                <a:gd name="connsiteY2" fmla="*/ 1658054 h 4338987"/>
                <a:gd name="connsiteX3" fmla="*/ 1905884 w 4200749"/>
                <a:gd name="connsiteY3" fmla="*/ 1680914 h 4338987"/>
                <a:gd name="connsiteX4" fmla="*/ 2020184 w 4200749"/>
                <a:gd name="connsiteY4" fmla="*/ 1543754 h 4338987"/>
                <a:gd name="connsiteX5" fmla="*/ 2123054 w 4200749"/>
                <a:gd name="connsiteY5" fmla="*/ 1292294 h 4338987"/>
                <a:gd name="connsiteX6" fmla="*/ 2123054 w 4200749"/>
                <a:gd name="connsiteY6" fmla="*/ 1120844 h 4338987"/>
                <a:gd name="connsiteX7" fmla="*/ 2088764 w 4200749"/>
                <a:gd name="connsiteY7" fmla="*/ 812234 h 4338987"/>
                <a:gd name="connsiteX8" fmla="*/ 2077334 w 4200749"/>
                <a:gd name="connsiteY8" fmla="*/ 777944 h 4338987"/>
                <a:gd name="connsiteX9" fmla="*/ 2168774 w 4200749"/>
                <a:gd name="connsiteY9" fmla="*/ 1086554 h 4338987"/>
                <a:gd name="connsiteX10" fmla="*/ 2214494 w 4200749"/>
                <a:gd name="connsiteY10" fmla="*/ 1269434 h 4338987"/>
                <a:gd name="connsiteX11" fmla="*/ 2283074 w 4200749"/>
                <a:gd name="connsiteY11" fmla="*/ 1303724 h 4338987"/>
                <a:gd name="connsiteX12" fmla="*/ 2328794 w 4200749"/>
                <a:gd name="connsiteY12" fmla="*/ 1166564 h 4338987"/>
                <a:gd name="connsiteX13" fmla="*/ 2465954 w 4200749"/>
                <a:gd name="connsiteY13" fmla="*/ 880814 h 4338987"/>
                <a:gd name="connsiteX14" fmla="*/ 2557394 w 4200749"/>
                <a:gd name="connsiteY14" fmla="*/ 640784 h 4338987"/>
                <a:gd name="connsiteX15" fmla="*/ 2614544 w 4200749"/>
                <a:gd name="connsiteY15" fmla="*/ 537914 h 4338987"/>
                <a:gd name="connsiteX16" fmla="*/ 2557394 w 4200749"/>
                <a:gd name="connsiteY16" fmla="*/ 789374 h 4338987"/>
                <a:gd name="connsiteX17" fmla="*/ 2443094 w 4200749"/>
                <a:gd name="connsiteY17" fmla="*/ 1097984 h 4338987"/>
                <a:gd name="connsiteX18" fmla="*/ 2374514 w 4200749"/>
                <a:gd name="connsiteY18" fmla="*/ 1406594 h 4338987"/>
                <a:gd name="connsiteX19" fmla="*/ 2557394 w 4200749"/>
                <a:gd name="connsiteY19" fmla="*/ 1578044 h 4338987"/>
                <a:gd name="connsiteX20" fmla="*/ 2877434 w 4200749"/>
                <a:gd name="connsiteY20" fmla="*/ 1658054 h 4338987"/>
                <a:gd name="connsiteX21" fmla="*/ 3186044 w 4200749"/>
                <a:gd name="connsiteY21" fmla="*/ 1658054 h 4338987"/>
                <a:gd name="connsiteX22" fmla="*/ 3368924 w 4200749"/>
                <a:gd name="connsiteY22" fmla="*/ 1566614 h 4338987"/>
                <a:gd name="connsiteX23" fmla="*/ 3471794 w 4200749"/>
                <a:gd name="connsiteY23" fmla="*/ 1372304 h 4338987"/>
                <a:gd name="connsiteX24" fmla="*/ 3460364 w 4200749"/>
                <a:gd name="connsiteY24" fmla="*/ 1097984 h 4338987"/>
                <a:gd name="connsiteX25" fmla="*/ 3448934 w 4200749"/>
                <a:gd name="connsiteY25" fmla="*/ 777944 h 4338987"/>
                <a:gd name="connsiteX26" fmla="*/ 3757544 w 4200749"/>
                <a:gd name="connsiteY26" fmla="*/ 572204 h 4338987"/>
                <a:gd name="connsiteX27" fmla="*/ 3997574 w 4200749"/>
                <a:gd name="connsiteY27" fmla="*/ 92144 h 4338987"/>
                <a:gd name="connsiteX28" fmla="*/ 4031864 w 4200749"/>
                <a:gd name="connsiteY28" fmla="*/ 12134 h 4338987"/>
                <a:gd name="connsiteX29" fmla="*/ 4009004 w 4200749"/>
                <a:gd name="connsiteY29" fmla="*/ 252164 h 4338987"/>
                <a:gd name="connsiteX30" fmla="*/ 3826124 w 4200749"/>
                <a:gd name="connsiteY30" fmla="*/ 652214 h 4338987"/>
                <a:gd name="connsiteX31" fmla="*/ 3643244 w 4200749"/>
                <a:gd name="connsiteY31" fmla="*/ 789374 h 4338987"/>
                <a:gd name="connsiteX32" fmla="*/ 3528944 w 4200749"/>
                <a:gd name="connsiteY32" fmla="*/ 892244 h 4338987"/>
                <a:gd name="connsiteX33" fmla="*/ 3860414 w 4200749"/>
                <a:gd name="connsiteY33" fmla="*/ 846524 h 4338987"/>
                <a:gd name="connsiteX34" fmla="*/ 4191884 w 4200749"/>
                <a:gd name="connsiteY34" fmla="*/ 720794 h 4338987"/>
                <a:gd name="connsiteX35" fmla="*/ 4077584 w 4200749"/>
                <a:gd name="connsiteY35" fmla="*/ 892244 h 4338987"/>
                <a:gd name="connsiteX36" fmla="*/ 3780404 w 4200749"/>
                <a:gd name="connsiteY36" fmla="*/ 937964 h 4338987"/>
                <a:gd name="connsiteX37" fmla="*/ 3608954 w 4200749"/>
                <a:gd name="connsiteY37" fmla="*/ 995114 h 4338987"/>
                <a:gd name="connsiteX38" fmla="*/ 3654674 w 4200749"/>
                <a:gd name="connsiteY38" fmla="*/ 1235144 h 4338987"/>
                <a:gd name="connsiteX39" fmla="*/ 3620384 w 4200749"/>
                <a:gd name="connsiteY39" fmla="*/ 1532324 h 4338987"/>
                <a:gd name="connsiteX40" fmla="*/ 3460364 w 4200749"/>
                <a:gd name="connsiteY40" fmla="*/ 1726634 h 4338987"/>
                <a:gd name="connsiteX41" fmla="*/ 3277484 w 4200749"/>
                <a:gd name="connsiteY41" fmla="*/ 2035244 h 4338987"/>
                <a:gd name="connsiteX42" fmla="*/ 3231764 w 4200749"/>
                <a:gd name="connsiteY42" fmla="*/ 2309564 h 4338987"/>
                <a:gd name="connsiteX43" fmla="*/ 3403214 w 4200749"/>
                <a:gd name="connsiteY43" fmla="*/ 2458154 h 4338987"/>
                <a:gd name="connsiteX44" fmla="*/ 3757544 w 4200749"/>
                <a:gd name="connsiteY44" fmla="*/ 2663894 h 4338987"/>
                <a:gd name="connsiteX45" fmla="*/ 4077584 w 4200749"/>
                <a:gd name="connsiteY45" fmla="*/ 2778194 h 4338987"/>
                <a:gd name="connsiteX46" fmla="*/ 4077584 w 4200749"/>
                <a:gd name="connsiteY46" fmla="*/ 2881064 h 4338987"/>
                <a:gd name="connsiteX47" fmla="*/ 3768974 w 4200749"/>
                <a:gd name="connsiteY47" fmla="*/ 2869634 h 4338987"/>
                <a:gd name="connsiteX48" fmla="*/ 3403214 w 4200749"/>
                <a:gd name="connsiteY48" fmla="*/ 2732474 h 4338987"/>
                <a:gd name="connsiteX49" fmla="*/ 3083174 w 4200749"/>
                <a:gd name="connsiteY49" fmla="*/ 2663894 h 4338987"/>
                <a:gd name="connsiteX50" fmla="*/ 2957444 w 4200749"/>
                <a:gd name="connsiteY50" fmla="*/ 2698184 h 4338987"/>
                <a:gd name="connsiteX51" fmla="*/ 2820284 w 4200749"/>
                <a:gd name="connsiteY51" fmla="*/ 2823914 h 4338987"/>
                <a:gd name="connsiteX52" fmla="*/ 2763134 w 4200749"/>
                <a:gd name="connsiteY52" fmla="*/ 2995364 h 4338987"/>
                <a:gd name="connsiteX53" fmla="*/ 2968874 w 4200749"/>
                <a:gd name="connsiteY53" fmla="*/ 3132524 h 4338987"/>
                <a:gd name="connsiteX54" fmla="*/ 3174614 w 4200749"/>
                <a:gd name="connsiteY54" fmla="*/ 3269684 h 4338987"/>
                <a:gd name="connsiteX55" fmla="*/ 3346064 w 4200749"/>
                <a:gd name="connsiteY55" fmla="*/ 3303974 h 4338987"/>
                <a:gd name="connsiteX56" fmla="*/ 3266054 w 4200749"/>
                <a:gd name="connsiteY56" fmla="*/ 3395414 h 4338987"/>
                <a:gd name="connsiteX57" fmla="*/ 3003164 w 4200749"/>
                <a:gd name="connsiteY57" fmla="*/ 3303974 h 4338987"/>
                <a:gd name="connsiteX58" fmla="*/ 2751704 w 4200749"/>
                <a:gd name="connsiteY58" fmla="*/ 3189674 h 4338987"/>
                <a:gd name="connsiteX59" fmla="*/ 2637404 w 4200749"/>
                <a:gd name="connsiteY59" fmla="*/ 3098234 h 4338987"/>
                <a:gd name="connsiteX60" fmla="*/ 2568824 w 4200749"/>
                <a:gd name="connsiteY60" fmla="*/ 3109664 h 4338987"/>
                <a:gd name="connsiteX61" fmla="*/ 2557394 w 4200749"/>
                <a:gd name="connsiteY61" fmla="*/ 3326834 h 4338987"/>
                <a:gd name="connsiteX62" fmla="*/ 2671694 w 4200749"/>
                <a:gd name="connsiteY62" fmla="*/ 3555434 h 4338987"/>
                <a:gd name="connsiteX63" fmla="*/ 2728844 w 4200749"/>
                <a:gd name="connsiteY63" fmla="*/ 4024064 h 4338987"/>
                <a:gd name="connsiteX64" fmla="*/ 2694554 w 4200749"/>
                <a:gd name="connsiteY64" fmla="*/ 4184084 h 4338987"/>
                <a:gd name="connsiteX65" fmla="*/ 2534534 w 4200749"/>
                <a:gd name="connsiteY65" fmla="*/ 4138364 h 4338987"/>
                <a:gd name="connsiteX66" fmla="*/ 2534534 w 4200749"/>
                <a:gd name="connsiteY66" fmla="*/ 3909764 h 4338987"/>
                <a:gd name="connsiteX67" fmla="*/ 2431664 w 4200749"/>
                <a:gd name="connsiteY67" fmla="*/ 3566864 h 4338987"/>
                <a:gd name="connsiteX68" fmla="*/ 2305934 w 4200749"/>
                <a:gd name="connsiteY68" fmla="*/ 3166814 h 4338987"/>
                <a:gd name="connsiteX69" fmla="*/ 2260214 w 4200749"/>
                <a:gd name="connsiteY69" fmla="*/ 3063944 h 4338987"/>
                <a:gd name="connsiteX70" fmla="*/ 2077334 w 4200749"/>
                <a:gd name="connsiteY70" fmla="*/ 2949644 h 4338987"/>
                <a:gd name="connsiteX71" fmla="*/ 1848734 w 4200749"/>
                <a:gd name="connsiteY71" fmla="*/ 3029654 h 4338987"/>
                <a:gd name="connsiteX72" fmla="*/ 1414394 w 4200749"/>
                <a:gd name="connsiteY72" fmla="*/ 3361124 h 4338987"/>
                <a:gd name="connsiteX73" fmla="*/ 1380104 w 4200749"/>
                <a:gd name="connsiteY73" fmla="*/ 3681164 h 4338987"/>
                <a:gd name="connsiteX74" fmla="*/ 1380104 w 4200749"/>
                <a:gd name="connsiteY74" fmla="*/ 3989774 h 4338987"/>
                <a:gd name="connsiteX75" fmla="*/ 1288664 w 4200749"/>
                <a:gd name="connsiteY75" fmla="*/ 4309814 h 4338987"/>
                <a:gd name="connsiteX76" fmla="*/ 1197224 w 4200749"/>
                <a:gd name="connsiteY76" fmla="*/ 4298384 h 4338987"/>
                <a:gd name="connsiteX77" fmla="*/ 1185794 w 4200749"/>
                <a:gd name="connsiteY77" fmla="*/ 4081214 h 4338987"/>
                <a:gd name="connsiteX78" fmla="*/ 1197224 w 4200749"/>
                <a:gd name="connsiteY78" fmla="*/ 3909764 h 4338987"/>
                <a:gd name="connsiteX79" fmla="*/ 968624 w 4200749"/>
                <a:gd name="connsiteY79" fmla="*/ 3989774 h 4338987"/>
                <a:gd name="connsiteX80" fmla="*/ 717164 w 4200749"/>
                <a:gd name="connsiteY80" fmla="*/ 4069784 h 4338987"/>
                <a:gd name="connsiteX81" fmla="*/ 740024 w 4200749"/>
                <a:gd name="connsiteY81" fmla="*/ 3955484 h 4338987"/>
                <a:gd name="connsiteX82" fmla="*/ 1128644 w 4200749"/>
                <a:gd name="connsiteY82" fmla="*/ 3795464 h 4338987"/>
                <a:gd name="connsiteX83" fmla="*/ 1277234 w 4200749"/>
                <a:gd name="connsiteY83" fmla="*/ 3726884 h 4338987"/>
                <a:gd name="connsiteX84" fmla="*/ 1220084 w 4200749"/>
                <a:gd name="connsiteY84" fmla="*/ 3372554 h 4338987"/>
                <a:gd name="connsiteX85" fmla="*/ 1322954 w 4200749"/>
                <a:gd name="connsiteY85" fmla="*/ 3121094 h 4338987"/>
                <a:gd name="connsiteX86" fmla="*/ 1391534 w 4200749"/>
                <a:gd name="connsiteY86" fmla="*/ 3052514 h 4338987"/>
                <a:gd name="connsiteX87" fmla="*/ 1082924 w 4200749"/>
                <a:gd name="connsiteY87" fmla="*/ 3029654 h 4338987"/>
                <a:gd name="connsiteX88" fmla="*/ 728594 w 4200749"/>
                <a:gd name="connsiteY88" fmla="*/ 2961074 h 4338987"/>
                <a:gd name="connsiteX89" fmla="*/ 374264 w 4200749"/>
                <a:gd name="connsiteY89" fmla="*/ 3132524 h 4338987"/>
                <a:gd name="connsiteX90" fmla="*/ 419984 w 4200749"/>
                <a:gd name="connsiteY90" fmla="*/ 3029654 h 4338987"/>
                <a:gd name="connsiteX91" fmla="*/ 625724 w 4200749"/>
                <a:gd name="connsiteY91" fmla="*/ 2926784 h 4338987"/>
                <a:gd name="connsiteX92" fmla="*/ 808604 w 4200749"/>
                <a:gd name="connsiteY92" fmla="*/ 2755334 h 4338987"/>
                <a:gd name="connsiteX93" fmla="*/ 1151504 w 4200749"/>
                <a:gd name="connsiteY93" fmla="*/ 2778194 h 4338987"/>
                <a:gd name="connsiteX94" fmla="*/ 1460114 w 4200749"/>
                <a:gd name="connsiteY94" fmla="*/ 2823914 h 4338987"/>
                <a:gd name="connsiteX95" fmla="*/ 1951604 w 4200749"/>
                <a:gd name="connsiteY95" fmla="*/ 2663894 h 4338987"/>
                <a:gd name="connsiteX96" fmla="*/ 1700144 w 4200749"/>
                <a:gd name="connsiteY96" fmla="*/ 2263844 h 4338987"/>
                <a:gd name="connsiteX97" fmla="*/ 1688714 w 4200749"/>
                <a:gd name="connsiteY97" fmla="*/ 1966664 h 4338987"/>
                <a:gd name="connsiteX98" fmla="*/ 1380522 w 4200749"/>
                <a:gd name="connsiteY98" fmla="*/ 1841930 h 4338987"/>
                <a:gd name="connsiteX99" fmla="*/ 1094354 w 4200749"/>
                <a:gd name="connsiteY99" fmla="*/ 1715204 h 4338987"/>
                <a:gd name="connsiteX100" fmla="*/ 745038 w 4200749"/>
                <a:gd name="connsiteY100" fmla="*/ 1626741 h 4338987"/>
                <a:gd name="connsiteX101" fmla="*/ 351404 w 4200749"/>
                <a:gd name="connsiteY101" fmla="*/ 1726634 h 4338987"/>
                <a:gd name="connsiteX102" fmla="*/ 122804 w 4200749"/>
                <a:gd name="connsiteY102" fmla="*/ 1795214 h 4338987"/>
                <a:gd name="connsiteX103" fmla="*/ 8504 w 4200749"/>
                <a:gd name="connsiteY103" fmla="*/ 1738064 h 4338987"/>
                <a:gd name="connsiteX104" fmla="*/ 347047 w 4200749"/>
                <a:gd name="connsiteY104" fmla="*/ 1644138 h 4338987"/>
                <a:gd name="connsiteX105" fmla="*/ 651628 w 4200749"/>
                <a:gd name="connsiteY105" fmla="*/ 1544246 h 4338987"/>
                <a:gd name="connsiteX106" fmla="*/ 1071494 w 4200749"/>
                <a:gd name="connsiteY106" fmla="*/ 1612334 h 4338987"/>
                <a:gd name="connsiteX107" fmla="*/ 1242944 w 4200749"/>
                <a:gd name="connsiteY107" fmla="*/ 1658054 h 4338987"/>
                <a:gd name="connsiteX108" fmla="*/ 1185794 w 4200749"/>
                <a:gd name="connsiteY108" fmla="*/ 1452314 h 4338987"/>
                <a:gd name="connsiteX109" fmla="*/ 1174364 w 4200749"/>
                <a:gd name="connsiteY109" fmla="*/ 1177994 h 4338987"/>
                <a:gd name="connsiteX110" fmla="*/ 1220084 w 4200749"/>
                <a:gd name="connsiteY110" fmla="*/ 1212284 h 4338987"/>
                <a:gd name="connsiteX0" fmla="*/ 1221553 w 4202218"/>
                <a:gd name="connsiteY0" fmla="*/ 1212284 h 4338987"/>
                <a:gd name="connsiteX1" fmla="*/ 1358713 w 4202218"/>
                <a:gd name="connsiteY1" fmla="*/ 1578044 h 4338987"/>
                <a:gd name="connsiteX2" fmla="*/ 1553023 w 4202218"/>
                <a:gd name="connsiteY2" fmla="*/ 1658054 h 4338987"/>
                <a:gd name="connsiteX3" fmla="*/ 1907353 w 4202218"/>
                <a:gd name="connsiteY3" fmla="*/ 1680914 h 4338987"/>
                <a:gd name="connsiteX4" fmla="*/ 2021653 w 4202218"/>
                <a:gd name="connsiteY4" fmla="*/ 1543754 h 4338987"/>
                <a:gd name="connsiteX5" fmla="*/ 2124523 w 4202218"/>
                <a:gd name="connsiteY5" fmla="*/ 1292294 h 4338987"/>
                <a:gd name="connsiteX6" fmla="*/ 2124523 w 4202218"/>
                <a:gd name="connsiteY6" fmla="*/ 1120844 h 4338987"/>
                <a:gd name="connsiteX7" fmla="*/ 2090233 w 4202218"/>
                <a:gd name="connsiteY7" fmla="*/ 812234 h 4338987"/>
                <a:gd name="connsiteX8" fmla="*/ 2078803 w 4202218"/>
                <a:gd name="connsiteY8" fmla="*/ 777944 h 4338987"/>
                <a:gd name="connsiteX9" fmla="*/ 2170243 w 4202218"/>
                <a:gd name="connsiteY9" fmla="*/ 1086554 h 4338987"/>
                <a:gd name="connsiteX10" fmla="*/ 2215963 w 4202218"/>
                <a:gd name="connsiteY10" fmla="*/ 1269434 h 4338987"/>
                <a:gd name="connsiteX11" fmla="*/ 2284543 w 4202218"/>
                <a:gd name="connsiteY11" fmla="*/ 1303724 h 4338987"/>
                <a:gd name="connsiteX12" fmla="*/ 2330263 w 4202218"/>
                <a:gd name="connsiteY12" fmla="*/ 1166564 h 4338987"/>
                <a:gd name="connsiteX13" fmla="*/ 2467423 w 4202218"/>
                <a:gd name="connsiteY13" fmla="*/ 880814 h 4338987"/>
                <a:gd name="connsiteX14" fmla="*/ 2558863 w 4202218"/>
                <a:gd name="connsiteY14" fmla="*/ 640784 h 4338987"/>
                <a:gd name="connsiteX15" fmla="*/ 2616013 w 4202218"/>
                <a:gd name="connsiteY15" fmla="*/ 537914 h 4338987"/>
                <a:gd name="connsiteX16" fmla="*/ 2558863 w 4202218"/>
                <a:gd name="connsiteY16" fmla="*/ 789374 h 4338987"/>
                <a:gd name="connsiteX17" fmla="*/ 2444563 w 4202218"/>
                <a:gd name="connsiteY17" fmla="*/ 1097984 h 4338987"/>
                <a:gd name="connsiteX18" fmla="*/ 2375983 w 4202218"/>
                <a:gd name="connsiteY18" fmla="*/ 1406594 h 4338987"/>
                <a:gd name="connsiteX19" fmla="*/ 2558863 w 4202218"/>
                <a:gd name="connsiteY19" fmla="*/ 1578044 h 4338987"/>
                <a:gd name="connsiteX20" fmla="*/ 2878903 w 4202218"/>
                <a:gd name="connsiteY20" fmla="*/ 1658054 h 4338987"/>
                <a:gd name="connsiteX21" fmla="*/ 3187513 w 4202218"/>
                <a:gd name="connsiteY21" fmla="*/ 1658054 h 4338987"/>
                <a:gd name="connsiteX22" fmla="*/ 3370393 w 4202218"/>
                <a:gd name="connsiteY22" fmla="*/ 1566614 h 4338987"/>
                <a:gd name="connsiteX23" fmla="*/ 3473263 w 4202218"/>
                <a:gd name="connsiteY23" fmla="*/ 1372304 h 4338987"/>
                <a:gd name="connsiteX24" fmla="*/ 3461833 w 4202218"/>
                <a:gd name="connsiteY24" fmla="*/ 1097984 h 4338987"/>
                <a:gd name="connsiteX25" fmla="*/ 3450403 w 4202218"/>
                <a:gd name="connsiteY25" fmla="*/ 777944 h 4338987"/>
                <a:gd name="connsiteX26" fmla="*/ 3759013 w 4202218"/>
                <a:gd name="connsiteY26" fmla="*/ 572204 h 4338987"/>
                <a:gd name="connsiteX27" fmla="*/ 3999043 w 4202218"/>
                <a:gd name="connsiteY27" fmla="*/ 92144 h 4338987"/>
                <a:gd name="connsiteX28" fmla="*/ 4033333 w 4202218"/>
                <a:gd name="connsiteY28" fmla="*/ 12134 h 4338987"/>
                <a:gd name="connsiteX29" fmla="*/ 4010473 w 4202218"/>
                <a:gd name="connsiteY29" fmla="*/ 252164 h 4338987"/>
                <a:gd name="connsiteX30" fmla="*/ 3827593 w 4202218"/>
                <a:gd name="connsiteY30" fmla="*/ 652214 h 4338987"/>
                <a:gd name="connsiteX31" fmla="*/ 3644713 w 4202218"/>
                <a:gd name="connsiteY31" fmla="*/ 789374 h 4338987"/>
                <a:gd name="connsiteX32" fmla="*/ 3530413 w 4202218"/>
                <a:gd name="connsiteY32" fmla="*/ 892244 h 4338987"/>
                <a:gd name="connsiteX33" fmla="*/ 3861883 w 4202218"/>
                <a:gd name="connsiteY33" fmla="*/ 846524 h 4338987"/>
                <a:gd name="connsiteX34" fmla="*/ 4193353 w 4202218"/>
                <a:gd name="connsiteY34" fmla="*/ 720794 h 4338987"/>
                <a:gd name="connsiteX35" fmla="*/ 4079053 w 4202218"/>
                <a:gd name="connsiteY35" fmla="*/ 892244 h 4338987"/>
                <a:gd name="connsiteX36" fmla="*/ 3781873 w 4202218"/>
                <a:gd name="connsiteY36" fmla="*/ 937964 h 4338987"/>
                <a:gd name="connsiteX37" fmla="*/ 3610423 w 4202218"/>
                <a:gd name="connsiteY37" fmla="*/ 995114 h 4338987"/>
                <a:gd name="connsiteX38" fmla="*/ 3656143 w 4202218"/>
                <a:gd name="connsiteY38" fmla="*/ 1235144 h 4338987"/>
                <a:gd name="connsiteX39" fmla="*/ 3621853 w 4202218"/>
                <a:gd name="connsiteY39" fmla="*/ 1532324 h 4338987"/>
                <a:gd name="connsiteX40" fmla="*/ 3461833 w 4202218"/>
                <a:gd name="connsiteY40" fmla="*/ 1726634 h 4338987"/>
                <a:gd name="connsiteX41" fmla="*/ 3278953 w 4202218"/>
                <a:gd name="connsiteY41" fmla="*/ 2035244 h 4338987"/>
                <a:gd name="connsiteX42" fmla="*/ 3233233 w 4202218"/>
                <a:gd name="connsiteY42" fmla="*/ 2309564 h 4338987"/>
                <a:gd name="connsiteX43" fmla="*/ 3404683 w 4202218"/>
                <a:gd name="connsiteY43" fmla="*/ 2458154 h 4338987"/>
                <a:gd name="connsiteX44" fmla="*/ 3759013 w 4202218"/>
                <a:gd name="connsiteY44" fmla="*/ 2663894 h 4338987"/>
                <a:gd name="connsiteX45" fmla="*/ 4079053 w 4202218"/>
                <a:gd name="connsiteY45" fmla="*/ 2778194 h 4338987"/>
                <a:gd name="connsiteX46" fmla="*/ 4079053 w 4202218"/>
                <a:gd name="connsiteY46" fmla="*/ 2881064 h 4338987"/>
                <a:gd name="connsiteX47" fmla="*/ 3770443 w 4202218"/>
                <a:gd name="connsiteY47" fmla="*/ 2869634 h 4338987"/>
                <a:gd name="connsiteX48" fmla="*/ 3404683 w 4202218"/>
                <a:gd name="connsiteY48" fmla="*/ 2732474 h 4338987"/>
                <a:gd name="connsiteX49" fmla="*/ 3084643 w 4202218"/>
                <a:gd name="connsiteY49" fmla="*/ 2663894 h 4338987"/>
                <a:gd name="connsiteX50" fmla="*/ 2958913 w 4202218"/>
                <a:gd name="connsiteY50" fmla="*/ 2698184 h 4338987"/>
                <a:gd name="connsiteX51" fmla="*/ 2821753 w 4202218"/>
                <a:gd name="connsiteY51" fmla="*/ 2823914 h 4338987"/>
                <a:gd name="connsiteX52" fmla="*/ 2764603 w 4202218"/>
                <a:gd name="connsiteY52" fmla="*/ 2995364 h 4338987"/>
                <a:gd name="connsiteX53" fmla="*/ 2970343 w 4202218"/>
                <a:gd name="connsiteY53" fmla="*/ 3132524 h 4338987"/>
                <a:gd name="connsiteX54" fmla="*/ 3176083 w 4202218"/>
                <a:gd name="connsiteY54" fmla="*/ 3269684 h 4338987"/>
                <a:gd name="connsiteX55" fmla="*/ 3347533 w 4202218"/>
                <a:gd name="connsiteY55" fmla="*/ 3303974 h 4338987"/>
                <a:gd name="connsiteX56" fmla="*/ 3267523 w 4202218"/>
                <a:gd name="connsiteY56" fmla="*/ 3395414 h 4338987"/>
                <a:gd name="connsiteX57" fmla="*/ 3004633 w 4202218"/>
                <a:gd name="connsiteY57" fmla="*/ 3303974 h 4338987"/>
                <a:gd name="connsiteX58" fmla="*/ 2753173 w 4202218"/>
                <a:gd name="connsiteY58" fmla="*/ 3189674 h 4338987"/>
                <a:gd name="connsiteX59" fmla="*/ 2638873 w 4202218"/>
                <a:gd name="connsiteY59" fmla="*/ 3098234 h 4338987"/>
                <a:gd name="connsiteX60" fmla="*/ 2570293 w 4202218"/>
                <a:gd name="connsiteY60" fmla="*/ 3109664 h 4338987"/>
                <a:gd name="connsiteX61" fmla="*/ 2558863 w 4202218"/>
                <a:gd name="connsiteY61" fmla="*/ 3326834 h 4338987"/>
                <a:gd name="connsiteX62" fmla="*/ 2673163 w 4202218"/>
                <a:gd name="connsiteY62" fmla="*/ 3555434 h 4338987"/>
                <a:gd name="connsiteX63" fmla="*/ 2730313 w 4202218"/>
                <a:gd name="connsiteY63" fmla="*/ 4024064 h 4338987"/>
                <a:gd name="connsiteX64" fmla="*/ 2696023 w 4202218"/>
                <a:gd name="connsiteY64" fmla="*/ 4184084 h 4338987"/>
                <a:gd name="connsiteX65" fmla="*/ 2536003 w 4202218"/>
                <a:gd name="connsiteY65" fmla="*/ 4138364 h 4338987"/>
                <a:gd name="connsiteX66" fmla="*/ 2536003 w 4202218"/>
                <a:gd name="connsiteY66" fmla="*/ 3909764 h 4338987"/>
                <a:gd name="connsiteX67" fmla="*/ 2433133 w 4202218"/>
                <a:gd name="connsiteY67" fmla="*/ 3566864 h 4338987"/>
                <a:gd name="connsiteX68" fmla="*/ 2307403 w 4202218"/>
                <a:gd name="connsiteY68" fmla="*/ 3166814 h 4338987"/>
                <a:gd name="connsiteX69" fmla="*/ 2261683 w 4202218"/>
                <a:gd name="connsiteY69" fmla="*/ 3063944 h 4338987"/>
                <a:gd name="connsiteX70" fmla="*/ 2078803 w 4202218"/>
                <a:gd name="connsiteY70" fmla="*/ 2949644 h 4338987"/>
                <a:gd name="connsiteX71" fmla="*/ 1850203 w 4202218"/>
                <a:gd name="connsiteY71" fmla="*/ 3029654 h 4338987"/>
                <a:gd name="connsiteX72" fmla="*/ 1415863 w 4202218"/>
                <a:gd name="connsiteY72" fmla="*/ 3361124 h 4338987"/>
                <a:gd name="connsiteX73" fmla="*/ 1381573 w 4202218"/>
                <a:gd name="connsiteY73" fmla="*/ 3681164 h 4338987"/>
                <a:gd name="connsiteX74" fmla="*/ 1381573 w 4202218"/>
                <a:gd name="connsiteY74" fmla="*/ 3989774 h 4338987"/>
                <a:gd name="connsiteX75" fmla="*/ 1290133 w 4202218"/>
                <a:gd name="connsiteY75" fmla="*/ 4309814 h 4338987"/>
                <a:gd name="connsiteX76" fmla="*/ 1198693 w 4202218"/>
                <a:gd name="connsiteY76" fmla="*/ 4298384 h 4338987"/>
                <a:gd name="connsiteX77" fmla="*/ 1187263 w 4202218"/>
                <a:gd name="connsiteY77" fmla="*/ 4081214 h 4338987"/>
                <a:gd name="connsiteX78" fmla="*/ 1198693 w 4202218"/>
                <a:gd name="connsiteY78" fmla="*/ 3909764 h 4338987"/>
                <a:gd name="connsiteX79" fmla="*/ 970093 w 4202218"/>
                <a:gd name="connsiteY79" fmla="*/ 3989774 h 4338987"/>
                <a:gd name="connsiteX80" fmla="*/ 718633 w 4202218"/>
                <a:gd name="connsiteY80" fmla="*/ 4069784 h 4338987"/>
                <a:gd name="connsiteX81" fmla="*/ 741493 w 4202218"/>
                <a:gd name="connsiteY81" fmla="*/ 3955484 h 4338987"/>
                <a:gd name="connsiteX82" fmla="*/ 1130113 w 4202218"/>
                <a:gd name="connsiteY82" fmla="*/ 3795464 h 4338987"/>
                <a:gd name="connsiteX83" fmla="*/ 1278703 w 4202218"/>
                <a:gd name="connsiteY83" fmla="*/ 3726884 h 4338987"/>
                <a:gd name="connsiteX84" fmla="*/ 1221553 w 4202218"/>
                <a:gd name="connsiteY84" fmla="*/ 3372554 h 4338987"/>
                <a:gd name="connsiteX85" fmla="*/ 1324423 w 4202218"/>
                <a:gd name="connsiteY85" fmla="*/ 3121094 h 4338987"/>
                <a:gd name="connsiteX86" fmla="*/ 1393003 w 4202218"/>
                <a:gd name="connsiteY86" fmla="*/ 3052514 h 4338987"/>
                <a:gd name="connsiteX87" fmla="*/ 1084393 w 4202218"/>
                <a:gd name="connsiteY87" fmla="*/ 3029654 h 4338987"/>
                <a:gd name="connsiteX88" fmla="*/ 730063 w 4202218"/>
                <a:gd name="connsiteY88" fmla="*/ 2961074 h 4338987"/>
                <a:gd name="connsiteX89" fmla="*/ 375733 w 4202218"/>
                <a:gd name="connsiteY89" fmla="*/ 3132524 h 4338987"/>
                <a:gd name="connsiteX90" fmla="*/ 421453 w 4202218"/>
                <a:gd name="connsiteY90" fmla="*/ 3029654 h 4338987"/>
                <a:gd name="connsiteX91" fmla="*/ 627193 w 4202218"/>
                <a:gd name="connsiteY91" fmla="*/ 2926784 h 4338987"/>
                <a:gd name="connsiteX92" fmla="*/ 810073 w 4202218"/>
                <a:gd name="connsiteY92" fmla="*/ 2755334 h 4338987"/>
                <a:gd name="connsiteX93" fmla="*/ 1152973 w 4202218"/>
                <a:gd name="connsiteY93" fmla="*/ 2778194 h 4338987"/>
                <a:gd name="connsiteX94" fmla="*/ 1461583 w 4202218"/>
                <a:gd name="connsiteY94" fmla="*/ 2823914 h 4338987"/>
                <a:gd name="connsiteX95" fmla="*/ 1953073 w 4202218"/>
                <a:gd name="connsiteY95" fmla="*/ 2663894 h 4338987"/>
                <a:gd name="connsiteX96" fmla="*/ 1701613 w 4202218"/>
                <a:gd name="connsiteY96" fmla="*/ 2263844 h 4338987"/>
                <a:gd name="connsiteX97" fmla="*/ 1690183 w 4202218"/>
                <a:gd name="connsiteY97" fmla="*/ 1966664 h 4338987"/>
                <a:gd name="connsiteX98" fmla="*/ 1381991 w 4202218"/>
                <a:gd name="connsiteY98" fmla="*/ 1841930 h 4338987"/>
                <a:gd name="connsiteX99" fmla="*/ 1095823 w 4202218"/>
                <a:gd name="connsiteY99" fmla="*/ 1715204 h 4338987"/>
                <a:gd name="connsiteX100" fmla="*/ 746507 w 4202218"/>
                <a:gd name="connsiteY100" fmla="*/ 1626741 h 4338987"/>
                <a:gd name="connsiteX101" fmla="*/ 352873 w 4202218"/>
                <a:gd name="connsiteY101" fmla="*/ 1726634 h 4338987"/>
                <a:gd name="connsiteX102" fmla="*/ 113171 w 4202218"/>
                <a:gd name="connsiteY102" fmla="*/ 1763908 h 4338987"/>
                <a:gd name="connsiteX103" fmla="*/ 9973 w 4202218"/>
                <a:gd name="connsiteY103" fmla="*/ 1738064 h 4338987"/>
                <a:gd name="connsiteX104" fmla="*/ 348516 w 4202218"/>
                <a:gd name="connsiteY104" fmla="*/ 1644138 h 4338987"/>
                <a:gd name="connsiteX105" fmla="*/ 653097 w 4202218"/>
                <a:gd name="connsiteY105" fmla="*/ 1544246 h 4338987"/>
                <a:gd name="connsiteX106" fmla="*/ 1072963 w 4202218"/>
                <a:gd name="connsiteY106" fmla="*/ 1612334 h 4338987"/>
                <a:gd name="connsiteX107" fmla="*/ 1244413 w 4202218"/>
                <a:gd name="connsiteY107" fmla="*/ 1658054 h 4338987"/>
                <a:gd name="connsiteX108" fmla="*/ 1187263 w 4202218"/>
                <a:gd name="connsiteY108" fmla="*/ 1452314 h 4338987"/>
                <a:gd name="connsiteX109" fmla="*/ 1175833 w 4202218"/>
                <a:gd name="connsiteY109" fmla="*/ 1177994 h 4338987"/>
                <a:gd name="connsiteX110" fmla="*/ 1221553 w 4202218"/>
                <a:gd name="connsiteY110" fmla="*/ 1212284 h 4338987"/>
                <a:gd name="connsiteX0" fmla="*/ 1221553 w 4202218"/>
                <a:gd name="connsiteY0" fmla="*/ 1212284 h 4338987"/>
                <a:gd name="connsiteX1" fmla="*/ 1343911 w 4202218"/>
                <a:gd name="connsiteY1" fmla="*/ 1560154 h 4338987"/>
                <a:gd name="connsiteX2" fmla="*/ 1553023 w 4202218"/>
                <a:gd name="connsiteY2" fmla="*/ 1658054 h 4338987"/>
                <a:gd name="connsiteX3" fmla="*/ 1907353 w 4202218"/>
                <a:gd name="connsiteY3" fmla="*/ 1680914 h 4338987"/>
                <a:gd name="connsiteX4" fmla="*/ 2021653 w 4202218"/>
                <a:gd name="connsiteY4" fmla="*/ 1543754 h 4338987"/>
                <a:gd name="connsiteX5" fmla="*/ 2124523 w 4202218"/>
                <a:gd name="connsiteY5" fmla="*/ 1292294 h 4338987"/>
                <a:gd name="connsiteX6" fmla="*/ 2124523 w 4202218"/>
                <a:gd name="connsiteY6" fmla="*/ 1120844 h 4338987"/>
                <a:gd name="connsiteX7" fmla="*/ 2090233 w 4202218"/>
                <a:gd name="connsiteY7" fmla="*/ 812234 h 4338987"/>
                <a:gd name="connsiteX8" fmla="*/ 2078803 w 4202218"/>
                <a:gd name="connsiteY8" fmla="*/ 777944 h 4338987"/>
                <a:gd name="connsiteX9" fmla="*/ 2170243 w 4202218"/>
                <a:gd name="connsiteY9" fmla="*/ 1086554 h 4338987"/>
                <a:gd name="connsiteX10" fmla="*/ 2215963 w 4202218"/>
                <a:gd name="connsiteY10" fmla="*/ 1269434 h 4338987"/>
                <a:gd name="connsiteX11" fmla="*/ 2284543 w 4202218"/>
                <a:gd name="connsiteY11" fmla="*/ 1303724 h 4338987"/>
                <a:gd name="connsiteX12" fmla="*/ 2330263 w 4202218"/>
                <a:gd name="connsiteY12" fmla="*/ 1166564 h 4338987"/>
                <a:gd name="connsiteX13" fmla="*/ 2467423 w 4202218"/>
                <a:gd name="connsiteY13" fmla="*/ 880814 h 4338987"/>
                <a:gd name="connsiteX14" fmla="*/ 2558863 w 4202218"/>
                <a:gd name="connsiteY14" fmla="*/ 640784 h 4338987"/>
                <a:gd name="connsiteX15" fmla="*/ 2616013 w 4202218"/>
                <a:gd name="connsiteY15" fmla="*/ 537914 h 4338987"/>
                <a:gd name="connsiteX16" fmla="*/ 2558863 w 4202218"/>
                <a:gd name="connsiteY16" fmla="*/ 789374 h 4338987"/>
                <a:gd name="connsiteX17" fmla="*/ 2444563 w 4202218"/>
                <a:gd name="connsiteY17" fmla="*/ 1097984 h 4338987"/>
                <a:gd name="connsiteX18" fmla="*/ 2375983 w 4202218"/>
                <a:gd name="connsiteY18" fmla="*/ 1406594 h 4338987"/>
                <a:gd name="connsiteX19" fmla="*/ 2558863 w 4202218"/>
                <a:gd name="connsiteY19" fmla="*/ 1578044 h 4338987"/>
                <a:gd name="connsiteX20" fmla="*/ 2878903 w 4202218"/>
                <a:gd name="connsiteY20" fmla="*/ 1658054 h 4338987"/>
                <a:gd name="connsiteX21" fmla="*/ 3187513 w 4202218"/>
                <a:gd name="connsiteY21" fmla="*/ 1658054 h 4338987"/>
                <a:gd name="connsiteX22" fmla="*/ 3370393 w 4202218"/>
                <a:gd name="connsiteY22" fmla="*/ 1566614 h 4338987"/>
                <a:gd name="connsiteX23" fmla="*/ 3473263 w 4202218"/>
                <a:gd name="connsiteY23" fmla="*/ 1372304 h 4338987"/>
                <a:gd name="connsiteX24" fmla="*/ 3461833 w 4202218"/>
                <a:gd name="connsiteY24" fmla="*/ 1097984 h 4338987"/>
                <a:gd name="connsiteX25" fmla="*/ 3450403 w 4202218"/>
                <a:gd name="connsiteY25" fmla="*/ 777944 h 4338987"/>
                <a:gd name="connsiteX26" fmla="*/ 3759013 w 4202218"/>
                <a:gd name="connsiteY26" fmla="*/ 572204 h 4338987"/>
                <a:gd name="connsiteX27" fmla="*/ 3999043 w 4202218"/>
                <a:gd name="connsiteY27" fmla="*/ 92144 h 4338987"/>
                <a:gd name="connsiteX28" fmla="*/ 4033333 w 4202218"/>
                <a:gd name="connsiteY28" fmla="*/ 12134 h 4338987"/>
                <a:gd name="connsiteX29" fmla="*/ 4010473 w 4202218"/>
                <a:gd name="connsiteY29" fmla="*/ 252164 h 4338987"/>
                <a:gd name="connsiteX30" fmla="*/ 3827593 w 4202218"/>
                <a:gd name="connsiteY30" fmla="*/ 652214 h 4338987"/>
                <a:gd name="connsiteX31" fmla="*/ 3644713 w 4202218"/>
                <a:gd name="connsiteY31" fmla="*/ 789374 h 4338987"/>
                <a:gd name="connsiteX32" fmla="*/ 3530413 w 4202218"/>
                <a:gd name="connsiteY32" fmla="*/ 892244 h 4338987"/>
                <a:gd name="connsiteX33" fmla="*/ 3861883 w 4202218"/>
                <a:gd name="connsiteY33" fmla="*/ 846524 h 4338987"/>
                <a:gd name="connsiteX34" fmla="*/ 4193353 w 4202218"/>
                <a:gd name="connsiteY34" fmla="*/ 720794 h 4338987"/>
                <a:gd name="connsiteX35" fmla="*/ 4079053 w 4202218"/>
                <a:gd name="connsiteY35" fmla="*/ 892244 h 4338987"/>
                <a:gd name="connsiteX36" fmla="*/ 3781873 w 4202218"/>
                <a:gd name="connsiteY36" fmla="*/ 937964 h 4338987"/>
                <a:gd name="connsiteX37" fmla="*/ 3610423 w 4202218"/>
                <a:gd name="connsiteY37" fmla="*/ 995114 h 4338987"/>
                <a:gd name="connsiteX38" fmla="*/ 3656143 w 4202218"/>
                <a:gd name="connsiteY38" fmla="*/ 1235144 h 4338987"/>
                <a:gd name="connsiteX39" fmla="*/ 3621853 w 4202218"/>
                <a:gd name="connsiteY39" fmla="*/ 1532324 h 4338987"/>
                <a:gd name="connsiteX40" fmla="*/ 3461833 w 4202218"/>
                <a:gd name="connsiteY40" fmla="*/ 1726634 h 4338987"/>
                <a:gd name="connsiteX41" fmla="*/ 3278953 w 4202218"/>
                <a:gd name="connsiteY41" fmla="*/ 2035244 h 4338987"/>
                <a:gd name="connsiteX42" fmla="*/ 3233233 w 4202218"/>
                <a:gd name="connsiteY42" fmla="*/ 2309564 h 4338987"/>
                <a:gd name="connsiteX43" fmla="*/ 3404683 w 4202218"/>
                <a:gd name="connsiteY43" fmla="*/ 2458154 h 4338987"/>
                <a:gd name="connsiteX44" fmla="*/ 3759013 w 4202218"/>
                <a:gd name="connsiteY44" fmla="*/ 2663894 h 4338987"/>
                <a:gd name="connsiteX45" fmla="*/ 4079053 w 4202218"/>
                <a:gd name="connsiteY45" fmla="*/ 2778194 h 4338987"/>
                <a:gd name="connsiteX46" fmla="*/ 4079053 w 4202218"/>
                <a:gd name="connsiteY46" fmla="*/ 2881064 h 4338987"/>
                <a:gd name="connsiteX47" fmla="*/ 3770443 w 4202218"/>
                <a:gd name="connsiteY47" fmla="*/ 2869634 h 4338987"/>
                <a:gd name="connsiteX48" fmla="*/ 3404683 w 4202218"/>
                <a:gd name="connsiteY48" fmla="*/ 2732474 h 4338987"/>
                <a:gd name="connsiteX49" fmla="*/ 3084643 w 4202218"/>
                <a:gd name="connsiteY49" fmla="*/ 2663894 h 4338987"/>
                <a:gd name="connsiteX50" fmla="*/ 2958913 w 4202218"/>
                <a:gd name="connsiteY50" fmla="*/ 2698184 h 4338987"/>
                <a:gd name="connsiteX51" fmla="*/ 2821753 w 4202218"/>
                <a:gd name="connsiteY51" fmla="*/ 2823914 h 4338987"/>
                <a:gd name="connsiteX52" fmla="*/ 2764603 w 4202218"/>
                <a:gd name="connsiteY52" fmla="*/ 2995364 h 4338987"/>
                <a:gd name="connsiteX53" fmla="*/ 2970343 w 4202218"/>
                <a:gd name="connsiteY53" fmla="*/ 3132524 h 4338987"/>
                <a:gd name="connsiteX54" fmla="*/ 3176083 w 4202218"/>
                <a:gd name="connsiteY54" fmla="*/ 3269684 h 4338987"/>
                <a:gd name="connsiteX55" fmla="*/ 3347533 w 4202218"/>
                <a:gd name="connsiteY55" fmla="*/ 3303974 h 4338987"/>
                <a:gd name="connsiteX56" fmla="*/ 3267523 w 4202218"/>
                <a:gd name="connsiteY56" fmla="*/ 3395414 h 4338987"/>
                <a:gd name="connsiteX57" fmla="*/ 3004633 w 4202218"/>
                <a:gd name="connsiteY57" fmla="*/ 3303974 h 4338987"/>
                <a:gd name="connsiteX58" fmla="*/ 2753173 w 4202218"/>
                <a:gd name="connsiteY58" fmla="*/ 3189674 h 4338987"/>
                <a:gd name="connsiteX59" fmla="*/ 2638873 w 4202218"/>
                <a:gd name="connsiteY59" fmla="*/ 3098234 h 4338987"/>
                <a:gd name="connsiteX60" fmla="*/ 2570293 w 4202218"/>
                <a:gd name="connsiteY60" fmla="*/ 3109664 h 4338987"/>
                <a:gd name="connsiteX61" fmla="*/ 2558863 w 4202218"/>
                <a:gd name="connsiteY61" fmla="*/ 3326834 h 4338987"/>
                <a:gd name="connsiteX62" fmla="*/ 2673163 w 4202218"/>
                <a:gd name="connsiteY62" fmla="*/ 3555434 h 4338987"/>
                <a:gd name="connsiteX63" fmla="*/ 2730313 w 4202218"/>
                <a:gd name="connsiteY63" fmla="*/ 4024064 h 4338987"/>
                <a:gd name="connsiteX64" fmla="*/ 2696023 w 4202218"/>
                <a:gd name="connsiteY64" fmla="*/ 4184084 h 4338987"/>
                <a:gd name="connsiteX65" fmla="*/ 2536003 w 4202218"/>
                <a:gd name="connsiteY65" fmla="*/ 4138364 h 4338987"/>
                <a:gd name="connsiteX66" fmla="*/ 2536003 w 4202218"/>
                <a:gd name="connsiteY66" fmla="*/ 3909764 h 4338987"/>
                <a:gd name="connsiteX67" fmla="*/ 2433133 w 4202218"/>
                <a:gd name="connsiteY67" fmla="*/ 3566864 h 4338987"/>
                <a:gd name="connsiteX68" fmla="*/ 2307403 w 4202218"/>
                <a:gd name="connsiteY68" fmla="*/ 3166814 h 4338987"/>
                <a:gd name="connsiteX69" fmla="*/ 2261683 w 4202218"/>
                <a:gd name="connsiteY69" fmla="*/ 3063944 h 4338987"/>
                <a:gd name="connsiteX70" fmla="*/ 2078803 w 4202218"/>
                <a:gd name="connsiteY70" fmla="*/ 2949644 h 4338987"/>
                <a:gd name="connsiteX71" fmla="*/ 1850203 w 4202218"/>
                <a:gd name="connsiteY71" fmla="*/ 3029654 h 4338987"/>
                <a:gd name="connsiteX72" fmla="*/ 1415863 w 4202218"/>
                <a:gd name="connsiteY72" fmla="*/ 3361124 h 4338987"/>
                <a:gd name="connsiteX73" fmla="*/ 1381573 w 4202218"/>
                <a:gd name="connsiteY73" fmla="*/ 3681164 h 4338987"/>
                <a:gd name="connsiteX74" fmla="*/ 1381573 w 4202218"/>
                <a:gd name="connsiteY74" fmla="*/ 3989774 h 4338987"/>
                <a:gd name="connsiteX75" fmla="*/ 1290133 w 4202218"/>
                <a:gd name="connsiteY75" fmla="*/ 4309814 h 4338987"/>
                <a:gd name="connsiteX76" fmla="*/ 1198693 w 4202218"/>
                <a:gd name="connsiteY76" fmla="*/ 4298384 h 4338987"/>
                <a:gd name="connsiteX77" fmla="*/ 1187263 w 4202218"/>
                <a:gd name="connsiteY77" fmla="*/ 4081214 h 4338987"/>
                <a:gd name="connsiteX78" fmla="*/ 1198693 w 4202218"/>
                <a:gd name="connsiteY78" fmla="*/ 3909764 h 4338987"/>
                <a:gd name="connsiteX79" fmla="*/ 970093 w 4202218"/>
                <a:gd name="connsiteY79" fmla="*/ 3989774 h 4338987"/>
                <a:gd name="connsiteX80" fmla="*/ 718633 w 4202218"/>
                <a:gd name="connsiteY80" fmla="*/ 4069784 h 4338987"/>
                <a:gd name="connsiteX81" fmla="*/ 741493 w 4202218"/>
                <a:gd name="connsiteY81" fmla="*/ 3955484 h 4338987"/>
                <a:gd name="connsiteX82" fmla="*/ 1130113 w 4202218"/>
                <a:gd name="connsiteY82" fmla="*/ 3795464 h 4338987"/>
                <a:gd name="connsiteX83" fmla="*/ 1278703 w 4202218"/>
                <a:gd name="connsiteY83" fmla="*/ 3726884 h 4338987"/>
                <a:gd name="connsiteX84" fmla="*/ 1221553 w 4202218"/>
                <a:gd name="connsiteY84" fmla="*/ 3372554 h 4338987"/>
                <a:gd name="connsiteX85" fmla="*/ 1324423 w 4202218"/>
                <a:gd name="connsiteY85" fmla="*/ 3121094 h 4338987"/>
                <a:gd name="connsiteX86" fmla="*/ 1393003 w 4202218"/>
                <a:gd name="connsiteY86" fmla="*/ 3052514 h 4338987"/>
                <a:gd name="connsiteX87" fmla="*/ 1084393 w 4202218"/>
                <a:gd name="connsiteY87" fmla="*/ 3029654 h 4338987"/>
                <a:gd name="connsiteX88" fmla="*/ 730063 w 4202218"/>
                <a:gd name="connsiteY88" fmla="*/ 2961074 h 4338987"/>
                <a:gd name="connsiteX89" fmla="*/ 375733 w 4202218"/>
                <a:gd name="connsiteY89" fmla="*/ 3132524 h 4338987"/>
                <a:gd name="connsiteX90" fmla="*/ 421453 w 4202218"/>
                <a:gd name="connsiteY90" fmla="*/ 3029654 h 4338987"/>
                <a:gd name="connsiteX91" fmla="*/ 627193 w 4202218"/>
                <a:gd name="connsiteY91" fmla="*/ 2926784 h 4338987"/>
                <a:gd name="connsiteX92" fmla="*/ 810073 w 4202218"/>
                <a:gd name="connsiteY92" fmla="*/ 2755334 h 4338987"/>
                <a:gd name="connsiteX93" fmla="*/ 1152973 w 4202218"/>
                <a:gd name="connsiteY93" fmla="*/ 2778194 h 4338987"/>
                <a:gd name="connsiteX94" fmla="*/ 1461583 w 4202218"/>
                <a:gd name="connsiteY94" fmla="*/ 2823914 h 4338987"/>
                <a:gd name="connsiteX95" fmla="*/ 1953073 w 4202218"/>
                <a:gd name="connsiteY95" fmla="*/ 2663894 h 4338987"/>
                <a:gd name="connsiteX96" fmla="*/ 1701613 w 4202218"/>
                <a:gd name="connsiteY96" fmla="*/ 2263844 h 4338987"/>
                <a:gd name="connsiteX97" fmla="*/ 1690183 w 4202218"/>
                <a:gd name="connsiteY97" fmla="*/ 1966664 h 4338987"/>
                <a:gd name="connsiteX98" fmla="*/ 1381991 w 4202218"/>
                <a:gd name="connsiteY98" fmla="*/ 1841930 h 4338987"/>
                <a:gd name="connsiteX99" fmla="*/ 1095823 w 4202218"/>
                <a:gd name="connsiteY99" fmla="*/ 1715204 h 4338987"/>
                <a:gd name="connsiteX100" fmla="*/ 746507 w 4202218"/>
                <a:gd name="connsiteY100" fmla="*/ 1626741 h 4338987"/>
                <a:gd name="connsiteX101" fmla="*/ 352873 w 4202218"/>
                <a:gd name="connsiteY101" fmla="*/ 1726634 h 4338987"/>
                <a:gd name="connsiteX102" fmla="*/ 113171 w 4202218"/>
                <a:gd name="connsiteY102" fmla="*/ 1763908 h 4338987"/>
                <a:gd name="connsiteX103" fmla="*/ 9973 w 4202218"/>
                <a:gd name="connsiteY103" fmla="*/ 1738064 h 4338987"/>
                <a:gd name="connsiteX104" fmla="*/ 348516 w 4202218"/>
                <a:gd name="connsiteY104" fmla="*/ 1644138 h 4338987"/>
                <a:gd name="connsiteX105" fmla="*/ 653097 w 4202218"/>
                <a:gd name="connsiteY105" fmla="*/ 1544246 h 4338987"/>
                <a:gd name="connsiteX106" fmla="*/ 1072963 w 4202218"/>
                <a:gd name="connsiteY106" fmla="*/ 1612334 h 4338987"/>
                <a:gd name="connsiteX107" fmla="*/ 1244413 w 4202218"/>
                <a:gd name="connsiteY107" fmla="*/ 1658054 h 4338987"/>
                <a:gd name="connsiteX108" fmla="*/ 1187263 w 4202218"/>
                <a:gd name="connsiteY108" fmla="*/ 1452314 h 4338987"/>
                <a:gd name="connsiteX109" fmla="*/ 1175833 w 4202218"/>
                <a:gd name="connsiteY109" fmla="*/ 1177994 h 4338987"/>
                <a:gd name="connsiteX110" fmla="*/ 1221553 w 4202218"/>
                <a:gd name="connsiteY110" fmla="*/ 1212284 h 4338987"/>
                <a:gd name="connsiteX0" fmla="*/ 1221553 w 4202218"/>
                <a:gd name="connsiteY0" fmla="*/ 1212284 h 4338987"/>
                <a:gd name="connsiteX1" fmla="*/ 1343911 w 4202218"/>
                <a:gd name="connsiteY1" fmla="*/ 1560154 h 4338987"/>
                <a:gd name="connsiteX2" fmla="*/ 1553023 w 4202218"/>
                <a:gd name="connsiteY2" fmla="*/ 1658054 h 4338987"/>
                <a:gd name="connsiteX3" fmla="*/ 1907353 w 4202218"/>
                <a:gd name="connsiteY3" fmla="*/ 1680914 h 4338987"/>
                <a:gd name="connsiteX4" fmla="*/ 2021653 w 4202218"/>
                <a:gd name="connsiteY4" fmla="*/ 1543754 h 4338987"/>
                <a:gd name="connsiteX5" fmla="*/ 2124523 w 4202218"/>
                <a:gd name="connsiteY5" fmla="*/ 1292294 h 4338987"/>
                <a:gd name="connsiteX6" fmla="*/ 2124523 w 4202218"/>
                <a:gd name="connsiteY6" fmla="*/ 1120844 h 4338987"/>
                <a:gd name="connsiteX7" fmla="*/ 2090233 w 4202218"/>
                <a:gd name="connsiteY7" fmla="*/ 812234 h 4338987"/>
                <a:gd name="connsiteX8" fmla="*/ 2078803 w 4202218"/>
                <a:gd name="connsiteY8" fmla="*/ 777944 h 4338987"/>
                <a:gd name="connsiteX9" fmla="*/ 2170243 w 4202218"/>
                <a:gd name="connsiteY9" fmla="*/ 1086554 h 4338987"/>
                <a:gd name="connsiteX10" fmla="*/ 2215963 w 4202218"/>
                <a:gd name="connsiteY10" fmla="*/ 1269434 h 4338987"/>
                <a:gd name="connsiteX11" fmla="*/ 2284543 w 4202218"/>
                <a:gd name="connsiteY11" fmla="*/ 1303724 h 4338987"/>
                <a:gd name="connsiteX12" fmla="*/ 2330263 w 4202218"/>
                <a:gd name="connsiteY12" fmla="*/ 1166564 h 4338987"/>
                <a:gd name="connsiteX13" fmla="*/ 2467423 w 4202218"/>
                <a:gd name="connsiteY13" fmla="*/ 880814 h 4338987"/>
                <a:gd name="connsiteX14" fmla="*/ 2558863 w 4202218"/>
                <a:gd name="connsiteY14" fmla="*/ 640784 h 4338987"/>
                <a:gd name="connsiteX15" fmla="*/ 2616013 w 4202218"/>
                <a:gd name="connsiteY15" fmla="*/ 537914 h 4338987"/>
                <a:gd name="connsiteX16" fmla="*/ 2558863 w 4202218"/>
                <a:gd name="connsiteY16" fmla="*/ 789374 h 4338987"/>
                <a:gd name="connsiteX17" fmla="*/ 2444563 w 4202218"/>
                <a:gd name="connsiteY17" fmla="*/ 1097984 h 4338987"/>
                <a:gd name="connsiteX18" fmla="*/ 2375983 w 4202218"/>
                <a:gd name="connsiteY18" fmla="*/ 1406594 h 4338987"/>
                <a:gd name="connsiteX19" fmla="*/ 2558863 w 4202218"/>
                <a:gd name="connsiteY19" fmla="*/ 1578044 h 4338987"/>
                <a:gd name="connsiteX20" fmla="*/ 2878903 w 4202218"/>
                <a:gd name="connsiteY20" fmla="*/ 1658054 h 4338987"/>
                <a:gd name="connsiteX21" fmla="*/ 3187513 w 4202218"/>
                <a:gd name="connsiteY21" fmla="*/ 1658054 h 4338987"/>
                <a:gd name="connsiteX22" fmla="*/ 3370393 w 4202218"/>
                <a:gd name="connsiteY22" fmla="*/ 1566614 h 4338987"/>
                <a:gd name="connsiteX23" fmla="*/ 3473263 w 4202218"/>
                <a:gd name="connsiteY23" fmla="*/ 1372304 h 4338987"/>
                <a:gd name="connsiteX24" fmla="*/ 3461833 w 4202218"/>
                <a:gd name="connsiteY24" fmla="*/ 1097984 h 4338987"/>
                <a:gd name="connsiteX25" fmla="*/ 3450403 w 4202218"/>
                <a:gd name="connsiteY25" fmla="*/ 777944 h 4338987"/>
                <a:gd name="connsiteX26" fmla="*/ 3759013 w 4202218"/>
                <a:gd name="connsiteY26" fmla="*/ 572204 h 4338987"/>
                <a:gd name="connsiteX27" fmla="*/ 3999043 w 4202218"/>
                <a:gd name="connsiteY27" fmla="*/ 92144 h 4338987"/>
                <a:gd name="connsiteX28" fmla="*/ 4033333 w 4202218"/>
                <a:gd name="connsiteY28" fmla="*/ 12134 h 4338987"/>
                <a:gd name="connsiteX29" fmla="*/ 4010473 w 4202218"/>
                <a:gd name="connsiteY29" fmla="*/ 252164 h 4338987"/>
                <a:gd name="connsiteX30" fmla="*/ 3827593 w 4202218"/>
                <a:gd name="connsiteY30" fmla="*/ 652214 h 4338987"/>
                <a:gd name="connsiteX31" fmla="*/ 3644713 w 4202218"/>
                <a:gd name="connsiteY31" fmla="*/ 789374 h 4338987"/>
                <a:gd name="connsiteX32" fmla="*/ 3530413 w 4202218"/>
                <a:gd name="connsiteY32" fmla="*/ 892244 h 4338987"/>
                <a:gd name="connsiteX33" fmla="*/ 3861883 w 4202218"/>
                <a:gd name="connsiteY33" fmla="*/ 846524 h 4338987"/>
                <a:gd name="connsiteX34" fmla="*/ 4193353 w 4202218"/>
                <a:gd name="connsiteY34" fmla="*/ 720794 h 4338987"/>
                <a:gd name="connsiteX35" fmla="*/ 4079053 w 4202218"/>
                <a:gd name="connsiteY35" fmla="*/ 892244 h 4338987"/>
                <a:gd name="connsiteX36" fmla="*/ 3781873 w 4202218"/>
                <a:gd name="connsiteY36" fmla="*/ 937964 h 4338987"/>
                <a:gd name="connsiteX37" fmla="*/ 3610423 w 4202218"/>
                <a:gd name="connsiteY37" fmla="*/ 995114 h 4338987"/>
                <a:gd name="connsiteX38" fmla="*/ 3656143 w 4202218"/>
                <a:gd name="connsiteY38" fmla="*/ 1235144 h 4338987"/>
                <a:gd name="connsiteX39" fmla="*/ 3621853 w 4202218"/>
                <a:gd name="connsiteY39" fmla="*/ 1532324 h 4338987"/>
                <a:gd name="connsiteX40" fmla="*/ 3461833 w 4202218"/>
                <a:gd name="connsiteY40" fmla="*/ 1726634 h 4338987"/>
                <a:gd name="connsiteX41" fmla="*/ 3278953 w 4202218"/>
                <a:gd name="connsiteY41" fmla="*/ 2035244 h 4338987"/>
                <a:gd name="connsiteX42" fmla="*/ 3233233 w 4202218"/>
                <a:gd name="connsiteY42" fmla="*/ 2309564 h 4338987"/>
                <a:gd name="connsiteX43" fmla="*/ 3404683 w 4202218"/>
                <a:gd name="connsiteY43" fmla="*/ 2458154 h 4338987"/>
                <a:gd name="connsiteX44" fmla="*/ 3759013 w 4202218"/>
                <a:gd name="connsiteY44" fmla="*/ 2663894 h 4338987"/>
                <a:gd name="connsiteX45" fmla="*/ 4079053 w 4202218"/>
                <a:gd name="connsiteY45" fmla="*/ 2778194 h 4338987"/>
                <a:gd name="connsiteX46" fmla="*/ 4079053 w 4202218"/>
                <a:gd name="connsiteY46" fmla="*/ 2881064 h 4338987"/>
                <a:gd name="connsiteX47" fmla="*/ 3770443 w 4202218"/>
                <a:gd name="connsiteY47" fmla="*/ 2869634 h 4338987"/>
                <a:gd name="connsiteX48" fmla="*/ 3404683 w 4202218"/>
                <a:gd name="connsiteY48" fmla="*/ 2732474 h 4338987"/>
                <a:gd name="connsiteX49" fmla="*/ 3084643 w 4202218"/>
                <a:gd name="connsiteY49" fmla="*/ 2663894 h 4338987"/>
                <a:gd name="connsiteX50" fmla="*/ 2958913 w 4202218"/>
                <a:gd name="connsiteY50" fmla="*/ 2698184 h 4338987"/>
                <a:gd name="connsiteX51" fmla="*/ 2821753 w 4202218"/>
                <a:gd name="connsiteY51" fmla="*/ 2823914 h 4338987"/>
                <a:gd name="connsiteX52" fmla="*/ 2764603 w 4202218"/>
                <a:gd name="connsiteY52" fmla="*/ 2995364 h 4338987"/>
                <a:gd name="connsiteX53" fmla="*/ 2970343 w 4202218"/>
                <a:gd name="connsiteY53" fmla="*/ 3132524 h 4338987"/>
                <a:gd name="connsiteX54" fmla="*/ 3176083 w 4202218"/>
                <a:gd name="connsiteY54" fmla="*/ 3269684 h 4338987"/>
                <a:gd name="connsiteX55" fmla="*/ 3347533 w 4202218"/>
                <a:gd name="connsiteY55" fmla="*/ 3303974 h 4338987"/>
                <a:gd name="connsiteX56" fmla="*/ 3267523 w 4202218"/>
                <a:gd name="connsiteY56" fmla="*/ 3395414 h 4338987"/>
                <a:gd name="connsiteX57" fmla="*/ 3004633 w 4202218"/>
                <a:gd name="connsiteY57" fmla="*/ 3303974 h 4338987"/>
                <a:gd name="connsiteX58" fmla="*/ 2753173 w 4202218"/>
                <a:gd name="connsiteY58" fmla="*/ 3189674 h 4338987"/>
                <a:gd name="connsiteX59" fmla="*/ 2638873 w 4202218"/>
                <a:gd name="connsiteY59" fmla="*/ 3098234 h 4338987"/>
                <a:gd name="connsiteX60" fmla="*/ 2570293 w 4202218"/>
                <a:gd name="connsiteY60" fmla="*/ 3109664 h 4338987"/>
                <a:gd name="connsiteX61" fmla="*/ 2558863 w 4202218"/>
                <a:gd name="connsiteY61" fmla="*/ 3326834 h 4338987"/>
                <a:gd name="connsiteX62" fmla="*/ 2673163 w 4202218"/>
                <a:gd name="connsiteY62" fmla="*/ 3555434 h 4338987"/>
                <a:gd name="connsiteX63" fmla="*/ 2730313 w 4202218"/>
                <a:gd name="connsiteY63" fmla="*/ 4024064 h 4338987"/>
                <a:gd name="connsiteX64" fmla="*/ 2696023 w 4202218"/>
                <a:gd name="connsiteY64" fmla="*/ 4184084 h 4338987"/>
                <a:gd name="connsiteX65" fmla="*/ 2536003 w 4202218"/>
                <a:gd name="connsiteY65" fmla="*/ 4138364 h 4338987"/>
                <a:gd name="connsiteX66" fmla="*/ 2536003 w 4202218"/>
                <a:gd name="connsiteY66" fmla="*/ 3909764 h 4338987"/>
                <a:gd name="connsiteX67" fmla="*/ 2433133 w 4202218"/>
                <a:gd name="connsiteY67" fmla="*/ 3566864 h 4338987"/>
                <a:gd name="connsiteX68" fmla="*/ 2307403 w 4202218"/>
                <a:gd name="connsiteY68" fmla="*/ 3166814 h 4338987"/>
                <a:gd name="connsiteX69" fmla="*/ 2261683 w 4202218"/>
                <a:gd name="connsiteY69" fmla="*/ 3063944 h 4338987"/>
                <a:gd name="connsiteX70" fmla="*/ 2078803 w 4202218"/>
                <a:gd name="connsiteY70" fmla="*/ 2949644 h 4338987"/>
                <a:gd name="connsiteX71" fmla="*/ 1850203 w 4202218"/>
                <a:gd name="connsiteY71" fmla="*/ 3029654 h 4338987"/>
                <a:gd name="connsiteX72" fmla="*/ 1415863 w 4202218"/>
                <a:gd name="connsiteY72" fmla="*/ 3361124 h 4338987"/>
                <a:gd name="connsiteX73" fmla="*/ 1381573 w 4202218"/>
                <a:gd name="connsiteY73" fmla="*/ 3681164 h 4338987"/>
                <a:gd name="connsiteX74" fmla="*/ 1381573 w 4202218"/>
                <a:gd name="connsiteY74" fmla="*/ 3989774 h 4338987"/>
                <a:gd name="connsiteX75" fmla="*/ 1290133 w 4202218"/>
                <a:gd name="connsiteY75" fmla="*/ 4309814 h 4338987"/>
                <a:gd name="connsiteX76" fmla="*/ 1198693 w 4202218"/>
                <a:gd name="connsiteY76" fmla="*/ 4298384 h 4338987"/>
                <a:gd name="connsiteX77" fmla="*/ 1187263 w 4202218"/>
                <a:gd name="connsiteY77" fmla="*/ 4081214 h 4338987"/>
                <a:gd name="connsiteX78" fmla="*/ 1198693 w 4202218"/>
                <a:gd name="connsiteY78" fmla="*/ 3909764 h 4338987"/>
                <a:gd name="connsiteX79" fmla="*/ 970093 w 4202218"/>
                <a:gd name="connsiteY79" fmla="*/ 3989774 h 4338987"/>
                <a:gd name="connsiteX80" fmla="*/ 718633 w 4202218"/>
                <a:gd name="connsiteY80" fmla="*/ 4069784 h 4338987"/>
                <a:gd name="connsiteX81" fmla="*/ 741493 w 4202218"/>
                <a:gd name="connsiteY81" fmla="*/ 3955484 h 4338987"/>
                <a:gd name="connsiteX82" fmla="*/ 1130113 w 4202218"/>
                <a:gd name="connsiteY82" fmla="*/ 3795464 h 4338987"/>
                <a:gd name="connsiteX83" fmla="*/ 1278703 w 4202218"/>
                <a:gd name="connsiteY83" fmla="*/ 3726884 h 4338987"/>
                <a:gd name="connsiteX84" fmla="*/ 1221553 w 4202218"/>
                <a:gd name="connsiteY84" fmla="*/ 3372554 h 4338987"/>
                <a:gd name="connsiteX85" fmla="*/ 1324423 w 4202218"/>
                <a:gd name="connsiteY85" fmla="*/ 3121094 h 4338987"/>
                <a:gd name="connsiteX86" fmla="*/ 1393003 w 4202218"/>
                <a:gd name="connsiteY86" fmla="*/ 3052514 h 4338987"/>
                <a:gd name="connsiteX87" fmla="*/ 1084393 w 4202218"/>
                <a:gd name="connsiteY87" fmla="*/ 3029654 h 4338987"/>
                <a:gd name="connsiteX88" fmla="*/ 730063 w 4202218"/>
                <a:gd name="connsiteY88" fmla="*/ 2961074 h 4338987"/>
                <a:gd name="connsiteX89" fmla="*/ 375733 w 4202218"/>
                <a:gd name="connsiteY89" fmla="*/ 3132524 h 4338987"/>
                <a:gd name="connsiteX90" fmla="*/ 421453 w 4202218"/>
                <a:gd name="connsiteY90" fmla="*/ 3029654 h 4338987"/>
                <a:gd name="connsiteX91" fmla="*/ 627193 w 4202218"/>
                <a:gd name="connsiteY91" fmla="*/ 2926784 h 4338987"/>
                <a:gd name="connsiteX92" fmla="*/ 810073 w 4202218"/>
                <a:gd name="connsiteY92" fmla="*/ 2755334 h 4338987"/>
                <a:gd name="connsiteX93" fmla="*/ 1152973 w 4202218"/>
                <a:gd name="connsiteY93" fmla="*/ 2778194 h 4338987"/>
                <a:gd name="connsiteX94" fmla="*/ 1461583 w 4202218"/>
                <a:gd name="connsiteY94" fmla="*/ 2823914 h 4338987"/>
                <a:gd name="connsiteX95" fmla="*/ 1953073 w 4202218"/>
                <a:gd name="connsiteY95" fmla="*/ 2663894 h 4338987"/>
                <a:gd name="connsiteX96" fmla="*/ 1701613 w 4202218"/>
                <a:gd name="connsiteY96" fmla="*/ 2263844 h 4338987"/>
                <a:gd name="connsiteX97" fmla="*/ 1690183 w 4202218"/>
                <a:gd name="connsiteY97" fmla="*/ 1966664 h 4338987"/>
                <a:gd name="connsiteX98" fmla="*/ 1381991 w 4202218"/>
                <a:gd name="connsiteY98" fmla="*/ 1841930 h 4338987"/>
                <a:gd name="connsiteX99" fmla="*/ 1095823 w 4202218"/>
                <a:gd name="connsiteY99" fmla="*/ 1715204 h 4338987"/>
                <a:gd name="connsiteX100" fmla="*/ 746507 w 4202218"/>
                <a:gd name="connsiteY100" fmla="*/ 1626741 h 4338987"/>
                <a:gd name="connsiteX101" fmla="*/ 352873 w 4202218"/>
                <a:gd name="connsiteY101" fmla="*/ 1726634 h 4338987"/>
                <a:gd name="connsiteX102" fmla="*/ 113171 w 4202218"/>
                <a:gd name="connsiteY102" fmla="*/ 1763908 h 4338987"/>
                <a:gd name="connsiteX103" fmla="*/ 9973 w 4202218"/>
                <a:gd name="connsiteY103" fmla="*/ 1738064 h 4338987"/>
                <a:gd name="connsiteX104" fmla="*/ 348516 w 4202218"/>
                <a:gd name="connsiteY104" fmla="*/ 1644138 h 4338987"/>
                <a:gd name="connsiteX105" fmla="*/ 653097 w 4202218"/>
                <a:gd name="connsiteY105" fmla="*/ 1544246 h 4338987"/>
                <a:gd name="connsiteX106" fmla="*/ 1072963 w 4202218"/>
                <a:gd name="connsiteY106" fmla="*/ 1612334 h 4338987"/>
                <a:gd name="connsiteX107" fmla="*/ 1244413 w 4202218"/>
                <a:gd name="connsiteY107" fmla="*/ 1658054 h 4338987"/>
                <a:gd name="connsiteX108" fmla="*/ 1187263 w 4202218"/>
                <a:gd name="connsiteY108" fmla="*/ 1452314 h 4338987"/>
                <a:gd name="connsiteX109" fmla="*/ 1075917 w 4202218"/>
                <a:gd name="connsiteY109" fmla="*/ 547397 h 4338987"/>
                <a:gd name="connsiteX110" fmla="*/ 1221553 w 4202218"/>
                <a:gd name="connsiteY110" fmla="*/ 1212284 h 4338987"/>
                <a:gd name="connsiteX0" fmla="*/ 1221553 w 4202218"/>
                <a:gd name="connsiteY0" fmla="*/ 1212284 h 4338987"/>
                <a:gd name="connsiteX1" fmla="*/ 1343911 w 4202218"/>
                <a:gd name="connsiteY1" fmla="*/ 1560154 h 4338987"/>
                <a:gd name="connsiteX2" fmla="*/ 1553023 w 4202218"/>
                <a:gd name="connsiteY2" fmla="*/ 1658054 h 4338987"/>
                <a:gd name="connsiteX3" fmla="*/ 1907353 w 4202218"/>
                <a:gd name="connsiteY3" fmla="*/ 1680914 h 4338987"/>
                <a:gd name="connsiteX4" fmla="*/ 2021653 w 4202218"/>
                <a:gd name="connsiteY4" fmla="*/ 1543754 h 4338987"/>
                <a:gd name="connsiteX5" fmla="*/ 2124523 w 4202218"/>
                <a:gd name="connsiteY5" fmla="*/ 1292294 h 4338987"/>
                <a:gd name="connsiteX6" fmla="*/ 2124523 w 4202218"/>
                <a:gd name="connsiteY6" fmla="*/ 1120844 h 4338987"/>
                <a:gd name="connsiteX7" fmla="*/ 2090233 w 4202218"/>
                <a:gd name="connsiteY7" fmla="*/ 812234 h 4338987"/>
                <a:gd name="connsiteX8" fmla="*/ 2078803 w 4202218"/>
                <a:gd name="connsiteY8" fmla="*/ 777944 h 4338987"/>
                <a:gd name="connsiteX9" fmla="*/ 2170243 w 4202218"/>
                <a:gd name="connsiteY9" fmla="*/ 1086554 h 4338987"/>
                <a:gd name="connsiteX10" fmla="*/ 2215963 w 4202218"/>
                <a:gd name="connsiteY10" fmla="*/ 1269434 h 4338987"/>
                <a:gd name="connsiteX11" fmla="*/ 2284543 w 4202218"/>
                <a:gd name="connsiteY11" fmla="*/ 1303724 h 4338987"/>
                <a:gd name="connsiteX12" fmla="*/ 2330263 w 4202218"/>
                <a:gd name="connsiteY12" fmla="*/ 1166564 h 4338987"/>
                <a:gd name="connsiteX13" fmla="*/ 2467423 w 4202218"/>
                <a:gd name="connsiteY13" fmla="*/ 880814 h 4338987"/>
                <a:gd name="connsiteX14" fmla="*/ 2558863 w 4202218"/>
                <a:gd name="connsiteY14" fmla="*/ 640784 h 4338987"/>
                <a:gd name="connsiteX15" fmla="*/ 2616013 w 4202218"/>
                <a:gd name="connsiteY15" fmla="*/ 537914 h 4338987"/>
                <a:gd name="connsiteX16" fmla="*/ 2558863 w 4202218"/>
                <a:gd name="connsiteY16" fmla="*/ 789374 h 4338987"/>
                <a:gd name="connsiteX17" fmla="*/ 2444563 w 4202218"/>
                <a:gd name="connsiteY17" fmla="*/ 1097984 h 4338987"/>
                <a:gd name="connsiteX18" fmla="*/ 2375983 w 4202218"/>
                <a:gd name="connsiteY18" fmla="*/ 1406594 h 4338987"/>
                <a:gd name="connsiteX19" fmla="*/ 2558863 w 4202218"/>
                <a:gd name="connsiteY19" fmla="*/ 1578044 h 4338987"/>
                <a:gd name="connsiteX20" fmla="*/ 2878903 w 4202218"/>
                <a:gd name="connsiteY20" fmla="*/ 1658054 h 4338987"/>
                <a:gd name="connsiteX21" fmla="*/ 3187513 w 4202218"/>
                <a:gd name="connsiteY21" fmla="*/ 1658054 h 4338987"/>
                <a:gd name="connsiteX22" fmla="*/ 3370393 w 4202218"/>
                <a:gd name="connsiteY22" fmla="*/ 1566614 h 4338987"/>
                <a:gd name="connsiteX23" fmla="*/ 3473263 w 4202218"/>
                <a:gd name="connsiteY23" fmla="*/ 1372304 h 4338987"/>
                <a:gd name="connsiteX24" fmla="*/ 3461833 w 4202218"/>
                <a:gd name="connsiteY24" fmla="*/ 1097984 h 4338987"/>
                <a:gd name="connsiteX25" fmla="*/ 3450403 w 4202218"/>
                <a:gd name="connsiteY25" fmla="*/ 777944 h 4338987"/>
                <a:gd name="connsiteX26" fmla="*/ 3759013 w 4202218"/>
                <a:gd name="connsiteY26" fmla="*/ 572204 h 4338987"/>
                <a:gd name="connsiteX27" fmla="*/ 3999043 w 4202218"/>
                <a:gd name="connsiteY27" fmla="*/ 92144 h 4338987"/>
                <a:gd name="connsiteX28" fmla="*/ 4033333 w 4202218"/>
                <a:gd name="connsiteY28" fmla="*/ 12134 h 4338987"/>
                <a:gd name="connsiteX29" fmla="*/ 4010473 w 4202218"/>
                <a:gd name="connsiteY29" fmla="*/ 252164 h 4338987"/>
                <a:gd name="connsiteX30" fmla="*/ 3827593 w 4202218"/>
                <a:gd name="connsiteY30" fmla="*/ 652214 h 4338987"/>
                <a:gd name="connsiteX31" fmla="*/ 3644713 w 4202218"/>
                <a:gd name="connsiteY31" fmla="*/ 789374 h 4338987"/>
                <a:gd name="connsiteX32" fmla="*/ 3530413 w 4202218"/>
                <a:gd name="connsiteY32" fmla="*/ 892244 h 4338987"/>
                <a:gd name="connsiteX33" fmla="*/ 3861883 w 4202218"/>
                <a:gd name="connsiteY33" fmla="*/ 846524 h 4338987"/>
                <a:gd name="connsiteX34" fmla="*/ 4193353 w 4202218"/>
                <a:gd name="connsiteY34" fmla="*/ 720794 h 4338987"/>
                <a:gd name="connsiteX35" fmla="*/ 4079053 w 4202218"/>
                <a:gd name="connsiteY35" fmla="*/ 892244 h 4338987"/>
                <a:gd name="connsiteX36" fmla="*/ 3781873 w 4202218"/>
                <a:gd name="connsiteY36" fmla="*/ 937964 h 4338987"/>
                <a:gd name="connsiteX37" fmla="*/ 3610423 w 4202218"/>
                <a:gd name="connsiteY37" fmla="*/ 995114 h 4338987"/>
                <a:gd name="connsiteX38" fmla="*/ 3656143 w 4202218"/>
                <a:gd name="connsiteY38" fmla="*/ 1235144 h 4338987"/>
                <a:gd name="connsiteX39" fmla="*/ 3621853 w 4202218"/>
                <a:gd name="connsiteY39" fmla="*/ 1532324 h 4338987"/>
                <a:gd name="connsiteX40" fmla="*/ 3461833 w 4202218"/>
                <a:gd name="connsiteY40" fmla="*/ 1726634 h 4338987"/>
                <a:gd name="connsiteX41" fmla="*/ 3278953 w 4202218"/>
                <a:gd name="connsiteY41" fmla="*/ 2035244 h 4338987"/>
                <a:gd name="connsiteX42" fmla="*/ 3233233 w 4202218"/>
                <a:gd name="connsiteY42" fmla="*/ 2309564 h 4338987"/>
                <a:gd name="connsiteX43" fmla="*/ 3404683 w 4202218"/>
                <a:gd name="connsiteY43" fmla="*/ 2458154 h 4338987"/>
                <a:gd name="connsiteX44" fmla="*/ 3759013 w 4202218"/>
                <a:gd name="connsiteY44" fmla="*/ 2663894 h 4338987"/>
                <a:gd name="connsiteX45" fmla="*/ 4079053 w 4202218"/>
                <a:gd name="connsiteY45" fmla="*/ 2778194 h 4338987"/>
                <a:gd name="connsiteX46" fmla="*/ 4079053 w 4202218"/>
                <a:gd name="connsiteY46" fmla="*/ 2881064 h 4338987"/>
                <a:gd name="connsiteX47" fmla="*/ 3770443 w 4202218"/>
                <a:gd name="connsiteY47" fmla="*/ 2869634 h 4338987"/>
                <a:gd name="connsiteX48" fmla="*/ 3404683 w 4202218"/>
                <a:gd name="connsiteY48" fmla="*/ 2732474 h 4338987"/>
                <a:gd name="connsiteX49" fmla="*/ 3084643 w 4202218"/>
                <a:gd name="connsiteY49" fmla="*/ 2663894 h 4338987"/>
                <a:gd name="connsiteX50" fmla="*/ 2958913 w 4202218"/>
                <a:gd name="connsiteY50" fmla="*/ 2698184 h 4338987"/>
                <a:gd name="connsiteX51" fmla="*/ 2821753 w 4202218"/>
                <a:gd name="connsiteY51" fmla="*/ 2823914 h 4338987"/>
                <a:gd name="connsiteX52" fmla="*/ 2764603 w 4202218"/>
                <a:gd name="connsiteY52" fmla="*/ 2995364 h 4338987"/>
                <a:gd name="connsiteX53" fmla="*/ 2970343 w 4202218"/>
                <a:gd name="connsiteY53" fmla="*/ 3132524 h 4338987"/>
                <a:gd name="connsiteX54" fmla="*/ 3176083 w 4202218"/>
                <a:gd name="connsiteY54" fmla="*/ 3269684 h 4338987"/>
                <a:gd name="connsiteX55" fmla="*/ 3347533 w 4202218"/>
                <a:gd name="connsiteY55" fmla="*/ 3303974 h 4338987"/>
                <a:gd name="connsiteX56" fmla="*/ 3267523 w 4202218"/>
                <a:gd name="connsiteY56" fmla="*/ 3395414 h 4338987"/>
                <a:gd name="connsiteX57" fmla="*/ 3004633 w 4202218"/>
                <a:gd name="connsiteY57" fmla="*/ 3303974 h 4338987"/>
                <a:gd name="connsiteX58" fmla="*/ 2753173 w 4202218"/>
                <a:gd name="connsiteY58" fmla="*/ 3189674 h 4338987"/>
                <a:gd name="connsiteX59" fmla="*/ 2638873 w 4202218"/>
                <a:gd name="connsiteY59" fmla="*/ 3098234 h 4338987"/>
                <a:gd name="connsiteX60" fmla="*/ 2570293 w 4202218"/>
                <a:gd name="connsiteY60" fmla="*/ 3109664 h 4338987"/>
                <a:gd name="connsiteX61" fmla="*/ 2558863 w 4202218"/>
                <a:gd name="connsiteY61" fmla="*/ 3326834 h 4338987"/>
                <a:gd name="connsiteX62" fmla="*/ 2673163 w 4202218"/>
                <a:gd name="connsiteY62" fmla="*/ 3555434 h 4338987"/>
                <a:gd name="connsiteX63" fmla="*/ 2730313 w 4202218"/>
                <a:gd name="connsiteY63" fmla="*/ 4024064 h 4338987"/>
                <a:gd name="connsiteX64" fmla="*/ 2696023 w 4202218"/>
                <a:gd name="connsiteY64" fmla="*/ 4184084 h 4338987"/>
                <a:gd name="connsiteX65" fmla="*/ 2536003 w 4202218"/>
                <a:gd name="connsiteY65" fmla="*/ 4138364 h 4338987"/>
                <a:gd name="connsiteX66" fmla="*/ 2536003 w 4202218"/>
                <a:gd name="connsiteY66" fmla="*/ 3909764 h 4338987"/>
                <a:gd name="connsiteX67" fmla="*/ 2433133 w 4202218"/>
                <a:gd name="connsiteY67" fmla="*/ 3566864 h 4338987"/>
                <a:gd name="connsiteX68" fmla="*/ 2307403 w 4202218"/>
                <a:gd name="connsiteY68" fmla="*/ 3166814 h 4338987"/>
                <a:gd name="connsiteX69" fmla="*/ 2261683 w 4202218"/>
                <a:gd name="connsiteY69" fmla="*/ 3063944 h 4338987"/>
                <a:gd name="connsiteX70" fmla="*/ 2078803 w 4202218"/>
                <a:gd name="connsiteY70" fmla="*/ 2949644 h 4338987"/>
                <a:gd name="connsiteX71" fmla="*/ 1850203 w 4202218"/>
                <a:gd name="connsiteY71" fmla="*/ 3029654 h 4338987"/>
                <a:gd name="connsiteX72" fmla="*/ 1415863 w 4202218"/>
                <a:gd name="connsiteY72" fmla="*/ 3361124 h 4338987"/>
                <a:gd name="connsiteX73" fmla="*/ 1381573 w 4202218"/>
                <a:gd name="connsiteY73" fmla="*/ 3681164 h 4338987"/>
                <a:gd name="connsiteX74" fmla="*/ 1381573 w 4202218"/>
                <a:gd name="connsiteY74" fmla="*/ 3989774 h 4338987"/>
                <a:gd name="connsiteX75" fmla="*/ 1290133 w 4202218"/>
                <a:gd name="connsiteY75" fmla="*/ 4309814 h 4338987"/>
                <a:gd name="connsiteX76" fmla="*/ 1198693 w 4202218"/>
                <a:gd name="connsiteY76" fmla="*/ 4298384 h 4338987"/>
                <a:gd name="connsiteX77" fmla="*/ 1187263 w 4202218"/>
                <a:gd name="connsiteY77" fmla="*/ 4081214 h 4338987"/>
                <a:gd name="connsiteX78" fmla="*/ 1198693 w 4202218"/>
                <a:gd name="connsiteY78" fmla="*/ 3909764 h 4338987"/>
                <a:gd name="connsiteX79" fmla="*/ 970093 w 4202218"/>
                <a:gd name="connsiteY79" fmla="*/ 3989774 h 4338987"/>
                <a:gd name="connsiteX80" fmla="*/ 718633 w 4202218"/>
                <a:gd name="connsiteY80" fmla="*/ 4069784 h 4338987"/>
                <a:gd name="connsiteX81" fmla="*/ 741493 w 4202218"/>
                <a:gd name="connsiteY81" fmla="*/ 3955484 h 4338987"/>
                <a:gd name="connsiteX82" fmla="*/ 1130113 w 4202218"/>
                <a:gd name="connsiteY82" fmla="*/ 3795464 h 4338987"/>
                <a:gd name="connsiteX83" fmla="*/ 1278703 w 4202218"/>
                <a:gd name="connsiteY83" fmla="*/ 3726884 h 4338987"/>
                <a:gd name="connsiteX84" fmla="*/ 1221553 w 4202218"/>
                <a:gd name="connsiteY84" fmla="*/ 3372554 h 4338987"/>
                <a:gd name="connsiteX85" fmla="*/ 1324423 w 4202218"/>
                <a:gd name="connsiteY85" fmla="*/ 3121094 h 4338987"/>
                <a:gd name="connsiteX86" fmla="*/ 1393003 w 4202218"/>
                <a:gd name="connsiteY86" fmla="*/ 3052514 h 4338987"/>
                <a:gd name="connsiteX87" fmla="*/ 1084393 w 4202218"/>
                <a:gd name="connsiteY87" fmla="*/ 3029654 h 4338987"/>
                <a:gd name="connsiteX88" fmla="*/ 730063 w 4202218"/>
                <a:gd name="connsiteY88" fmla="*/ 2961074 h 4338987"/>
                <a:gd name="connsiteX89" fmla="*/ 375733 w 4202218"/>
                <a:gd name="connsiteY89" fmla="*/ 3132524 h 4338987"/>
                <a:gd name="connsiteX90" fmla="*/ 421453 w 4202218"/>
                <a:gd name="connsiteY90" fmla="*/ 3029654 h 4338987"/>
                <a:gd name="connsiteX91" fmla="*/ 627193 w 4202218"/>
                <a:gd name="connsiteY91" fmla="*/ 2926784 h 4338987"/>
                <a:gd name="connsiteX92" fmla="*/ 810073 w 4202218"/>
                <a:gd name="connsiteY92" fmla="*/ 2755334 h 4338987"/>
                <a:gd name="connsiteX93" fmla="*/ 1152973 w 4202218"/>
                <a:gd name="connsiteY93" fmla="*/ 2778194 h 4338987"/>
                <a:gd name="connsiteX94" fmla="*/ 1461583 w 4202218"/>
                <a:gd name="connsiteY94" fmla="*/ 2823914 h 4338987"/>
                <a:gd name="connsiteX95" fmla="*/ 1953073 w 4202218"/>
                <a:gd name="connsiteY95" fmla="*/ 2663894 h 4338987"/>
                <a:gd name="connsiteX96" fmla="*/ 1701613 w 4202218"/>
                <a:gd name="connsiteY96" fmla="*/ 2263844 h 4338987"/>
                <a:gd name="connsiteX97" fmla="*/ 1690183 w 4202218"/>
                <a:gd name="connsiteY97" fmla="*/ 1966664 h 4338987"/>
                <a:gd name="connsiteX98" fmla="*/ 1381991 w 4202218"/>
                <a:gd name="connsiteY98" fmla="*/ 1841930 h 4338987"/>
                <a:gd name="connsiteX99" fmla="*/ 1095823 w 4202218"/>
                <a:gd name="connsiteY99" fmla="*/ 1715204 h 4338987"/>
                <a:gd name="connsiteX100" fmla="*/ 746507 w 4202218"/>
                <a:gd name="connsiteY100" fmla="*/ 1626741 h 4338987"/>
                <a:gd name="connsiteX101" fmla="*/ 352873 w 4202218"/>
                <a:gd name="connsiteY101" fmla="*/ 1726634 h 4338987"/>
                <a:gd name="connsiteX102" fmla="*/ 113171 w 4202218"/>
                <a:gd name="connsiteY102" fmla="*/ 1763908 h 4338987"/>
                <a:gd name="connsiteX103" fmla="*/ 9973 w 4202218"/>
                <a:gd name="connsiteY103" fmla="*/ 1738064 h 4338987"/>
                <a:gd name="connsiteX104" fmla="*/ 348516 w 4202218"/>
                <a:gd name="connsiteY104" fmla="*/ 1644138 h 4338987"/>
                <a:gd name="connsiteX105" fmla="*/ 653097 w 4202218"/>
                <a:gd name="connsiteY105" fmla="*/ 1544246 h 4338987"/>
                <a:gd name="connsiteX106" fmla="*/ 1072963 w 4202218"/>
                <a:gd name="connsiteY106" fmla="*/ 1612334 h 4338987"/>
                <a:gd name="connsiteX107" fmla="*/ 1244413 w 4202218"/>
                <a:gd name="connsiteY107" fmla="*/ 1658054 h 4338987"/>
                <a:gd name="connsiteX108" fmla="*/ 1187263 w 4202218"/>
                <a:gd name="connsiteY108" fmla="*/ 1452314 h 4338987"/>
                <a:gd name="connsiteX109" fmla="*/ 876086 w 4202218"/>
                <a:gd name="connsiteY109" fmla="*/ 100164 h 4338987"/>
                <a:gd name="connsiteX110" fmla="*/ 1221553 w 4202218"/>
                <a:gd name="connsiteY110" fmla="*/ 1212284 h 4338987"/>
                <a:gd name="connsiteX0" fmla="*/ 1221553 w 4202218"/>
                <a:gd name="connsiteY0" fmla="*/ 1212284 h 4338987"/>
                <a:gd name="connsiteX1" fmla="*/ 1343911 w 4202218"/>
                <a:gd name="connsiteY1" fmla="*/ 1560154 h 4338987"/>
                <a:gd name="connsiteX2" fmla="*/ 1553023 w 4202218"/>
                <a:gd name="connsiteY2" fmla="*/ 1658054 h 4338987"/>
                <a:gd name="connsiteX3" fmla="*/ 1907353 w 4202218"/>
                <a:gd name="connsiteY3" fmla="*/ 1680914 h 4338987"/>
                <a:gd name="connsiteX4" fmla="*/ 2021653 w 4202218"/>
                <a:gd name="connsiteY4" fmla="*/ 1543754 h 4338987"/>
                <a:gd name="connsiteX5" fmla="*/ 2124523 w 4202218"/>
                <a:gd name="connsiteY5" fmla="*/ 1292294 h 4338987"/>
                <a:gd name="connsiteX6" fmla="*/ 2124523 w 4202218"/>
                <a:gd name="connsiteY6" fmla="*/ 1120844 h 4338987"/>
                <a:gd name="connsiteX7" fmla="*/ 2090233 w 4202218"/>
                <a:gd name="connsiteY7" fmla="*/ 812234 h 4338987"/>
                <a:gd name="connsiteX8" fmla="*/ 2078803 w 4202218"/>
                <a:gd name="connsiteY8" fmla="*/ 777944 h 4338987"/>
                <a:gd name="connsiteX9" fmla="*/ 2170243 w 4202218"/>
                <a:gd name="connsiteY9" fmla="*/ 1086554 h 4338987"/>
                <a:gd name="connsiteX10" fmla="*/ 2215963 w 4202218"/>
                <a:gd name="connsiteY10" fmla="*/ 1269434 h 4338987"/>
                <a:gd name="connsiteX11" fmla="*/ 2284543 w 4202218"/>
                <a:gd name="connsiteY11" fmla="*/ 1303724 h 4338987"/>
                <a:gd name="connsiteX12" fmla="*/ 2330263 w 4202218"/>
                <a:gd name="connsiteY12" fmla="*/ 1166564 h 4338987"/>
                <a:gd name="connsiteX13" fmla="*/ 2467423 w 4202218"/>
                <a:gd name="connsiteY13" fmla="*/ 880814 h 4338987"/>
                <a:gd name="connsiteX14" fmla="*/ 2558863 w 4202218"/>
                <a:gd name="connsiteY14" fmla="*/ 640784 h 4338987"/>
                <a:gd name="connsiteX15" fmla="*/ 2616013 w 4202218"/>
                <a:gd name="connsiteY15" fmla="*/ 537914 h 4338987"/>
                <a:gd name="connsiteX16" fmla="*/ 2558863 w 4202218"/>
                <a:gd name="connsiteY16" fmla="*/ 789374 h 4338987"/>
                <a:gd name="connsiteX17" fmla="*/ 2444563 w 4202218"/>
                <a:gd name="connsiteY17" fmla="*/ 1097984 h 4338987"/>
                <a:gd name="connsiteX18" fmla="*/ 2375983 w 4202218"/>
                <a:gd name="connsiteY18" fmla="*/ 1406594 h 4338987"/>
                <a:gd name="connsiteX19" fmla="*/ 2558863 w 4202218"/>
                <a:gd name="connsiteY19" fmla="*/ 1578044 h 4338987"/>
                <a:gd name="connsiteX20" fmla="*/ 2878903 w 4202218"/>
                <a:gd name="connsiteY20" fmla="*/ 1658054 h 4338987"/>
                <a:gd name="connsiteX21" fmla="*/ 3187513 w 4202218"/>
                <a:gd name="connsiteY21" fmla="*/ 1658054 h 4338987"/>
                <a:gd name="connsiteX22" fmla="*/ 3370393 w 4202218"/>
                <a:gd name="connsiteY22" fmla="*/ 1566614 h 4338987"/>
                <a:gd name="connsiteX23" fmla="*/ 3473263 w 4202218"/>
                <a:gd name="connsiteY23" fmla="*/ 1372304 h 4338987"/>
                <a:gd name="connsiteX24" fmla="*/ 3461833 w 4202218"/>
                <a:gd name="connsiteY24" fmla="*/ 1097984 h 4338987"/>
                <a:gd name="connsiteX25" fmla="*/ 3450403 w 4202218"/>
                <a:gd name="connsiteY25" fmla="*/ 777944 h 4338987"/>
                <a:gd name="connsiteX26" fmla="*/ 3759013 w 4202218"/>
                <a:gd name="connsiteY26" fmla="*/ 572204 h 4338987"/>
                <a:gd name="connsiteX27" fmla="*/ 3999043 w 4202218"/>
                <a:gd name="connsiteY27" fmla="*/ 92144 h 4338987"/>
                <a:gd name="connsiteX28" fmla="*/ 4033333 w 4202218"/>
                <a:gd name="connsiteY28" fmla="*/ 12134 h 4338987"/>
                <a:gd name="connsiteX29" fmla="*/ 4010473 w 4202218"/>
                <a:gd name="connsiteY29" fmla="*/ 252164 h 4338987"/>
                <a:gd name="connsiteX30" fmla="*/ 3827593 w 4202218"/>
                <a:gd name="connsiteY30" fmla="*/ 652214 h 4338987"/>
                <a:gd name="connsiteX31" fmla="*/ 3644713 w 4202218"/>
                <a:gd name="connsiteY31" fmla="*/ 789374 h 4338987"/>
                <a:gd name="connsiteX32" fmla="*/ 3530413 w 4202218"/>
                <a:gd name="connsiteY32" fmla="*/ 892244 h 4338987"/>
                <a:gd name="connsiteX33" fmla="*/ 3861883 w 4202218"/>
                <a:gd name="connsiteY33" fmla="*/ 846524 h 4338987"/>
                <a:gd name="connsiteX34" fmla="*/ 4193353 w 4202218"/>
                <a:gd name="connsiteY34" fmla="*/ 720794 h 4338987"/>
                <a:gd name="connsiteX35" fmla="*/ 4079053 w 4202218"/>
                <a:gd name="connsiteY35" fmla="*/ 892244 h 4338987"/>
                <a:gd name="connsiteX36" fmla="*/ 3781873 w 4202218"/>
                <a:gd name="connsiteY36" fmla="*/ 937964 h 4338987"/>
                <a:gd name="connsiteX37" fmla="*/ 3610423 w 4202218"/>
                <a:gd name="connsiteY37" fmla="*/ 995114 h 4338987"/>
                <a:gd name="connsiteX38" fmla="*/ 3656143 w 4202218"/>
                <a:gd name="connsiteY38" fmla="*/ 1235144 h 4338987"/>
                <a:gd name="connsiteX39" fmla="*/ 3621853 w 4202218"/>
                <a:gd name="connsiteY39" fmla="*/ 1532324 h 4338987"/>
                <a:gd name="connsiteX40" fmla="*/ 3461833 w 4202218"/>
                <a:gd name="connsiteY40" fmla="*/ 1726634 h 4338987"/>
                <a:gd name="connsiteX41" fmla="*/ 3278953 w 4202218"/>
                <a:gd name="connsiteY41" fmla="*/ 2035244 h 4338987"/>
                <a:gd name="connsiteX42" fmla="*/ 3233233 w 4202218"/>
                <a:gd name="connsiteY42" fmla="*/ 2309564 h 4338987"/>
                <a:gd name="connsiteX43" fmla="*/ 3404683 w 4202218"/>
                <a:gd name="connsiteY43" fmla="*/ 2458154 h 4338987"/>
                <a:gd name="connsiteX44" fmla="*/ 3759013 w 4202218"/>
                <a:gd name="connsiteY44" fmla="*/ 2663894 h 4338987"/>
                <a:gd name="connsiteX45" fmla="*/ 4079053 w 4202218"/>
                <a:gd name="connsiteY45" fmla="*/ 2778194 h 4338987"/>
                <a:gd name="connsiteX46" fmla="*/ 4079053 w 4202218"/>
                <a:gd name="connsiteY46" fmla="*/ 2881064 h 4338987"/>
                <a:gd name="connsiteX47" fmla="*/ 3770443 w 4202218"/>
                <a:gd name="connsiteY47" fmla="*/ 2869634 h 4338987"/>
                <a:gd name="connsiteX48" fmla="*/ 3404683 w 4202218"/>
                <a:gd name="connsiteY48" fmla="*/ 2732474 h 4338987"/>
                <a:gd name="connsiteX49" fmla="*/ 3084643 w 4202218"/>
                <a:gd name="connsiteY49" fmla="*/ 2663894 h 4338987"/>
                <a:gd name="connsiteX50" fmla="*/ 2958913 w 4202218"/>
                <a:gd name="connsiteY50" fmla="*/ 2698184 h 4338987"/>
                <a:gd name="connsiteX51" fmla="*/ 2821753 w 4202218"/>
                <a:gd name="connsiteY51" fmla="*/ 2823914 h 4338987"/>
                <a:gd name="connsiteX52" fmla="*/ 2764603 w 4202218"/>
                <a:gd name="connsiteY52" fmla="*/ 2995364 h 4338987"/>
                <a:gd name="connsiteX53" fmla="*/ 2970343 w 4202218"/>
                <a:gd name="connsiteY53" fmla="*/ 3132524 h 4338987"/>
                <a:gd name="connsiteX54" fmla="*/ 3176083 w 4202218"/>
                <a:gd name="connsiteY54" fmla="*/ 3269684 h 4338987"/>
                <a:gd name="connsiteX55" fmla="*/ 3347533 w 4202218"/>
                <a:gd name="connsiteY55" fmla="*/ 3303974 h 4338987"/>
                <a:gd name="connsiteX56" fmla="*/ 3267523 w 4202218"/>
                <a:gd name="connsiteY56" fmla="*/ 3395414 h 4338987"/>
                <a:gd name="connsiteX57" fmla="*/ 3004633 w 4202218"/>
                <a:gd name="connsiteY57" fmla="*/ 3303974 h 4338987"/>
                <a:gd name="connsiteX58" fmla="*/ 2753173 w 4202218"/>
                <a:gd name="connsiteY58" fmla="*/ 3189674 h 4338987"/>
                <a:gd name="connsiteX59" fmla="*/ 2638873 w 4202218"/>
                <a:gd name="connsiteY59" fmla="*/ 3098234 h 4338987"/>
                <a:gd name="connsiteX60" fmla="*/ 2570293 w 4202218"/>
                <a:gd name="connsiteY60" fmla="*/ 3109664 h 4338987"/>
                <a:gd name="connsiteX61" fmla="*/ 2558863 w 4202218"/>
                <a:gd name="connsiteY61" fmla="*/ 3326834 h 4338987"/>
                <a:gd name="connsiteX62" fmla="*/ 2673163 w 4202218"/>
                <a:gd name="connsiteY62" fmla="*/ 3555434 h 4338987"/>
                <a:gd name="connsiteX63" fmla="*/ 2730313 w 4202218"/>
                <a:gd name="connsiteY63" fmla="*/ 4024064 h 4338987"/>
                <a:gd name="connsiteX64" fmla="*/ 2696023 w 4202218"/>
                <a:gd name="connsiteY64" fmla="*/ 4184084 h 4338987"/>
                <a:gd name="connsiteX65" fmla="*/ 2536003 w 4202218"/>
                <a:gd name="connsiteY65" fmla="*/ 4138364 h 4338987"/>
                <a:gd name="connsiteX66" fmla="*/ 2536003 w 4202218"/>
                <a:gd name="connsiteY66" fmla="*/ 3909764 h 4338987"/>
                <a:gd name="connsiteX67" fmla="*/ 2433133 w 4202218"/>
                <a:gd name="connsiteY67" fmla="*/ 3566864 h 4338987"/>
                <a:gd name="connsiteX68" fmla="*/ 2307403 w 4202218"/>
                <a:gd name="connsiteY68" fmla="*/ 3166814 h 4338987"/>
                <a:gd name="connsiteX69" fmla="*/ 2261683 w 4202218"/>
                <a:gd name="connsiteY69" fmla="*/ 3063944 h 4338987"/>
                <a:gd name="connsiteX70" fmla="*/ 2078803 w 4202218"/>
                <a:gd name="connsiteY70" fmla="*/ 2949644 h 4338987"/>
                <a:gd name="connsiteX71" fmla="*/ 1850203 w 4202218"/>
                <a:gd name="connsiteY71" fmla="*/ 3029654 h 4338987"/>
                <a:gd name="connsiteX72" fmla="*/ 1415863 w 4202218"/>
                <a:gd name="connsiteY72" fmla="*/ 3361124 h 4338987"/>
                <a:gd name="connsiteX73" fmla="*/ 1381573 w 4202218"/>
                <a:gd name="connsiteY73" fmla="*/ 3681164 h 4338987"/>
                <a:gd name="connsiteX74" fmla="*/ 1381573 w 4202218"/>
                <a:gd name="connsiteY74" fmla="*/ 3989774 h 4338987"/>
                <a:gd name="connsiteX75" fmla="*/ 1290133 w 4202218"/>
                <a:gd name="connsiteY75" fmla="*/ 4309814 h 4338987"/>
                <a:gd name="connsiteX76" fmla="*/ 1198693 w 4202218"/>
                <a:gd name="connsiteY76" fmla="*/ 4298384 h 4338987"/>
                <a:gd name="connsiteX77" fmla="*/ 1187263 w 4202218"/>
                <a:gd name="connsiteY77" fmla="*/ 4081214 h 4338987"/>
                <a:gd name="connsiteX78" fmla="*/ 1198693 w 4202218"/>
                <a:gd name="connsiteY78" fmla="*/ 3909764 h 4338987"/>
                <a:gd name="connsiteX79" fmla="*/ 970093 w 4202218"/>
                <a:gd name="connsiteY79" fmla="*/ 3989774 h 4338987"/>
                <a:gd name="connsiteX80" fmla="*/ 718633 w 4202218"/>
                <a:gd name="connsiteY80" fmla="*/ 4069784 h 4338987"/>
                <a:gd name="connsiteX81" fmla="*/ 741493 w 4202218"/>
                <a:gd name="connsiteY81" fmla="*/ 3955484 h 4338987"/>
                <a:gd name="connsiteX82" fmla="*/ 1130113 w 4202218"/>
                <a:gd name="connsiteY82" fmla="*/ 3795464 h 4338987"/>
                <a:gd name="connsiteX83" fmla="*/ 1278703 w 4202218"/>
                <a:gd name="connsiteY83" fmla="*/ 3726884 h 4338987"/>
                <a:gd name="connsiteX84" fmla="*/ 1221553 w 4202218"/>
                <a:gd name="connsiteY84" fmla="*/ 3372554 h 4338987"/>
                <a:gd name="connsiteX85" fmla="*/ 1324423 w 4202218"/>
                <a:gd name="connsiteY85" fmla="*/ 3121094 h 4338987"/>
                <a:gd name="connsiteX86" fmla="*/ 1393003 w 4202218"/>
                <a:gd name="connsiteY86" fmla="*/ 3052514 h 4338987"/>
                <a:gd name="connsiteX87" fmla="*/ 1084393 w 4202218"/>
                <a:gd name="connsiteY87" fmla="*/ 3029654 h 4338987"/>
                <a:gd name="connsiteX88" fmla="*/ 730063 w 4202218"/>
                <a:gd name="connsiteY88" fmla="*/ 2961074 h 4338987"/>
                <a:gd name="connsiteX89" fmla="*/ 375733 w 4202218"/>
                <a:gd name="connsiteY89" fmla="*/ 3132524 h 4338987"/>
                <a:gd name="connsiteX90" fmla="*/ 421453 w 4202218"/>
                <a:gd name="connsiteY90" fmla="*/ 3029654 h 4338987"/>
                <a:gd name="connsiteX91" fmla="*/ 627193 w 4202218"/>
                <a:gd name="connsiteY91" fmla="*/ 2926784 h 4338987"/>
                <a:gd name="connsiteX92" fmla="*/ 810073 w 4202218"/>
                <a:gd name="connsiteY92" fmla="*/ 2755334 h 4338987"/>
                <a:gd name="connsiteX93" fmla="*/ 1152973 w 4202218"/>
                <a:gd name="connsiteY93" fmla="*/ 2778194 h 4338987"/>
                <a:gd name="connsiteX94" fmla="*/ 1461583 w 4202218"/>
                <a:gd name="connsiteY94" fmla="*/ 2823914 h 4338987"/>
                <a:gd name="connsiteX95" fmla="*/ 1953073 w 4202218"/>
                <a:gd name="connsiteY95" fmla="*/ 2663894 h 4338987"/>
                <a:gd name="connsiteX96" fmla="*/ 1701613 w 4202218"/>
                <a:gd name="connsiteY96" fmla="*/ 2263844 h 4338987"/>
                <a:gd name="connsiteX97" fmla="*/ 1690183 w 4202218"/>
                <a:gd name="connsiteY97" fmla="*/ 1966664 h 4338987"/>
                <a:gd name="connsiteX98" fmla="*/ 1381991 w 4202218"/>
                <a:gd name="connsiteY98" fmla="*/ 1841930 h 4338987"/>
                <a:gd name="connsiteX99" fmla="*/ 1095823 w 4202218"/>
                <a:gd name="connsiteY99" fmla="*/ 1715204 h 4338987"/>
                <a:gd name="connsiteX100" fmla="*/ 746507 w 4202218"/>
                <a:gd name="connsiteY100" fmla="*/ 1626741 h 4338987"/>
                <a:gd name="connsiteX101" fmla="*/ 352873 w 4202218"/>
                <a:gd name="connsiteY101" fmla="*/ 1726634 h 4338987"/>
                <a:gd name="connsiteX102" fmla="*/ 113171 w 4202218"/>
                <a:gd name="connsiteY102" fmla="*/ 1763908 h 4338987"/>
                <a:gd name="connsiteX103" fmla="*/ 9973 w 4202218"/>
                <a:gd name="connsiteY103" fmla="*/ 1738064 h 4338987"/>
                <a:gd name="connsiteX104" fmla="*/ 348516 w 4202218"/>
                <a:gd name="connsiteY104" fmla="*/ 1644138 h 4338987"/>
                <a:gd name="connsiteX105" fmla="*/ 653097 w 4202218"/>
                <a:gd name="connsiteY105" fmla="*/ 1544246 h 4338987"/>
                <a:gd name="connsiteX106" fmla="*/ 1072963 w 4202218"/>
                <a:gd name="connsiteY106" fmla="*/ 1612334 h 4338987"/>
                <a:gd name="connsiteX107" fmla="*/ 1244413 w 4202218"/>
                <a:gd name="connsiteY107" fmla="*/ 1658054 h 4338987"/>
                <a:gd name="connsiteX108" fmla="*/ 1187263 w 4202218"/>
                <a:gd name="connsiteY108" fmla="*/ 1452314 h 4338987"/>
                <a:gd name="connsiteX109" fmla="*/ 1046313 w 4202218"/>
                <a:gd name="connsiteY109" fmla="*/ 815735 h 4338987"/>
                <a:gd name="connsiteX110" fmla="*/ 1221553 w 4202218"/>
                <a:gd name="connsiteY110" fmla="*/ 1212284 h 4338987"/>
                <a:gd name="connsiteX0" fmla="*/ 1221553 w 4202218"/>
                <a:gd name="connsiteY0" fmla="*/ 1212284 h 4338987"/>
                <a:gd name="connsiteX1" fmla="*/ 1343911 w 4202218"/>
                <a:gd name="connsiteY1" fmla="*/ 1560154 h 4338987"/>
                <a:gd name="connsiteX2" fmla="*/ 1553023 w 4202218"/>
                <a:gd name="connsiteY2" fmla="*/ 1658054 h 4338987"/>
                <a:gd name="connsiteX3" fmla="*/ 1907353 w 4202218"/>
                <a:gd name="connsiteY3" fmla="*/ 1680914 h 4338987"/>
                <a:gd name="connsiteX4" fmla="*/ 2021653 w 4202218"/>
                <a:gd name="connsiteY4" fmla="*/ 1543754 h 4338987"/>
                <a:gd name="connsiteX5" fmla="*/ 2124523 w 4202218"/>
                <a:gd name="connsiteY5" fmla="*/ 1292294 h 4338987"/>
                <a:gd name="connsiteX6" fmla="*/ 2124523 w 4202218"/>
                <a:gd name="connsiteY6" fmla="*/ 1120844 h 4338987"/>
                <a:gd name="connsiteX7" fmla="*/ 2090233 w 4202218"/>
                <a:gd name="connsiteY7" fmla="*/ 812234 h 4338987"/>
                <a:gd name="connsiteX8" fmla="*/ 2078803 w 4202218"/>
                <a:gd name="connsiteY8" fmla="*/ 777944 h 4338987"/>
                <a:gd name="connsiteX9" fmla="*/ 2170243 w 4202218"/>
                <a:gd name="connsiteY9" fmla="*/ 1086554 h 4338987"/>
                <a:gd name="connsiteX10" fmla="*/ 2215963 w 4202218"/>
                <a:gd name="connsiteY10" fmla="*/ 1269434 h 4338987"/>
                <a:gd name="connsiteX11" fmla="*/ 2284543 w 4202218"/>
                <a:gd name="connsiteY11" fmla="*/ 1303724 h 4338987"/>
                <a:gd name="connsiteX12" fmla="*/ 2330263 w 4202218"/>
                <a:gd name="connsiteY12" fmla="*/ 1166564 h 4338987"/>
                <a:gd name="connsiteX13" fmla="*/ 2467423 w 4202218"/>
                <a:gd name="connsiteY13" fmla="*/ 880814 h 4338987"/>
                <a:gd name="connsiteX14" fmla="*/ 2558863 w 4202218"/>
                <a:gd name="connsiteY14" fmla="*/ 640784 h 4338987"/>
                <a:gd name="connsiteX15" fmla="*/ 2616013 w 4202218"/>
                <a:gd name="connsiteY15" fmla="*/ 537914 h 4338987"/>
                <a:gd name="connsiteX16" fmla="*/ 2558863 w 4202218"/>
                <a:gd name="connsiteY16" fmla="*/ 789374 h 4338987"/>
                <a:gd name="connsiteX17" fmla="*/ 2444563 w 4202218"/>
                <a:gd name="connsiteY17" fmla="*/ 1097984 h 4338987"/>
                <a:gd name="connsiteX18" fmla="*/ 2375983 w 4202218"/>
                <a:gd name="connsiteY18" fmla="*/ 1406594 h 4338987"/>
                <a:gd name="connsiteX19" fmla="*/ 2558863 w 4202218"/>
                <a:gd name="connsiteY19" fmla="*/ 1578044 h 4338987"/>
                <a:gd name="connsiteX20" fmla="*/ 2878903 w 4202218"/>
                <a:gd name="connsiteY20" fmla="*/ 1658054 h 4338987"/>
                <a:gd name="connsiteX21" fmla="*/ 3187513 w 4202218"/>
                <a:gd name="connsiteY21" fmla="*/ 1658054 h 4338987"/>
                <a:gd name="connsiteX22" fmla="*/ 3370393 w 4202218"/>
                <a:gd name="connsiteY22" fmla="*/ 1566614 h 4338987"/>
                <a:gd name="connsiteX23" fmla="*/ 3473263 w 4202218"/>
                <a:gd name="connsiteY23" fmla="*/ 1372304 h 4338987"/>
                <a:gd name="connsiteX24" fmla="*/ 3461833 w 4202218"/>
                <a:gd name="connsiteY24" fmla="*/ 1097984 h 4338987"/>
                <a:gd name="connsiteX25" fmla="*/ 3450403 w 4202218"/>
                <a:gd name="connsiteY25" fmla="*/ 777944 h 4338987"/>
                <a:gd name="connsiteX26" fmla="*/ 3759013 w 4202218"/>
                <a:gd name="connsiteY26" fmla="*/ 572204 h 4338987"/>
                <a:gd name="connsiteX27" fmla="*/ 3999043 w 4202218"/>
                <a:gd name="connsiteY27" fmla="*/ 92144 h 4338987"/>
                <a:gd name="connsiteX28" fmla="*/ 4033333 w 4202218"/>
                <a:gd name="connsiteY28" fmla="*/ 12134 h 4338987"/>
                <a:gd name="connsiteX29" fmla="*/ 4010473 w 4202218"/>
                <a:gd name="connsiteY29" fmla="*/ 252164 h 4338987"/>
                <a:gd name="connsiteX30" fmla="*/ 3827593 w 4202218"/>
                <a:gd name="connsiteY30" fmla="*/ 652214 h 4338987"/>
                <a:gd name="connsiteX31" fmla="*/ 3644713 w 4202218"/>
                <a:gd name="connsiteY31" fmla="*/ 789374 h 4338987"/>
                <a:gd name="connsiteX32" fmla="*/ 3530413 w 4202218"/>
                <a:gd name="connsiteY32" fmla="*/ 892244 h 4338987"/>
                <a:gd name="connsiteX33" fmla="*/ 3861883 w 4202218"/>
                <a:gd name="connsiteY33" fmla="*/ 846524 h 4338987"/>
                <a:gd name="connsiteX34" fmla="*/ 4193353 w 4202218"/>
                <a:gd name="connsiteY34" fmla="*/ 720794 h 4338987"/>
                <a:gd name="connsiteX35" fmla="*/ 4079053 w 4202218"/>
                <a:gd name="connsiteY35" fmla="*/ 892244 h 4338987"/>
                <a:gd name="connsiteX36" fmla="*/ 3781873 w 4202218"/>
                <a:gd name="connsiteY36" fmla="*/ 937964 h 4338987"/>
                <a:gd name="connsiteX37" fmla="*/ 3610423 w 4202218"/>
                <a:gd name="connsiteY37" fmla="*/ 995114 h 4338987"/>
                <a:gd name="connsiteX38" fmla="*/ 3656143 w 4202218"/>
                <a:gd name="connsiteY38" fmla="*/ 1235144 h 4338987"/>
                <a:gd name="connsiteX39" fmla="*/ 3621853 w 4202218"/>
                <a:gd name="connsiteY39" fmla="*/ 1532324 h 4338987"/>
                <a:gd name="connsiteX40" fmla="*/ 3461833 w 4202218"/>
                <a:gd name="connsiteY40" fmla="*/ 1726634 h 4338987"/>
                <a:gd name="connsiteX41" fmla="*/ 3278953 w 4202218"/>
                <a:gd name="connsiteY41" fmla="*/ 2035244 h 4338987"/>
                <a:gd name="connsiteX42" fmla="*/ 3233233 w 4202218"/>
                <a:gd name="connsiteY42" fmla="*/ 2309564 h 4338987"/>
                <a:gd name="connsiteX43" fmla="*/ 3404683 w 4202218"/>
                <a:gd name="connsiteY43" fmla="*/ 2458154 h 4338987"/>
                <a:gd name="connsiteX44" fmla="*/ 3759013 w 4202218"/>
                <a:gd name="connsiteY44" fmla="*/ 2663894 h 4338987"/>
                <a:gd name="connsiteX45" fmla="*/ 4079053 w 4202218"/>
                <a:gd name="connsiteY45" fmla="*/ 2778194 h 4338987"/>
                <a:gd name="connsiteX46" fmla="*/ 4079053 w 4202218"/>
                <a:gd name="connsiteY46" fmla="*/ 2881064 h 4338987"/>
                <a:gd name="connsiteX47" fmla="*/ 3770443 w 4202218"/>
                <a:gd name="connsiteY47" fmla="*/ 2869634 h 4338987"/>
                <a:gd name="connsiteX48" fmla="*/ 3404683 w 4202218"/>
                <a:gd name="connsiteY48" fmla="*/ 2732474 h 4338987"/>
                <a:gd name="connsiteX49" fmla="*/ 3084643 w 4202218"/>
                <a:gd name="connsiteY49" fmla="*/ 2663894 h 4338987"/>
                <a:gd name="connsiteX50" fmla="*/ 2958913 w 4202218"/>
                <a:gd name="connsiteY50" fmla="*/ 2698184 h 4338987"/>
                <a:gd name="connsiteX51" fmla="*/ 2821753 w 4202218"/>
                <a:gd name="connsiteY51" fmla="*/ 2823914 h 4338987"/>
                <a:gd name="connsiteX52" fmla="*/ 2764603 w 4202218"/>
                <a:gd name="connsiteY52" fmla="*/ 2995364 h 4338987"/>
                <a:gd name="connsiteX53" fmla="*/ 2970343 w 4202218"/>
                <a:gd name="connsiteY53" fmla="*/ 3132524 h 4338987"/>
                <a:gd name="connsiteX54" fmla="*/ 3176083 w 4202218"/>
                <a:gd name="connsiteY54" fmla="*/ 3269684 h 4338987"/>
                <a:gd name="connsiteX55" fmla="*/ 3347533 w 4202218"/>
                <a:gd name="connsiteY55" fmla="*/ 3303974 h 4338987"/>
                <a:gd name="connsiteX56" fmla="*/ 3267523 w 4202218"/>
                <a:gd name="connsiteY56" fmla="*/ 3395414 h 4338987"/>
                <a:gd name="connsiteX57" fmla="*/ 3004633 w 4202218"/>
                <a:gd name="connsiteY57" fmla="*/ 3303974 h 4338987"/>
                <a:gd name="connsiteX58" fmla="*/ 2753173 w 4202218"/>
                <a:gd name="connsiteY58" fmla="*/ 3189674 h 4338987"/>
                <a:gd name="connsiteX59" fmla="*/ 2638873 w 4202218"/>
                <a:gd name="connsiteY59" fmla="*/ 3098234 h 4338987"/>
                <a:gd name="connsiteX60" fmla="*/ 2570293 w 4202218"/>
                <a:gd name="connsiteY60" fmla="*/ 3109664 h 4338987"/>
                <a:gd name="connsiteX61" fmla="*/ 2558863 w 4202218"/>
                <a:gd name="connsiteY61" fmla="*/ 3326834 h 4338987"/>
                <a:gd name="connsiteX62" fmla="*/ 2673163 w 4202218"/>
                <a:gd name="connsiteY62" fmla="*/ 3555434 h 4338987"/>
                <a:gd name="connsiteX63" fmla="*/ 2730313 w 4202218"/>
                <a:gd name="connsiteY63" fmla="*/ 4024064 h 4338987"/>
                <a:gd name="connsiteX64" fmla="*/ 2696023 w 4202218"/>
                <a:gd name="connsiteY64" fmla="*/ 4184084 h 4338987"/>
                <a:gd name="connsiteX65" fmla="*/ 2536003 w 4202218"/>
                <a:gd name="connsiteY65" fmla="*/ 4138364 h 4338987"/>
                <a:gd name="connsiteX66" fmla="*/ 2536003 w 4202218"/>
                <a:gd name="connsiteY66" fmla="*/ 3909764 h 4338987"/>
                <a:gd name="connsiteX67" fmla="*/ 2433133 w 4202218"/>
                <a:gd name="connsiteY67" fmla="*/ 3566864 h 4338987"/>
                <a:gd name="connsiteX68" fmla="*/ 2307403 w 4202218"/>
                <a:gd name="connsiteY68" fmla="*/ 3166814 h 4338987"/>
                <a:gd name="connsiteX69" fmla="*/ 2261683 w 4202218"/>
                <a:gd name="connsiteY69" fmla="*/ 3063944 h 4338987"/>
                <a:gd name="connsiteX70" fmla="*/ 2078803 w 4202218"/>
                <a:gd name="connsiteY70" fmla="*/ 2949644 h 4338987"/>
                <a:gd name="connsiteX71" fmla="*/ 1850203 w 4202218"/>
                <a:gd name="connsiteY71" fmla="*/ 3029654 h 4338987"/>
                <a:gd name="connsiteX72" fmla="*/ 1415863 w 4202218"/>
                <a:gd name="connsiteY72" fmla="*/ 3361124 h 4338987"/>
                <a:gd name="connsiteX73" fmla="*/ 1381573 w 4202218"/>
                <a:gd name="connsiteY73" fmla="*/ 3681164 h 4338987"/>
                <a:gd name="connsiteX74" fmla="*/ 1381573 w 4202218"/>
                <a:gd name="connsiteY74" fmla="*/ 3989774 h 4338987"/>
                <a:gd name="connsiteX75" fmla="*/ 1290133 w 4202218"/>
                <a:gd name="connsiteY75" fmla="*/ 4309814 h 4338987"/>
                <a:gd name="connsiteX76" fmla="*/ 1198693 w 4202218"/>
                <a:gd name="connsiteY76" fmla="*/ 4298384 h 4338987"/>
                <a:gd name="connsiteX77" fmla="*/ 1187263 w 4202218"/>
                <a:gd name="connsiteY77" fmla="*/ 4081214 h 4338987"/>
                <a:gd name="connsiteX78" fmla="*/ 1198693 w 4202218"/>
                <a:gd name="connsiteY78" fmla="*/ 3909764 h 4338987"/>
                <a:gd name="connsiteX79" fmla="*/ 970093 w 4202218"/>
                <a:gd name="connsiteY79" fmla="*/ 3989774 h 4338987"/>
                <a:gd name="connsiteX80" fmla="*/ 718633 w 4202218"/>
                <a:gd name="connsiteY80" fmla="*/ 4069784 h 4338987"/>
                <a:gd name="connsiteX81" fmla="*/ 741493 w 4202218"/>
                <a:gd name="connsiteY81" fmla="*/ 3955484 h 4338987"/>
                <a:gd name="connsiteX82" fmla="*/ 1130113 w 4202218"/>
                <a:gd name="connsiteY82" fmla="*/ 3795464 h 4338987"/>
                <a:gd name="connsiteX83" fmla="*/ 1278703 w 4202218"/>
                <a:gd name="connsiteY83" fmla="*/ 3726884 h 4338987"/>
                <a:gd name="connsiteX84" fmla="*/ 1221553 w 4202218"/>
                <a:gd name="connsiteY84" fmla="*/ 3372554 h 4338987"/>
                <a:gd name="connsiteX85" fmla="*/ 1324423 w 4202218"/>
                <a:gd name="connsiteY85" fmla="*/ 3121094 h 4338987"/>
                <a:gd name="connsiteX86" fmla="*/ 1393003 w 4202218"/>
                <a:gd name="connsiteY86" fmla="*/ 3052514 h 4338987"/>
                <a:gd name="connsiteX87" fmla="*/ 1084393 w 4202218"/>
                <a:gd name="connsiteY87" fmla="*/ 3029654 h 4338987"/>
                <a:gd name="connsiteX88" fmla="*/ 730063 w 4202218"/>
                <a:gd name="connsiteY88" fmla="*/ 2961074 h 4338987"/>
                <a:gd name="connsiteX89" fmla="*/ 375733 w 4202218"/>
                <a:gd name="connsiteY89" fmla="*/ 3132524 h 4338987"/>
                <a:gd name="connsiteX90" fmla="*/ 421453 w 4202218"/>
                <a:gd name="connsiteY90" fmla="*/ 3029654 h 4338987"/>
                <a:gd name="connsiteX91" fmla="*/ 627193 w 4202218"/>
                <a:gd name="connsiteY91" fmla="*/ 2926784 h 4338987"/>
                <a:gd name="connsiteX92" fmla="*/ 810073 w 4202218"/>
                <a:gd name="connsiteY92" fmla="*/ 2755334 h 4338987"/>
                <a:gd name="connsiteX93" fmla="*/ 1152973 w 4202218"/>
                <a:gd name="connsiteY93" fmla="*/ 2778194 h 4338987"/>
                <a:gd name="connsiteX94" fmla="*/ 1461583 w 4202218"/>
                <a:gd name="connsiteY94" fmla="*/ 2823914 h 4338987"/>
                <a:gd name="connsiteX95" fmla="*/ 1953073 w 4202218"/>
                <a:gd name="connsiteY95" fmla="*/ 2663894 h 4338987"/>
                <a:gd name="connsiteX96" fmla="*/ 1701613 w 4202218"/>
                <a:gd name="connsiteY96" fmla="*/ 2263844 h 4338987"/>
                <a:gd name="connsiteX97" fmla="*/ 1690183 w 4202218"/>
                <a:gd name="connsiteY97" fmla="*/ 1966664 h 4338987"/>
                <a:gd name="connsiteX98" fmla="*/ 1381991 w 4202218"/>
                <a:gd name="connsiteY98" fmla="*/ 1841930 h 4338987"/>
                <a:gd name="connsiteX99" fmla="*/ 1095823 w 4202218"/>
                <a:gd name="connsiteY99" fmla="*/ 1715204 h 4338987"/>
                <a:gd name="connsiteX100" fmla="*/ 746507 w 4202218"/>
                <a:gd name="connsiteY100" fmla="*/ 1626741 h 4338987"/>
                <a:gd name="connsiteX101" fmla="*/ 352873 w 4202218"/>
                <a:gd name="connsiteY101" fmla="*/ 1726634 h 4338987"/>
                <a:gd name="connsiteX102" fmla="*/ 113171 w 4202218"/>
                <a:gd name="connsiteY102" fmla="*/ 1763908 h 4338987"/>
                <a:gd name="connsiteX103" fmla="*/ 9973 w 4202218"/>
                <a:gd name="connsiteY103" fmla="*/ 1738064 h 4338987"/>
                <a:gd name="connsiteX104" fmla="*/ 348516 w 4202218"/>
                <a:gd name="connsiteY104" fmla="*/ 1644138 h 4338987"/>
                <a:gd name="connsiteX105" fmla="*/ 653097 w 4202218"/>
                <a:gd name="connsiteY105" fmla="*/ 1544246 h 4338987"/>
                <a:gd name="connsiteX106" fmla="*/ 1072963 w 4202218"/>
                <a:gd name="connsiteY106" fmla="*/ 1612334 h 4338987"/>
                <a:gd name="connsiteX107" fmla="*/ 1244413 w 4202218"/>
                <a:gd name="connsiteY107" fmla="*/ 1658054 h 4338987"/>
                <a:gd name="connsiteX108" fmla="*/ 1205766 w 4202218"/>
                <a:gd name="connsiteY108" fmla="*/ 1452314 h 4338987"/>
                <a:gd name="connsiteX109" fmla="*/ 1046313 w 4202218"/>
                <a:gd name="connsiteY109" fmla="*/ 815735 h 4338987"/>
                <a:gd name="connsiteX110" fmla="*/ 1221553 w 4202218"/>
                <a:gd name="connsiteY110" fmla="*/ 1212284 h 4338987"/>
                <a:gd name="connsiteX0" fmla="*/ 1221553 w 4202218"/>
                <a:gd name="connsiteY0" fmla="*/ 1212284 h 4338987"/>
                <a:gd name="connsiteX1" fmla="*/ 1343911 w 4202218"/>
                <a:gd name="connsiteY1" fmla="*/ 1560154 h 4338987"/>
                <a:gd name="connsiteX2" fmla="*/ 1553023 w 4202218"/>
                <a:gd name="connsiteY2" fmla="*/ 1658054 h 4338987"/>
                <a:gd name="connsiteX3" fmla="*/ 1907353 w 4202218"/>
                <a:gd name="connsiteY3" fmla="*/ 1680914 h 4338987"/>
                <a:gd name="connsiteX4" fmla="*/ 2021653 w 4202218"/>
                <a:gd name="connsiteY4" fmla="*/ 1543754 h 4338987"/>
                <a:gd name="connsiteX5" fmla="*/ 2124523 w 4202218"/>
                <a:gd name="connsiteY5" fmla="*/ 1292294 h 4338987"/>
                <a:gd name="connsiteX6" fmla="*/ 2124523 w 4202218"/>
                <a:gd name="connsiteY6" fmla="*/ 1120844 h 4338987"/>
                <a:gd name="connsiteX7" fmla="*/ 2068029 w 4202218"/>
                <a:gd name="connsiteY7" fmla="*/ 825651 h 4338987"/>
                <a:gd name="connsiteX8" fmla="*/ 2078803 w 4202218"/>
                <a:gd name="connsiteY8" fmla="*/ 777944 h 4338987"/>
                <a:gd name="connsiteX9" fmla="*/ 2170243 w 4202218"/>
                <a:gd name="connsiteY9" fmla="*/ 1086554 h 4338987"/>
                <a:gd name="connsiteX10" fmla="*/ 2215963 w 4202218"/>
                <a:gd name="connsiteY10" fmla="*/ 1269434 h 4338987"/>
                <a:gd name="connsiteX11" fmla="*/ 2284543 w 4202218"/>
                <a:gd name="connsiteY11" fmla="*/ 1303724 h 4338987"/>
                <a:gd name="connsiteX12" fmla="*/ 2330263 w 4202218"/>
                <a:gd name="connsiteY12" fmla="*/ 1166564 h 4338987"/>
                <a:gd name="connsiteX13" fmla="*/ 2467423 w 4202218"/>
                <a:gd name="connsiteY13" fmla="*/ 880814 h 4338987"/>
                <a:gd name="connsiteX14" fmla="*/ 2558863 w 4202218"/>
                <a:gd name="connsiteY14" fmla="*/ 640784 h 4338987"/>
                <a:gd name="connsiteX15" fmla="*/ 2616013 w 4202218"/>
                <a:gd name="connsiteY15" fmla="*/ 537914 h 4338987"/>
                <a:gd name="connsiteX16" fmla="*/ 2558863 w 4202218"/>
                <a:gd name="connsiteY16" fmla="*/ 789374 h 4338987"/>
                <a:gd name="connsiteX17" fmla="*/ 2444563 w 4202218"/>
                <a:gd name="connsiteY17" fmla="*/ 1097984 h 4338987"/>
                <a:gd name="connsiteX18" fmla="*/ 2375983 w 4202218"/>
                <a:gd name="connsiteY18" fmla="*/ 1406594 h 4338987"/>
                <a:gd name="connsiteX19" fmla="*/ 2558863 w 4202218"/>
                <a:gd name="connsiteY19" fmla="*/ 1578044 h 4338987"/>
                <a:gd name="connsiteX20" fmla="*/ 2878903 w 4202218"/>
                <a:gd name="connsiteY20" fmla="*/ 1658054 h 4338987"/>
                <a:gd name="connsiteX21" fmla="*/ 3187513 w 4202218"/>
                <a:gd name="connsiteY21" fmla="*/ 1658054 h 4338987"/>
                <a:gd name="connsiteX22" fmla="*/ 3370393 w 4202218"/>
                <a:gd name="connsiteY22" fmla="*/ 1566614 h 4338987"/>
                <a:gd name="connsiteX23" fmla="*/ 3473263 w 4202218"/>
                <a:gd name="connsiteY23" fmla="*/ 1372304 h 4338987"/>
                <a:gd name="connsiteX24" fmla="*/ 3461833 w 4202218"/>
                <a:gd name="connsiteY24" fmla="*/ 1097984 h 4338987"/>
                <a:gd name="connsiteX25" fmla="*/ 3450403 w 4202218"/>
                <a:gd name="connsiteY25" fmla="*/ 777944 h 4338987"/>
                <a:gd name="connsiteX26" fmla="*/ 3759013 w 4202218"/>
                <a:gd name="connsiteY26" fmla="*/ 572204 h 4338987"/>
                <a:gd name="connsiteX27" fmla="*/ 3999043 w 4202218"/>
                <a:gd name="connsiteY27" fmla="*/ 92144 h 4338987"/>
                <a:gd name="connsiteX28" fmla="*/ 4033333 w 4202218"/>
                <a:gd name="connsiteY28" fmla="*/ 12134 h 4338987"/>
                <a:gd name="connsiteX29" fmla="*/ 4010473 w 4202218"/>
                <a:gd name="connsiteY29" fmla="*/ 252164 h 4338987"/>
                <a:gd name="connsiteX30" fmla="*/ 3827593 w 4202218"/>
                <a:gd name="connsiteY30" fmla="*/ 652214 h 4338987"/>
                <a:gd name="connsiteX31" fmla="*/ 3644713 w 4202218"/>
                <a:gd name="connsiteY31" fmla="*/ 789374 h 4338987"/>
                <a:gd name="connsiteX32" fmla="*/ 3530413 w 4202218"/>
                <a:gd name="connsiteY32" fmla="*/ 892244 h 4338987"/>
                <a:gd name="connsiteX33" fmla="*/ 3861883 w 4202218"/>
                <a:gd name="connsiteY33" fmla="*/ 846524 h 4338987"/>
                <a:gd name="connsiteX34" fmla="*/ 4193353 w 4202218"/>
                <a:gd name="connsiteY34" fmla="*/ 720794 h 4338987"/>
                <a:gd name="connsiteX35" fmla="*/ 4079053 w 4202218"/>
                <a:gd name="connsiteY35" fmla="*/ 892244 h 4338987"/>
                <a:gd name="connsiteX36" fmla="*/ 3781873 w 4202218"/>
                <a:gd name="connsiteY36" fmla="*/ 937964 h 4338987"/>
                <a:gd name="connsiteX37" fmla="*/ 3610423 w 4202218"/>
                <a:gd name="connsiteY37" fmla="*/ 995114 h 4338987"/>
                <a:gd name="connsiteX38" fmla="*/ 3656143 w 4202218"/>
                <a:gd name="connsiteY38" fmla="*/ 1235144 h 4338987"/>
                <a:gd name="connsiteX39" fmla="*/ 3621853 w 4202218"/>
                <a:gd name="connsiteY39" fmla="*/ 1532324 h 4338987"/>
                <a:gd name="connsiteX40" fmla="*/ 3461833 w 4202218"/>
                <a:gd name="connsiteY40" fmla="*/ 1726634 h 4338987"/>
                <a:gd name="connsiteX41" fmla="*/ 3278953 w 4202218"/>
                <a:gd name="connsiteY41" fmla="*/ 2035244 h 4338987"/>
                <a:gd name="connsiteX42" fmla="*/ 3233233 w 4202218"/>
                <a:gd name="connsiteY42" fmla="*/ 2309564 h 4338987"/>
                <a:gd name="connsiteX43" fmla="*/ 3404683 w 4202218"/>
                <a:gd name="connsiteY43" fmla="*/ 2458154 h 4338987"/>
                <a:gd name="connsiteX44" fmla="*/ 3759013 w 4202218"/>
                <a:gd name="connsiteY44" fmla="*/ 2663894 h 4338987"/>
                <a:gd name="connsiteX45" fmla="*/ 4079053 w 4202218"/>
                <a:gd name="connsiteY45" fmla="*/ 2778194 h 4338987"/>
                <a:gd name="connsiteX46" fmla="*/ 4079053 w 4202218"/>
                <a:gd name="connsiteY46" fmla="*/ 2881064 h 4338987"/>
                <a:gd name="connsiteX47" fmla="*/ 3770443 w 4202218"/>
                <a:gd name="connsiteY47" fmla="*/ 2869634 h 4338987"/>
                <a:gd name="connsiteX48" fmla="*/ 3404683 w 4202218"/>
                <a:gd name="connsiteY48" fmla="*/ 2732474 h 4338987"/>
                <a:gd name="connsiteX49" fmla="*/ 3084643 w 4202218"/>
                <a:gd name="connsiteY49" fmla="*/ 2663894 h 4338987"/>
                <a:gd name="connsiteX50" fmla="*/ 2958913 w 4202218"/>
                <a:gd name="connsiteY50" fmla="*/ 2698184 h 4338987"/>
                <a:gd name="connsiteX51" fmla="*/ 2821753 w 4202218"/>
                <a:gd name="connsiteY51" fmla="*/ 2823914 h 4338987"/>
                <a:gd name="connsiteX52" fmla="*/ 2764603 w 4202218"/>
                <a:gd name="connsiteY52" fmla="*/ 2995364 h 4338987"/>
                <a:gd name="connsiteX53" fmla="*/ 2970343 w 4202218"/>
                <a:gd name="connsiteY53" fmla="*/ 3132524 h 4338987"/>
                <a:gd name="connsiteX54" fmla="*/ 3176083 w 4202218"/>
                <a:gd name="connsiteY54" fmla="*/ 3269684 h 4338987"/>
                <a:gd name="connsiteX55" fmla="*/ 3347533 w 4202218"/>
                <a:gd name="connsiteY55" fmla="*/ 3303974 h 4338987"/>
                <a:gd name="connsiteX56" fmla="*/ 3267523 w 4202218"/>
                <a:gd name="connsiteY56" fmla="*/ 3395414 h 4338987"/>
                <a:gd name="connsiteX57" fmla="*/ 3004633 w 4202218"/>
                <a:gd name="connsiteY57" fmla="*/ 3303974 h 4338987"/>
                <a:gd name="connsiteX58" fmla="*/ 2753173 w 4202218"/>
                <a:gd name="connsiteY58" fmla="*/ 3189674 h 4338987"/>
                <a:gd name="connsiteX59" fmla="*/ 2638873 w 4202218"/>
                <a:gd name="connsiteY59" fmla="*/ 3098234 h 4338987"/>
                <a:gd name="connsiteX60" fmla="*/ 2570293 w 4202218"/>
                <a:gd name="connsiteY60" fmla="*/ 3109664 h 4338987"/>
                <a:gd name="connsiteX61" fmla="*/ 2558863 w 4202218"/>
                <a:gd name="connsiteY61" fmla="*/ 3326834 h 4338987"/>
                <a:gd name="connsiteX62" fmla="*/ 2673163 w 4202218"/>
                <a:gd name="connsiteY62" fmla="*/ 3555434 h 4338987"/>
                <a:gd name="connsiteX63" fmla="*/ 2730313 w 4202218"/>
                <a:gd name="connsiteY63" fmla="*/ 4024064 h 4338987"/>
                <a:gd name="connsiteX64" fmla="*/ 2696023 w 4202218"/>
                <a:gd name="connsiteY64" fmla="*/ 4184084 h 4338987"/>
                <a:gd name="connsiteX65" fmla="*/ 2536003 w 4202218"/>
                <a:gd name="connsiteY65" fmla="*/ 4138364 h 4338987"/>
                <a:gd name="connsiteX66" fmla="*/ 2536003 w 4202218"/>
                <a:gd name="connsiteY66" fmla="*/ 3909764 h 4338987"/>
                <a:gd name="connsiteX67" fmla="*/ 2433133 w 4202218"/>
                <a:gd name="connsiteY67" fmla="*/ 3566864 h 4338987"/>
                <a:gd name="connsiteX68" fmla="*/ 2307403 w 4202218"/>
                <a:gd name="connsiteY68" fmla="*/ 3166814 h 4338987"/>
                <a:gd name="connsiteX69" fmla="*/ 2261683 w 4202218"/>
                <a:gd name="connsiteY69" fmla="*/ 3063944 h 4338987"/>
                <a:gd name="connsiteX70" fmla="*/ 2078803 w 4202218"/>
                <a:gd name="connsiteY70" fmla="*/ 2949644 h 4338987"/>
                <a:gd name="connsiteX71" fmla="*/ 1850203 w 4202218"/>
                <a:gd name="connsiteY71" fmla="*/ 3029654 h 4338987"/>
                <a:gd name="connsiteX72" fmla="*/ 1415863 w 4202218"/>
                <a:gd name="connsiteY72" fmla="*/ 3361124 h 4338987"/>
                <a:gd name="connsiteX73" fmla="*/ 1381573 w 4202218"/>
                <a:gd name="connsiteY73" fmla="*/ 3681164 h 4338987"/>
                <a:gd name="connsiteX74" fmla="*/ 1381573 w 4202218"/>
                <a:gd name="connsiteY74" fmla="*/ 3989774 h 4338987"/>
                <a:gd name="connsiteX75" fmla="*/ 1290133 w 4202218"/>
                <a:gd name="connsiteY75" fmla="*/ 4309814 h 4338987"/>
                <a:gd name="connsiteX76" fmla="*/ 1198693 w 4202218"/>
                <a:gd name="connsiteY76" fmla="*/ 4298384 h 4338987"/>
                <a:gd name="connsiteX77" fmla="*/ 1187263 w 4202218"/>
                <a:gd name="connsiteY77" fmla="*/ 4081214 h 4338987"/>
                <a:gd name="connsiteX78" fmla="*/ 1198693 w 4202218"/>
                <a:gd name="connsiteY78" fmla="*/ 3909764 h 4338987"/>
                <a:gd name="connsiteX79" fmla="*/ 970093 w 4202218"/>
                <a:gd name="connsiteY79" fmla="*/ 3989774 h 4338987"/>
                <a:gd name="connsiteX80" fmla="*/ 718633 w 4202218"/>
                <a:gd name="connsiteY80" fmla="*/ 4069784 h 4338987"/>
                <a:gd name="connsiteX81" fmla="*/ 741493 w 4202218"/>
                <a:gd name="connsiteY81" fmla="*/ 3955484 h 4338987"/>
                <a:gd name="connsiteX82" fmla="*/ 1130113 w 4202218"/>
                <a:gd name="connsiteY82" fmla="*/ 3795464 h 4338987"/>
                <a:gd name="connsiteX83" fmla="*/ 1278703 w 4202218"/>
                <a:gd name="connsiteY83" fmla="*/ 3726884 h 4338987"/>
                <a:gd name="connsiteX84" fmla="*/ 1221553 w 4202218"/>
                <a:gd name="connsiteY84" fmla="*/ 3372554 h 4338987"/>
                <a:gd name="connsiteX85" fmla="*/ 1324423 w 4202218"/>
                <a:gd name="connsiteY85" fmla="*/ 3121094 h 4338987"/>
                <a:gd name="connsiteX86" fmla="*/ 1393003 w 4202218"/>
                <a:gd name="connsiteY86" fmla="*/ 3052514 h 4338987"/>
                <a:gd name="connsiteX87" fmla="*/ 1084393 w 4202218"/>
                <a:gd name="connsiteY87" fmla="*/ 3029654 h 4338987"/>
                <a:gd name="connsiteX88" fmla="*/ 730063 w 4202218"/>
                <a:gd name="connsiteY88" fmla="*/ 2961074 h 4338987"/>
                <a:gd name="connsiteX89" fmla="*/ 375733 w 4202218"/>
                <a:gd name="connsiteY89" fmla="*/ 3132524 h 4338987"/>
                <a:gd name="connsiteX90" fmla="*/ 421453 w 4202218"/>
                <a:gd name="connsiteY90" fmla="*/ 3029654 h 4338987"/>
                <a:gd name="connsiteX91" fmla="*/ 627193 w 4202218"/>
                <a:gd name="connsiteY91" fmla="*/ 2926784 h 4338987"/>
                <a:gd name="connsiteX92" fmla="*/ 810073 w 4202218"/>
                <a:gd name="connsiteY92" fmla="*/ 2755334 h 4338987"/>
                <a:gd name="connsiteX93" fmla="*/ 1152973 w 4202218"/>
                <a:gd name="connsiteY93" fmla="*/ 2778194 h 4338987"/>
                <a:gd name="connsiteX94" fmla="*/ 1461583 w 4202218"/>
                <a:gd name="connsiteY94" fmla="*/ 2823914 h 4338987"/>
                <a:gd name="connsiteX95" fmla="*/ 1953073 w 4202218"/>
                <a:gd name="connsiteY95" fmla="*/ 2663894 h 4338987"/>
                <a:gd name="connsiteX96" fmla="*/ 1701613 w 4202218"/>
                <a:gd name="connsiteY96" fmla="*/ 2263844 h 4338987"/>
                <a:gd name="connsiteX97" fmla="*/ 1690183 w 4202218"/>
                <a:gd name="connsiteY97" fmla="*/ 1966664 h 4338987"/>
                <a:gd name="connsiteX98" fmla="*/ 1381991 w 4202218"/>
                <a:gd name="connsiteY98" fmla="*/ 1841930 h 4338987"/>
                <a:gd name="connsiteX99" fmla="*/ 1095823 w 4202218"/>
                <a:gd name="connsiteY99" fmla="*/ 1715204 h 4338987"/>
                <a:gd name="connsiteX100" fmla="*/ 746507 w 4202218"/>
                <a:gd name="connsiteY100" fmla="*/ 1626741 h 4338987"/>
                <a:gd name="connsiteX101" fmla="*/ 352873 w 4202218"/>
                <a:gd name="connsiteY101" fmla="*/ 1726634 h 4338987"/>
                <a:gd name="connsiteX102" fmla="*/ 113171 w 4202218"/>
                <a:gd name="connsiteY102" fmla="*/ 1763908 h 4338987"/>
                <a:gd name="connsiteX103" fmla="*/ 9973 w 4202218"/>
                <a:gd name="connsiteY103" fmla="*/ 1738064 h 4338987"/>
                <a:gd name="connsiteX104" fmla="*/ 348516 w 4202218"/>
                <a:gd name="connsiteY104" fmla="*/ 1644138 h 4338987"/>
                <a:gd name="connsiteX105" fmla="*/ 653097 w 4202218"/>
                <a:gd name="connsiteY105" fmla="*/ 1544246 h 4338987"/>
                <a:gd name="connsiteX106" fmla="*/ 1072963 w 4202218"/>
                <a:gd name="connsiteY106" fmla="*/ 1612334 h 4338987"/>
                <a:gd name="connsiteX107" fmla="*/ 1244413 w 4202218"/>
                <a:gd name="connsiteY107" fmla="*/ 1658054 h 4338987"/>
                <a:gd name="connsiteX108" fmla="*/ 1205766 w 4202218"/>
                <a:gd name="connsiteY108" fmla="*/ 1452314 h 4338987"/>
                <a:gd name="connsiteX109" fmla="*/ 1046313 w 4202218"/>
                <a:gd name="connsiteY109" fmla="*/ 815735 h 4338987"/>
                <a:gd name="connsiteX110" fmla="*/ 1221553 w 4202218"/>
                <a:gd name="connsiteY110" fmla="*/ 1212284 h 4338987"/>
                <a:gd name="connsiteX0" fmla="*/ 1221553 w 4202218"/>
                <a:gd name="connsiteY0" fmla="*/ 1212284 h 4338987"/>
                <a:gd name="connsiteX1" fmla="*/ 1343911 w 4202218"/>
                <a:gd name="connsiteY1" fmla="*/ 1560154 h 4338987"/>
                <a:gd name="connsiteX2" fmla="*/ 1553023 w 4202218"/>
                <a:gd name="connsiteY2" fmla="*/ 1658054 h 4338987"/>
                <a:gd name="connsiteX3" fmla="*/ 1907353 w 4202218"/>
                <a:gd name="connsiteY3" fmla="*/ 1680914 h 4338987"/>
                <a:gd name="connsiteX4" fmla="*/ 2021653 w 4202218"/>
                <a:gd name="connsiteY4" fmla="*/ 1543754 h 4338987"/>
                <a:gd name="connsiteX5" fmla="*/ 2124523 w 4202218"/>
                <a:gd name="connsiteY5" fmla="*/ 1292294 h 4338987"/>
                <a:gd name="connsiteX6" fmla="*/ 2124523 w 4202218"/>
                <a:gd name="connsiteY6" fmla="*/ 1120844 h 4338987"/>
                <a:gd name="connsiteX7" fmla="*/ 2068029 w 4202218"/>
                <a:gd name="connsiteY7" fmla="*/ 825651 h 4338987"/>
                <a:gd name="connsiteX8" fmla="*/ 2078803 w 4202218"/>
                <a:gd name="connsiteY8" fmla="*/ 777944 h 4338987"/>
                <a:gd name="connsiteX9" fmla="*/ 2170243 w 4202218"/>
                <a:gd name="connsiteY9" fmla="*/ 1086554 h 4338987"/>
                <a:gd name="connsiteX10" fmla="*/ 2215963 w 4202218"/>
                <a:gd name="connsiteY10" fmla="*/ 1269434 h 4338987"/>
                <a:gd name="connsiteX11" fmla="*/ 2284543 w 4202218"/>
                <a:gd name="connsiteY11" fmla="*/ 1303724 h 4338987"/>
                <a:gd name="connsiteX12" fmla="*/ 2330263 w 4202218"/>
                <a:gd name="connsiteY12" fmla="*/ 1166564 h 4338987"/>
                <a:gd name="connsiteX13" fmla="*/ 2467423 w 4202218"/>
                <a:gd name="connsiteY13" fmla="*/ 880814 h 4338987"/>
                <a:gd name="connsiteX14" fmla="*/ 2558863 w 4202218"/>
                <a:gd name="connsiteY14" fmla="*/ 640784 h 4338987"/>
                <a:gd name="connsiteX15" fmla="*/ 2616013 w 4202218"/>
                <a:gd name="connsiteY15" fmla="*/ 537914 h 4338987"/>
                <a:gd name="connsiteX16" fmla="*/ 2558863 w 4202218"/>
                <a:gd name="connsiteY16" fmla="*/ 789374 h 4338987"/>
                <a:gd name="connsiteX17" fmla="*/ 2444563 w 4202218"/>
                <a:gd name="connsiteY17" fmla="*/ 1097984 h 4338987"/>
                <a:gd name="connsiteX18" fmla="*/ 2375983 w 4202218"/>
                <a:gd name="connsiteY18" fmla="*/ 1406594 h 4338987"/>
                <a:gd name="connsiteX19" fmla="*/ 2558863 w 4202218"/>
                <a:gd name="connsiteY19" fmla="*/ 1578044 h 4338987"/>
                <a:gd name="connsiteX20" fmla="*/ 2878903 w 4202218"/>
                <a:gd name="connsiteY20" fmla="*/ 1658054 h 4338987"/>
                <a:gd name="connsiteX21" fmla="*/ 3187513 w 4202218"/>
                <a:gd name="connsiteY21" fmla="*/ 1658054 h 4338987"/>
                <a:gd name="connsiteX22" fmla="*/ 3370393 w 4202218"/>
                <a:gd name="connsiteY22" fmla="*/ 1566614 h 4338987"/>
                <a:gd name="connsiteX23" fmla="*/ 3473263 w 4202218"/>
                <a:gd name="connsiteY23" fmla="*/ 1372304 h 4338987"/>
                <a:gd name="connsiteX24" fmla="*/ 3461833 w 4202218"/>
                <a:gd name="connsiteY24" fmla="*/ 1097984 h 4338987"/>
                <a:gd name="connsiteX25" fmla="*/ 3450403 w 4202218"/>
                <a:gd name="connsiteY25" fmla="*/ 777944 h 4338987"/>
                <a:gd name="connsiteX26" fmla="*/ 3759013 w 4202218"/>
                <a:gd name="connsiteY26" fmla="*/ 572204 h 4338987"/>
                <a:gd name="connsiteX27" fmla="*/ 3999043 w 4202218"/>
                <a:gd name="connsiteY27" fmla="*/ 92144 h 4338987"/>
                <a:gd name="connsiteX28" fmla="*/ 4033333 w 4202218"/>
                <a:gd name="connsiteY28" fmla="*/ 12134 h 4338987"/>
                <a:gd name="connsiteX29" fmla="*/ 4010473 w 4202218"/>
                <a:gd name="connsiteY29" fmla="*/ 252164 h 4338987"/>
                <a:gd name="connsiteX30" fmla="*/ 3827593 w 4202218"/>
                <a:gd name="connsiteY30" fmla="*/ 652214 h 4338987"/>
                <a:gd name="connsiteX31" fmla="*/ 3644713 w 4202218"/>
                <a:gd name="connsiteY31" fmla="*/ 789374 h 4338987"/>
                <a:gd name="connsiteX32" fmla="*/ 3530413 w 4202218"/>
                <a:gd name="connsiteY32" fmla="*/ 892244 h 4338987"/>
                <a:gd name="connsiteX33" fmla="*/ 3861883 w 4202218"/>
                <a:gd name="connsiteY33" fmla="*/ 846524 h 4338987"/>
                <a:gd name="connsiteX34" fmla="*/ 4193353 w 4202218"/>
                <a:gd name="connsiteY34" fmla="*/ 720794 h 4338987"/>
                <a:gd name="connsiteX35" fmla="*/ 4079053 w 4202218"/>
                <a:gd name="connsiteY35" fmla="*/ 892244 h 4338987"/>
                <a:gd name="connsiteX36" fmla="*/ 3781873 w 4202218"/>
                <a:gd name="connsiteY36" fmla="*/ 937964 h 4338987"/>
                <a:gd name="connsiteX37" fmla="*/ 3658531 w 4202218"/>
                <a:gd name="connsiteY37" fmla="*/ 1093504 h 4338987"/>
                <a:gd name="connsiteX38" fmla="*/ 3656143 w 4202218"/>
                <a:gd name="connsiteY38" fmla="*/ 1235144 h 4338987"/>
                <a:gd name="connsiteX39" fmla="*/ 3621853 w 4202218"/>
                <a:gd name="connsiteY39" fmla="*/ 1532324 h 4338987"/>
                <a:gd name="connsiteX40" fmla="*/ 3461833 w 4202218"/>
                <a:gd name="connsiteY40" fmla="*/ 1726634 h 4338987"/>
                <a:gd name="connsiteX41" fmla="*/ 3278953 w 4202218"/>
                <a:gd name="connsiteY41" fmla="*/ 2035244 h 4338987"/>
                <a:gd name="connsiteX42" fmla="*/ 3233233 w 4202218"/>
                <a:gd name="connsiteY42" fmla="*/ 2309564 h 4338987"/>
                <a:gd name="connsiteX43" fmla="*/ 3404683 w 4202218"/>
                <a:gd name="connsiteY43" fmla="*/ 2458154 h 4338987"/>
                <a:gd name="connsiteX44" fmla="*/ 3759013 w 4202218"/>
                <a:gd name="connsiteY44" fmla="*/ 2663894 h 4338987"/>
                <a:gd name="connsiteX45" fmla="*/ 4079053 w 4202218"/>
                <a:gd name="connsiteY45" fmla="*/ 2778194 h 4338987"/>
                <a:gd name="connsiteX46" fmla="*/ 4079053 w 4202218"/>
                <a:gd name="connsiteY46" fmla="*/ 2881064 h 4338987"/>
                <a:gd name="connsiteX47" fmla="*/ 3770443 w 4202218"/>
                <a:gd name="connsiteY47" fmla="*/ 2869634 h 4338987"/>
                <a:gd name="connsiteX48" fmla="*/ 3404683 w 4202218"/>
                <a:gd name="connsiteY48" fmla="*/ 2732474 h 4338987"/>
                <a:gd name="connsiteX49" fmla="*/ 3084643 w 4202218"/>
                <a:gd name="connsiteY49" fmla="*/ 2663894 h 4338987"/>
                <a:gd name="connsiteX50" fmla="*/ 2958913 w 4202218"/>
                <a:gd name="connsiteY50" fmla="*/ 2698184 h 4338987"/>
                <a:gd name="connsiteX51" fmla="*/ 2821753 w 4202218"/>
                <a:gd name="connsiteY51" fmla="*/ 2823914 h 4338987"/>
                <a:gd name="connsiteX52" fmla="*/ 2764603 w 4202218"/>
                <a:gd name="connsiteY52" fmla="*/ 2995364 h 4338987"/>
                <a:gd name="connsiteX53" fmla="*/ 2970343 w 4202218"/>
                <a:gd name="connsiteY53" fmla="*/ 3132524 h 4338987"/>
                <a:gd name="connsiteX54" fmla="*/ 3176083 w 4202218"/>
                <a:gd name="connsiteY54" fmla="*/ 3269684 h 4338987"/>
                <a:gd name="connsiteX55" fmla="*/ 3347533 w 4202218"/>
                <a:gd name="connsiteY55" fmla="*/ 3303974 h 4338987"/>
                <a:gd name="connsiteX56" fmla="*/ 3267523 w 4202218"/>
                <a:gd name="connsiteY56" fmla="*/ 3395414 h 4338987"/>
                <a:gd name="connsiteX57" fmla="*/ 3004633 w 4202218"/>
                <a:gd name="connsiteY57" fmla="*/ 3303974 h 4338987"/>
                <a:gd name="connsiteX58" fmla="*/ 2753173 w 4202218"/>
                <a:gd name="connsiteY58" fmla="*/ 3189674 h 4338987"/>
                <a:gd name="connsiteX59" fmla="*/ 2638873 w 4202218"/>
                <a:gd name="connsiteY59" fmla="*/ 3098234 h 4338987"/>
                <a:gd name="connsiteX60" fmla="*/ 2570293 w 4202218"/>
                <a:gd name="connsiteY60" fmla="*/ 3109664 h 4338987"/>
                <a:gd name="connsiteX61" fmla="*/ 2558863 w 4202218"/>
                <a:gd name="connsiteY61" fmla="*/ 3326834 h 4338987"/>
                <a:gd name="connsiteX62" fmla="*/ 2673163 w 4202218"/>
                <a:gd name="connsiteY62" fmla="*/ 3555434 h 4338987"/>
                <a:gd name="connsiteX63" fmla="*/ 2730313 w 4202218"/>
                <a:gd name="connsiteY63" fmla="*/ 4024064 h 4338987"/>
                <a:gd name="connsiteX64" fmla="*/ 2696023 w 4202218"/>
                <a:gd name="connsiteY64" fmla="*/ 4184084 h 4338987"/>
                <a:gd name="connsiteX65" fmla="*/ 2536003 w 4202218"/>
                <a:gd name="connsiteY65" fmla="*/ 4138364 h 4338987"/>
                <a:gd name="connsiteX66" fmla="*/ 2536003 w 4202218"/>
                <a:gd name="connsiteY66" fmla="*/ 3909764 h 4338987"/>
                <a:gd name="connsiteX67" fmla="*/ 2433133 w 4202218"/>
                <a:gd name="connsiteY67" fmla="*/ 3566864 h 4338987"/>
                <a:gd name="connsiteX68" fmla="*/ 2307403 w 4202218"/>
                <a:gd name="connsiteY68" fmla="*/ 3166814 h 4338987"/>
                <a:gd name="connsiteX69" fmla="*/ 2261683 w 4202218"/>
                <a:gd name="connsiteY69" fmla="*/ 3063944 h 4338987"/>
                <a:gd name="connsiteX70" fmla="*/ 2078803 w 4202218"/>
                <a:gd name="connsiteY70" fmla="*/ 2949644 h 4338987"/>
                <a:gd name="connsiteX71" fmla="*/ 1850203 w 4202218"/>
                <a:gd name="connsiteY71" fmla="*/ 3029654 h 4338987"/>
                <a:gd name="connsiteX72" fmla="*/ 1415863 w 4202218"/>
                <a:gd name="connsiteY72" fmla="*/ 3361124 h 4338987"/>
                <a:gd name="connsiteX73" fmla="*/ 1381573 w 4202218"/>
                <a:gd name="connsiteY73" fmla="*/ 3681164 h 4338987"/>
                <a:gd name="connsiteX74" fmla="*/ 1381573 w 4202218"/>
                <a:gd name="connsiteY74" fmla="*/ 3989774 h 4338987"/>
                <a:gd name="connsiteX75" fmla="*/ 1290133 w 4202218"/>
                <a:gd name="connsiteY75" fmla="*/ 4309814 h 4338987"/>
                <a:gd name="connsiteX76" fmla="*/ 1198693 w 4202218"/>
                <a:gd name="connsiteY76" fmla="*/ 4298384 h 4338987"/>
                <a:gd name="connsiteX77" fmla="*/ 1187263 w 4202218"/>
                <a:gd name="connsiteY77" fmla="*/ 4081214 h 4338987"/>
                <a:gd name="connsiteX78" fmla="*/ 1198693 w 4202218"/>
                <a:gd name="connsiteY78" fmla="*/ 3909764 h 4338987"/>
                <a:gd name="connsiteX79" fmla="*/ 970093 w 4202218"/>
                <a:gd name="connsiteY79" fmla="*/ 3989774 h 4338987"/>
                <a:gd name="connsiteX80" fmla="*/ 718633 w 4202218"/>
                <a:gd name="connsiteY80" fmla="*/ 4069784 h 4338987"/>
                <a:gd name="connsiteX81" fmla="*/ 741493 w 4202218"/>
                <a:gd name="connsiteY81" fmla="*/ 3955484 h 4338987"/>
                <a:gd name="connsiteX82" fmla="*/ 1130113 w 4202218"/>
                <a:gd name="connsiteY82" fmla="*/ 3795464 h 4338987"/>
                <a:gd name="connsiteX83" fmla="*/ 1278703 w 4202218"/>
                <a:gd name="connsiteY83" fmla="*/ 3726884 h 4338987"/>
                <a:gd name="connsiteX84" fmla="*/ 1221553 w 4202218"/>
                <a:gd name="connsiteY84" fmla="*/ 3372554 h 4338987"/>
                <a:gd name="connsiteX85" fmla="*/ 1324423 w 4202218"/>
                <a:gd name="connsiteY85" fmla="*/ 3121094 h 4338987"/>
                <a:gd name="connsiteX86" fmla="*/ 1393003 w 4202218"/>
                <a:gd name="connsiteY86" fmla="*/ 3052514 h 4338987"/>
                <a:gd name="connsiteX87" fmla="*/ 1084393 w 4202218"/>
                <a:gd name="connsiteY87" fmla="*/ 3029654 h 4338987"/>
                <a:gd name="connsiteX88" fmla="*/ 730063 w 4202218"/>
                <a:gd name="connsiteY88" fmla="*/ 2961074 h 4338987"/>
                <a:gd name="connsiteX89" fmla="*/ 375733 w 4202218"/>
                <a:gd name="connsiteY89" fmla="*/ 3132524 h 4338987"/>
                <a:gd name="connsiteX90" fmla="*/ 421453 w 4202218"/>
                <a:gd name="connsiteY90" fmla="*/ 3029654 h 4338987"/>
                <a:gd name="connsiteX91" fmla="*/ 627193 w 4202218"/>
                <a:gd name="connsiteY91" fmla="*/ 2926784 h 4338987"/>
                <a:gd name="connsiteX92" fmla="*/ 810073 w 4202218"/>
                <a:gd name="connsiteY92" fmla="*/ 2755334 h 4338987"/>
                <a:gd name="connsiteX93" fmla="*/ 1152973 w 4202218"/>
                <a:gd name="connsiteY93" fmla="*/ 2778194 h 4338987"/>
                <a:gd name="connsiteX94" fmla="*/ 1461583 w 4202218"/>
                <a:gd name="connsiteY94" fmla="*/ 2823914 h 4338987"/>
                <a:gd name="connsiteX95" fmla="*/ 1953073 w 4202218"/>
                <a:gd name="connsiteY95" fmla="*/ 2663894 h 4338987"/>
                <a:gd name="connsiteX96" fmla="*/ 1701613 w 4202218"/>
                <a:gd name="connsiteY96" fmla="*/ 2263844 h 4338987"/>
                <a:gd name="connsiteX97" fmla="*/ 1690183 w 4202218"/>
                <a:gd name="connsiteY97" fmla="*/ 1966664 h 4338987"/>
                <a:gd name="connsiteX98" fmla="*/ 1381991 w 4202218"/>
                <a:gd name="connsiteY98" fmla="*/ 1841930 h 4338987"/>
                <a:gd name="connsiteX99" fmla="*/ 1095823 w 4202218"/>
                <a:gd name="connsiteY99" fmla="*/ 1715204 h 4338987"/>
                <a:gd name="connsiteX100" fmla="*/ 746507 w 4202218"/>
                <a:gd name="connsiteY100" fmla="*/ 1626741 h 4338987"/>
                <a:gd name="connsiteX101" fmla="*/ 352873 w 4202218"/>
                <a:gd name="connsiteY101" fmla="*/ 1726634 h 4338987"/>
                <a:gd name="connsiteX102" fmla="*/ 113171 w 4202218"/>
                <a:gd name="connsiteY102" fmla="*/ 1763908 h 4338987"/>
                <a:gd name="connsiteX103" fmla="*/ 9973 w 4202218"/>
                <a:gd name="connsiteY103" fmla="*/ 1738064 h 4338987"/>
                <a:gd name="connsiteX104" fmla="*/ 348516 w 4202218"/>
                <a:gd name="connsiteY104" fmla="*/ 1644138 h 4338987"/>
                <a:gd name="connsiteX105" fmla="*/ 653097 w 4202218"/>
                <a:gd name="connsiteY105" fmla="*/ 1544246 h 4338987"/>
                <a:gd name="connsiteX106" fmla="*/ 1072963 w 4202218"/>
                <a:gd name="connsiteY106" fmla="*/ 1612334 h 4338987"/>
                <a:gd name="connsiteX107" fmla="*/ 1244413 w 4202218"/>
                <a:gd name="connsiteY107" fmla="*/ 1658054 h 4338987"/>
                <a:gd name="connsiteX108" fmla="*/ 1205766 w 4202218"/>
                <a:gd name="connsiteY108" fmla="*/ 1452314 h 4338987"/>
                <a:gd name="connsiteX109" fmla="*/ 1046313 w 4202218"/>
                <a:gd name="connsiteY109" fmla="*/ 815735 h 4338987"/>
                <a:gd name="connsiteX110" fmla="*/ 1221553 w 4202218"/>
                <a:gd name="connsiteY110" fmla="*/ 1212284 h 4338987"/>
                <a:gd name="connsiteX0" fmla="*/ 1221553 w 4202218"/>
                <a:gd name="connsiteY0" fmla="*/ 1212284 h 4338987"/>
                <a:gd name="connsiteX1" fmla="*/ 1343911 w 4202218"/>
                <a:gd name="connsiteY1" fmla="*/ 1560154 h 4338987"/>
                <a:gd name="connsiteX2" fmla="*/ 1553023 w 4202218"/>
                <a:gd name="connsiteY2" fmla="*/ 1658054 h 4338987"/>
                <a:gd name="connsiteX3" fmla="*/ 1907353 w 4202218"/>
                <a:gd name="connsiteY3" fmla="*/ 1680914 h 4338987"/>
                <a:gd name="connsiteX4" fmla="*/ 2021653 w 4202218"/>
                <a:gd name="connsiteY4" fmla="*/ 1543754 h 4338987"/>
                <a:gd name="connsiteX5" fmla="*/ 2124523 w 4202218"/>
                <a:gd name="connsiteY5" fmla="*/ 1292294 h 4338987"/>
                <a:gd name="connsiteX6" fmla="*/ 2124523 w 4202218"/>
                <a:gd name="connsiteY6" fmla="*/ 1120844 h 4338987"/>
                <a:gd name="connsiteX7" fmla="*/ 2068029 w 4202218"/>
                <a:gd name="connsiteY7" fmla="*/ 825651 h 4338987"/>
                <a:gd name="connsiteX8" fmla="*/ 2078803 w 4202218"/>
                <a:gd name="connsiteY8" fmla="*/ 777944 h 4338987"/>
                <a:gd name="connsiteX9" fmla="*/ 2170243 w 4202218"/>
                <a:gd name="connsiteY9" fmla="*/ 1086554 h 4338987"/>
                <a:gd name="connsiteX10" fmla="*/ 2215963 w 4202218"/>
                <a:gd name="connsiteY10" fmla="*/ 1269434 h 4338987"/>
                <a:gd name="connsiteX11" fmla="*/ 2284543 w 4202218"/>
                <a:gd name="connsiteY11" fmla="*/ 1303724 h 4338987"/>
                <a:gd name="connsiteX12" fmla="*/ 2330263 w 4202218"/>
                <a:gd name="connsiteY12" fmla="*/ 1166564 h 4338987"/>
                <a:gd name="connsiteX13" fmla="*/ 2467423 w 4202218"/>
                <a:gd name="connsiteY13" fmla="*/ 880814 h 4338987"/>
                <a:gd name="connsiteX14" fmla="*/ 2558863 w 4202218"/>
                <a:gd name="connsiteY14" fmla="*/ 640784 h 4338987"/>
                <a:gd name="connsiteX15" fmla="*/ 2616013 w 4202218"/>
                <a:gd name="connsiteY15" fmla="*/ 537914 h 4338987"/>
                <a:gd name="connsiteX16" fmla="*/ 2558863 w 4202218"/>
                <a:gd name="connsiteY16" fmla="*/ 789374 h 4338987"/>
                <a:gd name="connsiteX17" fmla="*/ 2444563 w 4202218"/>
                <a:gd name="connsiteY17" fmla="*/ 1097984 h 4338987"/>
                <a:gd name="connsiteX18" fmla="*/ 2375983 w 4202218"/>
                <a:gd name="connsiteY18" fmla="*/ 1406594 h 4338987"/>
                <a:gd name="connsiteX19" fmla="*/ 2558863 w 4202218"/>
                <a:gd name="connsiteY19" fmla="*/ 1578044 h 4338987"/>
                <a:gd name="connsiteX20" fmla="*/ 2878903 w 4202218"/>
                <a:gd name="connsiteY20" fmla="*/ 1658054 h 4338987"/>
                <a:gd name="connsiteX21" fmla="*/ 3187513 w 4202218"/>
                <a:gd name="connsiteY21" fmla="*/ 1658054 h 4338987"/>
                <a:gd name="connsiteX22" fmla="*/ 3370393 w 4202218"/>
                <a:gd name="connsiteY22" fmla="*/ 1566614 h 4338987"/>
                <a:gd name="connsiteX23" fmla="*/ 3473263 w 4202218"/>
                <a:gd name="connsiteY23" fmla="*/ 1372304 h 4338987"/>
                <a:gd name="connsiteX24" fmla="*/ 3461833 w 4202218"/>
                <a:gd name="connsiteY24" fmla="*/ 1097984 h 4338987"/>
                <a:gd name="connsiteX25" fmla="*/ 3450403 w 4202218"/>
                <a:gd name="connsiteY25" fmla="*/ 777944 h 4338987"/>
                <a:gd name="connsiteX26" fmla="*/ 3759013 w 4202218"/>
                <a:gd name="connsiteY26" fmla="*/ 572204 h 4338987"/>
                <a:gd name="connsiteX27" fmla="*/ 3999043 w 4202218"/>
                <a:gd name="connsiteY27" fmla="*/ 92144 h 4338987"/>
                <a:gd name="connsiteX28" fmla="*/ 4033333 w 4202218"/>
                <a:gd name="connsiteY28" fmla="*/ 12134 h 4338987"/>
                <a:gd name="connsiteX29" fmla="*/ 4010473 w 4202218"/>
                <a:gd name="connsiteY29" fmla="*/ 252164 h 4338987"/>
                <a:gd name="connsiteX30" fmla="*/ 3827593 w 4202218"/>
                <a:gd name="connsiteY30" fmla="*/ 652214 h 4338987"/>
                <a:gd name="connsiteX31" fmla="*/ 3644713 w 4202218"/>
                <a:gd name="connsiteY31" fmla="*/ 789374 h 4338987"/>
                <a:gd name="connsiteX32" fmla="*/ 3563719 w 4202218"/>
                <a:gd name="connsiteY32" fmla="*/ 977218 h 4338987"/>
                <a:gd name="connsiteX33" fmla="*/ 3861883 w 4202218"/>
                <a:gd name="connsiteY33" fmla="*/ 846524 h 4338987"/>
                <a:gd name="connsiteX34" fmla="*/ 4193353 w 4202218"/>
                <a:gd name="connsiteY34" fmla="*/ 720794 h 4338987"/>
                <a:gd name="connsiteX35" fmla="*/ 4079053 w 4202218"/>
                <a:gd name="connsiteY35" fmla="*/ 892244 h 4338987"/>
                <a:gd name="connsiteX36" fmla="*/ 3781873 w 4202218"/>
                <a:gd name="connsiteY36" fmla="*/ 937964 h 4338987"/>
                <a:gd name="connsiteX37" fmla="*/ 3658531 w 4202218"/>
                <a:gd name="connsiteY37" fmla="*/ 1093504 h 4338987"/>
                <a:gd name="connsiteX38" fmla="*/ 3656143 w 4202218"/>
                <a:gd name="connsiteY38" fmla="*/ 1235144 h 4338987"/>
                <a:gd name="connsiteX39" fmla="*/ 3621853 w 4202218"/>
                <a:gd name="connsiteY39" fmla="*/ 1532324 h 4338987"/>
                <a:gd name="connsiteX40" fmla="*/ 3461833 w 4202218"/>
                <a:gd name="connsiteY40" fmla="*/ 1726634 h 4338987"/>
                <a:gd name="connsiteX41" fmla="*/ 3278953 w 4202218"/>
                <a:gd name="connsiteY41" fmla="*/ 2035244 h 4338987"/>
                <a:gd name="connsiteX42" fmla="*/ 3233233 w 4202218"/>
                <a:gd name="connsiteY42" fmla="*/ 2309564 h 4338987"/>
                <a:gd name="connsiteX43" fmla="*/ 3404683 w 4202218"/>
                <a:gd name="connsiteY43" fmla="*/ 2458154 h 4338987"/>
                <a:gd name="connsiteX44" fmla="*/ 3759013 w 4202218"/>
                <a:gd name="connsiteY44" fmla="*/ 2663894 h 4338987"/>
                <a:gd name="connsiteX45" fmla="*/ 4079053 w 4202218"/>
                <a:gd name="connsiteY45" fmla="*/ 2778194 h 4338987"/>
                <a:gd name="connsiteX46" fmla="*/ 4079053 w 4202218"/>
                <a:gd name="connsiteY46" fmla="*/ 2881064 h 4338987"/>
                <a:gd name="connsiteX47" fmla="*/ 3770443 w 4202218"/>
                <a:gd name="connsiteY47" fmla="*/ 2869634 h 4338987"/>
                <a:gd name="connsiteX48" fmla="*/ 3404683 w 4202218"/>
                <a:gd name="connsiteY48" fmla="*/ 2732474 h 4338987"/>
                <a:gd name="connsiteX49" fmla="*/ 3084643 w 4202218"/>
                <a:gd name="connsiteY49" fmla="*/ 2663894 h 4338987"/>
                <a:gd name="connsiteX50" fmla="*/ 2958913 w 4202218"/>
                <a:gd name="connsiteY50" fmla="*/ 2698184 h 4338987"/>
                <a:gd name="connsiteX51" fmla="*/ 2821753 w 4202218"/>
                <a:gd name="connsiteY51" fmla="*/ 2823914 h 4338987"/>
                <a:gd name="connsiteX52" fmla="*/ 2764603 w 4202218"/>
                <a:gd name="connsiteY52" fmla="*/ 2995364 h 4338987"/>
                <a:gd name="connsiteX53" fmla="*/ 2970343 w 4202218"/>
                <a:gd name="connsiteY53" fmla="*/ 3132524 h 4338987"/>
                <a:gd name="connsiteX54" fmla="*/ 3176083 w 4202218"/>
                <a:gd name="connsiteY54" fmla="*/ 3269684 h 4338987"/>
                <a:gd name="connsiteX55" fmla="*/ 3347533 w 4202218"/>
                <a:gd name="connsiteY55" fmla="*/ 3303974 h 4338987"/>
                <a:gd name="connsiteX56" fmla="*/ 3267523 w 4202218"/>
                <a:gd name="connsiteY56" fmla="*/ 3395414 h 4338987"/>
                <a:gd name="connsiteX57" fmla="*/ 3004633 w 4202218"/>
                <a:gd name="connsiteY57" fmla="*/ 3303974 h 4338987"/>
                <a:gd name="connsiteX58" fmla="*/ 2753173 w 4202218"/>
                <a:gd name="connsiteY58" fmla="*/ 3189674 h 4338987"/>
                <a:gd name="connsiteX59" fmla="*/ 2638873 w 4202218"/>
                <a:gd name="connsiteY59" fmla="*/ 3098234 h 4338987"/>
                <a:gd name="connsiteX60" fmla="*/ 2570293 w 4202218"/>
                <a:gd name="connsiteY60" fmla="*/ 3109664 h 4338987"/>
                <a:gd name="connsiteX61" fmla="*/ 2558863 w 4202218"/>
                <a:gd name="connsiteY61" fmla="*/ 3326834 h 4338987"/>
                <a:gd name="connsiteX62" fmla="*/ 2673163 w 4202218"/>
                <a:gd name="connsiteY62" fmla="*/ 3555434 h 4338987"/>
                <a:gd name="connsiteX63" fmla="*/ 2730313 w 4202218"/>
                <a:gd name="connsiteY63" fmla="*/ 4024064 h 4338987"/>
                <a:gd name="connsiteX64" fmla="*/ 2696023 w 4202218"/>
                <a:gd name="connsiteY64" fmla="*/ 4184084 h 4338987"/>
                <a:gd name="connsiteX65" fmla="*/ 2536003 w 4202218"/>
                <a:gd name="connsiteY65" fmla="*/ 4138364 h 4338987"/>
                <a:gd name="connsiteX66" fmla="*/ 2536003 w 4202218"/>
                <a:gd name="connsiteY66" fmla="*/ 3909764 h 4338987"/>
                <a:gd name="connsiteX67" fmla="*/ 2433133 w 4202218"/>
                <a:gd name="connsiteY67" fmla="*/ 3566864 h 4338987"/>
                <a:gd name="connsiteX68" fmla="*/ 2307403 w 4202218"/>
                <a:gd name="connsiteY68" fmla="*/ 3166814 h 4338987"/>
                <a:gd name="connsiteX69" fmla="*/ 2261683 w 4202218"/>
                <a:gd name="connsiteY69" fmla="*/ 3063944 h 4338987"/>
                <a:gd name="connsiteX70" fmla="*/ 2078803 w 4202218"/>
                <a:gd name="connsiteY70" fmla="*/ 2949644 h 4338987"/>
                <a:gd name="connsiteX71" fmla="*/ 1850203 w 4202218"/>
                <a:gd name="connsiteY71" fmla="*/ 3029654 h 4338987"/>
                <a:gd name="connsiteX72" fmla="*/ 1415863 w 4202218"/>
                <a:gd name="connsiteY72" fmla="*/ 3361124 h 4338987"/>
                <a:gd name="connsiteX73" fmla="*/ 1381573 w 4202218"/>
                <a:gd name="connsiteY73" fmla="*/ 3681164 h 4338987"/>
                <a:gd name="connsiteX74" fmla="*/ 1381573 w 4202218"/>
                <a:gd name="connsiteY74" fmla="*/ 3989774 h 4338987"/>
                <a:gd name="connsiteX75" fmla="*/ 1290133 w 4202218"/>
                <a:gd name="connsiteY75" fmla="*/ 4309814 h 4338987"/>
                <a:gd name="connsiteX76" fmla="*/ 1198693 w 4202218"/>
                <a:gd name="connsiteY76" fmla="*/ 4298384 h 4338987"/>
                <a:gd name="connsiteX77" fmla="*/ 1187263 w 4202218"/>
                <a:gd name="connsiteY77" fmla="*/ 4081214 h 4338987"/>
                <a:gd name="connsiteX78" fmla="*/ 1198693 w 4202218"/>
                <a:gd name="connsiteY78" fmla="*/ 3909764 h 4338987"/>
                <a:gd name="connsiteX79" fmla="*/ 970093 w 4202218"/>
                <a:gd name="connsiteY79" fmla="*/ 3989774 h 4338987"/>
                <a:gd name="connsiteX80" fmla="*/ 718633 w 4202218"/>
                <a:gd name="connsiteY80" fmla="*/ 4069784 h 4338987"/>
                <a:gd name="connsiteX81" fmla="*/ 741493 w 4202218"/>
                <a:gd name="connsiteY81" fmla="*/ 3955484 h 4338987"/>
                <a:gd name="connsiteX82" fmla="*/ 1130113 w 4202218"/>
                <a:gd name="connsiteY82" fmla="*/ 3795464 h 4338987"/>
                <a:gd name="connsiteX83" fmla="*/ 1278703 w 4202218"/>
                <a:gd name="connsiteY83" fmla="*/ 3726884 h 4338987"/>
                <a:gd name="connsiteX84" fmla="*/ 1221553 w 4202218"/>
                <a:gd name="connsiteY84" fmla="*/ 3372554 h 4338987"/>
                <a:gd name="connsiteX85" fmla="*/ 1324423 w 4202218"/>
                <a:gd name="connsiteY85" fmla="*/ 3121094 h 4338987"/>
                <a:gd name="connsiteX86" fmla="*/ 1393003 w 4202218"/>
                <a:gd name="connsiteY86" fmla="*/ 3052514 h 4338987"/>
                <a:gd name="connsiteX87" fmla="*/ 1084393 w 4202218"/>
                <a:gd name="connsiteY87" fmla="*/ 3029654 h 4338987"/>
                <a:gd name="connsiteX88" fmla="*/ 730063 w 4202218"/>
                <a:gd name="connsiteY88" fmla="*/ 2961074 h 4338987"/>
                <a:gd name="connsiteX89" fmla="*/ 375733 w 4202218"/>
                <a:gd name="connsiteY89" fmla="*/ 3132524 h 4338987"/>
                <a:gd name="connsiteX90" fmla="*/ 421453 w 4202218"/>
                <a:gd name="connsiteY90" fmla="*/ 3029654 h 4338987"/>
                <a:gd name="connsiteX91" fmla="*/ 627193 w 4202218"/>
                <a:gd name="connsiteY91" fmla="*/ 2926784 h 4338987"/>
                <a:gd name="connsiteX92" fmla="*/ 810073 w 4202218"/>
                <a:gd name="connsiteY92" fmla="*/ 2755334 h 4338987"/>
                <a:gd name="connsiteX93" fmla="*/ 1152973 w 4202218"/>
                <a:gd name="connsiteY93" fmla="*/ 2778194 h 4338987"/>
                <a:gd name="connsiteX94" fmla="*/ 1461583 w 4202218"/>
                <a:gd name="connsiteY94" fmla="*/ 2823914 h 4338987"/>
                <a:gd name="connsiteX95" fmla="*/ 1953073 w 4202218"/>
                <a:gd name="connsiteY95" fmla="*/ 2663894 h 4338987"/>
                <a:gd name="connsiteX96" fmla="*/ 1701613 w 4202218"/>
                <a:gd name="connsiteY96" fmla="*/ 2263844 h 4338987"/>
                <a:gd name="connsiteX97" fmla="*/ 1690183 w 4202218"/>
                <a:gd name="connsiteY97" fmla="*/ 1966664 h 4338987"/>
                <a:gd name="connsiteX98" fmla="*/ 1381991 w 4202218"/>
                <a:gd name="connsiteY98" fmla="*/ 1841930 h 4338987"/>
                <a:gd name="connsiteX99" fmla="*/ 1095823 w 4202218"/>
                <a:gd name="connsiteY99" fmla="*/ 1715204 h 4338987"/>
                <a:gd name="connsiteX100" fmla="*/ 746507 w 4202218"/>
                <a:gd name="connsiteY100" fmla="*/ 1626741 h 4338987"/>
                <a:gd name="connsiteX101" fmla="*/ 352873 w 4202218"/>
                <a:gd name="connsiteY101" fmla="*/ 1726634 h 4338987"/>
                <a:gd name="connsiteX102" fmla="*/ 113171 w 4202218"/>
                <a:gd name="connsiteY102" fmla="*/ 1763908 h 4338987"/>
                <a:gd name="connsiteX103" fmla="*/ 9973 w 4202218"/>
                <a:gd name="connsiteY103" fmla="*/ 1738064 h 4338987"/>
                <a:gd name="connsiteX104" fmla="*/ 348516 w 4202218"/>
                <a:gd name="connsiteY104" fmla="*/ 1644138 h 4338987"/>
                <a:gd name="connsiteX105" fmla="*/ 653097 w 4202218"/>
                <a:gd name="connsiteY105" fmla="*/ 1544246 h 4338987"/>
                <a:gd name="connsiteX106" fmla="*/ 1072963 w 4202218"/>
                <a:gd name="connsiteY106" fmla="*/ 1612334 h 4338987"/>
                <a:gd name="connsiteX107" fmla="*/ 1244413 w 4202218"/>
                <a:gd name="connsiteY107" fmla="*/ 1658054 h 4338987"/>
                <a:gd name="connsiteX108" fmla="*/ 1205766 w 4202218"/>
                <a:gd name="connsiteY108" fmla="*/ 1452314 h 4338987"/>
                <a:gd name="connsiteX109" fmla="*/ 1046313 w 4202218"/>
                <a:gd name="connsiteY109" fmla="*/ 815735 h 4338987"/>
                <a:gd name="connsiteX110" fmla="*/ 1221553 w 4202218"/>
                <a:gd name="connsiteY110" fmla="*/ 1212284 h 4338987"/>
                <a:gd name="connsiteX0" fmla="*/ 1221553 w 4201796"/>
                <a:gd name="connsiteY0" fmla="*/ 1212284 h 4338987"/>
                <a:gd name="connsiteX1" fmla="*/ 1343911 w 4201796"/>
                <a:gd name="connsiteY1" fmla="*/ 1560154 h 4338987"/>
                <a:gd name="connsiteX2" fmla="*/ 1553023 w 4201796"/>
                <a:gd name="connsiteY2" fmla="*/ 1658054 h 4338987"/>
                <a:gd name="connsiteX3" fmla="*/ 1907353 w 4201796"/>
                <a:gd name="connsiteY3" fmla="*/ 1680914 h 4338987"/>
                <a:gd name="connsiteX4" fmla="*/ 2021653 w 4201796"/>
                <a:gd name="connsiteY4" fmla="*/ 1543754 h 4338987"/>
                <a:gd name="connsiteX5" fmla="*/ 2124523 w 4201796"/>
                <a:gd name="connsiteY5" fmla="*/ 1292294 h 4338987"/>
                <a:gd name="connsiteX6" fmla="*/ 2124523 w 4201796"/>
                <a:gd name="connsiteY6" fmla="*/ 1120844 h 4338987"/>
                <a:gd name="connsiteX7" fmla="*/ 2068029 w 4201796"/>
                <a:gd name="connsiteY7" fmla="*/ 825651 h 4338987"/>
                <a:gd name="connsiteX8" fmla="*/ 2078803 w 4201796"/>
                <a:gd name="connsiteY8" fmla="*/ 777944 h 4338987"/>
                <a:gd name="connsiteX9" fmla="*/ 2170243 w 4201796"/>
                <a:gd name="connsiteY9" fmla="*/ 1086554 h 4338987"/>
                <a:gd name="connsiteX10" fmla="*/ 2215963 w 4201796"/>
                <a:gd name="connsiteY10" fmla="*/ 1269434 h 4338987"/>
                <a:gd name="connsiteX11" fmla="*/ 2284543 w 4201796"/>
                <a:gd name="connsiteY11" fmla="*/ 1303724 h 4338987"/>
                <a:gd name="connsiteX12" fmla="*/ 2330263 w 4201796"/>
                <a:gd name="connsiteY12" fmla="*/ 1166564 h 4338987"/>
                <a:gd name="connsiteX13" fmla="*/ 2467423 w 4201796"/>
                <a:gd name="connsiteY13" fmla="*/ 880814 h 4338987"/>
                <a:gd name="connsiteX14" fmla="*/ 2558863 w 4201796"/>
                <a:gd name="connsiteY14" fmla="*/ 640784 h 4338987"/>
                <a:gd name="connsiteX15" fmla="*/ 2616013 w 4201796"/>
                <a:gd name="connsiteY15" fmla="*/ 537914 h 4338987"/>
                <a:gd name="connsiteX16" fmla="*/ 2558863 w 4201796"/>
                <a:gd name="connsiteY16" fmla="*/ 789374 h 4338987"/>
                <a:gd name="connsiteX17" fmla="*/ 2444563 w 4201796"/>
                <a:gd name="connsiteY17" fmla="*/ 1097984 h 4338987"/>
                <a:gd name="connsiteX18" fmla="*/ 2375983 w 4201796"/>
                <a:gd name="connsiteY18" fmla="*/ 1406594 h 4338987"/>
                <a:gd name="connsiteX19" fmla="*/ 2558863 w 4201796"/>
                <a:gd name="connsiteY19" fmla="*/ 1578044 h 4338987"/>
                <a:gd name="connsiteX20" fmla="*/ 2878903 w 4201796"/>
                <a:gd name="connsiteY20" fmla="*/ 1658054 h 4338987"/>
                <a:gd name="connsiteX21" fmla="*/ 3187513 w 4201796"/>
                <a:gd name="connsiteY21" fmla="*/ 1658054 h 4338987"/>
                <a:gd name="connsiteX22" fmla="*/ 3370393 w 4201796"/>
                <a:gd name="connsiteY22" fmla="*/ 1566614 h 4338987"/>
                <a:gd name="connsiteX23" fmla="*/ 3473263 w 4201796"/>
                <a:gd name="connsiteY23" fmla="*/ 1372304 h 4338987"/>
                <a:gd name="connsiteX24" fmla="*/ 3461833 w 4201796"/>
                <a:gd name="connsiteY24" fmla="*/ 1097984 h 4338987"/>
                <a:gd name="connsiteX25" fmla="*/ 3450403 w 4201796"/>
                <a:gd name="connsiteY25" fmla="*/ 777944 h 4338987"/>
                <a:gd name="connsiteX26" fmla="*/ 3759013 w 4201796"/>
                <a:gd name="connsiteY26" fmla="*/ 572204 h 4338987"/>
                <a:gd name="connsiteX27" fmla="*/ 3999043 w 4201796"/>
                <a:gd name="connsiteY27" fmla="*/ 92144 h 4338987"/>
                <a:gd name="connsiteX28" fmla="*/ 4033333 w 4201796"/>
                <a:gd name="connsiteY28" fmla="*/ 12134 h 4338987"/>
                <a:gd name="connsiteX29" fmla="*/ 4010473 w 4201796"/>
                <a:gd name="connsiteY29" fmla="*/ 252164 h 4338987"/>
                <a:gd name="connsiteX30" fmla="*/ 3827593 w 4201796"/>
                <a:gd name="connsiteY30" fmla="*/ 652214 h 4338987"/>
                <a:gd name="connsiteX31" fmla="*/ 3644713 w 4201796"/>
                <a:gd name="connsiteY31" fmla="*/ 789374 h 4338987"/>
                <a:gd name="connsiteX32" fmla="*/ 3563719 w 4201796"/>
                <a:gd name="connsiteY32" fmla="*/ 977218 h 4338987"/>
                <a:gd name="connsiteX33" fmla="*/ 3861883 w 4201796"/>
                <a:gd name="connsiteY33" fmla="*/ 846524 h 4338987"/>
                <a:gd name="connsiteX34" fmla="*/ 4193353 w 4201796"/>
                <a:gd name="connsiteY34" fmla="*/ 720794 h 4338987"/>
                <a:gd name="connsiteX35" fmla="*/ 4079053 w 4201796"/>
                <a:gd name="connsiteY35" fmla="*/ 892244 h 4338987"/>
                <a:gd name="connsiteX36" fmla="*/ 3818880 w 4201796"/>
                <a:gd name="connsiteY36" fmla="*/ 991631 h 4338987"/>
                <a:gd name="connsiteX37" fmla="*/ 3658531 w 4201796"/>
                <a:gd name="connsiteY37" fmla="*/ 1093504 h 4338987"/>
                <a:gd name="connsiteX38" fmla="*/ 3656143 w 4201796"/>
                <a:gd name="connsiteY38" fmla="*/ 1235144 h 4338987"/>
                <a:gd name="connsiteX39" fmla="*/ 3621853 w 4201796"/>
                <a:gd name="connsiteY39" fmla="*/ 1532324 h 4338987"/>
                <a:gd name="connsiteX40" fmla="*/ 3461833 w 4201796"/>
                <a:gd name="connsiteY40" fmla="*/ 1726634 h 4338987"/>
                <a:gd name="connsiteX41" fmla="*/ 3278953 w 4201796"/>
                <a:gd name="connsiteY41" fmla="*/ 2035244 h 4338987"/>
                <a:gd name="connsiteX42" fmla="*/ 3233233 w 4201796"/>
                <a:gd name="connsiteY42" fmla="*/ 2309564 h 4338987"/>
                <a:gd name="connsiteX43" fmla="*/ 3404683 w 4201796"/>
                <a:gd name="connsiteY43" fmla="*/ 2458154 h 4338987"/>
                <a:gd name="connsiteX44" fmla="*/ 3759013 w 4201796"/>
                <a:gd name="connsiteY44" fmla="*/ 2663894 h 4338987"/>
                <a:gd name="connsiteX45" fmla="*/ 4079053 w 4201796"/>
                <a:gd name="connsiteY45" fmla="*/ 2778194 h 4338987"/>
                <a:gd name="connsiteX46" fmla="*/ 4079053 w 4201796"/>
                <a:gd name="connsiteY46" fmla="*/ 2881064 h 4338987"/>
                <a:gd name="connsiteX47" fmla="*/ 3770443 w 4201796"/>
                <a:gd name="connsiteY47" fmla="*/ 2869634 h 4338987"/>
                <a:gd name="connsiteX48" fmla="*/ 3404683 w 4201796"/>
                <a:gd name="connsiteY48" fmla="*/ 2732474 h 4338987"/>
                <a:gd name="connsiteX49" fmla="*/ 3084643 w 4201796"/>
                <a:gd name="connsiteY49" fmla="*/ 2663894 h 4338987"/>
                <a:gd name="connsiteX50" fmla="*/ 2958913 w 4201796"/>
                <a:gd name="connsiteY50" fmla="*/ 2698184 h 4338987"/>
                <a:gd name="connsiteX51" fmla="*/ 2821753 w 4201796"/>
                <a:gd name="connsiteY51" fmla="*/ 2823914 h 4338987"/>
                <a:gd name="connsiteX52" fmla="*/ 2764603 w 4201796"/>
                <a:gd name="connsiteY52" fmla="*/ 2995364 h 4338987"/>
                <a:gd name="connsiteX53" fmla="*/ 2970343 w 4201796"/>
                <a:gd name="connsiteY53" fmla="*/ 3132524 h 4338987"/>
                <a:gd name="connsiteX54" fmla="*/ 3176083 w 4201796"/>
                <a:gd name="connsiteY54" fmla="*/ 3269684 h 4338987"/>
                <a:gd name="connsiteX55" fmla="*/ 3347533 w 4201796"/>
                <a:gd name="connsiteY55" fmla="*/ 3303974 h 4338987"/>
                <a:gd name="connsiteX56" fmla="*/ 3267523 w 4201796"/>
                <a:gd name="connsiteY56" fmla="*/ 3395414 h 4338987"/>
                <a:gd name="connsiteX57" fmla="*/ 3004633 w 4201796"/>
                <a:gd name="connsiteY57" fmla="*/ 3303974 h 4338987"/>
                <a:gd name="connsiteX58" fmla="*/ 2753173 w 4201796"/>
                <a:gd name="connsiteY58" fmla="*/ 3189674 h 4338987"/>
                <a:gd name="connsiteX59" fmla="*/ 2638873 w 4201796"/>
                <a:gd name="connsiteY59" fmla="*/ 3098234 h 4338987"/>
                <a:gd name="connsiteX60" fmla="*/ 2570293 w 4201796"/>
                <a:gd name="connsiteY60" fmla="*/ 3109664 h 4338987"/>
                <a:gd name="connsiteX61" fmla="*/ 2558863 w 4201796"/>
                <a:gd name="connsiteY61" fmla="*/ 3326834 h 4338987"/>
                <a:gd name="connsiteX62" fmla="*/ 2673163 w 4201796"/>
                <a:gd name="connsiteY62" fmla="*/ 3555434 h 4338987"/>
                <a:gd name="connsiteX63" fmla="*/ 2730313 w 4201796"/>
                <a:gd name="connsiteY63" fmla="*/ 4024064 h 4338987"/>
                <a:gd name="connsiteX64" fmla="*/ 2696023 w 4201796"/>
                <a:gd name="connsiteY64" fmla="*/ 4184084 h 4338987"/>
                <a:gd name="connsiteX65" fmla="*/ 2536003 w 4201796"/>
                <a:gd name="connsiteY65" fmla="*/ 4138364 h 4338987"/>
                <a:gd name="connsiteX66" fmla="*/ 2536003 w 4201796"/>
                <a:gd name="connsiteY66" fmla="*/ 3909764 h 4338987"/>
                <a:gd name="connsiteX67" fmla="*/ 2433133 w 4201796"/>
                <a:gd name="connsiteY67" fmla="*/ 3566864 h 4338987"/>
                <a:gd name="connsiteX68" fmla="*/ 2307403 w 4201796"/>
                <a:gd name="connsiteY68" fmla="*/ 3166814 h 4338987"/>
                <a:gd name="connsiteX69" fmla="*/ 2261683 w 4201796"/>
                <a:gd name="connsiteY69" fmla="*/ 3063944 h 4338987"/>
                <a:gd name="connsiteX70" fmla="*/ 2078803 w 4201796"/>
                <a:gd name="connsiteY70" fmla="*/ 2949644 h 4338987"/>
                <a:gd name="connsiteX71" fmla="*/ 1850203 w 4201796"/>
                <a:gd name="connsiteY71" fmla="*/ 3029654 h 4338987"/>
                <a:gd name="connsiteX72" fmla="*/ 1415863 w 4201796"/>
                <a:gd name="connsiteY72" fmla="*/ 3361124 h 4338987"/>
                <a:gd name="connsiteX73" fmla="*/ 1381573 w 4201796"/>
                <a:gd name="connsiteY73" fmla="*/ 3681164 h 4338987"/>
                <a:gd name="connsiteX74" fmla="*/ 1381573 w 4201796"/>
                <a:gd name="connsiteY74" fmla="*/ 3989774 h 4338987"/>
                <a:gd name="connsiteX75" fmla="*/ 1290133 w 4201796"/>
                <a:gd name="connsiteY75" fmla="*/ 4309814 h 4338987"/>
                <a:gd name="connsiteX76" fmla="*/ 1198693 w 4201796"/>
                <a:gd name="connsiteY76" fmla="*/ 4298384 h 4338987"/>
                <a:gd name="connsiteX77" fmla="*/ 1187263 w 4201796"/>
                <a:gd name="connsiteY77" fmla="*/ 4081214 h 4338987"/>
                <a:gd name="connsiteX78" fmla="*/ 1198693 w 4201796"/>
                <a:gd name="connsiteY78" fmla="*/ 3909764 h 4338987"/>
                <a:gd name="connsiteX79" fmla="*/ 970093 w 4201796"/>
                <a:gd name="connsiteY79" fmla="*/ 3989774 h 4338987"/>
                <a:gd name="connsiteX80" fmla="*/ 718633 w 4201796"/>
                <a:gd name="connsiteY80" fmla="*/ 4069784 h 4338987"/>
                <a:gd name="connsiteX81" fmla="*/ 741493 w 4201796"/>
                <a:gd name="connsiteY81" fmla="*/ 3955484 h 4338987"/>
                <a:gd name="connsiteX82" fmla="*/ 1130113 w 4201796"/>
                <a:gd name="connsiteY82" fmla="*/ 3795464 h 4338987"/>
                <a:gd name="connsiteX83" fmla="*/ 1278703 w 4201796"/>
                <a:gd name="connsiteY83" fmla="*/ 3726884 h 4338987"/>
                <a:gd name="connsiteX84" fmla="*/ 1221553 w 4201796"/>
                <a:gd name="connsiteY84" fmla="*/ 3372554 h 4338987"/>
                <a:gd name="connsiteX85" fmla="*/ 1324423 w 4201796"/>
                <a:gd name="connsiteY85" fmla="*/ 3121094 h 4338987"/>
                <a:gd name="connsiteX86" fmla="*/ 1393003 w 4201796"/>
                <a:gd name="connsiteY86" fmla="*/ 3052514 h 4338987"/>
                <a:gd name="connsiteX87" fmla="*/ 1084393 w 4201796"/>
                <a:gd name="connsiteY87" fmla="*/ 3029654 h 4338987"/>
                <a:gd name="connsiteX88" fmla="*/ 730063 w 4201796"/>
                <a:gd name="connsiteY88" fmla="*/ 2961074 h 4338987"/>
                <a:gd name="connsiteX89" fmla="*/ 375733 w 4201796"/>
                <a:gd name="connsiteY89" fmla="*/ 3132524 h 4338987"/>
                <a:gd name="connsiteX90" fmla="*/ 421453 w 4201796"/>
                <a:gd name="connsiteY90" fmla="*/ 3029654 h 4338987"/>
                <a:gd name="connsiteX91" fmla="*/ 627193 w 4201796"/>
                <a:gd name="connsiteY91" fmla="*/ 2926784 h 4338987"/>
                <a:gd name="connsiteX92" fmla="*/ 810073 w 4201796"/>
                <a:gd name="connsiteY92" fmla="*/ 2755334 h 4338987"/>
                <a:gd name="connsiteX93" fmla="*/ 1152973 w 4201796"/>
                <a:gd name="connsiteY93" fmla="*/ 2778194 h 4338987"/>
                <a:gd name="connsiteX94" fmla="*/ 1461583 w 4201796"/>
                <a:gd name="connsiteY94" fmla="*/ 2823914 h 4338987"/>
                <a:gd name="connsiteX95" fmla="*/ 1953073 w 4201796"/>
                <a:gd name="connsiteY95" fmla="*/ 2663894 h 4338987"/>
                <a:gd name="connsiteX96" fmla="*/ 1701613 w 4201796"/>
                <a:gd name="connsiteY96" fmla="*/ 2263844 h 4338987"/>
                <a:gd name="connsiteX97" fmla="*/ 1690183 w 4201796"/>
                <a:gd name="connsiteY97" fmla="*/ 1966664 h 4338987"/>
                <a:gd name="connsiteX98" fmla="*/ 1381991 w 4201796"/>
                <a:gd name="connsiteY98" fmla="*/ 1841930 h 4338987"/>
                <a:gd name="connsiteX99" fmla="*/ 1095823 w 4201796"/>
                <a:gd name="connsiteY99" fmla="*/ 1715204 h 4338987"/>
                <a:gd name="connsiteX100" fmla="*/ 746507 w 4201796"/>
                <a:gd name="connsiteY100" fmla="*/ 1626741 h 4338987"/>
                <a:gd name="connsiteX101" fmla="*/ 352873 w 4201796"/>
                <a:gd name="connsiteY101" fmla="*/ 1726634 h 4338987"/>
                <a:gd name="connsiteX102" fmla="*/ 113171 w 4201796"/>
                <a:gd name="connsiteY102" fmla="*/ 1763908 h 4338987"/>
                <a:gd name="connsiteX103" fmla="*/ 9973 w 4201796"/>
                <a:gd name="connsiteY103" fmla="*/ 1738064 h 4338987"/>
                <a:gd name="connsiteX104" fmla="*/ 348516 w 4201796"/>
                <a:gd name="connsiteY104" fmla="*/ 1644138 h 4338987"/>
                <a:gd name="connsiteX105" fmla="*/ 653097 w 4201796"/>
                <a:gd name="connsiteY105" fmla="*/ 1544246 h 4338987"/>
                <a:gd name="connsiteX106" fmla="*/ 1072963 w 4201796"/>
                <a:gd name="connsiteY106" fmla="*/ 1612334 h 4338987"/>
                <a:gd name="connsiteX107" fmla="*/ 1244413 w 4201796"/>
                <a:gd name="connsiteY107" fmla="*/ 1658054 h 4338987"/>
                <a:gd name="connsiteX108" fmla="*/ 1205766 w 4201796"/>
                <a:gd name="connsiteY108" fmla="*/ 1452314 h 4338987"/>
                <a:gd name="connsiteX109" fmla="*/ 1046313 w 4201796"/>
                <a:gd name="connsiteY109" fmla="*/ 815735 h 4338987"/>
                <a:gd name="connsiteX110" fmla="*/ 1221553 w 4201796"/>
                <a:gd name="connsiteY110" fmla="*/ 1212284 h 4338987"/>
                <a:gd name="connsiteX0" fmla="*/ 1221553 w 4200104"/>
                <a:gd name="connsiteY0" fmla="*/ 1212284 h 4338987"/>
                <a:gd name="connsiteX1" fmla="*/ 1343911 w 4200104"/>
                <a:gd name="connsiteY1" fmla="*/ 1560154 h 4338987"/>
                <a:gd name="connsiteX2" fmla="*/ 1553023 w 4200104"/>
                <a:gd name="connsiteY2" fmla="*/ 1658054 h 4338987"/>
                <a:gd name="connsiteX3" fmla="*/ 1907353 w 4200104"/>
                <a:gd name="connsiteY3" fmla="*/ 1680914 h 4338987"/>
                <a:gd name="connsiteX4" fmla="*/ 2021653 w 4200104"/>
                <a:gd name="connsiteY4" fmla="*/ 1543754 h 4338987"/>
                <a:gd name="connsiteX5" fmla="*/ 2124523 w 4200104"/>
                <a:gd name="connsiteY5" fmla="*/ 1292294 h 4338987"/>
                <a:gd name="connsiteX6" fmla="*/ 2124523 w 4200104"/>
                <a:gd name="connsiteY6" fmla="*/ 1120844 h 4338987"/>
                <a:gd name="connsiteX7" fmla="*/ 2068029 w 4200104"/>
                <a:gd name="connsiteY7" fmla="*/ 825651 h 4338987"/>
                <a:gd name="connsiteX8" fmla="*/ 2078803 w 4200104"/>
                <a:gd name="connsiteY8" fmla="*/ 777944 h 4338987"/>
                <a:gd name="connsiteX9" fmla="*/ 2170243 w 4200104"/>
                <a:gd name="connsiteY9" fmla="*/ 1086554 h 4338987"/>
                <a:gd name="connsiteX10" fmla="*/ 2215963 w 4200104"/>
                <a:gd name="connsiteY10" fmla="*/ 1269434 h 4338987"/>
                <a:gd name="connsiteX11" fmla="*/ 2284543 w 4200104"/>
                <a:gd name="connsiteY11" fmla="*/ 1303724 h 4338987"/>
                <a:gd name="connsiteX12" fmla="*/ 2330263 w 4200104"/>
                <a:gd name="connsiteY12" fmla="*/ 1166564 h 4338987"/>
                <a:gd name="connsiteX13" fmla="*/ 2467423 w 4200104"/>
                <a:gd name="connsiteY13" fmla="*/ 880814 h 4338987"/>
                <a:gd name="connsiteX14" fmla="*/ 2558863 w 4200104"/>
                <a:gd name="connsiteY14" fmla="*/ 640784 h 4338987"/>
                <a:gd name="connsiteX15" fmla="*/ 2616013 w 4200104"/>
                <a:gd name="connsiteY15" fmla="*/ 537914 h 4338987"/>
                <a:gd name="connsiteX16" fmla="*/ 2558863 w 4200104"/>
                <a:gd name="connsiteY16" fmla="*/ 789374 h 4338987"/>
                <a:gd name="connsiteX17" fmla="*/ 2444563 w 4200104"/>
                <a:gd name="connsiteY17" fmla="*/ 1097984 h 4338987"/>
                <a:gd name="connsiteX18" fmla="*/ 2375983 w 4200104"/>
                <a:gd name="connsiteY18" fmla="*/ 1406594 h 4338987"/>
                <a:gd name="connsiteX19" fmla="*/ 2558863 w 4200104"/>
                <a:gd name="connsiteY19" fmla="*/ 1578044 h 4338987"/>
                <a:gd name="connsiteX20" fmla="*/ 2878903 w 4200104"/>
                <a:gd name="connsiteY20" fmla="*/ 1658054 h 4338987"/>
                <a:gd name="connsiteX21" fmla="*/ 3187513 w 4200104"/>
                <a:gd name="connsiteY21" fmla="*/ 1658054 h 4338987"/>
                <a:gd name="connsiteX22" fmla="*/ 3370393 w 4200104"/>
                <a:gd name="connsiteY22" fmla="*/ 1566614 h 4338987"/>
                <a:gd name="connsiteX23" fmla="*/ 3473263 w 4200104"/>
                <a:gd name="connsiteY23" fmla="*/ 1372304 h 4338987"/>
                <a:gd name="connsiteX24" fmla="*/ 3461833 w 4200104"/>
                <a:gd name="connsiteY24" fmla="*/ 1097984 h 4338987"/>
                <a:gd name="connsiteX25" fmla="*/ 3450403 w 4200104"/>
                <a:gd name="connsiteY25" fmla="*/ 777944 h 4338987"/>
                <a:gd name="connsiteX26" fmla="*/ 3759013 w 4200104"/>
                <a:gd name="connsiteY26" fmla="*/ 572204 h 4338987"/>
                <a:gd name="connsiteX27" fmla="*/ 3999043 w 4200104"/>
                <a:gd name="connsiteY27" fmla="*/ 92144 h 4338987"/>
                <a:gd name="connsiteX28" fmla="*/ 4033333 w 4200104"/>
                <a:gd name="connsiteY28" fmla="*/ 12134 h 4338987"/>
                <a:gd name="connsiteX29" fmla="*/ 4010473 w 4200104"/>
                <a:gd name="connsiteY29" fmla="*/ 252164 h 4338987"/>
                <a:gd name="connsiteX30" fmla="*/ 3827593 w 4200104"/>
                <a:gd name="connsiteY30" fmla="*/ 652214 h 4338987"/>
                <a:gd name="connsiteX31" fmla="*/ 3644713 w 4200104"/>
                <a:gd name="connsiteY31" fmla="*/ 789374 h 4338987"/>
                <a:gd name="connsiteX32" fmla="*/ 3563719 w 4200104"/>
                <a:gd name="connsiteY32" fmla="*/ 977218 h 4338987"/>
                <a:gd name="connsiteX33" fmla="*/ 3861883 w 4200104"/>
                <a:gd name="connsiteY33" fmla="*/ 846524 h 4338987"/>
                <a:gd name="connsiteX34" fmla="*/ 4193353 w 4200104"/>
                <a:gd name="connsiteY34" fmla="*/ 720794 h 4338987"/>
                <a:gd name="connsiteX35" fmla="*/ 4064251 w 4200104"/>
                <a:gd name="connsiteY35" fmla="*/ 847521 h 4338987"/>
                <a:gd name="connsiteX36" fmla="*/ 3818880 w 4200104"/>
                <a:gd name="connsiteY36" fmla="*/ 991631 h 4338987"/>
                <a:gd name="connsiteX37" fmla="*/ 3658531 w 4200104"/>
                <a:gd name="connsiteY37" fmla="*/ 1093504 h 4338987"/>
                <a:gd name="connsiteX38" fmla="*/ 3656143 w 4200104"/>
                <a:gd name="connsiteY38" fmla="*/ 1235144 h 4338987"/>
                <a:gd name="connsiteX39" fmla="*/ 3621853 w 4200104"/>
                <a:gd name="connsiteY39" fmla="*/ 1532324 h 4338987"/>
                <a:gd name="connsiteX40" fmla="*/ 3461833 w 4200104"/>
                <a:gd name="connsiteY40" fmla="*/ 1726634 h 4338987"/>
                <a:gd name="connsiteX41" fmla="*/ 3278953 w 4200104"/>
                <a:gd name="connsiteY41" fmla="*/ 2035244 h 4338987"/>
                <a:gd name="connsiteX42" fmla="*/ 3233233 w 4200104"/>
                <a:gd name="connsiteY42" fmla="*/ 2309564 h 4338987"/>
                <a:gd name="connsiteX43" fmla="*/ 3404683 w 4200104"/>
                <a:gd name="connsiteY43" fmla="*/ 2458154 h 4338987"/>
                <a:gd name="connsiteX44" fmla="*/ 3759013 w 4200104"/>
                <a:gd name="connsiteY44" fmla="*/ 2663894 h 4338987"/>
                <a:gd name="connsiteX45" fmla="*/ 4079053 w 4200104"/>
                <a:gd name="connsiteY45" fmla="*/ 2778194 h 4338987"/>
                <a:gd name="connsiteX46" fmla="*/ 4079053 w 4200104"/>
                <a:gd name="connsiteY46" fmla="*/ 2881064 h 4338987"/>
                <a:gd name="connsiteX47" fmla="*/ 3770443 w 4200104"/>
                <a:gd name="connsiteY47" fmla="*/ 2869634 h 4338987"/>
                <a:gd name="connsiteX48" fmla="*/ 3404683 w 4200104"/>
                <a:gd name="connsiteY48" fmla="*/ 2732474 h 4338987"/>
                <a:gd name="connsiteX49" fmla="*/ 3084643 w 4200104"/>
                <a:gd name="connsiteY49" fmla="*/ 2663894 h 4338987"/>
                <a:gd name="connsiteX50" fmla="*/ 2958913 w 4200104"/>
                <a:gd name="connsiteY50" fmla="*/ 2698184 h 4338987"/>
                <a:gd name="connsiteX51" fmla="*/ 2821753 w 4200104"/>
                <a:gd name="connsiteY51" fmla="*/ 2823914 h 4338987"/>
                <a:gd name="connsiteX52" fmla="*/ 2764603 w 4200104"/>
                <a:gd name="connsiteY52" fmla="*/ 2995364 h 4338987"/>
                <a:gd name="connsiteX53" fmla="*/ 2970343 w 4200104"/>
                <a:gd name="connsiteY53" fmla="*/ 3132524 h 4338987"/>
                <a:gd name="connsiteX54" fmla="*/ 3176083 w 4200104"/>
                <a:gd name="connsiteY54" fmla="*/ 3269684 h 4338987"/>
                <a:gd name="connsiteX55" fmla="*/ 3347533 w 4200104"/>
                <a:gd name="connsiteY55" fmla="*/ 3303974 h 4338987"/>
                <a:gd name="connsiteX56" fmla="*/ 3267523 w 4200104"/>
                <a:gd name="connsiteY56" fmla="*/ 3395414 h 4338987"/>
                <a:gd name="connsiteX57" fmla="*/ 3004633 w 4200104"/>
                <a:gd name="connsiteY57" fmla="*/ 3303974 h 4338987"/>
                <a:gd name="connsiteX58" fmla="*/ 2753173 w 4200104"/>
                <a:gd name="connsiteY58" fmla="*/ 3189674 h 4338987"/>
                <a:gd name="connsiteX59" fmla="*/ 2638873 w 4200104"/>
                <a:gd name="connsiteY59" fmla="*/ 3098234 h 4338987"/>
                <a:gd name="connsiteX60" fmla="*/ 2570293 w 4200104"/>
                <a:gd name="connsiteY60" fmla="*/ 3109664 h 4338987"/>
                <a:gd name="connsiteX61" fmla="*/ 2558863 w 4200104"/>
                <a:gd name="connsiteY61" fmla="*/ 3326834 h 4338987"/>
                <a:gd name="connsiteX62" fmla="*/ 2673163 w 4200104"/>
                <a:gd name="connsiteY62" fmla="*/ 3555434 h 4338987"/>
                <a:gd name="connsiteX63" fmla="*/ 2730313 w 4200104"/>
                <a:gd name="connsiteY63" fmla="*/ 4024064 h 4338987"/>
                <a:gd name="connsiteX64" fmla="*/ 2696023 w 4200104"/>
                <a:gd name="connsiteY64" fmla="*/ 4184084 h 4338987"/>
                <a:gd name="connsiteX65" fmla="*/ 2536003 w 4200104"/>
                <a:gd name="connsiteY65" fmla="*/ 4138364 h 4338987"/>
                <a:gd name="connsiteX66" fmla="*/ 2536003 w 4200104"/>
                <a:gd name="connsiteY66" fmla="*/ 3909764 h 4338987"/>
                <a:gd name="connsiteX67" fmla="*/ 2433133 w 4200104"/>
                <a:gd name="connsiteY67" fmla="*/ 3566864 h 4338987"/>
                <a:gd name="connsiteX68" fmla="*/ 2307403 w 4200104"/>
                <a:gd name="connsiteY68" fmla="*/ 3166814 h 4338987"/>
                <a:gd name="connsiteX69" fmla="*/ 2261683 w 4200104"/>
                <a:gd name="connsiteY69" fmla="*/ 3063944 h 4338987"/>
                <a:gd name="connsiteX70" fmla="*/ 2078803 w 4200104"/>
                <a:gd name="connsiteY70" fmla="*/ 2949644 h 4338987"/>
                <a:gd name="connsiteX71" fmla="*/ 1850203 w 4200104"/>
                <a:gd name="connsiteY71" fmla="*/ 3029654 h 4338987"/>
                <a:gd name="connsiteX72" fmla="*/ 1415863 w 4200104"/>
                <a:gd name="connsiteY72" fmla="*/ 3361124 h 4338987"/>
                <a:gd name="connsiteX73" fmla="*/ 1381573 w 4200104"/>
                <a:gd name="connsiteY73" fmla="*/ 3681164 h 4338987"/>
                <a:gd name="connsiteX74" fmla="*/ 1381573 w 4200104"/>
                <a:gd name="connsiteY74" fmla="*/ 3989774 h 4338987"/>
                <a:gd name="connsiteX75" fmla="*/ 1290133 w 4200104"/>
                <a:gd name="connsiteY75" fmla="*/ 4309814 h 4338987"/>
                <a:gd name="connsiteX76" fmla="*/ 1198693 w 4200104"/>
                <a:gd name="connsiteY76" fmla="*/ 4298384 h 4338987"/>
                <a:gd name="connsiteX77" fmla="*/ 1187263 w 4200104"/>
                <a:gd name="connsiteY77" fmla="*/ 4081214 h 4338987"/>
                <a:gd name="connsiteX78" fmla="*/ 1198693 w 4200104"/>
                <a:gd name="connsiteY78" fmla="*/ 3909764 h 4338987"/>
                <a:gd name="connsiteX79" fmla="*/ 970093 w 4200104"/>
                <a:gd name="connsiteY79" fmla="*/ 3989774 h 4338987"/>
                <a:gd name="connsiteX80" fmla="*/ 718633 w 4200104"/>
                <a:gd name="connsiteY80" fmla="*/ 4069784 h 4338987"/>
                <a:gd name="connsiteX81" fmla="*/ 741493 w 4200104"/>
                <a:gd name="connsiteY81" fmla="*/ 3955484 h 4338987"/>
                <a:gd name="connsiteX82" fmla="*/ 1130113 w 4200104"/>
                <a:gd name="connsiteY82" fmla="*/ 3795464 h 4338987"/>
                <a:gd name="connsiteX83" fmla="*/ 1278703 w 4200104"/>
                <a:gd name="connsiteY83" fmla="*/ 3726884 h 4338987"/>
                <a:gd name="connsiteX84" fmla="*/ 1221553 w 4200104"/>
                <a:gd name="connsiteY84" fmla="*/ 3372554 h 4338987"/>
                <a:gd name="connsiteX85" fmla="*/ 1324423 w 4200104"/>
                <a:gd name="connsiteY85" fmla="*/ 3121094 h 4338987"/>
                <a:gd name="connsiteX86" fmla="*/ 1393003 w 4200104"/>
                <a:gd name="connsiteY86" fmla="*/ 3052514 h 4338987"/>
                <a:gd name="connsiteX87" fmla="*/ 1084393 w 4200104"/>
                <a:gd name="connsiteY87" fmla="*/ 3029654 h 4338987"/>
                <a:gd name="connsiteX88" fmla="*/ 730063 w 4200104"/>
                <a:gd name="connsiteY88" fmla="*/ 2961074 h 4338987"/>
                <a:gd name="connsiteX89" fmla="*/ 375733 w 4200104"/>
                <a:gd name="connsiteY89" fmla="*/ 3132524 h 4338987"/>
                <a:gd name="connsiteX90" fmla="*/ 421453 w 4200104"/>
                <a:gd name="connsiteY90" fmla="*/ 3029654 h 4338987"/>
                <a:gd name="connsiteX91" fmla="*/ 627193 w 4200104"/>
                <a:gd name="connsiteY91" fmla="*/ 2926784 h 4338987"/>
                <a:gd name="connsiteX92" fmla="*/ 810073 w 4200104"/>
                <a:gd name="connsiteY92" fmla="*/ 2755334 h 4338987"/>
                <a:gd name="connsiteX93" fmla="*/ 1152973 w 4200104"/>
                <a:gd name="connsiteY93" fmla="*/ 2778194 h 4338987"/>
                <a:gd name="connsiteX94" fmla="*/ 1461583 w 4200104"/>
                <a:gd name="connsiteY94" fmla="*/ 2823914 h 4338987"/>
                <a:gd name="connsiteX95" fmla="*/ 1953073 w 4200104"/>
                <a:gd name="connsiteY95" fmla="*/ 2663894 h 4338987"/>
                <a:gd name="connsiteX96" fmla="*/ 1701613 w 4200104"/>
                <a:gd name="connsiteY96" fmla="*/ 2263844 h 4338987"/>
                <a:gd name="connsiteX97" fmla="*/ 1690183 w 4200104"/>
                <a:gd name="connsiteY97" fmla="*/ 1966664 h 4338987"/>
                <a:gd name="connsiteX98" fmla="*/ 1381991 w 4200104"/>
                <a:gd name="connsiteY98" fmla="*/ 1841930 h 4338987"/>
                <a:gd name="connsiteX99" fmla="*/ 1095823 w 4200104"/>
                <a:gd name="connsiteY99" fmla="*/ 1715204 h 4338987"/>
                <a:gd name="connsiteX100" fmla="*/ 746507 w 4200104"/>
                <a:gd name="connsiteY100" fmla="*/ 1626741 h 4338987"/>
                <a:gd name="connsiteX101" fmla="*/ 352873 w 4200104"/>
                <a:gd name="connsiteY101" fmla="*/ 1726634 h 4338987"/>
                <a:gd name="connsiteX102" fmla="*/ 113171 w 4200104"/>
                <a:gd name="connsiteY102" fmla="*/ 1763908 h 4338987"/>
                <a:gd name="connsiteX103" fmla="*/ 9973 w 4200104"/>
                <a:gd name="connsiteY103" fmla="*/ 1738064 h 4338987"/>
                <a:gd name="connsiteX104" fmla="*/ 348516 w 4200104"/>
                <a:gd name="connsiteY104" fmla="*/ 1644138 h 4338987"/>
                <a:gd name="connsiteX105" fmla="*/ 653097 w 4200104"/>
                <a:gd name="connsiteY105" fmla="*/ 1544246 h 4338987"/>
                <a:gd name="connsiteX106" fmla="*/ 1072963 w 4200104"/>
                <a:gd name="connsiteY106" fmla="*/ 1612334 h 4338987"/>
                <a:gd name="connsiteX107" fmla="*/ 1244413 w 4200104"/>
                <a:gd name="connsiteY107" fmla="*/ 1658054 h 4338987"/>
                <a:gd name="connsiteX108" fmla="*/ 1205766 w 4200104"/>
                <a:gd name="connsiteY108" fmla="*/ 1452314 h 4338987"/>
                <a:gd name="connsiteX109" fmla="*/ 1046313 w 4200104"/>
                <a:gd name="connsiteY109" fmla="*/ 815735 h 4338987"/>
                <a:gd name="connsiteX110" fmla="*/ 1221553 w 4200104"/>
                <a:gd name="connsiteY110" fmla="*/ 1212284 h 4338987"/>
                <a:gd name="connsiteX0" fmla="*/ 1221553 w 4207197"/>
                <a:gd name="connsiteY0" fmla="*/ 1212284 h 4338987"/>
                <a:gd name="connsiteX1" fmla="*/ 1343911 w 4207197"/>
                <a:gd name="connsiteY1" fmla="*/ 1560154 h 4338987"/>
                <a:gd name="connsiteX2" fmla="*/ 1553023 w 4207197"/>
                <a:gd name="connsiteY2" fmla="*/ 1658054 h 4338987"/>
                <a:gd name="connsiteX3" fmla="*/ 1907353 w 4207197"/>
                <a:gd name="connsiteY3" fmla="*/ 1680914 h 4338987"/>
                <a:gd name="connsiteX4" fmla="*/ 2021653 w 4207197"/>
                <a:gd name="connsiteY4" fmla="*/ 1543754 h 4338987"/>
                <a:gd name="connsiteX5" fmla="*/ 2124523 w 4207197"/>
                <a:gd name="connsiteY5" fmla="*/ 1292294 h 4338987"/>
                <a:gd name="connsiteX6" fmla="*/ 2124523 w 4207197"/>
                <a:gd name="connsiteY6" fmla="*/ 1120844 h 4338987"/>
                <a:gd name="connsiteX7" fmla="*/ 2068029 w 4207197"/>
                <a:gd name="connsiteY7" fmla="*/ 825651 h 4338987"/>
                <a:gd name="connsiteX8" fmla="*/ 2078803 w 4207197"/>
                <a:gd name="connsiteY8" fmla="*/ 777944 h 4338987"/>
                <a:gd name="connsiteX9" fmla="*/ 2170243 w 4207197"/>
                <a:gd name="connsiteY9" fmla="*/ 1086554 h 4338987"/>
                <a:gd name="connsiteX10" fmla="*/ 2215963 w 4207197"/>
                <a:gd name="connsiteY10" fmla="*/ 1269434 h 4338987"/>
                <a:gd name="connsiteX11" fmla="*/ 2284543 w 4207197"/>
                <a:gd name="connsiteY11" fmla="*/ 1303724 h 4338987"/>
                <a:gd name="connsiteX12" fmla="*/ 2330263 w 4207197"/>
                <a:gd name="connsiteY12" fmla="*/ 1166564 h 4338987"/>
                <a:gd name="connsiteX13" fmla="*/ 2467423 w 4207197"/>
                <a:gd name="connsiteY13" fmla="*/ 880814 h 4338987"/>
                <a:gd name="connsiteX14" fmla="*/ 2558863 w 4207197"/>
                <a:gd name="connsiteY14" fmla="*/ 640784 h 4338987"/>
                <a:gd name="connsiteX15" fmla="*/ 2616013 w 4207197"/>
                <a:gd name="connsiteY15" fmla="*/ 537914 h 4338987"/>
                <a:gd name="connsiteX16" fmla="*/ 2558863 w 4207197"/>
                <a:gd name="connsiteY16" fmla="*/ 789374 h 4338987"/>
                <a:gd name="connsiteX17" fmla="*/ 2444563 w 4207197"/>
                <a:gd name="connsiteY17" fmla="*/ 1097984 h 4338987"/>
                <a:gd name="connsiteX18" fmla="*/ 2375983 w 4207197"/>
                <a:gd name="connsiteY18" fmla="*/ 1406594 h 4338987"/>
                <a:gd name="connsiteX19" fmla="*/ 2558863 w 4207197"/>
                <a:gd name="connsiteY19" fmla="*/ 1578044 h 4338987"/>
                <a:gd name="connsiteX20" fmla="*/ 2878903 w 4207197"/>
                <a:gd name="connsiteY20" fmla="*/ 1658054 h 4338987"/>
                <a:gd name="connsiteX21" fmla="*/ 3187513 w 4207197"/>
                <a:gd name="connsiteY21" fmla="*/ 1658054 h 4338987"/>
                <a:gd name="connsiteX22" fmla="*/ 3370393 w 4207197"/>
                <a:gd name="connsiteY22" fmla="*/ 1566614 h 4338987"/>
                <a:gd name="connsiteX23" fmla="*/ 3473263 w 4207197"/>
                <a:gd name="connsiteY23" fmla="*/ 1372304 h 4338987"/>
                <a:gd name="connsiteX24" fmla="*/ 3461833 w 4207197"/>
                <a:gd name="connsiteY24" fmla="*/ 1097984 h 4338987"/>
                <a:gd name="connsiteX25" fmla="*/ 3450403 w 4207197"/>
                <a:gd name="connsiteY25" fmla="*/ 777944 h 4338987"/>
                <a:gd name="connsiteX26" fmla="*/ 3759013 w 4207197"/>
                <a:gd name="connsiteY26" fmla="*/ 572204 h 4338987"/>
                <a:gd name="connsiteX27" fmla="*/ 3999043 w 4207197"/>
                <a:gd name="connsiteY27" fmla="*/ 92144 h 4338987"/>
                <a:gd name="connsiteX28" fmla="*/ 4033333 w 4207197"/>
                <a:gd name="connsiteY28" fmla="*/ 12134 h 4338987"/>
                <a:gd name="connsiteX29" fmla="*/ 4010473 w 4207197"/>
                <a:gd name="connsiteY29" fmla="*/ 252164 h 4338987"/>
                <a:gd name="connsiteX30" fmla="*/ 3827593 w 4207197"/>
                <a:gd name="connsiteY30" fmla="*/ 652214 h 4338987"/>
                <a:gd name="connsiteX31" fmla="*/ 3644713 w 4207197"/>
                <a:gd name="connsiteY31" fmla="*/ 789374 h 4338987"/>
                <a:gd name="connsiteX32" fmla="*/ 3563719 w 4207197"/>
                <a:gd name="connsiteY32" fmla="*/ 977218 h 4338987"/>
                <a:gd name="connsiteX33" fmla="*/ 3861883 w 4207197"/>
                <a:gd name="connsiteY33" fmla="*/ 846524 h 4338987"/>
                <a:gd name="connsiteX34" fmla="*/ 4200754 w 4207197"/>
                <a:gd name="connsiteY34" fmla="*/ 774462 h 4338987"/>
                <a:gd name="connsiteX35" fmla="*/ 4064251 w 4207197"/>
                <a:gd name="connsiteY35" fmla="*/ 847521 h 4338987"/>
                <a:gd name="connsiteX36" fmla="*/ 3818880 w 4207197"/>
                <a:gd name="connsiteY36" fmla="*/ 991631 h 4338987"/>
                <a:gd name="connsiteX37" fmla="*/ 3658531 w 4207197"/>
                <a:gd name="connsiteY37" fmla="*/ 1093504 h 4338987"/>
                <a:gd name="connsiteX38" fmla="*/ 3656143 w 4207197"/>
                <a:gd name="connsiteY38" fmla="*/ 1235144 h 4338987"/>
                <a:gd name="connsiteX39" fmla="*/ 3621853 w 4207197"/>
                <a:gd name="connsiteY39" fmla="*/ 1532324 h 4338987"/>
                <a:gd name="connsiteX40" fmla="*/ 3461833 w 4207197"/>
                <a:gd name="connsiteY40" fmla="*/ 1726634 h 4338987"/>
                <a:gd name="connsiteX41" fmla="*/ 3278953 w 4207197"/>
                <a:gd name="connsiteY41" fmla="*/ 2035244 h 4338987"/>
                <a:gd name="connsiteX42" fmla="*/ 3233233 w 4207197"/>
                <a:gd name="connsiteY42" fmla="*/ 2309564 h 4338987"/>
                <a:gd name="connsiteX43" fmla="*/ 3404683 w 4207197"/>
                <a:gd name="connsiteY43" fmla="*/ 2458154 h 4338987"/>
                <a:gd name="connsiteX44" fmla="*/ 3759013 w 4207197"/>
                <a:gd name="connsiteY44" fmla="*/ 2663894 h 4338987"/>
                <a:gd name="connsiteX45" fmla="*/ 4079053 w 4207197"/>
                <a:gd name="connsiteY45" fmla="*/ 2778194 h 4338987"/>
                <a:gd name="connsiteX46" fmla="*/ 4079053 w 4207197"/>
                <a:gd name="connsiteY46" fmla="*/ 2881064 h 4338987"/>
                <a:gd name="connsiteX47" fmla="*/ 3770443 w 4207197"/>
                <a:gd name="connsiteY47" fmla="*/ 2869634 h 4338987"/>
                <a:gd name="connsiteX48" fmla="*/ 3404683 w 4207197"/>
                <a:gd name="connsiteY48" fmla="*/ 2732474 h 4338987"/>
                <a:gd name="connsiteX49" fmla="*/ 3084643 w 4207197"/>
                <a:gd name="connsiteY49" fmla="*/ 2663894 h 4338987"/>
                <a:gd name="connsiteX50" fmla="*/ 2958913 w 4207197"/>
                <a:gd name="connsiteY50" fmla="*/ 2698184 h 4338987"/>
                <a:gd name="connsiteX51" fmla="*/ 2821753 w 4207197"/>
                <a:gd name="connsiteY51" fmla="*/ 2823914 h 4338987"/>
                <a:gd name="connsiteX52" fmla="*/ 2764603 w 4207197"/>
                <a:gd name="connsiteY52" fmla="*/ 2995364 h 4338987"/>
                <a:gd name="connsiteX53" fmla="*/ 2970343 w 4207197"/>
                <a:gd name="connsiteY53" fmla="*/ 3132524 h 4338987"/>
                <a:gd name="connsiteX54" fmla="*/ 3176083 w 4207197"/>
                <a:gd name="connsiteY54" fmla="*/ 3269684 h 4338987"/>
                <a:gd name="connsiteX55" fmla="*/ 3347533 w 4207197"/>
                <a:gd name="connsiteY55" fmla="*/ 3303974 h 4338987"/>
                <a:gd name="connsiteX56" fmla="*/ 3267523 w 4207197"/>
                <a:gd name="connsiteY56" fmla="*/ 3395414 h 4338987"/>
                <a:gd name="connsiteX57" fmla="*/ 3004633 w 4207197"/>
                <a:gd name="connsiteY57" fmla="*/ 3303974 h 4338987"/>
                <a:gd name="connsiteX58" fmla="*/ 2753173 w 4207197"/>
                <a:gd name="connsiteY58" fmla="*/ 3189674 h 4338987"/>
                <a:gd name="connsiteX59" fmla="*/ 2638873 w 4207197"/>
                <a:gd name="connsiteY59" fmla="*/ 3098234 h 4338987"/>
                <a:gd name="connsiteX60" fmla="*/ 2570293 w 4207197"/>
                <a:gd name="connsiteY60" fmla="*/ 3109664 h 4338987"/>
                <a:gd name="connsiteX61" fmla="*/ 2558863 w 4207197"/>
                <a:gd name="connsiteY61" fmla="*/ 3326834 h 4338987"/>
                <a:gd name="connsiteX62" fmla="*/ 2673163 w 4207197"/>
                <a:gd name="connsiteY62" fmla="*/ 3555434 h 4338987"/>
                <a:gd name="connsiteX63" fmla="*/ 2730313 w 4207197"/>
                <a:gd name="connsiteY63" fmla="*/ 4024064 h 4338987"/>
                <a:gd name="connsiteX64" fmla="*/ 2696023 w 4207197"/>
                <a:gd name="connsiteY64" fmla="*/ 4184084 h 4338987"/>
                <a:gd name="connsiteX65" fmla="*/ 2536003 w 4207197"/>
                <a:gd name="connsiteY65" fmla="*/ 4138364 h 4338987"/>
                <a:gd name="connsiteX66" fmla="*/ 2536003 w 4207197"/>
                <a:gd name="connsiteY66" fmla="*/ 3909764 h 4338987"/>
                <a:gd name="connsiteX67" fmla="*/ 2433133 w 4207197"/>
                <a:gd name="connsiteY67" fmla="*/ 3566864 h 4338987"/>
                <a:gd name="connsiteX68" fmla="*/ 2307403 w 4207197"/>
                <a:gd name="connsiteY68" fmla="*/ 3166814 h 4338987"/>
                <a:gd name="connsiteX69" fmla="*/ 2261683 w 4207197"/>
                <a:gd name="connsiteY69" fmla="*/ 3063944 h 4338987"/>
                <a:gd name="connsiteX70" fmla="*/ 2078803 w 4207197"/>
                <a:gd name="connsiteY70" fmla="*/ 2949644 h 4338987"/>
                <a:gd name="connsiteX71" fmla="*/ 1850203 w 4207197"/>
                <a:gd name="connsiteY71" fmla="*/ 3029654 h 4338987"/>
                <a:gd name="connsiteX72" fmla="*/ 1415863 w 4207197"/>
                <a:gd name="connsiteY72" fmla="*/ 3361124 h 4338987"/>
                <a:gd name="connsiteX73" fmla="*/ 1381573 w 4207197"/>
                <a:gd name="connsiteY73" fmla="*/ 3681164 h 4338987"/>
                <a:gd name="connsiteX74" fmla="*/ 1381573 w 4207197"/>
                <a:gd name="connsiteY74" fmla="*/ 3989774 h 4338987"/>
                <a:gd name="connsiteX75" fmla="*/ 1290133 w 4207197"/>
                <a:gd name="connsiteY75" fmla="*/ 4309814 h 4338987"/>
                <a:gd name="connsiteX76" fmla="*/ 1198693 w 4207197"/>
                <a:gd name="connsiteY76" fmla="*/ 4298384 h 4338987"/>
                <a:gd name="connsiteX77" fmla="*/ 1187263 w 4207197"/>
                <a:gd name="connsiteY77" fmla="*/ 4081214 h 4338987"/>
                <a:gd name="connsiteX78" fmla="*/ 1198693 w 4207197"/>
                <a:gd name="connsiteY78" fmla="*/ 3909764 h 4338987"/>
                <a:gd name="connsiteX79" fmla="*/ 970093 w 4207197"/>
                <a:gd name="connsiteY79" fmla="*/ 3989774 h 4338987"/>
                <a:gd name="connsiteX80" fmla="*/ 718633 w 4207197"/>
                <a:gd name="connsiteY80" fmla="*/ 4069784 h 4338987"/>
                <a:gd name="connsiteX81" fmla="*/ 741493 w 4207197"/>
                <a:gd name="connsiteY81" fmla="*/ 3955484 h 4338987"/>
                <a:gd name="connsiteX82" fmla="*/ 1130113 w 4207197"/>
                <a:gd name="connsiteY82" fmla="*/ 3795464 h 4338987"/>
                <a:gd name="connsiteX83" fmla="*/ 1278703 w 4207197"/>
                <a:gd name="connsiteY83" fmla="*/ 3726884 h 4338987"/>
                <a:gd name="connsiteX84" fmla="*/ 1221553 w 4207197"/>
                <a:gd name="connsiteY84" fmla="*/ 3372554 h 4338987"/>
                <a:gd name="connsiteX85" fmla="*/ 1324423 w 4207197"/>
                <a:gd name="connsiteY85" fmla="*/ 3121094 h 4338987"/>
                <a:gd name="connsiteX86" fmla="*/ 1393003 w 4207197"/>
                <a:gd name="connsiteY86" fmla="*/ 3052514 h 4338987"/>
                <a:gd name="connsiteX87" fmla="*/ 1084393 w 4207197"/>
                <a:gd name="connsiteY87" fmla="*/ 3029654 h 4338987"/>
                <a:gd name="connsiteX88" fmla="*/ 730063 w 4207197"/>
                <a:gd name="connsiteY88" fmla="*/ 2961074 h 4338987"/>
                <a:gd name="connsiteX89" fmla="*/ 375733 w 4207197"/>
                <a:gd name="connsiteY89" fmla="*/ 3132524 h 4338987"/>
                <a:gd name="connsiteX90" fmla="*/ 421453 w 4207197"/>
                <a:gd name="connsiteY90" fmla="*/ 3029654 h 4338987"/>
                <a:gd name="connsiteX91" fmla="*/ 627193 w 4207197"/>
                <a:gd name="connsiteY91" fmla="*/ 2926784 h 4338987"/>
                <a:gd name="connsiteX92" fmla="*/ 810073 w 4207197"/>
                <a:gd name="connsiteY92" fmla="*/ 2755334 h 4338987"/>
                <a:gd name="connsiteX93" fmla="*/ 1152973 w 4207197"/>
                <a:gd name="connsiteY93" fmla="*/ 2778194 h 4338987"/>
                <a:gd name="connsiteX94" fmla="*/ 1461583 w 4207197"/>
                <a:gd name="connsiteY94" fmla="*/ 2823914 h 4338987"/>
                <a:gd name="connsiteX95" fmla="*/ 1953073 w 4207197"/>
                <a:gd name="connsiteY95" fmla="*/ 2663894 h 4338987"/>
                <a:gd name="connsiteX96" fmla="*/ 1701613 w 4207197"/>
                <a:gd name="connsiteY96" fmla="*/ 2263844 h 4338987"/>
                <a:gd name="connsiteX97" fmla="*/ 1690183 w 4207197"/>
                <a:gd name="connsiteY97" fmla="*/ 1966664 h 4338987"/>
                <a:gd name="connsiteX98" fmla="*/ 1381991 w 4207197"/>
                <a:gd name="connsiteY98" fmla="*/ 1841930 h 4338987"/>
                <a:gd name="connsiteX99" fmla="*/ 1095823 w 4207197"/>
                <a:gd name="connsiteY99" fmla="*/ 1715204 h 4338987"/>
                <a:gd name="connsiteX100" fmla="*/ 746507 w 4207197"/>
                <a:gd name="connsiteY100" fmla="*/ 1626741 h 4338987"/>
                <a:gd name="connsiteX101" fmla="*/ 352873 w 4207197"/>
                <a:gd name="connsiteY101" fmla="*/ 1726634 h 4338987"/>
                <a:gd name="connsiteX102" fmla="*/ 113171 w 4207197"/>
                <a:gd name="connsiteY102" fmla="*/ 1763908 h 4338987"/>
                <a:gd name="connsiteX103" fmla="*/ 9973 w 4207197"/>
                <a:gd name="connsiteY103" fmla="*/ 1738064 h 4338987"/>
                <a:gd name="connsiteX104" fmla="*/ 348516 w 4207197"/>
                <a:gd name="connsiteY104" fmla="*/ 1644138 h 4338987"/>
                <a:gd name="connsiteX105" fmla="*/ 653097 w 4207197"/>
                <a:gd name="connsiteY105" fmla="*/ 1544246 h 4338987"/>
                <a:gd name="connsiteX106" fmla="*/ 1072963 w 4207197"/>
                <a:gd name="connsiteY106" fmla="*/ 1612334 h 4338987"/>
                <a:gd name="connsiteX107" fmla="*/ 1244413 w 4207197"/>
                <a:gd name="connsiteY107" fmla="*/ 1658054 h 4338987"/>
                <a:gd name="connsiteX108" fmla="*/ 1205766 w 4207197"/>
                <a:gd name="connsiteY108" fmla="*/ 1452314 h 4338987"/>
                <a:gd name="connsiteX109" fmla="*/ 1046313 w 4207197"/>
                <a:gd name="connsiteY109" fmla="*/ 815735 h 4338987"/>
                <a:gd name="connsiteX110" fmla="*/ 1221553 w 4207197"/>
                <a:gd name="connsiteY110" fmla="*/ 1212284 h 4338987"/>
                <a:gd name="connsiteX0" fmla="*/ 1221553 w 4206653"/>
                <a:gd name="connsiteY0" fmla="*/ 1212284 h 4338987"/>
                <a:gd name="connsiteX1" fmla="*/ 1343911 w 4206653"/>
                <a:gd name="connsiteY1" fmla="*/ 1560154 h 4338987"/>
                <a:gd name="connsiteX2" fmla="*/ 1553023 w 4206653"/>
                <a:gd name="connsiteY2" fmla="*/ 1658054 h 4338987"/>
                <a:gd name="connsiteX3" fmla="*/ 1907353 w 4206653"/>
                <a:gd name="connsiteY3" fmla="*/ 1680914 h 4338987"/>
                <a:gd name="connsiteX4" fmla="*/ 2021653 w 4206653"/>
                <a:gd name="connsiteY4" fmla="*/ 1543754 h 4338987"/>
                <a:gd name="connsiteX5" fmla="*/ 2124523 w 4206653"/>
                <a:gd name="connsiteY5" fmla="*/ 1292294 h 4338987"/>
                <a:gd name="connsiteX6" fmla="*/ 2124523 w 4206653"/>
                <a:gd name="connsiteY6" fmla="*/ 1120844 h 4338987"/>
                <a:gd name="connsiteX7" fmla="*/ 2068029 w 4206653"/>
                <a:gd name="connsiteY7" fmla="*/ 825651 h 4338987"/>
                <a:gd name="connsiteX8" fmla="*/ 2078803 w 4206653"/>
                <a:gd name="connsiteY8" fmla="*/ 777944 h 4338987"/>
                <a:gd name="connsiteX9" fmla="*/ 2170243 w 4206653"/>
                <a:gd name="connsiteY9" fmla="*/ 1086554 h 4338987"/>
                <a:gd name="connsiteX10" fmla="*/ 2215963 w 4206653"/>
                <a:gd name="connsiteY10" fmla="*/ 1269434 h 4338987"/>
                <a:gd name="connsiteX11" fmla="*/ 2284543 w 4206653"/>
                <a:gd name="connsiteY11" fmla="*/ 1303724 h 4338987"/>
                <a:gd name="connsiteX12" fmla="*/ 2330263 w 4206653"/>
                <a:gd name="connsiteY12" fmla="*/ 1166564 h 4338987"/>
                <a:gd name="connsiteX13" fmla="*/ 2467423 w 4206653"/>
                <a:gd name="connsiteY13" fmla="*/ 880814 h 4338987"/>
                <a:gd name="connsiteX14" fmla="*/ 2558863 w 4206653"/>
                <a:gd name="connsiteY14" fmla="*/ 640784 h 4338987"/>
                <a:gd name="connsiteX15" fmla="*/ 2616013 w 4206653"/>
                <a:gd name="connsiteY15" fmla="*/ 537914 h 4338987"/>
                <a:gd name="connsiteX16" fmla="*/ 2558863 w 4206653"/>
                <a:gd name="connsiteY16" fmla="*/ 789374 h 4338987"/>
                <a:gd name="connsiteX17" fmla="*/ 2444563 w 4206653"/>
                <a:gd name="connsiteY17" fmla="*/ 1097984 h 4338987"/>
                <a:gd name="connsiteX18" fmla="*/ 2375983 w 4206653"/>
                <a:gd name="connsiteY18" fmla="*/ 1406594 h 4338987"/>
                <a:gd name="connsiteX19" fmla="*/ 2558863 w 4206653"/>
                <a:gd name="connsiteY19" fmla="*/ 1578044 h 4338987"/>
                <a:gd name="connsiteX20" fmla="*/ 2878903 w 4206653"/>
                <a:gd name="connsiteY20" fmla="*/ 1658054 h 4338987"/>
                <a:gd name="connsiteX21" fmla="*/ 3187513 w 4206653"/>
                <a:gd name="connsiteY21" fmla="*/ 1658054 h 4338987"/>
                <a:gd name="connsiteX22" fmla="*/ 3370393 w 4206653"/>
                <a:gd name="connsiteY22" fmla="*/ 1566614 h 4338987"/>
                <a:gd name="connsiteX23" fmla="*/ 3473263 w 4206653"/>
                <a:gd name="connsiteY23" fmla="*/ 1372304 h 4338987"/>
                <a:gd name="connsiteX24" fmla="*/ 3461833 w 4206653"/>
                <a:gd name="connsiteY24" fmla="*/ 1097984 h 4338987"/>
                <a:gd name="connsiteX25" fmla="*/ 3450403 w 4206653"/>
                <a:gd name="connsiteY25" fmla="*/ 777944 h 4338987"/>
                <a:gd name="connsiteX26" fmla="*/ 3759013 w 4206653"/>
                <a:gd name="connsiteY26" fmla="*/ 572204 h 4338987"/>
                <a:gd name="connsiteX27" fmla="*/ 3999043 w 4206653"/>
                <a:gd name="connsiteY27" fmla="*/ 92144 h 4338987"/>
                <a:gd name="connsiteX28" fmla="*/ 4033333 w 4206653"/>
                <a:gd name="connsiteY28" fmla="*/ 12134 h 4338987"/>
                <a:gd name="connsiteX29" fmla="*/ 4010473 w 4206653"/>
                <a:gd name="connsiteY29" fmla="*/ 252164 h 4338987"/>
                <a:gd name="connsiteX30" fmla="*/ 3827593 w 4206653"/>
                <a:gd name="connsiteY30" fmla="*/ 652214 h 4338987"/>
                <a:gd name="connsiteX31" fmla="*/ 3644713 w 4206653"/>
                <a:gd name="connsiteY31" fmla="*/ 789374 h 4338987"/>
                <a:gd name="connsiteX32" fmla="*/ 3563719 w 4206653"/>
                <a:gd name="connsiteY32" fmla="*/ 977218 h 4338987"/>
                <a:gd name="connsiteX33" fmla="*/ 3872985 w 4206653"/>
                <a:gd name="connsiteY33" fmla="*/ 882302 h 4338987"/>
                <a:gd name="connsiteX34" fmla="*/ 4200754 w 4206653"/>
                <a:gd name="connsiteY34" fmla="*/ 774462 h 4338987"/>
                <a:gd name="connsiteX35" fmla="*/ 4064251 w 4206653"/>
                <a:gd name="connsiteY35" fmla="*/ 847521 h 4338987"/>
                <a:gd name="connsiteX36" fmla="*/ 3818880 w 4206653"/>
                <a:gd name="connsiteY36" fmla="*/ 991631 h 4338987"/>
                <a:gd name="connsiteX37" fmla="*/ 3658531 w 4206653"/>
                <a:gd name="connsiteY37" fmla="*/ 1093504 h 4338987"/>
                <a:gd name="connsiteX38" fmla="*/ 3656143 w 4206653"/>
                <a:gd name="connsiteY38" fmla="*/ 1235144 h 4338987"/>
                <a:gd name="connsiteX39" fmla="*/ 3621853 w 4206653"/>
                <a:gd name="connsiteY39" fmla="*/ 1532324 h 4338987"/>
                <a:gd name="connsiteX40" fmla="*/ 3461833 w 4206653"/>
                <a:gd name="connsiteY40" fmla="*/ 1726634 h 4338987"/>
                <a:gd name="connsiteX41" fmla="*/ 3278953 w 4206653"/>
                <a:gd name="connsiteY41" fmla="*/ 2035244 h 4338987"/>
                <a:gd name="connsiteX42" fmla="*/ 3233233 w 4206653"/>
                <a:gd name="connsiteY42" fmla="*/ 2309564 h 4338987"/>
                <a:gd name="connsiteX43" fmla="*/ 3404683 w 4206653"/>
                <a:gd name="connsiteY43" fmla="*/ 2458154 h 4338987"/>
                <a:gd name="connsiteX44" fmla="*/ 3759013 w 4206653"/>
                <a:gd name="connsiteY44" fmla="*/ 2663894 h 4338987"/>
                <a:gd name="connsiteX45" fmla="*/ 4079053 w 4206653"/>
                <a:gd name="connsiteY45" fmla="*/ 2778194 h 4338987"/>
                <a:gd name="connsiteX46" fmla="*/ 4079053 w 4206653"/>
                <a:gd name="connsiteY46" fmla="*/ 2881064 h 4338987"/>
                <a:gd name="connsiteX47" fmla="*/ 3770443 w 4206653"/>
                <a:gd name="connsiteY47" fmla="*/ 2869634 h 4338987"/>
                <a:gd name="connsiteX48" fmla="*/ 3404683 w 4206653"/>
                <a:gd name="connsiteY48" fmla="*/ 2732474 h 4338987"/>
                <a:gd name="connsiteX49" fmla="*/ 3084643 w 4206653"/>
                <a:gd name="connsiteY49" fmla="*/ 2663894 h 4338987"/>
                <a:gd name="connsiteX50" fmla="*/ 2958913 w 4206653"/>
                <a:gd name="connsiteY50" fmla="*/ 2698184 h 4338987"/>
                <a:gd name="connsiteX51" fmla="*/ 2821753 w 4206653"/>
                <a:gd name="connsiteY51" fmla="*/ 2823914 h 4338987"/>
                <a:gd name="connsiteX52" fmla="*/ 2764603 w 4206653"/>
                <a:gd name="connsiteY52" fmla="*/ 2995364 h 4338987"/>
                <a:gd name="connsiteX53" fmla="*/ 2970343 w 4206653"/>
                <a:gd name="connsiteY53" fmla="*/ 3132524 h 4338987"/>
                <a:gd name="connsiteX54" fmla="*/ 3176083 w 4206653"/>
                <a:gd name="connsiteY54" fmla="*/ 3269684 h 4338987"/>
                <a:gd name="connsiteX55" fmla="*/ 3347533 w 4206653"/>
                <a:gd name="connsiteY55" fmla="*/ 3303974 h 4338987"/>
                <a:gd name="connsiteX56" fmla="*/ 3267523 w 4206653"/>
                <a:gd name="connsiteY56" fmla="*/ 3395414 h 4338987"/>
                <a:gd name="connsiteX57" fmla="*/ 3004633 w 4206653"/>
                <a:gd name="connsiteY57" fmla="*/ 3303974 h 4338987"/>
                <a:gd name="connsiteX58" fmla="*/ 2753173 w 4206653"/>
                <a:gd name="connsiteY58" fmla="*/ 3189674 h 4338987"/>
                <a:gd name="connsiteX59" fmla="*/ 2638873 w 4206653"/>
                <a:gd name="connsiteY59" fmla="*/ 3098234 h 4338987"/>
                <a:gd name="connsiteX60" fmla="*/ 2570293 w 4206653"/>
                <a:gd name="connsiteY60" fmla="*/ 3109664 h 4338987"/>
                <a:gd name="connsiteX61" fmla="*/ 2558863 w 4206653"/>
                <a:gd name="connsiteY61" fmla="*/ 3326834 h 4338987"/>
                <a:gd name="connsiteX62" fmla="*/ 2673163 w 4206653"/>
                <a:gd name="connsiteY62" fmla="*/ 3555434 h 4338987"/>
                <a:gd name="connsiteX63" fmla="*/ 2730313 w 4206653"/>
                <a:gd name="connsiteY63" fmla="*/ 4024064 h 4338987"/>
                <a:gd name="connsiteX64" fmla="*/ 2696023 w 4206653"/>
                <a:gd name="connsiteY64" fmla="*/ 4184084 h 4338987"/>
                <a:gd name="connsiteX65" fmla="*/ 2536003 w 4206653"/>
                <a:gd name="connsiteY65" fmla="*/ 4138364 h 4338987"/>
                <a:gd name="connsiteX66" fmla="*/ 2536003 w 4206653"/>
                <a:gd name="connsiteY66" fmla="*/ 3909764 h 4338987"/>
                <a:gd name="connsiteX67" fmla="*/ 2433133 w 4206653"/>
                <a:gd name="connsiteY67" fmla="*/ 3566864 h 4338987"/>
                <a:gd name="connsiteX68" fmla="*/ 2307403 w 4206653"/>
                <a:gd name="connsiteY68" fmla="*/ 3166814 h 4338987"/>
                <a:gd name="connsiteX69" fmla="*/ 2261683 w 4206653"/>
                <a:gd name="connsiteY69" fmla="*/ 3063944 h 4338987"/>
                <a:gd name="connsiteX70" fmla="*/ 2078803 w 4206653"/>
                <a:gd name="connsiteY70" fmla="*/ 2949644 h 4338987"/>
                <a:gd name="connsiteX71" fmla="*/ 1850203 w 4206653"/>
                <a:gd name="connsiteY71" fmla="*/ 3029654 h 4338987"/>
                <a:gd name="connsiteX72" fmla="*/ 1415863 w 4206653"/>
                <a:gd name="connsiteY72" fmla="*/ 3361124 h 4338987"/>
                <a:gd name="connsiteX73" fmla="*/ 1381573 w 4206653"/>
                <a:gd name="connsiteY73" fmla="*/ 3681164 h 4338987"/>
                <a:gd name="connsiteX74" fmla="*/ 1381573 w 4206653"/>
                <a:gd name="connsiteY74" fmla="*/ 3989774 h 4338987"/>
                <a:gd name="connsiteX75" fmla="*/ 1290133 w 4206653"/>
                <a:gd name="connsiteY75" fmla="*/ 4309814 h 4338987"/>
                <a:gd name="connsiteX76" fmla="*/ 1198693 w 4206653"/>
                <a:gd name="connsiteY76" fmla="*/ 4298384 h 4338987"/>
                <a:gd name="connsiteX77" fmla="*/ 1187263 w 4206653"/>
                <a:gd name="connsiteY77" fmla="*/ 4081214 h 4338987"/>
                <a:gd name="connsiteX78" fmla="*/ 1198693 w 4206653"/>
                <a:gd name="connsiteY78" fmla="*/ 3909764 h 4338987"/>
                <a:gd name="connsiteX79" fmla="*/ 970093 w 4206653"/>
                <a:gd name="connsiteY79" fmla="*/ 3989774 h 4338987"/>
                <a:gd name="connsiteX80" fmla="*/ 718633 w 4206653"/>
                <a:gd name="connsiteY80" fmla="*/ 4069784 h 4338987"/>
                <a:gd name="connsiteX81" fmla="*/ 741493 w 4206653"/>
                <a:gd name="connsiteY81" fmla="*/ 3955484 h 4338987"/>
                <a:gd name="connsiteX82" fmla="*/ 1130113 w 4206653"/>
                <a:gd name="connsiteY82" fmla="*/ 3795464 h 4338987"/>
                <a:gd name="connsiteX83" fmla="*/ 1278703 w 4206653"/>
                <a:gd name="connsiteY83" fmla="*/ 3726884 h 4338987"/>
                <a:gd name="connsiteX84" fmla="*/ 1221553 w 4206653"/>
                <a:gd name="connsiteY84" fmla="*/ 3372554 h 4338987"/>
                <a:gd name="connsiteX85" fmla="*/ 1324423 w 4206653"/>
                <a:gd name="connsiteY85" fmla="*/ 3121094 h 4338987"/>
                <a:gd name="connsiteX86" fmla="*/ 1393003 w 4206653"/>
                <a:gd name="connsiteY86" fmla="*/ 3052514 h 4338987"/>
                <a:gd name="connsiteX87" fmla="*/ 1084393 w 4206653"/>
                <a:gd name="connsiteY87" fmla="*/ 3029654 h 4338987"/>
                <a:gd name="connsiteX88" fmla="*/ 730063 w 4206653"/>
                <a:gd name="connsiteY88" fmla="*/ 2961074 h 4338987"/>
                <a:gd name="connsiteX89" fmla="*/ 375733 w 4206653"/>
                <a:gd name="connsiteY89" fmla="*/ 3132524 h 4338987"/>
                <a:gd name="connsiteX90" fmla="*/ 421453 w 4206653"/>
                <a:gd name="connsiteY90" fmla="*/ 3029654 h 4338987"/>
                <a:gd name="connsiteX91" fmla="*/ 627193 w 4206653"/>
                <a:gd name="connsiteY91" fmla="*/ 2926784 h 4338987"/>
                <a:gd name="connsiteX92" fmla="*/ 810073 w 4206653"/>
                <a:gd name="connsiteY92" fmla="*/ 2755334 h 4338987"/>
                <a:gd name="connsiteX93" fmla="*/ 1152973 w 4206653"/>
                <a:gd name="connsiteY93" fmla="*/ 2778194 h 4338987"/>
                <a:gd name="connsiteX94" fmla="*/ 1461583 w 4206653"/>
                <a:gd name="connsiteY94" fmla="*/ 2823914 h 4338987"/>
                <a:gd name="connsiteX95" fmla="*/ 1953073 w 4206653"/>
                <a:gd name="connsiteY95" fmla="*/ 2663894 h 4338987"/>
                <a:gd name="connsiteX96" fmla="*/ 1701613 w 4206653"/>
                <a:gd name="connsiteY96" fmla="*/ 2263844 h 4338987"/>
                <a:gd name="connsiteX97" fmla="*/ 1690183 w 4206653"/>
                <a:gd name="connsiteY97" fmla="*/ 1966664 h 4338987"/>
                <a:gd name="connsiteX98" fmla="*/ 1381991 w 4206653"/>
                <a:gd name="connsiteY98" fmla="*/ 1841930 h 4338987"/>
                <a:gd name="connsiteX99" fmla="*/ 1095823 w 4206653"/>
                <a:gd name="connsiteY99" fmla="*/ 1715204 h 4338987"/>
                <a:gd name="connsiteX100" fmla="*/ 746507 w 4206653"/>
                <a:gd name="connsiteY100" fmla="*/ 1626741 h 4338987"/>
                <a:gd name="connsiteX101" fmla="*/ 352873 w 4206653"/>
                <a:gd name="connsiteY101" fmla="*/ 1726634 h 4338987"/>
                <a:gd name="connsiteX102" fmla="*/ 113171 w 4206653"/>
                <a:gd name="connsiteY102" fmla="*/ 1763908 h 4338987"/>
                <a:gd name="connsiteX103" fmla="*/ 9973 w 4206653"/>
                <a:gd name="connsiteY103" fmla="*/ 1738064 h 4338987"/>
                <a:gd name="connsiteX104" fmla="*/ 348516 w 4206653"/>
                <a:gd name="connsiteY104" fmla="*/ 1644138 h 4338987"/>
                <a:gd name="connsiteX105" fmla="*/ 653097 w 4206653"/>
                <a:gd name="connsiteY105" fmla="*/ 1544246 h 4338987"/>
                <a:gd name="connsiteX106" fmla="*/ 1072963 w 4206653"/>
                <a:gd name="connsiteY106" fmla="*/ 1612334 h 4338987"/>
                <a:gd name="connsiteX107" fmla="*/ 1244413 w 4206653"/>
                <a:gd name="connsiteY107" fmla="*/ 1658054 h 4338987"/>
                <a:gd name="connsiteX108" fmla="*/ 1205766 w 4206653"/>
                <a:gd name="connsiteY108" fmla="*/ 1452314 h 4338987"/>
                <a:gd name="connsiteX109" fmla="*/ 1046313 w 4206653"/>
                <a:gd name="connsiteY109" fmla="*/ 815735 h 4338987"/>
                <a:gd name="connsiteX110" fmla="*/ 1221553 w 4206653"/>
                <a:gd name="connsiteY110" fmla="*/ 1212284 h 4338987"/>
                <a:gd name="connsiteX0" fmla="*/ 1221553 w 4206653"/>
                <a:gd name="connsiteY0" fmla="*/ 1212284 h 4338987"/>
                <a:gd name="connsiteX1" fmla="*/ 1343911 w 4206653"/>
                <a:gd name="connsiteY1" fmla="*/ 1560154 h 4338987"/>
                <a:gd name="connsiteX2" fmla="*/ 1553023 w 4206653"/>
                <a:gd name="connsiteY2" fmla="*/ 1658054 h 4338987"/>
                <a:gd name="connsiteX3" fmla="*/ 1907353 w 4206653"/>
                <a:gd name="connsiteY3" fmla="*/ 1680914 h 4338987"/>
                <a:gd name="connsiteX4" fmla="*/ 2021653 w 4206653"/>
                <a:gd name="connsiteY4" fmla="*/ 1543754 h 4338987"/>
                <a:gd name="connsiteX5" fmla="*/ 2124523 w 4206653"/>
                <a:gd name="connsiteY5" fmla="*/ 1292294 h 4338987"/>
                <a:gd name="connsiteX6" fmla="*/ 2124523 w 4206653"/>
                <a:gd name="connsiteY6" fmla="*/ 1120844 h 4338987"/>
                <a:gd name="connsiteX7" fmla="*/ 2068029 w 4206653"/>
                <a:gd name="connsiteY7" fmla="*/ 825651 h 4338987"/>
                <a:gd name="connsiteX8" fmla="*/ 2078803 w 4206653"/>
                <a:gd name="connsiteY8" fmla="*/ 777944 h 4338987"/>
                <a:gd name="connsiteX9" fmla="*/ 2170243 w 4206653"/>
                <a:gd name="connsiteY9" fmla="*/ 1086554 h 4338987"/>
                <a:gd name="connsiteX10" fmla="*/ 2215963 w 4206653"/>
                <a:gd name="connsiteY10" fmla="*/ 1269434 h 4338987"/>
                <a:gd name="connsiteX11" fmla="*/ 2284543 w 4206653"/>
                <a:gd name="connsiteY11" fmla="*/ 1303724 h 4338987"/>
                <a:gd name="connsiteX12" fmla="*/ 2330263 w 4206653"/>
                <a:gd name="connsiteY12" fmla="*/ 1166564 h 4338987"/>
                <a:gd name="connsiteX13" fmla="*/ 2467423 w 4206653"/>
                <a:gd name="connsiteY13" fmla="*/ 880814 h 4338987"/>
                <a:gd name="connsiteX14" fmla="*/ 2558863 w 4206653"/>
                <a:gd name="connsiteY14" fmla="*/ 640784 h 4338987"/>
                <a:gd name="connsiteX15" fmla="*/ 2616013 w 4206653"/>
                <a:gd name="connsiteY15" fmla="*/ 537914 h 4338987"/>
                <a:gd name="connsiteX16" fmla="*/ 2558863 w 4206653"/>
                <a:gd name="connsiteY16" fmla="*/ 789374 h 4338987"/>
                <a:gd name="connsiteX17" fmla="*/ 2444563 w 4206653"/>
                <a:gd name="connsiteY17" fmla="*/ 1097984 h 4338987"/>
                <a:gd name="connsiteX18" fmla="*/ 2375983 w 4206653"/>
                <a:gd name="connsiteY18" fmla="*/ 1406594 h 4338987"/>
                <a:gd name="connsiteX19" fmla="*/ 2558863 w 4206653"/>
                <a:gd name="connsiteY19" fmla="*/ 1578044 h 4338987"/>
                <a:gd name="connsiteX20" fmla="*/ 2878903 w 4206653"/>
                <a:gd name="connsiteY20" fmla="*/ 1658054 h 4338987"/>
                <a:gd name="connsiteX21" fmla="*/ 3187513 w 4206653"/>
                <a:gd name="connsiteY21" fmla="*/ 1658054 h 4338987"/>
                <a:gd name="connsiteX22" fmla="*/ 3370393 w 4206653"/>
                <a:gd name="connsiteY22" fmla="*/ 1566614 h 4338987"/>
                <a:gd name="connsiteX23" fmla="*/ 3473263 w 4206653"/>
                <a:gd name="connsiteY23" fmla="*/ 1372304 h 4338987"/>
                <a:gd name="connsiteX24" fmla="*/ 3461833 w 4206653"/>
                <a:gd name="connsiteY24" fmla="*/ 1097984 h 4338987"/>
                <a:gd name="connsiteX25" fmla="*/ 3450403 w 4206653"/>
                <a:gd name="connsiteY25" fmla="*/ 777944 h 4338987"/>
                <a:gd name="connsiteX26" fmla="*/ 3759013 w 4206653"/>
                <a:gd name="connsiteY26" fmla="*/ 572204 h 4338987"/>
                <a:gd name="connsiteX27" fmla="*/ 3999043 w 4206653"/>
                <a:gd name="connsiteY27" fmla="*/ 92144 h 4338987"/>
                <a:gd name="connsiteX28" fmla="*/ 4033333 w 4206653"/>
                <a:gd name="connsiteY28" fmla="*/ 12134 h 4338987"/>
                <a:gd name="connsiteX29" fmla="*/ 4010473 w 4206653"/>
                <a:gd name="connsiteY29" fmla="*/ 252164 h 4338987"/>
                <a:gd name="connsiteX30" fmla="*/ 3827593 w 4206653"/>
                <a:gd name="connsiteY30" fmla="*/ 652214 h 4338987"/>
                <a:gd name="connsiteX31" fmla="*/ 3541098 w 4206653"/>
                <a:gd name="connsiteY31" fmla="*/ 811735 h 4338987"/>
                <a:gd name="connsiteX32" fmla="*/ 3563719 w 4206653"/>
                <a:gd name="connsiteY32" fmla="*/ 977218 h 4338987"/>
                <a:gd name="connsiteX33" fmla="*/ 3872985 w 4206653"/>
                <a:gd name="connsiteY33" fmla="*/ 882302 h 4338987"/>
                <a:gd name="connsiteX34" fmla="*/ 4200754 w 4206653"/>
                <a:gd name="connsiteY34" fmla="*/ 774462 h 4338987"/>
                <a:gd name="connsiteX35" fmla="*/ 4064251 w 4206653"/>
                <a:gd name="connsiteY35" fmla="*/ 847521 h 4338987"/>
                <a:gd name="connsiteX36" fmla="*/ 3818880 w 4206653"/>
                <a:gd name="connsiteY36" fmla="*/ 991631 h 4338987"/>
                <a:gd name="connsiteX37" fmla="*/ 3658531 w 4206653"/>
                <a:gd name="connsiteY37" fmla="*/ 1093504 h 4338987"/>
                <a:gd name="connsiteX38" fmla="*/ 3656143 w 4206653"/>
                <a:gd name="connsiteY38" fmla="*/ 1235144 h 4338987"/>
                <a:gd name="connsiteX39" fmla="*/ 3621853 w 4206653"/>
                <a:gd name="connsiteY39" fmla="*/ 1532324 h 4338987"/>
                <a:gd name="connsiteX40" fmla="*/ 3461833 w 4206653"/>
                <a:gd name="connsiteY40" fmla="*/ 1726634 h 4338987"/>
                <a:gd name="connsiteX41" fmla="*/ 3278953 w 4206653"/>
                <a:gd name="connsiteY41" fmla="*/ 2035244 h 4338987"/>
                <a:gd name="connsiteX42" fmla="*/ 3233233 w 4206653"/>
                <a:gd name="connsiteY42" fmla="*/ 2309564 h 4338987"/>
                <a:gd name="connsiteX43" fmla="*/ 3404683 w 4206653"/>
                <a:gd name="connsiteY43" fmla="*/ 2458154 h 4338987"/>
                <a:gd name="connsiteX44" fmla="*/ 3759013 w 4206653"/>
                <a:gd name="connsiteY44" fmla="*/ 2663894 h 4338987"/>
                <a:gd name="connsiteX45" fmla="*/ 4079053 w 4206653"/>
                <a:gd name="connsiteY45" fmla="*/ 2778194 h 4338987"/>
                <a:gd name="connsiteX46" fmla="*/ 4079053 w 4206653"/>
                <a:gd name="connsiteY46" fmla="*/ 2881064 h 4338987"/>
                <a:gd name="connsiteX47" fmla="*/ 3770443 w 4206653"/>
                <a:gd name="connsiteY47" fmla="*/ 2869634 h 4338987"/>
                <a:gd name="connsiteX48" fmla="*/ 3404683 w 4206653"/>
                <a:gd name="connsiteY48" fmla="*/ 2732474 h 4338987"/>
                <a:gd name="connsiteX49" fmla="*/ 3084643 w 4206653"/>
                <a:gd name="connsiteY49" fmla="*/ 2663894 h 4338987"/>
                <a:gd name="connsiteX50" fmla="*/ 2958913 w 4206653"/>
                <a:gd name="connsiteY50" fmla="*/ 2698184 h 4338987"/>
                <a:gd name="connsiteX51" fmla="*/ 2821753 w 4206653"/>
                <a:gd name="connsiteY51" fmla="*/ 2823914 h 4338987"/>
                <a:gd name="connsiteX52" fmla="*/ 2764603 w 4206653"/>
                <a:gd name="connsiteY52" fmla="*/ 2995364 h 4338987"/>
                <a:gd name="connsiteX53" fmla="*/ 2970343 w 4206653"/>
                <a:gd name="connsiteY53" fmla="*/ 3132524 h 4338987"/>
                <a:gd name="connsiteX54" fmla="*/ 3176083 w 4206653"/>
                <a:gd name="connsiteY54" fmla="*/ 3269684 h 4338987"/>
                <a:gd name="connsiteX55" fmla="*/ 3347533 w 4206653"/>
                <a:gd name="connsiteY55" fmla="*/ 3303974 h 4338987"/>
                <a:gd name="connsiteX56" fmla="*/ 3267523 w 4206653"/>
                <a:gd name="connsiteY56" fmla="*/ 3395414 h 4338987"/>
                <a:gd name="connsiteX57" fmla="*/ 3004633 w 4206653"/>
                <a:gd name="connsiteY57" fmla="*/ 3303974 h 4338987"/>
                <a:gd name="connsiteX58" fmla="*/ 2753173 w 4206653"/>
                <a:gd name="connsiteY58" fmla="*/ 3189674 h 4338987"/>
                <a:gd name="connsiteX59" fmla="*/ 2638873 w 4206653"/>
                <a:gd name="connsiteY59" fmla="*/ 3098234 h 4338987"/>
                <a:gd name="connsiteX60" fmla="*/ 2570293 w 4206653"/>
                <a:gd name="connsiteY60" fmla="*/ 3109664 h 4338987"/>
                <a:gd name="connsiteX61" fmla="*/ 2558863 w 4206653"/>
                <a:gd name="connsiteY61" fmla="*/ 3326834 h 4338987"/>
                <a:gd name="connsiteX62" fmla="*/ 2673163 w 4206653"/>
                <a:gd name="connsiteY62" fmla="*/ 3555434 h 4338987"/>
                <a:gd name="connsiteX63" fmla="*/ 2730313 w 4206653"/>
                <a:gd name="connsiteY63" fmla="*/ 4024064 h 4338987"/>
                <a:gd name="connsiteX64" fmla="*/ 2696023 w 4206653"/>
                <a:gd name="connsiteY64" fmla="*/ 4184084 h 4338987"/>
                <a:gd name="connsiteX65" fmla="*/ 2536003 w 4206653"/>
                <a:gd name="connsiteY65" fmla="*/ 4138364 h 4338987"/>
                <a:gd name="connsiteX66" fmla="*/ 2536003 w 4206653"/>
                <a:gd name="connsiteY66" fmla="*/ 3909764 h 4338987"/>
                <a:gd name="connsiteX67" fmla="*/ 2433133 w 4206653"/>
                <a:gd name="connsiteY67" fmla="*/ 3566864 h 4338987"/>
                <a:gd name="connsiteX68" fmla="*/ 2307403 w 4206653"/>
                <a:gd name="connsiteY68" fmla="*/ 3166814 h 4338987"/>
                <a:gd name="connsiteX69" fmla="*/ 2261683 w 4206653"/>
                <a:gd name="connsiteY69" fmla="*/ 3063944 h 4338987"/>
                <a:gd name="connsiteX70" fmla="*/ 2078803 w 4206653"/>
                <a:gd name="connsiteY70" fmla="*/ 2949644 h 4338987"/>
                <a:gd name="connsiteX71" fmla="*/ 1850203 w 4206653"/>
                <a:gd name="connsiteY71" fmla="*/ 3029654 h 4338987"/>
                <a:gd name="connsiteX72" fmla="*/ 1415863 w 4206653"/>
                <a:gd name="connsiteY72" fmla="*/ 3361124 h 4338987"/>
                <a:gd name="connsiteX73" fmla="*/ 1381573 w 4206653"/>
                <a:gd name="connsiteY73" fmla="*/ 3681164 h 4338987"/>
                <a:gd name="connsiteX74" fmla="*/ 1381573 w 4206653"/>
                <a:gd name="connsiteY74" fmla="*/ 3989774 h 4338987"/>
                <a:gd name="connsiteX75" fmla="*/ 1290133 w 4206653"/>
                <a:gd name="connsiteY75" fmla="*/ 4309814 h 4338987"/>
                <a:gd name="connsiteX76" fmla="*/ 1198693 w 4206653"/>
                <a:gd name="connsiteY76" fmla="*/ 4298384 h 4338987"/>
                <a:gd name="connsiteX77" fmla="*/ 1187263 w 4206653"/>
                <a:gd name="connsiteY77" fmla="*/ 4081214 h 4338987"/>
                <a:gd name="connsiteX78" fmla="*/ 1198693 w 4206653"/>
                <a:gd name="connsiteY78" fmla="*/ 3909764 h 4338987"/>
                <a:gd name="connsiteX79" fmla="*/ 970093 w 4206653"/>
                <a:gd name="connsiteY79" fmla="*/ 3989774 h 4338987"/>
                <a:gd name="connsiteX80" fmla="*/ 718633 w 4206653"/>
                <a:gd name="connsiteY80" fmla="*/ 4069784 h 4338987"/>
                <a:gd name="connsiteX81" fmla="*/ 741493 w 4206653"/>
                <a:gd name="connsiteY81" fmla="*/ 3955484 h 4338987"/>
                <a:gd name="connsiteX82" fmla="*/ 1130113 w 4206653"/>
                <a:gd name="connsiteY82" fmla="*/ 3795464 h 4338987"/>
                <a:gd name="connsiteX83" fmla="*/ 1278703 w 4206653"/>
                <a:gd name="connsiteY83" fmla="*/ 3726884 h 4338987"/>
                <a:gd name="connsiteX84" fmla="*/ 1221553 w 4206653"/>
                <a:gd name="connsiteY84" fmla="*/ 3372554 h 4338987"/>
                <a:gd name="connsiteX85" fmla="*/ 1324423 w 4206653"/>
                <a:gd name="connsiteY85" fmla="*/ 3121094 h 4338987"/>
                <a:gd name="connsiteX86" fmla="*/ 1393003 w 4206653"/>
                <a:gd name="connsiteY86" fmla="*/ 3052514 h 4338987"/>
                <a:gd name="connsiteX87" fmla="*/ 1084393 w 4206653"/>
                <a:gd name="connsiteY87" fmla="*/ 3029654 h 4338987"/>
                <a:gd name="connsiteX88" fmla="*/ 730063 w 4206653"/>
                <a:gd name="connsiteY88" fmla="*/ 2961074 h 4338987"/>
                <a:gd name="connsiteX89" fmla="*/ 375733 w 4206653"/>
                <a:gd name="connsiteY89" fmla="*/ 3132524 h 4338987"/>
                <a:gd name="connsiteX90" fmla="*/ 421453 w 4206653"/>
                <a:gd name="connsiteY90" fmla="*/ 3029654 h 4338987"/>
                <a:gd name="connsiteX91" fmla="*/ 627193 w 4206653"/>
                <a:gd name="connsiteY91" fmla="*/ 2926784 h 4338987"/>
                <a:gd name="connsiteX92" fmla="*/ 810073 w 4206653"/>
                <a:gd name="connsiteY92" fmla="*/ 2755334 h 4338987"/>
                <a:gd name="connsiteX93" fmla="*/ 1152973 w 4206653"/>
                <a:gd name="connsiteY93" fmla="*/ 2778194 h 4338987"/>
                <a:gd name="connsiteX94" fmla="*/ 1461583 w 4206653"/>
                <a:gd name="connsiteY94" fmla="*/ 2823914 h 4338987"/>
                <a:gd name="connsiteX95" fmla="*/ 1953073 w 4206653"/>
                <a:gd name="connsiteY95" fmla="*/ 2663894 h 4338987"/>
                <a:gd name="connsiteX96" fmla="*/ 1701613 w 4206653"/>
                <a:gd name="connsiteY96" fmla="*/ 2263844 h 4338987"/>
                <a:gd name="connsiteX97" fmla="*/ 1690183 w 4206653"/>
                <a:gd name="connsiteY97" fmla="*/ 1966664 h 4338987"/>
                <a:gd name="connsiteX98" fmla="*/ 1381991 w 4206653"/>
                <a:gd name="connsiteY98" fmla="*/ 1841930 h 4338987"/>
                <a:gd name="connsiteX99" fmla="*/ 1095823 w 4206653"/>
                <a:gd name="connsiteY99" fmla="*/ 1715204 h 4338987"/>
                <a:gd name="connsiteX100" fmla="*/ 746507 w 4206653"/>
                <a:gd name="connsiteY100" fmla="*/ 1626741 h 4338987"/>
                <a:gd name="connsiteX101" fmla="*/ 352873 w 4206653"/>
                <a:gd name="connsiteY101" fmla="*/ 1726634 h 4338987"/>
                <a:gd name="connsiteX102" fmla="*/ 113171 w 4206653"/>
                <a:gd name="connsiteY102" fmla="*/ 1763908 h 4338987"/>
                <a:gd name="connsiteX103" fmla="*/ 9973 w 4206653"/>
                <a:gd name="connsiteY103" fmla="*/ 1738064 h 4338987"/>
                <a:gd name="connsiteX104" fmla="*/ 348516 w 4206653"/>
                <a:gd name="connsiteY104" fmla="*/ 1644138 h 4338987"/>
                <a:gd name="connsiteX105" fmla="*/ 653097 w 4206653"/>
                <a:gd name="connsiteY105" fmla="*/ 1544246 h 4338987"/>
                <a:gd name="connsiteX106" fmla="*/ 1072963 w 4206653"/>
                <a:gd name="connsiteY106" fmla="*/ 1612334 h 4338987"/>
                <a:gd name="connsiteX107" fmla="*/ 1244413 w 4206653"/>
                <a:gd name="connsiteY107" fmla="*/ 1658054 h 4338987"/>
                <a:gd name="connsiteX108" fmla="*/ 1205766 w 4206653"/>
                <a:gd name="connsiteY108" fmla="*/ 1452314 h 4338987"/>
                <a:gd name="connsiteX109" fmla="*/ 1046313 w 4206653"/>
                <a:gd name="connsiteY109" fmla="*/ 815735 h 4338987"/>
                <a:gd name="connsiteX110" fmla="*/ 1221553 w 4206653"/>
                <a:gd name="connsiteY110" fmla="*/ 1212284 h 4338987"/>
                <a:gd name="connsiteX0" fmla="*/ 1221553 w 4206653"/>
                <a:gd name="connsiteY0" fmla="*/ 1212284 h 4338987"/>
                <a:gd name="connsiteX1" fmla="*/ 1343911 w 4206653"/>
                <a:gd name="connsiteY1" fmla="*/ 1560154 h 4338987"/>
                <a:gd name="connsiteX2" fmla="*/ 1553023 w 4206653"/>
                <a:gd name="connsiteY2" fmla="*/ 1658054 h 4338987"/>
                <a:gd name="connsiteX3" fmla="*/ 1907353 w 4206653"/>
                <a:gd name="connsiteY3" fmla="*/ 1680914 h 4338987"/>
                <a:gd name="connsiteX4" fmla="*/ 2021653 w 4206653"/>
                <a:gd name="connsiteY4" fmla="*/ 1543754 h 4338987"/>
                <a:gd name="connsiteX5" fmla="*/ 2124523 w 4206653"/>
                <a:gd name="connsiteY5" fmla="*/ 1292294 h 4338987"/>
                <a:gd name="connsiteX6" fmla="*/ 2124523 w 4206653"/>
                <a:gd name="connsiteY6" fmla="*/ 1120844 h 4338987"/>
                <a:gd name="connsiteX7" fmla="*/ 2068029 w 4206653"/>
                <a:gd name="connsiteY7" fmla="*/ 825651 h 4338987"/>
                <a:gd name="connsiteX8" fmla="*/ 2078803 w 4206653"/>
                <a:gd name="connsiteY8" fmla="*/ 777944 h 4338987"/>
                <a:gd name="connsiteX9" fmla="*/ 2170243 w 4206653"/>
                <a:gd name="connsiteY9" fmla="*/ 1086554 h 4338987"/>
                <a:gd name="connsiteX10" fmla="*/ 2215963 w 4206653"/>
                <a:gd name="connsiteY10" fmla="*/ 1269434 h 4338987"/>
                <a:gd name="connsiteX11" fmla="*/ 2284543 w 4206653"/>
                <a:gd name="connsiteY11" fmla="*/ 1303724 h 4338987"/>
                <a:gd name="connsiteX12" fmla="*/ 2330263 w 4206653"/>
                <a:gd name="connsiteY12" fmla="*/ 1166564 h 4338987"/>
                <a:gd name="connsiteX13" fmla="*/ 2467423 w 4206653"/>
                <a:gd name="connsiteY13" fmla="*/ 880814 h 4338987"/>
                <a:gd name="connsiteX14" fmla="*/ 2558863 w 4206653"/>
                <a:gd name="connsiteY14" fmla="*/ 640784 h 4338987"/>
                <a:gd name="connsiteX15" fmla="*/ 2616013 w 4206653"/>
                <a:gd name="connsiteY15" fmla="*/ 537914 h 4338987"/>
                <a:gd name="connsiteX16" fmla="*/ 2558863 w 4206653"/>
                <a:gd name="connsiteY16" fmla="*/ 789374 h 4338987"/>
                <a:gd name="connsiteX17" fmla="*/ 2444563 w 4206653"/>
                <a:gd name="connsiteY17" fmla="*/ 1097984 h 4338987"/>
                <a:gd name="connsiteX18" fmla="*/ 2375983 w 4206653"/>
                <a:gd name="connsiteY18" fmla="*/ 1406594 h 4338987"/>
                <a:gd name="connsiteX19" fmla="*/ 2558863 w 4206653"/>
                <a:gd name="connsiteY19" fmla="*/ 1578044 h 4338987"/>
                <a:gd name="connsiteX20" fmla="*/ 2878903 w 4206653"/>
                <a:gd name="connsiteY20" fmla="*/ 1658054 h 4338987"/>
                <a:gd name="connsiteX21" fmla="*/ 3187513 w 4206653"/>
                <a:gd name="connsiteY21" fmla="*/ 1658054 h 4338987"/>
                <a:gd name="connsiteX22" fmla="*/ 3370393 w 4206653"/>
                <a:gd name="connsiteY22" fmla="*/ 1566614 h 4338987"/>
                <a:gd name="connsiteX23" fmla="*/ 3473263 w 4206653"/>
                <a:gd name="connsiteY23" fmla="*/ 1372304 h 4338987"/>
                <a:gd name="connsiteX24" fmla="*/ 3461833 w 4206653"/>
                <a:gd name="connsiteY24" fmla="*/ 1097984 h 4338987"/>
                <a:gd name="connsiteX25" fmla="*/ 3450403 w 4206653"/>
                <a:gd name="connsiteY25" fmla="*/ 777944 h 4338987"/>
                <a:gd name="connsiteX26" fmla="*/ 3759013 w 4206653"/>
                <a:gd name="connsiteY26" fmla="*/ 572204 h 4338987"/>
                <a:gd name="connsiteX27" fmla="*/ 3999043 w 4206653"/>
                <a:gd name="connsiteY27" fmla="*/ 92144 h 4338987"/>
                <a:gd name="connsiteX28" fmla="*/ 4033333 w 4206653"/>
                <a:gd name="connsiteY28" fmla="*/ 12134 h 4338987"/>
                <a:gd name="connsiteX29" fmla="*/ 4010473 w 4206653"/>
                <a:gd name="connsiteY29" fmla="*/ 252164 h 4338987"/>
                <a:gd name="connsiteX30" fmla="*/ 3812791 w 4206653"/>
                <a:gd name="connsiteY30" fmla="*/ 647743 h 4338987"/>
                <a:gd name="connsiteX31" fmla="*/ 3541098 w 4206653"/>
                <a:gd name="connsiteY31" fmla="*/ 811735 h 4338987"/>
                <a:gd name="connsiteX32" fmla="*/ 3563719 w 4206653"/>
                <a:gd name="connsiteY32" fmla="*/ 977218 h 4338987"/>
                <a:gd name="connsiteX33" fmla="*/ 3872985 w 4206653"/>
                <a:gd name="connsiteY33" fmla="*/ 882302 h 4338987"/>
                <a:gd name="connsiteX34" fmla="*/ 4200754 w 4206653"/>
                <a:gd name="connsiteY34" fmla="*/ 774462 h 4338987"/>
                <a:gd name="connsiteX35" fmla="*/ 4064251 w 4206653"/>
                <a:gd name="connsiteY35" fmla="*/ 847521 h 4338987"/>
                <a:gd name="connsiteX36" fmla="*/ 3818880 w 4206653"/>
                <a:gd name="connsiteY36" fmla="*/ 991631 h 4338987"/>
                <a:gd name="connsiteX37" fmla="*/ 3658531 w 4206653"/>
                <a:gd name="connsiteY37" fmla="*/ 1093504 h 4338987"/>
                <a:gd name="connsiteX38" fmla="*/ 3656143 w 4206653"/>
                <a:gd name="connsiteY38" fmla="*/ 1235144 h 4338987"/>
                <a:gd name="connsiteX39" fmla="*/ 3621853 w 4206653"/>
                <a:gd name="connsiteY39" fmla="*/ 1532324 h 4338987"/>
                <a:gd name="connsiteX40" fmla="*/ 3461833 w 4206653"/>
                <a:gd name="connsiteY40" fmla="*/ 1726634 h 4338987"/>
                <a:gd name="connsiteX41" fmla="*/ 3278953 w 4206653"/>
                <a:gd name="connsiteY41" fmla="*/ 2035244 h 4338987"/>
                <a:gd name="connsiteX42" fmla="*/ 3233233 w 4206653"/>
                <a:gd name="connsiteY42" fmla="*/ 2309564 h 4338987"/>
                <a:gd name="connsiteX43" fmla="*/ 3404683 w 4206653"/>
                <a:gd name="connsiteY43" fmla="*/ 2458154 h 4338987"/>
                <a:gd name="connsiteX44" fmla="*/ 3759013 w 4206653"/>
                <a:gd name="connsiteY44" fmla="*/ 2663894 h 4338987"/>
                <a:gd name="connsiteX45" fmla="*/ 4079053 w 4206653"/>
                <a:gd name="connsiteY45" fmla="*/ 2778194 h 4338987"/>
                <a:gd name="connsiteX46" fmla="*/ 4079053 w 4206653"/>
                <a:gd name="connsiteY46" fmla="*/ 2881064 h 4338987"/>
                <a:gd name="connsiteX47" fmla="*/ 3770443 w 4206653"/>
                <a:gd name="connsiteY47" fmla="*/ 2869634 h 4338987"/>
                <a:gd name="connsiteX48" fmla="*/ 3404683 w 4206653"/>
                <a:gd name="connsiteY48" fmla="*/ 2732474 h 4338987"/>
                <a:gd name="connsiteX49" fmla="*/ 3084643 w 4206653"/>
                <a:gd name="connsiteY49" fmla="*/ 2663894 h 4338987"/>
                <a:gd name="connsiteX50" fmla="*/ 2958913 w 4206653"/>
                <a:gd name="connsiteY50" fmla="*/ 2698184 h 4338987"/>
                <a:gd name="connsiteX51" fmla="*/ 2821753 w 4206653"/>
                <a:gd name="connsiteY51" fmla="*/ 2823914 h 4338987"/>
                <a:gd name="connsiteX52" fmla="*/ 2764603 w 4206653"/>
                <a:gd name="connsiteY52" fmla="*/ 2995364 h 4338987"/>
                <a:gd name="connsiteX53" fmla="*/ 2970343 w 4206653"/>
                <a:gd name="connsiteY53" fmla="*/ 3132524 h 4338987"/>
                <a:gd name="connsiteX54" fmla="*/ 3176083 w 4206653"/>
                <a:gd name="connsiteY54" fmla="*/ 3269684 h 4338987"/>
                <a:gd name="connsiteX55" fmla="*/ 3347533 w 4206653"/>
                <a:gd name="connsiteY55" fmla="*/ 3303974 h 4338987"/>
                <a:gd name="connsiteX56" fmla="*/ 3267523 w 4206653"/>
                <a:gd name="connsiteY56" fmla="*/ 3395414 h 4338987"/>
                <a:gd name="connsiteX57" fmla="*/ 3004633 w 4206653"/>
                <a:gd name="connsiteY57" fmla="*/ 3303974 h 4338987"/>
                <a:gd name="connsiteX58" fmla="*/ 2753173 w 4206653"/>
                <a:gd name="connsiteY58" fmla="*/ 3189674 h 4338987"/>
                <a:gd name="connsiteX59" fmla="*/ 2638873 w 4206653"/>
                <a:gd name="connsiteY59" fmla="*/ 3098234 h 4338987"/>
                <a:gd name="connsiteX60" fmla="*/ 2570293 w 4206653"/>
                <a:gd name="connsiteY60" fmla="*/ 3109664 h 4338987"/>
                <a:gd name="connsiteX61" fmla="*/ 2558863 w 4206653"/>
                <a:gd name="connsiteY61" fmla="*/ 3326834 h 4338987"/>
                <a:gd name="connsiteX62" fmla="*/ 2673163 w 4206653"/>
                <a:gd name="connsiteY62" fmla="*/ 3555434 h 4338987"/>
                <a:gd name="connsiteX63" fmla="*/ 2730313 w 4206653"/>
                <a:gd name="connsiteY63" fmla="*/ 4024064 h 4338987"/>
                <a:gd name="connsiteX64" fmla="*/ 2696023 w 4206653"/>
                <a:gd name="connsiteY64" fmla="*/ 4184084 h 4338987"/>
                <a:gd name="connsiteX65" fmla="*/ 2536003 w 4206653"/>
                <a:gd name="connsiteY65" fmla="*/ 4138364 h 4338987"/>
                <a:gd name="connsiteX66" fmla="*/ 2536003 w 4206653"/>
                <a:gd name="connsiteY66" fmla="*/ 3909764 h 4338987"/>
                <a:gd name="connsiteX67" fmla="*/ 2433133 w 4206653"/>
                <a:gd name="connsiteY67" fmla="*/ 3566864 h 4338987"/>
                <a:gd name="connsiteX68" fmla="*/ 2307403 w 4206653"/>
                <a:gd name="connsiteY68" fmla="*/ 3166814 h 4338987"/>
                <a:gd name="connsiteX69" fmla="*/ 2261683 w 4206653"/>
                <a:gd name="connsiteY69" fmla="*/ 3063944 h 4338987"/>
                <a:gd name="connsiteX70" fmla="*/ 2078803 w 4206653"/>
                <a:gd name="connsiteY70" fmla="*/ 2949644 h 4338987"/>
                <a:gd name="connsiteX71" fmla="*/ 1850203 w 4206653"/>
                <a:gd name="connsiteY71" fmla="*/ 3029654 h 4338987"/>
                <a:gd name="connsiteX72" fmla="*/ 1415863 w 4206653"/>
                <a:gd name="connsiteY72" fmla="*/ 3361124 h 4338987"/>
                <a:gd name="connsiteX73" fmla="*/ 1381573 w 4206653"/>
                <a:gd name="connsiteY73" fmla="*/ 3681164 h 4338987"/>
                <a:gd name="connsiteX74" fmla="*/ 1381573 w 4206653"/>
                <a:gd name="connsiteY74" fmla="*/ 3989774 h 4338987"/>
                <a:gd name="connsiteX75" fmla="*/ 1290133 w 4206653"/>
                <a:gd name="connsiteY75" fmla="*/ 4309814 h 4338987"/>
                <a:gd name="connsiteX76" fmla="*/ 1198693 w 4206653"/>
                <a:gd name="connsiteY76" fmla="*/ 4298384 h 4338987"/>
                <a:gd name="connsiteX77" fmla="*/ 1187263 w 4206653"/>
                <a:gd name="connsiteY77" fmla="*/ 4081214 h 4338987"/>
                <a:gd name="connsiteX78" fmla="*/ 1198693 w 4206653"/>
                <a:gd name="connsiteY78" fmla="*/ 3909764 h 4338987"/>
                <a:gd name="connsiteX79" fmla="*/ 970093 w 4206653"/>
                <a:gd name="connsiteY79" fmla="*/ 3989774 h 4338987"/>
                <a:gd name="connsiteX80" fmla="*/ 718633 w 4206653"/>
                <a:gd name="connsiteY80" fmla="*/ 4069784 h 4338987"/>
                <a:gd name="connsiteX81" fmla="*/ 741493 w 4206653"/>
                <a:gd name="connsiteY81" fmla="*/ 3955484 h 4338987"/>
                <a:gd name="connsiteX82" fmla="*/ 1130113 w 4206653"/>
                <a:gd name="connsiteY82" fmla="*/ 3795464 h 4338987"/>
                <a:gd name="connsiteX83" fmla="*/ 1278703 w 4206653"/>
                <a:gd name="connsiteY83" fmla="*/ 3726884 h 4338987"/>
                <a:gd name="connsiteX84" fmla="*/ 1221553 w 4206653"/>
                <a:gd name="connsiteY84" fmla="*/ 3372554 h 4338987"/>
                <a:gd name="connsiteX85" fmla="*/ 1324423 w 4206653"/>
                <a:gd name="connsiteY85" fmla="*/ 3121094 h 4338987"/>
                <a:gd name="connsiteX86" fmla="*/ 1393003 w 4206653"/>
                <a:gd name="connsiteY86" fmla="*/ 3052514 h 4338987"/>
                <a:gd name="connsiteX87" fmla="*/ 1084393 w 4206653"/>
                <a:gd name="connsiteY87" fmla="*/ 3029654 h 4338987"/>
                <a:gd name="connsiteX88" fmla="*/ 730063 w 4206653"/>
                <a:gd name="connsiteY88" fmla="*/ 2961074 h 4338987"/>
                <a:gd name="connsiteX89" fmla="*/ 375733 w 4206653"/>
                <a:gd name="connsiteY89" fmla="*/ 3132524 h 4338987"/>
                <a:gd name="connsiteX90" fmla="*/ 421453 w 4206653"/>
                <a:gd name="connsiteY90" fmla="*/ 3029654 h 4338987"/>
                <a:gd name="connsiteX91" fmla="*/ 627193 w 4206653"/>
                <a:gd name="connsiteY91" fmla="*/ 2926784 h 4338987"/>
                <a:gd name="connsiteX92" fmla="*/ 810073 w 4206653"/>
                <a:gd name="connsiteY92" fmla="*/ 2755334 h 4338987"/>
                <a:gd name="connsiteX93" fmla="*/ 1152973 w 4206653"/>
                <a:gd name="connsiteY93" fmla="*/ 2778194 h 4338987"/>
                <a:gd name="connsiteX94" fmla="*/ 1461583 w 4206653"/>
                <a:gd name="connsiteY94" fmla="*/ 2823914 h 4338987"/>
                <a:gd name="connsiteX95" fmla="*/ 1953073 w 4206653"/>
                <a:gd name="connsiteY95" fmla="*/ 2663894 h 4338987"/>
                <a:gd name="connsiteX96" fmla="*/ 1701613 w 4206653"/>
                <a:gd name="connsiteY96" fmla="*/ 2263844 h 4338987"/>
                <a:gd name="connsiteX97" fmla="*/ 1690183 w 4206653"/>
                <a:gd name="connsiteY97" fmla="*/ 1966664 h 4338987"/>
                <a:gd name="connsiteX98" fmla="*/ 1381991 w 4206653"/>
                <a:gd name="connsiteY98" fmla="*/ 1841930 h 4338987"/>
                <a:gd name="connsiteX99" fmla="*/ 1095823 w 4206653"/>
                <a:gd name="connsiteY99" fmla="*/ 1715204 h 4338987"/>
                <a:gd name="connsiteX100" fmla="*/ 746507 w 4206653"/>
                <a:gd name="connsiteY100" fmla="*/ 1626741 h 4338987"/>
                <a:gd name="connsiteX101" fmla="*/ 352873 w 4206653"/>
                <a:gd name="connsiteY101" fmla="*/ 1726634 h 4338987"/>
                <a:gd name="connsiteX102" fmla="*/ 113171 w 4206653"/>
                <a:gd name="connsiteY102" fmla="*/ 1763908 h 4338987"/>
                <a:gd name="connsiteX103" fmla="*/ 9973 w 4206653"/>
                <a:gd name="connsiteY103" fmla="*/ 1738064 h 4338987"/>
                <a:gd name="connsiteX104" fmla="*/ 348516 w 4206653"/>
                <a:gd name="connsiteY104" fmla="*/ 1644138 h 4338987"/>
                <a:gd name="connsiteX105" fmla="*/ 653097 w 4206653"/>
                <a:gd name="connsiteY105" fmla="*/ 1544246 h 4338987"/>
                <a:gd name="connsiteX106" fmla="*/ 1072963 w 4206653"/>
                <a:gd name="connsiteY106" fmla="*/ 1612334 h 4338987"/>
                <a:gd name="connsiteX107" fmla="*/ 1244413 w 4206653"/>
                <a:gd name="connsiteY107" fmla="*/ 1658054 h 4338987"/>
                <a:gd name="connsiteX108" fmla="*/ 1205766 w 4206653"/>
                <a:gd name="connsiteY108" fmla="*/ 1452314 h 4338987"/>
                <a:gd name="connsiteX109" fmla="*/ 1046313 w 4206653"/>
                <a:gd name="connsiteY109" fmla="*/ 815735 h 4338987"/>
                <a:gd name="connsiteX110" fmla="*/ 1221553 w 4206653"/>
                <a:gd name="connsiteY110" fmla="*/ 1212284 h 4338987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73263 w 4206653"/>
                <a:gd name="connsiteY23" fmla="*/ 1371978 h 4338661"/>
                <a:gd name="connsiteX24" fmla="*/ 3461833 w 4206653"/>
                <a:gd name="connsiteY24" fmla="*/ 1097658 h 4338661"/>
                <a:gd name="connsiteX25" fmla="*/ 3450403 w 4206653"/>
                <a:gd name="connsiteY25" fmla="*/ 777618 h 4338661"/>
                <a:gd name="connsiteX26" fmla="*/ 3759013 w 4206653"/>
                <a:gd name="connsiteY26" fmla="*/ 571878 h 4338661"/>
                <a:gd name="connsiteX27" fmla="*/ 3999043 w 4206653"/>
                <a:gd name="connsiteY27" fmla="*/ 91818 h 4338661"/>
                <a:gd name="connsiteX28" fmla="*/ 4033333 w 4206653"/>
                <a:gd name="connsiteY28" fmla="*/ 11808 h 4338661"/>
                <a:gd name="connsiteX29" fmla="*/ 3984569 w 4206653"/>
                <a:gd name="connsiteY29" fmla="*/ 247366 h 4338661"/>
                <a:gd name="connsiteX30" fmla="*/ 3812791 w 4206653"/>
                <a:gd name="connsiteY30" fmla="*/ 647417 h 4338661"/>
                <a:gd name="connsiteX31" fmla="*/ 3541098 w 4206653"/>
                <a:gd name="connsiteY31" fmla="*/ 811409 h 4338661"/>
                <a:gd name="connsiteX32" fmla="*/ 3563719 w 4206653"/>
                <a:gd name="connsiteY32" fmla="*/ 976892 h 4338661"/>
                <a:gd name="connsiteX33" fmla="*/ 3872985 w 4206653"/>
                <a:gd name="connsiteY33" fmla="*/ 881976 h 4338661"/>
                <a:gd name="connsiteX34" fmla="*/ 4200754 w 4206653"/>
                <a:gd name="connsiteY34" fmla="*/ 774136 h 4338661"/>
                <a:gd name="connsiteX35" fmla="*/ 4064251 w 4206653"/>
                <a:gd name="connsiteY35" fmla="*/ 847195 h 4338661"/>
                <a:gd name="connsiteX36" fmla="*/ 3818880 w 4206653"/>
                <a:gd name="connsiteY36" fmla="*/ 991305 h 4338661"/>
                <a:gd name="connsiteX37" fmla="*/ 3658531 w 4206653"/>
                <a:gd name="connsiteY37" fmla="*/ 1093178 h 4338661"/>
                <a:gd name="connsiteX38" fmla="*/ 3656143 w 4206653"/>
                <a:gd name="connsiteY38" fmla="*/ 1234818 h 4338661"/>
                <a:gd name="connsiteX39" fmla="*/ 3621853 w 4206653"/>
                <a:gd name="connsiteY39" fmla="*/ 1531998 h 4338661"/>
                <a:gd name="connsiteX40" fmla="*/ 3461833 w 4206653"/>
                <a:gd name="connsiteY40" fmla="*/ 1726308 h 4338661"/>
                <a:gd name="connsiteX41" fmla="*/ 3278953 w 4206653"/>
                <a:gd name="connsiteY41" fmla="*/ 2034918 h 4338661"/>
                <a:gd name="connsiteX42" fmla="*/ 3233233 w 4206653"/>
                <a:gd name="connsiteY42" fmla="*/ 2309238 h 4338661"/>
                <a:gd name="connsiteX43" fmla="*/ 3404683 w 4206653"/>
                <a:gd name="connsiteY43" fmla="*/ 2457828 h 4338661"/>
                <a:gd name="connsiteX44" fmla="*/ 3759013 w 4206653"/>
                <a:gd name="connsiteY44" fmla="*/ 2663568 h 4338661"/>
                <a:gd name="connsiteX45" fmla="*/ 4079053 w 4206653"/>
                <a:gd name="connsiteY45" fmla="*/ 2777868 h 4338661"/>
                <a:gd name="connsiteX46" fmla="*/ 4079053 w 4206653"/>
                <a:gd name="connsiteY46" fmla="*/ 2880738 h 4338661"/>
                <a:gd name="connsiteX47" fmla="*/ 3770443 w 4206653"/>
                <a:gd name="connsiteY47" fmla="*/ 2869308 h 4338661"/>
                <a:gd name="connsiteX48" fmla="*/ 3404683 w 4206653"/>
                <a:gd name="connsiteY48" fmla="*/ 2732148 h 4338661"/>
                <a:gd name="connsiteX49" fmla="*/ 3084643 w 4206653"/>
                <a:gd name="connsiteY49" fmla="*/ 2663568 h 4338661"/>
                <a:gd name="connsiteX50" fmla="*/ 2958913 w 4206653"/>
                <a:gd name="connsiteY50" fmla="*/ 2697858 h 4338661"/>
                <a:gd name="connsiteX51" fmla="*/ 2821753 w 4206653"/>
                <a:gd name="connsiteY51" fmla="*/ 2823588 h 4338661"/>
                <a:gd name="connsiteX52" fmla="*/ 2764603 w 4206653"/>
                <a:gd name="connsiteY52" fmla="*/ 2995038 h 4338661"/>
                <a:gd name="connsiteX53" fmla="*/ 2970343 w 4206653"/>
                <a:gd name="connsiteY53" fmla="*/ 3132198 h 4338661"/>
                <a:gd name="connsiteX54" fmla="*/ 3176083 w 4206653"/>
                <a:gd name="connsiteY54" fmla="*/ 3269358 h 4338661"/>
                <a:gd name="connsiteX55" fmla="*/ 3347533 w 4206653"/>
                <a:gd name="connsiteY55" fmla="*/ 3303648 h 4338661"/>
                <a:gd name="connsiteX56" fmla="*/ 3267523 w 4206653"/>
                <a:gd name="connsiteY56" fmla="*/ 3395088 h 4338661"/>
                <a:gd name="connsiteX57" fmla="*/ 3004633 w 4206653"/>
                <a:gd name="connsiteY57" fmla="*/ 3303648 h 4338661"/>
                <a:gd name="connsiteX58" fmla="*/ 2753173 w 4206653"/>
                <a:gd name="connsiteY58" fmla="*/ 3189348 h 4338661"/>
                <a:gd name="connsiteX59" fmla="*/ 2638873 w 4206653"/>
                <a:gd name="connsiteY59" fmla="*/ 3097908 h 4338661"/>
                <a:gd name="connsiteX60" fmla="*/ 2570293 w 4206653"/>
                <a:gd name="connsiteY60" fmla="*/ 3109338 h 4338661"/>
                <a:gd name="connsiteX61" fmla="*/ 2558863 w 4206653"/>
                <a:gd name="connsiteY61" fmla="*/ 3326508 h 4338661"/>
                <a:gd name="connsiteX62" fmla="*/ 2673163 w 4206653"/>
                <a:gd name="connsiteY62" fmla="*/ 3555108 h 4338661"/>
                <a:gd name="connsiteX63" fmla="*/ 2730313 w 4206653"/>
                <a:gd name="connsiteY63" fmla="*/ 4023738 h 4338661"/>
                <a:gd name="connsiteX64" fmla="*/ 2696023 w 4206653"/>
                <a:gd name="connsiteY64" fmla="*/ 4183758 h 4338661"/>
                <a:gd name="connsiteX65" fmla="*/ 2536003 w 4206653"/>
                <a:gd name="connsiteY65" fmla="*/ 4138038 h 4338661"/>
                <a:gd name="connsiteX66" fmla="*/ 2536003 w 4206653"/>
                <a:gd name="connsiteY66" fmla="*/ 3909438 h 4338661"/>
                <a:gd name="connsiteX67" fmla="*/ 2433133 w 4206653"/>
                <a:gd name="connsiteY67" fmla="*/ 3566538 h 4338661"/>
                <a:gd name="connsiteX68" fmla="*/ 2307403 w 4206653"/>
                <a:gd name="connsiteY68" fmla="*/ 3166488 h 4338661"/>
                <a:gd name="connsiteX69" fmla="*/ 2261683 w 4206653"/>
                <a:gd name="connsiteY69" fmla="*/ 3063618 h 4338661"/>
                <a:gd name="connsiteX70" fmla="*/ 2078803 w 4206653"/>
                <a:gd name="connsiteY70" fmla="*/ 2949318 h 4338661"/>
                <a:gd name="connsiteX71" fmla="*/ 1850203 w 4206653"/>
                <a:gd name="connsiteY71" fmla="*/ 3029328 h 4338661"/>
                <a:gd name="connsiteX72" fmla="*/ 1415863 w 4206653"/>
                <a:gd name="connsiteY72" fmla="*/ 3360798 h 4338661"/>
                <a:gd name="connsiteX73" fmla="*/ 1381573 w 4206653"/>
                <a:gd name="connsiteY73" fmla="*/ 3680838 h 4338661"/>
                <a:gd name="connsiteX74" fmla="*/ 1381573 w 4206653"/>
                <a:gd name="connsiteY74" fmla="*/ 3989448 h 4338661"/>
                <a:gd name="connsiteX75" fmla="*/ 1290133 w 4206653"/>
                <a:gd name="connsiteY75" fmla="*/ 4309488 h 4338661"/>
                <a:gd name="connsiteX76" fmla="*/ 1198693 w 4206653"/>
                <a:gd name="connsiteY76" fmla="*/ 4298058 h 4338661"/>
                <a:gd name="connsiteX77" fmla="*/ 1187263 w 4206653"/>
                <a:gd name="connsiteY77" fmla="*/ 4080888 h 4338661"/>
                <a:gd name="connsiteX78" fmla="*/ 1198693 w 4206653"/>
                <a:gd name="connsiteY78" fmla="*/ 3909438 h 4338661"/>
                <a:gd name="connsiteX79" fmla="*/ 970093 w 4206653"/>
                <a:gd name="connsiteY79" fmla="*/ 3989448 h 4338661"/>
                <a:gd name="connsiteX80" fmla="*/ 718633 w 4206653"/>
                <a:gd name="connsiteY80" fmla="*/ 4069458 h 4338661"/>
                <a:gd name="connsiteX81" fmla="*/ 741493 w 4206653"/>
                <a:gd name="connsiteY81" fmla="*/ 3955158 h 4338661"/>
                <a:gd name="connsiteX82" fmla="*/ 1130113 w 4206653"/>
                <a:gd name="connsiteY82" fmla="*/ 3795138 h 4338661"/>
                <a:gd name="connsiteX83" fmla="*/ 1278703 w 4206653"/>
                <a:gd name="connsiteY83" fmla="*/ 3726558 h 4338661"/>
                <a:gd name="connsiteX84" fmla="*/ 1221553 w 4206653"/>
                <a:gd name="connsiteY84" fmla="*/ 3372228 h 4338661"/>
                <a:gd name="connsiteX85" fmla="*/ 1324423 w 4206653"/>
                <a:gd name="connsiteY85" fmla="*/ 3120768 h 4338661"/>
                <a:gd name="connsiteX86" fmla="*/ 1393003 w 4206653"/>
                <a:gd name="connsiteY86" fmla="*/ 3052188 h 4338661"/>
                <a:gd name="connsiteX87" fmla="*/ 1084393 w 4206653"/>
                <a:gd name="connsiteY87" fmla="*/ 3029328 h 4338661"/>
                <a:gd name="connsiteX88" fmla="*/ 730063 w 4206653"/>
                <a:gd name="connsiteY88" fmla="*/ 2960748 h 4338661"/>
                <a:gd name="connsiteX89" fmla="*/ 375733 w 4206653"/>
                <a:gd name="connsiteY89" fmla="*/ 3132198 h 4338661"/>
                <a:gd name="connsiteX90" fmla="*/ 421453 w 4206653"/>
                <a:gd name="connsiteY90" fmla="*/ 3029328 h 4338661"/>
                <a:gd name="connsiteX91" fmla="*/ 627193 w 4206653"/>
                <a:gd name="connsiteY91" fmla="*/ 2926458 h 4338661"/>
                <a:gd name="connsiteX92" fmla="*/ 810073 w 4206653"/>
                <a:gd name="connsiteY92" fmla="*/ 2755008 h 4338661"/>
                <a:gd name="connsiteX93" fmla="*/ 1152973 w 4206653"/>
                <a:gd name="connsiteY93" fmla="*/ 2777868 h 4338661"/>
                <a:gd name="connsiteX94" fmla="*/ 1461583 w 4206653"/>
                <a:gd name="connsiteY94" fmla="*/ 2823588 h 4338661"/>
                <a:gd name="connsiteX95" fmla="*/ 1953073 w 4206653"/>
                <a:gd name="connsiteY95" fmla="*/ 2663568 h 4338661"/>
                <a:gd name="connsiteX96" fmla="*/ 1701613 w 4206653"/>
                <a:gd name="connsiteY96" fmla="*/ 2263518 h 4338661"/>
                <a:gd name="connsiteX97" fmla="*/ 1690183 w 4206653"/>
                <a:gd name="connsiteY97" fmla="*/ 1966338 h 4338661"/>
                <a:gd name="connsiteX98" fmla="*/ 1381991 w 4206653"/>
                <a:gd name="connsiteY98" fmla="*/ 1841604 h 4338661"/>
                <a:gd name="connsiteX99" fmla="*/ 1095823 w 4206653"/>
                <a:gd name="connsiteY99" fmla="*/ 1714878 h 4338661"/>
                <a:gd name="connsiteX100" fmla="*/ 746507 w 4206653"/>
                <a:gd name="connsiteY100" fmla="*/ 1626415 h 4338661"/>
                <a:gd name="connsiteX101" fmla="*/ 352873 w 4206653"/>
                <a:gd name="connsiteY101" fmla="*/ 1726308 h 4338661"/>
                <a:gd name="connsiteX102" fmla="*/ 113171 w 4206653"/>
                <a:gd name="connsiteY102" fmla="*/ 1763582 h 4338661"/>
                <a:gd name="connsiteX103" fmla="*/ 9973 w 4206653"/>
                <a:gd name="connsiteY103" fmla="*/ 1737738 h 4338661"/>
                <a:gd name="connsiteX104" fmla="*/ 348516 w 4206653"/>
                <a:gd name="connsiteY104" fmla="*/ 1643812 h 4338661"/>
                <a:gd name="connsiteX105" fmla="*/ 653097 w 4206653"/>
                <a:gd name="connsiteY105" fmla="*/ 1543920 h 4338661"/>
                <a:gd name="connsiteX106" fmla="*/ 1072963 w 4206653"/>
                <a:gd name="connsiteY106" fmla="*/ 1612008 h 4338661"/>
                <a:gd name="connsiteX107" fmla="*/ 1244413 w 4206653"/>
                <a:gd name="connsiteY107" fmla="*/ 1657728 h 4338661"/>
                <a:gd name="connsiteX108" fmla="*/ 1205766 w 4206653"/>
                <a:gd name="connsiteY108" fmla="*/ 1451988 h 4338661"/>
                <a:gd name="connsiteX109" fmla="*/ 1046313 w 4206653"/>
                <a:gd name="connsiteY109" fmla="*/ 815409 h 4338661"/>
                <a:gd name="connsiteX110" fmla="*/ 1221553 w 4206653"/>
                <a:gd name="connsiteY110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73263 w 4206653"/>
                <a:gd name="connsiteY23" fmla="*/ 1371978 h 4338661"/>
                <a:gd name="connsiteX24" fmla="*/ 3461833 w 4206653"/>
                <a:gd name="connsiteY24" fmla="*/ 1097658 h 4338661"/>
                <a:gd name="connsiteX25" fmla="*/ 3450403 w 4206653"/>
                <a:gd name="connsiteY25" fmla="*/ 777618 h 4338661"/>
                <a:gd name="connsiteX26" fmla="*/ 3759013 w 4206653"/>
                <a:gd name="connsiteY26" fmla="*/ 571878 h 4338661"/>
                <a:gd name="connsiteX27" fmla="*/ 3999043 w 4206653"/>
                <a:gd name="connsiteY27" fmla="*/ 91818 h 4338661"/>
                <a:gd name="connsiteX28" fmla="*/ 4033333 w 4206653"/>
                <a:gd name="connsiteY28" fmla="*/ 11808 h 4338661"/>
                <a:gd name="connsiteX29" fmla="*/ 3984569 w 4206653"/>
                <a:gd name="connsiteY29" fmla="*/ 247366 h 4338661"/>
                <a:gd name="connsiteX30" fmla="*/ 3812791 w 4206653"/>
                <a:gd name="connsiteY30" fmla="*/ 647417 h 4338661"/>
                <a:gd name="connsiteX31" fmla="*/ 3541098 w 4206653"/>
                <a:gd name="connsiteY31" fmla="*/ 811409 h 4338661"/>
                <a:gd name="connsiteX32" fmla="*/ 3563719 w 4206653"/>
                <a:gd name="connsiteY32" fmla="*/ 976892 h 4338661"/>
                <a:gd name="connsiteX33" fmla="*/ 3872985 w 4206653"/>
                <a:gd name="connsiteY33" fmla="*/ 881976 h 4338661"/>
                <a:gd name="connsiteX34" fmla="*/ 4200754 w 4206653"/>
                <a:gd name="connsiteY34" fmla="*/ 774136 h 4338661"/>
                <a:gd name="connsiteX35" fmla="*/ 4064251 w 4206653"/>
                <a:gd name="connsiteY35" fmla="*/ 847195 h 4338661"/>
                <a:gd name="connsiteX36" fmla="*/ 3818880 w 4206653"/>
                <a:gd name="connsiteY36" fmla="*/ 991305 h 4338661"/>
                <a:gd name="connsiteX37" fmla="*/ 3658531 w 4206653"/>
                <a:gd name="connsiteY37" fmla="*/ 1093178 h 4338661"/>
                <a:gd name="connsiteX38" fmla="*/ 3656143 w 4206653"/>
                <a:gd name="connsiteY38" fmla="*/ 1234818 h 4338661"/>
                <a:gd name="connsiteX39" fmla="*/ 3577446 w 4206653"/>
                <a:gd name="connsiteY39" fmla="*/ 1500691 h 4338661"/>
                <a:gd name="connsiteX40" fmla="*/ 3461833 w 4206653"/>
                <a:gd name="connsiteY40" fmla="*/ 1726308 h 4338661"/>
                <a:gd name="connsiteX41" fmla="*/ 3278953 w 4206653"/>
                <a:gd name="connsiteY41" fmla="*/ 2034918 h 4338661"/>
                <a:gd name="connsiteX42" fmla="*/ 3233233 w 4206653"/>
                <a:gd name="connsiteY42" fmla="*/ 2309238 h 4338661"/>
                <a:gd name="connsiteX43" fmla="*/ 3404683 w 4206653"/>
                <a:gd name="connsiteY43" fmla="*/ 2457828 h 4338661"/>
                <a:gd name="connsiteX44" fmla="*/ 3759013 w 4206653"/>
                <a:gd name="connsiteY44" fmla="*/ 2663568 h 4338661"/>
                <a:gd name="connsiteX45" fmla="*/ 4079053 w 4206653"/>
                <a:gd name="connsiteY45" fmla="*/ 2777868 h 4338661"/>
                <a:gd name="connsiteX46" fmla="*/ 4079053 w 4206653"/>
                <a:gd name="connsiteY46" fmla="*/ 2880738 h 4338661"/>
                <a:gd name="connsiteX47" fmla="*/ 3770443 w 4206653"/>
                <a:gd name="connsiteY47" fmla="*/ 2869308 h 4338661"/>
                <a:gd name="connsiteX48" fmla="*/ 3404683 w 4206653"/>
                <a:gd name="connsiteY48" fmla="*/ 2732148 h 4338661"/>
                <a:gd name="connsiteX49" fmla="*/ 3084643 w 4206653"/>
                <a:gd name="connsiteY49" fmla="*/ 2663568 h 4338661"/>
                <a:gd name="connsiteX50" fmla="*/ 2958913 w 4206653"/>
                <a:gd name="connsiteY50" fmla="*/ 2697858 h 4338661"/>
                <a:gd name="connsiteX51" fmla="*/ 2821753 w 4206653"/>
                <a:gd name="connsiteY51" fmla="*/ 2823588 h 4338661"/>
                <a:gd name="connsiteX52" fmla="*/ 2764603 w 4206653"/>
                <a:gd name="connsiteY52" fmla="*/ 2995038 h 4338661"/>
                <a:gd name="connsiteX53" fmla="*/ 2970343 w 4206653"/>
                <a:gd name="connsiteY53" fmla="*/ 3132198 h 4338661"/>
                <a:gd name="connsiteX54" fmla="*/ 3176083 w 4206653"/>
                <a:gd name="connsiteY54" fmla="*/ 3269358 h 4338661"/>
                <a:gd name="connsiteX55" fmla="*/ 3347533 w 4206653"/>
                <a:gd name="connsiteY55" fmla="*/ 3303648 h 4338661"/>
                <a:gd name="connsiteX56" fmla="*/ 3267523 w 4206653"/>
                <a:gd name="connsiteY56" fmla="*/ 3395088 h 4338661"/>
                <a:gd name="connsiteX57" fmla="*/ 3004633 w 4206653"/>
                <a:gd name="connsiteY57" fmla="*/ 3303648 h 4338661"/>
                <a:gd name="connsiteX58" fmla="*/ 2753173 w 4206653"/>
                <a:gd name="connsiteY58" fmla="*/ 3189348 h 4338661"/>
                <a:gd name="connsiteX59" fmla="*/ 2638873 w 4206653"/>
                <a:gd name="connsiteY59" fmla="*/ 3097908 h 4338661"/>
                <a:gd name="connsiteX60" fmla="*/ 2570293 w 4206653"/>
                <a:gd name="connsiteY60" fmla="*/ 3109338 h 4338661"/>
                <a:gd name="connsiteX61" fmla="*/ 2558863 w 4206653"/>
                <a:gd name="connsiteY61" fmla="*/ 3326508 h 4338661"/>
                <a:gd name="connsiteX62" fmla="*/ 2673163 w 4206653"/>
                <a:gd name="connsiteY62" fmla="*/ 3555108 h 4338661"/>
                <a:gd name="connsiteX63" fmla="*/ 2730313 w 4206653"/>
                <a:gd name="connsiteY63" fmla="*/ 4023738 h 4338661"/>
                <a:gd name="connsiteX64" fmla="*/ 2696023 w 4206653"/>
                <a:gd name="connsiteY64" fmla="*/ 4183758 h 4338661"/>
                <a:gd name="connsiteX65" fmla="*/ 2536003 w 4206653"/>
                <a:gd name="connsiteY65" fmla="*/ 4138038 h 4338661"/>
                <a:gd name="connsiteX66" fmla="*/ 2536003 w 4206653"/>
                <a:gd name="connsiteY66" fmla="*/ 3909438 h 4338661"/>
                <a:gd name="connsiteX67" fmla="*/ 2433133 w 4206653"/>
                <a:gd name="connsiteY67" fmla="*/ 3566538 h 4338661"/>
                <a:gd name="connsiteX68" fmla="*/ 2307403 w 4206653"/>
                <a:gd name="connsiteY68" fmla="*/ 3166488 h 4338661"/>
                <a:gd name="connsiteX69" fmla="*/ 2261683 w 4206653"/>
                <a:gd name="connsiteY69" fmla="*/ 3063618 h 4338661"/>
                <a:gd name="connsiteX70" fmla="*/ 2078803 w 4206653"/>
                <a:gd name="connsiteY70" fmla="*/ 2949318 h 4338661"/>
                <a:gd name="connsiteX71" fmla="*/ 1850203 w 4206653"/>
                <a:gd name="connsiteY71" fmla="*/ 3029328 h 4338661"/>
                <a:gd name="connsiteX72" fmla="*/ 1415863 w 4206653"/>
                <a:gd name="connsiteY72" fmla="*/ 3360798 h 4338661"/>
                <a:gd name="connsiteX73" fmla="*/ 1381573 w 4206653"/>
                <a:gd name="connsiteY73" fmla="*/ 3680838 h 4338661"/>
                <a:gd name="connsiteX74" fmla="*/ 1381573 w 4206653"/>
                <a:gd name="connsiteY74" fmla="*/ 3989448 h 4338661"/>
                <a:gd name="connsiteX75" fmla="*/ 1290133 w 4206653"/>
                <a:gd name="connsiteY75" fmla="*/ 4309488 h 4338661"/>
                <a:gd name="connsiteX76" fmla="*/ 1198693 w 4206653"/>
                <a:gd name="connsiteY76" fmla="*/ 4298058 h 4338661"/>
                <a:gd name="connsiteX77" fmla="*/ 1187263 w 4206653"/>
                <a:gd name="connsiteY77" fmla="*/ 4080888 h 4338661"/>
                <a:gd name="connsiteX78" fmla="*/ 1198693 w 4206653"/>
                <a:gd name="connsiteY78" fmla="*/ 3909438 h 4338661"/>
                <a:gd name="connsiteX79" fmla="*/ 970093 w 4206653"/>
                <a:gd name="connsiteY79" fmla="*/ 3989448 h 4338661"/>
                <a:gd name="connsiteX80" fmla="*/ 718633 w 4206653"/>
                <a:gd name="connsiteY80" fmla="*/ 4069458 h 4338661"/>
                <a:gd name="connsiteX81" fmla="*/ 741493 w 4206653"/>
                <a:gd name="connsiteY81" fmla="*/ 3955158 h 4338661"/>
                <a:gd name="connsiteX82" fmla="*/ 1130113 w 4206653"/>
                <a:gd name="connsiteY82" fmla="*/ 3795138 h 4338661"/>
                <a:gd name="connsiteX83" fmla="*/ 1278703 w 4206653"/>
                <a:gd name="connsiteY83" fmla="*/ 3726558 h 4338661"/>
                <a:gd name="connsiteX84" fmla="*/ 1221553 w 4206653"/>
                <a:gd name="connsiteY84" fmla="*/ 3372228 h 4338661"/>
                <a:gd name="connsiteX85" fmla="*/ 1324423 w 4206653"/>
                <a:gd name="connsiteY85" fmla="*/ 3120768 h 4338661"/>
                <a:gd name="connsiteX86" fmla="*/ 1393003 w 4206653"/>
                <a:gd name="connsiteY86" fmla="*/ 3052188 h 4338661"/>
                <a:gd name="connsiteX87" fmla="*/ 1084393 w 4206653"/>
                <a:gd name="connsiteY87" fmla="*/ 3029328 h 4338661"/>
                <a:gd name="connsiteX88" fmla="*/ 730063 w 4206653"/>
                <a:gd name="connsiteY88" fmla="*/ 2960748 h 4338661"/>
                <a:gd name="connsiteX89" fmla="*/ 375733 w 4206653"/>
                <a:gd name="connsiteY89" fmla="*/ 3132198 h 4338661"/>
                <a:gd name="connsiteX90" fmla="*/ 421453 w 4206653"/>
                <a:gd name="connsiteY90" fmla="*/ 3029328 h 4338661"/>
                <a:gd name="connsiteX91" fmla="*/ 627193 w 4206653"/>
                <a:gd name="connsiteY91" fmla="*/ 2926458 h 4338661"/>
                <a:gd name="connsiteX92" fmla="*/ 810073 w 4206653"/>
                <a:gd name="connsiteY92" fmla="*/ 2755008 h 4338661"/>
                <a:gd name="connsiteX93" fmla="*/ 1152973 w 4206653"/>
                <a:gd name="connsiteY93" fmla="*/ 2777868 h 4338661"/>
                <a:gd name="connsiteX94" fmla="*/ 1461583 w 4206653"/>
                <a:gd name="connsiteY94" fmla="*/ 2823588 h 4338661"/>
                <a:gd name="connsiteX95" fmla="*/ 1953073 w 4206653"/>
                <a:gd name="connsiteY95" fmla="*/ 2663568 h 4338661"/>
                <a:gd name="connsiteX96" fmla="*/ 1701613 w 4206653"/>
                <a:gd name="connsiteY96" fmla="*/ 2263518 h 4338661"/>
                <a:gd name="connsiteX97" fmla="*/ 1690183 w 4206653"/>
                <a:gd name="connsiteY97" fmla="*/ 1966338 h 4338661"/>
                <a:gd name="connsiteX98" fmla="*/ 1381991 w 4206653"/>
                <a:gd name="connsiteY98" fmla="*/ 1841604 h 4338661"/>
                <a:gd name="connsiteX99" fmla="*/ 1095823 w 4206653"/>
                <a:gd name="connsiteY99" fmla="*/ 1714878 h 4338661"/>
                <a:gd name="connsiteX100" fmla="*/ 746507 w 4206653"/>
                <a:gd name="connsiteY100" fmla="*/ 1626415 h 4338661"/>
                <a:gd name="connsiteX101" fmla="*/ 352873 w 4206653"/>
                <a:gd name="connsiteY101" fmla="*/ 1726308 h 4338661"/>
                <a:gd name="connsiteX102" fmla="*/ 113171 w 4206653"/>
                <a:gd name="connsiteY102" fmla="*/ 1763582 h 4338661"/>
                <a:gd name="connsiteX103" fmla="*/ 9973 w 4206653"/>
                <a:gd name="connsiteY103" fmla="*/ 1737738 h 4338661"/>
                <a:gd name="connsiteX104" fmla="*/ 348516 w 4206653"/>
                <a:gd name="connsiteY104" fmla="*/ 1643812 h 4338661"/>
                <a:gd name="connsiteX105" fmla="*/ 653097 w 4206653"/>
                <a:gd name="connsiteY105" fmla="*/ 1543920 h 4338661"/>
                <a:gd name="connsiteX106" fmla="*/ 1072963 w 4206653"/>
                <a:gd name="connsiteY106" fmla="*/ 1612008 h 4338661"/>
                <a:gd name="connsiteX107" fmla="*/ 1244413 w 4206653"/>
                <a:gd name="connsiteY107" fmla="*/ 1657728 h 4338661"/>
                <a:gd name="connsiteX108" fmla="*/ 1205766 w 4206653"/>
                <a:gd name="connsiteY108" fmla="*/ 1451988 h 4338661"/>
                <a:gd name="connsiteX109" fmla="*/ 1046313 w 4206653"/>
                <a:gd name="connsiteY109" fmla="*/ 815409 h 4338661"/>
                <a:gd name="connsiteX110" fmla="*/ 1221553 w 4206653"/>
                <a:gd name="connsiteY110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73263 w 4206653"/>
                <a:gd name="connsiteY23" fmla="*/ 1371978 h 4338661"/>
                <a:gd name="connsiteX24" fmla="*/ 3461833 w 4206653"/>
                <a:gd name="connsiteY24" fmla="*/ 1097658 h 4338661"/>
                <a:gd name="connsiteX25" fmla="*/ 3450403 w 4206653"/>
                <a:gd name="connsiteY25" fmla="*/ 777618 h 4338661"/>
                <a:gd name="connsiteX26" fmla="*/ 3759013 w 4206653"/>
                <a:gd name="connsiteY26" fmla="*/ 571878 h 4338661"/>
                <a:gd name="connsiteX27" fmla="*/ 3999043 w 4206653"/>
                <a:gd name="connsiteY27" fmla="*/ 91818 h 4338661"/>
                <a:gd name="connsiteX28" fmla="*/ 4033333 w 4206653"/>
                <a:gd name="connsiteY28" fmla="*/ 11808 h 4338661"/>
                <a:gd name="connsiteX29" fmla="*/ 3984569 w 4206653"/>
                <a:gd name="connsiteY29" fmla="*/ 247366 h 4338661"/>
                <a:gd name="connsiteX30" fmla="*/ 3812791 w 4206653"/>
                <a:gd name="connsiteY30" fmla="*/ 647417 h 4338661"/>
                <a:gd name="connsiteX31" fmla="*/ 3541098 w 4206653"/>
                <a:gd name="connsiteY31" fmla="*/ 811409 h 4338661"/>
                <a:gd name="connsiteX32" fmla="*/ 3563719 w 4206653"/>
                <a:gd name="connsiteY32" fmla="*/ 976892 h 4338661"/>
                <a:gd name="connsiteX33" fmla="*/ 3872985 w 4206653"/>
                <a:gd name="connsiteY33" fmla="*/ 881976 h 4338661"/>
                <a:gd name="connsiteX34" fmla="*/ 4200754 w 4206653"/>
                <a:gd name="connsiteY34" fmla="*/ 774136 h 4338661"/>
                <a:gd name="connsiteX35" fmla="*/ 4064251 w 4206653"/>
                <a:gd name="connsiteY35" fmla="*/ 847195 h 4338661"/>
                <a:gd name="connsiteX36" fmla="*/ 3818880 w 4206653"/>
                <a:gd name="connsiteY36" fmla="*/ 991305 h 4338661"/>
                <a:gd name="connsiteX37" fmla="*/ 3658531 w 4206653"/>
                <a:gd name="connsiteY37" fmla="*/ 1093178 h 4338661"/>
                <a:gd name="connsiteX38" fmla="*/ 3622838 w 4206653"/>
                <a:gd name="connsiteY38" fmla="*/ 1221401 h 4338661"/>
                <a:gd name="connsiteX39" fmla="*/ 3577446 w 4206653"/>
                <a:gd name="connsiteY39" fmla="*/ 1500691 h 4338661"/>
                <a:gd name="connsiteX40" fmla="*/ 3461833 w 4206653"/>
                <a:gd name="connsiteY40" fmla="*/ 1726308 h 4338661"/>
                <a:gd name="connsiteX41" fmla="*/ 3278953 w 4206653"/>
                <a:gd name="connsiteY41" fmla="*/ 2034918 h 4338661"/>
                <a:gd name="connsiteX42" fmla="*/ 3233233 w 4206653"/>
                <a:gd name="connsiteY42" fmla="*/ 2309238 h 4338661"/>
                <a:gd name="connsiteX43" fmla="*/ 3404683 w 4206653"/>
                <a:gd name="connsiteY43" fmla="*/ 2457828 h 4338661"/>
                <a:gd name="connsiteX44" fmla="*/ 3759013 w 4206653"/>
                <a:gd name="connsiteY44" fmla="*/ 2663568 h 4338661"/>
                <a:gd name="connsiteX45" fmla="*/ 4079053 w 4206653"/>
                <a:gd name="connsiteY45" fmla="*/ 2777868 h 4338661"/>
                <a:gd name="connsiteX46" fmla="*/ 4079053 w 4206653"/>
                <a:gd name="connsiteY46" fmla="*/ 2880738 h 4338661"/>
                <a:gd name="connsiteX47" fmla="*/ 3770443 w 4206653"/>
                <a:gd name="connsiteY47" fmla="*/ 2869308 h 4338661"/>
                <a:gd name="connsiteX48" fmla="*/ 3404683 w 4206653"/>
                <a:gd name="connsiteY48" fmla="*/ 2732148 h 4338661"/>
                <a:gd name="connsiteX49" fmla="*/ 3084643 w 4206653"/>
                <a:gd name="connsiteY49" fmla="*/ 2663568 h 4338661"/>
                <a:gd name="connsiteX50" fmla="*/ 2958913 w 4206653"/>
                <a:gd name="connsiteY50" fmla="*/ 2697858 h 4338661"/>
                <a:gd name="connsiteX51" fmla="*/ 2821753 w 4206653"/>
                <a:gd name="connsiteY51" fmla="*/ 2823588 h 4338661"/>
                <a:gd name="connsiteX52" fmla="*/ 2764603 w 4206653"/>
                <a:gd name="connsiteY52" fmla="*/ 2995038 h 4338661"/>
                <a:gd name="connsiteX53" fmla="*/ 2970343 w 4206653"/>
                <a:gd name="connsiteY53" fmla="*/ 3132198 h 4338661"/>
                <a:gd name="connsiteX54" fmla="*/ 3176083 w 4206653"/>
                <a:gd name="connsiteY54" fmla="*/ 3269358 h 4338661"/>
                <a:gd name="connsiteX55" fmla="*/ 3347533 w 4206653"/>
                <a:gd name="connsiteY55" fmla="*/ 3303648 h 4338661"/>
                <a:gd name="connsiteX56" fmla="*/ 3267523 w 4206653"/>
                <a:gd name="connsiteY56" fmla="*/ 3395088 h 4338661"/>
                <a:gd name="connsiteX57" fmla="*/ 3004633 w 4206653"/>
                <a:gd name="connsiteY57" fmla="*/ 3303648 h 4338661"/>
                <a:gd name="connsiteX58" fmla="*/ 2753173 w 4206653"/>
                <a:gd name="connsiteY58" fmla="*/ 3189348 h 4338661"/>
                <a:gd name="connsiteX59" fmla="*/ 2638873 w 4206653"/>
                <a:gd name="connsiteY59" fmla="*/ 3097908 h 4338661"/>
                <a:gd name="connsiteX60" fmla="*/ 2570293 w 4206653"/>
                <a:gd name="connsiteY60" fmla="*/ 3109338 h 4338661"/>
                <a:gd name="connsiteX61" fmla="*/ 2558863 w 4206653"/>
                <a:gd name="connsiteY61" fmla="*/ 3326508 h 4338661"/>
                <a:gd name="connsiteX62" fmla="*/ 2673163 w 4206653"/>
                <a:gd name="connsiteY62" fmla="*/ 3555108 h 4338661"/>
                <a:gd name="connsiteX63" fmla="*/ 2730313 w 4206653"/>
                <a:gd name="connsiteY63" fmla="*/ 4023738 h 4338661"/>
                <a:gd name="connsiteX64" fmla="*/ 2696023 w 4206653"/>
                <a:gd name="connsiteY64" fmla="*/ 4183758 h 4338661"/>
                <a:gd name="connsiteX65" fmla="*/ 2536003 w 4206653"/>
                <a:gd name="connsiteY65" fmla="*/ 4138038 h 4338661"/>
                <a:gd name="connsiteX66" fmla="*/ 2536003 w 4206653"/>
                <a:gd name="connsiteY66" fmla="*/ 3909438 h 4338661"/>
                <a:gd name="connsiteX67" fmla="*/ 2433133 w 4206653"/>
                <a:gd name="connsiteY67" fmla="*/ 3566538 h 4338661"/>
                <a:gd name="connsiteX68" fmla="*/ 2307403 w 4206653"/>
                <a:gd name="connsiteY68" fmla="*/ 3166488 h 4338661"/>
                <a:gd name="connsiteX69" fmla="*/ 2261683 w 4206653"/>
                <a:gd name="connsiteY69" fmla="*/ 3063618 h 4338661"/>
                <a:gd name="connsiteX70" fmla="*/ 2078803 w 4206653"/>
                <a:gd name="connsiteY70" fmla="*/ 2949318 h 4338661"/>
                <a:gd name="connsiteX71" fmla="*/ 1850203 w 4206653"/>
                <a:gd name="connsiteY71" fmla="*/ 3029328 h 4338661"/>
                <a:gd name="connsiteX72" fmla="*/ 1415863 w 4206653"/>
                <a:gd name="connsiteY72" fmla="*/ 3360798 h 4338661"/>
                <a:gd name="connsiteX73" fmla="*/ 1381573 w 4206653"/>
                <a:gd name="connsiteY73" fmla="*/ 3680838 h 4338661"/>
                <a:gd name="connsiteX74" fmla="*/ 1381573 w 4206653"/>
                <a:gd name="connsiteY74" fmla="*/ 3989448 h 4338661"/>
                <a:gd name="connsiteX75" fmla="*/ 1290133 w 4206653"/>
                <a:gd name="connsiteY75" fmla="*/ 4309488 h 4338661"/>
                <a:gd name="connsiteX76" fmla="*/ 1198693 w 4206653"/>
                <a:gd name="connsiteY76" fmla="*/ 4298058 h 4338661"/>
                <a:gd name="connsiteX77" fmla="*/ 1187263 w 4206653"/>
                <a:gd name="connsiteY77" fmla="*/ 4080888 h 4338661"/>
                <a:gd name="connsiteX78" fmla="*/ 1198693 w 4206653"/>
                <a:gd name="connsiteY78" fmla="*/ 3909438 h 4338661"/>
                <a:gd name="connsiteX79" fmla="*/ 970093 w 4206653"/>
                <a:gd name="connsiteY79" fmla="*/ 3989448 h 4338661"/>
                <a:gd name="connsiteX80" fmla="*/ 718633 w 4206653"/>
                <a:gd name="connsiteY80" fmla="*/ 4069458 h 4338661"/>
                <a:gd name="connsiteX81" fmla="*/ 741493 w 4206653"/>
                <a:gd name="connsiteY81" fmla="*/ 3955158 h 4338661"/>
                <a:gd name="connsiteX82" fmla="*/ 1130113 w 4206653"/>
                <a:gd name="connsiteY82" fmla="*/ 3795138 h 4338661"/>
                <a:gd name="connsiteX83" fmla="*/ 1278703 w 4206653"/>
                <a:gd name="connsiteY83" fmla="*/ 3726558 h 4338661"/>
                <a:gd name="connsiteX84" fmla="*/ 1221553 w 4206653"/>
                <a:gd name="connsiteY84" fmla="*/ 3372228 h 4338661"/>
                <a:gd name="connsiteX85" fmla="*/ 1324423 w 4206653"/>
                <a:gd name="connsiteY85" fmla="*/ 3120768 h 4338661"/>
                <a:gd name="connsiteX86" fmla="*/ 1393003 w 4206653"/>
                <a:gd name="connsiteY86" fmla="*/ 3052188 h 4338661"/>
                <a:gd name="connsiteX87" fmla="*/ 1084393 w 4206653"/>
                <a:gd name="connsiteY87" fmla="*/ 3029328 h 4338661"/>
                <a:gd name="connsiteX88" fmla="*/ 730063 w 4206653"/>
                <a:gd name="connsiteY88" fmla="*/ 2960748 h 4338661"/>
                <a:gd name="connsiteX89" fmla="*/ 375733 w 4206653"/>
                <a:gd name="connsiteY89" fmla="*/ 3132198 h 4338661"/>
                <a:gd name="connsiteX90" fmla="*/ 421453 w 4206653"/>
                <a:gd name="connsiteY90" fmla="*/ 3029328 h 4338661"/>
                <a:gd name="connsiteX91" fmla="*/ 627193 w 4206653"/>
                <a:gd name="connsiteY91" fmla="*/ 2926458 h 4338661"/>
                <a:gd name="connsiteX92" fmla="*/ 810073 w 4206653"/>
                <a:gd name="connsiteY92" fmla="*/ 2755008 h 4338661"/>
                <a:gd name="connsiteX93" fmla="*/ 1152973 w 4206653"/>
                <a:gd name="connsiteY93" fmla="*/ 2777868 h 4338661"/>
                <a:gd name="connsiteX94" fmla="*/ 1461583 w 4206653"/>
                <a:gd name="connsiteY94" fmla="*/ 2823588 h 4338661"/>
                <a:gd name="connsiteX95" fmla="*/ 1953073 w 4206653"/>
                <a:gd name="connsiteY95" fmla="*/ 2663568 h 4338661"/>
                <a:gd name="connsiteX96" fmla="*/ 1701613 w 4206653"/>
                <a:gd name="connsiteY96" fmla="*/ 2263518 h 4338661"/>
                <a:gd name="connsiteX97" fmla="*/ 1690183 w 4206653"/>
                <a:gd name="connsiteY97" fmla="*/ 1966338 h 4338661"/>
                <a:gd name="connsiteX98" fmla="*/ 1381991 w 4206653"/>
                <a:gd name="connsiteY98" fmla="*/ 1841604 h 4338661"/>
                <a:gd name="connsiteX99" fmla="*/ 1095823 w 4206653"/>
                <a:gd name="connsiteY99" fmla="*/ 1714878 h 4338661"/>
                <a:gd name="connsiteX100" fmla="*/ 746507 w 4206653"/>
                <a:gd name="connsiteY100" fmla="*/ 1626415 h 4338661"/>
                <a:gd name="connsiteX101" fmla="*/ 352873 w 4206653"/>
                <a:gd name="connsiteY101" fmla="*/ 1726308 h 4338661"/>
                <a:gd name="connsiteX102" fmla="*/ 113171 w 4206653"/>
                <a:gd name="connsiteY102" fmla="*/ 1763582 h 4338661"/>
                <a:gd name="connsiteX103" fmla="*/ 9973 w 4206653"/>
                <a:gd name="connsiteY103" fmla="*/ 1737738 h 4338661"/>
                <a:gd name="connsiteX104" fmla="*/ 348516 w 4206653"/>
                <a:gd name="connsiteY104" fmla="*/ 1643812 h 4338661"/>
                <a:gd name="connsiteX105" fmla="*/ 653097 w 4206653"/>
                <a:gd name="connsiteY105" fmla="*/ 1543920 h 4338661"/>
                <a:gd name="connsiteX106" fmla="*/ 1072963 w 4206653"/>
                <a:gd name="connsiteY106" fmla="*/ 1612008 h 4338661"/>
                <a:gd name="connsiteX107" fmla="*/ 1244413 w 4206653"/>
                <a:gd name="connsiteY107" fmla="*/ 1657728 h 4338661"/>
                <a:gd name="connsiteX108" fmla="*/ 1205766 w 4206653"/>
                <a:gd name="connsiteY108" fmla="*/ 1451988 h 4338661"/>
                <a:gd name="connsiteX109" fmla="*/ 1046313 w 4206653"/>
                <a:gd name="connsiteY109" fmla="*/ 815409 h 4338661"/>
                <a:gd name="connsiteX110" fmla="*/ 1221553 w 4206653"/>
                <a:gd name="connsiteY110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73263 w 4206653"/>
                <a:gd name="connsiteY23" fmla="*/ 1371978 h 4338661"/>
                <a:gd name="connsiteX24" fmla="*/ 3461833 w 4206653"/>
                <a:gd name="connsiteY24" fmla="*/ 1097658 h 4338661"/>
                <a:gd name="connsiteX25" fmla="*/ 3450403 w 4206653"/>
                <a:gd name="connsiteY25" fmla="*/ 777618 h 4338661"/>
                <a:gd name="connsiteX26" fmla="*/ 3119893 w 4206653"/>
                <a:gd name="connsiteY26" fmla="*/ 321571 h 4338661"/>
                <a:gd name="connsiteX27" fmla="*/ 3759013 w 4206653"/>
                <a:gd name="connsiteY27" fmla="*/ 571878 h 4338661"/>
                <a:gd name="connsiteX28" fmla="*/ 3999043 w 4206653"/>
                <a:gd name="connsiteY28" fmla="*/ 91818 h 4338661"/>
                <a:gd name="connsiteX29" fmla="*/ 4033333 w 4206653"/>
                <a:gd name="connsiteY29" fmla="*/ 11808 h 4338661"/>
                <a:gd name="connsiteX30" fmla="*/ 3984569 w 4206653"/>
                <a:gd name="connsiteY30" fmla="*/ 247366 h 4338661"/>
                <a:gd name="connsiteX31" fmla="*/ 3812791 w 4206653"/>
                <a:gd name="connsiteY31" fmla="*/ 647417 h 4338661"/>
                <a:gd name="connsiteX32" fmla="*/ 3541098 w 4206653"/>
                <a:gd name="connsiteY32" fmla="*/ 811409 h 4338661"/>
                <a:gd name="connsiteX33" fmla="*/ 3563719 w 4206653"/>
                <a:gd name="connsiteY33" fmla="*/ 976892 h 4338661"/>
                <a:gd name="connsiteX34" fmla="*/ 3872985 w 4206653"/>
                <a:gd name="connsiteY34" fmla="*/ 881976 h 4338661"/>
                <a:gd name="connsiteX35" fmla="*/ 4200754 w 4206653"/>
                <a:gd name="connsiteY35" fmla="*/ 774136 h 4338661"/>
                <a:gd name="connsiteX36" fmla="*/ 4064251 w 4206653"/>
                <a:gd name="connsiteY36" fmla="*/ 847195 h 4338661"/>
                <a:gd name="connsiteX37" fmla="*/ 3818880 w 4206653"/>
                <a:gd name="connsiteY37" fmla="*/ 991305 h 4338661"/>
                <a:gd name="connsiteX38" fmla="*/ 3658531 w 4206653"/>
                <a:gd name="connsiteY38" fmla="*/ 1093178 h 4338661"/>
                <a:gd name="connsiteX39" fmla="*/ 3622838 w 4206653"/>
                <a:gd name="connsiteY39" fmla="*/ 1221401 h 4338661"/>
                <a:gd name="connsiteX40" fmla="*/ 3577446 w 4206653"/>
                <a:gd name="connsiteY40" fmla="*/ 1500691 h 4338661"/>
                <a:gd name="connsiteX41" fmla="*/ 3461833 w 4206653"/>
                <a:gd name="connsiteY41" fmla="*/ 1726308 h 4338661"/>
                <a:gd name="connsiteX42" fmla="*/ 3278953 w 4206653"/>
                <a:gd name="connsiteY42" fmla="*/ 2034918 h 4338661"/>
                <a:gd name="connsiteX43" fmla="*/ 3233233 w 4206653"/>
                <a:gd name="connsiteY43" fmla="*/ 2309238 h 4338661"/>
                <a:gd name="connsiteX44" fmla="*/ 3404683 w 4206653"/>
                <a:gd name="connsiteY44" fmla="*/ 2457828 h 4338661"/>
                <a:gd name="connsiteX45" fmla="*/ 3759013 w 4206653"/>
                <a:gd name="connsiteY45" fmla="*/ 2663568 h 4338661"/>
                <a:gd name="connsiteX46" fmla="*/ 4079053 w 4206653"/>
                <a:gd name="connsiteY46" fmla="*/ 2777868 h 4338661"/>
                <a:gd name="connsiteX47" fmla="*/ 4079053 w 4206653"/>
                <a:gd name="connsiteY47" fmla="*/ 2880738 h 4338661"/>
                <a:gd name="connsiteX48" fmla="*/ 3770443 w 4206653"/>
                <a:gd name="connsiteY48" fmla="*/ 2869308 h 4338661"/>
                <a:gd name="connsiteX49" fmla="*/ 3404683 w 4206653"/>
                <a:gd name="connsiteY49" fmla="*/ 2732148 h 4338661"/>
                <a:gd name="connsiteX50" fmla="*/ 3084643 w 4206653"/>
                <a:gd name="connsiteY50" fmla="*/ 2663568 h 4338661"/>
                <a:gd name="connsiteX51" fmla="*/ 2958913 w 4206653"/>
                <a:gd name="connsiteY51" fmla="*/ 2697858 h 4338661"/>
                <a:gd name="connsiteX52" fmla="*/ 2821753 w 4206653"/>
                <a:gd name="connsiteY52" fmla="*/ 2823588 h 4338661"/>
                <a:gd name="connsiteX53" fmla="*/ 2764603 w 4206653"/>
                <a:gd name="connsiteY53" fmla="*/ 2995038 h 4338661"/>
                <a:gd name="connsiteX54" fmla="*/ 2970343 w 4206653"/>
                <a:gd name="connsiteY54" fmla="*/ 3132198 h 4338661"/>
                <a:gd name="connsiteX55" fmla="*/ 3176083 w 4206653"/>
                <a:gd name="connsiteY55" fmla="*/ 3269358 h 4338661"/>
                <a:gd name="connsiteX56" fmla="*/ 3347533 w 4206653"/>
                <a:gd name="connsiteY56" fmla="*/ 3303648 h 4338661"/>
                <a:gd name="connsiteX57" fmla="*/ 3267523 w 4206653"/>
                <a:gd name="connsiteY57" fmla="*/ 3395088 h 4338661"/>
                <a:gd name="connsiteX58" fmla="*/ 3004633 w 4206653"/>
                <a:gd name="connsiteY58" fmla="*/ 3303648 h 4338661"/>
                <a:gd name="connsiteX59" fmla="*/ 2753173 w 4206653"/>
                <a:gd name="connsiteY59" fmla="*/ 3189348 h 4338661"/>
                <a:gd name="connsiteX60" fmla="*/ 2638873 w 4206653"/>
                <a:gd name="connsiteY60" fmla="*/ 3097908 h 4338661"/>
                <a:gd name="connsiteX61" fmla="*/ 2570293 w 4206653"/>
                <a:gd name="connsiteY61" fmla="*/ 3109338 h 4338661"/>
                <a:gd name="connsiteX62" fmla="*/ 2558863 w 4206653"/>
                <a:gd name="connsiteY62" fmla="*/ 3326508 h 4338661"/>
                <a:gd name="connsiteX63" fmla="*/ 2673163 w 4206653"/>
                <a:gd name="connsiteY63" fmla="*/ 3555108 h 4338661"/>
                <a:gd name="connsiteX64" fmla="*/ 2730313 w 4206653"/>
                <a:gd name="connsiteY64" fmla="*/ 4023738 h 4338661"/>
                <a:gd name="connsiteX65" fmla="*/ 2696023 w 4206653"/>
                <a:gd name="connsiteY65" fmla="*/ 4183758 h 4338661"/>
                <a:gd name="connsiteX66" fmla="*/ 2536003 w 4206653"/>
                <a:gd name="connsiteY66" fmla="*/ 4138038 h 4338661"/>
                <a:gd name="connsiteX67" fmla="*/ 2536003 w 4206653"/>
                <a:gd name="connsiteY67" fmla="*/ 3909438 h 4338661"/>
                <a:gd name="connsiteX68" fmla="*/ 2433133 w 4206653"/>
                <a:gd name="connsiteY68" fmla="*/ 3566538 h 4338661"/>
                <a:gd name="connsiteX69" fmla="*/ 2307403 w 4206653"/>
                <a:gd name="connsiteY69" fmla="*/ 3166488 h 4338661"/>
                <a:gd name="connsiteX70" fmla="*/ 2261683 w 4206653"/>
                <a:gd name="connsiteY70" fmla="*/ 3063618 h 4338661"/>
                <a:gd name="connsiteX71" fmla="*/ 2078803 w 4206653"/>
                <a:gd name="connsiteY71" fmla="*/ 2949318 h 4338661"/>
                <a:gd name="connsiteX72" fmla="*/ 1850203 w 4206653"/>
                <a:gd name="connsiteY72" fmla="*/ 3029328 h 4338661"/>
                <a:gd name="connsiteX73" fmla="*/ 1415863 w 4206653"/>
                <a:gd name="connsiteY73" fmla="*/ 3360798 h 4338661"/>
                <a:gd name="connsiteX74" fmla="*/ 1381573 w 4206653"/>
                <a:gd name="connsiteY74" fmla="*/ 3680838 h 4338661"/>
                <a:gd name="connsiteX75" fmla="*/ 1381573 w 4206653"/>
                <a:gd name="connsiteY75" fmla="*/ 3989448 h 4338661"/>
                <a:gd name="connsiteX76" fmla="*/ 1290133 w 4206653"/>
                <a:gd name="connsiteY76" fmla="*/ 4309488 h 4338661"/>
                <a:gd name="connsiteX77" fmla="*/ 1198693 w 4206653"/>
                <a:gd name="connsiteY77" fmla="*/ 4298058 h 4338661"/>
                <a:gd name="connsiteX78" fmla="*/ 1187263 w 4206653"/>
                <a:gd name="connsiteY78" fmla="*/ 4080888 h 4338661"/>
                <a:gd name="connsiteX79" fmla="*/ 1198693 w 4206653"/>
                <a:gd name="connsiteY79" fmla="*/ 3909438 h 4338661"/>
                <a:gd name="connsiteX80" fmla="*/ 970093 w 4206653"/>
                <a:gd name="connsiteY80" fmla="*/ 3989448 h 4338661"/>
                <a:gd name="connsiteX81" fmla="*/ 718633 w 4206653"/>
                <a:gd name="connsiteY81" fmla="*/ 4069458 h 4338661"/>
                <a:gd name="connsiteX82" fmla="*/ 741493 w 4206653"/>
                <a:gd name="connsiteY82" fmla="*/ 3955158 h 4338661"/>
                <a:gd name="connsiteX83" fmla="*/ 1130113 w 4206653"/>
                <a:gd name="connsiteY83" fmla="*/ 3795138 h 4338661"/>
                <a:gd name="connsiteX84" fmla="*/ 1278703 w 4206653"/>
                <a:gd name="connsiteY84" fmla="*/ 3726558 h 4338661"/>
                <a:gd name="connsiteX85" fmla="*/ 1221553 w 4206653"/>
                <a:gd name="connsiteY85" fmla="*/ 3372228 h 4338661"/>
                <a:gd name="connsiteX86" fmla="*/ 1324423 w 4206653"/>
                <a:gd name="connsiteY86" fmla="*/ 3120768 h 4338661"/>
                <a:gd name="connsiteX87" fmla="*/ 1393003 w 4206653"/>
                <a:gd name="connsiteY87" fmla="*/ 3052188 h 4338661"/>
                <a:gd name="connsiteX88" fmla="*/ 1084393 w 4206653"/>
                <a:gd name="connsiteY88" fmla="*/ 3029328 h 4338661"/>
                <a:gd name="connsiteX89" fmla="*/ 730063 w 4206653"/>
                <a:gd name="connsiteY89" fmla="*/ 2960748 h 4338661"/>
                <a:gd name="connsiteX90" fmla="*/ 375733 w 4206653"/>
                <a:gd name="connsiteY90" fmla="*/ 3132198 h 4338661"/>
                <a:gd name="connsiteX91" fmla="*/ 421453 w 4206653"/>
                <a:gd name="connsiteY91" fmla="*/ 3029328 h 4338661"/>
                <a:gd name="connsiteX92" fmla="*/ 627193 w 4206653"/>
                <a:gd name="connsiteY92" fmla="*/ 2926458 h 4338661"/>
                <a:gd name="connsiteX93" fmla="*/ 810073 w 4206653"/>
                <a:gd name="connsiteY93" fmla="*/ 2755008 h 4338661"/>
                <a:gd name="connsiteX94" fmla="*/ 1152973 w 4206653"/>
                <a:gd name="connsiteY94" fmla="*/ 2777868 h 4338661"/>
                <a:gd name="connsiteX95" fmla="*/ 1461583 w 4206653"/>
                <a:gd name="connsiteY95" fmla="*/ 2823588 h 4338661"/>
                <a:gd name="connsiteX96" fmla="*/ 1953073 w 4206653"/>
                <a:gd name="connsiteY96" fmla="*/ 2663568 h 4338661"/>
                <a:gd name="connsiteX97" fmla="*/ 1701613 w 4206653"/>
                <a:gd name="connsiteY97" fmla="*/ 2263518 h 4338661"/>
                <a:gd name="connsiteX98" fmla="*/ 1690183 w 4206653"/>
                <a:gd name="connsiteY98" fmla="*/ 1966338 h 4338661"/>
                <a:gd name="connsiteX99" fmla="*/ 1381991 w 4206653"/>
                <a:gd name="connsiteY99" fmla="*/ 1841604 h 4338661"/>
                <a:gd name="connsiteX100" fmla="*/ 1095823 w 4206653"/>
                <a:gd name="connsiteY100" fmla="*/ 1714878 h 4338661"/>
                <a:gd name="connsiteX101" fmla="*/ 746507 w 4206653"/>
                <a:gd name="connsiteY101" fmla="*/ 1626415 h 4338661"/>
                <a:gd name="connsiteX102" fmla="*/ 352873 w 4206653"/>
                <a:gd name="connsiteY102" fmla="*/ 1726308 h 4338661"/>
                <a:gd name="connsiteX103" fmla="*/ 113171 w 4206653"/>
                <a:gd name="connsiteY103" fmla="*/ 1763582 h 4338661"/>
                <a:gd name="connsiteX104" fmla="*/ 9973 w 4206653"/>
                <a:gd name="connsiteY104" fmla="*/ 1737738 h 4338661"/>
                <a:gd name="connsiteX105" fmla="*/ 348516 w 4206653"/>
                <a:gd name="connsiteY105" fmla="*/ 1643812 h 4338661"/>
                <a:gd name="connsiteX106" fmla="*/ 653097 w 4206653"/>
                <a:gd name="connsiteY106" fmla="*/ 1543920 h 4338661"/>
                <a:gd name="connsiteX107" fmla="*/ 1072963 w 4206653"/>
                <a:gd name="connsiteY107" fmla="*/ 1612008 h 4338661"/>
                <a:gd name="connsiteX108" fmla="*/ 1244413 w 4206653"/>
                <a:gd name="connsiteY108" fmla="*/ 1657728 h 4338661"/>
                <a:gd name="connsiteX109" fmla="*/ 1205766 w 4206653"/>
                <a:gd name="connsiteY109" fmla="*/ 1451988 h 4338661"/>
                <a:gd name="connsiteX110" fmla="*/ 1046313 w 4206653"/>
                <a:gd name="connsiteY110" fmla="*/ 815409 h 4338661"/>
                <a:gd name="connsiteX111" fmla="*/ 1221553 w 4206653"/>
                <a:gd name="connsiteY111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73263 w 4206653"/>
                <a:gd name="connsiteY23" fmla="*/ 1371978 h 4338661"/>
                <a:gd name="connsiteX24" fmla="*/ 3461833 w 4206653"/>
                <a:gd name="connsiteY24" fmla="*/ 1097658 h 4338661"/>
                <a:gd name="connsiteX25" fmla="*/ 3450403 w 4206653"/>
                <a:gd name="connsiteY25" fmla="*/ 777618 h 4338661"/>
                <a:gd name="connsiteX26" fmla="*/ 3119893 w 4206653"/>
                <a:gd name="connsiteY26" fmla="*/ 321571 h 4338661"/>
                <a:gd name="connsiteX27" fmla="*/ 3519555 w 4206653"/>
                <a:gd name="connsiteY27" fmla="*/ 665939 h 4338661"/>
                <a:gd name="connsiteX28" fmla="*/ 3759013 w 4206653"/>
                <a:gd name="connsiteY28" fmla="*/ 571878 h 4338661"/>
                <a:gd name="connsiteX29" fmla="*/ 3999043 w 4206653"/>
                <a:gd name="connsiteY29" fmla="*/ 91818 h 4338661"/>
                <a:gd name="connsiteX30" fmla="*/ 4033333 w 4206653"/>
                <a:gd name="connsiteY30" fmla="*/ 11808 h 4338661"/>
                <a:gd name="connsiteX31" fmla="*/ 3984569 w 4206653"/>
                <a:gd name="connsiteY31" fmla="*/ 247366 h 4338661"/>
                <a:gd name="connsiteX32" fmla="*/ 3812791 w 4206653"/>
                <a:gd name="connsiteY32" fmla="*/ 647417 h 4338661"/>
                <a:gd name="connsiteX33" fmla="*/ 3541098 w 4206653"/>
                <a:gd name="connsiteY33" fmla="*/ 811409 h 4338661"/>
                <a:gd name="connsiteX34" fmla="*/ 3563719 w 4206653"/>
                <a:gd name="connsiteY34" fmla="*/ 976892 h 4338661"/>
                <a:gd name="connsiteX35" fmla="*/ 3872985 w 4206653"/>
                <a:gd name="connsiteY35" fmla="*/ 881976 h 4338661"/>
                <a:gd name="connsiteX36" fmla="*/ 4200754 w 4206653"/>
                <a:gd name="connsiteY36" fmla="*/ 774136 h 4338661"/>
                <a:gd name="connsiteX37" fmla="*/ 4064251 w 4206653"/>
                <a:gd name="connsiteY37" fmla="*/ 847195 h 4338661"/>
                <a:gd name="connsiteX38" fmla="*/ 3818880 w 4206653"/>
                <a:gd name="connsiteY38" fmla="*/ 991305 h 4338661"/>
                <a:gd name="connsiteX39" fmla="*/ 3658531 w 4206653"/>
                <a:gd name="connsiteY39" fmla="*/ 1093178 h 4338661"/>
                <a:gd name="connsiteX40" fmla="*/ 3622838 w 4206653"/>
                <a:gd name="connsiteY40" fmla="*/ 1221401 h 4338661"/>
                <a:gd name="connsiteX41" fmla="*/ 3577446 w 4206653"/>
                <a:gd name="connsiteY41" fmla="*/ 1500691 h 4338661"/>
                <a:gd name="connsiteX42" fmla="*/ 3461833 w 4206653"/>
                <a:gd name="connsiteY42" fmla="*/ 1726308 h 4338661"/>
                <a:gd name="connsiteX43" fmla="*/ 3278953 w 4206653"/>
                <a:gd name="connsiteY43" fmla="*/ 2034918 h 4338661"/>
                <a:gd name="connsiteX44" fmla="*/ 3233233 w 4206653"/>
                <a:gd name="connsiteY44" fmla="*/ 2309238 h 4338661"/>
                <a:gd name="connsiteX45" fmla="*/ 3404683 w 4206653"/>
                <a:gd name="connsiteY45" fmla="*/ 2457828 h 4338661"/>
                <a:gd name="connsiteX46" fmla="*/ 3759013 w 4206653"/>
                <a:gd name="connsiteY46" fmla="*/ 2663568 h 4338661"/>
                <a:gd name="connsiteX47" fmla="*/ 4079053 w 4206653"/>
                <a:gd name="connsiteY47" fmla="*/ 2777868 h 4338661"/>
                <a:gd name="connsiteX48" fmla="*/ 4079053 w 4206653"/>
                <a:gd name="connsiteY48" fmla="*/ 2880738 h 4338661"/>
                <a:gd name="connsiteX49" fmla="*/ 3770443 w 4206653"/>
                <a:gd name="connsiteY49" fmla="*/ 2869308 h 4338661"/>
                <a:gd name="connsiteX50" fmla="*/ 3404683 w 4206653"/>
                <a:gd name="connsiteY50" fmla="*/ 2732148 h 4338661"/>
                <a:gd name="connsiteX51" fmla="*/ 3084643 w 4206653"/>
                <a:gd name="connsiteY51" fmla="*/ 2663568 h 4338661"/>
                <a:gd name="connsiteX52" fmla="*/ 2958913 w 4206653"/>
                <a:gd name="connsiteY52" fmla="*/ 2697858 h 4338661"/>
                <a:gd name="connsiteX53" fmla="*/ 2821753 w 4206653"/>
                <a:gd name="connsiteY53" fmla="*/ 2823588 h 4338661"/>
                <a:gd name="connsiteX54" fmla="*/ 2764603 w 4206653"/>
                <a:gd name="connsiteY54" fmla="*/ 2995038 h 4338661"/>
                <a:gd name="connsiteX55" fmla="*/ 2970343 w 4206653"/>
                <a:gd name="connsiteY55" fmla="*/ 3132198 h 4338661"/>
                <a:gd name="connsiteX56" fmla="*/ 3176083 w 4206653"/>
                <a:gd name="connsiteY56" fmla="*/ 3269358 h 4338661"/>
                <a:gd name="connsiteX57" fmla="*/ 3347533 w 4206653"/>
                <a:gd name="connsiteY57" fmla="*/ 3303648 h 4338661"/>
                <a:gd name="connsiteX58" fmla="*/ 3267523 w 4206653"/>
                <a:gd name="connsiteY58" fmla="*/ 3395088 h 4338661"/>
                <a:gd name="connsiteX59" fmla="*/ 3004633 w 4206653"/>
                <a:gd name="connsiteY59" fmla="*/ 3303648 h 4338661"/>
                <a:gd name="connsiteX60" fmla="*/ 2753173 w 4206653"/>
                <a:gd name="connsiteY60" fmla="*/ 3189348 h 4338661"/>
                <a:gd name="connsiteX61" fmla="*/ 2638873 w 4206653"/>
                <a:gd name="connsiteY61" fmla="*/ 3097908 h 4338661"/>
                <a:gd name="connsiteX62" fmla="*/ 2570293 w 4206653"/>
                <a:gd name="connsiteY62" fmla="*/ 3109338 h 4338661"/>
                <a:gd name="connsiteX63" fmla="*/ 2558863 w 4206653"/>
                <a:gd name="connsiteY63" fmla="*/ 3326508 h 4338661"/>
                <a:gd name="connsiteX64" fmla="*/ 2673163 w 4206653"/>
                <a:gd name="connsiteY64" fmla="*/ 3555108 h 4338661"/>
                <a:gd name="connsiteX65" fmla="*/ 2730313 w 4206653"/>
                <a:gd name="connsiteY65" fmla="*/ 4023738 h 4338661"/>
                <a:gd name="connsiteX66" fmla="*/ 2696023 w 4206653"/>
                <a:gd name="connsiteY66" fmla="*/ 4183758 h 4338661"/>
                <a:gd name="connsiteX67" fmla="*/ 2536003 w 4206653"/>
                <a:gd name="connsiteY67" fmla="*/ 4138038 h 4338661"/>
                <a:gd name="connsiteX68" fmla="*/ 2536003 w 4206653"/>
                <a:gd name="connsiteY68" fmla="*/ 3909438 h 4338661"/>
                <a:gd name="connsiteX69" fmla="*/ 2433133 w 4206653"/>
                <a:gd name="connsiteY69" fmla="*/ 3566538 h 4338661"/>
                <a:gd name="connsiteX70" fmla="*/ 2307403 w 4206653"/>
                <a:gd name="connsiteY70" fmla="*/ 3166488 h 4338661"/>
                <a:gd name="connsiteX71" fmla="*/ 2261683 w 4206653"/>
                <a:gd name="connsiteY71" fmla="*/ 3063618 h 4338661"/>
                <a:gd name="connsiteX72" fmla="*/ 2078803 w 4206653"/>
                <a:gd name="connsiteY72" fmla="*/ 2949318 h 4338661"/>
                <a:gd name="connsiteX73" fmla="*/ 1850203 w 4206653"/>
                <a:gd name="connsiteY73" fmla="*/ 3029328 h 4338661"/>
                <a:gd name="connsiteX74" fmla="*/ 1415863 w 4206653"/>
                <a:gd name="connsiteY74" fmla="*/ 3360798 h 4338661"/>
                <a:gd name="connsiteX75" fmla="*/ 1381573 w 4206653"/>
                <a:gd name="connsiteY75" fmla="*/ 3680838 h 4338661"/>
                <a:gd name="connsiteX76" fmla="*/ 1381573 w 4206653"/>
                <a:gd name="connsiteY76" fmla="*/ 3989448 h 4338661"/>
                <a:gd name="connsiteX77" fmla="*/ 1290133 w 4206653"/>
                <a:gd name="connsiteY77" fmla="*/ 4309488 h 4338661"/>
                <a:gd name="connsiteX78" fmla="*/ 1198693 w 4206653"/>
                <a:gd name="connsiteY78" fmla="*/ 4298058 h 4338661"/>
                <a:gd name="connsiteX79" fmla="*/ 1187263 w 4206653"/>
                <a:gd name="connsiteY79" fmla="*/ 4080888 h 4338661"/>
                <a:gd name="connsiteX80" fmla="*/ 1198693 w 4206653"/>
                <a:gd name="connsiteY80" fmla="*/ 3909438 h 4338661"/>
                <a:gd name="connsiteX81" fmla="*/ 970093 w 4206653"/>
                <a:gd name="connsiteY81" fmla="*/ 3989448 h 4338661"/>
                <a:gd name="connsiteX82" fmla="*/ 718633 w 4206653"/>
                <a:gd name="connsiteY82" fmla="*/ 4069458 h 4338661"/>
                <a:gd name="connsiteX83" fmla="*/ 741493 w 4206653"/>
                <a:gd name="connsiteY83" fmla="*/ 3955158 h 4338661"/>
                <a:gd name="connsiteX84" fmla="*/ 1130113 w 4206653"/>
                <a:gd name="connsiteY84" fmla="*/ 3795138 h 4338661"/>
                <a:gd name="connsiteX85" fmla="*/ 1278703 w 4206653"/>
                <a:gd name="connsiteY85" fmla="*/ 3726558 h 4338661"/>
                <a:gd name="connsiteX86" fmla="*/ 1221553 w 4206653"/>
                <a:gd name="connsiteY86" fmla="*/ 3372228 h 4338661"/>
                <a:gd name="connsiteX87" fmla="*/ 1324423 w 4206653"/>
                <a:gd name="connsiteY87" fmla="*/ 3120768 h 4338661"/>
                <a:gd name="connsiteX88" fmla="*/ 1393003 w 4206653"/>
                <a:gd name="connsiteY88" fmla="*/ 3052188 h 4338661"/>
                <a:gd name="connsiteX89" fmla="*/ 1084393 w 4206653"/>
                <a:gd name="connsiteY89" fmla="*/ 3029328 h 4338661"/>
                <a:gd name="connsiteX90" fmla="*/ 730063 w 4206653"/>
                <a:gd name="connsiteY90" fmla="*/ 2960748 h 4338661"/>
                <a:gd name="connsiteX91" fmla="*/ 375733 w 4206653"/>
                <a:gd name="connsiteY91" fmla="*/ 3132198 h 4338661"/>
                <a:gd name="connsiteX92" fmla="*/ 421453 w 4206653"/>
                <a:gd name="connsiteY92" fmla="*/ 3029328 h 4338661"/>
                <a:gd name="connsiteX93" fmla="*/ 627193 w 4206653"/>
                <a:gd name="connsiteY93" fmla="*/ 2926458 h 4338661"/>
                <a:gd name="connsiteX94" fmla="*/ 810073 w 4206653"/>
                <a:gd name="connsiteY94" fmla="*/ 2755008 h 4338661"/>
                <a:gd name="connsiteX95" fmla="*/ 1152973 w 4206653"/>
                <a:gd name="connsiteY95" fmla="*/ 2777868 h 4338661"/>
                <a:gd name="connsiteX96" fmla="*/ 1461583 w 4206653"/>
                <a:gd name="connsiteY96" fmla="*/ 2823588 h 4338661"/>
                <a:gd name="connsiteX97" fmla="*/ 1953073 w 4206653"/>
                <a:gd name="connsiteY97" fmla="*/ 2663568 h 4338661"/>
                <a:gd name="connsiteX98" fmla="*/ 1701613 w 4206653"/>
                <a:gd name="connsiteY98" fmla="*/ 2263518 h 4338661"/>
                <a:gd name="connsiteX99" fmla="*/ 1690183 w 4206653"/>
                <a:gd name="connsiteY99" fmla="*/ 1966338 h 4338661"/>
                <a:gd name="connsiteX100" fmla="*/ 1381991 w 4206653"/>
                <a:gd name="connsiteY100" fmla="*/ 1841604 h 4338661"/>
                <a:gd name="connsiteX101" fmla="*/ 1095823 w 4206653"/>
                <a:gd name="connsiteY101" fmla="*/ 1714878 h 4338661"/>
                <a:gd name="connsiteX102" fmla="*/ 746507 w 4206653"/>
                <a:gd name="connsiteY102" fmla="*/ 1626415 h 4338661"/>
                <a:gd name="connsiteX103" fmla="*/ 352873 w 4206653"/>
                <a:gd name="connsiteY103" fmla="*/ 1726308 h 4338661"/>
                <a:gd name="connsiteX104" fmla="*/ 113171 w 4206653"/>
                <a:gd name="connsiteY104" fmla="*/ 1763582 h 4338661"/>
                <a:gd name="connsiteX105" fmla="*/ 9973 w 4206653"/>
                <a:gd name="connsiteY105" fmla="*/ 1737738 h 4338661"/>
                <a:gd name="connsiteX106" fmla="*/ 348516 w 4206653"/>
                <a:gd name="connsiteY106" fmla="*/ 1643812 h 4338661"/>
                <a:gd name="connsiteX107" fmla="*/ 653097 w 4206653"/>
                <a:gd name="connsiteY107" fmla="*/ 1543920 h 4338661"/>
                <a:gd name="connsiteX108" fmla="*/ 1072963 w 4206653"/>
                <a:gd name="connsiteY108" fmla="*/ 1612008 h 4338661"/>
                <a:gd name="connsiteX109" fmla="*/ 1244413 w 4206653"/>
                <a:gd name="connsiteY109" fmla="*/ 1657728 h 4338661"/>
                <a:gd name="connsiteX110" fmla="*/ 1205766 w 4206653"/>
                <a:gd name="connsiteY110" fmla="*/ 1451988 h 4338661"/>
                <a:gd name="connsiteX111" fmla="*/ 1046313 w 4206653"/>
                <a:gd name="connsiteY111" fmla="*/ 815409 h 4338661"/>
                <a:gd name="connsiteX112" fmla="*/ 1221553 w 4206653"/>
                <a:gd name="connsiteY112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73263 w 4206653"/>
                <a:gd name="connsiteY23" fmla="*/ 1371978 h 4338661"/>
                <a:gd name="connsiteX24" fmla="*/ 3461833 w 4206653"/>
                <a:gd name="connsiteY24" fmla="*/ 1097658 h 4338661"/>
                <a:gd name="connsiteX25" fmla="*/ 3450403 w 4206653"/>
                <a:gd name="connsiteY25" fmla="*/ 777618 h 4338661"/>
                <a:gd name="connsiteX26" fmla="*/ 3119893 w 4206653"/>
                <a:gd name="connsiteY26" fmla="*/ 321571 h 4338661"/>
                <a:gd name="connsiteX27" fmla="*/ 3519555 w 4206653"/>
                <a:gd name="connsiteY27" fmla="*/ 665939 h 4338661"/>
                <a:gd name="connsiteX28" fmla="*/ 3759013 w 4206653"/>
                <a:gd name="connsiteY28" fmla="*/ 571878 h 4338661"/>
                <a:gd name="connsiteX29" fmla="*/ 3999043 w 4206653"/>
                <a:gd name="connsiteY29" fmla="*/ 91818 h 4338661"/>
                <a:gd name="connsiteX30" fmla="*/ 4033333 w 4206653"/>
                <a:gd name="connsiteY30" fmla="*/ 11808 h 4338661"/>
                <a:gd name="connsiteX31" fmla="*/ 3984569 w 4206653"/>
                <a:gd name="connsiteY31" fmla="*/ 247366 h 4338661"/>
                <a:gd name="connsiteX32" fmla="*/ 3812791 w 4206653"/>
                <a:gd name="connsiteY32" fmla="*/ 647417 h 4338661"/>
                <a:gd name="connsiteX33" fmla="*/ 3541098 w 4206653"/>
                <a:gd name="connsiteY33" fmla="*/ 811409 h 4338661"/>
                <a:gd name="connsiteX34" fmla="*/ 3563719 w 4206653"/>
                <a:gd name="connsiteY34" fmla="*/ 976892 h 4338661"/>
                <a:gd name="connsiteX35" fmla="*/ 3872985 w 4206653"/>
                <a:gd name="connsiteY35" fmla="*/ 881976 h 4338661"/>
                <a:gd name="connsiteX36" fmla="*/ 4200754 w 4206653"/>
                <a:gd name="connsiteY36" fmla="*/ 774136 h 4338661"/>
                <a:gd name="connsiteX37" fmla="*/ 4064251 w 4206653"/>
                <a:gd name="connsiteY37" fmla="*/ 847195 h 4338661"/>
                <a:gd name="connsiteX38" fmla="*/ 3818880 w 4206653"/>
                <a:gd name="connsiteY38" fmla="*/ 991305 h 4338661"/>
                <a:gd name="connsiteX39" fmla="*/ 3658531 w 4206653"/>
                <a:gd name="connsiteY39" fmla="*/ 1093178 h 4338661"/>
                <a:gd name="connsiteX40" fmla="*/ 3622838 w 4206653"/>
                <a:gd name="connsiteY40" fmla="*/ 1221401 h 4338661"/>
                <a:gd name="connsiteX41" fmla="*/ 3577446 w 4206653"/>
                <a:gd name="connsiteY41" fmla="*/ 1500691 h 4338661"/>
                <a:gd name="connsiteX42" fmla="*/ 3461833 w 4206653"/>
                <a:gd name="connsiteY42" fmla="*/ 1726308 h 4338661"/>
                <a:gd name="connsiteX43" fmla="*/ 3278953 w 4206653"/>
                <a:gd name="connsiteY43" fmla="*/ 2034918 h 4338661"/>
                <a:gd name="connsiteX44" fmla="*/ 3233233 w 4206653"/>
                <a:gd name="connsiteY44" fmla="*/ 2309238 h 4338661"/>
                <a:gd name="connsiteX45" fmla="*/ 3404683 w 4206653"/>
                <a:gd name="connsiteY45" fmla="*/ 2457828 h 4338661"/>
                <a:gd name="connsiteX46" fmla="*/ 3759013 w 4206653"/>
                <a:gd name="connsiteY46" fmla="*/ 2663568 h 4338661"/>
                <a:gd name="connsiteX47" fmla="*/ 4079053 w 4206653"/>
                <a:gd name="connsiteY47" fmla="*/ 2777868 h 4338661"/>
                <a:gd name="connsiteX48" fmla="*/ 4079053 w 4206653"/>
                <a:gd name="connsiteY48" fmla="*/ 2880738 h 4338661"/>
                <a:gd name="connsiteX49" fmla="*/ 3770443 w 4206653"/>
                <a:gd name="connsiteY49" fmla="*/ 2869308 h 4338661"/>
                <a:gd name="connsiteX50" fmla="*/ 3404683 w 4206653"/>
                <a:gd name="connsiteY50" fmla="*/ 2732148 h 4338661"/>
                <a:gd name="connsiteX51" fmla="*/ 3084643 w 4206653"/>
                <a:gd name="connsiteY51" fmla="*/ 2663568 h 4338661"/>
                <a:gd name="connsiteX52" fmla="*/ 2958913 w 4206653"/>
                <a:gd name="connsiteY52" fmla="*/ 2697858 h 4338661"/>
                <a:gd name="connsiteX53" fmla="*/ 2821753 w 4206653"/>
                <a:gd name="connsiteY53" fmla="*/ 2823588 h 4338661"/>
                <a:gd name="connsiteX54" fmla="*/ 2764603 w 4206653"/>
                <a:gd name="connsiteY54" fmla="*/ 2995038 h 4338661"/>
                <a:gd name="connsiteX55" fmla="*/ 2970343 w 4206653"/>
                <a:gd name="connsiteY55" fmla="*/ 3132198 h 4338661"/>
                <a:gd name="connsiteX56" fmla="*/ 3176083 w 4206653"/>
                <a:gd name="connsiteY56" fmla="*/ 3269358 h 4338661"/>
                <a:gd name="connsiteX57" fmla="*/ 3347533 w 4206653"/>
                <a:gd name="connsiteY57" fmla="*/ 3303648 h 4338661"/>
                <a:gd name="connsiteX58" fmla="*/ 3267523 w 4206653"/>
                <a:gd name="connsiteY58" fmla="*/ 3395088 h 4338661"/>
                <a:gd name="connsiteX59" fmla="*/ 3004633 w 4206653"/>
                <a:gd name="connsiteY59" fmla="*/ 3303648 h 4338661"/>
                <a:gd name="connsiteX60" fmla="*/ 2753173 w 4206653"/>
                <a:gd name="connsiteY60" fmla="*/ 3189348 h 4338661"/>
                <a:gd name="connsiteX61" fmla="*/ 2638873 w 4206653"/>
                <a:gd name="connsiteY61" fmla="*/ 3097908 h 4338661"/>
                <a:gd name="connsiteX62" fmla="*/ 2570293 w 4206653"/>
                <a:gd name="connsiteY62" fmla="*/ 3109338 h 4338661"/>
                <a:gd name="connsiteX63" fmla="*/ 2558863 w 4206653"/>
                <a:gd name="connsiteY63" fmla="*/ 3326508 h 4338661"/>
                <a:gd name="connsiteX64" fmla="*/ 2673163 w 4206653"/>
                <a:gd name="connsiteY64" fmla="*/ 3555108 h 4338661"/>
                <a:gd name="connsiteX65" fmla="*/ 2730313 w 4206653"/>
                <a:gd name="connsiteY65" fmla="*/ 4023738 h 4338661"/>
                <a:gd name="connsiteX66" fmla="*/ 2696023 w 4206653"/>
                <a:gd name="connsiteY66" fmla="*/ 4183758 h 4338661"/>
                <a:gd name="connsiteX67" fmla="*/ 2536003 w 4206653"/>
                <a:gd name="connsiteY67" fmla="*/ 4138038 h 4338661"/>
                <a:gd name="connsiteX68" fmla="*/ 2536003 w 4206653"/>
                <a:gd name="connsiteY68" fmla="*/ 3909438 h 4338661"/>
                <a:gd name="connsiteX69" fmla="*/ 2433133 w 4206653"/>
                <a:gd name="connsiteY69" fmla="*/ 3566538 h 4338661"/>
                <a:gd name="connsiteX70" fmla="*/ 2307403 w 4206653"/>
                <a:gd name="connsiteY70" fmla="*/ 3166488 h 4338661"/>
                <a:gd name="connsiteX71" fmla="*/ 2261683 w 4206653"/>
                <a:gd name="connsiteY71" fmla="*/ 3063618 h 4338661"/>
                <a:gd name="connsiteX72" fmla="*/ 2078803 w 4206653"/>
                <a:gd name="connsiteY72" fmla="*/ 2949318 h 4338661"/>
                <a:gd name="connsiteX73" fmla="*/ 1850203 w 4206653"/>
                <a:gd name="connsiteY73" fmla="*/ 3029328 h 4338661"/>
                <a:gd name="connsiteX74" fmla="*/ 1415863 w 4206653"/>
                <a:gd name="connsiteY74" fmla="*/ 3360798 h 4338661"/>
                <a:gd name="connsiteX75" fmla="*/ 1381573 w 4206653"/>
                <a:gd name="connsiteY75" fmla="*/ 3680838 h 4338661"/>
                <a:gd name="connsiteX76" fmla="*/ 1381573 w 4206653"/>
                <a:gd name="connsiteY76" fmla="*/ 3989448 h 4338661"/>
                <a:gd name="connsiteX77" fmla="*/ 1290133 w 4206653"/>
                <a:gd name="connsiteY77" fmla="*/ 4309488 h 4338661"/>
                <a:gd name="connsiteX78" fmla="*/ 1198693 w 4206653"/>
                <a:gd name="connsiteY78" fmla="*/ 4298058 h 4338661"/>
                <a:gd name="connsiteX79" fmla="*/ 1187263 w 4206653"/>
                <a:gd name="connsiteY79" fmla="*/ 4080888 h 4338661"/>
                <a:gd name="connsiteX80" fmla="*/ 1198693 w 4206653"/>
                <a:gd name="connsiteY80" fmla="*/ 3909438 h 4338661"/>
                <a:gd name="connsiteX81" fmla="*/ 970093 w 4206653"/>
                <a:gd name="connsiteY81" fmla="*/ 3989448 h 4338661"/>
                <a:gd name="connsiteX82" fmla="*/ 718633 w 4206653"/>
                <a:gd name="connsiteY82" fmla="*/ 4069458 h 4338661"/>
                <a:gd name="connsiteX83" fmla="*/ 741493 w 4206653"/>
                <a:gd name="connsiteY83" fmla="*/ 3955158 h 4338661"/>
                <a:gd name="connsiteX84" fmla="*/ 1130113 w 4206653"/>
                <a:gd name="connsiteY84" fmla="*/ 3795138 h 4338661"/>
                <a:gd name="connsiteX85" fmla="*/ 1278703 w 4206653"/>
                <a:gd name="connsiteY85" fmla="*/ 3726558 h 4338661"/>
                <a:gd name="connsiteX86" fmla="*/ 1221553 w 4206653"/>
                <a:gd name="connsiteY86" fmla="*/ 3372228 h 4338661"/>
                <a:gd name="connsiteX87" fmla="*/ 1324423 w 4206653"/>
                <a:gd name="connsiteY87" fmla="*/ 3120768 h 4338661"/>
                <a:gd name="connsiteX88" fmla="*/ 1393003 w 4206653"/>
                <a:gd name="connsiteY88" fmla="*/ 3052188 h 4338661"/>
                <a:gd name="connsiteX89" fmla="*/ 1084393 w 4206653"/>
                <a:gd name="connsiteY89" fmla="*/ 3029328 h 4338661"/>
                <a:gd name="connsiteX90" fmla="*/ 730063 w 4206653"/>
                <a:gd name="connsiteY90" fmla="*/ 2960748 h 4338661"/>
                <a:gd name="connsiteX91" fmla="*/ 375733 w 4206653"/>
                <a:gd name="connsiteY91" fmla="*/ 3132198 h 4338661"/>
                <a:gd name="connsiteX92" fmla="*/ 421453 w 4206653"/>
                <a:gd name="connsiteY92" fmla="*/ 3029328 h 4338661"/>
                <a:gd name="connsiteX93" fmla="*/ 627193 w 4206653"/>
                <a:gd name="connsiteY93" fmla="*/ 2926458 h 4338661"/>
                <a:gd name="connsiteX94" fmla="*/ 810073 w 4206653"/>
                <a:gd name="connsiteY94" fmla="*/ 2755008 h 4338661"/>
                <a:gd name="connsiteX95" fmla="*/ 1152973 w 4206653"/>
                <a:gd name="connsiteY95" fmla="*/ 2777868 h 4338661"/>
                <a:gd name="connsiteX96" fmla="*/ 1461583 w 4206653"/>
                <a:gd name="connsiteY96" fmla="*/ 2823588 h 4338661"/>
                <a:gd name="connsiteX97" fmla="*/ 1953073 w 4206653"/>
                <a:gd name="connsiteY97" fmla="*/ 2663568 h 4338661"/>
                <a:gd name="connsiteX98" fmla="*/ 1701613 w 4206653"/>
                <a:gd name="connsiteY98" fmla="*/ 2263518 h 4338661"/>
                <a:gd name="connsiteX99" fmla="*/ 1690183 w 4206653"/>
                <a:gd name="connsiteY99" fmla="*/ 1966338 h 4338661"/>
                <a:gd name="connsiteX100" fmla="*/ 1381991 w 4206653"/>
                <a:gd name="connsiteY100" fmla="*/ 1841604 h 4338661"/>
                <a:gd name="connsiteX101" fmla="*/ 1095823 w 4206653"/>
                <a:gd name="connsiteY101" fmla="*/ 1714878 h 4338661"/>
                <a:gd name="connsiteX102" fmla="*/ 746507 w 4206653"/>
                <a:gd name="connsiteY102" fmla="*/ 1626415 h 4338661"/>
                <a:gd name="connsiteX103" fmla="*/ 352873 w 4206653"/>
                <a:gd name="connsiteY103" fmla="*/ 1726308 h 4338661"/>
                <a:gd name="connsiteX104" fmla="*/ 113171 w 4206653"/>
                <a:gd name="connsiteY104" fmla="*/ 1763582 h 4338661"/>
                <a:gd name="connsiteX105" fmla="*/ 9973 w 4206653"/>
                <a:gd name="connsiteY105" fmla="*/ 1737738 h 4338661"/>
                <a:gd name="connsiteX106" fmla="*/ 348516 w 4206653"/>
                <a:gd name="connsiteY106" fmla="*/ 1643812 h 4338661"/>
                <a:gd name="connsiteX107" fmla="*/ 653097 w 4206653"/>
                <a:gd name="connsiteY107" fmla="*/ 1543920 h 4338661"/>
                <a:gd name="connsiteX108" fmla="*/ 1072963 w 4206653"/>
                <a:gd name="connsiteY108" fmla="*/ 1612008 h 4338661"/>
                <a:gd name="connsiteX109" fmla="*/ 1244413 w 4206653"/>
                <a:gd name="connsiteY109" fmla="*/ 1657728 h 4338661"/>
                <a:gd name="connsiteX110" fmla="*/ 1205766 w 4206653"/>
                <a:gd name="connsiteY110" fmla="*/ 1451988 h 4338661"/>
                <a:gd name="connsiteX111" fmla="*/ 1046313 w 4206653"/>
                <a:gd name="connsiteY111" fmla="*/ 815409 h 4338661"/>
                <a:gd name="connsiteX112" fmla="*/ 1221553 w 4206653"/>
                <a:gd name="connsiteY112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73263 w 4206653"/>
                <a:gd name="connsiteY23" fmla="*/ 1371978 h 4338661"/>
                <a:gd name="connsiteX24" fmla="*/ 3461833 w 4206653"/>
                <a:gd name="connsiteY24" fmla="*/ 1097658 h 4338661"/>
                <a:gd name="connsiteX25" fmla="*/ 3450403 w 4206653"/>
                <a:gd name="connsiteY25" fmla="*/ 777618 h 4338661"/>
                <a:gd name="connsiteX26" fmla="*/ 3119893 w 4206653"/>
                <a:gd name="connsiteY26" fmla="*/ 321571 h 4338661"/>
                <a:gd name="connsiteX27" fmla="*/ 3497351 w 4206653"/>
                <a:gd name="connsiteY27" fmla="*/ 674883 h 4338661"/>
                <a:gd name="connsiteX28" fmla="*/ 3759013 w 4206653"/>
                <a:gd name="connsiteY28" fmla="*/ 571878 h 4338661"/>
                <a:gd name="connsiteX29" fmla="*/ 3999043 w 4206653"/>
                <a:gd name="connsiteY29" fmla="*/ 91818 h 4338661"/>
                <a:gd name="connsiteX30" fmla="*/ 4033333 w 4206653"/>
                <a:gd name="connsiteY30" fmla="*/ 11808 h 4338661"/>
                <a:gd name="connsiteX31" fmla="*/ 3984569 w 4206653"/>
                <a:gd name="connsiteY31" fmla="*/ 247366 h 4338661"/>
                <a:gd name="connsiteX32" fmla="*/ 3812791 w 4206653"/>
                <a:gd name="connsiteY32" fmla="*/ 647417 h 4338661"/>
                <a:gd name="connsiteX33" fmla="*/ 3541098 w 4206653"/>
                <a:gd name="connsiteY33" fmla="*/ 811409 h 4338661"/>
                <a:gd name="connsiteX34" fmla="*/ 3563719 w 4206653"/>
                <a:gd name="connsiteY34" fmla="*/ 976892 h 4338661"/>
                <a:gd name="connsiteX35" fmla="*/ 3872985 w 4206653"/>
                <a:gd name="connsiteY35" fmla="*/ 881976 h 4338661"/>
                <a:gd name="connsiteX36" fmla="*/ 4200754 w 4206653"/>
                <a:gd name="connsiteY36" fmla="*/ 774136 h 4338661"/>
                <a:gd name="connsiteX37" fmla="*/ 4064251 w 4206653"/>
                <a:gd name="connsiteY37" fmla="*/ 847195 h 4338661"/>
                <a:gd name="connsiteX38" fmla="*/ 3818880 w 4206653"/>
                <a:gd name="connsiteY38" fmla="*/ 991305 h 4338661"/>
                <a:gd name="connsiteX39" fmla="*/ 3658531 w 4206653"/>
                <a:gd name="connsiteY39" fmla="*/ 1093178 h 4338661"/>
                <a:gd name="connsiteX40" fmla="*/ 3622838 w 4206653"/>
                <a:gd name="connsiteY40" fmla="*/ 1221401 h 4338661"/>
                <a:gd name="connsiteX41" fmla="*/ 3577446 w 4206653"/>
                <a:gd name="connsiteY41" fmla="*/ 1500691 h 4338661"/>
                <a:gd name="connsiteX42" fmla="*/ 3461833 w 4206653"/>
                <a:gd name="connsiteY42" fmla="*/ 1726308 h 4338661"/>
                <a:gd name="connsiteX43" fmla="*/ 3278953 w 4206653"/>
                <a:gd name="connsiteY43" fmla="*/ 2034918 h 4338661"/>
                <a:gd name="connsiteX44" fmla="*/ 3233233 w 4206653"/>
                <a:gd name="connsiteY44" fmla="*/ 2309238 h 4338661"/>
                <a:gd name="connsiteX45" fmla="*/ 3404683 w 4206653"/>
                <a:gd name="connsiteY45" fmla="*/ 2457828 h 4338661"/>
                <a:gd name="connsiteX46" fmla="*/ 3759013 w 4206653"/>
                <a:gd name="connsiteY46" fmla="*/ 2663568 h 4338661"/>
                <a:gd name="connsiteX47" fmla="*/ 4079053 w 4206653"/>
                <a:gd name="connsiteY47" fmla="*/ 2777868 h 4338661"/>
                <a:gd name="connsiteX48" fmla="*/ 4079053 w 4206653"/>
                <a:gd name="connsiteY48" fmla="*/ 2880738 h 4338661"/>
                <a:gd name="connsiteX49" fmla="*/ 3770443 w 4206653"/>
                <a:gd name="connsiteY49" fmla="*/ 2869308 h 4338661"/>
                <a:gd name="connsiteX50" fmla="*/ 3404683 w 4206653"/>
                <a:gd name="connsiteY50" fmla="*/ 2732148 h 4338661"/>
                <a:gd name="connsiteX51" fmla="*/ 3084643 w 4206653"/>
                <a:gd name="connsiteY51" fmla="*/ 2663568 h 4338661"/>
                <a:gd name="connsiteX52" fmla="*/ 2958913 w 4206653"/>
                <a:gd name="connsiteY52" fmla="*/ 2697858 h 4338661"/>
                <a:gd name="connsiteX53" fmla="*/ 2821753 w 4206653"/>
                <a:gd name="connsiteY53" fmla="*/ 2823588 h 4338661"/>
                <a:gd name="connsiteX54" fmla="*/ 2764603 w 4206653"/>
                <a:gd name="connsiteY54" fmla="*/ 2995038 h 4338661"/>
                <a:gd name="connsiteX55" fmla="*/ 2970343 w 4206653"/>
                <a:gd name="connsiteY55" fmla="*/ 3132198 h 4338661"/>
                <a:gd name="connsiteX56" fmla="*/ 3176083 w 4206653"/>
                <a:gd name="connsiteY56" fmla="*/ 3269358 h 4338661"/>
                <a:gd name="connsiteX57" fmla="*/ 3347533 w 4206653"/>
                <a:gd name="connsiteY57" fmla="*/ 3303648 h 4338661"/>
                <a:gd name="connsiteX58" fmla="*/ 3267523 w 4206653"/>
                <a:gd name="connsiteY58" fmla="*/ 3395088 h 4338661"/>
                <a:gd name="connsiteX59" fmla="*/ 3004633 w 4206653"/>
                <a:gd name="connsiteY59" fmla="*/ 3303648 h 4338661"/>
                <a:gd name="connsiteX60" fmla="*/ 2753173 w 4206653"/>
                <a:gd name="connsiteY60" fmla="*/ 3189348 h 4338661"/>
                <a:gd name="connsiteX61" fmla="*/ 2638873 w 4206653"/>
                <a:gd name="connsiteY61" fmla="*/ 3097908 h 4338661"/>
                <a:gd name="connsiteX62" fmla="*/ 2570293 w 4206653"/>
                <a:gd name="connsiteY62" fmla="*/ 3109338 h 4338661"/>
                <a:gd name="connsiteX63" fmla="*/ 2558863 w 4206653"/>
                <a:gd name="connsiteY63" fmla="*/ 3326508 h 4338661"/>
                <a:gd name="connsiteX64" fmla="*/ 2673163 w 4206653"/>
                <a:gd name="connsiteY64" fmla="*/ 3555108 h 4338661"/>
                <a:gd name="connsiteX65" fmla="*/ 2730313 w 4206653"/>
                <a:gd name="connsiteY65" fmla="*/ 4023738 h 4338661"/>
                <a:gd name="connsiteX66" fmla="*/ 2696023 w 4206653"/>
                <a:gd name="connsiteY66" fmla="*/ 4183758 h 4338661"/>
                <a:gd name="connsiteX67" fmla="*/ 2536003 w 4206653"/>
                <a:gd name="connsiteY67" fmla="*/ 4138038 h 4338661"/>
                <a:gd name="connsiteX68" fmla="*/ 2536003 w 4206653"/>
                <a:gd name="connsiteY68" fmla="*/ 3909438 h 4338661"/>
                <a:gd name="connsiteX69" fmla="*/ 2433133 w 4206653"/>
                <a:gd name="connsiteY69" fmla="*/ 3566538 h 4338661"/>
                <a:gd name="connsiteX70" fmla="*/ 2307403 w 4206653"/>
                <a:gd name="connsiteY70" fmla="*/ 3166488 h 4338661"/>
                <a:gd name="connsiteX71" fmla="*/ 2261683 w 4206653"/>
                <a:gd name="connsiteY71" fmla="*/ 3063618 h 4338661"/>
                <a:gd name="connsiteX72" fmla="*/ 2078803 w 4206653"/>
                <a:gd name="connsiteY72" fmla="*/ 2949318 h 4338661"/>
                <a:gd name="connsiteX73" fmla="*/ 1850203 w 4206653"/>
                <a:gd name="connsiteY73" fmla="*/ 3029328 h 4338661"/>
                <a:gd name="connsiteX74" fmla="*/ 1415863 w 4206653"/>
                <a:gd name="connsiteY74" fmla="*/ 3360798 h 4338661"/>
                <a:gd name="connsiteX75" fmla="*/ 1381573 w 4206653"/>
                <a:gd name="connsiteY75" fmla="*/ 3680838 h 4338661"/>
                <a:gd name="connsiteX76" fmla="*/ 1381573 w 4206653"/>
                <a:gd name="connsiteY76" fmla="*/ 3989448 h 4338661"/>
                <a:gd name="connsiteX77" fmla="*/ 1290133 w 4206653"/>
                <a:gd name="connsiteY77" fmla="*/ 4309488 h 4338661"/>
                <a:gd name="connsiteX78" fmla="*/ 1198693 w 4206653"/>
                <a:gd name="connsiteY78" fmla="*/ 4298058 h 4338661"/>
                <a:gd name="connsiteX79" fmla="*/ 1187263 w 4206653"/>
                <a:gd name="connsiteY79" fmla="*/ 4080888 h 4338661"/>
                <a:gd name="connsiteX80" fmla="*/ 1198693 w 4206653"/>
                <a:gd name="connsiteY80" fmla="*/ 3909438 h 4338661"/>
                <a:gd name="connsiteX81" fmla="*/ 970093 w 4206653"/>
                <a:gd name="connsiteY81" fmla="*/ 3989448 h 4338661"/>
                <a:gd name="connsiteX82" fmla="*/ 718633 w 4206653"/>
                <a:gd name="connsiteY82" fmla="*/ 4069458 h 4338661"/>
                <a:gd name="connsiteX83" fmla="*/ 741493 w 4206653"/>
                <a:gd name="connsiteY83" fmla="*/ 3955158 h 4338661"/>
                <a:gd name="connsiteX84" fmla="*/ 1130113 w 4206653"/>
                <a:gd name="connsiteY84" fmla="*/ 3795138 h 4338661"/>
                <a:gd name="connsiteX85" fmla="*/ 1278703 w 4206653"/>
                <a:gd name="connsiteY85" fmla="*/ 3726558 h 4338661"/>
                <a:gd name="connsiteX86" fmla="*/ 1221553 w 4206653"/>
                <a:gd name="connsiteY86" fmla="*/ 3372228 h 4338661"/>
                <a:gd name="connsiteX87" fmla="*/ 1324423 w 4206653"/>
                <a:gd name="connsiteY87" fmla="*/ 3120768 h 4338661"/>
                <a:gd name="connsiteX88" fmla="*/ 1393003 w 4206653"/>
                <a:gd name="connsiteY88" fmla="*/ 3052188 h 4338661"/>
                <a:gd name="connsiteX89" fmla="*/ 1084393 w 4206653"/>
                <a:gd name="connsiteY89" fmla="*/ 3029328 h 4338661"/>
                <a:gd name="connsiteX90" fmla="*/ 730063 w 4206653"/>
                <a:gd name="connsiteY90" fmla="*/ 2960748 h 4338661"/>
                <a:gd name="connsiteX91" fmla="*/ 375733 w 4206653"/>
                <a:gd name="connsiteY91" fmla="*/ 3132198 h 4338661"/>
                <a:gd name="connsiteX92" fmla="*/ 421453 w 4206653"/>
                <a:gd name="connsiteY92" fmla="*/ 3029328 h 4338661"/>
                <a:gd name="connsiteX93" fmla="*/ 627193 w 4206653"/>
                <a:gd name="connsiteY93" fmla="*/ 2926458 h 4338661"/>
                <a:gd name="connsiteX94" fmla="*/ 810073 w 4206653"/>
                <a:gd name="connsiteY94" fmla="*/ 2755008 h 4338661"/>
                <a:gd name="connsiteX95" fmla="*/ 1152973 w 4206653"/>
                <a:gd name="connsiteY95" fmla="*/ 2777868 h 4338661"/>
                <a:gd name="connsiteX96" fmla="*/ 1461583 w 4206653"/>
                <a:gd name="connsiteY96" fmla="*/ 2823588 h 4338661"/>
                <a:gd name="connsiteX97" fmla="*/ 1953073 w 4206653"/>
                <a:gd name="connsiteY97" fmla="*/ 2663568 h 4338661"/>
                <a:gd name="connsiteX98" fmla="*/ 1701613 w 4206653"/>
                <a:gd name="connsiteY98" fmla="*/ 2263518 h 4338661"/>
                <a:gd name="connsiteX99" fmla="*/ 1690183 w 4206653"/>
                <a:gd name="connsiteY99" fmla="*/ 1966338 h 4338661"/>
                <a:gd name="connsiteX100" fmla="*/ 1381991 w 4206653"/>
                <a:gd name="connsiteY100" fmla="*/ 1841604 h 4338661"/>
                <a:gd name="connsiteX101" fmla="*/ 1095823 w 4206653"/>
                <a:gd name="connsiteY101" fmla="*/ 1714878 h 4338661"/>
                <a:gd name="connsiteX102" fmla="*/ 746507 w 4206653"/>
                <a:gd name="connsiteY102" fmla="*/ 1626415 h 4338661"/>
                <a:gd name="connsiteX103" fmla="*/ 352873 w 4206653"/>
                <a:gd name="connsiteY103" fmla="*/ 1726308 h 4338661"/>
                <a:gd name="connsiteX104" fmla="*/ 113171 w 4206653"/>
                <a:gd name="connsiteY104" fmla="*/ 1763582 h 4338661"/>
                <a:gd name="connsiteX105" fmla="*/ 9973 w 4206653"/>
                <a:gd name="connsiteY105" fmla="*/ 1737738 h 4338661"/>
                <a:gd name="connsiteX106" fmla="*/ 348516 w 4206653"/>
                <a:gd name="connsiteY106" fmla="*/ 1643812 h 4338661"/>
                <a:gd name="connsiteX107" fmla="*/ 653097 w 4206653"/>
                <a:gd name="connsiteY107" fmla="*/ 1543920 h 4338661"/>
                <a:gd name="connsiteX108" fmla="*/ 1072963 w 4206653"/>
                <a:gd name="connsiteY108" fmla="*/ 1612008 h 4338661"/>
                <a:gd name="connsiteX109" fmla="*/ 1244413 w 4206653"/>
                <a:gd name="connsiteY109" fmla="*/ 1657728 h 4338661"/>
                <a:gd name="connsiteX110" fmla="*/ 1205766 w 4206653"/>
                <a:gd name="connsiteY110" fmla="*/ 1451988 h 4338661"/>
                <a:gd name="connsiteX111" fmla="*/ 1046313 w 4206653"/>
                <a:gd name="connsiteY111" fmla="*/ 815409 h 4338661"/>
                <a:gd name="connsiteX112" fmla="*/ 1221553 w 4206653"/>
                <a:gd name="connsiteY112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73263 w 4206653"/>
                <a:gd name="connsiteY23" fmla="*/ 1371978 h 4338661"/>
                <a:gd name="connsiteX24" fmla="*/ 3461833 w 4206653"/>
                <a:gd name="connsiteY24" fmla="*/ 1097658 h 4338661"/>
                <a:gd name="connsiteX25" fmla="*/ 3450403 w 4206653"/>
                <a:gd name="connsiteY25" fmla="*/ 777618 h 4338661"/>
                <a:gd name="connsiteX26" fmla="*/ 3119893 w 4206653"/>
                <a:gd name="connsiteY26" fmla="*/ 321571 h 4338661"/>
                <a:gd name="connsiteX27" fmla="*/ 3497351 w 4206653"/>
                <a:gd name="connsiteY27" fmla="*/ 674883 h 4338661"/>
                <a:gd name="connsiteX28" fmla="*/ 3759013 w 4206653"/>
                <a:gd name="connsiteY28" fmla="*/ 571878 h 4338661"/>
                <a:gd name="connsiteX29" fmla="*/ 3999043 w 4206653"/>
                <a:gd name="connsiteY29" fmla="*/ 91818 h 4338661"/>
                <a:gd name="connsiteX30" fmla="*/ 4033333 w 4206653"/>
                <a:gd name="connsiteY30" fmla="*/ 11808 h 4338661"/>
                <a:gd name="connsiteX31" fmla="*/ 3984569 w 4206653"/>
                <a:gd name="connsiteY31" fmla="*/ 247366 h 4338661"/>
                <a:gd name="connsiteX32" fmla="*/ 3812791 w 4206653"/>
                <a:gd name="connsiteY32" fmla="*/ 647417 h 4338661"/>
                <a:gd name="connsiteX33" fmla="*/ 3541098 w 4206653"/>
                <a:gd name="connsiteY33" fmla="*/ 811409 h 4338661"/>
                <a:gd name="connsiteX34" fmla="*/ 3589623 w 4206653"/>
                <a:gd name="connsiteY34" fmla="*/ 967947 h 4338661"/>
                <a:gd name="connsiteX35" fmla="*/ 3872985 w 4206653"/>
                <a:gd name="connsiteY35" fmla="*/ 881976 h 4338661"/>
                <a:gd name="connsiteX36" fmla="*/ 4200754 w 4206653"/>
                <a:gd name="connsiteY36" fmla="*/ 774136 h 4338661"/>
                <a:gd name="connsiteX37" fmla="*/ 4064251 w 4206653"/>
                <a:gd name="connsiteY37" fmla="*/ 847195 h 4338661"/>
                <a:gd name="connsiteX38" fmla="*/ 3818880 w 4206653"/>
                <a:gd name="connsiteY38" fmla="*/ 991305 h 4338661"/>
                <a:gd name="connsiteX39" fmla="*/ 3658531 w 4206653"/>
                <a:gd name="connsiteY39" fmla="*/ 1093178 h 4338661"/>
                <a:gd name="connsiteX40" fmla="*/ 3622838 w 4206653"/>
                <a:gd name="connsiteY40" fmla="*/ 1221401 h 4338661"/>
                <a:gd name="connsiteX41" fmla="*/ 3577446 w 4206653"/>
                <a:gd name="connsiteY41" fmla="*/ 1500691 h 4338661"/>
                <a:gd name="connsiteX42" fmla="*/ 3461833 w 4206653"/>
                <a:gd name="connsiteY42" fmla="*/ 1726308 h 4338661"/>
                <a:gd name="connsiteX43" fmla="*/ 3278953 w 4206653"/>
                <a:gd name="connsiteY43" fmla="*/ 2034918 h 4338661"/>
                <a:gd name="connsiteX44" fmla="*/ 3233233 w 4206653"/>
                <a:gd name="connsiteY44" fmla="*/ 2309238 h 4338661"/>
                <a:gd name="connsiteX45" fmla="*/ 3404683 w 4206653"/>
                <a:gd name="connsiteY45" fmla="*/ 2457828 h 4338661"/>
                <a:gd name="connsiteX46" fmla="*/ 3759013 w 4206653"/>
                <a:gd name="connsiteY46" fmla="*/ 2663568 h 4338661"/>
                <a:gd name="connsiteX47" fmla="*/ 4079053 w 4206653"/>
                <a:gd name="connsiteY47" fmla="*/ 2777868 h 4338661"/>
                <a:gd name="connsiteX48" fmla="*/ 4079053 w 4206653"/>
                <a:gd name="connsiteY48" fmla="*/ 2880738 h 4338661"/>
                <a:gd name="connsiteX49" fmla="*/ 3770443 w 4206653"/>
                <a:gd name="connsiteY49" fmla="*/ 2869308 h 4338661"/>
                <a:gd name="connsiteX50" fmla="*/ 3404683 w 4206653"/>
                <a:gd name="connsiteY50" fmla="*/ 2732148 h 4338661"/>
                <a:gd name="connsiteX51" fmla="*/ 3084643 w 4206653"/>
                <a:gd name="connsiteY51" fmla="*/ 2663568 h 4338661"/>
                <a:gd name="connsiteX52" fmla="*/ 2958913 w 4206653"/>
                <a:gd name="connsiteY52" fmla="*/ 2697858 h 4338661"/>
                <a:gd name="connsiteX53" fmla="*/ 2821753 w 4206653"/>
                <a:gd name="connsiteY53" fmla="*/ 2823588 h 4338661"/>
                <a:gd name="connsiteX54" fmla="*/ 2764603 w 4206653"/>
                <a:gd name="connsiteY54" fmla="*/ 2995038 h 4338661"/>
                <a:gd name="connsiteX55" fmla="*/ 2970343 w 4206653"/>
                <a:gd name="connsiteY55" fmla="*/ 3132198 h 4338661"/>
                <a:gd name="connsiteX56" fmla="*/ 3176083 w 4206653"/>
                <a:gd name="connsiteY56" fmla="*/ 3269358 h 4338661"/>
                <a:gd name="connsiteX57" fmla="*/ 3347533 w 4206653"/>
                <a:gd name="connsiteY57" fmla="*/ 3303648 h 4338661"/>
                <a:gd name="connsiteX58" fmla="*/ 3267523 w 4206653"/>
                <a:gd name="connsiteY58" fmla="*/ 3395088 h 4338661"/>
                <a:gd name="connsiteX59" fmla="*/ 3004633 w 4206653"/>
                <a:gd name="connsiteY59" fmla="*/ 3303648 h 4338661"/>
                <a:gd name="connsiteX60" fmla="*/ 2753173 w 4206653"/>
                <a:gd name="connsiteY60" fmla="*/ 3189348 h 4338661"/>
                <a:gd name="connsiteX61" fmla="*/ 2638873 w 4206653"/>
                <a:gd name="connsiteY61" fmla="*/ 3097908 h 4338661"/>
                <a:gd name="connsiteX62" fmla="*/ 2570293 w 4206653"/>
                <a:gd name="connsiteY62" fmla="*/ 3109338 h 4338661"/>
                <a:gd name="connsiteX63" fmla="*/ 2558863 w 4206653"/>
                <a:gd name="connsiteY63" fmla="*/ 3326508 h 4338661"/>
                <a:gd name="connsiteX64" fmla="*/ 2673163 w 4206653"/>
                <a:gd name="connsiteY64" fmla="*/ 3555108 h 4338661"/>
                <a:gd name="connsiteX65" fmla="*/ 2730313 w 4206653"/>
                <a:gd name="connsiteY65" fmla="*/ 4023738 h 4338661"/>
                <a:gd name="connsiteX66" fmla="*/ 2696023 w 4206653"/>
                <a:gd name="connsiteY66" fmla="*/ 4183758 h 4338661"/>
                <a:gd name="connsiteX67" fmla="*/ 2536003 w 4206653"/>
                <a:gd name="connsiteY67" fmla="*/ 4138038 h 4338661"/>
                <a:gd name="connsiteX68" fmla="*/ 2536003 w 4206653"/>
                <a:gd name="connsiteY68" fmla="*/ 3909438 h 4338661"/>
                <a:gd name="connsiteX69" fmla="*/ 2433133 w 4206653"/>
                <a:gd name="connsiteY69" fmla="*/ 3566538 h 4338661"/>
                <a:gd name="connsiteX70" fmla="*/ 2307403 w 4206653"/>
                <a:gd name="connsiteY70" fmla="*/ 3166488 h 4338661"/>
                <a:gd name="connsiteX71" fmla="*/ 2261683 w 4206653"/>
                <a:gd name="connsiteY71" fmla="*/ 3063618 h 4338661"/>
                <a:gd name="connsiteX72" fmla="*/ 2078803 w 4206653"/>
                <a:gd name="connsiteY72" fmla="*/ 2949318 h 4338661"/>
                <a:gd name="connsiteX73" fmla="*/ 1850203 w 4206653"/>
                <a:gd name="connsiteY73" fmla="*/ 3029328 h 4338661"/>
                <a:gd name="connsiteX74" fmla="*/ 1415863 w 4206653"/>
                <a:gd name="connsiteY74" fmla="*/ 3360798 h 4338661"/>
                <a:gd name="connsiteX75" fmla="*/ 1381573 w 4206653"/>
                <a:gd name="connsiteY75" fmla="*/ 3680838 h 4338661"/>
                <a:gd name="connsiteX76" fmla="*/ 1381573 w 4206653"/>
                <a:gd name="connsiteY76" fmla="*/ 3989448 h 4338661"/>
                <a:gd name="connsiteX77" fmla="*/ 1290133 w 4206653"/>
                <a:gd name="connsiteY77" fmla="*/ 4309488 h 4338661"/>
                <a:gd name="connsiteX78" fmla="*/ 1198693 w 4206653"/>
                <a:gd name="connsiteY78" fmla="*/ 4298058 h 4338661"/>
                <a:gd name="connsiteX79" fmla="*/ 1187263 w 4206653"/>
                <a:gd name="connsiteY79" fmla="*/ 4080888 h 4338661"/>
                <a:gd name="connsiteX80" fmla="*/ 1198693 w 4206653"/>
                <a:gd name="connsiteY80" fmla="*/ 3909438 h 4338661"/>
                <a:gd name="connsiteX81" fmla="*/ 970093 w 4206653"/>
                <a:gd name="connsiteY81" fmla="*/ 3989448 h 4338661"/>
                <a:gd name="connsiteX82" fmla="*/ 718633 w 4206653"/>
                <a:gd name="connsiteY82" fmla="*/ 4069458 h 4338661"/>
                <a:gd name="connsiteX83" fmla="*/ 741493 w 4206653"/>
                <a:gd name="connsiteY83" fmla="*/ 3955158 h 4338661"/>
                <a:gd name="connsiteX84" fmla="*/ 1130113 w 4206653"/>
                <a:gd name="connsiteY84" fmla="*/ 3795138 h 4338661"/>
                <a:gd name="connsiteX85" fmla="*/ 1278703 w 4206653"/>
                <a:gd name="connsiteY85" fmla="*/ 3726558 h 4338661"/>
                <a:gd name="connsiteX86" fmla="*/ 1221553 w 4206653"/>
                <a:gd name="connsiteY86" fmla="*/ 3372228 h 4338661"/>
                <a:gd name="connsiteX87" fmla="*/ 1324423 w 4206653"/>
                <a:gd name="connsiteY87" fmla="*/ 3120768 h 4338661"/>
                <a:gd name="connsiteX88" fmla="*/ 1393003 w 4206653"/>
                <a:gd name="connsiteY88" fmla="*/ 3052188 h 4338661"/>
                <a:gd name="connsiteX89" fmla="*/ 1084393 w 4206653"/>
                <a:gd name="connsiteY89" fmla="*/ 3029328 h 4338661"/>
                <a:gd name="connsiteX90" fmla="*/ 730063 w 4206653"/>
                <a:gd name="connsiteY90" fmla="*/ 2960748 h 4338661"/>
                <a:gd name="connsiteX91" fmla="*/ 375733 w 4206653"/>
                <a:gd name="connsiteY91" fmla="*/ 3132198 h 4338661"/>
                <a:gd name="connsiteX92" fmla="*/ 421453 w 4206653"/>
                <a:gd name="connsiteY92" fmla="*/ 3029328 h 4338661"/>
                <a:gd name="connsiteX93" fmla="*/ 627193 w 4206653"/>
                <a:gd name="connsiteY93" fmla="*/ 2926458 h 4338661"/>
                <a:gd name="connsiteX94" fmla="*/ 810073 w 4206653"/>
                <a:gd name="connsiteY94" fmla="*/ 2755008 h 4338661"/>
                <a:gd name="connsiteX95" fmla="*/ 1152973 w 4206653"/>
                <a:gd name="connsiteY95" fmla="*/ 2777868 h 4338661"/>
                <a:gd name="connsiteX96" fmla="*/ 1461583 w 4206653"/>
                <a:gd name="connsiteY96" fmla="*/ 2823588 h 4338661"/>
                <a:gd name="connsiteX97" fmla="*/ 1953073 w 4206653"/>
                <a:gd name="connsiteY97" fmla="*/ 2663568 h 4338661"/>
                <a:gd name="connsiteX98" fmla="*/ 1701613 w 4206653"/>
                <a:gd name="connsiteY98" fmla="*/ 2263518 h 4338661"/>
                <a:gd name="connsiteX99" fmla="*/ 1690183 w 4206653"/>
                <a:gd name="connsiteY99" fmla="*/ 1966338 h 4338661"/>
                <a:gd name="connsiteX100" fmla="*/ 1381991 w 4206653"/>
                <a:gd name="connsiteY100" fmla="*/ 1841604 h 4338661"/>
                <a:gd name="connsiteX101" fmla="*/ 1095823 w 4206653"/>
                <a:gd name="connsiteY101" fmla="*/ 1714878 h 4338661"/>
                <a:gd name="connsiteX102" fmla="*/ 746507 w 4206653"/>
                <a:gd name="connsiteY102" fmla="*/ 1626415 h 4338661"/>
                <a:gd name="connsiteX103" fmla="*/ 352873 w 4206653"/>
                <a:gd name="connsiteY103" fmla="*/ 1726308 h 4338661"/>
                <a:gd name="connsiteX104" fmla="*/ 113171 w 4206653"/>
                <a:gd name="connsiteY104" fmla="*/ 1763582 h 4338661"/>
                <a:gd name="connsiteX105" fmla="*/ 9973 w 4206653"/>
                <a:gd name="connsiteY105" fmla="*/ 1737738 h 4338661"/>
                <a:gd name="connsiteX106" fmla="*/ 348516 w 4206653"/>
                <a:gd name="connsiteY106" fmla="*/ 1643812 h 4338661"/>
                <a:gd name="connsiteX107" fmla="*/ 653097 w 4206653"/>
                <a:gd name="connsiteY107" fmla="*/ 1543920 h 4338661"/>
                <a:gd name="connsiteX108" fmla="*/ 1072963 w 4206653"/>
                <a:gd name="connsiteY108" fmla="*/ 1612008 h 4338661"/>
                <a:gd name="connsiteX109" fmla="*/ 1244413 w 4206653"/>
                <a:gd name="connsiteY109" fmla="*/ 1657728 h 4338661"/>
                <a:gd name="connsiteX110" fmla="*/ 1205766 w 4206653"/>
                <a:gd name="connsiteY110" fmla="*/ 1451988 h 4338661"/>
                <a:gd name="connsiteX111" fmla="*/ 1046313 w 4206653"/>
                <a:gd name="connsiteY111" fmla="*/ 815409 h 4338661"/>
                <a:gd name="connsiteX112" fmla="*/ 1221553 w 4206653"/>
                <a:gd name="connsiteY112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73263 w 4206653"/>
                <a:gd name="connsiteY23" fmla="*/ 1371978 h 4338661"/>
                <a:gd name="connsiteX24" fmla="*/ 3461833 w 4206653"/>
                <a:gd name="connsiteY24" fmla="*/ 1097658 h 4338661"/>
                <a:gd name="connsiteX25" fmla="*/ 3450403 w 4206653"/>
                <a:gd name="connsiteY25" fmla="*/ 777618 h 4338661"/>
                <a:gd name="connsiteX26" fmla="*/ 3119893 w 4206653"/>
                <a:gd name="connsiteY26" fmla="*/ 321571 h 4338661"/>
                <a:gd name="connsiteX27" fmla="*/ 3497351 w 4206653"/>
                <a:gd name="connsiteY27" fmla="*/ 674883 h 4338661"/>
                <a:gd name="connsiteX28" fmla="*/ 3759013 w 4206653"/>
                <a:gd name="connsiteY28" fmla="*/ 571878 h 4338661"/>
                <a:gd name="connsiteX29" fmla="*/ 3999043 w 4206653"/>
                <a:gd name="connsiteY29" fmla="*/ 91818 h 4338661"/>
                <a:gd name="connsiteX30" fmla="*/ 4033333 w 4206653"/>
                <a:gd name="connsiteY30" fmla="*/ 11808 h 4338661"/>
                <a:gd name="connsiteX31" fmla="*/ 3984569 w 4206653"/>
                <a:gd name="connsiteY31" fmla="*/ 247366 h 4338661"/>
                <a:gd name="connsiteX32" fmla="*/ 3812791 w 4206653"/>
                <a:gd name="connsiteY32" fmla="*/ 647417 h 4338661"/>
                <a:gd name="connsiteX33" fmla="*/ 3589205 w 4206653"/>
                <a:gd name="connsiteY33" fmla="*/ 829298 h 4338661"/>
                <a:gd name="connsiteX34" fmla="*/ 3589623 w 4206653"/>
                <a:gd name="connsiteY34" fmla="*/ 967947 h 4338661"/>
                <a:gd name="connsiteX35" fmla="*/ 3872985 w 4206653"/>
                <a:gd name="connsiteY35" fmla="*/ 881976 h 4338661"/>
                <a:gd name="connsiteX36" fmla="*/ 4200754 w 4206653"/>
                <a:gd name="connsiteY36" fmla="*/ 774136 h 4338661"/>
                <a:gd name="connsiteX37" fmla="*/ 4064251 w 4206653"/>
                <a:gd name="connsiteY37" fmla="*/ 847195 h 4338661"/>
                <a:gd name="connsiteX38" fmla="*/ 3818880 w 4206653"/>
                <a:gd name="connsiteY38" fmla="*/ 991305 h 4338661"/>
                <a:gd name="connsiteX39" fmla="*/ 3658531 w 4206653"/>
                <a:gd name="connsiteY39" fmla="*/ 1093178 h 4338661"/>
                <a:gd name="connsiteX40" fmla="*/ 3622838 w 4206653"/>
                <a:gd name="connsiteY40" fmla="*/ 1221401 h 4338661"/>
                <a:gd name="connsiteX41" fmla="*/ 3577446 w 4206653"/>
                <a:gd name="connsiteY41" fmla="*/ 1500691 h 4338661"/>
                <a:gd name="connsiteX42" fmla="*/ 3461833 w 4206653"/>
                <a:gd name="connsiteY42" fmla="*/ 1726308 h 4338661"/>
                <a:gd name="connsiteX43" fmla="*/ 3278953 w 4206653"/>
                <a:gd name="connsiteY43" fmla="*/ 2034918 h 4338661"/>
                <a:gd name="connsiteX44" fmla="*/ 3233233 w 4206653"/>
                <a:gd name="connsiteY44" fmla="*/ 2309238 h 4338661"/>
                <a:gd name="connsiteX45" fmla="*/ 3404683 w 4206653"/>
                <a:gd name="connsiteY45" fmla="*/ 2457828 h 4338661"/>
                <a:gd name="connsiteX46" fmla="*/ 3759013 w 4206653"/>
                <a:gd name="connsiteY46" fmla="*/ 2663568 h 4338661"/>
                <a:gd name="connsiteX47" fmla="*/ 4079053 w 4206653"/>
                <a:gd name="connsiteY47" fmla="*/ 2777868 h 4338661"/>
                <a:gd name="connsiteX48" fmla="*/ 4079053 w 4206653"/>
                <a:gd name="connsiteY48" fmla="*/ 2880738 h 4338661"/>
                <a:gd name="connsiteX49" fmla="*/ 3770443 w 4206653"/>
                <a:gd name="connsiteY49" fmla="*/ 2869308 h 4338661"/>
                <a:gd name="connsiteX50" fmla="*/ 3404683 w 4206653"/>
                <a:gd name="connsiteY50" fmla="*/ 2732148 h 4338661"/>
                <a:gd name="connsiteX51" fmla="*/ 3084643 w 4206653"/>
                <a:gd name="connsiteY51" fmla="*/ 2663568 h 4338661"/>
                <a:gd name="connsiteX52" fmla="*/ 2958913 w 4206653"/>
                <a:gd name="connsiteY52" fmla="*/ 2697858 h 4338661"/>
                <a:gd name="connsiteX53" fmla="*/ 2821753 w 4206653"/>
                <a:gd name="connsiteY53" fmla="*/ 2823588 h 4338661"/>
                <a:gd name="connsiteX54" fmla="*/ 2764603 w 4206653"/>
                <a:gd name="connsiteY54" fmla="*/ 2995038 h 4338661"/>
                <a:gd name="connsiteX55" fmla="*/ 2970343 w 4206653"/>
                <a:gd name="connsiteY55" fmla="*/ 3132198 h 4338661"/>
                <a:gd name="connsiteX56" fmla="*/ 3176083 w 4206653"/>
                <a:gd name="connsiteY56" fmla="*/ 3269358 h 4338661"/>
                <a:gd name="connsiteX57" fmla="*/ 3347533 w 4206653"/>
                <a:gd name="connsiteY57" fmla="*/ 3303648 h 4338661"/>
                <a:gd name="connsiteX58" fmla="*/ 3267523 w 4206653"/>
                <a:gd name="connsiteY58" fmla="*/ 3395088 h 4338661"/>
                <a:gd name="connsiteX59" fmla="*/ 3004633 w 4206653"/>
                <a:gd name="connsiteY59" fmla="*/ 3303648 h 4338661"/>
                <a:gd name="connsiteX60" fmla="*/ 2753173 w 4206653"/>
                <a:gd name="connsiteY60" fmla="*/ 3189348 h 4338661"/>
                <a:gd name="connsiteX61" fmla="*/ 2638873 w 4206653"/>
                <a:gd name="connsiteY61" fmla="*/ 3097908 h 4338661"/>
                <a:gd name="connsiteX62" fmla="*/ 2570293 w 4206653"/>
                <a:gd name="connsiteY62" fmla="*/ 3109338 h 4338661"/>
                <a:gd name="connsiteX63" fmla="*/ 2558863 w 4206653"/>
                <a:gd name="connsiteY63" fmla="*/ 3326508 h 4338661"/>
                <a:gd name="connsiteX64" fmla="*/ 2673163 w 4206653"/>
                <a:gd name="connsiteY64" fmla="*/ 3555108 h 4338661"/>
                <a:gd name="connsiteX65" fmla="*/ 2730313 w 4206653"/>
                <a:gd name="connsiteY65" fmla="*/ 4023738 h 4338661"/>
                <a:gd name="connsiteX66" fmla="*/ 2696023 w 4206653"/>
                <a:gd name="connsiteY66" fmla="*/ 4183758 h 4338661"/>
                <a:gd name="connsiteX67" fmla="*/ 2536003 w 4206653"/>
                <a:gd name="connsiteY67" fmla="*/ 4138038 h 4338661"/>
                <a:gd name="connsiteX68" fmla="*/ 2536003 w 4206653"/>
                <a:gd name="connsiteY68" fmla="*/ 3909438 h 4338661"/>
                <a:gd name="connsiteX69" fmla="*/ 2433133 w 4206653"/>
                <a:gd name="connsiteY69" fmla="*/ 3566538 h 4338661"/>
                <a:gd name="connsiteX70" fmla="*/ 2307403 w 4206653"/>
                <a:gd name="connsiteY70" fmla="*/ 3166488 h 4338661"/>
                <a:gd name="connsiteX71" fmla="*/ 2261683 w 4206653"/>
                <a:gd name="connsiteY71" fmla="*/ 3063618 h 4338661"/>
                <a:gd name="connsiteX72" fmla="*/ 2078803 w 4206653"/>
                <a:gd name="connsiteY72" fmla="*/ 2949318 h 4338661"/>
                <a:gd name="connsiteX73" fmla="*/ 1850203 w 4206653"/>
                <a:gd name="connsiteY73" fmla="*/ 3029328 h 4338661"/>
                <a:gd name="connsiteX74" fmla="*/ 1415863 w 4206653"/>
                <a:gd name="connsiteY74" fmla="*/ 3360798 h 4338661"/>
                <a:gd name="connsiteX75" fmla="*/ 1381573 w 4206653"/>
                <a:gd name="connsiteY75" fmla="*/ 3680838 h 4338661"/>
                <a:gd name="connsiteX76" fmla="*/ 1381573 w 4206653"/>
                <a:gd name="connsiteY76" fmla="*/ 3989448 h 4338661"/>
                <a:gd name="connsiteX77" fmla="*/ 1290133 w 4206653"/>
                <a:gd name="connsiteY77" fmla="*/ 4309488 h 4338661"/>
                <a:gd name="connsiteX78" fmla="*/ 1198693 w 4206653"/>
                <a:gd name="connsiteY78" fmla="*/ 4298058 h 4338661"/>
                <a:gd name="connsiteX79" fmla="*/ 1187263 w 4206653"/>
                <a:gd name="connsiteY79" fmla="*/ 4080888 h 4338661"/>
                <a:gd name="connsiteX80" fmla="*/ 1198693 w 4206653"/>
                <a:gd name="connsiteY80" fmla="*/ 3909438 h 4338661"/>
                <a:gd name="connsiteX81" fmla="*/ 970093 w 4206653"/>
                <a:gd name="connsiteY81" fmla="*/ 3989448 h 4338661"/>
                <a:gd name="connsiteX82" fmla="*/ 718633 w 4206653"/>
                <a:gd name="connsiteY82" fmla="*/ 4069458 h 4338661"/>
                <a:gd name="connsiteX83" fmla="*/ 741493 w 4206653"/>
                <a:gd name="connsiteY83" fmla="*/ 3955158 h 4338661"/>
                <a:gd name="connsiteX84" fmla="*/ 1130113 w 4206653"/>
                <a:gd name="connsiteY84" fmla="*/ 3795138 h 4338661"/>
                <a:gd name="connsiteX85" fmla="*/ 1278703 w 4206653"/>
                <a:gd name="connsiteY85" fmla="*/ 3726558 h 4338661"/>
                <a:gd name="connsiteX86" fmla="*/ 1221553 w 4206653"/>
                <a:gd name="connsiteY86" fmla="*/ 3372228 h 4338661"/>
                <a:gd name="connsiteX87" fmla="*/ 1324423 w 4206653"/>
                <a:gd name="connsiteY87" fmla="*/ 3120768 h 4338661"/>
                <a:gd name="connsiteX88" fmla="*/ 1393003 w 4206653"/>
                <a:gd name="connsiteY88" fmla="*/ 3052188 h 4338661"/>
                <a:gd name="connsiteX89" fmla="*/ 1084393 w 4206653"/>
                <a:gd name="connsiteY89" fmla="*/ 3029328 h 4338661"/>
                <a:gd name="connsiteX90" fmla="*/ 730063 w 4206653"/>
                <a:gd name="connsiteY90" fmla="*/ 2960748 h 4338661"/>
                <a:gd name="connsiteX91" fmla="*/ 375733 w 4206653"/>
                <a:gd name="connsiteY91" fmla="*/ 3132198 h 4338661"/>
                <a:gd name="connsiteX92" fmla="*/ 421453 w 4206653"/>
                <a:gd name="connsiteY92" fmla="*/ 3029328 h 4338661"/>
                <a:gd name="connsiteX93" fmla="*/ 627193 w 4206653"/>
                <a:gd name="connsiteY93" fmla="*/ 2926458 h 4338661"/>
                <a:gd name="connsiteX94" fmla="*/ 810073 w 4206653"/>
                <a:gd name="connsiteY94" fmla="*/ 2755008 h 4338661"/>
                <a:gd name="connsiteX95" fmla="*/ 1152973 w 4206653"/>
                <a:gd name="connsiteY95" fmla="*/ 2777868 h 4338661"/>
                <a:gd name="connsiteX96" fmla="*/ 1461583 w 4206653"/>
                <a:gd name="connsiteY96" fmla="*/ 2823588 h 4338661"/>
                <a:gd name="connsiteX97" fmla="*/ 1953073 w 4206653"/>
                <a:gd name="connsiteY97" fmla="*/ 2663568 h 4338661"/>
                <a:gd name="connsiteX98" fmla="*/ 1701613 w 4206653"/>
                <a:gd name="connsiteY98" fmla="*/ 2263518 h 4338661"/>
                <a:gd name="connsiteX99" fmla="*/ 1690183 w 4206653"/>
                <a:gd name="connsiteY99" fmla="*/ 1966338 h 4338661"/>
                <a:gd name="connsiteX100" fmla="*/ 1381991 w 4206653"/>
                <a:gd name="connsiteY100" fmla="*/ 1841604 h 4338661"/>
                <a:gd name="connsiteX101" fmla="*/ 1095823 w 4206653"/>
                <a:gd name="connsiteY101" fmla="*/ 1714878 h 4338661"/>
                <a:gd name="connsiteX102" fmla="*/ 746507 w 4206653"/>
                <a:gd name="connsiteY102" fmla="*/ 1626415 h 4338661"/>
                <a:gd name="connsiteX103" fmla="*/ 352873 w 4206653"/>
                <a:gd name="connsiteY103" fmla="*/ 1726308 h 4338661"/>
                <a:gd name="connsiteX104" fmla="*/ 113171 w 4206653"/>
                <a:gd name="connsiteY104" fmla="*/ 1763582 h 4338661"/>
                <a:gd name="connsiteX105" fmla="*/ 9973 w 4206653"/>
                <a:gd name="connsiteY105" fmla="*/ 1737738 h 4338661"/>
                <a:gd name="connsiteX106" fmla="*/ 348516 w 4206653"/>
                <a:gd name="connsiteY106" fmla="*/ 1643812 h 4338661"/>
                <a:gd name="connsiteX107" fmla="*/ 653097 w 4206653"/>
                <a:gd name="connsiteY107" fmla="*/ 1543920 h 4338661"/>
                <a:gd name="connsiteX108" fmla="*/ 1072963 w 4206653"/>
                <a:gd name="connsiteY108" fmla="*/ 1612008 h 4338661"/>
                <a:gd name="connsiteX109" fmla="*/ 1244413 w 4206653"/>
                <a:gd name="connsiteY109" fmla="*/ 1657728 h 4338661"/>
                <a:gd name="connsiteX110" fmla="*/ 1205766 w 4206653"/>
                <a:gd name="connsiteY110" fmla="*/ 1451988 h 4338661"/>
                <a:gd name="connsiteX111" fmla="*/ 1046313 w 4206653"/>
                <a:gd name="connsiteY111" fmla="*/ 815409 h 4338661"/>
                <a:gd name="connsiteX112" fmla="*/ 1221553 w 4206653"/>
                <a:gd name="connsiteY112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73263 w 4206653"/>
                <a:gd name="connsiteY23" fmla="*/ 1371978 h 4338661"/>
                <a:gd name="connsiteX24" fmla="*/ 3461833 w 4206653"/>
                <a:gd name="connsiteY24" fmla="*/ 1097658 h 4338661"/>
                <a:gd name="connsiteX25" fmla="*/ 3452944 w 4206653"/>
                <a:gd name="connsiteY25" fmla="*/ 1068448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89205 w 4206653"/>
                <a:gd name="connsiteY34" fmla="*/ 829298 h 4338661"/>
                <a:gd name="connsiteX35" fmla="*/ 3589623 w 4206653"/>
                <a:gd name="connsiteY35" fmla="*/ 967947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58913 w 4206653"/>
                <a:gd name="connsiteY53" fmla="*/ 2697858 h 4338661"/>
                <a:gd name="connsiteX54" fmla="*/ 2821753 w 4206653"/>
                <a:gd name="connsiteY54" fmla="*/ 2823588 h 4338661"/>
                <a:gd name="connsiteX55" fmla="*/ 2764603 w 4206653"/>
                <a:gd name="connsiteY55" fmla="*/ 2995038 h 4338661"/>
                <a:gd name="connsiteX56" fmla="*/ 2970343 w 4206653"/>
                <a:gd name="connsiteY56" fmla="*/ 3132198 h 4338661"/>
                <a:gd name="connsiteX57" fmla="*/ 3176083 w 4206653"/>
                <a:gd name="connsiteY57" fmla="*/ 3269358 h 4338661"/>
                <a:gd name="connsiteX58" fmla="*/ 3347533 w 4206653"/>
                <a:gd name="connsiteY58" fmla="*/ 3303648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61833 w 4206653"/>
                <a:gd name="connsiteY24" fmla="*/ 1097658 h 4338661"/>
                <a:gd name="connsiteX25" fmla="*/ 3452944 w 4206653"/>
                <a:gd name="connsiteY25" fmla="*/ 1068448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89205 w 4206653"/>
                <a:gd name="connsiteY34" fmla="*/ 829298 h 4338661"/>
                <a:gd name="connsiteX35" fmla="*/ 3589623 w 4206653"/>
                <a:gd name="connsiteY35" fmla="*/ 967947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58913 w 4206653"/>
                <a:gd name="connsiteY53" fmla="*/ 2697858 h 4338661"/>
                <a:gd name="connsiteX54" fmla="*/ 2821753 w 4206653"/>
                <a:gd name="connsiteY54" fmla="*/ 2823588 h 4338661"/>
                <a:gd name="connsiteX55" fmla="*/ 2764603 w 4206653"/>
                <a:gd name="connsiteY55" fmla="*/ 2995038 h 4338661"/>
                <a:gd name="connsiteX56" fmla="*/ 2970343 w 4206653"/>
                <a:gd name="connsiteY56" fmla="*/ 3132198 h 4338661"/>
                <a:gd name="connsiteX57" fmla="*/ 3176083 w 4206653"/>
                <a:gd name="connsiteY57" fmla="*/ 3269358 h 4338661"/>
                <a:gd name="connsiteX58" fmla="*/ 3347533 w 4206653"/>
                <a:gd name="connsiteY58" fmla="*/ 3303648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84036 w 4206653"/>
                <a:gd name="connsiteY24" fmla="*/ 1111075 h 4338661"/>
                <a:gd name="connsiteX25" fmla="*/ 3452944 w 4206653"/>
                <a:gd name="connsiteY25" fmla="*/ 1068448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89205 w 4206653"/>
                <a:gd name="connsiteY34" fmla="*/ 829298 h 4338661"/>
                <a:gd name="connsiteX35" fmla="*/ 3589623 w 4206653"/>
                <a:gd name="connsiteY35" fmla="*/ 967947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58913 w 4206653"/>
                <a:gd name="connsiteY53" fmla="*/ 2697858 h 4338661"/>
                <a:gd name="connsiteX54" fmla="*/ 2821753 w 4206653"/>
                <a:gd name="connsiteY54" fmla="*/ 2823588 h 4338661"/>
                <a:gd name="connsiteX55" fmla="*/ 2764603 w 4206653"/>
                <a:gd name="connsiteY55" fmla="*/ 2995038 h 4338661"/>
                <a:gd name="connsiteX56" fmla="*/ 2970343 w 4206653"/>
                <a:gd name="connsiteY56" fmla="*/ 3132198 h 4338661"/>
                <a:gd name="connsiteX57" fmla="*/ 3176083 w 4206653"/>
                <a:gd name="connsiteY57" fmla="*/ 3269358 h 4338661"/>
                <a:gd name="connsiteX58" fmla="*/ 3347533 w 4206653"/>
                <a:gd name="connsiteY58" fmla="*/ 3303648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84036 w 4206653"/>
                <a:gd name="connsiteY24" fmla="*/ 1111075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89205 w 4206653"/>
                <a:gd name="connsiteY34" fmla="*/ 829298 h 4338661"/>
                <a:gd name="connsiteX35" fmla="*/ 3589623 w 4206653"/>
                <a:gd name="connsiteY35" fmla="*/ 967947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58913 w 4206653"/>
                <a:gd name="connsiteY53" fmla="*/ 2697858 h 4338661"/>
                <a:gd name="connsiteX54" fmla="*/ 2821753 w 4206653"/>
                <a:gd name="connsiteY54" fmla="*/ 2823588 h 4338661"/>
                <a:gd name="connsiteX55" fmla="*/ 2764603 w 4206653"/>
                <a:gd name="connsiteY55" fmla="*/ 2995038 h 4338661"/>
                <a:gd name="connsiteX56" fmla="*/ 2970343 w 4206653"/>
                <a:gd name="connsiteY56" fmla="*/ 3132198 h 4338661"/>
                <a:gd name="connsiteX57" fmla="*/ 3176083 w 4206653"/>
                <a:gd name="connsiteY57" fmla="*/ 3269358 h 4338661"/>
                <a:gd name="connsiteX58" fmla="*/ 3347533 w 4206653"/>
                <a:gd name="connsiteY58" fmla="*/ 3303648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89205 w 4206653"/>
                <a:gd name="connsiteY34" fmla="*/ 829298 h 4338661"/>
                <a:gd name="connsiteX35" fmla="*/ 3589623 w 4206653"/>
                <a:gd name="connsiteY35" fmla="*/ 967947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58913 w 4206653"/>
                <a:gd name="connsiteY53" fmla="*/ 2697858 h 4338661"/>
                <a:gd name="connsiteX54" fmla="*/ 2821753 w 4206653"/>
                <a:gd name="connsiteY54" fmla="*/ 2823588 h 4338661"/>
                <a:gd name="connsiteX55" fmla="*/ 2764603 w 4206653"/>
                <a:gd name="connsiteY55" fmla="*/ 2995038 h 4338661"/>
                <a:gd name="connsiteX56" fmla="*/ 2970343 w 4206653"/>
                <a:gd name="connsiteY56" fmla="*/ 3132198 h 4338661"/>
                <a:gd name="connsiteX57" fmla="*/ 3176083 w 4206653"/>
                <a:gd name="connsiteY57" fmla="*/ 3269358 h 4338661"/>
                <a:gd name="connsiteX58" fmla="*/ 3347533 w 4206653"/>
                <a:gd name="connsiteY58" fmla="*/ 3303648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89205 w 4206653"/>
                <a:gd name="connsiteY34" fmla="*/ 82929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58913 w 4206653"/>
                <a:gd name="connsiteY53" fmla="*/ 2697858 h 4338661"/>
                <a:gd name="connsiteX54" fmla="*/ 2821753 w 4206653"/>
                <a:gd name="connsiteY54" fmla="*/ 2823588 h 4338661"/>
                <a:gd name="connsiteX55" fmla="*/ 2764603 w 4206653"/>
                <a:gd name="connsiteY55" fmla="*/ 2995038 h 4338661"/>
                <a:gd name="connsiteX56" fmla="*/ 2970343 w 4206653"/>
                <a:gd name="connsiteY56" fmla="*/ 3132198 h 4338661"/>
                <a:gd name="connsiteX57" fmla="*/ 3176083 w 4206653"/>
                <a:gd name="connsiteY57" fmla="*/ 3269358 h 4338661"/>
                <a:gd name="connsiteX58" fmla="*/ 3347533 w 4206653"/>
                <a:gd name="connsiteY58" fmla="*/ 3303648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58913 w 4206653"/>
                <a:gd name="connsiteY53" fmla="*/ 2697858 h 4338661"/>
                <a:gd name="connsiteX54" fmla="*/ 2821753 w 4206653"/>
                <a:gd name="connsiteY54" fmla="*/ 2823588 h 4338661"/>
                <a:gd name="connsiteX55" fmla="*/ 2764603 w 4206653"/>
                <a:gd name="connsiteY55" fmla="*/ 2995038 h 4338661"/>
                <a:gd name="connsiteX56" fmla="*/ 2970343 w 4206653"/>
                <a:gd name="connsiteY56" fmla="*/ 3132198 h 4338661"/>
                <a:gd name="connsiteX57" fmla="*/ 3176083 w 4206653"/>
                <a:gd name="connsiteY57" fmla="*/ 3269358 h 4338661"/>
                <a:gd name="connsiteX58" fmla="*/ 3347533 w 4206653"/>
                <a:gd name="connsiteY58" fmla="*/ 3303648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21753 w 4206653"/>
                <a:gd name="connsiteY54" fmla="*/ 2823588 h 4338661"/>
                <a:gd name="connsiteX55" fmla="*/ 2764603 w 4206653"/>
                <a:gd name="connsiteY55" fmla="*/ 2995038 h 4338661"/>
                <a:gd name="connsiteX56" fmla="*/ 2970343 w 4206653"/>
                <a:gd name="connsiteY56" fmla="*/ 3132198 h 4338661"/>
                <a:gd name="connsiteX57" fmla="*/ 3176083 w 4206653"/>
                <a:gd name="connsiteY57" fmla="*/ 3269358 h 4338661"/>
                <a:gd name="connsiteX58" fmla="*/ 3347533 w 4206653"/>
                <a:gd name="connsiteY58" fmla="*/ 3303648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764603 w 4206653"/>
                <a:gd name="connsiteY55" fmla="*/ 2995038 h 4338661"/>
                <a:gd name="connsiteX56" fmla="*/ 2970343 w 4206653"/>
                <a:gd name="connsiteY56" fmla="*/ 3132198 h 4338661"/>
                <a:gd name="connsiteX57" fmla="*/ 3176083 w 4206653"/>
                <a:gd name="connsiteY57" fmla="*/ 3269358 h 4338661"/>
                <a:gd name="connsiteX58" fmla="*/ 3347533 w 4206653"/>
                <a:gd name="connsiteY58" fmla="*/ 3303648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70343 w 4206653"/>
                <a:gd name="connsiteY56" fmla="*/ 3132198 h 4338661"/>
                <a:gd name="connsiteX57" fmla="*/ 3176083 w 4206653"/>
                <a:gd name="connsiteY57" fmla="*/ 3269358 h 4338661"/>
                <a:gd name="connsiteX58" fmla="*/ 3347533 w 4206653"/>
                <a:gd name="connsiteY58" fmla="*/ 3303648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47533 w 4206653"/>
                <a:gd name="connsiteY58" fmla="*/ 3303648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26816 w 4206653"/>
                <a:gd name="connsiteY59" fmla="*/ 3390616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12014 w 4206653"/>
                <a:gd name="connsiteY59" fmla="*/ 3363782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12014 w 4206653"/>
                <a:gd name="connsiteY59" fmla="*/ 3363782 h 4338661"/>
                <a:gd name="connsiteX60" fmla="*/ 3004633 w 4206653"/>
                <a:gd name="connsiteY60" fmla="*/ 3276814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12014 w 4206653"/>
                <a:gd name="connsiteY59" fmla="*/ 3363782 h 4338661"/>
                <a:gd name="connsiteX60" fmla="*/ 3004633 w 4206653"/>
                <a:gd name="connsiteY60" fmla="*/ 3276814 h 4338661"/>
                <a:gd name="connsiteX61" fmla="*/ 2771676 w 4206653"/>
                <a:gd name="connsiteY61" fmla="*/ 3166987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12014 w 4206653"/>
                <a:gd name="connsiteY59" fmla="*/ 3363782 h 4338661"/>
                <a:gd name="connsiteX60" fmla="*/ 3004633 w 4206653"/>
                <a:gd name="connsiteY60" fmla="*/ 3276814 h 4338661"/>
                <a:gd name="connsiteX61" fmla="*/ 2771676 w 4206653"/>
                <a:gd name="connsiteY61" fmla="*/ 3166987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25557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12014 w 4206653"/>
                <a:gd name="connsiteY59" fmla="*/ 3363782 h 4338661"/>
                <a:gd name="connsiteX60" fmla="*/ 3004633 w 4206653"/>
                <a:gd name="connsiteY60" fmla="*/ 3276814 h 4338661"/>
                <a:gd name="connsiteX61" fmla="*/ 2771676 w 4206653"/>
                <a:gd name="connsiteY61" fmla="*/ 3166987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25557 w 4206653"/>
                <a:gd name="connsiteY64" fmla="*/ 3326508 h 4338661"/>
                <a:gd name="connsiteX65" fmla="*/ 2610253 w 4206653"/>
                <a:gd name="connsiteY65" fmla="*/ 3564053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12014 w 4206653"/>
                <a:gd name="connsiteY59" fmla="*/ 3363782 h 4338661"/>
                <a:gd name="connsiteX60" fmla="*/ 3004633 w 4206653"/>
                <a:gd name="connsiteY60" fmla="*/ 3276814 h 4338661"/>
                <a:gd name="connsiteX61" fmla="*/ 2771676 w 4206653"/>
                <a:gd name="connsiteY61" fmla="*/ 3166987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25557 w 4206653"/>
                <a:gd name="connsiteY64" fmla="*/ 3326508 h 4338661"/>
                <a:gd name="connsiteX65" fmla="*/ 2610253 w 4206653"/>
                <a:gd name="connsiteY65" fmla="*/ 3564053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81240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12014 w 4206653"/>
                <a:gd name="connsiteY59" fmla="*/ 3363782 h 4338661"/>
                <a:gd name="connsiteX60" fmla="*/ 3004633 w 4206653"/>
                <a:gd name="connsiteY60" fmla="*/ 3276814 h 4338661"/>
                <a:gd name="connsiteX61" fmla="*/ 2771676 w 4206653"/>
                <a:gd name="connsiteY61" fmla="*/ 3166987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25557 w 4206653"/>
                <a:gd name="connsiteY64" fmla="*/ 3326508 h 4338661"/>
                <a:gd name="connsiteX65" fmla="*/ 2610253 w 4206653"/>
                <a:gd name="connsiteY65" fmla="*/ 3564053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95212 w 4206653"/>
                <a:gd name="connsiteY69" fmla="*/ 3945217 h 4338661"/>
                <a:gd name="connsiteX70" fmla="*/ 2481240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12014 w 4206653"/>
                <a:gd name="connsiteY59" fmla="*/ 3363782 h 4338661"/>
                <a:gd name="connsiteX60" fmla="*/ 3004633 w 4206653"/>
                <a:gd name="connsiteY60" fmla="*/ 3276814 h 4338661"/>
                <a:gd name="connsiteX61" fmla="*/ 2771676 w 4206653"/>
                <a:gd name="connsiteY61" fmla="*/ 3166987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25557 w 4206653"/>
                <a:gd name="connsiteY64" fmla="*/ 3326508 h 4338661"/>
                <a:gd name="connsiteX65" fmla="*/ 2610253 w 4206653"/>
                <a:gd name="connsiteY65" fmla="*/ 3564053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76709 w 4206653"/>
                <a:gd name="connsiteY68" fmla="*/ 4330348 h 4338661"/>
                <a:gd name="connsiteX69" fmla="*/ 2595212 w 4206653"/>
                <a:gd name="connsiteY69" fmla="*/ 3945217 h 4338661"/>
                <a:gd name="connsiteX70" fmla="*/ 2481240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12014 w 4206653"/>
                <a:gd name="connsiteY59" fmla="*/ 3363782 h 4338661"/>
                <a:gd name="connsiteX60" fmla="*/ 3004633 w 4206653"/>
                <a:gd name="connsiteY60" fmla="*/ 3276814 h 4338661"/>
                <a:gd name="connsiteX61" fmla="*/ 2771676 w 4206653"/>
                <a:gd name="connsiteY61" fmla="*/ 3166987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25557 w 4206653"/>
                <a:gd name="connsiteY64" fmla="*/ 3326508 h 4338661"/>
                <a:gd name="connsiteX65" fmla="*/ 2610253 w 4206653"/>
                <a:gd name="connsiteY65" fmla="*/ 3564053 h 4338661"/>
                <a:gd name="connsiteX66" fmla="*/ 2682206 w 4206653"/>
                <a:gd name="connsiteY66" fmla="*/ 4005849 h 4338661"/>
                <a:gd name="connsiteX67" fmla="*/ 2696023 w 4206653"/>
                <a:gd name="connsiteY67" fmla="*/ 4183758 h 4338661"/>
                <a:gd name="connsiteX68" fmla="*/ 2576709 w 4206653"/>
                <a:gd name="connsiteY68" fmla="*/ 4330348 h 4338661"/>
                <a:gd name="connsiteX69" fmla="*/ 2595212 w 4206653"/>
                <a:gd name="connsiteY69" fmla="*/ 3945217 h 4338661"/>
                <a:gd name="connsiteX70" fmla="*/ 2481240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12014 w 4206653"/>
                <a:gd name="connsiteY59" fmla="*/ 3363782 h 4338661"/>
                <a:gd name="connsiteX60" fmla="*/ 3004633 w 4206653"/>
                <a:gd name="connsiteY60" fmla="*/ 3276814 h 4338661"/>
                <a:gd name="connsiteX61" fmla="*/ 2771676 w 4206653"/>
                <a:gd name="connsiteY61" fmla="*/ 3166987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25557 w 4206653"/>
                <a:gd name="connsiteY64" fmla="*/ 3326508 h 4338661"/>
                <a:gd name="connsiteX65" fmla="*/ 2610253 w 4206653"/>
                <a:gd name="connsiteY65" fmla="*/ 3564053 h 4338661"/>
                <a:gd name="connsiteX66" fmla="*/ 2682206 w 4206653"/>
                <a:gd name="connsiteY66" fmla="*/ 4005849 h 4338661"/>
                <a:gd name="connsiteX67" fmla="*/ 2647915 w 4206653"/>
                <a:gd name="connsiteY67" fmla="*/ 4183758 h 4338661"/>
                <a:gd name="connsiteX68" fmla="*/ 2576709 w 4206653"/>
                <a:gd name="connsiteY68" fmla="*/ 4330348 h 4338661"/>
                <a:gd name="connsiteX69" fmla="*/ 2595212 w 4206653"/>
                <a:gd name="connsiteY69" fmla="*/ 3945217 h 4338661"/>
                <a:gd name="connsiteX70" fmla="*/ 2481240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460042"/>
                <a:gd name="connsiteX1" fmla="*/ 1343911 w 4206653"/>
                <a:gd name="connsiteY1" fmla="*/ 1559828 h 4460042"/>
                <a:gd name="connsiteX2" fmla="*/ 1553023 w 4206653"/>
                <a:gd name="connsiteY2" fmla="*/ 1657728 h 4460042"/>
                <a:gd name="connsiteX3" fmla="*/ 1907353 w 4206653"/>
                <a:gd name="connsiteY3" fmla="*/ 1680588 h 4460042"/>
                <a:gd name="connsiteX4" fmla="*/ 2021653 w 4206653"/>
                <a:gd name="connsiteY4" fmla="*/ 1543428 h 4460042"/>
                <a:gd name="connsiteX5" fmla="*/ 2124523 w 4206653"/>
                <a:gd name="connsiteY5" fmla="*/ 1291968 h 4460042"/>
                <a:gd name="connsiteX6" fmla="*/ 2124523 w 4206653"/>
                <a:gd name="connsiteY6" fmla="*/ 1120518 h 4460042"/>
                <a:gd name="connsiteX7" fmla="*/ 2068029 w 4206653"/>
                <a:gd name="connsiteY7" fmla="*/ 825325 h 4460042"/>
                <a:gd name="connsiteX8" fmla="*/ 2078803 w 4206653"/>
                <a:gd name="connsiteY8" fmla="*/ 777618 h 4460042"/>
                <a:gd name="connsiteX9" fmla="*/ 2170243 w 4206653"/>
                <a:gd name="connsiteY9" fmla="*/ 1086228 h 4460042"/>
                <a:gd name="connsiteX10" fmla="*/ 2215963 w 4206653"/>
                <a:gd name="connsiteY10" fmla="*/ 1269108 h 4460042"/>
                <a:gd name="connsiteX11" fmla="*/ 2284543 w 4206653"/>
                <a:gd name="connsiteY11" fmla="*/ 1303398 h 4460042"/>
                <a:gd name="connsiteX12" fmla="*/ 2330263 w 4206653"/>
                <a:gd name="connsiteY12" fmla="*/ 1166238 h 4460042"/>
                <a:gd name="connsiteX13" fmla="*/ 2467423 w 4206653"/>
                <a:gd name="connsiteY13" fmla="*/ 880488 h 4460042"/>
                <a:gd name="connsiteX14" fmla="*/ 2558863 w 4206653"/>
                <a:gd name="connsiteY14" fmla="*/ 640458 h 4460042"/>
                <a:gd name="connsiteX15" fmla="*/ 2616013 w 4206653"/>
                <a:gd name="connsiteY15" fmla="*/ 537588 h 4460042"/>
                <a:gd name="connsiteX16" fmla="*/ 2558863 w 4206653"/>
                <a:gd name="connsiteY16" fmla="*/ 789048 h 4460042"/>
                <a:gd name="connsiteX17" fmla="*/ 2444563 w 4206653"/>
                <a:gd name="connsiteY17" fmla="*/ 1097658 h 4460042"/>
                <a:gd name="connsiteX18" fmla="*/ 2375983 w 4206653"/>
                <a:gd name="connsiteY18" fmla="*/ 1406268 h 4460042"/>
                <a:gd name="connsiteX19" fmla="*/ 2558863 w 4206653"/>
                <a:gd name="connsiteY19" fmla="*/ 1577718 h 4460042"/>
                <a:gd name="connsiteX20" fmla="*/ 2878903 w 4206653"/>
                <a:gd name="connsiteY20" fmla="*/ 1657728 h 4460042"/>
                <a:gd name="connsiteX21" fmla="*/ 3187513 w 4206653"/>
                <a:gd name="connsiteY21" fmla="*/ 1657728 h 4460042"/>
                <a:gd name="connsiteX22" fmla="*/ 3370393 w 4206653"/>
                <a:gd name="connsiteY22" fmla="*/ 1566288 h 4460042"/>
                <a:gd name="connsiteX23" fmla="*/ 3488066 w 4206653"/>
                <a:gd name="connsiteY23" fmla="*/ 1246753 h 4460042"/>
                <a:gd name="connsiteX24" fmla="*/ 3495138 w 4206653"/>
                <a:gd name="connsiteY24" fmla="*/ 1115548 h 4460042"/>
                <a:gd name="connsiteX25" fmla="*/ 3493650 w 4206653"/>
                <a:gd name="connsiteY25" fmla="*/ 1063976 h 4460042"/>
                <a:gd name="connsiteX26" fmla="*/ 3450403 w 4206653"/>
                <a:gd name="connsiteY26" fmla="*/ 777618 h 4460042"/>
                <a:gd name="connsiteX27" fmla="*/ 3119893 w 4206653"/>
                <a:gd name="connsiteY27" fmla="*/ 321571 h 4460042"/>
                <a:gd name="connsiteX28" fmla="*/ 3497351 w 4206653"/>
                <a:gd name="connsiteY28" fmla="*/ 674883 h 4460042"/>
                <a:gd name="connsiteX29" fmla="*/ 3759013 w 4206653"/>
                <a:gd name="connsiteY29" fmla="*/ 571878 h 4460042"/>
                <a:gd name="connsiteX30" fmla="*/ 3999043 w 4206653"/>
                <a:gd name="connsiteY30" fmla="*/ 91818 h 4460042"/>
                <a:gd name="connsiteX31" fmla="*/ 4033333 w 4206653"/>
                <a:gd name="connsiteY31" fmla="*/ 11808 h 4460042"/>
                <a:gd name="connsiteX32" fmla="*/ 3984569 w 4206653"/>
                <a:gd name="connsiteY32" fmla="*/ 247366 h 4460042"/>
                <a:gd name="connsiteX33" fmla="*/ 3812791 w 4206653"/>
                <a:gd name="connsiteY33" fmla="*/ 647417 h 4460042"/>
                <a:gd name="connsiteX34" fmla="*/ 3592906 w 4206653"/>
                <a:gd name="connsiteY34" fmla="*/ 811408 h 4460042"/>
                <a:gd name="connsiteX35" fmla="*/ 3604425 w 4206653"/>
                <a:gd name="connsiteY35" fmla="*/ 999253 h 4460042"/>
                <a:gd name="connsiteX36" fmla="*/ 3872985 w 4206653"/>
                <a:gd name="connsiteY36" fmla="*/ 881976 h 4460042"/>
                <a:gd name="connsiteX37" fmla="*/ 4200754 w 4206653"/>
                <a:gd name="connsiteY37" fmla="*/ 774136 h 4460042"/>
                <a:gd name="connsiteX38" fmla="*/ 4064251 w 4206653"/>
                <a:gd name="connsiteY38" fmla="*/ 847195 h 4460042"/>
                <a:gd name="connsiteX39" fmla="*/ 3818880 w 4206653"/>
                <a:gd name="connsiteY39" fmla="*/ 991305 h 4460042"/>
                <a:gd name="connsiteX40" fmla="*/ 3658531 w 4206653"/>
                <a:gd name="connsiteY40" fmla="*/ 1093178 h 4460042"/>
                <a:gd name="connsiteX41" fmla="*/ 3622838 w 4206653"/>
                <a:gd name="connsiteY41" fmla="*/ 1221401 h 4460042"/>
                <a:gd name="connsiteX42" fmla="*/ 3577446 w 4206653"/>
                <a:gd name="connsiteY42" fmla="*/ 1500691 h 4460042"/>
                <a:gd name="connsiteX43" fmla="*/ 3461833 w 4206653"/>
                <a:gd name="connsiteY43" fmla="*/ 1726308 h 4460042"/>
                <a:gd name="connsiteX44" fmla="*/ 3278953 w 4206653"/>
                <a:gd name="connsiteY44" fmla="*/ 2034918 h 4460042"/>
                <a:gd name="connsiteX45" fmla="*/ 3233233 w 4206653"/>
                <a:gd name="connsiteY45" fmla="*/ 2309238 h 4460042"/>
                <a:gd name="connsiteX46" fmla="*/ 3404683 w 4206653"/>
                <a:gd name="connsiteY46" fmla="*/ 2457828 h 4460042"/>
                <a:gd name="connsiteX47" fmla="*/ 3759013 w 4206653"/>
                <a:gd name="connsiteY47" fmla="*/ 2663568 h 4460042"/>
                <a:gd name="connsiteX48" fmla="*/ 4079053 w 4206653"/>
                <a:gd name="connsiteY48" fmla="*/ 2777868 h 4460042"/>
                <a:gd name="connsiteX49" fmla="*/ 4079053 w 4206653"/>
                <a:gd name="connsiteY49" fmla="*/ 2880738 h 4460042"/>
                <a:gd name="connsiteX50" fmla="*/ 3770443 w 4206653"/>
                <a:gd name="connsiteY50" fmla="*/ 2869308 h 4460042"/>
                <a:gd name="connsiteX51" fmla="*/ 3404683 w 4206653"/>
                <a:gd name="connsiteY51" fmla="*/ 2732148 h 4460042"/>
                <a:gd name="connsiteX52" fmla="*/ 3084643 w 4206653"/>
                <a:gd name="connsiteY52" fmla="*/ 2663568 h 4460042"/>
                <a:gd name="connsiteX53" fmla="*/ 2995919 w 4206653"/>
                <a:gd name="connsiteY53" fmla="*/ 2782832 h 4460042"/>
                <a:gd name="connsiteX54" fmla="*/ 2832855 w 4206653"/>
                <a:gd name="connsiteY54" fmla="*/ 2930924 h 4460042"/>
                <a:gd name="connsiteX55" fmla="*/ 2820111 w 4206653"/>
                <a:gd name="connsiteY55" fmla="*/ 3026344 h 4460042"/>
                <a:gd name="connsiteX56" fmla="*/ 2959241 w 4206653"/>
                <a:gd name="connsiteY56" fmla="*/ 3167976 h 4460042"/>
                <a:gd name="connsiteX57" fmla="*/ 3176083 w 4206653"/>
                <a:gd name="connsiteY57" fmla="*/ 3269358 h 4460042"/>
                <a:gd name="connsiteX58" fmla="*/ 3388239 w 4206653"/>
                <a:gd name="connsiteY58" fmla="*/ 3442290 h 4460042"/>
                <a:gd name="connsiteX59" fmla="*/ 3212014 w 4206653"/>
                <a:gd name="connsiteY59" fmla="*/ 3363782 h 4460042"/>
                <a:gd name="connsiteX60" fmla="*/ 3004633 w 4206653"/>
                <a:gd name="connsiteY60" fmla="*/ 3276814 h 4460042"/>
                <a:gd name="connsiteX61" fmla="*/ 2771676 w 4206653"/>
                <a:gd name="connsiteY61" fmla="*/ 3166987 h 4460042"/>
                <a:gd name="connsiteX62" fmla="*/ 2638873 w 4206653"/>
                <a:gd name="connsiteY62" fmla="*/ 3097908 h 4460042"/>
                <a:gd name="connsiteX63" fmla="*/ 2570293 w 4206653"/>
                <a:gd name="connsiteY63" fmla="*/ 3109338 h 4460042"/>
                <a:gd name="connsiteX64" fmla="*/ 2525557 w 4206653"/>
                <a:gd name="connsiteY64" fmla="*/ 3326508 h 4460042"/>
                <a:gd name="connsiteX65" fmla="*/ 2610253 w 4206653"/>
                <a:gd name="connsiteY65" fmla="*/ 3564053 h 4460042"/>
                <a:gd name="connsiteX66" fmla="*/ 2682206 w 4206653"/>
                <a:gd name="connsiteY66" fmla="*/ 4005849 h 4460042"/>
                <a:gd name="connsiteX67" fmla="*/ 2647915 w 4206653"/>
                <a:gd name="connsiteY67" fmla="*/ 4183758 h 4460042"/>
                <a:gd name="connsiteX68" fmla="*/ 2539703 w 4206653"/>
                <a:gd name="connsiteY68" fmla="*/ 4455574 h 4460042"/>
                <a:gd name="connsiteX69" fmla="*/ 2595212 w 4206653"/>
                <a:gd name="connsiteY69" fmla="*/ 3945217 h 4460042"/>
                <a:gd name="connsiteX70" fmla="*/ 2481240 w 4206653"/>
                <a:gd name="connsiteY70" fmla="*/ 3566538 h 4460042"/>
                <a:gd name="connsiteX71" fmla="*/ 2307403 w 4206653"/>
                <a:gd name="connsiteY71" fmla="*/ 3166488 h 4460042"/>
                <a:gd name="connsiteX72" fmla="*/ 2261683 w 4206653"/>
                <a:gd name="connsiteY72" fmla="*/ 3063618 h 4460042"/>
                <a:gd name="connsiteX73" fmla="*/ 2078803 w 4206653"/>
                <a:gd name="connsiteY73" fmla="*/ 2949318 h 4460042"/>
                <a:gd name="connsiteX74" fmla="*/ 1850203 w 4206653"/>
                <a:gd name="connsiteY74" fmla="*/ 3029328 h 4460042"/>
                <a:gd name="connsiteX75" fmla="*/ 1415863 w 4206653"/>
                <a:gd name="connsiteY75" fmla="*/ 3360798 h 4460042"/>
                <a:gd name="connsiteX76" fmla="*/ 1381573 w 4206653"/>
                <a:gd name="connsiteY76" fmla="*/ 3680838 h 4460042"/>
                <a:gd name="connsiteX77" fmla="*/ 1381573 w 4206653"/>
                <a:gd name="connsiteY77" fmla="*/ 3989448 h 4460042"/>
                <a:gd name="connsiteX78" fmla="*/ 1290133 w 4206653"/>
                <a:gd name="connsiteY78" fmla="*/ 4309488 h 4460042"/>
                <a:gd name="connsiteX79" fmla="*/ 1198693 w 4206653"/>
                <a:gd name="connsiteY79" fmla="*/ 4298058 h 4460042"/>
                <a:gd name="connsiteX80" fmla="*/ 1187263 w 4206653"/>
                <a:gd name="connsiteY80" fmla="*/ 4080888 h 4460042"/>
                <a:gd name="connsiteX81" fmla="*/ 1198693 w 4206653"/>
                <a:gd name="connsiteY81" fmla="*/ 3909438 h 4460042"/>
                <a:gd name="connsiteX82" fmla="*/ 970093 w 4206653"/>
                <a:gd name="connsiteY82" fmla="*/ 3989448 h 4460042"/>
                <a:gd name="connsiteX83" fmla="*/ 718633 w 4206653"/>
                <a:gd name="connsiteY83" fmla="*/ 4069458 h 4460042"/>
                <a:gd name="connsiteX84" fmla="*/ 741493 w 4206653"/>
                <a:gd name="connsiteY84" fmla="*/ 3955158 h 4460042"/>
                <a:gd name="connsiteX85" fmla="*/ 1130113 w 4206653"/>
                <a:gd name="connsiteY85" fmla="*/ 3795138 h 4460042"/>
                <a:gd name="connsiteX86" fmla="*/ 1278703 w 4206653"/>
                <a:gd name="connsiteY86" fmla="*/ 3726558 h 4460042"/>
                <a:gd name="connsiteX87" fmla="*/ 1221553 w 4206653"/>
                <a:gd name="connsiteY87" fmla="*/ 3372228 h 4460042"/>
                <a:gd name="connsiteX88" fmla="*/ 1324423 w 4206653"/>
                <a:gd name="connsiteY88" fmla="*/ 3120768 h 4460042"/>
                <a:gd name="connsiteX89" fmla="*/ 1393003 w 4206653"/>
                <a:gd name="connsiteY89" fmla="*/ 3052188 h 4460042"/>
                <a:gd name="connsiteX90" fmla="*/ 1084393 w 4206653"/>
                <a:gd name="connsiteY90" fmla="*/ 3029328 h 4460042"/>
                <a:gd name="connsiteX91" fmla="*/ 730063 w 4206653"/>
                <a:gd name="connsiteY91" fmla="*/ 2960748 h 4460042"/>
                <a:gd name="connsiteX92" fmla="*/ 375733 w 4206653"/>
                <a:gd name="connsiteY92" fmla="*/ 3132198 h 4460042"/>
                <a:gd name="connsiteX93" fmla="*/ 421453 w 4206653"/>
                <a:gd name="connsiteY93" fmla="*/ 3029328 h 4460042"/>
                <a:gd name="connsiteX94" fmla="*/ 627193 w 4206653"/>
                <a:gd name="connsiteY94" fmla="*/ 2926458 h 4460042"/>
                <a:gd name="connsiteX95" fmla="*/ 810073 w 4206653"/>
                <a:gd name="connsiteY95" fmla="*/ 2755008 h 4460042"/>
                <a:gd name="connsiteX96" fmla="*/ 1152973 w 4206653"/>
                <a:gd name="connsiteY96" fmla="*/ 2777868 h 4460042"/>
                <a:gd name="connsiteX97" fmla="*/ 1461583 w 4206653"/>
                <a:gd name="connsiteY97" fmla="*/ 2823588 h 4460042"/>
                <a:gd name="connsiteX98" fmla="*/ 1953073 w 4206653"/>
                <a:gd name="connsiteY98" fmla="*/ 2663568 h 4460042"/>
                <a:gd name="connsiteX99" fmla="*/ 1701613 w 4206653"/>
                <a:gd name="connsiteY99" fmla="*/ 2263518 h 4460042"/>
                <a:gd name="connsiteX100" fmla="*/ 1690183 w 4206653"/>
                <a:gd name="connsiteY100" fmla="*/ 1966338 h 4460042"/>
                <a:gd name="connsiteX101" fmla="*/ 1381991 w 4206653"/>
                <a:gd name="connsiteY101" fmla="*/ 1841604 h 4460042"/>
                <a:gd name="connsiteX102" fmla="*/ 1095823 w 4206653"/>
                <a:gd name="connsiteY102" fmla="*/ 1714878 h 4460042"/>
                <a:gd name="connsiteX103" fmla="*/ 746507 w 4206653"/>
                <a:gd name="connsiteY103" fmla="*/ 1626415 h 4460042"/>
                <a:gd name="connsiteX104" fmla="*/ 352873 w 4206653"/>
                <a:gd name="connsiteY104" fmla="*/ 1726308 h 4460042"/>
                <a:gd name="connsiteX105" fmla="*/ 113171 w 4206653"/>
                <a:gd name="connsiteY105" fmla="*/ 1763582 h 4460042"/>
                <a:gd name="connsiteX106" fmla="*/ 9973 w 4206653"/>
                <a:gd name="connsiteY106" fmla="*/ 1737738 h 4460042"/>
                <a:gd name="connsiteX107" fmla="*/ 348516 w 4206653"/>
                <a:gd name="connsiteY107" fmla="*/ 1643812 h 4460042"/>
                <a:gd name="connsiteX108" fmla="*/ 653097 w 4206653"/>
                <a:gd name="connsiteY108" fmla="*/ 1543920 h 4460042"/>
                <a:gd name="connsiteX109" fmla="*/ 1072963 w 4206653"/>
                <a:gd name="connsiteY109" fmla="*/ 1612008 h 4460042"/>
                <a:gd name="connsiteX110" fmla="*/ 1244413 w 4206653"/>
                <a:gd name="connsiteY110" fmla="*/ 1657728 h 4460042"/>
                <a:gd name="connsiteX111" fmla="*/ 1205766 w 4206653"/>
                <a:gd name="connsiteY111" fmla="*/ 1451988 h 4460042"/>
                <a:gd name="connsiteX112" fmla="*/ 1046313 w 4206653"/>
                <a:gd name="connsiteY112" fmla="*/ 815409 h 4460042"/>
                <a:gd name="connsiteX113" fmla="*/ 1221553 w 4206653"/>
                <a:gd name="connsiteY113" fmla="*/ 1211958 h 4460042"/>
                <a:gd name="connsiteX0" fmla="*/ 1221553 w 4206653"/>
                <a:gd name="connsiteY0" fmla="*/ 1211958 h 4460500"/>
                <a:gd name="connsiteX1" fmla="*/ 1343911 w 4206653"/>
                <a:gd name="connsiteY1" fmla="*/ 1559828 h 4460500"/>
                <a:gd name="connsiteX2" fmla="*/ 1553023 w 4206653"/>
                <a:gd name="connsiteY2" fmla="*/ 1657728 h 4460500"/>
                <a:gd name="connsiteX3" fmla="*/ 1907353 w 4206653"/>
                <a:gd name="connsiteY3" fmla="*/ 1680588 h 4460500"/>
                <a:gd name="connsiteX4" fmla="*/ 2021653 w 4206653"/>
                <a:gd name="connsiteY4" fmla="*/ 1543428 h 4460500"/>
                <a:gd name="connsiteX5" fmla="*/ 2124523 w 4206653"/>
                <a:gd name="connsiteY5" fmla="*/ 1291968 h 4460500"/>
                <a:gd name="connsiteX6" fmla="*/ 2124523 w 4206653"/>
                <a:gd name="connsiteY6" fmla="*/ 1120518 h 4460500"/>
                <a:gd name="connsiteX7" fmla="*/ 2068029 w 4206653"/>
                <a:gd name="connsiteY7" fmla="*/ 825325 h 4460500"/>
                <a:gd name="connsiteX8" fmla="*/ 2078803 w 4206653"/>
                <a:gd name="connsiteY8" fmla="*/ 777618 h 4460500"/>
                <a:gd name="connsiteX9" fmla="*/ 2170243 w 4206653"/>
                <a:gd name="connsiteY9" fmla="*/ 1086228 h 4460500"/>
                <a:gd name="connsiteX10" fmla="*/ 2215963 w 4206653"/>
                <a:gd name="connsiteY10" fmla="*/ 1269108 h 4460500"/>
                <a:gd name="connsiteX11" fmla="*/ 2284543 w 4206653"/>
                <a:gd name="connsiteY11" fmla="*/ 1303398 h 4460500"/>
                <a:gd name="connsiteX12" fmla="*/ 2330263 w 4206653"/>
                <a:gd name="connsiteY12" fmla="*/ 1166238 h 4460500"/>
                <a:gd name="connsiteX13" fmla="*/ 2467423 w 4206653"/>
                <a:gd name="connsiteY13" fmla="*/ 880488 h 4460500"/>
                <a:gd name="connsiteX14" fmla="*/ 2558863 w 4206653"/>
                <a:gd name="connsiteY14" fmla="*/ 640458 h 4460500"/>
                <a:gd name="connsiteX15" fmla="*/ 2616013 w 4206653"/>
                <a:gd name="connsiteY15" fmla="*/ 537588 h 4460500"/>
                <a:gd name="connsiteX16" fmla="*/ 2558863 w 4206653"/>
                <a:gd name="connsiteY16" fmla="*/ 789048 h 4460500"/>
                <a:gd name="connsiteX17" fmla="*/ 2444563 w 4206653"/>
                <a:gd name="connsiteY17" fmla="*/ 1097658 h 4460500"/>
                <a:gd name="connsiteX18" fmla="*/ 2375983 w 4206653"/>
                <a:gd name="connsiteY18" fmla="*/ 1406268 h 4460500"/>
                <a:gd name="connsiteX19" fmla="*/ 2558863 w 4206653"/>
                <a:gd name="connsiteY19" fmla="*/ 1577718 h 4460500"/>
                <a:gd name="connsiteX20" fmla="*/ 2878903 w 4206653"/>
                <a:gd name="connsiteY20" fmla="*/ 1657728 h 4460500"/>
                <a:gd name="connsiteX21" fmla="*/ 3187513 w 4206653"/>
                <a:gd name="connsiteY21" fmla="*/ 1657728 h 4460500"/>
                <a:gd name="connsiteX22" fmla="*/ 3370393 w 4206653"/>
                <a:gd name="connsiteY22" fmla="*/ 1566288 h 4460500"/>
                <a:gd name="connsiteX23" fmla="*/ 3488066 w 4206653"/>
                <a:gd name="connsiteY23" fmla="*/ 1246753 h 4460500"/>
                <a:gd name="connsiteX24" fmla="*/ 3495138 w 4206653"/>
                <a:gd name="connsiteY24" fmla="*/ 1115548 h 4460500"/>
                <a:gd name="connsiteX25" fmla="*/ 3493650 w 4206653"/>
                <a:gd name="connsiteY25" fmla="*/ 1063976 h 4460500"/>
                <a:gd name="connsiteX26" fmla="*/ 3450403 w 4206653"/>
                <a:gd name="connsiteY26" fmla="*/ 777618 h 4460500"/>
                <a:gd name="connsiteX27" fmla="*/ 3119893 w 4206653"/>
                <a:gd name="connsiteY27" fmla="*/ 321571 h 4460500"/>
                <a:gd name="connsiteX28" fmla="*/ 3497351 w 4206653"/>
                <a:gd name="connsiteY28" fmla="*/ 674883 h 4460500"/>
                <a:gd name="connsiteX29" fmla="*/ 3759013 w 4206653"/>
                <a:gd name="connsiteY29" fmla="*/ 571878 h 4460500"/>
                <a:gd name="connsiteX30" fmla="*/ 3999043 w 4206653"/>
                <a:gd name="connsiteY30" fmla="*/ 91818 h 4460500"/>
                <a:gd name="connsiteX31" fmla="*/ 4033333 w 4206653"/>
                <a:gd name="connsiteY31" fmla="*/ 11808 h 4460500"/>
                <a:gd name="connsiteX32" fmla="*/ 3984569 w 4206653"/>
                <a:gd name="connsiteY32" fmla="*/ 247366 h 4460500"/>
                <a:gd name="connsiteX33" fmla="*/ 3812791 w 4206653"/>
                <a:gd name="connsiteY33" fmla="*/ 647417 h 4460500"/>
                <a:gd name="connsiteX34" fmla="*/ 3592906 w 4206653"/>
                <a:gd name="connsiteY34" fmla="*/ 811408 h 4460500"/>
                <a:gd name="connsiteX35" fmla="*/ 3604425 w 4206653"/>
                <a:gd name="connsiteY35" fmla="*/ 999253 h 4460500"/>
                <a:gd name="connsiteX36" fmla="*/ 3872985 w 4206653"/>
                <a:gd name="connsiteY36" fmla="*/ 881976 h 4460500"/>
                <a:gd name="connsiteX37" fmla="*/ 4200754 w 4206653"/>
                <a:gd name="connsiteY37" fmla="*/ 774136 h 4460500"/>
                <a:gd name="connsiteX38" fmla="*/ 4064251 w 4206653"/>
                <a:gd name="connsiteY38" fmla="*/ 847195 h 4460500"/>
                <a:gd name="connsiteX39" fmla="*/ 3818880 w 4206653"/>
                <a:gd name="connsiteY39" fmla="*/ 991305 h 4460500"/>
                <a:gd name="connsiteX40" fmla="*/ 3658531 w 4206653"/>
                <a:gd name="connsiteY40" fmla="*/ 1093178 h 4460500"/>
                <a:gd name="connsiteX41" fmla="*/ 3622838 w 4206653"/>
                <a:gd name="connsiteY41" fmla="*/ 1221401 h 4460500"/>
                <a:gd name="connsiteX42" fmla="*/ 3577446 w 4206653"/>
                <a:gd name="connsiteY42" fmla="*/ 1500691 h 4460500"/>
                <a:gd name="connsiteX43" fmla="*/ 3461833 w 4206653"/>
                <a:gd name="connsiteY43" fmla="*/ 1726308 h 4460500"/>
                <a:gd name="connsiteX44" fmla="*/ 3278953 w 4206653"/>
                <a:gd name="connsiteY44" fmla="*/ 2034918 h 4460500"/>
                <a:gd name="connsiteX45" fmla="*/ 3233233 w 4206653"/>
                <a:gd name="connsiteY45" fmla="*/ 2309238 h 4460500"/>
                <a:gd name="connsiteX46" fmla="*/ 3404683 w 4206653"/>
                <a:gd name="connsiteY46" fmla="*/ 2457828 h 4460500"/>
                <a:gd name="connsiteX47" fmla="*/ 3759013 w 4206653"/>
                <a:gd name="connsiteY47" fmla="*/ 2663568 h 4460500"/>
                <a:gd name="connsiteX48" fmla="*/ 4079053 w 4206653"/>
                <a:gd name="connsiteY48" fmla="*/ 2777868 h 4460500"/>
                <a:gd name="connsiteX49" fmla="*/ 4079053 w 4206653"/>
                <a:gd name="connsiteY49" fmla="*/ 2880738 h 4460500"/>
                <a:gd name="connsiteX50" fmla="*/ 3770443 w 4206653"/>
                <a:gd name="connsiteY50" fmla="*/ 2869308 h 4460500"/>
                <a:gd name="connsiteX51" fmla="*/ 3404683 w 4206653"/>
                <a:gd name="connsiteY51" fmla="*/ 2732148 h 4460500"/>
                <a:gd name="connsiteX52" fmla="*/ 3084643 w 4206653"/>
                <a:gd name="connsiteY52" fmla="*/ 2663568 h 4460500"/>
                <a:gd name="connsiteX53" fmla="*/ 2995919 w 4206653"/>
                <a:gd name="connsiteY53" fmla="*/ 2782832 h 4460500"/>
                <a:gd name="connsiteX54" fmla="*/ 2832855 w 4206653"/>
                <a:gd name="connsiteY54" fmla="*/ 2930924 h 4460500"/>
                <a:gd name="connsiteX55" fmla="*/ 2820111 w 4206653"/>
                <a:gd name="connsiteY55" fmla="*/ 3026344 h 4460500"/>
                <a:gd name="connsiteX56" fmla="*/ 2959241 w 4206653"/>
                <a:gd name="connsiteY56" fmla="*/ 3167976 h 4460500"/>
                <a:gd name="connsiteX57" fmla="*/ 3176083 w 4206653"/>
                <a:gd name="connsiteY57" fmla="*/ 3269358 h 4460500"/>
                <a:gd name="connsiteX58" fmla="*/ 3388239 w 4206653"/>
                <a:gd name="connsiteY58" fmla="*/ 3442290 h 4460500"/>
                <a:gd name="connsiteX59" fmla="*/ 3212014 w 4206653"/>
                <a:gd name="connsiteY59" fmla="*/ 3363782 h 4460500"/>
                <a:gd name="connsiteX60" fmla="*/ 3004633 w 4206653"/>
                <a:gd name="connsiteY60" fmla="*/ 3276814 h 4460500"/>
                <a:gd name="connsiteX61" fmla="*/ 2771676 w 4206653"/>
                <a:gd name="connsiteY61" fmla="*/ 3166987 h 4460500"/>
                <a:gd name="connsiteX62" fmla="*/ 2638873 w 4206653"/>
                <a:gd name="connsiteY62" fmla="*/ 3097908 h 4460500"/>
                <a:gd name="connsiteX63" fmla="*/ 2570293 w 4206653"/>
                <a:gd name="connsiteY63" fmla="*/ 3109338 h 4460500"/>
                <a:gd name="connsiteX64" fmla="*/ 2525557 w 4206653"/>
                <a:gd name="connsiteY64" fmla="*/ 3326508 h 4460500"/>
                <a:gd name="connsiteX65" fmla="*/ 2610253 w 4206653"/>
                <a:gd name="connsiteY65" fmla="*/ 3564053 h 4460500"/>
                <a:gd name="connsiteX66" fmla="*/ 2682206 w 4206653"/>
                <a:gd name="connsiteY66" fmla="*/ 4005849 h 4460500"/>
                <a:gd name="connsiteX67" fmla="*/ 2633113 w 4206653"/>
                <a:gd name="connsiteY67" fmla="*/ 4192703 h 4460500"/>
                <a:gd name="connsiteX68" fmla="*/ 2539703 w 4206653"/>
                <a:gd name="connsiteY68" fmla="*/ 4455574 h 4460500"/>
                <a:gd name="connsiteX69" fmla="*/ 2595212 w 4206653"/>
                <a:gd name="connsiteY69" fmla="*/ 3945217 h 4460500"/>
                <a:gd name="connsiteX70" fmla="*/ 2481240 w 4206653"/>
                <a:gd name="connsiteY70" fmla="*/ 3566538 h 4460500"/>
                <a:gd name="connsiteX71" fmla="*/ 2307403 w 4206653"/>
                <a:gd name="connsiteY71" fmla="*/ 3166488 h 4460500"/>
                <a:gd name="connsiteX72" fmla="*/ 2261683 w 4206653"/>
                <a:gd name="connsiteY72" fmla="*/ 3063618 h 4460500"/>
                <a:gd name="connsiteX73" fmla="*/ 2078803 w 4206653"/>
                <a:gd name="connsiteY73" fmla="*/ 2949318 h 4460500"/>
                <a:gd name="connsiteX74" fmla="*/ 1850203 w 4206653"/>
                <a:gd name="connsiteY74" fmla="*/ 3029328 h 4460500"/>
                <a:gd name="connsiteX75" fmla="*/ 1415863 w 4206653"/>
                <a:gd name="connsiteY75" fmla="*/ 3360798 h 4460500"/>
                <a:gd name="connsiteX76" fmla="*/ 1381573 w 4206653"/>
                <a:gd name="connsiteY76" fmla="*/ 3680838 h 4460500"/>
                <a:gd name="connsiteX77" fmla="*/ 1381573 w 4206653"/>
                <a:gd name="connsiteY77" fmla="*/ 3989448 h 4460500"/>
                <a:gd name="connsiteX78" fmla="*/ 1290133 w 4206653"/>
                <a:gd name="connsiteY78" fmla="*/ 4309488 h 4460500"/>
                <a:gd name="connsiteX79" fmla="*/ 1198693 w 4206653"/>
                <a:gd name="connsiteY79" fmla="*/ 4298058 h 4460500"/>
                <a:gd name="connsiteX80" fmla="*/ 1187263 w 4206653"/>
                <a:gd name="connsiteY80" fmla="*/ 4080888 h 4460500"/>
                <a:gd name="connsiteX81" fmla="*/ 1198693 w 4206653"/>
                <a:gd name="connsiteY81" fmla="*/ 3909438 h 4460500"/>
                <a:gd name="connsiteX82" fmla="*/ 970093 w 4206653"/>
                <a:gd name="connsiteY82" fmla="*/ 3989448 h 4460500"/>
                <a:gd name="connsiteX83" fmla="*/ 718633 w 4206653"/>
                <a:gd name="connsiteY83" fmla="*/ 4069458 h 4460500"/>
                <a:gd name="connsiteX84" fmla="*/ 741493 w 4206653"/>
                <a:gd name="connsiteY84" fmla="*/ 3955158 h 4460500"/>
                <a:gd name="connsiteX85" fmla="*/ 1130113 w 4206653"/>
                <a:gd name="connsiteY85" fmla="*/ 3795138 h 4460500"/>
                <a:gd name="connsiteX86" fmla="*/ 1278703 w 4206653"/>
                <a:gd name="connsiteY86" fmla="*/ 3726558 h 4460500"/>
                <a:gd name="connsiteX87" fmla="*/ 1221553 w 4206653"/>
                <a:gd name="connsiteY87" fmla="*/ 3372228 h 4460500"/>
                <a:gd name="connsiteX88" fmla="*/ 1324423 w 4206653"/>
                <a:gd name="connsiteY88" fmla="*/ 3120768 h 4460500"/>
                <a:gd name="connsiteX89" fmla="*/ 1393003 w 4206653"/>
                <a:gd name="connsiteY89" fmla="*/ 3052188 h 4460500"/>
                <a:gd name="connsiteX90" fmla="*/ 1084393 w 4206653"/>
                <a:gd name="connsiteY90" fmla="*/ 3029328 h 4460500"/>
                <a:gd name="connsiteX91" fmla="*/ 730063 w 4206653"/>
                <a:gd name="connsiteY91" fmla="*/ 2960748 h 4460500"/>
                <a:gd name="connsiteX92" fmla="*/ 375733 w 4206653"/>
                <a:gd name="connsiteY92" fmla="*/ 3132198 h 4460500"/>
                <a:gd name="connsiteX93" fmla="*/ 421453 w 4206653"/>
                <a:gd name="connsiteY93" fmla="*/ 3029328 h 4460500"/>
                <a:gd name="connsiteX94" fmla="*/ 627193 w 4206653"/>
                <a:gd name="connsiteY94" fmla="*/ 2926458 h 4460500"/>
                <a:gd name="connsiteX95" fmla="*/ 810073 w 4206653"/>
                <a:gd name="connsiteY95" fmla="*/ 2755008 h 4460500"/>
                <a:gd name="connsiteX96" fmla="*/ 1152973 w 4206653"/>
                <a:gd name="connsiteY96" fmla="*/ 2777868 h 4460500"/>
                <a:gd name="connsiteX97" fmla="*/ 1461583 w 4206653"/>
                <a:gd name="connsiteY97" fmla="*/ 2823588 h 4460500"/>
                <a:gd name="connsiteX98" fmla="*/ 1953073 w 4206653"/>
                <a:gd name="connsiteY98" fmla="*/ 2663568 h 4460500"/>
                <a:gd name="connsiteX99" fmla="*/ 1701613 w 4206653"/>
                <a:gd name="connsiteY99" fmla="*/ 2263518 h 4460500"/>
                <a:gd name="connsiteX100" fmla="*/ 1690183 w 4206653"/>
                <a:gd name="connsiteY100" fmla="*/ 1966338 h 4460500"/>
                <a:gd name="connsiteX101" fmla="*/ 1381991 w 4206653"/>
                <a:gd name="connsiteY101" fmla="*/ 1841604 h 4460500"/>
                <a:gd name="connsiteX102" fmla="*/ 1095823 w 4206653"/>
                <a:gd name="connsiteY102" fmla="*/ 1714878 h 4460500"/>
                <a:gd name="connsiteX103" fmla="*/ 746507 w 4206653"/>
                <a:gd name="connsiteY103" fmla="*/ 1626415 h 4460500"/>
                <a:gd name="connsiteX104" fmla="*/ 352873 w 4206653"/>
                <a:gd name="connsiteY104" fmla="*/ 1726308 h 4460500"/>
                <a:gd name="connsiteX105" fmla="*/ 113171 w 4206653"/>
                <a:gd name="connsiteY105" fmla="*/ 1763582 h 4460500"/>
                <a:gd name="connsiteX106" fmla="*/ 9973 w 4206653"/>
                <a:gd name="connsiteY106" fmla="*/ 1737738 h 4460500"/>
                <a:gd name="connsiteX107" fmla="*/ 348516 w 4206653"/>
                <a:gd name="connsiteY107" fmla="*/ 1643812 h 4460500"/>
                <a:gd name="connsiteX108" fmla="*/ 653097 w 4206653"/>
                <a:gd name="connsiteY108" fmla="*/ 1543920 h 4460500"/>
                <a:gd name="connsiteX109" fmla="*/ 1072963 w 4206653"/>
                <a:gd name="connsiteY109" fmla="*/ 1612008 h 4460500"/>
                <a:gd name="connsiteX110" fmla="*/ 1244413 w 4206653"/>
                <a:gd name="connsiteY110" fmla="*/ 1657728 h 4460500"/>
                <a:gd name="connsiteX111" fmla="*/ 1205766 w 4206653"/>
                <a:gd name="connsiteY111" fmla="*/ 1451988 h 4460500"/>
                <a:gd name="connsiteX112" fmla="*/ 1046313 w 4206653"/>
                <a:gd name="connsiteY112" fmla="*/ 815409 h 4460500"/>
                <a:gd name="connsiteX113" fmla="*/ 1221553 w 4206653"/>
                <a:gd name="connsiteY113" fmla="*/ 1211958 h 4460500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610253 w 4206653"/>
                <a:gd name="connsiteY65" fmla="*/ 3564053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50203 w 4206653"/>
                <a:gd name="connsiteY74" fmla="*/ 3029328 h 4460527"/>
                <a:gd name="connsiteX75" fmla="*/ 1415863 w 4206653"/>
                <a:gd name="connsiteY75" fmla="*/ 3360798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84393 w 4206653"/>
                <a:gd name="connsiteY90" fmla="*/ 3029328 h 4460527"/>
                <a:gd name="connsiteX91" fmla="*/ 730063 w 4206653"/>
                <a:gd name="connsiteY91" fmla="*/ 2960748 h 4460527"/>
                <a:gd name="connsiteX92" fmla="*/ 375733 w 4206653"/>
                <a:gd name="connsiteY92" fmla="*/ 3132198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10073 w 4206653"/>
                <a:gd name="connsiteY95" fmla="*/ 2755008 h 4460527"/>
                <a:gd name="connsiteX96" fmla="*/ 1152973 w 4206653"/>
                <a:gd name="connsiteY96" fmla="*/ 2777868 h 4460527"/>
                <a:gd name="connsiteX97" fmla="*/ 1461583 w 4206653"/>
                <a:gd name="connsiteY97" fmla="*/ 2823588 h 4460527"/>
                <a:gd name="connsiteX98" fmla="*/ 1953073 w 4206653"/>
                <a:gd name="connsiteY98" fmla="*/ 2663568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50203 w 4206653"/>
                <a:gd name="connsiteY74" fmla="*/ 3029328 h 4460527"/>
                <a:gd name="connsiteX75" fmla="*/ 1415863 w 4206653"/>
                <a:gd name="connsiteY75" fmla="*/ 3360798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84393 w 4206653"/>
                <a:gd name="connsiteY90" fmla="*/ 3029328 h 4460527"/>
                <a:gd name="connsiteX91" fmla="*/ 730063 w 4206653"/>
                <a:gd name="connsiteY91" fmla="*/ 2960748 h 4460527"/>
                <a:gd name="connsiteX92" fmla="*/ 375733 w 4206653"/>
                <a:gd name="connsiteY92" fmla="*/ 3132198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10073 w 4206653"/>
                <a:gd name="connsiteY95" fmla="*/ 2755008 h 4460527"/>
                <a:gd name="connsiteX96" fmla="*/ 1152973 w 4206653"/>
                <a:gd name="connsiteY96" fmla="*/ 2777868 h 4460527"/>
                <a:gd name="connsiteX97" fmla="*/ 1461583 w 4206653"/>
                <a:gd name="connsiteY97" fmla="*/ 2823588 h 4460527"/>
                <a:gd name="connsiteX98" fmla="*/ 1953073 w 4206653"/>
                <a:gd name="connsiteY98" fmla="*/ 2663568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50203 w 4206653"/>
                <a:gd name="connsiteY74" fmla="*/ 3029328 h 4460527"/>
                <a:gd name="connsiteX75" fmla="*/ 1415863 w 4206653"/>
                <a:gd name="connsiteY75" fmla="*/ 3360798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84393 w 4206653"/>
                <a:gd name="connsiteY90" fmla="*/ 3029328 h 4460527"/>
                <a:gd name="connsiteX91" fmla="*/ 730063 w 4206653"/>
                <a:gd name="connsiteY91" fmla="*/ 2960748 h 4460527"/>
                <a:gd name="connsiteX92" fmla="*/ 375733 w 4206653"/>
                <a:gd name="connsiteY92" fmla="*/ 3132198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10073 w 4206653"/>
                <a:gd name="connsiteY95" fmla="*/ 2755008 h 4460527"/>
                <a:gd name="connsiteX96" fmla="*/ 1152973 w 4206653"/>
                <a:gd name="connsiteY96" fmla="*/ 2777868 h 4460527"/>
                <a:gd name="connsiteX97" fmla="*/ 1461583 w 4206653"/>
                <a:gd name="connsiteY97" fmla="*/ 2823588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50203 w 4206653"/>
                <a:gd name="connsiteY74" fmla="*/ 3029328 h 4460527"/>
                <a:gd name="connsiteX75" fmla="*/ 1415863 w 4206653"/>
                <a:gd name="connsiteY75" fmla="*/ 3360798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84393 w 4206653"/>
                <a:gd name="connsiteY90" fmla="*/ 3029328 h 4460527"/>
                <a:gd name="connsiteX91" fmla="*/ 730063 w 4206653"/>
                <a:gd name="connsiteY91" fmla="*/ 2960748 h 4460527"/>
                <a:gd name="connsiteX92" fmla="*/ 375733 w 4206653"/>
                <a:gd name="connsiteY92" fmla="*/ 3132198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10073 w 4206653"/>
                <a:gd name="connsiteY95" fmla="*/ 2755008 h 4460527"/>
                <a:gd name="connsiteX96" fmla="*/ 1152973 w 4206653"/>
                <a:gd name="connsiteY96" fmla="*/ 2777868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5863 w 4206653"/>
                <a:gd name="connsiteY75" fmla="*/ 3360798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84393 w 4206653"/>
                <a:gd name="connsiteY90" fmla="*/ 3029328 h 4460527"/>
                <a:gd name="connsiteX91" fmla="*/ 730063 w 4206653"/>
                <a:gd name="connsiteY91" fmla="*/ 2960748 h 4460527"/>
                <a:gd name="connsiteX92" fmla="*/ 375733 w 4206653"/>
                <a:gd name="connsiteY92" fmla="*/ 3132198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10073 w 4206653"/>
                <a:gd name="connsiteY95" fmla="*/ 2755008 h 4460527"/>
                <a:gd name="connsiteX96" fmla="*/ 1152973 w 4206653"/>
                <a:gd name="connsiteY96" fmla="*/ 2777868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2162 w 4206653"/>
                <a:gd name="connsiteY75" fmla="*/ 3235573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84393 w 4206653"/>
                <a:gd name="connsiteY90" fmla="*/ 3029328 h 4460527"/>
                <a:gd name="connsiteX91" fmla="*/ 730063 w 4206653"/>
                <a:gd name="connsiteY91" fmla="*/ 2960748 h 4460527"/>
                <a:gd name="connsiteX92" fmla="*/ 375733 w 4206653"/>
                <a:gd name="connsiteY92" fmla="*/ 3132198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10073 w 4206653"/>
                <a:gd name="connsiteY95" fmla="*/ 2755008 h 4460527"/>
                <a:gd name="connsiteX96" fmla="*/ 1152973 w 4206653"/>
                <a:gd name="connsiteY96" fmla="*/ 2777868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2162 w 4206653"/>
                <a:gd name="connsiteY75" fmla="*/ 3235573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84393 w 4206653"/>
                <a:gd name="connsiteY90" fmla="*/ 3029328 h 4460527"/>
                <a:gd name="connsiteX91" fmla="*/ 730063 w 4206653"/>
                <a:gd name="connsiteY91" fmla="*/ 2960748 h 4460527"/>
                <a:gd name="connsiteX92" fmla="*/ 375733 w 4206653"/>
                <a:gd name="connsiteY92" fmla="*/ 3132198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10073 w 4206653"/>
                <a:gd name="connsiteY95" fmla="*/ 2755008 h 4460527"/>
                <a:gd name="connsiteX96" fmla="*/ 1149272 w 4206653"/>
                <a:gd name="connsiteY96" fmla="*/ 2889676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2162 w 4206653"/>
                <a:gd name="connsiteY75" fmla="*/ 3235573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84393 w 4206653"/>
                <a:gd name="connsiteY90" fmla="*/ 3029328 h 4460527"/>
                <a:gd name="connsiteX91" fmla="*/ 730063 w 4206653"/>
                <a:gd name="connsiteY91" fmla="*/ 2960748 h 4460527"/>
                <a:gd name="connsiteX92" fmla="*/ 375733 w 4206653"/>
                <a:gd name="connsiteY92" fmla="*/ 3132198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54480 w 4206653"/>
                <a:gd name="connsiteY95" fmla="*/ 2889178 h 4460527"/>
                <a:gd name="connsiteX96" fmla="*/ 1149272 w 4206653"/>
                <a:gd name="connsiteY96" fmla="*/ 2889676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2162 w 4206653"/>
                <a:gd name="connsiteY75" fmla="*/ 3235573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76992 w 4206653"/>
                <a:gd name="connsiteY90" fmla="*/ 3015911 h 4460527"/>
                <a:gd name="connsiteX91" fmla="*/ 730063 w 4206653"/>
                <a:gd name="connsiteY91" fmla="*/ 2960748 h 4460527"/>
                <a:gd name="connsiteX92" fmla="*/ 375733 w 4206653"/>
                <a:gd name="connsiteY92" fmla="*/ 3132198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54480 w 4206653"/>
                <a:gd name="connsiteY95" fmla="*/ 2889178 h 4460527"/>
                <a:gd name="connsiteX96" fmla="*/ 1149272 w 4206653"/>
                <a:gd name="connsiteY96" fmla="*/ 2889676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2162 w 4206653"/>
                <a:gd name="connsiteY75" fmla="*/ 3235573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76992 w 4206653"/>
                <a:gd name="connsiteY90" fmla="*/ 3015911 h 4460527"/>
                <a:gd name="connsiteX91" fmla="*/ 726362 w 4206653"/>
                <a:gd name="connsiteY91" fmla="*/ 2992054 h 4460527"/>
                <a:gd name="connsiteX92" fmla="*/ 375733 w 4206653"/>
                <a:gd name="connsiteY92" fmla="*/ 3132198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54480 w 4206653"/>
                <a:gd name="connsiteY95" fmla="*/ 2889178 h 4460527"/>
                <a:gd name="connsiteX96" fmla="*/ 1149272 w 4206653"/>
                <a:gd name="connsiteY96" fmla="*/ 2889676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2162 w 4206653"/>
                <a:gd name="connsiteY75" fmla="*/ 3235573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76992 w 4206653"/>
                <a:gd name="connsiteY90" fmla="*/ 3015911 h 4460527"/>
                <a:gd name="connsiteX91" fmla="*/ 726362 w 4206653"/>
                <a:gd name="connsiteY91" fmla="*/ 2992054 h 4460527"/>
                <a:gd name="connsiteX92" fmla="*/ 235111 w 4206653"/>
                <a:gd name="connsiteY92" fmla="*/ 3217172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54480 w 4206653"/>
                <a:gd name="connsiteY95" fmla="*/ 2889178 h 4460527"/>
                <a:gd name="connsiteX96" fmla="*/ 1149272 w 4206653"/>
                <a:gd name="connsiteY96" fmla="*/ 2889676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2162 w 4206653"/>
                <a:gd name="connsiteY75" fmla="*/ 3235573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76992 w 4206653"/>
                <a:gd name="connsiteY90" fmla="*/ 3015911 h 4460527"/>
                <a:gd name="connsiteX91" fmla="*/ 663453 w 4206653"/>
                <a:gd name="connsiteY91" fmla="*/ 3023360 h 4460527"/>
                <a:gd name="connsiteX92" fmla="*/ 235111 w 4206653"/>
                <a:gd name="connsiteY92" fmla="*/ 3217172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54480 w 4206653"/>
                <a:gd name="connsiteY95" fmla="*/ 2889178 h 4460527"/>
                <a:gd name="connsiteX96" fmla="*/ 1149272 w 4206653"/>
                <a:gd name="connsiteY96" fmla="*/ 2889676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2162 w 4206653"/>
                <a:gd name="connsiteY75" fmla="*/ 3235573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80693 w 4206653"/>
                <a:gd name="connsiteY90" fmla="*/ 2984604 h 4460527"/>
                <a:gd name="connsiteX91" fmla="*/ 663453 w 4206653"/>
                <a:gd name="connsiteY91" fmla="*/ 3023360 h 4460527"/>
                <a:gd name="connsiteX92" fmla="*/ 235111 w 4206653"/>
                <a:gd name="connsiteY92" fmla="*/ 3217172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54480 w 4206653"/>
                <a:gd name="connsiteY95" fmla="*/ 2889178 h 4460527"/>
                <a:gd name="connsiteX96" fmla="*/ 1149272 w 4206653"/>
                <a:gd name="connsiteY96" fmla="*/ 2889676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2162 w 4206653"/>
                <a:gd name="connsiteY75" fmla="*/ 3235573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09620 w 4206653"/>
                <a:gd name="connsiteY88" fmla="*/ 3169963 h 4460527"/>
                <a:gd name="connsiteX89" fmla="*/ 1393003 w 4206653"/>
                <a:gd name="connsiteY89" fmla="*/ 3052188 h 4460527"/>
                <a:gd name="connsiteX90" fmla="*/ 1080693 w 4206653"/>
                <a:gd name="connsiteY90" fmla="*/ 2984604 h 4460527"/>
                <a:gd name="connsiteX91" fmla="*/ 663453 w 4206653"/>
                <a:gd name="connsiteY91" fmla="*/ 3023360 h 4460527"/>
                <a:gd name="connsiteX92" fmla="*/ 235111 w 4206653"/>
                <a:gd name="connsiteY92" fmla="*/ 3217172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54480 w 4206653"/>
                <a:gd name="connsiteY95" fmla="*/ 2889178 h 4460527"/>
                <a:gd name="connsiteX96" fmla="*/ 1149272 w 4206653"/>
                <a:gd name="connsiteY96" fmla="*/ 2889676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2162 w 4206653"/>
                <a:gd name="connsiteY75" fmla="*/ 3235573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69661 w 4206653"/>
                <a:gd name="connsiteY87" fmla="*/ 3390117 h 4460527"/>
                <a:gd name="connsiteX88" fmla="*/ 1309620 w 4206653"/>
                <a:gd name="connsiteY88" fmla="*/ 3169963 h 4460527"/>
                <a:gd name="connsiteX89" fmla="*/ 1393003 w 4206653"/>
                <a:gd name="connsiteY89" fmla="*/ 3052188 h 4460527"/>
                <a:gd name="connsiteX90" fmla="*/ 1080693 w 4206653"/>
                <a:gd name="connsiteY90" fmla="*/ 2984604 h 4460527"/>
                <a:gd name="connsiteX91" fmla="*/ 663453 w 4206653"/>
                <a:gd name="connsiteY91" fmla="*/ 3023360 h 4460527"/>
                <a:gd name="connsiteX92" fmla="*/ 235111 w 4206653"/>
                <a:gd name="connsiteY92" fmla="*/ 3217172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54480 w 4206653"/>
                <a:gd name="connsiteY95" fmla="*/ 2889178 h 4460527"/>
                <a:gd name="connsiteX96" fmla="*/ 1149272 w 4206653"/>
                <a:gd name="connsiteY96" fmla="*/ 2889676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2162 w 4206653"/>
                <a:gd name="connsiteY75" fmla="*/ 3235573 h 4460527"/>
                <a:gd name="connsiteX76" fmla="*/ 1381573 w 4206653"/>
                <a:gd name="connsiteY76" fmla="*/ 3680838 h 4460527"/>
                <a:gd name="connsiteX77" fmla="*/ 1340867 w 4206653"/>
                <a:gd name="connsiteY77" fmla="*/ 3980504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69661 w 4206653"/>
                <a:gd name="connsiteY87" fmla="*/ 3390117 h 4460527"/>
                <a:gd name="connsiteX88" fmla="*/ 1309620 w 4206653"/>
                <a:gd name="connsiteY88" fmla="*/ 3169963 h 4460527"/>
                <a:gd name="connsiteX89" fmla="*/ 1393003 w 4206653"/>
                <a:gd name="connsiteY89" fmla="*/ 3052188 h 4460527"/>
                <a:gd name="connsiteX90" fmla="*/ 1080693 w 4206653"/>
                <a:gd name="connsiteY90" fmla="*/ 2984604 h 4460527"/>
                <a:gd name="connsiteX91" fmla="*/ 663453 w 4206653"/>
                <a:gd name="connsiteY91" fmla="*/ 3023360 h 4460527"/>
                <a:gd name="connsiteX92" fmla="*/ 235111 w 4206653"/>
                <a:gd name="connsiteY92" fmla="*/ 3217172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54480 w 4206653"/>
                <a:gd name="connsiteY95" fmla="*/ 2889178 h 4460527"/>
                <a:gd name="connsiteX96" fmla="*/ 1149272 w 4206653"/>
                <a:gd name="connsiteY96" fmla="*/ 2889676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743809"/>
                <a:gd name="connsiteX1" fmla="*/ 1343911 w 4206653"/>
                <a:gd name="connsiteY1" fmla="*/ 1559828 h 4743809"/>
                <a:gd name="connsiteX2" fmla="*/ 1553023 w 4206653"/>
                <a:gd name="connsiteY2" fmla="*/ 1657728 h 4743809"/>
                <a:gd name="connsiteX3" fmla="*/ 1907353 w 4206653"/>
                <a:gd name="connsiteY3" fmla="*/ 1680588 h 4743809"/>
                <a:gd name="connsiteX4" fmla="*/ 2021653 w 4206653"/>
                <a:gd name="connsiteY4" fmla="*/ 1543428 h 4743809"/>
                <a:gd name="connsiteX5" fmla="*/ 2124523 w 4206653"/>
                <a:gd name="connsiteY5" fmla="*/ 1291968 h 4743809"/>
                <a:gd name="connsiteX6" fmla="*/ 2124523 w 4206653"/>
                <a:gd name="connsiteY6" fmla="*/ 1120518 h 4743809"/>
                <a:gd name="connsiteX7" fmla="*/ 2068029 w 4206653"/>
                <a:gd name="connsiteY7" fmla="*/ 825325 h 4743809"/>
                <a:gd name="connsiteX8" fmla="*/ 2078803 w 4206653"/>
                <a:gd name="connsiteY8" fmla="*/ 777618 h 4743809"/>
                <a:gd name="connsiteX9" fmla="*/ 2170243 w 4206653"/>
                <a:gd name="connsiteY9" fmla="*/ 1086228 h 4743809"/>
                <a:gd name="connsiteX10" fmla="*/ 2215963 w 4206653"/>
                <a:gd name="connsiteY10" fmla="*/ 1269108 h 4743809"/>
                <a:gd name="connsiteX11" fmla="*/ 2284543 w 4206653"/>
                <a:gd name="connsiteY11" fmla="*/ 1303398 h 4743809"/>
                <a:gd name="connsiteX12" fmla="*/ 2330263 w 4206653"/>
                <a:gd name="connsiteY12" fmla="*/ 1166238 h 4743809"/>
                <a:gd name="connsiteX13" fmla="*/ 2467423 w 4206653"/>
                <a:gd name="connsiteY13" fmla="*/ 880488 h 4743809"/>
                <a:gd name="connsiteX14" fmla="*/ 2558863 w 4206653"/>
                <a:gd name="connsiteY14" fmla="*/ 640458 h 4743809"/>
                <a:gd name="connsiteX15" fmla="*/ 2616013 w 4206653"/>
                <a:gd name="connsiteY15" fmla="*/ 537588 h 4743809"/>
                <a:gd name="connsiteX16" fmla="*/ 2558863 w 4206653"/>
                <a:gd name="connsiteY16" fmla="*/ 789048 h 4743809"/>
                <a:gd name="connsiteX17" fmla="*/ 2444563 w 4206653"/>
                <a:gd name="connsiteY17" fmla="*/ 1097658 h 4743809"/>
                <a:gd name="connsiteX18" fmla="*/ 2375983 w 4206653"/>
                <a:gd name="connsiteY18" fmla="*/ 1406268 h 4743809"/>
                <a:gd name="connsiteX19" fmla="*/ 2558863 w 4206653"/>
                <a:gd name="connsiteY19" fmla="*/ 1577718 h 4743809"/>
                <a:gd name="connsiteX20" fmla="*/ 2878903 w 4206653"/>
                <a:gd name="connsiteY20" fmla="*/ 1657728 h 4743809"/>
                <a:gd name="connsiteX21" fmla="*/ 3187513 w 4206653"/>
                <a:gd name="connsiteY21" fmla="*/ 1657728 h 4743809"/>
                <a:gd name="connsiteX22" fmla="*/ 3370393 w 4206653"/>
                <a:gd name="connsiteY22" fmla="*/ 1566288 h 4743809"/>
                <a:gd name="connsiteX23" fmla="*/ 3488066 w 4206653"/>
                <a:gd name="connsiteY23" fmla="*/ 1246753 h 4743809"/>
                <a:gd name="connsiteX24" fmla="*/ 3495138 w 4206653"/>
                <a:gd name="connsiteY24" fmla="*/ 1115548 h 4743809"/>
                <a:gd name="connsiteX25" fmla="*/ 3493650 w 4206653"/>
                <a:gd name="connsiteY25" fmla="*/ 1063976 h 4743809"/>
                <a:gd name="connsiteX26" fmla="*/ 3450403 w 4206653"/>
                <a:gd name="connsiteY26" fmla="*/ 777618 h 4743809"/>
                <a:gd name="connsiteX27" fmla="*/ 3119893 w 4206653"/>
                <a:gd name="connsiteY27" fmla="*/ 321571 h 4743809"/>
                <a:gd name="connsiteX28" fmla="*/ 3497351 w 4206653"/>
                <a:gd name="connsiteY28" fmla="*/ 674883 h 4743809"/>
                <a:gd name="connsiteX29" fmla="*/ 3759013 w 4206653"/>
                <a:gd name="connsiteY29" fmla="*/ 571878 h 4743809"/>
                <a:gd name="connsiteX30" fmla="*/ 3999043 w 4206653"/>
                <a:gd name="connsiteY30" fmla="*/ 91818 h 4743809"/>
                <a:gd name="connsiteX31" fmla="*/ 4033333 w 4206653"/>
                <a:gd name="connsiteY31" fmla="*/ 11808 h 4743809"/>
                <a:gd name="connsiteX32" fmla="*/ 3984569 w 4206653"/>
                <a:gd name="connsiteY32" fmla="*/ 247366 h 4743809"/>
                <a:gd name="connsiteX33" fmla="*/ 3812791 w 4206653"/>
                <a:gd name="connsiteY33" fmla="*/ 647417 h 4743809"/>
                <a:gd name="connsiteX34" fmla="*/ 3592906 w 4206653"/>
                <a:gd name="connsiteY34" fmla="*/ 811408 h 4743809"/>
                <a:gd name="connsiteX35" fmla="*/ 3604425 w 4206653"/>
                <a:gd name="connsiteY35" fmla="*/ 999253 h 4743809"/>
                <a:gd name="connsiteX36" fmla="*/ 3872985 w 4206653"/>
                <a:gd name="connsiteY36" fmla="*/ 881976 h 4743809"/>
                <a:gd name="connsiteX37" fmla="*/ 4200754 w 4206653"/>
                <a:gd name="connsiteY37" fmla="*/ 774136 h 4743809"/>
                <a:gd name="connsiteX38" fmla="*/ 4064251 w 4206653"/>
                <a:gd name="connsiteY38" fmla="*/ 847195 h 4743809"/>
                <a:gd name="connsiteX39" fmla="*/ 3818880 w 4206653"/>
                <a:gd name="connsiteY39" fmla="*/ 991305 h 4743809"/>
                <a:gd name="connsiteX40" fmla="*/ 3658531 w 4206653"/>
                <a:gd name="connsiteY40" fmla="*/ 1093178 h 4743809"/>
                <a:gd name="connsiteX41" fmla="*/ 3622838 w 4206653"/>
                <a:gd name="connsiteY41" fmla="*/ 1221401 h 4743809"/>
                <a:gd name="connsiteX42" fmla="*/ 3577446 w 4206653"/>
                <a:gd name="connsiteY42" fmla="*/ 1500691 h 4743809"/>
                <a:gd name="connsiteX43" fmla="*/ 3461833 w 4206653"/>
                <a:gd name="connsiteY43" fmla="*/ 1726308 h 4743809"/>
                <a:gd name="connsiteX44" fmla="*/ 3278953 w 4206653"/>
                <a:gd name="connsiteY44" fmla="*/ 2034918 h 4743809"/>
                <a:gd name="connsiteX45" fmla="*/ 3233233 w 4206653"/>
                <a:gd name="connsiteY45" fmla="*/ 2309238 h 4743809"/>
                <a:gd name="connsiteX46" fmla="*/ 3404683 w 4206653"/>
                <a:gd name="connsiteY46" fmla="*/ 2457828 h 4743809"/>
                <a:gd name="connsiteX47" fmla="*/ 3759013 w 4206653"/>
                <a:gd name="connsiteY47" fmla="*/ 2663568 h 4743809"/>
                <a:gd name="connsiteX48" fmla="*/ 4079053 w 4206653"/>
                <a:gd name="connsiteY48" fmla="*/ 2777868 h 4743809"/>
                <a:gd name="connsiteX49" fmla="*/ 4079053 w 4206653"/>
                <a:gd name="connsiteY49" fmla="*/ 2880738 h 4743809"/>
                <a:gd name="connsiteX50" fmla="*/ 3770443 w 4206653"/>
                <a:gd name="connsiteY50" fmla="*/ 2869308 h 4743809"/>
                <a:gd name="connsiteX51" fmla="*/ 3404683 w 4206653"/>
                <a:gd name="connsiteY51" fmla="*/ 2732148 h 4743809"/>
                <a:gd name="connsiteX52" fmla="*/ 3084643 w 4206653"/>
                <a:gd name="connsiteY52" fmla="*/ 2663568 h 4743809"/>
                <a:gd name="connsiteX53" fmla="*/ 2995919 w 4206653"/>
                <a:gd name="connsiteY53" fmla="*/ 2782832 h 4743809"/>
                <a:gd name="connsiteX54" fmla="*/ 2832855 w 4206653"/>
                <a:gd name="connsiteY54" fmla="*/ 2930924 h 4743809"/>
                <a:gd name="connsiteX55" fmla="*/ 2820111 w 4206653"/>
                <a:gd name="connsiteY55" fmla="*/ 3026344 h 4743809"/>
                <a:gd name="connsiteX56" fmla="*/ 2959241 w 4206653"/>
                <a:gd name="connsiteY56" fmla="*/ 3167976 h 4743809"/>
                <a:gd name="connsiteX57" fmla="*/ 3176083 w 4206653"/>
                <a:gd name="connsiteY57" fmla="*/ 3269358 h 4743809"/>
                <a:gd name="connsiteX58" fmla="*/ 3388239 w 4206653"/>
                <a:gd name="connsiteY58" fmla="*/ 3442290 h 4743809"/>
                <a:gd name="connsiteX59" fmla="*/ 3212014 w 4206653"/>
                <a:gd name="connsiteY59" fmla="*/ 3363782 h 4743809"/>
                <a:gd name="connsiteX60" fmla="*/ 3004633 w 4206653"/>
                <a:gd name="connsiteY60" fmla="*/ 3276814 h 4743809"/>
                <a:gd name="connsiteX61" fmla="*/ 2771676 w 4206653"/>
                <a:gd name="connsiteY61" fmla="*/ 3166987 h 4743809"/>
                <a:gd name="connsiteX62" fmla="*/ 2638873 w 4206653"/>
                <a:gd name="connsiteY62" fmla="*/ 3097908 h 4743809"/>
                <a:gd name="connsiteX63" fmla="*/ 2570293 w 4206653"/>
                <a:gd name="connsiteY63" fmla="*/ 3109338 h 4743809"/>
                <a:gd name="connsiteX64" fmla="*/ 2525557 w 4206653"/>
                <a:gd name="connsiteY64" fmla="*/ 3326508 h 4743809"/>
                <a:gd name="connsiteX65" fmla="*/ 2584349 w 4206653"/>
                <a:gd name="connsiteY65" fmla="*/ 3577470 h 4743809"/>
                <a:gd name="connsiteX66" fmla="*/ 2663703 w 4206653"/>
                <a:gd name="connsiteY66" fmla="*/ 3996904 h 4743809"/>
                <a:gd name="connsiteX67" fmla="*/ 2633113 w 4206653"/>
                <a:gd name="connsiteY67" fmla="*/ 4192703 h 4743809"/>
                <a:gd name="connsiteX68" fmla="*/ 2539703 w 4206653"/>
                <a:gd name="connsiteY68" fmla="*/ 4455574 h 4743809"/>
                <a:gd name="connsiteX69" fmla="*/ 2595212 w 4206653"/>
                <a:gd name="connsiteY69" fmla="*/ 3945217 h 4743809"/>
                <a:gd name="connsiteX70" fmla="*/ 2481240 w 4206653"/>
                <a:gd name="connsiteY70" fmla="*/ 3566538 h 4743809"/>
                <a:gd name="connsiteX71" fmla="*/ 2307403 w 4206653"/>
                <a:gd name="connsiteY71" fmla="*/ 3166488 h 4743809"/>
                <a:gd name="connsiteX72" fmla="*/ 2261683 w 4206653"/>
                <a:gd name="connsiteY72" fmla="*/ 3063618 h 4743809"/>
                <a:gd name="connsiteX73" fmla="*/ 2078803 w 4206653"/>
                <a:gd name="connsiteY73" fmla="*/ 2949318 h 4743809"/>
                <a:gd name="connsiteX74" fmla="*/ 1824299 w 4206653"/>
                <a:gd name="connsiteY74" fmla="*/ 3002494 h 4743809"/>
                <a:gd name="connsiteX75" fmla="*/ 1412162 w 4206653"/>
                <a:gd name="connsiteY75" fmla="*/ 3235573 h 4743809"/>
                <a:gd name="connsiteX76" fmla="*/ 1381573 w 4206653"/>
                <a:gd name="connsiteY76" fmla="*/ 3680838 h 4743809"/>
                <a:gd name="connsiteX77" fmla="*/ 1340867 w 4206653"/>
                <a:gd name="connsiteY77" fmla="*/ 3980504 h 4743809"/>
                <a:gd name="connsiteX78" fmla="*/ 1197619 w 4206653"/>
                <a:gd name="connsiteY78" fmla="*/ 4738831 h 4743809"/>
                <a:gd name="connsiteX79" fmla="*/ 1198693 w 4206653"/>
                <a:gd name="connsiteY79" fmla="*/ 4298058 h 4743809"/>
                <a:gd name="connsiteX80" fmla="*/ 1187263 w 4206653"/>
                <a:gd name="connsiteY80" fmla="*/ 4080888 h 4743809"/>
                <a:gd name="connsiteX81" fmla="*/ 1198693 w 4206653"/>
                <a:gd name="connsiteY81" fmla="*/ 3909438 h 4743809"/>
                <a:gd name="connsiteX82" fmla="*/ 970093 w 4206653"/>
                <a:gd name="connsiteY82" fmla="*/ 3989448 h 4743809"/>
                <a:gd name="connsiteX83" fmla="*/ 718633 w 4206653"/>
                <a:gd name="connsiteY83" fmla="*/ 4069458 h 4743809"/>
                <a:gd name="connsiteX84" fmla="*/ 741493 w 4206653"/>
                <a:gd name="connsiteY84" fmla="*/ 3955158 h 4743809"/>
                <a:gd name="connsiteX85" fmla="*/ 1130113 w 4206653"/>
                <a:gd name="connsiteY85" fmla="*/ 3795138 h 4743809"/>
                <a:gd name="connsiteX86" fmla="*/ 1278703 w 4206653"/>
                <a:gd name="connsiteY86" fmla="*/ 3726558 h 4743809"/>
                <a:gd name="connsiteX87" fmla="*/ 1269661 w 4206653"/>
                <a:gd name="connsiteY87" fmla="*/ 3390117 h 4743809"/>
                <a:gd name="connsiteX88" fmla="*/ 1309620 w 4206653"/>
                <a:gd name="connsiteY88" fmla="*/ 3169963 h 4743809"/>
                <a:gd name="connsiteX89" fmla="*/ 1393003 w 4206653"/>
                <a:gd name="connsiteY89" fmla="*/ 3052188 h 4743809"/>
                <a:gd name="connsiteX90" fmla="*/ 1080693 w 4206653"/>
                <a:gd name="connsiteY90" fmla="*/ 2984604 h 4743809"/>
                <a:gd name="connsiteX91" fmla="*/ 663453 w 4206653"/>
                <a:gd name="connsiteY91" fmla="*/ 3023360 h 4743809"/>
                <a:gd name="connsiteX92" fmla="*/ 235111 w 4206653"/>
                <a:gd name="connsiteY92" fmla="*/ 3217172 h 4743809"/>
                <a:gd name="connsiteX93" fmla="*/ 421453 w 4206653"/>
                <a:gd name="connsiteY93" fmla="*/ 3029328 h 4743809"/>
                <a:gd name="connsiteX94" fmla="*/ 627193 w 4206653"/>
                <a:gd name="connsiteY94" fmla="*/ 2926458 h 4743809"/>
                <a:gd name="connsiteX95" fmla="*/ 854480 w 4206653"/>
                <a:gd name="connsiteY95" fmla="*/ 2889178 h 4743809"/>
                <a:gd name="connsiteX96" fmla="*/ 1149272 w 4206653"/>
                <a:gd name="connsiteY96" fmla="*/ 2889676 h 4743809"/>
                <a:gd name="connsiteX97" fmla="*/ 1531894 w 4206653"/>
                <a:gd name="connsiteY97" fmla="*/ 2917507 h 4743809"/>
                <a:gd name="connsiteX98" fmla="*/ 1860559 w 4206653"/>
                <a:gd name="connsiteY98" fmla="*/ 2766431 h 4743809"/>
                <a:gd name="connsiteX99" fmla="*/ 1701613 w 4206653"/>
                <a:gd name="connsiteY99" fmla="*/ 2263518 h 4743809"/>
                <a:gd name="connsiteX100" fmla="*/ 1690183 w 4206653"/>
                <a:gd name="connsiteY100" fmla="*/ 1966338 h 4743809"/>
                <a:gd name="connsiteX101" fmla="*/ 1381991 w 4206653"/>
                <a:gd name="connsiteY101" fmla="*/ 1841604 h 4743809"/>
                <a:gd name="connsiteX102" fmla="*/ 1095823 w 4206653"/>
                <a:gd name="connsiteY102" fmla="*/ 1714878 h 4743809"/>
                <a:gd name="connsiteX103" fmla="*/ 746507 w 4206653"/>
                <a:gd name="connsiteY103" fmla="*/ 1626415 h 4743809"/>
                <a:gd name="connsiteX104" fmla="*/ 352873 w 4206653"/>
                <a:gd name="connsiteY104" fmla="*/ 1726308 h 4743809"/>
                <a:gd name="connsiteX105" fmla="*/ 113171 w 4206653"/>
                <a:gd name="connsiteY105" fmla="*/ 1763582 h 4743809"/>
                <a:gd name="connsiteX106" fmla="*/ 9973 w 4206653"/>
                <a:gd name="connsiteY106" fmla="*/ 1737738 h 4743809"/>
                <a:gd name="connsiteX107" fmla="*/ 348516 w 4206653"/>
                <a:gd name="connsiteY107" fmla="*/ 1643812 h 4743809"/>
                <a:gd name="connsiteX108" fmla="*/ 653097 w 4206653"/>
                <a:gd name="connsiteY108" fmla="*/ 1543920 h 4743809"/>
                <a:gd name="connsiteX109" fmla="*/ 1072963 w 4206653"/>
                <a:gd name="connsiteY109" fmla="*/ 1612008 h 4743809"/>
                <a:gd name="connsiteX110" fmla="*/ 1244413 w 4206653"/>
                <a:gd name="connsiteY110" fmla="*/ 1657728 h 4743809"/>
                <a:gd name="connsiteX111" fmla="*/ 1205766 w 4206653"/>
                <a:gd name="connsiteY111" fmla="*/ 1451988 h 4743809"/>
                <a:gd name="connsiteX112" fmla="*/ 1046313 w 4206653"/>
                <a:gd name="connsiteY112" fmla="*/ 815409 h 4743809"/>
                <a:gd name="connsiteX113" fmla="*/ 1221553 w 4206653"/>
                <a:gd name="connsiteY113" fmla="*/ 1211958 h 4743809"/>
                <a:gd name="connsiteX0" fmla="*/ 1221553 w 4206653"/>
                <a:gd name="connsiteY0" fmla="*/ 1211958 h 4743809"/>
                <a:gd name="connsiteX1" fmla="*/ 1343911 w 4206653"/>
                <a:gd name="connsiteY1" fmla="*/ 1559828 h 4743809"/>
                <a:gd name="connsiteX2" fmla="*/ 1553023 w 4206653"/>
                <a:gd name="connsiteY2" fmla="*/ 1657728 h 4743809"/>
                <a:gd name="connsiteX3" fmla="*/ 1907353 w 4206653"/>
                <a:gd name="connsiteY3" fmla="*/ 1680588 h 4743809"/>
                <a:gd name="connsiteX4" fmla="*/ 2021653 w 4206653"/>
                <a:gd name="connsiteY4" fmla="*/ 1543428 h 4743809"/>
                <a:gd name="connsiteX5" fmla="*/ 2124523 w 4206653"/>
                <a:gd name="connsiteY5" fmla="*/ 1291968 h 4743809"/>
                <a:gd name="connsiteX6" fmla="*/ 2124523 w 4206653"/>
                <a:gd name="connsiteY6" fmla="*/ 1120518 h 4743809"/>
                <a:gd name="connsiteX7" fmla="*/ 2068029 w 4206653"/>
                <a:gd name="connsiteY7" fmla="*/ 825325 h 4743809"/>
                <a:gd name="connsiteX8" fmla="*/ 2078803 w 4206653"/>
                <a:gd name="connsiteY8" fmla="*/ 777618 h 4743809"/>
                <a:gd name="connsiteX9" fmla="*/ 2170243 w 4206653"/>
                <a:gd name="connsiteY9" fmla="*/ 1086228 h 4743809"/>
                <a:gd name="connsiteX10" fmla="*/ 2215963 w 4206653"/>
                <a:gd name="connsiteY10" fmla="*/ 1269108 h 4743809"/>
                <a:gd name="connsiteX11" fmla="*/ 2284543 w 4206653"/>
                <a:gd name="connsiteY11" fmla="*/ 1303398 h 4743809"/>
                <a:gd name="connsiteX12" fmla="*/ 2330263 w 4206653"/>
                <a:gd name="connsiteY12" fmla="*/ 1166238 h 4743809"/>
                <a:gd name="connsiteX13" fmla="*/ 2467423 w 4206653"/>
                <a:gd name="connsiteY13" fmla="*/ 880488 h 4743809"/>
                <a:gd name="connsiteX14" fmla="*/ 2558863 w 4206653"/>
                <a:gd name="connsiteY14" fmla="*/ 640458 h 4743809"/>
                <a:gd name="connsiteX15" fmla="*/ 2616013 w 4206653"/>
                <a:gd name="connsiteY15" fmla="*/ 537588 h 4743809"/>
                <a:gd name="connsiteX16" fmla="*/ 2558863 w 4206653"/>
                <a:gd name="connsiteY16" fmla="*/ 789048 h 4743809"/>
                <a:gd name="connsiteX17" fmla="*/ 2444563 w 4206653"/>
                <a:gd name="connsiteY17" fmla="*/ 1097658 h 4743809"/>
                <a:gd name="connsiteX18" fmla="*/ 2375983 w 4206653"/>
                <a:gd name="connsiteY18" fmla="*/ 1406268 h 4743809"/>
                <a:gd name="connsiteX19" fmla="*/ 2558863 w 4206653"/>
                <a:gd name="connsiteY19" fmla="*/ 1577718 h 4743809"/>
                <a:gd name="connsiteX20" fmla="*/ 2878903 w 4206653"/>
                <a:gd name="connsiteY20" fmla="*/ 1657728 h 4743809"/>
                <a:gd name="connsiteX21" fmla="*/ 3187513 w 4206653"/>
                <a:gd name="connsiteY21" fmla="*/ 1657728 h 4743809"/>
                <a:gd name="connsiteX22" fmla="*/ 3370393 w 4206653"/>
                <a:gd name="connsiteY22" fmla="*/ 1566288 h 4743809"/>
                <a:gd name="connsiteX23" fmla="*/ 3488066 w 4206653"/>
                <a:gd name="connsiteY23" fmla="*/ 1246753 h 4743809"/>
                <a:gd name="connsiteX24" fmla="*/ 3495138 w 4206653"/>
                <a:gd name="connsiteY24" fmla="*/ 1115548 h 4743809"/>
                <a:gd name="connsiteX25" fmla="*/ 3493650 w 4206653"/>
                <a:gd name="connsiteY25" fmla="*/ 1063976 h 4743809"/>
                <a:gd name="connsiteX26" fmla="*/ 3450403 w 4206653"/>
                <a:gd name="connsiteY26" fmla="*/ 777618 h 4743809"/>
                <a:gd name="connsiteX27" fmla="*/ 3119893 w 4206653"/>
                <a:gd name="connsiteY27" fmla="*/ 321571 h 4743809"/>
                <a:gd name="connsiteX28" fmla="*/ 3497351 w 4206653"/>
                <a:gd name="connsiteY28" fmla="*/ 674883 h 4743809"/>
                <a:gd name="connsiteX29" fmla="*/ 3759013 w 4206653"/>
                <a:gd name="connsiteY29" fmla="*/ 571878 h 4743809"/>
                <a:gd name="connsiteX30" fmla="*/ 3999043 w 4206653"/>
                <a:gd name="connsiteY30" fmla="*/ 91818 h 4743809"/>
                <a:gd name="connsiteX31" fmla="*/ 4033333 w 4206653"/>
                <a:gd name="connsiteY31" fmla="*/ 11808 h 4743809"/>
                <a:gd name="connsiteX32" fmla="*/ 3984569 w 4206653"/>
                <a:gd name="connsiteY32" fmla="*/ 247366 h 4743809"/>
                <a:gd name="connsiteX33" fmla="*/ 3812791 w 4206653"/>
                <a:gd name="connsiteY33" fmla="*/ 647417 h 4743809"/>
                <a:gd name="connsiteX34" fmla="*/ 3592906 w 4206653"/>
                <a:gd name="connsiteY34" fmla="*/ 811408 h 4743809"/>
                <a:gd name="connsiteX35" fmla="*/ 3604425 w 4206653"/>
                <a:gd name="connsiteY35" fmla="*/ 999253 h 4743809"/>
                <a:gd name="connsiteX36" fmla="*/ 3872985 w 4206653"/>
                <a:gd name="connsiteY36" fmla="*/ 881976 h 4743809"/>
                <a:gd name="connsiteX37" fmla="*/ 4200754 w 4206653"/>
                <a:gd name="connsiteY37" fmla="*/ 774136 h 4743809"/>
                <a:gd name="connsiteX38" fmla="*/ 4064251 w 4206653"/>
                <a:gd name="connsiteY38" fmla="*/ 847195 h 4743809"/>
                <a:gd name="connsiteX39" fmla="*/ 3818880 w 4206653"/>
                <a:gd name="connsiteY39" fmla="*/ 991305 h 4743809"/>
                <a:gd name="connsiteX40" fmla="*/ 3658531 w 4206653"/>
                <a:gd name="connsiteY40" fmla="*/ 1093178 h 4743809"/>
                <a:gd name="connsiteX41" fmla="*/ 3622838 w 4206653"/>
                <a:gd name="connsiteY41" fmla="*/ 1221401 h 4743809"/>
                <a:gd name="connsiteX42" fmla="*/ 3577446 w 4206653"/>
                <a:gd name="connsiteY42" fmla="*/ 1500691 h 4743809"/>
                <a:gd name="connsiteX43" fmla="*/ 3461833 w 4206653"/>
                <a:gd name="connsiteY43" fmla="*/ 1726308 h 4743809"/>
                <a:gd name="connsiteX44" fmla="*/ 3278953 w 4206653"/>
                <a:gd name="connsiteY44" fmla="*/ 2034918 h 4743809"/>
                <a:gd name="connsiteX45" fmla="*/ 3233233 w 4206653"/>
                <a:gd name="connsiteY45" fmla="*/ 2309238 h 4743809"/>
                <a:gd name="connsiteX46" fmla="*/ 3404683 w 4206653"/>
                <a:gd name="connsiteY46" fmla="*/ 2457828 h 4743809"/>
                <a:gd name="connsiteX47" fmla="*/ 3759013 w 4206653"/>
                <a:gd name="connsiteY47" fmla="*/ 2663568 h 4743809"/>
                <a:gd name="connsiteX48" fmla="*/ 4079053 w 4206653"/>
                <a:gd name="connsiteY48" fmla="*/ 2777868 h 4743809"/>
                <a:gd name="connsiteX49" fmla="*/ 4079053 w 4206653"/>
                <a:gd name="connsiteY49" fmla="*/ 2880738 h 4743809"/>
                <a:gd name="connsiteX50" fmla="*/ 3770443 w 4206653"/>
                <a:gd name="connsiteY50" fmla="*/ 2869308 h 4743809"/>
                <a:gd name="connsiteX51" fmla="*/ 3404683 w 4206653"/>
                <a:gd name="connsiteY51" fmla="*/ 2732148 h 4743809"/>
                <a:gd name="connsiteX52" fmla="*/ 3084643 w 4206653"/>
                <a:gd name="connsiteY52" fmla="*/ 2663568 h 4743809"/>
                <a:gd name="connsiteX53" fmla="*/ 2995919 w 4206653"/>
                <a:gd name="connsiteY53" fmla="*/ 2782832 h 4743809"/>
                <a:gd name="connsiteX54" fmla="*/ 2832855 w 4206653"/>
                <a:gd name="connsiteY54" fmla="*/ 2930924 h 4743809"/>
                <a:gd name="connsiteX55" fmla="*/ 2820111 w 4206653"/>
                <a:gd name="connsiteY55" fmla="*/ 3026344 h 4743809"/>
                <a:gd name="connsiteX56" fmla="*/ 2959241 w 4206653"/>
                <a:gd name="connsiteY56" fmla="*/ 3167976 h 4743809"/>
                <a:gd name="connsiteX57" fmla="*/ 3176083 w 4206653"/>
                <a:gd name="connsiteY57" fmla="*/ 3269358 h 4743809"/>
                <a:gd name="connsiteX58" fmla="*/ 3388239 w 4206653"/>
                <a:gd name="connsiteY58" fmla="*/ 3442290 h 4743809"/>
                <a:gd name="connsiteX59" fmla="*/ 3212014 w 4206653"/>
                <a:gd name="connsiteY59" fmla="*/ 3363782 h 4743809"/>
                <a:gd name="connsiteX60" fmla="*/ 3004633 w 4206653"/>
                <a:gd name="connsiteY60" fmla="*/ 3276814 h 4743809"/>
                <a:gd name="connsiteX61" fmla="*/ 2771676 w 4206653"/>
                <a:gd name="connsiteY61" fmla="*/ 3166987 h 4743809"/>
                <a:gd name="connsiteX62" fmla="*/ 2638873 w 4206653"/>
                <a:gd name="connsiteY62" fmla="*/ 3097908 h 4743809"/>
                <a:gd name="connsiteX63" fmla="*/ 2570293 w 4206653"/>
                <a:gd name="connsiteY63" fmla="*/ 3109338 h 4743809"/>
                <a:gd name="connsiteX64" fmla="*/ 2525557 w 4206653"/>
                <a:gd name="connsiteY64" fmla="*/ 3326508 h 4743809"/>
                <a:gd name="connsiteX65" fmla="*/ 2584349 w 4206653"/>
                <a:gd name="connsiteY65" fmla="*/ 3577470 h 4743809"/>
                <a:gd name="connsiteX66" fmla="*/ 2663703 w 4206653"/>
                <a:gd name="connsiteY66" fmla="*/ 3996904 h 4743809"/>
                <a:gd name="connsiteX67" fmla="*/ 2633113 w 4206653"/>
                <a:gd name="connsiteY67" fmla="*/ 4192703 h 4743809"/>
                <a:gd name="connsiteX68" fmla="*/ 2539703 w 4206653"/>
                <a:gd name="connsiteY68" fmla="*/ 4455574 h 4743809"/>
                <a:gd name="connsiteX69" fmla="*/ 2595212 w 4206653"/>
                <a:gd name="connsiteY69" fmla="*/ 3945217 h 4743809"/>
                <a:gd name="connsiteX70" fmla="*/ 2481240 w 4206653"/>
                <a:gd name="connsiteY70" fmla="*/ 3566538 h 4743809"/>
                <a:gd name="connsiteX71" fmla="*/ 2307403 w 4206653"/>
                <a:gd name="connsiteY71" fmla="*/ 3166488 h 4743809"/>
                <a:gd name="connsiteX72" fmla="*/ 2261683 w 4206653"/>
                <a:gd name="connsiteY72" fmla="*/ 3063618 h 4743809"/>
                <a:gd name="connsiteX73" fmla="*/ 2078803 w 4206653"/>
                <a:gd name="connsiteY73" fmla="*/ 2949318 h 4743809"/>
                <a:gd name="connsiteX74" fmla="*/ 1824299 w 4206653"/>
                <a:gd name="connsiteY74" fmla="*/ 3002494 h 4743809"/>
                <a:gd name="connsiteX75" fmla="*/ 1412162 w 4206653"/>
                <a:gd name="connsiteY75" fmla="*/ 3235573 h 4743809"/>
                <a:gd name="connsiteX76" fmla="*/ 1381573 w 4206653"/>
                <a:gd name="connsiteY76" fmla="*/ 3680838 h 4743809"/>
                <a:gd name="connsiteX77" fmla="*/ 1340867 w 4206653"/>
                <a:gd name="connsiteY77" fmla="*/ 3980504 h 4743809"/>
                <a:gd name="connsiteX78" fmla="*/ 1197619 w 4206653"/>
                <a:gd name="connsiteY78" fmla="*/ 4738831 h 4743809"/>
                <a:gd name="connsiteX79" fmla="*/ 1198693 w 4206653"/>
                <a:gd name="connsiteY79" fmla="*/ 4298058 h 4743809"/>
                <a:gd name="connsiteX80" fmla="*/ 1242772 w 4206653"/>
                <a:gd name="connsiteY80" fmla="*/ 4080888 h 4743809"/>
                <a:gd name="connsiteX81" fmla="*/ 1198693 w 4206653"/>
                <a:gd name="connsiteY81" fmla="*/ 3909438 h 4743809"/>
                <a:gd name="connsiteX82" fmla="*/ 970093 w 4206653"/>
                <a:gd name="connsiteY82" fmla="*/ 3989448 h 4743809"/>
                <a:gd name="connsiteX83" fmla="*/ 718633 w 4206653"/>
                <a:gd name="connsiteY83" fmla="*/ 4069458 h 4743809"/>
                <a:gd name="connsiteX84" fmla="*/ 741493 w 4206653"/>
                <a:gd name="connsiteY84" fmla="*/ 3955158 h 4743809"/>
                <a:gd name="connsiteX85" fmla="*/ 1130113 w 4206653"/>
                <a:gd name="connsiteY85" fmla="*/ 3795138 h 4743809"/>
                <a:gd name="connsiteX86" fmla="*/ 1278703 w 4206653"/>
                <a:gd name="connsiteY86" fmla="*/ 3726558 h 4743809"/>
                <a:gd name="connsiteX87" fmla="*/ 1269661 w 4206653"/>
                <a:gd name="connsiteY87" fmla="*/ 3390117 h 4743809"/>
                <a:gd name="connsiteX88" fmla="*/ 1309620 w 4206653"/>
                <a:gd name="connsiteY88" fmla="*/ 3169963 h 4743809"/>
                <a:gd name="connsiteX89" fmla="*/ 1393003 w 4206653"/>
                <a:gd name="connsiteY89" fmla="*/ 3052188 h 4743809"/>
                <a:gd name="connsiteX90" fmla="*/ 1080693 w 4206653"/>
                <a:gd name="connsiteY90" fmla="*/ 2984604 h 4743809"/>
                <a:gd name="connsiteX91" fmla="*/ 663453 w 4206653"/>
                <a:gd name="connsiteY91" fmla="*/ 3023360 h 4743809"/>
                <a:gd name="connsiteX92" fmla="*/ 235111 w 4206653"/>
                <a:gd name="connsiteY92" fmla="*/ 3217172 h 4743809"/>
                <a:gd name="connsiteX93" fmla="*/ 421453 w 4206653"/>
                <a:gd name="connsiteY93" fmla="*/ 3029328 h 4743809"/>
                <a:gd name="connsiteX94" fmla="*/ 627193 w 4206653"/>
                <a:gd name="connsiteY94" fmla="*/ 2926458 h 4743809"/>
                <a:gd name="connsiteX95" fmla="*/ 854480 w 4206653"/>
                <a:gd name="connsiteY95" fmla="*/ 2889178 h 4743809"/>
                <a:gd name="connsiteX96" fmla="*/ 1149272 w 4206653"/>
                <a:gd name="connsiteY96" fmla="*/ 2889676 h 4743809"/>
                <a:gd name="connsiteX97" fmla="*/ 1531894 w 4206653"/>
                <a:gd name="connsiteY97" fmla="*/ 2917507 h 4743809"/>
                <a:gd name="connsiteX98" fmla="*/ 1860559 w 4206653"/>
                <a:gd name="connsiteY98" fmla="*/ 2766431 h 4743809"/>
                <a:gd name="connsiteX99" fmla="*/ 1701613 w 4206653"/>
                <a:gd name="connsiteY99" fmla="*/ 2263518 h 4743809"/>
                <a:gd name="connsiteX100" fmla="*/ 1690183 w 4206653"/>
                <a:gd name="connsiteY100" fmla="*/ 1966338 h 4743809"/>
                <a:gd name="connsiteX101" fmla="*/ 1381991 w 4206653"/>
                <a:gd name="connsiteY101" fmla="*/ 1841604 h 4743809"/>
                <a:gd name="connsiteX102" fmla="*/ 1095823 w 4206653"/>
                <a:gd name="connsiteY102" fmla="*/ 1714878 h 4743809"/>
                <a:gd name="connsiteX103" fmla="*/ 746507 w 4206653"/>
                <a:gd name="connsiteY103" fmla="*/ 1626415 h 4743809"/>
                <a:gd name="connsiteX104" fmla="*/ 352873 w 4206653"/>
                <a:gd name="connsiteY104" fmla="*/ 1726308 h 4743809"/>
                <a:gd name="connsiteX105" fmla="*/ 113171 w 4206653"/>
                <a:gd name="connsiteY105" fmla="*/ 1763582 h 4743809"/>
                <a:gd name="connsiteX106" fmla="*/ 9973 w 4206653"/>
                <a:gd name="connsiteY106" fmla="*/ 1737738 h 4743809"/>
                <a:gd name="connsiteX107" fmla="*/ 348516 w 4206653"/>
                <a:gd name="connsiteY107" fmla="*/ 1643812 h 4743809"/>
                <a:gd name="connsiteX108" fmla="*/ 653097 w 4206653"/>
                <a:gd name="connsiteY108" fmla="*/ 1543920 h 4743809"/>
                <a:gd name="connsiteX109" fmla="*/ 1072963 w 4206653"/>
                <a:gd name="connsiteY109" fmla="*/ 1612008 h 4743809"/>
                <a:gd name="connsiteX110" fmla="*/ 1244413 w 4206653"/>
                <a:gd name="connsiteY110" fmla="*/ 1657728 h 4743809"/>
                <a:gd name="connsiteX111" fmla="*/ 1205766 w 4206653"/>
                <a:gd name="connsiteY111" fmla="*/ 1451988 h 4743809"/>
                <a:gd name="connsiteX112" fmla="*/ 1046313 w 4206653"/>
                <a:gd name="connsiteY112" fmla="*/ 815409 h 4743809"/>
                <a:gd name="connsiteX113" fmla="*/ 1221553 w 4206653"/>
                <a:gd name="connsiteY113" fmla="*/ 1211958 h 4743809"/>
                <a:gd name="connsiteX0" fmla="*/ 1221553 w 4206653"/>
                <a:gd name="connsiteY0" fmla="*/ 1211958 h 4743809"/>
                <a:gd name="connsiteX1" fmla="*/ 1343911 w 4206653"/>
                <a:gd name="connsiteY1" fmla="*/ 1559828 h 4743809"/>
                <a:gd name="connsiteX2" fmla="*/ 1553023 w 4206653"/>
                <a:gd name="connsiteY2" fmla="*/ 1657728 h 4743809"/>
                <a:gd name="connsiteX3" fmla="*/ 1907353 w 4206653"/>
                <a:gd name="connsiteY3" fmla="*/ 1680588 h 4743809"/>
                <a:gd name="connsiteX4" fmla="*/ 2021653 w 4206653"/>
                <a:gd name="connsiteY4" fmla="*/ 1543428 h 4743809"/>
                <a:gd name="connsiteX5" fmla="*/ 2124523 w 4206653"/>
                <a:gd name="connsiteY5" fmla="*/ 1291968 h 4743809"/>
                <a:gd name="connsiteX6" fmla="*/ 2124523 w 4206653"/>
                <a:gd name="connsiteY6" fmla="*/ 1120518 h 4743809"/>
                <a:gd name="connsiteX7" fmla="*/ 2068029 w 4206653"/>
                <a:gd name="connsiteY7" fmla="*/ 825325 h 4743809"/>
                <a:gd name="connsiteX8" fmla="*/ 2078803 w 4206653"/>
                <a:gd name="connsiteY8" fmla="*/ 777618 h 4743809"/>
                <a:gd name="connsiteX9" fmla="*/ 2170243 w 4206653"/>
                <a:gd name="connsiteY9" fmla="*/ 1086228 h 4743809"/>
                <a:gd name="connsiteX10" fmla="*/ 2215963 w 4206653"/>
                <a:gd name="connsiteY10" fmla="*/ 1269108 h 4743809"/>
                <a:gd name="connsiteX11" fmla="*/ 2284543 w 4206653"/>
                <a:gd name="connsiteY11" fmla="*/ 1303398 h 4743809"/>
                <a:gd name="connsiteX12" fmla="*/ 2330263 w 4206653"/>
                <a:gd name="connsiteY12" fmla="*/ 1166238 h 4743809"/>
                <a:gd name="connsiteX13" fmla="*/ 2467423 w 4206653"/>
                <a:gd name="connsiteY13" fmla="*/ 880488 h 4743809"/>
                <a:gd name="connsiteX14" fmla="*/ 2558863 w 4206653"/>
                <a:gd name="connsiteY14" fmla="*/ 640458 h 4743809"/>
                <a:gd name="connsiteX15" fmla="*/ 2616013 w 4206653"/>
                <a:gd name="connsiteY15" fmla="*/ 537588 h 4743809"/>
                <a:gd name="connsiteX16" fmla="*/ 2558863 w 4206653"/>
                <a:gd name="connsiteY16" fmla="*/ 789048 h 4743809"/>
                <a:gd name="connsiteX17" fmla="*/ 2444563 w 4206653"/>
                <a:gd name="connsiteY17" fmla="*/ 1097658 h 4743809"/>
                <a:gd name="connsiteX18" fmla="*/ 2375983 w 4206653"/>
                <a:gd name="connsiteY18" fmla="*/ 1406268 h 4743809"/>
                <a:gd name="connsiteX19" fmla="*/ 2558863 w 4206653"/>
                <a:gd name="connsiteY19" fmla="*/ 1577718 h 4743809"/>
                <a:gd name="connsiteX20" fmla="*/ 2878903 w 4206653"/>
                <a:gd name="connsiteY20" fmla="*/ 1657728 h 4743809"/>
                <a:gd name="connsiteX21" fmla="*/ 3187513 w 4206653"/>
                <a:gd name="connsiteY21" fmla="*/ 1657728 h 4743809"/>
                <a:gd name="connsiteX22" fmla="*/ 3370393 w 4206653"/>
                <a:gd name="connsiteY22" fmla="*/ 1566288 h 4743809"/>
                <a:gd name="connsiteX23" fmla="*/ 3488066 w 4206653"/>
                <a:gd name="connsiteY23" fmla="*/ 1246753 h 4743809"/>
                <a:gd name="connsiteX24" fmla="*/ 3495138 w 4206653"/>
                <a:gd name="connsiteY24" fmla="*/ 1115548 h 4743809"/>
                <a:gd name="connsiteX25" fmla="*/ 3493650 w 4206653"/>
                <a:gd name="connsiteY25" fmla="*/ 1063976 h 4743809"/>
                <a:gd name="connsiteX26" fmla="*/ 3450403 w 4206653"/>
                <a:gd name="connsiteY26" fmla="*/ 777618 h 4743809"/>
                <a:gd name="connsiteX27" fmla="*/ 3119893 w 4206653"/>
                <a:gd name="connsiteY27" fmla="*/ 321571 h 4743809"/>
                <a:gd name="connsiteX28" fmla="*/ 3497351 w 4206653"/>
                <a:gd name="connsiteY28" fmla="*/ 674883 h 4743809"/>
                <a:gd name="connsiteX29" fmla="*/ 3759013 w 4206653"/>
                <a:gd name="connsiteY29" fmla="*/ 571878 h 4743809"/>
                <a:gd name="connsiteX30" fmla="*/ 3999043 w 4206653"/>
                <a:gd name="connsiteY30" fmla="*/ 91818 h 4743809"/>
                <a:gd name="connsiteX31" fmla="*/ 4033333 w 4206653"/>
                <a:gd name="connsiteY31" fmla="*/ 11808 h 4743809"/>
                <a:gd name="connsiteX32" fmla="*/ 3984569 w 4206653"/>
                <a:gd name="connsiteY32" fmla="*/ 247366 h 4743809"/>
                <a:gd name="connsiteX33" fmla="*/ 3812791 w 4206653"/>
                <a:gd name="connsiteY33" fmla="*/ 647417 h 4743809"/>
                <a:gd name="connsiteX34" fmla="*/ 3592906 w 4206653"/>
                <a:gd name="connsiteY34" fmla="*/ 811408 h 4743809"/>
                <a:gd name="connsiteX35" fmla="*/ 3604425 w 4206653"/>
                <a:gd name="connsiteY35" fmla="*/ 999253 h 4743809"/>
                <a:gd name="connsiteX36" fmla="*/ 3872985 w 4206653"/>
                <a:gd name="connsiteY36" fmla="*/ 881976 h 4743809"/>
                <a:gd name="connsiteX37" fmla="*/ 4200754 w 4206653"/>
                <a:gd name="connsiteY37" fmla="*/ 774136 h 4743809"/>
                <a:gd name="connsiteX38" fmla="*/ 4064251 w 4206653"/>
                <a:gd name="connsiteY38" fmla="*/ 847195 h 4743809"/>
                <a:gd name="connsiteX39" fmla="*/ 3818880 w 4206653"/>
                <a:gd name="connsiteY39" fmla="*/ 991305 h 4743809"/>
                <a:gd name="connsiteX40" fmla="*/ 3658531 w 4206653"/>
                <a:gd name="connsiteY40" fmla="*/ 1093178 h 4743809"/>
                <a:gd name="connsiteX41" fmla="*/ 3622838 w 4206653"/>
                <a:gd name="connsiteY41" fmla="*/ 1221401 h 4743809"/>
                <a:gd name="connsiteX42" fmla="*/ 3577446 w 4206653"/>
                <a:gd name="connsiteY42" fmla="*/ 1500691 h 4743809"/>
                <a:gd name="connsiteX43" fmla="*/ 3461833 w 4206653"/>
                <a:gd name="connsiteY43" fmla="*/ 1726308 h 4743809"/>
                <a:gd name="connsiteX44" fmla="*/ 3278953 w 4206653"/>
                <a:gd name="connsiteY44" fmla="*/ 2034918 h 4743809"/>
                <a:gd name="connsiteX45" fmla="*/ 3233233 w 4206653"/>
                <a:gd name="connsiteY45" fmla="*/ 2309238 h 4743809"/>
                <a:gd name="connsiteX46" fmla="*/ 3404683 w 4206653"/>
                <a:gd name="connsiteY46" fmla="*/ 2457828 h 4743809"/>
                <a:gd name="connsiteX47" fmla="*/ 3759013 w 4206653"/>
                <a:gd name="connsiteY47" fmla="*/ 2663568 h 4743809"/>
                <a:gd name="connsiteX48" fmla="*/ 4079053 w 4206653"/>
                <a:gd name="connsiteY48" fmla="*/ 2777868 h 4743809"/>
                <a:gd name="connsiteX49" fmla="*/ 4079053 w 4206653"/>
                <a:gd name="connsiteY49" fmla="*/ 2880738 h 4743809"/>
                <a:gd name="connsiteX50" fmla="*/ 3770443 w 4206653"/>
                <a:gd name="connsiteY50" fmla="*/ 2869308 h 4743809"/>
                <a:gd name="connsiteX51" fmla="*/ 3404683 w 4206653"/>
                <a:gd name="connsiteY51" fmla="*/ 2732148 h 4743809"/>
                <a:gd name="connsiteX52" fmla="*/ 3084643 w 4206653"/>
                <a:gd name="connsiteY52" fmla="*/ 2663568 h 4743809"/>
                <a:gd name="connsiteX53" fmla="*/ 2995919 w 4206653"/>
                <a:gd name="connsiteY53" fmla="*/ 2782832 h 4743809"/>
                <a:gd name="connsiteX54" fmla="*/ 2832855 w 4206653"/>
                <a:gd name="connsiteY54" fmla="*/ 2930924 h 4743809"/>
                <a:gd name="connsiteX55" fmla="*/ 2820111 w 4206653"/>
                <a:gd name="connsiteY55" fmla="*/ 3026344 h 4743809"/>
                <a:gd name="connsiteX56" fmla="*/ 2959241 w 4206653"/>
                <a:gd name="connsiteY56" fmla="*/ 3167976 h 4743809"/>
                <a:gd name="connsiteX57" fmla="*/ 3176083 w 4206653"/>
                <a:gd name="connsiteY57" fmla="*/ 3269358 h 4743809"/>
                <a:gd name="connsiteX58" fmla="*/ 3388239 w 4206653"/>
                <a:gd name="connsiteY58" fmla="*/ 3442290 h 4743809"/>
                <a:gd name="connsiteX59" fmla="*/ 3212014 w 4206653"/>
                <a:gd name="connsiteY59" fmla="*/ 3363782 h 4743809"/>
                <a:gd name="connsiteX60" fmla="*/ 3004633 w 4206653"/>
                <a:gd name="connsiteY60" fmla="*/ 3276814 h 4743809"/>
                <a:gd name="connsiteX61" fmla="*/ 2771676 w 4206653"/>
                <a:gd name="connsiteY61" fmla="*/ 3166987 h 4743809"/>
                <a:gd name="connsiteX62" fmla="*/ 2638873 w 4206653"/>
                <a:gd name="connsiteY62" fmla="*/ 3097908 h 4743809"/>
                <a:gd name="connsiteX63" fmla="*/ 2570293 w 4206653"/>
                <a:gd name="connsiteY63" fmla="*/ 3109338 h 4743809"/>
                <a:gd name="connsiteX64" fmla="*/ 2525557 w 4206653"/>
                <a:gd name="connsiteY64" fmla="*/ 3326508 h 4743809"/>
                <a:gd name="connsiteX65" fmla="*/ 2584349 w 4206653"/>
                <a:gd name="connsiteY65" fmla="*/ 3577470 h 4743809"/>
                <a:gd name="connsiteX66" fmla="*/ 2663703 w 4206653"/>
                <a:gd name="connsiteY66" fmla="*/ 3996904 h 4743809"/>
                <a:gd name="connsiteX67" fmla="*/ 2633113 w 4206653"/>
                <a:gd name="connsiteY67" fmla="*/ 4192703 h 4743809"/>
                <a:gd name="connsiteX68" fmla="*/ 2539703 w 4206653"/>
                <a:gd name="connsiteY68" fmla="*/ 4455574 h 4743809"/>
                <a:gd name="connsiteX69" fmla="*/ 2595212 w 4206653"/>
                <a:gd name="connsiteY69" fmla="*/ 3945217 h 4743809"/>
                <a:gd name="connsiteX70" fmla="*/ 2481240 w 4206653"/>
                <a:gd name="connsiteY70" fmla="*/ 3566538 h 4743809"/>
                <a:gd name="connsiteX71" fmla="*/ 2307403 w 4206653"/>
                <a:gd name="connsiteY71" fmla="*/ 3166488 h 4743809"/>
                <a:gd name="connsiteX72" fmla="*/ 2261683 w 4206653"/>
                <a:gd name="connsiteY72" fmla="*/ 3063618 h 4743809"/>
                <a:gd name="connsiteX73" fmla="*/ 2078803 w 4206653"/>
                <a:gd name="connsiteY73" fmla="*/ 2949318 h 4743809"/>
                <a:gd name="connsiteX74" fmla="*/ 1824299 w 4206653"/>
                <a:gd name="connsiteY74" fmla="*/ 3002494 h 4743809"/>
                <a:gd name="connsiteX75" fmla="*/ 1412162 w 4206653"/>
                <a:gd name="connsiteY75" fmla="*/ 3235573 h 4743809"/>
                <a:gd name="connsiteX76" fmla="*/ 1381573 w 4206653"/>
                <a:gd name="connsiteY76" fmla="*/ 3680838 h 4743809"/>
                <a:gd name="connsiteX77" fmla="*/ 1340867 w 4206653"/>
                <a:gd name="connsiteY77" fmla="*/ 3980504 h 4743809"/>
                <a:gd name="connsiteX78" fmla="*/ 1197619 w 4206653"/>
                <a:gd name="connsiteY78" fmla="*/ 4738831 h 4743809"/>
                <a:gd name="connsiteX79" fmla="*/ 1198693 w 4206653"/>
                <a:gd name="connsiteY79" fmla="*/ 4298058 h 4743809"/>
                <a:gd name="connsiteX80" fmla="*/ 1242772 w 4206653"/>
                <a:gd name="connsiteY80" fmla="*/ 4080888 h 4743809"/>
                <a:gd name="connsiteX81" fmla="*/ 1198693 w 4206653"/>
                <a:gd name="connsiteY81" fmla="*/ 3909438 h 4743809"/>
                <a:gd name="connsiteX82" fmla="*/ 970093 w 4206653"/>
                <a:gd name="connsiteY82" fmla="*/ 3989448 h 4743809"/>
                <a:gd name="connsiteX83" fmla="*/ 670526 w 4206653"/>
                <a:gd name="connsiteY83" fmla="*/ 4199156 h 4743809"/>
                <a:gd name="connsiteX84" fmla="*/ 741493 w 4206653"/>
                <a:gd name="connsiteY84" fmla="*/ 3955158 h 4743809"/>
                <a:gd name="connsiteX85" fmla="*/ 1130113 w 4206653"/>
                <a:gd name="connsiteY85" fmla="*/ 3795138 h 4743809"/>
                <a:gd name="connsiteX86" fmla="*/ 1278703 w 4206653"/>
                <a:gd name="connsiteY86" fmla="*/ 3726558 h 4743809"/>
                <a:gd name="connsiteX87" fmla="*/ 1269661 w 4206653"/>
                <a:gd name="connsiteY87" fmla="*/ 3390117 h 4743809"/>
                <a:gd name="connsiteX88" fmla="*/ 1309620 w 4206653"/>
                <a:gd name="connsiteY88" fmla="*/ 3169963 h 4743809"/>
                <a:gd name="connsiteX89" fmla="*/ 1393003 w 4206653"/>
                <a:gd name="connsiteY89" fmla="*/ 3052188 h 4743809"/>
                <a:gd name="connsiteX90" fmla="*/ 1080693 w 4206653"/>
                <a:gd name="connsiteY90" fmla="*/ 2984604 h 4743809"/>
                <a:gd name="connsiteX91" fmla="*/ 663453 w 4206653"/>
                <a:gd name="connsiteY91" fmla="*/ 3023360 h 4743809"/>
                <a:gd name="connsiteX92" fmla="*/ 235111 w 4206653"/>
                <a:gd name="connsiteY92" fmla="*/ 3217172 h 4743809"/>
                <a:gd name="connsiteX93" fmla="*/ 421453 w 4206653"/>
                <a:gd name="connsiteY93" fmla="*/ 3029328 h 4743809"/>
                <a:gd name="connsiteX94" fmla="*/ 627193 w 4206653"/>
                <a:gd name="connsiteY94" fmla="*/ 2926458 h 4743809"/>
                <a:gd name="connsiteX95" fmla="*/ 854480 w 4206653"/>
                <a:gd name="connsiteY95" fmla="*/ 2889178 h 4743809"/>
                <a:gd name="connsiteX96" fmla="*/ 1149272 w 4206653"/>
                <a:gd name="connsiteY96" fmla="*/ 2889676 h 4743809"/>
                <a:gd name="connsiteX97" fmla="*/ 1531894 w 4206653"/>
                <a:gd name="connsiteY97" fmla="*/ 2917507 h 4743809"/>
                <a:gd name="connsiteX98" fmla="*/ 1860559 w 4206653"/>
                <a:gd name="connsiteY98" fmla="*/ 2766431 h 4743809"/>
                <a:gd name="connsiteX99" fmla="*/ 1701613 w 4206653"/>
                <a:gd name="connsiteY99" fmla="*/ 2263518 h 4743809"/>
                <a:gd name="connsiteX100" fmla="*/ 1690183 w 4206653"/>
                <a:gd name="connsiteY100" fmla="*/ 1966338 h 4743809"/>
                <a:gd name="connsiteX101" fmla="*/ 1381991 w 4206653"/>
                <a:gd name="connsiteY101" fmla="*/ 1841604 h 4743809"/>
                <a:gd name="connsiteX102" fmla="*/ 1095823 w 4206653"/>
                <a:gd name="connsiteY102" fmla="*/ 1714878 h 4743809"/>
                <a:gd name="connsiteX103" fmla="*/ 746507 w 4206653"/>
                <a:gd name="connsiteY103" fmla="*/ 1626415 h 4743809"/>
                <a:gd name="connsiteX104" fmla="*/ 352873 w 4206653"/>
                <a:gd name="connsiteY104" fmla="*/ 1726308 h 4743809"/>
                <a:gd name="connsiteX105" fmla="*/ 113171 w 4206653"/>
                <a:gd name="connsiteY105" fmla="*/ 1763582 h 4743809"/>
                <a:gd name="connsiteX106" fmla="*/ 9973 w 4206653"/>
                <a:gd name="connsiteY106" fmla="*/ 1737738 h 4743809"/>
                <a:gd name="connsiteX107" fmla="*/ 348516 w 4206653"/>
                <a:gd name="connsiteY107" fmla="*/ 1643812 h 4743809"/>
                <a:gd name="connsiteX108" fmla="*/ 653097 w 4206653"/>
                <a:gd name="connsiteY108" fmla="*/ 1543920 h 4743809"/>
                <a:gd name="connsiteX109" fmla="*/ 1072963 w 4206653"/>
                <a:gd name="connsiteY109" fmla="*/ 1612008 h 4743809"/>
                <a:gd name="connsiteX110" fmla="*/ 1244413 w 4206653"/>
                <a:gd name="connsiteY110" fmla="*/ 1657728 h 4743809"/>
                <a:gd name="connsiteX111" fmla="*/ 1205766 w 4206653"/>
                <a:gd name="connsiteY111" fmla="*/ 1451988 h 4743809"/>
                <a:gd name="connsiteX112" fmla="*/ 1046313 w 4206653"/>
                <a:gd name="connsiteY112" fmla="*/ 815409 h 4743809"/>
                <a:gd name="connsiteX113" fmla="*/ 1221553 w 4206653"/>
                <a:gd name="connsiteY113" fmla="*/ 1211958 h 4743809"/>
                <a:gd name="connsiteX0" fmla="*/ 1221553 w 4206653"/>
                <a:gd name="connsiteY0" fmla="*/ 1211958 h 4743809"/>
                <a:gd name="connsiteX1" fmla="*/ 1343911 w 4206653"/>
                <a:gd name="connsiteY1" fmla="*/ 1559828 h 4743809"/>
                <a:gd name="connsiteX2" fmla="*/ 1553023 w 4206653"/>
                <a:gd name="connsiteY2" fmla="*/ 1657728 h 4743809"/>
                <a:gd name="connsiteX3" fmla="*/ 1907353 w 4206653"/>
                <a:gd name="connsiteY3" fmla="*/ 1680588 h 4743809"/>
                <a:gd name="connsiteX4" fmla="*/ 2021653 w 4206653"/>
                <a:gd name="connsiteY4" fmla="*/ 1543428 h 4743809"/>
                <a:gd name="connsiteX5" fmla="*/ 2124523 w 4206653"/>
                <a:gd name="connsiteY5" fmla="*/ 1291968 h 4743809"/>
                <a:gd name="connsiteX6" fmla="*/ 2124523 w 4206653"/>
                <a:gd name="connsiteY6" fmla="*/ 1120518 h 4743809"/>
                <a:gd name="connsiteX7" fmla="*/ 2068029 w 4206653"/>
                <a:gd name="connsiteY7" fmla="*/ 825325 h 4743809"/>
                <a:gd name="connsiteX8" fmla="*/ 2078803 w 4206653"/>
                <a:gd name="connsiteY8" fmla="*/ 777618 h 4743809"/>
                <a:gd name="connsiteX9" fmla="*/ 2170243 w 4206653"/>
                <a:gd name="connsiteY9" fmla="*/ 1086228 h 4743809"/>
                <a:gd name="connsiteX10" fmla="*/ 2215963 w 4206653"/>
                <a:gd name="connsiteY10" fmla="*/ 1269108 h 4743809"/>
                <a:gd name="connsiteX11" fmla="*/ 2284543 w 4206653"/>
                <a:gd name="connsiteY11" fmla="*/ 1303398 h 4743809"/>
                <a:gd name="connsiteX12" fmla="*/ 2330263 w 4206653"/>
                <a:gd name="connsiteY12" fmla="*/ 1166238 h 4743809"/>
                <a:gd name="connsiteX13" fmla="*/ 2467423 w 4206653"/>
                <a:gd name="connsiteY13" fmla="*/ 880488 h 4743809"/>
                <a:gd name="connsiteX14" fmla="*/ 2558863 w 4206653"/>
                <a:gd name="connsiteY14" fmla="*/ 640458 h 4743809"/>
                <a:gd name="connsiteX15" fmla="*/ 2616013 w 4206653"/>
                <a:gd name="connsiteY15" fmla="*/ 537588 h 4743809"/>
                <a:gd name="connsiteX16" fmla="*/ 2558863 w 4206653"/>
                <a:gd name="connsiteY16" fmla="*/ 789048 h 4743809"/>
                <a:gd name="connsiteX17" fmla="*/ 2444563 w 4206653"/>
                <a:gd name="connsiteY17" fmla="*/ 1097658 h 4743809"/>
                <a:gd name="connsiteX18" fmla="*/ 2375983 w 4206653"/>
                <a:gd name="connsiteY18" fmla="*/ 1406268 h 4743809"/>
                <a:gd name="connsiteX19" fmla="*/ 2558863 w 4206653"/>
                <a:gd name="connsiteY19" fmla="*/ 1577718 h 4743809"/>
                <a:gd name="connsiteX20" fmla="*/ 2878903 w 4206653"/>
                <a:gd name="connsiteY20" fmla="*/ 1657728 h 4743809"/>
                <a:gd name="connsiteX21" fmla="*/ 3187513 w 4206653"/>
                <a:gd name="connsiteY21" fmla="*/ 1657728 h 4743809"/>
                <a:gd name="connsiteX22" fmla="*/ 3370393 w 4206653"/>
                <a:gd name="connsiteY22" fmla="*/ 1566288 h 4743809"/>
                <a:gd name="connsiteX23" fmla="*/ 3488066 w 4206653"/>
                <a:gd name="connsiteY23" fmla="*/ 1246753 h 4743809"/>
                <a:gd name="connsiteX24" fmla="*/ 3495138 w 4206653"/>
                <a:gd name="connsiteY24" fmla="*/ 1115548 h 4743809"/>
                <a:gd name="connsiteX25" fmla="*/ 3493650 w 4206653"/>
                <a:gd name="connsiteY25" fmla="*/ 1063976 h 4743809"/>
                <a:gd name="connsiteX26" fmla="*/ 3450403 w 4206653"/>
                <a:gd name="connsiteY26" fmla="*/ 777618 h 4743809"/>
                <a:gd name="connsiteX27" fmla="*/ 3119893 w 4206653"/>
                <a:gd name="connsiteY27" fmla="*/ 321571 h 4743809"/>
                <a:gd name="connsiteX28" fmla="*/ 3497351 w 4206653"/>
                <a:gd name="connsiteY28" fmla="*/ 674883 h 4743809"/>
                <a:gd name="connsiteX29" fmla="*/ 3759013 w 4206653"/>
                <a:gd name="connsiteY29" fmla="*/ 571878 h 4743809"/>
                <a:gd name="connsiteX30" fmla="*/ 3999043 w 4206653"/>
                <a:gd name="connsiteY30" fmla="*/ 91818 h 4743809"/>
                <a:gd name="connsiteX31" fmla="*/ 4033333 w 4206653"/>
                <a:gd name="connsiteY31" fmla="*/ 11808 h 4743809"/>
                <a:gd name="connsiteX32" fmla="*/ 3984569 w 4206653"/>
                <a:gd name="connsiteY32" fmla="*/ 247366 h 4743809"/>
                <a:gd name="connsiteX33" fmla="*/ 3812791 w 4206653"/>
                <a:gd name="connsiteY33" fmla="*/ 647417 h 4743809"/>
                <a:gd name="connsiteX34" fmla="*/ 3592906 w 4206653"/>
                <a:gd name="connsiteY34" fmla="*/ 811408 h 4743809"/>
                <a:gd name="connsiteX35" fmla="*/ 3604425 w 4206653"/>
                <a:gd name="connsiteY35" fmla="*/ 999253 h 4743809"/>
                <a:gd name="connsiteX36" fmla="*/ 3872985 w 4206653"/>
                <a:gd name="connsiteY36" fmla="*/ 881976 h 4743809"/>
                <a:gd name="connsiteX37" fmla="*/ 4200754 w 4206653"/>
                <a:gd name="connsiteY37" fmla="*/ 774136 h 4743809"/>
                <a:gd name="connsiteX38" fmla="*/ 4064251 w 4206653"/>
                <a:gd name="connsiteY38" fmla="*/ 847195 h 4743809"/>
                <a:gd name="connsiteX39" fmla="*/ 3818880 w 4206653"/>
                <a:gd name="connsiteY39" fmla="*/ 991305 h 4743809"/>
                <a:gd name="connsiteX40" fmla="*/ 3658531 w 4206653"/>
                <a:gd name="connsiteY40" fmla="*/ 1093178 h 4743809"/>
                <a:gd name="connsiteX41" fmla="*/ 3622838 w 4206653"/>
                <a:gd name="connsiteY41" fmla="*/ 1221401 h 4743809"/>
                <a:gd name="connsiteX42" fmla="*/ 3577446 w 4206653"/>
                <a:gd name="connsiteY42" fmla="*/ 1500691 h 4743809"/>
                <a:gd name="connsiteX43" fmla="*/ 3461833 w 4206653"/>
                <a:gd name="connsiteY43" fmla="*/ 1726308 h 4743809"/>
                <a:gd name="connsiteX44" fmla="*/ 3278953 w 4206653"/>
                <a:gd name="connsiteY44" fmla="*/ 2034918 h 4743809"/>
                <a:gd name="connsiteX45" fmla="*/ 3233233 w 4206653"/>
                <a:gd name="connsiteY45" fmla="*/ 2309238 h 4743809"/>
                <a:gd name="connsiteX46" fmla="*/ 3404683 w 4206653"/>
                <a:gd name="connsiteY46" fmla="*/ 2457828 h 4743809"/>
                <a:gd name="connsiteX47" fmla="*/ 3759013 w 4206653"/>
                <a:gd name="connsiteY47" fmla="*/ 2663568 h 4743809"/>
                <a:gd name="connsiteX48" fmla="*/ 4079053 w 4206653"/>
                <a:gd name="connsiteY48" fmla="*/ 2777868 h 4743809"/>
                <a:gd name="connsiteX49" fmla="*/ 4079053 w 4206653"/>
                <a:gd name="connsiteY49" fmla="*/ 2880738 h 4743809"/>
                <a:gd name="connsiteX50" fmla="*/ 3770443 w 4206653"/>
                <a:gd name="connsiteY50" fmla="*/ 2869308 h 4743809"/>
                <a:gd name="connsiteX51" fmla="*/ 3404683 w 4206653"/>
                <a:gd name="connsiteY51" fmla="*/ 2732148 h 4743809"/>
                <a:gd name="connsiteX52" fmla="*/ 3084643 w 4206653"/>
                <a:gd name="connsiteY52" fmla="*/ 2663568 h 4743809"/>
                <a:gd name="connsiteX53" fmla="*/ 2995919 w 4206653"/>
                <a:gd name="connsiteY53" fmla="*/ 2782832 h 4743809"/>
                <a:gd name="connsiteX54" fmla="*/ 2832855 w 4206653"/>
                <a:gd name="connsiteY54" fmla="*/ 2930924 h 4743809"/>
                <a:gd name="connsiteX55" fmla="*/ 2820111 w 4206653"/>
                <a:gd name="connsiteY55" fmla="*/ 3026344 h 4743809"/>
                <a:gd name="connsiteX56" fmla="*/ 2959241 w 4206653"/>
                <a:gd name="connsiteY56" fmla="*/ 3167976 h 4743809"/>
                <a:gd name="connsiteX57" fmla="*/ 3176083 w 4206653"/>
                <a:gd name="connsiteY57" fmla="*/ 3269358 h 4743809"/>
                <a:gd name="connsiteX58" fmla="*/ 3388239 w 4206653"/>
                <a:gd name="connsiteY58" fmla="*/ 3442290 h 4743809"/>
                <a:gd name="connsiteX59" fmla="*/ 3212014 w 4206653"/>
                <a:gd name="connsiteY59" fmla="*/ 3363782 h 4743809"/>
                <a:gd name="connsiteX60" fmla="*/ 3004633 w 4206653"/>
                <a:gd name="connsiteY60" fmla="*/ 3276814 h 4743809"/>
                <a:gd name="connsiteX61" fmla="*/ 2771676 w 4206653"/>
                <a:gd name="connsiteY61" fmla="*/ 3166987 h 4743809"/>
                <a:gd name="connsiteX62" fmla="*/ 2638873 w 4206653"/>
                <a:gd name="connsiteY62" fmla="*/ 3097908 h 4743809"/>
                <a:gd name="connsiteX63" fmla="*/ 2570293 w 4206653"/>
                <a:gd name="connsiteY63" fmla="*/ 3109338 h 4743809"/>
                <a:gd name="connsiteX64" fmla="*/ 2525557 w 4206653"/>
                <a:gd name="connsiteY64" fmla="*/ 3326508 h 4743809"/>
                <a:gd name="connsiteX65" fmla="*/ 2584349 w 4206653"/>
                <a:gd name="connsiteY65" fmla="*/ 3577470 h 4743809"/>
                <a:gd name="connsiteX66" fmla="*/ 2663703 w 4206653"/>
                <a:gd name="connsiteY66" fmla="*/ 3996904 h 4743809"/>
                <a:gd name="connsiteX67" fmla="*/ 2633113 w 4206653"/>
                <a:gd name="connsiteY67" fmla="*/ 4192703 h 4743809"/>
                <a:gd name="connsiteX68" fmla="*/ 2539703 w 4206653"/>
                <a:gd name="connsiteY68" fmla="*/ 4455574 h 4743809"/>
                <a:gd name="connsiteX69" fmla="*/ 2595212 w 4206653"/>
                <a:gd name="connsiteY69" fmla="*/ 3945217 h 4743809"/>
                <a:gd name="connsiteX70" fmla="*/ 2481240 w 4206653"/>
                <a:gd name="connsiteY70" fmla="*/ 3566538 h 4743809"/>
                <a:gd name="connsiteX71" fmla="*/ 2307403 w 4206653"/>
                <a:gd name="connsiteY71" fmla="*/ 3166488 h 4743809"/>
                <a:gd name="connsiteX72" fmla="*/ 2261683 w 4206653"/>
                <a:gd name="connsiteY72" fmla="*/ 3063618 h 4743809"/>
                <a:gd name="connsiteX73" fmla="*/ 2078803 w 4206653"/>
                <a:gd name="connsiteY73" fmla="*/ 2949318 h 4743809"/>
                <a:gd name="connsiteX74" fmla="*/ 1824299 w 4206653"/>
                <a:gd name="connsiteY74" fmla="*/ 3002494 h 4743809"/>
                <a:gd name="connsiteX75" fmla="*/ 1412162 w 4206653"/>
                <a:gd name="connsiteY75" fmla="*/ 3235573 h 4743809"/>
                <a:gd name="connsiteX76" fmla="*/ 1381573 w 4206653"/>
                <a:gd name="connsiteY76" fmla="*/ 3680838 h 4743809"/>
                <a:gd name="connsiteX77" fmla="*/ 1340867 w 4206653"/>
                <a:gd name="connsiteY77" fmla="*/ 3980504 h 4743809"/>
                <a:gd name="connsiteX78" fmla="*/ 1197619 w 4206653"/>
                <a:gd name="connsiteY78" fmla="*/ 4738831 h 4743809"/>
                <a:gd name="connsiteX79" fmla="*/ 1198693 w 4206653"/>
                <a:gd name="connsiteY79" fmla="*/ 4298058 h 4743809"/>
                <a:gd name="connsiteX80" fmla="*/ 1242772 w 4206653"/>
                <a:gd name="connsiteY80" fmla="*/ 4080888 h 4743809"/>
                <a:gd name="connsiteX81" fmla="*/ 1198693 w 4206653"/>
                <a:gd name="connsiteY81" fmla="*/ 3909438 h 4743809"/>
                <a:gd name="connsiteX82" fmla="*/ 970093 w 4206653"/>
                <a:gd name="connsiteY82" fmla="*/ 3989448 h 4743809"/>
                <a:gd name="connsiteX83" fmla="*/ 670526 w 4206653"/>
                <a:gd name="connsiteY83" fmla="*/ 4199156 h 4743809"/>
                <a:gd name="connsiteX84" fmla="*/ 785900 w 4206653"/>
                <a:gd name="connsiteY84" fmla="*/ 4017771 h 4743809"/>
                <a:gd name="connsiteX85" fmla="*/ 1130113 w 4206653"/>
                <a:gd name="connsiteY85" fmla="*/ 3795138 h 4743809"/>
                <a:gd name="connsiteX86" fmla="*/ 1278703 w 4206653"/>
                <a:gd name="connsiteY86" fmla="*/ 3726558 h 4743809"/>
                <a:gd name="connsiteX87" fmla="*/ 1269661 w 4206653"/>
                <a:gd name="connsiteY87" fmla="*/ 3390117 h 4743809"/>
                <a:gd name="connsiteX88" fmla="*/ 1309620 w 4206653"/>
                <a:gd name="connsiteY88" fmla="*/ 3169963 h 4743809"/>
                <a:gd name="connsiteX89" fmla="*/ 1393003 w 4206653"/>
                <a:gd name="connsiteY89" fmla="*/ 3052188 h 4743809"/>
                <a:gd name="connsiteX90" fmla="*/ 1080693 w 4206653"/>
                <a:gd name="connsiteY90" fmla="*/ 2984604 h 4743809"/>
                <a:gd name="connsiteX91" fmla="*/ 663453 w 4206653"/>
                <a:gd name="connsiteY91" fmla="*/ 3023360 h 4743809"/>
                <a:gd name="connsiteX92" fmla="*/ 235111 w 4206653"/>
                <a:gd name="connsiteY92" fmla="*/ 3217172 h 4743809"/>
                <a:gd name="connsiteX93" fmla="*/ 421453 w 4206653"/>
                <a:gd name="connsiteY93" fmla="*/ 3029328 h 4743809"/>
                <a:gd name="connsiteX94" fmla="*/ 627193 w 4206653"/>
                <a:gd name="connsiteY94" fmla="*/ 2926458 h 4743809"/>
                <a:gd name="connsiteX95" fmla="*/ 854480 w 4206653"/>
                <a:gd name="connsiteY95" fmla="*/ 2889178 h 4743809"/>
                <a:gd name="connsiteX96" fmla="*/ 1149272 w 4206653"/>
                <a:gd name="connsiteY96" fmla="*/ 2889676 h 4743809"/>
                <a:gd name="connsiteX97" fmla="*/ 1531894 w 4206653"/>
                <a:gd name="connsiteY97" fmla="*/ 2917507 h 4743809"/>
                <a:gd name="connsiteX98" fmla="*/ 1860559 w 4206653"/>
                <a:gd name="connsiteY98" fmla="*/ 2766431 h 4743809"/>
                <a:gd name="connsiteX99" fmla="*/ 1701613 w 4206653"/>
                <a:gd name="connsiteY99" fmla="*/ 2263518 h 4743809"/>
                <a:gd name="connsiteX100" fmla="*/ 1690183 w 4206653"/>
                <a:gd name="connsiteY100" fmla="*/ 1966338 h 4743809"/>
                <a:gd name="connsiteX101" fmla="*/ 1381991 w 4206653"/>
                <a:gd name="connsiteY101" fmla="*/ 1841604 h 4743809"/>
                <a:gd name="connsiteX102" fmla="*/ 1095823 w 4206653"/>
                <a:gd name="connsiteY102" fmla="*/ 1714878 h 4743809"/>
                <a:gd name="connsiteX103" fmla="*/ 746507 w 4206653"/>
                <a:gd name="connsiteY103" fmla="*/ 1626415 h 4743809"/>
                <a:gd name="connsiteX104" fmla="*/ 352873 w 4206653"/>
                <a:gd name="connsiteY104" fmla="*/ 1726308 h 4743809"/>
                <a:gd name="connsiteX105" fmla="*/ 113171 w 4206653"/>
                <a:gd name="connsiteY105" fmla="*/ 1763582 h 4743809"/>
                <a:gd name="connsiteX106" fmla="*/ 9973 w 4206653"/>
                <a:gd name="connsiteY106" fmla="*/ 1737738 h 4743809"/>
                <a:gd name="connsiteX107" fmla="*/ 348516 w 4206653"/>
                <a:gd name="connsiteY107" fmla="*/ 1643812 h 4743809"/>
                <a:gd name="connsiteX108" fmla="*/ 653097 w 4206653"/>
                <a:gd name="connsiteY108" fmla="*/ 1543920 h 4743809"/>
                <a:gd name="connsiteX109" fmla="*/ 1072963 w 4206653"/>
                <a:gd name="connsiteY109" fmla="*/ 1612008 h 4743809"/>
                <a:gd name="connsiteX110" fmla="*/ 1244413 w 4206653"/>
                <a:gd name="connsiteY110" fmla="*/ 1657728 h 4743809"/>
                <a:gd name="connsiteX111" fmla="*/ 1205766 w 4206653"/>
                <a:gd name="connsiteY111" fmla="*/ 1451988 h 4743809"/>
                <a:gd name="connsiteX112" fmla="*/ 1046313 w 4206653"/>
                <a:gd name="connsiteY112" fmla="*/ 815409 h 4743809"/>
                <a:gd name="connsiteX113" fmla="*/ 1221553 w 4206653"/>
                <a:gd name="connsiteY113" fmla="*/ 1211958 h 4743809"/>
                <a:gd name="connsiteX0" fmla="*/ 1221553 w 4206653"/>
                <a:gd name="connsiteY0" fmla="*/ 1211958 h 4743809"/>
                <a:gd name="connsiteX1" fmla="*/ 1343911 w 4206653"/>
                <a:gd name="connsiteY1" fmla="*/ 1559828 h 4743809"/>
                <a:gd name="connsiteX2" fmla="*/ 1553023 w 4206653"/>
                <a:gd name="connsiteY2" fmla="*/ 1657728 h 4743809"/>
                <a:gd name="connsiteX3" fmla="*/ 1907353 w 4206653"/>
                <a:gd name="connsiteY3" fmla="*/ 1680588 h 4743809"/>
                <a:gd name="connsiteX4" fmla="*/ 2021653 w 4206653"/>
                <a:gd name="connsiteY4" fmla="*/ 1543428 h 4743809"/>
                <a:gd name="connsiteX5" fmla="*/ 2124523 w 4206653"/>
                <a:gd name="connsiteY5" fmla="*/ 1291968 h 4743809"/>
                <a:gd name="connsiteX6" fmla="*/ 2124523 w 4206653"/>
                <a:gd name="connsiteY6" fmla="*/ 1120518 h 4743809"/>
                <a:gd name="connsiteX7" fmla="*/ 2068029 w 4206653"/>
                <a:gd name="connsiteY7" fmla="*/ 825325 h 4743809"/>
                <a:gd name="connsiteX8" fmla="*/ 2078803 w 4206653"/>
                <a:gd name="connsiteY8" fmla="*/ 777618 h 4743809"/>
                <a:gd name="connsiteX9" fmla="*/ 2170243 w 4206653"/>
                <a:gd name="connsiteY9" fmla="*/ 1086228 h 4743809"/>
                <a:gd name="connsiteX10" fmla="*/ 2215963 w 4206653"/>
                <a:gd name="connsiteY10" fmla="*/ 1269108 h 4743809"/>
                <a:gd name="connsiteX11" fmla="*/ 2284543 w 4206653"/>
                <a:gd name="connsiteY11" fmla="*/ 1303398 h 4743809"/>
                <a:gd name="connsiteX12" fmla="*/ 2330263 w 4206653"/>
                <a:gd name="connsiteY12" fmla="*/ 1166238 h 4743809"/>
                <a:gd name="connsiteX13" fmla="*/ 2467423 w 4206653"/>
                <a:gd name="connsiteY13" fmla="*/ 880488 h 4743809"/>
                <a:gd name="connsiteX14" fmla="*/ 2558863 w 4206653"/>
                <a:gd name="connsiteY14" fmla="*/ 640458 h 4743809"/>
                <a:gd name="connsiteX15" fmla="*/ 2616013 w 4206653"/>
                <a:gd name="connsiteY15" fmla="*/ 537588 h 4743809"/>
                <a:gd name="connsiteX16" fmla="*/ 2558863 w 4206653"/>
                <a:gd name="connsiteY16" fmla="*/ 789048 h 4743809"/>
                <a:gd name="connsiteX17" fmla="*/ 2444563 w 4206653"/>
                <a:gd name="connsiteY17" fmla="*/ 1097658 h 4743809"/>
                <a:gd name="connsiteX18" fmla="*/ 2375983 w 4206653"/>
                <a:gd name="connsiteY18" fmla="*/ 1406268 h 4743809"/>
                <a:gd name="connsiteX19" fmla="*/ 2558863 w 4206653"/>
                <a:gd name="connsiteY19" fmla="*/ 1577718 h 4743809"/>
                <a:gd name="connsiteX20" fmla="*/ 2878903 w 4206653"/>
                <a:gd name="connsiteY20" fmla="*/ 1657728 h 4743809"/>
                <a:gd name="connsiteX21" fmla="*/ 3187513 w 4206653"/>
                <a:gd name="connsiteY21" fmla="*/ 1657728 h 4743809"/>
                <a:gd name="connsiteX22" fmla="*/ 3370393 w 4206653"/>
                <a:gd name="connsiteY22" fmla="*/ 1566288 h 4743809"/>
                <a:gd name="connsiteX23" fmla="*/ 3488066 w 4206653"/>
                <a:gd name="connsiteY23" fmla="*/ 1246753 h 4743809"/>
                <a:gd name="connsiteX24" fmla="*/ 3495138 w 4206653"/>
                <a:gd name="connsiteY24" fmla="*/ 1115548 h 4743809"/>
                <a:gd name="connsiteX25" fmla="*/ 3493650 w 4206653"/>
                <a:gd name="connsiteY25" fmla="*/ 1063976 h 4743809"/>
                <a:gd name="connsiteX26" fmla="*/ 3450403 w 4206653"/>
                <a:gd name="connsiteY26" fmla="*/ 777618 h 4743809"/>
                <a:gd name="connsiteX27" fmla="*/ 3119893 w 4206653"/>
                <a:gd name="connsiteY27" fmla="*/ 321571 h 4743809"/>
                <a:gd name="connsiteX28" fmla="*/ 3497351 w 4206653"/>
                <a:gd name="connsiteY28" fmla="*/ 674883 h 4743809"/>
                <a:gd name="connsiteX29" fmla="*/ 3759013 w 4206653"/>
                <a:gd name="connsiteY29" fmla="*/ 571878 h 4743809"/>
                <a:gd name="connsiteX30" fmla="*/ 3999043 w 4206653"/>
                <a:gd name="connsiteY30" fmla="*/ 91818 h 4743809"/>
                <a:gd name="connsiteX31" fmla="*/ 4033333 w 4206653"/>
                <a:gd name="connsiteY31" fmla="*/ 11808 h 4743809"/>
                <a:gd name="connsiteX32" fmla="*/ 3984569 w 4206653"/>
                <a:gd name="connsiteY32" fmla="*/ 247366 h 4743809"/>
                <a:gd name="connsiteX33" fmla="*/ 3812791 w 4206653"/>
                <a:gd name="connsiteY33" fmla="*/ 647417 h 4743809"/>
                <a:gd name="connsiteX34" fmla="*/ 3592906 w 4206653"/>
                <a:gd name="connsiteY34" fmla="*/ 811408 h 4743809"/>
                <a:gd name="connsiteX35" fmla="*/ 3604425 w 4206653"/>
                <a:gd name="connsiteY35" fmla="*/ 999253 h 4743809"/>
                <a:gd name="connsiteX36" fmla="*/ 3872985 w 4206653"/>
                <a:gd name="connsiteY36" fmla="*/ 881976 h 4743809"/>
                <a:gd name="connsiteX37" fmla="*/ 4200754 w 4206653"/>
                <a:gd name="connsiteY37" fmla="*/ 774136 h 4743809"/>
                <a:gd name="connsiteX38" fmla="*/ 4064251 w 4206653"/>
                <a:gd name="connsiteY38" fmla="*/ 847195 h 4743809"/>
                <a:gd name="connsiteX39" fmla="*/ 3818880 w 4206653"/>
                <a:gd name="connsiteY39" fmla="*/ 991305 h 4743809"/>
                <a:gd name="connsiteX40" fmla="*/ 3658531 w 4206653"/>
                <a:gd name="connsiteY40" fmla="*/ 1093178 h 4743809"/>
                <a:gd name="connsiteX41" fmla="*/ 3622838 w 4206653"/>
                <a:gd name="connsiteY41" fmla="*/ 1221401 h 4743809"/>
                <a:gd name="connsiteX42" fmla="*/ 3577446 w 4206653"/>
                <a:gd name="connsiteY42" fmla="*/ 1500691 h 4743809"/>
                <a:gd name="connsiteX43" fmla="*/ 3461833 w 4206653"/>
                <a:gd name="connsiteY43" fmla="*/ 1726308 h 4743809"/>
                <a:gd name="connsiteX44" fmla="*/ 3278953 w 4206653"/>
                <a:gd name="connsiteY44" fmla="*/ 2034918 h 4743809"/>
                <a:gd name="connsiteX45" fmla="*/ 3233233 w 4206653"/>
                <a:gd name="connsiteY45" fmla="*/ 2309238 h 4743809"/>
                <a:gd name="connsiteX46" fmla="*/ 3404683 w 4206653"/>
                <a:gd name="connsiteY46" fmla="*/ 2457828 h 4743809"/>
                <a:gd name="connsiteX47" fmla="*/ 3759013 w 4206653"/>
                <a:gd name="connsiteY47" fmla="*/ 2663568 h 4743809"/>
                <a:gd name="connsiteX48" fmla="*/ 4079053 w 4206653"/>
                <a:gd name="connsiteY48" fmla="*/ 2777868 h 4743809"/>
                <a:gd name="connsiteX49" fmla="*/ 4079053 w 4206653"/>
                <a:gd name="connsiteY49" fmla="*/ 2880738 h 4743809"/>
                <a:gd name="connsiteX50" fmla="*/ 3770443 w 4206653"/>
                <a:gd name="connsiteY50" fmla="*/ 2869308 h 4743809"/>
                <a:gd name="connsiteX51" fmla="*/ 3404683 w 4206653"/>
                <a:gd name="connsiteY51" fmla="*/ 2732148 h 4743809"/>
                <a:gd name="connsiteX52" fmla="*/ 3084643 w 4206653"/>
                <a:gd name="connsiteY52" fmla="*/ 2663568 h 4743809"/>
                <a:gd name="connsiteX53" fmla="*/ 2995919 w 4206653"/>
                <a:gd name="connsiteY53" fmla="*/ 2782832 h 4743809"/>
                <a:gd name="connsiteX54" fmla="*/ 2832855 w 4206653"/>
                <a:gd name="connsiteY54" fmla="*/ 2930924 h 4743809"/>
                <a:gd name="connsiteX55" fmla="*/ 2820111 w 4206653"/>
                <a:gd name="connsiteY55" fmla="*/ 3026344 h 4743809"/>
                <a:gd name="connsiteX56" fmla="*/ 2959241 w 4206653"/>
                <a:gd name="connsiteY56" fmla="*/ 3167976 h 4743809"/>
                <a:gd name="connsiteX57" fmla="*/ 3176083 w 4206653"/>
                <a:gd name="connsiteY57" fmla="*/ 3269358 h 4743809"/>
                <a:gd name="connsiteX58" fmla="*/ 3388239 w 4206653"/>
                <a:gd name="connsiteY58" fmla="*/ 3442290 h 4743809"/>
                <a:gd name="connsiteX59" fmla="*/ 3212014 w 4206653"/>
                <a:gd name="connsiteY59" fmla="*/ 3363782 h 4743809"/>
                <a:gd name="connsiteX60" fmla="*/ 3004633 w 4206653"/>
                <a:gd name="connsiteY60" fmla="*/ 3276814 h 4743809"/>
                <a:gd name="connsiteX61" fmla="*/ 2771676 w 4206653"/>
                <a:gd name="connsiteY61" fmla="*/ 3166987 h 4743809"/>
                <a:gd name="connsiteX62" fmla="*/ 2638873 w 4206653"/>
                <a:gd name="connsiteY62" fmla="*/ 3097908 h 4743809"/>
                <a:gd name="connsiteX63" fmla="*/ 2570293 w 4206653"/>
                <a:gd name="connsiteY63" fmla="*/ 3109338 h 4743809"/>
                <a:gd name="connsiteX64" fmla="*/ 2525557 w 4206653"/>
                <a:gd name="connsiteY64" fmla="*/ 3326508 h 4743809"/>
                <a:gd name="connsiteX65" fmla="*/ 2584349 w 4206653"/>
                <a:gd name="connsiteY65" fmla="*/ 3577470 h 4743809"/>
                <a:gd name="connsiteX66" fmla="*/ 2663703 w 4206653"/>
                <a:gd name="connsiteY66" fmla="*/ 3996904 h 4743809"/>
                <a:gd name="connsiteX67" fmla="*/ 2633113 w 4206653"/>
                <a:gd name="connsiteY67" fmla="*/ 4192703 h 4743809"/>
                <a:gd name="connsiteX68" fmla="*/ 2539703 w 4206653"/>
                <a:gd name="connsiteY68" fmla="*/ 4455574 h 4743809"/>
                <a:gd name="connsiteX69" fmla="*/ 2595212 w 4206653"/>
                <a:gd name="connsiteY69" fmla="*/ 3945217 h 4743809"/>
                <a:gd name="connsiteX70" fmla="*/ 2481240 w 4206653"/>
                <a:gd name="connsiteY70" fmla="*/ 3566538 h 4743809"/>
                <a:gd name="connsiteX71" fmla="*/ 2307403 w 4206653"/>
                <a:gd name="connsiteY71" fmla="*/ 3166488 h 4743809"/>
                <a:gd name="connsiteX72" fmla="*/ 2261683 w 4206653"/>
                <a:gd name="connsiteY72" fmla="*/ 3063618 h 4743809"/>
                <a:gd name="connsiteX73" fmla="*/ 2078803 w 4206653"/>
                <a:gd name="connsiteY73" fmla="*/ 2949318 h 4743809"/>
                <a:gd name="connsiteX74" fmla="*/ 1824299 w 4206653"/>
                <a:gd name="connsiteY74" fmla="*/ 3002494 h 4743809"/>
                <a:gd name="connsiteX75" fmla="*/ 1412162 w 4206653"/>
                <a:gd name="connsiteY75" fmla="*/ 3235573 h 4743809"/>
                <a:gd name="connsiteX76" fmla="*/ 1381573 w 4206653"/>
                <a:gd name="connsiteY76" fmla="*/ 3680838 h 4743809"/>
                <a:gd name="connsiteX77" fmla="*/ 1340867 w 4206653"/>
                <a:gd name="connsiteY77" fmla="*/ 3980504 h 4743809"/>
                <a:gd name="connsiteX78" fmla="*/ 1197619 w 4206653"/>
                <a:gd name="connsiteY78" fmla="*/ 4738831 h 4743809"/>
                <a:gd name="connsiteX79" fmla="*/ 1198693 w 4206653"/>
                <a:gd name="connsiteY79" fmla="*/ 4298058 h 4743809"/>
                <a:gd name="connsiteX80" fmla="*/ 1242772 w 4206653"/>
                <a:gd name="connsiteY80" fmla="*/ 4080888 h 4743809"/>
                <a:gd name="connsiteX81" fmla="*/ 1198693 w 4206653"/>
                <a:gd name="connsiteY81" fmla="*/ 3909438 h 4743809"/>
                <a:gd name="connsiteX82" fmla="*/ 970093 w 4206653"/>
                <a:gd name="connsiteY82" fmla="*/ 3989448 h 4743809"/>
                <a:gd name="connsiteX83" fmla="*/ 670526 w 4206653"/>
                <a:gd name="connsiteY83" fmla="*/ 4199156 h 4743809"/>
                <a:gd name="connsiteX84" fmla="*/ 785900 w 4206653"/>
                <a:gd name="connsiteY84" fmla="*/ 4017771 h 4743809"/>
                <a:gd name="connsiteX85" fmla="*/ 1130113 w 4206653"/>
                <a:gd name="connsiteY85" fmla="*/ 3817500 h 4743809"/>
                <a:gd name="connsiteX86" fmla="*/ 1278703 w 4206653"/>
                <a:gd name="connsiteY86" fmla="*/ 3726558 h 4743809"/>
                <a:gd name="connsiteX87" fmla="*/ 1269661 w 4206653"/>
                <a:gd name="connsiteY87" fmla="*/ 3390117 h 4743809"/>
                <a:gd name="connsiteX88" fmla="*/ 1309620 w 4206653"/>
                <a:gd name="connsiteY88" fmla="*/ 3169963 h 4743809"/>
                <a:gd name="connsiteX89" fmla="*/ 1393003 w 4206653"/>
                <a:gd name="connsiteY89" fmla="*/ 3052188 h 4743809"/>
                <a:gd name="connsiteX90" fmla="*/ 1080693 w 4206653"/>
                <a:gd name="connsiteY90" fmla="*/ 2984604 h 4743809"/>
                <a:gd name="connsiteX91" fmla="*/ 663453 w 4206653"/>
                <a:gd name="connsiteY91" fmla="*/ 3023360 h 4743809"/>
                <a:gd name="connsiteX92" fmla="*/ 235111 w 4206653"/>
                <a:gd name="connsiteY92" fmla="*/ 3217172 h 4743809"/>
                <a:gd name="connsiteX93" fmla="*/ 421453 w 4206653"/>
                <a:gd name="connsiteY93" fmla="*/ 3029328 h 4743809"/>
                <a:gd name="connsiteX94" fmla="*/ 627193 w 4206653"/>
                <a:gd name="connsiteY94" fmla="*/ 2926458 h 4743809"/>
                <a:gd name="connsiteX95" fmla="*/ 854480 w 4206653"/>
                <a:gd name="connsiteY95" fmla="*/ 2889178 h 4743809"/>
                <a:gd name="connsiteX96" fmla="*/ 1149272 w 4206653"/>
                <a:gd name="connsiteY96" fmla="*/ 2889676 h 4743809"/>
                <a:gd name="connsiteX97" fmla="*/ 1531894 w 4206653"/>
                <a:gd name="connsiteY97" fmla="*/ 2917507 h 4743809"/>
                <a:gd name="connsiteX98" fmla="*/ 1860559 w 4206653"/>
                <a:gd name="connsiteY98" fmla="*/ 2766431 h 4743809"/>
                <a:gd name="connsiteX99" fmla="*/ 1701613 w 4206653"/>
                <a:gd name="connsiteY99" fmla="*/ 2263518 h 4743809"/>
                <a:gd name="connsiteX100" fmla="*/ 1690183 w 4206653"/>
                <a:gd name="connsiteY100" fmla="*/ 1966338 h 4743809"/>
                <a:gd name="connsiteX101" fmla="*/ 1381991 w 4206653"/>
                <a:gd name="connsiteY101" fmla="*/ 1841604 h 4743809"/>
                <a:gd name="connsiteX102" fmla="*/ 1095823 w 4206653"/>
                <a:gd name="connsiteY102" fmla="*/ 1714878 h 4743809"/>
                <a:gd name="connsiteX103" fmla="*/ 746507 w 4206653"/>
                <a:gd name="connsiteY103" fmla="*/ 1626415 h 4743809"/>
                <a:gd name="connsiteX104" fmla="*/ 352873 w 4206653"/>
                <a:gd name="connsiteY104" fmla="*/ 1726308 h 4743809"/>
                <a:gd name="connsiteX105" fmla="*/ 113171 w 4206653"/>
                <a:gd name="connsiteY105" fmla="*/ 1763582 h 4743809"/>
                <a:gd name="connsiteX106" fmla="*/ 9973 w 4206653"/>
                <a:gd name="connsiteY106" fmla="*/ 1737738 h 4743809"/>
                <a:gd name="connsiteX107" fmla="*/ 348516 w 4206653"/>
                <a:gd name="connsiteY107" fmla="*/ 1643812 h 4743809"/>
                <a:gd name="connsiteX108" fmla="*/ 653097 w 4206653"/>
                <a:gd name="connsiteY108" fmla="*/ 1543920 h 4743809"/>
                <a:gd name="connsiteX109" fmla="*/ 1072963 w 4206653"/>
                <a:gd name="connsiteY109" fmla="*/ 1612008 h 4743809"/>
                <a:gd name="connsiteX110" fmla="*/ 1244413 w 4206653"/>
                <a:gd name="connsiteY110" fmla="*/ 1657728 h 4743809"/>
                <a:gd name="connsiteX111" fmla="*/ 1205766 w 4206653"/>
                <a:gd name="connsiteY111" fmla="*/ 1451988 h 4743809"/>
                <a:gd name="connsiteX112" fmla="*/ 1046313 w 4206653"/>
                <a:gd name="connsiteY112" fmla="*/ 815409 h 4743809"/>
                <a:gd name="connsiteX113" fmla="*/ 1221553 w 4206653"/>
                <a:gd name="connsiteY113" fmla="*/ 1211958 h 4743809"/>
                <a:gd name="connsiteX0" fmla="*/ 1221553 w 4206653"/>
                <a:gd name="connsiteY0" fmla="*/ 1211958 h 4743809"/>
                <a:gd name="connsiteX1" fmla="*/ 1343911 w 4206653"/>
                <a:gd name="connsiteY1" fmla="*/ 1559828 h 4743809"/>
                <a:gd name="connsiteX2" fmla="*/ 1553023 w 4206653"/>
                <a:gd name="connsiteY2" fmla="*/ 1657728 h 4743809"/>
                <a:gd name="connsiteX3" fmla="*/ 1907353 w 4206653"/>
                <a:gd name="connsiteY3" fmla="*/ 1680588 h 4743809"/>
                <a:gd name="connsiteX4" fmla="*/ 2021653 w 4206653"/>
                <a:gd name="connsiteY4" fmla="*/ 1543428 h 4743809"/>
                <a:gd name="connsiteX5" fmla="*/ 2124523 w 4206653"/>
                <a:gd name="connsiteY5" fmla="*/ 1291968 h 4743809"/>
                <a:gd name="connsiteX6" fmla="*/ 2124523 w 4206653"/>
                <a:gd name="connsiteY6" fmla="*/ 1120518 h 4743809"/>
                <a:gd name="connsiteX7" fmla="*/ 2068029 w 4206653"/>
                <a:gd name="connsiteY7" fmla="*/ 825325 h 4743809"/>
                <a:gd name="connsiteX8" fmla="*/ 2078803 w 4206653"/>
                <a:gd name="connsiteY8" fmla="*/ 777618 h 4743809"/>
                <a:gd name="connsiteX9" fmla="*/ 2170243 w 4206653"/>
                <a:gd name="connsiteY9" fmla="*/ 1086228 h 4743809"/>
                <a:gd name="connsiteX10" fmla="*/ 2215963 w 4206653"/>
                <a:gd name="connsiteY10" fmla="*/ 1269108 h 4743809"/>
                <a:gd name="connsiteX11" fmla="*/ 2284543 w 4206653"/>
                <a:gd name="connsiteY11" fmla="*/ 1303398 h 4743809"/>
                <a:gd name="connsiteX12" fmla="*/ 2330263 w 4206653"/>
                <a:gd name="connsiteY12" fmla="*/ 1166238 h 4743809"/>
                <a:gd name="connsiteX13" fmla="*/ 2467423 w 4206653"/>
                <a:gd name="connsiteY13" fmla="*/ 880488 h 4743809"/>
                <a:gd name="connsiteX14" fmla="*/ 2558863 w 4206653"/>
                <a:gd name="connsiteY14" fmla="*/ 640458 h 4743809"/>
                <a:gd name="connsiteX15" fmla="*/ 2616013 w 4206653"/>
                <a:gd name="connsiteY15" fmla="*/ 537588 h 4743809"/>
                <a:gd name="connsiteX16" fmla="*/ 2558863 w 4206653"/>
                <a:gd name="connsiteY16" fmla="*/ 789048 h 4743809"/>
                <a:gd name="connsiteX17" fmla="*/ 2444563 w 4206653"/>
                <a:gd name="connsiteY17" fmla="*/ 1097658 h 4743809"/>
                <a:gd name="connsiteX18" fmla="*/ 2375983 w 4206653"/>
                <a:gd name="connsiteY18" fmla="*/ 1406268 h 4743809"/>
                <a:gd name="connsiteX19" fmla="*/ 2558863 w 4206653"/>
                <a:gd name="connsiteY19" fmla="*/ 1577718 h 4743809"/>
                <a:gd name="connsiteX20" fmla="*/ 2878903 w 4206653"/>
                <a:gd name="connsiteY20" fmla="*/ 1657728 h 4743809"/>
                <a:gd name="connsiteX21" fmla="*/ 3187513 w 4206653"/>
                <a:gd name="connsiteY21" fmla="*/ 1657728 h 4743809"/>
                <a:gd name="connsiteX22" fmla="*/ 3370393 w 4206653"/>
                <a:gd name="connsiteY22" fmla="*/ 1566288 h 4743809"/>
                <a:gd name="connsiteX23" fmla="*/ 3488066 w 4206653"/>
                <a:gd name="connsiteY23" fmla="*/ 1246753 h 4743809"/>
                <a:gd name="connsiteX24" fmla="*/ 3495138 w 4206653"/>
                <a:gd name="connsiteY24" fmla="*/ 1115548 h 4743809"/>
                <a:gd name="connsiteX25" fmla="*/ 3493650 w 4206653"/>
                <a:gd name="connsiteY25" fmla="*/ 1063976 h 4743809"/>
                <a:gd name="connsiteX26" fmla="*/ 3450403 w 4206653"/>
                <a:gd name="connsiteY26" fmla="*/ 777618 h 4743809"/>
                <a:gd name="connsiteX27" fmla="*/ 3119893 w 4206653"/>
                <a:gd name="connsiteY27" fmla="*/ 321571 h 4743809"/>
                <a:gd name="connsiteX28" fmla="*/ 3497351 w 4206653"/>
                <a:gd name="connsiteY28" fmla="*/ 674883 h 4743809"/>
                <a:gd name="connsiteX29" fmla="*/ 3759013 w 4206653"/>
                <a:gd name="connsiteY29" fmla="*/ 571878 h 4743809"/>
                <a:gd name="connsiteX30" fmla="*/ 3999043 w 4206653"/>
                <a:gd name="connsiteY30" fmla="*/ 91818 h 4743809"/>
                <a:gd name="connsiteX31" fmla="*/ 4033333 w 4206653"/>
                <a:gd name="connsiteY31" fmla="*/ 11808 h 4743809"/>
                <a:gd name="connsiteX32" fmla="*/ 3984569 w 4206653"/>
                <a:gd name="connsiteY32" fmla="*/ 247366 h 4743809"/>
                <a:gd name="connsiteX33" fmla="*/ 3812791 w 4206653"/>
                <a:gd name="connsiteY33" fmla="*/ 647417 h 4743809"/>
                <a:gd name="connsiteX34" fmla="*/ 3592906 w 4206653"/>
                <a:gd name="connsiteY34" fmla="*/ 811408 h 4743809"/>
                <a:gd name="connsiteX35" fmla="*/ 3604425 w 4206653"/>
                <a:gd name="connsiteY35" fmla="*/ 999253 h 4743809"/>
                <a:gd name="connsiteX36" fmla="*/ 3872985 w 4206653"/>
                <a:gd name="connsiteY36" fmla="*/ 881976 h 4743809"/>
                <a:gd name="connsiteX37" fmla="*/ 4200754 w 4206653"/>
                <a:gd name="connsiteY37" fmla="*/ 774136 h 4743809"/>
                <a:gd name="connsiteX38" fmla="*/ 4064251 w 4206653"/>
                <a:gd name="connsiteY38" fmla="*/ 847195 h 4743809"/>
                <a:gd name="connsiteX39" fmla="*/ 3818880 w 4206653"/>
                <a:gd name="connsiteY39" fmla="*/ 991305 h 4743809"/>
                <a:gd name="connsiteX40" fmla="*/ 3658531 w 4206653"/>
                <a:gd name="connsiteY40" fmla="*/ 1093178 h 4743809"/>
                <a:gd name="connsiteX41" fmla="*/ 3622838 w 4206653"/>
                <a:gd name="connsiteY41" fmla="*/ 1221401 h 4743809"/>
                <a:gd name="connsiteX42" fmla="*/ 3577446 w 4206653"/>
                <a:gd name="connsiteY42" fmla="*/ 1500691 h 4743809"/>
                <a:gd name="connsiteX43" fmla="*/ 3461833 w 4206653"/>
                <a:gd name="connsiteY43" fmla="*/ 1726308 h 4743809"/>
                <a:gd name="connsiteX44" fmla="*/ 3278953 w 4206653"/>
                <a:gd name="connsiteY44" fmla="*/ 2034918 h 4743809"/>
                <a:gd name="connsiteX45" fmla="*/ 3233233 w 4206653"/>
                <a:gd name="connsiteY45" fmla="*/ 2309238 h 4743809"/>
                <a:gd name="connsiteX46" fmla="*/ 3404683 w 4206653"/>
                <a:gd name="connsiteY46" fmla="*/ 2457828 h 4743809"/>
                <a:gd name="connsiteX47" fmla="*/ 3759013 w 4206653"/>
                <a:gd name="connsiteY47" fmla="*/ 2663568 h 4743809"/>
                <a:gd name="connsiteX48" fmla="*/ 4079053 w 4206653"/>
                <a:gd name="connsiteY48" fmla="*/ 2777868 h 4743809"/>
                <a:gd name="connsiteX49" fmla="*/ 4079053 w 4206653"/>
                <a:gd name="connsiteY49" fmla="*/ 2880738 h 4743809"/>
                <a:gd name="connsiteX50" fmla="*/ 3770443 w 4206653"/>
                <a:gd name="connsiteY50" fmla="*/ 2869308 h 4743809"/>
                <a:gd name="connsiteX51" fmla="*/ 3404683 w 4206653"/>
                <a:gd name="connsiteY51" fmla="*/ 2732148 h 4743809"/>
                <a:gd name="connsiteX52" fmla="*/ 3084643 w 4206653"/>
                <a:gd name="connsiteY52" fmla="*/ 2663568 h 4743809"/>
                <a:gd name="connsiteX53" fmla="*/ 2995919 w 4206653"/>
                <a:gd name="connsiteY53" fmla="*/ 2782832 h 4743809"/>
                <a:gd name="connsiteX54" fmla="*/ 2832855 w 4206653"/>
                <a:gd name="connsiteY54" fmla="*/ 2930924 h 4743809"/>
                <a:gd name="connsiteX55" fmla="*/ 2820111 w 4206653"/>
                <a:gd name="connsiteY55" fmla="*/ 3026344 h 4743809"/>
                <a:gd name="connsiteX56" fmla="*/ 2959241 w 4206653"/>
                <a:gd name="connsiteY56" fmla="*/ 3167976 h 4743809"/>
                <a:gd name="connsiteX57" fmla="*/ 3176083 w 4206653"/>
                <a:gd name="connsiteY57" fmla="*/ 3269358 h 4743809"/>
                <a:gd name="connsiteX58" fmla="*/ 3388239 w 4206653"/>
                <a:gd name="connsiteY58" fmla="*/ 3442290 h 4743809"/>
                <a:gd name="connsiteX59" fmla="*/ 3212014 w 4206653"/>
                <a:gd name="connsiteY59" fmla="*/ 3363782 h 4743809"/>
                <a:gd name="connsiteX60" fmla="*/ 3004633 w 4206653"/>
                <a:gd name="connsiteY60" fmla="*/ 3276814 h 4743809"/>
                <a:gd name="connsiteX61" fmla="*/ 2771676 w 4206653"/>
                <a:gd name="connsiteY61" fmla="*/ 3166987 h 4743809"/>
                <a:gd name="connsiteX62" fmla="*/ 2638873 w 4206653"/>
                <a:gd name="connsiteY62" fmla="*/ 3097908 h 4743809"/>
                <a:gd name="connsiteX63" fmla="*/ 2570293 w 4206653"/>
                <a:gd name="connsiteY63" fmla="*/ 3109338 h 4743809"/>
                <a:gd name="connsiteX64" fmla="*/ 2525557 w 4206653"/>
                <a:gd name="connsiteY64" fmla="*/ 3326508 h 4743809"/>
                <a:gd name="connsiteX65" fmla="*/ 2584349 w 4206653"/>
                <a:gd name="connsiteY65" fmla="*/ 3577470 h 4743809"/>
                <a:gd name="connsiteX66" fmla="*/ 2663703 w 4206653"/>
                <a:gd name="connsiteY66" fmla="*/ 3996904 h 4743809"/>
                <a:gd name="connsiteX67" fmla="*/ 2633113 w 4206653"/>
                <a:gd name="connsiteY67" fmla="*/ 4192703 h 4743809"/>
                <a:gd name="connsiteX68" fmla="*/ 2539703 w 4206653"/>
                <a:gd name="connsiteY68" fmla="*/ 4455574 h 4743809"/>
                <a:gd name="connsiteX69" fmla="*/ 2595212 w 4206653"/>
                <a:gd name="connsiteY69" fmla="*/ 3945217 h 4743809"/>
                <a:gd name="connsiteX70" fmla="*/ 2481240 w 4206653"/>
                <a:gd name="connsiteY70" fmla="*/ 3566538 h 4743809"/>
                <a:gd name="connsiteX71" fmla="*/ 2307403 w 4206653"/>
                <a:gd name="connsiteY71" fmla="*/ 3166488 h 4743809"/>
                <a:gd name="connsiteX72" fmla="*/ 2261683 w 4206653"/>
                <a:gd name="connsiteY72" fmla="*/ 3063618 h 4743809"/>
                <a:gd name="connsiteX73" fmla="*/ 2078803 w 4206653"/>
                <a:gd name="connsiteY73" fmla="*/ 2949318 h 4743809"/>
                <a:gd name="connsiteX74" fmla="*/ 1824299 w 4206653"/>
                <a:gd name="connsiteY74" fmla="*/ 3002494 h 4743809"/>
                <a:gd name="connsiteX75" fmla="*/ 1412162 w 4206653"/>
                <a:gd name="connsiteY75" fmla="*/ 3235573 h 4743809"/>
                <a:gd name="connsiteX76" fmla="*/ 1381573 w 4206653"/>
                <a:gd name="connsiteY76" fmla="*/ 3680838 h 4743809"/>
                <a:gd name="connsiteX77" fmla="*/ 1340867 w 4206653"/>
                <a:gd name="connsiteY77" fmla="*/ 3980504 h 4743809"/>
                <a:gd name="connsiteX78" fmla="*/ 1197619 w 4206653"/>
                <a:gd name="connsiteY78" fmla="*/ 4738831 h 4743809"/>
                <a:gd name="connsiteX79" fmla="*/ 1198693 w 4206653"/>
                <a:gd name="connsiteY79" fmla="*/ 4298058 h 4743809"/>
                <a:gd name="connsiteX80" fmla="*/ 1242772 w 4206653"/>
                <a:gd name="connsiteY80" fmla="*/ 4080888 h 4743809"/>
                <a:gd name="connsiteX81" fmla="*/ 1198693 w 4206653"/>
                <a:gd name="connsiteY81" fmla="*/ 3909438 h 4743809"/>
                <a:gd name="connsiteX82" fmla="*/ 970093 w 4206653"/>
                <a:gd name="connsiteY82" fmla="*/ 3989448 h 4743809"/>
                <a:gd name="connsiteX83" fmla="*/ 555808 w 4206653"/>
                <a:gd name="connsiteY83" fmla="*/ 4355688 h 4743809"/>
                <a:gd name="connsiteX84" fmla="*/ 785900 w 4206653"/>
                <a:gd name="connsiteY84" fmla="*/ 4017771 h 4743809"/>
                <a:gd name="connsiteX85" fmla="*/ 1130113 w 4206653"/>
                <a:gd name="connsiteY85" fmla="*/ 3817500 h 4743809"/>
                <a:gd name="connsiteX86" fmla="*/ 1278703 w 4206653"/>
                <a:gd name="connsiteY86" fmla="*/ 3726558 h 4743809"/>
                <a:gd name="connsiteX87" fmla="*/ 1269661 w 4206653"/>
                <a:gd name="connsiteY87" fmla="*/ 3390117 h 4743809"/>
                <a:gd name="connsiteX88" fmla="*/ 1309620 w 4206653"/>
                <a:gd name="connsiteY88" fmla="*/ 3169963 h 4743809"/>
                <a:gd name="connsiteX89" fmla="*/ 1393003 w 4206653"/>
                <a:gd name="connsiteY89" fmla="*/ 3052188 h 4743809"/>
                <a:gd name="connsiteX90" fmla="*/ 1080693 w 4206653"/>
                <a:gd name="connsiteY90" fmla="*/ 2984604 h 4743809"/>
                <a:gd name="connsiteX91" fmla="*/ 663453 w 4206653"/>
                <a:gd name="connsiteY91" fmla="*/ 3023360 h 4743809"/>
                <a:gd name="connsiteX92" fmla="*/ 235111 w 4206653"/>
                <a:gd name="connsiteY92" fmla="*/ 3217172 h 4743809"/>
                <a:gd name="connsiteX93" fmla="*/ 421453 w 4206653"/>
                <a:gd name="connsiteY93" fmla="*/ 3029328 h 4743809"/>
                <a:gd name="connsiteX94" fmla="*/ 627193 w 4206653"/>
                <a:gd name="connsiteY94" fmla="*/ 2926458 h 4743809"/>
                <a:gd name="connsiteX95" fmla="*/ 854480 w 4206653"/>
                <a:gd name="connsiteY95" fmla="*/ 2889178 h 4743809"/>
                <a:gd name="connsiteX96" fmla="*/ 1149272 w 4206653"/>
                <a:gd name="connsiteY96" fmla="*/ 2889676 h 4743809"/>
                <a:gd name="connsiteX97" fmla="*/ 1531894 w 4206653"/>
                <a:gd name="connsiteY97" fmla="*/ 2917507 h 4743809"/>
                <a:gd name="connsiteX98" fmla="*/ 1860559 w 4206653"/>
                <a:gd name="connsiteY98" fmla="*/ 2766431 h 4743809"/>
                <a:gd name="connsiteX99" fmla="*/ 1701613 w 4206653"/>
                <a:gd name="connsiteY99" fmla="*/ 2263518 h 4743809"/>
                <a:gd name="connsiteX100" fmla="*/ 1690183 w 4206653"/>
                <a:gd name="connsiteY100" fmla="*/ 1966338 h 4743809"/>
                <a:gd name="connsiteX101" fmla="*/ 1381991 w 4206653"/>
                <a:gd name="connsiteY101" fmla="*/ 1841604 h 4743809"/>
                <a:gd name="connsiteX102" fmla="*/ 1095823 w 4206653"/>
                <a:gd name="connsiteY102" fmla="*/ 1714878 h 4743809"/>
                <a:gd name="connsiteX103" fmla="*/ 746507 w 4206653"/>
                <a:gd name="connsiteY103" fmla="*/ 1626415 h 4743809"/>
                <a:gd name="connsiteX104" fmla="*/ 352873 w 4206653"/>
                <a:gd name="connsiteY104" fmla="*/ 1726308 h 4743809"/>
                <a:gd name="connsiteX105" fmla="*/ 113171 w 4206653"/>
                <a:gd name="connsiteY105" fmla="*/ 1763582 h 4743809"/>
                <a:gd name="connsiteX106" fmla="*/ 9973 w 4206653"/>
                <a:gd name="connsiteY106" fmla="*/ 1737738 h 4743809"/>
                <a:gd name="connsiteX107" fmla="*/ 348516 w 4206653"/>
                <a:gd name="connsiteY107" fmla="*/ 1643812 h 4743809"/>
                <a:gd name="connsiteX108" fmla="*/ 653097 w 4206653"/>
                <a:gd name="connsiteY108" fmla="*/ 1543920 h 4743809"/>
                <a:gd name="connsiteX109" fmla="*/ 1072963 w 4206653"/>
                <a:gd name="connsiteY109" fmla="*/ 1612008 h 4743809"/>
                <a:gd name="connsiteX110" fmla="*/ 1244413 w 4206653"/>
                <a:gd name="connsiteY110" fmla="*/ 1657728 h 4743809"/>
                <a:gd name="connsiteX111" fmla="*/ 1205766 w 4206653"/>
                <a:gd name="connsiteY111" fmla="*/ 1451988 h 4743809"/>
                <a:gd name="connsiteX112" fmla="*/ 1046313 w 4206653"/>
                <a:gd name="connsiteY112" fmla="*/ 815409 h 4743809"/>
                <a:gd name="connsiteX113" fmla="*/ 1221553 w 4206653"/>
                <a:gd name="connsiteY113" fmla="*/ 1211958 h 4743809"/>
                <a:gd name="connsiteX0" fmla="*/ 1221553 w 4206653"/>
                <a:gd name="connsiteY0" fmla="*/ 1211958 h 4743809"/>
                <a:gd name="connsiteX1" fmla="*/ 1343911 w 4206653"/>
                <a:gd name="connsiteY1" fmla="*/ 1559828 h 4743809"/>
                <a:gd name="connsiteX2" fmla="*/ 1553023 w 4206653"/>
                <a:gd name="connsiteY2" fmla="*/ 1657728 h 4743809"/>
                <a:gd name="connsiteX3" fmla="*/ 1907353 w 4206653"/>
                <a:gd name="connsiteY3" fmla="*/ 1680588 h 4743809"/>
                <a:gd name="connsiteX4" fmla="*/ 2021653 w 4206653"/>
                <a:gd name="connsiteY4" fmla="*/ 1543428 h 4743809"/>
                <a:gd name="connsiteX5" fmla="*/ 2124523 w 4206653"/>
                <a:gd name="connsiteY5" fmla="*/ 1291968 h 4743809"/>
                <a:gd name="connsiteX6" fmla="*/ 2124523 w 4206653"/>
                <a:gd name="connsiteY6" fmla="*/ 1120518 h 4743809"/>
                <a:gd name="connsiteX7" fmla="*/ 2068029 w 4206653"/>
                <a:gd name="connsiteY7" fmla="*/ 825325 h 4743809"/>
                <a:gd name="connsiteX8" fmla="*/ 2078803 w 4206653"/>
                <a:gd name="connsiteY8" fmla="*/ 777618 h 4743809"/>
                <a:gd name="connsiteX9" fmla="*/ 2170243 w 4206653"/>
                <a:gd name="connsiteY9" fmla="*/ 1086228 h 4743809"/>
                <a:gd name="connsiteX10" fmla="*/ 2215963 w 4206653"/>
                <a:gd name="connsiteY10" fmla="*/ 1269108 h 4743809"/>
                <a:gd name="connsiteX11" fmla="*/ 2284543 w 4206653"/>
                <a:gd name="connsiteY11" fmla="*/ 1303398 h 4743809"/>
                <a:gd name="connsiteX12" fmla="*/ 2330263 w 4206653"/>
                <a:gd name="connsiteY12" fmla="*/ 1166238 h 4743809"/>
                <a:gd name="connsiteX13" fmla="*/ 2467423 w 4206653"/>
                <a:gd name="connsiteY13" fmla="*/ 880488 h 4743809"/>
                <a:gd name="connsiteX14" fmla="*/ 2558863 w 4206653"/>
                <a:gd name="connsiteY14" fmla="*/ 640458 h 4743809"/>
                <a:gd name="connsiteX15" fmla="*/ 2616013 w 4206653"/>
                <a:gd name="connsiteY15" fmla="*/ 537588 h 4743809"/>
                <a:gd name="connsiteX16" fmla="*/ 2558863 w 4206653"/>
                <a:gd name="connsiteY16" fmla="*/ 789048 h 4743809"/>
                <a:gd name="connsiteX17" fmla="*/ 2444563 w 4206653"/>
                <a:gd name="connsiteY17" fmla="*/ 1097658 h 4743809"/>
                <a:gd name="connsiteX18" fmla="*/ 2375983 w 4206653"/>
                <a:gd name="connsiteY18" fmla="*/ 1406268 h 4743809"/>
                <a:gd name="connsiteX19" fmla="*/ 2558863 w 4206653"/>
                <a:gd name="connsiteY19" fmla="*/ 1577718 h 4743809"/>
                <a:gd name="connsiteX20" fmla="*/ 2878903 w 4206653"/>
                <a:gd name="connsiteY20" fmla="*/ 1657728 h 4743809"/>
                <a:gd name="connsiteX21" fmla="*/ 3187513 w 4206653"/>
                <a:gd name="connsiteY21" fmla="*/ 1657728 h 4743809"/>
                <a:gd name="connsiteX22" fmla="*/ 3370393 w 4206653"/>
                <a:gd name="connsiteY22" fmla="*/ 1566288 h 4743809"/>
                <a:gd name="connsiteX23" fmla="*/ 3488066 w 4206653"/>
                <a:gd name="connsiteY23" fmla="*/ 1246753 h 4743809"/>
                <a:gd name="connsiteX24" fmla="*/ 3495138 w 4206653"/>
                <a:gd name="connsiteY24" fmla="*/ 1115548 h 4743809"/>
                <a:gd name="connsiteX25" fmla="*/ 3493650 w 4206653"/>
                <a:gd name="connsiteY25" fmla="*/ 1063976 h 4743809"/>
                <a:gd name="connsiteX26" fmla="*/ 3450403 w 4206653"/>
                <a:gd name="connsiteY26" fmla="*/ 777618 h 4743809"/>
                <a:gd name="connsiteX27" fmla="*/ 3119893 w 4206653"/>
                <a:gd name="connsiteY27" fmla="*/ 321571 h 4743809"/>
                <a:gd name="connsiteX28" fmla="*/ 3497351 w 4206653"/>
                <a:gd name="connsiteY28" fmla="*/ 674883 h 4743809"/>
                <a:gd name="connsiteX29" fmla="*/ 3759013 w 4206653"/>
                <a:gd name="connsiteY29" fmla="*/ 571878 h 4743809"/>
                <a:gd name="connsiteX30" fmla="*/ 3999043 w 4206653"/>
                <a:gd name="connsiteY30" fmla="*/ 91818 h 4743809"/>
                <a:gd name="connsiteX31" fmla="*/ 4033333 w 4206653"/>
                <a:gd name="connsiteY31" fmla="*/ 11808 h 4743809"/>
                <a:gd name="connsiteX32" fmla="*/ 3984569 w 4206653"/>
                <a:gd name="connsiteY32" fmla="*/ 247366 h 4743809"/>
                <a:gd name="connsiteX33" fmla="*/ 3812791 w 4206653"/>
                <a:gd name="connsiteY33" fmla="*/ 647417 h 4743809"/>
                <a:gd name="connsiteX34" fmla="*/ 3592906 w 4206653"/>
                <a:gd name="connsiteY34" fmla="*/ 811408 h 4743809"/>
                <a:gd name="connsiteX35" fmla="*/ 3604425 w 4206653"/>
                <a:gd name="connsiteY35" fmla="*/ 999253 h 4743809"/>
                <a:gd name="connsiteX36" fmla="*/ 3872985 w 4206653"/>
                <a:gd name="connsiteY36" fmla="*/ 881976 h 4743809"/>
                <a:gd name="connsiteX37" fmla="*/ 4200754 w 4206653"/>
                <a:gd name="connsiteY37" fmla="*/ 774136 h 4743809"/>
                <a:gd name="connsiteX38" fmla="*/ 4064251 w 4206653"/>
                <a:gd name="connsiteY38" fmla="*/ 847195 h 4743809"/>
                <a:gd name="connsiteX39" fmla="*/ 3818880 w 4206653"/>
                <a:gd name="connsiteY39" fmla="*/ 991305 h 4743809"/>
                <a:gd name="connsiteX40" fmla="*/ 3658531 w 4206653"/>
                <a:gd name="connsiteY40" fmla="*/ 1093178 h 4743809"/>
                <a:gd name="connsiteX41" fmla="*/ 3622838 w 4206653"/>
                <a:gd name="connsiteY41" fmla="*/ 1221401 h 4743809"/>
                <a:gd name="connsiteX42" fmla="*/ 3577446 w 4206653"/>
                <a:gd name="connsiteY42" fmla="*/ 1500691 h 4743809"/>
                <a:gd name="connsiteX43" fmla="*/ 3461833 w 4206653"/>
                <a:gd name="connsiteY43" fmla="*/ 1726308 h 4743809"/>
                <a:gd name="connsiteX44" fmla="*/ 3278953 w 4206653"/>
                <a:gd name="connsiteY44" fmla="*/ 2034918 h 4743809"/>
                <a:gd name="connsiteX45" fmla="*/ 3233233 w 4206653"/>
                <a:gd name="connsiteY45" fmla="*/ 2309238 h 4743809"/>
                <a:gd name="connsiteX46" fmla="*/ 3404683 w 4206653"/>
                <a:gd name="connsiteY46" fmla="*/ 2457828 h 4743809"/>
                <a:gd name="connsiteX47" fmla="*/ 3759013 w 4206653"/>
                <a:gd name="connsiteY47" fmla="*/ 2663568 h 4743809"/>
                <a:gd name="connsiteX48" fmla="*/ 4079053 w 4206653"/>
                <a:gd name="connsiteY48" fmla="*/ 2777868 h 4743809"/>
                <a:gd name="connsiteX49" fmla="*/ 4079053 w 4206653"/>
                <a:gd name="connsiteY49" fmla="*/ 2880738 h 4743809"/>
                <a:gd name="connsiteX50" fmla="*/ 3770443 w 4206653"/>
                <a:gd name="connsiteY50" fmla="*/ 2869308 h 4743809"/>
                <a:gd name="connsiteX51" fmla="*/ 3404683 w 4206653"/>
                <a:gd name="connsiteY51" fmla="*/ 2732148 h 4743809"/>
                <a:gd name="connsiteX52" fmla="*/ 3084643 w 4206653"/>
                <a:gd name="connsiteY52" fmla="*/ 2663568 h 4743809"/>
                <a:gd name="connsiteX53" fmla="*/ 2995919 w 4206653"/>
                <a:gd name="connsiteY53" fmla="*/ 2782832 h 4743809"/>
                <a:gd name="connsiteX54" fmla="*/ 2832855 w 4206653"/>
                <a:gd name="connsiteY54" fmla="*/ 2930924 h 4743809"/>
                <a:gd name="connsiteX55" fmla="*/ 2820111 w 4206653"/>
                <a:gd name="connsiteY55" fmla="*/ 3026344 h 4743809"/>
                <a:gd name="connsiteX56" fmla="*/ 2959241 w 4206653"/>
                <a:gd name="connsiteY56" fmla="*/ 3167976 h 4743809"/>
                <a:gd name="connsiteX57" fmla="*/ 3176083 w 4206653"/>
                <a:gd name="connsiteY57" fmla="*/ 3269358 h 4743809"/>
                <a:gd name="connsiteX58" fmla="*/ 3388239 w 4206653"/>
                <a:gd name="connsiteY58" fmla="*/ 3442290 h 4743809"/>
                <a:gd name="connsiteX59" fmla="*/ 3212014 w 4206653"/>
                <a:gd name="connsiteY59" fmla="*/ 3363782 h 4743809"/>
                <a:gd name="connsiteX60" fmla="*/ 3004633 w 4206653"/>
                <a:gd name="connsiteY60" fmla="*/ 3276814 h 4743809"/>
                <a:gd name="connsiteX61" fmla="*/ 2771676 w 4206653"/>
                <a:gd name="connsiteY61" fmla="*/ 3166987 h 4743809"/>
                <a:gd name="connsiteX62" fmla="*/ 2638873 w 4206653"/>
                <a:gd name="connsiteY62" fmla="*/ 3097908 h 4743809"/>
                <a:gd name="connsiteX63" fmla="*/ 2570293 w 4206653"/>
                <a:gd name="connsiteY63" fmla="*/ 3109338 h 4743809"/>
                <a:gd name="connsiteX64" fmla="*/ 2525557 w 4206653"/>
                <a:gd name="connsiteY64" fmla="*/ 3326508 h 4743809"/>
                <a:gd name="connsiteX65" fmla="*/ 2584349 w 4206653"/>
                <a:gd name="connsiteY65" fmla="*/ 3577470 h 4743809"/>
                <a:gd name="connsiteX66" fmla="*/ 2663703 w 4206653"/>
                <a:gd name="connsiteY66" fmla="*/ 3996904 h 4743809"/>
                <a:gd name="connsiteX67" fmla="*/ 2633113 w 4206653"/>
                <a:gd name="connsiteY67" fmla="*/ 4192703 h 4743809"/>
                <a:gd name="connsiteX68" fmla="*/ 2539703 w 4206653"/>
                <a:gd name="connsiteY68" fmla="*/ 4455574 h 4743809"/>
                <a:gd name="connsiteX69" fmla="*/ 2595212 w 4206653"/>
                <a:gd name="connsiteY69" fmla="*/ 3945217 h 4743809"/>
                <a:gd name="connsiteX70" fmla="*/ 2481240 w 4206653"/>
                <a:gd name="connsiteY70" fmla="*/ 3566538 h 4743809"/>
                <a:gd name="connsiteX71" fmla="*/ 2307403 w 4206653"/>
                <a:gd name="connsiteY71" fmla="*/ 3166488 h 4743809"/>
                <a:gd name="connsiteX72" fmla="*/ 2261683 w 4206653"/>
                <a:gd name="connsiteY72" fmla="*/ 3063618 h 4743809"/>
                <a:gd name="connsiteX73" fmla="*/ 2078803 w 4206653"/>
                <a:gd name="connsiteY73" fmla="*/ 2949318 h 4743809"/>
                <a:gd name="connsiteX74" fmla="*/ 1824299 w 4206653"/>
                <a:gd name="connsiteY74" fmla="*/ 3002494 h 4743809"/>
                <a:gd name="connsiteX75" fmla="*/ 1412162 w 4206653"/>
                <a:gd name="connsiteY75" fmla="*/ 3235573 h 4743809"/>
                <a:gd name="connsiteX76" fmla="*/ 1381573 w 4206653"/>
                <a:gd name="connsiteY76" fmla="*/ 3680838 h 4743809"/>
                <a:gd name="connsiteX77" fmla="*/ 1340867 w 4206653"/>
                <a:gd name="connsiteY77" fmla="*/ 3980504 h 4743809"/>
                <a:gd name="connsiteX78" fmla="*/ 1197619 w 4206653"/>
                <a:gd name="connsiteY78" fmla="*/ 4738831 h 4743809"/>
                <a:gd name="connsiteX79" fmla="*/ 1198693 w 4206653"/>
                <a:gd name="connsiteY79" fmla="*/ 4298058 h 4743809"/>
                <a:gd name="connsiteX80" fmla="*/ 1242772 w 4206653"/>
                <a:gd name="connsiteY80" fmla="*/ 4080888 h 4743809"/>
                <a:gd name="connsiteX81" fmla="*/ 1198693 w 4206653"/>
                <a:gd name="connsiteY81" fmla="*/ 3909438 h 4743809"/>
                <a:gd name="connsiteX82" fmla="*/ 970093 w 4206653"/>
                <a:gd name="connsiteY82" fmla="*/ 3989448 h 4743809"/>
                <a:gd name="connsiteX83" fmla="*/ 770028 w 4206653"/>
                <a:gd name="connsiteY83" fmla="*/ 4167767 h 4743809"/>
                <a:gd name="connsiteX84" fmla="*/ 555808 w 4206653"/>
                <a:gd name="connsiteY84" fmla="*/ 4355688 h 4743809"/>
                <a:gd name="connsiteX85" fmla="*/ 785900 w 4206653"/>
                <a:gd name="connsiteY85" fmla="*/ 4017771 h 4743809"/>
                <a:gd name="connsiteX86" fmla="*/ 1130113 w 4206653"/>
                <a:gd name="connsiteY86" fmla="*/ 3817500 h 4743809"/>
                <a:gd name="connsiteX87" fmla="*/ 1278703 w 4206653"/>
                <a:gd name="connsiteY87" fmla="*/ 3726558 h 4743809"/>
                <a:gd name="connsiteX88" fmla="*/ 1269661 w 4206653"/>
                <a:gd name="connsiteY88" fmla="*/ 3390117 h 4743809"/>
                <a:gd name="connsiteX89" fmla="*/ 1309620 w 4206653"/>
                <a:gd name="connsiteY89" fmla="*/ 3169963 h 4743809"/>
                <a:gd name="connsiteX90" fmla="*/ 1393003 w 4206653"/>
                <a:gd name="connsiteY90" fmla="*/ 3052188 h 4743809"/>
                <a:gd name="connsiteX91" fmla="*/ 1080693 w 4206653"/>
                <a:gd name="connsiteY91" fmla="*/ 2984604 h 4743809"/>
                <a:gd name="connsiteX92" fmla="*/ 663453 w 4206653"/>
                <a:gd name="connsiteY92" fmla="*/ 3023360 h 4743809"/>
                <a:gd name="connsiteX93" fmla="*/ 235111 w 4206653"/>
                <a:gd name="connsiteY93" fmla="*/ 3217172 h 4743809"/>
                <a:gd name="connsiteX94" fmla="*/ 421453 w 4206653"/>
                <a:gd name="connsiteY94" fmla="*/ 3029328 h 4743809"/>
                <a:gd name="connsiteX95" fmla="*/ 627193 w 4206653"/>
                <a:gd name="connsiteY95" fmla="*/ 2926458 h 4743809"/>
                <a:gd name="connsiteX96" fmla="*/ 854480 w 4206653"/>
                <a:gd name="connsiteY96" fmla="*/ 2889178 h 4743809"/>
                <a:gd name="connsiteX97" fmla="*/ 1149272 w 4206653"/>
                <a:gd name="connsiteY97" fmla="*/ 2889676 h 4743809"/>
                <a:gd name="connsiteX98" fmla="*/ 1531894 w 4206653"/>
                <a:gd name="connsiteY98" fmla="*/ 2917507 h 4743809"/>
                <a:gd name="connsiteX99" fmla="*/ 1860559 w 4206653"/>
                <a:gd name="connsiteY99" fmla="*/ 2766431 h 4743809"/>
                <a:gd name="connsiteX100" fmla="*/ 1701613 w 4206653"/>
                <a:gd name="connsiteY100" fmla="*/ 2263518 h 4743809"/>
                <a:gd name="connsiteX101" fmla="*/ 1690183 w 4206653"/>
                <a:gd name="connsiteY101" fmla="*/ 1966338 h 4743809"/>
                <a:gd name="connsiteX102" fmla="*/ 1381991 w 4206653"/>
                <a:gd name="connsiteY102" fmla="*/ 1841604 h 4743809"/>
                <a:gd name="connsiteX103" fmla="*/ 1095823 w 4206653"/>
                <a:gd name="connsiteY103" fmla="*/ 1714878 h 4743809"/>
                <a:gd name="connsiteX104" fmla="*/ 746507 w 4206653"/>
                <a:gd name="connsiteY104" fmla="*/ 1626415 h 4743809"/>
                <a:gd name="connsiteX105" fmla="*/ 352873 w 4206653"/>
                <a:gd name="connsiteY105" fmla="*/ 1726308 h 4743809"/>
                <a:gd name="connsiteX106" fmla="*/ 113171 w 4206653"/>
                <a:gd name="connsiteY106" fmla="*/ 1763582 h 4743809"/>
                <a:gd name="connsiteX107" fmla="*/ 9973 w 4206653"/>
                <a:gd name="connsiteY107" fmla="*/ 1737738 h 4743809"/>
                <a:gd name="connsiteX108" fmla="*/ 348516 w 4206653"/>
                <a:gd name="connsiteY108" fmla="*/ 1643812 h 4743809"/>
                <a:gd name="connsiteX109" fmla="*/ 653097 w 4206653"/>
                <a:gd name="connsiteY109" fmla="*/ 1543920 h 4743809"/>
                <a:gd name="connsiteX110" fmla="*/ 1072963 w 4206653"/>
                <a:gd name="connsiteY110" fmla="*/ 1612008 h 4743809"/>
                <a:gd name="connsiteX111" fmla="*/ 1244413 w 4206653"/>
                <a:gd name="connsiteY111" fmla="*/ 1657728 h 4743809"/>
                <a:gd name="connsiteX112" fmla="*/ 1205766 w 4206653"/>
                <a:gd name="connsiteY112" fmla="*/ 1451988 h 4743809"/>
                <a:gd name="connsiteX113" fmla="*/ 1046313 w 4206653"/>
                <a:gd name="connsiteY113" fmla="*/ 815409 h 4743809"/>
                <a:gd name="connsiteX114" fmla="*/ 1221553 w 4206653"/>
                <a:gd name="connsiteY114" fmla="*/ 1211958 h 4743809"/>
                <a:gd name="connsiteX0" fmla="*/ 1221553 w 4206653"/>
                <a:gd name="connsiteY0" fmla="*/ 1211958 h 4743809"/>
                <a:gd name="connsiteX1" fmla="*/ 1343911 w 4206653"/>
                <a:gd name="connsiteY1" fmla="*/ 1559828 h 4743809"/>
                <a:gd name="connsiteX2" fmla="*/ 1553023 w 4206653"/>
                <a:gd name="connsiteY2" fmla="*/ 1657728 h 4743809"/>
                <a:gd name="connsiteX3" fmla="*/ 1907353 w 4206653"/>
                <a:gd name="connsiteY3" fmla="*/ 1680588 h 4743809"/>
                <a:gd name="connsiteX4" fmla="*/ 2021653 w 4206653"/>
                <a:gd name="connsiteY4" fmla="*/ 1543428 h 4743809"/>
                <a:gd name="connsiteX5" fmla="*/ 2124523 w 4206653"/>
                <a:gd name="connsiteY5" fmla="*/ 1291968 h 4743809"/>
                <a:gd name="connsiteX6" fmla="*/ 2124523 w 4206653"/>
                <a:gd name="connsiteY6" fmla="*/ 1120518 h 4743809"/>
                <a:gd name="connsiteX7" fmla="*/ 2068029 w 4206653"/>
                <a:gd name="connsiteY7" fmla="*/ 825325 h 4743809"/>
                <a:gd name="connsiteX8" fmla="*/ 2078803 w 4206653"/>
                <a:gd name="connsiteY8" fmla="*/ 777618 h 4743809"/>
                <a:gd name="connsiteX9" fmla="*/ 2170243 w 4206653"/>
                <a:gd name="connsiteY9" fmla="*/ 1086228 h 4743809"/>
                <a:gd name="connsiteX10" fmla="*/ 2215963 w 4206653"/>
                <a:gd name="connsiteY10" fmla="*/ 1269108 h 4743809"/>
                <a:gd name="connsiteX11" fmla="*/ 2284543 w 4206653"/>
                <a:gd name="connsiteY11" fmla="*/ 1303398 h 4743809"/>
                <a:gd name="connsiteX12" fmla="*/ 2330263 w 4206653"/>
                <a:gd name="connsiteY12" fmla="*/ 1166238 h 4743809"/>
                <a:gd name="connsiteX13" fmla="*/ 2467423 w 4206653"/>
                <a:gd name="connsiteY13" fmla="*/ 880488 h 4743809"/>
                <a:gd name="connsiteX14" fmla="*/ 2558863 w 4206653"/>
                <a:gd name="connsiteY14" fmla="*/ 640458 h 4743809"/>
                <a:gd name="connsiteX15" fmla="*/ 2616013 w 4206653"/>
                <a:gd name="connsiteY15" fmla="*/ 537588 h 4743809"/>
                <a:gd name="connsiteX16" fmla="*/ 2558863 w 4206653"/>
                <a:gd name="connsiteY16" fmla="*/ 789048 h 4743809"/>
                <a:gd name="connsiteX17" fmla="*/ 2444563 w 4206653"/>
                <a:gd name="connsiteY17" fmla="*/ 1097658 h 4743809"/>
                <a:gd name="connsiteX18" fmla="*/ 2375983 w 4206653"/>
                <a:gd name="connsiteY18" fmla="*/ 1406268 h 4743809"/>
                <a:gd name="connsiteX19" fmla="*/ 2558863 w 4206653"/>
                <a:gd name="connsiteY19" fmla="*/ 1577718 h 4743809"/>
                <a:gd name="connsiteX20" fmla="*/ 2878903 w 4206653"/>
                <a:gd name="connsiteY20" fmla="*/ 1657728 h 4743809"/>
                <a:gd name="connsiteX21" fmla="*/ 3187513 w 4206653"/>
                <a:gd name="connsiteY21" fmla="*/ 1657728 h 4743809"/>
                <a:gd name="connsiteX22" fmla="*/ 3370393 w 4206653"/>
                <a:gd name="connsiteY22" fmla="*/ 1566288 h 4743809"/>
                <a:gd name="connsiteX23" fmla="*/ 3488066 w 4206653"/>
                <a:gd name="connsiteY23" fmla="*/ 1246753 h 4743809"/>
                <a:gd name="connsiteX24" fmla="*/ 3495138 w 4206653"/>
                <a:gd name="connsiteY24" fmla="*/ 1115548 h 4743809"/>
                <a:gd name="connsiteX25" fmla="*/ 3493650 w 4206653"/>
                <a:gd name="connsiteY25" fmla="*/ 1063976 h 4743809"/>
                <a:gd name="connsiteX26" fmla="*/ 3450403 w 4206653"/>
                <a:gd name="connsiteY26" fmla="*/ 777618 h 4743809"/>
                <a:gd name="connsiteX27" fmla="*/ 3119893 w 4206653"/>
                <a:gd name="connsiteY27" fmla="*/ 321571 h 4743809"/>
                <a:gd name="connsiteX28" fmla="*/ 3497351 w 4206653"/>
                <a:gd name="connsiteY28" fmla="*/ 674883 h 4743809"/>
                <a:gd name="connsiteX29" fmla="*/ 3759013 w 4206653"/>
                <a:gd name="connsiteY29" fmla="*/ 571878 h 4743809"/>
                <a:gd name="connsiteX30" fmla="*/ 3999043 w 4206653"/>
                <a:gd name="connsiteY30" fmla="*/ 91818 h 4743809"/>
                <a:gd name="connsiteX31" fmla="*/ 4033333 w 4206653"/>
                <a:gd name="connsiteY31" fmla="*/ 11808 h 4743809"/>
                <a:gd name="connsiteX32" fmla="*/ 3984569 w 4206653"/>
                <a:gd name="connsiteY32" fmla="*/ 247366 h 4743809"/>
                <a:gd name="connsiteX33" fmla="*/ 3812791 w 4206653"/>
                <a:gd name="connsiteY33" fmla="*/ 647417 h 4743809"/>
                <a:gd name="connsiteX34" fmla="*/ 3592906 w 4206653"/>
                <a:gd name="connsiteY34" fmla="*/ 811408 h 4743809"/>
                <a:gd name="connsiteX35" fmla="*/ 3604425 w 4206653"/>
                <a:gd name="connsiteY35" fmla="*/ 999253 h 4743809"/>
                <a:gd name="connsiteX36" fmla="*/ 3872985 w 4206653"/>
                <a:gd name="connsiteY36" fmla="*/ 881976 h 4743809"/>
                <a:gd name="connsiteX37" fmla="*/ 4200754 w 4206653"/>
                <a:gd name="connsiteY37" fmla="*/ 774136 h 4743809"/>
                <a:gd name="connsiteX38" fmla="*/ 4064251 w 4206653"/>
                <a:gd name="connsiteY38" fmla="*/ 847195 h 4743809"/>
                <a:gd name="connsiteX39" fmla="*/ 3818880 w 4206653"/>
                <a:gd name="connsiteY39" fmla="*/ 991305 h 4743809"/>
                <a:gd name="connsiteX40" fmla="*/ 3658531 w 4206653"/>
                <a:gd name="connsiteY40" fmla="*/ 1093178 h 4743809"/>
                <a:gd name="connsiteX41" fmla="*/ 3622838 w 4206653"/>
                <a:gd name="connsiteY41" fmla="*/ 1221401 h 4743809"/>
                <a:gd name="connsiteX42" fmla="*/ 3577446 w 4206653"/>
                <a:gd name="connsiteY42" fmla="*/ 1500691 h 4743809"/>
                <a:gd name="connsiteX43" fmla="*/ 3461833 w 4206653"/>
                <a:gd name="connsiteY43" fmla="*/ 1726308 h 4743809"/>
                <a:gd name="connsiteX44" fmla="*/ 3278953 w 4206653"/>
                <a:gd name="connsiteY44" fmla="*/ 2034918 h 4743809"/>
                <a:gd name="connsiteX45" fmla="*/ 3233233 w 4206653"/>
                <a:gd name="connsiteY45" fmla="*/ 2309238 h 4743809"/>
                <a:gd name="connsiteX46" fmla="*/ 3404683 w 4206653"/>
                <a:gd name="connsiteY46" fmla="*/ 2457828 h 4743809"/>
                <a:gd name="connsiteX47" fmla="*/ 3759013 w 4206653"/>
                <a:gd name="connsiteY47" fmla="*/ 2663568 h 4743809"/>
                <a:gd name="connsiteX48" fmla="*/ 4079053 w 4206653"/>
                <a:gd name="connsiteY48" fmla="*/ 2777868 h 4743809"/>
                <a:gd name="connsiteX49" fmla="*/ 4079053 w 4206653"/>
                <a:gd name="connsiteY49" fmla="*/ 2880738 h 4743809"/>
                <a:gd name="connsiteX50" fmla="*/ 3770443 w 4206653"/>
                <a:gd name="connsiteY50" fmla="*/ 2869308 h 4743809"/>
                <a:gd name="connsiteX51" fmla="*/ 3404683 w 4206653"/>
                <a:gd name="connsiteY51" fmla="*/ 2732148 h 4743809"/>
                <a:gd name="connsiteX52" fmla="*/ 3084643 w 4206653"/>
                <a:gd name="connsiteY52" fmla="*/ 2663568 h 4743809"/>
                <a:gd name="connsiteX53" fmla="*/ 2995919 w 4206653"/>
                <a:gd name="connsiteY53" fmla="*/ 2782832 h 4743809"/>
                <a:gd name="connsiteX54" fmla="*/ 2832855 w 4206653"/>
                <a:gd name="connsiteY54" fmla="*/ 2930924 h 4743809"/>
                <a:gd name="connsiteX55" fmla="*/ 2820111 w 4206653"/>
                <a:gd name="connsiteY55" fmla="*/ 3026344 h 4743809"/>
                <a:gd name="connsiteX56" fmla="*/ 2959241 w 4206653"/>
                <a:gd name="connsiteY56" fmla="*/ 3167976 h 4743809"/>
                <a:gd name="connsiteX57" fmla="*/ 3176083 w 4206653"/>
                <a:gd name="connsiteY57" fmla="*/ 3269358 h 4743809"/>
                <a:gd name="connsiteX58" fmla="*/ 3388239 w 4206653"/>
                <a:gd name="connsiteY58" fmla="*/ 3442290 h 4743809"/>
                <a:gd name="connsiteX59" fmla="*/ 3212014 w 4206653"/>
                <a:gd name="connsiteY59" fmla="*/ 3363782 h 4743809"/>
                <a:gd name="connsiteX60" fmla="*/ 3004633 w 4206653"/>
                <a:gd name="connsiteY60" fmla="*/ 3276814 h 4743809"/>
                <a:gd name="connsiteX61" fmla="*/ 2771676 w 4206653"/>
                <a:gd name="connsiteY61" fmla="*/ 3166987 h 4743809"/>
                <a:gd name="connsiteX62" fmla="*/ 2638873 w 4206653"/>
                <a:gd name="connsiteY62" fmla="*/ 3097908 h 4743809"/>
                <a:gd name="connsiteX63" fmla="*/ 2570293 w 4206653"/>
                <a:gd name="connsiteY63" fmla="*/ 3109338 h 4743809"/>
                <a:gd name="connsiteX64" fmla="*/ 2525557 w 4206653"/>
                <a:gd name="connsiteY64" fmla="*/ 3326508 h 4743809"/>
                <a:gd name="connsiteX65" fmla="*/ 2584349 w 4206653"/>
                <a:gd name="connsiteY65" fmla="*/ 3577470 h 4743809"/>
                <a:gd name="connsiteX66" fmla="*/ 2663703 w 4206653"/>
                <a:gd name="connsiteY66" fmla="*/ 3996904 h 4743809"/>
                <a:gd name="connsiteX67" fmla="*/ 2633113 w 4206653"/>
                <a:gd name="connsiteY67" fmla="*/ 4192703 h 4743809"/>
                <a:gd name="connsiteX68" fmla="*/ 2539703 w 4206653"/>
                <a:gd name="connsiteY68" fmla="*/ 4455574 h 4743809"/>
                <a:gd name="connsiteX69" fmla="*/ 2595212 w 4206653"/>
                <a:gd name="connsiteY69" fmla="*/ 3945217 h 4743809"/>
                <a:gd name="connsiteX70" fmla="*/ 2481240 w 4206653"/>
                <a:gd name="connsiteY70" fmla="*/ 3566538 h 4743809"/>
                <a:gd name="connsiteX71" fmla="*/ 2307403 w 4206653"/>
                <a:gd name="connsiteY71" fmla="*/ 3166488 h 4743809"/>
                <a:gd name="connsiteX72" fmla="*/ 2261683 w 4206653"/>
                <a:gd name="connsiteY72" fmla="*/ 3063618 h 4743809"/>
                <a:gd name="connsiteX73" fmla="*/ 2078803 w 4206653"/>
                <a:gd name="connsiteY73" fmla="*/ 2949318 h 4743809"/>
                <a:gd name="connsiteX74" fmla="*/ 1824299 w 4206653"/>
                <a:gd name="connsiteY74" fmla="*/ 3002494 h 4743809"/>
                <a:gd name="connsiteX75" fmla="*/ 1412162 w 4206653"/>
                <a:gd name="connsiteY75" fmla="*/ 3235573 h 4743809"/>
                <a:gd name="connsiteX76" fmla="*/ 1381573 w 4206653"/>
                <a:gd name="connsiteY76" fmla="*/ 3680838 h 4743809"/>
                <a:gd name="connsiteX77" fmla="*/ 1340867 w 4206653"/>
                <a:gd name="connsiteY77" fmla="*/ 3980504 h 4743809"/>
                <a:gd name="connsiteX78" fmla="*/ 1197619 w 4206653"/>
                <a:gd name="connsiteY78" fmla="*/ 4738831 h 4743809"/>
                <a:gd name="connsiteX79" fmla="*/ 1198693 w 4206653"/>
                <a:gd name="connsiteY79" fmla="*/ 4298058 h 4743809"/>
                <a:gd name="connsiteX80" fmla="*/ 1242772 w 4206653"/>
                <a:gd name="connsiteY80" fmla="*/ 4080888 h 4743809"/>
                <a:gd name="connsiteX81" fmla="*/ 1198693 w 4206653"/>
                <a:gd name="connsiteY81" fmla="*/ 3909438 h 4743809"/>
                <a:gd name="connsiteX82" fmla="*/ 970093 w 4206653"/>
                <a:gd name="connsiteY82" fmla="*/ 3989448 h 4743809"/>
                <a:gd name="connsiteX83" fmla="*/ 766328 w 4206653"/>
                <a:gd name="connsiteY83" fmla="*/ 4145406 h 4743809"/>
                <a:gd name="connsiteX84" fmla="*/ 555808 w 4206653"/>
                <a:gd name="connsiteY84" fmla="*/ 4355688 h 4743809"/>
                <a:gd name="connsiteX85" fmla="*/ 785900 w 4206653"/>
                <a:gd name="connsiteY85" fmla="*/ 4017771 h 4743809"/>
                <a:gd name="connsiteX86" fmla="*/ 1130113 w 4206653"/>
                <a:gd name="connsiteY86" fmla="*/ 3817500 h 4743809"/>
                <a:gd name="connsiteX87" fmla="*/ 1278703 w 4206653"/>
                <a:gd name="connsiteY87" fmla="*/ 3726558 h 4743809"/>
                <a:gd name="connsiteX88" fmla="*/ 1269661 w 4206653"/>
                <a:gd name="connsiteY88" fmla="*/ 3390117 h 4743809"/>
                <a:gd name="connsiteX89" fmla="*/ 1309620 w 4206653"/>
                <a:gd name="connsiteY89" fmla="*/ 3169963 h 4743809"/>
                <a:gd name="connsiteX90" fmla="*/ 1393003 w 4206653"/>
                <a:gd name="connsiteY90" fmla="*/ 3052188 h 4743809"/>
                <a:gd name="connsiteX91" fmla="*/ 1080693 w 4206653"/>
                <a:gd name="connsiteY91" fmla="*/ 2984604 h 4743809"/>
                <a:gd name="connsiteX92" fmla="*/ 663453 w 4206653"/>
                <a:gd name="connsiteY92" fmla="*/ 3023360 h 4743809"/>
                <a:gd name="connsiteX93" fmla="*/ 235111 w 4206653"/>
                <a:gd name="connsiteY93" fmla="*/ 3217172 h 4743809"/>
                <a:gd name="connsiteX94" fmla="*/ 421453 w 4206653"/>
                <a:gd name="connsiteY94" fmla="*/ 3029328 h 4743809"/>
                <a:gd name="connsiteX95" fmla="*/ 627193 w 4206653"/>
                <a:gd name="connsiteY95" fmla="*/ 2926458 h 4743809"/>
                <a:gd name="connsiteX96" fmla="*/ 854480 w 4206653"/>
                <a:gd name="connsiteY96" fmla="*/ 2889178 h 4743809"/>
                <a:gd name="connsiteX97" fmla="*/ 1149272 w 4206653"/>
                <a:gd name="connsiteY97" fmla="*/ 2889676 h 4743809"/>
                <a:gd name="connsiteX98" fmla="*/ 1531894 w 4206653"/>
                <a:gd name="connsiteY98" fmla="*/ 2917507 h 4743809"/>
                <a:gd name="connsiteX99" fmla="*/ 1860559 w 4206653"/>
                <a:gd name="connsiteY99" fmla="*/ 2766431 h 4743809"/>
                <a:gd name="connsiteX100" fmla="*/ 1701613 w 4206653"/>
                <a:gd name="connsiteY100" fmla="*/ 2263518 h 4743809"/>
                <a:gd name="connsiteX101" fmla="*/ 1690183 w 4206653"/>
                <a:gd name="connsiteY101" fmla="*/ 1966338 h 4743809"/>
                <a:gd name="connsiteX102" fmla="*/ 1381991 w 4206653"/>
                <a:gd name="connsiteY102" fmla="*/ 1841604 h 4743809"/>
                <a:gd name="connsiteX103" fmla="*/ 1095823 w 4206653"/>
                <a:gd name="connsiteY103" fmla="*/ 1714878 h 4743809"/>
                <a:gd name="connsiteX104" fmla="*/ 746507 w 4206653"/>
                <a:gd name="connsiteY104" fmla="*/ 1626415 h 4743809"/>
                <a:gd name="connsiteX105" fmla="*/ 352873 w 4206653"/>
                <a:gd name="connsiteY105" fmla="*/ 1726308 h 4743809"/>
                <a:gd name="connsiteX106" fmla="*/ 113171 w 4206653"/>
                <a:gd name="connsiteY106" fmla="*/ 1763582 h 4743809"/>
                <a:gd name="connsiteX107" fmla="*/ 9973 w 4206653"/>
                <a:gd name="connsiteY107" fmla="*/ 1737738 h 4743809"/>
                <a:gd name="connsiteX108" fmla="*/ 348516 w 4206653"/>
                <a:gd name="connsiteY108" fmla="*/ 1643812 h 4743809"/>
                <a:gd name="connsiteX109" fmla="*/ 653097 w 4206653"/>
                <a:gd name="connsiteY109" fmla="*/ 1543920 h 4743809"/>
                <a:gd name="connsiteX110" fmla="*/ 1072963 w 4206653"/>
                <a:gd name="connsiteY110" fmla="*/ 1612008 h 4743809"/>
                <a:gd name="connsiteX111" fmla="*/ 1244413 w 4206653"/>
                <a:gd name="connsiteY111" fmla="*/ 1657728 h 4743809"/>
                <a:gd name="connsiteX112" fmla="*/ 1205766 w 4206653"/>
                <a:gd name="connsiteY112" fmla="*/ 1451988 h 4743809"/>
                <a:gd name="connsiteX113" fmla="*/ 1046313 w 4206653"/>
                <a:gd name="connsiteY113" fmla="*/ 815409 h 4743809"/>
                <a:gd name="connsiteX114" fmla="*/ 1221553 w 4206653"/>
                <a:gd name="connsiteY114" fmla="*/ 1211958 h 4743809"/>
                <a:gd name="connsiteX0" fmla="*/ 1221553 w 4206653"/>
                <a:gd name="connsiteY0" fmla="*/ 1211958 h 4745608"/>
                <a:gd name="connsiteX1" fmla="*/ 1343911 w 4206653"/>
                <a:gd name="connsiteY1" fmla="*/ 1559828 h 4745608"/>
                <a:gd name="connsiteX2" fmla="*/ 1553023 w 4206653"/>
                <a:gd name="connsiteY2" fmla="*/ 1657728 h 4745608"/>
                <a:gd name="connsiteX3" fmla="*/ 1907353 w 4206653"/>
                <a:gd name="connsiteY3" fmla="*/ 1680588 h 4745608"/>
                <a:gd name="connsiteX4" fmla="*/ 2021653 w 4206653"/>
                <a:gd name="connsiteY4" fmla="*/ 1543428 h 4745608"/>
                <a:gd name="connsiteX5" fmla="*/ 2124523 w 4206653"/>
                <a:gd name="connsiteY5" fmla="*/ 1291968 h 4745608"/>
                <a:gd name="connsiteX6" fmla="*/ 2124523 w 4206653"/>
                <a:gd name="connsiteY6" fmla="*/ 1120518 h 4745608"/>
                <a:gd name="connsiteX7" fmla="*/ 2068029 w 4206653"/>
                <a:gd name="connsiteY7" fmla="*/ 825325 h 4745608"/>
                <a:gd name="connsiteX8" fmla="*/ 2078803 w 4206653"/>
                <a:gd name="connsiteY8" fmla="*/ 777618 h 4745608"/>
                <a:gd name="connsiteX9" fmla="*/ 2170243 w 4206653"/>
                <a:gd name="connsiteY9" fmla="*/ 1086228 h 4745608"/>
                <a:gd name="connsiteX10" fmla="*/ 2215963 w 4206653"/>
                <a:gd name="connsiteY10" fmla="*/ 1269108 h 4745608"/>
                <a:gd name="connsiteX11" fmla="*/ 2284543 w 4206653"/>
                <a:gd name="connsiteY11" fmla="*/ 1303398 h 4745608"/>
                <a:gd name="connsiteX12" fmla="*/ 2330263 w 4206653"/>
                <a:gd name="connsiteY12" fmla="*/ 1166238 h 4745608"/>
                <a:gd name="connsiteX13" fmla="*/ 2467423 w 4206653"/>
                <a:gd name="connsiteY13" fmla="*/ 880488 h 4745608"/>
                <a:gd name="connsiteX14" fmla="*/ 2558863 w 4206653"/>
                <a:gd name="connsiteY14" fmla="*/ 640458 h 4745608"/>
                <a:gd name="connsiteX15" fmla="*/ 2616013 w 4206653"/>
                <a:gd name="connsiteY15" fmla="*/ 537588 h 4745608"/>
                <a:gd name="connsiteX16" fmla="*/ 2558863 w 4206653"/>
                <a:gd name="connsiteY16" fmla="*/ 789048 h 4745608"/>
                <a:gd name="connsiteX17" fmla="*/ 2444563 w 4206653"/>
                <a:gd name="connsiteY17" fmla="*/ 1097658 h 4745608"/>
                <a:gd name="connsiteX18" fmla="*/ 2375983 w 4206653"/>
                <a:gd name="connsiteY18" fmla="*/ 1406268 h 4745608"/>
                <a:gd name="connsiteX19" fmla="*/ 2558863 w 4206653"/>
                <a:gd name="connsiteY19" fmla="*/ 1577718 h 4745608"/>
                <a:gd name="connsiteX20" fmla="*/ 2878903 w 4206653"/>
                <a:gd name="connsiteY20" fmla="*/ 1657728 h 4745608"/>
                <a:gd name="connsiteX21" fmla="*/ 3187513 w 4206653"/>
                <a:gd name="connsiteY21" fmla="*/ 1657728 h 4745608"/>
                <a:gd name="connsiteX22" fmla="*/ 3370393 w 4206653"/>
                <a:gd name="connsiteY22" fmla="*/ 1566288 h 4745608"/>
                <a:gd name="connsiteX23" fmla="*/ 3488066 w 4206653"/>
                <a:gd name="connsiteY23" fmla="*/ 1246753 h 4745608"/>
                <a:gd name="connsiteX24" fmla="*/ 3495138 w 4206653"/>
                <a:gd name="connsiteY24" fmla="*/ 1115548 h 4745608"/>
                <a:gd name="connsiteX25" fmla="*/ 3493650 w 4206653"/>
                <a:gd name="connsiteY25" fmla="*/ 1063976 h 4745608"/>
                <a:gd name="connsiteX26" fmla="*/ 3450403 w 4206653"/>
                <a:gd name="connsiteY26" fmla="*/ 777618 h 4745608"/>
                <a:gd name="connsiteX27" fmla="*/ 3119893 w 4206653"/>
                <a:gd name="connsiteY27" fmla="*/ 321571 h 4745608"/>
                <a:gd name="connsiteX28" fmla="*/ 3497351 w 4206653"/>
                <a:gd name="connsiteY28" fmla="*/ 674883 h 4745608"/>
                <a:gd name="connsiteX29" fmla="*/ 3759013 w 4206653"/>
                <a:gd name="connsiteY29" fmla="*/ 571878 h 4745608"/>
                <a:gd name="connsiteX30" fmla="*/ 3999043 w 4206653"/>
                <a:gd name="connsiteY30" fmla="*/ 91818 h 4745608"/>
                <a:gd name="connsiteX31" fmla="*/ 4033333 w 4206653"/>
                <a:gd name="connsiteY31" fmla="*/ 11808 h 4745608"/>
                <a:gd name="connsiteX32" fmla="*/ 3984569 w 4206653"/>
                <a:gd name="connsiteY32" fmla="*/ 247366 h 4745608"/>
                <a:gd name="connsiteX33" fmla="*/ 3812791 w 4206653"/>
                <a:gd name="connsiteY33" fmla="*/ 647417 h 4745608"/>
                <a:gd name="connsiteX34" fmla="*/ 3592906 w 4206653"/>
                <a:gd name="connsiteY34" fmla="*/ 811408 h 4745608"/>
                <a:gd name="connsiteX35" fmla="*/ 3604425 w 4206653"/>
                <a:gd name="connsiteY35" fmla="*/ 999253 h 4745608"/>
                <a:gd name="connsiteX36" fmla="*/ 3872985 w 4206653"/>
                <a:gd name="connsiteY36" fmla="*/ 881976 h 4745608"/>
                <a:gd name="connsiteX37" fmla="*/ 4200754 w 4206653"/>
                <a:gd name="connsiteY37" fmla="*/ 774136 h 4745608"/>
                <a:gd name="connsiteX38" fmla="*/ 4064251 w 4206653"/>
                <a:gd name="connsiteY38" fmla="*/ 847195 h 4745608"/>
                <a:gd name="connsiteX39" fmla="*/ 3818880 w 4206653"/>
                <a:gd name="connsiteY39" fmla="*/ 991305 h 4745608"/>
                <a:gd name="connsiteX40" fmla="*/ 3658531 w 4206653"/>
                <a:gd name="connsiteY40" fmla="*/ 1093178 h 4745608"/>
                <a:gd name="connsiteX41" fmla="*/ 3622838 w 4206653"/>
                <a:gd name="connsiteY41" fmla="*/ 1221401 h 4745608"/>
                <a:gd name="connsiteX42" fmla="*/ 3577446 w 4206653"/>
                <a:gd name="connsiteY42" fmla="*/ 1500691 h 4745608"/>
                <a:gd name="connsiteX43" fmla="*/ 3461833 w 4206653"/>
                <a:gd name="connsiteY43" fmla="*/ 1726308 h 4745608"/>
                <a:gd name="connsiteX44" fmla="*/ 3278953 w 4206653"/>
                <a:gd name="connsiteY44" fmla="*/ 2034918 h 4745608"/>
                <a:gd name="connsiteX45" fmla="*/ 3233233 w 4206653"/>
                <a:gd name="connsiteY45" fmla="*/ 2309238 h 4745608"/>
                <a:gd name="connsiteX46" fmla="*/ 3404683 w 4206653"/>
                <a:gd name="connsiteY46" fmla="*/ 2457828 h 4745608"/>
                <a:gd name="connsiteX47" fmla="*/ 3759013 w 4206653"/>
                <a:gd name="connsiteY47" fmla="*/ 2663568 h 4745608"/>
                <a:gd name="connsiteX48" fmla="*/ 4079053 w 4206653"/>
                <a:gd name="connsiteY48" fmla="*/ 2777868 h 4745608"/>
                <a:gd name="connsiteX49" fmla="*/ 4079053 w 4206653"/>
                <a:gd name="connsiteY49" fmla="*/ 2880738 h 4745608"/>
                <a:gd name="connsiteX50" fmla="*/ 3770443 w 4206653"/>
                <a:gd name="connsiteY50" fmla="*/ 2869308 h 4745608"/>
                <a:gd name="connsiteX51" fmla="*/ 3404683 w 4206653"/>
                <a:gd name="connsiteY51" fmla="*/ 2732148 h 4745608"/>
                <a:gd name="connsiteX52" fmla="*/ 3084643 w 4206653"/>
                <a:gd name="connsiteY52" fmla="*/ 2663568 h 4745608"/>
                <a:gd name="connsiteX53" fmla="*/ 2995919 w 4206653"/>
                <a:gd name="connsiteY53" fmla="*/ 2782832 h 4745608"/>
                <a:gd name="connsiteX54" fmla="*/ 2832855 w 4206653"/>
                <a:gd name="connsiteY54" fmla="*/ 2930924 h 4745608"/>
                <a:gd name="connsiteX55" fmla="*/ 2820111 w 4206653"/>
                <a:gd name="connsiteY55" fmla="*/ 3026344 h 4745608"/>
                <a:gd name="connsiteX56" fmla="*/ 2959241 w 4206653"/>
                <a:gd name="connsiteY56" fmla="*/ 3167976 h 4745608"/>
                <a:gd name="connsiteX57" fmla="*/ 3176083 w 4206653"/>
                <a:gd name="connsiteY57" fmla="*/ 3269358 h 4745608"/>
                <a:gd name="connsiteX58" fmla="*/ 3388239 w 4206653"/>
                <a:gd name="connsiteY58" fmla="*/ 3442290 h 4745608"/>
                <a:gd name="connsiteX59" fmla="*/ 3212014 w 4206653"/>
                <a:gd name="connsiteY59" fmla="*/ 3363782 h 4745608"/>
                <a:gd name="connsiteX60" fmla="*/ 3004633 w 4206653"/>
                <a:gd name="connsiteY60" fmla="*/ 3276814 h 4745608"/>
                <a:gd name="connsiteX61" fmla="*/ 2771676 w 4206653"/>
                <a:gd name="connsiteY61" fmla="*/ 3166987 h 4745608"/>
                <a:gd name="connsiteX62" fmla="*/ 2638873 w 4206653"/>
                <a:gd name="connsiteY62" fmla="*/ 3097908 h 4745608"/>
                <a:gd name="connsiteX63" fmla="*/ 2570293 w 4206653"/>
                <a:gd name="connsiteY63" fmla="*/ 3109338 h 4745608"/>
                <a:gd name="connsiteX64" fmla="*/ 2525557 w 4206653"/>
                <a:gd name="connsiteY64" fmla="*/ 3326508 h 4745608"/>
                <a:gd name="connsiteX65" fmla="*/ 2584349 w 4206653"/>
                <a:gd name="connsiteY65" fmla="*/ 3577470 h 4745608"/>
                <a:gd name="connsiteX66" fmla="*/ 2663703 w 4206653"/>
                <a:gd name="connsiteY66" fmla="*/ 3996904 h 4745608"/>
                <a:gd name="connsiteX67" fmla="*/ 2633113 w 4206653"/>
                <a:gd name="connsiteY67" fmla="*/ 4192703 h 4745608"/>
                <a:gd name="connsiteX68" fmla="*/ 2539703 w 4206653"/>
                <a:gd name="connsiteY68" fmla="*/ 4455574 h 4745608"/>
                <a:gd name="connsiteX69" fmla="*/ 2595212 w 4206653"/>
                <a:gd name="connsiteY69" fmla="*/ 3945217 h 4745608"/>
                <a:gd name="connsiteX70" fmla="*/ 2481240 w 4206653"/>
                <a:gd name="connsiteY70" fmla="*/ 3566538 h 4745608"/>
                <a:gd name="connsiteX71" fmla="*/ 2307403 w 4206653"/>
                <a:gd name="connsiteY71" fmla="*/ 3166488 h 4745608"/>
                <a:gd name="connsiteX72" fmla="*/ 2261683 w 4206653"/>
                <a:gd name="connsiteY72" fmla="*/ 3063618 h 4745608"/>
                <a:gd name="connsiteX73" fmla="*/ 2078803 w 4206653"/>
                <a:gd name="connsiteY73" fmla="*/ 2949318 h 4745608"/>
                <a:gd name="connsiteX74" fmla="*/ 1824299 w 4206653"/>
                <a:gd name="connsiteY74" fmla="*/ 3002494 h 4745608"/>
                <a:gd name="connsiteX75" fmla="*/ 1412162 w 4206653"/>
                <a:gd name="connsiteY75" fmla="*/ 3235573 h 4745608"/>
                <a:gd name="connsiteX76" fmla="*/ 1381573 w 4206653"/>
                <a:gd name="connsiteY76" fmla="*/ 3680838 h 4745608"/>
                <a:gd name="connsiteX77" fmla="*/ 1340867 w 4206653"/>
                <a:gd name="connsiteY77" fmla="*/ 3980504 h 4745608"/>
                <a:gd name="connsiteX78" fmla="*/ 1197619 w 4206653"/>
                <a:gd name="connsiteY78" fmla="*/ 4738831 h 4745608"/>
                <a:gd name="connsiteX79" fmla="*/ 1220896 w 4206653"/>
                <a:gd name="connsiteY79" fmla="*/ 4338309 h 4745608"/>
                <a:gd name="connsiteX80" fmla="*/ 1242772 w 4206653"/>
                <a:gd name="connsiteY80" fmla="*/ 4080888 h 4745608"/>
                <a:gd name="connsiteX81" fmla="*/ 1198693 w 4206653"/>
                <a:gd name="connsiteY81" fmla="*/ 3909438 h 4745608"/>
                <a:gd name="connsiteX82" fmla="*/ 970093 w 4206653"/>
                <a:gd name="connsiteY82" fmla="*/ 3989448 h 4745608"/>
                <a:gd name="connsiteX83" fmla="*/ 766328 w 4206653"/>
                <a:gd name="connsiteY83" fmla="*/ 4145406 h 4745608"/>
                <a:gd name="connsiteX84" fmla="*/ 555808 w 4206653"/>
                <a:gd name="connsiteY84" fmla="*/ 4355688 h 4745608"/>
                <a:gd name="connsiteX85" fmla="*/ 785900 w 4206653"/>
                <a:gd name="connsiteY85" fmla="*/ 4017771 h 4745608"/>
                <a:gd name="connsiteX86" fmla="*/ 1130113 w 4206653"/>
                <a:gd name="connsiteY86" fmla="*/ 3817500 h 4745608"/>
                <a:gd name="connsiteX87" fmla="*/ 1278703 w 4206653"/>
                <a:gd name="connsiteY87" fmla="*/ 3726558 h 4745608"/>
                <a:gd name="connsiteX88" fmla="*/ 1269661 w 4206653"/>
                <a:gd name="connsiteY88" fmla="*/ 3390117 h 4745608"/>
                <a:gd name="connsiteX89" fmla="*/ 1309620 w 4206653"/>
                <a:gd name="connsiteY89" fmla="*/ 3169963 h 4745608"/>
                <a:gd name="connsiteX90" fmla="*/ 1393003 w 4206653"/>
                <a:gd name="connsiteY90" fmla="*/ 3052188 h 4745608"/>
                <a:gd name="connsiteX91" fmla="*/ 1080693 w 4206653"/>
                <a:gd name="connsiteY91" fmla="*/ 2984604 h 4745608"/>
                <a:gd name="connsiteX92" fmla="*/ 663453 w 4206653"/>
                <a:gd name="connsiteY92" fmla="*/ 3023360 h 4745608"/>
                <a:gd name="connsiteX93" fmla="*/ 235111 w 4206653"/>
                <a:gd name="connsiteY93" fmla="*/ 3217172 h 4745608"/>
                <a:gd name="connsiteX94" fmla="*/ 421453 w 4206653"/>
                <a:gd name="connsiteY94" fmla="*/ 3029328 h 4745608"/>
                <a:gd name="connsiteX95" fmla="*/ 627193 w 4206653"/>
                <a:gd name="connsiteY95" fmla="*/ 2926458 h 4745608"/>
                <a:gd name="connsiteX96" fmla="*/ 854480 w 4206653"/>
                <a:gd name="connsiteY96" fmla="*/ 2889178 h 4745608"/>
                <a:gd name="connsiteX97" fmla="*/ 1149272 w 4206653"/>
                <a:gd name="connsiteY97" fmla="*/ 2889676 h 4745608"/>
                <a:gd name="connsiteX98" fmla="*/ 1531894 w 4206653"/>
                <a:gd name="connsiteY98" fmla="*/ 2917507 h 4745608"/>
                <a:gd name="connsiteX99" fmla="*/ 1860559 w 4206653"/>
                <a:gd name="connsiteY99" fmla="*/ 2766431 h 4745608"/>
                <a:gd name="connsiteX100" fmla="*/ 1701613 w 4206653"/>
                <a:gd name="connsiteY100" fmla="*/ 2263518 h 4745608"/>
                <a:gd name="connsiteX101" fmla="*/ 1690183 w 4206653"/>
                <a:gd name="connsiteY101" fmla="*/ 1966338 h 4745608"/>
                <a:gd name="connsiteX102" fmla="*/ 1381991 w 4206653"/>
                <a:gd name="connsiteY102" fmla="*/ 1841604 h 4745608"/>
                <a:gd name="connsiteX103" fmla="*/ 1095823 w 4206653"/>
                <a:gd name="connsiteY103" fmla="*/ 1714878 h 4745608"/>
                <a:gd name="connsiteX104" fmla="*/ 746507 w 4206653"/>
                <a:gd name="connsiteY104" fmla="*/ 1626415 h 4745608"/>
                <a:gd name="connsiteX105" fmla="*/ 352873 w 4206653"/>
                <a:gd name="connsiteY105" fmla="*/ 1726308 h 4745608"/>
                <a:gd name="connsiteX106" fmla="*/ 113171 w 4206653"/>
                <a:gd name="connsiteY106" fmla="*/ 1763582 h 4745608"/>
                <a:gd name="connsiteX107" fmla="*/ 9973 w 4206653"/>
                <a:gd name="connsiteY107" fmla="*/ 1737738 h 4745608"/>
                <a:gd name="connsiteX108" fmla="*/ 348516 w 4206653"/>
                <a:gd name="connsiteY108" fmla="*/ 1643812 h 4745608"/>
                <a:gd name="connsiteX109" fmla="*/ 653097 w 4206653"/>
                <a:gd name="connsiteY109" fmla="*/ 1543920 h 4745608"/>
                <a:gd name="connsiteX110" fmla="*/ 1072963 w 4206653"/>
                <a:gd name="connsiteY110" fmla="*/ 1612008 h 4745608"/>
                <a:gd name="connsiteX111" fmla="*/ 1244413 w 4206653"/>
                <a:gd name="connsiteY111" fmla="*/ 1657728 h 4745608"/>
                <a:gd name="connsiteX112" fmla="*/ 1205766 w 4206653"/>
                <a:gd name="connsiteY112" fmla="*/ 1451988 h 4745608"/>
                <a:gd name="connsiteX113" fmla="*/ 1046313 w 4206653"/>
                <a:gd name="connsiteY113" fmla="*/ 815409 h 4745608"/>
                <a:gd name="connsiteX114" fmla="*/ 1221553 w 4206653"/>
                <a:gd name="connsiteY114" fmla="*/ 1211958 h 4745608"/>
                <a:gd name="connsiteX0" fmla="*/ 1221553 w 4206653"/>
                <a:gd name="connsiteY0" fmla="*/ 1211958 h 4745608"/>
                <a:gd name="connsiteX1" fmla="*/ 1343911 w 4206653"/>
                <a:gd name="connsiteY1" fmla="*/ 1559828 h 4745608"/>
                <a:gd name="connsiteX2" fmla="*/ 1553023 w 4206653"/>
                <a:gd name="connsiteY2" fmla="*/ 1657728 h 4745608"/>
                <a:gd name="connsiteX3" fmla="*/ 1907353 w 4206653"/>
                <a:gd name="connsiteY3" fmla="*/ 1680588 h 4745608"/>
                <a:gd name="connsiteX4" fmla="*/ 2021653 w 4206653"/>
                <a:gd name="connsiteY4" fmla="*/ 1543428 h 4745608"/>
                <a:gd name="connsiteX5" fmla="*/ 2124523 w 4206653"/>
                <a:gd name="connsiteY5" fmla="*/ 1291968 h 4745608"/>
                <a:gd name="connsiteX6" fmla="*/ 2124523 w 4206653"/>
                <a:gd name="connsiteY6" fmla="*/ 1120518 h 4745608"/>
                <a:gd name="connsiteX7" fmla="*/ 2068029 w 4206653"/>
                <a:gd name="connsiteY7" fmla="*/ 825325 h 4745608"/>
                <a:gd name="connsiteX8" fmla="*/ 2078803 w 4206653"/>
                <a:gd name="connsiteY8" fmla="*/ 777618 h 4745608"/>
                <a:gd name="connsiteX9" fmla="*/ 2170243 w 4206653"/>
                <a:gd name="connsiteY9" fmla="*/ 1086228 h 4745608"/>
                <a:gd name="connsiteX10" fmla="*/ 2215963 w 4206653"/>
                <a:gd name="connsiteY10" fmla="*/ 1269108 h 4745608"/>
                <a:gd name="connsiteX11" fmla="*/ 2284543 w 4206653"/>
                <a:gd name="connsiteY11" fmla="*/ 1303398 h 4745608"/>
                <a:gd name="connsiteX12" fmla="*/ 2330263 w 4206653"/>
                <a:gd name="connsiteY12" fmla="*/ 1166238 h 4745608"/>
                <a:gd name="connsiteX13" fmla="*/ 2467423 w 4206653"/>
                <a:gd name="connsiteY13" fmla="*/ 880488 h 4745608"/>
                <a:gd name="connsiteX14" fmla="*/ 2558863 w 4206653"/>
                <a:gd name="connsiteY14" fmla="*/ 640458 h 4745608"/>
                <a:gd name="connsiteX15" fmla="*/ 2616013 w 4206653"/>
                <a:gd name="connsiteY15" fmla="*/ 537588 h 4745608"/>
                <a:gd name="connsiteX16" fmla="*/ 2558863 w 4206653"/>
                <a:gd name="connsiteY16" fmla="*/ 789048 h 4745608"/>
                <a:gd name="connsiteX17" fmla="*/ 2444563 w 4206653"/>
                <a:gd name="connsiteY17" fmla="*/ 1097658 h 4745608"/>
                <a:gd name="connsiteX18" fmla="*/ 2375983 w 4206653"/>
                <a:gd name="connsiteY18" fmla="*/ 1406268 h 4745608"/>
                <a:gd name="connsiteX19" fmla="*/ 2558863 w 4206653"/>
                <a:gd name="connsiteY19" fmla="*/ 1577718 h 4745608"/>
                <a:gd name="connsiteX20" fmla="*/ 2878903 w 4206653"/>
                <a:gd name="connsiteY20" fmla="*/ 1657728 h 4745608"/>
                <a:gd name="connsiteX21" fmla="*/ 3187513 w 4206653"/>
                <a:gd name="connsiteY21" fmla="*/ 1657728 h 4745608"/>
                <a:gd name="connsiteX22" fmla="*/ 3370393 w 4206653"/>
                <a:gd name="connsiteY22" fmla="*/ 1566288 h 4745608"/>
                <a:gd name="connsiteX23" fmla="*/ 3488066 w 4206653"/>
                <a:gd name="connsiteY23" fmla="*/ 1246753 h 4745608"/>
                <a:gd name="connsiteX24" fmla="*/ 3495138 w 4206653"/>
                <a:gd name="connsiteY24" fmla="*/ 1115548 h 4745608"/>
                <a:gd name="connsiteX25" fmla="*/ 3493650 w 4206653"/>
                <a:gd name="connsiteY25" fmla="*/ 1063976 h 4745608"/>
                <a:gd name="connsiteX26" fmla="*/ 3450403 w 4206653"/>
                <a:gd name="connsiteY26" fmla="*/ 777618 h 4745608"/>
                <a:gd name="connsiteX27" fmla="*/ 3119893 w 4206653"/>
                <a:gd name="connsiteY27" fmla="*/ 321571 h 4745608"/>
                <a:gd name="connsiteX28" fmla="*/ 3497351 w 4206653"/>
                <a:gd name="connsiteY28" fmla="*/ 674883 h 4745608"/>
                <a:gd name="connsiteX29" fmla="*/ 3759013 w 4206653"/>
                <a:gd name="connsiteY29" fmla="*/ 571878 h 4745608"/>
                <a:gd name="connsiteX30" fmla="*/ 3999043 w 4206653"/>
                <a:gd name="connsiteY30" fmla="*/ 91818 h 4745608"/>
                <a:gd name="connsiteX31" fmla="*/ 4033333 w 4206653"/>
                <a:gd name="connsiteY31" fmla="*/ 11808 h 4745608"/>
                <a:gd name="connsiteX32" fmla="*/ 3984569 w 4206653"/>
                <a:gd name="connsiteY32" fmla="*/ 247366 h 4745608"/>
                <a:gd name="connsiteX33" fmla="*/ 3812791 w 4206653"/>
                <a:gd name="connsiteY33" fmla="*/ 647417 h 4745608"/>
                <a:gd name="connsiteX34" fmla="*/ 3592906 w 4206653"/>
                <a:gd name="connsiteY34" fmla="*/ 811408 h 4745608"/>
                <a:gd name="connsiteX35" fmla="*/ 3604425 w 4206653"/>
                <a:gd name="connsiteY35" fmla="*/ 999253 h 4745608"/>
                <a:gd name="connsiteX36" fmla="*/ 3872985 w 4206653"/>
                <a:gd name="connsiteY36" fmla="*/ 881976 h 4745608"/>
                <a:gd name="connsiteX37" fmla="*/ 4200754 w 4206653"/>
                <a:gd name="connsiteY37" fmla="*/ 774136 h 4745608"/>
                <a:gd name="connsiteX38" fmla="*/ 4064251 w 4206653"/>
                <a:gd name="connsiteY38" fmla="*/ 847195 h 4745608"/>
                <a:gd name="connsiteX39" fmla="*/ 3818880 w 4206653"/>
                <a:gd name="connsiteY39" fmla="*/ 991305 h 4745608"/>
                <a:gd name="connsiteX40" fmla="*/ 3658531 w 4206653"/>
                <a:gd name="connsiteY40" fmla="*/ 1093178 h 4745608"/>
                <a:gd name="connsiteX41" fmla="*/ 3622838 w 4206653"/>
                <a:gd name="connsiteY41" fmla="*/ 1221401 h 4745608"/>
                <a:gd name="connsiteX42" fmla="*/ 3577446 w 4206653"/>
                <a:gd name="connsiteY42" fmla="*/ 1500691 h 4745608"/>
                <a:gd name="connsiteX43" fmla="*/ 3461833 w 4206653"/>
                <a:gd name="connsiteY43" fmla="*/ 1726308 h 4745608"/>
                <a:gd name="connsiteX44" fmla="*/ 3278953 w 4206653"/>
                <a:gd name="connsiteY44" fmla="*/ 2034918 h 4745608"/>
                <a:gd name="connsiteX45" fmla="*/ 3233233 w 4206653"/>
                <a:gd name="connsiteY45" fmla="*/ 2309238 h 4745608"/>
                <a:gd name="connsiteX46" fmla="*/ 3404683 w 4206653"/>
                <a:gd name="connsiteY46" fmla="*/ 2457828 h 4745608"/>
                <a:gd name="connsiteX47" fmla="*/ 3759013 w 4206653"/>
                <a:gd name="connsiteY47" fmla="*/ 2663568 h 4745608"/>
                <a:gd name="connsiteX48" fmla="*/ 4079053 w 4206653"/>
                <a:gd name="connsiteY48" fmla="*/ 2777868 h 4745608"/>
                <a:gd name="connsiteX49" fmla="*/ 4079053 w 4206653"/>
                <a:gd name="connsiteY49" fmla="*/ 2880738 h 4745608"/>
                <a:gd name="connsiteX50" fmla="*/ 3770443 w 4206653"/>
                <a:gd name="connsiteY50" fmla="*/ 2869308 h 4745608"/>
                <a:gd name="connsiteX51" fmla="*/ 3404683 w 4206653"/>
                <a:gd name="connsiteY51" fmla="*/ 2732148 h 4745608"/>
                <a:gd name="connsiteX52" fmla="*/ 3084643 w 4206653"/>
                <a:gd name="connsiteY52" fmla="*/ 2663568 h 4745608"/>
                <a:gd name="connsiteX53" fmla="*/ 2995919 w 4206653"/>
                <a:gd name="connsiteY53" fmla="*/ 2782832 h 4745608"/>
                <a:gd name="connsiteX54" fmla="*/ 2832855 w 4206653"/>
                <a:gd name="connsiteY54" fmla="*/ 2930924 h 4745608"/>
                <a:gd name="connsiteX55" fmla="*/ 2820111 w 4206653"/>
                <a:gd name="connsiteY55" fmla="*/ 3026344 h 4745608"/>
                <a:gd name="connsiteX56" fmla="*/ 2959241 w 4206653"/>
                <a:gd name="connsiteY56" fmla="*/ 3167976 h 4745608"/>
                <a:gd name="connsiteX57" fmla="*/ 3176083 w 4206653"/>
                <a:gd name="connsiteY57" fmla="*/ 3269358 h 4745608"/>
                <a:gd name="connsiteX58" fmla="*/ 3388239 w 4206653"/>
                <a:gd name="connsiteY58" fmla="*/ 3442290 h 4745608"/>
                <a:gd name="connsiteX59" fmla="*/ 3212014 w 4206653"/>
                <a:gd name="connsiteY59" fmla="*/ 3363782 h 4745608"/>
                <a:gd name="connsiteX60" fmla="*/ 3004633 w 4206653"/>
                <a:gd name="connsiteY60" fmla="*/ 3276814 h 4745608"/>
                <a:gd name="connsiteX61" fmla="*/ 2771676 w 4206653"/>
                <a:gd name="connsiteY61" fmla="*/ 3166987 h 4745608"/>
                <a:gd name="connsiteX62" fmla="*/ 2638873 w 4206653"/>
                <a:gd name="connsiteY62" fmla="*/ 3097908 h 4745608"/>
                <a:gd name="connsiteX63" fmla="*/ 2570293 w 4206653"/>
                <a:gd name="connsiteY63" fmla="*/ 3109338 h 4745608"/>
                <a:gd name="connsiteX64" fmla="*/ 2525557 w 4206653"/>
                <a:gd name="connsiteY64" fmla="*/ 3326508 h 4745608"/>
                <a:gd name="connsiteX65" fmla="*/ 2584349 w 4206653"/>
                <a:gd name="connsiteY65" fmla="*/ 3577470 h 4745608"/>
                <a:gd name="connsiteX66" fmla="*/ 2663703 w 4206653"/>
                <a:gd name="connsiteY66" fmla="*/ 3996904 h 4745608"/>
                <a:gd name="connsiteX67" fmla="*/ 2633113 w 4206653"/>
                <a:gd name="connsiteY67" fmla="*/ 4192703 h 4745608"/>
                <a:gd name="connsiteX68" fmla="*/ 2539703 w 4206653"/>
                <a:gd name="connsiteY68" fmla="*/ 4455574 h 4745608"/>
                <a:gd name="connsiteX69" fmla="*/ 2595212 w 4206653"/>
                <a:gd name="connsiteY69" fmla="*/ 3945217 h 4745608"/>
                <a:gd name="connsiteX70" fmla="*/ 2481240 w 4206653"/>
                <a:gd name="connsiteY70" fmla="*/ 3566538 h 4745608"/>
                <a:gd name="connsiteX71" fmla="*/ 2307403 w 4206653"/>
                <a:gd name="connsiteY71" fmla="*/ 3166488 h 4745608"/>
                <a:gd name="connsiteX72" fmla="*/ 2261683 w 4206653"/>
                <a:gd name="connsiteY72" fmla="*/ 3063618 h 4745608"/>
                <a:gd name="connsiteX73" fmla="*/ 2078803 w 4206653"/>
                <a:gd name="connsiteY73" fmla="*/ 2949318 h 4745608"/>
                <a:gd name="connsiteX74" fmla="*/ 1824299 w 4206653"/>
                <a:gd name="connsiteY74" fmla="*/ 3002494 h 4745608"/>
                <a:gd name="connsiteX75" fmla="*/ 1412162 w 4206653"/>
                <a:gd name="connsiteY75" fmla="*/ 3235573 h 4745608"/>
                <a:gd name="connsiteX76" fmla="*/ 1381573 w 4206653"/>
                <a:gd name="connsiteY76" fmla="*/ 3680838 h 4745608"/>
                <a:gd name="connsiteX77" fmla="*/ 1340867 w 4206653"/>
                <a:gd name="connsiteY77" fmla="*/ 3980504 h 4745608"/>
                <a:gd name="connsiteX78" fmla="*/ 1197619 w 4206653"/>
                <a:gd name="connsiteY78" fmla="*/ 4738831 h 4745608"/>
                <a:gd name="connsiteX79" fmla="*/ 1220896 w 4206653"/>
                <a:gd name="connsiteY79" fmla="*/ 4338309 h 4745608"/>
                <a:gd name="connsiteX80" fmla="*/ 1242772 w 4206653"/>
                <a:gd name="connsiteY80" fmla="*/ 4080888 h 4745608"/>
                <a:gd name="connsiteX81" fmla="*/ 1198693 w 4206653"/>
                <a:gd name="connsiteY81" fmla="*/ 3909438 h 4745608"/>
                <a:gd name="connsiteX82" fmla="*/ 970093 w 4206653"/>
                <a:gd name="connsiteY82" fmla="*/ 3989448 h 4745608"/>
                <a:gd name="connsiteX83" fmla="*/ 766328 w 4206653"/>
                <a:gd name="connsiteY83" fmla="*/ 4131990 h 4745608"/>
                <a:gd name="connsiteX84" fmla="*/ 555808 w 4206653"/>
                <a:gd name="connsiteY84" fmla="*/ 4355688 h 4745608"/>
                <a:gd name="connsiteX85" fmla="*/ 785900 w 4206653"/>
                <a:gd name="connsiteY85" fmla="*/ 4017771 h 4745608"/>
                <a:gd name="connsiteX86" fmla="*/ 1130113 w 4206653"/>
                <a:gd name="connsiteY86" fmla="*/ 3817500 h 4745608"/>
                <a:gd name="connsiteX87" fmla="*/ 1278703 w 4206653"/>
                <a:gd name="connsiteY87" fmla="*/ 3726558 h 4745608"/>
                <a:gd name="connsiteX88" fmla="*/ 1269661 w 4206653"/>
                <a:gd name="connsiteY88" fmla="*/ 3390117 h 4745608"/>
                <a:gd name="connsiteX89" fmla="*/ 1309620 w 4206653"/>
                <a:gd name="connsiteY89" fmla="*/ 3169963 h 4745608"/>
                <a:gd name="connsiteX90" fmla="*/ 1393003 w 4206653"/>
                <a:gd name="connsiteY90" fmla="*/ 3052188 h 4745608"/>
                <a:gd name="connsiteX91" fmla="*/ 1080693 w 4206653"/>
                <a:gd name="connsiteY91" fmla="*/ 2984604 h 4745608"/>
                <a:gd name="connsiteX92" fmla="*/ 663453 w 4206653"/>
                <a:gd name="connsiteY92" fmla="*/ 3023360 h 4745608"/>
                <a:gd name="connsiteX93" fmla="*/ 235111 w 4206653"/>
                <a:gd name="connsiteY93" fmla="*/ 3217172 h 4745608"/>
                <a:gd name="connsiteX94" fmla="*/ 421453 w 4206653"/>
                <a:gd name="connsiteY94" fmla="*/ 3029328 h 4745608"/>
                <a:gd name="connsiteX95" fmla="*/ 627193 w 4206653"/>
                <a:gd name="connsiteY95" fmla="*/ 2926458 h 4745608"/>
                <a:gd name="connsiteX96" fmla="*/ 854480 w 4206653"/>
                <a:gd name="connsiteY96" fmla="*/ 2889178 h 4745608"/>
                <a:gd name="connsiteX97" fmla="*/ 1149272 w 4206653"/>
                <a:gd name="connsiteY97" fmla="*/ 2889676 h 4745608"/>
                <a:gd name="connsiteX98" fmla="*/ 1531894 w 4206653"/>
                <a:gd name="connsiteY98" fmla="*/ 2917507 h 4745608"/>
                <a:gd name="connsiteX99" fmla="*/ 1860559 w 4206653"/>
                <a:gd name="connsiteY99" fmla="*/ 2766431 h 4745608"/>
                <a:gd name="connsiteX100" fmla="*/ 1701613 w 4206653"/>
                <a:gd name="connsiteY100" fmla="*/ 2263518 h 4745608"/>
                <a:gd name="connsiteX101" fmla="*/ 1690183 w 4206653"/>
                <a:gd name="connsiteY101" fmla="*/ 1966338 h 4745608"/>
                <a:gd name="connsiteX102" fmla="*/ 1381991 w 4206653"/>
                <a:gd name="connsiteY102" fmla="*/ 1841604 h 4745608"/>
                <a:gd name="connsiteX103" fmla="*/ 1095823 w 4206653"/>
                <a:gd name="connsiteY103" fmla="*/ 1714878 h 4745608"/>
                <a:gd name="connsiteX104" fmla="*/ 746507 w 4206653"/>
                <a:gd name="connsiteY104" fmla="*/ 1626415 h 4745608"/>
                <a:gd name="connsiteX105" fmla="*/ 352873 w 4206653"/>
                <a:gd name="connsiteY105" fmla="*/ 1726308 h 4745608"/>
                <a:gd name="connsiteX106" fmla="*/ 113171 w 4206653"/>
                <a:gd name="connsiteY106" fmla="*/ 1763582 h 4745608"/>
                <a:gd name="connsiteX107" fmla="*/ 9973 w 4206653"/>
                <a:gd name="connsiteY107" fmla="*/ 1737738 h 4745608"/>
                <a:gd name="connsiteX108" fmla="*/ 348516 w 4206653"/>
                <a:gd name="connsiteY108" fmla="*/ 1643812 h 4745608"/>
                <a:gd name="connsiteX109" fmla="*/ 653097 w 4206653"/>
                <a:gd name="connsiteY109" fmla="*/ 1543920 h 4745608"/>
                <a:gd name="connsiteX110" fmla="*/ 1072963 w 4206653"/>
                <a:gd name="connsiteY110" fmla="*/ 1612008 h 4745608"/>
                <a:gd name="connsiteX111" fmla="*/ 1244413 w 4206653"/>
                <a:gd name="connsiteY111" fmla="*/ 1657728 h 4745608"/>
                <a:gd name="connsiteX112" fmla="*/ 1205766 w 4206653"/>
                <a:gd name="connsiteY112" fmla="*/ 1451988 h 4745608"/>
                <a:gd name="connsiteX113" fmla="*/ 1046313 w 4206653"/>
                <a:gd name="connsiteY113" fmla="*/ 815409 h 4745608"/>
                <a:gd name="connsiteX114" fmla="*/ 1221553 w 4206653"/>
                <a:gd name="connsiteY114" fmla="*/ 1211958 h 4745608"/>
                <a:gd name="connsiteX0" fmla="*/ 1221553 w 4206653"/>
                <a:gd name="connsiteY0" fmla="*/ 1211958 h 4745608"/>
                <a:gd name="connsiteX1" fmla="*/ 1343911 w 4206653"/>
                <a:gd name="connsiteY1" fmla="*/ 1559828 h 4745608"/>
                <a:gd name="connsiteX2" fmla="*/ 1553023 w 4206653"/>
                <a:gd name="connsiteY2" fmla="*/ 1657728 h 4745608"/>
                <a:gd name="connsiteX3" fmla="*/ 1907353 w 4206653"/>
                <a:gd name="connsiteY3" fmla="*/ 1680588 h 4745608"/>
                <a:gd name="connsiteX4" fmla="*/ 2021653 w 4206653"/>
                <a:gd name="connsiteY4" fmla="*/ 1543428 h 4745608"/>
                <a:gd name="connsiteX5" fmla="*/ 2124523 w 4206653"/>
                <a:gd name="connsiteY5" fmla="*/ 1291968 h 4745608"/>
                <a:gd name="connsiteX6" fmla="*/ 2124523 w 4206653"/>
                <a:gd name="connsiteY6" fmla="*/ 1120518 h 4745608"/>
                <a:gd name="connsiteX7" fmla="*/ 2068029 w 4206653"/>
                <a:gd name="connsiteY7" fmla="*/ 825325 h 4745608"/>
                <a:gd name="connsiteX8" fmla="*/ 2078803 w 4206653"/>
                <a:gd name="connsiteY8" fmla="*/ 777618 h 4745608"/>
                <a:gd name="connsiteX9" fmla="*/ 2170243 w 4206653"/>
                <a:gd name="connsiteY9" fmla="*/ 1086228 h 4745608"/>
                <a:gd name="connsiteX10" fmla="*/ 2215963 w 4206653"/>
                <a:gd name="connsiteY10" fmla="*/ 1269108 h 4745608"/>
                <a:gd name="connsiteX11" fmla="*/ 2284543 w 4206653"/>
                <a:gd name="connsiteY11" fmla="*/ 1303398 h 4745608"/>
                <a:gd name="connsiteX12" fmla="*/ 2330263 w 4206653"/>
                <a:gd name="connsiteY12" fmla="*/ 1166238 h 4745608"/>
                <a:gd name="connsiteX13" fmla="*/ 2467423 w 4206653"/>
                <a:gd name="connsiteY13" fmla="*/ 880488 h 4745608"/>
                <a:gd name="connsiteX14" fmla="*/ 2558863 w 4206653"/>
                <a:gd name="connsiteY14" fmla="*/ 640458 h 4745608"/>
                <a:gd name="connsiteX15" fmla="*/ 2616013 w 4206653"/>
                <a:gd name="connsiteY15" fmla="*/ 537588 h 4745608"/>
                <a:gd name="connsiteX16" fmla="*/ 2558863 w 4206653"/>
                <a:gd name="connsiteY16" fmla="*/ 789048 h 4745608"/>
                <a:gd name="connsiteX17" fmla="*/ 2444563 w 4206653"/>
                <a:gd name="connsiteY17" fmla="*/ 1097658 h 4745608"/>
                <a:gd name="connsiteX18" fmla="*/ 2375983 w 4206653"/>
                <a:gd name="connsiteY18" fmla="*/ 1406268 h 4745608"/>
                <a:gd name="connsiteX19" fmla="*/ 2558863 w 4206653"/>
                <a:gd name="connsiteY19" fmla="*/ 1577718 h 4745608"/>
                <a:gd name="connsiteX20" fmla="*/ 2878903 w 4206653"/>
                <a:gd name="connsiteY20" fmla="*/ 1657728 h 4745608"/>
                <a:gd name="connsiteX21" fmla="*/ 3187513 w 4206653"/>
                <a:gd name="connsiteY21" fmla="*/ 1657728 h 4745608"/>
                <a:gd name="connsiteX22" fmla="*/ 3370393 w 4206653"/>
                <a:gd name="connsiteY22" fmla="*/ 1566288 h 4745608"/>
                <a:gd name="connsiteX23" fmla="*/ 3488066 w 4206653"/>
                <a:gd name="connsiteY23" fmla="*/ 1246753 h 4745608"/>
                <a:gd name="connsiteX24" fmla="*/ 3495138 w 4206653"/>
                <a:gd name="connsiteY24" fmla="*/ 1115548 h 4745608"/>
                <a:gd name="connsiteX25" fmla="*/ 3493650 w 4206653"/>
                <a:gd name="connsiteY25" fmla="*/ 1063976 h 4745608"/>
                <a:gd name="connsiteX26" fmla="*/ 3450403 w 4206653"/>
                <a:gd name="connsiteY26" fmla="*/ 777618 h 4745608"/>
                <a:gd name="connsiteX27" fmla="*/ 3119893 w 4206653"/>
                <a:gd name="connsiteY27" fmla="*/ 321571 h 4745608"/>
                <a:gd name="connsiteX28" fmla="*/ 3497351 w 4206653"/>
                <a:gd name="connsiteY28" fmla="*/ 674883 h 4745608"/>
                <a:gd name="connsiteX29" fmla="*/ 3759013 w 4206653"/>
                <a:gd name="connsiteY29" fmla="*/ 571878 h 4745608"/>
                <a:gd name="connsiteX30" fmla="*/ 3999043 w 4206653"/>
                <a:gd name="connsiteY30" fmla="*/ 91818 h 4745608"/>
                <a:gd name="connsiteX31" fmla="*/ 4033333 w 4206653"/>
                <a:gd name="connsiteY31" fmla="*/ 11808 h 4745608"/>
                <a:gd name="connsiteX32" fmla="*/ 3984569 w 4206653"/>
                <a:gd name="connsiteY32" fmla="*/ 247366 h 4745608"/>
                <a:gd name="connsiteX33" fmla="*/ 3812791 w 4206653"/>
                <a:gd name="connsiteY33" fmla="*/ 647417 h 4745608"/>
                <a:gd name="connsiteX34" fmla="*/ 3592906 w 4206653"/>
                <a:gd name="connsiteY34" fmla="*/ 811408 h 4745608"/>
                <a:gd name="connsiteX35" fmla="*/ 3604425 w 4206653"/>
                <a:gd name="connsiteY35" fmla="*/ 999253 h 4745608"/>
                <a:gd name="connsiteX36" fmla="*/ 3872985 w 4206653"/>
                <a:gd name="connsiteY36" fmla="*/ 881976 h 4745608"/>
                <a:gd name="connsiteX37" fmla="*/ 4200754 w 4206653"/>
                <a:gd name="connsiteY37" fmla="*/ 774136 h 4745608"/>
                <a:gd name="connsiteX38" fmla="*/ 4064251 w 4206653"/>
                <a:gd name="connsiteY38" fmla="*/ 847195 h 4745608"/>
                <a:gd name="connsiteX39" fmla="*/ 3818880 w 4206653"/>
                <a:gd name="connsiteY39" fmla="*/ 991305 h 4745608"/>
                <a:gd name="connsiteX40" fmla="*/ 3658531 w 4206653"/>
                <a:gd name="connsiteY40" fmla="*/ 1093178 h 4745608"/>
                <a:gd name="connsiteX41" fmla="*/ 3622838 w 4206653"/>
                <a:gd name="connsiteY41" fmla="*/ 1221401 h 4745608"/>
                <a:gd name="connsiteX42" fmla="*/ 3577446 w 4206653"/>
                <a:gd name="connsiteY42" fmla="*/ 1500691 h 4745608"/>
                <a:gd name="connsiteX43" fmla="*/ 3461833 w 4206653"/>
                <a:gd name="connsiteY43" fmla="*/ 1726308 h 4745608"/>
                <a:gd name="connsiteX44" fmla="*/ 3278953 w 4206653"/>
                <a:gd name="connsiteY44" fmla="*/ 2034918 h 4745608"/>
                <a:gd name="connsiteX45" fmla="*/ 3233233 w 4206653"/>
                <a:gd name="connsiteY45" fmla="*/ 2309238 h 4745608"/>
                <a:gd name="connsiteX46" fmla="*/ 3404683 w 4206653"/>
                <a:gd name="connsiteY46" fmla="*/ 2457828 h 4745608"/>
                <a:gd name="connsiteX47" fmla="*/ 3759013 w 4206653"/>
                <a:gd name="connsiteY47" fmla="*/ 2663568 h 4745608"/>
                <a:gd name="connsiteX48" fmla="*/ 4079053 w 4206653"/>
                <a:gd name="connsiteY48" fmla="*/ 2777868 h 4745608"/>
                <a:gd name="connsiteX49" fmla="*/ 4079053 w 4206653"/>
                <a:gd name="connsiteY49" fmla="*/ 2880738 h 4745608"/>
                <a:gd name="connsiteX50" fmla="*/ 3770443 w 4206653"/>
                <a:gd name="connsiteY50" fmla="*/ 2869308 h 4745608"/>
                <a:gd name="connsiteX51" fmla="*/ 3404683 w 4206653"/>
                <a:gd name="connsiteY51" fmla="*/ 2732148 h 4745608"/>
                <a:gd name="connsiteX52" fmla="*/ 3084643 w 4206653"/>
                <a:gd name="connsiteY52" fmla="*/ 2663568 h 4745608"/>
                <a:gd name="connsiteX53" fmla="*/ 2995919 w 4206653"/>
                <a:gd name="connsiteY53" fmla="*/ 2782832 h 4745608"/>
                <a:gd name="connsiteX54" fmla="*/ 2832855 w 4206653"/>
                <a:gd name="connsiteY54" fmla="*/ 2930924 h 4745608"/>
                <a:gd name="connsiteX55" fmla="*/ 2820111 w 4206653"/>
                <a:gd name="connsiteY55" fmla="*/ 3026344 h 4745608"/>
                <a:gd name="connsiteX56" fmla="*/ 2959241 w 4206653"/>
                <a:gd name="connsiteY56" fmla="*/ 3167976 h 4745608"/>
                <a:gd name="connsiteX57" fmla="*/ 3176083 w 4206653"/>
                <a:gd name="connsiteY57" fmla="*/ 3269358 h 4745608"/>
                <a:gd name="connsiteX58" fmla="*/ 3388239 w 4206653"/>
                <a:gd name="connsiteY58" fmla="*/ 3442290 h 4745608"/>
                <a:gd name="connsiteX59" fmla="*/ 3212014 w 4206653"/>
                <a:gd name="connsiteY59" fmla="*/ 3336948 h 4745608"/>
                <a:gd name="connsiteX60" fmla="*/ 3004633 w 4206653"/>
                <a:gd name="connsiteY60" fmla="*/ 3276814 h 4745608"/>
                <a:gd name="connsiteX61" fmla="*/ 2771676 w 4206653"/>
                <a:gd name="connsiteY61" fmla="*/ 3166987 h 4745608"/>
                <a:gd name="connsiteX62" fmla="*/ 2638873 w 4206653"/>
                <a:gd name="connsiteY62" fmla="*/ 3097908 h 4745608"/>
                <a:gd name="connsiteX63" fmla="*/ 2570293 w 4206653"/>
                <a:gd name="connsiteY63" fmla="*/ 3109338 h 4745608"/>
                <a:gd name="connsiteX64" fmla="*/ 2525557 w 4206653"/>
                <a:gd name="connsiteY64" fmla="*/ 3326508 h 4745608"/>
                <a:gd name="connsiteX65" fmla="*/ 2584349 w 4206653"/>
                <a:gd name="connsiteY65" fmla="*/ 3577470 h 4745608"/>
                <a:gd name="connsiteX66" fmla="*/ 2663703 w 4206653"/>
                <a:gd name="connsiteY66" fmla="*/ 3996904 h 4745608"/>
                <a:gd name="connsiteX67" fmla="*/ 2633113 w 4206653"/>
                <a:gd name="connsiteY67" fmla="*/ 4192703 h 4745608"/>
                <a:gd name="connsiteX68" fmla="*/ 2539703 w 4206653"/>
                <a:gd name="connsiteY68" fmla="*/ 4455574 h 4745608"/>
                <a:gd name="connsiteX69" fmla="*/ 2595212 w 4206653"/>
                <a:gd name="connsiteY69" fmla="*/ 3945217 h 4745608"/>
                <a:gd name="connsiteX70" fmla="*/ 2481240 w 4206653"/>
                <a:gd name="connsiteY70" fmla="*/ 3566538 h 4745608"/>
                <a:gd name="connsiteX71" fmla="*/ 2307403 w 4206653"/>
                <a:gd name="connsiteY71" fmla="*/ 3166488 h 4745608"/>
                <a:gd name="connsiteX72" fmla="*/ 2261683 w 4206653"/>
                <a:gd name="connsiteY72" fmla="*/ 3063618 h 4745608"/>
                <a:gd name="connsiteX73" fmla="*/ 2078803 w 4206653"/>
                <a:gd name="connsiteY73" fmla="*/ 2949318 h 4745608"/>
                <a:gd name="connsiteX74" fmla="*/ 1824299 w 4206653"/>
                <a:gd name="connsiteY74" fmla="*/ 3002494 h 4745608"/>
                <a:gd name="connsiteX75" fmla="*/ 1412162 w 4206653"/>
                <a:gd name="connsiteY75" fmla="*/ 3235573 h 4745608"/>
                <a:gd name="connsiteX76" fmla="*/ 1381573 w 4206653"/>
                <a:gd name="connsiteY76" fmla="*/ 3680838 h 4745608"/>
                <a:gd name="connsiteX77" fmla="*/ 1340867 w 4206653"/>
                <a:gd name="connsiteY77" fmla="*/ 3980504 h 4745608"/>
                <a:gd name="connsiteX78" fmla="*/ 1197619 w 4206653"/>
                <a:gd name="connsiteY78" fmla="*/ 4738831 h 4745608"/>
                <a:gd name="connsiteX79" fmla="*/ 1220896 w 4206653"/>
                <a:gd name="connsiteY79" fmla="*/ 4338309 h 4745608"/>
                <a:gd name="connsiteX80" fmla="*/ 1242772 w 4206653"/>
                <a:gd name="connsiteY80" fmla="*/ 4080888 h 4745608"/>
                <a:gd name="connsiteX81" fmla="*/ 1198693 w 4206653"/>
                <a:gd name="connsiteY81" fmla="*/ 3909438 h 4745608"/>
                <a:gd name="connsiteX82" fmla="*/ 970093 w 4206653"/>
                <a:gd name="connsiteY82" fmla="*/ 3989448 h 4745608"/>
                <a:gd name="connsiteX83" fmla="*/ 766328 w 4206653"/>
                <a:gd name="connsiteY83" fmla="*/ 4131990 h 4745608"/>
                <a:gd name="connsiteX84" fmla="*/ 555808 w 4206653"/>
                <a:gd name="connsiteY84" fmla="*/ 4355688 h 4745608"/>
                <a:gd name="connsiteX85" fmla="*/ 785900 w 4206653"/>
                <a:gd name="connsiteY85" fmla="*/ 4017771 h 4745608"/>
                <a:gd name="connsiteX86" fmla="*/ 1130113 w 4206653"/>
                <a:gd name="connsiteY86" fmla="*/ 3817500 h 4745608"/>
                <a:gd name="connsiteX87" fmla="*/ 1278703 w 4206653"/>
                <a:gd name="connsiteY87" fmla="*/ 3726558 h 4745608"/>
                <a:gd name="connsiteX88" fmla="*/ 1269661 w 4206653"/>
                <a:gd name="connsiteY88" fmla="*/ 3390117 h 4745608"/>
                <a:gd name="connsiteX89" fmla="*/ 1309620 w 4206653"/>
                <a:gd name="connsiteY89" fmla="*/ 3169963 h 4745608"/>
                <a:gd name="connsiteX90" fmla="*/ 1393003 w 4206653"/>
                <a:gd name="connsiteY90" fmla="*/ 3052188 h 4745608"/>
                <a:gd name="connsiteX91" fmla="*/ 1080693 w 4206653"/>
                <a:gd name="connsiteY91" fmla="*/ 2984604 h 4745608"/>
                <a:gd name="connsiteX92" fmla="*/ 663453 w 4206653"/>
                <a:gd name="connsiteY92" fmla="*/ 3023360 h 4745608"/>
                <a:gd name="connsiteX93" fmla="*/ 235111 w 4206653"/>
                <a:gd name="connsiteY93" fmla="*/ 3217172 h 4745608"/>
                <a:gd name="connsiteX94" fmla="*/ 421453 w 4206653"/>
                <a:gd name="connsiteY94" fmla="*/ 3029328 h 4745608"/>
                <a:gd name="connsiteX95" fmla="*/ 627193 w 4206653"/>
                <a:gd name="connsiteY95" fmla="*/ 2926458 h 4745608"/>
                <a:gd name="connsiteX96" fmla="*/ 854480 w 4206653"/>
                <a:gd name="connsiteY96" fmla="*/ 2889178 h 4745608"/>
                <a:gd name="connsiteX97" fmla="*/ 1149272 w 4206653"/>
                <a:gd name="connsiteY97" fmla="*/ 2889676 h 4745608"/>
                <a:gd name="connsiteX98" fmla="*/ 1531894 w 4206653"/>
                <a:gd name="connsiteY98" fmla="*/ 2917507 h 4745608"/>
                <a:gd name="connsiteX99" fmla="*/ 1860559 w 4206653"/>
                <a:gd name="connsiteY99" fmla="*/ 2766431 h 4745608"/>
                <a:gd name="connsiteX100" fmla="*/ 1701613 w 4206653"/>
                <a:gd name="connsiteY100" fmla="*/ 2263518 h 4745608"/>
                <a:gd name="connsiteX101" fmla="*/ 1690183 w 4206653"/>
                <a:gd name="connsiteY101" fmla="*/ 1966338 h 4745608"/>
                <a:gd name="connsiteX102" fmla="*/ 1381991 w 4206653"/>
                <a:gd name="connsiteY102" fmla="*/ 1841604 h 4745608"/>
                <a:gd name="connsiteX103" fmla="*/ 1095823 w 4206653"/>
                <a:gd name="connsiteY103" fmla="*/ 1714878 h 4745608"/>
                <a:gd name="connsiteX104" fmla="*/ 746507 w 4206653"/>
                <a:gd name="connsiteY104" fmla="*/ 1626415 h 4745608"/>
                <a:gd name="connsiteX105" fmla="*/ 352873 w 4206653"/>
                <a:gd name="connsiteY105" fmla="*/ 1726308 h 4745608"/>
                <a:gd name="connsiteX106" fmla="*/ 113171 w 4206653"/>
                <a:gd name="connsiteY106" fmla="*/ 1763582 h 4745608"/>
                <a:gd name="connsiteX107" fmla="*/ 9973 w 4206653"/>
                <a:gd name="connsiteY107" fmla="*/ 1737738 h 4745608"/>
                <a:gd name="connsiteX108" fmla="*/ 348516 w 4206653"/>
                <a:gd name="connsiteY108" fmla="*/ 1643812 h 4745608"/>
                <a:gd name="connsiteX109" fmla="*/ 653097 w 4206653"/>
                <a:gd name="connsiteY109" fmla="*/ 1543920 h 4745608"/>
                <a:gd name="connsiteX110" fmla="*/ 1072963 w 4206653"/>
                <a:gd name="connsiteY110" fmla="*/ 1612008 h 4745608"/>
                <a:gd name="connsiteX111" fmla="*/ 1244413 w 4206653"/>
                <a:gd name="connsiteY111" fmla="*/ 1657728 h 4745608"/>
                <a:gd name="connsiteX112" fmla="*/ 1205766 w 4206653"/>
                <a:gd name="connsiteY112" fmla="*/ 1451988 h 4745608"/>
                <a:gd name="connsiteX113" fmla="*/ 1046313 w 4206653"/>
                <a:gd name="connsiteY113" fmla="*/ 815409 h 4745608"/>
                <a:gd name="connsiteX114" fmla="*/ 1221553 w 4206653"/>
                <a:gd name="connsiteY114" fmla="*/ 1211958 h 4745608"/>
                <a:gd name="connsiteX0" fmla="*/ 1221553 w 4206653"/>
                <a:gd name="connsiteY0" fmla="*/ 1211958 h 4745608"/>
                <a:gd name="connsiteX1" fmla="*/ 1343911 w 4206653"/>
                <a:gd name="connsiteY1" fmla="*/ 1559828 h 4745608"/>
                <a:gd name="connsiteX2" fmla="*/ 1553023 w 4206653"/>
                <a:gd name="connsiteY2" fmla="*/ 1657728 h 4745608"/>
                <a:gd name="connsiteX3" fmla="*/ 1907353 w 4206653"/>
                <a:gd name="connsiteY3" fmla="*/ 1680588 h 4745608"/>
                <a:gd name="connsiteX4" fmla="*/ 2021653 w 4206653"/>
                <a:gd name="connsiteY4" fmla="*/ 1543428 h 4745608"/>
                <a:gd name="connsiteX5" fmla="*/ 2124523 w 4206653"/>
                <a:gd name="connsiteY5" fmla="*/ 1291968 h 4745608"/>
                <a:gd name="connsiteX6" fmla="*/ 2124523 w 4206653"/>
                <a:gd name="connsiteY6" fmla="*/ 1120518 h 4745608"/>
                <a:gd name="connsiteX7" fmla="*/ 2068029 w 4206653"/>
                <a:gd name="connsiteY7" fmla="*/ 825325 h 4745608"/>
                <a:gd name="connsiteX8" fmla="*/ 2078803 w 4206653"/>
                <a:gd name="connsiteY8" fmla="*/ 777618 h 4745608"/>
                <a:gd name="connsiteX9" fmla="*/ 2170243 w 4206653"/>
                <a:gd name="connsiteY9" fmla="*/ 1086228 h 4745608"/>
                <a:gd name="connsiteX10" fmla="*/ 2215963 w 4206653"/>
                <a:gd name="connsiteY10" fmla="*/ 1269108 h 4745608"/>
                <a:gd name="connsiteX11" fmla="*/ 2284543 w 4206653"/>
                <a:gd name="connsiteY11" fmla="*/ 1303398 h 4745608"/>
                <a:gd name="connsiteX12" fmla="*/ 2330263 w 4206653"/>
                <a:gd name="connsiteY12" fmla="*/ 1166238 h 4745608"/>
                <a:gd name="connsiteX13" fmla="*/ 2467423 w 4206653"/>
                <a:gd name="connsiteY13" fmla="*/ 880488 h 4745608"/>
                <a:gd name="connsiteX14" fmla="*/ 2558863 w 4206653"/>
                <a:gd name="connsiteY14" fmla="*/ 640458 h 4745608"/>
                <a:gd name="connsiteX15" fmla="*/ 2616013 w 4206653"/>
                <a:gd name="connsiteY15" fmla="*/ 537588 h 4745608"/>
                <a:gd name="connsiteX16" fmla="*/ 2558863 w 4206653"/>
                <a:gd name="connsiteY16" fmla="*/ 789048 h 4745608"/>
                <a:gd name="connsiteX17" fmla="*/ 2444563 w 4206653"/>
                <a:gd name="connsiteY17" fmla="*/ 1097658 h 4745608"/>
                <a:gd name="connsiteX18" fmla="*/ 2375983 w 4206653"/>
                <a:gd name="connsiteY18" fmla="*/ 1406268 h 4745608"/>
                <a:gd name="connsiteX19" fmla="*/ 2558863 w 4206653"/>
                <a:gd name="connsiteY19" fmla="*/ 1577718 h 4745608"/>
                <a:gd name="connsiteX20" fmla="*/ 2878903 w 4206653"/>
                <a:gd name="connsiteY20" fmla="*/ 1657728 h 4745608"/>
                <a:gd name="connsiteX21" fmla="*/ 3187513 w 4206653"/>
                <a:gd name="connsiteY21" fmla="*/ 1657728 h 4745608"/>
                <a:gd name="connsiteX22" fmla="*/ 3370393 w 4206653"/>
                <a:gd name="connsiteY22" fmla="*/ 1566288 h 4745608"/>
                <a:gd name="connsiteX23" fmla="*/ 3488066 w 4206653"/>
                <a:gd name="connsiteY23" fmla="*/ 1246753 h 4745608"/>
                <a:gd name="connsiteX24" fmla="*/ 3495138 w 4206653"/>
                <a:gd name="connsiteY24" fmla="*/ 1115548 h 4745608"/>
                <a:gd name="connsiteX25" fmla="*/ 3493650 w 4206653"/>
                <a:gd name="connsiteY25" fmla="*/ 1063976 h 4745608"/>
                <a:gd name="connsiteX26" fmla="*/ 3450403 w 4206653"/>
                <a:gd name="connsiteY26" fmla="*/ 777618 h 4745608"/>
                <a:gd name="connsiteX27" fmla="*/ 3119893 w 4206653"/>
                <a:gd name="connsiteY27" fmla="*/ 321571 h 4745608"/>
                <a:gd name="connsiteX28" fmla="*/ 3497351 w 4206653"/>
                <a:gd name="connsiteY28" fmla="*/ 674883 h 4745608"/>
                <a:gd name="connsiteX29" fmla="*/ 3759013 w 4206653"/>
                <a:gd name="connsiteY29" fmla="*/ 571878 h 4745608"/>
                <a:gd name="connsiteX30" fmla="*/ 3999043 w 4206653"/>
                <a:gd name="connsiteY30" fmla="*/ 91818 h 4745608"/>
                <a:gd name="connsiteX31" fmla="*/ 4033333 w 4206653"/>
                <a:gd name="connsiteY31" fmla="*/ 11808 h 4745608"/>
                <a:gd name="connsiteX32" fmla="*/ 3984569 w 4206653"/>
                <a:gd name="connsiteY32" fmla="*/ 247366 h 4745608"/>
                <a:gd name="connsiteX33" fmla="*/ 3812791 w 4206653"/>
                <a:gd name="connsiteY33" fmla="*/ 647417 h 4745608"/>
                <a:gd name="connsiteX34" fmla="*/ 3592906 w 4206653"/>
                <a:gd name="connsiteY34" fmla="*/ 811408 h 4745608"/>
                <a:gd name="connsiteX35" fmla="*/ 3604425 w 4206653"/>
                <a:gd name="connsiteY35" fmla="*/ 999253 h 4745608"/>
                <a:gd name="connsiteX36" fmla="*/ 3872985 w 4206653"/>
                <a:gd name="connsiteY36" fmla="*/ 881976 h 4745608"/>
                <a:gd name="connsiteX37" fmla="*/ 4200754 w 4206653"/>
                <a:gd name="connsiteY37" fmla="*/ 774136 h 4745608"/>
                <a:gd name="connsiteX38" fmla="*/ 4064251 w 4206653"/>
                <a:gd name="connsiteY38" fmla="*/ 847195 h 4745608"/>
                <a:gd name="connsiteX39" fmla="*/ 3818880 w 4206653"/>
                <a:gd name="connsiteY39" fmla="*/ 991305 h 4745608"/>
                <a:gd name="connsiteX40" fmla="*/ 3658531 w 4206653"/>
                <a:gd name="connsiteY40" fmla="*/ 1093178 h 4745608"/>
                <a:gd name="connsiteX41" fmla="*/ 3622838 w 4206653"/>
                <a:gd name="connsiteY41" fmla="*/ 1221401 h 4745608"/>
                <a:gd name="connsiteX42" fmla="*/ 3577446 w 4206653"/>
                <a:gd name="connsiteY42" fmla="*/ 1500691 h 4745608"/>
                <a:gd name="connsiteX43" fmla="*/ 3461833 w 4206653"/>
                <a:gd name="connsiteY43" fmla="*/ 1726308 h 4745608"/>
                <a:gd name="connsiteX44" fmla="*/ 3278953 w 4206653"/>
                <a:gd name="connsiteY44" fmla="*/ 2034918 h 4745608"/>
                <a:gd name="connsiteX45" fmla="*/ 3288742 w 4206653"/>
                <a:gd name="connsiteY45" fmla="*/ 2273460 h 4745608"/>
                <a:gd name="connsiteX46" fmla="*/ 3404683 w 4206653"/>
                <a:gd name="connsiteY46" fmla="*/ 2457828 h 4745608"/>
                <a:gd name="connsiteX47" fmla="*/ 3759013 w 4206653"/>
                <a:gd name="connsiteY47" fmla="*/ 2663568 h 4745608"/>
                <a:gd name="connsiteX48" fmla="*/ 4079053 w 4206653"/>
                <a:gd name="connsiteY48" fmla="*/ 2777868 h 4745608"/>
                <a:gd name="connsiteX49" fmla="*/ 4079053 w 4206653"/>
                <a:gd name="connsiteY49" fmla="*/ 2880738 h 4745608"/>
                <a:gd name="connsiteX50" fmla="*/ 3770443 w 4206653"/>
                <a:gd name="connsiteY50" fmla="*/ 2869308 h 4745608"/>
                <a:gd name="connsiteX51" fmla="*/ 3404683 w 4206653"/>
                <a:gd name="connsiteY51" fmla="*/ 2732148 h 4745608"/>
                <a:gd name="connsiteX52" fmla="*/ 3084643 w 4206653"/>
                <a:gd name="connsiteY52" fmla="*/ 2663568 h 4745608"/>
                <a:gd name="connsiteX53" fmla="*/ 2995919 w 4206653"/>
                <a:gd name="connsiteY53" fmla="*/ 2782832 h 4745608"/>
                <a:gd name="connsiteX54" fmla="*/ 2832855 w 4206653"/>
                <a:gd name="connsiteY54" fmla="*/ 2930924 h 4745608"/>
                <a:gd name="connsiteX55" fmla="*/ 2820111 w 4206653"/>
                <a:gd name="connsiteY55" fmla="*/ 3026344 h 4745608"/>
                <a:gd name="connsiteX56" fmla="*/ 2959241 w 4206653"/>
                <a:gd name="connsiteY56" fmla="*/ 3167976 h 4745608"/>
                <a:gd name="connsiteX57" fmla="*/ 3176083 w 4206653"/>
                <a:gd name="connsiteY57" fmla="*/ 3269358 h 4745608"/>
                <a:gd name="connsiteX58" fmla="*/ 3388239 w 4206653"/>
                <a:gd name="connsiteY58" fmla="*/ 3442290 h 4745608"/>
                <a:gd name="connsiteX59" fmla="*/ 3212014 w 4206653"/>
                <a:gd name="connsiteY59" fmla="*/ 3336948 h 4745608"/>
                <a:gd name="connsiteX60" fmla="*/ 3004633 w 4206653"/>
                <a:gd name="connsiteY60" fmla="*/ 3276814 h 4745608"/>
                <a:gd name="connsiteX61" fmla="*/ 2771676 w 4206653"/>
                <a:gd name="connsiteY61" fmla="*/ 3166987 h 4745608"/>
                <a:gd name="connsiteX62" fmla="*/ 2638873 w 4206653"/>
                <a:gd name="connsiteY62" fmla="*/ 3097908 h 4745608"/>
                <a:gd name="connsiteX63" fmla="*/ 2570293 w 4206653"/>
                <a:gd name="connsiteY63" fmla="*/ 3109338 h 4745608"/>
                <a:gd name="connsiteX64" fmla="*/ 2525557 w 4206653"/>
                <a:gd name="connsiteY64" fmla="*/ 3326508 h 4745608"/>
                <a:gd name="connsiteX65" fmla="*/ 2584349 w 4206653"/>
                <a:gd name="connsiteY65" fmla="*/ 3577470 h 4745608"/>
                <a:gd name="connsiteX66" fmla="*/ 2663703 w 4206653"/>
                <a:gd name="connsiteY66" fmla="*/ 3996904 h 4745608"/>
                <a:gd name="connsiteX67" fmla="*/ 2633113 w 4206653"/>
                <a:gd name="connsiteY67" fmla="*/ 4192703 h 4745608"/>
                <a:gd name="connsiteX68" fmla="*/ 2539703 w 4206653"/>
                <a:gd name="connsiteY68" fmla="*/ 4455574 h 4745608"/>
                <a:gd name="connsiteX69" fmla="*/ 2595212 w 4206653"/>
                <a:gd name="connsiteY69" fmla="*/ 3945217 h 4745608"/>
                <a:gd name="connsiteX70" fmla="*/ 2481240 w 4206653"/>
                <a:gd name="connsiteY70" fmla="*/ 3566538 h 4745608"/>
                <a:gd name="connsiteX71" fmla="*/ 2307403 w 4206653"/>
                <a:gd name="connsiteY71" fmla="*/ 3166488 h 4745608"/>
                <a:gd name="connsiteX72" fmla="*/ 2261683 w 4206653"/>
                <a:gd name="connsiteY72" fmla="*/ 3063618 h 4745608"/>
                <a:gd name="connsiteX73" fmla="*/ 2078803 w 4206653"/>
                <a:gd name="connsiteY73" fmla="*/ 2949318 h 4745608"/>
                <a:gd name="connsiteX74" fmla="*/ 1824299 w 4206653"/>
                <a:gd name="connsiteY74" fmla="*/ 3002494 h 4745608"/>
                <a:gd name="connsiteX75" fmla="*/ 1412162 w 4206653"/>
                <a:gd name="connsiteY75" fmla="*/ 3235573 h 4745608"/>
                <a:gd name="connsiteX76" fmla="*/ 1381573 w 4206653"/>
                <a:gd name="connsiteY76" fmla="*/ 3680838 h 4745608"/>
                <a:gd name="connsiteX77" fmla="*/ 1340867 w 4206653"/>
                <a:gd name="connsiteY77" fmla="*/ 3980504 h 4745608"/>
                <a:gd name="connsiteX78" fmla="*/ 1197619 w 4206653"/>
                <a:gd name="connsiteY78" fmla="*/ 4738831 h 4745608"/>
                <a:gd name="connsiteX79" fmla="*/ 1220896 w 4206653"/>
                <a:gd name="connsiteY79" fmla="*/ 4338309 h 4745608"/>
                <a:gd name="connsiteX80" fmla="*/ 1242772 w 4206653"/>
                <a:gd name="connsiteY80" fmla="*/ 4080888 h 4745608"/>
                <a:gd name="connsiteX81" fmla="*/ 1198693 w 4206653"/>
                <a:gd name="connsiteY81" fmla="*/ 3909438 h 4745608"/>
                <a:gd name="connsiteX82" fmla="*/ 970093 w 4206653"/>
                <a:gd name="connsiteY82" fmla="*/ 3989448 h 4745608"/>
                <a:gd name="connsiteX83" fmla="*/ 766328 w 4206653"/>
                <a:gd name="connsiteY83" fmla="*/ 4131990 h 4745608"/>
                <a:gd name="connsiteX84" fmla="*/ 555808 w 4206653"/>
                <a:gd name="connsiteY84" fmla="*/ 4355688 h 4745608"/>
                <a:gd name="connsiteX85" fmla="*/ 785900 w 4206653"/>
                <a:gd name="connsiteY85" fmla="*/ 4017771 h 4745608"/>
                <a:gd name="connsiteX86" fmla="*/ 1130113 w 4206653"/>
                <a:gd name="connsiteY86" fmla="*/ 3817500 h 4745608"/>
                <a:gd name="connsiteX87" fmla="*/ 1278703 w 4206653"/>
                <a:gd name="connsiteY87" fmla="*/ 3726558 h 4745608"/>
                <a:gd name="connsiteX88" fmla="*/ 1269661 w 4206653"/>
                <a:gd name="connsiteY88" fmla="*/ 3390117 h 4745608"/>
                <a:gd name="connsiteX89" fmla="*/ 1309620 w 4206653"/>
                <a:gd name="connsiteY89" fmla="*/ 3169963 h 4745608"/>
                <a:gd name="connsiteX90" fmla="*/ 1393003 w 4206653"/>
                <a:gd name="connsiteY90" fmla="*/ 3052188 h 4745608"/>
                <a:gd name="connsiteX91" fmla="*/ 1080693 w 4206653"/>
                <a:gd name="connsiteY91" fmla="*/ 2984604 h 4745608"/>
                <a:gd name="connsiteX92" fmla="*/ 663453 w 4206653"/>
                <a:gd name="connsiteY92" fmla="*/ 3023360 h 4745608"/>
                <a:gd name="connsiteX93" fmla="*/ 235111 w 4206653"/>
                <a:gd name="connsiteY93" fmla="*/ 3217172 h 4745608"/>
                <a:gd name="connsiteX94" fmla="*/ 421453 w 4206653"/>
                <a:gd name="connsiteY94" fmla="*/ 3029328 h 4745608"/>
                <a:gd name="connsiteX95" fmla="*/ 627193 w 4206653"/>
                <a:gd name="connsiteY95" fmla="*/ 2926458 h 4745608"/>
                <a:gd name="connsiteX96" fmla="*/ 854480 w 4206653"/>
                <a:gd name="connsiteY96" fmla="*/ 2889178 h 4745608"/>
                <a:gd name="connsiteX97" fmla="*/ 1149272 w 4206653"/>
                <a:gd name="connsiteY97" fmla="*/ 2889676 h 4745608"/>
                <a:gd name="connsiteX98" fmla="*/ 1531894 w 4206653"/>
                <a:gd name="connsiteY98" fmla="*/ 2917507 h 4745608"/>
                <a:gd name="connsiteX99" fmla="*/ 1860559 w 4206653"/>
                <a:gd name="connsiteY99" fmla="*/ 2766431 h 4745608"/>
                <a:gd name="connsiteX100" fmla="*/ 1701613 w 4206653"/>
                <a:gd name="connsiteY100" fmla="*/ 2263518 h 4745608"/>
                <a:gd name="connsiteX101" fmla="*/ 1690183 w 4206653"/>
                <a:gd name="connsiteY101" fmla="*/ 1966338 h 4745608"/>
                <a:gd name="connsiteX102" fmla="*/ 1381991 w 4206653"/>
                <a:gd name="connsiteY102" fmla="*/ 1841604 h 4745608"/>
                <a:gd name="connsiteX103" fmla="*/ 1095823 w 4206653"/>
                <a:gd name="connsiteY103" fmla="*/ 1714878 h 4745608"/>
                <a:gd name="connsiteX104" fmla="*/ 746507 w 4206653"/>
                <a:gd name="connsiteY104" fmla="*/ 1626415 h 4745608"/>
                <a:gd name="connsiteX105" fmla="*/ 352873 w 4206653"/>
                <a:gd name="connsiteY105" fmla="*/ 1726308 h 4745608"/>
                <a:gd name="connsiteX106" fmla="*/ 113171 w 4206653"/>
                <a:gd name="connsiteY106" fmla="*/ 1763582 h 4745608"/>
                <a:gd name="connsiteX107" fmla="*/ 9973 w 4206653"/>
                <a:gd name="connsiteY107" fmla="*/ 1737738 h 4745608"/>
                <a:gd name="connsiteX108" fmla="*/ 348516 w 4206653"/>
                <a:gd name="connsiteY108" fmla="*/ 1643812 h 4745608"/>
                <a:gd name="connsiteX109" fmla="*/ 653097 w 4206653"/>
                <a:gd name="connsiteY109" fmla="*/ 1543920 h 4745608"/>
                <a:gd name="connsiteX110" fmla="*/ 1072963 w 4206653"/>
                <a:gd name="connsiteY110" fmla="*/ 1612008 h 4745608"/>
                <a:gd name="connsiteX111" fmla="*/ 1244413 w 4206653"/>
                <a:gd name="connsiteY111" fmla="*/ 1657728 h 4745608"/>
                <a:gd name="connsiteX112" fmla="*/ 1205766 w 4206653"/>
                <a:gd name="connsiteY112" fmla="*/ 1451988 h 4745608"/>
                <a:gd name="connsiteX113" fmla="*/ 1046313 w 4206653"/>
                <a:gd name="connsiteY113" fmla="*/ 815409 h 4745608"/>
                <a:gd name="connsiteX114" fmla="*/ 1221553 w 4206653"/>
                <a:gd name="connsiteY114" fmla="*/ 1211958 h 4745608"/>
                <a:gd name="connsiteX0" fmla="*/ 1221553 w 4206653"/>
                <a:gd name="connsiteY0" fmla="*/ 1211958 h 4745608"/>
                <a:gd name="connsiteX1" fmla="*/ 1343911 w 4206653"/>
                <a:gd name="connsiteY1" fmla="*/ 1559828 h 4745608"/>
                <a:gd name="connsiteX2" fmla="*/ 1553023 w 4206653"/>
                <a:gd name="connsiteY2" fmla="*/ 1657728 h 4745608"/>
                <a:gd name="connsiteX3" fmla="*/ 1907353 w 4206653"/>
                <a:gd name="connsiteY3" fmla="*/ 1680588 h 4745608"/>
                <a:gd name="connsiteX4" fmla="*/ 2021653 w 4206653"/>
                <a:gd name="connsiteY4" fmla="*/ 1543428 h 4745608"/>
                <a:gd name="connsiteX5" fmla="*/ 2124523 w 4206653"/>
                <a:gd name="connsiteY5" fmla="*/ 1291968 h 4745608"/>
                <a:gd name="connsiteX6" fmla="*/ 2124523 w 4206653"/>
                <a:gd name="connsiteY6" fmla="*/ 1120518 h 4745608"/>
                <a:gd name="connsiteX7" fmla="*/ 2068029 w 4206653"/>
                <a:gd name="connsiteY7" fmla="*/ 825325 h 4745608"/>
                <a:gd name="connsiteX8" fmla="*/ 2078803 w 4206653"/>
                <a:gd name="connsiteY8" fmla="*/ 777618 h 4745608"/>
                <a:gd name="connsiteX9" fmla="*/ 2170243 w 4206653"/>
                <a:gd name="connsiteY9" fmla="*/ 1086228 h 4745608"/>
                <a:gd name="connsiteX10" fmla="*/ 2215963 w 4206653"/>
                <a:gd name="connsiteY10" fmla="*/ 1269108 h 4745608"/>
                <a:gd name="connsiteX11" fmla="*/ 2284543 w 4206653"/>
                <a:gd name="connsiteY11" fmla="*/ 1303398 h 4745608"/>
                <a:gd name="connsiteX12" fmla="*/ 2330263 w 4206653"/>
                <a:gd name="connsiteY12" fmla="*/ 1166238 h 4745608"/>
                <a:gd name="connsiteX13" fmla="*/ 2467423 w 4206653"/>
                <a:gd name="connsiteY13" fmla="*/ 880488 h 4745608"/>
                <a:gd name="connsiteX14" fmla="*/ 2558863 w 4206653"/>
                <a:gd name="connsiteY14" fmla="*/ 640458 h 4745608"/>
                <a:gd name="connsiteX15" fmla="*/ 2616013 w 4206653"/>
                <a:gd name="connsiteY15" fmla="*/ 537588 h 4745608"/>
                <a:gd name="connsiteX16" fmla="*/ 2558863 w 4206653"/>
                <a:gd name="connsiteY16" fmla="*/ 789048 h 4745608"/>
                <a:gd name="connsiteX17" fmla="*/ 2444563 w 4206653"/>
                <a:gd name="connsiteY17" fmla="*/ 1097658 h 4745608"/>
                <a:gd name="connsiteX18" fmla="*/ 2375983 w 4206653"/>
                <a:gd name="connsiteY18" fmla="*/ 1406268 h 4745608"/>
                <a:gd name="connsiteX19" fmla="*/ 2558863 w 4206653"/>
                <a:gd name="connsiteY19" fmla="*/ 1577718 h 4745608"/>
                <a:gd name="connsiteX20" fmla="*/ 2878903 w 4206653"/>
                <a:gd name="connsiteY20" fmla="*/ 1657728 h 4745608"/>
                <a:gd name="connsiteX21" fmla="*/ 3187513 w 4206653"/>
                <a:gd name="connsiteY21" fmla="*/ 1657728 h 4745608"/>
                <a:gd name="connsiteX22" fmla="*/ 3370393 w 4206653"/>
                <a:gd name="connsiteY22" fmla="*/ 1566288 h 4745608"/>
                <a:gd name="connsiteX23" fmla="*/ 3488066 w 4206653"/>
                <a:gd name="connsiteY23" fmla="*/ 1246753 h 4745608"/>
                <a:gd name="connsiteX24" fmla="*/ 3495138 w 4206653"/>
                <a:gd name="connsiteY24" fmla="*/ 1115548 h 4745608"/>
                <a:gd name="connsiteX25" fmla="*/ 3493650 w 4206653"/>
                <a:gd name="connsiteY25" fmla="*/ 1063976 h 4745608"/>
                <a:gd name="connsiteX26" fmla="*/ 3450403 w 4206653"/>
                <a:gd name="connsiteY26" fmla="*/ 777618 h 4745608"/>
                <a:gd name="connsiteX27" fmla="*/ 3119893 w 4206653"/>
                <a:gd name="connsiteY27" fmla="*/ 321571 h 4745608"/>
                <a:gd name="connsiteX28" fmla="*/ 3497351 w 4206653"/>
                <a:gd name="connsiteY28" fmla="*/ 674883 h 4745608"/>
                <a:gd name="connsiteX29" fmla="*/ 3759013 w 4206653"/>
                <a:gd name="connsiteY29" fmla="*/ 571878 h 4745608"/>
                <a:gd name="connsiteX30" fmla="*/ 3999043 w 4206653"/>
                <a:gd name="connsiteY30" fmla="*/ 91818 h 4745608"/>
                <a:gd name="connsiteX31" fmla="*/ 4033333 w 4206653"/>
                <a:gd name="connsiteY31" fmla="*/ 11808 h 4745608"/>
                <a:gd name="connsiteX32" fmla="*/ 3984569 w 4206653"/>
                <a:gd name="connsiteY32" fmla="*/ 247366 h 4745608"/>
                <a:gd name="connsiteX33" fmla="*/ 3812791 w 4206653"/>
                <a:gd name="connsiteY33" fmla="*/ 647417 h 4745608"/>
                <a:gd name="connsiteX34" fmla="*/ 3592906 w 4206653"/>
                <a:gd name="connsiteY34" fmla="*/ 811408 h 4745608"/>
                <a:gd name="connsiteX35" fmla="*/ 3604425 w 4206653"/>
                <a:gd name="connsiteY35" fmla="*/ 999253 h 4745608"/>
                <a:gd name="connsiteX36" fmla="*/ 3872985 w 4206653"/>
                <a:gd name="connsiteY36" fmla="*/ 881976 h 4745608"/>
                <a:gd name="connsiteX37" fmla="*/ 4200754 w 4206653"/>
                <a:gd name="connsiteY37" fmla="*/ 774136 h 4745608"/>
                <a:gd name="connsiteX38" fmla="*/ 4064251 w 4206653"/>
                <a:gd name="connsiteY38" fmla="*/ 847195 h 4745608"/>
                <a:gd name="connsiteX39" fmla="*/ 3818880 w 4206653"/>
                <a:gd name="connsiteY39" fmla="*/ 991305 h 4745608"/>
                <a:gd name="connsiteX40" fmla="*/ 3658531 w 4206653"/>
                <a:gd name="connsiteY40" fmla="*/ 1093178 h 4745608"/>
                <a:gd name="connsiteX41" fmla="*/ 3622838 w 4206653"/>
                <a:gd name="connsiteY41" fmla="*/ 1221401 h 4745608"/>
                <a:gd name="connsiteX42" fmla="*/ 3577446 w 4206653"/>
                <a:gd name="connsiteY42" fmla="*/ 1500691 h 4745608"/>
                <a:gd name="connsiteX43" fmla="*/ 3461833 w 4206653"/>
                <a:gd name="connsiteY43" fmla="*/ 1726308 h 4745608"/>
                <a:gd name="connsiteX44" fmla="*/ 3278953 w 4206653"/>
                <a:gd name="connsiteY44" fmla="*/ 2034918 h 4745608"/>
                <a:gd name="connsiteX45" fmla="*/ 3288742 w 4206653"/>
                <a:gd name="connsiteY45" fmla="*/ 2273460 h 4745608"/>
                <a:gd name="connsiteX46" fmla="*/ 3434288 w 4206653"/>
                <a:gd name="connsiteY46" fmla="*/ 2417577 h 4745608"/>
                <a:gd name="connsiteX47" fmla="*/ 3759013 w 4206653"/>
                <a:gd name="connsiteY47" fmla="*/ 2663568 h 4745608"/>
                <a:gd name="connsiteX48" fmla="*/ 4079053 w 4206653"/>
                <a:gd name="connsiteY48" fmla="*/ 2777868 h 4745608"/>
                <a:gd name="connsiteX49" fmla="*/ 4079053 w 4206653"/>
                <a:gd name="connsiteY49" fmla="*/ 2880738 h 4745608"/>
                <a:gd name="connsiteX50" fmla="*/ 3770443 w 4206653"/>
                <a:gd name="connsiteY50" fmla="*/ 2869308 h 4745608"/>
                <a:gd name="connsiteX51" fmla="*/ 3404683 w 4206653"/>
                <a:gd name="connsiteY51" fmla="*/ 2732148 h 4745608"/>
                <a:gd name="connsiteX52" fmla="*/ 3084643 w 4206653"/>
                <a:gd name="connsiteY52" fmla="*/ 2663568 h 4745608"/>
                <a:gd name="connsiteX53" fmla="*/ 2995919 w 4206653"/>
                <a:gd name="connsiteY53" fmla="*/ 2782832 h 4745608"/>
                <a:gd name="connsiteX54" fmla="*/ 2832855 w 4206653"/>
                <a:gd name="connsiteY54" fmla="*/ 2930924 h 4745608"/>
                <a:gd name="connsiteX55" fmla="*/ 2820111 w 4206653"/>
                <a:gd name="connsiteY55" fmla="*/ 3026344 h 4745608"/>
                <a:gd name="connsiteX56" fmla="*/ 2959241 w 4206653"/>
                <a:gd name="connsiteY56" fmla="*/ 3167976 h 4745608"/>
                <a:gd name="connsiteX57" fmla="*/ 3176083 w 4206653"/>
                <a:gd name="connsiteY57" fmla="*/ 3269358 h 4745608"/>
                <a:gd name="connsiteX58" fmla="*/ 3388239 w 4206653"/>
                <a:gd name="connsiteY58" fmla="*/ 3442290 h 4745608"/>
                <a:gd name="connsiteX59" fmla="*/ 3212014 w 4206653"/>
                <a:gd name="connsiteY59" fmla="*/ 3336948 h 4745608"/>
                <a:gd name="connsiteX60" fmla="*/ 3004633 w 4206653"/>
                <a:gd name="connsiteY60" fmla="*/ 3276814 h 4745608"/>
                <a:gd name="connsiteX61" fmla="*/ 2771676 w 4206653"/>
                <a:gd name="connsiteY61" fmla="*/ 3166987 h 4745608"/>
                <a:gd name="connsiteX62" fmla="*/ 2638873 w 4206653"/>
                <a:gd name="connsiteY62" fmla="*/ 3097908 h 4745608"/>
                <a:gd name="connsiteX63" fmla="*/ 2570293 w 4206653"/>
                <a:gd name="connsiteY63" fmla="*/ 3109338 h 4745608"/>
                <a:gd name="connsiteX64" fmla="*/ 2525557 w 4206653"/>
                <a:gd name="connsiteY64" fmla="*/ 3326508 h 4745608"/>
                <a:gd name="connsiteX65" fmla="*/ 2584349 w 4206653"/>
                <a:gd name="connsiteY65" fmla="*/ 3577470 h 4745608"/>
                <a:gd name="connsiteX66" fmla="*/ 2663703 w 4206653"/>
                <a:gd name="connsiteY66" fmla="*/ 3996904 h 4745608"/>
                <a:gd name="connsiteX67" fmla="*/ 2633113 w 4206653"/>
                <a:gd name="connsiteY67" fmla="*/ 4192703 h 4745608"/>
                <a:gd name="connsiteX68" fmla="*/ 2539703 w 4206653"/>
                <a:gd name="connsiteY68" fmla="*/ 4455574 h 4745608"/>
                <a:gd name="connsiteX69" fmla="*/ 2595212 w 4206653"/>
                <a:gd name="connsiteY69" fmla="*/ 3945217 h 4745608"/>
                <a:gd name="connsiteX70" fmla="*/ 2481240 w 4206653"/>
                <a:gd name="connsiteY70" fmla="*/ 3566538 h 4745608"/>
                <a:gd name="connsiteX71" fmla="*/ 2307403 w 4206653"/>
                <a:gd name="connsiteY71" fmla="*/ 3166488 h 4745608"/>
                <a:gd name="connsiteX72" fmla="*/ 2261683 w 4206653"/>
                <a:gd name="connsiteY72" fmla="*/ 3063618 h 4745608"/>
                <a:gd name="connsiteX73" fmla="*/ 2078803 w 4206653"/>
                <a:gd name="connsiteY73" fmla="*/ 2949318 h 4745608"/>
                <a:gd name="connsiteX74" fmla="*/ 1824299 w 4206653"/>
                <a:gd name="connsiteY74" fmla="*/ 3002494 h 4745608"/>
                <a:gd name="connsiteX75" fmla="*/ 1412162 w 4206653"/>
                <a:gd name="connsiteY75" fmla="*/ 3235573 h 4745608"/>
                <a:gd name="connsiteX76" fmla="*/ 1381573 w 4206653"/>
                <a:gd name="connsiteY76" fmla="*/ 3680838 h 4745608"/>
                <a:gd name="connsiteX77" fmla="*/ 1340867 w 4206653"/>
                <a:gd name="connsiteY77" fmla="*/ 3980504 h 4745608"/>
                <a:gd name="connsiteX78" fmla="*/ 1197619 w 4206653"/>
                <a:gd name="connsiteY78" fmla="*/ 4738831 h 4745608"/>
                <a:gd name="connsiteX79" fmla="*/ 1220896 w 4206653"/>
                <a:gd name="connsiteY79" fmla="*/ 4338309 h 4745608"/>
                <a:gd name="connsiteX80" fmla="*/ 1242772 w 4206653"/>
                <a:gd name="connsiteY80" fmla="*/ 4080888 h 4745608"/>
                <a:gd name="connsiteX81" fmla="*/ 1198693 w 4206653"/>
                <a:gd name="connsiteY81" fmla="*/ 3909438 h 4745608"/>
                <a:gd name="connsiteX82" fmla="*/ 970093 w 4206653"/>
                <a:gd name="connsiteY82" fmla="*/ 3989448 h 4745608"/>
                <a:gd name="connsiteX83" fmla="*/ 766328 w 4206653"/>
                <a:gd name="connsiteY83" fmla="*/ 4131990 h 4745608"/>
                <a:gd name="connsiteX84" fmla="*/ 555808 w 4206653"/>
                <a:gd name="connsiteY84" fmla="*/ 4355688 h 4745608"/>
                <a:gd name="connsiteX85" fmla="*/ 785900 w 4206653"/>
                <a:gd name="connsiteY85" fmla="*/ 4017771 h 4745608"/>
                <a:gd name="connsiteX86" fmla="*/ 1130113 w 4206653"/>
                <a:gd name="connsiteY86" fmla="*/ 3817500 h 4745608"/>
                <a:gd name="connsiteX87" fmla="*/ 1278703 w 4206653"/>
                <a:gd name="connsiteY87" fmla="*/ 3726558 h 4745608"/>
                <a:gd name="connsiteX88" fmla="*/ 1269661 w 4206653"/>
                <a:gd name="connsiteY88" fmla="*/ 3390117 h 4745608"/>
                <a:gd name="connsiteX89" fmla="*/ 1309620 w 4206653"/>
                <a:gd name="connsiteY89" fmla="*/ 3169963 h 4745608"/>
                <a:gd name="connsiteX90" fmla="*/ 1393003 w 4206653"/>
                <a:gd name="connsiteY90" fmla="*/ 3052188 h 4745608"/>
                <a:gd name="connsiteX91" fmla="*/ 1080693 w 4206653"/>
                <a:gd name="connsiteY91" fmla="*/ 2984604 h 4745608"/>
                <a:gd name="connsiteX92" fmla="*/ 663453 w 4206653"/>
                <a:gd name="connsiteY92" fmla="*/ 3023360 h 4745608"/>
                <a:gd name="connsiteX93" fmla="*/ 235111 w 4206653"/>
                <a:gd name="connsiteY93" fmla="*/ 3217172 h 4745608"/>
                <a:gd name="connsiteX94" fmla="*/ 421453 w 4206653"/>
                <a:gd name="connsiteY94" fmla="*/ 3029328 h 4745608"/>
                <a:gd name="connsiteX95" fmla="*/ 627193 w 4206653"/>
                <a:gd name="connsiteY95" fmla="*/ 2926458 h 4745608"/>
                <a:gd name="connsiteX96" fmla="*/ 854480 w 4206653"/>
                <a:gd name="connsiteY96" fmla="*/ 2889178 h 4745608"/>
                <a:gd name="connsiteX97" fmla="*/ 1149272 w 4206653"/>
                <a:gd name="connsiteY97" fmla="*/ 2889676 h 4745608"/>
                <a:gd name="connsiteX98" fmla="*/ 1531894 w 4206653"/>
                <a:gd name="connsiteY98" fmla="*/ 2917507 h 4745608"/>
                <a:gd name="connsiteX99" fmla="*/ 1860559 w 4206653"/>
                <a:gd name="connsiteY99" fmla="*/ 2766431 h 4745608"/>
                <a:gd name="connsiteX100" fmla="*/ 1701613 w 4206653"/>
                <a:gd name="connsiteY100" fmla="*/ 2263518 h 4745608"/>
                <a:gd name="connsiteX101" fmla="*/ 1690183 w 4206653"/>
                <a:gd name="connsiteY101" fmla="*/ 1966338 h 4745608"/>
                <a:gd name="connsiteX102" fmla="*/ 1381991 w 4206653"/>
                <a:gd name="connsiteY102" fmla="*/ 1841604 h 4745608"/>
                <a:gd name="connsiteX103" fmla="*/ 1095823 w 4206653"/>
                <a:gd name="connsiteY103" fmla="*/ 1714878 h 4745608"/>
                <a:gd name="connsiteX104" fmla="*/ 746507 w 4206653"/>
                <a:gd name="connsiteY104" fmla="*/ 1626415 h 4745608"/>
                <a:gd name="connsiteX105" fmla="*/ 352873 w 4206653"/>
                <a:gd name="connsiteY105" fmla="*/ 1726308 h 4745608"/>
                <a:gd name="connsiteX106" fmla="*/ 113171 w 4206653"/>
                <a:gd name="connsiteY106" fmla="*/ 1763582 h 4745608"/>
                <a:gd name="connsiteX107" fmla="*/ 9973 w 4206653"/>
                <a:gd name="connsiteY107" fmla="*/ 1737738 h 4745608"/>
                <a:gd name="connsiteX108" fmla="*/ 348516 w 4206653"/>
                <a:gd name="connsiteY108" fmla="*/ 1643812 h 4745608"/>
                <a:gd name="connsiteX109" fmla="*/ 653097 w 4206653"/>
                <a:gd name="connsiteY109" fmla="*/ 1543920 h 4745608"/>
                <a:gd name="connsiteX110" fmla="*/ 1072963 w 4206653"/>
                <a:gd name="connsiteY110" fmla="*/ 1612008 h 4745608"/>
                <a:gd name="connsiteX111" fmla="*/ 1244413 w 4206653"/>
                <a:gd name="connsiteY111" fmla="*/ 1657728 h 4745608"/>
                <a:gd name="connsiteX112" fmla="*/ 1205766 w 4206653"/>
                <a:gd name="connsiteY112" fmla="*/ 1451988 h 4745608"/>
                <a:gd name="connsiteX113" fmla="*/ 1046313 w 4206653"/>
                <a:gd name="connsiteY113" fmla="*/ 815409 h 4745608"/>
                <a:gd name="connsiteX114" fmla="*/ 1221553 w 4206653"/>
                <a:gd name="connsiteY114" fmla="*/ 1211958 h 4745608"/>
                <a:gd name="connsiteX0" fmla="*/ 1221553 w 4206653"/>
                <a:gd name="connsiteY0" fmla="*/ 1211958 h 4745608"/>
                <a:gd name="connsiteX1" fmla="*/ 1343911 w 4206653"/>
                <a:gd name="connsiteY1" fmla="*/ 1559828 h 4745608"/>
                <a:gd name="connsiteX2" fmla="*/ 1553023 w 4206653"/>
                <a:gd name="connsiteY2" fmla="*/ 1657728 h 4745608"/>
                <a:gd name="connsiteX3" fmla="*/ 1907353 w 4206653"/>
                <a:gd name="connsiteY3" fmla="*/ 1680588 h 4745608"/>
                <a:gd name="connsiteX4" fmla="*/ 2021653 w 4206653"/>
                <a:gd name="connsiteY4" fmla="*/ 1543428 h 4745608"/>
                <a:gd name="connsiteX5" fmla="*/ 2124523 w 4206653"/>
                <a:gd name="connsiteY5" fmla="*/ 1291968 h 4745608"/>
                <a:gd name="connsiteX6" fmla="*/ 2124523 w 4206653"/>
                <a:gd name="connsiteY6" fmla="*/ 1120518 h 4745608"/>
                <a:gd name="connsiteX7" fmla="*/ 2068029 w 4206653"/>
                <a:gd name="connsiteY7" fmla="*/ 825325 h 4745608"/>
                <a:gd name="connsiteX8" fmla="*/ 2078803 w 4206653"/>
                <a:gd name="connsiteY8" fmla="*/ 777618 h 4745608"/>
                <a:gd name="connsiteX9" fmla="*/ 2170243 w 4206653"/>
                <a:gd name="connsiteY9" fmla="*/ 1086228 h 4745608"/>
                <a:gd name="connsiteX10" fmla="*/ 2215963 w 4206653"/>
                <a:gd name="connsiteY10" fmla="*/ 1269108 h 4745608"/>
                <a:gd name="connsiteX11" fmla="*/ 2284543 w 4206653"/>
                <a:gd name="connsiteY11" fmla="*/ 1303398 h 4745608"/>
                <a:gd name="connsiteX12" fmla="*/ 2330263 w 4206653"/>
                <a:gd name="connsiteY12" fmla="*/ 1166238 h 4745608"/>
                <a:gd name="connsiteX13" fmla="*/ 2467423 w 4206653"/>
                <a:gd name="connsiteY13" fmla="*/ 880488 h 4745608"/>
                <a:gd name="connsiteX14" fmla="*/ 2558863 w 4206653"/>
                <a:gd name="connsiteY14" fmla="*/ 640458 h 4745608"/>
                <a:gd name="connsiteX15" fmla="*/ 2616013 w 4206653"/>
                <a:gd name="connsiteY15" fmla="*/ 537588 h 4745608"/>
                <a:gd name="connsiteX16" fmla="*/ 2558863 w 4206653"/>
                <a:gd name="connsiteY16" fmla="*/ 789048 h 4745608"/>
                <a:gd name="connsiteX17" fmla="*/ 2444563 w 4206653"/>
                <a:gd name="connsiteY17" fmla="*/ 1097658 h 4745608"/>
                <a:gd name="connsiteX18" fmla="*/ 2375983 w 4206653"/>
                <a:gd name="connsiteY18" fmla="*/ 1406268 h 4745608"/>
                <a:gd name="connsiteX19" fmla="*/ 2558863 w 4206653"/>
                <a:gd name="connsiteY19" fmla="*/ 1577718 h 4745608"/>
                <a:gd name="connsiteX20" fmla="*/ 2878903 w 4206653"/>
                <a:gd name="connsiteY20" fmla="*/ 1657728 h 4745608"/>
                <a:gd name="connsiteX21" fmla="*/ 3187513 w 4206653"/>
                <a:gd name="connsiteY21" fmla="*/ 1657728 h 4745608"/>
                <a:gd name="connsiteX22" fmla="*/ 3370393 w 4206653"/>
                <a:gd name="connsiteY22" fmla="*/ 1566288 h 4745608"/>
                <a:gd name="connsiteX23" fmla="*/ 3488066 w 4206653"/>
                <a:gd name="connsiteY23" fmla="*/ 1246753 h 4745608"/>
                <a:gd name="connsiteX24" fmla="*/ 3495138 w 4206653"/>
                <a:gd name="connsiteY24" fmla="*/ 1115548 h 4745608"/>
                <a:gd name="connsiteX25" fmla="*/ 3493650 w 4206653"/>
                <a:gd name="connsiteY25" fmla="*/ 1063976 h 4745608"/>
                <a:gd name="connsiteX26" fmla="*/ 3450403 w 4206653"/>
                <a:gd name="connsiteY26" fmla="*/ 777618 h 4745608"/>
                <a:gd name="connsiteX27" fmla="*/ 3119893 w 4206653"/>
                <a:gd name="connsiteY27" fmla="*/ 321571 h 4745608"/>
                <a:gd name="connsiteX28" fmla="*/ 3497351 w 4206653"/>
                <a:gd name="connsiteY28" fmla="*/ 674883 h 4745608"/>
                <a:gd name="connsiteX29" fmla="*/ 3759013 w 4206653"/>
                <a:gd name="connsiteY29" fmla="*/ 571878 h 4745608"/>
                <a:gd name="connsiteX30" fmla="*/ 3999043 w 4206653"/>
                <a:gd name="connsiteY30" fmla="*/ 91818 h 4745608"/>
                <a:gd name="connsiteX31" fmla="*/ 4033333 w 4206653"/>
                <a:gd name="connsiteY31" fmla="*/ 11808 h 4745608"/>
                <a:gd name="connsiteX32" fmla="*/ 3984569 w 4206653"/>
                <a:gd name="connsiteY32" fmla="*/ 247366 h 4745608"/>
                <a:gd name="connsiteX33" fmla="*/ 3812791 w 4206653"/>
                <a:gd name="connsiteY33" fmla="*/ 647417 h 4745608"/>
                <a:gd name="connsiteX34" fmla="*/ 3592906 w 4206653"/>
                <a:gd name="connsiteY34" fmla="*/ 811408 h 4745608"/>
                <a:gd name="connsiteX35" fmla="*/ 3604425 w 4206653"/>
                <a:gd name="connsiteY35" fmla="*/ 999253 h 4745608"/>
                <a:gd name="connsiteX36" fmla="*/ 3872985 w 4206653"/>
                <a:gd name="connsiteY36" fmla="*/ 881976 h 4745608"/>
                <a:gd name="connsiteX37" fmla="*/ 4200754 w 4206653"/>
                <a:gd name="connsiteY37" fmla="*/ 774136 h 4745608"/>
                <a:gd name="connsiteX38" fmla="*/ 4064251 w 4206653"/>
                <a:gd name="connsiteY38" fmla="*/ 847195 h 4745608"/>
                <a:gd name="connsiteX39" fmla="*/ 3818880 w 4206653"/>
                <a:gd name="connsiteY39" fmla="*/ 991305 h 4745608"/>
                <a:gd name="connsiteX40" fmla="*/ 3658531 w 4206653"/>
                <a:gd name="connsiteY40" fmla="*/ 1093178 h 4745608"/>
                <a:gd name="connsiteX41" fmla="*/ 3622838 w 4206653"/>
                <a:gd name="connsiteY41" fmla="*/ 1221401 h 4745608"/>
                <a:gd name="connsiteX42" fmla="*/ 3577446 w 4206653"/>
                <a:gd name="connsiteY42" fmla="*/ 1500691 h 4745608"/>
                <a:gd name="connsiteX43" fmla="*/ 3461833 w 4206653"/>
                <a:gd name="connsiteY43" fmla="*/ 1726308 h 4745608"/>
                <a:gd name="connsiteX44" fmla="*/ 3278953 w 4206653"/>
                <a:gd name="connsiteY44" fmla="*/ 2034918 h 4745608"/>
                <a:gd name="connsiteX45" fmla="*/ 3288742 w 4206653"/>
                <a:gd name="connsiteY45" fmla="*/ 2273460 h 4745608"/>
                <a:gd name="connsiteX46" fmla="*/ 3434288 w 4206653"/>
                <a:gd name="connsiteY46" fmla="*/ 2417577 h 4745608"/>
                <a:gd name="connsiteX47" fmla="*/ 3781217 w 4206653"/>
                <a:gd name="connsiteY47" fmla="*/ 2618845 h 4745608"/>
                <a:gd name="connsiteX48" fmla="*/ 4079053 w 4206653"/>
                <a:gd name="connsiteY48" fmla="*/ 2777868 h 4745608"/>
                <a:gd name="connsiteX49" fmla="*/ 4079053 w 4206653"/>
                <a:gd name="connsiteY49" fmla="*/ 2880738 h 4745608"/>
                <a:gd name="connsiteX50" fmla="*/ 3770443 w 4206653"/>
                <a:gd name="connsiteY50" fmla="*/ 2869308 h 4745608"/>
                <a:gd name="connsiteX51" fmla="*/ 3404683 w 4206653"/>
                <a:gd name="connsiteY51" fmla="*/ 2732148 h 4745608"/>
                <a:gd name="connsiteX52" fmla="*/ 3084643 w 4206653"/>
                <a:gd name="connsiteY52" fmla="*/ 2663568 h 4745608"/>
                <a:gd name="connsiteX53" fmla="*/ 2995919 w 4206653"/>
                <a:gd name="connsiteY53" fmla="*/ 2782832 h 4745608"/>
                <a:gd name="connsiteX54" fmla="*/ 2832855 w 4206653"/>
                <a:gd name="connsiteY54" fmla="*/ 2930924 h 4745608"/>
                <a:gd name="connsiteX55" fmla="*/ 2820111 w 4206653"/>
                <a:gd name="connsiteY55" fmla="*/ 3026344 h 4745608"/>
                <a:gd name="connsiteX56" fmla="*/ 2959241 w 4206653"/>
                <a:gd name="connsiteY56" fmla="*/ 3167976 h 4745608"/>
                <a:gd name="connsiteX57" fmla="*/ 3176083 w 4206653"/>
                <a:gd name="connsiteY57" fmla="*/ 3269358 h 4745608"/>
                <a:gd name="connsiteX58" fmla="*/ 3388239 w 4206653"/>
                <a:gd name="connsiteY58" fmla="*/ 3442290 h 4745608"/>
                <a:gd name="connsiteX59" fmla="*/ 3212014 w 4206653"/>
                <a:gd name="connsiteY59" fmla="*/ 3336948 h 4745608"/>
                <a:gd name="connsiteX60" fmla="*/ 3004633 w 4206653"/>
                <a:gd name="connsiteY60" fmla="*/ 3276814 h 4745608"/>
                <a:gd name="connsiteX61" fmla="*/ 2771676 w 4206653"/>
                <a:gd name="connsiteY61" fmla="*/ 3166987 h 4745608"/>
                <a:gd name="connsiteX62" fmla="*/ 2638873 w 4206653"/>
                <a:gd name="connsiteY62" fmla="*/ 3097908 h 4745608"/>
                <a:gd name="connsiteX63" fmla="*/ 2570293 w 4206653"/>
                <a:gd name="connsiteY63" fmla="*/ 3109338 h 4745608"/>
                <a:gd name="connsiteX64" fmla="*/ 2525557 w 4206653"/>
                <a:gd name="connsiteY64" fmla="*/ 3326508 h 4745608"/>
                <a:gd name="connsiteX65" fmla="*/ 2584349 w 4206653"/>
                <a:gd name="connsiteY65" fmla="*/ 3577470 h 4745608"/>
                <a:gd name="connsiteX66" fmla="*/ 2663703 w 4206653"/>
                <a:gd name="connsiteY66" fmla="*/ 3996904 h 4745608"/>
                <a:gd name="connsiteX67" fmla="*/ 2633113 w 4206653"/>
                <a:gd name="connsiteY67" fmla="*/ 4192703 h 4745608"/>
                <a:gd name="connsiteX68" fmla="*/ 2539703 w 4206653"/>
                <a:gd name="connsiteY68" fmla="*/ 4455574 h 4745608"/>
                <a:gd name="connsiteX69" fmla="*/ 2595212 w 4206653"/>
                <a:gd name="connsiteY69" fmla="*/ 3945217 h 4745608"/>
                <a:gd name="connsiteX70" fmla="*/ 2481240 w 4206653"/>
                <a:gd name="connsiteY70" fmla="*/ 3566538 h 4745608"/>
                <a:gd name="connsiteX71" fmla="*/ 2307403 w 4206653"/>
                <a:gd name="connsiteY71" fmla="*/ 3166488 h 4745608"/>
                <a:gd name="connsiteX72" fmla="*/ 2261683 w 4206653"/>
                <a:gd name="connsiteY72" fmla="*/ 3063618 h 4745608"/>
                <a:gd name="connsiteX73" fmla="*/ 2078803 w 4206653"/>
                <a:gd name="connsiteY73" fmla="*/ 2949318 h 4745608"/>
                <a:gd name="connsiteX74" fmla="*/ 1824299 w 4206653"/>
                <a:gd name="connsiteY74" fmla="*/ 3002494 h 4745608"/>
                <a:gd name="connsiteX75" fmla="*/ 1412162 w 4206653"/>
                <a:gd name="connsiteY75" fmla="*/ 3235573 h 4745608"/>
                <a:gd name="connsiteX76" fmla="*/ 1381573 w 4206653"/>
                <a:gd name="connsiteY76" fmla="*/ 3680838 h 4745608"/>
                <a:gd name="connsiteX77" fmla="*/ 1340867 w 4206653"/>
                <a:gd name="connsiteY77" fmla="*/ 3980504 h 4745608"/>
                <a:gd name="connsiteX78" fmla="*/ 1197619 w 4206653"/>
                <a:gd name="connsiteY78" fmla="*/ 4738831 h 4745608"/>
                <a:gd name="connsiteX79" fmla="*/ 1220896 w 4206653"/>
                <a:gd name="connsiteY79" fmla="*/ 4338309 h 4745608"/>
                <a:gd name="connsiteX80" fmla="*/ 1242772 w 4206653"/>
                <a:gd name="connsiteY80" fmla="*/ 4080888 h 4745608"/>
                <a:gd name="connsiteX81" fmla="*/ 1198693 w 4206653"/>
                <a:gd name="connsiteY81" fmla="*/ 3909438 h 4745608"/>
                <a:gd name="connsiteX82" fmla="*/ 970093 w 4206653"/>
                <a:gd name="connsiteY82" fmla="*/ 3989448 h 4745608"/>
                <a:gd name="connsiteX83" fmla="*/ 766328 w 4206653"/>
                <a:gd name="connsiteY83" fmla="*/ 4131990 h 4745608"/>
                <a:gd name="connsiteX84" fmla="*/ 555808 w 4206653"/>
                <a:gd name="connsiteY84" fmla="*/ 4355688 h 4745608"/>
                <a:gd name="connsiteX85" fmla="*/ 785900 w 4206653"/>
                <a:gd name="connsiteY85" fmla="*/ 4017771 h 4745608"/>
                <a:gd name="connsiteX86" fmla="*/ 1130113 w 4206653"/>
                <a:gd name="connsiteY86" fmla="*/ 3817500 h 4745608"/>
                <a:gd name="connsiteX87" fmla="*/ 1278703 w 4206653"/>
                <a:gd name="connsiteY87" fmla="*/ 3726558 h 4745608"/>
                <a:gd name="connsiteX88" fmla="*/ 1269661 w 4206653"/>
                <a:gd name="connsiteY88" fmla="*/ 3390117 h 4745608"/>
                <a:gd name="connsiteX89" fmla="*/ 1309620 w 4206653"/>
                <a:gd name="connsiteY89" fmla="*/ 3169963 h 4745608"/>
                <a:gd name="connsiteX90" fmla="*/ 1393003 w 4206653"/>
                <a:gd name="connsiteY90" fmla="*/ 3052188 h 4745608"/>
                <a:gd name="connsiteX91" fmla="*/ 1080693 w 4206653"/>
                <a:gd name="connsiteY91" fmla="*/ 2984604 h 4745608"/>
                <a:gd name="connsiteX92" fmla="*/ 663453 w 4206653"/>
                <a:gd name="connsiteY92" fmla="*/ 3023360 h 4745608"/>
                <a:gd name="connsiteX93" fmla="*/ 235111 w 4206653"/>
                <a:gd name="connsiteY93" fmla="*/ 3217172 h 4745608"/>
                <a:gd name="connsiteX94" fmla="*/ 421453 w 4206653"/>
                <a:gd name="connsiteY94" fmla="*/ 3029328 h 4745608"/>
                <a:gd name="connsiteX95" fmla="*/ 627193 w 4206653"/>
                <a:gd name="connsiteY95" fmla="*/ 2926458 h 4745608"/>
                <a:gd name="connsiteX96" fmla="*/ 854480 w 4206653"/>
                <a:gd name="connsiteY96" fmla="*/ 2889178 h 4745608"/>
                <a:gd name="connsiteX97" fmla="*/ 1149272 w 4206653"/>
                <a:gd name="connsiteY97" fmla="*/ 2889676 h 4745608"/>
                <a:gd name="connsiteX98" fmla="*/ 1531894 w 4206653"/>
                <a:gd name="connsiteY98" fmla="*/ 2917507 h 4745608"/>
                <a:gd name="connsiteX99" fmla="*/ 1860559 w 4206653"/>
                <a:gd name="connsiteY99" fmla="*/ 2766431 h 4745608"/>
                <a:gd name="connsiteX100" fmla="*/ 1701613 w 4206653"/>
                <a:gd name="connsiteY100" fmla="*/ 2263518 h 4745608"/>
                <a:gd name="connsiteX101" fmla="*/ 1690183 w 4206653"/>
                <a:gd name="connsiteY101" fmla="*/ 1966338 h 4745608"/>
                <a:gd name="connsiteX102" fmla="*/ 1381991 w 4206653"/>
                <a:gd name="connsiteY102" fmla="*/ 1841604 h 4745608"/>
                <a:gd name="connsiteX103" fmla="*/ 1095823 w 4206653"/>
                <a:gd name="connsiteY103" fmla="*/ 1714878 h 4745608"/>
                <a:gd name="connsiteX104" fmla="*/ 746507 w 4206653"/>
                <a:gd name="connsiteY104" fmla="*/ 1626415 h 4745608"/>
                <a:gd name="connsiteX105" fmla="*/ 352873 w 4206653"/>
                <a:gd name="connsiteY105" fmla="*/ 1726308 h 4745608"/>
                <a:gd name="connsiteX106" fmla="*/ 113171 w 4206653"/>
                <a:gd name="connsiteY106" fmla="*/ 1763582 h 4745608"/>
                <a:gd name="connsiteX107" fmla="*/ 9973 w 4206653"/>
                <a:gd name="connsiteY107" fmla="*/ 1737738 h 4745608"/>
                <a:gd name="connsiteX108" fmla="*/ 348516 w 4206653"/>
                <a:gd name="connsiteY108" fmla="*/ 1643812 h 4745608"/>
                <a:gd name="connsiteX109" fmla="*/ 653097 w 4206653"/>
                <a:gd name="connsiteY109" fmla="*/ 1543920 h 4745608"/>
                <a:gd name="connsiteX110" fmla="*/ 1072963 w 4206653"/>
                <a:gd name="connsiteY110" fmla="*/ 1612008 h 4745608"/>
                <a:gd name="connsiteX111" fmla="*/ 1244413 w 4206653"/>
                <a:gd name="connsiteY111" fmla="*/ 1657728 h 4745608"/>
                <a:gd name="connsiteX112" fmla="*/ 1205766 w 4206653"/>
                <a:gd name="connsiteY112" fmla="*/ 1451988 h 4745608"/>
                <a:gd name="connsiteX113" fmla="*/ 1046313 w 4206653"/>
                <a:gd name="connsiteY113" fmla="*/ 815409 h 4745608"/>
                <a:gd name="connsiteX114" fmla="*/ 1221553 w 4206653"/>
                <a:gd name="connsiteY114" fmla="*/ 1211958 h 4745608"/>
                <a:gd name="connsiteX0" fmla="*/ 1221553 w 4206653"/>
                <a:gd name="connsiteY0" fmla="*/ 1211958 h 4745608"/>
                <a:gd name="connsiteX1" fmla="*/ 1343911 w 4206653"/>
                <a:gd name="connsiteY1" fmla="*/ 1559828 h 4745608"/>
                <a:gd name="connsiteX2" fmla="*/ 1553023 w 4206653"/>
                <a:gd name="connsiteY2" fmla="*/ 1657728 h 4745608"/>
                <a:gd name="connsiteX3" fmla="*/ 1907353 w 4206653"/>
                <a:gd name="connsiteY3" fmla="*/ 1680588 h 4745608"/>
                <a:gd name="connsiteX4" fmla="*/ 2021653 w 4206653"/>
                <a:gd name="connsiteY4" fmla="*/ 1543428 h 4745608"/>
                <a:gd name="connsiteX5" fmla="*/ 2124523 w 4206653"/>
                <a:gd name="connsiteY5" fmla="*/ 1291968 h 4745608"/>
                <a:gd name="connsiteX6" fmla="*/ 2124523 w 4206653"/>
                <a:gd name="connsiteY6" fmla="*/ 1120518 h 4745608"/>
                <a:gd name="connsiteX7" fmla="*/ 2068029 w 4206653"/>
                <a:gd name="connsiteY7" fmla="*/ 825325 h 4745608"/>
                <a:gd name="connsiteX8" fmla="*/ 2078803 w 4206653"/>
                <a:gd name="connsiteY8" fmla="*/ 777618 h 4745608"/>
                <a:gd name="connsiteX9" fmla="*/ 2170243 w 4206653"/>
                <a:gd name="connsiteY9" fmla="*/ 1086228 h 4745608"/>
                <a:gd name="connsiteX10" fmla="*/ 2215963 w 4206653"/>
                <a:gd name="connsiteY10" fmla="*/ 1269108 h 4745608"/>
                <a:gd name="connsiteX11" fmla="*/ 2284543 w 4206653"/>
                <a:gd name="connsiteY11" fmla="*/ 1303398 h 4745608"/>
                <a:gd name="connsiteX12" fmla="*/ 2330263 w 4206653"/>
                <a:gd name="connsiteY12" fmla="*/ 1166238 h 4745608"/>
                <a:gd name="connsiteX13" fmla="*/ 2467423 w 4206653"/>
                <a:gd name="connsiteY13" fmla="*/ 880488 h 4745608"/>
                <a:gd name="connsiteX14" fmla="*/ 2558863 w 4206653"/>
                <a:gd name="connsiteY14" fmla="*/ 640458 h 4745608"/>
                <a:gd name="connsiteX15" fmla="*/ 2616013 w 4206653"/>
                <a:gd name="connsiteY15" fmla="*/ 537588 h 4745608"/>
                <a:gd name="connsiteX16" fmla="*/ 2558863 w 4206653"/>
                <a:gd name="connsiteY16" fmla="*/ 789048 h 4745608"/>
                <a:gd name="connsiteX17" fmla="*/ 2444563 w 4206653"/>
                <a:gd name="connsiteY17" fmla="*/ 1097658 h 4745608"/>
                <a:gd name="connsiteX18" fmla="*/ 2375983 w 4206653"/>
                <a:gd name="connsiteY18" fmla="*/ 1406268 h 4745608"/>
                <a:gd name="connsiteX19" fmla="*/ 2558863 w 4206653"/>
                <a:gd name="connsiteY19" fmla="*/ 1577718 h 4745608"/>
                <a:gd name="connsiteX20" fmla="*/ 2878903 w 4206653"/>
                <a:gd name="connsiteY20" fmla="*/ 1657728 h 4745608"/>
                <a:gd name="connsiteX21" fmla="*/ 3187513 w 4206653"/>
                <a:gd name="connsiteY21" fmla="*/ 1657728 h 4745608"/>
                <a:gd name="connsiteX22" fmla="*/ 3370393 w 4206653"/>
                <a:gd name="connsiteY22" fmla="*/ 1566288 h 4745608"/>
                <a:gd name="connsiteX23" fmla="*/ 3488066 w 4206653"/>
                <a:gd name="connsiteY23" fmla="*/ 1246753 h 4745608"/>
                <a:gd name="connsiteX24" fmla="*/ 3495138 w 4206653"/>
                <a:gd name="connsiteY24" fmla="*/ 1115548 h 4745608"/>
                <a:gd name="connsiteX25" fmla="*/ 3493650 w 4206653"/>
                <a:gd name="connsiteY25" fmla="*/ 1063976 h 4745608"/>
                <a:gd name="connsiteX26" fmla="*/ 3450403 w 4206653"/>
                <a:gd name="connsiteY26" fmla="*/ 777618 h 4745608"/>
                <a:gd name="connsiteX27" fmla="*/ 3119893 w 4206653"/>
                <a:gd name="connsiteY27" fmla="*/ 321571 h 4745608"/>
                <a:gd name="connsiteX28" fmla="*/ 3497351 w 4206653"/>
                <a:gd name="connsiteY28" fmla="*/ 674883 h 4745608"/>
                <a:gd name="connsiteX29" fmla="*/ 3759013 w 4206653"/>
                <a:gd name="connsiteY29" fmla="*/ 571878 h 4745608"/>
                <a:gd name="connsiteX30" fmla="*/ 3999043 w 4206653"/>
                <a:gd name="connsiteY30" fmla="*/ 91818 h 4745608"/>
                <a:gd name="connsiteX31" fmla="*/ 4033333 w 4206653"/>
                <a:gd name="connsiteY31" fmla="*/ 11808 h 4745608"/>
                <a:gd name="connsiteX32" fmla="*/ 3984569 w 4206653"/>
                <a:gd name="connsiteY32" fmla="*/ 247366 h 4745608"/>
                <a:gd name="connsiteX33" fmla="*/ 3812791 w 4206653"/>
                <a:gd name="connsiteY33" fmla="*/ 647417 h 4745608"/>
                <a:gd name="connsiteX34" fmla="*/ 3592906 w 4206653"/>
                <a:gd name="connsiteY34" fmla="*/ 811408 h 4745608"/>
                <a:gd name="connsiteX35" fmla="*/ 3604425 w 4206653"/>
                <a:gd name="connsiteY35" fmla="*/ 999253 h 4745608"/>
                <a:gd name="connsiteX36" fmla="*/ 3872985 w 4206653"/>
                <a:gd name="connsiteY36" fmla="*/ 881976 h 4745608"/>
                <a:gd name="connsiteX37" fmla="*/ 4200754 w 4206653"/>
                <a:gd name="connsiteY37" fmla="*/ 774136 h 4745608"/>
                <a:gd name="connsiteX38" fmla="*/ 4064251 w 4206653"/>
                <a:gd name="connsiteY38" fmla="*/ 847195 h 4745608"/>
                <a:gd name="connsiteX39" fmla="*/ 3818880 w 4206653"/>
                <a:gd name="connsiteY39" fmla="*/ 991305 h 4745608"/>
                <a:gd name="connsiteX40" fmla="*/ 3658531 w 4206653"/>
                <a:gd name="connsiteY40" fmla="*/ 1093178 h 4745608"/>
                <a:gd name="connsiteX41" fmla="*/ 3622838 w 4206653"/>
                <a:gd name="connsiteY41" fmla="*/ 1221401 h 4745608"/>
                <a:gd name="connsiteX42" fmla="*/ 3577446 w 4206653"/>
                <a:gd name="connsiteY42" fmla="*/ 1500691 h 4745608"/>
                <a:gd name="connsiteX43" fmla="*/ 3461833 w 4206653"/>
                <a:gd name="connsiteY43" fmla="*/ 1726308 h 4745608"/>
                <a:gd name="connsiteX44" fmla="*/ 3278953 w 4206653"/>
                <a:gd name="connsiteY44" fmla="*/ 2034918 h 4745608"/>
                <a:gd name="connsiteX45" fmla="*/ 3288742 w 4206653"/>
                <a:gd name="connsiteY45" fmla="*/ 2273460 h 4745608"/>
                <a:gd name="connsiteX46" fmla="*/ 3434288 w 4206653"/>
                <a:gd name="connsiteY46" fmla="*/ 2417577 h 4745608"/>
                <a:gd name="connsiteX47" fmla="*/ 3781217 w 4206653"/>
                <a:gd name="connsiteY47" fmla="*/ 2618845 h 4745608"/>
                <a:gd name="connsiteX48" fmla="*/ 4079053 w 4206653"/>
                <a:gd name="connsiteY48" fmla="*/ 2777868 h 4745608"/>
                <a:gd name="connsiteX49" fmla="*/ 4079053 w 4206653"/>
                <a:gd name="connsiteY49" fmla="*/ 2880738 h 4745608"/>
                <a:gd name="connsiteX50" fmla="*/ 4070190 w 4206653"/>
                <a:gd name="connsiteY50" fmla="*/ 3021367 h 4745608"/>
                <a:gd name="connsiteX51" fmla="*/ 3404683 w 4206653"/>
                <a:gd name="connsiteY51" fmla="*/ 2732148 h 4745608"/>
                <a:gd name="connsiteX52" fmla="*/ 3084643 w 4206653"/>
                <a:gd name="connsiteY52" fmla="*/ 2663568 h 4745608"/>
                <a:gd name="connsiteX53" fmla="*/ 2995919 w 4206653"/>
                <a:gd name="connsiteY53" fmla="*/ 2782832 h 4745608"/>
                <a:gd name="connsiteX54" fmla="*/ 2832855 w 4206653"/>
                <a:gd name="connsiteY54" fmla="*/ 2930924 h 4745608"/>
                <a:gd name="connsiteX55" fmla="*/ 2820111 w 4206653"/>
                <a:gd name="connsiteY55" fmla="*/ 3026344 h 4745608"/>
                <a:gd name="connsiteX56" fmla="*/ 2959241 w 4206653"/>
                <a:gd name="connsiteY56" fmla="*/ 3167976 h 4745608"/>
                <a:gd name="connsiteX57" fmla="*/ 3176083 w 4206653"/>
                <a:gd name="connsiteY57" fmla="*/ 3269358 h 4745608"/>
                <a:gd name="connsiteX58" fmla="*/ 3388239 w 4206653"/>
                <a:gd name="connsiteY58" fmla="*/ 3442290 h 4745608"/>
                <a:gd name="connsiteX59" fmla="*/ 3212014 w 4206653"/>
                <a:gd name="connsiteY59" fmla="*/ 3336948 h 4745608"/>
                <a:gd name="connsiteX60" fmla="*/ 3004633 w 4206653"/>
                <a:gd name="connsiteY60" fmla="*/ 3276814 h 4745608"/>
                <a:gd name="connsiteX61" fmla="*/ 2771676 w 4206653"/>
                <a:gd name="connsiteY61" fmla="*/ 3166987 h 4745608"/>
                <a:gd name="connsiteX62" fmla="*/ 2638873 w 4206653"/>
                <a:gd name="connsiteY62" fmla="*/ 3097908 h 4745608"/>
                <a:gd name="connsiteX63" fmla="*/ 2570293 w 4206653"/>
                <a:gd name="connsiteY63" fmla="*/ 3109338 h 4745608"/>
                <a:gd name="connsiteX64" fmla="*/ 2525557 w 4206653"/>
                <a:gd name="connsiteY64" fmla="*/ 3326508 h 4745608"/>
                <a:gd name="connsiteX65" fmla="*/ 2584349 w 4206653"/>
                <a:gd name="connsiteY65" fmla="*/ 3577470 h 4745608"/>
                <a:gd name="connsiteX66" fmla="*/ 2663703 w 4206653"/>
                <a:gd name="connsiteY66" fmla="*/ 3996904 h 4745608"/>
                <a:gd name="connsiteX67" fmla="*/ 2633113 w 4206653"/>
                <a:gd name="connsiteY67" fmla="*/ 4192703 h 4745608"/>
                <a:gd name="connsiteX68" fmla="*/ 2539703 w 4206653"/>
                <a:gd name="connsiteY68" fmla="*/ 4455574 h 4745608"/>
                <a:gd name="connsiteX69" fmla="*/ 2595212 w 4206653"/>
                <a:gd name="connsiteY69" fmla="*/ 3945217 h 4745608"/>
                <a:gd name="connsiteX70" fmla="*/ 2481240 w 4206653"/>
                <a:gd name="connsiteY70" fmla="*/ 3566538 h 4745608"/>
                <a:gd name="connsiteX71" fmla="*/ 2307403 w 4206653"/>
                <a:gd name="connsiteY71" fmla="*/ 3166488 h 4745608"/>
                <a:gd name="connsiteX72" fmla="*/ 2261683 w 4206653"/>
                <a:gd name="connsiteY72" fmla="*/ 3063618 h 4745608"/>
                <a:gd name="connsiteX73" fmla="*/ 2078803 w 4206653"/>
                <a:gd name="connsiteY73" fmla="*/ 2949318 h 4745608"/>
                <a:gd name="connsiteX74" fmla="*/ 1824299 w 4206653"/>
                <a:gd name="connsiteY74" fmla="*/ 3002494 h 4745608"/>
                <a:gd name="connsiteX75" fmla="*/ 1412162 w 4206653"/>
                <a:gd name="connsiteY75" fmla="*/ 3235573 h 4745608"/>
                <a:gd name="connsiteX76" fmla="*/ 1381573 w 4206653"/>
                <a:gd name="connsiteY76" fmla="*/ 3680838 h 4745608"/>
                <a:gd name="connsiteX77" fmla="*/ 1340867 w 4206653"/>
                <a:gd name="connsiteY77" fmla="*/ 3980504 h 4745608"/>
                <a:gd name="connsiteX78" fmla="*/ 1197619 w 4206653"/>
                <a:gd name="connsiteY78" fmla="*/ 4738831 h 4745608"/>
                <a:gd name="connsiteX79" fmla="*/ 1220896 w 4206653"/>
                <a:gd name="connsiteY79" fmla="*/ 4338309 h 4745608"/>
                <a:gd name="connsiteX80" fmla="*/ 1242772 w 4206653"/>
                <a:gd name="connsiteY80" fmla="*/ 4080888 h 4745608"/>
                <a:gd name="connsiteX81" fmla="*/ 1198693 w 4206653"/>
                <a:gd name="connsiteY81" fmla="*/ 3909438 h 4745608"/>
                <a:gd name="connsiteX82" fmla="*/ 970093 w 4206653"/>
                <a:gd name="connsiteY82" fmla="*/ 3989448 h 4745608"/>
                <a:gd name="connsiteX83" fmla="*/ 766328 w 4206653"/>
                <a:gd name="connsiteY83" fmla="*/ 4131990 h 4745608"/>
                <a:gd name="connsiteX84" fmla="*/ 555808 w 4206653"/>
                <a:gd name="connsiteY84" fmla="*/ 4355688 h 4745608"/>
                <a:gd name="connsiteX85" fmla="*/ 785900 w 4206653"/>
                <a:gd name="connsiteY85" fmla="*/ 4017771 h 4745608"/>
                <a:gd name="connsiteX86" fmla="*/ 1130113 w 4206653"/>
                <a:gd name="connsiteY86" fmla="*/ 3817500 h 4745608"/>
                <a:gd name="connsiteX87" fmla="*/ 1278703 w 4206653"/>
                <a:gd name="connsiteY87" fmla="*/ 3726558 h 4745608"/>
                <a:gd name="connsiteX88" fmla="*/ 1269661 w 4206653"/>
                <a:gd name="connsiteY88" fmla="*/ 3390117 h 4745608"/>
                <a:gd name="connsiteX89" fmla="*/ 1309620 w 4206653"/>
                <a:gd name="connsiteY89" fmla="*/ 3169963 h 4745608"/>
                <a:gd name="connsiteX90" fmla="*/ 1393003 w 4206653"/>
                <a:gd name="connsiteY90" fmla="*/ 3052188 h 4745608"/>
                <a:gd name="connsiteX91" fmla="*/ 1080693 w 4206653"/>
                <a:gd name="connsiteY91" fmla="*/ 2984604 h 4745608"/>
                <a:gd name="connsiteX92" fmla="*/ 663453 w 4206653"/>
                <a:gd name="connsiteY92" fmla="*/ 3023360 h 4745608"/>
                <a:gd name="connsiteX93" fmla="*/ 235111 w 4206653"/>
                <a:gd name="connsiteY93" fmla="*/ 3217172 h 4745608"/>
                <a:gd name="connsiteX94" fmla="*/ 421453 w 4206653"/>
                <a:gd name="connsiteY94" fmla="*/ 3029328 h 4745608"/>
                <a:gd name="connsiteX95" fmla="*/ 627193 w 4206653"/>
                <a:gd name="connsiteY95" fmla="*/ 2926458 h 4745608"/>
                <a:gd name="connsiteX96" fmla="*/ 854480 w 4206653"/>
                <a:gd name="connsiteY96" fmla="*/ 2889178 h 4745608"/>
                <a:gd name="connsiteX97" fmla="*/ 1149272 w 4206653"/>
                <a:gd name="connsiteY97" fmla="*/ 2889676 h 4745608"/>
                <a:gd name="connsiteX98" fmla="*/ 1531894 w 4206653"/>
                <a:gd name="connsiteY98" fmla="*/ 2917507 h 4745608"/>
                <a:gd name="connsiteX99" fmla="*/ 1860559 w 4206653"/>
                <a:gd name="connsiteY99" fmla="*/ 2766431 h 4745608"/>
                <a:gd name="connsiteX100" fmla="*/ 1701613 w 4206653"/>
                <a:gd name="connsiteY100" fmla="*/ 2263518 h 4745608"/>
                <a:gd name="connsiteX101" fmla="*/ 1690183 w 4206653"/>
                <a:gd name="connsiteY101" fmla="*/ 1966338 h 4745608"/>
                <a:gd name="connsiteX102" fmla="*/ 1381991 w 4206653"/>
                <a:gd name="connsiteY102" fmla="*/ 1841604 h 4745608"/>
                <a:gd name="connsiteX103" fmla="*/ 1095823 w 4206653"/>
                <a:gd name="connsiteY103" fmla="*/ 1714878 h 4745608"/>
                <a:gd name="connsiteX104" fmla="*/ 746507 w 4206653"/>
                <a:gd name="connsiteY104" fmla="*/ 1626415 h 4745608"/>
                <a:gd name="connsiteX105" fmla="*/ 352873 w 4206653"/>
                <a:gd name="connsiteY105" fmla="*/ 1726308 h 4745608"/>
                <a:gd name="connsiteX106" fmla="*/ 113171 w 4206653"/>
                <a:gd name="connsiteY106" fmla="*/ 1763582 h 4745608"/>
                <a:gd name="connsiteX107" fmla="*/ 9973 w 4206653"/>
                <a:gd name="connsiteY107" fmla="*/ 1737738 h 4745608"/>
                <a:gd name="connsiteX108" fmla="*/ 348516 w 4206653"/>
                <a:gd name="connsiteY108" fmla="*/ 1643812 h 4745608"/>
                <a:gd name="connsiteX109" fmla="*/ 653097 w 4206653"/>
                <a:gd name="connsiteY109" fmla="*/ 1543920 h 4745608"/>
                <a:gd name="connsiteX110" fmla="*/ 1072963 w 4206653"/>
                <a:gd name="connsiteY110" fmla="*/ 1612008 h 4745608"/>
                <a:gd name="connsiteX111" fmla="*/ 1244413 w 4206653"/>
                <a:gd name="connsiteY111" fmla="*/ 1657728 h 4745608"/>
                <a:gd name="connsiteX112" fmla="*/ 1205766 w 4206653"/>
                <a:gd name="connsiteY112" fmla="*/ 1451988 h 4745608"/>
                <a:gd name="connsiteX113" fmla="*/ 1046313 w 4206653"/>
                <a:gd name="connsiteY113" fmla="*/ 815409 h 4745608"/>
                <a:gd name="connsiteX114" fmla="*/ 1221553 w 4206653"/>
                <a:gd name="connsiteY114" fmla="*/ 1211958 h 4745608"/>
                <a:gd name="connsiteX0" fmla="*/ 1221553 w 4560132"/>
                <a:gd name="connsiteY0" fmla="*/ 1211958 h 4745608"/>
                <a:gd name="connsiteX1" fmla="*/ 1343911 w 4560132"/>
                <a:gd name="connsiteY1" fmla="*/ 1559828 h 4745608"/>
                <a:gd name="connsiteX2" fmla="*/ 1553023 w 4560132"/>
                <a:gd name="connsiteY2" fmla="*/ 1657728 h 4745608"/>
                <a:gd name="connsiteX3" fmla="*/ 1907353 w 4560132"/>
                <a:gd name="connsiteY3" fmla="*/ 1680588 h 4745608"/>
                <a:gd name="connsiteX4" fmla="*/ 2021653 w 4560132"/>
                <a:gd name="connsiteY4" fmla="*/ 1543428 h 4745608"/>
                <a:gd name="connsiteX5" fmla="*/ 2124523 w 4560132"/>
                <a:gd name="connsiteY5" fmla="*/ 1291968 h 4745608"/>
                <a:gd name="connsiteX6" fmla="*/ 2124523 w 4560132"/>
                <a:gd name="connsiteY6" fmla="*/ 1120518 h 4745608"/>
                <a:gd name="connsiteX7" fmla="*/ 2068029 w 4560132"/>
                <a:gd name="connsiteY7" fmla="*/ 825325 h 4745608"/>
                <a:gd name="connsiteX8" fmla="*/ 2078803 w 4560132"/>
                <a:gd name="connsiteY8" fmla="*/ 777618 h 4745608"/>
                <a:gd name="connsiteX9" fmla="*/ 2170243 w 4560132"/>
                <a:gd name="connsiteY9" fmla="*/ 1086228 h 4745608"/>
                <a:gd name="connsiteX10" fmla="*/ 2215963 w 4560132"/>
                <a:gd name="connsiteY10" fmla="*/ 1269108 h 4745608"/>
                <a:gd name="connsiteX11" fmla="*/ 2284543 w 4560132"/>
                <a:gd name="connsiteY11" fmla="*/ 1303398 h 4745608"/>
                <a:gd name="connsiteX12" fmla="*/ 2330263 w 4560132"/>
                <a:gd name="connsiteY12" fmla="*/ 1166238 h 4745608"/>
                <a:gd name="connsiteX13" fmla="*/ 2467423 w 4560132"/>
                <a:gd name="connsiteY13" fmla="*/ 880488 h 4745608"/>
                <a:gd name="connsiteX14" fmla="*/ 2558863 w 4560132"/>
                <a:gd name="connsiteY14" fmla="*/ 640458 h 4745608"/>
                <a:gd name="connsiteX15" fmla="*/ 2616013 w 4560132"/>
                <a:gd name="connsiteY15" fmla="*/ 537588 h 4745608"/>
                <a:gd name="connsiteX16" fmla="*/ 2558863 w 4560132"/>
                <a:gd name="connsiteY16" fmla="*/ 789048 h 4745608"/>
                <a:gd name="connsiteX17" fmla="*/ 2444563 w 4560132"/>
                <a:gd name="connsiteY17" fmla="*/ 1097658 h 4745608"/>
                <a:gd name="connsiteX18" fmla="*/ 2375983 w 4560132"/>
                <a:gd name="connsiteY18" fmla="*/ 1406268 h 4745608"/>
                <a:gd name="connsiteX19" fmla="*/ 2558863 w 4560132"/>
                <a:gd name="connsiteY19" fmla="*/ 1577718 h 4745608"/>
                <a:gd name="connsiteX20" fmla="*/ 2878903 w 4560132"/>
                <a:gd name="connsiteY20" fmla="*/ 1657728 h 4745608"/>
                <a:gd name="connsiteX21" fmla="*/ 3187513 w 4560132"/>
                <a:gd name="connsiteY21" fmla="*/ 1657728 h 4745608"/>
                <a:gd name="connsiteX22" fmla="*/ 3370393 w 4560132"/>
                <a:gd name="connsiteY22" fmla="*/ 1566288 h 4745608"/>
                <a:gd name="connsiteX23" fmla="*/ 3488066 w 4560132"/>
                <a:gd name="connsiteY23" fmla="*/ 1246753 h 4745608"/>
                <a:gd name="connsiteX24" fmla="*/ 3495138 w 4560132"/>
                <a:gd name="connsiteY24" fmla="*/ 1115548 h 4745608"/>
                <a:gd name="connsiteX25" fmla="*/ 3493650 w 4560132"/>
                <a:gd name="connsiteY25" fmla="*/ 1063976 h 4745608"/>
                <a:gd name="connsiteX26" fmla="*/ 3450403 w 4560132"/>
                <a:gd name="connsiteY26" fmla="*/ 777618 h 4745608"/>
                <a:gd name="connsiteX27" fmla="*/ 3119893 w 4560132"/>
                <a:gd name="connsiteY27" fmla="*/ 321571 h 4745608"/>
                <a:gd name="connsiteX28" fmla="*/ 3497351 w 4560132"/>
                <a:gd name="connsiteY28" fmla="*/ 674883 h 4745608"/>
                <a:gd name="connsiteX29" fmla="*/ 3759013 w 4560132"/>
                <a:gd name="connsiteY29" fmla="*/ 571878 h 4745608"/>
                <a:gd name="connsiteX30" fmla="*/ 3999043 w 4560132"/>
                <a:gd name="connsiteY30" fmla="*/ 91818 h 4745608"/>
                <a:gd name="connsiteX31" fmla="*/ 4033333 w 4560132"/>
                <a:gd name="connsiteY31" fmla="*/ 11808 h 4745608"/>
                <a:gd name="connsiteX32" fmla="*/ 3984569 w 4560132"/>
                <a:gd name="connsiteY32" fmla="*/ 247366 h 4745608"/>
                <a:gd name="connsiteX33" fmla="*/ 3812791 w 4560132"/>
                <a:gd name="connsiteY33" fmla="*/ 647417 h 4745608"/>
                <a:gd name="connsiteX34" fmla="*/ 3592906 w 4560132"/>
                <a:gd name="connsiteY34" fmla="*/ 811408 h 4745608"/>
                <a:gd name="connsiteX35" fmla="*/ 3604425 w 4560132"/>
                <a:gd name="connsiteY35" fmla="*/ 999253 h 4745608"/>
                <a:gd name="connsiteX36" fmla="*/ 3872985 w 4560132"/>
                <a:gd name="connsiteY36" fmla="*/ 881976 h 4745608"/>
                <a:gd name="connsiteX37" fmla="*/ 4200754 w 4560132"/>
                <a:gd name="connsiteY37" fmla="*/ 774136 h 4745608"/>
                <a:gd name="connsiteX38" fmla="*/ 4064251 w 4560132"/>
                <a:gd name="connsiteY38" fmla="*/ 847195 h 4745608"/>
                <a:gd name="connsiteX39" fmla="*/ 3818880 w 4560132"/>
                <a:gd name="connsiteY39" fmla="*/ 991305 h 4745608"/>
                <a:gd name="connsiteX40" fmla="*/ 3658531 w 4560132"/>
                <a:gd name="connsiteY40" fmla="*/ 1093178 h 4745608"/>
                <a:gd name="connsiteX41" fmla="*/ 3622838 w 4560132"/>
                <a:gd name="connsiteY41" fmla="*/ 1221401 h 4745608"/>
                <a:gd name="connsiteX42" fmla="*/ 3577446 w 4560132"/>
                <a:gd name="connsiteY42" fmla="*/ 1500691 h 4745608"/>
                <a:gd name="connsiteX43" fmla="*/ 3461833 w 4560132"/>
                <a:gd name="connsiteY43" fmla="*/ 1726308 h 4745608"/>
                <a:gd name="connsiteX44" fmla="*/ 3278953 w 4560132"/>
                <a:gd name="connsiteY44" fmla="*/ 2034918 h 4745608"/>
                <a:gd name="connsiteX45" fmla="*/ 3288742 w 4560132"/>
                <a:gd name="connsiteY45" fmla="*/ 2273460 h 4745608"/>
                <a:gd name="connsiteX46" fmla="*/ 3434288 w 4560132"/>
                <a:gd name="connsiteY46" fmla="*/ 2417577 h 4745608"/>
                <a:gd name="connsiteX47" fmla="*/ 3781217 w 4560132"/>
                <a:gd name="connsiteY47" fmla="*/ 2618845 h 4745608"/>
                <a:gd name="connsiteX48" fmla="*/ 4079053 w 4560132"/>
                <a:gd name="connsiteY48" fmla="*/ 2777868 h 4745608"/>
                <a:gd name="connsiteX49" fmla="*/ 4560128 w 4560132"/>
                <a:gd name="connsiteY49" fmla="*/ 3010436 h 4745608"/>
                <a:gd name="connsiteX50" fmla="*/ 4070190 w 4560132"/>
                <a:gd name="connsiteY50" fmla="*/ 3021367 h 4745608"/>
                <a:gd name="connsiteX51" fmla="*/ 3404683 w 4560132"/>
                <a:gd name="connsiteY51" fmla="*/ 2732148 h 4745608"/>
                <a:gd name="connsiteX52" fmla="*/ 3084643 w 4560132"/>
                <a:gd name="connsiteY52" fmla="*/ 2663568 h 4745608"/>
                <a:gd name="connsiteX53" fmla="*/ 2995919 w 4560132"/>
                <a:gd name="connsiteY53" fmla="*/ 2782832 h 4745608"/>
                <a:gd name="connsiteX54" fmla="*/ 2832855 w 4560132"/>
                <a:gd name="connsiteY54" fmla="*/ 2930924 h 4745608"/>
                <a:gd name="connsiteX55" fmla="*/ 2820111 w 4560132"/>
                <a:gd name="connsiteY55" fmla="*/ 3026344 h 4745608"/>
                <a:gd name="connsiteX56" fmla="*/ 2959241 w 4560132"/>
                <a:gd name="connsiteY56" fmla="*/ 3167976 h 4745608"/>
                <a:gd name="connsiteX57" fmla="*/ 3176083 w 4560132"/>
                <a:gd name="connsiteY57" fmla="*/ 3269358 h 4745608"/>
                <a:gd name="connsiteX58" fmla="*/ 3388239 w 4560132"/>
                <a:gd name="connsiteY58" fmla="*/ 3442290 h 4745608"/>
                <a:gd name="connsiteX59" fmla="*/ 3212014 w 4560132"/>
                <a:gd name="connsiteY59" fmla="*/ 3336948 h 4745608"/>
                <a:gd name="connsiteX60" fmla="*/ 3004633 w 4560132"/>
                <a:gd name="connsiteY60" fmla="*/ 3276814 h 4745608"/>
                <a:gd name="connsiteX61" fmla="*/ 2771676 w 4560132"/>
                <a:gd name="connsiteY61" fmla="*/ 3166987 h 4745608"/>
                <a:gd name="connsiteX62" fmla="*/ 2638873 w 4560132"/>
                <a:gd name="connsiteY62" fmla="*/ 3097908 h 4745608"/>
                <a:gd name="connsiteX63" fmla="*/ 2570293 w 4560132"/>
                <a:gd name="connsiteY63" fmla="*/ 3109338 h 4745608"/>
                <a:gd name="connsiteX64" fmla="*/ 2525557 w 4560132"/>
                <a:gd name="connsiteY64" fmla="*/ 3326508 h 4745608"/>
                <a:gd name="connsiteX65" fmla="*/ 2584349 w 4560132"/>
                <a:gd name="connsiteY65" fmla="*/ 3577470 h 4745608"/>
                <a:gd name="connsiteX66" fmla="*/ 2663703 w 4560132"/>
                <a:gd name="connsiteY66" fmla="*/ 3996904 h 4745608"/>
                <a:gd name="connsiteX67" fmla="*/ 2633113 w 4560132"/>
                <a:gd name="connsiteY67" fmla="*/ 4192703 h 4745608"/>
                <a:gd name="connsiteX68" fmla="*/ 2539703 w 4560132"/>
                <a:gd name="connsiteY68" fmla="*/ 4455574 h 4745608"/>
                <a:gd name="connsiteX69" fmla="*/ 2595212 w 4560132"/>
                <a:gd name="connsiteY69" fmla="*/ 3945217 h 4745608"/>
                <a:gd name="connsiteX70" fmla="*/ 2481240 w 4560132"/>
                <a:gd name="connsiteY70" fmla="*/ 3566538 h 4745608"/>
                <a:gd name="connsiteX71" fmla="*/ 2307403 w 4560132"/>
                <a:gd name="connsiteY71" fmla="*/ 3166488 h 4745608"/>
                <a:gd name="connsiteX72" fmla="*/ 2261683 w 4560132"/>
                <a:gd name="connsiteY72" fmla="*/ 3063618 h 4745608"/>
                <a:gd name="connsiteX73" fmla="*/ 2078803 w 4560132"/>
                <a:gd name="connsiteY73" fmla="*/ 2949318 h 4745608"/>
                <a:gd name="connsiteX74" fmla="*/ 1824299 w 4560132"/>
                <a:gd name="connsiteY74" fmla="*/ 3002494 h 4745608"/>
                <a:gd name="connsiteX75" fmla="*/ 1412162 w 4560132"/>
                <a:gd name="connsiteY75" fmla="*/ 3235573 h 4745608"/>
                <a:gd name="connsiteX76" fmla="*/ 1381573 w 4560132"/>
                <a:gd name="connsiteY76" fmla="*/ 3680838 h 4745608"/>
                <a:gd name="connsiteX77" fmla="*/ 1340867 w 4560132"/>
                <a:gd name="connsiteY77" fmla="*/ 3980504 h 4745608"/>
                <a:gd name="connsiteX78" fmla="*/ 1197619 w 4560132"/>
                <a:gd name="connsiteY78" fmla="*/ 4738831 h 4745608"/>
                <a:gd name="connsiteX79" fmla="*/ 1220896 w 4560132"/>
                <a:gd name="connsiteY79" fmla="*/ 4338309 h 4745608"/>
                <a:gd name="connsiteX80" fmla="*/ 1242772 w 4560132"/>
                <a:gd name="connsiteY80" fmla="*/ 4080888 h 4745608"/>
                <a:gd name="connsiteX81" fmla="*/ 1198693 w 4560132"/>
                <a:gd name="connsiteY81" fmla="*/ 3909438 h 4745608"/>
                <a:gd name="connsiteX82" fmla="*/ 970093 w 4560132"/>
                <a:gd name="connsiteY82" fmla="*/ 3989448 h 4745608"/>
                <a:gd name="connsiteX83" fmla="*/ 766328 w 4560132"/>
                <a:gd name="connsiteY83" fmla="*/ 4131990 h 4745608"/>
                <a:gd name="connsiteX84" fmla="*/ 555808 w 4560132"/>
                <a:gd name="connsiteY84" fmla="*/ 4355688 h 4745608"/>
                <a:gd name="connsiteX85" fmla="*/ 785900 w 4560132"/>
                <a:gd name="connsiteY85" fmla="*/ 4017771 h 4745608"/>
                <a:gd name="connsiteX86" fmla="*/ 1130113 w 4560132"/>
                <a:gd name="connsiteY86" fmla="*/ 3817500 h 4745608"/>
                <a:gd name="connsiteX87" fmla="*/ 1278703 w 4560132"/>
                <a:gd name="connsiteY87" fmla="*/ 3726558 h 4745608"/>
                <a:gd name="connsiteX88" fmla="*/ 1269661 w 4560132"/>
                <a:gd name="connsiteY88" fmla="*/ 3390117 h 4745608"/>
                <a:gd name="connsiteX89" fmla="*/ 1309620 w 4560132"/>
                <a:gd name="connsiteY89" fmla="*/ 3169963 h 4745608"/>
                <a:gd name="connsiteX90" fmla="*/ 1393003 w 4560132"/>
                <a:gd name="connsiteY90" fmla="*/ 3052188 h 4745608"/>
                <a:gd name="connsiteX91" fmla="*/ 1080693 w 4560132"/>
                <a:gd name="connsiteY91" fmla="*/ 2984604 h 4745608"/>
                <a:gd name="connsiteX92" fmla="*/ 663453 w 4560132"/>
                <a:gd name="connsiteY92" fmla="*/ 3023360 h 4745608"/>
                <a:gd name="connsiteX93" fmla="*/ 235111 w 4560132"/>
                <a:gd name="connsiteY93" fmla="*/ 3217172 h 4745608"/>
                <a:gd name="connsiteX94" fmla="*/ 421453 w 4560132"/>
                <a:gd name="connsiteY94" fmla="*/ 3029328 h 4745608"/>
                <a:gd name="connsiteX95" fmla="*/ 627193 w 4560132"/>
                <a:gd name="connsiteY95" fmla="*/ 2926458 h 4745608"/>
                <a:gd name="connsiteX96" fmla="*/ 854480 w 4560132"/>
                <a:gd name="connsiteY96" fmla="*/ 2889178 h 4745608"/>
                <a:gd name="connsiteX97" fmla="*/ 1149272 w 4560132"/>
                <a:gd name="connsiteY97" fmla="*/ 2889676 h 4745608"/>
                <a:gd name="connsiteX98" fmla="*/ 1531894 w 4560132"/>
                <a:gd name="connsiteY98" fmla="*/ 2917507 h 4745608"/>
                <a:gd name="connsiteX99" fmla="*/ 1860559 w 4560132"/>
                <a:gd name="connsiteY99" fmla="*/ 2766431 h 4745608"/>
                <a:gd name="connsiteX100" fmla="*/ 1701613 w 4560132"/>
                <a:gd name="connsiteY100" fmla="*/ 2263518 h 4745608"/>
                <a:gd name="connsiteX101" fmla="*/ 1690183 w 4560132"/>
                <a:gd name="connsiteY101" fmla="*/ 1966338 h 4745608"/>
                <a:gd name="connsiteX102" fmla="*/ 1381991 w 4560132"/>
                <a:gd name="connsiteY102" fmla="*/ 1841604 h 4745608"/>
                <a:gd name="connsiteX103" fmla="*/ 1095823 w 4560132"/>
                <a:gd name="connsiteY103" fmla="*/ 1714878 h 4745608"/>
                <a:gd name="connsiteX104" fmla="*/ 746507 w 4560132"/>
                <a:gd name="connsiteY104" fmla="*/ 1626415 h 4745608"/>
                <a:gd name="connsiteX105" fmla="*/ 352873 w 4560132"/>
                <a:gd name="connsiteY105" fmla="*/ 1726308 h 4745608"/>
                <a:gd name="connsiteX106" fmla="*/ 113171 w 4560132"/>
                <a:gd name="connsiteY106" fmla="*/ 1763582 h 4745608"/>
                <a:gd name="connsiteX107" fmla="*/ 9973 w 4560132"/>
                <a:gd name="connsiteY107" fmla="*/ 1737738 h 4745608"/>
                <a:gd name="connsiteX108" fmla="*/ 348516 w 4560132"/>
                <a:gd name="connsiteY108" fmla="*/ 1643812 h 4745608"/>
                <a:gd name="connsiteX109" fmla="*/ 653097 w 4560132"/>
                <a:gd name="connsiteY109" fmla="*/ 1543920 h 4745608"/>
                <a:gd name="connsiteX110" fmla="*/ 1072963 w 4560132"/>
                <a:gd name="connsiteY110" fmla="*/ 1612008 h 4745608"/>
                <a:gd name="connsiteX111" fmla="*/ 1244413 w 4560132"/>
                <a:gd name="connsiteY111" fmla="*/ 1657728 h 4745608"/>
                <a:gd name="connsiteX112" fmla="*/ 1205766 w 4560132"/>
                <a:gd name="connsiteY112" fmla="*/ 1451988 h 4745608"/>
                <a:gd name="connsiteX113" fmla="*/ 1046313 w 4560132"/>
                <a:gd name="connsiteY113" fmla="*/ 815409 h 4745608"/>
                <a:gd name="connsiteX114" fmla="*/ 1221553 w 4560132"/>
                <a:gd name="connsiteY114" fmla="*/ 1211958 h 4745608"/>
                <a:gd name="connsiteX0" fmla="*/ 1221553 w 4560132"/>
                <a:gd name="connsiteY0" fmla="*/ 1211958 h 4745608"/>
                <a:gd name="connsiteX1" fmla="*/ 1343911 w 4560132"/>
                <a:gd name="connsiteY1" fmla="*/ 1559828 h 4745608"/>
                <a:gd name="connsiteX2" fmla="*/ 1553023 w 4560132"/>
                <a:gd name="connsiteY2" fmla="*/ 1657728 h 4745608"/>
                <a:gd name="connsiteX3" fmla="*/ 1907353 w 4560132"/>
                <a:gd name="connsiteY3" fmla="*/ 1680588 h 4745608"/>
                <a:gd name="connsiteX4" fmla="*/ 2021653 w 4560132"/>
                <a:gd name="connsiteY4" fmla="*/ 1543428 h 4745608"/>
                <a:gd name="connsiteX5" fmla="*/ 2124523 w 4560132"/>
                <a:gd name="connsiteY5" fmla="*/ 1291968 h 4745608"/>
                <a:gd name="connsiteX6" fmla="*/ 2124523 w 4560132"/>
                <a:gd name="connsiteY6" fmla="*/ 1120518 h 4745608"/>
                <a:gd name="connsiteX7" fmla="*/ 2068029 w 4560132"/>
                <a:gd name="connsiteY7" fmla="*/ 825325 h 4745608"/>
                <a:gd name="connsiteX8" fmla="*/ 2078803 w 4560132"/>
                <a:gd name="connsiteY8" fmla="*/ 777618 h 4745608"/>
                <a:gd name="connsiteX9" fmla="*/ 2170243 w 4560132"/>
                <a:gd name="connsiteY9" fmla="*/ 1086228 h 4745608"/>
                <a:gd name="connsiteX10" fmla="*/ 2215963 w 4560132"/>
                <a:gd name="connsiteY10" fmla="*/ 1269108 h 4745608"/>
                <a:gd name="connsiteX11" fmla="*/ 2284543 w 4560132"/>
                <a:gd name="connsiteY11" fmla="*/ 1303398 h 4745608"/>
                <a:gd name="connsiteX12" fmla="*/ 2330263 w 4560132"/>
                <a:gd name="connsiteY12" fmla="*/ 1166238 h 4745608"/>
                <a:gd name="connsiteX13" fmla="*/ 2467423 w 4560132"/>
                <a:gd name="connsiteY13" fmla="*/ 880488 h 4745608"/>
                <a:gd name="connsiteX14" fmla="*/ 2558863 w 4560132"/>
                <a:gd name="connsiteY14" fmla="*/ 640458 h 4745608"/>
                <a:gd name="connsiteX15" fmla="*/ 2616013 w 4560132"/>
                <a:gd name="connsiteY15" fmla="*/ 537588 h 4745608"/>
                <a:gd name="connsiteX16" fmla="*/ 2558863 w 4560132"/>
                <a:gd name="connsiteY16" fmla="*/ 789048 h 4745608"/>
                <a:gd name="connsiteX17" fmla="*/ 2444563 w 4560132"/>
                <a:gd name="connsiteY17" fmla="*/ 1097658 h 4745608"/>
                <a:gd name="connsiteX18" fmla="*/ 2375983 w 4560132"/>
                <a:gd name="connsiteY18" fmla="*/ 1406268 h 4745608"/>
                <a:gd name="connsiteX19" fmla="*/ 2558863 w 4560132"/>
                <a:gd name="connsiteY19" fmla="*/ 1577718 h 4745608"/>
                <a:gd name="connsiteX20" fmla="*/ 2878903 w 4560132"/>
                <a:gd name="connsiteY20" fmla="*/ 1657728 h 4745608"/>
                <a:gd name="connsiteX21" fmla="*/ 3187513 w 4560132"/>
                <a:gd name="connsiteY21" fmla="*/ 1657728 h 4745608"/>
                <a:gd name="connsiteX22" fmla="*/ 3370393 w 4560132"/>
                <a:gd name="connsiteY22" fmla="*/ 1566288 h 4745608"/>
                <a:gd name="connsiteX23" fmla="*/ 3488066 w 4560132"/>
                <a:gd name="connsiteY23" fmla="*/ 1246753 h 4745608"/>
                <a:gd name="connsiteX24" fmla="*/ 3495138 w 4560132"/>
                <a:gd name="connsiteY24" fmla="*/ 1115548 h 4745608"/>
                <a:gd name="connsiteX25" fmla="*/ 3493650 w 4560132"/>
                <a:gd name="connsiteY25" fmla="*/ 1063976 h 4745608"/>
                <a:gd name="connsiteX26" fmla="*/ 3450403 w 4560132"/>
                <a:gd name="connsiteY26" fmla="*/ 777618 h 4745608"/>
                <a:gd name="connsiteX27" fmla="*/ 3119893 w 4560132"/>
                <a:gd name="connsiteY27" fmla="*/ 321571 h 4745608"/>
                <a:gd name="connsiteX28" fmla="*/ 3497351 w 4560132"/>
                <a:gd name="connsiteY28" fmla="*/ 674883 h 4745608"/>
                <a:gd name="connsiteX29" fmla="*/ 3759013 w 4560132"/>
                <a:gd name="connsiteY29" fmla="*/ 571878 h 4745608"/>
                <a:gd name="connsiteX30" fmla="*/ 3999043 w 4560132"/>
                <a:gd name="connsiteY30" fmla="*/ 91818 h 4745608"/>
                <a:gd name="connsiteX31" fmla="*/ 4033333 w 4560132"/>
                <a:gd name="connsiteY31" fmla="*/ 11808 h 4745608"/>
                <a:gd name="connsiteX32" fmla="*/ 3984569 w 4560132"/>
                <a:gd name="connsiteY32" fmla="*/ 247366 h 4745608"/>
                <a:gd name="connsiteX33" fmla="*/ 3812791 w 4560132"/>
                <a:gd name="connsiteY33" fmla="*/ 647417 h 4745608"/>
                <a:gd name="connsiteX34" fmla="*/ 3592906 w 4560132"/>
                <a:gd name="connsiteY34" fmla="*/ 811408 h 4745608"/>
                <a:gd name="connsiteX35" fmla="*/ 3604425 w 4560132"/>
                <a:gd name="connsiteY35" fmla="*/ 999253 h 4745608"/>
                <a:gd name="connsiteX36" fmla="*/ 3872985 w 4560132"/>
                <a:gd name="connsiteY36" fmla="*/ 881976 h 4745608"/>
                <a:gd name="connsiteX37" fmla="*/ 4200754 w 4560132"/>
                <a:gd name="connsiteY37" fmla="*/ 774136 h 4745608"/>
                <a:gd name="connsiteX38" fmla="*/ 4064251 w 4560132"/>
                <a:gd name="connsiteY38" fmla="*/ 847195 h 4745608"/>
                <a:gd name="connsiteX39" fmla="*/ 3818880 w 4560132"/>
                <a:gd name="connsiteY39" fmla="*/ 991305 h 4745608"/>
                <a:gd name="connsiteX40" fmla="*/ 3658531 w 4560132"/>
                <a:gd name="connsiteY40" fmla="*/ 1093178 h 4745608"/>
                <a:gd name="connsiteX41" fmla="*/ 3622838 w 4560132"/>
                <a:gd name="connsiteY41" fmla="*/ 1221401 h 4745608"/>
                <a:gd name="connsiteX42" fmla="*/ 3577446 w 4560132"/>
                <a:gd name="connsiteY42" fmla="*/ 1500691 h 4745608"/>
                <a:gd name="connsiteX43" fmla="*/ 3461833 w 4560132"/>
                <a:gd name="connsiteY43" fmla="*/ 1726308 h 4745608"/>
                <a:gd name="connsiteX44" fmla="*/ 3278953 w 4560132"/>
                <a:gd name="connsiteY44" fmla="*/ 2034918 h 4745608"/>
                <a:gd name="connsiteX45" fmla="*/ 3288742 w 4560132"/>
                <a:gd name="connsiteY45" fmla="*/ 2273460 h 4745608"/>
                <a:gd name="connsiteX46" fmla="*/ 3434288 w 4560132"/>
                <a:gd name="connsiteY46" fmla="*/ 2417577 h 4745608"/>
                <a:gd name="connsiteX47" fmla="*/ 3781217 w 4560132"/>
                <a:gd name="connsiteY47" fmla="*/ 2618845 h 4745608"/>
                <a:gd name="connsiteX48" fmla="*/ 4079053 w 4560132"/>
                <a:gd name="connsiteY48" fmla="*/ 2777868 h 4745608"/>
                <a:gd name="connsiteX49" fmla="*/ 4560128 w 4560132"/>
                <a:gd name="connsiteY49" fmla="*/ 3010436 h 4745608"/>
                <a:gd name="connsiteX50" fmla="*/ 4070190 w 4560132"/>
                <a:gd name="connsiteY50" fmla="*/ 3021367 h 4745608"/>
                <a:gd name="connsiteX51" fmla="*/ 3404683 w 4560132"/>
                <a:gd name="connsiteY51" fmla="*/ 2732148 h 4745608"/>
                <a:gd name="connsiteX52" fmla="*/ 3195661 w 4560132"/>
                <a:gd name="connsiteY52" fmla="*/ 2770904 h 4745608"/>
                <a:gd name="connsiteX53" fmla="*/ 2995919 w 4560132"/>
                <a:gd name="connsiteY53" fmla="*/ 2782832 h 4745608"/>
                <a:gd name="connsiteX54" fmla="*/ 2832855 w 4560132"/>
                <a:gd name="connsiteY54" fmla="*/ 2930924 h 4745608"/>
                <a:gd name="connsiteX55" fmla="*/ 2820111 w 4560132"/>
                <a:gd name="connsiteY55" fmla="*/ 3026344 h 4745608"/>
                <a:gd name="connsiteX56" fmla="*/ 2959241 w 4560132"/>
                <a:gd name="connsiteY56" fmla="*/ 3167976 h 4745608"/>
                <a:gd name="connsiteX57" fmla="*/ 3176083 w 4560132"/>
                <a:gd name="connsiteY57" fmla="*/ 3269358 h 4745608"/>
                <a:gd name="connsiteX58" fmla="*/ 3388239 w 4560132"/>
                <a:gd name="connsiteY58" fmla="*/ 3442290 h 4745608"/>
                <a:gd name="connsiteX59" fmla="*/ 3212014 w 4560132"/>
                <a:gd name="connsiteY59" fmla="*/ 3336948 h 4745608"/>
                <a:gd name="connsiteX60" fmla="*/ 3004633 w 4560132"/>
                <a:gd name="connsiteY60" fmla="*/ 3276814 h 4745608"/>
                <a:gd name="connsiteX61" fmla="*/ 2771676 w 4560132"/>
                <a:gd name="connsiteY61" fmla="*/ 3166987 h 4745608"/>
                <a:gd name="connsiteX62" fmla="*/ 2638873 w 4560132"/>
                <a:gd name="connsiteY62" fmla="*/ 3097908 h 4745608"/>
                <a:gd name="connsiteX63" fmla="*/ 2570293 w 4560132"/>
                <a:gd name="connsiteY63" fmla="*/ 3109338 h 4745608"/>
                <a:gd name="connsiteX64" fmla="*/ 2525557 w 4560132"/>
                <a:gd name="connsiteY64" fmla="*/ 3326508 h 4745608"/>
                <a:gd name="connsiteX65" fmla="*/ 2584349 w 4560132"/>
                <a:gd name="connsiteY65" fmla="*/ 3577470 h 4745608"/>
                <a:gd name="connsiteX66" fmla="*/ 2663703 w 4560132"/>
                <a:gd name="connsiteY66" fmla="*/ 3996904 h 4745608"/>
                <a:gd name="connsiteX67" fmla="*/ 2633113 w 4560132"/>
                <a:gd name="connsiteY67" fmla="*/ 4192703 h 4745608"/>
                <a:gd name="connsiteX68" fmla="*/ 2539703 w 4560132"/>
                <a:gd name="connsiteY68" fmla="*/ 4455574 h 4745608"/>
                <a:gd name="connsiteX69" fmla="*/ 2595212 w 4560132"/>
                <a:gd name="connsiteY69" fmla="*/ 3945217 h 4745608"/>
                <a:gd name="connsiteX70" fmla="*/ 2481240 w 4560132"/>
                <a:gd name="connsiteY70" fmla="*/ 3566538 h 4745608"/>
                <a:gd name="connsiteX71" fmla="*/ 2307403 w 4560132"/>
                <a:gd name="connsiteY71" fmla="*/ 3166488 h 4745608"/>
                <a:gd name="connsiteX72" fmla="*/ 2261683 w 4560132"/>
                <a:gd name="connsiteY72" fmla="*/ 3063618 h 4745608"/>
                <a:gd name="connsiteX73" fmla="*/ 2078803 w 4560132"/>
                <a:gd name="connsiteY73" fmla="*/ 2949318 h 4745608"/>
                <a:gd name="connsiteX74" fmla="*/ 1824299 w 4560132"/>
                <a:gd name="connsiteY74" fmla="*/ 3002494 h 4745608"/>
                <a:gd name="connsiteX75" fmla="*/ 1412162 w 4560132"/>
                <a:gd name="connsiteY75" fmla="*/ 3235573 h 4745608"/>
                <a:gd name="connsiteX76" fmla="*/ 1381573 w 4560132"/>
                <a:gd name="connsiteY76" fmla="*/ 3680838 h 4745608"/>
                <a:gd name="connsiteX77" fmla="*/ 1340867 w 4560132"/>
                <a:gd name="connsiteY77" fmla="*/ 3980504 h 4745608"/>
                <a:gd name="connsiteX78" fmla="*/ 1197619 w 4560132"/>
                <a:gd name="connsiteY78" fmla="*/ 4738831 h 4745608"/>
                <a:gd name="connsiteX79" fmla="*/ 1220896 w 4560132"/>
                <a:gd name="connsiteY79" fmla="*/ 4338309 h 4745608"/>
                <a:gd name="connsiteX80" fmla="*/ 1242772 w 4560132"/>
                <a:gd name="connsiteY80" fmla="*/ 4080888 h 4745608"/>
                <a:gd name="connsiteX81" fmla="*/ 1198693 w 4560132"/>
                <a:gd name="connsiteY81" fmla="*/ 3909438 h 4745608"/>
                <a:gd name="connsiteX82" fmla="*/ 970093 w 4560132"/>
                <a:gd name="connsiteY82" fmla="*/ 3989448 h 4745608"/>
                <a:gd name="connsiteX83" fmla="*/ 766328 w 4560132"/>
                <a:gd name="connsiteY83" fmla="*/ 4131990 h 4745608"/>
                <a:gd name="connsiteX84" fmla="*/ 555808 w 4560132"/>
                <a:gd name="connsiteY84" fmla="*/ 4355688 h 4745608"/>
                <a:gd name="connsiteX85" fmla="*/ 785900 w 4560132"/>
                <a:gd name="connsiteY85" fmla="*/ 4017771 h 4745608"/>
                <a:gd name="connsiteX86" fmla="*/ 1130113 w 4560132"/>
                <a:gd name="connsiteY86" fmla="*/ 3817500 h 4745608"/>
                <a:gd name="connsiteX87" fmla="*/ 1278703 w 4560132"/>
                <a:gd name="connsiteY87" fmla="*/ 3726558 h 4745608"/>
                <a:gd name="connsiteX88" fmla="*/ 1269661 w 4560132"/>
                <a:gd name="connsiteY88" fmla="*/ 3390117 h 4745608"/>
                <a:gd name="connsiteX89" fmla="*/ 1309620 w 4560132"/>
                <a:gd name="connsiteY89" fmla="*/ 3169963 h 4745608"/>
                <a:gd name="connsiteX90" fmla="*/ 1393003 w 4560132"/>
                <a:gd name="connsiteY90" fmla="*/ 3052188 h 4745608"/>
                <a:gd name="connsiteX91" fmla="*/ 1080693 w 4560132"/>
                <a:gd name="connsiteY91" fmla="*/ 2984604 h 4745608"/>
                <a:gd name="connsiteX92" fmla="*/ 663453 w 4560132"/>
                <a:gd name="connsiteY92" fmla="*/ 3023360 h 4745608"/>
                <a:gd name="connsiteX93" fmla="*/ 235111 w 4560132"/>
                <a:gd name="connsiteY93" fmla="*/ 3217172 h 4745608"/>
                <a:gd name="connsiteX94" fmla="*/ 421453 w 4560132"/>
                <a:gd name="connsiteY94" fmla="*/ 3029328 h 4745608"/>
                <a:gd name="connsiteX95" fmla="*/ 627193 w 4560132"/>
                <a:gd name="connsiteY95" fmla="*/ 2926458 h 4745608"/>
                <a:gd name="connsiteX96" fmla="*/ 854480 w 4560132"/>
                <a:gd name="connsiteY96" fmla="*/ 2889178 h 4745608"/>
                <a:gd name="connsiteX97" fmla="*/ 1149272 w 4560132"/>
                <a:gd name="connsiteY97" fmla="*/ 2889676 h 4745608"/>
                <a:gd name="connsiteX98" fmla="*/ 1531894 w 4560132"/>
                <a:gd name="connsiteY98" fmla="*/ 2917507 h 4745608"/>
                <a:gd name="connsiteX99" fmla="*/ 1860559 w 4560132"/>
                <a:gd name="connsiteY99" fmla="*/ 2766431 h 4745608"/>
                <a:gd name="connsiteX100" fmla="*/ 1701613 w 4560132"/>
                <a:gd name="connsiteY100" fmla="*/ 2263518 h 4745608"/>
                <a:gd name="connsiteX101" fmla="*/ 1690183 w 4560132"/>
                <a:gd name="connsiteY101" fmla="*/ 1966338 h 4745608"/>
                <a:gd name="connsiteX102" fmla="*/ 1381991 w 4560132"/>
                <a:gd name="connsiteY102" fmla="*/ 1841604 h 4745608"/>
                <a:gd name="connsiteX103" fmla="*/ 1095823 w 4560132"/>
                <a:gd name="connsiteY103" fmla="*/ 1714878 h 4745608"/>
                <a:gd name="connsiteX104" fmla="*/ 746507 w 4560132"/>
                <a:gd name="connsiteY104" fmla="*/ 1626415 h 4745608"/>
                <a:gd name="connsiteX105" fmla="*/ 352873 w 4560132"/>
                <a:gd name="connsiteY105" fmla="*/ 1726308 h 4745608"/>
                <a:gd name="connsiteX106" fmla="*/ 113171 w 4560132"/>
                <a:gd name="connsiteY106" fmla="*/ 1763582 h 4745608"/>
                <a:gd name="connsiteX107" fmla="*/ 9973 w 4560132"/>
                <a:gd name="connsiteY107" fmla="*/ 1737738 h 4745608"/>
                <a:gd name="connsiteX108" fmla="*/ 348516 w 4560132"/>
                <a:gd name="connsiteY108" fmla="*/ 1643812 h 4745608"/>
                <a:gd name="connsiteX109" fmla="*/ 653097 w 4560132"/>
                <a:gd name="connsiteY109" fmla="*/ 1543920 h 4745608"/>
                <a:gd name="connsiteX110" fmla="*/ 1072963 w 4560132"/>
                <a:gd name="connsiteY110" fmla="*/ 1612008 h 4745608"/>
                <a:gd name="connsiteX111" fmla="*/ 1244413 w 4560132"/>
                <a:gd name="connsiteY111" fmla="*/ 1657728 h 4745608"/>
                <a:gd name="connsiteX112" fmla="*/ 1205766 w 4560132"/>
                <a:gd name="connsiteY112" fmla="*/ 1451988 h 4745608"/>
                <a:gd name="connsiteX113" fmla="*/ 1046313 w 4560132"/>
                <a:gd name="connsiteY113" fmla="*/ 815409 h 4745608"/>
                <a:gd name="connsiteX114" fmla="*/ 1221553 w 4560132"/>
                <a:gd name="connsiteY114" fmla="*/ 1211958 h 4745608"/>
                <a:gd name="connsiteX0" fmla="*/ 1221553 w 4560132"/>
                <a:gd name="connsiteY0" fmla="*/ 1211958 h 4745608"/>
                <a:gd name="connsiteX1" fmla="*/ 1343911 w 4560132"/>
                <a:gd name="connsiteY1" fmla="*/ 1559828 h 4745608"/>
                <a:gd name="connsiteX2" fmla="*/ 1553023 w 4560132"/>
                <a:gd name="connsiteY2" fmla="*/ 1657728 h 4745608"/>
                <a:gd name="connsiteX3" fmla="*/ 1907353 w 4560132"/>
                <a:gd name="connsiteY3" fmla="*/ 1680588 h 4745608"/>
                <a:gd name="connsiteX4" fmla="*/ 2021653 w 4560132"/>
                <a:gd name="connsiteY4" fmla="*/ 1543428 h 4745608"/>
                <a:gd name="connsiteX5" fmla="*/ 2124523 w 4560132"/>
                <a:gd name="connsiteY5" fmla="*/ 1291968 h 4745608"/>
                <a:gd name="connsiteX6" fmla="*/ 2124523 w 4560132"/>
                <a:gd name="connsiteY6" fmla="*/ 1120518 h 4745608"/>
                <a:gd name="connsiteX7" fmla="*/ 2068029 w 4560132"/>
                <a:gd name="connsiteY7" fmla="*/ 825325 h 4745608"/>
                <a:gd name="connsiteX8" fmla="*/ 2078803 w 4560132"/>
                <a:gd name="connsiteY8" fmla="*/ 777618 h 4745608"/>
                <a:gd name="connsiteX9" fmla="*/ 2170243 w 4560132"/>
                <a:gd name="connsiteY9" fmla="*/ 1086228 h 4745608"/>
                <a:gd name="connsiteX10" fmla="*/ 2215963 w 4560132"/>
                <a:gd name="connsiteY10" fmla="*/ 1269108 h 4745608"/>
                <a:gd name="connsiteX11" fmla="*/ 2284543 w 4560132"/>
                <a:gd name="connsiteY11" fmla="*/ 1303398 h 4745608"/>
                <a:gd name="connsiteX12" fmla="*/ 2330263 w 4560132"/>
                <a:gd name="connsiteY12" fmla="*/ 1166238 h 4745608"/>
                <a:gd name="connsiteX13" fmla="*/ 2467423 w 4560132"/>
                <a:gd name="connsiteY13" fmla="*/ 880488 h 4745608"/>
                <a:gd name="connsiteX14" fmla="*/ 2558863 w 4560132"/>
                <a:gd name="connsiteY14" fmla="*/ 640458 h 4745608"/>
                <a:gd name="connsiteX15" fmla="*/ 2616013 w 4560132"/>
                <a:gd name="connsiteY15" fmla="*/ 537588 h 4745608"/>
                <a:gd name="connsiteX16" fmla="*/ 2558863 w 4560132"/>
                <a:gd name="connsiteY16" fmla="*/ 789048 h 4745608"/>
                <a:gd name="connsiteX17" fmla="*/ 2444563 w 4560132"/>
                <a:gd name="connsiteY17" fmla="*/ 1097658 h 4745608"/>
                <a:gd name="connsiteX18" fmla="*/ 2375983 w 4560132"/>
                <a:gd name="connsiteY18" fmla="*/ 1406268 h 4745608"/>
                <a:gd name="connsiteX19" fmla="*/ 2558863 w 4560132"/>
                <a:gd name="connsiteY19" fmla="*/ 1577718 h 4745608"/>
                <a:gd name="connsiteX20" fmla="*/ 2878903 w 4560132"/>
                <a:gd name="connsiteY20" fmla="*/ 1657728 h 4745608"/>
                <a:gd name="connsiteX21" fmla="*/ 3187513 w 4560132"/>
                <a:gd name="connsiteY21" fmla="*/ 1657728 h 4745608"/>
                <a:gd name="connsiteX22" fmla="*/ 3370393 w 4560132"/>
                <a:gd name="connsiteY22" fmla="*/ 1566288 h 4745608"/>
                <a:gd name="connsiteX23" fmla="*/ 3488066 w 4560132"/>
                <a:gd name="connsiteY23" fmla="*/ 1246753 h 4745608"/>
                <a:gd name="connsiteX24" fmla="*/ 3495138 w 4560132"/>
                <a:gd name="connsiteY24" fmla="*/ 1115548 h 4745608"/>
                <a:gd name="connsiteX25" fmla="*/ 3493650 w 4560132"/>
                <a:gd name="connsiteY25" fmla="*/ 1063976 h 4745608"/>
                <a:gd name="connsiteX26" fmla="*/ 3450403 w 4560132"/>
                <a:gd name="connsiteY26" fmla="*/ 777618 h 4745608"/>
                <a:gd name="connsiteX27" fmla="*/ 3119893 w 4560132"/>
                <a:gd name="connsiteY27" fmla="*/ 321571 h 4745608"/>
                <a:gd name="connsiteX28" fmla="*/ 3497351 w 4560132"/>
                <a:gd name="connsiteY28" fmla="*/ 674883 h 4745608"/>
                <a:gd name="connsiteX29" fmla="*/ 3759013 w 4560132"/>
                <a:gd name="connsiteY29" fmla="*/ 571878 h 4745608"/>
                <a:gd name="connsiteX30" fmla="*/ 3999043 w 4560132"/>
                <a:gd name="connsiteY30" fmla="*/ 91818 h 4745608"/>
                <a:gd name="connsiteX31" fmla="*/ 4033333 w 4560132"/>
                <a:gd name="connsiteY31" fmla="*/ 11808 h 4745608"/>
                <a:gd name="connsiteX32" fmla="*/ 3984569 w 4560132"/>
                <a:gd name="connsiteY32" fmla="*/ 247366 h 4745608"/>
                <a:gd name="connsiteX33" fmla="*/ 3812791 w 4560132"/>
                <a:gd name="connsiteY33" fmla="*/ 647417 h 4745608"/>
                <a:gd name="connsiteX34" fmla="*/ 3592906 w 4560132"/>
                <a:gd name="connsiteY34" fmla="*/ 811408 h 4745608"/>
                <a:gd name="connsiteX35" fmla="*/ 3604425 w 4560132"/>
                <a:gd name="connsiteY35" fmla="*/ 999253 h 4745608"/>
                <a:gd name="connsiteX36" fmla="*/ 3872985 w 4560132"/>
                <a:gd name="connsiteY36" fmla="*/ 881976 h 4745608"/>
                <a:gd name="connsiteX37" fmla="*/ 4200754 w 4560132"/>
                <a:gd name="connsiteY37" fmla="*/ 774136 h 4745608"/>
                <a:gd name="connsiteX38" fmla="*/ 4064251 w 4560132"/>
                <a:gd name="connsiteY38" fmla="*/ 847195 h 4745608"/>
                <a:gd name="connsiteX39" fmla="*/ 3818880 w 4560132"/>
                <a:gd name="connsiteY39" fmla="*/ 991305 h 4745608"/>
                <a:gd name="connsiteX40" fmla="*/ 3658531 w 4560132"/>
                <a:gd name="connsiteY40" fmla="*/ 1093178 h 4745608"/>
                <a:gd name="connsiteX41" fmla="*/ 3622838 w 4560132"/>
                <a:gd name="connsiteY41" fmla="*/ 1221401 h 4745608"/>
                <a:gd name="connsiteX42" fmla="*/ 3577446 w 4560132"/>
                <a:gd name="connsiteY42" fmla="*/ 1500691 h 4745608"/>
                <a:gd name="connsiteX43" fmla="*/ 3461833 w 4560132"/>
                <a:gd name="connsiteY43" fmla="*/ 1726308 h 4745608"/>
                <a:gd name="connsiteX44" fmla="*/ 3278953 w 4560132"/>
                <a:gd name="connsiteY44" fmla="*/ 2034918 h 4745608"/>
                <a:gd name="connsiteX45" fmla="*/ 3288742 w 4560132"/>
                <a:gd name="connsiteY45" fmla="*/ 2273460 h 4745608"/>
                <a:gd name="connsiteX46" fmla="*/ 3434288 w 4560132"/>
                <a:gd name="connsiteY46" fmla="*/ 2417577 h 4745608"/>
                <a:gd name="connsiteX47" fmla="*/ 3781217 w 4560132"/>
                <a:gd name="connsiteY47" fmla="*/ 2618845 h 4745608"/>
                <a:gd name="connsiteX48" fmla="*/ 4079053 w 4560132"/>
                <a:gd name="connsiteY48" fmla="*/ 2777868 h 4745608"/>
                <a:gd name="connsiteX49" fmla="*/ 4560128 w 4560132"/>
                <a:gd name="connsiteY49" fmla="*/ 3010436 h 4745608"/>
                <a:gd name="connsiteX50" fmla="*/ 4070190 w 4560132"/>
                <a:gd name="connsiteY50" fmla="*/ 3021367 h 4745608"/>
                <a:gd name="connsiteX51" fmla="*/ 3404683 w 4560132"/>
                <a:gd name="connsiteY51" fmla="*/ 2732148 h 4745608"/>
                <a:gd name="connsiteX52" fmla="*/ 3195661 w 4560132"/>
                <a:gd name="connsiteY52" fmla="*/ 2770904 h 4745608"/>
                <a:gd name="connsiteX53" fmla="*/ 3025524 w 4560132"/>
                <a:gd name="connsiteY53" fmla="*/ 2858861 h 4745608"/>
                <a:gd name="connsiteX54" fmla="*/ 2832855 w 4560132"/>
                <a:gd name="connsiteY54" fmla="*/ 2930924 h 4745608"/>
                <a:gd name="connsiteX55" fmla="*/ 2820111 w 4560132"/>
                <a:gd name="connsiteY55" fmla="*/ 3026344 h 4745608"/>
                <a:gd name="connsiteX56" fmla="*/ 2959241 w 4560132"/>
                <a:gd name="connsiteY56" fmla="*/ 3167976 h 4745608"/>
                <a:gd name="connsiteX57" fmla="*/ 3176083 w 4560132"/>
                <a:gd name="connsiteY57" fmla="*/ 3269358 h 4745608"/>
                <a:gd name="connsiteX58" fmla="*/ 3388239 w 4560132"/>
                <a:gd name="connsiteY58" fmla="*/ 3442290 h 4745608"/>
                <a:gd name="connsiteX59" fmla="*/ 3212014 w 4560132"/>
                <a:gd name="connsiteY59" fmla="*/ 3336948 h 4745608"/>
                <a:gd name="connsiteX60" fmla="*/ 3004633 w 4560132"/>
                <a:gd name="connsiteY60" fmla="*/ 3276814 h 4745608"/>
                <a:gd name="connsiteX61" fmla="*/ 2771676 w 4560132"/>
                <a:gd name="connsiteY61" fmla="*/ 3166987 h 4745608"/>
                <a:gd name="connsiteX62" fmla="*/ 2638873 w 4560132"/>
                <a:gd name="connsiteY62" fmla="*/ 3097908 h 4745608"/>
                <a:gd name="connsiteX63" fmla="*/ 2570293 w 4560132"/>
                <a:gd name="connsiteY63" fmla="*/ 3109338 h 4745608"/>
                <a:gd name="connsiteX64" fmla="*/ 2525557 w 4560132"/>
                <a:gd name="connsiteY64" fmla="*/ 3326508 h 4745608"/>
                <a:gd name="connsiteX65" fmla="*/ 2584349 w 4560132"/>
                <a:gd name="connsiteY65" fmla="*/ 3577470 h 4745608"/>
                <a:gd name="connsiteX66" fmla="*/ 2663703 w 4560132"/>
                <a:gd name="connsiteY66" fmla="*/ 3996904 h 4745608"/>
                <a:gd name="connsiteX67" fmla="*/ 2633113 w 4560132"/>
                <a:gd name="connsiteY67" fmla="*/ 4192703 h 4745608"/>
                <a:gd name="connsiteX68" fmla="*/ 2539703 w 4560132"/>
                <a:gd name="connsiteY68" fmla="*/ 4455574 h 4745608"/>
                <a:gd name="connsiteX69" fmla="*/ 2595212 w 4560132"/>
                <a:gd name="connsiteY69" fmla="*/ 3945217 h 4745608"/>
                <a:gd name="connsiteX70" fmla="*/ 2481240 w 4560132"/>
                <a:gd name="connsiteY70" fmla="*/ 3566538 h 4745608"/>
                <a:gd name="connsiteX71" fmla="*/ 2307403 w 4560132"/>
                <a:gd name="connsiteY71" fmla="*/ 3166488 h 4745608"/>
                <a:gd name="connsiteX72" fmla="*/ 2261683 w 4560132"/>
                <a:gd name="connsiteY72" fmla="*/ 3063618 h 4745608"/>
                <a:gd name="connsiteX73" fmla="*/ 2078803 w 4560132"/>
                <a:gd name="connsiteY73" fmla="*/ 2949318 h 4745608"/>
                <a:gd name="connsiteX74" fmla="*/ 1824299 w 4560132"/>
                <a:gd name="connsiteY74" fmla="*/ 3002494 h 4745608"/>
                <a:gd name="connsiteX75" fmla="*/ 1412162 w 4560132"/>
                <a:gd name="connsiteY75" fmla="*/ 3235573 h 4745608"/>
                <a:gd name="connsiteX76" fmla="*/ 1381573 w 4560132"/>
                <a:gd name="connsiteY76" fmla="*/ 3680838 h 4745608"/>
                <a:gd name="connsiteX77" fmla="*/ 1340867 w 4560132"/>
                <a:gd name="connsiteY77" fmla="*/ 3980504 h 4745608"/>
                <a:gd name="connsiteX78" fmla="*/ 1197619 w 4560132"/>
                <a:gd name="connsiteY78" fmla="*/ 4738831 h 4745608"/>
                <a:gd name="connsiteX79" fmla="*/ 1220896 w 4560132"/>
                <a:gd name="connsiteY79" fmla="*/ 4338309 h 4745608"/>
                <a:gd name="connsiteX80" fmla="*/ 1242772 w 4560132"/>
                <a:gd name="connsiteY80" fmla="*/ 4080888 h 4745608"/>
                <a:gd name="connsiteX81" fmla="*/ 1198693 w 4560132"/>
                <a:gd name="connsiteY81" fmla="*/ 3909438 h 4745608"/>
                <a:gd name="connsiteX82" fmla="*/ 970093 w 4560132"/>
                <a:gd name="connsiteY82" fmla="*/ 3989448 h 4745608"/>
                <a:gd name="connsiteX83" fmla="*/ 766328 w 4560132"/>
                <a:gd name="connsiteY83" fmla="*/ 4131990 h 4745608"/>
                <a:gd name="connsiteX84" fmla="*/ 555808 w 4560132"/>
                <a:gd name="connsiteY84" fmla="*/ 4355688 h 4745608"/>
                <a:gd name="connsiteX85" fmla="*/ 785900 w 4560132"/>
                <a:gd name="connsiteY85" fmla="*/ 4017771 h 4745608"/>
                <a:gd name="connsiteX86" fmla="*/ 1130113 w 4560132"/>
                <a:gd name="connsiteY86" fmla="*/ 3817500 h 4745608"/>
                <a:gd name="connsiteX87" fmla="*/ 1278703 w 4560132"/>
                <a:gd name="connsiteY87" fmla="*/ 3726558 h 4745608"/>
                <a:gd name="connsiteX88" fmla="*/ 1269661 w 4560132"/>
                <a:gd name="connsiteY88" fmla="*/ 3390117 h 4745608"/>
                <a:gd name="connsiteX89" fmla="*/ 1309620 w 4560132"/>
                <a:gd name="connsiteY89" fmla="*/ 3169963 h 4745608"/>
                <a:gd name="connsiteX90" fmla="*/ 1393003 w 4560132"/>
                <a:gd name="connsiteY90" fmla="*/ 3052188 h 4745608"/>
                <a:gd name="connsiteX91" fmla="*/ 1080693 w 4560132"/>
                <a:gd name="connsiteY91" fmla="*/ 2984604 h 4745608"/>
                <a:gd name="connsiteX92" fmla="*/ 663453 w 4560132"/>
                <a:gd name="connsiteY92" fmla="*/ 3023360 h 4745608"/>
                <a:gd name="connsiteX93" fmla="*/ 235111 w 4560132"/>
                <a:gd name="connsiteY93" fmla="*/ 3217172 h 4745608"/>
                <a:gd name="connsiteX94" fmla="*/ 421453 w 4560132"/>
                <a:gd name="connsiteY94" fmla="*/ 3029328 h 4745608"/>
                <a:gd name="connsiteX95" fmla="*/ 627193 w 4560132"/>
                <a:gd name="connsiteY95" fmla="*/ 2926458 h 4745608"/>
                <a:gd name="connsiteX96" fmla="*/ 854480 w 4560132"/>
                <a:gd name="connsiteY96" fmla="*/ 2889178 h 4745608"/>
                <a:gd name="connsiteX97" fmla="*/ 1149272 w 4560132"/>
                <a:gd name="connsiteY97" fmla="*/ 2889676 h 4745608"/>
                <a:gd name="connsiteX98" fmla="*/ 1531894 w 4560132"/>
                <a:gd name="connsiteY98" fmla="*/ 2917507 h 4745608"/>
                <a:gd name="connsiteX99" fmla="*/ 1860559 w 4560132"/>
                <a:gd name="connsiteY99" fmla="*/ 2766431 h 4745608"/>
                <a:gd name="connsiteX100" fmla="*/ 1701613 w 4560132"/>
                <a:gd name="connsiteY100" fmla="*/ 2263518 h 4745608"/>
                <a:gd name="connsiteX101" fmla="*/ 1690183 w 4560132"/>
                <a:gd name="connsiteY101" fmla="*/ 1966338 h 4745608"/>
                <a:gd name="connsiteX102" fmla="*/ 1381991 w 4560132"/>
                <a:gd name="connsiteY102" fmla="*/ 1841604 h 4745608"/>
                <a:gd name="connsiteX103" fmla="*/ 1095823 w 4560132"/>
                <a:gd name="connsiteY103" fmla="*/ 1714878 h 4745608"/>
                <a:gd name="connsiteX104" fmla="*/ 746507 w 4560132"/>
                <a:gd name="connsiteY104" fmla="*/ 1626415 h 4745608"/>
                <a:gd name="connsiteX105" fmla="*/ 352873 w 4560132"/>
                <a:gd name="connsiteY105" fmla="*/ 1726308 h 4745608"/>
                <a:gd name="connsiteX106" fmla="*/ 113171 w 4560132"/>
                <a:gd name="connsiteY106" fmla="*/ 1763582 h 4745608"/>
                <a:gd name="connsiteX107" fmla="*/ 9973 w 4560132"/>
                <a:gd name="connsiteY107" fmla="*/ 1737738 h 4745608"/>
                <a:gd name="connsiteX108" fmla="*/ 348516 w 4560132"/>
                <a:gd name="connsiteY108" fmla="*/ 1643812 h 4745608"/>
                <a:gd name="connsiteX109" fmla="*/ 653097 w 4560132"/>
                <a:gd name="connsiteY109" fmla="*/ 1543920 h 4745608"/>
                <a:gd name="connsiteX110" fmla="*/ 1072963 w 4560132"/>
                <a:gd name="connsiteY110" fmla="*/ 1612008 h 4745608"/>
                <a:gd name="connsiteX111" fmla="*/ 1244413 w 4560132"/>
                <a:gd name="connsiteY111" fmla="*/ 1657728 h 4745608"/>
                <a:gd name="connsiteX112" fmla="*/ 1205766 w 4560132"/>
                <a:gd name="connsiteY112" fmla="*/ 1451988 h 4745608"/>
                <a:gd name="connsiteX113" fmla="*/ 1046313 w 4560132"/>
                <a:gd name="connsiteY113" fmla="*/ 815409 h 4745608"/>
                <a:gd name="connsiteX114" fmla="*/ 1221553 w 4560132"/>
                <a:gd name="connsiteY114" fmla="*/ 1211958 h 4745608"/>
                <a:gd name="connsiteX0" fmla="*/ 1221553 w 4560132"/>
                <a:gd name="connsiteY0" fmla="*/ 1211958 h 4745608"/>
                <a:gd name="connsiteX1" fmla="*/ 1343911 w 4560132"/>
                <a:gd name="connsiteY1" fmla="*/ 1559828 h 4745608"/>
                <a:gd name="connsiteX2" fmla="*/ 1553023 w 4560132"/>
                <a:gd name="connsiteY2" fmla="*/ 1657728 h 4745608"/>
                <a:gd name="connsiteX3" fmla="*/ 1907353 w 4560132"/>
                <a:gd name="connsiteY3" fmla="*/ 1680588 h 4745608"/>
                <a:gd name="connsiteX4" fmla="*/ 2021653 w 4560132"/>
                <a:gd name="connsiteY4" fmla="*/ 1543428 h 4745608"/>
                <a:gd name="connsiteX5" fmla="*/ 2124523 w 4560132"/>
                <a:gd name="connsiteY5" fmla="*/ 1291968 h 4745608"/>
                <a:gd name="connsiteX6" fmla="*/ 2124523 w 4560132"/>
                <a:gd name="connsiteY6" fmla="*/ 1120518 h 4745608"/>
                <a:gd name="connsiteX7" fmla="*/ 2068029 w 4560132"/>
                <a:gd name="connsiteY7" fmla="*/ 825325 h 4745608"/>
                <a:gd name="connsiteX8" fmla="*/ 2078803 w 4560132"/>
                <a:gd name="connsiteY8" fmla="*/ 777618 h 4745608"/>
                <a:gd name="connsiteX9" fmla="*/ 2170243 w 4560132"/>
                <a:gd name="connsiteY9" fmla="*/ 1086228 h 4745608"/>
                <a:gd name="connsiteX10" fmla="*/ 2215963 w 4560132"/>
                <a:gd name="connsiteY10" fmla="*/ 1269108 h 4745608"/>
                <a:gd name="connsiteX11" fmla="*/ 2284543 w 4560132"/>
                <a:gd name="connsiteY11" fmla="*/ 1303398 h 4745608"/>
                <a:gd name="connsiteX12" fmla="*/ 2330263 w 4560132"/>
                <a:gd name="connsiteY12" fmla="*/ 1166238 h 4745608"/>
                <a:gd name="connsiteX13" fmla="*/ 2467423 w 4560132"/>
                <a:gd name="connsiteY13" fmla="*/ 880488 h 4745608"/>
                <a:gd name="connsiteX14" fmla="*/ 2558863 w 4560132"/>
                <a:gd name="connsiteY14" fmla="*/ 640458 h 4745608"/>
                <a:gd name="connsiteX15" fmla="*/ 2616013 w 4560132"/>
                <a:gd name="connsiteY15" fmla="*/ 537588 h 4745608"/>
                <a:gd name="connsiteX16" fmla="*/ 2558863 w 4560132"/>
                <a:gd name="connsiteY16" fmla="*/ 789048 h 4745608"/>
                <a:gd name="connsiteX17" fmla="*/ 2444563 w 4560132"/>
                <a:gd name="connsiteY17" fmla="*/ 1097658 h 4745608"/>
                <a:gd name="connsiteX18" fmla="*/ 2375983 w 4560132"/>
                <a:gd name="connsiteY18" fmla="*/ 1406268 h 4745608"/>
                <a:gd name="connsiteX19" fmla="*/ 2558863 w 4560132"/>
                <a:gd name="connsiteY19" fmla="*/ 1577718 h 4745608"/>
                <a:gd name="connsiteX20" fmla="*/ 2878903 w 4560132"/>
                <a:gd name="connsiteY20" fmla="*/ 1657728 h 4745608"/>
                <a:gd name="connsiteX21" fmla="*/ 3187513 w 4560132"/>
                <a:gd name="connsiteY21" fmla="*/ 1657728 h 4745608"/>
                <a:gd name="connsiteX22" fmla="*/ 3370393 w 4560132"/>
                <a:gd name="connsiteY22" fmla="*/ 1566288 h 4745608"/>
                <a:gd name="connsiteX23" fmla="*/ 3488066 w 4560132"/>
                <a:gd name="connsiteY23" fmla="*/ 1246753 h 4745608"/>
                <a:gd name="connsiteX24" fmla="*/ 3495138 w 4560132"/>
                <a:gd name="connsiteY24" fmla="*/ 1115548 h 4745608"/>
                <a:gd name="connsiteX25" fmla="*/ 3493650 w 4560132"/>
                <a:gd name="connsiteY25" fmla="*/ 1063976 h 4745608"/>
                <a:gd name="connsiteX26" fmla="*/ 3450403 w 4560132"/>
                <a:gd name="connsiteY26" fmla="*/ 777618 h 4745608"/>
                <a:gd name="connsiteX27" fmla="*/ 3119893 w 4560132"/>
                <a:gd name="connsiteY27" fmla="*/ 321571 h 4745608"/>
                <a:gd name="connsiteX28" fmla="*/ 3497351 w 4560132"/>
                <a:gd name="connsiteY28" fmla="*/ 674883 h 4745608"/>
                <a:gd name="connsiteX29" fmla="*/ 3759013 w 4560132"/>
                <a:gd name="connsiteY29" fmla="*/ 571878 h 4745608"/>
                <a:gd name="connsiteX30" fmla="*/ 3999043 w 4560132"/>
                <a:gd name="connsiteY30" fmla="*/ 91818 h 4745608"/>
                <a:gd name="connsiteX31" fmla="*/ 4033333 w 4560132"/>
                <a:gd name="connsiteY31" fmla="*/ 11808 h 4745608"/>
                <a:gd name="connsiteX32" fmla="*/ 3984569 w 4560132"/>
                <a:gd name="connsiteY32" fmla="*/ 247366 h 4745608"/>
                <a:gd name="connsiteX33" fmla="*/ 3812791 w 4560132"/>
                <a:gd name="connsiteY33" fmla="*/ 647417 h 4745608"/>
                <a:gd name="connsiteX34" fmla="*/ 3592906 w 4560132"/>
                <a:gd name="connsiteY34" fmla="*/ 811408 h 4745608"/>
                <a:gd name="connsiteX35" fmla="*/ 3604425 w 4560132"/>
                <a:gd name="connsiteY35" fmla="*/ 999253 h 4745608"/>
                <a:gd name="connsiteX36" fmla="*/ 3872985 w 4560132"/>
                <a:gd name="connsiteY36" fmla="*/ 881976 h 4745608"/>
                <a:gd name="connsiteX37" fmla="*/ 4200754 w 4560132"/>
                <a:gd name="connsiteY37" fmla="*/ 774136 h 4745608"/>
                <a:gd name="connsiteX38" fmla="*/ 4064251 w 4560132"/>
                <a:gd name="connsiteY38" fmla="*/ 847195 h 4745608"/>
                <a:gd name="connsiteX39" fmla="*/ 3818880 w 4560132"/>
                <a:gd name="connsiteY39" fmla="*/ 991305 h 4745608"/>
                <a:gd name="connsiteX40" fmla="*/ 3658531 w 4560132"/>
                <a:gd name="connsiteY40" fmla="*/ 1093178 h 4745608"/>
                <a:gd name="connsiteX41" fmla="*/ 3622838 w 4560132"/>
                <a:gd name="connsiteY41" fmla="*/ 1221401 h 4745608"/>
                <a:gd name="connsiteX42" fmla="*/ 3577446 w 4560132"/>
                <a:gd name="connsiteY42" fmla="*/ 1500691 h 4745608"/>
                <a:gd name="connsiteX43" fmla="*/ 3461833 w 4560132"/>
                <a:gd name="connsiteY43" fmla="*/ 1726308 h 4745608"/>
                <a:gd name="connsiteX44" fmla="*/ 3278953 w 4560132"/>
                <a:gd name="connsiteY44" fmla="*/ 2034918 h 4745608"/>
                <a:gd name="connsiteX45" fmla="*/ 3288742 w 4560132"/>
                <a:gd name="connsiteY45" fmla="*/ 2273460 h 4745608"/>
                <a:gd name="connsiteX46" fmla="*/ 3434288 w 4560132"/>
                <a:gd name="connsiteY46" fmla="*/ 2417577 h 4745608"/>
                <a:gd name="connsiteX47" fmla="*/ 3781217 w 4560132"/>
                <a:gd name="connsiteY47" fmla="*/ 2618845 h 4745608"/>
                <a:gd name="connsiteX48" fmla="*/ 4079053 w 4560132"/>
                <a:gd name="connsiteY48" fmla="*/ 2777868 h 4745608"/>
                <a:gd name="connsiteX49" fmla="*/ 4560128 w 4560132"/>
                <a:gd name="connsiteY49" fmla="*/ 3010436 h 4745608"/>
                <a:gd name="connsiteX50" fmla="*/ 4070190 w 4560132"/>
                <a:gd name="connsiteY50" fmla="*/ 3021367 h 4745608"/>
                <a:gd name="connsiteX51" fmla="*/ 3412085 w 4560132"/>
                <a:gd name="connsiteY51" fmla="*/ 2794761 h 4745608"/>
                <a:gd name="connsiteX52" fmla="*/ 3195661 w 4560132"/>
                <a:gd name="connsiteY52" fmla="*/ 2770904 h 4745608"/>
                <a:gd name="connsiteX53" fmla="*/ 3025524 w 4560132"/>
                <a:gd name="connsiteY53" fmla="*/ 2858861 h 4745608"/>
                <a:gd name="connsiteX54" fmla="*/ 2832855 w 4560132"/>
                <a:gd name="connsiteY54" fmla="*/ 2930924 h 4745608"/>
                <a:gd name="connsiteX55" fmla="*/ 2820111 w 4560132"/>
                <a:gd name="connsiteY55" fmla="*/ 3026344 h 4745608"/>
                <a:gd name="connsiteX56" fmla="*/ 2959241 w 4560132"/>
                <a:gd name="connsiteY56" fmla="*/ 3167976 h 4745608"/>
                <a:gd name="connsiteX57" fmla="*/ 3176083 w 4560132"/>
                <a:gd name="connsiteY57" fmla="*/ 3269358 h 4745608"/>
                <a:gd name="connsiteX58" fmla="*/ 3388239 w 4560132"/>
                <a:gd name="connsiteY58" fmla="*/ 3442290 h 4745608"/>
                <a:gd name="connsiteX59" fmla="*/ 3212014 w 4560132"/>
                <a:gd name="connsiteY59" fmla="*/ 3336948 h 4745608"/>
                <a:gd name="connsiteX60" fmla="*/ 3004633 w 4560132"/>
                <a:gd name="connsiteY60" fmla="*/ 3276814 h 4745608"/>
                <a:gd name="connsiteX61" fmla="*/ 2771676 w 4560132"/>
                <a:gd name="connsiteY61" fmla="*/ 3166987 h 4745608"/>
                <a:gd name="connsiteX62" fmla="*/ 2638873 w 4560132"/>
                <a:gd name="connsiteY62" fmla="*/ 3097908 h 4745608"/>
                <a:gd name="connsiteX63" fmla="*/ 2570293 w 4560132"/>
                <a:gd name="connsiteY63" fmla="*/ 3109338 h 4745608"/>
                <a:gd name="connsiteX64" fmla="*/ 2525557 w 4560132"/>
                <a:gd name="connsiteY64" fmla="*/ 3326508 h 4745608"/>
                <a:gd name="connsiteX65" fmla="*/ 2584349 w 4560132"/>
                <a:gd name="connsiteY65" fmla="*/ 3577470 h 4745608"/>
                <a:gd name="connsiteX66" fmla="*/ 2663703 w 4560132"/>
                <a:gd name="connsiteY66" fmla="*/ 3996904 h 4745608"/>
                <a:gd name="connsiteX67" fmla="*/ 2633113 w 4560132"/>
                <a:gd name="connsiteY67" fmla="*/ 4192703 h 4745608"/>
                <a:gd name="connsiteX68" fmla="*/ 2539703 w 4560132"/>
                <a:gd name="connsiteY68" fmla="*/ 4455574 h 4745608"/>
                <a:gd name="connsiteX69" fmla="*/ 2595212 w 4560132"/>
                <a:gd name="connsiteY69" fmla="*/ 3945217 h 4745608"/>
                <a:gd name="connsiteX70" fmla="*/ 2481240 w 4560132"/>
                <a:gd name="connsiteY70" fmla="*/ 3566538 h 4745608"/>
                <a:gd name="connsiteX71" fmla="*/ 2307403 w 4560132"/>
                <a:gd name="connsiteY71" fmla="*/ 3166488 h 4745608"/>
                <a:gd name="connsiteX72" fmla="*/ 2261683 w 4560132"/>
                <a:gd name="connsiteY72" fmla="*/ 3063618 h 4745608"/>
                <a:gd name="connsiteX73" fmla="*/ 2078803 w 4560132"/>
                <a:gd name="connsiteY73" fmla="*/ 2949318 h 4745608"/>
                <a:gd name="connsiteX74" fmla="*/ 1824299 w 4560132"/>
                <a:gd name="connsiteY74" fmla="*/ 3002494 h 4745608"/>
                <a:gd name="connsiteX75" fmla="*/ 1412162 w 4560132"/>
                <a:gd name="connsiteY75" fmla="*/ 3235573 h 4745608"/>
                <a:gd name="connsiteX76" fmla="*/ 1381573 w 4560132"/>
                <a:gd name="connsiteY76" fmla="*/ 3680838 h 4745608"/>
                <a:gd name="connsiteX77" fmla="*/ 1340867 w 4560132"/>
                <a:gd name="connsiteY77" fmla="*/ 3980504 h 4745608"/>
                <a:gd name="connsiteX78" fmla="*/ 1197619 w 4560132"/>
                <a:gd name="connsiteY78" fmla="*/ 4738831 h 4745608"/>
                <a:gd name="connsiteX79" fmla="*/ 1220896 w 4560132"/>
                <a:gd name="connsiteY79" fmla="*/ 4338309 h 4745608"/>
                <a:gd name="connsiteX80" fmla="*/ 1242772 w 4560132"/>
                <a:gd name="connsiteY80" fmla="*/ 4080888 h 4745608"/>
                <a:gd name="connsiteX81" fmla="*/ 1198693 w 4560132"/>
                <a:gd name="connsiteY81" fmla="*/ 3909438 h 4745608"/>
                <a:gd name="connsiteX82" fmla="*/ 970093 w 4560132"/>
                <a:gd name="connsiteY82" fmla="*/ 3989448 h 4745608"/>
                <a:gd name="connsiteX83" fmla="*/ 766328 w 4560132"/>
                <a:gd name="connsiteY83" fmla="*/ 4131990 h 4745608"/>
                <a:gd name="connsiteX84" fmla="*/ 555808 w 4560132"/>
                <a:gd name="connsiteY84" fmla="*/ 4355688 h 4745608"/>
                <a:gd name="connsiteX85" fmla="*/ 785900 w 4560132"/>
                <a:gd name="connsiteY85" fmla="*/ 4017771 h 4745608"/>
                <a:gd name="connsiteX86" fmla="*/ 1130113 w 4560132"/>
                <a:gd name="connsiteY86" fmla="*/ 3817500 h 4745608"/>
                <a:gd name="connsiteX87" fmla="*/ 1278703 w 4560132"/>
                <a:gd name="connsiteY87" fmla="*/ 3726558 h 4745608"/>
                <a:gd name="connsiteX88" fmla="*/ 1269661 w 4560132"/>
                <a:gd name="connsiteY88" fmla="*/ 3390117 h 4745608"/>
                <a:gd name="connsiteX89" fmla="*/ 1309620 w 4560132"/>
                <a:gd name="connsiteY89" fmla="*/ 3169963 h 4745608"/>
                <a:gd name="connsiteX90" fmla="*/ 1393003 w 4560132"/>
                <a:gd name="connsiteY90" fmla="*/ 3052188 h 4745608"/>
                <a:gd name="connsiteX91" fmla="*/ 1080693 w 4560132"/>
                <a:gd name="connsiteY91" fmla="*/ 2984604 h 4745608"/>
                <a:gd name="connsiteX92" fmla="*/ 663453 w 4560132"/>
                <a:gd name="connsiteY92" fmla="*/ 3023360 h 4745608"/>
                <a:gd name="connsiteX93" fmla="*/ 235111 w 4560132"/>
                <a:gd name="connsiteY93" fmla="*/ 3217172 h 4745608"/>
                <a:gd name="connsiteX94" fmla="*/ 421453 w 4560132"/>
                <a:gd name="connsiteY94" fmla="*/ 3029328 h 4745608"/>
                <a:gd name="connsiteX95" fmla="*/ 627193 w 4560132"/>
                <a:gd name="connsiteY95" fmla="*/ 2926458 h 4745608"/>
                <a:gd name="connsiteX96" fmla="*/ 854480 w 4560132"/>
                <a:gd name="connsiteY96" fmla="*/ 2889178 h 4745608"/>
                <a:gd name="connsiteX97" fmla="*/ 1149272 w 4560132"/>
                <a:gd name="connsiteY97" fmla="*/ 2889676 h 4745608"/>
                <a:gd name="connsiteX98" fmla="*/ 1531894 w 4560132"/>
                <a:gd name="connsiteY98" fmla="*/ 2917507 h 4745608"/>
                <a:gd name="connsiteX99" fmla="*/ 1860559 w 4560132"/>
                <a:gd name="connsiteY99" fmla="*/ 2766431 h 4745608"/>
                <a:gd name="connsiteX100" fmla="*/ 1701613 w 4560132"/>
                <a:gd name="connsiteY100" fmla="*/ 2263518 h 4745608"/>
                <a:gd name="connsiteX101" fmla="*/ 1690183 w 4560132"/>
                <a:gd name="connsiteY101" fmla="*/ 1966338 h 4745608"/>
                <a:gd name="connsiteX102" fmla="*/ 1381991 w 4560132"/>
                <a:gd name="connsiteY102" fmla="*/ 1841604 h 4745608"/>
                <a:gd name="connsiteX103" fmla="*/ 1095823 w 4560132"/>
                <a:gd name="connsiteY103" fmla="*/ 1714878 h 4745608"/>
                <a:gd name="connsiteX104" fmla="*/ 746507 w 4560132"/>
                <a:gd name="connsiteY104" fmla="*/ 1626415 h 4745608"/>
                <a:gd name="connsiteX105" fmla="*/ 352873 w 4560132"/>
                <a:gd name="connsiteY105" fmla="*/ 1726308 h 4745608"/>
                <a:gd name="connsiteX106" fmla="*/ 113171 w 4560132"/>
                <a:gd name="connsiteY106" fmla="*/ 1763582 h 4745608"/>
                <a:gd name="connsiteX107" fmla="*/ 9973 w 4560132"/>
                <a:gd name="connsiteY107" fmla="*/ 1737738 h 4745608"/>
                <a:gd name="connsiteX108" fmla="*/ 348516 w 4560132"/>
                <a:gd name="connsiteY108" fmla="*/ 1643812 h 4745608"/>
                <a:gd name="connsiteX109" fmla="*/ 653097 w 4560132"/>
                <a:gd name="connsiteY109" fmla="*/ 1543920 h 4745608"/>
                <a:gd name="connsiteX110" fmla="*/ 1072963 w 4560132"/>
                <a:gd name="connsiteY110" fmla="*/ 1612008 h 4745608"/>
                <a:gd name="connsiteX111" fmla="*/ 1244413 w 4560132"/>
                <a:gd name="connsiteY111" fmla="*/ 1657728 h 4745608"/>
                <a:gd name="connsiteX112" fmla="*/ 1205766 w 4560132"/>
                <a:gd name="connsiteY112" fmla="*/ 1451988 h 4745608"/>
                <a:gd name="connsiteX113" fmla="*/ 1046313 w 4560132"/>
                <a:gd name="connsiteY113" fmla="*/ 815409 h 4745608"/>
                <a:gd name="connsiteX114" fmla="*/ 1221553 w 4560132"/>
                <a:gd name="connsiteY114" fmla="*/ 1211958 h 4745608"/>
                <a:gd name="connsiteX0" fmla="*/ 1221553 w 4560132"/>
                <a:gd name="connsiteY0" fmla="*/ 1211958 h 4745608"/>
                <a:gd name="connsiteX1" fmla="*/ 1343911 w 4560132"/>
                <a:gd name="connsiteY1" fmla="*/ 1559828 h 4745608"/>
                <a:gd name="connsiteX2" fmla="*/ 1553023 w 4560132"/>
                <a:gd name="connsiteY2" fmla="*/ 1657728 h 4745608"/>
                <a:gd name="connsiteX3" fmla="*/ 1907353 w 4560132"/>
                <a:gd name="connsiteY3" fmla="*/ 1680588 h 4745608"/>
                <a:gd name="connsiteX4" fmla="*/ 2021653 w 4560132"/>
                <a:gd name="connsiteY4" fmla="*/ 1543428 h 4745608"/>
                <a:gd name="connsiteX5" fmla="*/ 2124523 w 4560132"/>
                <a:gd name="connsiteY5" fmla="*/ 1291968 h 4745608"/>
                <a:gd name="connsiteX6" fmla="*/ 2124523 w 4560132"/>
                <a:gd name="connsiteY6" fmla="*/ 1120518 h 4745608"/>
                <a:gd name="connsiteX7" fmla="*/ 2068029 w 4560132"/>
                <a:gd name="connsiteY7" fmla="*/ 825325 h 4745608"/>
                <a:gd name="connsiteX8" fmla="*/ 2078803 w 4560132"/>
                <a:gd name="connsiteY8" fmla="*/ 777618 h 4745608"/>
                <a:gd name="connsiteX9" fmla="*/ 2170243 w 4560132"/>
                <a:gd name="connsiteY9" fmla="*/ 1086228 h 4745608"/>
                <a:gd name="connsiteX10" fmla="*/ 2215963 w 4560132"/>
                <a:gd name="connsiteY10" fmla="*/ 1269108 h 4745608"/>
                <a:gd name="connsiteX11" fmla="*/ 2284543 w 4560132"/>
                <a:gd name="connsiteY11" fmla="*/ 1303398 h 4745608"/>
                <a:gd name="connsiteX12" fmla="*/ 2330263 w 4560132"/>
                <a:gd name="connsiteY12" fmla="*/ 1166238 h 4745608"/>
                <a:gd name="connsiteX13" fmla="*/ 2467423 w 4560132"/>
                <a:gd name="connsiteY13" fmla="*/ 880488 h 4745608"/>
                <a:gd name="connsiteX14" fmla="*/ 2558863 w 4560132"/>
                <a:gd name="connsiteY14" fmla="*/ 640458 h 4745608"/>
                <a:gd name="connsiteX15" fmla="*/ 2616013 w 4560132"/>
                <a:gd name="connsiteY15" fmla="*/ 537588 h 4745608"/>
                <a:gd name="connsiteX16" fmla="*/ 2558863 w 4560132"/>
                <a:gd name="connsiteY16" fmla="*/ 789048 h 4745608"/>
                <a:gd name="connsiteX17" fmla="*/ 2444563 w 4560132"/>
                <a:gd name="connsiteY17" fmla="*/ 1097658 h 4745608"/>
                <a:gd name="connsiteX18" fmla="*/ 2375983 w 4560132"/>
                <a:gd name="connsiteY18" fmla="*/ 1406268 h 4745608"/>
                <a:gd name="connsiteX19" fmla="*/ 2558863 w 4560132"/>
                <a:gd name="connsiteY19" fmla="*/ 1577718 h 4745608"/>
                <a:gd name="connsiteX20" fmla="*/ 2878903 w 4560132"/>
                <a:gd name="connsiteY20" fmla="*/ 1657728 h 4745608"/>
                <a:gd name="connsiteX21" fmla="*/ 3187513 w 4560132"/>
                <a:gd name="connsiteY21" fmla="*/ 1657728 h 4745608"/>
                <a:gd name="connsiteX22" fmla="*/ 3370393 w 4560132"/>
                <a:gd name="connsiteY22" fmla="*/ 1566288 h 4745608"/>
                <a:gd name="connsiteX23" fmla="*/ 3488066 w 4560132"/>
                <a:gd name="connsiteY23" fmla="*/ 1246753 h 4745608"/>
                <a:gd name="connsiteX24" fmla="*/ 3495138 w 4560132"/>
                <a:gd name="connsiteY24" fmla="*/ 1115548 h 4745608"/>
                <a:gd name="connsiteX25" fmla="*/ 3493650 w 4560132"/>
                <a:gd name="connsiteY25" fmla="*/ 1063976 h 4745608"/>
                <a:gd name="connsiteX26" fmla="*/ 3450403 w 4560132"/>
                <a:gd name="connsiteY26" fmla="*/ 777618 h 4745608"/>
                <a:gd name="connsiteX27" fmla="*/ 3119893 w 4560132"/>
                <a:gd name="connsiteY27" fmla="*/ 321571 h 4745608"/>
                <a:gd name="connsiteX28" fmla="*/ 3497351 w 4560132"/>
                <a:gd name="connsiteY28" fmla="*/ 674883 h 4745608"/>
                <a:gd name="connsiteX29" fmla="*/ 3759013 w 4560132"/>
                <a:gd name="connsiteY29" fmla="*/ 571878 h 4745608"/>
                <a:gd name="connsiteX30" fmla="*/ 3999043 w 4560132"/>
                <a:gd name="connsiteY30" fmla="*/ 91818 h 4745608"/>
                <a:gd name="connsiteX31" fmla="*/ 4033333 w 4560132"/>
                <a:gd name="connsiteY31" fmla="*/ 11808 h 4745608"/>
                <a:gd name="connsiteX32" fmla="*/ 3984569 w 4560132"/>
                <a:gd name="connsiteY32" fmla="*/ 247366 h 4745608"/>
                <a:gd name="connsiteX33" fmla="*/ 3812791 w 4560132"/>
                <a:gd name="connsiteY33" fmla="*/ 647417 h 4745608"/>
                <a:gd name="connsiteX34" fmla="*/ 3592906 w 4560132"/>
                <a:gd name="connsiteY34" fmla="*/ 811408 h 4745608"/>
                <a:gd name="connsiteX35" fmla="*/ 3604425 w 4560132"/>
                <a:gd name="connsiteY35" fmla="*/ 999253 h 4745608"/>
                <a:gd name="connsiteX36" fmla="*/ 3872985 w 4560132"/>
                <a:gd name="connsiteY36" fmla="*/ 881976 h 4745608"/>
                <a:gd name="connsiteX37" fmla="*/ 4200754 w 4560132"/>
                <a:gd name="connsiteY37" fmla="*/ 774136 h 4745608"/>
                <a:gd name="connsiteX38" fmla="*/ 4064251 w 4560132"/>
                <a:gd name="connsiteY38" fmla="*/ 847195 h 4745608"/>
                <a:gd name="connsiteX39" fmla="*/ 3818880 w 4560132"/>
                <a:gd name="connsiteY39" fmla="*/ 991305 h 4745608"/>
                <a:gd name="connsiteX40" fmla="*/ 3658531 w 4560132"/>
                <a:gd name="connsiteY40" fmla="*/ 1093178 h 4745608"/>
                <a:gd name="connsiteX41" fmla="*/ 3622838 w 4560132"/>
                <a:gd name="connsiteY41" fmla="*/ 1221401 h 4745608"/>
                <a:gd name="connsiteX42" fmla="*/ 3577446 w 4560132"/>
                <a:gd name="connsiteY42" fmla="*/ 1500691 h 4745608"/>
                <a:gd name="connsiteX43" fmla="*/ 3461833 w 4560132"/>
                <a:gd name="connsiteY43" fmla="*/ 1726308 h 4745608"/>
                <a:gd name="connsiteX44" fmla="*/ 3278953 w 4560132"/>
                <a:gd name="connsiteY44" fmla="*/ 2034918 h 4745608"/>
                <a:gd name="connsiteX45" fmla="*/ 3288742 w 4560132"/>
                <a:gd name="connsiteY45" fmla="*/ 2273460 h 4745608"/>
                <a:gd name="connsiteX46" fmla="*/ 3434288 w 4560132"/>
                <a:gd name="connsiteY46" fmla="*/ 2417577 h 4745608"/>
                <a:gd name="connsiteX47" fmla="*/ 3781217 w 4560132"/>
                <a:gd name="connsiteY47" fmla="*/ 2618845 h 4745608"/>
                <a:gd name="connsiteX48" fmla="*/ 4079053 w 4560132"/>
                <a:gd name="connsiteY48" fmla="*/ 2777868 h 4745608"/>
                <a:gd name="connsiteX49" fmla="*/ 4560128 w 4560132"/>
                <a:gd name="connsiteY49" fmla="*/ 3010436 h 4745608"/>
                <a:gd name="connsiteX50" fmla="*/ 4070190 w 4560132"/>
                <a:gd name="connsiteY50" fmla="*/ 3021367 h 4745608"/>
                <a:gd name="connsiteX51" fmla="*/ 3412085 w 4560132"/>
                <a:gd name="connsiteY51" fmla="*/ 2794761 h 4745608"/>
                <a:gd name="connsiteX52" fmla="*/ 3217865 w 4560132"/>
                <a:gd name="connsiteY52" fmla="*/ 2829045 h 4745608"/>
                <a:gd name="connsiteX53" fmla="*/ 3025524 w 4560132"/>
                <a:gd name="connsiteY53" fmla="*/ 2858861 h 4745608"/>
                <a:gd name="connsiteX54" fmla="*/ 2832855 w 4560132"/>
                <a:gd name="connsiteY54" fmla="*/ 2930924 h 4745608"/>
                <a:gd name="connsiteX55" fmla="*/ 2820111 w 4560132"/>
                <a:gd name="connsiteY55" fmla="*/ 3026344 h 4745608"/>
                <a:gd name="connsiteX56" fmla="*/ 2959241 w 4560132"/>
                <a:gd name="connsiteY56" fmla="*/ 3167976 h 4745608"/>
                <a:gd name="connsiteX57" fmla="*/ 3176083 w 4560132"/>
                <a:gd name="connsiteY57" fmla="*/ 3269358 h 4745608"/>
                <a:gd name="connsiteX58" fmla="*/ 3388239 w 4560132"/>
                <a:gd name="connsiteY58" fmla="*/ 3442290 h 4745608"/>
                <a:gd name="connsiteX59" fmla="*/ 3212014 w 4560132"/>
                <a:gd name="connsiteY59" fmla="*/ 3336948 h 4745608"/>
                <a:gd name="connsiteX60" fmla="*/ 3004633 w 4560132"/>
                <a:gd name="connsiteY60" fmla="*/ 3276814 h 4745608"/>
                <a:gd name="connsiteX61" fmla="*/ 2771676 w 4560132"/>
                <a:gd name="connsiteY61" fmla="*/ 3166987 h 4745608"/>
                <a:gd name="connsiteX62" fmla="*/ 2638873 w 4560132"/>
                <a:gd name="connsiteY62" fmla="*/ 3097908 h 4745608"/>
                <a:gd name="connsiteX63" fmla="*/ 2570293 w 4560132"/>
                <a:gd name="connsiteY63" fmla="*/ 3109338 h 4745608"/>
                <a:gd name="connsiteX64" fmla="*/ 2525557 w 4560132"/>
                <a:gd name="connsiteY64" fmla="*/ 3326508 h 4745608"/>
                <a:gd name="connsiteX65" fmla="*/ 2584349 w 4560132"/>
                <a:gd name="connsiteY65" fmla="*/ 3577470 h 4745608"/>
                <a:gd name="connsiteX66" fmla="*/ 2663703 w 4560132"/>
                <a:gd name="connsiteY66" fmla="*/ 3996904 h 4745608"/>
                <a:gd name="connsiteX67" fmla="*/ 2633113 w 4560132"/>
                <a:gd name="connsiteY67" fmla="*/ 4192703 h 4745608"/>
                <a:gd name="connsiteX68" fmla="*/ 2539703 w 4560132"/>
                <a:gd name="connsiteY68" fmla="*/ 4455574 h 4745608"/>
                <a:gd name="connsiteX69" fmla="*/ 2595212 w 4560132"/>
                <a:gd name="connsiteY69" fmla="*/ 3945217 h 4745608"/>
                <a:gd name="connsiteX70" fmla="*/ 2481240 w 4560132"/>
                <a:gd name="connsiteY70" fmla="*/ 3566538 h 4745608"/>
                <a:gd name="connsiteX71" fmla="*/ 2307403 w 4560132"/>
                <a:gd name="connsiteY71" fmla="*/ 3166488 h 4745608"/>
                <a:gd name="connsiteX72" fmla="*/ 2261683 w 4560132"/>
                <a:gd name="connsiteY72" fmla="*/ 3063618 h 4745608"/>
                <a:gd name="connsiteX73" fmla="*/ 2078803 w 4560132"/>
                <a:gd name="connsiteY73" fmla="*/ 2949318 h 4745608"/>
                <a:gd name="connsiteX74" fmla="*/ 1824299 w 4560132"/>
                <a:gd name="connsiteY74" fmla="*/ 3002494 h 4745608"/>
                <a:gd name="connsiteX75" fmla="*/ 1412162 w 4560132"/>
                <a:gd name="connsiteY75" fmla="*/ 3235573 h 4745608"/>
                <a:gd name="connsiteX76" fmla="*/ 1381573 w 4560132"/>
                <a:gd name="connsiteY76" fmla="*/ 3680838 h 4745608"/>
                <a:gd name="connsiteX77" fmla="*/ 1340867 w 4560132"/>
                <a:gd name="connsiteY77" fmla="*/ 3980504 h 4745608"/>
                <a:gd name="connsiteX78" fmla="*/ 1197619 w 4560132"/>
                <a:gd name="connsiteY78" fmla="*/ 4738831 h 4745608"/>
                <a:gd name="connsiteX79" fmla="*/ 1220896 w 4560132"/>
                <a:gd name="connsiteY79" fmla="*/ 4338309 h 4745608"/>
                <a:gd name="connsiteX80" fmla="*/ 1242772 w 4560132"/>
                <a:gd name="connsiteY80" fmla="*/ 4080888 h 4745608"/>
                <a:gd name="connsiteX81" fmla="*/ 1198693 w 4560132"/>
                <a:gd name="connsiteY81" fmla="*/ 3909438 h 4745608"/>
                <a:gd name="connsiteX82" fmla="*/ 970093 w 4560132"/>
                <a:gd name="connsiteY82" fmla="*/ 3989448 h 4745608"/>
                <a:gd name="connsiteX83" fmla="*/ 766328 w 4560132"/>
                <a:gd name="connsiteY83" fmla="*/ 4131990 h 4745608"/>
                <a:gd name="connsiteX84" fmla="*/ 555808 w 4560132"/>
                <a:gd name="connsiteY84" fmla="*/ 4355688 h 4745608"/>
                <a:gd name="connsiteX85" fmla="*/ 785900 w 4560132"/>
                <a:gd name="connsiteY85" fmla="*/ 4017771 h 4745608"/>
                <a:gd name="connsiteX86" fmla="*/ 1130113 w 4560132"/>
                <a:gd name="connsiteY86" fmla="*/ 3817500 h 4745608"/>
                <a:gd name="connsiteX87" fmla="*/ 1278703 w 4560132"/>
                <a:gd name="connsiteY87" fmla="*/ 3726558 h 4745608"/>
                <a:gd name="connsiteX88" fmla="*/ 1269661 w 4560132"/>
                <a:gd name="connsiteY88" fmla="*/ 3390117 h 4745608"/>
                <a:gd name="connsiteX89" fmla="*/ 1309620 w 4560132"/>
                <a:gd name="connsiteY89" fmla="*/ 3169963 h 4745608"/>
                <a:gd name="connsiteX90" fmla="*/ 1393003 w 4560132"/>
                <a:gd name="connsiteY90" fmla="*/ 3052188 h 4745608"/>
                <a:gd name="connsiteX91" fmla="*/ 1080693 w 4560132"/>
                <a:gd name="connsiteY91" fmla="*/ 2984604 h 4745608"/>
                <a:gd name="connsiteX92" fmla="*/ 663453 w 4560132"/>
                <a:gd name="connsiteY92" fmla="*/ 3023360 h 4745608"/>
                <a:gd name="connsiteX93" fmla="*/ 235111 w 4560132"/>
                <a:gd name="connsiteY93" fmla="*/ 3217172 h 4745608"/>
                <a:gd name="connsiteX94" fmla="*/ 421453 w 4560132"/>
                <a:gd name="connsiteY94" fmla="*/ 3029328 h 4745608"/>
                <a:gd name="connsiteX95" fmla="*/ 627193 w 4560132"/>
                <a:gd name="connsiteY95" fmla="*/ 2926458 h 4745608"/>
                <a:gd name="connsiteX96" fmla="*/ 854480 w 4560132"/>
                <a:gd name="connsiteY96" fmla="*/ 2889178 h 4745608"/>
                <a:gd name="connsiteX97" fmla="*/ 1149272 w 4560132"/>
                <a:gd name="connsiteY97" fmla="*/ 2889676 h 4745608"/>
                <a:gd name="connsiteX98" fmla="*/ 1531894 w 4560132"/>
                <a:gd name="connsiteY98" fmla="*/ 2917507 h 4745608"/>
                <a:gd name="connsiteX99" fmla="*/ 1860559 w 4560132"/>
                <a:gd name="connsiteY99" fmla="*/ 2766431 h 4745608"/>
                <a:gd name="connsiteX100" fmla="*/ 1701613 w 4560132"/>
                <a:gd name="connsiteY100" fmla="*/ 2263518 h 4745608"/>
                <a:gd name="connsiteX101" fmla="*/ 1690183 w 4560132"/>
                <a:gd name="connsiteY101" fmla="*/ 1966338 h 4745608"/>
                <a:gd name="connsiteX102" fmla="*/ 1381991 w 4560132"/>
                <a:gd name="connsiteY102" fmla="*/ 1841604 h 4745608"/>
                <a:gd name="connsiteX103" fmla="*/ 1095823 w 4560132"/>
                <a:gd name="connsiteY103" fmla="*/ 1714878 h 4745608"/>
                <a:gd name="connsiteX104" fmla="*/ 746507 w 4560132"/>
                <a:gd name="connsiteY104" fmla="*/ 1626415 h 4745608"/>
                <a:gd name="connsiteX105" fmla="*/ 352873 w 4560132"/>
                <a:gd name="connsiteY105" fmla="*/ 1726308 h 4745608"/>
                <a:gd name="connsiteX106" fmla="*/ 113171 w 4560132"/>
                <a:gd name="connsiteY106" fmla="*/ 1763582 h 4745608"/>
                <a:gd name="connsiteX107" fmla="*/ 9973 w 4560132"/>
                <a:gd name="connsiteY107" fmla="*/ 1737738 h 4745608"/>
                <a:gd name="connsiteX108" fmla="*/ 348516 w 4560132"/>
                <a:gd name="connsiteY108" fmla="*/ 1643812 h 4745608"/>
                <a:gd name="connsiteX109" fmla="*/ 653097 w 4560132"/>
                <a:gd name="connsiteY109" fmla="*/ 1543920 h 4745608"/>
                <a:gd name="connsiteX110" fmla="*/ 1072963 w 4560132"/>
                <a:gd name="connsiteY110" fmla="*/ 1612008 h 4745608"/>
                <a:gd name="connsiteX111" fmla="*/ 1244413 w 4560132"/>
                <a:gd name="connsiteY111" fmla="*/ 1657728 h 4745608"/>
                <a:gd name="connsiteX112" fmla="*/ 1205766 w 4560132"/>
                <a:gd name="connsiteY112" fmla="*/ 1451988 h 4745608"/>
                <a:gd name="connsiteX113" fmla="*/ 1046313 w 4560132"/>
                <a:gd name="connsiteY113" fmla="*/ 815409 h 4745608"/>
                <a:gd name="connsiteX114" fmla="*/ 1221553 w 4560132"/>
                <a:gd name="connsiteY114" fmla="*/ 1211958 h 4745608"/>
                <a:gd name="connsiteX0" fmla="*/ 1221553 w 4560132"/>
                <a:gd name="connsiteY0" fmla="*/ 1211958 h 4745608"/>
                <a:gd name="connsiteX1" fmla="*/ 1343911 w 4560132"/>
                <a:gd name="connsiteY1" fmla="*/ 1559828 h 4745608"/>
                <a:gd name="connsiteX2" fmla="*/ 1553023 w 4560132"/>
                <a:gd name="connsiteY2" fmla="*/ 1657728 h 4745608"/>
                <a:gd name="connsiteX3" fmla="*/ 1907353 w 4560132"/>
                <a:gd name="connsiteY3" fmla="*/ 1680588 h 4745608"/>
                <a:gd name="connsiteX4" fmla="*/ 2021653 w 4560132"/>
                <a:gd name="connsiteY4" fmla="*/ 1543428 h 4745608"/>
                <a:gd name="connsiteX5" fmla="*/ 2124523 w 4560132"/>
                <a:gd name="connsiteY5" fmla="*/ 1291968 h 4745608"/>
                <a:gd name="connsiteX6" fmla="*/ 2124523 w 4560132"/>
                <a:gd name="connsiteY6" fmla="*/ 1120518 h 4745608"/>
                <a:gd name="connsiteX7" fmla="*/ 2068029 w 4560132"/>
                <a:gd name="connsiteY7" fmla="*/ 825325 h 4745608"/>
                <a:gd name="connsiteX8" fmla="*/ 2078803 w 4560132"/>
                <a:gd name="connsiteY8" fmla="*/ 777618 h 4745608"/>
                <a:gd name="connsiteX9" fmla="*/ 2170243 w 4560132"/>
                <a:gd name="connsiteY9" fmla="*/ 1086228 h 4745608"/>
                <a:gd name="connsiteX10" fmla="*/ 2215963 w 4560132"/>
                <a:gd name="connsiteY10" fmla="*/ 1269108 h 4745608"/>
                <a:gd name="connsiteX11" fmla="*/ 2284543 w 4560132"/>
                <a:gd name="connsiteY11" fmla="*/ 1303398 h 4745608"/>
                <a:gd name="connsiteX12" fmla="*/ 2330263 w 4560132"/>
                <a:gd name="connsiteY12" fmla="*/ 1166238 h 4745608"/>
                <a:gd name="connsiteX13" fmla="*/ 2467423 w 4560132"/>
                <a:gd name="connsiteY13" fmla="*/ 880488 h 4745608"/>
                <a:gd name="connsiteX14" fmla="*/ 2558863 w 4560132"/>
                <a:gd name="connsiteY14" fmla="*/ 640458 h 4745608"/>
                <a:gd name="connsiteX15" fmla="*/ 2616013 w 4560132"/>
                <a:gd name="connsiteY15" fmla="*/ 537588 h 4745608"/>
                <a:gd name="connsiteX16" fmla="*/ 2558863 w 4560132"/>
                <a:gd name="connsiteY16" fmla="*/ 789048 h 4745608"/>
                <a:gd name="connsiteX17" fmla="*/ 2444563 w 4560132"/>
                <a:gd name="connsiteY17" fmla="*/ 1097658 h 4745608"/>
                <a:gd name="connsiteX18" fmla="*/ 2375983 w 4560132"/>
                <a:gd name="connsiteY18" fmla="*/ 1406268 h 4745608"/>
                <a:gd name="connsiteX19" fmla="*/ 2558863 w 4560132"/>
                <a:gd name="connsiteY19" fmla="*/ 1577718 h 4745608"/>
                <a:gd name="connsiteX20" fmla="*/ 2878903 w 4560132"/>
                <a:gd name="connsiteY20" fmla="*/ 1657728 h 4745608"/>
                <a:gd name="connsiteX21" fmla="*/ 3187513 w 4560132"/>
                <a:gd name="connsiteY21" fmla="*/ 1657728 h 4745608"/>
                <a:gd name="connsiteX22" fmla="*/ 3370393 w 4560132"/>
                <a:gd name="connsiteY22" fmla="*/ 1566288 h 4745608"/>
                <a:gd name="connsiteX23" fmla="*/ 3488066 w 4560132"/>
                <a:gd name="connsiteY23" fmla="*/ 1246753 h 4745608"/>
                <a:gd name="connsiteX24" fmla="*/ 3495138 w 4560132"/>
                <a:gd name="connsiteY24" fmla="*/ 1115548 h 4745608"/>
                <a:gd name="connsiteX25" fmla="*/ 3493650 w 4560132"/>
                <a:gd name="connsiteY25" fmla="*/ 1063976 h 4745608"/>
                <a:gd name="connsiteX26" fmla="*/ 3450403 w 4560132"/>
                <a:gd name="connsiteY26" fmla="*/ 777618 h 4745608"/>
                <a:gd name="connsiteX27" fmla="*/ 3119893 w 4560132"/>
                <a:gd name="connsiteY27" fmla="*/ 321571 h 4745608"/>
                <a:gd name="connsiteX28" fmla="*/ 3497351 w 4560132"/>
                <a:gd name="connsiteY28" fmla="*/ 674883 h 4745608"/>
                <a:gd name="connsiteX29" fmla="*/ 3759013 w 4560132"/>
                <a:gd name="connsiteY29" fmla="*/ 571878 h 4745608"/>
                <a:gd name="connsiteX30" fmla="*/ 3999043 w 4560132"/>
                <a:gd name="connsiteY30" fmla="*/ 91818 h 4745608"/>
                <a:gd name="connsiteX31" fmla="*/ 4033333 w 4560132"/>
                <a:gd name="connsiteY31" fmla="*/ 11808 h 4745608"/>
                <a:gd name="connsiteX32" fmla="*/ 3984569 w 4560132"/>
                <a:gd name="connsiteY32" fmla="*/ 247366 h 4745608"/>
                <a:gd name="connsiteX33" fmla="*/ 3812791 w 4560132"/>
                <a:gd name="connsiteY33" fmla="*/ 647417 h 4745608"/>
                <a:gd name="connsiteX34" fmla="*/ 3592906 w 4560132"/>
                <a:gd name="connsiteY34" fmla="*/ 811408 h 4745608"/>
                <a:gd name="connsiteX35" fmla="*/ 3604425 w 4560132"/>
                <a:gd name="connsiteY35" fmla="*/ 999253 h 4745608"/>
                <a:gd name="connsiteX36" fmla="*/ 3872985 w 4560132"/>
                <a:gd name="connsiteY36" fmla="*/ 881976 h 4745608"/>
                <a:gd name="connsiteX37" fmla="*/ 4200754 w 4560132"/>
                <a:gd name="connsiteY37" fmla="*/ 774136 h 4745608"/>
                <a:gd name="connsiteX38" fmla="*/ 4064251 w 4560132"/>
                <a:gd name="connsiteY38" fmla="*/ 847195 h 4745608"/>
                <a:gd name="connsiteX39" fmla="*/ 3818880 w 4560132"/>
                <a:gd name="connsiteY39" fmla="*/ 991305 h 4745608"/>
                <a:gd name="connsiteX40" fmla="*/ 3658531 w 4560132"/>
                <a:gd name="connsiteY40" fmla="*/ 1093178 h 4745608"/>
                <a:gd name="connsiteX41" fmla="*/ 3622838 w 4560132"/>
                <a:gd name="connsiteY41" fmla="*/ 1221401 h 4745608"/>
                <a:gd name="connsiteX42" fmla="*/ 3577446 w 4560132"/>
                <a:gd name="connsiteY42" fmla="*/ 1500691 h 4745608"/>
                <a:gd name="connsiteX43" fmla="*/ 3461833 w 4560132"/>
                <a:gd name="connsiteY43" fmla="*/ 1726308 h 4745608"/>
                <a:gd name="connsiteX44" fmla="*/ 3278953 w 4560132"/>
                <a:gd name="connsiteY44" fmla="*/ 2034918 h 4745608"/>
                <a:gd name="connsiteX45" fmla="*/ 3288742 w 4560132"/>
                <a:gd name="connsiteY45" fmla="*/ 2273460 h 4745608"/>
                <a:gd name="connsiteX46" fmla="*/ 3434288 w 4560132"/>
                <a:gd name="connsiteY46" fmla="*/ 2417577 h 4745608"/>
                <a:gd name="connsiteX47" fmla="*/ 3781217 w 4560132"/>
                <a:gd name="connsiteY47" fmla="*/ 2618845 h 4745608"/>
                <a:gd name="connsiteX48" fmla="*/ 4079053 w 4560132"/>
                <a:gd name="connsiteY48" fmla="*/ 2777868 h 4745608"/>
                <a:gd name="connsiteX49" fmla="*/ 4560128 w 4560132"/>
                <a:gd name="connsiteY49" fmla="*/ 3010436 h 4745608"/>
                <a:gd name="connsiteX50" fmla="*/ 4070190 w 4560132"/>
                <a:gd name="connsiteY50" fmla="*/ 3021367 h 4745608"/>
                <a:gd name="connsiteX51" fmla="*/ 3460193 w 4560132"/>
                <a:gd name="connsiteY51" fmla="*/ 2852901 h 4745608"/>
                <a:gd name="connsiteX52" fmla="*/ 3217865 w 4560132"/>
                <a:gd name="connsiteY52" fmla="*/ 2829045 h 4745608"/>
                <a:gd name="connsiteX53" fmla="*/ 3025524 w 4560132"/>
                <a:gd name="connsiteY53" fmla="*/ 2858861 h 4745608"/>
                <a:gd name="connsiteX54" fmla="*/ 2832855 w 4560132"/>
                <a:gd name="connsiteY54" fmla="*/ 2930924 h 4745608"/>
                <a:gd name="connsiteX55" fmla="*/ 2820111 w 4560132"/>
                <a:gd name="connsiteY55" fmla="*/ 3026344 h 4745608"/>
                <a:gd name="connsiteX56" fmla="*/ 2959241 w 4560132"/>
                <a:gd name="connsiteY56" fmla="*/ 3167976 h 4745608"/>
                <a:gd name="connsiteX57" fmla="*/ 3176083 w 4560132"/>
                <a:gd name="connsiteY57" fmla="*/ 3269358 h 4745608"/>
                <a:gd name="connsiteX58" fmla="*/ 3388239 w 4560132"/>
                <a:gd name="connsiteY58" fmla="*/ 3442290 h 4745608"/>
                <a:gd name="connsiteX59" fmla="*/ 3212014 w 4560132"/>
                <a:gd name="connsiteY59" fmla="*/ 3336948 h 4745608"/>
                <a:gd name="connsiteX60" fmla="*/ 3004633 w 4560132"/>
                <a:gd name="connsiteY60" fmla="*/ 3276814 h 4745608"/>
                <a:gd name="connsiteX61" fmla="*/ 2771676 w 4560132"/>
                <a:gd name="connsiteY61" fmla="*/ 3166987 h 4745608"/>
                <a:gd name="connsiteX62" fmla="*/ 2638873 w 4560132"/>
                <a:gd name="connsiteY62" fmla="*/ 3097908 h 4745608"/>
                <a:gd name="connsiteX63" fmla="*/ 2570293 w 4560132"/>
                <a:gd name="connsiteY63" fmla="*/ 3109338 h 4745608"/>
                <a:gd name="connsiteX64" fmla="*/ 2525557 w 4560132"/>
                <a:gd name="connsiteY64" fmla="*/ 3326508 h 4745608"/>
                <a:gd name="connsiteX65" fmla="*/ 2584349 w 4560132"/>
                <a:gd name="connsiteY65" fmla="*/ 3577470 h 4745608"/>
                <a:gd name="connsiteX66" fmla="*/ 2663703 w 4560132"/>
                <a:gd name="connsiteY66" fmla="*/ 3996904 h 4745608"/>
                <a:gd name="connsiteX67" fmla="*/ 2633113 w 4560132"/>
                <a:gd name="connsiteY67" fmla="*/ 4192703 h 4745608"/>
                <a:gd name="connsiteX68" fmla="*/ 2539703 w 4560132"/>
                <a:gd name="connsiteY68" fmla="*/ 4455574 h 4745608"/>
                <a:gd name="connsiteX69" fmla="*/ 2595212 w 4560132"/>
                <a:gd name="connsiteY69" fmla="*/ 3945217 h 4745608"/>
                <a:gd name="connsiteX70" fmla="*/ 2481240 w 4560132"/>
                <a:gd name="connsiteY70" fmla="*/ 3566538 h 4745608"/>
                <a:gd name="connsiteX71" fmla="*/ 2307403 w 4560132"/>
                <a:gd name="connsiteY71" fmla="*/ 3166488 h 4745608"/>
                <a:gd name="connsiteX72" fmla="*/ 2261683 w 4560132"/>
                <a:gd name="connsiteY72" fmla="*/ 3063618 h 4745608"/>
                <a:gd name="connsiteX73" fmla="*/ 2078803 w 4560132"/>
                <a:gd name="connsiteY73" fmla="*/ 2949318 h 4745608"/>
                <a:gd name="connsiteX74" fmla="*/ 1824299 w 4560132"/>
                <a:gd name="connsiteY74" fmla="*/ 3002494 h 4745608"/>
                <a:gd name="connsiteX75" fmla="*/ 1412162 w 4560132"/>
                <a:gd name="connsiteY75" fmla="*/ 3235573 h 4745608"/>
                <a:gd name="connsiteX76" fmla="*/ 1381573 w 4560132"/>
                <a:gd name="connsiteY76" fmla="*/ 3680838 h 4745608"/>
                <a:gd name="connsiteX77" fmla="*/ 1340867 w 4560132"/>
                <a:gd name="connsiteY77" fmla="*/ 3980504 h 4745608"/>
                <a:gd name="connsiteX78" fmla="*/ 1197619 w 4560132"/>
                <a:gd name="connsiteY78" fmla="*/ 4738831 h 4745608"/>
                <a:gd name="connsiteX79" fmla="*/ 1220896 w 4560132"/>
                <a:gd name="connsiteY79" fmla="*/ 4338309 h 4745608"/>
                <a:gd name="connsiteX80" fmla="*/ 1242772 w 4560132"/>
                <a:gd name="connsiteY80" fmla="*/ 4080888 h 4745608"/>
                <a:gd name="connsiteX81" fmla="*/ 1198693 w 4560132"/>
                <a:gd name="connsiteY81" fmla="*/ 3909438 h 4745608"/>
                <a:gd name="connsiteX82" fmla="*/ 970093 w 4560132"/>
                <a:gd name="connsiteY82" fmla="*/ 3989448 h 4745608"/>
                <a:gd name="connsiteX83" fmla="*/ 766328 w 4560132"/>
                <a:gd name="connsiteY83" fmla="*/ 4131990 h 4745608"/>
                <a:gd name="connsiteX84" fmla="*/ 555808 w 4560132"/>
                <a:gd name="connsiteY84" fmla="*/ 4355688 h 4745608"/>
                <a:gd name="connsiteX85" fmla="*/ 785900 w 4560132"/>
                <a:gd name="connsiteY85" fmla="*/ 4017771 h 4745608"/>
                <a:gd name="connsiteX86" fmla="*/ 1130113 w 4560132"/>
                <a:gd name="connsiteY86" fmla="*/ 3817500 h 4745608"/>
                <a:gd name="connsiteX87" fmla="*/ 1278703 w 4560132"/>
                <a:gd name="connsiteY87" fmla="*/ 3726558 h 4745608"/>
                <a:gd name="connsiteX88" fmla="*/ 1269661 w 4560132"/>
                <a:gd name="connsiteY88" fmla="*/ 3390117 h 4745608"/>
                <a:gd name="connsiteX89" fmla="*/ 1309620 w 4560132"/>
                <a:gd name="connsiteY89" fmla="*/ 3169963 h 4745608"/>
                <a:gd name="connsiteX90" fmla="*/ 1393003 w 4560132"/>
                <a:gd name="connsiteY90" fmla="*/ 3052188 h 4745608"/>
                <a:gd name="connsiteX91" fmla="*/ 1080693 w 4560132"/>
                <a:gd name="connsiteY91" fmla="*/ 2984604 h 4745608"/>
                <a:gd name="connsiteX92" fmla="*/ 663453 w 4560132"/>
                <a:gd name="connsiteY92" fmla="*/ 3023360 h 4745608"/>
                <a:gd name="connsiteX93" fmla="*/ 235111 w 4560132"/>
                <a:gd name="connsiteY93" fmla="*/ 3217172 h 4745608"/>
                <a:gd name="connsiteX94" fmla="*/ 421453 w 4560132"/>
                <a:gd name="connsiteY94" fmla="*/ 3029328 h 4745608"/>
                <a:gd name="connsiteX95" fmla="*/ 627193 w 4560132"/>
                <a:gd name="connsiteY95" fmla="*/ 2926458 h 4745608"/>
                <a:gd name="connsiteX96" fmla="*/ 854480 w 4560132"/>
                <a:gd name="connsiteY96" fmla="*/ 2889178 h 4745608"/>
                <a:gd name="connsiteX97" fmla="*/ 1149272 w 4560132"/>
                <a:gd name="connsiteY97" fmla="*/ 2889676 h 4745608"/>
                <a:gd name="connsiteX98" fmla="*/ 1531894 w 4560132"/>
                <a:gd name="connsiteY98" fmla="*/ 2917507 h 4745608"/>
                <a:gd name="connsiteX99" fmla="*/ 1860559 w 4560132"/>
                <a:gd name="connsiteY99" fmla="*/ 2766431 h 4745608"/>
                <a:gd name="connsiteX100" fmla="*/ 1701613 w 4560132"/>
                <a:gd name="connsiteY100" fmla="*/ 2263518 h 4745608"/>
                <a:gd name="connsiteX101" fmla="*/ 1690183 w 4560132"/>
                <a:gd name="connsiteY101" fmla="*/ 1966338 h 4745608"/>
                <a:gd name="connsiteX102" fmla="*/ 1381991 w 4560132"/>
                <a:gd name="connsiteY102" fmla="*/ 1841604 h 4745608"/>
                <a:gd name="connsiteX103" fmla="*/ 1095823 w 4560132"/>
                <a:gd name="connsiteY103" fmla="*/ 1714878 h 4745608"/>
                <a:gd name="connsiteX104" fmla="*/ 746507 w 4560132"/>
                <a:gd name="connsiteY104" fmla="*/ 1626415 h 4745608"/>
                <a:gd name="connsiteX105" fmla="*/ 352873 w 4560132"/>
                <a:gd name="connsiteY105" fmla="*/ 1726308 h 4745608"/>
                <a:gd name="connsiteX106" fmla="*/ 113171 w 4560132"/>
                <a:gd name="connsiteY106" fmla="*/ 1763582 h 4745608"/>
                <a:gd name="connsiteX107" fmla="*/ 9973 w 4560132"/>
                <a:gd name="connsiteY107" fmla="*/ 1737738 h 4745608"/>
                <a:gd name="connsiteX108" fmla="*/ 348516 w 4560132"/>
                <a:gd name="connsiteY108" fmla="*/ 1643812 h 4745608"/>
                <a:gd name="connsiteX109" fmla="*/ 653097 w 4560132"/>
                <a:gd name="connsiteY109" fmla="*/ 1543920 h 4745608"/>
                <a:gd name="connsiteX110" fmla="*/ 1072963 w 4560132"/>
                <a:gd name="connsiteY110" fmla="*/ 1612008 h 4745608"/>
                <a:gd name="connsiteX111" fmla="*/ 1244413 w 4560132"/>
                <a:gd name="connsiteY111" fmla="*/ 1657728 h 4745608"/>
                <a:gd name="connsiteX112" fmla="*/ 1205766 w 4560132"/>
                <a:gd name="connsiteY112" fmla="*/ 1451988 h 4745608"/>
                <a:gd name="connsiteX113" fmla="*/ 1046313 w 4560132"/>
                <a:gd name="connsiteY113" fmla="*/ 815409 h 4745608"/>
                <a:gd name="connsiteX114" fmla="*/ 1221553 w 4560132"/>
                <a:gd name="connsiteY114" fmla="*/ 1211958 h 4745608"/>
                <a:gd name="connsiteX0" fmla="*/ 1221553 w 5011600"/>
                <a:gd name="connsiteY0" fmla="*/ 1211958 h 4745608"/>
                <a:gd name="connsiteX1" fmla="*/ 1343911 w 5011600"/>
                <a:gd name="connsiteY1" fmla="*/ 1559828 h 4745608"/>
                <a:gd name="connsiteX2" fmla="*/ 1553023 w 5011600"/>
                <a:gd name="connsiteY2" fmla="*/ 1657728 h 4745608"/>
                <a:gd name="connsiteX3" fmla="*/ 1907353 w 5011600"/>
                <a:gd name="connsiteY3" fmla="*/ 1680588 h 4745608"/>
                <a:gd name="connsiteX4" fmla="*/ 2021653 w 5011600"/>
                <a:gd name="connsiteY4" fmla="*/ 1543428 h 4745608"/>
                <a:gd name="connsiteX5" fmla="*/ 2124523 w 5011600"/>
                <a:gd name="connsiteY5" fmla="*/ 1291968 h 4745608"/>
                <a:gd name="connsiteX6" fmla="*/ 2124523 w 5011600"/>
                <a:gd name="connsiteY6" fmla="*/ 1120518 h 4745608"/>
                <a:gd name="connsiteX7" fmla="*/ 2068029 w 5011600"/>
                <a:gd name="connsiteY7" fmla="*/ 825325 h 4745608"/>
                <a:gd name="connsiteX8" fmla="*/ 2078803 w 5011600"/>
                <a:gd name="connsiteY8" fmla="*/ 777618 h 4745608"/>
                <a:gd name="connsiteX9" fmla="*/ 2170243 w 5011600"/>
                <a:gd name="connsiteY9" fmla="*/ 1086228 h 4745608"/>
                <a:gd name="connsiteX10" fmla="*/ 2215963 w 5011600"/>
                <a:gd name="connsiteY10" fmla="*/ 1269108 h 4745608"/>
                <a:gd name="connsiteX11" fmla="*/ 2284543 w 5011600"/>
                <a:gd name="connsiteY11" fmla="*/ 1303398 h 4745608"/>
                <a:gd name="connsiteX12" fmla="*/ 2330263 w 5011600"/>
                <a:gd name="connsiteY12" fmla="*/ 1166238 h 4745608"/>
                <a:gd name="connsiteX13" fmla="*/ 2467423 w 5011600"/>
                <a:gd name="connsiteY13" fmla="*/ 880488 h 4745608"/>
                <a:gd name="connsiteX14" fmla="*/ 2558863 w 5011600"/>
                <a:gd name="connsiteY14" fmla="*/ 640458 h 4745608"/>
                <a:gd name="connsiteX15" fmla="*/ 2616013 w 5011600"/>
                <a:gd name="connsiteY15" fmla="*/ 537588 h 4745608"/>
                <a:gd name="connsiteX16" fmla="*/ 2558863 w 5011600"/>
                <a:gd name="connsiteY16" fmla="*/ 789048 h 4745608"/>
                <a:gd name="connsiteX17" fmla="*/ 2444563 w 5011600"/>
                <a:gd name="connsiteY17" fmla="*/ 1097658 h 4745608"/>
                <a:gd name="connsiteX18" fmla="*/ 2375983 w 5011600"/>
                <a:gd name="connsiteY18" fmla="*/ 1406268 h 4745608"/>
                <a:gd name="connsiteX19" fmla="*/ 2558863 w 5011600"/>
                <a:gd name="connsiteY19" fmla="*/ 1577718 h 4745608"/>
                <a:gd name="connsiteX20" fmla="*/ 2878903 w 5011600"/>
                <a:gd name="connsiteY20" fmla="*/ 1657728 h 4745608"/>
                <a:gd name="connsiteX21" fmla="*/ 3187513 w 5011600"/>
                <a:gd name="connsiteY21" fmla="*/ 1657728 h 4745608"/>
                <a:gd name="connsiteX22" fmla="*/ 3370393 w 5011600"/>
                <a:gd name="connsiteY22" fmla="*/ 1566288 h 4745608"/>
                <a:gd name="connsiteX23" fmla="*/ 3488066 w 5011600"/>
                <a:gd name="connsiteY23" fmla="*/ 1246753 h 4745608"/>
                <a:gd name="connsiteX24" fmla="*/ 3495138 w 5011600"/>
                <a:gd name="connsiteY24" fmla="*/ 1115548 h 4745608"/>
                <a:gd name="connsiteX25" fmla="*/ 3493650 w 5011600"/>
                <a:gd name="connsiteY25" fmla="*/ 1063976 h 4745608"/>
                <a:gd name="connsiteX26" fmla="*/ 3450403 w 5011600"/>
                <a:gd name="connsiteY26" fmla="*/ 777618 h 4745608"/>
                <a:gd name="connsiteX27" fmla="*/ 3119893 w 5011600"/>
                <a:gd name="connsiteY27" fmla="*/ 321571 h 4745608"/>
                <a:gd name="connsiteX28" fmla="*/ 3497351 w 5011600"/>
                <a:gd name="connsiteY28" fmla="*/ 674883 h 4745608"/>
                <a:gd name="connsiteX29" fmla="*/ 3759013 w 5011600"/>
                <a:gd name="connsiteY29" fmla="*/ 571878 h 4745608"/>
                <a:gd name="connsiteX30" fmla="*/ 3999043 w 5011600"/>
                <a:gd name="connsiteY30" fmla="*/ 91818 h 4745608"/>
                <a:gd name="connsiteX31" fmla="*/ 4033333 w 5011600"/>
                <a:gd name="connsiteY31" fmla="*/ 11808 h 4745608"/>
                <a:gd name="connsiteX32" fmla="*/ 3984569 w 5011600"/>
                <a:gd name="connsiteY32" fmla="*/ 247366 h 4745608"/>
                <a:gd name="connsiteX33" fmla="*/ 3812791 w 5011600"/>
                <a:gd name="connsiteY33" fmla="*/ 647417 h 4745608"/>
                <a:gd name="connsiteX34" fmla="*/ 3592906 w 5011600"/>
                <a:gd name="connsiteY34" fmla="*/ 811408 h 4745608"/>
                <a:gd name="connsiteX35" fmla="*/ 3604425 w 5011600"/>
                <a:gd name="connsiteY35" fmla="*/ 999253 h 4745608"/>
                <a:gd name="connsiteX36" fmla="*/ 3872985 w 5011600"/>
                <a:gd name="connsiteY36" fmla="*/ 881976 h 4745608"/>
                <a:gd name="connsiteX37" fmla="*/ 4200754 w 5011600"/>
                <a:gd name="connsiteY37" fmla="*/ 774136 h 4745608"/>
                <a:gd name="connsiteX38" fmla="*/ 4064251 w 5011600"/>
                <a:gd name="connsiteY38" fmla="*/ 847195 h 4745608"/>
                <a:gd name="connsiteX39" fmla="*/ 3818880 w 5011600"/>
                <a:gd name="connsiteY39" fmla="*/ 991305 h 4745608"/>
                <a:gd name="connsiteX40" fmla="*/ 3658531 w 5011600"/>
                <a:gd name="connsiteY40" fmla="*/ 1093178 h 4745608"/>
                <a:gd name="connsiteX41" fmla="*/ 3622838 w 5011600"/>
                <a:gd name="connsiteY41" fmla="*/ 1221401 h 4745608"/>
                <a:gd name="connsiteX42" fmla="*/ 3577446 w 5011600"/>
                <a:gd name="connsiteY42" fmla="*/ 1500691 h 4745608"/>
                <a:gd name="connsiteX43" fmla="*/ 3461833 w 5011600"/>
                <a:gd name="connsiteY43" fmla="*/ 1726308 h 4745608"/>
                <a:gd name="connsiteX44" fmla="*/ 3278953 w 5011600"/>
                <a:gd name="connsiteY44" fmla="*/ 2034918 h 4745608"/>
                <a:gd name="connsiteX45" fmla="*/ 3288742 w 5011600"/>
                <a:gd name="connsiteY45" fmla="*/ 2273460 h 4745608"/>
                <a:gd name="connsiteX46" fmla="*/ 3434288 w 5011600"/>
                <a:gd name="connsiteY46" fmla="*/ 2417577 h 4745608"/>
                <a:gd name="connsiteX47" fmla="*/ 3781217 w 5011600"/>
                <a:gd name="connsiteY47" fmla="*/ 2618845 h 4745608"/>
                <a:gd name="connsiteX48" fmla="*/ 4079053 w 5011600"/>
                <a:gd name="connsiteY48" fmla="*/ 2777868 h 4745608"/>
                <a:gd name="connsiteX49" fmla="*/ 5011598 w 5011600"/>
                <a:gd name="connsiteY49" fmla="*/ 3189329 h 4745608"/>
                <a:gd name="connsiteX50" fmla="*/ 4070190 w 5011600"/>
                <a:gd name="connsiteY50" fmla="*/ 3021367 h 4745608"/>
                <a:gd name="connsiteX51" fmla="*/ 3460193 w 5011600"/>
                <a:gd name="connsiteY51" fmla="*/ 2852901 h 4745608"/>
                <a:gd name="connsiteX52" fmla="*/ 3217865 w 5011600"/>
                <a:gd name="connsiteY52" fmla="*/ 2829045 h 4745608"/>
                <a:gd name="connsiteX53" fmla="*/ 3025524 w 5011600"/>
                <a:gd name="connsiteY53" fmla="*/ 2858861 h 4745608"/>
                <a:gd name="connsiteX54" fmla="*/ 2832855 w 5011600"/>
                <a:gd name="connsiteY54" fmla="*/ 2930924 h 4745608"/>
                <a:gd name="connsiteX55" fmla="*/ 2820111 w 5011600"/>
                <a:gd name="connsiteY55" fmla="*/ 3026344 h 4745608"/>
                <a:gd name="connsiteX56" fmla="*/ 2959241 w 5011600"/>
                <a:gd name="connsiteY56" fmla="*/ 3167976 h 4745608"/>
                <a:gd name="connsiteX57" fmla="*/ 3176083 w 5011600"/>
                <a:gd name="connsiteY57" fmla="*/ 3269358 h 4745608"/>
                <a:gd name="connsiteX58" fmla="*/ 3388239 w 5011600"/>
                <a:gd name="connsiteY58" fmla="*/ 3442290 h 4745608"/>
                <a:gd name="connsiteX59" fmla="*/ 3212014 w 5011600"/>
                <a:gd name="connsiteY59" fmla="*/ 3336948 h 4745608"/>
                <a:gd name="connsiteX60" fmla="*/ 3004633 w 5011600"/>
                <a:gd name="connsiteY60" fmla="*/ 3276814 h 4745608"/>
                <a:gd name="connsiteX61" fmla="*/ 2771676 w 5011600"/>
                <a:gd name="connsiteY61" fmla="*/ 3166987 h 4745608"/>
                <a:gd name="connsiteX62" fmla="*/ 2638873 w 5011600"/>
                <a:gd name="connsiteY62" fmla="*/ 3097908 h 4745608"/>
                <a:gd name="connsiteX63" fmla="*/ 2570293 w 5011600"/>
                <a:gd name="connsiteY63" fmla="*/ 3109338 h 4745608"/>
                <a:gd name="connsiteX64" fmla="*/ 2525557 w 5011600"/>
                <a:gd name="connsiteY64" fmla="*/ 3326508 h 4745608"/>
                <a:gd name="connsiteX65" fmla="*/ 2584349 w 5011600"/>
                <a:gd name="connsiteY65" fmla="*/ 3577470 h 4745608"/>
                <a:gd name="connsiteX66" fmla="*/ 2663703 w 5011600"/>
                <a:gd name="connsiteY66" fmla="*/ 3996904 h 4745608"/>
                <a:gd name="connsiteX67" fmla="*/ 2633113 w 5011600"/>
                <a:gd name="connsiteY67" fmla="*/ 4192703 h 4745608"/>
                <a:gd name="connsiteX68" fmla="*/ 2539703 w 5011600"/>
                <a:gd name="connsiteY68" fmla="*/ 4455574 h 4745608"/>
                <a:gd name="connsiteX69" fmla="*/ 2595212 w 5011600"/>
                <a:gd name="connsiteY69" fmla="*/ 3945217 h 4745608"/>
                <a:gd name="connsiteX70" fmla="*/ 2481240 w 5011600"/>
                <a:gd name="connsiteY70" fmla="*/ 3566538 h 4745608"/>
                <a:gd name="connsiteX71" fmla="*/ 2307403 w 5011600"/>
                <a:gd name="connsiteY71" fmla="*/ 3166488 h 4745608"/>
                <a:gd name="connsiteX72" fmla="*/ 2261683 w 5011600"/>
                <a:gd name="connsiteY72" fmla="*/ 3063618 h 4745608"/>
                <a:gd name="connsiteX73" fmla="*/ 2078803 w 5011600"/>
                <a:gd name="connsiteY73" fmla="*/ 2949318 h 4745608"/>
                <a:gd name="connsiteX74" fmla="*/ 1824299 w 5011600"/>
                <a:gd name="connsiteY74" fmla="*/ 3002494 h 4745608"/>
                <a:gd name="connsiteX75" fmla="*/ 1412162 w 5011600"/>
                <a:gd name="connsiteY75" fmla="*/ 3235573 h 4745608"/>
                <a:gd name="connsiteX76" fmla="*/ 1381573 w 5011600"/>
                <a:gd name="connsiteY76" fmla="*/ 3680838 h 4745608"/>
                <a:gd name="connsiteX77" fmla="*/ 1340867 w 5011600"/>
                <a:gd name="connsiteY77" fmla="*/ 3980504 h 4745608"/>
                <a:gd name="connsiteX78" fmla="*/ 1197619 w 5011600"/>
                <a:gd name="connsiteY78" fmla="*/ 4738831 h 4745608"/>
                <a:gd name="connsiteX79" fmla="*/ 1220896 w 5011600"/>
                <a:gd name="connsiteY79" fmla="*/ 4338309 h 4745608"/>
                <a:gd name="connsiteX80" fmla="*/ 1242772 w 5011600"/>
                <a:gd name="connsiteY80" fmla="*/ 4080888 h 4745608"/>
                <a:gd name="connsiteX81" fmla="*/ 1198693 w 5011600"/>
                <a:gd name="connsiteY81" fmla="*/ 3909438 h 4745608"/>
                <a:gd name="connsiteX82" fmla="*/ 970093 w 5011600"/>
                <a:gd name="connsiteY82" fmla="*/ 3989448 h 4745608"/>
                <a:gd name="connsiteX83" fmla="*/ 766328 w 5011600"/>
                <a:gd name="connsiteY83" fmla="*/ 4131990 h 4745608"/>
                <a:gd name="connsiteX84" fmla="*/ 555808 w 5011600"/>
                <a:gd name="connsiteY84" fmla="*/ 4355688 h 4745608"/>
                <a:gd name="connsiteX85" fmla="*/ 785900 w 5011600"/>
                <a:gd name="connsiteY85" fmla="*/ 4017771 h 4745608"/>
                <a:gd name="connsiteX86" fmla="*/ 1130113 w 5011600"/>
                <a:gd name="connsiteY86" fmla="*/ 3817500 h 4745608"/>
                <a:gd name="connsiteX87" fmla="*/ 1278703 w 5011600"/>
                <a:gd name="connsiteY87" fmla="*/ 3726558 h 4745608"/>
                <a:gd name="connsiteX88" fmla="*/ 1269661 w 5011600"/>
                <a:gd name="connsiteY88" fmla="*/ 3390117 h 4745608"/>
                <a:gd name="connsiteX89" fmla="*/ 1309620 w 5011600"/>
                <a:gd name="connsiteY89" fmla="*/ 3169963 h 4745608"/>
                <a:gd name="connsiteX90" fmla="*/ 1393003 w 5011600"/>
                <a:gd name="connsiteY90" fmla="*/ 3052188 h 4745608"/>
                <a:gd name="connsiteX91" fmla="*/ 1080693 w 5011600"/>
                <a:gd name="connsiteY91" fmla="*/ 2984604 h 4745608"/>
                <a:gd name="connsiteX92" fmla="*/ 663453 w 5011600"/>
                <a:gd name="connsiteY92" fmla="*/ 3023360 h 4745608"/>
                <a:gd name="connsiteX93" fmla="*/ 235111 w 5011600"/>
                <a:gd name="connsiteY93" fmla="*/ 3217172 h 4745608"/>
                <a:gd name="connsiteX94" fmla="*/ 421453 w 5011600"/>
                <a:gd name="connsiteY94" fmla="*/ 3029328 h 4745608"/>
                <a:gd name="connsiteX95" fmla="*/ 627193 w 5011600"/>
                <a:gd name="connsiteY95" fmla="*/ 2926458 h 4745608"/>
                <a:gd name="connsiteX96" fmla="*/ 854480 w 5011600"/>
                <a:gd name="connsiteY96" fmla="*/ 2889178 h 4745608"/>
                <a:gd name="connsiteX97" fmla="*/ 1149272 w 5011600"/>
                <a:gd name="connsiteY97" fmla="*/ 2889676 h 4745608"/>
                <a:gd name="connsiteX98" fmla="*/ 1531894 w 5011600"/>
                <a:gd name="connsiteY98" fmla="*/ 2917507 h 4745608"/>
                <a:gd name="connsiteX99" fmla="*/ 1860559 w 5011600"/>
                <a:gd name="connsiteY99" fmla="*/ 2766431 h 4745608"/>
                <a:gd name="connsiteX100" fmla="*/ 1701613 w 5011600"/>
                <a:gd name="connsiteY100" fmla="*/ 2263518 h 4745608"/>
                <a:gd name="connsiteX101" fmla="*/ 1690183 w 5011600"/>
                <a:gd name="connsiteY101" fmla="*/ 1966338 h 4745608"/>
                <a:gd name="connsiteX102" fmla="*/ 1381991 w 5011600"/>
                <a:gd name="connsiteY102" fmla="*/ 1841604 h 4745608"/>
                <a:gd name="connsiteX103" fmla="*/ 1095823 w 5011600"/>
                <a:gd name="connsiteY103" fmla="*/ 1714878 h 4745608"/>
                <a:gd name="connsiteX104" fmla="*/ 746507 w 5011600"/>
                <a:gd name="connsiteY104" fmla="*/ 1626415 h 4745608"/>
                <a:gd name="connsiteX105" fmla="*/ 352873 w 5011600"/>
                <a:gd name="connsiteY105" fmla="*/ 1726308 h 4745608"/>
                <a:gd name="connsiteX106" fmla="*/ 113171 w 5011600"/>
                <a:gd name="connsiteY106" fmla="*/ 1763582 h 4745608"/>
                <a:gd name="connsiteX107" fmla="*/ 9973 w 5011600"/>
                <a:gd name="connsiteY107" fmla="*/ 1737738 h 4745608"/>
                <a:gd name="connsiteX108" fmla="*/ 348516 w 5011600"/>
                <a:gd name="connsiteY108" fmla="*/ 1643812 h 4745608"/>
                <a:gd name="connsiteX109" fmla="*/ 653097 w 5011600"/>
                <a:gd name="connsiteY109" fmla="*/ 1543920 h 4745608"/>
                <a:gd name="connsiteX110" fmla="*/ 1072963 w 5011600"/>
                <a:gd name="connsiteY110" fmla="*/ 1612008 h 4745608"/>
                <a:gd name="connsiteX111" fmla="*/ 1244413 w 5011600"/>
                <a:gd name="connsiteY111" fmla="*/ 1657728 h 4745608"/>
                <a:gd name="connsiteX112" fmla="*/ 1205766 w 5011600"/>
                <a:gd name="connsiteY112" fmla="*/ 1451988 h 4745608"/>
                <a:gd name="connsiteX113" fmla="*/ 1046313 w 5011600"/>
                <a:gd name="connsiteY113" fmla="*/ 815409 h 4745608"/>
                <a:gd name="connsiteX114" fmla="*/ 1221553 w 5011600"/>
                <a:gd name="connsiteY114" fmla="*/ 1211958 h 4745608"/>
                <a:gd name="connsiteX0" fmla="*/ 1221553 w 5055473"/>
                <a:gd name="connsiteY0" fmla="*/ 1211958 h 4745608"/>
                <a:gd name="connsiteX1" fmla="*/ 1343911 w 5055473"/>
                <a:gd name="connsiteY1" fmla="*/ 1559828 h 4745608"/>
                <a:gd name="connsiteX2" fmla="*/ 1553023 w 5055473"/>
                <a:gd name="connsiteY2" fmla="*/ 1657728 h 4745608"/>
                <a:gd name="connsiteX3" fmla="*/ 1907353 w 5055473"/>
                <a:gd name="connsiteY3" fmla="*/ 1680588 h 4745608"/>
                <a:gd name="connsiteX4" fmla="*/ 2021653 w 5055473"/>
                <a:gd name="connsiteY4" fmla="*/ 1543428 h 4745608"/>
                <a:gd name="connsiteX5" fmla="*/ 2124523 w 5055473"/>
                <a:gd name="connsiteY5" fmla="*/ 1291968 h 4745608"/>
                <a:gd name="connsiteX6" fmla="*/ 2124523 w 5055473"/>
                <a:gd name="connsiteY6" fmla="*/ 1120518 h 4745608"/>
                <a:gd name="connsiteX7" fmla="*/ 2068029 w 5055473"/>
                <a:gd name="connsiteY7" fmla="*/ 825325 h 4745608"/>
                <a:gd name="connsiteX8" fmla="*/ 2078803 w 5055473"/>
                <a:gd name="connsiteY8" fmla="*/ 777618 h 4745608"/>
                <a:gd name="connsiteX9" fmla="*/ 2170243 w 5055473"/>
                <a:gd name="connsiteY9" fmla="*/ 1086228 h 4745608"/>
                <a:gd name="connsiteX10" fmla="*/ 2215963 w 5055473"/>
                <a:gd name="connsiteY10" fmla="*/ 1269108 h 4745608"/>
                <a:gd name="connsiteX11" fmla="*/ 2284543 w 5055473"/>
                <a:gd name="connsiteY11" fmla="*/ 1303398 h 4745608"/>
                <a:gd name="connsiteX12" fmla="*/ 2330263 w 5055473"/>
                <a:gd name="connsiteY12" fmla="*/ 1166238 h 4745608"/>
                <a:gd name="connsiteX13" fmla="*/ 2467423 w 5055473"/>
                <a:gd name="connsiteY13" fmla="*/ 880488 h 4745608"/>
                <a:gd name="connsiteX14" fmla="*/ 2558863 w 5055473"/>
                <a:gd name="connsiteY14" fmla="*/ 640458 h 4745608"/>
                <a:gd name="connsiteX15" fmla="*/ 2616013 w 5055473"/>
                <a:gd name="connsiteY15" fmla="*/ 537588 h 4745608"/>
                <a:gd name="connsiteX16" fmla="*/ 2558863 w 5055473"/>
                <a:gd name="connsiteY16" fmla="*/ 789048 h 4745608"/>
                <a:gd name="connsiteX17" fmla="*/ 2444563 w 5055473"/>
                <a:gd name="connsiteY17" fmla="*/ 1097658 h 4745608"/>
                <a:gd name="connsiteX18" fmla="*/ 2375983 w 5055473"/>
                <a:gd name="connsiteY18" fmla="*/ 1406268 h 4745608"/>
                <a:gd name="connsiteX19" fmla="*/ 2558863 w 5055473"/>
                <a:gd name="connsiteY19" fmla="*/ 1577718 h 4745608"/>
                <a:gd name="connsiteX20" fmla="*/ 2878903 w 5055473"/>
                <a:gd name="connsiteY20" fmla="*/ 1657728 h 4745608"/>
                <a:gd name="connsiteX21" fmla="*/ 3187513 w 5055473"/>
                <a:gd name="connsiteY21" fmla="*/ 1657728 h 4745608"/>
                <a:gd name="connsiteX22" fmla="*/ 3370393 w 5055473"/>
                <a:gd name="connsiteY22" fmla="*/ 1566288 h 4745608"/>
                <a:gd name="connsiteX23" fmla="*/ 3488066 w 5055473"/>
                <a:gd name="connsiteY23" fmla="*/ 1246753 h 4745608"/>
                <a:gd name="connsiteX24" fmla="*/ 3495138 w 5055473"/>
                <a:gd name="connsiteY24" fmla="*/ 1115548 h 4745608"/>
                <a:gd name="connsiteX25" fmla="*/ 3493650 w 5055473"/>
                <a:gd name="connsiteY25" fmla="*/ 1063976 h 4745608"/>
                <a:gd name="connsiteX26" fmla="*/ 3450403 w 5055473"/>
                <a:gd name="connsiteY26" fmla="*/ 777618 h 4745608"/>
                <a:gd name="connsiteX27" fmla="*/ 3119893 w 5055473"/>
                <a:gd name="connsiteY27" fmla="*/ 321571 h 4745608"/>
                <a:gd name="connsiteX28" fmla="*/ 3497351 w 5055473"/>
                <a:gd name="connsiteY28" fmla="*/ 674883 h 4745608"/>
                <a:gd name="connsiteX29" fmla="*/ 3759013 w 5055473"/>
                <a:gd name="connsiteY29" fmla="*/ 571878 h 4745608"/>
                <a:gd name="connsiteX30" fmla="*/ 3999043 w 5055473"/>
                <a:gd name="connsiteY30" fmla="*/ 91818 h 4745608"/>
                <a:gd name="connsiteX31" fmla="*/ 4033333 w 5055473"/>
                <a:gd name="connsiteY31" fmla="*/ 11808 h 4745608"/>
                <a:gd name="connsiteX32" fmla="*/ 3984569 w 5055473"/>
                <a:gd name="connsiteY32" fmla="*/ 247366 h 4745608"/>
                <a:gd name="connsiteX33" fmla="*/ 3812791 w 5055473"/>
                <a:gd name="connsiteY33" fmla="*/ 647417 h 4745608"/>
                <a:gd name="connsiteX34" fmla="*/ 3592906 w 5055473"/>
                <a:gd name="connsiteY34" fmla="*/ 811408 h 4745608"/>
                <a:gd name="connsiteX35" fmla="*/ 3604425 w 5055473"/>
                <a:gd name="connsiteY35" fmla="*/ 999253 h 4745608"/>
                <a:gd name="connsiteX36" fmla="*/ 3872985 w 5055473"/>
                <a:gd name="connsiteY36" fmla="*/ 881976 h 4745608"/>
                <a:gd name="connsiteX37" fmla="*/ 4200754 w 5055473"/>
                <a:gd name="connsiteY37" fmla="*/ 774136 h 4745608"/>
                <a:gd name="connsiteX38" fmla="*/ 4064251 w 5055473"/>
                <a:gd name="connsiteY38" fmla="*/ 847195 h 4745608"/>
                <a:gd name="connsiteX39" fmla="*/ 3818880 w 5055473"/>
                <a:gd name="connsiteY39" fmla="*/ 991305 h 4745608"/>
                <a:gd name="connsiteX40" fmla="*/ 3658531 w 5055473"/>
                <a:gd name="connsiteY40" fmla="*/ 1093178 h 4745608"/>
                <a:gd name="connsiteX41" fmla="*/ 3622838 w 5055473"/>
                <a:gd name="connsiteY41" fmla="*/ 1221401 h 4745608"/>
                <a:gd name="connsiteX42" fmla="*/ 3577446 w 5055473"/>
                <a:gd name="connsiteY42" fmla="*/ 1500691 h 4745608"/>
                <a:gd name="connsiteX43" fmla="*/ 3461833 w 5055473"/>
                <a:gd name="connsiteY43" fmla="*/ 1726308 h 4745608"/>
                <a:gd name="connsiteX44" fmla="*/ 3278953 w 5055473"/>
                <a:gd name="connsiteY44" fmla="*/ 2034918 h 4745608"/>
                <a:gd name="connsiteX45" fmla="*/ 3288742 w 5055473"/>
                <a:gd name="connsiteY45" fmla="*/ 2273460 h 4745608"/>
                <a:gd name="connsiteX46" fmla="*/ 3434288 w 5055473"/>
                <a:gd name="connsiteY46" fmla="*/ 2417577 h 4745608"/>
                <a:gd name="connsiteX47" fmla="*/ 3781217 w 5055473"/>
                <a:gd name="connsiteY47" fmla="*/ 2618845 h 4745608"/>
                <a:gd name="connsiteX48" fmla="*/ 4079053 w 5055473"/>
                <a:gd name="connsiteY48" fmla="*/ 2777868 h 4745608"/>
                <a:gd name="connsiteX49" fmla="*/ 5011598 w 5055473"/>
                <a:gd name="connsiteY49" fmla="*/ 3189329 h 4745608"/>
                <a:gd name="connsiteX50" fmla="*/ 4818456 w 5055473"/>
                <a:gd name="connsiteY50" fmla="*/ 3291193 h 4745608"/>
                <a:gd name="connsiteX51" fmla="*/ 4070190 w 5055473"/>
                <a:gd name="connsiteY51" fmla="*/ 3021367 h 4745608"/>
                <a:gd name="connsiteX52" fmla="*/ 3460193 w 5055473"/>
                <a:gd name="connsiteY52" fmla="*/ 2852901 h 4745608"/>
                <a:gd name="connsiteX53" fmla="*/ 3217865 w 5055473"/>
                <a:gd name="connsiteY53" fmla="*/ 2829045 h 4745608"/>
                <a:gd name="connsiteX54" fmla="*/ 3025524 w 5055473"/>
                <a:gd name="connsiteY54" fmla="*/ 2858861 h 4745608"/>
                <a:gd name="connsiteX55" fmla="*/ 2832855 w 5055473"/>
                <a:gd name="connsiteY55" fmla="*/ 2930924 h 4745608"/>
                <a:gd name="connsiteX56" fmla="*/ 2820111 w 5055473"/>
                <a:gd name="connsiteY56" fmla="*/ 3026344 h 4745608"/>
                <a:gd name="connsiteX57" fmla="*/ 2959241 w 5055473"/>
                <a:gd name="connsiteY57" fmla="*/ 3167976 h 4745608"/>
                <a:gd name="connsiteX58" fmla="*/ 3176083 w 5055473"/>
                <a:gd name="connsiteY58" fmla="*/ 3269358 h 4745608"/>
                <a:gd name="connsiteX59" fmla="*/ 3388239 w 5055473"/>
                <a:gd name="connsiteY59" fmla="*/ 3442290 h 4745608"/>
                <a:gd name="connsiteX60" fmla="*/ 3212014 w 5055473"/>
                <a:gd name="connsiteY60" fmla="*/ 3336948 h 4745608"/>
                <a:gd name="connsiteX61" fmla="*/ 3004633 w 5055473"/>
                <a:gd name="connsiteY61" fmla="*/ 3276814 h 4745608"/>
                <a:gd name="connsiteX62" fmla="*/ 2771676 w 5055473"/>
                <a:gd name="connsiteY62" fmla="*/ 3166987 h 4745608"/>
                <a:gd name="connsiteX63" fmla="*/ 2638873 w 5055473"/>
                <a:gd name="connsiteY63" fmla="*/ 3097908 h 4745608"/>
                <a:gd name="connsiteX64" fmla="*/ 2570293 w 5055473"/>
                <a:gd name="connsiteY64" fmla="*/ 3109338 h 4745608"/>
                <a:gd name="connsiteX65" fmla="*/ 2525557 w 5055473"/>
                <a:gd name="connsiteY65" fmla="*/ 3326508 h 4745608"/>
                <a:gd name="connsiteX66" fmla="*/ 2584349 w 5055473"/>
                <a:gd name="connsiteY66" fmla="*/ 3577470 h 4745608"/>
                <a:gd name="connsiteX67" fmla="*/ 2663703 w 5055473"/>
                <a:gd name="connsiteY67" fmla="*/ 3996904 h 4745608"/>
                <a:gd name="connsiteX68" fmla="*/ 2633113 w 5055473"/>
                <a:gd name="connsiteY68" fmla="*/ 4192703 h 4745608"/>
                <a:gd name="connsiteX69" fmla="*/ 2539703 w 5055473"/>
                <a:gd name="connsiteY69" fmla="*/ 4455574 h 4745608"/>
                <a:gd name="connsiteX70" fmla="*/ 2595212 w 5055473"/>
                <a:gd name="connsiteY70" fmla="*/ 3945217 h 4745608"/>
                <a:gd name="connsiteX71" fmla="*/ 2481240 w 5055473"/>
                <a:gd name="connsiteY71" fmla="*/ 3566538 h 4745608"/>
                <a:gd name="connsiteX72" fmla="*/ 2307403 w 5055473"/>
                <a:gd name="connsiteY72" fmla="*/ 3166488 h 4745608"/>
                <a:gd name="connsiteX73" fmla="*/ 2261683 w 5055473"/>
                <a:gd name="connsiteY73" fmla="*/ 3063618 h 4745608"/>
                <a:gd name="connsiteX74" fmla="*/ 2078803 w 5055473"/>
                <a:gd name="connsiteY74" fmla="*/ 2949318 h 4745608"/>
                <a:gd name="connsiteX75" fmla="*/ 1824299 w 5055473"/>
                <a:gd name="connsiteY75" fmla="*/ 3002494 h 4745608"/>
                <a:gd name="connsiteX76" fmla="*/ 1412162 w 5055473"/>
                <a:gd name="connsiteY76" fmla="*/ 3235573 h 4745608"/>
                <a:gd name="connsiteX77" fmla="*/ 1381573 w 5055473"/>
                <a:gd name="connsiteY77" fmla="*/ 3680838 h 4745608"/>
                <a:gd name="connsiteX78" fmla="*/ 1340867 w 5055473"/>
                <a:gd name="connsiteY78" fmla="*/ 3980504 h 4745608"/>
                <a:gd name="connsiteX79" fmla="*/ 1197619 w 5055473"/>
                <a:gd name="connsiteY79" fmla="*/ 4738831 h 4745608"/>
                <a:gd name="connsiteX80" fmla="*/ 1220896 w 5055473"/>
                <a:gd name="connsiteY80" fmla="*/ 4338309 h 4745608"/>
                <a:gd name="connsiteX81" fmla="*/ 1242772 w 5055473"/>
                <a:gd name="connsiteY81" fmla="*/ 4080888 h 4745608"/>
                <a:gd name="connsiteX82" fmla="*/ 1198693 w 5055473"/>
                <a:gd name="connsiteY82" fmla="*/ 3909438 h 4745608"/>
                <a:gd name="connsiteX83" fmla="*/ 970093 w 5055473"/>
                <a:gd name="connsiteY83" fmla="*/ 3989448 h 4745608"/>
                <a:gd name="connsiteX84" fmla="*/ 766328 w 5055473"/>
                <a:gd name="connsiteY84" fmla="*/ 4131990 h 4745608"/>
                <a:gd name="connsiteX85" fmla="*/ 555808 w 5055473"/>
                <a:gd name="connsiteY85" fmla="*/ 4355688 h 4745608"/>
                <a:gd name="connsiteX86" fmla="*/ 785900 w 5055473"/>
                <a:gd name="connsiteY86" fmla="*/ 4017771 h 4745608"/>
                <a:gd name="connsiteX87" fmla="*/ 1130113 w 5055473"/>
                <a:gd name="connsiteY87" fmla="*/ 3817500 h 4745608"/>
                <a:gd name="connsiteX88" fmla="*/ 1278703 w 5055473"/>
                <a:gd name="connsiteY88" fmla="*/ 3726558 h 4745608"/>
                <a:gd name="connsiteX89" fmla="*/ 1269661 w 5055473"/>
                <a:gd name="connsiteY89" fmla="*/ 3390117 h 4745608"/>
                <a:gd name="connsiteX90" fmla="*/ 1309620 w 5055473"/>
                <a:gd name="connsiteY90" fmla="*/ 3169963 h 4745608"/>
                <a:gd name="connsiteX91" fmla="*/ 1393003 w 5055473"/>
                <a:gd name="connsiteY91" fmla="*/ 3052188 h 4745608"/>
                <a:gd name="connsiteX92" fmla="*/ 1080693 w 5055473"/>
                <a:gd name="connsiteY92" fmla="*/ 2984604 h 4745608"/>
                <a:gd name="connsiteX93" fmla="*/ 663453 w 5055473"/>
                <a:gd name="connsiteY93" fmla="*/ 3023360 h 4745608"/>
                <a:gd name="connsiteX94" fmla="*/ 235111 w 5055473"/>
                <a:gd name="connsiteY94" fmla="*/ 3217172 h 4745608"/>
                <a:gd name="connsiteX95" fmla="*/ 421453 w 5055473"/>
                <a:gd name="connsiteY95" fmla="*/ 3029328 h 4745608"/>
                <a:gd name="connsiteX96" fmla="*/ 627193 w 5055473"/>
                <a:gd name="connsiteY96" fmla="*/ 2926458 h 4745608"/>
                <a:gd name="connsiteX97" fmla="*/ 854480 w 5055473"/>
                <a:gd name="connsiteY97" fmla="*/ 2889178 h 4745608"/>
                <a:gd name="connsiteX98" fmla="*/ 1149272 w 5055473"/>
                <a:gd name="connsiteY98" fmla="*/ 2889676 h 4745608"/>
                <a:gd name="connsiteX99" fmla="*/ 1531894 w 5055473"/>
                <a:gd name="connsiteY99" fmla="*/ 2917507 h 4745608"/>
                <a:gd name="connsiteX100" fmla="*/ 1860559 w 5055473"/>
                <a:gd name="connsiteY100" fmla="*/ 2766431 h 4745608"/>
                <a:gd name="connsiteX101" fmla="*/ 1701613 w 5055473"/>
                <a:gd name="connsiteY101" fmla="*/ 2263518 h 4745608"/>
                <a:gd name="connsiteX102" fmla="*/ 1690183 w 5055473"/>
                <a:gd name="connsiteY102" fmla="*/ 1966338 h 4745608"/>
                <a:gd name="connsiteX103" fmla="*/ 1381991 w 5055473"/>
                <a:gd name="connsiteY103" fmla="*/ 1841604 h 4745608"/>
                <a:gd name="connsiteX104" fmla="*/ 1095823 w 5055473"/>
                <a:gd name="connsiteY104" fmla="*/ 1714878 h 4745608"/>
                <a:gd name="connsiteX105" fmla="*/ 746507 w 5055473"/>
                <a:gd name="connsiteY105" fmla="*/ 1626415 h 4745608"/>
                <a:gd name="connsiteX106" fmla="*/ 352873 w 5055473"/>
                <a:gd name="connsiteY106" fmla="*/ 1726308 h 4745608"/>
                <a:gd name="connsiteX107" fmla="*/ 113171 w 5055473"/>
                <a:gd name="connsiteY107" fmla="*/ 1763582 h 4745608"/>
                <a:gd name="connsiteX108" fmla="*/ 9973 w 5055473"/>
                <a:gd name="connsiteY108" fmla="*/ 1737738 h 4745608"/>
                <a:gd name="connsiteX109" fmla="*/ 348516 w 5055473"/>
                <a:gd name="connsiteY109" fmla="*/ 1643812 h 4745608"/>
                <a:gd name="connsiteX110" fmla="*/ 653097 w 5055473"/>
                <a:gd name="connsiteY110" fmla="*/ 1543920 h 4745608"/>
                <a:gd name="connsiteX111" fmla="*/ 1072963 w 5055473"/>
                <a:gd name="connsiteY111" fmla="*/ 1612008 h 4745608"/>
                <a:gd name="connsiteX112" fmla="*/ 1244413 w 5055473"/>
                <a:gd name="connsiteY112" fmla="*/ 1657728 h 4745608"/>
                <a:gd name="connsiteX113" fmla="*/ 1205766 w 5055473"/>
                <a:gd name="connsiteY113" fmla="*/ 1451988 h 4745608"/>
                <a:gd name="connsiteX114" fmla="*/ 1046313 w 5055473"/>
                <a:gd name="connsiteY114" fmla="*/ 815409 h 4745608"/>
                <a:gd name="connsiteX115" fmla="*/ 1221553 w 5055473"/>
                <a:gd name="connsiteY115" fmla="*/ 1211958 h 4745608"/>
                <a:gd name="connsiteX0" fmla="*/ 1221553 w 5055473"/>
                <a:gd name="connsiteY0" fmla="*/ 1211958 h 4745608"/>
                <a:gd name="connsiteX1" fmla="*/ 1343911 w 5055473"/>
                <a:gd name="connsiteY1" fmla="*/ 1559828 h 4745608"/>
                <a:gd name="connsiteX2" fmla="*/ 1553023 w 5055473"/>
                <a:gd name="connsiteY2" fmla="*/ 1657728 h 4745608"/>
                <a:gd name="connsiteX3" fmla="*/ 1907353 w 5055473"/>
                <a:gd name="connsiteY3" fmla="*/ 1680588 h 4745608"/>
                <a:gd name="connsiteX4" fmla="*/ 2021653 w 5055473"/>
                <a:gd name="connsiteY4" fmla="*/ 1543428 h 4745608"/>
                <a:gd name="connsiteX5" fmla="*/ 2124523 w 5055473"/>
                <a:gd name="connsiteY5" fmla="*/ 1291968 h 4745608"/>
                <a:gd name="connsiteX6" fmla="*/ 2124523 w 5055473"/>
                <a:gd name="connsiteY6" fmla="*/ 1120518 h 4745608"/>
                <a:gd name="connsiteX7" fmla="*/ 2068029 w 5055473"/>
                <a:gd name="connsiteY7" fmla="*/ 825325 h 4745608"/>
                <a:gd name="connsiteX8" fmla="*/ 2078803 w 5055473"/>
                <a:gd name="connsiteY8" fmla="*/ 777618 h 4745608"/>
                <a:gd name="connsiteX9" fmla="*/ 2170243 w 5055473"/>
                <a:gd name="connsiteY9" fmla="*/ 1086228 h 4745608"/>
                <a:gd name="connsiteX10" fmla="*/ 2215963 w 5055473"/>
                <a:gd name="connsiteY10" fmla="*/ 1269108 h 4745608"/>
                <a:gd name="connsiteX11" fmla="*/ 2284543 w 5055473"/>
                <a:gd name="connsiteY11" fmla="*/ 1303398 h 4745608"/>
                <a:gd name="connsiteX12" fmla="*/ 2330263 w 5055473"/>
                <a:gd name="connsiteY12" fmla="*/ 1166238 h 4745608"/>
                <a:gd name="connsiteX13" fmla="*/ 2467423 w 5055473"/>
                <a:gd name="connsiteY13" fmla="*/ 880488 h 4745608"/>
                <a:gd name="connsiteX14" fmla="*/ 2558863 w 5055473"/>
                <a:gd name="connsiteY14" fmla="*/ 640458 h 4745608"/>
                <a:gd name="connsiteX15" fmla="*/ 2616013 w 5055473"/>
                <a:gd name="connsiteY15" fmla="*/ 537588 h 4745608"/>
                <a:gd name="connsiteX16" fmla="*/ 2558863 w 5055473"/>
                <a:gd name="connsiteY16" fmla="*/ 789048 h 4745608"/>
                <a:gd name="connsiteX17" fmla="*/ 2444563 w 5055473"/>
                <a:gd name="connsiteY17" fmla="*/ 1097658 h 4745608"/>
                <a:gd name="connsiteX18" fmla="*/ 2375983 w 5055473"/>
                <a:gd name="connsiteY18" fmla="*/ 1406268 h 4745608"/>
                <a:gd name="connsiteX19" fmla="*/ 2558863 w 5055473"/>
                <a:gd name="connsiteY19" fmla="*/ 1577718 h 4745608"/>
                <a:gd name="connsiteX20" fmla="*/ 2878903 w 5055473"/>
                <a:gd name="connsiteY20" fmla="*/ 1657728 h 4745608"/>
                <a:gd name="connsiteX21" fmla="*/ 3187513 w 5055473"/>
                <a:gd name="connsiteY21" fmla="*/ 1657728 h 4745608"/>
                <a:gd name="connsiteX22" fmla="*/ 3370393 w 5055473"/>
                <a:gd name="connsiteY22" fmla="*/ 1566288 h 4745608"/>
                <a:gd name="connsiteX23" fmla="*/ 3488066 w 5055473"/>
                <a:gd name="connsiteY23" fmla="*/ 1246753 h 4745608"/>
                <a:gd name="connsiteX24" fmla="*/ 3495138 w 5055473"/>
                <a:gd name="connsiteY24" fmla="*/ 1115548 h 4745608"/>
                <a:gd name="connsiteX25" fmla="*/ 3493650 w 5055473"/>
                <a:gd name="connsiteY25" fmla="*/ 1063976 h 4745608"/>
                <a:gd name="connsiteX26" fmla="*/ 3450403 w 5055473"/>
                <a:gd name="connsiteY26" fmla="*/ 777618 h 4745608"/>
                <a:gd name="connsiteX27" fmla="*/ 3119893 w 5055473"/>
                <a:gd name="connsiteY27" fmla="*/ 321571 h 4745608"/>
                <a:gd name="connsiteX28" fmla="*/ 3497351 w 5055473"/>
                <a:gd name="connsiteY28" fmla="*/ 674883 h 4745608"/>
                <a:gd name="connsiteX29" fmla="*/ 3759013 w 5055473"/>
                <a:gd name="connsiteY29" fmla="*/ 571878 h 4745608"/>
                <a:gd name="connsiteX30" fmla="*/ 3999043 w 5055473"/>
                <a:gd name="connsiteY30" fmla="*/ 91818 h 4745608"/>
                <a:gd name="connsiteX31" fmla="*/ 4033333 w 5055473"/>
                <a:gd name="connsiteY31" fmla="*/ 11808 h 4745608"/>
                <a:gd name="connsiteX32" fmla="*/ 3984569 w 5055473"/>
                <a:gd name="connsiteY32" fmla="*/ 247366 h 4745608"/>
                <a:gd name="connsiteX33" fmla="*/ 3812791 w 5055473"/>
                <a:gd name="connsiteY33" fmla="*/ 647417 h 4745608"/>
                <a:gd name="connsiteX34" fmla="*/ 3592906 w 5055473"/>
                <a:gd name="connsiteY34" fmla="*/ 811408 h 4745608"/>
                <a:gd name="connsiteX35" fmla="*/ 3604425 w 5055473"/>
                <a:gd name="connsiteY35" fmla="*/ 999253 h 4745608"/>
                <a:gd name="connsiteX36" fmla="*/ 3872985 w 5055473"/>
                <a:gd name="connsiteY36" fmla="*/ 881976 h 4745608"/>
                <a:gd name="connsiteX37" fmla="*/ 4200754 w 5055473"/>
                <a:gd name="connsiteY37" fmla="*/ 774136 h 4745608"/>
                <a:gd name="connsiteX38" fmla="*/ 4064251 w 5055473"/>
                <a:gd name="connsiteY38" fmla="*/ 847195 h 4745608"/>
                <a:gd name="connsiteX39" fmla="*/ 3818880 w 5055473"/>
                <a:gd name="connsiteY39" fmla="*/ 991305 h 4745608"/>
                <a:gd name="connsiteX40" fmla="*/ 3658531 w 5055473"/>
                <a:gd name="connsiteY40" fmla="*/ 1093178 h 4745608"/>
                <a:gd name="connsiteX41" fmla="*/ 3622838 w 5055473"/>
                <a:gd name="connsiteY41" fmla="*/ 1221401 h 4745608"/>
                <a:gd name="connsiteX42" fmla="*/ 3577446 w 5055473"/>
                <a:gd name="connsiteY42" fmla="*/ 1500691 h 4745608"/>
                <a:gd name="connsiteX43" fmla="*/ 3461833 w 5055473"/>
                <a:gd name="connsiteY43" fmla="*/ 1726308 h 4745608"/>
                <a:gd name="connsiteX44" fmla="*/ 3278953 w 5055473"/>
                <a:gd name="connsiteY44" fmla="*/ 2034918 h 4745608"/>
                <a:gd name="connsiteX45" fmla="*/ 3288742 w 5055473"/>
                <a:gd name="connsiteY45" fmla="*/ 2273460 h 4745608"/>
                <a:gd name="connsiteX46" fmla="*/ 3434288 w 5055473"/>
                <a:gd name="connsiteY46" fmla="*/ 2417577 h 4745608"/>
                <a:gd name="connsiteX47" fmla="*/ 3781217 w 5055473"/>
                <a:gd name="connsiteY47" fmla="*/ 2618845 h 4745608"/>
                <a:gd name="connsiteX48" fmla="*/ 4079053 w 5055473"/>
                <a:gd name="connsiteY48" fmla="*/ 2777868 h 4745608"/>
                <a:gd name="connsiteX49" fmla="*/ 5011598 w 5055473"/>
                <a:gd name="connsiteY49" fmla="*/ 3189329 h 4745608"/>
                <a:gd name="connsiteX50" fmla="*/ 4818456 w 5055473"/>
                <a:gd name="connsiteY50" fmla="*/ 3291193 h 4745608"/>
                <a:gd name="connsiteX51" fmla="*/ 4070190 w 5055473"/>
                <a:gd name="connsiteY51" fmla="*/ 3021367 h 4745608"/>
                <a:gd name="connsiteX52" fmla="*/ 3460193 w 5055473"/>
                <a:gd name="connsiteY52" fmla="*/ 2852901 h 4745608"/>
                <a:gd name="connsiteX53" fmla="*/ 3217865 w 5055473"/>
                <a:gd name="connsiteY53" fmla="*/ 2829045 h 4745608"/>
                <a:gd name="connsiteX54" fmla="*/ 3025524 w 5055473"/>
                <a:gd name="connsiteY54" fmla="*/ 2858861 h 4745608"/>
                <a:gd name="connsiteX55" fmla="*/ 2832855 w 5055473"/>
                <a:gd name="connsiteY55" fmla="*/ 2930924 h 4745608"/>
                <a:gd name="connsiteX56" fmla="*/ 2820111 w 5055473"/>
                <a:gd name="connsiteY56" fmla="*/ 3026344 h 4745608"/>
                <a:gd name="connsiteX57" fmla="*/ 2959241 w 5055473"/>
                <a:gd name="connsiteY57" fmla="*/ 3167976 h 4745608"/>
                <a:gd name="connsiteX58" fmla="*/ 3176083 w 5055473"/>
                <a:gd name="connsiteY58" fmla="*/ 3269358 h 4745608"/>
                <a:gd name="connsiteX59" fmla="*/ 3388239 w 5055473"/>
                <a:gd name="connsiteY59" fmla="*/ 3442290 h 4745608"/>
                <a:gd name="connsiteX60" fmla="*/ 3212014 w 5055473"/>
                <a:gd name="connsiteY60" fmla="*/ 3336948 h 4745608"/>
                <a:gd name="connsiteX61" fmla="*/ 3004633 w 5055473"/>
                <a:gd name="connsiteY61" fmla="*/ 3276814 h 4745608"/>
                <a:gd name="connsiteX62" fmla="*/ 2771676 w 5055473"/>
                <a:gd name="connsiteY62" fmla="*/ 3166987 h 4745608"/>
                <a:gd name="connsiteX63" fmla="*/ 2638873 w 5055473"/>
                <a:gd name="connsiteY63" fmla="*/ 3097908 h 4745608"/>
                <a:gd name="connsiteX64" fmla="*/ 2570293 w 5055473"/>
                <a:gd name="connsiteY64" fmla="*/ 3109338 h 4745608"/>
                <a:gd name="connsiteX65" fmla="*/ 2525557 w 5055473"/>
                <a:gd name="connsiteY65" fmla="*/ 3326508 h 4745608"/>
                <a:gd name="connsiteX66" fmla="*/ 2584349 w 5055473"/>
                <a:gd name="connsiteY66" fmla="*/ 3577470 h 4745608"/>
                <a:gd name="connsiteX67" fmla="*/ 2663703 w 5055473"/>
                <a:gd name="connsiteY67" fmla="*/ 3996904 h 4745608"/>
                <a:gd name="connsiteX68" fmla="*/ 2633113 w 5055473"/>
                <a:gd name="connsiteY68" fmla="*/ 4192703 h 4745608"/>
                <a:gd name="connsiteX69" fmla="*/ 2539703 w 5055473"/>
                <a:gd name="connsiteY69" fmla="*/ 4455574 h 4745608"/>
                <a:gd name="connsiteX70" fmla="*/ 2595212 w 5055473"/>
                <a:gd name="connsiteY70" fmla="*/ 3945217 h 4745608"/>
                <a:gd name="connsiteX71" fmla="*/ 2481240 w 5055473"/>
                <a:gd name="connsiteY71" fmla="*/ 3566538 h 4745608"/>
                <a:gd name="connsiteX72" fmla="*/ 2307403 w 5055473"/>
                <a:gd name="connsiteY72" fmla="*/ 3166488 h 4745608"/>
                <a:gd name="connsiteX73" fmla="*/ 2261683 w 5055473"/>
                <a:gd name="connsiteY73" fmla="*/ 3063618 h 4745608"/>
                <a:gd name="connsiteX74" fmla="*/ 2078803 w 5055473"/>
                <a:gd name="connsiteY74" fmla="*/ 2949318 h 4745608"/>
                <a:gd name="connsiteX75" fmla="*/ 1824299 w 5055473"/>
                <a:gd name="connsiteY75" fmla="*/ 3002494 h 4745608"/>
                <a:gd name="connsiteX76" fmla="*/ 1412162 w 5055473"/>
                <a:gd name="connsiteY76" fmla="*/ 3235573 h 4745608"/>
                <a:gd name="connsiteX77" fmla="*/ 1381573 w 5055473"/>
                <a:gd name="connsiteY77" fmla="*/ 3680838 h 4745608"/>
                <a:gd name="connsiteX78" fmla="*/ 1340867 w 5055473"/>
                <a:gd name="connsiteY78" fmla="*/ 3980504 h 4745608"/>
                <a:gd name="connsiteX79" fmla="*/ 1197619 w 5055473"/>
                <a:gd name="connsiteY79" fmla="*/ 4738831 h 4745608"/>
                <a:gd name="connsiteX80" fmla="*/ 1220896 w 5055473"/>
                <a:gd name="connsiteY80" fmla="*/ 4338309 h 4745608"/>
                <a:gd name="connsiteX81" fmla="*/ 1242772 w 5055473"/>
                <a:gd name="connsiteY81" fmla="*/ 4080888 h 4745608"/>
                <a:gd name="connsiteX82" fmla="*/ 1198693 w 5055473"/>
                <a:gd name="connsiteY82" fmla="*/ 3909438 h 4745608"/>
                <a:gd name="connsiteX83" fmla="*/ 970093 w 5055473"/>
                <a:gd name="connsiteY83" fmla="*/ 3989448 h 4745608"/>
                <a:gd name="connsiteX84" fmla="*/ 766328 w 5055473"/>
                <a:gd name="connsiteY84" fmla="*/ 4131990 h 4745608"/>
                <a:gd name="connsiteX85" fmla="*/ 555808 w 5055473"/>
                <a:gd name="connsiteY85" fmla="*/ 4355688 h 4745608"/>
                <a:gd name="connsiteX86" fmla="*/ 785900 w 5055473"/>
                <a:gd name="connsiteY86" fmla="*/ 4017771 h 4745608"/>
                <a:gd name="connsiteX87" fmla="*/ 1130113 w 5055473"/>
                <a:gd name="connsiteY87" fmla="*/ 3817500 h 4745608"/>
                <a:gd name="connsiteX88" fmla="*/ 1278703 w 5055473"/>
                <a:gd name="connsiteY88" fmla="*/ 3726558 h 4745608"/>
                <a:gd name="connsiteX89" fmla="*/ 1269661 w 5055473"/>
                <a:gd name="connsiteY89" fmla="*/ 3390117 h 4745608"/>
                <a:gd name="connsiteX90" fmla="*/ 1309620 w 5055473"/>
                <a:gd name="connsiteY90" fmla="*/ 3169963 h 4745608"/>
                <a:gd name="connsiteX91" fmla="*/ 1393003 w 5055473"/>
                <a:gd name="connsiteY91" fmla="*/ 3052188 h 4745608"/>
                <a:gd name="connsiteX92" fmla="*/ 1080693 w 5055473"/>
                <a:gd name="connsiteY92" fmla="*/ 2984604 h 4745608"/>
                <a:gd name="connsiteX93" fmla="*/ 663453 w 5055473"/>
                <a:gd name="connsiteY93" fmla="*/ 3023360 h 4745608"/>
                <a:gd name="connsiteX94" fmla="*/ 235111 w 5055473"/>
                <a:gd name="connsiteY94" fmla="*/ 3217172 h 4745608"/>
                <a:gd name="connsiteX95" fmla="*/ 421453 w 5055473"/>
                <a:gd name="connsiteY95" fmla="*/ 3029328 h 4745608"/>
                <a:gd name="connsiteX96" fmla="*/ 627193 w 5055473"/>
                <a:gd name="connsiteY96" fmla="*/ 2926458 h 4745608"/>
                <a:gd name="connsiteX97" fmla="*/ 854480 w 5055473"/>
                <a:gd name="connsiteY97" fmla="*/ 2889178 h 4745608"/>
                <a:gd name="connsiteX98" fmla="*/ 1149272 w 5055473"/>
                <a:gd name="connsiteY98" fmla="*/ 2889676 h 4745608"/>
                <a:gd name="connsiteX99" fmla="*/ 1531894 w 5055473"/>
                <a:gd name="connsiteY99" fmla="*/ 2917507 h 4745608"/>
                <a:gd name="connsiteX100" fmla="*/ 1860559 w 5055473"/>
                <a:gd name="connsiteY100" fmla="*/ 2766431 h 4745608"/>
                <a:gd name="connsiteX101" fmla="*/ 1701613 w 5055473"/>
                <a:gd name="connsiteY101" fmla="*/ 2263518 h 4745608"/>
                <a:gd name="connsiteX102" fmla="*/ 1690183 w 5055473"/>
                <a:gd name="connsiteY102" fmla="*/ 1966338 h 4745608"/>
                <a:gd name="connsiteX103" fmla="*/ 1381991 w 5055473"/>
                <a:gd name="connsiteY103" fmla="*/ 1841604 h 4745608"/>
                <a:gd name="connsiteX104" fmla="*/ 1095823 w 5055473"/>
                <a:gd name="connsiteY104" fmla="*/ 1714878 h 4745608"/>
                <a:gd name="connsiteX105" fmla="*/ 746507 w 5055473"/>
                <a:gd name="connsiteY105" fmla="*/ 1626415 h 4745608"/>
                <a:gd name="connsiteX106" fmla="*/ 352873 w 5055473"/>
                <a:gd name="connsiteY106" fmla="*/ 1726308 h 4745608"/>
                <a:gd name="connsiteX107" fmla="*/ 113171 w 5055473"/>
                <a:gd name="connsiteY107" fmla="*/ 1763582 h 4745608"/>
                <a:gd name="connsiteX108" fmla="*/ 9973 w 5055473"/>
                <a:gd name="connsiteY108" fmla="*/ 1737738 h 4745608"/>
                <a:gd name="connsiteX109" fmla="*/ 348516 w 5055473"/>
                <a:gd name="connsiteY109" fmla="*/ 1643812 h 4745608"/>
                <a:gd name="connsiteX110" fmla="*/ 653097 w 5055473"/>
                <a:gd name="connsiteY110" fmla="*/ 1543920 h 4745608"/>
                <a:gd name="connsiteX111" fmla="*/ 1072963 w 5055473"/>
                <a:gd name="connsiteY111" fmla="*/ 1612008 h 4745608"/>
                <a:gd name="connsiteX112" fmla="*/ 1244413 w 5055473"/>
                <a:gd name="connsiteY112" fmla="*/ 1657728 h 4745608"/>
                <a:gd name="connsiteX113" fmla="*/ 1205766 w 5055473"/>
                <a:gd name="connsiteY113" fmla="*/ 1451988 h 4745608"/>
                <a:gd name="connsiteX114" fmla="*/ 1046313 w 5055473"/>
                <a:gd name="connsiteY114" fmla="*/ 815409 h 4745608"/>
                <a:gd name="connsiteX115" fmla="*/ 1221553 w 5055473"/>
                <a:gd name="connsiteY115" fmla="*/ 1211958 h 4745608"/>
                <a:gd name="connsiteX0" fmla="*/ 1221553 w 5041218"/>
                <a:gd name="connsiteY0" fmla="*/ 1211958 h 4745608"/>
                <a:gd name="connsiteX1" fmla="*/ 1343911 w 5041218"/>
                <a:gd name="connsiteY1" fmla="*/ 1559828 h 4745608"/>
                <a:gd name="connsiteX2" fmla="*/ 1553023 w 5041218"/>
                <a:gd name="connsiteY2" fmla="*/ 1657728 h 4745608"/>
                <a:gd name="connsiteX3" fmla="*/ 1907353 w 5041218"/>
                <a:gd name="connsiteY3" fmla="*/ 1680588 h 4745608"/>
                <a:gd name="connsiteX4" fmla="*/ 2021653 w 5041218"/>
                <a:gd name="connsiteY4" fmla="*/ 1543428 h 4745608"/>
                <a:gd name="connsiteX5" fmla="*/ 2124523 w 5041218"/>
                <a:gd name="connsiteY5" fmla="*/ 1291968 h 4745608"/>
                <a:gd name="connsiteX6" fmla="*/ 2124523 w 5041218"/>
                <a:gd name="connsiteY6" fmla="*/ 1120518 h 4745608"/>
                <a:gd name="connsiteX7" fmla="*/ 2068029 w 5041218"/>
                <a:gd name="connsiteY7" fmla="*/ 825325 h 4745608"/>
                <a:gd name="connsiteX8" fmla="*/ 2078803 w 5041218"/>
                <a:gd name="connsiteY8" fmla="*/ 777618 h 4745608"/>
                <a:gd name="connsiteX9" fmla="*/ 2170243 w 5041218"/>
                <a:gd name="connsiteY9" fmla="*/ 1086228 h 4745608"/>
                <a:gd name="connsiteX10" fmla="*/ 2215963 w 5041218"/>
                <a:gd name="connsiteY10" fmla="*/ 1269108 h 4745608"/>
                <a:gd name="connsiteX11" fmla="*/ 2284543 w 5041218"/>
                <a:gd name="connsiteY11" fmla="*/ 1303398 h 4745608"/>
                <a:gd name="connsiteX12" fmla="*/ 2330263 w 5041218"/>
                <a:gd name="connsiteY12" fmla="*/ 1166238 h 4745608"/>
                <a:gd name="connsiteX13" fmla="*/ 2467423 w 5041218"/>
                <a:gd name="connsiteY13" fmla="*/ 880488 h 4745608"/>
                <a:gd name="connsiteX14" fmla="*/ 2558863 w 5041218"/>
                <a:gd name="connsiteY14" fmla="*/ 640458 h 4745608"/>
                <a:gd name="connsiteX15" fmla="*/ 2616013 w 5041218"/>
                <a:gd name="connsiteY15" fmla="*/ 537588 h 4745608"/>
                <a:gd name="connsiteX16" fmla="*/ 2558863 w 5041218"/>
                <a:gd name="connsiteY16" fmla="*/ 789048 h 4745608"/>
                <a:gd name="connsiteX17" fmla="*/ 2444563 w 5041218"/>
                <a:gd name="connsiteY17" fmla="*/ 1097658 h 4745608"/>
                <a:gd name="connsiteX18" fmla="*/ 2375983 w 5041218"/>
                <a:gd name="connsiteY18" fmla="*/ 1406268 h 4745608"/>
                <a:gd name="connsiteX19" fmla="*/ 2558863 w 5041218"/>
                <a:gd name="connsiteY19" fmla="*/ 1577718 h 4745608"/>
                <a:gd name="connsiteX20" fmla="*/ 2878903 w 5041218"/>
                <a:gd name="connsiteY20" fmla="*/ 1657728 h 4745608"/>
                <a:gd name="connsiteX21" fmla="*/ 3187513 w 5041218"/>
                <a:gd name="connsiteY21" fmla="*/ 1657728 h 4745608"/>
                <a:gd name="connsiteX22" fmla="*/ 3370393 w 5041218"/>
                <a:gd name="connsiteY22" fmla="*/ 1566288 h 4745608"/>
                <a:gd name="connsiteX23" fmla="*/ 3488066 w 5041218"/>
                <a:gd name="connsiteY23" fmla="*/ 1246753 h 4745608"/>
                <a:gd name="connsiteX24" fmla="*/ 3495138 w 5041218"/>
                <a:gd name="connsiteY24" fmla="*/ 1115548 h 4745608"/>
                <a:gd name="connsiteX25" fmla="*/ 3493650 w 5041218"/>
                <a:gd name="connsiteY25" fmla="*/ 1063976 h 4745608"/>
                <a:gd name="connsiteX26" fmla="*/ 3450403 w 5041218"/>
                <a:gd name="connsiteY26" fmla="*/ 777618 h 4745608"/>
                <a:gd name="connsiteX27" fmla="*/ 3119893 w 5041218"/>
                <a:gd name="connsiteY27" fmla="*/ 321571 h 4745608"/>
                <a:gd name="connsiteX28" fmla="*/ 3497351 w 5041218"/>
                <a:gd name="connsiteY28" fmla="*/ 674883 h 4745608"/>
                <a:gd name="connsiteX29" fmla="*/ 3759013 w 5041218"/>
                <a:gd name="connsiteY29" fmla="*/ 571878 h 4745608"/>
                <a:gd name="connsiteX30" fmla="*/ 3999043 w 5041218"/>
                <a:gd name="connsiteY30" fmla="*/ 91818 h 4745608"/>
                <a:gd name="connsiteX31" fmla="*/ 4033333 w 5041218"/>
                <a:gd name="connsiteY31" fmla="*/ 11808 h 4745608"/>
                <a:gd name="connsiteX32" fmla="*/ 3984569 w 5041218"/>
                <a:gd name="connsiteY32" fmla="*/ 247366 h 4745608"/>
                <a:gd name="connsiteX33" fmla="*/ 3812791 w 5041218"/>
                <a:gd name="connsiteY33" fmla="*/ 647417 h 4745608"/>
                <a:gd name="connsiteX34" fmla="*/ 3592906 w 5041218"/>
                <a:gd name="connsiteY34" fmla="*/ 811408 h 4745608"/>
                <a:gd name="connsiteX35" fmla="*/ 3604425 w 5041218"/>
                <a:gd name="connsiteY35" fmla="*/ 999253 h 4745608"/>
                <a:gd name="connsiteX36" fmla="*/ 3872985 w 5041218"/>
                <a:gd name="connsiteY36" fmla="*/ 881976 h 4745608"/>
                <a:gd name="connsiteX37" fmla="*/ 4200754 w 5041218"/>
                <a:gd name="connsiteY37" fmla="*/ 774136 h 4745608"/>
                <a:gd name="connsiteX38" fmla="*/ 4064251 w 5041218"/>
                <a:gd name="connsiteY38" fmla="*/ 847195 h 4745608"/>
                <a:gd name="connsiteX39" fmla="*/ 3818880 w 5041218"/>
                <a:gd name="connsiteY39" fmla="*/ 991305 h 4745608"/>
                <a:gd name="connsiteX40" fmla="*/ 3658531 w 5041218"/>
                <a:gd name="connsiteY40" fmla="*/ 1093178 h 4745608"/>
                <a:gd name="connsiteX41" fmla="*/ 3622838 w 5041218"/>
                <a:gd name="connsiteY41" fmla="*/ 1221401 h 4745608"/>
                <a:gd name="connsiteX42" fmla="*/ 3577446 w 5041218"/>
                <a:gd name="connsiteY42" fmla="*/ 1500691 h 4745608"/>
                <a:gd name="connsiteX43" fmla="*/ 3461833 w 5041218"/>
                <a:gd name="connsiteY43" fmla="*/ 1726308 h 4745608"/>
                <a:gd name="connsiteX44" fmla="*/ 3278953 w 5041218"/>
                <a:gd name="connsiteY44" fmla="*/ 2034918 h 4745608"/>
                <a:gd name="connsiteX45" fmla="*/ 3288742 w 5041218"/>
                <a:gd name="connsiteY45" fmla="*/ 2273460 h 4745608"/>
                <a:gd name="connsiteX46" fmla="*/ 3434288 w 5041218"/>
                <a:gd name="connsiteY46" fmla="*/ 2417577 h 4745608"/>
                <a:gd name="connsiteX47" fmla="*/ 3781217 w 5041218"/>
                <a:gd name="connsiteY47" fmla="*/ 2618845 h 4745608"/>
                <a:gd name="connsiteX48" fmla="*/ 4079053 w 5041218"/>
                <a:gd name="connsiteY48" fmla="*/ 2777868 h 4745608"/>
                <a:gd name="connsiteX49" fmla="*/ 5011598 w 5041218"/>
                <a:gd name="connsiteY49" fmla="*/ 3189329 h 4745608"/>
                <a:gd name="connsiteX50" fmla="*/ 4818456 w 5041218"/>
                <a:gd name="connsiteY50" fmla="*/ 3291193 h 4745608"/>
                <a:gd name="connsiteX51" fmla="*/ 4070190 w 5041218"/>
                <a:gd name="connsiteY51" fmla="*/ 3021367 h 4745608"/>
                <a:gd name="connsiteX52" fmla="*/ 3460193 w 5041218"/>
                <a:gd name="connsiteY52" fmla="*/ 2852901 h 4745608"/>
                <a:gd name="connsiteX53" fmla="*/ 3217865 w 5041218"/>
                <a:gd name="connsiteY53" fmla="*/ 2829045 h 4745608"/>
                <a:gd name="connsiteX54" fmla="*/ 3025524 w 5041218"/>
                <a:gd name="connsiteY54" fmla="*/ 2858861 h 4745608"/>
                <a:gd name="connsiteX55" fmla="*/ 2832855 w 5041218"/>
                <a:gd name="connsiteY55" fmla="*/ 2930924 h 4745608"/>
                <a:gd name="connsiteX56" fmla="*/ 2820111 w 5041218"/>
                <a:gd name="connsiteY56" fmla="*/ 3026344 h 4745608"/>
                <a:gd name="connsiteX57" fmla="*/ 2959241 w 5041218"/>
                <a:gd name="connsiteY57" fmla="*/ 3167976 h 4745608"/>
                <a:gd name="connsiteX58" fmla="*/ 3176083 w 5041218"/>
                <a:gd name="connsiteY58" fmla="*/ 3269358 h 4745608"/>
                <a:gd name="connsiteX59" fmla="*/ 3388239 w 5041218"/>
                <a:gd name="connsiteY59" fmla="*/ 3442290 h 4745608"/>
                <a:gd name="connsiteX60" fmla="*/ 3212014 w 5041218"/>
                <a:gd name="connsiteY60" fmla="*/ 3336948 h 4745608"/>
                <a:gd name="connsiteX61" fmla="*/ 3004633 w 5041218"/>
                <a:gd name="connsiteY61" fmla="*/ 3276814 h 4745608"/>
                <a:gd name="connsiteX62" fmla="*/ 2771676 w 5041218"/>
                <a:gd name="connsiteY62" fmla="*/ 3166987 h 4745608"/>
                <a:gd name="connsiteX63" fmla="*/ 2638873 w 5041218"/>
                <a:gd name="connsiteY63" fmla="*/ 3097908 h 4745608"/>
                <a:gd name="connsiteX64" fmla="*/ 2570293 w 5041218"/>
                <a:gd name="connsiteY64" fmla="*/ 3109338 h 4745608"/>
                <a:gd name="connsiteX65" fmla="*/ 2525557 w 5041218"/>
                <a:gd name="connsiteY65" fmla="*/ 3326508 h 4745608"/>
                <a:gd name="connsiteX66" fmla="*/ 2584349 w 5041218"/>
                <a:gd name="connsiteY66" fmla="*/ 3577470 h 4745608"/>
                <a:gd name="connsiteX67" fmla="*/ 2663703 w 5041218"/>
                <a:gd name="connsiteY67" fmla="*/ 3996904 h 4745608"/>
                <a:gd name="connsiteX68" fmla="*/ 2633113 w 5041218"/>
                <a:gd name="connsiteY68" fmla="*/ 4192703 h 4745608"/>
                <a:gd name="connsiteX69" fmla="*/ 2539703 w 5041218"/>
                <a:gd name="connsiteY69" fmla="*/ 4455574 h 4745608"/>
                <a:gd name="connsiteX70" fmla="*/ 2595212 w 5041218"/>
                <a:gd name="connsiteY70" fmla="*/ 3945217 h 4745608"/>
                <a:gd name="connsiteX71" fmla="*/ 2481240 w 5041218"/>
                <a:gd name="connsiteY71" fmla="*/ 3566538 h 4745608"/>
                <a:gd name="connsiteX72" fmla="*/ 2307403 w 5041218"/>
                <a:gd name="connsiteY72" fmla="*/ 3166488 h 4745608"/>
                <a:gd name="connsiteX73" fmla="*/ 2261683 w 5041218"/>
                <a:gd name="connsiteY73" fmla="*/ 3063618 h 4745608"/>
                <a:gd name="connsiteX74" fmla="*/ 2078803 w 5041218"/>
                <a:gd name="connsiteY74" fmla="*/ 2949318 h 4745608"/>
                <a:gd name="connsiteX75" fmla="*/ 1824299 w 5041218"/>
                <a:gd name="connsiteY75" fmla="*/ 3002494 h 4745608"/>
                <a:gd name="connsiteX76" fmla="*/ 1412162 w 5041218"/>
                <a:gd name="connsiteY76" fmla="*/ 3235573 h 4745608"/>
                <a:gd name="connsiteX77" fmla="*/ 1381573 w 5041218"/>
                <a:gd name="connsiteY77" fmla="*/ 3680838 h 4745608"/>
                <a:gd name="connsiteX78" fmla="*/ 1340867 w 5041218"/>
                <a:gd name="connsiteY78" fmla="*/ 3980504 h 4745608"/>
                <a:gd name="connsiteX79" fmla="*/ 1197619 w 5041218"/>
                <a:gd name="connsiteY79" fmla="*/ 4738831 h 4745608"/>
                <a:gd name="connsiteX80" fmla="*/ 1220896 w 5041218"/>
                <a:gd name="connsiteY80" fmla="*/ 4338309 h 4745608"/>
                <a:gd name="connsiteX81" fmla="*/ 1242772 w 5041218"/>
                <a:gd name="connsiteY81" fmla="*/ 4080888 h 4745608"/>
                <a:gd name="connsiteX82" fmla="*/ 1198693 w 5041218"/>
                <a:gd name="connsiteY82" fmla="*/ 3909438 h 4745608"/>
                <a:gd name="connsiteX83" fmla="*/ 970093 w 5041218"/>
                <a:gd name="connsiteY83" fmla="*/ 3989448 h 4745608"/>
                <a:gd name="connsiteX84" fmla="*/ 766328 w 5041218"/>
                <a:gd name="connsiteY84" fmla="*/ 4131990 h 4745608"/>
                <a:gd name="connsiteX85" fmla="*/ 555808 w 5041218"/>
                <a:gd name="connsiteY85" fmla="*/ 4355688 h 4745608"/>
                <a:gd name="connsiteX86" fmla="*/ 785900 w 5041218"/>
                <a:gd name="connsiteY86" fmla="*/ 4017771 h 4745608"/>
                <a:gd name="connsiteX87" fmla="*/ 1130113 w 5041218"/>
                <a:gd name="connsiteY87" fmla="*/ 3817500 h 4745608"/>
                <a:gd name="connsiteX88" fmla="*/ 1278703 w 5041218"/>
                <a:gd name="connsiteY88" fmla="*/ 3726558 h 4745608"/>
                <a:gd name="connsiteX89" fmla="*/ 1269661 w 5041218"/>
                <a:gd name="connsiteY89" fmla="*/ 3390117 h 4745608"/>
                <a:gd name="connsiteX90" fmla="*/ 1309620 w 5041218"/>
                <a:gd name="connsiteY90" fmla="*/ 3169963 h 4745608"/>
                <a:gd name="connsiteX91" fmla="*/ 1393003 w 5041218"/>
                <a:gd name="connsiteY91" fmla="*/ 3052188 h 4745608"/>
                <a:gd name="connsiteX92" fmla="*/ 1080693 w 5041218"/>
                <a:gd name="connsiteY92" fmla="*/ 2984604 h 4745608"/>
                <a:gd name="connsiteX93" fmla="*/ 663453 w 5041218"/>
                <a:gd name="connsiteY93" fmla="*/ 3023360 h 4745608"/>
                <a:gd name="connsiteX94" fmla="*/ 235111 w 5041218"/>
                <a:gd name="connsiteY94" fmla="*/ 3217172 h 4745608"/>
                <a:gd name="connsiteX95" fmla="*/ 421453 w 5041218"/>
                <a:gd name="connsiteY95" fmla="*/ 3029328 h 4745608"/>
                <a:gd name="connsiteX96" fmla="*/ 627193 w 5041218"/>
                <a:gd name="connsiteY96" fmla="*/ 2926458 h 4745608"/>
                <a:gd name="connsiteX97" fmla="*/ 854480 w 5041218"/>
                <a:gd name="connsiteY97" fmla="*/ 2889178 h 4745608"/>
                <a:gd name="connsiteX98" fmla="*/ 1149272 w 5041218"/>
                <a:gd name="connsiteY98" fmla="*/ 2889676 h 4745608"/>
                <a:gd name="connsiteX99" fmla="*/ 1531894 w 5041218"/>
                <a:gd name="connsiteY99" fmla="*/ 2917507 h 4745608"/>
                <a:gd name="connsiteX100" fmla="*/ 1860559 w 5041218"/>
                <a:gd name="connsiteY100" fmla="*/ 2766431 h 4745608"/>
                <a:gd name="connsiteX101" fmla="*/ 1701613 w 5041218"/>
                <a:gd name="connsiteY101" fmla="*/ 2263518 h 4745608"/>
                <a:gd name="connsiteX102" fmla="*/ 1690183 w 5041218"/>
                <a:gd name="connsiteY102" fmla="*/ 1966338 h 4745608"/>
                <a:gd name="connsiteX103" fmla="*/ 1381991 w 5041218"/>
                <a:gd name="connsiteY103" fmla="*/ 1841604 h 4745608"/>
                <a:gd name="connsiteX104" fmla="*/ 1095823 w 5041218"/>
                <a:gd name="connsiteY104" fmla="*/ 1714878 h 4745608"/>
                <a:gd name="connsiteX105" fmla="*/ 746507 w 5041218"/>
                <a:gd name="connsiteY105" fmla="*/ 1626415 h 4745608"/>
                <a:gd name="connsiteX106" fmla="*/ 352873 w 5041218"/>
                <a:gd name="connsiteY106" fmla="*/ 1726308 h 4745608"/>
                <a:gd name="connsiteX107" fmla="*/ 113171 w 5041218"/>
                <a:gd name="connsiteY107" fmla="*/ 1763582 h 4745608"/>
                <a:gd name="connsiteX108" fmla="*/ 9973 w 5041218"/>
                <a:gd name="connsiteY108" fmla="*/ 1737738 h 4745608"/>
                <a:gd name="connsiteX109" fmla="*/ 348516 w 5041218"/>
                <a:gd name="connsiteY109" fmla="*/ 1643812 h 4745608"/>
                <a:gd name="connsiteX110" fmla="*/ 653097 w 5041218"/>
                <a:gd name="connsiteY110" fmla="*/ 1543920 h 4745608"/>
                <a:gd name="connsiteX111" fmla="*/ 1072963 w 5041218"/>
                <a:gd name="connsiteY111" fmla="*/ 1612008 h 4745608"/>
                <a:gd name="connsiteX112" fmla="*/ 1244413 w 5041218"/>
                <a:gd name="connsiteY112" fmla="*/ 1657728 h 4745608"/>
                <a:gd name="connsiteX113" fmla="*/ 1205766 w 5041218"/>
                <a:gd name="connsiteY113" fmla="*/ 1451988 h 4745608"/>
                <a:gd name="connsiteX114" fmla="*/ 1046313 w 5041218"/>
                <a:gd name="connsiteY114" fmla="*/ 815409 h 4745608"/>
                <a:gd name="connsiteX115" fmla="*/ 1221553 w 5041218"/>
                <a:gd name="connsiteY115" fmla="*/ 1211958 h 4745608"/>
                <a:gd name="connsiteX0" fmla="*/ 1221553 w 5067201"/>
                <a:gd name="connsiteY0" fmla="*/ 1211958 h 4745608"/>
                <a:gd name="connsiteX1" fmla="*/ 1343911 w 5067201"/>
                <a:gd name="connsiteY1" fmla="*/ 1559828 h 4745608"/>
                <a:gd name="connsiteX2" fmla="*/ 1553023 w 5067201"/>
                <a:gd name="connsiteY2" fmla="*/ 1657728 h 4745608"/>
                <a:gd name="connsiteX3" fmla="*/ 1907353 w 5067201"/>
                <a:gd name="connsiteY3" fmla="*/ 1680588 h 4745608"/>
                <a:gd name="connsiteX4" fmla="*/ 2021653 w 5067201"/>
                <a:gd name="connsiteY4" fmla="*/ 1543428 h 4745608"/>
                <a:gd name="connsiteX5" fmla="*/ 2124523 w 5067201"/>
                <a:gd name="connsiteY5" fmla="*/ 1291968 h 4745608"/>
                <a:gd name="connsiteX6" fmla="*/ 2124523 w 5067201"/>
                <a:gd name="connsiteY6" fmla="*/ 1120518 h 4745608"/>
                <a:gd name="connsiteX7" fmla="*/ 2068029 w 5067201"/>
                <a:gd name="connsiteY7" fmla="*/ 825325 h 4745608"/>
                <a:gd name="connsiteX8" fmla="*/ 2078803 w 5067201"/>
                <a:gd name="connsiteY8" fmla="*/ 777618 h 4745608"/>
                <a:gd name="connsiteX9" fmla="*/ 2170243 w 5067201"/>
                <a:gd name="connsiteY9" fmla="*/ 1086228 h 4745608"/>
                <a:gd name="connsiteX10" fmla="*/ 2215963 w 5067201"/>
                <a:gd name="connsiteY10" fmla="*/ 1269108 h 4745608"/>
                <a:gd name="connsiteX11" fmla="*/ 2284543 w 5067201"/>
                <a:gd name="connsiteY11" fmla="*/ 1303398 h 4745608"/>
                <a:gd name="connsiteX12" fmla="*/ 2330263 w 5067201"/>
                <a:gd name="connsiteY12" fmla="*/ 1166238 h 4745608"/>
                <a:gd name="connsiteX13" fmla="*/ 2467423 w 5067201"/>
                <a:gd name="connsiteY13" fmla="*/ 880488 h 4745608"/>
                <a:gd name="connsiteX14" fmla="*/ 2558863 w 5067201"/>
                <a:gd name="connsiteY14" fmla="*/ 640458 h 4745608"/>
                <a:gd name="connsiteX15" fmla="*/ 2616013 w 5067201"/>
                <a:gd name="connsiteY15" fmla="*/ 537588 h 4745608"/>
                <a:gd name="connsiteX16" fmla="*/ 2558863 w 5067201"/>
                <a:gd name="connsiteY16" fmla="*/ 789048 h 4745608"/>
                <a:gd name="connsiteX17" fmla="*/ 2444563 w 5067201"/>
                <a:gd name="connsiteY17" fmla="*/ 1097658 h 4745608"/>
                <a:gd name="connsiteX18" fmla="*/ 2375983 w 5067201"/>
                <a:gd name="connsiteY18" fmla="*/ 1406268 h 4745608"/>
                <a:gd name="connsiteX19" fmla="*/ 2558863 w 5067201"/>
                <a:gd name="connsiteY19" fmla="*/ 1577718 h 4745608"/>
                <a:gd name="connsiteX20" fmla="*/ 2878903 w 5067201"/>
                <a:gd name="connsiteY20" fmla="*/ 1657728 h 4745608"/>
                <a:gd name="connsiteX21" fmla="*/ 3187513 w 5067201"/>
                <a:gd name="connsiteY21" fmla="*/ 1657728 h 4745608"/>
                <a:gd name="connsiteX22" fmla="*/ 3370393 w 5067201"/>
                <a:gd name="connsiteY22" fmla="*/ 1566288 h 4745608"/>
                <a:gd name="connsiteX23" fmla="*/ 3488066 w 5067201"/>
                <a:gd name="connsiteY23" fmla="*/ 1246753 h 4745608"/>
                <a:gd name="connsiteX24" fmla="*/ 3495138 w 5067201"/>
                <a:gd name="connsiteY24" fmla="*/ 1115548 h 4745608"/>
                <a:gd name="connsiteX25" fmla="*/ 3493650 w 5067201"/>
                <a:gd name="connsiteY25" fmla="*/ 1063976 h 4745608"/>
                <a:gd name="connsiteX26" fmla="*/ 3450403 w 5067201"/>
                <a:gd name="connsiteY26" fmla="*/ 777618 h 4745608"/>
                <a:gd name="connsiteX27" fmla="*/ 3119893 w 5067201"/>
                <a:gd name="connsiteY27" fmla="*/ 321571 h 4745608"/>
                <a:gd name="connsiteX28" fmla="*/ 3497351 w 5067201"/>
                <a:gd name="connsiteY28" fmla="*/ 674883 h 4745608"/>
                <a:gd name="connsiteX29" fmla="*/ 3759013 w 5067201"/>
                <a:gd name="connsiteY29" fmla="*/ 571878 h 4745608"/>
                <a:gd name="connsiteX30" fmla="*/ 3999043 w 5067201"/>
                <a:gd name="connsiteY30" fmla="*/ 91818 h 4745608"/>
                <a:gd name="connsiteX31" fmla="*/ 4033333 w 5067201"/>
                <a:gd name="connsiteY31" fmla="*/ 11808 h 4745608"/>
                <a:gd name="connsiteX32" fmla="*/ 3984569 w 5067201"/>
                <a:gd name="connsiteY32" fmla="*/ 247366 h 4745608"/>
                <a:gd name="connsiteX33" fmla="*/ 3812791 w 5067201"/>
                <a:gd name="connsiteY33" fmla="*/ 647417 h 4745608"/>
                <a:gd name="connsiteX34" fmla="*/ 3592906 w 5067201"/>
                <a:gd name="connsiteY34" fmla="*/ 811408 h 4745608"/>
                <a:gd name="connsiteX35" fmla="*/ 3604425 w 5067201"/>
                <a:gd name="connsiteY35" fmla="*/ 999253 h 4745608"/>
                <a:gd name="connsiteX36" fmla="*/ 3872985 w 5067201"/>
                <a:gd name="connsiteY36" fmla="*/ 881976 h 4745608"/>
                <a:gd name="connsiteX37" fmla="*/ 4200754 w 5067201"/>
                <a:gd name="connsiteY37" fmla="*/ 774136 h 4745608"/>
                <a:gd name="connsiteX38" fmla="*/ 4064251 w 5067201"/>
                <a:gd name="connsiteY38" fmla="*/ 847195 h 4745608"/>
                <a:gd name="connsiteX39" fmla="*/ 3818880 w 5067201"/>
                <a:gd name="connsiteY39" fmla="*/ 991305 h 4745608"/>
                <a:gd name="connsiteX40" fmla="*/ 3658531 w 5067201"/>
                <a:gd name="connsiteY40" fmla="*/ 1093178 h 4745608"/>
                <a:gd name="connsiteX41" fmla="*/ 3622838 w 5067201"/>
                <a:gd name="connsiteY41" fmla="*/ 1221401 h 4745608"/>
                <a:gd name="connsiteX42" fmla="*/ 3577446 w 5067201"/>
                <a:gd name="connsiteY42" fmla="*/ 1500691 h 4745608"/>
                <a:gd name="connsiteX43" fmla="*/ 3461833 w 5067201"/>
                <a:gd name="connsiteY43" fmla="*/ 1726308 h 4745608"/>
                <a:gd name="connsiteX44" fmla="*/ 3278953 w 5067201"/>
                <a:gd name="connsiteY44" fmla="*/ 2034918 h 4745608"/>
                <a:gd name="connsiteX45" fmla="*/ 3288742 w 5067201"/>
                <a:gd name="connsiteY45" fmla="*/ 2273460 h 4745608"/>
                <a:gd name="connsiteX46" fmla="*/ 3434288 w 5067201"/>
                <a:gd name="connsiteY46" fmla="*/ 2417577 h 4745608"/>
                <a:gd name="connsiteX47" fmla="*/ 3781217 w 5067201"/>
                <a:gd name="connsiteY47" fmla="*/ 2618845 h 4745608"/>
                <a:gd name="connsiteX48" fmla="*/ 4079053 w 5067201"/>
                <a:gd name="connsiteY48" fmla="*/ 2777868 h 4745608"/>
                <a:gd name="connsiteX49" fmla="*/ 5011598 w 5067201"/>
                <a:gd name="connsiteY49" fmla="*/ 3189329 h 4745608"/>
                <a:gd name="connsiteX50" fmla="*/ 4955377 w 5067201"/>
                <a:gd name="connsiteY50" fmla="*/ 3340389 h 4745608"/>
                <a:gd name="connsiteX51" fmla="*/ 4070190 w 5067201"/>
                <a:gd name="connsiteY51" fmla="*/ 3021367 h 4745608"/>
                <a:gd name="connsiteX52" fmla="*/ 3460193 w 5067201"/>
                <a:gd name="connsiteY52" fmla="*/ 2852901 h 4745608"/>
                <a:gd name="connsiteX53" fmla="*/ 3217865 w 5067201"/>
                <a:gd name="connsiteY53" fmla="*/ 2829045 h 4745608"/>
                <a:gd name="connsiteX54" fmla="*/ 3025524 w 5067201"/>
                <a:gd name="connsiteY54" fmla="*/ 2858861 h 4745608"/>
                <a:gd name="connsiteX55" fmla="*/ 2832855 w 5067201"/>
                <a:gd name="connsiteY55" fmla="*/ 2930924 h 4745608"/>
                <a:gd name="connsiteX56" fmla="*/ 2820111 w 5067201"/>
                <a:gd name="connsiteY56" fmla="*/ 3026344 h 4745608"/>
                <a:gd name="connsiteX57" fmla="*/ 2959241 w 5067201"/>
                <a:gd name="connsiteY57" fmla="*/ 3167976 h 4745608"/>
                <a:gd name="connsiteX58" fmla="*/ 3176083 w 5067201"/>
                <a:gd name="connsiteY58" fmla="*/ 3269358 h 4745608"/>
                <a:gd name="connsiteX59" fmla="*/ 3388239 w 5067201"/>
                <a:gd name="connsiteY59" fmla="*/ 3442290 h 4745608"/>
                <a:gd name="connsiteX60" fmla="*/ 3212014 w 5067201"/>
                <a:gd name="connsiteY60" fmla="*/ 3336948 h 4745608"/>
                <a:gd name="connsiteX61" fmla="*/ 3004633 w 5067201"/>
                <a:gd name="connsiteY61" fmla="*/ 3276814 h 4745608"/>
                <a:gd name="connsiteX62" fmla="*/ 2771676 w 5067201"/>
                <a:gd name="connsiteY62" fmla="*/ 3166987 h 4745608"/>
                <a:gd name="connsiteX63" fmla="*/ 2638873 w 5067201"/>
                <a:gd name="connsiteY63" fmla="*/ 3097908 h 4745608"/>
                <a:gd name="connsiteX64" fmla="*/ 2570293 w 5067201"/>
                <a:gd name="connsiteY64" fmla="*/ 3109338 h 4745608"/>
                <a:gd name="connsiteX65" fmla="*/ 2525557 w 5067201"/>
                <a:gd name="connsiteY65" fmla="*/ 3326508 h 4745608"/>
                <a:gd name="connsiteX66" fmla="*/ 2584349 w 5067201"/>
                <a:gd name="connsiteY66" fmla="*/ 3577470 h 4745608"/>
                <a:gd name="connsiteX67" fmla="*/ 2663703 w 5067201"/>
                <a:gd name="connsiteY67" fmla="*/ 3996904 h 4745608"/>
                <a:gd name="connsiteX68" fmla="*/ 2633113 w 5067201"/>
                <a:gd name="connsiteY68" fmla="*/ 4192703 h 4745608"/>
                <a:gd name="connsiteX69" fmla="*/ 2539703 w 5067201"/>
                <a:gd name="connsiteY69" fmla="*/ 4455574 h 4745608"/>
                <a:gd name="connsiteX70" fmla="*/ 2595212 w 5067201"/>
                <a:gd name="connsiteY70" fmla="*/ 3945217 h 4745608"/>
                <a:gd name="connsiteX71" fmla="*/ 2481240 w 5067201"/>
                <a:gd name="connsiteY71" fmla="*/ 3566538 h 4745608"/>
                <a:gd name="connsiteX72" fmla="*/ 2307403 w 5067201"/>
                <a:gd name="connsiteY72" fmla="*/ 3166488 h 4745608"/>
                <a:gd name="connsiteX73" fmla="*/ 2261683 w 5067201"/>
                <a:gd name="connsiteY73" fmla="*/ 3063618 h 4745608"/>
                <a:gd name="connsiteX74" fmla="*/ 2078803 w 5067201"/>
                <a:gd name="connsiteY74" fmla="*/ 2949318 h 4745608"/>
                <a:gd name="connsiteX75" fmla="*/ 1824299 w 5067201"/>
                <a:gd name="connsiteY75" fmla="*/ 3002494 h 4745608"/>
                <a:gd name="connsiteX76" fmla="*/ 1412162 w 5067201"/>
                <a:gd name="connsiteY76" fmla="*/ 3235573 h 4745608"/>
                <a:gd name="connsiteX77" fmla="*/ 1381573 w 5067201"/>
                <a:gd name="connsiteY77" fmla="*/ 3680838 h 4745608"/>
                <a:gd name="connsiteX78" fmla="*/ 1340867 w 5067201"/>
                <a:gd name="connsiteY78" fmla="*/ 3980504 h 4745608"/>
                <a:gd name="connsiteX79" fmla="*/ 1197619 w 5067201"/>
                <a:gd name="connsiteY79" fmla="*/ 4738831 h 4745608"/>
                <a:gd name="connsiteX80" fmla="*/ 1220896 w 5067201"/>
                <a:gd name="connsiteY80" fmla="*/ 4338309 h 4745608"/>
                <a:gd name="connsiteX81" fmla="*/ 1242772 w 5067201"/>
                <a:gd name="connsiteY81" fmla="*/ 4080888 h 4745608"/>
                <a:gd name="connsiteX82" fmla="*/ 1198693 w 5067201"/>
                <a:gd name="connsiteY82" fmla="*/ 3909438 h 4745608"/>
                <a:gd name="connsiteX83" fmla="*/ 970093 w 5067201"/>
                <a:gd name="connsiteY83" fmla="*/ 3989448 h 4745608"/>
                <a:gd name="connsiteX84" fmla="*/ 766328 w 5067201"/>
                <a:gd name="connsiteY84" fmla="*/ 4131990 h 4745608"/>
                <a:gd name="connsiteX85" fmla="*/ 555808 w 5067201"/>
                <a:gd name="connsiteY85" fmla="*/ 4355688 h 4745608"/>
                <a:gd name="connsiteX86" fmla="*/ 785900 w 5067201"/>
                <a:gd name="connsiteY86" fmla="*/ 4017771 h 4745608"/>
                <a:gd name="connsiteX87" fmla="*/ 1130113 w 5067201"/>
                <a:gd name="connsiteY87" fmla="*/ 3817500 h 4745608"/>
                <a:gd name="connsiteX88" fmla="*/ 1278703 w 5067201"/>
                <a:gd name="connsiteY88" fmla="*/ 3726558 h 4745608"/>
                <a:gd name="connsiteX89" fmla="*/ 1269661 w 5067201"/>
                <a:gd name="connsiteY89" fmla="*/ 3390117 h 4745608"/>
                <a:gd name="connsiteX90" fmla="*/ 1309620 w 5067201"/>
                <a:gd name="connsiteY90" fmla="*/ 3169963 h 4745608"/>
                <a:gd name="connsiteX91" fmla="*/ 1393003 w 5067201"/>
                <a:gd name="connsiteY91" fmla="*/ 3052188 h 4745608"/>
                <a:gd name="connsiteX92" fmla="*/ 1080693 w 5067201"/>
                <a:gd name="connsiteY92" fmla="*/ 2984604 h 4745608"/>
                <a:gd name="connsiteX93" fmla="*/ 663453 w 5067201"/>
                <a:gd name="connsiteY93" fmla="*/ 3023360 h 4745608"/>
                <a:gd name="connsiteX94" fmla="*/ 235111 w 5067201"/>
                <a:gd name="connsiteY94" fmla="*/ 3217172 h 4745608"/>
                <a:gd name="connsiteX95" fmla="*/ 421453 w 5067201"/>
                <a:gd name="connsiteY95" fmla="*/ 3029328 h 4745608"/>
                <a:gd name="connsiteX96" fmla="*/ 627193 w 5067201"/>
                <a:gd name="connsiteY96" fmla="*/ 2926458 h 4745608"/>
                <a:gd name="connsiteX97" fmla="*/ 854480 w 5067201"/>
                <a:gd name="connsiteY97" fmla="*/ 2889178 h 4745608"/>
                <a:gd name="connsiteX98" fmla="*/ 1149272 w 5067201"/>
                <a:gd name="connsiteY98" fmla="*/ 2889676 h 4745608"/>
                <a:gd name="connsiteX99" fmla="*/ 1531894 w 5067201"/>
                <a:gd name="connsiteY99" fmla="*/ 2917507 h 4745608"/>
                <a:gd name="connsiteX100" fmla="*/ 1860559 w 5067201"/>
                <a:gd name="connsiteY100" fmla="*/ 2766431 h 4745608"/>
                <a:gd name="connsiteX101" fmla="*/ 1701613 w 5067201"/>
                <a:gd name="connsiteY101" fmla="*/ 2263518 h 4745608"/>
                <a:gd name="connsiteX102" fmla="*/ 1690183 w 5067201"/>
                <a:gd name="connsiteY102" fmla="*/ 1966338 h 4745608"/>
                <a:gd name="connsiteX103" fmla="*/ 1381991 w 5067201"/>
                <a:gd name="connsiteY103" fmla="*/ 1841604 h 4745608"/>
                <a:gd name="connsiteX104" fmla="*/ 1095823 w 5067201"/>
                <a:gd name="connsiteY104" fmla="*/ 1714878 h 4745608"/>
                <a:gd name="connsiteX105" fmla="*/ 746507 w 5067201"/>
                <a:gd name="connsiteY105" fmla="*/ 1626415 h 4745608"/>
                <a:gd name="connsiteX106" fmla="*/ 352873 w 5067201"/>
                <a:gd name="connsiteY106" fmla="*/ 1726308 h 4745608"/>
                <a:gd name="connsiteX107" fmla="*/ 113171 w 5067201"/>
                <a:gd name="connsiteY107" fmla="*/ 1763582 h 4745608"/>
                <a:gd name="connsiteX108" fmla="*/ 9973 w 5067201"/>
                <a:gd name="connsiteY108" fmla="*/ 1737738 h 4745608"/>
                <a:gd name="connsiteX109" fmla="*/ 348516 w 5067201"/>
                <a:gd name="connsiteY109" fmla="*/ 1643812 h 4745608"/>
                <a:gd name="connsiteX110" fmla="*/ 653097 w 5067201"/>
                <a:gd name="connsiteY110" fmla="*/ 1543920 h 4745608"/>
                <a:gd name="connsiteX111" fmla="*/ 1072963 w 5067201"/>
                <a:gd name="connsiteY111" fmla="*/ 1612008 h 4745608"/>
                <a:gd name="connsiteX112" fmla="*/ 1244413 w 5067201"/>
                <a:gd name="connsiteY112" fmla="*/ 1657728 h 4745608"/>
                <a:gd name="connsiteX113" fmla="*/ 1205766 w 5067201"/>
                <a:gd name="connsiteY113" fmla="*/ 1451988 h 4745608"/>
                <a:gd name="connsiteX114" fmla="*/ 1046313 w 5067201"/>
                <a:gd name="connsiteY114" fmla="*/ 815409 h 4745608"/>
                <a:gd name="connsiteX115" fmla="*/ 1221553 w 5067201"/>
                <a:gd name="connsiteY115" fmla="*/ 1211958 h 4745608"/>
                <a:gd name="connsiteX0" fmla="*/ 1221553 w 5015709"/>
                <a:gd name="connsiteY0" fmla="*/ 1211958 h 4745608"/>
                <a:gd name="connsiteX1" fmla="*/ 1343911 w 5015709"/>
                <a:gd name="connsiteY1" fmla="*/ 1559828 h 4745608"/>
                <a:gd name="connsiteX2" fmla="*/ 1553023 w 5015709"/>
                <a:gd name="connsiteY2" fmla="*/ 1657728 h 4745608"/>
                <a:gd name="connsiteX3" fmla="*/ 1907353 w 5015709"/>
                <a:gd name="connsiteY3" fmla="*/ 1680588 h 4745608"/>
                <a:gd name="connsiteX4" fmla="*/ 2021653 w 5015709"/>
                <a:gd name="connsiteY4" fmla="*/ 1543428 h 4745608"/>
                <a:gd name="connsiteX5" fmla="*/ 2124523 w 5015709"/>
                <a:gd name="connsiteY5" fmla="*/ 1291968 h 4745608"/>
                <a:gd name="connsiteX6" fmla="*/ 2124523 w 5015709"/>
                <a:gd name="connsiteY6" fmla="*/ 1120518 h 4745608"/>
                <a:gd name="connsiteX7" fmla="*/ 2068029 w 5015709"/>
                <a:gd name="connsiteY7" fmla="*/ 825325 h 4745608"/>
                <a:gd name="connsiteX8" fmla="*/ 2078803 w 5015709"/>
                <a:gd name="connsiteY8" fmla="*/ 777618 h 4745608"/>
                <a:gd name="connsiteX9" fmla="*/ 2170243 w 5015709"/>
                <a:gd name="connsiteY9" fmla="*/ 1086228 h 4745608"/>
                <a:gd name="connsiteX10" fmla="*/ 2215963 w 5015709"/>
                <a:gd name="connsiteY10" fmla="*/ 1269108 h 4745608"/>
                <a:gd name="connsiteX11" fmla="*/ 2284543 w 5015709"/>
                <a:gd name="connsiteY11" fmla="*/ 1303398 h 4745608"/>
                <a:gd name="connsiteX12" fmla="*/ 2330263 w 5015709"/>
                <a:gd name="connsiteY12" fmla="*/ 1166238 h 4745608"/>
                <a:gd name="connsiteX13" fmla="*/ 2467423 w 5015709"/>
                <a:gd name="connsiteY13" fmla="*/ 880488 h 4745608"/>
                <a:gd name="connsiteX14" fmla="*/ 2558863 w 5015709"/>
                <a:gd name="connsiteY14" fmla="*/ 640458 h 4745608"/>
                <a:gd name="connsiteX15" fmla="*/ 2616013 w 5015709"/>
                <a:gd name="connsiteY15" fmla="*/ 537588 h 4745608"/>
                <a:gd name="connsiteX16" fmla="*/ 2558863 w 5015709"/>
                <a:gd name="connsiteY16" fmla="*/ 789048 h 4745608"/>
                <a:gd name="connsiteX17" fmla="*/ 2444563 w 5015709"/>
                <a:gd name="connsiteY17" fmla="*/ 1097658 h 4745608"/>
                <a:gd name="connsiteX18" fmla="*/ 2375983 w 5015709"/>
                <a:gd name="connsiteY18" fmla="*/ 1406268 h 4745608"/>
                <a:gd name="connsiteX19" fmla="*/ 2558863 w 5015709"/>
                <a:gd name="connsiteY19" fmla="*/ 1577718 h 4745608"/>
                <a:gd name="connsiteX20" fmla="*/ 2878903 w 5015709"/>
                <a:gd name="connsiteY20" fmla="*/ 1657728 h 4745608"/>
                <a:gd name="connsiteX21" fmla="*/ 3187513 w 5015709"/>
                <a:gd name="connsiteY21" fmla="*/ 1657728 h 4745608"/>
                <a:gd name="connsiteX22" fmla="*/ 3370393 w 5015709"/>
                <a:gd name="connsiteY22" fmla="*/ 1566288 h 4745608"/>
                <a:gd name="connsiteX23" fmla="*/ 3488066 w 5015709"/>
                <a:gd name="connsiteY23" fmla="*/ 1246753 h 4745608"/>
                <a:gd name="connsiteX24" fmla="*/ 3495138 w 5015709"/>
                <a:gd name="connsiteY24" fmla="*/ 1115548 h 4745608"/>
                <a:gd name="connsiteX25" fmla="*/ 3493650 w 5015709"/>
                <a:gd name="connsiteY25" fmla="*/ 1063976 h 4745608"/>
                <a:gd name="connsiteX26" fmla="*/ 3450403 w 5015709"/>
                <a:gd name="connsiteY26" fmla="*/ 777618 h 4745608"/>
                <a:gd name="connsiteX27" fmla="*/ 3119893 w 5015709"/>
                <a:gd name="connsiteY27" fmla="*/ 321571 h 4745608"/>
                <a:gd name="connsiteX28" fmla="*/ 3497351 w 5015709"/>
                <a:gd name="connsiteY28" fmla="*/ 674883 h 4745608"/>
                <a:gd name="connsiteX29" fmla="*/ 3759013 w 5015709"/>
                <a:gd name="connsiteY29" fmla="*/ 571878 h 4745608"/>
                <a:gd name="connsiteX30" fmla="*/ 3999043 w 5015709"/>
                <a:gd name="connsiteY30" fmla="*/ 91818 h 4745608"/>
                <a:gd name="connsiteX31" fmla="*/ 4033333 w 5015709"/>
                <a:gd name="connsiteY31" fmla="*/ 11808 h 4745608"/>
                <a:gd name="connsiteX32" fmla="*/ 3984569 w 5015709"/>
                <a:gd name="connsiteY32" fmla="*/ 247366 h 4745608"/>
                <a:gd name="connsiteX33" fmla="*/ 3812791 w 5015709"/>
                <a:gd name="connsiteY33" fmla="*/ 647417 h 4745608"/>
                <a:gd name="connsiteX34" fmla="*/ 3592906 w 5015709"/>
                <a:gd name="connsiteY34" fmla="*/ 811408 h 4745608"/>
                <a:gd name="connsiteX35" fmla="*/ 3604425 w 5015709"/>
                <a:gd name="connsiteY35" fmla="*/ 999253 h 4745608"/>
                <a:gd name="connsiteX36" fmla="*/ 3872985 w 5015709"/>
                <a:gd name="connsiteY36" fmla="*/ 881976 h 4745608"/>
                <a:gd name="connsiteX37" fmla="*/ 4200754 w 5015709"/>
                <a:gd name="connsiteY37" fmla="*/ 774136 h 4745608"/>
                <a:gd name="connsiteX38" fmla="*/ 4064251 w 5015709"/>
                <a:gd name="connsiteY38" fmla="*/ 847195 h 4745608"/>
                <a:gd name="connsiteX39" fmla="*/ 3818880 w 5015709"/>
                <a:gd name="connsiteY39" fmla="*/ 991305 h 4745608"/>
                <a:gd name="connsiteX40" fmla="*/ 3658531 w 5015709"/>
                <a:gd name="connsiteY40" fmla="*/ 1093178 h 4745608"/>
                <a:gd name="connsiteX41" fmla="*/ 3622838 w 5015709"/>
                <a:gd name="connsiteY41" fmla="*/ 1221401 h 4745608"/>
                <a:gd name="connsiteX42" fmla="*/ 3577446 w 5015709"/>
                <a:gd name="connsiteY42" fmla="*/ 1500691 h 4745608"/>
                <a:gd name="connsiteX43" fmla="*/ 3461833 w 5015709"/>
                <a:gd name="connsiteY43" fmla="*/ 1726308 h 4745608"/>
                <a:gd name="connsiteX44" fmla="*/ 3278953 w 5015709"/>
                <a:gd name="connsiteY44" fmla="*/ 2034918 h 4745608"/>
                <a:gd name="connsiteX45" fmla="*/ 3288742 w 5015709"/>
                <a:gd name="connsiteY45" fmla="*/ 2273460 h 4745608"/>
                <a:gd name="connsiteX46" fmla="*/ 3434288 w 5015709"/>
                <a:gd name="connsiteY46" fmla="*/ 2417577 h 4745608"/>
                <a:gd name="connsiteX47" fmla="*/ 3781217 w 5015709"/>
                <a:gd name="connsiteY47" fmla="*/ 2618845 h 4745608"/>
                <a:gd name="connsiteX48" fmla="*/ 4079053 w 5015709"/>
                <a:gd name="connsiteY48" fmla="*/ 2777868 h 4745608"/>
                <a:gd name="connsiteX49" fmla="*/ 5011598 w 5015709"/>
                <a:gd name="connsiteY49" fmla="*/ 3189329 h 4745608"/>
                <a:gd name="connsiteX50" fmla="*/ 4955377 w 5015709"/>
                <a:gd name="connsiteY50" fmla="*/ 3340389 h 4745608"/>
                <a:gd name="connsiteX51" fmla="*/ 4070190 w 5015709"/>
                <a:gd name="connsiteY51" fmla="*/ 3021367 h 4745608"/>
                <a:gd name="connsiteX52" fmla="*/ 3460193 w 5015709"/>
                <a:gd name="connsiteY52" fmla="*/ 2852901 h 4745608"/>
                <a:gd name="connsiteX53" fmla="*/ 3217865 w 5015709"/>
                <a:gd name="connsiteY53" fmla="*/ 2829045 h 4745608"/>
                <a:gd name="connsiteX54" fmla="*/ 3025524 w 5015709"/>
                <a:gd name="connsiteY54" fmla="*/ 2858861 h 4745608"/>
                <a:gd name="connsiteX55" fmla="*/ 2832855 w 5015709"/>
                <a:gd name="connsiteY55" fmla="*/ 2930924 h 4745608"/>
                <a:gd name="connsiteX56" fmla="*/ 2820111 w 5015709"/>
                <a:gd name="connsiteY56" fmla="*/ 3026344 h 4745608"/>
                <a:gd name="connsiteX57" fmla="*/ 2959241 w 5015709"/>
                <a:gd name="connsiteY57" fmla="*/ 3167976 h 4745608"/>
                <a:gd name="connsiteX58" fmla="*/ 3176083 w 5015709"/>
                <a:gd name="connsiteY58" fmla="*/ 3269358 h 4745608"/>
                <a:gd name="connsiteX59" fmla="*/ 3388239 w 5015709"/>
                <a:gd name="connsiteY59" fmla="*/ 3442290 h 4745608"/>
                <a:gd name="connsiteX60" fmla="*/ 3212014 w 5015709"/>
                <a:gd name="connsiteY60" fmla="*/ 3336948 h 4745608"/>
                <a:gd name="connsiteX61" fmla="*/ 3004633 w 5015709"/>
                <a:gd name="connsiteY61" fmla="*/ 3276814 h 4745608"/>
                <a:gd name="connsiteX62" fmla="*/ 2771676 w 5015709"/>
                <a:gd name="connsiteY62" fmla="*/ 3166987 h 4745608"/>
                <a:gd name="connsiteX63" fmla="*/ 2638873 w 5015709"/>
                <a:gd name="connsiteY63" fmla="*/ 3097908 h 4745608"/>
                <a:gd name="connsiteX64" fmla="*/ 2570293 w 5015709"/>
                <a:gd name="connsiteY64" fmla="*/ 3109338 h 4745608"/>
                <a:gd name="connsiteX65" fmla="*/ 2525557 w 5015709"/>
                <a:gd name="connsiteY65" fmla="*/ 3326508 h 4745608"/>
                <a:gd name="connsiteX66" fmla="*/ 2584349 w 5015709"/>
                <a:gd name="connsiteY66" fmla="*/ 3577470 h 4745608"/>
                <a:gd name="connsiteX67" fmla="*/ 2663703 w 5015709"/>
                <a:gd name="connsiteY67" fmla="*/ 3996904 h 4745608"/>
                <a:gd name="connsiteX68" fmla="*/ 2633113 w 5015709"/>
                <a:gd name="connsiteY68" fmla="*/ 4192703 h 4745608"/>
                <a:gd name="connsiteX69" fmla="*/ 2539703 w 5015709"/>
                <a:gd name="connsiteY69" fmla="*/ 4455574 h 4745608"/>
                <a:gd name="connsiteX70" fmla="*/ 2595212 w 5015709"/>
                <a:gd name="connsiteY70" fmla="*/ 3945217 h 4745608"/>
                <a:gd name="connsiteX71" fmla="*/ 2481240 w 5015709"/>
                <a:gd name="connsiteY71" fmla="*/ 3566538 h 4745608"/>
                <a:gd name="connsiteX72" fmla="*/ 2307403 w 5015709"/>
                <a:gd name="connsiteY72" fmla="*/ 3166488 h 4745608"/>
                <a:gd name="connsiteX73" fmla="*/ 2261683 w 5015709"/>
                <a:gd name="connsiteY73" fmla="*/ 3063618 h 4745608"/>
                <a:gd name="connsiteX74" fmla="*/ 2078803 w 5015709"/>
                <a:gd name="connsiteY74" fmla="*/ 2949318 h 4745608"/>
                <a:gd name="connsiteX75" fmla="*/ 1824299 w 5015709"/>
                <a:gd name="connsiteY75" fmla="*/ 3002494 h 4745608"/>
                <a:gd name="connsiteX76" fmla="*/ 1412162 w 5015709"/>
                <a:gd name="connsiteY76" fmla="*/ 3235573 h 4745608"/>
                <a:gd name="connsiteX77" fmla="*/ 1381573 w 5015709"/>
                <a:gd name="connsiteY77" fmla="*/ 3680838 h 4745608"/>
                <a:gd name="connsiteX78" fmla="*/ 1340867 w 5015709"/>
                <a:gd name="connsiteY78" fmla="*/ 3980504 h 4745608"/>
                <a:gd name="connsiteX79" fmla="*/ 1197619 w 5015709"/>
                <a:gd name="connsiteY79" fmla="*/ 4738831 h 4745608"/>
                <a:gd name="connsiteX80" fmla="*/ 1220896 w 5015709"/>
                <a:gd name="connsiteY80" fmla="*/ 4338309 h 4745608"/>
                <a:gd name="connsiteX81" fmla="*/ 1242772 w 5015709"/>
                <a:gd name="connsiteY81" fmla="*/ 4080888 h 4745608"/>
                <a:gd name="connsiteX82" fmla="*/ 1198693 w 5015709"/>
                <a:gd name="connsiteY82" fmla="*/ 3909438 h 4745608"/>
                <a:gd name="connsiteX83" fmla="*/ 970093 w 5015709"/>
                <a:gd name="connsiteY83" fmla="*/ 3989448 h 4745608"/>
                <a:gd name="connsiteX84" fmla="*/ 766328 w 5015709"/>
                <a:gd name="connsiteY84" fmla="*/ 4131990 h 4745608"/>
                <a:gd name="connsiteX85" fmla="*/ 555808 w 5015709"/>
                <a:gd name="connsiteY85" fmla="*/ 4355688 h 4745608"/>
                <a:gd name="connsiteX86" fmla="*/ 785900 w 5015709"/>
                <a:gd name="connsiteY86" fmla="*/ 4017771 h 4745608"/>
                <a:gd name="connsiteX87" fmla="*/ 1130113 w 5015709"/>
                <a:gd name="connsiteY87" fmla="*/ 3817500 h 4745608"/>
                <a:gd name="connsiteX88" fmla="*/ 1278703 w 5015709"/>
                <a:gd name="connsiteY88" fmla="*/ 3726558 h 4745608"/>
                <a:gd name="connsiteX89" fmla="*/ 1269661 w 5015709"/>
                <a:gd name="connsiteY89" fmla="*/ 3390117 h 4745608"/>
                <a:gd name="connsiteX90" fmla="*/ 1309620 w 5015709"/>
                <a:gd name="connsiteY90" fmla="*/ 3169963 h 4745608"/>
                <a:gd name="connsiteX91" fmla="*/ 1393003 w 5015709"/>
                <a:gd name="connsiteY91" fmla="*/ 3052188 h 4745608"/>
                <a:gd name="connsiteX92" fmla="*/ 1080693 w 5015709"/>
                <a:gd name="connsiteY92" fmla="*/ 2984604 h 4745608"/>
                <a:gd name="connsiteX93" fmla="*/ 663453 w 5015709"/>
                <a:gd name="connsiteY93" fmla="*/ 3023360 h 4745608"/>
                <a:gd name="connsiteX94" fmla="*/ 235111 w 5015709"/>
                <a:gd name="connsiteY94" fmla="*/ 3217172 h 4745608"/>
                <a:gd name="connsiteX95" fmla="*/ 421453 w 5015709"/>
                <a:gd name="connsiteY95" fmla="*/ 3029328 h 4745608"/>
                <a:gd name="connsiteX96" fmla="*/ 627193 w 5015709"/>
                <a:gd name="connsiteY96" fmla="*/ 2926458 h 4745608"/>
                <a:gd name="connsiteX97" fmla="*/ 854480 w 5015709"/>
                <a:gd name="connsiteY97" fmla="*/ 2889178 h 4745608"/>
                <a:gd name="connsiteX98" fmla="*/ 1149272 w 5015709"/>
                <a:gd name="connsiteY98" fmla="*/ 2889676 h 4745608"/>
                <a:gd name="connsiteX99" fmla="*/ 1531894 w 5015709"/>
                <a:gd name="connsiteY99" fmla="*/ 2917507 h 4745608"/>
                <a:gd name="connsiteX100" fmla="*/ 1860559 w 5015709"/>
                <a:gd name="connsiteY100" fmla="*/ 2766431 h 4745608"/>
                <a:gd name="connsiteX101" fmla="*/ 1701613 w 5015709"/>
                <a:gd name="connsiteY101" fmla="*/ 2263518 h 4745608"/>
                <a:gd name="connsiteX102" fmla="*/ 1690183 w 5015709"/>
                <a:gd name="connsiteY102" fmla="*/ 1966338 h 4745608"/>
                <a:gd name="connsiteX103" fmla="*/ 1381991 w 5015709"/>
                <a:gd name="connsiteY103" fmla="*/ 1841604 h 4745608"/>
                <a:gd name="connsiteX104" fmla="*/ 1095823 w 5015709"/>
                <a:gd name="connsiteY104" fmla="*/ 1714878 h 4745608"/>
                <a:gd name="connsiteX105" fmla="*/ 746507 w 5015709"/>
                <a:gd name="connsiteY105" fmla="*/ 1626415 h 4745608"/>
                <a:gd name="connsiteX106" fmla="*/ 352873 w 5015709"/>
                <a:gd name="connsiteY106" fmla="*/ 1726308 h 4745608"/>
                <a:gd name="connsiteX107" fmla="*/ 113171 w 5015709"/>
                <a:gd name="connsiteY107" fmla="*/ 1763582 h 4745608"/>
                <a:gd name="connsiteX108" fmla="*/ 9973 w 5015709"/>
                <a:gd name="connsiteY108" fmla="*/ 1737738 h 4745608"/>
                <a:gd name="connsiteX109" fmla="*/ 348516 w 5015709"/>
                <a:gd name="connsiteY109" fmla="*/ 1643812 h 4745608"/>
                <a:gd name="connsiteX110" fmla="*/ 653097 w 5015709"/>
                <a:gd name="connsiteY110" fmla="*/ 1543920 h 4745608"/>
                <a:gd name="connsiteX111" fmla="*/ 1072963 w 5015709"/>
                <a:gd name="connsiteY111" fmla="*/ 1612008 h 4745608"/>
                <a:gd name="connsiteX112" fmla="*/ 1244413 w 5015709"/>
                <a:gd name="connsiteY112" fmla="*/ 1657728 h 4745608"/>
                <a:gd name="connsiteX113" fmla="*/ 1205766 w 5015709"/>
                <a:gd name="connsiteY113" fmla="*/ 1451988 h 4745608"/>
                <a:gd name="connsiteX114" fmla="*/ 1046313 w 5015709"/>
                <a:gd name="connsiteY114" fmla="*/ 815409 h 4745608"/>
                <a:gd name="connsiteX115" fmla="*/ 1221553 w 5015709"/>
                <a:gd name="connsiteY115" fmla="*/ 1211958 h 4745608"/>
                <a:gd name="connsiteX0" fmla="*/ 1221553 w 5063469"/>
                <a:gd name="connsiteY0" fmla="*/ 1211958 h 4745608"/>
                <a:gd name="connsiteX1" fmla="*/ 1343911 w 5063469"/>
                <a:gd name="connsiteY1" fmla="*/ 1559828 h 4745608"/>
                <a:gd name="connsiteX2" fmla="*/ 1553023 w 5063469"/>
                <a:gd name="connsiteY2" fmla="*/ 1657728 h 4745608"/>
                <a:gd name="connsiteX3" fmla="*/ 1907353 w 5063469"/>
                <a:gd name="connsiteY3" fmla="*/ 1680588 h 4745608"/>
                <a:gd name="connsiteX4" fmla="*/ 2021653 w 5063469"/>
                <a:gd name="connsiteY4" fmla="*/ 1543428 h 4745608"/>
                <a:gd name="connsiteX5" fmla="*/ 2124523 w 5063469"/>
                <a:gd name="connsiteY5" fmla="*/ 1291968 h 4745608"/>
                <a:gd name="connsiteX6" fmla="*/ 2124523 w 5063469"/>
                <a:gd name="connsiteY6" fmla="*/ 1120518 h 4745608"/>
                <a:gd name="connsiteX7" fmla="*/ 2068029 w 5063469"/>
                <a:gd name="connsiteY7" fmla="*/ 825325 h 4745608"/>
                <a:gd name="connsiteX8" fmla="*/ 2078803 w 5063469"/>
                <a:gd name="connsiteY8" fmla="*/ 777618 h 4745608"/>
                <a:gd name="connsiteX9" fmla="*/ 2170243 w 5063469"/>
                <a:gd name="connsiteY9" fmla="*/ 1086228 h 4745608"/>
                <a:gd name="connsiteX10" fmla="*/ 2215963 w 5063469"/>
                <a:gd name="connsiteY10" fmla="*/ 1269108 h 4745608"/>
                <a:gd name="connsiteX11" fmla="*/ 2284543 w 5063469"/>
                <a:gd name="connsiteY11" fmla="*/ 1303398 h 4745608"/>
                <a:gd name="connsiteX12" fmla="*/ 2330263 w 5063469"/>
                <a:gd name="connsiteY12" fmla="*/ 1166238 h 4745608"/>
                <a:gd name="connsiteX13" fmla="*/ 2467423 w 5063469"/>
                <a:gd name="connsiteY13" fmla="*/ 880488 h 4745608"/>
                <a:gd name="connsiteX14" fmla="*/ 2558863 w 5063469"/>
                <a:gd name="connsiteY14" fmla="*/ 640458 h 4745608"/>
                <a:gd name="connsiteX15" fmla="*/ 2616013 w 5063469"/>
                <a:gd name="connsiteY15" fmla="*/ 537588 h 4745608"/>
                <a:gd name="connsiteX16" fmla="*/ 2558863 w 5063469"/>
                <a:gd name="connsiteY16" fmla="*/ 789048 h 4745608"/>
                <a:gd name="connsiteX17" fmla="*/ 2444563 w 5063469"/>
                <a:gd name="connsiteY17" fmla="*/ 1097658 h 4745608"/>
                <a:gd name="connsiteX18" fmla="*/ 2375983 w 5063469"/>
                <a:gd name="connsiteY18" fmla="*/ 1406268 h 4745608"/>
                <a:gd name="connsiteX19" fmla="*/ 2558863 w 5063469"/>
                <a:gd name="connsiteY19" fmla="*/ 1577718 h 4745608"/>
                <a:gd name="connsiteX20" fmla="*/ 2878903 w 5063469"/>
                <a:gd name="connsiteY20" fmla="*/ 1657728 h 4745608"/>
                <a:gd name="connsiteX21" fmla="*/ 3187513 w 5063469"/>
                <a:gd name="connsiteY21" fmla="*/ 1657728 h 4745608"/>
                <a:gd name="connsiteX22" fmla="*/ 3370393 w 5063469"/>
                <a:gd name="connsiteY22" fmla="*/ 1566288 h 4745608"/>
                <a:gd name="connsiteX23" fmla="*/ 3488066 w 5063469"/>
                <a:gd name="connsiteY23" fmla="*/ 1246753 h 4745608"/>
                <a:gd name="connsiteX24" fmla="*/ 3495138 w 5063469"/>
                <a:gd name="connsiteY24" fmla="*/ 1115548 h 4745608"/>
                <a:gd name="connsiteX25" fmla="*/ 3493650 w 5063469"/>
                <a:gd name="connsiteY25" fmla="*/ 1063976 h 4745608"/>
                <a:gd name="connsiteX26" fmla="*/ 3450403 w 5063469"/>
                <a:gd name="connsiteY26" fmla="*/ 777618 h 4745608"/>
                <a:gd name="connsiteX27" fmla="*/ 3119893 w 5063469"/>
                <a:gd name="connsiteY27" fmla="*/ 321571 h 4745608"/>
                <a:gd name="connsiteX28" fmla="*/ 3497351 w 5063469"/>
                <a:gd name="connsiteY28" fmla="*/ 674883 h 4745608"/>
                <a:gd name="connsiteX29" fmla="*/ 3759013 w 5063469"/>
                <a:gd name="connsiteY29" fmla="*/ 571878 h 4745608"/>
                <a:gd name="connsiteX30" fmla="*/ 3999043 w 5063469"/>
                <a:gd name="connsiteY30" fmla="*/ 91818 h 4745608"/>
                <a:gd name="connsiteX31" fmla="*/ 4033333 w 5063469"/>
                <a:gd name="connsiteY31" fmla="*/ 11808 h 4745608"/>
                <a:gd name="connsiteX32" fmla="*/ 3984569 w 5063469"/>
                <a:gd name="connsiteY32" fmla="*/ 247366 h 4745608"/>
                <a:gd name="connsiteX33" fmla="*/ 3812791 w 5063469"/>
                <a:gd name="connsiteY33" fmla="*/ 647417 h 4745608"/>
                <a:gd name="connsiteX34" fmla="*/ 3592906 w 5063469"/>
                <a:gd name="connsiteY34" fmla="*/ 811408 h 4745608"/>
                <a:gd name="connsiteX35" fmla="*/ 3604425 w 5063469"/>
                <a:gd name="connsiteY35" fmla="*/ 999253 h 4745608"/>
                <a:gd name="connsiteX36" fmla="*/ 3872985 w 5063469"/>
                <a:gd name="connsiteY36" fmla="*/ 881976 h 4745608"/>
                <a:gd name="connsiteX37" fmla="*/ 4200754 w 5063469"/>
                <a:gd name="connsiteY37" fmla="*/ 774136 h 4745608"/>
                <a:gd name="connsiteX38" fmla="*/ 4064251 w 5063469"/>
                <a:gd name="connsiteY38" fmla="*/ 847195 h 4745608"/>
                <a:gd name="connsiteX39" fmla="*/ 3818880 w 5063469"/>
                <a:gd name="connsiteY39" fmla="*/ 991305 h 4745608"/>
                <a:gd name="connsiteX40" fmla="*/ 3658531 w 5063469"/>
                <a:gd name="connsiteY40" fmla="*/ 1093178 h 4745608"/>
                <a:gd name="connsiteX41" fmla="*/ 3622838 w 5063469"/>
                <a:gd name="connsiteY41" fmla="*/ 1221401 h 4745608"/>
                <a:gd name="connsiteX42" fmla="*/ 3577446 w 5063469"/>
                <a:gd name="connsiteY42" fmla="*/ 1500691 h 4745608"/>
                <a:gd name="connsiteX43" fmla="*/ 3461833 w 5063469"/>
                <a:gd name="connsiteY43" fmla="*/ 1726308 h 4745608"/>
                <a:gd name="connsiteX44" fmla="*/ 3278953 w 5063469"/>
                <a:gd name="connsiteY44" fmla="*/ 2034918 h 4745608"/>
                <a:gd name="connsiteX45" fmla="*/ 3288742 w 5063469"/>
                <a:gd name="connsiteY45" fmla="*/ 2273460 h 4745608"/>
                <a:gd name="connsiteX46" fmla="*/ 3434288 w 5063469"/>
                <a:gd name="connsiteY46" fmla="*/ 2417577 h 4745608"/>
                <a:gd name="connsiteX47" fmla="*/ 3781217 w 5063469"/>
                <a:gd name="connsiteY47" fmla="*/ 2618845 h 4745608"/>
                <a:gd name="connsiteX48" fmla="*/ 4079053 w 5063469"/>
                <a:gd name="connsiteY48" fmla="*/ 2777868 h 4745608"/>
                <a:gd name="connsiteX49" fmla="*/ 5011598 w 5063469"/>
                <a:gd name="connsiteY49" fmla="*/ 3189329 h 4745608"/>
                <a:gd name="connsiteX50" fmla="*/ 4940575 w 5063469"/>
                <a:gd name="connsiteY50" fmla="*/ 3376168 h 4745608"/>
                <a:gd name="connsiteX51" fmla="*/ 4070190 w 5063469"/>
                <a:gd name="connsiteY51" fmla="*/ 3021367 h 4745608"/>
                <a:gd name="connsiteX52" fmla="*/ 3460193 w 5063469"/>
                <a:gd name="connsiteY52" fmla="*/ 2852901 h 4745608"/>
                <a:gd name="connsiteX53" fmla="*/ 3217865 w 5063469"/>
                <a:gd name="connsiteY53" fmla="*/ 2829045 h 4745608"/>
                <a:gd name="connsiteX54" fmla="*/ 3025524 w 5063469"/>
                <a:gd name="connsiteY54" fmla="*/ 2858861 h 4745608"/>
                <a:gd name="connsiteX55" fmla="*/ 2832855 w 5063469"/>
                <a:gd name="connsiteY55" fmla="*/ 2930924 h 4745608"/>
                <a:gd name="connsiteX56" fmla="*/ 2820111 w 5063469"/>
                <a:gd name="connsiteY56" fmla="*/ 3026344 h 4745608"/>
                <a:gd name="connsiteX57" fmla="*/ 2959241 w 5063469"/>
                <a:gd name="connsiteY57" fmla="*/ 3167976 h 4745608"/>
                <a:gd name="connsiteX58" fmla="*/ 3176083 w 5063469"/>
                <a:gd name="connsiteY58" fmla="*/ 3269358 h 4745608"/>
                <a:gd name="connsiteX59" fmla="*/ 3388239 w 5063469"/>
                <a:gd name="connsiteY59" fmla="*/ 3442290 h 4745608"/>
                <a:gd name="connsiteX60" fmla="*/ 3212014 w 5063469"/>
                <a:gd name="connsiteY60" fmla="*/ 3336948 h 4745608"/>
                <a:gd name="connsiteX61" fmla="*/ 3004633 w 5063469"/>
                <a:gd name="connsiteY61" fmla="*/ 3276814 h 4745608"/>
                <a:gd name="connsiteX62" fmla="*/ 2771676 w 5063469"/>
                <a:gd name="connsiteY62" fmla="*/ 3166987 h 4745608"/>
                <a:gd name="connsiteX63" fmla="*/ 2638873 w 5063469"/>
                <a:gd name="connsiteY63" fmla="*/ 3097908 h 4745608"/>
                <a:gd name="connsiteX64" fmla="*/ 2570293 w 5063469"/>
                <a:gd name="connsiteY64" fmla="*/ 3109338 h 4745608"/>
                <a:gd name="connsiteX65" fmla="*/ 2525557 w 5063469"/>
                <a:gd name="connsiteY65" fmla="*/ 3326508 h 4745608"/>
                <a:gd name="connsiteX66" fmla="*/ 2584349 w 5063469"/>
                <a:gd name="connsiteY66" fmla="*/ 3577470 h 4745608"/>
                <a:gd name="connsiteX67" fmla="*/ 2663703 w 5063469"/>
                <a:gd name="connsiteY67" fmla="*/ 3996904 h 4745608"/>
                <a:gd name="connsiteX68" fmla="*/ 2633113 w 5063469"/>
                <a:gd name="connsiteY68" fmla="*/ 4192703 h 4745608"/>
                <a:gd name="connsiteX69" fmla="*/ 2539703 w 5063469"/>
                <a:gd name="connsiteY69" fmla="*/ 4455574 h 4745608"/>
                <a:gd name="connsiteX70" fmla="*/ 2595212 w 5063469"/>
                <a:gd name="connsiteY70" fmla="*/ 3945217 h 4745608"/>
                <a:gd name="connsiteX71" fmla="*/ 2481240 w 5063469"/>
                <a:gd name="connsiteY71" fmla="*/ 3566538 h 4745608"/>
                <a:gd name="connsiteX72" fmla="*/ 2307403 w 5063469"/>
                <a:gd name="connsiteY72" fmla="*/ 3166488 h 4745608"/>
                <a:gd name="connsiteX73" fmla="*/ 2261683 w 5063469"/>
                <a:gd name="connsiteY73" fmla="*/ 3063618 h 4745608"/>
                <a:gd name="connsiteX74" fmla="*/ 2078803 w 5063469"/>
                <a:gd name="connsiteY74" fmla="*/ 2949318 h 4745608"/>
                <a:gd name="connsiteX75" fmla="*/ 1824299 w 5063469"/>
                <a:gd name="connsiteY75" fmla="*/ 3002494 h 4745608"/>
                <a:gd name="connsiteX76" fmla="*/ 1412162 w 5063469"/>
                <a:gd name="connsiteY76" fmla="*/ 3235573 h 4745608"/>
                <a:gd name="connsiteX77" fmla="*/ 1381573 w 5063469"/>
                <a:gd name="connsiteY77" fmla="*/ 3680838 h 4745608"/>
                <a:gd name="connsiteX78" fmla="*/ 1340867 w 5063469"/>
                <a:gd name="connsiteY78" fmla="*/ 3980504 h 4745608"/>
                <a:gd name="connsiteX79" fmla="*/ 1197619 w 5063469"/>
                <a:gd name="connsiteY79" fmla="*/ 4738831 h 4745608"/>
                <a:gd name="connsiteX80" fmla="*/ 1220896 w 5063469"/>
                <a:gd name="connsiteY80" fmla="*/ 4338309 h 4745608"/>
                <a:gd name="connsiteX81" fmla="*/ 1242772 w 5063469"/>
                <a:gd name="connsiteY81" fmla="*/ 4080888 h 4745608"/>
                <a:gd name="connsiteX82" fmla="*/ 1198693 w 5063469"/>
                <a:gd name="connsiteY82" fmla="*/ 3909438 h 4745608"/>
                <a:gd name="connsiteX83" fmla="*/ 970093 w 5063469"/>
                <a:gd name="connsiteY83" fmla="*/ 3989448 h 4745608"/>
                <a:gd name="connsiteX84" fmla="*/ 766328 w 5063469"/>
                <a:gd name="connsiteY84" fmla="*/ 4131990 h 4745608"/>
                <a:gd name="connsiteX85" fmla="*/ 555808 w 5063469"/>
                <a:gd name="connsiteY85" fmla="*/ 4355688 h 4745608"/>
                <a:gd name="connsiteX86" fmla="*/ 785900 w 5063469"/>
                <a:gd name="connsiteY86" fmla="*/ 4017771 h 4745608"/>
                <a:gd name="connsiteX87" fmla="*/ 1130113 w 5063469"/>
                <a:gd name="connsiteY87" fmla="*/ 3817500 h 4745608"/>
                <a:gd name="connsiteX88" fmla="*/ 1278703 w 5063469"/>
                <a:gd name="connsiteY88" fmla="*/ 3726558 h 4745608"/>
                <a:gd name="connsiteX89" fmla="*/ 1269661 w 5063469"/>
                <a:gd name="connsiteY89" fmla="*/ 3390117 h 4745608"/>
                <a:gd name="connsiteX90" fmla="*/ 1309620 w 5063469"/>
                <a:gd name="connsiteY90" fmla="*/ 3169963 h 4745608"/>
                <a:gd name="connsiteX91" fmla="*/ 1393003 w 5063469"/>
                <a:gd name="connsiteY91" fmla="*/ 3052188 h 4745608"/>
                <a:gd name="connsiteX92" fmla="*/ 1080693 w 5063469"/>
                <a:gd name="connsiteY92" fmla="*/ 2984604 h 4745608"/>
                <a:gd name="connsiteX93" fmla="*/ 663453 w 5063469"/>
                <a:gd name="connsiteY93" fmla="*/ 3023360 h 4745608"/>
                <a:gd name="connsiteX94" fmla="*/ 235111 w 5063469"/>
                <a:gd name="connsiteY94" fmla="*/ 3217172 h 4745608"/>
                <a:gd name="connsiteX95" fmla="*/ 421453 w 5063469"/>
                <a:gd name="connsiteY95" fmla="*/ 3029328 h 4745608"/>
                <a:gd name="connsiteX96" fmla="*/ 627193 w 5063469"/>
                <a:gd name="connsiteY96" fmla="*/ 2926458 h 4745608"/>
                <a:gd name="connsiteX97" fmla="*/ 854480 w 5063469"/>
                <a:gd name="connsiteY97" fmla="*/ 2889178 h 4745608"/>
                <a:gd name="connsiteX98" fmla="*/ 1149272 w 5063469"/>
                <a:gd name="connsiteY98" fmla="*/ 2889676 h 4745608"/>
                <a:gd name="connsiteX99" fmla="*/ 1531894 w 5063469"/>
                <a:gd name="connsiteY99" fmla="*/ 2917507 h 4745608"/>
                <a:gd name="connsiteX100" fmla="*/ 1860559 w 5063469"/>
                <a:gd name="connsiteY100" fmla="*/ 2766431 h 4745608"/>
                <a:gd name="connsiteX101" fmla="*/ 1701613 w 5063469"/>
                <a:gd name="connsiteY101" fmla="*/ 2263518 h 4745608"/>
                <a:gd name="connsiteX102" fmla="*/ 1690183 w 5063469"/>
                <a:gd name="connsiteY102" fmla="*/ 1966338 h 4745608"/>
                <a:gd name="connsiteX103" fmla="*/ 1381991 w 5063469"/>
                <a:gd name="connsiteY103" fmla="*/ 1841604 h 4745608"/>
                <a:gd name="connsiteX104" fmla="*/ 1095823 w 5063469"/>
                <a:gd name="connsiteY104" fmla="*/ 1714878 h 4745608"/>
                <a:gd name="connsiteX105" fmla="*/ 746507 w 5063469"/>
                <a:gd name="connsiteY105" fmla="*/ 1626415 h 4745608"/>
                <a:gd name="connsiteX106" fmla="*/ 352873 w 5063469"/>
                <a:gd name="connsiteY106" fmla="*/ 1726308 h 4745608"/>
                <a:gd name="connsiteX107" fmla="*/ 113171 w 5063469"/>
                <a:gd name="connsiteY107" fmla="*/ 1763582 h 4745608"/>
                <a:gd name="connsiteX108" fmla="*/ 9973 w 5063469"/>
                <a:gd name="connsiteY108" fmla="*/ 1737738 h 4745608"/>
                <a:gd name="connsiteX109" fmla="*/ 348516 w 5063469"/>
                <a:gd name="connsiteY109" fmla="*/ 1643812 h 4745608"/>
                <a:gd name="connsiteX110" fmla="*/ 653097 w 5063469"/>
                <a:gd name="connsiteY110" fmla="*/ 1543920 h 4745608"/>
                <a:gd name="connsiteX111" fmla="*/ 1072963 w 5063469"/>
                <a:gd name="connsiteY111" fmla="*/ 1612008 h 4745608"/>
                <a:gd name="connsiteX112" fmla="*/ 1244413 w 5063469"/>
                <a:gd name="connsiteY112" fmla="*/ 1657728 h 4745608"/>
                <a:gd name="connsiteX113" fmla="*/ 1205766 w 5063469"/>
                <a:gd name="connsiteY113" fmla="*/ 1451988 h 4745608"/>
                <a:gd name="connsiteX114" fmla="*/ 1046313 w 5063469"/>
                <a:gd name="connsiteY114" fmla="*/ 815409 h 4745608"/>
                <a:gd name="connsiteX115" fmla="*/ 1221553 w 5063469"/>
                <a:gd name="connsiteY115" fmla="*/ 1211958 h 4745608"/>
                <a:gd name="connsiteX0" fmla="*/ 1221553 w 5015379"/>
                <a:gd name="connsiteY0" fmla="*/ 1211958 h 4745608"/>
                <a:gd name="connsiteX1" fmla="*/ 1343911 w 5015379"/>
                <a:gd name="connsiteY1" fmla="*/ 1559828 h 4745608"/>
                <a:gd name="connsiteX2" fmla="*/ 1553023 w 5015379"/>
                <a:gd name="connsiteY2" fmla="*/ 1657728 h 4745608"/>
                <a:gd name="connsiteX3" fmla="*/ 1907353 w 5015379"/>
                <a:gd name="connsiteY3" fmla="*/ 1680588 h 4745608"/>
                <a:gd name="connsiteX4" fmla="*/ 2021653 w 5015379"/>
                <a:gd name="connsiteY4" fmla="*/ 1543428 h 4745608"/>
                <a:gd name="connsiteX5" fmla="*/ 2124523 w 5015379"/>
                <a:gd name="connsiteY5" fmla="*/ 1291968 h 4745608"/>
                <a:gd name="connsiteX6" fmla="*/ 2124523 w 5015379"/>
                <a:gd name="connsiteY6" fmla="*/ 1120518 h 4745608"/>
                <a:gd name="connsiteX7" fmla="*/ 2068029 w 5015379"/>
                <a:gd name="connsiteY7" fmla="*/ 825325 h 4745608"/>
                <a:gd name="connsiteX8" fmla="*/ 2078803 w 5015379"/>
                <a:gd name="connsiteY8" fmla="*/ 777618 h 4745608"/>
                <a:gd name="connsiteX9" fmla="*/ 2170243 w 5015379"/>
                <a:gd name="connsiteY9" fmla="*/ 1086228 h 4745608"/>
                <a:gd name="connsiteX10" fmla="*/ 2215963 w 5015379"/>
                <a:gd name="connsiteY10" fmla="*/ 1269108 h 4745608"/>
                <a:gd name="connsiteX11" fmla="*/ 2284543 w 5015379"/>
                <a:gd name="connsiteY11" fmla="*/ 1303398 h 4745608"/>
                <a:gd name="connsiteX12" fmla="*/ 2330263 w 5015379"/>
                <a:gd name="connsiteY12" fmla="*/ 1166238 h 4745608"/>
                <a:gd name="connsiteX13" fmla="*/ 2467423 w 5015379"/>
                <a:gd name="connsiteY13" fmla="*/ 880488 h 4745608"/>
                <a:gd name="connsiteX14" fmla="*/ 2558863 w 5015379"/>
                <a:gd name="connsiteY14" fmla="*/ 640458 h 4745608"/>
                <a:gd name="connsiteX15" fmla="*/ 2616013 w 5015379"/>
                <a:gd name="connsiteY15" fmla="*/ 537588 h 4745608"/>
                <a:gd name="connsiteX16" fmla="*/ 2558863 w 5015379"/>
                <a:gd name="connsiteY16" fmla="*/ 789048 h 4745608"/>
                <a:gd name="connsiteX17" fmla="*/ 2444563 w 5015379"/>
                <a:gd name="connsiteY17" fmla="*/ 1097658 h 4745608"/>
                <a:gd name="connsiteX18" fmla="*/ 2375983 w 5015379"/>
                <a:gd name="connsiteY18" fmla="*/ 1406268 h 4745608"/>
                <a:gd name="connsiteX19" fmla="*/ 2558863 w 5015379"/>
                <a:gd name="connsiteY19" fmla="*/ 1577718 h 4745608"/>
                <a:gd name="connsiteX20" fmla="*/ 2878903 w 5015379"/>
                <a:gd name="connsiteY20" fmla="*/ 1657728 h 4745608"/>
                <a:gd name="connsiteX21" fmla="*/ 3187513 w 5015379"/>
                <a:gd name="connsiteY21" fmla="*/ 1657728 h 4745608"/>
                <a:gd name="connsiteX22" fmla="*/ 3370393 w 5015379"/>
                <a:gd name="connsiteY22" fmla="*/ 1566288 h 4745608"/>
                <a:gd name="connsiteX23" fmla="*/ 3488066 w 5015379"/>
                <a:gd name="connsiteY23" fmla="*/ 1246753 h 4745608"/>
                <a:gd name="connsiteX24" fmla="*/ 3495138 w 5015379"/>
                <a:gd name="connsiteY24" fmla="*/ 1115548 h 4745608"/>
                <a:gd name="connsiteX25" fmla="*/ 3493650 w 5015379"/>
                <a:gd name="connsiteY25" fmla="*/ 1063976 h 4745608"/>
                <a:gd name="connsiteX26" fmla="*/ 3450403 w 5015379"/>
                <a:gd name="connsiteY26" fmla="*/ 777618 h 4745608"/>
                <a:gd name="connsiteX27" fmla="*/ 3119893 w 5015379"/>
                <a:gd name="connsiteY27" fmla="*/ 321571 h 4745608"/>
                <a:gd name="connsiteX28" fmla="*/ 3497351 w 5015379"/>
                <a:gd name="connsiteY28" fmla="*/ 674883 h 4745608"/>
                <a:gd name="connsiteX29" fmla="*/ 3759013 w 5015379"/>
                <a:gd name="connsiteY29" fmla="*/ 571878 h 4745608"/>
                <a:gd name="connsiteX30" fmla="*/ 3999043 w 5015379"/>
                <a:gd name="connsiteY30" fmla="*/ 91818 h 4745608"/>
                <a:gd name="connsiteX31" fmla="*/ 4033333 w 5015379"/>
                <a:gd name="connsiteY31" fmla="*/ 11808 h 4745608"/>
                <a:gd name="connsiteX32" fmla="*/ 3984569 w 5015379"/>
                <a:gd name="connsiteY32" fmla="*/ 247366 h 4745608"/>
                <a:gd name="connsiteX33" fmla="*/ 3812791 w 5015379"/>
                <a:gd name="connsiteY33" fmla="*/ 647417 h 4745608"/>
                <a:gd name="connsiteX34" fmla="*/ 3592906 w 5015379"/>
                <a:gd name="connsiteY34" fmla="*/ 811408 h 4745608"/>
                <a:gd name="connsiteX35" fmla="*/ 3604425 w 5015379"/>
                <a:gd name="connsiteY35" fmla="*/ 999253 h 4745608"/>
                <a:gd name="connsiteX36" fmla="*/ 3872985 w 5015379"/>
                <a:gd name="connsiteY36" fmla="*/ 881976 h 4745608"/>
                <a:gd name="connsiteX37" fmla="*/ 4200754 w 5015379"/>
                <a:gd name="connsiteY37" fmla="*/ 774136 h 4745608"/>
                <a:gd name="connsiteX38" fmla="*/ 4064251 w 5015379"/>
                <a:gd name="connsiteY38" fmla="*/ 847195 h 4745608"/>
                <a:gd name="connsiteX39" fmla="*/ 3818880 w 5015379"/>
                <a:gd name="connsiteY39" fmla="*/ 991305 h 4745608"/>
                <a:gd name="connsiteX40" fmla="*/ 3658531 w 5015379"/>
                <a:gd name="connsiteY40" fmla="*/ 1093178 h 4745608"/>
                <a:gd name="connsiteX41" fmla="*/ 3622838 w 5015379"/>
                <a:gd name="connsiteY41" fmla="*/ 1221401 h 4745608"/>
                <a:gd name="connsiteX42" fmla="*/ 3577446 w 5015379"/>
                <a:gd name="connsiteY42" fmla="*/ 1500691 h 4745608"/>
                <a:gd name="connsiteX43" fmla="*/ 3461833 w 5015379"/>
                <a:gd name="connsiteY43" fmla="*/ 1726308 h 4745608"/>
                <a:gd name="connsiteX44" fmla="*/ 3278953 w 5015379"/>
                <a:gd name="connsiteY44" fmla="*/ 2034918 h 4745608"/>
                <a:gd name="connsiteX45" fmla="*/ 3288742 w 5015379"/>
                <a:gd name="connsiteY45" fmla="*/ 2273460 h 4745608"/>
                <a:gd name="connsiteX46" fmla="*/ 3434288 w 5015379"/>
                <a:gd name="connsiteY46" fmla="*/ 2417577 h 4745608"/>
                <a:gd name="connsiteX47" fmla="*/ 3781217 w 5015379"/>
                <a:gd name="connsiteY47" fmla="*/ 2618845 h 4745608"/>
                <a:gd name="connsiteX48" fmla="*/ 4079053 w 5015379"/>
                <a:gd name="connsiteY48" fmla="*/ 2777868 h 4745608"/>
                <a:gd name="connsiteX49" fmla="*/ 5011598 w 5015379"/>
                <a:gd name="connsiteY49" fmla="*/ 3189329 h 4745608"/>
                <a:gd name="connsiteX50" fmla="*/ 4940575 w 5015379"/>
                <a:gd name="connsiteY50" fmla="*/ 3376168 h 4745608"/>
                <a:gd name="connsiteX51" fmla="*/ 4070190 w 5015379"/>
                <a:gd name="connsiteY51" fmla="*/ 3021367 h 4745608"/>
                <a:gd name="connsiteX52" fmla="*/ 3460193 w 5015379"/>
                <a:gd name="connsiteY52" fmla="*/ 2852901 h 4745608"/>
                <a:gd name="connsiteX53" fmla="*/ 3217865 w 5015379"/>
                <a:gd name="connsiteY53" fmla="*/ 2829045 h 4745608"/>
                <a:gd name="connsiteX54" fmla="*/ 3025524 w 5015379"/>
                <a:gd name="connsiteY54" fmla="*/ 2858861 h 4745608"/>
                <a:gd name="connsiteX55" fmla="*/ 2832855 w 5015379"/>
                <a:gd name="connsiteY55" fmla="*/ 2930924 h 4745608"/>
                <a:gd name="connsiteX56" fmla="*/ 2820111 w 5015379"/>
                <a:gd name="connsiteY56" fmla="*/ 3026344 h 4745608"/>
                <a:gd name="connsiteX57" fmla="*/ 2959241 w 5015379"/>
                <a:gd name="connsiteY57" fmla="*/ 3167976 h 4745608"/>
                <a:gd name="connsiteX58" fmla="*/ 3176083 w 5015379"/>
                <a:gd name="connsiteY58" fmla="*/ 3269358 h 4745608"/>
                <a:gd name="connsiteX59" fmla="*/ 3388239 w 5015379"/>
                <a:gd name="connsiteY59" fmla="*/ 3442290 h 4745608"/>
                <a:gd name="connsiteX60" fmla="*/ 3212014 w 5015379"/>
                <a:gd name="connsiteY60" fmla="*/ 3336948 h 4745608"/>
                <a:gd name="connsiteX61" fmla="*/ 3004633 w 5015379"/>
                <a:gd name="connsiteY61" fmla="*/ 3276814 h 4745608"/>
                <a:gd name="connsiteX62" fmla="*/ 2771676 w 5015379"/>
                <a:gd name="connsiteY62" fmla="*/ 3166987 h 4745608"/>
                <a:gd name="connsiteX63" fmla="*/ 2638873 w 5015379"/>
                <a:gd name="connsiteY63" fmla="*/ 3097908 h 4745608"/>
                <a:gd name="connsiteX64" fmla="*/ 2570293 w 5015379"/>
                <a:gd name="connsiteY64" fmla="*/ 3109338 h 4745608"/>
                <a:gd name="connsiteX65" fmla="*/ 2525557 w 5015379"/>
                <a:gd name="connsiteY65" fmla="*/ 3326508 h 4745608"/>
                <a:gd name="connsiteX66" fmla="*/ 2584349 w 5015379"/>
                <a:gd name="connsiteY66" fmla="*/ 3577470 h 4745608"/>
                <a:gd name="connsiteX67" fmla="*/ 2663703 w 5015379"/>
                <a:gd name="connsiteY67" fmla="*/ 3996904 h 4745608"/>
                <a:gd name="connsiteX68" fmla="*/ 2633113 w 5015379"/>
                <a:gd name="connsiteY68" fmla="*/ 4192703 h 4745608"/>
                <a:gd name="connsiteX69" fmla="*/ 2539703 w 5015379"/>
                <a:gd name="connsiteY69" fmla="*/ 4455574 h 4745608"/>
                <a:gd name="connsiteX70" fmla="*/ 2595212 w 5015379"/>
                <a:gd name="connsiteY70" fmla="*/ 3945217 h 4745608"/>
                <a:gd name="connsiteX71" fmla="*/ 2481240 w 5015379"/>
                <a:gd name="connsiteY71" fmla="*/ 3566538 h 4745608"/>
                <a:gd name="connsiteX72" fmla="*/ 2307403 w 5015379"/>
                <a:gd name="connsiteY72" fmla="*/ 3166488 h 4745608"/>
                <a:gd name="connsiteX73" fmla="*/ 2261683 w 5015379"/>
                <a:gd name="connsiteY73" fmla="*/ 3063618 h 4745608"/>
                <a:gd name="connsiteX74" fmla="*/ 2078803 w 5015379"/>
                <a:gd name="connsiteY74" fmla="*/ 2949318 h 4745608"/>
                <a:gd name="connsiteX75" fmla="*/ 1824299 w 5015379"/>
                <a:gd name="connsiteY75" fmla="*/ 3002494 h 4745608"/>
                <a:gd name="connsiteX76" fmla="*/ 1412162 w 5015379"/>
                <a:gd name="connsiteY76" fmla="*/ 3235573 h 4745608"/>
                <a:gd name="connsiteX77" fmla="*/ 1381573 w 5015379"/>
                <a:gd name="connsiteY77" fmla="*/ 3680838 h 4745608"/>
                <a:gd name="connsiteX78" fmla="*/ 1340867 w 5015379"/>
                <a:gd name="connsiteY78" fmla="*/ 3980504 h 4745608"/>
                <a:gd name="connsiteX79" fmla="*/ 1197619 w 5015379"/>
                <a:gd name="connsiteY79" fmla="*/ 4738831 h 4745608"/>
                <a:gd name="connsiteX80" fmla="*/ 1220896 w 5015379"/>
                <a:gd name="connsiteY80" fmla="*/ 4338309 h 4745608"/>
                <a:gd name="connsiteX81" fmla="*/ 1242772 w 5015379"/>
                <a:gd name="connsiteY81" fmla="*/ 4080888 h 4745608"/>
                <a:gd name="connsiteX82" fmla="*/ 1198693 w 5015379"/>
                <a:gd name="connsiteY82" fmla="*/ 3909438 h 4745608"/>
                <a:gd name="connsiteX83" fmla="*/ 970093 w 5015379"/>
                <a:gd name="connsiteY83" fmla="*/ 3989448 h 4745608"/>
                <a:gd name="connsiteX84" fmla="*/ 766328 w 5015379"/>
                <a:gd name="connsiteY84" fmla="*/ 4131990 h 4745608"/>
                <a:gd name="connsiteX85" fmla="*/ 555808 w 5015379"/>
                <a:gd name="connsiteY85" fmla="*/ 4355688 h 4745608"/>
                <a:gd name="connsiteX86" fmla="*/ 785900 w 5015379"/>
                <a:gd name="connsiteY86" fmla="*/ 4017771 h 4745608"/>
                <a:gd name="connsiteX87" fmla="*/ 1130113 w 5015379"/>
                <a:gd name="connsiteY87" fmla="*/ 3817500 h 4745608"/>
                <a:gd name="connsiteX88" fmla="*/ 1278703 w 5015379"/>
                <a:gd name="connsiteY88" fmla="*/ 3726558 h 4745608"/>
                <a:gd name="connsiteX89" fmla="*/ 1269661 w 5015379"/>
                <a:gd name="connsiteY89" fmla="*/ 3390117 h 4745608"/>
                <a:gd name="connsiteX90" fmla="*/ 1309620 w 5015379"/>
                <a:gd name="connsiteY90" fmla="*/ 3169963 h 4745608"/>
                <a:gd name="connsiteX91" fmla="*/ 1393003 w 5015379"/>
                <a:gd name="connsiteY91" fmla="*/ 3052188 h 4745608"/>
                <a:gd name="connsiteX92" fmla="*/ 1080693 w 5015379"/>
                <a:gd name="connsiteY92" fmla="*/ 2984604 h 4745608"/>
                <a:gd name="connsiteX93" fmla="*/ 663453 w 5015379"/>
                <a:gd name="connsiteY93" fmla="*/ 3023360 h 4745608"/>
                <a:gd name="connsiteX94" fmla="*/ 235111 w 5015379"/>
                <a:gd name="connsiteY94" fmla="*/ 3217172 h 4745608"/>
                <a:gd name="connsiteX95" fmla="*/ 421453 w 5015379"/>
                <a:gd name="connsiteY95" fmla="*/ 3029328 h 4745608"/>
                <a:gd name="connsiteX96" fmla="*/ 627193 w 5015379"/>
                <a:gd name="connsiteY96" fmla="*/ 2926458 h 4745608"/>
                <a:gd name="connsiteX97" fmla="*/ 854480 w 5015379"/>
                <a:gd name="connsiteY97" fmla="*/ 2889178 h 4745608"/>
                <a:gd name="connsiteX98" fmla="*/ 1149272 w 5015379"/>
                <a:gd name="connsiteY98" fmla="*/ 2889676 h 4745608"/>
                <a:gd name="connsiteX99" fmla="*/ 1531894 w 5015379"/>
                <a:gd name="connsiteY99" fmla="*/ 2917507 h 4745608"/>
                <a:gd name="connsiteX100" fmla="*/ 1860559 w 5015379"/>
                <a:gd name="connsiteY100" fmla="*/ 2766431 h 4745608"/>
                <a:gd name="connsiteX101" fmla="*/ 1701613 w 5015379"/>
                <a:gd name="connsiteY101" fmla="*/ 2263518 h 4745608"/>
                <a:gd name="connsiteX102" fmla="*/ 1690183 w 5015379"/>
                <a:gd name="connsiteY102" fmla="*/ 1966338 h 4745608"/>
                <a:gd name="connsiteX103" fmla="*/ 1381991 w 5015379"/>
                <a:gd name="connsiteY103" fmla="*/ 1841604 h 4745608"/>
                <a:gd name="connsiteX104" fmla="*/ 1095823 w 5015379"/>
                <a:gd name="connsiteY104" fmla="*/ 1714878 h 4745608"/>
                <a:gd name="connsiteX105" fmla="*/ 746507 w 5015379"/>
                <a:gd name="connsiteY105" fmla="*/ 1626415 h 4745608"/>
                <a:gd name="connsiteX106" fmla="*/ 352873 w 5015379"/>
                <a:gd name="connsiteY106" fmla="*/ 1726308 h 4745608"/>
                <a:gd name="connsiteX107" fmla="*/ 113171 w 5015379"/>
                <a:gd name="connsiteY107" fmla="*/ 1763582 h 4745608"/>
                <a:gd name="connsiteX108" fmla="*/ 9973 w 5015379"/>
                <a:gd name="connsiteY108" fmla="*/ 1737738 h 4745608"/>
                <a:gd name="connsiteX109" fmla="*/ 348516 w 5015379"/>
                <a:gd name="connsiteY109" fmla="*/ 1643812 h 4745608"/>
                <a:gd name="connsiteX110" fmla="*/ 653097 w 5015379"/>
                <a:gd name="connsiteY110" fmla="*/ 1543920 h 4745608"/>
                <a:gd name="connsiteX111" fmla="*/ 1072963 w 5015379"/>
                <a:gd name="connsiteY111" fmla="*/ 1612008 h 4745608"/>
                <a:gd name="connsiteX112" fmla="*/ 1244413 w 5015379"/>
                <a:gd name="connsiteY112" fmla="*/ 1657728 h 4745608"/>
                <a:gd name="connsiteX113" fmla="*/ 1205766 w 5015379"/>
                <a:gd name="connsiteY113" fmla="*/ 1451988 h 4745608"/>
                <a:gd name="connsiteX114" fmla="*/ 1046313 w 5015379"/>
                <a:gd name="connsiteY114" fmla="*/ 815409 h 4745608"/>
                <a:gd name="connsiteX115" fmla="*/ 1221553 w 5015379"/>
                <a:gd name="connsiteY115" fmla="*/ 1211958 h 4745608"/>
                <a:gd name="connsiteX0" fmla="*/ 1221553 w 5015379"/>
                <a:gd name="connsiteY0" fmla="*/ 1211958 h 4745608"/>
                <a:gd name="connsiteX1" fmla="*/ 1343911 w 5015379"/>
                <a:gd name="connsiteY1" fmla="*/ 1559828 h 4745608"/>
                <a:gd name="connsiteX2" fmla="*/ 1553023 w 5015379"/>
                <a:gd name="connsiteY2" fmla="*/ 1657728 h 4745608"/>
                <a:gd name="connsiteX3" fmla="*/ 1907353 w 5015379"/>
                <a:gd name="connsiteY3" fmla="*/ 1680588 h 4745608"/>
                <a:gd name="connsiteX4" fmla="*/ 2021653 w 5015379"/>
                <a:gd name="connsiteY4" fmla="*/ 1543428 h 4745608"/>
                <a:gd name="connsiteX5" fmla="*/ 2124523 w 5015379"/>
                <a:gd name="connsiteY5" fmla="*/ 1291968 h 4745608"/>
                <a:gd name="connsiteX6" fmla="*/ 2124523 w 5015379"/>
                <a:gd name="connsiteY6" fmla="*/ 1120518 h 4745608"/>
                <a:gd name="connsiteX7" fmla="*/ 2068029 w 5015379"/>
                <a:gd name="connsiteY7" fmla="*/ 825325 h 4745608"/>
                <a:gd name="connsiteX8" fmla="*/ 2078803 w 5015379"/>
                <a:gd name="connsiteY8" fmla="*/ 777618 h 4745608"/>
                <a:gd name="connsiteX9" fmla="*/ 2170243 w 5015379"/>
                <a:gd name="connsiteY9" fmla="*/ 1086228 h 4745608"/>
                <a:gd name="connsiteX10" fmla="*/ 2215963 w 5015379"/>
                <a:gd name="connsiteY10" fmla="*/ 1269108 h 4745608"/>
                <a:gd name="connsiteX11" fmla="*/ 2284543 w 5015379"/>
                <a:gd name="connsiteY11" fmla="*/ 1303398 h 4745608"/>
                <a:gd name="connsiteX12" fmla="*/ 2330263 w 5015379"/>
                <a:gd name="connsiteY12" fmla="*/ 1166238 h 4745608"/>
                <a:gd name="connsiteX13" fmla="*/ 2467423 w 5015379"/>
                <a:gd name="connsiteY13" fmla="*/ 880488 h 4745608"/>
                <a:gd name="connsiteX14" fmla="*/ 2558863 w 5015379"/>
                <a:gd name="connsiteY14" fmla="*/ 640458 h 4745608"/>
                <a:gd name="connsiteX15" fmla="*/ 2616013 w 5015379"/>
                <a:gd name="connsiteY15" fmla="*/ 537588 h 4745608"/>
                <a:gd name="connsiteX16" fmla="*/ 2558863 w 5015379"/>
                <a:gd name="connsiteY16" fmla="*/ 789048 h 4745608"/>
                <a:gd name="connsiteX17" fmla="*/ 2444563 w 5015379"/>
                <a:gd name="connsiteY17" fmla="*/ 1097658 h 4745608"/>
                <a:gd name="connsiteX18" fmla="*/ 2375983 w 5015379"/>
                <a:gd name="connsiteY18" fmla="*/ 1406268 h 4745608"/>
                <a:gd name="connsiteX19" fmla="*/ 2558863 w 5015379"/>
                <a:gd name="connsiteY19" fmla="*/ 1577718 h 4745608"/>
                <a:gd name="connsiteX20" fmla="*/ 2878903 w 5015379"/>
                <a:gd name="connsiteY20" fmla="*/ 1657728 h 4745608"/>
                <a:gd name="connsiteX21" fmla="*/ 3187513 w 5015379"/>
                <a:gd name="connsiteY21" fmla="*/ 1657728 h 4745608"/>
                <a:gd name="connsiteX22" fmla="*/ 3370393 w 5015379"/>
                <a:gd name="connsiteY22" fmla="*/ 1566288 h 4745608"/>
                <a:gd name="connsiteX23" fmla="*/ 3488066 w 5015379"/>
                <a:gd name="connsiteY23" fmla="*/ 1246753 h 4745608"/>
                <a:gd name="connsiteX24" fmla="*/ 3495138 w 5015379"/>
                <a:gd name="connsiteY24" fmla="*/ 1115548 h 4745608"/>
                <a:gd name="connsiteX25" fmla="*/ 3493650 w 5015379"/>
                <a:gd name="connsiteY25" fmla="*/ 1063976 h 4745608"/>
                <a:gd name="connsiteX26" fmla="*/ 3450403 w 5015379"/>
                <a:gd name="connsiteY26" fmla="*/ 777618 h 4745608"/>
                <a:gd name="connsiteX27" fmla="*/ 3119893 w 5015379"/>
                <a:gd name="connsiteY27" fmla="*/ 321571 h 4745608"/>
                <a:gd name="connsiteX28" fmla="*/ 3497351 w 5015379"/>
                <a:gd name="connsiteY28" fmla="*/ 674883 h 4745608"/>
                <a:gd name="connsiteX29" fmla="*/ 3759013 w 5015379"/>
                <a:gd name="connsiteY29" fmla="*/ 571878 h 4745608"/>
                <a:gd name="connsiteX30" fmla="*/ 3999043 w 5015379"/>
                <a:gd name="connsiteY30" fmla="*/ 91818 h 4745608"/>
                <a:gd name="connsiteX31" fmla="*/ 4033333 w 5015379"/>
                <a:gd name="connsiteY31" fmla="*/ 11808 h 4745608"/>
                <a:gd name="connsiteX32" fmla="*/ 3984569 w 5015379"/>
                <a:gd name="connsiteY32" fmla="*/ 247366 h 4745608"/>
                <a:gd name="connsiteX33" fmla="*/ 3812791 w 5015379"/>
                <a:gd name="connsiteY33" fmla="*/ 647417 h 4745608"/>
                <a:gd name="connsiteX34" fmla="*/ 3592906 w 5015379"/>
                <a:gd name="connsiteY34" fmla="*/ 811408 h 4745608"/>
                <a:gd name="connsiteX35" fmla="*/ 3604425 w 5015379"/>
                <a:gd name="connsiteY35" fmla="*/ 999253 h 4745608"/>
                <a:gd name="connsiteX36" fmla="*/ 3872985 w 5015379"/>
                <a:gd name="connsiteY36" fmla="*/ 881976 h 4745608"/>
                <a:gd name="connsiteX37" fmla="*/ 4200754 w 5015379"/>
                <a:gd name="connsiteY37" fmla="*/ 774136 h 4745608"/>
                <a:gd name="connsiteX38" fmla="*/ 4064251 w 5015379"/>
                <a:gd name="connsiteY38" fmla="*/ 847195 h 4745608"/>
                <a:gd name="connsiteX39" fmla="*/ 3818880 w 5015379"/>
                <a:gd name="connsiteY39" fmla="*/ 991305 h 4745608"/>
                <a:gd name="connsiteX40" fmla="*/ 3658531 w 5015379"/>
                <a:gd name="connsiteY40" fmla="*/ 1093178 h 4745608"/>
                <a:gd name="connsiteX41" fmla="*/ 3622838 w 5015379"/>
                <a:gd name="connsiteY41" fmla="*/ 1221401 h 4745608"/>
                <a:gd name="connsiteX42" fmla="*/ 3577446 w 5015379"/>
                <a:gd name="connsiteY42" fmla="*/ 1500691 h 4745608"/>
                <a:gd name="connsiteX43" fmla="*/ 3461833 w 5015379"/>
                <a:gd name="connsiteY43" fmla="*/ 1726308 h 4745608"/>
                <a:gd name="connsiteX44" fmla="*/ 3278953 w 5015379"/>
                <a:gd name="connsiteY44" fmla="*/ 2034918 h 4745608"/>
                <a:gd name="connsiteX45" fmla="*/ 3288742 w 5015379"/>
                <a:gd name="connsiteY45" fmla="*/ 2273460 h 4745608"/>
                <a:gd name="connsiteX46" fmla="*/ 3434288 w 5015379"/>
                <a:gd name="connsiteY46" fmla="*/ 2417577 h 4745608"/>
                <a:gd name="connsiteX47" fmla="*/ 3781217 w 5015379"/>
                <a:gd name="connsiteY47" fmla="*/ 2618845 h 4745608"/>
                <a:gd name="connsiteX48" fmla="*/ 4079053 w 5015379"/>
                <a:gd name="connsiteY48" fmla="*/ 2777868 h 4745608"/>
                <a:gd name="connsiteX49" fmla="*/ 5011598 w 5015379"/>
                <a:gd name="connsiteY49" fmla="*/ 3189329 h 4745608"/>
                <a:gd name="connsiteX50" fmla="*/ 4940575 w 5015379"/>
                <a:gd name="connsiteY50" fmla="*/ 3376168 h 4745608"/>
                <a:gd name="connsiteX51" fmla="*/ 3944371 w 5015379"/>
                <a:gd name="connsiteY51" fmla="*/ 2976643 h 4745608"/>
                <a:gd name="connsiteX52" fmla="*/ 3460193 w 5015379"/>
                <a:gd name="connsiteY52" fmla="*/ 2852901 h 4745608"/>
                <a:gd name="connsiteX53" fmla="*/ 3217865 w 5015379"/>
                <a:gd name="connsiteY53" fmla="*/ 2829045 h 4745608"/>
                <a:gd name="connsiteX54" fmla="*/ 3025524 w 5015379"/>
                <a:gd name="connsiteY54" fmla="*/ 2858861 h 4745608"/>
                <a:gd name="connsiteX55" fmla="*/ 2832855 w 5015379"/>
                <a:gd name="connsiteY55" fmla="*/ 2930924 h 4745608"/>
                <a:gd name="connsiteX56" fmla="*/ 2820111 w 5015379"/>
                <a:gd name="connsiteY56" fmla="*/ 3026344 h 4745608"/>
                <a:gd name="connsiteX57" fmla="*/ 2959241 w 5015379"/>
                <a:gd name="connsiteY57" fmla="*/ 3167976 h 4745608"/>
                <a:gd name="connsiteX58" fmla="*/ 3176083 w 5015379"/>
                <a:gd name="connsiteY58" fmla="*/ 3269358 h 4745608"/>
                <a:gd name="connsiteX59" fmla="*/ 3388239 w 5015379"/>
                <a:gd name="connsiteY59" fmla="*/ 3442290 h 4745608"/>
                <a:gd name="connsiteX60" fmla="*/ 3212014 w 5015379"/>
                <a:gd name="connsiteY60" fmla="*/ 3336948 h 4745608"/>
                <a:gd name="connsiteX61" fmla="*/ 3004633 w 5015379"/>
                <a:gd name="connsiteY61" fmla="*/ 3276814 h 4745608"/>
                <a:gd name="connsiteX62" fmla="*/ 2771676 w 5015379"/>
                <a:gd name="connsiteY62" fmla="*/ 3166987 h 4745608"/>
                <a:gd name="connsiteX63" fmla="*/ 2638873 w 5015379"/>
                <a:gd name="connsiteY63" fmla="*/ 3097908 h 4745608"/>
                <a:gd name="connsiteX64" fmla="*/ 2570293 w 5015379"/>
                <a:gd name="connsiteY64" fmla="*/ 3109338 h 4745608"/>
                <a:gd name="connsiteX65" fmla="*/ 2525557 w 5015379"/>
                <a:gd name="connsiteY65" fmla="*/ 3326508 h 4745608"/>
                <a:gd name="connsiteX66" fmla="*/ 2584349 w 5015379"/>
                <a:gd name="connsiteY66" fmla="*/ 3577470 h 4745608"/>
                <a:gd name="connsiteX67" fmla="*/ 2663703 w 5015379"/>
                <a:gd name="connsiteY67" fmla="*/ 3996904 h 4745608"/>
                <a:gd name="connsiteX68" fmla="*/ 2633113 w 5015379"/>
                <a:gd name="connsiteY68" fmla="*/ 4192703 h 4745608"/>
                <a:gd name="connsiteX69" fmla="*/ 2539703 w 5015379"/>
                <a:gd name="connsiteY69" fmla="*/ 4455574 h 4745608"/>
                <a:gd name="connsiteX70" fmla="*/ 2595212 w 5015379"/>
                <a:gd name="connsiteY70" fmla="*/ 3945217 h 4745608"/>
                <a:gd name="connsiteX71" fmla="*/ 2481240 w 5015379"/>
                <a:gd name="connsiteY71" fmla="*/ 3566538 h 4745608"/>
                <a:gd name="connsiteX72" fmla="*/ 2307403 w 5015379"/>
                <a:gd name="connsiteY72" fmla="*/ 3166488 h 4745608"/>
                <a:gd name="connsiteX73" fmla="*/ 2261683 w 5015379"/>
                <a:gd name="connsiteY73" fmla="*/ 3063618 h 4745608"/>
                <a:gd name="connsiteX74" fmla="*/ 2078803 w 5015379"/>
                <a:gd name="connsiteY74" fmla="*/ 2949318 h 4745608"/>
                <a:gd name="connsiteX75" fmla="*/ 1824299 w 5015379"/>
                <a:gd name="connsiteY75" fmla="*/ 3002494 h 4745608"/>
                <a:gd name="connsiteX76" fmla="*/ 1412162 w 5015379"/>
                <a:gd name="connsiteY76" fmla="*/ 3235573 h 4745608"/>
                <a:gd name="connsiteX77" fmla="*/ 1381573 w 5015379"/>
                <a:gd name="connsiteY77" fmla="*/ 3680838 h 4745608"/>
                <a:gd name="connsiteX78" fmla="*/ 1340867 w 5015379"/>
                <a:gd name="connsiteY78" fmla="*/ 3980504 h 4745608"/>
                <a:gd name="connsiteX79" fmla="*/ 1197619 w 5015379"/>
                <a:gd name="connsiteY79" fmla="*/ 4738831 h 4745608"/>
                <a:gd name="connsiteX80" fmla="*/ 1220896 w 5015379"/>
                <a:gd name="connsiteY80" fmla="*/ 4338309 h 4745608"/>
                <a:gd name="connsiteX81" fmla="*/ 1242772 w 5015379"/>
                <a:gd name="connsiteY81" fmla="*/ 4080888 h 4745608"/>
                <a:gd name="connsiteX82" fmla="*/ 1198693 w 5015379"/>
                <a:gd name="connsiteY82" fmla="*/ 3909438 h 4745608"/>
                <a:gd name="connsiteX83" fmla="*/ 970093 w 5015379"/>
                <a:gd name="connsiteY83" fmla="*/ 3989448 h 4745608"/>
                <a:gd name="connsiteX84" fmla="*/ 766328 w 5015379"/>
                <a:gd name="connsiteY84" fmla="*/ 4131990 h 4745608"/>
                <a:gd name="connsiteX85" fmla="*/ 555808 w 5015379"/>
                <a:gd name="connsiteY85" fmla="*/ 4355688 h 4745608"/>
                <a:gd name="connsiteX86" fmla="*/ 785900 w 5015379"/>
                <a:gd name="connsiteY86" fmla="*/ 4017771 h 4745608"/>
                <a:gd name="connsiteX87" fmla="*/ 1130113 w 5015379"/>
                <a:gd name="connsiteY87" fmla="*/ 3817500 h 4745608"/>
                <a:gd name="connsiteX88" fmla="*/ 1278703 w 5015379"/>
                <a:gd name="connsiteY88" fmla="*/ 3726558 h 4745608"/>
                <a:gd name="connsiteX89" fmla="*/ 1269661 w 5015379"/>
                <a:gd name="connsiteY89" fmla="*/ 3390117 h 4745608"/>
                <a:gd name="connsiteX90" fmla="*/ 1309620 w 5015379"/>
                <a:gd name="connsiteY90" fmla="*/ 3169963 h 4745608"/>
                <a:gd name="connsiteX91" fmla="*/ 1393003 w 5015379"/>
                <a:gd name="connsiteY91" fmla="*/ 3052188 h 4745608"/>
                <a:gd name="connsiteX92" fmla="*/ 1080693 w 5015379"/>
                <a:gd name="connsiteY92" fmla="*/ 2984604 h 4745608"/>
                <a:gd name="connsiteX93" fmla="*/ 663453 w 5015379"/>
                <a:gd name="connsiteY93" fmla="*/ 3023360 h 4745608"/>
                <a:gd name="connsiteX94" fmla="*/ 235111 w 5015379"/>
                <a:gd name="connsiteY94" fmla="*/ 3217172 h 4745608"/>
                <a:gd name="connsiteX95" fmla="*/ 421453 w 5015379"/>
                <a:gd name="connsiteY95" fmla="*/ 3029328 h 4745608"/>
                <a:gd name="connsiteX96" fmla="*/ 627193 w 5015379"/>
                <a:gd name="connsiteY96" fmla="*/ 2926458 h 4745608"/>
                <a:gd name="connsiteX97" fmla="*/ 854480 w 5015379"/>
                <a:gd name="connsiteY97" fmla="*/ 2889178 h 4745608"/>
                <a:gd name="connsiteX98" fmla="*/ 1149272 w 5015379"/>
                <a:gd name="connsiteY98" fmla="*/ 2889676 h 4745608"/>
                <a:gd name="connsiteX99" fmla="*/ 1531894 w 5015379"/>
                <a:gd name="connsiteY99" fmla="*/ 2917507 h 4745608"/>
                <a:gd name="connsiteX100" fmla="*/ 1860559 w 5015379"/>
                <a:gd name="connsiteY100" fmla="*/ 2766431 h 4745608"/>
                <a:gd name="connsiteX101" fmla="*/ 1701613 w 5015379"/>
                <a:gd name="connsiteY101" fmla="*/ 2263518 h 4745608"/>
                <a:gd name="connsiteX102" fmla="*/ 1690183 w 5015379"/>
                <a:gd name="connsiteY102" fmla="*/ 1966338 h 4745608"/>
                <a:gd name="connsiteX103" fmla="*/ 1381991 w 5015379"/>
                <a:gd name="connsiteY103" fmla="*/ 1841604 h 4745608"/>
                <a:gd name="connsiteX104" fmla="*/ 1095823 w 5015379"/>
                <a:gd name="connsiteY104" fmla="*/ 1714878 h 4745608"/>
                <a:gd name="connsiteX105" fmla="*/ 746507 w 5015379"/>
                <a:gd name="connsiteY105" fmla="*/ 1626415 h 4745608"/>
                <a:gd name="connsiteX106" fmla="*/ 352873 w 5015379"/>
                <a:gd name="connsiteY106" fmla="*/ 1726308 h 4745608"/>
                <a:gd name="connsiteX107" fmla="*/ 113171 w 5015379"/>
                <a:gd name="connsiteY107" fmla="*/ 1763582 h 4745608"/>
                <a:gd name="connsiteX108" fmla="*/ 9973 w 5015379"/>
                <a:gd name="connsiteY108" fmla="*/ 1737738 h 4745608"/>
                <a:gd name="connsiteX109" fmla="*/ 348516 w 5015379"/>
                <a:gd name="connsiteY109" fmla="*/ 1643812 h 4745608"/>
                <a:gd name="connsiteX110" fmla="*/ 653097 w 5015379"/>
                <a:gd name="connsiteY110" fmla="*/ 1543920 h 4745608"/>
                <a:gd name="connsiteX111" fmla="*/ 1072963 w 5015379"/>
                <a:gd name="connsiteY111" fmla="*/ 1612008 h 4745608"/>
                <a:gd name="connsiteX112" fmla="*/ 1244413 w 5015379"/>
                <a:gd name="connsiteY112" fmla="*/ 1657728 h 4745608"/>
                <a:gd name="connsiteX113" fmla="*/ 1205766 w 5015379"/>
                <a:gd name="connsiteY113" fmla="*/ 1451988 h 4745608"/>
                <a:gd name="connsiteX114" fmla="*/ 1046313 w 5015379"/>
                <a:gd name="connsiteY114" fmla="*/ 815409 h 4745608"/>
                <a:gd name="connsiteX115" fmla="*/ 1221553 w 5015379"/>
                <a:gd name="connsiteY115" fmla="*/ 1211958 h 4745608"/>
                <a:gd name="connsiteX0" fmla="*/ 1221553 w 13992332"/>
                <a:gd name="connsiteY0" fmla="*/ 1211958 h 7396030"/>
                <a:gd name="connsiteX1" fmla="*/ 1343911 w 13992332"/>
                <a:gd name="connsiteY1" fmla="*/ 1559828 h 7396030"/>
                <a:gd name="connsiteX2" fmla="*/ 1553023 w 13992332"/>
                <a:gd name="connsiteY2" fmla="*/ 1657728 h 7396030"/>
                <a:gd name="connsiteX3" fmla="*/ 1907353 w 13992332"/>
                <a:gd name="connsiteY3" fmla="*/ 1680588 h 7396030"/>
                <a:gd name="connsiteX4" fmla="*/ 2021653 w 13992332"/>
                <a:gd name="connsiteY4" fmla="*/ 1543428 h 7396030"/>
                <a:gd name="connsiteX5" fmla="*/ 2124523 w 13992332"/>
                <a:gd name="connsiteY5" fmla="*/ 1291968 h 7396030"/>
                <a:gd name="connsiteX6" fmla="*/ 2124523 w 13992332"/>
                <a:gd name="connsiteY6" fmla="*/ 1120518 h 7396030"/>
                <a:gd name="connsiteX7" fmla="*/ 2068029 w 13992332"/>
                <a:gd name="connsiteY7" fmla="*/ 825325 h 7396030"/>
                <a:gd name="connsiteX8" fmla="*/ 2078803 w 13992332"/>
                <a:gd name="connsiteY8" fmla="*/ 777618 h 7396030"/>
                <a:gd name="connsiteX9" fmla="*/ 2170243 w 13992332"/>
                <a:gd name="connsiteY9" fmla="*/ 1086228 h 7396030"/>
                <a:gd name="connsiteX10" fmla="*/ 2215963 w 13992332"/>
                <a:gd name="connsiteY10" fmla="*/ 1269108 h 7396030"/>
                <a:gd name="connsiteX11" fmla="*/ 2284543 w 13992332"/>
                <a:gd name="connsiteY11" fmla="*/ 1303398 h 7396030"/>
                <a:gd name="connsiteX12" fmla="*/ 2330263 w 13992332"/>
                <a:gd name="connsiteY12" fmla="*/ 1166238 h 7396030"/>
                <a:gd name="connsiteX13" fmla="*/ 2467423 w 13992332"/>
                <a:gd name="connsiteY13" fmla="*/ 880488 h 7396030"/>
                <a:gd name="connsiteX14" fmla="*/ 2558863 w 13992332"/>
                <a:gd name="connsiteY14" fmla="*/ 640458 h 7396030"/>
                <a:gd name="connsiteX15" fmla="*/ 2616013 w 13992332"/>
                <a:gd name="connsiteY15" fmla="*/ 537588 h 7396030"/>
                <a:gd name="connsiteX16" fmla="*/ 2558863 w 13992332"/>
                <a:gd name="connsiteY16" fmla="*/ 789048 h 7396030"/>
                <a:gd name="connsiteX17" fmla="*/ 2444563 w 13992332"/>
                <a:gd name="connsiteY17" fmla="*/ 1097658 h 7396030"/>
                <a:gd name="connsiteX18" fmla="*/ 2375983 w 13992332"/>
                <a:gd name="connsiteY18" fmla="*/ 1406268 h 7396030"/>
                <a:gd name="connsiteX19" fmla="*/ 2558863 w 13992332"/>
                <a:gd name="connsiteY19" fmla="*/ 1577718 h 7396030"/>
                <a:gd name="connsiteX20" fmla="*/ 2878903 w 13992332"/>
                <a:gd name="connsiteY20" fmla="*/ 1657728 h 7396030"/>
                <a:gd name="connsiteX21" fmla="*/ 3187513 w 13992332"/>
                <a:gd name="connsiteY21" fmla="*/ 1657728 h 7396030"/>
                <a:gd name="connsiteX22" fmla="*/ 3370393 w 13992332"/>
                <a:gd name="connsiteY22" fmla="*/ 1566288 h 7396030"/>
                <a:gd name="connsiteX23" fmla="*/ 3488066 w 13992332"/>
                <a:gd name="connsiteY23" fmla="*/ 1246753 h 7396030"/>
                <a:gd name="connsiteX24" fmla="*/ 3495138 w 13992332"/>
                <a:gd name="connsiteY24" fmla="*/ 1115548 h 7396030"/>
                <a:gd name="connsiteX25" fmla="*/ 3493650 w 13992332"/>
                <a:gd name="connsiteY25" fmla="*/ 1063976 h 7396030"/>
                <a:gd name="connsiteX26" fmla="*/ 3450403 w 13992332"/>
                <a:gd name="connsiteY26" fmla="*/ 777618 h 7396030"/>
                <a:gd name="connsiteX27" fmla="*/ 3119893 w 13992332"/>
                <a:gd name="connsiteY27" fmla="*/ 321571 h 7396030"/>
                <a:gd name="connsiteX28" fmla="*/ 3497351 w 13992332"/>
                <a:gd name="connsiteY28" fmla="*/ 674883 h 7396030"/>
                <a:gd name="connsiteX29" fmla="*/ 3759013 w 13992332"/>
                <a:gd name="connsiteY29" fmla="*/ 571878 h 7396030"/>
                <a:gd name="connsiteX30" fmla="*/ 3999043 w 13992332"/>
                <a:gd name="connsiteY30" fmla="*/ 91818 h 7396030"/>
                <a:gd name="connsiteX31" fmla="*/ 4033333 w 13992332"/>
                <a:gd name="connsiteY31" fmla="*/ 11808 h 7396030"/>
                <a:gd name="connsiteX32" fmla="*/ 3984569 w 13992332"/>
                <a:gd name="connsiteY32" fmla="*/ 247366 h 7396030"/>
                <a:gd name="connsiteX33" fmla="*/ 3812791 w 13992332"/>
                <a:gd name="connsiteY33" fmla="*/ 647417 h 7396030"/>
                <a:gd name="connsiteX34" fmla="*/ 3592906 w 13992332"/>
                <a:gd name="connsiteY34" fmla="*/ 811408 h 7396030"/>
                <a:gd name="connsiteX35" fmla="*/ 3604425 w 13992332"/>
                <a:gd name="connsiteY35" fmla="*/ 999253 h 7396030"/>
                <a:gd name="connsiteX36" fmla="*/ 3872985 w 13992332"/>
                <a:gd name="connsiteY36" fmla="*/ 881976 h 7396030"/>
                <a:gd name="connsiteX37" fmla="*/ 4200754 w 13992332"/>
                <a:gd name="connsiteY37" fmla="*/ 774136 h 7396030"/>
                <a:gd name="connsiteX38" fmla="*/ 4064251 w 13992332"/>
                <a:gd name="connsiteY38" fmla="*/ 847195 h 7396030"/>
                <a:gd name="connsiteX39" fmla="*/ 3818880 w 13992332"/>
                <a:gd name="connsiteY39" fmla="*/ 991305 h 7396030"/>
                <a:gd name="connsiteX40" fmla="*/ 3658531 w 13992332"/>
                <a:gd name="connsiteY40" fmla="*/ 1093178 h 7396030"/>
                <a:gd name="connsiteX41" fmla="*/ 3622838 w 13992332"/>
                <a:gd name="connsiteY41" fmla="*/ 1221401 h 7396030"/>
                <a:gd name="connsiteX42" fmla="*/ 3577446 w 13992332"/>
                <a:gd name="connsiteY42" fmla="*/ 1500691 h 7396030"/>
                <a:gd name="connsiteX43" fmla="*/ 3461833 w 13992332"/>
                <a:gd name="connsiteY43" fmla="*/ 1726308 h 7396030"/>
                <a:gd name="connsiteX44" fmla="*/ 3278953 w 13992332"/>
                <a:gd name="connsiteY44" fmla="*/ 2034918 h 7396030"/>
                <a:gd name="connsiteX45" fmla="*/ 3288742 w 13992332"/>
                <a:gd name="connsiteY45" fmla="*/ 2273460 h 7396030"/>
                <a:gd name="connsiteX46" fmla="*/ 3434288 w 13992332"/>
                <a:gd name="connsiteY46" fmla="*/ 2417577 h 7396030"/>
                <a:gd name="connsiteX47" fmla="*/ 3781217 w 13992332"/>
                <a:gd name="connsiteY47" fmla="*/ 2618845 h 7396030"/>
                <a:gd name="connsiteX48" fmla="*/ 4079053 w 13992332"/>
                <a:gd name="connsiteY48" fmla="*/ 2777868 h 7396030"/>
                <a:gd name="connsiteX49" fmla="*/ 5011598 w 13992332"/>
                <a:gd name="connsiteY49" fmla="*/ 3189329 h 7396030"/>
                <a:gd name="connsiteX50" fmla="*/ 13992332 w 13992332"/>
                <a:gd name="connsiteY50" fmla="*/ 7396027 h 7396030"/>
                <a:gd name="connsiteX51" fmla="*/ 3944371 w 13992332"/>
                <a:gd name="connsiteY51" fmla="*/ 2976643 h 7396030"/>
                <a:gd name="connsiteX52" fmla="*/ 3460193 w 13992332"/>
                <a:gd name="connsiteY52" fmla="*/ 2852901 h 7396030"/>
                <a:gd name="connsiteX53" fmla="*/ 3217865 w 13992332"/>
                <a:gd name="connsiteY53" fmla="*/ 2829045 h 7396030"/>
                <a:gd name="connsiteX54" fmla="*/ 3025524 w 13992332"/>
                <a:gd name="connsiteY54" fmla="*/ 2858861 h 7396030"/>
                <a:gd name="connsiteX55" fmla="*/ 2832855 w 13992332"/>
                <a:gd name="connsiteY55" fmla="*/ 2930924 h 7396030"/>
                <a:gd name="connsiteX56" fmla="*/ 2820111 w 13992332"/>
                <a:gd name="connsiteY56" fmla="*/ 3026344 h 7396030"/>
                <a:gd name="connsiteX57" fmla="*/ 2959241 w 13992332"/>
                <a:gd name="connsiteY57" fmla="*/ 3167976 h 7396030"/>
                <a:gd name="connsiteX58" fmla="*/ 3176083 w 13992332"/>
                <a:gd name="connsiteY58" fmla="*/ 3269358 h 7396030"/>
                <a:gd name="connsiteX59" fmla="*/ 3388239 w 13992332"/>
                <a:gd name="connsiteY59" fmla="*/ 3442290 h 7396030"/>
                <a:gd name="connsiteX60" fmla="*/ 3212014 w 13992332"/>
                <a:gd name="connsiteY60" fmla="*/ 3336948 h 7396030"/>
                <a:gd name="connsiteX61" fmla="*/ 3004633 w 13992332"/>
                <a:gd name="connsiteY61" fmla="*/ 3276814 h 7396030"/>
                <a:gd name="connsiteX62" fmla="*/ 2771676 w 13992332"/>
                <a:gd name="connsiteY62" fmla="*/ 3166987 h 7396030"/>
                <a:gd name="connsiteX63" fmla="*/ 2638873 w 13992332"/>
                <a:gd name="connsiteY63" fmla="*/ 3097908 h 7396030"/>
                <a:gd name="connsiteX64" fmla="*/ 2570293 w 13992332"/>
                <a:gd name="connsiteY64" fmla="*/ 3109338 h 7396030"/>
                <a:gd name="connsiteX65" fmla="*/ 2525557 w 13992332"/>
                <a:gd name="connsiteY65" fmla="*/ 3326508 h 7396030"/>
                <a:gd name="connsiteX66" fmla="*/ 2584349 w 13992332"/>
                <a:gd name="connsiteY66" fmla="*/ 3577470 h 7396030"/>
                <a:gd name="connsiteX67" fmla="*/ 2663703 w 13992332"/>
                <a:gd name="connsiteY67" fmla="*/ 3996904 h 7396030"/>
                <a:gd name="connsiteX68" fmla="*/ 2633113 w 13992332"/>
                <a:gd name="connsiteY68" fmla="*/ 4192703 h 7396030"/>
                <a:gd name="connsiteX69" fmla="*/ 2539703 w 13992332"/>
                <a:gd name="connsiteY69" fmla="*/ 4455574 h 7396030"/>
                <a:gd name="connsiteX70" fmla="*/ 2595212 w 13992332"/>
                <a:gd name="connsiteY70" fmla="*/ 3945217 h 7396030"/>
                <a:gd name="connsiteX71" fmla="*/ 2481240 w 13992332"/>
                <a:gd name="connsiteY71" fmla="*/ 3566538 h 7396030"/>
                <a:gd name="connsiteX72" fmla="*/ 2307403 w 13992332"/>
                <a:gd name="connsiteY72" fmla="*/ 3166488 h 7396030"/>
                <a:gd name="connsiteX73" fmla="*/ 2261683 w 13992332"/>
                <a:gd name="connsiteY73" fmla="*/ 3063618 h 7396030"/>
                <a:gd name="connsiteX74" fmla="*/ 2078803 w 13992332"/>
                <a:gd name="connsiteY74" fmla="*/ 2949318 h 7396030"/>
                <a:gd name="connsiteX75" fmla="*/ 1824299 w 13992332"/>
                <a:gd name="connsiteY75" fmla="*/ 3002494 h 7396030"/>
                <a:gd name="connsiteX76" fmla="*/ 1412162 w 13992332"/>
                <a:gd name="connsiteY76" fmla="*/ 3235573 h 7396030"/>
                <a:gd name="connsiteX77" fmla="*/ 1381573 w 13992332"/>
                <a:gd name="connsiteY77" fmla="*/ 3680838 h 7396030"/>
                <a:gd name="connsiteX78" fmla="*/ 1340867 w 13992332"/>
                <a:gd name="connsiteY78" fmla="*/ 3980504 h 7396030"/>
                <a:gd name="connsiteX79" fmla="*/ 1197619 w 13992332"/>
                <a:gd name="connsiteY79" fmla="*/ 4738831 h 7396030"/>
                <a:gd name="connsiteX80" fmla="*/ 1220896 w 13992332"/>
                <a:gd name="connsiteY80" fmla="*/ 4338309 h 7396030"/>
                <a:gd name="connsiteX81" fmla="*/ 1242772 w 13992332"/>
                <a:gd name="connsiteY81" fmla="*/ 4080888 h 7396030"/>
                <a:gd name="connsiteX82" fmla="*/ 1198693 w 13992332"/>
                <a:gd name="connsiteY82" fmla="*/ 3909438 h 7396030"/>
                <a:gd name="connsiteX83" fmla="*/ 970093 w 13992332"/>
                <a:gd name="connsiteY83" fmla="*/ 3989448 h 7396030"/>
                <a:gd name="connsiteX84" fmla="*/ 766328 w 13992332"/>
                <a:gd name="connsiteY84" fmla="*/ 4131990 h 7396030"/>
                <a:gd name="connsiteX85" fmla="*/ 555808 w 13992332"/>
                <a:gd name="connsiteY85" fmla="*/ 4355688 h 7396030"/>
                <a:gd name="connsiteX86" fmla="*/ 785900 w 13992332"/>
                <a:gd name="connsiteY86" fmla="*/ 4017771 h 7396030"/>
                <a:gd name="connsiteX87" fmla="*/ 1130113 w 13992332"/>
                <a:gd name="connsiteY87" fmla="*/ 3817500 h 7396030"/>
                <a:gd name="connsiteX88" fmla="*/ 1278703 w 13992332"/>
                <a:gd name="connsiteY88" fmla="*/ 3726558 h 7396030"/>
                <a:gd name="connsiteX89" fmla="*/ 1269661 w 13992332"/>
                <a:gd name="connsiteY89" fmla="*/ 3390117 h 7396030"/>
                <a:gd name="connsiteX90" fmla="*/ 1309620 w 13992332"/>
                <a:gd name="connsiteY90" fmla="*/ 3169963 h 7396030"/>
                <a:gd name="connsiteX91" fmla="*/ 1393003 w 13992332"/>
                <a:gd name="connsiteY91" fmla="*/ 3052188 h 7396030"/>
                <a:gd name="connsiteX92" fmla="*/ 1080693 w 13992332"/>
                <a:gd name="connsiteY92" fmla="*/ 2984604 h 7396030"/>
                <a:gd name="connsiteX93" fmla="*/ 663453 w 13992332"/>
                <a:gd name="connsiteY93" fmla="*/ 3023360 h 7396030"/>
                <a:gd name="connsiteX94" fmla="*/ 235111 w 13992332"/>
                <a:gd name="connsiteY94" fmla="*/ 3217172 h 7396030"/>
                <a:gd name="connsiteX95" fmla="*/ 421453 w 13992332"/>
                <a:gd name="connsiteY95" fmla="*/ 3029328 h 7396030"/>
                <a:gd name="connsiteX96" fmla="*/ 627193 w 13992332"/>
                <a:gd name="connsiteY96" fmla="*/ 2926458 h 7396030"/>
                <a:gd name="connsiteX97" fmla="*/ 854480 w 13992332"/>
                <a:gd name="connsiteY97" fmla="*/ 2889178 h 7396030"/>
                <a:gd name="connsiteX98" fmla="*/ 1149272 w 13992332"/>
                <a:gd name="connsiteY98" fmla="*/ 2889676 h 7396030"/>
                <a:gd name="connsiteX99" fmla="*/ 1531894 w 13992332"/>
                <a:gd name="connsiteY99" fmla="*/ 2917507 h 7396030"/>
                <a:gd name="connsiteX100" fmla="*/ 1860559 w 13992332"/>
                <a:gd name="connsiteY100" fmla="*/ 2766431 h 7396030"/>
                <a:gd name="connsiteX101" fmla="*/ 1701613 w 13992332"/>
                <a:gd name="connsiteY101" fmla="*/ 2263518 h 7396030"/>
                <a:gd name="connsiteX102" fmla="*/ 1690183 w 13992332"/>
                <a:gd name="connsiteY102" fmla="*/ 1966338 h 7396030"/>
                <a:gd name="connsiteX103" fmla="*/ 1381991 w 13992332"/>
                <a:gd name="connsiteY103" fmla="*/ 1841604 h 7396030"/>
                <a:gd name="connsiteX104" fmla="*/ 1095823 w 13992332"/>
                <a:gd name="connsiteY104" fmla="*/ 1714878 h 7396030"/>
                <a:gd name="connsiteX105" fmla="*/ 746507 w 13992332"/>
                <a:gd name="connsiteY105" fmla="*/ 1626415 h 7396030"/>
                <a:gd name="connsiteX106" fmla="*/ 352873 w 13992332"/>
                <a:gd name="connsiteY106" fmla="*/ 1726308 h 7396030"/>
                <a:gd name="connsiteX107" fmla="*/ 113171 w 13992332"/>
                <a:gd name="connsiteY107" fmla="*/ 1763582 h 7396030"/>
                <a:gd name="connsiteX108" fmla="*/ 9973 w 13992332"/>
                <a:gd name="connsiteY108" fmla="*/ 1737738 h 7396030"/>
                <a:gd name="connsiteX109" fmla="*/ 348516 w 13992332"/>
                <a:gd name="connsiteY109" fmla="*/ 1643812 h 7396030"/>
                <a:gd name="connsiteX110" fmla="*/ 653097 w 13992332"/>
                <a:gd name="connsiteY110" fmla="*/ 1543920 h 7396030"/>
                <a:gd name="connsiteX111" fmla="*/ 1072963 w 13992332"/>
                <a:gd name="connsiteY111" fmla="*/ 1612008 h 7396030"/>
                <a:gd name="connsiteX112" fmla="*/ 1244413 w 13992332"/>
                <a:gd name="connsiteY112" fmla="*/ 1657728 h 7396030"/>
                <a:gd name="connsiteX113" fmla="*/ 1205766 w 13992332"/>
                <a:gd name="connsiteY113" fmla="*/ 1451988 h 7396030"/>
                <a:gd name="connsiteX114" fmla="*/ 1046313 w 13992332"/>
                <a:gd name="connsiteY114" fmla="*/ 815409 h 7396030"/>
                <a:gd name="connsiteX115" fmla="*/ 1221553 w 13992332"/>
                <a:gd name="connsiteY115" fmla="*/ 1211958 h 7396030"/>
                <a:gd name="connsiteX0" fmla="*/ 1221553 w 14352380"/>
                <a:gd name="connsiteY0" fmla="*/ 1211958 h 7396030"/>
                <a:gd name="connsiteX1" fmla="*/ 1343911 w 14352380"/>
                <a:gd name="connsiteY1" fmla="*/ 1559828 h 7396030"/>
                <a:gd name="connsiteX2" fmla="*/ 1553023 w 14352380"/>
                <a:gd name="connsiteY2" fmla="*/ 1657728 h 7396030"/>
                <a:gd name="connsiteX3" fmla="*/ 1907353 w 14352380"/>
                <a:gd name="connsiteY3" fmla="*/ 1680588 h 7396030"/>
                <a:gd name="connsiteX4" fmla="*/ 2021653 w 14352380"/>
                <a:gd name="connsiteY4" fmla="*/ 1543428 h 7396030"/>
                <a:gd name="connsiteX5" fmla="*/ 2124523 w 14352380"/>
                <a:gd name="connsiteY5" fmla="*/ 1291968 h 7396030"/>
                <a:gd name="connsiteX6" fmla="*/ 2124523 w 14352380"/>
                <a:gd name="connsiteY6" fmla="*/ 1120518 h 7396030"/>
                <a:gd name="connsiteX7" fmla="*/ 2068029 w 14352380"/>
                <a:gd name="connsiteY7" fmla="*/ 825325 h 7396030"/>
                <a:gd name="connsiteX8" fmla="*/ 2078803 w 14352380"/>
                <a:gd name="connsiteY8" fmla="*/ 777618 h 7396030"/>
                <a:gd name="connsiteX9" fmla="*/ 2170243 w 14352380"/>
                <a:gd name="connsiteY9" fmla="*/ 1086228 h 7396030"/>
                <a:gd name="connsiteX10" fmla="*/ 2215963 w 14352380"/>
                <a:gd name="connsiteY10" fmla="*/ 1269108 h 7396030"/>
                <a:gd name="connsiteX11" fmla="*/ 2284543 w 14352380"/>
                <a:gd name="connsiteY11" fmla="*/ 1303398 h 7396030"/>
                <a:gd name="connsiteX12" fmla="*/ 2330263 w 14352380"/>
                <a:gd name="connsiteY12" fmla="*/ 1166238 h 7396030"/>
                <a:gd name="connsiteX13" fmla="*/ 2467423 w 14352380"/>
                <a:gd name="connsiteY13" fmla="*/ 880488 h 7396030"/>
                <a:gd name="connsiteX14" fmla="*/ 2558863 w 14352380"/>
                <a:gd name="connsiteY14" fmla="*/ 640458 h 7396030"/>
                <a:gd name="connsiteX15" fmla="*/ 2616013 w 14352380"/>
                <a:gd name="connsiteY15" fmla="*/ 537588 h 7396030"/>
                <a:gd name="connsiteX16" fmla="*/ 2558863 w 14352380"/>
                <a:gd name="connsiteY16" fmla="*/ 789048 h 7396030"/>
                <a:gd name="connsiteX17" fmla="*/ 2444563 w 14352380"/>
                <a:gd name="connsiteY17" fmla="*/ 1097658 h 7396030"/>
                <a:gd name="connsiteX18" fmla="*/ 2375983 w 14352380"/>
                <a:gd name="connsiteY18" fmla="*/ 1406268 h 7396030"/>
                <a:gd name="connsiteX19" fmla="*/ 2558863 w 14352380"/>
                <a:gd name="connsiteY19" fmla="*/ 1577718 h 7396030"/>
                <a:gd name="connsiteX20" fmla="*/ 2878903 w 14352380"/>
                <a:gd name="connsiteY20" fmla="*/ 1657728 h 7396030"/>
                <a:gd name="connsiteX21" fmla="*/ 3187513 w 14352380"/>
                <a:gd name="connsiteY21" fmla="*/ 1657728 h 7396030"/>
                <a:gd name="connsiteX22" fmla="*/ 3370393 w 14352380"/>
                <a:gd name="connsiteY22" fmla="*/ 1566288 h 7396030"/>
                <a:gd name="connsiteX23" fmla="*/ 3488066 w 14352380"/>
                <a:gd name="connsiteY23" fmla="*/ 1246753 h 7396030"/>
                <a:gd name="connsiteX24" fmla="*/ 3495138 w 14352380"/>
                <a:gd name="connsiteY24" fmla="*/ 1115548 h 7396030"/>
                <a:gd name="connsiteX25" fmla="*/ 3493650 w 14352380"/>
                <a:gd name="connsiteY25" fmla="*/ 1063976 h 7396030"/>
                <a:gd name="connsiteX26" fmla="*/ 3450403 w 14352380"/>
                <a:gd name="connsiteY26" fmla="*/ 777618 h 7396030"/>
                <a:gd name="connsiteX27" fmla="*/ 3119893 w 14352380"/>
                <a:gd name="connsiteY27" fmla="*/ 321571 h 7396030"/>
                <a:gd name="connsiteX28" fmla="*/ 3497351 w 14352380"/>
                <a:gd name="connsiteY28" fmla="*/ 674883 h 7396030"/>
                <a:gd name="connsiteX29" fmla="*/ 3759013 w 14352380"/>
                <a:gd name="connsiteY29" fmla="*/ 571878 h 7396030"/>
                <a:gd name="connsiteX30" fmla="*/ 3999043 w 14352380"/>
                <a:gd name="connsiteY30" fmla="*/ 91818 h 7396030"/>
                <a:gd name="connsiteX31" fmla="*/ 4033333 w 14352380"/>
                <a:gd name="connsiteY31" fmla="*/ 11808 h 7396030"/>
                <a:gd name="connsiteX32" fmla="*/ 3984569 w 14352380"/>
                <a:gd name="connsiteY32" fmla="*/ 247366 h 7396030"/>
                <a:gd name="connsiteX33" fmla="*/ 3812791 w 14352380"/>
                <a:gd name="connsiteY33" fmla="*/ 647417 h 7396030"/>
                <a:gd name="connsiteX34" fmla="*/ 3592906 w 14352380"/>
                <a:gd name="connsiteY34" fmla="*/ 811408 h 7396030"/>
                <a:gd name="connsiteX35" fmla="*/ 3604425 w 14352380"/>
                <a:gd name="connsiteY35" fmla="*/ 999253 h 7396030"/>
                <a:gd name="connsiteX36" fmla="*/ 3872985 w 14352380"/>
                <a:gd name="connsiteY36" fmla="*/ 881976 h 7396030"/>
                <a:gd name="connsiteX37" fmla="*/ 4200754 w 14352380"/>
                <a:gd name="connsiteY37" fmla="*/ 774136 h 7396030"/>
                <a:gd name="connsiteX38" fmla="*/ 4064251 w 14352380"/>
                <a:gd name="connsiteY38" fmla="*/ 847195 h 7396030"/>
                <a:gd name="connsiteX39" fmla="*/ 3818880 w 14352380"/>
                <a:gd name="connsiteY39" fmla="*/ 991305 h 7396030"/>
                <a:gd name="connsiteX40" fmla="*/ 3658531 w 14352380"/>
                <a:gd name="connsiteY40" fmla="*/ 1093178 h 7396030"/>
                <a:gd name="connsiteX41" fmla="*/ 3622838 w 14352380"/>
                <a:gd name="connsiteY41" fmla="*/ 1221401 h 7396030"/>
                <a:gd name="connsiteX42" fmla="*/ 3577446 w 14352380"/>
                <a:gd name="connsiteY42" fmla="*/ 1500691 h 7396030"/>
                <a:gd name="connsiteX43" fmla="*/ 3461833 w 14352380"/>
                <a:gd name="connsiteY43" fmla="*/ 1726308 h 7396030"/>
                <a:gd name="connsiteX44" fmla="*/ 3278953 w 14352380"/>
                <a:gd name="connsiteY44" fmla="*/ 2034918 h 7396030"/>
                <a:gd name="connsiteX45" fmla="*/ 3288742 w 14352380"/>
                <a:gd name="connsiteY45" fmla="*/ 2273460 h 7396030"/>
                <a:gd name="connsiteX46" fmla="*/ 3434288 w 14352380"/>
                <a:gd name="connsiteY46" fmla="*/ 2417577 h 7396030"/>
                <a:gd name="connsiteX47" fmla="*/ 3781217 w 14352380"/>
                <a:gd name="connsiteY47" fmla="*/ 2618845 h 7396030"/>
                <a:gd name="connsiteX48" fmla="*/ 4079053 w 14352380"/>
                <a:gd name="connsiteY48" fmla="*/ 2777868 h 7396030"/>
                <a:gd name="connsiteX49" fmla="*/ 14352380 w 14352380"/>
                <a:gd name="connsiteY49" fmla="*/ 7369070 h 7396030"/>
                <a:gd name="connsiteX50" fmla="*/ 13992332 w 14352380"/>
                <a:gd name="connsiteY50" fmla="*/ 7396027 h 7396030"/>
                <a:gd name="connsiteX51" fmla="*/ 3944371 w 14352380"/>
                <a:gd name="connsiteY51" fmla="*/ 2976643 h 7396030"/>
                <a:gd name="connsiteX52" fmla="*/ 3460193 w 14352380"/>
                <a:gd name="connsiteY52" fmla="*/ 2852901 h 7396030"/>
                <a:gd name="connsiteX53" fmla="*/ 3217865 w 14352380"/>
                <a:gd name="connsiteY53" fmla="*/ 2829045 h 7396030"/>
                <a:gd name="connsiteX54" fmla="*/ 3025524 w 14352380"/>
                <a:gd name="connsiteY54" fmla="*/ 2858861 h 7396030"/>
                <a:gd name="connsiteX55" fmla="*/ 2832855 w 14352380"/>
                <a:gd name="connsiteY55" fmla="*/ 2930924 h 7396030"/>
                <a:gd name="connsiteX56" fmla="*/ 2820111 w 14352380"/>
                <a:gd name="connsiteY56" fmla="*/ 3026344 h 7396030"/>
                <a:gd name="connsiteX57" fmla="*/ 2959241 w 14352380"/>
                <a:gd name="connsiteY57" fmla="*/ 3167976 h 7396030"/>
                <a:gd name="connsiteX58" fmla="*/ 3176083 w 14352380"/>
                <a:gd name="connsiteY58" fmla="*/ 3269358 h 7396030"/>
                <a:gd name="connsiteX59" fmla="*/ 3388239 w 14352380"/>
                <a:gd name="connsiteY59" fmla="*/ 3442290 h 7396030"/>
                <a:gd name="connsiteX60" fmla="*/ 3212014 w 14352380"/>
                <a:gd name="connsiteY60" fmla="*/ 3336948 h 7396030"/>
                <a:gd name="connsiteX61" fmla="*/ 3004633 w 14352380"/>
                <a:gd name="connsiteY61" fmla="*/ 3276814 h 7396030"/>
                <a:gd name="connsiteX62" fmla="*/ 2771676 w 14352380"/>
                <a:gd name="connsiteY62" fmla="*/ 3166987 h 7396030"/>
                <a:gd name="connsiteX63" fmla="*/ 2638873 w 14352380"/>
                <a:gd name="connsiteY63" fmla="*/ 3097908 h 7396030"/>
                <a:gd name="connsiteX64" fmla="*/ 2570293 w 14352380"/>
                <a:gd name="connsiteY64" fmla="*/ 3109338 h 7396030"/>
                <a:gd name="connsiteX65" fmla="*/ 2525557 w 14352380"/>
                <a:gd name="connsiteY65" fmla="*/ 3326508 h 7396030"/>
                <a:gd name="connsiteX66" fmla="*/ 2584349 w 14352380"/>
                <a:gd name="connsiteY66" fmla="*/ 3577470 h 7396030"/>
                <a:gd name="connsiteX67" fmla="*/ 2663703 w 14352380"/>
                <a:gd name="connsiteY67" fmla="*/ 3996904 h 7396030"/>
                <a:gd name="connsiteX68" fmla="*/ 2633113 w 14352380"/>
                <a:gd name="connsiteY68" fmla="*/ 4192703 h 7396030"/>
                <a:gd name="connsiteX69" fmla="*/ 2539703 w 14352380"/>
                <a:gd name="connsiteY69" fmla="*/ 4455574 h 7396030"/>
                <a:gd name="connsiteX70" fmla="*/ 2595212 w 14352380"/>
                <a:gd name="connsiteY70" fmla="*/ 3945217 h 7396030"/>
                <a:gd name="connsiteX71" fmla="*/ 2481240 w 14352380"/>
                <a:gd name="connsiteY71" fmla="*/ 3566538 h 7396030"/>
                <a:gd name="connsiteX72" fmla="*/ 2307403 w 14352380"/>
                <a:gd name="connsiteY72" fmla="*/ 3166488 h 7396030"/>
                <a:gd name="connsiteX73" fmla="*/ 2261683 w 14352380"/>
                <a:gd name="connsiteY73" fmla="*/ 3063618 h 7396030"/>
                <a:gd name="connsiteX74" fmla="*/ 2078803 w 14352380"/>
                <a:gd name="connsiteY74" fmla="*/ 2949318 h 7396030"/>
                <a:gd name="connsiteX75" fmla="*/ 1824299 w 14352380"/>
                <a:gd name="connsiteY75" fmla="*/ 3002494 h 7396030"/>
                <a:gd name="connsiteX76" fmla="*/ 1412162 w 14352380"/>
                <a:gd name="connsiteY76" fmla="*/ 3235573 h 7396030"/>
                <a:gd name="connsiteX77" fmla="*/ 1381573 w 14352380"/>
                <a:gd name="connsiteY77" fmla="*/ 3680838 h 7396030"/>
                <a:gd name="connsiteX78" fmla="*/ 1340867 w 14352380"/>
                <a:gd name="connsiteY78" fmla="*/ 3980504 h 7396030"/>
                <a:gd name="connsiteX79" fmla="*/ 1197619 w 14352380"/>
                <a:gd name="connsiteY79" fmla="*/ 4738831 h 7396030"/>
                <a:gd name="connsiteX80" fmla="*/ 1220896 w 14352380"/>
                <a:gd name="connsiteY80" fmla="*/ 4338309 h 7396030"/>
                <a:gd name="connsiteX81" fmla="*/ 1242772 w 14352380"/>
                <a:gd name="connsiteY81" fmla="*/ 4080888 h 7396030"/>
                <a:gd name="connsiteX82" fmla="*/ 1198693 w 14352380"/>
                <a:gd name="connsiteY82" fmla="*/ 3909438 h 7396030"/>
                <a:gd name="connsiteX83" fmla="*/ 970093 w 14352380"/>
                <a:gd name="connsiteY83" fmla="*/ 3989448 h 7396030"/>
                <a:gd name="connsiteX84" fmla="*/ 766328 w 14352380"/>
                <a:gd name="connsiteY84" fmla="*/ 4131990 h 7396030"/>
                <a:gd name="connsiteX85" fmla="*/ 555808 w 14352380"/>
                <a:gd name="connsiteY85" fmla="*/ 4355688 h 7396030"/>
                <a:gd name="connsiteX86" fmla="*/ 785900 w 14352380"/>
                <a:gd name="connsiteY86" fmla="*/ 4017771 h 7396030"/>
                <a:gd name="connsiteX87" fmla="*/ 1130113 w 14352380"/>
                <a:gd name="connsiteY87" fmla="*/ 3817500 h 7396030"/>
                <a:gd name="connsiteX88" fmla="*/ 1278703 w 14352380"/>
                <a:gd name="connsiteY88" fmla="*/ 3726558 h 7396030"/>
                <a:gd name="connsiteX89" fmla="*/ 1269661 w 14352380"/>
                <a:gd name="connsiteY89" fmla="*/ 3390117 h 7396030"/>
                <a:gd name="connsiteX90" fmla="*/ 1309620 w 14352380"/>
                <a:gd name="connsiteY90" fmla="*/ 3169963 h 7396030"/>
                <a:gd name="connsiteX91" fmla="*/ 1393003 w 14352380"/>
                <a:gd name="connsiteY91" fmla="*/ 3052188 h 7396030"/>
                <a:gd name="connsiteX92" fmla="*/ 1080693 w 14352380"/>
                <a:gd name="connsiteY92" fmla="*/ 2984604 h 7396030"/>
                <a:gd name="connsiteX93" fmla="*/ 663453 w 14352380"/>
                <a:gd name="connsiteY93" fmla="*/ 3023360 h 7396030"/>
                <a:gd name="connsiteX94" fmla="*/ 235111 w 14352380"/>
                <a:gd name="connsiteY94" fmla="*/ 3217172 h 7396030"/>
                <a:gd name="connsiteX95" fmla="*/ 421453 w 14352380"/>
                <a:gd name="connsiteY95" fmla="*/ 3029328 h 7396030"/>
                <a:gd name="connsiteX96" fmla="*/ 627193 w 14352380"/>
                <a:gd name="connsiteY96" fmla="*/ 2926458 h 7396030"/>
                <a:gd name="connsiteX97" fmla="*/ 854480 w 14352380"/>
                <a:gd name="connsiteY97" fmla="*/ 2889178 h 7396030"/>
                <a:gd name="connsiteX98" fmla="*/ 1149272 w 14352380"/>
                <a:gd name="connsiteY98" fmla="*/ 2889676 h 7396030"/>
                <a:gd name="connsiteX99" fmla="*/ 1531894 w 14352380"/>
                <a:gd name="connsiteY99" fmla="*/ 2917507 h 7396030"/>
                <a:gd name="connsiteX100" fmla="*/ 1860559 w 14352380"/>
                <a:gd name="connsiteY100" fmla="*/ 2766431 h 7396030"/>
                <a:gd name="connsiteX101" fmla="*/ 1701613 w 14352380"/>
                <a:gd name="connsiteY101" fmla="*/ 2263518 h 7396030"/>
                <a:gd name="connsiteX102" fmla="*/ 1690183 w 14352380"/>
                <a:gd name="connsiteY102" fmla="*/ 1966338 h 7396030"/>
                <a:gd name="connsiteX103" fmla="*/ 1381991 w 14352380"/>
                <a:gd name="connsiteY103" fmla="*/ 1841604 h 7396030"/>
                <a:gd name="connsiteX104" fmla="*/ 1095823 w 14352380"/>
                <a:gd name="connsiteY104" fmla="*/ 1714878 h 7396030"/>
                <a:gd name="connsiteX105" fmla="*/ 746507 w 14352380"/>
                <a:gd name="connsiteY105" fmla="*/ 1626415 h 7396030"/>
                <a:gd name="connsiteX106" fmla="*/ 352873 w 14352380"/>
                <a:gd name="connsiteY106" fmla="*/ 1726308 h 7396030"/>
                <a:gd name="connsiteX107" fmla="*/ 113171 w 14352380"/>
                <a:gd name="connsiteY107" fmla="*/ 1763582 h 7396030"/>
                <a:gd name="connsiteX108" fmla="*/ 9973 w 14352380"/>
                <a:gd name="connsiteY108" fmla="*/ 1737738 h 7396030"/>
                <a:gd name="connsiteX109" fmla="*/ 348516 w 14352380"/>
                <a:gd name="connsiteY109" fmla="*/ 1643812 h 7396030"/>
                <a:gd name="connsiteX110" fmla="*/ 653097 w 14352380"/>
                <a:gd name="connsiteY110" fmla="*/ 1543920 h 7396030"/>
                <a:gd name="connsiteX111" fmla="*/ 1072963 w 14352380"/>
                <a:gd name="connsiteY111" fmla="*/ 1612008 h 7396030"/>
                <a:gd name="connsiteX112" fmla="*/ 1244413 w 14352380"/>
                <a:gd name="connsiteY112" fmla="*/ 1657728 h 7396030"/>
                <a:gd name="connsiteX113" fmla="*/ 1205766 w 14352380"/>
                <a:gd name="connsiteY113" fmla="*/ 1451988 h 7396030"/>
                <a:gd name="connsiteX114" fmla="*/ 1046313 w 14352380"/>
                <a:gd name="connsiteY114" fmla="*/ 815409 h 7396030"/>
                <a:gd name="connsiteX115" fmla="*/ 1221553 w 14352380"/>
                <a:gd name="connsiteY115" fmla="*/ 1211958 h 7396030"/>
                <a:gd name="connsiteX0" fmla="*/ 1221553 w 14352380"/>
                <a:gd name="connsiteY0" fmla="*/ 1211958 h 7396028"/>
                <a:gd name="connsiteX1" fmla="*/ 1343911 w 14352380"/>
                <a:gd name="connsiteY1" fmla="*/ 1559828 h 7396028"/>
                <a:gd name="connsiteX2" fmla="*/ 1553023 w 14352380"/>
                <a:gd name="connsiteY2" fmla="*/ 1657728 h 7396028"/>
                <a:gd name="connsiteX3" fmla="*/ 1907353 w 14352380"/>
                <a:gd name="connsiteY3" fmla="*/ 1680588 h 7396028"/>
                <a:gd name="connsiteX4" fmla="*/ 2021653 w 14352380"/>
                <a:gd name="connsiteY4" fmla="*/ 1543428 h 7396028"/>
                <a:gd name="connsiteX5" fmla="*/ 2124523 w 14352380"/>
                <a:gd name="connsiteY5" fmla="*/ 1291968 h 7396028"/>
                <a:gd name="connsiteX6" fmla="*/ 2124523 w 14352380"/>
                <a:gd name="connsiteY6" fmla="*/ 1120518 h 7396028"/>
                <a:gd name="connsiteX7" fmla="*/ 2068029 w 14352380"/>
                <a:gd name="connsiteY7" fmla="*/ 825325 h 7396028"/>
                <a:gd name="connsiteX8" fmla="*/ 2078803 w 14352380"/>
                <a:gd name="connsiteY8" fmla="*/ 777618 h 7396028"/>
                <a:gd name="connsiteX9" fmla="*/ 2170243 w 14352380"/>
                <a:gd name="connsiteY9" fmla="*/ 1086228 h 7396028"/>
                <a:gd name="connsiteX10" fmla="*/ 2215963 w 14352380"/>
                <a:gd name="connsiteY10" fmla="*/ 1269108 h 7396028"/>
                <a:gd name="connsiteX11" fmla="*/ 2284543 w 14352380"/>
                <a:gd name="connsiteY11" fmla="*/ 1303398 h 7396028"/>
                <a:gd name="connsiteX12" fmla="*/ 2330263 w 14352380"/>
                <a:gd name="connsiteY12" fmla="*/ 1166238 h 7396028"/>
                <a:gd name="connsiteX13" fmla="*/ 2467423 w 14352380"/>
                <a:gd name="connsiteY13" fmla="*/ 880488 h 7396028"/>
                <a:gd name="connsiteX14" fmla="*/ 2558863 w 14352380"/>
                <a:gd name="connsiteY14" fmla="*/ 640458 h 7396028"/>
                <a:gd name="connsiteX15" fmla="*/ 2616013 w 14352380"/>
                <a:gd name="connsiteY15" fmla="*/ 537588 h 7396028"/>
                <a:gd name="connsiteX16" fmla="*/ 2558863 w 14352380"/>
                <a:gd name="connsiteY16" fmla="*/ 789048 h 7396028"/>
                <a:gd name="connsiteX17" fmla="*/ 2444563 w 14352380"/>
                <a:gd name="connsiteY17" fmla="*/ 1097658 h 7396028"/>
                <a:gd name="connsiteX18" fmla="*/ 2375983 w 14352380"/>
                <a:gd name="connsiteY18" fmla="*/ 1406268 h 7396028"/>
                <a:gd name="connsiteX19" fmla="*/ 2558863 w 14352380"/>
                <a:gd name="connsiteY19" fmla="*/ 1577718 h 7396028"/>
                <a:gd name="connsiteX20" fmla="*/ 2878903 w 14352380"/>
                <a:gd name="connsiteY20" fmla="*/ 1657728 h 7396028"/>
                <a:gd name="connsiteX21" fmla="*/ 3187513 w 14352380"/>
                <a:gd name="connsiteY21" fmla="*/ 1657728 h 7396028"/>
                <a:gd name="connsiteX22" fmla="*/ 3370393 w 14352380"/>
                <a:gd name="connsiteY22" fmla="*/ 1566288 h 7396028"/>
                <a:gd name="connsiteX23" fmla="*/ 3488066 w 14352380"/>
                <a:gd name="connsiteY23" fmla="*/ 1246753 h 7396028"/>
                <a:gd name="connsiteX24" fmla="*/ 3495138 w 14352380"/>
                <a:gd name="connsiteY24" fmla="*/ 1115548 h 7396028"/>
                <a:gd name="connsiteX25" fmla="*/ 3493650 w 14352380"/>
                <a:gd name="connsiteY25" fmla="*/ 1063976 h 7396028"/>
                <a:gd name="connsiteX26" fmla="*/ 3450403 w 14352380"/>
                <a:gd name="connsiteY26" fmla="*/ 777618 h 7396028"/>
                <a:gd name="connsiteX27" fmla="*/ 3119893 w 14352380"/>
                <a:gd name="connsiteY27" fmla="*/ 321571 h 7396028"/>
                <a:gd name="connsiteX28" fmla="*/ 3497351 w 14352380"/>
                <a:gd name="connsiteY28" fmla="*/ 674883 h 7396028"/>
                <a:gd name="connsiteX29" fmla="*/ 3759013 w 14352380"/>
                <a:gd name="connsiteY29" fmla="*/ 571878 h 7396028"/>
                <a:gd name="connsiteX30" fmla="*/ 3999043 w 14352380"/>
                <a:gd name="connsiteY30" fmla="*/ 91818 h 7396028"/>
                <a:gd name="connsiteX31" fmla="*/ 4033333 w 14352380"/>
                <a:gd name="connsiteY31" fmla="*/ 11808 h 7396028"/>
                <a:gd name="connsiteX32" fmla="*/ 3984569 w 14352380"/>
                <a:gd name="connsiteY32" fmla="*/ 247366 h 7396028"/>
                <a:gd name="connsiteX33" fmla="*/ 3812791 w 14352380"/>
                <a:gd name="connsiteY33" fmla="*/ 647417 h 7396028"/>
                <a:gd name="connsiteX34" fmla="*/ 3592906 w 14352380"/>
                <a:gd name="connsiteY34" fmla="*/ 811408 h 7396028"/>
                <a:gd name="connsiteX35" fmla="*/ 3604425 w 14352380"/>
                <a:gd name="connsiteY35" fmla="*/ 999253 h 7396028"/>
                <a:gd name="connsiteX36" fmla="*/ 3872985 w 14352380"/>
                <a:gd name="connsiteY36" fmla="*/ 881976 h 7396028"/>
                <a:gd name="connsiteX37" fmla="*/ 4200754 w 14352380"/>
                <a:gd name="connsiteY37" fmla="*/ 774136 h 7396028"/>
                <a:gd name="connsiteX38" fmla="*/ 4064251 w 14352380"/>
                <a:gd name="connsiteY38" fmla="*/ 847195 h 7396028"/>
                <a:gd name="connsiteX39" fmla="*/ 3818880 w 14352380"/>
                <a:gd name="connsiteY39" fmla="*/ 991305 h 7396028"/>
                <a:gd name="connsiteX40" fmla="*/ 3658531 w 14352380"/>
                <a:gd name="connsiteY40" fmla="*/ 1093178 h 7396028"/>
                <a:gd name="connsiteX41" fmla="*/ 3622838 w 14352380"/>
                <a:gd name="connsiteY41" fmla="*/ 1221401 h 7396028"/>
                <a:gd name="connsiteX42" fmla="*/ 3577446 w 14352380"/>
                <a:gd name="connsiteY42" fmla="*/ 1500691 h 7396028"/>
                <a:gd name="connsiteX43" fmla="*/ 3461833 w 14352380"/>
                <a:gd name="connsiteY43" fmla="*/ 1726308 h 7396028"/>
                <a:gd name="connsiteX44" fmla="*/ 3278953 w 14352380"/>
                <a:gd name="connsiteY44" fmla="*/ 2034918 h 7396028"/>
                <a:gd name="connsiteX45" fmla="*/ 3288742 w 14352380"/>
                <a:gd name="connsiteY45" fmla="*/ 2273460 h 7396028"/>
                <a:gd name="connsiteX46" fmla="*/ 3434288 w 14352380"/>
                <a:gd name="connsiteY46" fmla="*/ 2417577 h 7396028"/>
                <a:gd name="connsiteX47" fmla="*/ 3781217 w 14352380"/>
                <a:gd name="connsiteY47" fmla="*/ 2618845 h 7396028"/>
                <a:gd name="connsiteX48" fmla="*/ 4079053 w 14352380"/>
                <a:gd name="connsiteY48" fmla="*/ 2777868 h 7396028"/>
                <a:gd name="connsiteX49" fmla="*/ 14352380 w 14352380"/>
                <a:gd name="connsiteY49" fmla="*/ 7369070 h 7396028"/>
                <a:gd name="connsiteX50" fmla="*/ 13992332 w 14352380"/>
                <a:gd name="connsiteY50" fmla="*/ 7396027 h 7396028"/>
                <a:gd name="connsiteX51" fmla="*/ 3944371 w 14352380"/>
                <a:gd name="connsiteY51" fmla="*/ 2976643 h 7396028"/>
                <a:gd name="connsiteX52" fmla="*/ 3460193 w 14352380"/>
                <a:gd name="connsiteY52" fmla="*/ 2852901 h 7396028"/>
                <a:gd name="connsiteX53" fmla="*/ 3217865 w 14352380"/>
                <a:gd name="connsiteY53" fmla="*/ 2829045 h 7396028"/>
                <a:gd name="connsiteX54" fmla="*/ 3025524 w 14352380"/>
                <a:gd name="connsiteY54" fmla="*/ 2858861 h 7396028"/>
                <a:gd name="connsiteX55" fmla="*/ 2832855 w 14352380"/>
                <a:gd name="connsiteY55" fmla="*/ 2930924 h 7396028"/>
                <a:gd name="connsiteX56" fmla="*/ 2820111 w 14352380"/>
                <a:gd name="connsiteY56" fmla="*/ 3026344 h 7396028"/>
                <a:gd name="connsiteX57" fmla="*/ 2959241 w 14352380"/>
                <a:gd name="connsiteY57" fmla="*/ 3167976 h 7396028"/>
                <a:gd name="connsiteX58" fmla="*/ 3176083 w 14352380"/>
                <a:gd name="connsiteY58" fmla="*/ 3269358 h 7396028"/>
                <a:gd name="connsiteX59" fmla="*/ 3388239 w 14352380"/>
                <a:gd name="connsiteY59" fmla="*/ 3442290 h 7396028"/>
                <a:gd name="connsiteX60" fmla="*/ 3212014 w 14352380"/>
                <a:gd name="connsiteY60" fmla="*/ 3336948 h 7396028"/>
                <a:gd name="connsiteX61" fmla="*/ 3004633 w 14352380"/>
                <a:gd name="connsiteY61" fmla="*/ 3276814 h 7396028"/>
                <a:gd name="connsiteX62" fmla="*/ 2771676 w 14352380"/>
                <a:gd name="connsiteY62" fmla="*/ 3166987 h 7396028"/>
                <a:gd name="connsiteX63" fmla="*/ 2638873 w 14352380"/>
                <a:gd name="connsiteY63" fmla="*/ 3097908 h 7396028"/>
                <a:gd name="connsiteX64" fmla="*/ 2570293 w 14352380"/>
                <a:gd name="connsiteY64" fmla="*/ 3109338 h 7396028"/>
                <a:gd name="connsiteX65" fmla="*/ 2525557 w 14352380"/>
                <a:gd name="connsiteY65" fmla="*/ 3326508 h 7396028"/>
                <a:gd name="connsiteX66" fmla="*/ 2584349 w 14352380"/>
                <a:gd name="connsiteY66" fmla="*/ 3577470 h 7396028"/>
                <a:gd name="connsiteX67" fmla="*/ 2663703 w 14352380"/>
                <a:gd name="connsiteY67" fmla="*/ 3996904 h 7396028"/>
                <a:gd name="connsiteX68" fmla="*/ 2633113 w 14352380"/>
                <a:gd name="connsiteY68" fmla="*/ 4192703 h 7396028"/>
                <a:gd name="connsiteX69" fmla="*/ 2539703 w 14352380"/>
                <a:gd name="connsiteY69" fmla="*/ 4455574 h 7396028"/>
                <a:gd name="connsiteX70" fmla="*/ 2595212 w 14352380"/>
                <a:gd name="connsiteY70" fmla="*/ 3945217 h 7396028"/>
                <a:gd name="connsiteX71" fmla="*/ 2481240 w 14352380"/>
                <a:gd name="connsiteY71" fmla="*/ 3566538 h 7396028"/>
                <a:gd name="connsiteX72" fmla="*/ 2307403 w 14352380"/>
                <a:gd name="connsiteY72" fmla="*/ 3166488 h 7396028"/>
                <a:gd name="connsiteX73" fmla="*/ 2261683 w 14352380"/>
                <a:gd name="connsiteY73" fmla="*/ 3063618 h 7396028"/>
                <a:gd name="connsiteX74" fmla="*/ 2078803 w 14352380"/>
                <a:gd name="connsiteY74" fmla="*/ 2949318 h 7396028"/>
                <a:gd name="connsiteX75" fmla="*/ 1824299 w 14352380"/>
                <a:gd name="connsiteY75" fmla="*/ 3002494 h 7396028"/>
                <a:gd name="connsiteX76" fmla="*/ 1412162 w 14352380"/>
                <a:gd name="connsiteY76" fmla="*/ 3235573 h 7396028"/>
                <a:gd name="connsiteX77" fmla="*/ 1381573 w 14352380"/>
                <a:gd name="connsiteY77" fmla="*/ 3680838 h 7396028"/>
                <a:gd name="connsiteX78" fmla="*/ 1340867 w 14352380"/>
                <a:gd name="connsiteY78" fmla="*/ 3980504 h 7396028"/>
                <a:gd name="connsiteX79" fmla="*/ 1197619 w 14352380"/>
                <a:gd name="connsiteY79" fmla="*/ 4738831 h 7396028"/>
                <a:gd name="connsiteX80" fmla="*/ 1220896 w 14352380"/>
                <a:gd name="connsiteY80" fmla="*/ 4338309 h 7396028"/>
                <a:gd name="connsiteX81" fmla="*/ 1242772 w 14352380"/>
                <a:gd name="connsiteY81" fmla="*/ 4080888 h 7396028"/>
                <a:gd name="connsiteX82" fmla="*/ 1198693 w 14352380"/>
                <a:gd name="connsiteY82" fmla="*/ 3909438 h 7396028"/>
                <a:gd name="connsiteX83" fmla="*/ 970093 w 14352380"/>
                <a:gd name="connsiteY83" fmla="*/ 3989448 h 7396028"/>
                <a:gd name="connsiteX84" fmla="*/ 766328 w 14352380"/>
                <a:gd name="connsiteY84" fmla="*/ 4131990 h 7396028"/>
                <a:gd name="connsiteX85" fmla="*/ 555808 w 14352380"/>
                <a:gd name="connsiteY85" fmla="*/ 4355688 h 7396028"/>
                <a:gd name="connsiteX86" fmla="*/ 785900 w 14352380"/>
                <a:gd name="connsiteY86" fmla="*/ 4017771 h 7396028"/>
                <a:gd name="connsiteX87" fmla="*/ 1130113 w 14352380"/>
                <a:gd name="connsiteY87" fmla="*/ 3817500 h 7396028"/>
                <a:gd name="connsiteX88" fmla="*/ 1278703 w 14352380"/>
                <a:gd name="connsiteY88" fmla="*/ 3726558 h 7396028"/>
                <a:gd name="connsiteX89" fmla="*/ 1269661 w 14352380"/>
                <a:gd name="connsiteY89" fmla="*/ 3390117 h 7396028"/>
                <a:gd name="connsiteX90" fmla="*/ 1309620 w 14352380"/>
                <a:gd name="connsiteY90" fmla="*/ 3169963 h 7396028"/>
                <a:gd name="connsiteX91" fmla="*/ 1393003 w 14352380"/>
                <a:gd name="connsiteY91" fmla="*/ 3052188 h 7396028"/>
                <a:gd name="connsiteX92" fmla="*/ 1080693 w 14352380"/>
                <a:gd name="connsiteY92" fmla="*/ 2984604 h 7396028"/>
                <a:gd name="connsiteX93" fmla="*/ 663453 w 14352380"/>
                <a:gd name="connsiteY93" fmla="*/ 3023360 h 7396028"/>
                <a:gd name="connsiteX94" fmla="*/ 235111 w 14352380"/>
                <a:gd name="connsiteY94" fmla="*/ 3217172 h 7396028"/>
                <a:gd name="connsiteX95" fmla="*/ 421453 w 14352380"/>
                <a:gd name="connsiteY95" fmla="*/ 3029328 h 7396028"/>
                <a:gd name="connsiteX96" fmla="*/ 627193 w 14352380"/>
                <a:gd name="connsiteY96" fmla="*/ 2926458 h 7396028"/>
                <a:gd name="connsiteX97" fmla="*/ 854480 w 14352380"/>
                <a:gd name="connsiteY97" fmla="*/ 2889178 h 7396028"/>
                <a:gd name="connsiteX98" fmla="*/ 1149272 w 14352380"/>
                <a:gd name="connsiteY98" fmla="*/ 2889676 h 7396028"/>
                <a:gd name="connsiteX99" fmla="*/ 1531894 w 14352380"/>
                <a:gd name="connsiteY99" fmla="*/ 2917507 h 7396028"/>
                <a:gd name="connsiteX100" fmla="*/ 1860559 w 14352380"/>
                <a:gd name="connsiteY100" fmla="*/ 2766431 h 7396028"/>
                <a:gd name="connsiteX101" fmla="*/ 1701613 w 14352380"/>
                <a:gd name="connsiteY101" fmla="*/ 2263518 h 7396028"/>
                <a:gd name="connsiteX102" fmla="*/ 1690183 w 14352380"/>
                <a:gd name="connsiteY102" fmla="*/ 1966338 h 7396028"/>
                <a:gd name="connsiteX103" fmla="*/ 1381991 w 14352380"/>
                <a:gd name="connsiteY103" fmla="*/ 1841604 h 7396028"/>
                <a:gd name="connsiteX104" fmla="*/ 1095823 w 14352380"/>
                <a:gd name="connsiteY104" fmla="*/ 1714878 h 7396028"/>
                <a:gd name="connsiteX105" fmla="*/ 746507 w 14352380"/>
                <a:gd name="connsiteY105" fmla="*/ 1626415 h 7396028"/>
                <a:gd name="connsiteX106" fmla="*/ 352873 w 14352380"/>
                <a:gd name="connsiteY106" fmla="*/ 1726308 h 7396028"/>
                <a:gd name="connsiteX107" fmla="*/ 113171 w 14352380"/>
                <a:gd name="connsiteY107" fmla="*/ 1763582 h 7396028"/>
                <a:gd name="connsiteX108" fmla="*/ 9973 w 14352380"/>
                <a:gd name="connsiteY108" fmla="*/ 1737738 h 7396028"/>
                <a:gd name="connsiteX109" fmla="*/ 348516 w 14352380"/>
                <a:gd name="connsiteY109" fmla="*/ 1643812 h 7396028"/>
                <a:gd name="connsiteX110" fmla="*/ 653097 w 14352380"/>
                <a:gd name="connsiteY110" fmla="*/ 1543920 h 7396028"/>
                <a:gd name="connsiteX111" fmla="*/ 1072963 w 14352380"/>
                <a:gd name="connsiteY111" fmla="*/ 1612008 h 7396028"/>
                <a:gd name="connsiteX112" fmla="*/ 1244413 w 14352380"/>
                <a:gd name="connsiteY112" fmla="*/ 1657728 h 7396028"/>
                <a:gd name="connsiteX113" fmla="*/ 1205766 w 14352380"/>
                <a:gd name="connsiteY113" fmla="*/ 1451988 h 7396028"/>
                <a:gd name="connsiteX114" fmla="*/ 1046313 w 14352380"/>
                <a:gd name="connsiteY114" fmla="*/ 815409 h 7396028"/>
                <a:gd name="connsiteX115" fmla="*/ 1221553 w 14352380"/>
                <a:gd name="connsiteY115" fmla="*/ 1211958 h 7396028"/>
                <a:gd name="connsiteX0" fmla="*/ 1221553 w 14352380"/>
                <a:gd name="connsiteY0" fmla="*/ 1211958 h 7396028"/>
                <a:gd name="connsiteX1" fmla="*/ 1343911 w 14352380"/>
                <a:gd name="connsiteY1" fmla="*/ 1559828 h 7396028"/>
                <a:gd name="connsiteX2" fmla="*/ 1553023 w 14352380"/>
                <a:gd name="connsiteY2" fmla="*/ 1657728 h 7396028"/>
                <a:gd name="connsiteX3" fmla="*/ 1907353 w 14352380"/>
                <a:gd name="connsiteY3" fmla="*/ 1680588 h 7396028"/>
                <a:gd name="connsiteX4" fmla="*/ 2021653 w 14352380"/>
                <a:gd name="connsiteY4" fmla="*/ 1543428 h 7396028"/>
                <a:gd name="connsiteX5" fmla="*/ 2124523 w 14352380"/>
                <a:gd name="connsiteY5" fmla="*/ 1291968 h 7396028"/>
                <a:gd name="connsiteX6" fmla="*/ 2124523 w 14352380"/>
                <a:gd name="connsiteY6" fmla="*/ 1120518 h 7396028"/>
                <a:gd name="connsiteX7" fmla="*/ 2068029 w 14352380"/>
                <a:gd name="connsiteY7" fmla="*/ 825325 h 7396028"/>
                <a:gd name="connsiteX8" fmla="*/ 2078803 w 14352380"/>
                <a:gd name="connsiteY8" fmla="*/ 777618 h 7396028"/>
                <a:gd name="connsiteX9" fmla="*/ 2170243 w 14352380"/>
                <a:gd name="connsiteY9" fmla="*/ 1086228 h 7396028"/>
                <a:gd name="connsiteX10" fmla="*/ 2215963 w 14352380"/>
                <a:gd name="connsiteY10" fmla="*/ 1269108 h 7396028"/>
                <a:gd name="connsiteX11" fmla="*/ 2284543 w 14352380"/>
                <a:gd name="connsiteY11" fmla="*/ 1303398 h 7396028"/>
                <a:gd name="connsiteX12" fmla="*/ 2330263 w 14352380"/>
                <a:gd name="connsiteY12" fmla="*/ 1166238 h 7396028"/>
                <a:gd name="connsiteX13" fmla="*/ 2467423 w 14352380"/>
                <a:gd name="connsiteY13" fmla="*/ 880488 h 7396028"/>
                <a:gd name="connsiteX14" fmla="*/ 2558863 w 14352380"/>
                <a:gd name="connsiteY14" fmla="*/ 640458 h 7396028"/>
                <a:gd name="connsiteX15" fmla="*/ 2616013 w 14352380"/>
                <a:gd name="connsiteY15" fmla="*/ 537588 h 7396028"/>
                <a:gd name="connsiteX16" fmla="*/ 2558863 w 14352380"/>
                <a:gd name="connsiteY16" fmla="*/ 789048 h 7396028"/>
                <a:gd name="connsiteX17" fmla="*/ 2444563 w 14352380"/>
                <a:gd name="connsiteY17" fmla="*/ 1097658 h 7396028"/>
                <a:gd name="connsiteX18" fmla="*/ 2375983 w 14352380"/>
                <a:gd name="connsiteY18" fmla="*/ 1406268 h 7396028"/>
                <a:gd name="connsiteX19" fmla="*/ 2558863 w 14352380"/>
                <a:gd name="connsiteY19" fmla="*/ 1577718 h 7396028"/>
                <a:gd name="connsiteX20" fmla="*/ 2878903 w 14352380"/>
                <a:gd name="connsiteY20" fmla="*/ 1657728 h 7396028"/>
                <a:gd name="connsiteX21" fmla="*/ 3187513 w 14352380"/>
                <a:gd name="connsiteY21" fmla="*/ 1657728 h 7396028"/>
                <a:gd name="connsiteX22" fmla="*/ 3370393 w 14352380"/>
                <a:gd name="connsiteY22" fmla="*/ 1566288 h 7396028"/>
                <a:gd name="connsiteX23" fmla="*/ 3488066 w 14352380"/>
                <a:gd name="connsiteY23" fmla="*/ 1246753 h 7396028"/>
                <a:gd name="connsiteX24" fmla="*/ 3495138 w 14352380"/>
                <a:gd name="connsiteY24" fmla="*/ 1115548 h 7396028"/>
                <a:gd name="connsiteX25" fmla="*/ 3493650 w 14352380"/>
                <a:gd name="connsiteY25" fmla="*/ 1063976 h 7396028"/>
                <a:gd name="connsiteX26" fmla="*/ 3450403 w 14352380"/>
                <a:gd name="connsiteY26" fmla="*/ 777618 h 7396028"/>
                <a:gd name="connsiteX27" fmla="*/ 3119893 w 14352380"/>
                <a:gd name="connsiteY27" fmla="*/ 321571 h 7396028"/>
                <a:gd name="connsiteX28" fmla="*/ 3497351 w 14352380"/>
                <a:gd name="connsiteY28" fmla="*/ 674883 h 7396028"/>
                <a:gd name="connsiteX29" fmla="*/ 3759013 w 14352380"/>
                <a:gd name="connsiteY29" fmla="*/ 571878 h 7396028"/>
                <a:gd name="connsiteX30" fmla="*/ 3999043 w 14352380"/>
                <a:gd name="connsiteY30" fmla="*/ 91818 h 7396028"/>
                <a:gd name="connsiteX31" fmla="*/ 4033333 w 14352380"/>
                <a:gd name="connsiteY31" fmla="*/ 11808 h 7396028"/>
                <a:gd name="connsiteX32" fmla="*/ 3984569 w 14352380"/>
                <a:gd name="connsiteY32" fmla="*/ 247366 h 7396028"/>
                <a:gd name="connsiteX33" fmla="*/ 3812791 w 14352380"/>
                <a:gd name="connsiteY33" fmla="*/ 647417 h 7396028"/>
                <a:gd name="connsiteX34" fmla="*/ 3592906 w 14352380"/>
                <a:gd name="connsiteY34" fmla="*/ 811408 h 7396028"/>
                <a:gd name="connsiteX35" fmla="*/ 3604425 w 14352380"/>
                <a:gd name="connsiteY35" fmla="*/ 999253 h 7396028"/>
                <a:gd name="connsiteX36" fmla="*/ 3872985 w 14352380"/>
                <a:gd name="connsiteY36" fmla="*/ 881976 h 7396028"/>
                <a:gd name="connsiteX37" fmla="*/ 4200754 w 14352380"/>
                <a:gd name="connsiteY37" fmla="*/ 774136 h 7396028"/>
                <a:gd name="connsiteX38" fmla="*/ 4064251 w 14352380"/>
                <a:gd name="connsiteY38" fmla="*/ 847195 h 7396028"/>
                <a:gd name="connsiteX39" fmla="*/ 3818880 w 14352380"/>
                <a:gd name="connsiteY39" fmla="*/ 991305 h 7396028"/>
                <a:gd name="connsiteX40" fmla="*/ 3658531 w 14352380"/>
                <a:gd name="connsiteY40" fmla="*/ 1093178 h 7396028"/>
                <a:gd name="connsiteX41" fmla="*/ 3622838 w 14352380"/>
                <a:gd name="connsiteY41" fmla="*/ 1221401 h 7396028"/>
                <a:gd name="connsiteX42" fmla="*/ 3577446 w 14352380"/>
                <a:gd name="connsiteY42" fmla="*/ 1500691 h 7396028"/>
                <a:gd name="connsiteX43" fmla="*/ 3461833 w 14352380"/>
                <a:gd name="connsiteY43" fmla="*/ 1726308 h 7396028"/>
                <a:gd name="connsiteX44" fmla="*/ 3278953 w 14352380"/>
                <a:gd name="connsiteY44" fmla="*/ 2034918 h 7396028"/>
                <a:gd name="connsiteX45" fmla="*/ 3288742 w 14352380"/>
                <a:gd name="connsiteY45" fmla="*/ 2273460 h 7396028"/>
                <a:gd name="connsiteX46" fmla="*/ 3434288 w 14352380"/>
                <a:gd name="connsiteY46" fmla="*/ 2417577 h 7396028"/>
                <a:gd name="connsiteX47" fmla="*/ 3781217 w 14352380"/>
                <a:gd name="connsiteY47" fmla="*/ 2618845 h 7396028"/>
                <a:gd name="connsiteX48" fmla="*/ 4079053 w 14352380"/>
                <a:gd name="connsiteY48" fmla="*/ 2777868 h 7396028"/>
                <a:gd name="connsiteX49" fmla="*/ 14352380 w 14352380"/>
                <a:gd name="connsiteY49" fmla="*/ 7369070 h 7396028"/>
                <a:gd name="connsiteX50" fmla="*/ 13992332 w 14352380"/>
                <a:gd name="connsiteY50" fmla="*/ 7396027 h 7396028"/>
                <a:gd name="connsiteX51" fmla="*/ 3944371 w 14352380"/>
                <a:gd name="connsiteY51" fmla="*/ 2976643 h 7396028"/>
                <a:gd name="connsiteX52" fmla="*/ 3460193 w 14352380"/>
                <a:gd name="connsiteY52" fmla="*/ 2852901 h 7396028"/>
                <a:gd name="connsiteX53" fmla="*/ 3217865 w 14352380"/>
                <a:gd name="connsiteY53" fmla="*/ 2829045 h 7396028"/>
                <a:gd name="connsiteX54" fmla="*/ 3025524 w 14352380"/>
                <a:gd name="connsiteY54" fmla="*/ 2858861 h 7396028"/>
                <a:gd name="connsiteX55" fmla="*/ 2832855 w 14352380"/>
                <a:gd name="connsiteY55" fmla="*/ 2930924 h 7396028"/>
                <a:gd name="connsiteX56" fmla="*/ 2820111 w 14352380"/>
                <a:gd name="connsiteY56" fmla="*/ 3026344 h 7396028"/>
                <a:gd name="connsiteX57" fmla="*/ 2959241 w 14352380"/>
                <a:gd name="connsiteY57" fmla="*/ 3167976 h 7396028"/>
                <a:gd name="connsiteX58" fmla="*/ 3176083 w 14352380"/>
                <a:gd name="connsiteY58" fmla="*/ 3269358 h 7396028"/>
                <a:gd name="connsiteX59" fmla="*/ 3388239 w 14352380"/>
                <a:gd name="connsiteY59" fmla="*/ 3442290 h 7396028"/>
                <a:gd name="connsiteX60" fmla="*/ 3212014 w 14352380"/>
                <a:gd name="connsiteY60" fmla="*/ 3336948 h 7396028"/>
                <a:gd name="connsiteX61" fmla="*/ 3004633 w 14352380"/>
                <a:gd name="connsiteY61" fmla="*/ 3276814 h 7396028"/>
                <a:gd name="connsiteX62" fmla="*/ 2771676 w 14352380"/>
                <a:gd name="connsiteY62" fmla="*/ 3166987 h 7396028"/>
                <a:gd name="connsiteX63" fmla="*/ 2638873 w 14352380"/>
                <a:gd name="connsiteY63" fmla="*/ 3097908 h 7396028"/>
                <a:gd name="connsiteX64" fmla="*/ 2570293 w 14352380"/>
                <a:gd name="connsiteY64" fmla="*/ 3109338 h 7396028"/>
                <a:gd name="connsiteX65" fmla="*/ 2525557 w 14352380"/>
                <a:gd name="connsiteY65" fmla="*/ 3326508 h 7396028"/>
                <a:gd name="connsiteX66" fmla="*/ 2584349 w 14352380"/>
                <a:gd name="connsiteY66" fmla="*/ 3577470 h 7396028"/>
                <a:gd name="connsiteX67" fmla="*/ 2663703 w 14352380"/>
                <a:gd name="connsiteY67" fmla="*/ 3996904 h 7396028"/>
                <a:gd name="connsiteX68" fmla="*/ 2633113 w 14352380"/>
                <a:gd name="connsiteY68" fmla="*/ 4192703 h 7396028"/>
                <a:gd name="connsiteX69" fmla="*/ 2539703 w 14352380"/>
                <a:gd name="connsiteY69" fmla="*/ 4455574 h 7396028"/>
                <a:gd name="connsiteX70" fmla="*/ 2595212 w 14352380"/>
                <a:gd name="connsiteY70" fmla="*/ 3945217 h 7396028"/>
                <a:gd name="connsiteX71" fmla="*/ 2481240 w 14352380"/>
                <a:gd name="connsiteY71" fmla="*/ 3566538 h 7396028"/>
                <a:gd name="connsiteX72" fmla="*/ 2307403 w 14352380"/>
                <a:gd name="connsiteY72" fmla="*/ 3166488 h 7396028"/>
                <a:gd name="connsiteX73" fmla="*/ 2261683 w 14352380"/>
                <a:gd name="connsiteY73" fmla="*/ 3063618 h 7396028"/>
                <a:gd name="connsiteX74" fmla="*/ 2078803 w 14352380"/>
                <a:gd name="connsiteY74" fmla="*/ 2949318 h 7396028"/>
                <a:gd name="connsiteX75" fmla="*/ 1824299 w 14352380"/>
                <a:gd name="connsiteY75" fmla="*/ 3002494 h 7396028"/>
                <a:gd name="connsiteX76" fmla="*/ 1412162 w 14352380"/>
                <a:gd name="connsiteY76" fmla="*/ 3235573 h 7396028"/>
                <a:gd name="connsiteX77" fmla="*/ 1381573 w 14352380"/>
                <a:gd name="connsiteY77" fmla="*/ 3680838 h 7396028"/>
                <a:gd name="connsiteX78" fmla="*/ 1340867 w 14352380"/>
                <a:gd name="connsiteY78" fmla="*/ 3980504 h 7396028"/>
                <a:gd name="connsiteX79" fmla="*/ 1197619 w 14352380"/>
                <a:gd name="connsiteY79" fmla="*/ 4738831 h 7396028"/>
                <a:gd name="connsiteX80" fmla="*/ 1220896 w 14352380"/>
                <a:gd name="connsiteY80" fmla="*/ 4338309 h 7396028"/>
                <a:gd name="connsiteX81" fmla="*/ 1242772 w 14352380"/>
                <a:gd name="connsiteY81" fmla="*/ 4080888 h 7396028"/>
                <a:gd name="connsiteX82" fmla="*/ 1198693 w 14352380"/>
                <a:gd name="connsiteY82" fmla="*/ 3909438 h 7396028"/>
                <a:gd name="connsiteX83" fmla="*/ 970093 w 14352380"/>
                <a:gd name="connsiteY83" fmla="*/ 3989448 h 7396028"/>
                <a:gd name="connsiteX84" fmla="*/ 766328 w 14352380"/>
                <a:gd name="connsiteY84" fmla="*/ 4131990 h 7396028"/>
                <a:gd name="connsiteX85" fmla="*/ 555808 w 14352380"/>
                <a:gd name="connsiteY85" fmla="*/ 4355688 h 7396028"/>
                <a:gd name="connsiteX86" fmla="*/ 785900 w 14352380"/>
                <a:gd name="connsiteY86" fmla="*/ 4017771 h 7396028"/>
                <a:gd name="connsiteX87" fmla="*/ 1130113 w 14352380"/>
                <a:gd name="connsiteY87" fmla="*/ 3817500 h 7396028"/>
                <a:gd name="connsiteX88" fmla="*/ 1278703 w 14352380"/>
                <a:gd name="connsiteY88" fmla="*/ 3726558 h 7396028"/>
                <a:gd name="connsiteX89" fmla="*/ 1269661 w 14352380"/>
                <a:gd name="connsiteY89" fmla="*/ 3390117 h 7396028"/>
                <a:gd name="connsiteX90" fmla="*/ 1309620 w 14352380"/>
                <a:gd name="connsiteY90" fmla="*/ 3169963 h 7396028"/>
                <a:gd name="connsiteX91" fmla="*/ 1393003 w 14352380"/>
                <a:gd name="connsiteY91" fmla="*/ 3052188 h 7396028"/>
                <a:gd name="connsiteX92" fmla="*/ 1080693 w 14352380"/>
                <a:gd name="connsiteY92" fmla="*/ 2984604 h 7396028"/>
                <a:gd name="connsiteX93" fmla="*/ 663453 w 14352380"/>
                <a:gd name="connsiteY93" fmla="*/ 3023360 h 7396028"/>
                <a:gd name="connsiteX94" fmla="*/ 235111 w 14352380"/>
                <a:gd name="connsiteY94" fmla="*/ 3217172 h 7396028"/>
                <a:gd name="connsiteX95" fmla="*/ 421453 w 14352380"/>
                <a:gd name="connsiteY95" fmla="*/ 3029328 h 7396028"/>
                <a:gd name="connsiteX96" fmla="*/ 627193 w 14352380"/>
                <a:gd name="connsiteY96" fmla="*/ 2926458 h 7396028"/>
                <a:gd name="connsiteX97" fmla="*/ 854480 w 14352380"/>
                <a:gd name="connsiteY97" fmla="*/ 2889178 h 7396028"/>
                <a:gd name="connsiteX98" fmla="*/ 1149272 w 14352380"/>
                <a:gd name="connsiteY98" fmla="*/ 2889676 h 7396028"/>
                <a:gd name="connsiteX99" fmla="*/ 1531894 w 14352380"/>
                <a:gd name="connsiteY99" fmla="*/ 2917507 h 7396028"/>
                <a:gd name="connsiteX100" fmla="*/ 1860559 w 14352380"/>
                <a:gd name="connsiteY100" fmla="*/ 2766431 h 7396028"/>
                <a:gd name="connsiteX101" fmla="*/ 1701613 w 14352380"/>
                <a:gd name="connsiteY101" fmla="*/ 2263518 h 7396028"/>
                <a:gd name="connsiteX102" fmla="*/ 1690183 w 14352380"/>
                <a:gd name="connsiteY102" fmla="*/ 1966338 h 7396028"/>
                <a:gd name="connsiteX103" fmla="*/ 1381991 w 14352380"/>
                <a:gd name="connsiteY103" fmla="*/ 1841604 h 7396028"/>
                <a:gd name="connsiteX104" fmla="*/ 1095823 w 14352380"/>
                <a:gd name="connsiteY104" fmla="*/ 1714878 h 7396028"/>
                <a:gd name="connsiteX105" fmla="*/ 746507 w 14352380"/>
                <a:gd name="connsiteY105" fmla="*/ 1626415 h 7396028"/>
                <a:gd name="connsiteX106" fmla="*/ 352873 w 14352380"/>
                <a:gd name="connsiteY106" fmla="*/ 1726308 h 7396028"/>
                <a:gd name="connsiteX107" fmla="*/ 113171 w 14352380"/>
                <a:gd name="connsiteY107" fmla="*/ 1763582 h 7396028"/>
                <a:gd name="connsiteX108" fmla="*/ 9973 w 14352380"/>
                <a:gd name="connsiteY108" fmla="*/ 1737738 h 7396028"/>
                <a:gd name="connsiteX109" fmla="*/ 348516 w 14352380"/>
                <a:gd name="connsiteY109" fmla="*/ 1643812 h 7396028"/>
                <a:gd name="connsiteX110" fmla="*/ 653097 w 14352380"/>
                <a:gd name="connsiteY110" fmla="*/ 1543920 h 7396028"/>
                <a:gd name="connsiteX111" fmla="*/ 1072963 w 14352380"/>
                <a:gd name="connsiteY111" fmla="*/ 1612008 h 7396028"/>
                <a:gd name="connsiteX112" fmla="*/ 1244413 w 14352380"/>
                <a:gd name="connsiteY112" fmla="*/ 1657728 h 7396028"/>
                <a:gd name="connsiteX113" fmla="*/ 1205766 w 14352380"/>
                <a:gd name="connsiteY113" fmla="*/ 1451988 h 7396028"/>
                <a:gd name="connsiteX114" fmla="*/ 1046313 w 14352380"/>
                <a:gd name="connsiteY114" fmla="*/ 815409 h 7396028"/>
                <a:gd name="connsiteX115" fmla="*/ 1221553 w 14352380"/>
                <a:gd name="connsiteY115" fmla="*/ 1211958 h 7396028"/>
                <a:gd name="connsiteX0" fmla="*/ 1221553 w 18227951"/>
                <a:gd name="connsiteY0" fmla="*/ 1211958 h 9173439"/>
                <a:gd name="connsiteX1" fmla="*/ 1343911 w 18227951"/>
                <a:gd name="connsiteY1" fmla="*/ 1559828 h 9173439"/>
                <a:gd name="connsiteX2" fmla="*/ 1553023 w 18227951"/>
                <a:gd name="connsiteY2" fmla="*/ 1657728 h 9173439"/>
                <a:gd name="connsiteX3" fmla="*/ 1907353 w 18227951"/>
                <a:gd name="connsiteY3" fmla="*/ 1680588 h 9173439"/>
                <a:gd name="connsiteX4" fmla="*/ 2021653 w 18227951"/>
                <a:gd name="connsiteY4" fmla="*/ 1543428 h 9173439"/>
                <a:gd name="connsiteX5" fmla="*/ 2124523 w 18227951"/>
                <a:gd name="connsiteY5" fmla="*/ 1291968 h 9173439"/>
                <a:gd name="connsiteX6" fmla="*/ 2124523 w 18227951"/>
                <a:gd name="connsiteY6" fmla="*/ 1120518 h 9173439"/>
                <a:gd name="connsiteX7" fmla="*/ 2068029 w 18227951"/>
                <a:gd name="connsiteY7" fmla="*/ 825325 h 9173439"/>
                <a:gd name="connsiteX8" fmla="*/ 2078803 w 18227951"/>
                <a:gd name="connsiteY8" fmla="*/ 777618 h 9173439"/>
                <a:gd name="connsiteX9" fmla="*/ 2170243 w 18227951"/>
                <a:gd name="connsiteY9" fmla="*/ 1086228 h 9173439"/>
                <a:gd name="connsiteX10" fmla="*/ 2215963 w 18227951"/>
                <a:gd name="connsiteY10" fmla="*/ 1269108 h 9173439"/>
                <a:gd name="connsiteX11" fmla="*/ 2284543 w 18227951"/>
                <a:gd name="connsiteY11" fmla="*/ 1303398 h 9173439"/>
                <a:gd name="connsiteX12" fmla="*/ 2330263 w 18227951"/>
                <a:gd name="connsiteY12" fmla="*/ 1166238 h 9173439"/>
                <a:gd name="connsiteX13" fmla="*/ 2467423 w 18227951"/>
                <a:gd name="connsiteY13" fmla="*/ 880488 h 9173439"/>
                <a:gd name="connsiteX14" fmla="*/ 2558863 w 18227951"/>
                <a:gd name="connsiteY14" fmla="*/ 640458 h 9173439"/>
                <a:gd name="connsiteX15" fmla="*/ 2616013 w 18227951"/>
                <a:gd name="connsiteY15" fmla="*/ 537588 h 9173439"/>
                <a:gd name="connsiteX16" fmla="*/ 2558863 w 18227951"/>
                <a:gd name="connsiteY16" fmla="*/ 789048 h 9173439"/>
                <a:gd name="connsiteX17" fmla="*/ 2444563 w 18227951"/>
                <a:gd name="connsiteY17" fmla="*/ 1097658 h 9173439"/>
                <a:gd name="connsiteX18" fmla="*/ 2375983 w 18227951"/>
                <a:gd name="connsiteY18" fmla="*/ 1406268 h 9173439"/>
                <a:gd name="connsiteX19" fmla="*/ 2558863 w 18227951"/>
                <a:gd name="connsiteY19" fmla="*/ 1577718 h 9173439"/>
                <a:gd name="connsiteX20" fmla="*/ 2878903 w 18227951"/>
                <a:gd name="connsiteY20" fmla="*/ 1657728 h 9173439"/>
                <a:gd name="connsiteX21" fmla="*/ 3187513 w 18227951"/>
                <a:gd name="connsiteY21" fmla="*/ 1657728 h 9173439"/>
                <a:gd name="connsiteX22" fmla="*/ 3370393 w 18227951"/>
                <a:gd name="connsiteY22" fmla="*/ 1566288 h 9173439"/>
                <a:gd name="connsiteX23" fmla="*/ 3488066 w 18227951"/>
                <a:gd name="connsiteY23" fmla="*/ 1246753 h 9173439"/>
                <a:gd name="connsiteX24" fmla="*/ 3495138 w 18227951"/>
                <a:gd name="connsiteY24" fmla="*/ 1115548 h 9173439"/>
                <a:gd name="connsiteX25" fmla="*/ 3493650 w 18227951"/>
                <a:gd name="connsiteY25" fmla="*/ 1063976 h 9173439"/>
                <a:gd name="connsiteX26" fmla="*/ 3450403 w 18227951"/>
                <a:gd name="connsiteY26" fmla="*/ 777618 h 9173439"/>
                <a:gd name="connsiteX27" fmla="*/ 3119893 w 18227951"/>
                <a:gd name="connsiteY27" fmla="*/ 321571 h 9173439"/>
                <a:gd name="connsiteX28" fmla="*/ 3497351 w 18227951"/>
                <a:gd name="connsiteY28" fmla="*/ 674883 h 9173439"/>
                <a:gd name="connsiteX29" fmla="*/ 3759013 w 18227951"/>
                <a:gd name="connsiteY29" fmla="*/ 571878 h 9173439"/>
                <a:gd name="connsiteX30" fmla="*/ 3999043 w 18227951"/>
                <a:gd name="connsiteY30" fmla="*/ 91818 h 9173439"/>
                <a:gd name="connsiteX31" fmla="*/ 4033333 w 18227951"/>
                <a:gd name="connsiteY31" fmla="*/ 11808 h 9173439"/>
                <a:gd name="connsiteX32" fmla="*/ 3984569 w 18227951"/>
                <a:gd name="connsiteY32" fmla="*/ 247366 h 9173439"/>
                <a:gd name="connsiteX33" fmla="*/ 3812791 w 18227951"/>
                <a:gd name="connsiteY33" fmla="*/ 647417 h 9173439"/>
                <a:gd name="connsiteX34" fmla="*/ 3592906 w 18227951"/>
                <a:gd name="connsiteY34" fmla="*/ 811408 h 9173439"/>
                <a:gd name="connsiteX35" fmla="*/ 3604425 w 18227951"/>
                <a:gd name="connsiteY35" fmla="*/ 999253 h 9173439"/>
                <a:gd name="connsiteX36" fmla="*/ 3872985 w 18227951"/>
                <a:gd name="connsiteY36" fmla="*/ 881976 h 9173439"/>
                <a:gd name="connsiteX37" fmla="*/ 4200754 w 18227951"/>
                <a:gd name="connsiteY37" fmla="*/ 774136 h 9173439"/>
                <a:gd name="connsiteX38" fmla="*/ 4064251 w 18227951"/>
                <a:gd name="connsiteY38" fmla="*/ 847195 h 9173439"/>
                <a:gd name="connsiteX39" fmla="*/ 3818880 w 18227951"/>
                <a:gd name="connsiteY39" fmla="*/ 991305 h 9173439"/>
                <a:gd name="connsiteX40" fmla="*/ 3658531 w 18227951"/>
                <a:gd name="connsiteY40" fmla="*/ 1093178 h 9173439"/>
                <a:gd name="connsiteX41" fmla="*/ 3622838 w 18227951"/>
                <a:gd name="connsiteY41" fmla="*/ 1221401 h 9173439"/>
                <a:gd name="connsiteX42" fmla="*/ 3577446 w 18227951"/>
                <a:gd name="connsiteY42" fmla="*/ 1500691 h 9173439"/>
                <a:gd name="connsiteX43" fmla="*/ 3461833 w 18227951"/>
                <a:gd name="connsiteY43" fmla="*/ 1726308 h 9173439"/>
                <a:gd name="connsiteX44" fmla="*/ 3278953 w 18227951"/>
                <a:gd name="connsiteY44" fmla="*/ 2034918 h 9173439"/>
                <a:gd name="connsiteX45" fmla="*/ 3288742 w 18227951"/>
                <a:gd name="connsiteY45" fmla="*/ 2273460 h 9173439"/>
                <a:gd name="connsiteX46" fmla="*/ 3434288 w 18227951"/>
                <a:gd name="connsiteY46" fmla="*/ 2417577 h 9173439"/>
                <a:gd name="connsiteX47" fmla="*/ 3781217 w 18227951"/>
                <a:gd name="connsiteY47" fmla="*/ 2618845 h 9173439"/>
                <a:gd name="connsiteX48" fmla="*/ 4079053 w 18227951"/>
                <a:gd name="connsiteY48" fmla="*/ 2777868 h 9173439"/>
                <a:gd name="connsiteX49" fmla="*/ 18227951 w 18227951"/>
                <a:gd name="connsiteY49" fmla="*/ 9173439 h 9173439"/>
                <a:gd name="connsiteX50" fmla="*/ 13992332 w 18227951"/>
                <a:gd name="connsiteY50" fmla="*/ 7396027 h 9173439"/>
                <a:gd name="connsiteX51" fmla="*/ 3944371 w 18227951"/>
                <a:gd name="connsiteY51" fmla="*/ 2976643 h 9173439"/>
                <a:gd name="connsiteX52" fmla="*/ 3460193 w 18227951"/>
                <a:gd name="connsiteY52" fmla="*/ 2852901 h 9173439"/>
                <a:gd name="connsiteX53" fmla="*/ 3217865 w 18227951"/>
                <a:gd name="connsiteY53" fmla="*/ 2829045 h 9173439"/>
                <a:gd name="connsiteX54" fmla="*/ 3025524 w 18227951"/>
                <a:gd name="connsiteY54" fmla="*/ 2858861 h 9173439"/>
                <a:gd name="connsiteX55" fmla="*/ 2832855 w 18227951"/>
                <a:gd name="connsiteY55" fmla="*/ 2930924 h 9173439"/>
                <a:gd name="connsiteX56" fmla="*/ 2820111 w 18227951"/>
                <a:gd name="connsiteY56" fmla="*/ 3026344 h 9173439"/>
                <a:gd name="connsiteX57" fmla="*/ 2959241 w 18227951"/>
                <a:gd name="connsiteY57" fmla="*/ 3167976 h 9173439"/>
                <a:gd name="connsiteX58" fmla="*/ 3176083 w 18227951"/>
                <a:gd name="connsiteY58" fmla="*/ 3269358 h 9173439"/>
                <a:gd name="connsiteX59" fmla="*/ 3388239 w 18227951"/>
                <a:gd name="connsiteY59" fmla="*/ 3442290 h 9173439"/>
                <a:gd name="connsiteX60" fmla="*/ 3212014 w 18227951"/>
                <a:gd name="connsiteY60" fmla="*/ 3336948 h 9173439"/>
                <a:gd name="connsiteX61" fmla="*/ 3004633 w 18227951"/>
                <a:gd name="connsiteY61" fmla="*/ 3276814 h 9173439"/>
                <a:gd name="connsiteX62" fmla="*/ 2771676 w 18227951"/>
                <a:gd name="connsiteY62" fmla="*/ 3166987 h 9173439"/>
                <a:gd name="connsiteX63" fmla="*/ 2638873 w 18227951"/>
                <a:gd name="connsiteY63" fmla="*/ 3097908 h 9173439"/>
                <a:gd name="connsiteX64" fmla="*/ 2570293 w 18227951"/>
                <a:gd name="connsiteY64" fmla="*/ 3109338 h 9173439"/>
                <a:gd name="connsiteX65" fmla="*/ 2525557 w 18227951"/>
                <a:gd name="connsiteY65" fmla="*/ 3326508 h 9173439"/>
                <a:gd name="connsiteX66" fmla="*/ 2584349 w 18227951"/>
                <a:gd name="connsiteY66" fmla="*/ 3577470 h 9173439"/>
                <a:gd name="connsiteX67" fmla="*/ 2663703 w 18227951"/>
                <a:gd name="connsiteY67" fmla="*/ 3996904 h 9173439"/>
                <a:gd name="connsiteX68" fmla="*/ 2633113 w 18227951"/>
                <a:gd name="connsiteY68" fmla="*/ 4192703 h 9173439"/>
                <a:gd name="connsiteX69" fmla="*/ 2539703 w 18227951"/>
                <a:gd name="connsiteY69" fmla="*/ 4455574 h 9173439"/>
                <a:gd name="connsiteX70" fmla="*/ 2595212 w 18227951"/>
                <a:gd name="connsiteY70" fmla="*/ 3945217 h 9173439"/>
                <a:gd name="connsiteX71" fmla="*/ 2481240 w 18227951"/>
                <a:gd name="connsiteY71" fmla="*/ 3566538 h 9173439"/>
                <a:gd name="connsiteX72" fmla="*/ 2307403 w 18227951"/>
                <a:gd name="connsiteY72" fmla="*/ 3166488 h 9173439"/>
                <a:gd name="connsiteX73" fmla="*/ 2261683 w 18227951"/>
                <a:gd name="connsiteY73" fmla="*/ 3063618 h 9173439"/>
                <a:gd name="connsiteX74" fmla="*/ 2078803 w 18227951"/>
                <a:gd name="connsiteY74" fmla="*/ 2949318 h 9173439"/>
                <a:gd name="connsiteX75" fmla="*/ 1824299 w 18227951"/>
                <a:gd name="connsiteY75" fmla="*/ 3002494 h 9173439"/>
                <a:gd name="connsiteX76" fmla="*/ 1412162 w 18227951"/>
                <a:gd name="connsiteY76" fmla="*/ 3235573 h 9173439"/>
                <a:gd name="connsiteX77" fmla="*/ 1381573 w 18227951"/>
                <a:gd name="connsiteY77" fmla="*/ 3680838 h 9173439"/>
                <a:gd name="connsiteX78" fmla="*/ 1340867 w 18227951"/>
                <a:gd name="connsiteY78" fmla="*/ 3980504 h 9173439"/>
                <a:gd name="connsiteX79" fmla="*/ 1197619 w 18227951"/>
                <a:gd name="connsiteY79" fmla="*/ 4738831 h 9173439"/>
                <a:gd name="connsiteX80" fmla="*/ 1220896 w 18227951"/>
                <a:gd name="connsiteY80" fmla="*/ 4338309 h 9173439"/>
                <a:gd name="connsiteX81" fmla="*/ 1242772 w 18227951"/>
                <a:gd name="connsiteY81" fmla="*/ 4080888 h 9173439"/>
                <a:gd name="connsiteX82" fmla="*/ 1198693 w 18227951"/>
                <a:gd name="connsiteY82" fmla="*/ 3909438 h 9173439"/>
                <a:gd name="connsiteX83" fmla="*/ 970093 w 18227951"/>
                <a:gd name="connsiteY83" fmla="*/ 3989448 h 9173439"/>
                <a:gd name="connsiteX84" fmla="*/ 766328 w 18227951"/>
                <a:gd name="connsiteY84" fmla="*/ 4131990 h 9173439"/>
                <a:gd name="connsiteX85" fmla="*/ 555808 w 18227951"/>
                <a:gd name="connsiteY85" fmla="*/ 4355688 h 9173439"/>
                <a:gd name="connsiteX86" fmla="*/ 785900 w 18227951"/>
                <a:gd name="connsiteY86" fmla="*/ 4017771 h 9173439"/>
                <a:gd name="connsiteX87" fmla="*/ 1130113 w 18227951"/>
                <a:gd name="connsiteY87" fmla="*/ 3817500 h 9173439"/>
                <a:gd name="connsiteX88" fmla="*/ 1278703 w 18227951"/>
                <a:gd name="connsiteY88" fmla="*/ 3726558 h 9173439"/>
                <a:gd name="connsiteX89" fmla="*/ 1269661 w 18227951"/>
                <a:gd name="connsiteY89" fmla="*/ 3390117 h 9173439"/>
                <a:gd name="connsiteX90" fmla="*/ 1309620 w 18227951"/>
                <a:gd name="connsiteY90" fmla="*/ 3169963 h 9173439"/>
                <a:gd name="connsiteX91" fmla="*/ 1393003 w 18227951"/>
                <a:gd name="connsiteY91" fmla="*/ 3052188 h 9173439"/>
                <a:gd name="connsiteX92" fmla="*/ 1080693 w 18227951"/>
                <a:gd name="connsiteY92" fmla="*/ 2984604 h 9173439"/>
                <a:gd name="connsiteX93" fmla="*/ 663453 w 18227951"/>
                <a:gd name="connsiteY93" fmla="*/ 3023360 h 9173439"/>
                <a:gd name="connsiteX94" fmla="*/ 235111 w 18227951"/>
                <a:gd name="connsiteY94" fmla="*/ 3217172 h 9173439"/>
                <a:gd name="connsiteX95" fmla="*/ 421453 w 18227951"/>
                <a:gd name="connsiteY95" fmla="*/ 3029328 h 9173439"/>
                <a:gd name="connsiteX96" fmla="*/ 627193 w 18227951"/>
                <a:gd name="connsiteY96" fmla="*/ 2926458 h 9173439"/>
                <a:gd name="connsiteX97" fmla="*/ 854480 w 18227951"/>
                <a:gd name="connsiteY97" fmla="*/ 2889178 h 9173439"/>
                <a:gd name="connsiteX98" fmla="*/ 1149272 w 18227951"/>
                <a:gd name="connsiteY98" fmla="*/ 2889676 h 9173439"/>
                <a:gd name="connsiteX99" fmla="*/ 1531894 w 18227951"/>
                <a:gd name="connsiteY99" fmla="*/ 2917507 h 9173439"/>
                <a:gd name="connsiteX100" fmla="*/ 1860559 w 18227951"/>
                <a:gd name="connsiteY100" fmla="*/ 2766431 h 9173439"/>
                <a:gd name="connsiteX101" fmla="*/ 1701613 w 18227951"/>
                <a:gd name="connsiteY101" fmla="*/ 2263518 h 9173439"/>
                <a:gd name="connsiteX102" fmla="*/ 1690183 w 18227951"/>
                <a:gd name="connsiteY102" fmla="*/ 1966338 h 9173439"/>
                <a:gd name="connsiteX103" fmla="*/ 1381991 w 18227951"/>
                <a:gd name="connsiteY103" fmla="*/ 1841604 h 9173439"/>
                <a:gd name="connsiteX104" fmla="*/ 1095823 w 18227951"/>
                <a:gd name="connsiteY104" fmla="*/ 1714878 h 9173439"/>
                <a:gd name="connsiteX105" fmla="*/ 746507 w 18227951"/>
                <a:gd name="connsiteY105" fmla="*/ 1626415 h 9173439"/>
                <a:gd name="connsiteX106" fmla="*/ 352873 w 18227951"/>
                <a:gd name="connsiteY106" fmla="*/ 1726308 h 9173439"/>
                <a:gd name="connsiteX107" fmla="*/ 113171 w 18227951"/>
                <a:gd name="connsiteY107" fmla="*/ 1763582 h 9173439"/>
                <a:gd name="connsiteX108" fmla="*/ 9973 w 18227951"/>
                <a:gd name="connsiteY108" fmla="*/ 1737738 h 9173439"/>
                <a:gd name="connsiteX109" fmla="*/ 348516 w 18227951"/>
                <a:gd name="connsiteY109" fmla="*/ 1643812 h 9173439"/>
                <a:gd name="connsiteX110" fmla="*/ 653097 w 18227951"/>
                <a:gd name="connsiteY110" fmla="*/ 1543920 h 9173439"/>
                <a:gd name="connsiteX111" fmla="*/ 1072963 w 18227951"/>
                <a:gd name="connsiteY111" fmla="*/ 1612008 h 9173439"/>
                <a:gd name="connsiteX112" fmla="*/ 1244413 w 18227951"/>
                <a:gd name="connsiteY112" fmla="*/ 1657728 h 9173439"/>
                <a:gd name="connsiteX113" fmla="*/ 1205766 w 18227951"/>
                <a:gd name="connsiteY113" fmla="*/ 1451988 h 9173439"/>
                <a:gd name="connsiteX114" fmla="*/ 1046313 w 18227951"/>
                <a:gd name="connsiteY114" fmla="*/ 815409 h 9173439"/>
                <a:gd name="connsiteX115" fmla="*/ 1221553 w 18227951"/>
                <a:gd name="connsiteY115" fmla="*/ 1211958 h 9173439"/>
                <a:gd name="connsiteX0" fmla="*/ 1221553 w 19234678"/>
                <a:gd name="connsiteY0" fmla="*/ 1211958 h 9708619"/>
                <a:gd name="connsiteX1" fmla="*/ 1343911 w 19234678"/>
                <a:gd name="connsiteY1" fmla="*/ 1559828 h 9708619"/>
                <a:gd name="connsiteX2" fmla="*/ 1553023 w 19234678"/>
                <a:gd name="connsiteY2" fmla="*/ 1657728 h 9708619"/>
                <a:gd name="connsiteX3" fmla="*/ 1907353 w 19234678"/>
                <a:gd name="connsiteY3" fmla="*/ 1680588 h 9708619"/>
                <a:gd name="connsiteX4" fmla="*/ 2021653 w 19234678"/>
                <a:gd name="connsiteY4" fmla="*/ 1543428 h 9708619"/>
                <a:gd name="connsiteX5" fmla="*/ 2124523 w 19234678"/>
                <a:gd name="connsiteY5" fmla="*/ 1291968 h 9708619"/>
                <a:gd name="connsiteX6" fmla="*/ 2124523 w 19234678"/>
                <a:gd name="connsiteY6" fmla="*/ 1120518 h 9708619"/>
                <a:gd name="connsiteX7" fmla="*/ 2068029 w 19234678"/>
                <a:gd name="connsiteY7" fmla="*/ 825325 h 9708619"/>
                <a:gd name="connsiteX8" fmla="*/ 2078803 w 19234678"/>
                <a:gd name="connsiteY8" fmla="*/ 777618 h 9708619"/>
                <a:gd name="connsiteX9" fmla="*/ 2170243 w 19234678"/>
                <a:gd name="connsiteY9" fmla="*/ 1086228 h 9708619"/>
                <a:gd name="connsiteX10" fmla="*/ 2215963 w 19234678"/>
                <a:gd name="connsiteY10" fmla="*/ 1269108 h 9708619"/>
                <a:gd name="connsiteX11" fmla="*/ 2284543 w 19234678"/>
                <a:gd name="connsiteY11" fmla="*/ 1303398 h 9708619"/>
                <a:gd name="connsiteX12" fmla="*/ 2330263 w 19234678"/>
                <a:gd name="connsiteY12" fmla="*/ 1166238 h 9708619"/>
                <a:gd name="connsiteX13" fmla="*/ 2467423 w 19234678"/>
                <a:gd name="connsiteY13" fmla="*/ 880488 h 9708619"/>
                <a:gd name="connsiteX14" fmla="*/ 2558863 w 19234678"/>
                <a:gd name="connsiteY14" fmla="*/ 640458 h 9708619"/>
                <a:gd name="connsiteX15" fmla="*/ 2616013 w 19234678"/>
                <a:gd name="connsiteY15" fmla="*/ 537588 h 9708619"/>
                <a:gd name="connsiteX16" fmla="*/ 2558863 w 19234678"/>
                <a:gd name="connsiteY16" fmla="*/ 789048 h 9708619"/>
                <a:gd name="connsiteX17" fmla="*/ 2444563 w 19234678"/>
                <a:gd name="connsiteY17" fmla="*/ 1097658 h 9708619"/>
                <a:gd name="connsiteX18" fmla="*/ 2375983 w 19234678"/>
                <a:gd name="connsiteY18" fmla="*/ 1406268 h 9708619"/>
                <a:gd name="connsiteX19" fmla="*/ 2558863 w 19234678"/>
                <a:gd name="connsiteY19" fmla="*/ 1577718 h 9708619"/>
                <a:gd name="connsiteX20" fmla="*/ 2878903 w 19234678"/>
                <a:gd name="connsiteY20" fmla="*/ 1657728 h 9708619"/>
                <a:gd name="connsiteX21" fmla="*/ 3187513 w 19234678"/>
                <a:gd name="connsiteY21" fmla="*/ 1657728 h 9708619"/>
                <a:gd name="connsiteX22" fmla="*/ 3370393 w 19234678"/>
                <a:gd name="connsiteY22" fmla="*/ 1566288 h 9708619"/>
                <a:gd name="connsiteX23" fmla="*/ 3488066 w 19234678"/>
                <a:gd name="connsiteY23" fmla="*/ 1246753 h 9708619"/>
                <a:gd name="connsiteX24" fmla="*/ 3495138 w 19234678"/>
                <a:gd name="connsiteY24" fmla="*/ 1115548 h 9708619"/>
                <a:gd name="connsiteX25" fmla="*/ 3493650 w 19234678"/>
                <a:gd name="connsiteY25" fmla="*/ 1063976 h 9708619"/>
                <a:gd name="connsiteX26" fmla="*/ 3450403 w 19234678"/>
                <a:gd name="connsiteY26" fmla="*/ 777618 h 9708619"/>
                <a:gd name="connsiteX27" fmla="*/ 3119893 w 19234678"/>
                <a:gd name="connsiteY27" fmla="*/ 321571 h 9708619"/>
                <a:gd name="connsiteX28" fmla="*/ 3497351 w 19234678"/>
                <a:gd name="connsiteY28" fmla="*/ 674883 h 9708619"/>
                <a:gd name="connsiteX29" fmla="*/ 3759013 w 19234678"/>
                <a:gd name="connsiteY29" fmla="*/ 571878 h 9708619"/>
                <a:gd name="connsiteX30" fmla="*/ 3999043 w 19234678"/>
                <a:gd name="connsiteY30" fmla="*/ 91818 h 9708619"/>
                <a:gd name="connsiteX31" fmla="*/ 4033333 w 19234678"/>
                <a:gd name="connsiteY31" fmla="*/ 11808 h 9708619"/>
                <a:gd name="connsiteX32" fmla="*/ 3984569 w 19234678"/>
                <a:gd name="connsiteY32" fmla="*/ 247366 h 9708619"/>
                <a:gd name="connsiteX33" fmla="*/ 3812791 w 19234678"/>
                <a:gd name="connsiteY33" fmla="*/ 647417 h 9708619"/>
                <a:gd name="connsiteX34" fmla="*/ 3592906 w 19234678"/>
                <a:gd name="connsiteY34" fmla="*/ 811408 h 9708619"/>
                <a:gd name="connsiteX35" fmla="*/ 3604425 w 19234678"/>
                <a:gd name="connsiteY35" fmla="*/ 999253 h 9708619"/>
                <a:gd name="connsiteX36" fmla="*/ 3872985 w 19234678"/>
                <a:gd name="connsiteY36" fmla="*/ 881976 h 9708619"/>
                <a:gd name="connsiteX37" fmla="*/ 4200754 w 19234678"/>
                <a:gd name="connsiteY37" fmla="*/ 774136 h 9708619"/>
                <a:gd name="connsiteX38" fmla="*/ 4064251 w 19234678"/>
                <a:gd name="connsiteY38" fmla="*/ 847195 h 9708619"/>
                <a:gd name="connsiteX39" fmla="*/ 3818880 w 19234678"/>
                <a:gd name="connsiteY39" fmla="*/ 991305 h 9708619"/>
                <a:gd name="connsiteX40" fmla="*/ 3658531 w 19234678"/>
                <a:gd name="connsiteY40" fmla="*/ 1093178 h 9708619"/>
                <a:gd name="connsiteX41" fmla="*/ 3622838 w 19234678"/>
                <a:gd name="connsiteY41" fmla="*/ 1221401 h 9708619"/>
                <a:gd name="connsiteX42" fmla="*/ 3577446 w 19234678"/>
                <a:gd name="connsiteY42" fmla="*/ 1500691 h 9708619"/>
                <a:gd name="connsiteX43" fmla="*/ 3461833 w 19234678"/>
                <a:gd name="connsiteY43" fmla="*/ 1726308 h 9708619"/>
                <a:gd name="connsiteX44" fmla="*/ 3278953 w 19234678"/>
                <a:gd name="connsiteY44" fmla="*/ 2034918 h 9708619"/>
                <a:gd name="connsiteX45" fmla="*/ 3288742 w 19234678"/>
                <a:gd name="connsiteY45" fmla="*/ 2273460 h 9708619"/>
                <a:gd name="connsiteX46" fmla="*/ 3434288 w 19234678"/>
                <a:gd name="connsiteY46" fmla="*/ 2417577 h 9708619"/>
                <a:gd name="connsiteX47" fmla="*/ 3781217 w 19234678"/>
                <a:gd name="connsiteY47" fmla="*/ 2618845 h 9708619"/>
                <a:gd name="connsiteX48" fmla="*/ 4079053 w 19234678"/>
                <a:gd name="connsiteY48" fmla="*/ 2777868 h 9708619"/>
                <a:gd name="connsiteX49" fmla="*/ 18227951 w 19234678"/>
                <a:gd name="connsiteY49" fmla="*/ 9173439 h 9708619"/>
                <a:gd name="connsiteX50" fmla="*/ 18064964 w 19234678"/>
                <a:gd name="connsiteY50" fmla="*/ 9394536 h 9708619"/>
                <a:gd name="connsiteX51" fmla="*/ 3944371 w 19234678"/>
                <a:gd name="connsiteY51" fmla="*/ 2976643 h 9708619"/>
                <a:gd name="connsiteX52" fmla="*/ 3460193 w 19234678"/>
                <a:gd name="connsiteY52" fmla="*/ 2852901 h 9708619"/>
                <a:gd name="connsiteX53" fmla="*/ 3217865 w 19234678"/>
                <a:gd name="connsiteY53" fmla="*/ 2829045 h 9708619"/>
                <a:gd name="connsiteX54" fmla="*/ 3025524 w 19234678"/>
                <a:gd name="connsiteY54" fmla="*/ 2858861 h 9708619"/>
                <a:gd name="connsiteX55" fmla="*/ 2832855 w 19234678"/>
                <a:gd name="connsiteY55" fmla="*/ 2930924 h 9708619"/>
                <a:gd name="connsiteX56" fmla="*/ 2820111 w 19234678"/>
                <a:gd name="connsiteY56" fmla="*/ 3026344 h 9708619"/>
                <a:gd name="connsiteX57" fmla="*/ 2959241 w 19234678"/>
                <a:gd name="connsiteY57" fmla="*/ 3167976 h 9708619"/>
                <a:gd name="connsiteX58" fmla="*/ 3176083 w 19234678"/>
                <a:gd name="connsiteY58" fmla="*/ 3269358 h 9708619"/>
                <a:gd name="connsiteX59" fmla="*/ 3388239 w 19234678"/>
                <a:gd name="connsiteY59" fmla="*/ 3442290 h 9708619"/>
                <a:gd name="connsiteX60" fmla="*/ 3212014 w 19234678"/>
                <a:gd name="connsiteY60" fmla="*/ 3336948 h 9708619"/>
                <a:gd name="connsiteX61" fmla="*/ 3004633 w 19234678"/>
                <a:gd name="connsiteY61" fmla="*/ 3276814 h 9708619"/>
                <a:gd name="connsiteX62" fmla="*/ 2771676 w 19234678"/>
                <a:gd name="connsiteY62" fmla="*/ 3166987 h 9708619"/>
                <a:gd name="connsiteX63" fmla="*/ 2638873 w 19234678"/>
                <a:gd name="connsiteY63" fmla="*/ 3097908 h 9708619"/>
                <a:gd name="connsiteX64" fmla="*/ 2570293 w 19234678"/>
                <a:gd name="connsiteY64" fmla="*/ 3109338 h 9708619"/>
                <a:gd name="connsiteX65" fmla="*/ 2525557 w 19234678"/>
                <a:gd name="connsiteY65" fmla="*/ 3326508 h 9708619"/>
                <a:gd name="connsiteX66" fmla="*/ 2584349 w 19234678"/>
                <a:gd name="connsiteY66" fmla="*/ 3577470 h 9708619"/>
                <a:gd name="connsiteX67" fmla="*/ 2663703 w 19234678"/>
                <a:gd name="connsiteY67" fmla="*/ 3996904 h 9708619"/>
                <a:gd name="connsiteX68" fmla="*/ 2633113 w 19234678"/>
                <a:gd name="connsiteY68" fmla="*/ 4192703 h 9708619"/>
                <a:gd name="connsiteX69" fmla="*/ 2539703 w 19234678"/>
                <a:gd name="connsiteY69" fmla="*/ 4455574 h 9708619"/>
                <a:gd name="connsiteX70" fmla="*/ 2595212 w 19234678"/>
                <a:gd name="connsiteY70" fmla="*/ 3945217 h 9708619"/>
                <a:gd name="connsiteX71" fmla="*/ 2481240 w 19234678"/>
                <a:gd name="connsiteY71" fmla="*/ 3566538 h 9708619"/>
                <a:gd name="connsiteX72" fmla="*/ 2307403 w 19234678"/>
                <a:gd name="connsiteY72" fmla="*/ 3166488 h 9708619"/>
                <a:gd name="connsiteX73" fmla="*/ 2261683 w 19234678"/>
                <a:gd name="connsiteY73" fmla="*/ 3063618 h 9708619"/>
                <a:gd name="connsiteX74" fmla="*/ 2078803 w 19234678"/>
                <a:gd name="connsiteY74" fmla="*/ 2949318 h 9708619"/>
                <a:gd name="connsiteX75" fmla="*/ 1824299 w 19234678"/>
                <a:gd name="connsiteY75" fmla="*/ 3002494 h 9708619"/>
                <a:gd name="connsiteX76" fmla="*/ 1412162 w 19234678"/>
                <a:gd name="connsiteY76" fmla="*/ 3235573 h 9708619"/>
                <a:gd name="connsiteX77" fmla="*/ 1381573 w 19234678"/>
                <a:gd name="connsiteY77" fmla="*/ 3680838 h 9708619"/>
                <a:gd name="connsiteX78" fmla="*/ 1340867 w 19234678"/>
                <a:gd name="connsiteY78" fmla="*/ 3980504 h 9708619"/>
                <a:gd name="connsiteX79" fmla="*/ 1197619 w 19234678"/>
                <a:gd name="connsiteY79" fmla="*/ 4738831 h 9708619"/>
                <a:gd name="connsiteX80" fmla="*/ 1220896 w 19234678"/>
                <a:gd name="connsiteY80" fmla="*/ 4338309 h 9708619"/>
                <a:gd name="connsiteX81" fmla="*/ 1242772 w 19234678"/>
                <a:gd name="connsiteY81" fmla="*/ 4080888 h 9708619"/>
                <a:gd name="connsiteX82" fmla="*/ 1198693 w 19234678"/>
                <a:gd name="connsiteY82" fmla="*/ 3909438 h 9708619"/>
                <a:gd name="connsiteX83" fmla="*/ 970093 w 19234678"/>
                <a:gd name="connsiteY83" fmla="*/ 3989448 h 9708619"/>
                <a:gd name="connsiteX84" fmla="*/ 766328 w 19234678"/>
                <a:gd name="connsiteY84" fmla="*/ 4131990 h 9708619"/>
                <a:gd name="connsiteX85" fmla="*/ 555808 w 19234678"/>
                <a:gd name="connsiteY85" fmla="*/ 4355688 h 9708619"/>
                <a:gd name="connsiteX86" fmla="*/ 785900 w 19234678"/>
                <a:gd name="connsiteY86" fmla="*/ 4017771 h 9708619"/>
                <a:gd name="connsiteX87" fmla="*/ 1130113 w 19234678"/>
                <a:gd name="connsiteY87" fmla="*/ 3817500 h 9708619"/>
                <a:gd name="connsiteX88" fmla="*/ 1278703 w 19234678"/>
                <a:gd name="connsiteY88" fmla="*/ 3726558 h 9708619"/>
                <a:gd name="connsiteX89" fmla="*/ 1269661 w 19234678"/>
                <a:gd name="connsiteY89" fmla="*/ 3390117 h 9708619"/>
                <a:gd name="connsiteX90" fmla="*/ 1309620 w 19234678"/>
                <a:gd name="connsiteY90" fmla="*/ 3169963 h 9708619"/>
                <a:gd name="connsiteX91" fmla="*/ 1393003 w 19234678"/>
                <a:gd name="connsiteY91" fmla="*/ 3052188 h 9708619"/>
                <a:gd name="connsiteX92" fmla="*/ 1080693 w 19234678"/>
                <a:gd name="connsiteY92" fmla="*/ 2984604 h 9708619"/>
                <a:gd name="connsiteX93" fmla="*/ 663453 w 19234678"/>
                <a:gd name="connsiteY93" fmla="*/ 3023360 h 9708619"/>
                <a:gd name="connsiteX94" fmla="*/ 235111 w 19234678"/>
                <a:gd name="connsiteY94" fmla="*/ 3217172 h 9708619"/>
                <a:gd name="connsiteX95" fmla="*/ 421453 w 19234678"/>
                <a:gd name="connsiteY95" fmla="*/ 3029328 h 9708619"/>
                <a:gd name="connsiteX96" fmla="*/ 627193 w 19234678"/>
                <a:gd name="connsiteY96" fmla="*/ 2926458 h 9708619"/>
                <a:gd name="connsiteX97" fmla="*/ 854480 w 19234678"/>
                <a:gd name="connsiteY97" fmla="*/ 2889178 h 9708619"/>
                <a:gd name="connsiteX98" fmla="*/ 1149272 w 19234678"/>
                <a:gd name="connsiteY98" fmla="*/ 2889676 h 9708619"/>
                <a:gd name="connsiteX99" fmla="*/ 1531894 w 19234678"/>
                <a:gd name="connsiteY99" fmla="*/ 2917507 h 9708619"/>
                <a:gd name="connsiteX100" fmla="*/ 1860559 w 19234678"/>
                <a:gd name="connsiteY100" fmla="*/ 2766431 h 9708619"/>
                <a:gd name="connsiteX101" fmla="*/ 1701613 w 19234678"/>
                <a:gd name="connsiteY101" fmla="*/ 2263518 h 9708619"/>
                <a:gd name="connsiteX102" fmla="*/ 1690183 w 19234678"/>
                <a:gd name="connsiteY102" fmla="*/ 1966338 h 9708619"/>
                <a:gd name="connsiteX103" fmla="*/ 1381991 w 19234678"/>
                <a:gd name="connsiteY103" fmla="*/ 1841604 h 9708619"/>
                <a:gd name="connsiteX104" fmla="*/ 1095823 w 19234678"/>
                <a:gd name="connsiteY104" fmla="*/ 1714878 h 9708619"/>
                <a:gd name="connsiteX105" fmla="*/ 746507 w 19234678"/>
                <a:gd name="connsiteY105" fmla="*/ 1626415 h 9708619"/>
                <a:gd name="connsiteX106" fmla="*/ 352873 w 19234678"/>
                <a:gd name="connsiteY106" fmla="*/ 1726308 h 9708619"/>
                <a:gd name="connsiteX107" fmla="*/ 113171 w 19234678"/>
                <a:gd name="connsiteY107" fmla="*/ 1763582 h 9708619"/>
                <a:gd name="connsiteX108" fmla="*/ 9973 w 19234678"/>
                <a:gd name="connsiteY108" fmla="*/ 1737738 h 9708619"/>
                <a:gd name="connsiteX109" fmla="*/ 348516 w 19234678"/>
                <a:gd name="connsiteY109" fmla="*/ 1643812 h 9708619"/>
                <a:gd name="connsiteX110" fmla="*/ 653097 w 19234678"/>
                <a:gd name="connsiteY110" fmla="*/ 1543920 h 9708619"/>
                <a:gd name="connsiteX111" fmla="*/ 1072963 w 19234678"/>
                <a:gd name="connsiteY111" fmla="*/ 1612008 h 9708619"/>
                <a:gd name="connsiteX112" fmla="*/ 1244413 w 19234678"/>
                <a:gd name="connsiteY112" fmla="*/ 1657728 h 9708619"/>
                <a:gd name="connsiteX113" fmla="*/ 1205766 w 19234678"/>
                <a:gd name="connsiteY113" fmla="*/ 1451988 h 9708619"/>
                <a:gd name="connsiteX114" fmla="*/ 1046313 w 19234678"/>
                <a:gd name="connsiteY114" fmla="*/ 815409 h 9708619"/>
                <a:gd name="connsiteX115" fmla="*/ 1221553 w 19234678"/>
                <a:gd name="connsiteY115" fmla="*/ 1211958 h 9708619"/>
                <a:gd name="connsiteX0" fmla="*/ 1221553 w 19048999"/>
                <a:gd name="connsiteY0" fmla="*/ 1211958 h 9628343"/>
                <a:gd name="connsiteX1" fmla="*/ 1343911 w 19048999"/>
                <a:gd name="connsiteY1" fmla="*/ 1559828 h 9628343"/>
                <a:gd name="connsiteX2" fmla="*/ 1553023 w 19048999"/>
                <a:gd name="connsiteY2" fmla="*/ 1657728 h 9628343"/>
                <a:gd name="connsiteX3" fmla="*/ 1907353 w 19048999"/>
                <a:gd name="connsiteY3" fmla="*/ 1680588 h 9628343"/>
                <a:gd name="connsiteX4" fmla="*/ 2021653 w 19048999"/>
                <a:gd name="connsiteY4" fmla="*/ 1543428 h 9628343"/>
                <a:gd name="connsiteX5" fmla="*/ 2124523 w 19048999"/>
                <a:gd name="connsiteY5" fmla="*/ 1291968 h 9628343"/>
                <a:gd name="connsiteX6" fmla="*/ 2124523 w 19048999"/>
                <a:gd name="connsiteY6" fmla="*/ 1120518 h 9628343"/>
                <a:gd name="connsiteX7" fmla="*/ 2068029 w 19048999"/>
                <a:gd name="connsiteY7" fmla="*/ 825325 h 9628343"/>
                <a:gd name="connsiteX8" fmla="*/ 2078803 w 19048999"/>
                <a:gd name="connsiteY8" fmla="*/ 777618 h 9628343"/>
                <a:gd name="connsiteX9" fmla="*/ 2170243 w 19048999"/>
                <a:gd name="connsiteY9" fmla="*/ 1086228 h 9628343"/>
                <a:gd name="connsiteX10" fmla="*/ 2215963 w 19048999"/>
                <a:gd name="connsiteY10" fmla="*/ 1269108 h 9628343"/>
                <a:gd name="connsiteX11" fmla="*/ 2284543 w 19048999"/>
                <a:gd name="connsiteY11" fmla="*/ 1303398 h 9628343"/>
                <a:gd name="connsiteX12" fmla="*/ 2330263 w 19048999"/>
                <a:gd name="connsiteY12" fmla="*/ 1166238 h 9628343"/>
                <a:gd name="connsiteX13" fmla="*/ 2467423 w 19048999"/>
                <a:gd name="connsiteY13" fmla="*/ 880488 h 9628343"/>
                <a:gd name="connsiteX14" fmla="*/ 2558863 w 19048999"/>
                <a:gd name="connsiteY14" fmla="*/ 640458 h 9628343"/>
                <a:gd name="connsiteX15" fmla="*/ 2616013 w 19048999"/>
                <a:gd name="connsiteY15" fmla="*/ 537588 h 9628343"/>
                <a:gd name="connsiteX16" fmla="*/ 2558863 w 19048999"/>
                <a:gd name="connsiteY16" fmla="*/ 789048 h 9628343"/>
                <a:gd name="connsiteX17" fmla="*/ 2444563 w 19048999"/>
                <a:gd name="connsiteY17" fmla="*/ 1097658 h 9628343"/>
                <a:gd name="connsiteX18" fmla="*/ 2375983 w 19048999"/>
                <a:gd name="connsiteY18" fmla="*/ 1406268 h 9628343"/>
                <a:gd name="connsiteX19" fmla="*/ 2558863 w 19048999"/>
                <a:gd name="connsiteY19" fmla="*/ 1577718 h 9628343"/>
                <a:gd name="connsiteX20" fmla="*/ 2878903 w 19048999"/>
                <a:gd name="connsiteY20" fmla="*/ 1657728 h 9628343"/>
                <a:gd name="connsiteX21" fmla="*/ 3187513 w 19048999"/>
                <a:gd name="connsiteY21" fmla="*/ 1657728 h 9628343"/>
                <a:gd name="connsiteX22" fmla="*/ 3370393 w 19048999"/>
                <a:gd name="connsiteY22" fmla="*/ 1566288 h 9628343"/>
                <a:gd name="connsiteX23" fmla="*/ 3488066 w 19048999"/>
                <a:gd name="connsiteY23" fmla="*/ 1246753 h 9628343"/>
                <a:gd name="connsiteX24" fmla="*/ 3495138 w 19048999"/>
                <a:gd name="connsiteY24" fmla="*/ 1115548 h 9628343"/>
                <a:gd name="connsiteX25" fmla="*/ 3493650 w 19048999"/>
                <a:gd name="connsiteY25" fmla="*/ 1063976 h 9628343"/>
                <a:gd name="connsiteX26" fmla="*/ 3450403 w 19048999"/>
                <a:gd name="connsiteY26" fmla="*/ 777618 h 9628343"/>
                <a:gd name="connsiteX27" fmla="*/ 3119893 w 19048999"/>
                <a:gd name="connsiteY27" fmla="*/ 321571 h 9628343"/>
                <a:gd name="connsiteX28" fmla="*/ 3497351 w 19048999"/>
                <a:gd name="connsiteY28" fmla="*/ 674883 h 9628343"/>
                <a:gd name="connsiteX29" fmla="*/ 3759013 w 19048999"/>
                <a:gd name="connsiteY29" fmla="*/ 571878 h 9628343"/>
                <a:gd name="connsiteX30" fmla="*/ 3999043 w 19048999"/>
                <a:gd name="connsiteY30" fmla="*/ 91818 h 9628343"/>
                <a:gd name="connsiteX31" fmla="*/ 4033333 w 19048999"/>
                <a:gd name="connsiteY31" fmla="*/ 11808 h 9628343"/>
                <a:gd name="connsiteX32" fmla="*/ 3984569 w 19048999"/>
                <a:gd name="connsiteY32" fmla="*/ 247366 h 9628343"/>
                <a:gd name="connsiteX33" fmla="*/ 3812791 w 19048999"/>
                <a:gd name="connsiteY33" fmla="*/ 647417 h 9628343"/>
                <a:gd name="connsiteX34" fmla="*/ 3592906 w 19048999"/>
                <a:gd name="connsiteY34" fmla="*/ 811408 h 9628343"/>
                <a:gd name="connsiteX35" fmla="*/ 3604425 w 19048999"/>
                <a:gd name="connsiteY35" fmla="*/ 999253 h 9628343"/>
                <a:gd name="connsiteX36" fmla="*/ 3872985 w 19048999"/>
                <a:gd name="connsiteY36" fmla="*/ 881976 h 9628343"/>
                <a:gd name="connsiteX37" fmla="*/ 4200754 w 19048999"/>
                <a:gd name="connsiteY37" fmla="*/ 774136 h 9628343"/>
                <a:gd name="connsiteX38" fmla="*/ 4064251 w 19048999"/>
                <a:gd name="connsiteY38" fmla="*/ 847195 h 9628343"/>
                <a:gd name="connsiteX39" fmla="*/ 3818880 w 19048999"/>
                <a:gd name="connsiteY39" fmla="*/ 991305 h 9628343"/>
                <a:gd name="connsiteX40" fmla="*/ 3658531 w 19048999"/>
                <a:gd name="connsiteY40" fmla="*/ 1093178 h 9628343"/>
                <a:gd name="connsiteX41" fmla="*/ 3622838 w 19048999"/>
                <a:gd name="connsiteY41" fmla="*/ 1221401 h 9628343"/>
                <a:gd name="connsiteX42" fmla="*/ 3577446 w 19048999"/>
                <a:gd name="connsiteY42" fmla="*/ 1500691 h 9628343"/>
                <a:gd name="connsiteX43" fmla="*/ 3461833 w 19048999"/>
                <a:gd name="connsiteY43" fmla="*/ 1726308 h 9628343"/>
                <a:gd name="connsiteX44" fmla="*/ 3278953 w 19048999"/>
                <a:gd name="connsiteY44" fmla="*/ 2034918 h 9628343"/>
                <a:gd name="connsiteX45" fmla="*/ 3288742 w 19048999"/>
                <a:gd name="connsiteY45" fmla="*/ 2273460 h 9628343"/>
                <a:gd name="connsiteX46" fmla="*/ 3434288 w 19048999"/>
                <a:gd name="connsiteY46" fmla="*/ 2417577 h 9628343"/>
                <a:gd name="connsiteX47" fmla="*/ 3781217 w 19048999"/>
                <a:gd name="connsiteY47" fmla="*/ 2618845 h 9628343"/>
                <a:gd name="connsiteX48" fmla="*/ 6588323 w 19048999"/>
                <a:gd name="connsiteY48" fmla="*/ 3874193 h 9628343"/>
                <a:gd name="connsiteX49" fmla="*/ 18227951 w 19048999"/>
                <a:gd name="connsiteY49" fmla="*/ 9173439 h 9628343"/>
                <a:gd name="connsiteX50" fmla="*/ 18064964 w 19048999"/>
                <a:gd name="connsiteY50" fmla="*/ 9394536 h 9628343"/>
                <a:gd name="connsiteX51" fmla="*/ 3944371 w 19048999"/>
                <a:gd name="connsiteY51" fmla="*/ 2976643 h 9628343"/>
                <a:gd name="connsiteX52" fmla="*/ 3460193 w 19048999"/>
                <a:gd name="connsiteY52" fmla="*/ 2852901 h 9628343"/>
                <a:gd name="connsiteX53" fmla="*/ 3217865 w 19048999"/>
                <a:gd name="connsiteY53" fmla="*/ 2829045 h 9628343"/>
                <a:gd name="connsiteX54" fmla="*/ 3025524 w 19048999"/>
                <a:gd name="connsiteY54" fmla="*/ 2858861 h 9628343"/>
                <a:gd name="connsiteX55" fmla="*/ 2832855 w 19048999"/>
                <a:gd name="connsiteY55" fmla="*/ 2930924 h 9628343"/>
                <a:gd name="connsiteX56" fmla="*/ 2820111 w 19048999"/>
                <a:gd name="connsiteY56" fmla="*/ 3026344 h 9628343"/>
                <a:gd name="connsiteX57" fmla="*/ 2959241 w 19048999"/>
                <a:gd name="connsiteY57" fmla="*/ 3167976 h 9628343"/>
                <a:gd name="connsiteX58" fmla="*/ 3176083 w 19048999"/>
                <a:gd name="connsiteY58" fmla="*/ 3269358 h 9628343"/>
                <a:gd name="connsiteX59" fmla="*/ 3388239 w 19048999"/>
                <a:gd name="connsiteY59" fmla="*/ 3442290 h 9628343"/>
                <a:gd name="connsiteX60" fmla="*/ 3212014 w 19048999"/>
                <a:gd name="connsiteY60" fmla="*/ 3336948 h 9628343"/>
                <a:gd name="connsiteX61" fmla="*/ 3004633 w 19048999"/>
                <a:gd name="connsiteY61" fmla="*/ 3276814 h 9628343"/>
                <a:gd name="connsiteX62" fmla="*/ 2771676 w 19048999"/>
                <a:gd name="connsiteY62" fmla="*/ 3166987 h 9628343"/>
                <a:gd name="connsiteX63" fmla="*/ 2638873 w 19048999"/>
                <a:gd name="connsiteY63" fmla="*/ 3097908 h 9628343"/>
                <a:gd name="connsiteX64" fmla="*/ 2570293 w 19048999"/>
                <a:gd name="connsiteY64" fmla="*/ 3109338 h 9628343"/>
                <a:gd name="connsiteX65" fmla="*/ 2525557 w 19048999"/>
                <a:gd name="connsiteY65" fmla="*/ 3326508 h 9628343"/>
                <a:gd name="connsiteX66" fmla="*/ 2584349 w 19048999"/>
                <a:gd name="connsiteY66" fmla="*/ 3577470 h 9628343"/>
                <a:gd name="connsiteX67" fmla="*/ 2663703 w 19048999"/>
                <a:gd name="connsiteY67" fmla="*/ 3996904 h 9628343"/>
                <a:gd name="connsiteX68" fmla="*/ 2633113 w 19048999"/>
                <a:gd name="connsiteY68" fmla="*/ 4192703 h 9628343"/>
                <a:gd name="connsiteX69" fmla="*/ 2539703 w 19048999"/>
                <a:gd name="connsiteY69" fmla="*/ 4455574 h 9628343"/>
                <a:gd name="connsiteX70" fmla="*/ 2595212 w 19048999"/>
                <a:gd name="connsiteY70" fmla="*/ 3945217 h 9628343"/>
                <a:gd name="connsiteX71" fmla="*/ 2481240 w 19048999"/>
                <a:gd name="connsiteY71" fmla="*/ 3566538 h 9628343"/>
                <a:gd name="connsiteX72" fmla="*/ 2307403 w 19048999"/>
                <a:gd name="connsiteY72" fmla="*/ 3166488 h 9628343"/>
                <a:gd name="connsiteX73" fmla="*/ 2261683 w 19048999"/>
                <a:gd name="connsiteY73" fmla="*/ 3063618 h 9628343"/>
                <a:gd name="connsiteX74" fmla="*/ 2078803 w 19048999"/>
                <a:gd name="connsiteY74" fmla="*/ 2949318 h 9628343"/>
                <a:gd name="connsiteX75" fmla="*/ 1824299 w 19048999"/>
                <a:gd name="connsiteY75" fmla="*/ 3002494 h 9628343"/>
                <a:gd name="connsiteX76" fmla="*/ 1412162 w 19048999"/>
                <a:gd name="connsiteY76" fmla="*/ 3235573 h 9628343"/>
                <a:gd name="connsiteX77" fmla="*/ 1381573 w 19048999"/>
                <a:gd name="connsiteY77" fmla="*/ 3680838 h 9628343"/>
                <a:gd name="connsiteX78" fmla="*/ 1340867 w 19048999"/>
                <a:gd name="connsiteY78" fmla="*/ 3980504 h 9628343"/>
                <a:gd name="connsiteX79" fmla="*/ 1197619 w 19048999"/>
                <a:gd name="connsiteY79" fmla="*/ 4738831 h 9628343"/>
                <a:gd name="connsiteX80" fmla="*/ 1220896 w 19048999"/>
                <a:gd name="connsiteY80" fmla="*/ 4338309 h 9628343"/>
                <a:gd name="connsiteX81" fmla="*/ 1242772 w 19048999"/>
                <a:gd name="connsiteY81" fmla="*/ 4080888 h 9628343"/>
                <a:gd name="connsiteX82" fmla="*/ 1198693 w 19048999"/>
                <a:gd name="connsiteY82" fmla="*/ 3909438 h 9628343"/>
                <a:gd name="connsiteX83" fmla="*/ 970093 w 19048999"/>
                <a:gd name="connsiteY83" fmla="*/ 3989448 h 9628343"/>
                <a:gd name="connsiteX84" fmla="*/ 766328 w 19048999"/>
                <a:gd name="connsiteY84" fmla="*/ 4131990 h 9628343"/>
                <a:gd name="connsiteX85" fmla="*/ 555808 w 19048999"/>
                <a:gd name="connsiteY85" fmla="*/ 4355688 h 9628343"/>
                <a:gd name="connsiteX86" fmla="*/ 785900 w 19048999"/>
                <a:gd name="connsiteY86" fmla="*/ 4017771 h 9628343"/>
                <a:gd name="connsiteX87" fmla="*/ 1130113 w 19048999"/>
                <a:gd name="connsiteY87" fmla="*/ 3817500 h 9628343"/>
                <a:gd name="connsiteX88" fmla="*/ 1278703 w 19048999"/>
                <a:gd name="connsiteY88" fmla="*/ 3726558 h 9628343"/>
                <a:gd name="connsiteX89" fmla="*/ 1269661 w 19048999"/>
                <a:gd name="connsiteY89" fmla="*/ 3390117 h 9628343"/>
                <a:gd name="connsiteX90" fmla="*/ 1309620 w 19048999"/>
                <a:gd name="connsiteY90" fmla="*/ 3169963 h 9628343"/>
                <a:gd name="connsiteX91" fmla="*/ 1393003 w 19048999"/>
                <a:gd name="connsiteY91" fmla="*/ 3052188 h 9628343"/>
                <a:gd name="connsiteX92" fmla="*/ 1080693 w 19048999"/>
                <a:gd name="connsiteY92" fmla="*/ 2984604 h 9628343"/>
                <a:gd name="connsiteX93" fmla="*/ 663453 w 19048999"/>
                <a:gd name="connsiteY93" fmla="*/ 3023360 h 9628343"/>
                <a:gd name="connsiteX94" fmla="*/ 235111 w 19048999"/>
                <a:gd name="connsiteY94" fmla="*/ 3217172 h 9628343"/>
                <a:gd name="connsiteX95" fmla="*/ 421453 w 19048999"/>
                <a:gd name="connsiteY95" fmla="*/ 3029328 h 9628343"/>
                <a:gd name="connsiteX96" fmla="*/ 627193 w 19048999"/>
                <a:gd name="connsiteY96" fmla="*/ 2926458 h 9628343"/>
                <a:gd name="connsiteX97" fmla="*/ 854480 w 19048999"/>
                <a:gd name="connsiteY97" fmla="*/ 2889178 h 9628343"/>
                <a:gd name="connsiteX98" fmla="*/ 1149272 w 19048999"/>
                <a:gd name="connsiteY98" fmla="*/ 2889676 h 9628343"/>
                <a:gd name="connsiteX99" fmla="*/ 1531894 w 19048999"/>
                <a:gd name="connsiteY99" fmla="*/ 2917507 h 9628343"/>
                <a:gd name="connsiteX100" fmla="*/ 1860559 w 19048999"/>
                <a:gd name="connsiteY100" fmla="*/ 2766431 h 9628343"/>
                <a:gd name="connsiteX101" fmla="*/ 1701613 w 19048999"/>
                <a:gd name="connsiteY101" fmla="*/ 2263518 h 9628343"/>
                <a:gd name="connsiteX102" fmla="*/ 1690183 w 19048999"/>
                <a:gd name="connsiteY102" fmla="*/ 1966338 h 9628343"/>
                <a:gd name="connsiteX103" fmla="*/ 1381991 w 19048999"/>
                <a:gd name="connsiteY103" fmla="*/ 1841604 h 9628343"/>
                <a:gd name="connsiteX104" fmla="*/ 1095823 w 19048999"/>
                <a:gd name="connsiteY104" fmla="*/ 1714878 h 9628343"/>
                <a:gd name="connsiteX105" fmla="*/ 746507 w 19048999"/>
                <a:gd name="connsiteY105" fmla="*/ 1626415 h 9628343"/>
                <a:gd name="connsiteX106" fmla="*/ 352873 w 19048999"/>
                <a:gd name="connsiteY106" fmla="*/ 1726308 h 9628343"/>
                <a:gd name="connsiteX107" fmla="*/ 113171 w 19048999"/>
                <a:gd name="connsiteY107" fmla="*/ 1763582 h 9628343"/>
                <a:gd name="connsiteX108" fmla="*/ 9973 w 19048999"/>
                <a:gd name="connsiteY108" fmla="*/ 1737738 h 9628343"/>
                <a:gd name="connsiteX109" fmla="*/ 348516 w 19048999"/>
                <a:gd name="connsiteY109" fmla="*/ 1643812 h 9628343"/>
                <a:gd name="connsiteX110" fmla="*/ 653097 w 19048999"/>
                <a:gd name="connsiteY110" fmla="*/ 1543920 h 9628343"/>
                <a:gd name="connsiteX111" fmla="*/ 1072963 w 19048999"/>
                <a:gd name="connsiteY111" fmla="*/ 1612008 h 9628343"/>
                <a:gd name="connsiteX112" fmla="*/ 1244413 w 19048999"/>
                <a:gd name="connsiteY112" fmla="*/ 1657728 h 9628343"/>
                <a:gd name="connsiteX113" fmla="*/ 1205766 w 19048999"/>
                <a:gd name="connsiteY113" fmla="*/ 1451988 h 9628343"/>
                <a:gd name="connsiteX114" fmla="*/ 1046313 w 19048999"/>
                <a:gd name="connsiteY114" fmla="*/ 815409 h 9628343"/>
                <a:gd name="connsiteX115" fmla="*/ 1221553 w 19048999"/>
                <a:gd name="connsiteY115" fmla="*/ 1211958 h 9628343"/>
                <a:gd name="connsiteX0" fmla="*/ 1221553 w 19048999"/>
                <a:gd name="connsiteY0" fmla="*/ 1211958 h 9628343"/>
                <a:gd name="connsiteX1" fmla="*/ 1343911 w 19048999"/>
                <a:gd name="connsiteY1" fmla="*/ 1559828 h 9628343"/>
                <a:gd name="connsiteX2" fmla="*/ 1553023 w 19048999"/>
                <a:gd name="connsiteY2" fmla="*/ 1657728 h 9628343"/>
                <a:gd name="connsiteX3" fmla="*/ 1907353 w 19048999"/>
                <a:gd name="connsiteY3" fmla="*/ 1680588 h 9628343"/>
                <a:gd name="connsiteX4" fmla="*/ 2021653 w 19048999"/>
                <a:gd name="connsiteY4" fmla="*/ 1543428 h 9628343"/>
                <a:gd name="connsiteX5" fmla="*/ 2124523 w 19048999"/>
                <a:gd name="connsiteY5" fmla="*/ 1291968 h 9628343"/>
                <a:gd name="connsiteX6" fmla="*/ 2124523 w 19048999"/>
                <a:gd name="connsiteY6" fmla="*/ 1120518 h 9628343"/>
                <a:gd name="connsiteX7" fmla="*/ 2068029 w 19048999"/>
                <a:gd name="connsiteY7" fmla="*/ 825325 h 9628343"/>
                <a:gd name="connsiteX8" fmla="*/ 2078803 w 19048999"/>
                <a:gd name="connsiteY8" fmla="*/ 777618 h 9628343"/>
                <a:gd name="connsiteX9" fmla="*/ 2170243 w 19048999"/>
                <a:gd name="connsiteY9" fmla="*/ 1086228 h 9628343"/>
                <a:gd name="connsiteX10" fmla="*/ 2215963 w 19048999"/>
                <a:gd name="connsiteY10" fmla="*/ 1269108 h 9628343"/>
                <a:gd name="connsiteX11" fmla="*/ 2284543 w 19048999"/>
                <a:gd name="connsiteY11" fmla="*/ 1303398 h 9628343"/>
                <a:gd name="connsiteX12" fmla="*/ 2330263 w 19048999"/>
                <a:gd name="connsiteY12" fmla="*/ 1166238 h 9628343"/>
                <a:gd name="connsiteX13" fmla="*/ 2467423 w 19048999"/>
                <a:gd name="connsiteY13" fmla="*/ 880488 h 9628343"/>
                <a:gd name="connsiteX14" fmla="*/ 2558863 w 19048999"/>
                <a:gd name="connsiteY14" fmla="*/ 640458 h 9628343"/>
                <a:gd name="connsiteX15" fmla="*/ 2616013 w 19048999"/>
                <a:gd name="connsiteY15" fmla="*/ 537588 h 9628343"/>
                <a:gd name="connsiteX16" fmla="*/ 2558863 w 19048999"/>
                <a:gd name="connsiteY16" fmla="*/ 789048 h 9628343"/>
                <a:gd name="connsiteX17" fmla="*/ 2444563 w 19048999"/>
                <a:gd name="connsiteY17" fmla="*/ 1097658 h 9628343"/>
                <a:gd name="connsiteX18" fmla="*/ 2375983 w 19048999"/>
                <a:gd name="connsiteY18" fmla="*/ 1406268 h 9628343"/>
                <a:gd name="connsiteX19" fmla="*/ 2558863 w 19048999"/>
                <a:gd name="connsiteY19" fmla="*/ 1577718 h 9628343"/>
                <a:gd name="connsiteX20" fmla="*/ 2878903 w 19048999"/>
                <a:gd name="connsiteY20" fmla="*/ 1657728 h 9628343"/>
                <a:gd name="connsiteX21" fmla="*/ 3187513 w 19048999"/>
                <a:gd name="connsiteY21" fmla="*/ 1657728 h 9628343"/>
                <a:gd name="connsiteX22" fmla="*/ 3370393 w 19048999"/>
                <a:gd name="connsiteY22" fmla="*/ 1566288 h 9628343"/>
                <a:gd name="connsiteX23" fmla="*/ 3488066 w 19048999"/>
                <a:gd name="connsiteY23" fmla="*/ 1246753 h 9628343"/>
                <a:gd name="connsiteX24" fmla="*/ 3495138 w 19048999"/>
                <a:gd name="connsiteY24" fmla="*/ 1115548 h 9628343"/>
                <a:gd name="connsiteX25" fmla="*/ 3493650 w 19048999"/>
                <a:gd name="connsiteY25" fmla="*/ 1063976 h 9628343"/>
                <a:gd name="connsiteX26" fmla="*/ 3450403 w 19048999"/>
                <a:gd name="connsiteY26" fmla="*/ 777618 h 9628343"/>
                <a:gd name="connsiteX27" fmla="*/ 3119893 w 19048999"/>
                <a:gd name="connsiteY27" fmla="*/ 321571 h 9628343"/>
                <a:gd name="connsiteX28" fmla="*/ 3497351 w 19048999"/>
                <a:gd name="connsiteY28" fmla="*/ 674883 h 9628343"/>
                <a:gd name="connsiteX29" fmla="*/ 3759013 w 19048999"/>
                <a:gd name="connsiteY29" fmla="*/ 571878 h 9628343"/>
                <a:gd name="connsiteX30" fmla="*/ 3999043 w 19048999"/>
                <a:gd name="connsiteY30" fmla="*/ 91818 h 9628343"/>
                <a:gd name="connsiteX31" fmla="*/ 4033333 w 19048999"/>
                <a:gd name="connsiteY31" fmla="*/ 11808 h 9628343"/>
                <a:gd name="connsiteX32" fmla="*/ 3984569 w 19048999"/>
                <a:gd name="connsiteY32" fmla="*/ 247366 h 9628343"/>
                <a:gd name="connsiteX33" fmla="*/ 3812791 w 19048999"/>
                <a:gd name="connsiteY33" fmla="*/ 647417 h 9628343"/>
                <a:gd name="connsiteX34" fmla="*/ 3592906 w 19048999"/>
                <a:gd name="connsiteY34" fmla="*/ 811408 h 9628343"/>
                <a:gd name="connsiteX35" fmla="*/ 3604425 w 19048999"/>
                <a:gd name="connsiteY35" fmla="*/ 999253 h 9628343"/>
                <a:gd name="connsiteX36" fmla="*/ 3872985 w 19048999"/>
                <a:gd name="connsiteY36" fmla="*/ 881976 h 9628343"/>
                <a:gd name="connsiteX37" fmla="*/ 4200754 w 19048999"/>
                <a:gd name="connsiteY37" fmla="*/ 774136 h 9628343"/>
                <a:gd name="connsiteX38" fmla="*/ 4064251 w 19048999"/>
                <a:gd name="connsiteY38" fmla="*/ 847195 h 9628343"/>
                <a:gd name="connsiteX39" fmla="*/ 3818880 w 19048999"/>
                <a:gd name="connsiteY39" fmla="*/ 991305 h 9628343"/>
                <a:gd name="connsiteX40" fmla="*/ 3658531 w 19048999"/>
                <a:gd name="connsiteY40" fmla="*/ 1093178 h 9628343"/>
                <a:gd name="connsiteX41" fmla="*/ 3622838 w 19048999"/>
                <a:gd name="connsiteY41" fmla="*/ 1221401 h 9628343"/>
                <a:gd name="connsiteX42" fmla="*/ 3577446 w 19048999"/>
                <a:gd name="connsiteY42" fmla="*/ 1500691 h 9628343"/>
                <a:gd name="connsiteX43" fmla="*/ 3461833 w 19048999"/>
                <a:gd name="connsiteY43" fmla="*/ 1726308 h 9628343"/>
                <a:gd name="connsiteX44" fmla="*/ 3278953 w 19048999"/>
                <a:gd name="connsiteY44" fmla="*/ 2034918 h 9628343"/>
                <a:gd name="connsiteX45" fmla="*/ 3288742 w 19048999"/>
                <a:gd name="connsiteY45" fmla="*/ 2273460 h 9628343"/>
                <a:gd name="connsiteX46" fmla="*/ 3434288 w 19048999"/>
                <a:gd name="connsiteY46" fmla="*/ 2417577 h 9628343"/>
                <a:gd name="connsiteX47" fmla="*/ 3781217 w 19048999"/>
                <a:gd name="connsiteY47" fmla="*/ 2618845 h 9628343"/>
                <a:gd name="connsiteX48" fmla="*/ 6588323 w 19048999"/>
                <a:gd name="connsiteY48" fmla="*/ 3874193 h 9628343"/>
                <a:gd name="connsiteX49" fmla="*/ 18227951 w 19048999"/>
                <a:gd name="connsiteY49" fmla="*/ 9173439 h 9628343"/>
                <a:gd name="connsiteX50" fmla="*/ 18064964 w 19048999"/>
                <a:gd name="connsiteY50" fmla="*/ 9394536 h 9628343"/>
                <a:gd name="connsiteX51" fmla="*/ 7057965 w 19048999"/>
                <a:gd name="connsiteY51" fmla="*/ 4392731 h 9628343"/>
                <a:gd name="connsiteX52" fmla="*/ 3460193 w 19048999"/>
                <a:gd name="connsiteY52" fmla="*/ 2852901 h 9628343"/>
                <a:gd name="connsiteX53" fmla="*/ 3217865 w 19048999"/>
                <a:gd name="connsiteY53" fmla="*/ 2829045 h 9628343"/>
                <a:gd name="connsiteX54" fmla="*/ 3025524 w 19048999"/>
                <a:gd name="connsiteY54" fmla="*/ 2858861 h 9628343"/>
                <a:gd name="connsiteX55" fmla="*/ 2832855 w 19048999"/>
                <a:gd name="connsiteY55" fmla="*/ 2930924 h 9628343"/>
                <a:gd name="connsiteX56" fmla="*/ 2820111 w 19048999"/>
                <a:gd name="connsiteY56" fmla="*/ 3026344 h 9628343"/>
                <a:gd name="connsiteX57" fmla="*/ 2959241 w 19048999"/>
                <a:gd name="connsiteY57" fmla="*/ 3167976 h 9628343"/>
                <a:gd name="connsiteX58" fmla="*/ 3176083 w 19048999"/>
                <a:gd name="connsiteY58" fmla="*/ 3269358 h 9628343"/>
                <a:gd name="connsiteX59" fmla="*/ 3388239 w 19048999"/>
                <a:gd name="connsiteY59" fmla="*/ 3442290 h 9628343"/>
                <a:gd name="connsiteX60" fmla="*/ 3212014 w 19048999"/>
                <a:gd name="connsiteY60" fmla="*/ 3336948 h 9628343"/>
                <a:gd name="connsiteX61" fmla="*/ 3004633 w 19048999"/>
                <a:gd name="connsiteY61" fmla="*/ 3276814 h 9628343"/>
                <a:gd name="connsiteX62" fmla="*/ 2771676 w 19048999"/>
                <a:gd name="connsiteY62" fmla="*/ 3166987 h 9628343"/>
                <a:gd name="connsiteX63" fmla="*/ 2638873 w 19048999"/>
                <a:gd name="connsiteY63" fmla="*/ 3097908 h 9628343"/>
                <a:gd name="connsiteX64" fmla="*/ 2570293 w 19048999"/>
                <a:gd name="connsiteY64" fmla="*/ 3109338 h 9628343"/>
                <a:gd name="connsiteX65" fmla="*/ 2525557 w 19048999"/>
                <a:gd name="connsiteY65" fmla="*/ 3326508 h 9628343"/>
                <a:gd name="connsiteX66" fmla="*/ 2584349 w 19048999"/>
                <a:gd name="connsiteY66" fmla="*/ 3577470 h 9628343"/>
                <a:gd name="connsiteX67" fmla="*/ 2663703 w 19048999"/>
                <a:gd name="connsiteY67" fmla="*/ 3996904 h 9628343"/>
                <a:gd name="connsiteX68" fmla="*/ 2633113 w 19048999"/>
                <a:gd name="connsiteY68" fmla="*/ 4192703 h 9628343"/>
                <a:gd name="connsiteX69" fmla="*/ 2539703 w 19048999"/>
                <a:gd name="connsiteY69" fmla="*/ 4455574 h 9628343"/>
                <a:gd name="connsiteX70" fmla="*/ 2595212 w 19048999"/>
                <a:gd name="connsiteY70" fmla="*/ 3945217 h 9628343"/>
                <a:gd name="connsiteX71" fmla="*/ 2481240 w 19048999"/>
                <a:gd name="connsiteY71" fmla="*/ 3566538 h 9628343"/>
                <a:gd name="connsiteX72" fmla="*/ 2307403 w 19048999"/>
                <a:gd name="connsiteY72" fmla="*/ 3166488 h 9628343"/>
                <a:gd name="connsiteX73" fmla="*/ 2261683 w 19048999"/>
                <a:gd name="connsiteY73" fmla="*/ 3063618 h 9628343"/>
                <a:gd name="connsiteX74" fmla="*/ 2078803 w 19048999"/>
                <a:gd name="connsiteY74" fmla="*/ 2949318 h 9628343"/>
                <a:gd name="connsiteX75" fmla="*/ 1824299 w 19048999"/>
                <a:gd name="connsiteY75" fmla="*/ 3002494 h 9628343"/>
                <a:gd name="connsiteX76" fmla="*/ 1412162 w 19048999"/>
                <a:gd name="connsiteY76" fmla="*/ 3235573 h 9628343"/>
                <a:gd name="connsiteX77" fmla="*/ 1381573 w 19048999"/>
                <a:gd name="connsiteY77" fmla="*/ 3680838 h 9628343"/>
                <a:gd name="connsiteX78" fmla="*/ 1340867 w 19048999"/>
                <a:gd name="connsiteY78" fmla="*/ 3980504 h 9628343"/>
                <a:gd name="connsiteX79" fmla="*/ 1197619 w 19048999"/>
                <a:gd name="connsiteY79" fmla="*/ 4738831 h 9628343"/>
                <a:gd name="connsiteX80" fmla="*/ 1220896 w 19048999"/>
                <a:gd name="connsiteY80" fmla="*/ 4338309 h 9628343"/>
                <a:gd name="connsiteX81" fmla="*/ 1242772 w 19048999"/>
                <a:gd name="connsiteY81" fmla="*/ 4080888 h 9628343"/>
                <a:gd name="connsiteX82" fmla="*/ 1198693 w 19048999"/>
                <a:gd name="connsiteY82" fmla="*/ 3909438 h 9628343"/>
                <a:gd name="connsiteX83" fmla="*/ 970093 w 19048999"/>
                <a:gd name="connsiteY83" fmla="*/ 3989448 h 9628343"/>
                <a:gd name="connsiteX84" fmla="*/ 766328 w 19048999"/>
                <a:gd name="connsiteY84" fmla="*/ 4131990 h 9628343"/>
                <a:gd name="connsiteX85" fmla="*/ 555808 w 19048999"/>
                <a:gd name="connsiteY85" fmla="*/ 4355688 h 9628343"/>
                <a:gd name="connsiteX86" fmla="*/ 785900 w 19048999"/>
                <a:gd name="connsiteY86" fmla="*/ 4017771 h 9628343"/>
                <a:gd name="connsiteX87" fmla="*/ 1130113 w 19048999"/>
                <a:gd name="connsiteY87" fmla="*/ 3817500 h 9628343"/>
                <a:gd name="connsiteX88" fmla="*/ 1278703 w 19048999"/>
                <a:gd name="connsiteY88" fmla="*/ 3726558 h 9628343"/>
                <a:gd name="connsiteX89" fmla="*/ 1269661 w 19048999"/>
                <a:gd name="connsiteY89" fmla="*/ 3390117 h 9628343"/>
                <a:gd name="connsiteX90" fmla="*/ 1309620 w 19048999"/>
                <a:gd name="connsiteY90" fmla="*/ 3169963 h 9628343"/>
                <a:gd name="connsiteX91" fmla="*/ 1393003 w 19048999"/>
                <a:gd name="connsiteY91" fmla="*/ 3052188 h 9628343"/>
                <a:gd name="connsiteX92" fmla="*/ 1080693 w 19048999"/>
                <a:gd name="connsiteY92" fmla="*/ 2984604 h 9628343"/>
                <a:gd name="connsiteX93" fmla="*/ 663453 w 19048999"/>
                <a:gd name="connsiteY93" fmla="*/ 3023360 h 9628343"/>
                <a:gd name="connsiteX94" fmla="*/ 235111 w 19048999"/>
                <a:gd name="connsiteY94" fmla="*/ 3217172 h 9628343"/>
                <a:gd name="connsiteX95" fmla="*/ 421453 w 19048999"/>
                <a:gd name="connsiteY95" fmla="*/ 3029328 h 9628343"/>
                <a:gd name="connsiteX96" fmla="*/ 627193 w 19048999"/>
                <a:gd name="connsiteY96" fmla="*/ 2926458 h 9628343"/>
                <a:gd name="connsiteX97" fmla="*/ 854480 w 19048999"/>
                <a:gd name="connsiteY97" fmla="*/ 2889178 h 9628343"/>
                <a:gd name="connsiteX98" fmla="*/ 1149272 w 19048999"/>
                <a:gd name="connsiteY98" fmla="*/ 2889676 h 9628343"/>
                <a:gd name="connsiteX99" fmla="*/ 1531894 w 19048999"/>
                <a:gd name="connsiteY99" fmla="*/ 2917507 h 9628343"/>
                <a:gd name="connsiteX100" fmla="*/ 1860559 w 19048999"/>
                <a:gd name="connsiteY100" fmla="*/ 2766431 h 9628343"/>
                <a:gd name="connsiteX101" fmla="*/ 1701613 w 19048999"/>
                <a:gd name="connsiteY101" fmla="*/ 2263518 h 9628343"/>
                <a:gd name="connsiteX102" fmla="*/ 1690183 w 19048999"/>
                <a:gd name="connsiteY102" fmla="*/ 1966338 h 9628343"/>
                <a:gd name="connsiteX103" fmla="*/ 1381991 w 19048999"/>
                <a:gd name="connsiteY103" fmla="*/ 1841604 h 9628343"/>
                <a:gd name="connsiteX104" fmla="*/ 1095823 w 19048999"/>
                <a:gd name="connsiteY104" fmla="*/ 1714878 h 9628343"/>
                <a:gd name="connsiteX105" fmla="*/ 746507 w 19048999"/>
                <a:gd name="connsiteY105" fmla="*/ 1626415 h 9628343"/>
                <a:gd name="connsiteX106" fmla="*/ 352873 w 19048999"/>
                <a:gd name="connsiteY106" fmla="*/ 1726308 h 9628343"/>
                <a:gd name="connsiteX107" fmla="*/ 113171 w 19048999"/>
                <a:gd name="connsiteY107" fmla="*/ 1763582 h 9628343"/>
                <a:gd name="connsiteX108" fmla="*/ 9973 w 19048999"/>
                <a:gd name="connsiteY108" fmla="*/ 1737738 h 9628343"/>
                <a:gd name="connsiteX109" fmla="*/ 348516 w 19048999"/>
                <a:gd name="connsiteY109" fmla="*/ 1643812 h 9628343"/>
                <a:gd name="connsiteX110" fmla="*/ 653097 w 19048999"/>
                <a:gd name="connsiteY110" fmla="*/ 1543920 h 9628343"/>
                <a:gd name="connsiteX111" fmla="*/ 1072963 w 19048999"/>
                <a:gd name="connsiteY111" fmla="*/ 1612008 h 9628343"/>
                <a:gd name="connsiteX112" fmla="*/ 1244413 w 19048999"/>
                <a:gd name="connsiteY112" fmla="*/ 1657728 h 9628343"/>
                <a:gd name="connsiteX113" fmla="*/ 1205766 w 19048999"/>
                <a:gd name="connsiteY113" fmla="*/ 1451988 h 9628343"/>
                <a:gd name="connsiteX114" fmla="*/ 1046313 w 19048999"/>
                <a:gd name="connsiteY114" fmla="*/ 815409 h 9628343"/>
                <a:gd name="connsiteX115" fmla="*/ 1221553 w 19048999"/>
                <a:gd name="connsiteY115" fmla="*/ 1211958 h 9628343"/>
                <a:gd name="connsiteX0" fmla="*/ 1221553 w 19048999"/>
                <a:gd name="connsiteY0" fmla="*/ 1211958 h 9628343"/>
                <a:gd name="connsiteX1" fmla="*/ 1343911 w 19048999"/>
                <a:gd name="connsiteY1" fmla="*/ 1559828 h 9628343"/>
                <a:gd name="connsiteX2" fmla="*/ 1553023 w 19048999"/>
                <a:gd name="connsiteY2" fmla="*/ 1657728 h 9628343"/>
                <a:gd name="connsiteX3" fmla="*/ 1907353 w 19048999"/>
                <a:gd name="connsiteY3" fmla="*/ 1680588 h 9628343"/>
                <a:gd name="connsiteX4" fmla="*/ 2021653 w 19048999"/>
                <a:gd name="connsiteY4" fmla="*/ 1543428 h 9628343"/>
                <a:gd name="connsiteX5" fmla="*/ 2124523 w 19048999"/>
                <a:gd name="connsiteY5" fmla="*/ 1291968 h 9628343"/>
                <a:gd name="connsiteX6" fmla="*/ 2124523 w 19048999"/>
                <a:gd name="connsiteY6" fmla="*/ 1120518 h 9628343"/>
                <a:gd name="connsiteX7" fmla="*/ 2068029 w 19048999"/>
                <a:gd name="connsiteY7" fmla="*/ 825325 h 9628343"/>
                <a:gd name="connsiteX8" fmla="*/ 2078803 w 19048999"/>
                <a:gd name="connsiteY8" fmla="*/ 777618 h 9628343"/>
                <a:gd name="connsiteX9" fmla="*/ 2170243 w 19048999"/>
                <a:gd name="connsiteY9" fmla="*/ 1086228 h 9628343"/>
                <a:gd name="connsiteX10" fmla="*/ 2215963 w 19048999"/>
                <a:gd name="connsiteY10" fmla="*/ 1269108 h 9628343"/>
                <a:gd name="connsiteX11" fmla="*/ 2284543 w 19048999"/>
                <a:gd name="connsiteY11" fmla="*/ 1303398 h 9628343"/>
                <a:gd name="connsiteX12" fmla="*/ 2330263 w 19048999"/>
                <a:gd name="connsiteY12" fmla="*/ 1166238 h 9628343"/>
                <a:gd name="connsiteX13" fmla="*/ 2467423 w 19048999"/>
                <a:gd name="connsiteY13" fmla="*/ 880488 h 9628343"/>
                <a:gd name="connsiteX14" fmla="*/ 2558863 w 19048999"/>
                <a:gd name="connsiteY14" fmla="*/ 640458 h 9628343"/>
                <a:gd name="connsiteX15" fmla="*/ 2616013 w 19048999"/>
                <a:gd name="connsiteY15" fmla="*/ 537588 h 9628343"/>
                <a:gd name="connsiteX16" fmla="*/ 2558863 w 19048999"/>
                <a:gd name="connsiteY16" fmla="*/ 789048 h 9628343"/>
                <a:gd name="connsiteX17" fmla="*/ 2444563 w 19048999"/>
                <a:gd name="connsiteY17" fmla="*/ 1097658 h 9628343"/>
                <a:gd name="connsiteX18" fmla="*/ 2375983 w 19048999"/>
                <a:gd name="connsiteY18" fmla="*/ 1406268 h 9628343"/>
                <a:gd name="connsiteX19" fmla="*/ 2558863 w 19048999"/>
                <a:gd name="connsiteY19" fmla="*/ 1577718 h 9628343"/>
                <a:gd name="connsiteX20" fmla="*/ 2878903 w 19048999"/>
                <a:gd name="connsiteY20" fmla="*/ 1657728 h 9628343"/>
                <a:gd name="connsiteX21" fmla="*/ 3187513 w 19048999"/>
                <a:gd name="connsiteY21" fmla="*/ 1657728 h 9628343"/>
                <a:gd name="connsiteX22" fmla="*/ 3370393 w 19048999"/>
                <a:gd name="connsiteY22" fmla="*/ 1566288 h 9628343"/>
                <a:gd name="connsiteX23" fmla="*/ 3488066 w 19048999"/>
                <a:gd name="connsiteY23" fmla="*/ 1246753 h 9628343"/>
                <a:gd name="connsiteX24" fmla="*/ 3495138 w 19048999"/>
                <a:gd name="connsiteY24" fmla="*/ 1115548 h 9628343"/>
                <a:gd name="connsiteX25" fmla="*/ 3493650 w 19048999"/>
                <a:gd name="connsiteY25" fmla="*/ 1063976 h 9628343"/>
                <a:gd name="connsiteX26" fmla="*/ 3450403 w 19048999"/>
                <a:gd name="connsiteY26" fmla="*/ 777618 h 9628343"/>
                <a:gd name="connsiteX27" fmla="*/ 3119893 w 19048999"/>
                <a:gd name="connsiteY27" fmla="*/ 321571 h 9628343"/>
                <a:gd name="connsiteX28" fmla="*/ 3497351 w 19048999"/>
                <a:gd name="connsiteY28" fmla="*/ 674883 h 9628343"/>
                <a:gd name="connsiteX29" fmla="*/ 3759013 w 19048999"/>
                <a:gd name="connsiteY29" fmla="*/ 571878 h 9628343"/>
                <a:gd name="connsiteX30" fmla="*/ 3999043 w 19048999"/>
                <a:gd name="connsiteY30" fmla="*/ 91818 h 9628343"/>
                <a:gd name="connsiteX31" fmla="*/ 4033333 w 19048999"/>
                <a:gd name="connsiteY31" fmla="*/ 11808 h 9628343"/>
                <a:gd name="connsiteX32" fmla="*/ 3984569 w 19048999"/>
                <a:gd name="connsiteY32" fmla="*/ 247366 h 9628343"/>
                <a:gd name="connsiteX33" fmla="*/ 3812791 w 19048999"/>
                <a:gd name="connsiteY33" fmla="*/ 647417 h 9628343"/>
                <a:gd name="connsiteX34" fmla="*/ 3592906 w 19048999"/>
                <a:gd name="connsiteY34" fmla="*/ 811408 h 9628343"/>
                <a:gd name="connsiteX35" fmla="*/ 3604425 w 19048999"/>
                <a:gd name="connsiteY35" fmla="*/ 999253 h 9628343"/>
                <a:gd name="connsiteX36" fmla="*/ 3872985 w 19048999"/>
                <a:gd name="connsiteY36" fmla="*/ 881976 h 9628343"/>
                <a:gd name="connsiteX37" fmla="*/ 4200754 w 19048999"/>
                <a:gd name="connsiteY37" fmla="*/ 774136 h 9628343"/>
                <a:gd name="connsiteX38" fmla="*/ 4064251 w 19048999"/>
                <a:gd name="connsiteY38" fmla="*/ 847195 h 9628343"/>
                <a:gd name="connsiteX39" fmla="*/ 3818880 w 19048999"/>
                <a:gd name="connsiteY39" fmla="*/ 991305 h 9628343"/>
                <a:gd name="connsiteX40" fmla="*/ 3658531 w 19048999"/>
                <a:gd name="connsiteY40" fmla="*/ 1093178 h 9628343"/>
                <a:gd name="connsiteX41" fmla="*/ 3622838 w 19048999"/>
                <a:gd name="connsiteY41" fmla="*/ 1221401 h 9628343"/>
                <a:gd name="connsiteX42" fmla="*/ 3577446 w 19048999"/>
                <a:gd name="connsiteY42" fmla="*/ 1500691 h 9628343"/>
                <a:gd name="connsiteX43" fmla="*/ 3461833 w 19048999"/>
                <a:gd name="connsiteY43" fmla="*/ 1726308 h 9628343"/>
                <a:gd name="connsiteX44" fmla="*/ 3278953 w 19048999"/>
                <a:gd name="connsiteY44" fmla="*/ 2034918 h 9628343"/>
                <a:gd name="connsiteX45" fmla="*/ 3288742 w 19048999"/>
                <a:gd name="connsiteY45" fmla="*/ 2273460 h 9628343"/>
                <a:gd name="connsiteX46" fmla="*/ 3434288 w 19048999"/>
                <a:gd name="connsiteY46" fmla="*/ 2417577 h 9628343"/>
                <a:gd name="connsiteX47" fmla="*/ 3781217 w 19048999"/>
                <a:gd name="connsiteY47" fmla="*/ 2618845 h 9628343"/>
                <a:gd name="connsiteX48" fmla="*/ 6588323 w 19048999"/>
                <a:gd name="connsiteY48" fmla="*/ 3874193 h 9628343"/>
                <a:gd name="connsiteX49" fmla="*/ 18227951 w 19048999"/>
                <a:gd name="connsiteY49" fmla="*/ 9173439 h 9628343"/>
                <a:gd name="connsiteX50" fmla="*/ 18064964 w 19048999"/>
                <a:gd name="connsiteY50" fmla="*/ 9394536 h 9628343"/>
                <a:gd name="connsiteX51" fmla="*/ 7057965 w 19048999"/>
                <a:gd name="connsiteY51" fmla="*/ 4392731 h 9628343"/>
                <a:gd name="connsiteX52" fmla="*/ 4025107 w 19048999"/>
                <a:gd name="connsiteY52" fmla="*/ 3081300 h 9628343"/>
                <a:gd name="connsiteX53" fmla="*/ 3217865 w 19048999"/>
                <a:gd name="connsiteY53" fmla="*/ 2829045 h 9628343"/>
                <a:gd name="connsiteX54" fmla="*/ 3025524 w 19048999"/>
                <a:gd name="connsiteY54" fmla="*/ 2858861 h 9628343"/>
                <a:gd name="connsiteX55" fmla="*/ 2832855 w 19048999"/>
                <a:gd name="connsiteY55" fmla="*/ 2930924 h 9628343"/>
                <a:gd name="connsiteX56" fmla="*/ 2820111 w 19048999"/>
                <a:gd name="connsiteY56" fmla="*/ 3026344 h 9628343"/>
                <a:gd name="connsiteX57" fmla="*/ 2959241 w 19048999"/>
                <a:gd name="connsiteY57" fmla="*/ 3167976 h 9628343"/>
                <a:gd name="connsiteX58" fmla="*/ 3176083 w 19048999"/>
                <a:gd name="connsiteY58" fmla="*/ 3269358 h 9628343"/>
                <a:gd name="connsiteX59" fmla="*/ 3388239 w 19048999"/>
                <a:gd name="connsiteY59" fmla="*/ 3442290 h 9628343"/>
                <a:gd name="connsiteX60" fmla="*/ 3212014 w 19048999"/>
                <a:gd name="connsiteY60" fmla="*/ 3336948 h 9628343"/>
                <a:gd name="connsiteX61" fmla="*/ 3004633 w 19048999"/>
                <a:gd name="connsiteY61" fmla="*/ 3276814 h 9628343"/>
                <a:gd name="connsiteX62" fmla="*/ 2771676 w 19048999"/>
                <a:gd name="connsiteY62" fmla="*/ 3166987 h 9628343"/>
                <a:gd name="connsiteX63" fmla="*/ 2638873 w 19048999"/>
                <a:gd name="connsiteY63" fmla="*/ 3097908 h 9628343"/>
                <a:gd name="connsiteX64" fmla="*/ 2570293 w 19048999"/>
                <a:gd name="connsiteY64" fmla="*/ 3109338 h 9628343"/>
                <a:gd name="connsiteX65" fmla="*/ 2525557 w 19048999"/>
                <a:gd name="connsiteY65" fmla="*/ 3326508 h 9628343"/>
                <a:gd name="connsiteX66" fmla="*/ 2584349 w 19048999"/>
                <a:gd name="connsiteY66" fmla="*/ 3577470 h 9628343"/>
                <a:gd name="connsiteX67" fmla="*/ 2663703 w 19048999"/>
                <a:gd name="connsiteY67" fmla="*/ 3996904 h 9628343"/>
                <a:gd name="connsiteX68" fmla="*/ 2633113 w 19048999"/>
                <a:gd name="connsiteY68" fmla="*/ 4192703 h 9628343"/>
                <a:gd name="connsiteX69" fmla="*/ 2539703 w 19048999"/>
                <a:gd name="connsiteY69" fmla="*/ 4455574 h 9628343"/>
                <a:gd name="connsiteX70" fmla="*/ 2595212 w 19048999"/>
                <a:gd name="connsiteY70" fmla="*/ 3945217 h 9628343"/>
                <a:gd name="connsiteX71" fmla="*/ 2481240 w 19048999"/>
                <a:gd name="connsiteY71" fmla="*/ 3566538 h 9628343"/>
                <a:gd name="connsiteX72" fmla="*/ 2307403 w 19048999"/>
                <a:gd name="connsiteY72" fmla="*/ 3166488 h 9628343"/>
                <a:gd name="connsiteX73" fmla="*/ 2261683 w 19048999"/>
                <a:gd name="connsiteY73" fmla="*/ 3063618 h 9628343"/>
                <a:gd name="connsiteX74" fmla="*/ 2078803 w 19048999"/>
                <a:gd name="connsiteY74" fmla="*/ 2949318 h 9628343"/>
                <a:gd name="connsiteX75" fmla="*/ 1824299 w 19048999"/>
                <a:gd name="connsiteY75" fmla="*/ 3002494 h 9628343"/>
                <a:gd name="connsiteX76" fmla="*/ 1412162 w 19048999"/>
                <a:gd name="connsiteY76" fmla="*/ 3235573 h 9628343"/>
                <a:gd name="connsiteX77" fmla="*/ 1381573 w 19048999"/>
                <a:gd name="connsiteY77" fmla="*/ 3680838 h 9628343"/>
                <a:gd name="connsiteX78" fmla="*/ 1340867 w 19048999"/>
                <a:gd name="connsiteY78" fmla="*/ 3980504 h 9628343"/>
                <a:gd name="connsiteX79" fmla="*/ 1197619 w 19048999"/>
                <a:gd name="connsiteY79" fmla="*/ 4738831 h 9628343"/>
                <a:gd name="connsiteX80" fmla="*/ 1220896 w 19048999"/>
                <a:gd name="connsiteY80" fmla="*/ 4338309 h 9628343"/>
                <a:gd name="connsiteX81" fmla="*/ 1242772 w 19048999"/>
                <a:gd name="connsiteY81" fmla="*/ 4080888 h 9628343"/>
                <a:gd name="connsiteX82" fmla="*/ 1198693 w 19048999"/>
                <a:gd name="connsiteY82" fmla="*/ 3909438 h 9628343"/>
                <a:gd name="connsiteX83" fmla="*/ 970093 w 19048999"/>
                <a:gd name="connsiteY83" fmla="*/ 3989448 h 9628343"/>
                <a:gd name="connsiteX84" fmla="*/ 766328 w 19048999"/>
                <a:gd name="connsiteY84" fmla="*/ 4131990 h 9628343"/>
                <a:gd name="connsiteX85" fmla="*/ 555808 w 19048999"/>
                <a:gd name="connsiteY85" fmla="*/ 4355688 h 9628343"/>
                <a:gd name="connsiteX86" fmla="*/ 785900 w 19048999"/>
                <a:gd name="connsiteY86" fmla="*/ 4017771 h 9628343"/>
                <a:gd name="connsiteX87" fmla="*/ 1130113 w 19048999"/>
                <a:gd name="connsiteY87" fmla="*/ 3817500 h 9628343"/>
                <a:gd name="connsiteX88" fmla="*/ 1278703 w 19048999"/>
                <a:gd name="connsiteY88" fmla="*/ 3726558 h 9628343"/>
                <a:gd name="connsiteX89" fmla="*/ 1269661 w 19048999"/>
                <a:gd name="connsiteY89" fmla="*/ 3390117 h 9628343"/>
                <a:gd name="connsiteX90" fmla="*/ 1309620 w 19048999"/>
                <a:gd name="connsiteY90" fmla="*/ 3169963 h 9628343"/>
                <a:gd name="connsiteX91" fmla="*/ 1393003 w 19048999"/>
                <a:gd name="connsiteY91" fmla="*/ 3052188 h 9628343"/>
                <a:gd name="connsiteX92" fmla="*/ 1080693 w 19048999"/>
                <a:gd name="connsiteY92" fmla="*/ 2984604 h 9628343"/>
                <a:gd name="connsiteX93" fmla="*/ 663453 w 19048999"/>
                <a:gd name="connsiteY93" fmla="*/ 3023360 h 9628343"/>
                <a:gd name="connsiteX94" fmla="*/ 235111 w 19048999"/>
                <a:gd name="connsiteY94" fmla="*/ 3217172 h 9628343"/>
                <a:gd name="connsiteX95" fmla="*/ 421453 w 19048999"/>
                <a:gd name="connsiteY95" fmla="*/ 3029328 h 9628343"/>
                <a:gd name="connsiteX96" fmla="*/ 627193 w 19048999"/>
                <a:gd name="connsiteY96" fmla="*/ 2926458 h 9628343"/>
                <a:gd name="connsiteX97" fmla="*/ 854480 w 19048999"/>
                <a:gd name="connsiteY97" fmla="*/ 2889178 h 9628343"/>
                <a:gd name="connsiteX98" fmla="*/ 1149272 w 19048999"/>
                <a:gd name="connsiteY98" fmla="*/ 2889676 h 9628343"/>
                <a:gd name="connsiteX99" fmla="*/ 1531894 w 19048999"/>
                <a:gd name="connsiteY99" fmla="*/ 2917507 h 9628343"/>
                <a:gd name="connsiteX100" fmla="*/ 1860559 w 19048999"/>
                <a:gd name="connsiteY100" fmla="*/ 2766431 h 9628343"/>
                <a:gd name="connsiteX101" fmla="*/ 1701613 w 19048999"/>
                <a:gd name="connsiteY101" fmla="*/ 2263518 h 9628343"/>
                <a:gd name="connsiteX102" fmla="*/ 1690183 w 19048999"/>
                <a:gd name="connsiteY102" fmla="*/ 1966338 h 9628343"/>
                <a:gd name="connsiteX103" fmla="*/ 1381991 w 19048999"/>
                <a:gd name="connsiteY103" fmla="*/ 1841604 h 9628343"/>
                <a:gd name="connsiteX104" fmla="*/ 1095823 w 19048999"/>
                <a:gd name="connsiteY104" fmla="*/ 1714878 h 9628343"/>
                <a:gd name="connsiteX105" fmla="*/ 746507 w 19048999"/>
                <a:gd name="connsiteY105" fmla="*/ 1626415 h 9628343"/>
                <a:gd name="connsiteX106" fmla="*/ 352873 w 19048999"/>
                <a:gd name="connsiteY106" fmla="*/ 1726308 h 9628343"/>
                <a:gd name="connsiteX107" fmla="*/ 113171 w 19048999"/>
                <a:gd name="connsiteY107" fmla="*/ 1763582 h 9628343"/>
                <a:gd name="connsiteX108" fmla="*/ 9973 w 19048999"/>
                <a:gd name="connsiteY108" fmla="*/ 1737738 h 9628343"/>
                <a:gd name="connsiteX109" fmla="*/ 348516 w 19048999"/>
                <a:gd name="connsiteY109" fmla="*/ 1643812 h 9628343"/>
                <a:gd name="connsiteX110" fmla="*/ 653097 w 19048999"/>
                <a:gd name="connsiteY110" fmla="*/ 1543920 h 9628343"/>
                <a:gd name="connsiteX111" fmla="*/ 1072963 w 19048999"/>
                <a:gd name="connsiteY111" fmla="*/ 1612008 h 9628343"/>
                <a:gd name="connsiteX112" fmla="*/ 1244413 w 19048999"/>
                <a:gd name="connsiteY112" fmla="*/ 1657728 h 9628343"/>
                <a:gd name="connsiteX113" fmla="*/ 1205766 w 19048999"/>
                <a:gd name="connsiteY113" fmla="*/ 1451988 h 9628343"/>
                <a:gd name="connsiteX114" fmla="*/ 1046313 w 19048999"/>
                <a:gd name="connsiteY114" fmla="*/ 815409 h 9628343"/>
                <a:gd name="connsiteX115" fmla="*/ 1221553 w 19048999"/>
                <a:gd name="connsiteY115" fmla="*/ 1211958 h 9628343"/>
                <a:gd name="connsiteX0" fmla="*/ 1221553 w 18233152"/>
                <a:gd name="connsiteY0" fmla="*/ 1211958 h 9394538"/>
                <a:gd name="connsiteX1" fmla="*/ 1343911 w 18233152"/>
                <a:gd name="connsiteY1" fmla="*/ 1559828 h 9394538"/>
                <a:gd name="connsiteX2" fmla="*/ 1553023 w 18233152"/>
                <a:gd name="connsiteY2" fmla="*/ 1657728 h 9394538"/>
                <a:gd name="connsiteX3" fmla="*/ 1907353 w 18233152"/>
                <a:gd name="connsiteY3" fmla="*/ 1680588 h 9394538"/>
                <a:gd name="connsiteX4" fmla="*/ 2021653 w 18233152"/>
                <a:gd name="connsiteY4" fmla="*/ 1543428 h 9394538"/>
                <a:gd name="connsiteX5" fmla="*/ 2124523 w 18233152"/>
                <a:gd name="connsiteY5" fmla="*/ 1291968 h 9394538"/>
                <a:gd name="connsiteX6" fmla="*/ 2124523 w 18233152"/>
                <a:gd name="connsiteY6" fmla="*/ 1120518 h 9394538"/>
                <a:gd name="connsiteX7" fmla="*/ 2068029 w 18233152"/>
                <a:gd name="connsiteY7" fmla="*/ 825325 h 9394538"/>
                <a:gd name="connsiteX8" fmla="*/ 2078803 w 18233152"/>
                <a:gd name="connsiteY8" fmla="*/ 777618 h 9394538"/>
                <a:gd name="connsiteX9" fmla="*/ 2170243 w 18233152"/>
                <a:gd name="connsiteY9" fmla="*/ 1086228 h 9394538"/>
                <a:gd name="connsiteX10" fmla="*/ 2215963 w 18233152"/>
                <a:gd name="connsiteY10" fmla="*/ 1269108 h 9394538"/>
                <a:gd name="connsiteX11" fmla="*/ 2284543 w 18233152"/>
                <a:gd name="connsiteY11" fmla="*/ 1303398 h 9394538"/>
                <a:gd name="connsiteX12" fmla="*/ 2330263 w 18233152"/>
                <a:gd name="connsiteY12" fmla="*/ 1166238 h 9394538"/>
                <a:gd name="connsiteX13" fmla="*/ 2467423 w 18233152"/>
                <a:gd name="connsiteY13" fmla="*/ 880488 h 9394538"/>
                <a:gd name="connsiteX14" fmla="*/ 2558863 w 18233152"/>
                <a:gd name="connsiteY14" fmla="*/ 640458 h 9394538"/>
                <a:gd name="connsiteX15" fmla="*/ 2616013 w 18233152"/>
                <a:gd name="connsiteY15" fmla="*/ 537588 h 9394538"/>
                <a:gd name="connsiteX16" fmla="*/ 2558863 w 18233152"/>
                <a:gd name="connsiteY16" fmla="*/ 789048 h 9394538"/>
                <a:gd name="connsiteX17" fmla="*/ 2444563 w 18233152"/>
                <a:gd name="connsiteY17" fmla="*/ 1097658 h 9394538"/>
                <a:gd name="connsiteX18" fmla="*/ 2375983 w 18233152"/>
                <a:gd name="connsiteY18" fmla="*/ 1406268 h 9394538"/>
                <a:gd name="connsiteX19" fmla="*/ 2558863 w 18233152"/>
                <a:gd name="connsiteY19" fmla="*/ 1577718 h 9394538"/>
                <a:gd name="connsiteX20" fmla="*/ 2878903 w 18233152"/>
                <a:gd name="connsiteY20" fmla="*/ 1657728 h 9394538"/>
                <a:gd name="connsiteX21" fmla="*/ 3187513 w 18233152"/>
                <a:gd name="connsiteY21" fmla="*/ 1657728 h 9394538"/>
                <a:gd name="connsiteX22" fmla="*/ 3370393 w 18233152"/>
                <a:gd name="connsiteY22" fmla="*/ 1566288 h 9394538"/>
                <a:gd name="connsiteX23" fmla="*/ 3488066 w 18233152"/>
                <a:gd name="connsiteY23" fmla="*/ 1246753 h 9394538"/>
                <a:gd name="connsiteX24" fmla="*/ 3495138 w 18233152"/>
                <a:gd name="connsiteY24" fmla="*/ 1115548 h 9394538"/>
                <a:gd name="connsiteX25" fmla="*/ 3493650 w 18233152"/>
                <a:gd name="connsiteY25" fmla="*/ 1063976 h 9394538"/>
                <a:gd name="connsiteX26" fmla="*/ 3450403 w 18233152"/>
                <a:gd name="connsiteY26" fmla="*/ 777618 h 9394538"/>
                <a:gd name="connsiteX27" fmla="*/ 3119893 w 18233152"/>
                <a:gd name="connsiteY27" fmla="*/ 321571 h 9394538"/>
                <a:gd name="connsiteX28" fmla="*/ 3497351 w 18233152"/>
                <a:gd name="connsiteY28" fmla="*/ 674883 h 9394538"/>
                <a:gd name="connsiteX29" fmla="*/ 3759013 w 18233152"/>
                <a:gd name="connsiteY29" fmla="*/ 571878 h 9394538"/>
                <a:gd name="connsiteX30" fmla="*/ 3999043 w 18233152"/>
                <a:gd name="connsiteY30" fmla="*/ 91818 h 9394538"/>
                <a:gd name="connsiteX31" fmla="*/ 4033333 w 18233152"/>
                <a:gd name="connsiteY31" fmla="*/ 11808 h 9394538"/>
                <a:gd name="connsiteX32" fmla="*/ 3984569 w 18233152"/>
                <a:gd name="connsiteY32" fmla="*/ 247366 h 9394538"/>
                <a:gd name="connsiteX33" fmla="*/ 3812791 w 18233152"/>
                <a:gd name="connsiteY33" fmla="*/ 647417 h 9394538"/>
                <a:gd name="connsiteX34" fmla="*/ 3592906 w 18233152"/>
                <a:gd name="connsiteY34" fmla="*/ 811408 h 9394538"/>
                <a:gd name="connsiteX35" fmla="*/ 3604425 w 18233152"/>
                <a:gd name="connsiteY35" fmla="*/ 999253 h 9394538"/>
                <a:gd name="connsiteX36" fmla="*/ 3872985 w 18233152"/>
                <a:gd name="connsiteY36" fmla="*/ 881976 h 9394538"/>
                <a:gd name="connsiteX37" fmla="*/ 4200754 w 18233152"/>
                <a:gd name="connsiteY37" fmla="*/ 774136 h 9394538"/>
                <a:gd name="connsiteX38" fmla="*/ 4064251 w 18233152"/>
                <a:gd name="connsiteY38" fmla="*/ 847195 h 9394538"/>
                <a:gd name="connsiteX39" fmla="*/ 3818880 w 18233152"/>
                <a:gd name="connsiteY39" fmla="*/ 991305 h 9394538"/>
                <a:gd name="connsiteX40" fmla="*/ 3658531 w 18233152"/>
                <a:gd name="connsiteY40" fmla="*/ 1093178 h 9394538"/>
                <a:gd name="connsiteX41" fmla="*/ 3622838 w 18233152"/>
                <a:gd name="connsiteY41" fmla="*/ 1221401 h 9394538"/>
                <a:gd name="connsiteX42" fmla="*/ 3577446 w 18233152"/>
                <a:gd name="connsiteY42" fmla="*/ 1500691 h 9394538"/>
                <a:gd name="connsiteX43" fmla="*/ 3461833 w 18233152"/>
                <a:gd name="connsiteY43" fmla="*/ 1726308 h 9394538"/>
                <a:gd name="connsiteX44" fmla="*/ 3278953 w 18233152"/>
                <a:gd name="connsiteY44" fmla="*/ 2034918 h 9394538"/>
                <a:gd name="connsiteX45" fmla="*/ 3288742 w 18233152"/>
                <a:gd name="connsiteY45" fmla="*/ 2273460 h 9394538"/>
                <a:gd name="connsiteX46" fmla="*/ 3434288 w 18233152"/>
                <a:gd name="connsiteY46" fmla="*/ 2417577 h 9394538"/>
                <a:gd name="connsiteX47" fmla="*/ 3781217 w 18233152"/>
                <a:gd name="connsiteY47" fmla="*/ 2618845 h 9394538"/>
                <a:gd name="connsiteX48" fmla="*/ 6588323 w 18233152"/>
                <a:gd name="connsiteY48" fmla="*/ 3874193 h 9394538"/>
                <a:gd name="connsiteX49" fmla="*/ 18227951 w 18233152"/>
                <a:gd name="connsiteY49" fmla="*/ 9173439 h 9394538"/>
                <a:gd name="connsiteX50" fmla="*/ 18064964 w 18233152"/>
                <a:gd name="connsiteY50" fmla="*/ 9394536 h 9394538"/>
                <a:gd name="connsiteX51" fmla="*/ 7057965 w 18233152"/>
                <a:gd name="connsiteY51" fmla="*/ 4392731 h 9394538"/>
                <a:gd name="connsiteX52" fmla="*/ 4025107 w 18233152"/>
                <a:gd name="connsiteY52" fmla="*/ 3081300 h 9394538"/>
                <a:gd name="connsiteX53" fmla="*/ 3217865 w 18233152"/>
                <a:gd name="connsiteY53" fmla="*/ 2829045 h 9394538"/>
                <a:gd name="connsiteX54" fmla="*/ 3025524 w 18233152"/>
                <a:gd name="connsiteY54" fmla="*/ 2858861 h 9394538"/>
                <a:gd name="connsiteX55" fmla="*/ 2832855 w 18233152"/>
                <a:gd name="connsiteY55" fmla="*/ 2930924 h 9394538"/>
                <a:gd name="connsiteX56" fmla="*/ 2820111 w 18233152"/>
                <a:gd name="connsiteY56" fmla="*/ 3026344 h 9394538"/>
                <a:gd name="connsiteX57" fmla="*/ 2959241 w 18233152"/>
                <a:gd name="connsiteY57" fmla="*/ 3167976 h 9394538"/>
                <a:gd name="connsiteX58" fmla="*/ 3176083 w 18233152"/>
                <a:gd name="connsiteY58" fmla="*/ 3269358 h 9394538"/>
                <a:gd name="connsiteX59" fmla="*/ 3388239 w 18233152"/>
                <a:gd name="connsiteY59" fmla="*/ 3442290 h 9394538"/>
                <a:gd name="connsiteX60" fmla="*/ 3212014 w 18233152"/>
                <a:gd name="connsiteY60" fmla="*/ 3336948 h 9394538"/>
                <a:gd name="connsiteX61" fmla="*/ 3004633 w 18233152"/>
                <a:gd name="connsiteY61" fmla="*/ 3276814 h 9394538"/>
                <a:gd name="connsiteX62" fmla="*/ 2771676 w 18233152"/>
                <a:gd name="connsiteY62" fmla="*/ 3166987 h 9394538"/>
                <a:gd name="connsiteX63" fmla="*/ 2638873 w 18233152"/>
                <a:gd name="connsiteY63" fmla="*/ 3097908 h 9394538"/>
                <a:gd name="connsiteX64" fmla="*/ 2570293 w 18233152"/>
                <a:gd name="connsiteY64" fmla="*/ 3109338 h 9394538"/>
                <a:gd name="connsiteX65" fmla="*/ 2525557 w 18233152"/>
                <a:gd name="connsiteY65" fmla="*/ 3326508 h 9394538"/>
                <a:gd name="connsiteX66" fmla="*/ 2584349 w 18233152"/>
                <a:gd name="connsiteY66" fmla="*/ 3577470 h 9394538"/>
                <a:gd name="connsiteX67" fmla="*/ 2663703 w 18233152"/>
                <a:gd name="connsiteY67" fmla="*/ 3996904 h 9394538"/>
                <a:gd name="connsiteX68" fmla="*/ 2633113 w 18233152"/>
                <a:gd name="connsiteY68" fmla="*/ 4192703 h 9394538"/>
                <a:gd name="connsiteX69" fmla="*/ 2539703 w 18233152"/>
                <a:gd name="connsiteY69" fmla="*/ 4455574 h 9394538"/>
                <a:gd name="connsiteX70" fmla="*/ 2595212 w 18233152"/>
                <a:gd name="connsiteY70" fmla="*/ 3945217 h 9394538"/>
                <a:gd name="connsiteX71" fmla="*/ 2481240 w 18233152"/>
                <a:gd name="connsiteY71" fmla="*/ 3566538 h 9394538"/>
                <a:gd name="connsiteX72" fmla="*/ 2307403 w 18233152"/>
                <a:gd name="connsiteY72" fmla="*/ 3166488 h 9394538"/>
                <a:gd name="connsiteX73" fmla="*/ 2261683 w 18233152"/>
                <a:gd name="connsiteY73" fmla="*/ 3063618 h 9394538"/>
                <a:gd name="connsiteX74" fmla="*/ 2078803 w 18233152"/>
                <a:gd name="connsiteY74" fmla="*/ 2949318 h 9394538"/>
                <a:gd name="connsiteX75" fmla="*/ 1824299 w 18233152"/>
                <a:gd name="connsiteY75" fmla="*/ 3002494 h 9394538"/>
                <a:gd name="connsiteX76" fmla="*/ 1412162 w 18233152"/>
                <a:gd name="connsiteY76" fmla="*/ 3235573 h 9394538"/>
                <a:gd name="connsiteX77" fmla="*/ 1381573 w 18233152"/>
                <a:gd name="connsiteY77" fmla="*/ 3680838 h 9394538"/>
                <a:gd name="connsiteX78" fmla="*/ 1340867 w 18233152"/>
                <a:gd name="connsiteY78" fmla="*/ 3980504 h 9394538"/>
                <a:gd name="connsiteX79" fmla="*/ 1197619 w 18233152"/>
                <a:gd name="connsiteY79" fmla="*/ 4738831 h 9394538"/>
                <a:gd name="connsiteX80" fmla="*/ 1220896 w 18233152"/>
                <a:gd name="connsiteY80" fmla="*/ 4338309 h 9394538"/>
                <a:gd name="connsiteX81" fmla="*/ 1242772 w 18233152"/>
                <a:gd name="connsiteY81" fmla="*/ 4080888 h 9394538"/>
                <a:gd name="connsiteX82" fmla="*/ 1198693 w 18233152"/>
                <a:gd name="connsiteY82" fmla="*/ 3909438 h 9394538"/>
                <a:gd name="connsiteX83" fmla="*/ 970093 w 18233152"/>
                <a:gd name="connsiteY83" fmla="*/ 3989448 h 9394538"/>
                <a:gd name="connsiteX84" fmla="*/ 766328 w 18233152"/>
                <a:gd name="connsiteY84" fmla="*/ 4131990 h 9394538"/>
                <a:gd name="connsiteX85" fmla="*/ 555808 w 18233152"/>
                <a:gd name="connsiteY85" fmla="*/ 4355688 h 9394538"/>
                <a:gd name="connsiteX86" fmla="*/ 785900 w 18233152"/>
                <a:gd name="connsiteY86" fmla="*/ 4017771 h 9394538"/>
                <a:gd name="connsiteX87" fmla="*/ 1130113 w 18233152"/>
                <a:gd name="connsiteY87" fmla="*/ 3817500 h 9394538"/>
                <a:gd name="connsiteX88" fmla="*/ 1278703 w 18233152"/>
                <a:gd name="connsiteY88" fmla="*/ 3726558 h 9394538"/>
                <a:gd name="connsiteX89" fmla="*/ 1269661 w 18233152"/>
                <a:gd name="connsiteY89" fmla="*/ 3390117 h 9394538"/>
                <a:gd name="connsiteX90" fmla="*/ 1309620 w 18233152"/>
                <a:gd name="connsiteY90" fmla="*/ 3169963 h 9394538"/>
                <a:gd name="connsiteX91" fmla="*/ 1393003 w 18233152"/>
                <a:gd name="connsiteY91" fmla="*/ 3052188 h 9394538"/>
                <a:gd name="connsiteX92" fmla="*/ 1080693 w 18233152"/>
                <a:gd name="connsiteY92" fmla="*/ 2984604 h 9394538"/>
                <a:gd name="connsiteX93" fmla="*/ 663453 w 18233152"/>
                <a:gd name="connsiteY93" fmla="*/ 3023360 h 9394538"/>
                <a:gd name="connsiteX94" fmla="*/ 235111 w 18233152"/>
                <a:gd name="connsiteY94" fmla="*/ 3217172 h 9394538"/>
                <a:gd name="connsiteX95" fmla="*/ 421453 w 18233152"/>
                <a:gd name="connsiteY95" fmla="*/ 3029328 h 9394538"/>
                <a:gd name="connsiteX96" fmla="*/ 627193 w 18233152"/>
                <a:gd name="connsiteY96" fmla="*/ 2926458 h 9394538"/>
                <a:gd name="connsiteX97" fmla="*/ 854480 w 18233152"/>
                <a:gd name="connsiteY97" fmla="*/ 2889178 h 9394538"/>
                <a:gd name="connsiteX98" fmla="*/ 1149272 w 18233152"/>
                <a:gd name="connsiteY98" fmla="*/ 2889676 h 9394538"/>
                <a:gd name="connsiteX99" fmla="*/ 1531894 w 18233152"/>
                <a:gd name="connsiteY99" fmla="*/ 2917507 h 9394538"/>
                <a:gd name="connsiteX100" fmla="*/ 1860559 w 18233152"/>
                <a:gd name="connsiteY100" fmla="*/ 2766431 h 9394538"/>
                <a:gd name="connsiteX101" fmla="*/ 1701613 w 18233152"/>
                <a:gd name="connsiteY101" fmla="*/ 2263518 h 9394538"/>
                <a:gd name="connsiteX102" fmla="*/ 1690183 w 18233152"/>
                <a:gd name="connsiteY102" fmla="*/ 1966338 h 9394538"/>
                <a:gd name="connsiteX103" fmla="*/ 1381991 w 18233152"/>
                <a:gd name="connsiteY103" fmla="*/ 1841604 h 9394538"/>
                <a:gd name="connsiteX104" fmla="*/ 1095823 w 18233152"/>
                <a:gd name="connsiteY104" fmla="*/ 1714878 h 9394538"/>
                <a:gd name="connsiteX105" fmla="*/ 746507 w 18233152"/>
                <a:gd name="connsiteY105" fmla="*/ 1626415 h 9394538"/>
                <a:gd name="connsiteX106" fmla="*/ 352873 w 18233152"/>
                <a:gd name="connsiteY106" fmla="*/ 1726308 h 9394538"/>
                <a:gd name="connsiteX107" fmla="*/ 113171 w 18233152"/>
                <a:gd name="connsiteY107" fmla="*/ 1763582 h 9394538"/>
                <a:gd name="connsiteX108" fmla="*/ 9973 w 18233152"/>
                <a:gd name="connsiteY108" fmla="*/ 1737738 h 9394538"/>
                <a:gd name="connsiteX109" fmla="*/ 348516 w 18233152"/>
                <a:gd name="connsiteY109" fmla="*/ 1643812 h 9394538"/>
                <a:gd name="connsiteX110" fmla="*/ 653097 w 18233152"/>
                <a:gd name="connsiteY110" fmla="*/ 1543920 h 9394538"/>
                <a:gd name="connsiteX111" fmla="*/ 1072963 w 18233152"/>
                <a:gd name="connsiteY111" fmla="*/ 1612008 h 9394538"/>
                <a:gd name="connsiteX112" fmla="*/ 1244413 w 18233152"/>
                <a:gd name="connsiteY112" fmla="*/ 1657728 h 9394538"/>
                <a:gd name="connsiteX113" fmla="*/ 1205766 w 18233152"/>
                <a:gd name="connsiteY113" fmla="*/ 1451988 h 9394538"/>
                <a:gd name="connsiteX114" fmla="*/ 1046313 w 18233152"/>
                <a:gd name="connsiteY114" fmla="*/ 815409 h 9394538"/>
                <a:gd name="connsiteX115" fmla="*/ 1221553 w 18233152"/>
                <a:gd name="connsiteY115" fmla="*/ 1211958 h 9394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</a:cxnLst>
              <a:rect l="l" t="t" r="r" b="b"/>
              <a:pathLst>
                <a:path w="18233152" h="9394538">
                  <a:moveTo>
                    <a:pt x="1221553" y="1211958"/>
                  </a:moveTo>
                  <a:cubicBezTo>
                    <a:pt x="1271153" y="1336028"/>
                    <a:pt x="1288666" y="1485533"/>
                    <a:pt x="1343911" y="1559828"/>
                  </a:cubicBezTo>
                  <a:cubicBezTo>
                    <a:pt x="1399156" y="1634123"/>
                    <a:pt x="1459116" y="1637601"/>
                    <a:pt x="1553023" y="1657728"/>
                  </a:cubicBezTo>
                  <a:cubicBezTo>
                    <a:pt x="1646930" y="1677855"/>
                    <a:pt x="1829248" y="1699638"/>
                    <a:pt x="1907353" y="1680588"/>
                  </a:cubicBezTo>
                  <a:cubicBezTo>
                    <a:pt x="1985458" y="1661538"/>
                    <a:pt x="1985458" y="1608198"/>
                    <a:pt x="2021653" y="1543428"/>
                  </a:cubicBezTo>
                  <a:cubicBezTo>
                    <a:pt x="2057848" y="1478658"/>
                    <a:pt x="2107378" y="1362453"/>
                    <a:pt x="2124523" y="1291968"/>
                  </a:cubicBezTo>
                  <a:cubicBezTo>
                    <a:pt x="2141668" y="1221483"/>
                    <a:pt x="2133939" y="1198292"/>
                    <a:pt x="2124523" y="1120518"/>
                  </a:cubicBezTo>
                  <a:cubicBezTo>
                    <a:pt x="2115107" y="1042744"/>
                    <a:pt x="2075649" y="882475"/>
                    <a:pt x="2068029" y="825325"/>
                  </a:cubicBezTo>
                  <a:cubicBezTo>
                    <a:pt x="2060409" y="768175"/>
                    <a:pt x="2061767" y="734134"/>
                    <a:pt x="2078803" y="777618"/>
                  </a:cubicBezTo>
                  <a:cubicBezTo>
                    <a:pt x="2095839" y="821102"/>
                    <a:pt x="2147383" y="1004313"/>
                    <a:pt x="2170243" y="1086228"/>
                  </a:cubicBezTo>
                  <a:cubicBezTo>
                    <a:pt x="2193103" y="1168143"/>
                    <a:pt x="2196913" y="1232913"/>
                    <a:pt x="2215963" y="1269108"/>
                  </a:cubicBezTo>
                  <a:cubicBezTo>
                    <a:pt x="2235013" y="1305303"/>
                    <a:pt x="2265493" y="1320543"/>
                    <a:pt x="2284543" y="1303398"/>
                  </a:cubicBezTo>
                  <a:cubicBezTo>
                    <a:pt x="2303593" y="1286253"/>
                    <a:pt x="2299783" y="1236723"/>
                    <a:pt x="2330263" y="1166238"/>
                  </a:cubicBezTo>
                  <a:cubicBezTo>
                    <a:pt x="2360743" y="1095753"/>
                    <a:pt x="2429323" y="968118"/>
                    <a:pt x="2467423" y="880488"/>
                  </a:cubicBezTo>
                  <a:cubicBezTo>
                    <a:pt x="2505523" y="792858"/>
                    <a:pt x="2534098" y="697608"/>
                    <a:pt x="2558863" y="640458"/>
                  </a:cubicBezTo>
                  <a:cubicBezTo>
                    <a:pt x="2583628" y="583308"/>
                    <a:pt x="2616013" y="512823"/>
                    <a:pt x="2616013" y="537588"/>
                  </a:cubicBezTo>
                  <a:cubicBezTo>
                    <a:pt x="2616013" y="562353"/>
                    <a:pt x="2587438" y="695703"/>
                    <a:pt x="2558863" y="789048"/>
                  </a:cubicBezTo>
                  <a:cubicBezTo>
                    <a:pt x="2530288" y="882393"/>
                    <a:pt x="2475043" y="994788"/>
                    <a:pt x="2444563" y="1097658"/>
                  </a:cubicBezTo>
                  <a:cubicBezTo>
                    <a:pt x="2414083" y="1200528"/>
                    <a:pt x="2356933" y="1326258"/>
                    <a:pt x="2375983" y="1406268"/>
                  </a:cubicBezTo>
                  <a:cubicBezTo>
                    <a:pt x="2395033" y="1486278"/>
                    <a:pt x="2475043" y="1535808"/>
                    <a:pt x="2558863" y="1577718"/>
                  </a:cubicBezTo>
                  <a:cubicBezTo>
                    <a:pt x="2642683" y="1619628"/>
                    <a:pt x="2774128" y="1644393"/>
                    <a:pt x="2878903" y="1657728"/>
                  </a:cubicBezTo>
                  <a:cubicBezTo>
                    <a:pt x="2983678" y="1671063"/>
                    <a:pt x="3105598" y="1672968"/>
                    <a:pt x="3187513" y="1657728"/>
                  </a:cubicBezTo>
                  <a:cubicBezTo>
                    <a:pt x="3269428" y="1642488"/>
                    <a:pt x="3320301" y="1634784"/>
                    <a:pt x="3370393" y="1566288"/>
                  </a:cubicBezTo>
                  <a:cubicBezTo>
                    <a:pt x="3420485" y="1497792"/>
                    <a:pt x="3467275" y="1321876"/>
                    <a:pt x="3488066" y="1246753"/>
                  </a:cubicBezTo>
                  <a:cubicBezTo>
                    <a:pt x="3508857" y="1171630"/>
                    <a:pt x="3494207" y="1146011"/>
                    <a:pt x="3495138" y="1115548"/>
                  </a:cubicBezTo>
                  <a:cubicBezTo>
                    <a:pt x="3496069" y="1085085"/>
                    <a:pt x="3495555" y="1117316"/>
                    <a:pt x="3493650" y="1063976"/>
                  </a:cubicBezTo>
                  <a:cubicBezTo>
                    <a:pt x="3491745" y="1010636"/>
                    <a:pt x="3512696" y="901352"/>
                    <a:pt x="3450403" y="777618"/>
                  </a:cubicBezTo>
                  <a:cubicBezTo>
                    <a:pt x="3388110" y="653884"/>
                    <a:pt x="3101583" y="362546"/>
                    <a:pt x="3119893" y="321571"/>
                  </a:cubicBezTo>
                  <a:cubicBezTo>
                    <a:pt x="3138203" y="280596"/>
                    <a:pt x="3390831" y="633165"/>
                    <a:pt x="3497351" y="674883"/>
                  </a:cubicBezTo>
                  <a:cubicBezTo>
                    <a:pt x="3529859" y="730018"/>
                    <a:pt x="3675398" y="669055"/>
                    <a:pt x="3759013" y="571878"/>
                  </a:cubicBezTo>
                  <a:cubicBezTo>
                    <a:pt x="3842628" y="474701"/>
                    <a:pt x="3953323" y="185163"/>
                    <a:pt x="3999043" y="91818"/>
                  </a:cubicBezTo>
                  <a:cubicBezTo>
                    <a:pt x="4044763" y="-1527"/>
                    <a:pt x="4035745" y="-14117"/>
                    <a:pt x="4033333" y="11808"/>
                  </a:cubicBezTo>
                  <a:cubicBezTo>
                    <a:pt x="4030921" y="37733"/>
                    <a:pt x="4021326" y="141431"/>
                    <a:pt x="3984569" y="247366"/>
                  </a:cubicBezTo>
                  <a:cubicBezTo>
                    <a:pt x="3947812" y="353301"/>
                    <a:pt x="3878068" y="553410"/>
                    <a:pt x="3812791" y="647417"/>
                  </a:cubicBezTo>
                  <a:cubicBezTo>
                    <a:pt x="3747514" y="741424"/>
                    <a:pt x="3627634" y="752769"/>
                    <a:pt x="3592906" y="811408"/>
                  </a:cubicBezTo>
                  <a:cubicBezTo>
                    <a:pt x="3558178" y="870047"/>
                    <a:pt x="3557745" y="987492"/>
                    <a:pt x="3604425" y="999253"/>
                  </a:cubicBezTo>
                  <a:cubicBezTo>
                    <a:pt x="3651105" y="1011014"/>
                    <a:pt x="3773597" y="919495"/>
                    <a:pt x="3872985" y="881976"/>
                  </a:cubicBezTo>
                  <a:cubicBezTo>
                    <a:pt x="3972373" y="844457"/>
                    <a:pt x="4168876" y="779933"/>
                    <a:pt x="4200754" y="774136"/>
                  </a:cubicBezTo>
                  <a:cubicBezTo>
                    <a:pt x="4232632" y="768339"/>
                    <a:pt x="4127897" y="811000"/>
                    <a:pt x="4064251" y="847195"/>
                  </a:cubicBezTo>
                  <a:cubicBezTo>
                    <a:pt x="4000605" y="883390"/>
                    <a:pt x="3886500" y="950308"/>
                    <a:pt x="3818880" y="991305"/>
                  </a:cubicBezTo>
                  <a:cubicBezTo>
                    <a:pt x="3751260" y="1032302"/>
                    <a:pt x="3691205" y="1054829"/>
                    <a:pt x="3658531" y="1093178"/>
                  </a:cubicBezTo>
                  <a:cubicBezTo>
                    <a:pt x="3625857" y="1131527"/>
                    <a:pt x="3636352" y="1153482"/>
                    <a:pt x="3622838" y="1221401"/>
                  </a:cubicBezTo>
                  <a:cubicBezTo>
                    <a:pt x="3609324" y="1289320"/>
                    <a:pt x="3604280" y="1416540"/>
                    <a:pt x="3577446" y="1500691"/>
                  </a:cubicBezTo>
                  <a:cubicBezTo>
                    <a:pt x="3550612" y="1584842"/>
                    <a:pt x="3511582" y="1637270"/>
                    <a:pt x="3461833" y="1726308"/>
                  </a:cubicBezTo>
                  <a:cubicBezTo>
                    <a:pt x="3412084" y="1815346"/>
                    <a:pt x="3307802" y="1943726"/>
                    <a:pt x="3278953" y="2034918"/>
                  </a:cubicBezTo>
                  <a:cubicBezTo>
                    <a:pt x="3250105" y="2126110"/>
                    <a:pt x="3262853" y="2209684"/>
                    <a:pt x="3288742" y="2273460"/>
                  </a:cubicBezTo>
                  <a:cubicBezTo>
                    <a:pt x="3314631" y="2337237"/>
                    <a:pt x="3352209" y="2360013"/>
                    <a:pt x="3434288" y="2417577"/>
                  </a:cubicBezTo>
                  <a:cubicBezTo>
                    <a:pt x="3516367" y="2475141"/>
                    <a:pt x="3255545" y="2376076"/>
                    <a:pt x="3781217" y="2618845"/>
                  </a:cubicBezTo>
                  <a:cubicBezTo>
                    <a:pt x="4306889" y="2861614"/>
                    <a:pt x="4180534" y="2781761"/>
                    <a:pt x="6588323" y="3874193"/>
                  </a:cubicBezTo>
                  <a:lnTo>
                    <a:pt x="18227951" y="9173439"/>
                  </a:lnTo>
                  <a:cubicBezTo>
                    <a:pt x="18262059" y="9259832"/>
                    <a:pt x="18119293" y="9320837"/>
                    <a:pt x="18064964" y="9394536"/>
                  </a:cubicBezTo>
                  <a:cubicBezTo>
                    <a:pt x="18033882" y="9397848"/>
                    <a:pt x="9397941" y="5444937"/>
                    <a:pt x="7057965" y="4392731"/>
                  </a:cubicBezTo>
                  <a:cubicBezTo>
                    <a:pt x="4717989" y="3340525"/>
                    <a:pt x="4665124" y="3341914"/>
                    <a:pt x="4025107" y="3081300"/>
                  </a:cubicBezTo>
                  <a:cubicBezTo>
                    <a:pt x="3385090" y="2820686"/>
                    <a:pt x="3384462" y="2866118"/>
                    <a:pt x="3217865" y="2829045"/>
                  </a:cubicBezTo>
                  <a:cubicBezTo>
                    <a:pt x="3051268" y="2791972"/>
                    <a:pt x="3089692" y="2841881"/>
                    <a:pt x="3025524" y="2858861"/>
                  </a:cubicBezTo>
                  <a:cubicBezTo>
                    <a:pt x="2961356" y="2875841"/>
                    <a:pt x="2867091" y="2903010"/>
                    <a:pt x="2832855" y="2930924"/>
                  </a:cubicBezTo>
                  <a:cubicBezTo>
                    <a:pt x="2798620" y="2958838"/>
                    <a:pt x="2799047" y="2986835"/>
                    <a:pt x="2820111" y="3026344"/>
                  </a:cubicBezTo>
                  <a:cubicBezTo>
                    <a:pt x="2841175" y="3065853"/>
                    <a:pt x="2899912" y="3127474"/>
                    <a:pt x="2959241" y="3167976"/>
                  </a:cubicBezTo>
                  <a:cubicBezTo>
                    <a:pt x="3018570" y="3208478"/>
                    <a:pt x="3104583" y="3223639"/>
                    <a:pt x="3176083" y="3269358"/>
                  </a:cubicBezTo>
                  <a:cubicBezTo>
                    <a:pt x="3247583" y="3315077"/>
                    <a:pt x="3382251" y="3431025"/>
                    <a:pt x="3388239" y="3442290"/>
                  </a:cubicBezTo>
                  <a:cubicBezTo>
                    <a:pt x="3394228" y="3453555"/>
                    <a:pt x="3275948" y="3364527"/>
                    <a:pt x="3212014" y="3336948"/>
                  </a:cubicBezTo>
                  <a:cubicBezTo>
                    <a:pt x="3148080" y="3309369"/>
                    <a:pt x="3078023" y="3305141"/>
                    <a:pt x="3004633" y="3276814"/>
                  </a:cubicBezTo>
                  <a:cubicBezTo>
                    <a:pt x="2931243" y="3248487"/>
                    <a:pt x="2832636" y="3196805"/>
                    <a:pt x="2771676" y="3166987"/>
                  </a:cubicBezTo>
                  <a:cubicBezTo>
                    <a:pt x="2710716" y="3137169"/>
                    <a:pt x="2672437" y="3107516"/>
                    <a:pt x="2638873" y="3097908"/>
                  </a:cubicBezTo>
                  <a:cubicBezTo>
                    <a:pt x="2605309" y="3088300"/>
                    <a:pt x="2589179" y="3071238"/>
                    <a:pt x="2570293" y="3109338"/>
                  </a:cubicBezTo>
                  <a:cubicBezTo>
                    <a:pt x="2551407" y="3147438"/>
                    <a:pt x="2523214" y="3248486"/>
                    <a:pt x="2525557" y="3326508"/>
                  </a:cubicBezTo>
                  <a:cubicBezTo>
                    <a:pt x="2527900" y="3404530"/>
                    <a:pt x="2561325" y="3465737"/>
                    <a:pt x="2584349" y="3577470"/>
                  </a:cubicBezTo>
                  <a:cubicBezTo>
                    <a:pt x="2607373" y="3689203"/>
                    <a:pt x="2655576" y="3894365"/>
                    <a:pt x="2663703" y="3996904"/>
                  </a:cubicBezTo>
                  <a:cubicBezTo>
                    <a:pt x="2671830" y="4099443"/>
                    <a:pt x="2653780" y="4116258"/>
                    <a:pt x="2633113" y="4192703"/>
                  </a:cubicBezTo>
                  <a:cubicBezTo>
                    <a:pt x="2612446" y="4269148"/>
                    <a:pt x="2546020" y="4496822"/>
                    <a:pt x="2539703" y="4455574"/>
                  </a:cubicBezTo>
                  <a:cubicBezTo>
                    <a:pt x="2533386" y="4414326"/>
                    <a:pt x="2604956" y="4093390"/>
                    <a:pt x="2595212" y="3945217"/>
                  </a:cubicBezTo>
                  <a:cubicBezTo>
                    <a:pt x="2585468" y="3797044"/>
                    <a:pt x="2529208" y="3696326"/>
                    <a:pt x="2481240" y="3566538"/>
                  </a:cubicBezTo>
                  <a:cubicBezTo>
                    <a:pt x="2433272" y="3436750"/>
                    <a:pt x="2343996" y="3250308"/>
                    <a:pt x="2307403" y="3166488"/>
                  </a:cubicBezTo>
                  <a:cubicBezTo>
                    <a:pt x="2270810" y="3082668"/>
                    <a:pt x="2299783" y="3099813"/>
                    <a:pt x="2261683" y="3063618"/>
                  </a:cubicBezTo>
                  <a:cubicBezTo>
                    <a:pt x="2223583" y="3027423"/>
                    <a:pt x="2151700" y="2959505"/>
                    <a:pt x="2078803" y="2949318"/>
                  </a:cubicBezTo>
                  <a:cubicBezTo>
                    <a:pt x="2005906" y="2939131"/>
                    <a:pt x="1935406" y="2954785"/>
                    <a:pt x="1824299" y="3002494"/>
                  </a:cubicBezTo>
                  <a:cubicBezTo>
                    <a:pt x="1713192" y="3050203"/>
                    <a:pt x="1485950" y="3122516"/>
                    <a:pt x="1412162" y="3235573"/>
                  </a:cubicBezTo>
                  <a:cubicBezTo>
                    <a:pt x="1338374" y="3348630"/>
                    <a:pt x="1393455" y="3556683"/>
                    <a:pt x="1381573" y="3680838"/>
                  </a:cubicBezTo>
                  <a:cubicBezTo>
                    <a:pt x="1369691" y="3804993"/>
                    <a:pt x="1371526" y="3804172"/>
                    <a:pt x="1340867" y="3980504"/>
                  </a:cubicBezTo>
                  <a:cubicBezTo>
                    <a:pt x="1310208" y="4156836"/>
                    <a:pt x="1217614" y="4679197"/>
                    <a:pt x="1197619" y="4738831"/>
                  </a:cubicBezTo>
                  <a:cubicBezTo>
                    <a:pt x="1177624" y="4798465"/>
                    <a:pt x="1213371" y="4447966"/>
                    <a:pt x="1220896" y="4338309"/>
                  </a:cubicBezTo>
                  <a:cubicBezTo>
                    <a:pt x="1228421" y="4228652"/>
                    <a:pt x="1246473" y="4152367"/>
                    <a:pt x="1242772" y="4080888"/>
                  </a:cubicBezTo>
                  <a:cubicBezTo>
                    <a:pt x="1239072" y="4009410"/>
                    <a:pt x="1244139" y="3924678"/>
                    <a:pt x="1198693" y="3909438"/>
                  </a:cubicBezTo>
                  <a:cubicBezTo>
                    <a:pt x="1153247" y="3894198"/>
                    <a:pt x="1042154" y="3952356"/>
                    <a:pt x="970093" y="3989448"/>
                  </a:cubicBezTo>
                  <a:cubicBezTo>
                    <a:pt x="898032" y="4026540"/>
                    <a:pt x="835376" y="4070950"/>
                    <a:pt x="766328" y="4131990"/>
                  </a:cubicBezTo>
                  <a:cubicBezTo>
                    <a:pt x="697281" y="4193030"/>
                    <a:pt x="552546" y="4374724"/>
                    <a:pt x="555808" y="4355688"/>
                  </a:cubicBezTo>
                  <a:cubicBezTo>
                    <a:pt x="559070" y="4336652"/>
                    <a:pt x="690183" y="4107469"/>
                    <a:pt x="785900" y="4017771"/>
                  </a:cubicBezTo>
                  <a:cubicBezTo>
                    <a:pt x="881618" y="3928073"/>
                    <a:pt x="1047979" y="3866035"/>
                    <a:pt x="1130113" y="3817500"/>
                  </a:cubicBezTo>
                  <a:cubicBezTo>
                    <a:pt x="1212247" y="3768965"/>
                    <a:pt x="1255445" y="3797788"/>
                    <a:pt x="1278703" y="3726558"/>
                  </a:cubicBezTo>
                  <a:cubicBezTo>
                    <a:pt x="1301961" y="3655328"/>
                    <a:pt x="1264508" y="3482883"/>
                    <a:pt x="1269661" y="3390117"/>
                  </a:cubicBezTo>
                  <a:cubicBezTo>
                    <a:pt x="1274814" y="3297351"/>
                    <a:pt x="1289063" y="3226285"/>
                    <a:pt x="1309620" y="3169963"/>
                  </a:cubicBezTo>
                  <a:cubicBezTo>
                    <a:pt x="1330177" y="3113642"/>
                    <a:pt x="1431158" y="3083081"/>
                    <a:pt x="1393003" y="3052188"/>
                  </a:cubicBezTo>
                  <a:cubicBezTo>
                    <a:pt x="1354849" y="3021295"/>
                    <a:pt x="1202285" y="2989409"/>
                    <a:pt x="1080693" y="2984604"/>
                  </a:cubicBezTo>
                  <a:cubicBezTo>
                    <a:pt x="959101" y="2979799"/>
                    <a:pt x="804383" y="2984599"/>
                    <a:pt x="663453" y="3023360"/>
                  </a:cubicBezTo>
                  <a:cubicBezTo>
                    <a:pt x="522523" y="3062121"/>
                    <a:pt x="275444" y="3216177"/>
                    <a:pt x="235111" y="3217172"/>
                  </a:cubicBezTo>
                  <a:cubicBezTo>
                    <a:pt x="194778" y="3218167"/>
                    <a:pt x="356106" y="3077780"/>
                    <a:pt x="421453" y="3029328"/>
                  </a:cubicBezTo>
                  <a:cubicBezTo>
                    <a:pt x="486800" y="2980876"/>
                    <a:pt x="555022" y="2949816"/>
                    <a:pt x="627193" y="2926458"/>
                  </a:cubicBezTo>
                  <a:cubicBezTo>
                    <a:pt x="699364" y="2903100"/>
                    <a:pt x="767467" y="2895308"/>
                    <a:pt x="854480" y="2889178"/>
                  </a:cubicBezTo>
                  <a:cubicBezTo>
                    <a:pt x="941493" y="2883048"/>
                    <a:pt x="1036370" y="2884954"/>
                    <a:pt x="1149272" y="2889676"/>
                  </a:cubicBezTo>
                  <a:cubicBezTo>
                    <a:pt x="1262174" y="2894398"/>
                    <a:pt x="1413346" y="2938048"/>
                    <a:pt x="1531894" y="2917507"/>
                  </a:cubicBezTo>
                  <a:cubicBezTo>
                    <a:pt x="1650442" y="2896966"/>
                    <a:pt x="1832273" y="2875429"/>
                    <a:pt x="1860559" y="2766431"/>
                  </a:cubicBezTo>
                  <a:cubicBezTo>
                    <a:pt x="1888846" y="2657433"/>
                    <a:pt x="1730009" y="2396867"/>
                    <a:pt x="1701613" y="2263518"/>
                  </a:cubicBezTo>
                  <a:cubicBezTo>
                    <a:pt x="1673217" y="2130169"/>
                    <a:pt x="1743453" y="2036657"/>
                    <a:pt x="1690183" y="1966338"/>
                  </a:cubicBezTo>
                  <a:cubicBezTo>
                    <a:pt x="1636913" y="1896019"/>
                    <a:pt x="1481051" y="1883514"/>
                    <a:pt x="1381991" y="1841604"/>
                  </a:cubicBezTo>
                  <a:cubicBezTo>
                    <a:pt x="1282931" y="1799694"/>
                    <a:pt x="1201737" y="1750743"/>
                    <a:pt x="1095823" y="1714878"/>
                  </a:cubicBezTo>
                  <a:cubicBezTo>
                    <a:pt x="989909" y="1679013"/>
                    <a:pt x="870332" y="1624510"/>
                    <a:pt x="746507" y="1626415"/>
                  </a:cubicBezTo>
                  <a:cubicBezTo>
                    <a:pt x="622682" y="1628320"/>
                    <a:pt x="458429" y="1703447"/>
                    <a:pt x="352873" y="1726308"/>
                  </a:cubicBezTo>
                  <a:cubicBezTo>
                    <a:pt x="247317" y="1749169"/>
                    <a:pt x="170321" y="1761677"/>
                    <a:pt x="113171" y="1763582"/>
                  </a:cubicBezTo>
                  <a:cubicBezTo>
                    <a:pt x="56021" y="1765487"/>
                    <a:pt x="-29251" y="1757700"/>
                    <a:pt x="9973" y="1737738"/>
                  </a:cubicBezTo>
                  <a:cubicBezTo>
                    <a:pt x="49197" y="1717776"/>
                    <a:pt x="241329" y="1676115"/>
                    <a:pt x="348516" y="1643812"/>
                  </a:cubicBezTo>
                  <a:cubicBezTo>
                    <a:pt x="455703" y="1611509"/>
                    <a:pt x="532356" y="1549221"/>
                    <a:pt x="653097" y="1543920"/>
                  </a:cubicBezTo>
                  <a:cubicBezTo>
                    <a:pt x="773838" y="1538619"/>
                    <a:pt x="974410" y="1593040"/>
                    <a:pt x="1072963" y="1612008"/>
                  </a:cubicBezTo>
                  <a:cubicBezTo>
                    <a:pt x="1171516" y="1630976"/>
                    <a:pt x="1222279" y="1684398"/>
                    <a:pt x="1244413" y="1657728"/>
                  </a:cubicBezTo>
                  <a:cubicBezTo>
                    <a:pt x="1266547" y="1631058"/>
                    <a:pt x="1217196" y="1531998"/>
                    <a:pt x="1205766" y="1451988"/>
                  </a:cubicBezTo>
                  <a:cubicBezTo>
                    <a:pt x="1194336" y="1371978"/>
                    <a:pt x="1043682" y="855414"/>
                    <a:pt x="1046313" y="815409"/>
                  </a:cubicBezTo>
                  <a:cubicBezTo>
                    <a:pt x="1048944" y="775404"/>
                    <a:pt x="1171953" y="1087888"/>
                    <a:pt x="1221553" y="1211958"/>
                  </a:cubicBezTo>
                  <a:close/>
                </a:path>
              </a:pathLst>
            </a:cu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grpSp>
          <p:nvGrpSpPr>
            <p:cNvPr id="3" name="Skupina 2"/>
            <p:cNvGrpSpPr/>
            <p:nvPr/>
          </p:nvGrpSpPr>
          <p:grpSpPr>
            <a:xfrm rot="632640">
              <a:off x="2454176" y="2010831"/>
              <a:ext cx="1132442" cy="778235"/>
              <a:chOff x="4099760" y="2873345"/>
              <a:chExt cx="1132442" cy="835444"/>
            </a:xfrm>
          </p:grpSpPr>
          <p:grpSp>
            <p:nvGrpSpPr>
              <p:cNvPr id="4" name="Skupina 3"/>
              <p:cNvGrpSpPr/>
              <p:nvPr/>
            </p:nvGrpSpPr>
            <p:grpSpPr>
              <a:xfrm>
                <a:off x="4099760" y="2873345"/>
                <a:ext cx="1132442" cy="835444"/>
                <a:chOff x="4099760" y="2873345"/>
                <a:chExt cx="1132442" cy="835444"/>
              </a:xfrm>
            </p:grpSpPr>
            <p:grpSp>
              <p:nvGrpSpPr>
                <p:cNvPr id="6" name="Skupina 5"/>
                <p:cNvGrpSpPr/>
                <p:nvPr/>
              </p:nvGrpSpPr>
              <p:grpSpPr>
                <a:xfrm>
                  <a:off x="4162612" y="2873345"/>
                  <a:ext cx="1069590" cy="514728"/>
                  <a:chOff x="3774287" y="2645640"/>
                  <a:chExt cx="1858045" cy="861239"/>
                </a:xfrm>
              </p:grpSpPr>
              <p:sp>
                <p:nvSpPr>
                  <p:cNvPr id="13" name="Volný tvar 12"/>
                  <p:cNvSpPr>
                    <a:spLocks noChangeAspect="1"/>
                  </p:cNvSpPr>
                  <p:nvPr/>
                </p:nvSpPr>
                <p:spPr>
                  <a:xfrm>
                    <a:off x="3774287" y="2645640"/>
                    <a:ext cx="1858045" cy="861239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17 w 851018"/>
                      <a:gd name="connsiteY0" fmla="*/ 127226 h 404857"/>
                      <a:gd name="connsiteX1" fmla="*/ 122545 w 851018"/>
                      <a:gd name="connsiteY1" fmla="*/ 14161 h 404857"/>
                      <a:gd name="connsiteX2" fmla="*/ 414205 w 851018"/>
                      <a:gd name="connsiteY2" fmla="*/ 11241 h 404857"/>
                      <a:gd name="connsiteX3" fmla="*/ 512575 w 851018"/>
                      <a:gd name="connsiteY3" fmla="*/ 101346 h 404857"/>
                      <a:gd name="connsiteX4" fmla="*/ 814500 w 851018"/>
                      <a:gd name="connsiteY4" fmla="*/ 222116 h 404857"/>
                      <a:gd name="connsiteX5" fmla="*/ 846912 w 851018"/>
                      <a:gd name="connsiteY5" fmla="*/ 392550 h 404857"/>
                      <a:gd name="connsiteX6" fmla="*/ 825387 w 851018"/>
                      <a:gd name="connsiteY6" fmla="*/ 375802 h 404857"/>
                      <a:gd name="connsiteX7" fmla="*/ 794315 w 851018"/>
                      <a:gd name="connsiteY7" fmla="*/ 250508 h 404857"/>
                      <a:gd name="connsiteX8" fmla="*/ 572960 w 851018"/>
                      <a:gd name="connsiteY8" fmla="*/ 153105 h 404857"/>
                      <a:gd name="connsiteX9" fmla="*/ 262409 w 851018"/>
                      <a:gd name="connsiteY9" fmla="*/ 66841 h 404857"/>
                      <a:gd name="connsiteX10" fmla="*/ 146561 w 851018"/>
                      <a:gd name="connsiteY10" fmla="*/ 43060 h 404857"/>
                      <a:gd name="connsiteX11" fmla="*/ 76212 w 851018"/>
                      <a:gd name="connsiteY11" fmla="*/ 68749 h 404857"/>
                      <a:gd name="connsiteX12" fmla="*/ 34772 w 851018"/>
                      <a:gd name="connsiteY12" fmla="*/ 129738 h 404857"/>
                      <a:gd name="connsiteX13" fmla="*/ 3617 w 851018"/>
                      <a:gd name="connsiteY13" fmla="*/ 127226 h 404857"/>
                      <a:gd name="connsiteX0" fmla="*/ 3617 w 851018"/>
                      <a:gd name="connsiteY0" fmla="*/ 120431 h 398062"/>
                      <a:gd name="connsiteX1" fmla="*/ 122545 w 851018"/>
                      <a:gd name="connsiteY1" fmla="*/ 7366 h 398062"/>
                      <a:gd name="connsiteX2" fmla="*/ 289375 w 851018"/>
                      <a:gd name="connsiteY2" fmla="*/ 24485 h 398062"/>
                      <a:gd name="connsiteX3" fmla="*/ 414205 w 851018"/>
                      <a:gd name="connsiteY3" fmla="*/ 4446 h 398062"/>
                      <a:gd name="connsiteX4" fmla="*/ 512575 w 851018"/>
                      <a:gd name="connsiteY4" fmla="*/ 94551 h 398062"/>
                      <a:gd name="connsiteX5" fmla="*/ 814500 w 851018"/>
                      <a:gd name="connsiteY5" fmla="*/ 215321 h 398062"/>
                      <a:gd name="connsiteX6" fmla="*/ 846912 w 851018"/>
                      <a:gd name="connsiteY6" fmla="*/ 385755 h 398062"/>
                      <a:gd name="connsiteX7" fmla="*/ 825387 w 851018"/>
                      <a:gd name="connsiteY7" fmla="*/ 369007 h 398062"/>
                      <a:gd name="connsiteX8" fmla="*/ 794315 w 851018"/>
                      <a:gd name="connsiteY8" fmla="*/ 243713 h 398062"/>
                      <a:gd name="connsiteX9" fmla="*/ 572960 w 851018"/>
                      <a:gd name="connsiteY9" fmla="*/ 146310 h 398062"/>
                      <a:gd name="connsiteX10" fmla="*/ 262409 w 851018"/>
                      <a:gd name="connsiteY10" fmla="*/ 60046 h 398062"/>
                      <a:gd name="connsiteX11" fmla="*/ 146561 w 851018"/>
                      <a:gd name="connsiteY11" fmla="*/ 36265 h 398062"/>
                      <a:gd name="connsiteX12" fmla="*/ 76212 w 851018"/>
                      <a:gd name="connsiteY12" fmla="*/ 61954 h 398062"/>
                      <a:gd name="connsiteX13" fmla="*/ 34772 w 851018"/>
                      <a:gd name="connsiteY13" fmla="*/ 122943 h 398062"/>
                      <a:gd name="connsiteX14" fmla="*/ 3617 w 851018"/>
                      <a:gd name="connsiteY14" fmla="*/ 120431 h 398062"/>
                      <a:gd name="connsiteX0" fmla="*/ 3617 w 851018"/>
                      <a:gd name="connsiteY0" fmla="*/ 119723 h 397354"/>
                      <a:gd name="connsiteX1" fmla="*/ 122545 w 851018"/>
                      <a:gd name="connsiteY1" fmla="*/ 6658 h 397354"/>
                      <a:gd name="connsiteX2" fmla="*/ 285592 w 851018"/>
                      <a:gd name="connsiteY2" fmla="*/ 32885 h 397354"/>
                      <a:gd name="connsiteX3" fmla="*/ 414205 w 851018"/>
                      <a:gd name="connsiteY3" fmla="*/ 3738 h 397354"/>
                      <a:gd name="connsiteX4" fmla="*/ 512575 w 851018"/>
                      <a:gd name="connsiteY4" fmla="*/ 93843 h 397354"/>
                      <a:gd name="connsiteX5" fmla="*/ 814500 w 851018"/>
                      <a:gd name="connsiteY5" fmla="*/ 214613 h 397354"/>
                      <a:gd name="connsiteX6" fmla="*/ 846912 w 851018"/>
                      <a:gd name="connsiteY6" fmla="*/ 385047 h 397354"/>
                      <a:gd name="connsiteX7" fmla="*/ 825387 w 851018"/>
                      <a:gd name="connsiteY7" fmla="*/ 368299 h 397354"/>
                      <a:gd name="connsiteX8" fmla="*/ 794315 w 851018"/>
                      <a:gd name="connsiteY8" fmla="*/ 243005 h 397354"/>
                      <a:gd name="connsiteX9" fmla="*/ 572960 w 851018"/>
                      <a:gd name="connsiteY9" fmla="*/ 145602 h 397354"/>
                      <a:gd name="connsiteX10" fmla="*/ 262409 w 851018"/>
                      <a:gd name="connsiteY10" fmla="*/ 59338 h 397354"/>
                      <a:gd name="connsiteX11" fmla="*/ 146561 w 851018"/>
                      <a:gd name="connsiteY11" fmla="*/ 35557 h 397354"/>
                      <a:gd name="connsiteX12" fmla="*/ 76212 w 851018"/>
                      <a:gd name="connsiteY12" fmla="*/ 61246 h 397354"/>
                      <a:gd name="connsiteX13" fmla="*/ 34772 w 851018"/>
                      <a:gd name="connsiteY13" fmla="*/ 122235 h 397354"/>
                      <a:gd name="connsiteX14" fmla="*/ 3617 w 851018"/>
                      <a:gd name="connsiteY14" fmla="*/ 119723 h 397354"/>
                      <a:gd name="connsiteX0" fmla="*/ 3617 w 851018"/>
                      <a:gd name="connsiteY0" fmla="*/ 116150 h 393781"/>
                      <a:gd name="connsiteX1" fmla="*/ 122545 w 851018"/>
                      <a:gd name="connsiteY1" fmla="*/ 3085 h 393781"/>
                      <a:gd name="connsiteX2" fmla="*/ 285592 w 851018"/>
                      <a:gd name="connsiteY2" fmla="*/ 29312 h 393781"/>
                      <a:gd name="connsiteX3" fmla="*/ 414205 w 851018"/>
                      <a:gd name="connsiteY3" fmla="*/ 165 h 393781"/>
                      <a:gd name="connsiteX4" fmla="*/ 480403 w 851018"/>
                      <a:gd name="connsiteY4" fmla="*/ 40244 h 393781"/>
                      <a:gd name="connsiteX5" fmla="*/ 512575 w 851018"/>
                      <a:gd name="connsiteY5" fmla="*/ 90270 h 393781"/>
                      <a:gd name="connsiteX6" fmla="*/ 814500 w 851018"/>
                      <a:gd name="connsiteY6" fmla="*/ 211040 h 393781"/>
                      <a:gd name="connsiteX7" fmla="*/ 846912 w 851018"/>
                      <a:gd name="connsiteY7" fmla="*/ 381474 h 393781"/>
                      <a:gd name="connsiteX8" fmla="*/ 825387 w 851018"/>
                      <a:gd name="connsiteY8" fmla="*/ 364726 h 393781"/>
                      <a:gd name="connsiteX9" fmla="*/ 794315 w 851018"/>
                      <a:gd name="connsiteY9" fmla="*/ 239432 h 393781"/>
                      <a:gd name="connsiteX10" fmla="*/ 572960 w 851018"/>
                      <a:gd name="connsiteY10" fmla="*/ 142029 h 393781"/>
                      <a:gd name="connsiteX11" fmla="*/ 262409 w 851018"/>
                      <a:gd name="connsiteY11" fmla="*/ 55765 h 393781"/>
                      <a:gd name="connsiteX12" fmla="*/ 146561 w 851018"/>
                      <a:gd name="connsiteY12" fmla="*/ 31984 h 393781"/>
                      <a:gd name="connsiteX13" fmla="*/ 76212 w 851018"/>
                      <a:gd name="connsiteY13" fmla="*/ 57673 h 393781"/>
                      <a:gd name="connsiteX14" fmla="*/ 34772 w 851018"/>
                      <a:gd name="connsiteY14" fmla="*/ 118662 h 393781"/>
                      <a:gd name="connsiteX15" fmla="*/ 3617 w 851018"/>
                      <a:gd name="connsiteY15" fmla="*/ 116150 h 393781"/>
                      <a:gd name="connsiteX0" fmla="*/ 3617 w 851018"/>
                      <a:gd name="connsiteY0" fmla="*/ 116150 h 393781"/>
                      <a:gd name="connsiteX1" fmla="*/ 122545 w 851018"/>
                      <a:gd name="connsiteY1" fmla="*/ 3085 h 393781"/>
                      <a:gd name="connsiteX2" fmla="*/ 285592 w 851018"/>
                      <a:gd name="connsiteY2" fmla="*/ 29312 h 393781"/>
                      <a:gd name="connsiteX3" fmla="*/ 414205 w 851018"/>
                      <a:gd name="connsiteY3" fmla="*/ 165 h 393781"/>
                      <a:gd name="connsiteX4" fmla="*/ 478512 w 851018"/>
                      <a:gd name="connsiteY4" fmla="*/ 27492 h 393781"/>
                      <a:gd name="connsiteX5" fmla="*/ 512575 w 851018"/>
                      <a:gd name="connsiteY5" fmla="*/ 90270 h 393781"/>
                      <a:gd name="connsiteX6" fmla="*/ 814500 w 851018"/>
                      <a:gd name="connsiteY6" fmla="*/ 211040 h 393781"/>
                      <a:gd name="connsiteX7" fmla="*/ 846912 w 851018"/>
                      <a:gd name="connsiteY7" fmla="*/ 381474 h 393781"/>
                      <a:gd name="connsiteX8" fmla="*/ 825387 w 851018"/>
                      <a:gd name="connsiteY8" fmla="*/ 364726 h 393781"/>
                      <a:gd name="connsiteX9" fmla="*/ 794315 w 851018"/>
                      <a:gd name="connsiteY9" fmla="*/ 239432 h 393781"/>
                      <a:gd name="connsiteX10" fmla="*/ 572960 w 851018"/>
                      <a:gd name="connsiteY10" fmla="*/ 142029 h 393781"/>
                      <a:gd name="connsiteX11" fmla="*/ 262409 w 851018"/>
                      <a:gd name="connsiteY11" fmla="*/ 55765 h 393781"/>
                      <a:gd name="connsiteX12" fmla="*/ 146561 w 851018"/>
                      <a:gd name="connsiteY12" fmla="*/ 31984 h 393781"/>
                      <a:gd name="connsiteX13" fmla="*/ 76212 w 851018"/>
                      <a:gd name="connsiteY13" fmla="*/ 57673 h 393781"/>
                      <a:gd name="connsiteX14" fmla="*/ 34772 w 851018"/>
                      <a:gd name="connsiteY14" fmla="*/ 118662 h 393781"/>
                      <a:gd name="connsiteX15" fmla="*/ 3617 w 851018"/>
                      <a:gd name="connsiteY15" fmla="*/ 116150 h 393781"/>
                      <a:gd name="connsiteX0" fmla="*/ 3617 w 849549"/>
                      <a:gd name="connsiteY0" fmla="*/ 116150 h 393781"/>
                      <a:gd name="connsiteX1" fmla="*/ 122545 w 849549"/>
                      <a:gd name="connsiteY1" fmla="*/ 3085 h 393781"/>
                      <a:gd name="connsiteX2" fmla="*/ 285592 w 849549"/>
                      <a:gd name="connsiteY2" fmla="*/ 29312 h 393781"/>
                      <a:gd name="connsiteX3" fmla="*/ 414205 w 849549"/>
                      <a:gd name="connsiteY3" fmla="*/ 165 h 393781"/>
                      <a:gd name="connsiteX4" fmla="*/ 478512 w 849549"/>
                      <a:gd name="connsiteY4" fmla="*/ 27492 h 393781"/>
                      <a:gd name="connsiteX5" fmla="*/ 539054 w 849549"/>
                      <a:gd name="connsiteY5" fmla="*/ 93913 h 393781"/>
                      <a:gd name="connsiteX6" fmla="*/ 814500 w 849549"/>
                      <a:gd name="connsiteY6" fmla="*/ 211040 h 393781"/>
                      <a:gd name="connsiteX7" fmla="*/ 846912 w 849549"/>
                      <a:gd name="connsiteY7" fmla="*/ 381474 h 393781"/>
                      <a:gd name="connsiteX8" fmla="*/ 825387 w 849549"/>
                      <a:gd name="connsiteY8" fmla="*/ 364726 h 393781"/>
                      <a:gd name="connsiteX9" fmla="*/ 794315 w 849549"/>
                      <a:gd name="connsiteY9" fmla="*/ 239432 h 393781"/>
                      <a:gd name="connsiteX10" fmla="*/ 572960 w 849549"/>
                      <a:gd name="connsiteY10" fmla="*/ 142029 h 393781"/>
                      <a:gd name="connsiteX11" fmla="*/ 262409 w 849549"/>
                      <a:gd name="connsiteY11" fmla="*/ 55765 h 393781"/>
                      <a:gd name="connsiteX12" fmla="*/ 146561 w 849549"/>
                      <a:gd name="connsiteY12" fmla="*/ 31984 h 393781"/>
                      <a:gd name="connsiteX13" fmla="*/ 76212 w 849549"/>
                      <a:gd name="connsiteY13" fmla="*/ 57673 h 393781"/>
                      <a:gd name="connsiteX14" fmla="*/ 34772 w 849549"/>
                      <a:gd name="connsiteY14" fmla="*/ 118662 h 393781"/>
                      <a:gd name="connsiteX15" fmla="*/ 3617 w 849549"/>
                      <a:gd name="connsiteY15" fmla="*/ 116150 h 3937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49549" h="393781">
                        <a:moveTo>
                          <a:pt x="3617" y="116150"/>
                        </a:moveTo>
                        <a:cubicBezTo>
                          <a:pt x="18246" y="96887"/>
                          <a:pt x="75549" y="17558"/>
                          <a:pt x="122545" y="3085"/>
                        </a:cubicBezTo>
                        <a:cubicBezTo>
                          <a:pt x="169541" y="-11388"/>
                          <a:pt x="236982" y="29799"/>
                          <a:pt x="285592" y="29312"/>
                        </a:cubicBezTo>
                        <a:cubicBezTo>
                          <a:pt x="334202" y="28825"/>
                          <a:pt x="385834" y="-1961"/>
                          <a:pt x="414205" y="165"/>
                        </a:cubicBezTo>
                        <a:cubicBezTo>
                          <a:pt x="442576" y="2291"/>
                          <a:pt x="462117" y="12475"/>
                          <a:pt x="478512" y="27492"/>
                        </a:cubicBezTo>
                        <a:cubicBezTo>
                          <a:pt x="494907" y="42509"/>
                          <a:pt x="483056" y="63322"/>
                          <a:pt x="539054" y="93913"/>
                        </a:cubicBezTo>
                        <a:cubicBezTo>
                          <a:pt x="595052" y="124504"/>
                          <a:pt x="763191" y="163113"/>
                          <a:pt x="814500" y="211040"/>
                        </a:cubicBezTo>
                        <a:cubicBezTo>
                          <a:pt x="865809" y="258967"/>
                          <a:pt x="845098" y="355860"/>
                          <a:pt x="846912" y="381474"/>
                        </a:cubicBezTo>
                        <a:cubicBezTo>
                          <a:pt x="848726" y="407088"/>
                          <a:pt x="834153" y="388400"/>
                          <a:pt x="825387" y="364726"/>
                        </a:cubicBezTo>
                        <a:cubicBezTo>
                          <a:pt x="816621" y="341052"/>
                          <a:pt x="836386" y="276548"/>
                          <a:pt x="794315" y="239432"/>
                        </a:cubicBezTo>
                        <a:cubicBezTo>
                          <a:pt x="752244" y="202316"/>
                          <a:pt x="661611" y="172640"/>
                          <a:pt x="572960" y="142029"/>
                        </a:cubicBezTo>
                        <a:cubicBezTo>
                          <a:pt x="484309" y="111418"/>
                          <a:pt x="333476" y="74106"/>
                          <a:pt x="262409" y="55765"/>
                        </a:cubicBezTo>
                        <a:cubicBezTo>
                          <a:pt x="191343" y="37424"/>
                          <a:pt x="178501" y="32392"/>
                          <a:pt x="146561" y="31984"/>
                        </a:cubicBezTo>
                        <a:cubicBezTo>
                          <a:pt x="114621" y="31576"/>
                          <a:pt x="89762" y="42682"/>
                          <a:pt x="76212" y="57673"/>
                        </a:cubicBezTo>
                        <a:cubicBezTo>
                          <a:pt x="62662" y="72664"/>
                          <a:pt x="46871" y="108916"/>
                          <a:pt x="34772" y="118662"/>
                        </a:cubicBezTo>
                        <a:cubicBezTo>
                          <a:pt x="22673" y="128408"/>
                          <a:pt x="-11012" y="135413"/>
                          <a:pt x="3617" y="116150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14" name="Volný tvar 13"/>
                  <p:cNvSpPr>
                    <a:spLocks/>
                  </p:cNvSpPr>
                  <p:nvPr/>
                </p:nvSpPr>
                <p:spPr>
                  <a:xfrm rot="150410">
                    <a:off x="3842255" y="2777197"/>
                    <a:ext cx="1716428" cy="670852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1018" h="390928">
                        <a:moveTo>
                          <a:pt x="3617" y="113297"/>
                        </a:moveTo>
                        <a:cubicBezTo>
                          <a:pt x="18246" y="94034"/>
                          <a:pt x="37719" y="4545"/>
                          <a:pt x="122545" y="232"/>
                        </a:cubicBezTo>
                        <a:cubicBezTo>
                          <a:pt x="207371" y="-4081"/>
                          <a:pt x="397249" y="52758"/>
                          <a:pt x="512575" y="87417"/>
                        </a:cubicBezTo>
                        <a:cubicBezTo>
                          <a:pt x="627901" y="122076"/>
                          <a:pt x="758777" y="159653"/>
                          <a:pt x="814500" y="208187"/>
                        </a:cubicBezTo>
                        <a:cubicBezTo>
                          <a:pt x="870223" y="256721"/>
                          <a:pt x="845098" y="353007"/>
                          <a:pt x="846912" y="378621"/>
                        </a:cubicBezTo>
                        <a:cubicBezTo>
                          <a:pt x="848726" y="404235"/>
                          <a:pt x="834153" y="385547"/>
                          <a:pt x="825387" y="361873"/>
                        </a:cubicBezTo>
                        <a:cubicBezTo>
                          <a:pt x="816621" y="338199"/>
                          <a:pt x="836386" y="273695"/>
                          <a:pt x="794315" y="236579"/>
                        </a:cubicBezTo>
                        <a:cubicBezTo>
                          <a:pt x="752244" y="199463"/>
                          <a:pt x="661611" y="169787"/>
                          <a:pt x="572960" y="139176"/>
                        </a:cubicBezTo>
                        <a:cubicBezTo>
                          <a:pt x="484309" y="108565"/>
                          <a:pt x="333476" y="71253"/>
                          <a:pt x="262409" y="52912"/>
                        </a:cubicBezTo>
                        <a:cubicBezTo>
                          <a:pt x="191343" y="34571"/>
                          <a:pt x="178501" y="29539"/>
                          <a:pt x="146561" y="29131"/>
                        </a:cubicBezTo>
                        <a:cubicBezTo>
                          <a:pt x="114621" y="28723"/>
                          <a:pt x="89762" y="39829"/>
                          <a:pt x="76212" y="54820"/>
                        </a:cubicBezTo>
                        <a:cubicBezTo>
                          <a:pt x="62662" y="69811"/>
                          <a:pt x="46871" y="106063"/>
                          <a:pt x="34772" y="115809"/>
                        </a:cubicBezTo>
                        <a:cubicBezTo>
                          <a:pt x="22673" y="125555"/>
                          <a:pt x="-11012" y="132560"/>
                          <a:pt x="3617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15" name="Volný tvar 14"/>
                  <p:cNvSpPr>
                    <a:spLocks/>
                  </p:cNvSpPr>
                  <p:nvPr/>
                </p:nvSpPr>
                <p:spPr>
                  <a:xfrm rot="265172">
                    <a:off x="3908824" y="2872405"/>
                    <a:ext cx="1575836" cy="533770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6612 w 851069"/>
                      <a:gd name="connsiteY9" fmla="*/ 29131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4443 w 851069"/>
                      <a:gd name="connsiteY9" fmla="*/ 36380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330 w 850731"/>
                      <a:gd name="connsiteY0" fmla="*/ 123197 h 400828"/>
                      <a:gd name="connsiteX1" fmla="*/ 116535 w 850731"/>
                      <a:gd name="connsiteY1" fmla="*/ 203 h 400828"/>
                      <a:gd name="connsiteX2" fmla="*/ 512288 w 850731"/>
                      <a:gd name="connsiteY2" fmla="*/ 97317 h 400828"/>
                      <a:gd name="connsiteX3" fmla="*/ 814213 w 850731"/>
                      <a:gd name="connsiteY3" fmla="*/ 218087 h 400828"/>
                      <a:gd name="connsiteX4" fmla="*/ 846625 w 850731"/>
                      <a:gd name="connsiteY4" fmla="*/ 388521 h 400828"/>
                      <a:gd name="connsiteX5" fmla="*/ 825100 w 850731"/>
                      <a:gd name="connsiteY5" fmla="*/ 371773 h 400828"/>
                      <a:gd name="connsiteX6" fmla="*/ 794028 w 850731"/>
                      <a:gd name="connsiteY6" fmla="*/ 246479 h 400828"/>
                      <a:gd name="connsiteX7" fmla="*/ 572673 w 850731"/>
                      <a:gd name="connsiteY7" fmla="*/ 149076 h 400828"/>
                      <a:gd name="connsiteX8" fmla="*/ 262122 w 850731"/>
                      <a:gd name="connsiteY8" fmla="*/ 62812 h 400828"/>
                      <a:gd name="connsiteX9" fmla="*/ 144105 w 850731"/>
                      <a:gd name="connsiteY9" fmla="*/ 46280 h 400828"/>
                      <a:gd name="connsiteX10" fmla="*/ 80068 w 850731"/>
                      <a:gd name="connsiteY10" fmla="*/ 69550 h 400828"/>
                      <a:gd name="connsiteX11" fmla="*/ 34485 w 850731"/>
                      <a:gd name="connsiteY11" fmla="*/ 125709 h 400828"/>
                      <a:gd name="connsiteX12" fmla="*/ 3330 w 850731"/>
                      <a:gd name="connsiteY12" fmla="*/ 123197 h 400828"/>
                      <a:gd name="connsiteX0" fmla="*/ 3586 w 850987"/>
                      <a:gd name="connsiteY0" fmla="*/ 114902 h 392533"/>
                      <a:gd name="connsiteX1" fmla="*/ 121133 w 850987"/>
                      <a:gd name="connsiteY1" fmla="*/ 227 h 392533"/>
                      <a:gd name="connsiteX2" fmla="*/ 512544 w 850987"/>
                      <a:gd name="connsiteY2" fmla="*/ 89022 h 392533"/>
                      <a:gd name="connsiteX3" fmla="*/ 814469 w 850987"/>
                      <a:gd name="connsiteY3" fmla="*/ 209792 h 392533"/>
                      <a:gd name="connsiteX4" fmla="*/ 846881 w 850987"/>
                      <a:gd name="connsiteY4" fmla="*/ 380226 h 392533"/>
                      <a:gd name="connsiteX5" fmla="*/ 825356 w 850987"/>
                      <a:gd name="connsiteY5" fmla="*/ 363478 h 392533"/>
                      <a:gd name="connsiteX6" fmla="*/ 794284 w 850987"/>
                      <a:gd name="connsiteY6" fmla="*/ 238184 h 392533"/>
                      <a:gd name="connsiteX7" fmla="*/ 572929 w 850987"/>
                      <a:gd name="connsiteY7" fmla="*/ 140781 h 392533"/>
                      <a:gd name="connsiteX8" fmla="*/ 262378 w 850987"/>
                      <a:gd name="connsiteY8" fmla="*/ 54517 h 392533"/>
                      <a:gd name="connsiteX9" fmla="*/ 144361 w 850987"/>
                      <a:gd name="connsiteY9" fmla="*/ 37985 h 392533"/>
                      <a:gd name="connsiteX10" fmla="*/ 80324 w 850987"/>
                      <a:gd name="connsiteY10" fmla="*/ 61255 h 392533"/>
                      <a:gd name="connsiteX11" fmla="*/ 34741 w 850987"/>
                      <a:gd name="connsiteY11" fmla="*/ 117414 h 392533"/>
                      <a:gd name="connsiteX12" fmla="*/ 3586 w 850987"/>
                      <a:gd name="connsiteY12" fmla="*/ 114902 h 392533"/>
                      <a:gd name="connsiteX0" fmla="*/ 3586 w 850987"/>
                      <a:gd name="connsiteY0" fmla="*/ 114902 h 392275"/>
                      <a:gd name="connsiteX1" fmla="*/ 121133 w 850987"/>
                      <a:gd name="connsiteY1" fmla="*/ 227 h 392275"/>
                      <a:gd name="connsiteX2" fmla="*/ 512544 w 850987"/>
                      <a:gd name="connsiteY2" fmla="*/ 89022 h 392275"/>
                      <a:gd name="connsiteX3" fmla="*/ 814469 w 850987"/>
                      <a:gd name="connsiteY3" fmla="*/ 209792 h 392275"/>
                      <a:gd name="connsiteX4" fmla="*/ 846881 w 850987"/>
                      <a:gd name="connsiteY4" fmla="*/ 380226 h 392275"/>
                      <a:gd name="connsiteX5" fmla="*/ 825356 w 850987"/>
                      <a:gd name="connsiteY5" fmla="*/ 363478 h 392275"/>
                      <a:gd name="connsiteX6" fmla="*/ 779196 w 850987"/>
                      <a:gd name="connsiteY6" fmla="*/ 245037 h 392275"/>
                      <a:gd name="connsiteX7" fmla="*/ 572929 w 850987"/>
                      <a:gd name="connsiteY7" fmla="*/ 140781 h 392275"/>
                      <a:gd name="connsiteX8" fmla="*/ 262378 w 850987"/>
                      <a:gd name="connsiteY8" fmla="*/ 54517 h 392275"/>
                      <a:gd name="connsiteX9" fmla="*/ 144361 w 850987"/>
                      <a:gd name="connsiteY9" fmla="*/ 37985 h 392275"/>
                      <a:gd name="connsiteX10" fmla="*/ 80324 w 850987"/>
                      <a:gd name="connsiteY10" fmla="*/ 61255 h 392275"/>
                      <a:gd name="connsiteX11" fmla="*/ 34741 w 850987"/>
                      <a:gd name="connsiteY11" fmla="*/ 117414 h 392275"/>
                      <a:gd name="connsiteX12" fmla="*/ 3586 w 850987"/>
                      <a:gd name="connsiteY12" fmla="*/ 114902 h 39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0987" h="392275">
                        <a:moveTo>
                          <a:pt x="3586" y="114902"/>
                        </a:moveTo>
                        <a:cubicBezTo>
                          <a:pt x="17985" y="95371"/>
                          <a:pt x="36307" y="4540"/>
                          <a:pt x="121133" y="227"/>
                        </a:cubicBezTo>
                        <a:cubicBezTo>
                          <a:pt x="205959" y="-4086"/>
                          <a:pt x="396988" y="54095"/>
                          <a:pt x="512544" y="89022"/>
                        </a:cubicBezTo>
                        <a:cubicBezTo>
                          <a:pt x="628100" y="123949"/>
                          <a:pt x="758746" y="161258"/>
                          <a:pt x="814469" y="209792"/>
                        </a:cubicBezTo>
                        <a:cubicBezTo>
                          <a:pt x="870192" y="258326"/>
                          <a:pt x="845067" y="354612"/>
                          <a:pt x="846881" y="380226"/>
                        </a:cubicBezTo>
                        <a:cubicBezTo>
                          <a:pt x="848695" y="405840"/>
                          <a:pt x="836637" y="386010"/>
                          <a:pt x="825356" y="363478"/>
                        </a:cubicBezTo>
                        <a:cubicBezTo>
                          <a:pt x="814075" y="340947"/>
                          <a:pt x="821267" y="282153"/>
                          <a:pt x="779196" y="245037"/>
                        </a:cubicBezTo>
                        <a:cubicBezTo>
                          <a:pt x="737125" y="207921"/>
                          <a:pt x="659065" y="172534"/>
                          <a:pt x="572929" y="140781"/>
                        </a:cubicBezTo>
                        <a:cubicBezTo>
                          <a:pt x="486793" y="109028"/>
                          <a:pt x="333806" y="71650"/>
                          <a:pt x="262378" y="54517"/>
                        </a:cubicBezTo>
                        <a:cubicBezTo>
                          <a:pt x="190950" y="37384"/>
                          <a:pt x="176301" y="38393"/>
                          <a:pt x="144361" y="37985"/>
                        </a:cubicBezTo>
                        <a:cubicBezTo>
                          <a:pt x="112421" y="37577"/>
                          <a:pt x="93874" y="46264"/>
                          <a:pt x="80324" y="61255"/>
                        </a:cubicBezTo>
                        <a:cubicBezTo>
                          <a:pt x="66774" y="76246"/>
                          <a:pt x="47531" y="108473"/>
                          <a:pt x="34741" y="117414"/>
                        </a:cubicBezTo>
                        <a:cubicBezTo>
                          <a:pt x="21951" y="126355"/>
                          <a:pt x="-10813" y="134433"/>
                          <a:pt x="3586" y="114902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16" name="Volný tvar 15"/>
                  <p:cNvSpPr>
                    <a:spLocks/>
                  </p:cNvSpPr>
                  <p:nvPr/>
                </p:nvSpPr>
                <p:spPr>
                  <a:xfrm rot="416670">
                    <a:off x="3978949" y="2960240"/>
                    <a:ext cx="1430717" cy="385555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17 w 866567"/>
                      <a:gd name="connsiteY0" fmla="*/ 113297 h 373000"/>
                      <a:gd name="connsiteX1" fmla="*/ 122545 w 866567"/>
                      <a:gd name="connsiteY1" fmla="*/ 232 h 373000"/>
                      <a:gd name="connsiteX2" fmla="*/ 512575 w 866567"/>
                      <a:gd name="connsiteY2" fmla="*/ 87417 h 373000"/>
                      <a:gd name="connsiteX3" fmla="*/ 814500 w 866567"/>
                      <a:gd name="connsiteY3" fmla="*/ 208187 h 373000"/>
                      <a:gd name="connsiteX4" fmla="*/ 866491 w 866567"/>
                      <a:gd name="connsiteY4" fmla="*/ 349443 h 373000"/>
                      <a:gd name="connsiteX5" fmla="*/ 825387 w 866567"/>
                      <a:gd name="connsiteY5" fmla="*/ 361873 h 373000"/>
                      <a:gd name="connsiteX6" fmla="*/ 794315 w 866567"/>
                      <a:gd name="connsiteY6" fmla="*/ 236579 h 373000"/>
                      <a:gd name="connsiteX7" fmla="*/ 572960 w 866567"/>
                      <a:gd name="connsiteY7" fmla="*/ 139176 h 373000"/>
                      <a:gd name="connsiteX8" fmla="*/ 262409 w 866567"/>
                      <a:gd name="connsiteY8" fmla="*/ 52912 h 373000"/>
                      <a:gd name="connsiteX9" fmla="*/ 146561 w 866567"/>
                      <a:gd name="connsiteY9" fmla="*/ 29131 h 373000"/>
                      <a:gd name="connsiteX10" fmla="*/ 76212 w 866567"/>
                      <a:gd name="connsiteY10" fmla="*/ 54820 h 373000"/>
                      <a:gd name="connsiteX11" fmla="*/ 34772 w 866567"/>
                      <a:gd name="connsiteY11" fmla="*/ 115809 h 373000"/>
                      <a:gd name="connsiteX12" fmla="*/ 3617 w 866567"/>
                      <a:gd name="connsiteY12" fmla="*/ 113297 h 373000"/>
                      <a:gd name="connsiteX0" fmla="*/ 3617 w 867450"/>
                      <a:gd name="connsiteY0" fmla="*/ 113297 h 372087"/>
                      <a:gd name="connsiteX1" fmla="*/ 122545 w 867450"/>
                      <a:gd name="connsiteY1" fmla="*/ 232 h 372087"/>
                      <a:gd name="connsiteX2" fmla="*/ 512575 w 867450"/>
                      <a:gd name="connsiteY2" fmla="*/ 87417 h 372087"/>
                      <a:gd name="connsiteX3" fmla="*/ 814500 w 867450"/>
                      <a:gd name="connsiteY3" fmla="*/ 208187 h 372087"/>
                      <a:gd name="connsiteX4" fmla="*/ 866491 w 867450"/>
                      <a:gd name="connsiteY4" fmla="*/ 349443 h 372087"/>
                      <a:gd name="connsiteX5" fmla="*/ 844196 w 867450"/>
                      <a:gd name="connsiteY5" fmla="*/ 360546 h 372087"/>
                      <a:gd name="connsiteX6" fmla="*/ 794315 w 867450"/>
                      <a:gd name="connsiteY6" fmla="*/ 236579 h 372087"/>
                      <a:gd name="connsiteX7" fmla="*/ 572960 w 867450"/>
                      <a:gd name="connsiteY7" fmla="*/ 139176 h 372087"/>
                      <a:gd name="connsiteX8" fmla="*/ 262409 w 867450"/>
                      <a:gd name="connsiteY8" fmla="*/ 52912 h 372087"/>
                      <a:gd name="connsiteX9" fmla="*/ 146561 w 867450"/>
                      <a:gd name="connsiteY9" fmla="*/ 29131 h 372087"/>
                      <a:gd name="connsiteX10" fmla="*/ 76212 w 867450"/>
                      <a:gd name="connsiteY10" fmla="*/ 54820 h 372087"/>
                      <a:gd name="connsiteX11" fmla="*/ 34772 w 867450"/>
                      <a:gd name="connsiteY11" fmla="*/ 115809 h 372087"/>
                      <a:gd name="connsiteX12" fmla="*/ 3617 w 867450"/>
                      <a:gd name="connsiteY12" fmla="*/ 113297 h 372087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2960 w 867487"/>
                      <a:gd name="connsiteY7" fmla="*/ 139176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58690 w 867487"/>
                      <a:gd name="connsiteY9" fmla="*/ 54489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90 w 867560"/>
                      <a:gd name="connsiteY0" fmla="*/ 113297 h 371040"/>
                      <a:gd name="connsiteX1" fmla="*/ 122618 w 867560"/>
                      <a:gd name="connsiteY1" fmla="*/ 232 h 371040"/>
                      <a:gd name="connsiteX2" fmla="*/ 512648 w 867560"/>
                      <a:gd name="connsiteY2" fmla="*/ 87417 h 371040"/>
                      <a:gd name="connsiteX3" fmla="*/ 814573 w 867560"/>
                      <a:gd name="connsiteY3" fmla="*/ 208187 h 371040"/>
                      <a:gd name="connsiteX4" fmla="*/ 866564 w 867560"/>
                      <a:gd name="connsiteY4" fmla="*/ 349443 h 371040"/>
                      <a:gd name="connsiteX5" fmla="*/ 844269 w 867560"/>
                      <a:gd name="connsiteY5" fmla="*/ 360546 h 371040"/>
                      <a:gd name="connsiteX6" fmla="*/ 789703 w 867560"/>
                      <a:gd name="connsiteY6" fmla="*/ 251336 h 371040"/>
                      <a:gd name="connsiteX7" fmla="*/ 575862 w 867560"/>
                      <a:gd name="connsiteY7" fmla="*/ 157100 h 371040"/>
                      <a:gd name="connsiteX8" fmla="*/ 272829 w 867560"/>
                      <a:gd name="connsiteY8" fmla="*/ 73998 h 371040"/>
                      <a:gd name="connsiteX9" fmla="*/ 158763 w 867560"/>
                      <a:gd name="connsiteY9" fmla="*/ 54489 h 371040"/>
                      <a:gd name="connsiteX10" fmla="*/ 82155 w 867560"/>
                      <a:gd name="connsiteY10" fmla="*/ 74463 h 371040"/>
                      <a:gd name="connsiteX11" fmla="*/ 34845 w 867560"/>
                      <a:gd name="connsiteY11" fmla="*/ 115809 h 371040"/>
                      <a:gd name="connsiteX12" fmla="*/ 3690 w 867560"/>
                      <a:gd name="connsiteY12" fmla="*/ 113297 h 3710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67560" h="371040">
                        <a:moveTo>
                          <a:pt x="3690" y="113297"/>
                        </a:moveTo>
                        <a:cubicBezTo>
                          <a:pt x="18319" y="94034"/>
                          <a:pt x="37792" y="4545"/>
                          <a:pt x="122618" y="232"/>
                        </a:cubicBezTo>
                        <a:cubicBezTo>
                          <a:pt x="207444" y="-4081"/>
                          <a:pt x="397322" y="52758"/>
                          <a:pt x="512648" y="87417"/>
                        </a:cubicBezTo>
                        <a:cubicBezTo>
                          <a:pt x="627974" y="122076"/>
                          <a:pt x="755587" y="164516"/>
                          <a:pt x="814573" y="208187"/>
                        </a:cubicBezTo>
                        <a:cubicBezTo>
                          <a:pt x="873559" y="251858"/>
                          <a:pt x="861615" y="324050"/>
                          <a:pt x="866564" y="349443"/>
                        </a:cubicBezTo>
                        <a:cubicBezTo>
                          <a:pt x="871513" y="374836"/>
                          <a:pt x="857079" y="376897"/>
                          <a:pt x="844269" y="360546"/>
                        </a:cubicBezTo>
                        <a:cubicBezTo>
                          <a:pt x="831459" y="344195"/>
                          <a:pt x="834437" y="285244"/>
                          <a:pt x="789703" y="251336"/>
                        </a:cubicBezTo>
                        <a:cubicBezTo>
                          <a:pt x="744969" y="217428"/>
                          <a:pt x="662008" y="186656"/>
                          <a:pt x="575862" y="157100"/>
                        </a:cubicBezTo>
                        <a:cubicBezTo>
                          <a:pt x="489716" y="127544"/>
                          <a:pt x="342346" y="91100"/>
                          <a:pt x="272829" y="73998"/>
                        </a:cubicBezTo>
                        <a:cubicBezTo>
                          <a:pt x="203313" y="56896"/>
                          <a:pt x="190703" y="54897"/>
                          <a:pt x="158763" y="54489"/>
                        </a:cubicBezTo>
                        <a:cubicBezTo>
                          <a:pt x="126823" y="54081"/>
                          <a:pt x="95705" y="59472"/>
                          <a:pt x="82155" y="74463"/>
                        </a:cubicBezTo>
                        <a:cubicBezTo>
                          <a:pt x="68605" y="89454"/>
                          <a:pt x="47923" y="109337"/>
                          <a:pt x="34845" y="115809"/>
                        </a:cubicBezTo>
                        <a:cubicBezTo>
                          <a:pt x="21768" y="122281"/>
                          <a:pt x="-10939" y="132560"/>
                          <a:pt x="3690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17" name="Volný tvar 16"/>
                  <p:cNvSpPr/>
                  <p:nvPr/>
                </p:nvSpPr>
                <p:spPr>
                  <a:xfrm>
                    <a:off x="4093369" y="2983739"/>
                    <a:ext cx="1212851" cy="397635"/>
                  </a:xfrm>
                  <a:custGeom>
                    <a:avLst/>
                    <a:gdLst>
                      <a:gd name="connsiteX0" fmla="*/ 0 w 1254347"/>
                      <a:gd name="connsiteY0" fmla="*/ 32437 h 414862"/>
                      <a:gd name="connsiteX1" fmla="*/ 250031 w 1254347"/>
                      <a:gd name="connsiteY1" fmla="*/ 108637 h 414862"/>
                      <a:gd name="connsiteX2" fmla="*/ 1188244 w 1254347"/>
                      <a:gd name="connsiteY2" fmla="*/ 401531 h 414862"/>
                      <a:gd name="connsiteX3" fmla="*/ 1152525 w 1254347"/>
                      <a:gd name="connsiteY3" fmla="*/ 353906 h 414862"/>
                      <a:gd name="connsiteX4" fmla="*/ 959644 w 1254347"/>
                      <a:gd name="connsiteY4" fmla="*/ 253893 h 414862"/>
                      <a:gd name="connsiteX5" fmla="*/ 640556 w 1254347"/>
                      <a:gd name="connsiteY5" fmla="*/ 151499 h 414862"/>
                      <a:gd name="connsiteX6" fmla="*/ 378619 w 1254347"/>
                      <a:gd name="connsiteY6" fmla="*/ 63393 h 414862"/>
                      <a:gd name="connsiteX7" fmla="*/ 169069 w 1254347"/>
                      <a:gd name="connsiteY7" fmla="*/ 11006 h 414862"/>
                      <a:gd name="connsiteX8" fmla="*/ 54769 w 1254347"/>
                      <a:gd name="connsiteY8" fmla="*/ 1481 h 414862"/>
                      <a:gd name="connsiteX9" fmla="*/ 0 w 1254347"/>
                      <a:gd name="connsiteY9" fmla="*/ 32437 h 414862"/>
                      <a:gd name="connsiteX0" fmla="*/ 0 w 1209971"/>
                      <a:gd name="connsiteY0" fmla="*/ 32437 h 406480"/>
                      <a:gd name="connsiteX1" fmla="*/ 250031 w 1209971"/>
                      <a:gd name="connsiteY1" fmla="*/ 108637 h 406480"/>
                      <a:gd name="connsiteX2" fmla="*/ 1188244 w 1209971"/>
                      <a:gd name="connsiteY2" fmla="*/ 401531 h 406480"/>
                      <a:gd name="connsiteX3" fmla="*/ 1152525 w 1209971"/>
                      <a:gd name="connsiteY3" fmla="*/ 353906 h 406480"/>
                      <a:gd name="connsiteX4" fmla="*/ 959644 w 1209971"/>
                      <a:gd name="connsiteY4" fmla="*/ 253893 h 406480"/>
                      <a:gd name="connsiteX5" fmla="*/ 640556 w 1209971"/>
                      <a:gd name="connsiteY5" fmla="*/ 151499 h 406480"/>
                      <a:gd name="connsiteX6" fmla="*/ 378619 w 1209971"/>
                      <a:gd name="connsiteY6" fmla="*/ 63393 h 406480"/>
                      <a:gd name="connsiteX7" fmla="*/ 169069 w 1209971"/>
                      <a:gd name="connsiteY7" fmla="*/ 11006 h 406480"/>
                      <a:gd name="connsiteX8" fmla="*/ 54769 w 1209971"/>
                      <a:gd name="connsiteY8" fmla="*/ 1481 h 406480"/>
                      <a:gd name="connsiteX9" fmla="*/ 0 w 1209971"/>
                      <a:gd name="connsiteY9" fmla="*/ 32437 h 406480"/>
                      <a:gd name="connsiteX0" fmla="*/ 0 w 1186948"/>
                      <a:gd name="connsiteY0" fmla="*/ 32437 h 399893"/>
                      <a:gd name="connsiteX1" fmla="*/ 250031 w 1186948"/>
                      <a:gd name="connsiteY1" fmla="*/ 108637 h 399893"/>
                      <a:gd name="connsiteX2" fmla="*/ 1157287 w 1186948"/>
                      <a:gd name="connsiteY2" fmla="*/ 394388 h 399893"/>
                      <a:gd name="connsiteX3" fmla="*/ 1152525 w 1186948"/>
                      <a:gd name="connsiteY3" fmla="*/ 353906 h 399893"/>
                      <a:gd name="connsiteX4" fmla="*/ 959644 w 1186948"/>
                      <a:gd name="connsiteY4" fmla="*/ 253893 h 399893"/>
                      <a:gd name="connsiteX5" fmla="*/ 640556 w 1186948"/>
                      <a:gd name="connsiteY5" fmla="*/ 151499 h 399893"/>
                      <a:gd name="connsiteX6" fmla="*/ 378619 w 1186948"/>
                      <a:gd name="connsiteY6" fmla="*/ 63393 h 399893"/>
                      <a:gd name="connsiteX7" fmla="*/ 169069 w 1186948"/>
                      <a:gd name="connsiteY7" fmla="*/ 11006 h 399893"/>
                      <a:gd name="connsiteX8" fmla="*/ 54769 w 1186948"/>
                      <a:gd name="connsiteY8" fmla="*/ 1481 h 399893"/>
                      <a:gd name="connsiteX9" fmla="*/ 0 w 1186948"/>
                      <a:gd name="connsiteY9" fmla="*/ 32437 h 399893"/>
                      <a:gd name="connsiteX0" fmla="*/ 0 w 1230621"/>
                      <a:gd name="connsiteY0" fmla="*/ 32437 h 404167"/>
                      <a:gd name="connsiteX1" fmla="*/ 250031 w 1230621"/>
                      <a:gd name="connsiteY1" fmla="*/ 108637 h 404167"/>
                      <a:gd name="connsiteX2" fmla="*/ 1157287 w 1230621"/>
                      <a:gd name="connsiteY2" fmla="*/ 394388 h 404167"/>
                      <a:gd name="connsiteX3" fmla="*/ 1152525 w 1230621"/>
                      <a:gd name="connsiteY3" fmla="*/ 330093 h 404167"/>
                      <a:gd name="connsiteX4" fmla="*/ 959644 w 1230621"/>
                      <a:gd name="connsiteY4" fmla="*/ 253893 h 404167"/>
                      <a:gd name="connsiteX5" fmla="*/ 640556 w 1230621"/>
                      <a:gd name="connsiteY5" fmla="*/ 151499 h 404167"/>
                      <a:gd name="connsiteX6" fmla="*/ 378619 w 1230621"/>
                      <a:gd name="connsiteY6" fmla="*/ 63393 h 404167"/>
                      <a:gd name="connsiteX7" fmla="*/ 169069 w 1230621"/>
                      <a:gd name="connsiteY7" fmla="*/ 11006 h 404167"/>
                      <a:gd name="connsiteX8" fmla="*/ 54769 w 1230621"/>
                      <a:gd name="connsiteY8" fmla="*/ 1481 h 404167"/>
                      <a:gd name="connsiteX9" fmla="*/ 0 w 1230621"/>
                      <a:gd name="connsiteY9" fmla="*/ 32437 h 404167"/>
                      <a:gd name="connsiteX0" fmla="*/ 0 w 1152536"/>
                      <a:gd name="connsiteY0" fmla="*/ 32437 h 349699"/>
                      <a:gd name="connsiteX1" fmla="*/ 250031 w 1152536"/>
                      <a:gd name="connsiteY1" fmla="*/ 108637 h 349699"/>
                      <a:gd name="connsiteX2" fmla="*/ 964406 w 1152536"/>
                      <a:gd name="connsiteY2" fmla="*/ 330094 h 349699"/>
                      <a:gd name="connsiteX3" fmla="*/ 1152525 w 1152536"/>
                      <a:gd name="connsiteY3" fmla="*/ 330093 h 349699"/>
                      <a:gd name="connsiteX4" fmla="*/ 959644 w 1152536"/>
                      <a:gd name="connsiteY4" fmla="*/ 253893 h 349699"/>
                      <a:gd name="connsiteX5" fmla="*/ 640556 w 1152536"/>
                      <a:gd name="connsiteY5" fmla="*/ 151499 h 349699"/>
                      <a:gd name="connsiteX6" fmla="*/ 378619 w 1152536"/>
                      <a:gd name="connsiteY6" fmla="*/ 63393 h 349699"/>
                      <a:gd name="connsiteX7" fmla="*/ 169069 w 1152536"/>
                      <a:gd name="connsiteY7" fmla="*/ 11006 h 349699"/>
                      <a:gd name="connsiteX8" fmla="*/ 54769 w 1152536"/>
                      <a:gd name="connsiteY8" fmla="*/ 1481 h 349699"/>
                      <a:gd name="connsiteX9" fmla="*/ 0 w 1152536"/>
                      <a:gd name="connsiteY9" fmla="*/ 32437 h 349699"/>
                      <a:gd name="connsiteX0" fmla="*/ 0 w 1193981"/>
                      <a:gd name="connsiteY0" fmla="*/ 32437 h 396769"/>
                      <a:gd name="connsiteX1" fmla="*/ 250031 w 1193981"/>
                      <a:gd name="connsiteY1" fmla="*/ 108637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193981"/>
                      <a:gd name="connsiteY0" fmla="*/ 32437 h 396769"/>
                      <a:gd name="connsiteX1" fmla="*/ 247650 w 1193981"/>
                      <a:gd name="connsiteY1" fmla="*/ 113399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59606 w 1213031"/>
                      <a:gd name="connsiteY6" fmla="*/ 152364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66750 w 1213031"/>
                      <a:gd name="connsiteY6" fmla="*/ 140458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7669 w 1212851"/>
                      <a:gd name="connsiteY7" fmla="*/ 64258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2906 w 1212851"/>
                      <a:gd name="connsiteY7" fmla="*/ 57114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9463 h 401889"/>
                      <a:gd name="connsiteX1" fmla="*/ 266700 w 1212851"/>
                      <a:gd name="connsiteY1" fmla="*/ 118519 h 401889"/>
                      <a:gd name="connsiteX2" fmla="*/ 983456 w 1212851"/>
                      <a:gd name="connsiteY2" fmla="*/ 335214 h 401889"/>
                      <a:gd name="connsiteX3" fmla="*/ 1197769 w 1212851"/>
                      <a:gd name="connsiteY3" fmla="*/ 401889 h 401889"/>
                      <a:gd name="connsiteX4" fmla="*/ 1171575 w 1212851"/>
                      <a:gd name="connsiteY4" fmla="*/ 335213 h 401889"/>
                      <a:gd name="connsiteX5" fmla="*/ 983456 w 1212851"/>
                      <a:gd name="connsiteY5" fmla="*/ 247107 h 401889"/>
                      <a:gd name="connsiteX6" fmla="*/ 666750 w 1212851"/>
                      <a:gd name="connsiteY6" fmla="*/ 144713 h 401889"/>
                      <a:gd name="connsiteX7" fmla="*/ 392906 w 1212851"/>
                      <a:gd name="connsiteY7" fmla="*/ 61369 h 401889"/>
                      <a:gd name="connsiteX8" fmla="*/ 216694 w 1212851"/>
                      <a:gd name="connsiteY8" fmla="*/ 6601 h 401889"/>
                      <a:gd name="connsiteX9" fmla="*/ 73819 w 1212851"/>
                      <a:gd name="connsiteY9" fmla="*/ 6601 h 401889"/>
                      <a:gd name="connsiteX10" fmla="*/ 0 w 1212851"/>
                      <a:gd name="connsiteY10" fmla="*/ 49463 h 401889"/>
                      <a:gd name="connsiteX0" fmla="*/ 0 w 1212851"/>
                      <a:gd name="connsiteY0" fmla="*/ 45209 h 397635"/>
                      <a:gd name="connsiteX1" fmla="*/ 266700 w 1212851"/>
                      <a:gd name="connsiteY1" fmla="*/ 114265 h 397635"/>
                      <a:gd name="connsiteX2" fmla="*/ 983456 w 1212851"/>
                      <a:gd name="connsiteY2" fmla="*/ 330960 h 397635"/>
                      <a:gd name="connsiteX3" fmla="*/ 1197769 w 1212851"/>
                      <a:gd name="connsiteY3" fmla="*/ 397635 h 397635"/>
                      <a:gd name="connsiteX4" fmla="*/ 1171575 w 1212851"/>
                      <a:gd name="connsiteY4" fmla="*/ 330959 h 397635"/>
                      <a:gd name="connsiteX5" fmla="*/ 983456 w 1212851"/>
                      <a:gd name="connsiteY5" fmla="*/ 242853 h 397635"/>
                      <a:gd name="connsiteX6" fmla="*/ 666750 w 1212851"/>
                      <a:gd name="connsiteY6" fmla="*/ 140459 h 397635"/>
                      <a:gd name="connsiteX7" fmla="*/ 392906 w 1212851"/>
                      <a:gd name="connsiteY7" fmla="*/ 57115 h 397635"/>
                      <a:gd name="connsiteX8" fmla="*/ 216694 w 1212851"/>
                      <a:gd name="connsiteY8" fmla="*/ 11872 h 397635"/>
                      <a:gd name="connsiteX9" fmla="*/ 73819 w 1212851"/>
                      <a:gd name="connsiteY9" fmla="*/ 2347 h 397635"/>
                      <a:gd name="connsiteX10" fmla="*/ 0 w 1212851"/>
                      <a:gd name="connsiteY10" fmla="*/ 45209 h 3976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212851" h="397635">
                        <a:moveTo>
                          <a:pt x="0" y="45209"/>
                        </a:moveTo>
                        <a:cubicBezTo>
                          <a:pt x="88900" y="68228"/>
                          <a:pt x="102791" y="66640"/>
                          <a:pt x="266700" y="114265"/>
                        </a:cubicBezTo>
                        <a:cubicBezTo>
                          <a:pt x="430609" y="161890"/>
                          <a:pt x="744537" y="258728"/>
                          <a:pt x="983456" y="330960"/>
                        </a:cubicBezTo>
                        <a:cubicBezTo>
                          <a:pt x="1138634" y="378188"/>
                          <a:pt x="1166416" y="397635"/>
                          <a:pt x="1197769" y="397635"/>
                        </a:cubicBezTo>
                        <a:cubicBezTo>
                          <a:pt x="1229122" y="397635"/>
                          <a:pt x="1207294" y="356756"/>
                          <a:pt x="1171575" y="330959"/>
                        </a:cubicBezTo>
                        <a:cubicBezTo>
                          <a:pt x="1135856" y="305162"/>
                          <a:pt x="1067594" y="274603"/>
                          <a:pt x="983456" y="242853"/>
                        </a:cubicBezTo>
                        <a:cubicBezTo>
                          <a:pt x="899319" y="211103"/>
                          <a:pt x="765175" y="171415"/>
                          <a:pt x="666750" y="140459"/>
                        </a:cubicBezTo>
                        <a:cubicBezTo>
                          <a:pt x="568325" y="109503"/>
                          <a:pt x="467915" y="78546"/>
                          <a:pt x="392906" y="57115"/>
                        </a:cubicBezTo>
                        <a:cubicBezTo>
                          <a:pt x="317897" y="35684"/>
                          <a:pt x="270669" y="22191"/>
                          <a:pt x="216694" y="11872"/>
                        </a:cubicBezTo>
                        <a:cubicBezTo>
                          <a:pt x="162719" y="1553"/>
                          <a:pt x="109935" y="-3209"/>
                          <a:pt x="73819" y="2347"/>
                        </a:cubicBezTo>
                        <a:cubicBezTo>
                          <a:pt x="37703" y="7903"/>
                          <a:pt x="11906" y="31517"/>
                          <a:pt x="0" y="45209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</p:grpSp>
            <p:grpSp>
              <p:nvGrpSpPr>
                <p:cNvPr id="7" name="Skupina 6"/>
                <p:cNvGrpSpPr/>
                <p:nvPr/>
              </p:nvGrpSpPr>
              <p:grpSpPr>
                <a:xfrm flipH="1" flipV="1">
                  <a:off x="4099760" y="3197791"/>
                  <a:ext cx="1071439" cy="510998"/>
                  <a:chOff x="3774287" y="2651881"/>
                  <a:chExt cx="1861257" cy="854998"/>
                </a:xfrm>
              </p:grpSpPr>
              <p:sp>
                <p:nvSpPr>
                  <p:cNvPr id="8" name="Volný tvar 7"/>
                  <p:cNvSpPr>
                    <a:spLocks noChangeAspect="1"/>
                  </p:cNvSpPr>
                  <p:nvPr/>
                </p:nvSpPr>
                <p:spPr>
                  <a:xfrm>
                    <a:off x="3774287" y="2651881"/>
                    <a:ext cx="1861257" cy="854998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1018" h="390928">
                        <a:moveTo>
                          <a:pt x="3617" y="113297"/>
                        </a:moveTo>
                        <a:cubicBezTo>
                          <a:pt x="18246" y="94034"/>
                          <a:pt x="37719" y="4545"/>
                          <a:pt x="122545" y="232"/>
                        </a:cubicBezTo>
                        <a:cubicBezTo>
                          <a:pt x="207371" y="-4081"/>
                          <a:pt x="397249" y="52758"/>
                          <a:pt x="512575" y="87417"/>
                        </a:cubicBezTo>
                        <a:cubicBezTo>
                          <a:pt x="627901" y="122076"/>
                          <a:pt x="758777" y="159653"/>
                          <a:pt x="814500" y="208187"/>
                        </a:cubicBezTo>
                        <a:cubicBezTo>
                          <a:pt x="870223" y="256721"/>
                          <a:pt x="845098" y="353007"/>
                          <a:pt x="846912" y="378621"/>
                        </a:cubicBezTo>
                        <a:cubicBezTo>
                          <a:pt x="848726" y="404235"/>
                          <a:pt x="834153" y="385547"/>
                          <a:pt x="825387" y="361873"/>
                        </a:cubicBezTo>
                        <a:cubicBezTo>
                          <a:pt x="816621" y="338199"/>
                          <a:pt x="836386" y="273695"/>
                          <a:pt x="794315" y="236579"/>
                        </a:cubicBezTo>
                        <a:cubicBezTo>
                          <a:pt x="752244" y="199463"/>
                          <a:pt x="661611" y="169787"/>
                          <a:pt x="572960" y="139176"/>
                        </a:cubicBezTo>
                        <a:cubicBezTo>
                          <a:pt x="484309" y="108565"/>
                          <a:pt x="333476" y="71253"/>
                          <a:pt x="262409" y="52912"/>
                        </a:cubicBezTo>
                        <a:cubicBezTo>
                          <a:pt x="191343" y="34571"/>
                          <a:pt x="178501" y="29539"/>
                          <a:pt x="146561" y="29131"/>
                        </a:cubicBezTo>
                        <a:cubicBezTo>
                          <a:pt x="114621" y="28723"/>
                          <a:pt x="89762" y="39829"/>
                          <a:pt x="76212" y="54820"/>
                        </a:cubicBezTo>
                        <a:cubicBezTo>
                          <a:pt x="62662" y="69811"/>
                          <a:pt x="46871" y="106063"/>
                          <a:pt x="34772" y="115809"/>
                        </a:cubicBezTo>
                        <a:cubicBezTo>
                          <a:pt x="22673" y="125555"/>
                          <a:pt x="-11012" y="132560"/>
                          <a:pt x="3617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9" name="Volný tvar 8"/>
                  <p:cNvSpPr>
                    <a:spLocks/>
                  </p:cNvSpPr>
                  <p:nvPr/>
                </p:nvSpPr>
                <p:spPr>
                  <a:xfrm rot="150410">
                    <a:off x="3842255" y="2777197"/>
                    <a:ext cx="1716428" cy="670852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1018" h="390928">
                        <a:moveTo>
                          <a:pt x="3617" y="113297"/>
                        </a:moveTo>
                        <a:cubicBezTo>
                          <a:pt x="18246" y="94034"/>
                          <a:pt x="37719" y="4545"/>
                          <a:pt x="122545" y="232"/>
                        </a:cubicBezTo>
                        <a:cubicBezTo>
                          <a:pt x="207371" y="-4081"/>
                          <a:pt x="397249" y="52758"/>
                          <a:pt x="512575" y="87417"/>
                        </a:cubicBezTo>
                        <a:cubicBezTo>
                          <a:pt x="627901" y="122076"/>
                          <a:pt x="758777" y="159653"/>
                          <a:pt x="814500" y="208187"/>
                        </a:cubicBezTo>
                        <a:cubicBezTo>
                          <a:pt x="870223" y="256721"/>
                          <a:pt x="845098" y="353007"/>
                          <a:pt x="846912" y="378621"/>
                        </a:cubicBezTo>
                        <a:cubicBezTo>
                          <a:pt x="848726" y="404235"/>
                          <a:pt x="834153" y="385547"/>
                          <a:pt x="825387" y="361873"/>
                        </a:cubicBezTo>
                        <a:cubicBezTo>
                          <a:pt x="816621" y="338199"/>
                          <a:pt x="836386" y="273695"/>
                          <a:pt x="794315" y="236579"/>
                        </a:cubicBezTo>
                        <a:cubicBezTo>
                          <a:pt x="752244" y="199463"/>
                          <a:pt x="661611" y="169787"/>
                          <a:pt x="572960" y="139176"/>
                        </a:cubicBezTo>
                        <a:cubicBezTo>
                          <a:pt x="484309" y="108565"/>
                          <a:pt x="333476" y="71253"/>
                          <a:pt x="262409" y="52912"/>
                        </a:cubicBezTo>
                        <a:cubicBezTo>
                          <a:pt x="191343" y="34571"/>
                          <a:pt x="178501" y="29539"/>
                          <a:pt x="146561" y="29131"/>
                        </a:cubicBezTo>
                        <a:cubicBezTo>
                          <a:pt x="114621" y="28723"/>
                          <a:pt x="89762" y="39829"/>
                          <a:pt x="76212" y="54820"/>
                        </a:cubicBezTo>
                        <a:cubicBezTo>
                          <a:pt x="62662" y="69811"/>
                          <a:pt x="46871" y="106063"/>
                          <a:pt x="34772" y="115809"/>
                        </a:cubicBezTo>
                        <a:cubicBezTo>
                          <a:pt x="22673" y="125555"/>
                          <a:pt x="-11012" y="132560"/>
                          <a:pt x="3617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10" name="Volný tvar 9"/>
                  <p:cNvSpPr>
                    <a:spLocks/>
                  </p:cNvSpPr>
                  <p:nvPr/>
                </p:nvSpPr>
                <p:spPr>
                  <a:xfrm rot="265172">
                    <a:off x="3908824" y="2872405"/>
                    <a:ext cx="1575836" cy="533770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6612 w 851069"/>
                      <a:gd name="connsiteY9" fmla="*/ 29131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4443 w 851069"/>
                      <a:gd name="connsiteY9" fmla="*/ 36380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330 w 850731"/>
                      <a:gd name="connsiteY0" fmla="*/ 123197 h 400828"/>
                      <a:gd name="connsiteX1" fmla="*/ 116535 w 850731"/>
                      <a:gd name="connsiteY1" fmla="*/ 203 h 400828"/>
                      <a:gd name="connsiteX2" fmla="*/ 512288 w 850731"/>
                      <a:gd name="connsiteY2" fmla="*/ 97317 h 400828"/>
                      <a:gd name="connsiteX3" fmla="*/ 814213 w 850731"/>
                      <a:gd name="connsiteY3" fmla="*/ 218087 h 400828"/>
                      <a:gd name="connsiteX4" fmla="*/ 846625 w 850731"/>
                      <a:gd name="connsiteY4" fmla="*/ 388521 h 400828"/>
                      <a:gd name="connsiteX5" fmla="*/ 825100 w 850731"/>
                      <a:gd name="connsiteY5" fmla="*/ 371773 h 400828"/>
                      <a:gd name="connsiteX6" fmla="*/ 794028 w 850731"/>
                      <a:gd name="connsiteY6" fmla="*/ 246479 h 400828"/>
                      <a:gd name="connsiteX7" fmla="*/ 572673 w 850731"/>
                      <a:gd name="connsiteY7" fmla="*/ 149076 h 400828"/>
                      <a:gd name="connsiteX8" fmla="*/ 262122 w 850731"/>
                      <a:gd name="connsiteY8" fmla="*/ 62812 h 400828"/>
                      <a:gd name="connsiteX9" fmla="*/ 144105 w 850731"/>
                      <a:gd name="connsiteY9" fmla="*/ 46280 h 400828"/>
                      <a:gd name="connsiteX10" fmla="*/ 80068 w 850731"/>
                      <a:gd name="connsiteY10" fmla="*/ 69550 h 400828"/>
                      <a:gd name="connsiteX11" fmla="*/ 34485 w 850731"/>
                      <a:gd name="connsiteY11" fmla="*/ 125709 h 400828"/>
                      <a:gd name="connsiteX12" fmla="*/ 3330 w 850731"/>
                      <a:gd name="connsiteY12" fmla="*/ 123197 h 400828"/>
                      <a:gd name="connsiteX0" fmla="*/ 3586 w 850987"/>
                      <a:gd name="connsiteY0" fmla="*/ 114902 h 392533"/>
                      <a:gd name="connsiteX1" fmla="*/ 121133 w 850987"/>
                      <a:gd name="connsiteY1" fmla="*/ 227 h 392533"/>
                      <a:gd name="connsiteX2" fmla="*/ 512544 w 850987"/>
                      <a:gd name="connsiteY2" fmla="*/ 89022 h 392533"/>
                      <a:gd name="connsiteX3" fmla="*/ 814469 w 850987"/>
                      <a:gd name="connsiteY3" fmla="*/ 209792 h 392533"/>
                      <a:gd name="connsiteX4" fmla="*/ 846881 w 850987"/>
                      <a:gd name="connsiteY4" fmla="*/ 380226 h 392533"/>
                      <a:gd name="connsiteX5" fmla="*/ 825356 w 850987"/>
                      <a:gd name="connsiteY5" fmla="*/ 363478 h 392533"/>
                      <a:gd name="connsiteX6" fmla="*/ 794284 w 850987"/>
                      <a:gd name="connsiteY6" fmla="*/ 238184 h 392533"/>
                      <a:gd name="connsiteX7" fmla="*/ 572929 w 850987"/>
                      <a:gd name="connsiteY7" fmla="*/ 140781 h 392533"/>
                      <a:gd name="connsiteX8" fmla="*/ 262378 w 850987"/>
                      <a:gd name="connsiteY8" fmla="*/ 54517 h 392533"/>
                      <a:gd name="connsiteX9" fmla="*/ 144361 w 850987"/>
                      <a:gd name="connsiteY9" fmla="*/ 37985 h 392533"/>
                      <a:gd name="connsiteX10" fmla="*/ 80324 w 850987"/>
                      <a:gd name="connsiteY10" fmla="*/ 61255 h 392533"/>
                      <a:gd name="connsiteX11" fmla="*/ 34741 w 850987"/>
                      <a:gd name="connsiteY11" fmla="*/ 117414 h 392533"/>
                      <a:gd name="connsiteX12" fmla="*/ 3586 w 850987"/>
                      <a:gd name="connsiteY12" fmla="*/ 114902 h 392533"/>
                      <a:gd name="connsiteX0" fmla="*/ 3586 w 850987"/>
                      <a:gd name="connsiteY0" fmla="*/ 114902 h 392275"/>
                      <a:gd name="connsiteX1" fmla="*/ 121133 w 850987"/>
                      <a:gd name="connsiteY1" fmla="*/ 227 h 392275"/>
                      <a:gd name="connsiteX2" fmla="*/ 512544 w 850987"/>
                      <a:gd name="connsiteY2" fmla="*/ 89022 h 392275"/>
                      <a:gd name="connsiteX3" fmla="*/ 814469 w 850987"/>
                      <a:gd name="connsiteY3" fmla="*/ 209792 h 392275"/>
                      <a:gd name="connsiteX4" fmla="*/ 846881 w 850987"/>
                      <a:gd name="connsiteY4" fmla="*/ 380226 h 392275"/>
                      <a:gd name="connsiteX5" fmla="*/ 825356 w 850987"/>
                      <a:gd name="connsiteY5" fmla="*/ 363478 h 392275"/>
                      <a:gd name="connsiteX6" fmla="*/ 779196 w 850987"/>
                      <a:gd name="connsiteY6" fmla="*/ 245037 h 392275"/>
                      <a:gd name="connsiteX7" fmla="*/ 572929 w 850987"/>
                      <a:gd name="connsiteY7" fmla="*/ 140781 h 392275"/>
                      <a:gd name="connsiteX8" fmla="*/ 262378 w 850987"/>
                      <a:gd name="connsiteY8" fmla="*/ 54517 h 392275"/>
                      <a:gd name="connsiteX9" fmla="*/ 144361 w 850987"/>
                      <a:gd name="connsiteY9" fmla="*/ 37985 h 392275"/>
                      <a:gd name="connsiteX10" fmla="*/ 80324 w 850987"/>
                      <a:gd name="connsiteY10" fmla="*/ 61255 h 392275"/>
                      <a:gd name="connsiteX11" fmla="*/ 34741 w 850987"/>
                      <a:gd name="connsiteY11" fmla="*/ 117414 h 392275"/>
                      <a:gd name="connsiteX12" fmla="*/ 3586 w 850987"/>
                      <a:gd name="connsiteY12" fmla="*/ 114902 h 39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0987" h="392275">
                        <a:moveTo>
                          <a:pt x="3586" y="114902"/>
                        </a:moveTo>
                        <a:cubicBezTo>
                          <a:pt x="17985" y="95371"/>
                          <a:pt x="36307" y="4540"/>
                          <a:pt x="121133" y="227"/>
                        </a:cubicBezTo>
                        <a:cubicBezTo>
                          <a:pt x="205959" y="-4086"/>
                          <a:pt x="396988" y="54095"/>
                          <a:pt x="512544" y="89022"/>
                        </a:cubicBezTo>
                        <a:cubicBezTo>
                          <a:pt x="628100" y="123949"/>
                          <a:pt x="758746" y="161258"/>
                          <a:pt x="814469" y="209792"/>
                        </a:cubicBezTo>
                        <a:cubicBezTo>
                          <a:pt x="870192" y="258326"/>
                          <a:pt x="845067" y="354612"/>
                          <a:pt x="846881" y="380226"/>
                        </a:cubicBezTo>
                        <a:cubicBezTo>
                          <a:pt x="848695" y="405840"/>
                          <a:pt x="836637" y="386010"/>
                          <a:pt x="825356" y="363478"/>
                        </a:cubicBezTo>
                        <a:cubicBezTo>
                          <a:pt x="814075" y="340947"/>
                          <a:pt x="821267" y="282153"/>
                          <a:pt x="779196" y="245037"/>
                        </a:cubicBezTo>
                        <a:cubicBezTo>
                          <a:pt x="737125" y="207921"/>
                          <a:pt x="659065" y="172534"/>
                          <a:pt x="572929" y="140781"/>
                        </a:cubicBezTo>
                        <a:cubicBezTo>
                          <a:pt x="486793" y="109028"/>
                          <a:pt x="333806" y="71650"/>
                          <a:pt x="262378" y="54517"/>
                        </a:cubicBezTo>
                        <a:cubicBezTo>
                          <a:pt x="190950" y="37384"/>
                          <a:pt x="176301" y="38393"/>
                          <a:pt x="144361" y="37985"/>
                        </a:cubicBezTo>
                        <a:cubicBezTo>
                          <a:pt x="112421" y="37577"/>
                          <a:pt x="93874" y="46264"/>
                          <a:pt x="80324" y="61255"/>
                        </a:cubicBezTo>
                        <a:cubicBezTo>
                          <a:pt x="66774" y="76246"/>
                          <a:pt x="47531" y="108473"/>
                          <a:pt x="34741" y="117414"/>
                        </a:cubicBezTo>
                        <a:cubicBezTo>
                          <a:pt x="21951" y="126355"/>
                          <a:pt x="-10813" y="134433"/>
                          <a:pt x="3586" y="114902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11" name="Volný tvar 10"/>
                  <p:cNvSpPr>
                    <a:spLocks/>
                  </p:cNvSpPr>
                  <p:nvPr/>
                </p:nvSpPr>
                <p:spPr>
                  <a:xfrm rot="416670">
                    <a:off x="3978949" y="2960240"/>
                    <a:ext cx="1430717" cy="385555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17 w 866567"/>
                      <a:gd name="connsiteY0" fmla="*/ 113297 h 373000"/>
                      <a:gd name="connsiteX1" fmla="*/ 122545 w 866567"/>
                      <a:gd name="connsiteY1" fmla="*/ 232 h 373000"/>
                      <a:gd name="connsiteX2" fmla="*/ 512575 w 866567"/>
                      <a:gd name="connsiteY2" fmla="*/ 87417 h 373000"/>
                      <a:gd name="connsiteX3" fmla="*/ 814500 w 866567"/>
                      <a:gd name="connsiteY3" fmla="*/ 208187 h 373000"/>
                      <a:gd name="connsiteX4" fmla="*/ 866491 w 866567"/>
                      <a:gd name="connsiteY4" fmla="*/ 349443 h 373000"/>
                      <a:gd name="connsiteX5" fmla="*/ 825387 w 866567"/>
                      <a:gd name="connsiteY5" fmla="*/ 361873 h 373000"/>
                      <a:gd name="connsiteX6" fmla="*/ 794315 w 866567"/>
                      <a:gd name="connsiteY6" fmla="*/ 236579 h 373000"/>
                      <a:gd name="connsiteX7" fmla="*/ 572960 w 866567"/>
                      <a:gd name="connsiteY7" fmla="*/ 139176 h 373000"/>
                      <a:gd name="connsiteX8" fmla="*/ 262409 w 866567"/>
                      <a:gd name="connsiteY8" fmla="*/ 52912 h 373000"/>
                      <a:gd name="connsiteX9" fmla="*/ 146561 w 866567"/>
                      <a:gd name="connsiteY9" fmla="*/ 29131 h 373000"/>
                      <a:gd name="connsiteX10" fmla="*/ 76212 w 866567"/>
                      <a:gd name="connsiteY10" fmla="*/ 54820 h 373000"/>
                      <a:gd name="connsiteX11" fmla="*/ 34772 w 866567"/>
                      <a:gd name="connsiteY11" fmla="*/ 115809 h 373000"/>
                      <a:gd name="connsiteX12" fmla="*/ 3617 w 866567"/>
                      <a:gd name="connsiteY12" fmla="*/ 113297 h 373000"/>
                      <a:gd name="connsiteX0" fmla="*/ 3617 w 867450"/>
                      <a:gd name="connsiteY0" fmla="*/ 113297 h 372087"/>
                      <a:gd name="connsiteX1" fmla="*/ 122545 w 867450"/>
                      <a:gd name="connsiteY1" fmla="*/ 232 h 372087"/>
                      <a:gd name="connsiteX2" fmla="*/ 512575 w 867450"/>
                      <a:gd name="connsiteY2" fmla="*/ 87417 h 372087"/>
                      <a:gd name="connsiteX3" fmla="*/ 814500 w 867450"/>
                      <a:gd name="connsiteY3" fmla="*/ 208187 h 372087"/>
                      <a:gd name="connsiteX4" fmla="*/ 866491 w 867450"/>
                      <a:gd name="connsiteY4" fmla="*/ 349443 h 372087"/>
                      <a:gd name="connsiteX5" fmla="*/ 844196 w 867450"/>
                      <a:gd name="connsiteY5" fmla="*/ 360546 h 372087"/>
                      <a:gd name="connsiteX6" fmla="*/ 794315 w 867450"/>
                      <a:gd name="connsiteY6" fmla="*/ 236579 h 372087"/>
                      <a:gd name="connsiteX7" fmla="*/ 572960 w 867450"/>
                      <a:gd name="connsiteY7" fmla="*/ 139176 h 372087"/>
                      <a:gd name="connsiteX8" fmla="*/ 262409 w 867450"/>
                      <a:gd name="connsiteY8" fmla="*/ 52912 h 372087"/>
                      <a:gd name="connsiteX9" fmla="*/ 146561 w 867450"/>
                      <a:gd name="connsiteY9" fmla="*/ 29131 h 372087"/>
                      <a:gd name="connsiteX10" fmla="*/ 76212 w 867450"/>
                      <a:gd name="connsiteY10" fmla="*/ 54820 h 372087"/>
                      <a:gd name="connsiteX11" fmla="*/ 34772 w 867450"/>
                      <a:gd name="connsiteY11" fmla="*/ 115809 h 372087"/>
                      <a:gd name="connsiteX12" fmla="*/ 3617 w 867450"/>
                      <a:gd name="connsiteY12" fmla="*/ 113297 h 372087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2960 w 867487"/>
                      <a:gd name="connsiteY7" fmla="*/ 139176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58690 w 867487"/>
                      <a:gd name="connsiteY9" fmla="*/ 54489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90 w 867560"/>
                      <a:gd name="connsiteY0" fmla="*/ 113297 h 371040"/>
                      <a:gd name="connsiteX1" fmla="*/ 122618 w 867560"/>
                      <a:gd name="connsiteY1" fmla="*/ 232 h 371040"/>
                      <a:gd name="connsiteX2" fmla="*/ 512648 w 867560"/>
                      <a:gd name="connsiteY2" fmla="*/ 87417 h 371040"/>
                      <a:gd name="connsiteX3" fmla="*/ 814573 w 867560"/>
                      <a:gd name="connsiteY3" fmla="*/ 208187 h 371040"/>
                      <a:gd name="connsiteX4" fmla="*/ 866564 w 867560"/>
                      <a:gd name="connsiteY4" fmla="*/ 349443 h 371040"/>
                      <a:gd name="connsiteX5" fmla="*/ 844269 w 867560"/>
                      <a:gd name="connsiteY5" fmla="*/ 360546 h 371040"/>
                      <a:gd name="connsiteX6" fmla="*/ 789703 w 867560"/>
                      <a:gd name="connsiteY6" fmla="*/ 251336 h 371040"/>
                      <a:gd name="connsiteX7" fmla="*/ 575862 w 867560"/>
                      <a:gd name="connsiteY7" fmla="*/ 157100 h 371040"/>
                      <a:gd name="connsiteX8" fmla="*/ 272829 w 867560"/>
                      <a:gd name="connsiteY8" fmla="*/ 73998 h 371040"/>
                      <a:gd name="connsiteX9" fmla="*/ 158763 w 867560"/>
                      <a:gd name="connsiteY9" fmla="*/ 54489 h 371040"/>
                      <a:gd name="connsiteX10" fmla="*/ 82155 w 867560"/>
                      <a:gd name="connsiteY10" fmla="*/ 74463 h 371040"/>
                      <a:gd name="connsiteX11" fmla="*/ 34845 w 867560"/>
                      <a:gd name="connsiteY11" fmla="*/ 115809 h 371040"/>
                      <a:gd name="connsiteX12" fmla="*/ 3690 w 867560"/>
                      <a:gd name="connsiteY12" fmla="*/ 113297 h 3710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67560" h="371040">
                        <a:moveTo>
                          <a:pt x="3690" y="113297"/>
                        </a:moveTo>
                        <a:cubicBezTo>
                          <a:pt x="18319" y="94034"/>
                          <a:pt x="37792" y="4545"/>
                          <a:pt x="122618" y="232"/>
                        </a:cubicBezTo>
                        <a:cubicBezTo>
                          <a:pt x="207444" y="-4081"/>
                          <a:pt x="397322" y="52758"/>
                          <a:pt x="512648" y="87417"/>
                        </a:cubicBezTo>
                        <a:cubicBezTo>
                          <a:pt x="627974" y="122076"/>
                          <a:pt x="755587" y="164516"/>
                          <a:pt x="814573" y="208187"/>
                        </a:cubicBezTo>
                        <a:cubicBezTo>
                          <a:pt x="873559" y="251858"/>
                          <a:pt x="861615" y="324050"/>
                          <a:pt x="866564" y="349443"/>
                        </a:cubicBezTo>
                        <a:cubicBezTo>
                          <a:pt x="871513" y="374836"/>
                          <a:pt x="857079" y="376897"/>
                          <a:pt x="844269" y="360546"/>
                        </a:cubicBezTo>
                        <a:cubicBezTo>
                          <a:pt x="831459" y="344195"/>
                          <a:pt x="834437" y="285244"/>
                          <a:pt x="789703" y="251336"/>
                        </a:cubicBezTo>
                        <a:cubicBezTo>
                          <a:pt x="744969" y="217428"/>
                          <a:pt x="662008" y="186656"/>
                          <a:pt x="575862" y="157100"/>
                        </a:cubicBezTo>
                        <a:cubicBezTo>
                          <a:pt x="489716" y="127544"/>
                          <a:pt x="342346" y="91100"/>
                          <a:pt x="272829" y="73998"/>
                        </a:cubicBezTo>
                        <a:cubicBezTo>
                          <a:pt x="203313" y="56896"/>
                          <a:pt x="190703" y="54897"/>
                          <a:pt x="158763" y="54489"/>
                        </a:cubicBezTo>
                        <a:cubicBezTo>
                          <a:pt x="126823" y="54081"/>
                          <a:pt x="95705" y="59472"/>
                          <a:pt x="82155" y="74463"/>
                        </a:cubicBezTo>
                        <a:cubicBezTo>
                          <a:pt x="68605" y="89454"/>
                          <a:pt x="47923" y="109337"/>
                          <a:pt x="34845" y="115809"/>
                        </a:cubicBezTo>
                        <a:cubicBezTo>
                          <a:pt x="21768" y="122281"/>
                          <a:pt x="-10939" y="132560"/>
                          <a:pt x="3690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12" name="Volný tvar 11"/>
                  <p:cNvSpPr/>
                  <p:nvPr/>
                </p:nvSpPr>
                <p:spPr>
                  <a:xfrm>
                    <a:off x="4093369" y="2983739"/>
                    <a:ext cx="1212851" cy="397635"/>
                  </a:xfrm>
                  <a:custGeom>
                    <a:avLst/>
                    <a:gdLst>
                      <a:gd name="connsiteX0" fmla="*/ 0 w 1254347"/>
                      <a:gd name="connsiteY0" fmla="*/ 32437 h 414862"/>
                      <a:gd name="connsiteX1" fmla="*/ 250031 w 1254347"/>
                      <a:gd name="connsiteY1" fmla="*/ 108637 h 414862"/>
                      <a:gd name="connsiteX2" fmla="*/ 1188244 w 1254347"/>
                      <a:gd name="connsiteY2" fmla="*/ 401531 h 414862"/>
                      <a:gd name="connsiteX3" fmla="*/ 1152525 w 1254347"/>
                      <a:gd name="connsiteY3" fmla="*/ 353906 h 414862"/>
                      <a:gd name="connsiteX4" fmla="*/ 959644 w 1254347"/>
                      <a:gd name="connsiteY4" fmla="*/ 253893 h 414862"/>
                      <a:gd name="connsiteX5" fmla="*/ 640556 w 1254347"/>
                      <a:gd name="connsiteY5" fmla="*/ 151499 h 414862"/>
                      <a:gd name="connsiteX6" fmla="*/ 378619 w 1254347"/>
                      <a:gd name="connsiteY6" fmla="*/ 63393 h 414862"/>
                      <a:gd name="connsiteX7" fmla="*/ 169069 w 1254347"/>
                      <a:gd name="connsiteY7" fmla="*/ 11006 h 414862"/>
                      <a:gd name="connsiteX8" fmla="*/ 54769 w 1254347"/>
                      <a:gd name="connsiteY8" fmla="*/ 1481 h 414862"/>
                      <a:gd name="connsiteX9" fmla="*/ 0 w 1254347"/>
                      <a:gd name="connsiteY9" fmla="*/ 32437 h 414862"/>
                      <a:gd name="connsiteX0" fmla="*/ 0 w 1209971"/>
                      <a:gd name="connsiteY0" fmla="*/ 32437 h 406480"/>
                      <a:gd name="connsiteX1" fmla="*/ 250031 w 1209971"/>
                      <a:gd name="connsiteY1" fmla="*/ 108637 h 406480"/>
                      <a:gd name="connsiteX2" fmla="*/ 1188244 w 1209971"/>
                      <a:gd name="connsiteY2" fmla="*/ 401531 h 406480"/>
                      <a:gd name="connsiteX3" fmla="*/ 1152525 w 1209971"/>
                      <a:gd name="connsiteY3" fmla="*/ 353906 h 406480"/>
                      <a:gd name="connsiteX4" fmla="*/ 959644 w 1209971"/>
                      <a:gd name="connsiteY4" fmla="*/ 253893 h 406480"/>
                      <a:gd name="connsiteX5" fmla="*/ 640556 w 1209971"/>
                      <a:gd name="connsiteY5" fmla="*/ 151499 h 406480"/>
                      <a:gd name="connsiteX6" fmla="*/ 378619 w 1209971"/>
                      <a:gd name="connsiteY6" fmla="*/ 63393 h 406480"/>
                      <a:gd name="connsiteX7" fmla="*/ 169069 w 1209971"/>
                      <a:gd name="connsiteY7" fmla="*/ 11006 h 406480"/>
                      <a:gd name="connsiteX8" fmla="*/ 54769 w 1209971"/>
                      <a:gd name="connsiteY8" fmla="*/ 1481 h 406480"/>
                      <a:gd name="connsiteX9" fmla="*/ 0 w 1209971"/>
                      <a:gd name="connsiteY9" fmla="*/ 32437 h 406480"/>
                      <a:gd name="connsiteX0" fmla="*/ 0 w 1186948"/>
                      <a:gd name="connsiteY0" fmla="*/ 32437 h 399893"/>
                      <a:gd name="connsiteX1" fmla="*/ 250031 w 1186948"/>
                      <a:gd name="connsiteY1" fmla="*/ 108637 h 399893"/>
                      <a:gd name="connsiteX2" fmla="*/ 1157287 w 1186948"/>
                      <a:gd name="connsiteY2" fmla="*/ 394388 h 399893"/>
                      <a:gd name="connsiteX3" fmla="*/ 1152525 w 1186948"/>
                      <a:gd name="connsiteY3" fmla="*/ 353906 h 399893"/>
                      <a:gd name="connsiteX4" fmla="*/ 959644 w 1186948"/>
                      <a:gd name="connsiteY4" fmla="*/ 253893 h 399893"/>
                      <a:gd name="connsiteX5" fmla="*/ 640556 w 1186948"/>
                      <a:gd name="connsiteY5" fmla="*/ 151499 h 399893"/>
                      <a:gd name="connsiteX6" fmla="*/ 378619 w 1186948"/>
                      <a:gd name="connsiteY6" fmla="*/ 63393 h 399893"/>
                      <a:gd name="connsiteX7" fmla="*/ 169069 w 1186948"/>
                      <a:gd name="connsiteY7" fmla="*/ 11006 h 399893"/>
                      <a:gd name="connsiteX8" fmla="*/ 54769 w 1186948"/>
                      <a:gd name="connsiteY8" fmla="*/ 1481 h 399893"/>
                      <a:gd name="connsiteX9" fmla="*/ 0 w 1186948"/>
                      <a:gd name="connsiteY9" fmla="*/ 32437 h 399893"/>
                      <a:gd name="connsiteX0" fmla="*/ 0 w 1230621"/>
                      <a:gd name="connsiteY0" fmla="*/ 32437 h 404167"/>
                      <a:gd name="connsiteX1" fmla="*/ 250031 w 1230621"/>
                      <a:gd name="connsiteY1" fmla="*/ 108637 h 404167"/>
                      <a:gd name="connsiteX2" fmla="*/ 1157287 w 1230621"/>
                      <a:gd name="connsiteY2" fmla="*/ 394388 h 404167"/>
                      <a:gd name="connsiteX3" fmla="*/ 1152525 w 1230621"/>
                      <a:gd name="connsiteY3" fmla="*/ 330093 h 404167"/>
                      <a:gd name="connsiteX4" fmla="*/ 959644 w 1230621"/>
                      <a:gd name="connsiteY4" fmla="*/ 253893 h 404167"/>
                      <a:gd name="connsiteX5" fmla="*/ 640556 w 1230621"/>
                      <a:gd name="connsiteY5" fmla="*/ 151499 h 404167"/>
                      <a:gd name="connsiteX6" fmla="*/ 378619 w 1230621"/>
                      <a:gd name="connsiteY6" fmla="*/ 63393 h 404167"/>
                      <a:gd name="connsiteX7" fmla="*/ 169069 w 1230621"/>
                      <a:gd name="connsiteY7" fmla="*/ 11006 h 404167"/>
                      <a:gd name="connsiteX8" fmla="*/ 54769 w 1230621"/>
                      <a:gd name="connsiteY8" fmla="*/ 1481 h 404167"/>
                      <a:gd name="connsiteX9" fmla="*/ 0 w 1230621"/>
                      <a:gd name="connsiteY9" fmla="*/ 32437 h 404167"/>
                      <a:gd name="connsiteX0" fmla="*/ 0 w 1152536"/>
                      <a:gd name="connsiteY0" fmla="*/ 32437 h 349699"/>
                      <a:gd name="connsiteX1" fmla="*/ 250031 w 1152536"/>
                      <a:gd name="connsiteY1" fmla="*/ 108637 h 349699"/>
                      <a:gd name="connsiteX2" fmla="*/ 964406 w 1152536"/>
                      <a:gd name="connsiteY2" fmla="*/ 330094 h 349699"/>
                      <a:gd name="connsiteX3" fmla="*/ 1152525 w 1152536"/>
                      <a:gd name="connsiteY3" fmla="*/ 330093 h 349699"/>
                      <a:gd name="connsiteX4" fmla="*/ 959644 w 1152536"/>
                      <a:gd name="connsiteY4" fmla="*/ 253893 h 349699"/>
                      <a:gd name="connsiteX5" fmla="*/ 640556 w 1152536"/>
                      <a:gd name="connsiteY5" fmla="*/ 151499 h 349699"/>
                      <a:gd name="connsiteX6" fmla="*/ 378619 w 1152536"/>
                      <a:gd name="connsiteY6" fmla="*/ 63393 h 349699"/>
                      <a:gd name="connsiteX7" fmla="*/ 169069 w 1152536"/>
                      <a:gd name="connsiteY7" fmla="*/ 11006 h 349699"/>
                      <a:gd name="connsiteX8" fmla="*/ 54769 w 1152536"/>
                      <a:gd name="connsiteY8" fmla="*/ 1481 h 349699"/>
                      <a:gd name="connsiteX9" fmla="*/ 0 w 1152536"/>
                      <a:gd name="connsiteY9" fmla="*/ 32437 h 349699"/>
                      <a:gd name="connsiteX0" fmla="*/ 0 w 1193981"/>
                      <a:gd name="connsiteY0" fmla="*/ 32437 h 396769"/>
                      <a:gd name="connsiteX1" fmla="*/ 250031 w 1193981"/>
                      <a:gd name="connsiteY1" fmla="*/ 108637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193981"/>
                      <a:gd name="connsiteY0" fmla="*/ 32437 h 396769"/>
                      <a:gd name="connsiteX1" fmla="*/ 247650 w 1193981"/>
                      <a:gd name="connsiteY1" fmla="*/ 113399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59606 w 1213031"/>
                      <a:gd name="connsiteY6" fmla="*/ 152364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66750 w 1213031"/>
                      <a:gd name="connsiteY6" fmla="*/ 140458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7669 w 1212851"/>
                      <a:gd name="connsiteY7" fmla="*/ 64258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2906 w 1212851"/>
                      <a:gd name="connsiteY7" fmla="*/ 57114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9463 h 401889"/>
                      <a:gd name="connsiteX1" fmla="*/ 266700 w 1212851"/>
                      <a:gd name="connsiteY1" fmla="*/ 118519 h 401889"/>
                      <a:gd name="connsiteX2" fmla="*/ 983456 w 1212851"/>
                      <a:gd name="connsiteY2" fmla="*/ 335214 h 401889"/>
                      <a:gd name="connsiteX3" fmla="*/ 1197769 w 1212851"/>
                      <a:gd name="connsiteY3" fmla="*/ 401889 h 401889"/>
                      <a:gd name="connsiteX4" fmla="*/ 1171575 w 1212851"/>
                      <a:gd name="connsiteY4" fmla="*/ 335213 h 401889"/>
                      <a:gd name="connsiteX5" fmla="*/ 983456 w 1212851"/>
                      <a:gd name="connsiteY5" fmla="*/ 247107 h 401889"/>
                      <a:gd name="connsiteX6" fmla="*/ 666750 w 1212851"/>
                      <a:gd name="connsiteY6" fmla="*/ 144713 h 401889"/>
                      <a:gd name="connsiteX7" fmla="*/ 392906 w 1212851"/>
                      <a:gd name="connsiteY7" fmla="*/ 61369 h 401889"/>
                      <a:gd name="connsiteX8" fmla="*/ 216694 w 1212851"/>
                      <a:gd name="connsiteY8" fmla="*/ 6601 h 401889"/>
                      <a:gd name="connsiteX9" fmla="*/ 73819 w 1212851"/>
                      <a:gd name="connsiteY9" fmla="*/ 6601 h 401889"/>
                      <a:gd name="connsiteX10" fmla="*/ 0 w 1212851"/>
                      <a:gd name="connsiteY10" fmla="*/ 49463 h 401889"/>
                      <a:gd name="connsiteX0" fmla="*/ 0 w 1212851"/>
                      <a:gd name="connsiteY0" fmla="*/ 45209 h 397635"/>
                      <a:gd name="connsiteX1" fmla="*/ 266700 w 1212851"/>
                      <a:gd name="connsiteY1" fmla="*/ 114265 h 397635"/>
                      <a:gd name="connsiteX2" fmla="*/ 983456 w 1212851"/>
                      <a:gd name="connsiteY2" fmla="*/ 330960 h 397635"/>
                      <a:gd name="connsiteX3" fmla="*/ 1197769 w 1212851"/>
                      <a:gd name="connsiteY3" fmla="*/ 397635 h 397635"/>
                      <a:gd name="connsiteX4" fmla="*/ 1171575 w 1212851"/>
                      <a:gd name="connsiteY4" fmla="*/ 330959 h 397635"/>
                      <a:gd name="connsiteX5" fmla="*/ 983456 w 1212851"/>
                      <a:gd name="connsiteY5" fmla="*/ 242853 h 397635"/>
                      <a:gd name="connsiteX6" fmla="*/ 666750 w 1212851"/>
                      <a:gd name="connsiteY6" fmla="*/ 140459 h 397635"/>
                      <a:gd name="connsiteX7" fmla="*/ 392906 w 1212851"/>
                      <a:gd name="connsiteY7" fmla="*/ 57115 h 397635"/>
                      <a:gd name="connsiteX8" fmla="*/ 216694 w 1212851"/>
                      <a:gd name="connsiteY8" fmla="*/ 11872 h 397635"/>
                      <a:gd name="connsiteX9" fmla="*/ 73819 w 1212851"/>
                      <a:gd name="connsiteY9" fmla="*/ 2347 h 397635"/>
                      <a:gd name="connsiteX10" fmla="*/ 0 w 1212851"/>
                      <a:gd name="connsiteY10" fmla="*/ 45209 h 3976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212851" h="397635">
                        <a:moveTo>
                          <a:pt x="0" y="45209"/>
                        </a:moveTo>
                        <a:cubicBezTo>
                          <a:pt x="88900" y="68228"/>
                          <a:pt x="102791" y="66640"/>
                          <a:pt x="266700" y="114265"/>
                        </a:cubicBezTo>
                        <a:cubicBezTo>
                          <a:pt x="430609" y="161890"/>
                          <a:pt x="744537" y="258728"/>
                          <a:pt x="983456" y="330960"/>
                        </a:cubicBezTo>
                        <a:cubicBezTo>
                          <a:pt x="1138634" y="378188"/>
                          <a:pt x="1166416" y="397635"/>
                          <a:pt x="1197769" y="397635"/>
                        </a:cubicBezTo>
                        <a:cubicBezTo>
                          <a:pt x="1229122" y="397635"/>
                          <a:pt x="1207294" y="356756"/>
                          <a:pt x="1171575" y="330959"/>
                        </a:cubicBezTo>
                        <a:cubicBezTo>
                          <a:pt x="1135856" y="305162"/>
                          <a:pt x="1067594" y="274603"/>
                          <a:pt x="983456" y="242853"/>
                        </a:cubicBezTo>
                        <a:cubicBezTo>
                          <a:pt x="899319" y="211103"/>
                          <a:pt x="765175" y="171415"/>
                          <a:pt x="666750" y="140459"/>
                        </a:cubicBezTo>
                        <a:cubicBezTo>
                          <a:pt x="568325" y="109503"/>
                          <a:pt x="467915" y="78546"/>
                          <a:pt x="392906" y="57115"/>
                        </a:cubicBezTo>
                        <a:cubicBezTo>
                          <a:pt x="317897" y="35684"/>
                          <a:pt x="270669" y="22191"/>
                          <a:pt x="216694" y="11872"/>
                        </a:cubicBezTo>
                        <a:cubicBezTo>
                          <a:pt x="162719" y="1553"/>
                          <a:pt x="109935" y="-3209"/>
                          <a:pt x="73819" y="2347"/>
                        </a:cubicBezTo>
                        <a:cubicBezTo>
                          <a:pt x="37703" y="7903"/>
                          <a:pt x="11906" y="31517"/>
                          <a:pt x="0" y="45209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</p:grpSp>
          </p:grpSp>
          <p:sp>
            <p:nvSpPr>
              <p:cNvPr id="5" name="Ovál 4"/>
              <p:cNvSpPr/>
              <p:nvPr/>
            </p:nvSpPr>
            <p:spPr>
              <a:xfrm>
                <a:off x="4639791" y="2906528"/>
                <a:ext cx="99748" cy="60221"/>
              </a:xfrm>
              <a:prstGeom prst="ellipse">
                <a:avLst/>
              </a:prstGeom>
              <a:solidFill>
                <a:schemeClr val="accent2">
                  <a:lumMod val="75000"/>
                </a:schemeClr>
              </a:solidFill>
              <a:ln w="1270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 b="1"/>
              </a:p>
            </p:txBody>
          </p:sp>
        </p:grpSp>
        <p:grpSp>
          <p:nvGrpSpPr>
            <p:cNvPr id="18" name="Skupina 17"/>
            <p:cNvGrpSpPr/>
            <p:nvPr/>
          </p:nvGrpSpPr>
          <p:grpSpPr>
            <a:xfrm rot="632640">
              <a:off x="3471129" y="2536981"/>
              <a:ext cx="1132442" cy="778235"/>
              <a:chOff x="4099760" y="2873345"/>
              <a:chExt cx="1132442" cy="835444"/>
            </a:xfrm>
          </p:grpSpPr>
          <p:grpSp>
            <p:nvGrpSpPr>
              <p:cNvPr id="19" name="Skupina 18"/>
              <p:cNvGrpSpPr/>
              <p:nvPr/>
            </p:nvGrpSpPr>
            <p:grpSpPr>
              <a:xfrm>
                <a:off x="4099760" y="2873345"/>
                <a:ext cx="1132442" cy="835444"/>
                <a:chOff x="4099760" y="2873345"/>
                <a:chExt cx="1132442" cy="835444"/>
              </a:xfrm>
            </p:grpSpPr>
            <p:grpSp>
              <p:nvGrpSpPr>
                <p:cNvPr id="21" name="Skupina 20"/>
                <p:cNvGrpSpPr/>
                <p:nvPr/>
              </p:nvGrpSpPr>
              <p:grpSpPr>
                <a:xfrm>
                  <a:off x="4162612" y="2873345"/>
                  <a:ext cx="1069590" cy="514728"/>
                  <a:chOff x="3774287" y="2645640"/>
                  <a:chExt cx="1858045" cy="861239"/>
                </a:xfrm>
              </p:grpSpPr>
              <p:sp>
                <p:nvSpPr>
                  <p:cNvPr id="28" name="Volný tvar 27"/>
                  <p:cNvSpPr>
                    <a:spLocks noChangeAspect="1"/>
                  </p:cNvSpPr>
                  <p:nvPr/>
                </p:nvSpPr>
                <p:spPr>
                  <a:xfrm>
                    <a:off x="3774287" y="2645640"/>
                    <a:ext cx="1858045" cy="861239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17 w 851018"/>
                      <a:gd name="connsiteY0" fmla="*/ 127226 h 404857"/>
                      <a:gd name="connsiteX1" fmla="*/ 122545 w 851018"/>
                      <a:gd name="connsiteY1" fmla="*/ 14161 h 404857"/>
                      <a:gd name="connsiteX2" fmla="*/ 414205 w 851018"/>
                      <a:gd name="connsiteY2" fmla="*/ 11241 h 404857"/>
                      <a:gd name="connsiteX3" fmla="*/ 512575 w 851018"/>
                      <a:gd name="connsiteY3" fmla="*/ 101346 h 404857"/>
                      <a:gd name="connsiteX4" fmla="*/ 814500 w 851018"/>
                      <a:gd name="connsiteY4" fmla="*/ 222116 h 404857"/>
                      <a:gd name="connsiteX5" fmla="*/ 846912 w 851018"/>
                      <a:gd name="connsiteY5" fmla="*/ 392550 h 404857"/>
                      <a:gd name="connsiteX6" fmla="*/ 825387 w 851018"/>
                      <a:gd name="connsiteY6" fmla="*/ 375802 h 404857"/>
                      <a:gd name="connsiteX7" fmla="*/ 794315 w 851018"/>
                      <a:gd name="connsiteY7" fmla="*/ 250508 h 404857"/>
                      <a:gd name="connsiteX8" fmla="*/ 572960 w 851018"/>
                      <a:gd name="connsiteY8" fmla="*/ 153105 h 404857"/>
                      <a:gd name="connsiteX9" fmla="*/ 262409 w 851018"/>
                      <a:gd name="connsiteY9" fmla="*/ 66841 h 404857"/>
                      <a:gd name="connsiteX10" fmla="*/ 146561 w 851018"/>
                      <a:gd name="connsiteY10" fmla="*/ 43060 h 404857"/>
                      <a:gd name="connsiteX11" fmla="*/ 76212 w 851018"/>
                      <a:gd name="connsiteY11" fmla="*/ 68749 h 404857"/>
                      <a:gd name="connsiteX12" fmla="*/ 34772 w 851018"/>
                      <a:gd name="connsiteY12" fmla="*/ 129738 h 404857"/>
                      <a:gd name="connsiteX13" fmla="*/ 3617 w 851018"/>
                      <a:gd name="connsiteY13" fmla="*/ 127226 h 404857"/>
                      <a:gd name="connsiteX0" fmla="*/ 3617 w 851018"/>
                      <a:gd name="connsiteY0" fmla="*/ 120431 h 398062"/>
                      <a:gd name="connsiteX1" fmla="*/ 122545 w 851018"/>
                      <a:gd name="connsiteY1" fmla="*/ 7366 h 398062"/>
                      <a:gd name="connsiteX2" fmla="*/ 289375 w 851018"/>
                      <a:gd name="connsiteY2" fmla="*/ 24485 h 398062"/>
                      <a:gd name="connsiteX3" fmla="*/ 414205 w 851018"/>
                      <a:gd name="connsiteY3" fmla="*/ 4446 h 398062"/>
                      <a:gd name="connsiteX4" fmla="*/ 512575 w 851018"/>
                      <a:gd name="connsiteY4" fmla="*/ 94551 h 398062"/>
                      <a:gd name="connsiteX5" fmla="*/ 814500 w 851018"/>
                      <a:gd name="connsiteY5" fmla="*/ 215321 h 398062"/>
                      <a:gd name="connsiteX6" fmla="*/ 846912 w 851018"/>
                      <a:gd name="connsiteY6" fmla="*/ 385755 h 398062"/>
                      <a:gd name="connsiteX7" fmla="*/ 825387 w 851018"/>
                      <a:gd name="connsiteY7" fmla="*/ 369007 h 398062"/>
                      <a:gd name="connsiteX8" fmla="*/ 794315 w 851018"/>
                      <a:gd name="connsiteY8" fmla="*/ 243713 h 398062"/>
                      <a:gd name="connsiteX9" fmla="*/ 572960 w 851018"/>
                      <a:gd name="connsiteY9" fmla="*/ 146310 h 398062"/>
                      <a:gd name="connsiteX10" fmla="*/ 262409 w 851018"/>
                      <a:gd name="connsiteY10" fmla="*/ 60046 h 398062"/>
                      <a:gd name="connsiteX11" fmla="*/ 146561 w 851018"/>
                      <a:gd name="connsiteY11" fmla="*/ 36265 h 398062"/>
                      <a:gd name="connsiteX12" fmla="*/ 76212 w 851018"/>
                      <a:gd name="connsiteY12" fmla="*/ 61954 h 398062"/>
                      <a:gd name="connsiteX13" fmla="*/ 34772 w 851018"/>
                      <a:gd name="connsiteY13" fmla="*/ 122943 h 398062"/>
                      <a:gd name="connsiteX14" fmla="*/ 3617 w 851018"/>
                      <a:gd name="connsiteY14" fmla="*/ 120431 h 398062"/>
                      <a:gd name="connsiteX0" fmla="*/ 3617 w 851018"/>
                      <a:gd name="connsiteY0" fmla="*/ 119723 h 397354"/>
                      <a:gd name="connsiteX1" fmla="*/ 122545 w 851018"/>
                      <a:gd name="connsiteY1" fmla="*/ 6658 h 397354"/>
                      <a:gd name="connsiteX2" fmla="*/ 285592 w 851018"/>
                      <a:gd name="connsiteY2" fmla="*/ 32885 h 397354"/>
                      <a:gd name="connsiteX3" fmla="*/ 414205 w 851018"/>
                      <a:gd name="connsiteY3" fmla="*/ 3738 h 397354"/>
                      <a:gd name="connsiteX4" fmla="*/ 512575 w 851018"/>
                      <a:gd name="connsiteY4" fmla="*/ 93843 h 397354"/>
                      <a:gd name="connsiteX5" fmla="*/ 814500 w 851018"/>
                      <a:gd name="connsiteY5" fmla="*/ 214613 h 397354"/>
                      <a:gd name="connsiteX6" fmla="*/ 846912 w 851018"/>
                      <a:gd name="connsiteY6" fmla="*/ 385047 h 397354"/>
                      <a:gd name="connsiteX7" fmla="*/ 825387 w 851018"/>
                      <a:gd name="connsiteY7" fmla="*/ 368299 h 397354"/>
                      <a:gd name="connsiteX8" fmla="*/ 794315 w 851018"/>
                      <a:gd name="connsiteY8" fmla="*/ 243005 h 397354"/>
                      <a:gd name="connsiteX9" fmla="*/ 572960 w 851018"/>
                      <a:gd name="connsiteY9" fmla="*/ 145602 h 397354"/>
                      <a:gd name="connsiteX10" fmla="*/ 262409 w 851018"/>
                      <a:gd name="connsiteY10" fmla="*/ 59338 h 397354"/>
                      <a:gd name="connsiteX11" fmla="*/ 146561 w 851018"/>
                      <a:gd name="connsiteY11" fmla="*/ 35557 h 397354"/>
                      <a:gd name="connsiteX12" fmla="*/ 76212 w 851018"/>
                      <a:gd name="connsiteY12" fmla="*/ 61246 h 397354"/>
                      <a:gd name="connsiteX13" fmla="*/ 34772 w 851018"/>
                      <a:gd name="connsiteY13" fmla="*/ 122235 h 397354"/>
                      <a:gd name="connsiteX14" fmla="*/ 3617 w 851018"/>
                      <a:gd name="connsiteY14" fmla="*/ 119723 h 397354"/>
                      <a:gd name="connsiteX0" fmla="*/ 3617 w 851018"/>
                      <a:gd name="connsiteY0" fmla="*/ 116150 h 393781"/>
                      <a:gd name="connsiteX1" fmla="*/ 122545 w 851018"/>
                      <a:gd name="connsiteY1" fmla="*/ 3085 h 393781"/>
                      <a:gd name="connsiteX2" fmla="*/ 285592 w 851018"/>
                      <a:gd name="connsiteY2" fmla="*/ 29312 h 393781"/>
                      <a:gd name="connsiteX3" fmla="*/ 414205 w 851018"/>
                      <a:gd name="connsiteY3" fmla="*/ 165 h 393781"/>
                      <a:gd name="connsiteX4" fmla="*/ 480403 w 851018"/>
                      <a:gd name="connsiteY4" fmla="*/ 40244 h 393781"/>
                      <a:gd name="connsiteX5" fmla="*/ 512575 w 851018"/>
                      <a:gd name="connsiteY5" fmla="*/ 90270 h 393781"/>
                      <a:gd name="connsiteX6" fmla="*/ 814500 w 851018"/>
                      <a:gd name="connsiteY6" fmla="*/ 211040 h 393781"/>
                      <a:gd name="connsiteX7" fmla="*/ 846912 w 851018"/>
                      <a:gd name="connsiteY7" fmla="*/ 381474 h 393781"/>
                      <a:gd name="connsiteX8" fmla="*/ 825387 w 851018"/>
                      <a:gd name="connsiteY8" fmla="*/ 364726 h 393781"/>
                      <a:gd name="connsiteX9" fmla="*/ 794315 w 851018"/>
                      <a:gd name="connsiteY9" fmla="*/ 239432 h 393781"/>
                      <a:gd name="connsiteX10" fmla="*/ 572960 w 851018"/>
                      <a:gd name="connsiteY10" fmla="*/ 142029 h 393781"/>
                      <a:gd name="connsiteX11" fmla="*/ 262409 w 851018"/>
                      <a:gd name="connsiteY11" fmla="*/ 55765 h 393781"/>
                      <a:gd name="connsiteX12" fmla="*/ 146561 w 851018"/>
                      <a:gd name="connsiteY12" fmla="*/ 31984 h 393781"/>
                      <a:gd name="connsiteX13" fmla="*/ 76212 w 851018"/>
                      <a:gd name="connsiteY13" fmla="*/ 57673 h 393781"/>
                      <a:gd name="connsiteX14" fmla="*/ 34772 w 851018"/>
                      <a:gd name="connsiteY14" fmla="*/ 118662 h 393781"/>
                      <a:gd name="connsiteX15" fmla="*/ 3617 w 851018"/>
                      <a:gd name="connsiteY15" fmla="*/ 116150 h 393781"/>
                      <a:gd name="connsiteX0" fmla="*/ 3617 w 851018"/>
                      <a:gd name="connsiteY0" fmla="*/ 116150 h 393781"/>
                      <a:gd name="connsiteX1" fmla="*/ 122545 w 851018"/>
                      <a:gd name="connsiteY1" fmla="*/ 3085 h 393781"/>
                      <a:gd name="connsiteX2" fmla="*/ 285592 w 851018"/>
                      <a:gd name="connsiteY2" fmla="*/ 29312 h 393781"/>
                      <a:gd name="connsiteX3" fmla="*/ 414205 w 851018"/>
                      <a:gd name="connsiteY3" fmla="*/ 165 h 393781"/>
                      <a:gd name="connsiteX4" fmla="*/ 478512 w 851018"/>
                      <a:gd name="connsiteY4" fmla="*/ 27492 h 393781"/>
                      <a:gd name="connsiteX5" fmla="*/ 512575 w 851018"/>
                      <a:gd name="connsiteY5" fmla="*/ 90270 h 393781"/>
                      <a:gd name="connsiteX6" fmla="*/ 814500 w 851018"/>
                      <a:gd name="connsiteY6" fmla="*/ 211040 h 393781"/>
                      <a:gd name="connsiteX7" fmla="*/ 846912 w 851018"/>
                      <a:gd name="connsiteY7" fmla="*/ 381474 h 393781"/>
                      <a:gd name="connsiteX8" fmla="*/ 825387 w 851018"/>
                      <a:gd name="connsiteY8" fmla="*/ 364726 h 393781"/>
                      <a:gd name="connsiteX9" fmla="*/ 794315 w 851018"/>
                      <a:gd name="connsiteY9" fmla="*/ 239432 h 393781"/>
                      <a:gd name="connsiteX10" fmla="*/ 572960 w 851018"/>
                      <a:gd name="connsiteY10" fmla="*/ 142029 h 393781"/>
                      <a:gd name="connsiteX11" fmla="*/ 262409 w 851018"/>
                      <a:gd name="connsiteY11" fmla="*/ 55765 h 393781"/>
                      <a:gd name="connsiteX12" fmla="*/ 146561 w 851018"/>
                      <a:gd name="connsiteY12" fmla="*/ 31984 h 393781"/>
                      <a:gd name="connsiteX13" fmla="*/ 76212 w 851018"/>
                      <a:gd name="connsiteY13" fmla="*/ 57673 h 393781"/>
                      <a:gd name="connsiteX14" fmla="*/ 34772 w 851018"/>
                      <a:gd name="connsiteY14" fmla="*/ 118662 h 393781"/>
                      <a:gd name="connsiteX15" fmla="*/ 3617 w 851018"/>
                      <a:gd name="connsiteY15" fmla="*/ 116150 h 393781"/>
                      <a:gd name="connsiteX0" fmla="*/ 3617 w 849549"/>
                      <a:gd name="connsiteY0" fmla="*/ 116150 h 393781"/>
                      <a:gd name="connsiteX1" fmla="*/ 122545 w 849549"/>
                      <a:gd name="connsiteY1" fmla="*/ 3085 h 393781"/>
                      <a:gd name="connsiteX2" fmla="*/ 285592 w 849549"/>
                      <a:gd name="connsiteY2" fmla="*/ 29312 h 393781"/>
                      <a:gd name="connsiteX3" fmla="*/ 414205 w 849549"/>
                      <a:gd name="connsiteY3" fmla="*/ 165 h 393781"/>
                      <a:gd name="connsiteX4" fmla="*/ 478512 w 849549"/>
                      <a:gd name="connsiteY4" fmla="*/ 27492 h 393781"/>
                      <a:gd name="connsiteX5" fmla="*/ 539054 w 849549"/>
                      <a:gd name="connsiteY5" fmla="*/ 93913 h 393781"/>
                      <a:gd name="connsiteX6" fmla="*/ 814500 w 849549"/>
                      <a:gd name="connsiteY6" fmla="*/ 211040 h 393781"/>
                      <a:gd name="connsiteX7" fmla="*/ 846912 w 849549"/>
                      <a:gd name="connsiteY7" fmla="*/ 381474 h 393781"/>
                      <a:gd name="connsiteX8" fmla="*/ 825387 w 849549"/>
                      <a:gd name="connsiteY8" fmla="*/ 364726 h 393781"/>
                      <a:gd name="connsiteX9" fmla="*/ 794315 w 849549"/>
                      <a:gd name="connsiteY9" fmla="*/ 239432 h 393781"/>
                      <a:gd name="connsiteX10" fmla="*/ 572960 w 849549"/>
                      <a:gd name="connsiteY10" fmla="*/ 142029 h 393781"/>
                      <a:gd name="connsiteX11" fmla="*/ 262409 w 849549"/>
                      <a:gd name="connsiteY11" fmla="*/ 55765 h 393781"/>
                      <a:gd name="connsiteX12" fmla="*/ 146561 w 849549"/>
                      <a:gd name="connsiteY12" fmla="*/ 31984 h 393781"/>
                      <a:gd name="connsiteX13" fmla="*/ 76212 w 849549"/>
                      <a:gd name="connsiteY13" fmla="*/ 57673 h 393781"/>
                      <a:gd name="connsiteX14" fmla="*/ 34772 w 849549"/>
                      <a:gd name="connsiteY14" fmla="*/ 118662 h 393781"/>
                      <a:gd name="connsiteX15" fmla="*/ 3617 w 849549"/>
                      <a:gd name="connsiteY15" fmla="*/ 116150 h 3937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49549" h="393781">
                        <a:moveTo>
                          <a:pt x="3617" y="116150"/>
                        </a:moveTo>
                        <a:cubicBezTo>
                          <a:pt x="18246" y="96887"/>
                          <a:pt x="75549" y="17558"/>
                          <a:pt x="122545" y="3085"/>
                        </a:cubicBezTo>
                        <a:cubicBezTo>
                          <a:pt x="169541" y="-11388"/>
                          <a:pt x="236982" y="29799"/>
                          <a:pt x="285592" y="29312"/>
                        </a:cubicBezTo>
                        <a:cubicBezTo>
                          <a:pt x="334202" y="28825"/>
                          <a:pt x="385834" y="-1961"/>
                          <a:pt x="414205" y="165"/>
                        </a:cubicBezTo>
                        <a:cubicBezTo>
                          <a:pt x="442576" y="2291"/>
                          <a:pt x="462117" y="12475"/>
                          <a:pt x="478512" y="27492"/>
                        </a:cubicBezTo>
                        <a:cubicBezTo>
                          <a:pt x="494907" y="42509"/>
                          <a:pt x="483056" y="63322"/>
                          <a:pt x="539054" y="93913"/>
                        </a:cubicBezTo>
                        <a:cubicBezTo>
                          <a:pt x="595052" y="124504"/>
                          <a:pt x="763191" y="163113"/>
                          <a:pt x="814500" y="211040"/>
                        </a:cubicBezTo>
                        <a:cubicBezTo>
                          <a:pt x="865809" y="258967"/>
                          <a:pt x="845098" y="355860"/>
                          <a:pt x="846912" y="381474"/>
                        </a:cubicBezTo>
                        <a:cubicBezTo>
                          <a:pt x="848726" y="407088"/>
                          <a:pt x="834153" y="388400"/>
                          <a:pt x="825387" y="364726"/>
                        </a:cubicBezTo>
                        <a:cubicBezTo>
                          <a:pt x="816621" y="341052"/>
                          <a:pt x="836386" y="276548"/>
                          <a:pt x="794315" y="239432"/>
                        </a:cubicBezTo>
                        <a:cubicBezTo>
                          <a:pt x="752244" y="202316"/>
                          <a:pt x="661611" y="172640"/>
                          <a:pt x="572960" y="142029"/>
                        </a:cubicBezTo>
                        <a:cubicBezTo>
                          <a:pt x="484309" y="111418"/>
                          <a:pt x="333476" y="74106"/>
                          <a:pt x="262409" y="55765"/>
                        </a:cubicBezTo>
                        <a:cubicBezTo>
                          <a:pt x="191343" y="37424"/>
                          <a:pt x="178501" y="32392"/>
                          <a:pt x="146561" y="31984"/>
                        </a:cubicBezTo>
                        <a:cubicBezTo>
                          <a:pt x="114621" y="31576"/>
                          <a:pt x="89762" y="42682"/>
                          <a:pt x="76212" y="57673"/>
                        </a:cubicBezTo>
                        <a:cubicBezTo>
                          <a:pt x="62662" y="72664"/>
                          <a:pt x="46871" y="108916"/>
                          <a:pt x="34772" y="118662"/>
                        </a:cubicBezTo>
                        <a:cubicBezTo>
                          <a:pt x="22673" y="128408"/>
                          <a:pt x="-11012" y="135413"/>
                          <a:pt x="3617" y="116150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29" name="Volný tvar 28"/>
                  <p:cNvSpPr>
                    <a:spLocks/>
                  </p:cNvSpPr>
                  <p:nvPr/>
                </p:nvSpPr>
                <p:spPr>
                  <a:xfrm rot="150410">
                    <a:off x="3842255" y="2777197"/>
                    <a:ext cx="1716428" cy="670852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1018" h="390928">
                        <a:moveTo>
                          <a:pt x="3617" y="113297"/>
                        </a:moveTo>
                        <a:cubicBezTo>
                          <a:pt x="18246" y="94034"/>
                          <a:pt x="37719" y="4545"/>
                          <a:pt x="122545" y="232"/>
                        </a:cubicBezTo>
                        <a:cubicBezTo>
                          <a:pt x="207371" y="-4081"/>
                          <a:pt x="397249" y="52758"/>
                          <a:pt x="512575" y="87417"/>
                        </a:cubicBezTo>
                        <a:cubicBezTo>
                          <a:pt x="627901" y="122076"/>
                          <a:pt x="758777" y="159653"/>
                          <a:pt x="814500" y="208187"/>
                        </a:cubicBezTo>
                        <a:cubicBezTo>
                          <a:pt x="870223" y="256721"/>
                          <a:pt x="845098" y="353007"/>
                          <a:pt x="846912" y="378621"/>
                        </a:cubicBezTo>
                        <a:cubicBezTo>
                          <a:pt x="848726" y="404235"/>
                          <a:pt x="834153" y="385547"/>
                          <a:pt x="825387" y="361873"/>
                        </a:cubicBezTo>
                        <a:cubicBezTo>
                          <a:pt x="816621" y="338199"/>
                          <a:pt x="836386" y="273695"/>
                          <a:pt x="794315" y="236579"/>
                        </a:cubicBezTo>
                        <a:cubicBezTo>
                          <a:pt x="752244" y="199463"/>
                          <a:pt x="661611" y="169787"/>
                          <a:pt x="572960" y="139176"/>
                        </a:cubicBezTo>
                        <a:cubicBezTo>
                          <a:pt x="484309" y="108565"/>
                          <a:pt x="333476" y="71253"/>
                          <a:pt x="262409" y="52912"/>
                        </a:cubicBezTo>
                        <a:cubicBezTo>
                          <a:pt x="191343" y="34571"/>
                          <a:pt x="178501" y="29539"/>
                          <a:pt x="146561" y="29131"/>
                        </a:cubicBezTo>
                        <a:cubicBezTo>
                          <a:pt x="114621" y="28723"/>
                          <a:pt x="89762" y="39829"/>
                          <a:pt x="76212" y="54820"/>
                        </a:cubicBezTo>
                        <a:cubicBezTo>
                          <a:pt x="62662" y="69811"/>
                          <a:pt x="46871" y="106063"/>
                          <a:pt x="34772" y="115809"/>
                        </a:cubicBezTo>
                        <a:cubicBezTo>
                          <a:pt x="22673" y="125555"/>
                          <a:pt x="-11012" y="132560"/>
                          <a:pt x="3617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30" name="Volný tvar 29"/>
                  <p:cNvSpPr>
                    <a:spLocks/>
                  </p:cNvSpPr>
                  <p:nvPr/>
                </p:nvSpPr>
                <p:spPr>
                  <a:xfrm rot="265172">
                    <a:off x="3908824" y="2872405"/>
                    <a:ext cx="1575836" cy="533770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6612 w 851069"/>
                      <a:gd name="connsiteY9" fmla="*/ 29131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4443 w 851069"/>
                      <a:gd name="connsiteY9" fmla="*/ 36380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330 w 850731"/>
                      <a:gd name="connsiteY0" fmla="*/ 123197 h 400828"/>
                      <a:gd name="connsiteX1" fmla="*/ 116535 w 850731"/>
                      <a:gd name="connsiteY1" fmla="*/ 203 h 400828"/>
                      <a:gd name="connsiteX2" fmla="*/ 512288 w 850731"/>
                      <a:gd name="connsiteY2" fmla="*/ 97317 h 400828"/>
                      <a:gd name="connsiteX3" fmla="*/ 814213 w 850731"/>
                      <a:gd name="connsiteY3" fmla="*/ 218087 h 400828"/>
                      <a:gd name="connsiteX4" fmla="*/ 846625 w 850731"/>
                      <a:gd name="connsiteY4" fmla="*/ 388521 h 400828"/>
                      <a:gd name="connsiteX5" fmla="*/ 825100 w 850731"/>
                      <a:gd name="connsiteY5" fmla="*/ 371773 h 400828"/>
                      <a:gd name="connsiteX6" fmla="*/ 794028 w 850731"/>
                      <a:gd name="connsiteY6" fmla="*/ 246479 h 400828"/>
                      <a:gd name="connsiteX7" fmla="*/ 572673 w 850731"/>
                      <a:gd name="connsiteY7" fmla="*/ 149076 h 400828"/>
                      <a:gd name="connsiteX8" fmla="*/ 262122 w 850731"/>
                      <a:gd name="connsiteY8" fmla="*/ 62812 h 400828"/>
                      <a:gd name="connsiteX9" fmla="*/ 144105 w 850731"/>
                      <a:gd name="connsiteY9" fmla="*/ 46280 h 400828"/>
                      <a:gd name="connsiteX10" fmla="*/ 80068 w 850731"/>
                      <a:gd name="connsiteY10" fmla="*/ 69550 h 400828"/>
                      <a:gd name="connsiteX11" fmla="*/ 34485 w 850731"/>
                      <a:gd name="connsiteY11" fmla="*/ 125709 h 400828"/>
                      <a:gd name="connsiteX12" fmla="*/ 3330 w 850731"/>
                      <a:gd name="connsiteY12" fmla="*/ 123197 h 400828"/>
                      <a:gd name="connsiteX0" fmla="*/ 3586 w 850987"/>
                      <a:gd name="connsiteY0" fmla="*/ 114902 h 392533"/>
                      <a:gd name="connsiteX1" fmla="*/ 121133 w 850987"/>
                      <a:gd name="connsiteY1" fmla="*/ 227 h 392533"/>
                      <a:gd name="connsiteX2" fmla="*/ 512544 w 850987"/>
                      <a:gd name="connsiteY2" fmla="*/ 89022 h 392533"/>
                      <a:gd name="connsiteX3" fmla="*/ 814469 w 850987"/>
                      <a:gd name="connsiteY3" fmla="*/ 209792 h 392533"/>
                      <a:gd name="connsiteX4" fmla="*/ 846881 w 850987"/>
                      <a:gd name="connsiteY4" fmla="*/ 380226 h 392533"/>
                      <a:gd name="connsiteX5" fmla="*/ 825356 w 850987"/>
                      <a:gd name="connsiteY5" fmla="*/ 363478 h 392533"/>
                      <a:gd name="connsiteX6" fmla="*/ 794284 w 850987"/>
                      <a:gd name="connsiteY6" fmla="*/ 238184 h 392533"/>
                      <a:gd name="connsiteX7" fmla="*/ 572929 w 850987"/>
                      <a:gd name="connsiteY7" fmla="*/ 140781 h 392533"/>
                      <a:gd name="connsiteX8" fmla="*/ 262378 w 850987"/>
                      <a:gd name="connsiteY8" fmla="*/ 54517 h 392533"/>
                      <a:gd name="connsiteX9" fmla="*/ 144361 w 850987"/>
                      <a:gd name="connsiteY9" fmla="*/ 37985 h 392533"/>
                      <a:gd name="connsiteX10" fmla="*/ 80324 w 850987"/>
                      <a:gd name="connsiteY10" fmla="*/ 61255 h 392533"/>
                      <a:gd name="connsiteX11" fmla="*/ 34741 w 850987"/>
                      <a:gd name="connsiteY11" fmla="*/ 117414 h 392533"/>
                      <a:gd name="connsiteX12" fmla="*/ 3586 w 850987"/>
                      <a:gd name="connsiteY12" fmla="*/ 114902 h 392533"/>
                      <a:gd name="connsiteX0" fmla="*/ 3586 w 850987"/>
                      <a:gd name="connsiteY0" fmla="*/ 114902 h 392275"/>
                      <a:gd name="connsiteX1" fmla="*/ 121133 w 850987"/>
                      <a:gd name="connsiteY1" fmla="*/ 227 h 392275"/>
                      <a:gd name="connsiteX2" fmla="*/ 512544 w 850987"/>
                      <a:gd name="connsiteY2" fmla="*/ 89022 h 392275"/>
                      <a:gd name="connsiteX3" fmla="*/ 814469 w 850987"/>
                      <a:gd name="connsiteY3" fmla="*/ 209792 h 392275"/>
                      <a:gd name="connsiteX4" fmla="*/ 846881 w 850987"/>
                      <a:gd name="connsiteY4" fmla="*/ 380226 h 392275"/>
                      <a:gd name="connsiteX5" fmla="*/ 825356 w 850987"/>
                      <a:gd name="connsiteY5" fmla="*/ 363478 h 392275"/>
                      <a:gd name="connsiteX6" fmla="*/ 779196 w 850987"/>
                      <a:gd name="connsiteY6" fmla="*/ 245037 h 392275"/>
                      <a:gd name="connsiteX7" fmla="*/ 572929 w 850987"/>
                      <a:gd name="connsiteY7" fmla="*/ 140781 h 392275"/>
                      <a:gd name="connsiteX8" fmla="*/ 262378 w 850987"/>
                      <a:gd name="connsiteY8" fmla="*/ 54517 h 392275"/>
                      <a:gd name="connsiteX9" fmla="*/ 144361 w 850987"/>
                      <a:gd name="connsiteY9" fmla="*/ 37985 h 392275"/>
                      <a:gd name="connsiteX10" fmla="*/ 80324 w 850987"/>
                      <a:gd name="connsiteY10" fmla="*/ 61255 h 392275"/>
                      <a:gd name="connsiteX11" fmla="*/ 34741 w 850987"/>
                      <a:gd name="connsiteY11" fmla="*/ 117414 h 392275"/>
                      <a:gd name="connsiteX12" fmla="*/ 3586 w 850987"/>
                      <a:gd name="connsiteY12" fmla="*/ 114902 h 39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0987" h="392275">
                        <a:moveTo>
                          <a:pt x="3586" y="114902"/>
                        </a:moveTo>
                        <a:cubicBezTo>
                          <a:pt x="17985" y="95371"/>
                          <a:pt x="36307" y="4540"/>
                          <a:pt x="121133" y="227"/>
                        </a:cubicBezTo>
                        <a:cubicBezTo>
                          <a:pt x="205959" y="-4086"/>
                          <a:pt x="396988" y="54095"/>
                          <a:pt x="512544" y="89022"/>
                        </a:cubicBezTo>
                        <a:cubicBezTo>
                          <a:pt x="628100" y="123949"/>
                          <a:pt x="758746" y="161258"/>
                          <a:pt x="814469" y="209792"/>
                        </a:cubicBezTo>
                        <a:cubicBezTo>
                          <a:pt x="870192" y="258326"/>
                          <a:pt x="845067" y="354612"/>
                          <a:pt x="846881" y="380226"/>
                        </a:cubicBezTo>
                        <a:cubicBezTo>
                          <a:pt x="848695" y="405840"/>
                          <a:pt x="836637" y="386010"/>
                          <a:pt x="825356" y="363478"/>
                        </a:cubicBezTo>
                        <a:cubicBezTo>
                          <a:pt x="814075" y="340947"/>
                          <a:pt x="821267" y="282153"/>
                          <a:pt x="779196" y="245037"/>
                        </a:cubicBezTo>
                        <a:cubicBezTo>
                          <a:pt x="737125" y="207921"/>
                          <a:pt x="659065" y="172534"/>
                          <a:pt x="572929" y="140781"/>
                        </a:cubicBezTo>
                        <a:cubicBezTo>
                          <a:pt x="486793" y="109028"/>
                          <a:pt x="333806" y="71650"/>
                          <a:pt x="262378" y="54517"/>
                        </a:cubicBezTo>
                        <a:cubicBezTo>
                          <a:pt x="190950" y="37384"/>
                          <a:pt x="176301" y="38393"/>
                          <a:pt x="144361" y="37985"/>
                        </a:cubicBezTo>
                        <a:cubicBezTo>
                          <a:pt x="112421" y="37577"/>
                          <a:pt x="93874" y="46264"/>
                          <a:pt x="80324" y="61255"/>
                        </a:cubicBezTo>
                        <a:cubicBezTo>
                          <a:pt x="66774" y="76246"/>
                          <a:pt x="47531" y="108473"/>
                          <a:pt x="34741" y="117414"/>
                        </a:cubicBezTo>
                        <a:cubicBezTo>
                          <a:pt x="21951" y="126355"/>
                          <a:pt x="-10813" y="134433"/>
                          <a:pt x="3586" y="114902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31" name="Volný tvar 30"/>
                  <p:cNvSpPr>
                    <a:spLocks/>
                  </p:cNvSpPr>
                  <p:nvPr/>
                </p:nvSpPr>
                <p:spPr>
                  <a:xfrm rot="416670">
                    <a:off x="3978949" y="2960240"/>
                    <a:ext cx="1430717" cy="385555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17 w 866567"/>
                      <a:gd name="connsiteY0" fmla="*/ 113297 h 373000"/>
                      <a:gd name="connsiteX1" fmla="*/ 122545 w 866567"/>
                      <a:gd name="connsiteY1" fmla="*/ 232 h 373000"/>
                      <a:gd name="connsiteX2" fmla="*/ 512575 w 866567"/>
                      <a:gd name="connsiteY2" fmla="*/ 87417 h 373000"/>
                      <a:gd name="connsiteX3" fmla="*/ 814500 w 866567"/>
                      <a:gd name="connsiteY3" fmla="*/ 208187 h 373000"/>
                      <a:gd name="connsiteX4" fmla="*/ 866491 w 866567"/>
                      <a:gd name="connsiteY4" fmla="*/ 349443 h 373000"/>
                      <a:gd name="connsiteX5" fmla="*/ 825387 w 866567"/>
                      <a:gd name="connsiteY5" fmla="*/ 361873 h 373000"/>
                      <a:gd name="connsiteX6" fmla="*/ 794315 w 866567"/>
                      <a:gd name="connsiteY6" fmla="*/ 236579 h 373000"/>
                      <a:gd name="connsiteX7" fmla="*/ 572960 w 866567"/>
                      <a:gd name="connsiteY7" fmla="*/ 139176 h 373000"/>
                      <a:gd name="connsiteX8" fmla="*/ 262409 w 866567"/>
                      <a:gd name="connsiteY8" fmla="*/ 52912 h 373000"/>
                      <a:gd name="connsiteX9" fmla="*/ 146561 w 866567"/>
                      <a:gd name="connsiteY9" fmla="*/ 29131 h 373000"/>
                      <a:gd name="connsiteX10" fmla="*/ 76212 w 866567"/>
                      <a:gd name="connsiteY10" fmla="*/ 54820 h 373000"/>
                      <a:gd name="connsiteX11" fmla="*/ 34772 w 866567"/>
                      <a:gd name="connsiteY11" fmla="*/ 115809 h 373000"/>
                      <a:gd name="connsiteX12" fmla="*/ 3617 w 866567"/>
                      <a:gd name="connsiteY12" fmla="*/ 113297 h 373000"/>
                      <a:gd name="connsiteX0" fmla="*/ 3617 w 867450"/>
                      <a:gd name="connsiteY0" fmla="*/ 113297 h 372087"/>
                      <a:gd name="connsiteX1" fmla="*/ 122545 w 867450"/>
                      <a:gd name="connsiteY1" fmla="*/ 232 h 372087"/>
                      <a:gd name="connsiteX2" fmla="*/ 512575 w 867450"/>
                      <a:gd name="connsiteY2" fmla="*/ 87417 h 372087"/>
                      <a:gd name="connsiteX3" fmla="*/ 814500 w 867450"/>
                      <a:gd name="connsiteY3" fmla="*/ 208187 h 372087"/>
                      <a:gd name="connsiteX4" fmla="*/ 866491 w 867450"/>
                      <a:gd name="connsiteY4" fmla="*/ 349443 h 372087"/>
                      <a:gd name="connsiteX5" fmla="*/ 844196 w 867450"/>
                      <a:gd name="connsiteY5" fmla="*/ 360546 h 372087"/>
                      <a:gd name="connsiteX6" fmla="*/ 794315 w 867450"/>
                      <a:gd name="connsiteY6" fmla="*/ 236579 h 372087"/>
                      <a:gd name="connsiteX7" fmla="*/ 572960 w 867450"/>
                      <a:gd name="connsiteY7" fmla="*/ 139176 h 372087"/>
                      <a:gd name="connsiteX8" fmla="*/ 262409 w 867450"/>
                      <a:gd name="connsiteY8" fmla="*/ 52912 h 372087"/>
                      <a:gd name="connsiteX9" fmla="*/ 146561 w 867450"/>
                      <a:gd name="connsiteY9" fmla="*/ 29131 h 372087"/>
                      <a:gd name="connsiteX10" fmla="*/ 76212 w 867450"/>
                      <a:gd name="connsiteY10" fmla="*/ 54820 h 372087"/>
                      <a:gd name="connsiteX11" fmla="*/ 34772 w 867450"/>
                      <a:gd name="connsiteY11" fmla="*/ 115809 h 372087"/>
                      <a:gd name="connsiteX12" fmla="*/ 3617 w 867450"/>
                      <a:gd name="connsiteY12" fmla="*/ 113297 h 372087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2960 w 867487"/>
                      <a:gd name="connsiteY7" fmla="*/ 139176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58690 w 867487"/>
                      <a:gd name="connsiteY9" fmla="*/ 54489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90 w 867560"/>
                      <a:gd name="connsiteY0" fmla="*/ 113297 h 371040"/>
                      <a:gd name="connsiteX1" fmla="*/ 122618 w 867560"/>
                      <a:gd name="connsiteY1" fmla="*/ 232 h 371040"/>
                      <a:gd name="connsiteX2" fmla="*/ 512648 w 867560"/>
                      <a:gd name="connsiteY2" fmla="*/ 87417 h 371040"/>
                      <a:gd name="connsiteX3" fmla="*/ 814573 w 867560"/>
                      <a:gd name="connsiteY3" fmla="*/ 208187 h 371040"/>
                      <a:gd name="connsiteX4" fmla="*/ 866564 w 867560"/>
                      <a:gd name="connsiteY4" fmla="*/ 349443 h 371040"/>
                      <a:gd name="connsiteX5" fmla="*/ 844269 w 867560"/>
                      <a:gd name="connsiteY5" fmla="*/ 360546 h 371040"/>
                      <a:gd name="connsiteX6" fmla="*/ 789703 w 867560"/>
                      <a:gd name="connsiteY6" fmla="*/ 251336 h 371040"/>
                      <a:gd name="connsiteX7" fmla="*/ 575862 w 867560"/>
                      <a:gd name="connsiteY7" fmla="*/ 157100 h 371040"/>
                      <a:gd name="connsiteX8" fmla="*/ 272829 w 867560"/>
                      <a:gd name="connsiteY8" fmla="*/ 73998 h 371040"/>
                      <a:gd name="connsiteX9" fmla="*/ 158763 w 867560"/>
                      <a:gd name="connsiteY9" fmla="*/ 54489 h 371040"/>
                      <a:gd name="connsiteX10" fmla="*/ 82155 w 867560"/>
                      <a:gd name="connsiteY10" fmla="*/ 74463 h 371040"/>
                      <a:gd name="connsiteX11" fmla="*/ 34845 w 867560"/>
                      <a:gd name="connsiteY11" fmla="*/ 115809 h 371040"/>
                      <a:gd name="connsiteX12" fmla="*/ 3690 w 867560"/>
                      <a:gd name="connsiteY12" fmla="*/ 113297 h 3710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67560" h="371040">
                        <a:moveTo>
                          <a:pt x="3690" y="113297"/>
                        </a:moveTo>
                        <a:cubicBezTo>
                          <a:pt x="18319" y="94034"/>
                          <a:pt x="37792" y="4545"/>
                          <a:pt x="122618" y="232"/>
                        </a:cubicBezTo>
                        <a:cubicBezTo>
                          <a:pt x="207444" y="-4081"/>
                          <a:pt x="397322" y="52758"/>
                          <a:pt x="512648" y="87417"/>
                        </a:cubicBezTo>
                        <a:cubicBezTo>
                          <a:pt x="627974" y="122076"/>
                          <a:pt x="755587" y="164516"/>
                          <a:pt x="814573" y="208187"/>
                        </a:cubicBezTo>
                        <a:cubicBezTo>
                          <a:pt x="873559" y="251858"/>
                          <a:pt x="861615" y="324050"/>
                          <a:pt x="866564" y="349443"/>
                        </a:cubicBezTo>
                        <a:cubicBezTo>
                          <a:pt x="871513" y="374836"/>
                          <a:pt x="857079" y="376897"/>
                          <a:pt x="844269" y="360546"/>
                        </a:cubicBezTo>
                        <a:cubicBezTo>
                          <a:pt x="831459" y="344195"/>
                          <a:pt x="834437" y="285244"/>
                          <a:pt x="789703" y="251336"/>
                        </a:cubicBezTo>
                        <a:cubicBezTo>
                          <a:pt x="744969" y="217428"/>
                          <a:pt x="662008" y="186656"/>
                          <a:pt x="575862" y="157100"/>
                        </a:cubicBezTo>
                        <a:cubicBezTo>
                          <a:pt x="489716" y="127544"/>
                          <a:pt x="342346" y="91100"/>
                          <a:pt x="272829" y="73998"/>
                        </a:cubicBezTo>
                        <a:cubicBezTo>
                          <a:pt x="203313" y="56896"/>
                          <a:pt x="190703" y="54897"/>
                          <a:pt x="158763" y="54489"/>
                        </a:cubicBezTo>
                        <a:cubicBezTo>
                          <a:pt x="126823" y="54081"/>
                          <a:pt x="95705" y="59472"/>
                          <a:pt x="82155" y="74463"/>
                        </a:cubicBezTo>
                        <a:cubicBezTo>
                          <a:pt x="68605" y="89454"/>
                          <a:pt x="47923" y="109337"/>
                          <a:pt x="34845" y="115809"/>
                        </a:cubicBezTo>
                        <a:cubicBezTo>
                          <a:pt x="21768" y="122281"/>
                          <a:pt x="-10939" y="132560"/>
                          <a:pt x="3690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32" name="Volný tvar 31"/>
                  <p:cNvSpPr/>
                  <p:nvPr/>
                </p:nvSpPr>
                <p:spPr>
                  <a:xfrm>
                    <a:off x="4093369" y="2983739"/>
                    <a:ext cx="1212851" cy="397635"/>
                  </a:xfrm>
                  <a:custGeom>
                    <a:avLst/>
                    <a:gdLst>
                      <a:gd name="connsiteX0" fmla="*/ 0 w 1254347"/>
                      <a:gd name="connsiteY0" fmla="*/ 32437 h 414862"/>
                      <a:gd name="connsiteX1" fmla="*/ 250031 w 1254347"/>
                      <a:gd name="connsiteY1" fmla="*/ 108637 h 414862"/>
                      <a:gd name="connsiteX2" fmla="*/ 1188244 w 1254347"/>
                      <a:gd name="connsiteY2" fmla="*/ 401531 h 414862"/>
                      <a:gd name="connsiteX3" fmla="*/ 1152525 w 1254347"/>
                      <a:gd name="connsiteY3" fmla="*/ 353906 h 414862"/>
                      <a:gd name="connsiteX4" fmla="*/ 959644 w 1254347"/>
                      <a:gd name="connsiteY4" fmla="*/ 253893 h 414862"/>
                      <a:gd name="connsiteX5" fmla="*/ 640556 w 1254347"/>
                      <a:gd name="connsiteY5" fmla="*/ 151499 h 414862"/>
                      <a:gd name="connsiteX6" fmla="*/ 378619 w 1254347"/>
                      <a:gd name="connsiteY6" fmla="*/ 63393 h 414862"/>
                      <a:gd name="connsiteX7" fmla="*/ 169069 w 1254347"/>
                      <a:gd name="connsiteY7" fmla="*/ 11006 h 414862"/>
                      <a:gd name="connsiteX8" fmla="*/ 54769 w 1254347"/>
                      <a:gd name="connsiteY8" fmla="*/ 1481 h 414862"/>
                      <a:gd name="connsiteX9" fmla="*/ 0 w 1254347"/>
                      <a:gd name="connsiteY9" fmla="*/ 32437 h 414862"/>
                      <a:gd name="connsiteX0" fmla="*/ 0 w 1209971"/>
                      <a:gd name="connsiteY0" fmla="*/ 32437 h 406480"/>
                      <a:gd name="connsiteX1" fmla="*/ 250031 w 1209971"/>
                      <a:gd name="connsiteY1" fmla="*/ 108637 h 406480"/>
                      <a:gd name="connsiteX2" fmla="*/ 1188244 w 1209971"/>
                      <a:gd name="connsiteY2" fmla="*/ 401531 h 406480"/>
                      <a:gd name="connsiteX3" fmla="*/ 1152525 w 1209971"/>
                      <a:gd name="connsiteY3" fmla="*/ 353906 h 406480"/>
                      <a:gd name="connsiteX4" fmla="*/ 959644 w 1209971"/>
                      <a:gd name="connsiteY4" fmla="*/ 253893 h 406480"/>
                      <a:gd name="connsiteX5" fmla="*/ 640556 w 1209971"/>
                      <a:gd name="connsiteY5" fmla="*/ 151499 h 406480"/>
                      <a:gd name="connsiteX6" fmla="*/ 378619 w 1209971"/>
                      <a:gd name="connsiteY6" fmla="*/ 63393 h 406480"/>
                      <a:gd name="connsiteX7" fmla="*/ 169069 w 1209971"/>
                      <a:gd name="connsiteY7" fmla="*/ 11006 h 406480"/>
                      <a:gd name="connsiteX8" fmla="*/ 54769 w 1209971"/>
                      <a:gd name="connsiteY8" fmla="*/ 1481 h 406480"/>
                      <a:gd name="connsiteX9" fmla="*/ 0 w 1209971"/>
                      <a:gd name="connsiteY9" fmla="*/ 32437 h 406480"/>
                      <a:gd name="connsiteX0" fmla="*/ 0 w 1186948"/>
                      <a:gd name="connsiteY0" fmla="*/ 32437 h 399893"/>
                      <a:gd name="connsiteX1" fmla="*/ 250031 w 1186948"/>
                      <a:gd name="connsiteY1" fmla="*/ 108637 h 399893"/>
                      <a:gd name="connsiteX2" fmla="*/ 1157287 w 1186948"/>
                      <a:gd name="connsiteY2" fmla="*/ 394388 h 399893"/>
                      <a:gd name="connsiteX3" fmla="*/ 1152525 w 1186948"/>
                      <a:gd name="connsiteY3" fmla="*/ 353906 h 399893"/>
                      <a:gd name="connsiteX4" fmla="*/ 959644 w 1186948"/>
                      <a:gd name="connsiteY4" fmla="*/ 253893 h 399893"/>
                      <a:gd name="connsiteX5" fmla="*/ 640556 w 1186948"/>
                      <a:gd name="connsiteY5" fmla="*/ 151499 h 399893"/>
                      <a:gd name="connsiteX6" fmla="*/ 378619 w 1186948"/>
                      <a:gd name="connsiteY6" fmla="*/ 63393 h 399893"/>
                      <a:gd name="connsiteX7" fmla="*/ 169069 w 1186948"/>
                      <a:gd name="connsiteY7" fmla="*/ 11006 h 399893"/>
                      <a:gd name="connsiteX8" fmla="*/ 54769 w 1186948"/>
                      <a:gd name="connsiteY8" fmla="*/ 1481 h 399893"/>
                      <a:gd name="connsiteX9" fmla="*/ 0 w 1186948"/>
                      <a:gd name="connsiteY9" fmla="*/ 32437 h 399893"/>
                      <a:gd name="connsiteX0" fmla="*/ 0 w 1230621"/>
                      <a:gd name="connsiteY0" fmla="*/ 32437 h 404167"/>
                      <a:gd name="connsiteX1" fmla="*/ 250031 w 1230621"/>
                      <a:gd name="connsiteY1" fmla="*/ 108637 h 404167"/>
                      <a:gd name="connsiteX2" fmla="*/ 1157287 w 1230621"/>
                      <a:gd name="connsiteY2" fmla="*/ 394388 h 404167"/>
                      <a:gd name="connsiteX3" fmla="*/ 1152525 w 1230621"/>
                      <a:gd name="connsiteY3" fmla="*/ 330093 h 404167"/>
                      <a:gd name="connsiteX4" fmla="*/ 959644 w 1230621"/>
                      <a:gd name="connsiteY4" fmla="*/ 253893 h 404167"/>
                      <a:gd name="connsiteX5" fmla="*/ 640556 w 1230621"/>
                      <a:gd name="connsiteY5" fmla="*/ 151499 h 404167"/>
                      <a:gd name="connsiteX6" fmla="*/ 378619 w 1230621"/>
                      <a:gd name="connsiteY6" fmla="*/ 63393 h 404167"/>
                      <a:gd name="connsiteX7" fmla="*/ 169069 w 1230621"/>
                      <a:gd name="connsiteY7" fmla="*/ 11006 h 404167"/>
                      <a:gd name="connsiteX8" fmla="*/ 54769 w 1230621"/>
                      <a:gd name="connsiteY8" fmla="*/ 1481 h 404167"/>
                      <a:gd name="connsiteX9" fmla="*/ 0 w 1230621"/>
                      <a:gd name="connsiteY9" fmla="*/ 32437 h 404167"/>
                      <a:gd name="connsiteX0" fmla="*/ 0 w 1152536"/>
                      <a:gd name="connsiteY0" fmla="*/ 32437 h 349699"/>
                      <a:gd name="connsiteX1" fmla="*/ 250031 w 1152536"/>
                      <a:gd name="connsiteY1" fmla="*/ 108637 h 349699"/>
                      <a:gd name="connsiteX2" fmla="*/ 964406 w 1152536"/>
                      <a:gd name="connsiteY2" fmla="*/ 330094 h 349699"/>
                      <a:gd name="connsiteX3" fmla="*/ 1152525 w 1152536"/>
                      <a:gd name="connsiteY3" fmla="*/ 330093 h 349699"/>
                      <a:gd name="connsiteX4" fmla="*/ 959644 w 1152536"/>
                      <a:gd name="connsiteY4" fmla="*/ 253893 h 349699"/>
                      <a:gd name="connsiteX5" fmla="*/ 640556 w 1152536"/>
                      <a:gd name="connsiteY5" fmla="*/ 151499 h 349699"/>
                      <a:gd name="connsiteX6" fmla="*/ 378619 w 1152536"/>
                      <a:gd name="connsiteY6" fmla="*/ 63393 h 349699"/>
                      <a:gd name="connsiteX7" fmla="*/ 169069 w 1152536"/>
                      <a:gd name="connsiteY7" fmla="*/ 11006 h 349699"/>
                      <a:gd name="connsiteX8" fmla="*/ 54769 w 1152536"/>
                      <a:gd name="connsiteY8" fmla="*/ 1481 h 349699"/>
                      <a:gd name="connsiteX9" fmla="*/ 0 w 1152536"/>
                      <a:gd name="connsiteY9" fmla="*/ 32437 h 349699"/>
                      <a:gd name="connsiteX0" fmla="*/ 0 w 1193981"/>
                      <a:gd name="connsiteY0" fmla="*/ 32437 h 396769"/>
                      <a:gd name="connsiteX1" fmla="*/ 250031 w 1193981"/>
                      <a:gd name="connsiteY1" fmla="*/ 108637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193981"/>
                      <a:gd name="connsiteY0" fmla="*/ 32437 h 396769"/>
                      <a:gd name="connsiteX1" fmla="*/ 247650 w 1193981"/>
                      <a:gd name="connsiteY1" fmla="*/ 113399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59606 w 1213031"/>
                      <a:gd name="connsiteY6" fmla="*/ 152364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66750 w 1213031"/>
                      <a:gd name="connsiteY6" fmla="*/ 140458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7669 w 1212851"/>
                      <a:gd name="connsiteY7" fmla="*/ 64258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2906 w 1212851"/>
                      <a:gd name="connsiteY7" fmla="*/ 57114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9463 h 401889"/>
                      <a:gd name="connsiteX1" fmla="*/ 266700 w 1212851"/>
                      <a:gd name="connsiteY1" fmla="*/ 118519 h 401889"/>
                      <a:gd name="connsiteX2" fmla="*/ 983456 w 1212851"/>
                      <a:gd name="connsiteY2" fmla="*/ 335214 h 401889"/>
                      <a:gd name="connsiteX3" fmla="*/ 1197769 w 1212851"/>
                      <a:gd name="connsiteY3" fmla="*/ 401889 h 401889"/>
                      <a:gd name="connsiteX4" fmla="*/ 1171575 w 1212851"/>
                      <a:gd name="connsiteY4" fmla="*/ 335213 h 401889"/>
                      <a:gd name="connsiteX5" fmla="*/ 983456 w 1212851"/>
                      <a:gd name="connsiteY5" fmla="*/ 247107 h 401889"/>
                      <a:gd name="connsiteX6" fmla="*/ 666750 w 1212851"/>
                      <a:gd name="connsiteY6" fmla="*/ 144713 h 401889"/>
                      <a:gd name="connsiteX7" fmla="*/ 392906 w 1212851"/>
                      <a:gd name="connsiteY7" fmla="*/ 61369 h 401889"/>
                      <a:gd name="connsiteX8" fmla="*/ 216694 w 1212851"/>
                      <a:gd name="connsiteY8" fmla="*/ 6601 h 401889"/>
                      <a:gd name="connsiteX9" fmla="*/ 73819 w 1212851"/>
                      <a:gd name="connsiteY9" fmla="*/ 6601 h 401889"/>
                      <a:gd name="connsiteX10" fmla="*/ 0 w 1212851"/>
                      <a:gd name="connsiteY10" fmla="*/ 49463 h 401889"/>
                      <a:gd name="connsiteX0" fmla="*/ 0 w 1212851"/>
                      <a:gd name="connsiteY0" fmla="*/ 45209 h 397635"/>
                      <a:gd name="connsiteX1" fmla="*/ 266700 w 1212851"/>
                      <a:gd name="connsiteY1" fmla="*/ 114265 h 397635"/>
                      <a:gd name="connsiteX2" fmla="*/ 983456 w 1212851"/>
                      <a:gd name="connsiteY2" fmla="*/ 330960 h 397635"/>
                      <a:gd name="connsiteX3" fmla="*/ 1197769 w 1212851"/>
                      <a:gd name="connsiteY3" fmla="*/ 397635 h 397635"/>
                      <a:gd name="connsiteX4" fmla="*/ 1171575 w 1212851"/>
                      <a:gd name="connsiteY4" fmla="*/ 330959 h 397635"/>
                      <a:gd name="connsiteX5" fmla="*/ 983456 w 1212851"/>
                      <a:gd name="connsiteY5" fmla="*/ 242853 h 397635"/>
                      <a:gd name="connsiteX6" fmla="*/ 666750 w 1212851"/>
                      <a:gd name="connsiteY6" fmla="*/ 140459 h 397635"/>
                      <a:gd name="connsiteX7" fmla="*/ 392906 w 1212851"/>
                      <a:gd name="connsiteY7" fmla="*/ 57115 h 397635"/>
                      <a:gd name="connsiteX8" fmla="*/ 216694 w 1212851"/>
                      <a:gd name="connsiteY8" fmla="*/ 11872 h 397635"/>
                      <a:gd name="connsiteX9" fmla="*/ 73819 w 1212851"/>
                      <a:gd name="connsiteY9" fmla="*/ 2347 h 397635"/>
                      <a:gd name="connsiteX10" fmla="*/ 0 w 1212851"/>
                      <a:gd name="connsiteY10" fmla="*/ 45209 h 3976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212851" h="397635">
                        <a:moveTo>
                          <a:pt x="0" y="45209"/>
                        </a:moveTo>
                        <a:cubicBezTo>
                          <a:pt x="88900" y="68228"/>
                          <a:pt x="102791" y="66640"/>
                          <a:pt x="266700" y="114265"/>
                        </a:cubicBezTo>
                        <a:cubicBezTo>
                          <a:pt x="430609" y="161890"/>
                          <a:pt x="744537" y="258728"/>
                          <a:pt x="983456" y="330960"/>
                        </a:cubicBezTo>
                        <a:cubicBezTo>
                          <a:pt x="1138634" y="378188"/>
                          <a:pt x="1166416" y="397635"/>
                          <a:pt x="1197769" y="397635"/>
                        </a:cubicBezTo>
                        <a:cubicBezTo>
                          <a:pt x="1229122" y="397635"/>
                          <a:pt x="1207294" y="356756"/>
                          <a:pt x="1171575" y="330959"/>
                        </a:cubicBezTo>
                        <a:cubicBezTo>
                          <a:pt x="1135856" y="305162"/>
                          <a:pt x="1067594" y="274603"/>
                          <a:pt x="983456" y="242853"/>
                        </a:cubicBezTo>
                        <a:cubicBezTo>
                          <a:pt x="899319" y="211103"/>
                          <a:pt x="765175" y="171415"/>
                          <a:pt x="666750" y="140459"/>
                        </a:cubicBezTo>
                        <a:cubicBezTo>
                          <a:pt x="568325" y="109503"/>
                          <a:pt x="467915" y="78546"/>
                          <a:pt x="392906" y="57115"/>
                        </a:cubicBezTo>
                        <a:cubicBezTo>
                          <a:pt x="317897" y="35684"/>
                          <a:pt x="270669" y="22191"/>
                          <a:pt x="216694" y="11872"/>
                        </a:cubicBezTo>
                        <a:cubicBezTo>
                          <a:pt x="162719" y="1553"/>
                          <a:pt x="109935" y="-3209"/>
                          <a:pt x="73819" y="2347"/>
                        </a:cubicBezTo>
                        <a:cubicBezTo>
                          <a:pt x="37703" y="7903"/>
                          <a:pt x="11906" y="31517"/>
                          <a:pt x="0" y="45209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</p:grpSp>
            <p:grpSp>
              <p:nvGrpSpPr>
                <p:cNvPr id="22" name="Skupina 21"/>
                <p:cNvGrpSpPr/>
                <p:nvPr/>
              </p:nvGrpSpPr>
              <p:grpSpPr>
                <a:xfrm flipH="1" flipV="1">
                  <a:off x="4099760" y="3197791"/>
                  <a:ext cx="1071439" cy="510998"/>
                  <a:chOff x="3774287" y="2651881"/>
                  <a:chExt cx="1861257" cy="854998"/>
                </a:xfrm>
              </p:grpSpPr>
              <p:sp>
                <p:nvSpPr>
                  <p:cNvPr id="23" name="Volný tvar 22"/>
                  <p:cNvSpPr>
                    <a:spLocks noChangeAspect="1"/>
                  </p:cNvSpPr>
                  <p:nvPr/>
                </p:nvSpPr>
                <p:spPr>
                  <a:xfrm>
                    <a:off x="3774287" y="2651881"/>
                    <a:ext cx="1861257" cy="854998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1018" h="390928">
                        <a:moveTo>
                          <a:pt x="3617" y="113297"/>
                        </a:moveTo>
                        <a:cubicBezTo>
                          <a:pt x="18246" y="94034"/>
                          <a:pt x="37719" y="4545"/>
                          <a:pt x="122545" y="232"/>
                        </a:cubicBezTo>
                        <a:cubicBezTo>
                          <a:pt x="207371" y="-4081"/>
                          <a:pt x="397249" y="52758"/>
                          <a:pt x="512575" y="87417"/>
                        </a:cubicBezTo>
                        <a:cubicBezTo>
                          <a:pt x="627901" y="122076"/>
                          <a:pt x="758777" y="159653"/>
                          <a:pt x="814500" y="208187"/>
                        </a:cubicBezTo>
                        <a:cubicBezTo>
                          <a:pt x="870223" y="256721"/>
                          <a:pt x="845098" y="353007"/>
                          <a:pt x="846912" y="378621"/>
                        </a:cubicBezTo>
                        <a:cubicBezTo>
                          <a:pt x="848726" y="404235"/>
                          <a:pt x="834153" y="385547"/>
                          <a:pt x="825387" y="361873"/>
                        </a:cubicBezTo>
                        <a:cubicBezTo>
                          <a:pt x="816621" y="338199"/>
                          <a:pt x="836386" y="273695"/>
                          <a:pt x="794315" y="236579"/>
                        </a:cubicBezTo>
                        <a:cubicBezTo>
                          <a:pt x="752244" y="199463"/>
                          <a:pt x="661611" y="169787"/>
                          <a:pt x="572960" y="139176"/>
                        </a:cubicBezTo>
                        <a:cubicBezTo>
                          <a:pt x="484309" y="108565"/>
                          <a:pt x="333476" y="71253"/>
                          <a:pt x="262409" y="52912"/>
                        </a:cubicBezTo>
                        <a:cubicBezTo>
                          <a:pt x="191343" y="34571"/>
                          <a:pt x="178501" y="29539"/>
                          <a:pt x="146561" y="29131"/>
                        </a:cubicBezTo>
                        <a:cubicBezTo>
                          <a:pt x="114621" y="28723"/>
                          <a:pt x="89762" y="39829"/>
                          <a:pt x="76212" y="54820"/>
                        </a:cubicBezTo>
                        <a:cubicBezTo>
                          <a:pt x="62662" y="69811"/>
                          <a:pt x="46871" y="106063"/>
                          <a:pt x="34772" y="115809"/>
                        </a:cubicBezTo>
                        <a:cubicBezTo>
                          <a:pt x="22673" y="125555"/>
                          <a:pt x="-11012" y="132560"/>
                          <a:pt x="3617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24" name="Volný tvar 23"/>
                  <p:cNvSpPr>
                    <a:spLocks/>
                  </p:cNvSpPr>
                  <p:nvPr/>
                </p:nvSpPr>
                <p:spPr>
                  <a:xfrm rot="150410">
                    <a:off x="3842255" y="2777197"/>
                    <a:ext cx="1716428" cy="670852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1018" h="390928">
                        <a:moveTo>
                          <a:pt x="3617" y="113297"/>
                        </a:moveTo>
                        <a:cubicBezTo>
                          <a:pt x="18246" y="94034"/>
                          <a:pt x="37719" y="4545"/>
                          <a:pt x="122545" y="232"/>
                        </a:cubicBezTo>
                        <a:cubicBezTo>
                          <a:pt x="207371" y="-4081"/>
                          <a:pt x="397249" y="52758"/>
                          <a:pt x="512575" y="87417"/>
                        </a:cubicBezTo>
                        <a:cubicBezTo>
                          <a:pt x="627901" y="122076"/>
                          <a:pt x="758777" y="159653"/>
                          <a:pt x="814500" y="208187"/>
                        </a:cubicBezTo>
                        <a:cubicBezTo>
                          <a:pt x="870223" y="256721"/>
                          <a:pt x="845098" y="353007"/>
                          <a:pt x="846912" y="378621"/>
                        </a:cubicBezTo>
                        <a:cubicBezTo>
                          <a:pt x="848726" y="404235"/>
                          <a:pt x="834153" y="385547"/>
                          <a:pt x="825387" y="361873"/>
                        </a:cubicBezTo>
                        <a:cubicBezTo>
                          <a:pt x="816621" y="338199"/>
                          <a:pt x="836386" y="273695"/>
                          <a:pt x="794315" y="236579"/>
                        </a:cubicBezTo>
                        <a:cubicBezTo>
                          <a:pt x="752244" y="199463"/>
                          <a:pt x="661611" y="169787"/>
                          <a:pt x="572960" y="139176"/>
                        </a:cubicBezTo>
                        <a:cubicBezTo>
                          <a:pt x="484309" y="108565"/>
                          <a:pt x="333476" y="71253"/>
                          <a:pt x="262409" y="52912"/>
                        </a:cubicBezTo>
                        <a:cubicBezTo>
                          <a:pt x="191343" y="34571"/>
                          <a:pt x="178501" y="29539"/>
                          <a:pt x="146561" y="29131"/>
                        </a:cubicBezTo>
                        <a:cubicBezTo>
                          <a:pt x="114621" y="28723"/>
                          <a:pt x="89762" y="39829"/>
                          <a:pt x="76212" y="54820"/>
                        </a:cubicBezTo>
                        <a:cubicBezTo>
                          <a:pt x="62662" y="69811"/>
                          <a:pt x="46871" y="106063"/>
                          <a:pt x="34772" y="115809"/>
                        </a:cubicBezTo>
                        <a:cubicBezTo>
                          <a:pt x="22673" y="125555"/>
                          <a:pt x="-11012" y="132560"/>
                          <a:pt x="3617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25" name="Volný tvar 24"/>
                  <p:cNvSpPr>
                    <a:spLocks/>
                  </p:cNvSpPr>
                  <p:nvPr/>
                </p:nvSpPr>
                <p:spPr>
                  <a:xfrm rot="265172">
                    <a:off x="3908824" y="2872405"/>
                    <a:ext cx="1575836" cy="533770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6612 w 851069"/>
                      <a:gd name="connsiteY9" fmla="*/ 29131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4443 w 851069"/>
                      <a:gd name="connsiteY9" fmla="*/ 36380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330 w 850731"/>
                      <a:gd name="connsiteY0" fmla="*/ 123197 h 400828"/>
                      <a:gd name="connsiteX1" fmla="*/ 116535 w 850731"/>
                      <a:gd name="connsiteY1" fmla="*/ 203 h 400828"/>
                      <a:gd name="connsiteX2" fmla="*/ 512288 w 850731"/>
                      <a:gd name="connsiteY2" fmla="*/ 97317 h 400828"/>
                      <a:gd name="connsiteX3" fmla="*/ 814213 w 850731"/>
                      <a:gd name="connsiteY3" fmla="*/ 218087 h 400828"/>
                      <a:gd name="connsiteX4" fmla="*/ 846625 w 850731"/>
                      <a:gd name="connsiteY4" fmla="*/ 388521 h 400828"/>
                      <a:gd name="connsiteX5" fmla="*/ 825100 w 850731"/>
                      <a:gd name="connsiteY5" fmla="*/ 371773 h 400828"/>
                      <a:gd name="connsiteX6" fmla="*/ 794028 w 850731"/>
                      <a:gd name="connsiteY6" fmla="*/ 246479 h 400828"/>
                      <a:gd name="connsiteX7" fmla="*/ 572673 w 850731"/>
                      <a:gd name="connsiteY7" fmla="*/ 149076 h 400828"/>
                      <a:gd name="connsiteX8" fmla="*/ 262122 w 850731"/>
                      <a:gd name="connsiteY8" fmla="*/ 62812 h 400828"/>
                      <a:gd name="connsiteX9" fmla="*/ 144105 w 850731"/>
                      <a:gd name="connsiteY9" fmla="*/ 46280 h 400828"/>
                      <a:gd name="connsiteX10" fmla="*/ 80068 w 850731"/>
                      <a:gd name="connsiteY10" fmla="*/ 69550 h 400828"/>
                      <a:gd name="connsiteX11" fmla="*/ 34485 w 850731"/>
                      <a:gd name="connsiteY11" fmla="*/ 125709 h 400828"/>
                      <a:gd name="connsiteX12" fmla="*/ 3330 w 850731"/>
                      <a:gd name="connsiteY12" fmla="*/ 123197 h 400828"/>
                      <a:gd name="connsiteX0" fmla="*/ 3586 w 850987"/>
                      <a:gd name="connsiteY0" fmla="*/ 114902 h 392533"/>
                      <a:gd name="connsiteX1" fmla="*/ 121133 w 850987"/>
                      <a:gd name="connsiteY1" fmla="*/ 227 h 392533"/>
                      <a:gd name="connsiteX2" fmla="*/ 512544 w 850987"/>
                      <a:gd name="connsiteY2" fmla="*/ 89022 h 392533"/>
                      <a:gd name="connsiteX3" fmla="*/ 814469 w 850987"/>
                      <a:gd name="connsiteY3" fmla="*/ 209792 h 392533"/>
                      <a:gd name="connsiteX4" fmla="*/ 846881 w 850987"/>
                      <a:gd name="connsiteY4" fmla="*/ 380226 h 392533"/>
                      <a:gd name="connsiteX5" fmla="*/ 825356 w 850987"/>
                      <a:gd name="connsiteY5" fmla="*/ 363478 h 392533"/>
                      <a:gd name="connsiteX6" fmla="*/ 794284 w 850987"/>
                      <a:gd name="connsiteY6" fmla="*/ 238184 h 392533"/>
                      <a:gd name="connsiteX7" fmla="*/ 572929 w 850987"/>
                      <a:gd name="connsiteY7" fmla="*/ 140781 h 392533"/>
                      <a:gd name="connsiteX8" fmla="*/ 262378 w 850987"/>
                      <a:gd name="connsiteY8" fmla="*/ 54517 h 392533"/>
                      <a:gd name="connsiteX9" fmla="*/ 144361 w 850987"/>
                      <a:gd name="connsiteY9" fmla="*/ 37985 h 392533"/>
                      <a:gd name="connsiteX10" fmla="*/ 80324 w 850987"/>
                      <a:gd name="connsiteY10" fmla="*/ 61255 h 392533"/>
                      <a:gd name="connsiteX11" fmla="*/ 34741 w 850987"/>
                      <a:gd name="connsiteY11" fmla="*/ 117414 h 392533"/>
                      <a:gd name="connsiteX12" fmla="*/ 3586 w 850987"/>
                      <a:gd name="connsiteY12" fmla="*/ 114902 h 392533"/>
                      <a:gd name="connsiteX0" fmla="*/ 3586 w 850987"/>
                      <a:gd name="connsiteY0" fmla="*/ 114902 h 392275"/>
                      <a:gd name="connsiteX1" fmla="*/ 121133 w 850987"/>
                      <a:gd name="connsiteY1" fmla="*/ 227 h 392275"/>
                      <a:gd name="connsiteX2" fmla="*/ 512544 w 850987"/>
                      <a:gd name="connsiteY2" fmla="*/ 89022 h 392275"/>
                      <a:gd name="connsiteX3" fmla="*/ 814469 w 850987"/>
                      <a:gd name="connsiteY3" fmla="*/ 209792 h 392275"/>
                      <a:gd name="connsiteX4" fmla="*/ 846881 w 850987"/>
                      <a:gd name="connsiteY4" fmla="*/ 380226 h 392275"/>
                      <a:gd name="connsiteX5" fmla="*/ 825356 w 850987"/>
                      <a:gd name="connsiteY5" fmla="*/ 363478 h 392275"/>
                      <a:gd name="connsiteX6" fmla="*/ 779196 w 850987"/>
                      <a:gd name="connsiteY6" fmla="*/ 245037 h 392275"/>
                      <a:gd name="connsiteX7" fmla="*/ 572929 w 850987"/>
                      <a:gd name="connsiteY7" fmla="*/ 140781 h 392275"/>
                      <a:gd name="connsiteX8" fmla="*/ 262378 w 850987"/>
                      <a:gd name="connsiteY8" fmla="*/ 54517 h 392275"/>
                      <a:gd name="connsiteX9" fmla="*/ 144361 w 850987"/>
                      <a:gd name="connsiteY9" fmla="*/ 37985 h 392275"/>
                      <a:gd name="connsiteX10" fmla="*/ 80324 w 850987"/>
                      <a:gd name="connsiteY10" fmla="*/ 61255 h 392275"/>
                      <a:gd name="connsiteX11" fmla="*/ 34741 w 850987"/>
                      <a:gd name="connsiteY11" fmla="*/ 117414 h 392275"/>
                      <a:gd name="connsiteX12" fmla="*/ 3586 w 850987"/>
                      <a:gd name="connsiteY12" fmla="*/ 114902 h 39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0987" h="392275">
                        <a:moveTo>
                          <a:pt x="3586" y="114902"/>
                        </a:moveTo>
                        <a:cubicBezTo>
                          <a:pt x="17985" y="95371"/>
                          <a:pt x="36307" y="4540"/>
                          <a:pt x="121133" y="227"/>
                        </a:cubicBezTo>
                        <a:cubicBezTo>
                          <a:pt x="205959" y="-4086"/>
                          <a:pt x="396988" y="54095"/>
                          <a:pt x="512544" y="89022"/>
                        </a:cubicBezTo>
                        <a:cubicBezTo>
                          <a:pt x="628100" y="123949"/>
                          <a:pt x="758746" y="161258"/>
                          <a:pt x="814469" y="209792"/>
                        </a:cubicBezTo>
                        <a:cubicBezTo>
                          <a:pt x="870192" y="258326"/>
                          <a:pt x="845067" y="354612"/>
                          <a:pt x="846881" y="380226"/>
                        </a:cubicBezTo>
                        <a:cubicBezTo>
                          <a:pt x="848695" y="405840"/>
                          <a:pt x="836637" y="386010"/>
                          <a:pt x="825356" y="363478"/>
                        </a:cubicBezTo>
                        <a:cubicBezTo>
                          <a:pt x="814075" y="340947"/>
                          <a:pt x="821267" y="282153"/>
                          <a:pt x="779196" y="245037"/>
                        </a:cubicBezTo>
                        <a:cubicBezTo>
                          <a:pt x="737125" y="207921"/>
                          <a:pt x="659065" y="172534"/>
                          <a:pt x="572929" y="140781"/>
                        </a:cubicBezTo>
                        <a:cubicBezTo>
                          <a:pt x="486793" y="109028"/>
                          <a:pt x="333806" y="71650"/>
                          <a:pt x="262378" y="54517"/>
                        </a:cubicBezTo>
                        <a:cubicBezTo>
                          <a:pt x="190950" y="37384"/>
                          <a:pt x="176301" y="38393"/>
                          <a:pt x="144361" y="37985"/>
                        </a:cubicBezTo>
                        <a:cubicBezTo>
                          <a:pt x="112421" y="37577"/>
                          <a:pt x="93874" y="46264"/>
                          <a:pt x="80324" y="61255"/>
                        </a:cubicBezTo>
                        <a:cubicBezTo>
                          <a:pt x="66774" y="76246"/>
                          <a:pt x="47531" y="108473"/>
                          <a:pt x="34741" y="117414"/>
                        </a:cubicBezTo>
                        <a:cubicBezTo>
                          <a:pt x="21951" y="126355"/>
                          <a:pt x="-10813" y="134433"/>
                          <a:pt x="3586" y="114902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26" name="Volný tvar 25"/>
                  <p:cNvSpPr>
                    <a:spLocks/>
                  </p:cNvSpPr>
                  <p:nvPr/>
                </p:nvSpPr>
                <p:spPr>
                  <a:xfrm rot="416670">
                    <a:off x="3978949" y="2960240"/>
                    <a:ext cx="1430717" cy="385555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17 w 866567"/>
                      <a:gd name="connsiteY0" fmla="*/ 113297 h 373000"/>
                      <a:gd name="connsiteX1" fmla="*/ 122545 w 866567"/>
                      <a:gd name="connsiteY1" fmla="*/ 232 h 373000"/>
                      <a:gd name="connsiteX2" fmla="*/ 512575 w 866567"/>
                      <a:gd name="connsiteY2" fmla="*/ 87417 h 373000"/>
                      <a:gd name="connsiteX3" fmla="*/ 814500 w 866567"/>
                      <a:gd name="connsiteY3" fmla="*/ 208187 h 373000"/>
                      <a:gd name="connsiteX4" fmla="*/ 866491 w 866567"/>
                      <a:gd name="connsiteY4" fmla="*/ 349443 h 373000"/>
                      <a:gd name="connsiteX5" fmla="*/ 825387 w 866567"/>
                      <a:gd name="connsiteY5" fmla="*/ 361873 h 373000"/>
                      <a:gd name="connsiteX6" fmla="*/ 794315 w 866567"/>
                      <a:gd name="connsiteY6" fmla="*/ 236579 h 373000"/>
                      <a:gd name="connsiteX7" fmla="*/ 572960 w 866567"/>
                      <a:gd name="connsiteY7" fmla="*/ 139176 h 373000"/>
                      <a:gd name="connsiteX8" fmla="*/ 262409 w 866567"/>
                      <a:gd name="connsiteY8" fmla="*/ 52912 h 373000"/>
                      <a:gd name="connsiteX9" fmla="*/ 146561 w 866567"/>
                      <a:gd name="connsiteY9" fmla="*/ 29131 h 373000"/>
                      <a:gd name="connsiteX10" fmla="*/ 76212 w 866567"/>
                      <a:gd name="connsiteY10" fmla="*/ 54820 h 373000"/>
                      <a:gd name="connsiteX11" fmla="*/ 34772 w 866567"/>
                      <a:gd name="connsiteY11" fmla="*/ 115809 h 373000"/>
                      <a:gd name="connsiteX12" fmla="*/ 3617 w 866567"/>
                      <a:gd name="connsiteY12" fmla="*/ 113297 h 373000"/>
                      <a:gd name="connsiteX0" fmla="*/ 3617 w 867450"/>
                      <a:gd name="connsiteY0" fmla="*/ 113297 h 372087"/>
                      <a:gd name="connsiteX1" fmla="*/ 122545 w 867450"/>
                      <a:gd name="connsiteY1" fmla="*/ 232 h 372087"/>
                      <a:gd name="connsiteX2" fmla="*/ 512575 w 867450"/>
                      <a:gd name="connsiteY2" fmla="*/ 87417 h 372087"/>
                      <a:gd name="connsiteX3" fmla="*/ 814500 w 867450"/>
                      <a:gd name="connsiteY3" fmla="*/ 208187 h 372087"/>
                      <a:gd name="connsiteX4" fmla="*/ 866491 w 867450"/>
                      <a:gd name="connsiteY4" fmla="*/ 349443 h 372087"/>
                      <a:gd name="connsiteX5" fmla="*/ 844196 w 867450"/>
                      <a:gd name="connsiteY5" fmla="*/ 360546 h 372087"/>
                      <a:gd name="connsiteX6" fmla="*/ 794315 w 867450"/>
                      <a:gd name="connsiteY6" fmla="*/ 236579 h 372087"/>
                      <a:gd name="connsiteX7" fmla="*/ 572960 w 867450"/>
                      <a:gd name="connsiteY7" fmla="*/ 139176 h 372087"/>
                      <a:gd name="connsiteX8" fmla="*/ 262409 w 867450"/>
                      <a:gd name="connsiteY8" fmla="*/ 52912 h 372087"/>
                      <a:gd name="connsiteX9" fmla="*/ 146561 w 867450"/>
                      <a:gd name="connsiteY9" fmla="*/ 29131 h 372087"/>
                      <a:gd name="connsiteX10" fmla="*/ 76212 w 867450"/>
                      <a:gd name="connsiteY10" fmla="*/ 54820 h 372087"/>
                      <a:gd name="connsiteX11" fmla="*/ 34772 w 867450"/>
                      <a:gd name="connsiteY11" fmla="*/ 115809 h 372087"/>
                      <a:gd name="connsiteX12" fmla="*/ 3617 w 867450"/>
                      <a:gd name="connsiteY12" fmla="*/ 113297 h 372087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2960 w 867487"/>
                      <a:gd name="connsiteY7" fmla="*/ 139176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58690 w 867487"/>
                      <a:gd name="connsiteY9" fmla="*/ 54489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90 w 867560"/>
                      <a:gd name="connsiteY0" fmla="*/ 113297 h 371040"/>
                      <a:gd name="connsiteX1" fmla="*/ 122618 w 867560"/>
                      <a:gd name="connsiteY1" fmla="*/ 232 h 371040"/>
                      <a:gd name="connsiteX2" fmla="*/ 512648 w 867560"/>
                      <a:gd name="connsiteY2" fmla="*/ 87417 h 371040"/>
                      <a:gd name="connsiteX3" fmla="*/ 814573 w 867560"/>
                      <a:gd name="connsiteY3" fmla="*/ 208187 h 371040"/>
                      <a:gd name="connsiteX4" fmla="*/ 866564 w 867560"/>
                      <a:gd name="connsiteY4" fmla="*/ 349443 h 371040"/>
                      <a:gd name="connsiteX5" fmla="*/ 844269 w 867560"/>
                      <a:gd name="connsiteY5" fmla="*/ 360546 h 371040"/>
                      <a:gd name="connsiteX6" fmla="*/ 789703 w 867560"/>
                      <a:gd name="connsiteY6" fmla="*/ 251336 h 371040"/>
                      <a:gd name="connsiteX7" fmla="*/ 575862 w 867560"/>
                      <a:gd name="connsiteY7" fmla="*/ 157100 h 371040"/>
                      <a:gd name="connsiteX8" fmla="*/ 272829 w 867560"/>
                      <a:gd name="connsiteY8" fmla="*/ 73998 h 371040"/>
                      <a:gd name="connsiteX9" fmla="*/ 158763 w 867560"/>
                      <a:gd name="connsiteY9" fmla="*/ 54489 h 371040"/>
                      <a:gd name="connsiteX10" fmla="*/ 82155 w 867560"/>
                      <a:gd name="connsiteY10" fmla="*/ 74463 h 371040"/>
                      <a:gd name="connsiteX11" fmla="*/ 34845 w 867560"/>
                      <a:gd name="connsiteY11" fmla="*/ 115809 h 371040"/>
                      <a:gd name="connsiteX12" fmla="*/ 3690 w 867560"/>
                      <a:gd name="connsiteY12" fmla="*/ 113297 h 3710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67560" h="371040">
                        <a:moveTo>
                          <a:pt x="3690" y="113297"/>
                        </a:moveTo>
                        <a:cubicBezTo>
                          <a:pt x="18319" y="94034"/>
                          <a:pt x="37792" y="4545"/>
                          <a:pt x="122618" y="232"/>
                        </a:cubicBezTo>
                        <a:cubicBezTo>
                          <a:pt x="207444" y="-4081"/>
                          <a:pt x="397322" y="52758"/>
                          <a:pt x="512648" y="87417"/>
                        </a:cubicBezTo>
                        <a:cubicBezTo>
                          <a:pt x="627974" y="122076"/>
                          <a:pt x="755587" y="164516"/>
                          <a:pt x="814573" y="208187"/>
                        </a:cubicBezTo>
                        <a:cubicBezTo>
                          <a:pt x="873559" y="251858"/>
                          <a:pt x="861615" y="324050"/>
                          <a:pt x="866564" y="349443"/>
                        </a:cubicBezTo>
                        <a:cubicBezTo>
                          <a:pt x="871513" y="374836"/>
                          <a:pt x="857079" y="376897"/>
                          <a:pt x="844269" y="360546"/>
                        </a:cubicBezTo>
                        <a:cubicBezTo>
                          <a:pt x="831459" y="344195"/>
                          <a:pt x="834437" y="285244"/>
                          <a:pt x="789703" y="251336"/>
                        </a:cubicBezTo>
                        <a:cubicBezTo>
                          <a:pt x="744969" y="217428"/>
                          <a:pt x="662008" y="186656"/>
                          <a:pt x="575862" y="157100"/>
                        </a:cubicBezTo>
                        <a:cubicBezTo>
                          <a:pt x="489716" y="127544"/>
                          <a:pt x="342346" y="91100"/>
                          <a:pt x="272829" y="73998"/>
                        </a:cubicBezTo>
                        <a:cubicBezTo>
                          <a:pt x="203313" y="56896"/>
                          <a:pt x="190703" y="54897"/>
                          <a:pt x="158763" y="54489"/>
                        </a:cubicBezTo>
                        <a:cubicBezTo>
                          <a:pt x="126823" y="54081"/>
                          <a:pt x="95705" y="59472"/>
                          <a:pt x="82155" y="74463"/>
                        </a:cubicBezTo>
                        <a:cubicBezTo>
                          <a:pt x="68605" y="89454"/>
                          <a:pt x="47923" y="109337"/>
                          <a:pt x="34845" y="115809"/>
                        </a:cubicBezTo>
                        <a:cubicBezTo>
                          <a:pt x="21768" y="122281"/>
                          <a:pt x="-10939" y="132560"/>
                          <a:pt x="3690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27" name="Volný tvar 26"/>
                  <p:cNvSpPr/>
                  <p:nvPr/>
                </p:nvSpPr>
                <p:spPr>
                  <a:xfrm>
                    <a:off x="4093369" y="2983739"/>
                    <a:ext cx="1212851" cy="397635"/>
                  </a:xfrm>
                  <a:custGeom>
                    <a:avLst/>
                    <a:gdLst>
                      <a:gd name="connsiteX0" fmla="*/ 0 w 1254347"/>
                      <a:gd name="connsiteY0" fmla="*/ 32437 h 414862"/>
                      <a:gd name="connsiteX1" fmla="*/ 250031 w 1254347"/>
                      <a:gd name="connsiteY1" fmla="*/ 108637 h 414862"/>
                      <a:gd name="connsiteX2" fmla="*/ 1188244 w 1254347"/>
                      <a:gd name="connsiteY2" fmla="*/ 401531 h 414862"/>
                      <a:gd name="connsiteX3" fmla="*/ 1152525 w 1254347"/>
                      <a:gd name="connsiteY3" fmla="*/ 353906 h 414862"/>
                      <a:gd name="connsiteX4" fmla="*/ 959644 w 1254347"/>
                      <a:gd name="connsiteY4" fmla="*/ 253893 h 414862"/>
                      <a:gd name="connsiteX5" fmla="*/ 640556 w 1254347"/>
                      <a:gd name="connsiteY5" fmla="*/ 151499 h 414862"/>
                      <a:gd name="connsiteX6" fmla="*/ 378619 w 1254347"/>
                      <a:gd name="connsiteY6" fmla="*/ 63393 h 414862"/>
                      <a:gd name="connsiteX7" fmla="*/ 169069 w 1254347"/>
                      <a:gd name="connsiteY7" fmla="*/ 11006 h 414862"/>
                      <a:gd name="connsiteX8" fmla="*/ 54769 w 1254347"/>
                      <a:gd name="connsiteY8" fmla="*/ 1481 h 414862"/>
                      <a:gd name="connsiteX9" fmla="*/ 0 w 1254347"/>
                      <a:gd name="connsiteY9" fmla="*/ 32437 h 414862"/>
                      <a:gd name="connsiteX0" fmla="*/ 0 w 1209971"/>
                      <a:gd name="connsiteY0" fmla="*/ 32437 h 406480"/>
                      <a:gd name="connsiteX1" fmla="*/ 250031 w 1209971"/>
                      <a:gd name="connsiteY1" fmla="*/ 108637 h 406480"/>
                      <a:gd name="connsiteX2" fmla="*/ 1188244 w 1209971"/>
                      <a:gd name="connsiteY2" fmla="*/ 401531 h 406480"/>
                      <a:gd name="connsiteX3" fmla="*/ 1152525 w 1209971"/>
                      <a:gd name="connsiteY3" fmla="*/ 353906 h 406480"/>
                      <a:gd name="connsiteX4" fmla="*/ 959644 w 1209971"/>
                      <a:gd name="connsiteY4" fmla="*/ 253893 h 406480"/>
                      <a:gd name="connsiteX5" fmla="*/ 640556 w 1209971"/>
                      <a:gd name="connsiteY5" fmla="*/ 151499 h 406480"/>
                      <a:gd name="connsiteX6" fmla="*/ 378619 w 1209971"/>
                      <a:gd name="connsiteY6" fmla="*/ 63393 h 406480"/>
                      <a:gd name="connsiteX7" fmla="*/ 169069 w 1209971"/>
                      <a:gd name="connsiteY7" fmla="*/ 11006 h 406480"/>
                      <a:gd name="connsiteX8" fmla="*/ 54769 w 1209971"/>
                      <a:gd name="connsiteY8" fmla="*/ 1481 h 406480"/>
                      <a:gd name="connsiteX9" fmla="*/ 0 w 1209971"/>
                      <a:gd name="connsiteY9" fmla="*/ 32437 h 406480"/>
                      <a:gd name="connsiteX0" fmla="*/ 0 w 1186948"/>
                      <a:gd name="connsiteY0" fmla="*/ 32437 h 399893"/>
                      <a:gd name="connsiteX1" fmla="*/ 250031 w 1186948"/>
                      <a:gd name="connsiteY1" fmla="*/ 108637 h 399893"/>
                      <a:gd name="connsiteX2" fmla="*/ 1157287 w 1186948"/>
                      <a:gd name="connsiteY2" fmla="*/ 394388 h 399893"/>
                      <a:gd name="connsiteX3" fmla="*/ 1152525 w 1186948"/>
                      <a:gd name="connsiteY3" fmla="*/ 353906 h 399893"/>
                      <a:gd name="connsiteX4" fmla="*/ 959644 w 1186948"/>
                      <a:gd name="connsiteY4" fmla="*/ 253893 h 399893"/>
                      <a:gd name="connsiteX5" fmla="*/ 640556 w 1186948"/>
                      <a:gd name="connsiteY5" fmla="*/ 151499 h 399893"/>
                      <a:gd name="connsiteX6" fmla="*/ 378619 w 1186948"/>
                      <a:gd name="connsiteY6" fmla="*/ 63393 h 399893"/>
                      <a:gd name="connsiteX7" fmla="*/ 169069 w 1186948"/>
                      <a:gd name="connsiteY7" fmla="*/ 11006 h 399893"/>
                      <a:gd name="connsiteX8" fmla="*/ 54769 w 1186948"/>
                      <a:gd name="connsiteY8" fmla="*/ 1481 h 399893"/>
                      <a:gd name="connsiteX9" fmla="*/ 0 w 1186948"/>
                      <a:gd name="connsiteY9" fmla="*/ 32437 h 399893"/>
                      <a:gd name="connsiteX0" fmla="*/ 0 w 1230621"/>
                      <a:gd name="connsiteY0" fmla="*/ 32437 h 404167"/>
                      <a:gd name="connsiteX1" fmla="*/ 250031 w 1230621"/>
                      <a:gd name="connsiteY1" fmla="*/ 108637 h 404167"/>
                      <a:gd name="connsiteX2" fmla="*/ 1157287 w 1230621"/>
                      <a:gd name="connsiteY2" fmla="*/ 394388 h 404167"/>
                      <a:gd name="connsiteX3" fmla="*/ 1152525 w 1230621"/>
                      <a:gd name="connsiteY3" fmla="*/ 330093 h 404167"/>
                      <a:gd name="connsiteX4" fmla="*/ 959644 w 1230621"/>
                      <a:gd name="connsiteY4" fmla="*/ 253893 h 404167"/>
                      <a:gd name="connsiteX5" fmla="*/ 640556 w 1230621"/>
                      <a:gd name="connsiteY5" fmla="*/ 151499 h 404167"/>
                      <a:gd name="connsiteX6" fmla="*/ 378619 w 1230621"/>
                      <a:gd name="connsiteY6" fmla="*/ 63393 h 404167"/>
                      <a:gd name="connsiteX7" fmla="*/ 169069 w 1230621"/>
                      <a:gd name="connsiteY7" fmla="*/ 11006 h 404167"/>
                      <a:gd name="connsiteX8" fmla="*/ 54769 w 1230621"/>
                      <a:gd name="connsiteY8" fmla="*/ 1481 h 404167"/>
                      <a:gd name="connsiteX9" fmla="*/ 0 w 1230621"/>
                      <a:gd name="connsiteY9" fmla="*/ 32437 h 404167"/>
                      <a:gd name="connsiteX0" fmla="*/ 0 w 1152536"/>
                      <a:gd name="connsiteY0" fmla="*/ 32437 h 349699"/>
                      <a:gd name="connsiteX1" fmla="*/ 250031 w 1152536"/>
                      <a:gd name="connsiteY1" fmla="*/ 108637 h 349699"/>
                      <a:gd name="connsiteX2" fmla="*/ 964406 w 1152536"/>
                      <a:gd name="connsiteY2" fmla="*/ 330094 h 349699"/>
                      <a:gd name="connsiteX3" fmla="*/ 1152525 w 1152536"/>
                      <a:gd name="connsiteY3" fmla="*/ 330093 h 349699"/>
                      <a:gd name="connsiteX4" fmla="*/ 959644 w 1152536"/>
                      <a:gd name="connsiteY4" fmla="*/ 253893 h 349699"/>
                      <a:gd name="connsiteX5" fmla="*/ 640556 w 1152536"/>
                      <a:gd name="connsiteY5" fmla="*/ 151499 h 349699"/>
                      <a:gd name="connsiteX6" fmla="*/ 378619 w 1152536"/>
                      <a:gd name="connsiteY6" fmla="*/ 63393 h 349699"/>
                      <a:gd name="connsiteX7" fmla="*/ 169069 w 1152536"/>
                      <a:gd name="connsiteY7" fmla="*/ 11006 h 349699"/>
                      <a:gd name="connsiteX8" fmla="*/ 54769 w 1152536"/>
                      <a:gd name="connsiteY8" fmla="*/ 1481 h 349699"/>
                      <a:gd name="connsiteX9" fmla="*/ 0 w 1152536"/>
                      <a:gd name="connsiteY9" fmla="*/ 32437 h 349699"/>
                      <a:gd name="connsiteX0" fmla="*/ 0 w 1193981"/>
                      <a:gd name="connsiteY0" fmla="*/ 32437 h 396769"/>
                      <a:gd name="connsiteX1" fmla="*/ 250031 w 1193981"/>
                      <a:gd name="connsiteY1" fmla="*/ 108637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193981"/>
                      <a:gd name="connsiteY0" fmla="*/ 32437 h 396769"/>
                      <a:gd name="connsiteX1" fmla="*/ 247650 w 1193981"/>
                      <a:gd name="connsiteY1" fmla="*/ 113399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59606 w 1213031"/>
                      <a:gd name="connsiteY6" fmla="*/ 152364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66750 w 1213031"/>
                      <a:gd name="connsiteY6" fmla="*/ 140458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7669 w 1212851"/>
                      <a:gd name="connsiteY7" fmla="*/ 64258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2906 w 1212851"/>
                      <a:gd name="connsiteY7" fmla="*/ 57114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9463 h 401889"/>
                      <a:gd name="connsiteX1" fmla="*/ 266700 w 1212851"/>
                      <a:gd name="connsiteY1" fmla="*/ 118519 h 401889"/>
                      <a:gd name="connsiteX2" fmla="*/ 983456 w 1212851"/>
                      <a:gd name="connsiteY2" fmla="*/ 335214 h 401889"/>
                      <a:gd name="connsiteX3" fmla="*/ 1197769 w 1212851"/>
                      <a:gd name="connsiteY3" fmla="*/ 401889 h 401889"/>
                      <a:gd name="connsiteX4" fmla="*/ 1171575 w 1212851"/>
                      <a:gd name="connsiteY4" fmla="*/ 335213 h 401889"/>
                      <a:gd name="connsiteX5" fmla="*/ 983456 w 1212851"/>
                      <a:gd name="connsiteY5" fmla="*/ 247107 h 401889"/>
                      <a:gd name="connsiteX6" fmla="*/ 666750 w 1212851"/>
                      <a:gd name="connsiteY6" fmla="*/ 144713 h 401889"/>
                      <a:gd name="connsiteX7" fmla="*/ 392906 w 1212851"/>
                      <a:gd name="connsiteY7" fmla="*/ 61369 h 401889"/>
                      <a:gd name="connsiteX8" fmla="*/ 216694 w 1212851"/>
                      <a:gd name="connsiteY8" fmla="*/ 6601 h 401889"/>
                      <a:gd name="connsiteX9" fmla="*/ 73819 w 1212851"/>
                      <a:gd name="connsiteY9" fmla="*/ 6601 h 401889"/>
                      <a:gd name="connsiteX10" fmla="*/ 0 w 1212851"/>
                      <a:gd name="connsiteY10" fmla="*/ 49463 h 401889"/>
                      <a:gd name="connsiteX0" fmla="*/ 0 w 1212851"/>
                      <a:gd name="connsiteY0" fmla="*/ 45209 h 397635"/>
                      <a:gd name="connsiteX1" fmla="*/ 266700 w 1212851"/>
                      <a:gd name="connsiteY1" fmla="*/ 114265 h 397635"/>
                      <a:gd name="connsiteX2" fmla="*/ 983456 w 1212851"/>
                      <a:gd name="connsiteY2" fmla="*/ 330960 h 397635"/>
                      <a:gd name="connsiteX3" fmla="*/ 1197769 w 1212851"/>
                      <a:gd name="connsiteY3" fmla="*/ 397635 h 397635"/>
                      <a:gd name="connsiteX4" fmla="*/ 1171575 w 1212851"/>
                      <a:gd name="connsiteY4" fmla="*/ 330959 h 397635"/>
                      <a:gd name="connsiteX5" fmla="*/ 983456 w 1212851"/>
                      <a:gd name="connsiteY5" fmla="*/ 242853 h 397635"/>
                      <a:gd name="connsiteX6" fmla="*/ 666750 w 1212851"/>
                      <a:gd name="connsiteY6" fmla="*/ 140459 h 397635"/>
                      <a:gd name="connsiteX7" fmla="*/ 392906 w 1212851"/>
                      <a:gd name="connsiteY7" fmla="*/ 57115 h 397635"/>
                      <a:gd name="connsiteX8" fmla="*/ 216694 w 1212851"/>
                      <a:gd name="connsiteY8" fmla="*/ 11872 h 397635"/>
                      <a:gd name="connsiteX9" fmla="*/ 73819 w 1212851"/>
                      <a:gd name="connsiteY9" fmla="*/ 2347 h 397635"/>
                      <a:gd name="connsiteX10" fmla="*/ 0 w 1212851"/>
                      <a:gd name="connsiteY10" fmla="*/ 45209 h 3976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212851" h="397635">
                        <a:moveTo>
                          <a:pt x="0" y="45209"/>
                        </a:moveTo>
                        <a:cubicBezTo>
                          <a:pt x="88900" y="68228"/>
                          <a:pt x="102791" y="66640"/>
                          <a:pt x="266700" y="114265"/>
                        </a:cubicBezTo>
                        <a:cubicBezTo>
                          <a:pt x="430609" y="161890"/>
                          <a:pt x="744537" y="258728"/>
                          <a:pt x="983456" y="330960"/>
                        </a:cubicBezTo>
                        <a:cubicBezTo>
                          <a:pt x="1138634" y="378188"/>
                          <a:pt x="1166416" y="397635"/>
                          <a:pt x="1197769" y="397635"/>
                        </a:cubicBezTo>
                        <a:cubicBezTo>
                          <a:pt x="1229122" y="397635"/>
                          <a:pt x="1207294" y="356756"/>
                          <a:pt x="1171575" y="330959"/>
                        </a:cubicBezTo>
                        <a:cubicBezTo>
                          <a:pt x="1135856" y="305162"/>
                          <a:pt x="1067594" y="274603"/>
                          <a:pt x="983456" y="242853"/>
                        </a:cubicBezTo>
                        <a:cubicBezTo>
                          <a:pt x="899319" y="211103"/>
                          <a:pt x="765175" y="171415"/>
                          <a:pt x="666750" y="140459"/>
                        </a:cubicBezTo>
                        <a:cubicBezTo>
                          <a:pt x="568325" y="109503"/>
                          <a:pt x="467915" y="78546"/>
                          <a:pt x="392906" y="57115"/>
                        </a:cubicBezTo>
                        <a:cubicBezTo>
                          <a:pt x="317897" y="35684"/>
                          <a:pt x="270669" y="22191"/>
                          <a:pt x="216694" y="11872"/>
                        </a:cubicBezTo>
                        <a:cubicBezTo>
                          <a:pt x="162719" y="1553"/>
                          <a:pt x="109935" y="-3209"/>
                          <a:pt x="73819" y="2347"/>
                        </a:cubicBezTo>
                        <a:cubicBezTo>
                          <a:pt x="37703" y="7903"/>
                          <a:pt x="11906" y="31517"/>
                          <a:pt x="0" y="45209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</p:grpSp>
          </p:grpSp>
          <p:sp>
            <p:nvSpPr>
              <p:cNvPr id="20" name="Ovál 19"/>
              <p:cNvSpPr/>
              <p:nvPr/>
            </p:nvSpPr>
            <p:spPr>
              <a:xfrm>
                <a:off x="4639791" y="2906528"/>
                <a:ext cx="99748" cy="60221"/>
              </a:xfrm>
              <a:prstGeom prst="ellipse">
                <a:avLst/>
              </a:prstGeom>
              <a:solidFill>
                <a:schemeClr val="accent2">
                  <a:lumMod val="75000"/>
                </a:schemeClr>
              </a:solidFill>
              <a:ln w="1270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 b="1"/>
              </a:p>
            </p:txBody>
          </p:sp>
        </p:grpSp>
        <p:grpSp>
          <p:nvGrpSpPr>
            <p:cNvPr id="33" name="Skupina 32"/>
            <p:cNvGrpSpPr/>
            <p:nvPr/>
          </p:nvGrpSpPr>
          <p:grpSpPr>
            <a:xfrm rot="632640">
              <a:off x="4483433" y="3072636"/>
              <a:ext cx="1132442" cy="778235"/>
              <a:chOff x="4099760" y="2873345"/>
              <a:chExt cx="1132442" cy="835444"/>
            </a:xfrm>
          </p:grpSpPr>
          <p:grpSp>
            <p:nvGrpSpPr>
              <p:cNvPr id="34" name="Skupina 33"/>
              <p:cNvGrpSpPr/>
              <p:nvPr/>
            </p:nvGrpSpPr>
            <p:grpSpPr>
              <a:xfrm>
                <a:off x="4099760" y="2873345"/>
                <a:ext cx="1132442" cy="835444"/>
                <a:chOff x="4099760" y="2873345"/>
                <a:chExt cx="1132442" cy="835444"/>
              </a:xfrm>
            </p:grpSpPr>
            <p:grpSp>
              <p:nvGrpSpPr>
                <p:cNvPr id="36" name="Skupina 35"/>
                <p:cNvGrpSpPr/>
                <p:nvPr/>
              </p:nvGrpSpPr>
              <p:grpSpPr>
                <a:xfrm>
                  <a:off x="4162612" y="2873345"/>
                  <a:ext cx="1069590" cy="514728"/>
                  <a:chOff x="3774287" y="2645640"/>
                  <a:chExt cx="1858045" cy="861239"/>
                </a:xfrm>
              </p:grpSpPr>
              <p:sp>
                <p:nvSpPr>
                  <p:cNvPr id="43" name="Volný tvar 42"/>
                  <p:cNvSpPr>
                    <a:spLocks noChangeAspect="1"/>
                  </p:cNvSpPr>
                  <p:nvPr/>
                </p:nvSpPr>
                <p:spPr>
                  <a:xfrm>
                    <a:off x="3774287" y="2645640"/>
                    <a:ext cx="1858045" cy="861239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17 w 851018"/>
                      <a:gd name="connsiteY0" fmla="*/ 127226 h 404857"/>
                      <a:gd name="connsiteX1" fmla="*/ 122545 w 851018"/>
                      <a:gd name="connsiteY1" fmla="*/ 14161 h 404857"/>
                      <a:gd name="connsiteX2" fmla="*/ 414205 w 851018"/>
                      <a:gd name="connsiteY2" fmla="*/ 11241 h 404857"/>
                      <a:gd name="connsiteX3" fmla="*/ 512575 w 851018"/>
                      <a:gd name="connsiteY3" fmla="*/ 101346 h 404857"/>
                      <a:gd name="connsiteX4" fmla="*/ 814500 w 851018"/>
                      <a:gd name="connsiteY4" fmla="*/ 222116 h 404857"/>
                      <a:gd name="connsiteX5" fmla="*/ 846912 w 851018"/>
                      <a:gd name="connsiteY5" fmla="*/ 392550 h 404857"/>
                      <a:gd name="connsiteX6" fmla="*/ 825387 w 851018"/>
                      <a:gd name="connsiteY6" fmla="*/ 375802 h 404857"/>
                      <a:gd name="connsiteX7" fmla="*/ 794315 w 851018"/>
                      <a:gd name="connsiteY7" fmla="*/ 250508 h 404857"/>
                      <a:gd name="connsiteX8" fmla="*/ 572960 w 851018"/>
                      <a:gd name="connsiteY8" fmla="*/ 153105 h 404857"/>
                      <a:gd name="connsiteX9" fmla="*/ 262409 w 851018"/>
                      <a:gd name="connsiteY9" fmla="*/ 66841 h 404857"/>
                      <a:gd name="connsiteX10" fmla="*/ 146561 w 851018"/>
                      <a:gd name="connsiteY10" fmla="*/ 43060 h 404857"/>
                      <a:gd name="connsiteX11" fmla="*/ 76212 w 851018"/>
                      <a:gd name="connsiteY11" fmla="*/ 68749 h 404857"/>
                      <a:gd name="connsiteX12" fmla="*/ 34772 w 851018"/>
                      <a:gd name="connsiteY12" fmla="*/ 129738 h 404857"/>
                      <a:gd name="connsiteX13" fmla="*/ 3617 w 851018"/>
                      <a:gd name="connsiteY13" fmla="*/ 127226 h 404857"/>
                      <a:gd name="connsiteX0" fmla="*/ 3617 w 851018"/>
                      <a:gd name="connsiteY0" fmla="*/ 120431 h 398062"/>
                      <a:gd name="connsiteX1" fmla="*/ 122545 w 851018"/>
                      <a:gd name="connsiteY1" fmla="*/ 7366 h 398062"/>
                      <a:gd name="connsiteX2" fmla="*/ 289375 w 851018"/>
                      <a:gd name="connsiteY2" fmla="*/ 24485 h 398062"/>
                      <a:gd name="connsiteX3" fmla="*/ 414205 w 851018"/>
                      <a:gd name="connsiteY3" fmla="*/ 4446 h 398062"/>
                      <a:gd name="connsiteX4" fmla="*/ 512575 w 851018"/>
                      <a:gd name="connsiteY4" fmla="*/ 94551 h 398062"/>
                      <a:gd name="connsiteX5" fmla="*/ 814500 w 851018"/>
                      <a:gd name="connsiteY5" fmla="*/ 215321 h 398062"/>
                      <a:gd name="connsiteX6" fmla="*/ 846912 w 851018"/>
                      <a:gd name="connsiteY6" fmla="*/ 385755 h 398062"/>
                      <a:gd name="connsiteX7" fmla="*/ 825387 w 851018"/>
                      <a:gd name="connsiteY7" fmla="*/ 369007 h 398062"/>
                      <a:gd name="connsiteX8" fmla="*/ 794315 w 851018"/>
                      <a:gd name="connsiteY8" fmla="*/ 243713 h 398062"/>
                      <a:gd name="connsiteX9" fmla="*/ 572960 w 851018"/>
                      <a:gd name="connsiteY9" fmla="*/ 146310 h 398062"/>
                      <a:gd name="connsiteX10" fmla="*/ 262409 w 851018"/>
                      <a:gd name="connsiteY10" fmla="*/ 60046 h 398062"/>
                      <a:gd name="connsiteX11" fmla="*/ 146561 w 851018"/>
                      <a:gd name="connsiteY11" fmla="*/ 36265 h 398062"/>
                      <a:gd name="connsiteX12" fmla="*/ 76212 w 851018"/>
                      <a:gd name="connsiteY12" fmla="*/ 61954 h 398062"/>
                      <a:gd name="connsiteX13" fmla="*/ 34772 w 851018"/>
                      <a:gd name="connsiteY13" fmla="*/ 122943 h 398062"/>
                      <a:gd name="connsiteX14" fmla="*/ 3617 w 851018"/>
                      <a:gd name="connsiteY14" fmla="*/ 120431 h 398062"/>
                      <a:gd name="connsiteX0" fmla="*/ 3617 w 851018"/>
                      <a:gd name="connsiteY0" fmla="*/ 119723 h 397354"/>
                      <a:gd name="connsiteX1" fmla="*/ 122545 w 851018"/>
                      <a:gd name="connsiteY1" fmla="*/ 6658 h 397354"/>
                      <a:gd name="connsiteX2" fmla="*/ 285592 w 851018"/>
                      <a:gd name="connsiteY2" fmla="*/ 32885 h 397354"/>
                      <a:gd name="connsiteX3" fmla="*/ 414205 w 851018"/>
                      <a:gd name="connsiteY3" fmla="*/ 3738 h 397354"/>
                      <a:gd name="connsiteX4" fmla="*/ 512575 w 851018"/>
                      <a:gd name="connsiteY4" fmla="*/ 93843 h 397354"/>
                      <a:gd name="connsiteX5" fmla="*/ 814500 w 851018"/>
                      <a:gd name="connsiteY5" fmla="*/ 214613 h 397354"/>
                      <a:gd name="connsiteX6" fmla="*/ 846912 w 851018"/>
                      <a:gd name="connsiteY6" fmla="*/ 385047 h 397354"/>
                      <a:gd name="connsiteX7" fmla="*/ 825387 w 851018"/>
                      <a:gd name="connsiteY7" fmla="*/ 368299 h 397354"/>
                      <a:gd name="connsiteX8" fmla="*/ 794315 w 851018"/>
                      <a:gd name="connsiteY8" fmla="*/ 243005 h 397354"/>
                      <a:gd name="connsiteX9" fmla="*/ 572960 w 851018"/>
                      <a:gd name="connsiteY9" fmla="*/ 145602 h 397354"/>
                      <a:gd name="connsiteX10" fmla="*/ 262409 w 851018"/>
                      <a:gd name="connsiteY10" fmla="*/ 59338 h 397354"/>
                      <a:gd name="connsiteX11" fmla="*/ 146561 w 851018"/>
                      <a:gd name="connsiteY11" fmla="*/ 35557 h 397354"/>
                      <a:gd name="connsiteX12" fmla="*/ 76212 w 851018"/>
                      <a:gd name="connsiteY12" fmla="*/ 61246 h 397354"/>
                      <a:gd name="connsiteX13" fmla="*/ 34772 w 851018"/>
                      <a:gd name="connsiteY13" fmla="*/ 122235 h 397354"/>
                      <a:gd name="connsiteX14" fmla="*/ 3617 w 851018"/>
                      <a:gd name="connsiteY14" fmla="*/ 119723 h 397354"/>
                      <a:gd name="connsiteX0" fmla="*/ 3617 w 851018"/>
                      <a:gd name="connsiteY0" fmla="*/ 116150 h 393781"/>
                      <a:gd name="connsiteX1" fmla="*/ 122545 w 851018"/>
                      <a:gd name="connsiteY1" fmla="*/ 3085 h 393781"/>
                      <a:gd name="connsiteX2" fmla="*/ 285592 w 851018"/>
                      <a:gd name="connsiteY2" fmla="*/ 29312 h 393781"/>
                      <a:gd name="connsiteX3" fmla="*/ 414205 w 851018"/>
                      <a:gd name="connsiteY3" fmla="*/ 165 h 393781"/>
                      <a:gd name="connsiteX4" fmla="*/ 480403 w 851018"/>
                      <a:gd name="connsiteY4" fmla="*/ 40244 h 393781"/>
                      <a:gd name="connsiteX5" fmla="*/ 512575 w 851018"/>
                      <a:gd name="connsiteY5" fmla="*/ 90270 h 393781"/>
                      <a:gd name="connsiteX6" fmla="*/ 814500 w 851018"/>
                      <a:gd name="connsiteY6" fmla="*/ 211040 h 393781"/>
                      <a:gd name="connsiteX7" fmla="*/ 846912 w 851018"/>
                      <a:gd name="connsiteY7" fmla="*/ 381474 h 393781"/>
                      <a:gd name="connsiteX8" fmla="*/ 825387 w 851018"/>
                      <a:gd name="connsiteY8" fmla="*/ 364726 h 393781"/>
                      <a:gd name="connsiteX9" fmla="*/ 794315 w 851018"/>
                      <a:gd name="connsiteY9" fmla="*/ 239432 h 393781"/>
                      <a:gd name="connsiteX10" fmla="*/ 572960 w 851018"/>
                      <a:gd name="connsiteY10" fmla="*/ 142029 h 393781"/>
                      <a:gd name="connsiteX11" fmla="*/ 262409 w 851018"/>
                      <a:gd name="connsiteY11" fmla="*/ 55765 h 393781"/>
                      <a:gd name="connsiteX12" fmla="*/ 146561 w 851018"/>
                      <a:gd name="connsiteY12" fmla="*/ 31984 h 393781"/>
                      <a:gd name="connsiteX13" fmla="*/ 76212 w 851018"/>
                      <a:gd name="connsiteY13" fmla="*/ 57673 h 393781"/>
                      <a:gd name="connsiteX14" fmla="*/ 34772 w 851018"/>
                      <a:gd name="connsiteY14" fmla="*/ 118662 h 393781"/>
                      <a:gd name="connsiteX15" fmla="*/ 3617 w 851018"/>
                      <a:gd name="connsiteY15" fmla="*/ 116150 h 393781"/>
                      <a:gd name="connsiteX0" fmla="*/ 3617 w 851018"/>
                      <a:gd name="connsiteY0" fmla="*/ 116150 h 393781"/>
                      <a:gd name="connsiteX1" fmla="*/ 122545 w 851018"/>
                      <a:gd name="connsiteY1" fmla="*/ 3085 h 393781"/>
                      <a:gd name="connsiteX2" fmla="*/ 285592 w 851018"/>
                      <a:gd name="connsiteY2" fmla="*/ 29312 h 393781"/>
                      <a:gd name="connsiteX3" fmla="*/ 414205 w 851018"/>
                      <a:gd name="connsiteY3" fmla="*/ 165 h 393781"/>
                      <a:gd name="connsiteX4" fmla="*/ 478512 w 851018"/>
                      <a:gd name="connsiteY4" fmla="*/ 27492 h 393781"/>
                      <a:gd name="connsiteX5" fmla="*/ 512575 w 851018"/>
                      <a:gd name="connsiteY5" fmla="*/ 90270 h 393781"/>
                      <a:gd name="connsiteX6" fmla="*/ 814500 w 851018"/>
                      <a:gd name="connsiteY6" fmla="*/ 211040 h 393781"/>
                      <a:gd name="connsiteX7" fmla="*/ 846912 w 851018"/>
                      <a:gd name="connsiteY7" fmla="*/ 381474 h 393781"/>
                      <a:gd name="connsiteX8" fmla="*/ 825387 w 851018"/>
                      <a:gd name="connsiteY8" fmla="*/ 364726 h 393781"/>
                      <a:gd name="connsiteX9" fmla="*/ 794315 w 851018"/>
                      <a:gd name="connsiteY9" fmla="*/ 239432 h 393781"/>
                      <a:gd name="connsiteX10" fmla="*/ 572960 w 851018"/>
                      <a:gd name="connsiteY10" fmla="*/ 142029 h 393781"/>
                      <a:gd name="connsiteX11" fmla="*/ 262409 w 851018"/>
                      <a:gd name="connsiteY11" fmla="*/ 55765 h 393781"/>
                      <a:gd name="connsiteX12" fmla="*/ 146561 w 851018"/>
                      <a:gd name="connsiteY12" fmla="*/ 31984 h 393781"/>
                      <a:gd name="connsiteX13" fmla="*/ 76212 w 851018"/>
                      <a:gd name="connsiteY13" fmla="*/ 57673 h 393781"/>
                      <a:gd name="connsiteX14" fmla="*/ 34772 w 851018"/>
                      <a:gd name="connsiteY14" fmla="*/ 118662 h 393781"/>
                      <a:gd name="connsiteX15" fmla="*/ 3617 w 851018"/>
                      <a:gd name="connsiteY15" fmla="*/ 116150 h 393781"/>
                      <a:gd name="connsiteX0" fmla="*/ 3617 w 849549"/>
                      <a:gd name="connsiteY0" fmla="*/ 116150 h 393781"/>
                      <a:gd name="connsiteX1" fmla="*/ 122545 w 849549"/>
                      <a:gd name="connsiteY1" fmla="*/ 3085 h 393781"/>
                      <a:gd name="connsiteX2" fmla="*/ 285592 w 849549"/>
                      <a:gd name="connsiteY2" fmla="*/ 29312 h 393781"/>
                      <a:gd name="connsiteX3" fmla="*/ 414205 w 849549"/>
                      <a:gd name="connsiteY3" fmla="*/ 165 h 393781"/>
                      <a:gd name="connsiteX4" fmla="*/ 478512 w 849549"/>
                      <a:gd name="connsiteY4" fmla="*/ 27492 h 393781"/>
                      <a:gd name="connsiteX5" fmla="*/ 539054 w 849549"/>
                      <a:gd name="connsiteY5" fmla="*/ 93913 h 393781"/>
                      <a:gd name="connsiteX6" fmla="*/ 814500 w 849549"/>
                      <a:gd name="connsiteY6" fmla="*/ 211040 h 393781"/>
                      <a:gd name="connsiteX7" fmla="*/ 846912 w 849549"/>
                      <a:gd name="connsiteY7" fmla="*/ 381474 h 393781"/>
                      <a:gd name="connsiteX8" fmla="*/ 825387 w 849549"/>
                      <a:gd name="connsiteY8" fmla="*/ 364726 h 393781"/>
                      <a:gd name="connsiteX9" fmla="*/ 794315 w 849549"/>
                      <a:gd name="connsiteY9" fmla="*/ 239432 h 393781"/>
                      <a:gd name="connsiteX10" fmla="*/ 572960 w 849549"/>
                      <a:gd name="connsiteY10" fmla="*/ 142029 h 393781"/>
                      <a:gd name="connsiteX11" fmla="*/ 262409 w 849549"/>
                      <a:gd name="connsiteY11" fmla="*/ 55765 h 393781"/>
                      <a:gd name="connsiteX12" fmla="*/ 146561 w 849549"/>
                      <a:gd name="connsiteY12" fmla="*/ 31984 h 393781"/>
                      <a:gd name="connsiteX13" fmla="*/ 76212 w 849549"/>
                      <a:gd name="connsiteY13" fmla="*/ 57673 h 393781"/>
                      <a:gd name="connsiteX14" fmla="*/ 34772 w 849549"/>
                      <a:gd name="connsiteY14" fmla="*/ 118662 h 393781"/>
                      <a:gd name="connsiteX15" fmla="*/ 3617 w 849549"/>
                      <a:gd name="connsiteY15" fmla="*/ 116150 h 3937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49549" h="393781">
                        <a:moveTo>
                          <a:pt x="3617" y="116150"/>
                        </a:moveTo>
                        <a:cubicBezTo>
                          <a:pt x="18246" y="96887"/>
                          <a:pt x="75549" y="17558"/>
                          <a:pt x="122545" y="3085"/>
                        </a:cubicBezTo>
                        <a:cubicBezTo>
                          <a:pt x="169541" y="-11388"/>
                          <a:pt x="236982" y="29799"/>
                          <a:pt x="285592" y="29312"/>
                        </a:cubicBezTo>
                        <a:cubicBezTo>
                          <a:pt x="334202" y="28825"/>
                          <a:pt x="385834" y="-1961"/>
                          <a:pt x="414205" y="165"/>
                        </a:cubicBezTo>
                        <a:cubicBezTo>
                          <a:pt x="442576" y="2291"/>
                          <a:pt x="462117" y="12475"/>
                          <a:pt x="478512" y="27492"/>
                        </a:cubicBezTo>
                        <a:cubicBezTo>
                          <a:pt x="494907" y="42509"/>
                          <a:pt x="483056" y="63322"/>
                          <a:pt x="539054" y="93913"/>
                        </a:cubicBezTo>
                        <a:cubicBezTo>
                          <a:pt x="595052" y="124504"/>
                          <a:pt x="763191" y="163113"/>
                          <a:pt x="814500" y="211040"/>
                        </a:cubicBezTo>
                        <a:cubicBezTo>
                          <a:pt x="865809" y="258967"/>
                          <a:pt x="845098" y="355860"/>
                          <a:pt x="846912" y="381474"/>
                        </a:cubicBezTo>
                        <a:cubicBezTo>
                          <a:pt x="848726" y="407088"/>
                          <a:pt x="834153" y="388400"/>
                          <a:pt x="825387" y="364726"/>
                        </a:cubicBezTo>
                        <a:cubicBezTo>
                          <a:pt x="816621" y="341052"/>
                          <a:pt x="836386" y="276548"/>
                          <a:pt x="794315" y="239432"/>
                        </a:cubicBezTo>
                        <a:cubicBezTo>
                          <a:pt x="752244" y="202316"/>
                          <a:pt x="661611" y="172640"/>
                          <a:pt x="572960" y="142029"/>
                        </a:cubicBezTo>
                        <a:cubicBezTo>
                          <a:pt x="484309" y="111418"/>
                          <a:pt x="333476" y="74106"/>
                          <a:pt x="262409" y="55765"/>
                        </a:cubicBezTo>
                        <a:cubicBezTo>
                          <a:pt x="191343" y="37424"/>
                          <a:pt x="178501" y="32392"/>
                          <a:pt x="146561" y="31984"/>
                        </a:cubicBezTo>
                        <a:cubicBezTo>
                          <a:pt x="114621" y="31576"/>
                          <a:pt x="89762" y="42682"/>
                          <a:pt x="76212" y="57673"/>
                        </a:cubicBezTo>
                        <a:cubicBezTo>
                          <a:pt x="62662" y="72664"/>
                          <a:pt x="46871" y="108916"/>
                          <a:pt x="34772" y="118662"/>
                        </a:cubicBezTo>
                        <a:cubicBezTo>
                          <a:pt x="22673" y="128408"/>
                          <a:pt x="-11012" y="135413"/>
                          <a:pt x="3617" y="116150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44" name="Volný tvar 43"/>
                  <p:cNvSpPr>
                    <a:spLocks/>
                  </p:cNvSpPr>
                  <p:nvPr/>
                </p:nvSpPr>
                <p:spPr>
                  <a:xfrm rot="150410">
                    <a:off x="3842255" y="2777197"/>
                    <a:ext cx="1716428" cy="670852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1018" h="390928">
                        <a:moveTo>
                          <a:pt x="3617" y="113297"/>
                        </a:moveTo>
                        <a:cubicBezTo>
                          <a:pt x="18246" y="94034"/>
                          <a:pt x="37719" y="4545"/>
                          <a:pt x="122545" y="232"/>
                        </a:cubicBezTo>
                        <a:cubicBezTo>
                          <a:pt x="207371" y="-4081"/>
                          <a:pt x="397249" y="52758"/>
                          <a:pt x="512575" y="87417"/>
                        </a:cubicBezTo>
                        <a:cubicBezTo>
                          <a:pt x="627901" y="122076"/>
                          <a:pt x="758777" y="159653"/>
                          <a:pt x="814500" y="208187"/>
                        </a:cubicBezTo>
                        <a:cubicBezTo>
                          <a:pt x="870223" y="256721"/>
                          <a:pt x="845098" y="353007"/>
                          <a:pt x="846912" y="378621"/>
                        </a:cubicBezTo>
                        <a:cubicBezTo>
                          <a:pt x="848726" y="404235"/>
                          <a:pt x="834153" y="385547"/>
                          <a:pt x="825387" y="361873"/>
                        </a:cubicBezTo>
                        <a:cubicBezTo>
                          <a:pt x="816621" y="338199"/>
                          <a:pt x="836386" y="273695"/>
                          <a:pt x="794315" y="236579"/>
                        </a:cubicBezTo>
                        <a:cubicBezTo>
                          <a:pt x="752244" y="199463"/>
                          <a:pt x="661611" y="169787"/>
                          <a:pt x="572960" y="139176"/>
                        </a:cubicBezTo>
                        <a:cubicBezTo>
                          <a:pt x="484309" y="108565"/>
                          <a:pt x="333476" y="71253"/>
                          <a:pt x="262409" y="52912"/>
                        </a:cubicBezTo>
                        <a:cubicBezTo>
                          <a:pt x="191343" y="34571"/>
                          <a:pt x="178501" y="29539"/>
                          <a:pt x="146561" y="29131"/>
                        </a:cubicBezTo>
                        <a:cubicBezTo>
                          <a:pt x="114621" y="28723"/>
                          <a:pt x="89762" y="39829"/>
                          <a:pt x="76212" y="54820"/>
                        </a:cubicBezTo>
                        <a:cubicBezTo>
                          <a:pt x="62662" y="69811"/>
                          <a:pt x="46871" y="106063"/>
                          <a:pt x="34772" y="115809"/>
                        </a:cubicBezTo>
                        <a:cubicBezTo>
                          <a:pt x="22673" y="125555"/>
                          <a:pt x="-11012" y="132560"/>
                          <a:pt x="3617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45" name="Volný tvar 44"/>
                  <p:cNvSpPr>
                    <a:spLocks/>
                  </p:cNvSpPr>
                  <p:nvPr/>
                </p:nvSpPr>
                <p:spPr>
                  <a:xfrm rot="265172">
                    <a:off x="3908824" y="2872405"/>
                    <a:ext cx="1575836" cy="533770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6612 w 851069"/>
                      <a:gd name="connsiteY9" fmla="*/ 29131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4443 w 851069"/>
                      <a:gd name="connsiteY9" fmla="*/ 36380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330 w 850731"/>
                      <a:gd name="connsiteY0" fmla="*/ 123197 h 400828"/>
                      <a:gd name="connsiteX1" fmla="*/ 116535 w 850731"/>
                      <a:gd name="connsiteY1" fmla="*/ 203 h 400828"/>
                      <a:gd name="connsiteX2" fmla="*/ 512288 w 850731"/>
                      <a:gd name="connsiteY2" fmla="*/ 97317 h 400828"/>
                      <a:gd name="connsiteX3" fmla="*/ 814213 w 850731"/>
                      <a:gd name="connsiteY3" fmla="*/ 218087 h 400828"/>
                      <a:gd name="connsiteX4" fmla="*/ 846625 w 850731"/>
                      <a:gd name="connsiteY4" fmla="*/ 388521 h 400828"/>
                      <a:gd name="connsiteX5" fmla="*/ 825100 w 850731"/>
                      <a:gd name="connsiteY5" fmla="*/ 371773 h 400828"/>
                      <a:gd name="connsiteX6" fmla="*/ 794028 w 850731"/>
                      <a:gd name="connsiteY6" fmla="*/ 246479 h 400828"/>
                      <a:gd name="connsiteX7" fmla="*/ 572673 w 850731"/>
                      <a:gd name="connsiteY7" fmla="*/ 149076 h 400828"/>
                      <a:gd name="connsiteX8" fmla="*/ 262122 w 850731"/>
                      <a:gd name="connsiteY8" fmla="*/ 62812 h 400828"/>
                      <a:gd name="connsiteX9" fmla="*/ 144105 w 850731"/>
                      <a:gd name="connsiteY9" fmla="*/ 46280 h 400828"/>
                      <a:gd name="connsiteX10" fmla="*/ 80068 w 850731"/>
                      <a:gd name="connsiteY10" fmla="*/ 69550 h 400828"/>
                      <a:gd name="connsiteX11" fmla="*/ 34485 w 850731"/>
                      <a:gd name="connsiteY11" fmla="*/ 125709 h 400828"/>
                      <a:gd name="connsiteX12" fmla="*/ 3330 w 850731"/>
                      <a:gd name="connsiteY12" fmla="*/ 123197 h 400828"/>
                      <a:gd name="connsiteX0" fmla="*/ 3586 w 850987"/>
                      <a:gd name="connsiteY0" fmla="*/ 114902 h 392533"/>
                      <a:gd name="connsiteX1" fmla="*/ 121133 w 850987"/>
                      <a:gd name="connsiteY1" fmla="*/ 227 h 392533"/>
                      <a:gd name="connsiteX2" fmla="*/ 512544 w 850987"/>
                      <a:gd name="connsiteY2" fmla="*/ 89022 h 392533"/>
                      <a:gd name="connsiteX3" fmla="*/ 814469 w 850987"/>
                      <a:gd name="connsiteY3" fmla="*/ 209792 h 392533"/>
                      <a:gd name="connsiteX4" fmla="*/ 846881 w 850987"/>
                      <a:gd name="connsiteY4" fmla="*/ 380226 h 392533"/>
                      <a:gd name="connsiteX5" fmla="*/ 825356 w 850987"/>
                      <a:gd name="connsiteY5" fmla="*/ 363478 h 392533"/>
                      <a:gd name="connsiteX6" fmla="*/ 794284 w 850987"/>
                      <a:gd name="connsiteY6" fmla="*/ 238184 h 392533"/>
                      <a:gd name="connsiteX7" fmla="*/ 572929 w 850987"/>
                      <a:gd name="connsiteY7" fmla="*/ 140781 h 392533"/>
                      <a:gd name="connsiteX8" fmla="*/ 262378 w 850987"/>
                      <a:gd name="connsiteY8" fmla="*/ 54517 h 392533"/>
                      <a:gd name="connsiteX9" fmla="*/ 144361 w 850987"/>
                      <a:gd name="connsiteY9" fmla="*/ 37985 h 392533"/>
                      <a:gd name="connsiteX10" fmla="*/ 80324 w 850987"/>
                      <a:gd name="connsiteY10" fmla="*/ 61255 h 392533"/>
                      <a:gd name="connsiteX11" fmla="*/ 34741 w 850987"/>
                      <a:gd name="connsiteY11" fmla="*/ 117414 h 392533"/>
                      <a:gd name="connsiteX12" fmla="*/ 3586 w 850987"/>
                      <a:gd name="connsiteY12" fmla="*/ 114902 h 392533"/>
                      <a:gd name="connsiteX0" fmla="*/ 3586 w 850987"/>
                      <a:gd name="connsiteY0" fmla="*/ 114902 h 392275"/>
                      <a:gd name="connsiteX1" fmla="*/ 121133 w 850987"/>
                      <a:gd name="connsiteY1" fmla="*/ 227 h 392275"/>
                      <a:gd name="connsiteX2" fmla="*/ 512544 w 850987"/>
                      <a:gd name="connsiteY2" fmla="*/ 89022 h 392275"/>
                      <a:gd name="connsiteX3" fmla="*/ 814469 w 850987"/>
                      <a:gd name="connsiteY3" fmla="*/ 209792 h 392275"/>
                      <a:gd name="connsiteX4" fmla="*/ 846881 w 850987"/>
                      <a:gd name="connsiteY4" fmla="*/ 380226 h 392275"/>
                      <a:gd name="connsiteX5" fmla="*/ 825356 w 850987"/>
                      <a:gd name="connsiteY5" fmla="*/ 363478 h 392275"/>
                      <a:gd name="connsiteX6" fmla="*/ 779196 w 850987"/>
                      <a:gd name="connsiteY6" fmla="*/ 245037 h 392275"/>
                      <a:gd name="connsiteX7" fmla="*/ 572929 w 850987"/>
                      <a:gd name="connsiteY7" fmla="*/ 140781 h 392275"/>
                      <a:gd name="connsiteX8" fmla="*/ 262378 w 850987"/>
                      <a:gd name="connsiteY8" fmla="*/ 54517 h 392275"/>
                      <a:gd name="connsiteX9" fmla="*/ 144361 w 850987"/>
                      <a:gd name="connsiteY9" fmla="*/ 37985 h 392275"/>
                      <a:gd name="connsiteX10" fmla="*/ 80324 w 850987"/>
                      <a:gd name="connsiteY10" fmla="*/ 61255 h 392275"/>
                      <a:gd name="connsiteX11" fmla="*/ 34741 w 850987"/>
                      <a:gd name="connsiteY11" fmla="*/ 117414 h 392275"/>
                      <a:gd name="connsiteX12" fmla="*/ 3586 w 850987"/>
                      <a:gd name="connsiteY12" fmla="*/ 114902 h 39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0987" h="392275">
                        <a:moveTo>
                          <a:pt x="3586" y="114902"/>
                        </a:moveTo>
                        <a:cubicBezTo>
                          <a:pt x="17985" y="95371"/>
                          <a:pt x="36307" y="4540"/>
                          <a:pt x="121133" y="227"/>
                        </a:cubicBezTo>
                        <a:cubicBezTo>
                          <a:pt x="205959" y="-4086"/>
                          <a:pt x="396988" y="54095"/>
                          <a:pt x="512544" y="89022"/>
                        </a:cubicBezTo>
                        <a:cubicBezTo>
                          <a:pt x="628100" y="123949"/>
                          <a:pt x="758746" y="161258"/>
                          <a:pt x="814469" y="209792"/>
                        </a:cubicBezTo>
                        <a:cubicBezTo>
                          <a:pt x="870192" y="258326"/>
                          <a:pt x="845067" y="354612"/>
                          <a:pt x="846881" y="380226"/>
                        </a:cubicBezTo>
                        <a:cubicBezTo>
                          <a:pt x="848695" y="405840"/>
                          <a:pt x="836637" y="386010"/>
                          <a:pt x="825356" y="363478"/>
                        </a:cubicBezTo>
                        <a:cubicBezTo>
                          <a:pt x="814075" y="340947"/>
                          <a:pt x="821267" y="282153"/>
                          <a:pt x="779196" y="245037"/>
                        </a:cubicBezTo>
                        <a:cubicBezTo>
                          <a:pt x="737125" y="207921"/>
                          <a:pt x="659065" y="172534"/>
                          <a:pt x="572929" y="140781"/>
                        </a:cubicBezTo>
                        <a:cubicBezTo>
                          <a:pt x="486793" y="109028"/>
                          <a:pt x="333806" y="71650"/>
                          <a:pt x="262378" y="54517"/>
                        </a:cubicBezTo>
                        <a:cubicBezTo>
                          <a:pt x="190950" y="37384"/>
                          <a:pt x="176301" y="38393"/>
                          <a:pt x="144361" y="37985"/>
                        </a:cubicBezTo>
                        <a:cubicBezTo>
                          <a:pt x="112421" y="37577"/>
                          <a:pt x="93874" y="46264"/>
                          <a:pt x="80324" y="61255"/>
                        </a:cubicBezTo>
                        <a:cubicBezTo>
                          <a:pt x="66774" y="76246"/>
                          <a:pt x="47531" y="108473"/>
                          <a:pt x="34741" y="117414"/>
                        </a:cubicBezTo>
                        <a:cubicBezTo>
                          <a:pt x="21951" y="126355"/>
                          <a:pt x="-10813" y="134433"/>
                          <a:pt x="3586" y="114902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46" name="Volný tvar 45"/>
                  <p:cNvSpPr>
                    <a:spLocks/>
                  </p:cNvSpPr>
                  <p:nvPr/>
                </p:nvSpPr>
                <p:spPr>
                  <a:xfrm rot="416670">
                    <a:off x="3978949" y="2960240"/>
                    <a:ext cx="1430717" cy="385555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17 w 866567"/>
                      <a:gd name="connsiteY0" fmla="*/ 113297 h 373000"/>
                      <a:gd name="connsiteX1" fmla="*/ 122545 w 866567"/>
                      <a:gd name="connsiteY1" fmla="*/ 232 h 373000"/>
                      <a:gd name="connsiteX2" fmla="*/ 512575 w 866567"/>
                      <a:gd name="connsiteY2" fmla="*/ 87417 h 373000"/>
                      <a:gd name="connsiteX3" fmla="*/ 814500 w 866567"/>
                      <a:gd name="connsiteY3" fmla="*/ 208187 h 373000"/>
                      <a:gd name="connsiteX4" fmla="*/ 866491 w 866567"/>
                      <a:gd name="connsiteY4" fmla="*/ 349443 h 373000"/>
                      <a:gd name="connsiteX5" fmla="*/ 825387 w 866567"/>
                      <a:gd name="connsiteY5" fmla="*/ 361873 h 373000"/>
                      <a:gd name="connsiteX6" fmla="*/ 794315 w 866567"/>
                      <a:gd name="connsiteY6" fmla="*/ 236579 h 373000"/>
                      <a:gd name="connsiteX7" fmla="*/ 572960 w 866567"/>
                      <a:gd name="connsiteY7" fmla="*/ 139176 h 373000"/>
                      <a:gd name="connsiteX8" fmla="*/ 262409 w 866567"/>
                      <a:gd name="connsiteY8" fmla="*/ 52912 h 373000"/>
                      <a:gd name="connsiteX9" fmla="*/ 146561 w 866567"/>
                      <a:gd name="connsiteY9" fmla="*/ 29131 h 373000"/>
                      <a:gd name="connsiteX10" fmla="*/ 76212 w 866567"/>
                      <a:gd name="connsiteY10" fmla="*/ 54820 h 373000"/>
                      <a:gd name="connsiteX11" fmla="*/ 34772 w 866567"/>
                      <a:gd name="connsiteY11" fmla="*/ 115809 h 373000"/>
                      <a:gd name="connsiteX12" fmla="*/ 3617 w 866567"/>
                      <a:gd name="connsiteY12" fmla="*/ 113297 h 373000"/>
                      <a:gd name="connsiteX0" fmla="*/ 3617 w 867450"/>
                      <a:gd name="connsiteY0" fmla="*/ 113297 h 372087"/>
                      <a:gd name="connsiteX1" fmla="*/ 122545 w 867450"/>
                      <a:gd name="connsiteY1" fmla="*/ 232 h 372087"/>
                      <a:gd name="connsiteX2" fmla="*/ 512575 w 867450"/>
                      <a:gd name="connsiteY2" fmla="*/ 87417 h 372087"/>
                      <a:gd name="connsiteX3" fmla="*/ 814500 w 867450"/>
                      <a:gd name="connsiteY3" fmla="*/ 208187 h 372087"/>
                      <a:gd name="connsiteX4" fmla="*/ 866491 w 867450"/>
                      <a:gd name="connsiteY4" fmla="*/ 349443 h 372087"/>
                      <a:gd name="connsiteX5" fmla="*/ 844196 w 867450"/>
                      <a:gd name="connsiteY5" fmla="*/ 360546 h 372087"/>
                      <a:gd name="connsiteX6" fmla="*/ 794315 w 867450"/>
                      <a:gd name="connsiteY6" fmla="*/ 236579 h 372087"/>
                      <a:gd name="connsiteX7" fmla="*/ 572960 w 867450"/>
                      <a:gd name="connsiteY7" fmla="*/ 139176 h 372087"/>
                      <a:gd name="connsiteX8" fmla="*/ 262409 w 867450"/>
                      <a:gd name="connsiteY8" fmla="*/ 52912 h 372087"/>
                      <a:gd name="connsiteX9" fmla="*/ 146561 w 867450"/>
                      <a:gd name="connsiteY9" fmla="*/ 29131 h 372087"/>
                      <a:gd name="connsiteX10" fmla="*/ 76212 w 867450"/>
                      <a:gd name="connsiteY10" fmla="*/ 54820 h 372087"/>
                      <a:gd name="connsiteX11" fmla="*/ 34772 w 867450"/>
                      <a:gd name="connsiteY11" fmla="*/ 115809 h 372087"/>
                      <a:gd name="connsiteX12" fmla="*/ 3617 w 867450"/>
                      <a:gd name="connsiteY12" fmla="*/ 113297 h 372087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2960 w 867487"/>
                      <a:gd name="connsiteY7" fmla="*/ 139176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58690 w 867487"/>
                      <a:gd name="connsiteY9" fmla="*/ 54489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90 w 867560"/>
                      <a:gd name="connsiteY0" fmla="*/ 113297 h 371040"/>
                      <a:gd name="connsiteX1" fmla="*/ 122618 w 867560"/>
                      <a:gd name="connsiteY1" fmla="*/ 232 h 371040"/>
                      <a:gd name="connsiteX2" fmla="*/ 512648 w 867560"/>
                      <a:gd name="connsiteY2" fmla="*/ 87417 h 371040"/>
                      <a:gd name="connsiteX3" fmla="*/ 814573 w 867560"/>
                      <a:gd name="connsiteY3" fmla="*/ 208187 h 371040"/>
                      <a:gd name="connsiteX4" fmla="*/ 866564 w 867560"/>
                      <a:gd name="connsiteY4" fmla="*/ 349443 h 371040"/>
                      <a:gd name="connsiteX5" fmla="*/ 844269 w 867560"/>
                      <a:gd name="connsiteY5" fmla="*/ 360546 h 371040"/>
                      <a:gd name="connsiteX6" fmla="*/ 789703 w 867560"/>
                      <a:gd name="connsiteY6" fmla="*/ 251336 h 371040"/>
                      <a:gd name="connsiteX7" fmla="*/ 575862 w 867560"/>
                      <a:gd name="connsiteY7" fmla="*/ 157100 h 371040"/>
                      <a:gd name="connsiteX8" fmla="*/ 272829 w 867560"/>
                      <a:gd name="connsiteY8" fmla="*/ 73998 h 371040"/>
                      <a:gd name="connsiteX9" fmla="*/ 158763 w 867560"/>
                      <a:gd name="connsiteY9" fmla="*/ 54489 h 371040"/>
                      <a:gd name="connsiteX10" fmla="*/ 82155 w 867560"/>
                      <a:gd name="connsiteY10" fmla="*/ 74463 h 371040"/>
                      <a:gd name="connsiteX11" fmla="*/ 34845 w 867560"/>
                      <a:gd name="connsiteY11" fmla="*/ 115809 h 371040"/>
                      <a:gd name="connsiteX12" fmla="*/ 3690 w 867560"/>
                      <a:gd name="connsiteY12" fmla="*/ 113297 h 3710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67560" h="371040">
                        <a:moveTo>
                          <a:pt x="3690" y="113297"/>
                        </a:moveTo>
                        <a:cubicBezTo>
                          <a:pt x="18319" y="94034"/>
                          <a:pt x="37792" y="4545"/>
                          <a:pt x="122618" y="232"/>
                        </a:cubicBezTo>
                        <a:cubicBezTo>
                          <a:pt x="207444" y="-4081"/>
                          <a:pt x="397322" y="52758"/>
                          <a:pt x="512648" y="87417"/>
                        </a:cubicBezTo>
                        <a:cubicBezTo>
                          <a:pt x="627974" y="122076"/>
                          <a:pt x="755587" y="164516"/>
                          <a:pt x="814573" y="208187"/>
                        </a:cubicBezTo>
                        <a:cubicBezTo>
                          <a:pt x="873559" y="251858"/>
                          <a:pt x="861615" y="324050"/>
                          <a:pt x="866564" y="349443"/>
                        </a:cubicBezTo>
                        <a:cubicBezTo>
                          <a:pt x="871513" y="374836"/>
                          <a:pt x="857079" y="376897"/>
                          <a:pt x="844269" y="360546"/>
                        </a:cubicBezTo>
                        <a:cubicBezTo>
                          <a:pt x="831459" y="344195"/>
                          <a:pt x="834437" y="285244"/>
                          <a:pt x="789703" y="251336"/>
                        </a:cubicBezTo>
                        <a:cubicBezTo>
                          <a:pt x="744969" y="217428"/>
                          <a:pt x="662008" y="186656"/>
                          <a:pt x="575862" y="157100"/>
                        </a:cubicBezTo>
                        <a:cubicBezTo>
                          <a:pt x="489716" y="127544"/>
                          <a:pt x="342346" y="91100"/>
                          <a:pt x="272829" y="73998"/>
                        </a:cubicBezTo>
                        <a:cubicBezTo>
                          <a:pt x="203313" y="56896"/>
                          <a:pt x="190703" y="54897"/>
                          <a:pt x="158763" y="54489"/>
                        </a:cubicBezTo>
                        <a:cubicBezTo>
                          <a:pt x="126823" y="54081"/>
                          <a:pt x="95705" y="59472"/>
                          <a:pt x="82155" y="74463"/>
                        </a:cubicBezTo>
                        <a:cubicBezTo>
                          <a:pt x="68605" y="89454"/>
                          <a:pt x="47923" y="109337"/>
                          <a:pt x="34845" y="115809"/>
                        </a:cubicBezTo>
                        <a:cubicBezTo>
                          <a:pt x="21768" y="122281"/>
                          <a:pt x="-10939" y="132560"/>
                          <a:pt x="3690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47" name="Volný tvar 46"/>
                  <p:cNvSpPr/>
                  <p:nvPr/>
                </p:nvSpPr>
                <p:spPr>
                  <a:xfrm>
                    <a:off x="4093369" y="2983739"/>
                    <a:ext cx="1212851" cy="397635"/>
                  </a:xfrm>
                  <a:custGeom>
                    <a:avLst/>
                    <a:gdLst>
                      <a:gd name="connsiteX0" fmla="*/ 0 w 1254347"/>
                      <a:gd name="connsiteY0" fmla="*/ 32437 h 414862"/>
                      <a:gd name="connsiteX1" fmla="*/ 250031 w 1254347"/>
                      <a:gd name="connsiteY1" fmla="*/ 108637 h 414862"/>
                      <a:gd name="connsiteX2" fmla="*/ 1188244 w 1254347"/>
                      <a:gd name="connsiteY2" fmla="*/ 401531 h 414862"/>
                      <a:gd name="connsiteX3" fmla="*/ 1152525 w 1254347"/>
                      <a:gd name="connsiteY3" fmla="*/ 353906 h 414862"/>
                      <a:gd name="connsiteX4" fmla="*/ 959644 w 1254347"/>
                      <a:gd name="connsiteY4" fmla="*/ 253893 h 414862"/>
                      <a:gd name="connsiteX5" fmla="*/ 640556 w 1254347"/>
                      <a:gd name="connsiteY5" fmla="*/ 151499 h 414862"/>
                      <a:gd name="connsiteX6" fmla="*/ 378619 w 1254347"/>
                      <a:gd name="connsiteY6" fmla="*/ 63393 h 414862"/>
                      <a:gd name="connsiteX7" fmla="*/ 169069 w 1254347"/>
                      <a:gd name="connsiteY7" fmla="*/ 11006 h 414862"/>
                      <a:gd name="connsiteX8" fmla="*/ 54769 w 1254347"/>
                      <a:gd name="connsiteY8" fmla="*/ 1481 h 414862"/>
                      <a:gd name="connsiteX9" fmla="*/ 0 w 1254347"/>
                      <a:gd name="connsiteY9" fmla="*/ 32437 h 414862"/>
                      <a:gd name="connsiteX0" fmla="*/ 0 w 1209971"/>
                      <a:gd name="connsiteY0" fmla="*/ 32437 h 406480"/>
                      <a:gd name="connsiteX1" fmla="*/ 250031 w 1209971"/>
                      <a:gd name="connsiteY1" fmla="*/ 108637 h 406480"/>
                      <a:gd name="connsiteX2" fmla="*/ 1188244 w 1209971"/>
                      <a:gd name="connsiteY2" fmla="*/ 401531 h 406480"/>
                      <a:gd name="connsiteX3" fmla="*/ 1152525 w 1209971"/>
                      <a:gd name="connsiteY3" fmla="*/ 353906 h 406480"/>
                      <a:gd name="connsiteX4" fmla="*/ 959644 w 1209971"/>
                      <a:gd name="connsiteY4" fmla="*/ 253893 h 406480"/>
                      <a:gd name="connsiteX5" fmla="*/ 640556 w 1209971"/>
                      <a:gd name="connsiteY5" fmla="*/ 151499 h 406480"/>
                      <a:gd name="connsiteX6" fmla="*/ 378619 w 1209971"/>
                      <a:gd name="connsiteY6" fmla="*/ 63393 h 406480"/>
                      <a:gd name="connsiteX7" fmla="*/ 169069 w 1209971"/>
                      <a:gd name="connsiteY7" fmla="*/ 11006 h 406480"/>
                      <a:gd name="connsiteX8" fmla="*/ 54769 w 1209971"/>
                      <a:gd name="connsiteY8" fmla="*/ 1481 h 406480"/>
                      <a:gd name="connsiteX9" fmla="*/ 0 w 1209971"/>
                      <a:gd name="connsiteY9" fmla="*/ 32437 h 406480"/>
                      <a:gd name="connsiteX0" fmla="*/ 0 w 1186948"/>
                      <a:gd name="connsiteY0" fmla="*/ 32437 h 399893"/>
                      <a:gd name="connsiteX1" fmla="*/ 250031 w 1186948"/>
                      <a:gd name="connsiteY1" fmla="*/ 108637 h 399893"/>
                      <a:gd name="connsiteX2" fmla="*/ 1157287 w 1186948"/>
                      <a:gd name="connsiteY2" fmla="*/ 394388 h 399893"/>
                      <a:gd name="connsiteX3" fmla="*/ 1152525 w 1186948"/>
                      <a:gd name="connsiteY3" fmla="*/ 353906 h 399893"/>
                      <a:gd name="connsiteX4" fmla="*/ 959644 w 1186948"/>
                      <a:gd name="connsiteY4" fmla="*/ 253893 h 399893"/>
                      <a:gd name="connsiteX5" fmla="*/ 640556 w 1186948"/>
                      <a:gd name="connsiteY5" fmla="*/ 151499 h 399893"/>
                      <a:gd name="connsiteX6" fmla="*/ 378619 w 1186948"/>
                      <a:gd name="connsiteY6" fmla="*/ 63393 h 399893"/>
                      <a:gd name="connsiteX7" fmla="*/ 169069 w 1186948"/>
                      <a:gd name="connsiteY7" fmla="*/ 11006 h 399893"/>
                      <a:gd name="connsiteX8" fmla="*/ 54769 w 1186948"/>
                      <a:gd name="connsiteY8" fmla="*/ 1481 h 399893"/>
                      <a:gd name="connsiteX9" fmla="*/ 0 w 1186948"/>
                      <a:gd name="connsiteY9" fmla="*/ 32437 h 399893"/>
                      <a:gd name="connsiteX0" fmla="*/ 0 w 1230621"/>
                      <a:gd name="connsiteY0" fmla="*/ 32437 h 404167"/>
                      <a:gd name="connsiteX1" fmla="*/ 250031 w 1230621"/>
                      <a:gd name="connsiteY1" fmla="*/ 108637 h 404167"/>
                      <a:gd name="connsiteX2" fmla="*/ 1157287 w 1230621"/>
                      <a:gd name="connsiteY2" fmla="*/ 394388 h 404167"/>
                      <a:gd name="connsiteX3" fmla="*/ 1152525 w 1230621"/>
                      <a:gd name="connsiteY3" fmla="*/ 330093 h 404167"/>
                      <a:gd name="connsiteX4" fmla="*/ 959644 w 1230621"/>
                      <a:gd name="connsiteY4" fmla="*/ 253893 h 404167"/>
                      <a:gd name="connsiteX5" fmla="*/ 640556 w 1230621"/>
                      <a:gd name="connsiteY5" fmla="*/ 151499 h 404167"/>
                      <a:gd name="connsiteX6" fmla="*/ 378619 w 1230621"/>
                      <a:gd name="connsiteY6" fmla="*/ 63393 h 404167"/>
                      <a:gd name="connsiteX7" fmla="*/ 169069 w 1230621"/>
                      <a:gd name="connsiteY7" fmla="*/ 11006 h 404167"/>
                      <a:gd name="connsiteX8" fmla="*/ 54769 w 1230621"/>
                      <a:gd name="connsiteY8" fmla="*/ 1481 h 404167"/>
                      <a:gd name="connsiteX9" fmla="*/ 0 w 1230621"/>
                      <a:gd name="connsiteY9" fmla="*/ 32437 h 404167"/>
                      <a:gd name="connsiteX0" fmla="*/ 0 w 1152536"/>
                      <a:gd name="connsiteY0" fmla="*/ 32437 h 349699"/>
                      <a:gd name="connsiteX1" fmla="*/ 250031 w 1152536"/>
                      <a:gd name="connsiteY1" fmla="*/ 108637 h 349699"/>
                      <a:gd name="connsiteX2" fmla="*/ 964406 w 1152536"/>
                      <a:gd name="connsiteY2" fmla="*/ 330094 h 349699"/>
                      <a:gd name="connsiteX3" fmla="*/ 1152525 w 1152536"/>
                      <a:gd name="connsiteY3" fmla="*/ 330093 h 349699"/>
                      <a:gd name="connsiteX4" fmla="*/ 959644 w 1152536"/>
                      <a:gd name="connsiteY4" fmla="*/ 253893 h 349699"/>
                      <a:gd name="connsiteX5" fmla="*/ 640556 w 1152536"/>
                      <a:gd name="connsiteY5" fmla="*/ 151499 h 349699"/>
                      <a:gd name="connsiteX6" fmla="*/ 378619 w 1152536"/>
                      <a:gd name="connsiteY6" fmla="*/ 63393 h 349699"/>
                      <a:gd name="connsiteX7" fmla="*/ 169069 w 1152536"/>
                      <a:gd name="connsiteY7" fmla="*/ 11006 h 349699"/>
                      <a:gd name="connsiteX8" fmla="*/ 54769 w 1152536"/>
                      <a:gd name="connsiteY8" fmla="*/ 1481 h 349699"/>
                      <a:gd name="connsiteX9" fmla="*/ 0 w 1152536"/>
                      <a:gd name="connsiteY9" fmla="*/ 32437 h 349699"/>
                      <a:gd name="connsiteX0" fmla="*/ 0 w 1193981"/>
                      <a:gd name="connsiteY0" fmla="*/ 32437 h 396769"/>
                      <a:gd name="connsiteX1" fmla="*/ 250031 w 1193981"/>
                      <a:gd name="connsiteY1" fmla="*/ 108637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193981"/>
                      <a:gd name="connsiteY0" fmla="*/ 32437 h 396769"/>
                      <a:gd name="connsiteX1" fmla="*/ 247650 w 1193981"/>
                      <a:gd name="connsiteY1" fmla="*/ 113399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59606 w 1213031"/>
                      <a:gd name="connsiteY6" fmla="*/ 152364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66750 w 1213031"/>
                      <a:gd name="connsiteY6" fmla="*/ 140458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7669 w 1212851"/>
                      <a:gd name="connsiteY7" fmla="*/ 64258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2906 w 1212851"/>
                      <a:gd name="connsiteY7" fmla="*/ 57114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9463 h 401889"/>
                      <a:gd name="connsiteX1" fmla="*/ 266700 w 1212851"/>
                      <a:gd name="connsiteY1" fmla="*/ 118519 h 401889"/>
                      <a:gd name="connsiteX2" fmla="*/ 983456 w 1212851"/>
                      <a:gd name="connsiteY2" fmla="*/ 335214 h 401889"/>
                      <a:gd name="connsiteX3" fmla="*/ 1197769 w 1212851"/>
                      <a:gd name="connsiteY3" fmla="*/ 401889 h 401889"/>
                      <a:gd name="connsiteX4" fmla="*/ 1171575 w 1212851"/>
                      <a:gd name="connsiteY4" fmla="*/ 335213 h 401889"/>
                      <a:gd name="connsiteX5" fmla="*/ 983456 w 1212851"/>
                      <a:gd name="connsiteY5" fmla="*/ 247107 h 401889"/>
                      <a:gd name="connsiteX6" fmla="*/ 666750 w 1212851"/>
                      <a:gd name="connsiteY6" fmla="*/ 144713 h 401889"/>
                      <a:gd name="connsiteX7" fmla="*/ 392906 w 1212851"/>
                      <a:gd name="connsiteY7" fmla="*/ 61369 h 401889"/>
                      <a:gd name="connsiteX8" fmla="*/ 216694 w 1212851"/>
                      <a:gd name="connsiteY8" fmla="*/ 6601 h 401889"/>
                      <a:gd name="connsiteX9" fmla="*/ 73819 w 1212851"/>
                      <a:gd name="connsiteY9" fmla="*/ 6601 h 401889"/>
                      <a:gd name="connsiteX10" fmla="*/ 0 w 1212851"/>
                      <a:gd name="connsiteY10" fmla="*/ 49463 h 401889"/>
                      <a:gd name="connsiteX0" fmla="*/ 0 w 1212851"/>
                      <a:gd name="connsiteY0" fmla="*/ 45209 h 397635"/>
                      <a:gd name="connsiteX1" fmla="*/ 266700 w 1212851"/>
                      <a:gd name="connsiteY1" fmla="*/ 114265 h 397635"/>
                      <a:gd name="connsiteX2" fmla="*/ 983456 w 1212851"/>
                      <a:gd name="connsiteY2" fmla="*/ 330960 h 397635"/>
                      <a:gd name="connsiteX3" fmla="*/ 1197769 w 1212851"/>
                      <a:gd name="connsiteY3" fmla="*/ 397635 h 397635"/>
                      <a:gd name="connsiteX4" fmla="*/ 1171575 w 1212851"/>
                      <a:gd name="connsiteY4" fmla="*/ 330959 h 397635"/>
                      <a:gd name="connsiteX5" fmla="*/ 983456 w 1212851"/>
                      <a:gd name="connsiteY5" fmla="*/ 242853 h 397635"/>
                      <a:gd name="connsiteX6" fmla="*/ 666750 w 1212851"/>
                      <a:gd name="connsiteY6" fmla="*/ 140459 h 397635"/>
                      <a:gd name="connsiteX7" fmla="*/ 392906 w 1212851"/>
                      <a:gd name="connsiteY7" fmla="*/ 57115 h 397635"/>
                      <a:gd name="connsiteX8" fmla="*/ 216694 w 1212851"/>
                      <a:gd name="connsiteY8" fmla="*/ 11872 h 397635"/>
                      <a:gd name="connsiteX9" fmla="*/ 73819 w 1212851"/>
                      <a:gd name="connsiteY9" fmla="*/ 2347 h 397635"/>
                      <a:gd name="connsiteX10" fmla="*/ 0 w 1212851"/>
                      <a:gd name="connsiteY10" fmla="*/ 45209 h 3976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212851" h="397635">
                        <a:moveTo>
                          <a:pt x="0" y="45209"/>
                        </a:moveTo>
                        <a:cubicBezTo>
                          <a:pt x="88900" y="68228"/>
                          <a:pt x="102791" y="66640"/>
                          <a:pt x="266700" y="114265"/>
                        </a:cubicBezTo>
                        <a:cubicBezTo>
                          <a:pt x="430609" y="161890"/>
                          <a:pt x="744537" y="258728"/>
                          <a:pt x="983456" y="330960"/>
                        </a:cubicBezTo>
                        <a:cubicBezTo>
                          <a:pt x="1138634" y="378188"/>
                          <a:pt x="1166416" y="397635"/>
                          <a:pt x="1197769" y="397635"/>
                        </a:cubicBezTo>
                        <a:cubicBezTo>
                          <a:pt x="1229122" y="397635"/>
                          <a:pt x="1207294" y="356756"/>
                          <a:pt x="1171575" y="330959"/>
                        </a:cubicBezTo>
                        <a:cubicBezTo>
                          <a:pt x="1135856" y="305162"/>
                          <a:pt x="1067594" y="274603"/>
                          <a:pt x="983456" y="242853"/>
                        </a:cubicBezTo>
                        <a:cubicBezTo>
                          <a:pt x="899319" y="211103"/>
                          <a:pt x="765175" y="171415"/>
                          <a:pt x="666750" y="140459"/>
                        </a:cubicBezTo>
                        <a:cubicBezTo>
                          <a:pt x="568325" y="109503"/>
                          <a:pt x="467915" y="78546"/>
                          <a:pt x="392906" y="57115"/>
                        </a:cubicBezTo>
                        <a:cubicBezTo>
                          <a:pt x="317897" y="35684"/>
                          <a:pt x="270669" y="22191"/>
                          <a:pt x="216694" y="11872"/>
                        </a:cubicBezTo>
                        <a:cubicBezTo>
                          <a:pt x="162719" y="1553"/>
                          <a:pt x="109935" y="-3209"/>
                          <a:pt x="73819" y="2347"/>
                        </a:cubicBezTo>
                        <a:cubicBezTo>
                          <a:pt x="37703" y="7903"/>
                          <a:pt x="11906" y="31517"/>
                          <a:pt x="0" y="45209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</p:grpSp>
            <p:grpSp>
              <p:nvGrpSpPr>
                <p:cNvPr id="37" name="Skupina 36"/>
                <p:cNvGrpSpPr/>
                <p:nvPr/>
              </p:nvGrpSpPr>
              <p:grpSpPr>
                <a:xfrm flipH="1" flipV="1">
                  <a:off x="4099760" y="3197791"/>
                  <a:ext cx="1071439" cy="510998"/>
                  <a:chOff x="3774287" y="2651881"/>
                  <a:chExt cx="1861257" cy="854998"/>
                </a:xfrm>
              </p:grpSpPr>
              <p:sp>
                <p:nvSpPr>
                  <p:cNvPr id="38" name="Volný tvar 37"/>
                  <p:cNvSpPr>
                    <a:spLocks noChangeAspect="1"/>
                  </p:cNvSpPr>
                  <p:nvPr/>
                </p:nvSpPr>
                <p:spPr>
                  <a:xfrm>
                    <a:off x="3774287" y="2651881"/>
                    <a:ext cx="1861257" cy="854998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1018" h="390928">
                        <a:moveTo>
                          <a:pt x="3617" y="113297"/>
                        </a:moveTo>
                        <a:cubicBezTo>
                          <a:pt x="18246" y="94034"/>
                          <a:pt x="37719" y="4545"/>
                          <a:pt x="122545" y="232"/>
                        </a:cubicBezTo>
                        <a:cubicBezTo>
                          <a:pt x="207371" y="-4081"/>
                          <a:pt x="397249" y="52758"/>
                          <a:pt x="512575" y="87417"/>
                        </a:cubicBezTo>
                        <a:cubicBezTo>
                          <a:pt x="627901" y="122076"/>
                          <a:pt x="758777" y="159653"/>
                          <a:pt x="814500" y="208187"/>
                        </a:cubicBezTo>
                        <a:cubicBezTo>
                          <a:pt x="870223" y="256721"/>
                          <a:pt x="845098" y="353007"/>
                          <a:pt x="846912" y="378621"/>
                        </a:cubicBezTo>
                        <a:cubicBezTo>
                          <a:pt x="848726" y="404235"/>
                          <a:pt x="834153" y="385547"/>
                          <a:pt x="825387" y="361873"/>
                        </a:cubicBezTo>
                        <a:cubicBezTo>
                          <a:pt x="816621" y="338199"/>
                          <a:pt x="836386" y="273695"/>
                          <a:pt x="794315" y="236579"/>
                        </a:cubicBezTo>
                        <a:cubicBezTo>
                          <a:pt x="752244" y="199463"/>
                          <a:pt x="661611" y="169787"/>
                          <a:pt x="572960" y="139176"/>
                        </a:cubicBezTo>
                        <a:cubicBezTo>
                          <a:pt x="484309" y="108565"/>
                          <a:pt x="333476" y="71253"/>
                          <a:pt x="262409" y="52912"/>
                        </a:cubicBezTo>
                        <a:cubicBezTo>
                          <a:pt x="191343" y="34571"/>
                          <a:pt x="178501" y="29539"/>
                          <a:pt x="146561" y="29131"/>
                        </a:cubicBezTo>
                        <a:cubicBezTo>
                          <a:pt x="114621" y="28723"/>
                          <a:pt x="89762" y="39829"/>
                          <a:pt x="76212" y="54820"/>
                        </a:cubicBezTo>
                        <a:cubicBezTo>
                          <a:pt x="62662" y="69811"/>
                          <a:pt x="46871" y="106063"/>
                          <a:pt x="34772" y="115809"/>
                        </a:cubicBezTo>
                        <a:cubicBezTo>
                          <a:pt x="22673" y="125555"/>
                          <a:pt x="-11012" y="132560"/>
                          <a:pt x="3617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39" name="Volný tvar 38"/>
                  <p:cNvSpPr>
                    <a:spLocks/>
                  </p:cNvSpPr>
                  <p:nvPr/>
                </p:nvSpPr>
                <p:spPr>
                  <a:xfrm rot="150410">
                    <a:off x="3842255" y="2777197"/>
                    <a:ext cx="1716428" cy="670852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1018" h="390928">
                        <a:moveTo>
                          <a:pt x="3617" y="113297"/>
                        </a:moveTo>
                        <a:cubicBezTo>
                          <a:pt x="18246" y="94034"/>
                          <a:pt x="37719" y="4545"/>
                          <a:pt x="122545" y="232"/>
                        </a:cubicBezTo>
                        <a:cubicBezTo>
                          <a:pt x="207371" y="-4081"/>
                          <a:pt x="397249" y="52758"/>
                          <a:pt x="512575" y="87417"/>
                        </a:cubicBezTo>
                        <a:cubicBezTo>
                          <a:pt x="627901" y="122076"/>
                          <a:pt x="758777" y="159653"/>
                          <a:pt x="814500" y="208187"/>
                        </a:cubicBezTo>
                        <a:cubicBezTo>
                          <a:pt x="870223" y="256721"/>
                          <a:pt x="845098" y="353007"/>
                          <a:pt x="846912" y="378621"/>
                        </a:cubicBezTo>
                        <a:cubicBezTo>
                          <a:pt x="848726" y="404235"/>
                          <a:pt x="834153" y="385547"/>
                          <a:pt x="825387" y="361873"/>
                        </a:cubicBezTo>
                        <a:cubicBezTo>
                          <a:pt x="816621" y="338199"/>
                          <a:pt x="836386" y="273695"/>
                          <a:pt x="794315" y="236579"/>
                        </a:cubicBezTo>
                        <a:cubicBezTo>
                          <a:pt x="752244" y="199463"/>
                          <a:pt x="661611" y="169787"/>
                          <a:pt x="572960" y="139176"/>
                        </a:cubicBezTo>
                        <a:cubicBezTo>
                          <a:pt x="484309" y="108565"/>
                          <a:pt x="333476" y="71253"/>
                          <a:pt x="262409" y="52912"/>
                        </a:cubicBezTo>
                        <a:cubicBezTo>
                          <a:pt x="191343" y="34571"/>
                          <a:pt x="178501" y="29539"/>
                          <a:pt x="146561" y="29131"/>
                        </a:cubicBezTo>
                        <a:cubicBezTo>
                          <a:pt x="114621" y="28723"/>
                          <a:pt x="89762" y="39829"/>
                          <a:pt x="76212" y="54820"/>
                        </a:cubicBezTo>
                        <a:cubicBezTo>
                          <a:pt x="62662" y="69811"/>
                          <a:pt x="46871" y="106063"/>
                          <a:pt x="34772" y="115809"/>
                        </a:cubicBezTo>
                        <a:cubicBezTo>
                          <a:pt x="22673" y="125555"/>
                          <a:pt x="-11012" y="132560"/>
                          <a:pt x="3617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40" name="Volný tvar 39"/>
                  <p:cNvSpPr>
                    <a:spLocks/>
                  </p:cNvSpPr>
                  <p:nvPr/>
                </p:nvSpPr>
                <p:spPr>
                  <a:xfrm rot="265172">
                    <a:off x="3908824" y="2872405"/>
                    <a:ext cx="1575836" cy="533770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6612 w 851069"/>
                      <a:gd name="connsiteY9" fmla="*/ 29131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4443 w 851069"/>
                      <a:gd name="connsiteY9" fmla="*/ 36380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330 w 850731"/>
                      <a:gd name="connsiteY0" fmla="*/ 123197 h 400828"/>
                      <a:gd name="connsiteX1" fmla="*/ 116535 w 850731"/>
                      <a:gd name="connsiteY1" fmla="*/ 203 h 400828"/>
                      <a:gd name="connsiteX2" fmla="*/ 512288 w 850731"/>
                      <a:gd name="connsiteY2" fmla="*/ 97317 h 400828"/>
                      <a:gd name="connsiteX3" fmla="*/ 814213 w 850731"/>
                      <a:gd name="connsiteY3" fmla="*/ 218087 h 400828"/>
                      <a:gd name="connsiteX4" fmla="*/ 846625 w 850731"/>
                      <a:gd name="connsiteY4" fmla="*/ 388521 h 400828"/>
                      <a:gd name="connsiteX5" fmla="*/ 825100 w 850731"/>
                      <a:gd name="connsiteY5" fmla="*/ 371773 h 400828"/>
                      <a:gd name="connsiteX6" fmla="*/ 794028 w 850731"/>
                      <a:gd name="connsiteY6" fmla="*/ 246479 h 400828"/>
                      <a:gd name="connsiteX7" fmla="*/ 572673 w 850731"/>
                      <a:gd name="connsiteY7" fmla="*/ 149076 h 400828"/>
                      <a:gd name="connsiteX8" fmla="*/ 262122 w 850731"/>
                      <a:gd name="connsiteY8" fmla="*/ 62812 h 400828"/>
                      <a:gd name="connsiteX9" fmla="*/ 144105 w 850731"/>
                      <a:gd name="connsiteY9" fmla="*/ 46280 h 400828"/>
                      <a:gd name="connsiteX10" fmla="*/ 80068 w 850731"/>
                      <a:gd name="connsiteY10" fmla="*/ 69550 h 400828"/>
                      <a:gd name="connsiteX11" fmla="*/ 34485 w 850731"/>
                      <a:gd name="connsiteY11" fmla="*/ 125709 h 400828"/>
                      <a:gd name="connsiteX12" fmla="*/ 3330 w 850731"/>
                      <a:gd name="connsiteY12" fmla="*/ 123197 h 400828"/>
                      <a:gd name="connsiteX0" fmla="*/ 3586 w 850987"/>
                      <a:gd name="connsiteY0" fmla="*/ 114902 h 392533"/>
                      <a:gd name="connsiteX1" fmla="*/ 121133 w 850987"/>
                      <a:gd name="connsiteY1" fmla="*/ 227 h 392533"/>
                      <a:gd name="connsiteX2" fmla="*/ 512544 w 850987"/>
                      <a:gd name="connsiteY2" fmla="*/ 89022 h 392533"/>
                      <a:gd name="connsiteX3" fmla="*/ 814469 w 850987"/>
                      <a:gd name="connsiteY3" fmla="*/ 209792 h 392533"/>
                      <a:gd name="connsiteX4" fmla="*/ 846881 w 850987"/>
                      <a:gd name="connsiteY4" fmla="*/ 380226 h 392533"/>
                      <a:gd name="connsiteX5" fmla="*/ 825356 w 850987"/>
                      <a:gd name="connsiteY5" fmla="*/ 363478 h 392533"/>
                      <a:gd name="connsiteX6" fmla="*/ 794284 w 850987"/>
                      <a:gd name="connsiteY6" fmla="*/ 238184 h 392533"/>
                      <a:gd name="connsiteX7" fmla="*/ 572929 w 850987"/>
                      <a:gd name="connsiteY7" fmla="*/ 140781 h 392533"/>
                      <a:gd name="connsiteX8" fmla="*/ 262378 w 850987"/>
                      <a:gd name="connsiteY8" fmla="*/ 54517 h 392533"/>
                      <a:gd name="connsiteX9" fmla="*/ 144361 w 850987"/>
                      <a:gd name="connsiteY9" fmla="*/ 37985 h 392533"/>
                      <a:gd name="connsiteX10" fmla="*/ 80324 w 850987"/>
                      <a:gd name="connsiteY10" fmla="*/ 61255 h 392533"/>
                      <a:gd name="connsiteX11" fmla="*/ 34741 w 850987"/>
                      <a:gd name="connsiteY11" fmla="*/ 117414 h 392533"/>
                      <a:gd name="connsiteX12" fmla="*/ 3586 w 850987"/>
                      <a:gd name="connsiteY12" fmla="*/ 114902 h 392533"/>
                      <a:gd name="connsiteX0" fmla="*/ 3586 w 850987"/>
                      <a:gd name="connsiteY0" fmla="*/ 114902 h 392275"/>
                      <a:gd name="connsiteX1" fmla="*/ 121133 w 850987"/>
                      <a:gd name="connsiteY1" fmla="*/ 227 h 392275"/>
                      <a:gd name="connsiteX2" fmla="*/ 512544 w 850987"/>
                      <a:gd name="connsiteY2" fmla="*/ 89022 h 392275"/>
                      <a:gd name="connsiteX3" fmla="*/ 814469 w 850987"/>
                      <a:gd name="connsiteY3" fmla="*/ 209792 h 392275"/>
                      <a:gd name="connsiteX4" fmla="*/ 846881 w 850987"/>
                      <a:gd name="connsiteY4" fmla="*/ 380226 h 392275"/>
                      <a:gd name="connsiteX5" fmla="*/ 825356 w 850987"/>
                      <a:gd name="connsiteY5" fmla="*/ 363478 h 392275"/>
                      <a:gd name="connsiteX6" fmla="*/ 779196 w 850987"/>
                      <a:gd name="connsiteY6" fmla="*/ 245037 h 392275"/>
                      <a:gd name="connsiteX7" fmla="*/ 572929 w 850987"/>
                      <a:gd name="connsiteY7" fmla="*/ 140781 h 392275"/>
                      <a:gd name="connsiteX8" fmla="*/ 262378 w 850987"/>
                      <a:gd name="connsiteY8" fmla="*/ 54517 h 392275"/>
                      <a:gd name="connsiteX9" fmla="*/ 144361 w 850987"/>
                      <a:gd name="connsiteY9" fmla="*/ 37985 h 392275"/>
                      <a:gd name="connsiteX10" fmla="*/ 80324 w 850987"/>
                      <a:gd name="connsiteY10" fmla="*/ 61255 h 392275"/>
                      <a:gd name="connsiteX11" fmla="*/ 34741 w 850987"/>
                      <a:gd name="connsiteY11" fmla="*/ 117414 h 392275"/>
                      <a:gd name="connsiteX12" fmla="*/ 3586 w 850987"/>
                      <a:gd name="connsiteY12" fmla="*/ 114902 h 39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0987" h="392275">
                        <a:moveTo>
                          <a:pt x="3586" y="114902"/>
                        </a:moveTo>
                        <a:cubicBezTo>
                          <a:pt x="17985" y="95371"/>
                          <a:pt x="36307" y="4540"/>
                          <a:pt x="121133" y="227"/>
                        </a:cubicBezTo>
                        <a:cubicBezTo>
                          <a:pt x="205959" y="-4086"/>
                          <a:pt x="396988" y="54095"/>
                          <a:pt x="512544" y="89022"/>
                        </a:cubicBezTo>
                        <a:cubicBezTo>
                          <a:pt x="628100" y="123949"/>
                          <a:pt x="758746" y="161258"/>
                          <a:pt x="814469" y="209792"/>
                        </a:cubicBezTo>
                        <a:cubicBezTo>
                          <a:pt x="870192" y="258326"/>
                          <a:pt x="845067" y="354612"/>
                          <a:pt x="846881" y="380226"/>
                        </a:cubicBezTo>
                        <a:cubicBezTo>
                          <a:pt x="848695" y="405840"/>
                          <a:pt x="836637" y="386010"/>
                          <a:pt x="825356" y="363478"/>
                        </a:cubicBezTo>
                        <a:cubicBezTo>
                          <a:pt x="814075" y="340947"/>
                          <a:pt x="821267" y="282153"/>
                          <a:pt x="779196" y="245037"/>
                        </a:cubicBezTo>
                        <a:cubicBezTo>
                          <a:pt x="737125" y="207921"/>
                          <a:pt x="659065" y="172534"/>
                          <a:pt x="572929" y="140781"/>
                        </a:cubicBezTo>
                        <a:cubicBezTo>
                          <a:pt x="486793" y="109028"/>
                          <a:pt x="333806" y="71650"/>
                          <a:pt x="262378" y="54517"/>
                        </a:cubicBezTo>
                        <a:cubicBezTo>
                          <a:pt x="190950" y="37384"/>
                          <a:pt x="176301" y="38393"/>
                          <a:pt x="144361" y="37985"/>
                        </a:cubicBezTo>
                        <a:cubicBezTo>
                          <a:pt x="112421" y="37577"/>
                          <a:pt x="93874" y="46264"/>
                          <a:pt x="80324" y="61255"/>
                        </a:cubicBezTo>
                        <a:cubicBezTo>
                          <a:pt x="66774" y="76246"/>
                          <a:pt x="47531" y="108473"/>
                          <a:pt x="34741" y="117414"/>
                        </a:cubicBezTo>
                        <a:cubicBezTo>
                          <a:pt x="21951" y="126355"/>
                          <a:pt x="-10813" y="134433"/>
                          <a:pt x="3586" y="114902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41" name="Volný tvar 40"/>
                  <p:cNvSpPr>
                    <a:spLocks/>
                  </p:cNvSpPr>
                  <p:nvPr/>
                </p:nvSpPr>
                <p:spPr>
                  <a:xfrm rot="416670">
                    <a:off x="3978949" y="2960240"/>
                    <a:ext cx="1430717" cy="385555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17 w 866567"/>
                      <a:gd name="connsiteY0" fmla="*/ 113297 h 373000"/>
                      <a:gd name="connsiteX1" fmla="*/ 122545 w 866567"/>
                      <a:gd name="connsiteY1" fmla="*/ 232 h 373000"/>
                      <a:gd name="connsiteX2" fmla="*/ 512575 w 866567"/>
                      <a:gd name="connsiteY2" fmla="*/ 87417 h 373000"/>
                      <a:gd name="connsiteX3" fmla="*/ 814500 w 866567"/>
                      <a:gd name="connsiteY3" fmla="*/ 208187 h 373000"/>
                      <a:gd name="connsiteX4" fmla="*/ 866491 w 866567"/>
                      <a:gd name="connsiteY4" fmla="*/ 349443 h 373000"/>
                      <a:gd name="connsiteX5" fmla="*/ 825387 w 866567"/>
                      <a:gd name="connsiteY5" fmla="*/ 361873 h 373000"/>
                      <a:gd name="connsiteX6" fmla="*/ 794315 w 866567"/>
                      <a:gd name="connsiteY6" fmla="*/ 236579 h 373000"/>
                      <a:gd name="connsiteX7" fmla="*/ 572960 w 866567"/>
                      <a:gd name="connsiteY7" fmla="*/ 139176 h 373000"/>
                      <a:gd name="connsiteX8" fmla="*/ 262409 w 866567"/>
                      <a:gd name="connsiteY8" fmla="*/ 52912 h 373000"/>
                      <a:gd name="connsiteX9" fmla="*/ 146561 w 866567"/>
                      <a:gd name="connsiteY9" fmla="*/ 29131 h 373000"/>
                      <a:gd name="connsiteX10" fmla="*/ 76212 w 866567"/>
                      <a:gd name="connsiteY10" fmla="*/ 54820 h 373000"/>
                      <a:gd name="connsiteX11" fmla="*/ 34772 w 866567"/>
                      <a:gd name="connsiteY11" fmla="*/ 115809 h 373000"/>
                      <a:gd name="connsiteX12" fmla="*/ 3617 w 866567"/>
                      <a:gd name="connsiteY12" fmla="*/ 113297 h 373000"/>
                      <a:gd name="connsiteX0" fmla="*/ 3617 w 867450"/>
                      <a:gd name="connsiteY0" fmla="*/ 113297 h 372087"/>
                      <a:gd name="connsiteX1" fmla="*/ 122545 w 867450"/>
                      <a:gd name="connsiteY1" fmla="*/ 232 h 372087"/>
                      <a:gd name="connsiteX2" fmla="*/ 512575 w 867450"/>
                      <a:gd name="connsiteY2" fmla="*/ 87417 h 372087"/>
                      <a:gd name="connsiteX3" fmla="*/ 814500 w 867450"/>
                      <a:gd name="connsiteY3" fmla="*/ 208187 h 372087"/>
                      <a:gd name="connsiteX4" fmla="*/ 866491 w 867450"/>
                      <a:gd name="connsiteY4" fmla="*/ 349443 h 372087"/>
                      <a:gd name="connsiteX5" fmla="*/ 844196 w 867450"/>
                      <a:gd name="connsiteY5" fmla="*/ 360546 h 372087"/>
                      <a:gd name="connsiteX6" fmla="*/ 794315 w 867450"/>
                      <a:gd name="connsiteY6" fmla="*/ 236579 h 372087"/>
                      <a:gd name="connsiteX7" fmla="*/ 572960 w 867450"/>
                      <a:gd name="connsiteY7" fmla="*/ 139176 h 372087"/>
                      <a:gd name="connsiteX8" fmla="*/ 262409 w 867450"/>
                      <a:gd name="connsiteY8" fmla="*/ 52912 h 372087"/>
                      <a:gd name="connsiteX9" fmla="*/ 146561 w 867450"/>
                      <a:gd name="connsiteY9" fmla="*/ 29131 h 372087"/>
                      <a:gd name="connsiteX10" fmla="*/ 76212 w 867450"/>
                      <a:gd name="connsiteY10" fmla="*/ 54820 h 372087"/>
                      <a:gd name="connsiteX11" fmla="*/ 34772 w 867450"/>
                      <a:gd name="connsiteY11" fmla="*/ 115809 h 372087"/>
                      <a:gd name="connsiteX12" fmla="*/ 3617 w 867450"/>
                      <a:gd name="connsiteY12" fmla="*/ 113297 h 372087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2960 w 867487"/>
                      <a:gd name="connsiteY7" fmla="*/ 139176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58690 w 867487"/>
                      <a:gd name="connsiteY9" fmla="*/ 54489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90 w 867560"/>
                      <a:gd name="connsiteY0" fmla="*/ 113297 h 371040"/>
                      <a:gd name="connsiteX1" fmla="*/ 122618 w 867560"/>
                      <a:gd name="connsiteY1" fmla="*/ 232 h 371040"/>
                      <a:gd name="connsiteX2" fmla="*/ 512648 w 867560"/>
                      <a:gd name="connsiteY2" fmla="*/ 87417 h 371040"/>
                      <a:gd name="connsiteX3" fmla="*/ 814573 w 867560"/>
                      <a:gd name="connsiteY3" fmla="*/ 208187 h 371040"/>
                      <a:gd name="connsiteX4" fmla="*/ 866564 w 867560"/>
                      <a:gd name="connsiteY4" fmla="*/ 349443 h 371040"/>
                      <a:gd name="connsiteX5" fmla="*/ 844269 w 867560"/>
                      <a:gd name="connsiteY5" fmla="*/ 360546 h 371040"/>
                      <a:gd name="connsiteX6" fmla="*/ 789703 w 867560"/>
                      <a:gd name="connsiteY6" fmla="*/ 251336 h 371040"/>
                      <a:gd name="connsiteX7" fmla="*/ 575862 w 867560"/>
                      <a:gd name="connsiteY7" fmla="*/ 157100 h 371040"/>
                      <a:gd name="connsiteX8" fmla="*/ 272829 w 867560"/>
                      <a:gd name="connsiteY8" fmla="*/ 73998 h 371040"/>
                      <a:gd name="connsiteX9" fmla="*/ 158763 w 867560"/>
                      <a:gd name="connsiteY9" fmla="*/ 54489 h 371040"/>
                      <a:gd name="connsiteX10" fmla="*/ 82155 w 867560"/>
                      <a:gd name="connsiteY10" fmla="*/ 74463 h 371040"/>
                      <a:gd name="connsiteX11" fmla="*/ 34845 w 867560"/>
                      <a:gd name="connsiteY11" fmla="*/ 115809 h 371040"/>
                      <a:gd name="connsiteX12" fmla="*/ 3690 w 867560"/>
                      <a:gd name="connsiteY12" fmla="*/ 113297 h 3710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67560" h="371040">
                        <a:moveTo>
                          <a:pt x="3690" y="113297"/>
                        </a:moveTo>
                        <a:cubicBezTo>
                          <a:pt x="18319" y="94034"/>
                          <a:pt x="37792" y="4545"/>
                          <a:pt x="122618" y="232"/>
                        </a:cubicBezTo>
                        <a:cubicBezTo>
                          <a:pt x="207444" y="-4081"/>
                          <a:pt x="397322" y="52758"/>
                          <a:pt x="512648" y="87417"/>
                        </a:cubicBezTo>
                        <a:cubicBezTo>
                          <a:pt x="627974" y="122076"/>
                          <a:pt x="755587" y="164516"/>
                          <a:pt x="814573" y="208187"/>
                        </a:cubicBezTo>
                        <a:cubicBezTo>
                          <a:pt x="873559" y="251858"/>
                          <a:pt x="861615" y="324050"/>
                          <a:pt x="866564" y="349443"/>
                        </a:cubicBezTo>
                        <a:cubicBezTo>
                          <a:pt x="871513" y="374836"/>
                          <a:pt x="857079" y="376897"/>
                          <a:pt x="844269" y="360546"/>
                        </a:cubicBezTo>
                        <a:cubicBezTo>
                          <a:pt x="831459" y="344195"/>
                          <a:pt x="834437" y="285244"/>
                          <a:pt x="789703" y="251336"/>
                        </a:cubicBezTo>
                        <a:cubicBezTo>
                          <a:pt x="744969" y="217428"/>
                          <a:pt x="662008" y="186656"/>
                          <a:pt x="575862" y="157100"/>
                        </a:cubicBezTo>
                        <a:cubicBezTo>
                          <a:pt x="489716" y="127544"/>
                          <a:pt x="342346" y="91100"/>
                          <a:pt x="272829" y="73998"/>
                        </a:cubicBezTo>
                        <a:cubicBezTo>
                          <a:pt x="203313" y="56896"/>
                          <a:pt x="190703" y="54897"/>
                          <a:pt x="158763" y="54489"/>
                        </a:cubicBezTo>
                        <a:cubicBezTo>
                          <a:pt x="126823" y="54081"/>
                          <a:pt x="95705" y="59472"/>
                          <a:pt x="82155" y="74463"/>
                        </a:cubicBezTo>
                        <a:cubicBezTo>
                          <a:pt x="68605" y="89454"/>
                          <a:pt x="47923" y="109337"/>
                          <a:pt x="34845" y="115809"/>
                        </a:cubicBezTo>
                        <a:cubicBezTo>
                          <a:pt x="21768" y="122281"/>
                          <a:pt x="-10939" y="132560"/>
                          <a:pt x="3690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42" name="Volný tvar 41"/>
                  <p:cNvSpPr/>
                  <p:nvPr/>
                </p:nvSpPr>
                <p:spPr>
                  <a:xfrm>
                    <a:off x="4093369" y="2983739"/>
                    <a:ext cx="1212851" cy="397635"/>
                  </a:xfrm>
                  <a:custGeom>
                    <a:avLst/>
                    <a:gdLst>
                      <a:gd name="connsiteX0" fmla="*/ 0 w 1254347"/>
                      <a:gd name="connsiteY0" fmla="*/ 32437 h 414862"/>
                      <a:gd name="connsiteX1" fmla="*/ 250031 w 1254347"/>
                      <a:gd name="connsiteY1" fmla="*/ 108637 h 414862"/>
                      <a:gd name="connsiteX2" fmla="*/ 1188244 w 1254347"/>
                      <a:gd name="connsiteY2" fmla="*/ 401531 h 414862"/>
                      <a:gd name="connsiteX3" fmla="*/ 1152525 w 1254347"/>
                      <a:gd name="connsiteY3" fmla="*/ 353906 h 414862"/>
                      <a:gd name="connsiteX4" fmla="*/ 959644 w 1254347"/>
                      <a:gd name="connsiteY4" fmla="*/ 253893 h 414862"/>
                      <a:gd name="connsiteX5" fmla="*/ 640556 w 1254347"/>
                      <a:gd name="connsiteY5" fmla="*/ 151499 h 414862"/>
                      <a:gd name="connsiteX6" fmla="*/ 378619 w 1254347"/>
                      <a:gd name="connsiteY6" fmla="*/ 63393 h 414862"/>
                      <a:gd name="connsiteX7" fmla="*/ 169069 w 1254347"/>
                      <a:gd name="connsiteY7" fmla="*/ 11006 h 414862"/>
                      <a:gd name="connsiteX8" fmla="*/ 54769 w 1254347"/>
                      <a:gd name="connsiteY8" fmla="*/ 1481 h 414862"/>
                      <a:gd name="connsiteX9" fmla="*/ 0 w 1254347"/>
                      <a:gd name="connsiteY9" fmla="*/ 32437 h 414862"/>
                      <a:gd name="connsiteX0" fmla="*/ 0 w 1209971"/>
                      <a:gd name="connsiteY0" fmla="*/ 32437 h 406480"/>
                      <a:gd name="connsiteX1" fmla="*/ 250031 w 1209971"/>
                      <a:gd name="connsiteY1" fmla="*/ 108637 h 406480"/>
                      <a:gd name="connsiteX2" fmla="*/ 1188244 w 1209971"/>
                      <a:gd name="connsiteY2" fmla="*/ 401531 h 406480"/>
                      <a:gd name="connsiteX3" fmla="*/ 1152525 w 1209971"/>
                      <a:gd name="connsiteY3" fmla="*/ 353906 h 406480"/>
                      <a:gd name="connsiteX4" fmla="*/ 959644 w 1209971"/>
                      <a:gd name="connsiteY4" fmla="*/ 253893 h 406480"/>
                      <a:gd name="connsiteX5" fmla="*/ 640556 w 1209971"/>
                      <a:gd name="connsiteY5" fmla="*/ 151499 h 406480"/>
                      <a:gd name="connsiteX6" fmla="*/ 378619 w 1209971"/>
                      <a:gd name="connsiteY6" fmla="*/ 63393 h 406480"/>
                      <a:gd name="connsiteX7" fmla="*/ 169069 w 1209971"/>
                      <a:gd name="connsiteY7" fmla="*/ 11006 h 406480"/>
                      <a:gd name="connsiteX8" fmla="*/ 54769 w 1209971"/>
                      <a:gd name="connsiteY8" fmla="*/ 1481 h 406480"/>
                      <a:gd name="connsiteX9" fmla="*/ 0 w 1209971"/>
                      <a:gd name="connsiteY9" fmla="*/ 32437 h 406480"/>
                      <a:gd name="connsiteX0" fmla="*/ 0 w 1186948"/>
                      <a:gd name="connsiteY0" fmla="*/ 32437 h 399893"/>
                      <a:gd name="connsiteX1" fmla="*/ 250031 w 1186948"/>
                      <a:gd name="connsiteY1" fmla="*/ 108637 h 399893"/>
                      <a:gd name="connsiteX2" fmla="*/ 1157287 w 1186948"/>
                      <a:gd name="connsiteY2" fmla="*/ 394388 h 399893"/>
                      <a:gd name="connsiteX3" fmla="*/ 1152525 w 1186948"/>
                      <a:gd name="connsiteY3" fmla="*/ 353906 h 399893"/>
                      <a:gd name="connsiteX4" fmla="*/ 959644 w 1186948"/>
                      <a:gd name="connsiteY4" fmla="*/ 253893 h 399893"/>
                      <a:gd name="connsiteX5" fmla="*/ 640556 w 1186948"/>
                      <a:gd name="connsiteY5" fmla="*/ 151499 h 399893"/>
                      <a:gd name="connsiteX6" fmla="*/ 378619 w 1186948"/>
                      <a:gd name="connsiteY6" fmla="*/ 63393 h 399893"/>
                      <a:gd name="connsiteX7" fmla="*/ 169069 w 1186948"/>
                      <a:gd name="connsiteY7" fmla="*/ 11006 h 399893"/>
                      <a:gd name="connsiteX8" fmla="*/ 54769 w 1186948"/>
                      <a:gd name="connsiteY8" fmla="*/ 1481 h 399893"/>
                      <a:gd name="connsiteX9" fmla="*/ 0 w 1186948"/>
                      <a:gd name="connsiteY9" fmla="*/ 32437 h 399893"/>
                      <a:gd name="connsiteX0" fmla="*/ 0 w 1230621"/>
                      <a:gd name="connsiteY0" fmla="*/ 32437 h 404167"/>
                      <a:gd name="connsiteX1" fmla="*/ 250031 w 1230621"/>
                      <a:gd name="connsiteY1" fmla="*/ 108637 h 404167"/>
                      <a:gd name="connsiteX2" fmla="*/ 1157287 w 1230621"/>
                      <a:gd name="connsiteY2" fmla="*/ 394388 h 404167"/>
                      <a:gd name="connsiteX3" fmla="*/ 1152525 w 1230621"/>
                      <a:gd name="connsiteY3" fmla="*/ 330093 h 404167"/>
                      <a:gd name="connsiteX4" fmla="*/ 959644 w 1230621"/>
                      <a:gd name="connsiteY4" fmla="*/ 253893 h 404167"/>
                      <a:gd name="connsiteX5" fmla="*/ 640556 w 1230621"/>
                      <a:gd name="connsiteY5" fmla="*/ 151499 h 404167"/>
                      <a:gd name="connsiteX6" fmla="*/ 378619 w 1230621"/>
                      <a:gd name="connsiteY6" fmla="*/ 63393 h 404167"/>
                      <a:gd name="connsiteX7" fmla="*/ 169069 w 1230621"/>
                      <a:gd name="connsiteY7" fmla="*/ 11006 h 404167"/>
                      <a:gd name="connsiteX8" fmla="*/ 54769 w 1230621"/>
                      <a:gd name="connsiteY8" fmla="*/ 1481 h 404167"/>
                      <a:gd name="connsiteX9" fmla="*/ 0 w 1230621"/>
                      <a:gd name="connsiteY9" fmla="*/ 32437 h 404167"/>
                      <a:gd name="connsiteX0" fmla="*/ 0 w 1152536"/>
                      <a:gd name="connsiteY0" fmla="*/ 32437 h 349699"/>
                      <a:gd name="connsiteX1" fmla="*/ 250031 w 1152536"/>
                      <a:gd name="connsiteY1" fmla="*/ 108637 h 349699"/>
                      <a:gd name="connsiteX2" fmla="*/ 964406 w 1152536"/>
                      <a:gd name="connsiteY2" fmla="*/ 330094 h 349699"/>
                      <a:gd name="connsiteX3" fmla="*/ 1152525 w 1152536"/>
                      <a:gd name="connsiteY3" fmla="*/ 330093 h 349699"/>
                      <a:gd name="connsiteX4" fmla="*/ 959644 w 1152536"/>
                      <a:gd name="connsiteY4" fmla="*/ 253893 h 349699"/>
                      <a:gd name="connsiteX5" fmla="*/ 640556 w 1152536"/>
                      <a:gd name="connsiteY5" fmla="*/ 151499 h 349699"/>
                      <a:gd name="connsiteX6" fmla="*/ 378619 w 1152536"/>
                      <a:gd name="connsiteY6" fmla="*/ 63393 h 349699"/>
                      <a:gd name="connsiteX7" fmla="*/ 169069 w 1152536"/>
                      <a:gd name="connsiteY7" fmla="*/ 11006 h 349699"/>
                      <a:gd name="connsiteX8" fmla="*/ 54769 w 1152536"/>
                      <a:gd name="connsiteY8" fmla="*/ 1481 h 349699"/>
                      <a:gd name="connsiteX9" fmla="*/ 0 w 1152536"/>
                      <a:gd name="connsiteY9" fmla="*/ 32437 h 349699"/>
                      <a:gd name="connsiteX0" fmla="*/ 0 w 1193981"/>
                      <a:gd name="connsiteY0" fmla="*/ 32437 h 396769"/>
                      <a:gd name="connsiteX1" fmla="*/ 250031 w 1193981"/>
                      <a:gd name="connsiteY1" fmla="*/ 108637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193981"/>
                      <a:gd name="connsiteY0" fmla="*/ 32437 h 396769"/>
                      <a:gd name="connsiteX1" fmla="*/ 247650 w 1193981"/>
                      <a:gd name="connsiteY1" fmla="*/ 113399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59606 w 1213031"/>
                      <a:gd name="connsiteY6" fmla="*/ 152364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66750 w 1213031"/>
                      <a:gd name="connsiteY6" fmla="*/ 140458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7669 w 1212851"/>
                      <a:gd name="connsiteY7" fmla="*/ 64258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2906 w 1212851"/>
                      <a:gd name="connsiteY7" fmla="*/ 57114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9463 h 401889"/>
                      <a:gd name="connsiteX1" fmla="*/ 266700 w 1212851"/>
                      <a:gd name="connsiteY1" fmla="*/ 118519 h 401889"/>
                      <a:gd name="connsiteX2" fmla="*/ 983456 w 1212851"/>
                      <a:gd name="connsiteY2" fmla="*/ 335214 h 401889"/>
                      <a:gd name="connsiteX3" fmla="*/ 1197769 w 1212851"/>
                      <a:gd name="connsiteY3" fmla="*/ 401889 h 401889"/>
                      <a:gd name="connsiteX4" fmla="*/ 1171575 w 1212851"/>
                      <a:gd name="connsiteY4" fmla="*/ 335213 h 401889"/>
                      <a:gd name="connsiteX5" fmla="*/ 983456 w 1212851"/>
                      <a:gd name="connsiteY5" fmla="*/ 247107 h 401889"/>
                      <a:gd name="connsiteX6" fmla="*/ 666750 w 1212851"/>
                      <a:gd name="connsiteY6" fmla="*/ 144713 h 401889"/>
                      <a:gd name="connsiteX7" fmla="*/ 392906 w 1212851"/>
                      <a:gd name="connsiteY7" fmla="*/ 61369 h 401889"/>
                      <a:gd name="connsiteX8" fmla="*/ 216694 w 1212851"/>
                      <a:gd name="connsiteY8" fmla="*/ 6601 h 401889"/>
                      <a:gd name="connsiteX9" fmla="*/ 73819 w 1212851"/>
                      <a:gd name="connsiteY9" fmla="*/ 6601 h 401889"/>
                      <a:gd name="connsiteX10" fmla="*/ 0 w 1212851"/>
                      <a:gd name="connsiteY10" fmla="*/ 49463 h 401889"/>
                      <a:gd name="connsiteX0" fmla="*/ 0 w 1212851"/>
                      <a:gd name="connsiteY0" fmla="*/ 45209 h 397635"/>
                      <a:gd name="connsiteX1" fmla="*/ 266700 w 1212851"/>
                      <a:gd name="connsiteY1" fmla="*/ 114265 h 397635"/>
                      <a:gd name="connsiteX2" fmla="*/ 983456 w 1212851"/>
                      <a:gd name="connsiteY2" fmla="*/ 330960 h 397635"/>
                      <a:gd name="connsiteX3" fmla="*/ 1197769 w 1212851"/>
                      <a:gd name="connsiteY3" fmla="*/ 397635 h 397635"/>
                      <a:gd name="connsiteX4" fmla="*/ 1171575 w 1212851"/>
                      <a:gd name="connsiteY4" fmla="*/ 330959 h 397635"/>
                      <a:gd name="connsiteX5" fmla="*/ 983456 w 1212851"/>
                      <a:gd name="connsiteY5" fmla="*/ 242853 h 397635"/>
                      <a:gd name="connsiteX6" fmla="*/ 666750 w 1212851"/>
                      <a:gd name="connsiteY6" fmla="*/ 140459 h 397635"/>
                      <a:gd name="connsiteX7" fmla="*/ 392906 w 1212851"/>
                      <a:gd name="connsiteY7" fmla="*/ 57115 h 397635"/>
                      <a:gd name="connsiteX8" fmla="*/ 216694 w 1212851"/>
                      <a:gd name="connsiteY8" fmla="*/ 11872 h 397635"/>
                      <a:gd name="connsiteX9" fmla="*/ 73819 w 1212851"/>
                      <a:gd name="connsiteY9" fmla="*/ 2347 h 397635"/>
                      <a:gd name="connsiteX10" fmla="*/ 0 w 1212851"/>
                      <a:gd name="connsiteY10" fmla="*/ 45209 h 3976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212851" h="397635">
                        <a:moveTo>
                          <a:pt x="0" y="45209"/>
                        </a:moveTo>
                        <a:cubicBezTo>
                          <a:pt x="88900" y="68228"/>
                          <a:pt x="102791" y="66640"/>
                          <a:pt x="266700" y="114265"/>
                        </a:cubicBezTo>
                        <a:cubicBezTo>
                          <a:pt x="430609" y="161890"/>
                          <a:pt x="744537" y="258728"/>
                          <a:pt x="983456" y="330960"/>
                        </a:cubicBezTo>
                        <a:cubicBezTo>
                          <a:pt x="1138634" y="378188"/>
                          <a:pt x="1166416" y="397635"/>
                          <a:pt x="1197769" y="397635"/>
                        </a:cubicBezTo>
                        <a:cubicBezTo>
                          <a:pt x="1229122" y="397635"/>
                          <a:pt x="1207294" y="356756"/>
                          <a:pt x="1171575" y="330959"/>
                        </a:cubicBezTo>
                        <a:cubicBezTo>
                          <a:pt x="1135856" y="305162"/>
                          <a:pt x="1067594" y="274603"/>
                          <a:pt x="983456" y="242853"/>
                        </a:cubicBezTo>
                        <a:cubicBezTo>
                          <a:pt x="899319" y="211103"/>
                          <a:pt x="765175" y="171415"/>
                          <a:pt x="666750" y="140459"/>
                        </a:cubicBezTo>
                        <a:cubicBezTo>
                          <a:pt x="568325" y="109503"/>
                          <a:pt x="467915" y="78546"/>
                          <a:pt x="392906" y="57115"/>
                        </a:cubicBezTo>
                        <a:cubicBezTo>
                          <a:pt x="317897" y="35684"/>
                          <a:pt x="270669" y="22191"/>
                          <a:pt x="216694" y="11872"/>
                        </a:cubicBezTo>
                        <a:cubicBezTo>
                          <a:pt x="162719" y="1553"/>
                          <a:pt x="109935" y="-3209"/>
                          <a:pt x="73819" y="2347"/>
                        </a:cubicBezTo>
                        <a:cubicBezTo>
                          <a:pt x="37703" y="7903"/>
                          <a:pt x="11906" y="31517"/>
                          <a:pt x="0" y="45209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</p:grpSp>
          </p:grpSp>
          <p:sp>
            <p:nvSpPr>
              <p:cNvPr id="35" name="Ovál 34"/>
              <p:cNvSpPr/>
              <p:nvPr/>
            </p:nvSpPr>
            <p:spPr>
              <a:xfrm>
                <a:off x="4639791" y="2906528"/>
                <a:ext cx="99748" cy="60221"/>
              </a:xfrm>
              <a:prstGeom prst="ellipse">
                <a:avLst/>
              </a:prstGeom>
              <a:solidFill>
                <a:schemeClr val="accent2">
                  <a:lumMod val="75000"/>
                </a:schemeClr>
              </a:solidFill>
              <a:ln w="1270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 b="1"/>
              </a:p>
            </p:txBody>
          </p:sp>
        </p:grpSp>
        <p:grpSp>
          <p:nvGrpSpPr>
            <p:cNvPr id="48" name="Skupina 47"/>
            <p:cNvGrpSpPr/>
            <p:nvPr/>
          </p:nvGrpSpPr>
          <p:grpSpPr>
            <a:xfrm rot="632640">
              <a:off x="5508283" y="3604401"/>
              <a:ext cx="1132442" cy="778235"/>
              <a:chOff x="4099760" y="2873345"/>
              <a:chExt cx="1132442" cy="835444"/>
            </a:xfrm>
          </p:grpSpPr>
          <p:grpSp>
            <p:nvGrpSpPr>
              <p:cNvPr id="49" name="Skupina 48"/>
              <p:cNvGrpSpPr/>
              <p:nvPr/>
            </p:nvGrpSpPr>
            <p:grpSpPr>
              <a:xfrm>
                <a:off x="4099760" y="2873345"/>
                <a:ext cx="1132442" cy="835444"/>
                <a:chOff x="4099760" y="2873345"/>
                <a:chExt cx="1132442" cy="835444"/>
              </a:xfrm>
            </p:grpSpPr>
            <p:grpSp>
              <p:nvGrpSpPr>
                <p:cNvPr id="51" name="Skupina 50"/>
                <p:cNvGrpSpPr/>
                <p:nvPr/>
              </p:nvGrpSpPr>
              <p:grpSpPr>
                <a:xfrm>
                  <a:off x="4162612" y="2873345"/>
                  <a:ext cx="1069590" cy="514728"/>
                  <a:chOff x="3774287" y="2645640"/>
                  <a:chExt cx="1858045" cy="861239"/>
                </a:xfrm>
              </p:grpSpPr>
              <p:sp>
                <p:nvSpPr>
                  <p:cNvPr id="58" name="Volný tvar 57"/>
                  <p:cNvSpPr>
                    <a:spLocks noChangeAspect="1"/>
                  </p:cNvSpPr>
                  <p:nvPr/>
                </p:nvSpPr>
                <p:spPr>
                  <a:xfrm>
                    <a:off x="3774287" y="2645640"/>
                    <a:ext cx="1858045" cy="861239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17 w 851018"/>
                      <a:gd name="connsiteY0" fmla="*/ 127226 h 404857"/>
                      <a:gd name="connsiteX1" fmla="*/ 122545 w 851018"/>
                      <a:gd name="connsiteY1" fmla="*/ 14161 h 404857"/>
                      <a:gd name="connsiteX2" fmla="*/ 414205 w 851018"/>
                      <a:gd name="connsiteY2" fmla="*/ 11241 h 404857"/>
                      <a:gd name="connsiteX3" fmla="*/ 512575 w 851018"/>
                      <a:gd name="connsiteY3" fmla="*/ 101346 h 404857"/>
                      <a:gd name="connsiteX4" fmla="*/ 814500 w 851018"/>
                      <a:gd name="connsiteY4" fmla="*/ 222116 h 404857"/>
                      <a:gd name="connsiteX5" fmla="*/ 846912 w 851018"/>
                      <a:gd name="connsiteY5" fmla="*/ 392550 h 404857"/>
                      <a:gd name="connsiteX6" fmla="*/ 825387 w 851018"/>
                      <a:gd name="connsiteY6" fmla="*/ 375802 h 404857"/>
                      <a:gd name="connsiteX7" fmla="*/ 794315 w 851018"/>
                      <a:gd name="connsiteY7" fmla="*/ 250508 h 404857"/>
                      <a:gd name="connsiteX8" fmla="*/ 572960 w 851018"/>
                      <a:gd name="connsiteY8" fmla="*/ 153105 h 404857"/>
                      <a:gd name="connsiteX9" fmla="*/ 262409 w 851018"/>
                      <a:gd name="connsiteY9" fmla="*/ 66841 h 404857"/>
                      <a:gd name="connsiteX10" fmla="*/ 146561 w 851018"/>
                      <a:gd name="connsiteY10" fmla="*/ 43060 h 404857"/>
                      <a:gd name="connsiteX11" fmla="*/ 76212 w 851018"/>
                      <a:gd name="connsiteY11" fmla="*/ 68749 h 404857"/>
                      <a:gd name="connsiteX12" fmla="*/ 34772 w 851018"/>
                      <a:gd name="connsiteY12" fmla="*/ 129738 h 404857"/>
                      <a:gd name="connsiteX13" fmla="*/ 3617 w 851018"/>
                      <a:gd name="connsiteY13" fmla="*/ 127226 h 404857"/>
                      <a:gd name="connsiteX0" fmla="*/ 3617 w 851018"/>
                      <a:gd name="connsiteY0" fmla="*/ 120431 h 398062"/>
                      <a:gd name="connsiteX1" fmla="*/ 122545 w 851018"/>
                      <a:gd name="connsiteY1" fmla="*/ 7366 h 398062"/>
                      <a:gd name="connsiteX2" fmla="*/ 289375 w 851018"/>
                      <a:gd name="connsiteY2" fmla="*/ 24485 h 398062"/>
                      <a:gd name="connsiteX3" fmla="*/ 414205 w 851018"/>
                      <a:gd name="connsiteY3" fmla="*/ 4446 h 398062"/>
                      <a:gd name="connsiteX4" fmla="*/ 512575 w 851018"/>
                      <a:gd name="connsiteY4" fmla="*/ 94551 h 398062"/>
                      <a:gd name="connsiteX5" fmla="*/ 814500 w 851018"/>
                      <a:gd name="connsiteY5" fmla="*/ 215321 h 398062"/>
                      <a:gd name="connsiteX6" fmla="*/ 846912 w 851018"/>
                      <a:gd name="connsiteY6" fmla="*/ 385755 h 398062"/>
                      <a:gd name="connsiteX7" fmla="*/ 825387 w 851018"/>
                      <a:gd name="connsiteY7" fmla="*/ 369007 h 398062"/>
                      <a:gd name="connsiteX8" fmla="*/ 794315 w 851018"/>
                      <a:gd name="connsiteY8" fmla="*/ 243713 h 398062"/>
                      <a:gd name="connsiteX9" fmla="*/ 572960 w 851018"/>
                      <a:gd name="connsiteY9" fmla="*/ 146310 h 398062"/>
                      <a:gd name="connsiteX10" fmla="*/ 262409 w 851018"/>
                      <a:gd name="connsiteY10" fmla="*/ 60046 h 398062"/>
                      <a:gd name="connsiteX11" fmla="*/ 146561 w 851018"/>
                      <a:gd name="connsiteY11" fmla="*/ 36265 h 398062"/>
                      <a:gd name="connsiteX12" fmla="*/ 76212 w 851018"/>
                      <a:gd name="connsiteY12" fmla="*/ 61954 h 398062"/>
                      <a:gd name="connsiteX13" fmla="*/ 34772 w 851018"/>
                      <a:gd name="connsiteY13" fmla="*/ 122943 h 398062"/>
                      <a:gd name="connsiteX14" fmla="*/ 3617 w 851018"/>
                      <a:gd name="connsiteY14" fmla="*/ 120431 h 398062"/>
                      <a:gd name="connsiteX0" fmla="*/ 3617 w 851018"/>
                      <a:gd name="connsiteY0" fmla="*/ 119723 h 397354"/>
                      <a:gd name="connsiteX1" fmla="*/ 122545 w 851018"/>
                      <a:gd name="connsiteY1" fmla="*/ 6658 h 397354"/>
                      <a:gd name="connsiteX2" fmla="*/ 285592 w 851018"/>
                      <a:gd name="connsiteY2" fmla="*/ 32885 h 397354"/>
                      <a:gd name="connsiteX3" fmla="*/ 414205 w 851018"/>
                      <a:gd name="connsiteY3" fmla="*/ 3738 h 397354"/>
                      <a:gd name="connsiteX4" fmla="*/ 512575 w 851018"/>
                      <a:gd name="connsiteY4" fmla="*/ 93843 h 397354"/>
                      <a:gd name="connsiteX5" fmla="*/ 814500 w 851018"/>
                      <a:gd name="connsiteY5" fmla="*/ 214613 h 397354"/>
                      <a:gd name="connsiteX6" fmla="*/ 846912 w 851018"/>
                      <a:gd name="connsiteY6" fmla="*/ 385047 h 397354"/>
                      <a:gd name="connsiteX7" fmla="*/ 825387 w 851018"/>
                      <a:gd name="connsiteY7" fmla="*/ 368299 h 397354"/>
                      <a:gd name="connsiteX8" fmla="*/ 794315 w 851018"/>
                      <a:gd name="connsiteY8" fmla="*/ 243005 h 397354"/>
                      <a:gd name="connsiteX9" fmla="*/ 572960 w 851018"/>
                      <a:gd name="connsiteY9" fmla="*/ 145602 h 397354"/>
                      <a:gd name="connsiteX10" fmla="*/ 262409 w 851018"/>
                      <a:gd name="connsiteY10" fmla="*/ 59338 h 397354"/>
                      <a:gd name="connsiteX11" fmla="*/ 146561 w 851018"/>
                      <a:gd name="connsiteY11" fmla="*/ 35557 h 397354"/>
                      <a:gd name="connsiteX12" fmla="*/ 76212 w 851018"/>
                      <a:gd name="connsiteY12" fmla="*/ 61246 h 397354"/>
                      <a:gd name="connsiteX13" fmla="*/ 34772 w 851018"/>
                      <a:gd name="connsiteY13" fmla="*/ 122235 h 397354"/>
                      <a:gd name="connsiteX14" fmla="*/ 3617 w 851018"/>
                      <a:gd name="connsiteY14" fmla="*/ 119723 h 397354"/>
                      <a:gd name="connsiteX0" fmla="*/ 3617 w 851018"/>
                      <a:gd name="connsiteY0" fmla="*/ 116150 h 393781"/>
                      <a:gd name="connsiteX1" fmla="*/ 122545 w 851018"/>
                      <a:gd name="connsiteY1" fmla="*/ 3085 h 393781"/>
                      <a:gd name="connsiteX2" fmla="*/ 285592 w 851018"/>
                      <a:gd name="connsiteY2" fmla="*/ 29312 h 393781"/>
                      <a:gd name="connsiteX3" fmla="*/ 414205 w 851018"/>
                      <a:gd name="connsiteY3" fmla="*/ 165 h 393781"/>
                      <a:gd name="connsiteX4" fmla="*/ 480403 w 851018"/>
                      <a:gd name="connsiteY4" fmla="*/ 40244 h 393781"/>
                      <a:gd name="connsiteX5" fmla="*/ 512575 w 851018"/>
                      <a:gd name="connsiteY5" fmla="*/ 90270 h 393781"/>
                      <a:gd name="connsiteX6" fmla="*/ 814500 w 851018"/>
                      <a:gd name="connsiteY6" fmla="*/ 211040 h 393781"/>
                      <a:gd name="connsiteX7" fmla="*/ 846912 w 851018"/>
                      <a:gd name="connsiteY7" fmla="*/ 381474 h 393781"/>
                      <a:gd name="connsiteX8" fmla="*/ 825387 w 851018"/>
                      <a:gd name="connsiteY8" fmla="*/ 364726 h 393781"/>
                      <a:gd name="connsiteX9" fmla="*/ 794315 w 851018"/>
                      <a:gd name="connsiteY9" fmla="*/ 239432 h 393781"/>
                      <a:gd name="connsiteX10" fmla="*/ 572960 w 851018"/>
                      <a:gd name="connsiteY10" fmla="*/ 142029 h 393781"/>
                      <a:gd name="connsiteX11" fmla="*/ 262409 w 851018"/>
                      <a:gd name="connsiteY11" fmla="*/ 55765 h 393781"/>
                      <a:gd name="connsiteX12" fmla="*/ 146561 w 851018"/>
                      <a:gd name="connsiteY12" fmla="*/ 31984 h 393781"/>
                      <a:gd name="connsiteX13" fmla="*/ 76212 w 851018"/>
                      <a:gd name="connsiteY13" fmla="*/ 57673 h 393781"/>
                      <a:gd name="connsiteX14" fmla="*/ 34772 w 851018"/>
                      <a:gd name="connsiteY14" fmla="*/ 118662 h 393781"/>
                      <a:gd name="connsiteX15" fmla="*/ 3617 w 851018"/>
                      <a:gd name="connsiteY15" fmla="*/ 116150 h 393781"/>
                      <a:gd name="connsiteX0" fmla="*/ 3617 w 851018"/>
                      <a:gd name="connsiteY0" fmla="*/ 116150 h 393781"/>
                      <a:gd name="connsiteX1" fmla="*/ 122545 w 851018"/>
                      <a:gd name="connsiteY1" fmla="*/ 3085 h 393781"/>
                      <a:gd name="connsiteX2" fmla="*/ 285592 w 851018"/>
                      <a:gd name="connsiteY2" fmla="*/ 29312 h 393781"/>
                      <a:gd name="connsiteX3" fmla="*/ 414205 w 851018"/>
                      <a:gd name="connsiteY3" fmla="*/ 165 h 393781"/>
                      <a:gd name="connsiteX4" fmla="*/ 478512 w 851018"/>
                      <a:gd name="connsiteY4" fmla="*/ 27492 h 393781"/>
                      <a:gd name="connsiteX5" fmla="*/ 512575 w 851018"/>
                      <a:gd name="connsiteY5" fmla="*/ 90270 h 393781"/>
                      <a:gd name="connsiteX6" fmla="*/ 814500 w 851018"/>
                      <a:gd name="connsiteY6" fmla="*/ 211040 h 393781"/>
                      <a:gd name="connsiteX7" fmla="*/ 846912 w 851018"/>
                      <a:gd name="connsiteY7" fmla="*/ 381474 h 393781"/>
                      <a:gd name="connsiteX8" fmla="*/ 825387 w 851018"/>
                      <a:gd name="connsiteY8" fmla="*/ 364726 h 393781"/>
                      <a:gd name="connsiteX9" fmla="*/ 794315 w 851018"/>
                      <a:gd name="connsiteY9" fmla="*/ 239432 h 393781"/>
                      <a:gd name="connsiteX10" fmla="*/ 572960 w 851018"/>
                      <a:gd name="connsiteY10" fmla="*/ 142029 h 393781"/>
                      <a:gd name="connsiteX11" fmla="*/ 262409 w 851018"/>
                      <a:gd name="connsiteY11" fmla="*/ 55765 h 393781"/>
                      <a:gd name="connsiteX12" fmla="*/ 146561 w 851018"/>
                      <a:gd name="connsiteY12" fmla="*/ 31984 h 393781"/>
                      <a:gd name="connsiteX13" fmla="*/ 76212 w 851018"/>
                      <a:gd name="connsiteY13" fmla="*/ 57673 h 393781"/>
                      <a:gd name="connsiteX14" fmla="*/ 34772 w 851018"/>
                      <a:gd name="connsiteY14" fmla="*/ 118662 h 393781"/>
                      <a:gd name="connsiteX15" fmla="*/ 3617 w 851018"/>
                      <a:gd name="connsiteY15" fmla="*/ 116150 h 393781"/>
                      <a:gd name="connsiteX0" fmla="*/ 3617 w 849549"/>
                      <a:gd name="connsiteY0" fmla="*/ 116150 h 393781"/>
                      <a:gd name="connsiteX1" fmla="*/ 122545 w 849549"/>
                      <a:gd name="connsiteY1" fmla="*/ 3085 h 393781"/>
                      <a:gd name="connsiteX2" fmla="*/ 285592 w 849549"/>
                      <a:gd name="connsiteY2" fmla="*/ 29312 h 393781"/>
                      <a:gd name="connsiteX3" fmla="*/ 414205 w 849549"/>
                      <a:gd name="connsiteY3" fmla="*/ 165 h 393781"/>
                      <a:gd name="connsiteX4" fmla="*/ 478512 w 849549"/>
                      <a:gd name="connsiteY4" fmla="*/ 27492 h 393781"/>
                      <a:gd name="connsiteX5" fmla="*/ 539054 w 849549"/>
                      <a:gd name="connsiteY5" fmla="*/ 93913 h 393781"/>
                      <a:gd name="connsiteX6" fmla="*/ 814500 w 849549"/>
                      <a:gd name="connsiteY6" fmla="*/ 211040 h 393781"/>
                      <a:gd name="connsiteX7" fmla="*/ 846912 w 849549"/>
                      <a:gd name="connsiteY7" fmla="*/ 381474 h 393781"/>
                      <a:gd name="connsiteX8" fmla="*/ 825387 w 849549"/>
                      <a:gd name="connsiteY8" fmla="*/ 364726 h 393781"/>
                      <a:gd name="connsiteX9" fmla="*/ 794315 w 849549"/>
                      <a:gd name="connsiteY9" fmla="*/ 239432 h 393781"/>
                      <a:gd name="connsiteX10" fmla="*/ 572960 w 849549"/>
                      <a:gd name="connsiteY10" fmla="*/ 142029 h 393781"/>
                      <a:gd name="connsiteX11" fmla="*/ 262409 w 849549"/>
                      <a:gd name="connsiteY11" fmla="*/ 55765 h 393781"/>
                      <a:gd name="connsiteX12" fmla="*/ 146561 w 849549"/>
                      <a:gd name="connsiteY12" fmla="*/ 31984 h 393781"/>
                      <a:gd name="connsiteX13" fmla="*/ 76212 w 849549"/>
                      <a:gd name="connsiteY13" fmla="*/ 57673 h 393781"/>
                      <a:gd name="connsiteX14" fmla="*/ 34772 w 849549"/>
                      <a:gd name="connsiteY14" fmla="*/ 118662 h 393781"/>
                      <a:gd name="connsiteX15" fmla="*/ 3617 w 849549"/>
                      <a:gd name="connsiteY15" fmla="*/ 116150 h 3937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49549" h="393781">
                        <a:moveTo>
                          <a:pt x="3617" y="116150"/>
                        </a:moveTo>
                        <a:cubicBezTo>
                          <a:pt x="18246" y="96887"/>
                          <a:pt x="75549" y="17558"/>
                          <a:pt x="122545" y="3085"/>
                        </a:cubicBezTo>
                        <a:cubicBezTo>
                          <a:pt x="169541" y="-11388"/>
                          <a:pt x="236982" y="29799"/>
                          <a:pt x="285592" y="29312"/>
                        </a:cubicBezTo>
                        <a:cubicBezTo>
                          <a:pt x="334202" y="28825"/>
                          <a:pt x="385834" y="-1961"/>
                          <a:pt x="414205" y="165"/>
                        </a:cubicBezTo>
                        <a:cubicBezTo>
                          <a:pt x="442576" y="2291"/>
                          <a:pt x="462117" y="12475"/>
                          <a:pt x="478512" y="27492"/>
                        </a:cubicBezTo>
                        <a:cubicBezTo>
                          <a:pt x="494907" y="42509"/>
                          <a:pt x="483056" y="63322"/>
                          <a:pt x="539054" y="93913"/>
                        </a:cubicBezTo>
                        <a:cubicBezTo>
                          <a:pt x="595052" y="124504"/>
                          <a:pt x="763191" y="163113"/>
                          <a:pt x="814500" y="211040"/>
                        </a:cubicBezTo>
                        <a:cubicBezTo>
                          <a:pt x="865809" y="258967"/>
                          <a:pt x="845098" y="355860"/>
                          <a:pt x="846912" y="381474"/>
                        </a:cubicBezTo>
                        <a:cubicBezTo>
                          <a:pt x="848726" y="407088"/>
                          <a:pt x="834153" y="388400"/>
                          <a:pt x="825387" y="364726"/>
                        </a:cubicBezTo>
                        <a:cubicBezTo>
                          <a:pt x="816621" y="341052"/>
                          <a:pt x="836386" y="276548"/>
                          <a:pt x="794315" y="239432"/>
                        </a:cubicBezTo>
                        <a:cubicBezTo>
                          <a:pt x="752244" y="202316"/>
                          <a:pt x="661611" y="172640"/>
                          <a:pt x="572960" y="142029"/>
                        </a:cubicBezTo>
                        <a:cubicBezTo>
                          <a:pt x="484309" y="111418"/>
                          <a:pt x="333476" y="74106"/>
                          <a:pt x="262409" y="55765"/>
                        </a:cubicBezTo>
                        <a:cubicBezTo>
                          <a:pt x="191343" y="37424"/>
                          <a:pt x="178501" y="32392"/>
                          <a:pt x="146561" y="31984"/>
                        </a:cubicBezTo>
                        <a:cubicBezTo>
                          <a:pt x="114621" y="31576"/>
                          <a:pt x="89762" y="42682"/>
                          <a:pt x="76212" y="57673"/>
                        </a:cubicBezTo>
                        <a:cubicBezTo>
                          <a:pt x="62662" y="72664"/>
                          <a:pt x="46871" y="108916"/>
                          <a:pt x="34772" y="118662"/>
                        </a:cubicBezTo>
                        <a:cubicBezTo>
                          <a:pt x="22673" y="128408"/>
                          <a:pt x="-11012" y="135413"/>
                          <a:pt x="3617" y="116150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59" name="Volný tvar 58"/>
                  <p:cNvSpPr>
                    <a:spLocks/>
                  </p:cNvSpPr>
                  <p:nvPr/>
                </p:nvSpPr>
                <p:spPr>
                  <a:xfrm rot="150410">
                    <a:off x="3842255" y="2777197"/>
                    <a:ext cx="1716428" cy="670852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1018" h="390928">
                        <a:moveTo>
                          <a:pt x="3617" y="113297"/>
                        </a:moveTo>
                        <a:cubicBezTo>
                          <a:pt x="18246" y="94034"/>
                          <a:pt x="37719" y="4545"/>
                          <a:pt x="122545" y="232"/>
                        </a:cubicBezTo>
                        <a:cubicBezTo>
                          <a:pt x="207371" y="-4081"/>
                          <a:pt x="397249" y="52758"/>
                          <a:pt x="512575" y="87417"/>
                        </a:cubicBezTo>
                        <a:cubicBezTo>
                          <a:pt x="627901" y="122076"/>
                          <a:pt x="758777" y="159653"/>
                          <a:pt x="814500" y="208187"/>
                        </a:cubicBezTo>
                        <a:cubicBezTo>
                          <a:pt x="870223" y="256721"/>
                          <a:pt x="845098" y="353007"/>
                          <a:pt x="846912" y="378621"/>
                        </a:cubicBezTo>
                        <a:cubicBezTo>
                          <a:pt x="848726" y="404235"/>
                          <a:pt x="834153" y="385547"/>
                          <a:pt x="825387" y="361873"/>
                        </a:cubicBezTo>
                        <a:cubicBezTo>
                          <a:pt x="816621" y="338199"/>
                          <a:pt x="836386" y="273695"/>
                          <a:pt x="794315" y="236579"/>
                        </a:cubicBezTo>
                        <a:cubicBezTo>
                          <a:pt x="752244" y="199463"/>
                          <a:pt x="661611" y="169787"/>
                          <a:pt x="572960" y="139176"/>
                        </a:cubicBezTo>
                        <a:cubicBezTo>
                          <a:pt x="484309" y="108565"/>
                          <a:pt x="333476" y="71253"/>
                          <a:pt x="262409" y="52912"/>
                        </a:cubicBezTo>
                        <a:cubicBezTo>
                          <a:pt x="191343" y="34571"/>
                          <a:pt x="178501" y="29539"/>
                          <a:pt x="146561" y="29131"/>
                        </a:cubicBezTo>
                        <a:cubicBezTo>
                          <a:pt x="114621" y="28723"/>
                          <a:pt x="89762" y="39829"/>
                          <a:pt x="76212" y="54820"/>
                        </a:cubicBezTo>
                        <a:cubicBezTo>
                          <a:pt x="62662" y="69811"/>
                          <a:pt x="46871" y="106063"/>
                          <a:pt x="34772" y="115809"/>
                        </a:cubicBezTo>
                        <a:cubicBezTo>
                          <a:pt x="22673" y="125555"/>
                          <a:pt x="-11012" y="132560"/>
                          <a:pt x="3617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60" name="Volný tvar 59"/>
                  <p:cNvSpPr>
                    <a:spLocks/>
                  </p:cNvSpPr>
                  <p:nvPr/>
                </p:nvSpPr>
                <p:spPr>
                  <a:xfrm rot="265172">
                    <a:off x="3908824" y="2872405"/>
                    <a:ext cx="1575836" cy="533770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6612 w 851069"/>
                      <a:gd name="connsiteY9" fmla="*/ 29131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4443 w 851069"/>
                      <a:gd name="connsiteY9" fmla="*/ 36380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330 w 850731"/>
                      <a:gd name="connsiteY0" fmla="*/ 123197 h 400828"/>
                      <a:gd name="connsiteX1" fmla="*/ 116535 w 850731"/>
                      <a:gd name="connsiteY1" fmla="*/ 203 h 400828"/>
                      <a:gd name="connsiteX2" fmla="*/ 512288 w 850731"/>
                      <a:gd name="connsiteY2" fmla="*/ 97317 h 400828"/>
                      <a:gd name="connsiteX3" fmla="*/ 814213 w 850731"/>
                      <a:gd name="connsiteY3" fmla="*/ 218087 h 400828"/>
                      <a:gd name="connsiteX4" fmla="*/ 846625 w 850731"/>
                      <a:gd name="connsiteY4" fmla="*/ 388521 h 400828"/>
                      <a:gd name="connsiteX5" fmla="*/ 825100 w 850731"/>
                      <a:gd name="connsiteY5" fmla="*/ 371773 h 400828"/>
                      <a:gd name="connsiteX6" fmla="*/ 794028 w 850731"/>
                      <a:gd name="connsiteY6" fmla="*/ 246479 h 400828"/>
                      <a:gd name="connsiteX7" fmla="*/ 572673 w 850731"/>
                      <a:gd name="connsiteY7" fmla="*/ 149076 h 400828"/>
                      <a:gd name="connsiteX8" fmla="*/ 262122 w 850731"/>
                      <a:gd name="connsiteY8" fmla="*/ 62812 h 400828"/>
                      <a:gd name="connsiteX9" fmla="*/ 144105 w 850731"/>
                      <a:gd name="connsiteY9" fmla="*/ 46280 h 400828"/>
                      <a:gd name="connsiteX10" fmla="*/ 80068 w 850731"/>
                      <a:gd name="connsiteY10" fmla="*/ 69550 h 400828"/>
                      <a:gd name="connsiteX11" fmla="*/ 34485 w 850731"/>
                      <a:gd name="connsiteY11" fmla="*/ 125709 h 400828"/>
                      <a:gd name="connsiteX12" fmla="*/ 3330 w 850731"/>
                      <a:gd name="connsiteY12" fmla="*/ 123197 h 400828"/>
                      <a:gd name="connsiteX0" fmla="*/ 3586 w 850987"/>
                      <a:gd name="connsiteY0" fmla="*/ 114902 h 392533"/>
                      <a:gd name="connsiteX1" fmla="*/ 121133 w 850987"/>
                      <a:gd name="connsiteY1" fmla="*/ 227 h 392533"/>
                      <a:gd name="connsiteX2" fmla="*/ 512544 w 850987"/>
                      <a:gd name="connsiteY2" fmla="*/ 89022 h 392533"/>
                      <a:gd name="connsiteX3" fmla="*/ 814469 w 850987"/>
                      <a:gd name="connsiteY3" fmla="*/ 209792 h 392533"/>
                      <a:gd name="connsiteX4" fmla="*/ 846881 w 850987"/>
                      <a:gd name="connsiteY4" fmla="*/ 380226 h 392533"/>
                      <a:gd name="connsiteX5" fmla="*/ 825356 w 850987"/>
                      <a:gd name="connsiteY5" fmla="*/ 363478 h 392533"/>
                      <a:gd name="connsiteX6" fmla="*/ 794284 w 850987"/>
                      <a:gd name="connsiteY6" fmla="*/ 238184 h 392533"/>
                      <a:gd name="connsiteX7" fmla="*/ 572929 w 850987"/>
                      <a:gd name="connsiteY7" fmla="*/ 140781 h 392533"/>
                      <a:gd name="connsiteX8" fmla="*/ 262378 w 850987"/>
                      <a:gd name="connsiteY8" fmla="*/ 54517 h 392533"/>
                      <a:gd name="connsiteX9" fmla="*/ 144361 w 850987"/>
                      <a:gd name="connsiteY9" fmla="*/ 37985 h 392533"/>
                      <a:gd name="connsiteX10" fmla="*/ 80324 w 850987"/>
                      <a:gd name="connsiteY10" fmla="*/ 61255 h 392533"/>
                      <a:gd name="connsiteX11" fmla="*/ 34741 w 850987"/>
                      <a:gd name="connsiteY11" fmla="*/ 117414 h 392533"/>
                      <a:gd name="connsiteX12" fmla="*/ 3586 w 850987"/>
                      <a:gd name="connsiteY12" fmla="*/ 114902 h 392533"/>
                      <a:gd name="connsiteX0" fmla="*/ 3586 w 850987"/>
                      <a:gd name="connsiteY0" fmla="*/ 114902 h 392275"/>
                      <a:gd name="connsiteX1" fmla="*/ 121133 w 850987"/>
                      <a:gd name="connsiteY1" fmla="*/ 227 h 392275"/>
                      <a:gd name="connsiteX2" fmla="*/ 512544 w 850987"/>
                      <a:gd name="connsiteY2" fmla="*/ 89022 h 392275"/>
                      <a:gd name="connsiteX3" fmla="*/ 814469 w 850987"/>
                      <a:gd name="connsiteY3" fmla="*/ 209792 h 392275"/>
                      <a:gd name="connsiteX4" fmla="*/ 846881 w 850987"/>
                      <a:gd name="connsiteY4" fmla="*/ 380226 h 392275"/>
                      <a:gd name="connsiteX5" fmla="*/ 825356 w 850987"/>
                      <a:gd name="connsiteY5" fmla="*/ 363478 h 392275"/>
                      <a:gd name="connsiteX6" fmla="*/ 779196 w 850987"/>
                      <a:gd name="connsiteY6" fmla="*/ 245037 h 392275"/>
                      <a:gd name="connsiteX7" fmla="*/ 572929 w 850987"/>
                      <a:gd name="connsiteY7" fmla="*/ 140781 h 392275"/>
                      <a:gd name="connsiteX8" fmla="*/ 262378 w 850987"/>
                      <a:gd name="connsiteY8" fmla="*/ 54517 h 392275"/>
                      <a:gd name="connsiteX9" fmla="*/ 144361 w 850987"/>
                      <a:gd name="connsiteY9" fmla="*/ 37985 h 392275"/>
                      <a:gd name="connsiteX10" fmla="*/ 80324 w 850987"/>
                      <a:gd name="connsiteY10" fmla="*/ 61255 h 392275"/>
                      <a:gd name="connsiteX11" fmla="*/ 34741 w 850987"/>
                      <a:gd name="connsiteY11" fmla="*/ 117414 h 392275"/>
                      <a:gd name="connsiteX12" fmla="*/ 3586 w 850987"/>
                      <a:gd name="connsiteY12" fmla="*/ 114902 h 39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0987" h="392275">
                        <a:moveTo>
                          <a:pt x="3586" y="114902"/>
                        </a:moveTo>
                        <a:cubicBezTo>
                          <a:pt x="17985" y="95371"/>
                          <a:pt x="36307" y="4540"/>
                          <a:pt x="121133" y="227"/>
                        </a:cubicBezTo>
                        <a:cubicBezTo>
                          <a:pt x="205959" y="-4086"/>
                          <a:pt x="396988" y="54095"/>
                          <a:pt x="512544" y="89022"/>
                        </a:cubicBezTo>
                        <a:cubicBezTo>
                          <a:pt x="628100" y="123949"/>
                          <a:pt x="758746" y="161258"/>
                          <a:pt x="814469" y="209792"/>
                        </a:cubicBezTo>
                        <a:cubicBezTo>
                          <a:pt x="870192" y="258326"/>
                          <a:pt x="845067" y="354612"/>
                          <a:pt x="846881" y="380226"/>
                        </a:cubicBezTo>
                        <a:cubicBezTo>
                          <a:pt x="848695" y="405840"/>
                          <a:pt x="836637" y="386010"/>
                          <a:pt x="825356" y="363478"/>
                        </a:cubicBezTo>
                        <a:cubicBezTo>
                          <a:pt x="814075" y="340947"/>
                          <a:pt x="821267" y="282153"/>
                          <a:pt x="779196" y="245037"/>
                        </a:cubicBezTo>
                        <a:cubicBezTo>
                          <a:pt x="737125" y="207921"/>
                          <a:pt x="659065" y="172534"/>
                          <a:pt x="572929" y="140781"/>
                        </a:cubicBezTo>
                        <a:cubicBezTo>
                          <a:pt x="486793" y="109028"/>
                          <a:pt x="333806" y="71650"/>
                          <a:pt x="262378" y="54517"/>
                        </a:cubicBezTo>
                        <a:cubicBezTo>
                          <a:pt x="190950" y="37384"/>
                          <a:pt x="176301" y="38393"/>
                          <a:pt x="144361" y="37985"/>
                        </a:cubicBezTo>
                        <a:cubicBezTo>
                          <a:pt x="112421" y="37577"/>
                          <a:pt x="93874" y="46264"/>
                          <a:pt x="80324" y="61255"/>
                        </a:cubicBezTo>
                        <a:cubicBezTo>
                          <a:pt x="66774" y="76246"/>
                          <a:pt x="47531" y="108473"/>
                          <a:pt x="34741" y="117414"/>
                        </a:cubicBezTo>
                        <a:cubicBezTo>
                          <a:pt x="21951" y="126355"/>
                          <a:pt x="-10813" y="134433"/>
                          <a:pt x="3586" y="114902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61" name="Volný tvar 60"/>
                  <p:cNvSpPr>
                    <a:spLocks/>
                  </p:cNvSpPr>
                  <p:nvPr/>
                </p:nvSpPr>
                <p:spPr>
                  <a:xfrm rot="416670">
                    <a:off x="3978949" y="2960240"/>
                    <a:ext cx="1430717" cy="385555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17 w 866567"/>
                      <a:gd name="connsiteY0" fmla="*/ 113297 h 373000"/>
                      <a:gd name="connsiteX1" fmla="*/ 122545 w 866567"/>
                      <a:gd name="connsiteY1" fmla="*/ 232 h 373000"/>
                      <a:gd name="connsiteX2" fmla="*/ 512575 w 866567"/>
                      <a:gd name="connsiteY2" fmla="*/ 87417 h 373000"/>
                      <a:gd name="connsiteX3" fmla="*/ 814500 w 866567"/>
                      <a:gd name="connsiteY3" fmla="*/ 208187 h 373000"/>
                      <a:gd name="connsiteX4" fmla="*/ 866491 w 866567"/>
                      <a:gd name="connsiteY4" fmla="*/ 349443 h 373000"/>
                      <a:gd name="connsiteX5" fmla="*/ 825387 w 866567"/>
                      <a:gd name="connsiteY5" fmla="*/ 361873 h 373000"/>
                      <a:gd name="connsiteX6" fmla="*/ 794315 w 866567"/>
                      <a:gd name="connsiteY6" fmla="*/ 236579 h 373000"/>
                      <a:gd name="connsiteX7" fmla="*/ 572960 w 866567"/>
                      <a:gd name="connsiteY7" fmla="*/ 139176 h 373000"/>
                      <a:gd name="connsiteX8" fmla="*/ 262409 w 866567"/>
                      <a:gd name="connsiteY8" fmla="*/ 52912 h 373000"/>
                      <a:gd name="connsiteX9" fmla="*/ 146561 w 866567"/>
                      <a:gd name="connsiteY9" fmla="*/ 29131 h 373000"/>
                      <a:gd name="connsiteX10" fmla="*/ 76212 w 866567"/>
                      <a:gd name="connsiteY10" fmla="*/ 54820 h 373000"/>
                      <a:gd name="connsiteX11" fmla="*/ 34772 w 866567"/>
                      <a:gd name="connsiteY11" fmla="*/ 115809 h 373000"/>
                      <a:gd name="connsiteX12" fmla="*/ 3617 w 866567"/>
                      <a:gd name="connsiteY12" fmla="*/ 113297 h 373000"/>
                      <a:gd name="connsiteX0" fmla="*/ 3617 w 867450"/>
                      <a:gd name="connsiteY0" fmla="*/ 113297 h 372087"/>
                      <a:gd name="connsiteX1" fmla="*/ 122545 w 867450"/>
                      <a:gd name="connsiteY1" fmla="*/ 232 h 372087"/>
                      <a:gd name="connsiteX2" fmla="*/ 512575 w 867450"/>
                      <a:gd name="connsiteY2" fmla="*/ 87417 h 372087"/>
                      <a:gd name="connsiteX3" fmla="*/ 814500 w 867450"/>
                      <a:gd name="connsiteY3" fmla="*/ 208187 h 372087"/>
                      <a:gd name="connsiteX4" fmla="*/ 866491 w 867450"/>
                      <a:gd name="connsiteY4" fmla="*/ 349443 h 372087"/>
                      <a:gd name="connsiteX5" fmla="*/ 844196 w 867450"/>
                      <a:gd name="connsiteY5" fmla="*/ 360546 h 372087"/>
                      <a:gd name="connsiteX6" fmla="*/ 794315 w 867450"/>
                      <a:gd name="connsiteY6" fmla="*/ 236579 h 372087"/>
                      <a:gd name="connsiteX7" fmla="*/ 572960 w 867450"/>
                      <a:gd name="connsiteY7" fmla="*/ 139176 h 372087"/>
                      <a:gd name="connsiteX8" fmla="*/ 262409 w 867450"/>
                      <a:gd name="connsiteY8" fmla="*/ 52912 h 372087"/>
                      <a:gd name="connsiteX9" fmla="*/ 146561 w 867450"/>
                      <a:gd name="connsiteY9" fmla="*/ 29131 h 372087"/>
                      <a:gd name="connsiteX10" fmla="*/ 76212 w 867450"/>
                      <a:gd name="connsiteY10" fmla="*/ 54820 h 372087"/>
                      <a:gd name="connsiteX11" fmla="*/ 34772 w 867450"/>
                      <a:gd name="connsiteY11" fmla="*/ 115809 h 372087"/>
                      <a:gd name="connsiteX12" fmla="*/ 3617 w 867450"/>
                      <a:gd name="connsiteY12" fmla="*/ 113297 h 372087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2960 w 867487"/>
                      <a:gd name="connsiteY7" fmla="*/ 139176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58690 w 867487"/>
                      <a:gd name="connsiteY9" fmla="*/ 54489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90 w 867560"/>
                      <a:gd name="connsiteY0" fmla="*/ 113297 h 371040"/>
                      <a:gd name="connsiteX1" fmla="*/ 122618 w 867560"/>
                      <a:gd name="connsiteY1" fmla="*/ 232 h 371040"/>
                      <a:gd name="connsiteX2" fmla="*/ 512648 w 867560"/>
                      <a:gd name="connsiteY2" fmla="*/ 87417 h 371040"/>
                      <a:gd name="connsiteX3" fmla="*/ 814573 w 867560"/>
                      <a:gd name="connsiteY3" fmla="*/ 208187 h 371040"/>
                      <a:gd name="connsiteX4" fmla="*/ 866564 w 867560"/>
                      <a:gd name="connsiteY4" fmla="*/ 349443 h 371040"/>
                      <a:gd name="connsiteX5" fmla="*/ 844269 w 867560"/>
                      <a:gd name="connsiteY5" fmla="*/ 360546 h 371040"/>
                      <a:gd name="connsiteX6" fmla="*/ 789703 w 867560"/>
                      <a:gd name="connsiteY6" fmla="*/ 251336 h 371040"/>
                      <a:gd name="connsiteX7" fmla="*/ 575862 w 867560"/>
                      <a:gd name="connsiteY7" fmla="*/ 157100 h 371040"/>
                      <a:gd name="connsiteX8" fmla="*/ 272829 w 867560"/>
                      <a:gd name="connsiteY8" fmla="*/ 73998 h 371040"/>
                      <a:gd name="connsiteX9" fmla="*/ 158763 w 867560"/>
                      <a:gd name="connsiteY9" fmla="*/ 54489 h 371040"/>
                      <a:gd name="connsiteX10" fmla="*/ 82155 w 867560"/>
                      <a:gd name="connsiteY10" fmla="*/ 74463 h 371040"/>
                      <a:gd name="connsiteX11" fmla="*/ 34845 w 867560"/>
                      <a:gd name="connsiteY11" fmla="*/ 115809 h 371040"/>
                      <a:gd name="connsiteX12" fmla="*/ 3690 w 867560"/>
                      <a:gd name="connsiteY12" fmla="*/ 113297 h 3710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67560" h="371040">
                        <a:moveTo>
                          <a:pt x="3690" y="113297"/>
                        </a:moveTo>
                        <a:cubicBezTo>
                          <a:pt x="18319" y="94034"/>
                          <a:pt x="37792" y="4545"/>
                          <a:pt x="122618" y="232"/>
                        </a:cubicBezTo>
                        <a:cubicBezTo>
                          <a:pt x="207444" y="-4081"/>
                          <a:pt x="397322" y="52758"/>
                          <a:pt x="512648" y="87417"/>
                        </a:cubicBezTo>
                        <a:cubicBezTo>
                          <a:pt x="627974" y="122076"/>
                          <a:pt x="755587" y="164516"/>
                          <a:pt x="814573" y="208187"/>
                        </a:cubicBezTo>
                        <a:cubicBezTo>
                          <a:pt x="873559" y="251858"/>
                          <a:pt x="861615" y="324050"/>
                          <a:pt x="866564" y="349443"/>
                        </a:cubicBezTo>
                        <a:cubicBezTo>
                          <a:pt x="871513" y="374836"/>
                          <a:pt x="857079" y="376897"/>
                          <a:pt x="844269" y="360546"/>
                        </a:cubicBezTo>
                        <a:cubicBezTo>
                          <a:pt x="831459" y="344195"/>
                          <a:pt x="834437" y="285244"/>
                          <a:pt x="789703" y="251336"/>
                        </a:cubicBezTo>
                        <a:cubicBezTo>
                          <a:pt x="744969" y="217428"/>
                          <a:pt x="662008" y="186656"/>
                          <a:pt x="575862" y="157100"/>
                        </a:cubicBezTo>
                        <a:cubicBezTo>
                          <a:pt x="489716" y="127544"/>
                          <a:pt x="342346" y="91100"/>
                          <a:pt x="272829" y="73998"/>
                        </a:cubicBezTo>
                        <a:cubicBezTo>
                          <a:pt x="203313" y="56896"/>
                          <a:pt x="190703" y="54897"/>
                          <a:pt x="158763" y="54489"/>
                        </a:cubicBezTo>
                        <a:cubicBezTo>
                          <a:pt x="126823" y="54081"/>
                          <a:pt x="95705" y="59472"/>
                          <a:pt x="82155" y="74463"/>
                        </a:cubicBezTo>
                        <a:cubicBezTo>
                          <a:pt x="68605" y="89454"/>
                          <a:pt x="47923" y="109337"/>
                          <a:pt x="34845" y="115809"/>
                        </a:cubicBezTo>
                        <a:cubicBezTo>
                          <a:pt x="21768" y="122281"/>
                          <a:pt x="-10939" y="132560"/>
                          <a:pt x="3690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62" name="Volný tvar 61"/>
                  <p:cNvSpPr/>
                  <p:nvPr/>
                </p:nvSpPr>
                <p:spPr>
                  <a:xfrm>
                    <a:off x="4093369" y="2983739"/>
                    <a:ext cx="1212851" cy="397635"/>
                  </a:xfrm>
                  <a:custGeom>
                    <a:avLst/>
                    <a:gdLst>
                      <a:gd name="connsiteX0" fmla="*/ 0 w 1254347"/>
                      <a:gd name="connsiteY0" fmla="*/ 32437 h 414862"/>
                      <a:gd name="connsiteX1" fmla="*/ 250031 w 1254347"/>
                      <a:gd name="connsiteY1" fmla="*/ 108637 h 414862"/>
                      <a:gd name="connsiteX2" fmla="*/ 1188244 w 1254347"/>
                      <a:gd name="connsiteY2" fmla="*/ 401531 h 414862"/>
                      <a:gd name="connsiteX3" fmla="*/ 1152525 w 1254347"/>
                      <a:gd name="connsiteY3" fmla="*/ 353906 h 414862"/>
                      <a:gd name="connsiteX4" fmla="*/ 959644 w 1254347"/>
                      <a:gd name="connsiteY4" fmla="*/ 253893 h 414862"/>
                      <a:gd name="connsiteX5" fmla="*/ 640556 w 1254347"/>
                      <a:gd name="connsiteY5" fmla="*/ 151499 h 414862"/>
                      <a:gd name="connsiteX6" fmla="*/ 378619 w 1254347"/>
                      <a:gd name="connsiteY6" fmla="*/ 63393 h 414862"/>
                      <a:gd name="connsiteX7" fmla="*/ 169069 w 1254347"/>
                      <a:gd name="connsiteY7" fmla="*/ 11006 h 414862"/>
                      <a:gd name="connsiteX8" fmla="*/ 54769 w 1254347"/>
                      <a:gd name="connsiteY8" fmla="*/ 1481 h 414862"/>
                      <a:gd name="connsiteX9" fmla="*/ 0 w 1254347"/>
                      <a:gd name="connsiteY9" fmla="*/ 32437 h 414862"/>
                      <a:gd name="connsiteX0" fmla="*/ 0 w 1209971"/>
                      <a:gd name="connsiteY0" fmla="*/ 32437 h 406480"/>
                      <a:gd name="connsiteX1" fmla="*/ 250031 w 1209971"/>
                      <a:gd name="connsiteY1" fmla="*/ 108637 h 406480"/>
                      <a:gd name="connsiteX2" fmla="*/ 1188244 w 1209971"/>
                      <a:gd name="connsiteY2" fmla="*/ 401531 h 406480"/>
                      <a:gd name="connsiteX3" fmla="*/ 1152525 w 1209971"/>
                      <a:gd name="connsiteY3" fmla="*/ 353906 h 406480"/>
                      <a:gd name="connsiteX4" fmla="*/ 959644 w 1209971"/>
                      <a:gd name="connsiteY4" fmla="*/ 253893 h 406480"/>
                      <a:gd name="connsiteX5" fmla="*/ 640556 w 1209971"/>
                      <a:gd name="connsiteY5" fmla="*/ 151499 h 406480"/>
                      <a:gd name="connsiteX6" fmla="*/ 378619 w 1209971"/>
                      <a:gd name="connsiteY6" fmla="*/ 63393 h 406480"/>
                      <a:gd name="connsiteX7" fmla="*/ 169069 w 1209971"/>
                      <a:gd name="connsiteY7" fmla="*/ 11006 h 406480"/>
                      <a:gd name="connsiteX8" fmla="*/ 54769 w 1209971"/>
                      <a:gd name="connsiteY8" fmla="*/ 1481 h 406480"/>
                      <a:gd name="connsiteX9" fmla="*/ 0 w 1209971"/>
                      <a:gd name="connsiteY9" fmla="*/ 32437 h 406480"/>
                      <a:gd name="connsiteX0" fmla="*/ 0 w 1186948"/>
                      <a:gd name="connsiteY0" fmla="*/ 32437 h 399893"/>
                      <a:gd name="connsiteX1" fmla="*/ 250031 w 1186948"/>
                      <a:gd name="connsiteY1" fmla="*/ 108637 h 399893"/>
                      <a:gd name="connsiteX2" fmla="*/ 1157287 w 1186948"/>
                      <a:gd name="connsiteY2" fmla="*/ 394388 h 399893"/>
                      <a:gd name="connsiteX3" fmla="*/ 1152525 w 1186948"/>
                      <a:gd name="connsiteY3" fmla="*/ 353906 h 399893"/>
                      <a:gd name="connsiteX4" fmla="*/ 959644 w 1186948"/>
                      <a:gd name="connsiteY4" fmla="*/ 253893 h 399893"/>
                      <a:gd name="connsiteX5" fmla="*/ 640556 w 1186948"/>
                      <a:gd name="connsiteY5" fmla="*/ 151499 h 399893"/>
                      <a:gd name="connsiteX6" fmla="*/ 378619 w 1186948"/>
                      <a:gd name="connsiteY6" fmla="*/ 63393 h 399893"/>
                      <a:gd name="connsiteX7" fmla="*/ 169069 w 1186948"/>
                      <a:gd name="connsiteY7" fmla="*/ 11006 h 399893"/>
                      <a:gd name="connsiteX8" fmla="*/ 54769 w 1186948"/>
                      <a:gd name="connsiteY8" fmla="*/ 1481 h 399893"/>
                      <a:gd name="connsiteX9" fmla="*/ 0 w 1186948"/>
                      <a:gd name="connsiteY9" fmla="*/ 32437 h 399893"/>
                      <a:gd name="connsiteX0" fmla="*/ 0 w 1230621"/>
                      <a:gd name="connsiteY0" fmla="*/ 32437 h 404167"/>
                      <a:gd name="connsiteX1" fmla="*/ 250031 w 1230621"/>
                      <a:gd name="connsiteY1" fmla="*/ 108637 h 404167"/>
                      <a:gd name="connsiteX2" fmla="*/ 1157287 w 1230621"/>
                      <a:gd name="connsiteY2" fmla="*/ 394388 h 404167"/>
                      <a:gd name="connsiteX3" fmla="*/ 1152525 w 1230621"/>
                      <a:gd name="connsiteY3" fmla="*/ 330093 h 404167"/>
                      <a:gd name="connsiteX4" fmla="*/ 959644 w 1230621"/>
                      <a:gd name="connsiteY4" fmla="*/ 253893 h 404167"/>
                      <a:gd name="connsiteX5" fmla="*/ 640556 w 1230621"/>
                      <a:gd name="connsiteY5" fmla="*/ 151499 h 404167"/>
                      <a:gd name="connsiteX6" fmla="*/ 378619 w 1230621"/>
                      <a:gd name="connsiteY6" fmla="*/ 63393 h 404167"/>
                      <a:gd name="connsiteX7" fmla="*/ 169069 w 1230621"/>
                      <a:gd name="connsiteY7" fmla="*/ 11006 h 404167"/>
                      <a:gd name="connsiteX8" fmla="*/ 54769 w 1230621"/>
                      <a:gd name="connsiteY8" fmla="*/ 1481 h 404167"/>
                      <a:gd name="connsiteX9" fmla="*/ 0 w 1230621"/>
                      <a:gd name="connsiteY9" fmla="*/ 32437 h 404167"/>
                      <a:gd name="connsiteX0" fmla="*/ 0 w 1152536"/>
                      <a:gd name="connsiteY0" fmla="*/ 32437 h 349699"/>
                      <a:gd name="connsiteX1" fmla="*/ 250031 w 1152536"/>
                      <a:gd name="connsiteY1" fmla="*/ 108637 h 349699"/>
                      <a:gd name="connsiteX2" fmla="*/ 964406 w 1152536"/>
                      <a:gd name="connsiteY2" fmla="*/ 330094 h 349699"/>
                      <a:gd name="connsiteX3" fmla="*/ 1152525 w 1152536"/>
                      <a:gd name="connsiteY3" fmla="*/ 330093 h 349699"/>
                      <a:gd name="connsiteX4" fmla="*/ 959644 w 1152536"/>
                      <a:gd name="connsiteY4" fmla="*/ 253893 h 349699"/>
                      <a:gd name="connsiteX5" fmla="*/ 640556 w 1152536"/>
                      <a:gd name="connsiteY5" fmla="*/ 151499 h 349699"/>
                      <a:gd name="connsiteX6" fmla="*/ 378619 w 1152536"/>
                      <a:gd name="connsiteY6" fmla="*/ 63393 h 349699"/>
                      <a:gd name="connsiteX7" fmla="*/ 169069 w 1152536"/>
                      <a:gd name="connsiteY7" fmla="*/ 11006 h 349699"/>
                      <a:gd name="connsiteX8" fmla="*/ 54769 w 1152536"/>
                      <a:gd name="connsiteY8" fmla="*/ 1481 h 349699"/>
                      <a:gd name="connsiteX9" fmla="*/ 0 w 1152536"/>
                      <a:gd name="connsiteY9" fmla="*/ 32437 h 349699"/>
                      <a:gd name="connsiteX0" fmla="*/ 0 w 1193981"/>
                      <a:gd name="connsiteY0" fmla="*/ 32437 h 396769"/>
                      <a:gd name="connsiteX1" fmla="*/ 250031 w 1193981"/>
                      <a:gd name="connsiteY1" fmla="*/ 108637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193981"/>
                      <a:gd name="connsiteY0" fmla="*/ 32437 h 396769"/>
                      <a:gd name="connsiteX1" fmla="*/ 247650 w 1193981"/>
                      <a:gd name="connsiteY1" fmla="*/ 113399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59606 w 1213031"/>
                      <a:gd name="connsiteY6" fmla="*/ 152364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66750 w 1213031"/>
                      <a:gd name="connsiteY6" fmla="*/ 140458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7669 w 1212851"/>
                      <a:gd name="connsiteY7" fmla="*/ 64258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2906 w 1212851"/>
                      <a:gd name="connsiteY7" fmla="*/ 57114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9463 h 401889"/>
                      <a:gd name="connsiteX1" fmla="*/ 266700 w 1212851"/>
                      <a:gd name="connsiteY1" fmla="*/ 118519 h 401889"/>
                      <a:gd name="connsiteX2" fmla="*/ 983456 w 1212851"/>
                      <a:gd name="connsiteY2" fmla="*/ 335214 h 401889"/>
                      <a:gd name="connsiteX3" fmla="*/ 1197769 w 1212851"/>
                      <a:gd name="connsiteY3" fmla="*/ 401889 h 401889"/>
                      <a:gd name="connsiteX4" fmla="*/ 1171575 w 1212851"/>
                      <a:gd name="connsiteY4" fmla="*/ 335213 h 401889"/>
                      <a:gd name="connsiteX5" fmla="*/ 983456 w 1212851"/>
                      <a:gd name="connsiteY5" fmla="*/ 247107 h 401889"/>
                      <a:gd name="connsiteX6" fmla="*/ 666750 w 1212851"/>
                      <a:gd name="connsiteY6" fmla="*/ 144713 h 401889"/>
                      <a:gd name="connsiteX7" fmla="*/ 392906 w 1212851"/>
                      <a:gd name="connsiteY7" fmla="*/ 61369 h 401889"/>
                      <a:gd name="connsiteX8" fmla="*/ 216694 w 1212851"/>
                      <a:gd name="connsiteY8" fmla="*/ 6601 h 401889"/>
                      <a:gd name="connsiteX9" fmla="*/ 73819 w 1212851"/>
                      <a:gd name="connsiteY9" fmla="*/ 6601 h 401889"/>
                      <a:gd name="connsiteX10" fmla="*/ 0 w 1212851"/>
                      <a:gd name="connsiteY10" fmla="*/ 49463 h 401889"/>
                      <a:gd name="connsiteX0" fmla="*/ 0 w 1212851"/>
                      <a:gd name="connsiteY0" fmla="*/ 45209 h 397635"/>
                      <a:gd name="connsiteX1" fmla="*/ 266700 w 1212851"/>
                      <a:gd name="connsiteY1" fmla="*/ 114265 h 397635"/>
                      <a:gd name="connsiteX2" fmla="*/ 983456 w 1212851"/>
                      <a:gd name="connsiteY2" fmla="*/ 330960 h 397635"/>
                      <a:gd name="connsiteX3" fmla="*/ 1197769 w 1212851"/>
                      <a:gd name="connsiteY3" fmla="*/ 397635 h 397635"/>
                      <a:gd name="connsiteX4" fmla="*/ 1171575 w 1212851"/>
                      <a:gd name="connsiteY4" fmla="*/ 330959 h 397635"/>
                      <a:gd name="connsiteX5" fmla="*/ 983456 w 1212851"/>
                      <a:gd name="connsiteY5" fmla="*/ 242853 h 397635"/>
                      <a:gd name="connsiteX6" fmla="*/ 666750 w 1212851"/>
                      <a:gd name="connsiteY6" fmla="*/ 140459 h 397635"/>
                      <a:gd name="connsiteX7" fmla="*/ 392906 w 1212851"/>
                      <a:gd name="connsiteY7" fmla="*/ 57115 h 397635"/>
                      <a:gd name="connsiteX8" fmla="*/ 216694 w 1212851"/>
                      <a:gd name="connsiteY8" fmla="*/ 11872 h 397635"/>
                      <a:gd name="connsiteX9" fmla="*/ 73819 w 1212851"/>
                      <a:gd name="connsiteY9" fmla="*/ 2347 h 397635"/>
                      <a:gd name="connsiteX10" fmla="*/ 0 w 1212851"/>
                      <a:gd name="connsiteY10" fmla="*/ 45209 h 3976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212851" h="397635">
                        <a:moveTo>
                          <a:pt x="0" y="45209"/>
                        </a:moveTo>
                        <a:cubicBezTo>
                          <a:pt x="88900" y="68228"/>
                          <a:pt x="102791" y="66640"/>
                          <a:pt x="266700" y="114265"/>
                        </a:cubicBezTo>
                        <a:cubicBezTo>
                          <a:pt x="430609" y="161890"/>
                          <a:pt x="744537" y="258728"/>
                          <a:pt x="983456" y="330960"/>
                        </a:cubicBezTo>
                        <a:cubicBezTo>
                          <a:pt x="1138634" y="378188"/>
                          <a:pt x="1166416" y="397635"/>
                          <a:pt x="1197769" y="397635"/>
                        </a:cubicBezTo>
                        <a:cubicBezTo>
                          <a:pt x="1229122" y="397635"/>
                          <a:pt x="1207294" y="356756"/>
                          <a:pt x="1171575" y="330959"/>
                        </a:cubicBezTo>
                        <a:cubicBezTo>
                          <a:pt x="1135856" y="305162"/>
                          <a:pt x="1067594" y="274603"/>
                          <a:pt x="983456" y="242853"/>
                        </a:cubicBezTo>
                        <a:cubicBezTo>
                          <a:pt x="899319" y="211103"/>
                          <a:pt x="765175" y="171415"/>
                          <a:pt x="666750" y="140459"/>
                        </a:cubicBezTo>
                        <a:cubicBezTo>
                          <a:pt x="568325" y="109503"/>
                          <a:pt x="467915" y="78546"/>
                          <a:pt x="392906" y="57115"/>
                        </a:cubicBezTo>
                        <a:cubicBezTo>
                          <a:pt x="317897" y="35684"/>
                          <a:pt x="270669" y="22191"/>
                          <a:pt x="216694" y="11872"/>
                        </a:cubicBezTo>
                        <a:cubicBezTo>
                          <a:pt x="162719" y="1553"/>
                          <a:pt x="109935" y="-3209"/>
                          <a:pt x="73819" y="2347"/>
                        </a:cubicBezTo>
                        <a:cubicBezTo>
                          <a:pt x="37703" y="7903"/>
                          <a:pt x="11906" y="31517"/>
                          <a:pt x="0" y="45209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</p:grpSp>
            <p:grpSp>
              <p:nvGrpSpPr>
                <p:cNvPr id="52" name="Skupina 51"/>
                <p:cNvGrpSpPr/>
                <p:nvPr/>
              </p:nvGrpSpPr>
              <p:grpSpPr>
                <a:xfrm flipH="1" flipV="1">
                  <a:off x="4099760" y="3197791"/>
                  <a:ext cx="1071439" cy="510998"/>
                  <a:chOff x="3774287" y="2651881"/>
                  <a:chExt cx="1861257" cy="854998"/>
                </a:xfrm>
              </p:grpSpPr>
              <p:sp>
                <p:nvSpPr>
                  <p:cNvPr id="53" name="Volný tvar 52"/>
                  <p:cNvSpPr>
                    <a:spLocks noChangeAspect="1"/>
                  </p:cNvSpPr>
                  <p:nvPr/>
                </p:nvSpPr>
                <p:spPr>
                  <a:xfrm>
                    <a:off x="3774287" y="2651881"/>
                    <a:ext cx="1861257" cy="854998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1018" h="390928">
                        <a:moveTo>
                          <a:pt x="3617" y="113297"/>
                        </a:moveTo>
                        <a:cubicBezTo>
                          <a:pt x="18246" y="94034"/>
                          <a:pt x="37719" y="4545"/>
                          <a:pt x="122545" y="232"/>
                        </a:cubicBezTo>
                        <a:cubicBezTo>
                          <a:pt x="207371" y="-4081"/>
                          <a:pt x="397249" y="52758"/>
                          <a:pt x="512575" y="87417"/>
                        </a:cubicBezTo>
                        <a:cubicBezTo>
                          <a:pt x="627901" y="122076"/>
                          <a:pt x="758777" y="159653"/>
                          <a:pt x="814500" y="208187"/>
                        </a:cubicBezTo>
                        <a:cubicBezTo>
                          <a:pt x="870223" y="256721"/>
                          <a:pt x="845098" y="353007"/>
                          <a:pt x="846912" y="378621"/>
                        </a:cubicBezTo>
                        <a:cubicBezTo>
                          <a:pt x="848726" y="404235"/>
                          <a:pt x="834153" y="385547"/>
                          <a:pt x="825387" y="361873"/>
                        </a:cubicBezTo>
                        <a:cubicBezTo>
                          <a:pt x="816621" y="338199"/>
                          <a:pt x="836386" y="273695"/>
                          <a:pt x="794315" y="236579"/>
                        </a:cubicBezTo>
                        <a:cubicBezTo>
                          <a:pt x="752244" y="199463"/>
                          <a:pt x="661611" y="169787"/>
                          <a:pt x="572960" y="139176"/>
                        </a:cubicBezTo>
                        <a:cubicBezTo>
                          <a:pt x="484309" y="108565"/>
                          <a:pt x="333476" y="71253"/>
                          <a:pt x="262409" y="52912"/>
                        </a:cubicBezTo>
                        <a:cubicBezTo>
                          <a:pt x="191343" y="34571"/>
                          <a:pt x="178501" y="29539"/>
                          <a:pt x="146561" y="29131"/>
                        </a:cubicBezTo>
                        <a:cubicBezTo>
                          <a:pt x="114621" y="28723"/>
                          <a:pt x="89762" y="39829"/>
                          <a:pt x="76212" y="54820"/>
                        </a:cubicBezTo>
                        <a:cubicBezTo>
                          <a:pt x="62662" y="69811"/>
                          <a:pt x="46871" y="106063"/>
                          <a:pt x="34772" y="115809"/>
                        </a:cubicBezTo>
                        <a:cubicBezTo>
                          <a:pt x="22673" y="125555"/>
                          <a:pt x="-11012" y="132560"/>
                          <a:pt x="3617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54" name="Volný tvar 53"/>
                  <p:cNvSpPr>
                    <a:spLocks/>
                  </p:cNvSpPr>
                  <p:nvPr/>
                </p:nvSpPr>
                <p:spPr>
                  <a:xfrm rot="150410">
                    <a:off x="3842255" y="2777197"/>
                    <a:ext cx="1716428" cy="670852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1018" h="390928">
                        <a:moveTo>
                          <a:pt x="3617" y="113297"/>
                        </a:moveTo>
                        <a:cubicBezTo>
                          <a:pt x="18246" y="94034"/>
                          <a:pt x="37719" y="4545"/>
                          <a:pt x="122545" y="232"/>
                        </a:cubicBezTo>
                        <a:cubicBezTo>
                          <a:pt x="207371" y="-4081"/>
                          <a:pt x="397249" y="52758"/>
                          <a:pt x="512575" y="87417"/>
                        </a:cubicBezTo>
                        <a:cubicBezTo>
                          <a:pt x="627901" y="122076"/>
                          <a:pt x="758777" y="159653"/>
                          <a:pt x="814500" y="208187"/>
                        </a:cubicBezTo>
                        <a:cubicBezTo>
                          <a:pt x="870223" y="256721"/>
                          <a:pt x="845098" y="353007"/>
                          <a:pt x="846912" y="378621"/>
                        </a:cubicBezTo>
                        <a:cubicBezTo>
                          <a:pt x="848726" y="404235"/>
                          <a:pt x="834153" y="385547"/>
                          <a:pt x="825387" y="361873"/>
                        </a:cubicBezTo>
                        <a:cubicBezTo>
                          <a:pt x="816621" y="338199"/>
                          <a:pt x="836386" y="273695"/>
                          <a:pt x="794315" y="236579"/>
                        </a:cubicBezTo>
                        <a:cubicBezTo>
                          <a:pt x="752244" y="199463"/>
                          <a:pt x="661611" y="169787"/>
                          <a:pt x="572960" y="139176"/>
                        </a:cubicBezTo>
                        <a:cubicBezTo>
                          <a:pt x="484309" y="108565"/>
                          <a:pt x="333476" y="71253"/>
                          <a:pt x="262409" y="52912"/>
                        </a:cubicBezTo>
                        <a:cubicBezTo>
                          <a:pt x="191343" y="34571"/>
                          <a:pt x="178501" y="29539"/>
                          <a:pt x="146561" y="29131"/>
                        </a:cubicBezTo>
                        <a:cubicBezTo>
                          <a:pt x="114621" y="28723"/>
                          <a:pt x="89762" y="39829"/>
                          <a:pt x="76212" y="54820"/>
                        </a:cubicBezTo>
                        <a:cubicBezTo>
                          <a:pt x="62662" y="69811"/>
                          <a:pt x="46871" y="106063"/>
                          <a:pt x="34772" y="115809"/>
                        </a:cubicBezTo>
                        <a:cubicBezTo>
                          <a:pt x="22673" y="125555"/>
                          <a:pt x="-11012" y="132560"/>
                          <a:pt x="3617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55" name="Volný tvar 54"/>
                  <p:cNvSpPr>
                    <a:spLocks/>
                  </p:cNvSpPr>
                  <p:nvPr/>
                </p:nvSpPr>
                <p:spPr>
                  <a:xfrm rot="265172">
                    <a:off x="3908824" y="2872405"/>
                    <a:ext cx="1575836" cy="533770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6612 w 851069"/>
                      <a:gd name="connsiteY9" fmla="*/ 29131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4443 w 851069"/>
                      <a:gd name="connsiteY9" fmla="*/ 36380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330 w 850731"/>
                      <a:gd name="connsiteY0" fmla="*/ 123197 h 400828"/>
                      <a:gd name="connsiteX1" fmla="*/ 116535 w 850731"/>
                      <a:gd name="connsiteY1" fmla="*/ 203 h 400828"/>
                      <a:gd name="connsiteX2" fmla="*/ 512288 w 850731"/>
                      <a:gd name="connsiteY2" fmla="*/ 97317 h 400828"/>
                      <a:gd name="connsiteX3" fmla="*/ 814213 w 850731"/>
                      <a:gd name="connsiteY3" fmla="*/ 218087 h 400828"/>
                      <a:gd name="connsiteX4" fmla="*/ 846625 w 850731"/>
                      <a:gd name="connsiteY4" fmla="*/ 388521 h 400828"/>
                      <a:gd name="connsiteX5" fmla="*/ 825100 w 850731"/>
                      <a:gd name="connsiteY5" fmla="*/ 371773 h 400828"/>
                      <a:gd name="connsiteX6" fmla="*/ 794028 w 850731"/>
                      <a:gd name="connsiteY6" fmla="*/ 246479 h 400828"/>
                      <a:gd name="connsiteX7" fmla="*/ 572673 w 850731"/>
                      <a:gd name="connsiteY7" fmla="*/ 149076 h 400828"/>
                      <a:gd name="connsiteX8" fmla="*/ 262122 w 850731"/>
                      <a:gd name="connsiteY8" fmla="*/ 62812 h 400828"/>
                      <a:gd name="connsiteX9" fmla="*/ 144105 w 850731"/>
                      <a:gd name="connsiteY9" fmla="*/ 46280 h 400828"/>
                      <a:gd name="connsiteX10" fmla="*/ 80068 w 850731"/>
                      <a:gd name="connsiteY10" fmla="*/ 69550 h 400828"/>
                      <a:gd name="connsiteX11" fmla="*/ 34485 w 850731"/>
                      <a:gd name="connsiteY11" fmla="*/ 125709 h 400828"/>
                      <a:gd name="connsiteX12" fmla="*/ 3330 w 850731"/>
                      <a:gd name="connsiteY12" fmla="*/ 123197 h 400828"/>
                      <a:gd name="connsiteX0" fmla="*/ 3586 w 850987"/>
                      <a:gd name="connsiteY0" fmla="*/ 114902 h 392533"/>
                      <a:gd name="connsiteX1" fmla="*/ 121133 w 850987"/>
                      <a:gd name="connsiteY1" fmla="*/ 227 h 392533"/>
                      <a:gd name="connsiteX2" fmla="*/ 512544 w 850987"/>
                      <a:gd name="connsiteY2" fmla="*/ 89022 h 392533"/>
                      <a:gd name="connsiteX3" fmla="*/ 814469 w 850987"/>
                      <a:gd name="connsiteY3" fmla="*/ 209792 h 392533"/>
                      <a:gd name="connsiteX4" fmla="*/ 846881 w 850987"/>
                      <a:gd name="connsiteY4" fmla="*/ 380226 h 392533"/>
                      <a:gd name="connsiteX5" fmla="*/ 825356 w 850987"/>
                      <a:gd name="connsiteY5" fmla="*/ 363478 h 392533"/>
                      <a:gd name="connsiteX6" fmla="*/ 794284 w 850987"/>
                      <a:gd name="connsiteY6" fmla="*/ 238184 h 392533"/>
                      <a:gd name="connsiteX7" fmla="*/ 572929 w 850987"/>
                      <a:gd name="connsiteY7" fmla="*/ 140781 h 392533"/>
                      <a:gd name="connsiteX8" fmla="*/ 262378 w 850987"/>
                      <a:gd name="connsiteY8" fmla="*/ 54517 h 392533"/>
                      <a:gd name="connsiteX9" fmla="*/ 144361 w 850987"/>
                      <a:gd name="connsiteY9" fmla="*/ 37985 h 392533"/>
                      <a:gd name="connsiteX10" fmla="*/ 80324 w 850987"/>
                      <a:gd name="connsiteY10" fmla="*/ 61255 h 392533"/>
                      <a:gd name="connsiteX11" fmla="*/ 34741 w 850987"/>
                      <a:gd name="connsiteY11" fmla="*/ 117414 h 392533"/>
                      <a:gd name="connsiteX12" fmla="*/ 3586 w 850987"/>
                      <a:gd name="connsiteY12" fmla="*/ 114902 h 392533"/>
                      <a:gd name="connsiteX0" fmla="*/ 3586 w 850987"/>
                      <a:gd name="connsiteY0" fmla="*/ 114902 h 392275"/>
                      <a:gd name="connsiteX1" fmla="*/ 121133 w 850987"/>
                      <a:gd name="connsiteY1" fmla="*/ 227 h 392275"/>
                      <a:gd name="connsiteX2" fmla="*/ 512544 w 850987"/>
                      <a:gd name="connsiteY2" fmla="*/ 89022 h 392275"/>
                      <a:gd name="connsiteX3" fmla="*/ 814469 w 850987"/>
                      <a:gd name="connsiteY3" fmla="*/ 209792 h 392275"/>
                      <a:gd name="connsiteX4" fmla="*/ 846881 w 850987"/>
                      <a:gd name="connsiteY4" fmla="*/ 380226 h 392275"/>
                      <a:gd name="connsiteX5" fmla="*/ 825356 w 850987"/>
                      <a:gd name="connsiteY5" fmla="*/ 363478 h 392275"/>
                      <a:gd name="connsiteX6" fmla="*/ 779196 w 850987"/>
                      <a:gd name="connsiteY6" fmla="*/ 245037 h 392275"/>
                      <a:gd name="connsiteX7" fmla="*/ 572929 w 850987"/>
                      <a:gd name="connsiteY7" fmla="*/ 140781 h 392275"/>
                      <a:gd name="connsiteX8" fmla="*/ 262378 w 850987"/>
                      <a:gd name="connsiteY8" fmla="*/ 54517 h 392275"/>
                      <a:gd name="connsiteX9" fmla="*/ 144361 w 850987"/>
                      <a:gd name="connsiteY9" fmla="*/ 37985 h 392275"/>
                      <a:gd name="connsiteX10" fmla="*/ 80324 w 850987"/>
                      <a:gd name="connsiteY10" fmla="*/ 61255 h 392275"/>
                      <a:gd name="connsiteX11" fmla="*/ 34741 w 850987"/>
                      <a:gd name="connsiteY11" fmla="*/ 117414 h 392275"/>
                      <a:gd name="connsiteX12" fmla="*/ 3586 w 850987"/>
                      <a:gd name="connsiteY12" fmla="*/ 114902 h 39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0987" h="392275">
                        <a:moveTo>
                          <a:pt x="3586" y="114902"/>
                        </a:moveTo>
                        <a:cubicBezTo>
                          <a:pt x="17985" y="95371"/>
                          <a:pt x="36307" y="4540"/>
                          <a:pt x="121133" y="227"/>
                        </a:cubicBezTo>
                        <a:cubicBezTo>
                          <a:pt x="205959" y="-4086"/>
                          <a:pt x="396988" y="54095"/>
                          <a:pt x="512544" y="89022"/>
                        </a:cubicBezTo>
                        <a:cubicBezTo>
                          <a:pt x="628100" y="123949"/>
                          <a:pt x="758746" y="161258"/>
                          <a:pt x="814469" y="209792"/>
                        </a:cubicBezTo>
                        <a:cubicBezTo>
                          <a:pt x="870192" y="258326"/>
                          <a:pt x="845067" y="354612"/>
                          <a:pt x="846881" y="380226"/>
                        </a:cubicBezTo>
                        <a:cubicBezTo>
                          <a:pt x="848695" y="405840"/>
                          <a:pt x="836637" y="386010"/>
                          <a:pt x="825356" y="363478"/>
                        </a:cubicBezTo>
                        <a:cubicBezTo>
                          <a:pt x="814075" y="340947"/>
                          <a:pt x="821267" y="282153"/>
                          <a:pt x="779196" y="245037"/>
                        </a:cubicBezTo>
                        <a:cubicBezTo>
                          <a:pt x="737125" y="207921"/>
                          <a:pt x="659065" y="172534"/>
                          <a:pt x="572929" y="140781"/>
                        </a:cubicBezTo>
                        <a:cubicBezTo>
                          <a:pt x="486793" y="109028"/>
                          <a:pt x="333806" y="71650"/>
                          <a:pt x="262378" y="54517"/>
                        </a:cubicBezTo>
                        <a:cubicBezTo>
                          <a:pt x="190950" y="37384"/>
                          <a:pt x="176301" y="38393"/>
                          <a:pt x="144361" y="37985"/>
                        </a:cubicBezTo>
                        <a:cubicBezTo>
                          <a:pt x="112421" y="37577"/>
                          <a:pt x="93874" y="46264"/>
                          <a:pt x="80324" y="61255"/>
                        </a:cubicBezTo>
                        <a:cubicBezTo>
                          <a:pt x="66774" y="76246"/>
                          <a:pt x="47531" y="108473"/>
                          <a:pt x="34741" y="117414"/>
                        </a:cubicBezTo>
                        <a:cubicBezTo>
                          <a:pt x="21951" y="126355"/>
                          <a:pt x="-10813" y="134433"/>
                          <a:pt x="3586" y="114902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56" name="Volný tvar 55"/>
                  <p:cNvSpPr>
                    <a:spLocks/>
                  </p:cNvSpPr>
                  <p:nvPr/>
                </p:nvSpPr>
                <p:spPr>
                  <a:xfrm rot="416670">
                    <a:off x="3978949" y="2960240"/>
                    <a:ext cx="1430717" cy="385555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17 w 866567"/>
                      <a:gd name="connsiteY0" fmla="*/ 113297 h 373000"/>
                      <a:gd name="connsiteX1" fmla="*/ 122545 w 866567"/>
                      <a:gd name="connsiteY1" fmla="*/ 232 h 373000"/>
                      <a:gd name="connsiteX2" fmla="*/ 512575 w 866567"/>
                      <a:gd name="connsiteY2" fmla="*/ 87417 h 373000"/>
                      <a:gd name="connsiteX3" fmla="*/ 814500 w 866567"/>
                      <a:gd name="connsiteY3" fmla="*/ 208187 h 373000"/>
                      <a:gd name="connsiteX4" fmla="*/ 866491 w 866567"/>
                      <a:gd name="connsiteY4" fmla="*/ 349443 h 373000"/>
                      <a:gd name="connsiteX5" fmla="*/ 825387 w 866567"/>
                      <a:gd name="connsiteY5" fmla="*/ 361873 h 373000"/>
                      <a:gd name="connsiteX6" fmla="*/ 794315 w 866567"/>
                      <a:gd name="connsiteY6" fmla="*/ 236579 h 373000"/>
                      <a:gd name="connsiteX7" fmla="*/ 572960 w 866567"/>
                      <a:gd name="connsiteY7" fmla="*/ 139176 h 373000"/>
                      <a:gd name="connsiteX8" fmla="*/ 262409 w 866567"/>
                      <a:gd name="connsiteY8" fmla="*/ 52912 h 373000"/>
                      <a:gd name="connsiteX9" fmla="*/ 146561 w 866567"/>
                      <a:gd name="connsiteY9" fmla="*/ 29131 h 373000"/>
                      <a:gd name="connsiteX10" fmla="*/ 76212 w 866567"/>
                      <a:gd name="connsiteY10" fmla="*/ 54820 h 373000"/>
                      <a:gd name="connsiteX11" fmla="*/ 34772 w 866567"/>
                      <a:gd name="connsiteY11" fmla="*/ 115809 h 373000"/>
                      <a:gd name="connsiteX12" fmla="*/ 3617 w 866567"/>
                      <a:gd name="connsiteY12" fmla="*/ 113297 h 373000"/>
                      <a:gd name="connsiteX0" fmla="*/ 3617 w 867450"/>
                      <a:gd name="connsiteY0" fmla="*/ 113297 h 372087"/>
                      <a:gd name="connsiteX1" fmla="*/ 122545 w 867450"/>
                      <a:gd name="connsiteY1" fmla="*/ 232 h 372087"/>
                      <a:gd name="connsiteX2" fmla="*/ 512575 w 867450"/>
                      <a:gd name="connsiteY2" fmla="*/ 87417 h 372087"/>
                      <a:gd name="connsiteX3" fmla="*/ 814500 w 867450"/>
                      <a:gd name="connsiteY3" fmla="*/ 208187 h 372087"/>
                      <a:gd name="connsiteX4" fmla="*/ 866491 w 867450"/>
                      <a:gd name="connsiteY4" fmla="*/ 349443 h 372087"/>
                      <a:gd name="connsiteX5" fmla="*/ 844196 w 867450"/>
                      <a:gd name="connsiteY5" fmla="*/ 360546 h 372087"/>
                      <a:gd name="connsiteX6" fmla="*/ 794315 w 867450"/>
                      <a:gd name="connsiteY6" fmla="*/ 236579 h 372087"/>
                      <a:gd name="connsiteX7" fmla="*/ 572960 w 867450"/>
                      <a:gd name="connsiteY7" fmla="*/ 139176 h 372087"/>
                      <a:gd name="connsiteX8" fmla="*/ 262409 w 867450"/>
                      <a:gd name="connsiteY8" fmla="*/ 52912 h 372087"/>
                      <a:gd name="connsiteX9" fmla="*/ 146561 w 867450"/>
                      <a:gd name="connsiteY9" fmla="*/ 29131 h 372087"/>
                      <a:gd name="connsiteX10" fmla="*/ 76212 w 867450"/>
                      <a:gd name="connsiteY10" fmla="*/ 54820 h 372087"/>
                      <a:gd name="connsiteX11" fmla="*/ 34772 w 867450"/>
                      <a:gd name="connsiteY11" fmla="*/ 115809 h 372087"/>
                      <a:gd name="connsiteX12" fmla="*/ 3617 w 867450"/>
                      <a:gd name="connsiteY12" fmla="*/ 113297 h 372087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2960 w 867487"/>
                      <a:gd name="connsiteY7" fmla="*/ 139176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58690 w 867487"/>
                      <a:gd name="connsiteY9" fmla="*/ 54489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90 w 867560"/>
                      <a:gd name="connsiteY0" fmla="*/ 113297 h 371040"/>
                      <a:gd name="connsiteX1" fmla="*/ 122618 w 867560"/>
                      <a:gd name="connsiteY1" fmla="*/ 232 h 371040"/>
                      <a:gd name="connsiteX2" fmla="*/ 512648 w 867560"/>
                      <a:gd name="connsiteY2" fmla="*/ 87417 h 371040"/>
                      <a:gd name="connsiteX3" fmla="*/ 814573 w 867560"/>
                      <a:gd name="connsiteY3" fmla="*/ 208187 h 371040"/>
                      <a:gd name="connsiteX4" fmla="*/ 866564 w 867560"/>
                      <a:gd name="connsiteY4" fmla="*/ 349443 h 371040"/>
                      <a:gd name="connsiteX5" fmla="*/ 844269 w 867560"/>
                      <a:gd name="connsiteY5" fmla="*/ 360546 h 371040"/>
                      <a:gd name="connsiteX6" fmla="*/ 789703 w 867560"/>
                      <a:gd name="connsiteY6" fmla="*/ 251336 h 371040"/>
                      <a:gd name="connsiteX7" fmla="*/ 575862 w 867560"/>
                      <a:gd name="connsiteY7" fmla="*/ 157100 h 371040"/>
                      <a:gd name="connsiteX8" fmla="*/ 272829 w 867560"/>
                      <a:gd name="connsiteY8" fmla="*/ 73998 h 371040"/>
                      <a:gd name="connsiteX9" fmla="*/ 158763 w 867560"/>
                      <a:gd name="connsiteY9" fmla="*/ 54489 h 371040"/>
                      <a:gd name="connsiteX10" fmla="*/ 82155 w 867560"/>
                      <a:gd name="connsiteY10" fmla="*/ 74463 h 371040"/>
                      <a:gd name="connsiteX11" fmla="*/ 34845 w 867560"/>
                      <a:gd name="connsiteY11" fmla="*/ 115809 h 371040"/>
                      <a:gd name="connsiteX12" fmla="*/ 3690 w 867560"/>
                      <a:gd name="connsiteY12" fmla="*/ 113297 h 3710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67560" h="371040">
                        <a:moveTo>
                          <a:pt x="3690" y="113297"/>
                        </a:moveTo>
                        <a:cubicBezTo>
                          <a:pt x="18319" y="94034"/>
                          <a:pt x="37792" y="4545"/>
                          <a:pt x="122618" y="232"/>
                        </a:cubicBezTo>
                        <a:cubicBezTo>
                          <a:pt x="207444" y="-4081"/>
                          <a:pt x="397322" y="52758"/>
                          <a:pt x="512648" y="87417"/>
                        </a:cubicBezTo>
                        <a:cubicBezTo>
                          <a:pt x="627974" y="122076"/>
                          <a:pt x="755587" y="164516"/>
                          <a:pt x="814573" y="208187"/>
                        </a:cubicBezTo>
                        <a:cubicBezTo>
                          <a:pt x="873559" y="251858"/>
                          <a:pt x="861615" y="324050"/>
                          <a:pt x="866564" y="349443"/>
                        </a:cubicBezTo>
                        <a:cubicBezTo>
                          <a:pt x="871513" y="374836"/>
                          <a:pt x="857079" y="376897"/>
                          <a:pt x="844269" y="360546"/>
                        </a:cubicBezTo>
                        <a:cubicBezTo>
                          <a:pt x="831459" y="344195"/>
                          <a:pt x="834437" y="285244"/>
                          <a:pt x="789703" y="251336"/>
                        </a:cubicBezTo>
                        <a:cubicBezTo>
                          <a:pt x="744969" y="217428"/>
                          <a:pt x="662008" y="186656"/>
                          <a:pt x="575862" y="157100"/>
                        </a:cubicBezTo>
                        <a:cubicBezTo>
                          <a:pt x="489716" y="127544"/>
                          <a:pt x="342346" y="91100"/>
                          <a:pt x="272829" y="73998"/>
                        </a:cubicBezTo>
                        <a:cubicBezTo>
                          <a:pt x="203313" y="56896"/>
                          <a:pt x="190703" y="54897"/>
                          <a:pt x="158763" y="54489"/>
                        </a:cubicBezTo>
                        <a:cubicBezTo>
                          <a:pt x="126823" y="54081"/>
                          <a:pt x="95705" y="59472"/>
                          <a:pt x="82155" y="74463"/>
                        </a:cubicBezTo>
                        <a:cubicBezTo>
                          <a:pt x="68605" y="89454"/>
                          <a:pt x="47923" y="109337"/>
                          <a:pt x="34845" y="115809"/>
                        </a:cubicBezTo>
                        <a:cubicBezTo>
                          <a:pt x="21768" y="122281"/>
                          <a:pt x="-10939" y="132560"/>
                          <a:pt x="3690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57" name="Volný tvar 56"/>
                  <p:cNvSpPr/>
                  <p:nvPr/>
                </p:nvSpPr>
                <p:spPr>
                  <a:xfrm>
                    <a:off x="4093369" y="2983739"/>
                    <a:ext cx="1212851" cy="397635"/>
                  </a:xfrm>
                  <a:custGeom>
                    <a:avLst/>
                    <a:gdLst>
                      <a:gd name="connsiteX0" fmla="*/ 0 w 1254347"/>
                      <a:gd name="connsiteY0" fmla="*/ 32437 h 414862"/>
                      <a:gd name="connsiteX1" fmla="*/ 250031 w 1254347"/>
                      <a:gd name="connsiteY1" fmla="*/ 108637 h 414862"/>
                      <a:gd name="connsiteX2" fmla="*/ 1188244 w 1254347"/>
                      <a:gd name="connsiteY2" fmla="*/ 401531 h 414862"/>
                      <a:gd name="connsiteX3" fmla="*/ 1152525 w 1254347"/>
                      <a:gd name="connsiteY3" fmla="*/ 353906 h 414862"/>
                      <a:gd name="connsiteX4" fmla="*/ 959644 w 1254347"/>
                      <a:gd name="connsiteY4" fmla="*/ 253893 h 414862"/>
                      <a:gd name="connsiteX5" fmla="*/ 640556 w 1254347"/>
                      <a:gd name="connsiteY5" fmla="*/ 151499 h 414862"/>
                      <a:gd name="connsiteX6" fmla="*/ 378619 w 1254347"/>
                      <a:gd name="connsiteY6" fmla="*/ 63393 h 414862"/>
                      <a:gd name="connsiteX7" fmla="*/ 169069 w 1254347"/>
                      <a:gd name="connsiteY7" fmla="*/ 11006 h 414862"/>
                      <a:gd name="connsiteX8" fmla="*/ 54769 w 1254347"/>
                      <a:gd name="connsiteY8" fmla="*/ 1481 h 414862"/>
                      <a:gd name="connsiteX9" fmla="*/ 0 w 1254347"/>
                      <a:gd name="connsiteY9" fmla="*/ 32437 h 414862"/>
                      <a:gd name="connsiteX0" fmla="*/ 0 w 1209971"/>
                      <a:gd name="connsiteY0" fmla="*/ 32437 h 406480"/>
                      <a:gd name="connsiteX1" fmla="*/ 250031 w 1209971"/>
                      <a:gd name="connsiteY1" fmla="*/ 108637 h 406480"/>
                      <a:gd name="connsiteX2" fmla="*/ 1188244 w 1209971"/>
                      <a:gd name="connsiteY2" fmla="*/ 401531 h 406480"/>
                      <a:gd name="connsiteX3" fmla="*/ 1152525 w 1209971"/>
                      <a:gd name="connsiteY3" fmla="*/ 353906 h 406480"/>
                      <a:gd name="connsiteX4" fmla="*/ 959644 w 1209971"/>
                      <a:gd name="connsiteY4" fmla="*/ 253893 h 406480"/>
                      <a:gd name="connsiteX5" fmla="*/ 640556 w 1209971"/>
                      <a:gd name="connsiteY5" fmla="*/ 151499 h 406480"/>
                      <a:gd name="connsiteX6" fmla="*/ 378619 w 1209971"/>
                      <a:gd name="connsiteY6" fmla="*/ 63393 h 406480"/>
                      <a:gd name="connsiteX7" fmla="*/ 169069 w 1209971"/>
                      <a:gd name="connsiteY7" fmla="*/ 11006 h 406480"/>
                      <a:gd name="connsiteX8" fmla="*/ 54769 w 1209971"/>
                      <a:gd name="connsiteY8" fmla="*/ 1481 h 406480"/>
                      <a:gd name="connsiteX9" fmla="*/ 0 w 1209971"/>
                      <a:gd name="connsiteY9" fmla="*/ 32437 h 406480"/>
                      <a:gd name="connsiteX0" fmla="*/ 0 w 1186948"/>
                      <a:gd name="connsiteY0" fmla="*/ 32437 h 399893"/>
                      <a:gd name="connsiteX1" fmla="*/ 250031 w 1186948"/>
                      <a:gd name="connsiteY1" fmla="*/ 108637 h 399893"/>
                      <a:gd name="connsiteX2" fmla="*/ 1157287 w 1186948"/>
                      <a:gd name="connsiteY2" fmla="*/ 394388 h 399893"/>
                      <a:gd name="connsiteX3" fmla="*/ 1152525 w 1186948"/>
                      <a:gd name="connsiteY3" fmla="*/ 353906 h 399893"/>
                      <a:gd name="connsiteX4" fmla="*/ 959644 w 1186948"/>
                      <a:gd name="connsiteY4" fmla="*/ 253893 h 399893"/>
                      <a:gd name="connsiteX5" fmla="*/ 640556 w 1186948"/>
                      <a:gd name="connsiteY5" fmla="*/ 151499 h 399893"/>
                      <a:gd name="connsiteX6" fmla="*/ 378619 w 1186948"/>
                      <a:gd name="connsiteY6" fmla="*/ 63393 h 399893"/>
                      <a:gd name="connsiteX7" fmla="*/ 169069 w 1186948"/>
                      <a:gd name="connsiteY7" fmla="*/ 11006 h 399893"/>
                      <a:gd name="connsiteX8" fmla="*/ 54769 w 1186948"/>
                      <a:gd name="connsiteY8" fmla="*/ 1481 h 399893"/>
                      <a:gd name="connsiteX9" fmla="*/ 0 w 1186948"/>
                      <a:gd name="connsiteY9" fmla="*/ 32437 h 399893"/>
                      <a:gd name="connsiteX0" fmla="*/ 0 w 1230621"/>
                      <a:gd name="connsiteY0" fmla="*/ 32437 h 404167"/>
                      <a:gd name="connsiteX1" fmla="*/ 250031 w 1230621"/>
                      <a:gd name="connsiteY1" fmla="*/ 108637 h 404167"/>
                      <a:gd name="connsiteX2" fmla="*/ 1157287 w 1230621"/>
                      <a:gd name="connsiteY2" fmla="*/ 394388 h 404167"/>
                      <a:gd name="connsiteX3" fmla="*/ 1152525 w 1230621"/>
                      <a:gd name="connsiteY3" fmla="*/ 330093 h 404167"/>
                      <a:gd name="connsiteX4" fmla="*/ 959644 w 1230621"/>
                      <a:gd name="connsiteY4" fmla="*/ 253893 h 404167"/>
                      <a:gd name="connsiteX5" fmla="*/ 640556 w 1230621"/>
                      <a:gd name="connsiteY5" fmla="*/ 151499 h 404167"/>
                      <a:gd name="connsiteX6" fmla="*/ 378619 w 1230621"/>
                      <a:gd name="connsiteY6" fmla="*/ 63393 h 404167"/>
                      <a:gd name="connsiteX7" fmla="*/ 169069 w 1230621"/>
                      <a:gd name="connsiteY7" fmla="*/ 11006 h 404167"/>
                      <a:gd name="connsiteX8" fmla="*/ 54769 w 1230621"/>
                      <a:gd name="connsiteY8" fmla="*/ 1481 h 404167"/>
                      <a:gd name="connsiteX9" fmla="*/ 0 w 1230621"/>
                      <a:gd name="connsiteY9" fmla="*/ 32437 h 404167"/>
                      <a:gd name="connsiteX0" fmla="*/ 0 w 1152536"/>
                      <a:gd name="connsiteY0" fmla="*/ 32437 h 349699"/>
                      <a:gd name="connsiteX1" fmla="*/ 250031 w 1152536"/>
                      <a:gd name="connsiteY1" fmla="*/ 108637 h 349699"/>
                      <a:gd name="connsiteX2" fmla="*/ 964406 w 1152536"/>
                      <a:gd name="connsiteY2" fmla="*/ 330094 h 349699"/>
                      <a:gd name="connsiteX3" fmla="*/ 1152525 w 1152536"/>
                      <a:gd name="connsiteY3" fmla="*/ 330093 h 349699"/>
                      <a:gd name="connsiteX4" fmla="*/ 959644 w 1152536"/>
                      <a:gd name="connsiteY4" fmla="*/ 253893 h 349699"/>
                      <a:gd name="connsiteX5" fmla="*/ 640556 w 1152536"/>
                      <a:gd name="connsiteY5" fmla="*/ 151499 h 349699"/>
                      <a:gd name="connsiteX6" fmla="*/ 378619 w 1152536"/>
                      <a:gd name="connsiteY6" fmla="*/ 63393 h 349699"/>
                      <a:gd name="connsiteX7" fmla="*/ 169069 w 1152536"/>
                      <a:gd name="connsiteY7" fmla="*/ 11006 h 349699"/>
                      <a:gd name="connsiteX8" fmla="*/ 54769 w 1152536"/>
                      <a:gd name="connsiteY8" fmla="*/ 1481 h 349699"/>
                      <a:gd name="connsiteX9" fmla="*/ 0 w 1152536"/>
                      <a:gd name="connsiteY9" fmla="*/ 32437 h 349699"/>
                      <a:gd name="connsiteX0" fmla="*/ 0 w 1193981"/>
                      <a:gd name="connsiteY0" fmla="*/ 32437 h 396769"/>
                      <a:gd name="connsiteX1" fmla="*/ 250031 w 1193981"/>
                      <a:gd name="connsiteY1" fmla="*/ 108637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193981"/>
                      <a:gd name="connsiteY0" fmla="*/ 32437 h 396769"/>
                      <a:gd name="connsiteX1" fmla="*/ 247650 w 1193981"/>
                      <a:gd name="connsiteY1" fmla="*/ 113399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59606 w 1213031"/>
                      <a:gd name="connsiteY6" fmla="*/ 152364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66750 w 1213031"/>
                      <a:gd name="connsiteY6" fmla="*/ 140458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7669 w 1212851"/>
                      <a:gd name="connsiteY7" fmla="*/ 64258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2906 w 1212851"/>
                      <a:gd name="connsiteY7" fmla="*/ 57114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9463 h 401889"/>
                      <a:gd name="connsiteX1" fmla="*/ 266700 w 1212851"/>
                      <a:gd name="connsiteY1" fmla="*/ 118519 h 401889"/>
                      <a:gd name="connsiteX2" fmla="*/ 983456 w 1212851"/>
                      <a:gd name="connsiteY2" fmla="*/ 335214 h 401889"/>
                      <a:gd name="connsiteX3" fmla="*/ 1197769 w 1212851"/>
                      <a:gd name="connsiteY3" fmla="*/ 401889 h 401889"/>
                      <a:gd name="connsiteX4" fmla="*/ 1171575 w 1212851"/>
                      <a:gd name="connsiteY4" fmla="*/ 335213 h 401889"/>
                      <a:gd name="connsiteX5" fmla="*/ 983456 w 1212851"/>
                      <a:gd name="connsiteY5" fmla="*/ 247107 h 401889"/>
                      <a:gd name="connsiteX6" fmla="*/ 666750 w 1212851"/>
                      <a:gd name="connsiteY6" fmla="*/ 144713 h 401889"/>
                      <a:gd name="connsiteX7" fmla="*/ 392906 w 1212851"/>
                      <a:gd name="connsiteY7" fmla="*/ 61369 h 401889"/>
                      <a:gd name="connsiteX8" fmla="*/ 216694 w 1212851"/>
                      <a:gd name="connsiteY8" fmla="*/ 6601 h 401889"/>
                      <a:gd name="connsiteX9" fmla="*/ 73819 w 1212851"/>
                      <a:gd name="connsiteY9" fmla="*/ 6601 h 401889"/>
                      <a:gd name="connsiteX10" fmla="*/ 0 w 1212851"/>
                      <a:gd name="connsiteY10" fmla="*/ 49463 h 401889"/>
                      <a:gd name="connsiteX0" fmla="*/ 0 w 1212851"/>
                      <a:gd name="connsiteY0" fmla="*/ 45209 h 397635"/>
                      <a:gd name="connsiteX1" fmla="*/ 266700 w 1212851"/>
                      <a:gd name="connsiteY1" fmla="*/ 114265 h 397635"/>
                      <a:gd name="connsiteX2" fmla="*/ 983456 w 1212851"/>
                      <a:gd name="connsiteY2" fmla="*/ 330960 h 397635"/>
                      <a:gd name="connsiteX3" fmla="*/ 1197769 w 1212851"/>
                      <a:gd name="connsiteY3" fmla="*/ 397635 h 397635"/>
                      <a:gd name="connsiteX4" fmla="*/ 1171575 w 1212851"/>
                      <a:gd name="connsiteY4" fmla="*/ 330959 h 397635"/>
                      <a:gd name="connsiteX5" fmla="*/ 983456 w 1212851"/>
                      <a:gd name="connsiteY5" fmla="*/ 242853 h 397635"/>
                      <a:gd name="connsiteX6" fmla="*/ 666750 w 1212851"/>
                      <a:gd name="connsiteY6" fmla="*/ 140459 h 397635"/>
                      <a:gd name="connsiteX7" fmla="*/ 392906 w 1212851"/>
                      <a:gd name="connsiteY7" fmla="*/ 57115 h 397635"/>
                      <a:gd name="connsiteX8" fmla="*/ 216694 w 1212851"/>
                      <a:gd name="connsiteY8" fmla="*/ 11872 h 397635"/>
                      <a:gd name="connsiteX9" fmla="*/ 73819 w 1212851"/>
                      <a:gd name="connsiteY9" fmla="*/ 2347 h 397635"/>
                      <a:gd name="connsiteX10" fmla="*/ 0 w 1212851"/>
                      <a:gd name="connsiteY10" fmla="*/ 45209 h 3976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212851" h="397635">
                        <a:moveTo>
                          <a:pt x="0" y="45209"/>
                        </a:moveTo>
                        <a:cubicBezTo>
                          <a:pt x="88900" y="68228"/>
                          <a:pt x="102791" y="66640"/>
                          <a:pt x="266700" y="114265"/>
                        </a:cubicBezTo>
                        <a:cubicBezTo>
                          <a:pt x="430609" y="161890"/>
                          <a:pt x="744537" y="258728"/>
                          <a:pt x="983456" y="330960"/>
                        </a:cubicBezTo>
                        <a:cubicBezTo>
                          <a:pt x="1138634" y="378188"/>
                          <a:pt x="1166416" y="397635"/>
                          <a:pt x="1197769" y="397635"/>
                        </a:cubicBezTo>
                        <a:cubicBezTo>
                          <a:pt x="1229122" y="397635"/>
                          <a:pt x="1207294" y="356756"/>
                          <a:pt x="1171575" y="330959"/>
                        </a:cubicBezTo>
                        <a:cubicBezTo>
                          <a:pt x="1135856" y="305162"/>
                          <a:pt x="1067594" y="274603"/>
                          <a:pt x="983456" y="242853"/>
                        </a:cubicBezTo>
                        <a:cubicBezTo>
                          <a:pt x="899319" y="211103"/>
                          <a:pt x="765175" y="171415"/>
                          <a:pt x="666750" y="140459"/>
                        </a:cubicBezTo>
                        <a:cubicBezTo>
                          <a:pt x="568325" y="109503"/>
                          <a:pt x="467915" y="78546"/>
                          <a:pt x="392906" y="57115"/>
                        </a:cubicBezTo>
                        <a:cubicBezTo>
                          <a:pt x="317897" y="35684"/>
                          <a:pt x="270669" y="22191"/>
                          <a:pt x="216694" y="11872"/>
                        </a:cubicBezTo>
                        <a:cubicBezTo>
                          <a:pt x="162719" y="1553"/>
                          <a:pt x="109935" y="-3209"/>
                          <a:pt x="73819" y="2347"/>
                        </a:cubicBezTo>
                        <a:cubicBezTo>
                          <a:pt x="37703" y="7903"/>
                          <a:pt x="11906" y="31517"/>
                          <a:pt x="0" y="45209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</p:grpSp>
          </p:grpSp>
          <p:sp>
            <p:nvSpPr>
              <p:cNvPr id="50" name="Ovál 49"/>
              <p:cNvSpPr/>
              <p:nvPr/>
            </p:nvSpPr>
            <p:spPr>
              <a:xfrm>
                <a:off x="4639791" y="2906528"/>
                <a:ext cx="99748" cy="60221"/>
              </a:xfrm>
              <a:prstGeom prst="ellipse">
                <a:avLst/>
              </a:prstGeom>
              <a:solidFill>
                <a:schemeClr val="accent2">
                  <a:lumMod val="75000"/>
                </a:schemeClr>
              </a:solidFill>
              <a:ln w="1270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 b="1"/>
              </a:p>
            </p:txBody>
          </p:sp>
        </p:grpSp>
        <p:grpSp>
          <p:nvGrpSpPr>
            <p:cNvPr id="63" name="Skupina 62"/>
            <p:cNvGrpSpPr/>
            <p:nvPr/>
          </p:nvGrpSpPr>
          <p:grpSpPr>
            <a:xfrm rot="632640">
              <a:off x="6512357" y="4133857"/>
              <a:ext cx="1132442" cy="778235"/>
              <a:chOff x="4099760" y="2873345"/>
              <a:chExt cx="1132442" cy="835444"/>
            </a:xfrm>
          </p:grpSpPr>
          <p:grpSp>
            <p:nvGrpSpPr>
              <p:cNvPr id="64" name="Skupina 63"/>
              <p:cNvGrpSpPr/>
              <p:nvPr/>
            </p:nvGrpSpPr>
            <p:grpSpPr>
              <a:xfrm>
                <a:off x="4099760" y="2873345"/>
                <a:ext cx="1132442" cy="835444"/>
                <a:chOff x="4099760" y="2873345"/>
                <a:chExt cx="1132442" cy="835444"/>
              </a:xfrm>
            </p:grpSpPr>
            <p:grpSp>
              <p:nvGrpSpPr>
                <p:cNvPr id="66" name="Skupina 65"/>
                <p:cNvGrpSpPr/>
                <p:nvPr/>
              </p:nvGrpSpPr>
              <p:grpSpPr>
                <a:xfrm>
                  <a:off x="4162612" y="2873345"/>
                  <a:ext cx="1069590" cy="514728"/>
                  <a:chOff x="3774287" y="2645640"/>
                  <a:chExt cx="1858045" cy="861239"/>
                </a:xfrm>
              </p:grpSpPr>
              <p:sp>
                <p:nvSpPr>
                  <p:cNvPr id="73" name="Volný tvar 72"/>
                  <p:cNvSpPr>
                    <a:spLocks noChangeAspect="1"/>
                  </p:cNvSpPr>
                  <p:nvPr/>
                </p:nvSpPr>
                <p:spPr>
                  <a:xfrm>
                    <a:off x="3774287" y="2645640"/>
                    <a:ext cx="1858045" cy="861239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17 w 851018"/>
                      <a:gd name="connsiteY0" fmla="*/ 127226 h 404857"/>
                      <a:gd name="connsiteX1" fmla="*/ 122545 w 851018"/>
                      <a:gd name="connsiteY1" fmla="*/ 14161 h 404857"/>
                      <a:gd name="connsiteX2" fmla="*/ 414205 w 851018"/>
                      <a:gd name="connsiteY2" fmla="*/ 11241 h 404857"/>
                      <a:gd name="connsiteX3" fmla="*/ 512575 w 851018"/>
                      <a:gd name="connsiteY3" fmla="*/ 101346 h 404857"/>
                      <a:gd name="connsiteX4" fmla="*/ 814500 w 851018"/>
                      <a:gd name="connsiteY4" fmla="*/ 222116 h 404857"/>
                      <a:gd name="connsiteX5" fmla="*/ 846912 w 851018"/>
                      <a:gd name="connsiteY5" fmla="*/ 392550 h 404857"/>
                      <a:gd name="connsiteX6" fmla="*/ 825387 w 851018"/>
                      <a:gd name="connsiteY6" fmla="*/ 375802 h 404857"/>
                      <a:gd name="connsiteX7" fmla="*/ 794315 w 851018"/>
                      <a:gd name="connsiteY7" fmla="*/ 250508 h 404857"/>
                      <a:gd name="connsiteX8" fmla="*/ 572960 w 851018"/>
                      <a:gd name="connsiteY8" fmla="*/ 153105 h 404857"/>
                      <a:gd name="connsiteX9" fmla="*/ 262409 w 851018"/>
                      <a:gd name="connsiteY9" fmla="*/ 66841 h 404857"/>
                      <a:gd name="connsiteX10" fmla="*/ 146561 w 851018"/>
                      <a:gd name="connsiteY10" fmla="*/ 43060 h 404857"/>
                      <a:gd name="connsiteX11" fmla="*/ 76212 w 851018"/>
                      <a:gd name="connsiteY11" fmla="*/ 68749 h 404857"/>
                      <a:gd name="connsiteX12" fmla="*/ 34772 w 851018"/>
                      <a:gd name="connsiteY12" fmla="*/ 129738 h 404857"/>
                      <a:gd name="connsiteX13" fmla="*/ 3617 w 851018"/>
                      <a:gd name="connsiteY13" fmla="*/ 127226 h 404857"/>
                      <a:gd name="connsiteX0" fmla="*/ 3617 w 851018"/>
                      <a:gd name="connsiteY0" fmla="*/ 120431 h 398062"/>
                      <a:gd name="connsiteX1" fmla="*/ 122545 w 851018"/>
                      <a:gd name="connsiteY1" fmla="*/ 7366 h 398062"/>
                      <a:gd name="connsiteX2" fmla="*/ 289375 w 851018"/>
                      <a:gd name="connsiteY2" fmla="*/ 24485 h 398062"/>
                      <a:gd name="connsiteX3" fmla="*/ 414205 w 851018"/>
                      <a:gd name="connsiteY3" fmla="*/ 4446 h 398062"/>
                      <a:gd name="connsiteX4" fmla="*/ 512575 w 851018"/>
                      <a:gd name="connsiteY4" fmla="*/ 94551 h 398062"/>
                      <a:gd name="connsiteX5" fmla="*/ 814500 w 851018"/>
                      <a:gd name="connsiteY5" fmla="*/ 215321 h 398062"/>
                      <a:gd name="connsiteX6" fmla="*/ 846912 w 851018"/>
                      <a:gd name="connsiteY6" fmla="*/ 385755 h 398062"/>
                      <a:gd name="connsiteX7" fmla="*/ 825387 w 851018"/>
                      <a:gd name="connsiteY7" fmla="*/ 369007 h 398062"/>
                      <a:gd name="connsiteX8" fmla="*/ 794315 w 851018"/>
                      <a:gd name="connsiteY8" fmla="*/ 243713 h 398062"/>
                      <a:gd name="connsiteX9" fmla="*/ 572960 w 851018"/>
                      <a:gd name="connsiteY9" fmla="*/ 146310 h 398062"/>
                      <a:gd name="connsiteX10" fmla="*/ 262409 w 851018"/>
                      <a:gd name="connsiteY10" fmla="*/ 60046 h 398062"/>
                      <a:gd name="connsiteX11" fmla="*/ 146561 w 851018"/>
                      <a:gd name="connsiteY11" fmla="*/ 36265 h 398062"/>
                      <a:gd name="connsiteX12" fmla="*/ 76212 w 851018"/>
                      <a:gd name="connsiteY12" fmla="*/ 61954 h 398062"/>
                      <a:gd name="connsiteX13" fmla="*/ 34772 w 851018"/>
                      <a:gd name="connsiteY13" fmla="*/ 122943 h 398062"/>
                      <a:gd name="connsiteX14" fmla="*/ 3617 w 851018"/>
                      <a:gd name="connsiteY14" fmla="*/ 120431 h 398062"/>
                      <a:gd name="connsiteX0" fmla="*/ 3617 w 851018"/>
                      <a:gd name="connsiteY0" fmla="*/ 119723 h 397354"/>
                      <a:gd name="connsiteX1" fmla="*/ 122545 w 851018"/>
                      <a:gd name="connsiteY1" fmla="*/ 6658 h 397354"/>
                      <a:gd name="connsiteX2" fmla="*/ 285592 w 851018"/>
                      <a:gd name="connsiteY2" fmla="*/ 32885 h 397354"/>
                      <a:gd name="connsiteX3" fmla="*/ 414205 w 851018"/>
                      <a:gd name="connsiteY3" fmla="*/ 3738 h 397354"/>
                      <a:gd name="connsiteX4" fmla="*/ 512575 w 851018"/>
                      <a:gd name="connsiteY4" fmla="*/ 93843 h 397354"/>
                      <a:gd name="connsiteX5" fmla="*/ 814500 w 851018"/>
                      <a:gd name="connsiteY5" fmla="*/ 214613 h 397354"/>
                      <a:gd name="connsiteX6" fmla="*/ 846912 w 851018"/>
                      <a:gd name="connsiteY6" fmla="*/ 385047 h 397354"/>
                      <a:gd name="connsiteX7" fmla="*/ 825387 w 851018"/>
                      <a:gd name="connsiteY7" fmla="*/ 368299 h 397354"/>
                      <a:gd name="connsiteX8" fmla="*/ 794315 w 851018"/>
                      <a:gd name="connsiteY8" fmla="*/ 243005 h 397354"/>
                      <a:gd name="connsiteX9" fmla="*/ 572960 w 851018"/>
                      <a:gd name="connsiteY9" fmla="*/ 145602 h 397354"/>
                      <a:gd name="connsiteX10" fmla="*/ 262409 w 851018"/>
                      <a:gd name="connsiteY10" fmla="*/ 59338 h 397354"/>
                      <a:gd name="connsiteX11" fmla="*/ 146561 w 851018"/>
                      <a:gd name="connsiteY11" fmla="*/ 35557 h 397354"/>
                      <a:gd name="connsiteX12" fmla="*/ 76212 w 851018"/>
                      <a:gd name="connsiteY12" fmla="*/ 61246 h 397354"/>
                      <a:gd name="connsiteX13" fmla="*/ 34772 w 851018"/>
                      <a:gd name="connsiteY13" fmla="*/ 122235 h 397354"/>
                      <a:gd name="connsiteX14" fmla="*/ 3617 w 851018"/>
                      <a:gd name="connsiteY14" fmla="*/ 119723 h 397354"/>
                      <a:gd name="connsiteX0" fmla="*/ 3617 w 851018"/>
                      <a:gd name="connsiteY0" fmla="*/ 116150 h 393781"/>
                      <a:gd name="connsiteX1" fmla="*/ 122545 w 851018"/>
                      <a:gd name="connsiteY1" fmla="*/ 3085 h 393781"/>
                      <a:gd name="connsiteX2" fmla="*/ 285592 w 851018"/>
                      <a:gd name="connsiteY2" fmla="*/ 29312 h 393781"/>
                      <a:gd name="connsiteX3" fmla="*/ 414205 w 851018"/>
                      <a:gd name="connsiteY3" fmla="*/ 165 h 393781"/>
                      <a:gd name="connsiteX4" fmla="*/ 480403 w 851018"/>
                      <a:gd name="connsiteY4" fmla="*/ 40244 h 393781"/>
                      <a:gd name="connsiteX5" fmla="*/ 512575 w 851018"/>
                      <a:gd name="connsiteY5" fmla="*/ 90270 h 393781"/>
                      <a:gd name="connsiteX6" fmla="*/ 814500 w 851018"/>
                      <a:gd name="connsiteY6" fmla="*/ 211040 h 393781"/>
                      <a:gd name="connsiteX7" fmla="*/ 846912 w 851018"/>
                      <a:gd name="connsiteY7" fmla="*/ 381474 h 393781"/>
                      <a:gd name="connsiteX8" fmla="*/ 825387 w 851018"/>
                      <a:gd name="connsiteY8" fmla="*/ 364726 h 393781"/>
                      <a:gd name="connsiteX9" fmla="*/ 794315 w 851018"/>
                      <a:gd name="connsiteY9" fmla="*/ 239432 h 393781"/>
                      <a:gd name="connsiteX10" fmla="*/ 572960 w 851018"/>
                      <a:gd name="connsiteY10" fmla="*/ 142029 h 393781"/>
                      <a:gd name="connsiteX11" fmla="*/ 262409 w 851018"/>
                      <a:gd name="connsiteY11" fmla="*/ 55765 h 393781"/>
                      <a:gd name="connsiteX12" fmla="*/ 146561 w 851018"/>
                      <a:gd name="connsiteY12" fmla="*/ 31984 h 393781"/>
                      <a:gd name="connsiteX13" fmla="*/ 76212 w 851018"/>
                      <a:gd name="connsiteY13" fmla="*/ 57673 h 393781"/>
                      <a:gd name="connsiteX14" fmla="*/ 34772 w 851018"/>
                      <a:gd name="connsiteY14" fmla="*/ 118662 h 393781"/>
                      <a:gd name="connsiteX15" fmla="*/ 3617 w 851018"/>
                      <a:gd name="connsiteY15" fmla="*/ 116150 h 393781"/>
                      <a:gd name="connsiteX0" fmla="*/ 3617 w 851018"/>
                      <a:gd name="connsiteY0" fmla="*/ 116150 h 393781"/>
                      <a:gd name="connsiteX1" fmla="*/ 122545 w 851018"/>
                      <a:gd name="connsiteY1" fmla="*/ 3085 h 393781"/>
                      <a:gd name="connsiteX2" fmla="*/ 285592 w 851018"/>
                      <a:gd name="connsiteY2" fmla="*/ 29312 h 393781"/>
                      <a:gd name="connsiteX3" fmla="*/ 414205 w 851018"/>
                      <a:gd name="connsiteY3" fmla="*/ 165 h 393781"/>
                      <a:gd name="connsiteX4" fmla="*/ 478512 w 851018"/>
                      <a:gd name="connsiteY4" fmla="*/ 27492 h 393781"/>
                      <a:gd name="connsiteX5" fmla="*/ 512575 w 851018"/>
                      <a:gd name="connsiteY5" fmla="*/ 90270 h 393781"/>
                      <a:gd name="connsiteX6" fmla="*/ 814500 w 851018"/>
                      <a:gd name="connsiteY6" fmla="*/ 211040 h 393781"/>
                      <a:gd name="connsiteX7" fmla="*/ 846912 w 851018"/>
                      <a:gd name="connsiteY7" fmla="*/ 381474 h 393781"/>
                      <a:gd name="connsiteX8" fmla="*/ 825387 w 851018"/>
                      <a:gd name="connsiteY8" fmla="*/ 364726 h 393781"/>
                      <a:gd name="connsiteX9" fmla="*/ 794315 w 851018"/>
                      <a:gd name="connsiteY9" fmla="*/ 239432 h 393781"/>
                      <a:gd name="connsiteX10" fmla="*/ 572960 w 851018"/>
                      <a:gd name="connsiteY10" fmla="*/ 142029 h 393781"/>
                      <a:gd name="connsiteX11" fmla="*/ 262409 w 851018"/>
                      <a:gd name="connsiteY11" fmla="*/ 55765 h 393781"/>
                      <a:gd name="connsiteX12" fmla="*/ 146561 w 851018"/>
                      <a:gd name="connsiteY12" fmla="*/ 31984 h 393781"/>
                      <a:gd name="connsiteX13" fmla="*/ 76212 w 851018"/>
                      <a:gd name="connsiteY13" fmla="*/ 57673 h 393781"/>
                      <a:gd name="connsiteX14" fmla="*/ 34772 w 851018"/>
                      <a:gd name="connsiteY14" fmla="*/ 118662 h 393781"/>
                      <a:gd name="connsiteX15" fmla="*/ 3617 w 851018"/>
                      <a:gd name="connsiteY15" fmla="*/ 116150 h 393781"/>
                      <a:gd name="connsiteX0" fmla="*/ 3617 w 849549"/>
                      <a:gd name="connsiteY0" fmla="*/ 116150 h 393781"/>
                      <a:gd name="connsiteX1" fmla="*/ 122545 w 849549"/>
                      <a:gd name="connsiteY1" fmla="*/ 3085 h 393781"/>
                      <a:gd name="connsiteX2" fmla="*/ 285592 w 849549"/>
                      <a:gd name="connsiteY2" fmla="*/ 29312 h 393781"/>
                      <a:gd name="connsiteX3" fmla="*/ 414205 w 849549"/>
                      <a:gd name="connsiteY3" fmla="*/ 165 h 393781"/>
                      <a:gd name="connsiteX4" fmla="*/ 478512 w 849549"/>
                      <a:gd name="connsiteY4" fmla="*/ 27492 h 393781"/>
                      <a:gd name="connsiteX5" fmla="*/ 539054 w 849549"/>
                      <a:gd name="connsiteY5" fmla="*/ 93913 h 393781"/>
                      <a:gd name="connsiteX6" fmla="*/ 814500 w 849549"/>
                      <a:gd name="connsiteY6" fmla="*/ 211040 h 393781"/>
                      <a:gd name="connsiteX7" fmla="*/ 846912 w 849549"/>
                      <a:gd name="connsiteY7" fmla="*/ 381474 h 393781"/>
                      <a:gd name="connsiteX8" fmla="*/ 825387 w 849549"/>
                      <a:gd name="connsiteY8" fmla="*/ 364726 h 393781"/>
                      <a:gd name="connsiteX9" fmla="*/ 794315 w 849549"/>
                      <a:gd name="connsiteY9" fmla="*/ 239432 h 393781"/>
                      <a:gd name="connsiteX10" fmla="*/ 572960 w 849549"/>
                      <a:gd name="connsiteY10" fmla="*/ 142029 h 393781"/>
                      <a:gd name="connsiteX11" fmla="*/ 262409 w 849549"/>
                      <a:gd name="connsiteY11" fmla="*/ 55765 h 393781"/>
                      <a:gd name="connsiteX12" fmla="*/ 146561 w 849549"/>
                      <a:gd name="connsiteY12" fmla="*/ 31984 h 393781"/>
                      <a:gd name="connsiteX13" fmla="*/ 76212 w 849549"/>
                      <a:gd name="connsiteY13" fmla="*/ 57673 h 393781"/>
                      <a:gd name="connsiteX14" fmla="*/ 34772 w 849549"/>
                      <a:gd name="connsiteY14" fmla="*/ 118662 h 393781"/>
                      <a:gd name="connsiteX15" fmla="*/ 3617 w 849549"/>
                      <a:gd name="connsiteY15" fmla="*/ 116150 h 3937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49549" h="393781">
                        <a:moveTo>
                          <a:pt x="3617" y="116150"/>
                        </a:moveTo>
                        <a:cubicBezTo>
                          <a:pt x="18246" y="96887"/>
                          <a:pt x="75549" y="17558"/>
                          <a:pt x="122545" y="3085"/>
                        </a:cubicBezTo>
                        <a:cubicBezTo>
                          <a:pt x="169541" y="-11388"/>
                          <a:pt x="236982" y="29799"/>
                          <a:pt x="285592" y="29312"/>
                        </a:cubicBezTo>
                        <a:cubicBezTo>
                          <a:pt x="334202" y="28825"/>
                          <a:pt x="385834" y="-1961"/>
                          <a:pt x="414205" y="165"/>
                        </a:cubicBezTo>
                        <a:cubicBezTo>
                          <a:pt x="442576" y="2291"/>
                          <a:pt x="462117" y="12475"/>
                          <a:pt x="478512" y="27492"/>
                        </a:cubicBezTo>
                        <a:cubicBezTo>
                          <a:pt x="494907" y="42509"/>
                          <a:pt x="483056" y="63322"/>
                          <a:pt x="539054" y="93913"/>
                        </a:cubicBezTo>
                        <a:cubicBezTo>
                          <a:pt x="595052" y="124504"/>
                          <a:pt x="763191" y="163113"/>
                          <a:pt x="814500" y="211040"/>
                        </a:cubicBezTo>
                        <a:cubicBezTo>
                          <a:pt x="865809" y="258967"/>
                          <a:pt x="845098" y="355860"/>
                          <a:pt x="846912" y="381474"/>
                        </a:cubicBezTo>
                        <a:cubicBezTo>
                          <a:pt x="848726" y="407088"/>
                          <a:pt x="834153" y="388400"/>
                          <a:pt x="825387" y="364726"/>
                        </a:cubicBezTo>
                        <a:cubicBezTo>
                          <a:pt x="816621" y="341052"/>
                          <a:pt x="836386" y="276548"/>
                          <a:pt x="794315" y="239432"/>
                        </a:cubicBezTo>
                        <a:cubicBezTo>
                          <a:pt x="752244" y="202316"/>
                          <a:pt x="661611" y="172640"/>
                          <a:pt x="572960" y="142029"/>
                        </a:cubicBezTo>
                        <a:cubicBezTo>
                          <a:pt x="484309" y="111418"/>
                          <a:pt x="333476" y="74106"/>
                          <a:pt x="262409" y="55765"/>
                        </a:cubicBezTo>
                        <a:cubicBezTo>
                          <a:pt x="191343" y="37424"/>
                          <a:pt x="178501" y="32392"/>
                          <a:pt x="146561" y="31984"/>
                        </a:cubicBezTo>
                        <a:cubicBezTo>
                          <a:pt x="114621" y="31576"/>
                          <a:pt x="89762" y="42682"/>
                          <a:pt x="76212" y="57673"/>
                        </a:cubicBezTo>
                        <a:cubicBezTo>
                          <a:pt x="62662" y="72664"/>
                          <a:pt x="46871" y="108916"/>
                          <a:pt x="34772" y="118662"/>
                        </a:cubicBezTo>
                        <a:cubicBezTo>
                          <a:pt x="22673" y="128408"/>
                          <a:pt x="-11012" y="135413"/>
                          <a:pt x="3617" y="116150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74" name="Volný tvar 73"/>
                  <p:cNvSpPr>
                    <a:spLocks/>
                  </p:cNvSpPr>
                  <p:nvPr/>
                </p:nvSpPr>
                <p:spPr>
                  <a:xfrm rot="150410">
                    <a:off x="3842255" y="2777197"/>
                    <a:ext cx="1716428" cy="670852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1018" h="390928">
                        <a:moveTo>
                          <a:pt x="3617" y="113297"/>
                        </a:moveTo>
                        <a:cubicBezTo>
                          <a:pt x="18246" y="94034"/>
                          <a:pt x="37719" y="4545"/>
                          <a:pt x="122545" y="232"/>
                        </a:cubicBezTo>
                        <a:cubicBezTo>
                          <a:pt x="207371" y="-4081"/>
                          <a:pt x="397249" y="52758"/>
                          <a:pt x="512575" y="87417"/>
                        </a:cubicBezTo>
                        <a:cubicBezTo>
                          <a:pt x="627901" y="122076"/>
                          <a:pt x="758777" y="159653"/>
                          <a:pt x="814500" y="208187"/>
                        </a:cubicBezTo>
                        <a:cubicBezTo>
                          <a:pt x="870223" y="256721"/>
                          <a:pt x="845098" y="353007"/>
                          <a:pt x="846912" y="378621"/>
                        </a:cubicBezTo>
                        <a:cubicBezTo>
                          <a:pt x="848726" y="404235"/>
                          <a:pt x="834153" y="385547"/>
                          <a:pt x="825387" y="361873"/>
                        </a:cubicBezTo>
                        <a:cubicBezTo>
                          <a:pt x="816621" y="338199"/>
                          <a:pt x="836386" y="273695"/>
                          <a:pt x="794315" y="236579"/>
                        </a:cubicBezTo>
                        <a:cubicBezTo>
                          <a:pt x="752244" y="199463"/>
                          <a:pt x="661611" y="169787"/>
                          <a:pt x="572960" y="139176"/>
                        </a:cubicBezTo>
                        <a:cubicBezTo>
                          <a:pt x="484309" y="108565"/>
                          <a:pt x="333476" y="71253"/>
                          <a:pt x="262409" y="52912"/>
                        </a:cubicBezTo>
                        <a:cubicBezTo>
                          <a:pt x="191343" y="34571"/>
                          <a:pt x="178501" y="29539"/>
                          <a:pt x="146561" y="29131"/>
                        </a:cubicBezTo>
                        <a:cubicBezTo>
                          <a:pt x="114621" y="28723"/>
                          <a:pt x="89762" y="39829"/>
                          <a:pt x="76212" y="54820"/>
                        </a:cubicBezTo>
                        <a:cubicBezTo>
                          <a:pt x="62662" y="69811"/>
                          <a:pt x="46871" y="106063"/>
                          <a:pt x="34772" y="115809"/>
                        </a:cubicBezTo>
                        <a:cubicBezTo>
                          <a:pt x="22673" y="125555"/>
                          <a:pt x="-11012" y="132560"/>
                          <a:pt x="3617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75" name="Volný tvar 74"/>
                  <p:cNvSpPr>
                    <a:spLocks/>
                  </p:cNvSpPr>
                  <p:nvPr/>
                </p:nvSpPr>
                <p:spPr>
                  <a:xfrm rot="265172">
                    <a:off x="3908824" y="2872405"/>
                    <a:ext cx="1575836" cy="533770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6612 w 851069"/>
                      <a:gd name="connsiteY9" fmla="*/ 29131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4443 w 851069"/>
                      <a:gd name="connsiteY9" fmla="*/ 36380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330 w 850731"/>
                      <a:gd name="connsiteY0" fmla="*/ 123197 h 400828"/>
                      <a:gd name="connsiteX1" fmla="*/ 116535 w 850731"/>
                      <a:gd name="connsiteY1" fmla="*/ 203 h 400828"/>
                      <a:gd name="connsiteX2" fmla="*/ 512288 w 850731"/>
                      <a:gd name="connsiteY2" fmla="*/ 97317 h 400828"/>
                      <a:gd name="connsiteX3" fmla="*/ 814213 w 850731"/>
                      <a:gd name="connsiteY3" fmla="*/ 218087 h 400828"/>
                      <a:gd name="connsiteX4" fmla="*/ 846625 w 850731"/>
                      <a:gd name="connsiteY4" fmla="*/ 388521 h 400828"/>
                      <a:gd name="connsiteX5" fmla="*/ 825100 w 850731"/>
                      <a:gd name="connsiteY5" fmla="*/ 371773 h 400828"/>
                      <a:gd name="connsiteX6" fmla="*/ 794028 w 850731"/>
                      <a:gd name="connsiteY6" fmla="*/ 246479 h 400828"/>
                      <a:gd name="connsiteX7" fmla="*/ 572673 w 850731"/>
                      <a:gd name="connsiteY7" fmla="*/ 149076 h 400828"/>
                      <a:gd name="connsiteX8" fmla="*/ 262122 w 850731"/>
                      <a:gd name="connsiteY8" fmla="*/ 62812 h 400828"/>
                      <a:gd name="connsiteX9" fmla="*/ 144105 w 850731"/>
                      <a:gd name="connsiteY9" fmla="*/ 46280 h 400828"/>
                      <a:gd name="connsiteX10" fmla="*/ 80068 w 850731"/>
                      <a:gd name="connsiteY10" fmla="*/ 69550 h 400828"/>
                      <a:gd name="connsiteX11" fmla="*/ 34485 w 850731"/>
                      <a:gd name="connsiteY11" fmla="*/ 125709 h 400828"/>
                      <a:gd name="connsiteX12" fmla="*/ 3330 w 850731"/>
                      <a:gd name="connsiteY12" fmla="*/ 123197 h 400828"/>
                      <a:gd name="connsiteX0" fmla="*/ 3586 w 850987"/>
                      <a:gd name="connsiteY0" fmla="*/ 114902 h 392533"/>
                      <a:gd name="connsiteX1" fmla="*/ 121133 w 850987"/>
                      <a:gd name="connsiteY1" fmla="*/ 227 h 392533"/>
                      <a:gd name="connsiteX2" fmla="*/ 512544 w 850987"/>
                      <a:gd name="connsiteY2" fmla="*/ 89022 h 392533"/>
                      <a:gd name="connsiteX3" fmla="*/ 814469 w 850987"/>
                      <a:gd name="connsiteY3" fmla="*/ 209792 h 392533"/>
                      <a:gd name="connsiteX4" fmla="*/ 846881 w 850987"/>
                      <a:gd name="connsiteY4" fmla="*/ 380226 h 392533"/>
                      <a:gd name="connsiteX5" fmla="*/ 825356 w 850987"/>
                      <a:gd name="connsiteY5" fmla="*/ 363478 h 392533"/>
                      <a:gd name="connsiteX6" fmla="*/ 794284 w 850987"/>
                      <a:gd name="connsiteY6" fmla="*/ 238184 h 392533"/>
                      <a:gd name="connsiteX7" fmla="*/ 572929 w 850987"/>
                      <a:gd name="connsiteY7" fmla="*/ 140781 h 392533"/>
                      <a:gd name="connsiteX8" fmla="*/ 262378 w 850987"/>
                      <a:gd name="connsiteY8" fmla="*/ 54517 h 392533"/>
                      <a:gd name="connsiteX9" fmla="*/ 144361 w 850987"/>
                      <a:gd name="connsiteY9" fmla="*/ 37985 h 392533"/>
                      <a:gd name="connsiteX10" fmla="*/ 80324 w 850987"/>
                      <a:gd name="connsiteY10" fmla="*/ 61255 h 392533"/>
                      <a:gd name="connsiteX11" fmla="*/ 34741 w 850987"/>
                      <a:gd name="connsiteY11" fmla="*/ 117414 h 392533"/>
                      <a:gd name="connsiteX12" fmla="*/ 3586 w 850987"/>
                      <a:gd name="connsiteY12" fmla="*/ 114902 h 392533"/>
                      <a:gd name="connsiteX0" fmla="*/ 3586 w 850987"/>
                      <a:gd name="connsiteY0" fmla="*/ 114902 h 392275"/>
                      <a:gd name="connsiteX1" fmla="*/ 121133 w 850987"/>
                      <a:gd name="connsiteY1" fmla="*/ 227 h 392275"/>
                      <a:gd name="connsiteX2" fmla="*/ 512544 w 850987"/>
                      <a:gd name="connsiteY2" fmla="*/ 89022 h 392275"/>
                      <a:gd name="connsiteX3" fmla="*/ 814469 w 850987"/>
                      <a:gd name="connsiteY3" fmla="*/ 209792 h 392275"/>
                      <a:gd name="connsiteX4" fmla="*/ 846881 w 850987"/>
                      <a:gd name="connsiteY4" fmla="*/ 380226 h 392275"/>
                      <a:gd name="connsiteX5" fmla="*/ 825356 w 850987"/>
                      <a:gd name="connsiteY5" fmla="*/ 363478 h 392275"/>
                      <a:gd name="connsiteX6" fmla="*/ 779196 w 850987"/>
                      <a:gd name="connsiteY6" fmla="*/ 245037 h 392275"/>
                      <a:gd name="connsiteX7" fmla="*/ 572929 w 850987"/>
                      <a:gd name="connsiteY7" fmla="*/ 140781 h 392275"/>
                      <a:gd name="connsiteX8" fmla="*/ 262378 w 850987"/>
                      <a:gd name="connsiteY8" fmla="*/ 54517 h 392275"/>
                      <a:gd name="connsiteX9" fmla="*/ 144361 w 850987"/>
                      <a:gd name="connsiteY9" fmla="*/ 37985 h 392275"/>
                      <a:gd name="connsiteX10" fmla="*/ 80324 w 850987"/>
                      <a:gd name="connsiteY10" fmla="*/ 61255 h 392275"/>
                      <a:gd name="connsiteX11" fmla="*/ 34741 w 850987"/>
                      <a:gd name="connsiteY11" fmla="*/ 117414 h 392275"/>
                      <a:gd name="connsiteX12" fmla="*/ 3586 w 850987"/>
                      <a:gd name="connsiteY12" fmla="*/ 114902 h 39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0987" h="392275">
                        <a:moveTo>
                          <a:pt x="3586" y="114902"/>
                        </a:moveTo>
                        <a:cubicBezTo>
                          <a:pt x="17985" y="95371"/>
                          <a:pt x="36307" y="4540"/>
                          <a:pt x="121133" y="227"/>
                        </a:cubicBezTo>
                        <a:cubicBezTo>
                          <a:pt x="205959" y="-4086"/>
                          <a:pt x="396988" y="54095"/>
                          <a:pt x="512544" y="89022"/>
                        </a:cubicBezTo>
                        <a:cubicBezTo>
                          <a:pt x="628100" y="123949"/>
                          <a:pt x="758746" y="161258"/>
                          <a:pt x="814469" y="209792"/>
                        </a:cubicBezTo>
                        <a:cubicBezTo>
                          <a:pt x="870192" y="258326"/>
                          <a:pt x="845067" y="354612"/>
                          <a:pt x="846881" y="380226"/>
                        </a:cubicBezTo>
                        <a:cubicBezTo>
                          <a:pt x="848695" y="405840"/>
                          <a:pt x="836637" y="386010"/>
                          <a:pt x="825356" y="363478"/>
                        </a:cubicBezTo>
                        <a:cubicBezTo>
                          <a:pt x="814075" y="340947"/>
                          <a:pt x="821267" y="282153"/>
                          <a:pt x="779196" y="245037"/>
                        </a:cubicBezTo>
                        <a:cubicBezTo>
                          <a:pt x="737125" y="207921"/>
                          <a:pt x="659065" y="172534"/>
                          <a:pt x="572929" y="140781"/>
                        </a:cubicBezTo>
                        <a:cubicBezTo>
                          <a:pt x="486793" y="109028"/>
                          <a:pt x="333806" y="71650"/>
                          <a:pt x="262378" y="54517"/>
                        </a:cubicBezTo>
                        <a:cubicBezTo>
                          <a:pt x="190950" y="37384"/>
                          <a:pt x="176301" y="38393"/>
                          <a:pt x="144361" y="37985"/>
                        </a:cubicBezTo>
                        <a:cubicBezTo>
                          <a:pt x="112421" y="37577"/>
                          <a:pt x="93874" y="46264"/>
                          <a:pt x="80324" y="61255"/>
                        </a:cubicBezTo>
                        <a:cubicBezTo>
                          <a:pt x="66774" y="76246"/>
                          <a:pt x="47531" y="108473"/>
                          <a:pt x="34741" y="117414"/>
                        </a:cubicBezTo>
                        <a:cubicBezTo>
                          <a:pt x="21951" y="126355"/>
                          <a:pt x="-10813" y="134433"/>
                          <a:pt x="3586" y="114902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76" name="Volný tvar 75"/>
                  <p:cNvSpPr>
                    <a:spLocks/>
                  </p:cNvSpPr>
                  <p:nvPr/>
                </p:nvSpPr>
                <p:spPr>
                  <a:xfrm rot="416670">
                    <a:off x="3978949" y="2960240"/>
                    <a:ext cx="1430717" cy="385555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17 w 866567"/>
                      <a:gd name="connsiteY0" fmla="*/ 113297 h 373000"/>
                      <a:gd name="connsiteX1" fmla="*/ 122545 w 866567"/>
                      <a:gd name="connsiteY1" fmla="*/ 232 h 373000"/>
                      <a:gd name="connsiteX2" fmla="*/ 512575 w 866567"/>
                      <a:gd name="connsiteY2" fmla="*/ 87417 h 373000"/>
                      <a:gd name="connsiteX3" fmla="*/ 814500 w 866567"/>
                      <a:gd name="connsiteY3" fmla="*/ 208187 h 373000"/>
                      <a:gd name="connsiteX4" fmla="*/ 866491 w 866567"/>
                      <a:gd name="connsiteY4" fmla="*/ 349443 h 373000"/>
                      <a:gd name="connsiteX5" fmla="*/ 825387 w 866567"/>
                      <a:gd name="connsiteY5" fmla="*/ 361873 h 373000"/>
                      <a:gd name="connsiteX6" fmla="*/ 794315 w 866567"/>
                      <a:gd name="connsiteY6" fmla="*/ 236579 h 373000"/>
                      <a:gd name="connsiteX7" fmla="*/ 572960 w 866567"/>
                      <a:gd name="connsiteY7" fmla="*/ 139176 h 373000"/>
                      <a:gd name="connsiteX8" fmla="*/ 262409 w 866567"/>
                      <a:gd name="connsiteY8" fmla="*/ 52912 h 373000"/>
                      <a:gd name="connsiteX9" fmla="*/ 146561 w 866567"/>
                      <a:gd name="connsiteY9" fmla="*/ 29131 h 373000"/>
                      <a:gd name="connsiteX10" fmla="*/ 76212 w 866567"/>
                      <a:gd name="connsiteY10" fmla="*/ 54820 h 373000"/>
                      <a:gd name="connsiteX11" fmla="*/ 34772 w 866567"/>
                      <a:gd name="connsiteY11" fmla="*/ 115809 h 373000"/>
                      <a:gd name="connsiteX12" fmla="*/ 3617 w 866567"/>
                      <a:gd name="connsiteY12" fmla="*/ 113297 h 373000"/>
                      <a:gd name="connsiteX0" fmla="*/ 3617 w 867450"/>
                      <a:gd name="connsiteY0" fmla="*/ 113297 h 372087"/>
                      <a:gd name="connsiteX1" fmla="*/ 122545 w 867450"/>
                      <a:gd name="connsiteY1" fmla="*/ 232 h 372087"/>
                      <a:gd name="connsiteX2" fmla="*/ 512575 w 867450"/>
                      <a:gd name="connsiteY2" fmla="*/ 87417 h 372087"/>
                      <a:gd name="connsiteX3" fmla="*/ 814500 w 867450"/>
                      <a:gd name="connsiteY3" fmla="*/ 208187 h 372087"/>
                      <a:gd name="connsiteX4" fmla="*/ 866491 w 867450"/>
                      <a:gd name="connsiteY4" fmla="*/ 349443 h 372087"/>
                      <a:gd name="connsiteX5" fmla="*/ 844196 w 867450"/>
                      <a:gd name="connsiteY5" fmla="*/ 360546 h 372087"/>
                      <a:gd name="connsiteX6" fmla="*/ 794315 w 867450"/>
                      <a:gd name="connsiteY6" fmla="*/ 236579 h 372087"/>
                      <a:gd name="connsiteX7" fmla="*/ 572960 w 867450"/>
                      <a:gd name="connsiteY7" fmla="*/ 139176 h 372087"/>
                      <a:gd name="connsiteX8" fmla="*/ 262409 w 867450"/>
                      <a:gd name="connsiteY8" fmla="*/ 52912 h 372087"/>
                      <a:gd name="connsiteX9" fmla="*/ 146561 w 867450"/>
                      <a:gd name="connsiteY9" fmla="*/ 29131 h 372087"/>
                      <a:gd name="connsiteX10" fmla="*/ 76212 w 867450"/>
                      <a:gd name="connsiteY10" fmla="*/ 54820 h 372087"/>
                      <a:gd name="connsiteX11" fmla="*/ 34772 w 867450"/>
                      <a:gd name="connsiteY11" fmla="*/ 115809 h 372087"/>
                      <a:gd name="connsiteX12" fmla="*/ 3617 w 867450"/>
                      <a:gd name="connsiteY12" fmla="*/ 113297 h 372087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2960 w 867487"/>
                      <a:gd name="connsiteY7" fmla="*/ 139176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58690 w 867487"/>
                      <a:gd name="connsiteY9" fmla="*/ 54489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90 w 867560"/>
                      <a:gd name="connsiteY0" fmla="*/ 113297 h 371040"/>
                      <a:gd name="connsiteX1" fmla="*/ 122618 w 867560"/>
                      <a:gd name="connsiteY1" fmla="*/ 232 h 371040"/>
                      <a:gd name="connsiteX2" fmla="*/ 512648 w 867560"/>
                      <a:gd name="connsiteY2" fmla="*/ 87417 h 371040"/>
                      <a:gd name="connsiteX3" fmla="*/ 814573 w 867560"/>
                      <a:gd name="connsiteY3" fmla="*/ 208187 h 371040"/>
                      <a:gd name="connsiteX4" fmla="*/ 866564 w 867560"/>
                      <a:gd name="connsiteY4" fmla="*/ 349443 h 371040"/>
                      <a:gd name="connsiteX5" fmla="*/ 844269 w 867560"/>
                      <a:gd name="connsiteY5" fmla="*/ 360546 h 371040"/>
                      <a:gd name="connsiteX6" fmla="*/ 789703 w 867560"/>
                      <a:gd name="connsiteY6" fmla="*/ 251336 h 371040"/>
                      <a:gd name="connsiteX7" fmla="*/ 575862 w 867560"/>
                      <a:gd name="connsiteY7" fmla="*/ 157100 h 371040"/>
                      <a:gd name="connsiteX8" fmla="*/ 272829 w 867560"/>
                      <a:gd name="connsiteY8" fmla="*/ 73998 h 371040"/>
                      <a:gd name="connsiteX9" fmla="*/ 158763 w 867560"/>
                      <a:gd name="connsiteY9" fmla="*/ 54489 h 371040"/>
                      <a:gd name="connsiteX10" fmla="*/ 82155 w 867560"/>
                      <a:gd name="connsiteY10" fmla="*/ 74463 h 371040"/>
                      <a:gd name="connsiteX11" fmla="*/ 34845 w 867560"/>
                      <a:gd name="connsiteY11" fmla="*/ 115809 h 371040"/>
                      <a:gd name="connsiteX12" fmla="*/ 3690 w 867560"/>
                      <a:gd name="connsiteY12" fmla="*/ 113297 h 3710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67560" h="371040">
                        <a:moveTo>
                          <a:pt x="3690" y="113297"/>
                        </a:moveTo>
                        <a:cubicBezTo>
                          <a:pt x="18319" y="94034"/>
                          <a:pt x="37792" y="4545"/>
                          <a:pt x="122618" y="232"/>
                        </a:cubicBezTo>
                        <a:cubicBezTo>
                          <a:pt x="207444" y="-4081"/>
                          <a:pt x="397322" y="52758"/>
                          <a:pt x="512648" y="87417"/>
                        </a:cubicBezTo>
                        <a:cubicBezTo>
                          <a:pt x="627974" y="122076"/>
                          <a:pt x="755587" y="164516"/>
                          <a:pt x="814573" y="208187"/>
                        </a:cubicBezTo>
                        <a:cubicBezTo>
                          <a:pt x="873559" y="251858"/>
                          <a:pt x="861615" y="324050"/>
                          <a:pt x="866564" y="349443"/>
                        </a:cubicBezTo>
                        <a:cubicBezTo>
                          <a:pt x="871513" y="374836"/>
                          <a:pt x="857079" y="376897"/>
                          <a:pt x="844269" y="360546"/>
                        </a:cubicBezTo>
                        <a:cubicBezTo>
                          <a:pt x="831459" y="344195"/>
                          <a:pt x="834437" y="285244"/>
                          <a:pt x="789703" y="251336"/>
                        </a:cubicBezTo>
                        <a:cubicBezTo>
                          <a:pt x="744969" y="217428"/>
                          <a:pt x="662008" y="186656"/>
                          <a:pt x="575862" y="157100"/>
                        </a:cubicBezTo>
                        <a:cubicBezTo>
                          <a:pt x="489716" y="127544"/>
                          <a:pt x="342346" y="91100"/>
                          <a:pt x="272829" y="73998"/>
                        </a:cubicBezTo>
                        <a:cubicBezTo>
                          <a:pt x="203313" y="56896"/>
                          <a:pt x="190703" y="54897"/>
                          <a:pt x="158763" y="54489"/>
                        </a:cubicBezTo>
                        <a:cubicBezTo>
                          <a:pt x="126823" y="54081"/>
                          <a:pt x="95705" y="59472"/>
                          <a:pt x="82155" y="74463"/>
                        </a:cubicBezTo>
                        <a:cubicBezTo>
                          <a:pt x="68605" y="89454"/>
                          <a:pt x="47923" y="109337"/>
                          <a:pt x="34845" y="115809"/>
                        </a:cubicBezTo>
                        <a:cubicBezTo>
                          <a:pt x="21768" y="122281"/>
                          <a:pt x="-10939" y="132560"/>
                          <a:pt x="3690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77" name="Volný tvar 76"/>
                  <p:cNvSpPr/>
                  <p:nvPr/>
                </p:nvSpPr>
                <p:spPr>
                  <a:xfrm>
                    <a:off x="4093369" y="2983739"/>
                    <a:ext cx="1212851" cy="397635"/>
                  </a:xfrm>
                  <a:custGeom>
                    <a:avLst/>
                    <a:gdLst>
                      <a:gd name="connsiteX0" fmla="*/ 0 w 1254347"/>
                      <a:gd name="connsiteY0" fmla="*/ 32437 h 414862"/>
                      <a:gd name="connsiteX1" fmla="*/ 250031 w 1254347"/>
                      <a:gd name="connsiteY1" fmla="*/ 108637 h 414862"/>
                      <a:gd name="connsiteX2" fmla="*/ 1188244 w 1254347"/>
                      <a:gd name="connsiteY2" fmla="*/ 401531 h 414862"/>
                      <a:gd name="connsiteX3" fmla="*/ 1152525 w 1254347"/>
                      <a:gd name="connsiteY3" fmla="*/ 353906 h 414862"/>
                      <a:gd name="connsiteX4" fmla="*/ 959644 w 1254347"/>
                      <a:gd name="connsiteY4" fmla="*/ 253893 h 414862"/>
                      <a:gd name="connsiteX5" fmla="*/ 640556 w 1254347"/>
                      <a:gd name="connsiteY5" fmla="*/ 151499 h 414862"/>
                      <a:gd name="connsiteX6" fmla="*/ 378619 w 1254347"/>
                      <a:gd name="connsiteY6" fmla="*/ 63393 h 414862"/>
                      <a:gd name="connsiteX7" fmla="*/ 169069 w 1254347"/>
                      <a:gd name="connsiteY7" fmla="*/ 11006 h 414862"/>
                      <a:gd name="connsiteX8" fmla="*/ 54769 w 1254347"/>
                      <a:gd name="connsiteY8" fmla="*/ 1481 h 414862"/>
                      <a:gd name="connsiteX9" fmla="*/ 0 w 1254347"/>
                      <a:gd name="connsiteY9" fmla="*/ 32437 h 414862"/>
                      <a:gd name="connsiteX0" fmla="*/ 0 w 1209971"/>
                      <a:gd name="connsiteY0" fmla="*/ 32437 h 406480"/>
                      <a:gd name="connsiteX1" fmla="*/ 250031 w 1209971"/>
                      <a:gd name="connsiteY1" fmla="*/ 108637 h 406480"/>
                      <a:gd name="connsiteX2" fmla="*/ 1188244 w 1209971"/>
                      <a:gd name="connsiteY2" fmla="*/ 401531 h 406480"/>
                      <a:gd name="connsiteX3" fmla="*/ 1152525 w 1209971"/>
                      <a:gd name="connsiteY3" fmla="*/ 353906 h 406480"/>
                      <a:gd name="connsiteX4" fmla="*/ 959644 w 1209971"/>
                      <a:gd name="connsiteY4" fmla="*/ 253893 h 406480"/>
                      <a:gd name="connsiteX5" fmla="*/ 640556 w 1209971"/>
                      <a:gd name="connsiteY5" fmla="*/ 151499 h 406480"/>
                      <a:gd name="connsiteX6" fmla="*/ 378619 w 1209971"/>
                      <a:gd name="connsiteY6" fmla="*/ 63393 h 406480"/>
                      <a:gd name="connsiteX7" fmla="*/ 169069 w 1209971"/>
                      <a:gd name="connsiteY7" fmla="*/ 11006 h 406480"/>
                      <a:gd name="connsiteX8" fmla="*/ 54769 w 1209971"/>
                      <a:gd name="connsiteY8" fmla="*/ 1481 h 406480"/>
                      <a:gd name="connsiteX9" fmla="*/ 0 w 1209971"/>
                      <a:gd name="connsiteY9" fmla="*/ 32437 h 406480"/>
                      <a:gd name="connsiteX0" fmla="*/ 0 w 1186948"/>
                      <a:gd name="connsiteY0" fmla="*/ 32437 h 399893"/>
                      <a:gd name="connsiteX1" fmla="*/ 250031 w 1186948"/>
                      <a:gd name="connsiteY1" fmla="*/ 108637 h 399893"/>
                      <a:gd name="connsiteX2" fmla="*/ 1157287 w 1186948"/>
                      <a:gd name="connsiteY2" fmla="*/ 394388 h 399893"/>
                      <a:gd name="connsiteX3" fmla="*/ 1152525 w 1186948"/>
                      <a:gd name="connsiteY3" fmla="*/ 353906 h 399893"/>
                      <a:gd name="connsiteX4" fmla="*/ 959644 w 1186948"/>
                      <a:gd name="connsiteY4" fmla="*/ 253893 h 399893"/>
                      <a:gd name="connsiteX5" fmla="*/ 640556 w 1186948"/>
                      <a:gd name="connsiteY5" fmla="*/ 151499 h 399893"/>
                      <a:gd name="connsiteX6" fmla="*/ 378619 w 1186948"/>
                      <a:gd name="connsiteY6" fmla="*/ 63393 h 399893"/>
                      <a:gd name="connsiteX7" fmla="*/ 169069 w 1186948"/>
                      <a:gd name="connsiteY7" fmla="*/ 11006 h 399893"/>
                      <a:gd name="connsiteX8" fmla="*/ 54769 w 1186948"/>
                      <a:gd name="connsiteY8" fmla="*/ 1481 h 399893"/>
                      <a:gd name="connsiteX9" fmla="*/ 0 w 1186948"/>
                      <a:gd name="connsiteY9" fmla="*/ 32437 h 399893"/>
                      <a:gd name="connsiteX0" fmla="*/ 0 w 1230621"/>
                      <a:gd name="connsiteY0" fmla="*/ 32437 h 404167"/>
                      <a:gd name="connsiteX1" fmla="*/ 250031 w 1230621"/>
                      <a:gd name="connsiteY1" fmla="*/ 108637 h 404167"/>
                      <a:gd name="connsiteX2" fmla="*/ 1157287 w 1230621"/>
                      <a:gd name="connsiteY2" fmla="*/ 394388 h 404167"/>
                      <a:gd name="connsiteX3" fmla="*/ 1152525 w 1230621"/>
                      <a:gd name="connsiteY3" fmla="*/ 330093 h 404167"/>
                      <a:gd name="connsiteX4" fmla="*/ 959644 w 1230621"/>
                      <a:gd name="connsiteY4" fmla="*/ 253893 h 404167"/>
                      <a:gd name="connsiteX5" fmla="*/ 640556 w 1230621"/>
                      <a:gd name="connsiteY5" fmla="*/ 151499 h 404167"/>
                      <a:gd name="connsiteX6" fmla="*/ 378619 w 1230621"/>
                      <a:gd name="connsiteY6" fmla="*/ 63393 h 404167"/>
                      <a:gd name="connsiteX7" fmla="*/ 169069 w 1230621"/>
                      <a:gd name="connsiteY7" fmla="*/ 11006 h 404167"/>
                      <a:gd name="connsiteX8" fmla="*/ 54769 w 1230621"/>
                      <a:gd name="connsiteY8" fmla="*/ 1481 h 404167"/>
                      <a:gd name="connsiteX9" fmla="*/ 0 w 1230621"/>
                      <a:gd name="connsiteY9" fmla="*/ 32437 h 404167"/>
                      <a:gd name="connsiteX0" fmla="*/ 0 w 1152536"/>
                      <a:gd name="connsiteY0" fmla="*/ 32437 h 349699"/>
                      <a:gd name="connsiteX1" fmla="*/ 250031 w 1152536"/>
                      <a:gd name="connsiteY1" fmla="*/ 108637 h 349699"/>
                      <a:gd name="connsiteX2" fmla="*/ 964406 w 1152536"/>
                      <a:gd name="connsiteY2" fmla="*/ 330094 h 349699"/>
                      <a:gd name="connsiteX3" fmla="*/ 1152525 w 1152536"/>
                      <a:gd name="connsiteY3" fmla="*/ 330093 h 349699"/>
                      <a:gd name="connsiteX4" fmla="*/ 959644 w 1152536"/>
                      <a:gd name="connsiteY4" fmla="*/ 253893 h 349699"/>
                      <a:gd name="connsiteX5" fmla="*/ 640556 w 1152536"/>
                      <a:gd name="connsiteY5" fmla="*/ 151499 h 349699"/>
                      <a:gd name="connsiteX6" fmla="*/ 378619 w 1152536"/>
                      <a:gd name="connsiteY6" fmla="*/ 63393 h 349699"/>
                      <a:gd name="connsiteX7" fmla="*/ 169069 w 1152536"/>
                      <a:gd name="connsiteY7" fmla="*/ 11006 h 349699"/>
                      <a:gd name="connsiteX8" fmla="*/ 54769 w 1152536"/>
                      <a:gd name="connsiteY8" fmla="*/ 1481 h 349699"/>
                      <a:gd name="connsiteX9" fmla="*/ 0 w 1152536"/>
                      <a:gd name="connsiteY9" fmla="*/ 32437 h 349699"/>
                      <a:gd name="connsiteX0" fmla="*/ 0 w 1193981"/>
                      <a:gd name="connsiteY0" fmla="*/ 32437 h 396769"/>
                      <a:gd name="connsiteX1" fmla="*/ 250031 w 1193981"/>
                      <a:gd name="connsiteY1" fmla="*/ 108637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193981"/>
                      <a:gd name="connsiteY0" fmla="*/ 32437 h 396769"/>
                      <a:gd name="connsiteX1" fmla="*/ 247650 w 1193981"/>
                      <a:gd name="connsiteY1" fmla="*/ 113399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59606 w 1213031"/>
                      <a:gd name="connsiteY6" fmla="*/ 152364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66750 w 1213031"/>
                      <a:gd name="connsiteY6" fmla="*/ 140458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7669 w 1212851"/>
                      <a:gd name="connsiteY7" fmla="*/ 64258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2906 w 1212851"/>
                      <a:gd name="connsiteY7" fmla="*/ 57114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9463 h 401889"/>
                      <a:gd name="connsiteX1" fmla="*/ 266700 w 1212851"/>
                      <a:gd name="connsiteY1" fmla="*/ 118519 h 401889"/>
                      <a:gd name="connsiteX2" fmla="*/ 983456 w 1212851"/>
                      <a:gd name="connsiteY2" fmla="*/ 335214 h 401889"/>
                      <a:gd name="connsiteX3" fmla="*/ 1197769 w 1212851"/>
                      <a:gd name="connsiteY3" fmla="*/ 401889 h 401889"/>
                      <a:gd name="connsiteX4" fmla="*/ 1171575 w 1212851"/>
                      <a:gd name="connsiteY4" fmla="*/ 335213 h 401889"/>
                      <a:gd name="connsiteX5" fmla="*/ 983456 w 1212851"/>
                      <a:gd name="connsiteY5" fmla="*/ 247107 h 401889"/>
                      <a:gd name="connsiteX6" fmla="*/ 666750 w 1212851"/>
                      <a:gd name="connsiteY6" fmla="*/ 144713 h 401889"/>
                      <a:gd name="connsiteX7" fmla="*/ 392906 w 1212851"/>
                      <a:gd name="connsiteY7" fmla="*/ 61369 h 401889"/>
                      <a:gd name="connsiteX8" fmla="*/ 216694 w 1212851"/>
                      <a:gd name="connsiteY8" fmla="*/ 6601 h 401889"/>
                      <a:gd name="connsiteX9" fmla="*/ 73819 w 1212851"/>
                      <a:gd name="connsiteY9" fmla="*/ 6601 h 401889"/>
                      <a:gd name="connsiteX10" fmla="*/ 0 w 1212851"/>
                      <a:gd name="connsiteY10" fmla="*/ 49463 h 401889"/>
                      <a:gd name="connsiteX0" fmla="*/ 0 w 1212851"/>
                      <a:gd name="connsiteY0" fmla="*/ 45209 h 397635"/>
                      <a:gd name="connsiteX1" fmla="*/ 266700 w 1212851"/>
                      <a:gd name="connsiteY1" fmla="*/ 114265 h 397635"/>
                      <a:gd name="connsiteX2" fmla="*/ 983456 w 1212851"/>
                      <a:gd name="connsiteY2" fmla="*/ 330960 h 397635"/>
                      <a:gd name="connsiteX3" fmla="*/ 1197769 w 1212851"/>
                      <a:gd name="connsiteY3" fmla="*/ 397635 h 397635"/>
                      <a:gd name="connsiteX4" fmla="*/ 1171575 w 1212851"/>
                      <a:gd name="connsiteY4" fmla="*/ 330959 h 397635"/>
                      <a:gd name="connsiteX5" fmla="*/ 983456 w 1212851"/>
                      <a:gd name="connsiteY5" fmla="*/ 242853 h 397635"/>
                      <a:gd name="connsiteX6" fmla="*/ 666750 w 1212851"/>
                      <a:gd name="connsiteY6" fmla="*/ 140459 h 397635"/>
                      <a:gd name="connsiteX7" fmla="*/ 392906 w 1212851"/>
                      <a:gd name="connsiteY7" fmla="*/ 57115 h 397635"/>
                      <a:gd name="connsiteX8" fmla="*/ 216694 w 1212851"/>
                      <a:gd name="connsiteY8" fmla="*/ 11872 h 397635"/>
                      <a:gd name="connsiteX9" fmla="*/ 73819 w 1212851"/>
                      <a:gd name="connsiteY9" fmla="*/ 2347 h 397635"/>
                      <a:gd name="connsiteX10" fmla="*/ 0 w 1212851"/>
                      <a:gd name="connsiteY10" fmla="*/ 45209 h 3976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212851" h="397635">
                        <a:moveTo>
                          <a:pt x="0" y="45209"/>
                        </a:moveTo>
                        <a:cubicBezTo>
                          <a:pt x="88900" y="68228"/>
                          <a:pt x="102791" y="66640"/>
                          <a:pt x="266700" y="114265"/>
                        </a:cubicBezTo>
                        <a:cubicBezTo>
                          <a:pt x="430609" y="161890"/>
                          <a:pt x="744537" y="258728"/>
                          <a:pt x="983456" y="330960"/>
                        </a:cubicBezTo>
                        <a:cubicBezTo>
                          <a:pt x="1138634" y="378188"/>
                          <a:pt x="1166416" y="397635"/>
                          <a:pt x="1197769" y="397635"/>
                        </a:cubicBezTo>
                        <a:cubicBezTo>
                          <a:pt x="1229122" y="397635"/>
                          <a:pt x="1207294" y="356756"/>
                          <a:pt x="1171575" y="330959"/>
                        </a:cubicBezTo>
                        <a:cubicBezTo>
                          <a:pt x="1135856" y="305162"/>
                          <a:pt x="1067594" y="274603"/>
                          <a:pt x="983456" y="242853"/>
                        </a:cubicBezTo>
                        <a:cubicBezTo>
                          <a:pt x="899319" y="211103"/>
                          <a:pt x="765175" y="171415"/>
                          <a:pt x="666750" y="140459"/>
                        </a:cubicBezTo>
                        <a:cubicBezTo>
                          <a:pt x="568325" y="109503"/>
                          <a:pt x="467915" y="78546"/>
                          <a:pt x="392906" y="57115"/>
                        </a:cubicBezTo>
                        <a:cubicBezTo>
                          <a:pt x="317897" y="35684"/>
                          <a:pt x="270669" y="22191"/>
                          <a:pt x="216694" y="11872"/>
                        </a:cubicBezTo>
                        <a:cubicBezTo>
                          <a:pt x="162719" y="1553"/>
                          <a:pt x="109935" y="-3209"/>
                          <a:pt x="73819" y="2347"/>
                        </a:cubicBezTo>
                        <a:cubicBezTo>
                          <a:pt x="37703" y="7903"/>
                          <a:pt x="11906" y="31517"/>
                          <a:pt x="0" y="45209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</p:grpSp>
            <p:grpSp>
              <p:nvGrpSpPr>
                <p:cNvPr id="67" name="Skupina 66"/>
                <p:cNvGrpSpPr/>
                <p:nvPr/>
              </p:nvGrpSpPr>
              <p:grpSpPr>
                <a:xfrm flipH="1" flipV="1">
                  <a:off x="4099760" y="3197791"/>
                  <a:ext cx="1071439" cy="510998"/>
                  <a:chOff x="3774287" y="2651881"/>
                  <a:chExt cx="1861257" cy="854998"/>
                </a:xfrm>
              </p:grpSpPr>
              <p:sp>
                <p:nvSpPr>
                  <p:cNvPr id="68" name="Volný tvar 67"/>
                  <p:cNvSpPr>
                    <a:spLocks noChangeAspect="1"/>
                  </p:cNvSpPr>
                  <p:nvPr/>
                </p:nvSpPr>
                <p:spPr>
                  <a:xfrm>
                    <a:off x="3774287" y="2651881"/>
                    <a:ext cx="1861257" cy="854998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1018" h="390928">
                        <a:moveTo>
                          <a:pt x="3617" y="113297"/>
                        </a:moveTo>
                        <a:cubicBezTo>
                          <a:pt x="18246" y="94034"/>
                          <a:pt x="37719" y="4545"/>
                          <a:pt x="122545" y="232"/>
                        </a:cubicBezTo>
                        <a:cubicBezTo>
                          <a:pt x="207371" y="-4081"/>
                          <a:pt x="397249" y="52758"/>
                          <a:pt x="512575" y="87417"/>
                        </a:cubicBezTo>
                        <a:cubicBezTo>
                          <a:pt x="627901" y="122076"/>
                          <a:pt x="758777" y="159653"/>
                          <a:pt x="814500" y="208187"/>
                        </a:cubicBezTo>
                        <a:cubicBezTo>
                          <a:pt x="870223" y="256721"/>
                          <a:pt x="845098" y="353007"/>
                          <a:pt x="846912" y="378621"/>
                        </a:cubicBezTo>
                        <a:cubicBezTo>
                          <a:pt x="848726" y="404235"/>
                          <a:pt x="834153" y="385547"/>
                          <a:pt x="825387" y="361873"/>
                        </a:cubicBezTo>
                        <a:cubicBezTo>
                          <a:pt x="816621" y="338199"/>
                          <a:pt x="836386" y="273695"/>
                          <a:pt x="794315" y="236579"/>
                        </a:cubicBezTo>
                        <a:cubicBezTo>
                          <a:pt x="752244" y="199463"/>
                          <a:pt x="661611" y="169787"/>
                          <a:pt x="572960" y="139176"/>
                        </a:cubicBezTo>
                        <a:cubicBezTo>
                          <a:pt x="484309" y="108565"/>
                          <a:pt x="333476" y="71253"/>
                          <a:pt x="262409" y="52912"/>
                        </a:cubicBezTo>
                        <a:cubicBezTo>
                          <a:pt x="191343" y="34571"/>
                          <a:pt x="178501" y="29539"/>
                          <a:pt x="146561" y="29131"/>
                        </a:cubicBezTo>
                        <a:cubicBezTo>
                          <a:pt x="114621" y="28723"/>
                          <a:pt x="89762" y="39829"/>
                          <a:pt x="76212" y="54820"/>
                        </a:cubicBezTo>
                        <a:cubicBezTo>
                          <a:pt x="62662" y="69811"/>
                          <a:pt x="46871" y="106063"/>
                          <a:pt x="34772" y="115809"/>
                        </a:cubicBezTo>
                        <a:cubicBezTo>
                          <a:pt x="22673" y="125555"/>
                          <a:pt x="-11012" y="132560"/>
                          <a:pt x="3617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69" name="Volný tvar 68"/>
                  <p:cNvSpPr>
                    <a:spLocks/>
                  </p:cNvSpPr>
                  <p:nvPr/>
                </p:nvSpPr>
                <p:spPr>
                  <a:xfrm rot="150410">
                    <a:off x="3842255" y="2777197"/>
                    <a:ext cx="1716428" cy="670852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1018" h="390928">
                        <a:moveTo>
                          <a:pt x="3617" y="113297"/>
                        </a:moveTo>
                        <a:cubicBezTo>
                          <a:pt x="18246" y="94034"/>
                          <a:pt x="37719" y="4545"/>
                          <a:pt x="122545" y="232"/>
                        </a:cubicBezTo>
                        <a:cubicBezTo>
                          <a:pt x="207371" y="-4081"/>
                          <a:pt x="397249" y="52758"/>
                          <a:pt x="512575" y="87417"/>
                        </a:cubicBezTo>
                        <a:cubicBezTo>
                          <a:pt x="627901" y="122076"/>
                          <a:pt x="758777" y="159653"/>
                          <a:pt x="814500" y="208187"/>
                        </a:cubicBezTo>
                        <a:cubicBezTo>
                          <a:pt x="870223" y="256721"/>
                          <a:pt x="845098" y="353007"/>
                          <a:pt x="846912" y="378621"/>
                        </a:cubicBezTo>
                        <a:cubicBezTo>
                          <a:pt x="848726" y="404235"/>
                          <a:pt x="834153" y="385547"/>
                          <a:pt x="825387" y="361873"/>
                        </a:cubicBezTo>
                        <a:cubicBezTo>
                          <a:pt x="816621" y="338199"/>
                          <a:pt x="836386" y="273695"/>
                          <a:pt x="794315" y="236579"/>
                        </a:cubicBezTo>
                        <a:cubicBezTo>
                          <a:pt x="752244" y="199463"/>
                          <a:pt x="661611" y="169787"/>
                          <a:pt x="572960" y="139176"/>
                        </a:cubicBezTo>
                        <a:cubicBezTo>
                          <a:pt x="484309" y="108565"/>
                          <a:pt x="333476" y="71253"/>
                          <a:pt x="262409" y="52912"/>
                        </a:cubicBezTo>
                        <a:cubicBezTo>
                          <a:pt x="191343" y="34571"/>
                          <a:pt x="178501" y="29539"/>
                          <a:pt x="146561" y="29131"/>
                        </a:cubicBezTo>
                        <a:cubicBezTo>
                          <a:pt x="114621" y="28723"/>
                          <a:pt x="89762" y="39829"/>
                          <a:pt x="76212" y="54820"/>
                        </a:cubicBezTo>
                        <a:cubicBezTo>
                          <a:pt x="62662" y="69811"/>
                          <a:pt x="46871" y="106063"/>
                          <a:pt x="34772" y="115809"/>
                        </a:cubicBezTo>
                        <a:cubicBezTo>
                          <a:pt x="22673" y="125555"/>
                          <a:pt x="-11012" y="132560"/>
                          <a:pt x="3617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70" name="Volný tvar 69"/>
                  <p:cNvSpPr>
                    <a:spLocks/>
                  </p:cNvSpPr>
                  <p:nvPr/>
                </p:nvSpPr>
                <p:spPr>
                  <a:xfrm rot="265172">
                    <a:off x="3908824" y="2872405"/>
                    <a:ext cx="1575836" cy="533770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6612 w 851069"/>
                      <a:gd name="connsiteY9" fmla="*/ 29131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4443 w 851069"/>
                      <a:gd name="connsiteY9" fmla="*/ 36380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330 w 850731"/>
                      <a:gd name="connsiteY0" fmla="*/ 123197 h 400828"/>
                      <a:gd name="connsiteX1" fmla="*/ 116535 w 850731"/>
                      <a:gd name="connsiteY1" fmla="*/ 203 h 400828"/>
                      <a:gd name="connsiteX2" fmla="*/ 512288 w 850731"/>
                      <a:gd name="connsiteY2" fmla="*/ 97317 h 400828"/>
                      <a:gd name="connsiteX3" fmla="*/ 814213 w 850731"/>
                      <a:gd name="connsiteY3" fmla="*/ 218087 h 400828"/>
                      <a:gd name="connsiteX4" fmla="*/ 846625 w 850731"/>
                      <a:gd name="connsiteY4" fmla="*/ 388521 h 400828"/>
                      <a:gd name="connsiteX5" fmla="*/ 825100 w 850731"/>
                      <a:gd name="connsiteY5" fmla="*/ 371773 h 400828"/>
                      <a:gd name="connsiteX6" fmla="*/ 794028 w 850731"/>
                      <a:gd name="connsiteY6" fmla="*/ 246479 h 400828"/>
                      <a:gd name="connsiteX7" fmla="*/ 572673 w 850731"/>
                      <a:gd name="connsiteY7" fmla="*/ 149076 h 400828"/>
                      <a:gd name="connsiteX8" fmla="*/ 262122 w 850731"/>
                      <a:gd name="connsiteY8" fmla="*/ 62812 h 400828"/>
                      <a:gd name="connsiteX9" fmla="*/ 144105 w 850731"/>
                      <a:gd name="connsiteY9" fmla="*/ 46280 h 400828"/>
                      <a:gd name="connsiteX10" fmla="*/ 80068 w 850731"/>
                      <a:gd name="connsiteY10" fmla="*/ 69550 h 400828"/>
                      <a:gd name="connsiteX11" fmla="*/ 34485 w 850731"/>
                      <a:gd name="connsiteY11" fmla="*/ 125709 h 400828"/>
                      <a:gd name="connsiteX12" fmla="*/ 3330 w 850731"/>
                      <a:gd name="connsiteY12" fmla="*/ 123197 h 400828"/>
                      <a:gd name="connsiteX0" fmla="*/ 3586 w 850987"/>
                      <a:gd name="connsiteY0" fmla="*/ 114902 h 392533"/>
                      <a:gd name="connsiteX1" fmla="*/ 121133 w 850987"/>
                      <a:gd name="connsiteY1" fmla="*/ 227 h 392533"/>
                      <a:gd name="connsiteX2" fmla="*/ 512544 w 850987"/>
                      <a:gd name="connsiteY2" fmla="*/ 89022 h 392533"/>
                      <a:gd name="connsiteX3" fmla="*/ 814469 w 850987"/>
                      <a:gd name="connsiteY3" fmla="*/ 209792 h 392533"/>
                      <a:gd name="connsiteX4" fmla="*/ 846881 w 850987"/>
                      <a:gd name="connsiteY4" fmla="*/ 380226 h 392533"/>
                      <a:gd name="connsiteX5" fmla="*/ 825356 w 850987"/>
                      <a:gd name="connsiteY5" fmla="*/ 363478 h 392533"/>
                      <a:gd name="connsiteX6" fmla="*/ 794284 w 850987"/>
                      <a:gd name="connsiteY6" fmla="*/ 238184 h 392533"/>
                      <a:gd name="connsiteX7" fmla="*/ 572929 w 850987"/>
                      <a:gd name="connsiteY7" fmla="*/ 140781 h 392533"/>
                      <a:gd name="connsiteX8" fmla="*/ 262378 w 850987"/>
                      <a:gd name="connsiteY8" fmla="*/ 54517 h 392533"/>
                      <a:gd name="connsiteX9" fmla="*/ 144361 w 850987"/>
                      <a:gd name="connsiteY9" fmla="*/ 37985 h 392533"/>
                      <a:gd name="connsiteX10" fmla="*/ 80324 w 850987"/>
                      <a:gd name="connsiteY10" fmla="*/ 61255 h 392533"/>
                      <a:gd name="connsiteX11" fmla="*/ 34741 w 850987"/>
                      <a:gd name="connsiteY11" fmla="*/ 117414 h 392533"/>
                      <a:gd name="connsiteX12" fmla="*/ 3586 w 850987"/>
                      <a:gd name="connsiteY12" fmla="*/ 114902 h 392533"/>
                      <a:gd name="connsiteX0" fmla="*/ 3586 w 850987"/>
                      <a:gd name="connsiteY0" fmla="*/ 114902 h 392275"/>
                      <a:gd name="connsiteX1" fmla="*/ 121133 w 850987"/>
                      <a:gd name="connsiteY1" fmla="*/ 227 h 392275"/>
                      <a:gd name="connsiteX2" fmla="*/ 512544 w 850987"/>
                      <a:gd name="connsiteY2" fmla="*/ 89022 h 392275"/>
                      <a:gd name="connsiteX3" fmla="*/ 814469 w 850987"/>
                      <a:gd name="connsiteY3" fmla="*/ 209792 h 392275"/>
                      <a:gd name="connsiteX4" fmla="*/ 846881 w 850987"/>
                      <a:gd name="connsiteY4" fmla="*/ 380226 h 392275"/>
                      <a:gd name="connsiteX5" fmla="*/ 825356 w 850987"/>
                      <a:gd name="connsiteY5" fmla="*/ 363478 h 392275"/>
                      <a:gd name="connsiteX6" fmla="*/ 779196 w 850987"/>
                      <a:gd name="connsiteY6" fmla="*/ 245037 h 392275"/>
                      <a:gd name="connsiteX7" fmla="*/ 572929 w 850987"/>
                      <a:gd name="connsiteY7" fmla="*/ 140781 h 392275"/>
                      <a:gd name="connsiteX8" fmla="*/ 262378 w 850987"/>
                      <a:gd name="connsiteY8" fmla="*/ 54517 h 392275"/>
                      <a:gd name="connsiteX9" fmla="*/ 144361 w 850987"/>
                      <a:gd name="connsiteY9" fmla="*/ 37985 h 392275"/>
                      <a:gd name="connsiteX10" fmla="*/ 80324 w 850987"/>
                      <a:gd name="connsiteY10" fmla="*/ 61255 h 392275"/>
                      <a:gd name="connsiteX11" fmla="*/ 34741 w 850987"/>
                      <a:gd name="connsiteY11" fmla="*/ 117414 h 392275"/>
                      <a:gd name="connsiteX12" fmla="*/ 3586 w 850987"/>
                      <a:gd name="connsiteY12" fmla="*/ 114902 h 39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0987" h="392275">
                        <a:moveTo>
                          <a:pt x="3586" y="114902"/>
                        </a:moveTo>
                        <a:cubicBezTo>
                          <a:pt x="17985" y="95371"/>
                          <a:pt x="36307" y="4540"/>
                          <a:pt x="121133" y="227"/>
                        </a:cubicBezTo>
                        <a:cubicBezTo>
                          <a:pt x="205959" y="-4086"/>
                          <a:pt x="396988" y="54095"/>
                          <a:pt x="512544" y="89022"/>
                        </a:cubicBezTo>
                        <a:cubicBezTo>
                          <a:pt x="628100" y="123949"/>
                          <a:pt x="758746" y="161258"/>
                          <a:pt x="814469" y="209792"/>
                        </a:cubicBezTo>
                        <a:cubicBezTo>
                          <a:pt x="870192" y="258326"/>
                          <a:pt x="845067" y="354612"/>
                          <a:pt x="846881" y="380226"/>
                        </a:cubicBezTo>
                        <a:cubicBezTo>
                          <a:pt x="848695" y="405840"/>
                          <a:pt x="836637" y="386010"/>
                          <a:pt x="825356" y="363478"/>
                        </a:cubicBezTo>
                        <a:cubicBezTo>
                          <a:pt x="814075" y="340947"/>
                          <a:pt x="821267" y="282153"/>
                          <a:pt x="779196" y="245037"/>
                        </a:cubicBezTo>
                        <a:cubicBezTo>
                          <a:pt x="737125" y="207921"/>
                          <a:pt x="659065" y="172534"/>
                          <a:pt x="572929" y="140781"/>
                        </a:cubicBezTo>
                        <a:cubicBezTo>
                          <a:pt x="486793" y="109028"/>
                          <a:pt x="333806" y="71650"/>
                          <a:pt x="262378" y="54517"/>
                        </a:cubicBezTo>
                        <a:cubicBezTo>
                          <a:pt x="190950" y="37384"/>
                          <a:pt x="176301" y="38393"/>
                          <a:pt x="144361" y="37985"/>
                        </a:cubicBezTo>
                        <a:cubicBezTo>
                          <a:pt x="112421" y="37577"/>
                          <a:pt x="93874" y="46264"/>
                          <a:pt x="80324" y="61255"/>
                        </a:cubicBezTo>
                        <a:cubicBezTo>
                          <a:pt x="66774" y="76246"/>
                          <a:pt x="47531" y="108473"/>
                          <a:pt x="34741" y="117414"/>
                        </a:cubicBezTo>
                        <a:cubicBezTo>
                          <a:pt x="21951" y="126355"/>
                          <a:pt x="-10813" y="134433"/>
                          <a:pt x="3586" y="114902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71" name="Volný tvar 70"/>
                  <p:cNvSpPr>
                    <a:spLocks/>
                  </p:cNvSpPr>
                  <p:nvPr/>
                </p:nvSpPr>
                <p:spPr>
                  <a:xfrm rot="416670">
                    <a:off x="3978949" y="2960240"/>
                    <a:ext cx="1430717" cy="385555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17 w 866567"/>
                      <a:gd name="connsiteY0" fmla="*/ 113297 h 373000"/>
                      <a:gd name="connsiteX1" fmla="*/ 122545 w 866567"/>
                      <a:gd name="connsiteY1" fmla="*/ 232 h 373000"/>
                      <a:gd name="connsiteX2" fmla="*/ 512575 w 866567"/>
                      <a:gd name="connsiteY2" fmla="*/ 87417 h 373000"/>
                      <a:gd name="connsiteX3" fmla="*/ 814500 w 866567"/>
                      <a:gd name="connsiteY3" fmla="*/ 208187 h 373000"/>
                      <a:gd name="connsiteX4" fmla="*/ 866491 w 866567"/>
                      <a:gd name="connsiteY4" fmla="*/ 349443 h 373000"/>
                      <a:gd name="connsiteX5" fmla="*/ 825387 w 866567"/>
                      <a:gd name="connsiteY5" fmla="*/ 361873 h 373000"/>
                      <a:gd name="connsiteX6" fmla="*/ 794315 w 866567"/>
                      <a:gd name="connsiteY6" fmla="*/ 236579 h 373000"/>
                      <a:gd name="connsiteX7" fmla="*/ 572960 w 866567"/>
                      <a:gd name="connsiteY7" fmla="*/ 139176 h 373000"/>
                      <a:gd name="connsiteX8" fmla="*/ 262409 w 866567"/>
                      <a:gd name="connsiteY8" fmla="*/ 52912 h 373000"/>
                      <a:gd name="connsiteX9" fmla="*/ 146561 w 866567"/>
                      <a:gd name="connsiteY9" fmla="*/ 29131 h 373000"/>
                      <a:gd name="connsiteX10" fmla="*/ 76212 w 866567"/>
                      <a:gd name="connsiteY10" fmla="*/ 54820 h 373000"/>
                      <a:gd name="connsiteX11" fmla="*/ 34772 w 866567"/>
                      <a:gd name="connsiteY11" fmla="*/ 115809 h 373000"/>
                      <a:gd name="connsiteX12" fmla="*/ 3617 w 866567"/>
                      <a:gd name="connsiteY12" fmla="*/ 113297 h 373000"/>
                      <a:gd name="connsiteX0" fmla="*/ 3617 w 867450"/>
                      <a:gd name="connsiteY0" fmla="*/ 113297 h 372087"/>
                      <a:gd name="connsiteX1" fmla="*/ 122545 w 867450"/>
                      <a:gd name="connsiteY1" fmla="*/ 232 h 372087"/>
                      <a:gd name="connsiteX2" fmla="*/ 512575 w 867450"/>
                      <a:gd name="connsiteY2" fmla="*/ 87417 h 372087"/>
                      <a:gd name="connsiteX3" fmla="*/ 814500 w 867450"/>
                      <a:gd name="connsiteY3" fmla="*/ 208187 h 372087"/>
                      <a:gd name="connsiteX4" fmla="*/ 866491 w 867450"/>
                      <a:gd name="connsiteY4" fmla="*/ 349443 h 372087"/>
                      <a:gd name="connsiteX5" fmla="*/ 844196 w 867450"/>
                      <a:gd name="connsiteY5" fmla="*/ 360546 h 372087"/>
                      <a:gd name="connsiteX6" fmla="*/ 794315 w 867450"/>
                      <a:gd name="connsiteY6" fmla="*/ 236579 h 372087"/>
                      <a:gd name="connsiteX7" fmla="*/ 572960 w 867450"/>
                      <a:gd name="connsiteY7" fmla="*/ 139176 h 372087"/>
                      <a:gd name="connsiteX8" fmla="*/ 262409 w 867450"/>
                      <a:gd name="connsiteY8" fmla="*/ 52912 h 372087"/>
                      <a:gd name="connsiteX9" fmla="*/ 146561 w 867450"/>
                      <a:gd name="connsiteY9" fmla="*/ 29131 h 372087"/>
                      <a:gd name="connsiteX10" fmla="*/ 76212 w 867450"/>
                      <a:gd name="connsiteY10" fmla="*/ 54820 h 372087"/>
                      <a:gd name="connsiteX11" fmla="*/ 34772 w 867450"/>
                      <a:gd name="connsiteY11" fmla="*/ 115809 h 372087"/>
                      <a:gd name="connsiteX12" fmla="*/ 3617 w 867450"/>
                      <a:gd name="connsiteY12" fmla="*/ 113297 h 372087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2960 w 867487"/>
                      <a:gd name="connsiteY7" fmla="*/ 139176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58690 w 867487"/>
                      <a:gd name="connsiteY9" fmla="*/ 54489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90 w 867560"/>
                      <a:gd name="connsiteY0" fmla="*/ 113297 h 371040"/>
                      <a:gd name="connsiteX1" fmla="*/ 122618 w 867560"/>
                      <a:gd name="connsiteY1" fmla="*/ 232 h 371040"/>
                      <a:gd name="connsiteX2" fmla="*/ 512648 w 867560"/>
                      <a:gd name="connsiteY2" fmla="*/ 87417 h 371040"/>
                      <a:gd name="connsiteX3" fmla="*/ 814573 w 867560"/>
                      <a:gd name="connsiteY3" fmla="*/ 208187 h 371040"/>
                      <a:gd name="connsiteX4" fmla="*/ 866564 w 867560"/>
                      <a:gd name="connsiteY4" fmla="*/ 349443 h 371040"/>
                      <a:gd name="connsiteX5" fmla="*/ 844269 w 867560"/>
                      <a:gd name="connsiteY5" fmla="*/ 360546 h 371040"/>
                      <a:gd name="connsiteX6" fmla="*/ 789703 w 867560"/>
                      <a:gd name="connsiteY6" fmla="*/ 251336 h 371040"/>
                      <a:gd name="connsiteX7" fmla="*/ 575862 w 867560"/>
                      <a:gd name="connsiteY7" fmla="*/ 157100 h 371040"/>
                      <a:gd name="connsiteX8" fmla="*/ 272829 w 867560"/>
                      <a:gd name="connsiteY8" fmla="*/ 73998 h 371040"/>
                      <a:gd name="connsiteX9" fmla="*/ 158763 w 867560"/>
                      <a:gd name="connsiteY9" fmla="*/ 54489 h 371040"/>
                      <a:gd name="connsiteX10" fmla="*/ 82155 w 867560"/>
                      <a:gd name="connsiteY10" fmla="*/ 74463 h 371040"/>
                      <a:gd name="connsiteX11" fmla="*/ 34845 w 867560"/>
                      <a:gd name="connsiteY11" fmla="*/ 115809 h 371040"/>
                      <a:gd name="connsiteX12" fmla="*/ 3690 w 867560"/>
                      <a:gd name="connsiteY12" fmla="*/ 113297 h 3710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67560" h="371040">
                        <a:moveTo>
                          <a:pt x="3690" y="113297"/>
                        </a:moveTo>
                        <a:cubicBezTo>
                          <a:pt x="18319" y="94034"/>
                          <a:pt x="37792" y="4545"/>
                          <a:pt x="122618" y="232"/>
                        </a:cubicBezTo>
                        <a:cubicBezTo>
                          <a:pt x="207444" y="-4081"/>
                          <a:pt x="397322" y="52758"/>
                          <a:pt x="512648" y="87417"/>
                        </a:cubicBezTo>
                        <a:cubicBezTo>
                          <a:pt x="627974" y="122076"/>
                          <a:pt x="755587" y="164516"/>
                          <a:pt x="814573" y="208187"/>
                        </a:cubicBezTo>
                        <a:cubicBezTo>
                          <a:pt x="873559" y="251858"/>
                          <a:pt x="861615" y="324050"/>
                          <a:pt x="866564" y="349443"/>
                        </a:cubicBezTo>
                        <a:cubicBezTo>
                          <a:pt x="871513" y="374836"/>
                          <a:pt x="857079" y="376897"/>
                          <a:pt x="844269" y="360546"/>
                        </a:cubicBezTo>
                        <a:cubicBezTo>
                          <a:pt x="831459" y="344195"/>
                          <a:pt x="834437" y="285244"/>
                          <a:pt x="789703" y="251336"/>
                        </a:cubicBezTo>
                        <a:cubicBezTo>
                          <a:pt x="744969" y="217428"/>
                          <a:pt x="662008" y="186656"/>
                          <a:pt x="575862" y="157100"/>
                        </a:cubicBezTo>
                        <a:cubicBezTo>
                          <a:pt x="489716" y="127544"/>
                          <a:pt x="342346" y="91100"/>
                          <a:pt x="272829" y="73998"/>
                        </a:cubicBezTo>
                        <a:cubicBezTo>
                          <a:pt x="203313" y="56896"/>
                          <a:pt x="190703" y="54897"/>
                          <a:pt x="158763" y="54489"/>
                        </a:cubicBezTo>
                        <a:cubicBezTo>
                          <a:pt x="126823" y="54081"/>
                          <a:pt x="95705" y="59472"/>
                          <a:pt x="82155" y="74463"/>
                        </a:cubicBezTo>
                        <a:cubicBezTo>
                          <a:pt x="68605" y="89454"/>
                          <a:pt x="47923" y="109337"/>
                          <a:pt x="34845" y="115809"/>
                        </a:cubicBezTo>
                        <a:cubicBezTo>
                          <a:pt x="21768" y="122281"/>
                          <a:pt x="-10939" y="132560"/>
                          <a:pt x="3690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72" name="Volný tvar 71"/>
                  <p:cNvSpPr/>
                  <p:nvPr/>
                </p:nvSpPr>
                <p:spPr>
                  <a:xfrm>
                    <a:off x="4093369" y="2983739"/>
                    <a:ext cx="1212851" cy="397635"/>
                  </a:xfrm>
                  <a:custGeom>
                    <a:avLst/>
                    <a:gdLst>
                      <a:gd name="connsiteX0" fmla="*/ 0 w 1254347"/>
                      <a:gd name="connsiteY0" fmla="*/ 32437 h 414862"/>
                      <a:gd name="connsiteX1" fmla="*/ 250031 w 1254347"/>
                      <a:gd name="connsiteY1" fmla="*/ 108637 h 414862"/>
                      <a:gd name="connsiteX2" fmla="*/ 1188244 w 1254347"/>
                      <a:gd name="connsiteY2" fmla="*/ 401531 h 414862"/>
                      <a:gd name="connsiteX3" fmla="*/ 1152525 w 1254347"/>
                      <a:gd name="connsiteY3" fmla="*/ 353906 h 414862"/>
                      <a:gd name="connsiteX4" fmla="*/ 959644 w 1254347"/>
                      <a:gd name="connsiteY4" fmla="*/ 253893 h 414862"/>
                      <a:gd name="connsiteX5" fmla="*/ 640556 w 1254347"/>
                      <a:gd name="connsiteY5" fmla="*/ 151499 h 414862"/>
                      <a:gd name="connsiteX6" fmla="*/ 378619 w 1254347"/>
                      <a:gd name="connsiteY6" fmla="*/ 63393 h 414862"/>
                      <a:gd name="connsiteX7" fmla="*/ 169069 w 1254347"/>
                      <a:gd name="connsiteY7" fmla="*/ 11006 h 414862"/>
                      <a:gd name="connsiteX8" fmla="*/ 54769 w 1254347"/>
                      <a:gd name="connsiteY8" fmla="*/ 1481 h 414862"/>
                      <a:gd name="connsiteX9" fmla="*/ 0 w 1254347"/>
                      <a:gd name="connsiteY9" fmla="*/ 32437 h 414862"/>
                      <a:gd name="connsiteX0" fmla="*/ 0 w 1209971"/>
                      <a:gd name="connsiteY0" fmla="*/ 32437 h 406480"/>
                      <a:gd name="connsiteX1" fmla="*/ 250031 w 1209971"/>
                      <a:gd name="connsiteY1" fmla="*/ 108637 h 406480"/>
                      <a:gd name="connsiteX2" fmla="*/ 1188244 w 1209971"/>
                      <a:gd name="connsiteY2" fmla="*/ 401531 h 406480"/>
                      <a:gd name="connsiteX3" fmla="*/ 1152525 w 1209971"/>
                      <a:gd name="connsiteY3" fmla="*/ 353906 h 406480"/>
                      <a:gd name="connsiteX4" fmla="*/ 959644 w 1209971"/>
                      <a:gd name="connsiteY4" fmla="*/ 253893 h 406480"/>
                      <a:gd name="connsiteX5" fmla="*/ 640556 w 1209971"/>
                      <a:gd name="connsiteY5" fmla="*/ 151499 h 406480"/>
                      <a:gd name="connsiteX6" fmla="*/ 378619 w 1209971"/>
                      <a:gd name="connsiteY6" fmla="*/ 63393 h 406480"/>
                      <a:gd name="connsiteX7" fmla="*/ 169069 w 1209971"/>
                      <a:gd name="connsiteY7" fmla="*/ 11006 h 406480"/>
                      <a:gd name="connsiteX8" fmla="*/ 54769 w 1209971"/>
                      <a:gd name="connsiteY8" fmla="*/ 1481 h 406480"/>
                      <a:gd name="connsiteX9" fmla="*/ 0 w 1209971"/>
                      <a:gd name="connsiteY9" fmla="*/ 32437 h 406480"/>
                      <a:gd name="connsiteX0" fmla="*/ 0 w 1186948"/>
                      <a:gd name="connsiteY0" fmla="*/ 32437 h 399893"/>
                      <a:gd name="connsiteX1" fmla="*/ 250031 w 1186948"/>
                      <a:gd name="connsiteY1" fmla="*/ 108637 h 399893"/>
                      <a:gd name="connsiteX2" fmla="*/ 1157287 w 1186948"/>
                      <a:gd name="connsiteY2" fmla="*/ 394388 h 399893"/>
                      <a:gd name="connsiteX3" fmla="*/ 1152525 w 1186948"/>
                      <a:gd name="connsiteY3" fmla="*/ 353906 h 399893"/>
                      <a:gd name="connsiteX4" fmla="*/ 959644 w 1186948"/>
                      <a:gd name="connsiteY4" fmla="*/ 253893 h 399893"/>
                      <a:gd name="connsiteX5" fmla="*/ 640556 w 1186948"/>
                      <a:gd name="connsiteY5" fmla="*/ 151499 h 399893"/>
                      <a:gd name="connsiteX6" fmla="*/ 378619 w 1186948"/>
                      <a:gd name="connsiteY6" fmla="*/ 63393 h 399893"/>
                      <a:gd name="connsiteX7" fmla="*/ 169069 w 1186948"/>
                      <a:gd name="connsiteY7" fmla="*/ 11006 h 399893"/>
                      <a:gd name="connsiteX8" fmla="*/ 54769 w 1186948"/>
                      <a:gd name="connsiteY8" fmla="*/ 1481 h 399893"/>
                      <a:gd name="connsiteX9" fmla="*/ 0 w 1186948"/>
                      <a:gd name="connsiteY9" fmla="*/ 32437 h 399893"/>
                      <a:gd name="connsiteX0" fmla="*/ 0 w 1230621"/>
                      <a:gd name="connsiteY0" fmla="*/ 32437 h 404167"/>
                      <a:gd name="connsiteX1" fmla="*/ 250031 w 1230621"/>
                      <a:gd name="connsiteY1" fmla="*/ 108637 h 404167"/>
                      <a:gd name="connsiteX2" fmla="*/ 1157287 w 1230621"/>
                      <a:gd name="connsiteY2" fmla="*/ 394388 h 404167"/>
                      <a:gd name="connsiteX3" fmla="*/ 1152525 w 1230621"/>
                      <a:gd name="connsiteY3" fmla="*/ 330093 h 404167"/>
                      <a:gd name="connsiteX4" fmla="*/ 959644 w 1230621"/>
                      <a:gd name="connsiteY4" fmla="*/ 253893 h 404167"/>
                      <a:gd name="connsiteX5" fmla="*/ 640556 w 1230621"/>
                      <a:gd name="connsiteY5" fmla="*/ 151499 h 404167"/>
                      <a:gd name="connsiteX6" fmla="*/ 378619 w 1230621"/>
                      <a:gd name="connsiteY6" fmla="*/ 63393 h 404167"/>
                      <a:gd name="connsiteX7" fmla="*/ 169069 w 1230621"/>
                      <a:gd name="connsiteY7" fmla="*/ 11006 h 404167"/>
                      <a:gd name="connsiteX8" fmla="*/ 54769 w 1230621"/>
                      <a:gd name="connsiteY8" fmla="*/ 1481 h 404167"/>
                      <a:gd name="connsiteX9" fmla="*/ 0 w 1230621"/>
                      <a:gd name="connsiteY9" fmla="*/ 32437 h 404167"/>
                      <a:gd name="connsiteX0" fmla="*/ 0 w 1152536"/>
                      <a:gd name="connsiteY0" fmla="*/ 32437 h 349699"/>
                      <a:gd name="connsiteX1" fmla="*/ 250031 w 1152536"/>
                      <a:gd name="connsiteY1" fmla="*/ 108637 h 349699"/>
                      <a:gd name="connsiteX2" fmla="*/ 964406 w 1152536"/>
                      <a:gd name="connsiteY2" fmla="*/ 330094 h 349699"/>
                      <a:gd name="connsiteX3" fmla="*/ 1152525 w 1152536"/>
                      <a:gd name="connsiteY3" fmla="*/ 330093 h 349699"/>
                      <a:gd name="connsiteX4" fmla="*/ 959644 w 1152536"/>
                      <a:gd name="connsiteY4" fmla="*/ 253893 h 349699"/>
                      <a:gd name="connsiteX5" fmla="*/ 640556 w 1152536"/>
                      <a:gd name="connsiteY5" fmla="*/ 151499 h 349699"/>
                      <a:gd name="connsiteX6" fmla="*/ 378619 w 1152536"/>
                      <a:gd name="connsiteY6" fmla="*/ 63393 h 349699"/>
                      <a:gd name="connsiteX7" fmla="*/ 169069 w 1152536"/>
                      <a:gd name="connsiteY7" fmla="*/ 11006 h 349699"/>
                      <a:gd name="connsiteX8" fmla="*/ 54769 w 1152536"/>
                      <a:gd name="connsiteY8" fmla="*/ 1481 h 349699"/>
                      <a:gd name="connsiteX9" fmla="*/ 0 w 1152536"/>
                      <a:gd name="connsiteY9" fmla="*/ 32437 h 349699"/>
                      <a:gd name="connsiteX0" fmla="*/ 0 w 1193981"/>
                      <a:gd name="connsiteY0" fmla="*/ 32437 h 396769"/>
                      <a:gd name="connsiteX1" fmla="*/ 250031 w 1193981"/>
                      <a:gd name="connsiteY1" fmla="*/ 108637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193981"/>
                      <a:gd name="connsiteY0" fmla="*/ 32437 h 396769"/>
                      <a:gd name="connsiteX1" fmla="*/ 247650 w 1193981"/>
                      <a:gd name="connsiteY1" fmla="*/ 113399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59606 w 1213031"/>
                      <a:gd name="connsiteY6" fmla="*/ 152364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66750 w 1213031"/>
                      <a:gd name="connsiteY6" fmla="*/ 140458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7669 w 1212851"/>
                      <a:gd name="connsiteY7" fmla="*/ 64258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2906 w 1212851"/>
                      <a:gd name="connsiteY7" fmla="*/ 57114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9463 h 401889"/>
                      <a:gd name="connsiteX1" fmla="*/ 266700 w 1212851"/>
                      <a:gd name="connsiteY1" fmla="*/ 118519 h 401889"/>
                      <a:gd name="connsiteX2" fmla="*/ 983456 w 1212851"/>
                      <a:gd name="connsiteY2" fmla="*/ 335214 h 401889"/>
                      <a:gd name="connsiteX3" fmla="*/ 1197769 w 1212851"/>
                      <a:gd name="connsiteY3" fmla="*/ 401889 h 401889"/>
                      <a:gd name="connsiteX4" fmla="*/ 1171575 w 1212851"/>
                      <a:gd name="connsiteY4" fmla="*/ 335213 h 401889"/>
                      <a:gd name="connsiteX5" fmla="*/ 983456 w 1212851"/>
                      <a:gd name="connsiteY5" fmla="*/ 247107 h 401889"/>
                      <a:gd name="connsiteX6" fmla="*/ 666750 w 1212851"/>
                      <a:gd name="connsiteY6" fmla="*/ 144713 h 401889"/>
                      <a:gd name="connsiteX7" fmla="*/ 392906 w 1212851"/>
                      <a:gd name="connsiteY7" fmla="*/ 61369 h 401889"/>
                      <a:gd name="connsiteX8" fmla="*/ 216694 w 1212851"/>
                      <a:gd name="connsiteY8" fmla="*/ 6601 h 401889"/>
                      <a:gd name="connsiteX9" fmla="*/ 73819 w 1212851"/>
                      <a:gd name="connsiteY9" fmla="*/ 6601 h 401889"/>
                      <a:gd name="connsiteX10" fmla="*/ 0 w 1212851"/>
                      <a:gd name="connsiteY10" fmla="*/ 49463 h 401889"/>
                      <a:gd name="connsiteX0" fmla="*/ 0 w 1212851"/>
                      <a:gd name="connsiteY0" fmla="*/ 45209 h 397635"/>
                      <a:gd name="connsiteX1" fmla="*/ 266700 w 1212851"/>
                      <a:gd name="connsiteY1" fmla="*/ 114265 h 397635"/>
                      <a:gd name="connsiteX2" fmla="*/ 983456 w 1212851"/>
                      <a:gd name="connsiteY2" fmla="*/ 330960 h 397635"/>
                      <a:gd name="connsiteX3" fmla="*/ 1197769 w 1212851"/>
                      <a:gd name="connsiteY3" fmla="*/ 397635 h 397635"/>
                      <a:gd name="connsiteX4" fmla="*/ 1171575 w 1212851"/>
                      <a:gd name="connsiteY4" fmla="*/ 330959 h 397635"/>
                      <a:gd name="connsiteX5" fmla="*/ 983456 w 1212851"/>
                      <a:gd name="connsiteY5" fmla="*/ 242853 h 397635"/>
                      <a:gd name="connsiteX6" fmla="*/ 666750 w 1212851"/>
                      <a:gd name="connsiteY6" fmla="*/ 140459 h 397635"/>
                      <a:gd name="connsiteX7" fmla="*/ 392906 w 1212851"/>
                      <a:gd name="connsiteY7" fmla="*/ 57115 h 397635"/>
                      <a:gd name="connsiteX8" fmla="*/ 216694 w 1212851"/>
                      <a:gd name="connsiteY8" fmla="*/ 11872 h 397635"/>
                      <a:gd name="connsiteX9" fmla="*/ 73819 w 1212851"/>
                      <a:gd name="connsiteY9" fmla="*/ 2347 h 397635"/>
                      <a:gd name="connsiteX10" fmla="*/ 0 w 1212851"/>
                      <a:gd name="connsiteY10" fmla="*/ 45209 h 3976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212851" h="397635">
                        <a:moveTo>
                          <a:pt x="0" y="45209"/>
                        </a:moveTo>
                        <a:cubicBezTo>
                          <a:pt x="88900" y="68228"/>
                          <a:pt x="102791" y="66640"/>
                          <a:pt x="266700" y="114265"/>
                        </a:cubicBezTo>
                        <a:cubicBezTo>
                          <a:pt x="430609" y="161890"/>
                          <a:pt x="744537" y="258728"/>
                          <a:pt x="983456" y="330960"/>
                        </a:cubicBezTo>
                        <a:cubicBezTo>
                          <a:pt x="1138634" y="378188"/>
                          <a:pt x="1166416" y="397635"/>
                          <a:pt x="1197769" y="397635"/>
                        </a:cubicBezTo>
                        <a:cubicBezTo>
                          <a:pt x="1229122" y="397635"/>
                          <a:pt x="1207294" y="356756"/>
                          <a:pt x="1171575" y="330959"/>
                        </a:cubicBezTo>
                        <a:cubicBezTo>
                          <a:pt x="1135856" y="305162"/>
                          <a:pt x="1067594" y="274603"/>
                          <a:pt x="983456" y="242853"/>
                        </a:cubicBezTo>
                        <a:cubicBezTo>
                          <a:pt x="899319" y="211103"/>
                          <a:pt x="765175" y="171415"/>
                          <a:pt x="666750" y="140459"/>
                        </a:cubicBezTo>
                        <a:cubicBezTo>
                          <a:pt x="568325" y="109503"/>
                          <a:pt x="467915" y="78546"/>
                          <a:pt x="392906" y="57115"/>
                        </a:cubicBezTo>
                        <a:cubicBezTo>
                          <a:pt x="317897" y="35684"/>
                          <a:pt x="270669" y="22191"/>
                          <a:pt x="216694" y="11872"/>
                        </a:cubicBezTo>
                        <a:cubicBezTo>
                          <a:pt x="162719" y="1553"/>
                          <a:pt x="109935" y="-3209"/>
                          <a:pt x="73819" y="2347"/>
                        </a:cubicBezTo>
                        <a:cubicBezTo>
                          <a:pt x="37703" y="7903"/>
                          <a:pt x="11906" y="31517"/>
                          <a:pt x="0" y="45209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</p:grpSp>
          </p:grpSp>
          <p:sp>
            <p:nvSpPr>
              <p:cNvPr id="65" name="Ovál 64"/>
              <p:cNvSpPr/>
              <p:nvPr/>
            </p:nvSpPr>
            <p:spPr>
              <a:xfrm>
                <a:off x="4639791" y="2906528"/>
                <a:ext cx="99748" cy="60221"/>
              </a:xfrm>
              <a:prstGeom prst="ellipse">
                <a:avLst/>
              </a:prstGeom>
              <a:solidFill>
                <a:schemeClr val="accent2">
                  <a:lumMod val="75000"/>
                </a:schemeClr>
              </a:solidFill>
              <a:ln w="1270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 b="1"/>
              </a:p>
            </p:txBody>
          </p:sp>
        </p:grpSp>
      </p:grpSp>
      <p:sp>
        <p:nvSpPr>
          <p:cNvPr id="81" name="Volný tvar 80"/>
          <p:cNvSpPr/>
          <p:nvPr/>
        </p:nvSpPr>
        <p:spPr>
          <a:xfrm rot="603163">
            <a:off x="4166814" y="1486844"/>
            <a:ext cx="1321035" cy="881008"/>
          </a:xfrm>
          <a:custGeom>
            <a:avLst/>
            <a:gdLst>
              <a:gd name="connsiteX0" fmla="*/ 0 w 1364064"/>
              <a:gd name="connsiteY0" fmla="*/ 263875 h 859298"/>
              <a:gd name="connsiteX1" fmla="*/ 212651 w 1364064"/>
              <a:gd name="connsiteY1" fmla="*/ 8693 h 859298"/>
              <a:gd name="connsiteX2" fmla="*/ 786809 w 1364064"/>
              <a:gd name="connsiteY2" fmla="*/ 93754 h 859298"/>
              <a:gd name="connsiteX3" fmla="*/ 1329069 w 1364064"/>
              <a:gd name="connsiteY3" fmla="*/ 423363 h 859298"/>
              <a:gd name="connsiteX4" fmla="*/ 1265274 w 1364064"/>
              <a:gd name="connsiteY4" fmla="*/ 859298 h 859298"/>
              <a:gd name="connsiteX0" fmla="*/ 0 w 1349954"/>
              <a:gd name="connsiteY0" fmla="*/ 263875 h 859298"/>
              <a:gd name="connsiteX1" fmla="*/ 212651 w 1349954"/>
              <a:gd name="connsiteY1" fmla="*/ 8693 h 859298"/>
              <a:gd name="connsiteX2" fmla="*/ 786809 w 1349954"/>
              <a:gd name="connsiteY2" fmla="*/ 93754 h 859298"/>
              <a:gd name="connsiteX3" fmla="*/ 1329069 w 1349954"/>
              <a:gd name="connsiteY3" fmla="*/ 423363 h 859298"/>
              <a:gd name="connsiteX4" fmla="*/ 1265274 w 1349954"/>
              <a:gd name="connsiteY4" fmla="*/ 859298 h 859298"/>
              <a:gd name="connsiteX0" fmla="*/ 0 w 1321035"/>
              <a:gd name="connsiteY0" fmla="*/ 263185 h 858608"/>
              <a:gd name="connsiteX1" fmla="*/ 212651 w 1321035"/>
              <a:gd name="connsiteY1" fmla="*/ 8003 h 858608"/>
              <a:gd name="connsiteX2" fmla="*/ 786809 w 1321035"/>
              <a:gd name="connsiteY2" fmla="*/ 93064 h 858608"/>
              <a:gd name="connsiteX3" fmla="*/ 1286539 w 1321035"/>
              <a:gd name="connsiteY3" fmla="*/ 380142 h 858608"/>
              <a:gd name="connsiteX4" fmla="*/ 1265274 w 1321035"/>
              <a:gd name="connsiteY4" fmla="*/ 858608 h 858608"/>
              <a:gd name="connsiteX0" fmla="*/ 0 w 1321035"/>
              <a:gd name="connsiteY0" fmla="*/ 273014 h 868437"/>
              <a:gd name="connsiteX1" fmla="*/ 297712 w 1321035"/>
              <a:gd name="connsiteY1" fmla="*/ 7200 h 868437"/>
              <a:gd name="connsiteX2" fmla="*/ 786809 w 1321035"/>
              <a:gd name="connsiteY2" fmla="*/ 102893 h 868437"/>
              <a:gd name="connsiteX3" fmla="*/ 1286539 w 1321035"/>
              <a:gd name="connsiteY3" fmla="*/ 389971 h 868437"/>
              <a:gd name="connsiteX4" fmla="*/ 1265274 w 1321035"/>
              <a:gd name="connsiteY4" fmla="*/ 868437 h 868437"/>
              <a:gd name="connsiteX0" fmla="*/ 0 w 1321035"/>
              <a:gd name="connsiteY0" fmla="*/ 285585 h 881008"/>
              <a:gd name="connsiteX1" fmla="*/ 297712 w 1321035"/>
              <a:gd name="connsiteY1" fmla="*/ 19771 h 881008"/>
              <a:gd name="connsiteX2" fmla="*/ 818706 w 1321035"/>
              <a:gd name="connsiteY2" fmla="*/ 62302 h 881008"/>
              <a:gd name="connsiteX3" fmla="*/ 1286539 w 1321035"/>
              <a:gd name="connsiteY3" fmla="*/ 402542 h 881008"/>
              <a:gd name="connsiteX4" fmla="*/ 1265274 w 1321035"/>
              <a:gd name="connsiteY4" fmla="*/ 881008 h 8810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21035" h="881008">
                <a:moveTo>
                  <a:pt x="0" y="285585"/>
                </a:moveTo>
                <a:cubicBezTo>
                  <a:pt x="40758" y="172170"/>
                  <a:pt x="161261" y="56985"/>
                  <a:pt x="297712" y="19771"/>
                </a:cubicBezTo>
                <a:cubicBezTo>
                  <a:pt x="434163" y="-17443"/>
                  <a:pt x="653902" y="-1493"/>
                  <a:pt x="818706" y="62302"/>
                </a:cubicBezTo>
                <a:cubicBezTo>
                  <a:pt x="983510" y="126097"/>
                  <a:pt x="1206795" y="274951"/>
                  <a:pt x="1286539" y="402542"/>
                </a:cubicBezTo>
                <a:cubicBezTo>
                  <a:pt x="1334385" y="583296"/>
                  <a:pt x="1337043" y="726836"/>
                  <a:pt x="1265274" y="881008"/>
                </a:cubicBezTo>
              </a:path>
            </a:pathLst>
          </a:custGeom>
          <a:noFill/>
          <a:ln>
            <a:solidFill>
              <a:schemeClr val="tx1"/>
            </a:solidFill>
            <a:headEnd type="none" w="med" len="med"/>
            <a:tailEnd type="arrow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92" name="Minus 91"/>
          <p:cNvSpPr/>
          <p:nvPr/>
        </p:nvSpPr>
        <p:spPr>
          <a:xfrm flipH="1">
            <a:off x="3866305" y="1814520"/>
            <a:ext cx="252000" cy="180000"/>
          </a:xfrm>
          <a:prstGeom prst="mathMinus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94" name="Volný tvar 93"/>
          <p:cNvSpPr/>
          <p:nvPr/>
        </p:nvSpPr>
        <p:spPr>
          <a:xfrm>
            <a:off x="2840122" y="1463849"/>
            <a:ext cx="343904" cy="404480"/>
          </a:xfrm>
          <a:custGeom>
            <a:avLst/>
            <a:gdLst>
              <a:gd name="connsiteX0" fmla="*/ 23920 w 513710"/>
              <a:gd name="connsiteY0" fmla="*/ 254240 h 543051"/>
              <a:gd name="connsiteX1" fmla="*/ 59546 w 513710"/>
              <a:gd name="connsiteY1" fmla="*/ 467996 h 543051"/>
              <a:gd name="connsiteX2" fmla="*/ 213925 w 513710"/>
              <a:gd name="connsiteY2" fmla="*/ 527372 h 543051"/>
              <a:gd name="connsiteX3" fmla="*/ 463307 w 513710"/>
              <a:gd name="connsiteY3" fmla="*/ 527372 h 543051"/>
              <a:gd name="connsiteX4" fmla="*/ 510808 w 513710"/>
              <a:gd name="connsiteY4" fmla="*/ 349243 h 543051"/>
              <a:gd name="connsiteX5" fmla="*/ 415806 w 513710"/>
              <a:gd name="connsiteY5" fmla="*/ 337367 h 543051"/>
              <a:gd name="connsiteX6" fmla="*/ 344554 w 513710"/>
              <a:gd name="connsiteY6" fmla="*/ 206739 h 543051"/>
              <a:gd name="connsiteX7" fmla="*/ 249551 w 513710"/>
              <a:gd name="connsiteY7" fmla="*/ 28609 h 543051"/>
              <a:gd name="connsiteX8" fmla="*/ 59546 w 513710"/>
              <a:gd name="connsiteY8" fmla="*/ 4858 h 543051"/>
              <a:gd name="connsiteX9" fmla="*/ 169 w 513710"/>
              <a:gd name="connsiteY9" fmla="*/ 76110 h 543051"/>
              <a:gd name="connsiteX10" fmla="*/ 23920 w 513710"/>
              <a:gd name="connsiteY10" fmla="*/ 254240 h 543051"/>
              <a:gd name="connsiteX0" fmla="*/ 23920 w 513710"/>
              <a:gd name="connsiteY0" fmla="*/ 252495 h 541306"/>
              <a:gd name="connsiteX1" fmla="*/ 59546 w 513710"/>
              <a:gd name="connsiteY1" fmla="*/ 466251 h 541306"/>
              <a:gd name="connsiteX2" fmla="*/ 213925 w 513710"/>
              <a:gd name="connsiteY2" fmla="*/ 525627 h 541306"/>
              <a:gd name="connsiteX3" fmla="*/ 463307 w 513710"/>
              <a:gd name="connsiteY3" fmla="*/ 525627 h 541306"/>
              <a:gd name="connsiteX4" fmla="*/ 510808 w 513710"/>
              <a:gd name="connsiteY4" fmla="*/ 347498 h 541306"/>
              <a:gd name="connsiteX5" fmla="*/ 415806 w 513710"/>
              <a:gd name="connsiteY5" fmla="*/ 335622 h 541306"/>
              <a:gd name="connsiteX6" fmla="*/ 362367 w 513710"/>
              <a:gd name="connsiteY6" fmla="*/ 151555 h 541306"/>
              <a:gd name="connsiteX7" fmla="*/ 249551 w 513710"/>
              <a:gd name="connsiteY7" fmla="*/ 26864 h 541306"/>
              <a:gd name="connsiteX8" fmla="*/ 59546 w 513710"/>
              <a:gd name="connsiteY8" fmla="*/ 3113 h 541306"/>
              <a:gd name="connsiteX9" fmla="*/ 169 w 513710"/>
              <a:gd name="connsiteY9" fmla="*/ 74365 h 541306"/>
              <a:gd name="connsiteX10" fmla="*/ 23920 w 513710"/>
              <a:gd name="connsiteY10" fmla="*/ 252495 h 541306"/>
              <a:gd name="connsiteX0" fmla="*/ 23920 w 512911"/>
              <a:gd name="connsiteY0" fmla="*/ 252495 h 541306"/>
              <a:gd name="connsiteX1" fmla="*/ 59546 w 512911"/>
              <a:gd name="connsiteY1" fmla="*/ 466251 h 541306"/>
              <a:gd name="connsiteX2" fmla="*/ 213925 w 512911"/>
              <a:gd name="connsiteY2" fmla="*/ 525627 h 541306"/>
              <a:gd name="connsiteX3" fmla="*/ 463307 w 512911"/>
              <a:gd name="connsiteY3" fmla="*/ 525627 h 541306"/>
              <a:gd name="connsiteX4" fmla="*/ 510808 w 512911"/>
              <a:gd name="connsiteY4" fmla="*/ 347498 h 541306"/>
              <a:gd name="connsiteX5" fmla="*/ 427681 w 512911"/>
              <a:gd name="connsiteY5" fmla="*/ 258432 h 541306"/>
              <a:gd name="connsiteX6" fmla="*/ 362367 w 512911"/>
              <a:gd name="connsiteY6" fmla="*/ 151555 h 541306"/>
              <a:gd name="connsiteX7" fmla="*/ 249551 w 512911"/>
              <a:gd name="connsiteY7" fmla="*/ 26864 h 541306"/>
              <a:gd name="connsiteX8" fmla="*/ 59546 w 512911"/>
              <a:gd name="connsiteY8" fmla="*/ 3113 h 541306"/>
              <a:gd name="connsiteX9" fmla="*/ 169 w 512911"/>
              <a:gd name="connsiteY9" fmla="*/ 74365 h 541306"/>
              <a:gd name="connsiteX10" fmla="*/ 23920 w 512911"/>
              <a:gd name="connsiteY10" fmla="*/ 252495 h 5413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512911" h="541306">
                <a:moveTo>
                  <a:pt x="23920" y="252495"/>
                </a:moveTo>
                <a:cubicBezTo>
                  <a:pt x="33816" y="317809"/>
                  <a:pt x="27879" y="420729"/>
                  <a:pt x="59546" y="466251"/>
                </a:cubicBezTo>
                <a:cubicBezTo>
                  <a:pt x="91213" y="511773"/>
                  <a:pt x="146632" y="515731"/>
                  <a:pt x="213925" y="525627"/>
                </a:cubicBezTo>
                <a:cubicBezTo>
                  <a:pt x="281219" y="535523"/>
                  <a:pt x="413827" y="555315"/>
                  <a:pt x="463307" y="525627"/>
                </a:cubicBezTo>
                <a:cubicBezTo>
                  <a:pt x="512787" y="495939"/>
                  <a:pt x="516746" y="392030"/>
                  <a:pt x="510808" y="347498"/>
                </a:cubicBezTo>
                <a:cubicBezTo>
                  <a:pt x="504870" y="302966"/>
                  <a:pt x="452421" y="291089"/>
                  <a:pt x="427681" y="258432"/>
                </a:cubicBezTo>
                <a:cubicBezTo>
                  <a:pt x="402941" y="225775"/>
                  <a:pt x="392055" y="190150"/>
                  <a:pt x="362367" y="151555"/>
                </a:cubicBezTo>
                <a:cubicBezTo>
                  <a:pt x="332679" y="112960"/>
                  <a:pt x="300021" y="51604"/>
                  <a:pt x="249551" y="26864"/>
                </a:cubicBezTo>
                <a:cubicBezTo>
                  <a:pt x="199081" y="2124"/>
                  <a:pt x="101110" y="-4804"/>
                  <a:pt x="59546" y="3113"/>
                </a:cubicBezTo>
                <a:cubicBezTo>
                  <a:pt x="17982" y="11030"/>
                  <a:pt x="2148" y="34781"/>
                  <a:pt x="169" y="74365"/>
                </a:cubicBezTo>
                <a:cubicBezTo>
                  <a:pt x="-1810" y="113949"/>
                  <a:pt x="14024" y="187181"/>
                  <a:pt x="23920" y="252495"/>
                </a:cubicBezTo>
                <a:close/>
              </a:path>
            </a:pathLst>
          </a:custGeom>
          <a:solidFill>
            <a:schemeClr val="accent4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95" name="TextovéPole 94"/>
          <p:cNvSpPr txBox="1"/>
          <p:nvPr/>
        </p:nvSpPr>
        <p:spPr>
          <a:xfrm>
            <a:off x="5507259" y="1535919"/>
            <a:ext cx="3674035" cy="7902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1800"/>
              </a:lnSpc>
            </a:pPr>
            <a:r>
              <a:rPr lang="cs-CZ" dirty="0"/>
              <a:t>AP přeskočí myelinovou pochvu k Ranvierově zářezu</a:t>
            </a:r>
          </a:p>
        </p:txBody>
      </p:sp>
      <p:sp>
        <p:nvSpPr>
          <p:cNvPr id="97" name="Plus 96"/>
          <p:cNvSpPr/>
          <p:nvPr/>
        </p:nvSpPr>
        <p:spPr>
          <a:xfrm flipH="1">
            <a:off x="3717571" y="2023658"/>
            <a:ext cx="252000" cy="252000"/>
          </a:xfrm>
          <a:prstGeom prst="mathPlus">
            <a:avLst/>
          </a:prstGeom>
          <a:solidFill>
            <a:srgbClr val="FF0000"/>
          </a:solidFill>
          <a:ln w="127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00" name="Volný tvar 99"/>
          <p:cNvSpPr/>
          <p:nvPr/>
        </p:nvSpPr>
        <p:spPr>
          <a:xfrm rot="298829" flipH="1" flipV="1">
            <a:off x="3437593" y="2712455"/>
            <a:ext cx="1321035" cy="881008"/>
          </a:xfrm>
          <a:custGeom>
            <a:avLst/>
            <a:gdLst>
              <a:gd name="connsiteX0" fmla="*/ 0 w 1364064"/>
              <a:gd name="connsiteY0" fmla="*/ 263875 h 859298"/>
              <a:gd name="connsiteX1" fmla="*/ 212651 w 1364064"/>
              <a:gd name="connsiteY1" fmla="*/ 8693 h 859298"/>
              <a:gd name="connsiteX2" fmla="*/ 786809 w 1364064"/>
              <a:gd name="connsiteY2" fmla="*/ 93754 h 859298"/>
              <a:gd name="connsiteX3" fmla="*/ 1329069 w 1364064"/>
              <a:gd name="connsiteY3" fmla="*/ 423363 h 859298"/>
              <a:gd name="connsiteX4" fmla="*/ 1265274 w 1364064"/>
              <a:gd name="connsiteY4" fmla="*/ 859298 h 859298"/>
              <a:gd name="connsiteX0" fmla="*/ 0 w 1349954"/>
              <a:gd name="connsiteY0" fmla="*/ 263875 h 859298"/>
              <a:gd name="connsiteX1" fmla="*/ 212651 w 1349954"/>
              <a:gd name="connsiteY1" fmla="*/ 8693 h 859298"/>
              <a:gd name="connsiteX2" fmla="*/ 786809 w 1349954"/>
              <a:gd name="connsiteY2" fmla="*/ 93754 h 859298"/>
              <a:gd name="connsiteX3" fmla="*/ 1329069 w 1349954"/>
              <a:gd name="connsiteY3" fmla="*/ 423363 h 859298"/>
              <a:gd name="connsiteX4" fmla="*/ 1265274 w 1349954"/>
              <a:gd name="connsiteY4" fmla="*/ 859298 h 859298"/>
              <a:gd name="connsiteX0" fmla="*/ 0 w 1321035"/>
              <a:gd name="connsiteY0" fmla="*/ 263185 h 858608"/>
              <a:gd name="connsiteX1" fmla="*/ 212651 w 1321035"/>
              <a:gd name="connsiteY1" fmla="*/ 8003 h 858608"/>
              <a:gd name="connsiteX2" fmla="*/ 786809 w 1321035"/>
              <a:gd name="connsiteY2" fmla="*/ 93064 h 858608"/>
              <a:gd name="connsiteX3" fmla="*/ 1286539 w 1321035"/>
              <a:gd name="connsiteY3" fmla="*/ 380142 h 858608"/>
              <a:gd name="connsiteX4" fmla="*/ 1265274 w 1321035"/>
              <a:gd name="connsiteY4" fmla="*/ 858608 h 858608"/>
              <a:gd name="connsiteX0" fmla="*/ 0 w 1321035"/>
              <a:gd name="connsiteY0" fmla="*/ 273014 h 868437"/>
              <a:gd name="connsiteX1" fmla="*/ 297712 w 1321035"/>
              <a:gd name="connsiteY1" fmla="*/ 7200 h 868437"/>
              <a:gd name="connsiteX2" fmla="*/ 786809 w 1321035"/>
              <a:gd name="connsiteY2" fmla="*/ 102893 h 868437"/>
              <a:gd name="connsiteX3" fmla="*/ 1286539 w 1321035"/>
              <a:gd name="connsiteY3" fmla="*/ 389971 h 868437"/>
              <a:gd name="connsiteX4" fmla="*/ 1265274 w 1321035"/>
              <a:gd name="connsiteY4" fmla="*/ 868437 h 868437"/>
              <a:gd name="connsiteX0" fmla="*/ 0 w 1321035"/>
              <a:gd name="connsiteY0" fmla="*/ 285585 h 881008"/>
              <a:gd name="connsiteX1" fmla="*/ 297712 w 1321035"/>
              <a:gd name="connsiteY1" fmla="*/ 19771 h 881008"/>
              <a:gd name="connsiteX2" fmla="*/ 818706 w 1321035"/>
              <a:gd name="connsiteY2" fmla="*/ 62302 h 881008"/>
              <a:gd name="connsiteX3" fmla="*/ 1286539 w 1321035"/>
              <a:gd name="connsiteY3" fmla="*/ 402542 h 881008"/>
              <a:gd name="connsiteX4" fmla="*/ 1265274 w 1321035"/>
              <a:gd name="connsiteY4" fmla="*/ 881008 h 8810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21035" h="881008">
                <a:moveTo>
                  <a:pt x="0" y="285585"/>
                </a:moveTo>
                <a:cubicBezTo>
                  <a:pt x="40758" y="172170"/>
                  <a:pt x="161261" y="56985"/>
                  <a:pt x="297712" y="19771"/>
                </a:cubicBezTo>
                <a:cubicBezTo>
                  <a:pt x="434163" y="-17443"/>
                  <a:pt x="653902" y="-1493"/>
                  <a:pt x="818706" y="62302"/>
                </a:cubicBezTo>
                <a:cubicBezTo>
                  <a:pt x="983510" y="126097"/>
                  <a:pt x="1206795" y="274951"/>
                  <a:pt x="1286539" y="402542"/>
                </a:cubicBezTo>
                <a:cubicBezTo>
                  <a:pt x="1334385" y="583296"/>
                  <a:pt x="1337043" y="726836"/>
                  <a:pt x="1265274" y="881008"/>
                </a:cubicBezTo>
              </a:path>
            </a:pathLst>
          </a:custGeom>
          <a:noFill/>
          <a:ln>
            <a:solidFill>
              <a:schemeClr val="tx1"/>
            </a:solidFill>
            <a:headEnd type="arrow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04" name="Minus 103"/>
          <p:cNvSpPr/>
          <p:nvPr/>
        </p:nvSpPr>
        <p:spPr>
          <a:xfrm flipH="1">
            <a:off x="6077912" y="3556773"/>
            <a:ext cx="252000" cy="180000"/>
          </a:xfrm>
          <a:prstGeom prst="mathMinus">
            <a:avLst/>
          </a:prstGeom>
          <a:solidFill>
            <a:schemeClr val="tx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05" name="Plus 104"/>
          <p:cNvSpPr/>
          <p:nvPr/>
        </p:nvSpPr>
        <p:spPr>
          <a:xfrm flipH="1">
            <a:off x="5833621" y="3827495"/>
            <a:ext cx="252000" cy="252000"/>
          </a:xfrm>
          <a:prstGeom prst="mathPlus">
            <a:avLst/>
          </a:prstGeom>
          <a:solidFill>
            <a:srgbClr val="FF0000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06" name="Plus 105"/>
          <p:cNvSpPr/>
          <p:nvPr/>
        </p:nvSpPr>
        <p:spPr>
          <a:xfrm flipH="1">
            <a:off x="6238362" y="3153002"/>
            <a:ext cx="252000" cy="252000"/>
          </a:xfrm>
          <a:prstGeom prst="mathPlus">
            <a:avLst/>
          </a:prstGeom>
          <a:solidFill>
            <a:srgbClr val="FF0000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07" name="Minus 106"/>
          <p:cNvSpPr/>
          <p:nvPr/>
        </p:nvSpPr>
        <p:spPr>
          <a:xfrm flipH="1">
            <a:off x="7180239" y="4287486"/>
            <a:ext cx="252000" cy="180000"/>
          </a:xfrm>
          <a:prstGeom prst="mathMinus">
            <a:avLst/>
          </a:prstGeom>
          <a:solidFill>
            <a:schemeClr val="tx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08" name="Plus 107"/>
          <p:cNvSpPr/>
          <p:nvPr/>
        </p:nvSpPr>
        <p:spPr>
          <a:xfrm flipH="1">
            <a:off x="6935948" y="4558208"/>
            <a:ext cx="252000" cy="252000"/>
          </a:xfrm>
          <a:prstGeom prst="mathPlus">
            <a:avLst/>
          </a:prstGeom>
          <a:solidFill>
            <a:srgbClr val="FF0000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09" name="Plus 108"/>
          <p:cNvSpPr/>
          <p:nvPr/>
        </p:nvSpPr>
        <p:spPr>
          <a:xfrm flipH="1">
            <a:off x="7340689" y="3883715"/>
            <a:ext cx="252000" cy="252000"/>
          </a:xfrm>
          <a:prstGeom prst="mathPlus">
            <a:avLst/>
          </a:prstGeom>
          <a:solidFill>
            <a:srgbClr val="FF0000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10" name="Minus 109"/>
          <p:cNvSpPr/>
          <p:nvPr/>
        </p:nvSpPr>
        <p:spPr>
          <a:xfrm flipH="1">
            <a:off x="8313983" y="4999356"/>
            <a:ext cx="252000" cy="180000"/>
          </a:xfrm>
          <a:prstGeom prst="mathMinus">
            <a:avLst/>
          </a:prstGeom>
          <a:solidFill>
            <a:schemeClr val="tx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11" name="Plus 110"/>
          <p:cNvSpPr/>
          <p:nvPr/>
        </p:nvSpPr>
        <p:spPr>
          <a:xfrm flipH="1">
            <a:off x="8069692" y="5270078"/>
            <a:ext cx="252000" cy="252000"/>
          </a:xfrm>
          <a:prstGeom prst="mathPlus">
            <a:avLst/>
          </a:prstGeom>
          <a:solidFill>
            <a:srgbClr val="FF0000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12" name="Plus 111"/>
          <p:cNvSpPr/>
          <p:nvPr/>
        </p:nvSpPr>
        <p:spPr>
          <a:xfrm flipH="1">
            <a:off x="8474433" y="4595585"/>
            <a:ext cx="252000" cy="252000"/>
          </a:xfrm>
          <a:prstGeom prst="mathPlus">
            <a:avLst/>
          </a:prstGeom>
          <a:solidFill>
            <a:srgbClr val="FF0000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99" name="Minus 98"/>
          <p:cNvSpPr/>
          <p:nvPr/>
        </p:nvSpPr>
        <p:spPr>
          <a:xfrm flipH="1">
            <a:off x="3593039" y="2284961"/>
            <a:ext cx="252000" cy="180000"/>
          </a:xfrm>
          <a:prstGeom prst="mathMinus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14" name="Minus 113"/>
          <p:cNvSpPr/>
          <p:nvPr/>
        </p:nvSpPr>
        <p:spPr>
          <a:xfrm flipH="1">
            <a:off x="5127284" y="2517580"/>
            <a:ext cx="252000" cy="180000"/>
          </a:xfrm>
          <a:prstGeom prst="mathMinus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15" name="Plus 114"/>
          <p:cNvSpPr/>
          <p:nvPr/>
        </p:nvSpPr>
        <p:spPr>
          <a:xfrm flipH="1">
            <a:off x="4936018" y="2790516"/>
            <a:ext cx="252000" cy="252000"/>
          </a:xfrm>
          <a:prstGeom prst="mathPlus">
            <a:avLst/>
          </a:prstGeom>
          <a:solidFill>
            <a:srgbClr val="FF0000"/>
          </a:solidFill>
          <a:ln w="127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16" name="Minus 115"/>
          <p:cNvSpPr/>
          <p:nvPr/>
        </p:nvSpPr>
        <p:spPr>
          <a:xfrm flipH="1">
            <a:off x="4726422" y="3168782"/>
            <a:ext cx="252000" cy="180000"/>
          </a:xfrm>
          <a:prstGeom prst="mathMinus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01" name="Obdélník 100"/>
          <p:cNvSpPr/>
          <p:nvPr/>
        </p:nvSpPr>
        <p:spPr>
          <a:xfrm>
            <a:off x="4024649" y="273955"/>
            <a:ext cx="4844596" cy="89255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cs-CZ" sz="2800" b="1" dirty="0"/>
              <a:t>Šíření akčního potenciálu </a:t>
            </a:r>
          </a:p>
          <a:p>
            <a:r>
              <a:rPr lang="cs-CZ" dirty="0"/>
              <a:t>(</a:t>
            </a:r>
            <a:r>
              <a:rPr lang="cs-CZ" dirty="0" err="1"/>
              <a:t>myelinizované</a:t>
            </a:r>
            <a:r>
              <a:rPr lang="cs-CZ" dirty="0"/>
              <a:t> vlákno) - detail</a:t>
            </a:r>
          </a:p>
        </p:txBody>
      </p:sp>
    </p:spTree>
    <p:extLst>
      <p:ext uri="{BB962C8B-B14F-4D97-AF65-F5344CB8AC3E}">
        <p14:creationId xmlns:p14="http://schemas.microsoft.com/office/powerpoint/2010/main" val="3464691401"/>
      </p:ext>
    </p:extLst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8" name="Skupina 77"/>
          <p:cNvGrpSpPr/>
          <p:nvPr/>
        </p:nvGrpSpPr>
        <p:grpSpPr>
          <a:xfrm>
            <a:off x="1991544" y="332656"/>
            <a:ext cx="7704856" cy="5616624"/>
            <a:chOff x="755576" y="764703"/>
            <a:chExt cx="6972892" cy="4147389"/>
          </a:xfrm>
        </p:grpSpPr>
        <p:sp>
          <p:nvSpPr>
            <p:cNvPr id="2" name="Volný tvar 1"/>
            <p:cNvSpPr/>
            <p:nvPr/>
          </p:nvSpPr>
          <p:spPr>
            <a:xfrm>
              <a:off x="755576" y="764703"/>
              <a:ext cx="6972892" cy="4133063"/>
            </a:xfrm>
            <a:custGeom>
              <a:avLst/>
              <a:gdLst>
                <a:gd name="connsiteX0" fmla="*/ 1219064 w 4199729"/>
                <a:gd name="connsiteY0" fmla="*/ 1212284 h 4338987"/>
                <a:gd name="connsiteX1" fmla="*/ 1356224 w 4199729"/>
                <a:gd name="connsiteY1" fmla="*/ 1578044 h 4338987"/>
                <a:gd name="connsiteX2" fmla="*/ 1550534 w 4199729"/>
                <a:gd name="connsiteY2" fmla="*/ 1658054 h 4338987"/>
                <a:gd name="connsiteX3" fmla="*/ 1904864 w 4199729"/>
                <a:gd name="connsiteY3" fmla="*/ 1680914 h 4338987"/>
                <a:gd name="connsiteX4" fmla="*/ 2019164 w 4199729"/>
                <a:gd name="connsiteY4" fmla="*/ 1543754 h 4338987"/>
                <a:gd name="connsiteX5" fmla="*/ 2122034 w 4199729"/>
                <a:gd name="connsiteY5" fmla="*/ 1292294 h 4338987"/>
                <a:gd name="connsiteX6" fmla="*/ 2122034 w 4199729"/>
                <a:gd name="connsiteY6" fmla="*/ 1120844 h 4338987"/>
                <a:gd name="connsiteX7" fmla="*/ 2087744 w 4199729"/>
                <a:gd name="connsiteY7" fmla="*/ 812234 h 4338987"/>
                <a:gd name="connsiteX8" fmla="*/ 2076314 w 4199729"/>
                <a:gd name="connsiteY8" fmla="*/ 777944 h 4338987"/>
                <a:gd name="connsiteX9" fmla="*/ 2167754 w 4199729"/>
                <a:gd name="connsiteY9" fmla="*/ 1086554 h 4338987"/>
                <a:gd name="connsiteX10" fmla="*/ 2213474 w 4199729"/>
                <a:gd name="connsiteY10" fmla="*/ 1269434 h 4338987"/>
                <a:gd name="connsiteX11" fmla="*/ 2282054 w 4199729"/>
                <a:gd name="connsiteY11" fmla="*/ 1303724 h 4338987"/>
                <a:gd name="connsiteX12" fmla="*/ 2327774 w 4199729"/>
                <a:gd name="connsiteY12" fmla="*/ 1166564 h 4338987"/>
                <a:gd name="connsiteX13" fmla="*/ 2464934 w 4199729"/>
                <a:gd name="connsiteY13" fmla="*/ 880814 h 4338987"/>
                <a:gd name="connsiteX14" fmla="*/ 2556374 w 4199729"/>
                <a:gd name="connsiteY14" fmla="*/ 640784 h 4338987"/>
                <a:gd name="connsiteX15" fmla="*/ 2613524 w 4199729"/>
                <a:gd name="connsiteY15" fmla="*/ 537914 h 4338987"/>
                <a:gd name="connsiteX16" fmla="*/ 2556374 w 4199729"/>
                <a:gd name="connsiteY16" fmla="*/ 789374 h 4338987"/>
                <a:gd name="connsiteX17" fmla="*/ 2442074 w 4199729"/>
                <a:gd name="connsiteY17" fmla="*/ 1097984 h 4338987"/>
                <a:gd name="connsiteX18" fmla="*/ 2373494 w 4199729"/>
                <a:gd name="connsiteY18" fmla="*/ 1406594 h 4338987"/>
                <a:gd name="connsiteX19" fmla="*/ 2556374 w 4199729"/>
                <a:gd name="connsiteY19" fmla="*/ 1578044 h 4338987"/>
                <a:gd name="connsiteX20" fmla="*/ 2876414 w 4199729"/>
                <a:gd name="connsiteY20" fmla="*/ 1658054 h 4338987"/>
                <a:gd name="connsiteX21" fmla="*/ 3185024 w 4199729"/>
                <a:gd name="connsiteY21" fmla="*/ 1658054 h 4338987"/>
                <a:gd name="connsiteX22" fmla="*/ 3367904 w 4199729"/>
                <a:gd name="connsiteY22" fmla="*/ 1566614 h 4338987"/>
                <a:gd name="connsiteX23" fmla="*/ 3470774 w 4199729"/>
                <a:gd name="connsiteY23" fmla="*/ 1372304 h 4338987"/>
                <a:gd name="connsiteX24" fmla="*/ 3459344 w 4199729"/>
                <a:gd name="connsiteY24" fmla="*/ 1097984 h 4338987"/>
                <a:gd name="connsiteX25" fmla="*/ 3447914 w 4199729"/>
                <a:gd name="connsiteY25" fmla="*/ 777944 h 4338987"/>
                <a:gd name="connsiteX26" fmla="*/ 3756524 w 4199729"/>
                <a:gd name="connsiteY26" fmla="*/ 572204 h 4338987"/>
                <a:gd name="connsiteX27" fmla="*/ 3996554 w 4199729"/>
                <a:gd name="connsiteY27" fmla="*/ 92144 h 4338987"/>
                <a:gd name="connsiteX28" fmla="*/ 4030844 w 4199729"/>
                <a:gd name="connsiteY28" fmla="*/ 12134 h 4338987"/>
                <a:gd name="connsiteX29" fmla="*/ 4007984 w 4199729"/>
                <a:gd name="connsiteY29" fmla="*/ 252164 h 4338987"/>
                <a:gd name="connsiteX30" fmla="*/ 3825104 w 4199729"/>
                <a:gd name="connsiteY30" fmla="*/ 652214 h 4338987"/>
                <a:gd name="connsiteX31" fmla="*/ 3642224 w 4199729"/>
                <a:gd name="connsiteY31" fmla="*/ 789374 h 4338987"/>
                <a:gd name="connsiteX32" fmla="*/ 3527924 w 4199729"/>
                <a:gd name="connsiteY32" fmla="*/ 892244 h 4338987"/>
                <a:gd name="connsiteX33" fmla="*/ 3859394 w 4199729"/>
                <a:gd name="connsiteY33" fmla="*/ 846524 h 4338987"/>
                <a:gd name="connsiteX34" fmla="*/ 4190864 w 4199729"/>
                <a:gd name="connsiteY34" fmla="*/ 720794 h 4338987"/>
                <a:gd name="connsiteX35" fmla="*/ 4076564 w 4199729"/>
                <a:gd name="connsiteY35" fmla="*/ 892244 h 4338987"/>
                <a:gd name="connsiteX36" fmla="*/ 3779384 w 4199729"/>
                <a:gd name="connsiteY36" fmla="*/ 937964 h 4338987"/>
                <a:gd name="connsiteX37" fmla="*/ 3607934 w 4199729"/>
                <a:gd name="connsiteY37" fmla="*/ 995114 h 4338987"/>
                <a:gd name="connsiteX38" fmla="*/ 3653654 w 4199729"/>
                <a:gd name="connsiteY38" fmla="*/ 1235144 h 4338987"/>
                <a:gd name="connsiteX39" fmla="*/ 3619364 w 4199729"/>
                <a:gd name="connsiteY39" fmla="*/ 1532324 h 4338987"/>
                <a:gd name="connsiteX40" fmla="*/ 3459344 w 4199729"/>
                <a:gd name="connsiteY40" fmla="*/ 1726634 h 4338987"/>
                <a:gd name="connsiteX41" fmla="*/ 3276464 w 4199729"/>
                <a:gd name="connsiteY41" fmla="*/ 2035244 h 4338987"/>
                <a:gd name="connsiteX42" fmla="*/ 3230744 w 4199729"/>
                <a:gd name="connsiteY42" fmla="*/ 2309564 h 4338987"/>
                <a:gd name="connsiteX43" fmla="*/ 3402194 w 4199729"/>
                <a:gd name="connsiteY43" fmla="*/ 2458154 h 4338987"/>
                <a:gd name="connsiteX44" fmla="*/ 3756524 w 4199729"/>
                <a:gd name="connsiteY44" fmla="*/ 2663894 h 4338987"/>
                <a:gd name="connsiteX45" fmla="*/ 4076564 w 4199729"/>
                <a:gd name="connsiteY45" fmla="*/ 2778194 h 4338987"/>
                <a:gd name="connsiteX46" fmla="*/ 4076564 w 4199729"/>
                <a:gd name="connsiteY46" fmla="*/ 2881064 h 4338987"/>
                <a:gd name="connsiteX47" fmla="*/ 3767954 w 4199729"/>
                <a:gd name="connsiteY47" fmla="*/ 2869634 h 4338987"/>
                <a:gd name="connsiteX48" fmla="*/ 3402194 w 4199729"/>
                <a:gd name="connsiteY48" fmla="*/ 2732474 h 4338987"/>
                <a:gd name="connsiteX49" fmla="*/ 3082154 w 4199729"/>
                <a:gd name="connsiteY49" fmla="*/ 2663894 h 4338987"/>
                <a:gd name="connsiteX50" fmla="*/ 2956424 w 4199729"/>
                <a:gd name="connsiteY50" fmla="*/ 2698184 h 4338987"/>
                <a:gd name="connsiteX51" fmla="*/ 2819264 w 4199729"/>
                <a:gd name="connsiteY51" fmla="*/ 2823914 h 4338987"/>
                <a:gd name="connsiteX52" fmla="*/ 2762114 w 4199729"/>
                <a:gd name="connsiteY52" fmla="*/ 2995364 h 4338987"/>
                <a:gd name="connsiteX53" fmla="*/ 2967854 w 4199729"/>
                <a:gd name="connsiteY53" fmla="*/ 3132524 h 4338987"/>
                <a:gd name="connsiteX54" fmla="*/ 3173594 w 4199729"/>
                <a:gd name="connsiteY54" fmla="*/ 3269684 h 4338987"/>
                <a:gd name="connsiteX55" fmla="*/ 3345044 w 4199729"/>
                <a:gd name="connsiteY55" fmla="*/ 3303974 h 4338987"/>
                <a:gd name="connsiteX56" fmla="*/ 3265034 w 4199729"/>
                <a:gd name="connsiteY56" fmla="*/ 3395414 h 4338987"/>
                <a:gd name="connsiteX57" fmla="*/ 3002144 w 4199729"/>
                <a:gd name="connsiteY57" fmla="*/ 3303974 h 4338987"/>
                <a:gd name="connsiteX58" fmla="*/ 2750684 w 4199729"/>
                <a:gd name="connsiteY58" fmla="*/ 3189674 h 4338987"/>
                <a:gd name="connsiteX59" fmla="*/ 2636384 w 4199729"/>
                <a:gd name="connsiteY59" fmla="*/ 3098234 h 4338987"/>
                <a:gd name="connsiteX60" fmla="*/ 2567804 w 4199729"/>
                <a:gd name="connsiteY60" fmla="*/ 3109664 h 4338987"/>
                <a:gd name="connsiteX61" fmla="*/ 2556374 w 4199729"/>
                <a:gd name="connsiteY61" fmla="*/ 3326834 h 4338987"/>
                <a:gd name="connsiteX62" fmla="*/ 2670674 w 4199729"/>
                <a:gd name="connsiteY62" fmla="*/ 3555434 h 4338987"/>
                <a:gd name="connsiteX63" fmla="*/ 2727824 w 4199729"/>
                <a:gd name="connsiteY63" fmla="*/ 4024064 h 4338987"/>
                <a:gd name="connsiteX64" fmla="*/ 2693534 w 4199729"/>
                <a:gd name="connsiteY64" fmla="*/ 4184084 h 4338987"/>
                <a:gd name="connsiteX65" fmla="*/ 2533514 w 4199729"/>
                <a:gd name="connsiteY65" fmla="*/ 4138364 h 4338987"/>
                <a:gd name="connsiteX66" fmla="*/ 2533514 w 4199729"/>
                <a:gd name="connsiteY66" fmla="*/ 3909764 h 4338987"/>
                <a:gd name="connsiteX67" fmla="*/ 2430644 w 4199729"/>
                <a:gd name="connsiteY67" fmla="*/ 3566864 h 4338987"/>
                <a:gd name="connsiteX68" fmla="*/ 2304914 w 4199729"/>
                <a:gd name="connsiteY68" fmla="*/ 3166814 h 4338987"/>
                <a:gd name="connsiteX69" fmla="*/ 2259194 w 4199729"/>
                <a:gd name="connsiteY69" fmla="*/ 3063944 h 4338987"/>
                <a:gd name="connsiteX70" fmla="*/ 2076314 w 4199729"/>
                <a:gd name="connsiteY70" fmla="*/ 2949644 h 4338987"/>
                <a:gd name="connsiteX71" fmla="*/ 1847714 w 4199729"/>
                <a:gd name="connsiteY71" fmla="*/ 3029654 h 4338987"/>
                <a:gd name="connsiteX72" fmla="*/ 1413374 w 4199729"/>
                <a:gd name="connsiteY72" fmla="*/ 3361124 h 4338987"/>
                <a:gd name="connsiteX73" fmla="*/ 1379084 w 4199729"/>
                <a:gd name="connsiteY73" fmla="*/ 3681164 h 4338987"/>
                <a:gd name="connsiteX74" fmla="*/ 1379084 w 4199729"/>
                <a:gd name="connsiteY74" fmla="*/ 3989774 h 4338987"/>
                <a:gd name="connsiteX75" fmla="*/ 1287644 w 4199729"/>
                <a:gd name="connsiteY75" fmla="*/ 4309814 h 4338987"/>
                <a:gd name="connsiteX76" fmla="*/ 1196204 w 4199729"/>
                <a:gd name="connsiteY76" fmla="*/ 4298384 h 4338987"/>
                <a:gd name="connsiteX77" fmla="*/ 1184774 w 4199729"/>
                <a:gd name="connsiteY77" fmla="*/ 4081214 h 4338987"/>
                <a:gd name="connsiteX78" fmla="*/ 1196204 w 4199729"/>
                <a:gd name="connsiteY78" fmla="*/ 3909764 h 4338987"/>
                <a:gd name="connsiteX79" fmla="*/ 967604 w 4199729"/>
                <a:gd name="connsiteY79" fmla="*/ 3989774 h 4338987"/>
                <a:gd name="connsiteX80" fmla="*/ 716144 w 4199729"/>
                <a:gd name="connsiteY80" fmla="*/ 4069784 h 4338987"/>
                <a:gd name="connsiteX81" fmla="*/ 739004 w 4199729"/>
                <a:gd name="connsiteY81" fmla="*/ 3955484 h 4338987"/>
                <a:gd name="connsiteX82" fmla="*/ 1127624 w 4199729"/>
                <a:gd name="connsiteY82" fmla="*/ 3795464 h 4338987"/>
                <a:gd name="connsiteX83" fmla="*/ 1276214 w 4199729"/>
                <a:gd name="connsiteY83" fmla="*/ 3726884 h 4338987"/>
                <a:gd name="connsiteX84" fmla="*/ 1219064 w 4199729"/>
                <a:gd name="connsiteY84" fmla="*/ 3372554 h 4338987"/>
                <a:gd name="connsiteX85" fmla="*/ 1321934 w 4199729"/>
                <a:gd name="connsiteY85" fmla="*/ 3121094 h 4338987"/>
                <a:gd name="connsiteX86" fmla="*/ 1390514 w 4199729"/>
                <a:gd name="connsiteY86" fmla="*/ 3052514 h 4338987"/>
                <a:gd name="connsiteX87" fmla="*/ 1081904 w 4199729"/>
                <a:gd name="connsiteY87" fmla="*/ 3029654 h 4338987"/>
                <a:gd name="connsiteX88" fmla="*/ 727574 w 4199729"/>
                <a:gd name="connsiteY88" fmla="*/ 2961074 h 4338987"/>
                <a:gd name="connsiteX89" fmla="*/ 373244 w 4199729"/>
                <a:gd name="connsiteY89" fmla="*/ 3132524 h 4338987"/>
                <a:gd name="connsiteX90" fmla="*/ 418964 w 4199729"/>
                <a:gd name="connsiteY90" fmla="*/ 3029654 h 4338987"/>
                <a:gd name="connsiteX91" fmla="*/ 624704 w 4199729"/>
                <a:gd name="connsiteY91" fmla="*/ 2926784 h 4338987"/>
                <a:gd name="connsiteX92" fmla="*/ 807584 w 4199729"/>
                <a:gd name="connsiteY92" fmla="*/ 2755334 h 4338987"/>
                <a:gd name="connsiteX93" fmla="*/ 1150484 w 4199729"/>
                <a:gd name="connsiteY93" fmla="*/ 2778194 h 4338987"/>
                <a:gd name="connsiteX94" fmla="*/ 1459094 w 4199729"/>
                <a:gd name="connsiteY94" fmla="*/ 2823914 h 4338987"/>
                <a:gd name="connsiteX95" fmla="*/ 1950584 w 4199729"/>
                <a:gd name="connsiteY95" fmla="*/ 2663894 h 4338987"/>
                <a:gd name="connsiteX96" fmla="*/ 1699124 w 4199729"/>
                <a:gd name="connsiteY96" fmla="*/ 2263844 h 4338987"/>
                <a:gd name="connsiteX97" fmla="*/ 1687694 w 4199729"/>
                <a:gd name="connsiteY97" fmla="*/ 1966664 h 4338987"/>
                <a:gd name="connsiteX98" fmla="*/ 1264784 w 4199729"/>
                <a:gd name="connsiteY98" fmla="*/ 1886654 h 4338987"/>
                <a:gd name="connsiteX99" fmla="*/ 1093334 w 4199729"/>
                <a:gd name="connsiteY99" fmla="*/ 1715204 h 4338987"/>
                <a:gd name="connsiteX100" fmla="*/ 784724 w 4199729"/>
                <a:gd name="connsiteY100" fmla="*/ 1555184 h 4338987"/>
                <a:gd name="connsiteX101" fmla="*/ 350384 w 4199729"/>
                <a:gd name="connsiteY101" fmla="*/ 1726634 h 4338987"/>
                <a:gd name="connsiteX102" fmla="*/ 121784 w 4199729"/>
                <a:gd name="connsiteY102" fmla="*/ 1795214 h 4338987"/>
                <a:gd name="connsiteX103" fmla="*/ 7484 w 4199729"/>
                <a:gd name="connsiteY103" fmla="*/ 1738064 h 4338987"/>
                <a:gd name="connsiteX104" fmla="*/ 327524 w 4199729"/>
                <a:gd name="connsiteY104" fmla="*/ 1635194 h 4338987"/>
                <a:gd name="connsiteX105" fmla="*/ 624704 w 4199729"/>
                <a:gd name="connsiteY105" fmla="*/ 1463744 h 4338987"/>
                <a:gd name="connsiteX106" fmla="*/ 1070474 w 4199729"/>
                <a:gd name="connsiteY106" fmla="*/ 1612334 h 4338987"/>
                <a:gd name="connsiteX107" fmla="*/ 1241924 w 4199729"/>
                <a:gd name="connsiteY107" fmla="*/ 1658054 h 4338987"/>
                <a:gd name="connsiteX108" fmla="*/ 1184774 w 4199729"/>
                <a:gd name="connsiteY108" fmla="*/ 1452314 h 4338987"/>
                <a:gd name="connsiteX109" fmla="*/ 1173344 w 4199729"/>
                <a:gd name="connsiteY109" fmla="*/ 1177994 h 4338987"/>
                <a:gd name="connsiteX110" fmla="*/ 1219064 w 4199729"/>
                <a:gd name="connsiteY110" fmla="*/ 1212284 h 4338987"/>
                <a:gd name="connsiteX0" fmla="*/ 1219064 w 4199729"/>
                <a:gd name="connsiteY0" fmla="*/ 1212284 h 4338987"/>
                <a:gd name="connsiteX1" fmla="*/ 1356224 w 4199729"/>
                <a:gd name="connsiteY1" fmla="*/ 1578044 h 4338987"/>
                <a:gd name="connsiteX2" fmla="*/ 1550534 w 4199729"/>
                <a:gd name="connsiteY2" fmla="*/ 1658054 h 4338987"/>
                <a:gd name="connsiteX3" fmla="*/ 1904864 w 4199729"/>
                <a:gd name="connsiteY3" fmla="*/ 1680914 h 4338987"/>
                <a:gd name="connsiteX4" fmla="*/ 2019164 w 4199729"/>
                <a:gd name="connsiteY4" fmla="*/ 1543754 h 4338987"/>
                <a:gd name="connsiteX5" fmla="*/ 2122034 w 4199729"/>
                <a:gd name="connsiteY5" fmla="*/ 1292294 h 4338987"/>
                <a:gd name="connsiteX6" fmla="*/ 2122034 w 4199729"/>
                <a:gd name="connsiteY6" fmla="*/ 1120844 h 4338987"/>
                <a:gd name="connsiteX7" fmla="*/ 2087744 w 4199729"/>
                <a:gd name="connsiteY7" fmla="*/ 812234 h 4338987"/>
                <a:gd name="connsiteX8" fmla="*/ 2076314 w 4199729"/>
                <a:gd name="connsiteY8" fmla="*/ 777944 h 4338987"/>
                <a:gd name="connsiteX9" fmla="*/ 2167754 w 4199729"/>
                <a:gd name="connsiteY9" fmla="*/ 1086554 h 4338987"/>
                <a:gd name="connsiteX10" fmla="*/ 2213474 w 4199729"/>
                <a:gd name="connsiteY10" fmla="*/ 1269434 h 4338987"/>
                <a:gd name="connsiteX11" fmla="*/ 2282054 w 4199729"/>
                <a:gd name="connsiteY11" fmla="*/ 1303724 h 4338987"/>
                <a:gd name="connsiteX12" fmla="*/ 2327774 w 4199729"/>
                <a:gd name="connsiteY12" fmla="*/ 1166564 h 4338987"/>
                <a:gd name="connsiteX13" fmla="*/ 2464934 w 4199729"/>
                <a:gd name="connsiteY13" fmla="*/ 880814 h 4338987"/>
                <a:gd name="connsiteX14" fmla="*/ 2556374 w 4199729"/>
                <a:gd name="connsiteY14" fmla="*/ 640784 h 4338987"/>
                <a:gd name="connsiteX15" fmla="*/ 2613524 w 4199729"/>
                <a:gd name="connsiteY15" fmla="*/ 537914 h 4338987"/>
                <a:gd name="connsiteX16" fmla="*/ 2556374 w 4199729"/>
                <a:gd name="connsiteY16" fmla="*/ 789374 h 4338987"/>
                <a:gd name="connsiteX17" fmla="*/ 2442074 w 4199729"/>
                <a:gd name="connsiteY17" fmla="*/ 1097984 h 4338987"/>
                <a:gd name="connsiteX18" fmla="*/ 2373494 w 4199729"/>
                <a:gd name="connsiteY18" fmla="*/ 1406594 h 4338987"/>
                <a:gd name="connsiteX19" fmla="*/ 2556374 w 4199729"/>
                <a:gd name="connsiteY19" fmla="*/ 1578044 h 4338987"/>
                <a:gd name="connsiteX20" fmla="*/ 2876414 w 4199729"/>
                <a:gd name="connsiteY20" fmla="*/ 1658054 h 4338987"/>
                <a:gd name="connsiteX21" fmla="*/ 3185024 w 4199729"/>
                <a:gd name="connsiteY21" fmla="*/ 1658054 h 4338987"/>
                <a:gd name="connsiteX22" fmla="*/ 3367904 w 4199729"/>
                <a:gd name="connsiteY22" fmla="*/ 1566614 h 4338987"/>
                <a:gd name="connsiteX23" fmla="*/ 3470774 w 4199729"/>
                <a:gd name="connsiteY23" fmla="*/ 1372304 h 4338987"/>
                <a:gd name="connsiteX24" fmla="*/ 3459344 w 4199729"/>
                <a:gd name="connsiteY24" fmla="*/ 1097984 h 4338987"/>
                <a:gd name="connsiteX25" fmla="*/ 3447914 w 4199729"/>
                <a:gd name="connsiteY25" fmla="*/ 777944 h 4338987"/>
                <a:gd name="connsiteX26" fmla="*/ 3756524 w 4199729"/>
                <a:gd name="connsiteY26" fmla="*/ 572204 h 4338987"/>
                <a:gd name="connsiteX27" fmla="*/ 3996554 w 4199729"/>
                <a:gd name="connsiteY27" fmla="*/ 92144 h 4338987"/>
                <a:gd name="connsiteX28" fmla="*/ 4030844 w 4199729"/>
                <a:gd name="connsiteY28" fmla="*/ 12134 h 4338987"/>
                <a:gd name="connsiteX29" fmla="*/ 4007984 w 4199729"/>
                <a:gd name="connsiteY29" fmla="*/ 252164 h 4338987"/>
                <a:gd name="connsiteX30" fmla="*/ 3825104 w 4199729"/>
                <a:gd name="connsiteY30" fmla="*/ 652214 h 4338987"/>
                <a:gd name="connsiteX31" fmla="*/ 3642224 w 4199729"/>
                <a:gd name="connsiteY31" fmla="*/ 789374 h 4338987"/>
                <a:gd name="connsiteX32" fmla="*/ 3527924 w 4199729"/>
                <a:gd name="connsiteY32" fmla="*/ 892244 h 4338987"/>
                <a:gd name="connsiteX33" fmla="*/ 3859394 w 4199729"/>
                <a:gd name="connsiteY33" fmla="*/ 846524 h 4338987"/>
                <a:gd name="connsiteX34" fmla="*/ 4190864 w 4199729"/>
                <a:gd name="connsiteY34" fmla="*/ 720794 h 4338987"/>
                <a:gd name="connsiteX35" fmla="*/ 4076564 w 4199729"/>
                <a:gd name="connsiteY35" fmla="*/ 892244 h 4338987"/>
                <a:gd name="connsiteX36" fmla="*/ 3779384 w 4199729"/>
                <a:gd name="connsiteY36" fmla="*/ 937964 h 4338987"/>
                <a:gd name="connsiteX37" fmla="*/ 3607934 w 4199729"/>
                <a:gd name="connsiteY37" fmla="*/ 995114 h 4338987"/>
                <a:gd name="connsiteX38" fmla="*/ 3653654 w 4199729"/>
                <a:gd name="connsiteY38" fmla="*/ 1235144 h 4338987"/>
                <a:gd name="connsiteX39" fmla="*/ 3619364 w 4199729"/>
                <a:gd name="connsiteY39" fmla="*/ 1532324 h 4338987"/>
                <a:gd name="connsiteX40" fmla="*/ 3459344 w 4199729"/>
                <a:gd name="connsiteY40" fmla="*/ 1726634 h 4338987"/>
                <a:gd name="connsiteX41" fmla="*/ 3276464 w 4199729"/>
                <a:gd name="connsiteY41" fmla="*/ 2035244 h 4338987"/>
                <a:gd name="connsiteX42" fmla="*/ 3230744 w 4199729"/>
                <a:gd name="connsiteY42" fmla="*/ 2309564 h 4338987"/>
                <a:gd name="connsiteX43" fmla="*/ 3402194 w 4199729"/>
                <a:gd name="connsiteY43" fmla="*/ 2458154 h 4338987"/>
                <a:gd name="connsiteX44" fmla="*/ 3756524 w 4199729"/>
                <a:gd name="connsiteY44" fmla="*/ 2663894 h 4338987"/>
                <a:gd name="connsiteX45" fmla="*/ 4076564 w 4199729"/>
                <a:gd name="connsiteY45" fmla="*/ 2778194 h 4338987"/>
                <a:gd name="connsiteX46" fmla="*/ 4076564 w 4199729"/>
                <a:gd name="connsiteY46" fmla="*/ 2881064 h 4338987"/>
                <a:gd name="connsiteX47" fmla="*/ 3767954 w 4199729"/>
                <a:gd name="connsiteY47" fmla="*/ 2869634 h 4338987"/>
                <a:gd name="connsiteX48" fmla="*/ 3402194 w 4199729"/>
                <a:gd name="connsiteY48" fmla="*/ 2732474 h 4338987"/>
                <a:gd name="connsiteX49" fmla="*/ 3082154 w 4199729"/>
                <a:gd name="connsiteY49" fmla="*/ 2663894 h 4338987"/>
                <a:gd name="connsiteX50" fmla="*/ 2956424 w 4199729"/>
                <a:gd name="connsiteY50" fmla="*/ 2698184 h 4338987"/>
                <a:gd name="connsiteX51" fmla="*/ 2819264 w 4199729"/>
                <a:gd name="connsiteY51" fmla="*/ 2823914 h 4338987"/>
                <a:gd name="connsiteX52" fmla="*/ 2762114 w 4199729"/>
                <a:gd name="connsiteY52" fmla="*/ 2995364 h 4338987"/>
                <a:gd name="connsiteX53" fmla="*/ 2967854 w 4199729"/>
                <a:gd name="connsiteY53" fmla="*/ 3132524 h 4338987"/>
                <a:gd name="connsiteX54" fmla="*/ 3173594 w 4199729"/>
                <a:gd name="connsiteY54" fmla="*/ 3269684 h 4338987"/>
                <a:gd name="connsiteX55" fmla="*/ 3345044 w 4199729"/>
                <a:gd name="connsiteY55" fmla="*/ 3303974 h 4338987"/>
                <a:gd name="connsiteX56" fmla="*/ 3265034 w 4199729"/>
                <a:gd name="connsiteY56" fmla="*/ 3395414 h 4338987"/>
                <a:gd name="connsiteX57" fmla="*/ 3002144 w 4199729"/>
                <a:gd name="connsiteY57" fmla="*/ 3303974 h 4338987"/>
                <a:gd name="connsiteX58" fmla="*/ 2750684 w 4199729"/>
                <a:gd name="connsiteY58" fmla="*/ 3189674 h 4338987"/>
                <a:gd name="connsiteX59" fmla="*/ 2636384 w 4199729"/>
                <a:gd name="connsiteY59" fmla="*/ 3098234 h 4338987"/>
                <a:gd name="connsiteX60" fmla="*/ 2567804 w 4199729"/>
                <a:gd name="connsiteY60" fmla="*/ 3109664 h 4338987"/>
                <a:gd name="connsiteX61" fmla="*/ 2556374 w 4199729"/>
                <a:gd name="connsiteY61" fmla="*/ 3326834 h 4338987"/>
                <a:gd name="connsiteX62" fmla="*/ 2670674 w 4199729"/>
                <a:gd name="connsiteY62" fmla="*/ 3555434 h 4338987"/>
                <a:gd name="connsiteX63" fmla="*/ 2727824 w 4199729"/>
                <a:gd name="connsiteY63" fmla="*/ 4024064 h 4338987"/>
                <a:gd name="connsiteX64" fmla="*/ 2693534 w 4199729"/>
                <a:gd name="connsiteY64" fmla="*/ 4184084 h 4338987"/>
                <a:gd name="connsiteX65" fmla="*/ 2533514 w 4199729"/>
                <a:gd name="connsiteY65" fmla="*/ 4138364 h 4338987"/>
                <a:gd name="connsiteX66" fmla="*/ 2533514 w 4199729"/>
                <a:gd name="connsiteY66" fmla="*/ 3909764 h 4338987"/>
                <a:gd name="connsiteX67" fmla="*/ 2430644 w 4199729"/>
                <a:gd name="connsiteY67" fmla="*/ 3566864 h 4338987"/>
                <a:gd name="connsiteX68" fmla="*/ 2304914 w 4199729"/>
                <a:gd name="connsiteY68" fmla="*/ 3166814 h 4338987"/>
                <a:gd name="connsiteX69" fmla="*/ 2259194 w 4199729"/>
                <a:gd name="connsiteY69" fmla="*/ 3063944 h 4338987"/>
                <a:gd name="connsiteX70" fmla="*/ 2076314 w 4199729"/>
                <a:gd name="connsiteY70" fmla="*/ 2949644 h 4338987"/>
                <a:gd name="connsiteX71" fmla="*/ 1847714 w 4199729"/>
                <a:gd name="connsiteY71" fmla="*/ 3029654 h 4338987"/>
                <a:gd name="connsiteX72" fmla="*/ 1413374 w 4199729"/>
                <a:gd name="connsiteY72" fmla="*/ 3361124 h 4338987"/>
                <a:gd name="connsiteX73" fmla="*/ 1379084 w 4199729"/>
                <a:gd name="connsiteY73" fmla="*/ 3681164 h 4338987"/>
                <a:gd name="connsiteX74" fmla="*/ 1379084 w 4199729"/>
                <a:gd name="connsiteY74" fmla="*/ 3989774 h 4338987"/>
                <a:gd name="connsiteX75" fmla="*/ 1287644 w 4199729"/>
                <a:gd name="connsiteY75" fmla="*/ 4309814 h 4338987"/>
                <a:gd name="connsiteX76" fmla="*/ 1196204 w 4199729"/>
                <a:gd name="connsiteY76" fmla="*/ 4298384 h 4338987"/>
                <a:gd name="connsiteX77" fmla="*/ 1184774 w 4199729"/>
                <a:gd name="connsiteY77" fmla="*/ 4081214 h 4338987"/>
                <a:gd name="connsiteX78" fmla="*/ 1196204 w 4199729"/>
                <a:gd name="connsiteY78" fmla="*/ 3909764 h 4338987"/>
                <a:gd name="connsiteX79" fmla="*/ 967604 w 4199729"/>
                <a:gd name="connsiteY79" fmla="*/ 3989774 h 4338987"/>
                <a:gd name="connsiteX80" fmla="*/ 716144 w 4199729"/>
                <a:gd name="connsiteY80" fmla="*/ 4069784 h 4338987"/>
                <a:gd name="connsiteX81" fmla="*/ 739004 w 4199729"/>
                <a:gd name="connsiteY81" fmla="*/ 3955484 h 4338987"/>
                <a:gd name="connsiteX82" fmla="*/ 1127624 w 4199729"/>
                <a:gd name="connsiteY82" fmla="*/ 3795464 h 4338987"/>
                <a:gd name="connsiteX83" fmla="*/ 1276214 w 4199729"/>
                <a:gd name="connsiteY83" fmla="*/ 3726884 h 4338987"/>
                <a:gd name="connsiteX84" fmla="*/ 1219064 w 4199729"/>
                <a:gd name="connsiteY84" fmla="*/ 3372554 h 4338987"/>
                <a:gd name="connsiteX85" fmla="*/ 1321934 w 4199729"/>
                <a:gd name="connsiteY85" fmla="*/ 3121094 h 4338987"/>
                <a:gd name="connsiteX86" fmla="*/ 1390514 w 4199729"/>
                <a:gd name="connsiteY86" fmla="*/ 3052514 h 4338987"/>
                <a:gd name="connsiteX87" fmla="*/ 1081904 w 4199729"/>
                <a:gd name="connsiteY87" fmla="*/ 3029654 h 4338987"/>
                <a:gd name="connsiteX88" fmla="*/ 727574 w 4199729"/>
                <a:gd name="connsiteY88" fmla="*/ 2961074 h 4338987"/>
                <a:gd name="connsiteX89" fmla="*/ 373244 w 4199729"/>
                <a:gd name="connsiteY89" fmla="*/ 3132524 h 4338987"/>
                <a:gd name="connsiteX90" fmla="*/ 418964 w 4199729"/>
                <a:gd name="connsiteY90" fmla="*/ 3029654 h 4338987"/>
                <a:gd name="connsiteX91" fmla="*/ 624704 w 4199729"/>
                <a:gd name="connsiteY91" fmla="*/ 2926784 h 4338987"/>
                <a:gd name="connsiteX92" fmla="*/ 807584 w 4199729"/>
                <a:gd name="connsiteY92" fmla="*/ 2755334 h 4338987"/>
                <a:gd name="connsiteX93" fmla="*/ 1150484 w 4199729"/>
                <a:gd name="connsiteY93" fmla="*/ 2778194 h 4338987"/>
                <a:gd name="connsiteX94" fmla="*/ 1459094 w 4199729"/>
                <a:gd name="connsiteY94" fmla="*/ 2823914 h 4338987"/>
                <a:gd name="connsiteX95" fmla="*/ 1950584 w 4199729"/>
                <a:gd name="connsiteY95" fmla="*/ 2663894 h 4338987"/>
                <a:gd name="connsiteX96" fmla="*/ 1699124 w 4199729"/>
                <a:gd name="connsiteY96" fmla="*/ 2263844 h 4338987"/>
                <a:gd name="connsiteX97" fmla="*/ 1687694 w 4199729"/>
                <a:gd name="connsiteY97" fmla="*/ 1966664 h 4338987"/>
                <a:gd name="connsiteX98" fmla="*/ 1379502 w 4199729"/>
                <a:gd name="connsiteY98" fmla="*/ 1841930 h 4338987"/>
                <a:gd name="connsiteX99" fmla="*/ 1093334 w 4199729"/>
                <a:gd name="connsiteY99" fmla="*/ 1715204 h 4338987"/>
                <a:gd name="connsiteX100" fmla="*/ 784724 w 4199729"/>
                <a:gd name="connsiteY100" fmla="*/ 1555184 h 4338987"/>
                <a:gd name="connsiteX101" fmla="*/ 350384 w 4199729"/>
                <a:gd name="connsiteY101" fmla="*/ 1726634 h 4338987"/>
                <a:gd name="connsiteX102" fmla="*/ 121784 w 4199729"/>
                <a:gd name="connsiteY102" fmla="*/ 1795214 h 4338987"/>
                <a:gd name="connsiteX103" fmla="*/ 7484 w 4199729"/>
                <a:gd name="connsiteY103" fmla="*/ 1738064 h 4338987"/>
                <a:gd name="connsiteX104" fmla="*/ 327524 w 4199729"/>
                <a:gd name="connsiteY104" fmla="*/ 1635194 h 4338987"/>
                <a:gd name="connsiteX105" fmla="*/ 624704 w 4199729"/>
                <a:gd name="connsiteY105" fmla="*/ 1463744 h 4338987"/>
                <a:gd name="connsiteX106" fmla="*/ 1070474 w 4199729"/>
                <a:gd name="connsiteY106" fmla="*/ 1612334 h 4338987"/>
                <a:gd name="connsiteX107" fmla="*/ 1241924 w 4199729"/>
                <a:gd name="connsiteY107" fmla="*/ 1658054 h 4338987"/>
                <a:gd name="connsiteX108" fmla="*/ 1184774 w 4199729"/>
                <a:gd name="connsiteY108" fmla="*/ 1452314 h 4338987"/>
                <a:gd name="connsiteX109" fmla="*/ 1173344 w 4199729"/>
                <a:gd name="connsiteY109" fmla="*/ 1177994 h 4338987"/>
                <a:gd name="connsiteX110" fmla="*/ 1219064 w 4199729"/>
                <a:gd name="connsiteY110" fmla="*/ 1212284 h 4338987"/>
                <a:gd name="connsiteX0" fmla="*/ 1219064 w 4199729"/>
                <a:gd name="connsiteY0" fmla="*/ 1212284 h 4338987"/>
                <a:gd name="connsiteX1" fmla="*/ 1356224 w 4199729"/>
                <a:gd name="connsiteY1" fmla="*/ 1578044 h 4338987"/>
                <a:gd name="connsiteX2" fmla="*/ 1550534 w 4199729"/>
                <a:gd name="connsiteY2" fmla="*/ 1658054 h 4338987"/>
                <a:gd name="connsiteX3" fmla="*/ 1904864 w 4199729"/>
                <a:gd name="connsiteY3" fmla="*/ 1680914 h 4338987"/>
                <a:gd name="connsiteX4" fmla="*/ 2019164 w 4199729"/>
                <a:gd name="connsiteY4" fmla="*/ 1543754 h 4338987"/>
                <a:gd name="connsiteX5" fmla="*/ 2122034 w 4199729"/>
                <a:gd name="connsiteY5" fmla="*/ 1292294 h 4338987"/>
                <a:gd name="connsiteX6" fmla="*/ 2122034 w 4199729"/>
                <a:gd name="connsiteY6" fmla="*/ 1120844 h 4338987"/>
                <a:gd name="connsiteX7" fmla="*/ 2087744 w 4199729"/>
                <a:gd name="connsiteY7" fmla="*/ 812234 h 4338987"/>
                <a:gd name="connsiteX8" fmla="*/ 2076314 w 4199729"/>
                <a:gd name="connsiteY8" fmla="*/ 777944 h 4338987"/>
                <a:gd name="connsiteX9" fmla="*/ 2167754 w 4199729"/>
                <a:gd name="connsiteY9" fmla="*/ 1086554 h 4338987"/>
                <a:gd name="connsiteX10" fmla="*/ 2213474 w 4199729"/>
                <a:gd name="connsiteY10" fmla="*/ 1269434 h 4338987"/>
                <a:gd name="connsiteX11" fmla="*/ 2282054 w 4199729"/>
                <a:gd name="connsiteY11" fmla="*/ 1303724 h 4338987"/>
                <a:gd name="connsiteX12" fmla="*/ 2327774 w 4199729"/>
                <a:gd name="connsiteY12" fmla="*/ 1166564 h 4338987"/>
                <a:gd name="connsiteX13" fmla="*/ 2464934 w 4199729"/>
                <a:gd name="connsiteY13" fmla="*/ 880814 h 4338987"/>
                <a:gd name="connsiteX14" fmla="*/ 2556374 w 4199729"/>
                <a:gd name="connsiteY14" fmla="*/ 640784 h 4338987"/>
                <a:gd name="connsiteX15" fmla="*/ 2613524 w 4199729"/>
                <a:gd name="connsiteY15" fmla="*/ 537914 h 4338987"/>
                <a:gd name="connsiteX16" fmla="*/ 2556374 w 4199729"/>
                <a:gd name="connsiteY16" fmla="*/ 789374 h 4338987"/>
                <a:gd name="connsiteX17" fmla="*/ 2442074 w 4199729"/>
                <a:gd name="connsiteY17" fmla="*/ 1097984 h 4338987"/>
                <a:gd name="connsiteX18" fmla="*/ 2373494 w 4199729"/>
                <a:gd name="connsiteY18" fmla="*/ 1406594 h 4338987"/>
                <a:gd name="connsiteX19" fmla="*/ 2556374 w 4199729"/>
                <a:gd name="connsiteY19" fmla="*/ 1578044 h 4338987"/>
                <a:gd name="connsiteX20" fmla="*/ 2876414 w 4199729"/>
                <a:gd name="connsiteY20" fmla="*/ 1658054 h 4338987"/>
                <a:gd name="connsiteX21" fmla="*/ 3185024 w 4199729"/>
                <a:gd name="connsiteY21" fmla="*/ 1658054 h 4338987"/>
                <a:gd name="connsiteX22" fmla="*/ 3367904 w 4199729"/>
                <a:gd name="connsiteY22" fmla="*/ 1566614 h 4338987"/>
                <a:gd name="connsiteX23" fmla="*/ 3470774 w 4199729"/>
                <a:gd name="connsiteY23" fmla="*/ 1372304 h 4338987"/>
                <a:gd name="connsiteX24" fmla="*/ 3459344 w 4199729"/>
                <a:gd name="connsiteY24" fmla="*/ 1097984 h 4338987"/>
                <a:gd name="connsiteX25" fmla="*/ 3447914 w 4199729"/>
                <a:gd name="connsiteY25" fmla="*/ 777944 h 4338987"/>
                <a:gd name="connsiteX26" fmla="*/ 3756524 w 4199729"/>
                <a:gd name="connsiteY26" fmla="*/ 572204 h 4338987"/>
                <a:gd name="connsiteX27" fmla="*/ 3996554 w 4199729"/>
                <a:gd name="connsiteY27" fmla="*/ 92144 h 4338987"/>
                <a:gd name="connsiteX28" fmla="*/ 4030844 w 4199729"/>
                <a:gd name="connsiteY28" fmla="*/ 12134 h 4338987"/>
                <a:gd name="connsiteX29" fmla="*/ 4007984 w 4199729"/>
                <a:gd name="connsiteY29" fmla="*/ 252164 h 4338987"/>
                <a:gd name="connsiteX30" fmla="*/ 3825104 w 4199729"/>
                <a:gd name="connsiteY30" fmla="*/ 652214 h 4338987"/>
                <a:gd name="connsiteX31" fmla="*/ 3642224 w 4199729"/>
                <a:gd name="connsiteY31" fmla="*/ 789374 h 4338987"/>
                <a:gd name="connsiteX32" fmla="*/ 3527924 w 4199729"/>
                <a:gd name="connsiteY32" fmla="*/ 892244 h 4338987"/>
                <a:gd name="connsiteX33" fmla="*/ 3859394 w 4199729"/>
                <a:gd name="connsiteY33" fmla="*/ 846524 h 4338987"/>
                <a:gd name="connsiteX34" fmla="*/ 4190864 w 4199729"/>
                <a:gd name="connsiteY34" fmla="*/ 720794 h 4338987"/>
                <a:gd name="connsiteX35" fmla="*/ 4076564 w 4199729"/>
                <a:gd name="connsiteY35" fmla="*/ 892244 h 4338987"/>
                <a:gd name="connsiteX36" fmla="*/ 3779384 w 4199729"/>
                <a:gd name="connsiteY36" fmla="*/ 937964 h 4338987"/>
                <a:gd name="connsiteX37" fmla="*/ 3607934 w 4199729"/>
                <a:gd name="connsiteY37" fmla="*/ 995114 h 4338987"/>
                <a:gd name="connsiteX38" fmla="*/ 3653654 w 4199729"/>
                <a:gd name="connsiteY38" fmla="*/ 1235144 h 4338987"/>
                <a:gd name="connsiteX39" fmla="*/ 3619364 w 4199729"/>
                <a:gd name="connsiteY39" fmla="*/ 1532324 h 4338987"/>
                <a:gd name="connsiteX40" fmla="*/ 3459344 w 4199729"/>
                <a:gd name="connsiteY40" fmla="*/ 1726634 h 4338987"/>
                <a:gd name="connsiteX41" fmla="*/ 3276464 w 4199729"/>
                <a:gd name="connsiteY41" fmla="*/ 2035244 h 4338987"/>
                <a:gd name="connsiteX42" fmla="*/ 3230744 w 4199729"/>
                <a:gd name="connsiteY42" fmla="*/ 2309564 h 4338987"/>
                <a:gd name="connsiteX43" fmla="*/ 3402194 w 4199729"/>
                <a:gd name="connsiteY43" fmla="*/ 2458154 h 4338987"/>
                <a:gd name="connsiteX44" fmla="*/ 3756524 w 4199729"/>
                <a:gd name="connsiteY44" fmla="*/ 2663894 h 4338987"/>
                <a:gd name="connsiteX45" fmla="*/ 4076564 w 4199729"/>
                <a:gd name="connsiteY45" fmla="*/ 2778194 h 4338987"/>
                <a:gd name="connsiteX46" fmla="*/ 4076564 w 4199729"/>
                <a:gd name="connsiteY46" fmla="*/ 2881064 h 4338987"/>
                <a:gd name="connsiteX47" fmla="*/ 3767954 w 4199729"/>
                <a:gd name="connsiteY47" fmla="*/ 2869634 h 4338987"/>
                <a:gd name="connsiteX48" fmla="*/ 3402194 w 4199729"/>
                <a:gd name="connsiteY48" fmla="*/ 2732474 h 4338987"/>
                <a:gd name="connsiteX49" fmla="*/ 3082154 w 4199729"/>
                <a:gd name="connsiteY49" fmla="*/ 2663894 h 4338987"/>
                <a:gd name="connsiteX50" fmla="*/ 2956424 w 4199729"/>
                <a:gd name="connsiteY50" fmla="*/ 2698184 h 4338987"/>
                <a:gd name="connsiteX51" fmla="*/ 2819264 w 4199729"/>
                <a:gd name="connsiteY51" fmla="*/ 2823914 h 4338987"/>
                <a:gd name="connsiteX52" fmla="*/ 2762114 w 4199729"/>
                <a:gd name="connsiteY52" fmla="*/ 2995364 h 4338987"/>
                <a:gd name="connsiteX53" fmla="*/ 2967854 w 4199729"/>
                <a:gd name="connsiteY53" fmla="*/ 3132524 h 4338987"/>
                <a:gd name="connsiteX54" fmla="*/ 3173594 w 4199729"/>
                <a:gd name="connsiteY54" fmla="*/ 3269684 h 4338987"/>
                <a:gd name="connsiteX55" fmla="*/ 3345044 w 4199729"/>
                <a:gd name="connsiteY55" fmla="*/ 3303974 h 4338987"/>
                <a:gd name="connsiteX56" fmla="*/ 3265034 w 4199729"/>
                <a:gd name="connsiteY56" fmla="*/ 3395414 h 4338987"/>
                <a:gd name="connsiteX57" fmla="*/ 3002144 w 4199729"/>
                <a:gd name="connsiteY57" fmla="*/ 3303974 h 4338987"/>
                <a:gd name="connsiteX58" fmla="*/ 2750684 w 4199729"/>
                <a:gd name="connsiteY58" fmla="*/ 3189674 h 4338987"/>
                <a:gd name="connsiteX59" fmla="*/ 2636384 w 4199729"/>
                <a:gd name="connsiteY59" fmla="*/ 3098234 h 4338987"/>
                <a:gd name="connsiteX60" fmla="*/ 2567804 w 4199729"/>
                <a:gd name="connsiteY60" fmla="*/ 3109664 h 4338987"/>
                <a:gd name="connsiteX61" fmla="*/ 2556374 w 4199729"/>
                <a:gd name="connsiteY61" fmla="*/ 3326834 h 4338987"/>
                <a:gd name="connsiteX62" fmla="*/ 2670674 w 4199729"/>
                <a:gd name="connsiteY62" fmla="*/ 3555434 h 4338987"/>
                <a:gd name="connsiteX63" fmla="*/ 2727824 w 4199729"/>
                <a:gd name="connsiteY63" fmla="*/ 4024064 h 4338987"/>
                <a:gd name="connsiteX64" fmla="*/ 2693534 w 4199729"/>
                <a:gd name="connsiteY64" fmla="*/ 4184084 h 4338987"/>
                <a:gd name="connsiteX65" fmla="*/ 2533514 w 4199729"/>
                <a:gd name="connsiteY65" fmla="*/ 4138364 h 4338987"/>
                <a:gd name="connsiteX66" fmla="*/ 2533514 w 4199729"/>
                <a:gd name="connsiteY66" fmla="*/ 3909764 h 4338987"/>
                <a:gd name="connsiteX67" fmla="*/ 2430644 w 4199729"/>
                <a:gd name="connsiteY67" fmla="*/ 3566864 h 4338987"/>
                <a:gd name="connsiteX68" fmla="*/ 2304914 w 4199729"/>
                <a:gd name="connsiteY68" fmla="*/ 3166814 h 4338987"/>
                <a:gd name="connsiteX69" fmla="*/ 2259194 w 4199729"/>
                <a:gd name="connsiteY69" fmla="*/ 3063944 h 4338987"/>
                <a:gd name="connsiteX70" fmla="*/ 2076314 w 4199729"/>
                <a:gd name="connsiteY70" fmla="*/ 2949644 h 4338987"/>
                <a:gd name="connsiteX71" fmla="*/ 1847714 w 4199729"/>
                <a:gd name="connsiteY71" fmla="*/ 3029654 h 4338987"/>
                <a:gd name="connsiteX72" fmla="*/ 1413374 w 4199729"/>
                <a:gd name="connsiteY72" fmla="*/ 3361124 h 4338987"/>
                <a:gd name="connsiteX73" fmla="*/ 1379084 w 4199729"/>
                <a:gd name="connsiteY73" fmla="*/ 3681164 h 4338987"/>
                <a:gd name="connsiteX74" fmla="*/ 1379084 w 4199729"/>
                <a:gd name="connsiteY74" fmla="*/ 3989774 h 4338987"/>
                <a:gd name="connsiteX75" fmla="*/ 1287644 w 4199729"/>
                <a:gd name="connsiteY75" fmla="*/ 4309814 h 4338987"/>
                <a:gd name="connsiteX76" fmla="*/ 1196204 w 4199729"/>
                <a:gd name="connsiteY76" fmla="*/ 4298384 h 4338987"/>
                <a:gd name="connsiteX77" fmla="*/ 1184774 w 4199729"/>
                <a:gd name="connsiteY77" fmla="*/ 4081214 h 4338987"/>
                <a:gd name="connsiteX78" fmla="*/ 1196204 w 4199729"/>
                <a:gd name="connsiteY78" fmla="*/ 3909764 h 4338987"/>
                <a:gd name="connsiteX79" fmla="*/ 967604 w 4199729"/>
                <a:gd name="connsiteY79" fmla="*/ 3989774 h 4338987"/>
                <a:gd name="connsiteX80" fmla="*/ 716144 w 4199729"/>
                <a:gd name="connsiteY80" fmla="*/ 4069784 h 4338987"/>
                <a:gd name="connsiteX81" fmla="*/ 739004 w 4199729"/>
                <a:gd name="connsiteY81" fmla="*/ 3955484 h 4338987"/>
                <a:gd name="connsiteX82" fmla="*/ 1127624 w 4199729"/>
                <a:gd name="connsiteY82" fmla="*/ 3795464 h 4338987"/>
                <a:gd name="connsiteX83" fmla="*/ 1276214 w 4199729"/>
                <a:gd name="connsiteY83" fmla="*/ 3726884 h 4338987"/>
                <a:gd name="connsiteX84" fmla="*/ 1219064 w 4199729"/>
                <a:gd name="connsiteY84" fmla="*/ 3372554 h 4338987"/>
                <a:gd name="connsiteX85" fmla="*/ 1321934 w 4199729"/>
                <a:gd name="connsiteY85" fmla="*/ 3121094 h 4338987"/>
                <a:gd name="connsiteX86" fmla="*/ 1390514 w 4199729"/>
                <a:gd name="connsiteY86" fmla="*/ 3052514 h 4338987"/>
                <a:gd name="connsiteX87" fmla="*/ 1081904 w 4199729"/>
                <a:gd name="connsiteY87" fmla="*/ 3029654 h 4338987"/>
                <a:gd name="connsiteX88" fmla="*/ 727574 w 4199729"/>
                <a:gd name="connsiteY88" fmla="*/ 2961074 h 4338987"/>
                <a:gd name="connsiteX89" fmla="*/ 373244 w 4199729"/>
                <a:gd name="connsiteY89" fmla="*/ 3132524 h 4338987"/>
                <a:gd name="connsiteX90" fmla="*/ 418964 w 4199729"/>
                <a:gd name="connsiteY90" fmla="*/ 3029654 h 4338987"/>
                <a:gd name="connsiteX91" fmla="*/ 624704 w 4199729"/>
                <a:gd name="connsiteY91" fmla="*/ 2926784 h 4338987"/>
                <a:gd name="connsiteX92" fmla="*/ 807584 w 4199729"/>
                <a:gd name="connsiteY92" fmla="*/ 2755334 h 4338987"/>
                <a:gd name="connsiteX93" fmla="*/ 1150484 w 4199729"/>
                <a:gd name="connsiteY93" fmla="*/ 2778194 h 4338987"/>
                <a:gd name="connsiteX94" fmla="*/ 1459094 w 4199729"/>
                <a:gd name="connsiteY94" fmla="*/ 2823914 h 4338987"/>
                <a:gd name="connsiteX95" fmla="*/ 1950584 w 4199729"/>
                <a:gd name="connsiteY95" fmla="*/ 2663894 h 4338987"/>
                <a:gd name="connsiteX96" fmla="*/ 1699124 w 4199729"/>
                <a:gd name="connsiteY96" fmla="*/ 2263844 h 4338987"/>
                <a:gd name="connsiteX97" fmla="*/ 1687694 w 4199729"/>
                <a:gd name="connsiteY97" fmla="*/ 1966664 h 4338987"/>
                <a:gd name="connsiteX98" fmla="*/ 1379502 w 4199729"/>
                <a:gd name="connsiteY98" fmla="*/ 1841930 h 4338987"/>
                <a:gd name="connsiteX99" fmla="*/ 1093334 w 4199729"/>
                <a:gd name="connsiteY99" fmla="*/ 1715204 h 4338987"/>
                <a:gd name="connsiteX100" fmla="*/ 744018 w 4199729"/>
                <a:gd name="connsiteY100" fmla="*/ 1626741 h 4338987"/>
                <a:gd name="connsiteX101" fmla="*/ 350384 w 4199729"/>
                <a:gd name="connsiteY101" fmla="*/ 1726634 h 4338987"/>
                <a:gd name="connsiteX102" fmla="*/ 121784 w 4199729"/>
                <a:gd name="connsiteY102" fmla="*/ 1795214 h 4338987"/>
                <a:gd name="connsiteX103" fmla="*/ 7484 w 4199729"/>
                <a:gd name="connsiteY103" fmla="*/ 1738064 h 4338987"/>
                <a:gd name="connsiteX104" fmla="*/ 327524 w 4199729"/>
                <a:gd name="connsiteY104" fmla="*/ 1635194 h 4338987"/>
                <a:gd name="connsiteX105" fmla="*/ 624704 w 4199729"/>
                <a:gd name="connsiteY105" fmla="*/ 1463744 h 4338987"/>
                <a:gd name="connsiteX106" fmla="*/ 1070474 w 4199729"/>
                <a:gd name="connsiteY106" fmla="*/ 1612334 h 4338987"/>
                <a:gd name="connsiteX107" fmla="*/ 1241924 w 4199729"/>
                <a:gd name="connsiteY107" fmla="*/ 1658054 h 4338987"/>
                <a:gd name="connsiteX108" fmla="*/ 1184774 w 4199729"/>
                <a:gd name="connsiteY108" fmla="*/ 1452314 h 4338987"/>
                <a:gd name="connsiteX109" fmla="*/ 1173344 w 4199729"/>
                <a:gd name="connsiteY109" fmla="*/ 1177994 h 4338987"/>
                <a:gd name="connsiteX110" fmla="*/ 1219064 w 4199729"/>
                <a:gd name="connsiteY110" fmla="*/ 1212284 h 4338987"/>
                <a:gd name="connsiteX0" fmla="*/ 1219064 w 4199729"/>
                <a:gd name="connsiteY0" fmla="*/ 1212284 h 4338987"/>
                <a:gd name="connsiteX1" fmla="*/ 1356224 w 4199729"/>
                <a:gd name="connsiteY1" fmla="*/ 1578044 h 4338987"/>
                <a:gd name="connsiteX2" fmla="*/ 1550534 w 4199729"/>
                <a:gd name="connsiteY2" fmla="*/ 1658054 h 4338987"/>
                <a:gd name="connsiteX3" fmla="*/ 1904864 w 4199729"/>
                <a:gd name="connsiteY3" fmla="*/ 1680914 h 4338987"/>
                <a:gd name="connsiteX4" fmla="*/ 2019164 w 4199729"/>
                <a:gd name="connsiteY4" fmla="*/ 1543754 h 4338987"/>
                <a:gd name="connsiteX5" fmla="*/ 2122034 w 4199729"/>
                <a:gd name="connsiteY5" fmla="*/ 1292294 h 4338987"/>
                <a:gd name="connsiteX6" fmla="*/ 2122034 w 4199729"/>
                <a:gd name="connsiteY6" fmla="*/ 1120844 h 4338987"/>
                <a:gd name="connsiteX7" fmla="*/ 2087744 w 4199729"/>
                <a:gd name="connsiteY7" fmla="*/ 812234 h 4338987"/>
                <a:gd name="connsiteX8" fmla="*/ 2076314 w 4199729"/>
                <a:gd name="connsiteY8" fmla="*/ 777944 h 4338987"/>
                <a:gd name="connsiteX9" fmla="*/ 2167754 w 4199729"/>
                <a:gd name="connsiteY9" fmla="*/ 1086554 h 4338987"/>
                <a:gd name="connsiteX10" fmla="*/ 2213474 w 4199729"/>
                <a:gd name="connsiteY10" fmla="*/ 1269434 h 4338987"/>
                <a:gd name="connsiteX11" fmla="*/ 2282054 w 4199729"/>
                <a:gd name="connsiteY11" fmla="*/ 1303724 h 4338987"/>
                <a:gd name="connsiteX12" fmla="*/ 2327774 w 4199729"/>
                <a:gd name="connsiteY12" fmla="*/ 1166564 h 4338987"/>
                <a:gd name="connsiteX13" fmla="*/ 2464934 w 4199729"/>
                <a:gd name="connsiteY13" fmla="*/ 880814 h 4338987"/>
                <a:gd name="connsiteX14" fmla="*/ 2556374 w 4199729"/>
                <a:gd name="connsiteY14" fmla="*/ 640784 h 4338987"/>
                <a:gd name="connsiteX15" fmla="*/ 2613524 w 4199729"/>
                <a:gd name="connsiteY15" fmla="*/ 537914 h 4338987"/>
                <a:gd name="connsiteX16" fmla="*/ 2556374 w 4199729"/>
                <a:gd name="connsiteY16" fmla="*/ 789374 h 4338987"/>
                <a:gd name="connsiteX17" fmla="*/ 2442074 w 4199729"/>
                <a:gd name="connsiteY17" fmla="*/ 1097984 h 4338987"/>
                <a:gd name="connsiteX18" fmla="*/ 2373494 w 4199729"/>
                <a:gd name="connsiteY18" fmla="*/ 1406594 h 4338987"/>
                <a:gd name="connsiteX19" fmla="*/ 2556374 w 4199729"/>
                <a:gd name="connsiteY19" fmla="*/ 1578044 h 4338987"/>
                <a:gd name="connsiteX20" fmla="*/ 2876414 w 4199729"/>
                <a:gd name="connsiteY20" fmla="*/ 1658054 h 4338987"/>
                <a:gd name="connsiteX21" fmla="*/ 3185024 w 4199729"/>
                <a:gd name="connsiteY21" fmla="*/ 1658054 h 4338987"/>
                <a:gd name="connsiteX22" fmla="*/ 3367904 w 4199729"/>
                <a:gd name="connsiteY22" fmla="*/ 1566614 h 4338987"/>
                <a:gd name="connsiteX23" fmla="*/ 3470774 w 4199729"/>
                <a:gd name="connsiteY23" fmla="*/ 1372304 h 4338987"/>
                <a:gd name="connsiteX24" fmla="*/ 3459344 w 4199729"/>
                <a:gd name="connsiteY24" fmla="*/ 1097984 h 4338987"/>
                <a:gd name="connsiteX25" fmla="*/ 3447914 w 4199729"/>
                <a:gd name="connsiteY25" fmla="*/ 777944 h 4338987"/>
                <a:gd name="connsiteX26" fmla="*/ 3756524 w 4199729"/>
                <a:gd name="connsiteY26" fmla="*/ 572204 h 4338987"/>
                <a:gd name="connsiteX27" fmla="*/ 3996554 w 4199729"/>
                <a:gd name="connsiteY27" fmla="*/ 92144 h 4338987"/>
                <a:gd name="connsiteX28" fmla="*/ 4030844 w 4199729"/>
                <a:gd name="connsiteY28" fmla="*/ 12134 h 4338987"/>
                <a:gd name="connsiteX29" fmla="*/ 4007984 w 4199729"/>
                <a:gd name="connsiteY29" fmla="*/ 252164 h 4338987"/>
                <a:gd name="connsiteX30" fmla="*/ 3825104 w 4199729"/>
                <a:gd name="connsiteY30" fmla="*/ 652214 h 4338987"/>
                <a:gd name="connsiteX31" fmla="*/ 3642224 w 4199729"/>
                <a:gd name="connsiteY31" fmla="*/ 789374 h 4338987"/>
                <a:gd name="connsiteX32" fmla="*/ 3527924 w 4199729"/>
                <a:gd name="connsiteY32" fmla="*/ 892244 h 4338987"/>
                <a:gd name="connsiteX33" fmla="*/ 3859394 w 4199729"/>
                <a:gd name="connsiteY33" fmla="*/ 846524 h 4338987"/>
                <a:gd name="connsiteX34" fmla="*/ 4190864 w 4199729"/>
                <a:gd name="connsiteY34" fmla="*/ 720794 h 4338987"/>
                <a:gd name="connsiteX35" fmla="*/ 4076564 w 4199729"/>
                <a:gd name="connsiteY35" fmla="*/ 892244 h 4338987"/>
                <a:gd name="connsiteX36" fmla="*/ 3779384 w 4199729"/>
                <a:gd name="connsiteY36" fmla="*/ 937964 h 4338987"/>
                <a:gd name="connsiteX37" fmla="*/ 3607934 w 4199729"/>
                <a:gd name="connsiteY37" fmla="*/ 995114 h 4338987"/>
                <a:gd name="connsiteX38" fmla="*/ 3653654 w 4199729"/>
                <a:gd name="connsiteY38" fmla="*/ 1235144 h 4338987"/>
                <a:gd name="connsiteX39" fmla="*/ 3619364 w 4199729"/>
                <a:gd name="connsiteY39" fmla="*/ 1532324 h 4338987"/>
                <a:gd name="connsiteX40" fmla="*/ 3459344 w 4199729"/>
                <a:gd name="connsiteY40" fmla="*/ 1726634 h 4338987"/>
                <a:gd name="connsiteX41" fmla="*/ 3276464 w 4199729"/>
                <a:gd name="connsiteY41" fmla="*/ 2035244 h 4338987"/>
                <a:gd name="connsiteX42" fmla="*/ 3230744 w 4199729"/>
                <a:gd name="connsiteY42" fmla="*/ 2309564 h 4338987"/>
                <a:gd name="connsiteX43" fmla="*/ 3402194 w 4199729"/>
                <a:gd name="connsiteY43" fmla="*/ 2458154 h 4338987"/>
                <a:gd name="connsiteX44" fmla="*/ 3756524 w 4199729"/>
                <a:gd name="connsiteY44" fmla="*/ 2663894 h 4338987"/>
                <a:gd name="connsiteX45" fmla="*/ 4076564 w 4199729"/>
                <a:gd name="connsiteY45" fmla="*/ 2778194 h 4338987"/>
                <a:gd name="connsiteX46" fmla="*/ 4076564 w 4199729"/>
                <a:gd name="connsiteY46" fmla="*/ 2881064 h 4338987"/>
                <a:gd name="connsiteX47" fmla="*/ 3767954 w 4199729"/>
                <a:gd name="connsiteY47" fmla="*/ 2869634 h 4338987"/>
                <a:gd name="connsiteX48" fmla="*/ 3402194 w 4199729"/>
                <a:gd name="connsiteY48" fmla="*/ 2732474 h 4338987"/>
                <a:gd name="connsiteX49" fmla="*/ 3082154 w 4199729"/>
                <a:gd name="connsiteY49" fmla="*/ 2663894 h 4338987"/>
                <a:gd name="connsiteX50" fmla="*/ 2956424 w 4199729"/>
                <a:gd name="connsiteY50" fmla="*/ 2698184 h 4338987"/>
                <a:gd name="connsiteX51" fmla="*/ 2819264 w 4199729"/>
                <a:gd name="connsiteY51" fmla="*/ 2823914 h 4338987"/>
                <a:gd name="connsiteX52" fmla="*/ 2762114 w 4199729"/>
                <a:gd name="connsiteY52" fmla="*/ 2995364 h 4338987"/>
                <a:gd name="connsiteX53" fmla="*/ 2967854 w 4199729"/>
                <a:gd name="connsiteY53" fmla="*/ 3132524 h 4338987"/>
                <a:gd name="connsiteX54" fmla="*/ 3173594 w 4199729"/>
                <a:gd name="connsiteY54" fmla="*/ 3269684 h 4338987"/>
                <a:gd name="connsiteX55" fmla="*/ 3345044 w 4199729"/>
                <a:gd name="connsiteY55" fmla="*/ 3303974 h 4338987"/>
                <a:gd name="connsiteX56" fmla="*/ 3265034 w 4199729"/>
                <a:gd name="connsiteY56" fmla="*/ 3395414 h 4338987"/>
                <a:gd name="connsiteX57" fmla="*/ 3002144 w 4199729"/>
                <a:gd name="connsiteY57" fmla="*/ 3303974 h 4338987"/>
                <a:gd name="connsiteX58" fmla="*/ 2750684 w 4199729"/>
                <a:gd name="connsiteY58" fmla="*/ 3189674 h 4338987"/>
                <a:gd name="connsiteX59" fmla="*/ 2636384 w 4199729"/>
                <a:gd name="connsiteY59" fmla="*/ 3098234 h 4338987"/>
                <a:gd name="connsiteX60" fmla="*/ 2567804 w 4199729"/>
                <a:gd name="connsiteY60" fmla="*/ 3109664 h 4338987"/>
                <a:gd name="connsiteX61" fmla="*/ 2556374 w 4199729"/>
                <a:gd name="connsiteY61" fmla="*/ 3326834 h 4338987"/>
                <a:gd name="connsiteX62" fmla="*/ 2670674 w 4199729"/>
                <a:gd name="connsiteY62" fmla="*/ 3555434 h 4338987"/>
                <a:gd name="connsiteX63" fmla="*/ 2727824 w 4199729"/>
                <a:gd name="connsiteY63" fmla="*/ 4024064 h 4338987"/>
                <a:gd name="connsiteX64" fmla="*/ 2693534 w 4199729"/>
                <a:gd name="connsiteY64" fmla="*/ 4184084 h 4338987"/>
                <a:gd name="connsiteX65" fmla="*/ 2533514 w 4199729"/>
                <a:gd name="connsiteY65" fmla="*/ 4138364 h 4338987"/>
                <a:gd name="connsiteX66" fmla="*/ 2533514 w 4199729"/>
                <a:gd name="connsiteY66" fmla="*/ 3909764 h 4338987"/>
                <a:gd name="connsiteX67" fmla="*/ 2430644 w 4199729"/>
                <a:gd name="connsiteY67" fmla="*/ 3566864 h 4338987"/>
                <a:gd name="connsiteX68" fmla="*/ 2304914 w 4199729"/>
                <a:gd name="connsiteY68" fmla="*/ 3166814 h 4338987"/>
                <a:gd name="connsiteX69" fmla="*/ 2259194 w 4199729"/>
                <a:gd name="connsiteY69" fmla="*/ 3063944 h 4338987"/>
                <a:gd name="connsiteX70" fmla="*/ 2076314 w 4199729"/>
                <a:gd name="connsiteY70" fmla="*/ 2949644 h 4338987"/>
                <a:gd name="connsiteX71" fmla="*/ 1847714 w 4199729"/>
                <a:gd name="connsiteY71" fmla="*/ 3029654 h 4338987"/>
                <a:gd name="connsiteX72" fmla="*/ 1413374 w 4199729"/>
                <a:gd name="connsiteY72" fmla="*/ 3361124 h 4338987"/>
                <a:gd name="connsiteX73" fmla="*/ 1379084 w 4199729"/>
                <a:gd name="connsiteY73" fmla="*/ 3681164 h 4338987"/>
                <a:gd name="connsiteX74" fmla="*/ 1379084 w 4199729"/>
                <a:gd name="connsiteY74" fmla="*/ 3989774 h 4338987"/>
                <a:gd name="connsiteX75" fmla="*/ 1287644 w 4199729"/>
                <a:gd name="connsiteY75" fmla="*/ 4309814 h 4338987"/>
                <a:gd name="connsiteX76" fmla="*/ 1196204 w 4199729"/>
                <a:gd name="connsiteY76" fmla="*/ 4298384 h 4338987"/>
                <a:gd name="connsiteX77" fmla="*/ 1184774 w 4199729"/>
                <a:gd name="connsiteY77" fmla="*/ 4081214 h 4338987"/>
                <a:gd name="connsiteX78" fmla="*/ 1196204 w 4199729"/>
                <a:gd name="connsiteY78" fmla="*/ 3909764 h 4338987"/>
                <a:gd name="connsiteX79" fmla="*/ 967604 w 4199729"/>
                <a:gd name="connsiteY79" fmla="*/ 3989774 h 4338987"/>
                <a:gd name="connsiteX80" fmla="*/ 716144 w 4199729"/>
                <a:gd name="connsiteY80" fmla="*/ 4069784 h 4338987"/>
                <a:gd name="connsiteX81" fmla="*/ 739004 w 4199729"/>
                <a:gd name="connsiteY81" fmla="*/ 3955484 h 4338987"/>
                <a:gd name="connsiteX82" fmla="*/ 1127624 w 4199729"/>
                <a:gd name="connsiteY82" fmla="*/ 3795464 h 4338987"/>
                <a:gd name="connsiteX83" fmla="*/ 1276214 w 4199729"/>
                <a:gd name="connsiteY83" fmla="*/ 3726884 h 4338987"/>
                <a:gd name="connsiteX84" fmla="*/ 1219064 w 4199729"/>
                <a:gd name="connsiteY84" fmla="*/ 3372554 h 4338987"/>
                <a:gd name="connsiteX85" fmla="*/ 1321934 w 4199729"/>
                <a:gd name="connsiteY85" fmla="*/ 3121094 h 4338987"/>
                <a:gd name="connsiteX86" fmla="*/ 1390514 w 4199729"/>
                <a:gd name="connsiteY86" fmla="*/ 3052514 h 4338987"/>
                <a:gd name="connsiteX87" fmla="*/ 1081904 w 4199729"/>
                <a:gd name="connsiteY87" fmla="*/ 3029654 h 4338987"/>
                <a:gd name="connsiteX88" fmla="*/ 727574 w 4199729"/>
                <a:gd name="connsiteY88" fmla="*/ 2961074 h 4338987"/>
                <a:gd name="connsiteX89" fmla="*/ 373244 w 4199729"/>
                <a:gd name="connsiteY89" fmla="*/ 3132524 h 4338987"/>
                <a:gd name="connsiteX90" fmla="*/ 418964 w 4199729"/>
                <a:gd name="connsiteY90" fmla="*/ 3029654 h 4338987"/>
                <a:gd name="connsiteX91" fmla="*/ 624704 w 4199729"/>
                <a:gd name="connsiteY91" fmla="*/ 2926784 h 4338987"/>
                <a:gd name="connsiteX92" fmla="*/ 807584 w 4199729"/>
                <a:gd name="connsiteY92" fmla="*/ 2755334 h 4338987"/>
                <a:gd name="connsiteX93" fmla="*/ 1150484 w 4199729"/>
                <a:gd name="connsiteY93" fmla="*/ 2778194 h 4338987"/>
                <a:gd name="connsiteX94" fmla="*/ 1459094 w 4199729"/>
                <a:gd name="connsiteY94" fmla="*/ 2823914 h 4338987"/>
                <a:gd name="connsiteX95" fmla="*/ 1950584 w 4199729"/>
                <a:gd name="connsiteY95" fmla="*/ 2663894 h 4338987"/>
                <a:gd name="connsiteX96" fmla="*/ 1699124 w 4199729"/>
                <a:gd name="connsiteY96" fmla="*/ 2263844 h 4338987"/>
                <a:gd name="connsiteX97" fmla="*/ 1687694 w 4199729"/>
                <a:gd name="connsiteY97" fmla="*/ 1966664 h 4338987"/>
                <a:gd name="connsiteX98" fmla="*/ 1379502 w 4199729"/>
                <a:gd name="connsiteY98" fmla="*/ 1841930 h 4338987"/>
                <a:gd name="connsiteX99" fmla="*/ 1093334 w 4199729"/>
                <a:gd name="connsiteY99" fmla="*/ 1715204 h 4338987"/>
                <a:gd name="connsiteX100" fmla="*/ 744018 w 4199729"/>
                <a:gd name="connsiteY100" fmla="*/ 1626741 h 4338987"/>
                <a:gd name="connsiteX101" fmla="*/ 350384 w 4199729"/>
                <a:gd name="connsiteY101" fmla="*/ 1726634 h 4338987"/>
                <a:gd name="connsiteX102" fmla="*/ 121784 w 4199729"/>
                <a:gd name="connsiteY102" fmla="*/ 1795214 h 4338987"/>
                <a:gd name="connsiteX103" fmla="*/ 7484 w 4199729"/>
                <a:gd name="connsiteY103" fmla="*/ 1738064 h 4338987"/>
                <a:gd name="connsiteX104" fmla="*/ 327524 w 4199729"/>
                <a:gd name="connsiteY104" fmla="*/ 1635194 h 4338987"/>
                <a:gd name="connsiteX105" fmla="*/ 650608 w 4199729"/>
                <a:gd name="connsiteY105" fmla="*/ 1544246 h 4338987"/>
                <a:gd name="connsiteX106" fmla="*/ 1070474 w 4199729"/>
                <a:gd name="connsiteY106" fmla="*/ 1612334 h 4338987"/>
                <a:gd name="connsiteX107" fmla="*/ 1241924 w 4199729"/>
                <a:gd name="connsiteY107" fmla="*/ 1658054 h 4338987"/>
                <a:gd name="connsiteX108" fmla="*/ 1184774 w 4199729"/>
                <a:gd name="connsiteY108" fmla="*/ 1452314 h 4338987"/>
                <a:gd name="connsiteX109" fmla="*/ 1173344 w 4199729"/>
                <a:gd name="connsiteY109" fmla="*/ 1177994 h 4338987"/>
                <a:gd name="connsiteX110" fmla="*/ 1219064 w 4199729"/>
                <a:gd name="connsiteY110" fmla="*/ 1212284 h 4338987"/>
                <a:gd name="connsiteX0" fmla="*/ 1220084 w 4200749"/>
                <a:gd name="connsiteY0" fmla="*/ 1212284 h 4338987"/>
                <a:gd name="connsiteX1" fmla="*/ 1357244 w 4200749"/>
                <a:gd name="connsiteY1" fmla="*/ 1578044 h 4338987"/>
                <a:gd name="connsiteX2" fmla="*/ 1551554 w 4200749"/>
                <a:gd name="connsiteY2" fmla="*/ 1658054 h 4338987"/>
                <a:gd name="connsiteX3" fmla="*/ 1905884 w 4200749"/>
                <a:gd name="connsiteY3" fmla="*/ 1680914 h 4338987"/>
                <a:gd name="connsiteX4" fmla="*/ 2020184 w 4200749"/>
                <a:gd name="connsiteY4" fmla="*/ 1543754 h 4338987"/>
                <a:gd name="connsiteX5" fmla="*/ 2123054 w 4200749"/>
                <a:gd name="connsiteY5" fmla="*/ 1292294 h 4338987"/>
                <a:gd name="connsiteX6" fmla="*/ 2123054 w 4200749"/>
                <a:gd name="connsiteY6" fmla="*/ 1120844 h 4338987"/>
                <a:gd name="connsiteX7" fmla="*/ 2088764 w 4200749"/>
                <a:gd name="connsiteY7" fmla="*/ 812234 h 4338987"/>
                <a:gd name="connsiteX8" fmla="*/ 2077334 w 4200749"/>
                <a:gd name="connsiteY8" fmla="*/ 777944 h 4338987"/>
                <a:gd name="connsiteX9" fmla="*/ 2168774 w 4200749"/>
                <a:gd name="connsiteY9" fmla="*/ 1086554 h 4338987"/>
                <a:gd name="connsiteX10" fmla="*/ 2214494 w 4200749"/>
                <a:gd name="connsiteY10" fmla="*/ 1269434 h 4338987"/>
                <a:gd name="connsiteX11" fmla="*/ 2283074 w 4200749"/>
                <a:gd name="connsiteY11" fmla="*/ 1303724 h 4338987"/>
                <a:gd name="connsiteX12" fmla="*/ 2328794 w 4200749"/>
                <a:gd name="connsiteY12" fmla="*/ 1166564 h 4338987"/>
                <a:gd name="connsiteX13" fmla="*/ 2465954 w 4200749"/>
                <a:gd name="connsiteY13" fmla="*/ 880814 h 4338987"/>
                <a:gd name="connsiteX14" fmla="*/ 2557394 w 4200749"/>
                <a:gd name="connsiteY14" fmla="*/ 640784 h 4338987"/>
                <a:gd name="connsiteX15" fmla="*/ 2614544 w 4200749"/>
                <a:gd name="connsiteY15" fmla="*/ 537914 h 4338987"/>
                <a:gd name="connsiteX16" fmla="*/ 2557394 w 4200749"/>
                <a:gd name="connsiteY16" fmla="*/ 789374 h 4338987"/>
                <a:gd name="connsiteX17" fmla="*/ 2443094 w 4200749"/>
                <a:gd name="connsiteY17" fmla="*/ 1097984 h 4338987"/>
                <a:gd name="connsiteX18" fmla="*/ 2374514 w 4200749"/>
                <a:gd name="connsiteY18" fmla="*/ 1406594 h 4338987"/>
                <a:gd name="connsiteX19" fmla="*/ 2557394 w 4200749"/>
                <a:gd name="connsiteY19" fmla="*/ 1578044 h 4338987"/>
                <a:gd name="connsiteX20" fmla="*/ 2877434 w 4200749"/>
                <a:gd name="connsiteY20" fmla="*/ 1658054 h 4338987"/>
                <a:gd name="connsiteX21" fmla="*/ 3186044 w 4200749"/>
                <a:gd name="connsiteY21" fmla="*/ 1658054 h 4338987"/>
                <a:gd name="connsiteX22" fmla="*/ 3368924 w 4200749"/>
                <a:gd name="connsiteY22" fmla="*/ 1566614 h 4338987"/>
                <a:gd name="connsiteX23" fmla="*/ 3471794 w 4200749"/>
                <a:gd name="connsiteY23" fmla="*/ 1372304 h 4338987"/>
                <a:gd name="connsiteX24" fmla="*/ 3460364 w 4200749"/>
                <a:gd name="connsiteY24" fmla="*/ 1097984 h 4338987"/>
                <a:gd name="connsiteX25" fmla="*/ 3448934 w 4200749"/>
                <a:gd name="connsiteY25" fmla="*/ 777944 h 4338987"/>
                <a:gd name="connsiteX26" fmla="*/ 3757544 w 4200749"/>
                <a:gd name="connsiteY26" fmla="*/ 572204 h 4338987"/>
                <a:gd name="connsiteX27" fmla="*/ 3997574 w 4200749"/>
                <a:gd name="connsiteY27" fmla="*/ 92144 h 4338987"/>
                <a:gd name="connsiteX28" fmla="*/ 4031864 w 4200749"/>
                <a:gd name="connsiteY28" fmla="*/ 12134 h 4338987"/>
                <a:gd name="connsiteX29" fmla="*/ 4009004 w 4200749"/>
                <a:gd name="connsiteY29" fmla="*/ 252164 h 4338987"/>
                <a:gd name="connsiteX30" fmla="*/ 3826124 w 4200749"/>
                <a:gd name="connsiteY30" fmla="*/ 652214 h 4338987"/>
                <a:gd name="connsiteX31" fmla="*/ 3643244 w 4200749"/>
                <a:gd name="connsiteY31" fmla="*/ 789374 h 4338987"/>
                <a:gd name="connsiteX32" fmla="*/ 3528944 w 4200749"/>
                <a:gd name="connsiteY32" fmla="*/ 892244 h 4338987"/>
                <a:gd name="connsiteX33" fmla="*/ 3860414 w 4200749"/>
                <a:gd name="connsiteY33" fmla="*/ 846524 h 4338987"/>
                <a:gd name="connsiteX34" fmla="*/ 4191884 w 4200749"/>
                <a:gd name="connsiteY34" fmla="*/ 720794 h 4338987"/>
                <a:gd name="connsiteX35" fmla="*/ 4077584 w 4200749"/>
                <a:gd name="connsiteY35" fmla="*/ 892244 h 4338987"/>
                <a:gd name="connsiteX36" fmla="*/ 3780404 w 4200749"/>
                <a:gd name="connsiteY36" fmla="*/ 937964 h 4338987"/>
                <a:gd name="connsiteX37" fmla="*/ 3608954 w 4200749"/>
                <a:gd name="connsiteY37" fmla="*/ 995114 h 4338987"/>
                <a:gd name="connsiteX38" fmla="*/ 3654674 w 4200749"/>
                <a:gd name="connsiteY38" fmla="*/ 1235144 h 4338987"/>
                <a:gd name="connsiteX39" fmla="*/ 3620384 w 4200749"/>
                <a:gd name="connsiteY39" fmla="*/ 1532324 h 4338987"/>
                <a:gd name="connsiteX40" fmla="*/ 3460364 w 4200749"/>
                <a:gd name="connsiteY40" fmla="*/ 1726634 h 4338987"/>
                <a:gd name="connsiteX41" fmla="*/ 3277484 w 4200749"/>
                <a:gd name="connsiteY41" fmla="*/ 2035244 h 4338987"/>
                <a:gd name="connsiteX42" fmla="*/ 3231764 w 4200749"/>
                <a:gd name="connsiteY42" fmla="*/ 2309564 h 4338987"/>
                <a:gd name="connsiteX43" fmla="*/ 3403214 w 4200749"/>
                <a:gd name="connsiteY43" fmla="*/ 2458154 h 4338987"/>
                <a:gd name="connsiteX44" fmla="*/ 3757544 w 4200749"/>
                <a:gd name="connsiteY44" fmla="*/ 2663894 h 4338987"/>
                <a:gd name="connsiteX45" fmla="*/ 4077584 w 4200749"/>
                <a:gd name="connsiteY45" fmla="*/ 2778194 h 4338987"/>
                <a:gd name="connsiteX46" fmla="*/ 4077584 w 4200749"/>
                <a:gd name="connsiteY46" fmla="*/ 2881064 h 4338987"/>
                <a:gd name="connsiteX47" fmla="*/ 3768974 w 4200749"/>
                <a:gd name="connsiteY47" fmla="*/ 2869634 h 4338987"/>
                <a:gd name="connsiteX48" fmla="*/ 3403214 w 4200749"/>
                <a:gd name="connsiteY48" fmla="*/ 2732474 h 4338987"/>
                <a:gd name="connsiteX49" fmla="*/ 3083174 w 4200749"/>
                <a:gd name="connsiteY49" fmla="*/ 2663894 h 4338987"/>
                <a:gd name="connsiteX50" fmla="*/ 2957444 w 4200749"/>
                <a:gd name="connsiteY50" fmla="*/ 2698184 h 4338987"/>
                <a:gd name="connsiteX51" fmla="*/ 2820284 w 4200749"/>
                <a:gd name="connsiteY51" fmla="*/ 2823914 h 4338987"/>
                <a:gd name="connsiteX52" fmla="*/ 2763134 w 4200749"/>
                <a:gd name="connsiteY52" fmla="*/ 2995364 h 4338987"/>
                <a:gd name="connsiteX53" fmla="*/ 2968874 w 4200749"/>
                <a:gd name="connsiteY53" fmla="*/ 3132524 h 4338987"/>
                <a:gd name="connsiteX54" fmla="*/ 3174614 w 4200749"/>
                <a:gd name="connsiteY54" fmla="*/ 3269684 h 4338987"/>
                <a:gd name="connsiteX55" fmla="*/ 3346064 w 4200749"/>
                <a:gd name="connsiteY55" fmla="*/ 3303974 h 4338987"/>
                <a:gd name="connsiteX56" fmla="*/ 3266054 w 4200749"/>
                <a:gd name="connsiteY56" fmla="*/ 3395414 h 4338987"/>
                <a:gd name="connsiteX57" fmla="*/ 3003164 w 4200749"/>
                <a:gd name="connsiteY57" fmla="*/ 3303974 h 4338987"/>
                <a:gd name="connsiteX58" fmla="*/ 2751704 w 4200749"/>
                <a:gd name="connsiteY58" fmla="*/ 3189674 h 4338987"/>
                <a:gd name="connsiteX59" fmla="*/ 2637404 w 4200749"/>
                <a:gd name="connsiteY59" fmla="*/ 3098234 h 4338987"/>
                <a:gd name="connsiteX60" fmla="*/ 2568824 w 4200749"/>
                <a:gd name="connsiteY60" fmla="*/ 3109664 h 4338987"/>
                <a:gd name="connsiteX61" fmla="*/ 2557394 w 4200749"/>
                <a:gd name="connsiteY61" fmla="*/ 3326834 h 4338987"/>
                <a:gd name="connsiteX62" fmla="*/ 2671694 w 4200749"/>
                <a:gd name="connsiteY62" fmla="*/ 3555434 h 4338987"/>
                <a:gd name="connsiteX63" fmla="*/ 2728844 w 4200749"/>
                <a:gd name="connsiteY63" fmla="*/ 4024064 h 4338987"/>
                <a:gd name="connsiteX64" fmla="*/ 2694554 w 4200749"/>
                <a:gd name="connsiteY64" fmla="*/ 4184084 h 4338987"/>
                <a:gd name="connsiteX65" fmla="*/ 2534534 w 4200749"/>
                <a:gd name="connsiteY65" fmla="*/ 4138364 h 4338987"/>
                <a:gd name="connsiteX66" fmla="*/ 2534534 w 4200749"/>
                <a:gd name="connsiteY66" fmla="*/ 3909764 h 4338987"/>
                <a:gd name="connsiteX67" fmla="*/ 2431664 w 4200749"/>
                <a:gd name="connsiteY67" fmla="*/ 3566864 h 4338987"/>
                <a:gd name="connsiteX68" fmla="*/ 2305934 w 4200749"/>
                <a:gd name="connsiteY68" fmla="*/ 3166814 h 4338987"/>
                <a:gd name="connsiteX69" fmla="*/ 2260214 w 4200749"/>
                <a:gd name="connsiteY69" fmla="*/ 3063944 h 4338987"/>
                <a:gd name="connsiteX70" fmla="*/ 2077334 w 4200749"/>
                <a:gd name="connsiteY70" fmla="*/ 2949644 h 4338987"/>
                <a:gd name="connsiteX71" fmla="*/ 1848734 w 4200749"/>
                <a:gd name="connsiteY71" fmla="*/ 3029654 h 4338987"/>
                <a:gd name="connsiteX72" fmla="*/ 1414394 w 4200749"/>
                <a:gd name="connsiteY72" fmla="*/ 3361124 h 4338987"/>
                <a:gd name="connsiteX73" fmla="*/ 1380104 w 4200749"/>
                <a:gd name="connsiteY73" fmla="*/ 3681164 h 4338987"/>
                <a:gd name="connsiteX74" fmla="*/ 1380104 w 4200749"/>
                <a:gd name="connsiteY74" fmla="*/ 3989774 h 4338987"/>
                <a:gd name="connsiteX75" fmla="*/ 1288664 w 4200749"/>
                <a:gd name="connsiteY75" fmla="*/ 4309814 h 4338987"/>
                <a:gd name="connsiteX76" fmla="*/ 1197224 w 4200749"/>
                <a:gd name="connsiteY76" fmla="*/ 4298384 h 4338987"/>
                <a:gd name="connsiteX77" fmla="*/ 1185794 w 4200749"/>
                <a:gd name="connsiteY77" fmla="*/ 4081214 h 4338987"/>
                <a:gd name="connsiteX78" fmla="*/ 1197224 w 4200749"/>
                <a:gd name="connsiteY78" fmla="*/ 3909764 h 4338987"/>
                <a:gd name="connsiteX79" fmla="*/ 968624 w 4200749"/>
                <a:gd name="connsiteY79" fmla="*/ 3989774 h 4338987"/>
                <a:gd name="connsiteX80" fmla="*/ 717164 w 4200749"/>
                <a:gd name="connsiteY80" fmla="*/ 4069784 h 4338987"/>
                <a:gd name="connsiteX81" fmla="*/ 740024 w 4200749"/>
                <a:gd name="connsiteY81" fmla="*/ 3955484 h 4338987"/>
                <a:gd name="connsiteX82" fmla="*/ 1128644 w 4200749"/>
                <a:gd name="connsiteY82" fmla="*/ 3795464 h 4338987"/>
                <a:gd name="connsiteX83" fmla="*/ 1277234 w 4200749"/>
                <a:gd name="connsiteY83" fmla="*/ 3726884 h 4338987"/>
                <a:gd name="connsiteX84" fmla="*/ 1220084 w 4200749"/>
                <a:gd name="connsiteY84" fmla="*/ 3372554 h 4338987"/>
                <a:gd name="connsiteX85" fmla="*/ 1322954 w 4200749"/>
                <a:gd name="connsiteY85" fmla="*/ 3121094 h 4338987"/>
                <a:gd name="connsiteX86" fmla="*/ 1391534 w 4200749"/>
                <a:gd name="connsiteY86" fmla="*/ 3052514 h 4338987"/>
                <a:gd name="connsiteX87" fmla="*/ 1082924 w 4200749"/>
                <a:gd name="connsiteY87" fmla="*/ 3029654 h 4338987"/>
                <a:gd name="connsiteX88" fmla="*/ 728594 w 4200749"/>
                <a:gd name="connsiteY88" fmla="*/ 2961074 h 4338987"/>
                <a:gd name="connsiteX89" fmla="*/ 374264 w 4200749"/>
                <a:gd name="connsiteY89" fmla="*/ 3132524 h 4338987"/>
                <a:gd name="connsiteX90" fmla="*/ 419984 w 4200749"/>
                <a:gd name="connsiteY90" fmla="*/ 3029654 h 4338987"/>
                <a:gd name="connsiteX91" fmla="*/ 625724 w 4200749"/>
                <a:gd name="connsiteY91" fmla="*/ 2926784 h 4338987"/>
                <a:gd name="connsiteX92" fmla="*/ 808604 w 4200749"/>
                <a:gd name="connsiteY92" fmla="*/ 2755334 h 4338987"/>
                <a:gd name="connsiteX93" fmla="*/ 1151504 w 4200749"/>
                <a:gd name="connsiteY93" fmla="*/ 2778194 h 4338987"/>
                <a:gd name="connsiteX94" fmla="*/ 1460114 w 4200749"/>
                <a:gd name="connsiteY94" fmla="*/ 2823914 h 4338987"/>
                <a:gd name="connsiteX95" fmla="*/ 1951604 w 4200749"/>
                <a:gd name="connsiteY95" fmla="*/ 2663894 h 4338987"/>
                <a:gd name="connsiteX96" fmla="*/ 1700144 w 4200749"/>
                <a:gd name="connsiteY96" fmla="*/ 2263844 h 4338987"/>
                <a:gd name="connsiteX97" fmla="*/ 1688714 w 4200749"/>
                <a:gd name="connsiteY97" fmla="*/ 1966664 h 4338987"/>
                <a:gd name="connsiteX98" fmla="*/ 1380522 w 4200749"/>
                <a:gd name="connsiteY98" fmla="*/ 1841930 h 4338987"/>
                <a:gd name="connsiteX99" fmla="*/ 1094354 w 4200749"/>
                <a:gd name="connsiteY99" fmla="*/ 1715204 h 4338987"/>
                <a:gd name="connsiteX100" fmla="*/ 745038 w 4200749"/>
                <a:gd name="connsiteY100" fmla="*/ 1626741 h 4338987"/>
                <a:gd name="connsiteX101" fmla="*/ 351404 w 4200749"/>
                <a:gd name="connsiteY101" fmla="*/ 1726634 h 4338987"/>
                <a:gd name="connsiteX102" fmla="*/ 122804 w 4200749"/>
                <a:gd name="connsiteY102" fmla="*/ 1795214 h 4338987"/>
                <a:gd name="connsiteX103" fmla="*/ 8504 w 4200749"/>
                <a:gd name="connsiteY103" fmla="*/ 1738064 h 4338987"/>
                <a:gd name="connsiteX104" fmla="*/ 347047 w 4200749"/>
                <a:gd name="connsiteY104" fmla="*/ 1644138 h 4338987"/>
                <a:gd name="connsiteX105" fmla="*/ 651628 w 4200749"/>
                <a:gd name="connsiteY105" fmla="*/ 1544246 h 4338987"/>
                <a:gd name="connsiteX106" fmla="*/ 1071494 w 4200749"/>
                <a:gd name="connsiteY106" fmla="*/ 1612334 h 4338987"/>
                <a:gd name="connsiteX107" fmla="*/ 1242944 w 4200749"/>
                <a:gd name="connsiteY107" fmla="*/ 1658054 h 4338987"/>
                <a:gd name="connsiteX108" fmla="*/ 1185794 w 4200749"/>
                <a:gd name="connsiteY108" fmla="*/ 1452314 h 4338987"/>
                <a:gd name="connsiteX109" fmla="*/ 1174364 w 4200749"/>
                <a:gd name="connsiteY109" fmla="*/ 1177994 h 4338987"/>
                <a:gd name="connsiteX110" fmla="*/ 1220084 w 4200749"/>
                <a:gd name="connsiteY110" fmla="*/ 1212284 h 4338987"/>
                <a:gd name="connsiteX0" fmla="*/ 1221553 w 4202218"/>
                <a:gd name="connsiteY0" fmla="*/ 1212284 h 4338987"/>
                <a:gd name="connsiteX1" fmla="*/ 1358713 w 4202218"/>
                <a:gd name="connsiteY1" fmla="*/ 1578044 h 4338987"/>
                <a:gd name="connsiteX2" fmla="*/ 1553023 w 4202218"/>
                <a:gd name="connsiteY2" fmla="*/ 1658054 h 4338987"/>
                <a:gd name="connsiteX3" fmla="*/ 1907353 w 4202218"/>
                <a:gd name="connsiteY3" fmla="*/ 1680914 h 4338987"/>
                <a:gd name="connsiteX4" fmla="*/ 2021653 w 4202218"/>
                <a:gd name="connsiteY4" fmla="*/ 1543754 h 4338987"/>
                <a:gd name="connsiteX5" fmla="*/ 2124523 w 4202218"/>
                <a:gd name="connsiteY5" fmla="*/ 1292294 h 4338987"/>
                <a:gd name="connsiteX6" fmla="*/ 2124523 w 4202218"/>
                <a:gd name="connsiteY6" fmla="*/ 1120844 h 4338987"/>
                <a:gd name="connsiteX7" fmla="*/ 2090233 w 4202218"/>
                <a:gd name="connsiteY7" fmla="*/ 812234 h 4338987"/>
                <a:gd name="connsiteX8" fmla="*/ 2078803 w 4202218"/>
                <a:gd name="connsiteY8" fmla="*/ 777944 h 4338987"/>
                <a:gd name="connsiteX9" fmla="*/ 2170243 w 4202218"/>
                <a:gd name="connsiteY9" fmla="*/ 1086554 h 4338987"/>
                <a:gd name="connsiteX10" fmla="*/ 2215963 w 4202218"/>
                <a:gd name="connsiteY10" fmla="*/ 1269434 h 4338987"/>
                <a:gd name="connsiteX11" fmla="*/ 2284543 w 4202218"/>
                <a:gd name="connsiteY11" fmla="*/ 1303724 h 4338987"/>
                <a:gd name="connsiteX12" fmla="*/ 2330263 w 4202218"/>
                <a:gd name="connsiteY12" fmla="*/ 1166564 h 4338987"/>
                <a:gd name="connsiteX13" fmla="*/ 2467423 w 4202218"/>
                <a:gd name="connsiteY13" fmla="*/ 880814 h 4338987"/>
                <a:gd name="connsiteX14" fmla="*/ 2558863 w 4202218"/>
                <a:gd name="connsiteY14" fmla="*/ 640784 h 4338987"/>
                <a:gd name="connsiteX15" fmla="*/ 2616013 w 4202218"/>
                <a:gd name="connsiteY15" fmla="*/ 537914 h 4338987"/>
                <a:gd name="connsiteX16" fmla="*/ 2558863 w 4202218"/>
                <a:gd name="connsiteY16" fmla="*/ 789374 h 4338987"/>
                <a:gd name="connsiteX17" fmla="*/ 2444563 w 4202218"/>
                <a:gd name="connsiteY17" fmla="*/ 1097984 h 4338987"/>
                <a:gd name="connsiteX18" fmla="*/ 2375983 w 4202218"/>
                <a:gd name="connsiteY18" fmla="*/ 1406594 h 4338987"/>
                <a:gd name="connsiteX19" fmla="*/ 2558863 w 4202218"/>
                <a:gd name="connsiteY19" fmla="*/ 1578044 h 4338987"/>
                <a:gd name="connsiteX20" fmla="*/ 2878903 w 4202218"/>
                <a:gd name="connsiteY20" fmla="*/ 1658054 h 4338987"/>
                <a:gd name="connsiteX21" fmla="*/ 3187513 w 4202218"/>
                <a:gd name="connsiteY21" fmla="*/ 1658054 h 4338987"/>
                <a:gd name="connsiteX22" fmla="*/ 3370393 w 4202218"/>
                <a:gd name="connsiteY22" fmla="*/ 1566614 h 4338987"/>
                <a:gd name="connsiteX23" fmla="*/ 3473263 w 4202218"/>
                <a:gd name="connsiteY23" fmla="*/ 1372304 h 4338987"/>
                <a:gd name="connsiteX24" fmla="*/ 3461833 w 4202218"/>
                <a:gd name="connsiteY24" fmla="*/ 1097984 h 4338987"/>
                <a:gd name="connsiteX25" fmla="*/ 3450403 w 4202218"/>
                <a:gd name="connsiteY25" fmla="*/ 777944 h 4338987"/>
                <a:gd name="connsiteX26" fmla="*/ 3759013 w 4202218"/>
                <a:gd name="connsiteY26" fmla="*/ 572204 h 4338987"/>
                <a:gd name="connsiteX27" fmla="*/ 3999043 w 4202218"/>
                <a:gd name="connsiteY27" fmla="*/ 92144 h 4338987"/>
                <a:gd name="connsiteX28" fmla="*/ 4033333 w 4202218"/>
                <a:gd name="connsiteY28" fmla="*/ 12134 h 4338987"/>
                <a:gd name="connsiteX29" fmla="*/ 4010473 w 4202218"/>
                <a:gd name="connsiteY29" fmla="*/ 252164 h 4338987"/>
                <a:gd name="connsiteX30" fmla="*/ 3827593 w 4202218"/>
                <a:gd name="connsiteY30" fmla="*/ 652214 h 4338987"/>
                <a:gd name="connsiteX31" fmla="*/ 3644713 w 4202218"/>
                <a:gd name="connsiteY31" fmla="*/ 789374 h 4338987"/>
                <a:gd name="connsiteX32" fmla="*/ 3530413 w 4202218"/>
                <a:gd name="connsiteY32" fmla="*/ 892244 h 4338987"/>
                <a:gd name="connsiteX33" fmla="*/ 3861883 w 4202218"/>
                <a:gd name="connsiteY33" fmla="*/ 846524 h 4338987"/>
                <a:gd name="connsiteX34" fmla="*/ 4193353 w 4202218"/>
                <a:gd name="connsiteY34" fmla="*/ 720794 h 4338987"/>
                <a:gd name="connsiteX35" fmla="*/ 4079053 w 4202218"/>
                <a:gd name="connsiteY35" fmla="*/ 892244 h 4338987"/>
                <a:gd name="connsiteX36" fmla="*/ 3781873 w 4202218"/>
                <a:gd name="connsiteY36" fmla="*/ 937964 h 4338987"/>
                <a:gd name="connsiteX37" fmla="*/ 3610423 w 4202218"/>
                <a:gd name="connsiteY37" fmla="*/ 995114 h 4338987"/>
                <a:gd name="connsiteX38" fmla="*/ 3656143 w 4202218"/>
                <a:gd name="connsiteY38" fmla="*/ 1235144 h 4338987"/>
                <a:gd name="connsiteX39" fmla="*/ 3621853 w 4202218"/>
                <a:gd name="connsiteY39" fmla="*/ 1532324 h 4338987"/>
                <a:gd name="connsiteX40" fmla="*/ 3461833 w 4202218"/>
                <a:gd name="connsiteY40" fmla="*/ 1726634 h 4338987"/>
                <a:gd name="connsiteX41" fmla="*/ 3278953 w 4202218"/>
                <a:gd name="connsiteY41" fmla="*/ 2035244 h 4338987"/>
                <a:gd name="connsiteX42" fmla="*/ 3233233 w 4202218"/>
                <a:gd name="connsiteY42" fmla="*/ 2309564 h 4338987"/>
                <a:gd name="connsiteX43" fmla="*/ 3404683 w 4202218"/>
                <a:gd name="connsiteY43" fmla="*/ 2458154 h 4338987"/>
                <a:gd name="connsiteX44" fmla="*/ 3759013 w 4202218"/>
                <a:gd name="connsiteY44" fmla="*/ 2663894 h 4338987"/>
                <a:gd name="connsiteX45" fmla="*/ 4079053 w 4202218"/>
                <a:gd name="connsiteY45" fmla="*/ 2778194 h 4338987"/>
                <a:gd name="connsiteX46" fmla="*/ 4079053 w 4202218"/>
                <a:gd name="connsiteY46" fmla="*/ 2881064 h 4338987"/>
                <a:gd name="connsiteX47" fmla="*/ 3770443 w 4202218"/>
                <a:gd name="connsiteY47" fmla="*/ 2869634 h 4338987"/>
                <a:gd name="connsiteX48" fmla="*/ 3404683 w 4202218"/>
                <a:gd name="connsiteY48" fmla="*/ 2732474 h 4338987"/>
                <a:gd name="connsiteX49" fmla="*/ 3084643 w 4202218"/>
                <a:gd name="connsiteY49" fmla="*/ 2663894 h 4338987"/>
                <a:gd name="connsiteX50" fmla="*/ 2958913 w 4202218"/>
                <a:gd name="connsiteY50" fmla="*/ 2698184 h 4338987"/>
                <a:gd name="connsiteX51" fmla="*/ 2821753 w 4202218"/>
                <a:gd name="connsiteY51" fmla="*/ 2823914 h 4338987"/>
                <a:gd name="connsiteX52" fmla="*/ 2764603 w 4202218"/>
                <a:gd name="connsiteY52" fmla="*/ 2995364 h 4338987"/>
                <a:gd name="connsiteX53" fmla="*/ 2970343 w 4202218"/>
                <a:gd name="connsiteY53" fmla="*/ 3132524 h 4338987"/>
                <a:gd name="connsiteX54" fmla="*/ 3176083 w 4202218"/>
                <a:gd name="connsiteY54" fmla="*/ 3269684 h 4338987"/>
                <a:gd name="connsiteX55" fmla="*/ 3347533 w 4202218"/>
                <a:gd name="connsiteY55" fmla="*/ 3303974 h 4338987"/>
                <a:gd name="connsiteX56" fmla="*/ 3267523 w 4202218"/>
                <a:gd name="connsiteY56" fmla="*/ 3395414 h 4338987"/>
                <a:gd name="connsiteX57" fmla="*/ 3004633 w 4202218"/>
                <a:gd name="connsiteY57" fmla="*/ 3303974 h 4338987"/>
                <a:gd name="connsiteX58" fmla="*/ 2753173 w 4202218"/>
                <a:gd name="connsiteY58" fmla="*/ 3189674 h 4338987"/>
                <a:gd name="connsiteX59" fmla="*/ 2638873 w 4202218"/>
                <a:gd name="connsiteY59" fmla="*/ 3098234 h 4338987"/>
                <a:gd name="connsiteX60" fmla="*/ 2570293 w 4202218"/>
                <a:gd name="connsiteY60" fmla="*/ 3109664 h 4338987"/>
                <a:gd name="connsiteX61" fmla="*/ 2558863 w 4202218"/>
                <a:gd name="connsiteY61" fmla="*/ 3326834 h 4338987"/>
                <a:gd name="connsiteX62" fmla="*/ 2673163 w 4202218"/>
                <a:gd name="connsiteY62" fmla="*/ 3555434 h 4338987"/>
                <a:gd name="connsiteX63" fmla="*/ 2730313 w 4202218"/>
                <a:gd name="connsiteY63" fmla="*/ 4024064 h 4338987"/>
                <a:gd name="connsiteX64" fmla="*/ 2696023 w 4202218"/>
                <a:gd name="connsiteY64" fmla="*/ 4184084 h 4338987"/>
                <a:gd name="connsiteX65" fmla="*/ 2536003 w 4202218"/>
                <a:gd name="connsiteY65" fmla="*/ 4138364 h 4338987"/>
                <a:gd name="connsiteX66" fmla="*/ 2536003 w 4202218"/>
                <a:gd name="connsiteY66" fmla="*/ 3909764 h 4338987"/>
                <a:gd name="connsiteX67" fmla="*/ 2433133 w 4202218"/>
                <a:gd name="connsiteY67" fmla="*/ 3566864 h 4338987"/>
                <a:gd name="connsiteX68" fmla="*/ 2307403 w 4202218"/>
                <a:gd name="connsiteY68" fmla="*/ 3166814 h 4338987"/>
                <a:gd name="connsiteX69" fmla="*/ 2261683 w 4202218"/>
                <a:gd name="connsiteY69" fmla="*/ 3063944 h 4338987"/>
                <a:gd name="connsiteX70" fmla="*/ 2078803 w 4202218"/>
                <a:gd name="connsiteY70" fmla="*/ 2949644 h 4338987"/>
                <a:gd name="connsiteX71" fmla="*/ 1850203 w 4202218"/>
                <a:gd name="connsiteY71" fmla="*/ 3029654 h 4338987"/>
                <a:gd name="connsiteX72" fmla="*/ 1415863 w 4202218"/>
                <a:gd name="connsiteY72" fmla="*/ 3361124 h 4338987"/>
                <a:gd name="connsiteX73" fmla="*/ 1381573 w 4202218"/>
                <a:gd name="connsiteY73" fmla="*/ 3681164 h 4338987"/>
                <a:gd name="connsiteX74" fmla="*/ 1381573 w 4202218"/>
                <a:gd name="connsiteY74" fmla="*/ 3989774 h 4338987"/>
                <a:gd name="connsiteX75" fmla="*/ 1290133 w 4202218"/>
                <a:gd name="connsiteY75" fmla="*/ 4309814 h 4338987"/>
                <a:gd name="connsiteX76" fmla="*/ 1198693 w 4202218"/>
                <a:gd name="connsiteY76" fmla="*/ 4298384 h 4338987"/>
                <a:gd name="connsiteX77" fmla="*/ 1187263 w 4202218"/>
                <a:gd name="connsiteY77" fmla="*/ 4081214 h 4338987"/>
                <a:gd name="connsiteX78" fmla="*/ 1198693 w 4202218"/>
                <a:gd name="connsiteY78" fmla="*/ 3909764 h 4338987"/>
                <a:gd name="connsiteX79" fmla="*/ 970093 w 4202218"/>
                <a:gd name="connsiteY79" fmla="*/ 3989774 h 4338987"/>
                <a:gd name="connsiteX80" fmla="*/ 718633 w 4202218"/>
                <a:gd name="connsiteY80" fmla="*/ 4069784 h 4338987"/>
                <a:gd name="connsiteX81" fmla="*/ 741493 w 4202218"/>
                <a:gd name="connsiteY81" fmla="*/ 3955484 h 4338987"/>
                <a:gd name="connsiteX82" fmla="*/ 1130113 w 4202218"/>
                <a:gd name="connsiteY82" fmla="*/ 3795464 h 4338987"/>
                <a:gd name="connsiteX83" fmla="*/ 1278703 w 4202218"/>
                <a:gd name="connsiteY83" fmla="*/ 3726884 h 4338987"/>
                <a:gd name="connsiteX84" fmla="*/ 1221553 w 4202218"/>
                <a:gd name="connsiteY84" fmla="*/ 3372554 h 4338987"/>
                <a:gd name="connsiteX85" fmla="*/ 1324423 w 4202218"/>
                <a:gd name="connsiteY85" fmla="*/ 3121094 h 4338987"/>
                <a:gd name="connsiteX86" fmla="*/ 1393003 w 4202218"/>
                <a:gd name="connsiteY86" fmla="*/ 3052514 h 4338987"/>
                <a:gd name="connsiteX87" fmla="*/ 1084393 w 4202218"/>
                <a:gd name="connsiteY87" fmla="*/ 3029654 h 4338987"/>
                <a:gd name="connsiteX88" fmla="*/ 730063 w 4202218"/>
                <a:gd name="connsiteY88" fmla="*/ 2961074 h 4338987"/>
                <a:gd name="connsiteX89" fmla="*/ 375733 w 4202218"/>
                <a:gd name="connsiteY89" fmla="*/ 3132524 h 4338987"/>
                <a:gd name="connsiteX90" fmla="*/ 421453 w 4202218"/>
                <a:gd name="connsiteY90" fmla="*/ 3029654 h 4338987"/>
                <a:gd name="connsiteX91" fmla="*/ 627193 w 4202218"/>
                <a:gd name="connsiteY91" fmla="*/ 2926784 h 4338987"/>
                <a:gd name="connsiteX92" fmla="*/ 810073 w 4202218"/>
                <a:gd name="connsiteY92" fmla="*/ 2755334 h 4338987"/>
                <a:gd name="connsiteX93" fmla="*/ 1152973 w 4202218"/>
                <a:gd name="connsiteY93" fmla="*/ 2778194 h 4338987"/>
                <a:gd name="connsiteX94" fmla="*/ 1461583 w 4202218"/>
                <a:gd name="connsiteY94" fmla="*/ 2823914 h 4338987"/>
                <a:gd name="connsiteX95" fmla="*/ 1953073 w 4202218"/>
                <a:gd name="connsiteY95" fmla="*/ 2663894 h 4338987"/>
                <a:gd name="connsiteX96" fmla="*/ 1701613 w 4202218"/>
                <a:gd name="connsiteY96" fmla="*/ 2263844 h 4338987"/>
                <a:gd name="connsiteX97" fmla="*/ 1690183 w 4202218"/>
                <a:gd name="connsiteY97" fmla="*/ 1966664 h 4338987"/>
                <a:gd name="connsiteX98" fmla="*/ 1381991 w 4202218"/>
                <a:gd name="connsiteY98" fmla="*/ 1841930 h 4338987"/>
                <a:gd name="connsiteX99" fmla="*/ 1095823 w 4202218"/>
                <a:gd name="connsiteY99" fmla="*/ 1715204 h 4338987"/>
                <a:gd name="connsiteX100" fmla="*/ 746507 w 4202218"/>
                <a:gd name="connsiteY100" fmla="*/ 1626741 h 4338987"/>
                <a:gd name="connsiteX101" fmla="*/ 352873 w 4202218"/>
                <a:gd name="connsiteY101" fmla="*/ 1726634 h 4338987"/>
                <a:gd name="connsiteX102" fmla="*/ 113171 w 4202218"/>
                <a:gd name="connsiteY102" fmla="*/ 1763908 h 4338987"/>
                <a:gd name="connsiteX103" fmla="*/ 9973 w 4202218"/>
                <a:gd name="connsiteY103" fmla="*/ 1738064 h 4338987"/>
                <a:gd name="connsiteX104" fmla="*/ 348516 w 4202218"/>
                <a:gd name="connsiteY104" fmla="*/ 1644138 h 4338987"/>
                <a:gd name="connsiteX105" fmla="*/ 653097 w 4202218"/>
                <a:gd name="connsiteY105" fmla="*/ 1544246 h 4338987"/>
                <a:gd name="connsiteX106" fmla="*/ 1072963 w 4202218"/>
                <a:gd name="connsiteY106" fmla="*/ 1612334 h 4338987"/>
                <a:gd name="connsiteX107" fmla="*/ 1244413 w 4202218"/>
                <a:gd name="connsiteY107" fmla="*/ 1658054 h 4338987"/>
                <a:gd name="connsiteX108" fmla="*/ 1187263 w 4202218"/>
                <a:gd name="connsiteY108" fmla="*/ 1452314 h 4338987"/>
                <a:gd name="connsiteX109" fmla="*/ 1175833 w 4202218"/>
                <a:gd name="connsiteY109" fmla="*/ 1177994 h 4338987"/>
                <a:gd name="connsiteX110" fmla="*/ 1221553 w 4202218"/>
                <a:gd name="connsiteY110" fmla="*/ 1212284 h 4338987"/>
                <a:gd name="connsiteX0" fmla="*/ 1221553 w 4202218"/>
                <a:gd name="connsiteY0" fmla="*/ 1212284 h 4338987"/>
                <a:gd name="connsiteX1" fmla="*/ 1343911 w 4202218"/>
                <a:gd name="connsiteY1" fmla="*/ 1560154 h 4338987"/>
                <a:gd name="connsiteX2" fmla="*/ 1553023 w 4202218"/>
                <a:gd name="connsiteY2" fmla="*/ 1658054 h 4338987"/>
                <a:gd name="connsiteX3" fmla="*/ 1907353 w 4202218"/>
                <a:gd name="connsiteY3" fmla="*/ 1680914 h 4338987"/>
                <a:gd name="connsiteX4" fmla="*/ 2021653 w 4202218"/>
                <a:gd name="connsiteY4" fmla="*/ 1543754 h 4338987"/>
                <a:gd name="connsiteX5" fmla="*/ 2124523 w 4202218"/>
                <a:gd name="connsiteY5" fmla="*/ 1292294 h 4338987"/>
                <a:gd name="connsiteX6" fmla="*/ 2124523 w 4202218"/>
                <a:gd name="connsiteY6" fmla="*/ 1120844 h 4338987"/>
                <a:gd name="connsiteX7" fmla="*/ 2090233 w 4202218"/>
                <a:gd name="connsiteY7" fmla="*/ 812234 h 4338987"/>
                <a:gd name="connsiteX8" fmla="*/ 2078803 w 4202218"/>
                <a:gd name="connsiteY8" fmla="*/ 777944 h 4338987"/>
                <a:gd name="connsiteX9" fmla="*/ 2170243 w 4202218"/>
                <a:gd name="connsiteY9" fmla="*/ 1086554 h 4338987"/>
                <a:gd name="connsiteX10" fmla="*/ 2215963 w 4202218"/>
                <a:gd name="connsiteY10" fmla="*/ 1269434 h 4338987"/>
                <a:gd name="connsiteX11" fmla="*/ 2284543 w 4202218"/>
                <a:gd name="connsiteY11" fmla="*/ 1303724 h 4338987"/>
                <a:gd name="connsiteX12" fmla="*/ 2330263 w 4202218"/>
                <a:gd name="connsiteY12" fmla="*/ 1166564 h 4338987"/>
                <a:gd name="connsiteX13" fmla="*/ 2467423 w 4202218"/>
                <a:gd name="connsiteY13" fmla="*/ 880814 h 4338987"/>
                <a:gd name="connsiteX14" fmla="*/ 2558863 w 4202218"/>
                <a:gd name="connsiteY14" fmla="*/ 640784 h 4338987"/>
                <a:gd name="connsiteX15" fmla="*/ 2616013 w 4202218"/>
                <a:gd name="connsiteY15" fmla="*/ 537914 h 4338987"/>
                <a:gd name="connsiteX16" fmla="*/ 2558863 w 4202218"/>
                <a:gd name="connsiteY16" fmla="*/ 789374 h 4338987"/>
                <a:gd name="connsiteX17" fmla="*/ 2444563 w 4202218"/>
                <a:gd name="connsiteY17" fmla="*/ 1097984 h 4338987"/>
                <a:gd name="connsiteX18" fmla="*/ 2375983 w 4202218"/>
                <a:gd name="connsiteY18" fmla="*/ 1406594 h 4338987"/>
                <a:gd name="connsiteX19" fmla="*/ 2558863 w 4202218"/>
                <a:gd name="connsiteY19" fmla="*/ 1578044 h 4338987"/>
                <a:gd name="connsiteX20" fmla="*/ 2878903 w 4202218"/>
                <a:gd name="connsiteY20" fmla="*/ 1658054 h 4338987"/>
                <a:gd name="connsiteX21" fmla="*/ 3187513 w 4202218"/>
                <a:gd name="connsiteY21" fmla="*/ 1658054 h 4338987"/>
                <a:gd name="connsiteX22" fmla="*/ 3370393 w 4202218"/>
                <a:gd name="connsiteY22" fmla="*/ 1566614 h 4338987"/>
                <a:gd name="connsiteX23" fmla="*/ 3473263 w 4202218"/>
                <a:gd name="connsiteY23" fmla="*/ 1372304 h 4338987"/>
                <a:gd name="connsiteX24" fmla="*/ 3461833 w 4202218"/>
                <a:gd name="connsiteY24" fmla="*/ 1097984 h 4338987"/>
                <a:gd name="connsiteX25" fmla="*/ 3450403 w 4202218"/>
                <a:gd name="connsiteY25" fmla="*/ 777944 h 4338987"/>
                <a:gd name="connsiteX26" fmla="*/ 3759013 w 4202218"/>
                <a:gd name="connsiteY26" fmla="*/ 572204 h 4338987"/>
                <a:gd name="connsiteX27" fmla="*/ 3999043 w 4202218"/>
                <a:gd name="connsiteY27" fmla="*/ 92144 h 4338987"/>
                <a:gd name="connsiteX28" fmla="*/ 4033333 w 4202218"/>
                <a:gd name="connsiteY28" fmla="*/ 12134 h 4338987"/>
                <a:gd name="connsiteX29" fmla="*/ 4010473 w 4202218"/>
                <a:gd name="connsiteY29" fmla="*/ 252164 h 4338987"/>
                <a:gd name="connsiteX30" fmla="*/ 3827593 w 4202218"/>
                <a:gd name="connsiteY30" fmla="*/ 652214 h 4338987"/>
                <a:gd name="connsiteX31" fmla="*/ 3644713 w 4202218"/>
                <a:gd name="connsiteY31" fmla="*/ 789374 h 4338987"/>
                <a:gd name="connsiteX32" fmla="*/ 3530413 w 4202218"/>
                <a:gd name="connsiteY32" fmla="*/ 892244 h 4338987"/>
                <a:gd name="connsiteX33" fmla="*/ 3861883 w 4202218"/>
                <a:gd name="connsiteY33" fmla="*/ 846524 h 4338987"/>
                <a:gd name="connsiteX34" fmla="*/ 4193353 w 4202218"/>
                <a:gd name="connsiteY34" fmla="*/ 720794 h 4338987"/>
                <a:gd name="connsiteX35" fmla="*/ 4079053 w 4202218"/>
                <a:gd name="connsiteY35" fmla="*/ 892244 h 4338987"/>
                <a:gd name="connsiteX36" fmla="*/ 3781873 w 4202218"/>
                <a:gd name="connsiteY36" fmla="*/ 937964 h 4338987"/>
                <a:gd name="connsiteX37" fmla="*/ 3610423 w 4202218"/>
                <a:gd name="connsiteY37" fmla="*/ 995114 h 4338987"/>
                <a:gd name="connsiteX38" fmla="*/ 3656143 w 4202218"/>
                <a:gd name="connsiteY38" fmla="*/ 1235144 h 4338987"/>
                <a:gd name="connsiteX39" fmla="*/ 3621853 w 4202218"/>
                <a:gd name="connsiteY39" fmla="*/ 1532324 h 4338987"/>
                <a:gd name="connsiteX40" fmla="*/ 3461833 w 4202218"/>
                <a:gd name="connsiteY40" fmla="*/ 1726634 h 4338987"/>
                <a:gd name="connsiteX41" fmla="*/ 3278953 w 4202218"/>
                <a:gd name="connsiteY41" fmla="*/ 2035244 h 4338987"/>
                <a:gd name="connsiteX42" fmla="*/ 3233233 w 4202218"/>
                <a:gd name="connsiteY42" fmla="*/ 2309564 h 4338987"/>
                <a:gd name="connsiteX43" fmla="*/ 3404683 w 4202218"/>
                <a:gd name="connsiteY43" fmla="*/ 2458154 h 4338987"/>
                <a:gd name="connsiteX44" fmla="*/ 3759013 w 4202218"/>
                <a:gd name="connsiteY44" fmla="*/ 2663894 h 4338987"/>
                <a:gd name="connsiteX45" fmla="*/ 4079053 w 4202218"/>
                <a:gd name="connsiteY45" fmla="*/ 2778194 h 4338987"/>
                <a:gd name="connsiteX46" fmla="*/ 4079053 w 4202218"/>
                <a:gd name="connsiteY46" fmla="*/ 2881064 h 4338987"/>
                <a:gd name="connsiteX47" fmla="*/ 3770443 w 4202218"/>
                <a:gd name="connsiteY47" fmla="*/ 2869634 h 4338987"/>
                <a:gd name="connsiteX48" fmla="*/ 3404683 w 4202218"/>
                <a:gd name="connsiteY48" fmla="*/ 2732474 h 4338987"/>
                <a:gd name="connsiteX49" fmla="*/ 3084643 w 4202218"/>
                <a:gd name="connsiteY49" fmla="*/ 2663894 h 4338987"/>
                <a:gd name="connsiteX50" fmla="*/ 2958913 w 4202218"/>
                <a:gd name="connsiteY50" fmla="*/ 2698184 h 4338987"/>
                <a:gd name="connsiteX51" fmla="*/ 2821753 w 4202218"/>
                <a:gd name="connsiteY51" fmla="*/ 2823914 h 4338987"/>
                <a:gd name="connsiteX52" fmla="*/ 2764603 w 4202218"/>
                <a:gd name="connsiteY52" fmla="*/ 2995364 h 4338987"/>
                <a:gd name="connsiteX53" fmla="*/ 2970343 w 4202218"/>
                <a:gd name="connsiteY53" fmla="*/ 3132524 h 4338987"/>
                <a:gd name="connsiteX54" fmla="*/ 3176083 w 4202218"/>
                <a:gd name="connsiteY54" fmla="*/ 3269684 h 4338987"/>
                <a:gd name="connsiteX55" fmla="*/ 3347533 w 4202218"/>
                <a:gd name="connsiteY55" fmla="*/ 3303974 h 4338987"/>
                <a:gd name="connsiteX56" fmla="*/ 3267523 w 4202218"/>
                <a:gd name="connsiteY56" fmla="*/ 3395414 h 4338987"/>
                <a:gd name="connsiteX57" fmla="*/ 3004633 w 4202218"/>
                <a:gd name="connsiteY57" fmla="*/ 3303974 h 4338987"/>
                <a:gd name="connsiteX58" fmla="*/ 2753173 w 4202218"/>
                <a:gd name="connsiteY58" fmla="*/ 3189674 h 4338987"/>
                <a:gd name="connsiteX59" fmla="*/ 2638873 w 4202218"/>
                <a:gd name="connsiteY59" fmla="*/ 3098234 h 4338987"/>
                <a:gd name="connsiteX60" fmla="*/ 2570293 w 4202218"/>
                <a:gd name="connsiteY60" fmla="*/ 3109664 h 4338987"/>
                <a:gd name="connsiteX61" fmla="*/ 2558863 w 4202218"/>
                <a:gd name="connsiteY61" fmla="*/ 3326834 h 4338987"/>
                <a:gd name="connsiteX62" fmla="*/ 2673163 w 4202218"/>
                <a:gd name="connsiteY62" fmla="*/ 3555434 h 4338987"/>
                <a:gd name="connsiteX63" fmla="*/ 2730313 w 4202218"/>
                <a:gd name="connsiteY63" fmla="*/ 4024064 h 4338987"/>
                <a:gd name="connsiteX64" fmla="*/ 2696023 w 4202218"/>
                <a:gd name="connsiteY64" fmla="*/ 4184084 h 4338987"/>
                <a:gd name="connsiteX65" fmla="*/ 2536003 w 4202218"/>
                <a:gd name="connsiteY65" fmla="*/ 4138364 h 4338987"/>
                <a:gd name="connsiteX66" fmla="*/ 2536003 w 4202218"/>
                <a:gd name="connsiteY66" fmla="*/ 3909764 h 4338987"/>
                <a:gd name="connsiteX67" fmla="*/ 2433133 w 4202218"/>
                <a:gd name="connsiteY67" fmla="*/ 3566864 h 4338987"/>
                <a:gd name="connsiteX68" fmla="*/ 2307403 w 4202218"/>
                <a:gd name="connsiteY68" fmla="*/ 3166814 h 4338987"/>
                <a:gd name="connsiteX69" fmla="*/ 2261683 w 4202218"/>
                <a:gd name="connsiteY69" fmla="*/ 3063944 h 4338987"/>
                <a:gd name="connsiteX70" fmla="*/ 2078803 w 4202218"/>
                <a:gd name="connsiteY70" fmla="*/ 2949644 h 4338987"/>
                <a:gd name="connsiteX71" fmla="*/ 1850203 w 4202218"/>
                <a:gd name="connsiteY71" fmla="*/ 3029654 h 4338987"/>
                <a:gd name="connsiteX72" fmla="*/ 1415863 w 4202218"/>
                <a:gd name="connsiteY72" fmla="*/ 3361124 h 4338987"/>
                <a:gd name="connsiteX73" fmla="*/ 1381573 w 4202218"/>
                <a:gd name="connsiteY73" fmla="*/ 3681164 h 4338987"/>
                <a:gd name="connsiteX74" fmla="*/ 1381573 w 4202218"/>
                <a:gd name="connsiteY74" fmla="*/ 3989774 h 4338987"/>
                <a:gd name="connsiteX75" fmla="*/ 1290133 w 4202218"/>
                <a:gd name="connsiteY75" fmla="*/ 4309814 h 4338987"/>
                <a:gd name="connsiteX76" fmla="*/ 1198693 w 4202218"/>
                <a:gd name="connsiteY76" fmla="*/ 4298384 h 4338987"/>
                <a:gd name="connsiteX77" fmla="*/ 1187263 w 4202218"/>
                <a:gd name="connsiteY77" fmla="*/ 4081214 h 4338987"/>
                <a:gd name="connsiteX78" fmla="*/ 1198693 w 4202218"/>
                <a:gd name="connsiteY78" fmla="*/ 3909764 h 4338987"/>
                <a:gd name="connsiteX79" fmla="*/ 970093 w 4202218"/>
                <a:gd name="connsiteY79" fmla="*/ 3989774 h 4338987"/>
                <a:gd name="connsiteX80" fmla="*/ 718633 w 4202218"/>
                <a:gd name="connsiteY80" fmla="*/ 4069784 h 4338987"/>
                <a:gd name="connsiteX81" fmla="*/ 741493 w 4202218"/>
                <a:gd name="connsiteY81" fmla="*/ 3955484 h 4338987"/>
                <a:gd name="connsiteX82" fmla="*/ 1130113 w 4202218"/>
                <a:gd name="connsiteY82" fmla="*/ 3795464 h 4338987"/>
                <a:gd name="connsiteX83" fmla="*/ 1278703 w 4202218"/>
                <a:gd name="connsiteY83" fmla="*/ 3726884 h 4338987"/>
                <a:gd name="connsiteX84" fmla="*/ 1221553 w 4202218"/>
                <a:gd name="connsiteY84" fmla="*/ 3372554 h 4338987"/>
                <a:gd name="connsiteX85" fmla="*/ 1324423 w 4202218"/>
                <a:gd name="connsiteY85" fmla="*/ 3121094 h 4338987"/>
                <a:gd name="connsiteX86" fmla="*/ 1393003 w 4202218"/>
                <a:gd name="connsiteY86" fmla="*/ 3052514 h 4338987"/>
                <a:gd name="connsiteX87" fmla="*/ 1084393 w 4202218"/>
                <a:gd name="connsiteY87" fmla="*/ 3029654 h 4338987"/>
                <a:gd name="connsiteX88" fmla="*/ 730063 w 4202218"/>
                <a:gd name="connsiteY88" fmla="*/ 2961074 h 4338987"/>
                <a:gd name="connsiteX89" fmla="*/ 375733 w 4202218"/>
                <a:gd name="connsiteY89" fmla="*/ 3132524 h 4338987"/>
                <a:gd name="connsiteX90" fmla="*/ 421453 w 4202218"/>
                <a:gd name="connsiteY90" fmla="*/ 3029654 h 4338987"/>
                <a:gd name="connsiteX91" fmla="*/ 627193 w 4202218"/>
                <a:gd name="connsiteY91" fmla="*/ 2926784 h 4338987"/>
                <a:gd name="connsiteX92" fmla="*/ 810073 w 4202218"/>
                <a:gd name="connsiteY92" fmla="*/ 2755334 h 4338987"/>
                <a:gd name="connsiteX93" fmla="*/ 1152973 w 4202218"/>
                <a:gd name="connsiteY93" fmla="*/ 2778194 h 4338987"/>
                <a:gd name="connsiteX94" fmla="*/ 1461583 w 4202218"/>
                <a:gd name="connsiteY94" fmla="*/ 2823914 h 4338987"/>
                <a:gd name="connsiteX95" fmla="*/ 1953073 w 4202218"/>
                <a:gd name="connsiteY95" fmla="*/ 2663894 h 4338987"/>
                <a:gd name="connsiteX96" fmla="*/ 1701613 w 4202218"/>
                <a:gd name="connsiteY96" fmla="*/ 2263844 h 4338987"/>
                <a:gd name="connsiteX97" fmla="*/ 1690183 w 4202218"/>
                <a:gd name="connsiteY97" fmla="*/ 1966664 h 4338987"/>
                <a:gd name="connsiteX98" fmla="*/ 1381991 w 4202218"/>
                <a:gd name="connsiteY98" fmla="*/ 1841930 h 4338987"/>
                <a:gd name="connsiteX99" fmla="*/ 1095823 w 4202218"/>
                <a:gd name="connsiteY99" fmla="*/ 1715204 h 4338987"/>
                <a:gd name="connsiteX100" fmla="*/ 746507 w 4202218"/>
                <a:gd name="connsiteY100" fmla="*/ 1626741 h 4338987"/>
                <a:gd name="connsiteX101" fmla="*/ 352873 w 4202218"/>
                <a:gd name="connsiteY101" fmla="*/ 1726634 h 4338987"/>
                <a:gd name="connsiteX102" fmla="*/ 113171 w 4202218"/>
                <a:gd name="connsiteY102" fmla="*/ 1763908 h 4338987"/>
                <a:gd name="connsiteX103" fmla="*/ 9973 w 4202218"/>
                <a:gd name="connsiteY103" fmla="*/ 1738064 h 4338987"/>
                <a:gd name="connsiteX104" fmla="*/ 348516 w 4202218"/>
                <a:gd name="connsiteY104" fmla="*/ 1644138 h 4338987"/>
                <a:gd name="connsiteX105" fmla="*/ 653097 w 4202218"/>
                <a:gd name="connsiteY105" fmla="*/ 1544246 h 4338987"/>
                <a:gd name="connsiteX106" fmla="*/ 1072963 w 4202218"/>
                <a:gd name="connsiteY106" fmla="*/ 1612334 h 4338987"/>
                <a:gd name="connsiteX107" fmla="*/ 1244413 w 4202218"/>
                <a:gd name="connsiteY107" fmla="*/ 1658054 h 4338987"/>
                <a:gd name="connsiteX108" fmla="*/ 1187263 w 4202218"/>
                <a:gd name="connsiteY108" fmla="*/ 1452314 h 4338987"/>
                <a:gd name="connsiteX109" fmla="*/ 1175833 w 4202218"/>
                <a:gd name="connsiteY109" fmla="*/ 1177994 h 4338987"/>
                <a:gd name="connsiteX110" fmla="*/ 1221553 w 4202218"/>
                <a:gd name="connsiteY110" fmla="*/ 1212284 h 4338987"/>
                <a:gd name="connsiteX0" fmla="*/ 1221553 w 4202218"/>
                <a:gd name="connsiteY0" fmla="*/ 1212284 h 4338987"/>
                <a:gd name="connsiteX1" fmla="*/ 1343911 w 4202218"/>
                <a:gd name="connsiteY1" fmla="*/ 1560154 h 4338987"/>
                <a:gd name="connsiteX2" fmla="*/ 1553023 w 4202218"/>
                <a:gd name="connsiteY2" fmla="*/ 1658054 h 4338987"/>
                <a:gd name="connsiteX3" fmla="*/ 1907353 w 4202218"/>
                <a:gd name="connsiteY3" fmla="*/ 1680914 h 4338987"/>
                <a:gd name="connsiteX4" fmla="*/ 2021653 w 4202218"/>
                <a:gd name="connsiteY4" fmla="*/ 1543754 h 4338987"/>
                <a:gd name="connsiteX5" fmla="*/ 2124523 w 4202218"/>
                <a:gd name="connsiteY5" fmla="*/ 1292294 h 4338987"/>
                <a:gd name="connsiteX6" fmla="*/ 2124523 w 4202218"/>
                <a:gd name="connsiteY6" fmla="*/ 1120844 h 4338987"/>
                <a:gd name="connsiteX7" fmla="*/ 2090233 w 4202218"/>
                <a:gd name="connsiteY7" fmla="*/ 812234 h 4338987"/>
                <a:gd name="connsiteX8" fmla="*/ 2078803 w 4202218"/>
                <a:gd name="connsiteY8" fmla="*/ 777944 h 4338987"/>
                <a:gd name="connsiteX9" fmla="*/ 2170243 w 4202218"/>
                <a:gd name="connsiteY9" fmla="*/ 1086554 h 4338987"/>
                <a:gd name="connsiteX10" fmla="*/ 2215963 w 4202218"/>
                <a:gd name="connsiteY10" fmla="*/ 1269434 h 4338987"/>
                <a:gd name="connsiteX11" fmla="*/ 2284543 w 4202218"/>
                <a:gd name="connsiteY11" fmla="*/ 1303724 h 4338987"/>
                <a:gd name="connsiteX12" fmla="*/ 2330263 w 4202218"/>
                <a:gd name="connsiteY12" fmla="*/ 1166564 h 4338987"/>
                <a:gd name="connsiteX13" fmla="*/ 2467423 w 4202218"/>
                <a:gd name="connsiteY13" fmla="*/ 880814 h 4338987"/>
                <a:gd name="connsiteX14" fmla="*/ 2558863 w 4202218"/>
                <a:gd name="connsiteY14" fmla="*/ 640784 h 4338987"/>
                <a:gd name="connsiteX15" fmla="*/ 2616013 w 4202218"/>
                <a:gd name="connsiteY15" fmla="*/ 537914 h 4338987"/>
                <a:gd name="connsiteX16" fmla="*/ 2558863 w 4202218"/>
                <a:gd name="connsiteY16" fmla="*/ 789374 h 4338987"/>
                <a:gd name="connsiteX17" fmla="*/ 2444563 w 4202218"/>
                <a:gd name="connsiteY17" fmla="*/ 1097984 h 4338987"/>
                <a:gd name="connsiteX18" fmla="*/ 2375983 w 4202218"/>
                <a:gd name="connsiteY18" fmla="*/ 1406594 h 4338987"/>
                <a:gd name="connsiteX19" fmla="*/ 2558863 w 4202218"/>
                <a:gd name="connsiteY19" fmla="*/ 1578044 h 4338987"/>
                <a:gd name="connsiteX20" fmla="*/ 2878903 w 4202218"/>
                <a:gd name="connsiteY20" fmla="*/ 1658054 h 4338987"/>
                <a:gd name="connsiteX21" fmla="*/ 3187513 w 4202218"/>
                <a:gd name="connsiteY21" fmla="*/ 1658054 h 4338987"/>
                <a:gd name="connsiteX22" fmla="*/ 3370393 w 4202218"/>
                <a:gd name="connsiteY22" fmla="*/ 1566614 h 4338987"/>
                <a:gd name="connsiteX23" fmla="*/ 3473263 w 4202218"/>
                <a:gd name="connsiteY23" fmla="*/ 1372304 h 4338987"/>
                <a:gd name="connsiteX24" fmla="*/ 3461833 w 4202218"/>
                <a:gd name="connsiteY24" fmla="*/ 1097984 h 4338987"/>
                <a:gd name="connsiteX25" fmla="*/ 3450403 w 4202218"/>
                <a:gd name="connsiteY25" fmla="*/ 777944 h 4338987"/>
                <a:gd name="connsiteX26" fmla="*/ 3759013 w 4202218"/>
                <a:gd name="connsiteY26" fmla="*/ 572204 h 4338987"/>
                <a:gd name="connsiteX27" fmla="*/ 3999043 w 4202218"/>
                <a:gd name="connsiteY27" fmla="*/ 92144 h 4338987"/>
                <a:gd name="connsiteX28" fmla="*/ 4033333 w 4202218"/>
                <a:gd name="connsiteY28" fmla="*/ 12134 h 4338987"/>
                <a:gd name="connsiteX29" fmla="*/ 4010473 w 4202218"/>
                <a:gd name="connsiteY29" fmla="*/ 252164 h 4338987"/>
                <a:gd name="connsiteX30" fmla="*/ 3827593 w 4202218"/>
                <a:gd name="connsiteY30" fmla="*/ 652214 h 4338987"/>
                <a:gd name="connsiteX31" fmla="*/ 3644713 w 4202218"/>
                <a:gd name="connsiteY31" fmla="*/ 789374 h 4338987"/>
                <a:gd name="connsiteX32" fmla="*/ 3530413 w 4202218"/>
                <a:gd name="connsiteY32" fmla="*/ 892244 h 4338987"/>
                <a:gd name="connsiteX33" fmla="*/ 3861883 w 4202218"/>
                <a:gd name="connsiteY33" fmla="*/ 846524 h 4338987"/>
                <a:gd name="connsiteX34" fmla="*/ 4193353 w 4202218"/>
                <a:gd name="connsiteY34" fmla="*/ 720794 h 4338987"/>
                <a:gd name="connsiteX35" fmla="*/ 4079053 w 4202218"/>
                <a:gd name="connsiteY35" fmla="*/ 892244 h 4338987"/>
                <a:gd name="connsiteX36" fmla="*/ 3781873 w 4202218"/>
                <a:gd name="connsiteY36" fmla="*/ 937964 h 4338987"/>
                <a:gd name="connsiteX37" fmla="*/ 3610423 w 4202218"/>
                <a:gd name="connsiteY37" fmla="*/ 995114 h 4338987"/>
                <a:gd name="connsiteX38" fmla="*/ 3656143 w 4202218"/>
                <a:gd name="connsiteY38" fmla="*/ 1235144 h 4338987"/>
                <a:gd name="connsiteX39" fmla="*/ 3621853 w 4202218"/>
                <a:gd name="connsiteY39" fmla="*/ 1532324 h 4338987"/>
                <a:gd name="connsiteX40" fmla="*/ 3461833 w 4202218"/>
                <a:gd name="connsiteY40" fmla="*/ 1726634 h 4338987"/>
                <a:gd name="connsiteX41" fmla="*/ 3278953 w 4202218"/>
                <a:gd name="connsiteY41" fmla="*/ 2035244 h 4338987"/>
                <a:gd name="connsiteX42" fmla="*/ 3233233 w 4202218"/>
                <a:gd name="connsiteY42" fmla="*/ 2309564 h 4338987"/>
                <a:gd name="connsiteX43" fmla="*/ 3404683 w 4202218"/>
                <a:gd name="connsiteY43" fmla="*/ 2458154 h 4338987"/>
                <a:gd name="connsiteX44" fmla="*/ 3759013 w 4202218"/>
                <a:gd name="connsiteY44" fmla="*/ 2663894 h 4338987"/>
                <a:gd name="connsiteX45" fmla="*/ 4079053 w 4202218"/>
                <a:gd name="connsiteY45" fmla="*/ 2778194 h 4338987"/>
                <a:gd name="connsiteX46" fmla="*/ 4079053 w 4202218"/>
                <a:gd name="connsiteY46" fmla="*/ 2881064 h 4338987"/>
                <a:gd name="connsiteX47" fmla="*/ 3770443 w 4202218"/>
                <a:gd name="connsiteY47" fmla="*/ 2869634 h 4338987"/>
                <a:gd name="connsiteX48" fmla="*/ 3404683 w 4202218"/>
                <a:gd name="connsiteY48" fmla="*/ 2732474 h 4338987"/>
                <a:gd name="connsiteX49" fmla="*/ 3084643 w 4202218"/>
                <a:gd name="connsiteY49" fmla="*/ 2663894 h 4338987"/>
                <a:gd name="connsiteX50" fmla="*/ 2958913 w 4202218"/>
                <a:gd name="connsiteY50" fmla="*/ 2698184 h 4338987"/>
                <a:gd name="connsiteX51" fmla="*/ 2821753 w 4202218"/>
                <a:gd name="connsiteY51" fmla="*/ 2823914 h 4338987"/>
                <a:gd name="connsiteX52" fmla="*/ 2764603 w 4202218"/>
                <a:gd name="connsiteY52" fmla="*/ 2995364 h 4338987"/>
                <a:gd name="connsiteX53" fmla="*/ 2970343 w 4202218"/>
                <a:gd name="connsiteY53" fmla="*/ 3132524 h 4338987"/>
                <a:gd name="connsiteX54" fmla="*/ 3176083 w 4202218"/>
                <a:gd name="connsiteY54" fmla="*/ 3269684 h 4338987"/>
                <a:gd name="connsiteX55" fmla="*/ 3347533 w 4202218"/>
                <a:gd name="connsiteY55" fmla="*/ 3303974 h 4338987"/>
                <a:gd name="connsiteX56" fmla="*/ 3267523 w 4202218"/>
                <a:gd name="connsiteY56" fmla="*/ 3395414 h 4338987"/>
                <a:gd name="connsiteX57" fmla="*/ 3004633 w 4202218"/>
                <a:gd name="connsiteY57" fmla="*/ 3303974 h 4338987"/>
                <a:gd name="connsiteX58" fmla="*/ 2753173 w 4202218"/>
                <a:gd name="connsiteY58" fmla="*/ 3189674 h 4338987"/>
                <a:gd name="connsiteX59" fmla="*/ 2638873 w 4202218"/>
                <a:gd name="connsiteY59" fmla="*/ 3098234 h 4338987"/>
                <a:gd name="connsiteX60" fmla="*/ 2570293 w 4202218"/>
                <a:gd name="connsiteY60" fmla="*/ 3109664 h 4338987"/>
                <a:gd name="connsiteX61" fmla="*/ 2558863 w 4202218"/>
                <a:gd name="connsiteY61" fmla="*/ 3326834 h 4338987"/>
                <a:gd name="connsiteX62" fmla="*/ 2673163 w 4202218"/>
                <a:gd name="connsiteY62" fmla="*/ 3555434 h 4338987"/>
                <a:gd name="connsiteX63" fmla="*/ 2730313 w 4202218"/>
                <a:gd name="connsiteY63" fmla="*/ 4024064 h 4338987"/>
                <a:gd name="connsiteX64" fmla="*/ 2696023 w 4202218"/>
                <a:gd name="connsiteY64" fmla="*/ 4184084 h 4338987"/>
                <a:gd name="connsiteX65" fmla="*/ 2536003 w 4202218"/>
                <a:gd name="connsiteY65" fmla="*/ 4138364 h 4338987"/>
                <a:gd name="connsiteX66" fmla="*/ 2536003 w 4202218"/>
                <a:gd name="connsiteY66" fmla="*/ 3909764 h 4338987"/>
                <a:gd name="connsiteX67" fmla="*/ 2433133 w 4202218"/>
                <a:gd name="connsiteY67" fmla="*/ 3566864 h 4338987"/>
                <a:gd name="connsiteX68" fmla="*/ 2307403 w 4202218"/>
                <a:gd name="connsiteY68" fmla="*/ 3166814 h 4338987"/>
                <a:gd name="connsiteX69" fmla="*/ 2261683 w 4202218"/>
                <a:gd name="connsiteY69" fmla="*/ 3063944 h 4338987"/>
                <a:gd name="connsiteX70" fmla="*/ 2078803 w 4202218"/>
                <a:gd name="connsiteY70" fmla="*/ 2949644 h 4338987"/>
                <a:gd name="connsiteX71" fmla="*/ 1850203 w 4202218"/>
                <a:gd name="connsiteY71" fmla="*/ 3029654 h 4338987"/>
                <a:gd name="connsiteX72" fmla="*/ 1415863 w 4202218"/>
                <a:gd name="connsiteY72" fmla="*/ 3361124 h 4338987"/>
                <a:gd name="connsiteX73" fmla="*/ 1381573 w 4202218"/>
                <a:gd name="connsiteY73" fmla="*/ 3681164 h 4338987"/>
                <a:gd name="connsiteX74" fmla="*/ 1381573 w 4202218"/>
                <a:gd name="connsiteY74" fmla="*/ 3989774 h 4338987"/>
                <a:gd name="connsiteX75" fmla="*/ 1290133 w 4202218"/>
                <a:gd name="connsiteY75" fmla="*/ 4309814 h 4338987"/>
                <a:gd name="connsiteX76" fmla="*/ 1198693 w 4202218"/>
                <a:gd name="connsiteY76" fmla="*/ 4298384 h 4338987"/>
                <a:gd name="connsiteX77" fmla="*/ 1187263 w 4202218"/>
                <a:gd name="connsiteY77" fmla="*/ 4081214 h 4338987"/>
                <a:gd name="connsiteX78" fmla="*/ 1198693 w 4202218"/>
                <a:gd name="connsiteY78" fmla="*/ 3909764 h 4338987"/>
                <a:gd name="connsiteX79" fmla="*/ 970093 w 4202218"/>
                <a:gd name="connsiteY79" fmla="*/ 3989774 h 4338987"/>
                <a:gd name="connsiteX80" fmla="*/ 718633 w 4202218"/>
                <a:gd name="connsiteY80" fmla="*/ 4069784 h 4338987"/>
                <a:gd name="connsiteX81" fmla="*/ 741493 w 4202218"/>
                <a:gd name="connsiteY81" fmla="*/ 3955484 h 4338987"/>
                <a:gd name="connsiteX82" fmla="*/ 1130113 w 4202218"/>
                <a:gd name="connsiteY82" fmla="*/ 3795464 h 4338987"/>
                <a:gd name="connsiteX83" fmla="*/ 1278703 w 4202218"/>
                <a:gd name="connsiteY83" fmla="*/ 3726884 h 4338987"/>
                <a:gd name="connsiteX84" fmla="*/ 1221553 w 4202218"/>
                <a:gd name="connsiteY84" fmla="*/ 3372554 h 4338987"/>
                <a:gd name="connsiteX85" fmla="*/ 1324423 w 4202218"/>
                <a:gd name="connsiteY85" fmla="*/ 3121094 h 4338987"/>
                <a:gd name="connsiteX86" fmla="*/ 1393003 w 4202218"/>
                <a:gd name="connsiteY86" fmla="*/ 3052514 h 4338987"/>
                <a:gd name="connsiteX87" fmla="*/ 1084393 w 4202218"/>
                <a:gd name="connsiteY87" fmla="*/ 3029654 h 4338987"/>
                <a:gd name="connsiteX88" fmla="*/ 730063 w 4202218"/>
                <a:gd name="connsiteY88" fmla="*/ 2961074 h 4338987"/>
                <a:gd name="connsiteX89" fmla="*/ 375733 w 4202218"/>
                <a:gd name="connsiteY89" fmla="*/ 3132524 h 4338987"/>
                <a:gd name="connsiteX90" fmla="*/ 421453 w 4202218"/>
                <a:gd name="connsiteY90" fmla="*/ 3029654 h 4338987"/>
                <a:gd name="connsiteX91" fmla="*/ 627193 w 4202218"/>
                <a:gd name="connsiteY91" fmla="*/ 2926784 h 4338987"/>
                <a:gd name="connsiteX92" fmla="*/ 810073 w 4202218"/>
                <a:gd name="connsiteY92" fmla="*/ 2755334 h 4338987"/>
                <a:gd name="connsiteX93" fmla="*/ 1152973 w 4202218"/>
                <a:gd name="connsiteY93" fmla="*/ 2778194 h 4338987"/>
                <a:gd name="connsiteX94" fmla="*/ 1461583 w 4202218"/>
                <a:gd name="connsiteY94" fmla="*/ 2823914 h 4338987"/>
                <a:gd name="connsiteX95" fmla="*/ 1953073 w 4202218"/>
                <a:gd name="connsiteY95" fmla="*/ 2663894 h 4338987"/>
                <a:gd name="connsiteX96" fmla="*/ 1701613 w 4202218"/>
                <a:gd name="connsiteY96" fmla="*/ 2263844 h 4338987"/>
                <a:gd name="connsiteX97" fmla="*/ 1690183 w 4202218"/>
                <a:gd name="connsiteY97" fmla="*/ 1966664 h 4338987"/>
                <a:gd name="connsiteX98" fmla="*/ 1381991 w 4202218"/>
                <a:gd name="connsiteY98" fmla="*/ 1841930 h 4338987"/>
                <a:gd name="connsiteX99" fmla="*/ 1095823 w 4202218"/>
                <a:gd name="connsiteY99" fmla="*/ 1715204 h 4338987"/>
                <a:gd name="connsiteX100" fmla="*/ 746507 w 4202218"/>
                <a:gd name="connsiteY100" fmla="*/ 1626741 h 4338987"/>
                <a:gd name="connsiteX101" fmla="*/ 352873 w 4202218"/>
                <a:gd name="connsiteY101" fmla="*/ 1726634 h 4338987"/>
                <a:gd name="connsiteX102" fmla="*/ 113171 w 4202218"/>
                <a:gd name="connsiteY102" fmla="*/ 1763908 h 4338987"/>
                <a:gd name="connsiteX103" fmla="*/ 9973 w 4202218"/>
                <a:gd name="connsiteY103" fmla="*/ 1738064 h 4338987"/>
                <a:gd name="connsiteX104" fmla="*/ 348516 w 4202218"/>
                <a:gd name="connsiteY104" fmla="*/ 1644138 h 4338987"/>
                <a:gd name="connsiteX105" fmla="*/ 653097 w 4202218"/>
                <a:gd name="connsiteY105" fmla="*/ 1544246 h 4338987"/>
                <a:gd name="connsiteX106" fmla="*/ 1072963 w 4202218"/>
                <a:gd name="connsiteY106" fmla="*/ 1612334 h 4338987"/>
                <a:gd name="connsiteX107" fmla="*/ 1244413 w 4202218"/>
                <a:gd name="connsiteY107" fmla="*/ 1658054 h 4338987"/>
                <a:gd name="connsiteX108" fmla="*/ 1187263 w 4202218"/>
                <a:gd name="connsiteY108" fmla="*/ 1452314 h 4338987"/>
                <a:gd name="connsiteX109" fmla="*/ 1075917 w 4202218"/>
                <a:gd name="connsiteY109" fmla="*/ 547397 h 4338987"/>
                <a:gd name="connsiteX110" fmla="*/ 1221553 w 4202218"/>
                <a:gd name="connsiteY110" fmla="*/ 1212284 h 4338987"/>
                <a:gd name="connsiteX0" fmla="*/ 1221553 w 4202218"/>
                <a:gd name="connsiteY0" fmla="*/ 1212284 h 4338987"/>
                <a:gd name="connsiteX1" fmla="*/ 1343911 w 4202218"/>
                <a:gd name="connsiteY1" fmla="*/ 1560154 h 4338987"/>
                <a:gd name="connsiteX2" fmla="*/ 1553023 w 4202218"/>
                <a:gd name="connsiteY2" fmla="*/ 1658054 h 4338987"/>
                <a:gd name="connsiteX3" fmla="*/ 1907353 w 4202218"/>
                <a:gd name="connsiteY3" fmla="*/ 1680914 h 4338987"/>
                <a:gd name="connsiteX4" fmla="*/ 2021653 w 4202218"/>
                <a:gd name="connsiteY4" fmla="*/ 1543754 h 4338987"/>
                <a:gd name="connsiteX5" fmla="*/ 2124523 w 4202218"/>
                <a:gd name="connsiteY5" fmla="*/ 1292294 h 4338987"/>
                <a:gd name="connsiteX6" fmla="*/ 2124523 w 4202218"/>
                <a:gd name="connsiteY6" fmla="*/ 1120844 h 4338987"/>
                <a:gd name="connsiteX7" fmla="*/ 2090233 w 4202218"/>
                <a:gd name="connsiteY7" fmla="*/ 812234 h 4338987"/>
                <a:gd name="connsiteX8" fmla="*/ 2078803 w 4202218"/>
                <a:gd name="connsiteY8" fmla="*/ 777944 h 4338987"/>
                <a:gd name="connsiteX9" fmla="*/ 2170243 w 4202218"/>
                <a:gd name="connsiteY9" fmla="*/ 1086554 h 4338987"/>
                <a:gd name="connsiteX10" fmla="*/ 2215963 w 4202218"/>
                <a:gd name="connsiteY10" fmla="*/ 1269434 h 4338987"/>
                <a:gd name="connsiteX11" fmla="*/ 2284543 w 4202218"/>
                <a:gd name="connsiteY11" fmla="*/ 1303724 h 4338987"/>
                <a:gd name="connsiteX12" fmla="*/ 2330263 w 4202218"/>
                <a:gd name="connsiteY12" fmla="*/ 1166564 h 4338987"/>
                <a:gd name="connsiteX13" fmla="*/ 2467423 w 4202218"/>
                <a:gd name="connsiteY13" fmla="*/ 880814 h 4338987"/>
                <a:gd name="connsiteX14" fmla="*/ 2558863 w 4202218"/>
                <a:gd name="connsiteY14" fmla="*/ 640784 h 4338987"/>
                <a:gd name="connsiteX15" fmla="*/ 2616013 w 4202218"/>
                <a:gd name="connsiteY15" fmla="*/ 537914 h 4338987"/>
                <a:gd name="connsiteX16" fmla="*/ 2558863 w 4202218"/>
                <a:gd name="connsiteY16" fmla="*/ 789374 h 4338987"/>
                <a:gd name="connsiteX17" fmla="*/ 2444563 w 4202218"/>
                <a:gd name="connsiteY17" fmla="*/ 1097984 h 4338987"/>
                <a:gd name="connsiteX18" fmla="*/ 2375983 w 4202218"/>
                <a:gd name="connsiteY18" fmla="*/ 1406594 h 4338987"/>
                <a:gd name="connsiteX19" fmla="*/ 2558863 w 4202218"/>
                <a:gd name="connsiteY19" fmla="*/ 1578044 h 4338987"/>
                <a:gd name="connsiteX20" fmla="*/ 2878903 w 4202218"/>
                <a:gd name="connsiteY20" fmla="*/ 1658054 h 4338987"/>
                <a:gd name="connsiteX21" fmla="*/ 3187513 w 4202218"/>
                <a:gd name="connsiteY21" fmla="*/ 1658054 h 4338987"/>
                <a:gd name="connsiteX22" fmla="*/ 3370393 w 4202218"/>
                <a:gd name="connsiteY22" fmla="*/ 1566614 h 4338987"/>
                <a:gd name="connsiteX23" fmla="*/ 3473263 w 4202218"/>
                <a:gd name="connsiteY23" fmla="*/ 1372304 h 4338987"/>
                <a:gd name="connsiteX24" fmla="*/ 3461833 w 4202218"/>
                <a:gd name="connsiteY24" fmla="*/ 1097984 h 4338987"/>
                <a:gd name="connsiteX25" fmla="*/ 3450403 w 4202218"/>
                <a:gd name="connsiteY25" fmla="*/ 777944 h 4338987"/>
                <a:gd name="connsiteX26" fmla="*/ 3759013 w 4202218"/>
                <a:gd name="connsiteY26" fmla="*/ 572204 h 4338987"/>
                <a:gd name="connsiteX27" fmla="*/ 3999043 w 4202218"/>
                <a:gd name="connsiteY27" fmla="*/ 92144 h 4338987"/>
                <a:gd name="connsiteX28" fmla="*/ 4033333 w 4202218"/>
                <a:gd name="connsiteY28" fmla="*/ 12134 h 4338987"/>
                <a:gd name="connsiteX29" fmla="*/ 4010473 w 4202218"/>
                <a:gd name="connsiteY29" fmla="*/ 252164 h 4338987"/>
                <a:gd name="connsiteX30" fmla="*/ 3827593 w 4202218"/>
                <a:gd name="connsiteY30" fmla="*/ 652214 h 4338987"/>
                <a:gd name="connsiteX31" fmla="*/ 3644713 w 4202218"/>
                <a:gd name="connsiteY31" fmla="*/ 789374 h 4338987"/>
                <a:gd name="connsiteX32" fmla="*/ 3530413 w 4202218"/>
                <a:gd name="connsiteY32" fmla="*/ 892244 h 4338987"/>
                <a:gd name="connsiteX33" fmla="*/ 3861883 w 4202218"/>
                <a:gd name="connsiteY33" fmla="*/ 846524 h 4338987"/>
                <a:gd name="connsiteX34" fmla="*/ 4193353 w 4202218"/>
                <a:gd name="connsiteY34" fmla="*/ 720794 h 4338987"/>
                <a:gd name="connsiteX35" fmla="*/ 4079053 w 4202218"/>
                <a:gd name="connsiteY35" fmla="*/ 892244 h 4338987"/>
                <a:gd name="connsiteX36" fmla="*/ 3781873 w 4202218"/>
                <a:gd name="connsiteY36" fmla="*/ 937964 h 4338987"/>
                <a:gd name="connsiteX37" fmla="*/ 3610423 w 4202218"/>
                <a:gd name="connsiteY37" fmla="*/ 995114 h 4338987"/>
                <a:gd name="connsiteX38" fmla="*/ 3656143 w 4202218"/>
                <a:gd name="connsiteY38" fmla="*/ 1235144 h 4338987"/>
                <a:gd name="connsiteX39" fmla="*/ 3621853 w 4202218"/>
                <a:gd name="connsiteY39" fmla="*/ 1532324 h 4338987"/>
                <a:gd name="connsiteX40" fmla="*/ 3461833 w 4202218"/>
                <a:gd name="connsiteY40" fmla="*/ 1726634 h 4338987"/>
                <a:gd name="connsiteX41" fmla="*/ 3278953 w 4202218"/>
                <a:gd name="connsiteY41" fmla="*/ 2035244 h 4338987"/>
                <a:gd name="connsiteX42" fmla="*/ 3233233 w 4202218"/>
                <a:gd name="connsiteY42" fmla="*/ 2309564 h 4338987"/>
                <a:gd name="connsiteX43" fmla="*/ 3404683 w 4202218"/>
                <a:gd name="connsiteY43" fmla="*/ 2458154 h 4338987"/>
                <a:gd name="connsiteX44" fmla="*/ 3759013 w 4202218"/>
                <a:gd name="connsiteY44" fmla="*/ 2663894 h 4338987"/>
                <a:gd name="connsiteX45" fmla="*/ 4079053 w 4202218"/>
                <a:gd name="connsiteY45" fmla="*/ 2778194 h 4338987"/>
                <a:gd name="connsiteX46" fmla="*/ 4079053 w 4202218"/>
                <a:gd name="connsiteY46" fmla="*/ 2881064 h 4338987"/>
                <a:gd name="connsiteX47" fmla="*/ 3770443 w 4202218"/>
                <a:gd name="connsiteY47" fmla="*/ 2869634 h 4338987"/>
                <a:gd name="connsiteX48" fmla="*/ 3404683 w 4202218"/>
                <a:gd name="connsiteY48" fmla="*/ 2732474 h 4338987"/>
                <a:gd name="connsiteX49" fmla="*/ 3084643 w 4202218"/>
                <a:gd name="connsiteY49" fmla="*/ 2663894 h 4338987"/>
                <a:gd name="connsiteX50" fmla="*/ 2958913 w 4202218"/>
                <a:gd name="connsiteY50" fmla="*/ 2698184 h 4338987"/>
                <a:gd name="connsiteX51" fmla="*/ 2821753 w 4202218"/>
                <a:gd name="connsiteY51" fmla="*/ 2823914 h 4338987"/>
                <a:gd name="connsiteX52" fmla="*/ 2764603 w 4202218"/>
                <a:gd name="connsiteY52" fmla="*/ 2995364 h 4338987"/>
                <a:gd name="connsiteX53" fmla="*/ 2970343 w 4202218"/>
                <a:gd name="connsiteY53" fmla="*/ 3132524 h 4338987"/>
                <a:gd name="connsiteX54" fmla="*/ 3176083 w 4202218"/>
                <a:gd name="connsiteY54" fmla="*/ 3269684 h 4338987"/>
                <a:gd name="connsiteX55" fmla="*/ 3347533 w 4202218"/>
                <a:gd name="connsiteY55" fmla="*/ 3303974 h 4338987"/>
                <a:gd name="connsiteX56" fmla="*/ 3267523 w 4202218"/>
                <a:gd name="connsiteY56" fmla="*/ 3395414 h 4338987"/>
                <a:gd name="connsiteX57" fmla="*/ 3004633 w 4202218"/>
                <a:gd name="connsiteY57" fmla="*/ 3303974 h 4338987"/>
                <a:gd name="connsiteX58" fmla="*/ 2753173 w 4202218"/>
                <a:gd name="connsiteY58" fmla="*/ 3189674 h 4338987"/>
                <a:gd name="connsiteX59" fmla="*/ 2638873 w 4202218"/>
                <a:gd name="connsiteY59" fmla="*/ 3098234 h 4338987"/>
                <a:gd name="connsiteX60" fmla="*/ 2570293 w 4202218"/>
                <a:gd name="connsiteY60" fmla="*/ 3109664 h 4338987"/>
                <a:gd name="connsiteX61" fmla="*/ 2558863 w 4202218"/>
                <a:gd name="connsiteY61" fmla="*/ 3326834 h 4338987"/>
                <a:gd name="connsiteX62" fmla="*/ 2673163 w 4202218"/>
                <a:gd name="connsiteY62" fmla="*/ 3555434 h 4338987"/>
                <a:gd name="connsiteX63" fmla="*/ 2730313 w 4202218"/>
                <a:gd name="connsiteY63" fmla="*/ 4024064 h 4338987"/>
                <a:gd name="connsiteX64" fmla="*/ 2696023 w 4202218"/>
                <a:gd name="connsiteY64" fmla="*/ 4184084 h 4338987"/>
                <a:gd name="connsiteX65" fmla="*/ 2536003 w 4202218"/>
                <a:gd name="connsiteY65" fmla="*/ 4138364 h 4338987"/>
                <a:gd name="connsiteX66" fmla="*/ 2536003 w 4202218"/>
                <a:gd name="connsiteY66" fmla="*/ 3909764 h 4338987"/>
                <a:gd name="connsiteX67" fmla="*/ 2433133 w 4202218"/>
                <a:gd name="connsiteY67" fmla="*/ 3566864 h 4338987"/>
                <a:gd name="connsiteX68" fmla="*/ 2307403 w 4202218"/>
                <a:gd name="connsiteY68" fmla="*/ 3166814 h 4338987"/>
                <a:gd name="connsiteX69" fmla="*/ 2261683 w 4202218"/>
                <a:gd name="connsiteY69" fmla="*/ 3063944 h 4338987"/>
                <a:gd name="connsiteX70" fmla="*/ 2078803 w 4202218"/>
                <a:gd name="connsiteY70" fmla="*/ 2949644 h 4338987"/>
                <a:gd name="connsiteX71" fmla="*/ 1850203 w 4202218"/>
                <a:gd name="connsiteY71" fmla="*/ 3029654 h 4338987"/>
                <a:gd name="connsiteX72" fmla="*/ 1415863 w 4202218"/>
                <a:gd name="connsiteY72" fmla="*/ 3361124 h 4338987"/>
                <a:gd name="connsiteX73" fmla="*/ 1381573 w 4202218"/>
                <a:gd name="connsiteY73" fmla="*/ 3681164 h 4338987"/>
                <a:gd name="connsiteX74" fmla="*/ 1381573 w 4202218"/>
                <a:gd name="connsiteY74" fmla="*/ 3989774 h 4338987"/>
                <a:gd name="connsiteX75" fmla="*/ 1290133 w 4202218"/>
                <a:gd name="connsiteY75" fmla="*/ 4309814 h 4338987"/>
                <a:gd name="connsiteX76" fmla="*/ 1198693 w 4202218"/>
                <a:gd name="connsiteY76" fmla="*/ 4298384 h 4338987"/>
                <a:gd name="connsiteX77" fmla="*/ 1187263 w 4202218"/>
                <a:gd name="connsiteY77" fmla="*/ 4081214 h 4338987"/>
                <a:gd name="connsiteX78" fmla="*/ 1198693 w 4202218"/>
                <a:gd name="connsiteY78" fmla="*/ 3909764 h 4338987"/>
                <a:gd name="connsiteX79" fmla="*/ 970093 w 4202218"/>
                <a:gd name="connsiteY79" fmla="*/ 3989774 h 4338987"/>
                <a:gd name="connsiteX80" fmla="*/ 718633 w 4202218"/>
                <a:gd name="connsiteY80" fmla="*/ 4069784 h 4338987"/>
                <a:gd name="connsiteX81" fmla="*/ 741493 w 4202218"/>
                <a:gd name="connsiteY81" fmla="*/ 3955484 h 4338987"/>
                <a:gd name="connsiteX82" fmla="*/ 1130113 w 4202218"/>
                <a:gd name="connsiteY82" fmla="*/ 3795464 h 4338987"/>
                <a:gd name="connsiteX83" fmla="*/ 1278703 w 4202218"/>
                <a:gd name="connsiteY83" fmla="*/ 3726884 h 4338987"/>
                <a:gd name="connsiteX84" fmla="*/ 1221553 w 4202218"/>
                <a:gd name="connsiteY84" fmla="*/ 3372554 h 4338987"/>
                <a:gd name="connsiteX85" fmla="*/ 1324423 w 4202218"/>
                <a:gd name="connsiteY85" fmla="*/ 3121094 h 4338987"/>
                <a:gd name="connsiteX86" fmla="*/ 1393003 w 4202218"/>
                <a:gd name="connsiteY86" fmla="*/ 3052514 h 4338987"/>
                <a:gd name="connsiteX87" fmla="*/ 1084393 w 4202218"/>
                <a:gd name="connsiteY87" fmla="*/ 3029654 h 4338987"/>
                <a:gd name="connsiteX88" fmla="*/ 730063 w 4202218"/>
                <a:gd name="connsiteY88" fmla="*/ 2961074 h 4338987"/>
                <a:gd name="connsiteX89" fmla="*/ 375733 w 4202218"/>
                <a:gd name="connsiteY89" fmla="*/ 3132524 h 4338987"/>
                <a:gd name="connsiteX90" fmla="*/ 421453 w 4202218"/>
                <a:gd name="connsiteY90" fmla="*/ 3029654 h 4338987"/>
                <a:gd name="connsiteX91" fmla="*/ 627193 w 4202218"/>
                <a:gd name="connsiteY91" fmla="*/ 2926784 h 4338987"/>
                <a:gd name="connsiteX92" fmla="*/ 810073 w 4202218"/>
                <a:gd name="connsiteY92" fmla="*/ 2755334 h 4338987"/>
                <a:gd name="connsiteX93" fmla="*/ 1152973 w 4202218"/>
                <a:gd name="connsiteY93" fmla="*/ 2778194 h 4338987"/>
                <a:gd name="connsiteX94" fmla="*/ 1461583 w 4202218"/>
                <a:gd name="connsiteY94" fmla="*/ 2823914 h 4338987"/>
                <a:gd name="connsiteX95" fmla="*/ 1953073 w 4202218"/>
                <a:gd name="connsiteY95" fmla="*/ 2663894 h 4338987"/>
                <a:gd name="connsiteX96" fmla="*/ 1701613 w 4202218"/>
                <a:gd name="connsiteY96" fmla="*/ 2263844 h 4338987"/>
                <a:gd name="connsiteX97" fmla="*/ 1690183 w 4202218"/>
                <a:gd name="connsiteY97" fmla="*/ 1966664 h 4338987"/>
                <a:gd name="connsiteX98" fmla="*/ 1381991 w 4202218"/>
                <a:gd name="connsiteY98" fmla="*/ 1841930 h 4338987"/>
                <a:gd name="connsiteX99" fmla="*/ 1095823 w 4202218"/>
                <a:gd name="connsiteY99" fmla="*/ 1715204 h 4338987"/>
                <a:gd name="connsiteX100" fmla="*/ 746507 w 4202218"/>
                <a:gd name="connsiteY100" fmla="*/ 1626741 h 4338987"/>
                <a:gd name="connsiteX101" fmla="*/ 352873 w 4202218"/>
                <a:gd name="connsiteY101" fmla="*/ 1726634 h 4338987"/>
                <a:gd name="connsiteX102" fmla="*/ 113171 w 4202218"/>
                <a:gd name="connsiteY102" fmla="*/ 1763908 h 4338987"/>
                <a:gd name="connsiteX103" fmla="*/ 9973 w 4202218"/>
                <a:gd name="connsiteY103" fmla="*/ 1738064 h 4338987"/>
                <a:gd name="connsiteX104" fmla="*/ 348516 w 4202218"/>
                <a:gd name="connsiteY104" fmla="*/ 1644138 h 4338987"/>
                <a:gd name="connsiteX105" fmla="*/ 653097 w 4202218"/>
                <a:gd name="connsiteY105" fmla="*/ 1544246 h 4338987"/>
                <a:gd name="connsiteX106" fmla="*/ 1072963 w 4202218"/>
                <a:gd name="connsiteY106" fmla="*/ 1612334 h 4338987"/>
                <a:gd name="connsiteX107" fmla="*/ 1244413 w 4202218"/>
                <a:gd name="connsiteY107" fmla="*/ 1658054 h 4338987"/>
                <a:gd name="connsiteX108" fmla="*/ 1187263 w 4202218"/>
                <a:gd name="connsiteY108" fmla="*/ 1452314 h 4338987"/>
                <a:gd name="connsiteX109" fmla="*/ 876086 w 4202218"/>
                <a:gd name="connsiteY109" fmla="*/ 100164 h 4338987"/>
                <a:gd name="connsiteX110" fmla="*/ 1221553 w 4202218"/>
                <a:gd name="connsiteY110" fmla="*/ 1212284 h 4338987"/>
                <a:gd name="connsiteX0" fmla="*/ 1221553 w 4202218"/>
                <a:gd name="connsiteY0" fmla="*/ 1212284 h 4338987"/>
                <a:gd name="connsiteX1" fmla="*/ 1343911 w 4202218"/>
                <a:gd name="connsiteY1" fmla="*/ 1560154 h 4338987"/>
                <a:gd name="connsiteX2" fmla="*/ 1553023 w 4202218"/>
                <a:gd name="connsiteY2" fmla="*/ 1658054 h 4338987"/>
                <a:gd name="connsiteX3" fmla="*/ 1907353 w 4202218"/>
                <a:gd name="connsiteY3" fmla="*/ 1680914 h 4338987"/>
                <a:gd name="connsiteX4" fmla="*/ 2021653 w 4202218"/>
                <a:gd name="connsiteY4" fmla="*/ 1543754 h 4338987"/>
                <a:gd name="connsiteX5" fmla="*/ 2124523 w 4202218"/>
                <a:gd name="connsiteY5" fmla="*/ 1292294 h 4338987"/>
                <a:gd name="connsiteX6" fmla="*/ 2124523 w 4202218"/>
                <a:gd name="connsiteY6" fmla="*/ 1120844 h 4338987"/>
                <a:gd name="connsiteX7" fmla="*/ 2090233 w 4202218"/>
                <a:gd name="connsiteY7" fmla="*/ 812234 h 4338987"/>
                <a:gd name="connsiteX8" fmla="*/ 2078803 w 4202218"/>
                <a:gd name="connsiteY8" fmla="*/ 777944 h 4338987"/>
                <a:gd name="connsiteX9" fmla="*/ 2170243 w 4202218"/>
                <a:gd name="connsiteY9" fmla="*/ 1086554 h 4338987"/>
                <a:gd name="connsiteX10" fmla="*/ 2215963 w 4202218"/>
                <a:gd name="connsiteY10" fmla="*/ 1269434 h 4338987"/>
                <a:gd name="connsiteX11" fmla="*/ 2284543 w 4202218"/>
                <a:gd name="connsiteY11" fmla="*/ 1303724 h 4338987"/>
                <a:gd name="connsiteX12" fmla="*/ 2330263 w 4202218"/>
                <a:gd name="connsiteY12" fmla="*/ 1166564 h 4338987"/>
                <a:gd name="connsiteX13" fmla="*/ 2467423 w 4202218"/>
                <a:gd name="connsiteY13" fmla="*/ 880814 h 4338987"/>
                <a:gd name="connsiteX14" fmla="*/ 2558863 w 4202218"/>
                <a:gd name="connsiteY14" fmla="*/ 640784 h 4338987"/>
                <a:gd name="connsiteX15" fmla="*/ 2616013 w 4202218"/>
                <a:gd name="connsiteY15" fmla="*/ 537914 h 4338987"/>
                <a:gd name="connsiteX16" fmla="*/ 2558863 w 4202218"/>
                <a:gd name="connsiteY16" fmla="*/ 789374 h 4338987"/>
                <a:gd name="connsiteX17" fmla="*/ 2444563 w 4202218"/>
                <a:gd name="connsiteY17" fmla="*/ 1097984 h 4338987"/>
                <a:gd name="connsiteX18" fmla="*/ 2375983 w 4202218"/>
                <a:gd name="connsiteY18" fmla="*/ 1406594 h 4338987"/>
                <a:gd name="connsiteX19" fmla="*/ 2558863 w 4202218"/>
                <a:gd name="connsiteY19" fmla="*/ 1578044 h 4338987"/>
                <a:gd name="connsiteX20" fmla="*/ 2878903 w 4202218"/>
                <a:gd name="connsiteY20" fmla="*/ 1658054 h 4338987"/>
                <a:gd name="connsiteX21" fmla="*/ 3187513 w 4202218"/>
                <a:gd name="connsiteY21" fmla="*/ 1658054 h 4338987"/>
                <a:gd name="connsiteX22" fmla="*/ 3370393 w 4202218"/>
                <a:gd name="connsiteY22" fmla="*/ 1566614 h 4338987"/>
                <a:gd name="connsiteX23" fmla="*/ 3473263 w 4202218"/>
                <a:gd name="connsiteY23" fmla="*/ 1372304 h 4338987"/>
                <a:gd name="connsiteX24" fmla="*/ 3461833 w 4202218"/>
                <a:gd name="connsiteY24" fmla="*/ 1097984 h 4338987"/>
                <a:gd name="connsiteX25" fmla="*/ 3450403 w 4202218"/>
                <a:gd name="connsiteY25" fmla="*/ 777944 h 4338987"/>
                <a:gd name="connsiteX26" fmla="*/ 3759013 w 4202218"/>
                <a:gd name="connsiteY26" fmla="*/ 572204 h 4338987"/>
                <a:gd name="connsiteX27" fmla="*/ 3999043 w 4202218"/>
                <a:gd name="connsiteY27" fmla="*/ 92144 h 4338987"/>
                <a:gd name="connsiteX28" fmla="*/ 4033333 w 4202218"/>
                <a:gd name="connsiteY28" fmla="*/ 12134 h 4338987"/>
                <a:gd name="connsiteX29" fmla="*/ 4010473 w 4202218"/>
                <a:gd name="connsiteY29" fmla="*/ 252164 h 4338987"/>
                <a:gd name="connsiteX30" fmla="*/ 3827593 w 4202218"/>
                <a:gd name="connsiteY30" fmla="*/ 652214 h 4338987"/>
                <a:gd name="connsiteX31" fmla="*/ 3644713 w 4202218"/>
                <a:gd name="connsiteY31" fmla="*/ 789374 h 4338987"/>
                <a:gd name="connsiteX32" fmla="*/ 3530413 w 4202218"/>
                <a:gd name="connsiteY32" fmla="*/ 892244 h 4338987"/>
                <a:gd name="connsiteX33" fmla="*/ 3861883 w 4202218"/>
                <a:gd name="connsiteY33" fmla="*/ 846524 h 4338987"/>
                <a:gd name="connsiteX34" fmla="*/ 4193353 w 4202218"/>
                <a:gd name="connsiteY34" fmla="*/ 720794 h 4338987"/>
                <a:gd name="connsiteX35" fmla="*/ 4079053 w 4202218"/>
                <a:gd name="connsiteY35" fmla="*/ 892244 h 4338987"/>
                <a:gd name="connsiteX36" fmla="*/ 3781873 w 4202218"/>
                <a:gd name="connsiteY36" fmla="*/ 937964 h 4338987"/>
                <a:gd name="connsiteX37" fmla="*/ 3610423 w 4202218"/>
                <a:gd name="connsiteY37" fmla="*/ 995114 h 4338987"/>
                <a:gd name="connsiteX38" fmla="*/ 3656143 w 4202218"/>
                <a:gd name="connsiteY38" fmla="*/ 1235144 h 4338987"/>
                <a:gd name="connsiteX39" fmla="*/ 3621853 w 4202218"/>
                <a:gd name="connsiteY39" fmla="*/ 1532324 h 4338987"/>
                <a:gd name="connsiteX40" fmla="*/ 3461833 w 4202218"/>
                <a:gd name="connsiteY40" fmla="*/ 1726634 h 4338987"/>
                <a:gd name="connsiteX41" fmla="*/ 3278953 w 4202218"/>
                <a:gd name="connsiteY41" fmla="*/ 2035244 h 4338987"/>
                <a:gd name="connsiteX42" fmla="*/ 3233233 w 4202218"/>
                <a:gd name="connsiteY42" fmla="*/ 2309564 h 4338987"/>
                <a:gd name="connsiteX43" fmla="*/ 3404683 w 4202218"/>
                <a:gd name="connsiteY43" fmla="*/ 2458154 h 4338987"/>
                <a:gd name="connsiteX44" fmla="*/ 3759013 w 4202218"/>
                <a:gd name="connsiteY44" fmla="*/ 2663894 h 4338987"/>
                <a:gd name="connsiteX45" fmla="*/ 4079053 w 4202218"/>
                <a:gd name="connsiteY45" fmla="*/ 2778194 h 4338987"/>
                <a:gd name="connsiteX46" fmla="*/ 4079053 w 4202218"/>
                <a:gd name="connsiteY46" fmla="*/ 2881064 h 4338987"/>
                <a:gd name="connsiteX47" fmla="*/ 3770443 w 4202218"/>
                <a:gd name="connsiteY47" fmla="*/ 2869634 h 4338987"/>
                <a:gd name="connsiteX48" fmla="*/ 3404683 w 4202218"/>
                <a:gd name="connsiteY48" fmla="*/ 2732474 h 4338987"/>
                <a:gd name="connsiteX49" fmla="*/ 3084643 w 4202218"/>
                <a:gd name="connsiteY49" fmla="*/ 2663894 h 4338987"/>
                <a:gd name="connsiteX50" fmla="*/ 2958913 w 4202218"/>
                <a:gd name="connsiteY50" fmla="*/ 2698184 h 4338987"/>
                <a:gd name="connsiteX51" fmla="*/ 2821753 w 4202218"/>
                <a:gd name="connsiteY51" fmla="*/ 2823914 h 4338987"/>
                <a:gd name="connsiteX52" fmla="*/ 2764603 w 4202218"/>
                <a:gd name="connsiteY52" fmla="*/ 2995364 h 4338987"/>
                <a:gd name="connsiteX53" fmla="*/ 2970343 w 4202218"/>
                <a:gd name="connsiteY53" fmla="*/ 3132524 h 4338987"/>
                <a:gd name="connsiteX54" fmla="*/ 3176083 w 4202218"/>
                <a:gd name="connsiteY54" fmla="*/ 3269684 h 4338987"/>
                <a:gd name="connsiteX55" fmla="*/ 3347533 w 4202218"/>
                <a:gd name="connsiteY55" fmla="*/ 3303974 h 4338987"/>
                <a:gd name="connsiteX56" fmla="*/ 3267523 w 4202218"/>
                <a:gd name="connsiteY56" fmla="*/ 3395414 h 4338987"/>
                <a:gd name="connsiteX57" fmla="*/ 3004633 w 4202218"/>
                <a:gd name="connsiteY57" fmla="*/ 3303974 h 4338987"/>
                <a:gd name="connsiteX58" fmla="*/ 2753173 w 4202218"/>
                <a:gd name="connsiteY58" fmla="*/ 3189674 h 4338987"/>
                <a:gd name="connsiteX59" fmla="*/ 2638873 w 4202218"/>
                <a:gd name="connsiteY59" fmla="*/ 3098234 h 4338987"/>
                <a:gd name="connsiteX60" fmla="*/ 2570293 w 4202218"/>
                <a:gd name="connsiteY60" fmla="*/ 3109664 h 4338987"/>
                <a:gd name="connsiteX61" fmla="*/ 2558863 w 4202218"/>
                <a:gd name="connsiteY61" fmla="*/ 3326834 h 4338987"/>
                <a:gd name="connsiteX62" fmla="*/ 2673163 w 4202218"/>
                <a:gd name="connsiteY62" fmla="*/ 3555434 h 4338987"/>
                <a:gd name="connsiteX63" fmla="*/ 2730313 w 4202218"/>
                <a:gd name="connsiteY63" fmla="*/ 4024064 h 4338987"/>
                <a:gd name="connsiteX64" fmla="*/ 2696023 w 4202218"/>
                <a:gd name="connsiteY64" fmla="*/ 4184084 h 4338987"/>
                <a:gd name="connsiteX65" fmla="*/ 2536003 w 4202218"/>
                <a:gd name="connsiteY65" fmla="*/ 4138364 h 4338987"/>
                <a:gd name="connsiteX66" fmla="*/ 2536003 w 4202218"/>
                <a:gd name="connsiteY66" fmla="*/ 3909764 h 4338987"/>
                <a:gd name="connsiteX67" fmla="*/ 2433133 w 4202218"/>
                <a:gd name="connsiteY67" fmla="*/ 3566864 h 4338987"/>
                <a:gd name="connsiteX68" fmla="*/ 2307403 w 4202218"/>
                <a:gd name="connsiteY68" fmla="*/ 3166814 h 4338987"/>
                <a:gd name="connsiteX69" fmla="*/ 2261683 w 4202218"/>
                <a:gd name="connsiteY69" fmla="*/ 3063944 h 4338987"/>
                <a:gd name="connsiteX70" fmla="*/ 2078803 w 4202218"/>
                <a:gd name="connsiteY70" fmla="*/ 2949644 h 4338987"/>
                <a:gd name="connsiteX71" fmla="*/ 1850203 w 4202218"/>
                <a:gd name="connsiteY71" fmla="*/ 3029654 h 4338987"/>
                <a:gd name="connsiteX72" fmla="*/ 1415863 w 4202218"/>
                <a:gd name="connsiteY72" fmla="*/ 3361124 h 4338987"/>
                <a:gd name="connsiteX73" fmla="*/ 1381573 w 4202218"/>
                <a:gd name="connsiteY73" fmla="*/ 3681164 h 4338987"/>
                <a:gd name="connsiteX74" fmla="*/ 1381573 w 4202218"/>
                <a:gd name="connsiteY74" fmla="*/ 3989774 h 4338987"/>
                <a:gd name="connsiteX75" fmla="*/ 1290133 w 4202218"/>
                <a:gd name="connsiteY75" fmla="*/ 4309814 h 4338987"/>
                <a:gd name="connsiteX76" fmla="*/ 1198693 w 4202218"/>
                <a:gd name="connsiteY76" fmla="*/ 4298384 h 4338987"/>
                <a:gd name="connsiteX77" fmla="*/ 1187263 w 4202218"/>
                <a:gd name="connsiteY77" fmla="*/ 4081214 h 4338987"/>
                <a:gd name="connsiteX78" fmla="*/ 1198693 w 4202218"/>
                <a:gd name="connsiteY78" fmla="*/ 3909764 h 4338987"/>
                <a:gd name="connsiteX79" fmla="*/ 970093 w 4202218"/>
                <a:gd name="connsiteY79" fmla="*/ 3989774 h 4338987"/>
                <a:gd name="connsiteX80" fmla="*/ 718633 w 4202218"/>
                <a:gd name="connsiteY80" fmla="*/ 4069784 h 4338987"/>
                <a:gd name="connsiteX81" fmla="*/ 741493 w 4202218"/>
                <a:gd name="connsiteY81" fmla="*/ 3955484 h 4338987"/>
                <a:gd name="connsiteX82" fmla="*/ 1130113 w 4202218"/>
                <a:gd name="connsiteY82" fmla="*/ 3795464 h 4338987"/>
                <a:gd name="connsiteX83" fmla="*/ 1278703 w 4202218"/>
                <a:gd name="connsiteY83" fmla="*/ 3726884 h 4338987"/>
                <a:gd name="connsiteX84" fmla="*/ 1221553 w 4202218"/>
                <a:gd name="connsiteY84" fmla="*/ 3372554 h 4338987"/>
                <a:gd name="connsiteX85" fmla="*/ 1324423 w 4202218"/>
                <a:gd name="connsiteY85" fmla="*/ 3121094 h 4338987"/>
                <a:gd name="connsiteX86" fmla="*/ 1393003 w 4202218"/>
                <a:gd name="connsiteY86" fmla="*/ 3052514 h 4338987"/>
                <a:gd name="connsiteX87" fmla="*/ 1084393 w 4202218"/>
                <a:gd name="connsiteY87" fmla="*/ 3029654 h 4338987"/>
                <a:gd name="connsiteX88" fmla="*/ 730063 w 4202218"/>
                <a:gd name="connsiteY88" fmla="*/ 2961074 h 4338987"/>
                <a:gd name="connsiteX89" fmla="*/ 375733 w 4202218"/>
                <a:gd name="connsiteY89" fmla="*/ 3132524 h 4338987"/>
                <a:gd name="connsiteX90" fmla="*/ 421453 w 4202218"/>
                <a:gd name="connsiteY90" fmla="*/ 3029654 h 4338987"/>
                <a:gd name="connsiteX91" fmla="*/ 627193 w 4202218"/>
                <a:gd name="connsiteY91" fmla="*/ 2926784 h 4338987"/>
                <a:gd name="connsiteX92" fmla="*/ 810073 w 4202218"/>
                <a:gd name="connsiteY92" fmla="*/ 2755334 h 4338987"/>
                <a:gd name="connsiteX93" fmla="*/ 1152973 w 4202218"/>
                <a:gd name="connsiteY93" fmla="*/ 2778194 h 4338987"/>
                <a:gd name="connsiteX94" fmla="*/ 1461583 w 4202218"/>
                <a:gd name="connsiteY94" fmla="*/ 2823914 h 4338987"/>
                <a:gd name="connsiteX95" fmla="*/ 1953073 w 4202218"/>
                <a:gd name="connsiteY95" fmla="*/ 2663894 h 4338987"/>
                <a:gd name="connsiteX96" fmla="*/ 1701613 w 4202218"/>
                <a:gd name="connsiteY96" fmla="*/ 2263844 h 4338987"/>
                <a:gd name="connsiteX97" fmla="*/ 1690183 w 4202218"/>
                <a:gd name="connsiteY97" fmla="*/ 1966664 h 4338987"/>
                <a:gd name="connsiteX98" fmla="*/ 1381991 w 4202218"/>
                <a:gd name="connsiteY98" fmla="*/ 1841930 h 4338987"/>
                <a:gd name="connsiteX99" fmla="*/ 1095823 w 4202218"/>
                <a:gd name="connsiteY99" fmla="*/ 1715204 h 4338987"/>
                <a:gd name="connsiteX100" fmla="*/ 746507 w 4202218"/>
                <a:gd name="connsiteY100" fmla="*/ 1626741 h 4338987"/>
                <a:gd name="connsiteX101" fmla="*/ 352873 w 4202218"/>
                <a:gd name="connsiteY101" fmla="*/ 1726634 h 4338987"/>
                <a:gd name="connsiteX102" fmla="*/ 113171 w 4202218"/>
                <a:gd name="connsiteY102" fmla="*/ 1763908 h 4338987"/>
                <a:gd name="connsiteX103" fmla="*/ 9973 w 4202218"/>
                <a:gd name="connsiteY103" fmla="*/ 1738064 h 4338987"/>
                <a:gd name="connsiteX104" fmla="*/ 348516 w 4202218"/>
                <a:gd name="connsiteY104" fmla="*/ 1644138 h 4338987"/>
                <a:gd name="connsiteX105" fmla="*/ 653097 w 4202218"/>
                <a:gd name="connsiteY105" fmla="*/ 1544246 h 4338987"/>
                <a:gd name="connsiteX106" fmla="*/ 1072963 w 4202218"/>
                <a:gd name="connsiteY106" fmla="*/ 1612334 h 4338987"/>
                <a:gd name="connsiteX107" fmla="*/ 1244413 w 4202218"/>
                <a:gd name="connsiteY107" fmla="*/ 1658054 h 4338987"/>
                <a:gd name="connsiteX108" fmla="*/ 1187263 w 4202218"/>
                <a:gd name="connsiteY108" fmla="*/ 1452314 h 4338987"/>
                <a:gd name="connsiteX109" fmla="*/ 1046313 w 4202218"/>
                <a:gd name="connsiteY109" fmla="*/ 815735 h 4338987"/>
                <a:gd name="connsiteX110" fmla="*/ 1221553 w 4202218"/>
                <a:gd name="connsiteY110" fmla="*/ 1212284 h 4338987"/>
                <a:gd name="connsiteX0" fmla="*/ 1221553 w 4202218"/>
                <a:gd name="connsiteY0" fmla="*/ 1212284 h 4338987"/>
                <a:gd name="connsiteX1" fmla="*/ 1343911 w 4202218"/>
                <a:gd name="connsiteY1" fmla="*/ 1560154 h 4338987"/>
                <a:gd name="connsiteX2" fmla="*/ 1553023 w 4202218"/>
                <a:gd name="connsiteY2" fmla="*/ 1658054 h 4338987"/>
                <a:gd name="connsiteX3" fmla="*/ 1907353 w 4202218"/>
                <a:gd name="connsiteY3" fmla="*/ 1680914 h 4338987"/>
                <a:gd name="connsiteX4" fmla="*/ 2021653 w 4202218"/>
                <a:gd name="connsiteY4" fmla="*/ 1543754 h 4338987"/>
                <a:gd name="connsiteX5" fmla="*/ 2124523 w 4202218"/>
                <a:gd name="connsiteY5" fmla="*/ 1292294 h 4338987"/>
                <a:gd name="connsiteX6" fmla="*/ 2124523 w 4202218"/>
                <a:gd name="connsiteY6" fmla="*/ 1120844 h 4338987"/>
                <a:gd name="connsiteX7" fmla="*/ 2090233 w 4202218"/>
                <a:gd name="connsiteY7" fmla="*/ 812234 h 4338987"/>
                <a:gd name="connsiteX8" fmla="*/ 2078803 w 4202218"/>
                <a:gd name="connsiteY8" fmla="*/ 777944 h 4338987"/>
                <a:gd name="connsiteX9" fmla="*/ 2170243 w 4202218"/>
                <a:gd name="connsiteY9" fmla="*/ 1086554 h 4338987"/>
                <a:gd name="connsiteX10" fmla="*/ 2215963 w 4202218"/>
                <a:gd name="connsiteY10" fmla="*/ 1269434 h 4338987"/>
                <a:gd name="connsiteX11" fmla="*/ 2284543 w 4202218"/>
                <a:gd name="connsiteY11" fmla="*/ 1303724 h 4338987"/>
                <a:gd name="connsiteX12" fmla="*/ 2330263 w 4202218"/>
                <a:gd name="connsiteY12" fmla="*/ 1166564 h 4338987"/>
                <a:gd name="connsiteX13" fmla="*/ 2467423 w 4202218"/>
                <a:gd name="connsiteY13" fmla="*/ 880814 h 4338987"/>
                <a:gd name="connsiteX14" fmla="*/ 2558863 w 4202218"/>
                <a:gd name="connsiteY14" fmla="*/ 640784 h 4338987"/>
                <a:gd name="connsiteX15" fmla="*/ 2616013 w 4202218"/>
                <a:gd name="connsiteY15" fmla="*/ 537914 h 4338987"/>
                <a:gd name="connsiteX16" fmla="*/ 2558863 w 4202218"/>
                <a:gd name="connsiteY16" fmla="*/ 789374 h 4338987"/>
                <a:gd name="connsiteX17" fmla="*/ 2444563 w 4202218"/>
                <a:gd name="connsiteY17" fmla="*/ 1097984 h 4338987"/>
                <a:gd name="connsiteX18" fmla="*/ 2375983 w 4202218"/>
                <a:gd name="connsiteY18" fmla="*/ 1406594 h 4338987"/>
                <a:gd name="connsiteX19" fmla="*/ 2558863 w 4202218"/>
                <a:gd name="connsiteY19" fmla="*/ 1578044 h 4338987"/>
                <a:gd name="connsiteX20" fmla="*/ 2878903 w 4202218"/>
                <a:gd name="connsiteY20" fmla="*/ 1658054 h 4338987"/>
                <a:gd name="connsiteX21" fmla="*/ 3187513 w 4202218"/>
                <a:gd name="connsiteY21" fmla="*/ 1658054 h 4338987"/>
                <a:gd name="connsiteX22" fmla="*/ 3370393 w 4202218"/>
                <a:gd name="connsiteY22" fmla="*/ 1566614 h 4338987"/>
                <a:gd name="connsiteX23" fmla="*/ 3473263 w 4202218"/>
                <a:gd name="connsiteY23" fmla="*/ 1372304 h 4338987"/>
                <a:gd name="connsiteX24" fmla="*/ 3461833 w 4202218"/>
                <a:gd name="connsiteY24" fmla="*/ 1097984 h 4338987"/>
                <a:gd name="connsiteX25" fmla="*/ 3450403 w 4202218"/>
                <a:gd name="connsiteY25" fmla="*/ 777944 h 4338987"/>
                <a:gd name="connsiteX26" fmla="*/ 3759013 w 4202218"/>
                <a:gd name="connsiteY26" fmla="*/ 572204 h 4338987"/>
                <a:gd name="connsiteX27" fmla="*/ 3999043 w 4202218"/>
                <a:gd name="connsiteY27" fmla="*/ 92144 h 4338987"/>
                <a:gd name="connsiteX28" fmla="*/ 4033333 w 4202218"/>
                <a:gd name="connsiteY28" fmla="*/ 12134 h 4338987"/>
                <a:gd name="connsiteX29" fmla="*/ 4010473 w 4202218"/>
                <a:gd name="connsiteY29" fmla="*/ 252164 h 4338987"/>
                <a:gd name="connsiteX30" fmla="*/ 3827593 w 4202218"/>
                <a:gd name="connsiteY30" fmla="*/ 652214 h 4338987"/>
                <a:gd name="connsiteX31" fmla="*/ 3644713 w 4202218"/>
                <a:gd name="connsiteY31" fmla="*/ 789374 h 4338987"/>
                <a:gd name="connsiteX32" fmla="*/ 3530413 w 4202218"/>
                <a:gd name="connsiteY32" fmla="*/ 892244 h 4338987"/>
                <a:gd name="connsiteX33" fmla="*/ 3861883 w 4202218"/>
                <a:gd name="connsiteY33" fmla="*/ 846524 h 4338987"/>
                <a:gd name="connsiteX34" fmla="*/ 4193353 w 4202218"/>
                <a:gd name="connsiteY34" fmla="*/ 720794 h 4338987"/>
                <a:gd name="connsiteX35" fmla="*/ 4079053 w 4202218"/>
                <a:gd name="connsiteY35" fmla="*/ 892244 h 4338987"/>
                <a:gd name="connsiteX36" fmla="*/ 3781873 w 4202218"/>
                <a:gd name="connsiteY36" fmla="*/ 937964 h 4338987"/>
                <a:gd name="connsiteX37" fmla="*/ 3610423 w 4202218"/>
                <a:gd name="connsiteY37" fmla="*/ 995114 h 4338987"/>
                <a:gd name="connsiteX38" fmla="*/ 3656143 w 4202218"/>
                <a:gd name="connsiteY38" fmla="*/ 1235144 h 4338987"/>
                <a:gd name="connsiteX39" fmla="*/ 3621853 w 4202218"/>
                <a:gd name="connsiteY39" fmla="*/ 1532324 h 4338987"/>
                <a:gd name="connsiteX40" fmla="*/ 3461833 w 4202218"/>
                <a:gd name="connsiteY40" fmla="*/ 1726634 h 4338987"/>
                <a:gd name="connsiteX41" fmla="*/ 3278953 w 4202218"/>
                <a:gd name="connsiteY41" fmla="*/ 2035244 h 4338987"/>
                <a:gd name="connsiteX42" fmla="*/ 3233233 w 4202218"/>
                <a:gd name="connsiteY42" fmla="*/ 2309564 h 4338987"/>
                <a:gd name="connsiteX43" fmla="*/ 3404683 w 4202218"/>
                <a:gd name="connsiteY43" fmla="*/ 2458154 h 4338987"/>
                <a:gd name="connsiteX44" fmla="*/ 3759013 w 4202218"/>
                <a:gd name="connsiteY44" fmla="*/ 2663894 h 4338987"/>
                <a:gd name="connsiteX45" fmla="*/ 4079053 w 4202218"/>
                <a:gd name="connsiteY45" fmla="*/ 2778194 h 4338987"/>
                <a:gd name="connsiteX46" fmla="*/ 4079053 w 4202218"/>
                <a:gd name="connsiteY46" fmla="*/ 2881064 h 4338987"/>
                <a:gd name="connsiteX47" fmla="*/ 3770443 w 4202218"/>
                <a:gd name="connsiteY47" fmla="*/ 2869634 h 4338987"/>
                <a:gd name="connsiteX48" fmla="*/ 3404683 w 4202218"/>
                <a:gd name="connsiteY48" fmla="*/ 2732474 h 4338987"/>
                <a:gd name="connsiteX49" fmla="*/ 3084643 w 4202218"/>
                <a:gd name="connsiteY49" fmla="*/ 2663894 h 4338987"/>
                <a:gd name="connsiteX50" fmla="*/ 2958913 w 4202218"/>
                <a:gd name="connsiteY50" fmla="*/ 2698184 h 4338987"/>
                <a:gd name="connsiteX51" fmla="*/ 2821753 w 4202218"/>
                <a:gd name="connsiteY51" fmla="*/ 2823914 h 4338987"/>
                <a:gd name="connsiteX52" fmla="*/ 2764603 w 4202218"/>
                <a:gd name="connsiteY52" fmla="*/ 2995364 h 4338987"/>
                <a:gd name="connsiteX53" fmla="*/ 2970343 w 4202218"/>
                <a:gd name="connsiteY53" fmla="*/ 3132524 h 4338987"/>
                <a:gd name="connsiteX54" fmla="*/ 3176083 w 4202218"/>
                <a:gd name="connsiteY54" fmla="*/ 3269684 h 4338987"/>
                <a:gd name="connsiteX55" fmla="*/ 3347533 w 4202218"/>
                <a:gd name="connsiteY55" fmla="*/ 3303974 h 4338987"/>
                <a:gd name="connsiteX56" fmla="*/ 3267523 w 4202218"/>
                <a:gd name="connsiteY56" fmla="*/ 3395414 h 4338987"/>
                <a:gd name="connsiteX57" fmla="*/ 3004633 w 4202218"/>
                <a:gd name="connsiteY57" fmla="*/ 3303974 h 4338987"/>
                <a:gd name="connsiteX58" fmla="*/ 2753173 w 4202218"/>
                <a:gd name="connsiteY58" fmla="*/ 3189674 h 4338987"/>
                <a:gd name="connsiteX59" fmla="*/ 2638873 w 4202218"/>
                <a:gd name="connsiteY59" fmla="*/ 3098234 h 4338987"/>
                <a:gd name="connsiteX60" fmla="*/ 2570293 w 4202218"/>
                <a:gd name="connsiteY60" fmla="*/ 3109664 h 4338987"/>
                <a:gd name="connsiteX61" fmla="*/ 2558863 w 4202218"/>
                <a:gd name="connsiteY61" fmla="*/ 3326834 h 4338987"/>
                <a:gd name="connsiteX62" fmla="*/ 2673163 w 4202218"/>
                <a:gd name="connsiteY62" fmla="*/ 3555434 h 4338987"/>
                <a:gd name="connsiteX63" fmla="*/ 2730313 w 4202218"/>
                <a:gd name="connsiteY63" fmla="*/ 4024064 h 4338987"/>
                <a:gd name="connsiteX64" fmla="*/ 2696023 w 4202218"/>
                <a:gd name="connsiteY64" fmla="*/ 4184084 h 4338987"/>
                <a:gd name="connsiteX65" fmla="*/ 2536003 w 4202218"/>
                <a:gd name="connsiteY65" fmla="*/ 4138364 h 4338987"/>
                <a:gd name="connsiteX66" fmla="*/ 2536003 w 4202218"/>
                <a:gd name="connsiteY66" fmla="*/ 3909764 h 4338987"/>
                <a:gd name="connsiteX67" fmla="*/ 2433133 w 4202218"/>
                <a:gd name="connsiteY67" fmla="*/ 3566864 h 4338987"/>
                <a:gd name="connsiteX68" fmla="*/ 2307403 w 4202218"/>
                <a:gd name="connsiteY68" fmla="*/ 3166814 h 4338987"/>
                <a:gd name="connsiteX69" fmla="*/ 2261683 w 4202218"/>
                <a:gd name="connsiteY69" fmla="*/ 3063944 h 4338987"/>
                <a:gd name="connsiteX70" fmla="*/ 2078803 w 4202218"/>
                <a:gd name="connsiteY70" fmla="*/ 2949644 h 4338987"/>
                <a:gd name="connsiteX71" fmla="*/ 1850203 w 4202218"/>
                <a:gd name="connsiteY71" fmla="*/ 3029654 h 4338987"/>
                <a:gd name="connsiteX72" fmla="*/ 1415863 w 4202218"/>
                <a:gd name="connsiteY72" fmla="*/ 3361124 h 4338987"/>
                <a:gd name="connsiteX73" fmla="*/ 1381573 w 4202218"/>
                <a:gd name="connsiteY73" fmla="*/ 3681164 h 4338987"/>
                <a:gd name="connsiteX74" fmla="*/ 1381573 w 4202218"/>
                <a:gd name="connsiteY74" fmla="*/ 3989774 h 4338987"/>
                <a:gd name="connsiteX75" fmla="*/ 1290133 w 4202218"/>
                <a:gd name="connsiteY75" fmla="*/ 4309814 h 4338987"/>
                <a:gd name="connsiteX76" fmla="*/ 1198693 w 4202218"/>
                <a:gd name="connsiteY76" fmla="*/ 4298384 h 4338987"/>
                <a:gd name="connsiteX77" fmla="*/ 1187263 w 4202218"/>
                <a:gd name="connsiteY77" fmla="*/ 4081214 h 4338987"/>
                <a:gd name="connsiteX78" fmla="*/ 1198693 w 4202218"/>
                <a:gd name="connsiteY78" fmla="*/ 3909764 h 4338987"/>
                <a:gd name="connsiteX79" fmla="*/ 970093 w 4202218"/>
                <a:gd name="connsiteY79" fmla="*/ 3989774 h 4338987"/>
                <a:gd name="connsiteX80" fmla="*/ 718633 w 4202218"/>
                <a:gd name="connsiteY80" fmla="*/ 4069784 h 4338987"/>
                <a:gd name="connsiteX81" fmla="*/ 741493 w 4202218"/>
                <a:gd name="connsiteY81" fmla="*/ 3955484 h 4338987"/>
                <a:gd name="connsiteX82" fmla="*/ 1130113 w 4202218"/>
                <a:gd name="connsiteY82" fmla="*/ 3795464 h 4338987"/>
                <a:gd name="connsiteX83" fmla="*/ 1278703 w 4202218"/>
                <a:gd name="connsiteY83" fmla="*/ 3726884 h 4338987"/>
                <a:gd name="connsiteX84" fmla="*/ 1221553 w 4202218"/>
                <a:gd name="connsiteY84" fmla="*/ 3372554 h 4338987"/>
                <a:gd name="connsiteX85" fmla="*/ 1324423 w 4202218"/>
                <a:gd name="connsiteY85" fmla="*/ 3121094 h 4338987"/>
                <a:gd name="connsiteX86" fmla="*/ 1393003 w 4202218"/>
                <a:gd name="connsiteY86" fmla="*/ 3052514 h 4338987"/>
                <a:gd name="connsiteX87" fmla="*/ 1084393 w 4202218"/>
                <a:gd name="connsiteY87" fmla="*/ 3029654 h 4338987"/>
                <a:gd name="connsiteX88" fmla="*/ 730063 w 4202218"/>
                <a:gd name="connsiteY88" fmla="*/ 2961074 h 4338987"/>
                <a:gd name="connsiteX89" fmla="*/ 375733 w 4202218"/>
                <a:gd name="connsiteY89" fmla="*/ 3132524 h 4338987"/>
                <a:gd name="connsiteX90" fmla="*/ 421453 w 4202218"/>
                <a:gd name="connsiteY90" fmla="*/ 3029654 h 4338987"/>
                <a:gd name="connsiteX91" fmla="*/ 627193 w 4202218"/>
                <a:gd name="connsiteY91" fmla="*/ 2926784 h 4338987"/>
                <a:gd name="connsiteX92" fmla="*/ 810073 w 4202218"/>
                <a:gd name="connsiteY92" fmla="*/ 2755334 h 4338987"/>
                <a:gd name="connsiteX93" fmla="*/ 1152973 w 4202218"/>
                <a:gd name="connsiteY93" fmla="*/ 2778194 h 4338987"/>
                <a:gd name="connsiteX94" fmla="*/ 1461583 w 4202218"/>
                <a:gd name="connsiteY94" fmla="*/ 2823914 h 4338987"/>
                <a:gd name="connsiteX95" fmla="*/ 1953073 w 4202218"/>
                <a:gd name="connsiteY95" fmla="*/ 2663894 h 4338987"/>
                <a:gd name="connsiteX96" fmla="*/ 1701613 w 4202218"/>
                <a:gd name="connsiteY96" fmla="*/ 2263844 h 4338987"/>
                <a:gd name="connsiteX97" fmla="*/ 1690183 w 4202218"/>
                <a:gd name="connsiteY97" fmla="*/ 1966664 h 4338987"/>
                <a:gd name="connsiteX98" fmla="*/ 1381991 w 4202218"/>
                <a:gd name="connsiteY98" fmla="*/ 1841930 h 4338987"/>
                <a:gd name="connsiteX99" fmla="*/ 1095823 w 4202218"/>
                <a:gd name="connsiteY99" fmla="*/ 1715204 h 4338987"/>
                <a:gd name="connsiteX100" fmla="*/ 746507 w 4202218"/>
                <a:gd name="connsiteY100" fmla="*/ 1626741 h 4338987"/>
                <a:gd name="connsiteX101" fmla="*/ 352873 w 4202218"/>
                <a:gd name="connsiteY101" fmla="*/ 1726634 h 4338987"/>
                <a:gd name="connsiteX102" fmla="*/ 113171 w 4202218"/>
                <a:gd name="connsiteY102" fmla="*/ 1763908 h 4338987"/>
                <a:gd name="connsiteX103" fmla="*/ 9973 w 4202218"/>
                <a:gd name="connsiteY103" fmla="*/ 1738064 h 4338987"/>
                <a:gd name="connsiteX104" fmla="*/ 348516 w 4202218"/>
                <a:gd name="connsiteY104" fmla="*/ 1644138 h 4338987"/>
                <a:gd name="connsiteX105" fmla="*/ 653097 w 4202218"/>
                <a:gd name="connsiteY105" fmla="*/ 1544246 h 4338987"/>
                <a:gd name="connsiteX106" fmla="*/ 1072963 w 4202218"/>
                <a:gd name="connsiteY106" fmla="*/ 1612334 h 4338987"/>
                <a:gd name="connsiteX107" fmla="*/ 1244413 w 4202218"/>
                <a:gd name="connsiteY107" fmla="*/ 1658054 h 4338987"/>
                <a:gd name="connsiteX108" fmla="*/ 1205766 w 4202218"/>
                <a:gd name="connsiteY108" fmla="*/ 1452314 h 4338987"/>
                <a:gd name="connsiteX109" fmla="*/ 1046313 w 4202218"/>
                <a:gd name="connsiteY109" fmla="*/ 815735 h 4338987"/>
                <a:gd name="connsiteX110" fmla="*/ 1221553 w 4202218"/>
                <a:gd name="connsiteY110" fmla="*/ 1212284 h 4338987"/>
                <a:gd name="connsiteX0" fmla="*/ 1221553 w 4202218"/>
                <a:gd name="connsiteY0" fmla="*/ 1212284 h 4338987"/>
                <a:gd name="connsiteX1" fmla="*/ 1343911 w 4202218"/>
                <a:gd name="connsiteY1" fmla="*/ 1560154 h 4338987"/>
                <a:gd name="connsiteX2" fmla="*/ 1553023 w 4202218"/>
                <a:gd name="connsiteY2" fmla="*/ 1658054 h 4338987"/>
                <a:gd name="connsiteX3" fmla="*/ 1907353 w 4202218"/>
                <a:gd name="connsiteY3" fmla="*/ 1680914 h 4338987"/>
                <a:gd name="connsiteX4" fmla="*/ 2021653 w 4202218"/>
                <a:gd name="connsiteY4" fmla="*/ 1543754 h 4338987"/>
                <a:gd name="connsiteX5" fmla="*/ 2124523 w 4202218"/>
                <a:gd name="connsiteY5" fmla="*/ 1292294 h 4338987"/>
                <a:gd name="connsiteX6" fmla="*/ 2124523 w 4202218"/>
                <a:gd name="connsiteY6" fmla="*/ 1120844 h 4338987"/>
                <a:gd name="connsiteX7" fmla="*/ 2068029 w 4202218"/>
                <a:gd name="connsiteY7" fmla="*/ 825651 h 4338987"/>
                <a:gd name="connsiteX8" fmla="*/ 2078803 w 4202218"/>
                <a:gd name="connsiteY8" fmla="*/ 777944 h 4338987"/>
                <a:gd name="connsiteX9" fmla="*/ 2170243 w 4202218"/>
                <a:gd name="connsiteY9" fmla="*/ 1086554 h 4338987"/>
                <a:gd name="connsiteX10" fmla="*/ 2215963 w 4202218"/>
                <a:gd name="connsiteY10" fmla="*/ 1269434 h 4338987"/>
                <a:gd name="connsiteX11" fmla="*/ 2284543 w 4202218"/>
                <a:gd name="connsiteY11" fmla="*/ 1303724 h 4338987"/>
                <a:gd name="connsiteX12" fmla="*/ 2330263 w 4202218"/>
                <a:gd name="connsiteY12" fmla="*/ 1166564 h 4338987"/>
                <a:gd name="connsiteX13" fmla="*/ 2467423 w 4202218"/>
                <a:gd name="connsiteY13" fmla="*/ 880814 h 4338987"/>
                <a:gd name="connsiteX14" fmla="*/ 2558863 w 4202218"/>
                <a:gd name="connsiteY14" fmla="*/ 640784 h 4338987"/>
                <a:gd name="connsiteX15" fmla="*/ 2616013 w 4202218"/>
                <a:gd name="connsiteY15" fmla="*/ 537914 h 4338987"/>
                <a:gd name="connsiteX16" fmla="*/ 2558863 w 4202218"/>
                <a:gd name="connsiteY16" fmla="*/ 789374 h 4338987"/>
                <a:gd name="connsiteX17" fmla="*/ 2444563 w 4202218"/>
                <a:gd name="connsiteY17" fmla="*/ 1097984 h 4338987"/>
                <a:gd name="connsiteX18" fmla="*/ 2375983 w 4202218"/>
                <a:gd name="connsiteY18" fmla="*/ 1406594 h 4338987"/>
                <a:gd name="connsiteX19" fmla="*/ 2558863 w 4202218"/>
                <a:gd name="connsiteY19" fmla="*/ 1578044 h 4338987"/>
                <a:gd name="connsiteX20" fmla="*/ 2878903 w 4202218"/>
                <a:gd name="connsiteY20" fmla="*/ 1658054 h 4338987"/>
                <a:gd name="connsiteX21" fmla="*/ 3187513 w 4202218"/>
                <a:gd name="connsiteY21" fmla="*/ 1658054 h 4338987"/>
                <a:gd name="connsiteX22" fmla="*/ 3370393 w 4202218"/>
                <a:gd name="connsiteY22" fmla="*/ 1566614 h 4338987"/>
                <a:gd name="connsiteX23" fmla="*/ 3473263 w 4202218"/>
                <a:gd name="connsiteY23" fmla="*/ 1372304 h 4338987"/>
                <a:gd name="connsiteX24" fmla="*/ 3461833 w 4202218"/>
                <a:gd name="connsiteY24" fmla="*/ 1097984 h 4338987"/>
                <a:gd name="connsiteX25" fmla="*/ 3450403 w 4202218"/>
                <a:gd name="connsiteY25" fmla="*/ 777944 h 4338987"/>
                <a:gd name="connsiteX26" fmla="*/ 3759013 w 4202218"/>
                <a:gd name="connsiteY26" fmla="*/ 572204 h 4338987"/>
                <a:gd name="connsiteX27" fmla="*/ 3999043 w 4202218"/>
                <a:gd name="connsiteY27" fmla="*/ 92144 h 4338987"/>
                <a:gd name="connsiteX28" fmla="*/ 4033333 w 4202218"/>
                <a:gd name="connsiteY28" fmla="*/ 12134 h 4338987"/>
                <a:gd name="connsiteX29" fmla="*/ 4010473 w 4202218"/>
                <a:gd name="connsiteY29" fmla="*/ 252164 h 4338987"/>
                <a:gd name="connsiteX30" fmla="*/ 3827593 w 4202218"/>
                <a:gd name="connsiteY30" fmla="*/ 652214 h 4338987"/>
                <a:gd name="connsiteX31" fmla="*/ 3644713 w 4202218"/>
                <a:gd name="connsiteY31" fmla="*/ 789374 h 4338987"/>
                <a:gd name="connsiteX32" fmla="*/ 3530413 w 4202218"/>
                <a:gd name="connsiteY32" fmla="*/ 892244 h 4338987"/>
                <a:gd name="connsiteX33" fmla="*/ 3861883 w 4202218"/>
                <a:gd name="connsiteY33" fmla="*/ 846524 h 4338987"/>
                <a:gd name="connsiteX34" fmla="*/ 4193353 w 4202218"/>
                <a:gd name="connsiteY34" fmla="*/ 720794 h 4338987"/>
                <a:gd name="connsiteX35" fmla="*/ 4079053 w 4202218"/>
                <a:gd name="connsiteY35" fmla="*/ 892244 h 4338987"/>
                <a:gd name="connsiteX36" fmla="*/ 3781873 w 4202218"/>
                <a:gd name="connsiteY36" fmla="*/ 937964 h 4338987"/>
                <a:gd name="connsiteX37" fmla="*/ 3610423 w 4202218"/>
                <a:gd name="connsiteY37" fmla="*/ 995114 h 4338987"/>
                <a:gd name="connsiteX38" fmla="*/ 3656143 w 4202218"/>
                <a:gd name="connsiteY38" fmla="*/ 1235144 h 4338987"/>
                <a:gd name="connsiteX39" fmla="*/ 3621853 w 4202218"/>
                <a:gd name="connsiteY39" fmla="*/ 1532324 h 4338987"/>
                <a:gd name="connsiteX40" fmla="*/ 3461833 w 4202218"/>
                <a:gd name="connsiteY40" fmla="*/ 1726634 h 4338987"/>
                <a:gd name="connsiteX41" fmla="*/ 3278953 w 4202218"/>
                <a:gd name="connsiteY41" fmla="*/ 2035244 h 4338987"/>
                <a:gd name="connsiteX42" fmla="*/ 3233233 w 4202218"/>
                <a:gd name="connsiteY42" fmla="*/ 2309564 h 4338987"/>
                <a:gd name="connsiteX43" fmla="*/ 3404683 w 4202218"/>
                <a:gd name="connsiteY43" fmla="*/ 2458154 h 4338987"/>
                <a:gd name="connsiteX44" fmla="*/ 3759013 w 4202218"/>
                <a:gd name="connsiteY44" fmla="*/ 2663894 h 4338987"/>
                <a:gd name="connsiteX45" fmla="*/ 4079053 w 4202218"/>
                <a:gd name="connsiteY45" fmla="*/ 2778194 h 4338987"/>
                <a:gd name="connsiteX46" fmla="*/ 4079053 w 4202218"/>
                <a:gd name="connsiteY46" fmla="*/ 2881064 h 4338987"/>
                <a:gd name="connsiteX47" fmla="*/ 3770443 w 4202218"/>
                <a:gd name="connsiteY47" fmla="*/ 2869634 h 4338987"/>
                <a:gd name="connsiteX48" fmla="*/ 3404683 w 4202218"/>
                <a:gd name="connsiteY48" fmla="*/ 2732474 h 4338987"/>
                <a:gd name="connsiteX49" fmla="*/ 3084643 w 4202218"/>
                <a:gd name="connsiteY49" fmla="*/ 2663894 h 4338987"/>
                <a:gd name="connsiteX50" fmla="*/ 2958913 w 4202218"/>
                <a:gd name="connsiteY50" fmla="*/ 2698184 h 4338987"/>
                <a:gd name="connsiteX51" fmla="*/ 2821753 w 4202218"/>
                <a:gd name="connsiteY51" fmla="*/ 2823914 h 4338987"/>
                <a:gd name="connsiteX52" fmla="*/ 2764603 w 4202218"/>
                <a:gd name="connsiteY52" fmla="*/ 2995364 h 4338987"/>
                <a:gd name="connsiteX53" fmla="*/ 2970343 w 4202218"/>
                <a:gd name="connsiteY53" fmla="*/ 3132524 h 4338987"/>
                <a:gd name="connsiteX54" fmla="*/ 3176083 w 4202218"/>
                <a:gd name="connsiteY54" fmla="*/ 3269684 h 4338987"/>
                <a:gd name="connsiteX55" fmla="*/ 3347533 w 4202218"/>
                <a:gd name="connsiteY55" fmla="*/ 3303974 h 4338987"/>
                <a:gd name="connsiteX56" fmla="*/ 3267523 w 4202218"/>
                <a:gd name="connsiteY56" fmla="*/ 3395414 h 4338987"/>
                <a:gd name="connsiteX57" fmla="*/ 3004633 w 4202218"/>
                <a:gd name="connsiteY57" fmla="*/ 3303974 h 4338987"/>
                <a:gd name="connsiteX58" fmla="*/ 2753173 w 4202218"/>
                <a:gd name="connsiteY58" fmla="*/ 3189674 h 4338987"/>
                <a:gd name="connsiteX59" fmla="*/ 2638873 w 4202218"/>
                <a:gd name="connsiteY59" fmla="*/ 3098234 h 4338987"/>
                <a:gd name="connsiteX60" fmla="*/ 2570293 w 4202218"/>
                <a:gd name="connsiteY60" fmla="*/ 3109664 h 4338987"/>
                <a:gd name="connsiteX61" fmla="*/ 2558863 w 4202218"/>
                <a:gd name="connsiteY61" fmla="*/ 3326834 h 4338987"/>
                <a:gd name="connsiteX62" fmla="*/ 2673163 w 4202218"/>
                <a:gd name="connsiteY62" fmla="*/ 3555434 h 4338987"/>
                <a:gd name="connsiteX63" fmla="*/ 2730313 w 4202218"/>
                <a:gd name="connsiteY63" fmla="*/ 4024064 h 4338987"/>
                <a:gd name="connsiteX64" fmla="*/ 2696023 w 4202218"/>
                <a:gd name="connsiteY64" fmla="*/ 4184084 h 4338987"/>
                <a:gd name="connsiteX65" fmla="*/ 2536003 w 4202218"/>
                <a:gd name="connsiteY65" fmla="*/ 4138364 h 4338987"/>
                <a:gd name="connsiteX66" fmla="*/ 2536003 w 4202218"/>
                <a:gd name="connsiteY66" fmla="*/ 3909764 h 4338987"/>
                <a:gd name="connsiteX67" fmla="*/ 2433133 w 4202218"/>
                <a:gd name="connsiteY67" fmla="*/ 3566864 h 4338987"/>
                <a:gd name="connsiteX68" fmla="*/ 2307403 w 4202218"/>
                <a:gd name="connsiteY68" fmla="*/ 3166814 h 4338987"/>
                <a:gd name="connsiteX69" fmla="*/ 2261683 w 4202218"/>
                <a:gd name="connsiteY69" fmla="*/ 3063944 h 4338987"/>
                <a:gd name="connsiteX70" fmla="*/ 2078803 w 4202218"/>
                <a:gd name="connsiteY70" fmla="*/ 2949644 h 4338987"/>
                <a:gd name="connsiteX71" fmla="*/ 1850203 w 4202218"/>
                <a:gd name="connsiteY71" fmla="*/ 3029654 h 4338987"/>
                <a:gd name="connsiteX72" fmla="*/ 1415863 w 4202218"/>
                <a:gd name="connsiteY72" fmla="*/ 3361124 h 4338987"/>
                <a:gd name="connsiteX73" fmla="*/ 1381573 w 4202218"/>
                <a:gd name="connsiteY73" fmla="*/ 3681164 h 4338987"/>
                <a:gd name="connsiteX74" fmla="*/ 1381573 w 4202218"/>
                <a:gd name="connsiteY74" fmla="*/ 3989774 h 4338987"/>
                <a:gd name="connsiteX75" fmla="*/ 1290133 w 4202218"/>
                <a:gd name="connsiteY75" fmla="*/ 4309814 h 4338987"/>
                <a:gd name="connsiteX76" fmla="*/ 1198693 w 4202218"/>
                <a:gd name="connsiteY76" fmla="*/ 4298384 h 4338987"/>
                <a:gd name="connsiteX77" fmla="*/ 1187263 w 4202218"/>
                <a:gd name="connsiteY77" fmla="*/ 4081214 h 4338987"/>
                <a:gd name="connsiteX78" fmla="*/ 1198693 w 4202218"/>
                <a:gd name="connsiteY78" fmla="*/ 3909764 h 4338987"/>
                <a:gd name="connsiteX79" fmla="*/ 970093 w 4202218"/>
                <a:gd name="connsiteY79" fmla="*/ 3989774 h 4338987"/>
                <a:gd name="connsiteX80" fmla="*/ 718633 w 4202218"/>
                <a:gd name="connsiteY80" fmla="*/ 4069784 h 4338987"/>
                <a:gd name="connsiteX81" fmla="*/ 741493 w 4202218"/>
                <a:gd name="connsiteY81" fmla="*/ 3955484 h 4338987"/>
                <a:gd name="connsiteX82" fmla="*/ 1130113 w 4202218"/>
                <a:gd name="connsiteY82" fmla="*/ 3795464 h 4338987"/>
                <a:gd name="connsiteX83" fmla="*/ 1278703 w 4202218"/>
                <a:gd name="connsiteY83" fmla="*/ 3726884 h 4338987"/>
                <a:gd name="connsiteX84" fmla="*/ 1221553 w 4202218"/>
                <a:gd name="connsiteY84" fmla="*/ 3372554 h 4338987"/>
                <a:gd name="connsiteX85" fmla="*/ 1324423 w 4202218"/>
                <a:gd name="connsiteY85" fmla="*/ 3121094 h 4338987"/>
                <a:gd name="connsiteX86" fmla="*/ 1393003 w 4202218"/>
                <a:gd name="connsiteY86" fmla="*/ 3052514 h 4338987"/>
                <a:gd name="connsiteX87" fmla="*/ 1084393 w 4202218"/>
                <a:gd name="connsiteY87" fmla="*/ 3029654 h 4338987"/>
                <a:gd name="connsiteX88" fmla="*/ 730063 w 4202218"/>
                <a:gd name="connsiteY88" fmla="*/ 2961074 h 4338987"/>
                <a:gd name="connsiteX89" fmla="*/ 375733 w 4202218"/>
                <a:gd name="connsiteY89" fmla="*/ 3132524 h 4338987"/>
                <a:gd name="connsiteX90" fmla="*/ 421453 w 4202218"/>
                <a:gd name="connsiteY90" fmla="*/ 3029654 h 4338987"/>
                <a:gd name="connsiteX91" fmla="*/ 627193 w 4202218"/>
                <a:gd name="connsiteY91" fmla="*/ 2926784 h 4338987"/>
                <a:gd name="connsiteX92" fmla="*/ 810073 w 4202218"/>
                <a:gd name="connsiteY92" fmla="*/ 2755334 h 4338987"/>
                <a:gd name="connsiteX93" fmla="*/ 1152973 w 4202218"/>
                <a:gd name="connsiteY93" fmla="*/ 2778194 h 4338987"/>
                <a:gd name="connsiteX94" fmla="*/ 1461583 w 4202218"/>
                <a:gd name="connsiteY94" fmla="*/ 2823914 h 4338987"/>
                <a:gd name="connsiteX95" fmla="*/ 1953073 w 4202218"/>
                <a:gd name="connsiteY95" fmla="*/ 2663894 h 4338987"/>
                <a:gd name="connsiteX96" fmla="*/ 1701613 w 4202218"/>
                <a:gd name="connsiteY96" fmla="*/ 2263844 h 4338987"/>
                <a:gd name="connsiteX97" fmla="*/ 1690183 w 4202218"/>
                <a:gd name="connsiteY97" fmla="*/ 1966664 h 4338987"/>
                <a:gd name="connsiteX98" fmla="*/ 1381991 w 4202218"/>
                <a:gd name="connsiteY98" fmla="*/ 1841930 h 4338987"/>
                <a:gd name="connsiteX99" fmla="*/ 1095823 w 4202218"/>
                <a:gd name="connsiteY99" fmla="*/ 1715204 h 4338987"/>
                <a:gd name="connsiteX100" fmla="*/ 746507 w 4202218"/>
                <a:gd name="connsiteY100" fmla="*/ 1626741 h 4338987"/>
                <a:gd name="connsiteX101" fmla="*/ 352873 w 4202218"/>
                <a:gd name="connsiteY101" fmla="*/ 1726634 h 4338987"/>
                <a:gd name="connsiteX102" fmla="*/ 113171 w 4202218"/>
                <a:gd name="connsiteY102" fmla="*/ 1763908 h 4338987"/>
                <a:gd name="connsiteX103" fmla="*/ 9973 w 4202218"/>
                <a:gd name="connsiteY103" fmla="*/ 1738064 h 4338987"/>
                <a:gd name="connsiteX104" fmla="*/ 348516 w 4202218"/>
                <a:gd name="connsiteY104" fmla="*/ 1644138 h 4338987"/>
                <a:gd name="connsiteX105" fmla="*/ 653097 w 4202218"/>
                <a:gd name="connsiteY105" fmla="*/ 1544246 h 4338987"/>
                <a:gd name="connsiteX106" fmla="*/ 1072963 w 4202218"/>
                <a:gd name="connsiteY106" fmla="*/ 1612334 h 4338987"/>
                <a:gd name="connsiteX107" fmla="*/ 1244413 w 4202218"/>
                <a:gd name="connsiteY107" fmla="*/ 1658054 h 4338987"/>
                <a:gd name="connsiteX108" fmla="*/ 1205766 w 4202218"/>
                <a:gd name="connsiteY108" fmla="*/ 1452314 h 4338987"/>
                <a:gd name="connsiteX109" fmla="*/ 1046313 w 4202218"/>
                <a:gd name="connsiteY109" fmla="*/ 815735 h 4338987"/>
                <a:gd name="connsiteX110" fmla="*/ 1221553 w 4202218"/>
                <a:gd name="connsiteY110" fmla="*/ 1212284 h 4338987"/>
                <a:gd name="connsiteX0" fmla="*/ 1221553 w 4202218"/>
                <a:gd name="connsiteY0" fmla="*/ 1212284 h 4338987"/>
                <a:gd name="connsiteX1" fmla="*/ 1343911 w 4202218"/>
                <a:gd name="connsiteY1" fmla="*/ 1560154 h 4338987"/>
                <a:gd name="connsiteX2" fmla="*/ 1553023 w 4202218"/>
                <a:gd name="connsiteY2" fmla="*/ 1658054 h 4338987"/>
                <a:gd name="connsiteX3" fmla="*/ 1907353 w 4202218"/>
                <a:gd name="connsiteY3" fmla="*/ 1680914 h 4338987"/>
                <a:gd name="connsiteX4" fmla="*/ 2021653 w 4202218"/>
                <a:gd name="connsiteY4" fmla="*/ 1543754 h 4338987"/>
                <a:gd name="connsiteX5" fmla="*/ 2124523 w 4202218"/>
                <a:gd name="connsiteY5" fmla="*/ 1292294 h 4338987"/>
                <a:gd name="connsiteX6" fmla="*/ 2124523 w 4202218"/>
                <a:gd name="connsiteY6" fmla="*/ 1120844 h 4338987"/>
                <a:gd name="connsiteX7" fmla="*/ 2068029 w 4202218"/>
                <a:gd name="connsiteY7" fmla="*/ 825651 h 4338987"/>
                <a:gd name="connsiteX8" fmla="*/ 2078803 w 4202218"/>
                <a:gd name="connsiteY8" fmla="*/ 777944 h 4338987"/>
                <a:gd name="connsiteX9" fmla="*/ 2170243 w 4202218"/>
                <a:gd name="connsiteY9" fmla="*/ 1086554 h 4338987"/>
                <a:gd name="connsiteX10" fmla="*/ 2215963 w 4202218"/>
                <a:gd name="connsiteY10" fmla="*/ 1269434 h 4338987"/>
                <a:gd name="connsiteX11" fmla="*/ 2284543 w 4202218"/>
                <a:gd name="connsiteY11" fmla="*/ 1303724 h 4338987"/>
                <a:gd name="connsiteX12" fmla="*/ 2330263 w 4202218"/>
                <a:gd name="connsiteY12" fmla="*/ 1166564 h 4338987"/>
                <a:gd name="connsiteX13" fmla="*/ 2467423 w 4202218"/>
                <a:gd name="connsiteY13" fmla="*/ 880814 h 4338987"/>
                <a:gd name="connsiteX14" fmla="*/ 2558863 w 4202218"/>
                <a:gd name="connsiteY14" fmla="*/ 640784 h 4338987"/>
                <a:gd name="connsiteX15" fmla="*/ 2616013 w 4202218"/>
                <a:gd name="connsiteY15" fmla="*/ 537914 h 4338987"/>
                <a:gd name="connsiteX16" fmla="*/ 2558863 w 4202218"/>
                <a:gd name="connsiteY16" fmla="*/ 789374 h 4338987"/>
                <a:gd name="connsiteX17" fmla="*/ 2444563 w 4202218"/>
                <a:gd name="connsiteY17" fmla="*/ 1097984 h 4338987"/>
                <a:gd name="connsiteX18" fmla="*/ 2375983 w 4202218"/>
                <a:gd name="connsiteY18" fmla="*/ 1406594 h 4338987"/>
                <a:gd name="connsiteX19" fmla="*/ 2558863 w 4202218"/>
                <a:gd name="connsiteY19" fmla="*/ 1578044 h 4338987"/>
                <a:gd name="connsiteX20" fmla="*/ 2878903 w 4202218"/>
                <a:gd name="connsiteY20" fmla="*/ 1658054 h 4338987"/>
                <a:gd name="connsiteX21" fmla="*/ 3187513 w 4202218"/>
                <a:gd name="connsiteY21" fmla="*/ 1658054 h 4338987"/>
                <a:gd name="connsiteX22" fmla="*/ 3370393 w 4202218"/>
                <a:gd name="connsiteY22" fmla="*/ 1566614 h 4338987"/>
                <a:gd name="connsiteX23" fmla="*/ 3473263 w 4202218"/>
                <a:gd name="connsiteY23" fmla="*/ 1372304 h 4338987"/>
                <a:gd name="connsiteX24" fmla="*/ 3461833 w 4202218"/>
                <a:gd name="connsiteY24" fmla="*/ 1097984 h 4338987"/>
                <a:gd name="connsiteX25" fmla="*/ 3450403 w 4202218"/>
                <a:gd name="connsiteY25" fmla="*/ 777944 h 4338987"/>
                <a:gd name="connsiteX26" fmla="*/ 3759013 w 4202218"/>
                <a:gd name="connsiteY26" fmla="*/ 572204 h 4338987"/>
                <a:gd name="connsiteX27" fmla="*/ 3999043 w 4202218"/>
                <a:gd name="connsiteY27" fmla="*/ 92144 h 4338987"/>
                <a:gd name="connsiteX28" fmla="*/ 4033333 w 4202218"/>
                <a:gd name="connsiteY28" fmla="*/ 12134 h 4338987"/>
                <a:gd name="connsiteX29" fmla="*/ 4010473 w 4202218"/>
                <a:gd name="connsiteY29" fmla="*/ 252164 h 4338987"/>
                <a:gd name="connsiteX30" fmla="*/ 3827593 w 4202218"/>
                <a:gd name="connsiteY30" fmla="*/ 652214 h 4338987"/>
                <a:gd name="connsiteX31" fmla="*/ 3644713 w 4202218"/>
                <a:gd name="connsiteY31" fmla="*/ 789374 h 4338987"/>
                <a:gd name="connsiteX32" fmla="*/ 3530413 w 4202218"/>
                <a:gd name="connsiteY32" fmla="*/ 892244 h 4338987"/>
                <a:gd name="connsiteX33" fmla="*/ 3861883 w 4202218"/>
                <a:gd name="connsiteY33" fmla="*/ 846524 h 4338987"/>
                <a:gd name="connsiteX34" fmla="*/ 4193353 w 4202218"/>
                <a:gd name="connsiteY34" fmla="*/ 720794 h 4338987"/>
                <a:gd name="connsiteX35" fmla="*/ 4079053 w 4202218"/>
                <a:gd name="connsiteY35" fmla="*/ 892244 h 4338987"/>
                <a:gd name="connsiteX36" fmla="*/ 3781873 w 4202218"/>
                <a:gd name="connsiteY36" fmla="*/ 937964 h 4338987"/>
                <a:gd name="connsiteX37" fmla="*/ 3658531 w 4202218"/>
                <a:gd name="connsiteY37" fmla="*/ 1093504 h 4338987"/>
                <a:gd name="connsiteX38" fmla="*/ 3656143 w 4202218"/>
                <a:gd name="connsiteY38" fmla="*/ 1235144 h 4338987"/>
                <a:gd name="connsiteX39" fmla="*/ 3621853 w 4202218"/>
                <a:gd name="connsiteY39" fmla="*/ 1532324 h 4338987"/>
                <a:gd name="connsiteX40" fmla="*/ 3461833 w 4202218"/>
                <a:gd name="connsiteY40" fmla="*/ 1726634 h 4338987"/>
                <a:gd name="connsiteX41" fmla="*/ 3278953 w 4202218"/>
                <a:gd name="connsiteY41" fmla="*/ 2035244 h 4338987"/>
                <a:gd name="connsiteX42" fmla="*/ 3233233 w 4202218"/>
                <a:gd name="connsiteY42" fmla="*/ 2309564 h 4338987"/>
                <a:gd name="connsiteX43" fmla="*/ 3404683 w 4202218"/>
                <a:gd name="connsiteY43" fmla="*/ 2458154 h 4338987"/>
                <a:gd name="connsiteX44" fmla="*/ 3759013 w 4202218"/>
                <a:gd name="connsiteY44" fmla="*/ 2663894 h 4338987"/>
                <a:gd name="connsiteX45" fmla="*/ 4079053 w 4202218"/>
                <a:gd name="connsiteY45" fmla="*/ 2778194 h 4338987"/>
                <a:gd name="connsiteX46" fmla="*/ 4079053 w 4202218"/>
                <a:gd name="connsiteY46" fmla="*/ 2881064 h 4338987"/>
                <a:gd name="connsiteX47" fmla="*/ 3770443 w 4202218"/>
                <a:gd name="connsiteY47" fmla="*/ 2869634 h 4338987"/>
                <a:gd name="connsiteX48" fmla="*/ 3404683 w 4202218"/>
                <a:gd name="connsiteY48" fmla="*/ 2732474 h 4338987"/>
                <a:gd name="connsiteX49" fmla="*/ 3084643 w 4202218"/>
                <a:gd name="connsiteY49" fmla="*/ 2663894 h 4338987"/>
                <a:gd name="connsiteX50" fmla="*/ 2958913 w 4202218"/>
                <a:gd name="connsiteY50" fmla="*/ 2698184 h 4338987"/>
                <a:gd name="connsiteX51" fmla="*/ 2821753 w 4202218"/>
                <a:gd name="connsiteY51" fmla="*/ 2823914 h 4338987"/>
                <a:gd name="connsiteX52" fmla="*/ 2764603 w 4202218"/>
                <a:gd name="connsiteY52" fmla="*/ 2995364 h 4338987"/>
                <a:gd name="connsiteX53" fmla="*/ 2970343 w 4202218"/>
                <a:gd name="connsiteY53" fmla="*/ 3132524 h 4338987"/>
                <a:gd name="connsiteX54" fmla="*/ 3176083 w 4202218"/>
                <a:gd name="connsiteY54" fmla="*/ 3269684 h 4338987"/>
                <a:gd name="connsiteX55" fmla="*/ 3347533 w 4202218"/>
                <a:gd name="connsiteY55" fmla="*/ 3303974 h 4338987"/>
                <a:gd name="connsiteX56" fmla="*/ 3267523 w 4202218"/>
                <a:gd name="connsiteY56" fmla="*/ 3395414 h 4338987"/>
                <a:gd name="connsiteX57" fmla="*/ 3004633 w 4202218"/>
                <a:gd name="connsiteY57" fmla="*/ 3303974 h 4338987"/>
                <a:gd name="connsiteX58" fmla="*/ 2753173 w 4202218"/>
                <a:gd name="connsiteY58" fmla="*/ 3189674 h 4338987"/>
                <a:gd name="connsiteX59" fmla="*/ 2638873 w 4202218"/>
                <a:gd name="connsiteY59" fmla="*/ 3098234 h 4338987"/>
                <a:gd name="connsiteX60" fmla="*/ 2570293 w 4202218"/>
                <a:gd name="connsiteY60" fmla="*/ 3109664 h 4338987"/>
                <a:gd name="connsiteX61" fmla="*/ 2558863 w 4202218"/>
                <a:gd name="connsiteY61" fmla="*/ 3326834 h 4338987"/>
                <a:gd name="connsiteX62" fmla="*/ 2673163 w 4202218"/>
                <a:gd name="connsiteY62" fmla="*/ 3555434 h 4338987"/>
                <a:gd name="connsiteX63" fmla="*/ 2730313 w 4202218"/>
                <a:gd name="connsiteY63" fmla="*/ 4024064 h 4338987"/>
                <a:gd name="connsiteX64" fmla="*/ 2696023 w 4202218"/>
                <a:gd name="connsiteY64" fmla="*/ 4184084 h 4338987"/>
                <a:gd name="connsiteX65" fmla="*/ 2536003 w 4202218"/>
                <a:gd name="connsiteY65" fmla="*/ 4138364 h 4338987"/>
                <a:gd name="connsiteX66" fmla="*/ 2536003 w 4202218"/>
                <a:gd name="connsiteY66" fmla="*/ 3909764 h 4338987"/>
                <a:gd name="connsiteX67" fmla="*/ 2433133 w 4202218"/>
                <a:gd name="connsiteY67" fmla="*/ 3566864 h 4338987"/>
                <a:gd name="connsiteX68" fmla="*/ 2307403 w 4202218"/>
                <a:gd name="connsiteY68" fmla="*/ 3166814 h 4338987"/>
                <a:gd name="connsiteX69" fmla="*/ 2261683 w 4202218"/>
                <a:gd name="connsiteY69" fmla="*/ 3063944 h 4338987"/>
                <a:gd name="connsiteX70" fmla="*/ 2078803 w 4202218"/>
                <a:gd name="connsiteY70" fmla="*/ 2949644 h 4338987"/>
                <a:gd name="connsiteX71" fmla="*/ 1850203 w 4202218"/>
                <a:gd name="connsiteY71" fmla="*/ 3029654 h 4338987"/>
                <a:gd name="connsiteX72" fmla="*/ 1415863 w 4202218"/>
                <a:gd name="connsiteY72" fmla="*/ 3361124 h 4338987"/>
                <a:gd name="connsiteX73" fmla="*/ 1381573 w 4202218"/>
                <a:gd name="connsiteY73" fmla="*/ 3681164 h 4338987"/>
                <a:gd name="connsiteX74" fmla="*/ 1381573 w 4202218"/>
                <a:gd name="connsiteY74" fmla="*/ 3989774 h 4338987"/>
                <a:gd name="connsiteX75" fmla="*/ 1290133 w 4202218"/>
                <a:gd name="connsiteY75" fmla="*/ 4309814 h 4338987"/>
                <a:gd name="connsiteX76" fmla="*/ 1198693 w 4202218"/>
                <a:gd name="connsiteY76" fmla="*/ 4298384 h 4338987"/>
                <a:gd name="connsiteX77" fmla="*/ 1187263 w 4202218"/>
                <a:gd name="connsiteY77" fmla="*/ 4081214 h 4338987"/>
                <a:gd name="connsiteX78" fmla="*/ 1198693 w 4202218"/>
                <a:gd name="connsiteY78" fmla="*/ 3909764 h 4338987"/>
                <a:gd name="connsiteX79" fmla="*/ 970093 w 4202218"/>
                <a:gd name="connsiteY79" fmla="*/ 3989774 h 4338987"/>
                <a:gd name="connsiteX80" fmla="*/ 718633 w 4202218"/>
                <a:gd name="connsiteY80" fmla="*/ 4069784 h 4338987"/>
                <a:gd name="connsiteX81" fmla="*/ 741493 w 4202218"/>
                <a:gd name="connsiteY81" fmla="*/ 3955484 h 4338987"/>
                <a:gd name="connsiteX82" fmla="*/ 1130113 w 4202218"/>
                <a:gd name="connsiteY82" fmla="*/ 3795464 h 4338987"/>
                <a:gd name="connsiteX83" fmla="*/ 1278703 w 4202218"/>
                <a:gd name="connsiteY83" fmla="*/ 3726884 h 4338987"/>
                <a:gd name="connsiteX84" fmla="*/ 1221553 w 4202218"/>
                <a:gd name="connsiteY84" fmla="*/ 3372554 h 4338987"/>
                <a:gd name="connsiteX85" fmla="*/ 1324423 w 4202218"/>
                <a:gd name="connsiteY85" fmla="*/ 3121094 h 4338987"/>
                <a:gd name="connsiteX86" fmla="*/ 1393003 w 4202218"/>
                <a:gd name="connsiteY86" fmla="*/ 3052514 h 4338987"/>
                <a:gd name="connsiteX87" fmla="*/ 1084393 w 4202218"/>
                <a:gd name="connsiteY87" fmla="*/ 3029654 h 4338987"/>
                <a:gd name="connsiteX88" fmla="*/ 730063 w 4202218"/>
                <a:gd name="connsiteY88" fmla="*/ 2961074 h 4338987"/>
                <a:gd name="connsiteX89" fmla="*/ 375733 w 4202218"/>
                <a:gd name="connsiteY89" fmla="*/ 3132524 h 4338987"/>
                <a:gd name="connsiteX90" fmla="*/ 421453 w 4202218"/>
                <a:gd name="connsiteY90" fmla="*/ 3029654 h 4338987"/>
                <a:gd name="connsiteX91" fmla="*/ 627193 w 4202218"/>
                <a:gd name="connsiteY91" fmla="*/ 2926784 h 4338987"/>
                <a:gd name="connsiteX92" fmla="*/ 810073 w 4202218"/>
                <a:gd name="connsiteY92" fmla="*/ 2755334 h 4338987"/>
                <a:gd name="connsiteX93" fmla="*/ 1152973 w 4202218"/>
                <a:gd name="connsiteY93" fmla="*/ 2778194 h 4338987"/>
                <a:gd name="connsiteX94" fmla="*/ 1461583 w 4202218"/>
                <a:gd name="connsiteY94" fmla="*/ 2823914 h 4338987"/>
                <a:gd name="connsiteX95" fmla="*/ 1953073 w 4202218"/>
                <a:gd name="connsiteY95" fmla="*/ 2663894 h 4338987"/>
                <a:gd name="connsiteX96" fmla="*/ 1701613 w 4202218"/>
                <a:gd name="connsiteY96" fmla="*/ 2263844 h 4338987"/>
                <a:gd name="connsiteX97" fmla="*/ 1690183 w 4202218"/>
                <a:gd name="connsiteY97" fmla="*/ 1966664 h 4338987"/>
                <a:gd name="connsiteX98" fmla="*/ 1381991 w 4202218"/>
                <a:gd name="connsiteY98" fmla="*/ 1841930 h 4338987"/>
                <a:gd name="connsiteX99" fmla="*/ 1095823 w 4202218"/>
                <a:gd name="connsiteY99" fmla="*/ 1715204 h 4338987"/>
                <a:gd name="connsiteX100" fmla="*/ 746507 w 4202218"/>
                <a:gd name="connsiteY100" fmla="*/ 1626741 h 4338987"/>
                <a:gd name="connsiteX101" fmla="*/ 352873 w 4202218"/>
                <a:gd name="connsiteY101" fmla="*/ 1726634 h 4338987"/>
                <a:gd name="connsiteX102" fmla="*/ 113171 w 4202218"/>
                <a:gd name="connsiteY102" fmla="*/ 1763908 h 4338987"/>
                <a:gd name="connsiteX103" fmla="*/ 9973 w 4202218"/>
                <a:gd name="connsiteY103" fmla="*/ 1738064 h 4338987"/>
                <a:gd name="connsiteX104" fmla="*/ 348516 w 4202218"/>
                <a:gd name="connsiteY104" fmla="*/ 1644138 h 4338987"/>
                <a:gd name="connsiteX105" fmla="*/ 653097 w 4202218"/>
                <a:gd name="connsiteY105" fmla="*/ 1544246 h 4338987"/>
                <a:gd name="connsiteX106" fmla="*/ 1072963 w 4202218"/>
                <a:gd name="connsiteY106" fmla="*/ 1612334 h 4338987"/>
                <a:gd name="connsiteX107" fmla="*/ 1244413 w 4202218"/>
                <a:gd name="connsiteY107" fmla="*/ 1658054 h 4338987"/>
                <a:gd name="connsiteX108" fmla="*/ 1205766 w 4202218"/>
                <a:gd name="connsiteY108" fmla="*/ 1452314 h 4338987"/>
                <a:gd name="connsiteX109" fmla="*/ 1046313 w 4202218"/>
                <a:gd name="connsiteY109" fmla="*/ 815735 h 4338987"/>
                <a:gd name="connsiteX110" fmla="*/ 1221553 w 4202218"/>
                <a:gd name="connsiteY110" fmla="*/ 1212284 h 4338987"/>
                <a:gd name="connsiteX0" fmla="*/ 1221553 w 4202218"/>
                <a:gd name="connsiteY0" fmla="*/ 1212284 h 4338987"/>
                <a:gd name="connsiteX1" fmla="*/ 1343911 w 4202218"/>
                <a:gd name="connsiteY1" fmla="*/ 1560154 h 4338987"/>
                <a:gd name="connsiteX2" fmla="*/ 1553023 w 4202218"/>
                <a:gd name="connsiteY2" fmla="*/ 1658054 h 4338987"/>
                <a:gd name="connsiteX3" fmla="*/ 1907353 w 4202218"/>
                <a:gd name="connsiteY3" fmla="*/ 1680914 h 4338987"/>
                <a:gd name="connsiteX4" fmla="*/ 2021653 w 4202218"/>
                <a:gd name="connsiteY4" fmla="*/ 1543754 h 4338987"/>
                <a:gd name="connsiteX5" fmla="*/ 2124523 w 4202218"/>
                <a:gd name="connsiteY5" fmla="*/ 1292294 h 4338987"/>
                <a:gd name="connsiteX6" fmla="*/ 2124523 w 4202218"/>
                <a:gd name="connsiteY6" fmla="*/ 1120844 h 4338987"/>
                <a:gd name="connsiteX7" fmla="*/ 2068029 w 4202218"/>
                <a:gd name="connsiteY7" fmla="*/ 825651 h 4338987"/>
                <a:gd name="connsiteX8" fmla="*/ 2078803 w 4202218"/>
                <a:gd name="connsiteY8" fmla="*/ 777944 h 4338987"/>
                <a:gd name="connsiteX9" fmla="*/ 2170243 w 4202218"/>
                <a:gd name="connsiteY9" fmla="*/ 1086554 h 4338987"/>
                <a:gd name="connsiteX10" fmla="*/ 2215963 w 4202218"/>
                <a:gd name="connsiteY10" fmla="*/ 1269434 h 4338987"/>
                <a:gd name="connsiteX11" fmla="*/ 2284543 w 4202218"/>
                <a:gd name="connsiteY11" fmla="*/ 1303724 h 4338987"/>
                <a:gd name="connsiteX12" fmla="*/ 2330263 w 4202218"/>
                <a:gd name="connsiteY12" fmla="*/ 1166564 h 4338987"/>
                <a:gd name="connsiteX13" fmla="*/ 2467423 w 4202218"/>
                <a:gd name="connsiteY13" fmla="*/ 880814 h 4338987"/>
                <a:gd name="connsiteX14" fmla="*/ 2558863 w 4202218"/>
                <a:gd name="connsiteY14" fmla="*/ 640784 h 4338987"/>
                <a:gd name="connsiteX15" fmla="*/ 2616013 w 4202218"/>
                <a:gd name="connsiteY15" fmla="*/ 537914 h 4338987"/>
                <a:gd name="connsiteX16" fmla="*/ 2558863 w 4202218"/>
                <a:gd name="connsiteY16" fmla="*/ 789374 h 4338987"/>
                <a:gd name="connsiteX17" fmla="*/ 2444563 w 4202218"/>
                <a:gd name="connsiteY17" fmla="*/ 1097984 h 4338987"/>
                <a:gd name="connsiteX18" fmla="*/ 2375983 w 4202218"/>
                <a:gd name="connsiteY18" fmla="*/ 1406594 h 4338987"/>
                <a:gd name="connsiteX19" fmla="*/ 2558863 w 4202218"/>
                <a:gd name="connsiteY19" fmla="*/ 1578044 h 4338987"/>
                <a:gd name="connsiteX20" fmla="*/ 2878903 w 4202218"/>
                <a:gd name="connsiteY20" fmla="*/ 1658054 h 4338987"/>
                <a:gd name="connsiteX21" fmla="*/ 3187513 w 4202218"/>
                <a:gd name="connsiteY21" fmla="*/ 1658054 h 4338987"/>
                <a:gd name="connsiteX22" fmla="*/ 3370393 w 4202218"/>
                <a:gd name="connsiteY22" fmla="*/ 1566614 h 4338987"/>
                <a:gd name="connsiteX23" fmla="*/ 3473263 w 4202218"/>
                <a:gd name="connsiteY23" fmla="*/ 1372304 h 4338987"/>
                <a:gd name="connsiteX24" fmla="*/ 3461833 w 4202218"/>
                <a:gd name="connsiteY24" fmla="*/ 1097984 h 4338987"/>
                <a:gd name="connsiteX25" fmla="*/ 3450403 w 4202218"/>
                <a:gd name="connsiteY25" fmla="*/ 777944 h 4338987"/>
                <a:gd name="connsiteX26" fmla="*/ 3759013 w 4202218"/>
                <a:gd name="connsiteY26" fmla="*/ 572204 h 4338987"/>
                <a:gd name="connsiteX27" fmla="*/ 3999043 w 4202218"/>
                <a:gd name="connsiteY27" fmla="*/ 92144 h 4338987"/>
                <a:gd name="connsiteX28" fmla="*/ 4033333 w 4202218"/>
                <a:gd name="connsiteY28" fmla="*/ 12134 h 4338987"/>
                <a:gd name="connsiteX29" fmla="*/ 4010473 w 4202218"/>
                <a:gd name="connsiteY29" fmla="*/ 252164 h 4338987"/>
                <a:gd name="connsiteX30" fmla="*/ 3827593 w 4202218"/>
                <a:gd name="connsiteY30" fmla="*/ 652214 h 4338987"/>
                <a:gd name="connsiteX31" fmla="*/ 3644713 w 4202218"/>
                <a:gd name="connsiteY31" fmla="*/ 789374 h 4338987"/>
                <a:gd name="connsiteX32" fmla="*/ 3563719 w 4202218"/>
                <a:gd name="connsiteY32" fmla="*/ 977218 h 4338987"/>
                <a:gd name="connsiteX33" fmla="*/ 3861883 w 4202218"/>
                <a:gd name="connsiteY33" fmla="*/ 846524 h 4338987"/>
                <a:gd name="connsiteX34" fmla="*/ 4193353 w 4202218"/>
                <a:gd name="connsiteY34" fmla="*/ 720794 h 4338987"/>
                <a:gd name="connsiteX35" fmla="*/ 4079053 w 4202218"/>
                <a:gd name="connsiteY35" fmla="*/ 892244 h 4338987"/>
                <a:gd name="connsiteX36" fmla="*/ 3781873 w 4202218"/>
                <a:gd name="connsiteY36" fmla="*/ 937964 h 4338987"/>
                <a:gd name="connsiteX37" fmla="*/ 3658531 w 4202218"/>
                <a:gd name="connsiteY37" fmla="*/ 1093504 h 4338987"/>
                <a:gd name="connsiteX38" fmla="*/ 3656143 w 4202218"/>
                <a:gd name="connsiteY38" fmla="*/ 1235144 h 4338987"/>
                <a:gd name="connsiteX39" fmla="*/ 3621853 w 4202218"/>
                <a:gd name="connsiteY39" fmla="*/ 1532324 h 4338987"/>
                <a:gd name="connsiteX40" fmla="*/ 3461833 w 4202218"/>
                <a:gd name="connsiteY40" fmla="*/ 1726634 h 4338987"/>
                <a:gd name="connsiteX41" fmla="*/ 3278953 w 4202218"/>
                <a:gd name="connsiteY41" fmla="*/ 2035244 h 4338987"/>
                <a:gd name="connsiteX42" fmla="*/ 3233233 w 4202218"/>
                <a:gd name="connsiteY42" fmla="*/ 2309564 h 4338987"/>
                <a:gd name="connsiteX43" fmla="*/ 3404683 w 4202218"/>
                <a:gd name="connsiteY43" fmla="*/ 2458154 h 4338987"/>
                <a:gd name="connsiteX44" fmla="*/ 3759013 w 4202218"/>
                <a:gd name="connsiteY44" fmla="*/ 2663894 h 4338987"/>
                <a:gd name="connsiteX45" fmla="*/ 4079053 w 4202218"/>
                <a:gd name="connsiteY45" fmla="*/ 2778194 h 4338987"/>
                <a:gd name="connsiteX46" fmla="*/ 4079053 w 4202218"/>
                <a:gd name="connsiteY46" fmla="*/ 2881064 h 4338987"/>
                <a:gd name="connsiteX47" fmla="*/ 3770443 w 4202218"/>
                <a:gd name="connsiteY47" fmla="*/ 2869634 h 4338987"/>
                <a:gd name="connsiteX48" fmla="*/ 3404683 w 4202218"/>
                <a:gd name="connsiteY48" fmla="*/ 2732474 h 4338987"/>
                <a:gd name="connsiteX49" fmla="*/ 3084643 w 4202218"/>
                <a:gd name="connsiteY49" fmla="*/ 2663894 h 4338987"/>
                <a:gd name="connsiteX50" fmla="*/ 2958913 w 4202218"/>
                <a:gd name="connsiteY50" fmla="*/ 2698184 h 4338987"/>
                <a:gd name="connsiteX51" fmla="*/ 2821753 w 4202218"/>
                <a:gd name="connsiteY51" fmla="*/ 2823914 h 4338987"/>
                <a:gd name="connsiteX52" fmla="*/ 2764603 w 4202218"/>
                <a:gd name="connsiteY52" fmla="*/ 2995364 h 4338987"/>
                <a:gd name="connsiteX53" fmla="*/ 2970343 w 4202218"/>
                <a:gd name="connsiteY53" fmla="*/ 3132524 h 4338987"/>
                <a:gd name="connsiteX54" fmla="*/ 3176083 w 4202218"/>
                <a:gd name="connsiteY54" fmla="*/ 3269684 h 4338987"/>
                <a:gd name="connsiteX55" fmla="*/ 3347533 w 4202218"/>
                <a:gd name="connsiteY55" fmla="*/ 3303974 h 4338987"/>
                <a:gd name="connsiteX56" fmla="*/ 3267523 w 4202218"/>
                <a:gd name="connsiteY56" fmla="*/ 3395414 h 4338987"/>
                <a:gd name="connsiteX57" fmla="*/ 3004633 w 4202218"/>
                <a:gd name="connsiteY57" fmla="*/ 3303974 h 4338987"/>
                <a:gd name="connsiteX58" fmla="*/ 2753173 w 4202218"/>
                <a:gd name="connsiteY58" fmla="*/ 3189674 h 4338987"/>
                <a:gd name="connsiteX59" fmla="*/ 2638873 w 4202218"/>
                <a:gd name="connsiteY59" fmla="*/ 3098234 h 4338987"/>
                <a:gd name="connsiteX60" fmla="*/ 2570293 w 4202218"/>
                <a:gd name="connsiteY60" fmla="*/ 3109664 h 4338987"/>
                <a:gd name="connsiteX61" fmla="*/ 2558863 w 4202218"/>
                <a:gd name="connsiteY61" fmla="*/ 3326834 h 4338987"/>
                <a:gd name="connsiteX62" fmla="*/ 2673163 w 4202218"/>
                <a:gd name="connsiteY62" fmla="*/ 3555434 h 4338987"/>
                <a:gd name="connsiteX63" fmla="*/ 2730313 w 4202218"/>
                <a:gd name="connsiteY63" fmla="*/ 4024064 h 4338987"/>
                <a:gd name="connsiteX64" fmla="*/ 2696023 w 4202218"/>
                <a:gd name="connsiteY64" fmla="*/ 4184084 h 4338987"/>
                <a:gd name="connsiteX65" fmla="*/ 2536003 w 4202218"/>
                <a:gd name="connsiteY65" fmla="*/ 4138364 h 4338987"/>
                <a:gd name="connsiteX66" fmla="*/ 2536003 w 4202218"/>
                <a:gd name="connsiteY66" fmla="*/ 3909764 h 4338987"/>
                <a:gd name="connsiteX67" fmla="*/ 2433133 w 4202218"/>
                <a:gd name="connsiteY67" fmla="*/ 3566864 h 4338987"/>
                <a:gd name="connsiteX68" fmla="*/ 2307403 w 4202218"/>
                <a:gd name="connsiteY68" fmla="*/ 3166814 h 4338987"/>
                <a:gd name="connsiteX69" fmla="*/ 2261683 w 4202218"/>
                <a:gd name="connsiteY69" fmla="*/ 3063944 h 4338987"/>
                <a:gd name="connsiteX70" fmla="*/ 2078803 w 4202218"/>
                <a:gd name="connsiteY70" fmla="*/ 2949644 h 4338987"/>
                <a:gd name="connsiteX71" fmla="*/ 1850203 w 4202218"/>
                <a:gd name="connsiteY71" fmla="*/ 3029654 h 4338987"/>
                <a:gd name="connsiteX72" fmla="*/ 1415863 w 4202218"/>
                <a:gd name="connsiteY72" fmla="*/ 3361124 h 4338987"/>
                <a:gd name="connsiteX73" fmla="*/ 1381573 w 4202218"/>
                <a:gd name="connsiteY73" fmla="*/ 3681164 h 4338987"/>
                <a:gd name="connsiteX74" fmla="*/ 1381573 w 4202218"/>
                <a:gd name="connsiteY74" fmla="*/ 3989774 h 4338987"/>
                <a:gd name="connsiteX75" fmla="*/ 1290133 w 4202218"/>
                <a:gd name="connsiteY75" fmla="*/ 4309814 h 4338987"/>
                <a:gd name="connsiteX76" fmla="*/ 1198693 w 4202218"/>
                <a:gd name="connsiteY76" fmla="*/ 4298384 h 4338987"/>
                <a:gd name="connsiteX77" fmla="*/ 1187263 w 4202218"/>
                <a:gd name="connsiteY77" fmla="*/ 4081214 h 4338987"/>
                <a:gd name="connsiteX78" fmla="*/ 1198693 w 4202218"/>
                <a:gd name="connsiteY78" fmla="*/ 3909764 h 4338987"/>
                <a:gd name="connsiteX79" fmla="*/ 970093 w 4202218"/>
                <a:gd name="connsiteY79" fmla="*/ 3989774 h 4338987"/>
                <a:gd name="connsiteX80" fmla="*/ 718633 w 4202218"/>
                <a:gd name="connsiteY80" fmla="*/ 4069784 h 4338987"/>
                <a:gd name="connsiteX81" fmla="*/ 741493 w 4202218"/>
                <a:gd name="connsiteY81" fmla="*/ 3955484 h 4338987"/>
                <a:gd name="connsiteX82" fmla="*/ 1130113 w 4202218"/>
                <a:gd name="connsiteY82" fmla="*/ 3795464 h 4338987"/>
                <a:gd name="connsiteX83" fmla="*/ 1278703 w 4202218"/>
                <a:gd name="connsiteY83" fmla="*/ 3726884 h 4338987"/>
                <a:gd name="connsiteX84" fmla="*/ 1221553 w 4202218"/>
                <a:gd name="connsiteY84" fmla="*/ 3372554 h 4338987"/>
                <a:gd name="connsiteX85" fmla="*/ 1324423 w 4202218"/>
                <a:gd name="connsiteY85" fmla="*/ 3121094 h 4338987"/>
                <a:gd name="connsiteX86" fmla="*/ 1393003 w 4202218"/>
                <a:gd name="connsiteY86" fmla="*/ 3052514 h 4338987"/>
                <a:gd name="connsiteX87" fmla="*/ 1084393 w 4202218"/>
                <a:gd name="connsiteY87" fmla="*/ 3029654 h 4338987"/>
                <a:gd name="connsiteX88" fmla="*/ 730063 w 4202218"/>
                <a:gd name="connsiteY88" fmla="*/ 2961074 h 4338987"/>
                <a:gd name="connsiteX89" fmla="*/ 375733 w 4202218"/>
                <a:gd name="connsiteY89" fmla="*/ 3132524 h 4338987"/>
                <a:gd name="connsiteX90" fmla="*/ 421453 w 4202218"/>
                <a:gd name="connsiteY90" fmla="*/ 3029654 h 4338987"/>
                <a:gd name="connsiteX91" fmla="*/ 627193 w 4202218"/>
                <a:gd name="connsiteY91" fmla="*/ 2926784 h 4338987"/>
                <a:gd name="connsiteX92" fmla="*/ 810073 w 4202218"/>
                <a:gd name="connsiteY92" fmla="*/ 2755334 h 4338987"/>
                <a:gd name="connsiteX93" fmla="*/ 1152973 w 4202218"/>
                <a:gd name="connsiteY93" fmla="*/ 2778194 h 4338987"/>
                <a:gd name="connsiteX94" fmla="*/ 1461583 w 4202218"/>
                <a:gd name="connsiteY94" fmla="*/ 2823914 h 4338987"/>
                <a:gd name="connsiteX95" fmla="*/ 1953073 w 4202218"/>
                <a:gd name="connsiteY95" fmla="*/ 2663894 h 4338987"/>
                <a:gd name="connsiteX96" fmla="*/ 1701613 w 4202218"/>
                <a:gd name="connsiteY96" fmla="*/ 2263844 h 4338987"/>
                <a:gd name="connsiteX97" fmla="*/ 1690183 w 4202218"/>
                <a:gd name="connsiteY97" fmla="*/ 1966664 h 4338987"/>
                <a:gd name="connsiteX98" fmla="*/ 1381991 w 4202218"/>
                <a:gd name="connsiteY98" fmla="*/ 1841930 h 4338987"/>
                <a:gd name="connsiteX99" fmla="*/ 1095823 w 4202218"/>
                <a:gd name="connsiteY99" fmla="*/ 1715204 h 4338987"/>
                <a:gd name="connsiteX100" fmla="*/ 746507 w 4202218"/>
                <a:gd name="connsiteY100" fmla="*/ 1626741 h 4338987"/>
                <a:gd name="connsiteX101" fmla="*/ 352873 w 4202218"/>
                <a:gd name="connsiteY101" fmla="*/ 1726634 h 4338987"/>
                <a:gd name="connsiteX102" fmla="*/ 113171 w 4202218"/>
                <a:gd name="connsiteY102" fmla="*/ 1763908 h 4338987"/>
                <a:gd name="connsiteX103" fmla="*/ 9973 w 4202218"/>
                <a:gd name="connsiteY103" fmla="*/ 1738064 h 4338987"/>
                <a:gd name="connsiteX104" fmla="*/ 348516 w 4202218"/>
                <a:gd name="connsiteY104" fmla="*/ 1644138 h 4338987"/>
                <a:gd name="connsiteX105" fmla="*/ 653097 w 4202218"/>
                <a:gd name="connsiteY105" fmla="*/ 1544246 h 4338987"/>
                <a:gd name="connsiteX106" fmla="*/ 1072963 w 4202218"/>
                <a:gd name="connsiteY106" fmla="*/ 1612334 h 4338987"/>
                <a:gd name="connsiteX107" fmla="*/ 1244413 w 4202218"/>
                <a:gd name="connsiteY107" fmla="*/ 1658054 h 4338987"/>
                <a:gd name="connsiteX108" fmla="*/ 1205766 w 4202218"/>
                <a:gd name="connsiteY108" fmla="*/ 1452314 h 4338987"/>
                <a:gd name="connsiteX109" fmla="*/ 1046313 w 4202218"/>
                <a:gd name="connsiteY109" fmla="*/ 815735 h 4338987"/>
                <a:gd name="connsiteX110" fmla="*/ 1221553 w 4202218"/>
                <a:gd name="connsiteY110" fmla="*/ 1212284 h 4338987"/>
                <a:gd name="connsiteX0" fmla="*/ 1221553 w 4201796"/>
                <a:gd name="connsiteY0" fmla="*/ 1212284 h 4338987"/>
                <a:gd name="connsiteX1" fmla="*/ 1343911 w 4201796"/>
                <a:gd name="connsiteY1" fmla="*/ 1560154 h 4338987"/>
                <a:gd name="connsiteX2" fmla="*/ 1553023 w 4201796"/>
                <a:gd name="connsiteY2" fmla="*/ 1658054 h 4338987"/>
                <a:gd name="connsiteX3" fmla="*/ 1907353 w 4201796"/>
                <a:gd name="connsiteY3" fmla="*/ 1680914 h 4338987"/>
                <a:gd name="connsiteX4" fmla="*/ 2021653 w 4201796"/>
                <a:gd name="connsiteY4" fmla="*/ 1543754 h 4338987"/>
                <a:gd name="connsiteX5" fmla="*/ 2124523 w 4201796"/>
                <a:gd name="connsiteY5" fmla="*/ 1292294 h 4338987"/>
                <a:gd name="connsiteX6" fmla="*/ 2124523 w 4201796"/>
                <a:gd name="connsiteY6" fmla="*/ 1120844 h 4338987"/>
                <a:gd name="connsiteX7" fmla="*/ 2068029 w 4201796"/>
                <a:gd name="connsiteY7" fmla="*/ 825651 h 4338987"/>
                <a:gd name="connsiteX8" fmla="*/ 2078803 w 4201796"/>
                <a:gd name="connsiteY8" fmla="*/ 777944 h 4338987"/>
                <a:gd name="connsiteX9" fmla="*/ 2170243 w 4201796"/>
                <a:gd name="connsiteY9" fmla="*/ 1086554 h 4338987"/>
                <a:gd name="connsiteX10" fmla="*/ 2215963 w 4201796"/>
                <a:gd name="connsiteY10" fmla="*/ 1269434 h 4338987"/>
                <a:gd name="connsiteX11" fmla="*/ 2284543 w 4201796"/>
                <a:gd name="connsiteY11" fmla="*/ 1303724 h 4338987"/>
                <a:gd name="connsiteX12" fmla="*/ 2330263 w 4201796"/>
                <a:gd name="connsiteY12" fmla="*/ 1166564 h 4338987"/>
                <a:gd name="connsiteX13" fmla="*/ 2467423 w 4201796"/>
                <a:gd name="connsiteY13" fmla="*/ 880814 h 4338987"/>
                <a:gd name="connsiteX14" fmla="*/ 2558863 w 4201796"/>
                <a:gd name="connsiteY14" fmla="*/ 640784 h 4338987"/>
                <a:gd name="connsiteX15" fmla="*/ 2616013 w 4201796"/>
                <a:gd name="connsiteY15" fmla="*/ 537914 h 4338987"/>
                <a:gd name="connsiteX16" fmla="*/ 2558863 w 4201796"/>
                <a:gd name="connsiteY16" fmla="*/ 789374 h 4338987"/>
                <a:gd name="connsiteX17" fmla="*/ 2444563 w 4201796"/>
                <a:gd name="connsiteY17" fmla="*/ 1097984 h 4338987"/>
                <a:gd name="connsiteX18" fmla="*/ 2375983 w 4201796"/>
                <a:gd name="connsiteY18" fmla="*/ 1406594 h 4338987"/>
                <a:gd name="connsiteX19" fmla="*/ 2558863 w 4201796"/>
                <a:gd name="connsiteY19" fmla="*/ 1578044 h 4338987"/>
                <a:gd name="connsiteX20" fmla="*/ 2878903 w 4201796"/>
                <a:gd name="connsiteY20" fmla="*/ 1658054 h 4338987"/>
                <a:gd name="connsiteX21" fmla="*/ 3187513 w 4201796"/>
                <a:gd name="connsiteY21" fmla="*/ 1658054 h 4338987"/>
                <a:gd name="connsiteX22" fmla="*/ 3370393 w 4201796"/>
                <a:gd name="connsiteY22" fmla="*/ 1566614 h 4338987"/>
                <a:gd name="connsiteX23" fmla="*/ 3473263 w 4201796"/>
                <a:gd name="connsiteY23" fmla="*/ 1372304 h 4338987"/>
                <a:gd name="connsiteX24" fmla="*/ 3461833 w 4201796"/>
                <a:gd name="connsiteY24" fmla="*/ 1097984 h 4338987"/>
                <a:gd name="connsiteX25" fmla="*/ 3450403 w 4201796"/>
                <a:gd name="connsiteY25" fmla="*/ 777944 h 4338987"/>
                <a:gd name="connsiteX26" fmla="*/ 3759013 w 4201796"/>
                <a:gd name="connsiteY26" fmla="*/ 572204 h 4338987"/>
                <a:gd name="connsiteX27" fmla="*/ 3999043 w 4201796"/>
                <a:gd name="connsiteY27" fmla="*/ 92144 h 4338987"/>
                <a:gd name="connsiteX28" fmla="*/ 4033333 w 4201796"/>
                <a:gd name="connsiteY28" fmla="*/ 12134 h 4338987"/>
                <a:gd name="connsiteX29" fmla="*/ 4010473 w 4201796"/>
                <a:gd name="connsiteY29" fmla="*/ 252164 h 4338987"/>
                <a:gd name="connsiteX30" fmla="*/ 3827593 w 4201796"/>
                <a:gd name="connsiteY30" fmla="*/ 652214 h 4338987"/>
                <a:gd name="connsiteX31" fmla="*/ 3644713 w 4201796"/>
                <a:gd name="connsiteY31" fmla="*/ 789374 h 4338987"/>
                <a:gd name="connsiteX32" fmla="*/ 3563719 w 4201796"/>
                <a:gd name="connsiteY32" fmla="*/ 977218 h 4338987"/>
                <a:gd name="connsiteX33" fmla="*/ 3861883 w 4201796"/>
                <a:gd name="connsiteY33" fmla="*/ 846524 h 4338987"/>
                <a:gd name="connsiteX34" fmla="*/ 4193353 w 4201796"/>
                <a:gd name="connsiteY34" fmla="*/ 720794 h 4338987"/>
                <a:gd name="connsiteX35" fmla="*/ 4079053 w 4201796"/>
                <a:gd name="connsiteY35" fmla="*/ 892244 h 4338987"/>
                <a:gd name="connsiteX36" fmla="*/ 3818880 w 4201796"/>
                <a:gd name="connsiteY36" fmla="*/ 991631 h 4338987"/>
                <a:gd name="connsiteX37" fmla="*/ 3658531 w 4201796"/>
                <a:gd name="connsiteY37" fmla="*/ 1093504 h 4338987"/>
                <a:gd name="connsiteX38" fmla="*/ 3656143 w 4201796"/>
                <a:gd name="connsiteY38" fmla="*/ 1235144 h 4338987"/>
                <a:gd name="connsiteX39" fmla="*/ 3621853 w 4201796"/>
                <a:gd name="connsiteY39" fmla="*/ 1532324 h 4338987"/>
                <a:gd name="connsiteX40" fmla="*/ 3461833 w 4201796"/>
                <a:gd name="connsiteY40" fmla="*/ 1726634 h 4338987"/>
                <a:gd name="connsiteX41" fmla="*/ 3278953 w 4201796"/>
                <a:gd name="connsiteY41" fmla="*/ 2035244 h 4338987"/>
                <a:gd name="connsiteX42" fmla="*/ 3233233 w 4201796"/>
                <a:gd name="connsiteY42" fmla="*/ 2309564 h 4338987"/>
                <a:gd name="connsiteX43" fmla="*/ 3404683 w 4201796"/>
                <a:gd name="connsiteY43" fmla="*/ 2458154 h 4338987"/>
                <a:gd name="connsiteX44" fmla="*/ 3759013 w 4201796"/>
                <a:gd name="connsiteY44" fmla="*/ 2663894 h 4338987"/>
                <a:gd name="connsiteX45" fmla="*/ 4079053 w 4201796"/>
                <a:gd name="connsiteY45" fmla="*/ 2778194 h 4338987"/>
                <a:gd name="connsiteX46" fmla="*/ 4079053 w 4201796"/>
                <a:gd name="connsiteY46" fmla="*/ 2881064 h 4338987"/>
                <a:gd name="connsiteX47" fmla="*/ 3770443 w 4201796"/>
                <a:gd name="connsiteY47" fmla="*/ 2869634 h 4338987"/>
                <a:gd name="connsiteX48" fmla="*/ 3404683 w 4201796"/>
                <a:gd name="connsiteY48" fmla="*/ 2732474 h 4338987"/>
                <a:gd name="connsiteX49" fmla="*/ 3084643 w 4201796"/>
                <a:gd name="connsiteY49" fmla="*/ 2663894 h 4338987"/>
                <a:gd name="connsiteX50" fmla="*/ 2958913 w 4201796"/>
                <a:gd name="connsiteY50" fmla="*/ 2698184 h 4338987"/>
                <a:gd name="connsiteX51" fmla="*/ 2821753 w 4201796"/>
                <a:gd name="connsiteY51" fmla="*/ 2823914 h 4338987"/>
                <a:gd name="connsiteX52" fmla="*/ 2764603 w 4201796"/>
                <a:gd name="connsiteY52" fmla="*/ 2995364 h 4338987"/>
                <a:gd name="connsiteX53" fmla="*/ 2970343 w 4201796"/>
                <a:gd name="connsiteY53" fmla="*/ 3132524 h 4338987"/>
                <a:gd name="connsiteX54" fmla="*/ 3176083 w 4201796"/>
                <a:gd name="connsiteY54" fmla="*/ 3269684 h 4338987"/>
                <a:gd name="connsiteX55" fmla="*/ 3347533 w 4201796"/>
                <a:gd name="connsiteY55" fmla="*/ 3303974 h 4338987"/>
                <a:gd name="connsiteX56" fmla="*/ 3267523 w 4201796"/>
                <a:gd name="connsiteY56" fmla="*/ 3395414 h 4338987"/>
                <a:gd name="connsiteX57" fmla="*/ 3004633 w 4201796"/>
                <a:gd name="connsiteY57" fmla="*/ 3303974 h 4338987"/>
                <a:gd name="connsiteX58" fmla="*/ 2753173 w 4201796"/>
                <a:gd name="connsiteY58" fmla="*/ 3189674 h 4338987"/>
                <a:gd name="connsiteX59" fmla="*/ 2638873 w 4201796"/>
                <a:gd name="connsiteY59" fmla="*/ 3098234 h 4338987"/>
                <a:gd name="connsiteX60" fmla="*/ 2570293 w 4201796"/>
                <a:gd name="connsiteY60" fmla="*/ 3109664 h 4338987"/>
                <a:gd name="connsiteX61" fmla="*/ 2558863 w 4201796"/>
                <a:gd name="connsiteY61" fmla="*/ 3326834 h 4338987"/>
                <a:gd name="connsiteX62" fmla="*/ 2673163 w 4201796"/>
                <a:gd name="connsiteY62" fmla="*/ 3555434 h 4338987"/>
                <a:gd name="connsiteX63" fmla="*/ 2730313 w 4201796"/>
                <a:gd name="connsiteY63" fmla="*/ 4024064 h 4338987"/>
                <a:gd name="connsiteX64" fmla="*/ 2696023 w 4201796"/>
                <a:gd name="connsiteY64" fmla="*/ 4184084 h 4338987"/>
                <a:gd name="connsiteX65" fmla="*/ 2536003 w 4201796"/>
                <a:gd name="connsiteY65" fmla="*/ 4138364 h 4338987"/>
                <a:gd name="connsiteX66" fmla="*/ 2536003 w 4201796"/>
                <a:gd name="connsiteY66" fmla="*/ 3909764 h 4338987"/>
                <a:gd name="connsiteX67" fmla="*/ 2433133 w 4201796"/>
                <a:gd name="connsiteY67" fmla="*/ 3566864 h 4338987"/>
                <a:gd name="connsiteX68" fmla="*/ 2307403 w 4201796"/>
                <a:gd name="connsiteY68" fmla="*/ 3166814 h 4338987"/>
                <a:gd name="connsiteX69" fmla="*/ 2261683 w 4201796"/>
                <a:gd name="connsiteY69" fmla="*/ 3063944 h 4338987"/>
                <a:gd name="connsiteX70" fmla="*/ 2078803 w 4201796"/>
                <a:gd name="connsiteY70" fmla="*/ 2949644 h 4338987"/>
                <a:gd name="connsiteX71" fmla="*/ 1850203 w 4201796"/>
                <a:gd name="connsiteY71" fmla="*/ 3029654 h 4338987"/>
                <a:gd name="connsiteX72" fmla="*/ 1415863 w 4201796"/>
                <a:gd name="connsiteY72" fmla="*/ 3361124 h 4338987"/>
                <a:gd name="connsiteX73" fmla="*/ 1381573 w 4201796"/>
                <a:gd name="connsiteY73" fmla="*/ 3681164 h 4338987"/>
                <a:gd name="connsiteX74" fmla="*/ 1381573 w 4201796"/>
                <a:gd name="connsiteY74" fmla="*/ 3989774 h 4338987"/>
                <a:gd name="connsiteX75" fmla="*/ 1290133 w 4201796"/>
                <a:gd name="connsiteY75" fmla="*/ 4309814 h 4338987"/>
                <a:gd name="connsiteX76" fmla="*/ 1198693 w 4201796"/>
                <a:gd name="connsiteY76" fmla="*/ 4298384 h 4338987"/>
                <a:gd name="connsiteX77" fmla="*/ 1187263 w 4201796"/>
                <a:gd name="connsiteY77" fmla="*/ 4081214 h 4338987"/>
                <a:gd name="connsiteX78" fmla="*/ 1198693 w 4201796"/>
                <a:gd name="connsiteY78" fmla="*/ 3909764 h 4338987"/>
                <a:gd name="connsiteX79" fmla="*/ 970093 w 4201796"/>
                <a:gd name="connsiteY79" fmla="*/ 3989774 h 4338987"/>
                <a:gd name="connsiteX80" fmla="*/ 718633 w 4201796"/>
                <a:gd name="connsiteY80" fmla="*/ 4069784 h 4338987"/>
                <a:gd name="connsiteX81" fmla="*/ 741493 w 4201796"/>
                <a:gd name="connsiteY81" fmla="*/ 3955484 h 4338987"/>
                <a:gd name="connsiteX82" fmla="*/ 1130113 w 4201796"/>
                <a:gd name="connsiteY82" fmla="*/ 3795464 h 4338987"/>
                <a:gd name="connsiteX83" fmla="*/ 1278703 w 4201796"/>
                <a:gd name="connsiteY83" fmla="*/ 3726884 h 4338987"/>
                <a:gd name="connsiteX84" fmla="*/ 1221553 w 4201796"/>
                <a:gd name="connsiteY84" fmla="*/ 3372554 h 4338987"/>
                <a:gd name="connsiteX85" fmla="*/ 1324423 w 4201796"/>
                <a:gd name="connsiteY85" fmla="*/ 3121094 h 4338987"/>
                <a:gd name="connsiteX86" fmla="*/ 1393003 w 4201796"/>
                <a:gd name="connsiteY86" fmla="*/ 3052514 h 4338987"/>
                <a:gd name="connsiteX87" fmla="*/ 1084393 w 4201796"/>
                <a:gd name="connsiteY87" fmla="*/ 3029654 h 4338987"/>
                <a:gd name="connsiteX88" fmla="*/ 730063 w 4201796"/>
                <a:gd name="connsiteY88" fmla="*/ 2961074 h 4338987"/>
                <a:gd name="connsiteX89" fmla="*/ 375733 w 4201796"/>
                <a:gd name="connsiteY89" fmla="*/ 3132524 h 4338987"/>
                <a:gd name="connsiteX90" fmla="*/ 421453 w 4201796"/>
                <a:gd name="connsiteY90" fmla="*/ 3029654 h 4338987"/>
                <a:gd name="connsiteX91" fmla="*/ 627193 w 4201796"/>
                <a:gd name="connsiteY91" fmla="*/ 2926784 h 4338987"/>
                <a:gd name="connsiteX92" fmla="*/ 810073 w 4201796"/>
                <a:gd name="connsiteY92" fmla="*/ 2755334 h 4338987"/>
                <a:gd name="connsiteX93" fmla="*/ 1152973 w 4201796"/>
                <a:gd name="connsiteY93" fmla="*/ 2778194 h 4338987"/>
                <a:gd name="connsiteX94" fmla="*/ 1461583 w 4201796"/>
                <a:gd name="connsiteY94" fmla="*/ 2823914 h 4338987"/>
                <a:gd name="connsiteX95" fmla="*/ 1953073 w 4201796"/>
                <a:gd name="connsiteY95" fmla="*/ 2663894 h 4338987"/>
                <a:gd name="connsiteX96" fmla="*/ 1701613 w 4201796"/>
                <a:gd name="connsiteY96" fmla="*/ 2263844 h 4338987"/>
                <a:gd name="connsiteX97" fmla="*/ 1690183 w 4201796"/>
                <a:gd name="connsiteY97" fmla="*/ 1966664 h 4338987"/>
                <a:gd name="connsiteX98" fmla="*/ 1381991 w 4201796"/>
                <a:gd name="connsiteY98" fmla="*/ 1841930 h 4338987"/>
                <a:gd name="connsiteX99" fmla="*/ 1095823 w 4201796"/>
                <a:gd name="connsiteY99" fmla="*/ 1715204 h 4338987"/>
                <a:gd name="connsiteX100" fmla="*/ 746507 w 4201796"/>
                <a:gd name="connsiteY100" fmla="*/ 1626741 h 4338987"/>
                <a:gd name="connsiteX101" fmla="*/ 352873 w 4201796"/>
                <a:gd name="connsiteY101" fmla="*/ 1726634 h 4338987"/>
                <a:gd name="connsiteX102" fmla="*/ 113171 w 4201796"/>
                <a:gd name="connsiteY102" fmla="*/ 1763908 h 4338987"/>
                <a:gd name="connsiteX103" fmla="*/ 9973 w 4201796"/>
                <a:gd name="connsiteY103" fmla="*/ 1738064 h 4338987"/>
                <a:gd name="connsiteX104" fmla="*/ 348516 w 4201796"/>
                <a:gd name="connsiteY104" fmla="*/ 1644138 h 4338987"/>
                <a:gd name="connsiteX105" fmla="*/ 653097 w 4201796"/>
                <a:gd name="connsiteY105" fmla="*/ 1544246 h 4338987"/>
                <a:gd name="connsiteX106" fmla="*/ 1072963 w 4201796"/>
                <a:gd name="connsiteY106" fmla="*/ 1612334 h 4338987"/>
                <a:gd name="connsiteX107" fmla="*/ 1244413 w 4201796"/>
                <a:gd name="connsiteY107" fmla="*/ 1658054 h 4338987"/>
                <a:gd name="connsiteX108" fmla="*/ 1205766 w 4201796"/>
                <a:gd name="connsiteY108" fmla="*/ 1452314 h 4338987"/>
                <a:gd name="connsiteX109" fmla="*/ 1046313 w 4201796"/>
                <a:gd name="connsiteY109" fmla="*/ 815735 h 4338987"/>
                <a:gd name="connsiteX110" fmla="*/ 1221553 w 4201796"/>
                <a:gd name="connsiteY110" fmla="*/ 1212284 h 4338987"/>
                <a:gd name="connsiteX0" fmla="*/ 1221553 w 4200104"/>
                <a:gd name="connsiteY0" fmla="*/ 1212284 h 4338987"/>
                <a:gd name="connsiteX1" fmla="*/ 1343911 w 4200104"/>
                <a:gd name="connsiteY1" fmla="*/ 1560154 h 4338987"/>
                <a:gd name="connsiteX2" fmla="*/ 1553023 w 4200104"/>
                <a:gd name="connsiteY2" fmla="*/ 1658054 h 4338987"/>
                <a:gd name="connsiteX3" fmla="*/ 1907353 w 4200104"/>
                <a:gd name="connsiteY3" fmla="*/ 1680914 h 4338987"/>
                <a:gd name="connsiteX4" fmla="*/ 2021653 w 4200104"/>
                <a:gd name="connsiteY4" fmla="*/ 1543754 h 4338987"/>
                <a:gd name="connsiteX5" fmla="*/ 2124523 w 4200104"/>
                <a:gd name="connsiteY5" fmla="*/ 1292294 h 4338987"/>
                <a:gd name="connsiteX6" fmla="*/ 2124523 w 4200104"/>
                <a:gd name="connsiteY6" fmla="*/ 1120844 h 4338987"/>
                <a:gd name="connsiteX7" fmla="*/ 2068029 w 4200104"/>
                <a:gd name="connsiteY7" fmla="*/ 825651 h 4338987"/>
                <a:gd name="connsiteX8" fmla="*/ 2078803 w 4200104"/>
                <a:gd name="connsiteY8" fmla="*/ 777944 h 4338987"/>
                <a:gd name="connsiteX9" fmla="*/ 2170243 w 4200104"/>
                <a:gd name="connsiteY9" fmla="*/ 1086554 h 4338987"/>
                <a:gd name="connsiteX10" fmla="*/ 2215963 w 4200104"/>
                <a:gd name="connsiteY10" fmla="*/ 1269434 h 4338987"/>
                <a:gd name="connsiteX11" fmla="*/ 2284543 w 4200104"/>
                <a:gd name="connsiteY11" fmla="*/ 1303724 h 4338987"/>
                <a:gd name="connsiteX12" fmla="*/ 2330263 w 4200104"/>
                <a:gd name="connsiteY12" fmla="*/ 1166564 h 4338987"/>
                <a:gd name="connsiteX13" fmla="*/ 2467423 w 4200104"/>
                <a:gd name="connsiteY13" fmla="*/ 880814 h 4338987"/>
                <a:gd name="connsiteX14" fmla="*/ 2558863 w 4200104"/>
                <a:gd name="connsiteY14" fmla="*/ 640784 h 4338987"/>
                <a:gd name="connsiteX15" fmla="*/ 2616013 w 4200104"/>
                <a:gd name="connsiteY15" fmla="*/ 537914 h 4338987"/>
                <a:gd name="connsiteX16" fmla="*/ 2558863 w 4200104"/>
                <a:gd name="connsiteY16" fmla="*/ 789374 h 4338987"/>
                <a:gd name="connsiteX17" fmla="*/ 2444563 w 4200104"/>
                <a:gd name="connsiteY17" fmla="*/ 1097984 h 4338987"/>
                <a:gd name="connsiteX18" fmla="*/ 2375983 w 4200104"/>
                <a:gd name="connsiteY18" fmla="*/ 1406594 h 4338987"/>
                <a:gd name="connsiteX19" fmla="*/ 2558863 w 4200104"/>
                <a:gd name="connsiteY19" fmla="*/ 1578044 h 4338987"/>
                <a:gd name="connsiteX20" fmla="*/ 2878903 w 4200104"/>
                <a:gd name="connsiteY20" fmla="*/ 1658054 h 4338987"/>
                <a:gd name="connsiteX21" fmla="*/ 3187513 w 4200104"/>
                <a:gd name="connsiteY21" fmla="*/ 1658054 h 4338987"/>
                <a:gd name="connsiteX22" fmla="*/ 3370393 w 4200104"/>
                <a:gd name="connsiteY22" fmla="*/ 1566614 h 4338987"/>
                <a:gd name="connsiteX23" fmla="*/ 3473263 w 4200104"/>
                <a:gd name="connsiteY23" fmla="*/ 1372304 h 4338987"/>
                <a:gd name="connsiteX24" fmla="*/ 3461833 w 4200104"/>
                <a:gd name="connsiteY24" fmla="*/ 1097984 h 4338987"/>
                <a:gd name="connsiteX25" fmla="*/ 3450403 w 4200104"/>
                <a:gd name="connsiteY25" fmla="*/ 777944 h 4338987"/>
                <a:gd name="connsiteX26" fmla="*/ 3759013 w 4200104"/>
                <a:gd name="connsiteY26" fmla="*/ 572204 h 4338987"/>
                <a:gd name="connsiteX27" fmla="*/ 3999043 w 4200104"/>
                <a:gd name="connsiteY27" fmla="*/ 92144 h 4338987"/>
                <a:gd name="connsiteX28" fmla="*/ 4033333 w 4200104"/>
                <a:gd name="connsiteY28" fmla="*/ 12134 h 4338987"/>
                <a:gd name="connsiteX29" fmla="*/ 4010473 w 4200104"/>
                <a:gd name="connsiteY29" fmla="*/ 252164 h 4338987"/>
                <a:gd name="connsiteX30" fmla="*/ 3827593 w 4200104"/>
                <a:gd name="connsiteY30" fmla="*/ 652214 h 4338987"/>
                <a:gd name="connsiteX31" fmla="*/ 3644713 w 4200104"/>
                <a:gd name="connsiteY31" fmla="*/ 789374 h 4338987"/>
                <a:gd name="connsiteX32" fmla="*/ 3563719 w 4200104"/>
                <a:gd name="connsiteY32" fmla="*/ 977218 h 4338987"/>
                <a:gd name="connsiteX33" fmla="*/ 3861883 w 4200104"/>
                <a:gd name="connsiteY33" fmla="*/ 846524 h 4338987"/>
                <a:gd name="connsiteX34" fmla="*/ 4193353 w 4200104"/>
                <a:gd name="connsiteY34" fmla="*/ 720794 h 4338987"/>
                <a:gd name="connsiteX35" fmla="*/ 4064251 w 4200104"/>
                <a:gd name="connsiteY35" fmla="*/ 847521 h 4338987"/>
                <a:gd name="connsiteX36" fmla="*/ 3818880 w 4200104"/>
                <a:gd name="connsiteY36" fmla="*/ 991631 h 4338987"/>
                <a:gd name="connsiteX37" fmla="*/ 3658531 w 4200104"/>
                <a:gd name="connsiteY37" fmla="*/ 1093504 h 4338987"/>
                <a:gd name="connsiteX38" fmla="*/ 3656143 w 4200104"/>
                <a:gd name="connsiteY38" fmla="*/ 1235144 h 4338987"/>
                <a:gd name="connsiteX39" fmla="*/ 3621853 w 4200104"/>
                <a:gd name="connsiteY39" fmla="*/ 1532324 h 4338987"/>
                <a:gd name="connsiteX40" fmla="*/ 3461833 w 4200104"/>
                <a:gd name="connsiteY40" fmla="*/ 1726634 h 4338987"/>
                <a:gd name="connsiteX41" fmla="*/ 3278953 w 4200104"/>
                <a:gd name="connsiteY41" fmla="*/ 2035244 h 4338987"/>
                <a:gd name="connsiteX42" fmla="*/ 3233233 w 4200104"/>
                <a:gd name="connsiteY42" fmla="*/ 2309564 h 4338987"/>
                <a:gd name="connsiteX43" fmla="*/ 3404683 w 4200104"/>
                <a:gd name="connsiteY43" fmla="*/ 2458154 h 4338987"/>
                <a:gd name="connsiteX44" fmla="*/ 3759013 w 4200104"/>
                <a:gd name="connsiteY44" fmla="*/ 2663894 h 4338987"/>
                <a:gd name="connsiteX45" fmla="*/ 4079053 w 4200104"/>
                <a:gd name="connsiteY45" fmla="*/ 2778194 h 4338987"/>
                <a:gd name="connsiteX46" fmla="*/ 4079053 w 4200104"/>
                <a:gd name="connsiteY46" fmla="*/ 2881064 h 4338987"/>
                <a:gd name="connsiteX47" fmla="*/ 3770443 w 4200104"/>
                <a:gd name="connsiteY47" fmla="*/ 2869634 h 4338987"/>
                <a:gd name="connsiteX48" fmla="*/ 3404683 w 4200104"/>
                <a:gd name="connsiteY48" fmla="*/ 2732474 h 4338987"/>
                <a:gd name="connsiteX49" fmla="*/ 3084643 w 4200104"/>
                <a:gd name="connsiteY49" fmla="*/ 2663894 h 4338987"/>
                <a:gd name="connsiteX50" fmla="*/ 2958913 w 4200104"/>
                <a:gd name="connsiteY50" fmla="*/ 2698184 h 4338987"/>
                <a:gd name="connsiteX51" fmla="*/ 2821753 w 4200104"/>
                <a:gd name="connsiteY51" fmla="*/ 2823914 h 4338987"/>
                <a:gd name="connsiteX52" fmla="*/ 2764603 w 4200104"/>
                <a:gd name="connsiteY52" fmla="*/ 2995364 h 4338987"/>
                <a:gd name="connsiteX53" fmla="*/ 2970343 w 4200104"/>
                <a:gd name="connsiteY53" fmla="*/ 3132524 h 4338987"/>
                <a:gd name="connsiteX54" fmla="*/ 3176083 w 4200104"/>
                <a:gd name="connsiteY54" fmla="*/ 3269684 h 4338987"/>
                <a:gd name="connsiteX55" fmla="*/ 3347533 w 4200104"/>
                <a:gd name="connsiteY55" fmla="*/ 3303974 h 4338987"/>
                <a:gd name="connsiteX56" fmla="*/ 3267523 w 4200104"/>
                <a:gd name="connsiteY56" fmla="*/ 3395414 h 4338987"/>
                <a:gd name="connsiteX57" fmla="*/ 3004633 w 4200104"/>
                <a:gd name="connsiteY57" fmla="*/ 3303974 h 4338987"/>
                <a:gd name="connsiteX58" fmla="*/ 2753173 w 4200104"/>
                <a:gd name="connsiteY58" fmla="*/ 3189674 h 4338987"/>
                <a:gd name="connsiteX59" fmla="*/ 2638873 w 4200104"/>
                <a:gd name="connsiteY59" fmla="*/ 3098234 h 4338987"/>
                <a:gd name="connsiteX60" fmla="*/ 2570293 w 4200104"/>
                <a:gd name="connsiteY60" fmla="*/ 3109664 h 4338987"/>
                <a:gd name="connsiteX61" fmla="*/ 2558863 w 4200104"/>
                <a:gd name="connsiteY61" fmla="*/ 3326834 h 4338987"/>
                <a:gd name="connsiteX62" fmla="*/ 2673163 w 4200104"/>
                <a:gd name="connsiteY62" fmla="*/ 3555434 h 4338987"/>
                <a:gd name="connsiteX63" fmla="*/ 2730313 w 4200104"/>
                <a:gd name="connsiteY63" fmla="*/ 4024064 h 4338987"/>
                <a:gd name="connsiteX64" fmla="*/ 2696023 w 4200104"/>
                <a:gd name="connsiteY64" fmla="*/ 4184084 h 4338987"/>
                <a:gd name="connsiteX65" fmla="*/ 2536003 w 4200104"/>
                <a:gd name="connsiteY65" fmla="*/ 4138364 h 4338987"/>
                <a:gd name="connsiteX66" fmla="*/ 2536003 w 4200104"/>
                <a:gd name="connsiteY66" fmla="*/ 3909764 h 4338987"/>
                <a:gd name="connsiteX67" fmla="*/ 2433133 w 4200104"/>
                <a:gd name="connsiteY67" fmla="*/ 3566864 h 4338987"/>
                <a:gd name="connsiteX68" fmla="*/ 2307403 w 4200104"/>
                <a:gd name="connsiteY68" fmla="*/ 3166814 h 4338987"/>
                <a:gd name="connsiteX69" fmla="*/ 2261683 w 4200104"/>
                <a:gd name="connsiteY69" fmla="*/ 3063944 h 4338987"/>
                <a:gd name="connsiteX70" fmla="*/ 2078803 w 4200104"/>
                <a:gd name="connsiteY70" fmla="*/ 2949644 h 4338987"/>
                <a:gd name="connsiteX71" fmla="*/ 1850203 w 4200104"/>
                <a:gd name="connsiteY71" fmla="*/ 3029654 h 4338987"/>
                <a:gd name="connsiteX72" fmla="*/ 1415863 w 4200104"/>
                <a:gd name="connsiteY72" fmla="*/ 3361124 h 4338987"/>
                <a:gd name="connsiteX73" fmla="*/ 1381573 w 4200104"/>
                <a:gd name="connsiteY73" fmla="*/ 3681164 h 4338987"/>
                <a:gd name="connsiteX74" fmla="*/ 1381573 w 4200104"/>
                <a:gd name="connsiteY74" fmla="*/ 3989774 h 4338987"/>
                <a:gd name="connsiteX75" fmla="*/ 1290133 w 4200104"/>
                <a:gd name="connsiteY75" fmla="*/ 4309814 h 4338987"/>
                <a:gd name="connsiteX76" fmla="*/ 1198693 w 4200104"/>
                <a:gd name="connsiteY76" fmla="*/ 4298384 h 4338987"/>
                <a:gd name="connsiteX77" fmla="*/ 1187263 w 4200104"/>
                <a:gd name="connsiteY77" fmla="*/ 4081214 h 4338987"/>
                <a:gd name="connsiteX78" fmla="*/ 1198693 w 4200104"/>
                <a:gd name="connsiteY78" fmla="*/ 3909764 h 4338987"/>
                <a:gd name="connsiteX79" fmla="*/ 970093 w 4200104"/>
                <a:gd name="connsiteY79" fmla="*/ 3989774 h 4338987"/>
                <a:gd name="connsiteX80" fmla="*/ 718633 w 4200104"/>
                <a:gd name="connsiteY80" fmla="*/ 4069784 h 4338987"/>
                <a:gd name="connsiteX81" fmla="*/ 741493 w 4200104"/>
                <a:gd name="connsiteY81" fmla="*/ 3955484 h 4338987"/>
                <a:gd name="connsiteX82" fmla="*/ 1130113 w 4200104"/>
                <a:gd name="connsiteY82" fmla="*/ 3795464 h 4338987"/>
                <a:gd name="connsiteX83" fmla="*/ 1278703 w 4200104"/>
                <a:gd name="connsiteY83" fmla="*/ 3726884 h 4338987"/>
                <a:gd name="connsiteX84" fmla="*/ 1221553 w 4200104"/>
                <a:gd name="connsiteY84" fmla="*/ 3372554 h 4338987"/>
                <a:gd name="connsiteX85" fmla="*/ 1324423 w 4200104"/>
                <a:gd name="connsiteY85" fmla="*/ 3121094 h 4338987"/>
                <a:gd name="connsiteX86" fmla="*/ 1393003 w 4200104"/>
                <a:gd name="connsiteY86" fmla="*/ 3052514 h 4338987"/>
                <a:gd name="connsiteX87" fmla="*/ 1084393 w 4200104"/>
                <a:gd name="connsiteY87" fmla="*/ 3029654 h 4338987"/>
                <a:gd name="connsiteX88" fmla="*/ 730063 w 4200104"/>
                <a:gd name="connsiteY88" fmla="*/ 2961074 h 4338987"/>
                <a:gd name="connsiteX89" fmla="*/ 375733 w 4200104"/>
                <a:gd name="connsiteY89" fmla="*/ 3132524 h 4338987"/>
                <a:gd name="connsiteX90" fmla="*/ 421453 w 4200104"/>
                <a:gd name="connsiteY90" fmla="*/ 3029654 h 4338987"/>
                <a:gd name="connsiteX91" fmla="*/ 627193 w 4200104"/>
                <a:gd name="connsiteY91" fmla="*/ 2926784 h 4338987"/>
                <a:gd name="connsiteX92" fmla="*/ 810073 w 4200104"/>
                <a:gd name="connsiteY92" fmla="*/ 2755334 h 4338987"/>
                <a:gd name="connsiteX93" fmla="*/ 1152973 w 4200104"/>
                <a:gd name="connsiteY93" fmla="*/ 2778194 h 4338987"/>
                <a:gd name="connsiteX94" fmla="*/ 1461583 w 4200104"/>
                <a:gd name="connsiteY94" fmla="*/ 2823914 h 4338987"/>
                <a:gd name="connsiteX95" fmla="*/ 1953073 w 4200104"/>
                <a:gd name="connsiteY95" fmla="*/ 2663894 h 4338987"/>
                <a:gd name="connsiteX96" fmla="*/ 1701613 w 4200104"/>
                <a:gd name="connsiteY96" fmla="*/ 2263844 h 4338987"/>
                <a:gd name="connsiteX97" fmla="*/ 1690183 w 4200104"/>
                <a:gd name="connsiteY97" fmla="*/ 1966664 h 4338987"/>
                <a:gd name="connsiteX98" fmla="*/ 1381991 w 4200104"/>
                <a:gd name="connsiteY98" fmla="*/ 1841930 h 4338987"/>
                <a:gd name="connsiteX99" fmla="*/ 1095823 w 4200104"/>
                <a:gd name="connsiteY99" fmla="*/ 1715204 h 4338987"/>
                <a:gd name="connsiteX100" fmla="*/ 746507 w 4200104"/>
                <a:gd name="connsiteY100" fmla="*/ 1626741 h 4338987"/>
                <a:gd name="connsiteX101" fmla="*/ 352873 w 4200104"/>
                <a:gd name="connsiteY101" fmla="*/ 1726634 h 4338987"/>
                <a:gd name="connsiteX102" fmla="*/ 113171 w 4200104"/>
                <a:gd name="connsiteY102" fmla="*/ 1763908 h 4338987"/>
                <a:gd name="connsiteX103" fmla="*/ 9973 w 4200104"/>
                <a:gd name="connsiteY103" fmla="*/ 1738064 h 4338987"/>
                <a:gd name="connsiteX104" fmla="*/ 348516 w 4200104"/>
                <a:gd name="connsiteY104" fmla="*/ 1644138 h 4338987"/>
                <a:gd name="connsiteX105" fmla="*/ 653097 w 4200104"/>
                <a:gd name="connsiteY105" fmla="*/ 1544246 h 4338987"/>
                <a:gd name="connsiteX106" fmla="*/ 1072963 w 4200104"/>
                <a:gd name="connsiteY106" fmla="*/ 1612334 h 4338987"/>
                <a:gd name="connsiteX107" fmla="*/ 1244413 w 4200104"/>
                <a:gd name="connsiteY107" fmla="*/ 1658054 h 4338987"/>
                <a:gd name="connsiteX108" fmla="*/ 1205766 w 4200104"/>
                <a:gd name="connsiteY108" fmla="*/ 1452314 h 4338987"/>
                <a:gd name="connsiteX109" fmla="*/ 1046313 w 4200104"/>
                <a:gd name="connsiteY109" fmla="*/ 815735 h 4338987"/>
                <a:gd name="connsiteX110" fmla="*/ 1221553 w 4200104"/>
                <a:gd name="connsiteY110" fmla="*/ 1212284 h 4338987"/>
                <a:gd name="connsiteX0" fmla="*/ 1221553 w 4207197"/>
                <a:gd name="connsiteY0" fmla="*/ 1212284 h 4338987"/>
                <a:gd name="connsiteX1" fmla="*/ 1343911 w 4207197"/>
                <a:gd name="connsiteY1" fmla="*/ 1560154 h 4338987"/>
                <a:gd name="connsiteX2" fmla="*/ 1553023 w 4207197"/>
                <a:gd name="connsiteY2" fmla="*/ 1658054 h 4338987"/>
                <a:gd name="connsiteX3" fmla="*/ 1907353 w 4207197"/>
                <a:gd name="connsiteY3" fmla="*/ 1680914 h 4338987"/>
                <a:gd name="connsiteX4" fmla="*/ 2021653 w 4207197"/>
                <a:gd name="connsiteY4" fmla="*/ 1543754 h 4338987"/>
                <a:gd name="connsiteX5" fmla="*/ 2124523 w 4207197"/>
                <a:gd name="connsiteY5" fmla="*/ 1292294 h 4338987"/>
                <a:gd name="connsiteX6" fmla="*/ 2124523 w 4207197"/>
                <a:gd name="connsiteY6" fmla="*/ 1120844 h 4338987"/>
                <a:gd name="connsiteX7" fmla="*/ 2068029 w 4207197"/>
                <a:gd name="connsiteY7" fmla="*/ 825651 h 4338987"/>
                <a:gd name="connsiteX8" fmla="*/ 2078803 w 4207197"/>
                <a:gd name="connsiteY8" fmla="*/ 777944 h 4338987"/>
                <a:gd name="connsiteX9" fmla="*/ 2170243 w 4207197"/>
                <a:gd name="connsiteY9" fmla="*/ 1086554 h 4338987"/>
                <a:gd name="connsiteX10" fmla="*/ 2215963 w 4207197"/>
                <a:gd name="connsiteY10" fmla="*/ 1269434 h 4338987"/>
                <a:gd name="connsiteX11" fmla="*/ 2284543 w 4207197"/>
                <a:gd name="connsiteY11" fmla="*/ 1303724 h 4338987"/>
                <a:gd name="connsiteX12" fmla="*/ 2330263 w 4207197"/>
                <a:gd name="connsiteY12" fmla="*/ 1166564 h 4338987"/>
                <a:gd name="connsiteX13" fmla="*/ 2467423 w 4207197"/>
                <a:gd name="connsiteY13" fmla="*/ 880814 h 4338987"/>
                <a:gd name="connsiteX14" fmla="*/ 2558863 w 4207197"/>
                <a:gd name="connsiteY14" fmla="*/ 640784 h 4338987"/>
                <a:gd name="connsiteX15" fmla="*/ 2616013 w 4207197"/>
                <a:gd name="connsiteY15" fmla="*/ 537914 h 4338987"/>
                <a:gd name="connsiteX16" fmla="*/ 2558863 w 4207197"/>
                <a:gd name="connsiteY16" fmla="*/ 789374 h 4338987"/>
                <a:gd name="connsiteX17" fmla="*/ 2444563 w 4207197"/>
                <a:gd name="connsiteY17" fmla="*/ 1097984 h 4338987"/>
                <a:gd name="connsiteX18" fmla="*/ 2375983 w 4207197"/>
                <a:gd name="connsiteY18" fmla="*/ 1406594 h 4338987"/>
                <a:gd name="connsiteX19" fmla="*/ 2558863 w 4207197"/>
                <a:gd name="connsiteY19" fmla="*/ 1578044 h 4338987"/>
                <a:gd name="connsiteX20" fmla="*/ 2878903 w 4207197"/>
                <a:gd name="connsiteY20" fmla="*/ 1658054 h 4338987"/>
                <a:gd name="connsiteX21" fmla="*/ 3187513 w 4207197"/>
                <a:gd name="connsiteY21" fmla="*/ 1658054 h 4338987"/>
                <a:gd name="connsiteX22" fmla="*/ 3370393 w 4207197"/>
                <a:gd name="connsiteY22" fmla="*/ 1566614 h 4338987"/>
                <a:gd name="connsiteX23" fmla="*/ 3473263 w 4207197"/>
                <a:gd name="connsiteY23" fmla="*/ 1372304 h 4338987"/>
                <a:gd name="connsiteX24" fmla="*/ 3461833 w 4207197"/>
                <a:gd name="connsiteY24" fmla="*/ 1097984 h 4338987"/>
                <a:gd name="connsiteX25" fmla="*/ 3450403 w 4207197"/>
                <a:gd name="connsiteY25" fmla="*/ 777944 h 4338987"/>
                <a:gd name="connsiteX26" fmla="*/ 3759013 w 4207197"/>
                <a:gd name="connsiteY26" fmla="*/ 572204 h 4338987"/>
                <a:gd name="connsiteX27" fmla="*/ 3999043 w 4207197"/>
                <a:gd name="connsiteY27" fmla="*/ 92144 h 4338987"/>
                <a:gd name="connsiteX28" fmla="*/ 4033333 w 4207197"/>
                <a:gd name="connsiteY28" fmla="*/ 12134 h 4338987"/>
                <a:gd name="connsiteX29" fmla="*/ 4010473 w 4207197"/>
                <a:gd name="connsiteY29" fmla="*/ 252164 h 4338987"/>
                <a:gd name="connsiteX30" fmla="*/ 3827593 w 4207197"/>
                <a:gd name="connsiteY30" fmla="*/ 652214 h 4338987"/>
                <a:gd name="connsiteX31" fmla="*/ 3644713 w 4207197"/>
                <a:gd name="connsiteY31" fmla="*/ 789374 h 4338987"/>
                <a:gd name="connsiteX32" fmla="*/ 3563719 w 4207197"/>
                <a:gd name="connsiteY32" fmla="*/ 977218 h 4338987"/>
                <a:gd name="connsiteX33" fmla="*/ 3861883 w 4207197"/>
                <a:gd name="connsiteY33" fmla="*/ 846524 h 4338987"/>
                <a:gd name="connsiteX34" fmla="*/ 4200754 w 4207197"/>
                <a:gd name="connsiteY34" fmla="*/ 774462 h 4338987"/>
                <a:gd name="connsiteX35" fmla="*/ 4064251 w 4207197"/>
                <a:gd name="connsiteY35" fmla="*/ 847521 h 4338987"/>
                <a:gd name="connsiteX36" fmla="*/ 3818880 w 4207197"/>
                <a:gd name="connsiteY36" fmla="*/ 991631 h 4338987"/>
                <a:gd name="connsiteX37" fmla="*/ 3658531 w 4207197"/>
                <a:gd name="connsiteY37" fmla="*/ 1093504 h 4338987"/>
                <a:gd name="connsiteX38" fmla="*/ 3656143 w 4207197"/>
                <a:gd name="connsiteY38" fmla="*/ 1235144 h 4338987"/>
                <a:gd name="connsiteX39" fmla="*/ 3621853 w 4207197"/>
                <a:gd name="connsiteY39" fmla="*/ 1532324 h 4338987"/>
                <a:gd name="connsiteX40" fmla="*/ 3461833 w 4207197"/>
                <a:gd name="connsiteY40" fmla="*/ 1726634 h 4338987"/>
                <a:gd name="connsiteX41" fmla="*/ 3278953 w 4207197"/>
                <a:gd name="connsiteY41" fmla="*/ 2035244 h 4338987"/>
                <a:gd name="connsiteX42" fmla="*/ 3233233 w 4207197"/>
                <a:gd name="connsiteY42" fmla="*/ 2309564 h 4338987"/>
                <a:gd name="connsiteX43" fmla="*/ 3404683 w 4207197"/>
                <a:gd name="connsiteY43" fmla="*/ 2458154 h 4338987"/>
                <a:gd name="connsiteX44" fmla="*/ 3759013 w 4207197"/>
                <a:gd name="connsiteY44" fmla="*/ 2663894 h 4338987"/>
                <a:gd name="connsiteX45" fmla="*/ 4079053 w 4207197"/>
                <a:gd name="connsiteY45" fmla="*/ 2778194 h 4338987"/>
                <a:gd name="connsiteX46" fmla="*/ 4079053 w 4207197"/>
                <a:gd name="connsiteY46" fmla="*/ 2881064 h 4338987"/>
                <a:gd name="connsiteX47" fmla="*/ 3770443 w 4207197"/>
                <a:gd name="connsiteY47" fmla="*/ 2869634 h 4338987"/>
                <a:gd name="connsiteX48" fmla="*/ 3404683 w 4207197"/>
                <a:gd name="connsiteY48" fmla="*/ 2732474 h 4338987"/>
                <a:gd name="connsiteX49" fmla="*/ 3084643 w 4207197"/>
                <a:gd name="connsiteY49" fmla="*/ 2663894 h 4338987"/>
                <a:gd name="connsiteX50" fmla="*/ 2958913 w 4207197"/>
                <a:gd name="connsiteY50" fmla="*/ 2698184 h 4338987"/>
                <a:gd name="connsiteX51" fmla="*/ 2821753 w 4207197"/>
                <a:gd name="connsiteY51" fmla="*/ 2823914 h 4338987"/>
                <a:gd name="connsiteX52" fmla="*/ 2764603 w 4207197"/>
                <a:gd name="connsiteY52" fmla="*/ 2995364 h 4338987"/>
                <a:gd name="connsiteX53" fmla="*/ 2970343 w 4207197"/>
                <a:gd name="connsiteY53" fmla="*/ 3132524 h 4338987"/>
                <a:gd name="connsiteX54" fmla="*/ 3176083 w 4207197"/>
                <a:gd name="connsiteY54" fmla="*/ 3269684 h 4338987"/>
                <a:gd name="connsiteX55" fmla="*/ 3347533 w 4207197"/>
                <a:gd name="connsiteY55" fmla="*/ 3303974 h 4338987"/>
                <a:gd name="connsiteX56" fmla="*/ 3267523 w 4207197"/>
                <a:gd name="connsiteY56" fmla="*/ 3395414 h 4338987"/>
                <a:gd name="connsiteX57" fmla="*/ 3004633 w 4207197"/>
                <a:gd name="connsiteY57" fmla="*/ 3303974 h 4338987"/>
                <a:gd name="connsiteX58" fmla="*/ 2753173 w 4207197"/>
                <a:gd name="connsiteY58" fmla="*/ 3189674 h 4338987"/>
                <a:gd name="connsiteX59" fmla="*/ 2638873 w 4207197"/>
                <a:gd name="connsiteY59" fmla="*/ 3098234 h 4338987"/>
                <a:gd name="connsiteX60" fmla="*/ 2570293 w 4207197"/>
                <a:gd name="connsiteY60" fmla="*/ 3109664 h 4338987"/>
                <a:gd name="connsiteX61" fmla="*/ 2558863 w 4207197"/>
                <a:gd name="connsiteY61" fmla="*/ 3326834 h 4338987"/>
                <a:gd name="connsiteX62" fmla="*/ 2673163 w 4207197"/>
                <a:gd name="connsiteY62" fmla="*/ 3555434 h 4338987"/>
                <a:gd name="connsiteX63" fmla="*/ 2730313 w 4207197"/>
                <a:gd name="connsiteY63" fmla="*/ 4024064 h 4338987"/>
                <a:gd name="connsiteX64" fmla="*/ 2696023 w 4207197"/>
                <a:gd name="connsiteY64" fmla="*/ 4184084 h 4338987"/>
                <a:gd name="connsiteX65" fmla="*/ 2536003 w 4207197"/>
                <a:gd name="connsiteY65" fmla="*/ 4138364 h 4338987"/>
                <a:gd name="connsiteX66" fmla="*/ 2536003 w 4207197"/>
                <a:gd name="connsiteY66" fmla="*/ 3909764 h 4338987"/>
                <a:gd name="connsiteX67" fmla="*/ 2433133 w 4207197"/>
                <a:gd name="connsiteY67" fmla="*/ 3566864 h 4338987"/>
                <a:gd name="connsiteX68" fmla="*/ 2307403 w 4207197"/>
                <a:gd name="connsiteY68" fmla="*/ 3166814 h 4338987"/>
                <a:gd name="connsiteX69" fmla="*/ 2261683 w 4207197"/>
                <a:gd name="connsiteY69" fmla="*/ 3063944 h 4338987"/>
                <a:gd name="connsiteX70" fmla="*/ 2078803 w 4207197"/>
                <a:gd name="connsiteY70" fmla="*/ 2949644 h 4338987"/>
                <a:gd name="connsiteX71" fmla="*/ 1850203 w 4207197"/>
                <a:gd name="connsiteY71" fmla="*/ 3029654 h 4338987"/>
                <a:gd name="connsiteX72" fmla="*/ 1415863 w 4207197"/>
                <a:gd name="connsiteY72" fmla="*/ 3361124 h 4338987"/>
                <a:gd name="connsiteX73" fmla="*/ 1381573 w 4207197"/>
                <a:gd name="connsiteY73" fmla="*/ 3681164 h 4338987"/>
                <a:gd name="connsiteX74" fmla="*/ 1381573 w 4207197"/>
                <a:gd name="connsiteY74" fmla="*/ 3989774 h 4338987"/>
                <a:gd name="connsiteX75" fmla="*/ 1290133 w 4207197"/>
                <a:gd name="connsiteY75" fmla="*/ 4309814 h 4338987"/>
                <a:gd name="connsiteX76" fmla="*/ 1198693 w 4207197"/>
                <a:gd name="connsiteY76" fmla="*/ 4298384 h 4338987"/>
                <a:gd name="connsiteX77" fmla="*/ 1187263 w 4207197"/>
                <a:gd name="connsiteY77" fmla="*/ 4081214 h 4338987"/>
                <a:gd name="connsiteX78" fmla="*/ 1198693 w 4207197"/>
                <a:gd name="connsiteY78" fmla="*/ 3909764 h 4338987"/>
                <a:gd name="connsiteX79" fmla="*/ 970093 w 4207197"/>
                <a:gd name="connsiteY79" fmla="*/ 3989774 h 4338987"/>
                <a:gd name="connsiteX80" fmla="*/ 718633 w 4207197"/>
                <a:gd name="connsiteY80" fmla="*/ 4069784 h 4338987"/>
                <a:gd name="connsiteX81" fmla="*/ 741493 w 4207197"/>
                <a:gd name="connsiteY81" fmla="*/ 3955484 h 4338987"/>
                <a:gd name="connsiteX82" fmla="*/ 1130113 w 4207197"/>
                <a:gd name="connsiteY82" fmla="*/ 3795464 h 4338987"/>
                <a:gd name="connsiteX83" fmla="*/ 1278703 w 4207197"/>
                <a:gd name="connsiteY83" fmla="*/ 3726884 h 4338987"/>
                <a:gd name="connsiteX84" fmla="*/ 1221553 w 4207197"/>
                <a:gd name="connsiteY84" fmla="*/ 3372554 h 4338987"/>
                <a:gd name="connsiteX85" fmla="*/ 1324423 w 4207197"/>
                <a:gd name="connsiteY85" fmla="*/ 3121094 h 4338987"/>
                <a:gd name="connsiteX86" fmla="*/ 1393003 w 4207197"/>
                <a:gd name="connsiteY86" fmla="*/ 3052514 h 4338987"/>
                <a:gd name="connsiteX87" fmla="*/ 1084393 w 4207197"/>
                <a:gd name="connsiteY87" fmla="*/ 3029654 h 4338987"/>
                <a:gd name="connsiteX88" fmla="*/ 730063 w 4207197"/>
                <a:gd name="connsiteY88" fmla="*/ 2961074 h 4338987"/>
                <a:gd name="connsiteX89" fmla="*/ 375733 w 4207197"/>
                <a:gd name="connsiteY89" fmla="*/ 3132524 h 4338987"/>
                <a:gd name="connsiteX90" fmla="*/ 421453 w 4207197"/>
                <a:gd name="connsiteY90" fmla="*/ 3029654 h 4338987"/>
                <a:gd name="connsiteX91" fmla="*/ 627193 w 4207197"/>
                <a:gd name="connsiteY91" fmla="*/ 2926784 h 4338987"/>
                <a:gd name="connsiteX92" fmla="*/ 810073 w 4207197"/>
                <a:gd name="connsiteY92" fmla="*/ 2755334 h 4338987"/>
                <a:gd name="connsiteX93" fmla="*/ 1152973 w 4207197"/>
                <a:gd name="connsiteY93" fmla="*/ 2778194 h 4338987"/>
                <a:gd name="connsiteX94" fmla="*/ 1461583 w 4207197"/>
                <a:gd name="connsiteY94" fmla="*/ 2823914 h 4338987"/>
                <a:gd name="connsiteX95" fmla="*/ 1953073 w 4207197"/>
                <a:gd name="connsiteY95" fmla="*/ 2663894 h 4338987"/>
                <a:gd name="connsiteX96" fmla="*/ 1701613 w 4207197"/>
                <a:gd name="connsiteY96" fmla="*/ 2263844 h 4338987"/>
                <a:gd name="connsiteX97" fmla="*/ 1690183 w 4207197"/>
                <a:gd name="connsiteY97" fmla="*/ 1966664 h 4338987"/>
                <a:gd name="connsiteX98" fmla="*/ 1381991 w 4207197"/>
                <a:gd name="connsiteY98" fmla="*/ 1841930 h 4338987"/>
                <a:gd name="connsiteX99" fmla="*/ 1095823 w 4207197"/>
                <a:gd name="connsiteY99" fmla="*/ 1715204 h 4338987"/>
                <a:gd name="connsiteX100" fmla="*/ 746507 w 4207197"/>
                <a:gd name="connsiteY100" fmla="*/ 1626741 h 4338987"/>
                <a:gd name="connsiteX101" fmla="*/ 352873 w 4207197"/>
                <a:gd name="connsiteY101" fmla="*/ 1726634 h 4338987"/>
                <a:gd name="connsiteX102" fmla="*/ 113171 w 4207197"/>
                <a:gd name="connsiteY102" fmla="*/ 1763908 h 4338987"/>
                <a:gd name="connsiteX103" fmla="*/ 9973 w 4207197"/>
                <a:gd name="connsiteY103" fmla="*/ 1738064 h 4338987"/>
                <a:gd name="connsiteX104" fmla="*/ 348516 w 4207197"/>
                <a:gd name="connsiteY104" fmla="*/ 1644138 h 4338987"/>
                <a:gd name="connsiteX105" fmla="*/ 653097 w 4207197"/>
                <a:gd name="connsiteY105" fmla="*/ 1544246 h 4338987"/>
                <a:gd name="connsiteX106" fmla="*/ 1072963 w 4207197"/>
                <a:gd name="connsiteY106" fmla="*/ 1612334 h 4338987"/>
                <a:gd name="connsiteX107" fmla="*/ 1244413 w 4207197"/>
                <a:gd name="connsiteY107" fmla="*/ 1658054 h 4338987"/>
                <a:gd name="connsiteX108" fmla="*/ 1205766 w 4207197"/>
                <a:gd name="connsiteY108" fmla="*/ 1452314 h 4338987"/>
                <a:gd name="connsiteX109" fmla="*/ 1046313 w 4207197"/>
                <a:gd name="connsiteY109" fmla="*/ 815735 h 4338987"/>
                <a:gd name="connsiteX110" fmla="*/ 1221553 w 4207197"/>
                <a:gd name="connsiteY110" fmla="*/ 1212284 h 4338987"/>
                <a:gd name="connsiteX0" fmla="*/ 1221553 w 4206653"/>
                <a:gd name="connsiteY0" fmla="*/ 1212284 h 4338987"/>
                <a:gd name="connsiteX1" fmla="*/ 1343911 w 4206653"/>
                <a:gd name="connsiteY1" fmla="*/ 1560154 h 4338987"/>
                <a:gd name="connsiteX2" fmla="*/ 1553023 w 4206653"/>
                <a:gd name="connsiteY2" fmla="*/ 1658054 h 4338987"/>
                <a:gd name="connsiteX3" fmla="*/ 1907353 w 4206653"/>
                <a:gd name="connsiteY3" fmla="*/ 1680914 h 4338987"/>
                <a:gd name="connsiteX4" fmla="*/ 2021653 w 4206653"/>
                <a:gd name="connsiteY4" fmla="*/ 1543754 h 4338987"/>
                <a:gd name="connsiteX5" fmla="*/ 2124523 w 4206653"/>
                <a:gd name="connsiteY5" fmla="*/ 1292294 h 4338987"/>
                <a:gd name="connsiteX6" fmla="*/ 2124523 w 4206653"/>
                <a:gd name="connsiteY6" fmla="*/ 1120844 h 4338987"/>
                <a:gd name="connsiteX7" fmla="*/ 2068029 w 4206653"/>
                <a:gd name="connsiteY7" fmla="*/ 825651 h 4338987"/>
                <a:gd name="connsiteX8" fmla="*/ 2078803 w 4206653"/>
                <a:gd name="connsiteY8" fmla="*/ 777944 h 4338987"/>
                <a:gd name="connsiteX9" fmla="*/ 2170243 w 4206653"/>
                <a:gd name="connsiteY9" fmla="*/ 1086554 h 4338987"/>
                <a:gd name="connsiteX10" fmla="*/ 2215963 w 4206653"/>
                <a:gd name="connsiteY10" fmla="*/ 1269434 h 4338987"/>
                <a:gd name="connsiteX11" fmla="*/ 2284543 w 4206653"/>
                <a:gd name="connsiteY11" fmla="*/ 1303724 h 4338987"/>
                <a:gd name="connsiteX12" fmla="*/ 2330263 w 4206653"/>
                <a:gd name="connsiteY12" fmla="*/ 1166564 h 4338987"/>
                <a:gd name="connsiteX13" fmla="*/ 2467423 w 4206653"/>
                <a:gd name="connsiteY13" fmla="*/ 880814 h 4338987"/>
                <a:gd name="connsiteX14" fmla="*/ 2558863 w 4206653"/>
                <a:gd name="connsiteY14" fmla="*/ 640784 h 4338987"/>
                <a:gd name="connsiteX15" fmla="*/ 2616013 w 4206653"/>
                <a:gd name="connsiteY15" fmla="*/ 537914 h 4338987"/>
                <a:gd name="connsiteX16" fmla="*/ 2558863 w 4206653"/>
                <a:gd name="connsiteY16" fmla="*/ 789374 h 4338987"/>
                <a:gd name="connsiteX17" fmla="*/ 2444563 w 4206653"/>
                <a:gd name="connsiteY17" fmla="*/ 1097984 h 4338987"/>
                <a:gd name="connsiteX18" fmla="*/ 2375983 w 4206653"/>
                <a:gd name="connsiteY18" fmla="*/ 1406594 h 4338987"/>
                <a:gd name="connsiteX19" fmla="*/ 2558863 w 4206653"/>
                <a:gd name="connsiteY19" fmla="*/ 1578044 h 4338987"/>
                <a:gd name="connsiteX20" fmla="*/ 2878903 w 4206653"/>
                <a:gd name="connsiteY20" fmla="*/ 1658054 h 4338987"/>
                <a:gd name="connsiteX21" fmla="*/ 3187513 w 4206653"/>
                <a:gd name="connsiteY21" fmla="*/ 1658054 h 4338987"/>
                <a:gd name="connsiteX22" fmla="*/ 3370393 w 4206653"/>
                <a:gd name="connsiteY22" fmla="*/ 1566614 h 4338987"/>
                <a:gd name="connsiteX23" fmla="*/ 3473263 w 4206653"/>
                <a:gd name="connsiteY23" fmla="*/ 1372304 h 4338987"/>
                <a:gd name="connsiteX24" fmla="*/ 3461833 w 4206653"/>
                <a:gd name="connsiteY24" fmla="*/ 1097984 h 4338987"/>
                <a:gd name="connsiteX25" fmla="*/ 3450403 w 4206653"/>
                <a:gd name="connsiteY25" fmla="*/ 777944 h 4338987"/>
                <a:gd name="connsiteX26" fmla="*/ 3759013 w 4206653"/>
                <a:gd name="connsiteY26" fmla="*/ 572204 h 4338987"/>
                <a:gd name="connsiteX27" fmla="*/ 3999043 w 4206653"/>
                <a:gd name="connsiteY27" fmla="*/ 92144 h 4338987"/>
                <a:gd name="connsiteX28" fmla="*/ 4033333 w 4206653"/>
                <a:gd name="connsiteY28" fmla="*/ 12134 h 4338987"/>
                <a:gd name="connsiteX29" fmla="*/ 4010473 w 4206653"/>
                <a:gd name="connsiteY29" fmla="*/ 252164 h 4338987"/>
                <a:gd name="connsiteX30" fmla="*/ 3827593 w 4206653"/>
                <a:gd name="connsiteY30" fmla="*/ 652214 h 4338987"/>
                <a:gd name="connsiteX31" fmla="*/ 3644713 w 4206653"/>
                <a:gd name="connsiteY31" fmla="*/ 789374 h 4338987"/>
                <a:gd name="connsiteX32" fmla="*/ 3563719 w 4206653"/>
                <a:gd name="connsiteY32" fmla="*/ 977218 h 4338987"/>
                <a:gd name="connsiteX33" fmla="*/ 3872985 w 4206653"/>
                <a:gd name="connsiteY33" fmla="*/ 882302 h 4338987"/>
                <a:gd name="connsiteX34" fmla="*/ 4200754 w 4206653"/>
                <a:gd name="connsiteY34" fmla="*/ 774462 h 4338987"/>
                <a:gd name="connsiteX35" fmla="*/ 4064251 w 4206653"/>
                <a:gd name="connsiteY35" fmla="*/ 847521 h 4338987"/>
                <a:gd name="connsiteX36" fmla="*/ 3818880 w 4206653"/>
                <a:gd name="connsiteY36" fmla="*/ 991631 h 4338987"/>
                <a:gd name="connsiteX37" fmla="*/ 3658531 w 4206653"/>
                <a:gd name="connsiteY37" fmla="*/ 1093504 h 4338987"/>
                <a:gd name="connsiteX38" fmla="*/ 3656143 w 4206653"/>
                <a:gd name="connsiteY38" fmla="*/ 1235144 h 4338987"/>
                <a:gd name="connsiteX39" fmla="*/ 3621853 w 4206653"/>
                <a:gd name="connsiteY39" fmla="*/ 1532324 h 4338987"/>
                <a:gd name="connsiteX40" fmla="*/ 3461833 w 4206653"/>
                <a:gd name="connsiteY40" fmla="*/ 1726634 h 4338987"/>
                <a:gd name="connsiteX41" fmla="*/ 3278953 w 4206653"/>
                <a:gd name="connsiteY41" fmla="*/ 2035244 h 4338987"/>
                <a:gd name="connsiteX42" fmla="*/ 3233233 w 4206653"/>
                <a:gd name="connsiteY42" fmla="*/ 2309564 h 4338987"/>
                <a:gd name="connsiteX43" fmla="*/ 3404683 w 4206653"/>
                <a:gd name="connsiteY43" fmla="*/ 2458154 h 4338987"/>
                <a:gd name="connsiteX44" fmla="*/ 3759013 w 4206653"/>
                <a:gd name="connsiteY44" fmla="*/ 2663894 h 4338987"/>
                <a:gd name="connsiteX45" fmla="*/ 4079053 w 4206653"/>
                <a:gd name="connsiteY45" fmla="*/ 2778194 h 4338987"/>
                <a:gd name="connsiteX46" fmla="*/ 4079053 w 4206653"/>
                <a:gd name="connsiteY46" fmla="*/ 2881064 h 4338987"/>
                <a:gd name="connsiteX47" fmla="*/ 3770443 w 4206653"/>
                <a:gd name="connsiteY47" fmla="*/ 2869634 h 4338987"/>
                <a:gd name="connsiteX48" fmla="*/ 3404683 w 4206653"/>
                <a:gd name="connsiteY48" fmla="*/ 2732474 h 4338987"/>
                <a:gd name="connsiteX49" fmla="*/ 3084643 w 4206653"/>
                <a:gd name="connsiteY49" fmla="*/ 2663894 h 4338987"/>
                <a:gd name="connsiteX50" fmla="*/ 2958913 w 4206653"/>
                <a:gd name="connsiteY50" fmla="*/ 2698184 h 4338987"/>
                <a:gd name="connsiteX51" fmla="*/ 2821753 w 4206653"/>
                <a:gd name="connsiteY51" fmla="*/ 2823914 h 4338987"/>
                <a:gd name="connsiteX52" fmla="*/ 2764603 w 4206653"/>
                <a:gd name="connsiteY52" fmla="*/ 2995364 h 4338987"/>
                <a:gd name="connsiteX53" fmla="*/ 2970343 w 4206653"/>
                <a:gd name="connsiteY53" fmla="*/ 3132524 h 4338987"/>
                <a:gd name="connsiteX54" fmla="*/ 3176083 w 4206653"/>
                <a:gd name="connsiteY54" fmla="*/ 3269684 h 4338987"/>
                <a:gd name="connsiteX55" fmla="*/ 3347533 w 4206653"/>
                <a:gd name="connsiteY55" fmla="*/ 3303974 h 4338987"/>
                <a:gd name="connsiteX56" fmla="*/ 3267523 w 4206653"/>
                <a:gd name="connsiteY56" fmla="*/ 3395414 h 4338987"/>
                <a:gd name="connsiteX57" fmla="*/ 3004633 w 4206653"/>
                <a:gd name="connsiteY57" fmla="*/ 3303974 h 4338987"/>
                <a:gd name="connsiteX58" fmla="*/ 2753173 w 4206653"/>
                <a:gd name="connsiteY58" fmla="*/ 3189674 h 4338987"/>
                <a:gd name="connsiteX59" fmla="*/ 2638873 w 4206653"/>
                <a:gd name="connsiteY59" fmla="*/ 3098234 h 4338987"/>
                <a:gd name="connsiteX60" fmla="*/ 2570293 w 4206653"/>
                <a:gd name="connsiteY60" fmla="*/ 3109664 h 4338987"/>
                <a:gd name="connsiteX61" fmla="*/ 2558863 w 4206653"/>
                <a:gd name="connsiteY61" fmla="*/ 3326834 h 4338987"/>
                <a:gd name="connsiteX62" fmla="*/ 2673163 w 4206653"/>
                <a:gd name="connsiteY62" fmla="*/ 3555434 h 4338987"/>
                <a:gd name="connsiteX63" fmla="*/ 2730313 w 4206653"/>
                <a:gd name="connsiteY63" fmla="*/ 4024064 h 4338987"/>
                <a:gd name="connsiteX64" fmla="*/ 2696023 w 4206653"/>
                <a:gd name="connsiteY64" fmla="*/ 4184084 h 4338987"/>
                <a:gd name="connsiteX65" fmla="*/ 2536003 w 4206653"/>
                <a:gd name="connsiteY65" fmla="*/ 4138364 h 4338987"/>
                <a:gd name="connsiteX66" fmla="*/ 2536003 w 4206653"/>
                <a:gd name="connsiteY66" fmla="*/ 3909764 h 4338987"/>
                <a:gd name="connsiteX67" fmla="*/ 2433133 w 4206653"/>
                <a:gd name="connsiteY67" fmla="*/ 3566864 h 4338987"/>
                <a:gd name="connsiteX68" fmla="*/ 2307403 w 4206653"/>
                <a:gd name="connsiteY68" fmla="*/ 3166814 h 4338987"/>
                <a:gd name="connsiteX69" fmla="*/ 2261683 w 4206653"/>
                <a:gd name="connsiteY69" fmla="*/ 3063944 h 4338987"/>
                <a:gd name="connsiteX70" fmla="*/ 2078803 w 4206653"/>
                <a:gd name="connsiteY70" fmla="*/ 2949644 h 4338987"/>
                <a:gd name="connsiteX71" fmla="*/ 1850203 w 4206653"/>
                <a:gd name="connsiteY71" fmla="*/ 3029654 h 4338987"/>
                <a:gd name="connsiteX72" fmla="*/ 1415863 w 4206653"/>
                <a:gd name="connsiteY72" fmla="*/ 3361124 h 4338987"/>
                <a:gd name="connsiteX73" fmla="*/ 1381573 w 4206653"/>
                <a:gd name="connsiteY73" fmla="*/ 3681164 h 4338987"/>
                <a:gd name="connsiteX74" fmla="*/ 1381573 w 4206653"/>
                <a:gd name="connsiteY74" fmla="*/ 3989774 h 4338987"/>
                <a:gd name="connsiteX75" fmla="*/ 1290133 w 4206653"/>
                <a:gd name="connsiteY75" fmla="*/ 4309814 h 4338987"/>
                <a:gd name="connsiteX76" fmla="*/ 1198693 w 4206653"/>
                <a:gd name="connsiteY76" fmla="*/ 4298384 h 4338987"/>
                <a:gd name="connsiteX77" fmla="*/ 1187263 w 4206653"/>
                <a:gd name="connsiteY77" fmla="*/ 4081214 h 4338987"/>
                <a:gd name="connsiteX78" fmla="*/ 1198693 w 4206653"/>
                <a:gd name="connsiteY78" fmla="*/ 3909764 h 4338987"/>
                <a:gd name="connsiteX79" fmla="*/ 970093 w 4206653"/>
                <a:gd name="connsiteY79" fmla="*/ 3989774 h 4338987"/>
                <a:gd name="connsiteX80" fmla="*/ 718633 w 4206653"/>
                <a:gd name="connsiteY80" fmla="*/ 4069784 h 4338987"/>
                <a:gd name="connsiteX81" fmla="*/ 741493 w 4206653"/>
                <a:gd name="connsiteY81" fmla="*/ 3955484 h 4338987"/>
                <a:gd name="connsiteX82" fmla="*/ 1130113 w 4206653"/>
                <a:gd name="connsiteY82" fmla="*/ 3795464 h 4338987"/>
                <a:gd name="connsiteX83" fmla="*/ 1278703 w 4206653"/>
                <a:gd name="connsiteY83" fmla="*/ 3726884 h 4338987"/>
                <a:gd name="connsiteX84" fmla="*/ 1221553 w 4206653"/>
                <a:gd name="connsiteY84" fmla="*/ 3372554 h 4338987"/>
                <a:gd name="connsiteX85" fmla="*/ 1324423 w 4206653"/>
                <a:gd name="connsiteY85" fmla="*/ 3121094 h 4338987"/>
                <a:gd name="connsiteX86" fmla="*/ 1393003 w 4206653"/>
                <a:gd name="connsiteY86" fmla="*/ 3052514 h 4338987"/>
                <a:gd name="connsiteX87" fmla="*/ 1084393 w 4206653"/>
                <a:gd name="connsiteY87" fmla="*/ 3029654 h 4338987"/>
                <a:gd name="connsiteX88" fmla="*/ 730063 w 4206653"/>
                <a:gd name="connsiteY88" fmla="*/ 2961074 h 4338987"/>
                <a:gd name="connsiteX89" fmla="*/ 375733 w 4206653"/>
                <a:gd name="connsiteY89" fmla="*/ 3132524 h 4338987"/>
                <a:gd name="connsiteX90" fmla="*/ 421453 w 4206653"/>
                <a:gd name="connsiteY90" fmla="*/ 3029654 h 4338987"/>
                <a:gd name="connsiteX91" fmla="*/ 627193 w 4206653"/>
                <a:gd name="connsiteY91" fmla="*/ 2926784 h 4338987"/>
                <a:gd name="connsiteX92" fmla="*/ 810073 w 4206653"/>
                <a:gd name="connsiteY92" fmla="*/ 2755334 h 4338987"/>
                <a:gd name="connsiteX93" fmla="*/ 1152973 w 4206653"/>
                <a:gd name="connsiteY93" fmla="*/ 2778194 h 4338987"/>
                <a:gd name="connsiteX94" fmla="*/ 1461583 w 4206653"/>
                <a:gd name="connsiteY94" fmla="*/ 2823914 h 4338987"/>
                <a:gd name="connsiteX95" fmla="*/ 1953073 w 4206653"/>
                <a:gd name="connsiteY95" fmla="*/ 2663894 h 4338987"/>
                <a:gd name="connsiteX96" fmla="*/ 1701613 w 4206653"/>
                <a:gd name="connsiteY96" fmla="*/ 2263844 h 4338987"/>
                <a:gd name="connsiteX97" fmla="*/ 1690183 w 4206653"/>
                <a:gd name="connsiteY97" fmla="*/ 1966664 h 4338987"/>
                <a:gd name="connsiteX98" fmla="*/ 1381991 w 4206653"/>
                <a:gd name="connsiteY98" fmla="*/ 1841930 h 4338987"/>
                <a:gd name="connsiteX99" fmla="*/ 1095823 w 4206653"/>
                <a:gd name="connsiteY99" fmla="*/ 1715204 h 4338987"/>
                <a:gd name="connsiteX100" fmla="*/ 746507 w 4206653"/>
                <a:gd name="connsiteY100" fmla="*/ 1626741 h 4338987"/>
                <a:gd name="connsiteX101" fmla="*/ 352873 w 4206653"/>
                <a:gd name="connsiteY101" fmla="*/ 1726634 h 4338987"/>
                <a:gd name="connsiteX102" fmla="*/ 113171 w 4206653"/>
                <a:gd name="connsiteY102" fmla="*/ 1763908 h 4338987"/>
                <a:gd name="connsiteX103" fmla="*/ 9973 w 4206653"/>
                <a:gd name="connsiteY103" fmla="*/ 1738064 h 4338987"/>
                <a:gd name="connsiteX104" fmla="*/ 348516 w 4206653"/>
                <a:gd name="connsiteY104" fmla="*/ 1644138 h 4338987"/>
                <a:gd name="connsiteX105" fmla="*/ 653097 w 4206653"/>
                <a:gd name="connsiteY105" fmla="*/ 1544246 h 4338987"/>
                <a:gd name="connsiteX106" fmla="*/ 1072963 w 4206653"/>
                <a:gd name="connsiteY106" fmla="*/ 1612334 h 4338987"/>
                <a:gd name="connsiteX107" fmla="*/ 1244413 w 4206653"/>
                <a:gd name="connsiteY107" fmla="*/ 1658054 h 4338987"/>
                <a:gd name="connsiteX108" fmla="*/ 1205766 w 4206653"/>
                <a:gd name="connsiteY108" fmla="*/ 1452314 h 4338987"/>
                <a:gd name="connsiteX109" fmla="*/ 1046313 w 4206653"/>
                <a:gd name="connsiteY109" fmla="*/ 815735 h 4338987"/>
                <a:gd name="connsiteX110" fmla="*/ 1221553 w 4206653"/>
                <a:gd name="connsiteY110" fmla="*/ 1212284 h 4338987"/>
                <a:gd name="connsiteX0" fmla="*/ 1221553 w 4206653"/>
                <a:gd name="connsiteY0" fmla="*/ 1212284 h 4338987"/>
                <a:gd name="connsiteX1" fmla="*/ 1343911 w 4206653"/>
                <a:gd name="connsiteY1" fmla="*/ 1560154 h 4338987"/>
                <a:gd name="connsiteX2" fmla="*/ 1553023 w 4206653"/>
                <a:gd name="connsiteY2" fmla="*/ 1658054 h 4338987"/>
                <a:gd name="connsiteX3" fmla="*/ 1907353 w 4206653"/>
                <a:gd name="connsiteY3" fmla="*/ 1680914 h 4338987"/>
                <a:gd name="connsiteX4" fmla="*/ 2021653 w 4206653"/>
                <a:gd name="connsiteY4" fmla="*/ 1543754 h 4338987"/>
                <a:gd name="connsiteX5" fmla="*/ 2124523 w 4206653"/>
                <a:gd name="connsiteY5" fmla="*/ 1292294 h 4338987"/>
                <a:gd name="connsiteX6" fmla="*/ 2124523 w 4206653"/>
                <a:gd name="connsiteY6" fmla="*/ 1120844 h 4338987"/>
                <a:gd name="connsiteX7" fmla="*/ 2068029 w 4206653"/>
                <a:gd name="connsiteY7" fmla="*/ 825651 h 4338987"/>
                <a:gd name="connsiteX8" fmla="*/ 2078803 w 4206653"/>
                <a:gd name="connsiteY8" fmla="*/ 777944 h 4338987"/>
                <a:gd name="connsiteX9" fmla="*/ 2170243 w 4206653"/>
                <a:gd name="connsiteY9" fmla="*/ 1086554 h 4338987"/>
                <a:gd name="connsiteX10" fmla="*/ 2215963 w 4206653"/>
                <a:gd name="connsiteY10" fmla="*/ 1269434 h 4338987"/>
                <a:gd name="connsiteX11" fmla="*/ 2284543 w 4206653"/>
                <a:gd name="connsiteY11" fmla="*/ 1303724 h 4338987"/>
                <a:gd name="connsiteX12" fmla="*/ 2330263 w 4206653"/>
                <a:gd name="connsiteY12" fmla="*/ 1166564 h 4338987"/>
                <a:gd name="connsiteX13" fmla="*/ 2467423 w 4206653"/>
                <a:gd name="connsiteY13" fmla="*/ 880814 h 4338987"/>
                <a:gd name="connsiteX14" fmla="*/ 2558863 w 4206653"/>
                <a:gd name="connsiteY14" fmla="*/ 640784 h 4338987"/>
                <a:gd name="connsiteX15" fmla="*/ 2616013 w 4206653"/>
                <a:gd name="connsiteY15" fmla="*/ 537914 h 4338987"/>
                <a:gd name="connsiteX16" fmla="*/ 2558863 w 4206653"/>
                <a:gd name="connsiteY16" fmla="*/ 789374 h 4338987"/>
                <a:gd name="connsiteX17" fmla="*/ 2444563 w 4206653"/>
                <a:gd name="connsiteY17" fmla="*/ 1097984 h 4338987"/>
                <a:gd name="connsiteX18" fmla="*/ 2375983 w 4206653"/>
                <a:gd name="connsiteY18" fmla="*/ 1406594 h 4338987"/>
                <a:gd name="connsiteX19" fmla="*/ 2558863 w 4206653"/>
                <a:gd name="connsiteY19" fmla="*/ 1578044 h 4338987"/>
                <a:gd name="connsiteX20" fmla="*/ 2878903 w 4206653"/>
                <a:gd name="connsiteY20" fmla="*/ 1658054 h 4338987"/>
                <a:gd name="connsiteX21" fmla="*/ 3187513 w 4206653"/>
                <a:gd name="connsiteY21" fmla="*/ 1658054 h 4338987"/>
                <a:gd name="connsiteX22" fmla="*/ 3370393 w 4206653"/>
                <a:gd name="connsiteY22" fmla="*/ 1566614 h 4338987"/>
                <a:gd name="connsiteX23" fmla="*/ 3473263 w 4206653"/>
                <a:gd name="connsiteY23" fmla="*/ 1372304 h 4338987"/>
                <a:gd name="connsiteX24" fmla="*/ 3461833 w 4206653"/>
                <a:gd name="connsiteY24" fmla="*/ 1097984 h 4338987"/>
                <a:gd name="connsiteX25" fmla="*/ 3450403 w 4206653"/>
                <a:gd name="connsiteY25" fmla="*/ 777944 h 4338987"/>
                <a:gd name="connsiteX26" fmla="*/ 3759013 w 4206653"/>
                <a:gd name="connsiteY26" fmla="*/ 572204 h 4338987"/>
                <a:gd name="connsiteX27" fmla="*/ 3999043 w 4206653"/>
                <a:gd name="connsiteY27" fmla="*/ 92144 h 4338987"/>
                <a:gd name="connsiteX28" fmla="*/ 4033333 w 4206653"/>
                <a:gd name="connsiteY28" fmla="*/ 12134 h 4338987"/>
                <a:gd name="connsiteX29" fmla="*/ 4010473 w 4206653"/>
                <a:gd name="connsiteY29" fmla="*/ 252164 h 4338987"/>
                <a:gd name="connsiteX30" fmla="*/ 3827593 w 4206653"/>
                <a:gd name="connsiteY30" fmla="*/ 652214 h 4338987"/>
                <a:gd name="connsiteX31" fmla="*/ 3541098 w 4206653"/>
                <a:gd name="connsiteY31" fmla="*/ 811735 h 4338987"/>
                <a:gd name="connsiteX32" fmla="*/ 3563719 w 4206653"/>
                <a:gd name="connsiteY32" fmla="*/ 977218 h 4338987"/>
                <a:gd name="connsiteX33" fmla="*/ 3872985 w 4206653"/>
                <a:gd name="connsiteY33" fmla="*/ 882302 h 4338987"/>
                <a:gd name="connsiteX34" fmla="*/ 4200754 w 4206653"/>
                <a:gd name="connsiteY34" fmla="*/ 774462 h 4338987"/>
                <a:gd name="connsiteX35" fmla="*/ 4064251 w 4206653"/>
                <a:gd name="connsiteY35" fmla="*/ 847521 h 4338987"/>
                <a:gd name="connsiteX36" fmla="*/ 3818880 w 4206653"/>
                <a:gd name="connsiteY36" fmla="*/ 991631 h 4338987"/>
                <a:gd name="connsiteX37" fmla="*/ 3658531 w 4206653"/>
                <a:gd name="connsiteY37" fmla="*/ 1093504 h 4338987"/>
                <a:gd name="connsiteX38" fmla="*/ 3656143 w 4206653"/>
                <a:gd name="connsiteY38" fmla="*/ 1235144 h 4338987"/>
                <a:gd name="connsiteX39" fmla="*/ 3621853 w 4206653"/>
                <a:gd name="connsiteY39" fmla="*/ 1532324 h 4338987"/>
                <a:gd name="connsiteX40" fmla="*/ 3461833 w 4206653"/>
                <a:gd name="connsiteY40" fmla="*/ 1726634 h 4338987"/>
                <a:gd name="connsiteX41" fmla="*/ 3278953 w 4206653"/>
                <a:gd name="connsiteY41" fmla="*/ 2035244 h 4338987"/>
                <a:gd name="connsiteX42" fmla="*/ 3233233 w 4206653"/>
                <a:gd name="connsiteY42" fmla="*/ 2309564 h 4338987"/>
                <a:gd name="connsiteX43" fmla="*/ 3404683 w 4206653"/>
                <a:gd name="connsiteY43" fmla="*/ 2458154 h 4338987"/>
                <a:gd name="connsiteX44" fmla="*/ 3759013 w 4206653"/>
                <a:gd name="connsiteY44" fmla="*/ 2663894 h 4338987"/>
                <a:gd name="connsiteX45" fmla="*/ 4079053 w 4206653"/>
                <a:gd name="connsiteY45" fmla="*/ 2778194 h 4338987"/>
                <a:gd name="connsiteX46" fmla="*/ 4079053 w 4206653"/>
                <a:gd name="connsiteY46" fmla="*/ 2881064 h 4338987"/>
                <a:gd name="connsiteX47" fmla="*/ 3770443 w 4206653"/>
                <a:gd name="connsiteY47" fmla="*/ 2869634 h 4338987"/>
                <a:gd name="connsiteX48" fmla="*/ 3404683 w 4206653"/>
                <a:gd name="connsiteY48" fmla="*/ 2732474 h 4338987"/>
                <a:gd name="connsiteX49" fmla="*/ 3084643 w 4206653"/>
                <a:gd name="connsiteY49" fmla="*/ 2663894 h 4338987"/>
                <a:gd name="connsiteX50" fmla="*/ 2958913 w 4206653"/>
                <a:gd name="connsiteY50" fmla="*/ 2698184 h 4338987"/>
                <a:gd name="connsiteX51" fmla="*/ 2821753 w 4206653"/>
                <a:gd name="connsiteY51" fmla="*/ 2823914 h 4338987"/>
                <a:gd name="connsiteX52" fmla="*/ 2764603 w 4206653"/>
                <a:gd name="connsiteY52" fmla="*/ 2995364 h 4338987"/>
                <a:gd name="connsiteX53" fmla="*/ 2970343 w 4206653"/>
                <a:gd name="connsiteY53" fmla="*/ 3132524 h 4338987"/>
                <a:gd name="connsiteX54" fmla="*/ 3176083 w 4206653"/>
                <a:gd name="connsiteY54" fmla="*/ 3269684 h 4338987"/>
                <a:gd name="connsiteX55" fmla="*/ 3347533 w 4206653"/>
                <a:gd name="connsiteY55" fmla="*/ 3303974 h 4338987"/>
                <a:gd name="connsiteX56" fmla="*/ 3267523 w 4206653"/>
                <a:gd name="connsiteY56" fmla="*/ 3395414 h 4338987"/>
                <a:gd name="connsiteX57" fmla="*/ 3004633 w 4206653"/>
                <a:gd name="connsiteY57" fmla="*/ 3303974 h 4338987"/>
                <a:gd name="connsiteX58" fmla="*/ 2753173 w 4206653"/>
                <a:gd name="connsiteY58" fmla="*/ 3189674 h 4338987"/>
                <a:gd name="connsiteX59" fmla="*/ 2638873 w 4206653"/>
                <a:gd name="connsiteY59" fmla="*/ 3098234 h 4338987"/>
                <a:gd name="connsiteX60" fmla="*/ 2570293 w 4206653"/>
                <a:gd name="connsiteY60" fmla="*/ 3109664 h 4338987"/>
                <a:gd name="connsiteX61" fmla="*/ 2558863 w 4206653"/>
                <a:gd name="connsiteY61" fmla="*/ 3326834 h 4338987"/>
                <a:gd name="connsiteX62" fmla="*/ 2673163 w 4206653"/>
                <a:gd name="connsiteY62" fmla="*/ 3555434 h 4338987"/>
                <a:gd name="connsiteX63" fmla="*/ 2730313 w 4206653"/>
                <a:gd name="connsiteY63" fmla="*/ 4024064 h 4338987"/>
                <a:gd name="connsiteX64" fmla="*/ 2696023 w 4206653"/>
                <a:gd name="connsiteY64" fmla="*/ 4184084 h 4338987"/>
                <a:gd name="connsiteX65" fmla="*/ 2536003 w 4206653"/>
                <a:gd name="connsiteY65" fmla="*/ 4138364 h 4338987"/>
                <a:gd name="connsiteX66" fmla="*/ 2536003 w 4206653"/>
                <a:gd name="connsiteY66" fmla="*/ 3909764 h 4338987"/>
                <a:gd name="connsiteX67" fmla="*/ 2433133 w 4206653"/>
                <a:gd name="connsiteY67" fmla="*/ 3566864 h 4338987"/>
                <a:gd name="connsiteX68" fmla="*/ 2307403 w 4206653"/>
                <a:gd name="connsiteY68" fmla="*/ 3166814 h 4338987"/>
                <a:gd name="connsiteX69" fmla="*/ 2261683 w 4206653"/>
                <a:gd name="connsiteY69" fmla="*/ 3063944 h 4338987"/>
                <a:gd name="connsiteX70" fmla="*/ 2078803 w 4206653"/>
                <a:gd name="connsiteY70" fmla="*/ 2949644 h 4338987"/>
                <a:gd name="connsiteX71" fmla="*/ 1850203 w 4206653"/>
                <a:gd name="connsiteY71" fmla="*/ 3029654 h 4338987"/>
                <a:gd name="connsiteX72" fmla="*/ 1415863 w 4206653"/>
                <a:gd name="connsiteY72" fmla="*/ 3361124 h 4338987"/>
                <a:gd name="connsiteX73" fmla="*/ 1381573 w 4206653"/>
                <a:gd name="connsiteY73" fmla="*/ 3681164 h 4338987"/>
                <a:gd name="connsiteX74" fmla="*/ 1381573 w 4206653"/>
                <a:gd name="connsiteY74" fmla="*/ 3989774 h 4338987"/>
                <a:gd name="connsiteX75" fmla="*/ 1290133 w 4206653"/>
                <a:gd name="connsiteY75" fmla="*/ 4309814 h 4338987"/>
                <a:gd name="connsiteX76" fmla="*/ 1198693 w 4206653"/>
                <a:gd name="connsiteY76" fmla="*/ 4298384 h 4338987"/>
                <a:gd name="connsiteX77" fmla="*/ 1187263 w 4206653"/>
                <a:gd name="connsiteY77" fmla="*/ 4081214 h 4338987"/>
                <a:gd name="connsiteX78" fmla="*/ 1198693 w 4206653"/>
                <a:gd name="connsiteY78" fmla="*/ 3909764 h 4338987"/>
                <a:gd name="connsiteX79" fmla="*/ 970093 w 4206653"/>
                <a:gd name="connsiteY79" fmla="*/ 3989774 h 4338987"/>
                <a:gd name="connsiteX80" fmla="*/ 718633 w 4206653"/>
                <a:gd name="connsiteY80" fmla="*/ 4069784 h 4338987"/>
                <a:gd name="connsiteX81" fmla="*/ 741493 w 4206653"/>
                <a:gd name="connsiteY81" fmla="*/ 3955484 h 4338987"/>
                <a:gd name="connsiteX82" fmla="*/ 1130113 w 4206653"/>
                <a:gd name="connsiteY82" fmla="*/ 3795464 h 4338987"/>
                <a:gd name="connsiteX83" fmla="*/ 1278703 w 4206653"/>
                <a:gd name="connsiteY83" fmla="*/ 3726884 h 4338987"/>
                <a:gd name="connsiteX84" fmla="*/ 1221553 w 4206653"/>
                <a:gd name="connsiteY84" fmla="*/ 3372554 h 4338987"/>
                <a:gd name="connsiteX85" fmla="*/ 1324423 w 4206653"/>
                <a:gd name="connsiteY85" fmla="*/ 3121094 h 4338987"/>
                <a:gd name="connsiteX86" fmla="*/ 1393003 w 4206653"/>
                <a:gd name="connsiteY86" fmla="*/ 3052514 h 4338987"/>
                <a:gd name="connsiteX87" fmla="*/ 1084393 w 4206653"/>
                <a:gd name="connsiteY87" fmla="*/ 3029654 h 4338987"/>
                <a:gd name="connsiteX88" fmla="*/ 730063 w 4206653"/>
                <a:gd name="connsiteY88" fmla="*/ 2961074 h 4338987"/>
                <a:gd name="connsiteX89" fmla="*/ 375733 w 4206653"/>
                <a:gd name="connsiteY89" fmla="*/ 3132524 h 4338987"/>
                <a:gd name="connsiteX90" fmla="*/ 421453 w 4206653"/>
                <a:gd name="connsiteY90" fmla="*/ 3029654 h 4338987"/>
                <a:gd name="connsiteX91" fmla="*/ 627193 w 4206653"/>
                <a:gd name="connsiteY91" fmla="*/ 2926784 h 4338987"/>
                <a:gd name="connsiteX92" fmla="*/ 810073 w 4206653"/>
                <a:gd name="connsiteY92" fmla="*/ 2755334 h 4338987"/>
                <a:gd name="connsiteX93" fmla="*/ 1152973 w 4206653"/>
                <a:gd name="connsiteY93" fmla="*/ 2778194 h 4338987"/>
                <a:gd name="connsiteX94" fmla="*/ 1461583 w 4206653"/>
                <a:gd name="connsiteY94" fmla="*/ 2823914 h 4338987"/>
                <a:gd name="connsiteX95" fmla="*/ 1953073 w 4206653"/>
                <a:gd name="connsiteY95" fmla="*/ 2663894 h 4338987"/>
                <a:gd name="connsiteX96" fmla="*/ 1701613 w 4206653"/>
                <a:gd name="connsiteY96" fmla="*/ 2263844 h 4338987"/>
                <a:gd name="connsiteX97" fmla="*/ 1690183 w 4206653"/>
                <a:gd name="connsiteY97" fmla="*/ 1966664 h 4338987"/>
                <a:gd name="connsiteX98" fmla="*/ 1381991 w 4206653"/>
                <a:gd name="connsiteY98" fmla="*/ 1841930 h 4338987"/>
                <a:gd name="connsiteX99" fmla="*/ 1095823 w 4206653"/>
                <a:gd name="connsiteY99" fmla="*/ 1715204 h 4338987"/>
                <a:gd name="connsiteX100" fmla="*/ 746507 w 4206653"/>
                <a:gd name="connsiteY100" fmla="*/ 1626741 h 4338987"/>
                <a:gd name="connsiteX101" fmla="*/ 352873 w 4206653"/>
                <a:gd name="connsiteY101" fmla="*/ 1726634 h 4338987"/>
                <a:gd name="connsiteX102" fmla="*/ 113171 w 4206653"/>
                <a:gd name="connsiteY102" fmla="*/ 1763908 h 4338987"/>
                <a:gd name="connsiteX103" fmla="*/ 9973 w 4206653"/>
                <a:gd name="connsiteY103" fmla="*/ 1738064 h 4338987"/>
                <a:gd name="connsiteX104" fmla="*/ 348516 w 4206653"/>
                <a:gd name="connsiteY104" fmla="*/ 1644138 h 4338987"/>
                <a:gd name="connsiteX105" fmla="*/ 653097 w 4206653"/>
                <a:gd name="connsiteY105" fmla="*/ 1544246 h 4338987"/>
                <a:gd name="connsiteX106" fmla="*/ 1072963 w 4206653"/>
                <a:gd name="connsiteY106" fmla="*/ 1612334 h 4338987"/>
                <a:gd name="connsiteX107" fmla="*/ 1244413 w 4206653"/>
                <a:gd name="connsiteY107" fmla="*/ 1658054 h 4338987"/>
                <a:gd name="connsiteX108" fmla="*/ 1205766 w 4206653"/>
                <a:gd name="connsiteY108" fmla="*/ 1452314 h 4338987"/>
                <a:gd name="connsiteX109" fmla="*/ 1046313 w 4206653"/>
                <a:gd name="connsiteY109" fmla="*/ 815735 h 4338987"/>
                <a:gd name="connsiteX110" fmla="*/ 1221553 w 4206653"/>
                <a:gd name="connsiteY110" fmla="*/ 1212284 h 4338987"/>
                <a:gd name="connsiteX0" fmla="*/ 1221553 w 4206653"/>
                <a:gd name="connsiteY0" fmla="*/ 1212284 h 4338987"/>
                <a:gd name="connsiteX1" fmla="*/ 1343911 w 4206653"/>
                <a:gd name="connsiteY1" fmla="*/ 1560154 h 4338987"/>
                <a:gd name="connsiteX2" fmla="*/ 1553023 w 4206653"/>
                <a:gd name="connsiteY2" fmla="*/ 1658054 h 4338987"/>
                <a:gd name="connsiteX3" fmla="*/ 1907353 w 4206653"/>
                <a:gd name="connsiteY3" fmla="*/ 1680914 h 4338987"/>
                <a:gd name="connsiteX4" fmla="*/ 2021653 w 4206653"/>
                <a:gd name="connsiteY4" fmla="*/ 1543754 h 4338987"/>
                <a:gd name="connsiteX5" fmla="*/ 2124523 w 4206653"/>
                <a:gd name="connsiteY5" fmla="*/ 1292294 h 4338987"/>
                <a:gd name="connsiteX6" fmla="*/ 2124523 w 4206653"/>
                <a:gd name="connsiteY6" fmla="*/ 1120844 h 4338987"/>
                <a:gd name="connsiteX7" fmla="*/ 2068029 w 4206653"/>
                <a:gd name="connsiteY7" fmla="*/ 825651 h 4338987"/>
                <a:gd name="connsiteX8" fmla="*/ 2078803 w 4206653"/>
                <a:gd name="connsiteY8" fmla="*/ 777944 h 4338987"/>
                <a:gd name="connsiteX9" fmla="*/ 2170243 w 4206653"/>
                <a:gd name="connsiteY9" fmla="*/ 1086554 h 4338987"/>
                <a:gd name="connsiteX10" fmla="*/ 2215963 w 4206653"/>
                <a:gd name="connsiteY10" fmla="*/ 1269434 h 4338987"/>
                <a:gd name="connsiteX11" fmla="*/ 2284543 w 4206653"/>
                <a:gd name="connsiteY11" fmla="*/ 1303724 h 4338987"/>
                <a:gd name="connsiteX12" fmla="*/ 2330263 w 4206653"/>
                <a:gd name="connsiteY12" fmla="*/ 1166564 h 4338987"/>
                <a:gd name="connsiteX13" fmla="*/ 2467423 w 4206653"/>
                <a:gd name="connsiteY13" fmla="*/ 880814 h 4338987"/>
                <a:gd name="connsiteX14" fmla="*/ 2558863 w 4206653"/>
                <a:gd name="connsiteY14" fmla="*/ 640784 h 4338987"/>
                <a:gd name="connsiteX15" fmla="*/ 2616013 w 4206653"/>
                <a:gd name="connsiteY15" fmla="*/ 537914 h 4338987"/>
                <a:gd name="connsiteX16" fmla="*/ 2558863 w 4206653"/>
                <a:gd name="connsiteY16" fmla="*/ 789374 h 4338987"/>
                <a:gd name="connsiteX17" fmla="*/ 2444563 w 4206653"/>
                <a:gd name="connsiteY17" fmla="*/ 1097984 h 4338987"/>
                <a:gd name="connsiteX18" fmla="*/ 2375983 w 4206653"/>
                <a:gd name="connsiteY18" fmla="*/ 1406594 h 4338987"/>
                <a:gd name="connsiteX19" fmla="*/ 2558863 w 4206653"/>
                <a:gd name="connsiteY19" fmla="*/ 1578044 h 4338987"/>
                <a:gd name="connsiteX20" fmla="*/ 2878903 w 4206653"/>
                <a:gd name="connsiteY20" fmla="*/ 1658054 h 4338987"/>
                <a:gd name="connsiteX21" fmla="*/ 3187513 w 4206653"/>
                <a:gd name="connsiteY21" fmla="*/ 1658054 h 4338987"/>
                <a:gd name="connsiteX22" fmla="*/ 3370393 w 4206653"/>
                <a:gd name="connsiteY22" fmla="*/ 1566614 h 4338987"/>
                <a:gd name="connsiteX23" fmla="*/ 3473263 w 4206653"/>
                <a:gd name="connsiteY23" fmla="*/ 1372304 h 4338987"/>
                <a:gd name="connsiteX24" fmla="*/ 3461833 w 4206653"/>
                <a:gd name="connsiteY24" fmla="*/ 1097984 h 4338987"/>
                <a:gd name="connsiteX25" fmla="*/ 3450403 w 4206653"/>
                <a:gd name="connsiteY25" fmla="*/ 777944 h 4338987"/>
                <a:gd name="connsiteX26" fmla="*/ 3759013 w 4206653"/>
                <a:gd name="connsiteY26" fmla="*/ 572204 h 4338987"/>
                <a:gd name="connsiteX27" fmla="*/ 3999043 w 4206653"/>
                <a:gd name="connsiteY27" fmla="*/ 92144 h 4338987"/>
                <a:gd name="connsiteX28" fmla="*/ 4033333 w 4206653"/>
                <a:gd name="connsiteY28" fmla="*/ 12134 h 4338987"/>
                <a:gd name="connsiteX29" fmla="*/ 4010473 w 4206653"/>
                <a:gd name="connsiteY29" fmla="*/ 252164 h 4338987"/>
                <a:gd name="connsiteX30" fmla="*/ 3812791 w 4206653"/>
                <a:gd name="connsiteY30" fmla="*/ 647743 h 4338987"/>
                <a:gd name="connsiteX31" fmla="*/ 3541098 w 4206653"/>
                <a:gd name="connsiteY31" fmla="*/ 811735 h 4338987"/>
                <a:gd name="connsiteX32" fmla="*/ 3563719 w 4206653"/>
                <a:gd name="connsiteY32" fmla="*/ 977218 h 4338987"/>
                <a:gd name="connsiteX33" fmla="*/ 3872985 w 4206653"/>
                <a:gd name="connsiteY33" fmla="*/ 882302 h 4338987"/>
                <a:gd name="connsiteX34" fmla="*/ 4200754 w 4206653"/>
                <a:gd name="connsiteY34" fmla="*/ 774462 h 4338987"/>
                <a:gd name="connsiteX35" fmla="*/ 4064251 w 4206653"/>
                <a:gd name="connsiteY35" fmla="*/ 847521 h 4338987"/>
                <a:gd name="connsiteX36" fmla="*/ 3818880 w 4206653"/>
                <a:gd name="connsiteY36" fmla="*/ 991631 h 4338987"/>
                <a:gd name="connsiteX37" fmla="*/ 3658531 w 4206653"/>
                <a:gd name="connsiteY37" fmla="*/ 1093504 h 4338987"/>
                <a:gd name="connsiteX38" fmla="*/ 3656143 w 4206653"/>
                <a:gd name="connsiteY38" fmla="*/ 1235144 h 4338987"/>
                <a:gd name="connsiteX39" fmla="*/ 3621853 w 4206653"/>
                <a:gd name="connsiteY39" fmla="*/ 1532324 h 4338987"/>
                <a:gd name="connsiteX40" fmla="*/ 3461833 w 4206653"/>
                <a:gd name="connsiteY40" fmla="*/ 1726634 h 4338987"/>
                <a:gd name="connsiteX41" fmla="*/ 3278953 w 4206653"/>
                <a:gd name="connsiteY41" fmla="*/ 2035244 h 4338987"/>
                <a:gd name="connsiteX42" fmla="*/ 3233233 w 4206653"/>
                <a:gd name="connsiteY42" fmla="*/ 2309564 h 4338987"/>
                <a:gd name="connsiteX43" fmla="*/ 3404683 w 4206653"/>
                <a:gd name="connsiteY43" fmla="*/ 2458154 h 4338987"/>
                <a:gd name="connsiteX44" fmla="*/ 3759013 w 4206653"/>
                <a:gd name="connsiteY44" fmla="*/ 2663894 h 4338987"/>
                <a:gd name="connsiteX45" fmla="*/ 4079053 w 4206653"/>
                <a:gd name="connsiteY45" fmla="*/ 2778194 h 4338987"/>
                <a:gd name="connsiteX46" fmla="*/ 4079053 w 4206653"/>
                <a:gd name="connsiteY46" fmla="*/ 2881064 h 4338987"/>
                <a:gd name="connsiteX47" fmla="*/ 3770443 w 4206653"/>
                <a:gd name="connsiteY47" fmla="*/ 2869634 h 4338987"/>
                <a:gd name="connsiteX48" fmla="*/ 3404683 w 4206653"/>
                <a:gd name="connsiteY48" fmla="*/ 2732474 h 4338987"/>
                <a:gd name="connsiteX49" fmla="*/ 3084643 w 4206653"/>
                <a:gd name="connsiteY49" fmla="*/ 2663894 h 4338987"/>
                <a:gd name="connsiteX50" fmla="*/ 2958913 w 4206653"/>
                <a:gd name="connsiteY50" fmla="*/ 2698184 h 4338987"/>
                <a:gd name="connsiteX51" fmla="*/ 2821753 w 4206653"/>
                <a:gd name="connsiteY51" fmla="*/ 2823914 h 4338987"/>
                <a:gd name="connsiteX52" fmla="*/ 2764603 w 4206653"/>
                <a:gd name="connsiteY52" fmla="*/ 2995364 h 4338987"/>
                <a:gd name="connsiteX53" fmla="*/ 2970343 w 4206653"/>
                <a:gd name="connsiteY53" fmla="*/ 3132524 h 4338987"/>
                <a:gd name="connsiteX54" fmla="*/ 3176083 w 4206653"/>
                <a:gd name="connsiteY54" fmla="*/ 3269684 h 4338987"/>
                <a:gd name="connsiteX55" fmla="*/ 3347533 w 4206653"/>
                <a:gd name="connsiteY55" fmla="*/ 3303974 h 4338987"/>
                <a:gd name="connsiteX56" fmla="*/ 3267523 w 4206653"/>
                <a:gd name="connsiteY56" fmla="*/ 3395414 h 4338987"/>
                <a:gd name="connsiteX57" fmla="*/ 3004633 w 4206653"/>
                <a:gd name="connsiteY57" fmla="*/ 3303974 h 4338987"/>
                <a:gd name="connsiteX58" fmla="*/ 2753173 w 4206653"/>
                <a:gd name="connsiteY58" fmla="*/ 3189674 h 4338987"/>
                <a:gd name="connsiteX59" fmla="*/ 2638873 w 4206653"/>
                <a:gd name="connsiteY59" fmla="*/ 3098234 h 4338987"/>
                <a:gd name="connsiteX60" fmla="*/ 2570293 w 4206653"/>
                <a:gd name="connsiteY60" fmla="*/ 3109664 h 4338987"/>
                <a:gd name="connsiteX61" fmla="*/ 2558863 w 4206653"/>
                <a:gd name="connsiteY61" fmla="*/ 3326834 h 4338987"/>
                <a:gd name="connsiteX62" fmla="*/ 2673163 w 4206653"/>
                <a:gd name="connsiteY62" fmla="*/ 3555434 h 4338987"/>
                <a:gd name="connsiteX63" fmla="*/ 2730313 w 4206653"/>
                <a:gd name="connsiteY63" fmla="*/ 4024064 h 4338987"/>
                <a:gd name="connsiteX64" fmla="*/ 2696023 w 4206653"/>
                <a:gd name="connsiteY64" fmla="*/ 4184084 h 4338987"/>
                <a:gd name="connsiteX65" fmla="*/ 2536003 w 4206653"/>
                <a:gd name="connsiteY65" fmla="*/ 4138364 h 4338987"/>
                <a:gd name="connsiteX66" fmla="*/ 2536003 w 4206653"/>
                <a:gd name="connsiteY66" fmla="*/ 3909764 h 4338987"/>
                <a:gd name="connsiteX67" fmla="*/ 2433133 w 4206653"/>
                <a:gd name="connsiteY67" fmla="*/ 3566864 h 4338987"/>
                <a:gd name="connsiteX68" fmla="*/ 2307403 w 4206653"/>
                <a:gd name="connsiteY68" fmla="*/ 3166814 h 4338987"/>
                <a:gd name="connsiteX69" fmla="*/ 2261683 w 4206653"/>
                <a:gd name="connsiteY69" fmla="*/ 3063944 h 4338987"/>
                <a:gd name="connsiteX70" fmla="*/ 2078803 w 4206653"/>
                <a:gd name="connsiteY70" fmla="*/ 2949644 h 4338987"/>
                <a:gd name="connsiteX71" fmla="*/ 1850203 w 4206653"/>
                <a:gd name="connsiteY71" fmla="*/ 3029654 h 4338987"/>
                <a:gd name="connsiteX72" fmla="*/ 1415863 w 4206653"/>
                <a:gd name="connsiteY72" fmla="*/ 3361124 h 4338987"/>
                <a:gd name="connsiteX73" fmla="*/ 1381573 w 4206653"/>
                <a:gd name="connsiteY73" fmla="*/ 3681164 h 4338987"/>
                <a:gd name="connsiteX74" fmla="*/ 1381573 w 4206653"/>
                <a:gd name="connsiteY74" fmla="*/ 3989774 h 4338987"/>
                <a:gd name="connsiteX75" fmla="*/ 1290133 w 4206653"/>
                <a:gd name="connsiteY75" fmla="*/ 4309814 h 4338987"/>
                <a:gd name="connsiteX76" fmla="*/ 1198693 w 4206653"/>
                <a:gd name="connsiteY76" fmla="*/ 4298384 h 4338987"/>
                <a:gd name="connsiteX77" fmla="*/ 1187263 w 4206653"/>
                <a:gd name="connsiteY77" fmla="*/ 4081214 h 4338987"/>
                <a:gd name="connsiteX78" fmla="*/ 1198693 w 4206653"/>
                <a:gd name="connsiteY78" fmla="*/ 3909764 h 4338987"/>
                <a:gd name="connsiteX79" fmla="*/ 970093 w 4206653"/>
                <a:gd name="connsiteY79" fmla="*/ 3989774 h 4338987"/>
                <a:gd name="connsiteX80" fmla="*/ 718633 w 4206653"/>
                <a:gd name="connsiteY80" fmla="*/ 4069784 h 4338987"/>
                <a:gd name="connsiteX81" fmla="*/ 741493 w 4206653"/>
                <a:gd name="connsiteY81" fmla="*/ 3955484 h 4338987"/>
                <a:gd name="connsiteX82" fmla="*/ 1130113 w 4206653"/>
                <a:gd name="connsiteY82" fmla="*/ 3795464 h 4338987"/>
                <a:gd name="connsiteX83" fmla="*/ 1278703 w 4206653"/>
                <a:gd name="connsiteY83" fmla="*/ 3726884 h 4338987"/>
                <a:gd name="connsiteX84" fmla="*/ 1221553 w 4206653"/>
                <a:gd name="connsiteY84" fmla="*/ 3372554 h 4338987"/>
                <a:gd name="connsiteX85" fmla="*/ 1324423 w 4206653"/>
                <a:gd name="connsiteY85" fmla="*/ 3121094 h 4338987"/>
                <a:gd name="connsiteX86" fmla="*/ 1393003 w 4206653"/>
                <a:gd name="connsiteY86" fmla="*/ 3052514 h 4338987"/>
                <a:gd name="connsiteX87" fmla="*/ 1084393 w 4206653"/>
                <a:gd name="connsiteY87" fmla="*/ 3029654 h 4338987"/>
                <a:gd name="connsiteX88" fmla="*/ 730063 w 4206653"/>
                <a:gd name="connsiteY88" fmla="*/ 2961074 h 4338987"/>
                <a:gd name="connsiteX89" fmla="*/ 375733 w 4206653"/>
                <a:gd name="connsiteY89" fmla="*/ 3132524 h 4338987"/>
                <a:gd name="connsiteX90" fmla="*/ 421453 w 4206653"/>
                <a:gd name="connsiteY90" fmla="*/ 3029654 h 4338987"/>
                <a:gd name="connsiteX91" fmla="*/ 627193 w 4206653"/>
                <a:gd name="connsiteY91" fmla="*/ 2926784 h 4338987"/>
                <a:gd name="connsiteX92" fmla="*/ 810073 w 4206653"/>
                <a:gd name="connsiteY92" fmla="*/ 2755334 h 4338987"/>
                <a:gd name="connsiteX93" fmla="*/ 1152973 w 4206653"/>
                <a:gd name="connsiteY93" fmla="*/ 2778194 h 4338987"/>
                <a:gd name="connsiteX94" fmla="*/ 1461583 w 4206653"/>
                <a:gd name="connsiteY94" fmla="*/ 2823914 h 4338987"/>
                <a:gd name="connsiteX95" fmla="*/ 1953073 w 4206653"/>
                <a:gd name="connsiteY95" fmla="*/ 2663894 h 4338987"/>
                <a:gd name="connsiteX96" fmla="*/ 1701613 w 4206653"/>
                <a:gd name="connsiteY96" fmla="*/ 2263844 h 4338987"/>
                <a:gd name="connsiteX97" fmla="*/ 1690183 w 4206653"/>
                <a:gd name="connsiteY97" fmla="*/ 1966664 h 4338987"/>
                <a:gd name="connsiteX98" fmla="*/ 1381991 w 4206653"/>
                <a:gd name="connsiteY98" fmla="*/ 1841930 h 4338987"/>
                <a:gd name="connsiteX99" fmla="*/ 1095823 w 4206653"/>
                <a:gd name="connsiteY99" fmla="*/ 1715204 h 4338987"/>
                <a:gd name="connsiteX100" fmla="*/ 746507 w 4206653"/>
                <a:gd name="connsiteY100" fmla="*/ 1626741 h 4338987"/>
                <a:gd name="connsiteX101" fmla="*/ 352873 w 4206653"/>
                <a:gd name="connsiteY101" fmla="*/ 1726634 h 4338987"/>
                <a:gd name="connsiteX102" fmla="*/ 113171 w 4206653"/>
                <a:gd name="connsiteY102" fmla="*/ 1763908 h 4338987"/>
                <a:gd name="connsiteX103" fmla="*/ 9973 w 4206653"/>
                <a:gd name="connsiteY103" fmla="*/ 1738064 h 4338987"/>
                <a:gd name="connsiteX104" fmla="*/ 348516 w 4206653"/>
                <a:gd name="connsiteY104" fmla="*/ 1644138 h 4338987"/>
                <a:gd name="connsiteX105" fmla="*/ 653097 w 4206653"/>
                <a:gd name="connsiteY105" fmla="*/ 1544246 h 4338987"/>
                <a:gd name="connsiteX106" fmla="*/ 1072963 w 4206653"/>
                <a:gd name="connsiteY106" fmla="*/ 1612334 h 4338987"/>
                <a:gd name="connsiteX107" fmla="*/ 1244413 w 4206653"/>
                <a:gd name="connsiteY107" fmla="*/ 1658054 h 4338987"/>
                <a:gd name="connsiteX108" fmla="*/ 1205766 w 4206653"/>
                <a:gd name="connsiteY108" fmla="*/ 1452314 h 4338987"/>
                <a:gd name="connsiteX109" fmla="*/ 1046313 w 4206653"/>
                <a:gd name="connsiteY109" fmla="*/ 815735 h 4338987"/>
                <a:gd name="connsiteX110" fmla="*/ 1221553 w 4206653"/>
                <a:gd name="connsiteY110" fmla="*/ 1212284 h 4338987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73263 w 4206653"/>
                <a:gd name="connsiteY23" fmla="*/ 1371978 h 4338661"/>
                <a:gd name="connsiteX24" fmla="*/ 3461833 w 4206653"/>
                <a:gd name="connsiteY24" fmla="*/ 1097658 h 4338661"/>
                <a:gd name="connsiteX25" fmla="*/ 3450403 w 4206653"/>
                <a:gd name="connsiteY25" fmla="*/ 777618 h 4338661"/>
                <a:gd name="connsiteX26" fmla="*/ 3759013 w 4206653"/>
                <a:gd name="connsiteY26" fmla="*/ 571878 h 4338661"/>
                <a:gd name="connsiteX27" fmla="*/ 3999043 w 4206653"/>
                <a:gd name="connsiteY27" fmla="*/ 91818 h 4338661"/>
                <a:gd name="connsiteX28" fmla="*/ 4033333 w 4206653"/>
                <a:gd name="connsiteY28" fmla="*/ 11808 h 4338661"/>
                <a:gd name="connsiteX29" fmla="*/ 3984569 w 4206653"/>
                <a:gd name="connsiteY29" fmla="*/ 247366 h 4338661"/>
                <a:gd name="connsiteX30" fmla="*/ 3812791 w 4206653"/>
                <a:gd name="connsiteY30" fmla="*/ 647417 h 4338661"/>
                <a:gd name="connsiteX31" fmla="*/ 3541098 w 4206653"/>
                <a:gd name="connsiteY31" fmla="*/ 811409 h 4338661"/>
                <a:gd name="connsiteX32" fmla="*/ 3563719 w 4206653"/>
                <a:gd name="connsiteY32" fmla="*/ 976892 h 4338661"/>
                <a:gd name="connsiteX33" fmla="*/ 3872985 w 4206653"/>
                <a:gd name="connsiteY33" fmla="*/ 881976 h 4338661"/>
                <a:gd name="connsiteX34" fmla="*/ 4200754 w 4206653"/>
                <a:gd name="connsiteY34" fmla="*/ 774136 h 4338661"/>
                <a:gd name="connsiteX35" fmla="*/ 4064251 w 4206653"/>
                <a:gd name="connsiteY35" fmla="*/ 847195 h 4338661"/>
                <a:gd name="connsiteX36" fmla="*/ 3818880 w 4206653"/>
                <a:gd name="connsiteY36" fmla="*/ 991305 h 4338661"/>
                <a:gd name="connsiteX37" fmla="*/ 3658531 w 4206653"/>
                <a:gd name="connsiteY37" fmla="*/ 1093178 h 4338661"/>
                <a:gd name="connsiteX38" fmla="*/ 3656143 w 4206653"/>
                <a:gd name="connsiteY38" fmla="*/ 1234818 h 4338661"/>
                <a:gd name="connsiteX39" fmla="*/ 3621853 w 4206653"/>
                <a:gd name="connsiteY39" fmla="*/ 1531998 h 4338661"/>
                <a:gd name="connsiteX40" fmla="*/ 3461833 w 4206653"/>
                <a:gd name="connsiteY40" fmla="*/ 1726308 h 4338661"/>
                <a:gd name="connsiteX41" fmla="*/ 3278953 w 4206653"/>
                <a:gd name="connsiteY41" fmla="*/ 2034918 h 4338661"/>
                <a:gd name="connsiteX42" fmla="*/ 3233233 w 4206653"/>
                <a:gd name="connsiteY42" fmla="*/ 2309238 h 4338661"/>
                <a:gd name="connsiteX43" fmla="*/ 3404683 w 4206653"/>
                <a:gd name="connsiteY43" fmla="*/ 2457828 h 4338661"/>
                <a:gd name="connsiteX44" fmla="*/ 3759013 w 4206653"/>
                <a:gd name="connsiteY44" fmla="*/ 2663568 h 4338661"/>
                <a:gd name="connsiteX45" fmla="*/ 4079053 w 4206653"/>
                <a:gd name="connsiteY45" fmla="*/ 2777868 h 4338661"/>
                <a:gd name="connsiteX46" fmla="*/ 4079053 w 4206653"/>
                <a:gd name="connsiteY46" fmla="*/ 2880738 h 4338661"/>
                <a:gd name="connsiteX47" fmla="*/ 3770443 w 4206653"/>
                <a:gd name="connsiteY47" fmla="*/ 2869308 h 4338661"/>
                <a:gd name="connsiteX48" fmla="*/ 3404683 w 4206653"/>
                <a:gd name="connsiteY48" fmla="*/ 2732148 h 4338661"/>
                <a:gd name="connsiteX49" fmla="*/ 3084643 w 4206653"/>
                <a:gd name="connsiteY49" fmla="*/ 2663568 h 4338661"/>
                <a:gd name="connsiteX50" fmla="*/ 2958913 w 4206653"/>
                <a:gd name="connsiteY50" fmla="*/ 2697858 h 4338661"/>
                <a:gd name="connsiteX51" fmla="*/ 2821753 w 4206653"/>
                <a:gd name="connsiteY51" fmla="*/ 2823588 h 4338661"/>
                <a:gd name="connsiteX52" fmla="*/ 2764603 w 4206653"/>
                <a:gd name="connsiteY52" fmla="*/ 2995038 h 4338661"/>
                <a:gd name="connsiteX53" fmla="*/ 2970343 w 4206653"/>
                <a:gd name="connsiteY53" fmla="*/ 3132198 h 4338661"/>
                <a:gd name="connsiteX54" fmla="*/ 3176083 w 4206653"/>
                <a:gd name="connsiteY54" fmla="*/ 3269358 h 4338661"/>
                <a:gd name="connsiteX55" fmla="*/ 3347533 w 4206653"/>
                <a:gd name="connsiteY55" fmla="*/ 3303648 h 4338661"/>
                <a:gd name="connsiteX56" fmla="*/ 3267523 w 4206653"/>
                <a:gd name="connsiteY56" fmla="*/ 3395088 h 4338661"/>
                <a:gd name="connsiteX57" fmla="*/ 3004633 w 4206653"/>
                <a:gd name="connsiteY57" fmla="*/ 3303648 h 4338661"/>
                <a:gd name="connsiteX58" fmla="*/ 2753173 w 4206653"/>
                <a:gd name="connsiteY58" fmla="*/ 3189348 h 4338661"/>
                <a:gd name="connsiteX59" fmla="*/ 2638873 w 4206653"/>
                <a:gd name="connsiteY59" fmla="*/ 3097908 h 4338661"/>
                <a:gd name="connsiteX60" fmla="*/ 2570293 w 4206653"/>
                <a:gd name="connsiteY60" fmla="*/ 3109338 h 4338661"/>
                <a:gd name="connsiteX61" fmla="*/ 2558863 w 4206653"/>
                <a:gd name="connsiteY61" fmla="*/ 3326508 h 4338661"/>
                <a:gd name="connsiteX62" fmla="*/ 2673163 w 4206653"/>
                <a:gd name="connsiteY62" fmla="*/ 3555108 h 4338661"/>
                <a:gd name="connsiteX63" fmla="*/ 2730313 w 4206653"/>
                <a:gd name="connsiteY63" fmla="*/ 4023738 h 4338661"/>
                <a:gd name="connsiteX64" fmla="*/ 2696023 w 4206653"/>
                <a:gd name="connsiteY64" fmla="*/ 4183758 h 4338661"/>
                <a:gd name="connsiteX65" fmla="*/ 2536003 w 4206653"/>
                <a:gd name="connsiteY65" fmla="*/ 4138038 h 4338661"/>
                <a:gd name="connsiteX66" fmla="*/ 2536003 w 4206653"/>
                <a:gd name="connsiteY66" fmla="*/ 3909438 h 4338661"/>
                <a:gd name="connsiteX67" fmla="*/ 2433133 w 4206653"/>
                <a:gd name="connsiteY67" fmla="*/ 3566538 h 4338661"/>
                <a:gd name="connsiteX68" fmla="*/ 2307403 w 4206653"/>
                <a:gd name="connsiteY68" fmla="*/ 3166488 h 4338661"/>
                <a:gd name="connsiteX69" fmla="*/ 2261683 w 4206653"/>
                <a:gd name="connsiteY69" fmla="*/ 3063618 h 4338661"/>
                <a:gd name="connsiteX70" fmla="*/ 2078803 w 4206653"/>
                <a:gd name="connsiteY70" fmla="*/ 2949318 h 4338661"/>
                <a:gd name="connsiteX71" fmla="*/ 1850203 w 4206653"/>
                <a:gd name="connsiteY71" fmla="*/ 3029328 h 4338661"/>
                <a:gd name="connsiteX72" fmla="*/ 1415863 w 4206653"/>
                <a:gd name="connsiteY72" fmla="*/ 3360798 h 4338661"/>
                <a:gd name="connsiteX73" fmla="*/ 1381573 w 4206653"/>
                <a:gd name="connsiteY73" fmla="*/ 3680838 h 4338661"/>
                <a:gd name="connsiteX74" fmla="*/ 1381573 w 4206653"/>
                <a:gd name="connsiteY74" fmla="*/ 3989448 h 4338661"/>
                <a:gd name="connsiteX75" fmla="*/ 1290133 w 4206653"/>
                <a:gd name="connsiteY75" fmla="*/ 4309488 h 4338661"/>
                <a:gd name="connsiteX76" fmla="*/ 1198693 w 4206653"/>
                <a:gd name="connsiteY76" fmla="*/ 4298058 h 4338661"/>
                <a:gd name="connsiteX77" fmla="*/ 1187263 w 4206653"/>
                <a:gd name="connsiteY77" fmla="*/ 4080888 h 4338661"/>
                <a:gd name="connsiteX78" fmla="*/ 1198693 w 4206653"/>
                <a:gd name="connsiteY78" fmla="*/ 3909438 h 4338661"/>
                <a:gd name="connsiteX79" fmla="*/ 970093 w 4206653"/>
                <a:gd name="connsiteY79" fmla="*/ 3989448 h 4338661"/>
                <a:gd name="connsiteX80" fmla="*/ 718633 w 4206653"/>
                <a:gd name="connsiteY80" fmla="*/ 4069458 h 4338661"/>
                <a:gd name="connsiteX81" fmla="*/ 741493 w 4206653"/>
                <a:gd name="connsiteY81" fmla="*/ 3955158 h 4338661"/>
                <a:gd name="connsiteX82" fmla="*/ 1130113 w 4206653"/>
                <a:gd name="connsiteY82" fmla="*/ 3795138 h 4338661"/>
                <a:gd name="connsiteX83" fmla="*/ 1278703 w 4206653"/>
                <a:gd name="connsiteY83" fmla="*/ 3726558 h 4338661"/>
                <a:gd name="connsiteX84" fmla="*/ 1221553 w 4206653"/>
                <a:gd name="connsiteY84" fmla="*/ 3372228 h 4338661"/>
                <a:gd name="connsiteX85" fmla="*/ 1324423 w 4206653"/>
                <a:gd name="connsiteY85" fmla="*/ 3120768 h 4338661"/>
                <a:gd name="connsiteX86" fmla="*/ 1393003 w 4206653"/>
                <a:gd name="connsiteY86" fmla="*/ 3052188 h 4338661"/>
                <a:gd name="connsiteX87" fmla="*/ 1084393 w 4206653"/>
                <a:gd name="connsiteY87" fmla="*/ 3029328 h 4338661"/>
                <a:gd name="connsiteX88" fmla="*/ 730063 w 4206653"/>
                <a:gd name="connsiteY88" fmla="*/ 2960748 h 4338661"/>
                <a:gd name="connsiteX89" fmla="*/ 375733 w 4206653"/>
                <a:gd name="connsiteY89" fmla="*/ 3132198 h 4338661"/>
                <a:gd name="connsiteX90" fmla="*/ 421453 w 4206653"/>
                <a:gd name="connsiteY90" fmla="*/ 3029328 h 4338661"/>
                <a:gd name="connsiteX91" fmla="*/ 627193 w 4206653"/>
                <a:gd name="connsiteY91" fmla="*/ 2926458 h 4338661"/>
                <a:gd name="connsiteX92" fmla="*/ 810073 w 4206653"/>
                <a:gd name="connsiteY92" fmla="*/ 2755008 h 4338661"/>
                <a:gd name="connsiteX93" fmla="*/ 1152973 w 4206653"/>
                <a:gd name="connsiteY93" fmla="*/ 2777868 h 4338661"/>
                <a:gd name="connsiteX94" fmla="*/ 1461583 w 4206653"/>
                <a:gd name="connsiteY94" fmla="*/ 2823588 h 4338661"/>
                <a:gd name="connsiteX95" fmla="*/ 1953073 w 4206653"/>
                <a:gd name="connsiteY95" fmla="*/ 2663568 h 4338661"/>
                <a:gd name="connsiteX96" fmla="*/ 1701613 w 4206653"/>
                <a:gd name="connsiteY96" fmla="*/ 2263518 h 4338661"/>
                <a:gd name="connsiteX97" fmla="*/ 1690183 w 4206653"/>
                <a:gd name="connsiteY97" fmla="*/ 1966338 h 4338661"/>
                <a:gd name="connsiteX98" fmla="*/ 1381991 w 4206653"/>
                <a:gd name="connsiteY98" fmla="*/ 1841604 h 4338661"/>
                <a:gd name="connsiteX99" fmla="*/ 1095823 w 4206653"/>
                <a:gd name="connsiteY99" fmla="*/ 1714878 h 4338661"/>
                <a:gd name="connsiteX100" fmla="*/ 746507 w 4206653"/>
                <a:gd name="connsiteY100" fmla="*/ 1626415 h 4338661"/>
                <a:gd name="connsiteX101" fmla="*/ 352873 w 4206653"/>
                <a:gd name="connsiteY101" fmla="*/ 1726308 h 4338661"/>
                <a:gd name="connsiteX102" fmla="*/ 113171 w 4206653"/>
                <a:gd name="connsiteY102" fmla="*/ 1763582 h 4338661"/>
                <a:gd name="connsiteX103" fmla="*/ 9973 w 4206653"/>
                <a:gd name="connsiteY103" fmla="*/ 1737738 h 4338661"/>
                <a:gd name="connsiteX104" fmla="*/ 348516 w 4206653"/>
                <a:gd name="connsiteY104" fmla="*/ 1643812 h 4338661"/>
                <a:gd name="connsiteX105" fmla="*/ 653097 w 4206653"/>
                <a:gd name="connsiteY105" fmla="*/ 1543920 h 4338661"/>
                <a:gd name="connsiteX106" fmla="*/ 1072963 w 4206653"/>
                <a:gd name="connsiteY106" fmla="*/ 1612008 h 4338661"/>
                <a:gd name="connsiteX107" fmla="*/ 1244413 w 4206653"/>
                <a:gd name="connsiteY107" fmla="*/ 1657728 h 4338661"/>
                <a:gd name="connsiteX108" fmla="*/ 1205766 w 4206653"/>
                <a:gd name="connsiteY108" fmla="*/ 1451988 h 4338661"/>
                <a:gd name="connsiteX109" fmla="*/ 1046313 w 4206653"/>
                <a:gd name="connsiteY109" fmla="*/ 815409 h 4338661"/>
                <a:gd name="connsiteX110" fmla="*/ 1221553 w 4206653"/>
                <a:gd name="connsiteY110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73263 w 4206653"/>
                <a:gd name="connsiteY23" fmla="*/ 1371978 h 4338661"/>
                <a:gd name="connsiteX24" fmla="*/ 3461833 w 4206653"/>
                <a:gd name="connsiteY24" fmla="*/ 1097658 h 4338661"/>
                <a:gd name="connsiteX25" fmla="*/ 3450403 w 4206653"/>
                <a:gd name="connsiteY25" fmla="*/ 777618 h 4338661"/>
                <a:gd name="connsiteX26" fmla="*/ 3759013 w 4206653"/>
                <a:gd name="connsiteY26" fmla="*/ 571878 h 4338661"/>
                <a:gd name="connsiteX27" fmla="*/ 3999043 w 4206653"/>
                <a:gd name="connsiteY27" fmla="*/ 91818 h 4338661"/>
                <a:gd name="connsiteX28" fmla="*/ 4033333 w 4206653"/>
                <a:gd name="connsiteY28" fmla="*/ 11808 h 4338661"/>
                <a:gd name="connsiteX29" fmla="*/ 3984569 w 4206653"/>
                <a:gd name="connsiteY29" fmla="*/ 247366 h 4338661"/>
                <a:gd name="connsiteX30" fmla="*/ 3812791 w 4206653"/>
                <a:gd name="connsiteY30" fmla="*/ 647417 h 4338661"/>
                <a:gd name="connsiteX31" fmla="*/ 3541098 w 4206653"/>
                <a:gd name="connsiteY31" fmla="*/ 811409 h 4338661"/>
                <a:gd name="connsiteX32" fmla="*/ 3563719 w 4206653"/>
                <a:gd name="connsiteY32" fmla="*/ 976892 h 4338661"/>
                <a:gd name="connsiteX33" fmla="*/ 3872985 w 4206653"/>
                <a:gd name="connsiteY33" fmla="*/ 881976 h 4338661"/>
                <a:gd name="connsiteX34" fmla="*/ 4200754 w 4206653"/>
                <a:gd name="connsiteY34" fmla="*/ 774136 h 4338661"/>
                <a:gd name="connsiteX35" fmla="*/ 4064251 w 4206653"/>
                <a:gd name="connsiteY35" fmla="*/ 847195 h 4338661"/>
                <a:gd name="connsiteX36" fmla="*/ 3818880 w 4206653"/>
                <a:gd name="connsiteY36" fmla="*/ 991305 h 4338661"/>
                <a:gd name="connsiteX37" fmla="*/ 3658531 w 4206653"/>
                <a:gd name="connsiteY37" fmla="*/ 1093178 h 4338661"/>
                <a:gd name="connsiteX38" fmla="*/ 3656143 w 4206653"/>
                <a:gd name="connsiteY38" fmla="*/ 1234818 h 4338661"/>
                <a:gd name="connsiteX39" fmla="*/ 3577446 w 4206653"/>
                <a:gd name="connsiteY39" fmla="*/ 1500691 h 4338661"/>
                <a:gd name="connsiteX40" fmla="*/ 3461833 w 4206653"/>
                <a:gd name="connsiteY40" fmla="*/ 1726308 h 4338661"/>
                <a:gd name="connsiteX41" fmla="*/ 3278953 w 4206653"/>
                <a:gd name="connsiteY41" fmla="*/ 2034918 h 4338661"/>
                <a:gd name="connsiteX42" fmla="*/ 3233233 w 4206653"/>
                <a:gd name="connsiteY42" fmla="*/ 2309238 h 4338661"/>
                <a:gd name="connsiteX43" fmla="*/ 3404683 w 4206653"/>
                <a:gd name="connsiteY43" fmla="*/ 2457828 h 4338661"/>
                <a:gd name="connsiteX44" fmla="*/ 3759013 w 4206653"/>
                <a:gd name="connsiteY44" fmla="*/ 2663568 h 4338661"/>
                <a:gd name="connsiteX45" fmla="*/ 4079053 w 4206653"/>
                <a:gd name="connsiteY45" fmla="*/ 2777868 h 4338661"/>
                <a:gd name="connsiteX46" fmla="*/ 4079053 w 4206653"/>
                <a:gd name="connsiteY46" fmla="*/ 2880738 h 4338661"/>
                <a:gd name="connsiteX47" fmla="*/ 3770443 w 4206653"/>
                <a:gd name="connsiteY47" fmla="*/ 2869308 h 4338661"/>
                <a:gd name="connsiteX48" fmla="*/ 3404683 w 4206653"/>
                <a:gd name="connsiteY48" fmla="*/ 2732148 h 4338661"/>
                <a:gd name="connsiteX49" fmla="*/ 3084643 w 4206653"/>
                <a:gd name="connsiteY49" fmla="*/ 2663568 h 4338661"/>
                <a:gd name="connsiteX50" fmla="*/ 2958913 w 4206653"/>
                <a:gd name="connsiteY50" fmla="*/ 2697858 h 4338661"/>
                <a:gd name="connsiteX51" fmla="*/ 2821753 w 4206653"/>
                <a:gd name="connsiteY51" fmla="*/ 2823588 h 4338661"/>
                <a:gd name="connsiteX52" fmla="*/ 2764603 w 4206653"/>
                <a:gd name="connsiteY52" fmla="*/ 2995038 h 4338661"/>
                <a:gd name="connsiteX53" fmla="*/ 2970343 w 4206653"/>
                <a:gd name="connsiteY53" fmla="*/ 3132198 h 4338661"/>
                <a:gd name="connsiteX54" fmla="*/ 3176083 w 4206653"/>
                <a:gd name="connsiteY54" fmla="*/ 3269358 h 4338661"/>
                <a:gd name="connsiteX55" fmla="*/ 3347533 w 4206653"/>
                <a:gd name="connsiteY55" fmla="*/ 3303648 h 4338661"/>
                <a:gd name="connsiteX56" fmla="*/ 3267523 w 4206653"/>
                <a:gd name="connsiteY56" fmla="*/ 3395088 h 4338661"/>
                <a:gd name="connsiteX57" fmla="*/ 3004633 w 4206653"/>
                <a:gd name="connsiteY57" fmla="*/ 3303648 h 4338661"/>
                <a:gd name="connsiteX58" fmla="*/ 2753173 w 4206653"/>
                <a:gd name="connsiteY58" fmla="*/ 3189348 h 4338661"/>
                <a:gd name="connsiteX59" fmla="*/ 2638873 w 4206653"/>
                <a:gd name="connsiteY59" fmla="*/ 3097908 h 4338661"/>
                <a:gd name="connsiteX60" fmla="*/ 2570293 w 4206653"/>
                <a:gd name="connsiteY60" fmla="*/ 3109338 h 4338661"/>
                <a:gd name="connsiteX61" fmla="*/ 2558863 w 4206653"/>
                <a:gd name="connsiteY61" fmla="*/ 3326508 h 4338661"/>
                <a:gd name="connsiteX62" fmla="*/ 2673163 w 4206653"/>
                <a:gd name="connsiteY62" fmla="*/ 3555108 h 4338661"/>
                <a:gd name="connsiteX63" fmla="*/ 2730313 w 4206653"/>
                <a:gd name="connsiteY63" fmla="*/ 4023738 h 4338661"/>
                <a:gd name="connsiteX64" fmla="*/ 2696023 w 4206653"/>
                <a:gd name="connsiteY64" fmla="*/ 4183758 h 4338661"/>
                <a:gd name="connsiteX65" fmla="*/ 2536003 w 4206653"/>
                <a:gd name="connsiteY65" fmla="*/ 4138038 h 4338661"/>
                <a:gd name="connsiteX66" fmla="*/ 2536003 w 4206653"/>
                <a:gd name="connsiteY66" fmla="*/ 3909438 h 4338661"/>
                <a:gd name="connsiteX67" fmla="*/ 2433133 w 4206653"/>
                <a:gd name="connsiteY67" fmla="*/ 3566538 h 4338661"/>
                <a:gd name="connsiteX68" fmla="*/ 2307403 w 4206653"/>
                <a:gd name="connsiteY68" fmla="*/ 3166488 h 4338661"/>
                <a:gd name="connsiteX69" fmla="*/ 2261683 w 4206653"/>
                <a:gd name="connsiteY69" fmla="*/ 3063618 h 4338661"/>
                <a:gd name="connsiteX70" fmla="*/ 2078803 w 4206653"/>
                <a:gd name="connsiteY70" fmla="*/ 2949318 h 4338661"/>
                <a:gd name="connsiteX71" fmla="*/ 1850203 w 4206653"/>
                <a:gd name="connsiteY71" fmla="*/ 3029328 h 4338661"/>
                <a:gd name="connsiteX72" fmla="*/ 1415863 w 4206653"/>
                <a:gd name="connsiteY72" fmla="*/ 3360798 h 4338661"/>
                <a:gd name="connsiteX73" fmla="*/ 1381573 w 4206653"/>
                <a:gd name="connsiteY73" fmla="*/ 3680838 h 4338661"/>
                <a:gd name="connsiteX74" fmla="*/ 1381573 w 4206653"/>
                <a:gd name="connsiteY74" fmla="*/ 3989448 h 4338661"/>
                <a:gd name="connsiteX75" fmla="*/ 1290133 w 4206653"/>
                <a:gd name="connsiteY75" fmla="*/ 4309488 h 4338661"/>
                <a:gd name="connsiteX76" fmla="*/ 1198693 w 4206653"/>
                <a:gd name="connsiteY76" fmla="*/ 4298058 h 4338661"/>
                <a:gd name="connsiteX77" fmla="*/ 1187263 w 4206653"/>
                <a:gd name="connsiteY77" fmla="*/ 4080888 h 4338661"/>
                <a:gd name="connsiteX78" fmla="*/ 1198693 w 4206653"/>
                <a:gd name="connsiteY78" fmla="*/ 3909438 h 4338661"/>
                <a:gd name="connsiteX79" fmla="*/ 970093 w 4206653"/>
                <a:gd name="connsiteY79" fmla="*/ 3989448 h 4338661"/>
                <a:gd name="connsiteX80" fmla="*/ 718633 w 4206653"/>
                <a:gd name="connsiteY80" fmla="*/ 4069458 h 4338661"/>
                <a:gd name="connsiteX81" fmla="*/ 741493 w 4206653"/>
                <a:gd name="connsiteY81" fmla="*/ 3955158 h 4338661"/>
                <a:gd name="connsiteX82" fmla="*/ 1130113 w 4206653"/>
                <a:gd name="connsiteY82" fmla="*/ 3795138 h 4338661"/>
                <a:gd name="connsiteX83" fmla="*/ 1278703 w 4206653"/>
                <a:gd name="connsiteY83" fmla="*/ 3726558 h 4338661"/>
                <a:gd name="connsiteX84" fmla="*/ 1221553 w 4206653"/>
                <a:gd name="connsiteY84" fmla="*/ 3372228 h 4338661"/>
                <a:gd name="connsiteX85" fmla="*/ 1324423 w 4206653"/>
                <a:gd name="connsiteY85" fmla="*/ 3120768 h 4338661"/>
                <a:gd name="connsiteX86" fmla="*/ 1393003 w 4206653"/>
                <a:gd name="connsiteY86" fmla="*/ 3052188 h 4338661"/>
                <a:gd name="connsiteX87" fmla="*/ 1084393 w 4206653"/>
                <a:gd name="connsiteY87" fmla="*/ 3029328 h 4338661"/>
                <a:gd name="connsiteX88" fmla="*/ 730063 w 4206653"/>
                <a:gd name="connsiteY88" fmla="*/ 2960748 h 4338661"/>
                <a:gd name="connsiteX89" fmla="*/ 375733 w 4206653"/>
                <a:gd name="connsiteY89" fmla="*/ 3132198 h 4338661"/>
                <a:gd name="connsiteX90" fmla="*/ 421453 w 4206653"/>
                <a:gd name="connsiteY90" fmla="*/ 3029328 h 4338661"/>
                <a:gd name="connsiteX91" fmla="*/ 627193 w 4206653"/>
                <a:gd name="connsiteY91" fmla="*/ 2926458 h 4338661"/>
                <a:gd name="connsiteX92" fmla="*/ 810073 w 4206653"/>
                <a:gd name="connsiteY92" fmla="*/ 2755008 h 4338661"/>
                <a:gd name="connsiteX93" fmla="*/ 1152973 w 4206653"/>
                <a:gd name="connsiteY93" fmla="*/ 2777868 h 4338661"/>
                <a:gd name="connsiteX94" fmla="*/ 1461583 w 4206653"/>
                <a:gd name="connsiteY94" fmla="*/ 2823588 h 4338661"/>
                <a:gd name="connsiteX95" fmla="*/ 1953073 w 4206653"/>
                <a:gd name="connsiteY95" fmla="*/ 2663568 h 4338661"/>
                <a:gd name="connsiteX96" fmla="*/ 1701613 w 4206653"/>
                <a:gd name="connsiteY96" fmla="*/ 2263518 h 4338661"/>
                <a:gd name="connsiteX97" fmla="*/ 1690183 w 4206653"/>
                <a:gd name="connsiteY97" fmla="*/ 1966338 h 4338661"/>
                <a:gd name="connsiteX98" fmla="*/ 1381991 w 4206653"/>
                <a:gd name="connsiteY98" fmla="*/ 1841604 h 4338661"/>
                <a:gd name="connsiteX99" fmla="*/ 1095823 w 4206653"/>
                <a:gd name="connsiteY99" fmla="*/ 1714878 h 4338661"/>
                <a:gd name="connsiteX100" fmla="*/ 746507 w 4206653"/>
                <a:gd name="connsiteY100" fmla="*/ 1626415 h 4338661"/>
                <a:gd name="connsiteX101" fmla="*/ 352873 w 4206653"/>
                <a:gd name="connsiteY101" fmla="*/ 1726308 h 4338661"/>
                <a:gd name="connsiteX102" fmla="*/ 113171 w 4206653"/>
                <a:gd name="connsiteY102" fmla="*/ 1763582 h 4338661"/>
                <a:gd name="connsiteX103" fmla="*/ 9973 w 4206653"/>
                <a:gd name="connsiteY103" fmla="*/ 1737738 h 4338661"/>
                <a:gd name="connsiteX104" fmla="*/ 348516 w 4206653"/>
                <a:gd name="connsiteY104" fmla="*/ 1643812 h 4338661"/>
                <a:gd name="connsiteX105" fmla="*/ 653097 w 4206653"/>
                <a:gd name="connsiteY105" fmla="*/ 1543920 h 4338661"/>
                <a:gd name="connsiteX106" fmla="*/ 1072963 w 4206653"/>
                <a:gd name="connsiteY106" fmla="*/ 1612008 h 4338661"/>
                <a:gd name="connsiteX107" fmla="*/ 1244413 w 4206653"/>
                <a:gd name="connsiteY107" fmla="*/ 1657728 h 4338661"/>
                <a:gd name="connsiteX108" fmla="*/ 1205766 w 4206653"/>
                <a:gd name="connsiteY108" fmla="*/ 1451988 h 4338661"/>
                <a:gd name="connsiteX109" fmla="*/ 1046313 w 4206653"/>
                <a:gd name="connsiteY109" fmla="*/ 815409 h 4338661"/>
                <a:gd name="connsiteX110" fmla="*/ 1221553 w 4206653"/>
                <a:gd name="connsiteY110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73263 w 4206653"/>
                <a:gd name="connsiteY23" fmla="*/ 1371978 h 4338661"/>
                <a:gd name="connsiteX24" fmla="*/ 3461833 w 4206653"/>
                <a:gd name="connsiteY24" fmla="*/ 1097658 h 4338661"/>
                <a:gd name="connsiteX25" fmla="*/ 3450403 w 4206653"/>
                <a:gd name="connsiteY25" fmla="*/ 777618 h 4338661"/>
                <a:gd name="connsiteX26" fmla="*/ 3759013 w 4206653"/>
                <a:gd name="connsiteY26" fmla="*/ 571878 h 4338661"/>
                <a:gd name="connsiteX27" fmla="*/ 3999043 w 4206653"/>
                <a:gd name="connsiteY27" fmla="*/ 91818 h 4338661"/>
                <a:gd name="connsiteX28" fmla="*/ 4033333 w 4206653"/>
                <a:gd name="connsiteY28" fmla="*/ 11808 h 4338661"/>
                <a:gd name="connsiteX29" fmla="*/ 3984569 w 4206653"/>
                <a:gd name="connsiteY29" fmla="*/ 247366 h 4338661"/>
                <a:gd name="connsiteX30" fmla="*/ 3812791 w 4206653"/>
                <a:gd name="connsiteY30" fmla="*/ 647417 h 4338661"/>
                <a:gd name="connsiteX31" fmla="*/ 3541098 w 4206653"/>
                <a:gd name="connsiteY31" fmla="*/ 811409 h 4338661"/>
                <a:gd name="connsiteX32" fmla="*/ 3563719 w 4206653"/>
                <a:gd name="connsiteY32" fmla="*/ 976892 h 4338661"/>
                <a:gd name="connsiteX33" fmla="*/ 3872985 w 4206653"/>
                <a:gd name="connsiteY33" fmla="*/ 881976 h 4338661"/>
                <a:gd name="connsiteX34" fmla="*/ 4200754 w 4206653"/>
                <a:gd name="connsiteY34" fmla="*/ 774136 h 4338661"/>
                <a:gd name="connsiteX35" fmla="*/ 4064251 w 4206653"/>
                <a:gd name="connsiteY35" fmla="*/ 847195 h 4338661"/>
                <a:gd name="connsiteX36" fmla="*/ 3818880 w 4206653"/>
                <a:gd name="connsiteY36" fmla="*/ 991305 h 4338661"/>
                <a:gd name="connsiteX37" fmla="*/ 3658531 w 4206653"/>
                <a:gd name="connsiteY37" fmla="*/ 1093178 h 4338661"/>
                <a:gd name="connsiteX38" fmla="*/ 3622838 w 4206653"/>
                <a:gd name="connsiteY38" fmla="*/ 1221401 h 4338661"/>
                <a:gd name="connsiteX39" fmla="*/ 3577446 w 4206653"/>
                <a:gd name="connsiteY39" fmla="*/ 1500691 h 4338661"/>
                <a:gd name="connsiteX40" fmla="*/ 3461833 w 4206653"/>
                <a:gd name="connsiteY40" fmla="*/ 1726308 h 4338661"/>
                <a:gd name="connsiteX41" fmla="*/ 3278953 w 4206653"/>
                <a:gd name="connsiteY41" fmla="*/ 2034918 h 4338661"/>
                <a:gd name="connsiteX42" fmla="*/ 3233233 w 4206653"/>
                <a:gd name="connsiteY42" fmla="*/ 2309238 h 4338661"/>
                <a:gd name="connsiteX43" fmla="*/ 3404683 w 4206653"/>
                <a:gd name="connsiteY43" fmla="*/ 2457828 h 4338661"/>
                <a:gd name="connsiteX44" fmla="*/ 3759013 w 4206653"/>
                <a:gd name="connsiteY44" fmla="*/ 2663568 h 4338661"/>
                <a:gd name="connsiteX45" fmla="*/ 4079053 w 4206653"/>
                <a:gd name="connsiteY45" fmla="*/ 2777868 h 4338661"/>
                <a:gd name="connsiteX46" fmla="*/ 4079053 w 4206653"/>
                <a:gd name="connsiteY46" fmla="*/ 2880738 h 4338661"/>
                <a:gd name="connsiteX47" fmla="*/ 3770443 w 4206653"/>
                <a:gd name="connsiteY47" fmla="*/ 2869308 h 4338661"/>
                <a:gd name="connsiteX48" fmla="*/ 3404683 w 4206653"/>
                <a:gd name="connsiteY48" fmla="*/ 2732148 h 4338661"/>
                <a:gd name="connsiteX49" fmla="*/ 3084643 w 4206653"/>
                <a:gd name="connsiteY49" fmla="*/ 2663568 h 4338661"/>
                <a:gd name="connsiteX50" fmla="*/ 2958913 w 4206653"/>
                <a:gd name="connsiteY50" fmla="*/ 2697858 h 4338661"/>
                <a:gd name="connsiteX51" fmla="*/ 2821753 w 4206653"/>
                <a:gd name="connsiteY51" fmla="*/ 2823588 h 4338661"/>
                <a:gd name="connsiteX52" fmla="*/ 2764603 w 4206653"/>
                <a:gd name="connsiteY52" fmla="*/ 2995038 h 4338661"/>
                <a:gd name="connsiteX53" fmla="*/ 2970343 w 4206653"/>
                <a:gd name="connsiteY53" fmla="*/ 3132198 h 4338661"/>
                <a:gd name="connsiteX54" fmla="*/ 3176083 w 4206653"/>
                <a:gd name="connsiteY54" fmla="*/ 3269358 h 4338661"/>
                <a:gd name="connsiteX55" fmla="*/ 3347533 w 4206653"/>
                <a:gd name="connsiteY55" fmla="*/ 3303648 h 4338661"/>
                <a:gd name="connsiteX56" fmla="*/ 3267523 w 4206653"/>
                <a:gd name="connsiteY56" fmla="*/ 3395088 h 4338661"/>
                <a:gd name="connsiteX57" fmla="*/ 3004633 w 4206653"/>
                <a:gd name="connsiteY57" fmla="*/ 3303648 h 4338661"/>
                <a:gd name="connsiteX58" fmla="*/ 2753173 w 4206653"/>
                <a:gd name="connsiteY58" fmla="*/ 3189348 h 4338661"/>
                <a:gd name="connsiteX59" fmla="*/ 2638873 w 4206653"/>
                <a:gd name="connsiteY59" fmla="*/ 3097908 h 4338661"/>
                <a:gd name="connsiteX60" fmla="*/ 2570293 w 4206653"/>
                <a:gd name="connsiteY60" fmla="*/ 3109338 h 4338661"/>
                <a:gd name="connsiteX61" fmla="*/ 2558863 w 4206653"/>
                <a:gd name="connsiteY61" fmla="*/ 3326508 h 4338661"/>
                <a:gd name="connsiteX62" fmla="*/ 2673163 w 4206653"/>
                <a:gd name="connsiteY62" fmla="*/ 3555108 h 4338661"/>
                <a:gd name="connsiteX63" fmla="*/ 2730313 w 4206653"/>
                <a:gd name="connsiteY63" fmla="*/ 4023738 h 4338661"/>
                <a:gd name="connsiteX64" fmla="*/ 2696023 w 4206653"/>
                <a:gd name="connsiteY64" fmla="*/ 4183758 h 4338661"/>
                <a:gd name="connsiteX65" fmla="*/ 2536003 w 4206653"/>
                <a:gd name="connsiteY65" fmla="*/ 4138038 h 4338661"/>
                <a:gd name="connsiteX66" fmla="*/ 2536003 w 4206653"/>
                <a:gd name="connsiteY66" fmla="*/ 3909438 h 4338661"/>
                <a:gd name="connsiteX67" fmla="*/ 2433133 w 4206653"/>
                <a:gd name="connsiteY67" fmla="*/ 3566538 h 4338661"/>
                <a:gd name="connsiteX68" fmla="*/ 2307403 w 4206653"/>
                <a:gd name="connsiteY68" fmla="*/ 3166488 h 4338661"/>
                <a:gd name="connsiteX69" fmla="*/ 2261683 w 4206653"/>
                <a:gd name="connsiteY69" fmla="*/ 3063618 h 4338661"/>
                <a:gd name="connsiteX70" fmla="*/ 2078803 w 4206653"/>
                <a:gd name="connsiteY70" fmla="*/ 2949318 h 4338661"/>
                <a:gd name="connsiteX71" fmla="*/ 1850203 w 4206653"/>
                <a:gd name="connsiteY71" fmla="*/ 3029328 h 4338661"/>
                <a:gd name="connsiteX72" fmla="*/ 1415863 w 4206653"/>
                <a:gd name="connsiteY72" fmla="*/ 3360798 h 4338661"/>
                <a:gd name="connsiteX73" fmla="*/ 1381573 w 4206653"/>
                <a:gd name="connsiteY73" fmla="*/ 3680838 h 4338661"/>
                <a:gd name="connsiteX74" fmla="*/ 1381573 w 4206653"/>
                <a:gd name="connsiteY74" fmla="*/ 3989448 h 4338661"/>
                <a:gd name="connsiteX75" fmla="*/ 1290133 w 4206653"/>
                <a:gd name="connsiteY75" fmla="*/ 4309488 h 4338661"/>
                <a:gd name="connsiteX76" fmla="*/ 1198693 w 4206653"/>
                <a:gd name="connsiteY76" fmla="*/ 4298058 h 4338661"/>
                <a:gd name="connsiteX77" fmla="*/ 1187263 w 4206653"/>
                <a:gd name="connsiteY77" fmla="*/ 4080888 h 4338661"/>
                <a:gd name="connsiteX78" fmla="*/ 1198693 w 4206653"/>
                <a:gd name="connsiteY78" fmla="*/ 3909438 h 4338661"/>
                <a:gd name="connsiteX79" fmla="*/ 970093 w 4206653"/>
                <a:gd name="connsiteY79" fmla="*/ 3989448 h 4338661"/>
                <a:gd name="connsiteX80" fmla="*/ 718633 w 4206653"/>
                <a:gd name="connsiteY80" fmla="*/ 4069458 h 4338661"/>
                <a:gd name="connsiteX81" fmla="*/ 741493 w 4206653"/>
                <a:gd name="connsiteY81" fmla="*/ 3955158 h 4338661"/>
                <a:gd name="connsiteX82" fmla="*/ 1130113 w 4206653"/>
                <a:gd name="connsiteY82" fmla="*/ 3795138 h 4338661"/>
                <a:gd name="connsiteX83" fmla="*/ 1278703 w 4206653"/>
                <a:gd name="connsiteY83" fmla="*/ 3726558 h 4338661"/>
                <a:gd name="connsiteX84" fmla="*/ 1221553 w 4206653"/>
                <a:gd name="connsiteY84" fmla="*/ 3372228 h 4338661"/>
                <a:gd name="connsiteX85" fmla="*/ 1324423 w 4206653"/>
                <a:gd name="connsiteY85" fmla="*/ 3120768 h 4338661"/>
                <a:gd name="connsiteX86" fmla="*/ 1393003 w 4206653"/>
                <a:gd name="connsiteY86" fmla="*/ 3052188 h 4338661"/>
                <a:gd name="connsiteX87" fmla="*/ 1084393 w 4206653"/>
                <a:gd name="connsiteY87" fmla="*/ 3029328 h 4338661"/>
                <a:gd name="connsiteX88" fmla="*/ 730063 w 4206653"/>
                <a:gd name="connsiteY88" fmla="*/ 2960748 h 4338661"/>
                <a:gd name="connsiteX89" fmla="*/ 375733 w 4206653"/>
                <a:gd name="connsiteY89" fmla="*/ 3132198 h 4338661"/>
                <a:gd name="connsiteX90" fmla="*/ 421453 w 4206653"/>
                <a:gd name="connsiteY90" fmla="*/ 3029328 h 4338661"/>
                <a:gd name="connsiteX91" fmla="*/ 627193 w 4206653"/>
                <a:gd name="connsiteY91" fmla="*/ 2926458 h 4338661"/>
                <a:gd name="connsiteX92" fmla="*/ 810073 w 4206653"/>
                <a:gd name="connsiteY92" fmla="*/ 2755008 h 4338661"/>
                <a:gd name="connsiteX93" fmla="*/ 1152973 w 4206653"/>
                <a:gd name="connsiteY93" fmla="*/ 2777868 h 4338661"/>
                <a:gd name="connsiteX94" fmla="*/ 1461583 w 4206653"/>
                <a:gd name="connsiteY94" fmla="*/ 2823588 h 4338661"/>
                <a:gd name="connsiteX95" fmla="*/ 1953073 w 4206653"/>
                <a:gd name="connsiteY95" fmla="*/ 2663568 h 4338661"/>
                <a:gd name="connsiteX96" fmla="*/ 1701613 w 4206653"/>
                <a:gd name="connsiteY96" fmla="*/ 2263518 h 4338661"/>
                <a:gd name="connsiteX97" fmla="*/ 1690183 w 4206653"/>
                <a:gd name="connsiteY97" fmla="*/ 1966338 h 4338661"/>
                <a:gd name="connsiteX98" fmla="*/ 1381991 w 4206653"/>
                <a:gd name="connsiteY98" fmla="*/ 1841604 h 4338661"/>
                <a:gd name="connsiteX99" fmla="*/ 1095823 w 4206653"/>
                <a:gd name="connsiteY99" fmla="*/ 1714878 h 4338661"/>
                <a:gd name="connsiteX100" fmla="*/ 746507 w 4206653"/>
                <a:gd name="connsiteY100" fmla="*/ 1626415 h 4338661"/>
                <a:gd name="connsiteX101" fmla="*/ 352873 w 4206653"/>
                <a:gd name="connsiteY101" fmla="*/ 1726308 h 4338661"/>
                <a:gd name="connsiteX102" fmla="*/ 113171 w 4206653"/>
                <a:gd name="connsiteY102" fmla="*/ 1763582 h 4338661"/>
                <a:gd name="connsiteX103" fmla="*/ 9973 w 4206653"/>
                <a:gd name="connsiteY103" fmla="*/ 1737738 h 4338661"/>
                <a:gd name="connsiteX104" fmla="*/ 348516 w 4206653"/>
                <a:gd name="connsiteY104" fmla="*/ 1643812 h 4338661"/>
                <a:gd name="connsiteX105" fmla="*/ 653097 w 4206653"/>
                <a:gd name="connsiteY105" fmla="*/ 1543920 h 4338661"/>
                <a:gd name="connsiteX106" fmla="*/ 1072963 w 4206653"/>
                <a:gd name="connsiteY106" fmla="*/ 1612008 h 4338661"/>
                <a:gd name="connsiteX107" fmla="*/ 1244413 w 4206653"/>
                <a:gd name="connsiteY107" fmla="*/ 1657728 h 4338661"/>
                <a:gd name="connsiteX108" fmla="*/ 1205766 w 4206653"/>
                <a:gd name="connsiteY108" fmla="*/ 1451988 h 4338661"/>
                <a:gd name="connsiteX109" fmla="*/ 1046313 w 4206653"/>
                <a:gd name="connsiteY109" fmla="*/ 815409 h 4338661"/>
                <a:gd name="connsiteX110" fmla="*/ 1221553 w 4206653"/>
                <a:gd name="connsiteY110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73263 w 4206653"/>
                <a:gd name="connsiteY23" fmla="*/ 1371978 h 4338661"/>
                <a:gd name="connsiteX24" fmla="*/ 3461833 w 4206653"/>
                <a:gd name="connsiteY24" fmla="*/ 1097658 h 4338661"/>
                <a:gd name="connsiteX25" fmla="*/ 3450403 w 4206653"/>
                <a:gd name="connsiteY25" fmla="*/ 777618 h 4338661"/>
                <a:gd name="connsiteX26" fmla="*/ 3119893 w 4206653"/>
                <a:gd name="connsiteY26" fmla="*/ 321571 h 4338661"/>
                <a:gd name="connsiteX27" fmla="*/ 3759013 w 4206653"/>
                <a:gd name="connsiteY27" fmla="*/ 571878 h 4338661"/>
                <a:gd name="connsiteX28" fmla="*/ 3999043 w 4206653"/>
                <a:gd name="connsiteY28" fmla="*/ 91818 h 4338661"/>
                <a:gd name="connsiteX29" fmla="*/ 4033333 w 4206653"/>
                <a:gd name="connsiteY29" fmla="*/ 11808 h 4338661"/>
                <a:gd name="connsiteX30" fmla="*/ 3984569 w 4206653"/>
                <a:gd name="connsiteY30" fmla="*/ 247366 h 4338661"/>
                <a:gd name="connsiteX31" fmla="*/ 3812791 w 4206653"/>
                <a:gd name="connsiteY31" fmla="*/ 647417 h 4338661"/>
                <a:gd name="connsiteX32" fmla="*/ 3541098 w 4206653"/>
                <a:gd name="connsiteY32" fmla="*/ 811409 h 4338661"/>
                <a:gd name="connsiteX33" fmla="*/ 3563719 w 4206653"/>
                <a:gd name="connsiteY33" fmla="*/ 976892 h 4338661"/>
                <a:gd name="connsiteX34" fmla="*/ 3872985 w 4206653"/>
                <a:gd name="connsiteY34" fmla="*/ 881976 h 4338661"/>
                <a:gd name="connsiteX35" fmla="*/ 4200754 w 4206653"/>
                <a:gd name="connsiteY35" fmla="*/ 774136 h 4338661"/>
                <a:gd name="connsiteX36" fmla="*/ 4064251 w 4206653"/>
                <a:gd name="connsiteY36" fmla="*/ 847195 h 4338661"/>
                <a:gd name="connsiteX37" fmla="*/ 3818880 w 4206653"/>
                <a:gd name="connsiteY37" fmla="*/ 991305 h 4338661"/>
                <a:gd name="connsiteX38" fmla="*/ 3658531 w 4206653"/>
                <a:gd name="connsiteY38" fmla="*/ 1093178 h 4338661"/>
                <a:gd name="connsiteX39" fmla="*/ 3622838 w 4206653"/>
                <a:gd name="connsiteY39" fmla="*/ 1221401 h 4338661"/>
                <a:gd name="connsiteX40" fmla="*/ 3577446 w 4206653"/>
                <a:gd name="connsiteY40" fmla="*/ 1500691 h 4338661"/>
                <a:gd name="connsiteX41" fmla="*/ 3461833 w 4206653"/>
                <a:gd name="connsiteY41" fmla="*/ 1726308 h 4338661"/>
                <a:gd name="connsiteX42" fmla="*/ 3278953 w 4206653"/>
                <a:gd name="connsiteY42" fmla="*/ 2034918 h 4338661"/>
                <a:gd name="connsiteX43" fmla="*/ 3233233 w 4206653"/>
                <a:gd name="connsiteY43" fmla="*/ 2309238 h 4338661"/>
                <a:gd name="connsiteX44" fmla="*/ 3404683 w 4206653"/>
                <a:gd name="connsiteY44" fmla="*/ 2457828 h 4338661"/>
                <a:gd name="connsiteX45" fmla="*/ 3759013 w 4206653"/>
                <a:gd name="connsiteY45" fmla="*/ 2663568 h 4338661"/>
                <a:gd name="connsiteX46" fmla="*/ 4079053 w 4206653"/>
                <a:gd name="connsiteY46" fmla="*/ 2777868 h 4338661"/>
                <a:gd name="connsiteX47" fmla="*/ 4079053 w 4206653"/>
                <a:gd name="connsiteY47" fmla="*/ 2880738 h 4338661"/>
                <a:gd name="connsiteX48" fmla="*/ 3770443 w 4206653"/>
                <a:gd name="connsiteY48" fmla="*/ 2869308 h 4338661"/>
                <a:gd name="connsiteX49" fmla="*/ 3404683 w 4206653"/>
                <a:gd name="connsiteY49" fmla="*/ 2732148 h 4338661"/>
                <a:gd name="connsiteX50" fmla="*/ 3084643 w 4206653"/>
                <a:gd name="connsiteY50" fmla="*/ 2663568 h 4338661"/>
                <a:gd name="connsiteX51" fmla="*/ 2958913 w 4206653"/>
                <a:gd name="connsiteY51" fmla="*/ 2697858 h 4338661"/>
                <a:gd name="connsiteX52" fmla="*/ 2821753 w 4206653"/>
                <a:gd name="connsiteY52" fmla="*/ 2823588 h 4338661"/>
                <a:gd name="connsiteX53" fmla="*/ 2764603 w 4206653"/>
                <a:gd name="connsiteY53" fmla="*/ 2995038 h 4338661"/>
                <a:gd name="connsiteX54" fmla="*/ 2970343 w 4206653"/>
                <a:gd name="connsiteY54" fmla="*/ 3132198 h 4338661"/>
                <a:gd name="connsiteX55" fmla="*/ 3176083 w 4206653"/>
                <a:gd name="connsiteY55" fmla="*/ 3269358 h 4338661"/>
                <a:gd name="connsiteX56" fmla="*/ 3347533 w 4206653"/>
                <a:gd name="connsiteY56" fmla="*/ 3303648 h 4338661"/>
                <a:gd name="connsiteX57" fmla="*/ 3267523 w 4206653"/>
                <a:gd name="connsiteY57" fmla="*/ 3395088 h 4338661"/>
                <a:gd name="connsiteX58" fmla="*/ 3004633 w 4206653"/>
                <a:gd name="connsiteY58" fmla="*/ 3303648 h 4338661"/>
                <a:gd name="connsiteX59" fmla="*/ 2753173 w 4206653"/>
                <a:gd name="connsiteY59" fmla="*/ 3189348 h 4338661"/>
                <a:gd name="connsiteX60" fmla="*/ 2638873 w 4206653"/>
                <a:gd name="connsiteY60" fmla="*/ 3097908 h 4338661"/>
                <a:gd name="connsiteX61" fmla="*/ 2570293 w 4206653"/>
                <a:gd name="connsiteY61" fmla="*/ 3109338 h 4338661"/>
                <a:gd name="connsiteX62" fmla="*/ 2558863 w 4206653"/>
                <a:gd name="connsiteY62" fmla="*/ 3326508 h 4338661"/>
                <a:gd name="connsiteX63" fmla="*/ 2673163 w 4206653"/>
                <a:gd name="connsiteY63" fmla="*/ 3555108 h 4338661"/>
                <a:gd name="connsiteX64" fmla="*/ 2730313 w 4206653"/>
                <a:gd name="connsiteY64" fmla="*/ 4023738 h 4338661"/>
                <a:gd name="connsiteX65" fmla="*/ 2696023 w 4206653"/>
                <a:gd name="connsiteY65" fmla="*/ 4183758 h 4338661"/>
                <a:gd name="connsiteX66" fmla="*/ 2536003 w 4206653"/>
                <a:gd name="connsiteY66" fmla="*/ 4138038 h 4338661"/>
                <a:gd name="connsiteX67" fmla="*/ 2536003 w 4206653"/>
                <a:gd name="connsiteY67" fmla="*/ 3909438 h 4338661"/>
                <a:gd name="connsiteX68" fmla="*/ 2433133 w 4206653"/>
                <a:gd name="connsiteY68" fmla="*/ 3566538 h 4338661"/>
                <a:gd name="connsiteX69" fmla="*/ 2307403 w 4206653"/>
                <a:gd name="connsiteY69" fmla="*/ 3166488 h 4338661"/>
                <a:gd name="connsiteX70" fmla="*/ 2261683 w 4206653"/>
                <a:gd name="connsiteY70" fmla="*/ 3063618 h 4338661"/>
                <a:gd name="connsiteX71" fmla="*/ 2078803 w 4206653"/>
                <a:gd name="connsiteY71" fmla="*/ 2949318 h 4338661"/>
                <a:gd name="connsiteX72" fmla="*/ 1850203 w 4206653"/>
                <a:gd name="connsiteY72" fmla="*/ 3029328 h 4338661"/>
                <a:gd name="connsiteX73" fmla="*/ 1415863 w 4206653"/>
                <a:gd name="connsiteY73" fmla="*/ 3360798 h 4338661"/>
                <a:gd name="connsiteX74" fmla="*/ 1381573 w 4206653"/>
                <a:gd name="connsiteY74" fmla="*/ 3680838 h 4338661"/>
                <a:gd name="connsiteX75" fmla="*/ 1381573 w 4206653"/>
                <a:gd name="connsiteY75" fmla="*/ 3989448 h 4338661"/>
                <a:gd name="connsiteX76" fmla="*/ 1290133 w 4206653"/>
                <a:gd name="connsiteY76" fmla="*/ 4309488 h 4338661"/>
                <a:gd name="connsiteX77" fmla="*/ 1198693 w 4206653"/>
                <a:gd name="connsiteY77" fmla="*/ 4298058 h 4338661"/>
                <a:gd name="connsiteX78" fmla="*/ 1187263 w 4206653"/>
                <a:gd name="connsiteY78" fmla="*/ 4080888 h 4338661"/>
                <a:gd name="connsiteX79" fmla="*/ 1198693 w 4206653"/>
                <a:gd name="connsiteY79" fmla="*/ 3909438 h 4338661"/>
                <a:gd name="connsiteX80" fmla="*/ 970093 w 4206653"/>
                <a:gd name="connsiteY80" fmla="*/ 3989448 h 4338661"/>
                <a:gd name="connsiteX81" fmla="*/ 718633 w 4206653"/>
                <a:gd name="connsiteY81" fmla="*/ 4069458 h 4338661"/>
                <a:gd name="connsiteX82" fmla="*/ 741493 w 4206653"/>
                <a:gd name="connsiteY82" fmla="*/ 3955158 h 4338661"/>
                <a:gd name="connsiteX83" fmla="*/ 1130113 w 4206653"/>
                <a:gd name="connsiteY83" fmla="*/ 3795138 h 4338661"/>
                <a:gd name="connsiteX84" fmla="*/ 1278703 w 4206653"/>
                <a:gd name="connsiteY84" fmla="*/ 3726558 h 4338661"/>
                <a:gd name="connsiteX85" fmla="*/ 1221553 w 4206653"/>
                <a:gd name="connsiteY85" fmla="*/ 3372228 h 4338661"/>
                <a:gd name="connsiteX86" fmla="*/ 1324423 w 4206653"/>
                <a:gd name="connsiteY86" fmla="*/ 3120768 h 4338661"/>
                <a:gd name="connsiteX87" fmla="*/ 1393003 w 4206653"/>
                <a:gd name="connsiteY87" fmla="*/ 3052188 h 4338661"/>
                <a:gd name="connsiteX88" fmla="*/ 1084393 w 4206653"/>
                <a:gd name="connsiteY88" fmla="*/ 3029328 h 4338661"/>
                <a:gd name="connsiteX89" fmla="*/ 730063 w 4206653"/>
                <a:gd name="connsiteY89" fmla="*/ 2960748 h 4338661"/>
                <a:gd name="connsiteX90" fmla="*/ 375733 w 4206653"/>
                <a:gd name="connsiteY90" fmla="*/ 3132198 h 4338661"/>
                <a:gd name="connsiteX91" fmla="*/ 421453 w 4206653"/>
                <a:gd name="connsiteY91" fmla="*/ 3029328 h 4338661"/>
                <a:gd name="connsiteX92" fmla="*/ 627193 w 4206653"/>
                <a:gd name="connsiteY92" fmla="*/ 2926458 h 4338661"/>
                <a:gd name="connsiteX93" fmla="*/ 810073 w 4206653"/>
                <a:gd name="connsiteY93" fmla="*/ 2755008 h 4338661"/>
                <a:gd name="connsiteX94" fmla="*/ 1152973 w 4206653"/>
                <a:gd name="connsiteY94" fmla="*/ 2777868 h 4338661"/>
                <a:gd name="connsiteX95" fmla="*/ 1461583 w 4206653"/>
                <a:gd name="connsiteY95" fmla="*/ 2823588 h 4338661"/>
                <a:gd name="connsiteX96" fmla="*/ 1953073 w 4206653"/>
                <a:gd name="connsiteY96" fmla="*/ 2663568 h 4338661"/>
                <a:gd name="connsiteX97" fmla="*/ 1701613 w 4206653"/>
                <a:gd name="connsiteY97" fmla="*/ 2263518 h 4338661"/>
                <a:gd name="connsiteX98" fmla="*/ 1690183 w 4206653"/>
                <a:gd name="connsiteY98" fmla="*/ 1966338 h 4338661"/>
                <a:gd name="connsiteX99" fmla="*/ 1381991 w 4206653"/>
                <a:gd name="connsiteY99" fmla="*/ 1841604 h 4338661"/>
                <a:gd name="connsiteX100" fmla="*/ 1095823 w 4206653"/>
                <a:gd name="connsiteY100" fmla="*/ 1714878 h 4338661"/>
                <a:gd name="connsiteX101" fmla="*/ 746507 w 4206653"/>
                <a:gd name="connsiteY101" fmla="*/ 1626415 h 4338661"/>
                <a:gd name="connsiteX102" fmla="*/ 352873 w 4206653"/>
                <a:gd name="connsiteY102" fmla="*/ 1726308 h 4338661"/>
                <a:gd name="connsiteX103" fmla="*/ 113171 w 4206653"/>
                <a:gd name="connsiteY103" fmla="*/ 1763582 h 4338661"/>
                <a:gd name="connsiteX104" fmla="*/ 9973 w 4206653"/>
                <a:gd name="connsiteY104" fmla="*/ 1737738 h 4338661"/>
                <a:gd name="connsiteX105" fmla="*/ 348516 w 4206653"/>
                <a:gd name="connsiteY105" fmla="*/ 1643812 h 4338661"/>
                <a:gd name="connsiteX106" fmla="*/ 653097 w 4206653"/>
                <a:gd name="connsiteY106" fmla="*/ 1543920 h 4338661"/>
                <a:gd name="connsiteX107" fmla="*/ 1072963 w 4206653"/>
                <a:gd name="connsiteY107" fmla="*/ 1612008 h 4338661"/>
                <a:gd name="connsiteX108" fmla="*/ 1244413 w 4206653"/>
                <a:gd name="connsiteY108" fmla="*/ 1657728 h 4338661"/>
                <a:gd name="connsiteX109" fmla="*/ 1205766 w 4206653"/>
                <a:gd name="connsiteY109" fmla="*/ 1451988 h 4338661"/>
                <a:gd name="connsiteX110" fmla="*/ 1046313 w 4206653"/>
                <a:gd name="connsiteY110" fmla="*/ 815409 h 4338661"/>
                <a:gd name="connsiteX111" fmla="*/ 1221553 w 4206653"/>
                <a:gd name="connsiteY111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73263 w 4206653"/>
                <a:gd name="connsiteY23" fmla="*/ 1371978 h 4338661"/>
                <a:gd name="connsiteX24" fmla="*/ 3461833 w 4206653"/>
                <a:gd name="connsiteY24" fmla="*/ 1097658 h 4338661"/>
                <a:gd name="connsiteX25" fmla="*/ 3450403 w 4206653"/>
                <a:gd name="connsiteY25" fmla="*/ 777618 h 4338661"/>
                <a:gd name="connsiteX26" fmla="*/ 3119893 w 4206653"/>
                <a:gd name="connsiteY26" fmla="*/ 321571 h 4338661"/>
                <a:gd name="connsiteX27" fmla="*/ 3519555 w 4206653"/>
                <a:gd name="connsiteY27" fmla="*/ 665939 h 4338661"/>
                <a:gd name="connsiteX28" fmla="*/ 3759013 w 4206653"/>
                <a:gd name="connsiteY28" fmla="*/ 571878 h 4338661"/>
                <a:gd name="connsiteX29" fmla="*/ 3999043 w 4206653"/>
                <a:gd name="connsiteY29" fmla="*/ 91818 h 4338661"/>
                <a:gd name="connsiteX30" fmla="*/ 4033333 w 4206653"/>
                <a:gd name="connsiteY30" fmla="*/ 11808 h 4338661"/>
                <a:gd name="connsiteX31" fmla="*/ 3984569 w 4206653"/>
                <a:gd name="connsiteY31" fmla="*/ 247366 h 4338661"/>
                <a:gd name="connsiteX32" fmla="*/ 3812791 w 4206653"/>
                <a:gd name="connsiteY32" fmla="*/ 647417 h 4338661"/>
                <a:gd name="connsiteX33" fmla="*/ 3541098 w 4206653"/>
                <a:gd name="connsiteY33" fmla="*/ 811409 h 4338661"/>
                <a:gd name="connsiteX34" fmla="*/ 3563719 w 4206653"/>
                <a:gd name="connsiteY34" fmla="*/ 976892 h 4338661"/>
                <a:gd name="connsiteX35" fmla="*/ 3872985 w 4206653"/>
                <a:gd name="connsiteY35" fmla="*/ 881976 h 4338661"/>
                <a:gd name="connsiteX36" fmla="*/ 4200754 w 4206653"/>
                <a:gd name="connsiteY36" fmla="*/ 774136 h 4338661"/>
                <a:gd name="connsiteX37" fmla="*/ 4064251 w 4206653"/>
                <a:gd name="connsiteY37" fmla="*/ 847195 h 4338661"/>
                <a:gd name="connsiteX38" fmla="*/ 3818880 w 4206653"/>
                <a:gd name="connsiteY38" fmla="*/ 991305 h 4338661"/>
                <a:gd name="connsiteX39" fmla="*/ 3658531 w 4206653"/>
                <a:gd name="connsiteY39" fmla="*/ 1093178 h 4338661"/>
                <a:gd name="connsiteX40" fmla="*/ 3622838 w 4206653"/>
                <a:gd name="connsiteY40" fmla="*/ 1221401 h 4338661"/>
                <a:gd name="connsiteX41" fmla="*/ 3577446 w 4206653"/>
                <a:gd name="connsiteY41" fmla="*/ 1500691 h 4338661"/>
                <a:gd name="connsiteX42" fmla="*/ 3461833 w 4206653"/>
                <a:gd name="connsiteY42" fmla="*/ 1726308 h 4338661"/>
                <a:gd name="connsiteX43" fmla="*/ 3278953 w 4206653"/>
                <a:gd name="connsiteY43" fmla="*/ 2034918 h 4338661"/>
                <a:gd name="connsiteX44" fmla="*/ 3233233 w 4206653"/>
                <a:gd name="connsiteY44" fmla="*/ 2309238 h 4338661"/>
                <a:gd name="connsiteX45" fmla="*/ 3404683 w 4206653"/>
                <a:gd name="connsiteY45" fmla="*/ 2457828 h 4338661"/>
                <a:gd name="connsiteX46" fmla="*/ 3759013 w 4206653"/>
                <a:gd name="connsiteY46" fmla="*/ 2663568 h 4338661"/>
                <a:gd name="connsiteX47" fmla="*/ 4079053 w 4206653"/>
                <a:gd name="connsiteY47" fmla="*/ 2777868 h 4338661"/>
                <a:gd name="connsiteX48" fmla="*/ 4079053 w 4206653"/>
                <a:gd name="connsiteY48" fmla="*/ 2880738 h 4338661"/>
                <a:gd name="connsiteX49" fmla="*/ 3770443 w 4206653"/>
                <a:gd name="connsiteY49" fmla="*/ 2869308 h 4338661"/>
                <a:gd name="connsiteX50" fmla="*/ 3404683 w 4206653"/>
                <a:gd name="connsiteY50" fmla="*/ 2732148 h 4338661"/>
                <a:gd name="connsiteX51" fmla="*/ 3084643 w 4206653"/>
                <a:gd name="connsiteY51" fmla="*/ 2663568 h 4338661"/>
                <a:gd name="connsiteX52" fmla="*/ 2958913 w 4206653"/>
                <a:gd name="connsiteY52" fmla="*/ 2697858 h 4338661"/>
                <a:gd name="connsiteX53" fmla="*/ 2821753 w 4206653"/>
                <a:gd name="connsiteY53" fmla="*/ 2823588 h 4338661"/>
                <a:gd name="connsiteX54" fmla="*/ 2764603 w 4206653"/>
                <a:gd name="connsiteY54" fmla="*/ 2995038 h 4338661"/>
                <a:gd name="connsiteX55" fmla="*/ 2970343 w 4206653"/>
                <a:gd name="connsiteY55" fmla="*/ 3132198 h 4338661"/>
                <a:gd name="connsiteX56" fmla="*/ 3176083 w 4206653"/>
                <a:gd name="connsiteY56" fmla="*/ 3269358 h 4338661"/>
                <a:gd name="connsiteX57" fmla="*/ 3347533 w 4206653"/>
                <a:gd name="connsiteY57" fmla="*/ 3303648 h 4338661"/>
                <a:gd name="connsiteX58" fmla="*/ 3267523 w 4206653"/>
                <a:gd name="connsiteY58" fmla="*/ 3395088 h 4338661"/>
                <a:gd name="connsiteX59" fmla="*/ 3004633 w 4206653"/>
                <a:gd name="connsiteY59" fmla="*/ 3303648 h 4338661"/>
                <a:gd name="connsiteX60" fmla="*/ 2753173 w 4206653"/>
                <a:gd name="connsiteY60" fmla="*/ 3189348 h 4338661"/>
                <a:gd name="connsiteX61" fmla="*/ 2638873 w 4206653"/>
                <a:gd name="connsiteY61" fmla="*/ 3097908 h 4338661"/>
                <a:gd name="connsiteX62" fmla="*/ 2570293 w 4206653"/>
                <a:gd name="connsiteY62" fmla="*/ 3109338 h 4338661"/>
                <a:gd name="connsiteX63" fmla="*/ 2558863 w 4206653"/>
                <a:gd name="connsiteY63" fmla="*/ 3326508 h 4338661"/>
                <a:gd name="connsiteX64" fmla="*/ 2673163 w 4206653"/>
                <a:gd name="connsiteY64" fmla="*/ 3555108 h 4338661"/>
                <a:gd name="connsiteX65" fmla="*/ 2730313 w 4206653"/>
                <a:gd name="connsiteY65" fmla="*/ 4023738 h 4338661"/>
                <a:gd name="connsiteX66" fmla="*/ 2696023 w 4206653"/>
                <a:gd name="connsiteY66" fmla="*/ 4183758 h 4338661"/>
                <a:gd name="connsiteX67" fmla="*/ 2536003 w 4206653"/>
                <a:gd name="connsiteY67" fmla="*/ 4138038 h 4338661"/>
                <a:gd name="connsiteX68" fmla="*/ 2536003 w 4206653"/>
                <a:gd name="connsiteY68" fmla="*/ 3909438 h 4338661"/>
                <a:gd name="connsiteX69" fmla="*/ 2433133 w 4206653"/>
                <a:gd name="connsiteY69" fmla="*/ 3566538 h 4338661"/>
                <a:gd name="connsiteX70" fmla="*/ 2307403 w 4206653"/>
                <a:gd name="connsiteY70" fmla="*/ 3166488 h 4338661"/>
                <a:gd name="connsiteX71" fmla="*/ 2261683 w 4206653"/>
                <a:gd name="connsiteY71" fmla="*/ 3063618 h 4338661"/>
                <a:gd name="connsiteX72" fmla="*/ 2078803 w 4206653"/>
                <a:gd name="connsiteY72" fmla="*/ 2949318 h 4338661"/>
                <a:gd name="connsiteX73" fmla="*/ 1850203 w 4206653"/>
                <a:gd name="connsiteY73" fmla="*/ 3029328 h 4338661"/>
                <a:gd name="connsiteX74" fmla="*/ 1415863 w 4206653"/>
                <a:gd name="connsiteY74" fmla="*/ 3360798 h 4338661"/>
                <a:gd name="connsiteX75" fmla="*/ 1381573 w 4206653"/>
                <a:gd name="connsiteY75" fmla="*/ 3680838 h 4338661"/>
                <a:gd name="connsiteX76" fmla="*/ 1381573 w 4206653"/>
                <a:gd name="connsiteY76" fmla="*/ 3989448 h 4338661"/>
                <a:gd name="connsiteX77" fmla="*/ 1290133 w 4206653"/>
                <a:gd name="connsiteY77" fmla="*/ 4309488 h 4338661"/>
                <a:gd name="connsiteX78" fmla="*/ 1198693 w 4206653"/>
                <a:gd name="connsiteY78" fmla="*/ 4298058 h 4338661"/>
                <a:gd name="connsiteX79" fmla="*/ 1187263 w 4206653"/>
                <a:gd name="connsiteY79" fmla="*/ 4080888 h 4338661"/>
                <a:gd name="connsiteX80" fmla="*/ 1198693 w 4206653"/>
                <a:gd name="connsiteY80" fmla="*/ 3909438 h 4338661"/>
                <a:gd name="connsiteX81" fmla="*/ 970093 w 4206653"/>
                <a:gd name="connsiteY81" fmla="*/ 3989448 h 4338661"/>
                <a:gd name="connsiteX82" fmla="*/ 718633 w 4206653"/>
                <a:gd name="connsiteY82" fmla="*/ 4069458 h 4338661"/>
                <a:gd name="connsiteX83" fmla="*/ 741493 w 4206653"/>
                <a:gd name="connsiteY83" fmla="*/ 3955158 h 4338661"/>
                <a:gd name="connsiteX84" fmla="*/ 1130113 w 4206653"/>
                <a:gd name="connsiteY84" fmla="*/ 3795138 h 4338661"/>
                <a:gd name="connsiteX85" fmla="*/ 1278703 w 4206653"/>
                <a:gd name="connsiteY85" fmla="*/ 3726558 h 4338661"/>
                <a:gd name="connsiteX86" fmla="*/ 1221553 w 4206653"/>
                <a:gd name="connsiteY86" fmla="*/ 3372228 h 4338661"/>
                <a:gd name="connsiteX87" fmla="*/ 1324423 w 4206653"/>
                <a:gd name="connsiteY87" fmla="*/ 3120768 h 4338661"/>
                <a:gd name="connsiteX88" fmla="*/ 1393003 w 4206653"/>
                <a:gd name="connsiteY88" fmla="*/ 3052188 h 4338661"/>
                <a:gd name="connsiteX89" fmla="*/ 1084393 w 4206653"/>
                <a:gd name="connsiteY89" fmla="*/ 3029328 h 4338661"/>
                <a:gd name="connsiteX90" fmla="*/ 730063 w 4206653"/>
                <a:gd name="connsiteY90" fmla="*/ 2960748 h 4338661"/>
                <a:gd name="connsiteX91" fmla="*/ 375733 w 4206653"/>
                <a:gd name="connsiteY91" fmla="*/ 3132198 h 4338661"/>
                <a:gd name="connsiteX92" fmla="*/ 421453 w 4206653"/>
                <a:gd name="connsiteY92" fmla="*/ 3029328 h 4338661"/>
                <a:gd name="connsiteX93" fmla="*/ 627193 w 4206653"/>
                <a:gd name="connsiteY93" fmla="*/ 2926458 h 4338661"/>
                <a:gd name="connsiteX94" fmla="*/ 810073 w 4206653"/>
                <a:gd name="connsiteY94" fmla="*/ 2755008 h 4338661"/>
                <a:gd name="connsiteX95" fmla="*/ 1152973 w 4206653"/>
                <a:gd name="connsiteY95" fmla="*/ 2777868 h 4338661"/>
                <a:gd name="connsiteX96" fmla="*/ 1461583 w 4206653"/>
                <a:gd name="connsiteY96" fmla="*/ 2823588 h 4338661"/>
                <a:gd name="connsiteX97" fmla="*/ 1953073 w 4206653"/>
                <a:gd name="connsiteY97" fmla="*/ 2663568 h 4338661"/>
                <a:gd name="connsiteX98" fmla="*/ 1701613 w 4206653"/>
                <a:gd name="connsiteY98" fmla="*/ 2263518 h 4338661"/>
                <a:gd name="connsiteX99" fmla="*/ 1690183 w 4206653"/>
                <a:gd name="connsiteY99" fmla="*/ 1966338 h 4338661"/>
                <a:gd name="connsiteX100" fmla="*/ 1381991 w 4206653"/>
                <a:gd name="connsiteY100" fmla="*/ 1841604 h 4338661"/>
                <a:gd name="connsiteX101" fmla="*/ 1095823 w 4206653"/>
                <a:gd name="connsiteY101" fmla="*/ 1714878 h 4338661"/>
                <a:gd name="connsiteX102" fmla="*/ 746507 w 4206653"/>
                <a:gd name="connsiteY102" fmla="*/ 1626415 h 4338661"/>
                <a:gd name="connsiteX103" fmla="*/ 352873 w 4206653"/>
                <a:gd name="connsiteY103" fmla="*/ 1726308 h 4338661"/>
                <a:gd name="connsiteX104" fmla="*/ 113171 w 4206653"/>
                <a:gd name="connsiteY104" fmla="*/ 1763582 h 4338661"/>
                <a:gd name="connsiteX105" fmla="*/ 9973 w 4206653"/>
                <a:gd name="connsiteY105" fmla="*/ 1737738 h 4338661"/>
                <a:gd name="connsiteX106" fmla="*/ 348516 w 4206653"/>
                <a:gd name="connsiteY106" fmla="*/ 1643812 h 4338661"/>
                <a:gd name="connsiteX107" fmla="*/ 653097 w 4206653"/>
                <a:gd name="connsiteY107" fmla="*/ 1543920 h 4338661"/>
                <a:gd name="connsiteX108" fmla="*/ 1072963 w 4206653"/>
                <a:gd name="connsiteY108" fmla="*/ 1612008 h 4338661"/>
                <a:gd name="connsiteX109" fmla="*/ 1244413 w 4206653"/>
                <a:gd name="connsiteY109" fmla="*/ 1657728 h 4338661"/>
                <a:gd name="connsiteX110" fmla="*/ 1205766 w 4206653"/>
                <a:gd name="connsiteY110" fmla="*/ 1451988 h 4338661"/>
                <a:gd name="connsiteX111" fmla="*/ 1046313 w 4206653"/>
                <a:gd name="connsiteY111" fmla="*/ 815409 h 4338661"/>
                <a:gd name="connsiteX112" fmla="*/ 1221553 w 4206653"/>
                <a:gd name="connsiteY112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73263 w 4206653"/>
                <a:gd name="connsiteY23" fmla="*/ 1371978 h 4338661"/>
                <a:gd name="connsiteX24" fmla="*/ 3461833 w 4206653"/>
                <a:gd name="connsiteY24" fmla="*/ 1097658 h 4338661"/>
                <a:gd name="connsiteX25" fmla="*/ 3450403 w 4206653"/>
                <a:gd name="connsiteY25" fmla="*/ 777618 h 4338661"/>
                <a:gd name="connsiteX26" fmla="*/ 3119893 w 4206653"/>
                <a:gd name="connsiteY26" fmla="*/ 321571 h 4338661"/>
                <a:gd name="connsiteX27" fmla="*/ 3519555 w 4206653"/>
                <a:gd name="connsiteY27" fmla="*/ 665939 h 4338661"/>
                <a:gd name="connsiteX28" fmla="*/ 3759013 w 4206653"/>
                <a:gd name="connsiteY28" fmla="*/ 571878 h 4338661"/>
                <a:gd name="connsiteX29" fmla="*/ 3999043 w 4206653"/>
                <a:gd name="connsiteY29" fmla="*/ 91818 h 4338661"/>
                <a:gd name="connsiteX30" fmla="*/ 4033333 w 4206653"/>
                <a:gd name="connsiteY30" fmla="*/ 11808 h 4338661"/>
                <a:gd name="connsiteX31" fmla="*/ 3984569 w 4206653"/>
                <a:gd name="connsiteY31" fmla="*/ 247366 h 4338661"/>
                <a:gd name="connsiteX32" fmla="*/ 3812791 w 4206653"/>
                <a:gd name="connsiteY32" fmla="*/ 647417 h 4338661"/>
                <a:gd name="connsiteX33" fmla="*/ 3541098 w 4206653"/>
                <a:gd name="connsiteY33" fmla="*/ 811409 h 4338661"/>
                <a:gd name="connsiteX34" fmla="*/ 3563719 w 4206653"/>
                <a:gd name="connsiteY34" fmla="*/ 976892 h 4338661"/>
                <a:gd name="connsiteX35" fmla="*/ 3872985 w 4206653"/>
                <a:gd name="connsiteY35" fmla="*/ 881976 h 4338661"/>
                <a:gd name="connsiteX36" fmla="*/ 4200754 w 4206653"/>
                <a:gd name="connsiteY36" fmla="*/ 774136 h 4338661"/>
                <a:gd name="connsiteX37" fmla="*/ 4064251 w 4206653"/>
                <a:gd name="connsiteY37" fmla="*/ 847195 h 4338661"/>
                <a:gd name="connsiteX38" fmla="*/ 3818880 w 4206653"/>
                <a:gd name="connsiteY38" fmla="*/ 991305 h 4338661"/>
                <a:gd name="connsiteX39" fmla="*/ 3658531 w 4206653"/>
                <a:gd name="connsiteY39" fmla="*/ 1093178 h 4338661"/>
                <a:gd name="connsiteX40" fmla="*/ 3622838 w 4206653"/>
                <a:gd name="connsiteY40" fmla="*/ 1221401 h 4338661"/>
                <a:gd name="connsiteX41" fmla="*/ 3577446 w 4206653"/>
                <a:gd name="connsiteY41" fmla="*/ 1500691 h 4338661"/>
                <a:gd name="connsiteX42" fmla="*/ 3461833 w 4206653"/>
                <a:gd name="connsiteY42" fmla="*/ 1726308 h 4338661"/>
                <a:gd name="connsiteX43" fmla="*/ 3278953 w 4206653"/>
                <a:gd name="connsiteY43" fmla="*/ 2034918 h 4338661"/>
                <a:gd name="connsiteX44" fmla="*/ 3233233 w 4206653"/>
                <a:gd name="connsiteY44" fmla="*/ 2309238 h 4338661"/>
                <a:gd name="connsiteX45" fmla="*/ 3404683 w 4206653"/>
                <a:gd name="connsiteY45" fmla="*/ 2457828 h 4338661"/>
                <a:gd name="connsiteX46" fmla="*/ 3759013 w 4206653"/>
                <a:gd name="connsiteY46" fmla="*/ 2663568 h 4338661"/>
                <a:gd name="connsiteX47" fmla="*/ 4079053 w 4206653"/>
                <a:gd name="connsiteY47" fmla="*/ 2777868 h 4338661"/>
                <a:gd name="connsiteX48" fmla="*/ 4079053 w 4206653"/>
                <a:gd name="connsiteY48" fmla="*/ 2880738 h 4338661"/>
                <a:gd name="connsiteX49" fmla="*/ 3770443 w 4206653"/>
                <a:gd name="connsiteY49" fmla="*/ 2869308 h 4338661"/>
                <a:gd name="connsiteX50" fmla="*/ 3404683 w 4206653"/>
                <a:gd name="connsiteY50" fmla="*/ 2732148 h 4338661"/>
                <a:gd name="connsiteX51" fmla="*/ 3084643 w 4206653"/>
                <a:gd name="connsiteY51" fmla="*/ 2663568 h 4338661"/>
                <a:gd name="connsiteX52" fmla="*/ 2958913 w 4206653"/>
                <a:gd name="connsiteY52" fmla="*/ 2697858 h 4338661"/>
                <a:gd name="connsiteX53" fmla="*/ 2821753 w 4206653"/>
                <a:gd name="connsiteY53" fmla="*/ 2823588 h 4338661"/>
                <a:gd name="connsiteX54" fmla="*/ 2764603 w 4206653"/>
                <a:gd name="connsiteY54" fmla="*/ 2995038 h 4338661"/>
                <a:gd name="connsiteX55" fmla="*/ 2970343 w 4206653"/>
                <a:gd name="connsiteY55" fmla="*/ 3132198 h 4338661"/>
                <a:gd name="connsiteX56" fmla="*/ 3176083 w 4206653"/>
                <a:gd name="connsiteY56" fmla="*/ 3269358 h 4338661"/>
                <a:gd name="connsiteX57" fmla="*/ 3347533 w 4206653"/>
                <a:gd name="connsiteY57" fmla="*/ 3303648 h 4338661"/>
                <a:gd name="connsiteX58" fmla="*/ 3267523 w 4206653"/>
                <a:gd name="connsiteY58" fmla="*/ 3395088 h 4338661"/>
                <a:gd name="connsiteX59" fmla="*/ 3004633 w 4206653"/>
                <a:gd name="connsiteY59" fmla="*/ 3303648 h 4338661"/>
                <a:gd name="connsiteX60" fmla="*/ 2753173 w 4206653"/>
                <a:gd name="connsiteY60" fmla="*/ 3189348 h 4338661"/>
                <a:gd name="connsiteX61" fmla="*/ 2638873 w 4206653"/>
                <a:gd name="connsiteY61" fmla="*/ 3097908 h 4338661"/>
                <a:gd name="connsiteX62" fmla="*/ 2570293 w 4206653"/>
                <a:gd name="connsiteY62" fmla="*/ 3109338 h 4338661"/>
                <a:gd name="connsiteX63" fmla="*/ 2558863 w 4206653"/>
                <a:gd name="connsiteY63" fmla="*/ 3326508 h 4338661"/>
                <a:gd name="connsiteX64" fmla="*/ 2673163 w 4206653"/>
                <a:gd name="connsiteY64" fmla="*/ 3555108 h 4338661"/>
                <a:gd name="connsiteX65" fmla="*/ 2730313 w 4206653"/>
                <a:gd name="connsiteY65" fmla="*/ 4023738 h 4338661"/>
                <a:gd name="connsiteX66" fmla="*/ 2696023 w 4206653"/>
                <a:gd name="connsiteY66" fmla="*/ 4183758 h 4338661"/>
                <a:gd name="connsiteX67" fmla="*/ 2536003 w 4206653"/>
                <a:gd name="connsiteY67" fmla="*/ 4138038 h 4338661"/>
                <a:gd name="connsiteX68" fmla="*/ 2536003 w 4206653"/>
                <a:gd name="connsiteY68" fmla="*/ 3909438 h 4338661"/>
                <a:gd name="connsiteX69" fmla="*/ 2433133 w 4206653"/>
                <a:gd name="connsiteY69" fmla="*/ 3566538 h 4338661"/>
                <a:gd name="connsiteX70" fmla="*/ 2307403 w 4206653"/>
                <a:gd name="connsiteY70" fmla="*/ 3166488 h 4338661"/>
                <a:gd name="connsiteX71" fmla="*/ 2261683 w 4206653"/>
                <a:gd name="connsiteY71" fmla="*/ 3063618 h 4338661"/>
                <a:gd name="connsiteX72" fmla="*/ 2078803 w 4206653"/>
                <a:gd name="connsiteY72" fmla="*/ 2949318 h 4338661"/>
                <a:gd name="connsiteX73" fmla="*/ 1850203 w 4206653"/>
                <a:gd name="connsiteY73" fmla="*/ 3029328 h 4338661"/>
                <a:gd name="connsiteX74" fmla="*/ 1415863 w 4206653"/>
                <a:gd name="connsiteY74" fmla="*/ 3360798 h 4338661"/>
                <a:gd name="connsiteX75" fmla="*/ 1381573 w 4206653"/>
                <a:gd name="connsiteY75" fmla="*/ 3680838 h 4338661"/>
                <a:gd name="connsiteX76" fmla="*/ 1381573 w 4206653"/>
                <a:gd name="connsiteY76" fmla="*/ 3989448 h 4338661"/>
                <a:gd name="connsiteX77" fmla="*/ 1290133 w 4206653"/>
                <a:gd name="connsiteY77" fmla="*/ 4309488 h 4338661"/>
                <a:gd name="connsiteX78" fmla="*/ 1198693 w 4206653"/>
                <a:gd name="connsiteY78" fmla="*/ 4298058 h 4338661"/>
                <a:gd name="connsiteX79" fmla="*/ 1187263 w 4206653"/>
                <a:gd name="connsiteY79" fmla="*/ 4080888 h 4338661"/>
                <a:gd name="connsiteX80" fmla="*/ 1198693 w 4206653"/>
                <a:gd name="connsiteY80" fmla="*/ 3909438 h 4338661"/>
                <a:gd name="connsiteX81" fmla="*/ 970093 w 4206653"/>
                <a:gd name="connsiteY81" fmla="*/ 3989448 h 4338661"/>
                <a:gd name="connsiteX82" fmla="*/ 718633 w 4206653"/>
                <a:gd name="connsiteY82" fmla="*/ 4069458 h 4338661"/>
                <a:gd name="connsiteX83" fmla="*/ 741493 w 4206653"/>
                <a:gd name="connsiteY83" fmla="*/ 3955158 h 4338661"/>
                <a:gd name="connsiteX84" fmla="*/ 1130113 w 4206653"/>
                <a:gd name="connsiteY84" fmla="*/ 3795138 h 4338661"/>
                <a:gd name="connsiteX85" fmla="*/ 1278703 w 4206653"/>
                <a:gd name="connsiteY85" fmla="*/ 3726558 h 4338661"/>
                <a:gd name="connsiteX86" fmla="*/ 1221553 w 4206653"/>
                <a:gd name="connsiteY86" fmla="*/ 3372228 h 4338661"/>
                <a:gd name="connsiteX87" fmla="*/ 1324423 w 4206653"/>
                <a:gd name="connsiteY87" fmla="*/ 3120768 h 4338661"/>
                <a:gd name="connsiteX88" fmla="*/ 1393003 w 4206653"/>
                <a:gd name="connsiteY88" fmla="*/ 3052188 h 4338661"/>
                <a:gd name="connsiteX89" fmla="*/ 1084393 w 4206653"/>
                <a:gd name="connsiteY89" fmla="*/ 3029328 h 4338661"/>
                <a:gd name="connsiteX90" fmla="*/ 730063 w 4206653"/>
                <a:gd name="connsiteY90" fmla="*/ 2960748 h 4338661"/>
                <a:gd name="connsiteX91" fmla="*/ 375733 w 4206653"/>
                <a:gd name="connsiteY91" fmla="*/ 3132198 h 4338661"/>
                <a:gd name="connsiteX92" fmla="*/ 421453 w 4206653"/>
                <a:gd name="connsiteY92" fmla="*/ 3029328 h 4338661"/>
                <a:gd name="connsiteX93" fmla="*/ 627193 w 4206653"/>
                <a:gd name="connsiteY93" fmla="*/ 2926458 h 4338661"/>
                <a:gd name="connsiteX94" fmla="*/ 810073 w 4206653"/>
                <a:gd name="connsiteY94" fmla="*/ 2755008 h 4338661"/>
                <a:gd name="connsiteX95" fmla="*/ 1152973 w 4206653"/>
                <a:gd name="connsiteY95" fmla="*/ 2777868 h 4338661"/>
                <a:gd name="connsiteX96" fmla="*/ 1461583 w 4206653"/>
                <a:gd name="connsiteY96" fmla="*/ 2823588 h 4338661"/>
                <a:gd name="connsiteX97" fmla="*/ 1953073 w 4206653"/>
                <a:gd name="connsiteY97" fmla="*/ 2663568 h 4338661"/>
                <a:gd name="connsiteX98" fmla="*/ 1701613 w 4206653"/>
                <a:gd name="connsiteY98" fmla="*/ 2263518 h 4338661"/>
                <a:gd name="connsiteX99" fmla="*/ 1690183 w 4206653"/>
                <a:gd name="connsiteY99" fmla="*/ 1966338 h 4338661"/>
                <a:gd name="connsiteX100" fmla="*/ 1381991 w 4206653"/>
                <a:gd name="connsiteY100" fmla="*/ 1841604 h 4338661"/>
                <a:gd name="connsiteX101" fmla="*/ 1095823 w 4206653"/>
                <a:gd name="connsiteY101" fmla="*/ 1714878 h 4338661"/>
                <a:gd name="connsiteX102" fmla="*/ 746507 w 4206653"/>
                <a:gd name="connsiteY102" fmla="*/ 1626415 h 4338661"/>
                <a:gd name="connsiteX103" fmla="*/ 352873 w 4206653"/>
                <a:gd name="connsiteY103" fmla="*/ 1726308 h 4338661"/>
                <a:gd name="connsiteX104" fmla="*/ 113171 w 4206653"/>
                <a:gd name="connsiteY104" fmla="*/ 1763582 h 4338661"/>
                <a:gd name="connsiteX105" fmla="*/ 9973 w 4206653"/>
                <a:gd name="connsiteY105" fmla="*/ 1737738 h 4338661"/>
                <a:gd name="connsiteX106" fmla="*/ 348516 w 4206653"/>
                <a:gd name="connsiteY106" fmla="*/ 1643812 h 4338661"/>
                <a:gd name="connsiteX107" fmla="*/ 653097 w 4206653"/>
                <a:gd name="connsiteY107" fmla="*/ 1543920 h 4338661"/>
                <a:gd name="connsiteX108" fmla="*/ 1072963 w 4206653"/>
                <a:gd name="connsiteY108" fmla="*/ 1612008 h 4338661"/>
                <a:gd name="connsiteX109" fmla="*/ 1244413 w 4206653"/>
                <a:gd name="connsiteY109" fmla="*/ 1657728 h 4338661"/>
                <a:gd name="connsiteX110" fmla="*/ 1205766 w 4206653"/>
                <a:gd name="connsiteY110" fmla="*/ 1451988 h 4338661"/>
                <a:gd name="connsiteX111" fmla="*/ 1046313 w 4206653"/>
                <a:gd name="connsiteY111" fmla="*/ 815409 h 4338661"/>
                <a:gd name="connsiteX112" fmla="*/ 1221553 w 4206653"/>
                <a:gd name="connsiteY112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73263 w 4206653"/>
                <a:gd name="connsiteY23" fmla="*/ 1371978 h 4338661"/>
                <a:gd name="connsiteX24" fmla="*/ 3461833 w 4206653"/>
                <a:gd name="connsiteY24" fmla="*/ 1097658 h 4338661"/>
                <a:gd name="connsiteX25" fmla="*/ 3450403 w 4206653"/>
                <a:gd name="connsiteY25" fmla="*/ 777618 h 4338661"/>
                <a:gd name="connsiteX26" fmla="*/ 3119893 w 4206653"/>
                <a:gd name="connsiteY26" fmla="*/ 321571 h 4338661"/>
                <a:gd name="connsiteX27" fmla="*/ 3497351 w 4206653"/>
                <a:gd name="connsiteY27" fmla="*/ 674883 h 4338661"/>
                <a:gd name="connsiteX28" fmla="*/ 3759013 w 4206653"/>
                <a:gd name="connsiteY28" fmla="*/ 571878 h 4338661"/>
                <a:gd name="connsiteX29" fmla="*/ 3999043 w 4206653"/>
                <a:gd name="connsiteY29" fmla="*/ 91818 h 4338661"/>
                <a:gd name="connsiteX30" fmla="*/ 4033333 w 4206653"/>
                <a:gd name="connsiteY30" fmla="*/ 11808 h 4338661"/>
                <a:gd name="connsiteX31" fmla="*/ 3984569 w 4206653"/>
                <a:gd name="connsiteY31" fmla="*/ 247366 h 4338661"/>
                <a:gd name="connsiteX32" fmla="*/ 3812791 w 4206653"/>
                <a:gd name="connsiteY32" fmla="*/ 647417 h 4338661"/>
                <a:gd name="connsiteX33" fmla="*/ 3541098 w 4206653"/>
                <a:gd name="connsiteY33" fmla="*/ 811409 h 4338661"/>
                <a:gd name="connsiteX34" fmla="*/ 3563719 w 4206653"/>
                <a:gd name="connsiteY34" fmla="*/ 976892 h 4338661"/>
                <a:gd name="connsiteX35" fmla="*/ 3872985 w 4206653"/>
                <a:gd name="connsiteY35" fmla="*/ 881976 h 4338661"/>
                <a:gd name="connsiteX36" fmla="*/ 4200754 w 4206653"/>
                <a:gd name="connsiteY36" fmla="*/ 774136 h 4338661"/>
                <a:gd name="connsiteX37" fmla="*/ 4064251 w 4206653"/>
                <a:gd name="connsiteY37" fmla="*/ 847195 h 4338661"/>
                <a:gd name="connsiteX38" fmla="*/ 3818880 w 4206653"/>
                <a:gd name="connsiteY38" fmla="*/ 991305 h 4338661"/>
                <a:gd name="connsiteX39" fmla="*/ 3658531 w 4206653"/>
                <a:gd name="connsiteY39" fmla="*/ 1093178 h 4338661"/>
                <a:gd name="connsiteX40" fmla="*/ 3622838 w 4206653"/>
                <a:gd name="connsiteY40" fmla="*/ 1221401 h 4338661"/>
                <a:gd name="connsiteX41" fmla="*/ 3577446 w 4206653"/>
                <a:gd name="connsiteY41" fmla="*/ 1500691 h 4338661"/>
                <a:gd name="connsiteX42" fmla="*/ 3461833 w 4206653"/>
                <a:gd name="connsiteY42" fmla="*/ 1726308 h 4338661"/>
                <a:gd name="connsiteX43" fmla="*/ 3278953 w 4206653"/>
                <a:gd name="connsiteY43" fmla="*/ 2034918 h 4338661"/>
                <a:gd name="connsiteX44" fmla="*/ 3233233 w 4206653"/>
                <a:gd name="connsiteY44" fmla="*/ 2309238 h 4338661"/>
                <a:gd name="connsiteX45" fmla="*/ 3404683 w 4206653"/>
                <a:gd name="connsiteY45" fmla="*/ 2457828 h 4338661"/>
                <a:gd name="connsiteX46" fmla="*/ 3759013 w 4206653"/>
                <a:gd name="connsiteY46" fmla="*/ 2663568 h 4338661"/>
                <a:gd name="connsiteX47" fmla="*/ 4079053 w 4206653"/>
                <a:gd name="connsiteY47" fmla="*/ 2777868 h 4338661"/>
                <a:gd name="connsiteX48" fmla="*/ 4079053 w 4206653"/>
                <a:gd name="connsiteY48" fmla="*/ 2880738 h 4338661"/>
                <a:gd name="connsiteX49" fmla="*/ 3770443 w 4206653"/>
                <a:gd name="connsiteY49" fmla="*/ 2869308 h 4338661"/>
                <a:gd name="connsiteX50" fmla="*/ 3404683 w 4206653"/>
                <a:gd name="connsiteY50" fmla="*/ 2732148 h 4338661"/>
                <a:gd name="connsiteX51" fmla="*/ 3084643 w 4206653"/>
                <a:gd name="connsiteY51" fmla="*/ 2663568 h 4338661"/>
                <a:gd name="connsiteX52" fmla="*/ 2958913 w 4206653"/>
                <a:gd name="connsiteY52" fmla="*/ 2697858 h 4338661"/>
                <a:gd name="connsiteX53" fmla="*/ 2821753 w 4206653"/>
                <a:gd name="connsiteY53" fmla="*/ 2823588 h 4338661"/>
                <a:gd name="connsiteX54" fmla="*/ 2764603 w 4206653"/>
                <a:gd name="connsiteY54" fmla="*/ 2995038 h 4338661"/>
                <a:gd name="connsiteX55" fmla="*/ 2970343 w 4206653"/>
                <a:gd name="connsiteY55" fmla="*/ 3132198 h 4338661"/>
                <a:gd name="connsiteX56" fmla="*/ 3176083 w 4206653"/>
                <a:gd name="connsiteY56" fmla="*/ 3269358 h 4338661"/>
                <a:gd name="connsiteX57" fmla="*/ 3347533 w 4206653"/>
                <a:gd name="connsiteY57" fmla="*/ 3303648 h 4338661"/>
                <a:gd name="connsiteX58" fmla="*/ 3267523 w 4206653"/>
                <a:gd name="connsiteY58" fmla="*/ 3395088 h 4338661"/>
                <a:gd name="connsiteX59" fmla="*/ 3004633 w 4206653"/>
                <a:gd name="connsiteY59" fmla="*/ 3303648 h 4338661"/>
                <a:gd name="connsiteX60" fmla="*/ 2753173 w 4206653"/>
                <a:gd name="connsiteY60" fmla="*/ 3189348 h 4338661"/>
                <a:gd name="connsiteX61" fmla="*/ 2638873 w 4206653"/>
                <a:gd name="connsiteY61" fmla="*/ 3097908 h 4338661"/>
                <a:gd name="connsiteX62" fmla="*/ 2570293 w 4206653"/>
                <a:gd name="connsiteY62" fmla="*/ 3109338 h 4338661"/>
                <a:gd name="connsiteX63" fmla="*/ 2558863 w 4206653"/>
                <a:gd name="connsiteY63" fmla="*/ 3326508 h 4338661"/>
                <a:gd name="connsiteX64" fmla="*/ 2673163 w 4206653"/>
                <a:gd name="connsiteY64" fmla="*/ 3555108 h 4338661"/>
                <a:gd name="connsiteX65" fmla="*/ 2730313 w 4206653"/>
                <a:gd name="connsiteY65" fmla="*/ 4023738 h 4338661"/>
                <a:gd name="connsiteX66" fmla="*/ 2696023 w 4206653"/>
                <a:gd name="connsiteY66" fmla="*/ 4183758 h 4338661"/>
                <a:gd name="connsiteX67" fmla="*/ 2536003 w 4206653"/>
                <a:gd name="connsiteY67" fmla="*/ 4138038 h 4338661"/>
                <a:gd name="connsiteX68" fmla="*/ 2536003 w 4206653"/>
                <a:gd name="connsiteY68" fmla="*/ 3909438 h 4338661"/>
                <a:gd name="connsiteX69" fmla="*/ 2433133 w 4206653"/>
                <a:gd name="connsiteY69" fmla="*/ 3566538 h 4338661"/>
                <a:gd name="connsiteX70" fmla="*/ 2307403 w 4206653"/>
                <a:gd name="connsiteY70" fmla="*/ 3166488 h 4338661"/>
                <a:gd name="connsiteX71" fmla="*/ 2261683 w 4206653"/>
                <a:gd name="connsiteY71" fmla="*/ 3063618 h 4338661"/>
                <a:gd name="connsiteX72" fmla="*/ 2078803 w 4206653"/>
                <a:gd name="connsiteY72" fmla="*/ 2949318 h 4338661"/>
                <a:gd name="connsiteX73" fmla="*/ 1850203 w 4206653"/>
                <a:gd name="connsiteY73" fmla="*/ 3029328 h 4338661"/>
                <a:gd name="connsiteX74" fmla="*/ 1415863 w 4206653"/>
                <a:gd name="connsiteY74" fmla="*/ 3360798 h 4338661"/>
                <a:gd name="connsiteX75" fmla="*/ 1381573 w 4206653"/>
                <a:gd name="connsiteY75" fmla="*/ 3680838 h 4338661"/>
                <a:gd name="connsiteX76" fmla="*/ 1381573 w 4206653"/>
                <a:gd name="connsiteY76" fmla="*/ 3989448 h 4338661"/>
                <a:gd name="connsiteX77" fmla="*/ 1290133 w 4206653"/>
                <a:gd name="connsiteY77" fmla="*/ 4309488 h 4338661"/>
                <a:gd name="connsiteX78" fmla="*/ 1198693 w 4206653"/>
                <a:gd name="connsiteY78" fmla="*/ 4298058 h 4338661"/>
                <a:gd name="connsiteX79" fmla="*/ 1187263 w 4206653"/>
                <a:gd name="connsiteY79" fmla="*/ 4080888 h 4338661"/>
                <a:gd name="connsiteX80" fmla="*/ 1198693 w 4206653"/>
                <a:gd name="connsiteY80" fmla="*/ 3909438 h 4338661"/>
                <a:gd name="connsiteX81" fmla="*/ 970093 w 4206653"/>
                <a:gd name="connsiteY81" fmla="*/ 3989448 h 4338661"/>
                <a:gd name="connsiteX82" fmla="*/ 718633 w 4206653"/>
                <a:gd name="connsiteY82" fmla="*/ 4069458 h 4338661"/>
                <a:gd name="connsiteX83" fmla="*/ 741493 w 4206653"/>
                <a:gd name="connsiteY83" fmla="*/ 3955158 h 4338661"/>
                <a:gd name="connsiteX84" fmla="*/ 1130113 w 4206653"/>
                <a:gd name="connsiteY84" fmla="*/ 3795138 h 4338661"/>
                <a:gd name="connsiteX85" fmla="*/ 1278703 w 4206653"/>
                <a:gd name="connsiteY85" fmla="*/ 3726558 h 4338661"/>
                <a:gd name="connsiteX86" fmla="*/ 1221553 w 4206653"/>
                <a:gd name="connsiteY86" fmla="*/ 3372228 h 4338661"/>
                <a:gd name="connsiteX87" fmla="*/ 1324423 w 4206653"/>
                <a:gd name="connsiteY87" fmla="*/ 3120768 h 4338661"/>
                <a:gd name="connsiteX88" fmla="*/ 1393003 w 4206653"/>
                <a:gd name="connsiteY88" fmla="*/ 3052188 h 4338661"/>
                <a:gd name="connsiteX89" fmla="*/ 1084393 w 4206653"/>
                <a:gd name="connsiteY89" fmla="*/ 3029328 h 4338661"/>
                <a:gd name="connsiteX90" fmla="*/ 730063 w 4206653"/>
                <a:gd name="connsiteY90" fmla="*/ 2960748 h 4338661"/>
                <a:gd name="connsiteX91" fmla="*/ 375733 w 4206653"/>
                <a:gd name="connsiteY91" fmla="*/ 3132198 h 4338661"/>
                <a:gd name="connsiteX92" fmla="*/ 421453 w 4206653"/>
                <a:gd name="connsiteY92" fmla="*/ 3029328 h 4338661"/>
                <a:gd name="connsiteX93" fmla="*/ 627193 w 4206653"/>
                <a:gd name="connsiteY93" fmla="*/ 2926458 h 4338661"/>
                <a:gd name="connsiteX94" fmla="*/ 810073 w 4206653"/>
                <a:gd name="connsiteY94" fmla="*/ 2755008 h 4338661"/>
                <a:gd name="connsiteX95" fmla="*/ 1152973 w 4206653"/>
                <a:gd name="connsiteY95" fmla="*/ 2777868 h 4338661"/>
                <a:gd name="connsiteX96" fmla="*/ 1461583 w 4206653"/>
                <a:gd name="connsiteY96" fmla="*/ 2823588 h 4338661"/>
                <a:gd name="connsiteX97" fmla="*/ 1953073 w 4206653"/>
                <a:gd name="connsiteY97" fmla="*/ 2663568 h 4338661"/>
                <a:gd name="connsiteX98" fmla="*/ 1701613 w 4206653"/>
                <a:gd name="connsiteY98" fmla="*/ 2263518 h 4338661"/>
                <a:gd name="connsiteX99" fmla="*/ 1690183 w 4206653"/>
                <a:gd name="connsiteY99" fmla="*/ 1966338 h 4338661"/>
                <a:gd name="connsiteX100" fmla="*/ 1381991 w 4206653"/>
                <a:gd name="connsiteY100" fmla="*/ 1841604 h 4338661"/>
                <a:gd name="connsiteX101" fmla="*/ 1095823 w 4206653"/>
                <a:gd name="connsiteY101" fmla="*/ 1714878 h 4338661"/>
                <a:gd name="connsiteX102" fmla="*/ 746507 w 4206653"/>
                <a:gd name="connsiteY102" fmla="*/ 1626415 h 4338661"/>
                <a:gd name="connsiteX103" fmla="*/ 352873 w 4206653"/>
                <a:gd name="connsiteY103" fmla="*/ 1726308 h 4338661"/>
                <a:gd name="connsiteX104" fmla="*/ 113171 w 4206653"/>
                <a:gd name="connsiteY104" fmla="*/ 1763582 h 4338661"/>
                <a:gd name="connsiteX105" fmla="*/ 9973 w 4206653"/>
                <a:gd name="connsiteY105" fmla="*/ 1737738 h 4338661"/>
                <a:gd name="connsiteX106" fmla="*/ 348516 w 4206653"/>
                <a:gd name="connsiteY106" fmla="*/ 1643812 h 4338661"/>
                <a:gd name="connsiteX107" fmla="*/ 653097 w 4206653"/>
                <a:gd name="connsiteY107" fmla="*/ 1543920 h 4338661"/>
                <a:gd name="connsiteX108" fmla="*/ 1072963 w 4206653"/>
                <a:gd name="connsiteY108" fmla="*/ 1612008 h 4338661"/>
                <a:gd name="connsiteX109" fmla="*/ 1244413 w 4206653"/>
                <a:gd name="connsiteY109" fmla="*/ 1657728 h 4338661"/>
                <a:gd name="connsiteX110" fmla="*/ 1205766 w 4206653"/>
                <a:gd name="connsiteY110" fmla="*/ 1451988 h 4338661"/>
                <a:gd name="connsiteX111" fmla="*/ 1046313 w 4206653"/>
                <a:gd name="connsiteY111" fmla="*/ 815409 h 4338661"/>
                <a:gd name="connsiteX112" fmla="*/ 1221553 w 4206653"/>
                <a:gd name="connsiteY112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73263 w 4206653"/>
                <a:gd name="connsiteY23" fmla="*/ 1371978 h 4338661"/>
                <a:gd name="connsiteX24" fmla="*/ 3461833 w 4206653"/>
                <a:gd name="connsiteY24" fmla="*/ 1097658 h 4338661"/>
                <a:gd name="connsiteX25" fmla="*/ 3450403 w 4206653"/>
                <a:gd name="connsiteY25" fmla="*/ 777618 h 4338661"/>
                <a:gd name="connsiteX26" fmla="*/ 3119893 w 4206653"/>
                <a:gd name="connsiteY26" fmla="*/ 321571 h 4338661"/>
                <a:gd name="connsiteX27" fmla="*/ 3497351 w 4206653"/>
                <a:gd name="connsiteY27" fmla="*/ 674883 h 4338661"/>
                <a:gd name="connsiteX28" fmla="*/ 3759013 w 4206653"/>
                <a:gd name="connsiteY28" fmla="*/ 571878 h 4338661"/>
                <a:gd name="connsiteX29" fmla="*/ 3999043 w 4206653"/>
                <a:gd name="connsiteY29" fmla="*/ 91818 h 4338661"/>
                <a:gd name="connsiteX30" fmla="*/ 4033333 w 4206653"/>
                <a:gd name="connsiteY30" fmla="*/ 11808 h 4338661"/>
                <a:gd name="connsiteX31" fmla="*/ 3984569 w 4206653"/>
                <a:gd name="connsiteY31" fmla="*/ 247366 h 4338661"/>
                <a:gd name="connsiteX32" fmla="*/ 3812791 w 4206653"/>
                <a:gd name="connsiteY32" fmla="*/ 647417 h 4338661"/>
                <a:gd name="connsiteX33" fmla="*/ 3541098 w 4206653"/>
                <a:gd name="connsiteY33" fmla="*/ 811409 h 4338661"/>
                <a:gd name="connsiteX34" fmla="*/ 3589623 w 4206653"/>
                <a:gd name="connsiteY34" fmla="*/ 967947 h 4338661"/>
                <a:gd name="connsiteX35" fmla="*/ 3872985 w 4206653"/>
                <a:gd name="connsiteY35" fmla="*/ 881976 h 4338661"/>
                <a:gd name="connsiteX36" fmla="*/ 4200754 w 4206653"/>
                <a:gd name="connsiteY36" fmla="*/ 774136 h 4338661"/>
                <a:gd name="connsiteX37" fmla="*/ 4064251 w 4206653"/>
                <a:gd name="connsiteY37" fmla="*/ 847195 h 4338661"/>
                <a:gd name="connsiteX38" fmla="*/ 3818880 w 4206653"/>
                <a:gd name="connsiteY38" fmla="*/ 991305 h 4338661"/>
                <a:gd name="connsiteX39" fmla="*/ 3658531 w 4206653"/>
                <a:gd name="connsiteY39" fmla="*/ 1093178 h 4338661"/>
                <a:gd name="connsiteX40" fmla="*/ 3622838 w 4206653"/>
                <a:gd name="connsiteY40" fmla="*/ 1221401 h 4338661"/>
                <a:gd name="connsiteX41" fmla="*/ 3577446 w 4206653"/>
                <a:gd name="connsiteY41" fmla="*/ 1500691 h 4338661"/>
                <a:gd name="connsiteX42" fmla="*/ 3461833 w 4206653"/>
                <a:gd name="connsiteY42" fmla="*/ 1726308 h 4338661"/>
                <a:gd name="connsiteX43" fmla="*/ 3278953 w 4206653"/>
                <a:gd name="connsiteY43" fmla="*/ 2034918 h 4338661"/>
                <a:gd name="connsiteX44" fmla="*/ 3233233 w 4206653"/>
                <a:gd name="connsiteY44" fmla="*/ 2309238 h 4338661"/>
                <a:gd name="connsiteX45" fmla="*/ 3404683 w 4206653"/>
                <a:gd name="connsiteY45" fmla="*/ 2457828 h 4338661"/>
                <a:gd name="connsiteX46" fmla="*/ 3759013 w 4206653"/>
                <a:gd name="connsiteY46" fmla="*/ 2663568 h 4338661"/>
                <a:gd name="connsiteX47" fmla="*/ 4079053 w 4206653"/>
                <a:gd name="connsiteY47" fmla="*/ 2777868 h 4338661"/>
                <a:gd name="connsiteX48" fmla="*/ 4079053 w 4206653"/>
                <a:gd name="connsiteY48" fmla="*/ 2880738 h 4338661"/>
                <a:gd name="connsiteX49" fmla="*/ 3770443 w 4206653"/>
                <a:gd name="connsiteY49" fmla="*/ 2869308 h 4338661"/>
                <a:gd name="connsiteX50" fmla="*/ 3404683 w 4206653"/>
                <a:gd name="connsiteY50" fmla="*/ 2732148 h 4338661"/>
                <a:gd name="connsiteX51" fmla="*/ 3084643 w 4206653"/>
                <a:gd name="connsiteY51" fmla="*/ 2663568 h 4338661"/>
                <a:gd name="connsiteX52" fmla="*/ 2958913 w 4206653"/>
                <a:gd name="connsiteY52" fmla="*/ 2697858 h 4338661"/>
                <a:gd name="connsiteX53" fmla="*/ 2821753 w 4206653"/>
                <a:gd name="connsiteY53" fmla="*/ 2823588 h 4338661"/>
                <a:gd name="connsiteX54" fmla="*/ 2764603 w 4206653"/>
                <a:gd name="connsiteY54" fmla="*/ 2995038 h 4338661"/>
                <a:gd name="connsiteX55" fmla="*/ 2970343 w 4206653"/>
                <a:gd name="connsiteY55" fmla="*/ 3132198 h 4338661"/>
                <a:gd name="connsiteX56" fmla="*/ 3176083 w 4206653"/>
                <a:gd name="connsiteY56" fmla="*/ 3269358 h 4338661"/>
                <a:gd name="connsiteX57" fmla="*/ 3347533 w 4206653"/>
                <a:gd name="connsiteY57" fmla="*/ 3303648 h 4338661"/>
                <a:gd name="connsiteX58" fmla="*/ 3267523 w 4206653"/>
                <a:gd name="connsiteY58" fmla="*/ 3395088 h 4338661"/>
                <a:gd name="connsiteX59" fmla="*/ 3004633 w 4206653"/>
                <a:gd name="connsiteY59" fmla="*/ 3303648 h 4338661"/>
                <a:gd name="connsiteX60" fmla="*/ 2753173 w 4206653"/>
                <a:gd name="connsiteY60" fmla="*/ 3189348 h 4338661"/>
                <a:gd name="connsiteX61" fmla="*/ 2638873 w 4206653"/>
                <a:gd name="connsiteY61" fmla="*/ 3097908 h 4338661"/>
                <a:gd name="connsiteX62" fmla="*/ 2570293 w 4206653"/>
                <a:gd name="connsiteY62" fmla="*/ 3109338 h 4338661"/>
                <a:gd name="connsiteX63" fmla="*/ 2558863 w 4206653"/>
                <a:gd name="connsiteY63" fmla="*/ 3326508 h 4338661"/>
                <a:gd name="connsiteX64" fmla="*/ 2673163 w 4206653"/>
                <a:gd name="connsiteY64" fmla="*/ 3555108 h 4338661"/>
                <a:gd name="connsiteX65" fmla="*/ 2730313 w 4206653"/>
                <a:gd name="connsiteY65" fmla="*/ 4023738 h 4338661"/>
                <a:gd name="connsiteX66" fmla="*/ 2696023 w 4206653"/>
                <a:gd name="connsiteY66" fmla="*/ 4183758 h 4338661"/>
                <a:gd name="connsiteX67" fmla="*/ 2536003 w 4206653"/>
                <a:gd name="connsiteY67" fmla="*/ 4138038 h 4338661"/>
                <a:gd name="connsiteX68" fmla="*/ 2536003 w 4206653"/>
                <a:gd name="connsiteY68" fmla="*/ 3909438 h 4338661"/>
                <a:gd name="connsiteX69" fmla="*/ 2433133 w 4206653"/>
                <a:gd name="connsiteY69" fmla="*/ 3566538 h 4338661"/>
                <a:gd name="connsiteX70" fmla="*/ 2307403 w 4206653"/>
                <a:gd name="connsiteY70" fmla="*/ 3166488 h 4338661"/>
                <a:gd name="connsiteX71" fmla="*/ 2261683 w 4206653"/>
                <a:gd name="connsiteY71" fmla="*/ 3063618 h 4338661"/>
                <a:gd name="connsiteX72" fmla="*/ 2078803 w 4206653"/>
                <a:gd name="connsiteY72" fmla="*/ 2949318 h 4338661"/>
                <a:gd name="connsiteX73" fmla="*/ 1850203 w 4206653"/>
                <a:gd name="connsiteY73" fmla="*/ 3029328 h 4338661"/>
                <a:gd name="connsiteX74" fmla="*/ 1415863 w 4206653"/>
                <a:gd name="connsiteY74" fmla="*/ 3360798 h 4338661"/>
                <a:gd name="connsiteX75" fmla="*/ 1381573 w 4206653"/>
                <a:gd name="connsiteY75" fmla="*/ 3680838 h 4338661"/>
                <a:gd name="connsiteX76" fmla="*/ 1381573 w 4206653"/>
                <a:gd name="connsiteY76" fmla="*/ 3989448 h 4338661"/>
                <a:gd name="connsiteX77" fmla="*/ 1290133 w 4206653"/>
                <a:gd name="connsiteY77" fmla="*/ 4309488 h 4338661"/>
                <a:gd name="connsiteX78" fmla="*/ 1198693 w 4206653"/>
                <a:gd name="connsiteY78" fmla="*/ 4298058 h 4338661"/>
                <a:gd name="connsiteX79" fmla="*/ 1187263 w 4206653"/>
                <a:gd name="connsiteY79" fmla="*/ 4080888 h 4338661"/>
                <a:gd name="connsiteX80" fmla="*/ 1198693 w 4206653"/>
                <a:gd name="connsiteY80" fmla="*/ 3909438 h 4338661"/>
                <a:gd name="connsiteX81" fmla="*/ 970093 w 4206653"/>
                <a:gd name="connsiteY81" fmla="*/ 3989448 h 4338661"/>
                <a:gd name="connsiteX82" fmla="*/ 718633 w 4206653"/>
                <a:gd name="connsiteY82" fmla="*/ 4069458 h 4338661"/>
                <a:gd name="connsiteX83" fmla="*/ 741493 w 4206653"/>
                <a:gd name="connsiteY83" fmla="*/ 3955158 h 4338661"/>
                <a:gd name="connsiteX84" fmla="*/ 1130113 w 4206653"/>
                <a:gd name="connsiteY84" fmla="*/ 3795138 h 4338661"/>
                <a:gd name="connsiteX85" fmla="*/ 1278703 w 4206653"/>
                <a:gd name="connsiteY85" fmla="*/ 3726558 h 4338661"/>
                <a:gd name="connsiteX86" fmla="*/ 1221553 w 4206653"/>
                <a:gd name="connsiteY86" fmla="*/ 3372228 h 4338661"/>
                <a:gd name="connsiteX87" fmla="*/ 1324423 w 4206653"/>
                <a:gd name="connsiteY87" fmla="*/ 3120768 h 4338661"/>
                <a:gd name="connsiteX88" fmla="*/ 1393003 w 4206653"/>
                <a:gd name="connsiteY88" fmla="*/ 3052188 h 4338661"/>
                <a:gd name="connsiteX89" fmla="*/ 1084393 w 4206653"/>
                <a:gd name="connsiteY89" fmla="*/ 3029328 h 4338661"/>
                <a:gd name="connsiteX90" fmla="*/ 730063 w 4206653"/>
                <a:gd name="connsiteY90" fmla="*/ 2960748 h 4338661"/>
                <a:gd name="connsiteX91" fmla="*/ 375733 w 4206653"/>
                <a:gd name="connsiteY91" fmla="*/ 3132198 h 4338661"/>
                <a:gd name="connsiteX92" fmla="*/ 421453 w 4206653"/>
                <a:gd name="connsiteY92" fmla="*/ 3029328 h 4338661"/>
                <a:gd name="connsiteX93" fmla="*/ 627193 w 4206653"/>
                <a:gd name="connsiteY93" fmla="*/ 2926458 h 4338661"/>
                <a:gd name="connsiteX94" fmla="*/ 810073 w 4206653"/>
                <a:gd name="connsiteY94" fmla="*/ 2755008 h 4338661"/>
                <a:gd name="connsiteX95" fmla="*/ 1152973 w 4206653"/>
                <a:gd name="connsiteY95" fmla="*/ 2777868 h 4338661"/>
                <a:gd name="connsiteX96" fmla="*/ 1461583 w 4206653"/>
                <a:gd name="connsiteY96" fmla="*/ 2823588 h 4338661"/>
                <a:gd name="connsiteX97" fmla="*/ 1953073 w 4206653"/>
                <a:gd name="connsiteY97" fmla="*/ 2663568 h 4338661"/>
                <a:gd name="connsiteX98" fmla="*/ 1701613 w 4206653"/>
                <a:gd name="connsiteY98" fmla="*/ 2263518 h 4338661"/>
                <a:gd name="connsiteX99" fmla="*/ 1690183 w 4206653"/>
                <a:gd name="connsiteY99" fmla="*/ 1966338 h 4338661"/>
                <a:gd name="connsiteX100" fmla="*/ 1381991 w 4206653"/>
                <a:gd name="connsiteY100" fmla="*/ 1841604 h 4338661"/>
                <a:gd name="connsiteX101" fmla="*/ 1095823 w 4206653"/>
                <a:gd name="connsiteY101" fmla="*/ 1714878 h 4338661"/>
                <a:gd name="connsiteX102" fmla="*/ 746507 w 4206653"/>
                <a:gd name="connsiteY102" fmla="*/ 1626415 h 4338661"/>
                <a:gd name="connsiteX103" fmla="*/ 352873 w 4206653"/>
                <a:gd name="connsiteY103" fmla="*/ 1726308 h 4338661"/>
                <a:gd name="connsiteX104" fmla="*/ 113171 w 4206653"/>
                <a:gd name="connsiteY104" fmla="*/ 1763582 h 4338661"/>
                <a:gd name="connsiteX105" fmla="*/ 9973 w 4206653"/>
                <a:gd name="connsiteY105" fmla="*/ 1737738 h 4338661"/>
                <a:gd name="connsiteX106" fmla="*/ 348516 w 4206653"/>
                <a:gd name="connsiteY106" fmla="*/ 1643812 h 4338661"/>
                <a:gd name="connsiteX107" fmla="*/ 653097 w 4206653"/>
                <a:gd name="connsiteY107" fmla="*/ 1543920 h 4338661"/>
                <a:gd name="connsiteX108" fmla="*/ 1072963 w 4206653"/>
                <a:gd name="connsiteY108" fmla="*/ 1612008 h 4338661"/>
                <a:gd name="connsiteX109" fmla="*/ 1244413 w 4206653"/>
                <a:gd name="connsiteY109" fmla="*/ 1657728 h 4338661"/>
                <a:gd name="connsiteX110" fmla="*/ 1205766 w 4206653"/>
                <a:gd name="connsiteY110" fmla="*/ 1451988 h 4338661"/>
                <a:gd name="connsiteX111" fmla="*/ 1046313 w 4206653"/>
                <a:gd name="connsiteY111" fmla="*/ 815409 h 4338661"/>
                <a:gd name="connsiteX112" fmla="*/ 1221553 w 4206653"/>
                <a:gd name="connsiteY112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73263 w 4206653"/>
                <a:gd name="connsiteY23" fmla="*/ 1371978 h 4338661"/>
                <a:gd name="connsiteX24" fmla="*/ 3461833 w 4206653"/>
                <a:gd name="connsiteY24" fmla="*/ 1097658 h 4338661"/>
                <a:gd name="connsiteX25" fmla="*/ 3450403 w 4206653"/>
                <a:gd name="connsiteY25" fmla="*/ 777618 h 4338661"/>
                <a:gd name="connsiteX26" fmla="*/ 3119893 w 4206653"/>
                <a:gd name="connsiteY26" fmla="*/ 321571 h 4338661"/>
                <a:gd name="connsiteX27" fmla="*/ 3497351 w 4206653"/>
                <a:gd name="connsiteY27" fmla="*/ 674883 h 4338661"/>
                <a:gd name="connsiteX28" fmla="*/ 3759013 w 4206653"/>
                <a:gd name="connsiteY28" fmla="*/ 571878 h 4338661"/>
                <a:gd name="connsiteX29" fmla="*/ 3999043 w 4206653"/>
                <a:gd name="connsiteY29" fmla="*/ 91818 h 4338661"/>
                <a:gd name="connsiteX30" fmla="*/ 4033333 w 4206653"/>
                <a:gd name="connsiteY30" fmla="*/ 11808 h 4338661"/>
                <a:gd name="connsiteX31" fmla="*/ 3984569 w 4206653"/>
                <a:gd name="connsiteY31" fmla="*/ 247366 h 4338661"/>
                <a:gd name="connsiteX32" fmla="*/ 3812791 w 4206653"/>
                <a:gd name="connsiteY32" fmla="*/ 647417 h 4338661"/>
                <a:gd name="connsiteX33" fmla="*/ 3589205 w 4206653"/>
                <a:gd name="connsiteY33" fmla="*/ 829298 h 4338661"/>
                <a:gd name="connsiteX34" fmla="*/ 3589623 w 4206653"/>
                <a:gd name="connsiteY34" fmla="*/ 967947 h 4338661"/>
                <a:gd name="connsiteX35" fmla="*/ 3872985 w 4206653"/>
                <a:gd name="connsiteY35" fmla="*/ 881976 h 4338661"/>
                <a:gd name="connsiteX36" fmla="*/ 4200754 w 4206653"/>
                <a:gd name="connsiteY36" fmla="*/ 774136 h 4338661"/>
                <a:gd name="connsiteX37" fmla="*/ 4064251 w 4206653"/>
                <a:gd name="connsiteY37" fmla="*/ 847195 h 4338661"/>
                <a:gd name="connsiteX38" fmla="*/ 3818880 w 4206653"/>
                <a:gd name="connsiteY38" fmla="*/ 991305 h 4338661"/>
                <a:gd name="connsiteX39" fmla="*/ 3658531 w 4206653"/>
                <a:gd name="connsiteY39" fmla="*/ 1093178 h 4338661"/>
                <a:gd name="connsiteX40" fmla="*/ 3622838 w 4206653"/>
                <a:gd name="connsiteY40" fmla="*/ 1221401 h 4338661"/>
                <a:gd name="connsiteX41" fmla="*/ 3577446 w 4206653"/>
                <a:gd name="connsiteY41" fmla="*/ 1500691 h 4338661"/>
                <a:gd name="connsiteX42" fmla="*/ 3461833 w 4206653"/>
                <a:gd name="connsiteY42" fmla="*/ 1726308 h 4338661"/>
                <a:gd name="connsiteX43" fmla="*/ 3278953 w 4206653"/>
                <a:gd name="connsiteY43" fmla="*/ 2034918 h 4338661"/>
                <a:gd name="connsiteX44" fmla="*/ 3233233 w 4206653"/>
                <a:gd name="connsiteY44" fmla="*/ 2309238 h 4338661"/>
                <a:gd name="connsiteX45" fmla="*/ 3404683 w 4206653"/>
                <a:gd name="connsiteY45" fmla="*/ 2457828 h 4338661"/>
                <a:gd name="connsiteX46" fmla="*/ 3759013 w 4206653"/>
                <a:gd name="connsiteY46" fmla="*/ 2663568 h 4338661"/>
                <a:gd name="connsiteX47" fmla="*/ 4079053 w 4206653"/>
                <a:gd name="connsiteY47" fmla="*/ 2777868 h 4338661"/>
                <a:gd name="connsiteX48" fmla="*/ 4079053 w 4206653"/>
                <a:gd name="connsiteY48" fmla="*/ 2880738 h 4338661"/>
                <a:gd name="connsiteX49" fmla="*/ 3770443 w 4206653"/>
                <a:gd name="connsiteY49" fmla="*/ 2869308 h 4338661"/>
                <a:gd name="connsiteX50" fmla="*/ 3404683 w 4206653"/>
                <a:gd name="connsiteY50" fmla="*/ 2732148 h 4338661"/>
                <a:gd name="connsiteX51" fmla="*/ 3084643 w 4206653"/>
                <a:gd name="connsiteY51" fmla="*/ 2663568 h 4338661"/>
                <a:gd name="connsiteX52" fmla="*/ 2958913 w 4206653"/>
                <a:gd name="connsiteY52" fmla="*/ 2697858 h 4338661"/>
                <a:gd name="connsiteX53" fmla="*/ 2821753 w 4206653"/>
                <a:gd name="connsiteY53" fmla="*/ 2823588 h 4338661"/>
                <a:gd name="connsiteX54" fmla="*/ 2764603 w 4206653"/>
                <a:gd name="connsiteY54" fmla="*/ 2995038 h 4338661"/>
                <a:gd name="connsiteX55" fmla="*/ 2970343 w 4206653"/>
                <a:gd name="connsiteY55" fmla="*/ 3132198 h 4338661"/>
                <a:gd name="connsiteX56" fmla="*/ 3176083 w 4206653"/>
                <a:gd name="connsiteY56" fmla="*/ 3269358 h 4338661"/>
                <a:gd name="connsiteX57" fmla="*/ 3347533 w 4206653"/>
                <a:gd name="connsiteY57" fmla="*/ 3303648 h 4338661"/>
                <a:gd name="connsiteX58" fmla="*/ 3267523 w 4206653"/>
                <a:gd name="connsiteY58" fmla="*/ 3395088 h 4338661"/>
                <a:gd name="connsiteX59" fmla="*/ 3004633 w 4206653"/>
                <a:gd name="connsiteY59" fmla="*/ 3303648 h 4338661"/>
                <a:gd name="connsiteX60" fmla="*/ 2753173 w 4206653"/>
                <a:gd name="connsiteY60" fmla="*/ 3189348 h 4338661"/>
                <a:gd name="connsiteX61" fmla="*/ 2638873 w 4206653"/>
                <a:gd name="connsiteY61" fmla="*/ 3097908 h 4338661"/>
                <a:gd name="connsiteX62" fmla="*/ 2570293 w 4206653"/>
                <a:gd name="connsiteY62" fmla="*/ 3109338 h 4338661"/>
                <a:gd name="connsiteX63" fmla="*/ 2558863 w 4206653"/>
                <a:gd name="connsiteY63" fmla="*/ 3326508 h 4338661"/>
                <a:gd name="connsiteX64" fmla="*/ 2673163 w 4206653"/>
                <a:gd name="connsiteY64" fmla="*/ 3555108 h 4338661"/>
                <a:gd name="connsiteX65" fmla="*/ 2730313 w 4206653"/>
                <a:gd name="connsiteY65" fmla="*/ 4023738 h 4338661"/>
                <a:gd name="connsiteX66" fmla="*/ 2696023 w 4206653"/>
                <a:gd name="connsiteY66" fmla="*/ 4183758 h 4338661"/>
                <a:gd name="connsiteX67" fmla="*/ 2536003 w 4206653"/>
                <a:gd name="connsiteY67" fmla="*/ 4138038 h 4338661"/>
                <a:gd name="connsiteX68" fmla="*/ 2536003 w 4206653"/>
                <a:gd name="connsiteY68" fmla="*/ 3909438 h 4338661"/>
                <a:gd name="connsiteX69" fmla="*/ 2433133 w 4206653"/>
                <a:gd name="connsiteY69" fmla="*/ 3566538 h 4338661"/>
                <a:gd name="connsiteX70" fmla="*/ 2307403 w 4206653"/>
                <a:gd name="connsiteY70" fmla="*/ 3166488 h 4338661"/>
                <a:gd name="connsiteX71" fmla="*/ 2261683 w 4206653"/>
                <a:gd name="connsiteY71" fmla="*/ 3063618 h 4338661"/>
                <a:gd name="connsiteX72" fmla="*/ 2078803 w 4206653"/>
                <a:gd name="connsiteY72" fmla="*/ 2949318 h 4338661"/>
                <a:gd name="connsiteX73" fmla="*/ 1850203 w 4206653"/>
                <a:gd name="connsiteY73" fmla="*/ 3029328 h 4338661"/>
                <a:gd name="connsiteX74" fmla="*/ 1415863 w 4206653"/>
                <a:gd name="connsiteY74" fmla="*/ 3360798 h 4338661"/>
                <a:gd name="connsiteX75" fmla="*/ 1381573 w 4206653"/>
                <a:gd name="connsiteY75" fmla="*/ 3680838 h 4338661"/>
                <a:gd name="connsiteX76" fmla="*/ 1381573 w 4206653"/>
                <a:gd name="connsiteY76" fmla="*/ 3989448 h 4338661"/>
                <a:gd name="connsiteX77" fmla="*/ 1290133 w 4206653"/>
                <a:gd name="connsiteY77" fmla="*/ 4309488 h 4338661"/>
                <a:gd name="connsiteX78" fmla="*/ 1198693 w 4206653"/>
                <a:gd name="connsiteY78" fmla="*/ 4298058 h 4338661"/>
                <a:gd name="connsiteX79" fmla="*/ 1187263 w 4206653"/>
                <a:gd name="connsiteY79" fmla="*/ 4080888 h 4338661"/>
                <a:gd name="connsiteX80" fmla="*/ 1198693 w 4206653"/>
                <a:gd name="connsiteY80" fmla="*/ 3909438 h 4338661"/>
                <a:gd name="connsiteX81" fmla="*/ 970093 w 4206653"/>
                <a:gd name="connsiteY81" fmla="*/ 3989448 h 4338661"/>
                <a:gd name="connsiteX82" fmla="*/ 718633 w 4206653"/>
                <a:gd name="connsiteY82" fmla="*/ 4069458 h 4338661"/>
                <a:gd name="connsiteX83" fmla="*/ 741493 w 4206653"/>
                <a:gd name="connsiteY83" fmla="*/ 3955158 h 4338661"/>
                <a:gd name="connsiteX84" fmla="*/ 1130113 w 4206653"/>
                <a:gd name="connsiteY84" fmla="*/ 3795138 h 4338661"/>
                <a:gd name="connsiteX85" fmla="*/ 1278703 w 4206653"/>
                <a:gd name="connsiteY85" fmla="*/ 3726558 h 4338661"/>
                <a:gd name="connsiteX86" fmla="*/ 1221553 w 4206653"/>
                <a:gd name="connsiteY86" fmla="*/ 3372228 h 4338661"/>
                <a:gd name="connsiteX87" fmla="*/ 1324423 w 4206653"/>
                <a:gd name="connsiteY87" fmla="*/ 3120768 h 4338661"/>
                <a:gd name="connsiteX88" fmla="*/ 1393003 w 4206653"/>
                <a:gd name="connsiteY88" fmla="*/ 3052188 h 4338661"/>
                <a:gd name="connsiteX89" fmla="*/ 1084393 w 4206653"/>
                <a:gd name="connsiteY89" fmla="*/ 3029328 h 4338661"/>
                <a:gd name="connsiteX90" fmla="*/ 730063 w 4206653"/>
                <a:gd name="connsiteY90" fmla="*/ 2960748 h 4338661"/>
                <a:gd name="connsiteX91" fmla="*/ 375733 w 4206653"/>
                <a:gd name="connsiteY91" fmla="*/ 3132198 h 4338661"/>
                <a:gd name="connsiteX92" fmla="*/ 421453 w 4206653"/>
                <a:gd name="connsiteY92" fmla="*/ 3029328 h 4338661"/>
                <a:gd name="connsiteX93" fmla="*/ 627193 w 4206653"/>
                <a:gd name="connsiteY93" fmla="*/ 2926458 h 4338661"/>
                <a:gd name="connsiteX94" fmla="*/ 810073 w 4206653"/>
                <a:gd name="connsiteY94" fmla="*/ 2755008 h 4338661"/>
                <a:gd name="connsiteX95" fmla="*/ 1152973 w 4206653"/>
                <a:gd name="connsiteY95" fmla="*/ 2777868 h 4338661"/>
                <a:gd name="connsiteX96" fmla="*/ 1461583 w 4206653"/>
                <a:gd name="connsiteY96" fmla="*/ 2823588 h 4338661"/>
                <a:gd name="connsiteX97" fmla="*/ 1953073 w 4206653"/>
                <a:gd name="connsiteY97" fmla="*/ 2663568 h 4338661"/>
                <a:gd name="connsiteX98" fmla="*/ 1701613 w 4206653"/>
                <a:gd name="connsiteY98" fmla="*/ 2263518 h 4338661"/>
                <a:gd name="connsiteX99" fmla="*/ 1690183 w 4206653"/>
                <a:gd name="connsiteY99" fmla="*/ 1966338 h 4338661"/>
                <a:gd name="connsiteX100" fmla="*/ 1381991 w 4206653"/>
                <a:gd name="connsiteY100" fmla="*/ 1841604 h 4338661"/>
                <a:gd name="connsiteX101" fmla="*/ 1095823 w 4206653"/>
                <a:gd name="connsiteY101" fmla="*/ 1714878 h 4338661"/>
                <a:gd name="connsiteX102" fmla="*/ 746507 w 4206653"/>
                <a:gd name="connsiteY102" fmla="*/ 1626415 h 4338661"/>
                <a:gd name="connsiteX103" fmla="*/ 352873 w 4206653"/>
                <a:gd name="connsiteY103" fmla="*/ 1726308 h 4338661"/>
                <a:gd name="connsiteX104" fmla="*/ 113171 w 4206653"/>
                <a:gd name="connsiteY104" fmla="*/ 1763582 h 4338661"/>
                <a:gd name="connsiteX105" fmla="*/ 9973 w 4206653"/>
                <a:gd name="connsiteY105" fmla="*/ 1737738 h 4338661"/>
                <a:gd name="connsiteX106" fmla="*/ 348516 w 4206653"/>
                <a:gd name="connsiteY106" fmla="*/ 1643812 h 4338661"/>
                <a:gd name="connsiteX107" fmla="*/ 653097 w 4206653"/>
                <a:gd name="connsiteY107" fmla="*/ 1543920 h 4338661"/>
                <a:gd name="connsiteX108" fmla="*/ 1072963 w 4206653"/>
                <a:gd name="connsiteY108" fmla="*/ 1612008 h 4338661"/>
                <a:gd name="connsiteX109" fmla="*/ 1244413 w 4206653"/>
                <a:gd name="connsiteY109" fmla="*/ 1657728 h 4338661"/>
                <a:gd name="connsiteX110" fmla="*/ 1205766 w 4206653"/>
                <a:gd name="connsiteY110" fmla="*/ 1451988 h 4338661"/>
                <a:gd name="connsiteX111" fmla="*/ 1046313 w 4206653"/>
                <a:gd name="connsiteY111" fmla="*/ 815409 h 4338661"/>
                <a:gd name="connsiteX112" fmla="*/ 1221553 w 4206653"/>
                <a:gd name="connsiteY112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73263 w 4206653"/>
                <a:gd name="connsiteY23" fmla="*/ 1371978 h 4338661"/>
                <a:gd name="connsiteX24" fmla="*/ 3461833 w 4206653"/>
                <a:gd name="connsiteY24" fmla="*/ 1097658 h 4338661"/>
                <a:gd name="connsiteX25" fmla="*/ 3452944 w 4206653"/>
                <a:gd name="connsiteY25" fmla="*/ 1068448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89205 w 4206653"/>
                <a:gd name="connsiteY34" fmla="*/ 829298 h 4338661"/>
                <a:gd name="connsiteX35" fmla="*/ 3589623 w 4206653"/>
                <a:gd name="connsiteY35" fmla="*/ 967947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58913 w 4206653"/>
                <a:gd name="connsiteY53" fmla="*/ 2697858 h 4338661"/>
                <a:gd name="connsiteX54" fmla="*/ 2821753 w 4206653"/>
                <a:gd name="connsiteY54" fmla="*/ 2823588 h 4338661"/>
                <a:gd name="connsiteX55" fmla="*/ 2764603 w 4206653"/>
                <a:gd name="connsiteY55" fmla="*/ 2995038 h 4338661"/>
                <a:gd name="connsiteX56" fmla="*/ 2970343 w 4206653"/>
                <a:gd name="connsiteY56" fmla="*/ 3132198 h 4338661"/>
                <a:gd name="connsiteX57" fmla="*/ 3176083 w 4206653"/>
                <a:gd name="connsiteY57" fmla="*/ 3269358 h 4338661"/>
                <a:gd name="connsiteX58" fmla="*/ 3347533 w 4206653"/>
                <a:gd name="connsiteY58" fmla="*/ 3303648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61833 w 4206653"/>
                <a:gd name="connsiteY24" fmla="*/ 1097658 h 4338661"/>
                <a:gd name="connsiteX25" fmla="*/ 3452944 w 4206653"/>
                <a:gd name="connsiteY25" fmla="*/ 1068448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89205 w 4206653"/>
                <a:gd name="connsiteY34" fmla="*/ 829298 h 4338661"/>
                <a:gd name="connsiteX35" fmla="*/ 3589623 w 4206653"/>
                <a:gd name="connsiteY35" fmla="*/ 967947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58913 w 4206653"/>
                <a:gd name="connsiteY53" fmla="*/ 2697858 h 4338661"/>
                <a:gd name="connsiteX54" fmla="*/ 2821753 w 4206653"/>
                <a:gd name="connsiteY54" fmla="*/ 2823588 h 4338661"/>
                <a:gd name="connsiteX55" fmla="*/ 2764603 w 4206653"/>
                <a:gd name="connsiteY55" fmla="*/ 2995038 h 4338661"/>
                <a:gd name="connsiteX56" fmla="*/ 2970343 w 4206653"/>
                <a:gd name="connsiteY56" fmla="*/ 3132198 h 4338661"/>
                <a:gd name="connsiteX57" fmla="*/ 3176083 w 4206653"/>
                <a:gd name="connsiteY57" fmla="*/ 3269358 h 4338661"/>
                <a:gd name="connsiteX58" fmla="*/ 3347533 w 4206653"/>
                <a:gd name="connsiteY58" fmla="*/ 3303648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84036 w 4206653"/>
                <a:gd name="connsiteY24" fmla="*/ 1111075 h 4338661"/>
                <a:gd name="connsiteX25" fmla="*/ 3452944 w 4206653"/>
                <a:gd name="connsiteY25" fmla="*/ 1068448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89205 w 4206653"/>
                <a:gd name="connsiteY34" fmla="*/ 829298 h 4338661"/>
                <a:gd name="connsiteX35" fmla="*/ 3589623 w 4206653"/>
                <a:gd name="connsiteY35" fmla="*/ 967947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58913 w 4206653"/>
                <a:gd name="connsiteY53" fmla="*/ 2697858 h 4338661"/>
                <a:gd name="connsiteX54" fmla="*/ 2821753 w 4206653"/>
                <a:gd name="connsiteY54" fmla="*/ 2823588 h 4338661"/>
                <a:gd name="connsiteX55" fmla="*/ 2764603 w 4206653"/>
                <a:gd name="connsiteY55" fmla="*/ 2995038 h 4338661"/>
                <a:gd name="connsiteX56" fmla="*/ 2970343 w 4206653"/>
                <a:gd name="connsiteY56" fmla="*/ 3132198 h 4338661"/>
                <a:gd name="connsiteX57" fmla="*/ 3176083 w 4206653"/>
                <a:gd name="connsiteY57" fmla="*/ 3269358 h 4338661"/>
                <a:gd name="connsiteX58" fmla="*/ 3347533 w 4206653"/>
                <a:gd name="connsiteY58" fmla="*/ 3303648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84036 w 4206653"/>
                <a:gd name="connsiteY24" fmla="*/ 1111075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89205 w 4206653"/>
                <a:gd name="connsiteY34" fmla="*/ 829298 h 4338661"/>
                <a:gd name="connsiteX35" fmla="*/ 3589623 w 4206653"/>
                <a:gd name="connsiteY35" fmla="*/ 967947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58913 w 4206653"/>
                <a:gd name="connsiteY53" fmla="*/ 2697858 h 4338661"/>
                <a:gd name="connsiteX54" fmla="*/ 2821753 w 4206653"/>
                <a:gd name="connsiteY54" fmla="*/ 2823588 h 4338661"/>
                <a:gd name="connsiteX55" fmla="*/ 2764603 w 4206653"/>
                <a:gd name="connsiteY55" fmla="*/ 2995038 h 4338661"/>
                <a:gd name="connsiteX56" fmla="*/ 2970343 w 4206653"/>
                <a:gd name="connsiteY56" fmla="*/ 3132198 h 4338661"/>
                <a:gd name="connsiteX57" fmla="*/ 3176083 w 4206653"/>
                <a:gd name="connsiteY57" fmla="*/ 3269358 h 4338661"/>
                <a:gd name="connsiteX58" fmla="*/ 3347533 w 4206653"/>
                <a:gd name="connsiteY58" fmla="*/ 3303648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89205 w 4206653"/>
                <a:gd name="connsiteY34" fmla="*/ 829298 h 4338661"/>
                <a:gd name="connsiteX35" fmla="*/ 3589623 w 4206653"/>
                <a:gd name="connsiteY35" fmla="*/ 967947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58913 w 4206653"/>
                <a:gd name="connsiteY53" fmla="*/ 2697858 h 4338661"/>
                <a:gd name="connsiteX54" fmla="*/ 2821753 w 4206653"/>
                <a:gd name="connsiteY54" fmla="*/ 2823588 h 4338661"/>
                <a:gd name="connsiteX55" fmla="*/ 2764603 w 4206653"/>
                <a:gd name="connsiteY55" fmla="*/ 2995038 h 4338661"/>
                <a:gd name="connsiteX56" fmla="*/ 2970343 w 4206653"/>
                <a:gd name="connsiteY56" fmla="*/ 3132198 h 4338661"/>
                <a:gd name="connsiteX57" fmla="*/ 3176083 w 4206653"/>
                <a:gd name="connsiteY57" fmla="*/ 3269358 h 4338661"/>
                <a:gd name="connsiteX58" fmla="*/ 3347533 w 4206653"/>
                <a:gd name="connsiteY58" fmla="*/ 3303648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89205 w 4206653"/>
                <a:gd name="connsiteY34" fmla="*/ 82929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58913 w 4206653"/>
                <a:gd name="connsiteY53" fmla="*/ 2697858 h 4338661"/>
                <a:gd name="connsiteX54" fmla="*/ 2821753 w 4206653"/>
                <a:gd name="connsiteY54" fmla="*/ 2823588 h 4338661"/>
                <a:gd name="connsiteX55" fmla="*/ 2764603 w 4206653"/>
                <a:gd name="connsiteY55" fmla="*/ 2995038 h 4338661"/>
                <a:gd name="connsiteX56" fmla="*/ 2970343 w 4206653"/>
                <a:gd name="connsiteY56" fmla="*/ 3132198 h 4338661"/>
                <a:gd name="connsiteX57" fmla="*/ 3176083 w 4206653"/>
                <a:gd name="connsiteY57" fmla="*/ 3269358 h 4338661"/>
                <a:gd name="connsiteX58" fmla="*/ 3347533 w 4206653"/>
                <a:gd name="connsiteY58" fmla="*/ 3303648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58913 w 4206653"/>
                <a:gd name="connsiteY53" fmla="*/ 2697858 h 4338661"/>
                <a:gd name="connsiteX54" fmla="*/ 2821753 w 4206653"/>
                <a:gd name="connsiteY54" fmla="*/ 2823588 h 4338661"/>
                <a:gd name="connsiteX55" fmla="*/ 2764603 w 4206653"/>
                <a:gd name="connsiteY55" fmla="*/ 2995038 h 4338661"/>
                <a:gd name="connsiteX56" fmla="*/ 2970343 w 4206653"/>
                <a:gd name="connsiteY56" fmla="*/ 3132198 h 4338661"/>
                <a:gd name="connsiteX57" fmla="*/ 3176083 w 4206653"/>
                <a:gd name="connsiteY57" fmla="*/ 3269358 h 4338661"/>
                <a:gd name="connsiteX58" fmla="*/ 3347533 w 4206653"/>
                <a:gd name="connsiteY58" fmla="*/ 3303648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21753 w 4206653"/>
                <a:gd name="connsiteY54" fmla="*/ 2823588 h 4338661"/>
                <a:gd name="connsiteX55" fmla="*/ 2764603 w 4206653"/>
                <a:gd name="connsiteY55" fmla="*/ 2995038 h 4338661"/>
                <a:gd name="connsiteX56" fmla="*/ 2970343 w 4206653"/>
                <a:gd name="connsiteY56" fmla="*/ 3132198 h 4338661"/>
                <a:gd name="connsiteX57" fmla="*/ 3176083 w 4206653"/>
                <a:gd name="connsiteY57" fmla="*/ 3269358 h 4338661"/>
                <a:gd name="connsiteX58" fmla="*/ 3347533 w 4206653"/>
                <a:gd name="connsiteY58" fmla="*/ 3303648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764603 w 4206653"/>
                <a:gd name="connsiteY55" fmla="*/ 2995038 h 4338661"/>
                <a:gd name="connsiteX56" fmla="*/ 2970343 w 4206653"/>
                <a:gd name="connsiteY56" fmla="*/ 3132198 h 4338661"/>
                <a:gd name="connsiteX57" fmla="*/ 3176083 w 4206653"/>
                <a:gd name="connsiteY57" fmla="*/ 3269358 h 4338661"/>
                <a:gd name="connsiteX58" fmla="*/ 3347533 w 4206653"/>
                <a:gd name="connsiteY58" fmla="*/ 3303648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70343 w 4206653"/>
                <a:gd name="connsiteY56" fmla="*/ 3132198 h 4338661"/>
                <a:gd name="connsiteX57" fmla="*/ 3176083 w 4206653"/>
                <a:gd name="connsiteY57" fmla="*/ 3269358 h 4338661"/>
                <a:gd name="connsiteX58" fmla="*/ 3347533 w 4206653"/>
                <a:gd name="connsiteY58" fmla="*/ 3303648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47533 w 4206653"/>
                <a:gd name="connsiteY58" fmla="*/ 3303648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26816 w 4206653"/>
                <a:gd name="connsiteY59" fmla="*/ 3390616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12014 w 4206653"/>
                <a:gd name="connsiteY59" fmla="*/ 3363782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12014 w 4206653"/>
                <a:gd name="connsiteY59" fmla="*/ 3363782 h 4338661"/>
                <a:gd name="connsiteX60" fmla="*/ 3004633 w 4206653"/>
                <a:gd name="connsiteY60" fmla="*/ 3276814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12014 w 4206653"/>
                <a:gd name="connsiteY59" fmla="*/ 3363782 h 4338661"/>
                <a:gd name="connsiteX60" fmla="*/ 3004633 w 4206653"/>
                <a:gd name="connsiteY60" fmla="*/ 3276814 h 4338661"/>
                <a:gd name="connsiteX61" fmla="*/ 2771676 w 4206653"/>
                <a:gd name="connsiteY61" fmla="*/ 3166987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12014 w 4206653"/>
                <a:gd name="connsiteY59" fmla="*/ 3363782 h 4338661"/>
                <a:gd name="connsiteX60" fmla="*/ 3004633 w 4206653"/>
                <a:gd name="connsiteY60" fmla="*/ 3276814 h 4338661"/>
                <a:gd name="connsiteX61" fmla="*/ 2771676 w 4206653"/>
                <a:gd name="connsiteY61" fmla="*/ 3166987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25557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12014 w 4206653"/>
                <a:gd name="connsiteY59" fmla="*/ 3363782 h 4338661"/>
                <a:gd name="connsiteX60" fmla="*/ 3004633 w 4206653"/>
                <a:gd name="connsiteY60" fmla="*/ 3276814 h 4338661"/>
                <a:gd name="connsiteX61" fmla="*/ 2771676 w 4206653"/>
                <a:gd name="connsiteY61" fmla="*/ 3166987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25557 w 4206653"/>
                <a:gd name="connsiteY64" fmla="*/ 3326508 h 4338661"/>
                <a:gd name="connsiteX65" fmla="*/ 2610253 w 4206653"/>
                <a:gd name="connsiteY65" fmla="*/ 3564053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12014 w 4206653"/>
                <a:gd name="connsiteY59" fmla="*/ 3363782 h 4338661"/>
                <a:gd name="connsiteX60" fmla="*/ 3004633 w 4206653"/>
                <a:gd name="connsiteY60" fmla="*/ 3276814 h 4338661"/>
                <a:gd name="connsiteX61" fmla="*/ 2771676 w 4206653"/>
                <a:gd name="connsiteY61" fmla="*/ 3166987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25557 w 4206653"/>
                <a:gd name="connsiteY64" fmla="*/ 3326508 h 4338661"/>
                <a:gd name="connsiteX65" fmla="*/ 2610253 w 4206653"/>
                <a:gd name="connsiteY65" fmla="*/ 3564053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81240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12014 w 4206653"/>
                <a:gd name="connsiteY59" fmla="*/ 3363782 h 4338661"/>
                <a:gd name="connsiteX60" fmla="*/ 3004633 w 4206653"/>
                <a:gd name="connsiteY60" fmla="*/ 3276814 h 4338661"/>
                <a:gd name="connsiteX61" fmla="*/ 2771676 w 4206653"/>
                <a:gd name="connsiteY61" fmla="*/ 3166987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25557 w 4206653"/>
                <a:gd name="connsiteY64" fmla="*/ 3326508 h 4338661"/>
                <a:gd name="connsiteX65" fmla="*/ 2610253 w 4206653"/>
                <a:gd name="connsiteY65" fmla="*/ 3564053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95212 w 4206653"/>
                <a:gd name="connsiteY69" fmla="*/ 3945217 h 4338661"/>
                <a:gd name="connsiteX70" fmla="*/ 2481240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12014 w 4206653"/>
                <a:gd name="connsiteY59" fmla="*/ 3363782 h 4338661"/>
                <a:gd name="connsiteX60" fmla="*/ 3004633 w 4206653"/>
                <a:gd name="connsiteY60" fmla="*/ 3276814 h 4338661"/>
                <a:gd name="connsiteX61" fmla="*/ 2771676 w 4206653"/>
                <a:gd name="connsiteY61" fmla="*/ 3166987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25557 w 4206653"/>
                <a:gd name="connsiteY64" fmla="*/ 3326508 h 4338661"/>
                <a:gd name="connsiteX65" fmla="*/ 2610253 w 4206653"/>
                <a:gd name="connsiteY65" fmla="*/ 3564053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76709 w 4206653"/>
                <a:gd name="connsiteY68" fmla="*/ 4330348 h 4338661"/>
                <a:gd name="connsiteX69" fmla="*/ 2595212 w 4206653"/>
                <a:gd name="connsiteY69" fmla="*/ 3945217 h 4338661"/>
                <a:gd name="connsiteX70" fmla="*/ 2481240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12014 w 4206653"/>
                <a:gd name="connsiteY59" fmla="*/ 3363782 h 4338661"/>
                <a:gd name="connsiteX60" fmla="*/ 3004633 w 4206653"/>
                <a:gd name="connsiteY60" fmla="*/ 3276814 h 4338661"/>
                <a:gd name="connsiteX61" fmla="*/ 2771676 w 4206653"/>
                <a:gd name="connsiteY61" fmla="*/ 3166987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25557 w 4206653"/>
                <a:gd name="connsiteY64" fmla="*/ 3326508 h 4338661"/>
                <a:gd name="connsiteX65" fmla="*/ 2610253 w 4206653"/>
                <a:gd name="connsiteY65" fmla="*/ 3564053 h 4338661"/>
                <a:gd name="connsiteX66" fmla="*/ 2682206 w 4206653"/>
                <a:gd name="connsiteY66" fmla="*/ 4005849 h 4338661"/>
                <a:gd name="connsiteX67" fmla="*/ 2696023 w 4206653"/>
                <a:gd name="connsiteY67" fmla="*/ 4183758 h 4338661"/>
                <a:gd name="connsiteX68" fmla="*/ 2576709 w 4206653"/>
                <a:gd name="connsiteY68" fmla="*/ 4330348 h 4338661"/>
                <a:gd name="connsiteX69" fmla="*/ 2595212 w 4206653"/>
                <a:gd name="connsiteY69" fmla="*/ 3945217 h 4338661"/>
                <a:gd name="connsiteX70" fmla="*/ 2481240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12014 w 4206653"/>
                <a:gd name="connsiteY59" fmla="*/ 3363782 h 4338661"/>
                <a:gd name="connsiteX60" fmla="*/ 3004633 w 4206653"/>
                <a:gd name="connsiteY60" fmla="*/ 3276814 h 4338661"/>
                <a:gd name="connsiteX61" fmla="*/ 2771676 w 4206653"/>
                <a:gd name="connsiteY61" fmla="*/ 3166987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25557 w 4206653"/>
                <a:gd name="connsiteY64" fmla="*/ 3326508 h 4338661"/>
                <a:gd name="connsiteX65" fmla="*/ 2610253 w 4206653"/>
                <a:gd name="connsiteY65" fmla="*/ 3564053 h 4338661"/>
                <a:gd name="connsiteX66" fmla="*/ 2682206 w 4206653"/>
                <a:gd name="connsiteY66" fmla="*/ 4005849 h 4338661"/>
                <a:gd name="connsiteX67" fmla="*/ 2647915 w 4206653"/>
                <a:gd name="connsiteY67" fmla="*/ 4183758 h 4338661"/>
                <a:gd name="connsiteX68" fmla="*/ 2576709 w 4206653"/>
                <a:gd name="connsiteY68" fmla="*/ 4330348 h 4338661"/>
                <a:gd name="connsiteX69" fmla="*/ 2595212 w 4206653"/>
                <a:gd name="connsiteY69" fmla="*/ 3945217 h 4338661"/>
                <a:gd name="connsiteX70" fmla="*/ 2481240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460042"/>
                <a:gd name="connsiteX1" fmla="*/ 1343911 w 4206653"/>
                <a:gd name="connsiteY1" fmla="*/ 1559828 h 4460042"/>
                <a:gd name="connsiteX2" fmla="*/ 1553023 w 4206653"/>
                <a:gd name="connsiteY2" fmla="*/ 1657728 h 4460042"/>
                <a:gd name="connsiteX3" fmla="*/ 1907353 w 4206653"/>
                <a:gd name="connsiteY3" fmla="*/ 1680588 h 4460042"/>
                <a:gd name="connsiteX4" fmla="*/ 2021653 w 4206653"/>
                <a:gd name="connsiteY4" fmla="*/ 1543428 h 4460042"/>
                <a:gd name="connsiteX5" fmla="*/ 2124523 w 4206653"/>
                <a:gd name="connsiteY5" fmla="*/ 1291968 h 4460042"/>
                <a:gd name="connsiteX6" fmla="*/ 2124523 w 4206653"/>
                <a:gd name="connsiteY6" fmla="*/ 1120518 h 4460042"/>
                <a:gd name="connsiteX7" fmla="*/ 2068029 w 4206653"/>
                <a:gd name="connsiteY7" fmla="*/ 825325 h 4460042"/>
                <a:gd name="connsiteX8" fmla="*/ 2078803 w 4206653"/>
                <a:gd name="connsiteY8" fmla="*/ 777618 h 4460042"/>
                <a:gd name="connsiteX9" fmla="*/ 2170243 w 4206653"/>
                <a:gd name="connsiteY9" fmla="*/ 1086228 h 4460042"/>
                <a:gd name="connsiteX10" fmla="*/ 2215963 w 4206653"/>
                <a:gd name="connsiteY10" fmla="*/ 1269108 h 4460042"/>
                <a:gd name="connsiteX11" fmla="*/ 2284543 w 4206653"/>
                <a:gd name="connsiteY11" fmla="*/ 1303398 h 4460042"/>
                <a:gd name="connsiteX12" fmla="*/ 2330263 w 4206653"/>
                <a:gd name="connsiteY12" fmla="*/ 1166238 h 4460042"/>
                <a:gd name="connsiteX13" fmla="*/ 2467423 w 4206653"/>
                <a:gd name="connsiteY13" fmla="*/ 880488 h 4460042"/>
                <a:gd name="connsiteX14" fmla="*/ 2558863 w 4206653"/>
                <a:gd name="connsiteY14" fmla="*/ 640458 h 4460042"/>
                <a:gd name="connsiteX15" fmla="*/ 2616013 w 4206653"/>
                <a:gd name="connsiteY15" fmla="*/ 537588 h 4460042"/>
                <a:gd name="connsiteX16" fmla="*/ 2558863 w 4206653"/>
                <a:gd name="connsiteY16" fmla="*/ 789048 h 4460042"/>
                <a:gd name="connsiteX17" fmla="*/ 2444563 w 4206653"/>
                <a:gd name="connsiteY17" fmla="*/ 1097658 h 4460042"/>
                <a:gd name="connsiteX18" fmla="*/ 2375983 w 4206653"/>
                <a:gd name="connsiteY18" fmla="*/ 1406268 h 4460042"/>
                <a:gd name="connsiteX19" fmla="*/ 2558863 w 4206653"/>
                <a:gd name="connsiteY19" fmla="*/ 1577718 h 4460042"/>
                <a:gd name="connsiteX20" fmla="*/ 2878903 w 4206653"/>
                <a:gd name="connsiteY20" fmla="*/ 1657728 h 4460042"/>
                <a:gd name="connsiteX21" fmla="*/ 3187513 w 4206653"/>
                <a:gd name="connsiteY21" fmla="*/ 1657728 h 4460042"/>
                <a:gd name="connsiteX22" fmla="*/ 3370393 w 4206653"/>
                <a:gd name="connsiteY22" fmla="*/ 1566288 h 4460042"/>
                <a:gd name="connsiteX23" fmla="*/ 3488066 w 4206653"/>
                <a:gd name="connsiteY23" fmla="*/ 1246753 h 4460042"/>
                <a:gd name="connsiteX24" fmla="*/ 3495138 w 4206653"/>
                <a:gd name="connsiteY24" fmla="*/ 1115548 h 4460042"/>
                <a:gd name="connsiteX25" fmla="*/ 3493650 w 4206653"/>
                <a:gd name="connsiteY25" fmla="*/ 1063976 h 4460042"/>
                <a:gd name="connsiteX26" fmla="*/ 3450403 w 4206653"/>
                <a:gd name="connsiteY26" fmla="*/ 777618 h 4460042"/>
                <a:gd name="connsiteX27" fmla="*/ 3119893 w 4206653"/>
                <a:gd name="connsiteY27" fmla="*/ 321571 h 4460042"/>
                <a:gd name="connsiteX28" fmla="*/ 3497351 w 4206653"/>
                <a:gd name="connsiteY28" fmla="*/ 674883 h 4460042"/>
                <a:gd name="connsiteX29" fmla="*/ 3759013 w 4206653"/>
                <a:gd name="connsiteY29" fmla="*/ 571878 h 4460042"/>
                <a:gd name="connsiteX30" fmla="*/ 3999043 w 4206653"/>
                <a:gd name="connsiteY30" fmla="*/ 91818 h 4460042"/>
                <a:gd name="connsiteX31" fmla="*/ 4033333 w 4206653"/>
                <a:gd name="connsiteY31" fmla="*/ 11808 h 4460042"/>
                <a:gd name="connsiteX32" fmla="*/ 3984569 w 4206653"/>
                <a:gd name="connsiteY32" fmla="*/ 247366 h 4460042"/>
                <a:gd name="connsiteX33" fmla="*/ 3812791 w 4206653"/>
                <a:gd name="connsiteY33" fmla="*/ 647417 h 4460042"/>
                <a:gd name="connsiteX34" fmla="*/ 3592906 w 4206653"/>
                <a:gd name="connsiteY34" fmla="*/ 811408 h 4460042"/>
                <a:gd name="connsiteX35" fmla="*/ 3604425 w 4206653"/>
                <a:gd name="connsiteY35" fmla="*/ 999253 h 4460042"/>
                <a:gd name="connsiteX36" fmla="*/ 3872985 w 4206653"/>
                <a:gd name="connsiteY36" fmla="*/ 881976 h 4460042"/>
                <a:gd name="connsiteX37" fmla="*/ 4200754 w 4206653"/>
                <a:gd name="connsiteY37" fmla="*/ 774136 h 4460042"/>
                <a:gd name="connsiteX38" fmla="*/ 4064251 w 4206653"/>
                <a:gd name="connsiteY38" fmla="*/ 847195 h 4460042"/>
                <a:gd name="connsiteX39" fmla="*/ 3818880 w 4206653"/>
                <a:gd name="connsiteY39" fmla="*/ 991305 h 4460042"/>
                <a:gd name="connsiteX40" fmla="*/ 3658531 w 4206653"/>
                <a:gd name="connsiteY40" fmla="*/ 1093178 h 4460042"/>
                <a:gd name="connsiteX41" fmla="*/ 3622838 w 4206653"/>
                <a:gd name="connsiteY41" fmla="*/ 1221401 h 4460042"/>
                <a:gd name="connsiteX42" fmla="*/ 3577446 w 4206653"/>
                <a:gd name="connsiteY42" fmla="*/ 1500691 h 4460042"/>
                <a:gd name="connsiteX43" fmla="*/ 3461833 w 4206653"/>
                <a:gd name="connsiteY43" fmla="*/ 1726308 h 4460042"/>
                <a:gd name="connsiteX44" fmla="*/ 3278953 w 4206653"/>
                <a:gd name="connsiteY44" fmla="*/ 2034918 h 4460042"/>
                <a:gd name="connsiteX45" fmla="*/ 3233233 w 4206653"/>
                <a:gd name="connsiteY45" fmla="*/ 2309238 h 4460042"/>
                <a:gd name="connsiteX46" fmla="*/ 3404683 w 4206653"/>
                <a:gd name="connsiteY46" fmla="*/ 2457828 h 4460042"/>
                <a:gd name="connsiteX47" fmla="*/ 3759013 w 4206653"/>
                <a:gd name="connsiteY47" fmla="*/ 2663568 h 4460042"/>
                <a:gd name="connsiteX48" fmla="*/ 4079053 w 4206653"/>
                <a:gd name="connsiteY48" fmla="*/ 2777868 h 4460042"/>
                <a:gd name="connsiteX49" fmla="*/ 4079053 w 4206653"/>
                <a:gd name="connsiteY49" fmla="*/ 2880738 h 4460042"/>
                <a:gd name="connsiteX50" fmla="*/ 3770443 w 4206653"/>
                <a:gd name="connsiteY50" fmla="*/ 2869308 h 4460042"/>
                <a:gd name="connsiteX51" fmla="*/ 3404683 w 4206653"/>
                <a:gd name="connsiteY51" fmla="*/ 2732148 h 4460042"/>
                <a:gd name="connsiteX52" fmla="*/ 3084643 w 4206653"/>
                <a:gd name="connsiteY52" fmla="*/ 2663568 h 4460042"/>
                <a:gd name="connsiteX53" fmla="*/ 2995919 w 4206653"/>
                <a:gd name="connsiteY53" fmla="*/ 2782832 h 4460042"/>
                <a:gd name="connsiteX54" fmla="*/ 2832855 w 4206653"/>
                <a:gd name="connsiteY54" fmla="*/ 2930924 h 4460042"/>
                <a:gd name="connsiteX55" fmla="*/ 2820111 w 4206653"/>
                <a:gd name="connsiteY55" fmla="*/ 3026344 h 4460042"/>
                <a:gd name="connsiteX56" fmla="*/ 2959241 w 4206653"/>
                <a:gd name="connsiteY56" fmla="*/ 3167976 h 4460042"/>
                <a:gd name="connsiteX57" fmla="*/ 3176083 w 4206653"/>
                <a:gd name="connsiteY57" fmla="*/ 3269358 h 4460042"/>
                <a:gd name="connsiteX58" fmla="*/ 3388239 w 4206653"/>
                <a:gd name="connsiteY58" fmla="*/ 3442290 h 4460042"/>
                <a:gd name="connsiteX59" fmla="*/ 3212014 w 4206653"/>
                <a:gd name="connsiteY59" fmla="*/ 3363782 h 4460042"/>
                <a:gd name="connsiteX60" fmla="*/ 3004633 w 4206653"/>
                <a:gd name="connsiteY60" fmla="*/ 3276814 h 4460042"/>
                <a:gd name="connsiteX61" fmla="*/ 2771676 w 4206653"/>
                <a:gd name="connsiteY61" fmla="*/ 3166987 h 4460042"/>
                <a:gd name="connsiteX62" fmla="*/ 2638873 w 4206653"/>
                <a:gd name="connsiteY62" fmla="*/ 3097908 h 4460042"/>
                <a:gd name="connsiteX63" fmla="*/ 2570293 w 4206653"/>
                <a:gd name="connsiteY63" fmla="*/ 3109338 h 4460042"/>
                <a:gd name="connsiteX64" fmla="*/ 2525557 w 4206653"/>
                <a:gd name="connsiteY64" fmla="*/ 3326508 h 4460042"/>
                <a:gd name="connsiteX65" fmla="*/ 2610253 w 4206653"/>
                <a:gd name="connsiteY65" fmla="*/ 3564053 h 4460042"/>
                <a:gd name="connsiteX66" fmla="*/ 2682206 w 4206653"/>
                <a:gd name="connsiteY66" fmla="*/ 4005849 h 4460042"/>
                <a:gd name="connsiteX67" fmla="*/ 2647915 w 4206653"/>
                <a:gd name="connsiteY67" fmla="*/ 4183758 h 4460042"/>
                <a:gd name="connsiteX68" fmla="*/ 2539703 w 4206653"/>
                <a:gd name="connsiteY68" fmla="*/ 4455574 h 4460042"/>
                <a:gd name="connsiteX69" fmla="*/ 2595212 w 4206653"/>
                <a:gd name="connsiteY69" fmla="*/ 3945217 h 4460042"/>
                <a:gd name="connsiteX70" fmla="*/ 2481240 w 4206653"/>
                <a:gd name="connsiteY70" fmla="*/ 3566538 h 4460042"/>
                <a:gd name="connsiteX71" fmla="*/ 2307403 w 4206653"/>
                <a:gd name="connsiteY71" fmla="*/ 3166488 h 4460042"/>
                <a:gd name="connsiteX72" fmla="*/ 2261683 w 4206653"/>
                <a:gd name="connsiteY72" fmla="*/ 3063618 h 4460042"/>
                <a:gd name="connsiteX73" fmla="*/ 2078803 w 4206653"/>
                <a:gd name="connsiteY73" fmla="*/ 2949318 h 4460042"/>
                <a:gd name="connsiteX74" fmla="*/ 1850203 w 4206653"/>
                <a:gd name="connsiteY74" fmla="*/ 3029328 h 4460042"/>
                <a:gd name="connsiteX75" fmla="*/ 1415863 w 4206653"/>
                <a:gd name="connsiteY75" fmla="*/ 3360798 h 4460042"/>
                <a:gd name="connsiteX76" fmla="*/ 1381573 w 4206653"/>
                <a:gd name="connsiteY76" fmla="*/ 3680838 h 4460042"/>
                <a:gd name="connsiteX77" fmla="*/ 1381573 w 4206653"/>
                <a:gd name="connsiteY77" fmla="*/ 3989448 h 4460042"/>
                <a:gd name="connsiteX78" fmla="*/ 1290133 w 4206653"/>
                <a:gd name="connsiteY78" fmla="*/ 4309488 h 4460042"/>
                <a:gd name="connsiteX79" fmla="*/ 1198693 w 4206653"/>
                <a:gd name="connsiteY79" fmla="*/ 4298058 h 4460042"/>
                <a:gd name="connsiteX80" fmla="*/ 1187263 w 4206653"/>
                <a:gd name="connsiteY80" fmla="*/ 4080888 h 4460042"/>
                <a:gd name="connsiteX81" fmla="*/ 1198693 w 4206653"/>
                <a:gd name="connsiteY81" fmla="*/ 3909438 h 4460042"/>
                <a:gd name="connsiteX82" fmla="*/ 970093 w 4206653"/>
                <a:gd name="connsiteY82" fmla="*/ 3989448 h 4460042"/>
                <a:gd name="connsiteX83" fmla="*/ 718633 w 4206653"/>
                <a:gd name="connsiteY83" fmla="*/ 4069458 h 4460042"/>
                <a:gd name="connsiteX84" fmla="*/ 741493 w 4206653"/>
                <a:gd name="connsiteY84" fmla="*/ 3955158 h 4460042"/>
                <a:gd name="connsiteX85" fmla="*/ 1130113 w 4206653"/>
                <a:gd name="connsiteY85" fmla="*/ 3795138 h 4460042"/>
                <a:gd name="connsiteX86" fmla="*/ 1278703 w 4206653"/>
                <a:gd name="connsiteY86" fmla="*/ 3726558 h 4460042"/>
                <a:gd name="connsiteX87" fmla="*/ 1221553 w 4206653"/>
                <a:gd name="connsiteY87" fmla="*/ 3372228 h 4460042"/>
                <a:gd name="connsiteX88" fmla="*/ 1324423 w 4206653"/>
                <a:gd name="connsiteY88" fmla="*/ 3120768 h 4460042"/>
                <a:gd name="connsiteX89" fmla="*/ 1393003 w 4206653"/>
                <a:gd name="connsiteY89" fmla="*/ 3052188 h 4460042"/>
                <a:gd name="connsiteX90" fmla="*/ 1084393 w 4206653"/>
                <a:gd name="connsiteY90" fmla="*/ 3029328 h 4460042"/>
                <a:gd name="connsiteX91" fmla="*/ 730063 w 4206653"/>
                <a:gd name="connsiteY91" fmla="*/ 2960748 h 4460042"/>
                <a:gd name="connsiteX92" fmla="*/ 375733 w 4206653"/>
                <a:gd name="connsiteY92" fmla="*/ 3132198 h 4460042"/>
                <a:gd name="connsiteX93" fmla="*/ 421453 w 4206653"/>
                <a:gd name="connsiteY93" fmla="*/ 3029328 h 4460042"/>
                <a:gd name="connsiteX94" fmla="*/ 627193 w 4206653"/>
                <a:gd name="connsiteY94" fmla="*/ 2926458 h 4460042"/>
                <a:gd name="connsiteX95" fmla="*/ 810073 w 4206653"/>
                <a:gd name="connsiteY95" fmla="*/ 2755008 h 4460042"/>
                <a:gd name="connsiteX96" fmla="*/ 1152973 w 4206653"/>
                <a:gd name="connsiteY96" fmla="*/ 2777868 h 4460042"/>
                <a:gd name="connsiteX97" fmla="*/ 1461583 w 4206653"/>
                <a:gd name="connsiteY97" fmla="*/ 2823588 h 4460042"/>
                <a:gd name="connsiteX98" fmla="*/ 1953073 w 4206653"/>
                <a:gd name="connsiteY98" fmla="*/ 2663568 h 4460042"/>
                <a:gd name="connsiteX99" fmla="*/ 1701613 w 4206653"/>
                <a:gd name="connsiteY99" fmla="*/ 2263518 h 4460042"/>
                <a:gd name="connsiteX100" fmla="*/ 1690183 w 4206653"/>
                <a:gd name="connsiteY100" fmla="*/ 1966338 h 4460042"/>
                <a:gd name="connsiteX101" fmla="*/ 1381991 w 4206653"/>
                <a:gd name="connsiteY101" fmla="*/ 1841604 h 4460042"/>
                <a:gd name="connsiteX102" fmla="*/ 1095823 w 4206653"/>
                <a:gd name="connsiteY102" fmla="*/ 1714878 h 4460042"/>
                <a:gd name="connsiteX103" fmla="*/ 746507 w 4206653"/>
                <a:gd name="connsiteY103" fmla="*/ 1626415 h 4460042"/>
                <a:gd name="connsiteX104" fmla="*/ 352873 w 4206653"/>
                <a:gd name="connsiteY104" fmla="*/ 1726308 h 4460042"/>
                <a:gd name="connsiteX105" fmla="*/ 113171 w 4206653"/>
                <a:gd name="connsiteY105" fmla="*/ 1763582 h 4460042"/>
                <a:gd name="connsiteX106" fmla="*/ 9973 w 4206653"/>
                <a:gd name="connsiteY106" fmla="*/ 1737738 h 4460042"/>
                <a:gd name="connsiteX107" fmla="*/ 348516 w 4206653"/>
                <a:gd name="connsiteY107" fmla="*/ 1643812 h 4460042"/>
                <a:gd name="connsiteX108" fmla="*/ 653097 w 4206653"/>
                <a:gd name="connsiteY108" fmla="*/ 1543920 h 4460042"/>
                <a:gd name="connsiteX109" fmla="*/ 1072963 w 4206653"/>
                <a:gd name="connsiteY109" fmla="*/ 1612008 h 4460042"/>
                <a:gd name="connsiteX110" fmla="*/ 1244413 w 4206653"/>
                <a:gd name="connsiteY110" fmla="*/ 1657728 h 4460042"/>
                <a:gd name="connsiteX111" fmla="*/ 1205766 w 4206653"/>
                <a:gd name="connsiteY111" fmla="*/ 1451988 h 4460042"/>
                <a:gd name="connsiteX112" fmla="*/ 1046313 w 4206653"/>
                <a:gd name="connsiteY112" fmla="*/ 815409 h 4460042"/>
                <a:gd name="connsiteX113" fmla="*/ 1221553 w 4206653"/>
                <a:gd name="connsiteY113" fmla="*/ 1211958 h 4460042"/>
                <a:gd name="connsiteX0" fmla="*/ 1221553 w 4206653"/>
                <a:gd name="connsiteY0" fmla="*/ 1211958 h 4460500"/>
                <a:gd name="connsiteX1" fmla="*/ 1343911 w 4206653"/>
                <a:gd name="connsiteY1" fmla="*/ 1559828 h 4460500"/>
                <a:gd name="connsiteX2" fmla="*/ 1553023 w 4206653"/>
                <a:gd name="connsiteY2" fmla="*/ 1657728 h 4460500"/>
                <a:gd name="connsiteX3" fmla="*/ 1907353 w 4206653"/>
                <a:gd name="connsiteY3" fmla="*/ 1680588 h 4460500"/>
                <a:gd name="connsiteX4" fmla="*/ 2021653 w 4206653"/>
                <a:gd name="connsiteY4" fmla="*/ 1543428 h 4460500"/>
                <a:gd name="connsiteX5" fmla="*/ 2124523 w 4206653"/>
                <a:gd name="connsiteY5" fmla="*/ 1291968 h 4460500"/>
                <a:gd name="connsiteX6" fmla="*/ 2124523 w 4206653"/>
                <a:gd name="connsiteY6" fmla="*/ 1120518 h 4460500"/>
                <a:gd name="connsiteX7" fmla="*/ 2068029 w 4206653"/>
                <a:gd name="connsiteY7" fmla="*/ 825325 h 4460500"/>
                <a:gd name="connsiteX8" fmla="*/ 2078803 w 4206653"/>
                <a:gd name="connsiteY8" fmla="*/ 777618 h 4460500"/>
                <a:gd name="connsiteX9" fmla="*/ 2170243 w 4206653"/>
                <a:gd name="connsiteY9" fmla="*/ 1086228 h 4460500"/>
                <a:gd name="connsiteX10" fmla="*/ 2215963 w 4206653"/>
                <a:gd name="connsiteY10" fmla="*/ 1269108 h 4460500"/>
                <a:gd name="connsiteX11" fmla="*/ 2284543 w 4206653"/>
                <a:gd name="connsiteY11" fmla="*/ 1303398 h 4460500"/>
                <a:gd name="connsiteX12" fmla="*/ 2330263 w 4206653"/>
                <a:gd name="connsiteY12" fmla="*/ 1166238 h 4460500"/>
                <a:gd name="connsiteX13" fmla="*/ 2467423 w 4206653"/>
                <a:gd name="connsiteY13" fmla="*/ 880488 h 4460500"/>
                <a:gd name="connsiteX14" fmla="*/ 2558863 w 4206653"/>
                <a:gd name="connsiteY14" fmla="*/ 640458 h 4460500"/>
                <a:gd name="connsiteX15" fmla="*/ 2616013 w 4206653"/>
                <a:gd name="connsiteY15" fmla="*/ 537588 h 4460500"/>
                <a:gd name="connsiteX16" fmla="*/ 2558863 w 4206653"/>
                <a:gd name="connsiteY16" fmla="*/ 789048 h 4460500"/>
                <a:gd name="connsiteX17" fmla="*/ 2444563 w 4206653"/>
                <a:gd name="connsiteY17" fmla="*/ 1097658 h 4460500"/>
                <a:gd name="connsiteX18" fmla="*/ 2375983 w 4206653"/>
                <a:gd name="connsiteY18" fmla="*/ 1406268 h 4460500"/>
                <a:gd name="connsiteX19" fmla="*/ 2558863 w 4206653"/>
                <a:gd name="connsiteY19" fmla="*/ 1577718 h 4460500"/>
                <a:gd name="connsiteX20" fmla="*/ 2878903 w 4206653"/>
                <a:gd name="connsiteY20" fmla="*/ 1657728 h 4460500"/>
                <a:gd name="connsiteX21" fmla="*/ 3187513 w 4206653"/>
                <a:gd name="connsiteY21" fmla="*/ 1657728 h 4460500"/>
                <a:gd name="connsiteX22" fmla="*/ 3370393 w 4206653"/>
                <a:gd name="connsiteY22" fmla="*/ 1566288 h 4460500"/>
                <a:gd name="connsiteX23" fmla="*/ 3488066 w 4206653"/>
                <a:gd name="connsiteY23" fmla="*/ 1246753 h 4460500"/>
                <a:gd name="connsiteX24" fmla="*/ 3495138 w 4206653"/>
                <a:gd name="connsiteY24" fmla="*/ 1115548 h 4460500"/>
                <a:gd name="connsiteX25" fmla="*/ 3493650 w 4206653"/>
                <a:gd name="connsiteY25" fmla="*/ 1063976 h 4460500"/>
                <a:gd name="connsiteX26" fmla="*/ 3450403 w 4206653"/>
                <a:gd name="connsiteY26" fmla="*/ 777618 h 4460500"/>
                <a:gd name="connsiteX27" fmla="*/ 3119893 w 4206653"/>
                <a:gd name="connsiteY27" fmla="*/ 321571 h 4460500"/>
                <a:gd name="connsiteX28" fmla="*/ 3497351 w 4206653"/>
                <a:gd name="connsiteY28" fmla="*/ 674883 h 4460500"/>
                <a:gd name="connsiteX29" fmla="*/ 3759013 w 4206653"/>
                <a:gd name="connsiteY29" fmla="*/ 571878 h 4460500"/>
                <a:gd name="connsiteX30" fmla="*/ 3999043 w 4206653"/>
                <a:gd name="connsiteY30" fmla="*/ 91818 h 4460500"/>
                <a:gd name="connsiteX31" fmla="*/ 4033333 w 4206653"/>
                <a:gd name="connsiteY31" fmla="*/ 11808 h 4460500"/>
                <a:gd name="connsiteX32" fmla="*/ 3984569 w 4206653"/>
                <a:gd name="connsiteY32" fmla="*/ 247366 h 4460500"/>
                <a:gd name="connsiteX33" fmla="*/ 3812791 w 4206653"/>
                <a:gd name="connsiteY33" fmla="*/ 647417 h 4460500"/>
                <a:gd name="connsiteX34" fmla="*/ 3592906 w 4206653"/>
                <a:gd name="connsiteY34" fmla="*/ 811408 h 4460500"/>
                <a:gd name="connsiteX35" fmla="*/ 3604425 w 4206653"/>
                <a:gd name="connsiteY35" fmla="*/ 999253 h 4460500"/>
                <a:gd name="connsiteX36" fmla="*/ 3872985 w 4206653"/>
                <a:gd name="connsiteY36" fmla="*/ 881976 h 4460500"/>
                <a:gd name="connsiteX37" fmla="*/ 4200754 w 4206653"/>
                <a:gd name="connsiteY37" fmla="*/ 774136 h 4460500"/>
                <a:gd name="connsiteX38" fmla="*/ 4064251 w 4206653"/>
                <a:gd name="connsiteY38" fmla="*/ 847195 h 4460500"/>
                <a:gd name="connsiteX39" fmla="*/ 3818880 w 4206653"/>
                <a:gd name="connsiteY39" fmla="*/ 991305 h 4460500"/>
                <a:gd name="connsiteX40" fmla="*/ 3658531 w 4206653"/>
                <a:gd name="connsiteY40" fmla="*/ 1093178 h 4460500"/>
                <a:gd name="connsiteX41" fmla="*/ 3622838 w 4206653"/>
                <a:gd name="connsiteY41" fmla="*/ 1221401 h 4460500"/>
                <a:gd name="connsiteX42" fmla="*/ 3577446 w 4206653"/>
                <a:gd name="connsiteY42" fmla="*/ 1500691 h 4460500"/>
                <a:gd name="connsiteX43" fmla="*/ 3461833 w 4206653"/>
                <a:gd name="connsiteY43" fmla="*/ 1726308 h 4460500"/>
                <a:gd name="connsiteX44" fmla="*/ 3278953 w 4206653"/>
                <a:gd name="connsiteY44" fmla="*/ 2034918 h 4460500"/>
                <a:gd name="connsiteX45" fmla="*/ 3233233 w 4206653"/>
                <a:gd name="connsiteY45" fmla="*/ 2309238 h 4460500"/>
                <a:gd name="connsiteX46" fmla="*/ 3404683 w 4206653"/>
                <a:gd name="connsiteY46" fmla="*/ 2457828 h 4460500"/>
                <a:gd name="connsiteX47" fmla="*/ 3759013 w 4206653"/>
                <a:gd name="connsiteY47" fmla="*/ 2663568 h 4460500"/>
                <a:gd name="connsiteX48" fmla="*/ 4079053 w 4206653"/>
                <a:gd name="connsiteY48" fmla="*/ 2777868 h 4460500"/>
                <a:gd name="connsiteX49" fmla="*/ 4079053 w 4206653"/>
                <a:gd name="connsiteY49" fmla="*/ 2880738 h 4460500"/>
                <a:gd name="connsiteX50" fmla="*/ 3770443 w 4206653"/>
                <a:gd name="connsiteY50" fmla="*/ 2869308 h 4460500"/>
                <a:gd name="connsiteX51" fmla="*/ 3404683 w 4206653"/>
                <a:gd name="connsiteY51" fmla="*/ 2732148 h 4460500"/>
                <a:gd name="connsiteX52" fmla="*/ 3084643 w 4206653"/>
                <a:gd name="connsiteY52" fmla="*/ 2663568 h 4460500"/>
                <a:gd name="connsiteX53" fmla="*/ 2995919 w 4206653"/>
                <a:gd name="connsiteY53" fmla="*/ 2782832 h 4460500"/>
                <a:gd name="connsiteX54" fmla="*/ 2832855 w 4206653"/>
                <a:gd name="connsiteY54" fmla="*/ 2930924 h 4460500"/>
                <a:gd name="connsiteX55" fmla="*/ 2820111 w 4206653"/>
                <a:gd name="connsiteY55" fmla="*/ 3026344 h 4460500"/>
                <a:gd name="connsiteX56" fmla="*/ 2959241 w 4206653"/>
                <a:gd name="connsiteY56" fmla="*/ 3167976 h 4460500"/>
                <a:gd name="connsiteX57" fmla="*/ 3176083 w 4206653"/>
                <a:gd name="connsiteY57" fmla="*/ 3269358 h 4460500"/>
                <a:gd name="connsiteX58" fmla="*/ 3388239 w 4206653"/>
                <a:gd name="connsiteY58" fmla="*/ 3442290 h 4460500"/>
                <a:gd name="connsiteX59" fmla="*/ 3212014 w 4206653"/>
                <a:gd name="connsiteY59" fmla="*/ 3363782 h 4460500"/>
                <a:gd name="connsiteX60" fmla="*/ 3004633 w 4206653"/>
                <a:gd name="connsiteY60" fmla="*/ 3276814 h 4460500"/>
                <a:gd name="connsiteX61" fmla="*/ 2771676 w 4206653"/>
                <a:gd name="connsiteY61" fmla="*/ 3166987 h 4460500"/>
                <a:gd name="connsiteX62" fmla="*/ 2638873 w 4206653"/>
                <a:gd name="connsiteY62" fmla="*/ 3097908 h 4460500"/>
                <a:gd name="connsiteX63" fmla="*/ 2570293 w 4206653"/>
                <a:gd name="connsiteY63" fmla="*/ 3109338 h 4460500"/>
                <a:gd name="connsiteX64" fmla="*/ 2525557 w 4206653"/>
                <a:gd name="connsiteY64" fmla="*/ 3326508 h 4460500"/>
                <a:gd name="connsiteX65" fmla="*/ 2610253 w 4206653"/>
                <a:gd name="connsiteY65" fmla="*/ 3564053 h 4460500"/>
                <a:gd name="connsiteX66" fmla="*/ 2682206 w 4206653"/>
                <a:gd name="connsiteY66" fmla="*/ 4005849 h 4460500"/>
                <a:gd name="connsiteX67" fmla="*/ 2633113 w 4206653"/>
                <a:gd name="connsiteY67" fmla="*/ 4192703 h 4460500"/>
                <a:gd name="connsiteX68" fmla="*/ 2539703 w 4206653"/>
                <a:gd name="connsiteY68" fmla="*/ 4455574 h 4460500"/>
                <a:gd name="connsiteX69" fmla="*/ 2595212 w 4206653"/>
                <a:gd name="connsiteY69" fmla="*/ 3945217 h 4460500"/>
                <a:gd name="connsiteX70" fmla="*/ 2481240 w 4206653"/>
                <a:gd name="connsiteY70" fmla="*/ 3566538 h 4460500"/>
                <a:gd name="connsiteX71" fmla="*/ 2307403 w 4206653"/>
                <a:gd name="connsiteY71" fmla="*/ 3166488 h 4460500"/>
                <a:gd name="connsiteX72" fmla="*/ 2261683 w 4206653"/>
                <a:gd name="connsiteY72" fmla="*/ 3063618 h 4460500"/>
                <a:gd name="connsiteX73" fmla="*/ 2078803 w 4206653"/>
                <a:gd name="connsiteY73" fmla="*/ 2949318 h 4460500"/>
                <a:gd name="connsiteX74" fmla="*/ 1850203 w 4206653"/>
                <a:gd name="connsiteY74" fmla="*/ 3029328 h 4460500"/>
                <a:gd name="connsiteX75" fmla="*/ 1415863 w 4206653"/>
                <a:gd name="connsiteY75" fmla="*/ 3360798 h 4460500"/>
                <a:gd name="connsiteX76" fmla="*/ 1381573 w 4206653"/>
                <a:gd name="connsiteY76" fmla="*/ 3680838 h 4460500"/>
                <a:gd name="connsiteX77" fmla="*/ 1381573 w 4206653"/>
                <a:gd name="connsiteY77" fmla="*/ 3989448 h 4460500"/>
                <a:gd name="connsiteX78" fmla="*/ 1290133 w 4206653"/>
                <a:gd name="connsiteY78" fmla="*/ 4309488 h 4460500"/>
                <a:gd name="connsiteX79" fmla="*/ 1198693 w 4206653"/>
                <a:gd name="connsiteY79" fmla="*/ 4298058 h 4460500"/>
                <a:gd name="connsiteX80" fmla="*/ 1187263 w 4206653"/>
                <a:gd name="connsiteY80" fmla="*/ 4080888 h 4460500"/>
                <a:gd name="connsiteX81" fmla="*/ 1198693 w 4206653"/>
                <a:gd name="connsiteY81" fmla="*/ 3909438 h 4460500"/>
                <a:gd name="connsiteX82" fmla="*/ 970093 w 4206653"/>
                <a:gd name="connsiteY82" fmla="*/ 3989448 h 4460500"/>
                <a:gd name="connsiteX83" fmla="*/ 718633 w 4206653"/>
                <a:gd name="connsiteY83" fmla="*/ 4069458 h 4460500"/>
                <a:gd name="connsiteX84" fmla="*/ 741493 w 4206653"/>
                <a:gd name="connsiteY84" fmla="*/ 3955158 h 4460500"/>
                <a:gd name="connsiteX85" fmla="*/ 1130113 w 4206653"/>
                <a:gd name="connsiteY85" fmla="*/ 3795138 h 4460500"/>
                <a:gd name="connsiteX86" fmla="*/ 1278703 w 4206653"/>
                <a:gd name="connsiteY86" fmla="*/ 3726558 h 4460500"/>
                <a:gd name="connsiteX87" fmla="*/ 1221553 w 4206653"/>
                <a:gd name="connsiteY87" fmla="*/ 3372228 h 4460500"/>
                <a:gd name="connsiteX88" fmla="*/ 1324423 w 4206653"/>
                <a:gd name="connsiteY88" fmla="*/ 3120768 h 4460500"/>
                <a:gd name="connsiteX89" fmla="*/ 1393003 w 4206653"/>
                <a:gd name="connsiteY89" fmla="*/ 3052188 h 4460500"/>
                <a:gd name="connsiteX90" fmla="*/ 1084393 w 4206653"/>
                <a:gd name="connsiteY90" fmla="*/ 3029328 h 4460500"/>
                <a:gd name="connsiteX91" fmla="*/ 730063 w 4206653"/>
                <a:gd name="connsiteY91" fmla="*/ 2960748 h 4460500"/>
                <a:gd name="connsiteX92" fmla="*/ 375733 w 4206653"/>
                <a:gd name="connsiteY92" fmla="*/ 3132198 h 4460500"/>
                <a:gd name="connsiteX93" fmla="*/ 421453 w 4206653"/>
                <a:gd name="connsiteY93" fmla="*/ 3029328 h 4460500"/>
                <a:gd name="connsiteX94" fmla="*/ 627193 w 4206653"/>
                <a:gd name="connsiteY94" fmla="*/ 2926458 h 4460500"/>
                <a:gd name="connsiteX95" fmla="*/ 810073 w 4206653"/>
                <a:gd name="connsiteY95" fmla="*/ 2755008 h 4460500"/>
                <a:gd name="connsiteX96" fmla="*/ 1152973 w 4206653"/>
                <a:gd name="connsiteY96" fmla="*/ 2777868 h 4460500"/>
                <a:gd name="connsiteX97" fmla="*/ 1461583 w 4206653"/>
                <a:gd name="connsiteY97" fmla="*/ 2823588 h 4460500"/>
                <a:gd name="connsiteX98" fmla="*/ 1953073 w 4206653"/>
                <a:gd name="connsiteY98" fmla="*/ 2663568 h 4460500"/>
                <a:gd name="connsiteX99" fmla="*/ 1701613 w 4206653"/>
                <a:gd name="connsiteY99" fmla="*/ 2263518 h 4460500"/>
                <a:gd name="connsiteX100" fmla="*/ 1690183 w 4206653"/>
                <a:gd name="connsiteY100" fmla="*/ 1966338 h 4460500"/>
                <a:gd name="connsiteX101" fmla="*/ 1381991 w 4206653"/>
                <a:gd name="connsiteY101" fmla="*/ 1841604 h 4460500"/>
                <a:gd name="connsiteX102" fmla="*/ 1095823 w 4206653"/>
                <a:gd name="connsiteY102" fmla="*/ 1714878 h 4460500"/>
                <a:gd name="connsiteX103" fmla="*/ 746507 w 4206653"/>
                <a:gd name="connsiteY103" fmla="*/ 1626415 h 4460500"/>
                <a:gd name="connsiteX104" fmla="*/ 352873 w 4206653"/>
                <a:gd name="connsiteY104" fmla="*/ 1726308 h 4460500"/>
                <a:gd name="connsiteX105" fmla="*/ 113171 w 4206653"/>
                <a:gd name="connsiteY105" fmla="*/ 1763582 h 4460500"/>
                <a:gd name="connsiteX106" fmla="*/ 9973 w 4206653"/>
                <a:gd name="connsiteY106" fmla="*/ 1737738 h 4460500"/>
                <a:gd name="connsiteX107" fmla="*/ 348516 w 4206653"/>
                <a:gd name="connsiteY107" fmla="*/ 1643812 h 4460500"/>
                <a:gd name="connsiteX108" fmla="*/ 653097 w 4206653"/>
                <a:gd name="connsiteY108" fmla="*/ 1543920 h 4460500"/>
                <a:gd name="connsiteX109" fmla="*/ 1072963 w 4206653"/>
                <a:gd name="connsiteY109" fmla="*/ 1612008 h 4460500"/>
                <a:gd name="connsiteX110" fmla="*/ 1244413 w 4206653"/>
                <a:gd name="connsiteY110" fmla="*/ 1657728 h 4460500"/>
                <a:gd name="connsiteX111" fmla="*/ 1205766 w 4206653"/>
                <a:gd name="connsiteY111" fmla="*/ 1451988 h 4460500"/>
                <a:gd name="connsiteX112" fmla="*/ 1046313 w 4206653"/>
                <a:gd name="connsiteY112" fmla="*/ 815409 h 4460500"/>
                <a:gd name="connsiteX113" fmla="*/ 1221553 w 4206653"/>
                <a:gd name="connsiteY113" fmla="*/ 1211958 h 4460500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610253 w 4206653"/>
                <a:gd name="connsiteY65" fmla="*/ 3564053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50203 w 4206653"/>
                <a:gd name="connsiteY74" fmla="*/ 3029328 h 4460527"/>
                <a:gd name="connsiteX75" fmla="*/ 1415863 w 4206653"/>
                <a:gd name="connsiteY75" fmla="*/ 3360798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84393 w 4206653"/>
                <a:gd name="connsiteY90" fmla="*/ 3029328 h 4460527"/>
                <a:gd name="connsiteX91" fmla="*/ 730063 w 4206653"/>
                <a:gd name="connsiteY91" fmla="*/ 2960748 h 4460527"/>
                <a:gd name="connsiteX92" fmla="*/ 375733 w 4206653"/>
                <a:gd name="connsiteY92" fmla="*/ 3132198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10073 w 4206653"/>
                <a:gd name="connsiteY95" fmla="*/ 2755008 h 4460527"/>
                <a:gd name="connsiteX96" fmla="*/ 1152973 w 4206653"/>
                <a:gd name="connsiteY96" fmla="*/ 2777868 h 4460527"/>
                <a:gd name="connsiteX97" fmla="*/ 1461583 w 4206653"/>
                <a:gd name="connsiteY97" fmla="*/ 2823588 h 4460527"/>
                <a:gd name="connsiteX98" fmla="*/ 1953073 w 4206653"/>
                <a:gd name="connsiteY98" fmla="*/ 2663568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50203 w 4206653"/>
                <a:gd name="connsiteY74" fmla="*/ 3029328 h 4460527"/>
                <a:gd name="connsiteX75" fmla="*/ 1415863 w 4206653"/>
                <a:gd name="connsiteY75" fmla="*/ 3360798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84393 w 4206653"/>
                <a:gd name="connsiteY90" fmla="*/ 3029328 h 4460527"/>
                <a:gd name="connsiteX91" fmla="*/ 730063 w 4206653"/>
                <a:gd name="connsiteY91" fmla="*/ 2960748 h 4460527"/>
                <a:gd name="connsiteX92" fmla="*/ 375733 w 4206653"/>
                <a:gd name="connsiteY92" fmla="*/ 3132198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10073 w 4206653"/>
                <a:gd name="connsiteY95" fmla="*/ 2755008 h 4460527"/>
                <a:gd name="connsiteX96" fmla="*/ 1152973 w 4206653"/>
                <a:gd name="connsiteY96" fmla="*/ 2777868 h 4460527"/>
                <a:gd name="connsiteX97" fmla="*/ 1461583 w 4206653"/>
                <a:gd name="connsiteY97" fmla="*/ 2823588 h 4460527"/>
                <a:gd name="connsiteX98" fmla="*/ 1953073 w 4206653"/>
                <a:gd name="connsiteY98" fmla="*/ 2663568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50203 w 4206653"/>
                <a:gd name="connsiteY74" fmla="*/ 3029328 h 4460527"/>
                <a:gd name="connsiteX75" fmla="*/ 1415863 w 4206653"/>
                <a:gd name="connsiteY75" fmla="*/ 3360798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84393 w 4206653"/>
                <a:gd name="connsiteY90" fmla="*/ 3029328 h 4460527"/>
                <a:gd name="connsiteX91" fmla="*/ 730063 w 4206653"/>
                <a:gd name="connsiteY91" fmla="*/ 2960748 h 4460527"/>
                <a:gd name="connsiteX92" fmla="*/ 375733 w 4206653"/>
                <a:gd name="connsiteY92" fmla="*/ 3132198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10073 w 4206653"/>
                <a:gd name="connsiteY95" fmla="*/ 2755008 h 4460527"/>
                <a:gd name="connsiteX96" fmla="*/ 1152973 w 4206653"/>
                <a:gd name="connsiteY96" fmla="*/ 2777868 h 4460527"/>
                <a:gd name="connsiteX97" fmla="*/ 1461583 w 4206653"/>
                <a:gd name="connsiteY97" fmla="*/ 2823588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50203 w 4206653"/>
                <a:gd name="connsiteY74" fmla="*/ 3029328 h 4460527"/>
                <a:gd name="connsiteX75" fmla="*/ 1415863 w 4206653"/>
                <a:gd name="connsiteY75" fmla="*/ 3360798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84393 w 4206653"/>
                <a:gd name="connsiteY90" fmla="*/ 3029328 h 4460527"/>
                <a:gd name="connsiteX91" fmla="*/ 730063 w 4206653"/>
                <a:gd name="connsiteY91" fmla="*/ 2960748 h 4460527"/>
                <a:gd name="connsiteX92" fmla="*/ 375733 w 4206653"/>
                <a:gd name="connsiteY92" fmla="*/ 3132198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10073 w 4206653"/>
                <a:gd name="connsiteY95" fmla="*/ 2755008 h 4460527"/>
                <a:gd name="connsiteX96" fmla="*/ 1152973 w 4206653"/>
                <a:gd name="connsiteY96" fmla="*/ 2777868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5863 w 4206653"/>
                <a:gd name="connsiteY75" fmla="*/ 3360798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84393 w 4206653"/>
                <a:gd name="connsiteY90" fmla="*/ 3029328 h 4460527"/>
                <a:gd name="connsiteX91" fmla="*/ 730063 w 4206653"/>
                <a:gd name="connsiteY91" fmla="*/ 2960748 h 4460527"/>
                <a:gd name="connsiteX92" fmla="*/ 375733 w 4206653"/>
                <a:gd name="connsiteY92" fmla="*/ 3132198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10073 w 4206653"/>
                <a:gd name="connsiteY95" fmla="*/ 2755008 h 4460527"/>
                <a:gd name="connsiteX96" fmla="*/ 1152973 w 4206653"/>
                <a:gd name="connsiteY96" fmla="*/ 2777868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2162 w 4206653"/>
                <a:gd name="connsiteY75" fmla="*/ 3235573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84393 w 4206653"/>
                <a:gd name="connsiteY90" fmla="*/ 3029328 h 4460527"/>
                <a:gd name="connsiteX91" fmla="*/ 730063 w 4206653"/>
                <a:gd name="connsiteY91" fmla="*/ 2960748 h 4460527"/>
                <a:gd name="connsiteX92" fmla="*/ 375733 w 4206653"/>
                <a:gd name="connsiteY92" fmla="*/ 3132198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10073 w 4206653"/>
                <a:gd name="connsiteY95" fmla="*/ 2755008 h 4460527"/>
                <a:gd name="connsiteX96" fmla="*/ 1152973 w 4206653"/>
                <a:gd name="connsiteY96" fmla="*/ 2777868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2162 w 4206653"/>
                <a:gd name="connsiteY75" fmla="*/ 3235573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84393 w 4206653"/>
                <a:gd name="connsiteY90" fmla="*/ 3029328 h 4460527"/>
                <a:gd name="connsiteX91" fmla="*/ 730063 w 4206653"/>
                <a:gd name="connsiteY91" fmla="*/ 2960748 h 4460527"/>
                <a:gd name="connsiteX92" fmla="*/ 375733 w 4206653"/>
                <a:gd name="connsiteY92" fmla="*/ 3132198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10073 w 4206653"/>
                <a:gd name="connsiteY95" fmla="*/ 2755008 h 4460527"/>
                <a:gd name="connsiteX96" fmla="*/ 1149272 w 4206653"/>
                <a:gd name="connsiteY96" fmla="*/ 2889676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2162 w 4206653"/>
                <a:gd name="connsiteY75" fmla="*/ 3235573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84393 w 4206653"/>
                <a:gd name="connsiteY90" fmla="*/ 3029328 h 4460527"/>
                <a:gd name="connsiteX91" fmla="*/ 730063 w 4206653"/>
                <a:gd name="connsiteY91" fmla="*/ 2960748 h 4460527"/>
                <a:gd name="connsiteX92" fmla="*/ 375733 w 4206653"/>
                <a:gd name="connsiteY92" fmla="*/ 3132198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54480 w 4206653"/>
                <a:gd name="connsiteY95" fmla="*/ 2889178 h 4460527"/>
                <a:gd name="connsiteX96" fmla="*/ 1149272 w 4206653"/>
                <a:gd name="connsiteY96" fmla="*/ 2889676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2162 w 4206653"/>
                <a:gd name="connsiteY75" fmla="*/ 3235573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76992 w 4206653"/>
                <a:gd name="connsiteY90" fmla="*/ 3015911 h 4460527"/>
                <a:gd name="connsiteX91" fmla="*/ 730063 w 4206653"/>
                <a:gd name="connsiteY91" fmla="*/ 2960748 h 4460527"/>
                <a:gd name="connsiteX92" fmla="*/ 375733 w 4206653"/>
                <a:gd name="connsiteY92" fmla="*/ 3132198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54480 w 4206653"/>
                <a:gd name="connsiteY95" fmla="*/ 2889178 h 4460527"/>
                <a:gd name="connsiteX96" fmla="*/ 1149272 w 4206653"/>
                <a:gd name="connsiteY96" fmla="*/ 2889676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2162 w 4206653"/>
                <a:gd name="connsiteY75" fmla="*/ 3235573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76992 w 4206653"/>
                <a:gd name="connsiteY90" fmla="*/ 3015911 h 4460527"/>
                <a:gd name="connsiteX91" fmla="*/ 726362 w 4206653"/>
                <a:gd name="connsiteY91" fmla="*/ 2992054 h 4460527"/>
                <a:gd name="connsiteX92" fmla="*/ 375733 w 4206653"/>
                <a:gd name="connsiteY92" fmla="*/ 3132198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54480 w 4206653"/>
                <a:gd name="connsiteY95" fmla="*/ 2889178 h 4460527"/>
                <a:gd name="connsiteX96" fmla="*/ 1149272 w 4206653"/>
                <a:gd name="connsiteY96" fmla="*/ 2889676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2162 w 4206653"/>
                <a:gd name="connsiteY75" fmla="*/ 3235573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76992 w 4206653"/>
                <a:gd name="connsiteY90" fmla="*/ 3015911 h 4460527"/>
                <a:gd name="connsiteX91" fmla="*/ 726362 w 4206653"/>
                <a:gd name="connsiteY91" fmla="*/ 2992054 h 4460527"/>
                <a:gd name="connsiteX92" fmla="*/ 235111 w 4206653"/>
                <a:gd name="connsiteY92" fmla="*/ 3217172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54480 w 4206653"/>
                <a:gd name="connsiteY95" fmla="*/ 2889178 h 4460527"/>
                <a:gd name="connsiteX96" fmla="*/ 1149272 w 4206653"/>
                <a:gd name="connsiteY96" fmla="*/ 2889676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2162 w 4206653"/>
                <a:gd name="connsiteY75" fmla="*/ 3235573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76992 w 4206653"/>
                <a:gd name="connsiteY90" fmla="*/ 3015911 h 4460527"/>
                <a:gd name="connsiteX91" fmla="*/ 663453 w 4206653"/>
                <a:gd name="connsiteY91" fmla="*/ 3023360 h 4460527"/>
                <a:gd name="connsiteX92" fmla="*/ 235111 w 4206653"/>
                <a:gd name="connsiteY92" fmla="*/ 3217172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54480 w 4206653"/>
                <a:gd name="connsiteY95" fmla="*/ 2889178 h 4460527"/>
                <a:gd name="connsiteX96" fmla="*/ 1149272 w 4206653"/>
                <a:gd name="connsiteY96" fmla="*/ 2889676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2162 w 4206653"/>
                <a:gd name="connsiteY75" fmla="*/ 3235573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80693 w 4206653"/>
                <a:gd name="connsiteY90" fmla="*/ 2984604 h 4460527"/>
                <a:gd name="connsiteX91" fmla="*/ 663453 w 4206653"/>
                <a:gd name="connsiteY91" fmla="*/ 3023360 h 4460527"/>
                <a:gd name="connsiteX92" fmla="*/ 235111 w 4206653"/>
                <a:gd name="connsiteY92" fmla="*/ 3217172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54480 w 4206653"/>
                <a:gd name="connsiteY95" fmla="*/ 2889178 h 4460527"/>
                <a:gd name="connsiteX96" fmla="*/ 1149272 w 4206653"/>
                <a:gd name="connsiteY96" fmla="*/ 2889676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2162 w 4206653"/>
                <a:gd name="connsiteY75" fmla="*/ 3235573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09620 w 4206653"/>
                <a:gd name="connsiteY88" fmla="*/ 3169963 h 4460527"/>
                <a:gd name="connsiteX89" fmla="*/ 1393003 w 4206653"/>
                <a:gd name="connsiteY89" fmla="*/ 3052188 h 4460527"/>
                <a:gd name="connsiteX90" fmla="*/ 1080693 w 4206653"/>
                <a:gd name="connsiteY90" fmla="*/ 2984604 h 4460527"/>
                <a:gd name="connsiteX91" fmla="*/ 663453 w 4206653"/>
                <a:gd name="connsiteY91" fmla="*/ 3023360 h 4460527"/>
                <a:gd name="connsiteX92" fmla="*/ 235111 w 4206653"/>
                <a:gd name="connsiteY92" fmla="*/ 3217172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54480 w 4206653"/>
                <a:gd name="connsiteY95" fmla="*/ 2889178 h 4460527"/>
                <a:gd name="connsiteX96" fmla="*/ 1149272 w 4206653"/>
                <a:gd name="connsiteY96" fmla="*/ 2889676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2162 w 4206653"/>
                <a:gd name="connsiteY75" fmla="*/ 3235573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69661 w 4206653"/>
                <a:gd name="connsiteY87" fmla="*/ 3390117 h 4460527"/>
                <a:gd name="connsiteX88" fmla="*/ 1309620 w 4206653"/>
                <a:gd name="connsiteY88" fmla="*/ 3169963 h 4460527"/>
                <a:gd name="connsiteX89" fmla="*/ 1393003 w 4206653"/>
                <a:gd name="connsiteY89" fmla="*/ 3052188 h 4460527"/>
                <a:gd name="connsiteX90" fmla="*/ 1080693 w 4206653"/>
                <a:gd name="connsiteY90" fmla="*/ 2984604 h 4460527"/>
                <a:gd name="connsiteX91" fmla="*/ 663453 w 4206653"/>
                <a:gd name="connsiteY91" fmla="*/ 3023360 h 4460527"/>
                <a:gd name="connsiteX92" fmla="*/ 235111 w 4206653"/>
                <a:gd name="connsiteY92" fmla="*/ 3217172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54480 w 4206653"/>
                <a:gd name="connsiteY95" fmla="*/ 2889178 h 4460527"/>
                <a:gd name="connsiteX96" fmla="*/ 1149272 w 4206653"/>
                <a:gd name="connsiteY96" fmla="*/ 2889676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2162 w 4206653"/>
                <a:gd name="connsiteY75" fmla="*/ 3235573 h 4460527"/>
                <a:gd name="connsiteX76" fmla="*/ 1381573 w 4206653"/>
                <a:gd name="connsiteY76" fmla="*/ 3680838 h 4460527"/>
                <a:gd name="connsiteX77" fmla="*/ 1340867 w 4206653"/>
                <a:gd name="connsiteY77" fmla="*/ 3980504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69661 w 4206653"/>
                <a:gd name="connsiteY87" fmla="*/ 3390117 h 4460527"/>
                <a:gd name="connsiteX88" fmla="*/ 1309620 w 4206653"/>
                <a:gd name="connsiteY88" fmla="*/ 3169963 h 4460527"/>
                <a:gd name="connsiteX89" fmla="*/ 1393003 w 4206653"/>
                <a:gd name="connsiteY89" fmla="*/ 3052188 h 4460527"/>
                <a:gd name="connsiteX90" fmla="*/ 1080693 w 4206653"/>
                <a:gd name="connsiteY90" fmla="*/ 2984604 h 4460527"/>
                <a:gd name="connsiteX91" fmla="*/ 663453 w 4206653"/>
                <a:gd name="connsiteY91" fmla="*/ 3023360 h 4460527"/>
                <a:gd name="connsiteX92" fmla="*/ 235111 w 4206653"/>
                <a:gd name="connsiteY92" fmla="*/ 3217172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54480 w 4206653"/>
                <a:gd name="connsiteY95" fmla="*/ 2889178 h 4460527"/>
                <a:gd name="connsiteX96" fmla="*/ 1149272 w 4206653"/>
                <a:gd name="connsiteY96" fmla="*/ 2889676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743809"/>
                <a:gd name="connsiteX1" fmla="*/ 1343911 w 4206653"/>
                <a:gd name="connsiteY1" fmla="*/ 1559828 h 4743809"/>
                <a:gd name="connsiteX2" fmla="*/ 1553023 w 4206653"/>
                <a:gd name="connsiteY2" fmla="*/ 1657728 h 4743809"/>
                <a:gd name="connsiteX3" fmla="*/ 1907353 w 4206653"/>
                <a:gd name="connsiteY3" fmla="*/ 1680588 h 4743809"/>
                <a:gd name="connsiteX4" fmla="*/ 2021653 w 4206653"/>
                <a:gd name="connsiteY4" fmla="*/ 1543428 h 4743809"/>
                <a:gd name="connsiteX5" fmla="*/ 2124523 w 4206653"/>
                <a:gd name="connsiteY5" fmla="*/ 1291968 h 4743809"/>
                <a:gd name="connsiteX6" fmla="*/ 2124523 w 4206653"/>
                <a:gd name="connsiteY6" fmla="*/ 1120518 h 4743809"/>
                <a:gd name="connsiteX7" fmla="*/ 2068029 w 4206653"/>
                <a:gd name="connsiteY7" fmla="*/ 825325 h 4743809"/>
                <a:gd name="connsiteX8" fmla="*/ 2078803 w 4206653"/>
                <a:gd name="connsiteY8" fmla="*/ 777618 h 4743809"/>
                <a:gd name="connsiteX9" fmla="*/ 2170243 w 4206653"/>
                <a:gd name="connsiteY9" fmla="*/ 1086228 h 4743809"/>
                <a:gd name="connsiteX10" fmla="*/ 2215963 w 4206653"/>
                <a:gd name="connsiteY10" fmla="*/ 1269108 h 4743809"/>
                <a:gd name="connsiteX11" fmla="*/ 2284543 w 4206653"/>
                <a:gd name="connsiteY11" fmla="*/ 1303398 h 4743809"/>
                <a:gd name="connsiteX12" fmla="*/ 2330263 w 4206653"/>
                <a:gd name="connsiteY12" fmla="*/ 1166238 h 4743809"/>
                <a:gd name="connsiteX13" fmla="*/ 2467423 w 4206653"/>
                <a:gd name="connsiteY13" fmla="*/ 880488 h 4743809"/>
                <a:gd name="connsiteX14" fmla="*/ 2558863 w 4206653"/>
                <a:gd name="connsiteY14" fmla="*/ 640458 h 4743809"/>
                <a:gd name="connsiteX15" fmla="*/ 2616013 w 4206653"/>
                <a:gd name="connsiteY15" fmla="*/ 537588 h 4743809"/>
                <a:gd name="connsiteX16" fmla="*/ 2558863 w 4206653"/>
                <a:gd name="connsiteY16" fmla="*/ 789048 h 4743809"/>
                <a:gd name="connsiteX17" fmla="*/ 2444563 w 4206653"/>
                <a:gd name="connsiteY17" fmla="*/ 1097658 h 4743809"/>
                <a:gd name="connsiteX18" fmla="*/ 2375983 w 4206653"/>
                <a:gd name="connsiteY18" fmla="*/ 1406268 h 4743809"/>
                <a:gd name="connsiteX19" fmla="*/ 2558863 w 4206653"/>
                <a:gd name="connsiteY19" fmla="*/ 1577718 h 4743809"/>
                <a:gd name="connsiteX20" fmla="*/ 2878903 w 4206653"/>
                <a:gd name="connsiteY20" fmla="*/ 1657728 h 4743809"/>
                <a:gd name="connsiteX21" fmla="*/ 3187513 w 4206653"/>
                <a:gd name="connsiteY21" fmla="*/ 1657728 h 4743809"/>
                <a:gd name="connsiteX22" fmla="*/ 3370393 w 4206653"/>
                <a:gd name="connsiteY22" fmla="*/ 1566288 h 4743809"/>
                <a:gd name="connsiteX23" fmla="*/ 3488066 w 4206653"/>
                <a:gd name="connsiteY23" fmla="*/ 1246753 h 4743809"/>
                <a:gd name="connsiteX24" fmla="*/ 3495138 w 4206653"/>
                <a:gd name="connsiteY24" fmla="*/ 1115548 h 4743809"/>
                <a:gd name="connsiteX25" fmla="*/ 3493650 w 4206653"/>
                <a:gd name="connsiteY25" fmla="*/ 1063976 h 4743809"/>
                <a:gd name="connsiteX26" fmla="*/ 3450403 w 4206653"/>
                <a:gd name="connsiteY26" fmla="*/ 777618 h 4743809"/>
                <a:gd name="connsiteX27" fmla="*/ 3119893 w 4206653"/>
                <a:gd name="connsiteY27" fmla="*/ 321571 h 4743809"/>
                <a:gd name="connsiteX28" fmla="*/ 3497351 w 4206653"/>
                <a:gd name="connsiteY28" fmla="*/ 674883 h 4743809"/>
                <a:gd name="connsiteX29" fmla="*/ 3759013 w 4206653"/>
                <a:gd name="connsiteY29" fmla="*/ 571878 h 4743809"/>
                <a:gd name="connsiteX30" fmla="*/ 3999043 w 4206653"/>
                <a:gd name="connsiteY30" fmla="*/ 91818 h 4743809"/>
                <a:gd name="connsiteX31" fmla="*/ 4033333 w 4206653"/>
                <a:gd name="connsiteY31" fmla="*/ 11808 h 4743809"/>
                <a:gd name="connsiteX32" fmla="*/ 3984569 w 4206653"/>
                <a:gd name="connsiteY32" fmla="*/ 247366 h 4743809"/>
                <a:gd name="connsiteX33" fmla="*/ 3812791 w 4206653"/>
                <a:gd name="connsiteY33" fmla="*/ 647417 h 4743809"/>
                <a:gd name="connsiteX34" fmla="*/ 3592906 w 4206653"/>
                <a:gd name="connsiteY34" fmla="*/ 811408 h 4743809"/>
                <a:gd name="connsiteX35" fmla="*/ 3604425 w 4206653"/>
                <a:gd name="connsiteY35" fmla="*/ 999253 h 4743809"/>
                <a:gd name="connsiteX36" fmla="*/ 3872985 w 4206653"/>
                <a:gd name="connsiteY36" fmla="*/ 881976 h 4743809"/>
                <a:gd name="connsiteX37" fmla="*/ 4200754 w 4206653"/>
                <a:gd name="connsiteY37" fmla="*/ 774136 h 4743809"/>
                <a:gd name="connsiteX38" fmla="*/ 4064251 w 4206653"/>
                <a:gd name="connsiteY38" fmla="*/ 847195 h 4743809"/>
                <a:gd name="connsiteX39" fmla="*/ 3818880 w 4206653"/>
                <a:gd name="connsiteY39" fmla="*/ 991305 h 4743809"/>
                <a:gd name="connsiteX40" fmla="*/ 3658531 w 4206653"/>
                <a:gd name="connsiteY40" fmla="*/ 1093178 h 4743809"/>
                <a:gd name="connsiteX41" fmla="*/ 3622838 w 4206653"/>
                <a:gd name="connsiteY41" fmla="*/ 1221401 h 4743809"/>
                <a:gd name="connsiteX42" fmla="*/ 3577446 w 4206653"/>
                <a:gd name="connsiteY42" fmla="*/ 1500691 h 4743809"/>
                <a:gd name="connsiteX43" fmla="*/ 3461833 w 4206653"/>
                <a:gd name="connsiteY43" fmla="*/ 1726308 h 4743809"/>
                <a:gd name="connsiteX44" fmla="*/ 3278953 w 4206653"/>
                <a:gd name="connsiteY44" fmla="*/ 2034918 h 4743809"/>
                <a:gd name="connsiteX45" fmla="*/ 3233233 w 4206653"/>
                <a:gd name="connsiteY45" fmla="*/ 2309238 h 4743809"/>
                <a:gd name="connsiteX46" fmla="*/ 3404683 w 4206653"/>
                <a:gd name="connsiteY46" fmla="*/ 2457828 h 4743809"/>
                <a:gd name="connsiteX47" fmla="*/ 3759013 w 4206653"/>
                <a:gd name="connsiteY47" fmla="*/ 2663568 h 4743809"/>
                <a:gd name="connsiteX48" fmla="*/ 4079053 w 4206653"/>
                <a:gd name="connsiteY48" fmla="*/ 2777868 h 4743809"/>
                <a:gd name="connsiteX49" fmla="*/ 4079053 w 4206653"/>
                <a:gd name="connsiteY49" fmla="*/ 2880738 h 4743809"/>
                <a:gd name="connsiteX50" fmla="*/ 3770443 w 4206653"/>
                <a:gd name="connsiteY50" fmla="*/ 2869308 h 4743809"/>
                <a:gd name="connsiteX51" fmla="*/ 3404683 w 4206653"/>
                <a:gd name="connsiteY51" fmla="*/ 2732148 h 4743809"/>
                <a:gd name="connsiteX52" fmla="*/ 3084643 w 4206653"/>
                <a:gd name="connsiteY52" fmla="*/ 2663568 h 4743809"/>
                <a:gd name="connsiteX53" fmla="*/ 2995919 w 4206653"/>
                <a:gd name="connsiteY53" fmla="*/ 2782832 h 4743809"/>
                <a:gd name="connsiteX54" fmla="*/ 2832855 w 4206653"/>
                <a:gd name="connsiteY54" fmla="*/ 2930924 h 4743809"/>
                <a:gd name="connsiteX55" fmla="*/ 2820111 w 4206653"/>
                <a:gd name="connsiteY55" fmla="*/ 3026344 h 4743809"/>
                <a:gd name="connsiteX56" fmla="*/ 2959241 w 4206653"/>
                <a:gd name="connsiteY56" fmla="*/ 3167976 h 4743809"/>
                <a:gd name="connsiteX57" fmla="*/ 3176083 w 4206653"/>
                <a:gd name="connsiteY57" fmla="*/ 3269358 h 4743809"/>
                <a:gd name="connsiteX58" fmla="*/ 3388239 w 4206653"/>
                <a:gd name="connsiteY58" fmla="*/ 3442290 h 4743809"/>
                <a:gd name="connsiteX59" fmla="*/ 3212014 w 4206653"/>
                <a:gd name="connsiteY59" fmla="*/ 3363782 h 4743809"/>
                <a:gd name="connsiteX60" fmla="*/ 3004633 w 4206653"/>
                <a:gd name="connsiteY60" fmla="*/ 3276814 h 4743809"/>
                <a:gd name="connsiteX61" fmla="*/ 2771676 w 4206653"/>
                <a:gd name="connsiteY61" fmla="*/ 3166987 h 4743809"/>
                <a:gd name="connsiteX62" fmla="*/ 2638873 w 4206653"/>
                <a:gd name="connsiteY62" fmla="*/ 3097908 h 4743809"/>
                <a:gd name="connsiteX63" fmla="*/ 2570293 w 4206653"/>
                <a:gd name="connsiteY63" fmla="*/ 3109338 h 4743809"/>
                <a:gd name="connsiteX64" fmla="*/ 2525557 w 4206653"/>
                <a:gd name="connsiteY64" fmla="*/ 3326508 h 4743809"/>
                <a:gd name="connsiteX65" fmla="*/ 2584349 w 4206653"/>
                <a:gd name="connsiteY65" fmla="*/ 3577470 h 4743809"/>
                <a:gd name="connsiteX66" fmla="*/ 2663703 w 4206653"/>
                <a:gd name="connsiteY66" fmla="*/ 3996904 h 4743809"/>
                <a:gd name="connsiteX67" fmla="*/ 2633113 w 4206653"/>
                <a:gd name="connsiteY67" fmla="*/ 4192703 h 4743809"/>
                <a:gd name="connsiteX68" fmla="*/ 2539703 w 4206653"/>
                <a:gd name="connsiteY68" fmla="*/ 4455574 h 4743809"/>
                <a:gd name="connsiteX69" fmla="*/ 2595212 w 4206653"/>
                <a:gd name="connsiteY69" fmla="*/ 3945217 h 4743809"/>
                <a:gd name="connsiteX70" fmla="*/ 2481240 w 4206653"/>
                <a:gd name="connsiteY70" fmla="*/ 3566538 h 4743809"/>
                <a:gd name="connsiteX71" fmla="*/ 2307403 w 4206653"/>
                <a:gd name="connsiteY71" fmla="*/ 3166488 h 4743809"/>
                <a:gd name="connsiteX72" fmla="*/ 2261683 w 4206653"/>
                <a:gd name="connsiteY72" fmla="*/ 3063618 h 4743809"/>
                <a:gd name="connsiteX73" fmla="*/ 2078803 w 4206653"/>
                <a:gd name="connsiteY73" fmla="*/ 2949318 h 4743809"/>
                <a:gd name="connsiteX74" fmla="*/ 1824299 w 4206653"/>
                <a:gd name="connsiteY74" fmla="*/ 3002494 h 4743809"/>
                <a:gd name="connsiteX75" fmla="*/ 1412162 w 4206653"/>
                <a:gd name="connsiteY75" fmla="*/ 3235573 h 4743809"/>
                <a:gd name="connsiteX76" fmla="*/ 1381573 w 4206653"/>
                <a:gd name="connsiteY76" fmla="*/ 3680838 h 4743809"/>
                <a:gd name="connsiteX77" fmla="*/ 1340867 w 4206653"/>
                <a:gd name="connsiteY77" fmla="*/ 3980504 h 4743809"/>
                <a:gd name="connsiteX78" fmla="*/ 1197619 w 4206653"/>
                <a:gd name="connsiteY78" fmla="*/ 4738831 h 4743809"/>
                <a:gd name="connsiteX79" fmla="*/ 1198693 w 4206653"/>
                <a:gd name="connsiteY79" fmla="*/ 4298058 h 4743809"/>
                <a:gd name="connsiteX80" fmla="*/ 1187263 w 4206653"/>
                <a:gd name="connsiteY80" fmla="*/ 4080888 h 4743809"/>
                <a:gd name="connsiteX81" fmla="*/ 1198693 w 4206653"/>
                <a:gd name="connsiteY81" fmla="*/ 3909438 h 4743809"/>
                <a:gd name="connsiteX82" fmla="*/ 970093 w 4206653"/>
                <a:gd name="connsiteY82" fmla="*/ 3989448 h 4743809"/>
                <a:gd name="connsiteX83" fmla="*/ 718633 w 4206653"/>
                <a:gd name="connsiteY83" fmla="*/ 4069458 h 4743809"/>
                <a:gd name="connsiteX84" fmla="*/ 741493 w 4206653"/>
                <a:gd name="connsiteY84" fmla="*/ 3955158 h 4743809"/>
                <a:gd name="connsiteX85" fmla="*/ 1130113 w 4206653"/>
                <a:gd name="connsiteY85" fmla="*/ 3795138 h 4743809"/>
                <a:gd name="connsiteX86" fmla="*/ 1278703 w 4206653"/>
                <a:gd name="connsiteY86" fmla="*/ 3726558 h 4743809"/>
                <a:gd name="connsiteX87" fmla="*/ 1269661 w 4206653"/>
                <a:gd name="connsiteY87" fmla="*/ 3390117 h 4743809"/>
                <a:gd name="connsiteX88" fmla="*/ 1309620 w 4206653"/>
                <a:gd name="connsiteY88" fmla="*/ 3169963 h 4743809"/>
                <a:gd name="connsiteX89" fmla="*/ 1393003 w 4206653"/>
                <a:gd name="connsiteY89" fmla="*/ 3052188 h 4743809"/>
                <a:gd name="connsiteX90" fmla="*/ 1080693 w 4206653"/>
                <a:gd name="connsiteY90" fmla="*/ 2984604 h 4743809"/>
                <a:gd name="connsiteX91" fmla="*/ 663453 w 4206653"/>
                <a:gd name="connsiteY91" fmla="*/ 3023360 h 4743809"/>
                <a:gd name="connsiteX92" fmla="*/ 235111 w 4206653"/>
                <a:gd name="connsiteY92" fmla="*/ 3217172 h 4743809"/>
                <a:gd name="connsiteX93" fmla="*/ 421453 w 4206653"/>
                <a:gd name="connsiteY93" fmla="*/ 3029328 h 4743809"/>
                <a:gd name="connsiteX94" fmla="*/ 627193 w 4206653"/>
                <a:gd name="connsiteY94" fmla="*/ 2926458 h 4743809"/>
                <a:gd name="connsiteX95" fmla="*/ 854480 w 4206653"/>
                <a:gd name="connsiteY95" fmla="*/ 2889178 h 4743809"/>
                <a:gd name="connsiteX96" fmla="*/ 1149272 w 4206653"/>
                <a:gd name="connsiteY96" fmla="*/ 2889676 h 4743809"/>
                <a:gd name="connsiteX97" fmla="*/ 1531894 w 4206653"/>
                <a:gd name="connsiteY97" fmla="*/ 2917507 h 4743809"/>
                <a:gd name="connsiteX98" fmla="*/ 1860559 w 4206653"/>
                <a:gd name="connsiteY98" fmla="*/ 2766431 h 4743809"/>
                <a:gd name="connsiteX99" fmla="*/ 1701613 w 4206653"/>
                <a:gd name="connsiteY99" fmla="*/ 2263518 h 4743809"/>
                <a:gd name="connsiteX100" fmla="*/ 1690183 w 4206653"/>
                <a:gd name="connsiteY100" fmla="*/ 1966338 h 4743809"/>
                <a:gd name="connsiteX101" fmla="*/ 1381991 w 4206653"/>
                <a:gd name="connsiteY101" fmla="*/ 1841604 h 4743809"/>
                <a:gd name="connsiteX102" fmla="*/ 1095823 w 4206653"/>
                <a:gd name="connsiteY102" fmla="*/ 1714878 h 4743809"/>
                <a:gd name="connsiteX103" fmla="*/ 746507 w 4206653"/>
                <a:gd name="connsiteY103" fmla="*/ 1626415 h 4743809"/>
                <a:gd name="connsiteX104" fmla="*/ 352873 w 4206653"/>
                <a:gd name="connsiteY104" fmla="*/ 1726308 h 4743809"/>
                <a:gd name="connsiteX105" fmla="*/ 113171 w 4206653"/>
                <a:gd name="connsiteY105" fmla="*/ 1763582 h 4743809"/>
                <a:gd name="connsiteX106" fmla="*/ 9973 w 4206653"/>
                <a:gd name="connsiteY106" fmla="*/ 1737738 h 4743809"/>
                <a:gd name="connsiteX107" fmla="*/ 348516 w 4206653"/>
                <a:gd name="connsiteY107" fmla="*/ 1643812 h 4743809"/>
                <a:gd name="connsiteX108" fmla="*/ 653097 w 4206653"/>
                <a:gd name="connsiteY108" fmla="*/ 1543920 h 4743809"/>
                <a:gd name="connsiteX109" fmla="*/ 1072963 w 4206653"/>
                <a:gd name="connsiteY109" fmla="*/ 1612008 h 4743809"/>
                <a:gd name="connsiteX110" fmla="*/ 1244413 w 4206653"/>
                <a:gd name="connsiteY110" fmla="*/ 1657728 h 4743809"/>
                <a:gd name="connsiteX111" fmla="*/ 1205766 w 4206653"/>
                <a:gd name="connsiteY111" fmla="*/ 1451988 h 4743809"/>
                <a:gd name="connsiteX112" fmla="*/ 1046313 w 4206653"/>
                <a:gd name="connsiteY112" fmla="*/ 815409 h 4743809"/>
                <a:gd name="connsiteX113" fmla="*/ 1221553 w 4206653"/>
                <a:gd name="connsiteY113" fmla="*/ 1211958 h 4743809"/>
                <a:gd name="connsiteX0" fmla="*/ 1221553 w 4206653"/>
                <a:gd name="connsiteY0" fmla="*/ 1211958 h 4743809"/>
                <a:gd name="connsiteX1" fmla="*/ 1343911 w 4206653"/>
                <a:gd name="connsiteY1" fmla="*/ 1559828 h 4743809"/>
                <a:gd name="connsiteX2" fmla="*/ 1553023 w 4206653"/>
                <a:gd name="connsiteY2" fmla="*/ 1657728 h 4743809"/>
                <a:gd name="connsiteX3" fmla="*/ 1907353 w 4206653"/>
                <a:gd name="connsiteY3" fmla="*/ 1680588 h 4743809"/>
                <a:gd name="connsiteX4" fmla="*/ 2021653 w 4206653"/>
                <a:gd name="connsiteY4" fmla="*/ 1543428 h 4743809"/>
                <a:gd name="connsiteX5" fmla="*/ 2124523 w 4206653"/>
                <a:gd name="connsiteY5" fmla="*/ 1291968 h 4743809"/>
                <a:gd name="connsiteX6" fmla="*/ 2124523 w 4206653"/>
                <a:gd name="connsiteY6" fmla="*/ 1120518 h 4743809"/>
                <a:gd name="connsiteX7" fmla="*/ 2068029 w 4206653"/>
                <a:gd name="connsiteY7" fmla="*/ 825325 h 4743809"/>
                <a:gd name="connsiteX8" fmla="*/ 2078803 w 4206653"/>
                <a:gd name="connsiteY8" fmla="*/ 777618 h 4743809"/>
                <a:gd name="connsiteX9" fmla="*/ 2170243 w 4206653"/>
                <a:gd name="connsiteY9" fmla="*/ 1086228 h 4743809"/>
                <a:gd name="connsiteX10" fmla="*/ 2215963 w 4206653"/>
                <a:gd name="connsiteY10" fmla="*/ 1269108 h 4743809"/>
                <a:gd name="connsiteX11" fmla="*/ 2284543 w 4206653"/>
                <a:gd name="connsiteY11" fmla="*/ 1303398 h 4743809"/>
                <a:gd name="connsiteX12" fmla="*/ 2330263 w 4206653"/>
                <a:gd name="connsiteY12" fmla="*/ 1166238 h 4743809"/>
                <a:gd name="connsiteX13" fmla="*/ 2467423 w 4206653"/>
                <a:gd name="connsiteY13" fmla="*/ 880488 h 4743809"/>
                <a:gd name="connsiteX14" fmla="*/ 2558863 w 4206653"/>
                <a:gd name="connsiteY14" fmla="*/ 640458 h 4743809"/>
                <a:gd name="connsiteX15" fmla="*/ 2616013 w 4206653"/>
                <a:gd name="connsiteY15" fmla="*/ 537588 h 4743809"/>
                <a:gd name="connsiteX16" fmla="*/ 2558863 w 4206653"/>
                <a:gd name="connsiteY16" fmla="*/ 789048 h 4743809"/>
                <a:gd name="connsiteX17" fmla="*/ 2444563 w 4206653"/>
                <a:gd name="connsiteY17" fmla="*/ 1097658 h 4743809"/>
                <a:gd name="connsiteX18" fmla="*/ 2375983 w 4206653"/>
                <a:gd name="connsiteY18" fmla="*/ 1406268 h 4743809"/>
                <a:gd name="connsiteX19" fmla="*/ 2558863 w 4206653"/>
                <a:gd name="connsiteY19" fmla="*/ 1577718 h 4743809"/>
                <a:gd name="connsiteX20" fmla="*/ 2878903 w 4206653"/>
                <a:gd name="connsiteY20" fmla="*/ 1657728 h 4743809"/>
                <a:gd name="connsiteX21" fmla="*/ 3187513 w 4206653"/>
                <a:gd name="connsiteY21" fmla="*/ 1657728 h 4743809"/>
                <a:gd name="connsiteX22" fmla="*/ 3370393 w 4206653"/>
                <a:gd name="connsiteY22" fmla="*/ 1566288 h 4743809"/>
                <a:gd name="connsiteX23" fmla="*/ 3488066 w 4206653"/>
                <a:gd name="connsiteY23" fmla="*/ 1246753 h 4743809"/>
                <a:gd name="connsiteX24" fmla="*/ 3495138 w 4206653"/>
                <a:gd name="connsiteY24" fmla="*/ 1115548 h 4743809"/>
                <a:gd name="connsiteX25" fmla="*/ 3493650 w 4206653"/>
                <a:gd name="connsiteY25" fmla="*/ 1063976 h 4743809"/>
                <a:gd name="connsiteX26" fmla="*/ 3450403 w 4206653"/>
                <a:gd name="connsiteY26" fmla="*/ 777618 h 4743809"/>
                <a:gd name="connsiteX27" fmla="*/ 3119893 w 4206653"/>
                <a:gd name="connsiteY27" fmla="*/ 321571 h 4743809"/>
                <a:gd name="connsiteX28" fmla="*/ 3497351 w 4206653"/>
                <a:gd name="connsiteY28" fmla="*/ 674883 h 4743809"/>
                <a:gd name="connsiteX29" fmla="*/ 3759013 w 4206653"/>
                <a:gd name="connsiteY29" fmla="*/ 571878 h 4743809"/>
                <a:gd name="connsiteX30" fmla="*/ 3999043 w 4206653"/>
                <a:gd name="connsiteY30" fmla="*/ 91818 h 4743809"/>
                <a:gd name="connsiteX31" fmla="*/ 4033333 w 4206653"/>
                <a:gd name="connsiteY31" fmla="*/ 11808 h 4743809"/>
                <a:gd name="connsiteX32" fmla="*/ 3984569 w 4206653"/>
                <a:gd name="connsiteY32" fmla="*/ 247366 h 4743809"/>
                <a:gd name="connsiteX33" fmla="*/ 3812791 w 4206653"/>
                <a:gd name="connsiteY33" fmla="*/ 647417 h 4743809"/>
                <a:gd name="connsiteX34" fmla="*/ 3592906 w 4206653"/>
                <a:gd name="connsiteY34" fmla="*/ 811408 h 4743809"/>
                <a:gd name="connsiteX35" fmla="*/ 3604425 w 4206653"/>
                <a:gd name="connsiteY35" fmla="*/ 999253 h 4743809"/>
                <a:gd name="connsiteX36" fmla="*/ 3872985 w 4206653"/>
                <a:gd name="connsiteY36" fmla="*/ 881976 h 4743809"/>
                <a:gd name="connsiteX37" fmla="*/ 4200754 w 4206653"/>
                <a:gd name="connsiteY37" fmla="*/ 774136 h 4743809"/>
                <a:gd name="connsiteX38" fmla="*/ 4064251 w 4206653"/>
                <a:gd name="connsiteY38" fmla="*/ 847195 h 4743809"/>
                <a:gd name="connsiteX39" fmla="*/ 3818880 w 4206653"/>
                <a:gd name="connsiteY39" fmla="*/ 991305 h 4743809"/>
                <a:gd name="connsiteX40" fmla="*/ 3658531 w 4206653"/>
                <a:gd name="connsiteY40" fmla="*/ 1093178 h 4743809"/>
                <a:gd name="connsiteX41" fmla="*/ 3622838 w 4206653"/>
                <a:gd name="connsiteY41" fmla="*/ 1221401 h 4743809"/>
                <a:gd name="connsiteX42" fmla="*/ 3577446 w 4206653"/>
                <a:gd name="connsiteY42" fmla="*/ 1500691 h 4743809"/>
                <a:gd name="connsiteX43" fmla="*/ 3461833 w 4206653"/>
                <a:gd name="connsiteY43" fmla="*/ 1726308 h 4743809"/>
                <a:gd name="connsiteX44" fmla="*/ 3278953 w 4206653"/>
                <a:gd name="connsiteY44" fmla="*/ 2034918 h 4743809"/>
                <a:gd name="connsiteX45" fmla="*/ 3233233 w 4206653"/>
                <a:gd name="connsiteY45" fmla="*/ 2309238 h 4743809"/>
                <a:gd name="connsiteX46" fmla="*/ 3404683 w 4206653"/>
                <a:gd name="connsiteY46" fmla="*/ 2457828 h 4743809"/>
                <a:gd name="connsiteX47" fmla="*/ 3759013 w 4206653"/>
                <a:gd name="connsiteY47" fmla="*/ 2663568 h 4743809"/>
                <a:gd name="connsiteX48" fmla="*/ 4079053 w 4206653"/>
                <a:gd name="connsiteY48" fmla="*/ 2777868 h 4743809"/>
                <a:gd name="connsiteX49" fmla="*/ 4079053 w 4206653"/>
                <a:gd name="connsiteY49" fmla="*/ 2880738 h 4743809"/>
                <a:gd name="connsiteX50" fmla="*/ 3770443 w 4206653"/>
                <a:gd name="connsiteY50" fmla="*/ 2869308 h 4743809"/>
                <a:gd name="connsiteX51" fmla="*/ 3404683 w 4206653"/>
                <a:gd name="connsiteY51" fmla="*/ 2732148 h 4743809"/>
                <a:gd name="connsiteX52" fmla="*/ 3084643 w 4206653"/>
                <a:gd name="connsiteY52" fmla="*/ 2663568 h 4743809"/>
                <a:gd name="connsiteX53" fmla="*/ 2995919 w 4206653"/>
                <a:gd name="connsiteY53" fmla="*/ 2782832 h 4743809"/>
                <a:gd name="connsiteX54" fmla="*/ 2832855 w 4206653"/>
                <a:gd name="connsiteY54" fmla="*/ 2930924 h 4743809"/>
                <a:gd name="connsiteX55" fmla="*/ 2820111 w 4206653"/>
                <a:gd name="connsiteY55" fmla="*/ 3026344 h 4743809"/>
                <a:gd name="connsiteX56" fmla="*/ 2959241 w 4206653"/>
                <a:gd name="connsiteY56" fmla="*/ 3167976 h 4743809"/>
                <a:gd name="connsiteX57" fmla="*/ 3176083 w 4206653"/>
                <a:gd name="connsiteY57" fmla="*/ 3269358 h 4743809"/>
                <a:gd name="connsiteX58" fmla="*/ 3388239 w 4206653"/>
                <a:gd name="connsiteY58" fmla="*/ 3442290 h 4743809"/>
                <a:gd name="connsiteX59" fmla="*/ 3212014 w 4206653"/>
                <a:gd name="connsiteY59" fmla="*/ 3363782 h 4743809"/>
                <a:gd name="connsiteX60" fmla="*/ 3004633 w 4206653"/>
                <a:gd name="connsiteY60" fmla="*/ 3276814 h 4743809"/>
                <a:gd name="connsiteX61" fmla="*/ 2771676 w 4206653"/>
                <a:gd name="connsiteY61" fmla="*/ 3166987 h 4743809"/>
                <a:gd name="connsiteX62" fmla="*/ 2638873 w 4206653"/>
                <a:gd name="connsiteY62" fmla="*/ 3097908 h 4743809"/>
                <a:gd name="connsiteX63" fmla="*/ 2570293 w 4206653"/>
                <a:gd name="connsiteY63" fmla="*/ 3109338 h 4743809"/>
                <a:gd name="connsiteX64" fmla="*/ 2525557 w 4206653"/>
                <a:gd name="connsiteY64" fmla="*/ 3326508 h 4743809"/>
                <a:gd name="connsiteX65" fmla="*/ 2584349 w 4206653"/>
                <a:gd name="connsiteY65" fmla="*/ 3577470 h 4743809"/>
                <a:gd name="connsiteX66" fmla="*/ 2663703 w 4206653"/>
                <a:gd name="connsiteY66" fmla="*/ 3996904 h 4743809"/>
                <a:gd name="connsiteX67" fmla="*/ 2633113 w 4206653"/>
                <a:gd name="connsiteY67" fmla="*/ 4192703 h 4743809"/>
                <a:gd name="connsiteX68" fmla="*/ 2539703 w 4206653"/>
                <a:gd name="connsiteY68" fmla="*/ 4455574 h 4743809"/>
                <a:gd name="connsiteX69" fmla="*/ 2595212 w 4206653"/>
                <a:gd name="connsiteY69" fmla="*/ 3945217 h 4743809"/>
                <a:gd name="connsiteX70" fmla="*/ 2481240 w 4206653"/>
                <a:gd name="connsiteY70" fmla="*/ 3566538 h 4743809"/>
                <a:gd name="connsiteX71" fmla="*/ 2307403 w 4206653"/>
                <a:gd name="connsiteY71" fmla="*/ 3166488 h 4743809"/>
                <a:gd name="connsiteX72" fmla="*/ 2261683 w 4206653"/>
                <a:gd name="connsiteY72" fmla="*/ 3063618 h 4743809"/>
                <a:gd name="connsiteX73" fmla="*/ 2078803 w 4206653"/>
                <a:gd name="connsiteY73" fmla="*/ 2949318 h 4743809"/>
                <a:gd name="connsiteX74" fmla="*/ 1824299 w 4206653"/>
                <a:gd name="connsiteY74" fmla="*/ 3002494 h 4743809"/>
                <a:gd name="connsiteX75" fmla="*/ 1412162 w 4206653"/>
                <a:gd name="connsiteY75" fmla="*/ 3235573 h 4743809"/>
                <a:gd name="connsiteX76" fmla="*/ 1381573 w 4206653"/>
                <a:gd name="connsiteY76" fmla="*/ 3680838 h 4743809"/>
                <a:gd name="connsiteX77" fmla="*/ 1340867 w 4206653"/>
                <a:gd name="connsiteY77" fmla="*/ 3980504 h 4743809"/>
                <a:gd name="connsiteX78" fmla="*/ 1197619 w 4206653"/>
                <a:gd name="connsiteY78" fmla="*/ 4738831 h 4743809"/>
                <a:gd name="connsiteX79" fmla="*/ 1198693 w 4206653"/>
                <a:gd name="connsiteY79" fmla="*/ 4298058 h 4743809"/>
                <a:gd name="connsiteX80" fmla="*/ 1242772 w 4206653"/>
                <a:gd name="connsiteY80" fmla="*/ 4080888 h 4743809"/>
                <a:gd name="connsiteX81" fmla="*/ 1198693 w 4206653"/>
                <a:gd name="connsiteY81" fmla="*/ 3909438 h 4743809"/>
                <a:gd name="connsiteX82" fmla="*/ 970093 w 4206653"/>
                <a:gd name="connsiteY82" fmla="*/ 3989448 h 4743809"/>
                <a:gd name="connsiteX83" fmla="*/ 718633 w 4206653"/>
                <a:gd name="connsiteY83" fmla="*/ 4069458 h 4743809"/>
                <a:gd name="connsiteX84" fmla="*/ 741493 w 4206653"/>
                <a:gd name="connsiteY84" fmla="*/ 3955158 h 4743809"/>
                <a:gd name="connsiteX85" fmla="*/ 1130113 w 4206653"/>
                <a:gd name="connsiteY85" fmla="*/ 3795138 h 4743809"/>
                <a:gd name="connsiteX86" fmla="*/ 1278703 w 4206653"/>
                <a:gd name="connsiteY86" fmla="*/ 3726558 h 4743809"/>
                <a:gd name="connsiteX87" fmla="*/ 1269661 w 4206653"/>
                <a:gd name="connsiteY87" fmla="*/ 3390117 h 4743809"/>
                <a:gd name="connsiteX88" fmla="*/ 1309620 w 4206653"/>
                <a:gd name="connsiteY88" fmla="*/ 3169963 h 4743809"/>
                <a:gd name="connsiteX89" fmla="*/ 1393003 w 4206653"/>
                <a:gd name="connsiteY89" fmla="*/ 3052188 h 4743809"/>
                <a:gd name="connsiteX90" fmla="*/ 1080693 w 4206653"/>
                <a:gd name="connsiteY90" fmla="*/ 2984604 h 4743809"/>
                <a:gd name="connsiteX91" fmla="*/ 663453 w 4206653"/>
                <a:gd name="connsiteY91" fmla="*/ 3023360 h 4743809"/>
                <a:gd name="connsiteX92" fmla="*/ 235111 w 4206653"/>
                <a:gd name="connsiteY92" fmla="*/ 3217172 h 4743809"/>
                <a:gd name="connsiteX93" fmla="*/ 421453 w 4206653"/>
                <a:gd name="connsiteY93" fmla="*/ 3029328 h 4743809"/>
                <a:gd name="connsiteX94" fmla="*/ 627193 w 4206653"/>
                <a:gd name="connsiteY94" fmla="*/ 2926458 h 4743809"/>
                <a:gd name="connsiteX95" fmla="*/ 854480 w 4206653"/>
                <a:gd name="connsiteY95" fmla="*/ 2889178 h 4743809"/>
                <a:gd name="connsiteX96" fmla="*/ 1149272 w 4206653"/>
                <a:gd name="connsiteY96" fmla="*/ 2889676 h 4743809"/>
                <a:gd name="connsiteX97" fmla="*/ 1531894 w 4206653"/>
                <a:gd name="connsiteY97" fmla="*/ 2917507 h 4743809"/>
                <a:gd name="connsiteX98" fmla="*/ 1860559 w 4206653"/>
                <a:gd name="connsiteY98" fmla="*/ 2766431 h 4743809"/>
                <a:gd name="connsiteX99" fmla="*/ 1701613 w 4206653"/>
                <a:gd name="connsiteY99" fmla="*/ 2263518 h 4743809"/>
                <a:gd name="connsiteX100" fmla="*/ 1690183 w 4206653"/>
                <a:gd name="connsiteY100" fmla="*/ 1966338 h 4743809"/>
                <a:gd name="connsiteX101" fmla="*/ 1381991 w 4206653"/>
                <a:gd name="connsiteY101" fmla="*/ 1841604 h 4743809"/>
                <a:gd name="connsiteX102" fmla="*/ 1095823 w 4206653"/>
                <a:gd name="connsiteY102" fmla="*/ 1714878 h 4743809"/>
                <a:gd name="connsiteX103" fmla="*/ 746507 w 4206653"/>
                <a:gd name="connsiteY103" fmla="*/ 1626415 h 4743809"/>
                <a:gd name="connsiteX104" fmla="*/ 352873 w 4206653"/>
                <a:gd name="connsiteY104" fmla="*/ 1726308 h 4743809"/>
                <a:gd name="connsiteX105" fmla="*/ 113171 w 4206653"/>
                <a:gd name="connsiteY105" fmla="*/ 1763582 h 4743809"/>
                <a:gd name="connsiteX106" fmla="*/ 9973 w 4206653"/>
                <a:gd name="connsiteY106" fmla="*/ 1737738 h 4743809"/>
                <a:gd name="connsiteX107" fmla="*/ 348516 w 4206653"/>
                <a:gd name="connsiteY107" fmla="*/ 1643812 h 4743809"/>
                <a:gd name="connsiteX108" fmla="*/ 653097 w 4206653"/>
                <a:gd name="connsiteY108" fmla="*/ 1543920 h 4743809"/>
                <a:gd name="connsiteX109" fmla="*/ 1072963 w 4206653"/>
                <a:gd name="connsiteY109" fmla="*/ 1612008 h 4743809"/>
                <a:gd name="connsiteX110" fmla="*/ 1244413 w 4206653"/>
                <a:gd name="connsiteY110" fmla="*/ 1657728 h 4743809"/>
                <a:gd name="connsiteX111" fmla="*/ 1205766 w 4206653"/>
                <a:gd name="connsiteY111" fmla="*/ 1451988 h 4743809"/>
                <a:gd name="connsiteX112" fmla="*/ 1046313 w 4206653"/>
                <a:gd name="connsiteY112" fmla="*/ 815409 h 4743809"/>
                <a:gd name="connsiteX113" fmla="*/ 1221553 w 4206653"/>
                <a:gd name="connsiteY113" fmla="*/ 1211958 h 4743809"/>
                <a:gd name="connsiteX0" fmla="*/ 1221553 w 4206653"/>
                <a:gd name="connsiteY0" fmla="*/ 1211958 h 4743809"/>
                <a:gd name="connsiteX1" fmla="*/ 1343911 w 4206653"/>
                <a:gd name="connsiteY1" fmla="*/ 1559828 h 4743809"/>
                <a:gd name="connsiteX2" fmla="*/ 1553023 w 4206653"/>
                <a:gd name="connsiteY2" fmla="*/ 1657728 h 4743809"/>
                <a:gd name="connsiteX3" fmla="*/ 1907353 w 4206653"/>
                <a:gd name="connsiteY3" fmla="*/ 1680588 h 4743809"/>
                <a:gd name="connsiteX4" fmla="*/ 2021653 w 4206653"/>
                <a:gd name="connsiteY4" fmla="*/ 1543428 h 4743809"/>
                <a:gd name="connsiteX5" fmla="*/ 2124523 w 4206653"/>
                <a:gd name="connsiteY5" fmla="*/ 1291968 h 4743809"/>
                <a:gd name="connsiteX6" fmla="*/ 2124523 w 4206653"/>
                <a:gd name="connsiteY6" fmla="*/ 1120518 h 4743809"/>
                <a:gd name="connsiteX7" fmla="*/ 2068029 w 4206653"/>
                <a:gd name="connsiteY7" fmla="*/ 825325 h 4743809"/>
                <a:gd name="connsiteX8" fmla="*/ 2078803 w 4206653"/>
                <a:gd name="connsiteY8" fmla="*/ 777618 h 4743809"/>
                <a:gd name="connsiteX9" fmla="*/ 2170243 w 4206653"/>
                <a:gd name="connsiteY9" fmla="*/ 1086228 h 4743809"/>
                <a:gd name="connsiteX10" fmla="*/ 2215963 w 4206653"/>
                <a:gd name="connsiteY10" fmla="*/ 1269108 h 4743809"/>
                <a:gd name="connsiteX11" fmla="*/ 2284543 w 4206653"/>
                <a:gd name="connsiteY11" fmla="*/ 1303398 h 4743809"/>
                <a:gd name="connsiteX12" fmla="*/ 2330263 w 4206653"/>
                <a:gd name="connsiteY12" fmla="*/ 1166238 h 4743809"/>
                <a:gd name="connsiteX13" fmla="*/ 2467423 w 4206653"/>
                <a:gd name="connsiteY13" fmla="*/ 880488 h 4743809"/>
                <a:gd name="connsiteX14" fmla="*/ 2558863 w 4206653"/>
                <a:gd name="connsiteY14" fmla="*/ 640458 h 4743809"/>
                <a:gd name="connsiteX15" fmla="*/ 2616013 w 4206653"/>
                <a:gd name="connsiteY15" fmla="*/ 537588 h 4743809"/>
                <a:gd name="connsiteX16" fmla="*/ 2558863 w 4206653"/>
                <a:gd name="connsiteY16" fmla="*/ 789048 h 4743809"/>
                <a:gd name="connsiteX17" fmla="*/ 2444563 w 4206653"/>
                <a:gd name="connsiteY17" fmla="*/ 1097658 h 4743809"/>
                <a:gd name="connsiteX18" fmla="*/ 2375983 w 4206653"/>
                <a:gd name="connsiteY18" fmla="*/ 1406268 h 4743809"/>
                <a:gd name="connsiteX19" fmla="*/ 2558863 w 4206653"/>
                <a:gd name="connsiteY19" fmla="*/ 1577718 h 4743809"/>
                <a:gd name="connsiteX20" fmla="*/ 2878903 w 4206653"/>
                <a:gd name="connsiteY20" fmla="*/ 1657728 h 4743809"/>
                <a:gd name="connsiteX21" fmla="*/ 3187513 w 4206653"/>
                <a:gd name="connsiteY21" fmla="*/ 1657728 h 4743809"/>
                <a:gd name="connsiteX22" fmla="*/ 3370393 w 4206653"/>
                <a:gd name="connsiteY22" fmla="*/ 1566288 h 4743809"/>
                <a:gd name="connsiteX23" fmla="*/ 3488066 w 4206653"/>
                <a:gd name="connsiteY23" fmla="*/ 1246753 h 4743809"/>
                <a:gd name="connsiteX24" fmla="*/ 3495138 w 4206653"/>
                <a:gd name="connsiteY24" fmla="*/ 1115548 h 4743809"/>
                <a:gd name="connsiteX25" fmla="*/ 3493650 w 4206653"/>
                <a:gd name="connsiteY25" fmla="*/ 1063976 h 4743809"/>
                <a:gd name="connsiteX26" fmla="*/ 3450403 w 4206653"/>
                <a:gd name="connsiteY26" fmla="*/ 777618 h 4743809"/>
                <a:gd name="connsiteX27" fmla="*/ 3119893 w 4206653"/>
                <a:gd name="connsiteY27" fmla="*/ 321571 h 4743809"/>
                <a:gd name="connsiteX28" fmla="*/ 3497351 w 4206653"/>
                <a:gd name="connsiteY28" fmla="*/ 674883 h 4743809"/>
                <a:gd name="connsiteX29" fmla="*/ 3759013 w 4206653"/>
                <a:gd name="connsiteY29" fmla="*/ 571878 h 4743809"/>
                <a:gd name="connsiteX30" fmla="*/ 3999043 w 4206653"/>
                <a:gd name="connsiteY30" fmla="*/ 91818 h 4743809"/>
                <a:gd name="connsiteX31" fmla="*/ 4033333 w 4206653"/>
                <a:gd name="connsiteY31" fmla="*/ 11808 h 4743809"/>
                <a:gd name="connsiteX32" fmla="*/ 3984569 w 4206653"/>
                <a:gd name="connsiteY32" fmla="*/ 247366 h 4743809"/>
                <a:gd name="connsiteX33" fmla="*/ 3812791 w 4206653"/>
                <a:gd name="connsiteY33" fmla="*/ 647417 h 4743809"/>
                <a:gd name="connsiteX34" fmla="*/ 3592906 w 4206653"/>
                <a:gd name="connsiteY34" fmla="*/ 811408 h 4743809"/>
                <a:gd name="connsiteX35" fmla="*/ 3604425 w 4206653"/>
                <a:gd name="connsiteY35" fmla="*/ 999253 h 4743809"/>
                <a:gd name="connsiteX36" fmla="*/ 3872985 w 4206653"/>
                <a:gd name="connsiteY36" fmla="*/ 881976 h 4743809"/>
                <a:gd name="connsiteX37" fmla="*/ 4200754 w 4206653"/>
                <a:gd name="connsiteY37" fmla="*/ 774136 h 4743809"/>
                <a:gd name="connsiteX38" fmla="*/ 4064251 w 4206653"/>
                <a:gd name="connsiteY38" fmla="*/ 847195 h 4743809"/>
                <a:gd name="connsiteX39" fmla="*/ 3818880 w 4206653"/>
                <a:gd name="connsiteY39" fmla="*/ 991305 h 4743809"/>
                <a:gd name="connsiteX40" fmla="*/ 3658531 w 4206653"/>
                <a:gd name="connsiteY40" fmla="*/ 1093178 h 4743809"/>
                <a:gd name="connsiteX41" fmla="*/ 3622838 w 4206653"/>
                <a:gd name="connsiteY41" fmla="*/ 1221401 h 4743809"/>
                <a:gd name="connsiteX42" fmla="*/ 3577446 w 4206653"/>
                <a:gd name="connsiteY42" fmla="*/ 1500691 h 4743809"/>
                <a:gd name="connsiteX43" fmla="*/ 3461833 w 4206653"/>
                <a:gd name="connsiteY43" fmla="*/ 1726308 h 4743809"/>
                <a:gd name="connsiteX44" fmla="*/ 3278953 w 4206653"/>
                <a:gd name="connsiteY44" fmla="*/ 2034918 h 4743809"/>
                <a:gd name="connsiteX45" fmla="*/ 3233233 w 4206653"/>
                <a:gd name="connsiteY45" fmla="*/ 2309238 h 4743809"/>
                <a:gd name="connsiteX46" fmla="*/ 3404683 w 4206653"/>
                <a:gd name="connsiteY46" fmla="*/ 2457828 h 4743809"/>
                <a:gd name="connsiteX47" fmla="*/ 3759013 w 4206653"/>
                <a:gd name="connsiteY47" fmla="*/ 2663568 h 4743809"/>
                <a:gd name="connsiteX48" fmla="*/ 4079053 w 4206653"/>
                <a:gd name="connsiteY48" fmla="*/ 2777868 h 4743809"/>
                <a:gd name="connsiteX49" fmla="*/ 4079053 w 4206653"/>
                <a:gd name="connsiteY49" fmla="*/ 2880738 h 4743809"/>
                <a:gd name="connsiteX50" fmla="*/ 3770443 w 4206653"/>
                <a:gd name="connsiteY50" fmla="*/ 2869308 h 4743809"/>
                <a:gd name="connsiteX51" fmla="*/ 3404683 w 4206653"/>
                <a:gd name="connsiteY51" fmla="*/ 2732148 h 4743809"/>
                <a:gd name="connsiteX52" fmla="*/ 3084643 w 4206653"/>
                <a:gd name="connsiteY52" fmla="*/ 2663568 h 4743809"/>
                <a:gd name="connsiteX53" fmla="*/ 2995919 w 4206653"/>
                <a:gd name="connsiteY53" fmla="*/ 2782832 h 4743809"/>
                <a:gd name="connsiteX54" fmla="*/ 2832855 w 4206653"/>
                <a:gd name="connsiteY54" fmla="*/ 2930924 h 4743809"/>
                <a:gd name="connsiteX55" fmla="*/ 2820111 w 4206653"/>
                <a:gd name="connsiteY55" fmla="*/ 3026344 h 4743809"/>
                <a:gd name="connsiteX56" fmla="*/ 2959241 w 4206653"/>
                <a:gd name="connsiteY56" fmla="*/ 3167976 h 4743809"/>
                <a:gd name="connsiteX57" fmla="*/ 3176083 w 4206653"/>
                <a:gd name="connsiteY57" fmla="*/ 3269358 h 4743809"/>
                <a:gd name="connsiteX58" fmla="*/ 3388239 w 4206653"/>
                <a:gd name="connsiteY58" fmla="*/ 3442290 h 4743809"/>
                <a:gd name="connsiteX59" fmla="*/ 3212014 w 4206653"/>
                <a:gd name="connsiteY59" fmla="*/ 3363782 h 4743809"/>
                <a:gd name="connsiteX60" fmla="*/ 3004633 w 4206653"/>
                <a:gd name="connsiteY60" fmla="*/ 3276814 h 4743809"/>
                <a:gd name="connsiteX61" fmla="*/ 2771676 w 4206653"/>
                <a:gd name="connsiteY61" fmla="*/ 3166987 h 4743809"/>
                <a:gd name="connsiteX62" fmla="*/ 2638873 w 4206653"/>
                <a:gd name="connsiteY62" fmla="*/ 3097908 h 4743809"/>
                <a:gd name="connsiteX63" fmla="*/ 2570293 w 4206653"/>
                <a:gd name="connsiteY63" fmla="*/ 3109338 h 4743809"/>
                <a:gd name="connsiteX64" fmla="*/ 2525557 w 4206653"/>
                <a:gd name="connsiteY64" fmla="*/ 3326508 h 4743809"/>
                <a:gd name="connsiteX65" fmla="*/ 2584349 w 4206653"/>
                <a:gd name="connsiteY65" fmla="*/ 3577470 h 4743809"/>
                <a:gd name="connsiteX66" fmla="*/ 2663703 w 4206653"/>
                <a:gd name="connsiteY66" fmla="*/ 3996904 h 4743809"/>
                <a:gd name="connsiteX67" fmla="*/ 2633113 w 4206653"/>
                <a:gd name="connsiteY67" fmla="*/ 4192703 h 4743809"/>
                <a:gd name="connsiteX68" fmla="*/ 2539703 w 4206653"/>
                <a:gd name="connsiteY68" fmla="*/ 4455574 h 4743809"/>
                <a:gd name="connsiteX69" fmla="*/ 2595212 w 4206653"/>
                <a:gd name="connsiteY69" fmla="*/ 3945217 h 4743809"/>
                <a:gd name="connsiteX70" fmla="*/ 2481240 w 4206653"/>
                <a:gd name="connsiteY70" fmla="*/ 3566538 h 4743809"/>
                <a:gd name="connsiteX71" fmla="*/ 2307403 w 4206653"/>
                <a:gd name="connsiteY71" fmla="*/ 3166488 h 4743809"/>
                <a:gd name="connsiteX72" fmla="*/ 2261683 w 4206653"/>
                <a:gd name="connsiteY72" fmla="*/ 3063618 h 4743809"/>
                <a:gd name="connsiteX73" fmla="*/ 2078803 w 4206653"/>
                <a:gd name="connsiteY73" fmla="*/ 2949318 h 4743809"/>
                <a:gd name="connsiteX74" fmla="*/ 1824299 w 4206653"/>
                <a:gd name="connsiteY74" fmla="*/ 3002494 h 4743809"/>
                <a:gd name="connsiteX75" fmla="*/ 1412162 w 4206653"/>
                <a:gd name="connsiteY75" fmla="*/ 3235573 h 4743809"/>
                <a:gd name="connsiteX76" fmla="*/ 1381573 w 4206653"/>
                <a:gd name="connsiteY76" fmla="*/ 3680838 h 4743809"/>
                <a:gd name="connsiteX77" fmla="*/ 1340867 w 4206653"/>
                <a:gd name="connsiteY77" fmla="*/ 3980504 h 4743809"/>
                <a:gd name="connsiteX78" fmla="*/ 1197619 w 4206653"/>
                <a:gd name="connsiteY78" fmla="*/ 4738831 h 4743809"/>
                <a:gd name="connsiteX79" fmla="*/ 1198693 w 4206653"/>
                <a:gd name="connsiteY79" fmla="*/ 4298058 h 4743809"/>
                <a:gd name="connsiteX80" fmla="*/ 1242772 w 4206653"/>
                <a:gd name="connsiteY80" fmla="*/ 4080888 h 4743809"/>
                <a:gd name="connsiteX81" fmla="*/ 1198693 w 4206653"/>
                <a:gd name="connsiteY81" fmla="*/ 3909438 h 4743809"/>
                <a:gd name="connsiteX82" fmla="*/ 970093 w 4206653"/>
                <a:gd name="connsiteY82" fmla="*/ 3989448 h 4743809"/>
                <a:gd name="connsiteX83" fmla="*/ 670526 w 4206653"/>
                <a:gd name="connsiteY83" fmla="*/ 4199156 h 4743809"/>
                <a:gd name="connsiteX84" fmla="*/ 741493 w 4206653"/>
                <a:gd name="connsiteY84" fmla="*/ 3955158 h 4743809"/>
                <a:gd name="connsiteX85" fmla="*/ 1130113 w 4206653"/>
                <a:gd name="connsiteY85" fmla="*/ 3795138 h 4743809"/>
                <a:gd name="connsiteX86" fmla="*/ 1278703 w 4206653"/>
                <a:gd name="connsiteY86" fmla="*/ 3726558 h 4743809"/>
                <a:gd name="connsiteX87" fmla="*/ 1269661 w 4206653"/>
                <a:gd name="connsiteY87" fmla="*/ 3390117 h 4743809"/>
                <a:gd name="connsiteX88" fmla="*/ 1309620 w 4206653"/>
                <a:gd name="connsiteY88" fmla="*/ 3169963 h 4743809"/>
                <a:gd name="connsiteX89" fmla="*/ 1393003 w 4206653"/>
                <a:gd name="connsiteY89" fmla="*/ 3052188 h 4743809"/>
                <a:gd name="connsiteX90" fmla="*/ 1080693 w 4206653"/>
                <a:gd name="connsiteY90" fmla="*/ 2984604 h 4743809"/>
                <a:gd name="connsiteX91" fmla="*/ 663453 w 4206653"/>
                <a:gd name="connsiteY91" fmla="*/ 3023360 h 4743809"/>
                <a:gd name="connsiteX92" fmla="*/ 235111 w 4206653"/>
                <a:gd name="connsiteY92" fmla="*/ 3217172 h 4743809"/>
                <a:gd name="connsiteX93" fmla="*/ 421453 w 4206653"/>
                <a:gd name="connsiteY93" fmla="*/ 3029328 h 4743809"/>
                <a:gd name="connsiteX94" fmla="*/ 627193 w 4206653"/>
                <a:gd name="connsiteY94" fmla="*/ 2926458 h 4743809"/>
                <a:gd name="connsiteX95" fmla="*/ 854480 w 4206653"/>
                <a:gd name="connsiteY95" fmla="*/ 2889178 h 4743809"/>
                <a:gd name="connsiteX96" fmla="*/ 1149272 w 4206653"/>
                <a:gd name="connsiteY96" fmla="*/ 2889676 h 4743809"/>
                <a:gd name="connsiteX97" fmla="*/ 1531894 w 4206653"/>
                <a:gd name="connsiteY97" fmla="*/ 2917507 h 4743809"/>
                <a:gd name="connsiteX98" fmla="*/ 1860559 w 4206653"/>
                <a:gd name="connsiteY98" fmla="*/ 2766431 h 4743809"/>
                <a:gd name="connsiteX99" fmla="*/ 1701613 w 4206653"/>
                <a:gd name="connsiteY99" fmla="*/ 2263518 h 4743809"/>
                <a:gd name="connsiteX100" fmla="*/ 1690183 w 4206653"/>
                <a:gd name="connsiteY100" fmla="*/ 1966338 h 4743809"/>
                <a:gd name="connsiteX101" fmla="*/ 1381991 w 4206653"/>
                <a:gd name="connsiteY101" fmla="*/ 1841604 h 4743809"/>
                <a:gd name="connsiteX102" fmla="*/ 1095823 w 4206653"/>
                <a:gd name="connsiteY102" fmla="*/ 1714878 h 4743809"/>
                <a:gd name="connsiteX103" fmla="*/ 746507 w 4206653"/>
                <a:gd name="connsiteY103" fmla="*/ 1626415 h 4743809"/>
                <a:gd name="connsiteX104" fmla="*/ 352873 w 4206653"/>
                <a:gd name="connsiteY104" fmla="*/ 1726308 h 4743809"/>
                <a:gd name="connsiteX105" fmla="*/ 113171 w 4206653"/>
                <a:gd name="connsiteY105" fmla="*/ 1763582 h 4743809"/>
                <a:gd name="connsiteX106" fmla="*/ 9973 w 4206653"/>
                <a:gd name="connsiteY106" fmla="*/ 1737738 h 4743809"/>
                <a:gd name="connsiteX107" fmla="*/ 348516 w 4206653"/>
                <a:gd name="connsiteY107" fmla="*/ 1643812 h 4743809"/>
                <a:gd name="connsiteX108" fmla="*/ 653097 w 4206653"/>
                <a:gd name="connsiteY108" fmla="*/ 1543920 h 4743809"/>
                <a:gd name="connsiteX109" fmla="*/ 1072963 w 4206653"/>
                <a:gd name="connsiteY109" fmla="*/ 1612008 h 4743809"/>
                <a:gd name="connsiteX110" fmla="*/ 1244413 w 4206653"/>
                <a:gd name="connsiteY110" fmla="*/ 1657728 h 4743809"/>
                <a:gd name="connsiteX111" fmla="*/ 1205766 w 4206653"/>
                <a:gd name="connsiteY111" fmla="*/ 1451988 h 4743809"/>
                <a:gd name="connsiteX112" fmla="*/ 1046313 w 4206653"/>
                <a:gd name="connsiteY112" fmla="*/ 815409 h 4743809"/>
                <a:gd name="connsiteX113" fmla="*/ 1221553 w 4206653"/>
                <a:gd name="connsiteY113" fmla="*/ 1211958 h 4743809"/>
                <a:gd name="connsiteX0" fmla="*/ 1221553 w 4206653"/>
                <a:gd name="connsiteY0" fmla="*/ 1211958 h 4743809"/>
                <a:gd name="connsiteX1" fmla="*/ 1343911 w 4206653"/>
                <a:gd name="connsiteY1" fmla="*/ 1559828 h 4743809"/>
                <a:gd name="connsiteX2" fmla="*/ 1553023 w 4206653"/>
                <a:gd name="connsiteY2" fmla="*/ 1657728 h 4743809"/>
                <a:gd name="connsiteX3" fmla="*/ 1907353 w 4206653"/>
                <a:gd name="connsiteY3" fmla="*/ 1680588 h 4743809"/>
                <a:gd name="connsiteX4" fmla="*/ 2021653 w 4206653"/>
                <a:gd name="connsiteY4" fmla="*/ 1543428 h 4743809"/>
                <a:gd name="connsiteX5" fmla="*/ 2124523 w 4206653"/>
                <a:gd name="connsiteY5" fmla="*/ 1291968 h 4743809"/>
                <a:gd name="connsiteX6" fmla="*/ 2124523 w 4206653"/>
                <a:gd name="connsiteY6" fmla="*/ 1120518 h 4743809"/>
                <a:gd name="connsiteX7" fmla="*/ 2068029 w 4206653"/>
                <a:gd name="connsiteY7" fmla="*/ 825325 h 4743809"/>
                <a:gd name="connsiteX8" fmla="*/ 2078803 w 4206653"/>
                <a:gd name="connsiteY8" fmla="*/ 777618 h 4743809"/>
                <a:gd name="connsiteX9" fmla="*/ 2170243 w 4206653"/>
                <a:gd name="connsiteY9" fmla="*/ 1086228 h 4743809"/>
                <a:gd name="connsiteX10" fmla="*/ 2215963 w 4206653"/>
                <a:gd name="connsiteY10" fmla="*/ 1269108 h 4743809"/>
                <a:gd name="connsiteX11" fmla="*/ 2284543 w 4206653"/>
                <a:gd name="connsiteY11" fmla="*/ 1303398 h 4743809"/>
                <a:gd name="connsiteX12" fmla="*/ 2330263 w 4206653"/>
                <a:gd name="connsiteY12" fmla="*/ 1166238 h 4743809"/>
                <a:gd name="connsiteX13" fmla="*/ 2467423 w 4206653"/>
                <a:gd name="connsiteY13" fmla="*/ 880488 h 4743809"/>
                <a:gd name="connsiteX14" fmla="*/ 2558863 w 4206653"/>
                <a:gd name="connsiteY14" fmla="*/ 640458 h 4743809"/>
                <a:gd name="connsiteX15" fmla="*/ 2616013 w 4206653"/>
                <a:gd name="connsiteY15" fmla="*/ 537588 h 4743809"/>
                <a:gd name="connsiteX16" fmla="*/ 2558863 w 4206653"/>
                <a:gd name="connsiteY16" fmla="*/ 789048 h 4743809"/>
                <a:gd name="connsiteX17" fmla="*/ 2444563 w 4206653"/>
                <a:gd name="connsiteY17" fmla="*/ 1097658 h 4743809"/>
                <a:gd name="connsiteX18" fmla="*/ 2375983 w 4206653"/>
                <a:gd name="connsiteY18" fmla="*/ 1406268 h 4743809"/>
                <a:gd name="connsiteX19" fmla="*/ 2558863 w 4206653"/>
                <a:gd name="connsiteY19" fmla="*/ 1577718 h 4743809"/>
                <a:gd name="connsiteX20" fmla="*/ 2878903 w 4206653"/>
                <a:gd name="connsiteY20" fmla="*/ 1657728 h 4743809"/>
                <a:gd name="connsiteX21" fmla="*/ 3187513 w 4206653"/>
                <a:gd name="connsiteY21" fmla="*/ 1657728 h 4743809"/>
                <a:gd name="connsiteX22" fmla="*/ 3370393 w 4206653"/>
                <a:gd name="connsiteY22" fmla="*/ 1566288 h 4743809"/>
                <a:gd name="connsiteX23" fmla="*/ 3488066 w 4206653"/>
                <a:gd name="connsiteY23" fmla="*/ 1246753 h 4743809"/>
                <a:gd name="connsiteX24" fmla="*/ 3495138 w 4206653"/>
                <a:gd name="connsiteY24" fmla="*/ 1115548 h 4743809"/>
                <a:gd name="connsiteX25" fmla="*/ 3493650 w 4206653"/>
                <a:gd name="connsiteY25" fmla="*/ 1063976 h 4743809"/>
                <a:gd name="connsiteX26" fmla="*/ 3450403 w 4206653"/>
                <a:gd name="connsiteY26" fmla="*/ 777618 h 4743809"/>
                <a:gd name="connsiteX27" fmla="*/ 3119893 w 4206653"/>
                <a:gd name="connsiteY27" fmla="*/ 321571 h 4743809"/>
                <a:gd name="connsiteX28" fmla="*/ 3497351 w 4206653"/>
                <a:gd name="connsiteY28" fmla="*/ 674883 h 4743809"/>
                <a:gd name="connsiteX29" fmla="*/ 3759013 w 4206653"/>
                <a:gd name="connsiteY29" fmla="*/ 571878 h 4743809"/>
                <a:gd name="connsiteX30" fmla="*/ 3999043 w 4206653"/>
                <a:gd name="connsiteY30" fmla="*/ 91818 h 4743809"/>
                <a:gd name="connsiteX31" fmla="*/ 4033333 w 4206653"/>
                <a:gd name="connsiteY31" fmla="*/ 11808 h 4743809"/>
                <a:gd name="connsiteX32" fmla="*/ 3984569 w 4206653"/>
                <a:gd name="connsiteY32" fmla="*/ 247366 h 4743809"/>
                <a:gd name="connsiteX33" fmla="*/ 3812791 w 4206653"/>
                <a:gd name="connsiteY33" fmla="*/ 647417 h 4743809"/>
                <a:gd name="connsiteX34" fmla="*/ 3592906 w 4206653"/>
                <a:gd name="connsiteY34" fmla="*/ 811408 h 4743809"/>
                <a:gd name="connsiteX35" fmla="*/ 3604425 w 4206653"/>
                <a:gd name="connsiteY35" fmla="*/ 999253 h 4743809"/>
                <a:gd name="connsiteX36" fmla="*/ 3872985 w 4206653"/>
                <a:gd name="connsiteY36" fmla="*/ 881976 h 4743809"/>
                <a:gd name="connsiteX37" fmla="*/ 4200754 w 4206653"/>
                <a:gd name="connsiteY37" fmla="*/ 774136 h 4743809"/>
                <a:gd name="connsiteX38" fmla="*/ 4064251 w 4206653"/>
                <a:gd name="connsiteY38" fmla="*/ 847195 h 4743809"/>
                <a:gd name="connsiteX39" fmla="*/ 3818880 w 4206653"/>
                <a:gd name="connsiteY39" fmla="*/ 991305 h 4743809"/>
                <a:gd name="connsiteX40" fmla="*/ 3658531 w 4206653"/>
                <a:gd name="connsiteY40" fmla="*/ 1093178 h 4743809"/>
                <a:gd name="connsiteX41" fmla="*/ 3622838 w 4206653"/>
                <a:gd name="connsiteY41" fmla="*/ 1221401 h 4743809"/>
                <a:gd name="connsiteX42" fmla="*/ 3577446 w 4206653"/>
                <a:gd name="connsiteY42" fmla="*/ 1500691 h 4743809"/>
                <a:gd name="connsiteX43" fmla="*/ 3461833 w 4206653"/>
                <a:gd name="connsiteY43" fmla="*/ 1726308 h 4743809"/>
                <a:gd name="connsiteX44" fmla="*/ 3278953 w 4206653"/>
                <a:gd name="connsiteY44" fmla="*/ 2034918 h 4743809"/>
                <a:gd name="connsiteX45" fmla="*/ 3233233 w 4206653"/>
                <a:gd name="connsiteY45" fmla="*/ 2309238 h 4743809"/>
                <a:gd name="connsiteX46" fmla="*/ 3404683 w 4206653"/>
                <a:gd name="connsiteY46" fmla="*/ 2457828 h 4743809"/>
                <a:gd name="connsiteX47" fmla="*/ 3759013 w 4206653"/>
                <a:gd name="connsiteY47" fmla="*/ 2663568 h 4743809"/>
                <a:gd name="connsiteX48" fmla="*/ 4079053 w 4206653"/>
                <a:gd name="connsiteY48" fmla="*/ 2777868 h 4743809"/>
                <a:gd name="connsiteX49" fmla="*/ 4079053 w 4206653"/>
                <a:gd name="connsiteY49" fmla="*/ 2880738 h 4743809"/>
                <a:gd name="connsiteX50" fmla="*/ 3770443 w 4206653"/>
                <a:gd name="connsiteY50" fmla="*/ 2869308 h 4743809"/>
                <a:gd name="connsiteX51" fmla="*/ 3404683 w 4206653"/>
                <a:gd name="connsiteY51" fmla="*/ 2732148 h 4743809"/>
                <a:gd name="connsiteX52" fmla="*/ 3084643 w 4206653"/>
                <a:gd name="connsiteY52" fmla="*/ 2663568 h 4743809"/>
                <a:gd name="connsiteX53" fmla="*/ 2995919 w 4206653"/>
                <a:gd name="connsiteY53" fmla="*/ 2782832 h 4743809"/>
                <a:gd name="connsiteX54" fmla="*/ 2832855 w 4206653"/>
                <a:gd name="connsiteY54" fmla="*/ 2930924 h 4743809"/>
                <a:gd name="connsiteX55" fmla="*/ 2820111 w 4206653"/>
                <a:gd name="connsiteY55" fmla="*/ 3026344 h 4743809"/>
                <a:gd name="connsiteX56" fmla="*/ 2959241 w 4206653"/>
                <a:gd name="connsiteY56" fmla="*/ 3167976 h 4743809"/>
                <a:gd name="connsiteX57" fmla="*/ 3176083 w 4206653"/>
                <a:gd name="connsiteY57" fmla="*/ 3269358 h 4743809"/>
                <a:gd name="connsiteX58" fmla="*/ 3388239 w 4206653"/>
                <a:gd name="connsiteY58" fmla="*/ 3442290 h 4743809"/>
                <a:gd name="connsiteX59" fmla="*/ 3212014 w 4206653"/>
                <a:gd name="connsiteY59" fmla="*/ 3363782 h 4743809"/>
                <a:gd name="connsiteX60" fmla="*/ 3004633 w 4206653"/>
                <a:gd name="connsiteY60" fmla="*/ 3276814 h 4743809"/>
                <a:gd name="connsiteX61" fmla="*/ 2771676 w 4206653"/>
                <a:gd name="connsiteY61" fmla="*/ 3166987 h 4743809"/>
                <a:gd name="connsiteX62" fmla="*/ 2638873 w 4206653"/>
                <a:gd name="connsiteY62" fmla="*/ 3097908 h 4743809"/>
                <a:gd name="connsiteX63" fmla="*/ 2570293 w 4206653"/>
                <a:gd name="connsiteY63" fmla="*/ 3109338 h 4743809"/>
                <a:gd name="connsiteX64" fmla="*/ 2525557 w 4206653"/>
                <a:gd name="connsiteY64" fmla="*/ 3326508 h 4743809"/>
                <a:gd name="connsiteX65" fmla="*/ 2584349 w 4206653"/>
                <a:gd name="connsiteY65" fmla="*/ 3577470 h 4743809"/>
                <a:gd name="connsiteX66" fmla="*/ 2663703 w 4206653"/>
                <a:gd name="connsiteY66" fmla="*/ 3996904 h 4743809"/>
                <a:gd name="connsiteX67" fmla="*/ 2633113 w 4206653"/>
                <a:gd name="connsiteY67" fmla="*/ 4192703 h 4743809"/>
                <a:gd name="connsiteX68" fmla="*/ 2539703 w 4206653"/>
                <a:gd name="connsiteY68" fmla="*/ 4455574 h 4743809"/>
                <a:gd name="connsiteX69" fmla="*/ 2595212 w 4206653"/>
                <a:gd name="connsiteY69" fmla="*/ 3945217 h 4743809"/>
                <a:gd name="connsiteX70" fmla="*/ 2481240 w 4206653"/>
                <a:gd name="connsiteY70" fmla="*/ 3566538 h 4743809"/>
                <a:gd name="connsiteX71" fmla="*/ 2307403 w 4206653"/>
                <a:gd name="connsiteY71" fmla="*/ 3166488 h 4743809"/>
                <a:gd name="connsiteX72" fmla="*/ 2261683 w 4206653"/>
                <a:gd name="connsiteY72" fmla="*/ 3063618 h 4743809"/>
                <a:gd name="connsiteX73" fmla="*/ 2078803 w 4206653"/>
                <a:gd name="connsiteY73" fmla="*/ 2949318 h 4743809"/>
                <a:gd name="connsiteX74" fmla="*/ 1824299 w 4206653"/>
                <a:gd name="connsiteY74" fmla="*/ 3002494 h 4743809"/>
                <a:gd name="connsiteX75" fmla="*/ 1412162 w 4206653"/>
                <a:gd name="connsiteY75" fmla="*/ 3235573 h 4743809"/>
                <a:gd name="connsiteX76" fmla="*/ 1381573 w 4206653"/>
                <a:gd name="connsiteY76" fmla="*/ 3680838 h 4743809"/>
                <a:gd name="connsiteX77" fmla="*/ 1340867 w 4206653"/>
                <a:gd name="connsiteY77" fmla="*/ 3980504 h 4743809"/>
                <a:gd name="connsiteX78" fmla="*/ 1197619 w 4206653"/>
                <a:gd name="connsiteY78" fmla="*/ 4738831 h 4743809"/>
                <a:gd name="connsiteX79" fmla="*/ 1198693 w 4206653"/>
                <a:gd name="connsiteY79" fmla="*/ 4298058 h 4743809"/>
                <a:gd name="connsiteX80" fmla="*/ 1242772 w 4206653"/>
                <a:gd name="connsiteY80" fmla="*/ 4080888 h 4743809"/>
                <a:gd name="connsiteX81" fmla="*/ 1198693 w 4206653"/>
                <a:gd name="connsiteY81" fmla="*/ 3909438 h 4743809"/>
                <a:gd name="connsiteX82" fmla="*/ 970093 w 4206653"/>
                <a:gd name="connsiteY82" fmla="*/ 3989448 h 4743809"/>
                <a:gd name="connsiteX83" fmla="*/ 670526 w 4206653"/>
                <a:gd name="connsiteY83" fmla="*/ 4199156 h 4743809"/>
                <a:gd name="connsiteX84" fmla="*/ 785900 w 4206653"/>
                <a:gd name="connsiteY84" fmla="*/ 4017771 h 4743809"/>
                <a:gd name="connsiteX85" fmla="*/ 1130113 w 4206653"/>
                <a:gd name="connsiteY85" fmla="*/ 3795138 h 4743809"/>
                <a:gd name="connsiteX86" fmla="*/ 1278703 w 4206653"/>
                <a:gd name="connsiteY86" fmla="*/ 3726558 h 4743809"/>
                <a:gd name="connsiteX87" fmla="*/ 1269661 w 4206653"/>
                <a:gd name="connsiteY87" fmla="*/ 3390117 h 4743809"/>
                <a:gd name="connsiteX88" fmla="*/ 1309620 w 4206653"/>
                <a:gd name="connsiteY88" fmla="*/ 3169963 h 4743809"/>
                <a:gd name="connsiteX89" fmla="*/ 1393003 w 4206653"/>
                <a:gd name="connsiteY89" fmla="*/ 3052188 h 4743809"/>
                <a:gd name="connsiteX90" fmla="*/ 1080693 w 4206653"/>
                <a:gd name="connsiteY90" fmla="*/ 2984604 h 4743809"/>
                <a:gd name="connsiteX91" fmla="*/ 663453 w 4206653"/>
                <a:gd name="connsiteY91" fmla="*/ 3023360 h 4743809"/>
                <a:gd name="connsiteX92" fmla="*/ 235111 w 4206653"/>
                <a:gd name="connsiteY92" fmla="*/ 3217172 h 4743809"/>
                <a:gd name="connsiteX93" fmla="*/ 421453 w 4206653"/>
                <a:gd name="connsiteY93" fmla="*/ 3029328 h 4743809"/>
                <a:gd name="connsiteX94" fmla="*/ 627193 w 4206653"/>
                <a:gd name="connsiteY94" fmla="*/ 2926458 h 4743809"/>
                <a:gd name="connsiteX95" fmla="*/ 854480 w 4206653"/>
                <a:gd name="connsiteY95" fmla="*/ 2889178 h 4743809"/>
                <a:gd name="connsiteX96" fmla="*/ 1149272 w 4206653"/>
                <a:gd name="connsiteY96" fmla="*/ 2889676 h 4743809"/>
                <a:gd name="connsiteX97" fmla="*/ 1531894 w 4206653"/>
                <a:gd name="connsiteY97" fmla="*/ 2917507 h 4743809"/>
                <a:gd name="connsiteX98" fmla="*/ 1860559 w 4206653"/>
                <a:gd name="connsiteY98" fmla="*/ 2766431 h 4743809"/>
                <a:gd name="connsiteX99" fmla="*/ 1701613 w 4206653"/>
                <a:gd name="connsiteY99" fmla="*/ 2263518 h 4743809"/>
                <a:gd name="connsiteX100" fmla="*/ 1690183 w 4206653"/>
                <a:gd name="connsiteY100" fmla="*/ 1966338 h 4743809"/>
                <a:gd name="connsiteX101" fmla="*/ 1381991 w 4206653"/>
                <a:gd name="connsiteY101" fmla="*/ 1841604 h 4743809"/>
                <a:gd name="connsiteX102" fmla="*/ 1095823 w 4206653"/>
                <a:gd name="connsiteY102" fmla="*/ 1714878 h 4743809"/>
                <a:gd name="connsiteX103" fmla="*/ 746507 w 4206653"/>
                <a:gd name="connsiteY103" fmla="*/ 1626415 h 4743809"/>
                <a:gd name="connsiteX104" fmla="*/ 352873 w 4206653"/>
                <a:gd name="connsiteY104" fmla="*/ 1726308 h 4743809"/>
                <a:gd name="connsiteX105" fmla="*/ 113171 w 4206653"/>
                <a:gd name="connsiteY105" fmla="*/ 1763582 h 4743809"/>
                <a:gd name="connsiteX106" fmla="*/ 9973 w 4206653"/>
                <a:gd name="connsiteY106" fmla="*/ 1737738 h 4743809"/>
                <a:gd name="connsiteX107" fmla="*/ 348516 w 4206653"/>
                <a:gd name="connsiteY107" fmla="*/ 1643812 h 4743809"/>
                <a:gd name="connsiteX108" fmla="*/ 653097 w 4206653"/>
                <a:gd name="connsiteY108" fmla="*/ 1543920 h 4743809"/>
                <a:gd name="connsiteX109" fmla="*/ 1072963 w 4206653"/>
                <a:gd name="connsiteY109" fmla="*/ 1612008 h 4743809"/>
                <a:gd name="connsiteX110" fmla="*/ 1244413 w 4206653"/>
                <a:gd name="connsiteY110" fmla="*/ 1657728 h 4743809"/>
                <a:gd name="connsiteX111" fmla="*/ 1205766 w 4206653"/>
                <a:gd name="connsiteY111" fmla="*/ 1451988 h 4743809"/>
                <a:gd name="connsiteX112" fmla="*/ 1046313 w 4206653"/>
                <a:gd name="connsiteY112" fmla="*/ 815409 h 4743809"/>
                <a:gd name="connsiteX113" fmla="*/ 1221553 w 4206653"/>
                <a:gd name="connsiteY113" fmla="*/ 1211958 h 4743809"/>
                <a:gd name="connsiteX0" fmla="*/ 1221553 w 4206653"/>
                <a:gd name="connsiteY0" fmla="*/ 1211958 h 4743809"/>
                <a:gd name="connsiteX1" fmla="*/ 1343911 w 4206653"/>
                <a:gd name="connsiteY1" fmla="*/ 1559828 h 4743809"/>
                <a:gd name="connsiteX2" fmla="*/ 1553023 w 4206653"/>
                <a:gd name="connsiteY2" fmla="*/ 1657728 h 4743809"/>
                <a:gd name="connsiteX3" fmla="*/ 1907353 w 4206653"/>
                <a:gd name="connsiteY3" fmla="*/ 1680588 h 4743809"/>
                <a:gd name="connsiteX4" fmla="*/ 2021653 w 4206653"/>
                <a:gd name="connsiteY4" fmla="*/ 1543428 h 4743809"/>
                <a:gd name="connsiteX5" fmla="*/ 2124523 w 4206653"/>
                <a:gd name="connsiteY5" fmla="*/ 1291968 h 4743809"/>
                <a:gd name="connsiteX6" fmla="*/ 2124523 w 4206653"/>
                <a:gd name="connsiteY6" fmla="*/ 1120518 h 4743809"/>
                <a:gd name="connsiteX7" fmla="*/ 2068029 w 4206653"/>
                <a:gd name="connsiteY7" fmla="*/ 825325 h 4743809"/>
                <a:gd name="connsiteX8" fmla="*/ 2078803 w 4206653"/>
                <a:gd name="connsiteY8" fmla="*/ 777618 h 4743809"/>
                <a:gd name="connsiteX9" fmla="*/ 2170243 w 4206653"/>
                <a:gd name="connsiteY9" fmla="*/ 1086228 h 4743809"/>
                <a:gd name="connsiteX10" fmla="*/ 2215963 w 4206653"/>
                <a:gd name="connsiteY10" fmla="*/ 1269108 h 4743809"/>
                <a:gd name="connsiteX11" fmla="*/ 2284543 w 4206653"/>
                <a:gd name="connsiteY11" fmla="*/ 1303398 h 4743809"/>
                <a:gd name="connsiteX12" fmla="*/ 2330263 w 4206653"/>
                <a:gd name="connsiteY12" fmla="*/ 1166238 h 4743809"/>
                <a:gd name="connsiteX13" fmla="*/ 2467423 w 4206653"/>
                <a:gd name="connsiteY13" fmla="*/ 880488 h 4743809"/>
                <a:gd name="connsiteX14" fmla="*/ 2558863 w 4206653"/>
                <a:gd name="connsiteY14" fmla="*/ 640458 h 4743809"/>
                <a:gd name="connsiteX15" fmla="*/ 2616013 w 4206653"/>
                <a:gd name="connsiteY15" fmla="*/ 537588 h 4743809"/>
                <a:gd name="connsiteX16" fmla="*/ 2558863 w 4206653"/>
                <a:gd name="connsiteY16" fmla="*/ 789048 h 4743809"/>
                <a:gd name="connsiteX17" fmla="*/ 2444563 w 4206653"/>
                <a:gd name="connsiteY17" fmla="*/ 1097658 h 4743809"/>
                <a:gd name="connsiteX18" fmla="*/ 2375983 w 4206653"/>
                <a:gd name="connsiteY18" fmla="*/ 1406268 h 4743809"/>
                <a:gd name="connsiteX19" fmla="*/ 2558863 w 4206653"/>
                <a:gd name="connsiteY19" fmla="*/ 1577718 h 4743809"/>
                <a:gd name="connsiteX20" fmla="*/ 2878903 w 4206653"/>
                <a:gd name="connsiteY20" fmla="*/ 1657728 h 4743809"/>
                <a:gd name="connsiteX21" fmla="*/ 3187513 w 4206653"/>
                <a:gd name="connsiteY21" fmla="*/ 1657728 h 4743809"/>
                <a:gd name="connsiteX22" fmla="*/ 3370393 w 4206653"/>
                <a:gd name="connsiteY22" fmla="*/ 1566288 h 4743809"/>
                <a:gd name="connsiteX23" fmla="*/ 3488066 w 4206653"/>
                <a:gd name="connsiteY23" fmla="*/ 1246753 h 4743809"/>
                <a:gd name="connsiteX24" fmla="*/ 3495138 w 4206653"/>
                <a:gd name="connsiteY24" fmla="*/ 1115548 h 4743809"/>
                <a:gd name="connsiteX25" fmla="*/ 3493650 w 4206653"/>
                <a:gd name="connsiteY25" fmla="*/ 1063976 h 4743809"/>
                <a:gd name="connsiteX26" fmla="*/ 3450403 w 4206653"/>
                <a:gd name="connsiteY26" fmla="*/ 777618 h 4743809"/>
                <a:gd name="connsiteX27" fmla="*/ 3119893 w 4206653"/>
                <a:gd name="connsiteY27" fmla="*/ 321571 h 4743809"/>
                <a:gd name="connsiteX28" fmla="*/ 3497351 w 4206653"/>
                <a:gd name="connsiteY28" fmla="*/ 674883 h 4743809"/>
                <a:gd name="connsiteX29" fmla="*/ 3759013 w 4206653"/>
                <a:gd name="connsiteY29" fmla="*/ 571878 h 4743809"/>
                <a:gd name="connsiteX30" fmla="*/ 3999043 w 4206653"/>
                <a:gd name="connsiteY30" fmla="*/ 91818 h 4743809"/>
                <a:gd name="connsiteX31" fmla="*/ 4033333 w 4206653"/>
                <a:gd name="connsiteY31" fmla="*/ 11808 h 4743809"/>
                <a:gd name="connsiteX32" fmla="*/ 3984569 w 4206653"/>
                <a:gd name="connsiteY32" fmla="*/ 247366 h 4743809"/>
                <a:gd name="connsiteX33" fmla="*/ 3812791 w 4206653"/>
                <a:gd name="connsiteY33" fmla="*/ 647417 h 4743809"/>
                <a:gd name="connsiteX34" fmla="*/ 3592906 w 4206653"/>
                <a:gd name="connsiteY34" fmla="*/ 811408 h 4743809"/>
                <a:gd name="connsiteX35" fmla="*/ 3604425 w 4206653"/>
                <a:gd name="connsiteY35" fmla="*/ 999253 h 4743809"/>
                <a:gd name="connsiteX36" fmla="*/ 3872985 w 4206653"/>
                <a:gd name="connsiteY36" fmla="*/ 881976 h 4743809"/>
                <a:gd name="connsiteX37" fmla="*/ 4200754 w 4206653"/>
                <a:gd name="connsiteY37" fmla="*/ 774136 h 4743809"/>
                <a:gd name="connsiteX38" fmla="*/ 4064251 w 4206653"/>
                <a:gd name="connsiteY38" fmla="*/ 847195 h 4743809"/>
                <a:gd name="connsiteX39" fmla="*/ 3818880 w 4206653"/>
                <a:gd name="connsiteY39" fmla="*/ 991305 h 4743809"/>
                <a:gd name="connsiteX40" fmla="*/ 3658531 w 4206653"/>
                <a:gd name="connsiteY40" fmla="*/ 1093178 h 4743809"/>
                <a:gd name="connsiteX41" fmla="*/ 3622838 w 4206653"/>
                <a:gd name="connsiteY41" fmla="*/ 1221401 h 4743809"/>
                <a:gd name="connsiteX42" fmla="*/ 3577446 w 4206653"/>
                <a:gd name="connsiteY42" fmla="*/ 1500691 h 4743809"/>
                <a:gd name="connsiteX43" fmla="*/ 3461833 w 4206653"/>
                <a:gd name="connsiteY43" fmla="*/ 1726308 h 4743809"/>
                <a:gd name="connsiteX44" fmla="*/ 3278953 w 4206653"/>
                <a:gd name="connsiteY44" fmla="*/ 2034918 h 4743809"/>
                <a:gd name="connsiteX45" fmla="*/ 3233233 w 4206653"/>
                <a:gd name="connsiteY45" fmla="*/ 2309238 h 4743809"/>
                <a:gd name="connsiteX46" fmla="*/ 3404683 w 4206653"/>
                <a:gd name="connsiteY46" fmla="*/ 2457828 h 4743809"/>
                <a:gd name="connsiteX47" fmla="*/ 3759013 w 4206653"/>
                <a:gd name="connsiteY47" fmla="*/ 2663568 h 4743809"/>
                <a:gd name="connsiteX48" fmla="*/ 4079053 w 4206653"/>
                <a:gd name="connsiteY48" fmla="*/ 2777868 h 4743809"/>
                <a:gd name="connsiteX49" fmla="*/ 4079053 w 4206653"/>
                <a:gd name="connsiteY49" fmla="*/ 2880738 h 4743809"/>
                <a:gd name="connsiteX50" fmla="*/ 3770443 w 4206653"/>
                <a:gd name="connsiteY50" fmla="*/ 2869308 h 4743809"/>
                <a:gd name="connsiteX51" fmla="*/ 3404683 w 4206653"/>
                <a:gd name="connsiteY51" fmla="*/ 2732148 h 4743809"/>
                <a:gd name="connsiteX52" fmla="*/ 3084643 w 4206653"/>
                <a:gd name="connsiteY52" fmla="*/ 2663568 h 4743809"/>
                <a:gd name="connsiteX53" fmla="*/ 2995919 w 4206653"/>
                <a:gd name="connsiteY53" fmla="*/ 2782832 h 4743809"/>
                <a:gd name="connsiteX54" fmla="*/ 2832855 w 4206653"/>
                <a:gd name="connsiteY54" fmla="*/ 2930924 h 4743809"/>
                <a:gd name="connsiteX55" fmla="*/ 2820111 w 4206653"/>
                <a:gd name="connsiteY55" fmla="*/ 3026344 h 4743809"/>
                <a:gd name="connsiteX56" fmla="*/ 2959241 w 4206653"/>
                <a:gd name="connsiteY56" fmla="*/ 3167976 h 4743809"/>
                <a:gd name="connsiteX57" fmla="*/ 3176083 w 4206653"/>
                <a:gd name="connsiteY57" fmla="*/ 3269358 h 4743809"/>
                <a:gd name="connsiteX58" fmla="*/ 3388239 w 4206653"/>
                <a:gd name="connsiteY58" fmla="*/ 3442290 h 4743809"/>
                <a:gd name="connsiteX59" fmla="*/ 3212014 w 4206653"/>
                <a:gd name="connsiteY59" fmla="*/ 3363782 h 4743809"/>
                <a:gd name="connsiteX60" fmla="*/ 3004633 w 4206653"/>
                <a:gd name="connsiteY60" fmla="*/ 3276814 h 4743809"/>
                <a:gd name="connsiteX61" fmla="*/ 2771676 w 4206653"/>
                <a:gd name="connsiteY61" fmla="*/ 3166987 h 4743809"/>
                <a:gd name="connsiteX62" fmla="*/ 2638873 w 4206653"/>
                <a:gd name="connsiteY62" fmla="*/ 3097908 h 4743809"/>
                <a:gd name="connsiteX63" fmla="*/ 2570293 w 4206653"/>
                <a:gd name="connsiteY63" fmla="*/ 3109338 h 4743809"/>
                <a:gd name="connsiteX64" fmla="*/ 2525557 w 4206653"/>
                <a:gd name="connsiteY64" fmla="*/ 3326508 h 4743809"/>
                <a:gd name="connsiteX65" fmla="*/ 2584349 w 4206653"/>
                <a:gd name="connsiteY65" fmla="*/ 3577470 h 4743809"/>
                <a:gd name="connsiteX66" fmla="*/ 2663703 w 4206653"/>
                <a:gd name="connsiteY66" fmla="*/ 3996904 h 4743809"/>
                <a:gd name="connsiteX67" fmla="*/ 2633113 w 4206653"/>
                <a:gd name="connsiteY67" fmla="*/ 4192703 h 4743809"/>
                <a:gd name="connsiteX68" fmla="*/ 2539703 w 4206653"/>
                <a:gd name="connsiteY68" fmla="*/ 4455574 h 4743809"/>
                <a:gd name="connsiteX69" fmla="*/ 2595212 w 4206653"/>
                <a:gd name="connsiteY69" fmla="*/ 3945217 h 4743809"/>
                <a:gd name="connsiteX70" fmla="*/ 2481240 w 4206653"/>
                <a:gd name="connsiteY70" fmla="*/ 3566538 h 4743809"/>
                <a:gd name="connsiteX71" fmla="*/ 2307403 w 4206653"/>
                <a:gd name="connsiteY71" fmla="*/ 3166488 h 4743809"/>
                <a:gd name="connsiteX72" fmla="*/ 2261683 w 4206653"/>
                <a:gd name="connsiteY72" fmla="*/ 3063618 h 4743809"/>
                <a:gd name="connsiteX73" fmla="*/ 2078803 w 4206653"/>
                <a:gd name="connsiteY73" fmla="*/ 2949318 h 4743809"/>
                <a:gd name="connsiteX74" fmla="*/ 1824299 w 4206653"/>
                <a:gd name="connsiteY74" fmla="*/ 3002494 h 4743809"/>
                <a:gd name="connsiteX75" fmla="*/ 1412162 w 4206653"/>
                <a:gd name="connsiteY75" fmla="*/ 3235573 h 4743809"/>
                <a:gd name="connsiteX76" fmla="*/ 1381573 w 4206653"/>
                <a:gd name="connsiteY76" fmla="*/ 3680838 h 4743809"/>
                <a:gd name="connsiteX77" fmla="*/ 1340867 w 4206653"/>
                <a:gd name="connsiteY77" fmla="*/ 3980504 h 4743809"/>
                <a:gd name="connsiteX78" fmla="*/ 1197619 w 4206653"/>
                <a:gd name="connsiteY78" fmla="*/ 4738831 h 4743809"/>
                <a:gd name="connsiteX79" fmla="*/ 1198693 w 4206653"/>
                <a:gd name="connsiteY79" fmla="*/ 4298058 h 4743809"/>
                <a:gd name="connsiteX80" fmla="*/ 1242772 w 4206653"/>
                <a:gd name="connsiteY80" fmla="*/ 4080888 h 4743809"/>
                <a:gd name="connsiteX81" fmla="*/ 1198693 w 4206653"/>
                <a:gd name="connsiteY81" fmla="*/ 3909438 h 4743809"/>
                <a:gd name="connsiteX82" fmla="*/ 970093 w 4206653"/>
                <a:gd name="connsiteY82" fmla="*/ 3989448 h 4743809"/>
                <a:gd name="connsiteX83" fmla="*/ 670526 w 4206653"/>
                <a:gd name="connsiteY83" fmla="*/ 4199156 h 4743809"/>
                <a:gd name="connsiteX84" fmla="*/ 785900 w 4206653"/>
                <a:gd name="connsiteY84" fmla="*/ 4017771 h 4743809"/>
                <a:gd name="connsiteX85" fmla="*/ 1130113 w 4206653"/>
                <a:gd name="connsiteY85" fmla="*/ 3817500 h 4743809"/>
                <a:gd name="connsiteX86" fmla="*/ 1278703 w 4206653"/>
                <a:gd name="connsiteY86" fmla="*/ 3726558 h 4743809"/>
                <a:gd name="connsiteX87" fmla="*/ 1269661 w 4206653"/>
                <a:gd name="connsiteY87" fmla="*/ 3390117 h 4743809"/>
                <a:gd name="connsiteX88" fmla="*/ 1309620 w 4206653"/>
                <a:gd name="connsiteY88" fmla="*/ 3169963 h 4743809"/>
                <a:gd name="connsiteX89" fmla="*/ 1393003 w 4206653"/>
                <a:gd name="connsiteY89" fmla="*/ 3052188 h 4743809"/>
                <a:gd name="connsiteX90" fmla="*/ 1080693 w 4206653"/>
                <a:gd name="connsiteY90" fmla="*/ 2984604 h 4743809"/>
                <a:gd name="connsiteX91" fmla="*/ 663453 w 4206653"/>
                <a:gd name="connsiteY91" fmla="*/ 3023360 h 4743809"/>
                <a:gd name="connsiteX92" fmla="*/ 235111 w 4206653"/>
                <a:gd name="connsiteY92" fmla="*/ 3217172 h 4743809"/>
                <a:gd name="connsiteX93" fmla="*/ 421453 w 4206653"/>
                <a:gd name="connsiteY93" fmla="*/ 3029328 h 4743809"/>
                <a:gd name="connsiteX94" fmla="*/ 627193 w 4206653"/>
                <a:gd name="connsiteY94" fmla="*/ 2926458 h 4743809"/>
                <a:gd name="connsiteX95" fmla="*/ 854480 w 4206653"/>
                <a:gd name="connsiteY95" fmla="*/ 2889178 h 4743809"/>
                <a:gd name="connsiteX96" fmla="*/ 1149272 w 4206653"/>
                <a:gd name="connsiteY96" fmla="*/ 2889676 h 4743809"/>
                <a:gd name="connsiteX97" fmla="*/ 1531894 w 4206653"/>
                <a:gd name="connsiteY97" fmla="*/ 2917507 h 4743809"/>
                <a:gd name="connsiteX98" fmla="*/ 1860559 w 4206653"/>
                <a:gd name="connsiteY98" fmla="*/ 2766431 h 4743809"/>
                <a:gd name="connsiteX99" fmla="*/ 1701613 w 4206653"/>
                <a:gd name="connsiteY99" fmla="*/ 2263518 h 4743809"/>
                <a:gd name="connsiteX100" fmla="*/ 1690183 w 4206653"/>
                <a:gd name="connsiteY100" fmla="*/ 1966338 h 4743809"/>
                <a:gd name="connsiteX101" fmla="*/ 1381991 w 4206653"/>
                <a:gd name="connsiteY101" fmla="*/ 1841604 h 4743809"/>
                <a:gd name="connsiteX102" fmla="*/ 1095823 w 4206653"/>
                <a:gd name="connsiteY102" fmla="*/ 1714878 h 4743809"/>
                <a:gd name="connsiteX103" fmla="*/ 746507 w 4206653"/>
                <a:gd name="connsiteY103" fmla="*/ 1626415 h 4743809"/>
                <a:gd name="connsiteX104" fmla="*/ 352873 w 4206653"/>
                <a:gd name="connsiteY104" fmla="*/ 1726308 h 4743809"/>
                <a:gd name="connsiteX105" fmla="*/ 113171 w 4206653"/>
                <a:gd name="connsiteY105" fmla="*/ 1763582 h 4743809"/>
                <a:gd name="connsiteX106" fmla="*/ 9973 w 4206653"/>
                <a:gd name="connsiteY106" fmla="*/ 1737738 h 4743809"/>
                <a:gd name="connsiteX107" fmla="*/ 348516 w 4206653"/>
                <a:gd name="connsiteY107" fmla="*/ 1643812 h 4743809"/>
                <a:gd name="connsiteX108" fmla="*/ 653097 w 4206653"/>
                <a:gd name="connsiteY108" fmla="*/ 1543920 h 4743809"/>
                <a:gd name="connsiteX109" fmla="*/ 1072963 w 4206653"/>
                <a:gd name="connsiteY109" fmla="*/ 1612008 h 4743809"/>
                <a:gd name="connsiteX110" fmla="*/ 1244413 w 4206653"/>
                <a:gd name="connsiteY110" fmla="*/ 1657728 h 4743809"/>
                <a:gd name="connsiteX111" fmla="*/ 1205766 w 4206653"/>
                <a:gd name="connsiteY111" fmla="*/ 1451988 h 4743809"/>
                <a:gd name="connsiteX112" fmla="*/ 1046313 w 4206653"/>
                <a:gd name="connsiteY112" fmla="*/ 815409 h 4743809"/>
                <a:gd name="connsiteX113" fmla="*/ 1221553 w 4206653"/>
                <a:gd name="connsiteY113" fmla="*/ 1211958 h 4743809"/>
                <a:gd name="connsiteX0" fmla="*/ 1221553 w 4206653"/>
                <a:gd name="connsiteY0" fmla="*/ 1211958 h 4743809"/>
                <a:gd name="connsiteX1" fmla="*/ 1343911 w 4206653"/>
                <a:gd name="connsiteY1" fmla="*/ 1559828 h 4743809"/>
                <a:gd name="connsiteX2" fmla="*/ 1553023 w 4206653"/>
                <a:gd name="connsiteY2" fmla="*/ 1657728 h 4743809"/>
                <a:gd name="connsiteX3" fmla="*/ 1907353 w 4206653"/>
                <a:gd name="connsiteY3" fmla="*/ 1680588 h 4743809"/>
                <a:gd name="connsiteX4" fmla="*/ 2021653 w 4206653"/>
                <a:gd name="connsiteY4" fmla="*/ 1543428 h 4743809"/>
                <a:gd name="connsiteX5" fmla="*/ 2124523 w 4206653"/>
                <a:gd name="connsiteY5" fmla="*/ 1291968 h 4743809"/>
                <a:gd name="connsiteX6" fmla="*/ 2124523 w 4206653"/>
                <a:gd name="connsiteY6" fmla="*/ 1120518 h 4743809"/>
                <a:gd name="connsiteX7" fmla="*/ 2068029 w 4206653"/>
                <a:gd name="connsiteY7" fmla="*/ 825325 h 4743809"/>
                <a:gd name="connsiteX8" fmla="*/ 2078803 w 4206653"/>
                <a:gd name="connsiteY8" fmla="*/ 777618 h 4743809"/>
                <a:gd name="connsiteX9" fmla="*/ 2170243 w 4206653"/>
                <a:gd name="connsiteY9" fmla="*/ 1086228 h 4743809"/>
                <a:gd name="connsiteX10" fmla="*/ 2215963 w 4206653"/>
                <a:gd name="connsiteY10" fmla="*/ 1269108 h 4743809"/>
                <a:gd name="connsiteX11" fmla="*/ 2284543 w 4206653"/>
                <a:gd name="connsiteY11" fmla="*/ 1303398 h 4743809"/>
                <a:gd name="connsiteX12" fmla="*/ 2330263 w 4206653"/>
                <a:gd name="connsiteY12" fmla="*/ 1166238 h 4743809"/>
                <a:gd name="connsiteX13" fmla="*/ 2467423 w 4206653"/>
                <a:gd name="connsiteY13" fmla="*/ 880488 h 4743809"/>
                <a:gd name="connsiteX14" fmla="*/ 2558863 w 4206653"/>
                <a:gd name="connsiteY14" fmla="*/ 640458 h 4743809"/>
                <a:gd name="connsiteX15" fmla="*/ 2616013 w 4206653"/>
                <a:gd name="connsiteY15" fmla="*/ 537588 h 4743809"/>
                <a:gd name="connsiteX16" fmla="*/ 2558863 w 4206653"/>
                <a:gd name="connsiteY16" fmla="*/ 789048 h 4743809"/>
                <a:gd name="connsiteX17" fmla="*/ 2444563 w 4206653"/>
                <a:gd name="connsiteY17" fmla="*/ 1097658 h 4743809"/>
                <a:gd name="connsiteX18" fmla="*/ 2375983 w 4206653"/>
                <a:gd name="connsiteY18" fmla="*/ 1406268 h 4743809"/>
                <a:gd name="connsiteX19" fmla="*/ 2558863 w 4206653"/>
                <a:gd name="connsiteY19" fmla="*/ 1577718 h 4743809"/>
                <a:gd name="connsiteX20" fmla="*/ 2878903 w 4206653"/>
                <a:gd name="connsiteY20" fmla="*/ 1657728 h 4743809"/>
                <a:gd name="connsiteX21" fmla="*/ 3187513 w 4206653"/>
                <a:gd name="connsiteY21" fmla="*/ 1657728 h 4743809"/>
                <a:gd name="connsiteX22" fmla="*/ 3370393 w 4206653"/>
                <a:gd name="connsiteY22" fmla="*/ 1566288 h 4743809"/>
                <a:gd name="connsiteX23" fmla="*/ 3488066 w 4206653"/>
                <a:gd name="connsiteY23" fmla="*/ 1246753 h 4743809"/>
                <a:gd name="connsiteX24" fmla="*/ 3495138 w 4206653"/>
                <a:gd name="connsiteY24" fmla="*/ 1115548 h 4743809"/>
                <a:gd name="connsiteX25" fmla="*/ 3493650 w 4206653"/>
                <a:gd name="connsiteY25" fmla="*/ 1063976 h 4743809"/>
                <a:gd name="connsiteX26" fmla="*/ 3450403 w 4206653"/>
                <a:gd name="connsiteY26" fmla="*/ 777618 h 4743809"/>
                <a:gd name="connsiteX27" fmla="*/ 3119893 w 4206653"/>
                <a:gd name="connsiteY27" fmla="*/ 321571 h 4743809"/>
                <a:gd name="connsiteX28" fmla="*/ 3497351 w 4206653"/>
                <a:gd name="connsiteY28" fmla="*/ 674883 h 4743809"/>
                <a:gd name="connsiteX29" fmla="*/ 3759013 w 4206653"/>
                <a:gd name="connsiteY29" fmla="*/ 571878 h 4743809"/>
                <a:gd name="connsiteX30" fmla="*/ 3999043 w 4206653"/>
                <a:gd name="connsiteY30" fmla="*/ 91818 h 4743809"/>
                <a:gd name="connsiteX31" fmla="*/ 4033333 w 4206653"/>
                <a:gd name="connsiteY31" fmla="*/ 11808 h 4743809"/>
                <a:gd name="connsiteX32" fmla="*/ 3984569 w 4206653"/>
                <a:gd name="connsiteY32" fmla="*/ 247366 h 4743809"/>
                <a:gd name="connsiteX33" fmla="*/ 3812791 w 4206653"/>
                <a:gd name="connsiteY33" fmla="*/ 647417 h 4743809"/>
                <a:gd name="connsiteX34" fmla="*/ 3592906 w 4206653"/>
                <a:gd name="connsiteY34" fmla="*/ 811408 h 4743809"/>
                <a:gd name="connsiteX35" fmla="*/ 3604425 w 4206653"/>
                <a:gd name="connsiteY35" fmla="*/ 999253 h 4743809"/>
                <a:gd name="connsiteX36" fmla="*/ 3872985 w 4206653"/>
                <a:gd name="connsiteY36" fmla="*/ 881976 h 4743809"/>
                <a:gd name="connsiteX37" fmla="*/ 4200754 w 4206653"/>
                <a:gd name="connsiteY37" fmla="*/ 774136 h 4743809"/>
                <a:gd name="connsiteX38" fmla="*/ 4064251 w 4206653"/>
                <a:gd name="connsiteY38" fmla="*/ 847195 h 4743809"/>
                <a:gd name="connsiteX39" fmla="*/ 3818880 w 4206653"/>
                <a:gd name="connsiteY39" fmla="*/ 991305 h 4743809"/>
                <a:gd name="connsiteX40" fmla="*/ 3658531 w 4206653"/>
                <a:gd name="connsiteY40" fmla="*/ 1093178 h 4743809"/>
                <a:gd name="connsiteX41" fmla="*/ 3622838 w 4206653"/>
                <a:gd name="connsiteY41" fmla="*/ 1221401 h 4743809"/>
                <a:gd name="connsiteX42" fmla="*/ 3577446 w 4206653"/>
                <a:gd name="connsiteY42" fmla="*/ 1500691 h 4743809"/>
                <a:gd name="connsiteX43" fmla="*/ 3461833 w 4206653"/>
                <a:gd name="connsiteY43" fmla="*/ 1726308 h 4743809"/>
                <a:gd name="connsiteX44" fmla="*/ 3278953 w 4206653"/>
                <a:gd name="connsiteY44" fmla="*/ 2034918 h 4743809"/>
                <a:gd name="connsiteX45" fmla="*/ 3233233 w 4206653"/>
                <a:gd name="connsiteY45" fmla="*/ 2309238 h 4743809"/>
                <a:gd name="connsiteX46" fmla="*/ 3404683 w 4206653"/>
                <a:gd name="connsiteY46" fmla="*/ 2457828 h 4743809"/>
                <a:gd name="connsiteX47" fmla="*/ 3759013 w 4206653"/>
                <a:gd name="connsiteY47" fmla="*/ 2663568 h 4743809"/>
                <a:gd name="connsiteX48" fmla="*/ 4079053 w 4206653"/>
                <a:gd name="connsiteY48" fmla="*/ 2777868 h 4743809"/>
                <a:gd name="connsiteX49" fmla="*/ 4079053 w 4206653"/>
                <a:gd name="connsiteY49" fmla="*/ 2880738 h 4743809"/>
                <a:gd name="connsiteX50" fmla="*/ 3770443 w 4206653"/>
                <a:gd name="connsiteY50" fmla="*/ 2869308 h 4743809"/>
                <a:gd name="connsiteX51" fmla="*/ 3404683 w 4206653"/>
                <a:gd name="connsiteY51" fmla="*/ 2732148 h 4743809"/>
                <a:gd name="connsiteX52" fmla="*/ 3084643 w 4206653"/>
                <a:gd name="connsiteY52" fmla="*/ 2663568 h 4743809"/>
                <a:gd name="connsiteX53" fmla="*/ 2995919 w 4206653"/>
                <a:gd name="connsiteY53" fmla="*/ 2782832 h 4743809"/>
                <a:gd name="connsiteX54" fmla="*/ 2832855 w 4206653"/>
                <a:gd name="connsiteY54" fmla="*/ 2930924 h 4743809"/>
                <a:gd name="connsiteX55" fmla="*/ 2820111 w 4206653"/>
                <a:gd name="connsiteY55" fmla="*/ 3026344 h 4743809"/>
                <a:gd name="connsiteX56" fmla="*/ 2959241 w 4206653"/>
                <a:gd name="connsiteY56" fmla="*/ 3167976 h 4743809"/>
                <a:gd name="connsiteX57" fmla="*/ 3176083 w 4206653"/>
                <a:gd name="connsiteY57" fmla="*/ 3269358 h 4743809"/>
                <a:gd name="connsiteX58" fmla="*/ 3388239 w 4206653"/>
                <a:gd name="connsiteY58" fmla="*/ 3442290 h 4743809"/>
                <a:gd name="connsiteX59" fmla="*/ 3212014 w 4206653"/>
                <a:gd name="connsiteY59" fmla="*/ 3363782 h 4743809"/>
                <a:gd name="connsiteX60" fmla="*/ 3004633 w 4206653"/>
                <a:gd name="connsiteY60" fmla="*/ 3276814 h 4743809"/>
                <a:gd name="connsiteX61" fmla="*/ 2771676 w 4206653"/>
                <a:gd name="connsiteY61" fmla="*/ 3166987 h 4743809"/>
                <a:gd name="connsiteX62" fmla="*/ 2638873 w 4206653"/>
                <a:gd name="connsiteY62" fmla="*/ 3097908 h 4743809"/>
                <a:gd name="connsiteX63" fmla="*/ 2570293 w 4206653"/>
                <a:gd name="connsiteY63" fmla="*/ 3109338 h 4743809"/>
                <a:gd name="connsiteX64" fmla="*/ 2525557 w 4206653"/>
                <a:gd name="connsiteY64" fmla="*/ 3326508 h 4743809"/>
                <a:gd name="connsiteX65" fmla="*/ 2584349 w 4206653"/>
                <a:gd name="connsiteY65" fmla="*/ 3577470 h 4743809"/>
                <a:gd name="connsiteX66" fmla="*/ 2663703 w 4206653"/>
                <a:gd name="connsiteY66" fmla="*/ 3996904 h 4743809"/>
                <a:gd name="connsiteX67" fmla="*/ 2633113 w 4206653"/>
                <a:gd name="connsiteY67" fmla="*/ 4192703 h 4743809"/>
                <a:gd name="connsiteX68" fmla="*/ 2539703 w 4206653"/>
                <a:gd name="connsiteY68" fmla="*/ 4455574 h 4743809"/>
                <a:gd name="connsiteX69" fmla="*/ 2595212 w 4206653"/>
                <a:gd name="connsiteY69" fmla="*/ 3945217 h 4743809"/>
                <a:gd name="connsiteX70" fmla="*/ 2481240 w 4206653"/>
                <a:gd name="connsiteY70" fmla="*/ 3566538 h 4743809"/>
                <a:gd name="connsiteX71" fmla="*/ 2307403 w 4206653"/>
                <a:gd name="connsiteY71" fmla="*/ 3166488 h 4743809"/>
                <a:gd name="connsiteX72" fmla="*/ 2261683 w 4206653"/>
                <a:gd name="connsiteY72" fmla="*/ 3063618 h 4743809"/>
                <a:gd name="connsiteX73" fmla="*/ 2078803 w 4206653"/>
                <a:gd name="connsiteY73" fmla="*/ 2949318 h 4743809"/>
                <a:gd name="connsiteX74" fmla="*/ 1824299 w 4206653"/>
                <a:gd name="connsiteY74" fmla="*/ 3002494 h 4743809"/>
                <a:gd name="connsiteX75" fmla="*/ 1412162 w 4206653"/>
                <a:gd name="connsiteY75" fmla="*/ 3235573 h 4743809"/>
                <a:gd name="connsiteX76" fmla="*/ 1381573 w 4206653"/>
                <a:gd name="connsiteY76" fmla="*/ 3680838 h 4743809"/>
                <a:gd name="connsiteX77" fmla="*/ 1340867 w 4206653"/>
                <a:gd name="connsiteY77" fmla="*/ 3980504 h 4743809"/>
                <a:gd name="connsiteX78" fmla="*/ 1197619 w 4206653"/>
                <a:gd name="connsiteY78" fmla="*/ 4738831 h 4743809"/>
                <a:gd name="connsiteX79" fmla="*/ 1198693 w 4206653"/>
                <a:gd name="connsiteY79" fmla="*/ 4298058 h 4743809"/>
                <a:gd name="connsiteX80" fmla="*/ 1242772 w 4206653"/>
                <a:gd name="connsiteY80" fmla="*/ 4080888 h 4743809"/>
                <a:gd name="connsiteX81" fmla="*/ 1198693 w 4206653"/>
                <a:gd name="connsiteY81" fmla="*/ 3909438 h 4743809"/>
                <a:gd name="connsiteX82" fmla="*/ 970093 w 4206653"/>
                <a:gd name="connsiteY82" fmla="*/ 3989448 h 4743809"/>
                <a:gd name="connsiteX83" fmla="*/ 555808 w 4206653"/>
                <a:gd name="connsiteY83" fmla="*/ 4355688 h 4743809"/>
                <a:gd name="connsiteX84" fmla="*/ 785900 w 4206653"/>
                <a:gd name="connsiteY84" fmla="*/ 4017771 h 4743809"/>
                <a:gd name="connsiteX85" fmla="*/ 1130113 w 4206653"/>
                <a:gd name="connsiteY85" fmla="*/ 3817500 h 4743809"/>
                <a:gd name="connsiteX86" fmla="*/ 1278703 w 4206653"/>
                <a:gd name="connsiteY86" fmla="*/ 3726558 h 4743809"/>
                <a:gd name="connsiteX87" fmla="*/ 1269661 w 4206653"/>
                <a:gd name="connsiteY87" fmla="*/ 3390117 h 4743809"/>
                <a:gd name="connsiteX88" fmla="*/ 1309620 w 4206653"/>
                <a:gd name="connsiteY88" fmla="*/ 3169963 h 4743809"/>
                <a:gd name="connsiteX89" fmla="*/ 1393003 w 4206653"/>
                <a:gd name="connsiteY89" fmla="*/ 3052188 h 4743809"/>
                <a:gd name="connsiteX90" fmla="*/ 1080693 w 4206653"/>
                <a:gd name="connsiteY90" fmla="*/ 2984604 h 4743809"/>
                <a:gd name="connsiteX91" fmla="*/ 663453 w 4206653"/>
                <a:gd name="connsiteY91" fmla="*/ 3023360 h 4743809"/>
                <a:gd name="connsiteX92" fmla="*/ 235111 w 4206653"/>
                <a:gd name="connsiteY92" fmla="*/ 3217172 h 4743809"/>
                <a:gd name="connsiteX93" fmla="*/ 421453 w 4206653"/>
                <a:gd name="connsiteY93" fmla="*/ 3029328 h 4743809"/>
                <a:gd name="connsiteX94" fmla="*/ 627193 w 4206653"/>
                <a:gd name="connsiteY94" fmla="*/ 2926458 h 4743809"/>
                <a:gd name="connsiteX95" fmla="*/ 854480 w 4206653"/>
                <a:gd name="connsiteY95" fmla="*/ 2889178 h 4743809"/>
                <a:gd name="connsiteX96" fmla="*/ 1149272 w 4206653"/>
                <a:gd name="connsiteY96" fmla="*/ 2889676 h 4743809"/>
                <a:gd name="connsiteX97" fmla="*/ 1531894 w 4206653"/>
                <a:gd name="connsiteY97" fmla="*/ 2917507 h 4743809"/>
                <a:gd name="connsiteX98" fmla="*/ 1860559 w 4206653"/>
                <a:gd name="connsiteY98" fmla="*/ 2766431 h 4743809"/>
                <a:gd name="connsiteX99" fmla="*/ 1701613 w 4206653"/>
                <a:gd name="connsiteY99" fmla="*/ 2263518 h 4743809"/>
                <a:gd name="connsiteX100" fmla="*/ 1690183 w 4206653"/>
                <a:gd name="connsiteY100" fmla="*/ 1966338 h 4743809"/>
                <a:gd name="connsiteX101" fmla="*/ 1381991 w 4206653"/>
                <a:gd name="connsiteY101" fmla="*/ 1841604 h 4743809"/>
                <a:gd name="connsiteX102" fmla="*/ 1095823 w 4206653"/>
                <a:gd name="connsiteY102" fmla="*/ 1714878 h 4743809"/>
                <a:gd name="connsiteX103" fmla="*/ 746507 w 4206653"/>
                <a:gd name="connsiteY103" fmla="*/ 1626415 h 4743809"/>
                <a:gd name="connsiteX104" fmla="*/ 352873 w 4206653"/>
                <a:gd name="connsiteY104" fmla="*/ 1726308 h 4743809"/>
                <a:gd name="connsiteX105" fmla="*/ 113171 w 4206653"/>
                <a:gd name="connsiteY105" fmla="*/ 1763582 h 4743809"/>
                <a:gd name="connsiteX106" fmla="*/ 9973 w 4206653"/>
                <a:gd name="connsiteY106" fmla="*/ 1737738 h 4743809"/>
                <a:gd name="connsiteX107" fmla="*/ 348516 w 4206653"/>
                <a:gd name="connsiteY107" fmla="*/ 1643812 h 4743809"/>
                <a:gd name="connsiteX108" fmla="*/ 653097 w 4206653"/>
                <a:gd name="connsiteY108" fmla="*/ 1543920 h 4743809"/>
                <a:gd name="connsiteX109" fmla="*/ 1072963 w 4206653"/>
                <a:gd name="connsiteY109" fmla="*/ 1612008 h 4743809"/>
                <a:gd name="connsiteX110" fmla="*/ 1244413 w 4206653"/>
                <a:gd name="connsiteY110" fmla="*/ 1657728 h 4743809"/>
                <a:gd name="connsiteX111" fmla="*/ 1205766 w 4206653"/>
                <a:gd name="connsiteY111" fmla="*/ 1451988 h 4743809"/>
                <a:gd name="connsiteX112" fmla="*/ 1046313 w 4206653"/>
                <a:gd name="connsiteY112" fmla="*/ 815409 h 4743809"/>
                <a:gd name="connsiteX113" fmla="*/ 1221553 w 4206653"/>
                <a:gd name="connsiteY113" fmla="*/ 1211958 h 4743809"/>
                <a:gd name="connsiteX0" fmla="*/ 1221553 w 4206653"/>
                <a:gd name="connsiteY0" fmla="*/ 1211958 h 4743809"/>
                <a:gd name="connsiteX1" fmla="*/ 1343911 w 4206653"/>
                <a:gd name="connsiteY1" fmla="*/ 1559828 h 4743809"/>
                <a:gd name="connsiteX2" fmla="*/ 1553023 w 4206653"/>
                <a:gd name="connsiteY2" fmla="*/ 1657728 h 4743809"/>
                <a:gd name="connsiteX3" fmla="*/ 1907353 w 4206653"/>
                <a:gd name="connsiteY3" fmla="*/ 1680588 h 4743809"/>
                <a:gd name="connsiteX4" fmla="*/ 2021653 w 4206653"/>
                <a:gd name="connsiteY4" fmla="*/ 1543428 h 4743809"/>
                <a:gd name="connsiteX5" fmla="*/ 2124523 w 4206653"/>
                <a:gd name="connsiteY5" fmla="*/ 1291968 h 4743809"/>
                <a:gd name="connsiteX6" fmla="*/ 2124523 w 4206653"/>
                <a:gd name="connsiteY6" fmla="*/ 1120518 h 4743809"/>
                <a:gd name="connsiteX7" fmla="*/ 2068029 w 4206653"/>
                <a:gd name="connsiteY7" fmla="*/ 825325 h 4743809"/>
                <a:gd name="connsiteX8" fmla="*/ 2078803 w 4206653"/>
                <a:gd name="connsiteY8" fmla="*/ 777618 h 4743809"/>
                <a:gd name="connsiteX9" fmla="*/ 2170243 w 4206653"/>
                <a:gd name="connsiteY9" fmla="*/ 1086228 h 4743809"/>
                <a:gd name="connsiteX10" fmla="*/ 2215963 w 4206653"/>
                <a:gd name="connsiteY10" fmla="*/ 1269108 h 4743809"/>
                <a:gd name="connsiteX11" fmla="*/ 2284543 w 4206653"/>
                <a:gd name="connsiteY11" fmla="*/ 1303398 h 4743809"/>
                <a:gd name="connsiteX12" fmla="*/ 2330263 w 4206653"/>
                <a:gd name="connsiteY12" fmla="*/ 1166238 h 4743809"/>
                <a:gd name="connsiteX13" fmla="*/ 2467423 w 4206653"/>
                <a:gd name="connsiteY13" fmla="*/ 880488 h 4743809"/>
                <a:gd name="connsiteX14" fmla="*/ 2558863 w 4206653"/>
                <a:gd name="connsiteY14" fmla="*/ 640458 h 4743809"/>
                <a:gd name="connsiteX15" fmla="*/ 2616013 w 4206653"/>
                <a:gd name="connsiteY15" fmla="*/ 537588 h 4743809"/>
                <a:gd name="connsiteX16" fmla="*/ 2558863 w 4206653"/>
                <a:gd name="connsiteY16" fmla="*/ 789048 h 4743809"/>
                <a:gd name="connsiteX17" fmla="*/ 2444563 w 4206653"/>
                <a:gd name="connsiteY17" fmla="*/ 1097658 h 4743809"/>
                <a:gd name="connsiteX18" fmla="*/ 2375983 w 4206653"/>
                <a:gd name="connsiteY18" fmla="*/ 1406268 h 4743809"/>
                <a:gd name="connsiteX19" fmla="*/ 2558863 w 4206653"/>
                <a:gd name="connsiteY19" fmla="*/ 1577718 h 4743809"/>
                <a:gd name="connsiteX20" fmla="*/ 2878903 w 4206653"/>
                <a:gd name="connsiteY20" fmla="*/ 1657728 h 4743809"/>
                <a:gd name="connsiteX21" fmla="*/ 3187513 w 4206653"/>
                <a:gd name="connsiteY21" fmla="*/ 1657728 h 4743809"/>
                <a:gd name="connsiteX22" fmla="*/ 3370393 w 4206653"/>
                <a:gd name="connsiteY22" fmla="*/ 1566288 h 4743809"/>
                <a:gd name="connsiteX23" fmla="*/ 3488066 w 4206653"/>
                <a:gd name="connsiteY23" fmla="*/ 1246753 h 4743809"/>
                <a:gd name="connsiteX24" fmla="*/ 3495138 w 4206653"/>
                <a:gd name="connsiteY24" fmla="*/ 1115548 h 4743809"/>
                <a:gd name="connsiteX25" fmla="*/ 3493650 w 4206653"/>
                <a:gd name="connsiteY25" fmla="*/ 1063976 h 4743809"/>
                <a:gd name="connsiteX26" fmla="*/ 3450403 w 4206653"/>
                <a:gd name="connsiteY26" fmla="*/ 777618 h 4743809"/>
                <a:gd name="connsiteX27" fmla="*/ 3119893 w 4206653"/>
                <a:gd name="connsiteY27" fmla="*/ 321571 h 4743809"/>
                <a:gd name="connsiteX28" fmla="*/ 3497351 w 4206653"/>
                <a:gd name="connsiteY28" fmla="*/ 674883 h 4743809"/>
                <a:gd name="connsiteX29" fmla="*/ 3759013 w 4206653"/>
                <a:gd name="connsiteY29" fmla="*/ 571878 h 4743809"/>
                <a:gd name="connsiteX30" fmla="*/ 3999043 w 4206653"/>
                <a:gd name="connsiteY30" fmla="*/ 91818 h 4743809"/>
                <a:gd name="connsiteX31" fmla="*/ 4033333 w 4206653"/>
                <a:gd name="connsiteY31" fmla="*/ 11808 h 4743809"/>
                <a:gd name="connsiteX32" fmla="*/ 3984569 w 4206653"/>
                <a:gd name="connsiteY32" fmla="*/ 247366 h 4743809"/>
                <a:gd name="connsiteX33" fmla="*/ 3812791 w 4206653"/>
                <a:gd name="connsiteY33" fmla="*/ 647417 h 4743809"/>
                <a:gd name="connsiteX34" fmla="*/ 3592906 w 4206653"/>
                <a:gd name="connsiteY34" fmla="*/ 811408 h 4743809"/>
                <a:gd name="connsiteX35" fmla="*/ 3604425 w 4206653"/>
                <a:gd name="connsiteY35" fmla="*/ 999253 h 4743809"/>
                <a:gd name="connsiteX36" fmla="*/ 3872985 w 4206653"/>
                <a:gd name="connsiteY36" fmla="*/ 881976 h 4743809"/>
                <a:gd name="connsiteX37" fmla="*/ 4200754 w 4206653"/>
                <a:gd name="connsiteY37" fmla="*/ 774136 h 4743809"/>
                <a:gd name="connsiteX38" fmla="*/ 4064251 w 4206653"/>
                <a:gd name="connsiteY38" fmla="*/ 847195 h 4743809"/>
                <a:gd name="connsiteX39" fmla="*/ 3818880 w 4206653"/>
                <a:gd name="connsiteY39" fmla="*/ 991305 h 4743809"/>
                <a:gd name="connsiteX40" fmla="*/ 3658531 w 4206653"/>
                <a:gd name="connsiteY40" fmla="*/ 1093178 h 4743809"/>
                <a:gd name="connsiteX41" fmla="*/ 3622838 w 4206653"/>
                <a:gd name="connsiteY41" fmla="*/ 1221401 h 4743809"/>
                <a:gd name="connsiteX42" fmla="*/ 3577446 w 4206653"/>
                <a:gd name="connsiteY42" fmla="*/ 1500691 h 4743809"/>
                <a:gd name="connsiteX43" fmla="*/ 3461833 w 4206653"/>
                <a:gd name="connsiteY43" fmla="*/ 1726308 h 4743809"/>
                <a:gd name="connsiteX44" fmla="*/ 3278953 w 4206653"/>
                <a:gd name="connsiteY44" fmla="*/ 2034918 h 4743809"/>
                <a:gd name="connsiteX45" fmla="*/ 3233233 w 4206653"/>
                <a:gd name="connsiteY45" fmla="*/ 2309238 h 4743809"/>
                <a:gd name="connsiteX46" fmla="*/ 3404683 w 4206653"/>
                <a:gd name="connsiteY46" fmla="*/ 2457828 h 4743809"/>
                <a:gd name="connsiteX47" fmla="*/ 3759013 w 4206653"/>
                <a:gd name="connsiteY47" fmla="*/ 2663568 h 4743809"/>
                <a:gd name="connsiteX48" fmla="*/ 4079053 w 4206653"/>
                <a:gd name="connsiteY48" fmla="*/ 2777868 h 4743809"/>
                <a:gd name="connsiteX49" fmla="*/ 4079053 w 4206653"/>
                <a:gd name="connsiteY49" fmla="*/ 2880738 h 4743809"/>
                <a:gd name="connsiteX50" fmla="*/ 3770443 w 4206653"/>
                <a:gd name="connsiteY50" fmla="*/ 2869308 h 4743809"/>
                <a:gd name="connsiteX51" fmla="*/ 3404683 w 4206653"/>
                <a:gd name="connsiteY51" fmla="*/ 2732148 h 4743809"/>
                <a:gd name="connsiteX52" fmla="*/ 3084643 w 4206653"/>
                <a:gd name="connsiteY52" fmla="*/ 2663568 h 4743809"/>
                <a:gd name="connsiteX53" fmla="*/ 2995919 w 4206653"/>
                <a:gd name="connsiteY53" fmla="*/ 2782832 h 4743809"/>
                <a:gd name="connsiteX54" fmla="*/ 2832855 w 4206653"/>
                <a:gd name="connsiteY54" fmla="*/ 2930924 h 4743809"/>
                <a:gd name="connsiteX55" fmla="*/ 2820111 w 4206653"/>
                <a:gd name="connsiteY55" fmla="*/ 3026344 h 4743809"/>
                <a:gd name="connsiteX56" fmla="*/ 2959241 w 4206653"/>
                <a:gd name="connsiteY56" fmla="*/ 3167976 h 4743809"/>
                <a:gd name="connsiteX57" fmla="*/ 3176083 w 4206653"/>
                <a:gd name="connsiteY57" fmla="*/ 3269358 h 4743809"/>
                <a:gd name="connsiteX58" fmla="*/ 3388239 w 4206653"/>
                <a:gd name="connsiteY58" fmla="*/ 3442290 h 4743809"/>
                <a:gd name="connsiteX59" fmla="*/ 3212014 w 4206653"/>
                <a:gd name="connsiteY59" fmla="*/ 3363782 h 4743809"/>
                <a:gd name="connsiteX60" fmla="*/ 3004633 w 4206653"/>
                <a:gd name="connsiteY60" fmla="*/ 3276814 h 4743809"/>
                <a:gd name="connsiteX61" fmla="*/ 2771676 w 4206653"/>
                <a:gd name="connsiteY61" fmla="*/ 3166987 h 4743809"/>
                <a:gd name="connsiteX62" fmla="*/ 2638873 w 4206653"/>
                <a:gd name="connsiteY62" fmla="*/ 3097908 h 4743809"/>
                <a:gd name="connsiteX63" fmla="*/ 2570293 w 4206653"/>
                <a:gd name="connsiteY63" fmla="*/ 3109338 h 4743809"/>
                <a:gd name="connsiteX64" fmla="*/ 2525557 w 4206653"/>
                <a:gd name="connsiteY64" fmla="*/ 3326508 h 4743809"/>
                <a:gd name="connsiteX65" fmla="*/ 2584349 w 4206653"/>
                <a:gd name="connsiteY65" fmla="*/ 3577470 h 4743809"/>
                <a:gd name="connsiteX66" fmla="*/ 2663703 w 4206653"/>
                <a:gd name="connsiteY66" fmla="*/ 3996904 h 4743809"/>
                <a:gd name="connsiteX67" fmla="*/ 2633113 w 4206653"/>
                <a:gd name="connsiteY67" fmla="*/ 4192703 h 4743809"/>
                <a:gd name="connsiteX68" fmla="*/ 2539703 w 4206653"/>
                <a:gd name="connsiteY68" fmla="*/ 4455574 h 4743809"/>
                <a:gd name="connsiteX69" fmla="*/ 2595212 w 4206653"/>
                <a:gd name="connsiteY69" fmla="*/ 3945217 h 4743809"/>
                <a:gd name="connsiteX70" fmla="*/ 2481240 w 4206653"/>
                <a:gd name="connsiteY70" fmla="*/ 3566538 h 4743809"/>
                <a:gd name="connsiteX71" fmla="*/ 2307403 w 4206653"/>
                <a:gd name="connsiteY71" fmla="*/ 3166488 h 4743809"/>
                <a:gd name="connsiteX72" fmla="*/ 2261683 w 4206653"/>
                <a:gd name="connsiteY72" fmla="*/ 3063618 h 4743809"/>
                <a:gd name="connsiteX73" fmla="*/ 2078803 w 4206653"/>
                <a:gd name="connsiteY73" fmla="*/ 2949318 h 4743809"/>
                <a:gd name="connsiteX74" fmla="*/ 1824299 w 4206653"/>
                <a:gd name="connsiteY74" fmla="*/ 3002494 h 4743809"/>
                <a:gd name="connsiteX75" fmla="*/ 1412162 w 4206653"/>
                <a:gd name="connsiteY75" fmla="*/ 3235573 h 4743809"/>
                <a:gd name="connsiteX76" fmla="*/ 1381573 w 4206653"/>
                <a:gd name="connsiteY76" fmla="*/ 3680838 h 4743809"/>
                <a:gd name="connsiteX77" fmla="*/ 1340867 w 4206653"/>
                <a:gd name="connsiteY77" fmla="*/ 3980504 h 4743809"/>
                <a:gd name="connsiteX78" fmla="*/ 1197619 w 4206653"/>
                <a:gd name="connsiteY78" fmla="*/ 4738831 h 4743809"/>
                <a:gd name="connsiteX79" fmla="*/ 1198693 w 4206653"/>
                <a:gd name="connsiteY79" fmla="*/ 4298058 h 4743809"/>
                <a:gd name="connsiteX80" fmla="*/ 1242772 w 4206653"/>
                <a:gd name="connsiteY80" fmla="*/ 4080888 h 4743809"/>
                <a:gd name="connsiteX81" fmla="*/ 1198693 w 4206653"/>
                <a:gd name="connsiteY81" fmla="*/ 3909438 h 4743809"/>
                <a:gd name="connsiteX82" fmla="*/ 970093 w 4206653"/>
                <a:gd name="connsiteY82" fmla="*/ 3989448 h 4743809"/>
                <a:gd name="connsiteX83" fmla="*/ 770028 w 4206653"/>
                <a:gd name="connsiteY83" fmla="*/ 4167767 h 4743809"/>
                <a:gd name="connsiteX84" fmla="*/ 555808 w 4206653"/>
                <a:gd name="connsiteY84" fmla="*/ 4355688 h 4743809"/>
                <a:gd name="connsiteX85" fmla="*/ 785900 w 4206653"/>
                <a:gd name="connsiteY85" fmla="*/ 4017771 h 4743809"/>
                <a:gd name="connsiteX86" fmla="*/ 1130113 w 4206653"/>
                <a:gd name="connsiteY86" fmla="*/ 3817500 h 4743809"/>
                <a:gd name="connsiteX87" fmla="*/ 1278703 w 4206653"/>
                <a:gd name="connsiteY87" fmla="*/ 3726558 h 4743809"/>
                <a:gd name="connsiteX88" fmla="*/ 1269661 w 4206653"/>
                <a:gd name="connsiteY88" fmla="*/ 3390117 h 4743809"/>
                <a:gd name="connsiteX89" fmla="*/ 1309620 w 4206653"/>
                <a:gd name="connsiteY89" fmla="*/ 3169963 h 4743809"/>
                <a:gd name="connsiteX90" fmla="*/ 1393003 w 4206653"/>
                <a:gd name="connsiteY90" fmla="*/ 3052188 h 4743809"/>
                <a:gd name="connsiteX91" fmla="*/ 1080693 w 4206653"/>
                <a:gd name="connsiteY91" fmla="*/ 2984604 h 4743809"/>
                <a:gd name="connsiteX92" fmla="*/ 663453 w 4206653"/>
                <a:gd name="connsiteY92" fmla="*/ 3023360 h 4743809"/>
                <a:gd name="connsiteX93" fmla="*/ 235111 w 4206653"/>
                <a:gd name="connsiteY93" fmla="*/ 3217172 h 4743809"/>
                <a:gd name="connsiteX94" fmla="*/ 421453 w 4206653"/>
                <a:gd name="connsiteY94" fmla="*/ 3029328 h 4743809"/>
                <a:gd name="connsiteX95" fmla="*/ 627193 w 4206653"/>
                <a:gd name="connsiteY95" fmla="*/ 2926458 h 4743809"/>
                <a:gd name="connsiteX96" fmla="*/ 854480 w 4206653"/>
                <a:gd name="connsiteY96" fmla="*/ 2889178 h 4743809"/>
                <a:gd name="connsiteX97" fmla="*/ 1149272 w 4206653"/>
                <a:gd name="connsiteY97" fmla="*/ 2889676 h 4743809"/>
                <a:gd name="connsiteX98" fmla="*/ 1531894 w 4206653"/>
                <a:gd name="connsiteY98" fmla="*/ 2917507 h 4743809"/>
                <a:gd name="connsiteX99" fmla="*/ 1860559 w 4206653"/>
                <a:gd name="connsiteY99" fmla="*/ 2766431 h 4743809"/>
                <a:gd name="connsiteX100" fmla="*/ 1701613 w 4206653"/>
                <a:gd name="connsiteY100" fmla="*/ 2263518 h 4743809"/>
                <a:gd name="connsiteX101" fmla="*/ 1690183 w 4206653"/>
                <a:gd name="connsiteY101" fmla="*/ 1966338 h 4743809"/>
                <a:gd name="connsiteX102" fmla="*/ 1381991 w 4206653"/>
                <a:gd name="connsiteY102" fmla="*/ 1841604 h 4743809"/>
                <a:gd name="connsiteX103" fmla="*/ 1095823 w 4206653"/>
                <a:gd name="connsiteY103" fmla="*/ 1714878 h 4743809"/>
                <a:gd name="connsiteX104" fmla="*/ 746507 w 4206653"/>
                <a:gd name="connsiteY104" fmla="*/ 1626415 h 4743809"/>
                <a:gd name="connsiteX105" fmla="*/ 352873 w 4206653"/>
                <a:gd name="connsiteY105" fmla="*/ 1726308 h 4743809"/>
                <a:gd name="connsiteX106" fmla="*/ 113171 w 4206653"/>
                <a:gd name="connsiteY106" fmla="*/ 1763582 h 4743809"/>
                <a:gd name="connsiteX107" fmla="*/ 9973 w 4206653"/>
                <a:gd name="connsiteY107" fmla="*/ 1737738 h 4743809"/>
                <a:gd name="connsiteX108" fmla="*/ 348516 w 4206653"/>
                <a:gd name="connsiteY108" fmla="*/ 1643812 h 4743809"/>
                <a:gd name="connsiteX109" fmla="*/ 653097 w 4206653"/>
                <a:gd name="connsiteY109" fmla="*/ 1543920 h 4743809"/>
                <a:gd name="connsiteX110" fmla="*/ 1072963 w 4206653"/>
                <a:gd name="connsiteY110" fmla="*/ 1612008 h 4743809"/>
                <a:gd name="connsiteX111" fmla="*/ 1244413 w 4206653"/>
                <a:gd name="connsiteY111" fmla="*/ 1657728 h 4743809"/>
                <a:gd name="connsiteX112" fmla="*/ 1205766 w 4206653"/>
                <a:gd name="connsiteY112" fmla="*/ 1451988 h 4743809"/>
                <a:gd name="connsiteX113" fmla="*/ 1046313 w 4206653"/>
                <a:gd name="connsiteY113" fmla="*/ 815409 h 4743809"/>
                <a:gd name="connsiteX114" fmla="*/ 1221553 w 4206653"/>
                <a:gd name="connsiteY114" fmla="*/ 1211958 h 4743809"/>
                <a:gd name="connsiteX0" fmla="*/ 1221553 w 4206653"/>
                <a:gd name="connsiteY0" fmla="*/ 1211958 h 4743809"/>
                <a:gd name="connsiteX1" fmla="*/ 1343911 w 4206653"/>
                <a:gd name="connsiteY1" fmla="*/ 1559828 h 4743809"/>
                <a:gd name="connsiteX2" fmla="*/ 1553023 w 4206653"/>
                <a:gd name="connsiteY2" fmla="*/ 1657728 h 4743809"/>
                <a:gd name="connsiteX3" fmla="*/ 1907353 w 4206653"/>
                <a:gd name="connsiteY3" fmla="*/ 1680588 h 4743809"/>
                <a:gd name="connsiteX4" fmla="*/ 2021653 w 4206653"/>
                <a:gd name="connsiteY4" fmla="*/ 1543428 h 4743809"/>
                <a:gd name="connsiteX5" fmla="*/ 2124523 w 4206653"/>
                <a:gd name="connsiteY5" fmla="*/ 1291968 h 4743809"/>
                <a:gd name="connsiteX6" fmla="*/ 2124523 w 4206653"/>
                <a:gd name="connsiteY6" fmla="*/ 1120518 h 4743809"/>
                <a:gd name="connsiteX7" fmla="*/ 2068029 w 4206653"/>
                <a:gd name="connsiteY7" fmla="*/ 825325 h 4743809"/>
                <a:gd name="connsiteX8" fmla="*/ 2078803 w 4206653"/>
                <a:gd name="connsiteY8" fmla="*/ 777618 h 4743809"/>
                <a:gd name="connsiteX9" fmla="*/ 2170243 w 4206653"/>
                <a:gd name="connsiteY9" fmla="*/ 1086228 h 4743809"/>
                <a:gd name="connsiteX10" fmla="*/ 2215963 w 4206653"/>
                <a:gd name="connsiteY10" fmla="*/ 1269108 h 4743809"/>
                <a:gd name="connsiteX11" fmla="*/ 2284543 w 4206653"/>
                <a:gd name="connsiteY11" fmla="*/ 1303398 h 4743809"/>
                <a:gd name="connsiteX12" fmla="*/ 2330263 w 4206653"/>
                <a:gd name="connsiteY12" fmla="*/ 1166238 h 4743809"/>
                <a:gd name="connsiteX13" fmla="*/ 2467423 w 4206653"/>
                <a:gd name="connsiteY13" fmla="*/ 880488 h 4743809"/>
                <a:gd name="connsiteX14" fmla="*/ 2558863 w 4206653"/>
                <a:gd name="connsiteY14" fmla="*/ 640458 h 4743809"/>
                <a:gd name="connsiteX15" fmla="*/ 2616013 w 4206653"/>
                <a:gd name="connsiteY15" fmla="*/ 537588 h 4743809"/>
                <a:gd name="connsiteX16" fmla="*/ 2558863 w 4206653"/>
                <a:gd name="connsiteY16" fmla="*/ 789048 h 4743809"/>
                <a:gd name="connsiteX17" fmla="*/ 2444563 w 4206653"/>
                <a:gd name="connsiteY17" fmla="*/ 1097658 h 4743809"/>
                <a:gd name="connsiteX18" fmla="*/ 2375983 w 4206653"/>
                <a:gd name="connsiteY18" fmla="*/ 1406268 h 4743809"/>
                <a:gd name="connsiteX19" fmla="*/ 2558863 w 4206653"/>
                <a:gd name="connsiteY19" fmla="*/ 1577718 h 4743809"/>
                <a:gd name="connsiteX20" fmla="*/ 2878903 w 4206653"/>
                <a:gd name="connsiteY20" fmla="*/ 1657728 h 4743809"/>
                <a:gd name="connsiteX21" fmla="*/ 3187513 w 4206653"/>
                <a:gd name="connsiteY21" fmla="*/ 1657728 h 4743809"/>
                <a:gd name="connsiteX22" fmla="*/ 3370393 w 4206653"/>
                <a:gd name="connsiteY22" fmla="*/ 1566288 h 4743809"/>
                <a:gd name="connsiteX23" fmla="*/ 3488066 w 4206653"/>
                <a:gd name="connsiteY23" fmla="*/ 1246753 h 4743809"/>
                <a:gd name="connsiteX24" fmla="*/ 3495138 w 4206653"/>
                <a:gd name="connsiteY24" fmla="*/ 1115548 h 4743809"/>
                <a:gd name="connsiteX25" fmla="*/ 3493650 w 4206653"/>
                <a:gd name="connsiteY25" fmla="*/ 1063976 h 4743809"/>
                <a:gd name="connsiteX26" fmla="*/ 3450403 w 4206653"/>
                <a:gd name="connsiteY26" fmla="*/ 777618 h 4743809"/>
                <a:gd name="connsiteX27" fmla="*/ 3119893 w 4206653"/>
                <a:gd name="connsiteY27" fmla="*/ 321571 h 4743809"/>
                <a:gd name="connsiteX28" fmla="*/ 3497351 w 4206653"/>
                <a:gd name="connsiteY28" fmla="*/ 674883 h 4743809"/>
                <a:gd name="connsiteX29" fmla="*/ 3759013 w 4206653"/>
                <a:gd name="connsiteY29" fmla="*/ 571878 h 4743809"/>
                <a:gd name="connsiteX30" fmla="*/ 3999043 w 4206653"/>
                <a:gd name="connsiteY30" fmla="*/ 91818 h 4743809"/>
                <a:gd name="connsiteX31" fmla="*/ 4033333 w 4206653"/>
                <a:gd name="connsiteY31" fmla="*/ 11808 h 4743809"/>
                <a:gd name="connsiteX32" fmla="*/ 3984569 w 4206653"/>
                <a:gd name="connsiteY32" fmla="*/ 247366 h 4743809"/>
                <a:gd name="connsiteX33" fmla="*/ 3812791 w 4206653"/>
                <a:gd name="connsiteY33" fmla="*/ 647417 h 4743809"/>
                <a:gd name="connsiteX34" fmla="*/ 3592906 w 4206653"/>
                <a:gd name="connsiteY34" fmla="*/ 811408 h 4743809"/>
                <a:gd name="connsiteX35" fmla="*/ 3604425 w 4206653"/>
                <a:gd name="connsiteY35" fmla="*/ 999253 h 4743809"/>
                <a:gd name="connsiteX36" fmla="*/ 3872985 w 4206653"/>
                <a:gd name="connsiteY36" fmla="*/ 881976 h 4743809"/>
                <a:gd name="connsiteX37" fmla="*/ 4200754 w 4206653"/>
                <a:gd name="connsiteY37" fmla="*/ 774136 h 4743809"/>
                <a:gd name="connsiteX38" fmla="*/ 4064251 w 4206653"/>
                <a:gd name="connsiteY38" fmla="*/ 847195 h 4743809"/>
                <a:gd name="connsiteX39" fmla="*/ 3818880 w 4206653"/>
                <a:gd name="connsiteY39" fmla="*/ 991305 h 4743809"/>
                <a:gd name="connsiteX40" fmla="*/ 3658531 w 4206653"/>
                <a:gd name="connsiteY40" fmla="*/ 1093178 h 4743809"/>
                <a:gd name="connsiteX41" fmla="*/ 3622838 w 4206653"/>
                <a:gd name="connsiteY41" fmla="*/ 1221401 h 4743809"/>
                <a:gd name="connsiteX42" fmla="*/ 3577446 w 4206653"/>
                <a:gd name="connsiteY42" fmla="*/ 1500691 h 4743809"/>
                <a:gd name="connsiteX43" fmla="*/ 3461833 w 4206653"/>
                <a:gd name="connsiteY43" fmla="*/ 1726308 h 4743809"/>
                <a:gd name="connsiteX44" fmla="*/ 3278953 w 4206653"/>
                <a:gd name="connsiteY44" fmla="*/ 2034918 h 4743809"/>
                <a:gd name="connsiteX45" fmla="*/ 3233233 w 4206653"/>
                <a:gd name="connsiteY45" fmla="*/ 2309238 h 4743809"/>
                <a:gd name="connsiteX46" fmla="*/ 3404683 w 4206653"/>
                <a:gd name="connsiteY46" fmla="*/ 2457828 h 4743809"/>
                <a:gd name="connsiteX47" fmla="*/ 3759013 w 4206653"/>
                <a:gd name="connsiteY47" fmla="*/ 2663568 h 4743809"/>
                <a:gd name="connsiteX48" fmla="*/ 4079053 w 4206653"/>
                <a:gd name="connsiteY48" fmla="*/ 2777868 h 4743809"/>
                <a:gd name="connsiteX49" fmla="*/ 4079053 w 4206653"/>
                <a:gd name="connsiteY49" fmla="*/ 2880738 h 4743809"/>
                <a:gd name="connsiteX50" fmla="*/ 3770443 w 4206653"/>
                <a:gd name="connsiteY50" fmla="*/ 2869308 h 4743809"/>
                <a:gd name="connsiteX51" fmla="*/ 3404683 w 4206653"/>
                <a:gd name="connsiteY51" fmla="*/ 2732148 h 4743809"/>
                <a:gd name="connsiteX52" fmla="*/ 3084643 w 4206653"/>
                <a:gd name="connsiteY52" fmla="*/ 2663568 h 4743809"/>
                <a:gd name="connsiteX53" fmla="*/ 2995919 w 4206653"/>
                <a:gd name="connsiteY53" fmla="*/ 2782832 h 4743809"/>
                <a:gd name="connsiteX54" fmla="*/ 2832855 w 4206653"/>
                <a:gd name="connsiteY54" fmla="*/ 2930924 h 4743809"/>
                <a:gd name="connsiteX55" fmla="*/ 2820111 w 4206653"/>
                <a:gd name="connsiteY55" fmla="*/ 3026344 h 4743809"/>
                <a:gd name="connsiteX56" fmla="*/ 2959241 w 4206653"/>
                <a:gd name="connsiteY56" fmla="*/ 3167976 h 4743809"/>
                <a:gd name="connsiteX57" fmla="*/ 3176083 w 4206653"/>
                <a:gd name="connsiteY57" fmla="*/ 3269358 h 4743809"/>
                <a:gd name="connsiteX58" fmla="*/ 3388239 w 4206653"/>
                <a:gd name="connsiteY58" fmla="*/ 3442290 h 4743809"/>
                <a:gd name="connsiteX59" fmla="*/ 3212014 w 4206653"/>
                <a:gd name="connsiteY59" fmla="*/ 3363782 h 4743809"/>
                <a:gd name="connsiteX60" fmla="*/ 3004633 w 4206653"/>
                <a:gd name="connsiteY60" fmla="*/ 3276814 h 4743809"/>
                <a:gd name="connsiteX61" fmla="*/ 2771676 w 4206653"/>
                <a:gd name="connsiteY61" fmla="*/ 3166987 h 4743809"/>
                <a:gd name="connsiteX62" fmla="*/ 2638873 w 4206653"/>
                <a:gd name="connsiteY62" fmla="*/ 3097908 h 4743809"/>
                <a:gd name="connsiteX63" fmla="*/ 2570293 w 4206653"/>
                <a:gd name="connsiteY63" fmla="*/ 3109338 h 4743809"/>
                <a:gd name="connsiteX64" fmla="*/ 2525557 w 4206653"/>
                <a:gd name="connsiteY64" fmla="*/ 3326508 h 4743809"/>
                <a:gd name="connsiteX65" fmla="*/ 2584349 w 4206653"/>
                <a:gd name="connsiteY65" fmla="*/ 3577470 h 4743809"/>
                <a:gd name="connsiteX66" fmla="*/ 2663703 w 4206653"/>
                <a:gd name="connsiteY66" fmla="*/ 3996904 h 4743809"/>
                <a:gd name="connsiteX67" fmla="*/ 2633113 w 4206653"/>
                <a:gd name="connsiteY67" fmla="*/ 4192703 h 4743809"/>
                <a:gd name="connsiteX68" fmla="*/ 2539703 w 4206653"/>
                <a:gd name="connsiteY68" fmla="*/ 4455574 h 4743809"/>
                <a:gd name="connsiteX69" fmla="*/ 2595212 w 4206653"/>
                <a:gd name="connsiteY69" fmla="*/ 3945217 h 4743809"/>
                <a:gd name="connsiteX70" fmla="*/ 2481240 w 4206653"/>
                <a:gd name="connsiteY70" fmla="*/ 3566538 h 4743809"/>
                <a:gd name="connsiteX71" fmla="*/ 2307403 w 4206653"/>
                <a:gd name="connsiteY71" fmla="*/ 3166488 h 4743809"/>
                <a:gd name="connsiteX72" fmla="*/ 2261683 w 4206653"/>
                <a:gd name="connsiteY72" fmla="*/ 3063618 h 4743809"/>
                <a:gd name="connsiteX73" fmla="*/ 2078803 w 4206653"/>
                <a:gd name="connsiteY73" fmla="*/ 2949318 h 4743809"/>
                <a:gd name="connsiteX74" fmla="*/ 1824299 w 4206653"/>
                <a:gd name="connsiteY74" fmla="*/ 3002494 h 4743809"/>
                <a:gd name="connsiteX75" fmla="*/ 1412162 w 4206653"/>
                <a:gd name="connsiteY75" fmla="*/ 3235573 h 4743809"/>
                <a:gd name="connsiteX76" fmla="*/ 1381573 w 4206653"/>
                <a:gd name="connsiteY76" fmla="*/ 3680838 h 4743809"/>
                <a:gd name="connsiteX77" fmla="*/ 1340867 w 4206653"/>
                <a:gd name="connsiteY77" fmla="*/ 3980504 h 4743809"/>
                <a:gd name="connsiteX78" fmla="*/ 1197619 w 4206653"/>
                <a:gd name="connsiteY78" fmla="*/ 4738831 h 4743809"/>
                <a:gd name="connsiteX79" fmla="*/ 1198693 w 4206653"/>
                <a:gd name="connsiteY79" fmla="*/ 4298058 h 4743809"/>
                <a:gd name="connsiteX80" fmla="*/ 1242772 w 4206653"/>
                <a:gd name="connsiteY80" fmla="*/ 4080888 h 4743809"/>
                <a:gd name="connsiteX81" fmla="*/ 1198693 w 4206653"/>
                <a:gd name="connsiteY81" fmla="*/ 3909438 h 4743809"/>
                <a:gd name="connsiteX82" fmla="*/ 970093 w 4206653"/>
                <a:gd name="connsiteY82" fmla="*/ 3989448 h 4743809"/>
                <a:gd name="connsiteX83" fmla="*/ 766328 w 4206653"/>
                <a:gd name="connsiteY83" fmla="*/ 4145406 h 4743809"/>
                <a:gd name="connsiteX84" fmla="*/ 555808 w 4206653"/>
                <a:gd name="connsiteY84" fmla="*/ 4355688 h 4743809"/>
                <a:gd name="connsiteX85" fmla="*/ 785900 w 4206653"/>
                <a:gd name="connsiteY85" fmla="*/ 4017771 h 4743809"/>
                <a:gd name="connsiteX86" fmla="*/ 1130113 w 4206653"/>
                <a:gd name="connsiteY86" fmla="*/ 3817500 h 4743809"/>
                <a:gd name="connsiteX87" fmla="*/ 1278703 w 4206653"/>
                <a:gd name="connsiteY87" fmla="*/ 3726558 h 4743809"/>
                <a:gd name="connsiteX88" fmla="*/ 1269661 w 4206653"/>
                <a:gd name="connsiteY88" fmla="*/ 3390117 h 4743809"/>
                <a:gd name="connsiteX89" fmla="*/ 1309620 w 4206653"/>
                <a:gd name="connsiteY89" fmla="*/ 3169963 h 4743809"/>
                <a:gd name="connsiteX90" fmla="*/ 1393003 w 4206653"/>
                <a:gd name="connsiteY90" fmla="*/ 3052188 h 4743809"/>
                <a:gd name="connsiteX91" fmla="*/ 1080693 w 4206653"/>
                <a:gd name="connsiteY91" fmla="*/ 2984604 h 4743809"/>
                <a:gd name="connsiteX92" fmla="*/ 663453 w 4206653"/>
                <a:gd name="connsiteY92" fmla="*/ 3023360 h 4743809"/>
                <a:gd name="connsiteX93" fmla="*/ 235111 w 4206653"/>
                <a:gd name="connsiteY93" fmla="*/ 3217172 h 4743809"/>
                <a:gd name="connsiteX94" fmla="*/ 421453 w 4206653"/>
                <a:gd name="connsiteY94" fmla="*/ 3029328 h 4743809"/>
                <a:gd name="connsiteX95" fmla="*/ 627193 w 4206653"/>
                <a:gd name="connsiteY95" fmla="*/ 2926458 h 4743809"/>
                <a:gd name="connsiteX96" fmla="*/ 854480 w 4206653"/>
                <a:gd name="connsiteY96" fmla="*/ 2889178 h 4743809"/>
                <a:gd name="connsiteX97" fmla="*/ 1149272 w 4206653"/>
                <a:gd name="connsiteY97" fmla="*/ 2889676 h 4743809"/>
                <a:gd name="connsiteX98" fmla="*/ 1531894 w 4206653"/>
                <a:gd name="connsiteY98" fmla="*/ 2917507 h 4743809"/>
                <a:gd name="connsiteX99" fmla="*/ 1860559 w 4206653"/>
                <a:gd name="connsiteY99" fmla="*/ 2766431 h 4743809"/>
                <a:gd name="connsiteX100" fmla="*/ 1701613 w 4206653"/>
                <a:gd name="connsiteY100" fmla="*/ 2263518 h 4743809"/>
                <a:gd name="connsiteX101" fmla="*/ 1690183 w 4206653"/>
                <a:gd name="connsiteY101" fmla="*/ 1966338 h 4743809"/>
                <a:gd name="connsiteX102" fmla="*/ 1381991 w 4206653"/>
                <a:gd name="connsiteY102" fmla="*/ 1841604 h 4743809"/>
                <a:gd name="connsiteX103" fmla="*/ 1095823 w 4206653"/>
                <a:gd name="connsiteY103" fmla="*/ 1714878 h 4743809"/>
                <a:gd name="connsiteX104" fmla="*/ 746507 w 4206653"/>
                <a:gd name="connsiteY104" fmla="*/ 1626415 h 4743809"/>
                <a:gd name="connsiteX105" fmla="*/ 352873 w 4206653"/>
                <a:gd name="connsiteY105" fmla="*/ 1726308 h 4743809"/>
                <a:gd name="connsiteX106" fmla="*/ 113171 w 4206653"/>
                <a:gd name="connsiteY106" fmla="*/ 1763582 h 4743809"/>
                <a:gd name="connsiteX107" fmla="*/ 9973 w 4206653"/>
                <a:gd name="connsiteY107" fmla="*/ 1737738 h 4743809"/>
                <a:gd name="connsiteX108" fmla="*/ 348516 w 4206653"/>
                <a:gd name="connsiteY108" fmla="*/ 1643812 h 4743809"/>
                <a:gd name="connsiteX109" fmla="*/ 653097 w 4206653"/>
                <a:gd name="connsiteY109" fmla="*/ 1543920 h 4743809"/>
                <a:gd name="connsiteX110" fmla="*/ 1072963 w 4206653"/>
                <a:gd name="connsiteY110" fmla="*/ 1612008 h 4743809"/>
                <a:gd name="connsiteX111" fmla="*/ 1244413 w 4206653"/>
                <a:gd name="connsiteY111" fmla="*/ 1657728 h 4743809"/>
                <a:gd name="connsiteX112" fmla="*/ 1205766 w 4206653"/>
                <a:gd name="connsiteY112" fmla="*/ 1451988 h 4743809"/>
                <a:gd name="connsiteX113" fmla="*/ 1046313 w 4206653"/>
                <a:gd name="connsiteY113" fmla="*/ 815409 h 4743809"/>
                <a:gd name="connsiteX114" fmla="*/ 1221553 w 4206653"/>
                <a:gd name="connsiteY114" fmla="*/ 1211958 h 4743809"/>
                <a:gd name="connsiteX0" fmla="*/ 1221553 w 4206653"/>
                <a:gd name="connsiteY0" fmla="*/ 1211958 h 4745608"/>
                <a:gd name="connsiteX1" fmla="*/ 1343911 w 4206653"/>
                <a:gd name="connsiteY1" fmla="*/ 1559828 h 4745608"/>
                <a:gd name="connsiteX2" fmla="*/ 1553023 w 4206653"/>
                <a:gd name="connsiteY2" fmla="*/ 1657728 h 4745608"/>
                <a:gd name="connsiteX3" fmla="*/ 1907353 w 4206653"/>
                <a:gd name="connsiteY3" fmla="*/ 1680588 h 4745608"/>
                <a:gd name="connsiteX4" fmla="*/ 2021653 w 4206653"/>
                <a:gd name="connsiteY4" fmla="*/ 1543428 h 4745608"/>
                <a:gd name="connsiteX5" fmla="*/ 2124523 w 4206653"/>
                <a:gd name="connsiteY5" fmla="*/ 1291968 h 4745608"/>
                <a:gd name="connsiteX6" fmla="*/ 2124523 w 4206653"/>
                <a:gd name="connsiteY6" fmla="*/ 1120518 h 4745608"/>
                <a:gd name="connsiteX7" fmla="*/ 2068029 w 4206653"/>
                <a:gd name="connsiteY7" fmla="*/ 825325 h 4745608"/>
                <a:gd name="connsiteX8" fmla="*/ 2078803 w 4206653"/>
                <a:gd name="connsiteY8" fmla="*/ 777618 h 4745608"/>
                <a:gd name="connsiteX9" fmla="*/ 2170243 w 4206653"/>
                <a:gd name="connsiteY9" fmla="*/ 1086228 h 4745608"/>
                <a:gd name="connsiteX10" fmla="*/ 2215963 w 4206653"/>
                <a:gd name="connsiteY10" fmla="*/ 1269108 h 4745608"/>
                <a:gd name="connsiteX11" fmla="*/ 2284543 w 4206653"/>
                <a:gd name="connsiteY11" fmla="*/ 1303398 h 4745608"/>
                <a:gd name="connsiteX12" fmla="*/ 2330263 w 4206653"/>
                <a:gd name="connsiteY12" fmla="*/ 1166238 h 4745608"/>
                <a:gd name="connsiteX13" fmla="*/ 2467423 w 4206653"/>
                <a:gd name="connsiteY13" fmla="*/ 880488 h 4745608"/>
                <a:gd name="connsiteX14" fmla="*/ 2558863 w 4206653"/>
                <a:gd name="connsiteY14" fmla="*/ 640458 h 4745608"/>
                <a:gd name="connsiteX15" fmla="*/ 2616013 w 4206653"/>
                <a:gd name="connsiteY15" fmla="*/ 537588 h 4745608"/>
                <a:gd name="connsiteX16" fmla="*/ 2558863 w 4206653"/>
                <a:gd name="connsiteY16" fmla="*/ 789048 h 4745608"/>
                <a:gd name="connsiteX17" fmla="*/ 2444563 w 4206653"/>
                <a:gd name="connsiteY17" fmla="*/ 1097658 h 4745608"/>
                <a:gd name="connsiteX18" fmla="*/ 2375983 w 4206653"/>
                <a:gd name="connsiteY18" fmla="*/ 1406268 h 4745608"/>
                <a:gd name="connsiteX19" fmla="*/ 2558863 w 4206653"/>
                <a:gd name="connsiteY19" fmla="*/ 1577718 h 4745608"/>
                <a:gd name="connsiteX20" fmla="*/ 2878903 w 4206653"/>
                <a:gd name="connsiteY20" fmla="*/ 1657728 h 4745608"/>
                <a:gd name="connsiteX21" fmla="*/ 3187513 w 4206653"/>
                <a:gd name="connsiteY21" fmla="*/ 1657728 h 4745608"/>
                <a:gd name="connsiteX22" fmla="*/ 3370393 w 4206653"/>
                <a:gd name="connsiteY22" fmla="*/ 1566288 h 4745608"/>
                <a:gd name="connsiteX23" fmla="*/ 3488066 w 4206653"/>
                <a:gd name="connsiteY23" fmla="*/ 1246753 h 4745608"/>
                <a:gd name="connsiteX24" fmla="*/ 3495138 w 4206653"/>
                <a:gd name="connsiteY24" fmla="*/ 1115548 h 4745608"/>
                <a:gd name="connsiteX25" fmla="*/ 3493650 w 4206653"/>
                <a:gd name="connsiteY25" fmla="*/ 1063976 h 4745608"/>
                <a:gd name="connsiteX26" fmla="*/ 3450403 w 4206653"/>
                <a:gd name="connsiteY26" fmla="*/ 777618 h 4745608"/>
                <a:gd name="connsiteX27" fmla="*/ 3119893 w 4206653"/>
                <a:gd name="connsiteY27" fmla="*/ 321571 h 4745608"/>
                <a:gd name="connsiteX28" fmla="*/ 3497351 w 4206653"/>
                <a:gd name="connsiteY28" fmla="*/ 674883 h 4745608"/>
                <a:gd name="connsiteX29" fmla="*/ 3759013 w 4206653"/>
                <a:gd name="connsiteY29" fmla="*/ 571878 h 4745608"/>
                <a:gd name="connsiteX30" fmla="*/ 3999043 w 4206653"/>
                <a:gd name="connsiteY30" fmla="*/ 91818 h 4745608"/>
                <a:gd name="connsiteX31" fmla="*/ 4033333 w 4206653"/>
                <a:gd name="connsiteY31" fmla="*/ 11808 h 4745608"/>
                <a:gd name="connsiteX32" fmla="*/ 3984569 w 4206653"/>
                <a:gd name="connsiteY32" fmla="*/ 247366 h 4745608"/>
                <a:gd name="connsiteX33" fmla="*/ 3812791 w 4206653"/>
                <a:gd name="connsiteY33" fmla="*/ 647417 h 4745608"/>
                <a:gd name="connsiteX34" fmla="*/ 3592906 w 4206653"/>
                <a:gd name="connsiteY34" fmla="*/ 811408 h 4745608"/>
                <a:gd name="connsiteX35" fmla="*/ 3604425 w 4206653"/>
                <a:gd name="connsiteY35" fmla="*/ 999253 h 4745608"/>
                <a:gd name="connsiteX36" fmla="*/ 3872985 w 4206653"/>
                <a:gd name="connsiteY36" fmla="*/ 881976 h 4745608"/>
                <a:gd name="connsiteX37" fmla="*/ 4200754 w 4206653"/>
                <a:gd name="connsiteY37" fmla="*/ 774136 h 4745608"/>
                <a:gd name="connsiteX38" fmla="*/ 4064251 w 4206653"/>
                <a:gd name="connsiteY38" fmla="*/ 847195 h 4745608"/>
                <a:gd name="connsiteX39" fmla="*/ 3818880 w 4206653"/>
                <a:gd name="connsiteY39" fmla="*/ 991305 h 4745608"/>
                <a:gd name="connsiteX40" fmla="*/ 3658531 w 4206653"/>
                <a:gd name="connsiteY40" fmla="*/ 1093178 h 4745608"/>
                <a:gd name="connsiteX41" fmla="*/ 3622838 w 4206653"/>
                <a:gd name="connsiteY41" fmla="*/ 1221401 h 4745608"/>
                <a:gd name="connsiteX42" fmla="*/ 3577446 w 4206653"/>
                <a:gd name="connsiteY42" fmla="*/ 1500691 h 4745608"/>
                <a:gd name="connsiteX43" fmla="*/ 3461833 w 4206653"/>
                <a:gd name="connsiteY43" fmla="*/ 1726308 h 4745608"/>
                <a:gd name="connsiteX44" fmla="*/ 3278953 w 4206653"/>
                <a:gd name="connsiteY44" fmla="*/ 2034918 h 4745608"/>
                <a:gd name="connsiteX45" fmla="*/ 3233233 w 4206653"/>
                <a:gd name="connsiteY45" fmla="*/ 2309238 h 4745608"/>
                <a:gd name="connsiteX46" fmla="*/ 3404683 w 4206653"/>
                <a:gd name="connsiteY46" fmla="*/ 2457828 h 4745608"/>
                <a:gd name="connsiteX47" fmla="*/ 3759013 w 4206653"/>
                <a:gd name="connsiteY47" fmla="*/ 2663568 h 4745608"/>
                <a:gd name="connsiteX48" fmla="*/ 4079053 w 4206653"/>
                <a:gd name="connsiteY48" fmla="*/ 2777868 h 4745608"/>
                <a:gd name="connsiteX49" fmla="*/ 4079053 w 4206653"/>
                <a:gd name="connsiteY49" fmla="*/ 2880738 h 4745608"/>
                <a:gd name="connsiteX50" fmla="*/ 3770443 w 4206653"/>
                <a:gd name="connsiteY50" fmla="*/ 2869308 h 4745608"/>
                <a:gd name="connsiteX51" fmla="*/ 3404683 w 4206653"/>
                <a:gd name="connsiteY51" fmla="*/ 2732148 h 4745608"/>
                <a:gd name="connsiteX52" fmla="*/ 3084643 w 4206653"/>
                <a:gd name="connsiteY52" fmla="*/ 2663568 h 4745608"/>
                <a:gd name="connsiteX53" fmla="*/ 2995919 w 4206653"/>
                <a:gd name="connsiteY53" fmla="*/ 2782832 h 4745608"/>
                <a:gd name="connsiteX54" fmla="*/ 2832855 w 4206653"/>
                <a:gd name="connsiteY54" fmla="*/ 2930924 h 4745608"/>
                <a:gd name="connsiteX55" fmla="*/ 2820111 w 4206653"/>
                <a:gd name="connsiteY55" fmla="*/ 3026344 h 4745608"/>
                <a:gd name="connsiteX56" fmla="*/ 2959241 w 4206653"/>
                <a:gd name="connsiteY56" fmla="*/ 3167976 h 4745608"/>
                <a:gd name="connsiteX57" fmla="*/ 3176083 w 4206653"/>
                <a:gd name="connsiteY57" fmla="*/ 3269358 h 4745608"/>
                <a:gd name="connsiteX58" fmla="*/ 3388239 w 4206653"/>
                <a:gd name="connsiteY58" fmla="*/ 3442290 h 4745608"/>
                <a:gd name="connsiteX59" fmla="*/ 3212014 w 4206653"/>
                <a:gd name="connsiteY59" fmla="*/ 3363782 h 4745608"/>
                <a:gd name="connsiteX60" fmla="*/ 3004633 w 4206653"/>
                <a:gd name="connsiteY60" fmla="*/ 3276814 h 4745608"/>
                <a:gd name="connsiteX61" fmla="*/ 2771676 w 4206653"/>
                <a:gd name="connsiteY61" fmla="*/ 3166987 h 4745608"/>
                <a:gd name="connsiteX62" fmla="*/ 2638873 w 4206653"/>
                <a:gd name="connsiteY62" fmla="*/ 3097908 h 4745608"/>
                <a:gd name="connsiteX63" fmla="*/ 2570293 w 4206653"/>
                <a:gd name="connsiteY63" fmla="*/ 3109338 h 4745608"/>
                <a:gd name="connsiteX64" fmla="*/ 2525557 w 4206653"/>
                <a:gd name="connsiteY64" fmla="*/ 3326508 h 4745608"/>
                <a:gd name="connsiteX65" fmla="*/ 2584349 w 4206653"/>
                <a:gd name="connsiteY65" fmla="*/ 3577470 h 4745608"/>
                <a:gd name="connsiteX66" fmla="*/ 2663703 w 4206653"/>
                <a:gd name="connsiteY66" fmla="*/ 3996904 h 4745608"/>
                <a:gd name="connsiteX67" fmla="*/ 2633113 w 4206653"/>
                <a:gd name="connsiteY67" fmla="*/ 4192703 h 4745608"/>
                <a:gd name="connsiteX68" fmla="*/ 2539703 w 4206653"/>
                <a:gd name="connsiteY68" fmla="*/ 4455574 h 4745608"/>
                <a:gd name="connsiteX69" fmla="*/ 2595212 w 4206653"/>
                <a:gd name="connsiteY69" fmla="*/ 3945217 h 4745608"/>
                <a:gd name="connsiteX70" fmla="*/ 2481240 w 4206653"/>
                <a:gd name="connsiteY70" fmla="*/ 3566538 h 4745608"/>
                <a:gd name="connsiteX71" fmla="*/ 2307403 w 4206653"/>
                <a:gd name="connsiteY71" fmla="*/ 3166488 h 4745608"/>
                <a:gd name="connsiteX72" fmla="*/ 2261683 w 4206653"/>
                <a:gd name="connsiteY72" fmla="*/ 3063618 h 4745608"/>
                <a:gd name="connsiteX73" fmla="*/ 2078803 w 4206653"/>
                <a:gd name="connsiteY73" fmla="*/ 2949318 h 4745608"/>
                <a:gd name="connsiteX74" fmla="*/ 1824299 w 4206653"/>
                <a:gd name="connsiteY74" fmla="*/ 3002494 h 4745608"/>
                <a:gd name="connsiteX75" fmla="*/ 1412162 w 4206653"/>
                <a:gd name="connsiteY75" fmla="*/ 3235573 h 4745608"/>
                <a:gd name="connsiteX76" fmla="*/ 1381573 w 4206653"/>
                <a:gd name="connsiteY76" fmla="*/ 3680838 h 4745608"/>
                <a:gd name="connsiteX77" fmla="*/ 1340867 w 4206653"/>
                <a:gd name="connsiteY77" fmla="*/ 3980504 h 4745608"/>
                <a:gd name="connsiteX78" fmla="*/ 1197619 w 4206653"/>
                <a:gd name="connsiteY78" fmla="*/ 4738831 h 4745608"/>
                <a:gd name="connsiteX79" fmla="*/ 1220896 w 4206653"/>
                <a:gd name="connsiteY79" fmla="*/ 4338309 h 4745608"/>
                <a:gd name="connsiteX80" fmla="*/ 1242772 w 4206653"/>
                <a:gd name="connsiteY80" fmla="*/ 4080888 h 4745608"/>
                <a:gd name="connsiteX81" fmla="*/ 1198693 w 4206653"/>
                <a:gd name="connsiteY81" fmla="*/ 3909438 h 4745608"/>
                <a:gd name="connsiteX82" fmla="*/ 970093 w 4206653"/>
                <a:gd name="connsiteY82" fmla="*/ 3989448 h 4745608"/>
                <a:gd name="connsiteX83" fmla="*/ 766328 w 4206653"/>
                <a:gd name="connsiteY83" fmla="*/ 4145406 h 4745608"/>
                <a:gd name="connsiteX84" fmla="*/ 555808 w 4206653"/>
                <a:gd name="connsiteY84" fmla="*/ 4355688 h 4745608"/>
                <a:gd name="connsiteX85" fmla="*/ 785900 w 4206653"/>
                <a:gd name="connsiteY85" fmla="*/ 4017771 h 4745608"/>
                <a:gd name="connsiteX86" fmla="*/ 1130113 w 4206653"/>
                <a:gd name="connsiteY86" fmla="*/ 3817500 h 4745608"/>
                <a:gd name="connsiteX87" fmla="*/ 1278703 w 4206653"/>
                <a:gd name="connsiteY87" fmla="*/ 3726558 h 4745608"/>
                <a:gd name="connsiteX88" fmla="*/ 1269661 w 4206653"/>
                <a:gd name="connsiteY88" fmla="*/ 3390117 h 4745608"/>
                <a:gd name="connsiteX89" fmla="*/ 1309620 w 4206653"/>
                <a:gd name="connsiteY89" fmla="*/ 3169963 h 4745608"/>
                <a:gd name="connsiteX90" fmla="*/ 1393003 w 4206653"/>
                <a:gd name="connsiteY90" fmla="*/ 3052188 h 4745608"/>
                <a:gd name="connsiteX91" fmla="*/ 1080693 w 4206653"/>
                <a:gd name="connsiteY91" fmla="*/ 2984604 h 4745608"/>
                <a:gd name="connsiteX92" fmla="*/ 663453 w 4206653"/>
                <a:gd name="connsiteY92" fmla="*/ 3023360 h 4745608"/>
                <a:gd name="connsiteX93" fmla="*/ 235111 w 4206653"/>
                <a:gd name="connsiteY93" fmla="*/ 3217172 h 4745608"/>
                <a:gd name="connsiteX94" fmla="*/ 421453 w 4206653"/>
                <a:gd name="connsiteY94" fmla="*/ 3029328 h 4745608"/>
                <a:gd name="connsiteX95" fmla="*/ 627193 w 4206653"/>
                <a:gd name="connsiteY95" fmla="*/ 2926458 h 4745608"/>
                <a:gd name="connsiteX96" fmla="*/ 854480 w 4206653"/>
                <a:gd name="connsiteY96" fmla="*/ 2889178 h 4745608"/>
                <a:gd name="connsiteX97" fmla="*/ 1149272 w 4206653"/>
                <a:gd name="connsiteY97" fmla="*/ 2889676 h 4745608"/>
                <a:gd name="connsiteX98" fmla="*/ 1531894 w 4206653"/>
                <a:gd name="connsiteY98" fmla="*/ 2917507 h 4745608"/>
                <a:gd name="connsiteX99" fmla="*/ 1860559 w 4206653"/>
                <a:gd name="connsiteY99" fmla="*/ 2766431 h 4745608"/>
                <a:gd name="connsiteX100" fmla="*/ 1701613 w 4206653"/>
                <a:gd name="connsiteY100" fmla="*/ 2263518 h 4745608"/>
                <a:gd name="connsiteX101" fmla="*/ 1690183 w 4206653"/>
                <a:gd name="connsiteY101" fmla="*/ 1966338 h 4745608"/>
                <a:gd name="connsiteX102" fmla="*/ 1381991 w 4206653"/>
                <a:gd name="connsiteY102" fmla="*/ 1841604 h 4745608"/>
                <a:gd name="connsiteX103" fmla="*/ 1095823 w 4206653"/>
                <a:gd name="connsiteY103" fmla="*/ 1714878 h 4745608"/>
                <a:gd name="connsiteX104" fmla="*/ 746507 w 4206653"/>
                <a:gd name="connsiteY104" fmla="*/ 1626415 h 4745608"/>
                <a:gd name="connsiteX105" fmla="*/ 352873 w 4206653"/>
                <a:gd name="connsiteY105" fmla="*/ 1726308 h 4745608"/>
                <a:gd name="connsiteX106" fmla="*/ 113171 w 4206653"/>
                <a:gd name="connsiteY106" fmla="*/ 1763582 h 4745608"/>
                <a:gd name="connsiteX107" fmla="*/ 9973 w 4206653"/>
                <a:gd name="connsiteY107" fmla="*/ 1737738 h 4745608"/>
                <a:gd name="connsiteX108" fmla="*/ 348516 w 4206653"/>
                <a:gd name="connsiteY108" fmla="*/ 1643812 h 4745608"/>
                <a:gd name="connsiteX109" fmla="*/ 653097 w 4206653"/>
                <a:gd name="connsiteY109" fmla="*/ 1543920 h 4745608"/>
                <a:gd name="connsiteX110" fmla="*/ 1072963 w 4206653"/>
                <a:gd name="connsiteY110" fmla="*/ 1612008 h 4745608"/>
                <a:gd name="connsiteX111" fmla="*/ 1244413 w 4206653"/>
                <a:gd name="connsiteY111" fmla="*/ 1657728 h 4745608"/>
                <a:gd name="connsiteX112" fmla="*/ 1205766 w 4206653"/>
                <a:gd name="connsiteY112" fmla="*/ 1451988 h 4745608"/>
                <a:gd name="connsiteX113" fmla="*/ 1046313 w 4206653"/>
                <a:gd name="connsiteY113" fmla="*/ 815409 h 4745608"/>
                <a:gd name="connsiteX114" fmla="*/ 1221553 w 4206653"/>
                <a:gd name="connsiteY114" fmla="*/ 1211958 h 4745608"/>
                <a:gd name="connsiteX0" fmla="*/ 1221553 w 4206653"/>
                <a:gd name="connsiteY0" fmla="*/ 1211958 h 4745608"/>
                <a:gd name="connsiteX1" fmla="*/ 1343911 w 4206653"/>
                <a:gd name="connsiteY1" fmla="*/ 1559828 h 4745608"/>
                <a:gd name="connsiteX2" fmla="*/ 1553023 w 4206653"/>
                <a:gd name="connsiteY2" fmla="*/ 1657728 h 4745608"/>
                <a:gd name="connsiteX3" fmla="*/ 1907353 w 4206653"/>
                <a:gd name="connsiteY3" fmla="*/ 1680588 h 4745608"/>
                <a:gd name="connsiteX4" fmla="*/ 2021653 w 4206653"/>
                <a:gd name="connsiteY4" fmla="*/ 1543428 h 4745608"/>
                <a:gd name="connsiteX5" fmla="*/ 2124523 w 4206653"/>
                <a:gd name="connsiteY5" fmla="*/ 1291968 h 4745608"/>
                <a:gd name="connsiteX6" fmla="*/ 2124523 w 4206653"/>
                <a:gd name="connsiteY6" fmla="*/ 1120518 h 4745608"/>
                <a:gd name="connsiteX7" fmla="*/ 2068029 w 4206653"/>
                <a:gd name="connsiteY7" fmla="*/ 825325 h 4745608"/>
                <a:gd name="connsiteX8" fmla="*/ 2078803 w 4206653"/>
                <a:gd name="connsiteY8" fmla="*/ 777618 h 4745608"/>
                <a:gd name="connsiteX9" fmla="*/ 2170243 w 4206653"/>
                <a:gd name="connsiteY9" fmla="*/ 1086228 h 4745608"/>
                <a:gd name="connsiteX10" fmla="*/ 2215963 w 4206653"/>
                <a:gd name="connsiteY10" fmla="*/ 1269108 h 4745608"/>
                <a:gd name="connsiteX11" fmla="*/ 2284543 w 4206653"/>
                <a:gd name="connsiteY11" fmla="*/ 1303398 h 4745608"/>
                <a:gd name="connsiteX12" fmla="*/ 2330263 w 4206653"/>
                <a:gd name="connsiteY12" fmla="*/ 1166238 h 4745608"/>
                <a:gd name="connsiteX13" fmla="*/ 2467423 w 4206653"/>
                <a:gd name="connsiteY13" fmla="*/ 880488 h 4745608"/>
                <a:gd name="connsiteX14" fmla="*/ 2558863 w 4206653"/>
                <a:gd name="connsiteY14" fmla="*/ 640458 h 4745608"/>
                <a:gd name="connsiteX15" fmla="*/ 2616013 w 4206653"/>
                <a:gd name="connsiteY15" fmla="*/ 537588 h 4745608"/>
                <a:gd name="connsiteX16" fmla="*/ 2558863 w 4206653"/>
                <a:gd name="connsiteY16" fmla="*/ 789048 h 4745608"/>
                <a:gd name="connsiteX17" fmla="*/ 2444563 w 4206653"/>
                <a:gd name="connsiteY17" fmla="*/ 1097658 h 4745608"/>
                <a:gd name="connsiteX18" fmla="*/ 2375983 w 4206653"/>
                <a:gd name="connsiteY18" fmla="*/ 1406268 h 4745608"/>
                <a:gd name="connsiteX19" fmla="*/ 2558863 w 4206653"/>
                <a:gd name="connsiteY19" fmla="*/ 1577718 h 4745608"/>
                <a:gd name="connsiteX20" fmla="*/ 2878903 w 4206653"/>
                <a:gd name="connsiteY20" fmla="*/ 1657728 h 4745608"/>
                <a:gd name="connsiteX21" fmla="*/ 3187513 w 4206653"/>
                <a:gd name="connsiteY21" fmla="*/ 1657728 h 4745608"/>
                <a:gd name="connsiteX22" fmla="*/ 3370393 w 4206653"/>
                <a:gd name="connsiteY22" fmla="*/ 1566288 h 4745608"/>
                <a:gd name="connsiteX23" fmla="*/ 3488066 w 4206653"/>
                <a:gd name="connsiteY23" fmla="*/ 1246753 h 4745608"/>
                <a:gd name="connsiteX24" fmla="*/ 3495138 w 4206653"/>
                <a:gd name="connsiteY24" fmla="*/ 1115548 h 4745608"/>
                <a:gd name="connsiteX25" fmla="*/ 3493650 w 4206653"/>
                <a:gd name="connsiteY25" fmla="*/ 1063976 h 4745608"/>
                <a:gd name="connsiteX26" fmla="*/ 3450403 w 4206653"/>
                <a:gd name="connsiteY26" fmla="*/ 777618 h 4745608"/>
                <a:gd name="connsiteX27" fmla="*/ 3119893 w 4206653"/>
                <a:gd name="connsiteY27" fmla="*/ 321571 h 4745608"/>
                <a:gd name="connsiteX28" fmla="*/ 3497351 w 4206653"/>
                <a:gd name="connsiteY28" fmla="*/ 674883 h 4745608"/>
                <a:gd name="connsiteX29" fmla="*/ 3759013 w 4206653"/>
                <a:gd name="connsiteY29" fmla="*/ 571878 h 4745608"/>
                <a:gd name="connsiteX30" fmla="*/ 3999043 w 4206653"/>
                <a:gd name="connsiteY30" fmla="*/ 91818 h 4745608"/>
                <a:gd name="connsiteX31" fmla="*/ 4033333 w 4206653"/>
                <a:gd name="connsiteY31" fmla="*/ 11808 h 4745608"/>
                <a:gd name="connsiteX32" fmla="*/ 3984569 w 4206653"/>
                <a:gd name="connsiteY32" fmla="*/ 247366 h 4745608"/>
                <a:gd name="connsiteX33" fmla="*/ 3812791 w 4206653"/>
                <a:gd name="connsiteY33" fmla="*/ 647417 h 4745608"/>
                <a:gd name="connsiteX34" fmla="*/ 3592906 w 4206653"/>
                <a:gd name="connsiteY34" fmla="*/ 811408 h 4745608"/>
                <a:gd name="connsiteX35" fmla="*/ 3604425 w 4206653"/>
                <a:gd name="connsiteY35" fmla="*/ 999253 h 4745608"/>
                <a:gd name="connsiteX36" fmla="*/ 3872985 w 4206653"/>
                <a:gd name="connsiteY36" fmla="*/ 881976 h 4745608"/>
                <a:gd name="connsiteX37" fmla="*/ 4200754 w 4206653"/>
                <a:gd name="connsiteY37" fmla="*/ 774136 h 4745608"/>
                <a:gd name="connsiteX38" fmla="*/ 4064251 w 4206653"/>
                <a:gd name="connsiteY38" fmla="*/ 847195 h 4745608"/>
                <a:gd name="connsiteX39" fmla="*/ 3818880 w 4206653"/>
                <a:gd name="connsiteY39" fmla="*/ 991305 h 4745608"/>
                <a:gd name="connsiteX40" fmla="*/ 3658531 w 4206653"/>
                <a:gd name="connsiteY40" fmla="*/ 1093178 h 4745608"/>
                <a:gd name="connsiteX41" fmla="*/ 3622838 w 4206653"/>
                <a:gd name="connsiteY41" fmla="*/ 1221401 h 4745608"/>
                <a:gd name="connsiteX42" fmla="*/ 3577446 w 4206653"/>
                <a:gd name="connsiteY42" fmla="*/ 1500691 h 4745608"/>
                <a:gd name="connsiteX43" fmla="*/ 3461833 w 4206653"/>
                <a:gd name="connsiteY43" fmla="*/ 1726308 h 4745608"/>
                <a:gd name="connsiteX44" fmla="*/ 3278953 w 4206653"/>
                <a:gd name="connsiteY44" fmla="*/ 2034918 h 4745608"/>
                <a:gd name="connsiteX45" fmla="*/ 3233233 w 4206653"/>
                <a:gd name="connsiteY45" fmla="*/ 2309238 h 4745608"/>
                <a:gd name="connsiteX46" fmla="*/ 3404683 w 4206653"/>
                <a:gd name="connsiteY46" fmla="*/ 2457828 h 4745608"/>
                <a:gd name="connsiteX47" fmla="*/ 3759013 w 4206653"/>
                <a:gd name="connsiteY47" fmla="*/ 2663568 h 4745608"/>
                <a:gd name="connsiteX48" fmla="*/ 4079053 w 4206653"/>
                <a:gd name="connsiteY48" fmla="*/ 2777868 h 4745608"/>
                <a:gd name="connsiteX49" fmla="*/ 4079053 w 4206653"/>
                <a:gd name="connsiteY49" fmla="*/ 2880738 h 4745608"/>
                <a:gd name="connsiteX50" fmla="*/ 3770443 w 4206653"/>
                <a:gd name="connsiteY50" fmla="*/ 2869308 h 4745608"/>
                <a:gd name="connsiteX51" fmla="*/ 3404683 w 4206653"/>
                <a:gd name="connsiteY51" fmla="*/ 2732148 h 4745608"/>
                <a:gd name="connsiteX52" fmla="*/ 3084643 w 4206653"/>
                <a:gd name="connsiteY52" fmla="*/ 2663568 h 4745608"/>
                <a:gd name="connsiteX53" fmla="*/ 2995919 w 4206653"/>
                <a:gd name="connsiteY53" fmla="*/ 2782832 h 4745608"/>
                <a:gd name="connsiteX54" fmla="*/ 2832855 w 4206653"/>
                <a:gd name="connsiteY54" fmla="*/ 2930924 h 4745608"/>
                <a:gd name="connsiteX55" fmla="*/ 2820111 w 4206653"/>
                <a:gd name="connsiteY55" fmla="*/ 3026344 h 4745608"/>
                <a:gd name="connsiteX56" fmla="*/ 2959241 w 4206653"/>
                <a:gd name="connsiteY56" fmla="*/ 3167976 h 4745608"/>
                <a:gd name="connsiteX57" fmla="*/ 3176083 w 4206653"/>
                <a:gd name="connsiteY57" fmla="*/ 3269358 h 4745608"/>
                <a:gd name="connsiteX58" fmla="*/ 3388239 w 4206653"/>
                <a:gd name="connsiteY58" fmla="*/ 3442290 h 4745608"/>
                <a:gd name="connsiteX59" fmla="*/ 3212014 w 4206653"/>
                <a:gd name="connsiteY59" fmla="*/ 3363782 h 4745608"/>
                <a:gd name="connsiteX60" fmla="*/ 3004633 w 4206653"/>
                <a:gd name="connsiteY60" fmla="*/ 3276814 h 4745608"/>
                <a:gd name="connsiteX61" fmla="*/ 2771676 w 4206653"/>
                <a:gd name="connsiteY61" fmla="*/ 3166987 h 4745608"/>
                <a:gd name="connsiteX62" fmla="*/ 2638873 w 4206653"/>
                <a:gd name="connsiteY62" fmla="*/ 3097908 h 4745608"/>
                <a:gd name="connsiteX63" fmla="*/ 2570293 w 4206653"/>
                <a:gd name="connsiteY63" fmla="*/ 3109338 h 4745608"/>
                <a:gd name="connsiteX64" fmla="*/ 2525557 w 4206653"/>
                <a:gd name="connsiteY64" fmla="*/ 3326508 h 4745608"/>
                <a:gd name="connsiteX65" fmla="*/ 2584349 w 4206653"/>
                <a:gd name="connsiteY65" fmla="*/ 3577470 h 4745608"/>
                <a:gd name="connsiteX66" fmla="*/ 2663703 w 4206653"/>
                <a:gd name="connsiteY66" fmla="*/ 3996904 h 4745608"/>
                <a:gd name="connsiteX67" fmla="*/ 2633113 w 4206653"/>
                <a:gd name="connsiteY67" fmla="*/ 4192703 h 4745608"/>
                <a:gd name="connsiteX68" fmla="*/ 2539703 w 4206653"/>
                <a:gd name="connsiteY68" fmla="*/ 4455574 h 4745608"/>
                <a:gd name="connsiteX69" fmla="*/ 2595212 w 4206653"/>
                <a:gd name="connsiteY69" fmla="*/ 3945217 h 4745608"/>
                <a:gd name="connsiteX70" fmla="*/ 2481240 w 4206653"/>
                <a:gd name="connsiteY70" fmla="*/ 3566538 h 4745608"/>
                <a:gd name="connsiteX71" fmla="*/ 2307403 w 4206653"/>
                <a:gd name="connsiteY71" fmla="*/ 3166488 h 4745608"/>
                <a:gd name="connsiteX72" fmla="*/ 2261683 w 4206653"/>
                <a:gd name="connsiteY72" fmla="*/ 3063618 h 4745608"/>
                <a:gd name="connsiteX73" fmla="*/ 2078803 w 4206653"/>
                <a:gd name="connsiteY73" fmla="*/ 2949318 h 4745608"/>
                <a:gd name="connsiteX74" fmla="*/ 1824299 w 4206653"/>
                <a:gd name="connsiteY74" fmla="*/ 3002494 h 4745608"/>
                <a:gd name="connsiteX75" fmla="*/ 1412162 w 4206653"/>
                <a:gd name="connsiteY75" fmla="*/ 3235573 h 4745608"/>
                <a:gd name="connsiteX76" fmla="*/ 1381573 w 4206653"/>
                <a:gd name="connsiteY76" fmla="*/ 3680838 h 4745608"/>
                <a:gd name="connsiteX77" fmla="*/ 1340867 w 4206653"/>
                <a:gd name="connsiteY77" fmla="*/ 3980504 h 4745608"/>
                <a:gd name="connsiteX78" fmla="*/ 1197619 w 4206653"/>
                <a:gd name="connsiteY78" fmla="*/ 4738831 h 4745608"/>
                <a:gd name="connsiteX79" fmla="*/ 1220896 w 4206653"/>
                <a:gd name="connsiteY79" fmla="*/ 4338309 h 4745608"/>
                <a:gd name="connsiteX80" fmla="*/ 1242772 w 4206653"/>
                <a:gd name="connsiteY80" fmla="*/ 4080888 h 4745608"/>
                <a:gd name="connsiteX81" fmla="*/ 1198693 w 4206653"/>
                <a:gd name="connsiteY81" fmla="*/ 3909438 h 4745608"/>
                <a:gd name="connsiteX82" fmla="*/ 970093 w 4206653"/>
                <a:gd name="connsiteY82" fmla="*/ 3989448 h 4745608"/>
                <a:gd name="connsiteX83" fmla="*/ 766328 w 4206653"/>
                <a:gd name="connsiteY83" fmla="*/ 4131990 h 4745608"/>
                <a:gd name="connsiteX84" fmla="*/ 555808 w 4206653"/>
                <a:gd name="connsiteY84" fmla="*/ 4355688 h 4745608"/>
                <a:gd name="connsiteX85" fmla="*/ 785900 w 4206653"/>
                <a:gd name="connsiteY85" fmla="*/ 4017771 h 4745608"/>
                <a:gd name="connsiteX86" fmla="*/ 1130113 w 4206653"/>
                <a:gd name="connsiteY86" fmla="*/ 3817500 h 4745608"/>
                <a:gd name="connsiteX87" fmla="*/ 1278703 w 4206653"/>
                <a:gd name="connsiteY87" fmla="*/ 3726558 h 4745608"/>
                <a:gd name="connsiteX88" fmla="*/ 1269661 w 4206653"/>
                <a:gd name="connsiteY88" fmla="*/ 3390117 h 4745608"/>
                <a:gd name="connsiteX89" fmla="*/ 1309620 w 4206653"/>
                <a:gd name="connsiteY89" fmla="*/ 3169963 h 4745608"/>
                <a:gd name="connsiteX90" fmla="*/ 1393003 w 4206653"/>
                <a:gd name="connsiteY90" fmla="*/ 3052188 h 4745608"/>
                <a:gd name="connsiteX91" fmla="*/ 1080693 w 4206653"/>
                <a:gd name="connsiteY91" fmla="*/ 2984604 h 4745608"/>
                <a:gd name="connsiteX92" fmla="*/ 663453 w 4206653"/>
                <a:gd name="connsiteY92" fmla="*/ 3023360 h 4745608"/>
                <a:gd name="connsiteX93" fmla="*/ 235111 w 4206653"/>
                <a:gd name="connsiteY93" fmla="*/ 3217172 h 4745608"/>
                <a:gd name="connsiteX94" fmla="*/ 421453 w 4206653"/>
                <a:gd name="connsiteY94" fmla="*/ 3029328 h 4745608"/>
                <a:gd name="connsiteX95" fmla="*/ 627193 w 4206653"/>
                <a:gd name="connsiteY95" fmla="*/ 2926458 h 4745608"/>
                <a:gd name="connsiteX96" fmla="*/ 854480 w 4206653"/>
                <a:gd name="connsiteY96" fmla="*/ 2889178 h 4745608"/>
                <a:gd name="connsiteX97" fmla="*/ 1149272 w 4206653"/>
                <a:gd name="connsiteY97" fmla="*/ 2889676 h 4745608"/>
                <a:gd name="connsiteX98" fmla="*/ 1531894 w 4206653"/>
                <a:gd name="connsiteY98" fmla="*/ 2917507 h 4745608"/>
                <a:gd name="connsiteX99" fmla="*/ 1860559 w 4206653"/>
                <a:gd name="connsiteY99" fmla="*/ 2766431 h 4745608"/>
                <a:gd name="connsiteX100" fmla="*/ 1701613 w 4206653"/>
                <a:gd name="connsiteY100" fmla="*/ 2263518 h 4745608"/>
                <a:gd name="connsiteX101" fmla="*/ 1690183 w 4206653"/>
                <a:gd name="connsiteY101" fmla="*/ 1966338 h 4745608"/>
                <a:gd name="connsiteX102" fmla="*/ 1381991 w 4206653"/>
                <a:gd name="connsiteY102" fmla="*/ 1841604 h 4745608"/>
                <a:gd name="connsiteX103" fmla="*/ 1095823 w 4206653"/>
                <a:gd name="connsiteY103" fmla="*/ 1714878 h 4745608"/>
                <a:gd name="connsiteX104" fmla="*/ 746507 w 4206653"/>
                <a:gd name="connsiteY104" fmla="*/ 1626415 h 4745608"/>
                <a:gd name="connsiteX105" fmla="*/ 352873 w 4206653"/>
                <a:gd name="connsiteY105" fmla="*/ 1726308 h 4745608"/>
                <a:gd name="connsiteX106" fmla="*/ 113171 w 4206653"/>
                <a:gd name="connsiteY106" fmla="*/ 1763582 h 4745608"/>
                <a:gd name="connsiteX107" fmla="*/ 9973 w 4206653"/>
                <a:gd name="connsiteY107" fmla="*/ 1737738 h 4745608"/>
                <a:gd name="connsiteX108" fmla="*/ 348516 w 4206653"/>
                <a:gd name="connsiteY108" fmla="*/ 1643812 h 4745608"/>
                <a:gd name="connsiteX109" fmla="*/ 653097 w 4206653"/>
                <a:gd name="connsiteY109" fmla="*/ 1543920 h 4745608"/>
                <a:gd name="connsiteX110" fmla="*/ 1072963 w 4206653"/>
                <a:gd name="connsiteY110" fmla="*/ 1612008 h 4745608"/>
                <a:gd name="connsiteX111" fmla="*/ 1244413 w 4206653"/>
                <a:gd name="connsiteY111" fmla="*/ 1657728 h 4745608"/>
                <a:gd name="connsiteX112" fmla="*/ 1205766 w 4206653"/>
                <a:gd name="connsiteY112" fmla="*/ 1451988 h 4745608"/>
                <a:gd name="connsiteX113" fmla="*/ 1046313 w 4206653"/>
                <a:gd name="connsiteY113" fmla="*/ 815409 h 4745608"/>
                <a:gd name="connsiteX114" fmla="*/ 1221553 w 4206653"/>
                <a:gd name="connsiteY114" fmla="*/ 1211958 h 4745608"/>
                <a:gd name="connsiteX0" fmla="*/ 1221553 w 4206653"/>
                <a:gd name="connsiteY0" fmla="*/ 1211958 h 4745608"/>
                <a:gd name="connsiteX1" fmla="*/ 1343911 w 4206653"/>
                <a:gd name="connsiteY1" fmla="*/ 1559828 h 4745608"/>
                <a:gd name="connsiteX2" fmla="*/ 1553023 w 4206653"/>
                <a:gd name="connsiteY2" fmla="*/ 1657728 h 4745608"/>
                <a:gd name="connsiteX3" fmla="*/ 1907353 w 4206653"/>
                <a:gd name="connsiteY3" fmla="*/ 1680588 h 4745608"/>
                <a:gd name="connsiteX4" fmla="*/ 2021653 w 4206653"/>
                <a:gd name="connsiteY4" fmla="*/ 1543428 h 4745608"/>
                <a:gd name="connsiteX5" fmla="*/ 2124523 w 4206653"/>
                <a:gd name="connsiteY5" fmla="*/ 1291968 h 4745608"/>
                <a:gd name="connsiteX6" fmla="*/ 2124523 w 4206653"/>
                <a:gd name="connsiteY6" fmla="*/ 1120518 h 4745608"/>
                <a:gd name="connsiteX7" fmla="*/ 2068029 w 4206653"/>
                <a:gd name="connsiteY7" fmla="*/ 825325 h 4745608"/>
                <a:gd name="connsiteX8" fmla="*/ 2078803 w 4206653"/>
                <a:gd name="connsiteY8" fmla="*/ 777618 h 4745608"/>
                <a:gd name="connsiteX9" fmla="*/ 2170243 w 4206653"/>
                <a:gd name="connsiteY9" fmla="*/ 1086228 h 4745608"/>
                <a:gd name="connsiteX10" fmla="*/ 2215963 w 4206653"/>
                <a:gd name="connsiteY10" fmla="*/ 1269108 h 4745608"/>
                <a:gd name="connsiteX11" fmla="*/ 2284543 w 4206653"/>
                <a:gd name="connsiteY11" fmla="*/ 1303398 h 4745608"/>
                <a:gd name="connsiteX12" fmla="*/ 2330263 w 4206653"/>
                <a:gd name="connsiteY12" fmla="*/ 1166238 h 4745608"/>
                <a:gd name="connsiteX13" fmla="*/ 2467423 w 4206653"/>
                <a:gd name="connsiteY13" fmla="*/ 880488 h 4745608"/>
                <a:gd name="connsiteX14" fmla="*/ 2558863 w 4206653"/>
                <a:gd name="connsiteY14" fmla="*/ 640458 h 4745608"/>
                <a:gd name="connsiteX15" fmla="*/ 2616013 w 4206653"/>
                <a:gd name="connsiteY15" fmla="*/ 537588 h 4745608"/>
                <a:gd name="connsiteX16" fmla="*/ 2558863 w 4206653"/>
                <a:gd name="connsiteY16" fmla="*/ 789048 h 4745608"/>
                <a:gd name="connsiteX17" fmla="*/ 2444563 w 4206653"/>
                <a:gd name="connsiteY17" fmla="*/ 1097658 h 4745608"/>
                <a:gd name="connsiteX18" fmla="*/ 2375983 w 4206653"/>
                <a:gd name="connsiteY18" fmla="*/ 1406268 h 4745608"/>
                <a:gd name="connsiteX19" fmla="*/ 2558863 w 4206653"/>
                <a:gd name="connsiteY19" fmla="*/ 1577718 h 4745608"/>
                <a:gd name="connsiteX20" fmla="*/ 2878903 w 4206653"/>
                <a:gd name="connsiteY20" fmla="*/ 1657728 h 4745608"/>
                <a:gd name="connsiteX21" fmla="*/ 3187513 w 4206653"/>
                <a:gd name="connsiteY21" fmla="*/ 1657728 h 4745608"/>
                <a:gd name="connsiteX22" fmla="*/ 3370393 w 4206653"/>
                <a:gd name="connsiteY22" fmla="*/ 1566288 h 4745608"/>
                <a:gd name="connsiteX23" fmla="*/ 3488066 w 4206653"/>
                <a:gd name="connsiteY23" fmla="*/ 1246753 h 4745608"/>
                <a:gd name="connsiteX24" fmla="*/ 3495138 w 4206653"/>
                <a:gd name="connsiteY24" fmla="*/ 1115548 h 4745608"/>
                <a:gd name="connsiteX25" fmla="*/ 3493650 w 4206653"/>
                <a:gd name="connsiteY25" fmla="*/ 1063976 h 4745608"/>
                <a:gd name="connsiteX26" fmla="*/ 3450403 w 4206653"/>
                <a:gd name="connsiteY26" fmla="*/ 777618 h 4745608"/>
                <a:gd name="connsiteX27" fmla="*/ 3119893 w 4206653"/>
                <a:gd name="connsiteY27" fmla="*/ 321571 h 4745608"/>
                <a:gd name="connsiteX28" fmla="*/ 3497351 w 4206653"/>
                <a:gd name="connsiteY28" fmla="*/ 674883 h 4745608"/>
                <a:gd name="connsiteX29" fmla="*/ 3759013 w 4206653"/>
                <a:gd name="connsiteY29" fmla="*/ 571878 h 4745608"/>
                <a:gd name="connsiteX30" fmla="*/ 3999043 w 4206653"/>
                <a:gd name="connsiteY30" fmla="*/ 91818 h 4745608"/>
                <a:gd name="connsiteX31" fmla="*/ 4033333 w 4206653"/>
                <a:gd name="connsiteY31" fmla="*/ 11808 h 4745608"/>
                <a:gd name="connsiteX32" fmla="*/ 3984569 w 4206653"/>
                <a:gd name="connsiteY32" fmla="*/ 247366 h 4745608"/>
                <a:gd name="connsiteX33" fmla="*/ 3812791 w 4206653"/>
                <a:gd name="connsiteY33" fmla="*/ 647417 h 4745608"/>
                <a:gd name="connsiteX34" fmla="*/ 3592906 w 4206653"/>
                <a:gd name="connsiteY34" fmla="*/ 811408 h 4745608"/>
                <a:gd name="connsiteX35" fmla="*/ 3604425 w 4206653"/>
                <a:gd name="connsiteY35" fmla="*/ 999253 h 4745608"/>
                <a:gd name="connsiteX36" fmla="*/ 3872985 w 4206653"/>
                <a:gd name="connsiteY36" fmla="*/ 881976 h 4745608"/>
                <a:gd name="connsiteX37" fmla="*/ 4200754 w 4206653"/>
                <a:gd name="connsiteY37" fmla="*/ 774136 h 4745608"/>
                <a:gd name="connsiteX38" fmla="*/ 4064251 w 4206653"/>
                <a:gd name="connsiteY38" fmla="*/ 847195 h 4745608"/>
                <a:gd name="connsiteX39" fmla="*/ 3818880 w 4206653"/>
                <a:gd name="connsiteY39" fmla="*/ 991305 h 4745608"/>
                <a:gd name="connsiteX40" fmla="*/ 3658531 w 4206653"/>
                <a:gd name="connsiteY40" fmla="*/ 1093178 h 4745608"/>
                <a:gd name="connsiteX41" fmla="*/ 3622838 w 4206653"/>
                <a:gd name="connsiteY41" fmla="*/ 1221401 h 4745608"/>
                <a:gd name="connsiteX42" fmla="*/ 3577446 w 4206653"/>
                <a:gd name="connsiteY42" fmla="*/ 1500691 h 4745608"/>
                <a:gd name="connsiteX43" fmla="*/ 3461833 w 4206653"/>
                <a:gd name="connsiteY43" fmla="*/ 1726308 h 4745608"/>
                <a:gd name="connsiteX44" fmla="*/ 3278953 w 4206653"/>
                <a:gd name="connsiteY44" fmla="*/ 2034918 h 4745608"/>
                <a:gd name="connsiteX45" fmla="*/ 3233233 w 4206653"/>
                <a:gd name="connsiteY45" fmla="*/ 2309238 h 4745608"/>
                <a:gd name="connsiteX46" fmla="*/ 3404683 w 4206653"/>
                <a:gd name="connsiteY46" fmla="*/ 2457828 h 4745608"/>
                <a:gd name="connsiteX47" fmla="*/ 3759013 w 4206653"/>
                <a:gd name="connsiteY47" fmla="*/ 2663568 h 4745608"/>
                <a:gd name="connsiteX48" fmla="*/ 4079053 w 4206653"/>
                <a:gd name="connsiteY48" fmla="*/ 2777868 h 4745608"/>
                <a:gd name="connsiteX49" fmla="*/ 4079053 w 4206653"/>
                <a:gd name="connsiteY49" fmla="*/ 2880738 h 4745608"/>
                <a:gd name="connsiteX50" fmla="*/ 3770443 w 4206653"/>
                <a:gd name="connsiteY50" fmla="*/ 2869308 h 4745608"/>
                <a:gd name="connsiteX51" fmla="*/ 3404683 w 4206653"/>
                <a:gd name="connsiteY51" fmla="*/ 2732148 h 4745608"/>
                <a:gd name="connsiteX52" fmla="*/ 3084643 w 4206653"/>
                <a:gd name="connsiteY52" fmla="*/ 2663568 h 4745608"/>
                <a:gd name="connsiteX53" fmla="*/ 2995919 w 4206653"/>
                <a:gd name="connsiteY53" fmla="*/ 2782832 h 4745608"/>
                <a:gd name="connsiteX54" fmla="*/ 2832855 w 4206653"/>
                <a:gd name="connsiteY54" fmla="*/ 2930924 h 4745608"/>
                <a:gd name="connsiteX55" fmla="*/ 2820111 w 4206653"/>
                <a:gd name="connsiteY55" fmla="*/ 3026344 h 4745608"/>
                <a:gd name="connsiteX56" fmla="*/ 2959241 w 4206653"/>
                <a:gd name="connsiteY56" fmla="*/ 3167976 h 4745608"/>
                <a:gd name="connsiteX57" fmla="*/ 3176083 w 4206653"/>
                <a:gd name="connsiteY57" fmla="*/ 3269358 h 4745608"/>
                <a:gd name="connsiteX58" fmla="*/ 3388239 w 4206653"/>
                <a:gd name="connsiteY58" fmla="*/ 3442290 h 4745608"/>
                <a:gd name="connsiteX59" fmla="*/ 3212014 w 4206653"/>
                <a:gd name="connsiteY59" fmla="*/ 3336948 h 4745608"/>
                <a:gd name="connsiteX60" fmla="*/ 3004633 w 4206653"/>
                <a:gd name="connsiteY60" fmla="*/ 3276814 h 4745608"/>
                <a:gd name="connsiteX61" fmla="*/ 2771676 w 4206653"/>
                <a:gd name="connsiteY61" fmla="*/ 3166987 h 4745608"/>
                <a:gd name="connsiteX62" fmla="*/ 2638873 w 4206653"/>
                <a:gd name="connsiteY62" fmla="*/ 3097908 h 4745608"/>
                <a:gd name="connsiteX63" fmla="*/ 2570293 w 4206653"/>
                <a:gd name="connsiteY63" fmla="*/ 3109338 h 4745608"/>
                <a:gd name="connsiteX64" fmla="*/ 2525557 w 4206653"/>
                <a:gd name="connsiteY64" fmla="*/ 3326508 h 4745608"/>
                <a:gd name="connsiteX65" fmla="*/ 2584349 w 4206653"/>
                <a:gd name="connsiteY65" fmla="*/ 3577470 h 4745608"/>
                <a:gd name="connsiteX66" fmla="*/ 2663703 w 4206653"/>
                <a:gd name="connsiteY66" fmla="*/ 3996904 h 4745608"/>
                <a:gd name="connsiteX67" fmla="*/ 2633113 w 4206653"/>
                <a:gd name="connsiteY67" fmla="*/ 4192703 h 4745608"/>
                <a:gd name="connsiteX68" fmla="*/ 2539703 w 4206653"/>
                <a:gd name="connsiteY68" fmla="*/ 4455574 h 4745608"/>
                <a:gd name="connsiteX69" fmla="*/ 2595212 w 4206653"/>
                <a:gd name="connsiteY69" fmla="*/ 3945217 h 4745608"/>
                <a:gd name="connsiteX70" fmla="*/ 2481240 w 4206653"/>
                <a:gd name="connsiteY70" fmla="*/ 3566538 h 4745608"/>
                <a:gd name="connsiteX71" fmla="*/ 2307403 w 4206653"/>
                <a:gd name="connsiteY71" fmla="*/ 3166488 h 4745608"/>
                <a:gd name="connsiteX72" fmla="*/ 2261683 w 4206653"/>
                <a:gd name="connsiteY72" fmla="*/ 3063618 h 4745608"/>
                <a:gd name="connsiteX73" fmla="*/ 2078803 w 4206653"/>
                <a:gd name="connsiteY73" fmla="*/ 2949318 h 4745608"/>
                <a:gd name="connsiteX74" fmla="*/ 1824299 w 4206653"/>
                <a:gd name="connsiteY74" fmla="*/ 3002494 h 4745608"/>
                <a:gd name="connsiteX75" fmla="*/ 1412162 w 4206653"/>
                <a:gd name="connsiteY75" fmla="*/ 3235573 h 4745608"/>
                <a:gd name="connsiteX76" fmla="*/ 1381573 w 4206653"/>
                <a:gd name="connsiteY76" fmla="*/ 3680838 h 4745608"/>
                <a:gd name="connsiteX77" fmla="*/ 1340867 w 4206653"/>
                <a:gd name="connsiteY77" fmla="*/ 3980504 h 4745608"/>
                <a:gd name="connsiteX78" fmla="*/ 1197619 w 4206653"/>
                <a:gd name="connsiteY78" fmla="*/ 4738831 h 4745608"/>
                <a:gd name="connsiteX79" fmla="*/ 1220896 w 4206653"/>
                <a:gd name="connsiteY79" fmla="*/ 4338309 h 4745608"/>
                <a:gd name="connsiteX80" fmla="*/ 1242772 w 4206653"/>
                <a:gd name="connsiteY80" fmla="*/ 4080888 h 4745608"/>
                <a:gd name="connsiteX81" fmla="*/ 1198693 w 4206653"/>
                <a:gd name="connsiteY81" fmla="*/ 3909438 h 4745608"/>
                <a:gd name="connsiteX82" fmla="*/ 970093 w 4206653"/>
                <a:gd name="connsiteY82" fmla="*/ 3989448 h 4745608"/>
                <a:gd name="connsiteX83" fmla="*/ 766328 w 4206653"/>
                <a:gd name="connsiteY83" fmla="*/ 4131990 h 4745608"/>
                <a:gd name="connsiteX84" fmla="*/ 555808 w 4206653"/>
                <a:gd name="connsiteY84" fmla="*/ 4355688 h 4745608"/>
                <a:gd name="connsiteX85" fmla="*/ 785900 w 4206653"/>
                <a:gd name="connsiteY85" fmla="*/ 4017771 h 4745608"/>
                <a:gd name="connsiteX86" fmla="*/ 1130113 w 4206653"/>
                <a:gd name="connsiteY86" fmla="*/ 3817500 h 4745608"/>
                <a:gd name="connsiteX87" fmla="*/ 1278703 w 4206653"/>
                <a:gd name="connsiteY87" fmla="*/ 3726558 h 4745608"/>
                <a:gd name="connsiteX88" fmla="*/ 1269661 w 4206653"/>
                <a:gd name="connsiteY88" fmla="*/ 3390117 h 4745608"/>
                <a:gd name="connsiteX89" fmla="*/ 1309620 w 4206653"/>
                <a:gd name="connsiteY89" fmla="*/ 3169963 h 4745608"/>
                <a:gd name="connsiteX90" fmla="*/ 1393003 w 4206653"/>
                <a:gd name="connsiteY90" fmla="*/ 3052188 h 4745608"/>
                <a:gd name="connsiteX91" fmla="*/ 1080693 w 4206653"/>
                <a:gd name="connsiteY91" fmla="*/ 2984604 h 4745608"/>
                <a:gd name="connsiteX92" fmla="*/ 663453 w 4206653"/>
                <a:gd name="connsiteY92" fmla="*/ 3023360 h 4745608"/>
                <a:gd name="connsiteX93" fmla="*/ 235111 w 4206653"/>
                <a:gd name="connsiteY93" fmla="*/ 3217172 h 4745608"/>
                <a:gd name="connsiteX94" fmla="*/ 421453 w 4206653"/>
                <a:gd name="connsiteY94" fmla="*/ 3029328 h 4745608"/>
                <a:gd name="connsiteX95" fmla="*/ 627193 w 4206653"/>
                <a:gd name="connsiteY95" fmla="*/ 2926458 h 4745608"/>
                <a:gd name="connsiteX96" fmla="*/ 854480 w 4206653"/>
                <a:gd name="connsiteY96" fmla="*/ 2889178 h 4745608"/>
                <a:gd name="connsiteX97" fmla="*/ 1149272 w 4206653"/>
                <a:gd name="connsiteY97" fmla="*/ 2889676 h 4745608"/>
                <a:gd name="connsiteX98" fmla="*/ 1531894 w 4206653"/>
                <a:gd name="connsiteY98" fmla="*/ 2917507 h 4745608"/>
                <a:gd name="connsiteX99" fmla="*/ 1860559 w 4206653"/>
                <a:gd name="connsiteY99" fmla="*/ 2766431 h 4745608"/>
                <a:gd name="connsiteX100" fmla="*/ 1701613 w 4206653"/>
                <a:gd name="connsiteY100" fmla="*/ 2263518 h 4745608"/>
                <a:gd name="connsiteX101" fmla="*/ 1690183 w 4206653"/>
                <a:gd name="connsiteY101" fmla="*/ 1966338 h 4745608"/>
                <a:gd name="connsiteX102" fmla="*/ 1381991 w 4206653"/>
                <a:gd name="connsiteY102" fmla="*/ 1841604 h 4745608"/>
                <a:gd name="connsiteX103" fmla="*/ 1095823 w 4206653"/>
                <a:gd name="connsiteY103" fmla="*/ 1714878 h 4745608"/>
                <a:gd name="connsiteX104" fmla="*/ 746507 w 4206653"/>
                <a:gd name="connsiteY104" fmla="*/ 1626415 h 4745608"/>
                <a:gd name="connsiteX105" fmla="*/ 352873 w 4206653"/>
                <a:gd name="connsiteY105" fmla="*/ 1726308 h 4745608"/>
                <a:gd name="connsiteX106" fmla="*/ 113171 w 4206653"/>
                <a:gd name="connsiteY106" fmla="*/ 1763582 h 4745608"/>
                <a:gd name="connsiteX107" fmla="*/ 9973 w 4206653"/>
                <a:gd name="connsiteY107" fmla="*/ 1737738 h 4745608"/>
                <a:gd name="connsiteX108" fmla="*/ 348516 w 4206653"/>
                <a:gd name="connsiteY108" fmla="*/ 1643812 h 4745608"/>
                <a:gd name="connsiteX109" fmla="*/ 653097 w 4206653"/>
                <a:gd name="connsiteY109" fmla="*/ 1543920 h 4745608"/>
                <a:gd name="connsiteX110" fmla="*/ 1072963 w 4206653"/>
                <a:gd name="connsiteY110" fmla="*/ 1612008 h 4745608"/>
                <a:gd name="connsiteX111" fmla="*/ 1244413 w 4206653"/>
                <a:gd name="connsiteY111" fmla="*/ 1657728 h 4745608"/>
                <a:gd name="connsiteX112" fmla="*/ 1205766 w 4206653"/>
                <a:gd name="connsiteY112" fmla="*/ 1451988 h 4745608"/>
                <a:gd name="connsiteX113" fmla="*/ 1046313 w 4206653"/>
                <a:gd name="connsiteY113" fmla="*/ 815409 h 4745608"/>
                <a:gd name="connsiteX114" fmla="*/ 1221553 w 4206653"/>
                <a:gd name="connsiteY114" fmla="*/ 1211958 h 4745608"/>
                <a:gd name="connsiteX0" fmla="*/ 1221553 w 4206653"/>
                <a:gd name="connsiteY0" fmla="*/ 1211958 h 4745608"/>
                <a:gd name="connsiteX1" fmla="*/ 1343911 w 4206653"/>
                <a:gd name="connsiteY1" fmla="*/ 1559828 h 4745608"/>
                <a:gd name="connsiteX2" fmla="*/ 1553023 w 4206653"/>
                <a:gd name="connsiteY2" fmla="*/ 1657728 h 4745608"/>
                <a:gd name="connsiteX3" fmla="*/ 1907353 w 4206653"/>
                <a:gd name="connsiteY3" fmla="*/ 1680588 h 4745608"/>
                <a:gd name="connsiteX4" fmla="*/ 2021653 w 4206653"/>
                <a:gd name="connsiteY4" fmla="*/ 1543428 h 4745608"/>
                <a:gd name="connsiteX5" fmla="*/ 2124523 w 4206653"/>
                <a:gd name="connsiteY5" fmla="*/ 1291968 h 4745608"/>
                <a:gd name="connsiteX6" fmla="*/ 2124523 w 4206653"/>
                <a:gd name="connsiteY6" fmla="*/ 1120518 h 4745608"/>
                <a:gd name="connsiteX7" fmla="*/ 2068029 w 4206653"/>
                <a:gd name="connsiteY7" fmla="*/ 825325 h 4745608"/>
                <a:gd name="connsiteX8" fmla="*/ 2078803 w 4206653"/>
                <a:gd name="connsiteY8" fmla="*/ 777618 h 4745608"/>
                <a:gd name="connsiteX9" fmla="*/ 2170243 w 4206653"/>
                <a:gd name="connsiteY9" fmla="*/ 1086228 h 4745608"/>
                <a:gd name="connsiteX10" fmla="*/ 2215963 w 4206653"/>
                <a:gd name="connsiteY10" fmla="*/ 1269108 h 4745608"/>
                <a:gd name="connsiteX11" fmla="*/ 2284543 w 4206653"/>
                <a:gd name="connsiteY11" fmla="*/ 1303398 h 4745608"/>
                <a:gd name="connsiteX12" fmla="*/ 2330263 w 4206653"/>
                <a:gd name="connsiteY12" fmla="*/ 1166238 h 4745608"/>
                <a:gd name="connsiteX13" fmla="*/ 2467423 w 4206653"/>
                <a:gd name="connsiteY13" fmla="*/ 880488 h 4745608"/>
                <a:gd name="connsiteX14" fmla="*/ 2558863 w 4206653"/>
                <a:gd name="connsiteY14" fmla="*/ 640458 h 4745608"/>
                <a:gd name="connsiteX15" fmla="*/ 2616013 w 4206653"/>
                <a:gd name="connsiteY15" fmla="*/ 537588 h 4745608"/>
                <a:gd name="connsiteX16" fmla="*/ 2558863 w 4206653"/>
                <a:gd name="connsiteY16" fmla="*/ 789048 h 4745608"/>
                <a:gd name="connsiteX17" fmla="*/ 2444563 w 4206653"/>
                <a:gd name="connsiteY17" fmla="*/ 1097658 h 4745608"/>
                <a:gd name="connsiteX18" fmla="*/ 2375983 w 4206653"/>
                <a:gd name="connsiteY18" fmla="*/ 1406268 h 4745608"/>
                <a:gd name="connsiteX19" fmla="*/ 2558863 w 4206653"/>
                <a:gd name="connsiteY19" fmla="*/ 1577718 h 4745608"/>
                <a:gd name="connsiteX20" fmla="*/ 2878903 w 4206653"/>
                <a:gd name="connsiteY20" fmla="*/ 1657728 h 4745608"/>
                <a:gd name="connsiteX21" fmla="*/ 3187513 w 4206653"/>
                <a:gd name="connsiteY21" fmla="*/ 1657728 h 4745608"/>
                <a:gd name="connsiteX22" fmla="*/ 3370393 w 4206653"/>
                <a:gd name="connsiteY22" fmla="*/ 1566288 h 4745608"/>
                <a:gd name="connsiteX23" fmla="*/ 3488066 w 4206653"/>
                <a:gd name="connsiteY23" fmla="*/ 1246753 h 4745608"/>
                <a:gd name="connsiteX24" fmla="*/ 3495138 w 4206653"/>
                <a:gd name="connsiteY24" fmla="*/ 1115548 h 4745608"/>
                <a:gd name="connsiteX25" fmla="*/ 3493650 w 4206653"/>
                <a:gd name="connsiteY25" fmla="*/ 1063976 h 4745608"/>
                <a:gd name="connsiteX26" fmla="*/ 3450403 w 4206653"/>
                <a:gd name="connsiteY26" fmla="*/ 777618 h 4745608"/>
                <a:gd name="connsiteX27" fmla="*/ 3119893 w 4206653"/>
                <a:gd name="connsiteY27" fmla="*/ 321571 h 4745608"/>
                <a:gd name="connsiteX28" fmla="*/ 3497351 w 4206653"/>
                <a:gd name="connsiteY28" fmla="*/ 674883 h 4745608"/>
                <a:gd name="connsiteX29" fmla="*/ 3759013 w 4206653"/>
                <a:gd name="connsiteY29" fmla="*/ 571878 h 4745608"/>
                <a:gd name="connsiteX30" fmla="*/ 3999043 w 4206653"/>
                <a:gd name="connsiteY30" fmla="*/ 91818 h 4745608"/>
                <a:gd name="connsiteX31" fmla="*/ 4033333 w 4206653"/>
                <a:gd name="connsiteY31" fmla="*/ 11808 h 4745608"/>
                <a:gd name="connsiteX32" fmla="*/ 3984569 w 4206653"/>
                <a:gd name="connsiteY32" fmla="*/ 247366 h 4745608"/>
                <a:gd name="connsiteX33" fmla="*/ 3812791 w 4206653"/>
                <a:gd name="connsiteY33" fmla="*/ 647417 h 4745608"/>
                <a:gd name="connsiteX34" fmla="*/ 3592906 w 4206653"/>
                <a:gd name="connsiteY34" fmla="*/ 811408 h 4745608"/>
                <a:gd name="connsiteX35" fmla="*/ 3604425 w 4206653"/>
                <a:gd name="connsiteY35" fmla="*/ 999253 h 4745608"/>
                <a:gd name="connsiteX36" fmla="*/ 3872985 w 4206653"/>
                <a:gd name="connsiteY36" fmla="*/ 881976 h 4745608"/>
                <a:gd name="connsiteX37" fmla="*/ 4200754 w 4206653"/>
                <a:gd name="connsiteY37" fmla="*/ 774136 h 4745608"/>
                <a:gd name="connsiteX38" fmla="*/ 4064251 w 4206653"/>
                <a:gd name="connsiteY38" fmla="*/ 847195 h 4745608"/>
                <a:gd name="connsiteX39" fmla="*/ 3818880 w 4206653"/>
                <a:gd name="connsiteY39" fmla="*/ 991305 h 4745608"/>
                <a:gd name="connsiteX40" fmla="*/ 3658531 w 4206653"/>
                <a:gd name="connsiteY40" fmla="*/ 1093178 h 4745608"/>
                <a:gd name="connsiteX41" fmla="*/ 3622838 w 4206653"/>
                <a:gd name="connsiteY41" fmla="*/ 1221401 h 4745608"/>
                <a:gd name="connsiteX42" fmla="*/ 3577446 w 4206653"/>
                <a:gd name="connsiteY42" fmla="*/ 1500691 h 4745608"/>
                <a:gd name="connsiteX43" fmla="*/ 3461833 w 4206653"/>
                <a:gd name="connsiteY43" fmla="*/ 1726308 h 4745608"/>
                <a:gd name="connsiteX44" fmla="*/ 3278953 w 4206653"/>
                <a:gd name="connsiteY44" fmla="*/ 2034918 h 4745608"/>
                <a:gd name="connsiteX45" fmla="*/ 3288742 w 4206653"/>
                <a:gd name="connsiteY45" fmla="*/ 2273460 h 4745608"/>
                <a:gd name="connsiteX46" fmla="*/ 3404683 w 4206653"/>
                <a:gd name="connsiteY46" fmla="*/ 2457828 h 4745608"/>
                <a:gd name="connsiteX47" fmla="*/ 3759013 w 4206653"/>
                <a:gd name="connsiteY47" fmla="*/ 2663568 h 4745608"/>
                <a:gd name="connsiteX48" fmla="*/ 4079053 w 4206653"/>
                <a:gd name="connsiteY48" fmla="*/ 2777868 h 4745608"/>
                <a:gd name="connsiteX49" fmla="*/ 4079053 w 4206653"/>
                <a:gd name="connsiteY49" fmla="*/ 2880738 h 4745608"/>
                <a:gd name="connsiteX50" fmla="*/ 3770443 w 4206653"/>
                <a:gd name="connsiteY50" fmla="*/ 2869308 h 4745608"/>
                <a:gd name="connsiteX51" fmla="*/ 3404683 w 4206653"/>
                <a:gd name="connsiteY51" fmla="*/ 2732148 h 4745608"/>
                <a:gd name="connsiteX52" fmla="*/ 3084643 w 4206653"/>
                <a:gd name="connsiteY52" fmla="*/ 2663568 h 4745608"/>
                <a:gd name="connsiteX53" fmla="*/ 2995919 w 4206653"/>
                <a:gd name="connsiteY53" fmla="*/ 2782832 h 4745608"/>
                <a:gd name="connsiteX54" fmla="*/ 2832855 w 4206653"/>
                <a:gd name="connsiteY54" fmla="*/ 2930924 h 4745608"/>
                <a:gd name="connsiteX55" fmla="*/ 2820111 w 4206653"/>
                <a:gd name="connsiteY55" fmla="*/ 3026344 h 4745608"/>
                <a:gd name="connsiteX56" fmla="*/ 2959241 w 4206653"/>
                <a:gd name="connsiteY56" fmla="*/ 3167976 h 4745608"/>
                <a:gd name="connsiteX57" fmla="*/ 3176083 w 4206653"/>
                <a:gd name="connsiteY57" fmla="*/ 3269358 h 4745608"/>
                <a:gd name="connsiteX58" fmla="*/ 3388239 w 4206653"/>
                <a:gd name="connsiteY58" fmla="*/ 3442290 h 4745608"/>
                <a:gd name="connsiteX59" fmla="*/ 3212014 w 4206653"/>
                <a:gd name="connsiteY59" fmla="*/ 3336948 h 4745608"/>
                <a:gd name="connsiteX60" fmla="*/ 3004633 w 4206653"/>
                <a:gd name="connsiteY60" fmla="*/ 3276814 h 4745608"/>
                <a:gd name="connsiteX61" fmla="*/ 2771676 w 4206653"/>
                <a:gd name="connsiteY61" fmla="*/ 3166987 h 4745608"/>
                <a:gd name="connsiteX62" fmla="*/ 2638873 w 4206653"/>
                <a:gd name="connsiteY62" fmla="*/ 3097908 h 4745608"/>
                <a:gd name="connsiteX63" fmla="*/ 2570293 w 4206653"/>
                <a:gd name="connsiteY63" fmla="*/ 3109338 h 4745608"/>
                <a:gd name="connsiteX64" fmla="*/ 2525557 w 4206653"/>
                <a:gd name="connsiteY64" fmla="*/ 3326508 h 4745608"/>
                <a:gd name="connsiteX65" fmla="*/ 2584349 w 4206653"/>
                <a:gd name="connsiteY65" fmla="*/ 3577470 h 4745608"/>
                <a:gd name="connsiteX66" fmla="*/ 2663703 w 4206653"/>
                <a:gd name="connsiteY66" fmla="*/ 3996904 h 4745608"/>
                <a:gd name="connsiteX67" fmla="*/ 2633113 w 4206653"/>
                <a:gd name="connsiteY67" fmla="*/ 4192703 h 4745608"/>
                <a:gd name="connsiteX68" fmla="*/ 2539703 w 4206653"/>
                <a:gd name="connsiteY68" fmla="*/ 4455574 h 4745608"/>
                <a:gd name="connsiteX69" fmla="*/ 2595212 w 4206653"/>
                <a:gd name="connsiteY69" fmla="*/ 3945217 h 4745608"/>
                <a:gd name="connsiteX70" fmla="*/ 2481240 w 4206653"/>
                <a:gd name="connsiteY70" fmla="*/ 3566538 h 4745608"/>
                <a:gd name="connsiteX71" fmla="*/ 2307403 w 4206653"/>
                <a:gd name="connsiteY71" fmla="*/ 3166488 h 4745608"/>
                <a:gd name="connsiteX72" fmla="*/ 2261683 w 4206653"/>
                <a:gd name="connsiteY72" fmla="*/ 3063618 h 4745608"/>
                <a:gd name="connsiteX73" fmla="*/ 2078803 w 4206653"/>
                <a:gd name="connsiteY73" fmla="*/ 2949318 h 4745608"/>
                <a:gd name="connsiteX74" fmla="*/ 1824299 w 4206653"/>
                <a:gd name="connsiteY74" fmla="*/ 3002494 h 4745608"/>
                <a:gd name="connsiteX75" fmla="*/ 1412162 w 4206653"/>
                <a:gd name="connsiteY75" fmla="*/ 3235573 h 4745608"/>
                <a:gd name="connsiteX76" fmla="*/ 1381573 w 4206653"/>
                <a:gd name="connsiteY76" fmla="*/ 3680838 h 4745608"/>
                <a:gd name="connsiteX77" fmla="*/ 1340867 w 4206653"/>
                <a:gd name="connsiteY77" fmla="*/ 3980504 h 4745608"/>
                <a:gd name="connsiteX78" fmla="*/ 1197619 w 4206653"/>
                <a:gd name="connsiteY78" fmla="*/ 4738831 h 4745608"/>
                <a:gd name="connsiteX79" fmla="*/ 1220896 w 4206653"/>
                <a:gd name="connsiteY79" fmla="*/ 4338309 h 4745608"/>
                <a:gd name="connsiteX80" fmla="*/ 1242772 w 4206653"/>
                <a:gd name="connsiteY80" fmla="*/ 4080888 h 4745608"/>
                <a:gd name="connsiteX81" fmla="*/ 1198693 w 4206653"/>
                <a:gd name="connsiteY81" fmla="*/ 3909438 h 4745608"/>
                <a:gd name="connsiteX82" fmla="*/ 970093 w 4206653"/>
                <a:gd name="connsiteY82" fmla="*/ 3989448 h 4745608"/>
                <a:gd name="connsiteX83" fmla="*/ 766328 w 4206653"/>
                <a:gd name="connsiteY83" fmla="*/ 4131990 h 4745608"/>
                <a:gd name="connsiteX84" fmla="*/ 555808 w 4206653"/>
                <a:gd name="connsiteY84" fmla="*/ 4355688 h 4745608"/>
                <a:gd name="connsiteX85" fmla="*/ 785900 w 4206653"/>
                <a:gd name="connsiteY85" fmla="*/ 4017771 h 4745608"/>
                <a:gd name="connsiteX86" fmla="*/ 1130113 w 4206653"/>
                <a:gd name="connsiteY86" fmla="*/ 3817500 h 4745608"/>
                <a:gd name="connsiteX87" fmla="*/ 1278703 w 4206653"/>
                <a:gd name="connsiteY87" fmla="*/ 3726558 h 4745608"/>
                <a:gd name="connsiteX88" fmla="*/ 1269661 w 4206653"/>
                <a:gd name="connsiteY88" fmla="*/ 3390117 h 4745608"/>
                <a:gd name="connsiteX89" fmla="*/ 1309620 w 4206653"/>
                <a:gd name="connsiteY89" fmla="*/ 3169963 h 4745608"/>
                <a:gd name="connsiteX90" fmla="*/ 1393003 w 4206653"/>
                <a:gd name="connsiteY90" fmla="*/ 3052188 h 4745608"/>
                <a:gd name="connsiteX91" fmla="*/ 1080693 w 4206653"/>
                <a:gd name="connsiteY91" fmla="*/ 2984604 h 4745608"/>
                <a:gd name="connsiteX92" fmla="*/ 663453 w 4206653"/>
                <a:gd name="connsiteY92" fmla="*/ 3023360 h 4745608"/>
                <a:gd name="connsiteX93" fmla="*/ 235111 w 4206653"/>
                <a:gd name="connsiteY93" fmla="*/ 3217172 h 4745608"/>
                <a:gd name="connsiteX94" fmla="*/ 421453 w 4206653"/>
                <a:gd name="connsiteY94" fmla="*/ 3029328 h 4745608"/>
                <a:gd name="connsiteX95" fmla="*/ 627193 w 4206653"/>
                <a:gd name="connsiteY95" fmla="*/ 2926458 h 4745608"/>
                <a:gd name="connsiteX96" fmla="*/ 854480 w 4206653"/>
                <a:gd name="connsiteY96" fmla="*/ 2889178 h 4745608"/>
                <a:gd name="connsiteX97" fmla="*/ 1149272 w 4206653"/>
                <a:gd name="connsiteY97" fmla="*/ 2889676 h 4745608"/>
                <a:gd name="connsiteX98" fmla="*/ 1531894 w 4206653"/>
                <a:gd name="connsiteY98" fmla="*/ 2917507 h 4745608"/>
                <a:gd name="connsiteX99" fmla="*/ 1860559 w 4206653"/>
                <a:gd name="connsiteY99" fmla="*/ 2766431 h 4745608"/>
                <a:gd name="connsiteX100" fmla="*/ 1701613 w 4206653"/>
                <a:gd name="connsiteY100" fmla="*/ 2263518 h 4745608"/>
                <a:gd name="connsiteX101" fmla="*/ 1690183 w 4206653"/>
                <a:gd name="connsiteY101" fmla="*/ 1966338 h 4745608"/>
                <a:gd name="connsiteX102" fmla="*/ 1381991 w 4206653"/>
                <a:gd name="connsiteY102" fmla="*/ 1841604 h 4745608"/>
                <a:gd name="connsiteX103" fmla="*/ 1095823 w 4206653"/>
                <a:gd name="connsiteY103" fmla="*/ 1714878 h 4745608"/>
                <a:gd name="connsiteX104" fmla="*/ 746507 w 4206653"/>
                <a:gd name="connsiteY104" fmla="*/ 1626415 h 4745608"/>
                <a:gd name="connsiteX105" fmla="*/ 352873 w 4206653"/>
                <a:gd name="connsiteY105" fmla="*/ 1726308 h 4745608"/>
                <a:gd name="connsiteX106" fmla="*/ 113171 w 4206653"/>
                <a:gd name="connsiteY106" fmla="*/ 1763582 h 4745608"/>
                <a:gd name="connsiteX107" fmla="*/ 9973 w 4206653"/>
                <a:gd name="connsiteY107" fmla="*/ 1737738 h 4745608"/>
                <a:gd name="connsiteX108" fmla="*/ 348516 w 4206653"/>
                <a:gd name="connsiteY108" fmla="*/ 1643812 h 4745608"/>
                <a:gd name="connsiteX109" fmla="*/ 653097 w 4206653"/>
                <a:gd name="connsiteY109" fmla="*/ 1543920 h 4745608"/>
                <a:gd name="connsiteX110" fmla="*/ 1072963 w 4206653"/>
                <a:gd name="connsiteY110" fmla="*/ 1612008 h 4745608"/>
                <a:gd name="connsiteX111" fmla="*/ 1244413 w 4206653"/>
                <a:gd name="connsiteY111" fmla="*/ 1657728 h 4745608"/>
                <a:gd name="connsiteX112" fmla="*/ 1205766 w 4206653"/>
                <a:gd name="connsiteY112" fmla="*/ 1451988 h 4745608"/>
                <a:gd name="connsiteX113" fmla="*/ 1046313 w 4206653"/>
                <a:gd name="connsiteY113" fmla="*/ 815409 h 4745608"/>
                <a:gd name="connsiteX114" fmla="*/ 1221553 w 4206653"/>
                <a:gd name="connsiteY114" fmla="*/ 1211958 h 4745608"/>
                <a:gd name="connsiteX0" fmla="*/ 1221553 w 4206653"/>
                <a:gd name="connsiteY0" fmla="*/ 1211958 h 4745608"/>
                <a:gd name="connsiteX1" fmla="*/ 1343911 w 4206653"/>
                <a:gd name="connsiteY1" fmla="*/ 1559828 h 4745608"/>
                <a:gd name="connsiteX2" fmla="*/ 1553023 w 4206653"/>
                <a:gd name="connsiteY2" fmla="*/ 1657728 h 4745608"/>
                <a:gd name="connsiteX3" fmla="*/ 1907353 w 4206653"/>
                <a:gd name="connsiteY3" fmla="*/ 1680588 h 4745608"/>
                <a:gd name="connsiteX4" fmla="*/ 2021653 w 4206653"/>
                <a:gd name="connsiteY4" fmla="*/ 1543428 h 4745608"/>
                <a:gd name="connsiteX5" fmla="*/ 2124523 w 4206653"/>
                <a:gd name="connsiteY5" fmla="*/ 1291968 h 4745608"/>
                <a:gd name="connsiteX6" fmla="*/ 2124523 w 4206653"/>
                <a:gd name="connsiteY6" fmla="*/ 1120518 h 4745608"/>
                <a:gd name="connsiteX7" fmla="*/ 2068029 w 4206653"/>
                <a:gd name="connsiteY7" fmla="*/ 825325 h 4745608"/>
                <a:gd name="connsiteX8" fmla="*/ 2078803 w 4206653"/>
                <a:gd name="connsiteY8" fmla="*/ 777618 h 4745608"/>
                <a:gd name="connsiteX9" fmla="*/ 2170243 w 4206653"/>
                <a:gd name="connsiteY9" fmla="*/ 1086228 h 4745608"/>
                <a:gd name="connsiteX10" fmla="*/ 2215963 w 4206653"/>
                <a:gd name="connsiteY10" fmla="*/ 1269108 h 4745608"/>
                <a:gd name="connsiteX11" fmla="*/ 2284543 w 4206653"/>
                <a:gd name="connsiteY11" fmla="*/ 1303398 h 4745608"/>
                <a:gd name="connsiteX12" fmla="*/ 2330263 w 4206653"/>
                <a:gd name="connsiteY12" fmla="*/ 1166238 h 4745608"/>
                <a:gd name="connsiteX13" fmla="*/ 2467423 w 4206653"/>
                <a:gd name="connsiteY13" fmla="*/ 880488 h 4745608"/>
                <a:gd name="connsiteX14" fmla="*/ 2558863 w 4206653"/>
                <a:gd name="connsiteY14" fmla="*/ 640458 h 4745608"/>
                <a:gd name="connsiteX15" fmla="*/ 2616013 w 4206653"/>
                <a:gd name="connsiteY15" fmla="*/ 537588 h 4745608"/>
                <a:gd name="connsiteX16" fmla="*/ 2558863 w 4206653"/>
                <a:gd name="connsiteY16" fmla="*/ 789048 h 4745608"/>
                <a:gd name="connsiteX17" fmla="*/ 2444563 w 4206653"/>
                <a:gd name="connsiteY17" fmla="*/ 1097658 h 4745608"/>
                <a:gd name="connsiteX18" fmla="*/ 2375983 w 4206653"/>
                <a:gd name="connsiteY18" fmla="*/ 1406268 h 4745608"/>
                <a:gd name="connsiteX19" fmla="*/ 2558863 w 4206653"/>
                <a:gd name="connsiteY19" fmla="*/ 1577718 h 4745608"/>
                <a:gd name="connsiteX20" fmla="*/ 2878903 w 4206653"/>
                <a:gd name="connsiteY20" fmla="*/ 1657728 h 4745608"/>
                <a:gd name="connsiteX21" fmla="*/ 3187513 w 4206653"/>
                <a:gd name="connsiteY21" fmla="*/ 1657728 h 4745608"/>
                <a:gd name="connsiteX22" fmla="*/ 3370393 w 4206653"/>
                <a:gd name="connsiteY22" fmla="*/ 1566288 h 4745608"/>
                <a:gd name="connsiteX23" fmla="*/ 3488066 w 4206653"/>
                <a:gd name="connsiteY23" fmla="*/ 1246753 h 4745608"/>
                <a:gd name="connsiteX24" fmla="*/ 3495138 w 4206653"/>
                <a:gd name="connsiteY24" fmla="*/ 1115548 h 4745608"/>
                <a:gd name="connsiteX25" fmla="*/ 3493650 w 4206653"/>
                <a:gd name="connsiteY25" fmla="*/ 1063976 h 4745608"/>
                <a:gd name="connsiteX26" fmla="*/ 3450403 w 4206653"/>
                <a:gd name="connsiteY26" fmla="*/ 777618 h 4745608"/>
                <a:gd name="connsiteX27" fmla="*/ 3119893 w 4206653"/>
                <a:gd name="connsiteY27" fmla="*/ 321571 h 4745608"/>
                <a:gd name="connsiteX28" fmla="*/ 3497351 w 4206653"/>
                <a:gd name="connsiteY28" fmla="*/ 674883 h 4745608"/>
                <a:gd name="connsiteX29" fmla="*/ 3759013 w 4206653"/>
                <a:gd name="connsiteY29" fmla="*/ 571878 h 4745608"/>
                <a:gd name="connsiteX30" fmla="*/ 3999043 w 4206653"/>
                <a:gd name="connsiteY30" fmla="*/ 91818 h 4745608"/>
                <a:gd name="connsiteX31" fmla="*/ 4033333 w 4206653"/>
                <a:gd name="connsiteY31" fmla="*/ 11808 h 4745608"/>
                <a:gd name="connsiteX32" fmla="*/ 3984569 w 4206653"/>
                <a:gd name="connsiteY32" fmla="*/ 247366 h 4745608"/>
                <a:gd name="connsiteX33" fmla="*/ 3812791 w 4206653"/>
                <a:gd name="connsiteY33" fmla="*/ 647417 h 4745608"/>
                <a:gd name="connsiteX34" fmla="*/ 3592906 w 4206653"/>
                <a:gd name="connsiteY34" fmla="*/ 811408 h 4745608"/>
                <a:gd name="connsiteX35" fmla="*/ 3604425 w 4206653"/>
                <a:gd name="connsiteY35" fmla="*/ 999253 h 4745608"/>
                <a:gd name="connsiteX36" fmla="*/ 3872985 w 4206653"/>
                <a:gd name="connsiteY36" fmla="*/ 881976 h 4745608"/>
                <a:gd name="connsiteX37" fmla="*/ 4200754 w 4206653"/>
                <a:gd name="connsiteY37" fmla="*/ 774136 h 4745608"/>
                <a:gd name="connsiteX38" fmla="*/ 4064251 w 4206653"/>
                <a:gd name="connsiteY38" fmla="*/ 847195 h 4745608"/>
                <a:gd name="connsiteX39" fmla="*/ 3818880 w 4206653"/>
                <a:gd name="connsiteY39" fmla="*/ 991305 h 4745608"/>
                <a:gd name="connsiteX40" fmla="*/ 3658531 w 4206653"/>
                <a:gd name="connsiteY40" fmla="*/ 1093178 h 4745608"/>
                <a:gd name="connsiteX41" fmla="*/ 3622838 w 4206653"/>
                <a:gd name="connsiteY41" fmla="*/ 1221401 h 4745608"/>
                <a:gd name="connsiteX42" fmla="*/ 3577446 w 4206653"/>
                <a:gd name="connsiteY42" fmla="*/ 1500691 h 4745608"/>
                <a:gd name="connsiteX43" fmla="*/ 3461833 w 4206653"/>
                <a:gd name="connsiteY43" fmla="*/ 1726308 h 4745608"/>
                <a:gd name="connsiteX44" fmla="*/ 3278953 w 4206653"/>
                <a:gd name="connsiteY44" fmla="*/ 2034918 h 4745608"/>
                <a:gd name="connsiteX45" fmla="*/ 3288742 w 4206653"/>
                <a:gd name="connsiteY45" fmla="*/ 2273460 h 4745608"/>
                <a:gd name="connsiteX46" fmla="*/ 3434288 w 4206653"/>
                <a:gd name="connsiteY46" fmla="*/ 2417577 h 4745608"/>
                <a:gd name="connsiteX47" fmla="*/ 3759013 w 4206653"/>
                <a:gd name="connsiteY47" fmla="*/ 2663568 h 4745608"/>
                <a:gd name="connsiteX48" fmla="*/ 4079053 w 4206653"/>
                <a:gd name="connsiteY48" fmla="*/ 2777868 h 4745608"/>
                <a:gd name="connsiteX49" fmla="*/ 4079053 w 4206653"/>
                <a:gd name="connsiteY49" fmla="*/ 2880738 h 4745608"/>
                <a:gd name="connsiteX50" fmla="*/ 3770443 w 4206653"/>
                <a:gd name="connsiteY50" fmla="*/ 2869308 h 4745608"/>
                <a:gd name="connsiteX51" fmla="*/ 3404683 w 4206653"/>
                <a:gd name="connsiteY51" fmla="*/ 2732148 h 4745608"/>
                <a:gd name="connsiteX52" fmla="*/ 3084643 w 4206653"/>
                <a:gd name="connsiteY52" fmla="*/ 2663568 h 4745608"/>
                <a:gd name="connsiteX53" fmla="*/ 2995919 w 4206653"/>
                <a:gd name="connsiteY53" fmla="*/ 2782832 h 4745608"/>
                <a:gd name="connsiteX54" fmla="*/ 2832855 w 4206653"/>
                <a:gd name="connsiteY54" fmla="*/ 2930924 h 4745608"/>
                <a:gd name="connsiteX55" fmla="*/ 2820111 w 4206653"/>
                <a:gd name="connsiteY55" fmla="*/ 3026344 h 4745608"/>
                <a:gd name="connsiteX56" fmla="*/ 2959241 w 4206653"/>
                <a:gd name="connsiteY56" fmla="*/ 3167976 h 4745608"/>
                <a:gd name="connsiteX57" fmla="*/ 3176083 w 4206653"/>
                <a:gd name="connsiteY57" fmla="*/ 3269358 h 4745608"/>
                <a:gd name="connsiteX58" fmla="*/ 3388239 w 4206653"/>
                <a:gd name="connsiteY58" fmla="*/ 3442290 h 4745608"/>
                <a:gd name="connsiteX59" fmla="*/ 3212014 w 4206653"/>
                <a:gd name="connsiteY59" fmla="*/ 3336948 h 4745608"/>
                <a:gd name="connsiteX60" fmla="*/ 3004633 w 4206653"/>
                <a:gd name="connsiteY60" fmla="*/ 3276814 h 4745608"/>
                <a:gd name="connsiteX61" fmla="*/ 2771676 w 4206653"/>
                <a:gd name="connsiteY61" fmla="*/ 3166987 h 4745608"/>
                <a:gd name="connsiteX62" fmla="*/ 2638873 w 4206653"/>
                <a:gd name="connsiteY62" fmla="*/ 3097908 h 4745608"/>
                <a:gd name="connsiteX63" fmla="*/ 2570293 w 4206653"/>
                <a:gd name="connsiteY63" fmla="*/ 3109338 h 4745608"/>
                <a:gd name="connsiteX64" fmla="*/ 2525557 w 4206653"/>
                <a:gd name="connsiteY64" fmla="*/ 3326508 h 4745608"/>
                <a:gd name="connsiteX65" fmla="*/ 2584349 w 4206653"/>
                <a:gd name="connsiteY65" fmla="*/ 3577470 h 4745608"/>
                <a:gd name="connsiteX66" fmla="*/ 2663703 w 4206653"/>
                <a:gd name="connsiteY66" fmla="*/ 3996904 h 4745608"/>
                <a:gd name="connsiteX67" fmla="*/ 2633113 w 4206653"/>
                <a:gd name="connsiteY67" fmla="*/ 4192703 h 4745608"/>
                <a:gd name="connsiteX68" fmla="*/ 2539703 w 4206653"/>
                <a:gd name="connsiteY68" fmla="*/ 4455574 h 4745608"/>
                <a:gd name="connsiteX69" fmla="*/ 2595212 w 4206653"/>
                <a:gd name="connsiteY69" fmla="*/ 3945217 h 4745608"/>
                <a:gd name="connsiteX70" fmla="*/ 2481240 w 4206653"/>
                <a:gd name="connsiteY70" fmla="*/ 3566538 h 4745608"/>
                <a:gd name="connsiteX71" fmla="*/ 2307403 w 4206653"/>
                <a:gd name="connsiteY71" fmla="*/ 3166488 h 4745608"/>
                <a:gd name="connsiteX72" fmla="*/ 2261683 w 4206653"/>
                <a:gd name="connsiteY72" fmla="*/ 3063618 h 4745608"/>
                <a:gd name="connsiteX73" fmla="*/ 2078803 w 4206653"/>
                <a:gd name="connsiteY73" fmla="*/ 2949318 h 4745608"/>
                <a:gd name="connsiteX74" fmla="*/ 1824299 w 4206653"/>
                <a:gd name="connsiteY74" fmla="*/ 3002494 h 4745608"/>
                <a:gd name="connsiteX75" fmla="*/ 1412162 w 4206653"/>
                <a:gd name="connsiteY75" fmla="*/ 3235573 h 4745608"/>
                <a:gd name="connsiteX76" fmla="*/ 1381573 w 4206653"/>
                <a:gd name="connsiteY76" fmla="*/ 3680838 h 4745608"/>
                <a:gd name="connsiteX77" fmla="*/ 1340867 w 4206653"/>
                <a:gd name="connsiteY77" fmla="*/ 3980504 h 4745608"/>
                <a:gd name="connsiteX78" fmla="*/ 1197619 w 4206653"/>
                <a:gd name="connsiteY78" fmla="*/ 4738831 h 4745608"/>
                <a:gd name="connsiteX79" fmla="*/ 1220896 w 4206653"/>
                <a:gd name="connsiteY79" fmla="*/ 4338309 h 4745608"/>
                <a:gd name="connsiteX80" fmla="*/ 1242772 w 4206653"/>
                <a:gd name="connsiteY80" fmla="*/ 4080888 h 4745608"/>
                <a:gd name="connsiteX81" fmla="*/ 1198693 w 4206653"/>
                <a:gd name="connsiteY81" fmla="*/ 3909438 h 4745608"/>
                <a:gd name="connsiteX82" fmla="*/ 970093 w 4206653"/>
                <a:gd name="connsiteY82" fmla="*/ 3989448 h 4745608"/>
                <a:gd name="connsiteX83" fmla="*/ 766328 w 4206653"/>
                <a:gd name="connsiteY83" fmla="*/ 4131990 h 4745608"/>
                <a:gd name="connsiteX84" fmla="*/ 555808 w 4206653"/>
                <a:gd name="connsiteY84" fmla="*/ 4355688 h 4745608"/>
                <a:gd name="connsiteX85" fmla="*/ 785900 w 4206653"/>
                <a:gd name="connsiteY85" fmla="*/ 4017771 h 4745608"/>
                <a:gd name="connsiteX86" fmla="*/ 1130113 w 4206653"/>
                <a:gd name="connsiteY86" fmla="*/ 3817500 h 4745608"/>
                <a:gd name="connsiteX87" fmla="*/ 1278703 w 4206653"/>
                <a:gd name="connsiteY87" fmla="*/ 3726558 h 4745608"/>
                <a:gd name="connsiteX88" fmla="*/ 1269661 w 4206653"/>
                <a:gd name="connsiteY88" fmla="*/ 3390117 h 4745608"/>
                <a:gd name="connsiteX89" fmla="*/ 1309620 w 4206653"/>
                <a:gd name="connsiteY89" fmla="*/ 3169963 h 4745608"/>
                <a:gd name="connsiteX90" fmla="*/ 1393003 w 4206653"/>
                <a:gd name="connsiteY90" fmla="*/ 3052188 h 4745608"/>
                <a:gd name="connsiteX91" fmla="*/ 1080693 w 4206653"/>
                <a:gd name="connsiteY91" fmla="*/ 2984604 h 4745608"/>
                <a:gd name="connsiteX92" fmla="*/ 663453 w 4206653"/>
                <a:gd name="connsiteY92" fmla="*/ 3023360 h 4745608"/>
                <a:gd name="connsiteX93" fmla="*/ 235111 w 4206653"/>
                <a:gd name="connsiteY93" fmla="*/ 3217172 h 4745608"/>
                <a:gd name="connsiteX94" fmla="*/ 421453 w 4206653"/>
                <a:gd name="connsiteY94" fmla="*/ 3029328 h 4745608"/>
                <a:gd name="connsiteX95" fmla="*/ 627193 w 4206653"/>
                <a:gd name="connsiteY95" fmla="*/ 2926458 h 4745608"/>
                <a:gd name="connsiteX96" fmla="*/ 854480 w 4206653"/>
                <a:gd name="connsiteY96" fmla="*/ 2889178 h 4745608"/>
                <a:gd name="connsiteX97" fmla="*/ 1149272 w 4206653"/>
                <a:gd name="connsiteY97" fmla="*/ 2889676 h 4745608"/>
                <a:gd name="connsiteX98" fmla="*/ 1531894 w 4206653"/>
                <a:gd name="connsiteY98" fmla="*/ 2917507 h 4745608"/>
                <a:gd name="connsiteX99" fmla="*/ 1860559 w 4206653"/>
                <a:gd name="connsiteY99" fmla="*/ 2766431 h 4745608"/>
                <a:gd name="connsiteX100" fmla="*/ 1701613 w 4206653"/>
                <a:gd name="connsiteY100" fmla="*/ 2263518 h 4745608"/>
                <a:gd name="connsiteX101" fmla="*/ 1690183 w 4206653"/>
                <a:gd name="connsiteY101" fmla="*/ 1966338 h 4745608"/>
                <a:gd name="connsiteX102" fmla="*/ 1381991 w 4206653"/>
                <a:gd name="connsiteY102" fmla="*/ 1841604 h 4745608"/>
                <a:gd name="connsiteX103" fmla="*/ 1095823 w 4206653"/>
                <a:gd name="connsiteY103" fmla="*/ 1714878 h 4745608"/>
                <a:gd name="connsiteX104" fmla="*/ 746507 w 4206653"/>
                <a:gd name="connsiteY104" fmla="*/ 1626415 h 4745608"/>
                <a:gd name="connsiteX105" fmla="*/ 352873 w 4206653"/>
                <a:gd name="connsiteY105" fmla="*/ 1726308 h 4745608"/>
                <a:gd name="connsiteX106" fmla="*/ 113171 w 4206653"/>
                <a:gd name="connsiteY106" fmla="*/ 1763582 h 4745608"/>
                <a:gd name="connsiteX107" fmla="*/ 9973 w 4206653"/>
                <a:gd name="connsiteY107" fmla="*/ 1737738 h 4745608"/>
                <a:gd name="connsiteX108" fmla="*/ 348516 w 4206653"/>
                <a:gd name="connsiteY108" fmla="*/ 1643812 h 4745608"/>
                <a:gd name="connsiteX109" fmla="*/ 653097 w 4206653"/>
                <a:gd name="connsiteY109" fmla="*/ 1543920 h 4745608"/>
                <a:gd name="connsiteX110" fmla="*/ 1072963 w 4206653"/>
                <a:gd name="connsiteY110" fmla="*/ 1612008 h 4745608"/>
                <a:gd name="connsiteX111" fmla="*/ 1244413 w 4206653"/>
                <a:gd name="connsiteY111" fmla="*/ 1657728 h 4745608"/>
                <a:gd name="connsiteX112" fmla="*/ 1205766 w 4206653"/>
                <a:gd name="connsiteY112" fmla="*/ 1451988 h 4745608"/>
                <a:gd name="connsiteX113" fmla="*/ 1046313 w 4206653"/>
                <a:gd name="connsiteY113" fmla="*/ 815409 h 4745608"/>
                <a:gd name="connsiteX114" fmla="*/ 1221553 w 4206653"/>
                <a:gd name="connsiteY114" fmla="*/ 1211958 h 4745608"/>
                <a:gd name="connsiteX0" fmla="*/ 1221553 w 4206653"/>
                <a:gd name="connsiteY0" fmla="*/ 1211958 h 4745608"/>
                <a:gd name="connsiteX1" fmla="*/ 1343911 w 4206653"/>
                <a:gd name="connsiteY1" fmla="*/ 1559828 h 4745608"/>
                <a:gd name="connsiteX2" fmla="*/ 1553023 w 4206653"/>
                <a:gd name="connsiteY2" fmla="*/ 1657728 h 4745608"/>
                <a:gd name="connsiteX3" fmla="*/ 1907353 w 4206653"/>
                <a:gd name="connsiteY3" fmla="*/ 1680588 h 4745608"/>
                <a:gd name="connsiteX4" fmla="*/ 2021653 w 4206653"/>
                <a:gd name="connsiteY4" fmla="*/ 1543428 h 4745608"/>
                <a:gd name="connsiteX5" fmla="*/ 2124523 w 4206653"/>
                <a:gd name="connsiteY5" fmla="*/ 1291968 h 4745608"/>
                <a:gd name="connsiteX6" fmla="*/ 2124523 w 4206653"/>
                <a:gd name="connsiteY6" fmla="*/ 1120518 h 4745608"/>
                <a:gd name="connsiteX7" fmla="*/ 2068029 w 4206653"/>
                <a:gd name="connsiteY7" fmla="*/ 825325 h 4745608"/>
                <a:gd name="connsiteX8" fmla="*/ 2078803 w 4206653"/>
                <a:gd name="connsiteY8" fmla="*/ 777618 h 4745608"/>
                <a:gd name="connsiteX9" fmla="*/ 2170243 w 4206653"/>
                <a:gd name="connsiteY9" fmla="*/ 1086228 h 4745608"/>
                <a:gd name="connsiteX10" fmla="*/ 2215963 w 4206653"/>
                <a:gd name="connsiteY10" fmla="*/ 1269108 h 4745608"/>
                <a:gd name="connsiteX11" fmla="*/ 2284543 w 4206653"/>
                <a:gd name="connsiteY11" fmla="*/ 1303398 h 4745608"/>
                <a:gd name="connsiteX12" fmla="*/ 2330263 w 4206653"/>
                <a:gd name="connsiteY12" fmla="*/ 1166238 h 4745608"/>
                <a:gd name="connsiteX13" fmla="*/ 2467423 w 4206653"/>
                <a:gd name="connsiteY13" fmla="*/ 880488 h 4745608"/>
                <a:gd name="connsiteX14" fmla="*/ 2558863 w 4206653"/>
                <a:gd name="connsiteY14" fmla="*/ 640458 h 4745608"/>
                <a:gd name="connsiteX15" fmla="*/ 2616013 w 4206653"/>
                <a:gd name="connsiteY15" fmla="*/ 537588 h 4745608"/>
                <a:gd name="connsiteX16" fmla="*/ 2558863 w 4206653"/>
                <a:gd name="connsiteY16" fmla="*/ 789048 h 4745608"/>
                <a:gd name="connsiteX17" fmla="*/ 2444563 w 4206653"/>
                <a:gd name="connsiteY17" fmla="*/ 1097658 h 4745608"/>
                <a:gd name="connsiteX18" fmla="*/ 2375983 w 4206653"/>
                <a:gd name="connsiteY18" fmla="*/ 1406268 h 4745608"/>
                <a:gd name="connsiteX19" fmla="*/ 2558863 w 4206653"/>
                <a:gd name="connsiteY19" fmla="*/ 1577718 h 4745608"/>
                <a:gd name="connsiteX20" fmla="*/ 2878903 w 4206653"/>
                <a:gd name="connsiteY20" fmla="*/ 1657728 h 4745608"/>
                <a:gd name="connsiteX21" fmla="*/ 3187513 w 4206653"/>
                <a:gd name="connsiteY21" fmla="*/ 1657728 h 4745608"/>
                <a:gd name="connsiteX22" fmla="*/ 3370393 w 4206653"/>
                <a:gd name="connsiteY22" fmla="*/ 1566288 h 4745608"/>
                <a:gd name="connsiteX23" fmla="*/ 3488066 w 4206653"/>
                <a:gd name="connsiteY23" fmla="*/ 1246753 h 4745608"/>
                <a:gd name="connsiteX24" fmla="*/ 3495138 w 4206653"/>
                <a:gd name="connsiteY24" fmla="*/ 1115548 h 4745608"/>
                <a:gd name="connsiteX25" fmla="*/ 3493650 w 4206653"/>
                <a:gd name="connsiteY25" fmla="*/ 1063976 h 4745608"/>
                <a:gd name="connsiteX26" fmla="*/ 3450403 w 4206653"/>
                <a:gd name="connsiteY26" fmla="*/ 777618 h 4745608"/>
                <a:gd name="connsiteX27" fmla="*/ 3119893 w 4206653"/>
                <a:gd name="connsiteY27" fmla="*/ 321571 h 4745608"/>
                <a:gd name="connsiteX28" fmla="*/ 3497351 w 4206653"/>
                <a:gd name="connsiteY28" fmla="*/ 674883 h 4745608"/>
                <a:gd name="connsiteX29" fmla="*/ 3759013 w 4206653"/>
                <a:gd name="connsiteY29" fmla="*/ 571878 h 4745608"/>
                <a:gd name="connsiteX30" fmla="*/ 3999043 w 4206653"/>
                <a:gd name="connsiteY30" fmla="*/ 91818 h 4745608"/>
                <a:gd name="connsiteX31" fmla="*/ 4033333 w 4206653"/>
                <a:gd name="connsiteY31" fmla="*/ 11808 h 4745608"/>
                <a:gd name="connsiteX32" fmla="*/ 3984569 w 4206653"/>
                <a:gd name="connsiteY32" fmla="*/ 247366 h 4745608"/>
                <a:gd name="connsiteX33" fmla="*/ 3812791 w 4206653"/>
                <a:gd name="connsiteY33" fmla="*/ 647417 h 4745608"/>
                <a:gd name="connsiteX34" fmla="*/ 3592906 w 4206653"/>
                <a:gd name="connsiteY34" fmla="*/ 811408 h 4745608"/>
                <a:gd name="connsiteX35" fmla="*/ 3604425 w 4206653"/>
                <a:gd name="connsiteY35" fmla="*/ 999253 h 4745608"/>
                <a:gd name="connsiteX36" fmla="*/ 3872985 w 4206653"/>
                <a:gd name="connsiteY36" fmla="*/ 881976 h 4745608"/>
                <a:gd name="connsiteX37" fmla="*/ 4200754 w 4206653"/>
                <a:gd name="connsiteY37" fmla="*/ 774136 h 4745608"/>
                <a:gd name="connsiteX38" fmla="*/ 4064251 w 4206653"/>
                <a:gd name="connsiteY38" fmla="*/ 847195 h 4745608"/>
                <a:gd name="connsiteX39" fmla="*/ 3818880 w 4206653"/>
                <a:gd name="connsiteY39" fmla="*/ 991305 h 4745608"/>
                <a:gd name="connsiteX40" fmla="*/ 3658531 w 4206653"/>
                <a:gd name="connsiteY40" fmla="*/ 1093178 h 4745608"/>
                <a:gd name="connsiteX41" fmla="*/ 3622838 w 4206653"/>
                <a:gd name="connsiteY41" fmla="*/ 1221401 h 4745608"/>
                <a:gd name="connsiteX42" fmla="*/ 3577446 w 4206653"/>
                <a:gd name="connsiteY42" fmla="*/ 1500691 h 4745608"/>
                <a:gd name="connsiteX43" fmla="*/ 3461833 w 4206653"/>
                <a:gd name="connsiteY43" fmla="*/ 1726308 h 4745608"/>
                <a:gd name="connsiteX44" fmla="*/ 3278953 w 4206653"/>
                <a:gd name="connsiteY44" fmla="*/ 2034918 h 4745608"/>
                <a:gd name="connsiteX45" fmla="*/ 3288742 w 4206653"/>
                <a:gd name="connsiteY45" fmla="*/ 2273460 h 4745608"/>
                <a:gd name="connsiteX46" fmla="*/ 3434288 w 4206653"/>
                <a:gd name="connsiteY46" fmla="*/ 2417577 h 4745608"/>
                <a:gd name="connsiteX47" fmla="*/ 3781217 w 4206653"/>
                <a:gd name="connsiteY47" fmla="*/ 2618845 h 4745608"/>
                <a:gd name="connsiteX48" fmla="*/ 4079053 w 4206653"/>
                <a:gd name="connsiteY48" fmla="*/ 2777868 h 4745608"/>
                <a:gd name="connsiteX49" fmla="*/ 4079053 w 4206653"/>
                <a:gd name="connsiteY49" fmla="*/ 2880738 h 4745608"/>
                <a:gd name="connsiteX50" fmla="*/ 3770443 w 4206653"/>
                <a:gd name="connsiteY50" fmla="*/ 2869308 h 4745608"/>
                <a:gd name="connsiteX51" fmla="*/ 3404683 w 4206653"/>
                <a:gd name="connsiteY51" fmla="*/ 2732148 h 4745608"/>
                <a:gd name="connsiteX52" fmla="*/ 3084643 w 4206653"/>
                <a:gd name="connsiteY52" fmla="*/ 2663568 h 4745608"/>
                <a:gd name="connsiteX53" fmla="*/ 2995919 w 4206653"/>
                <a:gd name="connsiteY53" fmla="*/ 2782832 h 4745608"/>
                <a:gd name="connsiteX54" fmla="*/ 2832855 w 4206653"/>
                <a:gd name="connsiteY54" fmla="*/ 2930924 h 4745608"/>
                <a:gd name="connsiteX55" fmla="*/ 2820111 w 4206653"/>
                <a:gd name="connsiteY55" fmla="*/ 3026344 h 4745608"/>
                <a:gd name="connsiteX56" fmla="*/ 2959241 w 4206653"/>
                <a:gd name="connsiteY56" fmla="*/ 3167976 h 4745608"/>
                <a:gd name="connsiteX57" fmla="*/ 3176083 w 4206653"/>
                <a:gd name="connsiteY57" fmla="*/ 3269358 h 4745608"/>
                <a:gd name="connsiteX58" fmla="*/ 3388239 w 4206653"/>
                <a:gd name="connsiteY58" fmla="*/ 3442290 h 4745608"/>
                <a:gd name="connsiteX59" fmla="*/ 3212014 w 4206653"/>
                <a:gd name="connsiteY59" fmla="*/ 3336948 h 4745608"/>
                <a:gd name="connsiteX60" fmla="*/ 3004633 w 4206653"/>
                <a:gd name="connsiteY60" fmla="*/ 3276814 h 4745608"/>
                <a:gd name="connsiteX61" fmla="*/ 2771676 w 4206653"/>
                <a:gd name="connsiteY61" fmla="*/ 3166987 h 4745608"/>
                <a:gd name="connsiteX62" fmla="*/ 2638873 w 4206653"/>
                <a:gd name="connsiteY62" fmla="*/ 3097908 h 4745608"/>
                <a:gd name="connsiteX63" fmla="*/ 2570293 w 4206653"/>
                <a:gd name="connsiteY63" fmla="*/ 3109338 h 4745608"/>
                <a:gd name="connsiteX64" fmla="*/ 2525557 w 4206653"/>
                <a:gd name="connsiteY64" fmla="*/ 3326508 h 4745608"/>
                <a:gd name="connsiteX65" fmla="*/ 2584349 w 4206653"/>
                <a:gd name="connsiteY65" fmla="*/ 3577470 h 4745608"/>
                <a:gd name="connsiteX66" fmla="*/ 2663703 w 4206653"/>
                <a:gd name="connsiteY66" fmla="*/ 3996904 h 4745608"/>
                <a:gd name="connsiteX67" fmla="*/ 2633113 w 4206653"/>
                <a:gd name="connsiteY67" fmla="*/ 4192703 h 4745608"/>
                <a:gd name="connsiteX68" fmla="*/ 2539703 w 4206653"/>
                <a:gd name="connsiteY68" fmla="*/ 4455574 h 4745608"/>
                <a:gd name="connsiteX69" fmla="*/ 2595212 w 4206653"/>
                <a:gd name="connsiteY69" fmla="*/ 3945217 h 4745608"/>
                <a:gd name="connsiteX70" fmla="*/ 2481240 w 4206653"/>
                <a:gd name="connsiteY70" fmla="*/ 3566538 h 4745608"/>
                <a:gd name="connsiteX71" fmla="*/ 2307403 w 4206653"/>
                <a:gd name="connsiteY71" fmla="*/ 3166488 h 4745608"/>
                <a:gd name="connsiteX72" fmla="*/ 2261683 w 4206653"/>
                <a:gd name="connsiteY72" fmla="*/ 3063618 h 4745608"/>
                <a:gd name="connsiteX73" fmla="*/ 2078803 w 4206653"/>
                <a:gd name="connsiteY73" fmla="*/ 2949318 h 4745608"/>
                <a:gd name="connsiteX74" fmla="*/ 1824299 w 4206653"/>
                <a:gd name="connsiteY74" fmla="*/ 3002494 h 4745608"/>
                <a:gd name="connsiteX75" fmla="*/ 1412162 w 4206653"/>
                <a:gd name="connsiteY75" fmla="*/ 3235573 h 4745608"/>
                <a:gd name="connsiteX76" fmla="*/ 1381573 w 4206653"/>
                <a:gd name="connsiteY76" fmla="*/ 3680838 h 4745608"/>
                <a:gd name="connsiteX77" fmla="*/ 1340867 w 4206653"/>
                <a:gd name="connsiteY77" fmla="*/ 3980504 h 4745608"/>
                <a:gd name="connsiteX78" fmla="*/ 1197619 w 4206653"/>
                <a:gd name="connsiteY78" fmla="*/ 4738831 h 4745608"/>
                <a:gd name="connsiteX79" fmla="*/ 1220896 w 4206653"/>
                <a:gd name="connsiteY79" fmla="*/ 4338309 h 4745608"/>
                <a:gd name="connsiteX80" fmla="*/ 1242772 w 4206653"/>
                <a:gd name="connsiteY80" fmla="*/ 4080888 h 4745608"/>
                <a:gd name="connsiteX81" fmla="*/ 1198693 w 4206653"/>
                <a:gd name="connsiteY81" fmla="*/ 3909438 h 4745608"/>
                <a:gd name="connsiteX82" fmla="*/ 970093 w 4206653"/>
                <a:gd name="connsiteY82" fmla="*/ 3989448 h 4745608"/>
                <a:gd name="connsiteX83" fmla="*/ 766328 w 4206653"/>
                <a:gd name="connsiteY83" fmla="*/ 4131990 h 4745608"/>
                <a:gd name="connsiteX84" fmla="*/ 555808 w 4206653"/>
                <a:gd name="connsiteY84" fmla="*/ 4355688 h 4745608"/>
                <a:gd name="connsiteX85" fmla="*/ 785900 w 4206653"/>
                <a:gd name="connsiteY85" fmla="*/ 4017771 h 4745608"/>
                <a:gd name="connsiteX86" fmla="*/ 1130113 w 4206653"/>
                <a:gd name="connsiteY86" fmla="*/ 3817500 h 4745608"/>
                <a:gd name="connsiteX87" fmla="*/ 1278703 w 4206653"/>
                <a:gd name="connsiteY87" fmla="*/ 3726558 h 4745608"/>
                <a:gd name="connsiteX88" fmla="*/ 1269661 w 4206653"/>
                <a:gd name="connsiteY88" fmla="*/ 3390117 h 4745608"/>
                <a:gd name="connsiteX89" fmla="*/ 1309620 w 4206653"/>
                <a:gd name="connsiteY89" fmla="*/ 3169963 h 4745608"/>
                <a:gd name="connsiteX90" fmla="*/ 1393003 w 4206653"/>
                <a:gd name="connsiteY90" fmla="*/ 3052188 h 4745608"/>
                <a:gd name="connsiteX91" fmla="*/ 1080693 w 4206653"/>
                <a:gd name="connsiteY91" fmla="*/ 2984604 h 4745608"/>
                <a:gd name="connsiteX92" fmla="*/ 663453 w 4206653"/>
                <a:gd name="connsiteY92" fmla="*/ 3023360 h 4745608"/>
                <a:gd name="connsiteX93" fmla="*/ 235111 w 4206653"/>
                <a:gd name="connsiteY93" fmla="*/ 3217172 h 4745608"/>
                <a:gd name="connsiteX94" fmla="*/ 421453 w 4206653"/>
                <a:gd name="connsiteY94" fmla="*/ 3029328 h 4745608"/>
                <a:gd name="connsiteX95" fmla="*/ 627193 w 4206653"/>
                <a:gd name="connsiteY95" fmla="*/ 2926458 h 4745608"/>
                <a:gd name="connsiteX96" fmla="*/ 854480 w 4206653"/>
                <a:gd name="connsiteY96" fmla="*/ 2889178 h 4745608"/>
                <a:gd name="connsiteX97" fmla="*/ 1149272 w 4206653"/>
                <a:gd name="connsiteY97" fmla="*/ 2889676 h 4745608"/>
                <a:gd name="connsiteX98" fmla="*/ 1531894 w 4206653"/>
                <a:gd name="connsiteY98" fmla="*/ 2917507 h 4745608"/>
                <a:gd name="connsiteX99" fmla="*/ 1860559 w 4206653"/>
                <a:gd name="connsiteY99" fmla="*/ 2766431 h 4745608"/>
                <a:gd name="connsiteX100" fmla="*/ 1701613 w 4206653"/>
                <a:gd name="connsiteY100" fmla="*/ 2263518 h 4745608"/>
                <a:gd name="connsiteX101" fmla="*/ 1690183 w 4206653"/>
                <a:gd name="connsiteY101" fmla="*/ 1966338 h 4745608"/>
                <a:gd name="connsiteX102" fmla="*/ 1381991 w 4206653"/>
                <a:gd name="connsiteY102" fmla="*/ 1841604 h 4745608"/>
                <a:gd name="connsiteX103" fmla="*/ 1095823 w 4206653"/>
                <a:gd name="connsiteY103" fmla="*/ 1714878 h 4745608"/>
                <a:gd name="connsiteX104" fmla="*/ 746507 w 4206653"/>
                <a:gd name="connsiteY104" fmla="*/ 1626415 h 4745608"/>
                <a:gd name="connsiteX105" fmla="*/ 352873 w 4206653"/>
                <a:gd name="connsiteY105" fmla="*/ 1726308 h 4745608"/>
                <a:gd name="connsiteX106" fmla="*/ 113171 w 4206653"/>
                <a:gd name="connsiteY106" fmla="*/ 1763582 h 4745608"/>
                <a:gd name="connsiteX107" fmla="*/ 9973 w 4206653"/>
                <a:gd name="connsiteY107" fmla="*/ 1737738 h 4745608"/>
                <a:gd name="connsiteX108" fmla="*/ 348516 w 4206653"/>
                <a:gd name="connsiteY108" fmla="*/ 1643812 h 4745608"/>
                <a:gd name="connsiteX109" fmla="*/ 653097 w 4206653"/>
                <a:gd name="connsiteY109" fmla="*/ 1543920 h 4745608"/>
                <a:gd name="connsiteX110" fmla="*/ 1072963 w 4206653"/>
                <a:gd name="connsiteY110" fmla="*/ 1612008 h 4745608"/>
                <a:gd name="connsiteX111" fmla="*/ 1244413 w 4206653"/>
                <a:gd name="connsiteY111" fmla="*/ 1657728 h 4745608"/>
                <a:gd name="connsiteX112" fmla="*/ 1205766 w 4206653"/>
                <a:gd name="connsiteY112" fmla="*/ 1451988 h 4745608"/>
                <a:gd name="connsiteX113" fmla="*/ 1046313 w 4206653"/>
                <a:gd name="connsiteY113" fmla="*/ 815409 h 4745608"/>
                <a:gd name="connsiteX114" fmla="*/ 1221553 w 4206653"/>
                <a:gd name="connsiteY114" fmla="*/ 1211958 h 4745608"/>
                <a:gd name="connsiteX0" fmla="*/ 1221553 w 4206653"/>
                <a:gd name="connsiteY0" fmla="*/ 1211958 h 4745608"/>
                <a:gd name="connsiteX1" fmla="*/ 1343911 w 4206653"/>
                <a:gd name="connsiteY1" fmla="*/ 1559828 h 4745608"/>
                <a:gd name="connsiteX2" fmla="*/ 1553023 w 4206653"/>
                <a:gd name="connsiteY2" fmla="*/ 1657728 h 4745608"/>
                <a:gd name="connsiteX3" fmla="*/ 1907353 w 4206653"/>
                <a:gd name="connsiteY3" fmla="*/ 1680588 h 4745608"/>
                <a:gd name="connsiteX4" fmla="*/ 2021653 w 4206653"/>
                <a:gd name="connsiteY4" fmla="*/ 1543428 h 4745608"/>
                <a:gd name="connsiteX5" fmla="*/ 2124523 w 4206653"/>
                <a:gd name="connsiteY5" fmla="*/ 1291968 h 4745608"/>
                <a:gd name="connsiteX6" fmla="*/ 2124523 w 4206653"/>
                <a:gd name="connsiteY6" fmla="*/ 1120518 h 4745608"/>
                <a:gd name="connsiteX7" fmla="*/ 2068029 w 4206653"/>
                <a:gd name="connsiteY7" fmla="*/ 825325 h 4745608"/>
                <a:gd name="connsiteX8" fmla="*/ 2078803 w 4206653"/>
                <a:gd name="connsiteY8" fmla="*/ 777618 h 4745608"/>
                <a:gd name="connsiteX9" fmla="*/ 2170243 w 4206653"/>
                <a:gd name="connsiteY9" fmla="*/ 1086228 h 4745608"/>
                <a:gd name="connsiteX10" fmla="*/ 2215963 w 4206653"/>
                <a:gd name="connsiteY10" fmla="*/ 1269108 h 4745608"/>
                <a:gd name="connsiteX11" fmla="*/ 2284543 w 4206653"/>
                <a:gd name="connsiteY11" fmla="*/ 1303398 h 4745608"/>
                <a:gd name="connsiteX12" fmla="*/ 2330263 w 4206653"/>
                <a:gd name="connsiteY12" fmla="*/ 1166238 h 4745608"/>
                <a:gd name="connsiteX13" fmla="*/ 2467423 w 4206653"/>
                <a:gd name="connsiteY13" fmla="*/ 880488 h 4745608"/>
                <a:gd name="connsiteX14" fmla="*/ 2558863 w 4206653"/>
                <a:gd name="connsiteY14" fmla="*/ 640458 h 4745608"/>
                <a:gd name="connsiteX15" fmla="*/ 2616013 w 4206653"/>
                <a:gd name="connsiteY15" fmla="*/ 537588 h 4745608"/>
                <a:gd name="connsiteX16" fmla="*/ 2558863 w 4206653"/>
                <a:gd name="connsiteY16" fmla="*/ 789048 h 4745608"/>
                <a:gd name="connsiteX17" fmla="*/ 2444563 w 4206653"/>
                <a:gd name="connsiteY17" fmla="*/ 1097658 h 4745608"/>
                <a:gd name="connsiteX18" fmla="*/ 2375983 w 4206653"/>
                <a:gd name="connsiteY18" fmla="*/ 1406268 h 4745608"/>
                <a:gd name="connsiteX19" fmla="*/ 2558863 w 4206653"/>
                <a:gd name="connsiteY19" fmla="*/ 1577718 h 4745608"/>
                <a:gd name="connsiteX20" fmla="*/ 2878903 w 4206653"/>
                <a:gd name="connsiteY20" fmla="*/ 1657728 h 4745608"/>
                <a:gd name="connsiteX21" fmla="*/ 3187513 w 4206653"/>
                <a:gd name="connsiteY21" fmla="*/ 1657728 h 4745608"/>
                <a:gd name="connsiteX22" fmla="*/ 3370393 w 4206653"/>
                <a:gd name="connsiteY22" fmla="*/ 1566288 h 4745608"/>
                <a:gd name="connsiteX23" fmla="*/ 3488066 w 4206653"/>
                <a:gd name="connsiteY23" fmla="*/ 1246753 h 4745608"/>
                <a:gd name="connsiteX24" fmla="*/ 3495138 w 4206653"/>
                <a:gd name="connsiteY24" fmla="*/ 1115548 h 4745608"/>
                <a:gd name="connsiteX25" fmla="*/ 3493650 w 4206653"/>
                <a:gd name="connsiteY25" fmla="*/ 1063976 h 4745608"/>
                <a:gd name="connsiteX26" fmla="*/ 3450403 w 4206653"/>
                <a:gd name="connsiteY26" fmla="*/ 777618 h 4745608"/>
                <a:gd name="connsiteX27" fmla="*/ 3119893 w 4206653"/>
                <a:gd name="connsiteY27" fmla="*/ 321571 h 4745608"/>
                <a:gd name="connsiteX28" fmla="*/ 3497351 w 4206653"/>
                <a:gd name="connsiteY28" fmla="*/ 674883 h 4745608"/>
                <a:gd name="connsiteX29" fmla="*/ 3759013 w 4206653"/>
                <a:gd name="connsiteY29" fmla="*/ 571878 h 4745608"/>
                <a:gd name="connsiteX30" fmla="*/ 3999043 w 4206653"/>
                <a:gd name="connsiteY30" fmla="*/ 91818 h 4745608"/>
                <a:gd name="connsiteX31" fmla="*/ 4033333 w 4206653"/>
                <a:gd name="connsiteY31" fmla="*/ 11808 h 4745608"/>
                <a:gd name="connsiteX32" fmla="*/ 3984569 w 4206653"/>
                <a:gd name="connsiteY32" fmla="*/ 247366 h 4745608"/>
                <a:gd name="connsiteX33" fmla="*/ 3812791 w 4206653"/>
                <a:gd name="connsiteY33" fmla="*/ 647417 h 4745608"/>
                <a:gd name="connsiteX34" fmla="*/ 3592906 w 4206653"/>
                <a:gd name="connsiteY34" fmla="*/ 811408 h 4745608"/>
                <a:gd name="connsiteX35" fmla="*/ 3604425 w 4206653"/>
                <a:gd name="connsiteY35" fmla="*/ 999253 h 4745608"/>
                <a:gd name="connsiteX36" fmla="*/ 3872985 w 4206653"/>
                <a:gd name="connsiteY36" fmla="*/ 881976 h 4745608"/>
                <a:gd name="connsiteX37" fmla="*/ 4200754 w 4206653"/>
                <a:gd name="connsiteY37" fmla="*/ 774136 h 4745608"/>
                <a:gd name="connsiteX38" fmla="*/ 4064251 w 4206653"/>
                <a:gd name="connsiteY38" fmla="*/ 847195 h 4745608"/>
                <a:gd name="connsiteX39" fmla="*/ 3818880 w 4206653"/>
                <a:gd name="connsiteY39" fmla="*/ 991305 h 4745608"/>
                <a:gd name="connsiteX40" fmla="*/ 3658531 w 4206653"/>
                <a:gd name="connsiteY40" fmla="*/ 1093178 h 4745608"/>
                <a:gd name="connsiteX41" fmla="*/ 3622838 w 4206653"/>
                <a:gd name="connsiteY41" fmla="*/ 1221401 h 4745608"/>
                <a:gd name="connsiteX42" fmla="*/ 3577446 w 4206653"/>
                <a:gd name="connsiteY42" fmla="*/ 1500691 h 4745608"/>
                <a:gd name="connsiteX43" fmla="*/ 3461833 w 4206653"/>
                <a:gd name="connsiteY43" fmla="*/ 1726308 h 4745608"/>
                <a:gd name="connsiteX44" fmla="*/ 3278953 w 4206653"/>
                <a:gd name="connsiteY44" fmla="*/ 2034918 h 4745608"/>
                <a:gd name="connsiteX45" fmla="*/ 3288742 w 4206653"/>
                <a:gd name="connsiteY45" fmla="*/ 2273460 h 4745608"/>
                <a:gd name="connsiteX46" fmla="*/ 3434288 w 4206653"/>
                <a:gd name="connsiteY46" fmla="*/ 2417577 h 4745608"/>
                <a:gd name="connsiteX47" fmla="*/ 3781217 w 4206653"/>
                <a:gd name="connsiteY47" fmla="*/ 2618845 h 4745608"/>
                <a:gd name="connsiteX48" fmla="*/ 4079053 w 4206653"/>
                <a:gd name="connsiteY48" fmla="*/ 2777868 h 4745608"/>
                <a:gd name="connsiteX49" fmla="*/ 4079053 w 4206653"/>
                <a:gd name="connsiteY49" fmla="*/ 2880738 h 4745608"/>
                <a:gd name="connsiteX50" fmla="*/ 4070190 w 4206653"/>
                <a:gd name="connsiteY50" fmla="*/ 3021367 h 4745608"/>
                <a:gd name="connsiteX51" fmla="*/ 3404683 w 4206653"/>
                <a:gd name="connsiteY51" fmla="*/ 2732148 h 4745608"/>
                <a:gd name="connsiteX52" fmla="*/ 3084643 w 4206653"/>
                <a:gd name="connsiteY52" fmla="*/ 2663568 h 4745608"/>
                <a:gd name="connsiteX53" fmla="*/ 2995919 w 4206653"/>
                <a:gd name="connsiteY53" fmla="*/ 2782832 h 4745608"/>
                <a:gd name="connsiteX54" fmla="*/ 2832855 w 4206653"/>
                <a:gd name="connsiteY54" fmla="*/ 2930924 h 4745608"/>
                <a:gd name="connsiteX55" fmla="*/ 2820111 w 4206653"/>
                <a:gd name="connsiteY55" fmla="*/ 3026344 h 4745608"/>
                <a:gd name="connsiteX56" fmla="*/ 2959241 w 4206653"/>
                <a:gd name="connsiteY56" fmla="*/ 3167976 h 4745608"/>
                <a:gd name="connsiteX57" fmla="*/ 3176083 w 4206653"/>
                <a:gd name="connsiteY57" fmla="*/ 3269358 h 4745608"/>
                <a:gd name="connsiteX58" fmla="*/ 3388239 w 4206653"/>
                <a:gd name="connsiteY58" fmla="*/ 3442290 h 4745608"/>
                <a:gd name="connsiteX59" fmla="*/ 3212014 w 4206653"/>
                <a:gd name="connsiteY59" fmla="*/ 3336948 h 4745608"/>
                <a:gd name="connsiteX60" fmla="*/ 3004633 w 4206653"/>
                <a:gd name="connsiteY60" fmla="*/ 3276814 h 4745608"/>
                <a:gd name="connsiteX61" fmla="*/ 2771676 w 4206653"/>
                <a:gd name="connsiteY61" fmla="*/ 3166987 h 4745608"/>
                <a:gd name="connsiteX62" fmla="*/ 2638873 w 4206653"/>
                <a:gd name="connsiteY62" fmla="*/ 3097908 h 4745608"/>
                <a:gd name="connsiteX63" fmla="*/ 2570293 w 4206653"/>
                <a:gd name="connsiteY63" fmla="*/ 3109338 h 4745608"/>
                <a:gd name="connsiteX64" fmla="*/ 2525557 w 4206653"/>
                <a:gd name="connsiteY64" fmla="*/ 3326508 h 4745608"/>
                <a:gd name="connsiteX65" fmla="*/ 2584349 w 4206653"/>
                <a:gd name="connsiteY65" fmla="*/ 3577470 h 4745608"/>
                <a:gd name="connsiteX66" fmla="*/ 2663703 w 4206653"/>
                <a:gd name="connsiteY66" fmla="*/ 3996904 h 4745608"/>
                <a:gd name="connsiteX67" fmla="*/ 2633113 w 4206653"/>
                <a:gd name="connsiteY67" fmla="*/ 4192703 h 4745608"/>
                <a:gd name="connsiteX68" fmla="*/ 2539703 w 4206653"/>
                <a:gd name="connsiteY68" fmla="*/ 4455574 h 4745608"/>
                <a:gd name="connsiteX69" fmla="*/ 2595212 w 4206653"/>
                <a:gd name="connsiteY69" fmla="*/ 3945217 h 4745608"/>
                <a:gd name="connsiteX70" fmla="*/ 2481240 w 4206653"/>
                <a:gd name="connsiteY70" fmla="*/ 3566538 h 4745608"/>
                <a:gd name="connsiteX71" fmla="*/ 2307403 w 4206653"/>
                <a:gd name="connsiteY71" fmla="*/ 3166488 h 4745608"/>
                <a:gd name="connsiteX72" fmla="*/ 2261683 w 4206653"/>
                <a:gd name="connsiteY72" fmla="*/ 3063618 h 4745608"/>
                <a:gd name="connsiteX73" fmla="*/ 2078803 w 4206653"/>
                <a:gd name="connsiteY73" fmla="*/ 2949318 h 4745608"/>
                <a:gd name="connsiteX74" fmla="*/ 1824299 w 4206653"/>
                <a:gd name="connsiteY74" fmla="*/ 3002494 h 4745608"/>
                <a:gd name="connsiteX75" fmla="*/ 1412162 w 4206653"/>
                <a:gd name="connsiteY75" fmla="*/ 3235573 h 4745608"/>
                <a:gd name="connsiteX76" fmla="*/ 1381573 w 4206653"/>
                <a:gd name="connsiteY76" fmla="*/ 3680838 h 4745608"/>
                <a:gd name="connsiteX77" fmla="*/ 1340867 w 4206653"/>
                <a:gd name="connsiteY77" fmla="*/ 3980504 h 4745608"/>
                <a:gd name="connsiteX78" fmla="*/ 1197619 w 4206653"/>
                <a:gd name="connsiteY78" fmla="*/ 4738831 h 4745608"/>
                <a:gd name="connsiteX79" fmla="*/ 1220896 w 4206653"/>
                <a:gd name="connsiteY79" fmla="*/ 4338309 h 4745608"/>
                <a:gd name="connsiteX80" fmla="*/ 1242772 w 4206653"/>
                <a:gd name="connsiteY80" fmla="*/ 4080888 h 4745608"/>
                <a:gd name="connsiteX81" fmla="*/ 1198693 w 4206653"/>
                <a:gd name="connsiteY81" fmla="*/ 3909438 h 4745608"/>
                <a:gd name="connsiteX82" fmla="*/ 970093 w 4206653"/>
                <a:gd name="connsiteY82" fmla="*/ 3989448 h 4745608"/>
                <a:gd name="connsiteX83" fmla="*/ 766328 w 4206653"/>
                <a:gd name="connsiteY83" fmla="*/ 4131990 h 4745608"/>
                <a:gd name="connsiteX84" fmla="*/ 555808 w 4206653"/>
                <a:gd name="connsiteY84" fmla="*/ 4355688 h 4745608"/>
                <a:gd name="connsiteX85" fmla="*/ 785900 w 4206653"/>
                <a:gd name="connsiteY85" fmla="*/ 4017771 h 4745608"/>
                <a:gd name="connsiteX86" fmla="*/ 1130113 w 4206653"/>
                <a:gd name="connsiteY86" fmla="*/ 3817500 h 4745608"/>
                <a:gd name="connsiteX87" fmla="*/ 1278703 w 4206653"/>
                <a:gd name="connsiteY87" fmla="*/ 3726558 h 4745608"/>
                <a:gd name="connsiteX88" fmla="*/ 1269661 w 4206653"/>
                <a:gd name="connsiteY88" fmla="*/ 3390117 h 4745608"/>
                <a:gd name="connsiteX89" fmla="*/ 1309620 w 4206653"/>
                <a:gd name="connsiteY89" fmla="*/ 3169963 h 4745608"/>
                <a:gd name="connsiteX90" fmla="*/ 1393003 w 4206653"/>
                <a:gd name="connsiteY90" fmla="*/ 3052188 h 4745608"/>
                <a:gd name="connsiteX91" fmla="*/ 1080693 w 4206653"/>
                <a:gd name="connsiteY91" fmla="*/ 2984604 h 4745608"/>
                <a:gd name="connsiteX92" fmla="*/ 663453 w 4206653"/>
                <a:gd name="connsiteY92" fmla="*/ 3023360 h 4745608"/>
                <a:gd name="connsiteX93" fmla="*/ 235111 w 4206653"/>
                <a:gd name="connsiteY93" fmla="*/ 3217172 h 4745608"/>
                <a:gd name="connsiteX94" fmla="*/ 421453 w 4206653"/>
                <a:gd name="connsiteY94" fmla="*/ 3029328 h 4745608"/>
                <a:gd name="connsiteX95" fmla="*/ 627193 w 4206653"/>
                <a:gd name="connsiteY95" fmla="*/ 2926458 h 4745608"/>
                <a:gd name="connsiteX96" fmla="*/ 854480 w 4206653"/>
                <a:gd name="connsiteY96" fmla="*/ 2889178 h 4745608"/>
                <a:gd name="connsiteX97" fmla="*/ 1149272 w 4206653"/>
                <a:gd name="connsiteY97" fmla="*/ 2889676 h 4745608"/>
                <a:gd name="connsiteX98" fmla="*/ 1531894 w 4206653"/>
                <a:gd name="connsiteY98" fmla="*/ 2917507 h 4745608"/>
                <a:gd name="connsiteX99" fmla="*/ 1860559 w 4206653"/>
                <a:gd name="connsiteY99" fmla="*/ 2766431 h 4745608"/>
                <a:gd name="connsiteX100" fmla="*/ 1701613 w 4206653"/>
                <a:gd name="connsiteY100" fmla="*/ 2263518 h 4745608"/>
                <a:gd name="connsiteX101" fmla="*/ 1690183 w 4206653"/>
                <a:gd name="connsiteY101" fmla="*/ 1966338 h 4745608"/>
                <a:gd name="connsiteX102" fmla="*/ 1381991 w 4206653"/>
                <a:gd name="connsiteY102" fmla="*/ 1841604 h 4745608"/>
                <a:gd name="connsiteX103" fmla="*/ 1095823 w 4206653"/>
                <a:gd name="connsiteY103" fmla="*/ 1714878 h 4745608"/>
                <a:gd name="connsiteX104" fmla="*/ 746507 w 4206653"/>
                <a:gd name="connsiteY104" fmla="*/ 1626415 h 4745608"/>
                <a:gd name="connsiteX105" fmla="*/ 352873 w 4206653"/>
                <a:gd name="connsiteY105" fmla="*/ 1726308 h 4745608"/>
                <a:gd name="connsiteX106" fmla="*/ 113171 w 4206653"/>
                <a:gd name="connsiteY106" fmla="*/ 1763582 h 4745608"/>
                <a:gd name="connsiteX107" fmla="*/ 9973 w 4206653"/>
                <a:gd name="connsiteY107" fmla="*/ 1737738 h 4745608"/>
                <a:gd name="connsiteX108" fmla="*/ 348516 w 4206653"/>
                <a:gd name="connsiteY108" fmla="*/ 1643812 h 4745608"/>
                <a:gd name="connsiteX109" fmla="*/ 653097 w 4206653"/>
                <a:gd name="connsiteY109" fmla="*/ 1543920 h 4745608"/>
                <a:gd name="connsiteX110" fmla="*/ 1072963 w 4206653"/>
                <a:gd name="connsiteY110" fmla="*/ 1612008 h 4745608"/>
                <a:gd name="connsiteX111" fmla="*/ 1244413 w 4206653"/>
                <a:gd name="connsiteY111" fmla="*/ 1657728 h 4745608"/>
                <a:gd name="connsiteX112" fmla="*/ 1205766 w 4206653"/>
                <a:gd name="connsiteY112" fmla="*/ 1451988 h 4745608"/>
                <a:gd name="connsiteX113" fmla="*/ 1046313 w 4206653"/>
                <a:gd name="connsiteY113" fmla="*/ 815409 h 4745608"/>
                <a:gd name="connsiteX114" fmla="*/ 1221553 w 4206653"/>
                <a:gd name="connsiteY114" fmla="*/ 1211958 h 4745608"/>
                <a:gd name="connsiteX0" fmla="*/ 1221553 w 4560132"/>
                <a:gd name="connsiteY0" fmla="*/ 1211958 h 4745608"/>
                <a:gd name="connsiteX1" fmla="*/ 1343911 w 4560132"/>
                <a:gd name="connsiteY1" fmla="*/ 1559828 h 4745608"/>
                <a:gd name="connsiteX2" fmla="*/ 1553023 w 4560132"/>
                <a:gd name="connsiteY2" fmla="*/ 1657728 h 4745608"/>
                <a:gd name="connsiteX3" fmla="*/ 1907353 w 4560132"/>
                <a:gd name="connsiteY3" fmla="*/ 1680588 h 4745608"/>
                <a:gd name="connsiteX4" fmla="*/ 2021653 w 4560132"/>
                <a:gd name="connsiteY4" fmla="*/ 1543428 h 4745608"/>
                <a:gd name="connsiteX5" fmla="*/ 2124523 w 4560132"/>
                <a:gd name="connsiteY5" fmla="*/ 1291968 h 4745608"/>
                <a:gd name="connsiteX6" fmla="*/ 2124523 w 4560132"/>
                <a:gd name="connsiteY6" fmla="*/ 1120518 h 4745608"/>
                <a:gd name="connsiteX7" fmla="*/ 2068029 w 4560132"/>
                <a:gd name="connsiteY7" fmla="*/ 825325 h 4745608"/>
                <a:gd name="connsiteX8" fmla="*/ 2078803 w 4560132"/>
                <a:gd name="connsiteY8" fmla="*/ 777618 h 4745608"/>
                <a:gd name="connsiteX9" fmla="*/ 2170243 w 4560132"/>
                <a:gd name="connsiteY9" fmla="*/ 1086228 h 4745608"/>
                <a:gd name="connsiteX10" fmla="*/ 2215963 w 4560132"/>
                <a:gd name="connsiteY10" fmla="*/ 1269108 h 4745608"/>
                <a:gd name="connsiteX11" fmla="*/ 2284543 w 4560132"/>
                <a:gd name="connsiteY11" fmla="*/ 1303398 h 4745608"/>
                <a:gd name="connsiteX12" fmla="*/ 2330263 w 4560132"/>
                <a:gd name="connsiteY12" fmla="*/ 1166238 h 4745608"/>
                <a:gd name="connsiteX13" fmla="*/ 2467423 w 4560132"/>
                <a:gd name="connsiteY13" fmla="*/ 880488 h 4745608"/>
                <a:gd name="connsiteX14" fmla="*/ 2558863 w 4560132"/>
                <a:gd name="connsiteY14" fmla="*/ 640458 h 4745608"/>
                <a:gd name="connsiteX15" fmla="*/ 2616013 w 4560132"/>
                <a:gd name="connsiteY15" fmla="*/ 537588 h 4745608"/>
                <a:gd name="connsiteX16" fmla="*/ 2558863 w 4560132"/>
                <a:gd name="connsiteY16" fmla="*/ 789048 h 4745608"/>
                <a:gd name="connsiteX17" fmla="*/ 2444563 w 4560132"/>
                <a:gd name="connsiteY17" fmla="*/ 1097658 h 4745608"/>
                <a:gd name="connsiteX18" fmla="*/ 2375983 w 4560132"/>
                <a:gd name="connsiteY18" fmla="*/ 1406268 h 4745608"/>
                <a:gd name="connsiteX19" fmla="*/ 2558863 w 4560132"/>
                <a:gd name="connsiteY19" fmla="*/ 1577718 h 4745608"/>
                <a:gd name="connsiteX20" fmla="*/ 2878903 w 4560132"/>
                <a:gd name="connsiteY20" fmla="*/ 1657728 h 4745608"/>
                <a:gd name="connsiteX21" fmla="*/ 3187513 w 4560132"/>
                <a:gd name="connsiteY21" fmla="*/ 1657728 h 4745608"/>
                <a:gd name="connsiteX22" fmla="*/ 3370393 w 4560132"/>
                <a:gd name="connsiteY22" fmla="*/ 1566288 h 4745608"/>
                <a:gd name="connsiteX23" fmla="*/ 3488066 w 4560132"/>
                <a:gd name="connsiteY23" fmla="*/ 1246753 h 4745608"/>
                <a:gd name="connsiteX24" fmla="*/ 3495138 w 4560132"/>
                <a:gd name="connsiteY24" fmla="*/ 1115548 h 4745608"/>
                <a:gd name="connsiteX25" fmla="*/ 3493650 w 4560132"/>
                <a:gd name="connsiteY25" fmla="*/ 1063976 h 4745608"/>
                <a:gd name="connsiteX26" fmla="*/ 3450403 w 4560132"/>
                <a:gd name="connsiteY26" fmla="*/ 777618 h 4745608"/>
                <a:gd name="connsiteX27" fmla="*/ 3119893 w 4560132"/>
                <a:gd name="connsiteY27" fmla="*/ 321571 h 4745608"/>
                <a:gd name="connsiteX28" fmla="*/ 3497351 w 4560132"/>
                <a:gd name="connsiteY28" fmla="*/ 674883 h 4745608"/>
                <a:gd name="connsiteX29" fmla="*/ 3759013 w 4560132"/>
                <a:gd name="connsiteY29" fmla="*/ 571878 h 4745608"/>
                <a:gd name="connsiteX30" fmla="*/ 3999043 w 4560132"/>
                <a:gd name="connsiteY30" fmla="*/ 91818 h 4745608"/>
                <a:gd name="connsiteX31" fmla="*/ 4033333 w 4560132"/>
                <a:gd name="connsiteY31" fmla="*/ 11808 h 4745608"/>
                <a:gd name="connsiteX32" fmla="*/ 3984569 w 4560132"/>
                <a:gd name="connsiteY32" fmla="*/ 247366 h 4745608"/>
                <a:gd name="connsiteX33" fmla="*/ 3812791 w 4560132"/>
                <a:gd name="connsiteY33" fmla="*/ 647417 h 4745608"/>
                <a:gd name="connsiteX34" fmla="*/ 3592906 w 4560132"/>
                <a:gd name="connsiteY34" fmla="*/ 811408 h 4745608"/>
                <a:gd name="connsiteX35" fmla="*/ 3604425 w 4560132"/>
                <a:gd name="connsiteY35" fmla="*/ 999253 h 4745608"/>
                <a:gd name="connsiteX36" fmla="*/ 3872985 w 4560132"/>
                <a:gd name="connsiteY36" fmla="*/ 881976 h 4745608"/>
                <a:gd name="connsiteX37" fmla="*/ 4200754 w 4560132"/>
                <a:gd name="connsiteY37" fmla="*/ 774136 h 4745608"/>
                <a:gd name="connsiteX38" fmla="*/ 4064251 w 4560132"/>
                <a:gd name="connsiteY38" fmla="*/ 847195 h 4745608"/>
                <a:gd name="connsiteX39" fmla="*/ 3818880 w 4560132"/>
                <a:gd name="connsiteY39" fmla="*/ 991305 h 4745608"/>
                <a:gd name="connsiteX40" fmla="*/ 3658531 w 4560132"/>
                <a:gd name="connsiteY40" fmla="*/ 1093178 h 4745608"/>
                <a:gd name="connsiteX41" fmla="*/ 3622838 w 4560132"/>
                <a:gd name="connsiteY41" fmla="*/ 1221401 h 4745608"/>
                <a:gd name="connsiteX42" fmla="*/ 3577446 w 4560132"/>
                <a:gd name="connsiteY42" fmla="*/ 1500691 h 4745608"/>
                <a:gd name="connsiteX43" fmla="*/ 3461833 w 4560132"/>
                <a:gd name="connsiteY43" fmla="*/ 1726308 h 4745608"/>
                <a:gd name="connsiteX44" fmla="*/ 3278953 w 4560132"/>
                <a:gd name="connsiteY44" fmla="*/ 2034918 h 4745608"/>
                <a:gd name="connsiteX45" fmla="*/ 3288742 w 4560132"/>
                <a:gd name="connsiteY45" fmla="*/ 2273460 h 4745608"/>
                <a:gd name="connsiteX46" fmla="*/ 3434288 w 4560132"/>
                <a:gd name="connsiteY46" fmla="*/ 2417577 h 4745608"/>
                <a:gd name="connsiteX47" fmla="*/ 3781217 w 4560132"/>
                <a:gd name="connsiteY47" fmla="*/ 2618845 h 4745608"/>
                <a:gd name="connsiteX48" fmla="*/ 4079053 w 4560132"/>
                <a:gd name="connsiteY48" fmla="*/ 2777868 h 4745608"/>
                <a:gd name="connsiteX49" fmla="*/ 4560128 w 4560132"/>
                <a:gd name="connsiteY49" fmla="*/ 3010436 h 4745608"/>
                <a:gd name="connsiteX50" fmla="*/ 4070190 w 4560132"/>
                <a:gd name="connsiteY50" fmla="*/ 3021367 h 4745608"/>
                <a:gd name="connsiteX51" fmla="*/ 3404683 w 4560132"/>
                <a:gd name="connsiteY51" fmla="*/ 2732148 h 4745608"/>
                <a:gd name="connsiteX52" fmla="*/ 3084643 w 4560132"/>
                <a:gd name="connsiteY52" fmla="*/ 2663568 h 4745608"/>
                <a:gd name="connsiteX53" fmla="*/ 2995919 w 4560132"/>
                <a:gd name="connsiteY53" fmla="*/ 2782832 h 4745608"/>
                <a:gd name="connsiteX54" fmla="*/ 2832855 w 4560132"/>
                <a:gd name="connsiteY54" fmla="*/ 2930924 h 4745608"/>
                <a:gd name="connsiteX55" fmla="*/ 2820111 w 4560132"/>
                <a:gd name="connsiteY55" fmla="*/ 3026344 h 4745608"/>
                <a:gd name="connsiteX56" fmla="*/ 2959241 w 4560132"/>
                <a:gd name="connsiteY56" fmla="*/ 3167976 h 4745608"/>
                <a:gd name="connsiteX57" fmla="*/ 3176083 w 4560132"/>
                <a:gd name="connsiteY57" fmla="*/ 3269358 h 4745608"/>
                <a:gd name="connsiteX58" fmla="*/ 3388239 w 4560132"/>
                <a:gd name="connsiteY58" fmla="*/ 3442290 h 4745608"/>
                <a:gd name="connsiteX59" fmla="*/ 3212014 w 4560132"/>
                <a:gd name="connsiteY59" fmla="*/ 3336948 h 4745608"/>
                <a:gd name="connsiteX60" fmla="*/ 3004633 w 4560132"/>
                <a:gd name="connsiteY60" fmla="*/ 3276814 h 4745608"/>
                <a:gd name="connsiteX61" fmla="*/ 2771676 w 4560132"/>
                <a:gd name="connsiteY61" fmla="*/ 3166987 h 4745608"/>
                <a:gd name="connsiteX62" fmla="*/ 2638873 w 4560132"/>
                <a:gd name="connsiteY62" fmla="*/ 3097908 h 4745608"/>
                <a:gd name="connsiteX63" fmla="*/ 2570293 w 4560132"/>
                <a:gd name="connsiteY63" fmla="*/ 3109338 h 4745608"/>
                <a:gd name="connsiteX64" fmla="*/ 2525557 w 4560132"/>
                <a:gd name="connsiteY64" fmla="*/ 3326508 h 4745608"/>
                <a:gd name="connsiteX65" fmla="*/ 2584349 w 4560132"/>
                <a:gd name="connsiteY65" fmla="*/ 3577470 h 4745608"/>
                <a:gd name="connsiteX66" fmla="*/ 2663703 w 4560132"/>
                <a:gd name="connsiteY66" fmla="*/ 3996904 h 4745608"/>
                <a:gd name="connsiteX67" fmla="*/ 2633113 w 4560132"/>
                <a:gd name="connsiteY67" fmla="*/ 4192703 h 4745608"/>
                <a:gd name="connsiteX68" fmla="*/ 2539703 w 4560132"/>
                <a:gd name="connsiteY68" fmla="*/ 4455574 h 4745608"/>
                <a:gd name="connsiteX69" fmla="*/ 2595212 w 4560132"/>
                <a:gd name="connsiteY69" fmla="*/ 3945217 h 4745608"/>
                <a:gd name="connsiteX70" fmla="*/ 2481240 w 4560132"/>
                <a:gd name="connsiteY70" fmla="*/ 3566538 h 4745608"/>
                <a:gd name="connsiteX71" fmla="*/ 2307403 w 4560132"/>
                <a:gd name="connsiteY71" fmla="*/ 3166488 h 4745608"/>
                <a:gd name="connsiteX72" fmla="*/ 2261683 w 4560132"/>
                <a:gd name="connsiteY72" fmla="*/ 3063618 h 4745608"/>
                <a:gd name="connsiteX73" fmla="*/ 2078803 w 4560132"/>
                <a:gd name="connsiteY73" fmla="*/ 2949318 h 4745608"/>
                <a:gd name="connsiteX74" fmla="*/ 1824299 w 4560132"/>
                <a:gd name="connsiteY74" fmla="*/ 3002494 h 4745608"/>
                <a:gd name="connsiteX75" fmla="*/ 1412162 w 4560132"/>
                <a:gd name="connsiteY75" fmla="*/ 3235573 h 4745608"/>
                <a:gd name="connsiteX76" fmla="*/ 1381573 w 4560132"/>
                <a:gd name="connsiteY76" fmla="*/ 3680838 h 4745608"/>
                <a:gd name="connsiteX77" fmla="*/ 1340867 w 4560132"/>
                <a:gd name="connsiteY77" fmla="*/ 3980504 h 4745608"/>
                <a:gd name="connsiteX78" fmla="*/ 1197619 w 4560132"/>
                <a:gd name="connsiteY78" fmla="*/ 4738831 h 4745608"/>
                <a:gd name="connsiteX79" fmla="*/ 1220896 w 4560132"/>
                <a:gd name="connsiteY79" fmla="*/ 4338309 h 4745608"/>
                <a:gd name="connsiteX80" fmla="*/ 1242772 w 4560132"/>
                <a:gd name="connsiteY80" fmla="*/ 4080888 h 4745608"/>
                <a:gd name="connsiteX81" fmla="*/ 1198693 w 4560132"/>
                <a:gd name="connsiteY81" fmla="*/ 3909438 h 4745608"/>
                <a:gd name="connsiteX82" fmla="*/ 970093 w 4560132"/>
                <a:gd name="connsiteY82" fmla="*/ 3989448 h 4745608"/>
                <a:gd name="connsiteX83" fmla="*/ 766328 w 4560132"/>
                <a:gd name="connsiteY83" fmla="*/ 4131990 h 4745608"/>
                <a:gd name="connsiteX84" fmla="*/ 555808 w 4560132"/>
                <a:gd name="connsiteY84" fmla="*/ 4355688 h 4745608"/>
                <a:gd name="connsiteX85" fmla="*/ 785900 w 4560132"/>
                <a:gd name="connsiteY85" fmla="*/ 4017771 h 4745608"/>
                <a:gd name="connsiteX86" fmla="*/ 1130113 w 4560132"/>
                <a:gd name="connsiteY86" fmla="*/ 3817500 h 4745608"/>
                <a:gd name="connsiteX87" fmla="*/ 1278703 w 4560132"/>
                <a:gd name="connsiteY87" fmla="*/ 3726558 h 4745608"/>
                <a:gd name="connsiteX88" fmla="*/ 1269661 w 4560132"/>
                <a:gd name="connsiteY88" fmla="*/ 3390117 h 4745608"/>
                <a:gd name="connsiteX89" fmla="*/ 1309620 w 4560132"/>
                <a:gd name="connsiteY89" fmla="*/ 3169963 h 4745608"/>
                <a:gd name="connsiteX90" fmla="*/ 1393003 w 4560132"/>
                <a:gd name="connsiteY90" fmla="*/ 3052188 h 4745608"/>
                <a:gd name="connsiteX91" fmla="*/ 1080693 w 4560132"/>
                <a:gd name="connsiteY91" fmla="*/ 2984604 h 4745608"/>
                <a:gd name="connsiteX92" fmla="*/ 663453 w 4560132"/>
                <a:gd name="connsiteY92" fmla="*/ 3023360 h 4745608"/>
                <a:gd name="connsiteX93" fmla="*/ 235111 w 4560132"/>
                <a:gd name="connsiteY93" fmla="*/ 3217172 h 4745608"/>
                <a:gd name="connsiteX94" fmla="*/ 421453 w 4560132"/>
                <a:gd name="connsiteY94" fmla="*/ 3029328 h 4745608"/>
                <a:gd name="connsiteX95" fmla="*/ 627193 w 4560132"/>
                <a:gd name="connsiteY95" fmla="*/ 2926458 h 4745608"/>
                <a:gd name="connsiteX96" fmla="*/ 854480 w 4560132"/>
                <a:gd name="connsiteY96" fmla="*/ 2889178 h 4745608"/>
                <a:gd name="connsiteX97" fmla="*/ 1149272 w 4560132"/>
                <a:gd name="connsiteY97" fmla="*/ 2889676 h 4745608"/>
                <a:gd name="connsiteX98" fmla="*/ 1531894 w 4560132"/>
                <a:gd name="connsiteY98" fmla="*/ 2917507 h 4745608"/>
                <a:gd name="connsiteX99" fmla="*/ 1860559 w 4560132"/>
                <a:gd name="connsiteY99" fmla="*/ 2766431 h 4745608"/>
                <a:gd name="connsiteX100" fmla="*/ 1701613 w 4560132"/>
                <a:gd name="connsiteY100" fmla="*/ 2263518 h 4745608"/>
                <a:gd name="connsiteX101" fmla="*/ 1690183 w 4560132"/>
                <a:gd name="connsiteY101" fmla="*/ 1966338 h 4745608"/>
                <a:gd name="connsiteX102" fmla="*/ 1381991 w 4560132"/>
                <a:gd name="connsiteY102" fmla="*/ 1841604 h 4745608"/>
                <a:gd name="connsiteX103" fmla="*/ 1095823 w 4560132"/>
                <a:gd name="connsiteY103" fmla="*/ 1714878 h 4745608"/>
                <a:gd name="connsiteX104" fmla="*/ 746507 w 4560132"/>
                <a:gd name="connsiteY104" fmla="*/ 1626415 h 4745608"/>
                <a:gd name="connsiteX105" fmla="*/ 352873 w 4560132"/>
                <a:gd name="connsiteY105" fmla="*/ 1726308 h 4745608"/>
                <a:gd name="connsiteX106" fmla="*/ 113171 w 4560132"/>
                <a:gd name="connsiteY106" fmla="*/ 1763582 h 4745608"/>
                <a:gd name="connsiteX107" fmla="*/ 9973 w 4560132"/>
                <a:gd name="connsiteY107" fmla="*/ 1737738 h 4745608"/>
                <a:gd name="connsiteX108" fmla="*/ 348516 w 4560132"/>
                <a:gd name="connsiteY108" fmla="*/ 1643812 h 4745608"/>
                <a:gd name="connsiteX109" fmla="*/ 653097 w 4560132"/>
                <a:gd name="connsiteY109" fmla="*/ 1543920 h 4745608"/>
                <a:gd name="connsiteX110" fmla="*/ 1072963 w 4560132"/>
                <a:gd name="connsiteY110" fmla="*/ 1612008 h 4745608"/>
                <a:gd name="connsiteX111" fmla="*/ 1244413 w 4560132"/>
                <a:gd name="connsiteY111" fmla="*/ 1657728 h 4745608"/>
                <a:gd name="connsiteX112" fmla="*/ 1205766 w 4560132"/>
                <a:gd name="connsiteY112" fmla="*/ 1451988 h 4745608"/>
                <a:gd name="connsiteX113" fmla="*/ 1046313 w 4560132"/>
                <a:gd name="connsiteY113" fmla="*/ 815409 h 4745608"/>
                <a:gd name="connsiteX114" fmla="*/ 1221553 w 4560132"/>
                <a:gd name="connsiteY114" fmla="*/ 1211958 h 4745608"/>
                <a:gd name="connsiteX0" fmla="*/ 1221553 w 4560132"/>
                <a:gd name="connsiteY0" fmla="*/ 1211958 h 4745608"/>
                <a:gd name="connsiteX1" fmla="*/ 1343911 w 4560132"/>
                <a:gd name="connsiteY1" fmla="*/ 1559828 h 4745608"/>
                <a:gd name="connsiteX2" fmla="*/ 1553023 w 4560132"/>
                <a:gd name="connsiteY2" fmla="*/ 1657728 h 4745608"/>
                <a:gd name="connsiteX3" fmla="*/ 1907353 w 4560132"/>
                <a:gd name="connsiteY3" fmla="*/ 1680588 h 4745608"/>
                <a:gd name="connsiteX4" fmla="*/ 2021653 w 4560132"/>
                <a:gd name="connsiteY4" fmla="*/ 1543428 h 4745608"/>
                <a:gd name="connsiteX5" fmla="*/ 2124523 w 4560132"/>
                <a:gd name="connsiteY5" fmla="*/ 1291968 h 4745608"/>
                <a:gd name="connsiteX6" fmla="*/ 2124523 w 4560132"/>
                <a:gd name="connsiteY6" fmla="*/ 1120518 h 4745608"/>
                <a:gd name="connsiteX7" fmla="*/ 2068029 w 4560132"/>
                <a:gd name="connsiteY7" fmla="*/ 825325 h 4745608"/>
                <a:gd name="connsiteX8" fmla="*/ 2078803 w 4560132"/>
                <a:gd name="connsiteY8" fmla="*/ 777618 h 4745608"/>
                <a:gd name="connsiteX9" fmla="*/ 2170243 w 4560132"/>
                <a:gd name="connsiteY9" fmla="*/ 1086228 h 4745608"/>
                <a:gd name="connsiteX10" fmla="*/ 2215963 w 4560132"/>
                <a:gd name="connsiteY10" fmla="*/ 1269108 h 4745608"/>
                <a:gd name="connsiteX11" fmla="*/ 2284543 w 4560132"/>
                <a:gd name="connsiteY11" fmla="*/ 1303398 h 4745608"/>
                <a:gd name="connsiteX12" fmla="*/ 2330263 w 4560132"/>
                <a:gd name="connsiteY12" fmla="*/ 1166238 h 4745608"/>
                <a:gd name="connsiteX13" fmla="*/ 2467423 w 4560132"/>
                <a:gd name="connsiteY13" fmla="*/ 880488 h 4745608"/>
                <a:gd name="connsiteX14" fmla="*/ 2558863 w 4560132"/>
                <a:gd name="connsiteY14" fmla="*/ 640458 h 4745608"/>
                <a:gd name="connsiteX15" fmla="*/ 2616013 w 4560132"/>
                <a:gd name="connsiteY15" fmla="*/ 537588 h 4745608"/>
                <a:gd name="connsiteX16" fmla="*/ 2558863 w 4560132"/>
                <a:gd name="connsiteY16" fmla="*/ 789048 h 4745608"/>
                <a:gd name="connsiteX17" fmla="*/ 2444563 w 4560132"/>
                <a:gd name="connsiteY17" fmla="*/ 1097658 h 4745608"/>
                <a:gd name="connsiteX18" fmla="*/ 2375983 w 4560132"/>
                <a:gd name="connsiteY18" fmla="*/ 1406268 h 4745608"/>
                <a:gd name="connsiteX19" fmla="*/ 2558863 w 4560132"/>
                <a:gd name="connsiteY19" fmla="*/ 1577718 h 4745608"/>
                <a:gd name="connsiteX20" fmla="*/ 2878903 w 4560132"/>
                <a:gd name="connsiteY20" fmla="*/ 1657728 h 4745608"/>
                <a:gd name="connsiteX21" fmla="*/ 3187513 w 4560132"/>
                <a:gd name="connsiteY21" fmla="*/ 1657728 h 4745608"/>
                <a:gd name="connsiteX22" fmla="*/ 3370393 w 4560132"/>
                <a:gd name="connsiteY22" fmla="*/ 1566288 h 4745608"/>
                <a:gd name="connsiteX23" fmla="*/ 3488066 w 4560132"/>
                <a:gd name="connsiteY23" fmla="*/ 1246753 h 4745608"/>
                <a:gd name="connsiteX24" fmla="*/ 3495138 w 4560132"/>
                <a:gd name="connsiteY24" fmla="*/ 1115548 h 4745608"/>
                <a:gd name="connsiteX25" fmla="*/ 3493650 w 4560132"/>
                <a:gd name="connsiteY25" fmla="*/ 1063976 h 4745608"/>
                <a:gd name="connsiteX26" fmla="*/ 3450403 w 4560132"/>
                <a:gd name="connsiteY26" fmla="*/ 777618 h 4745608"/>
                <a:gd name="connsiteX27" fmla="*/ 3119893 w 4560132"/>
                <a:gd name="connsiteY27" fmla="*/ 321571 h 4745608"/>
                <a:gd name="connsiteX28" fmla="*/ 3497351 w 4560132"/>
                <a:gd name="connsiteY28" fmla="*/ 674883 h 4745608"/>
                <a:gd name="connsiteX29" fmla="*/ 3759013 w 4560132"/>
                <a:gd name="connsiteY29" fmla="*/ 571878 h 4745608"/>
                <a:gd name="connsiteX30" fmla="*/ 3999043 w 4560132"/>
                <a:gd name="connsiteY30" fmla="*/ 91818 h 4745608"/>
                <a:gd name="connsiteX31" fmla="*/ 4033333 w 4560132"/>
                <a:gd name="connsiteY31" fmla="*/ 11808 h 4745608"/>
                <a:gd name="connsiteX32" fmla="*/ 3984569 w 4560132"/>
                <a:gd name="connsiteY32" fmla="*/ 247366 h 4745608"/>
                <a:gd name="connsiteX33" fmla="*/ 3812791 w 4560132"/>
                <a:gd name="connsiteY33" fmla="*/ 647417 h 4745608"/>
                <a:gd name="connsiteX34" fmla="*/ 3592906 w 4560132"/>
                <a:gd name="connsiteY34" fmla="*/ 811408 h 4745608"/>
                <a:gd name="connsiteX35" fmla="*/ 3604425 w 4560132"/>
                <a:gd name="connsiteY35" fmla="*/ 999253 h 4745608"/>
                <a:gd name="connsiteX36" fmla="*/ 3872985 w 4560132"/>
                <a:gd name="connsiteY36" fmla="*/ 881976 h 4745608"/>
                <a:gd name="connsiteX37" fmla="*/ 4200754 w 4560132"/>
                <a:gd name="connsiteY37" fmla="*/ 774136 h 4745608"/>
                <a:gd name="connsiteX38" fmla="*/ 4064251 w 4560132"/>
                <a:gd name="connsiteY38" fmla="*/ 847195 h 4745608"/>
                <a:gd name="connsiteX39" fmla="*/ 3818880 w 4560132"/>
                <a:gd name="connsiteY39" fmla="*/ 991305 h 4745608"/>
                <a:gd name="connsiteX40" fmla="*/ 3658531 w 4560132"/>
                <a:gd name="connsiteY40" fmla="*/ 1093178 h 4745608"/>
                <a:gd name="connsiteX41" fmla="*/ 3622838 w 4560132"/>
                <a:gd name="connsiteY41" fmla="*/ 1221401 h 4745608"/>
                <a:gd name="connsiteX42" fmla="*/ 3577446 w 4560132"/>
                <a:gd name="connsiteY42" fmla="*/ 1500691 h 4745608"/>
                <a:gd name="connsiteX43" fmla="*/ 3461833 w 4560132"/>
                <a:gd name="connsiteY43" fmla="*/ 1726308 h 4745608"/>
                <a:gd name="connsiteX44" fmla="*/ 3278953 w 4560132"/>
                <a:gd name="connsiteY44" fmla="*/ 2034918 h 4745608"/>
                <a:gd name="connsiteX45" fmla="*/ 3288742 w 4560132"/>
                <a:gd name="connsiteY45" fmla="*/ 2273460 h 4745608"/>
                <a:gd name="connsiteX46" fmla="*/ 3434288 w 4560132"/>
                <a:gd name="connsiteY46" fmla="*/ 2417577 h 4745608"/>
                <a:gd name="connsiteX47" fmla="*/ 3781217 w 4560132"/>
                <a:gd name="connsiteY47" fmla="*/ 2618845 h 4745608"/>
                <a:gd name="connsiteX48" fmla="*/ 4079053 w 4560132"/>
                <a:gd name="connsiteY48" fmla="*/ 2777868 h 4745608"/>
                <a:gd name="connsiteX49" fmla="*/ 4560128 w 4560132"/>
                <a:gd name="connsiteY49" fmla="*/ 3010436 h 4745608"/>
                <a:gd name="connsiteX50" fmla="*/ 4070190 w 4560132"/>
                <a:gd name="connsiteY50" fmla="*/ 3021367 h 4745608"/>
                <a:gd name="connsiteX51" fmla="*/ 3404683 w 4560132"/>
                <a:gd name="connsiteY51" fmla="*/ 2732148 h 4745608"/>
                <a:gd name="connsiteX52" fmla="*/ 3195661 w 4560132"/>
                <a:gd name="connsiteY52" fmla="*/ 2770904 h 4745608"/>
                <a:gd name="connsiteX53" fmla="*/ 2995919 w 4560132"/>
                <a:gd name="connsiteY53" fmla="*/ 2782832 h 4745608"/>
                <a:gd name="connsiteX54" fmla="*/ 2832855 w 4560132"/>
                <a:gd name="connsiteY54" fmla="*/ 2930924 h 4745608"/>
                <a:gd name="connsiteX55" fmla="*/ 2820111 w 4560132"/>
                <a:gd name="connsiteY55" fmla="*/ 3026344 h 4745608"/>
                <a:gd name="connsiteX56" fmla="*/ 2959241 w 4560132"/>
                <a:gd name="connsiteY56" fmla="*/ 3167976 h 4745608"/>
                <a:gd name="connsiteX57" fmla="*/ 3176083 w 4560132"/>
                <a:gd name="connsiteY57" fmla="*/ 3269358 h 4745608"/>
                <a:gd name="connsiteX58" fmla="*/ 3388239 w 4560132"/>
                <a:gd name="connsiteY58" fmla="*/ 3442290 h 4745608"/>
                <a:gd name="connsiteX59" fmla="*/ 3212014 w 4560132"/>
                <a:gd name="connsiteY59" fmla="*/ 3336948 h 4745608"/>
                <a:gd name="connsiteX60" fmla="*/ 3004633 w 4560132"/>
                <a:gd name="connsiteY60" fmla="*/ 3276814 h 4745608"/>
                <a:gd name="connsiteX61" fmla="*/ 2771676 w 4560132"/>
                <a:gd name="connsiteY61" fmla="*/ 3166987 h 4745608"/>
                <a:gd name="connsiteX62" fmla="*/ 2638873 w 4560132"/>
                <a:gd name="connsiteY62" fmla="*/ 3097908 h 4745608"/>
                <a:gd name="connsiteX63" fmla="*/ 2570293 w 4560132"/>
                <a:gd name="connsiteY63" fmla="*/ 3109338 h 4745608"/>
                <a:gd name="connsiteX64" fmla="*/ 2525557 w 4560132"/>
                <a:gd name="connsiteY64" fmla="*/ 3326508 h 4745608"/>
                <a:gd name="connsiteX65" fmla="*/ 2584349 w 4560132"/>
                <a:gd name="connsiteY65" fmla="*/ 3577470 h 4745608"/>
                <a:gd name="connsiteX66" fmla="*/ 2663703 w 4560132"/>
                <a:gd name="connsiteY66" fmla="*/ 3996904 h 4745608"/>
                <a:gd name="connsiteX67" fmla="*/ 2633113 w 4560132"/>
                <a:gd name="connsiteY67" fmla="*/ 4192703 h 4745608"/>
                <a:gd name="connsiteX68" fmla="*/ 2539703 w 4560132"/>
                <a:gd name="connsiteY68" fmla="*/ 4455574 h 4745608"/>
                <a:gd name="connsiteX69" fmla="*/ 2595212 w 4560132"/>
                <a:gd name="connsiteY69" fmla="*/ 3945217 h 4745608"/>
                <a:gd name="connsiteX70" fmla="*/ 2481240 w 4560132"/>
                <a:gd name="connsiteY70" fmla="*/ 3566538 h 4745608"/>
                <a:gd name="connsiteX71" fmla="*/ 2307403 w 4560132"/>
                <a:gd name="connsiteY71" fmla="*/ 3166488 h 4745608"/>
                <a:gd name="connsiteX72" fmla="*/ 2261683 w 4560132"/>
                <a:gd name="connsiteY72" fmla="*/ 3063618 h 4745608"/>
                <a:gd name="connsiteX73" fmla="*/ 2078803 w 4560132"/>
                <a:gd name="connsiteY73" fmla="*/ 2949318 h 4745608"/>
                <a:gd name="connsiteX74" fmla="*/ 1824299 w 4560132"/>
                <a:gd name="connsiteY74" fmla="*/ 3002494 h 4745608"/>
                <a:gd name="connsiteX75" fmla="*/ 1412162 w 4560132"/>
                <a:gd name="connsiteY75" fmla="*/ 3235573 h 4745608"/>
                <a:gd name="connsiteX76" fmla="*/ 1381573 w 4560132"/>
                <a:gd name="connsiteY76" fmla="*/ 3680838 h 4745608"/>
                <a:gd name="connsiteX77" fmla="*/ 1340867 w 4560132"/>
                <a:gd name="connsiteY77" fmla="*/ 3980504 h 4745608"/>
                <a:gd name="connsiteX78" fmla="*/ 1197619 w 4560132"/>
                <a:gd name="connsiteY78" fmla="*/ 4738831 h 4745608"/>
                <a:gd name="connsiteX79" fmla="*/ 1220896 w 4560132"/>
                <a:gd name="connsiteY79" fmla="*/ 4338309 h 4745608"/>
                <a:gd name="connsiteX80" fmla="*/ 1242772 w 4560132"/>
                <a:gd name="connsiteY80" fmla="*/ 4080888 h 4745608"/>
                <a:gd name="connsiteX81" fmla="*/ 1198693 w 4560132"/>
                <a:gd name="connsiteY81" fmla="*/ 3909438 h 4745608"/>
                <a:gd name="connsiteX82" fmla="*/ 970093 w 4560132"/>
                <a:gd name="connsiteY82" fmla="*/ 3989448 h 4745608"/>
                <a:gd name="connsiteX83" fmla="*/ 766328 w 4560132"/>
                <a:gd name="connsiteY83" fmla="*/ 4131990 h 4745608"/>
                <a:gd name="connsiteX84" fmla="*/ 555808 w 4560132"/>
                <a:gd name="connsiteY84" fmla="*/ 4355688 h 4745608"/>
                <a:gd name="connsiteX85" fmla="*/ 785900 w 4560132"/>
                <a:gd name="connsiteY85" fmla="*/ 4017771 h 4745608"/>
                <a:gd name="connsiteX86" fmla="*/ 1130113 w 4560132"/>
                <a:gd name="connsiteY86" fmla="*/ 3817500 h 4745608"/>
                <a:gd name="connsiteX87" fmla="*/ 1278703 w 4560132"/>
                <a:gd name="connsiteY87" fmla="*/ 3726558 h 4745608"/>
                <a:gd name="connsiteX88" fmla="*/ 1269661 w 4560132"/>
                <a:gd name="connsiteY88" fmla="*/ 3390117 h 4745608"/>
                <a:gd name="connsiteX89" fmla="*/ 1309620 w 4560132"/>
                <a:gd name="connsiteY89" fmla="*/ 3169963 h 4745608"/>
                <a:gd name="connsiteX90" fmla="*/ 1393003 w 4560132"/>
                <a:gd name="connsiteY90" fmla="*/ 3052188 h 4745608"/>
                <a:gd name="connsiteX91" fmla="*/ 1080693 w 4560132"/>
                <a:gd name="connsiteY91" fmla="*/ 2984604 h 4745608"/>
                <a:gd name="connsiteX92" fmla="*/ 663453 w 4560132"/>
                <a:gd name="connsiteY92" fmla="*/ 3023360 h 4745608"/>
                <a:gd name="connsiteX93" fmla="*/ 235111 w 4560132"/>
                <a:gd name="connsiteY93" fmla="*/ 3217172 h 4745608"/>
                <a:gd name="connsiteX94" fmla="*/ 421453 w 4560132"/>
                <a:gd name="connsiteY94" fmla="*/ 3029328 h 4745608"/>
                <a:gd name="connsiteX95" fmla="*/ 627193 w 4560132"/>
                <a:gd name="connsiteY95" fmla="*/ 2926458 h 4745608"/>
                <a:gd name="connsiteX96" fmla="*/ 854480 w 4560132"/>
                <a:gd name="connsiteY96" fmla="*/ 2889178 h 4745608"/>
                <a:gd name="connsiteX97" fmla="*/ 1149272 w 4560132"/>
                <a:gd name="connsiteY97" fmla="*/ 2889676 h 4745608"/>
                <a:gd name="connsiteX98" fmla="*/ 1531894 w 4560132"/>
                <a:gd name="connsiteY98" fmla="*/ 2917507 h 4745608"/>
                <a:gd name="connsiteX99" fmla="*/ 1860559 w 4560132"/>
                <a:gd name="connsiteY99" fmla="*/ 2766431 h 4745608"/>
                <a:gd name="connsiteX100" fmla="*/ 1701613 w 4560132"/>
                <a:gd name="connsiteY100" fmla="*/ 2263518 h 4745608"/>
                <a:gd name="connsiteX101" fmla="*/ 1690183 w 4560132"/>
                <a:gd name="connsiteY101" fmla="*/ 1966338 h 4745608"/>
                <a:gd name="connsiteX102" fmla="*/ 1381991 w 4560132"/>
                <a:gd name="connsiteY102" fmla="*/ 1841604 h 4745608"/>
                <a:gd name="connsiteX103" fmla="*/ 1095823 w 4560132"/>
                <a:gd name="connsiteY103" fmla="*/ 1714878 h 4745608"/>
                <a:gd name="connsiteX104" fmla="*/ 746507 w 4560132"/>
                <a:gd name="connsiteY104" fmla="*/ 1626415 h 4745608"/>
                <a:gd name="connsiteX105" fmla="*/ 352873 w 4560132"/>
                <a:gd name="connsiteY105" fmla="*/ 1726308 h 4745608"/>
                <a:gd name="connsiteX106" fmla="*/ 113171 w 4560132"/>
                <a:gd name="connsiteY106" fmla="*/ 1763582 h 4745608"/>
                <a:gd name="connsiteX107" fmla="*/ 9973 w 4560132"/>
                <a:gd name="connsiteY107" fmla="*/ 1737738 h 4745608"/>
                <a:gd name="connsiteX108" fmla="*/ 348516 w 4560132"/>
                <a:gd name="connsiteY108" fmla="*/ 1643812 h 4745608"/>
                <a:gd name="connsiteX109" fmla="*/ 653097 w 4560132"/>
                <a:gd name="connsiteY109" fmla="*/ 1543920 h 4745608"/>
                <a:gd name="connsiteX110" fmla="*/ 1072963 w 4560132"/>
                <a:gd name="connsiteY110" fmla="*/ 1612008 h 4745608"/>
                <a:gd name="connsiteX111" fmla="*/ 1244413 w 4560132"/>
                <a:gd name="connsiteY111" fmla="*/ 1657728 h 4745608"/>
                <a:gd name="connsiteX112" fmla="*/ 1205766 w 4560132"/>
                <a:gd name="connsiteY112" fmla="*/ 1451988 h 4745608"/>
                <a:gd name="connsiteX113" fmla="*/ 1046313 w 4560132"/>
                <a:gd name="connsiteY113" fmla="*/ 815409 h 4745608"/>
                <a:gd name="connsiteX114" fmla="*/ 1221553 w 4560132"/>
                <a:gd name="connsiteY114" fmla="*/ 1211958 h 4745608"/>
                <a:gd name="connsiteX0" fmla="*/ 1221553 w 4560132"/>
                <a:gd name="connsiteY0" fmla="*/ 1211958 h 4745608"/>
                <a:gd name="connsiteX1" fmla="*/ 1343911 w 4560132"/>
                <a:gd name="connsiteY1" fmla="*/ 1559828 h 4745608"/>
                <a:gd name="connsiteX2" fmla="*/ 1553023 w 4560132"/>
                <a:gd name="connsiteY2" fmla="*/ 1657728 h 4745608"/>
                <a:gd name="connsiteX3" fmla="*/ 1907353 w 4560132"/>
                <a:gd name="connsiteY3" fmla="*/ 1680588 h 4745608"/>
                <a:gd name="connsiteX4" fmla="*/ 2021653 w 4560132"/>
                <a:gd name="connsiteY4" fmla="*/ 1543428 h 4745608"/>
                <a:gd name="connsiteX5" fmla="*/ 2124523 w 4560132"/>
                <a:gd name="connsiteY5" fmla="*/ 1291968 h 4745608"/>
                <a:gd name="connsiteX6" fmla="*/ 2124523 w 4560132"/>
                <a:gd name="connsiteY6" fmla="*/ 1120518 h 4745608"/>
                <a:gd name="connsiteX7" fmla="*/ 2068029 w 4560132"/>
                <a:gd name="connsiteY7" fmla="*/ 825325 h 4745608"/>
                <a:gd name="connsiteX8" fmla="*/ 2078803 w 4560132"/>
                <a:gd name="connsiteY8" fmla="*/ 777618 h 4745608"/>
                <a:gd name="connsiteX9" fmla="*/ 2170243 w 4560132"/>
                <a:gd name="connsiteY9" fmla="*/ 1086228 h 4745608"/>
                <a:gd name="connsiteX10" fmla="*/ 2215963 w 4560132"/>
                <a:gd name="connsiteY10" fmla="*/ 1269108 h 4745608"/>
                <a:gd name="connsiteX11" fmla="*/ 2284543 w 4560132"/>
                <a:gd name="connsiteY11" fmla="*/ 1303398 h 4745608"/>
                <a:gd name="connsiteX12" fmla="*/ 2330263 w 4560132"/>
                <a:gd name="connsiteY12" fmla="*/ 1166238 h 4745608"/>
                <a:gd name="connsiteX13" fmla="*/ 2467423 w 4560132"/>
                <a:gd name="connsiteY13" fmla="*/ 880488 h 4745608"/>
                <a:gd name="connsiteX14" fmla="*/ 2558863 w 4560132"/>
                <a:gd name="connsiteY14" fmla="*/ 640458 h 4745608"/>
                <a:gd name="connsiteX15" fmla="*/ 2616013 w 4560132"/>
                <a:gd name="connsiteY15" fmla="*/ 537588 h 4745608"/>
                <a:gd name="connsiteX16" fmla="*/ 2558863 w 4560132"/>
                <a:gd name="connsiteY16" fmla="*/ 789048 h 4745608"/>
                <a:gd name="connsiteX17" fmla="*/ 2444563 w 4560132"/>
                <a:gd name="connsiteY17" fmla="*/ 1097658 h 4745608"/>
                <a:gd name="connsiteX18" fmla="*/ 2375983 w 4560132"/>
                <a:gd name="connsiteY18" fmla="*/ 1406268 h 4745608"/>
                <a:gd name="connsiteX19" fmla="*/ 2558863 w 4560132"/>
                <a:gd name="connsiteY19" fmla="*/ 1577718 h 4745608"/>
                <a:gd name="connsiteX20" fmla="*/ 2878903 w 4560132"/>
                <a:gd name="connsiteY20" fmla="*/ 1657728 h 4745608"/>
                <a:gd name="connsiteX21" fmla="*/ 3187513 w 4560132"/>
                <a:gd name="connsiteY21" fmla="*/ 1657728 h 4745608"/>
                <a:gd name="connsiteX22" fmla="*/ 3370393 w 4560132"/>
                <a:gd name="connsiteY22" fmla="*/ 1566288 h 4745608"/>
                <a:gd name="connsiteX23" fmla="*/ 3488066 w 4560132"/>
                <a:gd name="connsiteY23" fmla="*/ 1246753 h 4745608"/>
                <a:gd name="connsiteX24" fmla="*/ 3495138 w 4560132"/>
                <a:gd name="connsiteY24" fmla="*/ 1115548 h 4745608"/>
                <a:gd name="connsiteX25" fmla="*/ 3493650 w 4560132"/>
                <a:gd name="connsiteY25" fmla="*/ 1063976 h 4745608"/>
                <a:gd name="connsiteX26" fmla="*/ 3450403 w 4560132"/>
                <a:gd name="connsiteY26" fmla="*/ 777618 h 4745608"/>
                <a:gd name="connsiteX27" fmla="*/ 3119893 w 4560132"/>
                <a:gd name="connsiteY27" fmla="*/ 321571 h 4745608"/>
                <a:gd name="connsiteX28" fmla="*/ 3497351 w 4560132"/>
                <a:gd name="connsiteY28" fmla="*/ 674883 h 4745608"/>
                <a:gd name="connsiteX29" fmla="*/ 3759013 w 4560132"/>
                <a:gd name="connsiteY29" fmla="*/ 571878 h 4745608"/>
                <a:gd name="connsiteX30" fmla="*/ 3999043 w 4560132"/>
                <a:gd name="connsiteY30" fmla="*/ 91818 h 4745608"/>
                <a:gd name="connsiteX31" fmla="*/ 4033333 w 4560132"/>
                <a:gd name="connsiteY31" fmla="*/ 11808 h 4745608"/>
                <a:gd name="connsiteX32" fmla="*/ 3984569 w 4560132"/>
                <a:gd name="connsiteY32" fmla="*/ 247366 h 4745608"/>
                <a:gd name="connsiteX33" fmla="*/ 3812791 w 4560132"/>
                <a:gd name="connsiteY33" fmla="*/ 647417 h 4745608"/>
                <a:gd name="connsiteX34" fmla="*/ 3592906 w 4560132"/>
                <a:gd name="connsiteY34" fmla="*/ 811408 h 4745608"/>
                <a:gd name="connsiteX35" fmla="*/ 3604425 w 4560132"/>
                <a:gd name="connsiteY35" fmla="*/ 999253 h 4745608"/>
                <a:gd name="connsiteX36" fmla="*/ 3872985 w 4560132"/>
                <a:gd name="connsiteY36" fmla="*/ 881976 h 4745608"/>
                <a:gd name="connsiteX37" fmla="*/ 4200754 w 4560132"/>
                <a:gd name="connsiteY37" fmla="*/ 774136 h 4745608"/>
                <a:gd name="connsiteX38" fmla="*/ 4064251 w 4560132"/>
                <a:gd name="connsiteY38" fmla="*/ 847195 h 4745608"/>
                <a:gd name="connsiteX39" fmla="*/ 3818880 w 4560132"/>
                <a:gd name="connsiteY39" fmla="*/ 991305 h 4745608"/>
                <a:gd name="connsiteX40" fmla="*/ 3658531 w 4560132"/>
                <a:gd name="connsiteY40" fmla="*/ 1093178 h 4745608"/>
                <a:gd name="connsiteX41" fmla="*/ 3622838 w 4560132"/>
                <a:gd name="connsiteY41" fmla="*/ 1221401 h 4745608"/>
                <a:gd name="connsiteX42" fmla="*/ 3577446 w 4560132"/>
                <a:gd name="connsiteY42" fmla="*/ 1500691 h 4745608"/>
                <a:gd name="connsiteX43" fmla="*/ 3461833 w 4560132"/>
                <a:gd name="connsiteY43" fmla="*/ 1726308 h 4745608"/>
                <a:gd name="connsiteX44" fmla="*/ 3278953 w 4560132"/>
                <a:gd name="connsiteY44" fmla="*/ 2034918 h 4745608"/>
                <a:gd name="connsiteX45" fmla="*/ 3288742 w 4560132"/>
                <a:gd name="connsiteY45" fmla="*/ 2273460 h 4745608"/>
                <a:gd name="connsiteX46" fmla="*/ 3434288 w 4560132"/>
                <a:gd name="connsiteY46" fmla="*/ 2417577 h 4745608"/>
                <a:gd name="connsiteX47" fmla="*/ 3781217 w 4560132"/>
                <a:gd name="connsiteY47" fmla="*/ 2618845 h 4745608"/>
                <a:gd name="connsiteX48" fmla="*/ 4079053 w 4560132"/>
                <a:gd name="connsiteY48" fmla="*/ 2777868 h 4745608"/>
                <a:gd name="connsiteX49" fmla="*/ 4560128 w 4560132"/>
                <a:gd name="connsiteY49" fmla="*/ 3010436 h 4745608"/>
                <a:gd name="connsiteX50" fmla="*/ 4070190 w 4560132"/>
                <a:gd name="connsiteY50" fmla="*/ 3021367 h 4745608"/>
                <a:gd name="connsiteX51" fmla="*/ 3404683 w 4560132"/>
                <a:gd name="connsiteY51" fmla="*/ 2732148 h 4745608"/>
                <a:gd name="connsiteX52" fmla="*/ 3195661 w 4560132"/>
                <a:gd name="connsiteY52" fmla="*/ 2770904 h 4745608"/>
                <a:gd name="connsiteX53" fmla="*/ 3025524 w 4560132"/>
                <a:gd name="connsiteY53" fmla="*/ 2858861 h 4745608"/>
                <a:gd name="connsiteX54" fmla="*/ 2832855 w 4560132"/>
                <a:gd name="connsiteY54" fmla="*/ 2930924 h 4745608"/>
                <a:gd name="connsiteX55" fmla="*/ 2820111 w 4560132"/>
                <a:gd name="connsiteY55" fmla="*/ 3026344 h 4745608"/>
                <a:gd name="connsiteX56" fmla="*/ 2959241 w 4560132"/>
                <a:gd name="connsiteY56" fmla="*/ 3167976 h 4745608"/>
                <a:gd name="connsiteX57" fmla="*/ 3176083 w 4560132"/>
                <a:gd name="connsiteY57" fmla="*/ 3269358 h 4745608"/>
                <a:gd name="connsiteX58" fmla="*/ 3388239 w 4560132"/>
                <a:gd name="connsiteY58" fmla="*/ 3442290 h 4745608"/>
                <a:gd name="connsiteX59" fmla="*/ 3212014 w 4560132"/>
                <a:gd name="connsiteY59" fmla="*/ 3336948 h 4745608"/>
                <a:gd name="connsiteX60" fmla="*/ 3004633 w 4560132"/>
                <a:gd name="connsiteY60" fmla="*/ 3276814 h 4745608"/>
                <a:gd name="connsiteX61" fmla="*/ 2771676 w 4560132"/>
                <a:gd name="connsiteY61" fmla="*/ 3166987 h 4745608"/>
                <a:gd name="connsiteX62" fmla="*/ 2638873 w 4560132"/>
                <a:gd name="connsiteY62" fmla="*/ 3097908 h 4745608"/>
                <a:gd name="connsiteX63" fmla="*/ 2570293 w 4560132"/>
                <a:gd name="connsiteY63" fmla="*/ 3109338 h 4745608"/>
                <a:gd name="connsiteX64" fmla="*/ 2525557 w 4560132"/>
                <a:gd name="connsiteY64" fmla="*/ 3326508 h 4745608"/>
                <a:gd name="connsiteX65" fmla="*/ 2584349 w 4560132"/>
                <a:gd name="connsiteY65" fmla="*/ 3577470 h 4745608"/>
                <a:gd name="connsiteX66" fmla="*/ 2663703 w 4560132"/>
                <a:gd name="connsiteY66" fmla="*/ 3996904 h 4745608"/>
                <a:gd name="connsiteX67" fmla="*/ 2633113 w 4560132"/>
                <a:gd name="connsiteY67" fmla="*/ 4192703 h 4745608"/>
                <a:gd name="connsiteX68" fmla="*/ 2539703 w 4560132"/>
                <a:gd name="connsiteY68" fmla="*/ 4455574 h 4745608"/>
                <a:gd name="connsiteX69" fmla="*/ 2595212 w 4560132"/>
                <a:gd name="connsiteY69" fmla="*/ 3945217 h 4745608"/>
                <a:gd name="connsiteX70" fmla="*/ 2481240 w 4560132"/>
                <a:gd name="connsiteY70" fmla="*/ 3566538 h 4745608"/>
                <a:gd name="connsiteX71" fmla="*/ 2307403 w 4560132"/>
                <a:gd name="connsiteY71" fmla="*/ 3166488 h 4745608"/>
                <a:gd name="connsiteX72" fmla="*/ 2261683 w 4560132"/>
                <a:gd name="connsiteY72" fmla="*/ 3063618 h 4745608"/>
                <a:gd name="connsiteX73" fmla="*/ 2078803 w 4560132"/>
                <a:gd name="connsiteY73" fmla="*/ 2949318 h 4745608"/>
                <a:gd name="connsiteX74" fmla="*/ 1824299 w 4560132"/>
                <a:gd name="connsiteY74" fmla="*/ 3002494 h 4745608"/>
                <a:gd name="connsiteX75" fmla="*/ 1412162 w 4560132"/>
                <a:gd name="connsiteY75" fmla="*/ 3235573 h 4745608"/>
                <a:gd name="connsiteX76" fmla="*/ 1381573 w 4560132"/>
                <a:gd name="connsiteY76" fmla="*/ 3680838 h 4745608"/>
                <a:gd name="connsiteX77" fmla="*/ 1340867 w 4560132"/>
                <a:gd name="connsiteY77" fmla="*/ 3980504 h 4745608"/>
                <a:gd name="connsiteX78" fmla="*/ 1197619 w 4560132"/>
                <a:gd name="connsiteY78" fmla="*/ 4738831 h 4745608"/>
                <a:gd name="connsiteX79" fmla="*/ 1220896 w 4560132"/>
                <a:gd name="connsiteY79" fmla="*/ 4338309 h 4745608"/>
                <a:gd name="connsiteX80" fmla="*/ 1242772 w 4560132"/>
                <a:gd name="connsiteY80" fmla="*/ 4080888 h 4745608"/>
                <a:gd name="connsiteX81" fmla="*/ 1198693 w 4560132"/>
                <a:gd name="connsiteY81" fmla="*/ 3909438 h 4745608"/>
                <a:gd name="connsiteX82" fmla="*/ 970093 w 4560132"/>
                <a:gd name="connsiteY82" fmla="*/ 3989448 h 4745608"/>
                <a:gd name="connsiteX83" fmla="*/ 766328 w 4560132"/>
                <a:gd name="connsiteY83" fmla="*/ 4131990 h 4745608"/>
                <a:gd name="connsiteX84" fmla="*/ 555808 w 4560132"/>
                <a:gd name="connsiteY84" fmla="*/ 4355688 h 4745608"/>
                <a:gd name="connsiteX85" fmla="*/ 785900 w 4560132"/>
                <a:gd name="connsiteY85" fmla="*/ 4017771 h 4745608"/>
                <a:gd name="connsiteX86" fmla="*/ 1130113 w 4560132"/>
                <a:gd name="connsiteY86" fmla="*/ 3817500 h 4745608"/>
                <a:gd name="connsiteX87" fmla="*/ 1278703 w 4560132"/>
                <a:gd name="connsiteY87" fmla="*/ 3726558 h 4745608"/>
                <a:gd name="connsiteX88" fmla="*/ 1269661 w 4560132"/>
                <a:gd name="connsiteY88" fmla="*/ 3390117 h 4745608"/>
                <a:gd name="connsiteX89" fmla="*/ 1309620 w 4560132"/>
                <a:gd name="connsiteY89" fmla="*/ 3169963 h 4745608"/>
                <a:gd name="connsiteX90" fmla="*/ 1393003 w 4560132"/>
                <a:gd name="connsiteY90" fmla="*/ 3052188 h 4745608"/>
                <a:gd name="connsiteX91" fmla="*/ 1080693 w 4560132"/>
                <a:gd name="connsiteY91" fmla="*/ 2984604 h 4745608"/>
                <a:gd name="connsiteX92" fmla="*/ 663453 w 4560132"/>
                <a:gd name="connsiteY92" fmla="*/ 3023360 h 4745608"/>
                <a:gd name="connsiteX93" fmla="*/ 235111 w 4560132"/>
                <a:gd name="connsiteY93" fmla="*/ 3217172 h 4745608"/>
                <a:gd name="connsiteX94" fmla="*/ 421453 w 4560132"/>
                <a:gd name="connsiteY94" fmla="*/ 3029328 h 4745608"/>
                <a:gd name="connsiteX95" fmla="*/ 627193 w 4560132"/>
                <a:gd name="connsiteY95" fmla="*/ 2926458 h 4745608"/>
                <a:gd name="connsiteX96" fmla="*/ 854480 w 4560132"/>
                <a:gd name="connsiteY96" fmla="*/ 2889178 h 4745608"/>
                <a:gd name="connsiteX97" fmla="*/ 1149272 w 4560132"/>
                <a:gd name="connsiteY97" fmla="*/ 2889676 h 4745608"/>
                <a:gd name="connsiteX98" fmla="*/ 1531894 w 4560132"/>
                <a:gd name="connsiteY98" fmla="*/ 2917507 h 4745608"/>
                <a:gd name="connsiteX99" fmla="*/ 1860559 w 4560132"/>
                <a:gd name="connsiteY99" fmla="*/ 2766431 h 4745608"/>
                <a:gd name="connsiteX100" fmla="*/ 1701613 w 4560132"/>
                <a:gd name="connsiteY100" fmla="*/ 2263518 h 4745608"/>
                <a:gd name="connsiteX101" fmla="*/ 1690183 w 4560132"/>
                <a:gd name="connsiteY101" fmla="*/ 1966338 h 4745608"/>
                <a:gd name="connsiteX102" fmla="*/ 1381991 w 4560132"/>
                <a:gd name="connsiteY102" fmla="*/ 1841604 h 4745608"/>
                <a:gd name="connsiteX103" fmla="*/ 1095823 w 4560132"/>
                <a:gd name="connsiteY103" fmla="*/ 1714878 h 4745608"/>
                <a:gd name="connsiteX104" fmla="*/ 746507 w 4560132"/>
                <a:gd name="connsiteY104" fmla="*/ 1626415 h 4745608"/>
                <a:gd name="connsiteX105" fmla="*/ 352873 w 4560132"/>
                <a:gd name="connsiteY105" fmla="*/ 1726308 h 4745608"/>
                <a:gd name="connsiteX106" fmla="*/ 113171 w 4560132"/>
                <a:gd name="connsiteY106" fmla="*/ 1763582 h 4745608"/>
                <a:gd name="connsiteX107" fmla="*/ 9973 w 4560132"/>
                <a:gd name="connsiteY107" fmla="*/ 1737738 h 4745608"/>
                <a:gd name="connsiteX108" fmla="*/ 348516 w 4560132"/>
                <a:gd name="connsiteY108" fmla="*/ 1643812 h 4745608"/>
                <a:gd name="connsiteX109" fmla="*/ 653097 w 4560132"/>
                <a:gd name="connsiteY109" fmla="*/ 1543920 h 4745608"/>
                <a:gd name="connsiteX110" fmla="*/ 1072963 w 4560132"/>
                <a:gd name="connsiteY110" fmla="*/ 1612008 h 4745608"/>
                <a:gd name="connsiteX111" fmla="*/ 1244413 w 4560132"/>
                <a:gd name="connsiteY111" fmla="*/ 1657728 h 4745608"/>
                <a:gd name="connsiteX112" fmla="*/ 1205766 w 4560132"/>
                <a:gd name="connsiteY112" fmla="*/ 1451988 h 4745608"/>
                <a:gd name="connsiteX113" fmla="*/ 1046313 w 4560132"/>
                <a:gd name="connsiteY113" fmla="*/ 815409 h 4745608"/>
                <a:gd name="connsiteX114" fmla="*/ 1221553 w 4560132"/>
                <a:gd name="connsiteY114" fmla="*/ 1211958 h 4745608"/>
                <a:gd name="connsiteX0" fmla="*/ 1221553 w 4560132"/>
                <a:gd name="connsiteY0" fmla="*/ 1211958 h 4745608"/>
                <a:gd name="connsiteX1" fmla="*/ 1343911 w 4560132"/>
                <a:gd name="connsiteY1" fmla="*/ 1559828 h 4745608"/>
                <a:gd name="connsiteX2" fmla="*/ 1553023 w 4560132"/>
                <a:gd name="connsiteY2" fmla="*/ 1657728 h 4745608"/>
                <a:gd name="connsiteX3" fmla="*/ 1907353 w 4560132"/>
                <a:gd name="connsiteY3" fmla="*/ 1680588 h 4745608"/>
                <a:gd name="connsiteX4" fmla="*/ 2021653 w 4560132"/>
                <a:gd name="connsiteY4" fmla="*/ 1543428 h 4745608"/>
                <a:gd name="connsiteX5" fmla="*/ 2124523 w 4560132"/>
                <a:gd name="connsiteY5" fmla="*/ 1291968 h 4745608"/>
                <a:gd name="connsiteX6" fmla="*/ 2124523 w 4560132"/>
                <a:gd name="connsiteY6" fmla="*/ 1120518 h 4745608"/>
                <a:gd name="connsiteX7" fmla="*/ 2068029 w 4560132"/>
                <a:gd name="connsiteY7" fmla="*/ 825325 h 4745608"/>
                <a:gd name="connsiteX8" fmla="*/ 2078803 w 4560132"/>
                <a:gd name="connsiteY8" fmla="*/ 777618 h 4745608"/>
                <a:gd name="connsiteX9" fmla="*/ 2170243 w 4560132"/>
                <a:gd name="connsiteY9" fmla="*/ 1086228 h 4745608"/>
                <a:gd name="connsiteX10" fmla="*/ 2215963 w 4560132"/>
                <a:gd name="connsiteY10" fmla="*/ 1269108 h 4745608"/>
                <a:gd name="connsiteX11" fmla="*/ 2284543 w 4560132"/>
                <a:gd name="connsiteY11" fmla="*/ 1303398 h 4745608"/>
                <a:gd name="connsiteX12" fmla="*/ 2330263 w 4560132"/>
                <a:gd name="connsiteY12" fmla="*/ 1166238 h 4745608"/>
                <a:gd name="connsiteX13" fmla="*/ 2467423 w 4560132"/>
                <a:gd name="connsiteY13" fmla="*/ 880488 h 4745608"/>
                <a:gd name="connsiteX14" fmla="*/ 2558863 w 4560132"/>
                <a:gd name="connsiteY14" fmla="*/ 640458 h 4745608"/>
                <a:gd name="connsiteX15" fmla="*/ 2616013 w 4560132"/>
                <a:gd name="connsiteY15" fmla="*/ 537588 h 4745608"/>
                <a:gd name="connsiteX16" fmla="*/ 2558863 w 4560132"/>
                <a:gd name="connsiteY16" fmla="*/ 789048 h 4745608"/>
                <a:gd name="connsiteX17" fmla="*/ 2444563 w 4560132"/>
                <a:gd name="connsiteY17" fmla="*/ 1097658 h 4745608"/>
                <a:gd name="connsiteX18" fmla="*/ 2375983 w 4560132"/>
                <a:gd name="connsiteY18" fmla="*/ 1406268 h 4745608"/>
                <a:gd name="connsiteX19" fmla="*/ 2558863 w 4560132"/>
                <a:gd name="connsiteY19" fmla="*/ 1577718 h 4745608"/>
                <a:gd name="connsiteX20" fmla="*/ 2878903 w 4560132"/>
                <a:gd name="connsiteY20" fmla="*/ 1657728 h 4745608"/>
                <a:gd name="connsiteX21" fmla="*/ 3187513 w 4560132"/>
                <a:gd name="connsiteY21" fmla="*/ 1657728 h 4745608"/>
                <a:gd name="connsiteX22" fmla="*/ 3370393 w 4560132"/>
                <a:gd name="connsiteY22" fmla="*/ 1566288 h 4745608"/>
                <a:gd name="connsiteX23" fmla="*/ 3488066 w 4560132"/>
                <a:gd name="connsiteY23" fmla="*/ 1246753 h 4745608"/>
                <a:gd name="connsiteX24" fmla="*/ 3495138 w 4560132"/>
                <a:gd name="connsiteY24" fmla="*/ 1115548 h 4745608"/>
                <a:gd name="connsiteX25" fmla="*/ 3493650 w 4560132"/>
                <a:gd name="connsiteY25" fmla="*/ 1063976 h 4745608"/>
                <a:gd name="connsiteX26" fmla="*/ 3450403 w 4560132"/>
                <a:gd name="connsiteY26" fmla="*/ 777618 h 4745608"/>
                <a:gd name="connsiteX27" fmla="*/ 3119893 w 4560132"/>
                <a:gd name="connsiteY27" fmla="*/ 321571 h 4745608"/>
                <a:gd name="connsiteX28" fmla="*/ 3497351 w 4560132"/>
                <a:gd name="connsiteY28" fmla="*/ 674883 h 4745608"/>
                <a:gd name="connsiteX29" fmla="*/ 3759013 w 4560132"/>
                <a:gd name="connsiteY29" fmla="*/ 571878 h 4745608"/>
                <a:gd name="connsiteX30" fmla="*/ 3999043 w 4560132"/>
                <a:gd name="connsiteY30" fmla="*/ 91818 h 4745608"/>
                <a:gd name="connsiteX31" fmla="*/ 4033333 w 4560132"/>
                <a:gd name="connsiteY31" fmla="*/ 11808 h 4745608"/>
                <a:gd name="connsiteX32" fmla="*/ 3984569 w 4560132"/>
                <a:gd name="connsiteY32" fmla="*/ 247366 h 4745608"/>
                <a:gd name="connsiteX33" fmla="*/ 3812791 w 4560132"/>
                <a:gd name="connsiteY33" fmla="*/ 647417 h 4745608"/>
                <a:gd name="connsiteX34" fmla="*/ 3592906 w 4560132"/>
                <a:gd name="connsiteY34" fmla="*/ 811408 h 4745608"/>
                <a:gd name="connsiteX35" fmla="*/ 3604425 w 4560132"/>
                <a:gd name="connsiteY35" fmla="*/ 999253 h 4745608"/>
                <a:gd name="connsiteX36" fmla="*/ 3872985 w 4560132"/>
                <a:gd name="connsiteY36" fmla="*/ 881976 h 4745608"/>
                <a:gd name="connsiteX37" fmla="*/ 4200754 w 4560132"/>
                <a:gd name="connsiteY37" fmla="*/ 774136 h 4745608"/>
                <a:gd name="connsiteX38" fmla="*/ 4064251 w 4560132"/>
                <a:gd name="connsiteY38" fmla="*/ 847195 h 4745608"/>
                <a:gd name="connsiteX39" fmla="*/ 3818880 w 4560132"/>
                <a:gd name="connsiteY39" fmla="*/ 991305 h 4745608"/>
                <a:gd name="connsiteX40" fmla="*/ 3658531 w 4560132"/>
                <a:gd name="connsiteY40" fmla="*/ 1093178 h 4745608"/>
                <a:gd name="connsiteX41" fmla="*/ 3622838 w 4560132"/>
                <a:gd name="connsiteY41" fmla="*/ 1221401 h 4745608"/>
                <a:gd name="connsiteX42" fmla="*/ 3577446 w 4560132"/>
                <a:gd name="connsiteY42" fmla="*/ 1500691 h 4745608"/>
                <a:gd name="connsiteX43" fmla="*/ 3461833 w 4560132"/>
                <a:gd name="connsiteY43" fmla="*/ 1726308 h 4745608"/>
                <a:gd name="connsiteX44" fmla="*/ 3278953 w 4560132"/>
                <a:gd name="connsiteY44" fmla="*/ 2034918 h 4745608"/>
                <a:gd name="connsiteX45" fmla="*/ 3288742 w 4560132"/>
                <a:gd name="connsiteY45" fmla="*/ 2273460 h 4745608"/>
                <a:gd name="connsiteX46" fmla="*/ 3434288 w 4560132"/>
                <a:gd name="connsiteY46" fmla="*/ 2417577 h 4745608"/>
                <a:gd name="connsiteX47" fmla="*/ 3781217 w 4560132"/>
                <a:gd name="connsiteY47" fmla="*/ 2618845 h 4745608"/>
                <a:gd name="connsiteX48" fmla="*/ 4079053 w 4560132"/>
                <a:gd name="connsiteY48" fmla="*/ 2777868 h 4745608"/>
                <a:gd name="connsiteX49" fmla="*/ 4560128 w 4560132"/>
                <a:gd name="connsiteY49" fmla="*/ 3010436 h 4745608"/>
                <a:gd name="connsiteX50" fmla="*/ 4070190 w 4560132"/>
                <a:gd name="connsiteY50" fmla="*/ 3021367 h 4745608"/>
                <a:gd name="connsiteX51" fmla="*/ 3412085 w 4560132"/>
                <a:gd name="connsiteY51" fmla="*/ 2794761 h 4745608"/>
                <a:gd name="connsiteX52" fmla="*/ 3195661 w 4560132"/>
                <a:gd name="connsiteY52" fmla="*/ 2770904 h 4745608"/>
                <a:gd name="connsiteX53" fmla="*/ 3025524 w 4560132"/>
                <a:gd name="connsiteY53" fmla="*/ 2858861 h 4745608"/>
                <a:gd name="connsiteX54" fmla="*/ 2832855 w 4560132"/>
                <a:gd name="connsiteY54" fmla="*/ 2930924 h 4745608"/>
                <a:gd name="connsiteX55" fmla="*/ 2820111 w 4560132"/>
                <a:gd name="connsiteY55" fmla="*/ 3026344 h 4745608"/>
                <a:gd name="connsiteX56" fmla="*/ 2959241 w 4560132"/>
                <a:gd name="connsiteY56" fmla="*/ 3167976 h 4745608"/>
                <a:gd name="connsiteX57" fmla="*/ 3176083 w 4560132"/>
                <a:gd name="connsiteY57" fmla="*/ 3269358 h 4745608"/>
                <a:gd name="connsiteX58" fmla="*/ 3388239 w 4560132"/>
                <a:gd name="connsiteY58" fmla="*/ 3442290 h 4745608"/>
                <a:gd name="connsiteX59" fmla="*/ 3212014 w 4560132"/>
                <a:gd name="connsiteY59" fmla="*/ 3336948 h 4745608"/>
                <a:gd name="connsiteX60" fmla="*/ 3004633 w 4560132"/>
                <a:gd name="connsiteY60" fmla="*/ 3276814 h 4745608"/>
                <a:gd name="connsiteX61" fmla="*/ 2771676 w 4560132"/>
                <a:gd name="connsiteY61" fmla="*/ 3166987 h 4745608"/>
                <a:gd name="connsiteX62" fmla="*/ 2638873 w 4560132"/>
                <a:gd name="connsiteY62" fmla="*/ 3097908 h 4745608"/>
                <a:gd name="connsiteX63" fmla="*/ 2570293 w 4560132"/>
                <a:gd name="connsiteY63" fmla="*/ 3109338 h 4745608"/>
                <a:gd name="connsiteX64" fmla="*/ 2525557 w 4560132"/>
                <a:gd name="connsiteY64" fmla="*/ 3326508 h 4745608"/>
                <a:gd name="connsiteX65" fmla="*/ 2584349 w 4560132"/>
                <a:gd name="connsiteY65" fmla="*/ 3577470 h 4745608"/>
                <a:gd name="connsiteX66" fmla="*/ 2663703 w 4560132"/>
                <a:gd name="connsiteY66" fmla="*/ 3996904 h 4745608"/>
                <a:gd name="connsiteX67" fmla="*/ 2633113 w 4560132"/>
                <a:gd name="connsiteY67" fmla="*/ 4192703 h 4745608"/>
                <a:gd name="connsiteX68" fmla="*/ 2539703 w 4560132"/>
                <a:gd name="connsiteY68" fmla="*/ 4455574 h 4745608"/>
                <a:gd name="connsiteX69" fmla="*/ 2595212 w 4560132"/>
                <a:gd name="connsiteY69" fmla="*/ 3945217 h 4745608"/>
                <a:gd name="connsiteX70" fmla="*/ 2481240 w 4560132"/>
                <a:gd name="connsiteY70" fmla="*/ 3566538 h 4745608"/>
                <a:gd name="connsiteX71" fmla="*/ 2307403 w 4560132"/>
                <a:gd name="connsiteY71" fmla="*/ 3166488 h 4745608"/>
                <a:gd name="connsiteX72" fmla="*/ 2261683 w 4560132"/>
                <a:gd name="connsiteY72" fmla="*/ 3063618 h 4745608"/>
                <a:gd name="connsiteX73" fmla="*/ 2078803 w 4560132"/>
                <a:gd name="connsiteY73" fmla="*/ 2949318 h 4745608"/>
                <a:gd name="connsiteX74" fmla="*/ 1824299 w 4560132"/>
                <a:gd name="connsiteY74" fmla="*/ 3002494 h 4745608"/>
                <a:gd name="connsiteX75" fmla="*/ 1412162 w 4560132"/>
                <a:gd name="connsiteY75" fmla="*/ 3235573 h 4745608"/>
                <a:gd name="connsiteX76" fmla="*/ 1381573 w 4560132"/>
                <a:gd name="connsiteY76" fmla="*/ 3680838 h 4745608"/>
                <a:gd name="connsiteX77" fmla="*/ 1340867 w 4560132"/>
                <a:gd name="connsiteY77" fmla="*/ 3980504 h 4745608"/>
                <a:gd name="connsiteX78" fmla="*/ 1197619 w 4560132"/>
                <a:gd name="connsiteY78" fmla="*/ 4738831 h 4745608"/>
                <a:gd name="connsiteX79" fmla="*/ 1220896 w 4560132"/>
                <a:gd name="connsiteY79" fmla="*/ 4338309 h 4745608"/>
                <a:gd name="connsiteX80" fmla="*/ 1242772 w 4560132"/>
                <a:gd name="connsiteY80" fmla="*/ 4080888 h 4745608"/>
                <a:gd name="connsiteX81" fmla="*/ 1198693 w 4560132"/>
                <a:gd name="connsiteY81" fmla="*/ 3909438 h 4745608"/>
                <a:gd name="connsiteX82" fmla="*/ 970093 w 4560132"/>
                <a:gd name="connsiteY82" fmla="*/ 3989448 h 4745608"/>
                <a:gd name="connsiteX83" fmla="*/ 766328 w 4560132"/>
                <a:gd name="connsiteY83" fmla="*/ 4131990 h 4745608"/>
                <a:gd name="connsiteX84" fmla="*/ 555808 w 4560132"/>
                <a:gd name="connsiteY84" fmla="*/ 4355688 h 4745608"/>
                <a:gd name="connsiteX85" fmla="*/ 785900 w 4560132"/>
                <a:gd name="connsiteY85" fmla="*/ 4017771 h 4745608"/>
                <a:gd name="connsiteX86" fmla="*/ 1130113 w 4560132"/>
                <a:gd name="connsiteY86" fmla="*/ 3817500 h 4745608"/>
                <a:gd name="connsiteX87" fmla="*/ 1278703 w 4560132"/>
                <a:gd name="connsiteY87" fmla="*/ 3726558 h 4745608"/>
                <a:gd name="connsiteX88" fmla="*/ 1269661 w 4560132"/>
                <a:gd name="connsiteY88" fmla="*/ 3390117 h 4745608"/>
                <a:gd name="connsiteX89" fmla="*/ 1309620 w 4560132"/>
                <a:gd name="connsiteY89" fmla="*/ 3169963 h 4745608"/>
                <a:gd name="connsiteX90" fmla="*/ 1393003 w 4560132"/>
                <a:gd name="connsiteY90" fmla="*/ 3052188 h 4745608"/>
                <a:gd name="connsiteX91" fmla="*/ 1080693 w 4560132"/>
                <a:gd name="connsiteY91" fmla="*/ 2984604 h 4745608"/>
                <a:gd name="connsiteX92" fmla="*/ 663453 w 4560132"/>
                <a:gd name="connsiteY92" fmla="*/ 3023360 h 4745608"/>
                <a:gd name="connsiteX93" fmla="*/ 235111 w 4560132"/>
                <a:gd name="connsiteY93" fmla="*/ 3217172 h 4745608"/>
                <a:gd name="connsiteX94" fmla="*/ 421453 w 4560132"/>
                <a:gd name="connsiteY94" fmla="*/ 3029328 h 4745608"/>
                <a:gd name="connsiteX95" fmla="*/ 627193 w 4560132"/>
                <a:gd name="connsiteY95" fmla="*/ 2926458 h 4745608"/>
                <a:gd name="connsiteX96" fmla="*/ 854480 w 4560132"/>
                <a:gd name="connsiteY96" fmla="*/ 2889178 h 4745608"/>
                <a:gd name="connsiteX97" fmla="*/ 1149272 w 4560132"/>
                <a:gd name="connsiteY97" fmla="*/ 2889676 h 4745608"/>
                <a:gd name="connsiteX98" fmla="*/ 1531894 w 4560132"/>
                <a:gd name="connsiteY98" fmla="*/ 2917507 h 4745608"/>
                <a:gd name="connsiteX99" fmla="*/ 1860559 w 4560132"/>
                <a:gd name="connsiteY99" fmla="*/ 2766431 h 4745608"/>
                <a:gd name="connsiteX100" fmla="*/ 1701613 w 4560132"/>
                <a:gd name="connsiteY100" fmla="*/ 2263518 h 4745608"/>
                <a:gd name="connsiteX101" fmla="*/ 1690183 w 4560132"/>
                <a:gd name="connsiteY101" fmla="*/ 1966338 h 4745608"/>
                <a:gd name="connsiteX102" fmla="*/ 1381991 w 4560132"/>
                <a:gd name="connsiteY102" fmla="*/ 1841604 h 4745608"/>
                <a:gd name="connsiteX103" fmla="*/ 1095823 w 4560132"/>
                <a:gd name="connsiteY103" fmla="*/ 1714878 h 4745608"/>
                <a:gd name="connsiteX104" fmla="*/ 746507 w 4560132"/>
                <a:gd name="connsiteY104" fmla="*/ 1626415 h 4745608"/>
                <a:gd name="connsiteX105" fmla="*/ 352873 w 4560132"/>
                <a:gd name="connsiteY105" fmla="*/ 1726308 h 4745608"/>
                <a:gd name="connsiteX106" fmla="*/ 113171 w 4560132"/>
                <a:gd name="connsiteY106" fmla="*/ 1763582 h 4745608"/>
                <a:gd name="connsiteX107" fmla="*/ 9973 w 4560132"/>
                <a:gd name="connsiteY107" fmla="*/ 1737738 h 4745608"/>
                <a:gd name="connsiteX108" fmla="*/ 348516 w 4560132"/>
                <a:gd name="connsiteY108" fmla="*/ 1643812 h 4745608"/>
                <a:gd name="connsiteX109" fmla="*/ 653097 w 4560132"/>
                <a:gd name="connsiteY109" fmla="*/ 1543920 h 4745608"/>
                <a:gd name="connsiteX110" fmla="*/ 1072963 w 4560132"/>
                <a:gd name="connsiteY110" fmla="*/ 1612008 h 4745608"/>
                <a:gd name="connsiteX111" fmla="*/ 1244413 w 4560132"/>
                <a:gd name="connsiteY111" fmla="*/ 1657728 h 4745608"/>
                <a:gd name="connsiteX112" fmla="*/ 1205766 w 4560132"/>
                <a:gd name="connsiteY112" fmla="*/ 1451988 h 4745608"/>
                <a:gd name="connsiteX113" fmla="*/ 1046313 w 4560132"/>
                <a:gd name="connsiteY113" fmla="*/ 815409 h 4745608"/>
                <a:gd name="connsiteX114" fmla="*/ 1221553 w 4560132"/>
                <a:gd name="connsiteY114" fmla="*/ 1211958 h 4745608"/>
                <a:gd name="connsiteX0" fmla="*/ 1221553 w 4560132"/>
                <a:gd name="connsiteY0" fmla="*/ 1211958 h 4745608"/>
                <a:gd name="connsiteX1" fmla="*/ 1343911 w 4560132"/>
                <a:gd name="connsiteY1" fmla="*/ 1559828 h 4745608"/>
                <a:gd name="connsiteX2" fmla="*/ 1553023 w 4560132"/>
                <a:gd name="connsiteY2" fmla="*/ 1657728 h 4745608"/>
                <a:gd name="connsiteX3" fmla="*/ 1907353 w 4560132"/>
                <a:gd name="connsiteY3" fmla="*/ 1680588 h 4745608"/>
                <a:gd name="connsiteX4" fmla="*/ 2021653 w 4560132"/>
                <a:gd name="connsiteY4" fmla="*/ 1543428 h 4745608"/>
                <a:gd name="connsiteX5" fmla="*/ 2124523 w 4560132"/>
                <a:gd name="connsiteY5" fmla="*/ 1291968 h 4745608"/>
                <a:gd name="connsiteX6" fmla="*/ 2124523 w 4560132"/>
                <a:gd name="connsiteY6" fmla="*/ 1120518 h 4745608"/>
                <a:gd name="connsiteX7" fmla="*/ 2068029 w 4560132"/>
                <a:gd name="connsiteY7" fmla="*/ 825325 h 4745608"/>
                <a:gd name="connsiteX8" fmla="*/ 2078803 w 4560132"/>
                <a:gd name="connsiteY8" fmla="*/ 777618 h 4745608"/>
                <a:gd name="connsiteX9" fmla="*/ 2170243 w 4560132"/>
                <a:gd name="connsiteY9" fmla="*/ 1086228 h 4745608"/>
                <a:gd name="connsiteX10" fmla="*/ 2215963 w 4560132"/>
                <a:gd name="connsiteY10" fmla="*/ 1269108 h 4745608"/>
                <a:gd name="connsiteX11" fmla="*/ 2284543 w 4560132"/>
                <a:gd name="connsiteY11" fmla="*/ 1303398 h 4745608"/>
                <a:gd name="connsiteX12" fmla="*/ 2330263 w 4560132"/>
                <a:gd name="connsiteY12" fmla="*/ 1166238 h 4745608"/>
                <a:gd name="connsiteX13" fmla="*/ 2467423 w 4560132"/>
                <a:gd name="connsiteY13" fmla="*/ 880488 h 4745608"/>
                <a:gd name="connsiteX14" fmla="*/ 2558863 w 4560132"/>
                <a:gd name="connsiteY14" fmla="*/ 640458 h 4745608"/>
                <a:gd name="connsiteX15" fmla="*/ 2616013 w 4560132"/>
                <a:gd name="connsiteY15" fmla="*/ 537588 h 4745608"/>
                <a:gd name="connsiteX16" fmla="*/ 2558863 w 4560132"/>
                <a:gd name="connsiteY16" fmla="*/ 789048 h 4745608"/>
                <a:gd name="connsiteX17" fmla="*/ 2444563 w 4560132"/>
                <a:gd name="connsiteY17" fmla="*/ 1097658 h 4745608"/>
                <a:gd name="connsiteX18" fmla="*/ 2375983 w 4560132"/>
                <a:gd name="connsiteY18" fmla="*/ 1406268 h 4745608"/>
                <a:gd name="connsiteX19" fmla="*/ 2558863 w 4560132"/>
                <a:gd name="connsiteY19" fmla="*/ 1577718 h 4745608"/>
                <a:gd name="connsiteX20" fmla="*/ 2878903 w 4560132"/>
                <a:gd name="connsiteY20" fmla="*/ 1657728 h 4745608"/>
                <a:gd name="connsiteX21" fmla="*/ 3187513 w 4560132"/>
                <a:gd name="connsiteY21" fmla="*/ 1657728 h 4745608"/>
                <a:gd name="connsiteX22" fmla="*/ 3370393 w 4560132"/>
                <a:gd name="connsiteY22" fmla="*/ 1566288 h 4745608"/>
                <a:gd name="connsiteX23" fmla="*/ 3488066 w 4560132"/>
                <a:gd name="connsiteY23" fmla="*/ 1246753 h 4745608"/>
                <a:gd name="connsiteX24" fmla="*/ 3495138 w 4560132"/>
                <a:gd name="connsiteY24" fmla="*/ 1115548 h 4745608"/>
                <a:gd name="connsiteX25" fmla="*/ 3493650 w 4560132"/>
                <a:gd name="connsiteY25" fmla="*/ 1063976 h 4745608"/>
                <a:gd name="connsiteX26" fmla="*/ 3450403 w 4560132"/>
                <a:gd name="connsiteY26" fmla="*/ 777618 h 4745608"/>
                <a:gd name="connsiteX27" fmla="*/ 3119893 w 4560132"/>
                <a:gd name="connsiteY27" fmla="*/ 321571 h 4745608"/>
                <a:gd name="connsiteX28" fmla="*/ 3497351 w 4560132"/>
                <a:gd name="connsiteY28" fmla="*/ 674883 h 4745608"/>
                <a:gd name="connsiteX29" fmla="*/ 3759013 w 4560132"/>
                <a:gd name="connsiteY29" fmla="*/ 571878 h 4745608"/>
                <a:gd name="connsiteX30" fmla="*/ 3999043 w 4560132"/>
                <a:gd name="connsiteY30" fmla="*/ 91818 h 4745608"/>
                <a:gd name="connsiteX31" fmla="*/ 4033333 w 4560132"/>
                <a:gd name="connsiteY31" fmla="*/ 11808 h 4745608"/>
                <a:gd name="connsiteX32" fmla="*/ 3984569 w 4560132"/>
                <a:gd name="connsiteY32" fmla="*/ 247366 h 4745608"/>
                <a:gd name="connsiteX33" fmla="*/ 3812791 w 4560132"/>
                <a:gd name="connsiteY33" fmla="*/ 647417 h 4745608"/>
                <a:gd name="connsiteX34" fmla="*/ 3592906 w 4560132"/>
                <a:gd name="connsiteY34" fmla="*/ 811408 h 4745608"/>
                <a:gd name="connsiteX35" fmla="*/ 3604425 w 4560132"/>
                <a:gd name="connsiteY35" fmla="*/ 999253 h 4745608"/>
                <a:gd name="connsiteX36" fmla="*/ 3872985 w 4560132"/>
                <a:gd name="connsiteY36" fmla="*/ 881976 h 4745608"/>
                <a:gd name="connsiteX37" fmla="*/ 4200754 w 4560132"/>
                <a:gd name="connsiteY37" fmla="*/ 774136 h 4745608"/>
                <a:gd name="connsiteX38" fmla="*/ 4064251 w 4560132"/>
                <a:gd name="connsiteY38" fmla="*/ 847195 h 4745608"/>
                <a:gd name="connsiteX39" fmla="*/ 3818880 w 4560132"/>
                <a:gd name="connsiteY39" fmla="*/ 991305 h 4745608"/>
                <a:gd name="connsiteX40" fmla="*/ 3658531 w 4560132"/>
                <a:gd name="connsiteY40" fmla="*/ 1093178 h 4745608"/>
                <a:gd name="connsiteX41" fmla="*/ 3622838 w 4560132"/>
                <a:gd name="connsiteY41" fmla="*/ 1221401 h 4745608"/>
                <a:gd name="connsiteX42" fmla="*/ 3577446 w 4560132"/>
                <a:gd name="connsiteY42" fmla="*/ 1500691 h 4745608"/>
                <a:gd name="connsiteX43" fmla="*/ 3461833 w 4560132"/>
                <a:gd name="connsiteY43" fmla="*/ 1726308 h 4745608"/>
                <a:gd name="connsiteX44" fmla="*/ 3278953 w 4560132"/>
                <a:gd name="connsiteY44" fmla="*/ 2034918 h 4745608"/>
                <a:gd name="connsiteX45" fmla="*/ 3288742 w 4560132"/>
                <a:gd name="connsiteY45" fmla="*/ 2273460 h 4745608"/>
                <a:gd name="connsiteX46" fmla="*/ 3434288 w 4560132"/>
                <a:gd name="connsiteY46" fmla="*/ 2417577 h 4745608"/>
                <a:gd name="connsiteX47" fmla="*/ 3781217 w 4560132"/>
                <a:gd name="connsiteY47" fmla="*/ 2618845 h 4745608"/>
                <a:gd name="connsiteX48" fmla="*/ 4079053 w 4560132"/>
                <a:gd name="connsiteY48" fmla="*/ 2777868 h 4745608"/>
                <a:gd name="connsiteX49" fmla="*/ 4560128 w 4560132"/>
                <a:gd name="connsiteY49" fmla="*/ 3010436 h 4745608"/>
                <a:gd name="connsiteX50" fmla="*/ 4070190 w 4560132"/>
                <a:gd name="connsiteY50" fmla="*/ 3021367 h 4745608"/>
                <a:gd name="connsiteX51" fmla="*/ 3412085 w 4560132"/>
                <a:gd name="connsiteY51" fmla="*/ 2794761 h 4745608"/>
                <a:gd name="connsiteX52" fmla="*/ 3217865 w 4560132"/>
                <a:gd name="connsiteY52" fmla="*/ 2829045 h 4745608"/>
                <a:gd name="connsiteX53" fmla="*/ 3025524 w 4560132"/>
                <a:gd name="connsiteY53" fmla="*/ 2858861 h 4745608"/>
                <a:gd name="connsiteX54" fmla="*/ 2832855 w 4560132"/>
                <a:gd name="connsiteY54" fmla="*/ 2930924 h 4745608"/>
                <a:gd name="connsiteX55" fmla="*/ 2820111 w 4560132"/>
                <a:gd name="connsiteY55" fmla="*/ 3026344 h 4745608"/>
                <a:gd name="connsiteX56" fmla="*/ 2959241 w 4560132"/>
                <a:gd name="connsiteY56" fmla="*/ 3167976 h 4745608"/>
                <a:gd name="connsiteX57" fmla="*/ 3176083 w 4560132"/>
                <a:gd name="connsiteY57" fmla="*/ 3269358 h 4745608"/>
                <a:gd name="connsiteX58" fmla="*/ 3388239 w 4560132"/>
                <a:gd name="connsiteY58" fmla="*/ 3442290 h 4745608"/>
                <a:gd name="connsiteX59" fmla="*/ 3212014 w 4560132"/>
                <a:gd name="connsiteY59" fmla="*/ 3336948 h 4745608"/>
                <a:gd name="connsiteX60" fmla="*/ 3004633 w 4560132"/>
                <a:gd name="connsiteY60" fmla="*/ 3276814 h 4745608"/>
                <a:gd name="connsiteX61" fmla="*/ 2771676 w 4560132"/>
                <a:gd name="connsiteY61" fmla="*/ 3166987 h 4745608"/>
                <a:gd name="connsiteX62" fmla="*/ 2638873 w 4560132"/>
                <a:gd name="connsiteY62" fmla="*/ 3097908 h 4745608"/>
                <a:gd name="connsiteX63" fmla="*/ 2570293 w 4560132"/>
                <a:gd name="connsiteY63" fmla="*/ 3109338 h 4745608"/>
                <a:gd name="connsiteX64" fmla="*/ 2525557 w 4560132"/>
                <a:gd name="connsiteY64" fmla="*/ 3326508 h 4745608"/>
                <a:gd name="connsiteX65" fmla="*/ 2584349 w 4560132"/>
                <a:gd name="connsiteY65" fmla="*/ 3577470 h 4745608"/>
                <a:gd name="connsiteX66" fmla="*/ 2663703 w 4560132"/>
                <a:gd name="connsiteY66" fmla="*/ 3996904 h 4745608"/>
                <a:gd name="connsiteX67" fmla="*/ 2633113 w 4560132"/>
                <a:gd name="connsiteY67" fmla="*/ 4192703 h 4745608"/>
                <a:gd name="connsiteX68" fmla="*/ 2539703 w 4560132"/>
                <a:gd name="connsiteY68" fmla="*/ 4455574 h 4745608"/>
                <a:gd name="connsiteX69" fmla="*/ 2595212 w 4560132"/>
                <a:gd name="connsiteY69" fmla="*/ 3945217 h 4745608"/>
                <a:gd name="connsiteX70" fmla="*/ 2481240 w 4560132"/>
                <a:gd name="connsiteY70" fmla="*/ 3566538 h 4745608"/>
                <a:gd name="connsiteX71" fmla="*/ 2307403 w 4560132"/>
                <a:gd name="connsiteY71" fmla="*/ 3166488 h 4745608"/>
                <a:gd name="connsiteX72" fmla="*/ 2261683 w 4560132"/>
                <a:gd name="connsiteY72" fmla="*/ 3063618 h 4745608"/>
                <a:gd name="connsiteX73" fmla="*/ 2078803 w 4560132"/>
                <a:gd name="connsiteY73" fmla="*/ 2949318 h 4745608"/>
                <a:gd name="connsiteX74" fmla="*/ 1824299 w 4560132"/>
                <a:gd name="connsiteY74" fmla="*/ 3002494 h 4745608"/>
                <a:gd name="connsiteX75" fmla="*/ 1412162 w 4560132"/>
                <a:gd name="connsiteY75" fmla="*/ 3235573 h 4745608"/>
                <a:gd name="connsiteX76" fmla="*/ 1381573 w 4560132"/>
                <a:gd name="connsiteY76" fmla="*/ 3680838 h 4745608"/>
                <a:gd name="connsiteX77" fmla="*/ 1340867 w 4560132"/>
                <a:gd name="connsiteY77" fmla="*/ 3980504 h 4745608"/>
                <a:gd name="connsiteX78" fmla="*/ 1197619 w 4560132"/>
                <a:gd name="connsiteY78" fmla="*/ 4738831 h 4745608"/>
                <a:gd name="connsiteX79" fmla="*/ 1220896 w 4560132"/>
                <a:gd name="connsiteY79" fmla="*/ 4338309 h 4745608"/>
                <a:gd name="connsiteX80" fmla="*/ 1242772 w 4560132"/>
                <a:gd name="connsiteY80" fmla="*/ 4080888 h 4745608"/>
                <a:gd name="connsiteX81" fmla="*/ 1198693 w 4560132"/>
                <a:gd name="connsiteY81" fmla="*/ 3909438 h 4745608"/>
                <a:gd name="connsiteX82" fmla="*/ 970093 w 4560132"/>
                <a:gd name="connsiteY82" fmla="*/ 3989448 h 4745608"/>
                <a:gd name="connsiteX83" fmla="*/ 766328 w 4560132"/>
                <a:gd name="connsiteY83" fmla="*/ 4131990 h 4745608"/>
                <a:gd name="connsiteX84" fmla="*/ 555808 w 4560132"/>
                <a:gd name="connsiteY84" fmla="*/ 4355688 h 4745608"/>
                <a:gd name="connsiteX85" fmla="*/ 785900 w 4560132"/>
                <a:gd name="connsiteY85" fmla="*/ 4017771 h 4745608"/>
                <a:gd name="connsiteX86" fmla="*/ 1130113 w 4560132"/>
                <a:gd name="connsiteY86" fmla="*/ 3817500 h 4745608"/>
                <a:gd name="connsiteX87" fmla="*/ 1278703 w 4560132"/>
                <a:gd name="connsiteY87" fmla="*/ 3726558 h 4745608"/>
                <a:gd name="connsiteX88" fmla="*/ 1269661 w 4560132"/>
                <a:gd name="connsiteY88" fmla="*/ 3390117 h 4745608"/>
                <a:gd name="connsiteX89" fmla="*/ 1309620 w 4560132"/>
                <a:gd name="connsiteY89" fmla="*/ 3169963 h 4745608"/>
                <a:gd name="connsiteX90" fmla="*/ 1393003 w 4560132"/>
                <a:gd name="connsiteY90" fmla="*/ 3052188 h 4745608"/>
                <a:gd name="connsiteX91" fmla="*/ 1080693 w 4560132"/>
                <a:gd name="connsiteY91" fmla="*/ 2984604 h 4745608"/>
                <a:gd name="connsiteX92" fmla="*/ 663453 w 4560132"/>
                <a:gd name="connsiteY92" fmla="*/ 3023360 h 4745608"/>
                <a:gd name="connsiteX93" fmla="*/ 235111 w 4560132"/>
                <a:gd name="connsiteY93" fmla="*/ 3217172 h 4745608"/>
                <a:gd name="connsiteX94" fmla="*/ 421453 w 4560132"/>
                <a:gd name="connsiteY94" fmla="*/ 3029328 h 4745608"/>
                <a:gd name="connsiteX95" fmla="*/ 627193 w 4560132"/>
                <a:gd name="connsiteY95" fmla="*/ 2926458 h 4745608"/>
                <a:gd name="connsiteX96" fmla="*/ 854480 w 4560132"/>
                <a:gd name="connsiteY96" fmla="*/ 2889178 h 4745608"/>
                <a:gd name="connsiteX97" fmla="*/ 1149272 w 4560132"/>
                <a:gd name="connsiteY97" fmla="*/ 2889676 h 4745608"/>
                <a:gd name="connsiteX98" fmla="*/ 1531894 w 4560132"/>
                <a:gd name="connsiteY98" fmla="*/ 2917507 h 4745608"/>
                <a:gd name="connsiteX99" fmla="*/ 1860559 w 4560132"/>
                <a:gd name="connsiteY99" fmla="*/ 2766431 h 4745608"/>
                <a:gd name="connsiteX100" fmla="*/ 1701613 w 4560132"/>
                <a:gd name="connsiteY100" fmla="*/ 2263518 h 4745608"/>
                <a:gd name="connsiteX101" fmla="*/ 1690183 w 4560132"/>
                <a:gd name="connsiteY101" fmla="*/ 1966338 h 4745608"/>
                <a:gd name="connsiteX102" fmla="*/ 1381991 w 4560132"/>
                <a:gd name="connsiteY102" fmla="*/ 1841604 h 4745608"/>
                <a:gd name="connsiteX103" fmla="*/ 1095823 w 4560132"/>
                <a:gd name="connsiteY103" fmla="*/ 1714878 h 4745608"/>
                <a:gd name="connsiteX104" fmla="*/ 746507 w 4560132"/>
                <a:gd name="connsiteY104" fmla="*/ 1626415 h 4745608"/>
                <a:gd name="connsiteX105" fmla="*/ 352873 w 4560132"/>
                <a:gd name="connsiteY105" fmla="*/ 1726308 h 4745608"/>
                <a:gd name="connsiteX106" fmla="*/ 113171 w 4560132"/>
                <a:gd name="connsiteY106" fmla="*/ 1763582 h 4745608"/>
                <a:gd name="connsiteX107" fmla="*/ 9973 w 4560132"/>
                <a:gd name="connsiteY107" fmla="*/ 1737738 h 4745608"/>
                <a:gd name="connsiteX108" fmla="*/ 348516 w 4560132"/>
                <a:gd name="connsiteY108" fmla="*/ 1643812 h 4745608"/>
                <a:gd name="connsiteX109" fmla="*/ 653097 w 4560132"/>
                <a:gd name="connsiteY109" fmla="*/ 1543920 h 4745608"/>
                <a:gd name="connsiteX110" fmla="*/ 1072963 w 4560132"/>
                <a:gd name="connsiteY110" fmla="*/ 1612008 h 4745608"/>
                <a:gd name="connsiteX111" fmla="*/ 1244413 w 4560132"/>
                <a:gd name="connsiteY111" fmla="*/ 1657728 h 4745608"/>
                <a:gd name="connsiteX112" fmla="*/ 1205766 w 4560132"/>
                <a:gd name="connsiteY112" fmla="*/ 1451988 h 4745608"/>
                <a:gd name="connsiteX113" fmla="*/ 1046313 w 4560132"/>
                <a:gd name="connsiteY113" fmla="*/ 815409 h 4745608"/>
                <a:gd name="connsiteX114" fmla="*/ 1221553 w 4560132"/>
                <a:gd name="connsiteY114" fmla="*/ 1211958 h 4745608"/>
                <a:gd name="connsiteX0" fmla="*/ 1221553 w 4560132"/>
                <a:gd name="connsiteY0" fmla="*/ 1211958 h 4745608"/>
                <a:gd name="connsiteX1" fmla="*/ 1343911 w 4560132"/>
                <a:gd name="connsiteY1" fmla="*/ 1559828 h 4745608"/>
                <a:gd name="connsiteX2" fmla="*/ 1553023 w 4560132"/>
                <a:gd name="connsiteY2" fmla="*/ 1657728 h 4745608"/>
                <a:gd name="connsiteX3" fmla="*/ 1907353 w 4560132"/>
                <a:gd name="connsiteY3" fmla="*/ 1680588 h 4745608"/>
                <a:gd name="connsiteX4" fmla="*/ 2021653 w 4560132"/>
                <a:gd name="connsiteY4" fmla="*/ 1543428 h 4745608"/>
                <a:gd name="connsiteX5" fmla="*/ 2124523 w 4560132"/>
                <a:gd name="connsiteY5" fmla="*/ 1291968 h 4745608"/>
                <a:gd name="connsiteX6" fmla="*/ 2124523 w 4560132"/>
                <a:gd name="connsiteY6" fmla="*/ 1120518 h 4745608"/>
                <a:gd name="connsiteX7" fmla="*/ 2068029 w 4560132"/>
                <a:gd name="connsiteY7" fmla="*/ 825325 h 4745608"/>
                <a:gd name="connsiteX8" fmla="*/ 2078803 w 4560132"/>
                <a:gd name="connsiteY8" fmla="*/ 777618 h 4745608"/>
                <a:gd name="connsiteX9" fmla="*/ 2170243 w 4560132"/>
                <a:gd name="connsiteY9" fmla="*/ 1086228 h 4745608"/>
                <a:gd name="connsiteX10" fmla="*/ 2215963 w 4560132"/>
                <a:gd name="connsiteY10" fmla="*/ 1269108 h 4745608"/>
                <a:gd name="connsiteX11" fmla="*/ 2284543 w 4560132"/>
                <a:gd name="connsiteY11" fmla="*/ 1303398 h 4745608"/>
                <a:gd name="connsiteX12" fmla="*/ 2330263 w 4560132"/>
                <a:gd name="connsiteY12" fmla="*/ 1166238 h 4745608"/>
                <a:gd name="connsiteX13" fmla="*/ 2467423 w 4560132"/>
                <a:gd name="connsiteY13" fmla="*/ 880488 h 4745608"/>
                <a:gd name="connsiteX14" fmla="*/ 2558863 w 4560132"/>
                <a:gd name="connsiteY14" fmla="*/ 640458 h 4745608"/>
                <a:gd name="connsiteX15" fmla="*/ 2616013 w 4560132"/>
                <a:gd name="connsiteY15" fmla="*/ 537588 h 4745608"/>
                <a:gd name="connsiteX16" fmla="*/ 2558863 w 4560132"/>
                <a:gd name="connsiteY16" fmla="*/ 789048 h 4745608"/>
                <a:gd name="connsiteX17" fmla="*/ 2444563 w 4560132"/>
                <a:gd name="connsiteY17" fmla="*/ 1097658 h 4745608"/>
                <a:gd name="connsiteX18" fmla="*/ 2375983 w 4560132"/>
                <a:gd name="connsiteY18" fmla="*/ 1406268 h 4745608"/>
                <a:gd name="connsiteX19" fmla="*/ 2558863 w 4560132"/>
                <a:gd name="connsiteY19" fmla="*/ 1577718 h 4745608"/>
                <a:gd name="connsiteX20" fmla="*/ 2878903 w 4560132"/>
                <a:gd name="connsiteY20" fmla="*/ 1657728 h 4745608"/>
                <a:gd name="connsiteX21" fmla="*/ 3187513 w 4560132"/>
                <a:gd name="connsiteY21" fmla="*/ 1657728 h 4745608"/>
                <a:gd name="connsiteX22" fmla="*/ 3370393 w 4560132"/>
                <a:gd name="connsiteY22" fmla="*/ 1566288 h 4745608"/>
                <a:gd name="connsiteX23" fmla="*/ 3488066 w 4560132"/>
                <a:gd name="connsiteY23" fmla="*/ 1246753 h 4745608"/>
                <a:gd name="connsiteX24" fmla="*/ 3495138 w 4560132"/>
                <a:gd name="connsiteY24" fmla="*/ 1115548 h 4745608"/>
                <a:gd name="connsiteX25" fmla="*/ 3493650 w 4560132"/>
                <a:gd name="connsiteY25" fmla="*/ 1063976 h 4745608"/>
                <a:gd name="connsiteX26" fmla="*/ 3450403 w 4560132"/>
                <a:gd name="connsiteY26" fmla="*/ 777618 h 4745608"/>
                <a:gd name="connsiteX27" fmla="*/ 3119893 w 4560132"/>
                <a:gd name="connsiteY27" fmla="*/ 321571 h 4745608"/>
                <a:gd name="connsiteX28" fmla="*/ 3497351 w 4560132"/>
                <a:gd name="connsiteY28" fmla="*/ 674883 h 4745608"/>
                <a:gd name="connsiteX29" fmla="*/ 3759013 w 4560132"/>
                <a:gd name="connsiteY29" fmla="*/ 571878 h 4745608"/>
                <a:gd name="connsiteX30" fmla="*/ 3999043 w 4560132"/>
                <a:gd name="connsiteY30" fmla="*/ 91818 h 4745608"/>
                <a:gd name="connsiteX31" fmla="*/ 4033333 w 4560132"/>
                <a:gd name="connsiteY31" fmla="*/ 11808 h 4745608"/>
                <a:gd name="connsiteX32" fmla="*/ 3984569 w 4560132"/>
                <a:gd name="connsiteY32" fmla="*/ 247366 h 4745608"/>
                <a:gd name="connsiteX33" fmla="*/ 3812791 w 4560132"/>
                <a:gd name="connsiteY33" fmla="*/ 647417 h 4745608"/>
                <a:gd name="connsiteX34" fmla="*/ 3592906 w 4560132"/>
                <a:gd name="connsiteY34" fmla="*/ 811408 h 4745608"/>
                <a:gd name="connsiteX35" fmla="*/ 3604425 w 4560132"/>
                <a:gd name="connsiteY35" fmla="*/ 999253 h 4745608"/>
                <a:gd name="connsiteX36" fmla="*/ 3872985 w 4560132"/>
                <a:gd name="connsiteY36" fmla="*/ 881976 h 4745608"/>
                <a:gd name="connsiteX37" fmla="*/ 4200754 w 4560132"/>
                <a:gd name="connsiteY37" fmla="*/ 774136 h 4745608"/>
                <a:gd name="connsiteX38" fmla="*/ 4064251 w 4560132"/>
                <a:gd name="connsiteY38" fmla="*/ 847195 h 4745608"/>
                <a:gd name="connsiteX39" fmla="*/ 3818880 w 4560132"/>
                <a:gd name="connsiteY39" fmla="*/ 991305 h 4745608"/>
                <a:gd name="connsiteX40" fmla="*/ 3658531 w 4560132"/>
                <a:gd name="connsiteY40" fmla="*/ 1093178 h 4745608"/>
                <a:gd name="connsiteX41" fmla="*/ 3622838 w 4560132"/>
                <a:gd name="connsiteY41" fmla="*/ 1221401 h 4745608"/>
                <a:gd name="connsiteX42" fmla="*/ 3577446 w 4560132"/>
                <a:gd name="connsiteY42" fmla="*/ 1500691 h 4745608"/>
                <a:gd name="connsiteX43" fmla="*/ 3461833 w 4560132"/>
                <a:gd name="connsiteY43" fmla="*/ 1726308 h 4745608"/>
                <a:gd name="connsiteX44" fmla="*/ 3278953 w 4560132"/>
                <a:gd name="connsiteY44" fmla="*/ 2034918 h 4745608"/>
                <a:gd name="connsiteX45" fmla="*/ 3288742 w 4560132"/>
                <a:gd name="connsiteY45" fmla="*/ 2273460 h 4745608"/>
                <a:gd name="connsiteX46" fmla="*/ 3434288 w 4560132"/>
                <a:gd name="connsiteY46" fmla="*/ 2417577 h 4745608"/>
                <a:gd name="connsiteX47" fmla="*/ 3781217 w 4560132"/>
                <a:gd name="connsiteY47" fmla="*/ 2618845 h 4745608"/>
                <a:gd name="connsiteX48" fmla="*/ 4079053 w 4560132"/>
                <a:gd name="connsiteY48" fmla="*/ 2777868 h 4745608"/>
                <a:gd name="connsiteX49" fmla="*/ 4560128 w 4560132"/>
                <a:gd name="connsiteY49" fmla="*/ 3010436 h 4745608"/>
                <a:gd name="connsiteX50" fmla="*/ 4070190 w 4560132"/>
                <a:gd name="connsiteY50" fmla="*/ 3021367 h 4745608"/>
                <a:gd name="connsiteX51" fmla="*/ 3460193 w 4560132"/>
                <a:gd name="connsiteY51" fmla="*/ 2852901 h 4745608"/>
                <a:gd name="connsiteX52" fmla="*/ 3217865 w 4560132"/>
                <a:gd name="connsiteY52" fmla="*/ 2829045 h 4745608"/>
                <a:gd name="connsiteX53" fmla="*/ 3025524 w 4560132"/>
                <a:gd name="connsiteY53" fmla="*/ 2858861 h 4745608"/>
                <a:gd name="connsiteX54" fmla="*/ 2832855 w 4560132"/>
                <a:gd name="connsiteY54" fmla="*/ 2930924 h 4745608"/>
                <a:gd name="connsiteX55" fmla="*/ 2820111 w 4560132"/>
                <a:gd name="connsiteY55" fmla="*/ 3026344 h 4745608"/>
                <a:gd name="connsiteX56" fmla="*/ 2959241 w 4560132"/>
                <a:gd name="connsiteY56" fmla="*/ 3167976 h 4745608"/>
                <a:gd name="connsiteX57" fmla="*/ 3176083 w 4560132"/>
                <a:gd name="connsiteY57" fmla="*/ 3269358 h 4745608"/>
                <a:gd name="connsiteX58" fmla="*/ 3388239 w 4560132"/>
                <a:gd name="connsiteY58" fmla="*/ 3442290 h 4745608"/>
                <a:gd name="connsiteX59" fmla="*/ 3212014 w 4560132"/>
                <a:gd name="connsiteY59" fmla="*/ 3336948 h 4745608"/>
                <a:gd name="connsiteX60" fmla="*/ 3004633 w 4560132"/>
                <a:gd name="connsiteY60" fmla="*/ 3276814 h 4745608"/>
                <a:gd name="connsiteX61" fmla="*/ 2771676 w 4560132"/>
                <a:gd name="connsiteY61" fmla="*/ 3166987 h 4745608"/>
                <a:gd name="connsiteX62" fmla="*/ 2638873 w 4560132"/>
                <a:gd name="connsiteY62" fmla="*/ 3097908 h 4745608"/>
                <a:gd name="connsiteX63" fmla="*/ 2570293 w 4560132"/>
                <a:gd name="connsiteY63" fmla="*/ 3109338 h 4745608"/>
                <a:gd name="connsiteX64" fmla="*/ 2525557 w 4560132"/>
                <a:gd name="connsiteY64" fmla="*/ 3326508 h 4745608"/>
                <a:gd name="connsiteX65" fmla="*/ 2584349 w 4560132"/>
                <a:gd name="connsiteY65" fmla="*/ 3577470 h 4745608"/>
                <a:gd name="connsiteX66" fmla="*/ 2663703 w 4560132"/>
                <a:gd name="connsiteY66" fmla="*/ 3996904 h 4745608"/>
                <a:gd name="connsiteX67" fmla="*/ 2633113 w 4560132"/>
                <a:gd name="connsiteY67" fmla="*/ 4192703 h 4745608"/>
                <a:gd name="connsiteX68" fmla="*/ 2539703 w 4560132"/>
                <a:gd name="connsiteY68" fmla="*/ 4455574 h 4745608"/>
                <a:gd name="connsiteX69" fmla="*/ 2595212 w 4560132"/>
                <a:gd name="connsiteY69" fmla="*/ 3945217 h 4745608"/>
                <a:gd name="connsiteX70" fmla="*/ 2481240 w 4560132"/>
                <a:gd name="connsiteY70" fmla="*/ 3566538 h 4745608"/>
                <a:gd name="connsiteX71" fmla="*/ 2307403 w 4560132"/>
                <a:gd name="connsiteY71" fmla="*/ 3166488 h 4745608"/>
                <a:gd name="connsiteX72" fmla="*/ 2261683 w 4560132"/>
                <a:gd name="connsiteY72" fmla="*/ 3063618 h 4745608"/>
                <a:gd name="connsiteX73" fmla="*/ 2078803 w 4560132"/>
                <a:gd name="connsiteY73" fmla="*/ 2949318 h 4745608"/>
                <a:gd name="connsiteX74" fmla="*/ 1824299 w 4560132"/>
                <a:gd name="connsiteY74" fmla="*/ 3002494 h 4745608"/>
                <a:gd name="connsiteX75" fmla="*/ 1412162 w 4560132"/>
                <a:gd name="connsiteY75" fmla="*/ 3235573 h 4745608"/>
                <a:gd name="connsiteX76" fmla="*/ 1381573 w 4560132"/>
                <a:gd name="connsiteY76" fmla="*/ 3680838 h 4745608"/>
                <a:gd name="connsiteX77" fmla="*/ 1340867 w 4560132"/>
                <a:gd name="connsiteY77" fmla="*/ 3980504 h 4745608"/>
                <a:gd name="connsiteX78" fmla="*/ 1197619 w 4560132"/>
                <a:gd name="connsiteY78" fmla="*/ 4738831 h 4745608"/>
                <a:gd name="connsiteX79" fmla="*/ 1220896 w 4560132"/>
                <a:gd name="connsiteY79" fmla="*/ 4338309 h 4745608"/>
                <a:gd name="connsiteX80" fmla="*/ 1242772 w 4560132"/>
                <a:gd name="connsiteY80" fmla="*/ 4080888 h 4745608"/>
                <a:gd name="connsiteX81" fmla="*/ 1198693 w 4560132"/>
                <a:gd name="connsiteY81" fmla="*/ 3909438 h 4745608"/>
                <a:gd name="connsiteX82" fmla="*/ 970093 w 4560132"/>
                <a:gd name="connsiteY82" fmla="*/ 3989448 h 4745608"/>
                <a:gd name="connsiteX83" fmla="*/ 766328 w 4560132"/>
                <a:gd name="connsiteY83" fmla="*/ 4131990 h 4745608"/>
                <a:gd name="connsiteX84" fmla="*/ 555808 w 4560132"/>
                <a:gd name="connsiteY84" fmla="*/ 4355688 h 4745608"/>
                <a:gd name="connsiteX85" fmla="*/ 785900 w 4560132"/>
                <a:gd name="connsiteY85" fmla="*/ 4017771 h 4745608"/>
                <a:gd name="connsiteX86" fmla="*/ 1130113 w 4560132"/>
                <a:gd name="connsiteY86" fmla="*/ 3817500 h 4745608"/>
                <a:gd name="connsiteX87" fmla="*/ 1278703 w 4560132"/>
                <a:gd name="connsiteY87" fmla="*/ 3726558 h 4745608"/>
                <a:gd name="connsiteX88" fmla="*/ 1269661 w 4560132"/>
                <a:gd name="connsiteY88" fmla="*/ 3390117 h 4745608"/>
                <a:gd name="connsiteX89" fmla="*/ 1309620 w 4560132"/>
                <a:gd name="connsiteY89" fmla="*/ 3169963 h 4745608"/>
                <a:gd name="connsiteX90" fmla="*/ 1393003 w 4560132"/>
                <a:gd name="connsiteY90" fmla="*/ 3052188 h 4745608"/>
                <a:gd name="connsiteX91" fmla="*/ 1080693 w 4560132"/>
                <a:gd name="connsiteY91" fmla="*/ 2984604 h 4745608"/>
                <a:gd name="connsiteX92" fmla="*/ 663453 w 4560132"/>
                <a:gd name="connsiteY92" fmla="*/ 3023360 h 4745608"/>
                <a:gd name="connsiteX93" fmla="*/ 235111 w 4560132"/>
                <a:gd name="connsiteY93" fmla="*/ 3217172 h 4745608"/>
                <a:gd name="connsiteX94" fmla="*/ 421453 w 4560132"/>
                <a:gd name="connsiteY94" fmla="*/ 3029328 h 4745608"/>
                <a:gd name="connsiteX95" fmla="*/ 627193 w 4560132"/>
                <a:gd name="connsiteY95" fmla="*/ 2926458 h 4745608"/>
                <a:gd name="connsiteX96" fmla="*/ 854480 w 4560132"/>
                <a:gd name="connsiteY96" fmla="*/ 2889178 h 4745608"/>
                <a:gd name="connsiteX97" fmla="*/ 1149272 w 4560132"/>
                <a:gd name="connsiteY97" fmla="*/ 2889676 h 4745608"/>
                <a:gd name="connsiteX98" fmla="*/ 1531894 w 4560132"/>
                <a:gd name="connsiteY98" fmla="*/ 2917507 h 4745608"/>
                <a:gd name="connsiteX99" fmla="*/ 1860559 w 4560132"/>
                <a:gd name="connsiteY99" fmla="*/ 2766431 h 4745608"/>
                <a:gd name="connsiteX100" fmla="*/ 1701613 w 4560132"/>
                <a:gd name="connsiteY100" fmla="*/ 2263518 h 4745608"/>
                <a:gd name="connsiteX101" fmla="*/ 1690183 w 4560132"/>
                <a:gd name="connsiteY101" fmla="*/ 1966338 h 4745608"/>
                <a:gd name="connsiteX102" fmla="*/ 1381991 w 4560132"/>
                <a:gd name="connsiteY102" fmla="*/ 1841604 h 4745608"/>
                <a:gd name="connsiteX103" fmla="*/ 1095823 w 4560132"/>
                <a:gd name="connsiteY103" fmla="*/ 1714878 h 4745608"/>
                <a:gd name="connsiteX104" fmla="*/ 746507 w 4560132"/>
                <a:gd name="connsiteY104" fmla="*/ 1626415 h 4745608"/>
                <a:gd name="connsiteX105" fmla="*/ 352873 w 4560132"/>
                <a:gd name="connsiteY105" fmla="*/ 1726308 h 4745608"/>
                <a:gd name="connsiteX106" fmla="*/ 113171 w 4560132"/>
                <a:gd name="connsiteY106" fmla="*/ 1763582 h 4745608"/>
                <a:gd name="connsiteX107" fmla="*/ 9973 w 4560132"/>
                <a:gd name="connsiteY107" fmla="*/ 1737738 h 4745608"/>
                <a:gd name="connsiteX108" fmla="*/ 348516 w 4560132"/>
                <a:gd name="connsiteY108" fmla="*/ 1643812 h 4745608"/>
                <a:gd name="connsiteX109" fmla="*/ 653097 w 4560132"/>
                <a:gd name="connsiteY109" fmla="*/ 1543920 h 4745608"/>
                <a:gd name="connsiteX110" fmla="*/ 1072963 w 4560132"/>
                <a:gd name="connsiteY110" fmla="*/ 1612008 h 4745608"/>
                <a:gd name="connsiteX111" fmla="*/ 1244413 w 4560132"/>
                <a:gd name="connsiteY111" fmla="*/ 1657728 h 4745608"/>
                <a:gd name="connsiteX112" fmla="*/ 1205766 w 4560132"/>
                <a:gd name="connsiteY112" fmla="*/ 1451988 h 4745608"/>
                <a:gd name="connsiteX113" fmla="*/ 1046313 w 4560132"/>
                <a:gd name="connsiteY113" fmla="*/ 815409 h 4745608"/>
                <a:gd name="connsiteX114" fmla="*/ 1221553 w 4560132"/>
                <a:gd name="connsiteY114" fmla="*/ 1211958 h 4745608"/>
                <a:gd name="connsiteX0" fmla="*/ 1221553 w 5011600"/>
                <a:gd name="connsiteY0" fmla="*/ 1211958 h 4745608"/>
                <a:gd name="connsiteX1" fmla="*/ 1343911 w 5011600"/>
                <a:gd name="connsiteY1" fmla="*/ 1559828 h 4745608"/>
                <a:gd name="connsiteX2" fmla="*/ 1553023 w 5011600"/>
                <a:gd name="connsiteY2" fmla="*/ 1657728 h 4745608"/>
                <a:gd name="connsiteX3" fmla="*/ 1907353 w 5011600"/>
                <a:gd name="connsiteY3" fmla="*/ 1680588 h 4745608"/>
                <a:gd name="connsiteX4" fmla="*/ 2021653 w 5011600"/>
                <a:gd name="connsiteY4" fmla="*/ 1543428 h 4745608"/>
                <a:gd name="connsiteX5" fmla="*/ 2124523 w 5011600"/>
                <a:gd name="connsiteY5" fmla="*/ 1291968 h 4745608"/>
                <a:gd name="connsiteX6" fmla="*/ 2124523 w 5011600"/>
                <a:gd name="connsiteY6" fmla="*/ 1120518 h 4745608"/>
                <a:gd name="connsiteX7" fmla="*/ 2068029 w 5011600"/>
                <a:gd name="connsiteY7" fmla="*/ 825325 h 4745608"/>
                <a:gd name="connsiteX8" fmla="*/ 2078803 w 5011600"/>
                <a:gd name="connsiteY8" fmla="*/ 777618 h 4745608"/>
                <a:gd name="connsiteX9" fmla="*/ 2170243 w 5011600"/>
                <a:gd name="connsiteY9" fmla="*/ 1086228 h 4745608"/>
                <a:gd name="connsiteX10" fmla="*/ 2215963 w 5011600"/>
                <a:gd name="connsiteY10" fmla="*/ 1269108 h 4745608"/>
                <a:gd name="connsiteX11" fmla="*/ 2284543 w 5011600"/>
                <a:gd name="connsiteY11" fmla="*/ 1303398 h 4745608"/>
                <a:gd name="connsiteX12" fmla="*/ 2330263 w 5011600"/>
                <a:gd name="connsiteY12" fmla="*/ 1166238 h 4745608"/>
                <a:gd name="connsiteX13" fmla="*/ 2467423 w 5011600"/>
                <a:gd name="connsiteY13" fmla="*/ 880488 h 4745608"/>
                <a:gd name="connsiteX14" fmla="*/ 2558863 w 5011600"/>
                <a:gd name="connsiteY14" fmla="*/ 640458 h 4745608"/>
                <a:gd name="connsiteX15" fmla="*/ 2616013 w 5011600"/>
                <a:gd name="connsiteY15" fmla="*/ 537588 h 4745608"/>
                <a:gd name="connsiteX16" fmla="*/ 2558863 w 5011600"/>
                <a:gd name="connsiteY16" fmla="*/ 789048 h 4745608"/>
                <a:gd name="connsiteX17" fmla="*/ 2444563 w 5011600"/>
                <a:gd name="connsiteY17" fmla="*/ 1097658 h 4745608"/>
                <a:gd name="connsiteX18" fmla="*/ 2375983 w 5011600"/>
                <a:gd name="connsiteY18" fmla="*/ 1406268 h 4745608"/>
                <a:gd name="connsiteX19" fmla="*/ 2558863 w 5011600"/>
                <a:gd name="connsiteY19" fmla="*/ 1577718 h 4745608"/>
                <a:gd name="connsiteX20" fmla="*/ 2878903 w 5011600"/>
                <a:gd name="connsiteY20" fmla="*/ 1657728 h 4745608"/>
                <a:gd name="connsiteX21" fmla="*/ 3187513 w 5011600"/>
                <a:gd name="connsiteY21" fmla="*/ 1657728 h 4745608"/>
                <a:gd name="connsiteX22" fmla="*/ 3370393 w 5011600"/>
                <a:gd name="connsiteY22" fmla="*/ 1566288 h 4745608"/>
                <a:gd name="connsiteX23" fmla="*/ 3488066 w 5011600"/>
                <a:gd name="connsiteY23" fmla="*/ 1246753 h 4745608"/>
                <a:gd name="connsiteX24" fmla="*/ 3495138 w 5011600"/>
                <a:gd name="connsiteY24" fmla="*/ 1115548 h 4745608"/>
                <a:gd name="connsiteX25" fmla="*/ 3493650 w 5011600"/>
                <a:gd name="connsiteY25" fmla="*/ 1063976 h 4745608"/>
                <a:gd name="connsiteX26" fmla="*/ 3450403 w 5011600"/>
                <a:gd name="connsiteY26" fmla="*/ 777618 h 4745608"/>
                <a:gd name="connsiteX27" fmla="*/ 3119893 w 5011600"/>
                <a:gd name="connsiteY27" fmla="*/ 321571 h 4745608"/>
                <a:gd name="connsiteX28" fmla="*/ 3497351 w 5011600"/>
                <a:gd name="connsiteY28" fmla="*/ 674883 h 4745608"/>
                <a:gd name="connsiteX29" fmla="*/ 3759013 w 5011600"/>
                <a:gd name="connsiteY29" fmla="*/ 571878 h 4745608"/>
                <a:gd name="connsiteX30" fmla="*/ 3999043 w 5011600"/>
                <a:gd name="connsiteY30" fmla="*/ 91818 h 4745608"/>
                <a:gd name="connsiteX31" fmla="*/ 4033333 w 5011600"/>
                <a:gd name="connsiteY31" fmla="*/ 11808 h 4745608"/>
                <a:gd name="connsiteX32" fmla="*/ 3984569 w 5011600"/>
                <a:gd name="connsiteY32" fmla="*/ 247366 h 4745608"/>
                <a:gd name="connsiteX33" fmla="*/ 3812791 w 5011600"/>
                <a:gd name="connsiteY33" fmla="*/ 647417 h 4745608"/>
                <a:gd name="connsiteX34" fmla="*/ 3592906 w 5011600"/>
                <a:gd name="connsiteY34" fmla="*/ 811408 h 4745608"/>
                <a:gd name="connsiteX35" fmla="*/ 3604425 w 5011600"/>
                <a:gd name="connsiteY35" fmla="*/ 999253 h 4745608"/>
                <a:gd name="connsiteX36" fmla="*/ 3872985 w 5011600"/>
                <a:gd name="connsiteY36" fmla="*/ 881976 h 4745608"/>
                <a:gd name="connsiteX37" fmla="*/ 4200754 w 5011600"/>
                <a:gd name="connsiteY37" fmla="*/ 774136 h 4745608"/>
                <a:gd name="connsiteX38" fmla="*/ 4064251 w 5011600"/>
                <a:gd name="connsiteY38" fmla="*/ 847195 h 4745608"/>
                <a:gd name="connsiteX39" fmla="*/ 3818880 w 5011600"/>
                <a:gd name="connsiteY39" fmla="*/ 991305 h 4745608"/>
                <a:gd name="connsiteX40" fmla="*/ 3658531 w 5011600"/>
                <a:gd name="connsiteY40" fmla="*/ 1093178 h 4745608"/>
                <a:gd name="connsiteX41" fmla="*/ 3622838 w 5011600"/>
                <a:gd name="connsiteY41" fmla="*/ 1221401 h 4745608"/>
                <a:gd name="connsiteX42" fmla="*/ 3577446 w 5011600"/>
                <a:gd name="connsiteY42" fmla="*/ 1500691 h 4745608"/>
                <a:gd name="connsiteX43" fmla="*/ 3461833 w 5011600"/>
                <a:gd name="connsiteY43" fmla="*/ 1726308 h 4745608"/>
                <a:gd name="connsiteX44" fmla="*/ 3278953 w 5011600"/>
                <a:gd name="connsiteY44" fmla="*/ 2034918 h 4745608"/>
                <a:gd name="connsiteX45" fmla="*/ 3288742 w 5011600"/>
                <a:gd name="connsiteY45" fmla="*/ 2273460 h 4745608"/>
                <a:gd name="connsiteX46" fmla="*/ 3434288 w 5011600"/>
                <a:gd name="connsiteY46" fmla="*/ 2417577 h 4745608"/>
                <a:gd name="connsiteX47" fmla="*/ 3781217 w 5011600"/>
                <a:gd name="connsiteY47" fmla="*/ 2618845 h 4745608"/>
                <a:gd name="connsiteX48" fmla="*/ 4079053 w 5011600"/>
                <a:gd name="connsiteY48" fmla="*/ 2777868 h 4745608"/>
                <a:gd name="connsiteX49" fmla="*/ 5011598 w 5011600"/>
                <a:gd name="connsiteY49" fmla="*/ 3189329 h 4745608"/>
                <a:gd name="connsiteX50" fmla="*/ 4070190 w 5011600"/>
                <a:gd name="connsiteY50" fmla="*/ 3021367 h 4745608"/>
                <a:gd name="connsiteX51" fmla="*/ 3460193 w 5011600"/>
                <a:gd name="connsiteY51" fmla="*/ 2852901 h 4745608"/>
                <a:gd name="connsiteX52" fmla="*/ 3217865 w 5011600"/>
                <a:gd name="connsiteY52" fmla="*/ 2829045 h 4745608"/>
                <a:gd name="connsiteX53" fmla="*/ 3025524 w 5011600"/>
                <a:gd name="connsiteY53" fmla="*/ 2858861 h 4745608"/>
                <a:gd name="connsiteX54" fmla="*/ 2832855 w 5011600"/>
                <a:gd name="connsiteY54" fmla="*/ 2930924 h 4745608"/>
                <a:gd name="connsiteX55" fmla="*/ 2820111 w 5011600"/>
                <a:gd name="connsiteY55" fmla="*/ 3026344 h 4745608"/>
                <a:gd name="connsiteX56" fmla="*/ 2959241 w 5011600"/>
                <a:gd name="connsiteY56" fmla="*/ 3167976 h 4745608"/>
                <a:gd name="connsiteX57" fmla="*/ 3176083 w 5011600"/>
                <a:gd name="connsiteY57" fmla="*/ 3269358 h 4745608"/>
                <a:gd name="connsiteX58" fmla="*/ 3388239 w 5011600"/>
                <a:gd name="connsiteY58" fmla="*/ 3442290 h 4745608"/>
                <a:gd name="connsiteX59" fmla="*/ 3212014 w 5011600"/>
                <a:gd name="connsiteY59" fmla="*/ 3336948 h 4745608"/>
                <a:gd name="connsiteX60" fmla="*/ 3004633 w 5011600"/>
                <a:gd name="connsiteY60" fmla="*/ 3276814 h 4745608"/>
                <a:gd name="connsiteX61" fmla="*/ 2771676 w 5011600"/>
                <a:gd name="connsiteY61" fmla="*/ 3166987 h 4745608"/>
                <a:gd name="connsiteX62" fmla="*/ 2638873 w 5011600"/>
                <a:gd name="connsiteY62" fmla="*/ 3097908 h 4745608"/>
                <a:gd name="connsiteX63" fmla="*/ 2570293 w 5011600"/>
                <a:gd name="connsiteY63" fmla="*/ 3109338 h 4745608"/>
                <a:gd name="connsiteX64" fmla="*/ 2525557 w 5011600"/>
                <a:gd name="connsiteY64" fmla="*/ 3326508 h 4745608"/>
                <a:gd name="connsiteX65" fmla="*/ 2584349 w 5011600"/>
                <a:gd name="connsiteY65" fmla="*/ 3577470 h 4745608"/>
                <a:gd name="connsiteX66" fmla="*/ 2663703 w 5011600"/>
                <a:gd name="connsiteY66" fmla="*/ 3996904 h 4745608"/>
                <a:gd name="connsiteX67" fmla="*/ 2633113 w 5011600"/>
                <a:gd name="connsiteY67" fmla="*/ 4192703 h 4745608"/>
                <a:gd name="connsiteX68" fmla="*/ 2539703 w 5011600"/>
                <a:gd name="connsiteY68" fmla="*/ 4455574 h 4745608"/>
                <a:gd name="connsiteX69" fmla="*/ 2595212 w 5011600"/>
                <a:gd name="connsiteY69" fmla="*/ 3945217 h 4745608"/>
                <a:gd name="connsiteX70" fmla="*/ 2481240 w 5011600"/>
                <a:gd name="connsiteY70" fmla="*/ 3566538 h 4745608"/>
                <a:gd name="connsiteX71" fmla="*/ 2307403 w 5011600"/>
                <a:gd name="connsiteY71" fmla="*/ 3166488 h 4745608"/>
                <a:gd name="connsiteX72" fmla="*/ 2261683 w 5011600"/>
                <a:gd name="connsiteY72" fmla="*/ 3063618 h 4745608"/>
                <a:gd name="connsiteX73" fmla="*/ 2078803 w 5011600"/>
                <a:gd name="connsiteY73" fmla="*/ 2949318 h 4745608"/>
                <a:gd name="connsiteX74" fmla="*/ 1824299 w 5011600"/>
                <a:gd name="connsiteY74" fmla="*/ 3002494 h 4745608"/>
                <a:gd name="connsiteX75" fmla="*/ 1412162 w 5011600"/>
                <a:gd name="connsiteY75" fmla="*/ 3235573 h 4745608"/>
                <a:gd name="connsiteX76" fmla="*/ 1381573 w 5011600"/>
                <a:gd name="connsiteY76" fmla="*/ 3680838 h 4745608"/>
                <a:gd name="connsiteX77" fmla="*/ 1340867 w 5011600"/>
                <a:gd name="connsiteY77" fmla="*/ 3980504 h 4745608"/>
                <a:gd name="connsiteX78" fmla="*/ 1197619 w 5011600"/>
                <a:gd name="connsiteY78" fmla="*/ 4738831 h 4745608"/>
                <a:gd name="connsiteX79" fmla="*/ 1220896 w 5011600"/>
                <a:gd name="connsiteY79" fmla="*/ 4338309 h 4745608"/>
                <a:gd name="connsiteX80" fmla="*/ 1242772 w 5011600"/>
                <a:gd name="connsiteY80" fmla="*/ 4080888 h 4745608"/>
                <a:gd name="connsiteX81" fmla="*/ 1198693 w 5011600"/>
                <a:gd name="connsiteY81" fmla="*/ 3909438 h 4745608"/>
                <a:gd name="connsiteX82" fmla="*/ 970093 w 5011600"/>
                <a:gd name="connsiteY82" fmla="*/ 3989448 h 4745608"/>
                <a:gd name="connsiteX83" fmla="*/ 766328 w 5011600"/>
                <a:gd name="connsiteY83" fmla="*/ 4131990 h 4745608"/>
                <a:gd name="connsiteX84" fmla="*/ 555808 w 5011600"/>
                <a:gd name="connsiteY84" fmla="*/ 4355688 h 4745608"/>
                <a:gd name="connsiteX85" fmla="*/ 785900 w 5011600"/>
                <a:gd name="connsiteY85" fmla="*/ 4017771 h 4745608"/>
                <a:gd name="connsiteX86" fmla="*/ 1130113 w 5011600"/>
                <a:gd name="connsiteY86" fmla="*/ 3817500 h 4745608"/>
                <a:gd name="connsiteX87" fmla="*/ 1278703 w 5011600"/>
                <a:gd name="connsiteY87" fmla="*/ 3726558 h 4745608"/>
                <a:gd name="connsiteX88" fmla="*/ 1269661 w 5011600"/>
                <a:gd name="connsiteY88" fmla="*/ 3390117 h 4745608"/>
                <a:gd name="connsiteX89" fmla="*/ 1309620 w 5011600"/>
                <a:gd name="connsiteY89" fmla="*/ 3169963 h 4745608"/>
                <a:gd name="connsiteX90" fmla="*/ 1393003 w 5011600"/>
                <a:gd name="connsiteY90" fmla="*/ 3052188 h 4745608"/>
                <a:gd name="connsiteX91" fmla="*/ 1080693 w 5011600"/>
                <a:gd name="connsiteY91" fmla="*/ 2984604 h 4745608"/>
                <a:gd name="connsiteX92" fmla="*/ 663453 w 5011600"/>
                <a:gd name="connsiteY92" fmla="*/ 3023360 h 4745608"/>
                <a:gd name="connsiteX93" fmla="*/ 235111 w 5011600"/>
                <a:gd name="connsiteY93" fmla="*/ 3217172 h 4745608"/>
                <a:gd name="connsiteX94" fmla="*/ 421453 w 5011600"/>
                <a:gd name="connsiteY94" fmla="*/ 3029328 h 4745608"/>
                <a:gd name="connsiteX95" fmla="*/ 627193 w 5011600"/>
                <a:gd name="connsiteY95" fmla="*/ 2926458 h 4745608"/>
                <a:gd name="connsiteX96" fmla="*/ 854480 w 5011600"/>
                <a:gd name="connsiteY96" fmla="*/ 2889178 h 4745608"/>
                <a:gd name="connsiteX97" fmla="*/ 1149272 w 5011600"/>
                <a:gd name="connsiteY97" fmla="*/ 2889676 h 4745608"/>
                <a:gd name="connsiteX98" fmla="*/ 1531894 w 5011600"/>
                <a:gd name="connsiteY98" fmla="*/ 2917507 h 4745608"/>
                <a:gd name="connsiteX99" fmla="*/ 1860559 w 5011600"/>
                <a:gd name="connsiteY99" fmla="*/ 2766431 h 4745608"/>
                <a:gd name="connsiteX100" fmla="*/ 1701613 w 5011600"/>
                <a:gd name="connsiteY100" fmla="*/ 2263518 h 4745608"/>
                <a:gd name="connsiteX101" fmla="*/ 1690183 w 5011600"/>
                <a:gd name="connsiteY101" fmla="*/ 1966338 h 4745608"/>
                <a:gd name="connsiteX102" fmla="*/ 1381991 w 5011600"/>
                <a:gd name="connsiteY102" fmla="*/ 1841604 h 4745608"/>
                <a:gd name="connsiteX103" fmla="*/ 1095823 w 5011600"/>
                <a:gd name="connsiteY103" fmla="*/ 1714878 h 4745608"/>
                <a:gd name="connsiteX104" fmla="*/ 746507 w 5011600"/>
                <a:gd name="connsiteY104" fmla="*/ 1626415 h 4745608"/>
                <a:gd name="connsiteX105" fmla="*/ 352873 w 5011600"/>
                <a:gd name="connsiteY105" fmla="*/ 1726308 h 4745608"/>
                <a:gd name="connsiteX106" fmla="*/ 113171 w 5011600"/>
                <a:gd name="connsiteY106" fmla="*/ 1763582 h 4745608"/>
                <a:gd name="connsiteX107" fmla="*/ 9973 w 5011600"/>
                <a:gd name="connsiteY107" fmla="*/ 1737738 h 4745608"/>
                <a:gd name="connsiteX108" fmla="*/ 348516 w 5011600"/>
                <a:gd name="connsiteY108" fmla="*/ 1643812 h 4745608"/>
                <a:gd name="connsiteX109" fmla="*/ 653097 w 5011600"/>
                <a:gd name="connsiteY109" fmla="*/ 1543920 h 4745608"/>
                <a:gd name="connsiteX110" fmla="*/ 1072963 w 5011600"/>
                <a:gd name="connsiteY110" fmla="*/ 1612008 h 4745608"/>
                <a:gd name="connsiteX111" fmla="*/ 1244413 w 5011600"/>
                <a:gd name="connsiteY111" fmla="*/ 1657728 h 4745608"/>
                <a:gd name="connsiteX112" fmla="*/ 1205766 w 5011600"/>
                <a:gd name="connsiteY112" fmla="*/ 1451988 h 4745608"/>
                <a:gd name="connsiteX113" fmla="*/ 1046313 w 5011600"/>
                <a:gd name="connsiteY113" fmla="*/ 815409 h 4745608"/>
                <a:gd name="connsiteX114" fmla="*/ 1221553 w 5011600"/>
                <a:gd name="connsiteY114" fmla="*/ 1211958 h 4745608"/>
                <a:gd name="connsiteX0" fmla="*/ 1221553 w 5055473"/>
                <a:gd name="connsiteY0" fmla="*/ 1211958 h 4745608"/>
                <a:gd name="connsiteX1" fmla="*/ 1343911 w 5055473"/>
                <a:gd name="connsiteY1" fmla="*/ 1559828 h 4745608"/>
                <a:gd name="connsiteX2" fmla="*/ 1553023 w 5055473"/>
                <a:gd name="connsiteY2" fmla="*/ 1657728 h 4745608"/>
                <a:gd name="connsiteX3" fmla="*/ 1907353 w 5055473"/>
                <a:gd name="connsiteY3" fmla="*/ 1680588 h 4745608"/>
                <a:gd name="connsiteX4" fmla="*/ 2021653 w 5055473"/>
                <a:gd name="connsiteY4" fmla="*/ 1543428 h 4745608"/>
                <a:gd name="connsiteX5" fmla="*/ 2124523 w 5055473"/>
                <a:gd name="connsiteY5" fmla="*/ 1291968 h 4745608"/>
                <a:gd name="connsiteX6" fmla="*/ 2124523 w 5055473"/>
                <a:gd name="connsiteY6" fmla="*/ 1120518 h 4745608"/>
                <a:gd name="connsiteX7" fmla="*/ 2068029 w 5055473"/>
                <a:gd name="connsiteY7" fmla="*/ 825325 h 4745608"/>
                <a:gd name="connsiteX8" fmla="*/ 2078803 w 5055473"/>
                <a:gd name="connsiteY8" fmla="*/ 777618 h 4745608"/>
                <a:gd name="connsiteX9" fmla="*/ 2170243 w 5055473"/>
                <a:gd name="connsiteY9" fmla="*/ 1086228 h 4745608"/>
                <a:gd name="connsiteX10" fmla="*/ 2215963 w 5055473"/>
                <a:gd name="connsiteY10" fmla="*/ 1269108 h 4745608"/>
                <a:gd name="connsiteX11" fmla="*/ 2284543 w 5055473"/>
                <a:gd name="connsiteY11" fmla="*/ 1303398 h 4745608"/>
                <a:gd name="connsiteX12" fmla="*/ 2330263 w 5055473"/>
                <a:gd name="connsiteY12" fmla="*/ 1166238 h 4745608"/>
                <a:gd name="connsiteX13" fmla="*/ 2467423 w 5055473"/>
                <a:gd name="connsiteY13" fmla="*/ 880488 h 4745608"/>
                <a:gd name="connsiteX14" fmla="*/ 2558863 w 5055473"/>
                <a:gd name="connsiteY14" fmla="*/ 640458 h 4745608"/>
                <a:gd name="connsiteX15" fmla="*/ 2616013 w 5055473"/>
                <a:gd name="connsiteY15" fmla="*/ 537588 h 4745608"/>
                <a:gd name="connsiteX16" fmla="*/ 2558863 w 5055473"/>
                <a:gd name="connsiteY16" fmla="*/ 789048 h 4745608"/>
                <a:gd name="connsiteX17" fmla="*/ 2444563 w 5055473"/>
                <a:gd name="connsiteY17" fmla="*/ 1097658 h 4745608"/>
                <a:gd name="connsiteX18" fmla="*/ 2375983 w 5055473"/>
                <a:gd name="connsiteY18" fmla="*/ 1406268 h 4745608"/>
                <a:gd name="connsiteX19" fmla="*/ 2558863 w 5055473"/>
                <a:gd name="connsiteY19" fmla="*/ 1577718 h 4745608"/>
                <a:gd name="connsiteX20" fmla="*/ 2878903 w 5055473"/>
                <a:gd name="connsiteY20" fmla="*/ 1657728 h 4745608"/>
                <a:gd name="connsiteX21" fmla="*/ 3187513 w 5055473"/>
                <a:gd name="connsiteY21" fmla="*/ 1657728 h 4745608"/>
                <a:gd name="connsiteX22" fmla="*/ 3370393 w 5055473"/>
                <a:gd name="connsiteY22" fmla="*/ 1566288 h 4745608"/>
                <a:gd name="connsiteX23" fmla="*/ 3488066 w 5055473"/>
                <a:gd name="connsiteY23" fmla="*/ 1246753 h 4745608"/>
                <a:gd name="connsiteX24" fmla="*/ 3495138 w 5055473"/>
                <a:gd name="connsiteY24" fmla="*/ 1115548 h 4745608"/>
                <a:gd name="connsiteX25" fmla="*/ 3493650 w 5055473"/>
                <a:gd name="connsiteY25" fmla="*/ 1063976 h 4745608"/>
                <a:gd name="connsiteX26" fmla="*/ 3450403 w 5055473"/>
                <a:gd name="connsiteY26" fmla="*/ 777618 h 4745608"/>
                <a:gd name="connsiteX27" fmla="*/ 3119893 w 5055473"/>
                <a:gd name="connsiteY27" fmla="*/ 321571 h 4745608"/>
                <a:gd name="connsiteX28" fmla="*/ 3497351 w 5055473"/>
                <a:gd name="connsiteY28" fmla="*/ 674883 h 4745608"/>
                <a:gd name="connsiteX29" fmla="*/ 3759013 w 5055473"/>
                <a:gd name="connsiteY29" fmla="*/ 571878 h 4745608"/>
                <a:gd name="connsiteX30" fmla="*/ 3999043 w 5055473"/>
                <a:gd name="connsiteY30" fmla="*/ 91818 h 4745608"/>
                <a:gd name="connsiteX31" fmla="*/ 4033333 w 5055473"/>
                <a:gd name="connsiteY31" fmla="*/ 11808 h 4745608"/>
                <a:gd name="connsiteX32" fmla="*/ 3984569 w 5055473"/>
                <a:gd name="connsiteY32" fmla="*/ 247366 h 4745608"/>
                <a:gd name="connsiteX33" fmla="*/ 3812791 w 5055473"/>
                <a:gd name="connsiteY33" fmla="*/ 647417 h 4745608"/>
                <a:gd name="connsiteX34" fmla="*/ 3592906 w 5055473"/>
                <a:gd name="connsiteY34" fmla="*/ 811408 h 4745608"/>
                <a:gd name="connsiteX35" fmla="*/ 3604425 w 5055473"/>
                <a:gd name="connsiteY35" fmla="*/ 999253 h 4745608"/>
                <a:gd name="connsiteX36" fmla="*/ 3872985 w 5055473"/>
                <a:gd name="connsiteY36" fmla="*/ 881976 h 4745608"/>
                <a:gd name="connsiteX37" fmla="*/ 4200754 w 5055473"/>
                <a:gd name="connsiteY37" fmla="*/ 774136 h 4745608"/>
                <a:gd name="connsiteX38" fmla="*/ 4064251 w 5055473"/>
                <a:gd name="connsiteY38" fmla="*/ 847195 h 4745608"/>
                <a:gd name="connsiteX39" fmla="*/ 3818880 w 5055473"/>
                <a:gd name="connsiteY39" fmla="*/ 991305 h 4745608"/>
                <a:gd name="connsiteX40" fmla="*/ 3658531 w 5055473"/>
                <a:gd name="connsiteY40" fmla="*/ 1093178 h 4745608"/>
                <a:gd name="connsiteX41" fmla="*/ 3622838 w 5055473"/>
                <a:gd name="connsiteY41" fmla="*/ 1221401 h 4745608"/>
                <a:gd name="connsiteX42" fmla="*/ 3577446 w 5055473"/>
                <a:gd name="connsiteY42" fmla="*/ 1500691 h 4745608"/>
                <a:gd name="connsiteX43" fmla="*/ 3461833 w 5055473"/>
                <a:gd name="connsiteY43" fmla="*/ 1726308 h 4745608"/>
                <a:gd name="connsiteX44" fmla="*/ 3278953 w 5055473"/>
                <a:gd name="connsiteY44" fmla="*/ 2034918 h 4745608"/>
                <a:gd name="connsiteX45" fmla="*/ 3288742 w 5055473"/>
                <a:gd name="connsiteY45" fmla="*/ 2273460 h 4745608"/>
                <a:gd name="connsiteX46" fmla="*/ 3434288 w 5055473"/>
                <a:gd name="connsiteY46" fmla="*/ 2417577 h 4745608"/>
                <a:gd name="connsiteX47" fmla="*/ 3781217 w 5055473"/>
                <a:gd name="connsiteY47" fmla="*/ 2618845 h 4745608"/>
                <a:gd name="connsiteX48" fmla="*/ 4079053 w 5055473"/>
                <a:gd name="connsiteY48" fmla="*/ 2777868 h 4745608"/>
                <a:gd name="connsiteX49" fmla="*/ 5011598 w 5055473"/>
                <a:gd name="connsiteY49" fmla="*/ 3189329 h 4745608"/>
                <a:gd name="connsiteX50" fmla="*/ 4818456 w 5055473"/>
                <a:gd name="connsiteY50" fmla="*/ 3291193 h 4745608"/>
                <a:gd name="connsiteX51" fmla="*/ 4070190 w 5055473"/>
                <a:gd name="connsiteY51" fmla="*/ 3021367 h 4745608"/>
                <a:gd name="connsiteX52" fmla="*/ 3460193 w 5055473"/>
                <a:gd name="connsiteY52" fmla="*/ 2852901 h 4745608"/>
                <a:gd name="connsiteX53" fmla="*/ 3217865 w 5055473"/>
                <a:gd name="connsiteY53" fmla="*/ 2829045 h 4745608"/>
                <a:gd name="connsiteX54" fmla="*/ 3025524 w 5055473"/>
                <a:gd name="connsiteY54" fmla="*/ 2858861 h 4745608"/>
                <a:gd name="connsiteX55" fmla="*/ 2832855 w 5055473"/>
                <a:gd name="connsiteY55" fmla="*/ 2930924 h 4745608"/>
                <a:gd name="connsiteX56" fmla="*/ 2820111 w 5055473"/>
                <a:gd name="connsiteY56" fmla="*/ 3026344 h 4745608"/>
                <a:gd name="connsiteX57" fmla="*/ 2959241 w 5055473"/>
                <a:gd name="connsiteY57" fmla="*/ 3167976 h 4745608"/>
                <a:gd name="connsiteX58" fmla="*/ 3176083 w 5055473"/>
                <a:gd name="connsiteY58" fmla="*/ 3269358 h 4745608"/>
                <a:gd name="connsiteX59" fmla="*/ 3388239 w 5055473"/>
                <a:gd name="connsiteY59" fmla="*/ 3442290 h 4745608"/>
                <a:gd name="connsiteX60" fmla="*/ 3212014 w 5055473"/>
                <a:gd name="connsiteY60" fmla="*/ 3336948 h 4745608"/>
                <a:gd name="connsiteX61" fmla="*/ 3004633 w 5055473"/>
                <a:gd name="connsiteY61" fmla="*/ 3276814 h 4745608"/>
                <a:gd name="connsiteX62" fmla="*/ 2771676 w 5055473"/>
                <a:gd name="connsiteY62" fmla="*/ 3166987 h 4745608"/>
                <a:gd name="connsiteX63" fmla="*/ 2638873 w 5055473"/>
                <a:gd name="connsiteY63" fmla="*/ 3097908 h 4745608"/>
                <a:gd name="connsiteX64" fmla="*/ 2570293 w 5055473"/>
                <a:gd name="connsiteY64" fmla="*/ 3109338 h 4745608"/>
                <a:gd name="connsiteX65" fmla="*/ 2525557 w 5055473"/>
                <a:gd name="connsiteY65" fmla="*/ 3326508 h 4745608"/>
                <a:gd name="connsiteX66" fmla="*/ 2584349 w 5055473"/>
                <a:gd name="connsiteY66" fmla="*/ 3577470 h 4745608"/>
                <a:gd name="connsiteX67" fmla="*/ 2663703 w 5055473"/>
                <a:gd name="connsiteY67" fmla="*/ 3996904 h 4745608"/>
                <a:gd name="connsiteX68" fmla="*/ 2633113 w 5055473"/>
                <a:gd name="connsiteY68" fmla="*/ 4192703 h 4745608"/>
                <a:gd name="connsiteX69" fmla="*/ 2539703 w 5055473"/>
                <a:gd name="connsiteY69" fmla="*/ 4455574 h 4745608"/>
                <a:gd name="connsiteX70" fmla="*/ 2595212 w 5055473"/>
                <a:gd name="connsiteY70" fmla="*/ 3945217 h 4745608"/>
                <a:gd name="connsiteX71" fmla="*/ 2481240 w 5055473"/>
                <a:gd name="connsiteY71" fmla="*/ 3566538 h 4745608"/>
                <a:gd name="connsiteX72" fmla="*/ 2307403 w 5055473"/>
                <a:gd name="connsiteY72" fmla="*/ 3166488 h 4745608"/>
                <a:gd name="connsiteX73" fmla="*/ 2261683 w 5055473"/>
                <a:gd name="connsiteY73" fmla="*/ 3063618 h 4745608"/>
                <a:gd name="connsiteX74" fmla="*/ 2078803 w 5055473"/>
                <a:gd name="connsiteY74" fmla="*/ 2949318 h 4745608"/>
                <a:gd name="connsiteX75" fmla="*/ 1824299 w 5055473"/>
                <a:gd name="connsiteY75" fmla="*/ 3002494 h 4745608"/>
                <a:gd name="connsiteX76" fmla="*/ 1412162 w 5055473"/>
                <a:gd name="connsiteY76" fmla="*/ 3235573 h 4745608"/>
                <a:gd name="connsiteX77" fmla="*/ 1381573 w 5055473"/>
                <a:gd name="connsiteY77" fmla="*/ 3680838 h 4745608"/>
                <a:gd name="connsiteX78" fmla="*/ 1340867 w 5055473"/>
                <a:gd name="connsiteY78" fmla="*/ 3980504 h 4745608"/>
                <a:gd name="connsiteX79" fmla="*/ 1197619 w 5055473"/>
                <a:gd name="connsiteY79" fmla="*/ 4738831 h 4745608"/>
                <a:gd name="connsiteX80" fmla="*/ 1220896 w 5055473"/>
                <a:gd name="connsiteY80" fmla="*/ 4338309 h 4745608"/>
                <a:gd name="connsiteX81" fmla="*/ 1242772 w 5055473"/>
                <a:gd name="connsiteY81" fmla="*/ 4080888 h 4745608"/>
                <a:gd name="connsiteX82" fmla="*/ 1198693 w 5055473"/>
                <a:gd name="connsiteY82" fmla="*/ 3909438 h 4745608"/>
                <a:gd name="connsiteX83" fmla="*/ 970093 w 5055473"/>
                <a:gd name="connsiteY83" fmla="*/ 3989448 h 4745608"/>
                <a:gd name="connsiteX84" fmla="*/ 766328 w 5055473"/>
                <a:gd name="connsiteY84" fmla="*/ 4131990 h 4745608"/>
                <a:gd name="connsiteX85" fmla="*/ 555808 w 5055473"/>
                <a:gd name="connsiteY85" fmla="*/ 4355688 h 4745608"/>
                <a:gd name="connsiteX86" fmla="*/ 785900 w 5055473"/>
                <a:gd name="connsiteY86" fmla="*/ 4017771 h 4745608"/>
                <a:gd name="connsiteX87" fmla="*/ 1130113 w 5055473"/>
                <a:gd name="connsiteY87" fmla="*/ 3817500 h 4745608"/>
                <a:gd name="connsiteX88" fmla="*/ 1278703 w 5055473"/>
                <a:gd name="connsiteY88" fmla="*/ 3726558 h 4745608"/>
                <a:gd name="connsiteX89" fmla="*/ 1269661 w 5055473"/>
                <a:gd name="connsiteY89" fmla="*/ 3390117 h 4745608"/>
                <a:gd name="connsiteX90" fmla="*/ 1309620 w 5055473"/>
                <a:gd name="connsiteY90" fmla="*/ 3169963 h 4745608"/>
                <a:gd name="connsiteX91" fmla="*/ 1393003 w 5055473"/>
                <a:gd name="connsiteY91" fmla="*/ 3052188 h 4745608"/>
                <a:gd name="connsiteX92" fmla="*/ 1080693 w 5055473"/>
                <a:gd name="connsiteY92" fmla="*/ 2984604 h 4745608"/>
                <a:gd name="connsiteX93" fmla="*/ 663453 w 5055473"/>
                <a:gd name="connsiteY93" fmla="*/ 3023360 h 4745608"/>
                <a:gd name="connsiteX94" fmla="*/ 235111 w 5055473"/>
                <a:gd name="connsiteY94" fmla="*/ 3217172 h 4745608"/>
                <a:gd name="connsiteX95" fmla="*/ 421453 w 5055473"/>
                <a:gd name="connsiteY95" fmla="*/ 3029328 h 4745608"/>
                <a:gd name="connsiteX96" fmla="*/ 627193 w 5055473"/>
                <a:gd name="connsiteY96" fmla="*/ 2926458 h 4745608"/>
                <a:gd name="connsiteX97" fmla="*/ 854480 w 5055473"/>
                <a:gd name="connsiteY97" fmla="*/ 2889178 h 4745608"/>
                <a:gd name="connsiteX98" fmla="*/ 1149272 w 5055473"/>
                <a:gd name="connsiteY98" fmla="*/ 2889676 h 4745608"/>
                <a:gd name="connsiteX99" fmla="*/ 1531894 w 5055473"/>
                <a:gd name="connsiteY99" fmla="*/ 2917507 h 4745608"/>
                <a:gd name="connsiteX100" fmla="*/ 1860559 w 5055473"/>
                <a:gd name="connsiteY100" fmla="*/ 2766431 h 4745608"/>
                <a:gd name="connsiteX101" fmla="*/ 1701613 w 5055473"/>
                <a:gd name="connsiteY101" fmla="*/ 2263518 h 4745608"/>
                <a:gd name="connsiteX102" fmla="*/ 1690183 w 5055473"/>
                <a:gd name="connsiteY102" fmla="*/ 1966338 h 4745608"/>
                <a:gd name="connsiteX103" fmla="*/ 1381991 w 5055473"/>
                <a:gd name="connsiteY103" fmla="*/ 1841604 h 4745608"/>
                <a:gd name="connsiteX104" fmla="*/ 1095823 w 5055473"/>
                <a:gd name="connsiteY104" fmla="*/ 1714878 h 4745608"/>
                <a:gd name="connsiteX105" fmla="*/ 746507 w 5055473"/>
                <a:gd name="connsiteY105" fmla="*/ 1626415 h 4745608"/>
                <a:gd name="connsiteX106" fmla="*/ 352873 w 5055473"/>
                <a:gd name="connsiteY106" fmla="*/ 1726308 h 4745608"/>
                <a:gd name="connsiteX107" fmla="*/ 113171 w 5055473"/>
                <a:gd name="connsiteY107" fmla="*/ 1763582 h 4745608"/>
                <a:gd name="connsiteX108" fmla="*/ 9973 w 5055473"/>
                <a:gd name="connsiteY108" fmla="*/ 1737738 h 4745608"/>
                <a:gd name="connsiteX109" fmla="*/ 348516 w 5055473"/>
                <a:gd name="connsiteY109" fmla="*/ 1643812 h 4745608"/>
                <a:gd name="connsiteX110" fmla="*/ 653097 w 5055473"/>
                <a:gd name="connsiteY110" fmla="*/ 1543920 h 4745608"/>
                <a:gd name="connsiteX111" fmla="*/ 1072963 w 5055473"/>
                <a:gd name="connsiteY111" fmla="*/ 1612008 h 4745608"/>
                <a:gd name="connsiteX112" fmla="*/ 1244413 w 5055473"/>
                <a:gd name="connsiteY112" fmla="*/ 1657728 h 4745608"/>
                <a:gd name="connsiteX113" fmla="*/ 1205766 w 5055473"/>
                <a:gd name="connsiteY113" fmla="*/ 1451988 h 4745608"/>
                <a:gd name="connsiteX114" fmla="*/ 1046313 w 5055473"/>
                <a:gd name="connsiteY114" fmla="*/ 815409 h 4745608"/>
                <a:gd name="connsiteX115" fmla="*/ 1221553 w 5055473"/>
                <a:gd name="connsiteY115" fmla="*/ 1211958 h 4745608"/>
                <a:gd name="connsiteX0" fmla="*/ 1221553 w 5055473"/>
                <a:gd name="connsiteY0" fmla="*/ 1211958 h 4745608"/>
                <a:gd name="connsiteX1" fmla="*/ 1343911 w 5055473"/>
                <a:gd name="connsiteY1" fmla="*/ 1559828 h 4745608"/>
                <a:gd name="connsiteX2" fmla="*/ 1553023 w 5055473"/>
                <a:gd name="connsiteY2" fmla="*/ 1657728 h 4745608"/>
                <a:gd name="connsiteX3" fmla="*/ 1907353 w 5055473"/>
                <a:gd name="connsiteY3" fmla="*/ 1680588 h 4745608"/>
                <a:gd name="connsiteX4" fmla="*/ 2021653 w 5055473"/>
                <a:gd name="connsiteY4" fmla="*/ 1543428 h 4745608"/>
                <a:gd name="connsiteX5" fmla="*/ 2124523 w 5055473"/>
                <a:gd name="connsiteY5" fmla="*/ 1291968 h 4745608"/>
                <a:gd name="connsiteX6" fmla="*/ 2124523 w 5055473"/>
                <a:gd name="connsiteY6" fmla="*/ 1120518 h 4745608"/>
                <a:gd name="connsiteX7" fmla="*/ 2068029 w 5055473"/>
                <a:gd name="connsiteY7" fmla="*/ 825325 h 4745608"/>
                <a:gd name="connsiteX8" fmla="*/ 2078803 w 5055473"/>
                <a:gd name="connsiteY8" fmla="*/ 777618 h 4745608"/>
                <a:gd name="connsiteX9" fmla="*/ 2170243 w 5055473"/>
                <a:gd name="connsiteY9" fmla="*/ 1086228 h 4745608"/>
                <a:gd name="connsiteX10" fmla="*/ 2215963 w 5055473"/>
                <a:gd name="connsiteY10" fmla="*/ 1269108 h 4745608"/>
                <a:gd name="connsiteX11" fmla="*/ 2284543 w 5055473"/>
                <a:gd name="connsiteY11" fmla="*/ 1303398 h 4745608"/>
                <a:gd name="connsiteX12" fmla="*/ 2330263 w 5055473"/>
                <a:gd name="connsiteY12" fmla="*/ 1166238 h 4745608"/>
                <a:gd name="connsiteX13" fmla="*/ 2467423 w 5055473"/>
                <a:gd name="connsiteY13" fmla="*/ 880488 h 4745608"/>
                <a:gd name="connsiteX14" fmla="*/ 2558863 w 5055473"/>
                <a:gd name="connsiteY14" fmla="*/ 640458 h 4745608"/>
                <a:gd name="connsiteX15" fmla="*/ 2616013 w 5055473"/>
                <a:gd name="connsiteY15" fmla="*/ 537588 h 4745608"/>
                <a:gd name="connsiteX16" fmla="*/ 2558863 w 5055473"/>
                <a:gd name="connsiteY16" fmla="*/ 789048 h 4745608"/>
                <a:gd name="connsiteX17" fmla="*/ 2444563 w 5055473"/>
                <a:gd name="connsiteY17" fmla="*/ 1097658 h 4745608"/>
                <a:gd name="connsiteX18" fmla="*/ 2375983 w 5055473"/>
                <a:gd name="connsiteY18" fmla="*/ 1406268 h 4745608"/>
                <a:gd name="connsiteX19" fmla="*/ 2558863 w 5055473"/>
                <a:gd name="connsiteY19" fmla="*/ 1577718 h 4745608"/>
                <a:gd name="connsiteX20" fmla="*/ 2878903 w 5055473"/>
                <a:gd name="connsiteY20" fmla="*/ 1657728 h 4745608"/>
                <a:gd name="connsiteX21" fmla="*/ 3187513 w 5055473"/>
                <a:gd name="connsiteY21" fmla="*/ 1657728 h 4745608"/>
                <a:gd name="connsiteX22" fmla="*/ 3370393 w 5055473"/>
                <a:gd name="connsiteY22" fmla="*/ 1566288 h 4745608"/>
                <a:gd name="connsiteX23" fmla="*/ 3488066 w 5055473"/>
                <a:gd name="connsiteY23" fmla="*/ 1246753 h 4745608"/>
                <a:gd name="connsiteX24" fmla="*/ 3495138 w 5055473"/>
                <a:gd name="connsiteY24" fmla="*/ 1115548 h 4745608"/>
                <a:gd name="connsiteX25" fmla="*/ 3493650 w 5055473"/>
                <a:gd name="connsiteY25" fmla="*/ 1063976 h 4745608"/>
                <a:gd name="connsiteX26" fmla="*/ 3450403 w 5055473"/>
                <a:gd name="connsiteY26" fmla="*/ 777618 h 4745608"/>
                <a:gd name="connsiteX27" fmla="*/ 3119893 w 5055473"/>
                <a:gd name="connsiteY27" fmla="*/ 321571 h 4745608"/>
                <a:gd name="connsiteX28" fmla="*/ 3497351 w 5055473"/>
                <a:gd name="connsiteY28" fmla="*/ 674883 h 4745608"/>
                <a:gd name="connsiteX29" fmla="*/ 3759013 w 5055473"/>
                <a:gd name="connsiteY29" fmla="*/ 571878 h 4745608"/>
                <a:gd name="connsiteX30" fmla="*/ 3999043 w 5055473"/>
                <a:gd name="connsiteY30" fmla="*/ 91818 h 4745608"/>
                <a:gd name="connsiteX31" fmla="*/ 4033333 w 5055473"/>
                <a:gd name="connsiteY31" fmla="*/ 11808 h 4745608"/>
                <a:gd name="connsiteX32" fmla="*/ 3984569 w 5055473"/>
                <a:gd name="connsiteY32" fmla="*/ 247366 h 4745608"/>
                <a:gd name="connsiteX33" fmla="*/ 3812791 w 5055473"/>
                <a:gd name="connsiteY33" fmla="*/ 647417 h 4745608"/>
                <a:gd name="connsiteX34" fmla="*/ 3592906 w 5055473"/>
                <a:gd name="connsiteY34" fmla="*/ 811408 h 4745608"/>
                <a:gd name="connsiteX35" fmla="*/ 3604425 w 5055473"/>
                <a:gd name="connsiteY35" fmla="*/ 999253 h 4745608"/>
                <a:gd name="connsiteX36" fmla="*/ 3872985 w 5055473"/>
                <a:gd name="connsiteY36" fmla="*/ 881976 h 4745608"/>
                <a:gd name="connsiteX37" fmla="*/ 4200754 w 5055473"/>
                <a:gd name="connsiteY37" fmla="*/ 774136 h 4745608"/>
                <a:gd name="connsiteX38" fmla="*/ 4064251 w 5055473"/>
                <a:gd name="connsiteY38" fmla="*/ 847195 h 4745608"/>
                <a:gd name="connsiteX39" fmla="*/ 3818880 w 5055473"/>
                <a:gd name="connsiteY39" fmla="*/ 991305 h 4745608"/>
                <a:gd name="connsiteX40" fmla="*/ 3658531 w 5055473"/>
                <a:gd name="connsiteY40" fmla="*/ 1093178 h 4745608"/>
                <a:gd name="connsiteX41" fmla="*/ 3622838 w 5055473"/>
                <a:gd name="connsiteY41" fmla="*/ 1221401 h 4745608"/>
                <a:gd name="connsiteX42" fmla="*/ 3577446 w 5055473"/>
                <a:gd name="connsiteY42" fmla="*/ 1500691 h 4745608"/>
                <a:gd name="connsiteX43" fmla="*/ 3461833 w 5055473"/>
                <a:gd name="connsiteY43" fmla="*/ 1726308 h 4745608"/>
                <a:gd name="connsiteX44" fmla="*/ 3278953 w 5055473"/>
                <a:gd name="connsiteY44" fmla="*/ 2034918 h 4745608"/>
                <a:gd name="connsiteX45" fmla="*/ 3288742 w 5055473"/>
                <a:gd name="connsiteY45" fmla="*/ 2273460 h 4745608"/>
                <a:gd name="connsiteX46" fmla="*/ 3434288 w 5055473"/>
                <a:gd name="connsiteY46" fmla="*/ 2417577 h 4745608"/>
                <a:gd name="connsiteX47" fmla="*/ 3781217 w 5055473"/>
                <a:gd name="connsiteY47" fmla="*/ 2618845 h 4745608"/>
                <a:gd name="connsiteX48" fmla="*/ 4079053 w 5055473"/>
                <a:gd name="connsiteY48" fmla="*/ 2777868 h 4745608"/>
                <a:gd name="connsiteX49" fmla="*/ 5011598 w 5055473"/>
                <a:gd name="connsiteY49" fmla="*/ 3189329 h 4745608"/>
                <a:gd name="connsiteX50" fmla="*/ 4818456 w 5055473"/>
                <a:gd name="connsiteY50" fmla="*/ 3291193 h 4745608"/>
                <a:gd name="connsiteX51" fmla="*/ 4070190 w 5055473"/>
                <a:gd name="connsiteY51" fmla="*/ 3021367 h 4745608"/>
                <a:gd name="connsiteX52" fmla="*/ 3460193 w 5055473"/>
                <a:gd name="connsiteY52" fmla="*/ 2852901 h 4745608"/>
                <a:gd name="connsiteX53" fmla="*/ 3217865 w 5055473"/>
                <a:gd name="connsiteY53" fmla="*/ 2829045 h 4745608"/>
                <a:gd name="connsiteX54" fmla="*/ 3025524 w 5055473"/>
                <a:gd name="connsiteY54" fmla="*/ 2858861 h 4745608"/>
                <a:gd name="connsiteX55" fmla="*/ 2832855 w 5055473"/>
                <a:gd name="connsiteY55" fmla="*/ 2930924 h 4745608"/>
                <a:gd name="connsiteX56" fmla="*/ 2820111 w 5055473"/>
                <a:gd name="connsiteY56" fmla="*/ 3026344 h 4745608"/>
                <a:gd name="connsiteX57" fmla="*/ 2959241 w 5055473"/>
                <a:gd name="connsiteY57" fmla="*/ 3167976 h 4745608"/>
                <a:gd name="connsiteX58" fmla="*/ 3176083 w 5055473"/>
                <a:gd name="connsiteY58" fmla="*/ 3269358 h 4745608"/>
                <a:gd name="connsiteX59" fmla="*/ 3388239 w 5055473"/>
                <a:gd name="connsiteY59" fmla="*/ 3442290 h 4745608"/>
                <a:gd name="connsiteX60" fmla="*/ 3212014 w 5055473"/>
                <a:gd name="connsiteY60" fmla="*/ 3336948 h 4745608"/>
                <a:gd name="connsiteX61" fmla="*/ 3004633 w 5055473"/>
                <a:gd name="connsiteY61" fmla="*/ 3276814 h 4745608"/>
                <a:gd name="connsiteX62" fmla="*/ 2771676 w 5055473"/>
                <a:gd name="connsiteY62" fmla="*/ 3166987 h 4745608"/>
                <a:gd name="connsiteX63" fmla="*/ 2638873 w 5055473"/>
                <a:gd name="connsiteY63" fmla="*/ 3097908 h 4745608"/>
                <a:gd name="connsiteX64" fmla="*/ 2570293 w 5055473"/>
                <a:gd name="connsiteY64" fmla="*/ 3109338 h 4745608"/>
                <a:gd name="connsiteX65" fmla="*/ 2525557 w 5055473"/>
                <a:gd name="connsiteY65" fmla="*/ 3326508 h 4745608"/>
                <a:gd name="connsiteX66" fmla="*/ 2584349 w 5055473"/>
                <a:gd name="connsiteY66" fmla="*/ 3577470 h 4745608"/>
                <a:gd name="connsiteX67" fmla="*/ 2663703 w 5055473"/>
                <a:gd name="connsiteY67" fmla="*/ 3996904 h 4745608"/>
                <a:gd name="connsiteX68" fmla="*/ 2633113 w 5055473"/>
                <a:gd name="connsiteY68" fmla="*/ 4192703 h 4745608"/>
                <a:gd name="connsiteX69" fmla="*/ 2539703 w 5055473"/>
                <a:gd name="connsiteY69" fmla="*/ 4455574 h 4745608"/>
                <a:gd name="connsiteX70" fmla="*/ 2595212 w 5055473"/>
                <a:gd name="connsiteY70" fmla="*/ 3945217 h 4745608"/>
                <a:gd name="connsiteX71" fmla="*/ 2481240 w 5055473"/>
                <a:gd name="connsiteY71" fmla="*/ 3566538 h 4745608"/>
                <a:gd name="connsiteX72" fmla="*/ 2307403 w 5055473"/>
                <a:gd name="connsiteY72" fmla="*/ 3166488 h 4745608"/>
                <a:gd name="connsiteX73" fmla="*/ 2261683 w 5055473"/>
                <a:gd name="connsiteY73" fmla="*/ 3063618 h 4745608"/>
                <a:gd name="connsiteX74" fmla="*/ 2078803 w 5055473"/>
                <a:gd name="connsiteY74" fmla="*/ 2949318 h 4745608"/>
                <a:gd name="connsiteX75" fmla="*/ 1824299 w 5055473"/>
                <a:gd name="connsiteY75" fmla="*/ 3002494 h 4745608"/>
                <a:gd name="connsiteX76" fmla="*/ 1412162 w 5055473"/>
                <a:gd name="connsiteY76" fmla="*/ 3235573 h 4745608"/>
                <a:gd name="connsiteX77" fmla="*/ 1381573 w 5055473"/>
                <a:gd name="connsiteY77" fmla="*/ 3680838 h 4745608"/>
                <a:gd name="connsiteX78" fmla="*/ 1340867 w 5055473"/>
                <a:gd name="connsiteY78" fmla="*/ 3980504 h 4745608"/>
                <a:gd name="connsiteX79" fmla="*/ 1197619 w 5055473"/>
                <a:gd name="connsiteY79" fmla="*/ 4738831 h 4745608"/>
                <a:gd name="connsiteX80" fmla="*/ 1220896 w 5055473"/>
                <a:gd name="connsiteY80" fmla="*/ 4338309 h 4745608"/>
                <a:gd name="connsiteX81" fmla="*/ 1242772 w 5055473"/>
                <a:gd name="connsiteY81" fmla="*/ 4080888 h 4745608"/>
                <a:gd name="connsiteX82" fmla="*/ 1198693 w 5055473"/>
                <a:gd name="connsiteY82" fmla="*/ 3909438 h 4745608"/>
                <a:gd name="connsiteX83" fmla="*/ 970093 w 5055473"/>
                <a:gd name="connsiteY83" fmla="*/ 3989448 h 4745608"/>
                <a:gd name="connsiteX84" fmla="*/ 766328 w 5055473"/>
                <a:gd name="connsiteY84" fmla="*/ 4131990 h 4745608"/>
                <a:gd name="connsiteX85" fmla="*/ 555808 w 5055473"/>
                <a:gd name="connsiteY85" fmla="*/ 4355688 h 4745608"/>
                <a:gd name="connsiteX86" fmla="*/ 785900 w 5055473"/>
                <a:gd name="connsiteY86" fmla="*/ 4017771 h 4745608"/>
                <a:gd name="connsiteX87" fmla="*/ 1130113 w 5055473"/>
                <a:gd name="connsiteY87" fmla="*/ 3817500 h 4745608"/>
                <a:gd name="connsiteX88" fmla="*/ 1278703 w 5055473"/>
                <a:gd name="connsiteY88" fmla="*/ 3726558 h 4745608"/>
                <a:gd name="connsiteX89" fmla="*/ 1269661 w 5055473"/>
                <a:gd name="connsiteY89" fmla="*/ 3390117 h 4745608"/>
                <a:gd name="connsiteX90" fmla="*/ 1309620 w 5055473"/>
                <a:gd name="connsiteY90" fmla="*/ 3169963 h 4745608"/>
                <a:gd name="connsiteX91" fmla="*/ 1393003 w 5055473"/>
                <a:gd name="connsiteY91" fmla="*/ 3052188 h 4745608"/>
                <a:gd name="connsiteX92" fmla="*/ 1080693 w 5055473"/>
                <a:gd name="connsiteY92" fmla="*/ 2984604 h 4745608"/>
                <a:gd name="connsiteX93" fmla="*/ 663453 w 5055473"/>
                <a:gd name="connsiteY93" fmla="*/ 3023360 h 4745608"/>
                <a:gd name="connsiteX94" fmla="*/ 235111 w 5055473"/>
                <a:gd name="connsiteY94" fmla="*/ 3217172 h 4745608"/>
                <a:gd name="connsiteX95" fmla="*/ 421453 w 5055473"/>
                <a:gd name="connsiteY95" fmla="*/ 3029328 h 4745608"/>
                <a:gd name="connsiteX96" fmla="*/ 627193 w 5055473"/>
                <a:gd name="connsiteY96" fmla="*/ 2926458 h 4745608"/>
                <a:gd name="connsiteX97" fmla="*/ 854480 w 5055473"/>
                <a:gd name="connsiteY97" fmla="*/ 2889178 h 4745608"/>
                <a:gd name="connsiteX98" fmla="*/ 1149272 w 5055473"/>
                <a:gd name="connsiteY98" fmla="*/ 2889676 h 4745608"/>
                <a:gd name="connsiteX99" fmla="*/ 1531894 w 5055473"/>
                <a:gd name="connsiteY99" fmla="*/ 2917507 h 4745608"/>
                <a:gd name="connsiteX100" fmla="*/ 1860559 w 5055473"/>
                <a:gd name="connsiteY100" fmla="*/ 2766431 h 4745608"/>
                <a:gd name="connsiteX101" fmla="*/ 1701613 w 5055473"/>
                <a:gd name="connsiteY101" fmla="*/ 2263518 h 4745608"/>
                <a:gd name="connsiteX102" fmla="*/ 1690183 w 5055473"/>
                <a:gd name="connsiteY102" fmla="*/ 1966338 h 4745608"/>
                <a:gd name="connsiteX103" fmla="*/ 1381991 w 5055473"/>
                <a:gd name="connsiteY103" fmla="*/ 1841604 h 4745608"/>
                <a:gd name="connsiteX104" fmla="*/ 1095823 w 5055473"/>
                <a:gd name="connsiteY104" fmla="*/ 1714878 h 4745608"/>
                <a:gd name="connsiteX105" fmla="*/ 746507 w 5055473"/>
                <a:gd name="connsiteY105" fmla="*/ 1626415 h 4745608"/>
                <a:gd name="connsiteX106" fmla="*/ 352873 w 5055473"/>
                <a:gd name="connsiteY106" fmla="*/ 1726308 h 4745608"/>
                <a:gd name="connsiteX107" fmla="*/ 113171 w 5055473"/>
                <a:gd name="connsiteY107" fmla="*/ 1763582 h 4745608"/>
                <a:gd name="connsiteX108" fmla="*/ 9973 w 5055473"/>
                <a:gd name="connsiteY108" fmla="*/ 1737738 h 4745608"/>
                <a:gd name="connsiteX109" fmla="*/ 348516 w 5055473"/>
                <a:gd name="connsiteY109" fmla="*/ 1643812 h 4745608"/>
                <a:gd name="connsiteX110" fmla="*/ 653097 w 5055473"/>
                <a:gd name="connsiteY110" fmla="*/ 1543920 h 4745608"/>
                <a:gd name="connsiteX111" fmla="*/ 1072963 w 5055473"/>
                <a:gd name="connsiteY111" fmla="*/ 1612008 h 4745608"/>
                <a:gd name="connsiteX112" fmla="*/ 1244413 w 5055473"/>
                <a:gd name="connsiteY112" fmla="*/ 1657728 h 4745608"/>
                <a:gd name="connsiteX113" fmla="*/ 1205766 w 5055473"/>
                <a:gd name="connsiteY113" fmla="*/ 1451988 h 4745608"/>
                <a:gd name="connsiteX114" fmla="*/ 1046313 w 5055473"/>
                <a:gd name="connsiteY114" fmla="*/ 815409 h 4745608"/>
                <a:gd name="connsiteX115" fmla="*/ 1221553 w 5055473"/>
                <a:gd name="connsiteY115" fmla="*/ 1211958 h 4745608"/>
                <a:gd name="connsiteX0" fmla="*/ 1221553 w 5041218"/>
                <a:gd name="connsiteY0" fmla="*/ 1211958 h 4745608"/>
                <a:gd name="connsiteX1" fmla="*/ 1343911 w 5041218"/>
                <a:gd name="connsiteY1" fmla="*/ 1559828 h 4745608"/>
                <a:gd name="connsiteX2" fmla="*/ 1553023 w 5041218"/>
                <a:gd name="connsiteY2" fmla="*/ 1657728 h 4745608"/>
                <a:gd name="connsiteX3" fmla="*/ 1907353 w 5041218"/>
                <a:gd name="connsiteY3" fmla="*/ 1680588 h 4745608"/>
                <a:gd name="connsiteX4" fmla="*/ 2021653 w 5041218"/>
                <a:gd name="connsiteY4" fmla="*/ 1543428 h 4745608"/>
                <a:gd name="connsiteX5" fmla="*/ 2124523 w 5041218"/>
                <a:gd name="connsiteY5" fmla="*/ 1291968 h 4745608"/>
                <a:gd name="connsiteX6" fmla="*/ 2124523 w 5041218"/>
                <a:gd name="connsiteY6" fmla="*/ 1120518 h 4745608"/>
                <a:gd name="connsiteX7" fmla="*/ 2068029 w 5041218"/>
                <a:gd name="connsiteY7" fmla="*/ 825325 h 4745608"/>
                <a:gd name="connsiteX8" fmla="*/ 2078803 w 5041218"/>
                <a:gd name="connsiteY8" fmla="*/ 777618 h 4745608"/>
                <a:gd name="connsiteX9" fmla="*/ 2170243 w 5041218"/>
                <a:gd name="connsiteY9" fmla="*/ 1086228 h 4745608"/>
                <a:gd name="connsiteX10" fmla="*/ 2215963 w 5041218"/>
                <a:gd name="connsiteY10" fmla="*/ 1269108 h 4745608"/>
                <a:gd name="connsiteX11" fmla="*/ 2284543 w 5041218"/>
                <a:gd name="connsiteY11" fmla="*/ 1303398 h 4745608"/>
                <a:gd name="connsiteX12" fmla="*/ 2330263 w 5041218"/>
                <a:gd name="connsiteY12" fmla="*/ 1166238 h 4745608"/>
                <a:gd name="connsiteX13" fmla="*/ 2467423 w 5041218"/>
                <a:gd name="connsiteY13" fmla="*/ 880488 h 4745608"/>
                <a:gd name="connsiteX14" fmla="*/ 2558863 w 5041218"/>
                <a:gd name="connsiteY14" fmla="*/ 640458 h 4745608"/>
                <a:gd name="connsiteX15" fmla="*/ 2616013 w 5041218"/>
                <a:gd name="connsiteY15" fmla="*/ 537588 h 4745608"/>
                <a:gd name="connsiteX16" fmla="*/ 2558863 w 5041218"/>
                <a:gd name="connsiteY16" fmla="*/ 789048 h 4745608"/>
                <a:gd name="connsiteX17" fmla="*/ 2444563 w 5041218"/>
                <a:gd name="connsiteY17" fmla="*/ 1097658 h 4745608"/>
                <a:gd name="connsiteX18" fmla="*/ 2375983 w 5041218"/>
                <a:gd name="connsiteY18" fmla="*/ 1406268 h 4745608"/>
                <a:gd name="connsiteX19" fmla="*/ 2558863 w 5041218"/>
                <a:gd name="connsiteY19" fmla="*/ 1577718 h 4745608"/>
                <a:gd name="connsiteX20" fmla="*/ 2878903 w 5041218"/>
                <a:gd name="connsiteY20" fmla="*/ 1657728 h 4745608"/>
                <a:gd name="connsiteX21" fmla="*/ 3187513 w 5041218"/>
                <a:gd name="connsiteY21" fmla="*/ 1657728 h 4745608"/>
                <a:gd name="connsiteX22" fmla="*/ 3370393 w 5041218"/>
                <a:gd name="connsiteY22" fmla="*/ 1566288 h 4745608"/>
                <a:gd name="connsiteX23" fmla="*/ 3488066 w 5041218"/>
                <a:gd name="connsiteY23" fmla="*/ 1246753 h 4745608"/>
                <a:gd name="connsiteX24" fmla="*/ 3495138 w 5041218"/>
                <a:gd name="connsiteY24" fmla="*/ 1115548 h 4745608"/>
                <a:gd name="connsiteX25" fmla="*/ 3493650 w 5041218"/>
                <a:gd name="connsiteY25" fmla="*/ 1063976 h 4745608"/>
                <a:gd name="connsiteX26" fmla="*/ 3450403 w 5041218"/>
                <a:gd name="connsiteY26" fmla="*/ 777618 h 4745608"/>
                <a:gd name="connsiteX27" fmla="*/ 3119893 w 5041218"/>
                <a:gd name="connsiteY27" fmla="*/ 321571 h 4745608"/>
                <a:gd name="connsiteX28" fmla="*/ 3497351 w 5041218"/>
                <a:gd name="connsiteY28" fmla="*/ 674883 h 4745608"/>
                <a:gd name="connsiteX29" fmla="*/ 3759013 w 5041218"/>
                <a:gd name="connsiteY29" fmla="*/ 571878 h 4745608"/>
                <a:gd name="connsiteX30" fmla="*/ 3999043 w 5041218"/>
                <a:gd name="connsiteY30" fmla="*/ 91818 h 4745608"/>
                <a:gd name="connsiteX31" fmla="*/ 4033333 w 5041218"/>
                <a:gd name="connsiteY31" fmla="*/ 11808 h 4745608"/>
                <a:gd name="connsiteX32" fmla="*/ 3984569 w 5041218"/>
                <a:gd name="connsiteY32" fmla="*/ 247366 h 4745608"/>
                <a:gd name="connsiteX33" fmla="*/ 3812791 w 5041218"/>
                <a:gd name="connsiteY33" fmla="*/ 647417 h 4745608"/>
                <a:gd name="connsiteX34" fmla="*/ 3592906 w 5041218"/>
                <a:gd name="connsiteY34" fmla="*/ 811408 h 4745608"/>
                <a:gd name="connsiteX35" fmla="*/ 3604425 w 5041218"/>
                <a:gd name="connsiteY35" fmla="*/ 999253 h 4745608"/>
                <a:gd name="connsiteX36" fmla="*/ 3872985 w 5041218"/>
                <a:gd name="connsiteY36" fmla="*/ 881976 h 4745608"/>
                <a:gd name="connsiteX37" fmla="*/ 4200754 w 5041218"/>
                <a:gd name="connsiteY37" fmla="*/ 774136 h 4745608"/>
                <a:gd name="connsiteX38" fmla="*/ 4064251 w 5041218"/>
                <a:gd name="connsiteY38" fmla="*/ 847195 h 4745608"/>
                <a:gd name="connsiteX39" fmla="*/ 3818880 w 5041218"/>
                <a:gd name="connsiteY39" fmla="*/ 991305 h 4745608"/>
                <a:gd name="connsiteX40" fmla="*/ 3658531 w 5041218"/>
                <a:gd name="connsiteY40" fmla="*/ 1093178 h 4745608"/>
                <a:gd name="connsiteX41" fmla="*/ 3622838 w 5041218"/>
                <a:gd name="connsiteY41" fmla="*/ 1221401 h 4745608"/>
                <a:gd name="connsiteX42" fmla="*/ 3577446 w 5041218"/>
                <a:gd name="connsiteY42" fmla="*/ 1500691 h 4745608"/>
                <a:gd name="connsiteX43" fmla="*/ 3461833 w 5041218"/>
                <a:gd name="connsiteY43" fmla="*/ 1726308 h 4745608"/>
                <a:gd name="connsiteX44" fmla="*/ 3278953 w 5041218"/>
                <a:gd name="connsiteY44" fmla="*/ 2034918 h 4745608"/>
                <a:gd name="connsiteX45" fmla="*/ 3288742 w 5041218"/>
                <a:gd name="connsiteY45" fmla="*/ 2273460 h 4745608"/>
                <a:gd name="connsiteX46" fmla="*/ 3434288 w 5041218"/>
                <a:gd name="connsiteY46" fmla="*/ 2417577 h 4745608"/>
                <a:gd name="connsiteX47" fmla="*/ 3781217 w 5041218"/>
                <a:gd name="connsiteY47" fmla="*/ 2618845 h 4745608"/>
                <a:gd name="connsiteX48" fmla="*/ 4079053 w 5041218"/>
                <a:gd name="connsiteY48" fmla="*/ 2777868 h 4745608"/>
                <a:gd name="connsiteX49" fmla="*/ 5011598 w 5041218"/>
                <a:gd name="connsiteY49" fmla="*/ 3189329 h 4745608"/>
                <a:gd name="connsiteX50" fmla="*/ 4818456 w 5041218"/>
                <a:gd name="connsiteY50" fmla="*/ 3291193 h 4745608"/>
                <a:gd name="connsiteX51" fmla="*/ 4070190 w 5041218"/>
                <a:gd name="connsiteY51" fmla="*/ 3021367 h 4745608"/>
                <a:gd name="connsiteX52" fmla="*/ 3460193 w 5041218"/>
                <a:gd name="connsiteY52" fmla="*/ 2852901 h 4745608"/>
                <a:gd name="connsiteX53" fmla="*/ 3217865 w 5041218"/>
                <a:gd name="connsiteY53" fmla="*/ 2829045 h 4745608"/>
                <a:gd name="connsiteX54" fmla="*/ 3025524 w 5041218"/>
                <a:gd name="connsiteY54" fmla="*/ 2858861 h 4745608"/>
                <a:gd name="connsiteX55" fmla="*/ 2832855 w 5041218"/>
                <a:gd name="connsiteY55" fmla="*/ 2930924 h 4745608"/>
                <a:gd name="connsiteX56" fmla="*/ 2820111 w 5041218"/>
                <a:gd name="connsiteY56" fmla="*/ 3026344 h 4745608"/>
                <a:gd name="connsiteX57" fmla="*/ 2959241 w 5041218"/>
                <a:gd name="connsiteY57" fmla="*/ 3167976 h 4745608"/>
                <a:gd name="connsiteX58" fmla="*/ 3176083 w 5041218"/>
                <a:gd name="connsiteY58" fmla="*/ 3269358 h 4745608"/>
                <a:gd name="connsiteX59" fmla="*/ 3388239 w 5041218"/>
                <a:gd name="connsiteY59" fmla="*/ 3442290 h 4745608"/>
                <a:gd name="connsiteX60" fmla="*/ 3212014 w 5041218"/>
                <a:gd name="connsiteY60" fmla="*/ 3336948 h 4745608"/>
                <a:gd name="connsiteX61" fmla="*/ 3004633 w 5041218"/>
                <a:gd name="connsiteY61" fmla="*/ 3276814 h 4745608"/>
                <a:gd name="connsiteX62" fmla="*/ 2771676 w 5041218"/>
                <a:gd name="connsiteY62" fmla="*/ 3166987 h 4745608"/>
                <a:gd name="connsiteX63" fmla="*/ 2638873 w 5041218"/>
                <a:gd name="connsiteY63" fmla="*/ 3097908 h 4745608"/>
                <a:gd name="connsiteX64" fmla="*/ 2570293 w 5041218"/>
                <a:gd name="connsiteY64" fmla="*/ 3109338 h 4745608"/>
                <a:gd name="connsiteX65" fmla="*/ 2525557 w 5041218"/>
                <a:gd name="connsiteY65" fmla="*/ 3326508 h 4745608"/>
                <a:gd name="connsiteX66" fmla="*/ 2584349 w 5041218"/>
                <a:gd name="connsiteY66" fmla="*/ 3577470 h 4745608"/>
                <a:gd name="connsiteX67" fmla="*/ 2663703 w 5041218"/>
                <a:gd name="connsiteY67" fmla="*/ 3996904 h 4745608"/>
                <a:gd name="connsiteX68" fmla="*/ 2633113 w 5041218"/>
                <a:gd name="connsiteY68" fmla="*/ 4192703 h 4745608"/>
                <a:gd name="connsiteX69" fmla="*/ 2539703 w 5041218"/>
                <a:gd name="connsiteY69" fmla="*/ 4455574 h 4745608"/>
                <a:gd name="connsiteX70" fmla="*/ 2595212 w 5041218"/>
                <a:gd name="connsiteY70" fmla="*/ 3945217 h 4745608"/>
                <a:gd name="connsiteX71" fmla="*/ 2481240 w 5041218"/>
                <a:gd name="connsiteY71" fmla="*/ 3566538 h 4745608"/>
                <a:gd name="connsiteX72" fmla="*/ 2307403 w 5041218"/>
                <a:gd name="connsiteY72" fmla="*/ 3166488 h 4745608"/>
                <a:gd name="connsiteX73" fmla="*/ 2261683 w 5041218"/>
                <a:gd name="connsiteY73" fmla="*/ 3063618 h 4745608"/>
                <a:gd name="connsiteX74" fmla="*/ 2078803 w 5041218"/>
                <a:gd name="connsiteY74" fmla="*/ 2949318 h 4745608"/>
                <a:gd name="connsiteX75" fmla="*/ 1824299 w 5041218"/>
                <a:gd name="connsiteY75" fmla="*/ 3002494 h 4745608"/>
                <a:gd name="connsiteX76" fmla="*/ 1412162 w 5041218"/>
                <a:gd name="connsiteY76" fmla="*/ 3235573 h 4745608"/>
                <a:gd name="connsiteX77" fmla="*/ 1381573 w 5041218"/>
                <a:gd name="connsiteY77" fmla="*/ 3680838 h 4745608"/>
                <a:gd name="connsiteX78" fmla="*/ 1340867 w 5041218"/>
                <a:gd name="connsiteY78" fmla="*/ 3980504 h 4745608"/>
                <a:gd name="connsiteX79" fmla="*/ 1197619 w 5041218"/>
                <a:gd name="connsiteY79" fmla="*/ 4738831 h 4745608"/>
                <a:gd name="connsiteX80" fmla="*/ 1220896 w 5041218"/>
                <a:gd name="connsiteY80" fmla="*/ 4338309 h 4745608"/>
                <a:gd name="connsiteX81" fmla="*/ 1242772 w 5041218"/>
                <a:gd name="connsiteY81" fmla="*/ 4080888 h 4745608"/>
                <a:gd name="connsiteX82" fmla="*/ 1198693 w 5041218"/>
                <a:gd name="connsiteY82" fmla="*/ 3909438 h 4745608"/>
                <a:gd name="connsiteX83" fmla="*/ 970093 w 5041218"/>
                <a:gd name="connsiteY83" fmla="*/ 3989448 h 4745608"/>
                <a:gd name="connsiteX84" fmla="*/ 766328 w 5041218"/>
                <a:gd name="connsiteY84" fmla="*/ 4131990 h 4745608"/>
                <a:gd name="connsiteX85" fmla="*/ 555808 w 5041218"/>
                <a:gd name="connsiteY85" fmla="*/ 4355688 h 4745608"/>
                <a:gd name="connsiteX86" fmla="*/ 785900 w 5041218"/>
                <a:gd name="connsiteY86" fmla="*/ 4017771 h 4745608"/>
                <a:gd name="connsiteX87" fmla="*/ 1130113 w 5041218"/>
                <a:gd name="connsiteY87" fmla="*/ 3817500 h 4745608"/>
                <a:gd name="connsiteX88" fmla="*/ 1278703 w 5041218"/>
                <a:gd name="connsiteY88" fmla="*/ 3726558 h 4745608"/>
                <a:gd name="connsiteX89" fmla="*/ 1269661 w 5041218"/>
                <a:gd name="connsiteY89" fmla="*/ 3390117 h 4745608"/>
                <a:gd name="connsiteX90" fmla="*/ 1309620 w 5041218"/>
                <a:gd name="connsiteY90" fmla="*/ 3169963 h 4745608"/>
                <a:gd name="connsiteX91" fmla="*/ 1393003 w 5041218"/>
                <a:gd name="connsiteY91" fmla="*/ 3052188 h 4745608"/>
                <a:gd name="connsiteX92" fmla="*/ 1080693 w 5041218"/>
                <a:gd name="connsiteY92" fmla="*/ 2984604 h 4745608"/>
                <a:gd name="connsiteX93" fmla="*/ 663453 w 5041218"/>
                <a:gd name="connsiteY93" fmla="*/ 3023360 h 4745608"/>
                <a:gd name="connsiteX94" fmla="*/ 235111 w 5041218"/>
                <a:gd name="connsiteY94" fmla="*/ 3217172 h 4745608"/>
                <a:gd name="connsiteX95" fmla="*/ 421453 w 5041218"/>
                <a:gd name="connsiteY95" fmla="*/ 3029328 h 4745608"/>
                <a:gd name="connsiteX96" fmla="*/ 627193 w 5041218"/>
                <a:gd name="connsiteY96" fmla="*/ 2926458 h 4745608"/>
                <a:gd name="connsiteX97" fmla="*/ 854480 w 5041218"/>
                <a:gd name="connsiteY97" fmla="*/ 2889178 h 4745608"/>
                <a:gd name="connsiteX98" fmla="*/ 1149272 w 5041218"/>
                <a:gd name="connsiteY98" fmla="*/ 2889676 h 4745608"/>
                <a:gd name="connsiteX99" fmla="*/ 1531894 w 5041218"/>
                <a:gd name="connsiteY99" fmla="*/ 2917507 h 4745608"/>
                <a:gd name="connsiteX100" fmla="*/ 1860559 w 5041218"/>
                <a:gd name="connsiteY100" fmla="*/ 2766431 h 4745608"/>
                <a:gd name="connsiteX101" fmla="*/ 1701613 w 5041218"/>
                <a:gd name="connsiteY101" fmla="*/ 2263518 h 4745608"/>
                <a:gd name="connsiteX102" fmla="*/ 1690183 w 5041218"/>
                <a:gd name="connsiteY102" fmla="*/ 1966338 h 4745608"/>
                <a:gd name="connsiteX103" fmla="*/ 1381991 w 5041218"/>
                <a:gd name="connsiteY103" fmla="*/ 1841604 h 4745608"/>
                <a:gd name="connsiteX104" fmla="*/ 1095823 w 5041218"/>
                <a:gd name="connsiteY104" fmla="*/ 1714878 h 4745608"/>
                <a:gd name="connsiteX105" fmla="*/ 746507 w 5041218"/>
                <a:gd name="connsiteY105" fmla="*/ 1626415 h 4745608"/>
                <a:gd name="connsiteX106" fmla="*/ 352873 w 5041218"/>
                <a:gd name="connsiteY106" fmla="*/ 1726308 h 4745608"/>
                <a:gd name="connsiteX107" fmla="*/ 113171 w 5041218"/>
                <a:gd name="connsiteY107" fmla="*/ 1763582 h 4745608"/>
                <a:gd name="connsiteX108" fmla="*/ 9973 w 5041218"/>
                <a:gd name="connsiteY108" fmla="*/ 1737738 h 4745608"/>
                <a:gd name="connsiteX109" fmla="*/ 348516 w 5041218"/>
                <a:gd name="connsiteY109" fmla="*/ 1643812 h 4745608"/>
                <a:gd name="connsiteX110" fmla="*/ 653097 w 5041218"/>
                <a:gd name="connsiteY110" fmla="*/ 1543920 h 4745608"/>
                <a:gd name="connsiteX111" fmla="*/ 1072963 w 5041218"/>
                <a:gd name="connsiteY111" fmla="*/ 1612008 h 4745608"/>
                <a:gd name="connsiteX112" fmla="*/ 1244413 w 5041218"/>
                <a:gd name="connsiteY112" fmla="*/ 1657728 h 4745608"/>
                <a:gd name="connsiteX113" fmla="*/ 1205766 w 5041218"/>
                <a:gd name="connsiteY113" fmla="*/ 1451988 h 4745608"/>
                <a:gd name="connsiteX114" fmla="*/ 1046313 w 5041218"/>
                <a:gd name="connsiteY114" fmla="*/ 815409 h 4745608"/>
                <a:gd name="connsiteX115" fmla="*/ 1221553 w 5041218"/>
                <a:gd name="connsiteY115" fmla="*/ 1211958 h 4745608"/>
                <a:gd name="connsiteX0" fmla="*/ 1221553 w 5067201"/>
                <a:gd name="connsiteY0" fmla="*/ 1211958 h 4745608"/>
                <a:gd name="connsiteX1" fmla="*/ 1343911 w 5067201"/>
                <a:gd name="connsiteY1" fmla="*/ 1559828 h 4745608"/>
                <a:gd name="connsiteX2" fmla="*/ 1553023 w 5067201"/>
                <a:gd name="connsiteY2" fmla="*/ 1657728 h 4745608"/>
                <a:gd name="connsiteX3" fmla="*/ 1907353 w 5067201"/>
                <a:gd name="connsiteY3" fmla="*/ 1680588 h 4745608"/>
                <a:gd name="connsiteX4" fmla="*/ 2021653 w 5067201"/>
                <a:gd name="connsiteY4" fmla="*/ 1543428 h 4745608"/>
                <a:gd name="connsiteX5" fmla="*/ 2124523 w 5067201"/>
                <a:gd name="connsiteY5" fmla="*/ 1291968 h 4745608"/>
                <a:gd name="connsiteX6" fmla="*/ 2124523 w 5067201"/>
                <a:gd name="connsiteY6" fmla="*/ 1120518 h 4745608"/>
                <a:gd name="connsiteX7" fmla="*/ 2068029 w 5067201"/>
                <a:gd name="connsiteY7" fmla="*/ 825325 h 4745608"/>
                <a:gd name="connsiteX8" fmla="*/ 2078803 w 5067201"/>
                <a:gd name="connsiteY8" fmla="*/ 777618 h 4745608"/>
                <a:gd name="connsiteX9" fmla="*/ 2170243 w 5067201"/>
                <a:gd name="connsiteY9" fmla="*/ 1086228 h 4745608"/>
                <a:gd name="connsiteX10" fmla="*/ 2215963 w 5067201"/>
                <a:gd name="connsiteY10" fmla="*/ 1269108 h 4745608"/>
                <a:gd name="connsiteX11" fmla="*/ 2284543 w 5067201"/>
                <a:gd name="connsiteY11" fmla="*/ 1303398 h 4745608"/>
                <a:gd name="connsiteX12" fmla="*/ 2330263 w 5067201"/>
                <a:gd name="connsiteY12" fmla="*/ 1166238 h 4745608"/>
                <a:gd name="connsiteX13" fmla="*/ 2467423 w 5067201"/>
                <a:gd name="connsiteY13" fmla="*/ 880488 h 4745608"/>
                <a:gd name="connsiteX14" fmla="*/ 2558863 w 5067201"/>
                <a:gd name="connsiteY14" fmla="*/ 640458 h 4745608"/>
                <a:gd name="connsiteX15" fmla="*/ 2616013 w 5067201"/>
                <a:gd name="connsiteY15" fmla="*/ 537588 h 4745608"/>
                <a:gd name="connsiteX16" fmla="*/ 2558863 w 5067201"/>
                <a:gd name="connsiteY16" fmla="*/ 789048 h 4745608"/>
                <a:gd name="connsiteX17" fmla="*/ 2444563 w 5067201"/>
                <a:gd name="connsiteY17" fmla="*/ 1097658 h 4745608"/>
                <a:gd name="connsiteX18" fmla="*/ 2375983 w 5067201"/>
                <a:gd name="connsiteY18" fmla="*/ 1406268 h 4745608"/>
                <a:gd name="connsiteX19" fmla="*/ 2558863 w 5067201"/>
                <a:gd name="connsiteY19" fmla="*/ 1577718 h 4745608"/>
                <a:gd name="connsiteX20" fmla="*/ 2878903 w 5067201"/>
                <a:gd name="connsiteY20" fmla="*/ 1657728 h 4745608"/>
                <a:gd name="connsiteX21" fmla="*/ 3187513 w 5067201"/>
                <a:gd name="connsiteY21" fmla="*/ 1657728 h 4745608"/>
                <a:gd name="connsiteX22" fmla="*/ 3370393 w 5067201"/>
                <a:gd name="connsiteY22" fmla="*/ 1566288 h 4745608"/>
                <a:gd name="connsiteX23" fmla="*/ 3488066 w 5067201"/>
                <a:gd name="connsiteY23" fmla="*/ 1246753 h 4745608"/>
                <a:gd name="connsiteX24" fmla="*/ 3495138 w 5067201"/>
                <a:gd name="connsiteY24" fmla="*/ 1115548 h 4745608"/>
                <a:gd name="connsiteX25" fmla="*/ 3493650 w 5067201"/>
                <a:gd name="connsiteY25" fmla="*/ 1063976 h 4745608"/>
                <a:gd name="connsiteX26" fmla="*/ 3450403 w 5067201"/>
                <a:gd name="connsiteY26" fmla="*/ 777618 h 4745608"/>
                <a:gd name="connsiteX27" fmla="*/ 3119893 w 5067201"/>
                <a:gd name="connsiteY27" fmla="*/ 321571 h 4745608"/>
                <a:gd name="connsiteX28" fmla="*/ 3497351 w 5067201"/>
                <a:gd name="connsiteY28" fmla="*/ 674883 h 4745608"/>
                <a:gd name="connsiteX29" fmla="*/ 3759013 w 5067201"/>
                <a:gd name="connsiteY29" fmla="*/ 571878 h 4745608"/>
                <a:gd name="connsiteX30" fmla="*/ 3999043 w 5067201"/>
                <a:gd name="connsiteY30" fmla="*/ 91818 h 4745608"/>
                <a:gd name="connsiteX31" fmla="*/ 4033333 w 5067201"/>
                <a:gd name="connsiteY31" fmla="*/ 11808 h 4745608"/>
                <a:gd name="connsiteX32" fmla="*/ 3984569 w 5067201"/>
                <a:gd name="connsiteY32" fmla="*/ 247366 h 4745608"/>
                <a:gd name="connsiteX33" fmla="*/ 3812791 w 5067201"/>
                <a:gd name="connsiteY33" fmla="*/ 647417 h 4745608"/>
                <a:gd name="connsiteX34" fmla="*/ 3592906 w 5067201"/>
                <a:gd name="connsiteY34" fmla="*/ 811408 h 4745608"/>
                <a:gd name="connsiteX35" fmla="*/ 3604425 w 5067201"/>
                <a:gd name="connsiteY35" fmla="*/ 999253 h 4745608"/>
                <a:gd name="connsiteX36" fmla="*/ 3872985 w 5067201"/>
                <a:gd name="connsiteY36" fmla="*/ 881976 h 4745608"/>
                <a:gd name="connsiteX37" fmla="*/ 4200754 w 5067201"/>
                <a:gd name="connsiteY37" fmla="*/ 774136 h 4745608"/>
                <a:gd name="connsiteX38" fmla="*/ 4064251 w 5067201"/>
                <a:gd name="connsiteY38" fmla="*/ 847195 h 4745608"/>
                <a:gd name="connsiteX39" fmla="*/ 3818880 w 5067201"/>
                <a:gd name="connsiteY39" fmla="*/ 991305 h 4745608"/>
                <a:gd name="connsiteX40" fmla="*/ 3658531 w 5067201"/>
                <a:gd name="connsiteY40" fmla="*/ 1093178 h 4745608"/>
                <a:gd name="connsiteX41" fmla="*/ 3622838 w 5067201"/>
                <a:gd name="connsiteY41" fmla="*/ 1221401 h 4745608"/>
                <a:gd name="connsiteX42" fmla="*/ 3577446 w 5067201"/>
                <a:gd name="connsiteY42" fmla="*/ 1500691 h 4745608"/>
                <a:gd name="connsiteX43" fmla="*/ 3461833 w 5067201"/>
                <a:gd name="connsiteY43" fmla="*/ 1726308 h 4745608"/>
                <a:gd name="connsiteX44" fmla="*/ 3278953 w 5067201"/>
                <a:gd name="connsiteY44" fmla="*/ 2034918 h 4745608"/>
                <a:gd name="connsiteX45" fmla="*/ 3288742 w 5067201"/>
                <a:gd name="connsiteY45" fmla="*/ 2273460 h 4745608"/>
                <a:gd name="connsiteX46" fmla="*/ 3434288 w 5067201"/>
                <a:gd name="connsiteY46" fmla="*/ 2417577 h 4745608"/>
                <a:gd name="connsiteX47" fmla="*/ 3781217 w 5067201"/>
                <a:gd name="connsiteY47" fmla="*/ 2618845 h 4745608"/>
                <a:gd name="connsiteX48" fmla="*/ 4079053 w 5067201"/>
                <a:gd name="connsiteY48" fmla="*/ 2777868 h 4745608"/>
                <a:gd name="connsiteX49" fmla="*/ 5011598 w 5067201"/>
                <a:gd name="connsiteY49" fmla="*/ 3189329 h 4745608"/>
                <a:gd name="connsiteX50" fmla="*/ 4955377 w 5067201"/>
                <a:gd name="connsiteY50" fmla="*/ 3340389 h 4745608"/>
                <a:gd name="connsiteX51" fmla="*/ 4070190 w 5067201"/>
                <a:gd name="connsiteY51" fmla="*/ 3021367 h 4745608"/>
                <a:gd name="connsiteX52" fmla="*/ 3460193 w 5067201"/>
                <a:gd name="connsiteY52" fmla="*/ 2852901 h 4745608"/>
                <a:gd name="connsiteX53" fmla="*/ 3217865 w 5067201"/>
                <a:gd name="connsiteY53" fmla="*/ 2829045 h 4745608"/>
                <a:gd name="connsiteX54" fmla="*/ 3025524 w 5067201"/>
                <a:gd name="connsiteY54" fmla="*/ 2858861 h 4745608"/>
                <a:gd name="connsiteX55" fmla="*/ 2832855 w 5067201"/>
                <a:gd name="connsiteY55" fmla="*/ 2930924 h 4745608"/>
                <a:gd name="connsiteX56" fmla="*/ 2820111 w 5067201"/>
                <a:gd name="connsiteY56" fmla="*/ 3026344 h 4745608"/>
                <a:gd name="connsiteX57" fmla="*/ 2959241 w 5067201"/>
                <a:gd name="connsiteY57" fmla="*/ 3167976 h 4745608"/>
                <a:gd name="connsiteX58" fmla="*/ 3176083 w 5067201"/>
                <a:gd name="connsiteY58" fmla="*/ 3269358 h 4745608"/>
                <a:gd name="connsiteX59" fmla="*/ 3388239 w 5067201"/>
                <a:gd name="connsiteY59" fmla="*/ 3442290 h 4745608"/>
                <a:gd name="connsiteX60" fmla="*/ 3212014 w 5067201"/>
                <a:gd name="connsiteY60" fmla="*/ 3336948 h 4745608"/>
                <a:gd name="connsiteX61" fmla="*/ 3004633 w 5067201"/>
                <a:gd name="connsiteY61" fmla="*/ 3276814 h 4745608"/>
                <a:gd name="connsiteX62" fmla="*/ 2771676 w 5067201"/>
                <a:gd name="connsiteY62" fmla="*/ 3166987 h 4745608"/>
                <a:gd name="connsiteX63" fmla="*/ 2638873 w 5067201"/>
                <a:gd name="connsiteY63" fmla="*/ 3097908 h 4745608"/>
                <a:gd name="connsiteX64" fmla="*/ 2570293 w 5067201"/>
                <a:gd name="connsiteY64" fmla="*/ 3109338 h 4745608"/>
                <a:gd name="connsiteX65" fmla="*/ 2525557 w 5067201"/>
                <a:gd name="connsiteY65" fmla="*/ 3326508 h 4745608"/>
                <a:gd name="connsiteX66" fmla="*/ 2584349 w 5067201"/>
                <a:gd name="connsiteY66" fmla="*/ 3577470 h 4745608"/>
                <a:gd name="connsiteX67" fmla="*/ 2663703 w 5067201"/>
                <a:gd name="connsiteY67" fmla="*/ 3996904 h 4745608"/>
                <a:gd name="connsiteX68" fmla="*/ 2633113 w 5067201"/>
                <a:gd name="connsiteY68" fmla="*/ 4192703 h 4745608"/>
                <a:gd name="connsiteX69" fmla="*/ 2539703 w 5067201"/>
                <a:gd name="connsiteY69" fmla="*/ 4455574 h 4745608"/>
                <a:gd name="connsiteX70" fmla="*/ 2595212 w 5067201"/>
                <a:gd name="connsiteY70" fmla="*/ 3945217 h 4745608"/>
                <a:gd name="connsiteX71" fmla="*/ 2481240 w 5067201"/>
                <a:gd name="connsiteY71" fmla="*/ 3566538 h 4745608"/>
                <a:gd name="connsiteX72" fmla="*/ 2307403 w 5067201"/>
                <a:gd name="connsiteY72" fmla="*/ 3166488 h 4745608"/>
                <a:gd name="connsiteX73" fmla="*/ 2261683 w 5067201"/>
                <a:gd name="connsiteY73" fmla="*/ 3063618 h 4745608"/>
                <a:gd name="connsiteX74" fmla="*/ 2078803 w 5067201"/>
                <a:gd name="connsiteY74" fmla="*/ 2949318 h 4745608"/>
                <a:gd name="connsiteX75" fmla="*/ 1824299 w 5067201"/>
                <a:gd name="connsiteY75" fmla="*/ 3002494 h 4745608"/>
                <a:gd name="connsiteX76" fmla="*/ 1412162 w 5067201"/>
                <a:gd name="connsiteY76" fmla="*/ 3235573 h 4745608"/>
                <a:gd name="connsiteX77" fmla="*/ 1381573 w 5067201"/>
                <a:gd name="connsiteY77" fmla="*/ 3680838 h 4745608"/>
                <a:gd name="connsiteX78" fmla="*/ 1340867 w 5067201"/>
                <a:gd name="connsiteY78" fmla="*/ 3980504 h 4745608"/>
                <a:gd name="connsiteX79" fmla="*/ 1197619 w 5067201"/>
                <a:gd name="connsiteY79" fmla="*/ 4738831 h 4745608"/>
                <a:gd name="connsiteX80" fmla="*/ 1220896 w 5067201"/>
                <a:gd name="connsiteY80" fmla="*/ 4338309 h 4745608"/>
                <a:gd name="connsiteX81" fmla="*/ 1242772 w 5067201"/>
                <a:gd name="connsiteY81" fmla="*/ 4080888 h 4745608"/>
                <a:gd name="connsiteX82" fmla="*/ 1198693 w 5067201"/>
                <a:gd name="connsiteY82" fmla="*/ 3909438 h 4745608"/>
                <a:gd name="connsiteX83" fmla="*/ 970093 w 5067201"/>
                <a:gd name="connsiteY83" fmla="*/ 3989448 h 4745608"/>
                <a:gd name="connsiteX84" fmla="*/ 766328 w 5067201"/>
                <a:gd name="connsiteY84" fmla="*/ 4131990 h 4745608"/>
                <a:gd name="connsiteX85" fmla="*/ 555808 w 5067201"/>
                <a:gd name="connsiteY85" fmla="*/ 4355688 h 4745608"/>
                <a:gd name="connsiteX86" fmla="*/ 785900 w 5067201"/>
                <a:gd name="connsiteY86" fmla="*/ 4017771 h 4745608"/>
                <a:gd name="connsiteX87" fmla="*/ 1130113 w 5067201"/>
                <a:gd name="connsiteY87" fmla="*/ 3817500 h 4745608"/>
                <a:gd name="connsiteX88" fmla="*/ 1278703 w 5067201"/>
                <a:gd name="connsiteY88" fmla="*/ 3726558 h 4745608"/>
                <a:gd name="connsiteX89" fmla="*/ 1269661 w 5067201"/>
                <a:gd name="connsiteY89" fmla="*/ 3390117 h 4745608"/>
                <a:gd name="connsiteX90" fmla="*/ 1309620 w 5067201"/>
                <a:gd name="connsiteY90" fmla="*/ 3169963 h 4745608"/>
                <a:gd name="connsiteX91" fmla="*/ 1393003 w 5067201"/>
                <a:gd name="connsiteY91" fmla="*/ 3052188 h 4745608"/>
                <a:gd name="connsiteX92" fmla="*/ 1080693 w 5067201"/>
                <a:gd name="connsiteY92" fmla="*/ 2984604 h 4745608"/>
                <a:gd name="connsiteX93" fmla="*/ 663453 w 5067201"/>
                <a:gd name="connsiteY93" fmla="*/ 3023360 h 4745608"/>
                <a:gd name="connsiteX94" fmla="*/ 235111 w 5067201"/>
                <a:gd name="connsiteY94" fmla="*/ 3217172 h 4745608"/>
                <a:gd name="connsiteX95" fmla="*/ 421453 w 5067201"/>
                <a:gd name="connsiteY95" fmla="*/ 3029328 h 4745608"/>
                <a:gd name="connsiteX96" fmla="*/ 627193 w 5067201"/>
                <a:gd name="connsiteY96" fmla="*/ 2926458 h 4745608"/>
                <a:gd name="connsiteX97" fmla="*/ 854480 w 5067201"/>
                <a:gd name="connsiteY97" fmla="*/ 2889178 h 4745608"/>
                <a:gd name="connsiteX98" fmla="*/ 1149272 w 5067201"/>
                <a:gd name="connsiteY98" fmla="*/ 2889676 h 4745608"/>
                <a:gd name="connsiteX99" fmla="*/ 1531894 w 5067201"/>
                <a:gd name="connsiteY99" fmla="*/ 2917507 h 4745608"/>
                <a:gd name="connsiteX100" fmla="*/ 1860559 w 5067201"/>
                <a:gd name="connsiteY100" fmla="*/ 2766431 h 4745608"/>
                <a:gd name="connsiteX101" fmla="*/ 1701613 w 5067201"/>
                <a:gd name="connsiteY101" fmla="*/ 2263518 h 4745608"/>
                <a:gd name="connsiteX102" fmla="*/ 1690183 w 5067201"/>
                <a:gd name="connsiteY102" fmla="*/ 1966338 h 4745608"/>
                <a:gd name="connsiteX103" fmla="*/ 1381991 w 5067201"/>
                <a:gd name="connsiteY103" fmla="*/ 1841604 h 4745608"/>
                <a:gd name="connsiteX104" fmla="*/ 1095823 w 5067201"/>
                <a:gd name="connsiteY104" fmla="*/ 1714878 h 4745608"/>
                <a:gd name="connsiteX105" fmla="*/ 746507 w 5067201"/>
                <a:gd name="connsiteY105" fmla="*/ 1626415 h 4745608"/>
                <a:gd name="connsiteX106" fmla="*/ 352873 w 5067201"/>
                <a:gd name="connsiteY106" fmla="*/ 1726308 h 4745608"/>
                <a:gd name="connsiteX107" fmla="*/ 113171 w 5067201"/>
                <a:gd name="connsiteY107" fmla="*/ 1763582 h 4745608"/>
                <a:gd name="connsiteX108" fmla="*/ 9973 w 5067201"/>
                <a:gd name="connsiteY108" fmla="*/ 1737738 h 4745608"/>
                <a:gd name="connsiteX109" fmla="*/ 348516 w 5067201"/>
                <a:gd name="connsiteY109" fmla="*/ 1643812 h 4745608"/>
                <a:gd name="connsiteX110" fmla="*/ 653097 w 5067201"/>
                <a:gd name="connsiteY110" fmla="*/ 1543920 h 4745608"/>
                <a:gd name="connsiteX111" fmla="*/ 1072963 w 5067201"/>
                <a:gd name="connsiteY111" fmla="*/ 1612008 h 4745608"/>
                <a:gd name="connsiteX112" fmla="*/ 1244413 w 5067201"/>
                <a:gd name="connsiteY112" fmla="*/ 1657728 h 4745608"/>
                <a:gd name="connsiteX113" fmla="*/ 1205766 w 5067201"/>
                <a:gd name="connsiteY113" fmla="*/ 1451988 h 4745608"/>
                <a:gd name="connsiteX114" fmla="*/ 1046313 w 5067201"/>
                <a:gd name="connsiteY114" fmla="*/ 815409 h 4745608"/>
                <a:gd name="connsiteX115" fmla="*/ 1221553 w 5067201"/>
                <a:gd name="connsiteY115" fmla="*/ 1211958 h 4745608"/>
                <a:gd name="connsiteX0" fmla="*/ 1221553 w 5015709"/>
                <a:gd name="connsiteY0" fmla="*/ 1211958 h 4745608"/>
                <a:gd name="connsiteX1" fmla="*/ 1343911 w 5015709"/>
                <a:gd name="connsiteY1" fmla="*/ 1559828 h 4745608"/>
                <a:gd name="connsiteX2" fmla="*/ 1553023 w 5015709"/>
                <a:gd name="connsiteY2" fmla="*/ 1657728 h 4745608"/>
                <a:gd name="connsiteX3" fmla="*/ 1907353 w 5015709"/>
                <a:gd name="connsiteY3" fmla="*/ 1680588 h 4745608"/>
                <a:gd name="connsiteX4" fmla="*/ 2021653 w 5015709"/>
                <a:gd name="connsiteY4" fmla="*/ 1543428 h 4745608"/>
                <a:gd name="connsiteX5" fmla="*/ 2124523 w 5015709"/>
                <a:gd name="connsiteY5" fmla="*/ 1291968 h 4745608"/>
                <a:gd name="connsiteX6" fmla="*/ 2124523 w 5015709"/>
                <a:gd name="connsiteY6" fmla="*/ 1120518 h 4745608"/>
                <a:gd name="connsiteX7" fmla="*/ 2068029 w 5015709"/>
                <a:gd name="connsiteY7" fmla="*/ 825325 h 4745608"/>
                <a:gd name="connsiteX8" fmla="*/ 2078803 w 5015709"/>
                <a:gd name="connsiteY8" fmla="*/ 777618 h 4745608"/>
                <a:gd name="connsiteX9" fmla="*/ 2170243 w 5015709"/>
                <a:gd name="connsiteY9" fmla="*/ 1086228 h 4745608"/>
                <a:gd name="connsiteX10" fmla="*/ 2215963 w 5015709"/>
                <a:gd name="connsiteY10" fmla="*/ 1269108 h 4745608"/>
                <a:gd name="connsiteX11" fmla="*/ 2284543 w 5015709"/>
                <a:gd name="connsiteY11" fmla="*/ 1303398 h 4745608"/>
                <a:gd name="connsiteX12" fmla="*/ 2330263 w 5015709"/>
                <a:gd name="connsiteY12" fmla="*/ 1166238 h 4745608"/>
                <a:gd name="connsiteX13" fmla="*/ 2467423 w 5015709"/>
                <a:gd name="connsiteY13" fmla="*/ 880488 h 4745608"/>
                <a:gd name="connsiteX14" fmla="*/ 2558863 w 5015709"/>
                <a:gd name="connsiteY14" fmla="*/ 640458 h 4745608"/>
                <a:gd name="connsiteX15" fmla="*/ 2616013 w 5015709"/>
                <a:gd name="connsiteY15" fmla="*/ 537588 h 4745608"/>
                <a:gd name="connsiteX16" fmla="*/ 2558863 w 5015709"/>
                <a:gd name="connsiteY16" fmla="*/ 789048 h 4745608"/>
                <a:gd name="connsiteX17" fmla="*/ 2444563 w 5015709"/>
                <a:gd name="connsiteY17" fmla="*/ 1097658 h 4745608"/>
                <a:gd name="connsiteX18" fmla="*/ 2375983 w 5015709"/>
                <a:gd name="connsiteY18" fmla="*/ 1406268 h 4745608"/>
                <a:gd name="connsiteX19" fmla="*/ 2558863 w 5015709"/>
                <a:gd name="connsiteY19" fmla="*/ 1577718 h 4745608"/>
                <a:gd name="connsiteX20" fmla="*/ 2878903 w 5015709"/>
                <a:gd name="connsiteY20" fmla="*/ 1657728 h 4745608"/>
                <a:gd name="connsiteX21" fmla="*/ 3187513 w 5015709"/>
                <a:gd name="connsiteY21" fmla="*/ 1657728 h 4745608"/>
                <a:gd name="connsiteX22" fmla="*/ 3370393 w 5015709"/>
                <a:gd name="connsiteY22" fmla="*/ 1566288 h 4745608"/>
                <a:gd name="connsiteX23" fmla="*/ 3488066 w 5015709"/>
                <a:gd name="connsiteY23" fmla="*/ 1246753 h 4745608"/>
                <a:gd name="connsiteX24" fmla="*/ 3495138 w 5015709"/>
                <a:gd name="connsiteY24" fmla="*/ 1115548 h 4745608"/>
                <a:gd name="connsiteX25" fmla="*/ 3493650 w 5015709"/>
                <a:gd name="connsiteY25" fmla="*/ 1063976 h 4745608"/>
                <a:gd name="connsiteX26" fmla="*/ 3450403 w 5015709"/>
                <a:gd name="connsiteY26" fmla="*/ 777618 h 4745608"/>
                <a:gd name="connsiteX27" fmla="*/ 3119893 w 5015709"/>
                <a:gd name="connsiteY27" fmla="*/ 321571 h 4745608"/>
                <a:gd name="connsiteX28" fmla="*/ 3497351 w 5015709"/>
                <a:gd name="connsiteY28" fmla="*/ 674883 h 4745608"/>
                <a:gd name="connsiteX29" fmla="*/ 3759013 w 5015709"/>
                <a:gd name="connsiteY29" fmla="*/ 571878 h 4745608"/>
                <a:gd name="connsiteX30" fmla="*/ 3999043 w 5015709"/>
                <a:gd name="connsiteY30" fmla="*/ 91818 h 4745608"/>
                <a:gd name="connsiteX31" fmla="*/ 4033333 w 5015709"/>
                <a:gd name="connsiteY31" fmla="*/ 11808 h 4745608"/>
                <a:gd name="connsiteX32" fmla="*/ 3984569 w 5015709"/>
                <a:gd name="connsiteY32" fmla="*/ 247366 h 4745608"/>
                <a:gd name="connsiteX33" fmla="*/ 3812791 w 5015709"/>
                <a:gd name="connsiteY33" fmla="*/ 647417 h 4745608"/>
                <a:gd name="connsiteX34" fmla="*/ 3592906 w 5015709"/>
                <a:gd name="connsiteY34" fmla="*/ 811408 h 4745608"/>
                <a:gd name="connsiteX35" fmla="*/ 3604425 w 5015709"/>
                <a:gd name="connsiteY35" fmla="*/ 999253 h 4745608"/>
                <a:gd name="connsiteX36" fmla="*/ 3872985 w 5015709"/>
                <a:gd name="connsiteY36" fmla="*/ 881976 h 4745608"/>
                <a:gd name="connsiteX37" fmla="*/ 4200754 w 5015709"/>
                <a:gd name="connsiteY37" fmla="*/ 774136 h 4745608"/>
                <a:gd name="connsiteX38" fmla="*/ 4064251 w 5015709"/>
                <a:gd name="connsiteY38" fmla="*/ 847195 h 4745608"/>
                <a:gd name="connsiteX39" fmla="*/ 3818880 w 5015709"/>
                <a:gd name="connsiteY39" fmla="*/ 991305 h 4745608"/>
                <a:gd name="connsiteX40" fmla="*/ 3658531 w 5015709"/>
                <a:gd name="connsiteY40" fmla="*/ 1093178 h 4745608"/>
                <a:gd name="connsiteX41" fmla="*/ 3622838 w 5015709"/>
                <a:gd name="connsiteY41" fmla="*/ 1221401 h 4745608"/>
                <a:gd name="connsiteX42" fmla="*/ 3577446 w 5015709"/>
                <a:gd name="connsiteY42" fmla="*/ 1500691 h 4745608"/>
                <a:gd name="connsiteX43" fmla="*/ 3461833 w 5015709"/>
                <a:gd name="connsiteY43" fmla="*/ 1726308 h 4745608"/>
                <a:gd name="connsiteX44" fmla="*/ 3278953 w 5015709"/>
                <a:gd name="connsiteY44" fmla="*/ 2034918 h 4745608"/>
                <a:gd name="connsiteX45" fmla="*/ 3288742 w 5015709"/>
                <a:gd name="connsiteY45" fmla="*/ 2273460 h 4745608"/>
                <a:gd name="connsiteX46" fmla="*/ 3434288 w 5015709"/>
                <a:gd name="connsiteY46" fmla="*/ 2417577 h 4745608"/>
                <a:gd name="connsiteX47" fmla="*/ 3781217 w 5015709"/>
                <a:gd name="connsiteY47" fmla="*/ 2618845 h 4745608"/>
                <a:gd name="connsiteX48" fmla="*/ 4079053 w 5015709"/>
                <a:gd name="connsiteY48" fmla="*/ 2777868 h 4745608"/>
                <a:gd name="connsiteX49" fmla="*/ 5011598 w 5015709"/>
                <a:gd name="connsiteY49" fmla="*/ 3189329 h 4745608"/>
                <a:gd name="connsiteX50" fmla="*/ 4955377 w 5015709"/>
                <a:gd name="connsiteY50" fmla="*/ 3340389 h 4745608"/>
                <a:gd name="connsiteX51" fmla="*/ 4070190 w 5015709"/>
                <a:gd name="connsiteY51" fmla="*/ 3021367 h 4745608"/>
                <a:gd name="connsiteX52" fmla="*/ 3460193 w 5015709"/>
                <a:gd name="connsiteY52" fmla="*/ 2852901 h 4745608"/>
                <a:gd name="connsiteX53" fmla="*/ 3217865 w 5015709"/>
                <a:gd name="connsiteY53" fmla="*/ 2829045 h 4745608"/>
                <a:gd name="connsiteX54" fmla="*/ 3025524 w 5015709"/>
                <a:gd name="connsiteY54" fmla="*/ 2858861 h 4745608"/>
                <a:gd name="connsiteX55" fmla="*/ 2832855 w 5015709"/>
                <a:gd name="connsiteY55" fmla="*/ 2930924 h 4745608"/>
                <a:gd name="connsiteX56" fmla="*/ 2820111 w 5015709"/>
                <a:gd name="connsiteY56" fmla="*/ 3026344 h 4745608"/>
                <a:gd name="connsiteX57" fmla="*/ 2959241 w 5015709"/>
                <a:gd name="connsiteY57" fmla="*/ 3167976 h 4745608"/>
                <a:gd name="connsiteX58" fmla="*/ 3176083 w 5015709"/>
                <a:gd name="connsiteY58" fmla="*/ 3269358 h 4745608"/>
                <a:gd name="connsiteX59" fmla="*/ 3388239 w 5015709"/>
                <a:gd name="connsiteY59" fmla="*/ 3442290 h 4745608"/>
                <a:gd name="connsiteX60" fmla="*/ 3212014 w 5015709"/>
                <a:gd name="connsiteY60" fmla="*/ 3336948 h 4745608"/>
                <a:gd name="connsiteX61" fmla="*/ 3004633 w 5015709"/>
                <a:gd name="connsiteY61" fmla="*/ 3276814 h 4745608"/>
                <a:gd name="connsiteX62" fmla="*/ 2771676 w 5015709"/>
                <a:gd name="connsiteY62" fmla="*/ 3166987 h 4745608"/>
                <a:gd name="connsiteX63" fmla="*/ 2638873 w 5015709"/>
                <a:gd name="connsiteY63" fmla="*/ 3097908 h 4745608"/>
                <a:gd name="connsiteX64" fmla="*/ 2570293 w 5015709"/>
                <a:gd name="connsiteY64" fmla="*/ 3109338 h 4745608"/>
                <a:gd name="connsiteX65" fmla="*/ 2525557 w 5015709"/>
                <a:gd name="connsiteY65" fmla="*/ 3326508 h 4745608"/>
                <a:gd name="connsiteX66" fmla="*/ 2584349 w 5015709"/>
                <a:gd name="connsiteY66" fmla="*/ 3577470 h 4745608"/>
                <a:gd name="connsiteX67" fmla="*/ 2663703 w 5015709"/>
                <a:gd name="connsiteY67" fmla="*/ 3996904 h 4745608"/>
                <a:gd name="connsiteX68" fmla="*/ 2633113 w 5015709"/>
                <a:gd name="connsiteY68" fmla="*/ 4192703 h 4745608"/>
                <a:gd name="connsiteX69" fmla="*/ 2539703 w 5015709"/>
                <a:gd name="connsiteY69" fmla="*/ 4455574 h 4745608"/>
                <a:gd name="connsiteX70" fmla="*/ 2595212 w 5015709"/>
                <a:gd name="connsiteY70" fmla="*/ 3945217 h 4745608"/>
                <a:gd name="connsiteX71" fmla="*/ 2481240 w 5015709"/>
                <a:gd name="connsiteY71" fmla="*/ 3566538 h 4745608"/>
                <a:gd name="connsiteX72" fmla="*/ 2307403 w 5015709"/>
                <a:gd name="connsiteY72" fmla="*/ 3166488 h 4745608"/>
                <a:gd name="connsiteX73" fmla="*/ 2261683 w 5015709"/>
                <a:gd name="connsiteY73" fmla="*/ 3063618 h 4745608"/>
                <a:gd name="connsiteX74" fmla="*/ 2078803 w 5015709"/>
                <a:gd name="connsiteY74" fmla="*/ 2949318 h 4745608"/>
                <a:gd name="connsiteX75" fmla="*/ 1824299 w 5015709"/>
                <a:gd name="connsiteY75" fmla="*/ 3002494 h 4745608"/>
                <a:gd name="connsiteX76" fmla="*/ 1412162 w 5015709"/>
                <a:gd name="connsiteY76" fmla="*/ 3235573 h 4745608"/>
                <a:gd name="connsiteX77" fmla="*/ 1381573 w 5015709"/>
                <a:gd name="connsiteY77" fmla="*/ 3680838 h 4745608"/>
                <a:gd name="connsiteX78" fmla="*/ 1340867 w 5015709"/>
                <a:gd name="connsiteY78" fmla="*/ 3980504 h 4745608"/>
                <a:gd name="connsiteX79" fmla="*/ 1197619 w 5015709"/>
                <a:gd name="connsiteY79" fmla="*/ 4738831 h 4745608"/>
                <a:gd name="connsiteX80" fmla="*/ 1220896 w 5015709"/>
                <a:gd name="connsiteY80" fmla="*/ 4338309 h 4745608"/>
                <a:gd name="connsiteX81" fmla="*/ 1242772 w 5015709"/>
                <a:gd name="connsiteY81" fmla="*/ 4080888 h 4745608"/>
                <a:gd name="connsiteX82" fmla="*/ 1198693 w 5015709"/>
                <a:gd name="connsiteY82" fmla="*/ 3909438 h 4745608"/>
                <a:gd name="connsiteX83" fmla="*/ 970093 w 5015709"/>
                <a:gd name="connsiteY83" fmla="*/ 3989448 h 4745608"/>
                <a:gd name="connsiteX84" fmla="*/ 766328 w 5015709"/>
                <a:gd name="connsiteY84" fmla="*/ 4131990 h 4745608"/>
                <a:gd name="connsiteX85" fmla="*/ 555808 w 5015709"/>
                <a:gd name="connsiteY85" fmla="*/ 4355688 h 4745608"/>
                <a:gd name="connsiteX86" fmla="*/ 785900 w 5015709"/>
                <a:gd name="connsiteY86" fmla="*/ 4017771 h 4745608"/>
                <a:gd name="connsiteX87" fmla="*/ 1130113 w 5015709"/>
                <a:gd name="connsiteY87" fmla="*/ 3817500 h 4745608"/>
                <a:gd name="connsiteX88" fmla="*/ 1278703 w 5015709"/>
                <a:gd name="connsiteY88" fmla="*/ 3726558 h 4745608"/>
                <a:gd name="connsiteX89" fmla="*/ 1269661 w 5015709"/>
                <a:gd name="connsiteY89" fmla="*/ 3390117 h 4745608"/>
                <a:gd name="connsiteX90" fmla="*/ 1309620 w 5015709"/>
                <a:gd name="connsiteY90" fmla="*/ 3169963 h 4745608"/>
                <a:gd name="connsiteX91" fmla="*/ 1393003 w 5015709"/>
                <a:gd name="connsiteY91" fmla="*/ 3052188 h 4745608"/>
                <a:gd name="connsiteX92" fmla="*/ 1080693 w 5015709"/>
                <a:gd name="connsiteY92" fmla="*/ 2984604 h 4745608"/>
                <a:gd name="connsiteX93" fmla="*/ 663453 w 5015709"/>
                <a:gd name="connsiteY93" fmla="*/ 3023360 h 4745608"/>
                <a:gd name="connsiteX94" fmla="*/ 235111 w 5015709"/>
                <a:gd name="connsiteY94" fmla="*/ 3217172 h 4745608"/>
                <a:gd name="connsiteX95" fmla="*/ 421453 w 5015709"/>
                <a:gd name="connsiteY95" fmla="*/ 3029328 h 4745608"/>
                <a:gd name="connsiteX96" fmla="*/ 627193 w 5015709"/>
                <a:gd name="connsiteY96" fmla="*/ 2926458 h 4745608"/>
                <a:gd name="connsiteX97" fmla="*/ 854480 w 5015709"/>
                <a:gd name="connsiteY97" fmla="*/ 2889178 h 4745608"/>
                <a:gd name="connsiteX98" fmla="*/ 1149272 w 5015709"/>
                <a:gd name="connsiteY98" fmla="*/ 2889676 h 4745608"/>
                <a:gd name="connsiteX99" fmla="*/ 1531894 w 5015709"/>
                <a:gd name="connsiteY99" fmla="*/ 2917507 h 4745608"/>
                <a:gd name="connsiteX100" fmla="*/ 1860559 w 5015709"/>
                <a:gd name="connsiteY100" fmla="*/ 2766431 h 4745608"/>
                <a:gd name="connsiteX101" fmla="*/ 1701613 w 5015709"/>
                <a:gd name="connsiteY101" fmla="*/ 2263518 h 4745608"/>
                <a:gd name="connsiteX102" fmla="*/ 1690183 w 5015709"/>
                <a:gd name="connsiteY102" fmla="*/ 1966338 h 4745608"/>
                <a:gd name="connsiteX103" fmla="*/ 1381991 w 5015709"/>
                <a:gd name="connsiteY103" fmla="*/ 1841604 h 4745608"/>
                <a:gd name="connsiteX104" fmla="*/ 1095823 w 5015709"/>
                <a:gd name="connsiteY104" fmla="*/ 1714878 h 4745608"/>
                <a:gd name="connsiteX105" fmla="*/ 746507 w 5015709"/>
                <a:gd name="connsiteY105" fmla="*/ 1626415 h 4745608"/>
                <a:gd name="connsiteX106" fmla="*/ 352873 w 5015709"/>
                <a:gd name="connsiteY106" fmla="*/ 1726308 h 4745608"/>
                <a:gd name="connsiteX107" fmla="*/ 113171 w 5015709"/>
                <a:gd name="connsiteY107" fmla="*/ 1763582 h 4745608"/>
                <a:gd name="connsiteX108" fmla="*/ 9973 w 5015709"/>
                <a:gd name="connsiteY108" fmla="*/ 1737738 h 4745608"/>
                <a:gd name="connsiteX109" fmla="*/ 348516 w 5015709"/>
                <a:gd name="connsiteY109" fmla="*/ 1643812 h 4745608"/>
                <a:gd name="connsiteX110" fmla="*/ 653097 w 5015709"/>
                <a:gd name="connsiteY110" fmla="*/ 1543920 h 4745608"/>
                <a:gd name="connsiteX111" fmla="*/ 1072963 w 5015709"/>
                <a:gd name="connsiteY111" fmla="*/ 1612008 h 4745608"/>
                <a:gd name="connsiteX112" fmla="*/ 1244413 w 5015709"/>
                <a:gd name="connsiteY112" fmla="*/ 1657728 h 4745608"/>
                <a:gd name="connsiteX113" fmla="*/ 1205766 w 5015709"/>
                <a:gd name="connsiteY113" fmla="*/ 1451988 h 4745608"/>
                <a:gd name="connsiteX114" fmla="*/ 1046313 w 5015709"/>
                <a:gd name="connsiteY114" fmla="*/ 815409 h 4745608"/>
                <a:gd name="connsiteX115" fmla="*/ 1221553 w 5015709"/>
                <a:gd name="connsiteY115" fmla="*/ 1211958 h 4745608"/>
                <a:gd name="connsiteX0" fmla="*/ 1221553 w 5063469"/>
                <a:gd name="connsiteY0" fmla="*/ 1211958 h 4745608"/>
                <a:gd name="connsiteX1" fmla="*/ 1343911 w 5063469"/>
                <a:gd name="connsiteY1" fmla="*/ 1559828 h 4745608"/>
                <a:gd name="connsiteX2" fmla="*/ 1553023 w 5063469"/>
                <a:gd name="connsiteY2" fmla="*/ 1657728 h 4745608"/>
                <a:gd name="connsiteX3" fmla="*/ 1907353 w 5063469"/>
                <a:gd name="connsiteY3" fmla="*/ 1680588 h 4745608"/>
                <a:gd name="connsiteX4" fmla="*/ 2021653 w 5063469"/>
                <a:gd name="connsiteY4" fmla="*/ 1543428 h 4745608"/>
                <a:gd name="connsiteX5" fmla="*/ 2124523 w 5063469"/>
                <a:gd name="connsiteY5" fmla="*/ 1291968 h 4745608"/>
                <a:gd name="connsiteX6" fmla="*/ 2124523 w 5063469"/>
                <a:gd name="connsiteY6" fmla="*/ 1120518 h 4745608"/>
                <a:gd name="connsiteX7" fmla="*/ 2068029 w 5063469"/>
                <a:gd name="connsiteY7" fmla="*/ 825325 h 4745608"/>
                <a:gd name="connsiteX8" fmla="*/ 2078803 w 5063469"/>
                <a:gd name="connsiteY8" fmla="*/ 777618 h 4745608"/>
                <a:gd name="connsiteX9" fmla="*/ 2170243 w 5063469"/>
                <a:gd name="connsiteY9" fmla="*/ 1086228 h 4745608"/>
                <a:gd name="connsiteX10" fmla="*/ 2215963 w 5063469"/>
                <a:gd name="connsiteY10" fmla="*/ 1269108 h 4745608"/>
                <a:gd name="connsiteX11" fmla="*/ 2284543 w 5063469"/>
                <a:gd name="connsiteY11" fmla="*/ 1303398 h 4745608"/>
                <a:gd name="connsiteX12" fmla="*/ 2330263 w 5063469"/>
                <a:gd name="connsiteY12" fmla="*/ 1166238 h 4745608"/>
                <a:gd name="connsiteX13" fmla="*/ 2467423 w 5063469"/>
                <a:gd name="connsiteY13" fmla="*/ 880488 h 4745608"/>
                <a:gd name="connsiteX14" fmla="*/ 2558863 w 5063469"/>
                <a:gd name="connsiteY14" fmla="*/ 640458 h 4745608"/>
                <a:gd name="connsiteX15" fmla="*/ 2616013 w 5063469"/>
                <a:gd name="connsiteY15" fmla="*/ 537588 h 4745608"/>
                <a:gd name="connsiteX16" fmla="*/ 2558863 w 5063469"/>
                <a:gd name="connsiteY16" fmla="*/ 789048 h 4745608"/>
                <a:gd name="connsiteX17" fmla="*/ 2444563 w 5063469"/>
                <a:gd name="connsiteY17" fmla="*/ 1097658 h 4745608"/>
                <a:gd name="connsiteX18" fmla="*/ 2375983 w 5063469"/>
                <a:gd name="connsiteY18" fmla="*/ 1406268 h 4745608"/>
                <a:gd name="connsiteX19" fmla="*/ 2558863 w 5063469"/>
                <a:gd name="connsiteY19" fmla="*/ 1577718 h 4745608"/>
                <a:gd name="connsiteX20" fmla="*/ 2878903 w 5063469"/>
                <a:gd name="connsiteY20" fmla="*/ 1657728 h 4745608"/>
                <a:gd name="connsiteX21" fmla="*/ 3187513 w 5063469"/>
                <a:gd name="connsiteY21" fmla="*/ 1657728 h 4745608"/>
                <a:gd name="connsiteX22" fmla="*/ 3370393 w 5063469"/>
                <a:gd name="connsiteY22" fmla="*/ 1566288 h 4745608"/>
                <a:gd name="connsiteX23" fmla="*/ 3488066 w 5063469"/>
                <a:gd name="connsiteY23" fmla="*/ 1246753 h 4745608"/>
                <a:gd name="connsiteX24" fmla="*/ 3495138 w 5063469"/>
                <a:gd name="connsiteY24" fmla="*/ 1115548 h 4745608"/>
                <a:gd name="connsiteX25" fmla="*/ 3493650 w 5063469"/>
                <a:gd name="connsiteY25" fmla="*/ 1063976 h 4745608"/>
                <a:gd name="connsiteX26" fmla="*/ 3450403 w 5063469"/>
                <a:gd name="connsiteY26" fmla="*/ 777618 h 4745608"/>
                <a:gd name="connsiteX27" fmla="*/ 3119893 w 5063469"/>
                <a:gd name="connsiteY27" fmla="*/ 321571 h 4745608"/>
                <a:gd name="connsiteX28" fmla="*/ 3497351 w 5063469"/>
                <a:gd name="connsiteY28" fmla="*/ 674883 h 4745608"/>
                <a:gd name="connsiteX29" fmla="*/ 3759013 w 5063469"/>
                <a:gd name="connsiteY29" fmla="*/ 571878 h 4745608"/>
                <a:gd name="connsiteX30" fmla="*/ 3999043 w 5063469"/>
                <a:gd name="connsiteY30" fmla="*/ 91818 h 4745608"/>
                <a:gd name="connsiteX31" fmla="*/ 4033333 w 5063469"/>
                <a:gd name="connsiteY31" fmla="*/ 11808 h 4745608"/>
                <a:gd name="connsiteX32" fmla="*/ 3984569 w 5063469"/>
                <a:gd name="connsiteY32" fmla="*/ 247366 h 4745608"/>
                <a:gd name="connsiteX33" fmla="*/ 3812791 w 5063469"/>
                <a:gd name="connsiteY33" fmla="*/ 647417 h 4745608"/>
                <a:gd name="connsiteX34" fmla="*/ 3592906 w 5063469"/>
                <a:gd name="connsiteY34" fmla="*/ 811408 h 4745608"/>
                <a:gd name="connsiteX35" fmla="*/ 3604425 w 5063469"/>
                <a:gd name="connsiteY35" fmla="*/ 999253 h 4745608"/>
                <a:gd name="connsiteX36" fmla="*/ 3872985 w 5063469"/>
                <a:gd name="connsiteY36" fmla="*/ 881976 h 4745608"/>
                <a:gd name="connsiteX37" fmla="*/ 4200754 w 5063469"/>
                <a:gd name="connsiteY37" fmla="*/ 774136 h 4745608"/>
                <a:gd name="connsiteX38" fmla="*/ 4064251 w 5063469"/>
                <a:gd name="connsiteY38" fmla="*/ 847195 h 4745608"/>
                <a:gd name="connsiteX39" fmla="*/ 3818880 w 5063469"/>
                <a:gd name="connsiteY39" fmla="*/ 991305 h 4745608"/>
                <a:gd name="connsiteX40" fmla="*/ 3658531 w 5063469"/>
                <a:gd name="connsiteY40" fmla="*/ 1093178 h 4745608"/>
                <a:gd name="connsiteX41" fmla="*/ 3622838 w 5063469"/>
                <a:gd name="connsiteY41" fmla="*/ 1221401 h 4745608"/>
                <a:gd name="connsiteX42" fmla="*/ 3577446 w 5063469"/>
                <a:gd name="connsiteY42" fmla="*/ 1500691 h 4745608"/>
                <a:gd name="connsiteX43" fmla="*/ 3461833 w 5063469"/>
                <a:gd name="connsiteY43" fmla="*/ 1726308 h 4745608"/>
                <a:gd name="connsiteX44" fmla="*/ 3278953 w 5063469"/>
                <a:gd name="connsiteY44" fmla="*/ 2034918 h 4745608"/>
                <a:gd name="connsiteX45" fmla="*/ 3288742 w 5063469"/>
                <a:gd name="connsiteY45" fmla="*/ 2273460 h 4745608"/>
                <a:gd name="connsiteX46" fmla="*/ 3434288 w 5063469"/>
                <a:gd name="connsiteY46" fmla="*/ 2417577 h 4745608"/>
                <a:gd name="connsiteX47" fmla="*/ 3781217 w 5063469"/>
                <a:gd name="connsiteY47" fmla="*/ 2618845 h 4745608"/>
                <a:gd name="connsiteX48" fmla="*/ 4079053 w 5063469"/>
                <a:gd name="connsiteY48" fmla="*/ 2777868 h 4745608"/>
                <a:gd name="connsiteX49" fmla="*/ 5011598 w 5063469"/>
                <a:gd name="connsiteY49" fmla="*/ 3189329 h 4745608"/>
                <a:gd name="connsiteX50" fmla="*/ 4940575 w 5063469"/>
                <a:gd name="connsiteY50" fmla="*/ 3376168 h 4745608"/>
                <a:gd name="connsiteX51" fmla="*/ 4070190 w 5063469"/>
                <a:gd name="connsiteY51" fmla="*/ 3021367 h 4745608"/>
                <a:gd name="connsiteX52" fmla="*/ 3460193 w 5063469"/>
                <a:gd name="connsiteY52" fmla="*/ 2852901 h 4745608"/>
                <a:gd name="connsiteX53" fmla="*/ 3217865 w 5063469"/>
                <a:gd name="connsiteY53" fmla="*/ 2829045 h 4745608"/>
                <a:gd name="connsiteX54" fmla="*/ 3025524 w 5063469"/>
                <a:gd name="connsiteY54" fmla="*/ 2858861 h 4745608"/>
                <a:gd name="connsiteX55" fmla="*/ 2832855 w 5063469"/>
                <a:gd name="connsiteY55" fmla="*/ 2930924 h 4745608"/>
                <a:gd name="connsiteX56" fmla="*/ 2820111 w 5063469"/>
                <a:gd name="connsiteY56" fmla="*/ 3026344 h 4745608"/>
                <a:gd name="connsiteX57" fmla="*/ 2959241 w 5063469"/>
                <a:gd name="connsiteY57" fmla="*/ 3167976 h 4745608"/>
                <a:gd name="connsiteX58" fmla="*/ 3176083 w 5063469"/>
                <a:gd name="connsiteY58" fmla="*/ 3269358 h 4745608"/>
                <a:gd name="connsiteX59" fmla="*/ 3388239 w 5063469"/>
                <a:gd name="connsiteY59" fmla="*/ 3442290 h 4745608"/>
                <a:gd name="connsiteX60" fmla="*/ 3212014 w 5063469"/>
                <a:gd name="connsiteY60" fmla="*/ 3336948 h 4745608"/>
                <a:gd name="connsiteX61" fmla="*/ 3004633 w 5063469"/>
                <a:gd name="connsiteY61" fmla="*/ 3276814 h 4745608"/>
                <a:gd name="connsiteX62" fmla="*/ 2771676 w 5063469"/>
                <a:gd name="connsiteY62" fmla="*/ 3166987 h 4745608"/>
                <a:gd name="connsiteX63" fmla="*/ 2638873 w 5063469"/>
                <a:gd name="connsiteY63" fmla="*/ 3097908 h 4745608"/>
                <a:gd name="connsiteX64" fmla="*/ 2570293 w 5063469"/>
                <a:gd name="connsiteY64" fmla="*/ 3109338 h 4745608"/>
                <a:gd name="connsiteX65" fmla="*/ 2525557 w 5063469"/>
                <a:gd name="connsiteY65" fmla="*/ 3326508 h 4745608"/>
                <a:gd name="connsiteX66" fmla="*/ 2584349 w 5063469"/>
                <a:gd name="connsiteY66" fmla="*/ 3577470 h 4745608"/>
                <a:gd name="connsiteX67" fmla="*/ 2663703 w 5063469"/>
                <a:gd name="connsiteY67" fmla="*/ 3996904 h 4745608"/>
                <a:gd name="connsiteX68" fmla="*/ 2633113 w 5063469"/>
                <a:gd name="connsiteY68" fmla="*/ 4192703 h 4745608"/>
                <a:gd name="connsiteX69" fmla="*/ 2539703 w 5063469"/>
                <a:gd name="connsiteY69" fmla="*/ 4455574 h 4745608"/>
                <a:gd name="connsiteX70" fmla="*/ 2595212 w 5063469"/>
                <a:gd name="connsiteY70" fmla="*/ 3945217 h 4745608"/>
                <a:gd name="connsiteX71" fmla="*/ 2481240 w 5063469"/>
                <a:gd name="connsiteY71" fmla="*/ 3566538 h 4745608"/>
                <a:gd name="connsiteX72" fmla="*/ 2307403 w 5063469"/>
                <a:gd name="connsiteY72" fmla="*/ 3166488 h 4745608"/>
                <a:gd name="connsiteX73" fmla="*/ 2261683 w 5063469"/>
                <a:gd name="connsiteY73" fmla="*/ 3063618 h 4745608"/>
                <a:gd name="connsiteX74" fmla="*/ 2078803 w 5063469"/>
                <a:gd name="connsiteY74" fmla="*/ 2949318 h 4745608"/>
                <a:gd name="connsiteX75" fmla="*/ 1824299 w 5063469"/>
                <a:gd name="connsiteY75" fmla="*/ 3002494 h 4745608"/>
                <a:gd name="connsiteX76" fmla="*/ 1412162 w 5063469"/>
                <a:gd name="connsiteY76" fmla="*/ 3235573 h 4745608"/>
                <a:gd name="connsiteX77" fmla="*/ 1381573 w 5063469"/>
                <a:gd name="connsiteY77" fmla="*/ 3680838 h 4745608"/>
                <a:gd name="connsiteX78" fmla="*/ 1340867 w 5063469"/>
                <a:gd name="connsiteY78" fmla="*/ 3980504 h 4745608"/>
                <a:gd name="connsiteX79" fmla="*/ 1197619 w 5063469"/>
                <a:gd name="connsiteY79" fmla="*/ 4738831 h 4745608"/>
                <a:gd name="connsiteX80" fmla="*/ 1220896 w 5063469"/>
                <a:gd name="connsiteY80" fmla="*/ 4338309 h 4745608"/>
                <a:gd name="connsiteX81" fmla="*/ 1242772 w 5063469"/>
                <a:gd name="connsiteY81" fmla="*/ 4080888 h 4745608"/>
                <a:gd name="connsiteX82" fmla="*/ 1198693 w 5063469"/>
                <a:gd name="connsiteY82" fmla="*/ 3909438 h 4745608"/>
                <a:gd name="connsiteX83" fmla="*/ 970093 w 5063469"/>
                <a:gd name="connsiteY83" fmla="*/ 3989448 h 4745608"/>
                <a:gd name="connsiteX84" fmla="*/ 766328 w 5063469"/>
                <a:gd name="connsiteY84" fmla="*/ 4131990 h 4745608"/>
                <a:gd name="connsiteX85" fmla="*/ 555808 w 5063469"/>
                <a:gd name="connsiteY85" fmla="*/ 4355688 h 4745608"/>
                <a:gd name="connsiteX86" fmla="*/ 785900 w 5063469"/>
                <a:gd name="connsiteY86" fmla="*/ 4017771 h 4745608"/>
                <a:gd name="connsiteX87" fmla="*/ 1130113 w 5063469"/>
                <a:gd name="connsiteY87" fmla="*/ 3817500 h 4745608"/>
                <a:gd name="connsiteX88" fmla="*/ 1278703 w 5063469"/>
                <a:gd name="connsiteY88" fmla="*/ 3726558 h 4745608"/>
                <a:gd name="connsiteX89" fmla="*/ 1269661 w 5063469"/>
                <a:gd name="connsiteY89" fmla="*/ 3390117 h 4745608"/>
                <a:gd name="connsiteX90" fmla="*/ 1309620 w 5063469"/>
                <a:gd name="connsiteY90" fmla="*/ 3169963 h 4745608"/>
                <a:gd name="connsiteX91" fmla="*/ 1393003 w 5063469"/>
                <a:gd name="connsiteY91" fmla="*/ 3052188 h 4745608"/>
                <a:gd name="connsiteX92" fmla="*/ 1080693 w 5063469"/>
                <a:gd name="connsiteY92" fmla="*/ 2984604 h 4745608"/>
                <a:gd name="connsiteX93" fmla="*/ 663453 w 5063469"/>
                <a:gd name="connsiteY93" fmla="*/ 3023360 h 4745608"/>
                <a:gd name="connsiteX94" fmla="*/ 235111 w 5063469"/>
                <a:gd name="connsiteY94" fmla="*/ 3217172 h 4745608"/>
                <a:gd name="connsiteX95" fmla="*/ 421453 w 5063469"/>
                <a:gd name="connsiteY95" fmla="*/ 3029328 h 4745608"/>
                <a:gd name="connsiteX96" fmla="*/ 627193 w 5063469"/>
                <a:gd name="connsiteY96" fmla="*/ 2926458 h 4745608"/>
                <a:gd name="connsiteX97" fmla="*/ 854480 w 5063469"/>
                <a:gd name="connsiteY97" fmla="*/ 2889178 h 4745608"/>
                <a:gd name="connsiteX98" fmla="*/ 1149272 w 5063469"/>
                <a:gd name="connsiteY98" fmla="*/ 2889676 h 4745608"/>
                <a:gd name="connsiteX99" fmla="*/ 1531894 w 5063469"/>
                <a:gd name="connsiteY99" fmla="*/ 2917507 h 4745608"/>
                <a:gd name="connsiteX100" fmla="*/ 1860559 w 5063469"/>
                <a:gd name="connsiteY100" fmla="*/ 2766431 h 4745608"/>
                <a:gd name="connsiteX101" fmla="*/ 1701613 w 5063469"/>
                <a:gd name="connsiteY101" fmla="*/ 2263518 h 4745608"/>
                <a:gd name="connsiteX102" fmla="*/ 1690183 w 5063469"/>
                <a:gd name="connsiteY102" fmla="*/ 1966338 h 4745608"/>
                <a:gd name="connsiteX103" fmla="*/ 1381991 w 5063469"/>
                <a:gd name="connsiteY103" fmla="*/ 1841604 h 4745608"/>
                <a:gd name="connsiteX104" fmla="*/ 1095823 w 5063469"/>
                <a:gd name="connsiteY104" fmla="*/ 1714878 h 4745608"/>
                <a:gd name="connsiteX105" fmla="*/ 746507 w 5063469"/>
                <a:gd name="connsiteY105" fmla="*/ 1626415 h 4745608"/>
                <a:gd name="connsiteX106" fmla="*/ 352873 w 5063469"/>
                <a:gd name="connsiteY106" fmla="*/ 1726308 h 4745608"/>
                <a:gd name="connsiteX107" fmla="*/ 113171 w 5063469"/>
                <a:gd name="connsiteY107" fmla="*/ 1763582 h 4745608"/>
                <a:gd name="connsiteX108" fmla="*/ 9973 w 5063469"/>
                <a:gd name="connsiteY108" fmla="*/ 1737738 h 4745608"/>
                <a:gd name="connsiteX109" fmla="*/ 348516 w 5063469"/>
                <a:gd name="connsiteY109" fmla="*/ 1643812 h 4745608"/>
                <a:gd name="connsiteX110" fmla="*/ 653097 w 5063469"/>
                <a:gd name="connsiteY110" fmla="*/ 1543920 h 4745608"/>
                <a:gd name="connsiteX111" fmla="*/ 1072963 w 5063469"/>
                <a:gd name="connsiteY111" fmla="*/ 1612008 h 4745608"/>
                <a:gd name="connsiteX112" fmla="*/ 1244413 w 5063469"/>
                <a:gd name="connsiteY112" fmla="*/ 1657728 h 4745608"/>
                <a:gd name="connsiteX113" fmla="*/ 1205766 w 5063469"/>
                <a:gd name="connsiteY113" fmla="*/ 1451988 h 4745608"/>
                <a:gd name="connsiteX114" fmla="*/ 1046313 w 5063469"/>
                <a:gd name="connsiteY114" fmla="*/ 815409 h 4745608"/>
                <a:gd name="connsiteX115" fmla="*/ 1221553 w 5063469"/>
                <a:gd name="connsiteY115" fmla="*/ 1211958 h 4745608"/>
                <a:gd name="connsiteX0" fmla="*/ 1221553 w 5015379"/>
                <a:gd name="connsiteY0" fmla="*/ 1211958 h 4745608"/>
                <a:gd name="connsiteX1" fmla="*/ 1343911 w 5015379"/>
                <a:gd name="connsiteY1" fmla="*/ 1559828 h 4745608"/>
                <a:gd name="connsiteX2" fmla="*/ 1553023 w 5015379"/>
                <a:gd name="connsiteY2" fmla="*/ 1657728 h 4745608"/>
                <a:gd name="connsiteX3" fmla="*/ 1907353 w 5015379"/>
                <a:gd name="connsiteY3" fmla="*/ 1680588 h 4745608"/>
                <a:gd name="connsiteX4" fmla="*/ 2021653 w 5015379"/>
                <a:gd name="connsiteY4" fmla="*/ 1543428 h 4745608"/>
                <a:gd name="connsiteX5" fmla="*/ 2124523 w 5015379"/>
                <a:gd name="connsiteY5" fmla="*/ 1291968 h 4745608"/>
                <a:gd name="connsiteX6" fmla="*/ 2124523 w 5015379"/>
                <a:gd name="connsiteY6" fmla="*/ 1120518 h 4745608"/>
                <a:gd name="connsiteX7" fmla="*/ 2068029 w 5015379"/>
                <a:gd name="connsiteY7" fmla="*/ 825325 h 4745608"/>
                <a:gd name="connsiteX8" fmla="*/ 2078803 w 5015379"/>
                <a:gd name="connsiteY8" fmla="*/ 777618 h 4745608"/>
                <a:gd name="connsiteX9" fmla="*/ 2170243 w 5015379"/>
                <a:gd name="connsiteY9" fmla="*/ 1086228 h 4745608"/>
                <a:gd name="connsiteX10" fmla="*/ 2215963 w 5015379"/>
                <a:gd name="connsiteY10" fmla="*/ 1269108 h 4745608"/>
                <a:gd name="connsiteX11" fmla="*/ 2284543 w 5015379"/>
                <a:gd name="connsiteY11" fmla="*/ 1303398 h 4745608"/>
                <a:gd name="connsiteX12" fmla="*/ 2330263 w 5015379"/>
                <a:gd name="connsiteY12" fmla="*/ 1166238 h 4745608"/>
                <a:gd name="connsiteX13" fmla="*/ 2467423 w 5015379"/>
                <a:gd name="connsiteY13" fmla="*/ 880488 h 4745608"/>
                <a:gd name="connsiteX14" fmla="*/ 2558863 w 5015379"/>
                <a:gd name="connsiteY14" fmla="*/ 640458 h 4745608"/>
                <a:gd name="connsiteX15" fmla="*/ 2616013 w 5015379"/>
                <a:gd name="connsiteY15" fmla="*/ 537588 h 4745608"/>
                <a:gd name="connsiteX16" fmla="*/ 2558863 w 5015379"/>
                <a:gd name="connsiteY16" fmla="*/ 789048 h 4745608"/>
                <a:gd name="connsiteX17" fmla="*/ 2444563 w 5015379"/>
                <a:gd name="connsiteY17" fmla="*/ 1097658 h 4745608"/>
                <a:gd name="connsiteX18" fmla="*/ 2375983 w 5015379"/>
                <a:gd name="connsiteY18" fmla="*/ 1406268 h 4745608"/>
                <a:gd name="connsiteX19" fmla="*/ 2558863 w 5015379"/>
                <a:gd name="connsiteY19" fmla="*/ 1577718 h 4745608"/>
                <a:gd name="connsiteX20" fmla="*/ 2878903 w 5015379"/>
                <a:gd name="connsiteY20" fmla="*/ 1657728 h 4745608"/>
                <a:gd name="connsiteX21" fmla="*/ 3187513 w 5015379"/>
                <a:gd name="connsiteY21" fmla="*/ 1657728 h 4745608"/>
                <a:gd name="connsiteX22" fmla="*/ 3370393 w 5015379"/>
                <a:gd name="connsiteY22" fmla="*/ 1566288 h 4745608"/>
                <a:gd name="connsiteX23" fmla="*/ 3488066 w 5015379"/>
                <a:gd name="connsiteY23" fmla="*/ 1246753 h 4745608"/>
                <a:gd name="connsiteX24" fmla="*/ 3495138 w 5015379"/>
                <a:gd name="connsiteY24" fmla="*/ 1115548 h 4745608"/>
                <a:gd name="connsiteX25" fmla="*/ 3493650 w 5015379"/>
                <a:gd name="connsiteY25" fmla="*/ 1063976 h 4745608"/>
                <a:gd name="connsiteX26" fmla="*/ 3450403 w 5015379"/>
                <a:gd name="connsiteY26" fmla="*/ 777618 h 4745608"/>
                <a:gd name="connsiteX27" fmla="*/ 3119893 w 5015379"/>
                <a:gd name="connsiteY27" fmla="*/ 321571 h 4745608"/>
                <a:gd name="connsiteX28" fmla="*/ 3497351 w 5015379"/>
                <a:gd name="connsiteY28" fmla="*/ 674883 h 4745608"/>
                <a:gd name="connsiteX29" fmla="*/ 3759013 w 5015379"/>
                <a:gd name="connsiteY29" fmla="*/ 571878 h 4745608"/>
                <a:gd name="connsiteX30" fmla="*/ 3999043 w 5015379"/>
                <a:gd name="connsiteY30" fmla="*/ 91818 h 4745608"/>
                <a:gd name="connsiteX31" fmla="*/ 4033333 w 5015379"/>
                <a:gd name="connsiteY31" fmla="*/ 11808 h 4745608"/>
                <a:gd name="connsiteX32" fmla="*/ 3984569 w 5015379"/>
                <a:gd name="connsiteY32" fmla="*/ 247366 h 4745608"/>
                <a:gd name="connsiteX33" fmla="*/ 3812791 w 5015379"/>
                <a:gd name="connsiteY33" fmla="*/ 647417 h 4745608"/>
                <a:gd name="connsiteX34" fmla="*/ 3592906 w 5015379"/>
                <a:gd name="connsiteY34" fmla="*/ 811408 h 4745608"/>
                <a:gd name="connsiteX35" fmla="*/ 3604425 w 5015379"/>
                <a:gd name="connsiteY35" fmla="*/ 999253 h 4745608"/>
                <a:gd name="connsiteX36" fmla="*/ 3872985 w 5015379"/>
                <a:gd name="connsiteY36" fmla="*/ 881976 h 4745608"/>
                <a:gd name="connsiteX37" fmla="*/ 4200754 w 5015379"/>
                <a:gd name="connsiteY37" fmla="*/ 774136 h 4745608"/>
                <a:gd name="connsiteX38" fmla="*/ 4064251 w 5015379"/>
                <a:gd name="connsiteY38" fmla="*/ 847195 h 4745608"/>
                <a:gd name="connsiteX39" fmla="*/ 3818880 w 5015379"/>
                <a:gd name="connsiteY39" fmla="*/ 991305 h 4745608"/>
                <a:gd name="connsiteX40" fmla="*/ 3658531 w 5015379"/>
                <a:gd name="connsiteY40" fmla="*/ 1093178 h 4745608"/>
                <a:gd name="connsiteX41" fmla="*/ 3622838 w 5015379"/>
                <a:gd name="connsiteY41" fmla="*/ 1221401 h 4745608"/>
                <a:gd name="connsiteX42" fmla="*/ 3577446 w 5015379"/>
                <a:gd name="connsiteY42" fmla="*/ 1500691 h 4745608"/>
                <a:gd name="connsiteX43" fmla="*/ 3461833 w 5015379"/>
                <a:gd name="connsiteY43" fmla="*/ 1726308 h 4745608"/>
                <a:gd name="connsiteX44" fmla="*/ 3278953 w 5015379"/>
                <a:gd name="connsiteY44" fmla="*/ 2034918 h 4745608"/>
                <a:gd name="connsiteX45" fmla="*/ 3288742 w 5015379"/>
                <a:gd name="connsiteY45" fmla="*/ 2273460 h 4745608"/>
                <a:gd name="connsiteX46" fmla="*/ 3434288 w 5015379"/>
                <a:gd name="connsiteY46" fmla="*/ 2417577 h 4745608"/>
                <a:gd name="connsiteX47" fmla="*/ 3781217 w 5015379"/>
                <a:gd name="connsiteY47" fmla="*/ 2618845 h 4745608"/>
                <a:gd name="connsiteX48" fmla="*/ 4079053 w 5015379"/>
                <a:gd name="connsiteY48" fmla="*/ 2777868 h 4745608"/>
                <a:gd name="connsiteX49" fmla="*/ 5011598 w 5015379"/>
                <a:gd name="connsiteY49" fmla="*/ 3189329 h 4745608"/>
                <a:gd name="connsiteX50" fmla="*/ 4940575 w 5015379"/>
                <a:gd name="connsiteY50" fmla="*/ 3376168 h 4745608"/>
                <a:gd name="connsiteX51" fmla="*/ 4070190 w 5015379"/>
                <a:gd name="connsiteY51" fmla="*/ 3021367 h 4745608"/>
                <a:gd name="connsiteX52" fmla="*/ 3460193 w 5015379"/>
                <a:gd name="connsiteY52" fmla="*/ 2852901 h 4745608"/>
                <a:gd name="connsiteX53" fmla="*/ 3217865 w 5015379"/>
                <a:gd name="connsiteY53" fmla="*/ 2829045 h 4745608"/>
                <a:gd name="connsiteX54" fmla="*/ 3025524 w 5015379"/>
                <a:gd name="connsiteY54" fmla="*/ 2858861 h 4745608"/>
                <a:gd name="connsiteX55" fmla="*/ 2832855 w 5015379"/>
                <a:gd name="connsiteY55" fmla="*/ 2930924 h 4745608"/>
                <a:gd name="connsiteX56" fmla="*/ 2820111 w 5015379"/>
                <a:gd name="connsiteY56" fmla="*/ 3026344 h 4745608"/>
                <a:gd name="connsiteX57" fmla="*/ 2959241 w 5015379"/>
                <a:gd name="connsiteY57" fmla="*/ 3167976 h 4745608"/>
                <a:gd name="connsiteX58" fmla="*/ 3176083 w 5015379"/>
                <a:gd name="connsiteY58" fmla="*/ 3269358 h 4745608"/>
                <a:gd name="connsiteX59" fmla="*/ 3388239 w 5015379"/>
                <a:gd name="connsiteY59" fmla="*/ 3442290 h 4745608"/>
                <a:gd name="connsiteX60" fmla="*/ 3212014 w 5015379"/>
                <a:gd name="connsiteY60" fmla="*/ 3336948 h 4745608"/>
                <a:gd name="connsiteX61" fmla="*/ 3004633 w 5015379"/>
                <a:gd name="connsiteY61" fmla="*/ 3276814 h 4745608"/>
                <a:gd name="connsiteX62" fmla="*/ 2771676 w 5015379"/>
                <a:gd name="connsiteY62" fmla="*/ 3166987 h 4745608"/>
                <a:gd name="connsiteX63" fmla="*/ 2638873 w 5015379"/>
                <a:gd name="connsiteY63" fmla="*/ 3097908 h 4745608"/>
                <a:gd name="connsiteX64" fmla="*/ 2570293 w 5015379"/>
                <a:gd name="connsiteY64" fmla="*/ 3109338 h 4745608"/>
                <a:gd name="connsiteX65" fmla="*/ 2525557 w 5015379"/>
                <a:gd name="connsiteY65" fmla="*/ 3326508 h 4745608"/>
                <a:gd name="connsiteX66" fmla="*/ 2584349 w 5015379"/>
                <a:gd name="connsiteY66" fmla="*/ 3577470 h 4745608"/>
                <a:gd name="connsiteX67" fmla="*/ 2663703 w 5015379"/>
                <a:gd name="connsiteY67" fmla="*/ 3996904 h 4745608"/>
                <a:gd name="connsiteX68" fmla="*/ 2633113 w 5015379"/>
                <a:gd name="connsiteY68" fmla="*/ 4192703 h 4745608"/>
                <a:gd name="connsiteX69" fmla="*/ 2539703 w 5015379"/>
                <a:gd name="connsiteY69" fmla="*/ 4455574 h 4745608"/>
                <a:gd name="connsiteX70" fmla="*/ 2595212 w 5015379"/>
                <a:gd name="connsiteY70" fmla="*/ 3945217 h 4745608"/>
                <a:gd name="connsiteX71" fmla="*/ 2481240 w 5015379"/>
                <a:gd name="connsiteY71" fmla="*/ 3566538 h 4745608"/>
                <a:gd name="connsiteX72" fmla="*/ 2307403 w 5015379"/>
                <a:gd name="connsiteY72" fmla="*/ 3166488 h 4745608"/>
                <a:gd name="connsiteX73" fmla="*/ 2261683 w 5015379"/>
                <a:gd name="connsiteY73" fmla="*/ 3063618 h 4745608"/>
                <a:gd name="connsiteX74" fmla="*/ 2078803 w 5015379"/>
                <a:gd name="connsiteY74" fmla="*/ 2949318 h 4745608"/>
                <a:gd name="connsiteX75" fmla="*/ 1824299 w 5015379"/>
                <a:gd name="connsiteY75" fmla="*/ 3002494 h 4745608"/>
                <a:gd name="connsiteX76" fmla="*/ 1412162 w 5015379"/>
                <a:gd name="connsiteY76" fmla="*/ 3235573 h 4745608"/>
                <a:gd name="connsiteX77" fmla="*/ 1381573 w 5015379"/>
                <a:gd name="connsiteY77" fmla="*/ 3680838 h 4745608"/>
                <a:gd name="connsiteX78" fmla="*/ 1340867 w 5015379"/>
                <a:gd name="connsiteY78" fmla="*/ 3980504 h 4745608"/>
                <a:gd name="connsiteX79" fmla="*/ 1197619 w 5015379"/>
                <a:gd name="connsiteY79" fmla="*/ 4738831 h 4745608"/>
                <a:gd name="connsiteX80" fmla="*/ 1220896 w 5015379"/>
                <a:gd name="connsiteY80" fmla="*/ 4338309 h 4745608"/>
                <a:gd name="connsiteX81" fmla="*/ 1242772 w 5015379"/>
                <a:gd name="connsiteY81" fmla="*/ 4080888 h 4745608"/>
                <a:gd name="connsiteX82" fmla="*/ 1198693 w 5015379"/>
                <a:gd name="connsiteY82" fmla="*/ 3909438 h 4745608"/>
                <a:gd name="connsiteX83" fmla="*/ 970093 w 5015379"/>
                <a:gd name="connsiteY83" fmla="*/ 3989448 h 4745608"/>
                <a:gd name="connsiteX84" fmla="*/ 766328 w 5015379"/>
                <a:gd name="connsiteY84" fmla="*/ 4131990 h 4745608"/>
                <a:gd name="connsiteX85" fmla="*/ 555808 w 5015379"/>
                <a:gd name="connsiteY85" fmla="*/ 4355688 h 4745608"/>
                <a:gd name="connsiteX86" fmla="*/ 785900 w 5015379"/>
                <a:gd name="connsiteY86" fmla="*/ 4017771 h 4745608"/>
                <a:gd name="connsiteX87" fmla="*/ 1130113 w 5015379"/>
                <a:gd name="connsiteY87" fmla="*/ 3817500 h 4745608"/>
                <a:gd name="connsiteX88" fmla="*/ 1278703 w 5015379"/>
                <a:gd name="connsiteY88" fmla="*/ 3726558 h 4745608"/>
                <a:gd name="connsiteX89" fmla="*/ 1269661 w 5015379"/>
                <a:gd name="connsiteY89" fmla="*/ 3390117 h 4745608"/>
                <a:gd name="connsiteX90" fmla="*/ 1309620 w 5015379"/>
                <a:gd name="connsiteY90" fmla="*/ 3169963 h 4745608"/>
                <a:gd name="connsiteX91" fmla="*/ 1393003 w 5015379"/>
                <a:gd name="connsiteY91" fmla="*/ 3052188 h 4745608"/>
                <a:gd name="connsiteX92" fmla="*/ 1080693 w 5015379"/>
                <a:gd name="connsiteY92" fmla="*/ 2984604 h 4745608"/>
                <a:gd name="connsiteX93" fmla="*/ 663453 w 5015379"/>
                <a:gd name="connsiteY93" fmla="*/ 3023360 h 4745608"/>
                <a:gd name="connsiteX94" fmla="*/ 235111 w 5015379"/>
                <a:gd name="connsiteY94" fmla="*/ 3217172 h 4745608"/>
                <a:gd name="connsiteX95" fmla="*/ 421453 w 5015379"/>
                <a:gd name="connsiteY95" fmla="*/ 3029328 h 4745608"/>
                <a:gd name="connsiteX96" fmla="*/ 627193 w 5015379"/>
                <a:gd name="connsiteY96" fmla="*/ 2926458 h 4745608"/>
                <a:gd name="connsiteX97" fmla="*/ 854480 w 5015379"/>
                <a:gd name="connsiteY97" fmla="*/ 2889178 h 4745608"/>
                <a:gd name="connsiteX98" fmla="*/ 1149272 w 5015379"/>
                <a:gd name="connsiteY98" fmla="*/ 2889676 h 4745608"/>
                <a:gd name="connsiteX99" fmla="*/ 1531894 w 5015379"/>
                <a:gd name="connsiteY99" fmla="*/ 2917507 h 4745608"/>
                <a:gd name="connsiteX100" fmla="*/ 1860559 w 5015379"/>
                <a:gd name="connsiteY100" fmla="*/ 2766431 h 4745608"/>
                <a:gd name="connsiteX101" fmla="*/ 1701613 w 5015379"/>
                <a:gd name="connsiteY101" fmla="*/ 2263518 h 4745608"/>
                <a:gd name="connsiteX102" fmla="*/ 1690183 w 5015379"/>
                <a:gd name="connsiteY102" fmla="*/ 1966338 h 4745608"/>
                <a:gd name="connsiteX103" fmla="*/ 1381991 w 5015379"/>
                <a:gd name="connsiteY103" fmla="*/ 1841604 h 4745608"/>
                <a:gd name="connsiteX104" fmla="*/ 1095823 w 5015379"/>
                <a:gd name="connsiteY104" fmla="*/ 1714878 h 4745608"/>
                <a:gd name="connsiteX105" fmla="*/ 746507 w 5015379"/>
                <a:gd name="connsiteY105" fmla="*/ 1626415 h 4745608"/>
                <a:gd name="connsiteX106" fmla="*/ 352873 w 5015379"/>
                <a:gd name="connsiteY106" fmla="*/ 1726308 h 4745608"/>
                <a:gd name="connsiteX107" fmla="*/ 113171 w 5015379"/>
                <a:gd name="connsiteY107" fmla="*/ 1763582 h 4745608"/>
                <a:gd name="connsiteX108" fmla="*/ 9973 w 5015379"/>
                <a:gd name="connsiteY108" fmla="*/ 1737738 h 4745608"/>
                <a:gd name="connsiteX109" fmla="*/ 348516 w 5015379"/>
                <a:gd name="connsiteY109" fmla="*/ 1643812 h 4745608"/>
                <a:gd name="connsiteX110" fmla="*/ 653097 w 5015379"/>
                <a:gd name="connsiteY110" fmla="*/ 1543920 h 4745608"/>
                <a:gd name="connsiteX111" fmla="*/ 1072963 w 5015379"/>
                <a:gd name="connsiteY111" fmla="*/ 1612008 h 4745608"/>
                <a:gd name="connsiteX112" fmla="*/ 1244413 w 5015379"/>
                <a:gd name="connsiteY112" fmla="*/ 1657728 h 4745608"/>
                <a:gd name="connsiteX113" fmla="*/ 1205766 w 5015379"/>
                <a:gd name="connsiteY113" fmla="*/ 1451988 h 4745608"/>
                <a:gd name="connsiteX114" fmla="*/ 1046313 w 5015379"/>
                <a:gd name="connsiteY114" fmla="*/ 815409 h 4745608"/>
                <a:gd name="connsiteX115" fmla="*/ 1221553 w 5015379"/>
                <a:gd name="connsiteY115" fmla="*/ 1211958 h 4745608"/>
                <a:gd name="connsiteX0" fmla="*/ 1221553 w 5015379"/>
                <a:gd name="connsiteY0" fmla="*/ 1211958 h 4745608"/>
                <a:gd name="connsiteX1" fmla="*/ 1343911 w 5015379"/>
                <a:gd name="connsiteY1" fmla="*/ 1559828 h 4745608"/>
                <a:gd name="connsiteX2" fmla="*/ 1553023 w 5015379"/>
                <a:gd name="connsiteY2" fmla="*/ 1657728 h 4745608"/>
                <a:gd name="connsiteX3" fmla="*/ 1907353 w 5015379"/>
                <a:gd name="connsiteY3" fmla="*/ 1680588 h 4745608"/>
                <a:gd name="connsiteX4" fmla="*/ 2021653 w 5015379"/>
                <a:gd name="connsiteY4" fmla="*/ 1543428 h 4745608"/>
                <a:gd name="connsiteX5" fmla="*/ 2124523 w 5015379"/>
                <a:gd name="connsiteY5" fmla="*/ 1291968 h 4745608"/>
                <a:gd name="connsiteX6" fmla="*/ 2124523 w 5015379"/>
                <a:gd name="connsiteY6" fmla="*/ 1120518 h 4745608"/>
                <a:gd name="connsiteX7" fmla="*/ 2068029 w 5015379"/>
                <a:gd name="connsiteY7" fmla="*/ 825325 h 4745608"/>
                <a:gd name="connsiteX8" fmla="*/ 2078803 w 5015379"/>
                <a:gd name="connsiteY8" fmla="*/ 777618 h 4745608"/>
                <a:gd name="connsiteX9" fmla="*/ 2170243 w 5015379"/>
                <a:gd name="connsiteY9" fmla="*/ 1086228 h 4745608"/>
                <a:gd name="connsiteX10" fmla="*/ 2215963 w 5015379"/>
                <a:gd name="connsiteY10" fmla="*/ 1269108 h 4745608"/>
                <a:gd name="connsiteX11" fmla="*/ 2284543 w 5015379"/>
                <a:gd name="connsiteY11" fmla="*/ 1303398 h 4745608"/>
                <a:gd name="connsiteX12" fmla="*/ 2330263 w 5015379"/>
                <a:gd name="connsiteY12" fmla="*/ 1166238 h 4745608"/>
                <a:gd name="connsiteX13" fmla="*/ 2467423 w 5015379"/>
                <a:gd name="connsiteY13" fmla="*/ 880488 h 4745608"/>
                <a:gd name="connsiteX14" fmla="*/ 2558863 w 5015379"/>
                <a:gd name="connsiteY14" fmla="*/ 640458 h 4745608"/>
                <a:gd name="connsiteX15" fmla="*/ 2616013 w 5015379"/>
                <a:gd name="connsiteY15" fmla="*/ 537588 h 4745608"/>
                <a:gd name="connsiteX16" fmla="*/ 2558863 w 5015379"/>
                <a:gd name="connsiteY16" fmla="*/ 789048 h 4745608"/>
                <a:gd name="connsiteX17" fmla="*/ 2444563 w 5015379"/>
                <a:gd name="connsiteY17" fmla="*/ 1097658 h 4745608"/>
                <a:gd name="connsiteX18" fmla="*/ 2375983 w 5015379"/>
                <a:gd name="connsiteY18" fmla="*/ 1406268 h 4745608"/>
                <a:gd name="connsiteX19" fmla="*/ 2558863 w 5015379"/>
                <a:gd name="connsiteY19" fmla="*/ 1577718 h 4745608"/>
                <a:gd name="connsiteX20" fmla="*/ 2878903 w 5015379"/>
                <a:gd name="connsiteY20" fmla="*/ 1657728 h 4745608"/>
                <a:gd name="connsiteX21" fmla="*/ 3187513 w 5015379"/>
                <a:gd name="connsiteY21" fmla="*/ 1657728 h 4745608"/>
                <a:gd name="connsiteX22" fmla="*/ 3370393 w 5015379"/>
                <a:gd name="connsiteY22" fmla="*/ 1566288 h 4745608"/>
                <a:gd name="connsiteX23" fmla="*/ 3488066 w 5015379"/>
                <a:gd name="connsiteY23" fmla="*/ 1246753 h 4745608"/>
                <a:gd name="connsiteX24" fmla="*/ 3495138 w 5015379"/>
                <a:gd name="connsiteY24" fmla="*/ 1115548 h 4745608"/>
                <a:gd name="connsiteX25" fmla="*/ 3493650 w 5015379"/>
                <a:gd name="connsiteY25" fmla="*/ 1063976 h 4745608"/>
                <a:gd name="connsiteX26" fmla="*/ 3450403 w 5015379"/>
                <a:gd name="connsiteY26" fmla="*/ 777618 h 4745608"/>
                <a:gd name="connsiteX27" fmla="*/ 3119893 w 5015379"/>
                <a:gd name="connsiteY27" fmla="*/ 321571 h 4745608"/>
                <a:gd name="connsiteX28" fmla="*/ 3497351 w 5015379"/>
                <a:gd name="connsiteY28" fmla="*/ 674883 h 4745608"/>
                <a:gd name="connsiteX29" fmla="*/ 3759013 w 5015379"/>
                <a:gd name="connsiteY29" fmla="*/ 571878 h 4745608"/>
                <a:gd name="connsiteX30" fmla="*/ 3999043 w 5015379"/>
                <a:gd name="connsiteY30" fmla="*/ 91818 h 4745608"/>
                <a:gd name="connsiteX31" fmla="*/ 4033333 w 5015379"/>
                <a:gd name="connsiteY31" fmla="*/ 11808 h 4745608"/>
                <a:gd name="connsiteX32" fmla="*/ 3984569 w 5015379"/>
                <a:gd name="connsiteY32" fmla="*/ 247366 h 4745608"/>
                <a:gd name="connsiteX33" fmla="*/ 3812791 w 5015379"/>
                <a:gd name="connsiteY33" fmla="*/ 647417 h 4745608"/>
                <a:gd name="connsiteX34" fmla="*/ 3592906 w 5015379"/>
                <a:gd name="connsiteY34" fmla="*/ 811408 h 4745608"/>
                <a:gd name="connsiteX35" fmla="*/ 3604425 w 5015379"/>
                <a:gd name="connsiteY35" fmla="*/ 999253 h 4745608"/>
                <a:gd name="connsiteX36" fmla="*/ 3872985 w 5015379"/>
                <a:gd name="connsiteY36" fmla="*/ 881976 h 4745608"/>
                <a:gd name="connsiteX37" fmla="*/ 4200754 w 5015379"/>
                <a:gd name="connsiteY37" fmla="*/ 774136 h 4745608"/>
                <a:gd name="connsiteX38" fmla="*/ 4064251 w 5015379"/>
                <a:gd name="connsiteY38" fmla="*/ 847195 h 4745608"/>
                <a:gd name="connsiteX39" fmla="*/ 3818880 w 5015379"/>
                <a:gd name="connsiteY39" fmla="*/ 991305 h 4745608"/>
                <a:gd name="connsiteX40" fmla="*/ 3658531 w 5015379"/>
                <a:gd name="connsiteY40" fmla="*/ 1093178 h 4745608"/>
                <a:gd name="connsiteX41" fmla="*/ 3622838 w 5015379"/>
                <a:gd name="connsiteY41" fmla="*/ 1221401 h 4745608"/>
                <a:gd name="connsiteX42" fmla="*/ 3577446 w 5015379"/>
                <a:gd name="connsiteY42" fmla="*/ 1500691 h 4745608"/>
                <a:gd name="connsiteX43" fmla="*/ 3461833 w 5015379"/>
                <a:gd name="connsiteY43" fmla="*/ 1726308 h 4745608"/>
                <a:gd name="connsiteX44" fmla="*/ 3278953 w 5015379"/>
                <a:gd name="connsiteY44" fmla="*/ 2034918 h 4745608"/>
                <a:gd name="connsiteX45" fmla="*/ 3288742 w 5015379"/>
                <a:gd name="connsiteY45" fmla="*/ 2273460 h 4745608"/>
                <a:gd name="connsiteX46" fmla="*/ 3434288 w 5015379"/>
                <a:gd name="connsiteY46" fmla="*/ 2417577 h 4745608"/>
                <a:gd name="connsiteX47" fmla="*/ 3781217 w 5015379"/>
                <a:gd name="connsiteY47" fmla="*/ 2618845 h 4745608"/>
                <a:gd name="connsiteX48" fmla="*/ 4079053 w 5015379"/>
                <a:gd name="connsiteY48" fmla="*/ 2777868 h 4745608"/>
                <a:gd name="connsiteX49" fmla="*/ 5011598 w 5015379"/>
                <a:gd name="connsiteY49" fmla="*/ 3189329 h 4745608"/>
                <a:gd name="connsiteX50" fmla="*/ 4940575 w 5015379"/>
                <a:gd name="connsiteY50" fmla="*/ 3376168 h 4745608"/>
                <a:gd name="connsiteX51" fmla="*/ 3944371 w 5015379"/>
                <a:gd name="connsiteY51" fmla="*/ 2976643 h 4745608"/>
                <a:gd name="connsiteX52" fmla="*/ 3460193 w 5015379"/>
                <a:gd name="connsiteY52" fmla="*/ 2852901 h 4745608"/>
                <a:gd name="connsiteX53" fmla="*/ 3217865 w 5015379"/>
                <a:gd name="connsiteY53" fmla="*/ 2829045 h 4745608"/>
                <a:gd name="connsiteX54" fmla="*/ 3025524 w 5015379"/>
                <a:gd name="connsiteY54" fmla="*/ 2858861 h 4745608"/>
                <a:gd name="connsiteX55" fmla="*/ 2832855 w 5015379"/>
                <a:gd name="connsiteY55" fmla="*/ 2930924 h 4745608"/>
                <a:gd name="connsiteX56" fmla="*/ 2820111 w 5015379"/>
                <a:gd name="connsiteY56" fmla="*/ 3026344 h 4745608"/>
                <a:gd name="connsiteX57" fmla="*/ 2959241 w 5015379"/>
                <a:gd name="connsiteY57" fmla="*/ 3167976 h 4745608"/>
                <a:gd name="connsiteX58" fmla="*/ 3176083 w 5015379"/>
                <a:gd name="connsiteY58" fmla="*/ 3269358 h 4745608"/>
                <a:gd name="connsiteX59" fmla="*/ 3388239 w 5015379"/>
                <a:gd name="connsiteY59" fmla="*/ 3442290 h 4745608"/>
                <a:gd name="connsiteX60" fmla="*/ 3212014 w 5015379"/>
                <a:gd name="connsiteY60" fmla="*/ 3336948 h 4745608"/>
                <a:gd name="connsiteX61" fmla="*/ 3004633 w 5015379"/>
                <a:gd name="connsiteY61" fmla="*/ 3276814 h 4745608"/>
                <a:gd name="connsiteX62" fmla="*/ 2771676 w 5015379"/>
                <a:gd name="connsiteY62" fmla="*/ 3166987 h 4745608"/>
                <a:gd name="connsiteX63" fmla="*/ 2638873 w 5015379"/>
                <a:gd name="connsiteY63" fmla="*/ 3097908 h 4745608"/>
                <a:gd name="connsiteX64" fmla="*/ 2570293 w 5015379"/>
                <a:gd name="connsiteY64" fmla="*/ 3109338 h 4745608"/>
                <a:gd name="connsiteX65" fmla="*/ 2525557 w 5015379"/>
                <a:gd name="connsiteY65" fmla="*/ 3326508 h 4745608"/>
                <a:gd name="connsiteX66" fmla="*/ 2584349 w 5015379"/>
                <a:gd name="connsiteY66" fmla="*/ 3577470 h 4745608"/>
                <a:gd name="connsiteX67" fmla="*/ 2663703 w 5015379"/>
                <a:gd name="connsiteY67" fmla="*/ 3996904 h 4745608"/>
                <a:gd name="connsiteX68" fmla="*/ 2633113 w 5015379"/>
                <a:gd name="connsiteY68" fmla="*/ 4192703 h 4745608"/>
                <a:gd name="connsiteX69" fmla="*/ 2539703 w 5015379"/>
                <a:gd name="connsiteY69" fmla="*/ 4455574 h 4745608"/>
                <a:gd name="connsiteX70" fmla="*/ 2595212 w 5015379"/>
                <a:gd name="connsiteY70" fmla="*/ 3945217 h 4745608"/>
                <a:gd name="connsiteX71" fmla="*/ 2481240 w 5015379"/>
                <a:gd name="connsiteY71" fmla="*/ 3566538 h 4745608"/>
                <a:gd name="connsiteX72" fmla="*/ 2307403 w 5015379"/>
                <a:gd name="connsiteY72" fmla="*/ 3166488 h 4745608"/>
                <a:gd name="connsiteX73" fmla="*/ 2261683 w 5015379"/>
                <a:gd name="connsiteY73" fmla="*/ 3063618 h 4745608"/>
                <a:gd name="connsiteX74" fmla="*/ 2078803 w 5015379"/>
                <a:gd name="connsiteY74" fmla="*/ 2949318 h 4745608"/>
                <a:gd name="connsiteX75" fmla="*/ 1824299 w 5015379"/>
                <a:gd name="connsiteY75" fmla="*/ 3002494 h 4745608"/>
                <a:gd name="connsiteX76" fmla="*/ 1412162 w 5015379"/>
                <a:gd name="connsiteY76" fmla="*/ 3235573 h 4745608"/>
                <a:gd name="connsiteX77" fmla="*/ 1381573 w 5015379"/>
                <a:gd name="connsiteY77" fmla="*/ 3680838 h 4745608"/>
                <a:gd name="connsiteX78" fmla="*/ 1340867 w 5015379"/>
                <a:gd name="connsiteY78" fmla="*/ 3980504 h 4745608"/>
                <a:gd name="connsiteX79" fmla="*/ 1197619 w 5015379"/>
                <a:gd name="connsiteY79" fmla="*/ 4738831 h 4745608"/>
                <a:gd name="connsiteX80" fmla="*/ 1220896 w 5015379"/>
                <a:gd name="connsiteY80" fmla="*/ 4338309 h 4745608"/>
                <a:gd name="connsiteX81" fmla="*/ 1242772 w 5015379"/>
                <a:gd name="connsiteY81" fmla="*/ 4080888 h 4745608"/>
                <a:gd name="connsiteX82" fmla="*/ 1198693 w 5015379"/>
                <a:gd name="connsiteY82" fmla="*/ 3909438 h 4745608"/>
                <a:gd name="connsiteX83" fmla="*/ 970093 w 5015379"/>
                <a:gd name="connsiteY83" fmla="*/ 3989448 h 4745608"/>
                <a:gd name="connsiteX84" fmla="*/ 766328 w 5015379"/>
                <a:gd name="connsiteY84" fmla="*/ 4131990 h 4745608"/>
                <a:gd name="connsiteX85" fmla="*/ 555808 w 5015379"/>
                <a:gd name="connsiteY85" fmla="*/ 4355688 h 4745608"/>
                <a:gd name="connsiteX86" fmla="*/ 785900 w 5015379"/>
                <a:gd name="connsiteY86" fmla="*/ 4017771 h 4745608"/>
                <a:gd name="connsiteX87" fmla="*/ 1130113 w 5015379"/>
                <a:gd name="connsiteY87" fmla="*/ 3817500 h 4745608"/>
                <a:gd name="connsiteX88" fmla="*/ 1278703 w 5015379"/>
                <a:gd name="connsiteY88" fmla="*/ 3726558 h 4745608"/>
                <a:gd name="connsiteX89" fmla="*/ 1269661 w 5015379"/>
                <a:gd name="connsiteY89" fmla="*/ 3390117 h 4745608"/>
                <a:gd name="connsiteX90" fmla="*/ 1309620 w 5015379"/>
                <a:gd name="connsiteY90" fmla="*/ 3169963 h 4745608"/>
                <a:gd name="connsiteX91" fmla="*/ 1393003 w 5015379"/>
                <a:gd name="connsiteY91" fmla="*/ 3052188 h 4745608"/>
                <a:gd name="connsiteX92" fmla="*/ 1080693 w 5015379"/>
                <a:gd name="connsiteY92" fmla="*/ 2984604 h 4745608"/>
                <a:gd name="connsiteX93" fmla="*/ 663453 w 5015379"/>
                <a:gd name="connsiteY93" fmla="*/ 3023360 h 4745608"/>
                <a:gd name="connsiteX94" fmla="*/ 235111 w 5015379"/>
                <a:gd name="connsiteY94" fmla="*/ 3217172 h 4745608"/>
                <a:gd name="connsiteX95" fmla="*/ 421453 w 5015379"/>
                <a:gd name="connsiteY95" fmla="*/ 3029328 h 4745608"/>
                <a:gd name="connsiteX96" fmla="*/ 627193 w 5015379"/>
                <a:gd name="connsiteY96" fmla="*/ 2926458 h 4745608"/>
                <a:gd name="connsiteX97" fmla="*/ 854480 w 5015379"/>
                <a:gd name="connsiteY97" fmla="*/ 2889178 h 4745608"/>
                <a:gd name="connsiteX98" fmla="*/ 1149272 w 5015379"/>
                <a:gd name="connsiteY98" fmla="*/ 2889676 h 4745608"/>
                <a:gd name="connsiteX99" fmla="*/ 1531894 w 5015379"/>
                <a:gd name="connsiteY99" fmla="*/ 2917507 h 4745608"/>
                <a:gd name="connsiteX100" fmla="*/ 1860559 w 5015379"/>
                <a:gd name="connsiteY100" fmla="*/ 2766431 h 4745608"/>
                <a:gd name="connsiteX101" fmla="*/ 1701613 w 5015379"/>
                <a:gd name="connsiteY101" fmla="*/ 2263518 h 4745608"/>
                <a:gd name="connsiteX102" fmla="*/ 1690183 w 5015379"/>
                <a:gd name="connsiteY102" fmla="*/ 1966338 h 4745608"/>
                <a:gd name="connsiteX103" fmla="*/ 1381991 w 5015379"/>
                <a:gd name="connsiteY103" fmla="*/ 1841604 h 4745608"/>
                <a:gd name="connsiteX104" fmla="*/ 1095823 w 5015379"/>
                <a:gd name="connsiteY104" fmla="*/ 1714878 h 4745608"/>
                <a:gd name="connsiteX105" fmla="*/ 746507 w 5015379"/>
                <a:gd name="connsiteY105" fmla="*/ 1626415 h 4745608"/>
                <a:gd name="connsiteX106" fmla="*/ 352873 w 5015379"/>
                <a:gd name="connsiteY106" fmla="*/ 1726308 h 4745608"/>
                <a:gd name="connsiteX107" fmla="*/ 113171 w 5015379"/>
                <a:gd name="connsiteY107" fmla="*/ 1763582 h 4745608"/>
                <a:gd name="connsiteX108" fmla="*/ 9973 w 5015379"/>
                <a:gd name="connsiteY108" fmla="*/ 1737738 h 4745608"/>
                <a:gd name="connsiteX109" fmla="*/ 348516 w 5015379"/>
                <a:gd name="connsiteY109" fmla="*/ 1643812 h 4745608"/>
                <a:gd name="connsiteX110" fmla="*/ 653097 w 5015379"/>
                <a:gd name="connsiteY110" fmla="*/ 1543920 h 4745608"/>
                <a:gd name="connsiteX111" fmla="*/ 1072963 w 5015379"/>
                <a:gd name="connsiteY111" fmla="*/ 1612008 h 4745608"/>
                <a:gd name="connsiteX112" fmla="*/ 1244413 w 5015379"/>
                <a:gd name="connsiteY112" fmla="*/ 1657728 h 4745608"/>
                <a:gd name="connsiteX113" fmla="*/ 1205766 w 5015379"/>
                <a:gd name="connsiteY113" fmla="*/ 1451988 h 4745608"/>
                <a:gd name="connsiteX114" fmla="*/ 1046313 w 5015379"/>
                <a:gd name="connsiteY114" fmla="*/ 815409 h 4745608"/>
                <a:gd name="connsiteX115" fmla="*/ 1221553 w 5015379"/>
                <a:gd name="connsiteY115" fmla="*/ 1211958 h 4745608"/>
                <a:gd name="connsiteX0" fmla="*/ 1221553 w 13992332"/>
                <a:gd name="connsiteY0" fmla="*/ 1211958 h 7396030"/>
                <a:gd name="connsiteX1" fmla="*/ 1343911 w 13992332"/>
                <a:gd name="connsiteY1" fmla="*/ 1559828 h 7396030"/>
                <a:gd name="connsiteX2" fmla="*/ 1553023 w 13992332"/>
                <a:gd name="connsiteY2" fmla="*/ 1657728 h 7396030"/>
                <a:gd name="connsiteX3" fmla="*/ 1907353 w 13992332"/>
                <a:gd name="connsiteY3" fmla="*/ 1680588 h 7396030"/>
                <a:gd name="connsiteX4" fmla="*/ 2021653 w 13992332"/>
                <a:gd name="connsiteY4" fmla="*/ 1543428 h 7396030"/>
                <a:gd name="connsiteX5" fmla="*/ 2124523 w 13992332"/>
                <a:gd name="connsiteY5" fmla="*/ 1291968 h 7396030"/>
                <a:gd name="connsiteX6" fmla="*/ 2124523 w 13992332"/>
                <a:gd name="connsiteY6" fmla="*/ 1120518 h 7396030"/>
                <a:gd name="connsiteX7" fmla="*/ 2068029 w 13992332"/>
                <a:gd name="connsiteY7" fmla="*/ 825325 h 7396030"/>
                <a:gd name="connsiteX8" fmla="*/ 2078803 w 13992332"/>
                <a:gd name="connsiteY8" fmla="*/ 777618 h 7396030"/>
                <a:gd name="connsiteX9" fmla="*/ 2170243 w 13992332"/>
                <a:gd name="connsiteY9" fmla="*/ 1086228 h 7396030"/>
                <a:gd name="connsiteX10" fmla="*/ 2215963 w 13992332"/>
                <a:gd name="connsiteY10" fmla="*/ 1269108 h 7396030"/>
                <a:gd name="connsiteX11" fmla="*/ 2284543 w 13992332"/>
                <a:gd name="connsiteY11" fmla="*/ 1303398 h 7396030"/>
                <a:gd name="connsiteX12" fmla="*/ 2330263 w 13992332"/>
                <a:gd name="connsiteY12" fmla="*/ 1166238 h 7396030"/>
                <a:gd name="connsiteX13" fmla="*/ 2467423 w 13992332"/>
                <a:gd name="connsiteY13" fmla="*/ 880488 h 7396030"/>
                <a:gd name="connsiteX14" fmla="*/ 2558863 w 13992332"/>
                <a:gd name="connsiteY14" fmla="*/ 640458 h 7396030"/>
                <a:gd name="connsiteX15" fmla="*/ 2616013 w 13992332"/>
                <a:gd name="connsiteY15" fmla="*/ 537588 h 7396030"/>
                <a:gd name="connsiteX16" fmla="*/ 2558863 w 13992332"/>
                <a:gd name="connsiteY16" fmla="*/ 789048 h 7396030"/>
                <a:gd name="connsiteX17" fmla="*/ 2444563 w 13992332"/>
                <a:gd name="connsiteY17" fmla="*/ 1097658 h 7396030"/>
                <a:gd name="connsiteX18" fmla="*/ 2375983 w 13992332"/>
                <a:gd name="connsiteY18" fmla="*/ 1406268 h 7396030"/>
                <a:gd name="connsiteX19" fmla="*/ 2558863 w 13992332"/>
                <a:gd name="connsiteY19" fmla="*/ 1577718 h 7396030"/>
                <a:gd name="connsiteX20" fmla="*/ 2878903 w 13992332"/>
                <a:gd name="connsiteY20" fmla="*/ 1657728 h 7396030"/>
                <a:gd name="connsiteX21" fmla="*/ 3187513 w 13992332"/>
                <a:gd name="connsiteY21" fmla="*/ 1657728 h 7396030"/>
                <a:gd name="connsiteX22" fmla="*/ 3370393 w 13992332"/>
                <a:gd name="connsiteY22" fmla="*/ 1566288 h 7396030"/>
                <a:gd name="connsiteX23" fmla="*/ 3488066 w 13992332"/>
                <a:gd name="connsiteY23" fmla="*/ 1246753 h 7396030"/>
                <a:gd name="connsiteX24" fmla="*/ 3495138 w 13992332"/>
                <a:gd name="connsiteY24" fmla="*/ 1115548 h 7396030"/>
                <a:gd name="connsiteX25" fmla="*/ 3493650 w 13992332"/>
                <a:gd name="connsiteY25" fmla="*/ 1063976 h 7396030"/>
                <a:gd name="connsiteX26" fmla="*/ 3450403 w 13992332"/>
                <a:gd name="connsiteY26" fmla="*/ 777618 h 7396030"/>
                <a:gd name="connsiteX27" fmla="*/ 3119893 w 13992332"/>
                <a:gd name="connsiteY27" fmla="*/ 321571 h 7396030"/>
                <a:gd name="connsiteX28" fmla="*/ 3497351 w 13992332"/>
                <a:gd name="connsiteY28" fmla="*/ 674883 h 7396030"/>
                <a:gd name="connsiteX29" fmla="*/ 3759013 w 13992332"/>
                <a:gd name="connsiteY29" fmla="*/ 571878 h 7396030"/>
                <a:gd name="connsiteX30" fmla="*/ 3999043 w 13992332"/>
                <a:gd name="connsiteY30" fmla="*/ 91818 h 7396030"/>
                <a:gd name="connsiteX31" fmla="*/ 4033333 w 13992332"/>
                <a:gd name="connsiteY31" fmla="*/ 11808 h 7396030"/>
                <a:gd name="connsiteX32" fmla="*/ 3984569 w 13992332"/>
                <a:gd name="connsiteY32" fmla="*/ 247366 h 7396030"/>
                <a:gd name="connsiteX33" fmla="*/ 3812791 w 13992332"/>
                <a:gd name="connsiteY33" fmla="*/ 647417 h 7396030"/>
                <a:gd name="connsiteX34" fmla="*/ 3592906 w 13992332"/>
                <a:gd name="connsiteY34" fmla="*/ 811408 h 7396030"/>
                <a:gd name="connsiteX35" fmla="*/ 3604425 w 13992332"/>
                <a:gd name="connsiteY35" fmla="*/ 999253 h 7396030"/>
                <a:gd name="connsiteX36" fmla="*/ 3872985 w 13992332"/>
                <a:gd name="connsiteY36" fmla="*/ 881976 h 7396030"/>
                <a:gd name="connsiteX37" fmla="*/ 4200754 w 13992332"/>
                <a:gd name="connsiteY37" fmla="*/ 774136 h 7396030"/>
                <a:gd name="connsiteX38" fmla="*/ 4064251 w 13992332"/>
                <a:gd name="connsiteY38" fmla="*/ 847195 h 7396030"/>
                <a:gd name="connsiteX39" fmla="*/ 3818880 w 13992332"/>
                <a:gd name="connsiteY39" fmla="*/ 991305 h 7396030"/>
                <a:gd name="connsiteX40" fmla="*/ 3658531 w 13992332"/>
                <a:gd name="connsiteY40" fmla="*/ 1093178 h 7396030"/>
                <a:gd name="connsiteX41" fmla="*/ 3622838 w 13992332"/>
                <a:gd name="connsiteY41" fmla="*/ 1221401 h 7396030"/>
                <a:gd name="connsiteX42" fmla="*/ 3577446 w 13992332"/>
                <a:gd name="connsiteY42" fmla="*/ 1500691 h 7396030"/>
                <a:gd name="connsiteX43" fmla="*/ 3461833 w 13992332"/>
                <a:gd name="connsiteY43" fmla="*/ 1726308 h 7396030"/>
                <a:gd name="connsiteX44" fmla="*/ 3278953 w 13992332"/>
                <a:gd name="connsiteY44" fmla="*/ 2034918 h 7396030"/>
                <a:gd name="connsiteX45" fmla="*/ 3288742 w 13992332"/>
                <a:gd name="connsiteY45" fmla="*/ 2273460 h 7396030"/>
                <a:gd name="connsiteX46" fmla="*/ 3434288 w 13992332"/>
                <a:gd name="connsiteY46" fmla="*/ 2417577 h 7396030"/>
                <a:gd name="connsiteX47" fmla="*/ 3781217 w 13992332"/>
                <a:gd name="connsiteY47" fmla="*/ 2618845 h 7396030"/>
                <a:gd name="connsiteX48" fmla="*/ 4079053 w 13992332"/>
                <a:gd name="connsiteY48" fmla="*/ 2777868 h 7396030"/>
                <a:gd name="connsiteX49" fmla="*/ 5011598 w 13992332"/>
                <a:gd name="connsiteY49" fmla="*/ 3189329 h 7396030"/>
                <a:gd name="connsiteX50" fmla="*/ 13992332 w 13992332"/>
                <a:gd name="connsiteY50" fmla="*/ 7396027 h 7396030"/>
                <a:gd name="connsiteX51" fmla="*/ 3944371 w 13992332"/>
                <a:gd name="connsiteY51" fmla="*/ 2976643 h 7396030"/>
                <a:gd name="connsiteX52" fmla="*/ 3460193 w 13992332"/>
                <a:gd name="connsiteY52" fmla="*/ 2852901 h 7396030"/>
                <a:gd name="connsiteX53" fmla="*/ 3217865 w 13992332"/>
                <a:gd name="connsiteY53" fmla="*/ 2829045 h 7396030"/>
                <a:gd name="connsiteX54" fmla="*/ 3025524 w 13992332"/>
                <a:gd name="connsiteY54" fmla="*/ 2858861 h 7396030"/>
                <a:gd name="connsiteX55" fmla="*/ 2832855 w 13992332"/>
                <a:gd name="connsiteY55" fmla="*/ 2930924 h 7396030"/>
                <a:gd name="connsiteX56" fmla="*/ 2820111 w 13992332"/>
                <a:gd name="connsiteY56" fmla="*/ 3026344 h 7396030"/>
                <a:gd name="connsiteX57" fmla="*/ 2959241 w 13992332"/>
                <a:gd name="connsiteY57" fmla="*/ 3167976 h 7396030"/>
                <a:gd name="connsiteX58" fmla="*/ 3176083 w 13992332"/>
                <a:gd name="connsiteY58" fmla="*/ 3269358 h 7396030"/>
                <a:gd name="connsiteX59" fmla="*/ 3388239 w 13992332"/>
                <a:gd name="connsiteY59" fmla="*/ 3442290 h 7396030"/>
                <a:gd name="connsiteX60" fmla="*/ 3212014 w 13992332"/>
                <a:gd name="connsiteY60" fmla="*/ 3336948 h 7396030"/>
                <a:gd name="connsiteX61" fmla="*/ 3004633 w 13992332"/>
                <a:gd name="connsiteY61" fmla="*/ 3276814 h 7396030"/>
                <a:gd name="connsiteX62" fmla="*/ 2771676 w 13992332"/>
                <a:gd name="connsiteY62" fmla="*/ 3166987 h 7396030"/>
                <a:gd name="connsiteX63" fmla="*/ 2638873 w 13992332"/>
                <a:gd name="connsiteY63" fmla="*/ 3097908 h 7396030"/>
                <a:gd name="connsiteX64" fmla="*/ 2570293 w 13992332"/>
                <a:gd name="connsiteY64" fmla="*/ 3109338 h 7396030"/>
                <a:gd name="connsiteX65" fmla="*/ 2525557 w 13992332"/>
                <a:gd name="connsiteY65" fmla="*/ 3326508 h 7396030"/>
                <a:gd name="connsiteX66" fmla="*/ 2584349 w 13992332"/>
                <a:gd name="connsiteY66" fmla="*/ 3577470 h 7396030"/>
                <a:gd name="connsiteX67" fmla="*/ 2663703 w 13992332"/>
                <a:gd name="connsiteY67" fmla="*/ 3996904 h 7396030"/>
                <a:gd name="connsiteX68" fmla="*/ 2633113 w 13992332"/>
                <a:gd name="connsiteY68" fmla="*/ 4192703 h 7396030"/>
                <a:gd name="connsiteX69" fmla="*/ 2539703 w 13992332"/>
                <a:gd name="connsiteY69" fmla="*/ 4455574 h 7396030"/>
                <a:gd name="connsiteX70" fmla="*/ 2595212 w 13992332"/>
                <a:gd name="connsiteY70" fmla="*/ 3945217 h 7396030"/>
                <a:gd name="connsiteX71" fmla="*/ 2481240 w 13992332"/>
                <a:gd name="connsiteY71" fmla="*/ 3566538 h 7396030"/>
                <a:gd name="connsiteX72" fmla="*/ 2307403 w 13992332"/>
                <a:gd name="connsiteY72" fmla="*/ 3166488 h 7396030"/>
                <a:gd name="connsiteX73" fmla="*/ 2261683 w 13992332"/>
                <a:gd name="connsiteY73" fmla="*/ 3063618 h 7396030"/>
                <a:gd name="connsiteX74" fmla="*/ 2078803 w 13992332"/>
                <a:gd name="connsiteY74" fmla="*/ 2949318 h 7396030"/>
                <a:gd name="connsiteX75" fmla="*/ 1824299 w 13992332"/>
                <a:gd name="connsiteY75" fmla="*/ 3002494 h 7396030"/>
                <a:gd name="connsiteX76" fmla="*/ 1412162 w 13992332"/>
                <a:gd name="connsiteY76" fmla="*/ 3235573 h 7396030"/>
                <a:gd name="connsiteX77" fmla="*/ 1381573 w 13992332"/>
                <a:gd name="connsiteY77" fmla="*/ 3680838 h 7396030"/>
                <a:gd name="connsiteX78" fmla="*/ 1340867 w 13992332"/>
                <a:gd name="connsiteY78" fmla="*/ 3980504 h 7396030"/>
                <a:gd name="connsiteX79" fmla="*/ 1197619 w 13992332"/>
                <a:gd name="connsiteY79" fmla="*/ 4738831 h 7396030"/>
                <a:gd name="connsiteX80" fmla="*/ 1220896 w 13992332"/>
                <a:gd name="connsiteY80" fmla="*/ 4338309 h 7396030"/>
                <a:gd name="connsiteX81" fmla="*/ 1242772 w 13992332"/>
                <a:gd name="connsiteY81" fmla="*/ 4080888 h 7396030"/>
                <a:gd name="connsiteX82" fmla="*/ 1198693 w 13992332"/>
                <a:gd name="connsiteY82" fmla="*/ 3909438 h 7396030"/>
                <a:gd name="connsiteX83" fmla="*/ 970093 w 13992332"/>
                <a:gd name="connsiteY83" fmla="*/ 3989448 h 7396030"/>
                <a:gd name="connsiteX84" fmla="*/ 766328 w 13992332"/>
                <a:gd name="connsiteY84" fmla="*/ 4131990 h 7396030"/>
                <a:gd name="connsiteX85" fmla="*/ 555808 w 13992332"/>
                <a:gd name="connsiteY85" fmla="*/ 4355688 h 7396030"/>
                <a:gd name="connsiteX86" fmla="*/ 785900 w 13992332"/>
                <a:gd name="connsiteY86" fmla="*/ 4017771 h 7396030"/>
                <a:gd name="connsiteX87" fmla="*/ 1130113 w 13992332"/>
                <a:gd name="connsiteY87" fmla="*/ 3817500 h 7396030"/>
                <a:gd name="connsiteX88" fmla="*/ 1278703 w 13992332"/>
                <a:gd name="connsiteY88" fmla="*/ 3726558 h 7396030"/>
                <a:gd name="connsiteX89" fmla="*/ 1269661 w 13992332"/>
                <a:gd name="connsiteY89" fmla="*/ 3390117 h 7396030"/>
                <a:gd name="connsiteX90" fmla="*/ 1309620 w 13992332"/>
                <a:gd name="connsiteY90" fmla="*/ 3169963 h 7396030"/>
                <a:gd name="connsiteX91" fmla="*/ 1393003 w 13992332"/>
                <a:gd name="connsiteY91" fmla="*/ 3052188 h 7396030"/>
                <a:gd name="connsiteX92" fmla="*/ 1080693 w 13992332"/>
                <a:gd name="connsiteY92" fmla="*/ 2984604 h 7396030"/>
                <a:gd name="connsiteX93" fmla="*/ 663453 w 13992332"/>
                <a:gd name="connsiteY93" fmla="*/ 3023360 h 7396030"/>
                <a:gd name="connsiteX94" fmla="*/ 235111 w 13992332"/>
                <a:gd name="connsiteY94" fmla="*/ 3217172 h 7396030"/>
                <a:gd name="connsiteX95" fmla="*/ 421453 w 13992332"/>
                <a:gd name="connsiteY95" fmla="*/ 3029328 h 7396030"/>
                <a:gd name="connsiteX96" fmla="*/ 627193 w 13992332"/>
                <a:gd name="connsiteY96" fmla="*/ 2926458 h 7396030"/>
                <a:gd name="connsiteX97" fmla="*/ 854480 w 13992332"/>
                <a:gd name="connsiteY97" fmla="*/ 2889178 h 7396030"/>
                <a:gd name="connsiteX98" fmla="*/ 1149272 w 13992332"/>
                <a:gd name="connsiteY98" fmla="*/ 2889676 h 7396030"/>
                <a:gd name="connsiteX99" fmla="*/ 1531894 w 13992332"/>
                <a:gd name="connsiteY99" fmla="*/ 2917507 h 7396030"/>
                <a:gd name="connsiteX100" fmla="*/ 1860559 w 13992332"/>
                <a:gd name="connsiteY100" fmla="*/ 2766431 h 7396030"/>
                <a:gd name="connsiteX101" fmla="*/ 1701613 w 13992332"/>
                <a:gd name="connsiteY101" fmla="*/ 2263518 h 7396030"/>
                <a:gd name="connsiteX102" fmla="*/ 1690183 w 13992332"/>
                <a:gd name="connsiteY102" fmla="*/ 1966338 h 7396030"/>
                <a:gd name="connsiteX103" fmla="*/ 1381991 w 13992332"/>
                <a:gd name="connsiteY103" fmla="*/ 1841604 h 7396030"/>
                <a:gd name="connsiteX104" fmla="*/ 1095823 w 13992332"/>
                <a:gd name="connsiteY104" fmla="*/ 1714878 h 7396030"/>
                <a:gd name="connsiteX105" fmla="*/ 746507 w 13992332"/>
                <a:gd name="connsiteY105" fmla="*/ 1626415 h 7396030"/>
                <a:gd name="connsiteX106" fmla="*/ 352873 w 13992332"/>
                <a:gd name="connsiteY106" fmla="*/ 1726308 h 7396030"/>
                <a:gd name="connsiteX107" fmla="*/ 113171 w 13992332"/>
                <a:gd name="connsiteY107" fmla="*/ 1763582 h 7396030"/>
                <a:gd name="connsiteX108" fmla="*/ 9973 w 13992332"/>
                <a:gd name="connsiteY108" fmla="*/ 1737738 h 7396030"/>
                <a:gd name="connsiteX109" fmla="*/ 348516 w 13992332"/>
                <a:gd name="connsiteY109" fmla="*/ 1643812 h 7396030"/>
                <a:gd name="connsiteX110" fmla="*/ 653097 w 13992332"/>
                <a:gd name="connsiteY110" fmla="*/ 1543920 h 7396030"/>
                <a:gd name="connsiteX111" fmla="*/ 1072963 w 13992332"/>
                <a:gd name="connsiteY111" fmla="*/ 1612008 h 7396030"/>
                <a:gd name="connsiteX112" fmla="*/ 1244413 w 13992332"/>
                <a:gd name="connsiteY112" fmla="*/ 1657728 h 7396030"/>
                <a:gd name="connsiteX113" fmla="*/ 1205766 w 13992332"/>
                <a:gd name="connsiteY113" fmla="*/ 1451988 h 7396030"/>
                <a:gd name="connsiteX114" fmla="*/ 1046313 w 13992332"/>
                <a:gd name="connsiteY114" fmla="*/ 815409 h 7396030"/>
                <a:gd name="connsiteX115" fmla="*/ 1221553 w 13992332"/>
                <a:gd name="connsiteY115" fmla="*/ 1211958 h 7396030"/>
                <a:gd name="connsiteX0" fmla="*/ 1221553 w 14352380"/>
                <a:gd name="connsiteY0" fmla="*/ 1211958 h 7396030"/>
                <a:gd name="connsiteX1" fmla="*/ 1343911 w 14352380"/>
                <a:gd name="connsiteY1" fmla="*/ 1559828 h 7396030"/>
                <a:gd name="connsiteX2" fmla="*/ 1553023 w 14352380"/>
                <a:gd name="connsiteY2" fmla="*/ 1657728 h 7396030"/>
                <a:gd name="connsiteX3" fmla="*/ 1907353 w 14352380"/>
                <a:gd name="connsiteY3" fmla="*/ 1680588 h 7396030"/>
                <a:gd name="connsiteX4" fmla="*/ 2021653 w 14352380"/>
                <a:gd name="connsiteY4" fmla="*/ 1543428 h 7396030"/>
                <a:gd name="connsiteX5" fmla="*/ 2124523 w 14352380"/>
                <a:gd name="connsiteY5" fmla="*/ 1291968 h 7396030"/>
                <a:gd name="connsiteX6" fmla="*/ 2124523 w 14352380"/>
                <a:gd name="connsiteY6" fmla="*/ 1120518 h 7396030"/>
                <a:gd name="connsiteX7" fmla="*/ 2068029 w 14352380"/>
                <a:gd name="connsiteY7" fmla="*/ 825325 h 7396030"/>
                <a:gd name="connsiteX8" fmla="*/ 2078803 w 14352380"/>
                <a:gd name="connsiteY8" fmla="*/ 777618 h 7396030"/>
                <a:gd name="connsiteX9" fmla="*/ 2170243 w 14352380"/>
                <a:gd name="connsiteY9" fmla="*/ 1086228 h 7396030"/>
                <a:gd name="connsiteX10" fmla="*/ 2215963 w 14352380"/>
                <a:gd name="connsiteY10" fmla="*/ 1269108 h 7396030"/>
                <a:gd name="connsiteX11" fmla="*/ 2284543 w 14352380"/>
                <a:gd name="connsiteY11" fmla="*/ 1303398 h 7396030"/>
                <a:gd name="connsiteX12" fmla="*/ 2330263 w 14352380"/>
                <a:gd name="connsiteY12" fmla="*/ 1166238 h 7396030"/>
                <a:gd name="connsiteX13" fmla="*/ 2467423 w 14352380"/>
                <a:gd name="connsiteY13" fmla="*/ 880488 h 7396030"/>
                <a:gd name="connsiteX14" fmla="*/ 2558863 w 14352380"/>
                <a:gd name="connsiteY14" fmla="*/ 640458 h 7396030"/>
                <a:gd name="connsiteX15" fmla="*/ 2616013 w 14352380"/>
                <a:gd name="connsiteY15" fmla="*/ 537588 h 7396030"/>
                <a:gd name="connsiteX16" fmla="*/ 2558863 w 14352380"/>
                <a:gd name="connsiteY16" fmla="*/ 789048 h 7396030"/>
                <a:gd name="connsiteX17" fmla="*/ 2444563 w 14352380"/>
                <a:gd name="connsiteY17" fmla="*/ 1097658 h 7396030"/>
                <a:gd name="connsiteX18" fmla="*/ 2375983 w 14352380"/>
                <a:gd name="connsiteY18" fmla="*/ 1406268 h 7396030"/>
                <a:gd name="connsiteX19" fmla="*/ 2558863 w 14352380"/>
                <a:gd name="connsiteY19" fmla="*/ 1577718 h 7396030"/>
                <a:gd name="connsiteX20" fmla="*/ 2878903 w 14352380"/>
                <a:gd name="connsiteY20" fmla="*/ 1657728 h 7396030"/>
                <a:gd name="connsiteX21" fmla="*/ 3187513 w 14352380"/>
                <a:gd name="connsiteY21" fmla="*/ 1657728 h 7396030"/>
                <a:gd name="connsiteX22" fmla="*/ 3370393 w 14352380"/>
                <a:gd name="connsiteY22" fmla="*/ 1566288 h 7396030"/>
                <a:gd name="connsiteX23" fmla="*/ 3488066 w 14352380"/>
                <a:gd name="connsiteY23" fmla="*/ 1246753 h 7396030"/>
                <a:gd name="connsiteX24" fmla="*/ 3495138 w 14352380"/>
                <a:gd name="connsiteY24" fmla="*/ 1115548 h 7396030"/>
                <a:gd name="connsiteX25" fmla="*/ 3493650 w 14352380"/>
                <a:gd name="connsiteY25" fmla="*/ 1063976 h 7396030"/>
                <a:gd name="connsiteX26" fmla="*/ 3450403 w 14352380"/>
                <a:gd name="connsiteY26" fmla="*/ 777618 h 7396030"/>
                <a:gd name="connsiteX27" fmla="*/ 3119893 w 14352380"/>
                <a:gd name="connsiteY27" fmla="*/ 321571 h 7396030"/>
                <a:gd name="connsiteX28" fmla="*/ 3497351 w 14352380"/>
                <a:gd name="connsiteY28" fmla="*/ 674883 h 7396030"/>
                <a:gd name="connsiteX29" fmla="*/ 3759013 w 14352380"/>
                <a:gd name="connsiteY29" fmla="*/ 571878 h 7396030"/>
                <a:gd name="connsiteX30" fmla="*/ 3999043 w 14352380"/>
                <a:gd name="connsiteY30" fmla="*/ 91818 h 7396030"/>
                <a:gd name="connsiteX31" fmla="*/ 4033333 w 14352380"/>
                <a:gd name="connsiteY31" fmla="*/ 11808 h 7396030"/>
                <a:gd name="connsiteX32" fmla="*/ 3984569 w 14352380"/>
                <a:gd name="connsiteY32" fmla="*/ 247366 h 7396030"/>
                <a:gd name="connsiteX33" fmla="*/ 3812791 w 14352380"/>
                <a:gd name="connsiteY33" fmla="*/ 647417 h 7396030"/>
                <a:gd name="connsiteX34" fmla="*/ 3592906 w 14352380"/>
                <a:gd name="connsiteY34" fmla="*/ 811408 h 7396030"/>
                <a:gd name="connsiteX35" fmla="*/ 3604425 w 14352380"/>
                <a:gd name="connsiteY35" fmla="*/ 999253 h 7396030"/>
                <a:gd name="connsiteX36" fmla="*/ 3872985 w 14352380"/>
                <a:gd name="connsiteY36" fmla="*/ 881976 h 7396030"/>
                <a:gd name="connsiteX37" fmla="*/ 4200754 w 14352380"/>
                <a:gd name="connsiteY37" fmla="*/ 774136 h 7396030"/>
                <a:gd name="connsiteX38" fmla="*/ 4064251 w 14352380"/>
                <a:gd name="connsiteY38" fmla="*/ 847195 h 7396030"/>
                <a:gd name="connsiteX39" fmla="*/ 3818880 w 14352380"/>
                <a:gd name="connsiteY39" fmla="*/ 991305 h 7396030"/>
                <a:gd name="connsiteX40" fmla="*/ 3658531 w 14352380"/>
                <a:gd name="connsiteY40" fmla="*/ 1093178 h 7396030"/>
                <a:gd name="connsiteX41" fmla="*/ 3622838 w 14352380"/>
                <a:gd name="connsiteY41" fmla="*/ 1221401 h 7396030"/>
                <a:gd name="connsiteX42" fmla="*/ 3577446 w 14352380"/>
                <a:gd name="connsiteY42" fmla="*/ 1500691 h 7396030"/>
                <a:gd name="connsiteX43" fmla="*/ 3461833 w 14352380"/>
                <a:gd name="connsiteY43" fmla="*/ 1726308 h 7396030"/>
                <a:gd name="connsiteX44" fmla="*/ 3278953 w 14352380"/>
                <a:gd name="connsiteY44" fmla="*/ 2034918 h 7396030"/>
                <a:gd name="connsiteX45" fmla="*/ 3288742 w 14352380"/>
                <a:gd name="connsiteY45" fmla="*/ 2273460 h 7396030"/>
                <a:gd name="connsiteX46" fmla="*/ 3434288 w 14352380"/>
                <a:gd name="connsiteY46" fmla="*/ 2417577 h 7396030"/>
                <a:gd name="connsiteX47" fmla="*/ 3781217 w 14352380"/>
                <a:gd name="connsiteY47" fmla="*/ 2618845 h 7396030"/>
                <a:gd name="connsiteX48" fmla="*/ 4079053 w 14352380"/>
                <a:gd name="connsiteY48" fmla="*/ 2777868 h 7396030"/>
                <a:gd name="connsiteX49" fmla="*/ 14352380 w 14352380"/>
                <a:gd name="connsiteY49" fmla="*/ 7369070 h 7396030"/>
                <a:gd name="connsiteX50" fmla="*/ 13992332 w 14352380"/>
                <a:gd name="connsiteY50" fmla="*/ 7396027 h 7396030"/>
                <a:gd name="connsiteX51" fmla="*/ 3944371 w 14352380"/>
                <a:gd name="connsiteY51" fmla="*/ 2976643 h 7396030"/>
                <a:gd name="connsiteX52" fmla="*/ 3460193 w 14352380"/>
                <a:gd name="connsiteY52" fmla="*/ 2852901 h 7396030"/>
                <a:gd name="connsiteX53" fmla="*/ 3217865 w 14352380"/>
                <a:gd name="connsiteY53" fmla="*/ 2829045 h 7396030"/>
                <a:gd name="connsiteX54" fmla="*/ 3025524 w 14352380"/>
                <a:gd name="connsiteY54" fmla="*/ 2858861 h 7396030"/>
                <a:gd name="connsiteX55" fmla="*/ 2832855 w 14352380"/>
                <a:gd name="connsiteY55" fmla="*/ 2930924 h 7396030"/>
                <a:gd name="connsiteX56" fmla="*/ 2820111 w 14352380"/>
                <a:gd name="connsiteY56" fmla="*/ 3026344 h 7396030"/>
                <a:gd name="connsiteX57" fmla="*/ 2959241 w 14352380"/>
                <a:gd name="connsiteY57" fmla="*/ 3167976 h 7396030"/>
                <a:gd name="connsiteX58" fmla="*/ 3176083 w 14352380"/>
                <a:gd name="connsiteY58" fmla="*/ 3269358 h 7396030"/>
                <a:gd name="connsiteX59" fmla="*/ 3388239 w 14352380"/>
                <a:gd name="connsiteY59" fmla="*/ 3442290 h 7396030"/>
                <a:gd name="connsiteX60" fmla="*/ 3212014 w 14352380"/>
                <a:gd name="connsiteY60" fmla="*/ 3336948 h 7396030"/>
                <a:gd name="connsiteX61" fmla="*/ 3004633 w 14352380"/>
                <a:gd name="connsiteY61" fmla="*/ 3276814 h 7396030"/>
                <a:gd name="connsiteX62" fmla="*/ 2771676 w 14352380"/>
                <a:gd name="connsiteY62" fmla="*/ 3166987 h 7396030"/>
                <a:gd name="connsiteX63" fmla="*/ 2638873 w 14352380"/>
                <a:gd name="connsiteY63" fmla="*/ 3097908 h 7396030"/>
                <a:gd name="connsiteX64" fmla="*/ 2570293 w 14352380"/>
                <a:gd name="connsiteY64" fmla="*/ 3109338 h 7396030"/>
                <a:gd name="connsiteX65" fmla="*/ 2525557 w 14352380"/>
                <a:gd name="connsiteY65" fmla="*/ 3326508 h 7396030"/>
                <a:gd name="connsiteX66" fmla="*/ 2584349 w 14352380"/>
                <a:gd name="connsiteY66" fmla="*/ 3577470 h 7396030"/>
                <a:gd name="connsiteX67" fmla="*/ 2663703 w 14352380"/>
                <a:gd name="connsiteY67" fmla="*/ 3996904 h 7396030"/>
                <a:gd name="connsiteX68" fmla="*/ 2633113 w 14352380"/>
                <a:gd name="connsiteY68" fmla="*/ 4192703 h 7396030"/>
                <a:gd name="connsiteX69" fmla="*/ 2539703 w 14352380"/>
                <a:gd name="connsiteY69" fmla="*/ 4455574 h 7396030"/>
                <a:gd name="connsiteX70" fmla="*/ 2595212 w 14352380"/>
                <a:gd name="connsiteY70" fmla="*/ 3945217 h 7396030"/>
                <a:gd name="connsiteX71" fmla="*/ 2481240 w 14352380"/>
                <a:gd name="connsiteY71" fmla="*/ 3566538 h 7396030"/>
                <a:gd name="connsiteX72" fmla="*/ 2307403 w 14352380"/>
                <a:gd name="connsiteY72" fmla="*/ 3166488 h 7396030"/>
                <a:gd name="connsiteX73" fmla="*/ 2261683 w 14352380"/>
                <a:gd name="connsiteY73" fmla="*/ 3063618 h 7396030"/>
                <a:gd name="connsiteX74" fmla="*/ 2078803 w 14352380"/>
                <a:gd name="connsiteY74" fmla="*/ 2949318 h 7396030"/>
                <a:gd name="connsiteX75" fmla="*/ 1824299 w 14352380"/>
                <a:gd name="connsiteY75" fmla="*/ 3002494 h 7396030"/>
                <a:gd name="connsiteX76" fmla="*/ 1412162 w 14352380"/>
                <a:gd name="connsiteY76" fmla="*/ 3235573 h 7396030"/>
                <a:gd name="connsiteX77" fmla="*/ 1381573 w 14352380"/>
                <a:gd name="connsiteY77" fmla="*/ 3680838 h 7396030"/>
                <a:gd name="connsiteX78" fmla="*/ 1340867 w 14352380"/>
                <a:gd name="connsiteY78" fmla="*/ 3980504 h 7396030"/>
                <a:gd name="connsiteX79" fmla="*/ 1197619 w 14352380"/>
                <a:gd name="connsiteY79" fmla="*/ 4738831 h 7396030"/>
                <a:gd name="connsiteX80" fmla="*/ 1220896 w 14352380"/>
                <a:gd name="connsiteY80" fmla="*/ 4338309 h 7396030"/>
                <a:gd name="connsiteX81" fmla="*/ 1242772 w 14352380"/>
                <a:gd name="connsiteY81" fmla="*/ 4080888 h 7396030"/>
                <a:gd name="connsiteX82" fmla="*/ 1198693 w 14352380"/>
                <a:gd name="connsiteY82" fmla="*/ 3909438 h 7396030"/>
                <a:gd name="connsiteX83" fmla="*/ 970093 w 14352380"/>
                <a:gd name="connsiteY83" fmla="*/ 3989448 h 7396030"/>
                <a:gd name="connsiteX84" fmla="*/ 766328 w 14352380"/>
                <a:gd name="connsiteY84" fmla="*/ 4131990 h 7396030"/>
                <a:gd name="connsiteX85" fmla="*/ 555808 w 14352380"/>
                <a:gd name="connsiteY85" fmla="*/ 4355688 h 7396030"/>
                <a:gd name="connsiteX86" fmla="*/ 785900 w 14352380"/>
                <a:gd name="connsiteY86" fmla="*/ 4017771 h 7396030"/>
                <a:gd name="connsiteX87" fmla="*/ 1130113 w 14352380"/>
                <a:gd name="connsiteY87" fmla="*/ 3817500 h 7396030"/>
                <a:gd name="connsiteX88" fmla="*/ 1278703 w 14352380"/>
                <a:gd name="connsiteY88" fmla="*/ 3726558 h 7396030"/>
                <a:gd name="connsiteX89" fmla="*/ 1269661 w 14352380"/>
                <a:gd name="connsiteY89" fmla="*/ 3390117 h 7396030"/>
                <a:gd name="connsiteX90" fmla="*/ 1309620 w 14352380"/>
                <a:gd name="connsiteY90" fmla="*/ 3169963 h 7396030"/>
                <a:gd name="connsiteX91" fmla="*/ 1393003 w 14352380"/>
                <a:gd name="connsiteY91" fmla="*/ 3052188 h 7396030"/>
                <a:gd name="connsiteX92" fmla="*/ 1080693 w 14352380"/>
                <a:gd name="connsiteY92" fmla="*/ 2984604 h 7396030"/>
                <a:gd name="connsiteX93" fmla="*/ 663453 w 14352380"/>
                <a:gd name="connsiteY93" fmla="*/ 3023360 h 7396030"/>
                <a:gd name="connsiteX94" fmla="*/ 235111 w 14352380"/>
                <a:gd name="connsiteY94" fmla="*/ 3217172 h 7396030"/>
                <a:gd name="connsiteX95" fmla="*/ 421453 w 14352380"/>
                <a:gd name="connsiteY95" fmla="*/ 3029328 h 7396030"/>
                <a:gd name="connsiteX96" fmla="*/ 627193 w 14352380"/>
                <a:gd name="connsiteY96" fmla="*/ 2926458 h 7396030"/>
                <a:gd name="connsiteX97" fmla="*/ 854480 w 14352380"/>
                <a:gd name="connsiteY97" fmla="*/ 2889178 h 7396030"/>
                <a:gd name="connsiteX98" fmla="*/ 1149272 w 14352380"/>
                <a:gd name="connsiteY98" fmla="*/ 2889676 h 7396030"/>
                <a:gd name="connsiteX99" fmla="*/ 1531894 w 14352380"/>
                <a:gd name="connsiteY99" fmla="*/ 2917507 h 7396030"/>
                <a:gd name="connsiteX100" fmla="*/ 1860559 w 14352380"/>
                <a:gd name="connsiteY100" fmla="*/ 2766431 h 7396030"/>
                <a:gd name="connsiteX101" fmla="*/ 1701613 w 14352380"/>
                <a:gd name="connsiteY101" fmla="*/ 2263518 h 7396030"/>
                <a:gd name="connsiteX102" fmla="*/ 1690183 w 14352380"/>
                <a:gd name="connsiteY102" fmla="*/ 1966338 h 7396030"/>
                <a:gd name="connsiteX103" fmla="*/ 1381991 w 14352380"/>
                <a:gd name="connsiteY103" fmla="*/ 1841604 h 7396030"/>
                <a:gd name="connsiteX104" fmla="*/ 1095823 w 14352380"/>
                <a:gd name="connsiteY104" fmla="*/ 1714878 h 7396030"/>
                <a:gd name="connsiteX105" fmla="*/ 746507 w 14352380"/>
                <a:gd name="connsiteY105" fmla="*/ 1626415 h 7396030"/>
                <a:gd name="connsiteX106" fmla="*/ 352873 w 14352380"/>
                <a:gd name="connsiteY106" fmla="*/ 1726308 h 7396030"/>
                <a:gd name="connsiteX107" fmla="*/ 113171 w 14352380"/>
                <a:gd name="connsiteY107" fmla="*/ 1763582 h 7396030"/>
                <a:gd name="connsiteX108" fmla="*/ 9973 w 14352380"/>
                <a:gd name="connsiteY108" fmla="*/ 1737738 h 7396030"/>
                <a:gd name="connsiteX109" fmla="*/ 348516 w 14352380"/>
                <a:gd name="connsiteY109" fmla="*/ 1643812 h 7396030"/>
                <a:gd name="connsiteX110" fmla="*/ 653097 w 14352380"/>
                <a:gd name="connsiteY110" fmla="*/ 1543920 h 7396030"/>
                <a:gd name="connsiteX111" fmla="*/ 1072963 w 14352380"/>
                <a:gd name="connsiteY111" fmla="*/ 1612008 h 7396030"/>
                <a:gd name="connsiteX112" fmla="*/ 1244413 w 14352380"/>
                <a:gd name="connsiteY112" fmla="*/ 1657728 h 7396030"/>
                <a:gd name="connsiteX113" fmla="*/ 1205766 w 14352380"/>
                <a:gd name="connsiteY113" fmla="*/ 1451988 h 7396030"/>
                <a:gd name="connsiteX114" fmla="*/ 1046313 w 14352380"/>
                <a:gd name="connsiteY114" fmla="*/ 815409 h 7396030"/>
                <a:gd name="connsiteX115" fmla="*/ 1221553 w 14352380"/>
                <a:gd name="connsiteY115" fmla="*/ 1211958 h 7396030"/>
                <a:gd name="connsiteX0" fmla="*/ 1221553 w 14352380"/>
                <a:gd name="connsiteY0" fmla="*/ 1211958 h 7396028"/>
                <a:gd name="connsiteX1" fmla="*/ 1343911 w 14352380"/>
                <a:gd name="connsiteY1" fmla="*/ 1559828 h 7396028"/>
                <a:gd name="connsiteX2" fmla="*/ 1553023 w 14352380"/>
                <a:gd name="connsiteY2" fmla="*/ 1657728 h 7396028"/>
                <a:gd name="connsiteX3" fmla="*/ 1907353 w 14352380"/>
                <a:gd name="connsiteY3" fmla="*/ 1680588 h 7396028"/>
                <a:gd name="connsiteX4" fmla="*/ 2021653 w 14352380"/>
                <a:gd name="connsiteY4" fmla="*/ 1543428 h 7396028"/>
                <a:gd name="connsiteX5" fmla="*/ 2124523 w 14352380"/>
                <a:gd name="connsiteY5" fmla="*/ 1291968 h 7396028"/>
                <a:gd name="connsiteX6" fmla="*/ 2124523 w 14352380"/>
                <a:gd name="connsiteY6" fmla="*/ 1120518 h 7396028"/>
                <a:gd name="connsiteX7" fmla="*/ 2068029 w 14352380"/>
                <a:gd name="connsiteY7" fmla="*/ 825325 h 7396028"/>
                <a:gd name="connsiteX8" fmla="*/ 2078803 w 14352380"/>
                <a:gd name="connsiteY8" fmla="*/ 777618 h 7396028"/>
                <a:gd name="connsiteX9" fmla="*/ 2170243 w 14352380"/>
                <a:gd name="connsiteY9" fmla="*/ 1086228 h 7396028"/>
                <a:gd name="connsiteX10" fmla="*/ 2215963 w 14352380"/>
                <a:gd name="connsiteY10" fmla="*/ 1269108 h 7396028"/>
                <a:gd name="connsiteX11" fmla="*/ 2284543 w 14352380"/>
                <a:gd name="connsiteY11" fmla="*/ 1303398 h 7396028"/>
                <a:gd name="connsiteX12" fmla="*/ 2330263 w 14352380"/>
                <a:gd name="connsiteY12" fmla="*/ 1166238 h 7396028"/>
                <a:gd name="connsiteX13" fmla="*/ 2467423 w 14352380"/>
                <a:gd name="connsiteY13" fmla="*/ 880488 h 7396028"/>
                <a:gd name="connsiteX14" fmla="*/ 2558863 w 14352380"/>
                <a:gd name="connsiteY14" fmla="*/ 640458 h 7396028"/>
                <a:gd name="connsiteX15" fmla="*/ 2616013 w 14352380"/>
                <a:gd name="connsiteY15" fmla="*/ 537588 h 7396028"/>
                <a:gd name="connsiteX16" fmla="*/ 2558863 w 14352380"/>
                <a:gd name="connsiteY16" fmla="*/ 789048 h 7396028"/>
                <a:gd name="connsiteX17" fmla="*/ 2444563 w 14352380"/>
                <a:gd name="connsiteY17" fmla="*/ 1097658 h 7396028"/>
                <a:gd name="connsiteX18" fmla="*/ 2375983 w 14352380"/>
                <a:gd name="connsiteY18" fmla="*/ 1406268 h 7396028"/>
                <a:gd name="connsiteX19" fmla="*/ 2558863 w 14352380"/>
                <a:gd name="connsiteY19" fmla="*/ 1577718 h 7396028"/>
                <a:gd name="connsiteX20" fmla="*/ 2878903 w 14352380"/>
                <a:gd name="connsiteY20" fmla="*/ 1657728 h 7396028"/>
                <a:gd name="connsiteX21" fmla="*/ 3187513 w 14352380"/>
                <a:gd name="connsiteY21" fmla="*/ 1657728 h 7396028"/>
                <a:gd name="connsiteX22" fmla="*/ 3370393 w 14352380"/>
                <a:gd name="connsiteY22" fmla="*/ 1566288 h 7396028"/>
                <a:gd name="connsiteX23" fmla="*/ 3488066 w 14352380"/>
                <a:gd name="connsiteY23" fmla="*/ 1246753 h 7396028"/>
                <a:gd name="connsiteX24" fmla="*/ 3495138 w 14352380"/>
                <a:gd name="connsiteY24" fmla="*/ 1115548 h 7396028"/>
                <a:gd name="connsiteX25" fmla="*/ 3493650 w 14352380"/>
                <a:gd name="connsiteY25" fmla="*/ 1063976 h 7396028"/>
                <a:gd name="connsiteX26" fmla="*/ 3450403 w 14352380"/>
                <a:gd name="connsiteY26" fmla="*/ 777618 h 7396028"/>
                <a:gd name="connsiteX27" fmla="*/ 3119893 w 14352380"/>
                <a:gd name="connsiteY27" fmla="*/ 321571 h 7396028"/>
                <a:gd name="connsiteX28" fmla="*/ 3497351 w 14352380"/>
                <a:gd name="connsiteY28" fmla="*/ 674883 h 7396028"/>
                <a:gd name="connsiteX29" fmla="*/ 3759013 w 14352380"/>
                <a:gd name="connsiteY29" fmla="*/ 571878 h 7396028"/>
                <a:gd name="connsiteX30" fmla="*/ 3999043 w 14352380"/>
                <a:gd name="connsiteY30" fmla="*/ 91818 h 7396028"/>
                <a:gd name="connsiteX31" fmla="*/ 4033333 w 14352380"/>
                <a:gd name="connsiteY31" fmla="*/ 11808 h 7396028"/>
                <a:gd name="connsiteX32" fmla="*/ 3984569 w 14352380"/>
                <a:gd name="connsiteY32" fmla="*/ 247366 h 7396028"/>
                <a:gd name="connsiteX33" fmla="*/ 3812791 w 14352380"/>
                <a:gd name="connsiteY33" fmla="*/ 647417 h 7396028"/>
                <a:gd name="connsiteX34" fmla="*/ 3592906 w 14352380"/>
                <a:gd name="connsiteY34" fmla="*/ 811408 h 7396028"/>
                <a:gd name="connsiteX35" fmla="*/ 3604425 w 14352380"/>
                <a:gd name="connsiteY35" fmla="*/ 999253 h 7396028"/>
                <a:gd name="connsiteX36" fmla="*/ 3872985 w 14352380"/>
                <a:gd name="connsiteY36" fmla="*/ 881976 h 7396028"/>
                <a:gd name="connsiteX37" fmla="*/ 4200754 w 14352380"/>
                <a:gd name="connsiteY37" fmla="*/ 774136 h 7396028"/>
                <a:gd name="connsiteX38" fmla="*/ 4064251 w 14352380"/>
                <a:gd name="connsiteY38" fmla="*/ 847195 h 7396028"/>
                <a:gd name="connsiteX39" fmla="*/ 3818880 w 14352380"/>
                <a:gd name="connsiteY39" fmla="*/ 991305 h 7396028"/>
                <a:gd name="connsiteX40" fmla="*/ 3658531 w 14352380"/>
                <a:gd name="connsiteY40" fmla="*/ 1093178 h 7396028"/>
                <a:gd name="connsiteX41" fmla="*/ 3622838 w 14352380"/>
                <a:gd name="connsiteY41" fmla="*/ 1221401 h 7396028"/>
                <a:gd name="connsiteX42" fmla="*/ 3577446 w 14352380"/>
                <a:gd name="connsiteY42" fmla="*/ 1500691 h 7396028"/>
                <a:gd name="connsiteX43" fmla="*/ 3461833 w 14352380"/>
                <a:gd name="connsiteY43" fmla="*/ 1726308 h 7396028"/>
                <a:gd name="connsiteX44" fmla="*/ 3278953 w 14352380"/>
                <a:gd name="connsiteY44" fmla="*/ 2034918 h 7396028"/>
                <a:gd name="connsiteX45" fmla="*/ 3288742 w 14352380"/>
                <a:gd name="connsiteY45" fmla="*/ 2273460 h 7396028"/>
                <a:gd name="connsiteX46" fmla="*/ 3434288 w 14352380"/>
                <a:gd name="connsiteY46" fmla="*/ 2417577 h 7396028"/>
                <a:gd name="connsiteX47" fmla="*/ 3781217 w 14352380"/>
                <a:gd name="connsiteY47" fmla="*/ 2618845 h 7396028"/>
                <a:gd name="connsiteX48" fmla="*/ 4079053 w 14352380"/>
                <a:gd name="connsiteY48" fmla="*/ 2777868 h 7396028"/>
                <a:gd name="connsiteX49" fmla="*/ 14352380 w 14352380"/>
                <a:gd name="connsiteY49" fmla="*/ 7369070 h 7396028"/>
                <a:gd name="connsiteX50" fmla="*/ 13992332 w 14352380"/>
                <a:gd name="connsiteY50" fmla="*/ 7396027 h 7396028"/>
                <a:gd name="connsiteX51" fmla="*/ 3944371 w 14352380"/>
                <a:gd name="connsiteY51" fmla="*/ 2976643 h 7396028"/>
                <a:gd name="connsiteX52" fmla="*/ 3460193 w 14352380"/>
                <a:gd name="connsiteY52" fmla="*/ 2852901 h 7396028"/>
                <a:gd name="connsiteX53" fmla="*/ 3217865 w 14352380"/>
                <a:gd name="connsiteY53" fmla="*/ 2829045 h 7396028"/>
                <a:gd name="connsiteX54" fmla="*/ 3025524 w 14352380"/>
                <a:gd name="connsiteY54" fmla="*/ 2858861 h 7396028"/>
                <a:gd name="connsiteX55" fmla="*/ 2832855 w 14352380"/>
                <a:gd name="connsiteY55" fmla="*/ 2930924 h 7396028"/>
                <a:gd name="connsiteX56" fmla="*/ 2820111 w 14352380"/>
                <a:gd name="connsiteY56" fmla="*/ 3026344 h 7396028"/>
                <a:gd name="connsiteX57" fmla="*/ 2959241 w 14352380"/>
                <a:gd name="connsiteY57" fmla="*/ 3167976 h 7396028"/>
                <a:gd name="connsiteX58" fmla="*/ 3176083 w 14352380"/>
                <a:gd name="connsiteY58" fmla="*/ 3269358 h 7396028"/>
                <a:gd name="connsiteX59" fmla="*/ 3388239 w 14352380"/>
                <a:gd name="connsiteY59" fmla="*/ 3442290 h 7396028"/>
                <a:gd name="connsiteX60" fmla="*/ 3212014 w 14352380"/>
                <a:gd name="connsiteY60" fmla="*/ 3336948 h 7396028"/>
                <a:gd name="connsiteX61" fmla="*/ 3004633 w 14352380"/>
                <a:gd name="connsiteY61" fmla="*/ 3276814 h 7396028"/>
                <a:gd name="connsiteX62" fmla="*/ 2771676 w 14352380"/>
                <a:gd name="connsiteY62" fmla="*/ 3166987 h 7396028"/>
                <a:gd name="connsiteX63" fmla="*/ 2638873 w 14352380"/>
                <a:gd name="connsiteY63" fmla="*/ 3097908 h 7396028"/>
                <a:gd name="connsiteX64" fmla="*/ 2570293 w 14352380"/>
                <a:gd name="connsiteY64" fmla="*/ 3109338 h 7396028"/>
                <a:gd name="connsiteX65" fmla="*/ 2525557 w 14352380"/>
                <a:gd name="connsiteY65" fmla="*/ 3326508 h 7396028"/>
                <a:gd name="connsiteX66" fmla="*/ 2584349 w 14352380"/>
                <a:gd name="connsiteY66" fmla="*/ 3577470 h 7396028"/>
                <a:gd name="connsiteX67" fmla="*/ 2663703 w 14352380"/>
                <a:gd name="connsiteY67" fmla="*/ 3996904 h 7396028"/>
                <a:gd name="connsiteX68" fmla="*/ 2633113 w 14352380"/>
                <a:gd name="connsiteY68" fmla="*/ 4192703 h 7396028"/>
                <a:gd name="connsiteX69" fmla="*/ 2539703 w 14352380"/>
                <a:gd name="connsiteY69" fmla="*/ 4455574 h 7396028"/>
                <a:gd name="connsiteX70" fmla="*/ 2595212 w 14352380"/>
                <a:gd name="connsiteY70" fmla="*/ 3945217 h 7396028"/>
                <a:gd name="connsiteX71" fmla="*/ 2481240 w 14352380"/>
                <a:gd name="connsiteY71" fmla="*/ 3566538 h 7396028"/>
                <a:gd name="connsiteX72" fmla="*/ 2307403 w 14352380"/>
                <a:gd name="connsiteY72" fmla="*/ 3166488 h 7396028"/>
                <a:gd name="connsiteX73" fmla="*/ 2261683 w 14352380"/>
                <a:gd name="connsiteY73" fmla="*/ 3063618 h 7396028"/>
                <a:gd name="connsiteX74" fmla="*/ 2078803 w 14352380"/>
                <a:gd name="connsiteY74" fmla="*/ 2949318 h 7396028"/>
                <a:gd name="connsiteX75" fmla="*/ 1824299 w 14352380"/>
                <a:gd name="connsiteY75" fmla="*/ 3002494 h 7396028"/>
                <a:gd name="connsiteX76" fmla="*/ 1412162 w 14352380"/>
                <a:gd name="connsiteY76" fmla="*/ 3235573 h 7396028"/>
                <a:gd name="connsiteX77" fmla="*/ 1381573 w 14352380"/>
                <a:gd name="connsiteY77" fmla="*/ 3680838 h 7396028"/>
                <a:gd name="connsiteX78" fmla="*/ 1340867 w 14352380"/>
                <a:gd name="connsiteY78" fmla="*/ 3980504 h 7396028"/>
                <a:gd name="connsiteX79" fmla="*/ 1197619 w 14352380"/>
                <a:gd name="connsiteY79" fmla="*/ 4738831 h 7396028"/>
                <a:gd name="connsiteX80" fmla="*/ 1220896 w 14352380"/>
                <a:gd name="connsiteY80" fmla="*/ 4338309 h 7396028"/>
                <a:gd name="connsiteX81" fmla="*/ 1242772 w 14352380"/>
                <a:gd name="connsiteY81" fmla="*/ 4080888 h 7396028"/>
                <a:gd name="connsiteX82" fmla="*/ 1198693 w 14352380"/>
                <a:gd name="connsiteY82" fmla="*/ 3909438 h 7396028"/>
                <a:gd name="connsiteX83" fmla="*/ 970093 w 14352380"/>
                <a:gd name="connsiteY83" fmla="*/ 3989448 h 7396028"/>
                <a:gd name="connsiteX84" fmla="*/ 766328 w 14352380"/>
                <a:gd name="connsiteY84" fmla="*/ 4131990 h 7396028"/>
                <a:gd name="connsiteX85" fmla="*/ 555808 w 14352380"/>
                <a:gd name="connsiteY85" fmla="*/ 4355688 h 7396028"/>
                <a:gd name="connsiteX86" fmla="*/ 785900 w 14352380"/>
                <a:gd name="connsiteY86" fmla="*/ 4017771 h 7396028"/>
                <a:gd name="connsiteX87" fmla="*/ 1130113 w 14352380"/>
                <a:gd name="connsiteY87" fmla="*/ 3817500 h 7396028"/>
                <a:gd name="connsiteX88" fmla="*/ 1278703 w 14352380"/>
                <a:gd name="connsiteY88" fmla="*/ 3726558 h 7396028"/>
                <a:gd name="connsiteX89" fmla="*/ 1269661 w 14352380"/>
                <a:gd name="connsiteY89" fmla="*/ 3390117 h 7396028"/>
                <a:gd name="connsiteX90" fmla="*/ 1309620 w 14352380"/>
                <a:gd name="connsiteY90" fmla="*/ 3169963 h 7396028"/>
                <a:gd name="connsiteX91" fmla="*/ 1393003 w 14352380"/>
                <a:gd name="connsiteY91" fmla="*/ 3052188 h 7396028"/>
                <a:gd name="connsiteX92" fmla="*/ 1080693 w 14352380"/>
                <a:gd name="connsiteY92" fmla="*/ 2984604 h 7396028"/>
                <a:gd name="connsiteX93" fmla="*/ 663453 w 14352380"/>
                <a:gd name="connsiteY93" fmla="*/ 3023360 h 7396028"/>
                <a:gd name="connsiteX94" fmla="*/ 235111 w 14352380"/>
                <a:gd name="connsiteY94" fmla="*/ 3217172 h 7396028"/>
                <a:gd name="connsiteX95" fmla="*/ 421453 w 14352380"/>
                <a:gd name="connsiteY95" fmla="*/ 3029328 h 7396028"/>
                <a:gd name="connsiteX96" fmla="*/ 627193 w 14352380"/>
                <a:gd name="connsiteY96" fmla="*/ 2926458 h 7396028"/>
                <a:gd name="connsiteX97" fmla="*/ 854480 w 14352380"/>
                <a:gd name="connsiteY97" fmla="*/ 2889178 h 7396028"/>
                <a:gd name="connsiteX98" fmla="*/ 1149272 w 14352380"/>
                <a:gd name="connsiteY98" fmla="*/ 2889676 h 7396028"/>
                <a:gd name="connsiteX99" fmla="*/ 1531894 w 14352380"/>
                <a:gd name="connsiteY99" fmla="*/ 2917507 h 7396028"/>
                <a:gd name="connsiteX100" fmla="*/ 1860559 w 14352380"/>
                <a:gd name="connsiteY100" fmla="*/ 2766431 h 7396028"/>
                <a:gd name="connsiteX101" fmla="*/ 1701613 w 14352380"/>
                <a:gd name="connsiteY101" fmla="*/ 2263518 h 7396028"/>
                <a:gd name="connsiteX102" fmla="*/ 1690183 w 14352380"/>
                <a:gd name="connsiteY102" fmla="*/ 1966338 h 7396028"/>
                <a:gd name="connsiteX103" fmla="*/ 1381991 w 14352380"/>
                <a:gd name="connsiteY103" fmla="*/ 1841604 h 7396028"/>
                <a:gd name="connsiteX104" fmla="*/ 1095823 w 14352380"/>
                <a:gd name="connsiteY104" fmla="*/ 1714878 h 7396028"/>
                <a:gd name="connsiteX105" fmla="*/ 746507 w 14352380"/>
                <a:gd name="connsiteY105" fmla="*/ 1626415 h 7396028"/>
                <a:gd name="connsiteX106" fmla="*/ 352873 w 14352380"/>
                <a:gd name="connsiteY106" fmla="*/ 1726308 h 7396028"/>
                <a:gd name="connsiteX107" fmla="*/ 113171 w 14352380"/>
                <a:gd name="connsiteY107" fmla="*/ 1763582 h 7396028"/>
                <a:gd name="connsiteX108" fmla="*/ 9973 w 14352380"/>
                <a:gd name="connsiteY108" fmla="*/ 1737738 h 7396028"/>
                <a:gd name="connsiteX109" fmla="*/ 348516 w 14352380"/>
                <a:gd name="connsiteY109" fmla="*/ 1643812 h 7396028"/>
                <a:gd name="connsiteX110" fmla="*/ 653097 w 14352380"/>
                <a:gd name="connsiteY110" fmla="*/ 1543920 h 7396028"/>
                <a:gd name="connsiteX111" fmla="*/ 1072963 w 14352380"/>
                <a:gd name="connsiteY111" fmla="*/ 1612008 h 7396028"/>
                <a:gd name="connsiteX112" fmla="*/ 1244413 w 14352380"/>
                <a:gd name="connsiteY112" fmla="*/ 1657728 h 7396028"/>
                <a:gd name="connsiteX113" fmla="*/ 1205766 w 14352380"/>
                <a:gd name="connsiteY113" fmla="*/ 1451988 h 7396028"/>
                <a:gd name="connsiteX114" fmla="*/ 1046313 w 14352380"/>
                <a:gd name="connsiteY114" fmla="*/ 815409 h 7396028"/>
                <a:gd name="connsiteX115" fmla="*/ 1221553 w 14352380"/>
                <a:gd name="connsiteY115" fmla="*/ 1211958 h 7396028"/>
                <a:gd name="connsiteX0" fmla="*/ 1221553 w 14352380"/>
                <a:gd name="connsiteY0" fmla="*/ 1211958 h 7396028"/>
                <a:gd name="connsiteX1" fmla="*/ 1343911 w 14352380"/>
                <a:gd name="connsiteY1" fmla="*/ 1559828 h 7396028"/>
                <a:gd name="connsiteX2" fmla="*/ 1553023 w 14352380"/>
                <a:gd name="connsiteY2" fmla="*/ 1657728 h 7396028"/>
                <a:gd name="connsiteX3" fmla="*/ 1907353 w 14352380"/>
                <a:gd name="connsiteY3" fmla="*/ 1680588 h 7396028"/>
                <a:gd name="connsiteX4" fmla="*/ 2021653 w 14352380"/>
                <a:gd name="connsiteY4" fmla="*/ 1543428 h 7396028"/>
                <a:gd name="connsiteX5" fmla="*/ 2124523 w 14352380"/>
                <a:gd name="connsiteY5" fmla="*/ 1291968 h 7396028"/>
                <a:gd name="connsiteX6" fmla="*/ 2124523 w 14352380"/>
                <a:gd name="connsiteY6" fmla="*/ 1120518 h 7396028"/>
                <a:gd name="connsiteX7" fmla="*/ 2068029 w 14352380"/>
                <a:gd name="connsiteY7" fmla="*/ 825325 h 7396028"/>
                <a:gd name="connsiteX8" fmla="*/ 2078803 w 14352380"/>
                <a:gd name="connsiteY8" fmla="*/ 777618 h 7396028"/>
                <a:gd name="connsiteX9" fmla="*/ 2170243 w 14352380"/>
                <a:gd name="connsiteY9" fmla="*/ 1086228 h 7396028"/>
                <a:gd name="connsiteX10" fmla="*/ 2215963 w 14352380"/>
                <a:gd name="connsiteY10" fmla="*/ 1269108 h 7396028"/>
                <a:gd name="connsiteX11" fmla="*/ 2284543 w 14352380"/>
                <a:gd name="connsiteY11" fmla="*/ 1303398 h 7396028"/>
                <a:gd name="connsiteX12" fmla="*/ 2330263 w 14352380"/>
                <a:gd name="connsiteY12" fmla="*/ 1166238 h 7396028"/>
                <a:gd name="connsiteX13" fmla="*/ 2467423 w 14352380"/>
                <a:gd name="connsiteY13" fmla="*/ 880488 h 7396028"/>
                <a:gd name="connsiteX14" fmla="*/ 2558863 w 14352380"/>
                <a:gd name="connsiteY14" fmla="*/ 640458 h 7396028"/>
                <a:gd name="connsiteX15" fmla="*/ 2616013 w 14352380"/>
                <a:gd name="connsiteY15" fmla="*/ 537588 h 7396028"/>
                <a:gd name="connsiteX16" fmla="*/ 2558863 w 14352380"/>
                <a:gd name="connsiteY16" fmla="*/ 789048 h 7396028"/>
                <a:gd name="connsiteX17" fmla="*/ 2444563 w 14352380"/>
                <a:gd name="connsiteY17" fmla="*/ 1097658 h 7396028"/>
                <a:gd name="connsiteX18" fmla="*/ 2375983 w 14352380"/>
                <a:gd name="connsiteY18" fmla="*/ 1406268 h 7396028"/>
                <a:gd name="connsiteX19" fmla="*/ 2558863 w 14352380"/>
                <a:gd name="connsiteY19" fmla="*/ 1577718 h 7396028"/>
                <a:gd name="connsiteX20" fmla="*/ 2878903 w 14352380"/>
                <a:gd name="connsiteY20" fmla="*/ 1657728 h 7396028"/>
                <a:gd name="connsiteX21" fmla="*/ 3187513 w 14352380"/>
                <a:gd name="connsiteY21" fmla="*/ 1657728 h 7396028"/>
                <a:gd name="connsiteX22" fmla="*/ 3370393 w 14352380"/>
                <a:gd name="connsiteY22" fmla="*/ 1566288 h 7396028"/>
                <a:gd name="connsiteX23" fmla="*/ 3488066 w 14352380"/>
                <a:gd name="connsiteY23" fmla="*/ 1246753 h 7396028"/>
                <a:gd name="connsiteX24" fmla="*/ 3495138 w 14352380"/>
                <a:gd name="connsiteY24" fmla="*/ 1115548 h 7396028"/>
                <a:gd name="connsiteX25" fmla="*/ 3493650 w 14352380"/>
                <a:gd name="connsiteY25" fmla="*/ 1063976 h 7396028"/>
                <a:gd name="connsiteX26" fmla="*/ 3450403 w 14352380"/>
                <a:gd name="connsiteY26" fmla="*/ 777618 h 7396028"/>
                <a:gd name="connsiteX27" fmla="*/ 3119893 w 14352380"/>
                <a:gd name="connsiteY27" fmla="*/ 321571 h 7396028"/>
                <a:gd name="connsiteX28" fmla="*/ 3497351 w 14352380"/>
                <a:gd name="connsiteY28" fmla="*/ 674883 h 7396028"/>
                <a:gd name="connsiteX29" fmla="*/ 3759013 w 14352380"/>
                <a:gd name="connsiteY29" fmla="*/ 571878 h 7396028"/>
                <a:gd name="connsiteX30" fmla="*/ 3999043 w 14352380"/>
                <a:gd name="connsiteY30" fmla="*/ 91818 h 7396028"/>
                <a:gd name="connsiteX31" fmla="*/ 4033333 w 14352380"/>
                <a:gd name="connsiteY31" fmla="*/ 11808 h 7396028"/>
                <a:gd name="connsiteX32" fmla="*/ 3984569 w 14352380"/>
                <a:gd name="connsiteY32" fmla="*/ 247366 h 7396028"/>
                <a:gd name="connsiteX33" fmla="*/ 3812791 w 14352380"/>
                <a:gd name="connsiteY33" fmla="*/ 647417 h 7396028"/>
                <a:gd name="connsiteX34" fmla="*/ 3592906 w 14352380"/>
                <a:gd name="connsiteY34" fmla="*/ 811408 h 7396028"/>
                <a:gd name="connsiteX35" fmla="*/ 3604425 w 14352380"/>
                <a:gd name="connsiteY35" fmla="*/ 999253 h 7396028"/>
                <a:gd name="connsiteX36" fmla="*/ 3872985 w 14352380"/>
                <a:gd name="connsiteY36" fmla="*/ 881976 h 7396028"/>
                <a:gd name="connsiteX37" fmla="*/ 4200754 w 14352380"/>
                <a:gd name="connsiteY37" fmla="*/ 774136 h 7396028"/>
                <a:gd name="connsiteX38" fmla="*/ 4064251 w 14352380"/>
                <a:gd name="connsiteY38" fmla="*/ 847195 h 7396028"/>
                <a:gd name="connsiteX39" fmla="*/ 3818880 w 14352380"/>
                <a:gd name="connsiteY39" fmla="*/ 991305 h 7396028"/>
                <a:gd name="connsiteX40" fmla="*/ 3658531 w 14352380"/>
                <a:gd name="connsiteY40" fmla="*/ 1093178 h 7396028"/>
                <a:gd name="connsiteX41" fmla="*/ 3622838 w 14352380"/>
                <a:gd name="connsiteY41" fmla="*/ 1221401 h 7396028"/>
                <a:gd name="connsiteX42" fmla="*/ 3577446 w 14352380"/>
                <a:gd name="connsiteY42" fmla="*/ 1500691 h 7396028"/>
                <a:gd name="connsiteX43" fmla="*/ 3461833 w 14352380"/>
                <a:gd name="connsiteY43" fmla="*/ 1726308 h 7396028"/>
                <a:gd name="connsiteX44" fmla="*/ 3278953 w 14352380"/>
                <a:gd name="connsiteY44" fmla="*/ 2034918 h 7396028"/>
                <a:gd name="connsiteX45" fmla="*/ 3288742 w 14352380"/>
                <a:gd name="connsiteY45" fmla="*/ 2273460 h 7396028"/>
                <a:gd name="connsiteX46" fmla="*/ 3434288 w 14352380"/>
                <a:gd name="connsiteY46" fmla="*/ 2417577 h 7396028"/>
                <a:gd name="connsiteX47" fmla="*/ 3781217 w 14352380"/>
                <a:gd name="connsiteY47" fmla="*/ 2618845 h 7396028"/>
                <a:gd name="connsiteX48" fmla="*/ 4079053 w 14352380"/>
                <a:gd name="connsiteY48" fmla="*/ 2777868 h 7396028"/>
                <a:gd name="connsiteX49" fmla="*/ 14352380 w 14352380"/>
                <a:gd name="connsiteY49" fmla="*/ 7369070 h 7396028"/>
                <a:gd name="connsiteX50" fmla="*/ 13992332 w 14352380"/>
                <a:gd name="connsiteY50" fmla="*/ 7396027 h 7396028"/>
                <a:gd name="connsiteX51" fmla="*/ 3944371 w 14352380"/>
                <a:gd name="connsiteY51" fmla="*/ 2976643 h 7396028"/>
                <a:gd name="connsiteX52" fmla="*/ 3460193 w 14352380"/>
                <a:gd name="connsiteY52" fmla="*/ 2852901 h 7396028"/>
                <a:gd name="connsiteX53" fmla="*/ 3217865 w 14352380"/>
                <a:gd name="connsiteY53" fmla="*/ 2829045 h 7396028"/>
                <a:gd name="connsiteX54" fmla="*/ 3025524 w 14352380"/>
                <a:gd name="connsiteY54" fmla="*/ 2858861 h 7396028"/>
                <a:gd name="connsiteX55" fmla="*/ 2832855 w 14352380"/>
                <a:gd name="connsiteY55" fmla="*/ 2930924 h 7396028"/>
                <a:gd name="connsiteX56" fmla="*/ 2820111 w 14352380"/>
                <a:gd name="connsiteY56" fmla="*/ 3026344 h 7396028"/>
                <a:gd name="connsiteX57" fmla="*/ 2959241 w 14352380"/>
                <a:gd name="connsiteY57" fmla="*/ 3167976 h 7396028"/>
                <a:gd name="connsiteX58" fmla="*/ 3176083 w 14352380"/>
                <a:gd name="connsiteY58" fmla="*/ 3269358 h 7396028"/>
                <a:gd name="connsiteX59" fmla="*/ 3388239 w 14352380"/>
                <a:gd name="connsiteY59" fmla="*/ 3442290 h 7396028"/>
                <a:gd name="connsiteX60" fmla="*/ 3212014 w 14352380"/>
                <a:gd name="connsiteY60" fmla="*/ 3336948 h 7396028"/>
                <a:gd name="connsiteX61" fmla="*/ 3004633 w 14352380"/>
                <a:gd name="connsiteY61" fmla="*/ 3276814 h 7396028"/>
                <a:gd name="connsiteX62" fmla="*/ 2771676 w 14352380"/>
                <a:gd name="connsiteY62" fmla="*/ 3166987 h 7396028"/>
                <a:gd name="connsiteX63" fmla="*/ 2638873 w 14352380"/>
                <a:gd name="connsiteY63" fmla="*/ 3097908 h 7396028"/>
                <a:gd name="connsiteX64" fmla="*/ 2570293 w 14352380"/>
                <a:gd name="connsiteY64" fmla="*/ 3109338 h 7396028"/>
                <a:gd name="connsiteX65" fmla="*/ 2525557 w 14352380"/>
                <a:gd name="connsiteY65" fmla="*/ 3326508 h 7396028"/>
                <a:gd name="connsiteX66" fmla="*/ 2584349 w 14352380"/>
                <a:gd name="connsiteY66" fmla="*/ 3577470 h 7396028"/>
                <a:gd name="connsiteX67" fmla="*/ 2663703 w 14352380"/>
                <a:gd name="connsiteY67" fmla="*/ 3996904 h 7396028"/>
                <a:gd name="connsiteX68" fmla="*/ 2633113 w 14352380"/>
                <a:gd name="connsiteY68" fmla="*/ 4192703 h 7396028"/>
                <a:gd name="connsiteX69" fmla="*/ 2539703 w 14352380"/>
                <a:gd name="connsiteY69" fmla="*/ 4455574 h 7396028"/>
                <a:gd name="connsiteX70" fmla="*/ 2595212 w 14352380"/>
                <a:gd name="connsiteY70" fmla="*/ 3945217 h 7396028"/>
                <a:gd name="connsiteX71" fmla="*/ 2481240 w 14352380"/>
                <a:gd name="connsiteY71" fmla="*/ 3566538 h 7396028"/>
                <a:gd name="connsiteX72" fmla="*/ 2307403 w 14352380"/>
                <a:gd name="connsiteY72" fmla="*/ 3166488 h 7396028"/>
                <a:gd name="connsiteX73" fmla="*/ 2261683 w 14352380"/>
                <a:gd name="connsiteY73" fmla="*/ 3063618 h 7396028"/>
                <a:gd name="connsiteX74" fmla="*/ 2078803 w 14352380"/>
                <a:gd name="connsiteY74" fmla="*/ 2949318 h 7396028"/>
                <a:gd name="connsiteX75" fmla="*/ 1824299 w 14352380"/>
                <a:gd name="connsiteY75" fmla="*/ 3002494 h 7396028"/>
                <a:gd name="connsiteX76" fmla="*/ 1412162 w 14352380"/>
                <a:gd name="connsiteY76" fmla="*/ 3235573 h 7396028"/>
                <a:gd name="connsiteX77" fmla="*/ 1381573 w 14352380"/>
                <a:gd name="connsiteY77" fmla="*/ 3680838 h 7396028"/>
                <a:gd name="connsiteX78" fmla="*/ 1340867 w 14352380"/>
                <a:gd name="connsiteY78" fmla="*/ 3980504 h 7396028"/>
                <a:gd name="connsiteX79" fmla="*/ 1197619 w 14352380"/>
                <a:gd name="connsiteY79" fmla="*/ 4738831 h 7396028"/>
                <a:gd name="connsiteX80" fmla="*/ 1220896 w 14352380"/>
                <a:gd name="connsiteY80" fmla="*/ 4338309 h 7396028"/>
                <a:gd name="connsiteX81" fmla="*/ 1242772 w 14352380"/>
                <a:gd name="connsiteY81" fmla="*/ 4080888 h 7396028"/>
                <a:gd name="connsiteX82" fmla="*/ 1198693 w 14352380"/>
                <a:gd name="connsiteY82" fmla="*/ 3909438 h 7396028"/>
                <a:gd name="connsiteX83" fmla="*/ 970093 w 14352380"/>
                <a:gd name="connsiteY83" fmla="*/ 3989448 h 7396028"/>
                <a:gd name="connsiteX84" fmla="*/ 766328 w 14352380"/>
                <a:gd name="connsiteY84" fmla="*/ 4131990 h 7396028"/>
                <a:gd name="connsiteX85" fmla="*/ 555808 w 14352380"/>
                <a:gd name="connsiteY85" fmla="*/ 4355688 h 7396028"/>
                <a:gd name="connsiteX86" fmla="*/ 785900 w 14352380"/>
                <a:gd name="connsiteY86" fmla="*/ 4017771 h 7396028"/>
                <a:gd name="connsiteX87" fmla="*/ 1130113 w 14352380"/>
                <a:gd name="connsiteY87" fmla="*/ 3817500 h 7396028"/>
                <a:gd name="connsiteX88" fmla="*/ 1278703 w 14352380"/>
                <a:gd name="connsiteY88" fmla="*/ 3726558 h 7396028"/>
                <a:gd name="connsiteX89" fmla="*/ 1269661 w 14352380"/>
                <a:gd name="connsiteY89" fmla="*/ 3390117 h 7396028"/>
                <a:gd name="connsiteX90" fmla="*/ 1309620 w 14352380"/>
                <a:gd name="connsiteY90" fmla="*/ 3169963 h 7396028"/>
                <a:gd name="connsiteX91" fmla="*/ 1393003 w 14352380"/>
                <a:gd name="connsiteY91" fmla="*/ 3052188 h 7396028"/>
                <a:gd name="connsiteX92" fmla="*/ 1080693 w 14352380"/>
                <a:gd name="connsiteY92" fmla="*/ 2984604 h 7396028"/>
                <a:gd name="connsiteX93" fmla="*/ 663453 w 14352380"/>
                <a:gd name="connsiteY93" fmla="*/ 3023360 h 7396028"/>
                <a:gd name="connsiteX94" fmla="*/ 235111 w 14352380"/>
                <a:gd name="connsiteY94" fmla="*/ 3217172 h 7396028"/>
                <a:gd name="connsiteX95" fmla="*/ 421453 w 14352380"/>
                <a:gd name="connsiteY95" fmla="*/ 3029328 h 7396028"/>
                <a:gd name="connsiteX96" fmla="*/ 627193 w 14352380"/>
                <a:gd name="connsiteY96" fmla="*/ 2926458 h 7396028"/>
                <a:gd name="connsiteX97" fmla="*/ 854480 w 14352380"/>
                <a:gd name="connsiteY97" fmla="*/ 2889178 h 7396028"/>
                <a:gd name="connsiteX98" fmla="*/ 1149272 w 14352380"/>
                <a:gd name="connsiteY98" fmla="*/ 2889676 h 7396028"/>
                <a:gd name="connsiteX99" fmla="*/ 1531894 w 14352380"/>
                <a:gd name="connsiteY99" fmla="*/ 2917507 h 7396028"/>
                <a:gd name="connsiteX100" fmla="*/ 1860559 w 14352380"/>
                <a:gd name="connsiteY100" fmla="*/ 2766431 h 7396028"/>
                <a:gd name="connsiteX101" fmla="*/ 1701613 w 14352380"/>
                <a:gd name="connsiteY101" fmla="*/ 2263518 h 7396028"/>
                <a:gd name="connsiteX102" fmla="*/ 1690183 w 14352380"/>
                <a:gd name="connsiteY102" fmla="*/ 1966338 h 7396028"/>
                <a:gd name="connsiteX103" fmla="*/ 1381991 w 14352380"/>
                <a:gd name="connsiteY103" fmla="*/ 1841604 h 7396028"/>
                <a:gd name="connsiteX104" fmla="*/ 1095823 w 14352380"/>
                <a:gd name="connsiteY104" fmla="*/ 1714878 h 7396028"/>
                <a:gd name="connsiteX105" fmla="*/ 746507 w 14352380"/>
                <a:gd name="connsiteY105" fmla="*/ 1626415 h 7396028"/>
                <a:gd name="connsiteX106" fmla="*/ 352873 w 14352380"/>
                <a:gd name="connsiteY106" fmla="*/ 1726308 h 7396028"/>
                <a:gd name="connsiteX107" fmla="*/ 113171 w 14352380"/>
                <a:gd name="connsiteY107" fmla="*/ 1763582 h 7396028"/>
                <a:gd name="connsiteX108" fmla="*/ 9973 w 14352380"/>
                <a:gd name="connsiteY108" fmla="*/ 1737738 h 7396028"/>
                <a:gd name="connsiteX109" fmla="*/ 348516 w 14352380"/>
                <a:gd name="connsiteY109" fmla="*/ 1643812 h 7396028"/>
                <a:gd name="connsiteX110" fmla="*/ 653097 w 14352380"/>
                <a:gd name="connsiteY110" fmla="*/ 1543920 h 7396028"/>
                <a:gd name="connsiteX111" fmla="*/ 1072963 w 14352380"/>
                <a:gd name="connsiteY111" fmla="*/ 1612008 h 7396028"/>
                <a:gd name="connsiteX112" fmla="*/ 1244413 w 14352380"/>
                <a:gd name="connsiteY112" fmla="*/ 1657728 h 7396028"/>
                <a:gd name="connsiteX113" fmla="*/ 1205766 w 14352380"/>
                <a:gd name="connsiteY113" fmla="*/ 1451988 h 7396028"/>
                <a:gd name="connsiteX114" fmla="*/ 1046313 w 14352380"/>
                <a:gd name="connsiteY114" fmla="*/ 815409 h 7396028"/>
                <a:gd name="connsiteX115" fmla="*/ 1221553 w 14352380"/>
                <a:gd name="connsiteY115" fmla="*/ 1211958 h 7396028"/>
                <a:gd name="connsiteX0" fmla="*/ 1221553 w 18227951"/>
                <a:gd name="connsiteY0" fmla="*/ 1211958 h 9173439"/>
                <a:gd name="connsiteX1" fmla="*/ 1343911 w 18227951"/>
                <a:gd name="connsiteY1" fmla="*/ 1559828 h 9173439"/>
                <a:gd name="connsiteX2" fmla="*/ 1553023 w 18227951"/>
                <a:gd name="connsiteY2" fmla="*/ 1657728 h 9173439"/>
                <a:gd name="connsiteX3" fmla="*/ 1907353 w 18227951"/>
                <a:gd name="connsiteY3" fmla="*/ 1680588 h 9173439"/>
                <a:gd name="connsiteX4" fmla="*/ 2021653 w 18227951"/>
                <a:gd name="connsiteY4" fmla="*/ 1543428 h 9173439"/>
                <a:gd name="connsiteX5" fmla="*/ 2124523 w 18227951"/>
                <a:gd name="connsiteY5" fmla="*/ 1291968 h 9173439"/>
                <a:gd name="connsiteX6" fmla="*/ 2124523 w 18227951"/>
                <a:gd name="connsiteY6" fmla="*/ 1120518 h 9173439"/>
                <a:gd name="connsiteX7" fmla="*/ 2068029 w 18227951"/>
                <a:gd name="connsiteY7" fmla="*/ 825325 h 9173439"/>
                <a:gd name="connsiteX8" fmla="*/ 2078803 w 18227951"/>
                <a:gd name="connsiteY8" fmla="*/ 777618 h 9173439"/>
                <a:gd name="connsiteX9" fmla="*/ 2170243 w 18227951"/>
                <a:gd name="connsiteY9" fmla="*/ 1086228 h 9173439"/>
                <a:gd name="connsiteX10" fmla="*/ 2215963 w 18227951"/>
                <a:gd name="connsiteY10" fmla="*/ 1269108 h 9173439"/>
                <a:gd name="connsiteX11" fmla="*/ 2284543 w 18227951"/>
                <a:gd name="connsiteY11" fmla="*/ 1303398 h 9173439"/>
                <a:gd name="connsiteX12" fmla="*/ 2330263 w 18227951"/>
                <a:gd name="connsiteY12" fmla="*/ 1166238 h 9173439"/>
                <a:gd name="connsiteX13" fmla="*/ 2467423 w 18227951"/>
                <a:gd name="connsiteY13" fmla="*/ 880488 h 9173439"/>
                <a:gd name="connsiteX14" fmla="*/ 2558863 w 18227951"/>
                <a:gd name="connsiteY14" fmla="*/ 640458 h 9173439"/>
                <a:gd name="connsiteX15" fmla="*/ 2616013 w 18227951"/>
                <a:gd name="connsiteY15" fmla="*/ 537588 h 9173439"/>
                <a:gd name="connsiteX16" fmla="*/ 2558863 w 18227951"/>
                <a:gd name="connsiteY16" fmla="*/ 789048 h 9173439"/>
                <a:gd name="connsiteX17" fmla="*/ 2444563 w 18227951"/>
                <a:gd name="connsiteY17" fmla="*/ 1097658 h 9173439"/>
                <a:gd name="connsiteX18" fmla="*/ 2375983 w 18227951"/>
                <a:gd name="connsiteY18" fmla="*/ 1406268 h 9173439"/>
                <a:gd name="connsiteX19" fmla="*/ 2558863 w 18227951"/>
                <a:gd name="connsiteY19" fmla="*/ 1577718 h 9173439"/>
                <a:gd name="connsiteX20" fmla="*/ 2878903 w 18227951"/>
                <a:gd name="connsiteY20" fmla="*/ 1657728 h 9173439"/>
                <a:gd name="connsiteX21" fmla="*/ 3187513 w 18227951"/>
                <a:gd name="connsiteY21" fmla="*/ 1657728 h 9173439"/>
                <a:gd name="connsiteX22" fmla="*/ 3370393 w 18227951"/>
                <a:gd name="connsiteY22" fmla="*/ 1566288 h 9173439"/>
                <a:gd name="connsiteX23" fmla="*/ 3488066 w 18227951"/>
                <a:gd name="connsiteY23" fmla="*/ 1246753 h 9173439"/>
                <a:gd name="connsiteX24" fmla="*/ 3495138 w 18227951"/>
                <a:gd name="connsiteY24" fmla="*/ 1115548 h 9173439"/>
                <a:gd name="connsiteX25" fmla="*/ 3493650 w 18227951"/>
                <a:gd name="connsiteY25" fmla="*/ 1063976 h 9173439"/>
                <a:gd name="connsiteX26" fmla="*/ 3450403 w 18227951"/>
                <a:gd name="connsiteY26" fmla="*/ 777618 h 9173439"/>
                <a:gd name="connsiteX27" fmla="*/ 3119893 w 18227951"/>
                <a:gd name="connsiteY27" fmla="*/ 321571 h 9173439"/>
                <a:gd name="connsiteX28" fmla="*/ 3497351 w 18227951"/>
                <a:gd name="connsiteY28" fmla="*/ 674883 h 9173439"/>
                <a:gd name="connsiteX29" fmla="*/ 3759013 w 18227951"/>
                <a:gd name="connsiteY29" fmla="*/ 571878 h 9173439"/>
                <a:gd name="connsiteX30" fmla="*/ 3999043 w 18227951"/>
                <a:gd name="connsiteY30" fmla="*/ 91818 h 9173439"/>
                <a:gd name="connsiteX31" fmla="*/ 4033333 w 18227951"/>
                <a:gd name="connsiteY31" fmla="*/ 11808 h 9173439"/>
                <a:gd name="connsiteX32" fmla="*/ 3984569 w 18227951"/>
                <a:gd name="connsiteY32" fmla="*/ 247366 h 9173439"/>
                <a:gd name="connsiteX33" fmla="*/ 3812791 w 18227951"/>
                <a:gd name="connsiteY33" fmla="*/ 647417 h 9173439"/>
                <a:gd name="connsiteX34" fmla="*/ 3592906 w 18227951"/>
                <a:gd name="connsiteY34" fmla="*/ 811408 h 9173439"/>
                <a:gd name="connsiteX35" fmla="*/ 3604425 w 18227951"/>
                <a:gd name="connsiteY35" fmla="*/ 999253 h 9173439"/>
                <a:gd name="connsiteX36" fmla="*/ 3872985 w 18227951"/>
                <a:gd name="connsiteY36" fmla="*/ 881976 h 9173439"/>
                <a:gd name="connsiteX37" fmla="*/ 4200754 w 18227951"/>
                <a:gd name="connsiteY37" fmla="*/ 774136 h 9173439"/>
                <a:gd name="connsiteX38" fmla="*/ 4064251 w 18227951"/>
                <a:gd name="connsiteY38" fmla="*/ 847195 h 9173439"/>
                <a:gd name="connsiteX39" fmla="*/ 3818880 w 18227951"/>
                <a:gd name="connsiteY39" fmla="*/ 991305 h 9173439"/>
                <a:gd name="connsiteX40" fmla="*/ 3658531 w 18227951"/>
                <a:gd name="connsiteY40" fmla="*/ 1093178 h 9173439"/>
                <a:gd name="connsiteX41" fmla="*/ 3622838 w 18227951"/>
                <a:gd name="connsiteY41" fmla="*/ 1221401 h 9173439"/>
                <a:gd name="connsiteX42" fmla="*/ 3577446 w 18227951"/>
                <a:gd name="connsiteY42" fmla="*/ 1500691 h 9173439"/>
                <a:gd name="connsiteX43" fmla="*/ 3461833 w 18227951"/>
                <a:gd name="connsiteY43" fmla="*/ 1726308 h 9173439"/>
                <a:gd name="connsiteX44" fmla="*/ 3278953 w 18227951"/>
                <a:gd name="connsiteY44" fmla="*/ 2034918 h 9173439"/>
                <a:gd name="connsiteX45" fmla="*/ 3288742 w 18227951"/>
                <a:gd name="connsiteY45" fmla="*/ 2273460 h 9173439"/>
                <a:gd name="connsiteX46" fmla="*/ 3434288 w 18227951"/>
                <a:gd name="connsiteY46" fmla="*/ 2417577 h 9173439"/>
                <a:gd name="connsiteX47" fmla="*/ 3781217 w 18227951"/>
                <a:gd name="connsiteY47" fmla="*/ 2618845 h 9173439"/>
                <a:gd name="connsiteX48" fmla="*/ 4079053 w 18227951"/>
                <a:gd name="connsiteY48" fmla="*/ 2777868 h 9173439"/>
                <a:gd name="connsiteX49" fmla="*/ 18227951 w 18227951"/>
                <a:gd name="connsiteY49" fmla="*/ 9173439 h 9173439"/>
                <a:gd name="connsiteX50" fmla="*/ 13992332 w 18227951"/>
                <a:gd name="connsiteY50" fmla="*/ 7396027 h 9173439"/>
                <a:gd name="connsiteX51" fmla="*/ 3944371 w 18227951"/>
                <a:gd name="connsiteY51" fmla="*/ 2976643 h 9173439"/>
                <a:gd name="connsiteX52" fmla="*/ 3460193 w 18227951"/>
                <a:gd name="connsiteY52" fmla="*/ 2852901 h 9173439"/>
                <a:gd name="connsiteX53" fmla="*/ 3217865 w 18227951"/>
                <a:gd name="connsiteY53" fmla="*/ 2829045 h 9173439"/>
                <a:gd name="connsiteX54" fmla="*/ 3025524 w 18227951"/>
                <a:gd name="connsiteY54" fmla="*/ 2858861 h 9173439"/>
                <a:gd name="connsiteX55" fmla="*/ 2832855 w 18227951"/>
                <a:gd name="connsiteY55" fmla="*/ 2930924 h 9173439"/>
                <a:gd name="connsiteX56" fmla="*/ 2820111 w 18227951"/>
                <a:gd name="connsiteY56" fmla="*/ 3026344 h 9173439"/>
                <a:gd name="connsiteX57" fmla="*/ 2959241 w 18227951"/>
                <a:gd name="connsiteY57" fmla="*/ 3167976 h 9173439"/>
                <a:gd name="connsiteX58" fmla="*/ 3176083 w 18227951"/>
                <a:gd name="connsiteY58" fmla="*/ 3269358 h 9173439"/>
                <a:gd name="connsiteX59" fmla="*/ 3388239 w 18227951"/>
                <a:gd name="connsiteY59" fmla="*/ 3442290 h 9173439"/>
                <a:gd name="connsiteX60" fmla="*/ 3212014 w 18227951"/>
                <a:gd name="connsiteY60" fmla="*/ 3336948 h 9173439"/>
                <a:gd name="connsiteX61" fmla="*/ 3004633 w 18227951"/>
                <a:gd name="connsiteY61" fmla="*/ 3276814 h 9173439"/>
                <a:gd name="connsiteX62" fmla="*/ 2771676 w 18227951"/>
                <a:gd name="connsiteY62" fmla="*/ 3166987 h 9173439"/>
                <a:gd name="connsiteX63" fmla="*/ 2638873 w 18227951"/>
                <a:gd name="connsiteY63" fmla="*/ 3097908 h 9173439"/>
                <a:gd name="connsiteX64" fmla="*/ 2570293 w 18227951"/>
                <a:gd name="connsiteY64" fmla="*/ 3109338 h 9173439"/>
                <a:gd name="connsiteX65" fmla="*/ 2525557 w 18227951"/>
                <a:gd name="connsiteY65" fmla="*/ 3326508 h 9173439"/>
                <a:gd name="connsiteX66" fmla="*/ 2584349 w 18227951"/>
                <a:gd name="connsiteY66" fmla="*/ 3577470 h 9173439"/>
                <a:gd name="connsiteX67" fmla="*/ 2663703 w 18227951"/>
                <a:gd name="connsiteY67" fmla="*/ 3996904 h 9173439"/>
                <a:gd name="connsiteX68" fmla="*/ 2633113 w 18227951"/>
                <a:gd name="connsiteY68" fmla="*/ 4192703 h 9173439"/>
                <a:gd name="connsiteX69" fmla="*/ 2539703 w 18227951"/>
                <a:gd name="connsiteY69" fmla="*/ 4455574 h 9173439"/>
                <a:gd name="connsiteX70" fmla="*/ 2595212 w 18227951"/>
                <a:gd name="connsiteY70" fmla="*/ 3945217 h 9173439"/>
                <a:gd name="connsiteX71" fmla="*/ 2481240 w 18227951"/>
                <a:gd name="connsiteY71" fmla="*/ 3566538 h 9173439"/>
                <a:gd name="connsiteX72" fmla="*/ 2307403 w 18227951"/>
                <a:gd name="connsiteY72" fmla="*/ 3166488 h 9173439"/>
                <a:gd name="connsiteX73" fmla="*/ 2261683 w 18227951"/>
                <a:gd name="connsiteY73" fmla="*/ 3063618 h 9173439"/>
                <a:gd name="connsiteX74" fmla="*/ 2078803 w 18227951"/>
                <a:gd name="connsiteY74" fmla="*/ 2949318 h 9173439"/>
                <a:gd name="connsiteX75" fmla="*/ 1824299 w 18227951"/>
                <a:gd name="connsiteY75" fmla="*/ 3002494 h 9173439"/>
                <a:gd name="connsiteX76" fmla="*/ 1412162 w 18227951"/>
                <a:gd name="connsiteY76" fmla="*/ 3235573 h 9173439"/>
                <a:gd name="connsiteX77" fmla="*/ 1381573 w 18227951"/>
                <a:gd name="connsiteY77" fmla="*/ 3680838 h 9173439"/>
                <a:gd name="connsiteX78" fmla="*/ 1340867 w 18227951"/>
                <a:gd name="connsiteY78" fmla="*/ 3980504 h 9173439"/>
                <a:gd name="connsiteX79" fmla="*/ 1197619 w 18227951"/>
                <a:gd name="connsiteY79" fmla="*/ 4738831 h 9173439"/>
                <a:gd name="connsiteX80" fmla="*/ 1220896 w 18227951"/>
                <a:gd name="connsiteY80" fmla="*/ 4338309 h 9173439"/>
                <a:gd name="connsiteX81" fmla="*/ 1242772 w 18227951"/>
                <a:gd name="connsiteY81" fmla="*/ 4080888 h 9173439"/>
                <a:gd name="connsiteX82" fmla="*/ 1198693 w 18227951"/>
                <a:gd name="connsiteY82" fmla="*/ 3909438 h 9173439"/>
                <a:gd name="connsiteX83" fmla="*/ 970093 w 18227951"/>
                <a:gd name="connsiteY83" fmla="*/ 3989448 h 9173439"/>
                <a:gd name="connsiteX84" fmla="*/ 766328 w 18227951"/>
                <a:gd name="connsiteY84" fmla="*/ 4131990 h 9173439"/>
                <a:gd name="connsiteX85" fmla="*/ 555808 w 18227951"/>
                <a:gd name="connsiteY85" fmla="*/ 4355688 h 9173439"/>
                <a:gd name="connsiteX86" fmla="*/ 785900 w 18227951"/>
                <a:gd name="connsiteY86" fmla="*/ 4017771 h 9173439"/>
                <a:gd name="connsiteX87" fmla="*/ 1130113 w 18227951"/>
                <a:gd name="connsiteY87" fmla="*/ 3817500 h 9173439"/>
                <a:gd name="connsiteX88" fmla="*/ 1278703 w 18227951"/>
                <a:gd name="connsiteY88" fmla="*/ 3726558 h 9173439"/>
                <a:gd name="connsiteX89" fmla="*/ 1269661 w 18227951"/>
                <a:gd name="connsiteY89" fmla="*/ 3390117 h 9173439"/>
                <a:gd name="connsiteX90" fmla="*/ 1309620 w 18227951"/>
                <a:gd name="connsiteY90" fmla="*/ 3169963 h 9173439"/>
                <a:gd name="connsiteX91" fmla="*/ 1393003 w 18227951"/>
                <a:gd name="connsiteY91" fmla="*/ 3052188 h 9173439"/>
                <a:gd name="connsiteX92" fmla="*/ 1080693 w 18227951"/>
                <a:gd name="connsiteY92" fmla="*/ 2984604 h 9173439"/>
                <a:gd name="connsiteX93" fmla="*/ 663453 w 18227951"/>
                <a:gd name="connsiteY93" fmla="*/ 3023360 h 9173439"/>
                <a:gd name="connsiteX94" fmla="*/ 235111 w 18227951"/>
                <a:gd name="connsiteY94" fmla="*/ 3217172 h 9173439"/>
                <a:gd name="connsiteX95" fmla="*/ 421453 w 18227951"/>
                <a:gd name="connsiteY95" fmla="*/ 3029328 h 9173439"/>
                <a:gd name="connsiteX96" fmla="*/ 627193 w 18227951"/>
                <a:gd name="connsiteY96" fmla="*/ 2926458 h 9173439"/>
                <a:gd name="connsiteX97" fmla="*/ 854480 w 18227951"/>
                <a:gd name="connsiteY97" fmla="*/ 2889178 h 9173439"/>
                <a:gd name="connsiteX98" fmla="*/ 1149272 w 18227951"/>
                <a:gd name="connsiteY98" fmla="*/ 2889676 h 9173439"/>
                <a:gd name="connsiteX99" fmla="*/ 1531894 w 18227951"/>
                <a:gd name="connsiteY99" fmla="*/ 2917507 h 9173439"/>
                <a:gd name="connsiteX100" fmla="*/ 1860559 w 18227951"/>
                <a:gd name="connsiteY100" fmla="*/ 2766431 h 9173439"/>
                <a:gd name="connsiteX101" fmla="*/ 1701613 w 18227951"/>
                <a:gd name="connsiteY101" fmla="*/ 2263518 h 9173439"/>
                <a:gd name="connsiteX102" fmla="*/ 1690183 w 18227951"/>
                <a:gd name="connsiteY102" fmla="*/ 1966338 h 9173439"/>
                <a:gd name="connsiteX103" fmla="*/ 1381991 w 18227951"/>
                <a:gd name="connsiteY103" fmla="*/ 1841604 h 9173439"/>
                <a:gd name="connsiteX104" fmla="*/ 1095823 w 18227951"/>
                <a:gd name="connsiteY104" fmla="*/ 1714878 h 9173439"/>
                <a:gd name="connsiteX105" fmla="*/ 746507 w 18227951"/>
                <a:gd name="connsiteY105" fmla="*/ 1626415 h 9173439"/>
                <a:gd name="connsiteX106" fmla="*/ 352873 w 18227951"/>
                <a:gd name="connsiteY106" fmla="*/ 1726308 h 9173439"/>
                <a:gd name="connsiteX107" fmla="*/ 113171 w 18227951"/>
                <a:gd name="connsiteY107" fmla="*/ 1763582 h 9173439"/>
                <a:gd name="connsiteX108" fmla="*/ 9973 w 18227951"/>
                <a:gd name="connsiteY108" fmla="*/ 1737738 h 9173439"/>
                <a:gd name="connsiteX109" fmla="*/ 348516 w 18227951"/>
                <a:gd name="connsiteY109" fmla="*/ 1643812 h 9173439"/>
                <a:gd name="connsiteX110" fmla="*/ 653097 w 18227951"/>
                <a:gd name="connsiteY110" fmla="*/ 1543920 h 9173439"/>
                <a:gd name="connsiteX111" fmla="*/ 1072963 w 18227951"/>
                <a:gd name="connsiteY111" fmla="*/ 1612008 h 9173439"/>
                <a:gd name="connsiteX112" fmla="*/ 1244413 w 18227951"/>
                <a:gd name="connsiteY112" fmla="*/ 1657728 h 9173439"/>
                <a:gd name="connsiteX113" fmla="*/ 1205766 w 18227951"/>
                <a:gd name="connsiteY113" fmla="*/ 1451988 h 9173439"/>
                <a:gd name="connsiteX114" fmla="*/ 1046313 w 18227951"/>
                <a:gd name="connsiteY114" fmla="*/ 815409 h 9173439"/>
                <a:gd name="connsiteX115" fmla="*/ 1221553 w 18227951"/>
                <a:gd name="connsiteY115" fmla="*/ 1211958 h 9173439"/>
                <a:gd name="connsiteX0" fmla="*/ 1221553 w 19234678"/>
                <a:gd name="connsiteY0" fmla="*/ 1211958 h 9708619"/>
                <a:gd name="connsiteX1" fmla="*/ 1343911 w 19234678"/>
                <a:gd name="connsiteY1" fmla="*/ 1559828 h 9708619"/>
                <a:gd name="connsiteX2" fmla="*/ 1553023 w 19234678"/>
                <a:gd name="connsiteY2" fmla="*/ 1657728 h 9708619"/>
                <a:gd name="connsiteX3" fmla="*/ 1907353 w 19234678"/>
                <a:gd name="connsiteY3" fmla="*/ 1680588 h 9708619"/>
                <a:gd name="connsiteX4" fmla="*/ 2021653 w 19234678"/>
                <a:gd name="connsiteY4" fmla="*/ 1543428 h 9708619"/>
                <a:gd name="connsiteX5" fmla="*/ 2124523 w 19234678"/>
                <a:gd name="connsiteY5" fmla="*/ 1291968 h 9708619"/>
                <a:gd name="connsiteX6" fmla="*/ 2124523 w 19234678"/>
                <a:gd name="connsiteY6" fmla="*/ 1120518 h 9708619"/>
                <a:gd name="connsiteX7" fmla="*/ 2068029 w 19234678"/>
                <a:gd name="connsiteY7" fmla="*/ 825325 h 9708619"/>
                <a:gd name="connsiteX8" fmla="*/ 2078803 w 19234678"/>
                <a:gd name="connsiteY8" fmla="*/ 777618 h 9708619"/>
                <a:gd name="connsiteX9" fmla="*/ 2170243 w 19234678"/>
                <a:gd name="connsiteY9" fmla="*/ 1086228 h 9708619"/>
                <a:gd name="connsiteX10" fmla="*/ 2215963 w 19234678"/>
                <a:gd name="connsiteY10" fmla="*/ 1269108 h 9708619"/>
                <a:gd name="connsiteX11" fmla="*/ 2284543 w 19234678"/>
                <a:gd name="connsiteY11" fmla="*/ 1303398 h 9708619"/>
                <a:gd name="connsiteX12" fmla="*/ 2330263 w 19234678"/>
                <a:gd name="connsiteY12" fmla="*/ 1166238 h 9708619"/>
                <a:gd name="connsiteX13" fmla="*/ 2467423 w 19234678"/>
                <a:gd name="connsiteY13" fmla="*/ 880488 h 9708619"/>
                <a:gd name="connsiteX14" fmla="*/ 2558863 w 19234678"/>
                <a:gd name="connsiteY14" fmla="*/ 640458 h 9708619"/>
                <a:gd name="connsiteX15" fmla="*/ 2616013 w 19234678"/>
                <a:gd name="connsiteY15" fmla="*/ 537588 h 9708619"/>
                <a:gd name="connsiteX16" fmla="*/ 2558863 w 19234678"/>
                <a:gd name="connsiteY16" fmla="*/ 789048 h 9708619"/>
                <a:gd name="connsiteX17" fmla="*/ 2444563 w 19234678"/>
                <a:gd name="connsiteY17" fmla="*/ 1097658 h 9708619"/>
                <a:gd name="connsiteX18" fmla="*/ 2375983 w 19234678"/>
                <a:gd name="connsiteY18" fmla="*/ 1406268 h 9708619"/>
                <a:gd name="connsiteX19" fmla="*/ 2558863 w 19234678"/>
                <a:gd name="connsiteY19" fmla="*/ 1577718 h 9708619"/>
                <a:gd name="connsiteX20" fmla="*/ 2878903 w 19234678"/>
                <a:gd name="connsiteY20" fmla="*/ 1657728 h 9708619"/>
                <a:gd name="connsiteX21" fmla="*/ 3187513 w 19234678"/>
                <a:gd name="connsiteY21" fmla="*/ 1657728 h 9708619"/>
                <a:gd name="connsiteX22" fmla="*/ 3370393 w 19234678"/>
                <a:gd name="connsiteY22" fmla="*/ 1566288 h 9708619"/>
                <a:gd name="connsiteX23" fmla="*/ 3488066 w 19234678"/>
                <a:gd name="connsiteY23" fmla="*/ 1246753 h 9708619"/>
                <a:gd name="connsiteX24" fmla="*/ 3495138 w 19234678"/>
                <a:gd name="connsiteY24" fmla="*/ 1115548 h 9708619"/>
                <a:gd name="connsiteX25" fmla="*/ 3493650 w 19234678"/>
                <a:gd name="connsiteY25" fmla="*/ 1063976 h 9708619"/>
                <a:gd name="connsiteX26" fmla="*/ 3450403 w 19234678"/>
                <a:gd name="connsiteY26" fmla="*/ 777618 h 9708619"/>
                <a:gd name="connsiteX27" fmla="*/ 3119893 w 19234678"/>
                <a:gd name="connsiteY27" fmla="*/ 321571 h 9708619"/>
                <a:gd name="connsiteX28" fmla="*/ 3497351 w 19234678"/>
                <a:gd name="connsiteY28" fmla="*/ 674883 h 9708619"/>
                <a:gd name="connsiteX29" fmla="*/ 3759013 w 19234678"/>
                <a:gd name="connsiteY29" fmla="*/ 571878 h 9708619"/>
                <a:gd name="connsiteX30" fmla="*/ 3999043 w 19234678"/>
                <a:gd name="connsiteY30" fmla="*/ 91818 h 9708619"/>
                <a:gd name="connsiteX31" fmla="*/ 4033333 w 19234678"/>
                <a:gd name="connsiteY31" fmla="*/ 11808 h 9708619"/>
                <a:gd name="connsiteX32" fmla="*/ 3984569 w 19234678"/>
                <a:gd name="connsiteY32" fmla="*/ 247366 h 9708619"/>
                <a:gd name="connsiteX33" fmla="*/ 3812791 w 19234678"/>
                <a:gd name="connsiteY33" fmla="*/ 647417 h 9708619"/>
                <a:gd name="connsiteX34" fmla="*/ 3592906 w 19234678"/>
                <a:gd name="connsiteY34" fmla="*/ 811408 h 9708619"/>
                <a:gd name="connsiteX35" fmla="*/ 3604425 w 19234678"/>
                <a:gd name="connsiteY35" fmla="*/ 999253 h 9708619"/>
                <a:gd name="connsiteX36" fmla="*/ 3872985 w 19234678"/>
                <a:gd name="connsiteY36" fmla="*/ 881976 h 9708619"/>
                <a:gd name="connsiteX37" fmla="*/ 4200754 w 19234678"/>
                <a:gd name="connsiteY37" fmla="*/ 774136 h 9708619"/>
                <a:gd name="connsiteX38" fmla="*/ 4064251 w 19234678"/>
                <a:gd name="connsiteY38" fmla="*/ 847195 h 9708619"/>
                <a:gd name="connsiteX39" fmla="*/ 3818880 w 19234678"/>
                <a:gd name="connsiteY39" fmla="*/ 991305 h 9708619"/>
                <a:gd name="connsiteX40" fmla="*/ 3658531 w 19234678"/>
                <a:gd name="connsiteY40" fmla="*/ 1093178 h 9708619"/>
                <a:gd name="connsiteX41" fmla="*/ 3622838 w 19234678"/>
                <a:gd name="connsiteY41" fmla="*/ 1221401 h 9708619"/>
                <a:gd name="connsiteX42" fmla="*/ 3577446 w 19234678"/>
                <a:gd name="connsiteY42" fmla="*/ 1500691 h 9708619"/>
                <a:gd name="connsiteX43" fmla="*/ 3461833 w 19234678"/>
                <a:gd name="connsiteY43" fmla="*/ 1726308 h 9708619"/>
                <a:gd name="connsiteX44" fmla="*/ 3278953 w 19234678"/>
                <a:gd name="connsiteY44" fmla="*/ 2034918 h 9708619"/>
                <a:gd name="connsiteX45" fmla="*/ 3288742 w 19234678"/>
                <a:gd name="connsiteY45" fmla="*/ 2273460 h 9708619"/>
                <a:gd name="connsiteX46" fmla="*/ 3434288 w 19234678"/>
                <a:gd name="connsiteY46" fmla="*/ 2417577 h 9708619"/>
                <a:gd name="connsiteX47" fmla="*/ 3781217 w 19234678"/>
                <a:gd name="connsiteY47" fmla="*/ 2618845 h 9708619"/>
                <a:gd name="connsiteX48" fmla="*/ 4079053 w 19234678"/>
                <a:gd name="connsiteY48" fmla="*/ 2777868 h 9708619"/>
                <a:gd name="connsiteX49" fmla="*/ 18227951 w 19234678"/>
                <a:gd name="connsiteY49" fmla="*/ 9173439 h 9708619"/>
                <a:gd name="connsiteX50" fmla="*/ 18064964 w 19234678"/>
                <a:gd name="connsiteY50" fmla="*/ 9394536 h 9708619"/>
                <a:gd name="connsiteX51" fmla="*/ 3944371 w 19234678"/>
                <a:gd name="connsiteY51" fmla="*/ 2976643 h 9708619"/>
                <a:gd name="connsiteX52" fmla="*/ 3460193 w 19234678"/>
                <a:gd name="connsiteY52" fmla="*/ 2852901 h 9708619"/>
                <a:gd name="connsiteX53" fmla="*/ 3217865 w 19234678"/>
                <a:gd name="connsiteY53" fmla="*/ 2829045 h 9708619"/>
                <a:gd name="connsiteX54" fmla="*/ 3025524 w 19234678"/>
                <a:gd name="connsiteY54" fmla="*/ 2858861 h 9708619"/>
                <a:gd name="connsiteX55" fmla="*/ 2832855 w 19234678"/>
                <a:gd name="connsiteY55" fmla="*/ 2930924 h 9708619"/>
                <a:gd name="connsiteX56" fmla="*/ 2820111 w 19234678"/>
                <a:gd name="connsiteY56" fmla="*/ 3026344 h 9708619"/>
                <a:gd name="connsiteX57" fmla="*/ 2959241 w 19234678"/>
                <a:gd name="connsiteY57" fmla="*/ 3167976 h 9708619"/>
                <a:gd name="connsiteX58" fmla="*/ 3176083 w 19234678"/>
                <a:gd name="connsiteY58" fmla="*/ 3269358 h 9708619"/>
                <a:gd name="connsiteX59" fmla="*/ 3388239 w 19234678"/>
                <a:gd name="connsiteY59" fmla="*/ 3442290 h 9708619"/>
                <a:gd name="connsiteX60" fmla="*/ 3212014 w 19234678"/>
                <a:gd name="connsiteY60" fmla="*/ 3336948 h 9708619"/>
                <a:gd name="connsiteX61" fmla="*/ 3004633 w 19234678"/>
                <a:gd name="connsiteY61" fmla="*/ 3276814 h 9708619"/>
                <a:gd name="connsiteX62" fmla="*/ 2771676 w 19234678"/>
                <a:gd name="connsiteY62" fmla="*/ 3166987 h 9708619"/>
                <a:gd name="connsiteX63" fmla="*/ 2638873 w 19234678"/>
                <a:gd name="connsiteY63" fmla="*/ 3097908 h 9708619"/>
                <a:gd name="connsiteX64" fmla="*/ 2570293 w 19234678"/>
                <a:gd name="connsiteY64" fmla="*/ 3109338 h 9708619"/>
                <a:gd name="connsiteX65" fmla="*/ 2525557 w 19234678"/>
                <a:gd name="connsiteY65" fmla="*/ 3326508 h 9708619"/>
                <a:gd name="connsiteX66" fmla="*/ 2584349 w 19234678"/>
                <a:gd name="connsiteY66" fmla="*/ 3577470 h 9708619"/>
                <a:gd name="connsiteX67" fmla="*/ 2663703 w 19234678"/>
                <a:gd name="connsiteY67" fmla="*/ 3996904 h 9708619"/>
                <a:gd name="connsiteX68" fmla="*/ 2633113 w 19234678"/>
                <a:gd name="connsiteY68" fmla="*/ 4192703 h 9708619"/>
                <a:gd name="connsiteX69" fmla="*/ 2539703 w 19234678"/>
                <a:gd name="connsiteY69" fmla="*/ 4455574 h 9708619"/>
                <a:gd name="connsiteX70" fmla="*/ 2595212 w 19234678"/>
                <a:gd name="connsiteY70" fmla="*/ 3945217 h 9708619"/>
                <a:gd name="connsiteX71" fmla="*/ 2481240 w 19234678"/>
                <a:gd name="connsiteY71" fmla="*/ 3566538 h 9708619"/>
                <a:gd name="connsiteX72" fmla="*/ 2307403 w 19234678"/>
                <a:gd name="connsiteY72" fmla="*/ 3166488 h 9708619"/>
                <a:gd name="connsiteX73" fmla="*/ 2261683 w 19234678"/>
                <a:gd name="connsiteY73" fmla="*/ 3063618 h 9708619"/>
                <a:gd name="connsiteX74" fmla="*/ 2078803 w 19234678"/>
                <a:gd name="connsiteY74" fmla="*/ 2949318 h 9708619"/>
                <a:gd name="connsiteX75" fmla="*/ 1824299 w 19234678"/>
                <a:gd name="connsiteY75" fmla="*/ 3002494 h 9708619"/>
                <a:gd name="connsiteX76" fmla="*/ 1412162 w 19234678"/>
                <a:gd name="connsiteY76" fmla="*/ 3235573 h 9708619"/>
                <a:gd name="connsiteX77" fmla="*/ 1381573 w 19234678"/>
                <a:gd name="connsiteY77" fmla="*/ 3680838 h 9708619"/>
                <a:gd name="connsiteX78" fmla="*/ 1340867 w 19234678"/>
                <a:gd name="connsiteY78" fmla="*/ 3980504 h 9708619"/>
                <a:gd name="connsiteX79" fmla="*/ 1197619 w 19234678"/>
                <a:gd name="connsiteY79" fmla="*/ 4738831 h 9708619"/>
                <a:gd name="connsiteX80" fmla="*/ 1220896 w 19234678"/>
                <a:gd name="connsiteY80" fmla="*/ 4338309 h 9708619"/>
                <a:gd name="connsiteX81" fmla="*/ 1242772 w 19234678"/>
                <a:gd name="connsiteY81" fmla="*/ 4080888 h 9708619"/>
                <a:gd name="connsiteX82" fmla="*/ 1198693 w 19234678"/>
                <a:gd name="connsiteY82" fmla="*/ 3909438 h 9708619"/>
                <a:gd name="connsiteX83" fmla="*/ 970093 w 19234678"/>
                <a:gd name="connsiteY83" fmla="*/ 3989448 h 9708619"/>
                <a:gd name="connsiteX84" fmla="*/ 766328 w 19234678"/>
                <a:gd name="connsiteY84" fmla="*/ 4131990 h 9708619"/>
                <a:gd name="connsiteX85" fmla="*/ 555808 w 19234678"/>
                <a:gd name="connsiteY85" fmla="*/ 4355688 h 9708619"/>
                <a:gd name="connsiteX86" fmla="*/ 785900 w 19234678"/>
                <a:gd name="connsiteY86" fmla="*/ 4017771 h 9708619"/>
                <a:gd name="connsiteX87" fmla="*/ 1130113 w 19234678"/>
                <a:gd name="connsiteY87" fmla="*/ 3817500 h 9708619"/>
                <a:gd name="connsiteX88" fmla="*/ 1278703 w 19234678"/>
                <a:gd name="connsiteY88" fmla="*/ 3726558 h 9708619"/>
                <a:gd name="connsiteX89" fmla="*/ 1269661 w 19234678"/>
                <a:gd name="connsiteY89" fmla="*/ 3390117 h 9708619"/>
                <a:gd name="connsiteX90" fmla="*/ 1309620 w 19234678"/>
                <a:gd name="connsiteY90" fmla="*/ 3169963 h 9708619"/>
                <a:gd name="connsiteX91" fmla="*/ 1393003 w 19234678"/>
                <a:gd name="connsiteY91" fmla="*/ 3052188 h 9708619"/>
                <a:gd name="connsiteX92" fmla="*/ 1080693 w 19234678"/>
                <a:gd name="connsiteY92" fmla="*/ 2984604 h 9708619"/>
                <a:gd name="connsiteX93" fmla="*/ 663453 w 19234678"/>
                <a:gd name="connsiteY93" fmla="*/ 3023360 h 9708619"/>
                <a:gd name="connsiteX94" fmla="*/ 235111 w 19234678"/>
                <a:gd name="connsiteY94" fmla="*/ 3217172 h 9708619"/>
                <a:gd name="connsiteX95" fmla="*/ 421453 w 19234678"/>
                <a:gd name="connsiteY95" fmla="*/ 3029328 h 9708619"/>
                <a:gd name="connsiteX96" fmla="*/ 627193 w 19234678"/>
                <a:gd name="connsiteY96" fmla="*/ 2926458 h 9708619"/>
                <a:gd name="connsiteX97" fmla="*/ 854480 w 19234678"/>
                <a:gd name="connsiteY97" fmla="*/ 2889178 h 9708619"/>
                <a:gd name="connsiteX98" fmla="*/ 1149272 w 19234678"/>
                <a:gd name="connsiteY98" fmla="*/ 2889676 h 9708619"/>
                <a:gd name="connsiteX99" fmla="*/ 1531894 w 19234678"/>
                <a:gd name="connsiteY99" fmla="*/ 2917507 h 9708619"/>
                <a:gd name="connsiteX100" fmla="*/ 1860559 w 19234678"/>
                <a:gd name="connsiteY100" fmla="*/ 2766431 h 9708619"/>
                <a:gd name="connsiteX101" fmla="*/ 1701613 w 19234678"/>
                <a:gd name="connsiteY101" fmla="*/ 2263518 h 9708619"/>
                <a:gd name="connsiteX102" fmla="*/ 1690183 w 19234678"/>
                <a:gd name="connsiteY102" fmla="*/ 1966338 h 9708619"/>
                <a:gd name="connsiteX103" fmla="*/ 1381991 w 19234678"/>
                <a:gd name="connsiteY103" fmla="*/ 1841604 h 9708619"/>
                <a:gd name="connsiteX104" fmla="*/ 1095823 w 19234678"/>
                <a:gd name="connsiteY104" fmla="*/ 1714878 h 9708619"/>
                <a:gd name="connsiteX105" fmla="*/ 746507 w 19234678"/>
                <a:gd name="connsiteY105" fmla="*/ 1626415 h 9708619"/>
                <a:gd name="connsiteX106" fmla="*/ 352873 w 19234678"/>
                <a:gd name="connsiteY106" fmla="*/ 1726308 h 9708619"/>
                <a:gd name="connsiteX107" fmla="*/ 113171 w 19234678"/>
                <a:gd name="connsiteY107" fmla="*/ 1763582 h 9708619"/>
                <a:gd name="connsiteX108" fmla="*/ 9973 w 19234678"/>
                <a:gd name="connsiteY108" fmla="*/ 1737738 h 9708619"/>
                <a:gd name="connsiteX109" fmla="*/ 348516 w 19234678"/>
                <a:gd name="connsiteY109" fmla="*/ 1643812 h 9708619"/>
                <a:gd name="connsiteX110" fmla="*/ 653097 w 19234678"/>
                <a:gd name="connsiteY110" fmla="*/ 1543920 h 9708619"/>
                <a:gd name="connsiteX111" fmla="*/ 1072963 w 19234678"/>
                <a:gd name="connsiteY111" fmla="*/ 1612008 h 9708619"/>
                <a:gd name="connsiteX112" fmla="*/ 1244413 w 19234678"/>
                <a:gd name="connsiteY112" fmla="*/ 1657728 h 9708619"/>
                <a:gd name="connsiteX113" fmla="*/ 1205766 w 19234678"/>
                <a:gd name="connsiteY113" fmla="*/ 1451988 h 9708619"/>
                <a:gd name="connsiteX114" fmla="*/ 1046313 w 19234678"/>
                <a:gd name="connsiteY114" fmla="*/ 815409 h 9708619"/>
                <a:gd name="connsiteX115" fmla="*/ 1221553 w 19234678"/>
                <a:gd name="connsiteY115" fmla="*/ 1211958 h 9708619"/>
                <a:gd name="connsiteX0" fmla="*/ 1221553 w 19048999"/>
                <a:gd name="connsiteY0" fmla="*/ 1211958 h 9628343"/>
                <a:gd name="connsiteX1" fmla="*/ 1343911 w 19048999"/>
                <a:gd name="connsiteY1" fmla="*/ 1559828 h 9628343"/>
                <a:gd name="connsiteX2" fmla="*/ 1553023 w 19048999"/>
                <a:gd name="connsiteY2" fmla="*/ 1657728 h 9628343"/>
                <a:gd name="connsiteX3" fmla="*/ 1907353 w 19048999"/>
                <a:gd name="connsiteY3" fmla="*/ 1680588 h 9628343"/>
                <a:gd name="connsiteX4" fmla="*/ 2021653 w 19048999"/>
                <a:gd name="connsiteY4" fmla="*/ 1543428 h 9628343"/>
                <a:gd name="connsiteX5" fmla="*/ 2124523 w 19048999"/>
                <a:gd name="connsiteY5" fmla="*/ 1291968 h 9628343"/>
                <a:gd name="connsiteX6" fmla="*/ 2124523 w 19048999"/>
                <a:gd name="connsiteY6" fmla="*/ 1120518 h 9628343"/>
                <a:gd name="connsiteX7" fmla="*/ 2068029 w 19048999"/>
                <a:gd name="connsiteY7" fmla="*/ 825325 h 9628343"/>
                <a:gd name="connsiteX8" fmla="*/ 2078803 w 19048999"/>
                <a:gd name="connsiteY8" fmla="*/ 777618 h 9628343"/>
                <a:gd name="connsiteX9" fmla="*/ 2170243 w 19048999"/>
                <a:gd name="connsiteY9" fmla="*/ 1086228 h 9628343"/>
                <a:gd name="connsiteX10" fmla="*/ 2215963 w 19048999"/>
                <a:gd name="connsiteY10" fmla="*/ 1269108 h 9628343"/>
                <a:gd name="connsiteX11" fmla="*/ 2284543 w 19048999"/>
                <a:gd name="connsiteY11" fmla="*/ 1303398 h 9628343"/>
                <a:gd name="connsiteX12" fmla="*/ 2330263 w 19048999"/>
                <a:gd name="connsiteY12" fmla="*/ 1166238 h 9628343"/>
                <a:gd name="connsiteX13" fmla="*/ 2467423 w 19048999"/>
                <a:gd name="connsiteY13" fmla="*/ 880488 h 9628343"/>
                <a:gd name="connsiteX14" fmla="*/ 2558863 w 19048999"/>
                <a:gd name="connsiteY14" fmla="*/ 640458 h 9628343"/>
                <a:gd name="connsiteX15" fmla="*/ 2616013 w 19048999"/>
                <a:gd name="connsiteY15" fmla="*/ 537588 h 9628343"/>
                <a:gd name="connsiteX16" fmla="*/ 2558863 w 19048999"/>
                <a:gd name="connsiteY16" fmla="*/ 789048 h 9628343"/>
                <a:gd name="connsiteX17" fmla="*/ 2444563 w 19048999"/>
                <a:gd name="connsiteY17" fmla="*/ 1097658 h 9628343"/>
                <a:gd name="connsiteX18" fmla="*/ 2375983 w 19048999"/>
                <a:gd name="connsiteY18" fmla="*/ 1406268 h 9628343"/>
                <a:gd name="connsiteX19" fmla="*/ 2558863 w 19048999"/>
                <a:gd name="connsiteY19" fmla="*/ 1577718 h 9628343"/>
                <a:gd name="connsiteX20" fmla="*/ 2878903 w 19048999"/>
                <a:gd name="connsiteY20" fmla="*/ 1657728 h 9628343"/>
                <a:gd name="connsiteX21" fmla="*/ 3187513 w 19048999"/>
                <a:gd name="connsiteY21" fmla="*/ 1657728 h 9628343"/>
                <a:gd name="connsiteX22" fmla="*/ 3370393 w 19048999"/>
                <a:gd name="connsiteY22" fmla="*/ 1566288 h 9628343"/>
                <a:gd name="connsiteX23" fmla="*/ 3488066 w 19048999"/>
                <a:gd name="connsiteY23" fmla="*/ 1246753 h 9628343"/>
                <a:gd name="connsiteX24" fmla="*/ 3495138 w 19048999"/>
                <a:gd name="connsiteY24" fmla="*/ 1115548 h 9628343"/>
                <a:gd name="connsiteX25" fmla="*/ 3493650 w 19048999"/>
                <a:gd name="connsiteY25" fmla="*/ 1063976 h 9628343"/>
                <a:gd name="connsiteX26" fmla="*/ 3450403 w 19048999"/>
                <a:gd name="connsiteY26" fmla="*/ 777618 h 9628343"/>
                <a:gd name="connsiteX27" fmla="*/ 3119893 w 19048999"/>
                <a:gd name="connsiteY27" fmla="*/ 321571 h 9628343"/>
                <a:gd name="connsiteX28" fmla="*/ 3497351 w 19048999"/>
                <a:gd name="connsiteY28" fmla="*/ 674883 h 9628343"/>
                <a:gd name="connsiteX29" fmla="*/ 3759013 w 19048999"/>
                <a:gd name="connsiteY29" fmla="*/ 571878 h 9628343"/>
                <a:gd name="connsiteX30" fmla="*/ 3999043 w 19048999"/>
                <a:gd name="connsiteY30" fmla="*/ 91818 h 9628343"/>
                <a:gd name="connsiteX31" fmla="*/ 4033333 w 19048999"/>
                <a:gd name="connsiteY31" fmla="*/ 11808 h 9628343"/>
                <a:gd name="connsiteX32" fmla="*/ 3984569 w 19048999"/>
                <a:gd name="connsiteY32" fmla="*/ 247366 h 9628343"/>
                <a:gd name="connsiteX33" fmla="*/ 3812791 w 19048999"/>
                <a:gd name="connsiteY33" fmla="*/ 647417 h 9628343"/>
                <a:gd name="connsiteX34" fmla="*/ 3592906 w 19048999"/>
                <a:gd name="connsiteY34" fmla="*/ 811408 h 9628343"/>
                <a:gd name="connsiteX35" fmla="*/ 3604425 w 19048999"/>
                <a:gd name="connsiteY35" fmla="*/ 999253 h 9628343"/>
                <a:gd name="connsiteX36" fmla="*/ 3872985 w 19048999"/>
                <a:gd name="connsiteY36" fmla="*/ 881976 h 9628343"/>
                <a:gd name="connsiteX37" fmla="*/ 4200754 w 19048999"/>
                <a:gd name="connsiteY37" fmla="*/ 774136 h 9628343"/>
                <a:gd name="connsiteX38" fmla="*/ 4064251 w 19048999"/>
                <a:gd name="connsiteY38" fmla="*/ 847195 h 9628343"/>
                <a:gd name="connsiteX39" fmla="*/ 3818880 w 19048999"/>
                <a:gd name="connsiteY39" fmla="*/ 991305 h 9628343"/>
                <a:gd name="connsiteX40" fmla="*/ 3658531 w 19048999"/>
                <a:gd name="connsiteY40" fmla="*/ 1093178 h 9628343"/>
                <a:gd name="connsiteX41" fmla="*/ 3622838 w 19048999"/>
                <a:gd name="connsiteY41" fmla="*/ 1221401 h 9628343"/>
                <a:gd name="connsiteX42" fmla="*/ 3577446 w 19048999"/>
                <a:gd name="connsiteY42" fmla="*/ 1500691 h 9628343"/>
                <a:gd name="connsiteX43" fmla="*/ 3461833 w 19048999"/>
                <a:gd name="connsiteY43" fmla="*/ 1726308 h 9628343"/>
                <a:gd name="connsiteX44" fmla="*/ 3278953 w 19048999"/>
                <a:gd name="connsiteY44" fmla="*/ 2034918 h 9628343"/>
                <a:gd name="connsiteX45" fmla="*/ 3288742 w 19048999"/>
                <a:gd name="connsiteY45" fmla="*/ 2273460 h 9628343"/>
                <a:gd name="connsiteX46" fmla="*/ 3434288 w 19048999"/>
                <a:gd name="connsiteY46" fmla="*/ 2417577 h 9628343"/>
                <a:gd name="connsiteX47" fmla="*/ 3781217 w 19048999"/>
                <a:gd name="connsiteY47" fmla="*/ 2618845 h 9628343"/>
                <a:gd name="connsiteX48" fmla="*/ 6588323 w 19048999"/>
                <a:gd name="connsiteY48" fmla="*/ 3874193 h 9628343"/>
                <a:gd name="connsiteX49" fmla="*/ 18227951 w 19048999"/>
                <a:gd name="connsiteY49" fmla="*/ 9173439 h 9628343"/>
                <a:gd name="connsiteX50" fmla="*/ 18064964 w 19048999"/>
                <a:gd name="connsiteY50" fmla="*/ 9394536 h 9628343"/>
                <a:gd name="connsiteX51" fmla="*/ 3944371 w 19048999"/>
                <a:gd name="connsiteY51" fmla="*/ 2976643 h 9628343"/>
                <a:gd name="connsiteX52" fmla="*/ 3460193 w 19048999"/>
                <a:gd name="connsiteY52" fmla="*/ 2852901 h 9628343"/>
                <a:gd name="connsiteX53" fmla="*/ 3217865 w 19048999"/>
                <a:gd name="connsiteY53" fmla="*/ 2829045 h 9628343"/>
                <a:gd name="connsiteX54" fmla="*/ 3025524 w 19048999"/>
                <a:gd name="connsiteY54" fmla="*/ 2858861 h 9628343"/>
                <a:gd name="connsiteX55" fmla="*/ 2832855 w 19048999"/>
                <a:gd name="connsiteY55" fmla="*/ 2930924 h 9628343"/>
                <a:gd name="connsiteX56" fmla="*/ 2820111 w 19048999"/>
                <a:gd name="connsiteY56" fmla="*/ 3026344 h 9628343"/>
                <a:gd name="connsiteX57" fmla="*/ 2959241 w 19048999"/>
                <a:gd name="connsiteY57" fmla="*/ 3167976 h 9628343"/>
                <a:gd name="connsiteX58" fmla="*/ 3176083 w 19048999"/>
                <a:gd name="connsiteY58" fmla="*/ 3269358 h 9628343"/>
                <a:gd name="connsiteX59" fmla="*/ 3388239 w 19048999"/>
                <a:gd name="connsiteY59" fmla="*/ 3442290 h 9628343"/>
                <a:gd name="connsiteX60" fmla="*/ 3212014 w 19048999"/>
                <a:gd name="connsiteY60" fmla="*/ 3336948 h 9628343"/>
                <a:gd name="connsiteX61" fmla="*/ 3004633 w 19048999"/>
                <a:gd name="connsiteY61" fmla="*/ 3276814 h 9628343"/>
                <a:gd name="connsiteX62" fmla="*/ 2771676 w 19048999"/>
                <a:gd name="connsiteY62" fmla="*/ 3166987 h 9628343"/>
                <a:gd name="connsiteX63" fmla="*/ 2638873 w 19048999"/>
                <a:gd name="connsiteY63" fmla="*/ 3097908 h 9628343"/>
                <a:gd name="connsiteX64" fmla="*/ 2570293 w 19048999"/>
                <a:gd name="connsiteY64" fmla="*/ 3109338 h 9628343"/>
                <a:gd name="connsiteX65" fmla="*/ 2525557 w 19048999"/>
                <a:gd name="connsiteY65" fmla="*/ 3326508 h 9628343"/>
                <a:gd name="connsiteX66" fmla="*/ 2584349 w 19048999"/>
                <a:gd name="connsiteY66" fmla="*/ 3577470 h 9628343"/>
                <a:gd name="connsiteX67" fmla="*/ 2663703 w 19048999"/>
                <a:gd name="connsiteY67" fmla="*/ 3996904 h 9628343"/>
                <a:gd name="connsiteX68" fmla="*/ 2633113 w 19048999"/>
                <a:gd name="connsiteY68" fmla="*/ 4192703 h 9628343"/>
                <a:gd name="connsiteX69" fmla="*/ 2539703 w 19048999"/>
                <a:gd name="connsiteY69" fmla="*/ 4455574 h 9628343"/>
                <a:gd name="connsiteX70" fmla="*/ 2595212 w 19048999"/>
                <a:gd name="connsiteY70" fmla="*/ 3945217 h 9628343"/>
                <a:gd name="connsiteX71" fmla="*/ 2481240 w 19048999"/>
                <a:gd name="connsiteY71" fmla="*/ 3566538 h 9628343"/>
                <a:gd name="connsiteX72" fmla="*/ 2307403 w 19048999"/>
                <a:gd name="connsiteY72" fmla="*/ 3166488 h 9628343"/>
                <a:gd name="connsiteX73" fmla="*/ 2261683 w 19048999"/>
                <a:gd name="connsiteY73" fmla="*/ 3063618 h 9628343"/>
                <a:gd name="connsiteX74" fmla="*/ 2078803 w 19048999"/>
                <a:gd name="connsiteY74" fmla="*/ 2949318 h 9628343"/>
                <a:gd name="connsiteX75" fmla="*/ 1824299 w 19048999"/>
                <a:gd name="connsiteY75" fmla="*/ 3002494 h 9628343"/>
                <a:gd name="connsiteX76" fmla="*/ 1412162 w 19048999"/>
                <a:gd name="connsiteY76" fmla="*/ 3235573 h 9628343"/>
                <a:gd name="connsiteX77" fmla="*/ 1381573 w 19048999"/>
                <a:gd name="connsiteY77" fmla="*/ 3680838 h 9628343"/>
                <a:gd name="connsiteX78" fmla="*/ 1340867 w 19048999"/>
                <a:gd name="connsiteY78" fmla="*/ 3980504 h 9628343"/>
                <a:gd name="connsiteX79" fmla="*/ 1197619 w 19048999"/>
                <a:gd name="connsiteY79" fmla="*/ 4738831 h 9628343"/>
                <a:gd name="connsiteX80" fmla="*/ 1220896 w 19048999"/>
                <a:gd name="connsiteY80" fmla="*/ 4338309 h 9628343"/>
                <a:gd name="connsiteX81" fmla="*/ 1242772 w 19048999"/>
                <a:gd name="connsiteY81" fmla="*/ 4080888 h 9628343"/>
                <a:gd name="connsiteX82" fmla="*/ 1198693 w 19048999"/>
                <a:gd name="connsiteY82" fmla="*/ 3909438 h 9628343"/>
                <a:gd name="connsiteX83" fmla="*/ 970093 w 19048999"/>
                <a:gd name="connsiteY83" fmla="*/ 3989448 h 9628343"/>
                <a:gd name="connsiteX84" fmla="*/ 766328 w 19048999"/>
                <a:gd name="connsiteY84" fmla="*/ 4131990 h 9628343"/>
                <a:gd name="connsiteX85" fmla="*/ 555808 w 19048999"/>
                <a:gd name="connsiteY85" fmla="*/ 4355688 h 9628343"/>
                <a:gd name="connsiteX86" fmla="*/ 785900 w 19048999"/>
                <a:gd name="connsiteY86" fmla="*/ 4017771 h 9628343"/>
                <a:gd name="connsiteX87" fmla="*/ 1130113 w 19048999"/>
                <a:gd name="connsiteY87" fmla="*/ 3817500 h 9628343"/>
                <a:gd name="connsiteX88" fmla="*/ 1278703 w 19048999"/>
                <a:gd name="connsiteY88" fmla="*/ 3726558 h 9628343"/>
                <a:gd name="connsiteX89" fmla="*/ 1269661 w 19048999"/>
                <a:gd name="connsiteY89" fmla="*/ 3390117 h 9628343"/>
                <a:gd name="connsiteX90" fmla="*/ 1309620 w 19048999"/>
                <a:gd name="connsiteY90" fmla="*/ 3169963 h 9628343"/>
                <a:gd name="connsiteX91" fmla="*/ 1393003 w 19048999"/>
                <a:gd name="connsiteY91" fmla="*/ 3052188 h 9628343"/>
                <a:gd name="connsiteX92" fmla="*/ 1080693 w 19048999"/>
                <a:gd name="connsiteY92" fmla="*/ 2984604 h 9628343"/>
                <a:gd name="connsiteX93" fmla="*/ 663453 w 19048999"/>
                <a:gd name="connsiteY93" fmla="*/ 3023360 h 9628343"/>
                <a:gd name="connsiteX94" fmla="*/ 235111 w 19048999"/>
                <a:gd name="connsiteY94" fmla="*/ 3217172 h 9628343"/>
                <a:gd name="connsiteX95" fmla="*/ 421453 w 19048999"/>
                <a:gd name="connsiteY95" fmla="*/ 3029328 h 9628343"/>
                <a:gd name="connsiteX96" fmla="*/ 627193 w 19048999"/>
                <a:gd name="connsiteY96" fmla="*/ 2926458 h 9628343"/>
                <a:gd name="connsiteX97" fmla="*/ 854480 w 19048999"/>
                <a:gd name="connsiteY97" fmla="*/ 2889178 h 9628343"/>
                <a:gd name="connsiteX98" fmla="*/ 1149272 w 19048999"/>
                <a:gd name="connsiteY98" fmla="*/ 2889676 h 9628343"/>
                <a:gd name="connsiteX99" fmla="*/ 1531894 w 19048999"/>
                <a:gd name="connsiteY99" fmla="*/ 2917507 h 9628343"/>
                <a:gd name="connsiteX100" fmla="*/ 1860559 w 19048999"/>
                <a:gd name="connsiteY100" fmla="*/ 2766431 h 9628343"/>
                <a:gd name="connsiteX101" fmla="*/ 1701613 w 19048999"/>
                <a:gd name="connsiteY101" fmla="*/ 2263518 h 9628343"/>
                <a:gd name="connsiteX102" fmla="*/ 1690183 w 19048999"/>
                <a:gd name="connsiteY102" fmla="*/ 1966338 h 9628343"/>
                <a:gd name="connsiteX103" fmla="*/ 1381991 w 19048999"/>
                <a:gd name="connsiteY103" fmla="*/ 1841604 h 9628343"/>
                <a:gd name="connsiteX104" fmla="*/ 1095823 w 19048999"/>
                <a:gd name="connsiteY104" fmla="*/ 1714878 h 9628343"/>
                <a:gd name="connsiteX105" fmla="*/ 746507 w 19048999"/>
                <a:gd name="connsiteY105" fmla="*/ 1626415 h 9628343"/>
                <a:gd name="connsiteX106" fmla="*/ 352873 w 19048999"/>
                <a:gd name="connsiteY106" fmla="*/ 1726308 h 9628343"/>
                <a:gd name="connsiteX107" fmla="*/ 113171 w 19048999"/>
                <a:gd name="connsiteY107" fmla="*/ 1763582 h 9628343"/>
                <a:gd name="connsiteX108" fmla="*/ 9973 w 19048999"/>
                <a:gd name="connsiteY108" fmla="*/ 1737738 h 9628343"/>
                <a:gd name="connsiteX109" fmla="*/ 348516 w 19048999"/>
                <a:gd name="connsiteY109" fmla="*/ 1643812 h 9628343"/>
                <a:gd name="connsiteX110" fmla="*/ 653097 w 19048999"/>
                <a:gd name="connsiteY110" fmla="*/ 1543920 h 9628343"/>
                <a:gd name="connsiteX111" fmla="*/ 1072963 w 19048999"/>
                <a:gd name="connsiteY111" fmla="*/ 1612008 h 9628343"/>
                <a:gd name="connsiteX112" fmla="*/ 1244413 w 19048999"/>
                <a:gd name="connsiteY112" fmla="*/ 1657728 h 9628343"/>
                <a:gd name="connsiteX113" fmla="*/ 1205766 w 19048999"/>
                <a:gd name="connsiteY113" fmla="*/ 1451988 h 9628343"/>
                <a:gd name="connsiteX114" fmla="*/ 1046313 w 19048999"/>
                <a:gd name="connsiteY114" fmla="*/ 815409 h 9628343"/>
                <a:gd name="connsiteX115" fmla="*/ 1221553 w 19048999"/>
                <a:gd name="connsiteY115" fmla="*/ 1211958 h 9628343"/>
                <a:gd name="connsiteX0" fmla="*/ 1221553 w 19048999"/>
                <a:gd name="connsiteY0" fmla="*/ 1211958 h 9628343"/>
                <a:gd name="connsiteX1" fmla="*/ 1343911 w 19048999"/>
                <a:gd name="connsiteY1" fmla="*/ 1559828 h 9628343"/>
                <a:gd name="connsiteX2" fmla="*/ 1553023 w 19048999"/>
                <a:gd name="connsiteY2" fmla="*/ 1657728 h 9628343"/>
                <a:gd name="connsiteX3" fmla="*/ 1907353 w 19048999"/>
                <a:gd name="connsiteY3" fmla="*/ 1680588 h 9628343"/>
                <a:gd name="connsiteX4" fmla="*/ 2021653 w 19048999"/>
                <a:gd name="connsiteY4" fmla="*/ 1543428 h 9628343"/>
                <a:gd name="connsiteX5" fmla="*/ 2124523 w 19048999"/>
                <a:gd name="connsiteY5" fmla="*/ 1291968 h 9628343"/>
                <a:gd name="connsiteX6" fmla="*/ 2124523 w 19048999"/>
                <a:gd name="connsiteY6" fmla="*/ 1120518 h 9628343"/>
                <a:gd name="connsiteX7" fmla="*/ 2068029 w 19048999"/>
                <a:gd name="connsiteY7" fmla="*/ 825325 h 9628343"/>
                <a:gd name="connsiteX8" fmla="*/ 2078803 w 19048999"/>
                <a:gd name="connsiteY8" fmla="*/ 777618 h 9628343"/>
                <a:gd name="connsiteX9" fmla="*/ 2170243 w 19048999"/>
                <a:gd name="connsiteY9" fmla="*/ 1086228 h 9628343"/>
                <a:gd name="connsiteX10" fmla="*/ 2215963 w 19048999"/>
                <a:gd name="connsiteY10" fmla="*/ 1269108 h 9628343"/>
                <a:gd name="connsiteX11" fmla="*/ 2284543 w 19048999"/>
                <a:gd name="connsiteY11" fmla="*/ 1303398 h 9628343"/>
                <a:gd name="connsiteX12" fmla="*/ 2330263 w 19048999"/>
                <a:gd name="connsiteY12" fmla="*/ 1166238 h 9628343"/>
                <a:gd name="connsiteX13" fmla="*/ 2467423 w 19048999"/>
                <a:gd name="connsiteY13" fmla="*/ 880488 h 9628343"/>
                <a:gd name="connsiteX14" fmla="*/ 2558863 w 19048999"/>
                <a:gd name="connsiteY14" fmla="*/ 640458 h 9628343"/>
                <a:gd name="connsiteX15" fmla="*/ 2616013 w 19048999"/>
                <a:gd name="connsiteY15" fmla="*/ 537588 h 9628343"/>
                <a:gd name="connsiteX16" fmla="*/ 2558863 w 19048999"/>
                <a:gd name="connsiteY16" fmla="*/ 789048 h 9628343"/>
                <a:gd name="connsiteX17" fmla="*/ 2444563 w 19048999"/>
                <a:gd name="connsiteY17" fmla="*/ 1097658 h 9628343"/>
                <a:gd name="connsiteX18" fmla="*/ 2375983 w 19048999"/>
                <a:gd name="connsiteY18" fmla="*/ 1406268 h 9628343"/>
                <a:gd name="connsiteX19" fmla="*/ 2558863 w 19048999"/>
                <a:gd name="connsiteY19" fmla="*/ 1577718 h 9628343"/>
                <a:gd name="connsiteX20" fmla="*/ 2878903 w 19048999"/>
                <a:gd name="connsiteY20" fmla="*/ 1657728 h 9628343"/>
                <a:gd name="connsiteX21" fmla="*/ 3187513 w 19048999"/>
                <a:gd name="connsiteY21" fmla="*/ 1657728 h 9628343"/>
                <a:gd name="connsiteX22" fmla="*/ 3370393 w 19048999"/>
                <a:gd name="connsiteY22" fmla="*/ 1566288 h 9628343"/>
                <a:gd name="connsiteX23" fmla="*/ 3488066 w 19048999"/>
                <a:gd name="connsiteY23" fmla="*/ 1246753 h 9628343"/>
                <a:gd name="connsiteX24" fmla="*/ 3495138 w 19048999"/>
                <a:gd name="connsiteY24" fmla="*/ 1115548 h 9628343"/>
                <a:gd name="connsiteX25" fmla="*/ 3493650 w 19048999"/>
                <a:gd name="connsiteY25" fmla="*/ 1063976 h 9628343"/>
                <a:gd name="connsiteX26" fmla="*/ 3450403 w 19048999"/>
                <a:gd name="connsiteY26" fmla="*/ 777618 h 9628343"/>
                <a:gd name="connsiteX27" fmla="*/ 3119893 w 19048999"/>
                <a:gd name="connsiteY27" fmla="*/ 321571 h 9628343"/>
                <a:gd name="connsiteX28" fmla="*/ 3497351 w 19048999"/>
                <a:gd name="connsiteY28" fmla="*/ 674883 h 9628343"/>
                <a:gd name="connsiteX29" fmla="*/ 3759013 w 19048999"/>
                <a:gd name="connsiteY29" fmla="*/ 571878 h 9628343"/>
                <a:gd name="connsiteX30" fmla="*/ 3999043 w 19048999"/>
                <a:gd name="connsiteY30" fmla="*/ 91818 h 9628343"/>
                <a:gd name="connsiteX31" fmla="*/ 4033333 w 19048999"/>
                <a:gd name="connsiteY31" fmla="*/ 11808 h 9628343"/>
                <a:gd name="connsiteX32" fmla="*/ 3984569 w 19048999"/>
                <a:gd name="connsiteY32" fmla="*/ 247366 h 9628343"/>
                <a:gd name="connsiteX33" fmla="*/ 3812791 w 19048999"/>
                <a:gd name="connsiteY33" fmla="*/ 647417 h 9628343"/>
                <a:gd name="connsiteX34" fmla="*/ 3592906 w 19048999"/>
                <a:gd name="connsiteY34" fmla="*/ 811408 h 9628343"/>
                <a:gd name="connsiteX35" fmla="*/ 3604425 w 19048999"/>
                <a:gd name="connsiteY35" fmla="*/ 999253 h 9628343"/>
                <a:gd name="connsiteX36" fmla="*/ 3872985 w 19048999"/>
                <a:gd name="connsiteY36" fmla="*/ 881976 h 9628343"/>
                <a:gd name="connsiteX37" fmla="*/ 4200754 w 19048999"/>
                <a:gd name="connsiteY37" fmla="*/ 774136 h 9628343"/>
                <a:gd name="connsiteX38" fmla="*/ 4064251 w 19048999"/>
                <a:gd name="connsiteY38" fmla="*/ 847195 h 9628343"/>
                <a:gd name="connsiteX39" fmla="*/ 3818880 w 19048999"/>
                <a:gd name="connsiteY39" fmla="*/ 991305 h 9628343"/>
                <a:gd name="connsiteX40" fmla="*/ 3658531 w 19048999"/>
                <a:gd name="connsiteY40" fmla="*/ 1093178 h 9628343"/>
                <a:gd name="connsiteX41" fmla="*/ 3622838 w 19048999"/>
                <a:gd name="connsiteY41" fmla="*/ 1221401 h 9628343"/>
                <a:gd name="connsiteX42" fmla="*/ 3577446 w 19048999"/>
                <a:gd name="connsiteY42" fmla="*/ 1500691 h 9628343"/>
                <a:gd name="connsiteX43" fmla="*/ 3461833 w 19048999"/>
                <a:gd name="connsiteY43" fmla="*/ 1726308 h 9628343"/>
                <a:gd name="connsiteX44" fmla="*/ 3278953 w 19048999"/>
                <a:gd name="connsiteY44" fmla="*/ 2034918 h 9628343"/>
                <a:gd name="connsiteX45" fmla="*/ 3288742 w 19048999"/>
                <a:gd name="connsiteY45" fmla="*/ 2273460 h 9628343"/>
                <a:gd name="connsiteX46" fmla="*/ 3434288 w 19048999"/>
                <a:gd name="connsiteY46" fmla="*/ 2417577 h 9628343"/>
                <a:gd name="connsiteX47" fmla="*/ 3781217 w 19048999"/>
                <a:gd name="connsiteY47" fmla="*/ 2618845 h 9628343"/>
                <a:gd name="connsiteX48" fmla="*/ 6588323 w 19048999"/>
                <a:gd name="connsiteY48" fmla="*/ 3874193 h 9628343"/>
                <a:gd name="connsiteX49" fmla="*/ 18227951 w 19048999"/>
                <a:gd name="connsiteY49" fmla="*/ 9173439 h 9628343"/>
                <a:gd name="connsiteX50" fmla="*/ 18064964 w 19048999"/>
                <a:gd name="connsiteY50" fmla="*/ 9394536 h 9628343"/>
                <a:gd name="connsiteX51" fmla="*/ 7057965 w 19048999"/>
                <a:gd name="connsiteY51" fmla="*/ 4392731 h 9628343"/>
                <a:gd name="connsiteX52" fmla="*/ 3460193 w 19048999"/>
                <a:gd name="connsiteY52" fmla="*/ 2852901 h 9628343"/>
                <a:gd name="connsiteX53" fmla="*/ 3217865 w 19048999"/>
                <a:gd name="connsiteY53" fmla="*/ 2829045 h 9628343"/>
                <a:gd name="connsiteX54" fmla="*/ 3025524 w 19048999"/>
                <a:gd name="connsiteY54" fmla="*/ 2858861 h 9628343"/>
                <a:gd name="connsiteX55" fmla="*/ 2832855 w 19048999"/>
                <a:gd name="connsiteY55" fmla="*/ 2930924 h 9628343"/>
                <a:gd name="connsiteX56" fmla="*/ 2820111 w 19048999"/>
                <a:gd name="connsiteY56" fmla="*/ 3026344 h 9628343"/>
                <a:gd name="connsiteX57" fmla="*/ 2959241 w 19048999"/>
                <a:gd name="connsiteY57" fmla="*/ 3167976 h 9628343"/>
                <a:gd name="connsiteX58" fmla="*/ 3176083 w 19048999"/>
                <a:gd name="connsiteY58" fmla="*/ 3269358 h 9628343"/>
                <a:gd name="connsiteX59" fmla="*/ 3388239 w 19048999"/>
                <a:gd name="connsiteY59" fmla="*/ 3442290 h 9628343"/>
                <a:gd name="connsiteX60" fmla="*/ 3212014 w 19048999"/>
                <a:gd name="connsiteY60" fmla="*/ 3336948 h 9628343"/>
                <a:gd name="connsiteX61" fmla="*/ 3004633 w 19048999"/>
                <a:gd name="connsiteY61" fmla="*/ 3276814 h 9628343"/>
                <a:gd name="connsiteX62" fmla="*/ 2771676 w 19048999"/>
                <a:gd name="connsiteY62" fmla="*/ 3166987 h 9628343"/>
                <a:gd name="connsiteX63" fmla="*/ 2638873 w 19048999"/>
                <a:gd name="connsiteY63" fmla="*/ 3097908 h 9628343"/>
                <a:gd name="connsiteX64" fmla="*/ 2570293 w 19048999"/>
                <a:gd name="connsiteY64" fmla="*/ 3109338 h 9628343"/>
                <a:gd name="connsiteX65" fmla="*/ 2525557 w 19048999"/>
                <a:gd name="connsiteY65" fmla="*/ 3326508 h 9628343"/>
                <a:gd name="connsiteX66" fmla="*/ 2584349 w 19048999"/>
                <a:gd name="connsiteY66" fmla="*/ 3577470 h 9628343"/>
                <a:gd name="connsiteX67" fmla="*/ 2663703 w 19048999"/>
                <a:gd name="connsiteY67" fmla="*/ 3996904 h 9628343"/>
                <a:gd name="connsiteX68" fmla="*/ 2633113 w 19048999"/>
                <a:gd name="connsiteY68" fmla="*/ 4192703 h 9628343"/>
                <a:gd name="connsiteX69" fmla="*/ 2539703 w 19048999"/>
                <a:gd name="connsiteY69" fmla="*/ 4455574 h 9628343"/>
                <a:gd name="connsiteX70" fmla="*/ 2595212 w 19048999"/>
                <a:gd name="connsiteY70" fmla="*/ 3945217 h 9628343"/>
                <a:gd name="connsiteX71" fmla="*/ 2481240 w 19048999"/>
                <a:gd name="connsiteY71" fmla="*/ 3566538 h 9628343"/>
                <a:gd name="connsiteX72" fmla="*/ 2307403 w 19048999"/>
                <a:gd name="connsiteY72" fmla="*/ 3166488 h 9628343"/>
                <a:gd name="connsiteX73" fmla="*/ 2261683 w 19048999"/>
                <a:gd name="connsiteY73" fmla="*/ 3063618 h 9628343"/>
                <a:gd name="connsiteX74" fmla="*/ 2078803 w 19048999"/>
                <a:gd name="connsiteY74" fmla="*/ 2949318 h 9628343"/>
                <a:gd name="connsiteX75" fmla="*/ 1824299 w 19048999"/>
                <a:gd name="connsiteY75" fmla="*/ 3002494 h 9628343"/>
                <a:gd name="connsiteX76" fmla="*/ 1412162 w 19048999"/>
                <a:gd name="connsiteY76" fmla="*/ 3235573 h 9628343"/>
                <a:gd name="connsiteX77" fmla="*/ 1381573 w 19048999"/>
                <a:gd name="connsiteY77" fmla="*/ 3680838 h 9628343"/>
                <a:gd name="connsiteX78" fmla="*/ 1340867 w 19048999"/>
                <a:gd name="connsiteY78" fmla="*/ 3980504 h 9628343"/>
                <a:gd name="connsiteX79" fmla="*/ 1197619 w 19048999"/>
                <a:gd name="connsiteY79" fmla="*/ 4738831 h 9628343"/>
                <a:gd name="connsiteX80" fmla="*/ 1220896 w 19048999"/>
                <a:gd name="connsiteY80" fmla="*/ 4338309 h 9628343"/>
                <a:gd name="connsiteX81" fmla="*/ 1242772 w 19048999"/>
                <a:gd name="connsiteY81" fmla="*/ 4080888 h 9628343"/>
                <a:gd name="connsiteX82" fmla="*/ 1198693 w 19048999"/>
                <a:gd name="connsiteY82" fmla="*/ 3909438 h 9628343"/>
                <a:gd name="connsiteX83" fmla="*/ 970093 w 19048999"/>
                <a:gd name="connsiteY83" fmla="*/ 3989448 h 9628343"/>
                <a:gd name="connsiteX84" fmla="*/ 766328 w 19048999"/>
                <a:gd name="connsiteY84" fmla="*/ 4131990 h 9628343"/>
                <a:gd name="connsiteX85" fmla="*/ 555808 w 19048999"/>
                <a:gd name="connsiteY85" fmla="*/ 4355688 h 9628343"/>
                <a:gd name="connsiteX86" fmla="*/ 785900 w 19048999"/>
                <a:gd name="connsiteY86" fmla="*/ 4017771 h 9628343"/>
                <a:gd name="connsiteX87" fmla="*/ 1130113 w 19048999"/>
                <a:gd name="connsiteY87" fmla="*/ 3817500 h 9628343"/>
                <a:gd name="connsiteX88" fmla="*/ 1278703 w 19048999"/>
                <a:gd name="connsiteY88" fmla="*/ 3726558 h 9628343"/>
                <a:gd name="connsiteX89" fmla="*/ 1269661 w 19048999"/>
                <a:gd name="connsiteY89" fmla="*/ 3390117 h 9628343"/>
                <a:gd name="connsiteX90" fmla="*/ 1309620 w 19048999"/>
                <a:gd name="connsiteY90" fmla="*/ 3169963 h 9628343"/>
                <a:gd name="connsiteX91" fmla="*/ 1393003 w 19048999"/>
                <a:gd name="connsiteY91" fmla="*/ 3052188 h 9628343"/>
                <a:gd name="connsiteX92" fmla="*/ 1080693 w 19048999"/>
                <a:gd name="connsiteY92" fmla="*/ 2984604 h 9628343"/>
                <a:gd name="connsiteX93" fmla="*/ 663453 w 19048999"/>
                <a:gd name="connsiteY93" fmla="*/ 3023360 h 9628343"/>
                <a:gd name="connsiteX94" fmla="*/ 235111 w 19048999"/>
                <a:gd name="connsiteY94" fmla="*/ 3217172 h 9628343"/>
                <a:gd name="connsiteX95" fmla="*/ 421453 w 19048999"/>
                <a:gd name="connsiteY95" fmla="*/ 3029328 h 9628343"/>
                <a:gd name="connsiteX96" fmla="*/ 627193 w 19048999"/>
                <a:gd name="connsiteY96" fmla="*/ 2926458 h 9628343"/>
                <a:gd name="connsiteX97" fmla="*/ 854480 w 19048999"/>
                <a:gd name="connsiteY97" fmla="*/ 2889178 h 9628343"/>
                <a:gd name="connsiteX98" fmla="*/ 1149272 w 19048999"/>
                <a:gd name="connsiteY98" fmla="*/ 2889676 h 9628343"/>
                <a:gd name="connsiteX99" fmla="*/ 1531894 w 19048999"/>
                <a:gd name="connsiteY99" fmla="*/ 2917507 h 9628343"/>
                <a:gd name="connsiteX100" fmla="*/ 1860559 w 19048999"/>
                <a:gd name="connsiteY100" fmla="*/ 2766431 h 9628343"/>
                <a:gd name="connsiteX101" fmla="*/ 1701613 w 19048999"/>
                <a:gd name="connsiteY101" fmla="*/ 2263518 h 9628343"/>
                <a:gd name="connsiteX102" fmla="*/ 1690183 w 19048999"/>
                <a:gd name="connsiteY102" fmla="*/ 1966338 h 9628343"/>
                <a:gd name="connsiteX103" fmla="*/ 1381991 w 19048999"/>
                <a:gd name="connsiteY103" fmla="*/ 1841604 h 9628343"/>
                <a:gd name="connsiteX104" fmla="*/ 1095823 w 19048999"/>
                <a:gd name="connsiteY104" fmla="*/ 1714878 h 9628343"/>
                <a:gd name="connsiteX105" fmla="*/ 746507 w 19048999"/>
                <a:gd name="connsiteY105" fmla="*/ 1626415 h 9628343"/>
                <a:gd name="connsiteX106" fmla="*/ 352873 w 19048999"/>
                <a:gd name="connsiteY106" fmla="*/ 1726308 h 9628343"/>
                <a:gd name="connsiteX107" fmla="*/ 113171 w 19048999"/>
                <a:gd name="connsiteY107" fmla="*/ 1763582 h 9628343"/>
                <a:gd name="connsiteX108" fmla="*/ 9973 w 19048999"/>
                <a:gd name="connsiteY108" fmla="*/ 1737738 h 9628343"/>
                <a:gd name="connsiteX109" fmla="*/ 348516 w 19048999"/>
                <a:gd name="connsiteY109" fmla="*/ 1643812 h 9628343"/>
                <a:gd name="connsiteX110" fmla="*/ 653097 w 19048999"/>
                <a:gd name="connsiteY110" fmla="*/ 1543920 h 9628343"/>
                <a:gd name="connsiteX111" fmla="*/ 1072963 w 19048999"/>
                <a:gd name="connsiteY111" fmla="*/ 1612008 h 9628343"/>
                <a:gd name="connsiteX112" fmla="*/ 1244413 w 19048999"/>
                <a:gd name="connsiteY112" fmla="*/ 1657728 h 9628343"/>
                <a:gd name="connsiteX113" fmla="*/ 1205766 w 19048999"/>
                <a:gd name="connsiteY113" fmla="*/ 1451988 h 9628343"/>
                <a:gd name="connsiteX114" fmla="*/ 1046313 w 19048999"/>
                <a:gd name="connsiteY114" fmla="*/ 815409 h 9628343"/>
                <a:gd name="connsiteX115" fmla="*/ 1221553 w 19048999"/>
                <a:gd name="connsiteY115" fmla="*/ 1211958 h 9628343"/>
                <a:gd name="connsiteX0" fmla="*/ 1221553 w 19048999"/>
                <a:gd name="connsiteY0" fmla="*/ 1211958 h 9628343"/>
                <a:gd name="connsiteX1" fmla="*/ 1343911 w 19048999"/>
                <a:gd name="connsiteY1" fmla="*/ 1559828 h 9628343"/>
                <a:gd name="connsiteX2" fmla="*/ 1553023 w 19048999"/>
                <a:gd name="connsiteY2" fmla="*/ 1657728 h 9628343"/>
                <a:gd name="connsiteX3" fmla="*/ 1907353 w 19048999"/>
                <a:gd name="connsiteY3" fmla="*/ 1680588 h 9628343"/>
                <a:gd name="connsiteX4" fmla="*/ 2021653 w 19048999"/>
                <a:gd name="connsiteY4" fmla="*/ 1543428 h 9628343"/>
                <a:gd name="connsiteX5" fmla="*/ 2124523 w 19048999"/>
                <a:gd name="connsiteY5" fmla="*/ 1291968 h 9628343"/>
                <a:gd name="connsiteX6" fmla="*/ 2124523 w 19048999"/>
                <a:gd name="connsiteY6" fmla="*/ 1120518 h 9628343"/>
                <a:gd name="connsiteX7" fmla="*/ 2068029 w 19048999"/>
                <a:gd name="connsiteY7" fmla="*/ 825325 h 9628343"/>
                <a:gd name="connsiteX8" fmla="*/ 2078803 w 19048999"/>
                <a:gd name="connsiteY8" fmla="*/ 777618 h 9628343"/>
                <a:gd name="connsiteX9" fmla="*/ 2170243 w 19048999"/>
                <a:gd name="connsiteY9" fmla="*/ 1086228 h 9628343"/>
                <a:gd name="connsiteX10" fmla="*/ 2215963 w 19048999"/>
                <a:gd name="connsiteY10" fmla="*/ 1269108 h 9628343"/>
                <a:gd name="connsiteX11" fmla="*/ 2284543 w 19048999"/>
                <a:gd name="connsiteY11" fmla="*/ 1303398 h 9628343"/>
                <a:gd name="connsiteX12" fmla="*/ 2330263 w 19048999"/>
                <a:gd name="connsiteY12" fmla="*/ 1166238 h 9628343"/>
                <a:gd name="connsiteX13" fmla="*/ 2467423 w 19048999"/>
                <a:gd name="connsiteY13" fmla="*/ 880488 h 9628343"/>
                <a:gd name="connsiteX14" fmla="*/ 2558863 w 19048999"/>
                <a:gd name="connsiteY14" fmla="*/ 640458 h 9628343"/>
                <a:gd name="connsiteX15" fmla="*/ 2616013 w 19048999"/>
                <a:gd name="connsiteY15" fmla="*/ 537588 h 9628343"/>
                <a:gd name="connsiteX16" fmla="*/ 2558863 w 19048999"/>
                <a:gd name="connsiteY16" fmla="*/ 789048 h 9628343"/>
                <a:gd name="connsiteX17" fmla="*/ 2444563 w 19048999"/>
                <a:gd name="connsiteY17" fmla="*/ 1097658 h 9628343"/>
                <a:gd name="connsiteX18" fmla="*/ 2375983 w 19048999"/>
                <a:gd name="connsiteY18" fmla="*/ 1406268 h 9628343"/>
                <a:gd name="connsiteX19" fmla="*/ 2558863 w 19048999"/>
                <a:gd name="connsiteY19" fmla="*/ 1577718 h 9628343"/>
                <a:gd name="connsiteX20" fmla="*/ 2878903 w 19048999"/>
                <a:gd name="connsiteY20" fmla="*/ 1657728 h 9628343"/>
                <a:gd name="connsiteX21" fmla="*/ 3187513 w 19048999"/>
                <a:gd name="connsiteY21" fmla="*/ 1657728 h 9628343"/>
                <a:gd name="connsiteX22" fmla="*/ 3370393 w 19048999"/>
                <a:gd name="connsiteY22" fmla="*/ 1566288 h 9628343"/>
                <a:gd name="connsiteX23" fmla="*/ 3488066 w 19048999"/>
                <a:gd name="connsiteY23" fmla="*/ 1246753 h 9628343"/>
                <a:gd name="connsiteX24" fmla="*/ 3495138 w 19048999"/>
                <a:gd name="connsiteY24" fmla="*/ 1115548 h 9628343"/>
                <a:gd name="connsiteX25" fmla="*/ 3493650 w 19048999"/>
                <a:gd name="connsiteY25" fmla="*/ 1063976 h 9628343"/>
                <a:gd name="connsiteX26" fmla="*/ 3450403 w 19048999"/>
                <a:gd name="connsiteY26" fmla="*/ 777618 h 9628343"/>
                <a:gd name="connsiteX27" fmla="*/ 3119893 w 19048999"/>
                <a:gd name="connsiteY27" fmla="*/ 321571 h 9628343"/>
                <a:gd name="connsiteX28" fmla="*/ 3497351 w 19048999"/>
                <a:gd name="connsiteY28" fmla="*/ 674883 h 9628343"/>
                <a:gd name="connsiteX29" fmla="*/ 3759013 w 19048999"/>
                <a:gd name="connsiteY29" fmla="*/ 571878 h 9628343"/>
                <a:gd name="connsiteX30" fmla="*/ 3999043 w 19048999"/>
                <a:gd name="connsiteY30" fmla="*/ 91818 h 9628343"/>
                <a:gd name="connsiteX31" fmla="*/ 4033333 w 19048999"/>
                <a:gd name="connsiteY31" fmla="*/ 11808 h 9628343"/>
                <a:gd name="connsiteX32" fmla="*/ 3984569 w 19048999"/>
                <a:gd name="connsiteY32" fmla="*/ 247366 h 9628343"/>
                <a:gd name="connsiteX33" fmla="*/ 3812791 w 19048999"/>
                <a:gd name="connsiteY33" fmla="*/ 647417 h 9628343"/>
                <a:gd name="connsiteX34" fmla="*/ 3592906 w 19048999"/>
                <a:gd name="connsiteY34" fmla="*/ 811408 h 9628343"/>
                <a:gd name="connsiteX35" fmla="*/ 3604425 w 19048999"/>
                <a:gd name="connsiteY35" fmla="*/ 999253 h 9628343"/>
                <a:gd name="connsiteX36" fmla="*/ 3872985 w 19048999"/>
                <a:gd name="connsiteY36" fmla="*/ 881976 h 9628343"/>
                <a:gd name="connsiteX37" fmla="*/ 4200754 w 19048999"/>
                <a:gd name="connsiteY37" fmla="*/ 774136 h 9628343"/>
                <a:gd name="connsiteX38" fmla="*/ 4064251 w 19048999"/>
                <a:gd name="connsiteY38" fmla="*/ 847195 h 9628343"/>
                <a:gd name="connsiteX39" fmla="*/ 3818880 w 19048999"/>
                <a:gd name="connsiteY39" fmla="*/ 991305 h 9628343"/>
                <a:gd name="connsiteX40" fmla="*/ 3658531 w 19048999"/>
                <a:gd name="connsiteY40" fmla="*/ 1093178 h 9628343"/>
                <a:gd name="connsiteX41" fmla="*/ 3622838 w 19048999"/>
                <a:gd name="connsiteY41" fmla="*/ 1221401 h 9628343"/>
                <a:gd name="connsiteX42" fmla="*/ 3577446 w 19048999"/>
                <a:gd name="connsiteY42" fmla="*/ 1500691 h 9628343"/>
                <a:gd name="connsiteX43" fmla="*/ 3461833 w 19048999"/>
                <a:gd name="connsiteY43" fmla="*/ 1726308 h 9628343"/>
                <a:gd name="connsiteX44" fmla="*/ 3278953 w 19048999"/>
                <a:gd name="connsiteY44" fmla="*/ 2034918 h 9628343"/>
                <a:gd name="connsiteX45" fmla="*/ 3288742 w 19048999"/>
                <a:gd name="connsiteY45" fmla="*/ 2273460 h 9628343"/>
                <a:gd name="connsiteX46" fmla="*/ 3434288 w 19048999"/>
                <a:gd name="connsiteY46" fmla="*/ 2417577 h 9628343"/>
                <a:gd name="connsiteX47" fmla="*/ 3781217 w 19048999"/>
                <a:gd name="connsiteY47" fmla="*/ 2618845 h 9628343"/>
                <a:gd name="connsiteX48" fmla="*/ 6588323 w 19048999"/>
                <a:gd name="connsiteY48" fmla="*/ 3874193 h 9628343"/>
                <a:gd name="connsiteX49" fmla="*/ 18227951 w 19048999"/>
                <a:gd name="connsiteY49" fmla="*/ 9173439 h 9628343"/>
                <a:gd name="connsiteX50" fmla="*/ 18064964 w 19048999"/>
                <a:gd name="connsiteY50" fmla="*/ 9394536 h 9628343"/>
                <a:gd name="connsiteX51" fmla="*/ 7057965 w 19048999"/>
                <a:gd name="connsiteY51" fmla="*/ 4392731 h 9628343"/>
                <a:gd name="connsiteX52" fmla="*/ 4025107 w 19048999"/>
                <a:gd name="connsiteY52" fmla="*/ 3081300 h 9628343"/>
                <a:gd name="connsiteX53" fmla="*/ 3217865 w 19048999"/>
                <a:gd name="connsiteY53" fmla="*/ 2829045 h 9628343"/>
                <a:gd name="connsiteX54" fmla="*/ 3025524 w 19048999"/>
                <a:gd name="connsiteY54" fmla="*/ 2858861 h 9628343"/>
                <a:gd name="connsiteX55" fmla="*/ 2832855 w 19048999"/>
                <a:gd name="connsiteY55" fmla="*/ 2930924 h 9628343"/>
                <a:gd name="connsiteX56" fmla="*/ 2820111 w 19048999"/>
                <a:gd name="connsiteY56" fmla="*/ 3026344 h 9628343"/>
                <a:gd name="connsiteX57" fmla="*/ 2959241 w 19048999"/>
                <a:gd name="connsiteY57" fmla="*/ 3167976 h 9628343"/>
                <a:gd name="connsiteX58" fmla="*/ 3176083 w 19048999"/>
                <a:gd name="connsiteY58" fmla="*/ 3269358 h 9628343"/>
                <a:gd name="connsiteX59" fmla="*/ 3388239 w 19048999"/>
                <a:gd name="connsiteY59" fmla="*/ 3442290 h 9628343"/>
                <a:gd name="connsiteX60" fmla="*/ 3212014 w 19048999"/>
                <a:gd name="connsiteY60" fmla="*/ 3336948 h 9628343"/>
                <a:gd name="connsiteX61" fmla="*/ 3004633 w 19048999"/>
                <a:gd name="connsiteY61" fmla="*/ 3276814 h 9628343"/>
                <a:gd name="connsiteX62" fmla="*/ 2771676 w 19048999"/>
                <a:gd name="connsiteY62" fmla="*/ 3166987 h 9628343"/>
                <a:gd name="connsiteX63" fmla="*/ 2638873 w 19048999"/>
                <a:gd name="connsiteY63" fmla="*/ 3097908 h 9628343"/>
                <a:gd name="connsiteX64" fmla="*/ 2570293 w 19048999"/>
                <a:gd name="connsiteY64" fmla="*/ 3109338 h 9628343"/>
                <a:gd name="connsiteX65" fmla="*/ 2525557 w 19048999"/>
                <a:gd name="connsiteY65" fmla="*/ 3326508 h 9628343"/>
                <a:gd name="connsiteX66" fmla="*/ 2584349 w 19048999"/>
                <a:gd name="connsiteY66" fmla="*/ 3577470 h 9628343"/>
                <a:gd name="connsiteX67" fmla="*/ 2663703 w 19048999"/>
                <a:gd name="connsiteY67" fmla="*/ 3996904 h 9628343"/>
                <a:gd name="connsiteX68" fmla="*/ 2633113 w 19048999"/>
                <a:gd name="connsiteY68" fmla="*/ 4192703 h 9628343"/>
                <a:gd name="connsiteX69" fmla="*/ 2539703 w 19048999"/>
                <a:gd name="connsiteY69" fmla="*/ 4455574 h 9628343"/>
                <a:gd name="connsiteX70" fmla="*/ 2595212 w 19048999"/>
                <a:gd name="connsiteY70" fmla="*/ 3945217 h 9628343"/>
                <a:gd name="connsiteX71" fmla="*/ 2481240 w 19048999"/>
                <a:gd name="connsiteY71" fmla="*/ 3566538 h 9628343"/>
                <a:gd name="connsiteX72" fmla="*/ 2307403 w 19048999"/>
                <a:gd name="connsiteY72" fmla="*/ 3166488 h 9628343"/>
                <a:gd name="connsiteX73" fmla="*/ 2261683 w 19048999"/>
                <a:gd name="connsiteY73" fmla="*/ 3063618 h 9628343"/>
                <a:gd name="connsiteX74" fmla="*/ 2078803 w 19048999"/>
                <a:gd name="connsiteY74" fmla="*/ 2949318 h 9628343"/>
                <a:gd name="connsiteX75" fmla="*/ 1824299 w 19048999"/>
                <a:gd name="connsiteY75" fmla="*/ 3002494 h 9628343"/>
                <a:gd name="connsiteX76" fmla="*/ 1412162 w 19048999"/>
                <a:gd name="connsiteY76" fmla="*/ 3235573 h 9628343"/>
                <a:gd name="connsiteX77" fmla="*/ 1381573 w 19048999"/>
                <a:gd name="connsiteY77" fmla="*/ 3680838 h 9628343"/>
                <a:gd name="connsiteX78" fmla="*/ 1340867 w 19048999"/>
                <a:gd name="connsiteY78" fmla="*/ 3980504 h 9628343"/>
                <a:gd name="connsiteX79" fmla="*/ 1197619 w 19048999"/>
                <a:gd name="connsiteY79" fmla="*/ 4738831 h 9628343"/>
                <a:gd name="connsiteX80" fmla="*/ 1220896 w 19048999"/>
                <a:gd name="connsiteY80" fmla="*/ 4338309 h 9628343"/>
                <a:gd name="connsiteX81" fmla="*/ 1242772 w 19048999"/>
                <a:gd name="connsiteY81" fmla="*/ 4080888 h 9628343"/>
                <a:gd name="connsiteX82" fmla="*/ 1198693 w 19048999"/>
                <a:gd name="connsiteY82" fmla="*/ 3909438 h 9628343"/>
                <a:gd name="connsiteX83" fmla="*/ 970093 w 19048999"/>
                <a:gd name="connsiteY83" fmla="*/ 3989448 h 9628343"/>
                <a:gd name="connsiteX84" fmla="*/ 766328 w 19048999"/>
                <a:gd name="connsiteY84" fmla="*/ 4131990 h 9628343"/>
                <a:gd name="connsiteX85" fmla="*/ 555808 w 19048999"/>
                <a:gd name="connsiteY85" fmla="*/ 4355688 h 9628343"/>
                <a:gd name="connsiteX86" fmla="*/ 785900 w 19048999"/>
                <a:gd name="connsiteY86" fmla="*/ 4017771 h 9628343"/>
                <a:gd name="connsiteX87" fmla="*/ 1130113 w 19048999"/>
                <a:gd name="connsiteY87" fmla="*/ 3817500 h 9628343"/>
                <a:gd name="connsiteX88" fmla="*/ 1278703 w 19048999"/>
                <a:gd name="connsiteY88" fmla="*/ 3726558 h 9628343"/>
                <a:gd name="connsiteX89" fmla="*/ 1269661 w 19048999"/>
                <a:gd name="connsiteY89" fmla="*/ 3390117 h 9628343"/>
                <a:gd name="connsiteX90" fmla="*/ 1309620 w 19048999"/>
                <a:gd name="connsiteY90" fmla="*/ 3169963 h 9628343"/>
                <a:gd name="connsiteX91" fmla="*/ 1393003 w 19048999"/>
                <a:gd name="connsiteY91" fmla="*/ 3052188 h 9628343"/>
                <a:gd name="connsiteX92" fmla="*/ 1080693 w 19048999"/>
                <a:gd name="connsiteY92" fmla="*/ 2984604 h 9628343"/>
                <a:gd name="connsiteX93" fmla="*/ 663453 w 19048999"/>
                <a:gd name="connsiteY93" fmla="*/ 3023360 h 9628343"/>
                <a:gd name="connsiteX94" fmla="*/ 235111 w 19048999"/>
                <a:gd name="connsiteY94" fmla="*/ 3217172 h 9628343"/>
                <a:gd name="connsiteX95" fmla="*/ 421453 w 19048999"/>
                <a:gd name="connsiteY95" fmla="*/ 3029328 h 9628343"/>
                <a:gd name="connsiteX96" fmla="*/ 627193 w 19048999"/>
                <a:gd name="connsiteY96" fmla="*/ 2926458 h 9628343"/>
                <a:gd name="connsiteX97" fmla="*/ 854480 w 19048999"/>
                <a:gd name="connsiteY97" fmla="*/ 2889178 h 9628343"/>
                <a:gd name="connsiteX98" fmla="*/ 1149272 w 19048999"/>
                <a:gd name="connsiteY98" fmla="*/ 2889676 h 9628343"/>
                <a:gd name="connsiteX99" fmla="*/ 1531894 w 19048999"/>
                <a:gd name="connsiteY99" fmla="*/ 2917507 h 9628343"/>
                <a:gd name="connsiteX100" fmla="*/ 1860559 w 19048999"/>
                <a:gd name="connsiteY100" fmla="*/ 2766431 h 9628343"/>
                <a:gd name="connsiteX101" fmla="*/ 1701613 w 19048999"/>
                <a:gd name="connsiteY101" fmla="*/ 2263518 h 9628343"/>
                <a:gd name="connsiteX102" fmla="*/ 1690183 w 19048999"/>
                <a:gd name="connsiteY102" fmla="*/ 1966338 h 9628343"/>
                <a:gd name="connsiteX103" fmla="*/ 1381991 w 19048999"/>
                <a:gd name="connsiteY103" fmla="*/ 1841604 h 9628343"/>
                <a:gd name="connsiteX104" fmla="*/ 1095823 w 19048999"/>
                <a:gd name="connsiteY104" fmla="*/ 1714878 h 9628343"/>
                <a:gd name="connsiteX105" fmla="*/ 746507 w 19048999"/>
                <a:gd name="connsiteY105" fmla="*/ 1626415 h 9628343"/>
                <a:gd name="connsiteX106" fmla="*/ 352873 w 19048999"/>
                <a:gd name="connsiteY106" fmla="*/ 1726308 h 9628343"/>
                <a:gd name="connsiteX107" fmla="*/ 113171 w 19048999"/>
                <a:gd name="connsiteY107" fmla="*/ 1763582 h 9628343"/>
                <a:gd name="connsiteX108" fmla="*/ 9973 w 19048999"/>
                <a:gd name="connsiteY108" fmla="*/ 1737738 h 9628343"/>
                <a:gd name="connsiteX109" fmla="*/ 348516 w 19048999"/>
                <a:gd name="connsiteY109" fmla="*/ 1643812 h 9628343"/>
                <a:gd name="connsiteX110" fmla="*/ 653097 w 19048999"/>
                <a:gd name="connsiteY110" fmla="*/ 1543920 h 9628343"/>
                <a:gd name="connsiteX111" fmla="*/ 1072963 w 19048999"/>
                <a:gd name="connsiteY111" fmla="*/ 1612008 h 9628343"/>
                <a:gd name="connsiteX112" fmla="*/ 1244413 w 19048999"/>
                <a:gd name="connsiteY112" fmla="*/ 1657728 h 9628343"/>
                <a:gd name="connsiteX113" fmla="*/ 1205766 w 19048999"/>
                <a:gd name="connsiteY113" fmla="*/ 1451988 h 9628343"/>
                <a:gd name="connsiteX114" fmla="*/ 1046313 w 19048999"/>
                <a:gd name="connsiteY114" fmla="*/ 815409 h 9628343"/>
                <a:gd name="connsiteX115" fmla="*/ 1221553 w 19048999"/>
                <a:gd name="connsiteY115" fmla="*/ 1211958 h 9628343"/>
                <a:gd name="connsiteX0" fmla="*/ 1221553 w 18233152"/>
                <a:gd name="connsiteY0" fmla="*/ 1211958 h 9394538"/>
                <a:gd name="connsiteX1" fmla="*/ 1343911 w 18233152"/>
                <a:gd name="connsiteY1" fmla="*/ 1559828 h 9394538"/>
                <a:gd name="connsiteX2" fmla="*/ 1553023 w 18233152"/>
                <a:gd name="connsiteY2" fmla="*/ 1657728 h 9394538"/>
                <a:gd name="connsiteX3" fmla="*/ 1907353 w 18233152"/>
                <a:gd name="connsiteY3" fmla="*/ 1680588 h 9394538"/>
                <a:gd name="connsiteX4" fmla="*/ 2021653 w 18233152"/>
                <a:gd name="connsiteY4" fmla="*/ 1543428 h 9394538"/>
                <a:gd name="connsiteX5" fmla="*/ 2124523 w 18233152"/>
                <a:gd name="connsiteY5" fmla="*/ 1291968 h 9394538"/>
                <a:gd name="connsiteX6" fmla="*/ 2124523 w 18233152"/>
                <a:gd name="connsiteY6" fmla="*/ 1120518 h 9394538"/>
                <a:gd name="connsiteX7" fmla="*/ 2068029 w 18233152"/>
                <a:gd name="connsiteY7" fmla="*/ 825325 h 9394538"/>
                <a:gd name="connsiteX8" fmla="*/ 2078803 w 18233152"/>
                <a:gd name="connsiteY8" fmla="*/ 777618 h 9394538"/>
                <a:gd name="connsiteX9" fmla="*/ 2170243 w 18233152"/>
                <a:gd name="connsiteY9" fmla="*/ 1086228 h 9394538"/>
                <a:gd name="connsiteX10" fmla="*/ 2215963 w 18233152"/>
                <a:gd name="connsiteY10" fmla="*/ 1269108 h 9394538"/>
                <a:gd name="connsiteX11" fmla="*/ 2284543 w 18233152"/>
                <a:gd name="connsiteY11" fmla="*/ 1303398 h 9394538"/>
                <a:gd name="connsiteX12" fmla="*/ 2330263 w 18233152"/>
                <a:gd name="connsiteY12" fmla="*/ 1166238 h 9394538"/>
                <a:gd name="connsiteX13" fmla="*/ 2467423 w 18233152"/>
                <a:gd name="connsiteY13" fmla="*/ 880488 h 9394538"/>
                <a:gd name="connsiteX14" fmla="*/ 2558863 w 18233152"/>
                <a:gd name="connsiteY14" fmla="*/ 640458 h 9394538"/>
                <a:gd name="connsiteX15" fmla="*/ 2616013 w 18233152"/>
                <a:gd name="connsiteY15" fmla="*/ 537588 h 9394538"/>
                <a:gd name="connsiteX16" fmla="*/ 2558863 w 18233152"/>
                <a:gd name="connsiteY16" fmla="*/ 789048 h 9394538"/>
                <a:gd name="connsiteX17" fmla="*/ 2444563 w 18233152"/>
                <a:gd name="connsiteY17" fmla="*/ 1097658 h 9394538"/>
                <a:gd name="connsiteX18" fmla="*/ 2375983 w 18233152"/>
                <a:gd name="connsiteY18" fmla="*/ 1406268 h 9394538"/>
                <a:gd name="connsiteX19" fmla="*/ 2558863 w 18233152"/>
                <a:gd name="connsiteY19" fmla="*/ 1577718 h 9394538"/>
                <a:gd name="connsiteX20" fmla="*/ 2878903 w 18233152"/>
                <a:gd name="connsiteY20" fmla="*/ 1657728 h 9394538"/>
                <a:gd name="connsiteX21" fmla="*/ 3187513 w 18233152"/>
                <a:gd name="connsiteY21" fmla="*/ 1657728 h 9394538"/>
                <a:gd name="connsiteX22" fmla="*/ 3370393 w 18233152"/>
                <a:gd name="connsiteY22" fmla="*/ 1566288 h 9394538"/>
                <a:gd name="connsiteX23" fmla="*/ 3488066 w 18233152"/>
                <a:gd name="connsiteY23" fmla="*/ 1246753 h 9394538"/>
                <a:gd name="connsiteX24" fmla="*/ 3495138 w 18233152"/>
                <a:gd name="connsiteY24" fmla="*/ 1115548 h 9394538"/>
                <a:gd name="connsiteX25" fmla="*/ 3493650 w 18233152"/>
                <a:gd name="connsiteY25" fmla="*/ 1063976 h 9394538"/>
                <a:gd name="connsiteX26" fmla="*/ 3450403 w 18233152"/>
                <a:gd name="connsiteY26" fmla="*/ 777618 h 9394538"/>
                <a:gd name="connsiteX27" fmla="*/ 3119893 w 18233152"/>
                <a:gd name="connsiteY27" fmla="*/ 321571 h 9394538"/>
                <a:gd name="connsiteX28" fmla="*/ 3497351 w 18233152"/>
                <a:gd name="connsiteY28" fmla="*/ 674883 h 9394538"/>
                <a:gd name="connsiteX29" fmla="*/ 3759013 w 18233152"/>
                <a:gd name="connsiteY29" fmla="*/ 571878 h 9394538"/>
                <a:gd name="connsiteX30" fmla="*/ 3999043 w 18233152"/>
                <a:gd name="connsiteY30" fmla="*/ 91818 h 9394538"/>
                <a:gd name="connsiteX31" fmla="*/ 4033333 w 18233152"/>
                <a:gd name="connsiteY31" fmla="*/ 11808 h 9394538"/>
                <a:gd name="connsiteX32" fmla="*/ 3984569 w 18233152"/>
                <a:gd name="connsiteY32" fmla="*/ 247366 h 9394538"/>
                <a:gd name="connsiteX33" fmla="*/ 3812791 w 18233152"/>
                <a:gd name="connsiteY33" fmla="*/ 647417 h 9394538"/>
                <a:gd name="connsiteX34" fmla="*/ 3592906 w 18233152"/>
                <a:gd name="connsiteY34" fmla="*/ 811408 h 9394538"/>
                <a:gd name="connsiteX35" fmla="*/ 3604425 w 18233152"/>
                <a:gd name="connsiteY35" fmla="*/ 999253 h 9394538"/>
                <a:gd name="connsiteX36" fmla="*/ 3872985 w 18233152"/>
                <a:gd name="connsiteY36" fmla="*/ 881976 h 9394538"/>
                <a:gd name="connsiteX37" fmla="*/ 4200754 w 18233152"/>
                <a:gd name="connsiteY37" fmla="*/ 774136 h 9394538"/>
                <a:gd name="connsiteX38" fmla="*/ 4064251 w 18233152"/>
                <a:gd name="connsiteY38" fmla="*/ 847195 h 9394538"/>
                <a:gd name="connsiteX39" fmla="*/ 3818880 w 18233152"/>
                <a:gd name="connsiteY39" fmla="*/ 991305 h 9394538"/>
                <a:gd name="connsiteX40" fmla="*/ 3658531 w 18233152"/>
                <a:gd name="connsiteY40" fmla="*/ 1093178 h 9394538"/>
                <a:gd name="connsiteX41" fmla="*/ 3622838 w 18233152"/>
                <a:gd name="connsiteY41" fmla="*/ 1221401 h 9394538"/>
                <a:gd name="connsiteX42" fmla="*/ 3577446 w 18233152"/>
                <a:gd name="connsiteY42" fmla="*/ 1500691 h 9394538"/>
                <a:gd name="connsiteX43" fmla="*/ 3461833 w 18233152"/>
                <a:gd name="connsiteY43" fmla="*/ 1726308 h 9394538"/>
                <a:gd name="connsiteX44" fmla="*/ 3278953 w 18233152"/>
                <a:gd name="connsiteY44" fmla="*/ 2034918 h 9394538"/>
                <a:gd name="connsiteX45" fmla="*/ 3288742 w 18233152"/>
                <a:gd name="connsiteY45" fmla="*/ 2273460 h 9394538"/>
                <a:gd name="connsiteX46" fmla="*/ 3434288 w 18233152"/>
                <a:gd name="connsiteY46" fmla="*/ 2417577 h 9394538"/>
                <a:gd name="connsiteX47" fmla="*/ 3781217 w 18233152"/>
                <a:gd name="connsiteY47" fmla="*/ 2618845 h 9394538"/>
                <a:gd name="connsiteX48" fmla="*/ 6588323 w 18233152"/>
                <a:gd name="connsiteY48" fmla="*/ 3874193 h 9394538"/>
                <a:gd name="connsiteX49" fmla="*/ 18227951 w 18233152"/>
                <a:gd name="connsiteY49" fmla="*/ 9173439 h 9394538"/>
                <a:gd name="connsiteX50" fmla="*/ 18064964 w 18233152"/>
                <a:gd name="connsiteY50" fmla="*/ 9394536 h 9394538"/>
                <a:gd name="connsiteX51" fmla="*/ 7057965 w 18233152"/>
                <a:gd name="connsiteY51" fmla="*/ 4392731 h 9394538"/>
                <a:gd name="connsiteX52" fmla="*/ 4025107 w 18233152"/>
                <a:gd name="connsiteY52" fmla="*/ 3081300 h 9394538"/>
                <a:gd name="connsiteX53" fmla="*/ 3217865 w 18233152"/>
                <a:gd name="connsiteY53" fmla="*/ 2829045 h 9394538"/>
                <a:gd name="connsiteX54" fmla="*/ 3025524 w 18233152"/>
                <a:gd name="connsiteY54" fmla="*/ 2858861 h 9394538"/>
                <a:gd name="connsiteX55" fmla="*/ 2832855 w 18233152"/>
                <a:gd name="connsiteY55" fmla="*/ 2930924 h 9394538"/>
                <a:gd name="connsiteX56" fmla="*/ 2820111 w 18233152"/>
                <a:gd name="connsiteY56" fmla="*/ 3026344 h 9394538"/>
                <a:gd name="connsiteX57" fmla="*/ 2959241 w 18233152"/>
                <a:gd name="connsiteY57" fmla="*/ 3167976 h 9394538"/>
                <a:gd name="connsiteX58" fmla="*/ 3176083 w 18233152"/>
                <a:gd name="connsiteY58" fmla="*/ 3269358 h 9394538"/>
                <a:gd name="connsiteX59" fmla="*/ 3388239 w 18233152"/>
                <a:gd name="connsiteY59" fmla="*/ 3442290 h 9394538"/>
                <a:gd name="connsiteX60" fmla="*/ 3212014 w 18233152"/>
                <a:gd name="connsiteY60" fmla="*/ 3336948 h 9394538"/>
                <a:gd name="connsiteX61" fmla="*/ 3004633 w 18233152"/>
                <a:gd name="connsiteY61" fmla="*/ 3276814 h 9394538"/>
                <a:gd name="connsiteX62" fmla="*/ 2771676 w 18233152"/>
                <a:gd name="connsiteY62" fmla="*/ 3166987 h 9394538"/>
                <a:gd name="connsiteX63" fmla="*/ 2638873 w 18233152"/>
                <a:gd name="connsiteY63" fmla="*/ 3097908 h 9394538"/>
                <a:gd name="connsiteX64" fmla="*/ 2570293 w 18233152"/>
                <a:gd name="connsiteY64" fmla="*/ 3109338 h 9394538"/>
                <a:gd name="connsiteX65" fmla="*/ 2525557 w 18233152"/>
                <a:gd name="connsiteY65" fmla="*/ 3326508 h 9394538"/>
                <a:gd name="connsiteX66" fmla="*/ 2584349 w 18233152"/>
                <a:gd name="connsiteY66" fmla="*/ 3577470 h 9394538"/>
                <a:gd name="connsiteX67" fmla="*/ 2663703 w 18233152"/>
                <a:gd name="connsiteY67" fmla="*/ 3996904 h 9394538"/>
                <a:gd name="connsiteX68" fmla="*/ 2633113 w 18233152"/>
                <a:gd name="connsiteY68" fmla="*/ 4192703 h 9394538"/>
                <a:gd name="connsiteX69" fmla="*/ 2539703 w 18233152"/>
                <a:gd name="connsiteY69" fmla="*/ 4455574 h 9394538"/>
                <a:gd name="connsiteX70" fmla="*/ 2595212 w 18233152"/>
                <a:gd name="connsiteY70" fmla="*/ 3945217 h 9394538"/>
                <a:gd name="connsiteX71" fmla="*/ 2481240 w 18233152"/>
                <a:gd name="connsiteY71" fmla="*/ 3566538 h 9394538"/>
                <a:gd name="connsiteX72" fmla="*/ 2307403 w 18233152"/>
                <a:gd name="connsiteY72" fmla="*/ 3166488 h 9394538"/>
                <a:gd name="connsiteX73" fmla="*/ 2261683 w 18233152"/>
                <a:gd name="connsiteY73" fmla="*/ 3063618 h 9394538"/>
                <a:gd name="connsiteX74" fmla="*/ 2078803 w 18233152"/>
                <a:gd name="connsiteY74" fmla="*/ 2949318 h 9394538"/>
                <a:gd name="connsiteX75" fmla="*/ 1824299 w 18233152"/>
                <a:gd name="connsiteY75" fmla="*/ 3002494 h 9394538"/>
                <a:gd name="connsiteX76" fmla="*/ 1412162 w 18233152"/>
                <a:gd name="connsiteY76" fmla="*/ 3235573 h 9394538"/>
                <a:gd name="connsiteX77" fmla="*/ 1381573 w 18233152"/>
                <a:gd name="connsiteY77" fmla="*/ 3680838 h 9394538"/>
                <a:gd name="connsiteX78" fmla="*/ 1340867 w 18233152"/>
                <a:gd name="connsiteY78" fmla="*/ 3980504 h 9394538"/>
                <a:gd name="connsiteX79" fmla="*/ 1197619 w 18233152"/>
                <a:gd name="connsiteY79" fmla="*/ 4738831 h 9394538"/>
                <a:gd name="connsiteX80" fmla="*/ 1220896 w 18233152"/>
                <a:gd name="connsiteY80" fmla="*/ 4338309 h 9394538"/>
                <a:gd name="connsiteX81" fmla="*/ 1242772 w 18233152"/>
                <a:gd name="connsiteY81" fmla="*/ 4080888 h 9394538"/>
                <a:gd name="connsiteX82" fmla="*/ 1198693 w 18233152"/>
                <a:gd name="connsiteY82" fmla="*/ 3909438 h 9394538"/>
                <a:gd name="connsiteX83" fmla="*/ 970093 w 18233152"/>
                <a:gd name="connsiteY83" fmla="*/ 3989448 h 9394538"/>
                <a:gd name="connsiteX84" fmla="*/ 766328 w 18233152"/>
                <a:gd name="connsiteY84" fmla="*/ 4131990 h 9394538"/>
                <a:gd name="connsiteX85" fmla="*/ 555808 w 18233152"/>
                <a:gd name="connsiteY85" fmla="*/ 4355688 h 9394538"/>
                <a:gd name="connsiteX86" fmla="*/ 785900 w 18233152"/>
                <a:gd name="connsiteY86" fmla="*/ 4017771 h 9394538"/>
                <a:gd name="connsiteX87" fmla="*/ 1130113 w 18233152"/>
                <a:gd name="connsiteY87" fmla="*/ 3817500 h 9394538"/>
                <a:gd name="connsiteX88" fmla="*/ 1278703 w 18233152"/>
                <a:gd name="connsiteY88" fmla="*/ 3726558 h 9394538"/>
                <a:gd name="connsiteX89" fmla="*/ 1269661 w 18233152"/>
                <a:gd name="connsiteY89" fmla="*/ 3390117 h 9394538"/>
                <a:gd name="connsiteX90" fmla="*/ 1309620 w 18233152"/>
                <a:gd name="connsiteY90" fmla="*/ 3169963 h 9394538"/>
                <a:gd name="connsiteX91" fmla="*/ 1393003 w 18233152"/>
                <a:gd name="connsiteY91" fmla="*/ 3052188 h 9394538"/>
                <a:gd name="connsiteX92" fmla="*/ 1080693 w 18233152"/>
                <a:gd name="connsiteY92" fmla="*/ 2984604 h 9394538"/>
                <a:gd name="connsiteX93" fmla="*/ 663453 w 18233152"/>
                <a:gd name="connsiteY93" fmla="*/ 3023360 h 9394538"/>
                <a:gd name="connsiteX94" fmla="*/ 235111 w 18233152"/>
                <a:gd name="connsiteY94" fmla="*/ 3217172 h 9394538"/>
                <a:gd name="connsiteX95" fmla="*/ 421453 w 18233152"/>
                <a:gd name="connsiteY95" fmla="*/ 3029328 h 9394538"/>
                <a:gd name="connsiteX96" fmla="*/ 627193 w 18233152"/>
                <a:gd name="connsiteY96" fmla="*/ 2926458 h 9394538"/>
                <a:gd name="connsiteX97" fmla="*/ 854480 w 18233152"/>
                <a:gd name="connsiteY97" fmla="*/ 2889178 h 9394538"/>
                <a:gd name="connsiteX98" fmla="*/ 1149272 w 18233152"/>
                <a:gd name="connsiteY98" fmla="*/ 2889676 h 9394538"/>
                <a:gd name="connsiteX99" fmla="*/ 1531894 w 18233152"/>
                <a:gd name="connsiteY99" fmla="*/ 2917507 h 9394538"/>
                <a:gd name="connsiteX100" fmla="*/ 1860559 w 18233152"/>
                <a:gd name="connsiteY100" fmla="*/ 2766431 h 9394538"/>
                <a:gd name="connsiteX101" fmla="*/ 1701613 w 18233152"/>
                <a:gd name="connsiteY101" fmla="*/ 2263518 h 9394538"/>
                <a:gd name="connsiteX102" fmla="*/ 1690183 w 18233152"/>
                <a:gd name="connsiteY102" fmla="*/ 1966338 h 9394538"/>
                <a:gd name="connsiteX103" fmla="*/ 1381991 w 18233152"/>
                <a:gd name="connsiteY103" fmla="*/ 1841604 h 9394538"/>
                <a:gd name="connsiteX104" fmla="*/ 1095823 w 18233152"/>
                <a:gd name="connsiteY104" fmla="*/ 1714878 h 9394538"/>
                <a:gd name="connsiteX105" fmla="*/ 746507 w 18233152"/>
                <a:gd name="connsiteY105" fmla="*/ 1626415 h 9394538"/>
                <a:gd name="connsiteX106" fmla="*/ 352873 w 18233152"/>
                <a:gd name="connsiteY106" fmla="*/ 1726308 h 9394538"/>
                <a:gd name="connsiteX107" fmla="*/ 113171 w 18233152"/>
                <a:gd name="connsiteY107" fmla="*/ 1763582 h 9394538"/>
                <a:gd name="connsiteX108" fmla="*/ 9973 w 18233152"/>
                <a:gd name="connsiteY108" fmla="*/ 1737738 h 9394538"/>
                <a:gd name="connsiteX109" fmla="*/ 348516 w 18233152"/>
                <a:gd name="connsiteY109" fmla="*/ 1643812 h 9394538"/>
                <a:gd name="connsiteX110" fmla="*/ 653097 w 18233152"/>
                <a:gd name="connsiteY110" fmla="*/ 1543920 h 9394538"/>
                <a:gd name="connsiteX111" fmla="*/ 1072963 w 18233152"/>
                <a:gd name="connsiteY111" fmla="*/ 1612008 h 9394538"/>
                <a:gd name="connsiteX112" fmla="*/ 1244413 w 18233152"/>
                <a:gd name="connsiteY112" fmla="*/ 1657728 h 9394538"/>
                <a:gd name="connsiteX113" fmla="*/ 1205766 w 18233152"/>
                <a:gd name="connsiteY113" fmla="*/ 1451988 h 9394538"/>
                <a:gd name="connsiteX114" fmla="*/ 1046313 w 18233152"/>
                <a:gd name="connsiteY114" fmla="*/ 815409 h 9394538"/>
                <a:gd name="connsiteX115" fmla="*/ 1221553 w 18233152"/>
                <a:gd name="connsiteY115" fmla="*/ 1211958 h 9394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</a:cxnLst>
              <a:rect l="l" t="t" r="r" b="b"/>
              <a:pathLst>
                <a:path w="18233152" h="9394538">
                  <a:moveTo>
                    <a:pt x="1221553" y="1211958"/>
                  </a:moveTo>
                  <a:cubicBezTo>
                    <a:pt x="1271153" y="1336028"/>
                    <a:pt x="1288666" y="1485533"/>
                    <a:pt x="1343911" y="1559828"/>
                  </a:cubicBezTo>
                  <a:cubicBezTo>
                    <a:pt x="1399156" y="1634123"/>
                    <a:pt x="1459116" y="1637601"/>
                    <a:pt x="1553023" y="1657728"/>
                  </a:cubicBezTo>
                  <a:cubicBezTo>
                    <a:pt x="1646930" y="1677855"/>
                    <a:pt x="1829248" y="1699638"/>
                    <a:pt x="1907353" y="1680588"/>
                  </a:cubicBezTo>
                  <a:cubicBezTo>
                    <a:pt x="1985458" y="1661538"/>
                    <a:pt x="1985458" y="1608198"/>
                    <a:pt x="2021653" y="1543428"/>
                  </a:cubicBezTo>
                  <a:cubicBezTo>
                    <a:pt x="2057848" y="1478658"/>
                    <a:pt x="2107378" y="1362453"/>
                    <a:pt x="2124523" y="1291968"/>
                  </a:cubicBezTo>
                  <a:cubicBezTo>
                    <a:pt x="2141668" y="1221483"/>
                    <a:pt x="2133939" y="1198292"/>
                    <a:pt x="2124523" y="1120518"/>
                  </a:cubicBezTo>
                  <a:cubicBezTo>
                    <a:pt x="2115107" y="1042744"/>
                    <a:pt x="2075649" y="882475"/>
                    <a:pt x="2068029" y="825325"/>
                  </a:cubicBezTo>
                  <a:cubicBezTo>
                    <a:pt x="2060409" y="768175"/>
                    <a:pt x="2061767" y="734134"/>
                    <a:pt x="2078803" y="777618"/>
                  </a:cubicBezTo>
                  <a:cubicBezTo>
                    <a:pt x="2095839" y="821102"/>
                    <a:pt x="2147383" y="1004313"/>
                    <a:pt x="2170243" y="1086228"/>
                  </a:cubicBezTo>
                  <a:cubicBezTo>
                    <a:pt x="2193103" y="1168143"/>
                    <a:pt x="2196913" y="1232913"/>
                    <a:pt x="2215963" y="1269108"/>
                  </a:cubicBezTo>
                  <a:cubicBezTo>
                    <a:pt x="2235013" y="1305303"/>
                    <a:pt x="2265493" y="1320543"/>
                    <a:pt x="2284543" y="1303398"/>
                  </a:cubicBezTo>
                  <a:cubicBezTo>
                    <a:pt x="2303593" y="1286253"/>
                    <a:pt x="2299783" y="1236723"/>
                    <a:pt x="2330263" y="1166238"/>
                  </a:cubicBezTo>
                  <a:cubicBezTo>
                    <a:pt x="2360743" y="1095753"/>
                    <a:pt x="2429323" y="968118"/>
                    <a:pt x="2467423" y="880488"/>
                  </a:cubicBezTo>
                  <a:cubicBezTo>
                    <a:pt x="2505523" y="792858"/>
                    <a:pt x="2534098" y="697608"/>
                    <a:pt x="2558863" y="640458"/>
                  </a:cubicBezTo>
                  <a:cubicBezTo>
                    <a:pt x="2583628" y="583308"/>
                    <a:pt x="2616013" y="512823"/>
                    <a:pt x="2616013" y="537588"/>
                  </a:cubicBezTo>
                  <a:cubicBezTo>
                    <a:pt x="2616013" y="562353"/>
                    <a:pt x="2587438" y="695703"/>
                    <a:pt x="2558863" y="789048"/>
                  </a:cubicBezTo>
                  <a:cubicBezTo>
                    <a:pt x="2530288" y="882393"/>
                    <a:pt x="2475043" y="994788"/>
                    <a:pt x="2444563" y="1097658"/>
                  </a:cubicBezTo>
                  <a:cubicBezTo>
                    <a:pt x="2414083" y="1200528"/>
                    <a:pt x="2356933" y="1326258"/>
                    <a:pt x="2375983" y="1406268"/>
                  </a:cubicBezTo>
                  <a:cubicBezTo>
                    <a:pt x="2395033" y="1486278"/>
                    <a:pt x="2475043" y="1535808"/>
                    <a:pt x="2558863" y="1577718"/>
                  </a:cubicBezTo>
                  <a:cubicBezTo>
                    <a:pt x="2642683" y="1619628"/>
                    <a:pt x="2774128" y="1644393"/>
                    <a:pt x="2878903" y="1657728"/>
                  </a:cubicBezTo>
                  <a:cubicBezTo>
                    <a:pt x="2983678" y="1671063"/>
                    <a:pt x="3105598" y="1672968"/>
                    <a:pt x="3187513" y="1657728"/>
                  </a:cubicBezTo>
                  <a:cubicBezTo>
                    <a:pt x="3269428" y="1642488"/>
                    <a:pt x="3320301" y="1634784"/>
                    <a:pt x="3370393" y="1566288"/>
                  </a:cubicBezTo>
                  <a:cubicBezTo>
                    <a:pt x="3420485" y="1497792"/>
                    <a:pt x="3467275" y="1321876"/>
                    <a:pt x="3488066" y="1246753"/>
                  </a:cubicBezTo>
                  <a:cubicBezTo>
                    <a:pt x="3508857" y="1171630"/>
                    <a:pt x="3494207" y="1146011"/>
                    <a:pt x="3495138" y="1115548"/>
                  </a:cubicBezTo>
                  <a:cubicBezTo>
                    <a:pt x="3496069" y="1085085"/>
                    <a:pt x="3495555" y="1117316"/>
                    <a:pt x="3493650" y="1063976"/>
                  </a:cubicBezTo>
                  <a:cubicBezTo>
                    <a:pt x="3491745" y="1010636"/>
                    <a:pt x="3512696" y="901352"/>
                    <a:pt x="3450403" y="777618"/>
                  </a:cubicBezTo>
                  <a:cubicBezTo>
                    <a:pt x="3388110" y="653884"/>
                    <a:pt x="3101583" y="362546"/>
                    <a:pt x="3119893" y="321571"/>
                  </a:cubicBezTo>
                  <a:cubicBezTo>
                    <a:pt x="3138203" y="280596"/>
                    <a:pt x="3390831" y="633165"/>
                    <a:pt x="3497351" y="674883"/>
                  </a:cubicBezTo>
                  <a:cubicBezTo>
                    <a:pt x="3529859" y="730018"/>
                    <a:pt x="3675398" y="669055"/>
                    <a:pt x="3759013" y="571878"/>
                  </a:cubicBezTo>
                  <a:cubicBezTo>
                    <a:pt x="3842628" y="474701"/>
                    <a:pt x="3953323" y="185163"/>
                    <a:pt x="3999043" y="91818"/>
                  </a:cubicBezTo>
                  <a:cubicBezTo>
                    <a:pt x="4044763" y="-1527"/>
                    <a:pt x="4035745" y="-14117"/>
                    <a:pt x="4033333" y="11808"/>
                  </a:cubicBezTo>
                  <a:cubicBezTo>
                    <a:pt x="4030921" y="37733"/>
                    <a:pt x="4021326" y="141431"/>
                    <a:pt x="3984569" y="247366"/>
                  </a:cubicBezTo>
                  <a:cubicBezTo>
                    <a:pt x="3947812" y="353301"/>
                    <a:pt x="3878068" y="553410"/>
                    <a:pt x="3812791" y="647417"/>
                  </a:cubicBezTo>
                  <a:cubicBezTo>
                    <a:pt x="3747514" y="741424"/>
                    <a:pt x="3627634" y="752769"/>
                    <a:pt x="3592906" y="811408"/>
                  </a:cubicBezTo>
                  <a:cubicBezTo>
                    <a:pt x="3558178" y="870047"/>
                    <a:pt x="3557745" y="987492"/>
                    <a:pt x="3604425" y="999253"/>
                  </a:cubicBezTo>
                  <a:cubicBezTo>
                    <a:pt x="3651105" y="1011014"/>
                    <a:pt x="3773597" y="919495"/>
                    <a:pt x="3872985" y="881976"/>
                  </a:cubicBezTo>
                  <a:cubicBezTo>
                    <a:pt x="3972373" y="844457"/>
                    <a:pt x="4168876" y="779933"/>
                    <a:pt x="4200754" y="774136"/>
                  </a:cubicBezTo>
                  <a:cubicBezTo>
                    <a:pt x="4232632" y="768339"/>
                    <a:pt x="4127897" y="811000"/>
                    <a:pt x="4064251" y="847195"/>
                  </a:cubicBezTo>
                  <a:cubicBezTo>
                    <a:pt x="4000605" y="883390"/>
                    <a:pt x="3886500" y="950308"/>
                    <a:pt x="3818880" y="991305"/>
                  </a:cubicBezTo>
                  <a:cubicBezTo>
                    <a:pt x="3751260" y="1032302"/>
                    <a:pt x="3691205" y="1054829"/>
                    <a:pt x="3658531" y="1093178"/>
                  </a:cubicBezTo>
                  <a:cubicBezTo>
                    <a:pt x="3625857" y="1131527"/>
                    <a:pt x="3636352" y="1153482"/>
                    <a:pt x="3622838" y="1221401"/>
                  </a:cubicBezTo>
                  <a:cubicBezTo>
                    <a:pt x="3609324" y="1289320"/>
                    <a:pt x="3604280" y="1416540"/>
                    <a:pt x="3577446" y="1500691"/>
                  </a:cubicBezTo>
                  <a:cubicBezTo>
                    <a:pt x="3550612" y="1584842"/>
                    <a:pt x="3511582" y="1637270"/>
                    <a:pt x="3461833" y="1726308"/>
                  </a:cubicBezTo>
                  <a:cubicBezTo>
                    <a:pt x="3412084" y="1815346"/>
                    <a:pt x="3307802" y="1943726"/>
                    <a:pt x="3278953" y="2034918"/>
                  </a:cubicBezTo>
                  <a:cubicBezTo>
                    <a:pt x="3250105" y="2126110"/>
                    <a:pt x="3262853" y="2209684"/>
                    <a:pt x="3288742" y="2273460"/>
                  </a:cubicBezTo>
                  <a:cubicBezTo>
                    <a:pt x="3314631" y="2337237"/>
                    <a:pt x="3352209" y="2360013"/>
                    <a:pt x="3434288" y="2417577"/>
                  </a:cubicBezTo>
                  <a:cubicBezTo>
                    <a:pt x="3516367" y="2475141"/>
                    <a:pt x="3255545" y="2376076"/>
                    <a:pt x="3781217" y="2618845"/>
                  </a:cubicBezTo>
                  <a:cubicBezTo>
                    <a:pt x="4306889" y="2861614"/>
                    <a:pt x="4180534" y="2781761"/>
                    <a:pt x="6588323" y="3874193"/>
                  </a:cubicBezTo>
                  <a:lnTo>
                    <a:pt x="18227951" y="9173439"/>
                  </a:lnTo>
                  <a:cubicBezTo>
                    <a:pt x="18262059" y="9259832"/>
                    <a:pt x="18119293" y="9320837"/>
                    <a:pt x="18064964" y="9394536"/>
                  </a:cubicBezTo>
                  <a:cubicBezTo>
                    <a:pt x="18033882" y="9397848"/>
                    <a:pt x="9397941" y="5444937"/>
                    <a:pt x="7057965" y="4392731"/>
                  </a:cubicBezTo>
                  <a:cubicBezTo>
                    <a:pt x="4717989" y="3340525"/>
                    <a:pt x="4665124" y="3341914"/>
                    <a:pt x="4025107" y="3081300"/>
                  </a:cubicBezTo>
                  <a:cubicBezTo>
                    <a:pt x="3385090" y="2820686"/>
                    <a:pt x="3384462" y="2866118"/>
                    <a:pt x="3217865" y="2829045"/>
                  </a:cubicBezTo>
                  <a:cubicBezTo>
                    <a:pt x="3051268" y="2791972"/>
                    <a:pt x="3089692" y="2841881"/>
                    <a:pt x="3025524" y="2858861"/>
                  </a:cubicBezTo>
                  <a:cubicBezTo>
                    <a:pt x="2961356" y="2875841"/>
                    <a:pt x="2867091" y="2903010"/>
                    <a:pt x="2832855" y="2930924"/>
                  </a:cubicBezTo>
                  <a:cubicBezTo>
                    <a:pt x="2798620" y="2958838"/>
                    <a:pt x="2799047" y="2986835"/>
                    <a:pt x="2820111" y="3026344"/>
                  </a:cubicBezTo>
                  <a:cubicBezTo>
                    <a:pt x="2841175" y="3065853"/>
                    <a:pt x="2899912" y="3127474"/>
                    <a:pt x="2959241" y="3167976"/>
                  </a:cubicBezTo>
                  <a:cubicBezTo>
                    <a:pt x="3018570" y="3208478"/>
                    <a:pt x="3104583" y="3223639"/>
                    <a:pt x="3176083" y="3269358"/>
                  </a:cubicBezTo>
                  <a:cubicBezTo>
                    <a:pt x="3247583" y="3315077"/>
                    <a:pt x="3382251" y="3431025"/>
                    <a:pt x="3388239" y="3442290"/>
                  </a:cubicBezTo>
                  <a:cubicBezTo>
                    <a:pt x="3394228" y="3453555"/>
                    <a:pt x="3275948" y="3364527"/>
                    <a:pt x="3212014" y="3336948"/>
                  </a:cubicBezTo>
                  <a:cubicBezTo>
                    <a:pt x="3148080" y="3309369"/>
                    <a:pt x="3078023" y="3305141"/>
                    <a:pt x="3004633" y="3276814"/>
                  </a:cubicBezTo>
                  <a:cubicBezTo>
                    <a:pt x="2931243" y="3248487"/>
                    <a:pt x="2832636" y="3196805"/>
                    <a:pt x="2771676" y="3166987"/>
                  </a:cubicBezTo>
                  <a:cubicBezTo>
                    <a:pt x="2710716" y="3137169"/>
                    <a:pt x="2672437" y="3107516"/>
                    <a:pt x="2638873" y="3097908"/>
                  </a:cubicBezTo>
                  <a:cubicBezTo>
                    <a:pt x="2605309" y="3088300"/>
                    <a:pt x="2589179" y="3071238"/>
                    <a:pt x="2570293" y="3109338"/>
                  </a:cubicBezTo>
                  <a:cubicBezTo>
                    <a:pt x="2551407" y="3147438"/>
                    <a:pt x="2523214" y="3248486"/>
                    <a:pt x="2525557" y="3326508"/>
                  </a:cubicBezTo>
                  <a:cubicBezTo>
                    <a:pt x="2527900" y="3404530"/>
                    <a:pt x="2561325" y="3465737"/>
                    <a:pt x="2584349" y="3577470"/>
                  </a:cubicBezTo>
                  <a:cubicBezTo>
                    <a:pt x="2607373" y="3689203"/>
                    <a:pt x="2655576" y="3894365"/>
                    <a:pt x="2663703" y="3996904"/>
                  </a:cubicBezTo>
                  <a:cubicBezTo>
                    <a:pt x="2671830" y="4099443"/>
                    <a:pt x="2653780" y="4116258"/>
                    <a:pt x="2633113" y="4192703"/>
                  </a:cubicBezTo>
                  <a:cubicBezTo>
                    <a:pt x="2612446" y="4269148"/>
                    <a:pt x="2546020" y="4496822"/>
                    <a:pt x="2539703" y="4455574"/>
                  </a:cubicBezTo>
                  <a:cubicBezTo>
                    <a:pt x="2533386" y="4414326"/>
                    <a:pt x="2604956" y="4093390"/>
                    <a:pt x="2595212" y="3945217"/>
                  </a:cubicBezTo>
                  <a:cubicBezTo>
                    <a:pt x="2585468" y="3797044"/>
                    <a:pt x="2529208" y="3696326"/>
                    <a:pt x="2481240" y="3566538"/>
                  </a:cubicBezTo>
                  <a:cubicBezTo>
                    <a:pt x="2433272" y="3436750"/>
                    <a:pt x="2343996" y="3250308"/>
                    <a:pt x="2307403" y="3166488"/>
                  </a:cubicBezTo>
                  <a:cubicBezTo>
                    <a:pt x="2270810" y="3082668"/>
                    <a:pt x="2299783" y="3099813"/>
                    <a:pt x="2261683" y="3063618"/>
                  </a:cubicBezTo>
                  <a:cubicBezTo>
                    <a:pt x="2223583" y="3027423"/>
                    <a:pt x="2151700" y="2959505"/>
                    <a:pt x="2078803" y="2949318"/>
                  </a:cubicBezTo>
                  <a:cubicBezTo>
                    <a:pt x="2005906" y="2939131"/>
                    <a:pt x="1935406" y="2954785"/>
                    <a:pt x="1824299" y="3002494"/>
                  </a:cubicBezTo>
                  <a:cubicBezTo>
                    <a:pt x="1713192" y="3050203"/>
                    <a:pt x="1485950" y="3122516"/>
                    <a:pt x="1412162" y="3235573"/>
                  </a:cubicBezTo>
                  <a:cubicBezTo>
                    <a:pt x="1338374" y="3348630"/>
                    <a:pt x="1393455" y="3556683"/>
                    <a:pt x="1381573" y="3680838"/>
                  </a:cubicBezTo>
                  <a:cubicBezTo>
                    <a:pt x="1369691" y="3804993"/>
                    <a:pt x="1371526" y="3804172"/>
                    <a:pt x="1340867" y="3980504"/>
                  </a:cubicBezTo>
                  <a:cubicBezTo>
                    <a:pt x="1310208" y="4156836"/>
                    <a:pt x="1217614" y="4679197"/>
                    <a:pt x="1197619" y="4738831"/>
                  </a:cubicBezTo>
                  <a:cubicBezTo>
                    <a:pt x="1177624" y="4798465"/>
                    <a:pt x="1213371" y="4447966"/>
                    <a:pt x="1220896" y="4338309"/>
                  </a:cubicBezTo>
                  <a:cubicBezTo>
                    <a:pt x="1228421" y="4228652"/>
                    <a:pt x="1246473" y="4152367"/>
                    <a:pt x="1242772" y="4080888"/>
                  </a:cubicBezTo>
                  <a:cubicBezTo>
                    <a:pt x="1239072" y="4009410"/>
                    <a:pt x="1244139" y="3924678"/>
                    <a:pt x="1198693" y="3909438"/>
                  </a:cubicBezTo>
                  <a:cubicBezTo>
                    <a:pt x="1153247" y="3894198"/>
                    <a:pt x="1042154" y="3952356"/>
                    <a:pt x="970093" y="3989448"/>
                  </a:cubicBezTo>
                  <a:cubicBezTo>
                    <a:pt x="898032" y="4026540"/>
                    <a:pt x="835376" y="4070950"/>
                    <a:pt x="766328" y="4131990"/>
                  </a:cubicBezTo>
                  <a:cubicBezTo>
                    <a:pt x="697281" y="4193030"/>
                    <a:pt x="552546" y="4374724"/>
                    <a:pt x="555808" y="4355688"/>
                  </a:cubicBezTo>
                  <a:cubicBezTo>
                    <a:pt x="559070" y="4336652"/>
                    <a:pt x="690183" y="4107469"/>
                    <a:pt x="785900" y="4017771"/>
                  </a:cubicBezTo>
                  <a:cubicBezTo>
                    <a:pt x="881618" y="3928073"/>
                    <a:pt x="1047979" y="3866035"/>
                    <a:pt x="1130113" y="3817500"/>
                  </a:cubicBezTo>
                  <a:cubicBezTo>
                    <a:pt x="1212247" y="3768965"/>
                    <a:pt x="1255445" y="3797788"/>
                    <a:pt x="1278703" y="3726558"/>
                  </a:cubicBezTo>
                  <a:cubicBezTo>
                    <a:pt x="1301961" y="3655328"/>
                    <a:pt x="1264508" y="3482883"/>
                    <a:pt x="1269661" y="3390117"/>
                  </a:cubicBezTo>
                  <a:cubicBezTo>
                    <a:pt x="1274814" y="3297351"/>
                    <a:pt x="1289063" y="3226285"/>
                    <a:pt x="1309620" y="3169963"/>
                  </a:cubicBezTo>
                  <a:cubicBezTo>
                    <a:pt x="1330177" y="3113642"/>
                    <a:pt x="1431158" y="3083081"/>
                    <a:pt x="1393003" y="3052188"/>
                  </a:cubicBezTo>
                  <a:cubicBezTo>
                    <a:pt x="1354849" y="3021295"/>
                    <a:pt x="1202285" y="2989409"/>
                    <a:pt x="1080693" y="2984604"/>
                  </a:cubicBezTo>
                  <a:cubicBezTo>
                    <a:pt x="959101" y="2979799"/>
                    <a:pt x="804383" y="2984599"/>
                    <a:pt x="663453" y="3023360"/>
                  </a:cubicBezTo>
                  <a:cubicBezTo>
                    <a:pt x="522523" y="3062121"/>
                    <a:pt x="275444" y="3216177"/>
                    <a:pt x="235111" y="3217172"/>
                  </a:cubicBezTo>
                  <a:cubicBezTo>
                    <a:pt x="194778" y="3218167"/>
                    <a:pt x="356106" y="3077780"/>
                    <a:pt x="421453" y="3029328"/>
                  </a:cubicBezTo>
                  <a:cubicBezTo>
                    <a:pt x="486800" y="2980876"/>
                    <a:pt x="555022" y="2949816"/>
                    <a:pt x="627193" y="2926458"/>
                  </a:cubicBezTo>
                  <a:cubicBezTo>
                    <a:pt x="699364" y="2903100"/>
                    <a:pt x="767467" y="2895308"/>
                    <a:pt x="854480" y="2889178"/>
                  </a:cubicBezTo>
                  <a:cubicBezTo>
                    <a:pt x="941493" y="2883048"/>
                    <a:pt x="1036370" y="2884954"/>
                    <a:pt x="1149272" y="2889676"/>
                  </a:cubicBezTo>
                  <a:cubicBezTo>
                    <a:pt x="1262174" y="2894398"/>
                    <a:pt x="1413346" y="2938048"/>
                    <a:pt x="1531894" y="2917507"/>
                  </a:cubicBezTo>
                  <a:cubicBezTo>
                    <a:pt x="1650442" y="2896966"/>
                    <a:pt x="1832273" y="2875429"/>
                    <a:pt x="1860559" y="2766431"/>
                  </a:cubicBezTo>
                  <a:cubicBezTo>
                    <a:pt x="1888846" y="2657433"/>
                    <a:pt x="1730009" y="2396867"/>
                    <a:pt x="1701613" y="2263518"/>
                  </a:cubicBezTo>
                  <a:cubicBezTo>
                    <a:pt x="1673217" y="2130169"/>
                    <a:pt x="1743453" y="2036657"/>
                    <a:pt x="1690183" y="1966338"/>
                  </a:cubicBezTo>
                  <a:cubicBezTo>
                    <a:pt x="1636913" y="1896019"/>
                    <a:pt x="1481051" y="1883514"/>
                    <a:pt x="1381991" y="1841604"/>
                  </a:cubicBezTo>
                  <a:cubicBezTo>
                    <a:pt x="1282931" y="1799694"/>
                    <a:pt x="1201737" y="1750743"/>
                    <a:pt x="1095823" y="1714878"/>
                  </a:cubicBezTo>
                  <a:cubicBezTo>
                    <a:pt x="989909" y="1679013"/>
                    <a:pt x="870332" y="1624510"/>
                    <a:pt x="746507" y="1626415"/>
                  </a:cubicBezTo>
                  <a:cubicBezTo>
                    <a:pt x="622682" y="1628320"/>
                    <a:pt x="458429" y="1703447"/>
                    <a:pt x="352873" y="1726308"/>
                  </a:cubicBezTo>
                  <a:cubicBezTo>
                    <a:pt x="247317" y="1749169"/>
                    <a:pt x="170321" y="1761677"/>
                    <a:pt x="113171" y="1763582"/>
                  </a:cubicBezTo>
                  <a:cubicBezTo>
                    <a:pt x="56021" y="1765487"/>
                    <a:pt x="-29251" y="1757700"/>
                    <a:pt x="9973" y="1737738"/>
                  </a:cubicBezTo>
                  <a:cubicBezTo>
                    <a:pt x="49197" y="1717776"/>
                    <a:pt x="241329" y="1676115"/>
                    <a:pt x="348516" y="1643812"/>
                  </a:cubicBezTo>
                  <a:cubicBezTo>
                    <a:pt x="455703" y="1611509"/>
                    <a:pt x="532356" y="1549221"/>
                    <a:pt x="653097" y="1543920"/>
                  </a:cubicBezTo>
                  <a:cubicBezTo>
                    <a:pt x="773838" y="1538619"/>
                    <a:pt x="974410" y="1593040"/>
                    <a:pt x="1072963" y="1612008"/>
                  </a:cubicBezTo>
                  <a:cubicBezTo>
                    <a:pt x="1171516" y="1630976"/>
                    <a:pt x="1222279" y="1684398"/>
                    <a:pt x="1244413" y="1657728"/>
                  </a:cubicBezTo>
                  <a:cubicBezTo>
                    <a:pt x="1266547" y="1631058"/>
                    <a:pt x="1217196" y="1531998"/>
                    <a:pt x="1205766" y="1451988"/>
                  </a:cubicBezTo>
                  <a:cubicBezTo>
                    <a:pt x="1194336" y="1371978"/>
                    <a:pt x="1043682" y="855414"/>
                    <a:pt x="1046313" y="815409"/>
                  </a:cubicBezTo>
                  <a:cubicBezTo>
                    <a:pt x="1048944" y="775404"/>
                    <a:pt x="1171953" y="1087888"/>
                    <a:pt x="1221553" y="1211958"/>
                  </a:cubicBezTo>
                  <a:close/>
                </a:path>
              </a:pathLst>
            </a:cu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grpSp>
          <p:nvGrpSpPr>
            <p:cNvPr id="3" name="Skupina 2"/>
            <p:cNvGrpSpPr/>
            <p:nvPr/>
          </p:nvGrpSpPr>
          <p:grpSpPr>
            <a:xfrm rot="632640">
              <a:off x="2454176" y="2010831"/>
              <a:ext cx="1132442" cy="778235"/>
              <a:chOff x="4099760" y="2873345"/>
              <a:chExt cx="1132442" cy="835444"/>
            </a:xfrm>
          </p:grpSpPr>
          <p:grpSp>
            <p:nvGrpSpPr>
              <p:cNvPr id="4" name="Skupina 3"/>
              <p:cNvGrpSpPr/>
              <p:nvPr/>
            </p:nvGrpSpPr>
            <p:grpSpPr>
              <a:xfrm>
                <a:off x="4099760" y="2873345"/>
                <a:ext cx="1132442" cy="835444"/>
                <a:chOff x="4099760" y="2873345"/>
                <a:chExt cx="1132442" cy="835444"/>
              </a:xfrm>
            </p:grpSpPr>
            <p:grpSp>
              <p:nvGrpSpPr>
                <p:cNvPr id="6" name="Skupina 5"/>
                <p:cNvGrpSpPr/>
                <p:nvPr/>
              </p:nvGrpSpPr>
              <p:grpSpPr>
                <a:xfrm>
                  <a:off x="4162612" y="2873345"/>
                  <a:ext cx="1069590" cy="514728"/>
                  <a:chOff x="3774287" y="2645640"/>
                  <a:chExt cx="1858045" cy="861239"/>
                </a:xfrm>
              </p:grpSpPr>
              <p:sp>
                <p:nvSpPr>
                  <p:cNvPr id="13" name="Volný tvar 12"/>
                  <p:cNvSpPr>
                    <a:spLocks noChangeAspect="1"/>
                  </p:cNvSpPr>
                  <p:nvPr/>
                </p:nvSpPr>
                <p:spPr>
                  <a:xfrm>
                    <a:off x="3774287" y="2645640"/>
                    <a:ext cx="1858045" cy="861239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17 w 851018"/>
                      <a:gd name="connsiteY0" fmla="*/ 127226 h 404857"/>
                      <a:gd name="connsiteX1" fmla="*/ 122545 w 851018"/>
                      <a:gd name="connsiteY1" fmla="*/ 14161 h 404857"/>
                      <a:gd name="connsiteX2" fmla="*/ 414205 w 851018"/>
                      <a:gd name="connsiteY2" fmla="*/ 11241 h 404857"/>
                      <a:gd name="connsiteX3" fmla="*/ 512575 w 851018"/>
                      <a:gd name="connsiteY3" fmla="*/ 101346 h 404857"/>
                      <a:gd name="connsiteX4" fmla="*/ 814500 w 851018"/>
                      <a:gd name="connsiteY4" fmla="*/ 222116 h 404857"/>
                      <a:gd name="connsiteX5" fmla="*/ 846912 w 851018"/>
                      <a:gd name="connsiteY5" fmla="*/ 392550 h 404857"/>
                      <a:gd name="connsiteX6" fmla="*/ 825387 w 851018"/>
                      <a:gd name="connsiteY6" fmla="*/ 375802 h 404857"/>
                      <a:gd name="connsiteX7" fmla="*/ 794315 w 851018"/>
                      <a:gd name="connsiteY7" fmla="*/ 250508 h 404857"/>
                      <a:gd name="connsiteX8" fmla="*/ 572960 w 851018"/>
                      <a:gd name="connsiteY8" fmla="*/ 153105 h 404857"/>
                      <a:gd name="connsiteX9" fmla="*/ 262409 w 851018"/>
                      <a:gd name="connsiteY9" fmla="*/ 66841 h 404857"/>
                      <a:gd name="connsiteX10" fmla="*/ 146561 w 851018"/>
                      <a:gd name="connsiteY10" fmla="*/ 43060 h 404857"/>
                      <a:gd name="connsiteX11" fmla="*/ 76212 w 851018"/>
                      <a:gd name="connsiteY11" fmla="*/ 68749 h 404857"/>
                      <a:gd name="connsiteX12" fmla="*/ 34772 w 851018"/>
                      <a:gd name="connsiteY12" fmla="*/ 129738 h 404857"/>
                      <a:gd name="connsiteX13" fmla="*/ 3617 w 851018"/>
                      <a:gd name="connsiteY13" fmla="*/ 127226 h 404857"/>
                      <a:gd name="connsiteX0" fmla="*/ 3617 w 851018"/>
                      <a:gd name="connsiteY0" fmla="*/ 120431 h 398062"/>
                      <a:gd name="connsiteX1" fmla="*/ 122545 w 851018"/>
                      <a:gd name="connsiteY1" fmla="*/ 7366 h 398062"/>
                      <a:gd name="connsiteX2" fmla="*/ 289375 w 851018"/>
                      <a:gd name="connsiteY2" fmla="*/ 24485 h 398062"/>
                      <a:gd name="connsiteX3" fmla="*/ 414205 w 851018"/>
                      <a:gd name="connsiteY3" fmla="*/ 4446 h 398062"/>
                      <a:gd name="connsiteX4" fmla="*/ 512575 w 851018"/>
                      <a:gd name="connsiteY4" fmla="*/ 94551 h 398062"/>
                      <a:gd name="connsiteX5" fmla="*/ 814500 w 851018"/>
                      <a:gd name="connsiteY5" fmla="*/ 215321 h 398062"/>
                      <a:gd name="connsiteX6" fmla="*/ 846912 w 851018"/>
                      <a:gd name="connsiteY6" fmla="*/ 385755 h 398062"/>
                      <a:gd name="connsiteX7" fmla="*/ 825387 w 851018"/>
                      <a:gd name="connsiteY7" fmla="*/ 369007 h 398062"/>
                      <a:gd name="connsiteX8" fmla="*/ 794315 w 851018"/>
                      <a:gd name="connsiteY8" fmla="*/ 243713 h 398062"/>
                      <a:gd name="connsiteX9" fmla="*/ 572960 w 851018"/>
                      <a:gd name="connsiteY9" fmla="*/ 146310 h 398062"/>
                      <a:gd name="connsiteX10" fmla="*/ 262409 w 851018"/>
                      <a:gd name="connsiteY10" fmla="*/ 60046 h 398062"/>
                      <a:gd name="connsiteX11" fmla="*/ 146561 w 851018"/>
                      <a:gd name="connsiteY11" fmla="*/ 36265 h 398062"/>
                      <a:gd name="connsiteX12" fmla="*/ 76212 w 851018"/>
                      <a:gd name="connsiteY12" fmla="*/ 61954 h 398062"/>
                      <a:gd name="connsiteX13" fmla="*/ 34772 w 851018"/>
                      <a:gd name="connsiteY13" fmla="*/ 122943 h 398062"/>
                      <a:gd name="connsiteX14" fmla="*/ 3617 w 851018"/>
                      <a:gd name="connsiteY14" fmla="*/ 120431 h 398062"/>
                      <a:gd name="connsiteX0" fmla="*/ 3617 w 851018"/>
                      <a:gd name="connsiteY0" fmla="*/ 119723 h 397354"/>
                      <a:gd name="connsiteX1" fmla="*/ 122545 w 851018"/>
                      <a:gd name="connsiteY1" fmla="*/ 6658 h 397354"/>
                      <a:gd name="connsiteX2" fmla="*/ 285592 w 851018"/>
                      <a:gd name="connsiteY2" fmla="*/ 32885 h 397354"/>
                      <a:gd name="connsiteX3" fmla="*/ 414205 w 851018"/>
                      <a:gd name="connsiteY3" fmla="*/ 3738 h 397354"/>
                      <a:gd name="connsiteX4" fmla="*/ 512575 w 851018"/>
                      <a:gd name="connsiteY4" fmla="*/ 93843 h 397354"/>
                      <a:gd name="connsiteX5" fmla="*/ 814500 w 851018"/>
                      <a:gd name="connsiteY5" fmla="*/ 214613 h 397354"/>
                      <a:gd name="connsiteX6" fmla="*/ 846912 w 851018"/>
                      <a:gd name="connsiteY6" fmla="*/ 385047 h 397354"/>
                      <a:gd name="connsiteX7" fmla="*/ 825387 w 851018"/>
                      <a:gd name="connsiteY7" fmla="*/ 368299 h 397354"/>
                      <a:gd name="connsiteX8" fmla="*/ 794315 w 851018"/>
                      <a:gd name="connsiteY8" fmla="*/ 243005 h 397354"/>
                      <a:gd name="connsiteX9" fmla="*/ 572960 w 851018"/>
                      <a:gd name="connsiteY9" fmla="*/ 145602 h 397354"/>
                      <a:gd name="connsiteX10" fmla="*/ 262409 w 851018"/>
                      <a:gd name="connsiteY10" fmla="*/ 59338 h 397354"/>
                      <a:gd name="connsiteX11" fmla="*/ 146561 w 851018"/>
                      <a:gd name="connsiteY11" fmla="*/ 35557 h 397354"/>
                      <a:gd name="connsiteX12" fmla="*/ 76212 w 851018"/>
                      <a:gd name="connsiteY12" fmla="*/ 61246 h 397354"/>
                      <a:gd name="connsiteX13" fmla="*/ 34772 w 851018"/>
                      <a:gd name="connsiteY13" fmla="*/ 122235 h 397354"/>
                      <a:gd name="connsiteX14" fmla="*/ 3617 w 851018"/>
                      <a:gd name="connsiteY14" fmla="*/ 119723 h 397354"/>
                      <a:gd name="connsiteX0" fmla="*/ 3617 w 851018"/>
                      <a:gd name="connsiteY0" fmla="*/ 116150 h 393781"/>
                      <a:gd name="connsiteX1" fmla="*/ 122545 w 851018"/>
                      <a:gd name="connsiteY1" fmla="*/ 3085 h 393781"/>
                      <a:gd name="connsiteX2" fmla="*/ 285592 w 851018"/>
                      <a:gd name="connsiteY2" fmla="*/ 29312 h 393781"/>
                      <a:gd name="connsiteX3" fmla="*/ 414205 w 851018"/>
                      <a:gd name="connsiteY3" fmla="*/ 165 h 393781"/>
                      <a:gd name="connsiteX4" fmla="*/ 480403 w 851018"/>
                      <a:gd name="connsiteY4" fmla="*/ 40244 h 393781"/>
                      <a:gd name="connsiteX5" fmla="*/ 512575 w 851018"/>
                      <a:gd name="connsiteY5" fmla="*/ 90270 h 393781"/>
                      <a:gd name="connsiteX6" fmla="*/ 814500 w 851018"/>
                      <a:gd name="connsiteY6" fmla="*/ 211040 h 393781"/>
                      <a:gd name="connsiteX7" fmla="*/ 846912 w 851018"/>
                      <a:gd name="connsiteY7" fmla="*/ 381474 h 393781"/>
                      <a:gd name="connsiteX8" fmla="*/ 825387 w 851018"/>
                      <a:gd name="connsiteY8" fmla="*/ 364726 h 393781"/>
                      <a:gd name="connsiteX9" fmla="*/ 794315 w 851018"/>
                      <a:gd name="connsiteY9" fmla="*/ 239432 h 393781"/>
                      <a:gd name="connsiteX10" fmla="*/ 572960 w 851018"/>
                      <a:gd name="connsiteY10" fmla="*/ 142029 h 393781"/>
                      <a:gd name="connsiteX11" fmla="*/ 262409 w 851018"/>
                      <a:gd name="connsiteY11" fmla="*/ 55765 h 393781"/>
                      <a:gd name="connsiteX12" fmla="*/ 146561 w 851018"/>
                      <a:gd name="connsiteY12" fmla="*/ 31984 h 393781"/>
                      <a:gd name="connsiteX13" fmla="*/ 76212 w 851018"/>
                      <a:gd name="connsiteY13" fmla="*/ 57673 h 393781"/>
                      <a:gd name="connsiteX14" fmla="*/ 34772 w 851018"/>
                      <a:gd name="connsiteY14" fmla="*/ 118662 h 393781"/>
                      <a:gd name="connsiteX15" fmla="*/ 3617 w 851018"/>
                      <a:gd name="connsiteY15" fmla="*/ 116150 h 393781"/>
                      <a:gd name="connsiteX0" fmla="*/ 3617 w 851018"/>
                      <a:gd name="connsiteY0" fmla="*/ 116150 h 393781"/>
                      <a:gd name="connsiteX1" fmla="*/ 122545 w 851018"/>
                      <a:gd name="connsiteY1" fmla="*/ 3085 h 393781"/>
                      <a:gd name="connsiteX2" fmla="*/ 285592 w 851018"/>
                      <a:gd name="connsiteY2" fmla="*/ 29312 h 393781"/>
                      <a:gd name="connsiteX3" fmla="*/ 414205 w 851018"/>
                      <a:gd name="connsiteY3" fmla="*/ 165 h 393781"/>
                      <a:gd name="connsiteX4" fmla="*/ 478512 w 851018"/>
                      <a:gd name="connsiteY4" fmla="*/ 27492 h 393781"/>
                      <a:gd name="connsiteX5" fmla="*/ 512575 w 851018"/>
                      <a:gd name="connsiteY5" fmla="*/ 90270 h 393781"/>
                      <a:gd name="connsiteX6" fmla="*/ 814500 w 851018"/>
                      <a:gd name="connsiteY6" fmla="*/ 211040 h 393781"/>
                      <a:gd name="connsiteX7" fmla="*/ 846912 w 851018"/>
                      <a:gd name="connsiteY7" fmla="*/ 381474 h 393781"/>
                      <a:gd name="connsiteX8" fmla="*/ 825387 w 851018"/>
                      <a:gd name="connsiteY8" fmla="*/ 364726 h 393781"/>
                      <a:gd name="connsiteX9" fmla="*/ 794315 w 851018"/>
                      <a:gd name="connsiteY9" fmla="*/ 239432 h 393781"/>
                      <a:gd name="connsiteX10" fmla="*/ 572960 w 851018"/>
                      <a:gd name="connsiteY10" fmla="*/ 142029 h 393781"/>
                      <a:gd name="connsiteX11" fmla="*/ 262409 w 851018"/>
                      <a:gd name="connsiteY11" fmla="*/ 55765 h 393781"/>
                      <a:gd name="connsiteX12" fmla="*/ 146561 w 851018"/>
                      <a:gd name="connsiteY12" fmla="*/ 31984 h 393781"/>
                      <a:gd name="connsiteX13" fmla="*/ 76212 w 851018"/>
                      <a:gd name="connsiteY13" fmla="*/ 57673 h 393781"/>
                      <a:gd name="connsiteX14" fmla="*/ 34772 w 851018"/>
                      <a:gd name="connsiteY14" fmla="*/ 118662 h 393781"/>
                      <a:gd name="connsiteX15" fmla="*/ 3617 w 851018"/>
                      <a:gd name="connsiteY15" fmla="*/ 116150 h 393781"/>
                      <a:gd name="connsiteX0" fmla="*/ 3617 w 849549"/>
                      <a:gd name="connsiteY0" fmla="*/ 116150 h 393781"/>
                      <a:gd name="connsiteX1" fmla="*/ 122545 w 849549"/>
                      <a:gd name="connsiteY1" fmla="*/ 3085 h 393781"/>
                      <a:gd name="connsiteX2" fmla="*/ 285592 w 849549"/>
                      <a:gd name="connsiteY2" fmla="*/ 29312 h 393781"/>
                      <a:gd name="connsiteX3" fmla="*/ 414205 w 849549"/>
                      <a:gd name="connsiteY3" fmla="*/ 165 h 393781"/>
                      <a:gd name="connsiteX4" fmla="*/ 478512 w 849549"/>
                      <a:gd name="connsiteY4" fmla="*/ 27492 h 393781"/>
                      <a:gd name="connsiteX5" fmla="*/ 539054 w 849549"/>
                      <a:gd name="connsiteY5" fmla="*/ 93913 h 393781"/>
                      <a:gd name="connsiteX6" fmla="*/ 814500 w 849549"/>
                      <a:gd name="connsiteY6" fmla="*/ 211040 h 393781"/>
                      <a:gd name="connsiteX7" fmla="*/ 846912 w 849549"/>
                      <a:gd name="connsiteY7" fmla="*/ 381474 h 393781"/>
                      <a:gd name="connsiteX8" fmla="*/ 825387 w 849549"/>
                      <a:gd name="connsiteY8" fmla="*/ 364726 h 393781"/>
                      <a:gd name="connsiteX9" fmla="*/ 794315 w 849549"/>
                      <a:gd name="connsiteY9" fmla="*/ 239432 h 393781"/>
                      <a:gd name="connsiteX10" fmla="*/ 572960 w 849549"/>
                      <a:gd name="connsiteY10" fmla="*/ 142029 h 393781"/>
                      <a:gd name="connsiteX11" fmla="*/ 262409 w 849549"/>
                      <a:gd name="connsiteY11" fmla="*/ 55765 h 393781"/>
                      <a:gd name="connsiteX12" fmla="*/ 146561 w 849549"/>
                      <a:gd name="connsiteY12" fmla="*/ 31984 h 393781"/>
                      <a:gd name="connsiteX13" fmla="*/ 76212 w 849549"/>
                      <a:gd name="connsiteY13" fmla="*/ 57673 h 393781"/>
                      <a:gd name="connsiteX14" fmla="*/ 34772 w 849549"/>
                      <a:gd name="connsiteY14" fmla="*/ 118662 h 393781"/>
                      <a:gd name="connsiteX15" fmla="*/ 3617 w 849549"/>
                      <a:gd name="connsiteY15" fmla="*/ 116150 h 3937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49549" h="393781">
                        <a:moveTo>
                          <a:pt x="3617" y="116150"/>
                        </a:moveTo>
                        <a:cubicBezTo>
                          <a:pt x="18246" y="96887"/>
                          <a:pt x="75549" y="17558"/>
                          <a:pt x="122545" y="3085"/>
                        </a:cubicBezTo>
                        <a:cubicBezTo>
                          <a:pt x="169541" y="-11388"/>
                          <a:pt x="236982" y="29799"/>
                          <a:pt x="285592" y="29312"/>
                        </a:cubicBezTo>
                        <a:cubicBezTo>
                          <a:pt x="334202" y="28825"/>
                          <a:pt x="385834" y="-1961"/>
                          <a:pt x="414205" y="165"/>
                        </a:cubicBezTo>
                        <a:cubicBezTo>
                          <a:pt x="442576" y="2291"/>
                          <a:pt x="462117" y="12475"/>
                          <a:pt x="478512" y="27492"/>
                        </a:cubicBezTo>
                        <a:cubicBezTo>
                          <a:pt x="494907" y="42509"/>
                          <a:pt x="483056" y="63322"/>
                          <a:pt x="539054" y="93913"/>
                        </a:cubicBezTo>
                        <a:cubicBezTo>
                          <a:pt x="595052" y="124504"/>
                          <a:pt x="763191" y="163113"/>
                          <a:pt x="814500" y="211040"/>
                        </a:cubicBezTo>
                        <a:cubicBezTo>
                          <a:pt x="865809" y="258967"/>
                          <a:pt x="845098" y="355860"/>
                          <a:pt x="846912" y="381474"/>
                        </a:cubicBezTo>
                        <a:cubicBezTo>
                          <a:pt x="848726" y="407088"/>
                          <a:pt x="834153" y="388400"/>
                          <a:pt x="825387" y="364726"/>
                        </a:cubicBezTo>
                        <a:cubicBezTo>
                          <a:pt x="816621" y="341052"/>
                          <a:pt x="836386" y="276548"/>
                          <a:pt x="794315" y="239432"/>
                        </a:cubicBezTo>
                        <a:cubicBezTo>
                          <a:pt x="752244" y="202316"/>
                          <a:pt x="661611" y="172640"/>
                          <a:pt x="572960" y="142029"/>
                        </a:cubicBezTo>
                        <a:cubicBezTo>
                          <a:pt x="484309" y="111418"/>
                          <a:pt x="333476" y="74106"/>
                          <a:pt x="262409" y="55765"/>
                        </a:cubicBezTo>
                        <a:cubicBezTo>
                          <a:pt x="191343" y="37424"/>
                          <a:pt x="178501" y="32392"/>
                          <a:pt x="146561" y="31984"/>
                        </a:cubicBezTo>
                        <a:cubicBezTo>
                          <a:pt x="114621" y="31576"/>
                          <a:pt x="89762" y="42682"/>
                          <a:pt x="76212" y="57673"/>
                        </a:cubicBezTo>
                        <a:cubicBezTo>
                          <a:pt x="62662" y="72664"/>
                          <a:pt x="46871" y="108916"/>
                          <a:pt x="34772" y="118662"/>
                        </a:cubicBezTo>
                        <a:cubicBezTo>
                          <a:pt x="22673" y="128408"/>
                          <a:pt x="-11012" y="135413"/>
                          <a:pt x="3617" y="116150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14" name="Volný tvar 13"/>
                  <p:cNvSpPr>
                    <a:spLocks/>
                  </p:cNvSpPr>
                  <p:nvPr/>
                </p:nvSpPr>
                <p:spPr>
                  <a:xfrm rot="150410">
                    <a:off x="3842255" y="2777197"/>
                    <a:ext cx="1716428" cy="670852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1018" h="390928">
                        <a:moveTo>
                          <a:pt x="3617" y="113297"/>
                        </a:moveTo>
                        <a:cubicBezTo>
                          <a:pt x="18246" y="94034"/>
                          <a:pt x="37719" y="4545"/>
                          <a:pt x="122545" y="232"/>
                        </a:cubicBezTo>
                        <a:cubicBezTo>
                          <a:pt x="207371" y="-4081"/>
                          <a:pt x="397249" y="52758"/>
                          <a:pt x="512575" y="87417"/>
                        </a:cubicBezTo>
                        <a:cubicBezTo>
                          <a:pt x="627901" y="122076"/>
                          <a:pt x="758777" y="159653"/>
                          <a:pt x="814500" y="208187"/>
                        </a:cubicBezTo>
                        <a:cubicBezTo>
                          <a:pt x="870223" y="256721"/>
                          <a:pt x="845098" y="353007"/>
                          <a:pt x="846912" y="378621"/>
                        </a:cubicBezTo>
                        <a:cubicBezTo>
                          <a:pt x="848726" y="404235"/>
                          <a:pt x="834153" y="385547"/>
                          <a:pt x="825387" y="361873"/>
                        </a:cubicBezTo>
                        <a:cubicBezTo>
                          <a:pt x="816621" y="338199"/>
                          <a:pt x="836386" y="273695"/>
                          <a:pt x="794315" y="236579"/>
                        </a:cubicBezTo>
                        <a:cubicBezTo>
                          <a:pt x="752244" y="199463"/>
                          <a:pt x="661611" y="169787"/>
                          <a:pt x="572960" y="139176"/>
                        </a:cubicBezTo>
                        <a:cubicBezTo>
                          <a:pt x="484309" y="108565"/>
                          <a:pt x="333476" y="71253"/>
                          <a:pt x="262409" y="52912"/>
                        </a:cubicBezTo>
                        <a:cubicBezTo>
                          <a:pt x="191343" y="34571"/>
                          <a:pt x="178501" y="29539"/>
                          <a:pt x="146561" y="29131"/>
                        </a:cubicBezTo>
                        <a:cubicBezTo>
                          <a:pt x="114621" y="28723"/>
                          <a:pt x="89762" y="39829"/>
                          <a:pt x="76212" y="54820"/>
                        </a:cubicBezTo>
                        <a:cubicBezTo>
                          <a:pt x="62662" y="69811"/>
                          <a:pt x="46871" y="106063"/>
                          <a:pt x="34772" y="115809"/>
                        </a:cubicBezTo>
                        <a:cubicBezTo>
                          <a:pt x="22673" y="125555"/>
                          <a:pt x="-11012" y="132560"/>
                          <a:pt x="3617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15" name="Volný tvar 14"/>
                  <p:cNvSpPr>
                    <a:spLocks/>
                  </p:cNvSpPr>
                  <p:nvPr/>
                </p:nvSpPr>
                <p:spPr>
                  <a:xfrm rot="265172">
                    <a:off x="3908824" y="2872405"/>
                    <a:ext cx="1575836" cy="533770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6612 w 851069"/>
                      <a:gd name="connsiteY9" fmla="*/ 29131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4443 w 851069"/>
                      <a:gd name="connsiteY9" fmla="*/ 36380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330 w 850731"/>
                      <a:gd name="connsiteY0" fmla="*/ 123197 h 400828"/>
                      <a:gd name="connsiteX1" fmla="*/ 116535 w 850731"/>
                      <a:gd name="connsiteY1" fmla="*/ 203 h 400828"/>
                      <a:gd name="connsiteX2" fmla="*/ 512288 w 850731"/>
                      <a:gd name="connsiteY2" fmla="*/ 97317 h 400828"/>
                      <a:gd name="connsiteX3" fmla="*/ 814213 w 850731"/>
                      <a:gd name="connsiteY3" fmla="*/ 218087 h 400828"/>
                      <a:gd name="connsiteX4" fmla="*/ 846625 w 850731"/>
                      <a:gd name="connsiteY4" fmla="*/ 388521 h 400828"/>
                      <a:gd name="connsiteX5" fmla="*/ 825100 w 850731"/>
                      <a:gd name="connsiteY5" fmla="*/ 371773 h 400828"/>
                      <a:gd name="connsiteX6" fmla="*/ 794028 w 850731"/>
                      <a:gd name="connsiteY6" fmla="*/ 246479 h 400828"/>
                      <a:gd name="connsiteX7" fmla="*/ 572673 w 850731"/>
                      <a:gd name="connsiteY7" fmla="*/ 149076 h 400828"/>
                      <a:gd name="connsiteX8" fmla="*/ 262122 w 850731"/>
                      <a:gd name="connsiteY8" fmla="*/ 62812 h 400828"/>
                      <a:gd name="connsiteX9" fmla="*/ 144105 w 850731"/>
                      <a:gd name="connsiteY9" fmla="*/ 46280 h 400828"/>
                      <a:gd name="connsiteX10" fmla="*/ 80068 w 850731"/>
                      <a:gd name="connsiteY10" fmla="*/ 69550 h 400828"/>
                      <a:gd name="connsiteX11" fmla="*/ 34485 w 850731"/>
                      <a:gd name="connsiteY11" fmla="*/ 125709 h 400828"/>
                      <a:gd name="connsiteX12" fmla="*/ 3330 w 850731"/>
                      <a:gd name="connsiteY12" fmla="*/ 123197 h 400828"/>
                      <a:gd name="connsiteX0" fmla="*/ 3586 w 850987"/>
                      <a:gd name="connsiteY0" fmla="*/ 114902 h 392533"/>
                      <a:gd name="connsiteX1" fmla="*/ 121133 w 850987"/>
                      <a:gd name="connsiteY1" fmla="*/ 227 h 392533"/>
                      <a:gd name="connsiteX2" fmla="*/ 512544 w 850987"/>
                      <a:gd name="connsiteY2" fmla="*/ 89022 h 392533"/>
                      <a:gd name="connsiteX3" fmla="*/ 814469 w 850987"/>
                      <a:gd name="connsiteY3" fmla="*/ 209792 h 392533"/>
                      <a:gd name="connsiteX4" fmla="*/ 846881 w 850987"/>
                      <a:gd name="connsiteY4" fmla="*/ 380226 h 392533"/>
                      <a:gd name="connsiteX5" fmla="*/ 825356 w 850987"/>
                      <a:gd name="connsiteY5" fmla="*/ 363478 h 392533"/>
                      <a:gd name="connsiteX6" fmla="*/ 794284 w 850987"/>
                      <a:gd name="connsiteY6" fmla="*/ 238184 h 392533"/>
                      <a:gd name="connsiteX7" fmla="*/ 572929 w 850987"/>
                      <a:gd name="connsiteY7" fmla="*/ 140781 h 392533"/>
                      <a:gd name="connsiteX8" fmla="*/ 262378 w 850987"/>
                      <a:gd name="connsiteY8" fmla="*/ 54517 h 392533"/>
                      <a:gd name="connsiteX9" fmla="*/ 144361 w 850987"/>
                      <a:gd name="connsiteY9" fmla="*/ 37985 h 392533"/>
                      <a:gd name="connsiteX10" fmla="*/ 80324 w 850987"/>
                      <a:gd name="connsiteY10" fmla="*/ 61255 h 392533"/>
                      <a:gd name="connsiteX11" fmla="*/ 34741 w 850987"/>
                      <a:gd name="connsiteY11" fmla="*/ 117414 h 392533"/>
                      <a:gd name="connsiteX12" fmla="*/ 3586 w 850987"/>
                      <a:gd name="connsiteY12" fmla="*/ 114902 h 392533"/>
                      <a:gd name="connsiteX0" fmla="*/ 3586 w 850987"/>
                      <a:gd name="connsiteY0" fmla="*/ 114902 h 392275"/>
                      <a:gd name="connsiteX1" fmla="*/ 121133 w 850987"/>
                      <a:gd name="connsiteY1" fmla="*/ 227 h 392275"/>
                      <a:gd name="connsiteX2" fmla="*/ 512544 w 850987"/>
                      <a:gd name="connsiteY2" fmla="*/ 89022 h 392275"/>
                      <a:gd name="connsiteX3" fmla="*/ 814469 w 850987"/>
                      <a:gd name="connsiteY3" fmla="*/ 209792 h 392275"/>
                      <a:gd name="connsiteX4" fmla="*/ 846881 w 850987"/>
                      <a:gd name="connsiteY4" fmla="*/ 380226 h 392275"/>
                      <a:gd name="connsiteX5" fmla="*/ 825356 w 850987"/>
                      <a:gd name="connsiteY5" fmla="*/ 363478 h 392275"/>
                      <a:gd name="connsiteX6" fmla="*/ 779196 w 850987"/>
                      <a:gd name="connsiteY6" fmla="*/ 245037 h 392275"/>
                      <a:gd name="connsiteX7" fmla="*/ 572929 w 850987"/>
                      <a:gd name="connsiteY7" fmla="*/ 140781 h 392275"/>
                      <a:gd name="connsiteX8" fmla="*/ 262378 w 850987"/>
                      <a:gd name="connsiteY8" fmla="*/ 54517 h 392275"/>
                      <a:gd name="connsiteX9" fmla="*/ 144361 w 850987"/>
                      <a:gd name="connsiteY9" fmla="*/ 37985 h 392275"/>
                      <a:gd name="connsiteX10" fmla="*/ 80324 w 850987"/>
                      <a:gd name="connsiteY10" fmla="*/ 61255 h 392275"/>
                      <a:gd name="connsiteX11" fmla="*/ 34741 w 850987"/>
                      <a:gd name="connsiteY11" fmla="*/ 117414 h 392275"/>
                      <a:gd name="connsiteX12" fmla="*/ 3586 w 850987"/>
                      <a:gd name="connsiteY12" fmla="*/ 114902 h 39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0987" h="392275">
                        <a:moveTo>
                          <a:pt x="3586" y="114902"/>
                        </a:moveTo>
                        <a:cubicBezTo>
                          <a:pt x="17985" y="95371"/>
                          <a:pt x="36307" y="4540"/>
                          <a:pt x="121133" y="227"/>
                        </a:cubicBezTo>
                        <a:cubicBezTo>
                          <a:pt x="205959" y="-4086"/>
                          <a:pt x="396988" y="54095"/>
                          <a:pt x="512544" y="89022"/>
                        </a:cubicBezTo>
                        <a:cubicBezTo>
                          <a:pt x="628100" y="123949"/>
                          <a:pt x="758746" y="161258"/>
                          <a:pt x="814469" y="209792"/>
                        </a:cubicBezTo>
                        <a:cubicBezTo>
                          <a:pt x="870192" y="258326"/>
                          <a:pt x="845067" y="354612"/>
                          <a:pt x="846881" y="380226"/>
                        </a:cubicBezTo>
                        <a:cubicBezTo>
                          <a:pt x="848695" y="405840"/>
                          <a:pt x="836637" y="386010"/>
                          <a:pt x="825356" y="363478"/>
                        </a:cubicBezTo>
                        <a:cubicBezTo>
                          <a:pt x="814075" y="340947"/>
                          <a:pt x="821267" y="282153"/>
                          <a:pt x="779196" y="245037"/>
                        </a:cubicBezTo>
                        <a:cubicBezTo>
                          <a:pt x="737125" y="207921"/>
                          <a:pt x="659065" y="172534"/>
                          <a:pt x="572929" y="140781"/>
                        </a:cubicBezTo>
                        <a:cubicBezTo>
                          <a:pt x="486793" y="109028"/>
                          <a:pt x="333806" y="71650"/>
                          <a:pt x="262378" y="54517"/>
                        </a:cubicBezTo>
                        <a:cubicBezTo>
                          <a:pt x="190950" y="37384"/>
                          <a:pt x="176301" y="38393"/>
                          <a:pt x="144361" y="37985"/>
                        </a:cubicBezTo>
                        <a:cubicBezTo>
                          <a:pt x="112421" y="37577"/>
                          <a:pt x="93874" y="46264"/>
                          <a:pt x="80324" y="61255"/>
                        </a:cubicBezTo>
                        <a:cubicBezTo>
                          <a:pt x="66774" y="76246"/>
                          <a:pt x="47531" y="108473"/>
                          <a:pt x="34741" y="117414"/>
                        </a:cubicBezTo>
                        <a:cubicBezTo>
                          <a:pt x="21951" y="126355"/>
                          <a:pt x="-10813" y="134433"/>
                          <a:pt x="3586" y="114902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16" name="Volný tvar 15"/>
                  <p:cNvSpPr>
                    <a:spLocks/>
                  </p:cNvSpPr>
                  <p:nvPr/>
                </p:nvSpPr>
                <p:spPr>
                  <a:xfrm rot="416670">
                    <a:off x="3978949" y="2960240"/>
                    <a:ext cx="1430717" cy="385555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17 w 866567"/>
                      <a:gd name="connsiteY0" fmla="*/ 113297 h 373000"/>
                      <a:gd name="connsiteX1" fmla="*/ 122545 w 866567"/>
                      <a:gd name="connsiteY1" fmla="*/ 232 h 373000"/>
                      <a:gd name="connsiteX2" fmla="*/ 512575 w 866567"/>
                      <a:gd name="connsiteY2" fmla="*/ 87417 h 373000"/>
                      <a:gd name="connsiteX3" fmla="*/ 814500 w 866567"/>
                      <a:gd name="connsiteY3" fmla="*/ 208187 h 373000"/>
                      <a:gd name="connsiteX4" fmla="*/ 866491 w 866567"/>
                      <a:gd name="connsiteY4" fmla="*/ 349443 h 373000"/>
                      <a:gd name="connsiteX5" fmla="*/ 825387 w 866567"/>
                      <a:gd name="connsiteY5" fmla="*/ 361873 h 373000"/>
                      <a:gd name="connsiteX6" fmla="*/ 794315 w 866567"/>
                      <a:gd name="connsiteY6" fmla="*/ 236579 h 373000"/>
                      <a:gd name="connsiteX7" fmla="*/ 572960 w 866567"/>
                      <a:gd name="connsiteY7" fmla="*/ 139176 h 373000"/>
                      <a:gd name="connsiteX8" fmla="*/ 262409 w 866567"/>
                      <a:gd name="connsiteY8" fmla="*/ 52912 h 373000"/>
                      <a:gd name="connsiteX9" fmla="*/ 146561 w 866567"/>
                      <a:gd name="connsiteY9" fmla="*/ 29131 h 373000"/>
                      <a:gd name="connsiteX10" fmla="*/ 76212 w 866567"/>
                      <a:gd name="connsiteY10" fmla="*/ 54820 h 373000"/>
                      <a:gd name="connsiteX11" fmla="*/ 34772 w 866567"/>
                      <a:gd name="connsiteY11" fmla="*/ 115809 h 373000"/>
                      <a:gd name="connsiteX12" fmla="*/ 3617 w 866567"/>
                      <a:gd name="connsiteY12" fmla="*/ 113297 h 373000"/>
                      <a:gd name="connsiteX0" fmla="*/ 3617 w 867450"/>
                      <a:gd name="connsiteY0" fmla="*/ 113297 h 372087"/>
                      <a:gd name="connsiteX1" fmla="*/ 122545 w 867450"/>
                      <a:gd name="connsiteY1" fmla="*/ 232 h 372087"/>
                      <a:gd name="connsiteX2" fmla="*/ 512575 w 867450"/>
                      <a:gd name="connsiteY2" fmla="*/ 87417 h 372087"/>
                      <a:gd name="connsiteX3" fmla="*/ 814500 w 867450"/>
                      <a:gd name="connsiteY3" fmla="*/ 208187 h 372087"/>
                      <a:gd name="connsiteX4" fmla="*/ 866491 w 867450"/>
                      <a:gd name="connsiteY4" fmla="*/ 349443 h 372087"/>
                      <a:gd name="connsiteX5" fmla="*/ 844196 w 867450"/>
                      <a:gd name="connsiteY5" fmla="*/ 360546 h 372087"/>
                      <a:gd name="connsiteX6" fmla="*/ 794315 w 867450"/>
                      <a:gd name="connsiteY6" fmla="*/ 236579 h 372087"/>
                      <a:gd name="connsiteX7" fmla="*/ 572960 w 867450"/>
                      <a:gd name="connsiteY7" fmla="*/ 139176 h 372087"/>
                      <a:gd name="connsiteX8" fmla="*/ 262409 w 867450"/>
                      <a:gd name="connsiteY8" fmla="*/ 52912 h 372087"/>
                      <a:gd name="connsiteX9" fmla="*/ 146561 w 867450"/>
                      <a:gd name="connsiteY9" fmla="*/ 29131 h 372087"/>
                      <a:gd name="connsiteX10" fmla="*/ 76212 w 867450"/>
                      <a:gd name="connsiteY10" fmla="*/ 54820 h 372087"/>
                      <a:gd name="connsiteX11" fmla="*/ 34772 w 867450"/>
                      <a:gd name="connsiteY11" fmla="*/ 115809 h 372087"/>
                      <a:gd name="connsiteX12" fmla="*/ 3617 w 867450"/>
                      <a:gd name="connsiteY12" fmla="*/ 113297 h 372087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2960 w 867487"/>
                      <a:gd name="connsiteY7" fmla="*/ 139176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58690 w 867487"/>
                      <a:gd name="connsiteY9" fmla="*/ 54489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90 w 867560"/>
                      <a:gd name="connsiteY0" fmla="*/ 113297 h 371040"/>
                      <a:gd name="connsiteX1" fmla="*/ 122618 w 867560"/>
                      <a:gd name="connsiteY1" fmla="*/ 232 h 371040"/>
                      <a:gd name="connsiteX2" fmla="*/ 512648 w 867560"/>
                      <a:gd name="connsiteY2" fmla="*/ 87417 h 371040"/>
                      <a:gd name="connsiteX3" fmla="*/ 814573 w 867560"/>
                      <a:gd name="connsiteY3" fmla="*/ 208187 h 371040"/>
                      <a:gd name="connsiteX4" fmla="*/ 866564 w 867560"/>
                      <a:gd name="connsiteY4" fmla="*/ 349443 h 371040"/>
                      <a:gd name="connsiteX5" fmla="*/ 844269 w 867560"/>
                      <a:gd name="connsiteY5" fmla="*/ 360546 h 371040"/>
                      <a:gd name="connsiteX6" fmla="*/ 789703 w 867560"/>
                      <a:gd name="connsiteY6" fmla="*/ 251336 h 371040"/>
                      <a:gd name="connsiteX7" fmla="*/ 575862 w 867560"/>
                      <a:gd name="connsiteY7" fmla="*/ 157100 h 371040"/>
                      <a:gd name="connsiteX8" fmla="*/ 272829 w 867560"/>
                      <a:gd name="connsiteY8" fmla="*/ 73998 h 371040"/>
                      <a:gd name="connsiteX9" fmla="*/ 158763 w 867560"/>
                      <a:gd name="connsiteY9" fmla="*/ 54489 h 371040"/>
                      <a:gd name="connsiteX10" fmla="*/ 82155 w 867560"/>
                      <a:gd name="connsiteY10" fmla="*/ 74463 h 371040"/>
                      <a:gd name="connsiteX11" fmla="*/ 34845 w 867560"/>
                      <a:gd name="connsiteY11" fmla="*/ 115809 h 371040"/>
                      <a:gd name="connsiteX12" fmla="*/ 3690 w 867560"/>
                      <a:gd name="connsiteY12" fmla="*/ 113297 h 3710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67560" h="371040">
                        <a:moveTo>
                          <a:pt x="3690" y="113297"/>
                        </a:moveTo>
                        <a:cubicBezTo>
                          <a:pt x="18319" y="94034"/>
                          <a:pt x="37792" y="4545"/>
                          <a:pt x="122618" y="232"/>
                        </a:cubicBezTo>
                        <a:cubicBezTo>
                          <a:pt x="207444" y="-4081"/>
                          <a:pt x="397322" y="52758"/>
                          <a:pt x="512648" y="87417"/>
                        </a:cubicBezTo>
                        <a:cubicBezTo>
                          <a:pt x="627974" y="122076"/>
                          <a:pt x="755587" y="164516"/>
                          <a:pt x="814573" y="208187"/>
                        </a:cubicBezTo>
                        <a:cubicBezTo>
                          <a:pt x="873559" y="251858"/>
                          <a:pt x="861615" y="324050"/>
                          <a:pt x="866564" y="349443"/>
                        </a:cubicBezTo>
                        <a:cubicBezTo>
                          <a:pt x="871513" y="374836"/>
                          <a:pt x="857079" y="376897"/>
                          <a:pt x="844269" y="360546"/>
                        </a:cubicBezTo>
                        <a:cubicBezTo>
                          <a:pt x="831459" y="344195"/>
                          <a:pt x="834437" y="285244"/>
                          <a:pt x="789703" y="251336"/>
                        </a:cubicBezTo>
                        <a:cubicBezTo>
                          <a:pt x="744969" y="217428"/>
                          <a:pt x="662008" y="186656"/>
                          <a:pt x="575862" y="157100"/>
                        </a:cubicBezTo>
                        <a:cubicBezTo>
                          <a:pt x="489716" y="127544"/>
                          <a:pt x="342346" y="91100"/>
                          <a:pt x="272829" y="73998"/>
                        </a:cubicBezTo>
                        <a:cubicBezTo>
                          <a:pt x="203313" y="56896"/>
                          <a:pt x="190703" y="54897"/>
                          <a:pt x="158763" y="54489"/>
                        </a:cubicBezTo>
                        <a:cubicBezTo>
                          <a:pt x="126823" y="54081"/>
                          <a:pt x="95705" y="59472"/>
                          <a:pt x="82155" y="74463"/>
                        </a:cubicBezTo>
                        <a:cubicBezTo>
                          <a:pt x="68605" y="89454"/>
                          <a:pt x="47923" y="109337"/>
                          <a:pt x="34845" y="115809"/>
                        </a:cubicBezTo>
                        <a:cubicBezTo>
                          <a:pt x="21768" y="122281"/>
                          <a:pt x="-10939" y="132560"/>
                          <a:pt x="3690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17" name="Volný tvar 16"/>
                  <p:cNvSpPr/>
                  <p:nvPr/>
                </p:nvSpPr>
                <p:spPr>
                  <a:xfrm>
                    <a:off x="4093369" y="2983739"/>
                    <a:ext cx="1212851" cy="397635"/>
                  </a:xfrm>
                  <a:custGeom>
                    <a:avLst/>
                    <a:gdLst>
                      <a:gd name="connsiteX0" fmla="*/ 0 w 1254347"/>
                      <a:gd name="connsiteY0" fmla="*/ 32437 h 414862"/>
                      <a:gd name="connsiteX1" fmla="*/ 250031 w 1254347"/>
                      <a:gd name="connsiteY1" fmla="*/ 108637 h 414862"/>
                      <a:gd name="connsiteX2" fmla="*/ 1188244 w 1254347"/>
                      <a:gd name="connsiteY2" fmla="*/ 401531 h 414862"/>
                      <a:gd name="connsiteX3" fmla="*/ 1152525 w 1254347"/>
                      <a:gd name="connsiteY3" fmla="*/ 353906 h 414862"/>
                      <a:gd name="connsiteX4" fmla="*/ 959644 w 1254347"/>
                      <a:gd name="connsiteY4" fmla="*/ 253893 h 414862"/>
                      <a:gd name="connsiteX5" fmla="*/ 640556 w 1254347"/>
                      <a:gd name="connsiteY5" fmla="*/ 151499 h 414862"/>
                      <a:gd name="connsiteX6" fmla="*/ 378619 w 1254347"/>
                      <a:gd name="connsiteY6" fmla="*/ 63393 h 414862"/>
                      <a:gd name="connsiteX7" fmla="*/ 169069 w 1254347"/>
                      <a:gd name="connsiteY7" fmla="*/ 11006 h 414862"/>
                      <a:gd name="connsiteX8" fmla="*/ 54769 w 1254347"/>
                      <a:gd name="connsiteY8" fmla="*/ 1481 h 414862"/>
                      <a:gd name="connsiteX9" fmla="*/ 0 w 1254347"/>
                      <a:gd name="connsiteY9" fmla="*/ 32437 h 414862"/>
                      <a:gd name="connsiteX0" fmla="*/ 0 w 1209971"/>
                      <a:gd name="connsiteY0" fmla="*/ 32437 h 406480"/>
                      <a:gd name="connsiteX1" fmla="*/ 250031 w 1209971"/>
                      <a:gd name="connsiteY1" fmla="*/ 108637 h 406480"/>
                      <a:gd name="connsiteX2" fmla="*/ 1188244 w 1209971"/>
                      <a:gd name="connsiteY2" fmla="*/ 401531 h 406480"/>
                      <a:gd name="connsiteX3" fmla="*/ 1152525 w 1209971"/>
                      <a:gd name="connsiteY3" fmla="*/ 353906 h 406480"/>
                      <a:gd name="connsiteX4" fmla="*/ 959644 w 1209971"/>
                      <a:gd name="connsiteY4" fmla="*/ 253893 h 406480"/>
                      <a:gd name="connsiteX5" fmla="*/ 640556 w 1209971"/>
                      <a:gd name="connsiteY5" fmla="*/ 151499 h 406480"/>
                      <a:gd name="connsiteX6" fmla="*/ 378619 w 1209971"/>
                      <a:gd name="connsiteY6" fmla="*/ 63393 h 406480"/>
                      <a:gd name="connsiteX7" fmla="*/ 169069 w 1209971"/>
                      <a:gd name="connsiteY7" fmla="*/ 11006 h 406480"/>
                      <a:gd name="connsiteX8" fmla="*/ 54769 w 1209971"/>
                      <a:gd name="connsiteY8" fmla="*/ 1481 h 406480"/>
                      <a:gd name="connsiteX9" fmla="*/ 0 w 1209971"/>
                      <a:gd name="connsiteY9" fmla="*/ 32437 h 406480"/>
                      <a:gd name="connsiteX0" fmla="*/ 0 w 1186948"/>
                      <a:gd name="connsiteY0" fmla="*/ 32437 h 399893"/>
                      <a:gd name="connsiteX1" fmla="*/ 250031 w 1186948"/>
                      <a:gd name="connsiteY1" fmla="*/ 108637 h 399893"/>
                      <a:gd name="connsiteX2" fmla="*/ 1157287 w 1186948"/>
                      <a:gd name="connsiteY2" fmla="*/ 394388 h 399893"/>
                      <a:gd name="connsiteX3" fmla="*/ 1152525 w 1186948"/>
                      <a:gd name="connsiteY3" fmla="*/ 353906 h 399893"/>
                      <a:gd name="connsiteX4" fmla="*/ 959644 w 1186948"/>
                      <a:gd name="connsiteY4" fmla="*/ 253893 h 399893"/>
                      <a:gd name="connsiteX5" fmla="*/ 640556 w 1186948"/>
                      <a:gd name="connsiteY5" fmla="*/ 151499 h 399893"/>
                      <a:gd name="connsiteX6" fmla="*/ 378619 w 1186948"/>
                      <a:gd name="connsiteY6" fmla="*/ 63393 h 399893"/>
                      <a:gd name="connsiteX7" fmla="*/ 169069 w 1186948"/>
                      <a:gd name="connsiteY7" fmla="*/ 11006 h 399893"/>
                      <a:gd name="connsiteX8" fmla="*/ 54769 w 1186948"/>
                      <a:gd name="connsiteY8" fmla="*/ 1481 h 399893"/>
                      <a:gd name="connsiteX9" fmla="*/ 0 w 1186948"/>
                      <a:gd name="connsiteY9" fmla="*/ 32437 h 399893"/>
                      <a:gd name="connsiteX0" fmla="*/ 0 w 1230621"/>
                      <a:gd name="connsiteY0" fmla="*/ 32437 h 404167"/>
                      <a:gd name="connsiteX1" fmla="*/ 250031 w 1230621"/>
                      <a:gd name="connsiteY1" fmla="*/ 108637 h 404167"/>
                      <a:gd name="connsiteX2" fmla="*/ 1157287 w 1230621"/>
                      <a:gd name="connsiteY2" fmla="*/ 394388 h 404167"/>
                      <a:gd name="connsiteX3" fmla="*/ 1152525 w 1230621"/>
                      <a:gd name="connsiteY3" fmla="*/ 330093 h 404167"/>
                      <a:gd name="connsiteX4" fmla="*/ 959644 w 1230621"/>
                      <a:gd name="connsiteY4" fmla="*/ 253893 h 404167"/>
                      <a:gd name="connsiteX5" fmla="*/ 640556 w 1230621"/>
                      <a:gd name="connsiteY5" fmla="*/ 151499 h 404167"/>
                      <a:gd name="connsiteX6" fmla="*/ 378619 w 1230621"/>
                      <a:gd name="connsiteY6" fmla="*/ 63393 h 404167"/>
                      <a:gd name="connsiteX7" fmla="*/ 169069 w 1230621"/>
                      <a:gd name="connsiteY7" fmla="*/ 11006 h 404167"/>
                      <a:gd name="connsiteX8" fmla="*/ 54769 w 1230621"/>
                      <a:gd name="connsiteY8" fmla="*/ 1481 h 404167"/>
                      <a:gd name="connsiteX9" fmla="*/ 0 w 1230621"/>
                      <a:gd name="connsiteY9" fmla="*/ 32437 h 404167"/>
                      <a:gd name="connsiteX0" fmla="*/ 0 w 1152536"/>
                      <a:gd name="connsiteY0" fmla="*/ 32437 h 349699"/>
                      <a:gd name="connsiteX1" fmla="*/ 250031 w 1152536"/>
                      <a:gd name="connsiteY1" fmla="*/ 108637 h 349699"/>
                      <a:gd name="connsiteX2" fmla="*/ 964406 w 1152536"/>
                      <a:gd name="connsiteY2" fmla="*/ 330094 h 349699"/>
                      <a:gd name="connsiteX3" fmla="*/ 1152525 w 1152536"/>
                      <a:gd name="connsiteY3" fmla="*/ 330093 h 349699"/>
                      <a:gd name="connsiteX4" fmla="*/ 959644 w 1152536"/>
                      <a:gd name="connsiteY4" fmla="*/ 253893 h 349699"/>
                      <a:gd name="connsiteX5" fmla="*/ 640556 w 1152536"/>
                      <a:gd name="connsiteY5" fmla="*/ 151499 h 349699"/>
                      <a:gd name="connsiteX6" fmla="*/ 378619 w 1152536"/>
                      <a:gd name="connsiteY6" fmla="*/ 63393 h 349699"/>
                      <a:gd name="connsiteX7" fmla="*/ 169069 w 1152536"/>
                      <a:gd name="connsiteY7" fmla="*/ 11006 h 349699"/>
                      <a:gd name="connsiteX8" fmla="*/ 54769 w 1152536"/>
                      <a:gd name="connsiteY8" fmla="*/ 1481 h 349699"/>
                      <a:gd name="connsiteX9" fmla="*/ 0 w 1152536"/>
                      <a:gd name="connsiteY9" fmla="*/ 32437 h 349699"/>
                      <a:gd name="connsiteX0" fmla="*/ 0 w 1193981"/>
                      <a:gd name="connsiteY0" fmla="*/ 32437 h 396769"/>
                      <a:gd name="connsiteX1" fmla="*/ 250031 w 1193981"/>
                      <a:gd name="connsiteY1" fmla="*/ 108637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193981"/>
                      <a:gd name="connsiteY0" fmla="*/ 32437 h 396769"/>
                      <a:gd name="connsiteX1" fmla="*/ 247650 w 1193981"/>
                      <a:gd name="connsiteY1" fmla="*/ 113399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59606 w 1213031"/>
                      <a:gd name="connsiteY6" fmla="*/ 152364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66750 w 1213031"/>
                      <a:gd name="connsiteY6" fmla="*/ 140458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7669 w 1212851"/>
                      <a:gd name="connsiteY7" fmla="*/ 64258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2906 w 1212851"/>
                      <a:gd name="connsiteY7" fmla="*/ 57114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9463 h 401889"/>
                      <a:gd name="connsiteX1" fmla="*/ 266700 w 1212851"/>
                      <a:gd name="connsiteY1" fmla="*/ 118519 h 401889"/>
                      <a:gd name="connsiteX2" fmla="*/ 983456 w 1212851"/>
                      <a:gd name="connsiteY2" fmla="*/ 335214 h 401889"/>
                      <a:gd name="connsiteX3" fmla="*/ 1197769 w 1212851"/>
                      <a:gd name="connsiteY3" fmla="*/ 401889 h 401889"/>
                      <a:gd name="connsiteX4" fmla="*/ 1171575 w 1212851"/>
                      <a:gd name="connsiteY4" fmla="*/ 335213 h 401889"/>
                      <a:gd name="connsiteX5" fmla="*/ 983456 w 1212851"/>
                      <a:gd name="connsiteY5" fmla="*/ 247107 h 401889"/>
                      <a:gd name="connsiteX6" fmla="*/ 666750 w 1212851"/>
                      <a:gd name="connsiteY6" fmla="*/ 144713 h 401889"/>
                      <a:gd name="connsiteX7" fmla="*/ 392906 w 1212851"/>
                      <a:gd name="connsiteY7" fmla="*/ 61369 h 401889"/>
                      <a:gd name="connsiteX8" fmla="*/ 216694 w 1212851"/>
                      <a:gd name="connsiteY8" fmla="*/ 6601 h 401889"/>
                      <a:gd name="connsiteX9" fmla="*/ 73819 w 1212851"/>
                      <a:gd name="connsiteY9" fmla="*/ 6601 h 401889"/>
                      <a:gd name="connsiteX10" fmla="*/ 0 w 1212851"/>
                      <a:gd name="connsiteY10" fmla="*/ 49463 h 401889"/>
                      <a:gd name="connsiteX0" fmla="*/ 0 w 1212851"/>
                      <a:gd name="connsiteY0" fmla="*/ 45209 h 397635"/>
                      <a:gd name="connsiteX1" fmla="*/ 266700 w 1212851"/>
                      <a:gd name="connsiteY1" fmla="*/ 114265 h 397635"/>
                      <a:gd name="connsiteX2" fmla="*/ 983456 w 1212851"/>
                      <a:gd name="connsiteY2" fmla="*/ 330960 h 397635"/>
                      <a:gd name="connsiteX3" fmla="*/ 1197769 w 1212851"/>
                      <a:gd name="connsiteY3" fmla="*/ 397635 h 397635"/>
                      <a:gd name="connsiteX4" fmla="*/ 1171575 w 1212851"/>
                      <a:gd name="connsiteY4" fmla="*/ 330959 h 397635"/>
                      <a:gd name="connsiteX5" fmla="*/ 983456 w 1212851"/>
                      <a:gd name="connsiteY5" fmla="*/ 242853 h 397635"/>
                      <a:gd name="connsiteX6" fmla="*/ 666750 w 1212851"/>
                      <a:gd name="connsiteY6" fmla="*/ 140459 h 397635"/>
                      <a:gd name="connsiteX7" fmla="*/ 392906 w 1212851"/>
                      <a:gd name="connsiteY7" fmla="*/ 57115 h 397635"/>
                      <a:gd name="connsiteX8" fmla="*/ 216694 w 1212851"/>
                      <a:gd name="connsiteY8" fmla="*/ 11872 h 397635"/>
                      <a:gd name="connsiteX9" fmla="*/ 73819 w 1212851"/>
                      <a:gd name="connsiteY9" fmla="*/ 2347 h 397635"/>
                      <a:gd name="connsiteX10" fmla="*/ 0 w 1212851"/>
                      <a:gd name="connsiteY10" fmla="*/ 45209 h 3976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212851" h="397635">
                        <a:moveTo>
                          <a:pt x="0" y="45209"/>
                        </a:moveTo>
                        <a:cubicBezTo>
                          <a:pt x="88900" y="68228"/>
                          <a:pt x="102791" y="66640"/>
                          <a:pt x="266700" y="114265"/>
                        </a:cubicBezTo>
                        <a:cubicBezTo>
                          <a:pt x="430609" y="161890"/>
                          <a:pt x="744537" y="258728"/>
                          <a:pt x="983456" y="330960"/>
                        </a:cubicBezTo>
                        <a:cubicBezTo>
                          <a:pt x="1138634" y="378188"/>
                          <a:pt x="1166416" y="397635"/>
                          <a:pt x="1197769" y="397635"/>
                        </a:cubicBezTo>
                        <a:cubicBezTo>
                          <a:pt x="1229122" y="397635"/>
                          <a:pt x="1207294" y="356756"/>
                          <a:pt x="1171575" y="330959"/>
                        </a:cubicBezTo>
                        <a:cubicBezTo>
                          <a:pt x="1135856" y="305162"/>
                          <a:pt x="1067594" y="274603"/>
                          <a:pt x="983456" y="242853"/>
                        </a:cubicBezTo>
                        <a:cubicBezTo>
                          <a:pt x="899319" y="211103"/>
                          <a:pt x="765175" y="171415"/>
                          <a:pt x="666750" y="140459"/>
                        </a:cubicBezTo>
                        <a:cubicBezTo>
                          <a:pt x="568325" y="109503"/>
                          <a:pt x="467915" y="78546"/>
                          <a:pt x="392906" y="57115"/>
                        </a:cubicBezTo>
                        <a:cubicBezTo>
                          <a:pt x="317897" y="35684"/>
                          <a:pt x="270669" y="22191"/>
                          <a:pt x="216694" y="11872"/>
                        </a:cubicBezTo>
                        <a:cubicBezTo>
                          <a:pt x="162719" y="1553"/>
                          <a:pt x="109935" y="-3209"/>
                          <a:pt x="73819" y="2347"/>
                        </a:cubicBezTo>
                        <a:cubicBezTo>
                          <a:pt x="37703" y="7903"/>
                          <a:pt x="11906" y="31517"/>
                          <a:pt x="0" y="45209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</p:grpSp>
            <p:grpSp>
              <p:nvGrpSpPr>
                <p:cNvPr id="7" name="Skupina 6"/>
                <p:cNvGrpSpPr/>
                <p:nvPr/>
              </p:nvGrpSpPr>
              <p:grpSpPr>
                <a:xfrm flipH="1" flipV="1">
                  <a:off x="4099760" y="3197791"/>
                  <a:ext cx="1071439" cy="510998"/>
                  <a:chOff x="3774287" y="2651881"/>
                  <a:chExt cx="1861257" cy="854998"/>
                </a:xfrm>
              </p:grpSpPr>
              <p:sp>
                <p:nvSpPr>
                  <p:cNvPr id="8" name="Volný tvar 7"/>
                  <p:cNvSpPr>
                    <a:spLocks noChangeAspect="1"/>
                  </p:cNvSpPr>
                  <p:nvPr/>
                </p:nvSpPr>
                <p:spPr>
                  <a:xfrm>
                    <a:off x="3774287" y="2651881"/>
                    <a:ext cx="1861257" cy="854998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1018" h="390928">
                        <a:moveTo>
                          <a:pt x="3617" y="113297"/>
                        </a:moveTo>
                        <a:cubicBezTo>
                          <a:pt x="18246" y="94034"/>
                          <a:pt x="37719" y="4545"/>
                          <a:pt x="122545" y="232"/>
                        </a:cubicBezTo>
                        <a:cubicBezTo>
                          <a:pt x="207371" y="-4081"/>
                          <a:pt x="397249" y="52758"/>
                          <a:pt x="512575" y="87417"/>
                        </a:cubicBezTo>
                        <a:cubicBezTo>
                          <a:pt x="627901" y="122076"/>
                          <a:pt x="758777" y="159653"/>
                          <a:pt x="814500" y="208187"/>
                        </a:cubicBezTo>
                        <a:cubicBezTo>
                          <a:pt x="870223" y="256721"/>
                          <a:pt x="845098" y="353007"/>
                          <a:pt x="846912" y="378621"/>
                        </a:cubicBezTo>
                        <a:cubicBezTo>
                          <a:pt x="848726" y="404235"/>
                          <a:pt x="834153" y="385547"/>
                          <a:pt x="825387" y="361873"/>
                        </a:cubicBezTo>
                        <a:cubicBezTo>
                          <a:pt x="816621" y="338199"/>
                          <a:pt x="836386" y="273695"/>
                          <a:pt x="794315" y="236579"/>
                        </a:cubicBezTo>
                        <a:cubicBezTo>
                          <a:pt x="752244" y="199463"/>
                          <a:pt x="661611" y="169787"/>
                          <a:pt x="572960" y="139176"/>
                        </a:cubicBezTo>
                        <a:cubicBezTo>
                          <a:pt x="484309" y="108565"/>
                          <a:pt x="333476" y="71253"/>
                          <a:pt x="262409" y="52912"/>
                        </a:cubicBezTo>
                        <a:cubicBezTo>
                          <a:pt x="191343" y="34571"/>
                          <a:pt x="178501" y="29539"/>
                          <a:pt x="146561" y="29131"/>
                        </a:cubicBezTo>
                        <a:cubicBezTo>
                          <a:pt x="114621" y="28723"/>
                          <a:pt x="89762" y="39829"/>
                          <a:pt x="76212" y="54820"/>
                        </a:cubicBezTo>
                        <a:cubicBezTo>
                          <a:pt x="62662" y="69811"/>
                          <a:pt x="46871" y="106063"/>
                          <a:pt x="34772" y="115809"/>
                        </a:cubicBezTo>
                        <a:cubicBezTo>
                          <a:pt x="22673" y="125555"/>
                          <a:pt x="-11012" y="132560"/>
                          <a:pt x="3617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9" name="Volný tvar 8"/>
                  <p:cNvSpPr>
                    <a:spLocks/>
                  </p:cNvSpPr>
                  <p:nvPr/>
                </p:nvSpPr>
                <p:spPr>
                  <a:xfrm rot="150410">
                    <a:off x="3842255" y="2777197"/>
                    <a:ext cx="1716428" cy="670852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1018" h="390928">
                        <a:moveTo>
                          <a:pt x="3617" y="113297"/>
                        </a:moveTo>
                        <a:cubicBezTo>
                          <a:pt x="18246" y="94034"/>
                          <a:pt x="37719" y="4545"/>
                          <a:pt x="122545" y="232"/>
                        </a:cubicBezTo>
                        <a:cubicBezTo>
                          <a:pt x="207371" y="-4081"/>
                          <a:pt x="397249" y="52758"/>
                          <a:pt x="512575" y="87417"/>
                        </a:cubicBezTo>
                        <a:cubicBezTo>
                          <a:pt x="627901" y="122076"/>
                          <a:pt x="758777" y="159653"/>
                          <a:pt x="814500" y="208187"/>
                        </a:cubicBezTo>
                        <a:cubicBezTo>
                          <a:pt x="870223" y="256721"/>
                          <a:pt x="845098" y="353007"/>
                          <a:pt x="846912" y="378621"/>
                        </a:cubicBezTo>
                        <a:cubicBezTo>
                          <a:pt x="848726" y="404235"/>
                          <a:pt x="834153" y="385547"/>
                          <a:pt x="825387" y="361873"/>
                        </a:cubicBezTo>
                        <a:cubicBezTo>
                          <a:pt x="816621" y="338199"/>
                          <a:pt x="836386" y="273695"/>
                          <a:pt x="794315" y="236579"/>
                        </a:cubicBezTo>
                        <a:cubicBezTo>
                          <a:pt x="752244" y="199463"/>
                          <a:pt x="661611" y="169787"/>
                          <a:pt x="572960" y="139176"/>
                        </a:cubicBezTo>
                        <a:cubicBezTo>
                          <a:pt x="484309" y="108565"/>
                          <a:pt x="333476" y="71253"/>
                          <a:pt x="262409" y="52912"/>
                        </a:cubicBezTo>
                        <a:cubicBezTo>
                          <a:pt x="191343" y="34571"/>
                          <a:pt x="178501" y="29539"/>
                          <a:pt x="146561" y="29131"/>
                        </a:cubicBezTo>
                        <a:cubicBezTo>
                          <a:pt x="114621" y="28723"/>
                          <a:pt x="89762" y="39829"/>
                          <a:pt x="76212" y="54820"/>
                        </a:cubicBezTo>
                        <a:cubicBezTo>
                          <a:pt x="62662" y="69811"/>
                          <a:pt x="46871" y="106063"/>
                          <a:pt x="34772" y="115809"/>
                        </a:cubicBezTo>
                        <a:cubicBezTo>
                          <a:pt x="22673" y="125555"/>
                          <a:pt x="-11012" y="132560"/>
                          <a:pt x="3617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10" name="Volný tvar 9"/>
                  <p:cNvSpPr>
                    <a:spLocks/>
                  </p:cNvSpPr>
                  <p:nvPr/>
                </p:nvSpPr>
                <p:spPr>
                  <a:xfrm rot="265172">
                    <a:off x="3908824" y="2872405"/>
                    <a:ext cx="1575836" cy="533770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6612 w 851069"/>
                      <a:gd name="connsiteY9" fmla="*/ 29131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4443 w 851069"/>
                      <a:gd name="connsiteY9" fmla="*/ 36380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330 w 850731"/>
                      <a:gd name="connsiteY0" fmla="*/ 123197 h 400828"/>
                      <a:gd name="connsiteX1" fmla="*/ 116535 w 850731"/>
                      <a:gd name="connsiteY1" fmla="*/ 203 h 400828"/>
                      <a:gd name="connsiteX2" fmla="*/ 512288 w 850731"/>
                      <a:gd name="connsiteY2" fmla="*/ 97317 h 400828"/>
                      <a:gd name="connsiteX3" fmla="*/ 814213 w 850731"/>
                      <a:gd name="connsiteY3" fmla="*/ 218087 h 400828"/>
                      <a:gd name="connsiteX4" fmla="*/ 846625 w 850731"/>
                      <a:gd name="connsiteY4" fmla="*/ 388521 h 400828"/>
                      <a:gd name="connsiteX5" fmla="*/ 825100 w 850731"/>
                      <a:gd name="connsiteY5" fmla="*/ 371773 h 400828"/>
                      <a:gd name="connsiteX6" fmla="*/ 794028 w 850731"/>
                      <a:gd name="connsiteY6" fmla="*/ 246479 h 400828"/>
                      <a:gd name="connsiteX7" fmla="*/ 572673 w 850731"/>
                      <a:gd name="connsiteY7" fmla="*/ 149076 h 400828"/>
                      <a:gd name="connsiteX8" fmla="*/ 262122 w 850731"/>
                      <a:gd name="connsiteY8" fmla="*/ 62812 h 400828"/>
                      <a:gd name="connsiteX9" fmla="*/ 144105 w 850731"/>
                      <a:gd name="connsiteY9" fmla="*/ 46280 h 400828"/>
                      <a:gd name="connsiteX10" fmla="*/ 80068 w 850731"/>
                      <a:gd name="connsiteY10" fmla="*/ 69550 h 400828"/>
                      <a:gd name="connsiteX11" fmla="*/ 34485 w 850731"/>
                      <a:gd name="connsiteY11" fmla="*/ 125709 h 400828"/>
                      <a:gd name="connsiteX12" fmla="*/ 3330 w 850731"/>
                      <a:gd name="connsiteY12" fmla="*/ 123197 h 400828"/>
                      <a:gd name="connsiteX0" fmla="*/ 3586 w 850987"/>
                      <a:gd name="connsiteY0" fmla="*/ 114902 h 392533"/>
                      <a:gd name="connsiteX1" fmla="*/ 121133 w 850987"/>
                      <a:gd name="connsiteY1" fmla="*/ 227 h 392533"/>
                      <a:gd name="connsiteX2" fmla="*/ 512544 w 850987"/>
                      <a:gd name="connsiteY2" fmla="*/ 89022 h 392533"/>
                      <a:gd name="connsiteX3" fmla="*/ 814469 w 850987"/>
                      <a:gd name="connsiteY3" fmla="*/ 209792 h 392533"/>
                      <a:gd name="connsiteX4" fmla="*/ 846881 w 850987"/>
                      <a:gd name="connsiteY4" fmla="*/ 380226 h 392533"/>
                      <a:gd name="connsiteX5" fmla="*/ 825356 w 850987"/>
                      <a:gd name="connsiteY5" fmla="*/ 363478 h 392533"/>
                      <a:gd name="connsiteX6" fmla="*/ 794284 w 850987"/>
                      <a:gd name="connsiteY6" fmla="*/ 238184 h 392533"/>
                      <a:gd name="connsiteX7" fmla="*/ 572929 w 850987"/>
                      <a:gd name="connsiteY7" fmla="*/ 140781 h 392533"/>
                      <a:gd name="connsiteX8" fmla="*/ 262378 w 850987"/>
                      <a:gd name="connsiteY8" fmla="*/ 54517 h 392533"/>
                      <a:gd name="connsiteX9" fmla="*/ 144361 w 850987"/>
                      <a:gd name="connsiteY9" fmla="*/ 37985 h 392533"/>
                      <a:gd name="connsiteX10" fmla="*/ 80324 w 850987"/>
                      <a:gd name="connsiteY10" fmla="*/ 61255 h 392533"/>
                      <a:gd name="connsiteX11" fmla="*/ 34741 w 850987"/>
                      <a:gd name="connsiteY11" fmla="*/ 117414 h 392533"/>
                      <a:gd name="connsiteX12" fmla="*/ 3586 w 850987"/>
                      <a:gd name="connsiteY12" fmla="*/ 114902 h 392533"/>
                      <a:gd name="connsiteX0" fmla="*/ 3586 w 850987"/>
                      <a:gd name="connsiteY0" fmla="*/ 114902 h 392275"/>
                      <a:gd name="connsiteX1" fmla="*/ 121133 w 850987"/>
                      <a:gd name="connsiteY1" fmla="*/ 227 h 392275"/>
                      <a:gd name="connsiteX2" fmla="*/ 512544 w 850987"/>
                      <a:gd name="connsiteY2" fmla="*/ 89022 h 392275"/>
                      <a:gd name="connsiteX3" fmla="*/ 814469 w 850987"/>
                      <a:gd name="connsiteY3" fmla="*/ 209792 h 392275"/>
                      <a:gd name="connsiteX4" fmla="*/ 846881 w 850987"/>
                      <a:gd name="connsiteY4" fmla="*/ 380226 h 392275"/>
                      <a:gd name="connsiteX5" fmla="*/ 825356 w 850987"/>
                      <a:gd name="connsiteY5" fmla="*/ 363478 h 392275"/>
                      <a:gd name="connsiteX6" fmla="*/ 779196 w 850987"/>
                      <a:gd name="connsiteY6" fmla="*/ 245037 h 392275"/>
                      <a:gd name="connsiteX7" fmla="*/ 572929 w 850987"/>
                      <a:gd name="connsiteY7" fmla="*/ 140781 h 392275"/>
                      <a:gd name="connsiteX8" fmla="*/ 262378 w 850987"/>
                      <a:gd name="connsiteY8" fmla="*/ 54517 h 392275"/>
                      <a:gd name="connsiteX9" fmla="*/ 144361 w 850987"/>
                      <a:gd name="connsiteY9" fmla="*/ 37985 h 392275"/>
                      <a:gd name="connsiteX10" fmla="*/ 80324 w 850987"/>
                      <a:gd name="connsiteY10" fmla="*/ 61255 h 392275"/>
                      <a:gd name="connsiteX11" fmla="*/ 34741 w 850987"/>
                      <a:gd name="connsiteY11" fmla="*/ 117414 h 392275"/>
                      <a:gd name="connsiteX12" fmla="*/ 3586 w 850987"/>
                      <a:gd name="connsiteY12" fmla="*/ 114902 h 39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0987" h="392275">
                        <a:moveTo>
                          <a:pt x="3586" y="114902"/>
                        </a:moveTo>
                        <a:cubicBezTo>
                          <a:pt x="17985" y="95371"/>
                          <a:pt x="36307" y="4540"/>
                          <a:pt x="121133" y="227"/>
                        </a:cubicBezTo>
                        <a:cubicBezTo>
                          <a:pt x="205959" y="-4086"/>
                          <a:pt x="396988" y="54095"/>
                          <a:pt x="512544" y="89022"/>
                        </a:cubicBezTo>
                        <a:cubicBezTo>
                          <a:pt x="628100" y="123949"/>
                          <a:pt x="758746" y="161258"/>
                          <a:pt x="814469" y="209792"/>
                        </a:cubicBezTo>
                        <a:cubicBezTo>
                          <a:pt x="870192" y="258326"/>
                          <a:pt x="845067" y="354612"/>
                          <a:pt x="846881" y="380226"/>
                        </a:cubicBezTo>
                        <a:cubicBezTo>
                          <a:pt x="848695" y="405840"/>
                          <a:pt x="836637" y="386010"/>
                          <a:pt x="825356" y="363478"/>
                        </a:cubicBezTo>
                        <a:cubicBezTo>
                          <a:pt x="814075" y="340947"/>
                          <a:pt x="821267" y="282153"/>
                          <a:pt x="779196" y="245037"/>
                        </a:cubicBezTo>
                        <a:cubicBezTo>
                          <a:pt x="737125" y="207921"/>
                          <a:pt x="659065" y="172534"/>
                          <a:pt x="572929" y="140781"/>
                        </a:cubicBezTo>
                        <a:cubicBezTo>
                          <a:pt x="486793" y="109028"/>
                          <a:pt x="333806" y="71650"/>
                          <a:pt x="262378" y="54517"/>
                        </a:cubicBezTo>
                        <a:cubicBezTo>
                          <a:pt x="190950" y="37384"/>
                          <a:pt x="176301" y="38393"/>
                          <a:pt x="144361" y="37985"/>
                        </a:cubicBezTo>
                        <a:cubicBezTo>
                          <a:pt x="112421" y="37577"/>
                          <a:pt x="93874" y="46264"/>
                          <a:pt x="80324" y="61255"/>
                        </a:cubicBezTo>
                        <a:cubicBezTo>
                          <a:pt x="66774" y="76246"/>
                          <a:pt x="47531" y="108473"/>
                          <a:pt x="34741" y="117414"/>
                        </a:cubicBezTo>
                        <a:cubicBezTo>
                          <a:pt x="21951" y="126355"/>
                          <a:pt x="-10813" y="134433"/>
                          <a:pt x="3586" y="114902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11" name="Volný tvar 10"/>
                  <p:cNvSpPr>
                    <a:spLocks/>
                  </p:cNvSpPr>
                  <p:nvPr/>
                </p:nvSpPr>
                <p:spPr>
                  <a:xfrm rot="416670">
                    <a:off x="3978949" y="2960240"/>
                    <a:ext cx="1430717" cy="385555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17 w 866567"/>
                      <a:gd name="connsiteY0" fmla="*/ 113297 h 373000"/>
                      <a:gd name="connsiteX1" fmla="*/ 122545 w 866567"/>
                      <a:gd name="connsiteY1" fmla="*/ 232 h 373000"/>
                      <a:gd name="connsiteX2" fmla="*/ 512575 w 866567"/>
                      <a:gd name="connsiteY2" fmla="*/ 87417 h 373000"/>
                      <a:gd name="connsiteX3" fmla="*/ 814500 w 866567"/>
                      <a:gd name="connsiteY3" fmla="*/ 208187 h 373000"/>
                      <a:gd name="connsiteX4" fmla="*/ 866491 w 866567"/>
                      <a:gd name="connsiteY4" fmla="*/ 349443 h 373000"/>
                      <a:gd name="connsiteX5" fmla="*/ 825387 w 866567"/>
                      <a:gd name="connsiteY5" fmla="*/ 361873 h 373000"/>
                      <a:gd name="connsiteX6" fmla="*/ 794315 w 866567"/>
                      <a:gd name="connsiteY6" fmla="*/ 236579 h 373000"/>
                      <a:gd name="connsiteX7" fmla="*/ 572960 w 866567"/>
                      <a:gd name="connsiteY7" fmla="*/ 139176 h 373000"/>
                      <a:gd name="connsiteX8" fmla="*/ 262409 w 866567"/>
                      <a:gd name="connsiteY8" fmla="*/ 52912 h 373000"/>
                      <a:gd name="connsiteX9" fmla="*/ 146561 w 866567"/>
                      <a:gd name="connsiteY9" fmla="*/ 29131 h 373000"/>
                      <a:gd name="connsiteX10" fmla="*/ 76212 w 866567"/>
                      <a:gd name="connsiteY10" fmla="*/ 54820 h 373000"/>
                      <a:gd name="connsiteX11" fmla="*/ 34772 w 866567"/>
                      <a:gd name="connsiteY11" fmla="*/ 115809 h 373000"/>
                      <a:gd name="connsiteX12" fmla="*/ 3617 w 866567"/>
                      <a:gd name="connsiteY12" fmla="*/ 113297 h 373000"/>
                      <a:gd name="connsiteX0" fmla="*/ 3617 w 867450"/>
                      <a:gd name="connsiteY0" fmla="*/ 113297 h 372087"/>
                      <a:gd name="connsiteX1" fmla="*/ 122545 w 867450"/>
                      <a:gd name="connsiteY1" fmla="*/ 232 h 372087"/>
                      <a:gd name="connsiteX2" fmla="*/ 512575 w 867450"/>
                      <a:gd name="connsiteY2" fmla="*/ 87417 h 372087"/>
                      <a:gd name="connsiteX3" fmla="*/ 814500 w 867450"/>
                      <a:gd name="connsiteY3" fmla="*/ 208187 h 372087"/>
                      <a:gd name="connsiteX4" fmla="*/ 866491 w 867450"/>
                      <a:gd name="connsiteY4" fmla="*/ 349443 h 372087"/>
                      <a:gd name="connsiteX5" fmla="*/ 844196 w 867450"/>
                      <a:gd name="connsiteY5" fmla="*/ 360546 h 372087"/>
                      <a:gd name="connsiteX6" fmla="*/ 794315 w 867450"/>
                      <a:gd name="connsiteY6" fmla="*/ 236579 h 372087"/>
                      <a:gd name="connsiteX7" fmla="*/ 572960 w 867450"/>
                      <a:gd name="connsiteY7" fmla="*/ 139176 h 372087"/>
                      <a:gd name="connsiteX8" fmla="*/ 262409 w 867450"/>
                      <a:gd name="connsiteY8" fmla="*/ 52912 h 372087"/>
                      <a:gd name="connsiteX9" fmla="*/ 146561 w 867450"/>
                      <a:gd name="connsiteY9" fmla="*/ 29131 h 372087"/>
                      <a:gd name="connsiteX10" fmla="*/ 76212 w 867450"/>
                      <a:gd name="connsiteY10" fmla="*/ 54820 h 372087"/>
                      <a:gd name="connsiteX11" fmla="*/ 34772 w 867450"/>
                      <a:gd name="connsiteY11" fmla="*/ 115809 h 372087"/>
                      <a:gd name="connsiteX12" fmla="*/ 3617 w 867450"/>
                      <a:gd name="connsiteY12" fmla="*/ 113297 h 372087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2960 w 867487"/>
                      <a:gd name="connsiteY7" fmla="*/ 139176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58690 w 867487"/>
                      <a:gd name="connsiteY9" fmla="*/ 54489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90 w 867560"/>
                      <a:gd name="connsiteY0" fmla="*/ 113297 h 371040"/>
                      <a:gd name="connsiteX1" fmla="*/ 122618 w 867560"/>
                      <a:gd name="connsiteY1" fmla="*/ 232 h 371040"/>
                      <a:gd name="connsiteX2" fmla="*/ 512648 w 867560"/>
                      <a:gd name="connsiteY2" fmla="*/ 87417 h 371040"/>
                      <a:gd name="connsiteX3" fmla="*/ 814573 w 867560"/>
                      <a:gd name="connsiteY3" fmla="*/ 208187 h 371040"/>
                      <a:gd name="connsiteX4" fmla="*/ 866564 w 867560"/>
                      <a:gd name="connsiteY4" fmla="*/ 349443 h 371040"/>
                      <a:gd name="connsiteX5" fmla="*/ 844269 w 867560"/>
                      <a:gd name="connsiteY5" fmla="*/ 360546 h 371040"/>
                      <a:gd name="connsiteX6" fmla="*/ 789703 w 867560"/>
                      <a:gd name="connsiteY6" fmla="*/ 251336 h 371040"/>
                      <a:gd name="connsiteX7" fmla="*/ 575862 w 867560"/>
                      <a:gd name="connsiteY7" fmla="*/ 157100 h 371040"/>
                      <a:gd name="connsiteX8" fmla="*/ 272829 w 867560"/>
                      <a:gd name="connsiteY8" fmla="*/ 73998 h 371040"/>
                      <a:gd name="connsiteX9" fmla="*/ 158763 w 867560"/>
                      <a:gd name="connsiteY9" fmla="*/ 54489 h 371040"/>
                      <a:gd name="connsiteX10" fmla="*/ 82155 w 867560"/>
                      <a:gd name="connsiteY10" fmla="*/ 74463 h 371040"/>
                      <a:gd name="connsiteX11" fmla="*/ 34845 w 867560"/>
                      <a:gd name="connsiteY11" fmla="*/ 115809 h 371040"/>
                      <a:gd name="connsiteX12" fmla="*/ 3690 w 867560"/>
                      <a:gd name="connsiteY12" fmla="*/ 113297 h 3710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67560" h="371040">
                        <a:moveTo>
                          <a:pt x="3690" y="113297"/>
                        </a:moveTo>
                        <a:cubicBezTo>
                          <a:pt x="18319" y="94034"/>
                          <a:pt x="37792" y="4545"/>
                          <a:pt x="122618" y="232"/>
                        </a:cubicBezTo>
                        <a:cubicBezTo>
                          <a:pt x="207444" y="-4081"/>
                          <a:pt x="397322" y="52758"/>
                          <a:pt x="512648" y="87417"/>
                        </a:cubicBezTo>
                        <a:cubicBezTo>
                          <a:pt x="627974" y="122076"/>
                          <a:pt x="755587" y="164516"/>
                          <a:pt x="814573" y="208187"/>
                        </a:cubicBezTo>
                        <a:cubicBezTo>
                          <a:pt x="873559" y="251858"/>
                          <a:pt x="861615" y="324050"/>
                          <a:pt x="866564" y="349443"/>
                        </a:cubicBezTo>
                        <a:cubicBezTo>
                          <a:pt x="871513" y="374836"/>
                          <a:pt x="857079" y="376897"/>
                          <a:pt x="844269" y="360546"/>
                        </a:cubicBezTo>
                        <a:cubicBezTo>
                          <a:pt x="831459" y="344195"/>
                          <a:pt x="834437" y="285244"/>
                          <a:pt x="789703" y="251336"/>
                        </a:cubicBezTo>
                        <a:cubicBezTo>
                          <a:pt x="744969" y="217428"/>
                          <a:pt x="662008" y="186656"/>
                          <a:pt x="575862" y="157100"/>
                        </a:cubicBezTo>
                        <a:cubicBezTo>
                          <a:pt x="489716" y="127544"/>
                          <a:pt x="342346" y="91100"/>
                          <a:pt x="272829" y="73998"/>
                        </a:cubicBezTo>
                        <a:cubicBezTo>
                          <a:pt x="203313" y="56896"/>
                          <a:pt x="190703" y="54897"/>
                          <a:pt x="158763" y="54489"/>
                        </a:cubicBezTo>
                        <a:cubicBezTo>
                          <a:pt x="126823" y="54081"/>
                          <a:pt x="95705" y="59472"/>
                          <a:pt x="82155" y="74463"/>
                        </a:cubicBezTo>
                        <a:cubicBezTo>
                          <a:pt x="68605" y="89454"/>
                          <a:pt x="47923" y="109337"/>
                          <a:pt x="34845" y="115809"/>
                        </a:cubicBezTo>
                        <a:cubicBezTo>
                          <a:pt x="21768" y="122281"/>
                          <a:pt x="-10939" y="132560"/>
                          <a:pt x="3690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12" name="Volný tvar 11"/>
                  <p:cNvSpPr/>
                  <p:nvPr/>
                </p:nvSpPr>
                <p:spPr>
                  <a:xfrm>
                    <a:off x="4093369" y="2983739"/>
                    <a:ext cx="1212851" cy="397635"/>
                  </a:xfrm>
                  <a:custGeom>
                    <a:avLst/>
                    <a:gdLst>
                      <a:gd name="connsiteX0" fmla="*/ 0 w 1254347"/>
                      <a:gd name="connsiteY0" fmla="*/ 32437 h 414862"/>
                      <a:gd name="connsiteX1" fmla="*/ 250031 w 1254347"/>
                      <a:gd name="connsiteY1" fmla="*/ 108637 h 414862"/>
                      <a:gd name="connsiteX2" fmla="*/ 1188244 w 1254347"/>
                      <a:gd name="connsiteY2" fmla="*/ 401531 h 414862"/>
                      <a:gd name="connsiteX3" fmla="*/ 1152525 w 1254347"/>
                      <a:gd name="connsiteY3" fmla="*/ 353906 h 414862"/>
                      <a:gd name="connsiteX4" fmla="*/ 959644 w 1254347"/>
                      <a:gd name="connsiteY4" fmla="*/ 253893 h 414862"/>
                      <a:gd name="connsiteX5" fmla="*/ 640556 w 1254347"/>
                      <a:gd name="connsiteY5" fmla="*/ 151499 h 414862"/>
                      <a:gd name="connsiteX6" fmla="*/ 378619 w 1254347"/>
                      <a:gd name="connsiteY6" fmla="*/ 63393 h 414862"/>
                      <a:gd name="connsiteX7" fmla="*/ 169069 w 1254347"/>
                      <a:gd name="connsiteY7" fmla="*/ 11006 h 414862"/>
                      <a:gd name="connsiteX8" fmla="*/ 54769 w 1254347"/>
                      <a:gd name="connsiteY8" fmla="*/ 1481 h 414862"/>
                      <a:gd name="connsiteX9" fmla="*/ 0 w 1254347"/>
                      <a:gd name="connsiteY9" fmla="*/ 32437 h 414862"/>
                      <a:gd name="connsiteX0" fmla="*/ 0 w 1209971"/>
                      <a:gd name="connsiteY0" fmla="*/ 32437 h 406480"/>
                      <a:gd name="connsiteX1" fmla="*/ 250031 w 1209971"/>
                      <a:gd name="connsiteY1" fmla="*/ 108637 h 406480"/>
                      <a:gd name="connsiteX2" fmla="*/ 1188244 w 1209971"/>
                      <a:gd name="connsiteY2" fmla="*/ 401531 h 406480"/>
                      <a:gd name="connsiteX3" fmla="*/ 1152525 w 1209971"/>
                      <a:gd name="connsiteY3" fmla="*/ 353906 h 406480"/>
                      <a:gd name="connsiteX4" fmla="*/ 959644 w 1209971"/>
                      <a:gd name="connsiteY4" fmla="*/ 253893 h 406480"/>
                      <a:gd name="connsiteX5" fmla="*/ 640556 w 1209971"/>
                      <a:gd name="connsiteY5" fmla="*/ 151499 h 406480"/>
                      <a:gd name="connsiteX6" fmla="*/ 378619 w 1209971"/>
                      <a:gd name="connsiteY6" fmla="*/ 63393 h 406480"/>
                      <a:gd name="connsiteX7" fmla="*/ 169069 w 1209971"/>
                      <a:gd name="connsiteY7" fmla="*/ 11006 h 406480"/>
                      <a:gd name="connsiteX8" fmla="*/ 54769 w 1209971"/>
                      <a:gd name="connsiteY8" fmla="*/ 1481 h 406480"/>
                      <a:gd name="connsiteX9" fmla="*/ 0 w 1209971"/>
                      <a:gd name="connsiteY9" fmla="*/ 32437 h 406480"/>
                      <a:gd name="connsiteX0" fmla="*/ 0 w 1186948"/>
                      <a:gd name="connsiteY0" fmla="*/ 32437 h 399893"/>
                      <a:gd name="connsiteX1" fmla="*/ 250031 w 1186948"/>
                      <a:gd name="connsiteY1" fmla="*/ 108637 h 399893"/>
                      <a:gd name="connsiteX2" fmla="*/ 1157287 w 1186948"/>
                      <a:gd name="connsiteY2" fmla="*/ 394388 h 399893"/>
                      <a:gd name="connsiteX3" fmla="*/ 1152525 w 1186948"/>
                      <a:gd name="connsiteY3" fmla="*/ 353906 h 399893"/>
                      <a:gd name="connsiteX4" fmla="*/ 959644 w 1186948"/>
                      <a:gd name="connsiteY4" fmla="*/ 253893 h 399893"/>
                      <a:gd name="connsiteX5" fmla="*/ 640556 w 1186948"/>
                      <a:gd name="connsiteY5" fmla="*/ 151499 h 399893"/>
                      <a:gd name="connsiteX6" fmla="*/ 378619 w 1186948"/>
                      <a:gd name="connsiteY6" fmla="*/ 63393 h 399893"/>
                      <a:gd name="connsiteX7" fmla="*/ 169069 w 1186948"/>
                      <a:gd name="connsiteY7" fmla="*/ 11006 h 399893"/>
                      <a:gd name="connsiteX8" fmla="*/ 54769 w 1186948"/>
                      <a:gd name="connsiteY8" fmla="*/ 1481 h 399893"/>
                      <a:gd name="connsiteX9" fmla="*/ 0 w 1186948"/>
                      <a:gd name="connsiteY9" fmla="*/ 32437 h 399893"/>
                      <a:gd name="connsiteX0" fmla="*/ 0 w 1230621"/>
                      <a:gd name="connsiteY0" fmla="*/ 32437 h 404167"/>
                      <a:gd name="connsiteX1" fmla="*/ 250031 w 1230621"/>
                      <a:gd name="connsiteY1" fmla="*/ 108637 h 404167"/>
                      <a:gd name="connsiteX2" fmla="*/ 1157287 w 1230621"/>
                      <a:gd name="connsiteY2" fmla="*/ 394388 h 404167"/>
                      <a:gd name="connsiteX3" fmla="*/ 1152525 w 1230621"/>
                      <a:gd name="connsiteY3" fmla="*/ 330093 h 404167"/>
                      <a:gd name="connsiteX4" fmla="*/ 959644 w 1230621"/>
                      <a:gd name="connsiteY4" fmla="*/ 253893 h 404167"/>
                      <a:gd name="connsiteX5" fmla="*/ 640556 w 1230621"/>
                      <a:gd name="connsiteY5" fmla="*/ 151499 h 404167"/>
                      <a:gd name="connsiteX6" fmla="*/ 378619 w 1230621"/>
                      <a:gd name="connsiteY6" fmla="*/ 63393 h 404167"/>
                      <a:gd name="connsiteX7" fmla="*/ 169069 w 1230621"/>
                      <a:gd name="connsiteY7" fmla="*/ 11006 h 404167"/>
                      <a:gd name="connsiteX8" fmla="*/ 54769 w 1230621"/>
                      <a:gd name="connsiteY8" fmla="*/ 1481 h 404167"/>
                      <a:gd name="connsiteX9" fmla="*/ 0 w 1230621"/>
                      <a:gd name="connsiteY9" fmla="*/ 32437 h 404167"/>
                      <a:gd name="connsiteX0" fmla="*/ 0 w 1152536"/>
                      <a:gd name="connsiteY0" fmla="*/ 32437 h 349699"/>
                      <a:gd name="connsiteX1" fmla="*/ 250031 w 1152536"/>
                      <a:gd name="connsiteY1" fmla="*/ 108637 h 349699"/>
                      <a:gd name="connsiteX2" fmla="*/ 964406 w 1152536"/>
                      <a:gd name="connsiteY2" fmla="*/ 330094 h 349699"/>
                      <a:gd name="connsiteX3" fmla="*/ 1152525 w 1152536"/>
                      <a:gd name="connsiteY3" fmla="*/ 330093 h 349699"/>
                      <a:gd name="connsiteX4" fmla="*/ 959644 w 1152536"/>
                      <a:gd name="connsiteY4" fmla="*/ 253893 h 349699"/>
                      <a:gd name="connsiteX5" fmla="*/ 640556 w 1152536"/>
                      <a:gd name="connsiteY5" fmla="*/ 151499 h 349699"/>
                      <a:gd name="connsiteX6" fmla="*/ 378619 w 1152536"/>
                      <a:gd name="connsiteY6" fmla="*/ 63393 h 349699"/>
                      <a:gd name="connsiteX7" fmla="*/ 169069 w 1152536"/>
                      <a:gd name="connsiteY7" fmla="*/ 11006 h 349699"/>
                      <a:gd name="connsiteX8" fmla="*/ 54769 w 1152536"/>
                      <a:gd name="connsiteY8" fmla="*/ 1481 h 349699"/>
                      <a:gd name="connsiteX9" fmla="*/ 0 w 1152536"/>
                      <a:gd name="connsiteY9" fmla="*/ 32437 h 349699"/>
                      <a:gd name="connsiteX0" fmla="*/ 0 w 1193981"/>
                      <a:gd name="connsiteY0" fmla="*/ 32437 h 396769"/>
                      <a:gd name="connsiteX1" fmla="*/ 250031 w 1193981"/>
                      <a:gd name="connsiteY1" fmla="*/ 108637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193981"/>
                      <a:gd name="connsiteY0" fmla="*/ 32437 h 396769"/>
                      <a:gd name="connsiteX1" fmla="*/ 247650 w 1193981"/>
                      <a:gd name="connsiteY1" fmla="*/ 113399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59606 w 1213031"/>
                      <a:gd name="connsiteY6" fmla="*/ 152364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66750 w 1213031"/>
                      <a:gd name="connsiteY6" fmla="*/ 140458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7669 w 1212851"/>
                      <a:gd name="connsiteY7" fmla="*/ 64258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2906 w 1212851"/>
                      <a:gd name="connsiteY7" fmla="*/ 57114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9463 h 401889"/>
                      <a:gd name="connsiteX1" fmla="*/ 266700 w 1212851"/>
                      <a:gd name="connsiteY1" fmla="*/ 118519 h 401889"/>
                      <a:gd name="connsiteX2" fmla="*/ 983456 w 1212851"/>
                      <a:gd name="connsiteY2" fmla="*/ 335214 h 401889"/>
                      <a:gd name="connsiteX3" fmla="*/ 1197769 w 1212851"/>
                      <a:gd name="connsiteY3" fmla="*/ 401889 h 401889"/>
                      <a:gd name="connsiteX4" fmla="*/ 1171575 w 1212851"/>
                      <a:gd name="connsiteY4" fmla="*/ 335213 h 401889"/>
                      <a:gd name="connsiteX5" fmla="*/ 983456 w 1212851"/>
                      <a:gd name="connsiteY5" fmla="*/ 247107 h 401889"/>
                      <a:gd name="connsiteX6" fmla="*/ 666750 w 1212851"/>
                      <a:gd name="connsiteY6" fmla="*/ 144713 h 401889"/>
                      <a:gd name="connsiteX7" fmla="*/ 392906 w 1212851"/>
                      <a:gd name="connsiteY7" fmla="*/ 61369 h 401889"/>
                      <a:gd name="connsiteX8" fmla="*/ 216694 w 1212851"/>
                      <a:gd name="connsiteY8" fmla="*/ 6601 h 401889"/>
                      <a:gd name="connsiteX9" fmla="*/ 73819 w 1212851"/>
                      <a:gd name="connsiteY9" fmla="*/ 6601 h 401889"/>
                      <a:gd name="connsiteX10" fmla="*/ 0 w 1212851"/>
                      <a:gd name="connsiteY10" fmla="*/ 49463 h 401889"/>
                      <a:gd name="connsiteX0" fmla="*/ 0 w 1212851"/>
                      <a:gd name="connsiteY0" fmla="*/ 45209 h 397635"/>
                      <a:gd name="connsiteX1" fmla="*/ 266700 w 1212851"/>
                      <a:gd name="connsiteY1" fmla="*/ 114265 h 397635"/>
                      <a:gd name="connsiteX2" fmla="*/ 983456 w 1212851"/>
                      <a:gd name="connsiteY2" fmla="*/ 330960 h 397635"/>
                      <a:gd name="connsiteX3" fmla="*/ 1197769 w 1212851"/>
                      <a:gd name="connsiteY3" fmla="*/ 397635 h 397635"/>
                      <a:gd name="connsiteX4" fmla="*/ 1171575 w 1212851"/>
                      <a:gd name="connsiteY4" fmla="*/ 330959 h 397635"/>
                      <a:gd name="connsiteX5" fmla="*/ 983456 w 1212851"/>
                      <a:gd name="connsiteY5" fmla="*/ 242853 h 397635"/>
                      <a:gd name="connsiteX6" fmla="*/ 666750 w 1212851"/>
                      <a:gd name="connsiteY6" fmla="*/ 140459 h 397635"/>
                      <a:gd name="connsiteX7" fmla="*/ 392906 w 1212851"/>
                      <a:gd name="connsiteY7" fmla="*/ 57115 h 397635"/>
                      <a:gd name="connsiteX8" fmla="*/ 216694 w 1212851"/>
                      <a:gd name="connsiteY8" fmla="*/ 11872 h 397635"/>
                      <a:gd name="connsiteX9" fmla="*/ 73819 w 1212851"/>
                      <a:gd name="connsiteY9" fmla="*/ 2347 h 397635"/>
                      <a:gd name="connsiteX10" fmla="*/ 0 w 1212851"/>
                      <a:gd name="connsiteY10" fmla="*/ 45209 h 3976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212851" h="397635">
                        <a:moveTo>
                          <a:pt x="0" y="45209"/>
                        </a:moveTo>
                        <a:cubicBezTo>
                          <a:pt x="88900" y="68228"/>
                          <a:pt x="102791" y="66640"/>
                          <a:pt x="266700" y="114265"/>
                        </a:cubicBezTo>
                        <a:cubicBezTo>
                          <a:pt x="430609" y="161890"/>
                          <a:pt x="744537" y="258728"/>
                          <a:pt x="983456" y="330960"/>
                        </a:cubicBezTo>
                        <a:cubicBezTo>
                          <a:pt x="1138634" y="378188"/>
                          <a:pt x="1166416" y="397635"/>
                          <a:pt x="1197769" y="397635"/>
                        </a:cubicBezTo>
                        <a:cubicBezTo>
                          <a:pt x="1229122" y="397635"/>
                          <a:pt x="1207294" y="356756"/>
                          <a:pt x="1171575" y="330959"/>
                        </a:cubicBezTo>
                        <a:cubicBezTo>
                          <a:pt x="1135856" y="305162"/>
                          <a:pt x="1067594" y="274603"/>
                          <a:pt x="983456" y="242853"/>
                        </a:cubicBezTo>
                        <a:cubicBezTo>
                          <a:pt x="899319" y="211103"/>
                          <a:pt x="765175" y="171415"/>
                          <a:pt x="666750" y="140459"/>
                        </a:cubicBezTo>
                        <a:cubicBezTo>
                          <a:pt x="568325" y="109503"/>
                          <a:pt x="467915" y="78546"/>
                          <a:pt x="392906" y="57115"/>
                        </a:cubicBezTo>
                        <a:cubicBezTo>
                          <a:pt x="317897" y="35684"/>
                          <a:pt x="270669" y="22191"/>
                          <a:pt x="216694" y="11872"/>
                        </a:cubicBezTo>
                        <a:cubicBezTo>
                          <a:pt x="162719" y="1553"/>
                          <a:pt x="109935" y="-3209"/>
                          <a:pt x="73819" y="2347"/>
                        </a:cubicBezTo>
                        <a:cubicBezTo>
                          <a:pt x="37703" y="7903"/>
                          <a:pt x="11906" y="31517"/>
                          <a:pt x="0" y="45209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</p:grpSp>
          </p:grpSp>
          <p:sp>
            <p:nvSpPr>
              <p:cNvPr id="5" name="Ovál 4"/>
              <p:cNvSpPr/>
              <p:nvPr/>
            </p:nvSpPr>
            <p:spPr>
              <a:xfrm>
                <a:off x="4639791" y="2906528"/>
                <a:ext cx="99748" cy="60221"/>
              </a:xfrm>
              <a:prstGeom prst="ellipse">
                <a:avLst/>
              </a:prstGeom>
              <a:solidFill>
                <a:schemeClr val="accent2">
                  <a:lumMod val="75000"/>
                </a:schemeClr>
              </a:solidFill>
              <a:ln w="1270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 b="1"/>
              </a:p>
            </p:txBody>
          </p:sp>
        </p:grpSp>
        <p:grpSp>
          <p:nvGrpSpPr>
            <p:cNvPr id="18" name="Skupina 17"/>
            <p:cNvGrpSpPr/>
            <p:nvPr/>
          </p:nvGrpSpPr>
          <p:grpSpPr>
            <a:xfrm rot="632640">
              <a:off x="3471129" y="2536981"/>
              <a:ext cx="1132442" cy="778235"/>
              <a:chOff x="4099760" y="2873345"/>
              <a:chExt cx="1132442" cy="835444"/>
            </a:xfrm>
          </p:grpSpPr>
          <p:grpSp>
            <p:nvGrpSpPr>
              <p:cNvPr id="19" name="Skupina 18"/>
              <p:cNvGrpSpPr/>
              <p:nvPr/>
            </p:nvGrpSpPr>
            <p:grpSpPr>
              <a:xfrm>
                <a:off x="4099760" y="2873345"/>
                <a:ext cx="1132442" cy="835444"/>
                <a:chOff x="4099760" y="2873345"/>
                <a:chExt cx="1132442" cy="835444"/>
              </a:xfrm>
            </p:grpSpPr>
            <p:grpSp>
              <p:nvGrpSpPr>
                <p:cNvPr id="21" name="Skupina 20"/>
                <p:cNvGrpSpPr/>
                <p:nvPr/>
              </p:nvGrpSpPr>
              <p:grpSpPr>
                <a:xfrm>
                  <a:off x="4162612" y="2873345"/>
                  <a:ext cx="1069590" cy="514728"/>
                  <a:chOff x="3774287" y="2645640"/>
                  <a:chExt cx="1858045" cy="861239"/>
                </a:xfrm>
              </p:grpSpPr>
              <p:sp>
                <p:nvSpPr>
                  <p:cNvPr id="28" name="Volný tvar 27"/>
                  <p:cNvSpPr>
                    <a:spLocks noChangeAspect="1"/>
                  </p:cNvSpPr>
                  <p:nvPr/>
                </p:nvSpPr>
                <p:spPr>
                  <a:xfrm>
                    <a:off x="3774287" y="2645640"/>
                    <a:ext cx="1858045" cy="861239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17 w 851018"/>
                      <a:gd name="connsiteY0" fmla="*/ 127226 h 404857"/>
                      <a:gd name="connsiteX1" fmla="*/ 122545 w 851018"/>
                      <a:gd name="connsiteY1" fmla="*/ 14161 h 404857"/>
                      <a:gd name="connsiteX2" fmla="*/ 414205 w 851018"/>
                      <a:gd name="connsiteY2" fmla="*/ 11241 h 404857"/>
                      <a:gd name="connsiteX3" fmla="*/ 512575 w 851018"/>
                      <a:gd name="connsiteY3" fmla="*/ 101346 h 404857"/>
                      <a:gd name="connsiteX4" fmla="*/ 814500 w 851018"/>
                      <a:gd name="connsiteY4" fmla="*/ 222116 h 404857"/>
                      <a:gd name="connsiteX5" fmla="*/ 846912 w 851018"/>
                      <a:gd name="connsiteY5" fmla="*/ 392550 h 404857"/>
                      <a:gd name="connsiteX6" fmla="*/ 825387 w 851018"/>
                      <a:gd name="connsiteY6" fmla="*/ 375802 h 404857"/>
                      <a:gd name="connsiteX7" fmla="*/ 794315 w 851018"/>
                      <a:gd name="connsiteY7" fmla="*/ 250508 h 404857"/>
                      <a:gd name="connsiteX8" fmla="*/ 572960 w 851018"/>
                      <a:gd name="connsiteY8" fmla="*/ 153105 h 404857"/>
                      <a:gd name="connsiteX9" fmla="*/ 262409 w 851018"/>
                      <a:gd name="connsiteY9" fmla="*/ 66841 h 404857"/>
                      <a:gd name="connsiteX10" fmla="*/ 146561 w 851018"/>
                      <a:gd name="connsiteY10" fmla="*/ 43060 h 404857"/>
                      <a:gd name="connsiteX11" fmla="*/ 76212 w 851018"/>
                      <a:gd name="connsiteY11" fmla="*/ 68749 h 404857"/>
                      <a:gd name="connsiteX12" fmla="*/ 34772 w 851018"/>
                      <a:gd name="connsiteY12" fmla="*/ 129738 h 404857"/>
                      <a:gd name="connsiteX13" fmla="*/ 3617 w 851018"/>
                      <a:gd name="connsiteY13" fmla="*/ 127226 h 404857"/>
                      <a:gd name="connsiteX0" fmla="*/ 3617 w 851018"/>
                      <a:gd name="connsiteY0" fmla="*/ 120431 h 398062"/>
                      <a:gd name="connsiteX1" fmla="*/ 122545 w 851018"/>
                      <a:gd name="connsiteY1" fmla="*/ 7366 h 398062"/>
                      <a:gd name="connsiteX2" fmla="*/ 289375 w 851018"/>
                      <a:gd name="connsiteY2" fmla="*/ 24485 h 398062"/>
                      <a:gd name="connsiteX3" fmla="*/ 414205 w 851018"/>
                      <a:gd name="connsiteY3" fmla="*/ 4446 h 398062"/>
                      <a:gd name="connsiteX4" fmla="*/ 512575 w 851018"/>
                      <a:gd name="connsiteY4" fmla="*/ 94551 h 398062"/>
                      <a:gd name="connsiteX5" fmla="*/ 814500 w 851018"/>
                      <a:gd name="connsiteY5" fmla="*/ 215321 h 398062"/>
                      <a:gd name="connsiteX6" fmla="*/ 846912 w 851018"/>
                      <a:gd name="connsiteY6" fmla="*/ 385755 h 398062"/>
                      <a:gd name="connsiteX7" fmla="*/ 825387 w 851018"/>
                      <a:gd name="connsiteY7" fmla="*/ 369007 h 398062"/>
                      <a:gd name="connsiteX8" fmla="*/ 794315 w 851018"/>
                      <a:gd name="connsiteY8" fmla="*/ 243713 h 398062"/>
                      <a:gd name="connsiteX9" fmla="*/ 572960 w 851018"/>
                      <a:gd name="connsiteY9" fmla="*/ 146310 h 398062"/>
                      <a:gd name="connsiteX10" fmla="*/ 262409 w 851018"/>
                      <a:gd name="connsiteY10" fmla="*/ 60046 h 398062"/>
                      <a:gd name="connsiteX11" fmla="*/ 146561 w 851018"/>
                      <a:gd name="connsiteY11" fmla="*/ 36265 h 398062"/>
                      <a:gd name="connsiteX12" fmla="*/ 76212 w 851018"/>
                      <a:gd name="connsiteY12" fmla="*/ 61954 h 398062"/>
                      <a:gd name="connsiteX13" fmla="*/ 34772 w 851018"/>
                      <a:gd name="connsiteY13" fmla="*/ 122943 h 398062"/>
                      <a:gd name="connsiteX14" fmla="*/ 3617 w 851018"/>
                      <a:gd name="connsiteY14" fmla="*/ 120431 h 398062"/>
                      <a:gd name="connsiteX0" fmla="*/ 3617 w 851018"/>
                      <a:gd name="connsiteY0" fmla="*/ 119723 h 397354"/>
                      <a:gd name="connsiteX1" fmla="*/ 122545 w 851018"/>
                      <a:gd name="connsiteY1" fmla="*/ 6658 h 397354"/>
                      <a:gd name="connsiteX2" fmla="*/ 285592 w 851018"/>
                      <a:gd name="connsiteY2" fmla="*/ 32885 h 397354"/>
                      <a:gd name="connsiteX3" fmla="*/ 414205 w 851018"/>
                      <a:gd name="connsiteY3" fmla="*/ 3738 h 397354"/>
                      <a:gd name="connsiteX4" fmla="*/ 512575 w 851018"/>
                      <a:gd name="connsiteY4" fmla="*/ 93843 h 397354"/>
                      <a:gd name="connsiteX5" fmla="*/ 814500 w 851018"/>
                      <a:gd name="connsiteY5" fmla="*/ 214613 h 397354"/>
                      <a:gd name="connsiteX6" fmla="*/ 846912 w 851018"/>
                      <a:gd name="connsiteY6" fmla="*/ 385047 h 397354"/>
                      <a:gd name="connsiteX7" fmla="*/ 825387 w 851018"/>
                      <a:gd name="connsiteY7" fmla="*/ 368299 h 397354"/>
                      <a:gd name="connsiteX8" fmla="*/ 794315 w 851018"/>
                      <a:gd name="connsiteY8" fmla="*/ 243005 h 397354"/>
                      <a:gd name="connsiteX9" fmla="*/ 572960 w 851018"/>
                      <a:gd name="connsiteY9" fmla="*/ 145602 h 397354"/>
                      <a:gd name="connsiteX10" fmla="*/ 262409 w 851018"/>
                      <a:gd name="connsiteY10" fmla="*/ 59338 h 397354"/>
                      <a:gd name="connsiteX11" fmla="*/ 146561 w 851018"/>
                      <a:gd name="connsiteY11" fmla="*/ 35557 h 397354"/>
                      <a:gd name="connsiteX12" fmla="*/ 76212 w 851018"/>
                      <a:gd name="connsiteY12" fmla="*/ 61246 h 397354"/>
                      <a:gd name="connsiteX13" fmla="*/ 34772 w 851018"/>
                      <a:gd name="connsiteY13" fmla="*/ 122235 h 397354"/>
                      <a:gd name="connsiteX14" fmla="*/ 3617 w 851018"/>
                      <a:gd name="connsiteY14" fmla="*/ 119723 h 397354"/>
                      <a:gd name="connsiteX0" fmla="*/ 3617 w 851018"/>
                      <a:gd name="connsiteY0" fmla="*/ 116150 h 393781"/>
                      <a:gd name="connsiteX1" fmla="*/ 122545 w 851018"/>
                      <a:gd name="connsiteY1" fmla="*/ 3085 h 393781"/>
                      <a:gd name="connsiteX2" fmla="*/ 285592 w 851018"/>
                      <a:gd name="connsiteY2" fmla="*/ 29312 h 393781"/>
                      <a:gd name="connsiteX3" fmla="*/ 414205 w 851018"/>
                      <a:gd name="connsiteY3" fmla="*/ 165 h 393781"/>
                      <a:gd name="connsiteX4" fmla="*/ 480403 w 851018"/>
                      <a:gd name="connsiteY4" fmla="*/ 40244 h 393781"/>
                      <a:gd name="connsiteX5" fmla="*/ 512575 w 851018"/>
                      <a:gd name="connsiteY5" fmla="*/ 90270 h 393781"/>
                      <a:gd name="connsiteX6" fmla="*/ 814500 w 851018"/>
                      <a:gd name="connsiteY6" fmla="*/ 211040 h 393781"/>
                      <a:gd name="connsiteX7" fmla="*/ 846912 w 851018"/>
                      <a:gd name="connsiteY7" fmla="*/ 381474 h 393781"/>
                      <a:gd name="connsiteX8" fmla="*/ 825387 w 851018"/>
                      <a:gd name="connsiteY8" fmla="*/ 364726 h 393781"/>
                      <a:gd name="connsiteX9" fmla="*/ 794315 w 851018"/>
                      <a:gd name="connsiteY9" fmla="*/ 239432 h 393781"/>
                      <a:gd name="connsiteX10" fmla="*/ 572960 w 851018"/>
                      <a:gd name="connsiteY10" fmla="*/ 142029 h 393781"/>
                      <a:gd name="connsiteX11" fmla="*/ 262409 w 851018"/>
                      <a:gd name="connsiteY11" fmla="*/ 55765 h 393781"/>
                      <a:gd name="connsiteX12" fmla="*/ 146561 w 851018"/>
                      <a:gd name="connsiteY12" fmla="*/ 31984 h 393781"/>
                      <a:gd name="connsiteX13" fmla="*/ 76212 w 851018"/>
                      <a:gd name="connsiteY13" fmla="*/ 57673 h 393781"/>
                      <a:gd name="connsiteX14" fmla="*/ 34772 w 851018"/>
                      <a:gd name="connsiteY14" fmla="*/ 118662 h 393781"/>
                      <a:gd name="connsiteX15" fmla="*/ 3617 w 851018"/>
                      <a:gd name="connsiteY15" fmla="*/ 116150 h 393781"/>
                      <a:gd name="connsiteX0" fmla="*/ 3617 w 851018"/>
                      <a:gd name="connsiteY0" fmla="*/ 116150 h 393781"/>
                      <a:gd name="connsiteX1" fmla="*/ 122545 w 851018"/>
                      <a:gd name="connsiteY1" fmla="*/ 3085 h 393781"/>
                      <a:gd name="connsiteX2" fmla="*/ 285592 w 851018"/>
                      <a:gd name="connsiteY2" fmla="*/ 29312 h 393781"/>
                      <a:gd name="connsiteX3" fmla="*/ 414205 w 851018"/>
                      <a:gd name="connsiteY3" fmla="*/ 165 h 393781"/>
                      <a:gd name="connsiteX4" fmla="*/ 478512 w 851018"/>
                      <a:gd name="connsiteY4" fmla="*/ 27492 h 393781"/>
                      <a:gd name="connsiteX5" fmla="*/ 512575 w 851018"/>
                      <a:gd name="connsiteY5" fmla="*/ 90270 h 393781"/>
                      <a:gd name="connsiteX6" fmla="*/ 814500 w 851018"/>
                      <a:gd name="connsiteY6" fmla="*/ 211040 h 393781"/>
                      <a:gd name="connsiteX7" fmla="*/ 846912 w 851018"/>
                      <a:gd name="connsiteY7" fmla="*/ 381474 h 393781"/>
                      <a:gd name="connsiteX8" fmla="*/ 825387 w 851018"/>
                      <a:gd name="connsiteY8" fmla="*/ 364726 h 393781"/>
                      <a:gd name="connsiteX9" fmla="*/ 794315 w 851018"/>
                      <a:gd name="connsiteY9" fmla="*/ 239432 h 393781"/>
                      <a:gd name="connsiteX10" fmla="*/ 572960 w 851018"/>
                      <a:gd name="connsiteY10" fmla="*/ 142029 h 393781"/>
                      <a:gd name="connsiteX11" fmla="*/ 262409 w 851018"/>
                      <a:gd name="connsiteY11" fmla="*/ 55765 h 393781"/>
                      <a:gd name="connsiteX12" fmla="*/ 146561 w 851018"/>
                      <a:gd name="connsiteY12" fmla="*/ 31984 h 393781"/>
                      <a:gd name="connsiteX13" fmla="*/ 76212 w 851018"/>
                      <a:gd name="connsiteY13" fmla="*/ 57673 h 393781"/>
                      <a:gd name="connsiteX14" fmla="*/ 34772 w 851018"/>
                      <a:gd name="connsiteY14" fmla="*/ 118662 h 393781"/>
                      <a:gd name="connsiteX15" fmla="*/ 3617 w 851018"/>
                      <a:gd name="connsiteY15" fmla="*/ 116150 h 393781"/>
                      <a:gd name="connsiteX0" fmla="*/ 3617 w 849549"/>
                      <a:gd name="connsiteY0" fmla="*/ 116150 h 393781"/>
                      <a:gd name="connsiteX1" fmla="*/ 122545 w 849549"/>
                      <a:gd name="connsiteY1" fmla="*/ 3085 h 393781"/>
                      <a:gd name="connsiteX2" fmla="*/ 285592 w 849549"/>
                      <a:gd name="connsiteY2" fmla="*/ 29312 h 393781"/>
                      <a:gd name="connsiteX3" fmla="*/ 414205 w 849549"/>
                      <a:gd name="connsiteY3" fmla="*/ 165 h 393781"/>
                      <a:gd name="connsiteX4" fmla="*/ 478512 w 849549"/>
                      <a:gd name="connsiteY4" fmla="*/ 27492 h 393781"/>
                      <a:gd name="connsiteX5" fmla="*/ 539054 w 849549"/>
                      <a:gd name="connsiteY5" fmla="*/ 93913 h 393781"/>
                      <a:gd name="connsiteX6" fmla="*/ 814500 w 849549"/>
                      <a:gd name="connsiteY6" fmla="*/ 211040 h 393781"/>
                      <a:gd name="connsiteX7" fmla="*/ 846912 w 849549"/>
                      <a:gd name="connsiteY7" fmla="*/ 381474 h 393781"/>
                      <a:gd name="connsiteX8" fmla="*/ 825387 w 849549"/>
                      <a:gd name="connsiteY8" fmla="*/ 364726 h 393781"/>
                      <a:gd name="connsiteX9" fmla="*/ 794315 w 849549"/>
                      <a:gd name="connsiteY9" fmla="*/ 239432 h 393781"/>
                      <a:gd name="connsiteX10" fmla="*/ 572960 w 849549"/>
                      <a:gd name="connsiteY10" fmla="*/ 142029 h 393781"/>
                      <a:gd name="connsiteX11" fmla="*/ 262409 w 849549"/>
                      <a:gd name="connsiteY11" fmla="*/ 55765 h 393781"/>
                      <a:gd name="connsiteX12" fmla="*/ 146561 w 849549"/>
                      <a:gd name="connsiteY12" fmla="*/ 31984 h 393781"/>
                      <a:gd name="connsiteX13" fmla="*/ 76212 w 849549"/>
                      <a:gd name="connsiteY13" fmla="*/ 57673 h 393781"/>
                      <a:gd name="connsiteX14" fmla="*/ 34772 w 849549"/>
                      <a:gd name="connsiteY14" fmla="*/ 118662 h 393781"/>
                      <a:gd name="connsiteX15" fmla="*/ 3617 w 849549"/>
                      <a:gd name="connsiteY15" fmla="*/ 116150 h 3937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49549" h="393781">
                        <a:moveTo>
                          <a:pt x="3617" y="116150"/>
                        </a:moveTo>
                        <a:cubicBezTo>
                          <a:pt x="18246" y="96887"/>
                          <a:pt x="75549" y="17558"/>
                          <a:pt x="122545" y="3085"/>
                        </a:cubicBezTo>
                        <a:cubicBezTo>
                          <a:pt x="169541" y="-11388"/>
                          <a:pt x="236982" y="29799"/>
                          <a:pt x="285592" y="29312"/>
                        </a:cubicBezTo>
                        <a:cubicBezTo>
                          <a:pt x="334202" y="28825"/>
                          <a:pt x="385834" y="-1961"/>
                          <a:pt x="414205" y="165"/>
                        </a:cubicBezTo>
                        <a:cubicBezTo>
                          <a:pt x="442576" y="2291"/>
                          <a:pt x="462117" y="12475"/>
                          <a:pt x="478512" y="27492"/>
                        </a:cubicBezTo>
                        <a:cubicBezTo>
                          <a:pt x="494907" y="42509"/>
                          <a:pt x="483056" y="63322"/>
                          <a:pt x="539054" y="93913"/>
                        </a:cubicBezTo>
                        <a:cubicBezTo>
                          <a:pt x="595052" y="124504"/>
                          <a:pt x="763191" y="163113"/>
                          <a:pt x="814500" y="211040"/>
                        </a:cubicBezTo>
                        <a:cubicBezTo>
                          <a:pt x="865809" y="258967"/>
                          <a:pt x="845098" y="355860"/>
                          <a:pt x="846912" y="381474"/>
                        </a:cubicBezTo>
                        <a:cubicBezTo>
                          <a:pt x="848726" y="407088"/>
                          <a:pt x="834153" y="388400"/>
                          <a:pt x="825387" y="364726"/>
                        </a:cubicBezTo>
                        <a:cubicBezTo>
                          <a:pt x="816621" y="341052"/>
                          <a:pt x="836386" y="276548"/>
                          <a:pt x="794315" y="239432"/>
                        </a:cubicBezTo>
                        <a:cubicBezTo>
                          <a:pt x="752244" y="202316"/>
                          <a:pt x="661611" y="172640"/>
                          <a:pt x="572960" y="142029"/>
                        </a:cubicBezTo>
                        <a:cubicBezTo>
                          <a:pt x="484309" y="111418"/>
                          <a:pt x="333476" y="74106"/>
                          <a:pt x="262409" y="55765"/>
                        </a:cubicBezTo>
                        <a:cubicBezTo>
                          <a:pt x="191343" y="37424"/>
                          <a:pt x="178501" y="32392"/>
                          <a:pt x="146561" y="31984"/>
                        </a:cubicBezTo>
                        <a:cubicBezTo>
                          <a:pt x="114621" y="31576"/>
                          <a:pt x="89762" y="42682"/>
                          <a:pt x="76212" y="57673"/>
                        </a:cubicBezTo>
                        <a:cubicBezTo>
                          <a:pt x="62662" y="72664"/>
                          <a:pt x="46871" y="108916"/>
                          <a:pt x="34772" y="118662"/>
                        </a:cubicBezTo>
                        <a:cubicBezTo>
                          <a:pt x="22673" y="128408"/>
                          <a:pt x="-11012" y="135413"/>
                          <a:pt x="3617" y="116150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29" name="Volný tvar 28"/>
                  <p:cNvSpPr>
                    <a:spLocks/>
                  </p:cNvSpPr>
                  <p:nvPr/>
                </p:nvSpPr>
                <p:spPr>
                  <a:xfrm rot="150410">
                    <a:off x="3842255" y="2777197"/>
                    <a:ext cx="1716428" cy="670852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1018" h="390928">
                        <a:moveTo>
                          <a:pt x="3617" y="113297"/>
                        </a:moveTo>
                        <a:cubicBezTo>
                          <a:pt x="18246" y="94034"/>
                          <a:pt x="37719" y="4545"/>
                          <a:pt x="122545" y="232"/>
                        </a:cubicBezTo>
                        <a:cubicBezTo>
                          <a:pt x="207371" y="-4081"/>
                          <a:pt x="397249" y="52758"/>
                          <a:pt x="512575" y="87417"/>
                        </a:cubicBezTo>
                        <a:cubicBezTo>
                          <a:pt x="627901" y="122076"/>
                          <a:pt x="758777" y="159653"/>
                          <a:pt x="814500" y="208187"/>
                        </a:cubicBezTo>
                        <a:cubicBezTo>
                          <a:pt x="870223" y="256721"/>
                          <a:pt x="845098" y="353007"/>
                          <a:pt x="846912" y="378621"/>
                        </a:cubicBezTo>
                        <a:cubicBezTo>
                          <a:pt x="848726" y="404235"/>
                          <a:pt x="834153" y="385547"/>
                          <a:pt x="825387" y="361873"/>
                        </a:cubicBezTo>
                        <a:cubicBezTo>
                          <a:pt x="816621" y="338199"/>
                          <a:pt x="836386" y="273695"/>
                          <a:pt x="794315" y="236579"/>
                        </a:cubicBezTo>
                        <a:cubicBezTo>
                          <a:pt x="752244" y="199463"/>
                          <a:pt x="661611" y="169787"/>
                          <a:pt x="572960" y="139176"/>
                        </a:cubicBezTo>
                        <a:cubicBezTo>
                          <a:pt x="484309" y="108565"/>
                          <a:pt x="333476" y="71253"/>
                          <a:pt x="262409" y="52912"/>
                        </a:cubicBezTo>
                        <a:cubicBezTo>
                          <a:pt x="191343" y="34571"/>
                          <a:pt x="178501" y="29539"/>
                          <a:pt x="146561" y="29131"/>
                        </a:cubicBezTo>
                        <a:cubicBezTo>
                          <a:pt x="114621" y="28723"/>
                          <a:pt x="89762" y="39829"/>
                          <a:pt x="76212" y="54820"/>
                        </a:cubicBezTo>
                        <a:cubicBezTo>
                          <a:pt x="62662" y="69811"/>
                          <a:pt x="46871" y="106063"/>
                          <a:pt x="34772" y="115809"/>
                        </a:cubicBezTo>
                        <a:cubicBezTo>
                          <a:pt x="22673" y="125555"/>
                          <a:pt x="-11012" y="132560"/>
                          <a:pt x="3617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30" name="Volný tvar 29"/>
                  <p:cNvSpPr>
                    <a:spLocks/>
                  </p:cNvSpPr>
                  <p:nvPr/>
                </p:nvSpPr>
                <p:spPr>
                  <a:xfrm rot="265172">
                    <a:off x="3908824" y="2872405"/>
                    <a:ext cx="1575836" cy="533770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6612 w 851069"/>
                      <a:gd name="connsiteY9" fmla="*/ 29131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4443 w 851069"/>
                      <a:gd name="connsiteY9" fmla="*/ 36380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330 w 850731"/>
                      <a:gd name="connsiteY0" fmla="*/ 123197 h 400828"/>
                      <a:gd name="connsiteX1" fmla="*/ 116535 w 850731"/>
                      <a:gd name="connsiteY1" fmla="*/ 203 h 400828"/>
                      <a:gd name="connsiteX2" fmla="*/ 512288 w 850731"/>
                      <a:gd name="connsiteY2" fmla="*/ 97317 h 400828"/>
                      <a:gd name="connsiteX3" fmla="*/ 814213 w 850731"/>
                      <a:gd name="connsiteY3" fmla="*/ 218087 h 400828"/>
                      <a:gd name="connsiteX4" fmla="*/ 846625 w 850731"/>
                      <a:gd name="connsiteY4" fmla="*/ 388521 h 400828"/>
                      <a:gd name="connsiteX5" fmla="*/ 825100 w 850731"/>
                      <a:gd name="connsiteY5" fmla="*/ 371773 h 400828"/>
                      <a:gd name="connsiteX6" fmla="*/ 794028 w 850731"/>
                      <a:gd name="connsiteY6" fmla="*/ 246479 h 400828"/>
                      <a:gd name="connsiteX7" fmla="*/ 572673 w 850731"/>
                      <a:gd name="connsiteY7" fmla="*/ 149076 h 400828"/>
                      <a:gd name="connsiteX8" fmla="*/ 262122 w 850731"/>
                      <a:gd name="connsiteY8" fmla="*/ 62812 h 400828"/>
                      <a:gd name="connsiteX9" fmla="*/ 144105 w 850731"/>
                      <a:gd name="connsiteY9" fmla="*/ 46280 h 400828"/>
                      <a:gd name="connsiteX10" fmla="*/ 80068 w 850731"/>
                      <a:gd name="connsiteY10" fmla="*/ 69550 h 400828"/>
                      <a:gd name="connsiteX11" fmla="*/ 34485 w 850731"/>
                      <a:gd name="connsiteY11" fmla="*/ 125709 h 400828"/>
                      <a:gd name="connsiteX12" fmla="*/ 3330 w 850731"/>
                      <a:gd name="connsiteY12" fmla="*/ 123197 h 400828"/>
                      <a:gd name="connsiteX0" fmla="*/ 3586 w 850987"/>
                      <a:gd name="connsiteY0" fmla="*/ 114902 h 392533"/>
                      <a:gd name="connsiteX1" fmla="*/ 121133 w 850987"/>
                      <a:gd name="connsiteY1" fmla="*/ 227 h 392533"/>
                      <a:gd name="connsiteX2" fmla="*/ 512544 w 850987"/>
                      <a:gd name="connsiteY2" fmla="*/ 89022 h 392533"/>
                      <a:gd name="connsiteX3" fmla="*/ 814469 w 850987"/>
                      <a:gd name="connsiteY3" fmla="*/ 209792 h 392533"/>
                      <a:gd name="connsiteX4" fmla="*/ 846881 w 850987"/>
                      <a:gd name="connsiteY4" fmla="*/ 380226 h 392533"/>
                      <a:gd name="connsiteX5" fmla="*/ 825356 w 850987"/>
                      <a:gd name="connsiteY5" fmla="*/ 363478 h 392533"/>
                      <a:gd name="connsiteX6" fmla="*/ 794284 w 850987"/>
                      <a:gd name="connsiteY6" fmla="*/ 238184 h 392533"/>
                      <a:gd name="connsiteX7" fmla="*/ 572929 w 850987"/>
                      <a:gd name="connsiteY7" fmla="*/ 140781 h 392533"/>
                      <a:gd name="connsiteX8" fmla="*/ 262378 w 850987"/>
                      <a:gd name="connsiteY8" fmla="*/ 54517 h 392533"/>
                      <a:gd name="connsiteX9" fmla="*/ 144361 w 850987"/>
                      <a:gd name="connsiteY9" fmla="*/ 37985 h 392533"/>
                      <a:gd name="connsiteX10" fmla="*/ 80324 w 850987"/>
                      <a:gd name="connsiteY10" fmla="*/ 61255 h 392533"/>
                      <a:gd name="connsiteX11" fmla="*/ 34741 w 850987"/>
                      <a:gd name="connsiteY11" fmla="*/ 117414 h 392533"/>
                      <a:gd name="connsiteX12" fmla="*/ 3586 w 850987"/>
                      <a:gd name="connsiteY12" fmla="*/ 114902 h 392533"/>
                      <a:gd name="connsiteX0" fmla="*/ 3586 w 850987"/>
                      <a:gd name="connsiteY0" fmla="*/ 114902 h 392275"/>
                      <a:gd name="connsiteX1" fmla="*/ 121133 w 850987"/>
                      <a:gd name="connsiteY1" fmla="*/ 227 h 392275"/>
                      <a:gd name="connsiteX2" fmla="*/ 512544 w 850987"/>
                      <a:gd name="connsiteY2" fmla="*/ 89022 h 392275"/>
                      <a:gd name="connsiteX3" fmla="*/ 814469 w 850987"/>
                      <a:gd name="connsiteY3" fmla="*/ 209792 h 392275"/>
                      <a:gd name="connsiteX4" fmla="*/ 846881 w 850987"/>
                      <a:gd name="connsiteY4" fmla="*/ 380226 h 392275"/>
                      <a:gd name="connsiteX5" fmla="*/ 825356 w 850987"/>
                      <a:gd name="connsiteY5" fmla="*/ 363478 h 392275"/>
                      <a:gd name="connsiteX6" fmla="*/ 779196 w 850987"/>
                      <a:gd name="connsiteY6" fmla="*/ 245037 h 392275"/>
                      <a:gd name="connsiteX7" fmla="*/ 572929 w 850987"/>
                      <a:gd name="connsiteY7" fmla="*/ 140781 h 392275"/>
                      <a:gd name="connsiteX8" fmla="*/ 262378 w 850987"/>
                      <a:gd name="connsiteY8" fmla="*/ 54517 h 392275"/>
                      <a:gd name="connsiteX9" fmla="*/ 144361 w 850987"/>
                      <a:gd name="connsiteY9" fmla="*/ 37985 h 392275"/>
                      <a:gd name="connsiteX10" fmla="*/ 80324 w 850987"/>
                      <a:gd name="connsiteY10" fmla="*/ 61255 h 392275"/>
                      <a:gd name="connsiteX11" fmla="*/ 34741 w 850987"/>
                      <a:gd name="connsiteY11" fmla="*/ 117414 h 392275"/>
                      <a:gd name="connsiteX12" fmla="*/ 3586 w 850987"/>
                      <a:gd name="connsiteY12" fmla="*/ 114902 h 39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0987" h="392275">
                        <a:moveTo>
                          <a:pt x="3586" y="114902"/>
                        </a:moveTo>
                        <a:cubicBezTo>
                          <a:pt x="17985" y="95371"/>
                          <a:pt x="36307" y="4540"/>
                          <a:pt x="121133" y="227"/>
                        </a:cubicBezTo>
                        <a:cubicBezTo>
                          <a:pt x="205959" y="-4086"/>
                          <a:pt x="396988" y="54095"/>
                          <a:pt x="512544" y="89022"/>
                        </a:cubicBezTo>
                        <a:cubicBezTo>
                          <a:pt x="628100" y="123949"/>
                          <a:pt x="758746" y="161258"/>
                          <a:pt x="814469" y="209792"/>
                        </a:cubicBezTo>
                        <a:cubicBezTo>
                          <a:pt x="870192" y="258326"/>
                          <a:pt x="845067" y="354612"/>
                          <a:pt x="846881" y="380226"/>
                        </a:cubicBezTo>
                        <a:cubicBezTo>
                          <a:pt x="848695" y="405840"/>
                          <a:pt x="836637" y="386010"/>
                          <a:pt x="825356" y="363478"/>
                        </a:cubicBezTo>
                        <a:cubicBezTo>
                          <a:pt x="814075" y="340947"/>
                          <a:pt x="821267" y="282153"/>
                          <a:pt x="779196" y="245037"/>
                        </a:cubicBezTo>
                        <a:cubicBezTo>
                          <a:pt x="737125" y="207921"/>
                          <a:pt x="659065" y="172534"/>
                          <a:pt x="572929" y="140781"/>
                        </a:cubicBezTo>
                        <a:cubicBezTo>
                          <a:pt x="486793" y="109028"/>
                          <a:pt x="333806" y="71650"/>
                          <a:pt x="262378" y="54517"/>
                        </a:cubicBezTo>
                        <a:cubicBezTo>
                          <a:pt x="190950" y="37384"/>
                          <a:pt x="176301" y="38393"/>
                          <a:pt x="144361" y="37985"/>
                        </a:cubicBezTo>
                        <a:cubicBezTo>
                          <a:pt x="112421" y="37577"/>
                          <a:pt x="93874" y="46264"/>
                          <a:pt x="80324" y="61255"/>
                        </a:cubicBezTo>
                        <a:cubicBezTo>
                          <a:pt x="66774" y="76246"/>
                          <a:pt x="47531" y="108473"/>
                          <a:pt x="34741" y="117414"/>
                        </a:cubicBezTo>
                        <a:cubicBezTo>
                          <a:pt x="21951" y="126355"/>
                          <a:pt x="-10813" y="134433"/>
                          <a:pt x="3586" y="114902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31" name="Volný tvar 30"/>
                  <p:cNvSpPr>
                    <a:spLocks/>
                  </p:cNvSpPr>
                  <p:nvPr/>
                </p:nvSpPr>
                <p:spPr>
                  <a:xfrm rot="416670">
                    <a:off x="3978949" y="2960240"/>
                    <a:ext cx="1430717" cy="385555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17 w 866567"/>
                      <a:gd name="connsiteY0" fmla="*/ 113297 h 373000"/>
                      <a:gd name="connsiteX1" fmla="*/ 122545 w 866567"/>
                      <a:gd name="connsiteY1" fmla="*/ 232 h 373000"/>
                      <a:gd name="connsiteX2" fmla="*/ 512575 w 866567"/>
                      <a:gd name="connsiteY2" fmla="*/ 87417 h 373000"/>
                      <a:gd name="connsiteX3" fmla="*/ 814500 w 866567"/>
                      <a:gd name="connsiteY3" fmla="*/ 208187 h 373000"/>
                      <a:gd name="connsiteX4" fmla="*/ 866491 w 866567"/>
                      <a:gd name="connsiteY4" fmla="*/ 349443 h 373000"/>
                      <a:gd name="connsiteX5" fmla="*/ 825387 w 866567"/>
                      <a:gd name="connsiteY5" fmla="*/ 361873 h 373000"/>
                      <a:gd name="connsiteX6" fmla="*/ 794315 w 866567"/>
                      <a:gd name="connsiteY6" fmla="*/ 236579 h 373000"/>
                      <a:gd name="connsiteX7" fmla="*/ 572960 w 866567"/>
                      <a:gd name="connsiteY7" fmla="*/ 139176 h 373000"/>
                      <a:gd name="connsiteX8" fmla="*/ 262409 w 866567"/>
                      <a:gd name="connsiteY8" fmla="*/ 52912 h 373000"/>
                      <a:gd name="connsiteX9" fmla="*/ 146561 w 866567"/>
                      <a:gd name="connsiteY9" fmla="*/ 29131 h 373000"/>
                      <a:gd name="connsiteX10" fmla="*/ 76212 w 866567"/>
                      <a:gd name="connsiteY10" fmla="*/ 54820 h 373000"/>
                      <a:gd name="connsiteX11" fmla="*/ 34772 w 866567"/>
                      <a:gd name="connsiteY11" fmla="*/ 115809 h 373000"/>
                      <a:gd name="connsiteX12" fmla="*/ 3617 w 866567"/>
                      <a:gd name="connsiteY12" fmla="*/ 113297 h 373000"/>
                      <a:gd name="connsiteX0" fmla="*/ 3617 w 867450"/>
                      <a:gd name="connsiteY0" fmla="*/ 113297 h 372087"/>
                      <a:gd name="connsiteX1" fmla="*/ 122545 w 867450"/>
                      <a:gd name="connsiteY1" fmla="*/ 232 h 372087"/>
                      <a:gd name="connsiteX2" fmla="*/ 512575 w 867450"/>
                      <a:gd name="connsiteY2" fmla="*/ 87417 h 372087"/>
                      <a:gd name="connsiteX3" fmla="*/ 814500 w 867450"/>
                      <a:gd name="connsiteY3" fmla="*/ 208187 h 372087"/>
                      <a:gd name="connsiteX4" fmla="*/ 866491 w 867450"/>
                      <a:gd name="connsiteY4" fmla="*/ 349443 h 372087"/>
                      <a:gd name="connsiteX5" fmla="*/ 844196 w 867450"/>
                      <a:gd name="connsiteY5" fmla="*/ 360546 h 372087"/>
                      <a:gd name="connsiteX6" fmla="*/ 794315 w 867450"/>
                      <a:gd name="connsiteY6" fmla="*/ 236579 h 372087"/>
                      <a:gd name="connsiteX7" fmla="*/ 572960 w 867450"/>
                      <a:gd name="connsiteY7" fmla="*/ 139176 h 372087"/>
                      <a:gd name="connsiteX8" fmla="*/ 262409 w 867450"/>
                      <a:gd name="connsiteY8" fmla="*/ 52912 h 372087"/>
                      <a:gd name="connsiteX9" fmla="*/ 146561 w 867450"/>
                      <a:gd name="connsiteY9" fmla="*/ 29131 h 372087"/>
                      <a:gd name="connsiteX10" fmla="*/ 76212 w 867450"/>
                      <a:gd name="connsiteY10" fmla="*/ 54820 h 372087"/>
                      <a:gd name="connsiteX11" fmla="*/ 34772 w 867450"/>
                      <a:gd name="connsiteY11" fmla="*/ 115809 h 372087"/>
                      <a:gd name="connsiteX12" fmla="*/ 3617 w 867450"/>
                      <a:gd name="connsiteY12" fmla="*/ 113297 h 372087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2960 w 867487"/>
                      <a:gd name="connsiteY7" fmla="*/ 139176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58690 w 867487"/>
                      <a:gd name="connsiteY9" fmla="*/ 54489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90 w 867560"/>
                      <a:gd name="connsiteY0" fmla="*/ 113297 h 371040"/>
                      <a:gd name="connsiteX1" fmla="*/ 122618 w 867560"/>
                      <a:gd name="connsiteY1" fmla="*/ 232 h 371040"/>
                      <a:gd name="connsiteX2" fmla="*/ 512648 w 867560"/>
                      <a:gd name="connsiteY2" fmla="*/ 87417 h 371040"/>
                      <a:gd name="connsiteX3" fmla="*/ 814573 w 867560"/>
                      <a:gd name="connsiteY3" fmla="*/ 208187 h 371040"/>
                      <a:gd name="connsiteX4" fmla="*/ 866564 w 867560"/>
                      <a:gd name="connsiteY4" fmla="*/ 349443 h 371040"/>
                      <a:gd name="connsiteX5" fmla="*/ 844269 w 867560"/>
                      <a:gd name="connsiteY5" fmla="*/ 360546 h 371040"/>
                      <a:gd name="connsiteX6" fmla="*/ 789703 w 867560"/>
                      <a:gd name="connsiteY6" fmla="*/ 251336 h 371040"/>
                      <a:gd name="connsiteX7" fmla="*/ 575862 w 867560"/>
                      <a:gd name="connsiteY7" fmla="*/ 157100 h 371040"/>
                      <a:gd name="connsiteX8" fmla="*/ 272829 w 867560"/>
                      <a:gd name="connsiteY8" fmla="*/ 73998 h 371040"/>
                      <a:gd name="connsiteX9" fmla="*/ 158763 w 867560"/>
                      <a:gd name="connsiteY9" fmla="*/ 54489 h 371040"/>
                      <a:gd name="connsiteX10" fmla="*/ 82155 w 867560"/>
                      <a:gd name="connsiteY10" fmla="*/ 74463 h 371040"/>
                      <a:gd name="connsiteX11" fmla="*/ 34845 w 867560"/>
                      <a:gd name="connsiteY11" fmla="*/ 115809 h 371040"/>
                      <a:gd name="connsiteX12" fmla="*/ 3690 w 867560"/>
                      <a:gd name="connsiteY12" fmla="*/ 113297 h 3710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67560" h="371040">
                        <a:moveTo>
                          <a:pt x="3690" y="113297"/>
                        </a:moveTo>
                        <a:cubicBezTo>
                          <a:pt x="18319" y="94034"/>
                          <a:pt x="37792" y="4545"/>
                          <a:pt x="122618" y="232"/>
                        </a:cubicBezTo>
                        <a:cubicBezTo>
                          <a:pt x="207444" y="-4081"/>
                          <a:pt x="397322" y="52758"/>
                          <a:pt x="512648" y="87417"/>
                        </a:cubicBezTo>
                        <a:cubicBezTo>
                          <a:pt x="627974" y="122076"/>
                          <a:pt x="755587" y="164516"/>
                          <a:pt x="814573" y="208187"/>
                        </a:cubicBezTo>
                        <a:cubicBezTo>
                          <a:pt x="873559" y="251858"/>
                          <a:pt x="861615" y="324050"/>
                          <a:pt x="866564" y="349443"/>
                        </a:cubicBezTo>
                        <a:cubicBezTo>
                          <a:pt x="871513" y="374836"/>
                          <a:pt x="857079" y="376897"/>
                          <a:pt x="844269" y="360546"/>
                        </a:cubicBezTo>
                        <a:cubicBezTo>
                          <a:pt x="831459" y="344195"/>
                          <a:pt x="834437" y="285244"/>
                          <a:pt x="789703" y="251336"/>
                        </a:cubicBezTo>
                        <a:cubicBezTo>
                          <a:pt x="744969" y="217428"/>
                          <a:pt x="662008" y="186656"/>
                          <a:pt x="575862" y="157100"/>
                        </a:cubicBezTo>
                        <a:cubicBezTo>
                          <a:pt x="489716" y="127544"/>
                          <a:pt x="342346" y="91100"/>
                          <a:pt x="272829" y="73998"/>
                        </a:cubicBezTo>
                        <a:cubicBezTo>
                          <a:pt x="203313" y="56896"/>
                          <a:pt x="190703" y="54897"/>
                          <a:pt x="158763" y="54489"/>
                        </a:cubicBezTo>
                        <a:cubicBezTo>
                          <a:pt x="126823" y="54081"/>
                          <a:pt x="95705" y="59472"/>
                          <a:pt x="82155" y="74463"/>
                        </a:cubicBezTo>
                        <a:cubicBezTo>
                          <a:pt x="68605" y="89454"/>
                          <a:pt x="47923" y="109337"/>
                          <a:pt x="34845" y="115809"/>
                        </a:cubicBezTo>
                        <a:cubicBezTo>
                          <a:pt x="21768" y="122281"/>
                          <a:pt x="-10939" y="132560"/>
                          <a:pt x="3690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32" name="Volný tvar 31"/>
                  <p:cNvSpPr/>
                  <p:nvPr/>
                </p:nvSpPr>
                <p:spPr>
                  <a:xfrm>
                    <a:off x="4093369" y="2983739"/>
                    <a:ext cx="1212851" cy="397635"/>
                  </a:xfrm>
                  <a:custGeom>
                    <a:avLst/>
                    <a:gdLst>
                      <a:gd name="connsiteX0" fmla="*/ 0 w 1254347"/>
                      <a:gd name="connsiteY0" fmla="*/ 32437 h 414862"/>
                      <a:gd name="connsiteX1" fmla="*/ 250031 w 1254347"/>
                      <a:gd name="connsiteY1" fmla="*/ 108637 h 414862"/>
                      <a:gd name="connsiteX2" fmla="*/ 1188244 w 1254347"/>
                      <a:gd name="connsiteY2" fmla="*/ 401531 h 414862"/>
                      <a:gd name="connsiteX3" fmla="*/ 1152525 w 1254347"/>
                      <a:gd name="connsiteY3" fmla="*/ 353906 h 414862"/>
                      <a:gd name="connsiteX4" fmla="*/ 959644 w 1254347"/>
                      <a:gd name="connsiteY4" fmla="*/ 253893 h 414862"/>
                      <a:gd name="connsiteX5" fmla="*/ 640556 w 1254347"/>
                      <a:gd name="connsiteY5" fmla="*/ 151499 h 414862"/>
                      <a:gd name="connsiteX6" fmla="*/ 378619 w 1254347"/>
                      <a:gd name="connsiteY6" fmla="*/ 63393 h 414862"/>
                      <a:gd name="connsiteX7" fmla="*/ 169069 w 1254347"/>
                      <a:gd name="connsiteY7" fmla="*/ 11006 h 414862"/>
                      <a:gd name="connsiteX8" fmla="*/ 54769 w 1254347"/>
                      <a:gd name="connsiteY8" fmla="*/ 1481 h 414862"/>
                      <a:gd name="connsiteX9" fmla="*/ 0 w 1254347"/>
                      <a:gd name="connsiteY9" fmla="*/ 32437 h 414862"/>
                      <a:gd name="connsiteX0" fmla="*/ 0 w 1209971"/>
                      <a:gd name="connsiteY0" fmla="*/ 32437 h 406480"/>
                      <a:gd name="connsiteX1" fmla="*/ 250031 w 1209971"/>
                      <a:gd name="connsiteY1" fmla="*/ 108637 h 406480"/>
                      <a:gd name="connsiteX2" fmla="*/ 1188244 w 1209971"/>
                      <a:gd name="connsiteY2" fmla="*/ 401531 h 406480"/>
                      <a:gd name="connsiteX3" fmla="*/ 1152525 w 1209971"/>
                      <a:gd name="connsiteY3" fmla="*/ 353906 h 406480"/>
                      <a:gd name="connsiteX4" fmla="*/ 959644 w 1209971"/>
                      <a:gd name="connsiteY4" fmla="*/ 253893 h 406480"/>
                      <a:gd name="connsiteX5" fmla="*/ 640556 w 1209971"/>
                      <a:gd name="connsiteY5" fmla="*/ 151499 h 406480"/>
                      <a:gd name="connsiteX6" fmla="*/ 378619 w 1209971"/>
                      <a:gd name="connsiteY6" fmla="*/ 63393 h 406480"/>
                      <a:gd name="connsiteX7" fmla="*/ 169069 w 1209971"/>
                      <a:gd name="connsiteY7" fmla="*/ 11006 h 406480"/>
                      <a:gd name="connsiteX8" fmla="*/ 54769 w 1209971"/>
                      <a:gd name="connsiteY8" fmla="*/ 1481 h 406480"/>
                      <a:gd name="connsiteX9" fmla="*/ 0 w 1209971"/>
                      <a:gd name="connsiteY9" fmla="*/ 32437 h 406480"/>
                      <a:gd name="connsiteX0" fmla="*/ 0 w 1186948"/>
                      <a:gd name="connsiteY0" fmla="*/ 32437 h 399893"/>
                      <a:gd name="connsiteX1" fmla="*/ 250031 w 1186948"/>
                      <a:gd name="connsiteY1" fmla="*/ 108637 h 399893"/>
                      <a:gd name="connsiteX2" fmla="*/ 1157287 w 1186948"/>
                      <a:gd name="connsiteY2" fmla="*/ 394388 h 399893"/>
                      <a:gd name="connsiteX3" fmla="*/ 1152525 w 1186948"/>
                      <a:gd name="connsiteY3" fmla="*/ 353906 h 399893"/>
                      <a:gd name="connsiteX4" fmla="*/ 959644 w 1186948"/>
                      <a:gd name="connsiteY4" fmla="*/ 253893 h 399893"/>
                      <a:gd name="connsiteX5" fmla="*/ 640556 w 1186948"/>
                      <a:gd name="connsiteY5" fmla="*/ 151499 h 399893"/>
                      <a:gd name="connsiteX6" fmla="*/ 378619 w 1186948"/>
                      <a:gd name="connsiteY6" fmla="*/ 63393 h 399893"/>
                      <a:gd name="connsiteX7" fmla="*/ 169069 w 1186948"/>
                      <a:gd name="connsiteY7" fmla="*/ 11006 h 399893"/>
                      <a:gd name="connsiteX8" fmla="*/ 54769 w 1186948"/>
                      <a:gd name="connsiteY8" fmla="*/ 1481 h 399893"/>
                      <a:gd name="connsiteX9" fmla="*/ 0 w 1186948"/>
                      <a:gd name="connsiteY9" fmla="*/ 32437 h 399893"/>
                      <a:gd name="connsiteX0" fmla="*/ 0 w 1230621"/>
                      <a:gd name="connsiteY0" fmla="*/ 32437 h 404167"/>
                      <a:gd name="connsiteX1" fmla="*/ 250031 w 1230621"/>
                      <a:gd name="connsiteY1" fmla="*/ 108637 h 404167"/>
                      <a:gd name="connsiteX2" fmla="*/ 1157287 w 1230621"/>
                      <a:gd name="connsiteY2" fmla="*/ 394388 h 404167"/>
                      <a:gd name="connsiteX3" fmla="*/ 1152525 w 1230621"/>
                      <a:gd name="connsiteY3" fmla="*/ 330093 h 404167"/>
                      <a:gd name="connsiteX4" fmla="*/ 959644 w 1230621"/>
                      <a:gd name="connsiteY4" fmla="*/ 253893 h 404167"/>
                      <a:gd name="connsiteX5" fmla="*/ 640556 w 1230621"/>
                      <a:gd name="connsiteY5" fmla="*/ 151499 h 404167"/>
                      <a:gd name="connsiteX6" fmla="*/ 378619 w 1230621"/>
                      <a:gd name="connsiteY6" fmla="*/ 63393 h 404167"/>
                      <a:gd name="connsiteX7" fmla="*/ 169069 w 1230621"/>
                      <a:gd name="connsiteY7" fmla="*/ 11006 h 404167"/>
                      <a:gd name="connsiteX8" fmla="*/ 54769 w 1230621"/>
                      <a:gd name="connsiteY8" fmla="*/ 1481 h 404167"/>
                      <a:gd name="connsiteX9" fmla="*/ 0 w 1230621"/>
                      <a:gd name="connsiteY9" fmla="*/ 32437 h 404167"/>
                      <a:gd name="connsiteX0" fmla="*/ 0 w 1152536"/>
                      <a:gd name="connsiteY0" fmla="*/ 32437 h 349699"/>
                      <a:gd name="connsiteX1" fmla="*/ 250031 w 1152536"/>
                      <a:gd name="connsiteY1" fmla="*/ 108637 h 349699"/>
                      <a:gd name="connsiteX2" fmla="*/ 964406 w 1152536"/>
                      <a:gd name="connsiteY2" fmla="*/ 330094 h 349699"/>
                      <a:gd name="connsiteX3" fmla="*/ 1152525 w 1152536"/>
                      <a:gd name="connsiteY3" fmla="*/ 330093 h 349699"/>
                      <a:gd name="connsiteX4" fmla="*/ 959644 w 1152536"/>
                      <a:gd name="connsiteY4" fmla="*/ 253893 h 349699"/>
                      <a:gd name="connsiteX5" fmla="*/ 640556 w 1152536"/>
                      <a:gd name="connsiteY5" fmla="*/ 151499 h 349699"/>
                      <a:gd name="connsiteX6" fmla="*/ 378619 w 1152536"/>
                      <a:gd name="connsiteY6" fmla="*/ 63393 h 349699"/>
                      <a:gd name="connsiteX7" fmla="*/ 169069 w 1152536"/>
                      <a:gd name="connsiteY7" fmla="*/ 11006 h 349699"/>
                      <a:gd name="connsiteX8" fmla="*/ 54769 w 1152536"/>
                      <a:gd name="connsiteY8" fmla="*/ 1481 h 349699"/>
                      <a:gd name="connsiteX9" fmla="*/ 0 w 1152536"/>
                      <a:gd name="connsiteY9" fmla="*/ 32437 h 349699"/>
                      <a:gd name="connsiteX0" fmla="*/ 0 w 1193981"/>
                      <a:gd name="connsiteY0" fmla="*/ 32437 h 396769"/>
                      <a:gd name="connsiteX1" fmla="*/ 250031 w 1193981"/>
                      <a:gd name="connsiteY1" fmla="*/ 108637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193981"/>
                      <a:gd name="connsiteY0" fmla="*/ 32437 h 396769"/>
                      <a:gd name="connsiteX1" fmla="*/ 247650 w 1193981"/>
                      <a:gd name="connsiteY1" fmla="*/ 113399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59606 w 1213031"/>
                      <a:gd name="connsiteY6" fmla="*/ 152364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66750 w 1213031"/>
                      <a:gd name="connsiteY6" fmla="*/ 140458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7669 w 1212851"/>
                      <a:gd name="connsiteY7" fmla="*/ 64258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2906 w 1212851"/>
                      <a:gd name="connsiteY7" fmla="*/ 57114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9463 h 401889"/>
                      <a:gd name="connsiteX1" fmla="*/ 266700 w 1212851"/>
                      <a:gd name="connsiteY1" fmla="*/ 118519 h 401889"/>
                      <a:gd name="connsiteX2" fmla="*/ 983456 w 1212851"/>
                      <a:gd name="connsiteY2" fmla="*/ 335214 h 401889"/>
                      <a:gd name="connsiteX3" fmla="*/ 1197769 w 1212851"/>
                      <a:gd name="connsiteY3" fmla="*/ 401889 h 401889"/>
                      <a:gd name="connsiteX4" fmla="*/ 1171575 w 1212851"/>
                      <a:gd name="connsiteY4" fmla="*/ 335213 h 401889"/>
                      <a:gd name="connsiteX5" fmla="*/ 983456 w 1212851"/>
                      <a:gd name="connsiteY5" fmla="*/ 247107 h 401889"/>
                      <a:gd name="connsiteX6" fmla="*/ 666750 w 1212851"/>
                      <a:gd name="connsiteY6" fmla="*/ 144713 h 401889"/>
                      <a:gd name="connsiteX7" fmla="*/ 392906 w 1212851"/>
                      <a:gd name="connsiteY7" fmla="*/ 61369 h 401889"/>
                      <a:gd name="connsiteX8" fmla="*/ 216694 w 1212851"/>
                      <a:gd name="connsiteY8" fmla="*/ 6601 h 401889"/>
                      <a:gd name="connsiteX9" fmla="*/ 73819 w 1212851"/>
                      <a:gd name="connsiteY9" fmla="*/ 6601 h 401889"/>
                      <a:gd name="connsiteX10" fmla="*/ 0 w 1212851"/>
                      <a:gd name="connsiteY10" fmla="*/ 49463 h 401889"/>
                      <a:gd name="connsiteX0" fmla="*/ 0 w 1212851"/>
                      <a:gd name="connsiteY0" fmla="*/ 45209 h 397635"/>
                      <a:gd name="connsiteX1" fmla="*/ 266700 w 1212851"/>
                      <a:gd name="connsiteY1" fmla="*/ 114265 h 397635"/>
                      <a:gd name="connsiteX2" fmla="*/ 983456 w 1212851"/>
                      <a:gd name="connsiteY2" fmla="*/ 330960 h 397635"/>
                      <a:gd name="connsiteX3" fmla="*/ 1197769 w 1212851"/>
                      <a:gd name="connsiteY3" fmla="*/ 397635 h 397635"/>
                      <a:gd name="connsiteX4" fmla="*/ 1171575 w 1212851"/>
                      <a:gd name="connsiteY4" fmla="*/ 330959 h 397635"/>
                      <a:gd name="connsiteX5" fmla="*/ 983456 w 1212851"/>
                      <a:gd name="connsiteY5" fmla="*/ 242853 h 397635"/>
                      <a:gd name="connsiteX6" fmla="*/ 666750 w 1212851"/>
                      <a:gd name="connsiteY6" fmla="*/ 140459 h 397635"/>
                      <a:gd name="connsiteX7" fmla="*/ 392906 w 1212851"/>
                      <a:gd name="connsiteY7" fmla="*/ 57115 h 397635"/>
                      <a:gd name="connsiteX8" fmla="*/ 216694 w 1212851"/>
                      <a:gd name="connsiteY8" fmla="*/ 11872 h 397635"/>
                      <a:gd name="connsiteX9" fmla="*/ 73819 w 1212851"/>
                      <a:gd name="connsiteY9" fmla="*/ 2347 h 397635"/>
                      <a:gd name="connsiteX10" fmla="*/ 0 w 1212851"/>
                      <a:gd name="connsiteY10" fmla="*/ 45209 h 3976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212851" h="397635">
                        <a:moveTo>
                          <a:pt x="0" y="45209"/>
                        </a:moveTo>
                        <a:cubicBezTo>
                          <a:pt x="88900" y="68228"/>
                          <a:pt x="102791" y="66640"/>
                          <a:pt x="266700" y="114265"/>
                        </a:cubicBezTo>
                        <a:cubicBezTo>
                          <a:pt x="430609" y="161890"/>
                          <a:pt x="744537" y="258728"/>
                          <a:pt x="983456" y="330960"/>
                        </a:cubicBezTo>
                        <a:cubicBezTo>
                          <a:pt x="1138634" y="378188"/>
                          <a:pt x="1166416" y="397635"/>
                          <a:pt x="1197769" y="397635"/>
                        </a:cubicBezTo>
                        <a:cubicBezTo>
                          <a:pt x="1229122" y="397635"/>
                          <a:pt x="1207294" y="356756"/>
                          <a:pt x="1171575" y="330959"/>
                        </a:cubicBezTo>
                        <a:cubicBezTo>
                          <a:pt x="1135856" y="305162"/>
                          <a:pt x="1067594" y="274603"/>
                          <a:pt x="983456" y="242853"/>
                        </a:cubicBezTo>
                        <a:cubicBezTo>
                          <a:pt x="899319" y="211103"/>
                          <a:pt x="765175" y="171415"/>
                          <a:pt x="666750" y="140459"/>
                        </a:cubicBezTo>
                        <a:cubicBezTo>
                          <a:pt x="568325" y="109503"/>
                          <a:pt x="467915" y="78546"/>
                          <a:pt x="392906" y="57115"/>
                        </a:cubicBezTo>
                        <a:cubicBezTo>
                          <a:pt x="317897" y="35684"/>
                          <a:pt x="270669" y="22191"/>
                          <a:pt x="216694" y="11872"/>
                        </a:cubicBezTo>
                        <a:cubicBezTo>
                          <a:pt x="162719" y="1553"/>
                          <a:pt x="109935" y="-3209"/>
                          <a:pt x="73819" y="2347"/>
                        </a:cubicBezTo>
                        <a:cubicBezTo>
                          <a:pt x="37703" y="7903"/>
                          <a:pt x="11906" y="31517"/>
                          <a:pt x="0" y="45209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</p:grpSp>
            <p:grpSp>
              <p:nvGrpSpPr>
                <p:cNvPr id="22" name="Skupina 21"/>
                <p:cNvGrpSpPr/>
                <p:nvPr/>
              </p:nvGrpSpPr>
              <p:grpSpPr>
                <a:xfrm flipH="1" flipV="1">
                  <a:off x="4099760" y="3197791"/>
                  <a:ext cx="1071439" cy="510998"/>
                  <a:chOff x="3774287" y="2651881"/>
                  <a:chExt cx="1861257" cy="854998"/>
                </a:xfrm>
              </p:grpSpPr>
              <p:sp>
                <p:nvSpPr>
                  <p:cNvPr id="23" name="Volný tvar 22"/>
                  <p:cNvSpPr>
                    <a:spLocks noChangeAspect="1"/>
                  </p:cNvSpPr>
                  <p:nvPr/>
                </p:nvSpPr>
                <p:spPr>
                  <a:xfrm>
                    <a:off x="3774287" y="2651881"/>
                    <a:ext cx="1861257" cy="854998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1018" h="390928">
                        <a:moveTo>
                          <a:pt x="3617" y="113297"/>
                        </a:moveTo>
                        <a:cubicBezTo>
                          <a:pt x="18246" y="94034"/>
                          <a:pt x="37719" y="4545"/>
                          <a:pt x="122545" y="232"/>
                        </a:cubicBezTo>
                        <a:cubicBezTo>
                          <a:pt x="207371" y="-4081"/>
                          <a:pt x="397249" y="52758"/>
                          <a:pt x="512575" y="87417"/>
                        </a:cubicBezTo>
                        <a:cubicBezTo>
                          <a:pt x="627901" y="122076"/>
                          <a:pt x="758777" y="159653"/>
                          <a:pt x="814500" y="208187"/>
                        </a:cubicBezTo>
                        <a:cubicBezTo>
                          <a:pt x="870223" y="256721"/>
                          <a:pt x="845098" y="353007"/>
                          <a:pt x="846912" y="378621"/>
                        </a:cubicBezTo>
                        <a:cubicBezTo>
                          <a:pt x="848726" y="404235"/>
                          <a:pt x="834153" y="385547"/>
                          <a:pt x="825387" y="361873"/>
                        </a:cubicBezTo>
                        <a:cubicBezTo>
                          <a:pt x="816621" y="338199"/>
                          <a:pt x="836386" y="273695"/>
                          <a:pt x="794315" y="236579"/>
                        </a:cubicBezTo>
                        <a:cubicBezTo>
                          <a:pt x="752244" y="199463"/>
                          <a:pt x="661611" y="169787"/>
                          <a:pt x="572960" y="139176"/>
                        </a:cubicBezTo>
                        <a:cubicBezTo>
                          <a:pt x="484309" y="108565"/>
                          <a:pt x="333476" y="71253"/>
                          <a:pt x="262409" y="52912"/>
                        </a:cubicBezTo>
                        <a:cubicBezTo>
                          <a:pt x="191343" y="34571"/>
                          <a:pt x="178501" y="29539"/>
                          <a:pt x="146561" y="29131"/>
                        </a:cubicBezTo>
                        <a:cubicBezTo>
                          <a:pt x="114621" y="28723"/>
                          <a:pt x="89762" y="39829"/>
                          <a:pt x="76212" y="54820"/>
                        </a:cubicBezTo>
                        <a:cubicBezTo>
                          <a:pt x="62662" y="69811"/>
                          <a:pt x="46871" y="106063"/>
                          <a:pt x="34772" y="115809"/>
                        </a:cubicBezTo>
                        <a:cubicBezTo>
                          <a:pt x="22673" y="125555"/>
                          <a:pt x="-11012" y="132560"/>
                          <a:pt x="3617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24" name="Volný tvar 23"/>
                  <p:cNvSpPr>
                    <a:spLocks/>
                  </p:cNvSpPr>
                  <p:nvPr/>
                </p:nvSpPr>
                <p:spPr>
                  <a:xfrm rot="150410">
                    <a:off x="3842255" y="2777197"/>
                    <a:ext cx="1716428" cy="670852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1018" h="390928">
                        <a:moveTo>
                          <a:pt x="3617" y="113297"/>
                        </a:moveTo>
                        <a:cubicBezTo>
                          <a:pt x="18246" y="94034"/>
                          <a:pt x="37719" y="4545"/>
                          <a:pt x="122545" y="232"/>
                        </a:cubicBezTo>
                        <a:cubicBezTo>
                          <a:pt x="207371" y="-4081"/>
                          <a:pt x="397249" y="52758"/>
                          <a:pt x="512575" y="87417"/>
                        </a:cubicBezTo>
                        <a:cubicBezTo>
                          <a:pt x="627901" y="122076"/>
                          <a:pt x="758777" y="159653"/>
                          <a:pt x="814500" y="208187"/>
                        </a:cubicBezTo>
                        <a:cubicBezTo>
                          <a:pt x="870223" y="256721"/>
                          <a:pt x="845098" y="353007"/>
                          <a:pt x="846912" y="378621"/>
                        </a:cubicBezTo>
                        <a:cubicBezTo>
                          <a:pt x="848726" y="404235"/>
                          <a:pt x="834153" y="385547"/>
                          <a:pt x="825387" y="361873"/>
                        </a:cubicBezTo>
                        <a:cubicBezTo>
                          <a:pt x="816621" y="338199"/>
                          <a:pt x="836386" y="273695"/>
                          <a:pt x="794315" y="236579"/>
                        </a:cubicBezTo>
                        <a:cubicBezTo>
                          <a:pt x="752244" y="199463"/>
                          <a:pt x="661611" y="169787"/>
                          <a:pt x="572960" y="139176"/>
                        </a:cubicBezTo>
                        <a:cubicBezTo>
                          <a:pt x="484309" y="108565"/>
                          <a:pt x="333476" y="71253"/>
                          <a:pt x="262409" y="52912"/>
                        </a:cubicBezTo>
                        <a:cubicBezTo>
                          <a:pt x="191343" y="34571"/>
                          <a:pt x="178501" y="29539"/>
                          <a:pt x="146561" y="29131"/>
                        </a:cubicBezTo>
                        <a:cubicBezTo>
                          <a:pt x="114621" y="28723"/>
                          <a:pt x="89762" y="39829"/>
                          <a:pt x="76212" y="54820"/>
                        </a:cubicBezTo>
                        <a:cubicBezTo>
                          <a:pt x="62662" y="69811"/>
                          <a:pt x="46871" y="106063"/>
                          <a:pt x="34772" y="115809"/>
                        </a:cubicBezTo>
                        <a:cubicBezTo>
                          <a:pt x="22673" y="125555"/>
                          <a:pt x="-11012" y="132560"/>
                          <a:pt x="3617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25" name="Volný tvar 24"/>
                  <p:cNvSpPr>
                    <a:spLocks/>
                  </p:cNvSpPr>
                  <p:nvPr/>
                </p:nvSpPr>
                <p:spPr>
                  <a:xfrm rot="265172">
                    <a:off x="3908824" y="2872405"/>
                    <a:ext cx="1575836" cy="533770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6612 w 851069"/>
                      <a:gd name="connsiteY9" fmla="*/ 29131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4443 w 851069"/>
                      <a:gd name="connsiteY9" fmla="*/ 36380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330 w 850731"/>
                      <a:gd name="connsiteY0" fmla="*/ 123197 h 400828"/>
                      <a:gd name="connsiteX1" fmla="*/ 116535 w 850731"/>
                      <a:gd name="connsiteY1" fmla="*/ 203 h 400828"/>
                      <a:gd name="connsiteX2" fmla="*/ 512288 w 850731"/>
                      <a:gd name="connsiteY2" fmla="*/ 97317 h 400828"/>
                      <a:gd name="connsiteX3" fmla="*/ 814213 w 850731"/>
                      <a:gd name="connsiteY3" fmla="*/ 218087 h 400828"/>
                      <a:gd name="connsiteX4" fmla="*/ 846625 w 850731"/>
                      <a:gd name="connsiteY4" fmla="*/ 388521 h 400828"/>
                      <a:gd name="connsiteX5" fmla="*/ 825100 w 850731"/>
                      <a:gd name="connsiteY5" fmla="*/ 371773 h 400828"/>
                      <a:gd name="connsiteX6" fmla="*/ 794028 w 850731"/>
                      <a:gd name="connsiteY6" fmla="*/ 246479 h 400828"/>
                      <a:gd name="connsiteX7" fmla="*/ 572673 w 850731"/>
                      <a:gd name="connsiteY7" fmla="*/ 149076 h 400828"/>
                      <a:gd name="connsiteX8" fmla="*/ 262122 w 850731"/>
                      <a:gd name="connsiteY8" fmla="*/ 62812 h 400828"/>
                      <a:gd name="connsiteX9" fmla="*/ 144105 w 850731"/>
                      <a:gd name="connsiteY9" fmla="*/ 46280 h 400828"/>
                      <a:gd name="connsiteX10" fmla="*/ 80068 w 850731"/>
                      <a:gd name="connsiteY10" fmla="*/ 69550 h 400828"/>
                      <a:gd name="connsiteX11" fmla="*/ 34485 w 850731"/>
                      <a:gd name="connsiteY11" fmla="*/ 125709 h 400828"/>
                      <a:gd name="connsiteX12" fmla="*/ 3330 w 850731"/>
                      <a:gd name="connsiteY12" fmla="*/ 123197 h 400828"/>
                      <a:gd name="connsiteX0" fmla="*/ 3586 w 850987"/>
                      <a:gd name="connsiteY0" fmla="*/ 114902 h 392533"/>
                      <a:gd name="connsiteX1" fmla="*/ 121133 w 850987"/>
                      <a:gd name="connsiteY1" fmla="*/ 227 h 392533"/>
                      <a:gd name="connsiteX2" fmla="*/ 512544 w 850987"/>
                      <a:gd name="connsiteY2" fmla="*/ 89022 h 392533"/>
                      <a:gd name="connsiteX3" fmla="*/ 814469 w 850987"/>
                      <a:gd name="connsiteY3" fmla="*/ 209792 h 392533"/>
                      <a:gd name="connsiteX4" fmla="*/ 846881 w 850987"/>
                      <a:gd name="connsiteY4" fmla="*/ 380226 h 392533"/>
                      <a:gd name="connsiteX5" fmla="*/ 825356 w 850987"/>
                      <a:gd name="connsiteY5" fmla="*/ 363478 h 392533"/>
                      <a:gd name="connsiteX6" fmla="*/ 794284 w 850987"/>
                      <a:gd name="connsiteY6" fmla="*/ 238184 h 392533"/>
                      <a:gd name="connsiteX7" fmla="*/ 572929 w 850987"/>
                      <a:gd name="connsiteY7" fmla="*/ 140781 h 392533"/>
                      <a:gd name="connsiteX8" fmla="*/ 262378 w 850987"/>
                      <a:gd name="connsiteY8" fmla="*/ 54517 h 392533"/>
                      <a:gd name="connsiteX9" fmla="*/ 144361 w 850987"/>
                      <a:gd name="connsiteY9" fmla="*/ 37985 h 392533"/>
                      <a:gd name="connsiteX10" fmla="*/ 80324 w 850987"/>
                      <a:gd name="connsiteY10" fmla="*/ 61255 h 392533"/>
                      <a:gd name="connsiteX11" fmla="*/ 34741 w 850987"/>
                      <a:gd name="connsiteY11" fmla="*/ 117414 h 392533"/>
                      <a:gd name="connsiteX12" fmla="*/ 3586 w 850987"/>
                      <a:gd name="connsiteY12" fmla="*/ 114902 h 392533"/>
                      <a:gd name="connsiteX0" fmla="*/ 3586 w 850987"/>
                      <a:gd name="connsiteY0" fmla="*/ 114902 h 392275"/>
                      <a:gd name="connsiteX1" fmla="*/ 121133 w 850987"/>
                      <a:gd name="connsiteY1" fmla="*/ 227 h 392275"/>
                      <a:gd name="connsiteX2" fmla="*/ 512544 w 850987"/>
                      <a:gd name="connsiteY2" fmla="*/ 89022 h 392275"/>
                      <a:gd name="connsiteX3" fmla="*/ 814469 w 850987"/>
                      <a:gd name="connsiteY3" fmla="*/ 209792 h 392275"/>
                      <a:gd name="connsiteX4" fmla="*/ 846881 w 850987"/>
                      <a:gd name="connsiteY4" fmla="*/ 380226 h 392275"/>
                      <a:gd name="connsiteX5" fmla="*/ 825356 w 850987"/>
                      <a:gd name="connsiteY5" fmla="*/ 363478 h 392275"/>
                      <a:gd name="connsiteX6" fmla="*/ 779196 w 850987"/>
                      <a:gd name="connsiteY6" fmla="*/ 245037 h 392275"/>
                      <a:gd name="connsiteX7" fmla="*/ 572929 w 850987"/>
                      <a:gd name="connsiteY7" fmla="*/ 140781 h 392275"/>
                      <a:gd name="connsiteX8" fmla="*/ 262378 w 850987"/>
                      <a:gd name="connsiteY8" fmla="*/ 54517 h 392275"/>
                      <a:gd name="connsiteX9" fmla="*/ 144361 w 850987"/>
                      <a:gd name="connsiteY9" fmla="*/ 37985 h 392275"/>
                      <a:gd name="connsiteX10" fmla="*/ 80324 w 850987"/>
                      <a:gd name="connsiteY10" fmla="*/ 61255 h 392275"/>
                      <a:gd name="connsiteX11" fmla="*/ 34741 w 850987"/>
                      <a:gd name="connsiteY11" fmla="*/ 117414 h 392275"/>
                      <a:gd name="connsiteX12" fmla="*/ 3586 w 850987"/>
                      <a:gd name="connsiteY12" fmla="*/ 114902 h 39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0987" h="392275">
                        <a:moveTo>
                          <a:pt x="3586" y="114902"/>
                        </a:moveTo>
                        <a:cubicBezTo>
                          <a:pt x="17985" y="95371"/>
                          <a:pt x="36307" y="4540"/>
                          <a:pt x="121133" y="227"/>
                        </a:cubicBezTo>
                        <a:cubicBezTo>
                          <a:pt x="205959" y="-4086"/>
                          <a:pt x="396988" y="54095"/>
                          <a:pt x="512544" y="89022"/>
                        </a:cubicBezTo>
                        <a:cubicBezTo>
                          <a:pt x="628100" y="123949"/>
                          <a:pt x="758746" y="161258"/>
                          <a:pt x="814469" y="209792"/>
                        </a:cubicBezTo>
                        <a:cubicBezTo>
                          <a:pt x="870192" y="258326"/>
                          <a:pt x="845067" y="354612"/>
                          <a:pt x="846881" y="380226"/>
                        </a:cubicBezTo>
                        <a:cubicBezTo>
                          <a:pt x="848695" y="405840"/>
                          <a:pt x="836637" y="386010"/>
                          <a:pt x="825356" y="363478"/>
                        </a:cubicBezTo>
                        <a:cubicBezTo>
                          <a:pt x="814075" y="340947"/>
                          <a:pt x="821267" y="282153"/>
                          <a:pt x="779196" y="245037"/>
                        </a:cubicBezTo>
                        <a:cubicBezTo>
                          <a:pt x="737125" y="207921"/>
                          <a:pt x="659065" y="172534"/>
                          <a:pt x="572929" y="140781"/>
                        </a:cubicBezTo>
                        <a:cubicBezTo>
                          <a:pt x="486793" y="109028"/>
                          <a:pt x="333806" y="71650"/>
                          <a:pt x="262378" y="54517"/>
                        </a:cubicBezTo>
                        <a:cubicBezTo>
                          <a:pt x="190950" y="37384"/>
                          <a:pt x="176301" y="38393"/>
                          <a:pt x="144361" y="37985"/>
                        </a:cubicBezTo>
                        <a:cubicBezTo>
                          <a:pt x="112421" y="37577"/>
                          <a:pt x="93874" y="46264"/>
                          <a:pt x="80324" y="61255"/>
                        </a:cubicBezTo>
                        <a:cubicBezTo>
                          <a:pt x="66774" y="76246"/>
                          <a:pt x="47531" y="108473"/>
                          <a:pt x="34741" y="117414"/>
                        </a:cubicBezTo>
                        <a:cubicBezTo>
                          <a:pt x="21951" y="126355"/>
                          <a:pt x="-10813" y="134433"/>
                          <a:pt x="3586" y="114902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26" name="Volný tvar 25"/>
                  <p:cNvSpPr>
                    <a:spLocks/>
                  </p:cNvSpPr>
                  <p:nvPr/>
                </p:nvSpPr>
                <p:spPr>
                  <a:xfrm rot="416670">
                    <a:off x="3978949" y="2960240"/>
                    <a:ext cx="1430717" cy="385555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17 w 866567"/>
                      <a:gd name="connsiteY0" fmla="*/ 113297 h 373000"/>
                      <a:gd name="connsiteX1" fmla="*/ 122545 w 866567"/>
                      <a:gd name="connsiteY1" fmla="*/ 232 h 373000"/>
                      <a:gd name="connsiteX2" fmla="*/ 512575 w 866567"/>
                      <a:gd name="connsiteY2" fmla="*/ 87417 h 373000"/>
                      <a:gd name="connsiteX3" fmla="*/ 814500 w 866567"/>
                      <a:gd name="connsiteY3" fmla="*/ 208187 h 373000"/>
                      <a:gd name="connsiteX4" fmla="*/ 866491 w 866567"/>
                      <a:gd name="connsiteY4" fmla="*/ 349443 h 373000"/>
                      <a:gd name="connsiteX5" fmla="*/ 825387 w 866567"/>
                      <a:gd name="connsiteY5" fmla="*/ 361873 h 373000"/>
                      <a:gd name="connsiteX6" fmla="*/ 794315 w 866567"/>
                      <a:gd name="connsiteY6" fmla="*/ 236579 h 373000"/>
                      <a:gd name="connsiteX7" fmla="*/ 572960 w 866567"/>
                      <a:gd name="connsiteY7" fmla="*/ 139176 h 373000"/>
                      <a:gd name="connsiteX8" fmla="*/ 262409 w 866567"/>
                      <a:gd name="connsiteY8" fmla="*/ 52912 h 373000"/>
                      <a:gd name="connsiteX9" fmla="*/ 146561 w 866567"/>
                      <a:gd name="connsiteY9" fmla="*/ 29131 h 373000"/>
                      <a:gd name="connsiteX10" fmla="*/ 76212 w 866567"/>
                      <a:gd name="connsiteY10" fmla="*/ 54820 h 373000"/>
                      <a:gd name="connsiteX11" fmla="*/ 34772 w 866567"/>
                      <a:gd name="connsiteY11" fmla="*/ 115809 h 373000"/>
                      <a:gd name="connsiteX12" fmla="*/ 3617 w 866567"/>
                      <a:gd name="connsiteY12" fmla="*/ 113297 h 373000"/>
                      <a:gd name="connsiteX0" fmla="*/ 3617 w 867450"/>
                      <a:gd name="connsiteY0" fmla="*/ 113297 h 372087"/>
                      <a:gd name="connsiteX1" fmla="*/ 122545 w 867450"/>
                      <a:gd name="connsiteY1" fmla="*/ 232 h 372087"/>
                      <a:gd name="connsiteX2" fmla="*/ 512575 w 867450"/>
                      <a:gd name="connsiteY2" fmla="*/ 87417 h 372087"/>
                      <a:gd name="connsiteX3" fmla="*/ 814500 w 867450"/>
                      <a:gd name="connsiteY3" fmla="*/ 208187 h 372087"/>
                      <a:gd name="connsiteX4" fmla="*/ 866491 w 867450"/>
                      <a:gd name="connsiteY4" fmla="*/ 349443 h 372087"/>
                      <a:gd name="connsiteX5" fmla="*/ 844196 w 867450"/>
                      <a:gd name="connsiteY5" fmla="*/ 360546 h 372087"/>
                      <a:gd name="connsiteX6" fmla="*/ 794315 w 867450"/>
                      <a:gd name="connsiteY6" fmla="*/ 236579 h 372087"/>
                      <a:gd name="connsiteX7" fmla="*/ 572960 w 867450"/>
                      <a:gd name="connsiteY7" fmla="*/ 139176 h 372087"/>
                      <a:gd name="connsiteX8" fmla="*/ 262409 w 867450"/>
                      <a:gd name="connsiteY8" fmla="*/ 52912 h 372087"/>
                      <a:gd name="connsiteX9" fmla="*/ 146561 w 867450"/>
                      <a:gd name="connsiteY9" fmla="*/ 29131 h 372087"/>
                      <a:gd name="connsiteX10" fmla="*/ 76212 w 867450"/>
                      <a:gd name="connsiteY10" fmla="*/ 54820 h 372087"/>
                      <a:gd name="connsiteX11" fmla="*/ 34772 w 867450"/>
                      <a:gd name="connsiteY11" fmla="*/ 115809 h 372087"/>
                      <a:gd name="connsiteX12" fmla="*/ 3617 w 867450"/>
                      <a:gd name="connsiteY12" fmla="*/ 113297 h 372087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2960 w 867487"/>
                      <a:gd name="connsiteY7" fmla="*/ 139176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58690 w 867487"/>
                      <a:gd name="connsiteY9" fmla="*/ 54489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90 w 867560"/>
                      <a:gd name="connsiteY0" fmla="*/ 113297 h 371040"/>
                      <a:gd name="connsiteX1" fmla="*/ 122618 w 867560"/>
                      <a:gd name="connsiteY1" fmla="*/ 232 h 371040"/>
                      <a:gd name="connsiteX2" fmla="*/ 512648 w 867560"/>
                      <a:gd name="connsiteY2" fmla="*/ 87417 h 371040"/>
                      <a:gd name="connsiteX3" fmla="*/ 814573 w 867560"/>
                      <a:gd name="connsiteY3" fmla="*/ 208187 h 371040"/>
                      <a:gd name="connsiteX4" fmla="*/ 866564 w 867560"/>
                      <a:gd name="connsiteY4" fmla="*/ 349443 h 371040"/>
                      <a:gd name="connsiteX5" fmla="*/ 844269 w 867560"/>
                      <a:gd name="connsiteY5" fmla="*/ 360546 h 371040"/>
                      <a:gd name="connsiteX6" fmla="*/ 789703 w 867560"/>
                      <a:gd name="connsiteY6" fmla="*/ 251336 h 371040"/>
                      <a:gd name="connsiteX7" fmla="*/ 575862 w 867560"/>
                      <a:gd name="connsiteY7" fmla="*/ 157100 h 371040"/>
                      <a:gd name="connsiteX8" fmla="*/ 272829 w 867560"/>
                      <a:gd name="connsiteY8" fmla="*/ 73998 h 371040"/>
                      <a:gd name="connsiteX9" fmla="*/ 158763 w 867560"/>
                      <a:gd name="connsiteY9" fmla="*/ 54489 h 371040"/>
                      <a:gd name="connsiteX10" fmla="*/ 82155 w 867560"/>
                      <a:gd name="connsiteY10" fmla="*/ 74463 h 371040"/>
                      <a:gd name="connsiteX11" fmla="*/ 34845 w 867560"/>
                      <a:gd name="connsiteY11" fmla="*/ 115809 h 371040"/>
                      <a:gd name="connsiteX12" fmla="*/ 3690 w 867560"/>
                      <a:gd name="connsiteY12" fmla="*/ 113297 h 3710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67560" h="371040">
                        <a:moveTo>
                          <a:pt x="3690" y="113297"/>
                        </a:moveTo>
                        <a:cubicBezTo>
                          <a:pt x="18319" y="94034"/>
                          <a:pt x="37792" y="4545"/>
                          <a:pt x="122618" y="232"/>
                        </a:cubicBezTo>
                        <a:cubicBezTo>
                          <a:pt x="207444" y="-4081"/>
                          <a:pt x="397322" y="52758"/>
                          <a:pt x="512648" y="87417"/>
                        </a:cubicBezTo>
                        <a:cubicBezTo>
                          <a:pt x="627974" y="122076"/>
                          <a:pt x="755587" y="164516"/>
                          <a:pt x="814573" y="208187"/>
                        </a:cubicBezTo>
                        <a:cubicBezTo>
                          <a:pt x="873559" y="251858"/>
                          <a:pt x="861615" y="324050"/>
                          <a:pt x="866564" y="349443"/>
                        </a:cubicBezTo>
                        <a:cubicBezTo>
                          <a:pt x="871513" y="374836"/>
                          <a:pt x="857079" y="376897"/>
                          <a:pt x="844269" y="360546"/>
                        </a:cubicBezTo>
                        <a:cubicBezTo>
                          <a:pt x="831459" y="344195"/>
                          <a:pt x="834437" y="285244"/>
                          <a:pt x="789703" y="251336"/>
                        </a:cubicBezTo>
                        <a:cubicBezTo>
                          <a:pt x="744969" y="217428"/>
                          <a:pt x="662008" y="186656"/>
                          <a:pt x="575862" y="157100"/>
                        </a:cubicBezTo>
                        <a:cubicBezTo>
                          <a:pt x="489716" y="127544"/>
                          <a:pt x="342346" y="91100"/>
                          <a:pt x="272829" y="73998"/>
                        </a:cubicBezTo>
                        <a:cubicBezTo>
                          <a:pt x="203313" y="56896"/>
                          <a:pt x="190703" y="54897"/>
                          <a:pt x="158763" y="54489"/>
                        </a:cubicBezTo>
                        <a:cubicBezTo>
                          <a:pt x="126823" y="54081"/>
                          <a:pt x="95705" y="59472"/>
                          <a:pt x="82155" y="74463"/>
                        </a:cubicBezTo>
                        <a:cubicBezTo>
                          <a:pt x="68605" y="89454"/>
                          <a:pt x="47923" y="109337"/>
                          <a:pt x="34845" y="115809"/>
                        </a:cubicBezTo>
                        <a:cubicBezTo>
                          <a:pt x="21768" y="122281"/>
                          <a:pt x="-10939" y="132560"/>
                          <a:pt x="3690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27" name="Volný tvar 26"/>
                  <p:cNvSpPr/>
                  <p:nvPr/>
                </p:nvSpPr>
                <p:spPr>
                  <a:xfrm>
                    <a:off x="4093369" y="2983739"/>
                    <a:ext cx="1212851" cy="397635"/>
                  </a:xfrm>
                  <a:custGeom>
                    <a:avLst/>
                    <a:gdLst>
                      <a:gd name="connsiteX0" fmla="*/ 0 w 1254347"/>
                      <a:gd name="connsiteY0" fmla="*/ 32437 h 414862"/>
                      <a:gd name="connsiteX1" fmla="*/ 250031 w 1254347"/>
                      <a:gd name="connsiteY1" fmla="*/ 108637 h 414862"/>
                      <a:gd name="connsiteX2" fmla="*/ 1188244 w 1254347"/>
                      <a:gd name="connsiteY2" fmla="*/ 401531 h 414862"/>
                      <a:gd name="connsiteX3" fmla="*/ 1152525 w 1254347"/>
                      <a:gd name="connsiteY3" fmla="*/ 353906 h 414862"/>
                      <a:gd name="connsiteX4" fmla="*/ 959644 w 1254347"/>
                      <a:gd name="connsiteY4" fmla="*/ 253893 h 414862"/>
                      <a:gd name="connsiteX5" fmla="*/ 640556 w 1254347"/>
                      <a:gd name="connsiteY5" fmla="*/ 151499 h 414862"/>
                      <a:gd name="connsiteX6" fmla="*/ 378619 w 1254347"/>
                      <a:gd name="connsiteY6" fmla="*/ 63393 h 414862"/>
                      <a:gd name="connsiteX7" fmla="*/ 169069 w 1254347"/>
                      <a:gd name="connsiteY7" fmla="*/ 11006 h 414862"/>
                      <a:gd name="connsiteX8" fmla="*/ 54769 w 1254347"/>
                      <a:gd name="connsiteY8" fmla="*/ 1481 h 414862"/>
                      <a:gd name="connsiteX9" fmla="*/ 0 w 1254347"/>
                      <a:gd name="connsiteY9" fmla="*/ 32437 h 414862"/>
                      <a:gd name="connsiteX0" fmla="*/ 0 w 1209971"/>
                      <a:gd name="connsiteY0" fmla="*/ 32437 h 406480"/>
                      <a:gd name="connsiteX1" fmla="*/ 250031 w 1209971"/>
                      <a:gd name="connsiteY1" fmla="*/ 108637 h 406480"/>
                      <a:gd name="connsiteX2" fmla="*/ 1188244 w 1209971"/>
                      <a:gd name="connsiteY2" fmla="*/ 401531 h 406480"/>
                      <a:gd name="connsiteX3" fmla="*/ 1152525 w 1209971"/>
                      <a:gd name="connsiteY3" fmla="*/ 353906 h 406480"/>
                      <a:gd name="connsiteX4" fmla="*/ 959644 w 1209971"/>
                      <a:gd name="connsiteY4" fmla="*/ 253893 h 406480"/>
                      <a:gd name="connsiteX5" fmla="*/ 640556 w 1209971"/>
                      <a:gd name="connsiteY5" fmla="*/ 151499 h 406480"/>
                      <a:gd name="connsiteX6" fmla="*/ 378619 w 1209971"/>
                      <a:gd name="connsiteY6" fmla="*/ 63393 h 406480"/>
                      <a:gd name="connsiteX7" fmla="*/ 169069 w 1209971"/>
                      <a:gd name="connsiteY7" fmla="*/ 11006 h 406480"/>
                      <a:gd name="connsiteX8" fmla="*/ 54769 w 1209971"/>
                      <a:gd name="connsiteY8" fmla="*/ 1481 h 406480"/>
                      <a:gd name="connsiteX9" fmla="*/ 0 w 1209971"/>
                      <a:gd name="connsiteY9" fmla="*/ 32437 h 406480"/>
                      <a:gd name="connsiteX0" fmla="*/ 0 w 1186948"/>
                      <a:gd name="connsiteY0" fmla="*/ 32437 h 399893"/>
                      <a:gd name="connsiteX1" fmla="*/ 250031 w 1186948"/>
                      <a:gd name="connsiteY1" fmla="*/ 108637 h 399893"/>
                      <a:gd name="connsiteX2" fmla="*/ 1157287 w 1186948"/>
                      <a:gd name="connsiteY2" fmla="*/ 394388 h 399893"/>
                      <a:gd name="connsiteX3" fmla="*/ 1152525 w 1186948"/>
                      <a:gd name="connsiteY3" fmla="*/ 353906 h 399893"/>
                      <a:gd name="connsiteX4" fmla="*/ 959644 w 1186948"/>
                      <a:gd name="connsiteY4" fmla="*/ 253893 h 399893"/>
                      <a:gd name="connsiteX5" fmla="*/ 640556 w 1186948"/>
                      <a:gd name="connsiteY5" fmla="*/ 151499 h 399893"/>
                      <a:gd name="connsiteX6" fmla="*/ 378619 w 1186948"/>
                      <a:gd name="connsiteY6" fmla="*/ 63393 h 399893"/>
                      <a:gd name="connsiteX7" fmla="*/ 169069 w 1186948"/>
                      <a:gd name="connsiteY7" fmla="*/ 11006 h 399893"/>
                      <a:gd name="connsiteX8" fmla="*/ 54769 w 1186948"/>
                      <a:gd name="connsiteY8" fmla="*/ 1481 h 399893"/>
                      <a:gd name="connsiteX9" fmla="*/ 0 w 1186948"/>
                      <a:gd name="connsiteY9" fmla="*/ 32437 h 399893"/>
                      <a:gd name="connsiteX0" fmla="*/ 0 w 1230621"/>
                      <a:gd name="connsiteY0" fmla="*/ 32437 h 404167"/>
                      <a:gd name="connsiteX1" fmla="*/ 250031 w 1230621"/>
                      <a:gd name="connsiteY1" fmla="*/ 108637 h 404167"/>
                      <a:gd name="connsiteX2" fmla="*/ 1157287 w 1230621"/>
                      <a:gd name="connsiteY2" fmla="*/ 394388 h 404167"/>
                      <a:gd name="connsiteX3" fmla="*/ 1152525 w 1230621"/>
                      <a:gd name="connsiteY3" fmla="*/ 330093 h 404167"/>
                      <a:gd name="connsiteX4" fmla="*/ 959644 w 1230621"/>
                      <a:gd name="connsiteY4" fmla="*/ 253893 h 404167"/>
                      <a:gd name="connsiteX5" fmla="*/ 640556 w 1230621"/>
                      <a:gd name="connsiteY5" fmla="*/ 151499 h 404167"/>
                      <a:gd name="connsiteX6" fmla="*/ 378619 w 1230621"/>
                      <a:gd name="connsiteY6" fmla="*/ 63393 h 404167"/>
                      <a:gd name="connsiteX7" fmla="*/ 169069 w 1230621"/>
                      <a:gd name="connsiteY7" fmla="*/ 11006 h 404167"/>
                      <a:gd name="connsiteX8" fmla="*/ 54769 w 1230621"/>
                      <a:gd name="connsiteY8" fmla="*/ 1481 h 404167"/>
                      <a:gd name="connsiteX9" fmla="*/ 0 w 1230621"/>
                      <a:gd name="connsiteY9" fmla="*/ 32437 h 404167"/>
                      <a:gd name="connsiteX0" fmla="*/ 0 w 1152536"/>
                      <a:gd name="connsiteY0" fmla="*/ 32437 h 349699"/>
                      <a:gd name="connsiteX1" fmla="*/ 250031 w 1152536"/>
                      <a:gd name="connsiteY1" fmla="*/ 108637 h 349699"/>
                      <a:gd name="connsiteX2" fmla="*/ 964406 w 1152536"/>
                      <a:gd name="connsiteY2" fmla="*/ 330094 h 349699"/>
                      <a:gd name="connsiteX3" fmla="*/ 1152525 w 1152536"/>
                      <a:gd name="connsiteY3" fmla="*/ 330093 h 349699"/>
                      <a:gd name="connsiteX4" fmla="*/ 959644 w 1152536"/>
                      <a:gd name="connsiteY4" fmla="*/ 253893 h 349699"/>
                      <a:gd name="connsiteX5" fmla="*/ 640556 w 1152536"/>
                      <a:gd name="connsiteY5" fmla="*/ 151499 h 349699"/>
                      <a:gd name="connsiteX6" fmla="*/ 378619 w 1152536"/>
                      <a:gd name="connsiteY6" fmla="*/ 63393 h 349699"/>
                      <a:gd name="connsiteX7" fmla="*/ 169069 w 1152536"/>
                      <a:gd name="connsiteY7" fmla="*/ 11006 h 349699"/>
                      <a:gd name="connsiteX8" fmla="*/ 54769 w 1152536"/>
                      <a:gd name="connsiteY8" fmla="*/ 1481 h 349699"/>
                      <a:gd name="connsiteX9" fmla="*/ 0 w 1152536"/>
                      <a:gd name="connsiteY9" fmla="*/ 32437 h 349699"/>
                      <a:gd name="connsiteX0" fmla="*/ 0 w 1193981"/>
                      <a:gd name="connsiteY0" fmla="*/ 32437 h 396769"/>
                      <a:gd name="connsiteX1" fmla="*/ 250031 w 1193981"/>
                      <a:gd name="connsiteY1" fmla="*/ 108637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193981"/>
                      <a:gd name="connsiteY0" fmla="*/ 32437 h 396769"/>
                      <a:gd name="connsiteX1" fmla="*/ 247650 w 1193981"/>
                      <a:gd name="connsiteY1" fmla="*/ 113399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59606 w 1213031"/>
                      <a:gd name="connsiteY6" fmla="*/ 152364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66750 w 1213031"/>
                      <a:gd name="connsiteY6" fmla="*/ 140458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7669 w 1212851"/>
                      <a:gd name="connsiteY7" fmla="*/ 64258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2906 w 1212851"/>
                      <a:gd name="connsiteY7" fmla="*/ 57114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9463 h 401889"/>
                      <a:gd name="connsiteX1" fmla="*/ 266700 w 1212851"/>
                      <a:gd name="connsiteY1" fmla="*/ 118519 h 401889"/>
                      <a:gd name="connsiteX2" fmla="*/ 983456 w 1212851"/>
                      <a:gd name="connsiteY2" fmla="*/ 335214 h 401889"/>
                      <a:gd name="connsiteX3" fmla="*/ 1197769 w 1212851"/>
                      <a:gd name="connsiteY3" fmla="*/ 401889 h 401889"/>
                      <a:gd name="connsiteX4" fmla="*/ 1171575 w 1212851"/>
                      <a:gd name="connsiteY4" fmla="*/ 335213 h 401889"/>
                      <a:gd name="connsiteX5" fmla="*/ 983456 w 1212851"/>
                      <a:gd name="connsiteY5" fmla="*/ 247107 h 401889"/>
                      <a:gd name="connsiteX6" fmla="*/ 666750 w 1212851"/>
                      <a:gd name="connsiteY6" fmla="*/ 144713 h 401889"/>
                      <a:gd name="connsiteX7" fmla="*/ 392906 w 1212851"/>
                      <a:gd name="connsiteY7" fmla="*/ 61369 h 401889"/>
                      <a:gd name="connsiteX8" fmla="*/ 216694 w 1212851"/>
                      <a:gd name="connsiteY8" fmla="*/ 6601 h 401889"/>
                      <a:gd name="connsiteX9" fmla="*/ 73819 w 1212851"/>
                      <a:gd name="connsiteY9" fmla="*/ 6601 h 401889"/>
                      <a:gd name="connsiteX10" fmla="*/ 0 w 1212851"/>
                      <a:gd name="connsiteY10" fmla="*/ 49463 h 401889"/>
                      <a:gd name="connsiteX0" fmla="*/ 0 w 1212851"/>
                      <a:gd name="connsiteY0" fmla="*/ 45209 h 397635"/>
                      <a:gd name="connsiteX1" fmla="*/ 266700 w 1212851"/>
                      <a:gd name="connsiteY1" fmla="*/ 114265 h 397635"/>
                      <a:gd name="connsiteX2" fmla="*/ 983456 w 1212851"/>
                      <a:gd name="connsiteY2" fmla="*/ 330960 h 397635"/>
                      <a:gd name="connsiteX3" fmla="*/ 1197769 w 1212851"/>
                      <a:gd name="connsiteY3" fmla="*/ 397635 h 397635"/>
                      <a:gd name="connsiteX4" fmla="*/ 1171575 w 1212851"/>
                      <a:gd name="connsiteY4" fmla="*/ 330959 h 397635"/>
                      <a:gd name="connsiteX5" fmla="*/ 983456 w 1212851"/>
                      <a:gd name="connsiteY5" fmla="*/ 242853 h 397635"/>
                      <a:gd name="connsiteX6" fmla="*/ 666750 w 1212851"/>
                      <a:gd name="connsiteY6" fmla="*/ 140459 h 397635"/>
                      <a:gd name="connsiteX7" fmla="*/ 392906 w 1212851"/>
                      <a:gd name="connsiteY7" fmla="*/ 57115 h 397635"/>
                      <a:gd name="connsiteX8" fmla="*/ 216694 w 1212851"/>
                      <a:gd name="connsiteY8" fmla="*/ 11872 h 397635"/>
                      <a:gd name="connsiteX9" fmla="*/ 73819 w 1212851"/>
                      <a:gd name="connsiteY9" fmla="*/ 2347 h 397635"/>
                      <a:gd name="connsiteX10" fmla="*/ 0 w 1212851"/>
                      <a:gd name="connsiteY10" fmla="*/ 45209 h 3976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212851" h="397635">
                        <a:moveTo>
                          <a:pt x="0" y="45209"/>
                        </a:moveTo>
                        <a:cubicBezTo>
                          <a:pt x="88900" y="68228"/>
                          <a:pt x="102791" y="66640"/>
                          <a:pt x="266700" y="114265"/>
                        </a:cubicBezTo>
                        <a:cubicBezTo>
                          <a:pt x="430609" y="161890"/>
                          <a:pt x="744537" y="258728"/>
                          <a:pt x="983456" y="330960"/>
                        </a:cubicBezTo>
                        <a:cubicBezTo>
                          <a:pt x="1138634" y="378188"/>
                          <a:pt x="1166416" y="397635"/>
                          <a:pt x="1197769" y="397635"/>
                        </a:cubicBezTo>
                        <a:cubicBezTo>
                          <a:pt x="1229122" y="397635"/>
                          <a:pt x="1207294" y="356756"/>
                          <a:pt x="1171575" y="330959"/>
                        </a:cubicBezTo>
                        <a:cubicBezTo>
                          <a:pt x="1135856" y="305162"/>
                          <a:pt x="1067594" y="274603"/>
                          <a:pt x="983456" y="242853"/>
                        </a:cubicBezTo>
                        <a:cubicBezTo>
                          <a:pt x="899319" y="211103"/>
                          <a:pt x="765175" y="171415"/>
                          <a:pt x="666750" y="140459"/>
                        </a:cubicBezTo>
                        <a:cubicBezTo>
                          <a:pt x="568325" y="109503"/>
                          <a:pt x="467915" y="78546"/>
                          <a:pt x="392906" y="57115"/>
                        </a:cubicBezTo>
                        <a:cubicBezTo>
                          <a:pt x="317897" y="35684"/>
                          <a:pt x="270669" y="22191"/>
                          <a:pt x="216694" y="11872"/>
                        </a:cubicBezTo>
                        <a:cubicBezTo>
                          <a:pt x="162719" y="1553"/>
                          <a:pt x="109935" y="-3209"/>
                          <a:pt x="73819" y="2347"/>
                        </a:cubicBezTo>
                        <a:cubicBezTo>
                          <a:pt x="37703" y="7903"/>
                          <a:pt x="11906" y="31517"/>
                          <a:pt x="0" y="45209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</p:grpSp>
          </p:grpSp>
          <p:sp>
            <p:nvSpPr>
              <p:cNvPr id="20" name="Ovál 19"/>
              <p:cNvSpPr/>
              <p:nvPr/>
            </p:nvSpPr>
            <p:spPr>
              <a:xfrm>
                <a:off x="4639791" y="2906528"/>
                <a:ext cx="99748" cy="60221"/>
              </a:xfrm>
              <a:prstGeom prst="ellipse">
                <a:avLst/>
              </a:prstGeom>
              <a:solidFill>
                <a:schemeClr val="accent2">
                  <a:lumMod val="75000"/>
                </a:schemeClr>
              </a:solidFill>
              <a:ln w="1270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 b="1"/>
              </a:p>
            </p:txBody>
          </p:sp>
        </p:grpSp>
        <p:grpSp>
          <p:nvGrpSpPr>
            <p:cNvPr id="33" name="Skupina 32"/>
            <p:cNvGrpSpPr/>
            <p:nvPr/>
          </p:nvGrpSpPr>
          <p:grpSpPr>
            <a:xfrm rot="632640">
              <a:off x="4483433" y="3072636"/>
              <a:ext cx="1132442" cy="778235"/>
              <a:chOff x="4099760" y="2873345"/>
              <a:chExt cx="1132442" cy="835444"/>
            </a:xfrm>
          </p:grpSpPr>
          <p:grpSp>
            <p:nvGrpSpPr>
              <p:cNvPr id="34" name="Skupina 33"/>
              <p:cNvGrpSpPr/>
              <p:nvPr/>
            </p:nvGrpSpPr>
            <p:grpSpPr>
              <a:xfrm>
                <a:off x="4099760" y="2873345"/>
                <a:ext cx="1132442" cy="835444"/>
                <a:chOff x="4099760" y="2873345"/>
                <a:chExt cx="1132442" cy="835444"/>
              </a:xfrm>
            </p:grpSpPr>
            <p:grpSp>
              <p:nvGrpSpPr>
                <p:cNvPr id="36" name="Skupina 35"/>
                <p:cNvGrpSpPr/>
                <p:nvPr/>
              </p:nvGrpSpPr>
              <p:grpSpPr>
                <a:xfrm>
                  <a:off x="4162612" y="2873345"/>
                  <a:ext cx="1069590" cy="514728"/>
                  <a:chOff x="3774287" y="2645640"/>
                  <a:chExt cx="1858045" cy="861239"/>
                </a:xfrm>
              </p:grpSpPr>
              <p:sp>
                <p:nvSpPr>
                  <p:cNvPr id="43" name="Volný tvar 42"/>
                  <p:cNvSpPr>
                    <a:spLocks noChangeAspect="1"/>
                  </p:cNvSpPr>
                  <p:nvPr/>
                </p:nvSpPr>
                <p:spPr>
                  <a:xfrm>
                    <a:off x="3774287" y="2645640"/>
                    <a:ext cx="1858045" cy="861239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17 w 851018"/>
                      <a:gd name="connsiteY0" fmla="*/ 127226 h 404857"/>
                      <a:gd name="connsiteX1" fmla="*/ 122545 w 851018"/>
                      <a:gd name="connsiteY1" fmla="*/ 14161 h 404857"/>
                      <a:gd name="connsiteX2" fmla="*/ 414205 w 851018"/>
                      <a:gd name="connsiteY2" fmla="*/ 11241 h 404857"/>
                      <a:gd name="connsiteX3" fmla="*/ 512575 w 851018"/>
                      <a:gd name="connsiteY3" fmla="*/ 101346 h 404857"/>
                      <a:gd name="connsiteX4" fmla="*/ 814500 w 851018"/>
                      <a:gd name="connsiteY4" fmla="*/ 222116 h 404857"/>
                      <a:gd name="connsiteX5" fmla="*/ 846912 w 851018"/>
                      <a:gd name="connsiteY5" fmla="*/ 392550 h 404857"/>
                      <a:gd name="connsiteX6" fmla="*/ 825387 w 851018"/>
                      <a:gd name="connsiteY6" fmla="*/ 375802 h 404857"/>
                      <a:gd name="connsiteX7" fmla="*/ 794315 w 851018"/>
                      <a:gd name="connsiteY7" fmla="*/ 250508 h 404857"/>
                      <a:gd name="connsiteX8" fmla="*/ 572960 w 851018"/>
                      <a:gd name="connsiteY8" fmla="*/ 153105 h 404857"/>
                      <a:gd name="connsiteX9" fmla="*/ 262409 w 851018"/>
                      <a:gd name="connsiteY9" fmla="*/ 66841 h 404857"/>
                      <a:gd name="connsiteX10" fmla="*/ 146561 w 851018"/>
                      <a:gd name="connsiteY10" fmla="*/ 43060 h 404857"/>
                      <a:gd name="connsiteX11" fmla="*/ 76212 w 851018"/>
                      <a:gd name="connsiteY11" fmla="*/ 68749 h 404857"/>
                      <a:gd name="connsiteX12" fmla="*/ 34772 w 851018"/>
                      <a:gd name="connsiteY12" fmla="*/ 129738 h 404857"/>
                      <a:gd name="connsiteX13" fmla="*/ 3617 w 851018"/>
                      <a:gd name="connsiteY13" fmla="*/ 127226 h 404857"/>
                      <a:gd name="connsiteX0" fmla="*/ 3617 w 851018"/>
                      <a:gd name="connsiteY0" fmla="*/ 120431 h 398062"/>
                      <a:gd name="connsiteX1" fmla="*/ 122545 w 851018"/>
                      <a:gd name="connsiteY1" fmla="*/ 7366 h 398062"/>
                      <a:gd name="connsiteX2" fmla="*/ 289375 w 851018"/>
                      <a:gd name="connsiteY2" fmla="*/ 24485 h 398062"/>
                      <a:gd name="connsiteX3" fmla="*/ 414205 w 851018"/>
                      <a:gd name="connsiteY3" fmla="*/ 4446 h 398062"/>
                      <a:gd name="connsiteX4" fmla="*/ 512575 w 851018"/>
                      <a:gd name="connsiteY4" fmla="*/ 94551 h 398062"/>
                      <a:gd name="connsiteX5" fmla="*/ 814500 w 851018"/>
                      <a:gd name="connsiteY5" fmla="*/ 215321 h 398062"/>
                      <a:gd name="connsiteX6" fmla="*/ 846912 w 851018"/>
                      <a:gd name="connsiteY6" fmla="*/ 385755 h 398062"/>
                      <a:gd name="connsiteX7" fmla="*/ 825387 w 851018"/>
                      <a:gd name="connsiteY7" fmla="*/ 369007 h 398062"/>
                      <a:gd name="connsiteX8" fmla="*/ 794315 w 851018"/>
                      <a:gd name="connsiteY8" fmla="*/ 243713 h 398062"/>
                      <a:gd name="connsiteX9" fmla="*/ 572960 w 851018"/>
                      <a:gd name="connsiteY9" fmla="*/ 146310 h 398062"/>
                      <a:gd name="connsiteX10" fmla="*/ 262409 w 851018"/>
                      <a:gd name="connsiteY10" fmla="*/ 60046 h 398062"/>
                      <a:gd name="connsiteX11" fmla="*/ 146561 w 851018"/>
                      <a:gd name="connsiteY11" fmla="*/ 36265 h 398062"/>
                      <a:gd name="connsiteX12" fmla="*/ 76212 w 851018"/>
                      <a:gd name="connsiteY12" fmla="*/ 61954 h 398062"/>
                      <a:gd name="connsiteX13" fmla="*/ 34772 w 851018"/>
                      <a:gd name="connsiteY13" fmla="*/ 122943 h 398062"/>
                      <a:gd name="connsiteX14" fmla="*/ 3617 w 851018"/>
                      <a:gd name="connsiteY14" fmla="*/ 120431 h 398062"/>
                      <a:gd name="connsiteX0" fmla="*/ 3617 w 851018"/>
                      <a:gd name="connsiteY0" fmla="*/ 119723 h 397354"/>
                      <a:gd name="connsiteX1" fmla="*/ 122545 w 851018"/>
                      <a:gd name="connsiteY1" fmla="*/ 6658 h 397354"/>
                      <a:gd name="connsiteX2" fmla="*/ 285592 w 851018"/>
                      <a:gd name="connsiteY2" fmla="*/ 32885 h 397354"/>
                      <a:gd name="connsiteX3" fmla="*/ 414205 w 851018"/>
                      <a:gd name="connsiteY3" fmla="*/ 3738 h 397354"/>
                      <a:gd name="connsiteX4" fmla="*/ 512575 w 851018"/>
                      <a:gd name="connsiteY4" fmla="*/ 93843 h 397354"/>
                      <a:gd name="connsiteX5" fmla="*/ 814500 w 851018"/>
                      <a:gd name="connsiteY5" fmla="*/ 214613 h 397354"/>
                      <a:gd name="connsiteX6" fmla="*/ 846912 w 851018"/>
                      <a:gd name="connsiteY6" fmla="*/ 385047 h 397354"/>
                      <a:gd name="connsiteX7" fmla="*/ 825387 w 851018"/>
                      <a:gd name="connsiteY7" fmla="*/ 368299 h 397354"/>
                      <a:gd name="connsiteX8" fmla="*/ 794315 w 851018"/>
                      <a:gd name="connsiteY8" fmla="*/ 243005 h 397354"/>
                      <a:gd name="connsiteX9" fmla="*/ 572960 w 851018"/>
                      <a:gd name="connsiteY9" fmla="*/ 145602 h 397354"/>
                      <a:gd name="connsiteX10" fmla="*/ 262409 w 851018"/>
                      <a:gd name="connsiteY10" fmla="*/ 59338 h 397354"/>
                      <a:gd name="connsiteX11" fmla="*/ 146561 w 851018"/>
                      <a:gd name="connsiteY11" fmla="*/ 35557 h 397354"/>
                      <a:gd name="connsiteX12" fmla="*/ 76212 w 851018"/>
                      <a:gd name="connsiteY12" fmla="*/ 61246 h 397354"/>
                      <a:gd name="connsiteX13" fmla="*/ 34772 w 851018"/>
                      <a:gd name="connsiteY13" fmla="*/ 122235 h 397354"/>
                      <a:gd name="connsiteX14" fmla="*/ 3617 w 851018"/>
                      <a:gd name="connsiteY14" fmla="*/ 119723 h 397354"/>
                      <a:gd name="connsiteX0" fmla="*/ 3617 w 851018"/>
                      <a:gd name="connsiteY0" fmla="*/ 116150 h 393781"/>
                      <a:gd name="connsiteX1" fmla="*/ 122545 w 851018"/>
                      <a:gd name="connsiteY1" fmla="*/ 3085 h 393781"/>
                      <a:gd name="connsiteX2" fmla="*/ 285592 w 851018"/>
                      <a:gd name="connsiteY2" fmla="*/ 29312 h 393781"/>
                      <a:gd name="connsiteX3" fmla="*/ 414205 w 851018"/>
                      <a:gd name="connsiteY3" fmla="*/ 165 h 393781"/>
                      <a:gd name="connsiteX4" fmla="*/ 480403 w 851018"/>
                      <a:gd name="connsiteY4" fmla="*/ 40244 h 393781"/>
                      <a:gd name="connsiteX5" fmla="*/ 512575 w 851018"/>
                      <a:gd name="connsiteY5" fmla="*/ 90270 h 393781"/>
                      <a:gd name="connsiteX6" fmla="*/ 814500 w 851018"/>
                      <a:gd name="connsiteY6" fmla="*/ 211040 h 393781"/>
                      <a:gd name="connsiteX7" fmla="*/ 846912 w 851018"/>
                      <a:gd name="connsiteY7" fmla="*/ 381474 h 393781"/>
                      <a:gd name="connsiteX8" fmla="*/ 825387 w 851018"/>
                      <a:gd name="connsiteY8" fmla="*/ 364726 h 393781"/>
                      <a:gd name="connsiteX9" fmla="*/ 794315 w 851018"/>
                      <a:gd name="connsiteY9" fmla="*/ 239432 h 393781"/>
                      <a:gd name="connsiteX10" fmla="*/ 572960 w 851018"/>
                      <a:gd name="connsiteY10" fmla="*/ 142029 h 393781"/>
                      <a:gd name="connsiteX11" fmla="*/ 262409 w 851018"/>
                      <a:gd name="connsiteY11" fmla="*/ 55765 h 393781"/>
                      <a:gd name="connsiteX12" fmla="*/ 146561 w 851018"/>
                      <a:gd name="connsiteY12" fmla="*/ 31984 h 393781"/>
                      <a:gd name="connsiteX13" fmla="*/ 76212 w 851018"/>
                      <a:gd name="connsiteY13" fmla="*/ 57673 h 393781"/>
                      <a:gd name="connsiteX14" fmla="*/ 34772 w 851018"/>
                      <a:gd name="connsiteY14" fmla="*/ 118662 h 393781"/>
                      <a:gd name="connsiteX15" fmla="*/ 3617 w 851018"/>
                      <a:gd name="connsiteY15" fmla="*/ 116150 h 393781"/>
                      <a:gd name="connsiteX0" fmla="*/ 3617 w 851018"/>
                      <a:gd name="connsiteY0" fmla="*/ 116150 h 393781"/>
                      <a:gd name="connsiteX1" fmla="*/ 122545 w 851018"/>
                      <a:gd name="connsiteY1" fmla="*/ 3085 h 393781"/>
                      <a:gd name="connsiteX2" fmla="*/ 285592 w 851018"/>
                      <a:gd name="connsiteY2" fmla="*/ 29312 h 393781"/>
                      <a:gd name="connsiteX3" fmla="*/ 414205 w 851018"/>
                      <a:gd name="connsiteY3" fmla="*/ 165 h 393781"/>
                      <a:gd name="connsiteX4" fmla="*/ 478512 w 851018"/>
                      <a:gd name="connsiteY4" fmla="*/ 27492 h 393781"/>
                      <a:gd name="connsiteX5" fmla="*/ 512575 w 851018"/>
                      <a:gd name="connsiteY5" fmla="*/ 90270 h 393781"/>
                      <a:gd name="connsiteX6" fmla="*/ 814500 w 851018"/>
                      <a:gd name="connsiteY6" fmla="*/ 211040 h 393781"/>
                      <a:gd name="connsiteX7" fmla="*/ 846912 w 851018"/>
                      <a:gd name="connsiteY7" fmla="*/ 381474 h 393781"/>
                      <a:gd name="connsiteX8" fmla="*/ 825387 w 851018"/>
                      <a:gd name="connsiteY8" fmla="*/ 364726 h 393781"/>
                      <a:gd name="connsiteX9" fmla="*/ 794315 w 851018"/>
                      <a:gd name="connsiteY9" fmla="*/ 239432 h 393781"/>
                      <a:gd name="connsiteX10" fmla="*/ 572960 w 851018"/>
                      <a:gd name="connsiteY10" fmla="*/ 142029 h 393781"/>
                      <a:gd name="connsiteX11" fmla="*/ 262409 w 851018"/>
                      <a:gd name="connsiteY11" fmla="*/ 55765 h 393781"/>
                      <a:gd name="connsiteX12" fmla="*/ 146561 w 851018"/>
                      <a:gd name="connsiteY12" fmla="*/ 31984 h 393781"/>
                      <a:gd name="connsiteX13" fmla="*/ 76212 w 851018"/>
                      <a:gd name="connsiteY13" fmla="*/ 57673 h 393781"/>
                      <a:gd name="connsiteX14" fmla="*/ 34772 w 851018"/>
                      <a:gd name="connsiteY14" fmla="*/ 118662 h 393781"/>
                      <a:gd name="connsiteX15" fmla="*/ 3617 w 851018"/>
                      <a:gd name="connsiteY15" fmla="*/ 116150 h 393781"/>
                      <a:gd name="connsiteX0" fmla="*/ 3617 w 849549"/>
                      <a:gd name="connsiteY0" fmla="*/ 116150 h 393781"/>
                      <a:gd name="connsiteX1" fmla="*/ 122545 w 849549"/>
                      <a:gd name="connsiteY1" fmla="*/ 3085 h 393781"/>
                      <a:gd name="connsiteX2" fmla="*/ 285592 w 849549"/>
                      <a:gd name="connsiteY2" fmla="*/ 29312 h 393781"/>
                      <a:gd name="connsiteX3" fmla="*/ 414205 w 849549"/>
                      <a:gd name="connsiteY3" fmla="*/ 165 h 393781"/>
                      <a:gd name="connsiteX4" fmla="*/ 478512 w 849549"/>
                      <a:gd name="connsiteY4" fmla="*/ 27492 h 393781"/>
                      <a:gd name="connsiteX5" fmla="*/ 539054 w 849549"/>
                      <a:gd name="connsiteY5" fmla="*/ 93913 h 393781"/>
                      <a:gd name="connsiteX6" fmla="*/ 814500 w 849549"/>
                      <a:gd name="connsiteY6" fmla="*/ 211040 h 393781"/>
                      <a:gd name="connsiteX7" fmla="*/ 846912 w 849549"/>
                      <a:gd name="connsiteY7" fmla="*/ 381474 h 393781"/>
                      <a:gd name="connsiteX8" fmla="*/ 825387 w 849549"/>
                      <a:gd name="connsiteY8" fmla="*/ 364726 h 393781"/>
                      <a:gd name="connsiteX9" fmla="*/ 794315 w 849549"/>
                      <a:gd name="connsiteY9" fmla="*/ 239432 h 393781"/>
                      <a:gd name="connsiteX10" fmla="*/ 572960 w 849549"/>
                      <a:gd name="connsiteY10" fmla="*/ 142029 h 393781"/>
                      <a:gd name="connsiteX11" fmla="*/ 262409 w 849549"/>
                      <a:gd name="connsiteY11" fmla="*/ 55765 h 393781"/>
                      <a:gd name="connsiteX12" fmla="*/ 146561 w 849549"/>
                      <a:gd name="connsiteY12" fmla="*/ 31984 h 393781"/>
                      <a:gd name="connsiteX13" fmla="*/ 76212 w 849549"/>
                      <a:gd name="connsiteY13" fmla="*/ 57673 h 393781"/>
                      <a:gd name="connsiteX14" fmla="*/ 34772 w 849549"/>
                      <a:gd name="connsiteY14" fmla="*/ 118662 h 393781"/>
                      <a:gd name="connsiteX15" fmla="*/ 3617 w 849549"/>
                      <a:gd name="connsiteY15" fmla="*/ 116150 h 3937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49549" h="393781">
                        <a:moveTo>
                          <a:pt x="3617" y="116150"/>
                        </a:moveTo>
                        <a:cubicBezTo>
                          <a:pt x="18246" y="96887"/>
                          <a:pt x="75549" y="17558"/>
                          <a:pt x="122545" y="3085"/>
                        </a:cubicBezTo>
                        <a:cubicBezTo>
                          <a:pt x="169541" y="-11388"/>
                          <a:pt x="236982" y="29799"/>
                          <a:pt x="285592" y="29312"/>
                        </a:cubicBezTo>
                        <a:cubicBezTo>
                          <a:pt x="334202" y="28825"/>
                          <a:pt x="385834" y="-1961"/>
                          <a:pt x="414205" y="165"/>
                        </a:cubicBezTo>
                        <a:cubicBezTo>
                          <a:pt x="442576" y="2291"/>
                          <a:pt x="462117" y="12475"/>
                          <a:pt x="478512" y="27492"/>
                        </a:cubicBezTo>
                        <a:cubicBezTo>
                          <a:pt x="494907" y="42509"/>
                          <a:pt x="483056" y="63322"/>
                          <a:pt x="539054" y="93913"/>
                        </a:cubicBezTo>
                        <a:cubicBezTo>
                          <a:pt x="595052" y="124504"/>
                          <a:pt x="763191" y="163113"/>
                          <a:pt x="814500" y="211040"/>
                        </a:cubicBezTo>
                        <a:cubicBezTo>
                          <a:pt x="865809" y="258967"/>
                          <a:pt x="845098" y="355860"/>
                          <a:pt x="846912" y="381474"/>
                        </a:cubicBezTo>
                        <a:cubicBezTo>
                          <a:pt x="848726" y="407088"/>
                          <a:pt x="834153" y="388400"/>
                          <a:pt x="825387" y="364726"/>
                        </a:cubicBezTo>
                        <a:cubicBezTo>
                          <a:pt x="816621" y="341052"/>
                          <a:pt x="836386" y="276548"/>
                          <a:pt x="794315" y="239432"/>
                        </a:cubicBezTo>
                        <a:cubicBezTo>
                          <a:pt x="752244" y="202316"/>
                          <a:pt x="661611" y="172640"/>
                          <a:pt x="572960" y="142029"/>
                        </a:cubicBezTo>
                        <a:cubicBezTo>
                          <a:pt x="484309" y="111418"/>
                          <a:pt x="333476" y="74106"/>
                          <a:pt x="262409" y="55765"/>
                        </a:cubicBezTo>
                        <a:cubicBezTo>
                          <a:pt x="191343" y="37424"/>
                          <a:pt x="178501" y="32392"/>
                          <a:pt x="146561" y="31984"/>
                        </a:cubicBezTo>
                        <a:cubicBezTo>
                          <a:pt x="114621" y="31576"/>
                          <a:pt x="89762" y="42682"/>
                          <a:pt x="76212" y="57673"/>
                        </a:cubicBezTo>
                        <a:cubicBezTo>
                          <a:pt x="62662" y="72664"/>
                          <a:pt x="46871" y="108916"/>
                          <a:pt x="34772" y="118662"/>
                        </a:cubicBezTo>
                        <a:cubicBezTo>
                          <a:pt x="22673" y="128408"/>
                          <a:pt x="-11012" y="135413"/>
                          <a:pt x="3617" y="116150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44" name="Volný tvar 43"/>
                  <p:cNvSpPr>
                    <a:spLocks/>
                  </p:cNvSpPr>
                  <p:nvPr/>
                </p:nvSpPr>
                <p:spPr>
                  <a:xfrm rot="150410">
                    <a:off x="3842255" y="2777197"/>
                    <a:ext cx="1716428" cy="670852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1018" h="390928">
                        <a:moveTo>
                          <a:pt x="3617" y="113297"/>
                        </a:moveTo>
                        <a:cubicBezTo>
                          <a:pt x="18246" y="94034"/>
                          <a:pt x="37719" y="4545"/>
                          <a:pt x="122545" y="232"/>
                        </a:cubicBezTo>
                        <a:cubicBezTo>
                          <a:pt x="207371" y="-4081"/>
                          <a:pt x="397249" y="52758"/>
                          <a:pt x="512575" y="87417"/>
                        </a:cubicBezTo>
                        <a:cubicBezTo>
                          <a:pt x="627901" y="122076"/>
                          <a:pt x="758777" y="159653"/>
                          <a:pt x="814500" y="208187"/>
                        </a:cubicBezTo>
                        <a:cubicBezTo>
                          <a:pt x="870223" y="256721"/>
                          <a:pt x="845098" y="353007"/>
                          <a:pt x="846912" y="378621"/>
                        </a:cubicBezTo>
                        <a:cubicBezTo>
                          <a:pt x="848726" y="404235"/>
                          <a:pt x="834153" y="385547"/>
                          <a:pt x="825387" y="361873"/>
                        </a:cubicBezTo>
                        <a:cubicBezTo>
                          <a:pt x="816621" y="338199"/>
                          <a:pt x="836386" y="273695"/>
                          <a:pt x="794315" y="236579"/>
                        </a:cubicBezTo>
                        <a:cubicBezTo>
                          <a:pt x="752244" y="199463"/>
                          <a:pt x="661611" y="169787"/>
                          <a:pt x="572960" y="139176"/>
                        </a:cubicBezTo>
                        <a:cubicBezTo>
                          <a:pt x="484309" y="108565"/>
                          <a:pt x="333476" y="71253"/>
                          <a:pt x="262409" y="52912"/>
                        </a:cubicBezTo>
                        <a:cubicBezTo>
                          <a:pt x="191343" y="34571"/>
                          <a:pt x="178501" y="29539"/>
                          <a:pt x="146561" y="29131"/>
                        </a:cubicBezTo>
                        <a:cubicBezTo>
                          <a:pt x="114621" y="28723"/>
                          <a:pt x="89762" y="39829"/>
                          <a:pt x="76212" y="54820"/>
                        </a:cubicBezTo>
                        <a:cubicBezTo>
                          <a:pt x="62662" y="69811"/>
                          <a:pt x="46871" y="106063"/>
                          <a:pt x="34772" y="115809"/>
                        </a:cubicBezTo>
                        <a:cubicBezTo>
                          <a:pt x="22673" y="125555"/>
                          <a:pt x="-11012" y="132560"/>
                          <a:pt x="3617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45" name="Volný tvar 44"/>
                  <p:cNvSpPr>
                    <a:spLocks/>
                  </p:cNvSpPr>
                  <p:nvPr/>
                </p:nvSpPr>
                <p:spPr>
                  <a:xfrm rot="265172">
                    <a:off x="3908824" y="2872405"/>
                    <a:ext cx="1575836" cy="533770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6612 w 851069"/>
                      <a:gd name="connsiteY9" fmla="*/ 29131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4443 w 851069"/>
                      <a:gd name="connsiteY9" fmla="*/ 36380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330 w 850731"/>
                      <a:gd name="connsiteY0" fmla="*/ 123197 h 400828"/>
                      <a:gd name="connsiteX1" fmla="*/ 116535 w 850731"/>
                      <a:gd name="connsiteY1" fmla="*/ 203 h 400828"/>
                      <a:gd name="connsiteX2" fmla="*/ 512288 w 850731"/>
                      <a:gd name="connsiteY2" fmla="*/ 97317 h 400828"/>
                      <a:gd name="connsiteX3" fmla="*/ 814213 w 850731"/>
                      <a:gd name="connsiteY3" fmla="*/ 218087 h 400828"/>
                      <a:gd name="connsiteX4" fmla="*/ 846625 w 850731"/>
                      <a:gd name="connsiteY4" fmla="*/ 388521 h 400828"/>
                      <a:gd name="connsiteX5" fmla="*/ 825100 w 850731"/>
                      <a:gd name="connsiteY5" fmla="*/ 371773 h 400828"/>
                      <a:gd name="connsiteX6" fmla="*/ 794028 w 850731"/>
                      <a:gd name="connsiteY6" fmla="*/ 246479 h 400828"/>
                      <a:gd name="connsiteX7" fmla="*/ 572673 w 850731"/>
                      <a:gd name="connsiteY7" fmla="*/ 149076 h 400828"/>
                      <a:gd name="connsiteX8" fmla="*/ 262122 w 850731"/>
                      <a:gd name="connsiteY8" fmla="*/ 62812 h 400828"/>
                      <a:gd name="connsiteX9" fmla="*/ 144105 w 850731"/>
                      <a:gd name="connsiteY9" fmla="*/ 46280 h 400828"/>
                      <a:gd name="connsiteX10" fmla="*/ 80068 w 850731"/>
                      <a:gd name="connsiteY10" fmla="*/ 69550 h 400828"/>
                      <a:gd name="connsiteX11" fmla="*/ 34485 w 850731"/>
                      <a:gd name="connsiteY11" fmla="*/ 125709 h 400828"/>
                      <a:gd name="connsiteX12" fmla="*/ 3330 w 850731"/>
                      <a:gd name="connsiteY12" fmla="*/ 123197 h 400828"/>
                      <a:gd name="connsiteX0" fmla="*/ 3586 w 850987"/>
                      <a:gd name="connsiteY0" fmla="*/ 114902 h 392533"/>
                      <a:gd name="connsiteX1" fmla="*/ 121133 w 850987"/>
                      <a:gd name="connsiteY1" fmla="*/ 227 h 392533"/>
                      <a:gd name="connsiteX2" fmla="*/ 512544 w 850987"/>
                      <a:gd name="connsiteY2" fmla="*/ 89022 h 392533"/>
                      <a:gd name="connsiteX3" fmla="*/ 814469 w 850987"/>
                      <a:gd name="connsiteY3" fmla="*/ 209792 h 392533"/>
                      <a:gd name="connsiteX4" fmla="*/ 846881 w 850987"/>
                      <a:gd name="connsiteY4" fmla="*/ 380226 h 392533"/>
                      <a:gd name="connsiteX5" fmla="*/ 825356 w 850987"/>
                      <a:gd name="connsiteY5" fmla="*/ 363478 h 392533"/>
                      <a:gd name="connsiteX6" fmla="*/ 794284 w 850987"/>
                      <a:gd name="connsiteY6" fmla="*/ 238184 h 392533"/>
                      <a:gd name="connsiteX7" fmla="*/ 572929 w 850987"/>
                      <a:gd name="connsiteY7" fmla="*/ 140781 h 392533"/>
                      <a:gd name="connsiteX8" fmla="*/ 262378 w 850987"/>
                      <a:gd name="connsiteY8" fmla="*/ 54517 h 392533"/>
                      <a:gd name="connsiteX9" fmla="*/ 144361 w 850987"/>
                      <a:gd name="connsiteY9" fmla="*/ 37985 h 392533"/>
                      <a:gd name="connsiteX10" fmla="*/ 80324 w 850987"/>
                      <a:gd name="connsiteY10" fmla="*/ 61255 h 392533"/>
                      <a:gd name="connsiteX11" fmla="*/ 34741 w 850987"/>
                      <a:gd name="connsiteY11" fmla="*/ 117414 h 392533"/>
                      <a:gd name="connsiteX12" fmla="*/ 3586 w 850987"/>
                      <a:gd name="connsiteY12" fmla="*/ 114902 h 392533"/>
                      <a:gd name="connsiteX0" fmla="*/ 3586 w 850987"/>
                      <a:gd name="connsiteY0" fmla="*/ 114902 h 392275"/>
                      <a:gd name="connsiteX1" fmla="*/ 121133 w 850987"/>
                      <a:gd name="connsiteY1" fmla="*/ 227 h 392275"/>
                      <a:gd name="connsiteX2" fmla="*/ 512544 w 850987"/>
                      <a:gd name="connsiteY2" fmla="*/ 89022 h 392275"/>
                      <a:gd name="connsiteX3" fmla="*/ 814469 w 850987"/>
                      <a:gd name="connsiteY3" fmla="*/ 209792 h 392275"/>
                      <a:gd name="connsiteX4" fmla="*/ 846881 w 850987"/>
                      <a:gd name="connsiteY4" fmla="*/ 380226 h 392275"/>
                      <a:gd name="connsiteX5" fmla="*/ 825356 w 850987"/>
                      <a:gd name="connsiteY5" fmla="*/ 363478 h 392275"/>
                      <a:gd name="connsiteX6" fmla="*/ 779196 w 850987"/>
                      <a:gd name="connsiteY6" fmla="*/ 245037 h 392275"/>
                      <a:gd name="connsiteX7" fmla="*/ 572929 w 850987"/>
                      <a:gd name="connsiteY7" fmla="*/ 140781 h 392275"/>
                      <a:gd name="connsiteX8" fmla="*/ 262378 w 850987"/>
                      <a:gd name="connsiteY8" fmla="*/ 54517 h 392275"/>
                      <a:gd name="connsiteX9" fmla="*/ 144361 w 850987"/>
                      <a:gd name="connsiteY9" fmla="*/ 37985 h 392275"/>
                      <a:gd name="connsiteX10" fmla="*/ 80324 w 850987"/>
                      <a:gd name="connsiteY10" fmla="*/ 61255 h 392275"/>
                      <a:gd name="connsiteX11" fmla="*/ 34741 w 850987"/>
                      <a:gd name="connsiteY11" fmla="*/ 117414 h 392275"/>
                      <a:gd name="connsiteX12" fmla="*/ 3586 w 850987"/>
                      <a:gd name="connsiteY12" fmla="*/ 114902 h 39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0987" h="392275">
                        <a:moveTo>
                          <a:pt x="3586" y="114902"/>
                        </a:moveTo>
                        <a:cubicBezTo>
                          <a:pt x="17985" y="95371"/>
                          <a:pt x="36307" y="4540"/>
                          <a:pt x="121133" y="227"/>
                        </a:cubicBezTo>
                        <a:cubicBezTo>
                          <a:pt x="205959" y="-4086"/>
                          <a:pt x="396988" y="54095"/>
                          <a:pt x="512544" y="89022"/>
                        </a:cubicBezTo>
                        <a:cubicBezTo>
                          <a:pt x="628100" y="123949"/>
                          <a:pt x="758746" y="161258"/>
                          <a:pt x="814469" y="209792"/>
                        </a:cubicBezTo>
                        <a:cubicBezTo>
                          <a:pt x="870192" y="258326"/>
                          <a:pt x="845067" y="354612"/>
                          <a:pt x="846881" y="380226"/>
                        </a:cubicBezTo>
                        <a:cubicBezTo>
                          <a:pt x="848695" y="405840"/>
                          <a:pt x="836637" y="386010"/>
                          <a:pt x="825356" y="363478"/>
                        </a:cubicBezTo>
                        <a:cubicBezTo>
                          <a:pt x="814075" y="340947"/>
                          <a:pt x="821267" y="282153"/>
                          <a:pt x="779196" y="245037"/>
                        </a:cubicBezTo>
                        <a:cubicBezTo>
                          <a:pt x="737125" y="207921"/>
                          <a:pt x="659065" y="172534"/>
                          <a:pt x="572929" y="140781"/>
                        </a:cubicBezTo>
                        <a:cubicBezTo>
                          <a:pt x="486793" y="109028"/>
                          <a:pt x="333806" y="71650"/>
                          <a:pt x="262378" y="54517"/>
                        </a:cubicBezTo>
                        <a:cubicBezTo>
                          <a:pt x="190950" y="37384"/>
                          <a:pt x="176301" y="38393"/>
                          <a:pt x="144361" y="37985"/>
                        </a:cubicBezTo>
                        <a:cubicBezTo>
                          <a:pt x="112421" y="37577"/>
                          <a:pt x="93874" y="46264"/>
                          <a:pt x="80324" y="61255"/>
                        </a:cubicBezTo>
                        <a:cubicBezTo>
                          <a:pt x="66774" y="76246"/>
                          <a:pt x="47531" y="108473"/>
                          <a:pt x="34741" y="117414"/>
                        </a:cubicBezTo>
                        <a:cubicBezTo>
                          <a:pt x="21951" y="126355"/>
                          <a:pt x="-10813" y="134433"/>
                          <a:pt x="3586" y="114902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46" name="Volný tvar 45"/>
                  <p:cNvSpPr>
                    <a:spLocks/>
                  </p:cNvSpPr>
                  <p:nvPr/>
                </p:nvSpPr>
                <p:spPr>
                  <a:xfrm rot="416670">
                    <a:off x="3978949" y="2960240"/>
                    <a:ext cx="1430717" cy="385555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17 w 866567"/>
                      <a:gd name="connsiteY0" fmla="*/ 113297 h 373000"/>
                      <a:gd name="connsiteX1" fmla="*/ 122545 w 866567"/>
                      <a:gd name="connsiteY1" fmla="*/ 232 h 373000"/>
                      <a:gd name="connsiteX2" fmla="*/ 512575 w 866567"/>
                      <a:gd name="connsiteY2" fmla="*/ 87417 h 373000"/>
                      <a:gd name="connsiteX3" fmla="*/ 814500 w 866567"/>
                      <a:gd name="connsiteY3" fmla="*/ 208187 h 373000"/>
                      <a:gd name="connsiteX4" fmla="*/ 866491 w 866567"/>
                      <a:gd name="connsiteY4" fmla="*/ 349443 h 373000"/>
                      <a:gd name="connsiteX5" fmla="*/ 825387 w 866567"/>
                      <a:gd name="connsiteY5" fmla="*/ 361873 h 373000"/>
                      <a:gd name="connsiteX6" fmla="*/ 794315 w 866567"/>
                      <a:gd name="connsiteY6" fmla="*/ 236579 h 373000"/>
                      <a:gd name="connsiteX7" fmla="*/ 572960 w 866567"/>
                      <a:gd name="connsiteY7" fmla="*/ 139176 h 373000"/>
                      <a:gd name="connsiteX8" fmla="*/ 262409 w 866567"/>
                      <a:gd name="connsiteY8" fmla="*/ 52912 h 373000"/>
                      <a:gd name="connsiteX9" fmla="*/ 146561 w 866567"/>
                      <a:gd name="connsiteY9" fmla="*/ 29131 h 373000"/>
                      <a:gd name="connsiteX10" fmla="*/ 76212 w 866567"/>
                      <a:gd name="connsiteY10" fmla="*/ 54820 h 373000"/>
                      <a:gd name="connsiteX11" fmla="*/ 34772 w 866567"/>
                      <a:gd name="connsiteY11" fmla="*/ 115809 h 373000"/>
                      <a:gd name="connsiteX12" fmla="*/ 3617 w 866567"/>
                      <a:gd name="connsiteY12" fmla="*/ 113297 h 373000"/>
                      <a:gd name="connsiteX0" fmla="*/ 3617 w 867450"/>
                      <a:gd name="connsiteY0" fmla="*/ 113297 h 372087"/>
                      <a:gd name="connsiteX1" fmla="*/ 122545 w 867450"/>
                      <a:gd name="connsiteY1" fmla="*/ 232 h 372087"/>
                      <a:gd name="connsiteX2" fmla="*/ 512575 w 867450"/>
                      <a:gd name="connsiteY2" fmla="*/ 87417 h 372087"/>
                      <a:gd name="connsiteX3" fmla="*/ 814500 w 867450"/>
                      <a:gd name="connsiteY3" fmla="*/ 208187 h 372087"/>
                      <a:gd name="connsiteX4" fmla="*/ 866491 w 867450"/>
                      <a:gd name="connsiteY4" fmla="*/ 349443 h 372087"/>
                      <a:gd name="connsiteX5" fmla="*/ 844196 w 867450"/>
                      <a:gd name="connsiteY5" fmla="*/ 360546 h 372087"/>
                      <a:gd name="connsiteX6" fmla="*/ 794315 w 867450"/>
                      <a:gd name="connsiteY6" fmla="*/ 236579 h 372087"/>
                      <a:gd name="connsiteX7" fmla="*/ 572960 w 867450"/>
                      <a:gd name="connsiteY7" fmla="*/ 139176 h 372087"/>
                      <a:gd name="connsiteX8" fmla="*/ 262409 w 867450"/>
                      <a:gd name="connsiteY8" fmla="*/ 52912 h 372087"/>
                      <a:gd name="connsiteX9" fmla="*/ 146561 w 867450"/>
                      <a:gd name="connsiteY9" fmla="*/ 29131 h 372087"/>
                      <a:gd name="connsiteX10" fmla="*/ 76212 w 867450"/>
                      <a:gd name="connsiteY10" fmla="*/ 54820 h 372087"/>
                      <a:gd name="connsiteX11" fmla="*/ 34772 w 867450"/>
                      <a:gd name="connsiteY11" fmla="*/ 115809 h 372087"/>
                      <a:gd name="connsiteX12" fmla="*/ 3617 w 867450"/>
                      <a:gd name="connsiteY12" fmla="*/ 113297 h 372087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2960 w 867487"/>
                      <a:gd name="connsiteY7" fmla="*/ 139176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58690 w 867487"/>
                      <a:gd name="connsiteY9" fmla="*/ 54489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90 w 867560"/>
                      <a:gd name="connsiteY0" fmla="*/ 113297 h 371040"/>
                      <a:gd name="connsiteX1" fmla="*/ 122618 w 867560"/>
                      <a:gd name="connsiteY1" fmla="*/ 232 h 371040"/>
                      <a:gd name="connsiteX2" fmla="*/ 512648 w 867560"/>
                      <a:gd name="connsiteY2" fmla="*/ 87417 h 371040"/>
                      <a:gd name="connsiteX3" fmla="*/ 814573 w 867560"/>
                      <a:gd name="connsiteY3" fmla="*/ 208187 h 371040"/>
                      <a:gd name="connsiteX4" fmla="*/ 866564 w 867560"/>
                      <a:gd name="connsiteY4" fmla="*/ 349443 h 371040"/>
                      <a:gd name="connsiteX5" fmla="*/ 844269 w 867560"/>
                      <a:gd name="connsiteY5" fmla="*/ 360546 h 371040"/>
                      <a:gd name="connsiteX6" fmla="*/ 789703 w 867560"/>
                      <a:gd name="connsiteY6" fmla="*/ 251336 h 371040"/>
                      <a:gd name="connsiteX7" fmla="*/ 575862 w 867560"/>
                      <a:gd name="connsiteY7" fmla="*/ 157100 h 371040"/>
                      <a:gd name="connsiteX8" fmla="*/ 272829 w 867560"/>
                      <a:gd name="connsiteY8" fmla="*/ 73998 h 371040"/>
                      <a:gd name="connsiteX9" fmla="*/ 158763 w 867560"/>
                      <a:gd name="connsiteY9" fmla="*/ 54489 h 371040"/>
                      <a:gd name="connsiteX10" fmla="*/ 82155 w 867560"/>
                      <a:gd name="connsiteY10" fmla="*/ 74463 h 371040"/>
                      <a:gd name="connsiteX11" fmla="*/ 34845 w 867560"/>
                      <a:gd name="connsiteY11" fmla="*/ 115809 h 371040"/>
                      <a:gd name="connsiteX12" fmla="*/ 3690 w 867560"/>
                      <a:gd name="connsiteY12" fmla="*/ 113297 h 3710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67560" h="371040">
                        <a:moveTo>
                          <a:pt x="3690" y="113297"/>
                        </a:moveTo>
                        <a:cubicBezTo>
                          <a:pt x="18319" y="94034"/>
                          <a:pt x="37792" y="4545"/>
                          <a:pt x="122618" y="232"/>
                        </a:cubicBezTo>
                        <a:cubicBezTo>
                          <a:pt x="207444" y="-4081"/>
                          <a:pt x="397322" y="52758"/>
                          <a:pt x="512648" y="87417"/>
                        </a:cubicBezTo>
                        <a:cubicBezTo>
                          <a:pt x="627974" y="122076"/>
                          <a:pt x="755587" y="164516"/>
                          <a:pt x="814573" y="208187"/>
                        </a:cubicBezTo>
                        <a:cubicBezTo>
                          <a:pt x="873559" y="251858"/>
                          <a:pt x="861615" y="324050"/>
                          <a:pt x="866564" y="349443"/>
                        </a:cubicBezTo>
                        <a:cubicBezTo>
                          <a:pt x="871513" y="374836"/>
                          <a:pt x="857079" y="376897"/>
                          <a:pt x="844269" y="360546"/>
                        </a:cubicBezTo>
                        <a:cubicBezTo>
                          <a:pt x="831459" y="344195"/>
                          <a:pt x="834437" y="285244"/>
                          <a:pt x="789703" y="251336"/>
                        </a:cubicBezTo>
                        <a:cubicBezTo>
                          <a:pt x="744969" y="217428"/>
                          <a:pt x="662008" y="186656"/>
                          <a:pt x="575862" y="157100"/>
                        </a:cubicBezTo>
                        <a:cubicBezTo>
                          <a:pt x="489716" y="127544"/>
                          <a:pt x="342346" y="91100"/>
                          <a:pt x="272829" y="73998"/>
                        </a:cubicBezTo>
                        <a:cubicBezTo>
                          <a:pt x="203313" y="56896"/>
                          <a:pt x="190703" y="54897"/>
                          <a:pt x="158763" y="54489"/>
                        </a:cubicBezTo>
                        <a:cubicBezTo>
                          <a:pt x="126823" y="54081"/>
                          <a:pt x="95705" y="59472"/>
                          <a:pt x="82155" y="74463"/>
                        </a:cubicBezTo>
                        <a:cubicBezTo>
                          <a:pt x="68605" y="89454"/>
                          <a:pt x="47923" y="109337"/>
                          <a:pt x="34845" y="115809"/>
                        </a:cubicBezTo>
                        <a:cubicBezTo>
                          <a:pt x="21768" y="122281"/>
                          <a:pt x="-10939" y="132560"/>
                          <a:pt x="3690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47" name="Volný tvar 46"/>
                  <p:cNvSpPr/>
                  <p:nvPr/>
                </p:nvSpPr>
                <p:spPr>
                  <a:xfrm>
                    <a:off x="4093369" y="2983739"/>
                    <a:ext cx="1212851" cy="397635"/>
                  </a:xfrm>
                  <a:custGeom>
                    <a:avLst/>
                    <a:gdLst>
                      <a:gd name="connsiteX0" fmla="*/ 0 w 1254347"/>
                      <a:gd name="connsiteY0" fmla="*/ 32437 h 414862"/>
                      <a:gd name="connsiteX1" fmla="*/ 250031 w 1254347"/>
                      <a:gd name="connsiteY1" fmla="*/ 108637 h 414862"/>
                      <a:gd name="connsiteX2" fmla="*/ 1188244 w 1254347"/>
                      <a:gd name="connsiteY2" fmla="*/ 401531 h 414862"/>
                      <a:gd name="connsiteX3" fmla="*/ 1152525 w 1254347"/>
                      <a:gd name="connsiteY3" fmla="*/ 353906 h 414862"/>
                      <a:gd name="connsiteX4" fmla="*/ 959644 w 1254347"/>
                      <a:gd name="connsiteY4" fmla="*/ 253893 h 414862"/>
                      <a:gd name="connsiteX5" fmla="*/ 640556 w 1254347"/>
                      <a:gd name="connsiteY5" fmla="*/ 151499 h 414862"/>
                      <a:gd name="connsiteX6" fmla="*/ 378619 w 1254347"/>
                      <a:gd name="connsiteY6" fmla="*/ 63393 h 414862"/>
                      <a:gd name="connsiteX7" fmla="*/ 169069 w 1254347"/>
                      <a:gd name="connsiteY7" fmla="*/ 11006 h 414862"/>
                      <a:gd name="connsiteX8" fmla="*/ 54769 w 1254347"/>
                      <a:gd name="connsiteY8" fmla="*/ 1481 h 414862"/>
                      <a:gd name="connsiteX9" fmla="*/ 0 w 1254347"/>
                      <a:gd name="connsiteY9" fmla="*/ 32437 h 414862"/>
                      <a:gd name="connsiteX0" fmla="*/ 0 w 1209971"/>
                      <a:gd name="connsiteY0" fmla="*/ 32437 h 406480"/>
                      <a:gd name="connsiteX1" fmla="*/ 250031 w 1209971"/>
                      <a:gd name="connsiteY1" fmla="*/ 108637 h 406480"/>
                      <a:gd name="connsiteX2" fmla="*/ 1188244 w 1209971"/>
                      <a:gd name="connsiteY2" fmla="*/ 401531 h 406480"/>
                      <a:gd name="connsiteX3" fmla="*/ 1152525 w 1209971"/>
                      <a:gd name="connsiteY3" fmla="*/ 353906 h 406480"/>
                      <a:gd name="connsiteX4" fmla="*/ 959644 w 1209971"/>
                      <a:gd name="connsiteY4" fmla="*/ 253893 h 406480"/>
                      <a:gd name="connsiteX5" fmla="*/ 640556 w 1209971"/>
                      <a:gd name="connsiteY5" fmla="*/ 151499 h 406480"/>
                      <a:gd name="connsiteX6" fmla="*/ 378619 w 1209971"/>
                      <a:gd name="connsiteY6" fmla="*/ 63393 h 406480"/>
                      <a:gd name="connsiteX7" fmla="*/ 169069 w 1209971"/>
                      <a:gd name="connsiteY7" fmla="*/ 11006 h 406480"/>
                      <a:gd name="connsiteX8" fmla="*/ 54769 w 1209971"/>
                      <a:gd name="connsiteY8" fmla="*/ 1481 h 406480"/>
                      <a:gd name="connsiteX9" fmla="*/ 0 w 1209971"/>
                      <a:gd name="connsiteY9" fmla="*/ 32437 h 406480"/>
                      <a:gd name="connsiteX0" fmla="*/ 0 w 1186948"/>
                      <a:gd name="connsiteY0" fmla="*/ 32437 h 399893"/>
                      <a:gd name="connsiteX1" fmla="*/ 250031 w 1186948"/>
                      <a:gd name="connsiteY1" fmla="*/ 108637 h 399893"/>
                      <a:gd name="connsiteX2" fmla="*/ 1157287 w 1186948"/>
                      <a:gd name="connsiteY2" fmla="*/ 394388 h 399893"/>
                      <a:gd name="connsiteX3" fmla="*/ 1152525 w 1186948"/>
                      <a:gd name="connsiteY3" fmla="*/ 353906 h 399893"/>
                      <a:gd name="connsiteX4" fmla="*/ 959644 w 1186948"/>
                      <a:gd name="connsiteY4" fmla="*/ 253893 h 399893"/>
                      <a:gd name="connsiteX5" fmla="*/ 640556 w 1186948"/>
                      <a:gd name="connsiteY5" fmla="*/ 151499 h 399893"/>
                      <a:gd name="connsiteX6" fmla="*/ 378619 w 1186948"/>
                      <a:gd name="connsiteY6" fmla="*/ 63393 h 399893"/>
                      <a:gd name="connsiteX7" fmla="*/ 169069 w 1186948"/>
                      <a:gd name="connsiteY7" fmla="*/ 11006 h 399893"/>
                      <a:gd name="connsiteX8" fmla="*/ 54769 w 1186948"/>
                      <a:gd name="connsiteY8" fmla="*/ 1481 h 399893"/>
                      <a:gd name="connsiteX9" fmla="*/ 0 w 1186948"/>
                      <a:gd name="connsiteY9" fmla="*/ 32437 h 399893"/>
                      <a:gd name="connsiteX0" fmla="*/ 0 w 1230621"/>
                      <a:gd name="connsiteY0" fmla="*/ 32437 h 404167"/>
                      <a:gd name="connsiteX1" fmla="*/ 250031 w 1230621"/>
                      <a:gd name="connsiteY1" fmla="*/ 108637 h 404167"/>
                      <a:gd name="connsiteX2" fmla="*/ 1157287 w 1230621"/>
                      <a:gd name="connsiteY2" fmla="*/ 394388 h 404167"/>
                      <a:gd name="connsiteX3" fmla="*/ 1152525 w 1230621"/>
                      <a:gd name="connsiteY3" fmla="*/ 330093 h 404167"/>
                      <a:gd name="connsiteX4" fmla="*/ 959644 w 1230621"/>
                      <a:gd name="connsiteY4" fmla="*/ 253893 h 404167"/>
                      <a:gd name="connsiteX5" fmla="*/ 640556 w 1230621"/>
                      <a:gd name="connsiteY5" fmla="*/ 151499 h 404167"/>
                      <a:gd name="connsiteX6" fmla="*/ 378619 w 1230621"/>
                      <a:gd name="connsiteY6" fmla="*/ 63393 h 404167"/>
                      <a:gd name="connsiteX7" fmla="*/ 169069 w 1230621"/>
                      <a:gd name="connsiteY7" fmla="*/ 11006 h 404167"/>
                      <a:gd name="connsiteX8" fmla="*/ 54769 w 1230621"/>
                      <a:gd name="connsiteY8" fmla="*/ 1481 h 404167"/>
                      <a:gd name="connsiteX9" fmla="*/ 0 w 1230621"/>
                      <a:gd name="connsiteY9" fmla="*/ 32437 h 404167"/>
                      <a:gd name="connsiteX0" fmla="*/ 0 w 1152536"/>
                      <a:gd name="connsiteY0" fmla="*/ 32437 h 349699"/>
                      <a:gd name="connsiteX1" fmla="*/ 250031 w 1152536"/>
                      <a:gd name="connsiteY1" fmla="*/ 108637 h 349699"/>
                      <a:gd name="connsiteX2" fmla="*/ 964406 w 1152536"/>
                      <a:gd name="connsiteY2" fmla="*/ 330094 h 349699"/>
                      <a:gd name="connsiteX3" fmla="*/ 1152525 w 1152536"/>
                      <a:gd name="connsiteY3" fmla="*/ 330093 h 349699"/>
                      <a:gd name="connsiteX4" fmla="*/ 959644 w 1152536"/>
                      <a:gd name="connsiteY4" fmla="*/ 253893 h 349699"/>
                      <a:gd name="connsiteX5" fmla="*/ 640556 w 1152536"/>
                      <a:gd name="connsiteY5" fmla="*/ 151499 h 349699"/>
                      <a:gd name="connsiteX6" fmla="*/ 378619 w 1152536"/>
                      <a:gd name="connsiteY6" fmla="*/ 63393 h 349699"/>
                      <a:gd name="connsiteX7" fmla="*/ 169069 w 1152536"/>
                      <a:gd name="connsiteY7" fmla="*/ 11006 h 349699"/>
                      <a:gd name="connsiteX8" fmla="*/ 54769 w 1152536"/>
                      <a:gd name="connsiteY8" fmla="*/ 1481 h 349699"/>
                      <a:gd name="connsiteX9" fmla="*/ 0 w 1152536"/>
                      <a:gd name="connsiteY9" fmla="*/ 32437 h 349699"/>
                      <a:gd name="connsiteX0" fmla="*/ 0 w 1193981"/>
                      <a:gd name="connsiteY0" fmla="*/ 32437 h 396769"/>
                      <a:gd name="connsiteX1" fmla="*/ 250031 w 1193981"/>
                      <a:gd name="connsiteY1" fmla="*/ 108637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193981"/>
                      <a:gd name="connsiteY0" fmla="*/ 32437 h 396769"/>
                      <a:gd name="connsiteX1" fmla="*/ 247650 w 1193981"/>
                      <a:gd name="connsiteY1" fmla="*/ 113399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59606 w 1213031"/>
                      <a:gd name="connsiteY6" fmla="*/ 152364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66750 w 1213031"/>
                      <a:gd name="connsiteY6" fmla="*/ 140458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7669 w 1212851"/>
                      <a:gd name="connsiteY7" fmla="*/ 64258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2906 w 1212851"/>
                      <a:gd name="connsiteY7" fmla="*/ 57114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9463 h 401889"/>
                      <a:gd name="connsiteX1" fmla="*/ 266700 w 1212851"/>
                      <a:gd name="connsiteY1" fmla="*/ 118519 h 401889"/>
                      <a:gd name="connsiteX2" fmla="*/ 983456 w 1212851"/>
                      <a:gd name="connsiteY2" fmla="*/ 335214 h 401889"/>
                      <a:gd name="connsiteX3" fmla="*/ 1197769 w 1212851"/>
                      <a:gd name="connsiteY3" fmla="*/ 401889 h 401889"/>
                      <a:gd name="connsiteX4" fmla="*/ 1171575 w 1212851"/>
                      <a:gd name="connsiteY4" fmla="*/ 335213 h 401889"/>
                      <a:gd name="connsiteX5" fmla="*/ 983456 w 1212851"/>
                      <a:gd name="connsiteY5" fmla="*/ 247107 h 401889"/>
                      <a:gd name="connsiteX6" fmla="*/ 666750 w 1212851"/>
                      <a:gd name="connsiteY6" fmla="*/ 144713 h 401889"/>
                      <a:gd name="connsiteX7" fmla="*/ 392906 w 1212851"/>
                      <a:gd name="connsiteY7" fmla="*/ 61369 h 401889"/>
                      <a:gd name="connsiteX8" fmla="*/ 216694 w 1212851"/>
                      <a:gd name="connsiteY8" fmla="*/ 6601 h 401889"/>
                      <a:gd name="connsiteX9" fmla="*/ 73819 w 1212851"/>
                      <a:gd name="connsiteY9" fmla="*/ 6601 h 401889"/>
                      <a:gd name="connsiteX10" fmla="*/ 0 w 1212851"/>
                      <a:gd name="connsiteY10" fmla="*/ 49463 h 401889"/>
                      <a:gd name="connsiteX0" fmla="*/ 0 w 1212851"/>
                      <a:gd name="connsiteY0" fmla="*/ 45209 h 397635"/>
                      <a:gd name="connsiteX1" fmla="*/ 266700 w 1212851"/>
                      <a:gd name="connsiteY1" fmla="*/ 114265 h 397635"/>
                      <a:gd name="connsiteX2" fmla="*/ 983456 w 1212851"/>
                      <a:gd name="connsiteY2" fmla="*/ 330960 h 397635"/>
                      <a:gd name="connsiteX3" fmla="*/ 1197769 w 1212851"/>
                      <a:gd name="connsiteY3" fmla="*/ 397635 h 397635"/>
                      <a:gd name="connsiteX4" fmla="*/ 1171575 w 1212851"/>
                      <a:gd name="connsiteY4" fmla="*/ 330959 h 397635"/>
                      <a:gd name="connsiteX5" fmla="*/ 983456 w 1212851"/>
                      <a:gd name="connsiteY5" fmla="*/ 242853 h 397635"/>
                      <a:gd name="connsiteX6" fmla="*/ 666750 w 1212851"/>
                      <a:gd name="connsiteY6" fmla="*/ 140459 h 397635"/>
                      <a:gd name="connsiteX7" fmla="*/ 392906 w 1212851"/>
                      <a:gd name="connsiteY7" fmla="*/ 57115 h 397635"/>
                      <a:gd name="connsiteX8" fmla="*/ 216694 w 1212851"/>
                      <a:gd name="connsiteY8" fmla="*/ 11872 h 397635"/>
                      <a:gd name="connsiteX9" fmla="*/ 73819 w 1212851"/>
                      <a:gd name="connsiteY9" fmla="*/ 2347 h 397635"/>
                      <a:gd name="connsiteX10" fmla="*/ 0 w 1212851"/>
                      <a:gd name="connsiteY10" fmla="*/ 45209 h 3976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212851" h="397635">
                        <a:moveTo>
                          <a:pt x="0" y="45209"/>
                        </a:moveTo>
                        <a:cubicBezTo>
                          <a:pt x="88900" y="68228"/>
                          <a:pt x="102791" y="66640"/>
                          <a:pt x="266700" y="114265"/>
                        </a:cubicBezTo>
                        <a:cubicBezTo>
                          <a:pt x="430609" y="161890"/>
                          <a:pt x="744537" y="258728"/>
                          <a:pt x="983456" y="330960"/>
                        </a:cubicBezTo>
                        <a:cubicBezTo>
                          <a:pt x="1138634" y="378188"/>
                          <a:pt x="1166416" y="397635"/>
                          <a:pt x="1197769" y="397635"/>
                        </a:cubicBezTo>
                        <a:cubicBezTo>
                          <a:pt x="1229122" y="397635"/>
                          <a:pt x="1207294" y="356756"/>
                          <a:pt x="1171575" y="330959"/>
                        </a:cubicBezTo>
                        <a:cubicBezTo>
                          <a:pt x="1135856" y="305162"/>
                          <a:pt x="1067594" y="274603"/>
                          <a:pt x="983456" y="242853"/>
                        </a:cubicBezTo>
                        <a:cubicBezTo>
                          <a:pt x="899319" y="211103"/>
                          <a:pt x="765175" y="171415"/>
                          <a:pt x="666750" y="140459"/>
                        </a:cubicBezTo>
                        <a:cubicBezTo>
                          <a:pt x="568325" y="109503"/>
                          <a:pt x="467915" y="78546"/>
                          <a:pt x="392906" y="57115"/>
                        </a:cubicBezTo>
                        <a:cubicBezTo>
                          <a:pt x="317897" y="35684"/>
                          <a:pt x="270669" y="22191"/>
                          <a:pt x="216694" y="11872"/>
                        </a:cubicBezTo>
                        <a:cubicBezTo>
                          <a:pt x="162719" y="1553"/>
                          <a:pt x="109935" y="-3209"/>
                          <a:pt x="73819" y="2347"/>
                        </a:cubicBezTo>
                        <a:cubicBezTo>
                          <a:pt x="37703" y="7903"/>
                          <a:pt x="11906" y="31517"/>
                          <a:pt x="0" y="45209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</p:grpSp>
            <p:grpSp>
              <p:nvGrpSpPr>
                <p:cNvPr id="37" name="Skupina 36"/>
                <p:cNvGrpSpPr/>
                <p:nvPr/>
              </p:nvGrpSpPr>
              <p:grpSpPr>
                <a:xfrm flipH="1" flipV="1">
                  <a:off x="4099760" y="3197791"/>
                  <a:ext cx="1071439" cy="510998"/>
                  <a:chOff x="3774287" y="2651881"/>
                  <a:chExt cx="1861257" cy="854998"/>
                </a:xfrm>
              </p:grpSpPr>
              <p:sp>
                <p:nvSpPr>
                  <p:cNvPr id="38" name="Volný tvar 37"/>
                  <p:cNvSpPr>
                    <a:spLocks noChangeAspect="1"/>
                  </p:cNvSpPr>
                  <p:nvPr/>
                </p:nvSpPr>
                <p:spPr>
                  <a:xfrm>
                    <a:off x="3774287" y="2651881"/>
                    <a:ext cx="1861257" cy="854998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1018" h="390928">
                        <a:moveTo>
                          <a:pt x="3617" y="113297"/>
                        </a:moveTo>
                        <a:cubicBezTo>
                          <a:pt x="18246" y="94034"/>
                          <a:pt x="37719" y="4545"/>
                          <a:pt x="122545" y="232"/>
                        </a:cubicBezTo>
                        <a:cubicBezTo>
                          <a:pt x="207371" y="-4081"/>
                          <a:pt x="397249" y="52758"/>
                          <a:pt x="512575" y="87417"/>
                        </a:cubicBezTo>
                        <a:cubicBezTo>
                          <a:pt x="627901" y="122076"/>
                          <a:pt x="758777" y="159653"/>
                          <a:pt x="814500" y="208187"/>
                        </a:cubicBezTo>
                        <a:cubicBezTo>
                          <a:pt x="870223" y="256721"/>
                          <a:pt x="845098" y="353007"/>
                          <a:pt x="846912" y="378621"/>
                        </a:cubicBezTo>
                        <a:cubicBezTo>
                          <a:pt x="848726" y="404235"/>
                          <a:pt x="834153" y="385547"/>
                          <a:pt x="825387" y="361873"/>
                        </a:cubicBezTo>
                        <a:cubicBezTo>
                          <a:pt x="816621" y="338199"/>
                          <a:pt x="836386" y="273695"/>
                          <a:pt x="794315" y="236579"/>
                        </a:cubicBezTo>
                        <a:cubicBezTo>
                          <a:pt x="752244" y="199463"/>
                          <a:pt x="661611" y="169787"/>
                          <a:pt x="572960" y="139176"/>
                        </a:cubicBezTo>
                        <a:cubicBezTo>
                          <a:pt x="484309" y="108565"/>
                          <a:pt x="333476" y="71253"/>
                          <a:pt x="262409" y="52912"/>
                        </a:cubicBezTo>
                        <a:cubicBezTo>
                          <a:pt x="191343" y="34571"/>
                          <a:pt x="178501" y="29539"/>
                          <a:pt x="146561" y="29131"/>
                        </a:cubicBezTo>
                        <a:cubicBezTo>
                          <a:pt x="114621" y="28723"/>
                          <a:pt x="89762" y="39829"/>
                          <a:pt x="76212" y="54820"/>
                        </a:cubicBezTo>
                        <a:cubicBezTo>
                          <a:pt x="62662" y="69811"/>
                          <a:pt x="46871" y="106063"/>
                          <a:pt x="34772" y="115809"/>
                        </a:cubicBezTo>
                        <a:cubicBezTo>
                          <a:pt x="22673" y="125555"/>
                          <a:pt x="-11012" y="132560"/>
                          <a:pt x="3617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39" name="Volný tvar 38"/>
                  <p:cNvSpPr>
                    <a:spLocks/>
                  </p:cNvSpPr>
                  <p:nvPr/>
                </p:nvSpPr>
                <p:spPr>
                  <a:xfrm rot="150410">
                    <a:off x="3842255" y="2777197"/>
                    <a:ext cx="1716428" cy="670852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1018" h="390928">
                        <a:moveTo>
                          <a:pt x="3617" y="113297"/>
                        </a:moveTo>
                        <a:cubicBezTo>
                          <a:pt x="18246" y="94034"/>
                          <a:pt x="37719" y="4545"/>
                          <a:pt x="122545" y="232"/>
                        </a:cubicBezTo>
                        <a:cubicBezTo>
                          <a:pt x="207371" y="-4081"/>
                          <a:pt x="397249" y="52758"/>
                          <a:pt x="512575" y="87417"/>
                        </a:cubicBezTo>
                        <a:cubicBezTo>
                          <a:pt x="627901" y="122076"/>
                          <a:pt x="758777" y="159653"/>
                          <a:pt x="814500" y="208187"/>
                        </a:cubicBezTo>
                        <a:cubicBezTo>
                          <a:pt x="870223" y="256721"/>
                          <a:pt x="845098" y="353007"/>
                          <a:pt x="846912" y="378621"/>
                        </a:cubicBezTo>
                        <a:cubicBezTo>
                          <a:pt x="848726" y="404235"/>
                          <a:pt x="834153" y="385547"/>
                          <a:pt x="825387" y="361873"/>
                        </a:cubicBezTo>
                        <a:cubicBezTo>
                          <a:pt x="816621" y="338199"/>
                          <a:pt x="836386" y="273695"/>
                          <a:pt x="794315" y="236579"/>
                        </a:cubicBezTo>
                        <a:cubicBezTo>
                          <a:pt x="752244" y="199463"/>
                          <a:pt x="661611" y="169787"/>
                          <a:pt x="572960" y="139176"/>
                        </a:cubicBezTo>
                        <a:cubicBezTo>
                          <a:pt x="484309" y="108565"/>
                          <a:pt x="333476" y="71253"/>
                          <a:pt x="262409" y="52912"/>
                        </a:cubicBezTo>
                        <a:cubicBezTo>
                          <a:pt x="191343" y="34571"/>
                          <a:pt x="178501" y="29539"/>
                          <a:pt x="146561" y="29131"/>
                        </a:cubicBezTo>
                        <a:cubicBezTo>
                          <a:pt x="114621" y="28723"/>
                          <a:pt x="89762" y="39829"/>
                          <a:pt x="76212" y="54820"/>
                        </a:cubicBezTo>
                        <a:cubicBezTo>
                          <a:pt x="62662" y="69811"/>
                          <a:pt x="46871" y="106063"/>
                          <a:pt x="34772" y="115809"/>
                        </a:cubicBezTo>
                        <a:cubicBezTo>
                          <a:pt x="22673" y="125555"/>
                          <a:pt x="-11012" y="132560"/>
                          <a:pt x="3617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40" name="Volný tvar 39"/>
                  <p:cNvSpPr>
                    <a:spLocks/>
                  </p:cNvSpPr>
                  <p:nvPr/>
                </p:nvSpPr>
                <p:spPr>
                  <a:xfrm rot="265172">
                    <a:off x="3908824" y="2872405"/>
                    <a:ext cx="1575836" cy="533770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6612 w 851069"/>
                      <a:gd name="connsiteY9" fmla="*/ 29131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4443 w 851069"/>
                      <a:gd name="connsiteY9" fmla="*/ 36380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330 w 850731"/>
                      <a:gd name="connsiteY0" fmla="*/ 123197 h 400828"/>
                      <a:gd name="connsiteX1" fmla="*/ 116535 w 850731"/>
                      <a:gd name="connsiteY1" fmla="*/ 203 h 400828"/>
                      <a:gd name="connsiteX2" fmla="*/ 512288 w 850731"/>
                      <a:gd name="connsiteY2" fmla="*/ 97317 h 400828"/>
                      <a:gd name="connsiteX3" fmla="*/ 814213 w 850731"/>
                      <a:gd name="connsiteY3" fmla="*/ 218087 h 400828"/>
                      <a:gd name="connsiteX4" fmla="*/ 846625 w 850731"/>
                      <a:gd name="connsiteY4" fmla="*/ 388521 h 400828"/>
                      <a:gd name="connsiteX5" fmla="*/ 825100 w 850731"/>
                      <a:gd name="connsiteY5" fmla="*/ 371773 h 400828"/>
                      <a:gd name="connsiteX6" fmla="*/ 794028 w 850731"/>
                      <a:gd name="connsiteY6" fmla="*/ 246479 h 400828"/>
                      <a:gd name="connsiteX7" fmla="*/ 572673 w 850731"/>
                      <a:gd name="connsiteY7" fmla="*/ 149076 h 400828"/>
                      <a:gd name="connsiteX8" fmla="*/ 262122 w 850731"/>
                      <a:gd name="connsiteY8" fmla="*/ 62812 h 400828"/>
                      <a:gd name="connsiteX9" fmla="*/ 144105 w 850731"/>
                      <a:gd name="connsiteY9" fmla="*/ 46280 h 400828"/>
                      <a:gd name="connsiteX10" fmla="*/ 80068 w 850731"/>
                      <a:gd name="connsiteY10" fmla="*/ 69550 h 400828"/>
                      <a:gd name="connsiteX11" fmla="*/ 34485 w 850731"/>
                      <a:gd name="connsiteY11" fmla="*/ 125709 h 400828"/>
                      <a:gd name="connsiteX12" fmla="*/ 3330 w 850731"/>
                      <a:gd name="connsiteY12" fmla="*/ 123197 h 400828"/>
                      <a:gd name="connsiteX0" fmla="*/ 3586 w 850987"/>
                      <a:gd name="connsiteY0" fmla="*/ 114902 h 392533"/>
                      <a:gd name="connsiteX1" fmla="*/ 121133 w 850987"/>
                      <a:gd name="connsiteY1" fmla="*/ 227 h 392533"/>
                      <a:gd name="connsiteX2" fmla="*/ 512544 w 850987"/>
                      <a:gd name="connsiteY2" fmla="*/ 89022 h 392533"/>
                      <a:gd name="connsiteX3" fmla="*/ 814469 w 850987"/>
                      <a:gd name="connsiteY3" fmla="*/ 209792 h 392533"/>
                      <a:gd name="connsiteX4" fmla="*/ 846881 w 850987"/>
                      <a:gd name="connsiteY4" fmla="*/ 380226 h 392533"/>
                      <a:gd name="connsiteX5" fmla="*/ 825356 w 850987"/>
                      <a:gd name="connsiteY5" fmla="*/ 363478 h 392533"/>
                      <a:gd name="connsiteX6" fmla="*/ 794284 w 850987"/>
                      <a:gd name="connsiteY6" fmla="*/ 238184 h 392533"/>
                      <a:gd name="connsiteX7" fmla="*/ 572929 w 850987"/>
                      <a:gd name="connsiteY7" fmla="*/ 140781 h 392533"/>
                      <a:gd name="connsiteX8" fmla="*/ 262378 w 850987"/>
                      <a:gd name="connsiteY8" fmla="*/ 54517 h 392533"/>
                      <a:gd name="connsiteX9" fmla="*/ 144361 w 850987"/>
                      <a:gd name="connsiteY9" fmla="*/ 37985 h 392533"/>
                      <a:gd name="connsiteX10" fmla="*/ 80324 w 850987"/>
                      <a:gd name="connsiteY10" fmla="*/ 61255 h 392533"/>
                      <a:gd name="connsiteX11" fmla="*/ 34741 w 850987"/>
                      <a:gd name="connsiteY11" fmla="*/ 117414 h 392533"/>
                      <a:gd name="connsiteX12" fmla="*/ 3586 w 850987"/>
                      <a:gd name="connsiteY12" fmla="*/ 114902 h 392533"/>
                      <a:gd name="connsiteX0" fmla="*/ 3586 w 850987"/>
                      <a:gd name="connsiteY0" fmla="*/ 114902 h 392275"/>
                      <a:gd name="connsiteX1" fmla="*/ 121133 w 850987"/>
                      <a:gd name="connsiteY1" fmla="*/ 227 h 392275"/>
                      <a:gd name="connsiteX2" fmla="*/ 512544 w 850987"/>
                      <a:gd name="connsiteY2" fmla="*/ 89022 h 392275"/>
                      <a:gd name="connsiteX3" fmla="*/ 814469 w 850987"/>
                      <a:gd name="connsiteY3" fmla="*/ 209792 h 392275"/>
                      <a:gd name="connsiteX4" fmla="*/ 846881 w 850987"/>
                      <a:gd name="connsiteY4" fmla="*/ 380226 h 392275"/>
                      <a:gd name="connsiteX5" fmla="*/ 825356 w 850987"/>
                      <a:gd name="connsiteY5" fmla="*/ 363478 h 392275"/>
                      <a:gd name="connsiteX6" fmla="*/ 779196 w 850987"/>
                      <a:gd name="connsiteY6" fmla="*/ 245037 h 392275"/>
                      <a:gd name="connsiteX7" fmla="*/ 572929 w 850987"/>
                      <a:gd name="connsiteY7" fmla="*/ 140781 h 392275"/>
                      <a:gd name="connsiteX8" fmla="*/ 262378 w 850987"/>
                      <a:gd name="connsiteY8" fmla="*/ 54517 h 392275"/>
                      <a:gd name="connsiteX9" fmla="*/ 144361 w 850987"/>
                      <a:gd name="connsiteY9" fmla="*/ 37985 h 392275"/>
                      <a:gd name="connsiteX10" fmla="*/ 80324 w 850987"/>
                      <a:gd name="connsiteY10" fmla="*/ 61255 h 392275"/>
                      <a:gd name="connsiteX11" fmla="*/ 34741 w 850987"/>
                      <a:gd name="connsiteY11" fmla="*/ 117414 h 392275"/>
                      <a:gd name="connsiteX12" fmla="*/ 3586 w 850987"/>
                      <a:gd name="connsiteY12" fmla="*/ 114902 h 39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0987" h="392275">
                        <a:moveTo>
                          <a:pt x="3586" y="114902"/>
                        </a:moveTo>
                        <a:cubicBezTo>
                          <a:pt x="17985" y="95371"/>
                          <a:pt x="36307" y="4540"/>
                          <a:pt x="121133" y="227"/>
                        </a:cubicBezTo>
                        <a:cubicBezTo>
                          <a:pt x="205959" y="-4086"/>
                          <a:pt x="396988" y="54095"/>
                          <a:pt x="512544" y="89022"/>
                        </a:cubicBezTo>
                        <a:cubicBezTo>
                          <a:pt x="628100" y="123949"/>
                          <a:pt x="758746" y="161258"/>
                          <a:pt x="814469" y="209792"/>
                        </a:cubicBezTo>
                        <a:cubicBezTo>
                          <a:pt x="870192" y="258326"/>
                          <a:pt x="845067" y="354612"/>
                          <a:pt x="846881" y="380226"/>
                        </a:cubicBezTo>
                        <a:cubicBezTo>
                          <a:pt x="848695" y="405840"/>
                          <a:pt x="836637" y="386010"/>
                          <a:pt x="825356" y="363478"/>
                        </a:cubicBezTo>
                        <a:cubicBezTo>
                          <a:pt x="814075" y="340947"/>
                          <a:pt x="821267" y="282153"/>
                          <a:pt x="779196" y="245037"/>
                        </a:cubicBezTo>
                        <a:cubicBezTo>
                          <a:pt x="737125" y="207921"/>
                          <a:pt x="659065" y="172534"/>
                          <a:pt x="572929" y="140781"/>
                        </a:cubicBezTo>
                        <a:cubicBezTo>
                          <a:pt x="486793" y="109028"/>
                          <a:pt x="333806" y="71650"/>
                          <a:pt x="262378" y="54517"/>
                        </a:cubicBezTo>
                        <a:cubicBezTo>
                          <a:pt x="190950" y="37384"/>
                          <a:pt x="176301" y="38393"/>
                          <a:pt x="144361" y="37985"/>
                        </a:cubicBezTo>
                        <a:cubicBezTo>
                          <a:pt x="112421" y="37577"/>
                          <a:pt x="93874" y="46264"/>
                          <a:pt x="80324" y="61255"/>
                        </a:cubicBezTo>
                        <a:cubicBezTo>
                          <a:pt x="66774" y="76246"/>
                          <a:pt x="47531" y="108473"/>
                          <a:pt x="34741" y="117414"/>
                        </a:cubicBezTo>
                        <a:cubicBezTo>
                          <a:pt x="21951" y="126355"/>
                          <a:pt x="-10813" y="134433"/>
                          <a:pt x="3586" y="114902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41" name="Volný tvar 40"/>
                  <p:cNvSpPr>
                    <a:spLocks/>
                  </p:cNvSpPr>
                  <p:nvPr/>
                </p:nvSpPr>
                <p:spPr>
                  <a:xfrm rot="416670">
                    <a:off x="3978949" y="2960240"/>
                    <a:ext cx="1430717" cy="385555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17 w 866567"/>
                      <a:gd name="connsiteY0" fmla="*/ 113297 h 373000"/>
                      <a:gd name="connsiteX1" fmla="*/ 122545 w 866567"/>
                      <a:gd name="connsiteY1" fmla="*/ 232 h 373000"/>
                      <a:gd name="connsiteX2" fmla="*/ 512575 w 866567"/>
                      <a:gd name="connsiteY2" fmla="*/ 87417 h 373000"/>
                      <a:gd name="connsiteX3" fmla="*/ 814500 w 866567"/>
                      <a:gd name="connsiteY3" fmla="*/ 208187 h 373000"/>
                      <a:gd name="connsiteX4" fmla="*/ 866491 w 866567"/>
                      <a:gd name="connsiteY4" fmla="*/ 349443 h 373000"/>
                      <a:gd name="connsiteX5" fmla="*/ 825387 w 866567"/>
                      <a:gd name="connsiteY5" fmla="*/ 361873 h 373000"/>
                      <a:gd name="connsiteX6" fmla="*/ 794315 w 866567"/>
                      <a:gd name="connsiteY6" fmla="*/ 236579 h 373000"/>
                      <a:gd name="connsiteX7" fmla="*/ 572960 w 866567"/>
                      <a:gd name="connsiteY7" fmla="*/ 139176 h 373000"/>
                      <a:gd name="connsiteX8" fmla="*/ 262409 w 866567"/>
                      <a:gd name="connsiteY8" fmla="*/ 52912 h 373000"/>
                      <a:gd name="connsiteX9" fmla="*/ 146561 w 866567"/>
                      <a:gd name="connsiteY9" fmla="*/ 29131 h 373000"/>
                      <a:gd name="connsiteX10" fmla="*/ 76212 w 866567"/>
                      <a:gd name="connsiteY10" fmla="*/ 54820 h 373000"/>
                      <a:gd name="connsiteX11" fmla="*/ 34772 w 866567"/>
                      <a:gd name="connsiteY11" fmla="*/ 115809 h 373000"/>
                      <a:gd name="connsiteX12" fmla="*/ 3617 w 866567"/>
                      <a:gd name="connsiteY12" fmla="*/ 113297 h 373000"/>
                      <a:gd name="connsiteX0" fmla="*/ 3617 w 867450"/>
                      <a:gd name="connsiteY0" fmla="*/ 113297 h 372087"/>
                      <a:gd name="connsiteX1" fmla="*/ 122545 w 867450"/>
                      <a:gd name="connsiteY1" fmla="*/ 232 h 372087"/>
                      <a:gd name="connsiteX2" fmla="*/ 512575 w 867450"/>
                      <a:gd name="connsiteY2" fmla="*/ 87417 h 372087"/>
                      <a:gd name="connsiteX3" fmla="*/ 814500 w 867450"/>
                      <a:gd name="connsiteY3" fmla="*/ 208187 h 372087"/>
                      <a:gd name="connsiteX4" fmla="*/ 866491 w 867450"/>
                      <a:gd name="connsiteY4" fmla="*/ 349443 h 372087"/>
                      <a:gd name="connsiteX5" fmla="*/ 844196 w 867450"/>
                      <a:gd name="connsiteY5" fmla="*/ 360546 h 372087"/>
                      <a:gd name="connsiteX6" fmla="*/ 794315 w 867450"/>
                      <a:gd name="connsiteY6" fmla="*/ 236579 h 372087"/>
                      <a:gd name="connsiteX7" fmla="*/ 572960 w 867450"/>
                      <a:gd name="connsiteY7" fmla="*/ 139176 h 372087"/>
                      <a:gd name="connsiteX8" fmla="*/ 262409 w 867450"/>
                      <a:gd name="connsiteY8" fmla="*/ 52912 h 372087"/>
                      <a:gd name="connsiteX9" fmla="*/ 146561 w 867450"/>
                      <a:gd name="connsiteY9" fmla="*/ 29131 h 372087"/>
                      <a:gd name="connsiteX10" fmla="*/ 76212 w 867450"/>
                      <a:gd name="connsiteY10" fmla="*/ 54820 h 372087"/>
                      <a:gd name="connsiteX11" fmla="*/ 34772 w 867450"/>
                      <a:gd name="connsiteY11" fmla="*/ 115809 h 372087"/>
                      <a:gd name="connsiteX12" fmla="*/ 3617 w 867450"/>
                      <a:gd name="connsiteY12" fmla="*/ 113297 h 372087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2960 w 867487"/>
                      <a:gd name="connsiteY7" fmla="*/ 139176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58690 w 867487"/>
                      <a:gd name="connsiteY9" fmla="*/ 54489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90 w 867560"/>
                      <a:gd name="connsiteY0" fmla="*/ 113297 h 371040"/>
                      <a:gd name="connsiteX1" fmla="*/ 122618 w 867560"/>
                      <a:gd name="connsiteY1" fmla="*/ 232 h 371040"/>
                      <a:gd name="connsiteX2" fmla="*/ 512648 w 867560"/>
                      <a:gd name="connsiteY2" fmla="*/ 87417 h 371040"/>
                      <a:gd name="connsiteX3" fmla="*/ 814573 w 867560"/>
                      <a:gd name="connsiteY3" fmla="*/ 208187 h 371040"/>
                      <a:gd name="connsiteX4" fmla="*/ 866564 w 867560"/>
                      <a:gd name="connsiteY4" fmla="*/ 349443 h 371040"/>
                      <a:gd name="connsiteX5" fmla="*/ 844269 w 867560"/>
                      <a:gd name="connsiteY5" fmla="*/ 360546 h 371040"/>
                      <a:gd name="connsiteX6" fmla="*/ 789703 w 867560"/>
                      <a:gd name="connsiteY6" fmla="*/ 251336 h 371040"/>
                      <a:gd name="connsiteX7" fmla="*/ 575862 w 867560"/>
                      <a:gd name="connsiteY7" fmla="*/ 157100 h 371040"/>
                      <a:gd name="connsiteX8" fmla="*/ 272829 w 867560"/>
                      <a:gd name="connsiteY8" fmla="*/ 73998 h 371040"/>
                      <a:gd name="connsiteX9" fmla="*/ 158763 w 867560"/>
                      <a:gd name="connsiteY9" fmla="*/ 54489 h 371040"/>
                      <a:gd name="connsiteX10" fmla="*/ 82155 w 867560"/>
                      <a:gd name="connsiteY10" fmla="*/ 74463 h 371040"/>
                      <a:gd name="connsiteX11" fmla="*/ 34845 w 867560"/>
                      <a:gd name="connsiteY11" fmla="*/ 115809 h 371040"/>
                      <a:gd name="connsiteX12" fmla="*/ 3690 w 867560"/>
                      <a:gd name="connsiteY12" fmla="*/ 113297 h 3710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67560" h="371040">
                        <a:moveTo>
                          <a:pt x="3690" y="113297"/>
                        </a:moveTo>
                        <a:cubicBezTo>
                          <a:pt x="18319" y="94034"/>
                          <a:pt x="37792" y="4545"/>
                          <a:pt x="122618" y="232"/>
                        </a:cubicBezTo>
                        <a:cubicBezTo>
                          <a:pt x="207444" y="-4081"/>
                          <a:pt x="397322" y="52758"/>
                          <a:pt x="512648" y="87417"/>
                        </a:cubicBezTo>
                        <a:cubicBezTo>
                          <a:pt x="627974" y="122076"/>
                          <a:pt x="755587" y="164516"/>
                          <a:pt x="814573" y="208187"/>
                        </a:cubicBezTo>
                        <a:cubicBezTo>
                          <a:pt x="873559" y="251858"/>
                          <a:pt x="861615" y="324050"/>
                          <a:pt x="866564" y="349443"/>
                        </a:cubicBezTo>
                        <a:cubicBezTo>
                          <a:pt x="871513" y="374836"/>
                          <a:pt x="857079" y="376897"/>
                          <a:pt x="844269" y="360546"/>
                        </a:cubicBezTo>
                        <a:cubicBezTo>
                          <a:pt x="831459" y="344195"/>
                          <a:pt x="834437" y="285244"/>
                          <a:pt x="789703" y="251336"/>
                        </a:cubicBezTo>
                        <a:cubicBezTo>
                          <a:pt x="744969" y="217428"/>
                          <a:pt x="662008" y="186656"/>
                          <a:pt x="575862" y="157100"/>
                        </a:cubicBezTo>
                        <a:cubicBezTo>
                          <a:pt x="489716" y="127544"/>
                          <a:pt x="342346" y="91100"/>
                          <a:pt x="272829" y="73998"/>
                        </a:cubicBezTo>
                        <a:cubicBezTo>
                          <a:pt x="203313" y="56896"/>
                          <a:pt x="190703" y="54897"/>
                          <a:pt x="158763" y="54489"/>
                        </a:cubicBezTo>
                        <a:cubicBezTo>
                          <a:pt x="126823" y="54081"/>
                          <a:pt x="95705" y="59472"/>
                          <a:pt x="82155" y="74463"/>
                        </a:cubicBezTo>
                        <a:cubicBezTo>
                          <a:pt x="68605" y="89454"/>
                          <a:pt x="47923" y="109337"/>
                          <a:pt x="34845" y="115809"/>
                        </a:cubicBezTo>
                        <a:cubicBezTo>
                          <a:pt x="21768" y="122281"/>
                          <a:pt x="-10939" y="132560"/>
                          <a:pt x="3690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42" name="Volný tvar 41"/>
                  <p:cNvSpPr/>
                  <p:nvPr/>
                </p:nvSpPr>
                <p:spPr>
                  <a:xfrm>
                    <a:off x="4093369" y="2983739"/>
                    <a:ext cx="1212851" cy="397635"/>
                  </a:xfrm>
                  <a:custGeom>
                    <a:avLst/>
                    <a:gdLst>
                      <a:gd name="connsiteX0" fmla="*/ 0 w 1254347"/>
                      <a:gd name="connsiteY0" fmla="*/ 32437 h 414862"/>
                      <a:gd name="connsiteX1" fmla="*/ 250031 w 1254347"/>
                      <a:gd name="connsiteY1" fmla="*/ 108637 h 414862"/>
                      <a:gd name="connsiteX2" fmla="*/ 1188244 w 1254347"/>
                      <a:gd name="connsiteY2" fmla="*/ 401531 h 414862"/>
                      <a:gd name="connsiteX3" fmla="*/ 1152525 w 1254347"/>
                      <a:gd name="connsiteY3" fmla="*/ 353906 h 414862"/>
                      <a:gd name="connsiteX4" fmla="*/ 959644 w 1254347"/>
                      <a:gd name="connsiteY4" fmla="*/ 253893 h 414862"/>
                      <a:gd name="connsiteX5" fmla="*/ 640556 w 1254347"/>
                      <a:gd name="connsiteY5" fmla="*/ 151499 h 414862"/>
                      <a:gd name="connsiteX6" fmla="*/ 378619 w 1254347"/>
                      <a:gd name="connsiteY6" fmla="*/ 63393 h 414862"/>
                      <a:gd name="connsiteX7" fmla="*/ 169069 w 1254347"/>
                      <a:gd name="connsiteY7" fmla="*/ 11006 h 414862"/>
                      <a:gd name="connsiteX8" fmla="*/ 54769 w 1254347"/>
                      <a:gd name="connsiteY8" fmla="*/ 1481 h 414862"/>
                      <a:gd name="connsiteX9" fmla="*/ 0 w 1254347"/>
                      <a:gd name="connsiteY9" fmla="*/ 32437 h 414862"/>
                      <a:gd name="connsiteX0" fmla="*/ 0 w 1209971"/>
                      <a:gd name="connsiteY0" fmla="*/ 32437 h 406480"/>
                      <a:gd name="connsiteX1" fmla="*/ 250031 w 1209971"/>
                      <a:gd name="connsiteY1" fmla="*/ 108637 h 406480"/>
                      <a:gd name="connsiteX2" fmla="*/ 1188244 w 1209971"/>
                      <a:gd name="connsiteY2" fmla="*/ 401531 h 406480"/>
                      <a:gd name="connsiteX3" fmla="*/ 1152525 w 1209971"/>
                      <a:gd name="connsiteY3" fmla="*/ 353906 h 406480"/>
                      <a:gd name="connsiteX4" fmla="*/ 959644 w 1209971"/>
                      <a:gd name="connsiteY4" fmla="*/ 253893 h 406480"/>
                      <a:gd name="connsiteX5" fmla="*/ 640556 w 1209971"/>
                      <a:gd name="connsiteY5" fmla="*/ 151499 h 406480"/>
                      <a:gd name="connsiteX6" fmla="*/ 378619 w 1209971"/>
                      <a:gd name="connsiteY6" fmla="*/ 63393 h 406480"/>
                      <a:gd name="connsiteX7" fmla="*/ 169069 w 1209971"/>
                      <a:gd name="connsiteY7" fmla="*/ 11006 h 406480"/>
                      <a:gd name="connsiteX8" fmla="*/ 54769 w 1209971"/>
                      <a:gd name="connsiteY8" fmla="*/ 1481 h 406480"/>
                      <a:gd name="connsiteX9" fmla="*/ 0 w 1209971"/>
                      <a:gd name="connsiteY9" fmla="*/ 32437 h 406480"/>
                      <a:gd name="connsiteX0" fmla="*/ 0 w 1186948"/>
                      <a:gd name="connsiteY0" fmla="*/ 32437 h 399893"/>
                      <a:gd name="connsiteX1" fmla="*/ 250031 w 1186948"/>
                      <a:gd name="connsiteY1" fmla="*/ 108637 h 399893"/>
                      <a:gd name="connsiteX2" fmla="*/ 1157287 w 1186948"/>
                      <a:gd name="connsiteY2" fmla="*/ 394388 h 399893"/>
                      <a:gd name="connsiteX3" fmla="*/ 1152525 w 1186948"/>
                      <a:gd name="connsiteY3" fmla="*/ 353906 h 399893"/>
                      <a:gd name="connsiteX4" fmla="*/ 959644 w 1186948"/>
                      <a:gd name="connsiteY4" fmla="*/ 253893 h 399893"/>
                      <a:gd name="connsiteX5" fmla="*/ 640556 w 1186948"/>
                      <a:gd name="connsiteY5" fmla="*/ 151499 h 399893"/>
                      <a:gd name="connsiteX6" fmla="*/ 378619 w 1186948"/>
                      <a:gd name="connsiteY6" fmla="*/ 63393 h 399893"/>
                      <a:gd name="connsiteX7" fmla="*/ 169069 w 1186948"/>
                      <a:gd name="connsiteY7" fmla="*/ 11006 h 399893"/>
                      <a:gd name="connsiteX8" fmla="*/ 54769 w 1186948"/>
                      <a:gd name="connsiteY8" fmla="*/ 1481 h 399893"/>
                      <a:gd name="connsiteX9" fmla="*/ 0 w 1186948"/>
                      <a:gd name="connsiteY9" fmla="*/ 32437 h 399893"/>
                      <a:gd name="connsiteX0" fmla="*/ 0 w 1230621"/>
                      <a:gd name="connsiteY0" fmla="*/ 32437 h 404167"/>
                      <a:gd name="connsiteX1" fmla="*/ 250031 w 1230621"/>
                      <a:gd name="connsiteY1" fmla="*/ 108637 h 404167"/>
                      <a:gd name="connsiteX2" fmla="*/ 1157287 w 1230621"/>
                      <a:gd name="connsiteY2" fmla="*/ 394388 h 404167"/>
                      <a:gd name="connsiteX3" fmla="*/ 1152525 w 1230621"/>
                      <a:gd name="connsiteY3" fmla="*/ 330093 h 404167"/>
                      <a:gd name="connsiteX4" fmla="*/ 959644 w 1230621"/>
                      <a:gd name="connsiteY4" fmla="*/ 253893 h 404167"/>
                      <a:gd name="connsiteX5" fmla="*/ 640556 w 1230621"/>
                      <a:gd name="connsiteY5" fmla="*/ 151499 h 404167"/>
                      <a:gd name="connsiteX6" fmla="*/ 378619 w 1230621"/>
                      <a:gd name="connsiteY6" fmla="*/ 63393 h 404167"/>
                      <a:gd name="connsiteX7" fmla="*/ 169069 w 1230621"/>
                      <a:gd name="connsiteY7" fmla="*/ 11006 h 404167"/>
                      <a:gd name="connsiteX8" fmla="*/ 54769 w 1230621"/>
                      <a:gd name="connsiteY8" fmla="*/ 1481 h 404167"/>
                      <a:gd name="connsiteX9" fmla="*/ 0 w 1230621"/>
                      <a:gd name="connsiteY9" fmla="*/ 32437 h 404167"/>
                      <a:gd name="connsiteX0" fmla="*/ 0 w 1152536"/>
                      <a:gd name="connsiteY0" fmla="*/ 32437 h 349699"/>
                      <a:gd name="connsiteX1" fmla="*/ 250031 w 1152536"/>
                      <a:gd name="connsiteY1" fmla="*/ 108637 h 349699"/>
                      <a:gd name="connsiteX2" fmla="*/ 964406 w 1152536"/>
                      <a:gd name="connsiteY2" fmla="*/ 330094 h 349699"/>
                      <a:gd name="connsiteX3" fmla="*/ 1152525 w 1152536"/>
                      <a:gd name="connsiteY3" fmla="*/ 330093 h 349699"/>
                      <a:gd name="connsiteX4" fmla="*/ 959644 w 1152536"/>
                      <a:gd name="connsiteY4" fmla="*/ 253893 h 349699"/>
                      <a:gd name="connsiteX5" fmla="*/ 640556 w 1152536"/>
                      <a:gd name="connsiteY5" fmla="*/ 151499 h 349699"/>
                      <a:gd name="connsiteX6" fmla="*/ 378619 w 1152536"/>
                      <a:gd name="connsiteY6" fmla="*/ 63393 h 349699"/>
                      <a:gd name="connsiteX7" fmla="*/ 169069 w 1152536"/>
                      <a:gd name="connsiteY7" fmla="*/ 11006 h 349699"/>
                      <a:gd name="connsiteX8" fmla="*/ 54769 w 1152536"/>
                      <a:gd name="connsiteY8" fmla="*/ 1481 h 349699"/>
                      <a:gd name="connsiteX9" fmla="*/ 0 w 1152536"/>
                      <a:gd name="connsiteY9" fmla="*/ 32437 h 349699"/>
                      <a:gd name="connsiteX0" fmla="*/ 0 w 1193981"/>
                      <a:gd name="connsiteY0" fmla="*/ 32437 h 396769"/>
                      <a:gd name="connsiteX1" fmla="*/ 250031 w 1193981"/>
                      <a:gd name="connsiteY1" fmla="*/ 108637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193981"/>
                      <a:gd name="connsiteY0" fmla="*/ 32437 h 396769"/>
                      <a:gd name="connsiteX1" fmla="*/ 247650 w 1193981"/>
                      <a:gd name="connsiteY1" fmla="*/ 113399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59606 w 1213031"/>
                      <a:gd name="connsiteY6" fmla="*/ 152364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66750 w 1213031"/>
                      <a:gd name="connsiteY6" fmla="*/ 140458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7669 w 1212851"/>
                      <a:gd name="connsiteY7" fmla="*/ 64258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2906 w 1212851"/>
                      <a:gd name="connsiteY7" fmla="*/ 57114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9463 h 401889"/>
                      <a:gd name="connsiteX1" fmla="*/ 266700 w 1212851"/>
                      <a:gd name="connsiteY1" fmla="*/ 118519 h 401889"/>
                      <a:gd name="connsiteX2" fmla="*/ 983456 w 1212851"/>
                      <a:gd name="connsiteY2" fmla="*/ 335214 h 401889"/>
                      <a:gd name="connsiteX3" fmla="*/ 1197769 w 1212851"/>
                      <a:gd name="connsiteY3" fmla="*/ 401889 h 401889"/>
                      <a:gd name="connsiteX4" fmla="*/ 1171575 w 1212851"/>
                      <a:gd name="connsiteY4" fmla="*/ 335213 h 401889"/>
                      <a:gd name="connsiteX5" fmla="*/ 983456 w 1212851"/>
                      <a:gd name="connsiteY5" fmla="*/ 247107 h 401889"/>
                      <a:gd name="connsiteX6" fmla="*/ 666750 w 1212851"/>
                      <a:gd name="connsiteY6" fmla="*/ 144713 h 401889"/>
                      <a:gd name="connsiteX7" fmla="*/ 392906 w 1212851"/>
                      <a:gd name="connsiteY7" fmla="*/ 61369 h 401889"/>
                      <a:gd name="connsiteX8" fmla="*/ 216694 w 1212851"/>
                      <a:gd name="connsiteY8" fmla="*/ 6601 h 401889"/>
                      <a:gd name="connsiteX9" fmla="*/ 73819 w 1212851"/>
                      <a:gd name="connsiteY9" fmla="*/ 6601 h 401889"/>
                      <a:gd name="connsiteX10" fmla="*/ 0 w 1212851"/>
                      <a:gd name="connsiteY10" fmla="*/ 49463 h 401889"/>
                      <a:gd name="connsiteX0" fmla="*/ 0 w 1212851"/>
                      <a:gd name="connsiteY0" fmla="*/ 45209 h 397635"/>
                      <a:gd name="connsiteX1" fmla="*/ 266700 w 1212851"/>
                      <a:gd name="connsiteY1" fmla="*/ 114265 h 397635"/>
                      <a:gd name="connsiteX2" fmla="*/ 983456 w 1212851"/>
                      <a:gd name="connsiteY2" fmla="*/ 330960 h 397635"/>
                      <a:gd name="connsiteX3" fmla="*/ 1197769 w 1212851"/>
                      <a:gd name="connsiteY3" fmla="*/ 397635 h 397635"/>
                      <a:gd name="connsiteX4" fmla="*/ 1171575 w 1212851"/>
                      <a:gd name="connsiteY4" fmla="*/ 330959 h 397635"/>
                      <a:gd name="connsiteX5" fmla="*/ 983456 w 1212851"/>
                      <a:gd name="connsiteY5" fmla="*/ 242853 h 397635"/>
                      <a:gd name="connsiteX6" fmla="*/ 666750 w 1212851"/>
                      <a:gd name="connsiteY6" fmla="*/ 140459 h 397635"/>
                      <a:gd name="connsiteX7" fmla="*/ 392906 w 1212851"/>
                      <a:gd name="connsiteY7" fmla="*/ 57115 h 397635"/>
                      <a:gd name="connsiteX8" fmla="*/ 216694 w 1212851"/>
                      <a:gd name="connsiteY8" fmla="*/ 11872 h 397635"/>
                      <a:gd name="connsiteX9" fmla="*/ 73819 w 1212851"/>
                      <a:gd name="connsiteY9" fmla="*/ 2347 h 397635"/>
                      <a:gd name="connsiteX10" fmla="*/ 0 w 1212851"/>
                      <a:gd name="connsiteY10" fmla="*/ 45209 h 3976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212851" h="397635">
                        <a:moveTo>
                          <a:pt x="0" y="45209"/>
                        </a:moveTo>
                        <a:cubicBezTo>
                          <a:pt x="88900" y="68228"/>
                          <a:pt x="102791" y="66640"/>
                          <a:pt x="266700" y="114265"/>
                        </a:cubicBezTo>
                        <a:cubicBezTo>
                          <a:pt x="430609" y="161890"/>
                          <a:pt x="744537" y="258728"/>
                          <a:pt x="983456" y="330960"/>
                        </a:cubicBezTo>
                        <a:cubicBezTo>
                          <a:pt x="1138634" y="378188"/>
                          <a:pt x="1166416" y="397635"/>
                          <a:pt x="1197769" y="397635"/>
                        </a:cubicBezTo>
                        <a:cubicBezTo>
                          <a:pt x="1229122" y="397635"/>
                          <a:pt x="1207294" y="356756"/>
                          <a:pt x="1171575" y="330959"/>
                        </a:cubicBezTo>
                        <a:cubicBezTo>
                          <a:pt x="1135856" y="305162"/>
                          <a:pt x="1067594" y="274603"/>
                          <a:pt x="983456" y="242853"/>
                        </a:cubicBezTo>
                        <a:cubicBezTo>
                          <a:pt x="899319" y="211103"/>
                          <a:pt x="765175" y="171415"/>
                          <a:pt x="666750" y="140459"/>
                        </a:cubicBezTo>
                        <a:cubicBezTo>
                          <a:pt x="568325" y="109503"/>
                          <a:pt x="467915" y="78546"/>
                          <a:pt x="392906" y="57115"/>
                        </a:cubicBezTo>
                        <a:cubicBezTo>
                          <a:pt x="317897" y="35684"/>
                          <a:pt x="270669" y="22191"/>
                          <a:pt x="216694" y="11872"/>
                        </a:cubicBezTo>
                        <a:cubicBezTo>
                          <a:pt x="162719" y="1553"/>
                          <a:pt x="109935" y="-3209"/>
                          <a:pt x="73819" y="2347"/>
                        </a:cubicBezTo>
                        <a:cubicBezTo>
                          <a:pt x="37703" y="7903"/>
                          <a:pt x="11906" y="31517"/>
                          <a:pt x="0" y="45209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</p:grpSp>
          </p:grpSp>
          <p:sp>
            <p:nvSpPr>
              <p:cNvPr id="35" name="Ovál 34"/>
              <p:cNvSpPr/>
              <p:nvPr/>
            </p:nvSpPr>
            <p:spPr>
              <a:xfrm>
                <a:off x="4639791" y="2906528"/>
                <a:ext cx="99748" cy="60221"/>
              </a:xfrm>
              <a:prstGeom prst="ellipse">
                <a:avLst/>
              </a:prstGeom>
              <a:solidFill>
                <a:schemeClr val="accent2">
                  <a:lumMod val="75000"/>
                </a:schemeClr>
              </a:solidFill>
              <a:ln w="1270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 b="1"/>
              </a:p>
            </p:txBody>
          </p:sp>
        </p:grpSp>
        <p:grpSp>
          <p:nvGrpSpPr>
            <p:cNvPr id="48" name="Skupina 47"/>
            <p:cNvGrpSpPr/>
            <p:nvPr/>
          </p:nvGrpSpPr>
          <p:grpSpPr>
            <a:xfrm rot="632640">
              <a:off x="5508283" y="3604401"/>
              <a:ext cx="1132442" cy="778235"/>
              <a:chOff x="4099760" y="2873345"/>
              <a:chExt cx="1132442" cy="835444"/>
            </a:xfrm>
          </p:grpSpPr>
          <p:grpSp>
            <p:nvGrpSpPr>
              <p:cNvPr id="49" name="Skupina 48"/>
              <p:cNvGrpSpPr/>
              <p:nvPr/>
            </p:nvGrpSpPr>
            <p:grpSpPr>
              <a:xfrm>
                <a:off x="4099760" y="2873345"/>
                <a:ext cx="1132442" cy="835444"/>
                <a:chOff x="4099760" y="2873345"/>
                <a:chExt cx="1132442" cy="835444"/>
              </a:xfrm>
            </p:grpSpPr>
            <p:grpSp>
              <p:nvGrpSpPr>
                <p:cNvPr id="51" name="Skupina 50"/>
                <p:cNvGrpSpPr/>
                <p:nvPr/>
              </p:nvGrpSpPr>
              <p:grpSpPr>
                <a:xfrm>
                  <a:off x="4162612" y="2873345"/>
                  <a:ext cx="1069590" cy="514728"/>
                  <a:chOff x="3774287" y="2645640"/>
                  <a:chExt cx="1858045" cy="861239"/>
                </a:xfrm>
              </p:grpSpPr>
              <p:sp>
                <p:nvSpPr>
                  <p:cNvPr id="58" name="Volný tvar 57"/>
                  <p:cNvSpPr>
                    <a:spLocks noChangeAspect="1"/>
                  </p:cNvSpPr>
                  <p:nvPr/>
                </p:nvSpPr>
                <p:spPr>
                  <a:xfrm>
                    <a:off x="3774287" y="2645640"/>
                    <a:ext cx="1858045" cy="861239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17 w 851018"/>
                      <a:gd name="connsiteY0" fmla="*/ 127226 h 404857"/>
                      <a:gd name="connsiteX1" fmla="*/ 122545 w 851018"/>
                      <a:gd name="connsiteY1" fmla="*/ 14161 h 404857"/>
                      <a:gd name="connsiteX2" fmla="*/ 414205 w 851018"/>
                      <a:gd name="connsiteY2" fmla="*/ 11241 h 404857"/>
                      <a:gd name="connsiteX3" fmla="*/ 512575 w 851018"/>
                      <a:gd name="connsiteY3" fmla="*/ 101346 h 404857"/>
                      <a:gd name="connsiteX4" fmla="*/ 814500 w 851018"/>
                      <a:gd name="connsiteY4" fmla="*/ 222116 h 404857"/>
                      <a:gd name="connsiteX5" fmla="*/ 846912 w 851018"/>
                      <a:gd name="connsiteY5" fmla="*/ 392550 h 404857"/>
                      <a:gd name="connsiteX6" fmla="*/ 825387 w 851018"/>
                      <a:gd name="connsiteY6" fmla="*/ 375802 h 404857"/>
                      <a:gd name="connsiteX7" fmla="*/ 794315 w 851018"/>
                      <a:gd name="connsiteY7" fmla="*/ 250508 h 404857"/>
                      <a:gd name="connsiteX8" fmla="*/ 572960 w 851018"/>
                      <a:gd name="connsiteY8" fmla="*/ 153105 h 404857"/>
                      <a:gd name="connsiteX9" fmla="*/ 262409 w 851018"/>
                      <a:gd name="connsiteY9" fmla="*/ 66841 h 404857"/>
                      <a:gd name="connsiteX10" fmla="*/ 146561 w 851018"/>
                      <a:gd name="connsiteY10" fmla="*/ 43060 h 404857"/>
                      <a:gd name="connsiteX11" fmla="*/ 76212 w 851018"/>
                      <a:gd name="connsiteY11" fmla="*/ 68749 h 404857"/>
                      <a:gd name="connsiteX12" fmla="*/ 34772 w 851018"/>
                      <a:gd name="connsiteY12" fmla="*/ 129738 h 404857"/>
                      <a:gd name="connsiteX13" fmla="*/ 3617 w 851018"/>
                      <a:gd name="connsiteY13" fmla="*/ 127226 h 404857"/>
                      <a:gd name="connsiteX0" fmla="*/ 3617 w 851018"/>
                      <a:gd name="connsiteY0" fmla="*/ 120431 h 398062"/>
                      <a:gd name="connsiteX1" fmla="*/ 122545 w 851018"/>
                      <a:gd name="connsiteY1" fmla="*/ 7366 h 398062"/>
                      <a:gd name="connsiteX2" fmla="*/ 289375 w 851018"/>
                      <a:gd name="connsiteY2" fmla="*/ 24485 h 398062"/>
                      <a:gd name="connsiteX3" fmla="*/ 414205 w 851018"/>
                      <a:gd name="connsiteY3" fmla="*/ 4446 h 398062"/>
                      <a:gd name="connsiteX4" fmla="*/ 512575 w 851018"/>
                      <a:gd name="connsiteY4" fmla="*/ 94551 h 398062"/>
                      <a:gd name="connsiteX5" fmla="*/ 814500 w 851018"/>
                      <a:gd name="connsiteY5" fmla="*/ 215321 h 398062"/>
                      <a:gd name="connsiteX6" fmla="*/ 846912 w 851018"/>
                      <a:gd name="connsiteY6" fmla="*/ 385755 h 398062"/>
                      <a:gd name="connsiteX7" fmla="*/ 825387 w 851018"/>
                      <a:gd name="connsiteY7" fmla="*/ 369007 h 398062"/>
                      <a:gd name="connsiteX8" fmla="*/ 794315 w 851018"/>
                      <a:gd name="connsiteY8" fmla="*/ 243713 h 398062"/>
                      <a:gd name="connsiteX9" fmla="*/ 572960 w 851018"/>
                      <a:gd name="connsiteY9" fmla="*/ 146310 h 398062"/>
                      <a:gd name="connsiteX10" fmla="*/ 262409 w 851018"/>
                      <a:gd name="connsiteY10" fmla="*/ 60046 h 398062"/>
                      <a:gd name="connsiteX11" fmla="*/ 146561 w 851018"/>
                      <a:gd name="connsiteY11" fmla="*/ 36265 h 398062"/>
                      <a:gd name="connsiteX12" fmla="*/ 76212 w 851018"/>
                      <a:gd name="connsiteY12" fmla="*/ 61954 h 398062"/>
                      <a:gd name="connsiteX13" fmla="*/ 34772 w 851018"/>
                      <a:gd name="connsiteY13" fmla="*/ 122943 h 398062"/>
                      <a:gd name="connsiteX14" fmla="*/ 3617 w 851018"/>
                      <a:gd name="connsiteY14" fmla="*/ 120431 h 398062"/>
                      <a:gd name="connsiteX0" fmla="*/ 3617 w 851018"/>
                      <a:gd name="connsiteY0" fmla="*/ 119723 h 397354"/>
                      <a:gd name="connsiteX1" fmla="*/ 122545 w 851018"/>
                      <a:gd name="connsiteY1" fmla="*/ 6658 h 397354"/>
                      <a:gd name="connsiteX2" fmla="*/ 285592 w 851018"/>
                      <a:gd name="connsiteY2" fmla="*/ 32885 h 397354"/>
                      <a:gd name="connsiteX3" fmla="*/ 414205 w 851018"/>
                      <a:gd name="connsiteY3" fmla="*/ 3738 h 397354"/>
                      <a:gd name="connsiteX4" fmla="*/ 512575 w 851018"/>
                      <a:gd name="connsiteY4" fmla="*/ 93843 h 397354"/>
                      <a:gd name="connsiteX5" fmla="*/ 814500 w 851018"/>
                      <a:gd name="connsiteY5" fmla="*/ 214613 h 397354"/>
                      <a:gd name="connsiteX6" fmla="*/ 846912 w 851018"/>
                      <a:gd name="connsiteY6" fmla="*/ 385047 h 397354"/>
                      <a:gd name="connsiteX7" fmla="*/ 825387 w 851018"/>
                      <a:gd name="connsiteY7" fmla="*/ 368299 h 397354"/>
                      <a:gd name="connsiteX8" fmla="*/ 794315 w 851018"/>
                      <a:gd name="connsiteY8" fmla="*/ 243005 h 397354"/>
                      <a:gd name="connsiteX9" fmla="*/ 572960 w 851018"/>
                      <a:gd name="connsiteY9" fmla="*/ 145602 h 397354"/>
                      <a:gd name="connsiteX10" fmla="*/ 262409 w 851018"/>
                      <a:gd name="connsiteY10" fmla="*/ 59338 h 397354"/>
                      <a:gd name="connsiteX11" fmla="*/ 146561 w 851018"/>
                      <a:gd name="connsiteY11" fmla="*/ 35557 h 397354"/>
                      <a:gd name="connsiteX12" fmla="*/ 76212 w 851018"/>
                      <a:gd name="connsiteY12" fmla="*/ 61246 h 397354"/>
                      <a:gd name="connsiteX13" fmla="*/ 34772 w 851018"/>
                      <a:gd name="connsiteY13" fmla="*/ 122235 h 397354"/>
                      <a:gd name="connsiteX14" fmla="*/ 3617 w 851018"/>
                      <a:gd name="connsiteY14" fmla="*/ 119723 h 397354"/>
                      <a:gd name="connsiteX0" fmla="*/ 3617 w 851018"/>
                      <a:gd name="connsiteY0" fmla="*/ 116150 h 393781"/>
                      <a:gd name="connsiteX1" fmla="*/ 122545 w 851018"/>
                      <a:gd name="connsiteY1" fmla="*/ 3085 h 393781"/>
                      <a:gd name="connsiteX2" fmla="*/ 285592 w 851018"/>
                      <a:gd name="connsiteY2" fmla="*/ 29312 h 393781"/>
                      <a:gd name="connsiteX3" fmla="*/ 414205 w 851018"/>
                      <a:gd name="connsiteY3" fmla="*/ 165 h 393781"/>
                      <a:gd name="connsiteX4" fmla="*/ 480403 w 851018"/>
                      <a:gd name="connsiteY4" fmla="*/ 40244 h 393781"/>
                      <a:gd name="connsiteX5" fmla="*/ 512575 w 851018"/>
                      <a:gd name="connsiteY5" fmla="*/ 90270 h 393781"/>
                      <a:gd name="connsiteX6" fmla="*/ 814500 w 851018"/>
                      <a:gd name="connsiteY6" fmla="*/ 211040 h 393781"/>
                      <a:gd name="connsiteX7" fmla="*/ 846912 w 851018"/>
                      <a:gd name="connsiteY7" fmla="*/ 381474 h 393781"/>
                      <a:gd name="connsiteX8" fmla="*/ 825387 w 851018"/>
                      <a:gd name="connsiteY8" fmla="*/ 364726 h 393781"/>
                      <a:gd name="connsiteX9" fmla="*/ 794315 w 851018"/>
                      <a:gd name="connsiteY9" fmla="*/ 239432 h 393781"/>
                      <a:gd name="connsiteX10" fmla="*/ 572960 w 851018"/>
                      <a:gd name="connsiteY10" fmla="*/ 142029 h 393781"/>
                      <a:gd name="connsiteX11" fmla="*/ 262409 w 851018"/>
                      <a:gd name="connsiteY11" fmla="*/ 55765 h 393781"/>
                      <a:gd name="connsiteX12" fmla="*/ 146561 w 851018"/>
                      <a:gd name="connsiteY12" fmla="*/ 31984 h 393781"/>
                      <a:gd name="connsiteX13" fmla="*/ 76212 w 851018"/>
                      <a:gd name="connsiteY13" fmla="*/ 57673 h 393781"/>
                      <a:gd name="connsiteX14" fmla="*/ 34772 w 851018"/>
                      <a:gd name="connsiteY14" fmla="*/ 118662 h 393781"/>
                      <a:gd name="connsiteX15" fmla="*/ 3617 w 851018"/>
                      <a:gd name="connsiteY15" fmla="*/ 116150 h 393781"/>
                      <a:gd name="connsiteX0" fmla="*/ 3617 w 851018"/>
                      <a:gd name="connsiteY0" fmla="*/ 116150 h 393781"/>
                      <a:gd name="connsiteX1" fmla="*/ 122545 w 851018"/>
                      <a:gd name="connsiteY1" fmla="*/ 3085 h 393781"/>
                      <a:gd name="connsiteX2" fmla="*/ 285592 w 851018"/>
                      <a:gd name="connsiteY2" fmla="*/ 29312 h 393781"/>
                      <a:gd name="connsiteX3" fmla="*/ 414205 w 851018"/>
                      <a:gd name="connsiteY3" fmla="*/ 165 h 393781"/>
                      <a:gd name="connsiteX4" fmla="*/ 478512 w 851018"/>
                      <a:gd name="connsiteY4" fmla="*/ 27492 h 393781"/>
                      <a:gd name="connsiteX5" fmla="*/ 512575 w 851018"/>
                      <a:gd name="connsiteY5" fmla="*/ 90270 h 393781"/>
                      <a:gd name="connsiteX6" fmla="*/ 814500 w 851018"/>
                      <a:gd name="connsiteY6" fmla="*/ 211040 h 393781"/>
                      <a:gd name="connsiteX7" fmla="*/ 846912 w 851018"/>
                      <a:gd name="connsiteY7" fmla="*/ 381474 h 393781"/>
                      <a:gd name="connsiteX8" fmla="*/ 825387 w 851018"/>
                      <a:gd name="connsiteY8" fmla="*/ 364726 h 393781"/>
                      <a:gd name="connsiteX9" fmla="*/ 794315 w 851018"/>
                      <a:gd name="connsiteY9" fmla="*/ 239432 h 393781"/>
                      <a:gd name="connsiteX10" fmla="*/ 572960 w 851018"/>
                      <a:gd name="connsiteY10" fmla="*/ 142029 h 393781"/>
                      <a:gd name="connsiteX11" fmla="*/ 262409 w 851018"/>
                      <a:gd name="connsiteY11" fmla="*/ 55765 h 393781"/>
                      <a:gd name="connsiteX12" fmla="*/ 146561 w 851018"/>
                      <a:gd name="connsiteY12" fmla="*/ 31984 h 393781"/>
                      <a:gd name="connsiteX13" fmla="*/ 76212 w 851018"/>
                      <a:gd name="connsiteY13" fmla="*/ 57673 h 393781"/>
                      <a:gd name="connsiteX14" fmla="*/ 34772 w 851018"/>
                      <a:gd name="connsiteY14" fmla="*/ 118662 h 393781"/>
                      <a:gd name="connsiteX15" fmla="*/ 3617 w 851018"/>
                      <a:gd name="connsiteY15" fmla="*/ 116150 h 393781"/>
                      <a:gd name="connsiteX0" fmla="*/ 3617 w 849549"/>
                      <a:gd name="connsiteY0" fmla="*/ 116150 h 393781"/>
                      <a:gd name="connsiteX1" fmla="*/ 122545 w 849549"/>
                      <a:gd name="connsiteY1" fmla="*/ 3085 h 393781"/>
                      <a:gd name="connsiteX2" fmla="*/ 285592 w 849549"/>
                      <a:gd name="connsiteY2" fmla="*/ 29312 h 393781"/>
                      <a:gd name="connsiteX3" fmla="*/ 414205 w 849549"/>
                      <a:gd name="connsiteY3" fmla="*/ 165 h 393781"/>
                      <a:gd name="connsiteX4" fmla="*/ 478512 w 849549"/>
                      <a:gd name="connsiteY4" fmla="*/ 27492 h 393781"/>
                      <a:gd name="connsiteX5" fmla="*/ 539054 w 849549"/>
                      <a:gd name="connsiteY5" fmla="*/ 93913 h 393781"/>
                      <a:gd name="connsiteX6" fmla="*/ 814500 w 849549"/>
                      <a:gd name="connsiteY6" fmla="*/ 211040 h 393781"/>
                      <a:gd name="connsiteX7" fmla="*/ 846912 w 849549"/>
                      <a:gd name="connsiteY7" fmla="*/ 381474 h 393781"/>
                      <a:gd name="connsiteX8" fmla="*/ 825387 w 849549"/>
                      <a:gd name="connsiteY8" fmla="*/ 364726 h 393781"/>
                      <a:gd name="connsiteX9" fmla="*/ 794315 w 849549"/>
                      <a:gd name="connsiteY9" fmla="*/ 239432 h 393781"/>
                      <a:gd name="connsiteX10" fmla="*/ 572960 w 849549"/>
                      <a:gd name="connsiteY10" fmla="*/ 142029 h 393781"/>
                      <a:gd name="connsiteX11" fmla="*/ 262409 w 849549"/>
                      <a:gd name="connsiteY11" fmla="*/ 55765 h 393781"/>
                      <a:gd name="connsiteX12" fmla="*/ 146561 w 849549"/>
                      <a:gd name="connsiteY12" fmla="*/ 31984 h 393781"/>
                      <a:gd name="connsiteX13" fmla="*/ 76212 w 849549"/>
                      <a:gd name="connsiteY13" fmla="*/ 57673 h 393781"/>
                      <a:gd name="connsiteX14" fmla="*/ 34772 w 849549"/>
                      <a:gd name="connsiteY14" fmla="*/ 118662 h 393781"/>
                      <a:gd name="connsiteX15" fmla="*/ 3617 w 849549"/>
                      <a:gd name="connsiteY15" fmla="*/ 116150 h 3937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49549" h="393781">
                        <a:moveTo>
                          <a:pt x="3617" y="116150"/>
                        </a:moveTo>
                        <a:cubicBezTo>
                          <a:pt x="18246" y="96887"/>
                          <a:pt x="75549" y="17558"/>
                          <a:pt x="122545" y="3085"/>
                        </a:cubicBezTo>
                        <a:cubicBezTo>
                          <a:pt x="169541" y="-11388"/>
                          <a:pt x="236982" y="29799"/>
                          <a:pt x="285592" y="29312"/>
                        </a:cubicBezTo>
                        <a:cubicBezTo>
                          <a:pt x="334202" y="28825"/>
                          <a:pt x="385834" y="-1961"/>
                          <a:pt x="414205" y="165"/>
                        </a:cubicBezTo>
                        <a:cubicBezTo>
                          <a:pt x="442576" y="2291"/>
                          <a:pt x="462117" y="12475"/>
                          <a:pt x="478512" y="27492"/>
                        </a:cubicBezTo>
                        <a:cubicBezTo>
                          <a:pt x="494907" y="42509"/>
                          <a:pt x="483056" y="63322"/>
                          <a:pt x="539054" y="93913"/>
                        </a:cubicBezTo>
                        <a:cubicBezTo>
                          <a:pt x="595052" y="124504"/>
                          <a:pt x="763191" y="163113"/>
                          <a:pt x="814500" y="211040"/>
                        </a:cubicBezTo>
                        <a:cubicBezTo>
                          <a:pt x="865809" y="258967"/>
                          <a:pt x="845098" y="355860"/>
                          <a:pt x="846912" y="381474"/>
                        </a:cubicBezTo>
                        <a:cubicBezTo>
                          <a:pt x="848726" y="407088"/>
                          <a:pt x="834153" y="388400"/>
                          <a:pt x="825387" y="364726"/>
                        </a:cubicBezTo>
                        <a:cubicBezTo>
                          <a:pt x="816621" y="341052"/>
                          <a:pt x="836386" y="276548"/>
                          <a:pt x="794315" y="239432"/>
                        </a:cubicBezTo>
                        <a:cubicBezTo>
                          <a:pt x="752244" y="202316"/>
                          <a:pt x="661611" y="172640"/>
                          <a:pt x="572960" y="142029"/>
                        </a:cubicBezTo>
                        <a:cubicBezTo>
                          <a:pt x="484309" y="111418"/>
                          <a:pt x="333476" y="74106"/>
                          <a:pt x="262409" y="55765"/>
                        </a:cubicBezTo>
                        <a:cubicBezTo>
                          <a:pt x="191343" y="37424"/>
                          <a:pt x="178501" y="32392"/>
                          <a:pt x="146561" y="31984"/>
                        </a:cubicBezTo>
                        <a:cubicBezTo>
                          <a:pt x="114621" y="31576"/>
                          <a:pt x="89762" y="42682"/>
                          <a:pt x="76212" y="57673"/>
                        </a:cubicBezTo>
                        <a:cubicBezTo>
                          <a:pt x="62662" y="72664"/>
                          <a:pt x="46871" y="108916"/>
                          <a:pt x="34772" y="118662"/>
                        </a:cubicBezTo>
                        <a:cubicBezTo>
                          <a:pt x="22673" y="128408"/>
                          <a:pt x="-11012" y="135413"/>
                          <a:pt x="3617" y="116150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59" name="Volný tvar 58"/>
                  <p:cNvSpPr>
                    <a:spLocks/>
                  </p:cNvSpPr>
                  <p:nvPr/>
                </p:nvSpPr>
                <p:spPr>
                  <a:xfrm rot="150410">
                    <a:off x="3842255" y="2777197"/>
                    <a:ext cx="1716428" cy="670852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1018" h="390928">
                        <a:moveTo>
                          <a:pt x="3617" y="113297"/>
                        </a:moveTo>
                        <a:cubicBezTo>
                          <a:pt x="18246" y="94034"/>
                          <a:pt x="37719" y="4545"/>
                          <a:pt x="122545" y="232"/>
                        </a:cubicBezTo>
                        <a:cubicBezTo>
                          <a:pt x="207371" y="-4081"/>
                          <a:pt x="397249" y="52758"/>
                          <a:pt x="512575" y="87417"/>
                        </a:cubicBezTo>
                        <a:cubicBezTo>
                          <a:pt x="627901" y="122076"/>
                          <a:pt x="758777" y="159653"/>
                          <a:pt x="814500" y="208187"/>
                        </a:cubicBezTo>
                        <a:cubicBezTo>
                          <a:pt x="870223" y="256721"/>
                          <a:pt x="845098" y="353007"/>
                          <a:pt x="846912" y="378621"/>
                        </a:cubicBezTo>
                        <a:cubicBezTo>
                          <a:pt x="848726" y="404235"/>
                          <a:pt x="834153" y="385547"/>
                          <a:pt x="825387" y="361873"/>
                        </a:cubicBezTo>
                        <a:cubicBezTo>
                          <a:pt x="816621" y="338199"/>
                          <a:pt x="836386" y="273695"/>
                          <a:pt x="794315" y="236579"/>
                        </a:cubicBezTo>
                        <a:cubicBezTo>
                          <a:pt x="752244" y="199463"/>
                          <a:pt x="661611" y="169787"/>
                          <a:pt x="572960" y="139176"/>
                        </a:cubicBezTo>
                        <a:cubicBezTo>
                          <a:pt x="484309" y="108565"/>
                          <a:pt x="333476" y="71253"/>
                          <a:pt x="262409" y="52912"/>
                        </a:cubicBezTo>
                        <a:cubicBezTo>
                          <a:pt x="191343" y="34571"/>
                          <a:pt x="178501" y="29539"/>
                          <a:pt x="146561" y="29131"/>
                        </a:cubicBezTo>
                        <a:cubicBezTo>
                          <a:pt x="114621" y="28723"/>
                          <a:pt x="89762" y="39829"/>
                          <a:pt x="76212" y="54820"/>
                        </a:cubicBezTo>
                        <a:cubicBezTo>
                          <a:pt x="62662" y="69811"/>
                          <a:pt x="46871" y="106063"/>
                          <a:pt x="34772" y="115809"/>
                        </a:cubicBezTo>
                        <a:cubicBezTo>
                          <a:pt x="22673" y="125555"/>
                          <a:pt x="-11012" y="132560"/>
                          <a:pt x="3617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60" name="Volný tvar 59"/>
                  <p:cNvSpPr>
                    <a:spLocks/>
                  </p:cNvSpPr>
                  <p:nvPr/>
                </p:nvSpPr>
                <p:spPr>
                  <a:xfrm rot="265172">
                    <a:off x="3908824" y="2872405"/>
                    <a:ext cx="1575836" cy="533770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6612 w 851069"/>
                      <a:gd name="connsiteY9" fmla="*/ 29131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4443 w 851069"/>
                      <a:gd name="connsiteY9" fmla="*/ 36380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330 w 850731"/>
                      <a:gd name="connsiteY0" fmla="*/ 123197 h 400828"/>
                      <a:gd name="connsiteX1" fmla="*/ 116535 w 850731"/>
                      <a:gd name="connsiteY1" fmla="*/ 203 h 400828"/>
                      <a:gd name="connsiteX2" fmla="*/ 512288 w 850731"/>
                      <a:gd name="connsiteY2" fmla="*/ 97317 h 400828"/>
                      <a:gd name="connsiteX3" fmla="*/ 814213 w 850731"/>
                      <a:gd name="connsiteY3" fmla="*/ 218087 h 400828"/>
                      <a:gd name="connsiteX4" fmla="*/ 846625 w 850731"/>
                      <a:gd name="connsiteY4" fmla="*/ 388521 h 400828"/>
                      <a:gd name="connsiteX5" fmla="*/ 825100 w 850731"/>
                      <a:gd name="connsiteY5" fmla="*/ 371773 h 400828"/>
                      <a:gd name="connsiteX6" fmla="*/ 794028 w 850731"/>
                      <a:gd name="connsiteY6" fmla="*/ 246479 h 400828"/>
                      <a:gd name="connsiteX7" fmla="*/ 572673 w 850731"/>
                      <a:gd name="connsiteY7" fmla="*/ 149076 h 400828"/>
                      <a:gd name="connsiteX8" fmla="*/ 262122 w 850731"/>
                      <a:gd name="connsiteY8" fmla="*/ 62812 h 400828"/>
                      <a:gd name="connsiteX9" fmla="*/ 144105 w 850731"/>
                      <a:gd name="connsiteY9" fmla="*/ 46280 h 400828"/>
                      <a:gd name="connsiteX10" fmla="*/ 80068 w 850731"/>
                      <a:gd name="connsiteY10" fmla="*/ 69550 h 400828"/>
                      <a:gd name="connsiteX11" fmla="*/ 34485 w 850731"/>
                      <a:gd name="connsiteY11" fmla="*/ 125709 h 400828"/>
                      <a:gd name="connsiteX12" fmla="*/ 3330 w 850731"/>
                      <a:gd name="connsiteY12" fmla="*/ 123197 h 400828"/>
                      <a:gd name="connsiteX0" fmla="*/ 3586 w 850987"/>
                      <a:gd name="connsiteY0" fmla="*/ 114902 h 392533"/>
                      <a:gd name="connsiteX1" fmla="*/ 121133 w 850987"/>
                      <a:gd name="connsiteY1" fmla="*/ 227 h 392533"/>
                      <a:gd name="connsiteX2" fmla="*/ 512544 w 850987"/>
                      <a:gd name="connsiteY2" fmla="*/ 89022 h 392533"/>
                      <a:gd name="connsiteX3" fmla="*/ 814469 w 850987"/>
                      <a:gd name="connsiteY3" fmla="*/ 209792 h 392533"/>
                      <a:gd name="connsiteX4" fmla="*/ 846881 w 850987"/>
                      <a:gd name="connsiteY4" fmla="*/ 380226 h 392533"/>
                      <a:gd name="connsiteX5" fmla="*/ 825356 w 850987"/>
                      <a:gd name="connsiteY5" fmla="*/ 363478 h 392533"/>
                      <a:gd name="connsiteX6" fmla="*/ 794284 w 850987"/>
                      <a:gd name="connsiteY6" fmla="*/ 238184 h 392533"/>
                      <a:gd name="connsiteX7" fmla="*/ 572929 w 850987"/>
                      <a:gd name="connsiteY7" fmla="*/ 140781 h 392533"/>
                      <a:gd name="connsiteX8" fmla="*/ 262378 w 850987"/>
                      <a:gd name="connsiteY8" fmla="*/ 54517 h 392533"/>
                      <a:gd name="connsiteX9" fmla="*/ 144361 w 850987"/>
                      <a:gd name="connsiteY9" fmla="*/ 37985 h 392533"/>
                      <a:gd name="connsiteX10" fmla="*/ 80324 w 850987"/>
                      <a:gd name="connsiteY10" fmla="*/ 61255 h 392533"/>
                      <a:gd name="connsiteX11" fmla="*/ 34741 w 850987"/>
                      <a:gd name="connsiteY11" fmla="*/ 117414 h 392533"/>
                      <a:gd name="connsiteX12" fmla="*/ 3586 w 850987"/>
                      <a:gd name="connsiteY12" fmla="*/ 114902 h 392533"/>
                      <a:gd name="connsiteX0" fmla="*/ 3586 w 850987"/>
                      <a:gd name="connsiteY0" fmla="*/ 114902 h 392275"/>
                      <a:gd name="connsiteX1" fmla="*/ 121133 w 850987"/>
                      <a:gd name="connsiteY1" fmla="*/ 227 h 392275"/>
                      <a:gd name="connsiteX2" fmla="*/ 512544 w 850987"/>
                      <a:gd name="connsiteY2" fmla="*/ 89022 h 392275"/>
                      <a:gd name="connsiteX3" fmla="*/ 814469 w 850987"/>
                      <a:gd name="connsiteY3" fmla="*/ 209792 h 392275"/>
                      <a:gd name="connsiteX4" fmla="*/ 846881 w 850987"/>
                      <a:gd name="connsiteY4" fmla="*/ 380226 h 392275"/>
                      <a:gd name="connsiteX5" fmla="*/ 825356 w 850987"/>
                      <a:gd name="connsiteY5" fmla="*/ 363478 h 392275"/>
                      <a:gd name="connsiteX6" fmla="*/ 779196 w 850987"/>
                      <a:gd name="connsiteY6" fmla="*/ 245037 h 392275"/>
                      <a:gd name="connsiteX7" fmla="*/ 572929 w 850987"/>
                      <a:gd name="connsiteY7" fmla="*/ 140781 h 392275"/>
                      <a:gd name="connsiteX8" fmla="*/ 262378 w 850987"/>
                      <a:gd name="connsiteY8" fmla="*/ 54517 h 392275"/>
                      <a:gd name="connsiteX9" fmla="*/ 144361 w 850987"/>
                      <a:gd name="connsiteY9" fmla="*/ 37985 h 392275"/>
                      <a:gd name="connsiteX10" fmla="*/ 80324 w 850987"/>
                      <a:gd name="connsiteY10" fmla="*/ 61255 h 392275"/>
                      <a:gd name="connsiteX11" fmla="*/ 34741 w 850987"/>
                      <a:gd name="connsiteY11" fmla="*/ 117414 h 392275"/>
                      <a:gd name="connsiteX12" fmla="*/ 3586 w 850987"/>
                      <a:gd name="connsiteY12" fmla="*/ 114902 h 39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0987" h="392275">
                        <a:moveTo>
                          <a:pt x="3586" y="114902"/>
                        </a:moveTo>
                        <a:cubicBezTo>
                          <a:pt x="17985" y="95371"/>
                          <a:pt x="36307" y="4540"/>
                          <a:pt x="121133" y="227"/>
                        </a:cubicBezTo>
                        <a:cubicBezTo>
                          <a:pt x="205959" y="-4086"/>
                          <a:pt x="396988" y="54095"/>
                          <a:pt x="512544" y="89022"/>
                        </a:cubicBezTo>
                        <a:cubicBezTo>
                          <a:pt x="628100" y="123949"/>
                          <a:pt x="758746" y="161258"/>
                          <a:pt x="814469" y="209792"/>
                        </a:cubicBezTo>
                        <a:cubicBezTo>
                          <a:pt x="870192" y="258326"/>
                          <a:pt x="845067" y="354612"/>
                          <a:pt x="846881" y="380226"/>
                        </a:cubicBezTo>
                        <a:cubicBezTo>
                          <a:pt x="848695" y="405840"/>
                          <a:pt x="836637" y="386010"/>
                          <a:pt x="825356" y="363478"/>
                        </a:cubicBezTo>
                        <a:cubicBezTo>
                          <a:pt x="814075" y="340947"/>
                          <a:pt x="821267" y="282153"/>
                          <a:pt x="779196" y="245037"/>
                        </a:cubicBezTo>
                        <a:cubicBezTo>
                          <a:pt x="737125" y="207921"/>
                          <a:pt x="659065" y="172534"/>
                          <a:pt x="572929" y="140781"/>
                        </a:cubicBezTo>
                        <a:cubicBezTo>
                          <a:pt x="486793" y="109028"/>
                          <a:pt x="333806" y="71650"/>
                          <a:pt x="262378" y="54517"/>
                        </a:cubicBezTo>
                        <a:cubicBezTo>
                          <a:pt x="190950" y="37384"/>
                          <a:pt x="176301" y="38393"/>
                          <a:pt x="144361" y="37985"/>
                        </a:cubicBezTo>
                        <a:cubicBezTo>
                          <a:pt x="112421" y="37577"/>
                          <a:pt x="93874" y="46264"/>
                          <a:pt x="80324" y="61255"/>
                        </a:cubicBezTo>
                        <a:cubicBezTo>
                          <a:pt x="66774" y="76246"/>
                          <a:pt x="47531" y="108473"/>
                          <a:pt x="34741" y="117414"/>
                        </a:cubicBezTo>
                        <a:cubicBezTo>
                          <a:pt x="21951" y="126355"/>
                          <a:pt x="-10813" y="134433"/>
                          <a:pt x="3586" y="114902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61" name="Volný tvar 60"/>
                  <p:cNvSpPr>
                    <a:spLocks/>
                  </p:cNvSpPr>
                  <p:nvPr/>
                </p:nvSpPr>
                <p:spPr>
                  <a:xfrm rot="416670">
                    <a:off x="3978949" y="2960240"/>
                    <a:ext cx="1430717" cy="385555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17 w 866567"/>
                      <a:gd name="connsiteY0" fmla="*/ 113297 h 373000"/>
                      <a:gd name="connsiteX1" fmla="*/ 122545 w 866567"/>
                      <a:gd name="connsiteY1" fmla="*/ 232 h 373000"/>
                      <a:gd name="connsiteX2" fmla="*/ 512575 w 866567"/>
                      <a:gd name="connsiteY2" fmla="*/ 87417 h 373000"/>
                      <a:gd name="connsiteX3" fmla="*/ 814500 w 866567"/>
                      <a:gd name="connsiteY3" fmla="*/ 208187 h 373000"/>
                      <a:gd name="connsiteX4" fmla="*/ 866491 w 866567"/>
                      <a:gd name="connsiteY4" fmla="*/ 349443 h 373000"/>
                      <a:gd name="connsiteX5" fmla="*/ 825387 w 866567"/>
                      <a:gd name="connsiteY5" fmla="*/ 361873 h 373000"/>
                      <a:gd name="connsiteX6" fmla="*/ 794315 w 866567"/>
                      <a:gd name="connsiteY6" fmla="*/ 236579 h 373000"/>
                      <a:gd name="connsiteX7" fmla="*/ 572960 w 866567"/>
                      <a:gd name="connsiteY7" fmla="*/ 139176 h 373000"/>
                      <a:gd name="connsiteX8" fmla="*/ 262409 w 866567"/>
                      <a:gd name="connsiteY8" fmla="*/ 52912 h 373000"/>
                      <a:gd name="connsiteX9" fmla="*/ 146561 w 866567"/>
                      <a:gd name="connsiteY9" fmla="*/ 29131 h 373000"/>
                      <a:gd name="connsiteX10" fmla="*/ 76212 w 866567"/>
                      <a:gd name="connsiteY10" fmla="*/ 54820 h 373000"/>
                      <a:gd name="connsiteX11" fmla="*/ 34772 w 866567"/>
                      <a:gd name="connsiteY11" fmla="*/ 115809 h 373000"/>
                      <a:gd name="connsiteX12" fmla="*/ 3617 w 866567"/>
                      <a:gd name="connsiteY12" fmla="*/ 113297 h 373000"/>
                      <a:gd name="connsiteX0" fmla="*/ 3617 w 867450"/>
                      <a:gd name="connsiteY0" fmla="*/ 113297 h 372087"/>
                      <a:gd name="connsiteX1" fmla="*/ 122545 w 867450"/>
                      <a:gd name="connsiteY1" fmla="*/ 232 h 372087"/>
                      <a:gd name="connsiteX2" fmla="*/ 512575 w 867450"/>
                      <a:gd name="connsiteY2" fmla="*/ 87417 h 372087"/>
                      <a:gd name="connsiteX3" fmla="*/ 814500 w 867450"/>
                      <a:gd name="connsiteY3" fmla="*/ 208187 h 372087"/>
                      <a:gd name="connsiteX4" fmla="*/ 866491 w 867450"/>
                      <a:gd name="connsiteY4" fmla="*/ 349443 h 372087"/>
                      <a:gd name="connsiteX5" fmla="*/ 844196 w 867450"/>
                      <a:gd name="connsiteY5" fmla="*/ 360546 h 372087"/>
                      <a:gd name="connsiteX6" fmla="*/ 794315 w 867450"/>
                      <a:gd name="connsiteY6" fmla="*/ 236579 h 372087"/>
                      <a:gd name="connsiteX7" fmla="*/ 572960 w 867450"/>
                      <a:gd name="connsiteY7" fmla="*/ 139176 h 372087"/>
                      <a:gd name="connsiteX8" fmla="*/ 262409 w 867450"/>
                      <a:gd name="connsiteY8" fmla="*/ 52912 h 372087"/>
                      <a:gd name="connsiteX9" fmla="*/ 146561 w 867450"/>
                      <a:gd name="connsiteY9" fmla="*/ 29131 h 372087"/>
                      <a:gd name="connsiteX10" fmla="*/ 76212 w 867450"/>
                      <a:gd name="connsiteY10" fmla="*/ 54820 h 372087"/>
                      <a:gd name="connsiteX11" fmla="*/ 34772 w 867450"/>
                      <a:gd name="connsiteY11" fmla="*/ 115809 h 372087"/>
                      <a:gd name="connsiteX12" fmla="*/ 3617 w 867450"/>
                      <a:gd name="connsiteY12" fmla="*/ 113297 h 372087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2960 w 867487"/>
                      <a:gd name="connsiteY7" fmla="*/ 139176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58690 w 867487"/>
                      <a:gd name="connsiteY9" fmla="*/ 54489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90 w 867560"/>
                      <a:gd name="connsiteY0" fmla="*/ 113297 h 371040"/>
                      <a:gd name="connsiteX1" fmla="*/ 122618 w 867560"/>
                      <a:gd name="connsiteY1" fmla="*/ 232 h 371040"/>
                      <a:gd name="connsiteX2" fmla="*/ 512648 w 867560"/>
                      <a:gd name="connsiteY2" fmla="*/ 87417 h 371040"/>
                      <a:gd name="connsiteX3" fmla="*/ 814573 w 867560"/>
                      <a:gd name="connsiteY3" fmla="*/ 208187 h 371040"/>
                      <a:gd name="connsiteX4" fmla="*/ 866564 w 867560"/>
                      <a:gd name="connsiteY4" fmla="*/ 349443 h 371040"/>
                      <a:gd name="connsiteX5" fmla="*/ 844269 w 867560"/>
                      <a:gd name="connsiteY5" fmla="*/ 360546 h 371040"/>
                      <a:gd name="connsiteX6" fmla="*/ 789703 w 867560"/>
                      <a:gd name="connsiteY6" fmla="*/ 251336 h 371040"/>
                      <a:gd name="connsiteX7" fmla="*/ 575862 w 867560"/>
                      <a:gd name="connsiteY7" fmla="*/ 157100 h 371040"/>
                      <a:gd name="connsiteX8" fmla="*/ 272829 w 867560"/>
                      <a:gd name="connsiteY8" fmla="*/ 73998 h 371040"/>
                      <a:gd name="connsiteX9" fmla="*/ 158763 w 867560"/>
                      <a:gd name="connsiteY9" fmla="*/ 54489 h 371040"/>
                      <a:gd name="connsiteX10" fmla="*/ 82155 w 867560"/>
                      <a:gd name="connsiteY10" fmla="*/ 74463 h 371040"/>
                      <a:gd name="connsiteX11" fmla="*/ 34845 w 867560"/>
                      <a:gd name="connsiteY11" fmla="*/ 115809 h 371040"/>
                      <a:gd name="connsiteX12" fmla="*/ 3690 w 867560"/>
                      <a:gd name="connsiteY12" fmla="*/ 113297 h 3710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67560" h="371040">
                        <a:moveTo>
                          <a:pt x="3690" y="113297"/>
                        </a:moveTo>
                        <a:cubicBezTo>
                          <a:pt x="18319" y="94034"/>
                          <a:pt x="37792" y="4545"/>
                          <a:pt x="122618" y="232"/>
                        </a:cubicBezTo>
                        <a:cubicBezTo>
                          <a:pt x="207444" y="-4081"/>
                          <a:pt x="397322" y="52758"/>
                          <a:pt x="512648" y="87417"/>
                        </a:cubicBezTo>
                        <a:cubicBezTo>
                          <a:pt x="627974" y="122076"/>
                          <a:pt x="755587" y="164516"/>
                          <a:pt x="814573" y="208187"/>
                        </a:cubicBezTo>
                        <a:cubicBezTo>
                          <a:pt x="873559" y="251858"/>
                          <a:pt x="861615" y="324050"/>
                          <a:pt x="866564" y="349443"/>
                        </a:cubicBezTo>
                        <a:cubicBezTo>
                          <a:pt x="871513" y="374836"/>
                          <a:pt x="857079" y="376897"/>
                          <a:pt x="844269" y="360546"/>
                        </a:cubicBezTo>
                        <a:cubicBezTo>
                          <a:pt x="831459" y="344195"/>
                          <a:pt x="834437" y="285244"/>
                          <a:pt x="789703" y="251336"/>
                        </a:cubicBezTo>
                        <a:cubicBezTo>
                          <a:pt x="744969" y="217428"/>
                          <a:pt x="662008" y="186656"/>
                          <a:pt x="575862" y="157100"/>
                        </a:cubicBezTo>
                        <a:cubicBezTo>
                          <a:pt x="489716" y="127544"/>
                          <a:pt x="342346" y="91100"/>
                          <a:pt x="272829" y="73998"/>
                        </a:cubicBezTo>
                        <a:cubicBezTo>
                          <a:pt x="203313" y="56896"/>
                          <a:pt x="190703" y="54897"/>
                          <a:pt x="158763" y="54489"/>
                        </a:cubicBezTo>
                        <a:cubicBezTo>
                          <a:pt x="126823" y="54081"/>
                          <a:pt x="95705" y="59472"/>
                          <a:pt x="82155" y="74463"/>
                        </a:cubicBezTo>
                        <a:cubicBezTo>
                          <a:pt x="68605" y="89454"/>
                          <a:pt x="47923" y="109337"/>
                          <a:pt x="34845" y="115809"/>
                        </a:cubicBezTo>
                        <a:cubicBezTo>
                          <a:pt x="21768" y="122281"/>
                          <a:pt x="-10939" y="132560"/>
                          <a:pt x="3690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62" name="Volný tvar 61"/>
                  <p:cNvSpPr/>
                  <p:nvPr/>
                </p:nvSpPr>
                <p:spPr>
                  <a:xfrm>
                    <a:off x="4093369" y="2983739"/>
                    <a:ext cx="1212851" cy="397635"/>
                  </a:xfrm>
                  <a:custGeom>
                    <a:avLst/>
                    <a:gdLst>
                      <a:gd name="connsiteX0" fmla="*/ 0 w 1254347"/>
                      <a:gd name="connsiteY0" fmla="*/ 32437 h 414862"/>
                      <a:gd name="connsiteX1" fmla="*/ 250031 w 1254347"/>
                      <a:gd name="connsiteY1" fmla="*/ 108637 h 414862"/>
                      <a:gd name="connsiteX2" fmla="*/ 1188244 w 1254347"/>
                      <a:gd name="connsiteY2" fmla="*/ 401531 h 414862"/>
                      <a:gd name="connsiteX3" fmla="*/ 1152525 w 1254347"/>
                      <a:gd name="connsiteY3" fmla="*/ 353906 h 414862"/>
                      <a:gd name="connsiteX4" fmla="*/ 959644 w 1254347"/>
                      <a:gd name="connsiteY4" fmla="*/ 253893 h 414862"/>
                      <a:gd name="connsiteX5" fmla="*/ 640556 w 1254347"/>
                      <a:gd name="connsiteY5" fmla="*/ 151499 h 414862"/>
                      <a:gd name="connsiteX6" fmla="*/ 378619 w 1254347"/>
                      <a:gd name="connsiteY6" fmla="*/ 63393 h 414862"/>
                      <a:gd name="connsiteX7" fmla="*/ 169069 w 1254347"/>
                      <a:gd name="connsiteY7" fmla="*/ 11006 h 414862"/>
                      <a:gd name="connsiteX8" fmla="*/ 54769 w 1254347"/>
                      <a:gd name="connsiteY8" fmla="*/ 1481 h 414862"/>
                      <a:gd name="connsiteX9" fmla="*/ 0 w 1254347"/>
                      <a:gd name="connsiteY9" fmla="*/ 32437 h 414862"/>
                      <a:gd name="connsiteX0" fmla="*/ 0 w 1209971"/>
                      <a:gd name="connsiteY0" fmla="*/ 32437 h 406480"/>
                      <a:gd name="connsiteX1" fmla="*/ 250031 w 1209971"/>
                      <a:gd name="connsiteY1" fmla="*/ 108637 h 406480"/>
                      <a:gd name="connsiteX2" fmla="*/ 1188244 w 1209971"/>
                      <a:gd name="connsiteY2" fmla="*/ 401531 h 406480"/>
                      <a:gd name="connsiteX3" fmla="*/ 1152525 w 1209971"/>
                      <a:gd name="connsiteY3" fmla="*/ 353906 h 406480"/>
                      <a:gd name="connsiteX4" fmla="*/ 959644 w 1209971"/>
                      <a:gd name="connsiteY4" fmla="*/ 253893 h 406480"/>
                      <a:gd name="connsiteX5" fmla="*/ 640556 w 1209971"/>
                      <a:gd name="connsiteY5" fmla="*/ 151499 h 406480"/>
                      <a:gd name="connsiteX6" fmla="*/ 378619 w 1209971"/>
                      <a:gd name="connsiteY6" fmla="*/ 63393 h 406480"/>
                      <a:gd name="connsiteX7" fmla="*/ 169069 w 1209971"/>
                      <a:gd name="connsiteY7" fmla="*/ 11006 h 406480"/>
                      <a:gd name="connsiteX8" fmla="*/ 54769 w 1209971"/>
                      <a:gd name="connsiteY8" fmla="*/ 1481 h 406480"/>
                      <a:gd name="connsiteX9" fmla="*/ 0 w 1209971"/>
                      <a:gd name="connsiteY9" fmla="*/ 32437 h 406480"/>
                      <a:gd name="connsiteX0" fmla="*/ 0 w 1186948"/>
                      <a:gd name="connsiteY0" fmla="*/ 32437 h 399893"/>
                      <a:gd name="connsiteX1" fmla="*/ 250031 w 1186948"/>
                      <a:gd name="connsiteY1" fmla="*/ 108637 h 399893"/>
                      <a:gd name="connsiteX2" fmla="*/ 1157287 w 1186948"/>
                      <a:gd name="connsiteY2" fmla="*/ 394388 h 399893"/>
                      <a:gd name="connsiteX3" fmla="*/ 1152525 w 1186948"/>
                      <a:gd name="connsiteY3" fmla="*/ 353906 h 399893"/>
                      <a:gd name="connsiteX4" fmla="*/ 959644 w 1186948"/>
                      <a:gd name="connsiteY4" fmla="*/ 253893 h 399893"/>
                      <a:gd name="connsiteX5" fmla="*/ 640556 w 1186948"/>
                      <a:gd name="connsiteY5" fmla="*/ 151499 h 399893"/>
                      <a:gd name="connsiteX6" fmla="*/ 378619 w 1186948"/>
                      <a:gd name="connsiteY6" fmla="*/ 63393 h 399893"/>
                      <a:gd name="connsiteX7" fmla="*/ 169069 w 1186948"/>
                      <a:gd name="connsiteY7" fmla="*/ 11006 h 399893"/>
                      <a:gd name="connsiteX8" fmla="*/ 54769 w 1186948"/>
                      <a:gd name="connsiteY8" fmla="*/ 1481 h 399893"/>
                      <a:gd name="connsiteX9" fmla="*/ 0 w 1186948"/>
                      <a:gd name="connsiteY9" fmla="*/ 32437 h 399893"/>
                      <a:gd name="connsiteX0" fmla="*/ 0 w 1230621"/>
                      <a:gd name="connsiteY0" fmla="*/ 32437 h 404167"/>
                      <a:gd name="connsiteX1" fmla="*/ 250031 w 1230621"/>
                      <a:gd name="connsiteY1" fmla="*/ 108637 h 404167"/>
                      <a:gd name="connsiteX2" fmla="*/ 1157287 w 1230621"/>
                      <a:gd name="connsiteY2" fmla="*/ 394388 h 404167"/>
                      <a:gd name="connsiteX3" fmla="*/ 1152525 w 1230621"/>
                      <a:gd name="connsiteY3" fmla="*/ 330093 h 404167"/>
                      <a:gd name="connsiteX4" fmla="*/ 959644 w 1230621"/>
                      <a:gd name="connsiteY4" fmla="*/ 253893 h 404167"/>
                      <a:gd name="connsiteX5" fmla="*/ 640556 w 1230621"/>
                      <a:gd name="connsiteY5" fmla="*/ 151499 h 404167"/>
                      <a:gd name="connsiteX6" fmla="*/ 378619 w 1230621"/>
                      <a:gd name="connsiteY6" fmla="*/ 63393 h 404167"/>
                      <a:gd name="connsiteX7" fmla="*/ 169069 w 1230621"/>
                      <a:gd name="connsiteY7" fmla="*/ 11006 h 404167"/>
                      <a:gd name="connsiteX8" fmla="*/ 54769 w 1230621"/>
                      <a:gd name="connsiteY8" fmla="*/ 1481 h 404167"/>
                      <a:gd name="connsiteX9" fmla="*/ 0 w 1230621"/>
                      <a:gd name="connsiteY9" fmla="*/ 32437 h 404167"/>
                      <a:gd name="connsiteX0" fmla="*/ 0 w 1152536"/>
                      <a:gd name="connsiteY0" fmla="*/ 32437 h 349699"/>
                      <a:gd name="connsiteX1" fmla="*/ 250031 w 1152536"/>
                      <a:gd name="connsiteY1" fmla="*/ 108637 h 349699"/>
                      <a:gd name="connsiteX2" fmla="*/ 964406 w 1152536"/>
                      <a:gd name="connsiteY2" fmla="*/ 330094 h 349699"/>
                      <a:gd name="connsiteX3" fmla="*/ 1152525 w 1152536"/>
                      <a:gd name="connsiteY3" fmla="*/ 330093 h 349699"/>
                      <a:gd name="connsiteX4" fmla="*/ 959644 w 1152536"/>
                      <a:gd name="connsiteY4" fmla="*/ 253893 h 349699"/>
                      <a:gd name="connsiteX5" fmla="*/ 640556 w 1152536"/>
                      <a:gd name="connsiteY5" fmla="*/ 151499 h 349699"/>
                      <a:gd name="connsiteX6" fmla="*/ 378619 w 1152536"/>
                      <a:gd name="connsiteY6" fmla="*/ 63393 h 349699"/>
                      <a:gd name="connsiteX7" fmla="*/ 169069 w 1152536"/>
                      <a:gd name="connsiteY7" fmla="*/ 11006 h 349699"/>
                      <a:gd name="connsiteX8" fmla="*/ 54769 w 1152536"/>
                      <a:gd name="connsiteY8" fmla="*/ 1481 h 349699"/>
                      <a:gd name="connsiteX9" fmla="*/ 0 w 1152536"/>
                      <a:gd name="connsiteY9" fmla="*/ 32437 h 349699"/>
                      <a:gd name="connsiteX0" fmla="*/ 0 w 1193981"/>
                      <a:gd name="connsiteY0" fmla="*/ 32437 h 396769"/>
                      <a:gd name="connsiteX1" fmla="*/ 250031 w 1193981"/>
                      <a:gd name="connsiteY1" fmla="*/ 108637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193981"/>
                      <a:gd name="connsiteY0" fmla="*/ 32437 h 396769"/>
                      <a:gd name="connsiteX1" fmla="*/ 247650 w 1193981"/>
                      <a:gd name="connsiteY1" fmla="*/ 113399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59606 w 1213031"/>
                      <a:gd name="connsiteY6" fmla="*/ 152364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66750 w 1213031"/>
                      <a:gd name="connsiteY6" fmla="*/ 140458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7669 w 1212851"/>
                      <a:gd name="connsiteY7" fmla="*/ 64258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2906 w 1212851"/>
                      <a:gd name="connsiteY7" fmla="*/ 57114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9463 h 401889"/>
                      <a:gd name="connsiteX1" fmla="*/ 266700 w 1212851"/>
                      <a:gd name="connsiteY1" fmla="*/ 118519 h 401889"/>
                      <a:gd name="connsiteX2" fmla="*/ 983456 w 1212851"/>
                      <a:gd name="connsiteY2" fmla="*/ 335214 h 401889"/>
                      <a:gd name="connsiteX3" fmla="*/ 1197769 w 1212851"/>
                      <a:gd name="connsiteY3" fmla="*/ 401889 h 401889"/>
                      <a:gd name="connsiteX4" fmla="*/ 1171575 w 1212851"/>
                      <a:gd name="connsiteY4" fmla="*/ 335213 h 401889"/>
                      <a:gd name="connsiteX5" fmla="*/ 983456 w 1212851"/>
                      <a:gd name="connsiteY5" fmla="*/ 247107 h 401889"/>
                      <a:gd name="connsiteX6" fmla="*/ 666750 w 1212851"/>
                      <a:gd name="connsiteY6" fmla="*/ 144713 h 401889"/>
                      <a:gd name="connsiteX7" fmla="*/ 392906 w 1212851"/>
                      <a:gd name="connsiteY7" fmla="*/ 61369 h 401889"/>
                      <a:gd name="connsiteX8" fmla="*/ 216694 w 1212851"/>
                      <a:gd name="connsiteY8" fmla="*/ 6601 h 401889"/>
                      <a:gd name="connsiteX9" fmla="*/ 73819 w 1212851"/>
                      <a:gd name="connsiteY9" fmla="*/ 6601 h 401889"/>
                      <a:gd name="connsiteX10" fmla="*/ 0 w 1212851"/>
                      <a:gd name="connsiteY10" fmla="*/ 49463 h 401889"/>
                      <a:gd name="connsiteX0" fmla="*/ 0 w 1212851"/>
                      <a:gd name="connsiteY0" fmla="*/ 45209 h 397635"/>
                      <a:gd name="connsiteX1" fmla="*/ 266700 w 1212851"/>
                      <a:gd name="connsiteY1" fmla="*/ 114265 h 397635"/>
                      <a:gd name="connsiteX2" fmla="*/ 983456 w 1212851"/>
                      <a:gd name="connsiteY2" fmla="*/ 330960 h 397635"/>
                      <a:gd name="connsiteX3" fmla="*/ 1197769 w 1212851"/>
                      <a:gd name="connsiteY3" fmla="*/ 397635 h 397635"/>
                      <a:gd name="connsiteX4" fmla="*/ 1171575 w 1212851"/>
                      <a:gd name="connsiteY4" fmla="*/ 330959 h 397635"/>
                      <a:gd name="connsiteX5" fmla="*/ 983456 w 1212851"/>
                      <a:gd name="connsiteY5" fmla="*/ 242853 h 397635"/>
                      <a:gd name="connsiteX6" fmla="*/ 666750 w 1212851"/>
                      <a:gd name="connsiteY6" fmla="*/ 140459 h 397635"/>
                      <a:gd name="connsiteX7" fmla="*/ 392906 w 1212851"/>
                      <a:gd name="connsiteY7" fmla="*/ 57115 h 397635"/>
                      <a:gd name="connsiteX8" fmla="*/ 216694 w 1212851"/>
                      <a:gd name="connsiteY8" fmla="*/ 11872 h 397635"/>
                      <a:gd name="connsiteX9" fmla="*/ 73819 w 1212851"/>
                      <a:gd name="connsiteY9" fmla="*/ 2347 h 397635"/>
                      <a:gd name="connsiteX10" fmla="*/ 0 w 1212851"/>
                      <a:gd name="connsiteY10" fmla="*/ 45209 h 3976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212851" h="397635">
                        <a:moveTo>
                          <a:pt x="0" y="45209"/>
                        </a:moveTo>
                        <a:cubicBezTo>
                          <a:pt x="88900" y="68228"/>
                          <a:pt x="102791" y="66640"/>
                          <a:pt x="266700" y="114265"/>
                        </a:cubicBezTo>
                        <a:cubicBezTo>
                          <a:pt x="430609" y="161890"/>
                          <a:pt x="744537" y="258728"/>
                          <a:pt x="983456" y="330960"/>
                        </a:cubicBezTo>
                        <a:cubicBezTo>
                          <a:pt x="1138634" y="378188"/>
                          <a:pt x="1166416" y="397635"/>
                          <a:pt x="1197769" y="397635"/>
                        </a:cubicBezTo>
                        <a:cubicBezTo>
                          <a:pt x="1229122" y="397635"/>
                          <a:pt x="1207294" y="356756"/>
                          <a:pt x="1171575" y="330959"/>
                        </a:cubicBezTo>
                        <a:cubicBezTo>
                          <a:pt x="1135856" y="305162"/>
                          <a:pt x="1067594" y="274603"/>
                          <a:pt x="983456" y="242853"/>
                        </a:cubicBezTo>
                        <a:cubicBezTo>
                          <a:pt x="899319" y="211103"/>
                          <a:pt x="765175" y="171415"/>
                          <a:pt x="666750" y="140459"/>
                        </a:cubicBezTo>
                        <a:cubicBezTo>
                          <a:pt x="568325" y="109503"/>
                          <a:pt x="467915" y="78546"/>
                          <a:pt x="392906" y="57115"/>
                        </a:cubicBezTo>
                        <a:cubicBezTo>
                          <a:pt x="317897" y="35684"/>
                          <a:pt x="270669" y="22191"/>
                          <a:pt x="216694" y="11872"/>
                        </a:cubicBezTo>
                        <a:cubicBezTo>
                          <a:pt x="162719" y="1553"/>
                          <a:pt x="109935" y="-3209"/>
                          <a:pt x="73819" y="2347"/>
                        </a:cubicBezTo>
                        <a:cubicBezTo>
                          <a:pt x="37703" y="7903"/>
                          <a:pt x="11906" y="31517"/>
                          <a:pt x="0" y="45209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</p:grpSp>
            <p:grpSp>
              <p:nvGrpSpPr>
                <p:cNvPr id="52" name="Skupina 51"/>
                <p:cNvGrpSpPr/>
                <p:nvPr/>
              </p:nvGrpSpPr>
              <p:grpSpPr>
                <a:xfrm flipH="1" flipV="1">
                  <a:off x="4099760" y="3197791"/>
                  <a:ext cx="1071439" cy="510998"/>
                  <a:chOff x="3774287" y="2651881"/>
                  <a:chExt cx="1861257" cy="854998"/>
                </a:xfrm>
              </p:grpSpPr>
              <p:sp>
                <p:nvSpPr>
                  <p:cNvPr id="53" name="Volný tvar 52"/>
                  <p:cNvSpPr>
                    <a:spLocks noChangeAspect="1"/>
                  </p:cNvSpPr>
                  <p:nvPr/>
                </p:nvSpPr>
                <p:spPr>
                  <a:xfrm>
                    <a:off x="3774287" y="2651881"/>
                    <a:ext cx="1861257" cy="854998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1018" h="390928">
                        <a:moveTo>
                          <a:pt x="3617" y="113297"/>
                        </a:moveTo>
                        <a:cubicBezTo>
                          <a:pt x="18246" y="94034"/>
                          <a:pt x="37719" y="4545"/>
                          <a:pt x="122545" y="232"/>
                        </a:cubicBezTo>
                        <a:cubicBezTo>
                          <a:pt x="207371" y="-4081"/>
                          <a:pt x="397249" y="52758"/>
                          <a:pt x="512575" y="87417"/>
                        </a:cubicBezTo>
                        <a:cubicBezTo>
                          <a:pt x="627901" y="122076"/>
                          <a:pt x="758777" y="159653"/>
                          <a:pt x="814500" y="208187"/>
                        </a:cubicBezTo>
                        <a:cubicBezTo>
                          <a:pt x="870223" y="256721"/>
                          <a:pt x="845098" y="353007"/>
                          <a:pt x="846912" y="378621"/>
                        </a:cubicBezTo>
                        <a:cubicBezTo>
                          <a:pt x="848726" y="404235"/>
                          <a:pt x="834153" y="385547"/>
                          <a:pt x="825387" y="361873"/>
                        </a:cubicBezTo>
                        <a:cubicBezTo>
                          <a:pt x="816621" y="338199"/>
                          <a:pt x="836386" y="273695"/>
                          <a:pt x="794315" y="236579"/>
                        </a:cubicBezTo>
                        <a:cubicBezTo>
                          <a:pt x="752244" y="199463"/>
                          <a:pt x="661611" y="169787"/>
                          <a:pt x="572960" y="139176"/>
                        </a:cubicBezTo>
                        <a:cubicBezTo>
                          <a:pt x="484309" y="108565"/>
                          <a:pt x="333476" y="71253"/>
                          <a:pt x="262409" y="52912"/>
                        </a:cubicBezTo>
                        <a:cubicBezTo>
                          <a:pt x="191343" y="34571"/>
                          <a:pt x="178501" y="29539"/>
                          <a:pt x="146561" y="29131"/>
                        </a:cubicBezTo>
                        <a:cubicBezTo>
                          <a:pt x="114621" y="28723"/>
                          <a:pt x="89762" y="39829"/>
                          <a:pt x="76212" y="54820"/>
                        </a:cubicBezTo>
                        <a:cubicBezTo>
                          <a:pt x="62662" y="69811"/>
                          <a:pt x="46871" y="106063"/>
                          <a:pt x="34772" y="115809"/>
                        </a:cubicBezTo>
                        <a:cubicBezTo>
                          <a:pt x="22673" y="125555"/>
                          <a:pt x="-11012" y="132560"/>
                          <a:pt x="3617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54" name="Volný tvar 53"/>
                  <p:cNvSpPr>
                    <a:spLocks/>
                  </p:cNvSpPr>
                  <p:nvPr/>
                </p:nvSpPr>
                <p:spPr>
                  <a:xfrm rot="150410">
                    <a:off x="3842255" y="2777197"/>
                    <a:ext cx="1716428" cy="670852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1018" h="390928">
                        <a:moveTo>
                          <a:pt x="3617" y="113297"/>
                        </a:moveTo>
                        <a:cubicBezTo>
                          <a:pt x="18246" y="94034"/>
                          <a:pt x="37719" y="4545"/>
                          <a:pt x="122545" y="232"/>
                        </a:cubicBezTo>
                        <a:cubicBezTo>
                          <a:pt x="207371" y="-4081"/>
                          <a:pt x="397249" y="52758"/>
                          <a:pt x="512575" y="87417"/>
                        </a:cubicBezTo>
                        <a:cubicBezTo>
                          <a:pt x="627901" y="122076"/>
                          <a:pt x="758777" y="159653"/>
                          <a:pt x="814500" y="208187"/>
                        </a:cubicBezTo>
                        <a:cubicBezTo>
                          <a:pt x="870223" y="256721"/>
                          <a:pt x="845098" y="353007"/>
                          <a:pt x="846912" y="378621"/>
                        </a:cubicBezTo>
                        <a:cubicBezTo>
                          <a:pt x="848726" y="404235"/>
                          <a:pt x="834153" y="385547"/>
                          <a:pt x="825387" y="361873"/>
                        </a:cubicBezTo>
                        <a:cubicBezTo>
                          <a:pt x="816621" y="338199"/>
                          <a:pt x="836386" y="273695"/>
                          <a:pt x="794315" y="236579"/>
                        </a:cubicBezTo>
                        <a:cubicBezTo>
                          <a:pt x="752244" y="199463"/>
                          <a:pt x="661611" y="169787"/>
                          <a:pt x="572960" y="139176"/>
                        </a:cubicBezTo>
                        <a:cubicBezTo>
                          <a:pt x="484309" y="108565"/>
                          <a:pt x="333476" y="71253"/>
                          <a:pt x="262409" y="52912"/>
                        </a:cubicBezTo>
                        <a:cubicBezTo>
                          <a:pt x="191343" y="34571"/>
                          <a:pt x="178501" y="29539"/>
                          <a:pt x="146561" y="29131"/>
                        </a:cubicBezTo>
                        <a:cubicBezTo>
                          <a:pt x="114621" y="28723"/>
                          <a:pt x="89762" y="39829"/>
                          <a:pt x="76212" y="54820"/>
                        </a:cubicBezTo>
                        <a:cubicBezTo>
                          <a:pt x="62662" y="69811"/>
                          <a:pt x="46871" y="106063"/>
                          <a:pt x="34772" y="115809"/>
                        </a:cubicBezTo>
                        <a:cubicBezTo>
                          <a:pt x="22673" y="125555"/>
                          <a:pt x="-11012" y="132560"/>
                          <a:pt x="3617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55" name="Volný tvar 54"/>
                  <p:cNvSpPr>
                    <a:spLocks/>
                  </p:cNvSpPr>
                  <p:nvPr/>
                </p:nvSpPr>
                <p:spPr>
                  <a:xfrm rot="265172">
                    <a:off x="3908824" y="2872405"/>
                    <a:ext cx="1575836" cy="533770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6612 w 851069"/>
                      <a:gd name="connsiteY9" fmla="*/ 29131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4443 w 851069"/>
                      <a:gd name="connsiteY9" fmla="*/ 36380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330 w 850731"/>
                      <a:gd name="connsiteY0" fmla="*/ 123197 h 400828"/>
                      <a:gd name="connsiteX1" fmla="*/ 116535 w 850731"/>
                      <a:gd name="connsiteY1" fmla="*/ 203 h 400828"/>
                      <a:gd name="connsiteX2" fmla="*/ 512288 w 850731"/>
                      <a:gd name="connsiteY2" fmla="*/ 97317 h 400828"/>
                      <a:gd name="connsiteX3" fmla="*/ 814213 w 850731"/>
                      <a:gd name="connsiteY3" fmla="*/ 218087 h 400828"/>
                      <a:gd name="connsiteX4" fmla="*/ 846625 w 850731"/>
                      <a:gd name="connsiteY4" fmla="*/ 388521 h 400828"/>
                      <a:gd name="connsiteX5" fmla="*/ 825100 w 850731"/>
                      <a:gd name="connsiteY5" fmla="*/ 371773 h 400828"/>
                      <a:gd name="connsiteX6" fmla="*/ 794028 w 850731"/>
                      <a:gd name="connsiteY6" fmla="*/ 246479 h 400828"/>
                      <a:gd name="connsiteX7" fmla="*/ 572673 w 850731"/>
                      <a:gd name="connsiteY7" fmla="*/ 149076 h 400828"/>
                      <a:gd name="connsiteX8" fmla="*/ 262122 w 850731"/>
                      <a:gd name="connsiteY8" fmla="*/ 62812 h 400828"/>
                      <a:gd name="connsiteX9" fmla="*/ 144105 w 850731"/>
                      <a:gd name="connsiteY9" fmla="*/ 46280 h 400828"/>
                      <a:gd name="connsiteX10" fmla="*/ 80068 w 850731"/>
                      <a:gd name="connsiteY10" fmla="*/ 69550 h 400828"/>
                      <a:gd name="connsiteX11" fmla="*/ 34485 w 850731"/>
                      <a:gd name="connsiteY11" fmla="*/ 125709 h 400828"/>
                      <a:gd name="connsiteX12" fmla="*/ 3330 w 850731"/>
                      <a:gd name="connsiteY12" fmla="*/ 123197 h 400828"/>
                      <a:gd name="connsiteX0" fmla="*/ 3586 w 850987"/>
                      <a:gd name="connsiteY0" fmla="*/ 114902 h 392533"/>
                      <a:gd name="connsiteX1" fmla="*/ 121133 w 850987"/>
                      <a:gd name="connsiteY1" fmla="*/ 227 h 392533"/>
                      <a:gd name="connsiteX2" fmla="*/ 512544 w 850987"/>
                      <a:gd name="connsiteY2" fmla="*/ 89022 h 392533"/>
                      <a:gd name="connsiteX3" fmla="*/ 814469 w 850987"/>
                      <a:gd name="connsiteY3" fmla="*/ 209792 h 392533"/>
                      <a:gd name="connsiteX4" fmla="*/ 846881 w 850987"/>
                      <a:gd name="connsiteY4" fmla="*/ 380226 h 392533"/>
                      <a:gd name="connsiteX5" fmla="*/ 825356 w 850987"/>
                      <a:gd name="connsiteY5" fmla="*/ 363478 h 392533"/>
                      <a:gd name="connsiteX6" fmla="*/ 794284 w 850987"/>
                      <a:gd name="connsiteY6" fmla="*/ 238184 h 392533"/>
                      <a:gd name="connsiteX7" fmla="*/ 572929 w 850987"/>
                      <a:gd name="connsiteY7" fmla="*/ 140781 h 392533"/>
                      <a:gd name="connsiteX8" fmla="*/ 262378 w 850987"/>
                      <a:gd name="connsiteY8" fmla="*/ 54517 h 392533"/>
                      <a:gd name="connsiteX9" fmla="*/ 144361 w 850987"/>
                      <a:gd name="connsiteY9" fmla="*/ 37985 h 392533"/>
                      <a:gd name="connsiteX10" fmla="*/ 80324 w 850987"/>
                      <a:gd name="connsiteY10" fmla="*/ 61255 h 392533"/>
                      <a:gd name="connsiteX11" fmla="*/ 34741 w 850987"/>
                      <a:gd name="connsiteY11" fmla="*/ 117414 h 392533"/>
                      <a:gd name="connsiteX12" fmla="*/ 3586 w 850987"/>
                      <a:gd name="connsiteY12" fmla="*/ 114902 h 392533"/>
                      <a:gd name="connsiteX0" fmla="*/ 3586 w 850987"/>
                      <a:gd name="connsiteY0" fmla="*/ 114902 h 392275"/>
                      <a:gd name="connsiteX1" fmla="*/ 121133 w 850987"/>
                      <a:gd name="connsiteY1" fmla="*/ 227 h 392275"/>
                      <a:gd name="connsiteX2" fmla="*/ 512544 w 850987"/>
                      <a:gd name="connsiteY2" fmla="*/ 89022 h 392275"/>
                      <a:gd name="connsiteX3" fmla="*/ 814469 w 850987"/>
                      <a:gd name="connsiteY3" fmla="*/ 209792 h 392275"/>
                      <a:gd name="connsiteX4" fmla="*/ 846881 w 850987"/>
                      <a:gd name="connsiteY4" fmla="*/ 380226 h 392275"/>
                      <a:gd name="connsiteX5" fmla="*/ 825356 w 850987"/>
                      <a:gd name="connsiteY5" fmla="*/ 363478 h 392275"/>
                      <a:gd name="connsiteX6" fmla="*/ 779196 w 850987"/>
                      <a:gd name="connsiteY6" fmla="*/ 245037 h 392275"/>
                      <a:gd name="connsiteX7" fmla="*/ 572929 w 850987"/>
                      <a:gd name="connsiteY7" fmla="*/ 140781 h 392275"/>
                      <a:gd name="connsiteX8" fmla="*/ 262378 w 850987"/>
                      <a:gd name="connsiteY8" fmla="*/ 54517 h 392275"/>
                      <a:gd name="connsiteX9" fmla="*/ 144361 w 850987"/>
                      <a:gd name="connsiteY9" fmla="*/ 37985 h 392275"/>
                      <a:gd name="connsiteX10" fmla="*/ 80324 w 850987"/>
                      <a:gd name="connsiteY10" fmla="*/ 61255 h 392275"/>
                      <a:gd name="connsiteX11" fmla="*/ 34741 w 850987"/>
                      <a:gd name="connsiteY11" fmla="*/ 117414 h 392275"/>
                      <a:gd name="connsiteX12" fmla="*/ 3586 w 850987"/>
                      <a:gd name="connsiteY12" fmla="*/ 114902 h 39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0987" h="392275">
                        <a:moveTo>
                          <a:pt x="3586" y="114902"/>
                        </a:moveTo>
                        <a:cubicBezTo>
                          <a:pt x="17985" y="95371"/>
                          <a:pt x="36307" y="4540"/>
                          <a:pt x="121133" y="227"/>
                        </a:cubicBezTo>
                        <a:cubicBezTo>
                          <a:pt x="205959" y="-4086"/>
                          <a:pt x="396988" y="54095"/>
                          <a:pt x="512544" y="89022"/>
                        </a:cubicBezTo>
                        <a:cubicBezTo>
                          <a:pt x="628100" y="123949"/>
                          <a:pt x="758746" y="161258"/>
                          <a:pt x="814469" y="209792"/>
                        </a:cubicBezTo>
                        <a:cubicBezTo>
                          <a:pt x="870192" y="258326"/>
                          <a:pt x="845067" y="354612"/>
                          <a:pt x="846881" y="380226"/>
                        </a:cubicBezTo>
                        <a:cubicBezTo>
                          <a:pt x="848695" y="405840"/>
                          <a:pt x="836637" y="386010"/>
                          <a:pt x="825356" y="363478"/>
                        </a:cubicBezTo>
                        <a:cubicBezTo>
                          <a:pt x="814075" y="340947"/>
                          <a:pt x="821267" y="282153"/>
                          <a:pt x="779196" y="245037"/>
                        </a:cubicBezTo>
                        <a:cubicBezTo>
                          <a:pt x="737125" y="207921"/>
                          <a:pt x="659065" y="172534"/>
                          <a:pt x="572929" y="140781"/>
                        </a:cubicBezTo>
                        <a:cubicBezTo>
                          <a:pt x="486793" y="109028"/>
                          <a:pt x="333806" y="71650"/>
                          <a:pt x="262378" y="54517"/>
                        </a:cubicBezTo>
                        <a:cubicBezTo>
                          <a:pt x="190950" y="37384"/>
                          <a:pt x="176301" y="38393"/>
                          <a:pt x="144361" y="37985"/>
                        </a:cubicBezTo>
                        <a:cubicBezTo>
                          <a:pt x="112421" y="37577"/>
                          <a:pt x="93874" y="46264"/>
                          <a:pt x="80324" y="61255"/>
                        </a:cubicBezTo>
                        <a:cubicBezTo>
                          <a:pt x="66774" y="76246"/>
                          <a:pt x="47531" y="108473"/>
                          <a:pt x="34741" y="117414"/>
                        </a:cubicBezTo>
                        <a:cubicBezTo>
                          <a:pt x="21951" y="126355"/>
                          <a:pt x="-10813" y="134433"/>
                          <a:pt x="3586" y="114902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56" name="Volný tvar 55"/>
                  <p:cNvSpPr>
                    <a:spLocks/>
                  </p:cNvSpPr>
                  <p:nvPr/>
                </p:nvSpPr>
                <p:spPr>
                  <a:xfrm rot="416670">
                    <a:off x="3978949" y="2960240"/>
                    <a:ext cx="1430717" cy="385555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17 w 866567"/>
                      <a:gd name="connsiteY0" fmla="*/ 113297 h 373000"/>
                      <a:gd name="connsiteX1" fmla="*/ 122545 w 866567"/>
                      <a:gd name="connsiteY1" fmla="*/ 232 h 373000"/>
                      <a:gd name="connsiteX2" fmla="*/ 512575 w 866567"/>
                      <a:gd name="connsiteY2" fmla="*/ 87417 h 373000"/>
                      <a:gd name="connsiteX3" fmla="*/ 814500 w 866567"/>
                      <a:gd name="connsiteY3" fmla="*/ 208187 h 373000"/>
                      <a:gd name="connsiteX4" fmla="*/ 866491 w 866567"/>
                      <a:gd name="connsiteY4" fmla="*/ 349443 h 373000"/>
                      <a:gd name="connsiteX5" fmla="*/ 825387 w 866567"/>
                      <a:gd name="connsiteY5" fmla="*/ 361873 h 373000"/>
                      <a:gd name="connsiteX6" fmla="*/ 794315 w 866567"/>
                      <a:gd name="connsiteY6" fmla="*/ 236579 h 373000"/>
                      <a:gd name="connsiteX7" fmla="*/ 572960 w 866567"/>
                      <a:gd name="connsiteY7" fmla="*/ 139176 h 373000"/>
                      <a:gd name="connsiteX8" fmla="*/ 262409 w 866567"/>
                      <a:gd name="connsiteY8" fmla="*/ 52912 h 373000"/>
                      <a:gd name="connsiteX9" fmla="*/ 146561 w 866567"/>
                      <a:gd name="connsiteY9" fmla="*/ 29131 h 373000"/>
                      <a:gd name="connsiteX10" fmla="*/ 76212 w 866567"/>
                      <a:gd name="connsiteY10" fmla="*/ 54820 h 373000"/>
                      <a:gd name="connsiteX11" fmla="*/ 34772 w 866567"/>
                      <a:gd name="connsiteY11" fmla="*/ 115809 h 373000"/>
                      <a:gd name="connsiteX12" fmla="*/ 3617 w 866567"/>
                      <a:gd name="connsiteY12" fmla="*/ 113297 h 373000"/>
                      <a:gd name="connsiteX0" fmla="*/ 3617 w 867450"/>
                      <a:gd name="connsiteY0" fmla="*/ 113297 h 372087"/>
                      <a:gd name="connsiteX1" fmla="*/ 122545 w 867450"/>
                      <a:gd name="connsiteY1" fmla="*/ 232 h 372087"/>
                      <a:gd name="connsiteX2" fmla="*/ 512575 w 867450"/>
                      <a:gd name="connsiteY2" fmla="*/ 87417 h 372087"/>
                      <a:gd name="connsiteX3" fmla="*/ 814500 w 867450"/>
                      <a:gd name="connsiteY3" fmla="*/ 208187 h 372087"/>
                      <a:gd name="connsiteX4" fmla="*/ 866491 w 867450"/>
                      <a:gd name="connsiteY4" fmla="*/ 349443 h 372087"/>
                      <a:gd name="connsiteX5" fmla="*/ 844196 w 867450"/>
                      <a:gd name="connsiteY5" fmla="*/ 360546 h 372087"/>
                      <a:gd name="connsiteX6" fmla="*/ 794315 w 867450"/>
                      <a:gd name="connsiteY6" fmla="*/ 236579 h 372087"/>
                      <a:gd name="connsiteX7" fmla="*/ 572960 w 867450"/>
                      <a:gd name="connsiteY7" fmla="*/ 139176 h 372087"/>
                      <a:gd name="connsiteX8" fmla="*/ 262409 w 867450"/>
                      <a:gd name="connsiteY8" fmla="*/ 52912 h 372087"/>
                      <a:gd name="connsiteX9" fmla="*/ 146561 w 867450"/>
                      <a:gd name="connsiteY9" fmla="*/ 29131 h 372087"/>
                      <a:gd name="connsiteX10" fmla="*/ 76212 w 867450"/>
                      <a:gd name="connsiteY10" fmla="*/ 54820 h 372087"/>
                      <a:gd name="connsiteX11" fmla="*/ 34772 w 867450"/>
                      <a:gd name="connsiteY11" fmla="*/ 115809 h 372087"/>
                      <a:gd name="connsiteX12" fmla="*/ 3617 w 867450"/>
                      <a:gd name="connsiteY12" fmla="*/ 113297 h 372087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2960 w 867487"/>
                      <a:gd name="connsiteY7" fmla="*/ 139176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58690 w 867487"/>
                      <a:gd name="connsiteY9" fmla="*/ 54489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90 w 867560"/>
                      <a:gd name="connsiteY0" fmla="*/ 113297 h 371040"/>
                      <a:gd name="connsiteX1" fmla="*/ 122618 w 867560"/>
                      <a:gd name="connsiteY1" fmla="*/ 232 h 371040"/>
                      <a:gd name="connsiteX2" fmla="*/ 512648 w 867560"/>
                      <a:gd name="connsiteY2" fmla="*/ 87417 h 371040"/>
                      <a:gd name="connsiteX3" fmla="*/ 814573 w 867560"/>
                      <a:gd name="connsiteY3" fmla="*/ 208187 h 371040"/>
                      <a:gd name="connsiteX4" fmla="*/ 866564 w 867560"/>
                      <a:gd name="connsiteY4" fmla="*/ 349443 h 371040"/>
                      <a:gd name="connsiteX5" fmla="*/ 844269 w 867560"/>
                      <a:gd name="connsiteY5" fmla="*/ 360546 h 371040"/>
                      <a:gd name="connsiteX6" fmla="*/ 789703 w 867560"/>
                      <a:gd name="connsiteY6" fmla="*/ 251336 h 371040"/>
                      <a:gd name="connsiteX7" fmla="*/ 575862 w 867560"/>
                      <a:gd name="connsiteY7" fmla="*/ 157100 h 371040"/>
                      <a:gd name="connsiteX8" fmla="*/ 272829 w 867560"/>
                      <a:gd name="connsiteY8" fmla="*/ 73998 h 371040"/>
                      <a:gd name="connsiteX9" fmla="*/ 158763 w 867560"/>
                      <a:gd name="connsiteY9" fmla="*/ 54489 h 371040"/>
                      <a:gd name="connsiteX10" fmla="*/ 82155 w 867560"/>
                      <a:gd name="connsiteY10" fmla="*/ 74463 h 371040"/>
                      <a:gd name="connsiteX11" fmla="*/ 34845 w 867560"/>
                      <a:gd name="connsiteY11" fmla="*/ 115809 h 371040"/>
                      <a:gd name="connsiteX12" fmla="*/ 3690 w 867560"/>
                      <a:gd name="connsiteY12" fmla="*/ 113297 h 3710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67560" h="371040">
                        <a:moveTo>
                          <a:pt x="3690" y="113297"/>
                        </a:moveTo>
                        <a:cubicBezTo>
                          <a:pt x="18319" y="94034"/>
                          <a:pt x="37792" y="4545"/>
                          <a:pt x="122618" y="232"/>
                        </a:cubicBezTo>
                        <a:cubicBezTo>
                          <a:pt x="207444" y="-4081"/>
                          <a:pt x="397322" y="52758"/>
                          <a:pt x="512648" y="87417"/>
                        </a:cubicBezTo>
                        <a:cubicBezTo>
                          <a:pt x="627974" y="122076"/>
                          <a:pt x="755587" y="164516"/>
                          <a:pt x="814573" y="208187"/>
                        </a:cubicBezTo>
                        <a:cubicBezTo>
                          <a:pt x="873559" y="251858"/>
                          <a:pt x="861615" y="324050"/>
                          <a:pt x="866564" y="349443"/>
                        </a:cubicBezTo>
                        <a:cubicBezTo>
                          <a:pt x="871513" y="374836"/>
                          <a:pt x="857079" y="376897"/>
                          <a:pt x="844269" y="360546"/>
                        </a:cubicBezTo>
                        <a:cubicBezTo>
                          <a:pt x="831459" y="344195"/>
                          <a:pt x="834437" y="285244"/>
                          <a:pt x="789703" y="251336"/>
                        </a:cubicBezTo>
                        <a:cubicBezTo>
                          <a:pt x="744969" y="217428"/>
                          <a:pt x="662008" y="186656"/>
                          <a:pt x="575862" y="157100"/>
                        </a:cubicBezTo>
                        <a:cubicBezTo>
                          <a:pt x="489716" y="127544"/>
                          <a:pt x="342346" y="91100"/>
                          <a:pt x="272829" y="73998"/>
                        </a:cubicBezTo>
                        <a:cubicBezTo>
                          <a:pt x="203313" y="56896"/>
                          <a:pt x="190703" y="54897"/>
                          <a:pt x="158763" y="54489"/>
                        </a:cubicBezTo>
                        <a:cubicBezTo>
                          <a:pt x="126823" y="54081"/>
                          <a:pt x="95705" y="59472"/>
                          <a:pt x="82155" y="74463"/>
                        </a:cubicBezTo>
                        <a:cubicBezTo>
                          <a:pt x="68605" y="89454"/>
                          <a:pt x="47923" y="109337"/>
                          <a:pt x="34845" y="115809"/>
                        </a:cubicBezTo>
                        <a:cubicBezTo>
                          <a:pt x="21768" y="122281"/>
                          <a:pt x="-10939" y="132560"/>
                          <a:pt x="3690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57" name="Volný tvar 56"/>
                  <p:cNvSpPr/>
                  <p:nvPr/>
                </p:nvSpPr>
                <p:spPr>
                  <a:xfrm>
                    <a:off x="4093369" y="2983739"/>
                    <a:ext cx="1212851" cy="397635"/>
                  </a:xfrm>
                  <a:custGeom>
                    <a:avLst/>
                    <a:gdLst>
                      <a:gd name="connsiteX0" fmla="*/ 0 w 1254347"/>
                      <a:gd name="connsiteY0" fmla="*/ 32437 h 414862"/>
                      <a:gd name="connsiteX1" fmla="*/ 250031 w 1254347"/>
                      <a:gd name="connsiteY1" fmla="*/ 108637 h 414862"/>
                      <a:gd name="connsiteX2" fmla="*/ 1188244 w 1254347"/>
                      <a:gd name="connsiteY2" fmla="*/ 401531 h 414862"/>
                      <a:gd name="connsiteX3" fmla="*/ 1152525 w 1254347"/>
                      <a:gd name="connsiteY3" fmla="*/ 353906 h 414862"/>
                      <a:gd name="connsiteX4" fmla="*/ 959644 w 1254347"/>
                      <a:gd name="connsiteY4" fmla="*/ 253893 h 414862"/>
                      <a:gd name="connsiteX5" fmla="*/ 640556 w 1254347"/>
                      <a:gd name="connsiteY5" fmla="*/ 151499 h 414862"/>
                      <a:gd name="connsiteX6" fmla="*/ 378619 w 1254347"/>
                      <a:gd name="connsiteY6" fmla="*/ 63393 h 414862"/>
                      <a:gd name="connsiteX7" fmla="*/ 169069 w 1254347"/>
                      <a:gd name="connsiteY7" fmla="*/ 11006 h 414862"/>
                      <a:gd name="connsiteX8" fmla="*/ 54769 w 1254347"/>
                      <a:gd name="connsiteY8" fmla="*/ 1481 h 414862"/>
                      <a:gd name="connsiteX9" fmla="*/ 0 w 1254347"/>
                      <a:gd name="connsiteY9" fmla="*/ 32437 h 414862"/>
                      <a:gd name="connsiteX0" fmla="*/ 0 w 1209971"/>
                      <a:gd name="connsiteY0" fmla="*/ 32437 h 406480"/>
                      <a:gd name="connsiteX1" fmla="*/ 250031 w 1209971"/>
                      <a:gd name="connsiteY1" fmla="*/ 108637 h 406480"/>
                      <a:gd name="connsiteX2" fmla="*/ 1188244 w 1209971"/>
                      <a:gd name="connsiteY2" fmla="*/ 401531 h 406480"/>
                      <a:gd name="connsiteX3" fmla="*/ 1152525 w 1209971"/>
                      <a:gd name="connsiteY3" fmla="*/ 353906 h 406480"/>
                      <a:gd name="connsiteX4" fmla="*/ 959644 w 1209971"/>
                      <a:gd name="connsiteY4" fmla="*/ 253893 h 406480"/>
                      <a:gd name="connsiteX5" fmla="*/ 640556 w 1209971"/>
                      <a:gd name="connsiteY5" fmla="*/ 151499 h 406480"/>
                      <a:gd name="connsiteX6" fmla="*/ 378619 w 1209971"/>
                      <a:gd name="connsiteY6" fmla="*/ 63393 h 406480"/>
                      <a:gd name="connsiteX7" fmla="*/ 169069 w 1209971"/>
                      <a:gd name="connsiteY7" fmla="*/ 11006 h 406480"/>
                      <a:gd name="connsiteX8" fmla="*/ 54769 w 1209971"/>
                      <a:gd name="connsiteY8" fmla="*/ 1481 h 406480"/>
                      <a:gd name="connsiteX9" fmla="*/ 0 w 1209971"/>
                      <a:gd name="connsiteY9" fmla="*/ 32437 h 406480"/>
                      <a:gd name="connsiteX0" fmla="*/ 0 w 1186948"/>
                      <a:gd name="connsiteY0" fmla="*/ 32437 h 399893"/>
                      <a:gd name="connsiteX1" fmla="*/ 250031 w 1186948"/>
                      <a:gd name="connsiteY1" fmla="*/ 108637 h 399893"/>
                      <a:gd name="connsiteX2" fmla="*/ 1157287 w 1186948"/>
                      <a:gd name="connsiteY2" fmla="*/ 394388 h 399893"/>
                      <a:gd name="connsiteX3" fmla="*/ 1152525 w 1186948"/>
                      <a:gd name="connsiteY3" fmla="*/ 353906 h 399893"/>
                      <a:gd name="connsiteX4" fmla="*/ 959644 w 1186948"/>
                      <a:gd name="connsiteY4" fmla="*/ 253893 h 399893"/>
                      <a:gd name="connsiteX5" fmla="*/ 640556 w 1186948"/>
                      <a:gd name="connsiteY5" fmla="*/ 151499 h 399893"/>
                      <a:gd name="connsiteX6" fmla="*/ 378619 w 1186948"/>
                      <a:gd name="connsiteY6" fmla="*/ 63393 h 399893"/>
                      <a:gd name="connsiteX7" fmla="*/ 169069 w 1186948"/>
                      <a:gd name="connsiteY7" fmla="*/ 11006 h 399893"/>
                      <a:gd name="connsiteX8" fmla="*/ 54769 w 1186948"/>
                      <a:gd name="connsiteY8" fmla="*/ 1481 h 399893"/>
                      <a:gd name="connsiteX9" fmla="*/ 0 w 1186948"/>
                      <a:gd name="connsiteY9" fmla="*/ 32437 h 399893"/>
                      <a:gd name="connsiteX0" fmla="*/ 0 w 1230621"/>
                      <a:gd name="connsiteY0" fmla="*/ 32437 h 404167"/>
                      <a:gd name="connsiteX1" fmla="*/ 250031 w 1230621"/>
                      <a:gd name="connsiteY1" fmla="*/ 108637 h 404167"/>
                      <a:gd name="connsiteX2" fmla="*/ 1157287 w 1230621"/>
                      <a:gd name="connsiteY2" fmla="*/ 394388 h 404167"/>
                      <a:gd name="connsiteX3" fmla="*/ 1152525 w 1230621"/>
                      <a:gd name="connsiteY3" fmla="*/ 330093 h 404167"/>
                      <a:gd name="connsiteX4" fmla="*/ 959644 w 1230621"/>
                      <a:gd name="connsiteY4" fmla="*/ 253893 h 404167"/>
                      <a:gd name="connsiteX5" fmla="*/ 640556 w 1230621"/>
                      <a:gd name="connsiteY5" fmla="*/ 151499 h 404167"/>
                      <a:gd name="connsiteX6" fmla="*/ 378619 w 1230621"/>
                      <a:gd name="connsiteY6" fmla="*/ 63393 h 404167"/>
                      <a:gd name="connsiteX7" fmla="*/ 169069 w 1230621"/>
                      <a:gd name="connsiteY7" fmla="*/ 11006 h 404167"/>
                      <a:gd name="connsiteX8" fmla="*/ 54769 w 1230621"/>
                      <a:gd name="connsiteY8" fmla="*/ 1481 h 404167"/>
                      <a:gd name="connsiteX9" fmla="*/ 0 w 1230621"/>
                      <a:gd name="connsiteY9" fmla="*/ 32437 h 404167"/>
                      <a:gd name="connsiteX0" fmla="*/ 0 w 1152536"/>
                      <a:gd name="connsiteY0" fmla="*/ 32437 h 349699"/>
                      <a:gd name="connsiteX1" fmla="*/ 250031 w 1152536"/>
                      <a:gd name="connsiteY1" fmla="*/ 108637 h 349699"/>
                      <a:gd name="connsiteX2" fmla="*/ 964406 w 1152536"/>
                      <a:gd name="connsiteY2" fmla="*/ 330094 h 349699"/>
                      <a:gd name="connsiteX3" fmla="*/ 1152525 w 1152536"/>
                      <a:gd name="connsiteY3" fmla="*/ 330093 h 349699"/>
                      <a:gd name="connsiteX4" fmla="*/ 959644 w 1152536"/>
                      <a:gd name="connsiteY4" fmla="*/ 253893 h 349699"/>
                      <a:gd name="connsiteX5" fmla="*/ 640556 w 1152536"/>
                      <a:gd name="connsiteY5" fmla="*/ 151499 h 349699"/>
                      <a:gd name="connsiteX6" fmla="*/ 378619 w 1152536"/>
                      <a:gd name="connsiteY6" fmla="*/ 63393 h 349699"/>
                      <a:gd name="connsiteX7" fmla="*/ 169069 w 1152536"/>
                      <a:gd name="connsiteY7" fmla="*/ 11006 h 349699"/>
                      <a:gd name="connsiteX8" fmla="*/ 54769 w 1152536"/>
                      <a:gd name="connsiteY8" fmla="*/ 1481 h 349699"/>
                      <a:gd name="connsiteX9" fmla="*/ 0 w 1152536"/>
                      <a:gd name="connsiteY9" fmla="*/ 32437 h 349699"/>
                      <a:gd name="connsiteX0" fmla="*/ 0 w 1193981"/>
                      <a:gd name="connsiteY0" fmla="*/ 32437 h 396769"/>
                      <a:gd name="connsiteX1" fmla="*/ 250031 w 1193981"/>
                      <a:gd name="connsiteY1" fmla="*/ 108637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193981"/>
                      <a:gd name="connsiteY0" fmla="*/ 32437 h 396769"/>
                      <a:gd name="connsiteX1" fmla="*/ 247650 w 1193981"/>
                      <a:gd name="connsiteY1" fmla="*/ 113399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59606 w 1213031"/>
                      <a:gd name="connsiteY6" fmla="*/ 152364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66750 w 1213031"/>
                      <a:gd name="connsiteY6" fmla="*/ 140458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7669 w 1212851"/>
                      <a:gd name="connsiteY7" fmla="*/ 64258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2906 w 1212851"/>
                      <a:gd name="connsiteY7" fmla="*/ 57114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9463 h 401889"/>
                      <a:gd name="connsiteX1" fmla="*/ 266700 w 1212851"/>
                      <a:gd name="connsiteY1" fmla="*/ 118519 h 401889"/>
                      <a:gd name="connsiteX2" fmla="*/ 983456 w 1212851"/>
                      <a:gd name="connsiteY2" fmla="*/ 335214 h 401889"/>
                      <a:gd name="connsiteX3" fmla="*/ 1197769 w 1212851"/>
                      <a:gd name="connsiteY3" fmla="*/ 401889 h 401889"/>
                      <a:gd name="connsiteX4" fmla="*/ 1171575 w 1212851"/>
                      <a:gd name="connsiteY4" fmla="*/ 335213 h 401889"/>
                      <a:gd name="connsiteX5" fmla="*/ 983456 w 1212851"/>
                      <a:gd name="connsiteY5" fmla="*/ 247107 h 401889"/>
                      <a:gd name="connsiteX6" fmla="*/ 666750 w 1212851"/>
                      <a:gd name="connsiteY6" fmla="*/ 144713 h 401889"/>
                      <a:gd name="connsiteX7" fmla="*/ 392906 w 1212851"/>
                      <a:gd name="connsiteY7" fmla="*/ 61369 h 401889"/>
                      <a:gd name="connsiteX8" fmla="*/ 216694 w 1212851"/>
                      <a:gd name="connsiteY8" fmla="*/ 6601 h 401889"/>
                      <a:gd name="connsiteX9" fmla="*/ 73819 w 1212851"/>
                      <a:gd name="connsiteY9" fmla="*/ 6601 h 401889"/>
                      <a:gd name="connsiteX10" fmla="*/ 0 w 1212851"/>
                      <a:gd name="connsiteY10" fmla="*/ 49463 h 401889"/>
                      <a:gd name="connsiteX0" fmla="*/ 0 w 1212851"/>
                      <a:gd name="connsiteY0" fmla="*/ 45209 h 397635"/>
                      <a:gd name="connsiteX1" fmla="*/ 266700 w 1212851"/>
                      <a:gd name="connsiteY1" fmla="*/ 114265 h 397635"/>
                      <a:gd name="connsiteX2" fmla="*/ 983456 w 1212851"/>
                      <a:gd name="connsiteY2" fmla="*/ 330960 h 397635"/>
                      <a:gd name="connsiteX3" fmla="*/ 1197769 w 1212851"/>
                      <a:gd name="connsiteY3" fmla="*/ 397635 h 397635"/>
                      <a:gd name="connsiteX4" fmla="*/ 1171575 w 1212851"/>
                      <a:gd name="connsiteY4" fmla="*/ 330959 h 397635"/>
                      <a:gd name="connsiteX5" fmla="*/ 983456 w 1212851"/>
                      <a:gd name="connsiteY5" fmla="*/ 242853 h 397635"/>
                      <a:gd name="connsiteX6" fmla="*/ 666750 w 1212851"/>
                      <a:gd name="connsiteY6" fmla="*/ 140459 h 397635"/>
                      <a:gd name="connsiteX7" fmla="*/ 392906 w 1212851"/>
                      <a:gd name="connsiteY7" fmla="*/ 57115 h 397635"/>
                      <a:gd name="connsiteX8" fmla="*/ 216694 w 1212851"/>
                      <a:gd name="connsiteY8" fmla="*/ 11872 h 397635"/>
                      <a:gd name="connsiteX9" fmla="*/ 73819 w 1212851"/>
                      <a:gd name="connsiteY9" fmla="*/ 2347 h 397635"/>
                      <a:gd name="connsiteX10" fmla="*/ 0 w 1212851"/>
                      <a:gd name="connsiteY10" fmla="*/ 45209 h 3976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212851" h="397635">
                        <a:moveTo>
                          <a:pt x="0" y="45209"/>
                        </a:moveTo>
                        <a:cubicBezTo>
                          <a:pt x="88900" y="68228"/>
                          <a:pt x="102791" y="66640"/>
                          <a:pt x="266700" y="114265"/>
                        </a:cubicBezTo>
                        <a:cubicBezTo>
                          <a:pt x="430609" y="161890"/>
                          <a:pt x="744537" y="258728"/>
                          <a:pt x="983456" y="330960"/>
                        </a:cubicBezTo>
                        <a:cubicBezTo>
                          <a:pt x="1138634" y="378188"/>
                          <a:pt x="1166416" y="397635"/>
                          <a:pt x="1197769" y="397635"/>
                        </a:cubicBezTo>
                        <a:cubicBezTo>
                          <a:pt x="1229122" y="397635"/>
                          <a:pt x="1207294" y="356756"/>
                          <a:pt x="1171575" y="330959"/>
                        </a:cubicBezTo>
                        <a:cubicBezTo>
                          <a:pt x="1135856" y="305162"/>
                          <a:pt x="1067594" y="274603"/>
                          <a:pt x="983456" y="242853"/>
                        </a:cubicBezTo>
                        <a:cubicBezTo>
                          <a:pt x="899319" y="211103"/>
                          <a:pt x="765175" y="171415"/>
                          <a:pt x="666750" y="140459"/>
                        </a:cubicBezTo>
                        <a:cubicBezTo>
                          <a:pt x="568325" y="109503"/>
                          <a:pt x="467915" y="78546"/>
                          <a:pt x="392906" y="57115"/>
                        </a:cubicBezTo>
                        <a:cubicBezTo>
                          <a:pt x="317897" y="35684"/>
                          <a:pt x="270669" y="22191"/>
                          <a:pt x="216694" y="11872"/>
                        </a:cubicBezTo>
                        <a:cubicBezTo>
                          <a:pt x="162719" y="1553"/>
                          <a:pt x="109935" y="-3209"/>
                          <a:pt x="73819" y="2347"/>
                        </a:cubicBezTo>
                        <a:cubicBezTo>
                          <a:pt x="37703" y="7903"/>
                          <a:pt x="11906" y="31517"/>
                          <a:pt x="0" y="45209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</p:grpSp>
          </p:grpSp>
          <p:sp>
            <p:nvSpPr>
              <p:cNvPr id="50" name="Ovál 49"/>
              <p:cNvSpPr/>
              <p:nvPr/>
            </p:nvSpPr>
            <p:spPr>
              <a:xfrm>
                <a:off x="4639791" y="2906528"/>
                <a:ext cx="99748" cy="60221"/>
              </a:xfrm>
              <a:prstGeom prst="ellipse">
                <a:avLst/>
              </a:prstGeom>
              <a:solidFill>
                <a:schemeClr val="accent2">
                  <a:lumMod val="75000"/>
                </a:schemeClr>
              </a:solidFill>
              <a:ln w="1270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 b="1"/>
              </a:p>
            </p:txBody>
          </p:sp>
        </p:grpSp>
        <p:grpSp>
          <p:nvGrpSpPr>
            <p:cNvPr id="63" name="Skupina 62"/>
            <p:cNvGrpSpPr/>
            <p:nvPr/>
          </p:nvGrpSpPr>
          <p:grpSpPr>
            <a:xfrm rot="632640">
              <a:off x="6512357" y="4133857"/>
              <a:ext cx="1132442" cy="778235"/>
              <a:chOff x="4099760" y="2873345"/>
              <a:chExt cx="1132442" cy="835444"/>
            </a:xfrm>
          </p:grpSpPr>
          <p:grpSp>
            <p:nvGrpSpPr>
              <p:cNvPr id="64" name="Skupina 63"/>
              <p:cNvGrpSpPr/>
              <p:nvPr/>
            </p:nvGrpSpPr>
            <p:grpSpPr>
              <a:xfrm>
                <a:off x="4099760" y="2873345"/>
                <a:ext cx="1132442" cy="835444"/>
                <a:chOff x="4099760" y="2873345"/>
                <a:chExt cx="1132442" cy="835444"/>
              </a:xfrm>
            </p:grpSpPr>
            <p:grpSp>
              <p:nvGrpSpPr>
                <p:cNvPr id="66" name="Skupina 65"/>
                <p:cNvGrpSpPr/>
                <p:nvPr/>
              </p:nvGrpSpPr>
              <p:grpSpPr>
                <a:xfrm>
                  <a:off x="4162612" y="2873345"/>
                  <a:ext cx="1069590" cy="514728"/>
                  <a:chOff x="3774287" y="2645640"/>
                  <a:chExt cx="1858045" cy="861239"/>
                </a:xfrm>
              </p:grpSpPr>
              <p:sp>
                <p:nvSpPr>
                  <p:cNvPr id="73" name="Volný tvar 72"/>
                  <p:cNvSpPr>
                    <a:spLocks noChangeAspect="1"/>
                  </p:cNvSpPr>
                  <p:nvPr/>
                </p:nvSpPr>
                <p:spPr>
                  <a:xfrm>
                    <a:off x="3774287" y="2645640"/>
                    <a:ext cx="1858045" cy="861239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17 w 851018"/>
                      <a:gd name="connsiteY0" fmla="*/ 127226 h 404857"/>
                      <a:gd name="connsiteX1" fmla="*/ 122545 w 851018"/>
                      <a:gd name="connsiteY1" fmla="*/ 14161 h 404857"/>
                      <a:gd name="connsiteX2" fmla="*/ 414205 w 851018"/>
                      <a:gd name="connsiteY2" fmla="*/ 11241 h 404857"/>
                      <a:gd name="connsiteX3" fmla="*/ 512575 w 851018"/>
                      <a:gd name="connsiteY3" fmla="*/ 101346 h 404857"/>
                      <a:gd name="connsiteX4" fmla="*/ 814500 w 851018"/>
                      <a:gd name="connsiteY4" fmla="*/ 222116 h 404857"/>
                      <a:gd name="connsiteX5" fmla="*/ 846912 w 851018"/>
                      <a:gd name="connsiteY5" fmla="*/ 392550 h 404857"/>
                      <a:gd name="connsiteX6" fmla="*/ 825387 w 851018"/>
                      <a:gd name="connsiteY6" fmla="*/ 375802 h 404857"/>
                      <a:gd name="connsiteX7" fmla="*/ 794315 w 851018"/>
                      <a:gd name="connsiteY7" fmla="*/ 250508 h 404857"/>
                      <a:gd name="connsiteX8" fmla="*/ 572960 w 851018"/>
                      <a:gd name="connsiteY8" fmla="*/ 153105 h 404857"/>
                      <a:gd name="connsiteX9" fmla="*/ 262409 w 851018"/>
                      <a:gd name="connsiteY9" fmla="*/ 66841 h 404857"/>
                      <a:gd name="connsiteX10" fmla="*/ 146561 w 851018"/>
                      <a:gd name="connsiteY10" fmla="*/ 43060 h 404857"/>
                      <a:gd name="connsiteX11" fmla="*/ 76212 w 851018"/>
                      <a:gd name="connsiteY11" fmla="*/ 68749 h 404857"/>
                      <a:gd name="connsiteX12" fmla="*/ 34772 w 851018"/>
                      <a:gd name="connsiteY12" fmla="*/ 129738 h 404857"/>
                      <a:gd name="connsiteX13" fmla="*/ 3617 w 851018"/>
                      <a:gd name="connsiteY13" fmla="*/ 127226 h 404857"/>
                      <a:gd name="connsiteX0" fmla="*/ 3617 w 851018"/>
                      <a:gd name="connsiteY0" fmla="*/ 120431 h 398062"/>
                      <a:gd name="connsiteX1" fmla="*/ 122545 w 851018"/>
                      <a:gd name="connsiteY1" fmla="*/ 7366 h 398062"/>
                      <a:gd name="connsiteX2" fmla="*/ 289375 w 851018"/>
                      <a:gd name="connsiteY2" fmla="*/ 24485 h 398062"/>
                      <a:gd name="connsiteX3" fmla="*/ 414205 w 851018"/>
                      <a:gd name="connsiteY3" fmla="*/ 4446 h 398062"/>
                      <a:gd name="connsiteX4" fmla="*/ 512575 w 851018"/>
                      <a:gd name="connsiteY4" fmla="*/ 94551 h 398062"/>
                      <a:gd name="connsiteX5" fmla="*/ 814500 w 851018"/>
                      <a:gd name="connsiteY5" fmla="*/ 215321 h 398062"/>
                      <a:gd name="connsiteX6" fmla="*/ 846912 w 851018"/>
                      <a:gd name="connsiteY6" fmla="*/ 385755 h 398062"/>
                      <a:gd name="connsiteX7" fmla="*/ 825387 w 851018"/>
                      <a:gd name="connsiteY7" fmla="*/ 369007 h 398062"/>
                      <a:gd name="connsiteX8" fmla="*/ 794315 w 851018"/>
                      <a:gd name="connsiteY8" fmla="*/ 243713 h 398062"/>
                      <a:gd name="connsiteX9" fmla="*/ 572960 w 851018"/>
                      <a:gd name="connsiteY9" fmla="*/ 146310 h 398062"/>
                      <a:gd name="connsiteX10" fmla="*/ 262409 w 851018"/>
                      <a:gd name="connsiteY10" fmla="*/ 60046 h 398062"/>
                      <a:gd name="connsiteX11" fmla="*/ 146561 w 851018"/>
                      <a:gd name="connsiteY11" fmla="*/ 36265 h 398062"/>
                      <a:gd name="connsiteX12" fmla="*/ 76212 w 851018"/>
                      <a:gd name="connsiteY12" fmla="*/ 61954 h 398062"/>
                      <a:gd name="connsiteX13" fmla="*/ 34772 w 851018"/>
                      <a:gd name="connsiteY13" fmla="*/ 122943 h 398062"/>
                      <a:gd name="connsiteX14" fmla="*/ 3617 w 851018"/>
                      <a:gd name="connsiteY14" fmla="*/ 120431 h 398062"/>
                      <a:gd name="connsiteX0" fmla="*/ 3617 w 851018"/>
                      <a:gd name="connsiteY0" fmla="*/ 119723 h 397354"/>
                      <a:gd name="connsiteX1" fmla="*/ 122545 w 851018"/>
                      <a:gd name="connsiteY1" fmla="*/ 6658 h 397354"/>
                      <a:gd name="connsiteX2" fmla="*/ 285592 w 851018"/>
                      <a:gd name="connsiteY2" fmla="*/ 32885 h 397354"/>
                      <a:gd name="connsiteX3" fmla="*/ 414205 w 851018"/>
                      <a:gd name="connsiteY3" fmla="*/ 3738 h 397354"/>
                      <a:gd name="connsiteX4" fmla="*/ 512575 w 851018"/>
                      <a:gd name="connsiteY4" fmla="*/ 93843 h 397354"/>
                      <a:gd name="connsiteX5" fmla="*/ 814500 w 851018"/>
                      <a:gd name="connsiteY5" fmla="*/ 214613 h 397354"/>
                      <a:gd name="connsiteX6" fmla="*/ 846912 w 851018"/>
                      <a:gd name="connsiteY6" fmla="*/ 385047 h 397354"/>
                      <a:gd name="connsiteX7" fmla="*/ 825387 w 851018"/>
                      <a:gd name="connsiteY7" fmla="*/ 368299 h 397354"/>
                      <a:gd name="connsiteX8" fmla="*/ 794315 w 851018"/>
                      <a:gd name="connsiteY8" fmla="*/ 243005 h 397354"/>
                      <a:gd name="connsiteX9" fmla="*/ 572960 w 851018"/>
                      <a:gd name="connsiteY9" fmla="*/ 145602 h 397354"/>
                      <a:gd name="connsiteX10" fmla="*/ 262409 w 851018"/>
                      <a:gd name="connsiteY10" fmla="*/ 59338 h 397354"/>
                      <a:gd name="connsiteX11" fmla="*/ 146561 w 851018"/>
                      <a:gd name="connsiteY11" fmla="*/ 35557 h 397354"/>
                      <a:gd name="connsiteX12" fmla="*/ 76212 w 851018"/>
                      <a:gd name="connsiteY12" fmla="*/ 61246 h 397354"/>
                      <a:gd name="connsiteX13" fmla="*/ 34772 w 851018"/>
                      <a:gd name="connsiteY13" fmla="*/ 122235 h 397354"/>
                      <a:gd name="connsiteX14" fmla="*/ 3617 w 851018"/>
                      <a:gd name="connsiteY14" fmla="*/ 119723 h 397354"/>
                      <a:gd name="connsiteX0" fmla="*/ 3617 w 851018"/>
                      <a:gd name="connsiteY0" fmla="*/ 116150 h 393781"/>
                      <a:gd name="connsiteX1" fmla="*/ 122545 w 851018"/>
                      <a:gd name="connsiteY1" fmla="*/ 3085 h 393781"/>
                      <a:gd name="connsiteX2" fmla="*/ 285592 w 851018"/>
                      <a:gd name="connsiteY2" fmla="*/ 29312 h 393781"/>
                      <a:gd name="connsiteX3" fmla="*/ 414205 w 851018"/>
                      <a:gd name="connsiteY3" fmla="*/ 165 h 393781"/>
                      <a:gd name="connsiteX4" fmla="*/ 480403 w 851018"/>
                      <a:gd name="connsiteY4" fmla="*/ 40244 h 393781"/>
                      <a:gd name="connsiteX5" fmla="*/ 512575 w 851018"/>
                      <a:gd name="connsiteY5" fmla="*/ 90270 h 393781"/>
                      <a:gd name="connsiteX6" fmla="*/ 814500 w 851018"/>
                      <a:gd name="connsiteY6" fmla="*/ 211040 h 393781"/>
                      <a:gd name="connsiteX7" fmla="*/ 846912 w 851018"/>
                      <a:gd name="connsiteY7" fmla="*/ 381474 h 393781"/>
                      <a:gd name="connsiteX8" fmla="*/ 825387 w 851018"/>
                      <a:gd name="connsiteY8" fmla="*/ 364726 h 393781"/>
                      <a:gd name="connsiteX9" fmla="*/ 794315 w 851018"/>
                      <a:gd name="connsiteY9" fmla="*/ 239432 h 393781"/>
                      <a:gd name="connsiteX10" fmla="*/ 572960 w 851018"/>
                      <a:gd name="connsiteY10" fmla="*/ 142029 h 393781"/>
                      <a:gd name="connsiteX11" fmla="*/ 262409 w 851018"/>
                      <a:gd name="connsiteY11" fmla="*/ 55765 h 393781"/>
                      <a:gd name="connsiteX12" fmla="*/ 146561 w 851018"/>
                      <a:gd name="connsiteY12" fmla="*/ 31984 h 393781"/>
                      <a:gd name="connsiteX13" fmla="*/ 76212 w 851018"/>
                      <a:gd name="connsiteY13" fmla="*/ 57673 h 393781"/>
                      <a:gd name="connsiteX14" fmla="*/ 34772 w 851018"/>
                      <a:gd name="connsiteY14" fmla="*/ 118662 h 393781"/>
                      <a:gd name="connsiteX15" fmla="*/ 3617 w 851018"/>
                      <a:gd name="connsiteY15" fmla="*/ 116150 h 393781"/>
                      <a:gd name="connsiteX0" fmla="*/ 3617 w 851018"/>
                      <a:gd name="connsiteY0" fmla="*/ 116150 h 393781"/>
                      <a:gd name="connsiteX1" fmla="*/ 122545 w 851018"/>
                      <a:gd name="connsiteY1" fmla="*/ 3085 h 393781"/>
                      <a:gd name="connsiteX2" fmla="*/ 285592 w 851018"/>
                      <a:gd name="connsiteY2" fmla="*/ 29312 h 393781"/>
                      <a:gd name="connsiteX3" fmla="*/ 414205 w 851018"/>
                      <a:gd name="connsiteY3" fmla="*/ 165 h 393781"/>
                      <a:gd name="connsiteX4" fmla="*/ 478512 w 851018"/>
                      <a:gd name="connsiteY4" fmla="*/ 27492 h 393781"/>
                      <a:gd name="connsiteX5" fmla="*/ 512575 w 851018"/>
                      <a:gd name="connsiteY5" fmla="*/ 90270 h 393781"/>
                      <a:gd name="connsiteX6" fmla="*/ 814500 w 851018"/>
                      <a:gd name="connsiteY6" fmla="*/ 211040 h 393781"/>
                      <a:gd name="connsiteX7" fmla="*/ 846912 w 851018"/>
                      <a:gd name="connsiteY7" fmla="*/ 381474 h 393781"/>
                      <a:gd name="connsiteX8" fmla="*/ 825387 w 851018"/>
                      <a:gd name="connsiteY8" fmla="*/ 364726 h 393781"/>
                      <a:gd name="connsiteX9" fmla="*/ 794315 w 851018"/>
                      <a:gd name="connsiteY9" fmla="*/ 239432 h 393781"/>
                      <a:gd name="connsiteX10" fmla="*/ 572960 w 851018"/>
                      <a:gd name="connsiteY10" fmla="*/ 142029 h 393781"/>
                      <a:gd name="connsiteX11" fmla="*/ 262409 w 851018"/>
                      <a:gd name="connsiteY11" fmla="*/ 55765 h 393781"/>
                      <a:gd name="connsiteX12" fmla="*/ 146561 w 851018"/>
                      <a:gd name="connsiteY12" fmla="*/ 31984 h 393781"/>
                      <a:gd name="connsiteX13" fmla="*/ 76212 w 851018"/>
                      <a:gd name="connsiteY13" fmla="*/ 57673 h 393781"/>
                      <a:gd name="connsiteX14" fmla="*/ 34772 w 851018"/>
                      <a:gd name="connsiteY14" fmla="*/ 118662 h 393781"/>
                      <a:gd name="connsiteX15" fmla="*/ 3617 w 851018"/>
                      <a:gd name="connsiteY15" fmla="*/ 116150 h 393781"/>
                      <a:gd name="connsiteX0" fmla="*/ 3617 w 849549"/>
                      <a:gd name="connsiteY0" fmla="*/ 116150 h 393781"/>
                      <a:gd name="connsiteX1" fmla="*/ 122545 w 849549"/>
                      <a:gd name="connsiteY1" fmla="*/ 3085 h 393781"/>
                      <a:gd name="connsiteX2" fmla="*/ 285592 w 849549"/>
                      <a:gd name="connsiteY2" fmla="*/ 29312 h 393781"/>
                      <a:gd name="connsiteX3" fmla="*/ 414205 w 849549"/>
                      <a:gd name="connsiteY3" fmla="*/ 165 h 393781"/>
                      <a:gd name="connsiteX4" fmla="*/ 478512 w 849549"/>
                      <a:gd name="connsiteY4" fmla="*/ 27492 h 393781"/>
                      <a:gd name="connsiteX5" fmla="*/ 539054 w 849549"/>
                      <a:gd name="connsiteY5" fmla="*/ 93913 h 393781"/>
                      <a:gd name="connsiteX6" fmla="*/ 814500 w 849549"/>
                      <a:gd name="connsiteY6" fmla="*/ 211040 h 393781"/>
                      <a:gd name="connsiteX7" fmla="*/ 846912 w 849549"/>
                      <a:gd name="connsiteY7" fmla="*/ 381474 h 393781"/>
                      <a:gd name="connsiteX8" fmla="*/ 825387 w 849549"/>
                      <a:gd name="connsiteY8" fmla="*/ 364726 h 393781"/>
                      <a:gd name="connsiteX9" fmla="*/ 794315 w 849549"/>
                      <a:gd name="connsiteY9" fmla="*/ 239432 h 393781"/>
                      <a:gd name="connsiteX10" fmla="*/ 572960 w 849549"/>
                      <a:gd name="connsiteY10" fmla="*/ 142029 h 393781"/>
                      <a:gd name="connsiteX11" fmla="*/ 262409 w 849549"/>
                      <a:gd name="connsiteY11" fmla="*/ 55765 h 393781"/>
                      <a:gd name="connsiteX12" fmla="*/ 146561 w 849549"/>
                      <a:gd name="connsiteY12" fmla="*/ 31984 h 393781"/>
                      <a:gd name="connsiteX13" fmla="*/ 76212 w 849549"/>
                      <a:gd name="connsiteY13" fmla="*/ 57673 h 393781"/>
                      <a:gd name="connsiteX14" fmla="*/ 34772 w 849549"/>
                      <a:gd name="connsiteY14" fmla="*/ 118662 h 393781"/>
                      <a:gd name="connsiteX15" fmla="*/ 3617 w 849549"/>
                      <a:gd name="connsiteY15" fmla="*/ 116150 h 3937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49549" h="393781">
                        <a:moveTo>
                          <a:pt x="3617" y="116150"/>
                        </a:moveTo>
                        <a:cubicBezTo>
                          <a:pt x="18246" y="96887"/>
                          <a:pt x="75549" y="17558"/>
                          <a:pt x="122545" y="3085"/>
                        </a:cubicBezTo>
                        <a:cubicBezTo>
                          <a:pt x="169541" y="-11388"/>
                          <a:pt x="236982" y="29799"/>
                          <a:pt x="285592" y="29312"/>
                        </a:cubicBezTo>
                        <a:cubicBezTo>
                          <a:pt x="334202" y="28825"/>
                          <a:pt x="385834" y="-1961"/>
                          <a:pt x="414205" y="165"/>
                        </a:cubicBezTo>
                        <a:cubicBezTo>
                          <a:pt x="442576" y="2291"/>
                          <a:pt x="462117" y="12475"/>
                          <a:pt x="478512" y="27492"/>
                        </a:cubicBezTo>
                        <a:cubicBezTo>
                          <a:pt x="494907" y="42509"/>
                          <a:pt x="483056" y="63322"/>
                          <a:pt x="539054" y="93913"/>
                        </a:cubicBezTo>
                        <a:cubicBezTo>
                          <a:pt x="595052" y="124504"/>
                          <a:pt x="763191" y="163113"/>
                          <a:pt x="814500" y="211040"/>
                        </a:cubicBezTo>
                        <a:cubicBezTo>
                          <a:pt x="865809" y="258967"/>
                          <a:pt x="845098" y="355860"/>
                          <a:pt x="846912" y="381474"/>
                        </a:cubicBezTo>
                        <a:cubicBezTo>
                          <a:pt x="848726" y="407088"/>
                          <a:pt x="834153" y="388400"/>
                          <a:pt x="825387" y="364726"/>
                        </a:cubicBezTo>
                        <a:cubicBezTo>
                          <a:pt x="816621" y="341052"/>
                          <a:pt x="836386" y="276548"/>
                          <a:pt x="794315" y="239432"/>
                        </a:cubicBezTo>
                        <a:cubicBezTo>
                          <a:pt x="752244" y="202316"/>
                          <a:pt x="661611" y="172640"/>
                          <a:pt x="572960" y="142029"/>
                        </a:cubicBezTo>
                        <a:cubicBezTo>
                          <a:pt x="484309" y="111418"/>
                          <a:pt x="333476" y="74106"/>
                          <a:pt x="262409" y="55765"/>
                        </a:cubicBezTo>
                        <a:cubicBezTo>
                          <a:pt x="191343" y="37424"/>
                          <a:pt x="178501" y="32392"/>
                          <a:pt x="146561" y="31984"/>
                        </a:cubicBezTo>
                        <a:cubicBezTo>
                          <a:pt x="114621" y="31576"/>
                          <a:pt x="89762" y="42682"/>
                          <a:pt x="76212" y="57673"/>
                        </a:cubicBezTo>
                        <a:cubicBezTo>
                          <a:pt x="62662" y="72664"/>
                          <a:pt x="46871" y="108916"/>
                          <a:pt x="34772" y="118662"/>
                        </a:cubicBezTo>
                        <a:cubicBezTo>
                          <a:pt x="22673" y="128408"/>
                          <a:pt x="-11012" y="135413"/>
                          <a:pt x="3617" y="116150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74" name="Volný tvar 73"/>
                  <p:cNvSpPr>
                    <a:spLocks/>
                  </p:cNvSpPr>
                  <p:nvPr/>
                </p:nvSpPr>
                <p:spPr>
                  <a:xfrm rot="150410">
                    <a:off x="3842255" y="2777197"/>
                    <a:ext cx="1716428" cy="670852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1018" h="390928">
                        <a:moveTo>
                          <a:pt x="3617" y="113297"/>
                        </a:moveTo>
                        <a:cubicBezTo>
                          <a:pt x="18246" y="94034"/>
                          <a:pt x="37719" y="4545"/>
                          <a:pt x="122545" y="232"/>
                        </a:cubicBezTo>
                        <a:cubicBezTo>
                          <a:pt x="207371" y="-4081"/>
                          <a:pt x="397249" y="52758"/>
                          <a:pt x="512575" y="87417"/>
                        </a:cubicBezTo>
                        <a:cubicBezTo>
                          <a:pt x="627901" y="122076"/>
                          <a:pt x="758777" y="159653"/>
                          <a:pt x="814500" y="208187"/>
                        </a:cubicBezTo>
                        <a:cubicBezTo>
                          <a:pt x="870223" y="256721"/>
                          <a:pt x="845098" y="353007"/>
                          <a:pt x="846912" y="378621"/>
                        </a:cubicBezTo>
                        <a:cubicBezTo>
                          <a:pt x="848726" y="404235"/>
                          <a:pt x="834153" y="385547"/>
                          <a:pt x="825387" y="361873"/>
                        </a:cubicBezTo>
                        <a:cubicBezTo>
                          <a:pt x="816621" y="338199"/>
                          <a:pt x="836386" y="273695"/>
                          <a:pt x="794315" y="236579"/>
                        </a:cubicBezTo>
                        <a:cubicBezTo>
                          <a:pt x="752244" y="199463"/>
                          <a:pt x="661611" y="169787"/>
                          <a:pt x="572960" y="139176"/>
                        </a:cubicBezTo>
                        <a:cubicBezTo>
                          <a:pt x="484309" y="108565"/>
                          <a:pt x="333476" y="71253"/>
                          <a:pt x="262409" y="52912"/>
                        </a:cubicBezTo>
                        <a:cubicBezTo>
                          <a:pt x="191343" y="34571"/>
                          <a:pt x="178501" y="29539"/>
                          <a:pt x="146561" y="29131"/>
                        </a:cubicBezTo>
                        <a:cubicBezTo>
                          <a:pt x="114621" y="28723"/>
                          <a:pt x="89762" y="39829"/>
                          <a:pt x="76212" y="54820"/>
                        </a:cubicBezTo>
                        <a:cubicBezTo>
                          <a:pt x="62662" y="69811"/>
                          <a:pt x="46871" y="106063"/>
                          <a:pt x="34772" y="115809"/>
                        </a:cubicBezTo>
                        <a:cubicBezTo>
                          <a:pt x="22673" y="125555"/>
                          <a:pt x="-11012" y="132560"/>
                          <a:pt x="3617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75" name="Volný tvar 74"/>
                  <p:cNvSpPr>
                    <a:spLocks/>
                  </p:cNvSpPr>
                  <p:nvPr/>
                </p:nvSpPr>
                <p:spPr>
                  <a:xfrm rot="265172">
                    <a:off x="3908824" y="2872405"/>
                    <a:ext cx="1575836" cy="533770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6612 w 851069"/>
                      <a:gd name="connsiteY9" fmla="*/ 29131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4443 w 851069"/>
                      <a:gd name="connsiteY9" fmla="*/ 36380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330 w 850731"/>
                      <a:gd name="connsiteY0" fmla="*/ 123197 h 400828"/>
                      <a:gd name="connsiteX1" fmla="*/ 116535 w 850731"/>
                      <a:gd name="connsiteY1" fmla="*/ 203 h 400828"/>
                      <a:gd name="connsiteX2" fmla="*/ 512288 w 850731"/>
                      <a:gd name="connsiteY2" fmla="*/ 97317 h 400828"/>
                      <a:gd name="connsiteX3" fmla="*/ 814213 w 850731"/>
                      <a:gd name="connsiteY3" fmla="*/ 218087 h 400828"/>
                      <a:gd name="connsiteX4" fmla="*/ 846625 w 850731"/>
                      <a:gd name="connsiteY4" fmla="*/ 388521 h 400828"/>
                      <a:gd name="connsiteX5" fmla="*/ 825100 w 850731"/>
                      <a:gd name="connsiteY5" fmla="*/ 371773 h 400828"/>
                      <a:gd name="connsiteX6" fmla="*/ 794028 w 850731"/>
                      <a:gd name="connsiteY6" fmla="*/ 246479 h 400828"/>
                      <a:gd name="connsiteX7" fmla="*/ 572673 w 850731"/>
                      <a:gd name="connsiteY7" fmla="*/ 149076 h 400828"/>
                      <a:gd name="connsiteX8" fmla="*/ 262122 w 850731"/>
                      <a:gd name="connsiteY8" fmla="*/ 62812 h 400828"/>
                      <a:gd name="connsiteX9" fmla="*/ 144105 w 850731"/>
                      <a:gd name="connsiteY9" fmla="*/ 46280 h 400828"/>
                      <a:gd name="connsiteX10" fmla="*/ 80068 w 850731"/>
                      <a:gd name="connsiteY10" fmla="*/ 69550 h 400828"/>
                      <a:gd name="connsiteX11" fmla="*/ 34485 w 850731"/>
                      <a:gd name="connsiteY11" fmla="*/ 125709 h 400828"/>
                      <a:gd name="connsiteX12" fmla="*/ 3330 w 850731"/>
                      <a:gd name="connsiteY12" fmla="*/ 123197 h 400828"/>
                      <a:gd name="connsiteX0" fmla="*/ 3586 w 850987"/>
                      <a:gd name="connsiteY0" fmla="*/ 114902 h 392533"/>
                      <a:gd name="connsiteX1" fmla="*/ 121133 w 850987"/>
                      <a:gd name="connsiteY1" fmla="*/ 227 h 392533"/>
                      <a:gd name="connsiteX2" fmla="*/ 512544 w 850987"/>
                      <a:gd name="connsiteY2" fmla="*/ 89022 h 392533"/>
                      <a:gd name="connsiteX3" fmla="*/ 814469 w 850987"/>
                      <a:gd name="connsiteY3" fmla="*/ 209792 h 392533"/>
                      <a:gd name="connsiteX4" fmla="*/ 846881 w 850987"/>
                      <a:gd name="connsiteY4" fmla="*/ 380226 h 392533"/>
                      <a:gd name="connsiteX5" fmla="*/ 825356 w 850987"/>
                      <a:gd name="connsiteY5" fmla="*/ 363478 h 392533"/>
                      <a:gd name="connsiteX6" fmla="*/ 794284 w 850987"/>
                      <a:gd name="connsiteY6" fmla="*/ 238184 h 392533"/>
                      <a:gd name="connsiteX7" fmla="*/ 572929 w 850987"/>
                      <a:gd name="connsiteY7" fmla="*/ 140781 h 392533"/>
                      <a:gd name="connsiteX8" fmla="*/ 262378 w 850987"/>
                      <a:gd name="connsiteY8" fmla="*/ 54517 h 392533"/>
                      <a:gd name="connsiteX9" fmla="*/ 144361 w 850987"/>
                      <a:gd name="connsiteY9" fmla="*/ 37985 h 392533"/>
                      <a:gd name="connsiteX10" fmla="*/ 80324 w 850987"/>
                      <a:gd name="connsiteY10" fmla="*/ 61255 h 392533"/>
                      <a:gd name="connsiteX11" fmla="*/ 34741 w 850987"/>
                      <a:gd name="connsiteY11" fmla="*/ 117414 h 392533"/>
                      <a:gd name="connsiteX12" fmla="*/ 3586 w 850987"/>
                      <a:gd name="connsiteY12" fmla="*/ 114902 h 392533"/>
                      <a:gd name="connsiteX0" fmla="*/ 3586 w 850987"/>
                      <a:gd name="connsiteY0" fmla="*/ 114902 h 392275"/>
                      <a:gd name="connsiteX1" fmla="*/ 121133 w 850987"/>
                      <a:gd name="connsiteY1" fmla="*/ 227 h 392275"/>
                      <a:gd name="connsiteX2" fmla="*/ 512544 w 850987"/>
                      <a:gd name="connsiteY2" fmla="*/ 89022 h 392275"/>
                      <a:gd name="connsiteX3" fmla="*/ 814469 w 850987"/>
                      <a:gd name="connsiteY3" fmla="*/ 209792 h 392275"/>
                      <a:gd name="connsiteX4" fmla="*/ 846881 w 850987"/>
                      <a:gd name="connsiteY4" fmla="*/ 380226 h 392275"/>
                      <a:gd name="connsiteX5" fmla="*/ 825356 w 850987"/>
                      <a:gd name="connsiteY5" fmla="*/ 363478 h 392275"/>
                      <a:gd name="connsiteX6" fmla="*/ 779196 w 850987"/>
                      <a:gd name="connsiteY6" fmla="*/ 245037 h 392275"/>
                      <a:gd name="connsiteX7" fmla="*/ 572929 w 850987"/>
                      <a:gd name="connsiteY7" fmla="*/ 140781 h 392275"/>
                      <a:gd name="connsiteX8" fmla="*/ 262378 w 850987"/>
                      <a:gd name="connsiteY8" fmla="*/ 54517 h 392275"/>
                      <a:gd name="connsiteX9" fmla="*/ 144361 w 850987"/>
                      <a:gd name="connsiteY9" fmla="*/ 37985 h 392275"/>
                      <a:gd name="connsiteX10" fmla="*/ 80324 w 850987"/>
                      <a:gd name="connsiteY10" fmla="*/ 61255 h 392275"/>
                      <a:gd name="connsiteX11" fmla="*/ 34741 w 850987"/>
                      <a:gd name="connsiteY11" fmla="*/ 117414 h 392275"/>
                      <a:gd name="connsiteX12" fmla="*/ 3586 w 850987"/>
                      <a:gd name="connsiteY12" fmla="*/ 114902 h 39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0987" h="392275">
                        <a:moveTo>
                          <a:pt x="3586" y="114902"/>
                        </a:moveTo>
                        <a:cubicBezTo>
                          <a:pt x="17985" y="95371"/>
                          <a:pt x="36307" y="4540"/>
                          <a:pt x="121133" y="227"/>
                        </a:cubicBezTo>
                        <a:cubicBezTo>
                          <a:pt x="205959" y="-4086"/>
                          <a:pt x="396988" y="54095"/>
                          <a:pt x="512544" y="89022"/>
                        </a:cubicBezTo>
                        <a:cubicBezTo>
                          <a:pt x="628100" y="123949"/>
                          <a:pt x="758746" y="161258"/>
                          <a:pt x="814469" y="209792"/>
                        </a:cubicBezTo>
                        <a:cubicBezTo>
                          <a:pt x="870192" y="258326"/>
                          <a:pt x="845067" y="354612"/>
                          <a:pt x="846881" y="380226"/>
                        </a:cubicBezTo>
                        <a:cubicBezTo>
                          <a:pt x="848695" y="405840"/>
                          <a:pt x="836637" y="386010"/>
                          <a:pt x="825356" y="363478"/>
                        </a:cubicBezTo>
                        <a:cubicBezTo>
                          <a:pt x="814075" y="340947"/>
                          <a:pt x="821267" y="282153"/>
                          <a:pt x="779196" y="245037"/>
                        </a:cubicBezTo>
                        <a:cubicBezTo>
                          <a:pt x="737125" y="207921"/>
                          <a:pt x="659065" y="172534"/>
                          <a:pt x="572929" y="140781"/>
                        </a:cubicBezTo>
                        <a:cubicBezTo>
                          <a:pt x="486793" y="109028"/>
                          <a:pt x="333806" y="71650"/>
                          <a:pt x="262378" y="54517"/>
                        </a:cubicBezTo>
                        <a:cubicBezTo>
                          <a:pt x="190950" y="37384"/>
                          <a:pt x="176301" y="38393"/>
                          <a:pt x="144361" y="37985"/>
                        </a:cubicBezTo>
                        <a:cubicBezTo>
                          <a:pt x="112421" y="37577"/>
                          <a:pt x="93874" y="46264"/>
                          <a:pt x="80324" y="61255"/>
                        </a:cubicBezTo>
                        <a:cubicBezTo>
                          <a:pt x="66774" y="76246"/>
                          <a:pt x="47531" y="108473"/>
                          <a:pt x="34741" y="117414"/>
                        </a:cubicBezTo>
                        <a:cubicBezTo>
                          <a:pt x="21951" y="126355"/>
                          <a:pt x="-10813" y="134433"/>
                          <a:pt x="3586" y="114902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76" name="Volný tvar 75"/>
                  <p:cNvSpPr>
                    <a:spLocks/>
                  </p:cNvSpPr>
                  <p:nvPr/>
                </p:nvSpPr>
                <p:spPr>
                  <a:xfrm rot="416670">
                    <a:off x="3978949" y="2960240"/>
                    <a:ext cx="1430717" cy="385555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17 w 866567"/>
                      <a:gd name="connsiteY0" fmla="*/ 113297 h 373000"/>
                      <a:gd name="connsiteX1" fmla="*/ 122545 w 866567"/>
                      <a:gd name="connsiteY1" fmla="*/ 232 h 373000"/>
                      <a:gd name="connsiteX2" fmla="*/ 512575 w 866567"/>
                      <a:gd name="connsiteY2" fmla="*/ 87417 h 373000"/>
                      <a:gd name="connsiteX3" fmla="*/ 814500 w 866567"/>
                      <a:gd name="connsiteY3" fmla="*/ 208187 h 373000"/>
                      <a:gd name="connsiteX4" fmla="*/ 866491 w 866567"/>
                      <a:gd name="connsiteY4" fmla="*/ 349443 h 373000"/>
                      <a:gd name="connsiteX5" fmla="*/ 825387 w 866567"/>
                      <a:gd name="connsiteY5" fmla="*/ 361873 h 373000"/>
                      <a:gd name="connsiteX6" fmla="*/ 794315 w 866567"/>
                      <a:gd name="connsiteY6" fmla="*/ 236579 h 373000"/>
                      <a:gd name="connsiteX7" fmla="*/ 572960 w 866567"/>
                      <a:gd name="connsiteY7" fmla="*/ 139176 h 373000"/>
                      <a:gd name="connsiteX8" fmla="*/ 262409 w 866567"/>
                      <a:gd name="connsiteY8" fmla="*/ 52912 h 373000"/>
                      <a:gd name="connsiteX9" fmla="*/ 146561 w 866567"/>
                      <a:gd name="connsiteY9" fmla="*/ 29131 h 373000"/>
                      <a:gd name="connsiteX10" fmla="*/ 76212 w 866567"/>
                      <a:gd name="connsiteY10" fmla="*/ 54820 h 373000"/>
                      <a:gd name="connsiteX11" fmla="*/ 34772 w 866567"/>
                      <a:gd name="connsiteY11" fmla="*/ 115809 h 373000"/>
                      <a:gd name="connsiteX12" fmla="*/ 3617 w 866567"/>
                      <a:gd name="connsiteY12" fmla="*/ 113297 h 373000"/>
                      <a:gd name="connsiteX0" fmla="*/ 3617 w 867450"/>
                      <a:gd name="connsiteY0" fmla="*/ 113297 h 372087"/>
                      <a:gd name="connsiteX1" fmla="*/ 122545 w 867450"/>
                      <a:gd name="connsiteY1" fmla="*/ 232 h 372087"/>
                      <a:gd name="connsiteX2" fmla="*/ 512575 w 867450"/>
                      <a:gd name="connsiteY2" fmla="*/ 87417 h 372087"/>
                      <a:gd name="connsiteX3" fmla="*/ 814500 w 867450"/>
                      <a:gd name="connsiteY3" fmla="*/ 208187 h 372087"/>
                      <a:gd name="connsiteX4" fmla="*/ 866491 w 867450"/>
                      <a:gd name="connsiteY4" fmla="*/ 349443 h 372087"/>
                      <a:gd name="connsiteX5" fmla="*/ 844196 w 867450"/>
                      <a:gd name="connsiteY5" fmla="*/ 360546 h 372087"/>
                      <a:gd name="connsiteX6" fmla="*/ 794315 w 867450"/>
                      <a:gd name="connsiteY6" fmla="*/ 236579 h 372087"/>
                      <a:gd name="connsiteX7" fmla="*/ 572960 w 867450"/>
                      <a:gd name="connsiteY7" fmla="*/ 139176 h 372087"/>
                      <a:gd name="connsiteX8" fmla="*/ 262409 w 867450"/>
                      <a:gd name="connsiteY8" fmla="*/ 52912 h 372087"/>
                      <a:gd name="connsiteX9" fmla="*/ 146561 w 867450"/>
                      <a:gd name="connsiteY9" fmla="*/ 29131 h 372087"/>
                      <a:gd name="connsiteX10" fmla="*/ 76212 w 867450"/>
                      <a:gd name="connsiteY10" fmla="*/ 54820 h 372087"/>
                      <a:gd name="connsiteX11" fmla="*/ 34772 w 867450"/>
                      <a:gd name="connsiteY11" fmla="*/ 115809 h 372087"/>
                      <a:gd name="connsiteX12" fmla="*/ 3617 w 867450"/>
                      <a:gd name="connsiteY12" fmla="*/ 113297 h 372087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2960 w 867487"/>
                      <a:gd name="connsiteY7" fmla="*/ 139176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58690 w 867487"/>
                      <a:gd name="connsiteY9" fmla="*/ 54489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90 w 867560"/>
                      <a:gd name="connsiteY0" fmla="*/ 113297 h 371040"/>
                      <a:gd name="connsiteX1" fmla="*/ 122618 w 867560"/>
                      <a:gd name="connsiteY1" fmla="*/ 232 h 371040"/>
                      <a:gd name="connsiteX2" fmla="*/ 512648 w 867560"/>
                      <a:gd name="connsiteY2" fmla="*/ 87417 h 371040"/>
                      <a:gd name="connsiteX3" fmla="*/ 814573 w 867560"/>
                      <a:gd name="connsiteY3" fmla="*/ 208187 h 371040"/>
                      <a:gd name="connsiteX4" fmla="*/ 866564 w 867560"/>
                      <a:gd name="connsiteY4" fmla="*/ 349443 h 371040"/>
                      <a:gd name="connsiteX5" fmla="*/ 844269 w 867560"/>
                      <a:gd name="connsiteY5" fmla="*/ 360546 h 371040"/>
                      <a:gd name="connsiteX6" fmla="*/ 789703 w 867560"/>
                      <a:gd name="connsiteY6" fmla="*/ 251336 h 371040"/>
                      <a:gd name="connsiteX7" fmla="*/ 575862 w 867560"/>
                      <a:gd name="connsiteY7" fmla="*/ 157100 h 371040"/>
                      <a:gd name="connsiteX8" fmla="*/ 272829 w 867560"/>
                      <a:gd name="connsiteY8" fmla="*/ 73998 h 371040"/>
                      <a:gd name="connsiteX9" fmla="*/ 158763 w 867560"/>
                      <a:gd name="connsiteY9" fmla="*/ 54489 h 371040"/>
                      <a:gd name="connsiteX10" fmla="*/ 82155 w 867560"/>
                      <a:gd name="connsiteY10" fmla="*/ 74463 h 371040"/>
                      <a:gd name="connsiteX11" fmla="*/ 34845 w 867560"/>
                      <a:gd name="connsiteY11" fmla="*/ 115809 h 371040"/>
                      <a:gd name="connsiteX12" fmla="*/ 3690 w 867560"/>
                      <a:gd name="connsiteY12" fmla="*/ 113297 h 3710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67560" h="371040">
                        <a:moveTo>
                          <a:pt x="3690" y="113297"/>
                        </a:moveTo>
                        <a:cubicBezTo>
                          <a:pt x="18319" y="94034"/>
                          <a:pt x="37792" y="4545"/>
                          <a:pt x="122618" y="232"/>
                        </a:cubicBezTo>
                        <a:cubicBezTo>
                          <a:pt x="207444" y="-4081"/>
                          <a:pt x="397322" y="52758"/>
                          <a:pt x="512648" y="87417"/>
                        </a:cubicBezTo>
                        <a:cubicBezTo>
                          <a:pt x="627974" y="122076"/>
                          <a:pt x="755587" y="164516"/>
                          <a:pt x="814573" y="208187"/>
                        </a:cubicBezTo>
                        <a:cubicBezTo>
                          <a:pt x="873559" y="251858"/>
                          <a:pt x="861615" y="324050"/>
                          <a:pt x="866564" y="349443"/>
                        </a:cubicBezTo>
                        <a:cubicBezTo>
                          <a:pt x="871513" y="374836"/>
                          <a:pt x="857079" y="376897"/>
                          <a:pt x="844269" y="360546"/>
                        </a:cubicBezTo>
                        <a:cubicBezTo>
                          <a:pt x="831459" y="344195"/>
                          <a:pt x="834437" y="285244"/>
                          <a:pt x="789703" y="251336"/>
                        </a:cubicBezTo>
                        <a:cubicBezTo>
                          <a:pt x="744969" y="217428"/>
                          <a:pt x="662008" y="186656"/>
                          <a:pt x="575862" y="157100"/>
                        </a:cubicBezTo>
                        <a:cubicBezTo>
                          <a:pt x="489716" y="127544"/>
                          <a:pt x="342346" y="91100"/>
                          <a:pt x="272829" y="73998"/>
                        </a:cubicBezTo>
                        <a:cubicBezTo>
                          <a:pt x="203313" y="56896"/>
                          <a:pt x="190703" y="54897"/>
                          <a:pt x="158763" y="54489"/>
                        </a:cubicBezTo>
                        <a:cubicBezTo>
                          <a:pt x="126823" y="54081"/>
                          <a:pt x="95705" y="59472"/>
                          <a:pt x="82155" y="74463"/>
                        </a:cubicBezTo>
                        <a:cubicBezTo>
                          <a:pt x="68605" y="89454"/>
                          <a:pt x="47923" y="109337"/>
                          <a:pt x="34845" y="115809"/>
                        </a:cubicBezTo>
                        <a:cubicBezTo>
                          <a:pt x="21768" y="122281"/>
                          <a:pt x="-10939" y="132560"/>
                          <a:pt x="3690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77" name="Volný tvar 76"/>
                  <p:cNvSpPr/>
                  <p:nvPr/>
                </p:nvSpPr>
                <p:spPr>
                  <a:xfrm>
                    <a:off x="4093369" y="2983739"/>
                    <a:ext cx="1212851" cy="397635"/>
                  </a:xfrm>
                  <a:custGeom>
                    <a:avLst/>
                    <a:gdLst>
                      <a:gd name="connsiteX0" fmla="*/ 0 w 1254347"/>
                      <a:gd name="connsiteY0" fmla="*/ 32437 h 414862"/>
                      <a:gd name="connsiteX1" fmla="*/ 250031 w 1254347"/>
                      <a:gd name="connsiteY1" fmla="*/ 108637 h 414862"/>
                      <a:gd name="connsiteX2" fmla="*/ 1188244 w 1254347"/>
                      <a:gd name="connsiteY2" fmla="*/ 401531 h 414862"/>
                      <a:gd name="connsiteX3" fmla="*/ 1152525 w 1254347"/>
                      <a:gd name="connsiteY3" fmla="*/ 353906 h 414862"/>
                      <a:gd name="connsiteX4" fmla="*/ 959644 w 1254347"/>
                      <a:gd name="connsiteY4" fmla="*/ 253893 h 414862"/>
                      <a:gd name="connsiteX5" fmla="*/ 640556 w 1254347"/>
                      <a:gd name="connsiteY5" fmla="*/ 151499 h 414862"/>
                      <a:gd name="connsiteX6" fmla="*/ 378619 w 1254347"/>
                      <a:gd name="connsiteY6" fmla="*/ 63393 h 414862"/>
                      <a:gd name="connsiteX7" fmla="*/ 169069 w 1254347"/>
                      <a:gd name="connsiteY7" fmla="*/ 11006 h 414862"/>
                      <a:gd name="connsiteX8" fmla="*/ 54769 w 1254347"/>
                      <a:gd name="connsiteY8" fmla="*/ 1481 h 414862"/>
                      <a:gd name="connsiteX9" fmla="*/ 0 w 1254347"/>
                      <a:gd name="connsiteY9" fmla="*/ 32437 h 414862"/>
                      <a:gd name="connsiteX0" fmla="*/ 0 w 1209971"/>
                      <a:gd name="connsiteY0" fmla="*/ 32437 h 406480"/>
                      <a:gd name="connsiteX1" fmla="*/ 250031 w 1209971"/>
                      <a:gd name="connsiteY1" fmla="*/ 108637 h 406480"/>
                      <a:gd name="connsiteX2" fmla="*/ 1188244 w 1209971"/>
                      <a:gd name="connsiteY2" fmla="*/ 401531 h 406480"/>
                      <a:gd name="connsiteX3" fmla="*/ 1152525 w 1209971"/>
                      <a:gd name="connsiteY3" fmla="*/ 353906 h 406480"/>
                      <a:gd name="connsiteX4" fmla="*/ 959644 w 1209971"/>
                      <a:gd name="connsiteY4" fmla="*/ 253893 h 406480"/>
                      <a:gd name="connsiteX5" fmla="*/ 640556 w 1209971"/>
                      <a:gd name="connsiteY5" fmla="*/ 151499 h 406480"/>
                      <a:gd name="connsiteX6" fmla="*/ 378619 w 1209971"/>
                      <a:gd name="connsiteY6" fmla="*/ 63393 h 406480"/>
                      <a:gd name="connsiteX7" fmla="*/ 169069 w 1209971"/>
                      <a:gd name="connsiteY7" fmla="*/ 11006 h 406480"/>
                      <a:gd name="connsiteX8" fmla="*/ 54769 w 1209971"/>
                      <a:gd name="connsiteY8" fmla="*/ 1481 h 406480"/>
                      <a:gd name="connsiteX9" fmla="*/ 0 w 1209971"/>
                      <a:gd name="connsiteY9" fmla="*/ 32437 h 406480"/>
                      <a:gd name="connsiteX0" fmla="*/ 0 w 1186948"/>
                      <a:gd name="connsiteY0" fmla="*/ 32437 h 399893"/>
                      <a:gd name="connsiteX1" fmla="*/ 250031 w 1186948"/>
                      <a:gd name="connsiteY1" fmla="*/ 108637 h 399893"/>
                      <a:gd name="connsiteX2" fmla="*/ 1157287 w 1186948"/>
                      <a:gd name="connsiteY2" fmla="*/ 394388 h 399893"/>
                      <a:gd name="connsiteX3" fmla="*/ 1152525 w 1186948"/>
                      <a:gd name="connsiteY3" fmla="*/ 353906 h 399893"/>
                      <a:gd name="connsiteX4" fmla="*/ 959644 w 1186948"/>
                      <a:gd name="connsiteY4" fmla="*/ 253893 h 399893"/>
                      <a:gd name="connsiteX5" fmla="*/ 640556 w 1186948"/>
                      <a:gd name="connsiteY5" fmla="*/ 151499 h 399893"/>
                      <a:gd name="connsiteX6" fmla="*/ 378619 w 1186948"/>
                      <a:gd name="connsiteY6" fmla="*/ 63393 h 399893"/>
                      <a:gd name="connsiteX7" fmla="*/ 169069 w 1186948"/>
                      <a:gd name="connsiteY7" fmla="*/ 11006 h 399893"/>
                      <a:gd name="connsiteX8" fmla="*/ 54769 w 1186948"/>
                      <a:gd name="connsiteY8" fmla="*/ 1481 h 399893"/>
                      <a:gd name="connsiteX9" fmla="*/ 0 w 1186948"/>
                      <a:gd name="connsiteY9" fmla="*/ 32437 h 399893"/>
                      <a:gd name="connsiteX0" fmla="*/ 0 w 1230621"/>
                      <a:gd name="connsiteY0" fmla="*/ 32437 h 404167"/>
                      <a:gd name="connsiteX1" fmla="*/ 250031 w 1230621"/>
                      <a:gd name="connsiteY1" fmla="*/ 108637 h 404167"/>
                      <a:gd name="connsiteX2" fmla="*/ 1157287 w 1230621"/>
                      <a:gd name="connsiteY2" fmla="*/ 394388 h 404167"/>
                      <a:gd name="connsiteX3" fmla="*/ 1152525 w 1230621"/>
                      <a:gd name="connsiteY3" fmla="*/ 330093 h 404167"/>
                      <a:gd name="connsiteX4" fmla="*/ 959644 w 1230621"/>
                      <a:gd name="connsiteY4" fmla="*/ 253893 h 404167"/>
                      <a:gd name="connsiteX5" fmla="*/ 640556 w 1230621"/>
                      <a:gd name="connsiteY5" fmla="*/ 151499 h 404167"/>
                      <a:gd name="connsiteX6" fmla="*/ 378619 w 1230621"/>
                      <a:gd name="connsiteY6" fmla="*/ 63393 h 404167"/>
                      <a:gd name="connsiteX7" fmla="*/ 169069 w 1230621"/>
                      <a:gd name="connsiteY7" fmla="*/ 11006 h 404167"/>
                      <a:gd name="connsiteX8" fmla="*/ 54769 w 1230621"/>
                      <a:gd name="connsiteY8" fmla="*/ 1481 h 404167"/>
                      <a:gd name="connsiteX9" fmla="*/ 0 w 1230621"/>
                      <a:gd name="connsiteY9" fmla="*/ 32437 h 404167"/>
                      <a:gd name="connsiteX0" fmla="*/ 0 w 1152536"/>
                      <a:gd name="connsiteY0" fmla="*/ 32437 h 349699"/>
                      <a:gd name="connsiteX1" fmla="*/ 250031 w 1152536"/>
                      <a:gd name="connsiteY1" fmla="*/ 108637 h 349699"/>
                      <a:gd name="connsiteX2" fmla="*/ 964406 w 1152536"/>
                      <a:gd name="connsiteY2" fmla="*/ 330094 h 349699"/>
                      <a:gd name="connsiteX3" fmla="*/ 1152525 w 1152536"/>
                      <a:gd name="connsiteY3" fmla="*/ 330093 h 349699"/>
                      <a:gd name="connsiteX4" fmla="*/ 959644 w 1152536"/>
                      <a:gd name="connsiteY4" fmla="*/ 253893 h 349699"/>
                      <a:gd name="connsiteX5" fmla="*/ 640556 w 1152536"/>
                      <a:gd name="connsiteY5" fmla="*/ 151499 h 349699"/>
                      <a:gd name="connsiteX6" fmla="*/ 378619 w 1152536"/>
                      <a:gd name="connsiteY6" fmla="*/ 63393 h 349699"/>
                      <a:gd name="connsiteX7" fmla="*/ 169069 w 1152536"/>
                      <a:gd name="connsiteY7" fmla="*/ 11006 h 349699"/>
                      <a:gd name="connsiteX8" fmla="*/ 54769 w 1152536"/>
                      <a:gd name="connsiteY8" fmla="*/ 1481 h 349699"/>
                      <a:gd name="connsiteX9" fmla="*/ 0 w 1152536"/>
                      <a:gd name="connsiteY9" fmla="*/ 32437 h 349699"/>
                      <a:gd name="connsiteX0" fmla="*/ 0 w 1193981"/>
                      <a:gd name="connsiteY0" fmla="*/ 32437 h 396769"/>
                      <a:gd name="connsiteX1" fmla="*/ 250031 w 1193981"/>
                      <a:gd name="connsiteY1" fmla="*/ 108637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193981"/>
                      <a:gd name="connsiteY0" fmla="*/ 32437 h 396769"/>
                      <a:gd name="connsiteX1" fmla="*/ 247650 w 1193981"/>
                      <a:gd name="connsiteY1" fmla="*/ 113399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59606 w 1213031"/>
                      <a:gd name="connsiteY6" fmla="*/ 152364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66750 w 1213031"/>
                      <a:gd name="connsiteY6" fmla="*/ 140458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7669 w 1212851"/>
                      <a:gd name="connsiteY7" fmla="*/ 64258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2906 w 1212851"/>
                      <a:gd name="connsiteY7" fmla="*/ 57114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9463 h 401889"/>
                      <a:gd name="connsiteX1" fmla="*/ 266700 w 1212851"/>
                      <a:gd name="connsiteY1" fmla="*/ 118519 h 401889"/>
                      <a:gd name="connsiteX2" fmla="*/ 983456 w 1212851"/>
                      <a:gd name="connsiteY2" fmla="*/ 335214 h 401889"/>
                      <a:gd name="connsiteX3" fmla="*/ 1197769 w 1212851"/>
                      <a:gd name="connsiteY3" fmla="*/ 401889 h 401889"/>
                      <a:gd name="connsiteX4" fmla="*/ 1171575 w 1212851"/>
                      <a:gd name="connsiteY4" fmla="*/ 335213 h 401889"/>
                      <a:gd name="connsiteX5" fmla="*/ 983456 w 1212851"/>
                      <a:gd name="connsiteY5" fmla="*/ 247107 h 401889"/>
                      <a:gd name="connsiteX6" fmla="*/ 666750 w 1212851"/>
                      <a:gd name="connsiteY6" fmla="*/ 144713 h 401889"/>
                      <a:gd name="connsiteX7" fmla="*/ 392906 w 1212851"/>
                      <a:gd name="connsiteY7" fmla="*/ 61369 h 401889"/>
                      <a:gd name="connsiteX8" fmla="*/ 216694 w 1212851"/>
                      <a:gd name="connsiteY8" fmla="*/ 6601 h 401889"/>
                      <a:gd name="connsiteX9" fmla="*/ 73819 w 1212851"/>
                      <a:gd name="connsiteY9" fmla="*/ 6601 h 401889"/>
                      <a:gd name="connsiteX10" fmla="*/ 0 w 1212851"/>
                      <a:gd name="connsiteY10" fmla="*/ 49463 h 401889"/>
                      <a:gd name="connsiteX0" fmla="*/ 0 w 1212851"/>
                      <a:gd name="connsiteY0" fmla="*/ 45209 h 397635"/>
                      <a:gd name="connsiteX1" fmla="*/ 266700 w 1212851"/>
                      <a:gd name="connsiteY1" fmla="*/ 114265 h 397635"/>
                      <a:gd name="connsiteX2" fmla="*/ 983456 w 1212851"/>
                      <a:gd name="connsiteY2" fmla="*/ 330960 h 397635"/>
                      <a:gd name="connsiteX3" fmla="*/ 1197769 w 1212851"/>
                      <a:gd name="connsiteY3" fmla="*/ 397635 h 397635"/>
                      <a:gd name="connsiteX4" fmla="*/ 1171575 w 1212851"/>
                      <a:gd name="connsiteY4" fmla="*/ 330959 h 397635"/>
                      <a:gd name="connsiteX5" fmla="*/ 983456 w 1212851"/>
                      <a:gd name="connsiteY5" fmla="*/ 242853 h 397635"/>
                      <a:gd name="connsiteX6" fmla="*/ 666750 w 1212851"/>
                      <a:gd name="connsiteY6" fmla="*/ 140459 h 397635"/>
                      <a:gd name="connsiteX7" fmla="*/ 392906 w 1212851"/>
                      <a:gd name="connsiteY7" fmla="*/ 57115 h 397635"/>
                      <a:gd name="connsiteX8" fmla="*/ 216694 w 1212851"/>
                      <a:gd name="connsiteY8" fmla="*/ 11872 h 397635"/>
                      <a:gd name="connsiteX9" fmla="*/ 73819 w 1212851"/>
                      <a:gd name="connsiteY9" fmla="*/ 2347 h 397635"/>
                      <a:gd name="connsiteX10" fmla="*/ 0 w 1212851"/>
                      <a:gd name="connsiteY10" fmla="*/ 45209 h 3976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212851" h="397635">
                        <a:moveTo>
                          <a:pt x="0" y="45209"/>
                        </a:moveTo>
                        <a:cubicBezTo>
                          <a:pt x="88900" y="68228"/>
                          <a:pt x="102791" y="66640"/>
                          <a:pt x="266700" y="114265"/>
                        </a:cubicBezTo>
                        <a:cubicBezTo>
                          <a:pt x="430609" y="161890"/>
                          <a:pt x="744537" y="258728"/>
                          <a:pt x="983456" y="330960"/>
                        </a:cubicBezTo>
                        <a:cubicBezTo>
                          <a:pt x="1138634" y="378188"/>
                          <a:pt x="1166416" y="397635"/>
                          <a:pt x="1197769" y="397635"/>
                        </a:cubicBezTo>
                        <a:cubicBezTo>
                          <a:pt x="1229122" y="397635"/>
                          <a:pt x="1207294" y="356756"/>
                          <a:pt x="1171575" y="330959"/>
                        </a:cubicBezTo>
                        <a:cubicBezTo>
                          <a:pt x="1135856" y="305162"/>
                          <a:pt x="1067594" y="274603"/>
                          <a:pt x="983456" y="242853"/>
                        </a:cubicBezTo>
                        <a:cubicBezTo>
                          <a:pt x="899319" y="211103"/>
                          <a:pt x="765175" y="171415"/>
                          <a:pt x="666750" y="140459"/>
                        </a:cubicBezTo>
                        <a:cubicBezTo>
                          <a:pt x="568325" y="109503"/>
                          <a:pt x="467915" y="78546"/>
                          <a:pt x="392906" y="57115"/>
                        </a:cubicBezTo>
                        <a:cubicBezTo>
                          <a:pt x="317897" y="35684"/>
                          <a:pt x="270669" y="22191"/>
                          <a:pt x="216694" y="11872"/>
                        </a:cubicBezTo>
                        <a:cubicBezTo>
                          <a:pt x="162719" y="1553"/>
                          <a:pt x="109935" y="-3209"/>
                          <a:pt x="73819" y="2347"/>
                        </a:cubicBezTo>
                        <a:cubicBezTo>
                          <a:pt x="37703" y="7903"/>
                          <a:pt x="11906" y="31517"/>
                          <a:pt x="0" y="45209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</p:grpSp>
            <p:grpSp>
              <p:nvGrpSpPr>
                <p:cNvPr id="67" name="Skupina 66"/>
                <p:cNvGrpSpPr/>
                <p:nvPr/>
              </p:nvGrpSpPr>
              <p:grpSpPr>
                <a:xfrm flipH="1" flipV="1">
                  <a:off x="4099760" y="3197791"/>
                  <a:ext cx="1071439" cy="510998"/>
                  <a:chOff x="3774287" y="2651881"/>
                  <a:chExt cx="1861257" cy="854998"/>
                </a:xfrm>
              </p:grpSpPr>
              <p:sp>
                <p:nvSpPr>
                  <p:cNvPr id="68" name="Volný tvar 67"/>
                  <p:cNvSpPr>
                    <a:spLocks noChangeAspect="1"/>
                  </p:cNvSpPr>
                  <p:nvPr/>
                </p:nvSpPr>
                <p:spPr>
                  <a:xfrm>
                    <a:off x="3774287" y="2651881"/>
                    <a:ext cx="1861257" cy="854998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1018" h="390928">
                        <a:moveTo>
                          <a:pt x="3617" y="113297"/>
                        </a:moveTo>
                        <a:cubicBezTo>
                          <a:pt x="18246" y="94034"/>
                          <a:pt x="37719" y="4545"/>
                          <a:pt x="122545" y="232"/>
                        </a:cubicBezTo>
                        <a:cubicBezTo>
                          <a:pt x="207371" y="-4081"/>
                          <a:pt x="397249" y="52758"/>
                          <a:pt x="512575" y="87417"/>
                        </a:cubicBezTo>
                        <a:cubicBezTo>
                          <a:pt x="627901" y="122076"/>
                          <a:pt x="758777" y="159653"/>
                          <a:pt x="814500" y="208187"/>
                        </a:cubicBezTo>
                        <a:cubicBezTo>
                          <a:pt x="870223" y="256721"/>
                          <a:pt x="845098" y="353007"/>
                          <a:pt x="846912" y="378621"/>
                        </a:cubicBezTo>
                        <a:cubicBezTo>
                          <a:pt x="848726" y="404235"/>
                          <a:pt x="834153" y="385547"/>
                          <a:pt x="825387" y="361873"/>
                        </a:cubicBezTo>
                        <a:cubicBezTo>
                          <a:pt x="816621" y="338199"/>
                          <a:pt x="836386" y="273695"/>
                          <a:pt x="794315" y="236579"/>
                        </a:cubicBezTo>
                        <a:cubicBezTo>
                          <a:pt x="752244" y="199463"/>
                          <a:pt x="661611" y="169787"/>
                          <a:pt x="572960" y="139176"/>
                        </a:cubicBezTo>
                        <a:cubicBezTo>
                          <a:pt x="484309" y="108565"/>
                          <a:pt x="333476" y="71253"/>
                          <a:pt x="262409" y="52912"/>
                        </a:cubicBezTo>
                        <a:cubicBezTo>
                          <a:pt x="191343" y="34571"/>
                          <a:pt x="178501" y="29539"/>
                          <a:pt x="146561" y="29131"/>
                        </a:cubicBezTo>
                        <a:cubicBezTo>
                          <a:pt x="114621" y="28723"/>
                          <a:pt x="89762" y="39829"/>
                          <a:pt x="76212" y="54820"/>
                        </a:cubicBezTo>
                        <a:cubicBezTo>
                          <a:pt x="62662" y="69811"/>
                          <a:pt x="46871" y="106063"/>
                          <a:pt x="34772" y="115809"/>
                        </a:cubicBezTo>
                        <a:cubicBezTo>
                          <a:pt x="22673" y="125555"/>
                          <a:pt x="-11012" y="132560"/>
                          <a:pt x="3617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69" name="Volný tvar 68"/>
                  <p:cNvSpPr>
                    <a:spLocks/>
                  </p:cNvSpPr>
                  <p:nvPr/>
                </p:nvSpPr>
                <p:spPr>
                  <a:xfrm rot="150410">
                    <a:off x="3842255" y="2777197"/>
                    <a:ext cx="1716428" cy="670852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1018" h="390928">
                        <a:moveTo>
                          <a:pt x="3617" y="113297"/>
                        </a:moveTo>
                        <a:cubicBezTo>
                          <a:pt x="18246" y="94034"/>
                          <a:pt x="37719" y="4545"/>
                          <a:pt x="122545" y="232"/>
                        </a:cubicBezTo>
                        <a:cubicBezTo>
                          <a:pt x="207371" y="-4081"/>
                          <a:pt x="397249" y="52758"/>
                          <a:pt x="512575" y="87417"/>
                        </a:cubicBezTo>
                        <a:cubicBezTo>
                          <a:pt x="627901" y="122076"/>
                          <a:pt x="758777" y="159653"/>
                          <a:pt x="814500" y="208187"/>
                        </a:cubicBezTo>
                        <a:cubicBezTo>
                          <a:pt x="870223" y="256721"/>
                          <a:pt x="845098" y="353007"/>
                          <a:pt x="846912" y="378621"/>
                        </a:cubicBezTo>
                        <a:cubicBezTo>
                          <a:pt x="848726" y="404235"/>
                          <a:pt x="834153" y="385547"/>
                          <a:pt x="825387" y="361873"/>
                        </a:cubicBezTo>
                        <a:cubicBezTo>
                          <a:pt x="816621" y="338199"/>
                          <a:pt x="836386" y="273695"/>
                          <a:pt x="794315" y="236579"/>
                        </a:cubicBezTo>
                        <a:cubicBezTo>
                          <a:pt x="752244" y="199463"/>
                          <a:pt x="661611" y="169787"/>
                          <a:pt x="572960" y="139176"/>
                        </a:cubicBezTo>
                        <a:cubicBezTo>
                          <a:pt x="484309" y="108565"/>
                          <a:pt x="333476" y="71253"/>
                          <a:pt x="262409" y="52912"/>
                        </a:cubicBezTo>
                        <a:cubicBezTo>
                          <a:pt x="191343" y="34571"/>
                          <a:pt x="178501" y="29539"/>
                          <a:pt x="146561" y="29131"/>
                        </a:cubicBezTo>
                        <a:cubicBezTo>
                          <a:pt x="114621" y="28723"/>
                          <a:pt x="89762" y="39829"/>
                          <a:pt x="76212" y="54820"/>
                        </a:cubicBezTo>
                        <a:cubicBezTo>
                          <a:pt x="62662" y="69811"/>
                          <a:pt x="46871" y="106063"/>
                          <a:pt x="34772" y="115809"/>
                        </a:cubicBezTo>
                        <a:cubicBezTo>
                          <a:pt x="22673" y="125555"/>
                          <a:pt x="-11012" y="132560"/>
                          <a:pt x="3617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70" name="Volný tvar 69"/>
                  <p:cNvSpPr>
                    <a:spLocks/>
                  </p:cNvSpPr>
                  <p:nvPr/>
                </p:nvSpPr>
                <p:spPr>
                  <a:xfrm rot="265172">
                    <a:off x="3908824" y="2872405"/>
                    <a:ext cx="1575836" cy="533770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6612 w 851069"/>
                      <a:gd name="connsiteY9" fmla="*/ 29131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4443 w 851069"/>
                      <a:gd name="connsiteY9" fmla="*/ 36380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330 w 850731"/>
                      <a:gd name="connsiteY0" fmla="*/ 123197 h 400828"/>
                      <a:gd name="connsiteX1" fmla="*/ 116535 w 850731"/>
                      <a:gd name="connsiteY1" fmla="*/ 203 h 400828"/>
                      <a:gd name="connsiteX2" fmla="*/ 512288 w 850731"/>
                      <a:gd name="connsiteY2" fmla="*/ 97317 h 400828"/>
                      <a:gd name="connsiteX3" fmla="*/ 814213 w 850731"/>
                      <a:gd name="connsiteY3" fmla="*/ 218087 h 400828"/>
                      <a:gd name="connsiteX4" fmla="*/ 846625 w 850731"/>
                      <a:gd name="connsiteY4" fmla="*/ 388521 h 400828"/>
                      <a:gd name="connsiteX5" fmla="*/ 825100 w 850731"/>
                      <a:gd name="connsiteY5" fmla="*/ 371773 h 400828"/>
                      <a:gd name="connsiteX6" fmla="*/ 794028 w 850731"/>
                      <a:gd name="connsiteY6" fmla="*/ 246479 h 400828"/>
                      <a:gd name="connsiteX7" fmla="*/ 572673 w 850731"/>
                      <a:gd name="connsiteY7" fmla="*/ 149076 h 400828"/>
                      <a:gd name="connsiteX8" fmla="*/ 262122 w 850731"/>
                      <a:gd name="connsiteY8" fmla="*/ 62812 h 400828"/>
                      <a:gd name="connsiteX9" fmla="*/ 144105 w 850731"/>
                      <a:gd name="connsiteY9" fmla="*/ 46280 h 400828"/>
                      <a:gd name="connsiteX10" fmla="*/ 80068 w 850731"/>
                      <a:gd name="connsiteY10" fmla="*/ 69550 h 400828"/>
                      <a:gd name="connsiteX11" fmla="*/ 34485 w 850731"/>
                      <a:gd name="connsiteY11" fmla="*/ 125709 h 400828"/>
                      <a:gd name="connsiteX12" fmla="*/ 3330 w 850731"/>
                      <a:gd name="connsiteY12" fmla="*/ 123197 h 400828"/>
                      <a:gd name="connsiteX0" fmla="*/ 3586 w 850987"/>
                      <a:gd name="connsiteY0" fmla="*/ 114902 h 392533"/>
                      <a:gd name="connsiteX1" fmla="*/ 121133 w 850987"/>
                      <a:gd name="connsiteY1" fmla="*/ 227 h 392533"/>
                      <a:gd name="connsiteX2" fmla="*/ 512544 w 850987"/>
                      <a:gd name="connsiteY2" fmla="*/ 89022 h 392533"/>
                      <a:gd name="connsiteX3" fmla="*/ 814469 w 850987"/>
                      <a:gd name="connsiteY3" fmla="*/ 209792 h 392533"/>
                      <a:gd name="connsiteX4" fmla="*/ 846881 w 850987"/>
                      <a:gd name="connsiteY4" fmla="*/ 380226 h 392533"/>
                      <a:gd name="connsiteX5" fmla="*/ 825356 w 850987"/>
                      <a:gd name="connsiteY5" fmla="*/ 363478 h 392533"/>
                      <a:gd name="connsiteX6" fmla="*/ 794284 w 850987"/>
                      <a:gd name="connsiteY6" fmla="*/ 238184 h 392533"/>
                      <a:gd name="connsiteX7" fmla="*/ 572929 w 850987"/>
                      <a:gd name="connsiteY7" fmla="*/ 140781 h 392533"/>
                      <a:gd name="connsiteX8" fmla="*/ 262378 w 850987"/>
                      <a:gd name="connsiteY8" fmla="*/ 54517 h 392533"/>
                      <a:gd name="connsiteX9" fmla="*/ 144361 w 850987"/>
                      <a:gd name="connsiteY9" fmla="*/ 37985 h 392533"/>
                      <a:gd name="connsiteX10" fmla="*/ 80324 w 850987"/>
                      <a:gd name="connsiteY10" fmla="*/ 61255 h 392533"/>
                      <a:gd name="connsiteX11" fmla="*/ 34741 w 850987"/>
                      <a:gd name="connsiteY11" fmla="*/ 117414 h 392533"/>
                      <a:gd name="connsiteX12" fmla="*/ 3586 w 850987"/>
                      <a:gd name="connsiteY12" fmla="*/ 114902 h 392533"/>
                      <a:gd name="connsiteX0" fmla="*/ 3586 w 850987"/>
                      <a:gd name="connsiteY0" fmla="*/ 114902 h 392275"/>
                      <a:gd name="connsiteX1" fmla="*/ 121133 w 850987"/>
                      <a:gd name="connsiteY1" fmla="*/ 227 h 392275"/>
                      <a:gd name="connsiteX2" fmla="*/ 512544 w 850987"/>
                      <a:gd name="connsiteY2" fmla="*/ 89022 h 392275"/>
                      <a:gd name="connsiteX3" fmla="*/ 814469 w 850987"/>
                      <a:gd name="connsiteY3" fmla="*/ 209792 h 392275"/>
                      <a:gd name="connsiteX4" fmla="*/ 846881 w 850987"/>
                      <a:gd name="connsiteY4" fmla="*/ 380226 h 392275"/>
                      <a:gd name="connsiteX5" fmla="*/ 825356 w 850987"/>
                      <a:gd name="connsiteY5" fmla="*/ 363478 h 392275"/>
                      <a:gd name="connsiteX6" fmla="*/ 779196 w 850987"/>
                      <a:gd name="connsiteY6" fmla="*/ 245037 h 392275"/>
                      <a:gd name="connsiteX7" fmla="*/ 572929 w 850987"/>
                      <a:gd name="connsiteY7" fmla="*/ 140781 h 392275"/>
                      <a:gd name="connsiteX8" fmla="*/ 262378 w 850987"/>
                      <a:gd name="connsiteY8" fmla="*/ 54517 h 392275"/>
                      <a:gd name="connsiteX9" fmla="*/ 144361 w 850987"/>
                      <a:gd name="connsiteY9" fmla="*/ 37985 h 392275"/>
                      <a:gd name="connsiteX10" fmla="*/ 80324 w 850987"/>
                      <a:gd name="connsiteY10" fmla="*/ 61255 h 392275"/>
                      <a:gd name="connsiteX11" fmla="*/ 34741 w 850987"/>
                      <a:gd name="connsiteY11" fmla="*/ 117414 h 392275"/>
                      <a:gd name="connsiteX12" fmla="*/ 3586 w 850987"/>
                      <a:gd name="connsiteY12" fmla="*/ 114902 h 39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0987" h="392275">
                        <a:moveTo>
                          <a:pt x="3586" y="114902"/>
                        </a:moveTo>
                        <a:cubicBezTo>
                          <a:pt x="17985" y="95371"/>
                          <a:pt x="36307" y="4540"/>
                          <a:pt x="121133" y="227"/>
                        </a:cubicBezTo>
                        <a:cubicBezTo>
                          <a:pt x="205959" y="-4086"/>
                          <a:pt x="396988" y="54095"/>
                          <a:pt x="512544" y="89022"/>
                        </a:cubicBezTo>
                        <a:cubicBezTo>
                          <a:pt x="628100" y="123949"/>
                          <a:pt x="758746" y="161258"/>
                          <a:pt x="814469" y="209792"/>
                        </a:cubicBezTo>
                        <a:cubicBezTo>
                          <a:pt x="870192" y="258326"/>
                          <a:pt x="845067" y="354612"/>
                          <a:pt x="846881" y="380226"/>
                        </a:cubicBezTo>
                        <a:cubicBezTo>
                          <a:pt x="848695" y="405840"/>
                          <a:pt x="836637" y="386010"/>
                          <a:pt x="825356" y="363478"/>
                        </a:cubicBezTo>
                        <a:cubicBezTo>
                          <a:pt x="814075" y="340947"/>
                          <a:pt x="821267" y="282153"/>
                          <a:pt x="779196" y="245037"/>
                        </a:cubicBezTo>
                        <a:cubicBezTo>
                          <a:pt x="737125" y="207921"/>
                          <a:pt x="659065" y="172534"/>
                          <a:pt x="572929" y="140781"/>
                        </a:cubicBezTo>
                        <a:cubicBezTo>
                          <a:pt x="486793" y="109028"/>
                          <a:pt x="333806" y="71650"/>
                          <a:pt x="262378" y="54517"/>
                        </a:cubicBezTo>
                        <a:cubicBezTo>
                          <a:pt x="190950" y="37384"/>
                          <a:pt x="176301" y="38393"/>
                          <a:pt x="144361" y="37985"/>
                        </a:cubicBezTo>
                        <a:cubicBezTo>
                          <a:pt x="112421" y="37577"/>
                          <a:pt x="93874" y="46264"/>
                          <a:pt x="80324" y="61255"/>
                        </a:cubicBezTo>
                        <a:cubicBezTo>
                          <a:pt x="66774" y="76246"/>
                          <a:pt x="47531" y="108473"/>
                          <a:pt x="34741" y="117414"/>
                        </a:cubicBezTo>
                        <a:cubicBezTo>
                          <a:pt x="21951" y="126355"/>
                          <a:pt x="-10813" y="134433"/>
                          <a:pt x="3586" y="114902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71" name="Volný tvar 70"/>
                  <p:cNvSpPr>
                    <a:spLocks/>
                  </p:cNvSpPr>
                  <p:nvPr/>
                </p:nvSpPr>
                <p:spPr>
                  <a:xfrm rot="416670">
                    <a:off x="3978949" y="2960240"/>
                    <a:ext cx="1430717" cy="385555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17 w 866567"/>
                      <a:gd name="connsiteY0" fmla="*/ 113297 h 373000"/>
                      <a:gd name="connsiteX1" fmla="*/ 122545 w 866567"/>
                      <a:gd name="connsiteY1" fmla="*/ 232 h 373000"/>
                      <a:gd name="connsiteX2" fmla="*/ 512575 w 866567"/>
                      <a:gd name="connsiteY2" fmla="*/ 87417 h 373000"/>
                      <a:gd name="connsiteX3" fmla="*/ 814500 w 866567"/>
                      <a:gd name="connsiteY3" fmla="*/ 208187 h 373000"/>
                      <a:gd name="connsiteX4" fmla="*/ 866491 w 866567"/>
                      <a:gd name="connsiteY4" fmla="*/ 349443 h 373000"/>
                      <a:gd name="connsiteX5" fmla="*/ 825387 w 866567"/>
                      <a:gd name="connsiteY5" fmla="*/ 361873 h 373000"/>
                      <a:gd name="connsiteX6" fmla="*/ 794315 w 866567"/>
                      <a:gd name="connsiteY6" fmla="*/ 236579 h 373000"/>
                      <a:gd name="connsiteX7" fmla="*/ 572960 w 866567"/>
                      <a:gd name="connsiteY7" fmla="*/ 139176 h 373000"/>
                      <a:gd name="connsiteX8" fmla="*/ 262409 w 866567"/>
                      <a:gd name="connsiteY8" fmla="*/ 52912 h 373000"/>
                      <a:gd name="connsiteX9" fmla="*/ 146561 w 866567"/>
                      <a:gd name="connsiteY9" fmla="*/ 29131 h 373000"/>
                      <a:gd name="connsiteX10" fmla="*/ 76212 w 866567"/>
                      <a:gd name="connsiteY10" fmla="*/ 54820 h 373000"/>
                      <a:gd name="connsiteX11" fmla="*/ 34772 w 866567"/>
                      <a:gd name="connsiteY11" fmla="*/ 115809 h 373000"/>
                      <a:gd name="connsiteX12" fmla="*/ 3617 w 866567"/>
                      <a:gd name="connsiteY12" fmla="*/ 113297 h 373000"/>
                      <a:gd name="connsiteX0" fmla="*/ 3617 w 867450"/>
                      <a:gd name="connsiteY0" fmla="*/ 113297 h 372087"/>
                      <a:gd name="connsiteX1" fmla="*/ 122545 w 867450"/>
                      <a:gd name="connsiteY1" fmla="*/ 232 h 372087"/>
                      <a:gd name="connsiteX2" fmla="*/ 512575 w 867450"/>
                      <a:gd name="connsiteY2" fmla="*/ 87417 h 372087"/>
                      <a:gd name="connsiteX3" fmla="*/ 814500 w 867450"/>
                      <a:gd name="connsiteY3" fmla="*/ 208187 h 372087"/>
                      <a:gd name="connsiteX4" fmla="*/ 866491 w 867450"/>
                      <a:gd name="connsiteY4" fmla="*/ 349443 h 372087"/>
                      <a:gd name="connsiteX5" fmla="*/ 844196 w 867450"/>
                      <a:gd name="connsiteY5" fmla="*/ 360546 h 372087"/>
                      <a:gd name="connsiteX6" fmla="*/ 794315 w 867450"/>
                      <a:gd name="connsiteY6" fmla="*/ 236579 h 372087"/>
                      <a:gd name="connsiteX7" fmla="*/ 572960 w 867450"/>
                      <a:gd name="connsiteY7" fmla="*/ 139176 h 372087"/>
                      <a:gd name="connsiteX8" fmla="*/ 262409 w 867450"/>
                      <a:gd name="connsiteY8" fmla="*/ 52912 h 372087"/>
                      <a:gd name="connsiteX9" fmla="*/ 146561 w 867450"/>
                      <a:gd name="connsiteY9" fmla="*/ 29131 h 372087"/>
                      <a:gd name="connsiteX10" fmla="*/ 76212 w 867450"/>
                      <a:gd name="connsiteY10" fmla="*/ 54820 h 372087"/>
                      <a:gd name="connsiteX11" fmla="*/ 34772 w 867450"/>
                      <a:gd name="connsiteY11" fmla="*/ 115809 h 372087"/>
                      <a:gd name="connsiteX12" fmla="*/ 3617 w 867450"/>
                      <a:gd name="connsiteY12" fmla="*/ 113297 h 372087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2960 w 867487"/>
                      <a:gd name="connsiteY7" fmla="*/ 139176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58690 w 867487"/>
                      <a:gd name="connsiteY9" fmla="*/ 54489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90 w 867560"/>
                      <a:gd name="connsiteY0" fmla="*/ 113297 h 371040"/>
                      <a:gd name="connsiteX1" fmla="*/ 122618 w 867560"/>
                      <a:gd name="connsiteY1" fmla="*/ 232 h 371040"/>
                      <a:gd name="connsiteX2" fmla="*/ 512648 w 867560"/>
                      <a:gd name="connsiteY2" fmla="*/ 87417 h 371040"/>
                      <a:gd name="connsiteX3" fmla="*/ 814573 w 867560"/>
                      <a:gd name="connsiteY3" fmla="*/ 208187 h 371040"/>
                      <a:gd name="connsiteX4" fmla="*/ 866564 w 867560"/>
                      <a:gd name="connsiteY4" fmla="*/ 349443 h 371040"/>
                      <a:gd name="connsiteX5" fmla="*/ 844269 w 867560"/>
                      <a:gd name="connsiteY5" fmla="*/ 360546 h 371040"/>
                      <a:gd name="connsiteX6" fmla="*/ 789703 w 867560"/>
                      <a:gd name="connsiteY6" fmla="*/ 251336 h 371040"/>
                      <a:gd name="connsiteX7" fmla="*/ 575862 w 867560"/>
                      <a:gd name="connsiteY7" fmla="*/ 157100 h 371040"/>
                      <a:gd name="connsiteX8" fmla="*/ 272829 w 867560"/>
                      <a:gd name="connsiteY8" fmla="*/ 73998 h 371040"/>
                      <a:gd name="connsiteX9" fmla="*/ 158763 w 867560"/>
                      <a:gd name="connsiteY9" fmla="*/ 54489 h 371040"/>
                      <a:gd name="connsiteX10" fmla="*/ 82155 w 867560"/>
                      <a:gd name="connsiteY10" fmla="*/ 74463 h 371040"/>
                      <a:gd name="connsiteX11" fmla="*/ 34845 w 867560"/>
                      <a:gd name="connsiteY11" fmla="*/ 115809 h 371040"/>
                      <a:gd name="connsiteX12" fmla="*/ 3690 w 867560"/>
                      <a:gd name="connsiteY12" fmla="*/ 113297 h 3710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67560" h="371040">
                        <a:moveTo>
                          <a:pt x="3690" y="113297"/>
                        </a:moveTo>
                        <a:cubicBezTo>
                          <a:pt x="18319" y="94034"/>
                          <a:pt x="37792" y="4545"/>
                          <a:pt x="122618" y="232"/>
                        </a:cubicBezTo>
                        <a:cubicBezTo>
                          <a:pt x="207444" y="-4081"/>
                          <a:pt x="397322" y="52758"/>
                          <a:pt x="512648" y="87417"/>
                        </a:cubicBezTo>
                        <a:cubicBezTo>
                          <a:pt x="627974" y="122076"/>
                          <a:pt x="755587" y="164516"/>
                          <a:pt x="814573" y="208187"/>
                        </a:cubicBezTo>
                        <a:cubicBezTo>
                          <a:pt x="873559" y="251858"/>
                          <a:pt x="861615" y="324050"/>
                          <a:pt x="866564" y="349443"/>
                        </a:cubicBezTo>
                        <a:cubicBezTo>
                          <a:pt x="871513" y="374836"/>
                          <a:pt x="857079" y="376897"/>
                          <a:pt x="844269" y="360546"/>
                        </a:cubicBezTo>
                        <a:cubicBezTo>
                          <a:pt x="831459" y="344195"/>
                          <a:pt x="834437" y="285244"/>
                          <a:pt x="789703" y="251336"/>
                        </a:cubicBezTo>
                        <a:cubicBezTo>
                          <a:pt x="744969" y="217428"/>
                          <a:pt x="662008" y="186656"/>
                          <a:pt x="575862" y="157100"/>
                        </a:cubicBezTo>
                        <a:cubicBezTo>
                          <a:pt x="489716" y="127544"/>
                          <a:pt x="342346" y="91100"/>
                          <a:pt x="272829" y="73998"/>
                        </a:cubicBezTo>
                        <a:cubicBezTo>
                          <a:pt x="203313" y="56896"/>
                          <a:pt x="190703" y="54897"/>
                          <a:pt x="158763" y="54489"/>
                        </a:cubicBezTo>
                        <a:cubicBezTo>
                          <a:pt x="126823" y="54081"/>
                          <a:pt x="95705" y="59472"/>
                          <a:pt x="82155" y="74463"/>
                        </a:cubicBezTo>
                        <a:cubicBezTo>
                          <a:pt x="68605" y="89454"/>
                          <a:pt x="47923" y="109337"/>
                          <a:pt x="34845" y="115809"/>
                        </a:cubicBezTo>
                        <a:cubicBezTo>
                          <a:pt x="21768" y="122281"/>
                          <a:pt x="-10939" y="132560"/>
                          <a:pt x="3690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72" name="Volný tvar 71"/>
                  <p:cNvSpPr/>
                  <p:nvPr/>
                </p:nvSpPr>
                <p:spPr>
                  <a:xfrm>
                    <a:off x="4093369" y="2983739"/>
                    <a:ext cx="1212851" cy="397635"/>
                  </a:xfrm>
                  <a:custGeom>
                    <a:avLst/>
                    <a:gdLst>
                      <a:gd name="connsiteX0" fmla="*/ 0 w 1254347"/>
                      <a:gd name="connsiteY0" fmla="*/ 32437 h 414862"/>
                      <a:gd name="connsiteX1" fmla="*/ 250031 w 1254347"/>
                      <a:gd name="connsiteY1" fmla="*/ 108637 h 414862"/>
                      <a:gd name="connsiteX2" fmla="*/ 1188244 w 1254347"/>
                      <a:gd name="connsiteY2" fmla="*/ 401531 h 414862"/>
                      <a:gd name="connsiteX3" fmla="*/ 1152525 w 1254347"/>
                      <a:gd name="connsiteY3" fmla="*/ 353906 h 414862"/>
                      <a:gd name="connsiteX4" fmla="*/ 959644 w 1254347"/>
                      <a:gd name="connsiteY4" fmla="*/ 253893 h 414862"/>
                      <a:gd name="connsiteX5" fmla="*/ 640556 w 1254347"/>
                      <a:gd name="connsiteY5" fmla="*/ 151499 h 414862"/>
                      <a:gd name="connsiteX6" fmla="*/ 378619 w 1254347"/>
                      <a:gd name="connsiteY6" fmla="*/ 63393 h 414862"/>
                      <a:gd name="connsiteX7" fmla="*/ 169069 w 1254347"/>
                      <a:gd name="connsiteY7" fmla="*/ 11006 h 414862"/>
                      <a:gd name="connsiteX8" fmla="*/ 54769 w 1254347"/>
                      <a:gd name="connsiteY8" fmla="*/ 1481 h 414862"/>
                      <a:gd name="connsiteX9" fmla="*/ 0 w 1254347"/>
                      <a:gd name="connsiteY9" fmla="*/ 32437 h 414862"/>
                      <a:gd name="connsiteX0" fmla="*/ 0 w 1209971"/>
                      <a:gd name="connsiteY0" fmla="*/ 32437 h 406480"/>
                      <a:gd name="connsiteX1" fmla="*/ 250031 w 1209971"/>
                      <a:gd name="connsiteY1" fmla="*/ 108637 h 406480"/>
                      <a:gd name="connsiteX2" fmla="*/ 1188244 w 1209971"/>
                      <a:gd name="connsiteY2" fmla="*/ 401531 h 406480"/>
                      <a:gd name="connsiteX3" fmla="*/ 1152525 w 1209971"/>
                      <a:gd name="connsiteY3" fmla="*/ 353906 h 406480"/>
                      <a:gd name="connsiteX4" fmla="*/ 959644 w 1209971"/>
                      <a:gd name="connsiteY4" fmla="*/ 253893 h 406480"/>
                      <a:gd name="connsiteX5" fmla="*/ 640556 w 1209971"/>
                      <a:gd name="connsiteY5" fmla="*/ 151499 h 406480"/>
                      <a:gd name="connsiteX6" fmla="*/ 378619 w 1209971"/>
                      <a:gd name="connsiteY6" fmla="*/ 63393 h 406480"/>
                      <a:gd name="connsiteX7" fmla="*/ 169069 w 1209971"/>
                      <a:gd name="connsiteY7" fmla="*/ 11006 h 406480"/>
                      <a:gd name="connsiteX8" fmla="*/ 54769 w 1209971"/>
                      <a:gd name="connsiteY8" fmla="*/ 1481 h 406480"/>
                      <a:gd name="connsiteX9" fmla="*/ 0 w 1209971"/>
                      <a:gd name="connsiteY9" fmla="*/ 32437 h 406480"/>
                      <a:gd name="connsiteX0" fmla="*/ 0 w 1186948"/>
                      <a:gd name="connsiteY0" fmla="*/ 32437 h 399893"/>
                      <a:gd name="connsiteX1" fmla="*/ 250031 w 1186948"/>
                      <a:gd name="connsiteY1" fmla="*/ 108637 h 399893"/>
                      <a:gd name="connsiteX2" fmla="*/ 1157287 w 1186948"/>
                      <a:gd name="connsiteY2" fmla="*/ 394388 h 399893"/>
                      <a:gd name="connsiteX3" fmla="*/ 1152525 w 1186948"/>
                      <a:gd name="connsiteY3" fmla="*/ 353906 h 399893"/>
                      <a:gd name="connsiteX4" fmla="*/ 959644 w 1186948"/>
                      <a:gd name="connsiteY4" fmla="*/ 253893 h 399893"/>
                      <a:gd name="connsiteX5" fmla="*/ 640556 w 1186948"/>
                      <a:gd name="connsiteY5" fmla="*/ 151499 h 399893"/>
                      <a:gd name="connsiteX6" fmla="*/ 378619 w 1186948"/>
                      <a:gd name="connsiteY6" fmla="*/ 63393 h 399893"/>
                      <a:gd name="connsiteX7" fmla="*/ 169069 w 1186948"/>
                      <a:gd name="connsiteY7" fmla="*/ 11006 h 399893"/>
                      <a:gd name="connsiteX8" fmla="*/ 54769 w 1186948"/>
                      <a:gd name="connsiteY8" fmla="*/ 1481 h 399893"/>
                      <a:gd name="connsiteX9" fmla="*/ 0 w 1186948"/>
                      <a:gd name="connsiteY9" fmla="*/ 32437 h 399893"/>
                      <a:gd name="connsiteX0" fmla="*/ 0 w 1230621"/>
                      <a:gd name="connsiteY0" fmla="*/ 32437 h 404167"/>
                      <a:gd name="connsiteX1" fmla="*/ 250031 w 1230621"/>
                      <a:gd name="connsiteY1" fmla="*/ 108637 h 404167"/>
                      <a:gd name="connsiteX2" fmla="*/ 1157287 w 1230621"/>
                      <a:gd name="connsiteY2" fmla="*/ 394388 h 404167"/>
                      <a:gd name="connsiteX3" fmla="*/ 1152525 w 1230621"/>
                      <a:gd name="connsiteY3" fmla="*/ 330093 h 404167"/>
                      <a:gd name="connsiteX4" fmla="*/ 959644 w 1230621"/>
                      <a:gd name="connsiteY4" fmla="*/ 253893 h 404167"/>
                      <a:gd name="connsiteX5" fmla="*/ 640556 w 1230621"/>
                      <a:gd name="connsiteY5" fmla="*/ 151499 h 404167"/>
                      <a:gd name="connsiteX6" fmla="*/ 378619 w 1230621"/>
                      <a:gd name="connsiteY6" fmla="*/ 63393 h 404167"/>
                      <a:gd name="connsiteX7" fmla="*/ 169069 w 1230621"/>
                      <a:gd name="connsiteY7" fmla="*/ 11006 h 404167"/>
                      <a:gd name="connsiteX8" fmla="*/ 54769 w 1230621"/>
                      <a:gd name="connsiteY8" fmla="*/ 1481 h 404167"/>
                      <a:gd name="connsiteX9" fmla="*/ 0 w 1230621"/>
                      <a:gd name="connsiteY9" fmla="*/ 32437 h 404167"/>
                      <a:gd name="connsiteX0" fmla="*/ 0 w 1152536"/>
                      <a:gd name="connsiteY0" fmla="*/ 32437 h 349699"/>
                      <a:gd name="connsiteX1" fmla="*/ 250031 w 1152536"/>
                      <a:gd name="connsiteY1" fmla="*/ 108637 h 349699"/>
                      <a:gd name="connsiteX2" fmla="*/ 964406 w 1152536"/>
                      <a:gd name="connsiteY2" fmla="*/ 330094 h 349699"/>
                      <a:gd name="connsiteX3" fmla="*/ 1152525 w 1152536"/>
                      <a:gd name="connsiteY3" fmla="*/ 330093 h 349699"/>
                      <a:gd name="connsiteX4" fmla="*/ 959644 w 1152536"/>
                      <a:gd name="connsiteY4" fmla="*/ 253893 h 349699"/>
                      <a:gd name="connsiteX5" fmla="*/ 640556 w 1152536"/>
                      <a:gd name="connsiteY5" fmla="*/ 151499 h 349699"/>
                      <a:gd name="connsiteX6" fmla="*/ 378619 w 1152536"/>
                      <a:gd name="connsiteY6" fmla="*/ 63393 h 349699"/>
                      <a:gd name="connsiteX7" fmla="*/ 169069 w 1152536"/>
                      <a:gd name="connsiteY7" fmla="*/ 11006 h 349699"/>
                      <a:gd name="connsiteX8" fmla="*/ 54769 w 1152536"/>
                      <a:gd name="connsiteY8" fmla="*/ 1481 h 349699"/>
                      <a:gd name="connsiteX9" fmla="*/ 0 w 1152536"/>
                      <a:gd name="connsiteY9" fmla="*/ 32437 h 349699"/>
                      <a:gd name="connsiteX0" fmla="*/ 0 w 1193981"/>
                      <a:gd name="connsiteY0" fmla="*/ 32437 h 396769"/>
                      <a:gd name="connsiteX1" fmla="*/ 250031 w 1193981"/>
                      <a:gd name="connsiteY1" fmla="*/ 108637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193981"/>
                      <a:gd name="connsiteY0" fmla="*/ 32437 h 396769"/>
                      <a:gd name="connsiteX1" fmla="*/ 247650 w 1193981"/>
                      <a:gd name="connsiteY1" fmla="*/ 113399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59606 w 1213031"/>
                      <a:gd name="connsiteY6" fmla="*/ 152364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66750 w 1213031"/>
                      <a:gd name="connsiteY6" fmla="*/ 140458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7669 w 1212851"/>
                      <a:gd name="connsiteY7" fmla="*/ 64258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2906 w 1212851"/>
                      <a:gd name="connsiteY7" fmla="*/ 57114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9463 h 401889"/>
                      <a:gd name="connsiteX1" fmla="*/ 266700 w 1212851"/>
                      <a:gd name="connsiteY1" fmla="*/ 118519 h 401889"/>
                      <a:gd name="connsiteX2" fmla="*/ 983456 w 1212851"/>
                      <a:gd name="connsiteY2" fmla="*/ 335214 h 401889"/>
                      <a:gd name="connsiteX3" fmla="*/ 1197769 w 1212851"/>
                      <a:gd name="connsiteY3" fmla="*/ 401889 h 401889"/>
                      <a:gd name="connsiteX4" fmla="*/ 1171575 w 1212851"/>
                      <a:gd name="connsiteY4" fmla="*/ 335213 h 401889"/>
                      <a:gd name="connsiteX5" fmla="*/ 983456 w 1212851"/>
                      <a:gd name="connsiteY5" fmla="*/ 247107 h 401889"/>
                      <a:gd name="connsiteX6" fmla="*/ 666750 w 1212851"/>
                      <a:gd name="connsiteY6" fmla="*/ 144713 h 401889"/>
                      <a:gd name="connsiteX7" fmla="*/ 392906 w 1212851"/>
                      <a:gd name="connsiteY7" fmla="*/ 61369 h 401889"/>
                      <a:gd name="connsiteX8" fmla="*/ 216694 w 1212851"/>
                      <a:gd name="connsiteY8" fmla="*/ 6601 h 401889"/>
                      <a:gd name="connsiteX9" fmla="*/ 73819 w 1212851"/>
                      <a:gd name="connsiteY9" fmla="*/ 6601 h 401889"/>
                      <a:gd name="connsiteX10" fmla="*/ 0 w 1212851"/>
                      <a:gd name="connsiteY10" fmla="*/ 49463 h 401889"/>
                      <a:gd name="connsiteX0" fmla="*/ 0 w 1212851"/>
                      <a:gd name="connsiteY0" fmla="*/ 45209 h 397635"/>
                      <a:gd name="connsiteX1" fmla="*/ 266700 w 1212851"/>
                      <a:gd name="connsiteY1" fmla="*/ 114265 h 397635"/>
                      <a:gd name="connsiteX2" fmla="*/ 983456 w 1212851"/>
                      <a:gd name="connsiteY2" fmla="*/ 330960 h 397635"/>
                      <a:gd name="connsiteX3" fmla="*/ 1197769 w 1212851"/>
                      <a:gd name="connsiteY3" fmla="*/ 397635 h 397635"/>
                      <a:gd name="connsiteX4" fmla="*/ 1171575 w 1212851"/>
                      <a:gd name="connsiteY4" fmla="*/ 330959 h 397635"/>
                      <a:gd name="connsiteX5" fmla="*/ 983456 w 1212851"/>
                      <a:gd name="connsiteY5" fmla="*/ 242853 h 397635"/>
                      <a:gd name="connsiteX6" fmla="*/ 666750 w 1212851"/>
                      <a:gd name="connsiteY6" fmla="*/ 140459 h 397635"/>
                      <a:gd name="connsiteX7" fmla="*/ 392906 w 1212851"/>
                      <a:gd name="connsiteY7" fmla="*/ 57115 h 397635"/>
                      <a:gd name="connsiteX8" fmla="*/ 216694 w 1212851"/>
                      <a:gd name="connsiteY8" fmla="*/ 11872 h 397635"/>
                      <a:gd name="connsiteX9" fmla="*/ 73819 w 1212851"/>
                      <a:gd name="connsiteY9" fmla="*/ 2347 h 397635"/>
                      <a:gd name="connsiteX10" fmla="*/ 0 w 1212851"/>
                      <a:gd name="connsiteY10" fmla="*/ 45209 h 3976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212851" h="397635">
                        <a:moveTo>
                          <a:pt x="0" y="45209"/>
                        </a:moveTo>
                        <a:cubicBezTo>
                          <a:pt x="88900" y="68228"/>
                          <a:pt x="102791" y="66640"/>
                          <a:pt x="266700" y="114265"/>
                        </a:cubicBezTo>
                        <a:cubicBezTo>
                          <a:pt x="430609" y="161890"/>
                          <a:pt x="744537" y="258728"/>
                          <a:pt x="983456" y="330960"/>
                        </a:cubicBezTo>
                        <a:cubicBezTo>
                          <a:pt x="1138634" y="378188"/>
                          <a:pt x="1166416" y="397635"/>
                          <a:pt x="1197769" y="397635"/>
                        </a:cubicBezTo>
                        <a:cubicBezTo>
                          <a:pt x="1229122" y="397635"/>
                          <a:pt x="1207294" y="356756"/>
                          <a:pt x="1171575" y="330959"/>
                        </a:cubicBezTo>
                        <a:cubicBezTo>
                          <a:pt x="1135856" y="305162"/>
                          <a:pt x="1067594" y="274603"/>
                          <a:pt x="983456" y="242853"/>
                        </a:cubicBezTo>
                        <a:cubicBezTo>
                          <a:pt x="899319" y="211103"/>
                          <a:pt x="765175" y="171415"/>
                          <a:pt x="666750" y="140459"/>
                        </a:cubicBezTo>
                        <a:cubicBezTo>
                          <a:pt x="568325" y="109503"/>
                          <a:pt x="467915" y="78546"/>
                          <a:pt x="392906" y="57115"/>
                        </a:cubicBezTo>
                        <a:cubicBezTo>
                          <a:pt x="317897" y="35684"/>
                          <a:pt x="270669" y="22191"/>
                          <a:pt x="216694" y="11872"/>
                        </a:cubicBezTo>
                        <a:cubicBezTo>
                          <a:pt x="162719" y="1553"/>
                          <a:pt x="109935" y="-3209"/>
                          <a:pt x="73819" y="2347"/>
                        </a:cubicBezTo>
                        <a:cubicBezTo>
                          <a:pt x="37703" y="7903"/>
                          <a:pt x="11906" y="31517"/>
                          <a:pt x="0" y="45209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</p:grpSp>
          </p:grpSp>
          <p:sp>
            <p:nvSpPr>
              <p:cNvPr id="65" name="Ovál 64"/>
              <p:cNvSpPr/>
              <p:nvPr/>
            </p:nvSpPr>
            <p:spPr>
              <a:xfrm>
                <a:off x="4639791" y="2906528"/>
                <a:ext cx="99748" cy="60221"/>
              </a:xfrm>
              <a:prstGeom prst="ellipse">
                <a:avLst/>
              </a:prstGeom>
              <a:solidFill>
                <a:schemeClr val="accent2">
                  <a:lumMod val="75000"/>
                </a:schemeClr>
              </a:solidFill>
              <a:ln w="1270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 b="1"/>
              </a:p>
            </p:txBody>
          </p:sp>
        </p:grpSp>
      </p:grpSp>
      <p:sp>
        <p:nvSpPr>
          <p:cNvPr id="81" name="Volný tvar 80"/>
          <p:cNvSpPr/>
          <p:nvPr/>
        </p:nvSpPr>
        <p:spPr>
          <a:xfrm rot="603163">
            <a:off x="5359913" y="2210503"/>
            <a:ext cx="1321035" cy="881008"/>
          </a:xfrm>
          <a:custGeom>
            <a:avLst/>
            <a:gdLst>
              <a:gd name="connsiteX0" fmla="*/ 0 w 1364064"/>
              <a:gd name="connsiteY0" fmla="*/ 263875 h 859298"/>
              <a:gd name="connsiteX1" fmla="*/ 212651 w 1364064"/>
              <a:gd name="connsiteY1" fmla="*/ 8693 h 859298"/>
              <a:gd name="connsiteX2" fmla="*/ 786809 w 1364064"/>
              <a:gd name="connsiteY2" fmla="*/ 93754 h 859298"/>
              <a:gd name="connsiteX3" fmla="*/ 1329069 w 1364064"/>
              <a:gd name="connsiteY3" fmla="*/ 423363 h 859298"/>
              <a:gd name="connsiteX4" fmla="*/ 1265274 w 1364064"/>
              <a:gd name="connsiteY4" fmla="*/ 859298 h 859298"/>
              <a:gd name="connsiteX0" fmla="*/ 0 w 1349954"/>
              <a:gd name="connsiteY0" fmla="*/ 263875 h 859298"/>
              <a:gd name="connsiteX1" fmla="*/ 212651 w 1349954"/>
              <a:gd name="connsiteY1" fmla="*/ 8693 h 859298"/>
              <a:gd name="connsiteX2" fmla="*/ 786809 w 1349954"/>
              <a:gd name="connsiteY2" fmla="*/ 93754 h 859298"/>
              <a:gd name="connsiteX3" fmla="*/ 1329069 w 1349954"/>
              <a:gd name="connsiteY3" fmla="*/ 423363 h 859298"/>
              <a:gd name="connsiteX4" fmla="*/ 1265274 w 1349954"/>
              <a:gd name="connsiteY4" fmla="*/ 859298 h 859298"/>
              <a:gd name="connsiteX0" fmla="*/ 0 w 1321035"/>
              <a:gd name="connsiteY0" fmla="*/ 263185 h 858608"/>
              <a:gd name="connsiteX1" fmla="*/ 212651 w 1321035"/>
              <a:gd name="connsiteY1" fmla="*/ 8003 h 858608"/>
              <a:gd name="connsiteX2" fmla="*/ 786809 w 1321035"/>
              <a:gd name="connsiteY2" fmla="*/ 93064 h 858608"/>
              <a:gd name="connsiteX3" fmla="*/ 1286539 w 1321035"/>
              <a:gd name="connsiteY3" fmla="*/ 380142 h 858608"/>
              <a:gd name="connsiteX4" fmla="*/ 1265274 w 1321035"/>
              <a:gd name="connsiteY4" fmla="*/ 858608 h 858608"/>
              <a:gd name="connsiteX0" fmla="*/ 0 w 1321035"/>
              <a:gd name="connsiteY0" fmla="*/ 273014 h 868437"/>
              <a:gd name="connsiteX1" fmla="*/ 297712 w 1321035"/>
              <a:gd name="connsiteY1" fmla="*/ 7200 h 868437"/>
              <a:gd name="connsiteX2" fmla="*/ 786809 w 1321035"/>
              <a:gd name="connsiteY2" fmla="*/ 102893 h 868437"/>
              <a:gd name="connsiteX3" fmla="*/ 1286539 w 1321035"/>
              <a:gd name="connsiteY3" fmla="*/ 389971 h 868437"/>
              <a:gd name="connsiteX4" fmla="*/ 1265274 w 1321035"/>
              <a:gd name="connsiteY4" fmla="*/ 868437 h 868437"/>
              <a:gd name="connsiteX0" fmla="*/ 0 w 1321035"/>
              <a:gd name="connsiteY0" fmla="*/ 285585 h 881008"/>
              <a:gd name="connsiteX1" fmla="*/ 297712 w 1321035"/>
              <a:gd name="connsiteY1" fmla="*/ 19771 h 881008"/>
              <a:gd name="connsiteX2" fmla="*/ 818706 w 1321035"/>
              <a:gd name="connsiteY2" fmla="*/ 62302 h 881008"/>
              <a:gd name="connsiteX3" fmla="*/ 1286539 w 1321035"/>
              <a:gd name="connsiteY3" fmla="*/ 402542 h 881008"/>
              <a:gd name="connsiteX4" fmla="*/ 1265274 w 1321035"/>
              <a:gd name="connsiteY4" fmla="*/ 881008 h 8810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21035" h="881008">
                <a:moveTo>
                  <a:pt x="0" y="285585"/>
                </a:moveTo>
                <a:cubicBezTo>
                  <a:pt x="40758" y="172170"/>
                  <a:pt x="161261" y="56985"/>
                  <a:pt x="297712" y="19771"/>
                </a:cubicBezTo>
                <a:cubicBezTo>
                  <a:pt x="434163" y="-17443"/>
                  <a:pt x="653902" y="-1493"/>
                  <a:pt x="818706" y="62302"/>
                </a:cubicBezTo>
                <a:cubicBezTo>
                  <a:pt x="983510" y="126097"/>
                  <a:pt x="1206795" y="274951"/>
                  <a:pt x="1286539" y="402542"/>
                </a:cubicBezTo>
                <a:cubicBezTo>
                  <a:pt x="1334385" y="583296"/>
                  <a:pt x="1337043" y="726836"/>
                  <a:pt x="1265274" y="881008"/>
                </a:cubicBezTo>
              </a:path>
            </a:pathLst>
          </a:custGeom>
          <a:noFill/>
          <a:ln>
            <a:solidFill>
              <a:schemeClr val="tx1"/>
            </a:solidFill>
            <a:headEnd type="none" w="med" len="med"/>
            <a:tailEnd type="arrow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94" name="Volný tvar 93"/>
          <p:cNvSpPr/>
          <p:nvPr/>
        </p:nvSpPr>
        <p:spPr>
          <a:xfrm>
            <a:off x="2840122" y="1463849"/>
            <a:ext cx="343904" cy="404480"/>
          </a:xfrm>
          <a:custGeom>
            <a:avLst/>
            <a:gdLst>
              <a:gd name="connsiteX0" fmla="*/ 23920 w 513710"/>
              <a:gd name="connsiteY0" fmla="*/ 254240 h 543051"/>
              <a:gd name="connsiteX1" fmla="*/ 59546 w 513710"/>
              <a:gd name="connsiteY1" fmla="*/ 467996 h 543051"/>
              <a:gd name="connsiteX2" fmla="*/ 213925 w 513710"/>
              <a:gd name="connsiteY2" fmla="*/ 527372 h 543051"/>
              <a:gd name="connsiteX3" fmla="*/ 463307 w 513710"/>
              <a:gd name="connsiteY3" fmla="*/ 527372 h 543051"/>
              <a:gd name="connsiteX4" fmla="*/ 510808 w 513710"/>
              <a:gd name="connsiteY4" fmla="*/ 349243 h 543051"/>
              <a:gd name="connsiteX5" fmla="*/ 415806 w 513710"/>
              <a:gd name="connsiteY5" fmla="*/ 337367 h 543051"/>
              <a:gd name="connsiteX6" fmla="*/ 344554 w 513710"/>
              <a:gd name="connsiteY6" fmla="*/ 206739 h 543051"/>
              <a:gd name="connsiteX7" fmla="*/ 249551 w 513710"/>
              <a:gd name="connsiteY7" fmla="*/ 28609 h 543051"/>
              <a:gd name="connsiteX8" fmla="*/ 59546 w 513710"/>
              <a:gd name="connsiteY8" fmla="*/ 4858 h 543051"/>
              <a:gd name="connsiteX9" fmla="*/ 169 w 513710"/>
              <a:gd name="connsiteY9" fmla="*/ 76110 h 543051"/>
              <a:gd name="connsiteX10" fmla="*/ 23920 w 513710"/>
              <a:gd name="connsiteY10" fmla="*/ 254240 h 543051"/>
              <a:gd name="connsiteX0" fmla="*/ 23920 w 513710"/>
              <a:gd name="connsiteY0" fmla="*/ 252495 h 541306"/>
              <a:gd name="connsiteX1" fmla="*/ 59546 w 513710"/>
              <a:gd name="connsiteY1" fmla="*/ 466251 h 541306"/>
              <a:gd name="connsiteX2" fmla="*/ 213925 w 513710"/>
              <a:gd name="connsiteY2" fmla="*/ 525627 h 541306"/>
              <a:gd name="connsiteX3" fmla="*/ 463307 w 513710"/>
              <a:gd name="connsiteY3" fmla="*/ 525627 h 541306"/>
              <a:gd name="connsiteX4" fmla="*/ 510808 w 513710"/>
              <a:gd name="connsiteY4" fmla="*/ 347498 h 541306"/>
              <a:gd name="connsiteX5" fmla="*/ 415806 w 513710"/>
              <a:gd name="connsiteY5" fmla="*/ 335622 h 541306"/>
              <a:gd name="connsiteX6" fmla="*/ 362367 w 513710"/>
              <a:gd name="connsiteY6" fmla="*/ 151555 h 541306"/>
              <a:gd name="connsiteX7" fmla="*/ 249551 w 513710"/>
              <a:gd name="connsiteY7" fmla="*/ 26864 h 541306"/>
              <a:gd name="connsiteX8" fmla="*/ 59546 w 513710"/>
              <a:gd name="connsiteY8" fmla="*/ 3113 h 541306"/>
              <a:gd name="connsiteX9" fmla="*/ 169 w 513710"/>
              <a:gd name="connsiteY9" fmla="*/ 74365 h 541306"/>
              <a:gd name="connsiteX10" fmla="*/ 23920 w 513710"/>
              <a:gd name="connsiteY10" fmla="*/ 252495 h 541306"/>
              <a:gd name="connsiteX0" fmla="*/ 23920 w 512911"/>
              <a:gd name="connsiteY0" fmla="*/ 252495 h 541306"/>
              <a:gd name="connsiteX1" fmla="*/ 59546 w 512911"/>
              <a:gd name="connsiteY1" fmla="*/ 466251 h 541306"/>
              <a:gd name="connsiteX2" fmla="*/ 213925 w 512911"/>
              <a:gd name="connsiteY2" fmla="*/ 525627 h 541306"/>
              <a:gd name="connsiteX3" fmla="*/ 463307 w 512911"/>
              <a:gd name="connsiteY3" fmla="*/ 525627 h 541306"/>
              <a:gd name="connsiteX4" fmla="*/ 510808 w 512911"/>
              <a:gd name="connsiteY4" fmla="*/ 347498 h 541306"/>
              <a:gd name="connsiteX5" fmla="*/ 427681 w 512911"/>
              <a:gd name="connsiteY5" fmla="*/ 258432 h 541306"/>
              <a:gd name="connsiteX6" fmla="*/ 362367 w 512911"/>
              <a:gd name="connsiteY6" fmla="*/ 151555 h 541306"/>
              <a:gd name="connsiteX7" fmla="*/ 249551 w 512911"/>
              <a:gd name="connsiteY7" fmla="*/ 26864 h 541306"/>
              <a:gd name="connsiteX8" fmla="*/ 59546 w 512911"/>
              <a:gd name="connsiteY8" fmla="*/ 3113 h 541306"/>
              <a:gd name="connsiteX9" fmla="*/ 169 w 512911"/>
              <a:gd name="connsiteY9" fmla="*/ 74365 h 541306"/>
              <a:gd name="connsiteX10" fmla="*/ 23920 w 512911"/>
              <a:gd name="connsiteY10" fmla="*/ 252495 h 5413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512911" h="541306">
                <a:moveTo>
                  <a:pt x="23920" y="252495"/>
                </a:moveTo>
                <a:cubicBezTo>
                  <a:pt x="33816" y="317809"/>
                  <a:pt x="27879" y="420729"/>
                  <a:pt x="59546" y="466251"/>
                </a:cubicBezTo>
                <a:cubicBezTo>
                  <a:pt x="91213" y="511773"/>
                  <a:pt x="146632" y="515731"/>
                  <a:pt x="213925" y="525627"/>
                </a:cubicBezTo>
                <a:cubicBezTo>
                  <a:pt x="281219" y="535523"/>
                  <a:pt x="413827" y="555315"/>
                  <a:pt x="463307" y="525627"/>
                </a:cubicBezTo>
                <a:cubicBezTo>
                  <a:pt x="512787" y="495939"/>
                  <a:pt x="516746" y="392030"/>
                  <a:pt x="510808" y="347498"/>
                </a:cubicBezTo>
                <a:cubicBezTo>
                  <a:pt x="504870" y="302966"/>
                  <a:pt x="452421" y="291089"/>
                  <a:pt x="427681" y="258432"/>
                </a:cubicBezTo>
                <a:cubicBezTo>
                  <a:pt x="402941" y="225775"/>
                  <a:pt x="392055" y="190150"/>
                  <a:pt x="362367" y="151555"/>
                </a:cubicBezTo>
                <a:cubicBezTo>
                  <a:pt x="332679" y="112960"/>
                  <a:pt x="300021" y="51604"/>
                  <a:pt x="249551" y="26864"/>
                </a:cubicBezTo>
                <a:cubicBezTo>
                  <a:pt x="199081" y="2124"/>
                  <a:pt x="101110" y="-4804"/>
                  <a:pt x="59546" y="3113"/>
                </a:cubicBezTo>
                <a:cubicBezTo>
                  <a:pt x="17982" y="11030"/>
                  <a:pt x="2148" y="34781"/>
                  <a:pt x="169" y="74365"/>
                </a:cubicBezTo>
                <a:cubicBezTo>
                  <a:pt x="-1810" y="113949"/>
                  <a:pt x="14024" y="187181"/>
                  <a:pt x="23920" y="252495"/>
                </a:cubicBezTo>
                <a:close/>
              </a:path>
            </a:pathLst>
          </a:custGeom>
          <a:solidFill>
            <a:schemeClr val="accent4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95" name="TextovéPole 94"/>
          <p:cNvSpPr txBox="1"/>
          <p:nvPr/>
        </p:nvSpPr>
        <p:spPr>
          <a:xfrm>
            <a:off x="5554601" y="1578231"/>
            <a:ext cx="3674035" cy="55944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1800"/>
              </a:lnSpc>
            </a:pPr>
            <a:r>
              <a:rPr lang="cs-CZ" dirty="0"/>
              <a:t>…a k dalšímu Ranvierově zářezu…</a:t>
            </a:r>
          </a:p>
        </p:txBody>
      </p:sp>
      <p:sp>
        <p:nvSpPr>
          <p:cNvPr id="100" name="Volný tvar 99"/>
          <p:cNvSpPr/>
          <p:nvPr/>
        </p:nvSpPr>
        <p:spPr>
          <a:xfrm rot="298829" flipH="1" flipV="1">
            <a:off x="4632645" y="3510443"/>
            <a:ext cx="1321035" cy="881008"/>
          </a:xfrm>
          <a:custGeom>
            <a:avLst/>
            <a:gdLst>
              <a:gd name="connsiteX0" fmla="*/ 0 w 1364064"/>
              <a:gd name="connsiteY0" fmla="*/ 263875 h 859298"/>
              <a:gd name="connsiteX1" fmla="*/ 212651 w 1364064"/>
              <a:gd name="connsiteY1" fmla="*/ 8693 h 859298"/>
              <a:gd name="connsiteX2" fmla="*/ 786809 w 1364064"/>
              <a:gd name="connsiteY2" fmla="*/ 93754 h 859298"/>
              <a:gd name="connsiteX3" fmla="*/ 1329069 w 1364064"/>
              <a:gd name="connsiteY3" fmla="*/ 423363 h 859298"/>
              <a:gd name="connsiteX4" fmla="*/ 1265274 w 1364064"/>
              <a:gd name="connsiteY4" fmla="*/ 859298 h 859298"/>
              <a:gd name="connsiteX0" fmla="*/ 0 w 1349954"/>
              <a:gd name="connsiteY0" fmla="*/ 263875 h 859298"/>
              <a:gd name="connsiteX1" fmla="*/ 212651 w 1349954"/>
              <a:gd name="connsiteY1" fmla="*/ 8693 h 859298"/>
              <a:gd name="connsiteX2" fmla="*/ 786809 w 1349954"/>
              <a:gd name="connsiteY2" fmla="*/ 93754 h 859298"/>
              <a:gd name="connsiteX3" fmla="*/ 1329069 w 1349954"/>
              <a:gd name="connsiteY3" fmla="*/ 423363 h 859298"/>
              <a:gd name="connsiteX4" fmla="*/ 1265274 w 1349954"/>
              <a:gd name="connsiteY4" fmla="*/ 859298 h 859298"/>
              <a:gd name="connsiteX0" fmla="*/ 0 w 1321035"/>
              <a:gd name="connsiteY0" fmla="*/ 263185 h 858608"/>
              <a:gd name="connsiteX1" fmla="*/ 212651 w 1321035"/>
              <a:gd name="connsiteY1" fmla="*/ 8003 h 858608"/>
              <a:gd name="connsiteX2" fmla="*/ 786809 w 1321035"/>
              <a:gd name="connsiteY2" fmla="*/ 93064 h 858608"/>
              <a:gd name="connsiteX3" fmla="*/ 1286539 w 1321035"/>
              <a:gd name="connsiteY3" fmla="*/ 380142 h 858608"/>
              <a:gd name="connsiteX4" fmla="*/ 1265274 w 1321035"/>
              <a:gd name="connsiteY4" fmla="*/ 858608 h 858608"/>
              <a:gd name="connsiteX0" fmla="*/ 0 w 1321035"/>
              <a:gd name="connsiteY0" fmla="*/ 273014 h 868437"/>
              <a:gd name="connsiteX1" fmla="*/ 297712 w 1321035"/>
              <a:gd name="connsiteY1" fmla="*/ 7200 h 868437"/>
              <a:gd name="connsiteX2" fmla="*/ 786809 w 1321035"/>
              <a:gd name="connsiteY2" fmla="*/ 102893 h 868437"/>
              <a:gd name="connsiteX3" fmla="*/ 1286539 w 1321035"/>
              <a:gd name="connsiteY3" fmla="*/ 389971 h 868437"/>
              <a:gd name="connsiteX4" fmla="*/ 1265274 w 1321035"/>
              <a:gd name="connsiteY4" fmla="*/ 868437 h 868437"/>
              <a:gd name="connsiteX0" fmla="*/ 0 w 1321035"/>
              <a:gd name="connsiteY0" fmla="*/ 285585 h 881008"/>
              <a:gd name="connsiteX1" fmla="*/ 297712 w 1321035"/>
              <a:gd name="connsiteY1" fmla="*/ 19771 h 881008"/>
              <a:gd name="connsiteX2" fmla="*/ 818706 w 1321035"/>
              <a:gd name="connsiteY2" fmla="*/ 62302 h 881008"/>
              <a:gd name="connsiteX3" fmla="*/ 1286539 w 1321035"/>
              <a:gd name="connsiteY3" fmla="*/ 402542 h 881008"/>
              <a:gd name="connsiteX4" fmla="*/ 1265274 w 1321035"/>
              <a:gd name="connsiteY4" fmla="*/ 881008 h 8810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21035" h="881008">
                <a:moveTo>
                  <a:pt x="0" y="285585"/>
                </a:moveTo>
                <a:cubicBezTo>
                  <a:pt x="40758" y="172170"/>
                  <a:pt x="161261" y="56985"/>
                  <a:pt x="297712" y="19771"/>
                </a:cubicBezTo>
                <a:cubicBezTo>
                  <a:pt x="434163" y="-17443"/>
                  <a:pt x="653902" y="-1493"/>
                  <a:pt x="818706" y="62302"/>
                </a:cubicBezTo>
                <a:cubicBezTo>
                  <a:pt x="983510" y="126097"/>
                  <a:pt x="1206795" y="274951"/>
                  <a:pt x="1286539" y="402542"/>
                </a:cubicBezTo>
                <a:cubicBezTo>
                  <a:pt x="1334385" y="583296"/>
                  <a:pt x="1337043" y="726836"/>
                  <a:pt x="1265274" y="881008"/>
                </a:cubicBezTo>
              </a:path>
            </a:pathLst>
          </a:custGeom>
          <a:noFill/>
          <a:ln>
            <a:solidFill>
              <a:schemeClr val="tx1"/>
            </a:solidFill>
            <a:headEnd type="arrow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04" name="Minus 103"/>
          <p:cNvSpPr/>
          <p:nvPr/>
        </p:nvSpPr>
        <p:spPr>
          <a:xfrm flipH="1">
            <a:off x="3726626" y="2075621"/>
            <a:ext cx="252000" cy="180000"/>
          </a:xfrm>
          <a:prstGeom prst="mathMinus">
            <a:avLst/>
          </a:prstGeom>
          <a:solidFill>
            <a:schemeClr val="tx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05" name="Plus 104"/>
          <p:cNvSpPr/>
          <p:nvPr/>
        </p:nvSpPr>
        <p:spPr>
          <a:xfrm flipH="1">
            <a:off x="3482335" y="2346343"/>
            <a:ext cx="252000" cy="252000"/>
          </a:xfrm>
          <a:prstGeom prst="mathPlus">
            <a:avLst/>
          </a:prstGeom>
          <a:solidFill>
            <a:srgbClr val="FF0000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06" name="Plus 105"/>
          <p:cNvSpPr/>
          <p:nvPr/>
        </p:nvSpPr>
        <p:spPr>
          <a:xfrm flipH="1">
            <a:off x="3887076" y="1671850"/>
            <a:ext cx="252000" cy="252000"/>
          </a:xfrm>
          <a:prstGeom prst="mathPlus">
            <a:avLst/>
          </a:prstGeom>
          <a:solidFill>
            <a:srgbClr val="FF0000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07" name="Minus 106"/>
          <p:cNvSpPr/>
          <p:nvPr/>
        </p:nvSpPr>
        <p:spPr>
          <a:xfrm flipH="1">
            <a:off x="7180239" y="4287486"/>
            <a:ext cx="252000" cy="180000"/>
          </a:xfrm>
          <a:prstGeom prst="mathMinus">
            <a:avLst/>
          </a:prstGeom>
          <a:solidFill>
            <a:schemeClr val="tx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08" name="Plus 107"/>
          <p:cNvSpPr/>
          <p:nvPr/>
        </p:nvSpPr>
        <p:spPr>
          <a:xfrm flipH="1">
            <a:off x="6935948" y="4558208"/>
            <a:ext cx="252000" cy="252000"/>
          </a:xfrm>
          <a:prstGeom prst="mathPlus">
            <a:avLst/>
          </a:prstGeom>
          <a:solidFill>
            <a:srgbClr val="FF0000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09" name="Plus 108"/>
          <p:cNvSpPr/>
          <p:nvPr/>
        </p:nvSpPr>
        <p:spPr>
          <a:xfrm flipH="1">
            <a:off x="7340689" y="3883715"/>
            <a:ext cx="252000" cy="252000"/>
          </a:xfrm>
          <a:prstGeom prst="mathPlus">
            <a:avLst/>
          </a:prstGeom>
          <a:solidFill>
            <a:srgbClr val="FF0000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10" name="Minus 109"/>
          <p:cNvSpPr/>
          <p:nvPr/>
        </p:nvSpPr>
        <p:spPr>
          <a:xfrm flipH="1">
            <a:off x="8313983" y="4999356"/>
            <a:ext cx="252000" cy="180000"/>
          </a:xfrm>
          <a:prstGeom prst="mathMinus">
            <a:avLst/>
          </a:prstGeom>
          <a:solidFill>
            <a:schemeClr val="tx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11" name="Plus 110"/>
          <p:cNvSpPr/>
          <p:nvPr/>
        </p:nvSpPr>
        <p:spPr>
          <a:xfrm flipH="1">
            <a:off x="8069692" y="5270078"/>
            <a:ext cx="252000" cy="252000"/>
          </a:xfrm>
          <a:prstGeom prst="mathPlus">
            <a:avLst/>
          </a:prstGeom>
          <a:solidFill>
            <a:srgbClr val="FF0000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12" name="Plus 111"/>
          <p:cNvSpPr/>
          <p:nvPr/>
        </p:nvSpPr>
        <p:spPr>
          <a:xfrm flipH="1">
            <a:off x="8474433" y="4595585"/>
            <a:ext cx="252000" cy="252000"/>
          </a:xfrm>
          <a:prstGeom prst="mathPlus">
            <a:avLst/>
          </a:prstGeom>
          <a:solidFill>
            <a:srgbClr val="FF0000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14" name="Minus 113"/>
          <p:cNvSpPr/>
          <p:nvPr/>
        </p:nvSpPr>
        <p:spPr>
          <a:xfrm flipH="1">
            <a:off x="5127284" y="2517580"/>
            <a:ext cx="252000" cy="180000"/>
          </a:xfrm>
          <a:prstGeom prst="mathMinus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15" name="Plus 114"/>
          <p:cNvSpPr/>
          <p:nvPr/>
        </p:nvSpPr>
        <p:spPr>
          <a:xfrm flipH="1">
            <a:off x="4936018" y="2790516"/>
            <a:ext cx="252000" cy="252000"/>
          </a:xfrm>
          <a:prstGeom prst="mathPlus">
            <a:avLst/>
          </a:prstGeom>
          <a:solidFill>
            <a:srgbClr val="FF0000"/>
          </a:solidFill>
          <a:ln w="127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16" name="Minus 115"/>
          <p:cNvSpPr/>
          <p:nvPr/>
        </p:nvSpPr>
        <p:spPr>
          <a:xfrm flipH="1">
            <a:off x="4726422" y="3168782"/>
            <a:ext cx="252000" cy="180000"/>
          </a:xfrm>
          <a:prstGeom prst="mathMinus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01" name="Minus 100"/>
          <p:cNvSpPr/>
          <p:nvPr/>
        </p:nvSpPr>
        <p:spPr>
          <a:xfrm flipH="1">
            <a:off x="6254782" y="3229450"/>
            <a:ext cx="252000" cy="180000"/>
          </a:xfrm>
          <a:prstGeom prst="mathMinus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02" name="Plus 101"/>
          <p:cNvSpPr/>
          <p:nvPr/>
        </p:nvSpPr>
        <p:spPr>
          <a:xfrm flipH="1">
            <a:off x="6063516" y="3502386"/>
            <a:ext cx="252000" cy="252000"/>
          </a:xfrm>
          <a:prstGeom prst="mathPlus">
            <a:avLst/>
          </a:prstGeom>
          <a:solidFill>
            <a:srgbClr val="FF0000"/>
          </a:solidFill>
          <a:ln w="127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03" name="Minus 102"/>
          <p:cNvSpPr/>
          <p:nvPr/>
        </p:nvSpPr>
        <p:spPr>
          <a:xfrm flipH="1">
            <a:off x="5853920" y="3880652"/>
            <a:ext cx="252000" cy="180000"/>
          </a:xfrm>
          <a:prstGeom prst="mathMinus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99" name="Obdélník 98"/>
          <p:cNvSpPr/>
          <p:nvPr/>
        </p:nvSpPr>
        <p:spPr>
          <a:xfrm>
            <a:off x="4024649" y="273955"/>
            <a:ext cx="4844596" cy="89255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cs-CZ" sz="2800" b="1" dirty="0"/>
              <a:t>Šíření akčního potenciálu </a:t>
            </a:r>
          </a:p>
          <a:p>
            <a:r>
              <a:rPr lang="cs-CZ" dirty="0"/>
              <a:t>(</a:t>
            </a:r>
            <a:r>
              <a:rPr lang="cs-CZ" dirty="0" err="1"/>
              <a:t>myelinizované</a:t>
            </a:r>
            <a:r>
              <a:rPr lang="cs-CZ" dirty="0"/>
              <a:t> vlákno) - detail</a:t>
            </a:r>
          </a:p>
        </p:txBody>
      </p:sp>
    </p:spTree>
    <p:extLst>
      <p:ext uri="{BB962C8B-B14F-4D97-AF65-F5344CB8AC3E}">
        <p14:creationId xmlns:p14="http://schemas.microsoft.com/office/powerpoint/2010/main" val="335009413"/>
      </p:ext>
    </p:extLst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8" name="Skupina 77"/>
          <p:cNvGrpSpPr/>
          <p:nvPr/>
        </p:nvGrpSpPr>
        <p:grpSpPr>
          <a:xfrm>
            <a:off x="1991544" y="332656"/>
            <a:ext cx="7704856" cy="5616624"/>
            <a:chOff x="755576" y="764703"/>
            <a:chExt cx="6972892" cy="4147389"/>
          </a:xfrm>
        </p:grpSpPr>
        <p:sp>
          <p:nvSpPr>
            <p:cNvPr id="2" name="Volný tvar 1"/>
            <p:cNvSpPr/>
            <p:nvPr/>
          </p:nvSpPr>
          <p:spPr>
            <a:xfrm>
              <a:off x="755576" y="764703"/>
              <a:ext cx="6972892" cy="4133063"/>
            </a:xfrm>
            <a:custGeom>
              <a:avLst/>
              <a:gdLst>
                <a:gd name="connsiteX0" fmla="*/ 1219064 w 4199729"/>
                <a:gd name="connsiteY0" fmla="*/ 1212284 h 4338987"/>
                <a:gd name="connsiteX1" fmla="*/ 1356224 w 4199729"/>
                <a:gd name="connsiteY1" fmla="*/ 1578044 h 4338987"/>
                <a:gd name="connsiteX2" fmla="*/ 1550534 w 4199729"/>
                <a:gd name="connsiteY2" fmla="*/ 1658054 h 4338987"/>
                <a:gd name="connsiteX3" fmla="*/ 1904864 w 4199729"/>
                <a:gd name="connsiteY3" fmla="*/ 1680914 h 4338987"/>
                <a:gd name="connsiteX4" fmla="*/ 2019164 w 4199729"/>
                <a:gd name="connsiteY4" fmla="*/ 1543754 h 4338987"/>
                <a:gd name="connsiteX5" fmla="*/ 2122034 w 4199729"/>
                <a:gd name="connsiteY5" fmla="*/ 1292294 h 4338987"/>
                <a:gd name="connsiteX6" fmla="*/ 2122034 w 4199729"/>
                <a:gd name="connsiteY6" fmla="*/ 1120844 h 4338987"/>
                <a:gd name="connsiteX7" fmla="*/ 2087744 w 4199729"/>
                <a:gd name="connsiteY7" fmla="*/ 812234 h 4338987"/>
                <a:gd name="connsiteX8" fmla="*/ 2076314 w 4199729"/>
                <a:gd name="connsiteY8" fmla="*/ 777944 h 4338987"/>
                <a:gd name="connsiteX9" fmla="*/ 2167754 w 4199729"/>
                <a:gd name="connsiteY9" fmla="*/ 1086554 h 4338987"/>
                <a:gd name="connsiteX10" fmla="*/ 2213474 w 4199729"/>
                <a:gd name="connsiteY10" fmla="*/ 1269434 h 4338987"/>
                <a:gd name="connsiteX11" fmla="*/ 2282054 w 4199729"/>
                <a:gd name="connsiteY11" fmla="*/ 1303724 h 4338987"/>
                <a:gd name="connsiteX12" fmla="*/ 2327774 w 4199729"/>
                <a:gd name="connsiteY12" fmla="*/ 1166564 h 4338987"/>
                <a:gd name="connsiteX13" fmla="*/ 2464934 w 4199729"/>
                <a:gd name="connsiteY13" fmla="*/ 880814 h 4338987"/>
                <a:gd name="connsiteX14" fmla="*/ 2556374 w 4199729"/>
                <a:gd name="connsiteY14" fmla="*/ 640784 h 4338987"/>
                <a:gd name="connsiteX15" fmla="*/ 2613524 w 4199729"/>
                <a:gd name="connsiteY15" fmla="*/ 537914 h 4338987"/>
                <a:gd name="connsiteX16" fmla="*/ 2556374 w 4199729"/>
                <a:gd name="connsiteY16" fmla="*/ 789374 h 4338987"/>
                <a:gd name="connsiteX17" fmla="*/ 2442074 w 4199729"/>
                <a:gd name="connsiteY17" fmla="*/ 1097984 h 4338987"/>
                <a:gd name="connsiteX18" fmla="*/ 2373494 w 4199729"/>
                <a:gd name="connsiteY18" fmla="*/ 1406594 h 4338987"/>
                <a:gd name="connsiteX19" fmla="*/ 2556374 w 4199729"/>
                <a:gd name="connsiteY19" fmla="*/ 1578044 h 4338987"/>
                <a:gd name="connsiteX20" fmla="*/ 2876414 w 4199729"/>
                <a:gd name="connsiteY20" fmla="*/ 1658054 h 4338987"/>
                <a:gd name="connsiteX21" fmla="*/ 3185024 w 4199729"/>
                <a:gd name="connsiteY21" fmla="*/ 1658054 h 4338987"/>
                <a:gd name="connsiteX22" fmla="*/ 3367904 w 4199729"/>
                <a:gd name="connsiteY22" fmla="*/ 1566614 h 4338987"/>
                <a:gd name="connsiteX23" fmla="*/ 3470774 w 4199729"/>
                <a:gd name="connsiteY23" fmla="*/ 1372304 h 4338987"/>
                <a:gd name="connsiteX24" fmla="*/ 3459344 w 4199729"/>
                <a:gd name="connsiteY24" fmla="*/ 1097984 h 4338987"/>
                <a:gd name="connsiteX25" fmla="*/ 3447914 w 4199729"/>
                <a:gd name="connsiteY25" fmla="*/ 777944 h 4338987"/>
                <a:gd name="connsiteX26" fmla="*/ 3756524 w 4199729"/>
                <a:gd name="connsiteY26" fmla="*/ 572204 h 4338987"/>
                <a:gd name="connsiteX27" fmla="*/ 3996554 w 4199729"/>
                <a:gd name="connsiteY27" fmla="*/ 92144 h 4338987"/>
                <a:gd name="connsiteX28" fmla="*/ 4030844 w 4199729"/>
                <a:gd name="connsiteY28" fmla="*/ 12134 h 4338987"/>
                <a:gd name="connsiteX29" fmla="*/ 4007984 w 4199729"/>
                <a:gd name="connsiteY29" fmla="*/ 252164 h 4338987"/>
                <a:gd name="connsiteX30" fmla="*/ 3825104 w 4199729"/>
                <a:gd name="connsiteY30" fmla="*/ 652214 h 4338987"/>
                <a:gd name="connsiteX31" fmla="*/ 3642224 w 4199729"/>
                <a:gd name="connsiteY31" fmla="*/ 789374 h 4338987"/>
                <a:gd name="connsiteX32" fmla="*/ 3527924 w 4199729"/>
                <a:gd name="connsiteY32" fmla="*/ 892244 h 4338987"/>
                <a:gd name="connsiteX33" fmla="*/ 3859394 w 4199729"/>
                <a:gd name="connsiteY33" fmla="*/ 846524 h 4338987"/>
                <a:gd name="connsiteX34" fmla="*/ 4190864 w 4199729"/>
                <a:gd name="connsiteY34" fmla="*/ 720794 h 4338987"/>
                <a:gd name="connsiteX35" fmla="*/ 4076564 w 4199729"/>
                <a:gd name="connsiteY35" fmla="*/ 892244 h 4338987"/>
                <a:gd name="connsiteX36" fmla="*/ 3779384 w 4199729"/>
                <a:gd name="connsiteY36" fmla="*/ 937964 h 4338987"/>
                <a:gd name="connsiteX37" fmla="*/ 3607934 w 4199729"/>
                <a:gd name="connsiteY37" fmla="*/ 995114 h 4338987"/>
                <a:gd name="connsiteX38" fmla="*/ 3653654 w 4199729"/>
                <a:gd name="connsiteY38" fmla="*/ 1235144 h 4338987"/>
                <a:gd name="connsiteX39" fmla="*/ 3619364 w 4199729"/>
                <a:gd name="connsiteY39" fmla="*/ 1532324 h 4338987"/>
                <a:gd name="connsiteX40" fmla="*/ 3459344 w 4199729"/>
                <a:gd name="connsiteY40" fmla="*/ 1726634 h 4338987"/>
                <a:gd name="connsiteX41" fmla="*/ 3276464 w 4199729"/>
                <a:gd name="connsiteY41" fmla="*/ 2035244 h 4338987"/>
                <a:gd name="connsiteX42" fmla="*/ 3230744 w 4199729"/>
                <a:gd name="connsiteY42" fmla="*/ 2309564 h 4338987"/>
                <a:gd name="connsiteX43" fmla="*/ 3402194 w 4199729"/>
                <a:gd name="connsiteY43" fmla="*/ 2458154 h 4338987"/>
                <a:gd name="connsiteX44" fmla="*/ 3756524 w 4199729"/>
                <a:gd name="connsiteY44" fmla="*/ 2663894 h 4338987"/>
                <a:gd name="connsiteX45" fmla="*/ 4076564 w 4199729"/>
                <a:gd name="connsiteY45" fmla="*/ 2778194 h 4338987"/>
                <a:gd name="connsiteX46" fmla="*/ 4076564 w 4199729"/>
                <a:gd name="connsiteY46" fmla="*/ 2881064 h 4338987"/>
                <a:gd name="connsiteX47" fmla="*/ 3767954 w 4199729"/>
                <a:gd name="connsiteY47" fmla="*/ 2869634 h 4338987"/>
                <a:gd name="connsiteX48" fmla="*/ 3402194 w 4199729"/>
                <a:gd name="connsiteY48" fmla="*/ 2732474 h 4338987"/>
                <a:gd name="connsiteX49" fmla="*/ 3082154 w 4199729"/>
                <a:gd name="connsiteY49" fmla="*/ 2663894 h 4338987"/>
                <a:gd name="connsiteX50" fmla="*/ 2956424 w 4199729"/>
                <a:gd name="connsiteY50" fmla="*/ 2698184 h 4338987"/>
                <a:gd name="connsiteX51" fmla="*/ 2819264 w 4199729"/>
                <a:gd name="connsiteY51" fmla="*/ 2823914 h 4338987"/>
                <a:gd name="connsiteX52" fmla="*/ 2762114 w 4199729"/>
                <a:gd name="connsiteY52" fmla="*/ 2995364 h 4338987"/>
                <a:gd name="connsiteX53" fmla="*/ 2967854 w 4199729"/>
                <a:gd name="connsiteY53" fmla="*/ 3132524 h 4338987"/>
                <a:gd name="connsiteX54" fmla="*/ 3173594 w 4199729"/>
                <a:gd name="connsiteY54" fmla="*/ 3269684 h 4338987"/>
                <a:gd name="connsiteX55" fmla="*/ 3345044 w 4199729"/>
                <a:gd name="connsiteY55" fmla="*/ 3303974 h 4338987"/>
                <a:gd name="connsiteX56" fmla="*/ 3265034 w 4199729"/>
                <a:gd name="connsiteY56" fmla="*/ 3395414 h 4338987"/>
                <a:gd name="connsiteX57" fmla="*/ 3002144 w 4199729"/>
                <a:gd name="connsiteY57" fmla="*/ 3303974 h 4338987"/>
                <a:gd name="connsiteX58" fmla="*/ 2750684 w 4199729"/>
                <a:gd name="connsiteY58" fmla="*/ 3189674 h 4338987"/>
                <a:gd name="connsiteX59" fmla="*/ 2636384 w 4199729"/>
                <a:gd name="connsiteY59" fmla="*/ 3098234 h 4338987"/>
                <a:gd name="connsiteX60" fmla="*/ 2567804 w 4199729"/>
                <a:gd name="connsiteY60" fmla="*/ 3109664 h 4338987"/>
                <a:gd name="connsiteX61" fmla="*/ 2556374 w 4199729"/>
                <a:gd name="connsiteY61" fmla="*/ 3326834 h 4338987"/>
                <a:gd name="connsiteX62" fmla="*/ 2670674 w 4199729"/>
                <a:gd name="connsiteY62" fmla="*/ 3555434 h 4338987"/>
                <a:gd name="connsiteX63" fmla="*/ 2727824 w 4199729"/>
                <a:gd name="connsiteY63" fmla="*/ 4024064 h 4338987"/>
                <a:gd name="connsiteX64" fmla="*/ 2693534 w 4199729"/>
                <a:gd name="connsiteY64" fmla="*/ 4184084 h 4338987"/>
                <a:gd name="connsiteX65" fmla="*/ 2533514 w 4199729"/>
                <a:gd name="connsiteY65" fmla="*/ 4138364 h 4338987"/>
                <a:gd name="connsiteX66" fmla="*/ 2533514 w 4199729"/>
                <a:gd name="connsiteY66" fmla="*/ 3909764 h 4338987"/>
                <a:gd name="connsiteX67" fmla="*/ 2430644 w 4199729"/>
                <a:gd name="connsiteY67" fmla="*/ 3566864 h 4338987"/>
                <a:gd name="connsiteX68" fmla="*/ 2304914 w 4199729"/>
                <a:gd name="connsiteY68" fmla="*/ 3166814 h 4338987"/>
                <a:gd name="connsiteX69" fmla="*/ 2259194 w 4199729"/>
                <a:gd name="connsiteY69" fmla="*/ 3063944 h 4338987"/>
                <a:gd name="connsiteX70" fmla="*/ 2076314 w 4199729"/>
                <a:gd name="connsiteY70" fmla="*/ 2949644 h 4338987"/>
                <a:gd name="connsiteX71" fmla="*/ 1847714 w 4199729"/>
                <a:gd name="connsiteY71" fmla="*/ 3029654 h 4338987"/>
                <a:gd name="connsiteX72" fmla="*/ 1413374 w 4199729"/>
                <a:gd name="connsiteY72" fmla="*/ 3361124 h 4338987"/>
                <a:gd name="connsiteX73" fmla="*/ 1379084 w 4199729"/>
                <a:gd name="connsiteY73" fmla="*/ 3681164 h 4338987"/>
                <a:gd name="connsiteX74" fmla="*/ 1379084 w 4199729"/>
                <a:gd name="connsiteY74" fmla="*/ 3989774 h 4338987"/>
                <a:gd name="connsiteX75" fmla="*/ 1287644 w 4199729"/>
                <a:gd name="connsiteY75" fmla="*/ 4309814 h 4338987"/>
                <a:gd name="connsiteX76" fmla="*/ 1196204 w 4199729"/>
                <a:gd name="connsiteY76" fmla="*/ 4298384 h 4338987"/>
                <a:gd name="connsiteX77" fmla="*/ 1184774 w 4199729"/>
                <a:gd name="connsiteY77" fmla="*/ 4081214 h 4338987"/>
                <a:gd name="connsiteX78" fmla="*/ 1196204 w 4199729"/>
                <a:gd name="connsiteY78" fmla="*/ 3909764 h 4338987"/>
                <a:gd name="connsiteX79" fmla="*/ 967604 w 4199729"/>
                <a:gd name="connsiteY79" fmla="*/ 3989774 h 4338987"/>
                <a:gd name="connsiteX80" fmla="*/ 716144 w 4199729"/>
                <a:gd name="connsiteY80" fmla="*/ 4069784 h 4338987"/>
                <a:gd name="connsiteX81" fmla="*/ 739004 w 4199729"/>
                <a:gd name="connsiteY81" fmla="*/ 3955484 h 4338987"/>
                <a:gd name="connsiteX82" fmla="*/ 1127624 w 4199729"/>
                <a:gd name="connsiteY82" fmla="*/ 3795464 h 4338987"/>
                <a:gd name="connsiteX83" fmla="*/ 1276214 w 4199729"/>
                <a:gd name="connsiteY83" fmla="*/ 3726884 h 4338987"/>
                <a:gd name="connsiteX84" fmla="*/ 1219064 w 4199729"/>
                <a:gd name="connsiteY84" fmla="*/ 3372554 h 4338987"/>
                <a:gd name="connsiteX85" fmla="*/ 1321934 w 4199729"/>
                <a:gd name="connsiteY85" fmla="*/ 3121094 h 4338987"/>
                <a:gd name="connsiteX86" fmla="*/ 1390514 w 4199729"/>
                <a:gd name="connsiteY86" fmla="*/ 3052514 h 4338987"/>
                <a:gd name="connsiteX87" fmla="*/ 1081904 w 4199729"/>
                <a:gd name="connsiteY87" fmla="*/ 3029654 h 4338987"/>
                <a:gd name="connsiteX88" fmla="*/ 727574 w 4199729"/>
                <a:gd name="connsiteY88" fmla="*/ 2961074 h 4338987"/>
                <a:gd name="connsiteX89" fmla="*/ 373244 w 4199729"/>
                <a:gd name="connsiteY89" fmla="*/ 3132524 h 4338987"/>
                <a:gd name="connsiteX90" fmla="*/ 418964 w 4199729"/>
                <a:gd name="connsiteY90" fmla="*/ 3029654 h 4338987"/>
                <a:gd name="connsiteX91" fmla="*/ 624704 w 4199729"/>
                <a:gd name="connsiteY91" fmla="*/ 2926784 h 4338987"/>
                <a:gd name="connsiteX92" fmla="*/ 807584 w 4199729"/>
                <a:gd name="connsiteY92" fmla="*/ 2755334 h 4338987"/>
                <a:gd name="connsiteX93" fmla="*/ 1150484 w 4199729"/>
                <a:gd name="connsiteY93" fmla="*/ 2778194 h 4338987"/>
                <a:gd name="connsiteX94" fmla="*/ 1459094 w 4199729"/>
                <a:gd name="connsiteY94" fmla="*/ 2823914 h 4338987"/>
                <a:gd name="connsiteX95" fmla="*/ 1950584 w 4199729"/>
                <a:gd name="connsiteY95" fmla="*/ 2663894 h 4338987"/>
                <a:gd name="connsiteX96" fmla="*/ 1699124 w 4199729"/>
                <a:gd name="connsiteY96" fmla="*/ 2263844 h 4338987"/>
                <a:gd name="connsiteX97" fmla="*/ 1687694 w 4199729"/>
                <a:gd name="connsiteY97" fmla="*/ 1966664 h 4338987"/>
                <a:gd name="connsiteX98" fmla="*/ 1264784 w 4199729"/>
                <a:gd name="connsiteY98" fmla="*/ 1886654 h 4338987"/>
                <a:gd name="connsiteX99" fmla="*/ 1093334 w 4199729"/>
                <a:gd name="connsiteY99" fmla="*/ 1715204 h 4338987"/>
                <a:gd name="connsiteX100" fmla="*/ 784724 w 4199729"/>
                <a:gd name="connsiteY100" fmla="*/ 1555184 h 4338987"/>
                <a:gd name="connsiteX101" fmla="*/ 350384 w 4199729"/>
                <a:gd name="connsiteY101" fmla="*/ 1726634 h 4338987"/>
                <a:gd name="connsiteX102" fmla="*/ 121784 w 4199729"/>
                <a:gd name="connsiteY102" fmla="*/ 1795214 h 4338987"/>
                <a:gd name="connsiteX103" fmla="*/ 7484 w 4199729"/>
                <a:gd name="connsiteY103" fmla="*/ 1738064 h 4338987"/>
                <a:gd name="connsiteX104" fmla="*/ 327524 w 4199729"/>
                <a:gd name="connsiteY104" fmla="*/ 1635194 h 4338987"/>
                <a:gd name="connsiteX105" fmla="*/ 624704 w 4199729"/>
                <a:gd name="connsiteY105" fmla="*/ 1463744 h 4338987"/>
                <a:gd name="connsiteX106" fmla="*/ 1070474 w 4199729"/>
                <a:gd name="connsiteY106" fmla="*/ 1612334 h 4338987"/>
                <a:gd name="connsiteX107" fmla="*/ 1241924 w 4199729"/>
                <a:gd name="connsiteY107" fmla="*/ 1658054 h 4338987"/>
                <a:gd name="connsiteX108" fmla="*/ 1184774 w 4199729"/>
                <a:gd name="connsiteY108" fmla="*/ 1452314 h 4338987"/>
                <a:gd name="connsiteX109" fmla="*/ 1173344 w 4199729"/>
                <a:gd name="connsiteY109" fmla="*/ 1177994 h 4338987"/>
                <a:gd name="connsiteX110" fmla="*/ 1219064 w 4199729"/>
                <a:gd name="connsiteY110" fmla="*/ 1212284 h 4338987"/>
                <a:gd name="connsiteX0" fmla="*/ 1219064 w 4199729"/>
                <a:gd name="connsiteY0" fmla="*/ 1212284 h 4338987"/>
                <a:gd name="connsiteX1" fmla="*/ 1356224 w 4199729"/>
                <a:gd name="connsiteY1" fmla="*/ 1578044 h 4338987"/>
                <a:gd name="connsiteX2" fmla="*/ 1550534 w 4199729"/>
                <a:gd name="connsiteY2" fmla="*/ 1658054 h 4338987"/>
                <a:gd name="connsiteX3" fmla="*/ 1904864 w 4199729"/>
                <a:gd name="connsiteY3" fmla="*/ 1680914 h 4338987"/>
                <a:gd name="connsiteX4" fmla="*/ 2019164 w 4199729"/>
                <a:gd name="connsiteY4" fmla="*/ 1543754 h 4338987"/>
                <a:gd name="connsiteX5" fmla="*/ 2122034 w 4199729"/>
                <a:gd name="connsiteY5" fmla="*/ 1292294 h 4338987"/>
                <a:gd name="connsiteX6" fmla="*/ 2122034 w 4199729"/>
                <a:gd name="connsiteY6" fmla="*/ 1120844 h 4338987"/>
                <a:gd name="connsiteX7" fmla="*/ 2087744 w 4199729"/>
                <a:gd name="connsiteY7" fmla="*/ 812234 h 4338987"/>
                <a:gd name="connsiteX8" fmla="*/ 2076314 w 4199729"/>
                <a:gd name="connsiteY8" fmla="*/ 777944 h 4338987"/>
                <a:gd name="connsiteX9" fmla="*/ 2167754 w 4199729"/>
                <a:gd name="connsiteY9" fmla="*/ 1086554 h 4338987"/>
                <a:gd name="connsiteX10" fmla="*/ 2213474 w 4199729"/>
                <a:gd name="connsiteY10" fmla="*/ 1269434 h 4338987"/>
                <a:gd name="connsiteX11" fmla="*/ 2282054 w 4199729"/>
                <a:gd name="connsiteY11" fmla="*/ 1303724 h 4338987"/>
                <a:gd name="connsiteX12" fmla="*/ 2327774 w 4199729"/>
                <a:gd name="connsiteY12" fmla="*/ 1166564 h 4338987"/>
                <a:gd name="connsiteX13" fmla="*/ 2464934 w 4199729"/>
                <a:gd name="connsiteY13" fmla="*/ 880814 h 4338987"/>
                <a:gd name="connsiteX14" fmla="*/ 2556374 w 4199729"/>
                <a:gd name="connsiteY14" fmla="*/ 640784 h 4338987"/>
                <a:gd name="connsiteX15" fmla="*/ 2613524 w 4199729"/>
                <a:gd name="connsiteY15" fmla="*/ 537914 h 4338987"/>
                <a:gd name="connsiteX16" fmla="*/ 2556374 w 4199729"/>
                <a:gd name="connsiteY16" fmla="*/ 789374 h 4338987"/>
                <a:gd name="connsiteX17" fmla="*/ 2442074 w 4199729"/>
                <a:gd name="connsiteY17" fmla="*/ 1097984 h 4338987"/>
                <a:gd name="connsiteX18" fmla="*/ 2373494 w 4199729"/>
                <a:gd name="connsiteY18" fmla="*/ 1406594 h 4338987"/>
                <a:gd name="connsiteX19" fmla="*/ 2556374 w 4199729"/>
                <a:gd name="connsiteY19" fmla="*/ 1578044 h 4338987"/>
                <a:gd name="connsiteX20" fmla="*/ 2876414 w 4199729"/>
                <a:gd name="connsiteY20" fmla="*/ 1658054 h 4338987"/>
                <a:gd name="connsiteX21" fmla="*/ 3185024 w 4199729"/>
                <a:gd name="connsiteY21" fmla="*/ 1658054 h 4338987"/>
                <a:gd name="connsiteX22" fmla="*/ 3367904 w 4199729"/>
                <a:gd name="connsiteY22" fmla="*/ 1566614 h 4338987"/>
                <a:gd name="connsiteX23" fmla="*/ 3470774 w 4199729"/>
                <a:gd name="connsiteY23" fmla="*/ 1372304 h 4338987"/>
                <a:gd name="connsiteX24" fmla="*/ 3459344 w 4199729"/>
                <a:gd name="connsiteY24" fmla="*/ 1097984 h 4338987"/>
                <a:gd name="connsiteX25" fmla="*/ 3447914 w 4199729"/>
                <a:gd name="connsiteY25" fmla="*/ 777944 h 4338987"/>
                <a:gd name="connsiteX26" fmla="*/ 3756524 w 4199729"/>
                <a:gd name="connsiteY26" fmla="*/ 572204 h 4338987"/>
                <a:gd name="connsiteX27" fmla="*/ 3996554 w 4199729"/>
                <a:gd name="connsiteY27" fmla="*/ 92144 h 4338987"/>
                <a:gd name="connsiteX28" fmla="*/ 4030844 w 4199729"/>
                <a:gd name="connsiteY28" fmla="*/ 12134 h 4338987"/>
                <a:gd name="connsiteX29" fmla="*/ 4007984 w 4199729"/>
                <a:gd name="connsiteY29" fmla="*/ 252164 h 4338987"/>
                <a:gd name="connsiteX30" fmla="*/ 3825104 w 4199729"/>
                <a:gd name="connsiteY30" fmla="*/ 652214 h 4338987"/>
                <a:gd name="connsiteX31" fmla="*/ 3642224 w 4199729"/>
                <a:gd name="connsiteY31" fmla="*/ 789374 h 4338987"/>
                <a:gd name="connsiteX32" fmla="*/ 3527924 w 4199729"/>
                <a:gd name="connsiteY32" fmla="*/ 892244 h 4338987"/>
                <a:gd name="connsiteX33" fmla="*/ 3859394 w 4199729"/>
                <a:gd name="connsiteY33" fmla="*/ 846524 h 4338987"/>
                <a:gd name="connsiteX34" fmla="*/ 4190864 w 4199729"/>
                <a:gd name="connsiteY34" fmla="*/ 720794 h 4338987"/>
                <a:gd name="connsiteX35" fmla="*/ 4076564 w 4199729"/>
                <a:gd name="connsiteY35" fmla="*/ 892244 h 4338987"/>
                <a:gd name="connsiteX36" fmla="*/ 3779384 w 4199729"/>
                <a:gd name="connsiteY36" fmla="*/ 937964 h 4338987"/>
                <a:gd name="connsiteX37" fmla="*/ 3607934 w 4199729"/>
                <a:gd name="connsiteY37" fmla="*/ 995114 h 4338987"/>
                <a:gd name="connsiteX38" fmla="*/ 3653654 w 4199729"/>
                <a:gd name="connsiteY38" fmla="*/ 1235144 h 4338987"/>
                <a:gd name="connsiteX39" fmla="*/ 3619364 w 4199729"/>
                <a:gd name="connsiteY39" fmla="*/ 1532324 h 4338987"/>
                <a:gd name="connsiteX40" fmla="*/ 3459344 w 4199729"/>
                <a:gd name="connsiteY40" fmla="*/ 1726634 h 4338987"/>
                <a:gd name="connsiteX41" fmla="*/ 3276464 w 4199729"/>
                <a:gd name="connsiteY41" fmla="*/ 2035244 h 4338987"/>
                <a:gd name="connsiteX42" fmla="*/ 3230744 w 4199729"/>
                <a:gd name="connsiteY42" fmla="*/ 2309564 h 4338987"/>
                <a:gd name="connsiteX43" fmla="*/ 3402194 w 4199729"/>
                <a:gd name="connsiteY43" fmla="*/ 2458154 h 4338987"/>
                <a:gd name="connsiteX44" fmla="*/ 3756524 w 4199729"/>
                <a:gd name="connsiteY44" fmla="*/ 2663894 h 4338987"/>
                <a:gd name="connsiteX45" fmla="*/ 4076564 w 4199729"/>
                <a:gd name="connsiteY45" fmla="*/ 2778194 h 4338987"/>
                <a:gd name="connsiteX46" fmla="*/ 4076564 w 4199729"/>
                <a:gd name="connsiteY46" fmla="*/ 2881064 h 4338987"/>
                <a:gd name="connsiteX47" fmla="*/ 3767954 w 4199729"/>
                <a:gd name="connsiteY47" fmla="*/ 2869634 h 4338987"/>
                <a:gd name="connsiteX48" fmla="*/ 3402194 w 4199729"/>
                <a:gd name="connsiteY48" fmla="*/ 2732474 h 4338987"/>
                <a:gd name="connsiteX49" fmla="*/ 3082154 w 4199729"/>
                <a:gd name="connsiteY49" fmla="*/ 2663894 h 4338987"/>
                <a:gd name="connsiteX50" fmla="*/ 2956424 w 4199729"/>
                <a:gd name="connsiteY50" fmla="*/ 2698184 h 4338987"/>
                <a:gd name="connsiteX51" fmla="*/ 2819264 w 4199729"/>
                <a:gd name="connsiteY51" fmla="*/ 2823914 h 4338987"/>
                <a:gd name="connsiteX52" fmla="*/ 2762114 w 4199729"/>
                <a:gd name="connsiteY52" fmla="*/ 2995364 h 4338987"/>
                <a:gd name="connsiteX53" fmla="*/ 2967854 w 4199729"/>
                <a:gd name="connsiteY53" fmla="*/ 3132524 h 4338987"/>
                <a:gd name="connsiteX54" fmla="*/ 3173594 w 4199729"/>
                <a:gd name="connsiteY54" fmla="*/ 3269684 h 4338987"/>
                <a:gd name="connsiteX55" fmla="*/ 3345044 w 4199729"/>
                <a:gd name="connsiteY55" fmla="*/ 3303974 h 4338987"/>
                <a:gd name="connsiteX56" fmla="*/ 3265034 w 4199729"/>
                <a:gd name="connsiteY56" fmla="*/ 3395414 h 4338987"/>
                <a:gd name="connsiteX57" fmla="*/ 3002144 w 4199729"/>
                <a:gd name="connsiteY57" fmla="*/ 3303974 h 4338987"/>
                <a:gd name="connsiteX58" fmla="*/ 2750684 w 4199729"/>
                <a:gd name="connsiteY58" fmla="*/ 3189674 h 4338987"/>
                <a:gd name="connsiteX59" fmla="*/ 2636384 w 4199729"/>
                <a:gd name="connsiteY59" fmla="*/ 3098234 h 4338987"/>
                <a:gd name="connsiteX60" fmla="*/ 2567804 w 4199729"/>
                <a:gd name="connsiteY60" fmla="*/ 3109664 h 4338987"/>
                <a:gd name="connsiteX61" fmla="*/ 2556374 w 4199729"/>
                <a:gd name="connsiteY61" fmla="*/ 3326834 h 4338987"/>
                <a:gd name="connsiteX62" fmla="*/ 2670674 w 4199729"/>
                <a:gd name="connsiteY62" fmla="*/ 3555434 h 4338987"/>
                <a:gd name="connsiteX63" fmla="*/ 2727824 w 4199729"/>
                <a:gd name="connsiteY63" fmla="*/ 4024064 h 4338987"/>
                <a:gd name="connsiteX64" fmla="*/ 2693534 w 4199729"/>
                <a:gd name="connsiteY64" fmla="*/ 4184084 h 4338987"/>
                <a:gd name="connsiteX65" fmla="*/ 2533514 w 4199729"/>
                <a:gd name="connsiteY65" fmla="*/ 4138364 h 4338987"/>
                <a:gd name="connsiteX66" fmla="*/ 2533514 w 4199729"/>
                <a:gd name="connsiteY66" fmla="*/ 3909764 h 4338987"/>
                <a:gd name="connsiteX67" fmla="*/ 2430644 w 4199729"/>
                <a:gd name="connsiteY67" fmla="*/ 3566864 h 4338987"/>
                <a:gd name="connsiteX68" fmla="*/ 2304914 w 4199729"/>
                <a:gd name="connsiteY68" fmla="*/ 3166814 h 4338987"/>
                <a:gd name="connsiteX69" fmla="*/ 2259194 w 4199729"/>
                <a:gd name="connsiteY69" fmla="*/ 3063944 h 4338987"/>
                <a:gd name="connsiteX70" fmla="*/ 2076314 w 4199729"/>
                <a:gd name="connsiteY70" fmla="*/ 2949644 h 4338987"/>
                <a:gd name="connsiteX71" fmla="*/ 1847714 w 4199729"/>
                <a:gd name="connsiteY71" fmla="*/ 3029654 h 4338987"/>
                <a:gd name="connsiteX72" fmla="*/ 1413374 w 4199729"/>
                <a:gd name="connsiteY72" fmla="*/ 3361124 h 4338987"/>
                <a:gd name="connsiteX73" fmla="*/ 1379084 w 4199729"/>
                <a:gd name="connsiteY73" fmla="*/ 3681164 h 4338987"/>
                <a:gd name="connsiteX74" fmla="*/ 1379084 w 4199729"/>
                <a:gd name="connsiteY74" fmla="*/ 3989774 h 4338987"/>
                <a:gd name="connsiteX75" fmla="*/ 1287644 w 4199729"/>
                <a:gd name="connsiteY75" fmla="*/ 4309814 h 4338987"/>
                <a:gd name="connsiteX76" fmla="*/ 1196204 w 4199729"/>
                <a:gd name="connsiteY76" fmla="*/ 4298384 h 4338987"/>
                <a:gd name="connsiteX77" fmla="*/ 1184774 w 4199729"/>
                <a:gd name="connsiteY77" fmla="*/ 4081214 h 4338987"/>
                <a:gd name="connsiteX78" fmla="*/ 1196204 w 4199729"/>
                <a:gd name="connsiteY78" fmla="*/ 3909764 h 4338987"/>
                <a:gd name="connsiteX79" fmla="*/ 967604 w 4199729"/>
                <a:gd name="connsiteY79" fmla="*/ 3989774 h 4338987"/>
                <a:gd name="connsiteX80" fmla="*/ 716144 w 4199729"/>
                <a:gd name="connsiteY80" fmla="*/ 4069784 h 4338987"/>
                <a:gd name="connsiteX81" fmla="*/ 739004 w 4199729"/>
                <a:gd name="connsiteY81" fmla="*/ 3955484 h 4338987"/>
                <a:gd name="connsiteX82" fmla="*/ 1127624 w 4199729"/>
                <a:gd name="connsiteY82" fmla="*/ 3795464 h 4338987"/>
                <a:gd name="connsiteX83" fmla="*/ 1276214 w 4199729"/>
                <a:gd name="connsiteY83" fmla="*/ 3726884 h 4338987"/>
                <a:gd name="connsiteX84" fmla="*/ 1219064 w 4199729"/>
                <a:gd name="connsiteY84" fmla="*/ 3372554 h 4338987"/>
                <a:gd name="connsiteX85" fmla="*/ 1321934 w 4199729"/>
                <a:gd name="connsiteY85" fmla="*/ 3121094 h 4338987"/>
                <a:gd name="connsiteX86" fmla="*/ 1390514 w 4199729"/>
                <a:gd name="connsiteY86" fmla="*/ 3052514 h 4338987"/>
                <a:gd name="connsiteX87" fmla="*/ 1081904 w 4199729"/>
                <a:gd name="connsiteY87" fmla="*/ 3029654 h 4338987"/>
                <a:gd name="connsiteX88" fmla="*/ 727574 w 4199729"/>
                <a:gd name="connsiteY88" fmla="*/ 2961074 h 4338987"/>
                <a:gd name="connsiteX89" fmla="*/ 373244 w 4199729"/>
                <a:gd name="connsiteY89" fmla="*/ 3132524 h 4338987"/>
                <a:gd name="connsiteX90" fmla="*/ 418964 w 4199729"/>
                <a:gd name="connsiteY90" fmla="*/ 3029654 h 4338987"/>
                <a:gd name="connsiteX91" fmla="*/ 624704 w 4199729"/>
                <a:gd name="connsiteY91" fmla="*/ 2926784 h 4338987"/>
                <a:gd name="connsiteX92" fmla="*/ 807584 w 4199729"/>
                <a:gd name="connsiteY92" fmla="*/ 2755334 h 4338987"/>
                <a:gd name="connsiteX93" fmla="*/ 1150484 w 4199729"/>
                <a:gd name="connsiteY93" fmla="*/ 2778194 h 4338987"/>
                <a:gd name="connsiteX94" fmla="*/ 1459094 w 4199729"/>
                <a:gd name="connsiteY94" fmla="*/ 2823914 h 4338987"/>
                <a:gd name="connsiteX95" fmla="*/ 1950584 w 4199729"/>
                <a:gd name="connsiteY95" fmla="*/ 2663894 h 4338987"/>
                <a:gd name="connsiteX96" fmla="*/ 1699124 w 4199729"/>
                <a:gd name="connsiteY96" fmla="*/ 2263844 h 4338987"/>
                <a:gd name="connsiteX97" fmla="*/ 1687694 w 4199729"/>
                <a:gd name="connsiteY97" fmla="*/ 1966664 h 4338987"/>
                <a:gd name="connsiteX98" fmla="*/ 1379502 w 4199729"/>
                <a:gd name="connsiteY98" fmla="*/ 1841930 h 4338987"/>
                <a:gd name="connsiteX99" fmla="*/ 1093334 w 4199729"/>
                <a:gd name="connsiteY99" fmla="*/ 1715204 h 4338987"/>
                <a:gd name="connsiteX100" fmla="*/ 784724 w 4199729"/>
                <a:gd name="connsiteY100" fmla="*/ 1555184 h 4338987"/>
                <a:gd name="connsiteX101" fmla="*/ 350384 w 4199729"/>
                <a:gd name="connsiteY101" fmla="*/ 1726634 h 4338987"/>
                <a:gd name="connsiteX102" fmla="*/ 121784 w 4199729"/>
                <a:gd name="connsiteY102" fmla="*/ 1795214 h 4338987"/>
                <a:gd name="connsiteX103" fmla="*/ 7484 w 4199729"/>
                <a:gd name="connsiteY103" fmla="*/ 1738064 h 4338987"/>
                <a:gd name="connsiteX104" fmla="*/ 327524 w 4199729"/>
                <a:gd name="connsiteY104" fmla="*/ 1635194 h 4338987"/>
                <a:gd name="connsiteX105" fmla="*/ 624704 w 4199729"/>
                <a:gd name="connsiteY105" fmla="*/ 1463744 h 4338987"/>
                <a:gd name="connsiteX106" fmla="*/ 1070474 w 4199729"/>
                <a:gd name="connsiteY106" fmla="*/ 1612334 h 4338987"/>
                <a:gd name="connsiteX107" fmla="*/ 1241924 w 4199729"/>
                <a:gd name="connsiteY107" fmla="*/ 1658054 h 4338987"/>
                <a:gd name="connsiteX108" fmla="*/ 1184774 w 4199729"/>
                <a:gd name="connsiteY108" fmla="*/ 1452314 h 4338987"/>
                <a:gd name="connsiteX109" fmla="*/ 1173344 w 4199729"/>
                <a:gd name="connsiteY109" fmla="*/ 1177994 h 4338987"/>
                <a:gd name="connsiteX110" fmla="*/ 1219064 w 4199729"/>
                <a:gd name="connsiteY110" fmla="*/ 1212284 h 4338987"/>
                <a:gd name="connsiteX0" fmla="*/ 1219064 w 4199729"/>
                <a:gd name="connsiteY0" fmla="*/ 1212284 h 4338987"/>
                <a:gd name="connsiteX1" fmla="*/ 1356224 w 4199729"/>
                <a:gd name="connsiteY1" fmla="*/ 1578044 h 4338987"/>
                <a:gd name="connsiteX2" fmla="*/ 1550534 w 4199729"/>
                <a:gd name="connsiteY2" fmla="*/ 1658054 h 4338987"/>
                <a:gd name="connsiteX3" fmla="*/ 1904864 w 4199729"/>
                <a:gd name="connsiteY3" fmla="*/ 1680914 h 4338987"/>
                <a:gd name="connsiteX4" fmla="*/ 2019164 w 4199729"/>
                <a:gd name="connsiteY4" fmla="*/ 1543754 h 4338987"/>
                <a:gd name="connsiteX5" fmla="*/ 2122034 w 4199729"/>
                <a:gd name="connsiteY5" fmla="*/ 1292294 h 4338987"/>
                <a:gd name="connsiteX6" fmla="*/ 2122034 w 4199729"/>
                <a:gd name="connsiteY6" fmla="*/ 1120844 h 4338987"/>
                <a:gd name="connsiteX7" fmla="*/ 2087744 w 4199729"/>
                <a:gd name="connsiteY7" fmla="*/ 812234 h 4338987"/>
                <a:gd name="connsiteX8" fmla="*/ 2076314 w 4199729"/>
                <a:gd name="connsiteY8" fmla="*/ 777944 h 4338987"/>
                <a:gd name="connsiteX9" fmla="*/ 2167754 w 4199729"/>
                <a:gd name="connsiteY9" fmla="*/ 1086554 h 4338987"/>
                <a:gd name="connsiteX10" fmla="*/ 2213474 w 4199729"/>
                <a:gd name="connsiteY10" fmla="*/ 1269434 h 4338987"/>
                <a:gd name="connsiteX11" fmla="*/ 2282054 w 4199729"/>
                <a:gd name="connsiteY11" fmla="*/ 1303724 h 4338987"/>
                <a:gd name="connsiteX12" fmla="*/ 2327774 w 4199729"/>
                <a:gd name="connsiteY12" fmla="*/ 1166564 h 4338987"/>
                <a:gd name="connsiteX13" fmla="*/ 2464934 w 4199729"/>
                <a:gd name="connsiteY13" fmla="*/ 880814 h 4338987"/>
                <a:gd name="connsiteX14" fmla="*/ 2556374 w 4199729"/>
                <a:gd name="connsiteY14" fmla="*/ 640784 h 4338987"/>
                <a:gd name="connsiteX15" fmla="*/ 2613524 w 4199729"/>
                <a:gd name="connsiteY15" fmla="*/ 537914 h 4338987"/>
                <a:gd name="connsiteX16" fmla="*/ 2556374 w 4199729"/>
                <a:gd name="connsiteY16" fmla="*/ 789374 h 4338987"/>
                <a:gd name="connsiteX17" fmla="*/ 2442074 w 4199729"/>
                <a:gd name="connsiteY17" fmla="*/ 1097984 h 4338987"/>
                <a:gd name="connsiteX18" fmla="*/ 2373494 w 4199729"/>
                <a:gd name="connsiteY18" fmla="*/ 1406594 h 4338987"/>
                <a:gd name="connsiteX19" fmla="*/ 2556374 w 4199729"/>
                <a:gd name="connsiteY19" fmla="*/ 1578044 h 4338987"/>
                <a:gd name="connsiteX20" fmla="*/ 2876414 w 4199729"/>
                <a:gd name="connsiteY20" fmla="*/ 1658054 h 4338987"/>
                <a:gd name="connsiteX21" fmla="*/ 3185024 w 4199729"/>
                <a:gd name="connsiteY21" fmla="*/ 1658054 h 4338987"/>
                <a:gd name="connsiteX22" fmla="*/ 3367904 w 4199729"/>
                <a:gd name="connsiteY22" fmla="*/ 1566614 h 4338987"/>
                <a:gd name="connsiteX23" fmla="*/ 3470774 w 4199729"/>
                <a:gd name="connsiteY23" fmla="*/ 1372304 h 4338987"/>
                <a:gd name="connsiteX24" fmla="*/ 3459344 w 4199729"/>
                <a:gd name="connsiteY24" fmla="*/ 1097984 h 4338987"/>
                <a:gd name="connsiteX25" fmla="*/ 3447914 w 4199729"/>
                <a:gd name="connsiteY25" fmla="*/ 777944 h 4338987"/>
                <a:gd name="connsiteX26" fmla="*/ 3756524 w 4199729"/>
                <a:gd name="connsiteY26" fmla="*/ 572204 h 4338987"/>
                <a:gd name="connsiteX27" fmla="*/ 3996554 w 4199729"/>
                <a:gd name="connsiteY27" fmla="*/ 92144 h 4338987"/>
                <a:gd name="connsiteX28" fmla="*/ 4030844 w 4199729"/>
                <a:gd name="connsiteY28" fmla="*/ 12134 h 4338987"/>
                <a:gd name="connsiteX29" fmla="*/ 4007984 w 4199729"/>
                <a:gd name="connsiteY29" fmla="*/ 252164 h 4338987"/>
                <a:gd name="connsiteX30" fmla="*/ 3825104 w 4199729"/>
                <a:gd name="connsiteY30" fmla="*/ 652214 h 4338987"/>
                <a:gd name="connsiteX31" fmla="*/ 3642224 w 4199729"/>
                <a:gd name="connsiteY31" fmla="*/ 789374 h 4338987"/>
                <a:gd name="connsiteX32" fmla="*/ 3527924 w 4199729"/>
                <a:gd name="connsiteY32" fmla="*/ 892244 h 4338987"/>
                <a:gd name="connsiteX33" fmla="*/ 3859394 w 4199729"/>
                <a:gd name="connsiteY33" fmla="*/ 846524 h 4338987"/>
                <a:gd name="connsiteX34" fmla="*/ 4190864 w 4199729"/>
                <a:gd name="connsiteY34" fmla="*/ 720794 h 4338987"/>
                <a:gd name="connsiteX35" fmla="*/ 4076564 w 4199729"/>
                <a:gd name="connsiteY35" fmla="*/ 892244 h 4338987"/>
                <a:gd name="connsiteX36" fmla="*/ 3779384 w 4199729"/>
                <a:gd name="connsiteY36" fmla="*/ 937964 h 4338987"/>
                <a:gd name="connsiteX37" fmla="*/ 3607934 w 4199729"/>
                <a:gd name="connsiteY37" fmla="*/ 995114 h 4338987"/>
                <a:gd name="connsiteX38" fmla="*/ 3653654 w 4199729"/>
                <a:gd name="connsiteY38" fmla="*/ 1235144 h 4338987"/>
                <a:gd name="connsiteX39" fmla="*/ 3619364 w 4199729"/>
                <a:gd name="connsiteY39" fmla="*/ 1532324 h 4338987"/>
                <a:gd name="connsiteX40" fmla="*/ 3459344 w 4199729"/>
                <a:gd name="connsiteY40" fmla="*/ 1726634 h 4338987"/>
                <a:gd name="connsiteX41" fmla="*/ 3276464 w 4199729"/>
                <a:gd name="connsiteY41" fmla="*/ 2035244 h 4338987"/>
                <a:gd name="connsiteX42" fmla="*/ 3230744 w 4199729"/>
                <a:gd name="connsiteY42" fmla="*/ 2309564 h 4338987"/>
                <a:gd name="connsiteX43" fmla="*/ 3402194 w 4199729"/>
                <a:gd name="connsiteY43" fmla="*/ 2458154 h 4338987"/>
                <a:gd name="connsiteX44" fmla="*/ 3756524 w 4199729"/>
                <a:gd name="connsiteY44" fmla="*/ 2663894 h 4338987"/>
                <a:gd name="connsiteX45" fmla="*/ 4076564 w 4199729"/>
                <a:gd name="connsiteY45" fmla="*/ 2778194 h 4338987"/>
                <a:gd name="connsiteX46" fmla="*/ 4076564 w 4199729"/>
                <a:gd name="connsiteY46" fmla="*/ 2881064 h 4338987"/>
                <a:gd name="connsiteX47" fmla="*/ 3767954 w 4199729"/>
                <a:gd name="connsiteY47" fmla="*/ 2869634 h 4338987"/>
                <a:gd name="connsiteX48" fmla="*/ 3402194 w 4199729"/>
                <a:gd name="connsiteY48" fmla="*/ 2732474 h 4338987"/>
                <a:gd name="connsiteX49" fmla="*/ 3082154 w 4199729"/>
                <a:gd name="connsiteY49" fmla="*/ 2663894 h 4338987"/>
                <a:gd name="connsiteX50" fmla="*/ 2956424 w 4199729"/>
                <a:gd name="connsiteY50" fmla="*/ 2698184 h 4338987"/>
                <a:gd name="connsiteX51" fmla="*/ 2819264 w 4199729"/>
                <a:gd name="connsiteY51" fmla="*/ 2823914 h 4338987"/>
                <a:gd name="connsiteX52" fmla="*/ 2762114 w 4199729"/>
                <a:gd name="connsiteY52" fmla="*/ 2995364 h 4338987"/>
                <a:gd name="connsiteX53" fmla="*/ 2967854 w 4199729"/>
                <a:gd name="connsiteY53" fmla="*/ 3132524 h 4338987"/>
                <a:gd name="connsiteX54" fmla="*/ 3173594 w 4199729"/>
                <a:gd name="connsiteY54" fmla="*/ 3269684 h 4338987"/>
                <a:gd name="connsiteX55" fmla="*/ 3345044 w 4199729"/>
                <a:gd name="connsiteY55" fmla="*/ 3303974 h 4338987"/>
                <a:gd name="connsiteX56" fmla="*/ 3265034 w 4199729"/>
                <a:gd name="connsiteY56" fmla="*/ 3395414 h 4338987"/>
                <a:gd name="connsiteX57" fmla="*/ 3002144 w 4199729"/>
                <a:gd name="connsiteY57" fmla="*/ 3303974 h 4338987"/>
                <a:gd name="connsiteX58" fmla="*/ 2750684 w 4199729"/>
                <a:gd name="connsiteY58" fmla="*/ 3189674 h 4338987"/>
                <a:gd name="connsiteX59" fmla="*/ 2636384 w 4199729"/>
                <a:gd name="connsiteY59" fmla="*/ 3098234 h 4338987"/>
                <a:gd name="connsiteX60" fmla="*/ 2567804 w 4199729"/>
                <a:gd name="connsiteY60" fmla="*/ 3109664 h 4338987"/>
                <a:gd name="connsiteX61" fmla="*/ 2556374 w 4199729"/>
                <a:gd name="connsiteY61" fmla="*/ 3326834 h 4338987"/>
                <a:gd name="connsiteX62" fmla="*/ 2670674 w 4199729"/>
                <a:gd name="connsiteY62" fmla="*/ 3555434 h 4338987"/>
                <a:gd name="connsiteX63" fmla="*/ 2727824 w 4199729"/>
                <a:gd name="connsiteY63" fmla="*/ 4024064 h 4338987"/>
                <a:gd name="connsiteX64" fmla="*/ 2693534 w 4199729"/>
                <a:gd name="connsiteY64" fmla="*/ 4184084 h 4338987"/>
                <a:gd name="connsiteX65" fmla="*/ 2533514 w 4199729"/>
                <a:gd name="connsiteY65" fmla="*/ 4138364 h 4338987"/>
                <a:gd name="connsiteX66" fmla="*/ 2533514 w 4199729"/>
                <a:gd name="connsiteY66" fmla="*/ 3909764 h 4338987"/>
                <a:gd name="connsiteX67" fmla="*/ 2430644 w 4199729"/>
                <a:gd name="connsiteY67" fmla="*/ 3566864 h 4338987"/>
                <a:gd name="connsiteX68" fmla="*/ 2304914 w 4199729"/>
                <a:gd name="connsiteY68" fmla="*/ 3166814 h 4338987"/>
                <a:gd name="connsiteX69" fmla="*/ 2259194 w 4199729"/>
                <a:gd name="connsiteY69" fmla="*/ 3063944 h 4338987"/>
                <a:gd name="connsiteX70" fmla="*/ 2076314 w 4199729"/>
                <a:gd name="connsiteY70" fmla="*/ 2949644 h 4338987"/>
                <a:gd name="connsiteX71" fmla="*/ 1847714 w 4199729"/>
                <a:gd name="connsiteY71" fmla="*/ 3029654 h 4338987"/>
                <a:gd name="connsiteX72" fmla="*/ 1413374 w 4199729"/>
                <a:gd name="connsiteY72" fmla="*/ 3361124 h 4338987"/>
                <a:gd name="connsiteX73" fmla="*/ 1379084 w 4199729"/>
                <a:gd name="connsiteY73" fmla="*/ 3681164 h 4338987"/>
                <a:gd name="connsiteX74" fmla="*/ 1379084 w 4199729"/>
                <a:gd name="connsiteY74" fmla="*/ 3989774 h 4338987"/>
                <a:gd name="connsiteX75" fmla="*/ 1287644 w 4199729"/>
                <a:gd name="connsiteY75" fmla="*/ 4309814 h 4338987"/>
                <a:gd name="connsiteX76" fmla="*/ 1196204 w 4199729"/>
                <a:gd name="connsiteY76" fmla="*/ 4298384 h 4338987"/>
                <a:gd name="connsiteX77" fmla="*/ 1184774 w 4199729"/>
                <a:gd name="connsiteY77" fmla="*/ 4081214 h 4338987"/>
                <a:gd name="connsiteX78" fmla="*/ 1196204 w 4199729"/>
                <a:gd name="connsiteY78" fmla="*/ 3909764 h 4338987"/>
                <a:gd name="connsiteX79" fmla="*/ 967604 w 4199729"/>
                <a:gd name="connsiteY79" fmla="*/ 3989774 h 4338987"/>
                <a:gd name="connsiteX80" fmla="*/ 716144 w 4199729"/>
                <a:gd name="connsiteY80" fmla="*/ 4069784 h 4338987"/>
                <a:gd name="connsiteX81" fmla="*/ 739004 w 4199729"/>
                <a:gd name="connsiteY81" fmla="*/ 3955484 h 4338987"/>
                <a:gd name="connsiteX82" fmla="*/ 1127624 w 4199729"/>
                <a:gd name="connsiteY82" fmla="*/ 3795464 h 4338987"/>
                <a:gd name="connsiteX83" fmla="*/ 1276214 w 4199729"/>
                <a:gd name="connsiteY83" fmla="*/ 3726884 h 4338987"/>
                <a:gd name="connsiteX84" fmla="*/ 1219064 w 4199729"/>
                <a:gd name="connsiteY84" fmla="*/ 3372554 h 4338987"/>
                <a:gd name="connsiteX85" fmla="*/ 1321934 w 4199729"/>
                <a:gd name="connsiteY85" fmla="*/ 3121094 h 4338987"/>
                <a:gd name="connsiteX86" fmla="*/ 1390514 w 4199729"/>
                <a:gd name="connsiteY86" fmla="*/ 3052514 h 4338987"/>
                <a:gd name="connsiteX87" fmla="*/ 1081904 w 4199729"/>
                <a:gd name="connsiteY87" fmla="*/ 3029654 h 4338987"/>
                <a:gd name="connsiteX88" fmla="*/ 727574 w 4199729"/>
                <a:gd name="connsiteY88" fmla="*/ 2961074 h 4338987"/>
                <a:gd name="connsiteX89" fmla="*/ 373244 w 4199729"/>
                <a:gd name="connsiteY89" fmla="*/ 3132524 h 4338987"/>
                <a:gd name="connsiteX90" fmla="*/ 418964 w 4199729"/>
                <a:gd name="connsiteY90" fmla="*/ 3029654 h 4338987"/>
                <a:gd name="connsiteX91" fmla="*/ 624704 w 4199729"/>
                <a:gd name="connsiteY91" fmla="*/ 2926784 h 4338987"/>
                <a:gd name="connsiteX92" fmla="*/ 807584 w 4199729"/>
                <a:gd name="connsiteY92" fmla="*/ 2755334 h 4338987"/>
                <a:gd name="connsiteX93" fmla="*/ 1150484 w 4199729"/>
                <a:gd name="connsiteY93" fmla="*/ 2778194 h 4338987"/>
                <a:gd name="connsiteX94" fmla="*/ 1459094 w 4199729"/>
                <a:gd name="connsiteY94" fmla="*/ 2823914 h 4338987"/>
                <a:gd name="connsiteX95" fmla="*/ 1950584 w 4199729"/>
                <a:gd name="connsiteY95" fmla="*/ 2663894 h 4338987"/>
                <a:gd name="connsiteX96" fmla="*/ 1699124 w 4199729"/>
                <a:gd name="connsiteY96" fmla="*/ 2263844 h 4338987"/>
                <a:gd name="connsiteX97" fmla="*/ 1687694 w 4199729"/>
                <a:gd name="connsiteY97" fmla="*/ 1966664 h 4338987"/>
                <a:gd name="connsiteX98" fmla="*/ 1379502 w 4199729"/>
                <a:gd name="connsiteY98" fmla="*/ 1841930 h 4338987"/>
                <a:gd name="connsiteX99" fmla="*/ 1093334 w 4199729"/>
                <a:gd name="connsiteY99" fmla="*/ 1715204 h 4338987"/>
                <a:gd name="connsiteX100" fmla="*/ 744018 w 4199729"/>
                <a:gd name="connsiteY100" fmla="*/ 1626741 h 4338987"/>
                <a:gd name="connsiteX101" fmla="*/ 350384 w 4199729"/>
                <a:gd name="connsiteY101" fmla="*/ 1726634 h 4338987"/>
                <a:gd name="connsiteX102" fmla="*/ 121784 w 4199729"/>
                <a:gd name="connsiteY102" fmla="*/ 1795214 h 4338987"/>
                <a:gd name="connsiteX103" fmla="*/ 7484 w 4199729"/>
                <a:gd name="connsiteY103" fmla="*/ 1738064 h 4338987"/>
                <a:gd name="connsiteX104" fmla="*/ 327524 w 4199729"/>
                <a:gd name="connsiteY104" fmla="*/ 1635194 h 4338987"/>
                <a:gd name="connsiteX105" fmla="*/ 624704 w 4199729"/>
                <a:gd name="connsiteY105" fmla="*/ 1463744 h 4338987"/>
                <a:gd name="connsiteX106" fmla="*/ 1070474 w 4199729"/>
                <a:gd name="connsiteY106" fmla="*/ 1612334 h 4338987"/>
                <a:gd name="connsiteX107" fmla="*/ 1241924 w 4199729"/>
                <a:gd name="connsiteY107" fmla="*/ 1658054 h 4338987"/>
                <a:gd name="connsiteX108" fmla="*/ 1184774 w 4199729"/>
                <a:gd name="connsiteY108" fmla="*/ 1452314 h 4338987"/>
                <a:gd name="connsiteX109" fmla="*/ 1173344 w 4199729"/>
                <a:gd name="connsiteY109" fmla="*/ 1177994 h 4338987"/>
                <a:gd name="connsiteX110" fmla="*/ 1219064 w 4199729"/>
                <a:gd name="connsiteY110" fmla="*/ 1212284 h 4338987"/>
                <a:gd name="connsiteX0" fmla="*/ 1219064 w 4199729"/>
                <a:gd name="connsiteY0" fmla="*/ 1212284 h 4338987"/>
                <a:gd name="connsiteX1" fmla="*/ 1356224 w 4199729"/>
                <a:gd name="connsiteY1" fmla="*/ 1578044 h 4338987"/>
                <a:gd name="connsiteX2" fmla="*/ 1550534 w 4199729"/>
                <a:gd name="connsiteY2" fmla="*/ 1658054 h 4338987"/>
                <a:gd name="connsiteX3" fmla="*/ 1904864 w 4199729"/>
                <a:gd name="connsiteY3" fmla="*/ 1680914 h 4338987"/>
                <a:gd name="connsiteX4" fmla="*/ 2019164 w 4199729"/>
                <a:gd name="connsiteY4" fmla="*/ 1543754 h 4338987"/>
                <a:gd name="connsiteX5" fmla="*/ 2122034 w 4199729"/>
                <a:gd name="connsiteY5" fmla="*/ 1292294 h 4338987"/>
                <a:gd name="connsiteX6" fmla="*/ 2122034 w 4199729"/>
                <a:gd name="connsiteY6" fmla="*/ 1120844 h 4338987"/>
                <a:gd name="connsiteX7" fmla="*/ 2087744 w 4199729"/>
                <a:gd name="connsiteY7" fmla="*/ 812234 h 4338987"/>
                <a:gd name="connsiteX8" fmla="*/ 2076314 w 4199729"/>
                <a:gd name="connsiteY8" fmla="*/ 777944 h 4338987"/>
                <a:gd name="connsiteX9" fmla="*/ 2167754 w 4199729"/>
                <a:gd name="connsiteY9" fmla="*/ 1086554 h 4338987"/>
                <a:gd name="connsiteX10" fmla="*/ 2213474 w 4199729"/>
                <a:gd name="connsiteY10" fmla="*/ 1269434 h 4338987"/>
                <a:gd name="connsiteX11" fmla="*/ 2282054 w 4199729"/>
                <a:gd name="connsiteY11" fmla="*/ 1303724 h 4338987"/>
                <a:gd name="connsiteX12" fmla="*/ 2327774 w 4199729"/>
                <a:gd name="connsiteY12" fmla="*/ 1166564 h 4338987"/>
                <a:gd name="connsiteX13" fmla="*/ 2464934 w 4199729"/>
                <a:gd name="connsiteY13" fmla="*/ 880814 h 4338987"/>
                <a:gd name="connsiteX14" fmla="*/ 2556374 w 4199729"/>
                <a:gd name="connsiteY14" fmla="*/ 640784 h 4338987"/>
                <a:gd name="connsiteX15" fmla="*/ 2613524 w 4199729"/>
                <a:gd name="connsiteY15" fmla="*/ 537914 h 4338987"/>
                <a:gd name="connsiteX16" fmla="*/ 2556374 w 4199729"/>
                <a:gd name="connsiteY16" fmla="*/ 789374 h 4338987"/>
                <a:gd name="connsiteX17" fmla="*/ 2442074 w 4199729"/>
                <a:gd name="connsiteY17" fmla="*/ 1097984 h 4338987"/>
                <a:gd name="connsiteX18" fmla="*/ 2373494 w 4199729"/>
                <a:gd name="connsiteY18" fmla="*/ 1406594 h 4338987"/>
                <a:gd name="connsiteX19" fmla="*/ 2556374 w 4199729"/>
                <a:gd name="connsiteY19" fmla="*/ 1578044 h 4338987"/>
                <a:gd name="connsiteX20" fmla="*/ 2876414 w 4199729"/>
                <a:gd name="connsiteY20" fmla="*/ 1658054 h 4338987"/>
                <a:gd name="connsiteX21" fmla="*/ 3185024 w 4199729"/>
                <a:gd name="connsiteY21" fmla="*/ 1658054 h 4338987"/>
                <a:gd name="connsiteX22" fmla="*/ 3367904 w 4199729"/>
                <a:gd name="connsiteY22" fmla="*/ 1566614 h 4338987"/>
                <a:gd name="connsiteX23" fmla="*/ 3470774 w 4199729"/>
                <a:gd name="connsiteY23" fmla="*/ 1372304 h 4338987"/>
                <a:gd name="connsiteX24" fmla="*/ 3459344 w 4199729"/>
                <a:gd name="connsiteY24" fmla="*/ 1097984 h 4338987"/>
                <a:gd name="connsiteX25" fmla="*/ 3447914 w 4199729"/>
                <a:gd name="connsiteY25" fmla="*/ 777944 h 4338987"/>
                <a:gd name="connsiteX26" fmla="*/ 3756524 w 4199729"/>
                <a:gd name="connsiteY26" fmla="*/ 572204 h 4338987"/>
                <a:gd name="connsiteX27" fmla="*/ 3996554 w 4199729"/>
                <a:gd name="connsiteY27" fmla="*/ 92144 h 4338987"/>
                <a:gd name="connsiteX28" fmla="*/ 4030844 w 4199729"/>
                <a:gd name="connsiteY28" fmla="*/ 12134 h 4338987"/>
                <a:gd name="connsiteX29" fmla="*/ 4007984 w 4199729"/>
                <a:gd name="connsiteY29" fmla="*/ 252164 h 4338987"/>
                <a:gd name="connsiteX30" fmla="*/ 3825104 w 4199729"/>
                <a:gd name="connsiteY30" fmla="*/ 652214 h 4338987"/>
                <a:gd name="connsiteX31" fmla="*/ 3642224 w 4199729"/>
                <a:gd name="connsiteY31" fmla="*/ 789374 h 4338987"/>
                <a:gd name="connsiteX32" fmla="*/ 3527924 w 4199729"/>
                <a:gd name="connsiteY32" fmla="*/ 892244 h 4338987"/>
                <a:gd name="connsiteX33" fmla="*/ 3859394 w 4199729"/>
                <a:gd name="connsiteY33" fmla="*/ 846524 h 4338987"/>
                <a:gd name="connsiteX34" fmla="*/ 4190864 w 4199729"/>
                <a:gd name="connsiteY34" fmla="*/ 720794 h 4338987"/>
                <a:gd name="connsiteX35" fmla="*/ 4076564 w 4199729"/>
                <a:gd name="connsiteY35" fmla="*/ 892244 h 4338987"/>
                <a:gd name="connsiteX36" fmla="*/ 3779384 w 4199729"/>
                <a:gd name="connsiteY36" fmla="*/ 937964 h 4338987"/>
                <a:gd name="connsiteX37" fmla="*/ 3607934 w 4199729"/>
                <a:gd name="connsiteY37" fmla="*/ 995114 h 4338987"/>
                <a:gd name="connsiteX38" fmla="*/ 3653654 w 4199729"/>
                <a:gd name="connsiteY38" fmla="*/ 1235144 h 4338987"/>
                <a:gd name="connsiteX39" fmla="*/ 3619364 w 4199729"/>
                <a:gd name="connsiteY39" fmla="*/ 1532324 h 4338987"/>
                <a:gd name="connsiteX40" fmla="*/ 3459344 w 4199729"/>
                <a:gd name="connsiteY40" fmla="*/ 1726634 h 4338987"/>
                <a:gd name="connsiteX41" fmla="*/ 3276464 w 4199729"/>
                <a:gd name="connsiteY41" fmla="*/ 2035244 h 4338987"/>
                <a:gd name="connsiteX42" fmla="*/ 3230744 w 4199729"/>
                <a:gd name="connsiteY42" fmla="*/ 2309564 h 4338987"/>
                <a:gd name="connsiteX43" fmla="*/ 3402194 w 4199729"/>
                <a:gd name="connsiteY43" fmla="*/ 2458154 h 4338987"/>
                <a:gd name="connsiteX44" fmla="*/ 3756524 w 4199729"/>
                <a:gd name="connsiteY44" fmla="*/ 2663894 h 4338987"/>
                <a:gd name="connsiteX45" fmla="*/ 4076564 w 4199729"/>
                <a:gd name="connsiteY45" fmla="*/ 2778194 h 4338987"/>
                <a:gd name="connsiteX46" fmla="*/ 4076564 w 4199729"/>
                <a:gd name="connsiteY46" fmla="*/ 2881064 h 4338987"/>
                <a:gd name="connsiteX47" fmla="*/ 3767954 w 4199729"/>
                <a:gd name="connsiteY47" fmla="*/ 2869634 h 4338987"/>
                <a:gd name="connsiteX48" fmla="*/ 3402194 w 4199729"/>
                <a:gd name="connsiteY48" fmla="*/ 2732474 h 4338987"/>
                <a:gd name="connsiteX49" fmla="*/ 3082154 w 4199729"/>
                <a:gd name="connsiteY49" fmla="*/ 2663894 h 4338987"/>
                <a:gd name="connsiteX50" fmla="*/ 2956424 w 4199729"/>
                <a:gd name="connsiteY50" fmla="*/ 2698184 h 4338987"/>
                <a:gd name="connsiteX51" fmla="*/ 2819264 w 4199729"/>
                <a:gd name="connsiteY51" fmla="*/ 2823914 h 4338987"/>
                <a:gd name="connsiteX52" fmla="*/ 2762114 w 4199729"/>
                <a:gd name="connsiteY52" fmla="*/ 2995364 h 4338987"/>
                <a:gd name="connsiteX53" fmla="*/ 2967854 w 4199729"/>
                <a:gd name="connsiteY53" fmla="*/ 3132524 h 4338987"/>
                <a:gd name="connsiteX54" fmla="*/ 3173594 w 4199729"/>
                <a:gd name="connsiteY54" fmla="*/ 3269684 h 4338987"/>
                <a:gd name="connsiteX55" fmla="*/ 3345044 w 4199729"/>
                <a:gd name="connsiteY55" fmla="*/ 3303974 h 4338987"/>
                <a:gd name="connsiteX56" fmla="*/ 3265034 w 4199729"/>
                <a:gd name="connsiteY56" fmla="*/ 3395414 h 4338987"/>
                <a:gd name="connsiteX57" fmla="*/ 3002144 w 4199729"/>
                <a:gd name="connsiteY57" fmla="*/ 3303974 h 4338987"/>
                <a:gd name="connsiteX58" fmla="*/ 2750684 w 4199729"/>
                <a:gd name="connsiteY58" fmla="*/ 3189674 h 4338987"/>
                <a:gd name="connsiteX59" fmla="*/ 2636384 w 4199729"/>
                <a:gd name="connsiteY59" fmla="*/ 3098234 h 4338987"/>
                <a:gd name="connsiteX60" fmla="*/ 2567804 w 4199729"/>
                <a:gd name="connsiteY60" fmla="*/ 3109664 h 4338987"/>
                <a:gd name="connsiteX61" fmla="*/ 2556374 w 4199729"/>
                <a:gd name="connsiteY61" fmla="*/ 3326834 h 4338987"/>
                <a:gd name="connsiteX62" fmla="*/ 2670674 w 4199729"/>
                <a:gd name="connsiteY62" fmla="*/ 3555434 h 4338987"/>
                <a:gd name="connsiteX63" fmla="*/ 2727824 w 4199729"/>
                <a:gd name="connsiteY63" fmla="*/ 4024064 h 4338987"/>
                <a:gd name="connsiteX64" fmla="*/ 2693534 w 4199729"/>
                <a:gd name="connsiteY64" fmla="*/ 4184084 h 4338987"/>
                <a:gd name="connsiteX65" fmla="*/ 2533514 w 4199729"/>
                <a:gd name="connsiteY65" fmla="*/ 4138364 h 4338987"/>
                <a:gd name="connsiteX66" fmla="*/ 2533514 w 4199729"/>
                <a:gd name="connsiteY66" fmla="*/ 3909764 h 4338987"/>
                <a:gd name="connsiteX67" fmla="*/ 2430644 w 4199729"/>
                <a:gd name="connsiteY67" fmla="*/ 3566864 h 4338987"/>
                <a:gd name="connsiteX68" fmla="*/ 2304914 w 4199729"/>
                <a:gd name="connsiteY68" fmla="*/ 3166814 h 4338987"/>
                <a:gd name="connsiteX69" fmla="*/ 2259194 w 4199729"/>
                <a:gd name="connsiteY69" fmla="*/ 3063944 h 4338987"/>
                <a:gd name="connsiteX70" fmla="*/ 2076314 w 4199729"/>
                <a:gd name="connsiteY70" fmla="*/ 2949644 h 4338987"/>
                <a:gd name="connsiteX71" fmla="*/ 1847714 w 4199729"/>
                <a:gd name="connsiteY71" fmla="*/ 3029654 h 4338987"/>
                <a:gd name="connsiteX72" fmla="*/ 1413374 w 4199729"/>
                <a:gd name="connsiteY72" fmla="*/ 3361124 h 4338987"/>
                <a:gd name="connsiteX73" fmla="*/ 1379084 w 4199729"/>
                <a:gd name="connsiteY73" fmla="*/ 3681164 h 4338987"/>
                <a:gd name="connsiteX74" fmla="*/ 1379084 w 4199729"/>
                <a:gd name="connsiteY74" fmla="*/ 3989774 h 4338987"/>
                <a:gd name="connsiteX75" fmla="*/ 1287644 w 4199729"/>
                <a:gd name="connsiteY75" fmla="*/ 4309814 h 4338987"/>
                <a:gd name="connsiteX76" fmla="*/ 1196204 w 4199729"/>
                <a:gd name="connsiteY76" fmla="*/ 4298384 h 4338987"/>
                <a:gd name="connsiteX77" fmla="*/ 1184774 w 4199729"/>
                <a:gd name="connsiteY77" fmla="*/ 4081214 h 4338987"/>
                <a:gd name="connsiteX78" fmla="*/ 1196204 w 4199729"/>
                <a:gd name="connsiteY78" fmla="*/ 3909764 h 4338987"/>
                <a:gd name="connsiteX79" fmla="*/ 967604 w 4199729"/>
                <a:gd name="connsiteY79" fmla="*/ 3989774 h 4338987"/>
                <a:gd name="connsiteX80" fmla="*/ 716144 w 4199729"/>
                <a:gd name="connsiteY80" fmla="*/ 4069784 h 4338987"/>
                <a:gd name="connsiteX81" fmla="*/ 739004 w 4199729"/>
                <a:gd name="connsiteY81" fmla="*/ 3955484 h 4338987"/>
                <a:gd name="connsiteX82" fmla="*/ 1127624 w 4199729"/>
                <a:gd name="connsiteY82" fmla="*/ 3795464 h 4338987"/>
                <a:gd name="connsiteX83" fmla="*/ 1276214 w 4199729"/>
                <a:gd name="connsiteY83" fmla="*/ 3726884 h 4338987"/>
                <a:gd name="connsiteX84" fmla="*/ 1219064 w 4199729"/>
                <a:gd name="connsiteY84" fmla="*/ 3372554 h 4338987"/>
                <a:gd name="connsiteX85" fmla="*/ 1321934 w 4199729"/>
                <a:gd name="connsiteY85" fmla="*/ 3121094 h 4338987"/>
                <a:gd name="connsiteX86" fmla="*/ 1390514 w 4199729"/>
                <a:gd name="connsiteY86" fmla="*/ 3052514 h 4338987"/>
                <a:gd name="connsiteX87" fmla="*/ 1081904 w 4199729"/>
                <a:gd name="connsiteY87" fmla="*/ 3029654 h 4338987"/>
                <a:gd name="connsiteX88" fmla="*/ 727574 w 4199729"/>
                <a:gd name="connsiteY88" fmla="*/ 2961074 h 4338987"/>
                <a:gd name="connsiteX89" fmla="*/ 373244 w 4199729"/>
                <a:gd name="connsiteY89" fmla="*/ 3132524 h 4338987"/>
                <a:gd name="connsiteX90" fmla="*/ 418964 w 4199729"/>
                <a:gd name="connsiteY90" fmla="*/ 3029654 h 4338987"/>
                <a:gd name="connsiteX91" fmla="*/ 624704 w 4199729"/>
                <a:gd name="connsiteY91" fmla="*/ 2926784 h 4338987"/>
                <a:gd name="connsiteX92" fmla="*/ 807584 w 4199729"/>
                <a:gd name="connsiteY92" fmla="*/ 2755334 h 4338987"/>
                <a:gd name="connsiteX93" fmla="*/ 1150484 w 4199729"/>
                <a:gd name="connsiteY93" fmla="*/ 2778194 h 4338987"/>
                <a:gd name="connsiteX94" fmla="*/ 1459094 w 4199729"/>
                <a:gd name="connsiteY94" fmla="*/ 2823914 h 4338987"/>
                <a:gd name="connsiteX95" fmla="*/ 1950584 w 4199729"/>
                <a:gd name="connsiteY95" fmla="*/ 2663894 h 4338987"/>
                <a:gd name="connsiteX96" fmla="*/ 1699124 w 4199729"/>
                <a:gd name="connsiteY96" fmla="*/ 2263844 h 4338987"/>
                <a:gd name="connsiteX97" fmla="*/ 1687694 w 4199729"/>
                <a:gd name="connsiteY97" fmla="*/ 1966664 h 4338987"/>
                <a:gd name="connsiteX98" fmla="*/ 1379502 w 4199729"/>
                <a:gd name="connsiteY98" fmla="*/ 1841930 h 4338987"/>
                <a:gd name="connsiteX99" fmla="*/ 1093334 w 4199729"/>
                <a:gd name="connsiteY99" fmla="*/ 1715204 h 4338987"/>
                <a:gd name="connsiteX100" fmla="*/ 744018 w 4199729"/>
                <a:gd name="connsiteY100" fmla="*/ 1626741 h 4338987"/>
                <a:gd name="connsiteX101" fmla="*/ 350384 w 4199729"/>
                <a:gd name="connsiteY101" fmla="*/ 1726634 h 4338987"/>
                <a:gd name="connsiteX102" fmla="*/ 121784 w 4199729"/>
                <a:gd name="connsiteY102" fmla="*/ 1795214 h 4338987"/>
                <a:gd name="connsiteX103" fmla="*/ 7484 w 4199729"/>
                <a:gd name="connsiteY103" fmla="*/ 1738064 h 4338987"/>
                <a:gd name="connsiteX104" fmla="*/ 327524 w 4199729"/>
                <a:gd name="connsiteY104" fmla="*/ 1635194 h 4338987"/>
                <a:gd name="connsiteX105" fmla="*/ 650608 w 4199729"/>
                <a:gd name="connsiteY105" fmla="*/ 1544246 h 4338987"/>
                <a:gd name="connsiteX106" fmla="*/ 1070474 w 4199729"/>
                <a:gd name="connsiteY106" fmla="*/ 1612334 h 4338987"/>
                <a:gd name="connsiteX107" fmla="*/ 1241924 w 4199729"/>
                <a:gd name="connsiteY107" fmla="*/ 1658054 h 4338987"/>
                <a:gd name="connsiteX108" fmla="*/ 1184774 w 4199729"/>
                <a:gd name="connsiteY108" fmla="*/ 1452314 h 4338987"/>
                <a:gd name="connsiteX109" fmla="*/ 1173344 w 4199729"/>
                <a:gd name="connsiteY109" fmla="*/ 1177994 h 4338987"/>
                <a:gd name="connsiteX110" fmla="*/ 1219064 w 4199729"/>
                <a:gd name="connsiteY110" fmla="*/ 1212284 h 4338987"/>
                <a:gd name="connsiteX0" fmla="*/ 1220084 w 4200749"/>
                <a:gd name="connsiteY0" fmla="*/ 1212284 h 4338987"/>
                <a:gd name="connsiteX1" fmla="*/ 1357244 w 4200749"/>
                <a:gd name="connsiteY1" fmla="*/ 1578044 h 4338987"/>
                <a:gd name="connsiteX2" fmla="*/ 1551554 w 4200749"/>
                <a:gd name="connsiteY2" fmla="*/ 1658054 h 4338987"/>
                <a:gd name="connsiteX3" fmla="*/ 1905884 w 4200749"/>
                <a:gd name="connsiteY3" fmla="*/ 1680914 h 4338987"/>
                <a:gd name="connsiteX4" fmla="*/ 2020184 w 4200749"/>
                <a:gd name="connsiteY4" fmla="*/ 1543754 h 4338987"/>
                <a:gd name="connsiteX5" fmla="*/ 2123054 w 4200749"/>
                <a:gd name="connsiteY5" fmla="*/ 1292294 h 4338987"/>
                <a:gd name="connsiteX6" fmla="*/ 2123054 w 4200749"/>
                <a:gd name="connsiteY6" fmla="*/ 1120844 h 4338987"/>
                <a:gd name="connsiteX7" fmla="*/ 2088764 w 4200749"/>
                <a:gd name="connsiteY7" fmla="*/ 812234 h 4338987"/>
                <a:gd name="connsiteX8" fmla="*/ 2077334 w 4200749"/>
                <a:gd name="connsiteY8" fmla="*/ 777944 h 4338987"/>
                <a:gd name="connsiteX9" fmla="*/ 2168774 w 4200749"/>
                <a:gd name="connsiteY9" fmla="*/ 1086554 h 4338987"/>
                <a:gd name="connsiteX10" fmla="*/ 2214494 w 4200749"/>
                <a:gd name="connsiteY10" fmla="*/ 1269434 h 4338987"/>
                <a:gd name="connsiteX11" fmla="*/ 2283074 w 4200749"/>
                <a:gd name="connsiteY11" fmla="*/ 1303724 h 4338987"/>
                <a:gd name="connsiteX12" fmla="*/ 2328794 w 4200749"/>
                <a:gd name="connsiteY12" fmla="*/ 1166564 h 4338987"/>
                <a:gd name="connsiteX13" fmla="*/ 2465954 w 4200749"/>
                <a:gd name="connsiteY13" fmla="*/ 880814 h 4338987"/>
                <a:gd name="connsiteX14" fmla="*/ 2557394 w 4200749"/>
                <a:gd name="connsiteY14" fmla="*/ 640784 h 4338987"/>
                <a:gd name="connsiteX15" fmla="*/ 2614544 w 4200749"/>
                <a:gd name="connsiteY15" fmla="*/ 537914 h 4338987"/>
                <a:gd name="connsiteX16" fmla="*/ 2557394 w 4200749"/>
                <a:gd name="connsiteY16" fmla="*/ 789374 h 4338987"/>
                <a:gd name="connsiteX17" fmla="*/ 2443094 w 4200749"/>
                <a:gd name="connsiteY17" fmla="*/ 1097984 h 4338987"/>
                <a:gd name="connsiteX18" fmla="*/ 2374514 w 4200749"/>
                <a:gd name="connsiteY18" fmla="*/ 1406594 h 4338987"/>
                <a:gd name="connsiteX19" fmla="*/ 2557394 w 4200749"/>
                <a:gd name="connsiteY19" fmla="*/ 1578044 h 4338987"/>
                <a:gd name="connsiteX20" fmla="*/ 2877434 w 4200749"/>
                <a:gd name="connsiteY20" fmla="*/ 1658054 h 4338987"/>
                <a:gd name="connsiteX21" fmla="*/ 3186044 w 4200749"/>
                <a:gd name="connsiteY21" fmla="*/ 1658054 h 4338987"/>
                <a:gd name="connsiteX22" fmla="*/ 3368924 w 4200749"/>
                <a:gd name="connsiteY22" fmla="*/ 1566614 h 4338987"/>
                <a:gd name="connsiteX23" fmla="*/ 3471794 w 4200749"/>
                <a:gd name="connsiteY23" fmla="*/ 1372304 h 4338987"/>
                <a:gd name="connsiteX24" fmla="*/ 3460364 w 4200749"/>
                <a:gd name="connsiteY24" fmla="*/ 1097984 h 4338987"/>
                <a:gd name="connsiteX25" fmla="*/ 3448934 w 4200749"/>
                <a:gd name="connsiteY25" fmla="*/ 777944 h 4338987"/>
                <a:gd name="connsiteX26" fmla="*/ 3757544 w 4200749"/>
                <a:gd name="connsiteY26" fmla="*/ 572204 h 4338987"/>
                <a:gd name="connsiteX27" fmla="*/ 3997574 w 4200749"/>
                <a:gd name="connsiteY27" fmla="*/ 92144 h 4338987"/>
                <a:gd name="connsiteX28" fmla="*/ 4031864 w 4200749"/>
                <a:gd name="connsiteY28" fmla="*/ 12134 h 4338987"/>
                <a:gd name="connsiteX29" fmla="*/ 4009004 w 4200749"/>
                <a:gd name="connsiteY29" fmla="*/ 252164 h 4338987"/>
                <a:gd name="connsiteX30" fmla="*/ 3826124 w 4200749"/>
                <a:gd name="connsiteY30" fmla="*/ 652214 h 4338987"/>
                <a:gd name="connsiteX31" fmla="*/ 3643244 w 4200749"/>
                <a:gd name="connsiteY31" fmla="*/ 789374 h 4338987"/>
                <a:gd name="connsiteX32" fmla="*/ 3528944 w 4200749"/>
                <a:gd name="connsiteY32" fmla="*/ 892244 h 4338987"/>
                <a:gd name="connsiteX33" fmla="*/ 3860414 w 4200749"/>
                <a:gd name="connsiteY33" fmla="*/ 846524 h 4338987"/>
                <a:gd name="connsiteX34" fmla="*/ 4191884 w 4200749"/>
                <a:gd name="connsiteY34" fmla="*/ 720794 h 4338987"/>
                <a:gd name="connsiteX35" fmla="*/ 4077584 w 4200749"/>
                <a:gd name="connsiteY35" fmla="*/ 892244 h 4338987"/>
                <a:gd name="connsiteX36" fmla="*/ 3780404 w 4200749"/>
                <a:gd name="connsiteY36" fmla="*/ 937964 h 4338987"/>
                <a:gd name="connsiteX37" fmla="*/ 3608954 w 4200749"/>
                <a:gd name="connsiteY37" fmla="*/ 995114 h 4338987"/>
                <a:gd name="connsiteX38" fmla="*/ 3654674 w 4200749"/>
                <a:gd name="connsiteY38" fmla="*/ 1235144 h 4338987"/>
                <a:gd name="connsiteX39" fmla="*/ 3620384 w 4200749"/>
                <a:gd name="connsiteY39" fmla="*/ 1532324 h 4338987"/>
                <a:gd name="connsiteX40" fmla="*/ 3460364 w 4200749"/>
                <a:gd name="connsiteY40" fmla="*/ 1726634 h 4338987"/>
                <a:gd name="connsiteX41" fmla="*/ 3277484 w 4200749"/>
                <a:gd name="connsiteY41" fmla="*/ 2035244 h 4338987"/>
                <a:gd name="connsiteX42" fmla="*/ 3231764 w 4200749"/>
                <a:gd name="connsiteY42" fmla="*/ 2309564 h 4338987"/>
                <a:gd name="connsiteX43" fmla="*/ 3403214 w 4200749"/>
                <a:gd name="connsiteY43" fmla="*/ 2458154 h 4338987"/>
                <a:gd name="connsiteX44" fmla="*/ 3757544 w 4200749"/>
                <a:gd name="connsiteY44" fmla="*/ 2663894 h 4338987"/>
                <a:gd name="connsiteX45" fmla="*/ 4077584 w 4200749"/>
                <a:gd name="connsiteY45" fmla="*/ 2778194 h 4338987"/>
                <a:gd name="connsiteX46" fmla="*/ 4077584 w 4200749"/>
                <a:gd name="connsiteY46" fmla="*/ 2881064 h 4338987"/>
                <a:gd name="connsiteX47" fmla="*/ 3768974 w 4200749"/>
                <a:gd name="connsiteY47" fmla="*/ 2869634 h 4338987"/>
                <a:gd name="connsiteX48" fmla="*/ 3403214 w 4200749"/>
                <a:gd name="connsiteY48" fmla="*/ 2732474 h 4338987"/>
                <a:gd name="connsiteX49" fmla="*/ 3083174 w 4200749"/>
                <a:gd name="connsiteY49" fmla="*/ 2663894 h 4338987"/>
                <a:gd name="connsiteX50" fmla="*/ 2957444 w 4200749"/>
                <a:gd name="connsiteY50" fmla="*/ 2698184 h 4338987"/>
                <a:gd name="connsiteX51" fmla="*/ 2820284 w 4200749"/>
                <a:gd name="connsiteY51" fmla="*/ 2823914 h 4338987"/>
                <a:gd name="connsiteX52" fmla="*/ 2763134 w 4200749"/>
                <a:gd name="connsiteY52" fmla="*/ 2995364 h 4338987"/>
                <a:gd name="connsiteX53" fmla="*/ 2968874 w 4200749"/>
                <a:gd name="connsiteY53" fmla="*/ 3132524 h 4338987"/>
                <a:gd name="connsiteX54" fmla="*/ 3174614 w 4200749"/>
                <a:gd name="connsiteY54" fmla="*/ 3269684 h 4338987"/>
                <a:gd name="connsiteX55" fmla="*/ 3346064 w 4200749"/>
                <a:gd name="connsiteY55" fmla="*/ 3303974 h 4338987"/>
                <a:gd name="connsiteX56" fmla="*/ 3266054 w 4200749"/>
                <a:gd name="connsiteY56" fmla="*/ 3395414 h 4338987"/>
                <a:gd name="connsiteX57" fmla="*/ 3003164 w 4200749"/>
                <a:gd name="connsiteY57" fmla="*/ 3303974 h 4338987"/>
                <a:gd name="connsiteX58" fmla="*/ 2751704 w 4200749"/>
                <a:gd name="connsiteY58" fmla="*/ 3189674 h 4338987"/>
                <a:gd name="connsiteX59" fmla="*/ 2637404 w 4200749"/>
                <a:gd name="connsiteY59" fmla="*/ 3098234 h 4338987"/>
                <a:gd name="connsiteX60" fmla="*/ 2568824 w 4200749"/>
                <a:gd name="connsiteY60" fmla="*/ 3109664 h 4338987"/>
                <a:gd name="connsiteX61" fmla="*/ 2557394 w 4200749"/>
                <a:gd name="connsiteY61" fmla="*/ 3326834 h 4338987"/>
                <a:gd name="connsiteX62" fmla="*/ 2671694 w 4200749"/>
                <a:gd name="connsiteY62" fmla="*/ 3555434 h 4338987"/>
                <a:gd name="connsiteX63" fmla="*/ 2728844 w 4200749"/>
                <a:gd name="connsiteY63" fmla="*/ 4024064 h 4338987"/>
                <a:gd name="connsiteX64" fmla="*/ 2694554 w 4200749"/>
                <a:gd name="connsiteY64" fmla="*/ 4184084 h 4338987"/>
                <a:gd name="connsiteX65" fmla="*/ 2534534 w 4200749"/>
                <a:gd name="connsiteY65" fmla="*/ 4138364 h 4338987"/>
                <a:gd name="connsiteX66" fmla="*/ 2534534 w 4200749"/>
                <a:gd name="connsiteY66" fmla="*/ 3909764 h 4338987"/>
                <a:gd name="connsiteX67" fmla="*/ 2431664 w 4200749"/>
                <a:gd name="connsiteY67" fmla="*/ 3566864 h 4338987"/>
                <a:gd name="connsiteX68" fmla="*/ 2305934 w 4200749"/>
                <a:gd name="connsiteY68" fmla="*/ 3166814 h 4338987"/>
                <a:gd name="connsiteX69" fmla="*/ 2260214 w 4200749"/>
                <a:gd name="connsiteY69" fmla="*/ 3063944 h 4338987"/>
                <a:gd name="connsiteX70" fmla="*/ 2077334 w 4200749"/>
                <a:gd name="connsiteY70" fmla="*/ 2949644 h 4338987"/>
                <a:gd name="connsiteX71" fmla="*/ 1848734 w 4200749"/>
                <a:gd name="connsiteY71" fmla="*/ 3029654 h 4338987"/>
                <a:gd name="connsiteX72" fmla="*/ 1414394 w 4200749"/>
                <a:gd name="connsiteY72" fmla="*/ 3361124 h 4338987"/>
                <a:gd name="connsiteX73" fmla="*/ 1380104 w 4200749"/>
                <a:gd name="connsiteY73" fmla="*/ 3681164 h 4338987"/>
                <a:gd name="connsiteX74" fmla="*/ 1380104 w 4200749"/>
                <a:gd name="connsiteY74" fmla="*/ 3989774 h 4338987"/>
                <a:gd name="connsiteX75" fmla="*/ 1288664 w 4200749"/>
                <a:gd name="connsiteY75" fmla="*/ 4309814 h 4338987"/>
                <a:gd name="connsiteX76" fmla="*/ 1197224 w 4200749"/>
                <a:gd name="connsiteY76" fmla="*/ 4298384 h 4338987"/>
                <a:gd name="connsiteX77" fmla="*/ 1185794 w 4200749"/>
                <a:gd name="connsiteY77" fmla="*/ 4081214 h 4338987"/>
                <a:gd name="connsiteX78" fmla="*/ 1197224 w 4200749"/>
                <a:gd name="connsiteY78" fmla="*/ 3909764 h 4338987"/>
                <a:gd name="connsiteX79" fmla="*/ 968624 w 4200749"/>
                <a:gd name="connsiteY79" fmla="*/ 3989774 h 4338987"/>
                <a:gd name="connsiteX80" fmla="*/ 717164 w 4200749"/>
                <a:gd name="connsiteY80" fmla="*/ 4069784 h 4338987"/>
                <a:gd name="connsiteX81" fmla="*/ 740024 w 4200749"/>
                <a:gd name="connsiteY81" fmla="*/ 3955484 h 4338987"/>
                <a:gd name="connsiteX82" fmla="*/ 1128644 w 4200749"/>
                <a:gd name="connsiteY82" fmla="*/ 3795464 h 4338987"/>
                <a:gd name="connsiteX83" fmla="*/ 1277234 w 4200749"/>
                <a:gd name="connsiteY83" fmla="*/ 3726884 h 4338987"/>
                <a:gd name="connsiteX84" fmla="*/ 1220084 w 4200749"/>
                <a:gd name="connsiteY84" fmla="*/ 3372554 h 4338987"/>
                <a:gd name="connsiteX85" fmla="*/ 1322954 w 4200749"/>
                <a:gd name="connsiteY85" fmla="*/ 3121094 h 4338987"/>
                <a:gd name="connsiteX86" fmla="*/ 1391534 w 4200749"/>
                <a:gd name="connsiteY86" fmla="*/ 3052514 h 4338987"/>
                <a:gd name="connsiteX87" fmla="*/ 1082924 w 4200749"/>
                <a:gd name="connsiteY87" fmla="*/ 3029654 h 4338987"/>
                <a:gd name="connsiteX88" fmla="*/ 728594 w 4200749"/>
                <a:gd name="connsiteY88" fmla="*/ 2961074 h 4338987"/>
                <a:gd name="connsiteX89" fmla="*/ 374264 w 4200749"/>
                <a:gd name="connsiteY89" fmla="*/ 3132524 h 4338987"/>
                <a:gd name="connsiteX90" fmla="*/ 419984 w 4200749"/>
                <a:gd name="connsiteY90" fmla="*/ 3029654 h 4338987"/>
                <a:gd name="connsiteX91" fmla="*/ 625724 w 4200749"/>
                <a:gd name="connsiteY91" fmla="*/ 2926784 h 4338987"/>
                <a:gd name="connsiteX92" fmla="*/ 808604 w 4200749"/>
                <a:gd name="connsiteY92" fmla="*/ 2755334 h 4338987"/>
                <a:gd name="connsiteX93" fmla="*/ 1151504 w 4200749"/>
                <a:gd name="connsiteY93" fmla="*/ 2778194 h 4338987"/>
                <a:gd name="connsiteX94" fmla="*/ 1460114 w 4200749"/>
                <a:gd name="connsiteY94" fmla="*/ 2823914 h 4338987"/>
                <a:gd name="connsiteX95" fmla="*/ 1951604 w 4200749"/>
                <a:gd name="connsiteY95" fmla="*/ 2663894 h 4338987"/>
                <a:gd name="connsiteX96" fmla="*/ 1700144 w 4200749"/>
                <a:gd name="connsiteY96" fmla="*/ 2263844 h 4338987"/>
                <a:gd name="connsiteX97" fmla="*/ 1688714 w 4200749"/>
                <a:gd name="connsiteY97" fmla="*/ 1966664 h 4338987"/>
                <a:gd name="connsiteX98" fmla="*/ 1380522 w 4200749"/>
                <a:gd name="connsiteY98" fmla="*/ 1841930 h 4338987"/>
                <a:gd name="connsiteX99" fmla="*/ 1094354 w 4200749"/>
                <a:gd name="connsiteY99" fmla="*/ 1715204 h 4338987"/>
                <a:gd name="connsiteX100" fmla="*/ 745038 w 4200749"/>
                <a:gd name="connsiteY100" fmla="*/ 1626741 h 4338987"/>
                <a:gd name="connsiteX101" fmla="*/ 351404 w 4200749"/>
                <a:gd name="connsiteY101" fmla="*/ 1726634 h 4338987"/>
                <a:gd name="connsiteX102" fmla="*/ 122804 w 4200749"/>
                <a:gd name="connsiteY102" fmla="*/ 1795214 h 4338987"/>
                <a:gd name="connsiteX103" fmla="*/ 8504 w 4200749"/>
                <a:gd name="connsiteY103" fmla="*/ 1738064 h 4338987"/>
                <a:gd name="connsiteX104" fmla="*/ 347047 w 4200749"/>
                <a:gd name="connsiteY104" fmla="*/ 1644138 h 4338987"/>
                <a:gd name="connsiteX105" fmla="*/ 651628 w 4200749"/>
                <a:gd name="connsiteY105" fmla="*/ 1544246 h 4338987"/>
                <a:gd name="connsiteX106" fmla="*/ 1071494 w 4200749"/>
                <a:gd name="connsiteY106" fmla="*/ 1612334 h 4338987"/>
                <a:gd name="connsiteX107" fmla="*/ 1242944 w 4200749"/>
                <a:gd name="connsiteY107" fmla="*/ 1658054 h 4338987"/>
                <a:gd name="connsiteX108" fmla="*/ 1185794 w 4200749"/>
                <a:gd name="connsiteY108" fmla="*/ 1452314 h 4338987"/>
                <a:gd name="connsiteX109" fmla="*/ 1174364 w 4200749"/>
                <a:gd name="connsiteY109" fmla="*/ 1177994 h 4338987"/>
                <a:gd name="connsiteX110" fmla="*/ 1220084 w 4200749"/>
                <a:gd name="connsiteY110" fmla="*/ 1212284 h 4338987"/>
                <a:gd name="connsiteX0" fmla="*/ 1221553 w 4202218"/>
                <a:gd name="connsiteY0" fmla="*/ 1212284 h 4338987"/>
                <a:gd name="connsiteX1" fmla="*/ 1358713 w 4202218"/>
                <a:gd name="connsiteY1" fmla="*/ 1578044 h 4338987"/>
                <a:gd name="connsiteX2" fmla="*/ 1553023 w 4202218"/>
                <a:gd name="connsiteY2" fmla="*/ 1658054 h 4338987"/>
                <a:gd name="connsiteX3" fmla="*/ 1907353 w 4202218"/>
                <a:gd name="connsiteY3" fmla="*/ 1680914 h 4338987"/>
                <a:gd name="connsiteX4" fmla="*/ 2021653 w 4202218"/>
                <a:gd name="connsiteY4" fmla="*/ 1543754 h 4338987"/>
                <a:gd name="connsiteX5" fmla="*/ 2124523 w 4202218"/>
                <a:gd name="connsiteY5" fmla="*/ 1292294 h 4338987"/>
                <a:gd name="connsiteX6" fmla="*/ 2124523 w 4202218"/>
                <a:gd name="connsiteY6" fmla="*/ 1120844 h 4338987"/>
                <a:gd name="connsiteX7" fmla="*/ 2090233 w 4202218"/>
                <a:gd name="connsiteY7" fmla="*/ 812234 h 4338987"/>
                <a:gd name="connsiteX8" fmla="*/ 2078803 w 4202218"/>
                <a:gd name="connsiteY8" fmla="*/ 777944 h 4338987"/>
                <a:gd name="connsiteX9" fmla="*/ 2170243 w 4202218"/>
                <a:gd name="connsiteY9" fmla="*/ 1086554 h 4338987"/>
                <a:gd name="connsiteX10" fmla="*/ 2215963 w 4202218"/>
                <a:gd name="connsiteY10" fmla="*/ 1269434 h 4338987"/>
                <a:gd name="connsiteX11" fmla="*/ 2284543 w 4202218"/>
                <a:gd name="connsiteY11" fmla="*/ 1303724 h 4338987"/>
                <a:gd name="connsiteX12" fmla="*/ 2330263 w 4202218"/>
                <a:gd name="connsiteY12" fmla="*/ 1166564 h 4338987"/>
                <a:gd name="connsiteX13" fmla="*/ 2467423 w 4202218"/>
                <a:gd name="connsiteY13" fmla="*/ 880814 h 4338987"/>
                <a:gd name="connsiteX14" fmla="*/ 2558863 w 4202218"/>
                <a:gd name="connsiteY14" fmla="*/ 640784 h 4338987"/>
                <a:gd name="connsiteX15" fmla="*/ 2616013 w 4202218"/>
                <a:gd name="connsiteY15" fmla="*/ 537914 h 4338987"/>
                <a:gd name="connsiteX16" fmla="*/ 2558863 w 4202218"/>
                <a:gd name="connsiteY16" fmla="*/ 789374 h 4338987"/>
                <a:gd name="connsiteX17" fmla="*/ 2444563 w 4202218"/>
                <a:gd name="connsiteY17" fmla="*/ 1097984 h 4338987"/>
                <a:gd name="connsiteX18" fmla="*/ 2375983 w 4202218"/>
                <a:gd name="connsiteY18" fmla="*/ 1406594 h 4338987"/>
                <a:gd name="connsiteX19" fmla="*/ 2558863 w 4202218"/>
                <a:gd name="connsiteY19" fmla="*/ 1578044 h 4338987"/>
                <a:gd name="connsiteX20" fmla="*/ 2878903 w 4202218"/>
                <a:gd name="connsiteY20" fmla="*/ 1658054 h 4338987"/>
                <a:gd name="connsiteX21" fmla="*/ 3187513 w 4202218"/>
                <a:gd name="connsiteY21" fmla="*/ 1658054 h 4338987"/>
                <a:gd name="connsiteX22" fmla="*/ 3370393 w 4202218"/>
                <a:gd name="connsiteY22" fmla="*/ 1566614 h 4338987"/>
                <a:gd name="connsiteX23" fmla="*/ 3473263 w 4202218"/>
                <a:gd name="connsiteY23" fmla="*/ 1372304 h 4338987"/>
                <a:gd name="connsiteX24" fmla="*/ 3461833 w 4202218"/>
                <a:gd name="connsiteY24" fmla="*/ 1097984 h 4338987"/>
                <a:gd name="connsiteX25" fmla="*/ 3450403 w 4202218"/>
                <a:gd name="connsiteY25" fmla="*/ 777944 h 4338987"/>
                <a:gd name="connsiteX26" fmla="*/ 3759013 w 4202218"/>
                <a:gd name="connsiteY26" fmla="*/ 572204 h 4338987"/>
                <a:gd name="connsiteX27" fmla="*/ 3999043 w 4202218"/>
                <a:gd name="connsiteY27" fmla="*/ 92144 h 4338987"/>
                <a:gd name="connsiteX28" fmla="*/ 4033333 w 4202218"/>
                <a:gd name="connsiteY28" fmla="*/ 12134 h 4338987"/>
                <a:gd name="connsiteX29" fmla="*/ 4010473 w 4202218"/>
                <a:gd name="connsiteY29" fmla="*/ 252164 h 4338987"/>
                <a:gd name="connsiteX30" fmla="*/ 3827593 w 4202218"/>
                <a:gd name="connsiteY30" fmla="*/ 652214 h 4338987"/>
                <a:gd name="connsiteX31" fmla="*/ 3644713 w 4202218"/>
                <a:gd name="connsiteY31" fmla="*/ 789374 h 4338987"/>
                <a:gd name="connsiteX32" fmla="*/ 3530413 w 4202218"/>
                <a:gd name="connsiteY32" fmla="*/ 892244 h 4338987"/>
                <a:gd name="connsiteX33" fmla="*/ 3861883 w 4202218"/>
                <a:gd name="connsiteY33" fmla="*/ 846524 h 4338987"/>
                <a:gd name="connsiteX34" fmla="*/ 4193353 w 4202218"/>
                <a:gd name="connsiteY34" fmla="*/ 720794 h 4338987"/>
                <a:gd name="connsiteX35" fmla="*/ 4079053 w 4202218"/>
                <a:gd name="connsiteY35" fmla="*/ 892244 h 4338987"/>
                <a:gd name="connsiteX36" fmla="*/ 3781873 w 4202218"/>
                <a:gd name="connsiteY36" fmla="*/ 937964 h 4338987"/>
                <a:gd name="connsiteX37" fmla="*/ 3610423 w 4202218"/>
                <a:gd name="connsiteY37" fmla="*/ 995114 h 4338987"/>
                <a:gd name="connsiteX38" fmla="*/ 3656143 w 4202218"/>
                <a:gd name="connsiteY38" fmla="*/ 1235144 h 4338987"/>
                <a:gd name="connsiteX39" fmla="*/ 3621853 w 4202218"/>
                <a:gd name="connsiteY39" fmla="*/ 1532324 h 4338987"/>
                <a:gd name="connsiteX40" fmla="*/ 3461833 w 4202218"/>
                <a:gd name="connsiteY40" fmla="*/ 1726634 h 4338987"/>
                <a:gd name="connsiteX41" fmla="*/ 3278953 w 4202218"/>
                <a:gd name="connsiteY41" fmla="*/ 2035244 h 4338987"/>
                <a:gd name="connsiteX42" fmla="*/ 3233233 w 4202218"/>
                <a:gd name="connsiteY42" fmla="*/ 2309564 h 4338987"/>
                <a:gd name="connsiteX43" fmla="*/ 3404683 w 4202218"/>
                <a:gd name="connsiteY43" fmla="*/ 2458154 h 4338987"/>
                <a:gd name="connsiteX44" fmla="*/ 3759013 w 4202218"/>
                <a:gd name="connsiteY44" fmla="*/ 2663894 h 4338987"/>
                <a:gd name="connsiteX45" fmla="*/ 4079053 w 4202218"/>
                <a:gd name="connsiteY45" fmla="*/ 2778194 h 4338987"/>
                <a:gd name="connsiteX46" fmla="*/ 4079053 w 4202218"/>
                <a:gd name="connsiteY46" fmla="*/ 2881064 h 4338987"/>
                <a:gd name="connsiteX47" fmla="*/ 3770443 w 4202218"/>
                <a:gd name="connsiteY47" fmla="*/ 2869634 h 4338987"/>
                <a:gd name="connsiteX48" fmla="*/ 3404683 w 4202218"/>
                <a:gd name="connsiteY48" fmla="*/ 2732474 h 4338987"/>
                <a:gd name="connsiteX49" fmla="*/ 3084643 w 4202218"/>
                <a:gd name="connsiteY49" fmla="*/ 2663894 h 4338987"/>
                <a:gd name="connsiteX50" fmla="*/ 2958913 w 4202218"/>
                <a:gd name="connsiteY50" fmla="*/ 2698184 h 4338987"/>
                <a:gd name="connsiteX51" fmla="*/ 2821753 w 4202218"/>
                <a:gd name="connsiteY51" fmla="*/ 2823914 h 4338987"/>
                <a:gd name="connsiteX52" fmla="*/ 2764603 w 4202218"/>
                <a:gd name="connsiteY52" fmla="*/ 2995364 h 4338987"/>
                <a:gd name="connsiteX53" fmla="*/ 2970343 w 4202218"/>
                <a:gd name="connsiteY53" fmla="*/ 3132524 h 4338987"/>
                <a:gd name="connsiteX54" fmla="*/ 3176083 w 4202218"/>
                <a:gd name="connsiteY54" fmla="*/ 3269684 h 4338987"/>
                <a:gd name="connsiteX55" fmla="*/ 3347533 w 4202218"/>
                <a:gd name="connsiteY55" fmla="*/ 3303974 h 4338987"/>
                <a:gd name="connsiteX56" fmla="*/ 3267523 w 4202218"/>
                <a:gd name="connsiteY56" fmla="*/ 3395414 h 4338987"/>
                <a:gd name="connsiteX57" fmla="*/ 3004633 w 4202218"/>
                <a:gd name="connsiteY57" fmla="*/ 3303974 h 4338987"/>
                <a:gd name="connsiteX58" fmla="*/ 2753173 w 4202218"/>
                <a:gd name="connsiteY58" fmla="*/ 3189674 h 4338987"/>
                <a:gd name="connsiteX59" fmla="*/ 2638873 w 4202218"/>
                <a:gd name="connsiteY59" fmla="*/ 3098234 h 4338987"/>
                <a:gd name="connsiteX60" fmla="*/ 2570293 w 4202218"/>
                <a:gd name="connsiteY60" fmla="*/ 3109664 h 4338987"/>
                <a:gd name="connsiteX61" fmla="*/ 2558863 w 4202218"/>
                <a:gd name="connsiteY61" fmla="*/ 3326834 h 4338987"/>
                <a:gd name="connsiteX62" fmla="*/ 2673163 w 4202218"/>
                <a:gd name="connsiteY62" fmla="*/ 3555434 h 4338987"/>
                <a:gd name="connsiteX63" fmla="*/ 2730313 w 4202218"/>
                <a:gd name="connsiteY63" fmla="*/ 4024064 h 4338987"/>
                <a:gd name="connsiteX64" fmla="*/ 2696023 w 4202218"/>
                <a:gd name="connsiteY64" fmla="*/ 4184084 h 4338987"/>
                <a:gd name="connsiteX65" fmla="*/ 2536003 w 4202218"/>
                <a:gd name="connsiteY65" fmla="*/ 4138364 h 4338987"/>
                <a:gd name="connsiteX66" fmla="*/ 2536003 w 4202218"/>
                <a:gd name="connsiteY66" fmla="*/ 3909764 h 4338987"/>
                <a:gd name="connsiteX67" fmla="*/ 2433133 w 4202218"/>
                <a:gd name="connsiteY67" fmla="*/ 3566864 h 4338987"/>
                <a:gd name="connsiteX68" fmla="*/ 2307403 w 4202218"/>
                <a:gd name="connsiteY68" fmla="*/ 3166814 h 4338987"/>
                <a:gd name="connsiteX69" fmla="*/ 2261683 w 4202218"/>
                <a:gd name="connsiteY69" fmla="*/ 3063944 h 4338987"/>
                <a:gd name="connsiteX70" fmla="*/ 2078803 w 4202218"/>
                <a:gd name="connsiteY70" fmla="*/ 2949644 h 4338987"/>
                <a:gd name="connsiteX71" fmla="*/ 1850203 w 4202218"/>
                <a:gd name="connsiteY71" fmla="*/ 3029654 h 4338987"/>
                <a:gd name="connsiteX72" fmla="*/ 1415863 w 4202218"/>
                <a:gd name="connsiteY72" fmla="*/ 3361124 h 4338987"/>
                <a:gd name="connsiteX73" fmla="*/ 1381573 w 4202218"/>
                <a:gd name="connsiteY73" fmla="*/ 3681164 h 4338987"/>
                <a:gd name="connsiteX74" fmla="*/ 1381573 w 4202218"/>
                <a:gd name="connsiteY74" fmla="*/ 3989774 h 4338987"/>
                <a:gd name="connsiteX75" fmla="*/ 1290133 w 4202218"/>
                <a:gd name="connsiteY75" fmla="*/ 4309814 h 4338987"/>
                <a:gd name="connsiteX76" fmla="*/ 1198693 w 4202218"/>
                <a:gd name="connsiteY76" fmla="*/ 4298384 h 4338987"/>
                <a:gd name="connsiteX77" fmla="*/ 1187263 w 4202218"/>
                <a:gd name="connsiteY77" fmla="*/ 4081214 h 4338987"/>
                <a:gd name="connsiteX78" fmla="*/ 1198693 w 4202218"/>
                <a:gd name="connsiteY78" fmla="*/ 3909764 h 4338987"/>
                <a:gd name="connsiteX79" fmla="*/ 970093 w 4202218"/>
                <a:gd name="connsiteY79" fmla="*/ 3989774 h 4338987"/>
                <a:gd name="connsiteX80" fmla="*/ 718633 w 4202218"/>
                <a:gd name="connsiteY80" fmla="*/ 4069784 h 4338987"/>
                <a:gd name="connsiteX81" fmla="*/ 741493 w 4202218"/>
                <a:gd name="connsiteY81" fmla="*/ 3955484 h 4338987"/>
                <a:gd name="connsiteX82" fmla="*/ 1130113 w 4202218"/>
                <a:gd name="connsiteY82" fmla="*/ 3795464 h 4338987"/>
                <a:gd name="connsiteX83" fmla="*/ 1278703 w 4202218"/>
                <a:gd name="connsiteY83" fmla="*/ 3726884 h 4338987"/>
                <a:gd name="connsiteX84" fmla="*/ 1221553 w 4202218"/>
                <a:gd name="connsiteY84" fmla="*/ 3372554 h 4338987"/>
                <a:gd name="connsiteX85" fmla="*/ 1324423 w 4202218"/>
                <a:gd name="connsiteY85" fmla="*/ 3121094 h 4338987"/>
                <a:gd name="connsiteX86" fmla="*/ 1393003 w 4202218"/>
                <a:gd name="connsiteY86" fmla="*/ 3052514 h 4338987"/>
                <a:gd name="connsiteX87" fmla="*/ 1084393 w 4202218"/>
                <a:gd name="connsiteY87" fmla="*/ 3029654 h 4338987"/>
                <a:gd name="connsiteX88" fmla="*/ 730063 w 4202218"/>
                <a:gd name="connsiteY88" fmla="*/ 2961074 h 4338987"/>
                <a:gd name="connsiteX89" fmla="*/ 375733 w 4202218"/>
                <a:gd name="connsiteY89" fmla="*/ 3132524 h 4338987"/>
                <a:gd name="connsiteX90" fmla="*/ 421453 w 4202218"/>
                <a:gd name="connsiteY90" fmla="*/ 3029654 h 4338987"/>
                <a:gd name="connsiteX91" fmla="*/ 627193 w 4202218"/>
                <a:gd name="connsiteY91" fmla="*/ 2926784 h 4338987"/>
                <a:gd name="connsiteX92" fmla="*/ 810073 w 4202218"/>
                <a:gd name="connsiteY92" fmla="*/ 2755334 h 4338987"/>
                <a:gd name="connsiteX93" fmla="*/ 1152973 w 4202218"/>
                <a:gd name="connsiteY93" fmla="*/ 2778194 h 4338987"/>
                <a:gd name="connsiteX94" fmla="*/ 1461583 w 4202218"/>
                <a:gd name="connsiteY94" fmla="*/ 2823914 h 4338987"/>
                <a:gd name="connsiteX95" fmla="*/ 1953073 w 4202218"/>
                <a:gd name="connsiteY95" fmla="*/ 2663894 h 4338987"/>
                <a:gd name="connsiteX96" fmla="*/ 1701613 w 4202218"/>
                <a:gd name="connsiteY96" fmla="*/ 2263844 h 4338987"/>
                <a:gd name="connsiteX97" fmla="*/ 1690183 w 4202218"/>
                <a:gd name="connsiteY97" fmla="*/ 1966664 h 4338987"/>
                <a:gd name="connsiteX98" fmla="*/ 1381991 w 4202218"/>
                <a:gd name="connsiteY98" fmla="*/ 1841930 h 4338987"/>
                <a:gd name="connsiteX99" fmla="*/ 1095823 w 4202218"/>
                <a:gd name="connsiteY99" fmla="*/ 1715204 h 4338987"/>
                <a:gd name="connsiteX100" fmla="*/ 746507 w 4202218"/>
                <a:gd name="connsiteY100" fmla="*/ 1626741 h 4338987"/>
                <a:gd name="connsiteX101" fmla="*/ 352873 w 4202218"/>
                <a:gd name="connsiteY101" fmla="*/ 1726634 h 4338987"/>
                <a:gd name="connsiteX102" fmla="*/ 113171 w 4202218"/>
                <a:gd name="connsiteY102" fmla="*/ 1763908 h 4338987"/>
                <a:gd name="connsiteX103" fmla="*/ 9973 w 4202218"/>
                <a:gd name="connsiteY103" fmla="*/ 1738064 h 4338987"/>
                <a:gd name="connsiteX104" fmla="*/ 348516 w 4202218"/>
                <a:gd name="connsiteY104" fmla="*/ 1644138 h 4338987"/>
                <a:gd name="connsiteX105" fmla="*/ 653097 w 4202218"/>
                <a:gd name="connsiteY105" fmla="*/ 1544246 h 4338987"/>
                <a:gd name="connsiteX106" fmla="*/ 1072963 w 4202218"/>
                <a:gd name="connsiteY106" fmla="*/ 1612334 h 4338987"/>
                <a:gd name="connsiteX107" fmla="*/ 1244413 w 4202218"/>
                <a:gd name="connsiteY107" fmla="*/ 1658054 h 4338987"/>
                <a:gd name="connsiteX108" fmla="*/ 1187263 w 4202218"/>
                <a:gd name="connsiteY108" fmla="*/ 1452314 h 4338987"/>
                <a:gd name="connsiteX109" fmla="*/ 1175833 w 4202218"/>
                <a:gd name="connsiteY109" fmla="*/ 1177994 h 4338987"/>
                <a:gd name="connsiteX110" fmla="*/ 1221553 w 4202218"/>
                <a:gd name="connsiteY110" fmla="*/ 1212284 h 4338987"/>
                <a:gd name="connsiteX0" fmla="*/ 1221553 w 4202218"/>
                <a:gd name="connsiteY0" fmla="*/ 1212284 h 4338987"/>
                <a:gd name="connsiteX1" fmla="*/ 1343911 w 4202218"/>
                <a:gd name="connsiteY1" fmla="*/ 1560154 h 4338987"/>
                <a:gd name="connsiteX2" fmla="*/ 1553023 w 4202218"/>
                <a:gd name="connsiteY2" fmla="*/ 1658054 h 4338987"/>
                <a:gd name="connsiteX3" fmla="*/ 1907353 w 4202218"/>
                <a:gd name="connsiteY3" fmla="*/ 1680914 h 4338987"/>
                <a:gd name="connsiteX4" fmla="*/ 2021653 w 4202218"/>
                <a:gd name="connsiteY4" fmla="*/ 1543754 h 4338987"/>
                <a:gd name="connsiteX5" fmla="*/ 2124523 w 4202218"/>
                <a:gd name="connsiteY5" fmla="*/ 1292294 h 4338987"/>
                <a:gd name="connsiteX6" fmla="*/ 2124523 w 4202218"/>
                <a:gd name="connsiteY6" fmla="*/ 1120844 h 4338987"/>
                <a:gd name="connsiteX7" fmla="*/ 2090233 w 4202218"/>
                <a:gd name="connsiteY7" fmla="*/ 812234 h 4338987"/>
                <a:gd name="connsiteX8" fmla="*/ 2078803 w 4202218"/>
                <a:gd name="connsiteY8" fmla="*/ 777944 h 4338987"/>
                <a:gd name="connsiteX9" fmla="*/ 2170243 w 4202218"/>
                <a:gd name="connsiteY9" fmla="*/ 1086554 h 4338987"/>
                <a:gd name="connsiteX10" fmla="*/ 2215963 w 4202218"/>
                <a:gd name="connsiteY10" fmla="*/ 1269434 h 4338987"/>
                <a:gd name="connsiteX11" fmla="*/ 2284543 w 4202218"/>
                <a:gd name="connsiteY11" fmla="*/ 1303724 h 4338987"/>
                <a:gd name="connsiteX12" fmla="*/ 2330263 w 4202218"/>
                <a:gd name="connsiteY12" fmla="*/ 1166564 h 4338987"/>
                <a:gd name="connsiteX13" fmla="*/ 2467423 w 4202218"/>
                <a:gd name="connsiteY13" fmla="*/ 880814 h 4338987"/>
                <a:gd name="connsiteX14" fmla="*/ 2558863 w 4202218"/>
                <a:gd name="connsiteY14" fmla="*/ 640784 h 4338987"/>
                <a:gd name="connsiteX15" fmla="*/ 2616013 w 4202218"/>
                <a:gd name="connsiteY15" fmla="*/ 537914 h 4338987"/>
                <a:gd name="connsiteX16" fmla="*/ 2558863 w 4202218"/>
                <a:gd name="connsiteY16" fmla="*/ 789374 h 4338987"/>
                <a:gd name="connsiteX17" fmla="*/ 2444563 w 4202218"/>
                <a:gd name="connsiteY17" fmla="*/ 1097984 h 4338987"/>
                <a:gd name="connsiteX18" fmla="*/ 2375983 w 4202218"/>
                <a:gd name="connsiteY18" fmla="*/ 1406594 h 4338987"/>
                <a:gd name="connsiteX19" fmla="*/ 2558863 w 4202218"/>
                <a:gd name="connsiteY19" fmla="*/ 1578044 h 4338987"/>
                <a:gd name="connsiteX20" fmla="*/ 2878903 w 4202218"/>
                <a:gd name="connsiteY20" fmla="*/ 1658054 h 4338987"/>
                <a:gd name="connsiteX21" fmla="*/ 3187513 w 4202218"/>
                <a:gd name="connsiteY21" fmla="*/ 1658054 h 4338987"/>
                <a:gd name="connsiteX22" fmla="*/ 3370393 w 4202218"/>
                <a:gd name="connsiteY22" fmla="*/ 1566614 h 4338987"/>
                <a:gd name="connsiteX23" fmla="*/ 3473263 w 4202218"/>
                <a:gd name="connsiteY23" fmla="*/ 1372304 h 4338987"/>
                <a:gd name="connsiteX24" fmla="*/ 3461833 w 4202218"/>
                <a:gd name="connsiteY24" fmla="*/ 1097984 h 4338987"/>
                <a:gd name="connsiteX25" fmla="*/ 3450403 w 4202218"/>
                <a:gd name="connsiteY25" fmla="*/ 777944 h 4338987"/>
                <a:gd name="connsiteX26" fmla="*/ 3759013 w 4202218"/>
                <a:gd name="connsiteY26" fmla="*/ 572204 h 4338987"/>
                <a:gd name="connsiteX27" fmla="*/ 3999043 w 4202218"/>
                <a:gd name="connsiteY27" fmla="*/ 92144 h 4338987"/>
                <a:gd name="connsiteX28" fmla="*/ 4033333 w 4202218"/>
                <a:gd name="connsiteY28" fmla="*/ 12134 h 4338987"/>
                <a:gd name="connsiteX29" fmla="*/ 4010473 w 4202218"/>
                <a:gd name="connsiteY29" fmla="*/ 252164 h 4338987"/>
                <a:gd name="connsiteX30" fmla="*/ 3827593 w 4202218"/>
                <a:gd name="connsiteY30" fmla="*/ 652214 h 4338987"/>
                <a:gd name="connsiteX31" fmla="*/ 3644713 w 4202218"/>
                <a:gd name="connsiteY31" fmla="*/ 789374 h 4338987"/>
                <a:gd name="connsiteX32" fmla="*/ 3530413 w 4202218"/>
                <a:gd name="connsiteY32" fmla="*/ 892244 h 4338987"/>
                <a:gd name="connsiteX33" fmla="*/ 3861883 w 4202218"/>
                <a:gd name="connsiteY33" fmla="*/ 846524 h 4338987"/>
                <a:gd name="connsiteX34" fmla="*/ 4193353 w 4202218"/>
                <a:gd name="connsiteY34" fmla="*/ 720794 h 4338987"/>
                <a:gd name="connsiteX35" fmla="*/ 4079053 w 4202218"/>
                <a:gd name="connsiteY35" fmla="*/ 892244 h 4338987"/>
                <a:gd name="connsiteX36" fmla="*/ 3781873 w 4202218"/>
                <a:gd name="connsiteY36" fmla="*/ 937964 h 4338987"/>
                <a:gd name="connsiteX37" fmla="*/ 3610423 w 4202218"/>
                <a:gd name="connsiteY37" fmla="*/ 995114 h 4338987"/>
                <a:gd name="connsiteX38" fmla="*/ 3656143 w 4202218"/>
                <a:gd name="connsiteY38" fmla="*/ 1235144 h 4338987"/>
                <a:gd name="connsiteX39" fmla="*/ 3621853 w 4202218"/>
                <a:gd name="connsiteY39" fmla="*/ 1532324 h 4338987"/>
                <a:gd name="connsiteX40" fmla="*/ 3461833 w 4202218"/>
                <a:gd name="connsiteY40" fmla="*/ 1726634 h 4338987"/>
                <a:gd name="connsiteX41" fmla="*/ 3278953 w 4202218"/>
                <a:gd name="connsiteY41" fmla="*/ 2035244 h 4338987"/>
                <a:gd name="connsiteX42" fmla="*/ 3233233 w 4202218"/>
                <a:gd name="connsiteY42" fmla="*/ 2309564 h 4338987"/>
                <a:gd name="connsiteX43" fmla="*/ 3404683 w 4202218"/>
                <a:gd name="connsiteY43" fmla="*/ 2458154 h 4338987"/>
                <a:gd name="connsiteX44" fmla="*/ 3759013 w 4202218"/>
                <a:gd name="connsiteY44" fmla="*/ 2663894 h 4338987"/>
                <a:gd name="connsiteX45" fmla="*/ 4079053 w 4202218"/>
                <a:gd name="connsiteY45" fmla="*/ 2778194 h 4338987"/>
                <a:gd name="connsiteX46" fmla="*/ 4079053 w 4202218"/>
                <a:gd name="connsiteY46" fmla="*/ 2881064 h 4338987"/>
                <a:gd name="connsiteX47" fmla="*/ 3770443 w 4202218"/>
                <a:gd name="connsiteY47" fmla="*/ 2869634 h 4338987"/>
                <a:gd name="connsiteX48" fmla="*/ 3404683 w 4202218"/>
                <a:gd name="connsiteY48" fmla="*/ 2732474 h 4338987"/>
                <a:gd name="connsiteX49" fmla="*/ 3084643 w 4202218"/>
                <a:gd name="connsiteY49" fmla="*/ 2663894 h 4338987"/>
                <a:gd name="connsiteX50" fmla="*/ 2958913 w 4202218"/>
                <a:gd name="connsiteY50" fmla="*/ 2698184 h 4338987"/>
                <a:gd name="connsiteX51" fmla="*/ 2821753 w 4202218"/>
                <a:gd name="connsiteY51" fmla="*/ 2823914 h 4338987"/>
                <a:gd name="connsiteX52" fmla="*/ 2764603 w 4202218"/>
                <a:gd name="connsiteY52" fmla="*/ 2995364 h 4338987"/>
                <a:gd name="connsiteX53" fmla="*/ 2970343 w 4202218"/>
                <a:gd name="connsiteY53" fmla="*/ 3132524 h 4338987"/>
                <a:gd name="connsiteX54" fmla="*/ 3176083 w 4202218"/>
                <a:gd name="connsiteY54" fmla="*/ 3269684 h 4338987"/>
                <a:gd name="connsiteX55" fmla="*/ 3347533 w 4202218"/>
                <a:gd name="connsiteY55" fmla="*/ 3303974 h 4338987"/>
                <a:gd name="connsiteX56" fmla="*/ 3267523 w 4202218"/>
                <a:gd name="connsiteY56" fmla="*/ 3395414 h 4338987"/>
                <a:gd name="connsiteX57" fmla="*/ 3004633 w 4202218"/>
                <a:gd name="connsiteY57" fmla="*/ 3303974 h 4338987"/>
                <a:gd name="connsiteX58" fmla="*/ 2753173 w 4202218"/>
                <a:gd name="connsiteY58" fmla="*/ 3189674 h 4338987"/>
                <a:gd name="connsiteX59" fmla="*/ 2638873 w 4202218"/>
                <a:gd name="connsiteY59" fmla="*/ 3098234 h 4338987"/>
                <a:gd name="connsiteX60" fmla="*/ 2570293 w 4202218"/>
                <a:gd name="connsiteY60" fmla="*/ 3109664 h 4338987"/>
                <a:gd name="connsiteX61" fmla="*/ 2558863 w 4202218"/>
                <a:gd name="connsiteY61" fmla="*/ 3326834 h 4338987"/>
                <a:gd name="connsiteX62" fmla="*/ 2673163 w 4202218"/>
                <a:gd name="connsiteY62" fmla="*/ 3555434 h 4338987"/>
                <a:gd name="connsiteX63" fmla="*/ 2730313 w 4202218"/>
                <a:gd name="connsiteY63" fmla="*/ 4024064 h 4338987"/>
                <a:gd name="connsiteX64" fmla="*/ 2696023 w 4202218"/>
                <a:gd name="connsiteY64" fmla="*/ 4184084 h 4338987"/>
                <a:gd name="connsiteX65" fmla="*/ 2536003 w 4202218"/>
                <a:gd name="connsiteY65" fmla="*/ 4138364 h 4338987"/>
                <a:gd name="connsiteX66" fmla="*/ 2536003 w 4202218"/>
                <a:gd name="connsiteY66" fmla="*/ 3909764 h 4338987"/>
                <a:gd name="connsiteX67" fmla="*/ 2433133 w 4202218"/>
                <a:gd name="connsiteY67" fmla="*/ 3566864 h 4338987"/>
                <a:gd name="connsiteX68" fmla="*/ 2307403 w 4202218"/>
                <a:gd name="connsiteY68" fmla="*/ 3166814 h 4338987"/>
                <a:gd name="connsiteX69" fmla="*/ 2261683 w 4202218"/>
                <a:gd name="connsiteY69" fmla="*/ 3063944 h 4338987"/>
                <a:gd name="connsiteX70" fmla="*/ 2078803 w 4202218"/>
                <a:gd name="connsiteY70" fmla="*/ 2949644 h 4338987"/>
                <a:gd name="connsiteX71" fmla="*/ 1850203 w 4202218"/>
                <a:gd name="connsiteY71" fmla="*/ 3029654 h 4338987"/>
                <a:gd name="connsiteX72" fmla="*/ 1415863 w 4202218"/>
                <a:gd name="connsiteY72" fmla="*/ 3361124 h 4338987"/>
                <a:gd name="connsiteX73" fmla="*/ 1381573 w 4202218"/>
                <a:gd name="connsiteY73" fmla="*/ 3681164 h 4338987"/>
                <a:gd name="connsiteX74" fmla="*/ 1381573 w 4202218"/>
                <a:gd name="connsiteY74" fmla="*/ 3989774 h 4338987"/>
                <a:gd name="connsiteX75" fmla="*/ 1290133 w 4202218"/>
                <a:gd name="connsiteY75" fmla="*/ 4309814 h 4338987"/>
                <a:gd name="connsiteX76" fmla="*/ 1198693 w 4202218"/>
                <a:gd name="connsiteY76" fmla="*/ 4298384 h 4338987"/>
                <a:gd name="connsiteX77" fmla="*/ 1187263 w 4202218"/>
                <a:gd name="connsiteY77" fmla="*/ 4081214 h 4338987"/>
                <a:gd name="connsiteX78" fmla="*/ 1198693 w 4202218"/>
                <a:gd name="connsiteY78" fmla="*/ 3909764 h 4338987"/>
                <a:gd name="connsiteX79" fmla="*/ 970093 w 4202218"/>
                <a:gd name="connsiteY79" fmla="*/ 3989774 h 4338987"/>
                <a:gd name="connsiteX80" fmla="*/ 718633 w 4202218"/>
                <a:gd name="connsiteY80" fmla="*/ 4069784 h 4338987"/>
                <a:gd name="connsiteX81" fmla="*/ 741493 w 4202218"/>
                <a:gd name="connsiteY81" fmla="*/ 3955484 h 4338987"/>
                <a:gd name="connsiteX82" fmla="*/ 1130113 w 4202218"/>
                <a:gd name="connsiteY82" fmla="*/ 3795464 h 4338987"/>
                <a:gd name="connsiteX83" fmla="*/ 1278703 w 4202218"/>
                <a:gd name="connsiteY83" fmla="*/ 3726884 h 4338987"/>
                <a:gd name="connsiteX84" fmla="*/ 1221553 w 4202218"/>
                <a:gd name="connsiteY84" fmla="*/ 3372554 h 4338987"/>
                <a:gd name="connsiteX85" fmla="*/ 1324423 w 4202218"/>
                <a:gd name="connsiteY85" fmla="*/ 3121094 h 4338987"/>
                <a:gd name="connsiteX86" fmla="*/ 1393003 w 4202218"/>
                <a:gd name="connsiteY86" fmla="*/ 3052514 h 4338987"/>
                <a:gd name="connsiteX87" fmla="*/ 1084393 w 4202218"/>
                <a:gd name="connsiteY87" fmla="*/ 3029654 h 4338987"/>
                <a:gd name="connsiteX88" fmla="*/ 730063 w 4202218"/>
                <a:gd name="connsiteY88" fmla="*/ 2961074 h 4338987"/>
                <a:gd name="connsiteX89" fmla="*/ 375733 w 4202218"/>
                <a:gd name="connsiteY89" fmla="*/ 3132524 h 4338987"/>
                <a:gd name="connsiteX90" fmla="*/ 421453 w 4202218"/>
                <a:gd name="connsiteY90" fmla="*/ 3029654 h 4338987"/>
                <a:gd name="connsiteX91" fmla="*/ 627193 w 4202218"/>
                <a:gd name="connsiteY91" fmla="*/ 2926784 h 4338987"/>
                <a:gd name="connsiteX92" fmla="*/ 810073 w 4202218"/>
                <a:gd name="connsiteY92" fmla="*/ 2755334 h 4338987"/>
                <a:gd name="connsiteX93" fmla="*/ 1152973 w 4202218"/>
                <a:gd name="connsiteY93" fmla="*/ 2778194 h 4338987"/>
                <a:gd name="connsiteX94" fmla="*/ 1461583 w 4202218"/>
                <a:gd name="connsiteY94" fmla="*/ 2823914 h 4338987"/>
                <a:gd name="connsiteX95" fmla="*/ 1953073 w 4202218"/>
                <a:gd name="connsiteY95" fmla="*/ 2663894 h 4338987"/>
                <a:gd name="connsiteX96" fmla="*/ 1701613 w 4202218"/>
                <a:gd name="connsiteY96" fmla="*/ 2263844 h 4338987"/>
                <a:gd name="connsiteX97" fmla="*/ 1690183 w 4202218"/>
                <a:gd name="connsiteY97" fmla="*/ 1966664 h 4338987"/>
                <a:gd name="connsiteX98" fmla="*/ 1381991 w 4202218"/>
                <a:gd name="connsiteY98" fmla="*/ 1841930 h 4338987"/>
                <a:gd name="connsiteX99" fmla="*/ 1095823 w 4202218"/>
                <a:gd name="connsiteY99" fmla="*/ 1715204 h 4338987"/>
                <a:gd name="connsiteX100" fmla="*/ 746507 w 4202218"/>
                <a:gd name="connsiteY100" fmla="*/ 1626741 h 4338987"/>
                <a:gd name="connsiteX101" fmla="*/ 352873 w 4202218"/>
                <a:gd name="connsiteY101" fmla="*/ 1726634 h 4338987"/>
                <a:gd name="connsiteX102" fmla="*/ 113171 w 4202218"/>
                <a:gd name="connsiteY102" fmla="*/ 1763908 h 4338987"/>
                <a:gd name="connsiteX103" fmla="*/ 9973 w 4202218"/>
                <a:gd name="connsiteY103" fmla="*/ 1738064 h 4338987"/>
                <a:gd name="connsiteX104" fmla="*/ 348516 w 4202218"/>
                <a:gd name="connsiteY104" fmla="*/ 1644138 h 4338987"/>
                <a:gd name="connsiteX105" fmla="*/ 653097 w 4202218"/>
                <a:gd name="connsiteY105" fmla="*/ 1544246 h 4338987"/>
                <a:gd name="connsiteX106" fmla="*/ 1072963 w 4202218"/>
                <a:gd name="connsiteY106" fmla="*/ 1612334 h 4338987"/>
                <a:gd name="connsiteX107" fmla="*/ 1244413 w 4202218"/>
                <a:gd name="connsiteY107" fmla="*/ 1658054 h 4338987"/>
                <a:gd name="connsiteX108" fmla="*/ 1187263 w 4202218"/>
                <a:gd name="connsiteY108" fmla="*/ 1452314 h 4338987"/>
                <a:gd name="connsiteX109" fmla="*/ 1175833 w 4202218"/>
                <a:gd name="connsiteY109" fmla="*/ 1177994 h 4338987"/>
                <a:gd name="connsiteX110" fmla="*/ 1221553 w 4202218"/>
                <a:gd name="connsiteY110" fmla="*/ 1212284 h 4338987"/>
                <a:gd name="connsiteX0" fmla="*/ 1221553 w 4202218"/>
                <a:gd name="connsiteY0" fmla="*/ 1212284 h 4338987"/>
                <a:gd name="connsiteX1" fmla="*/ 1343911 w 4202218"/>
                <a:gd name="connsiteY1" fmla="*/ 1560154 h 4338987"/>
                <a:gd name="connsiteX2" fmla="*/ 1553023 w 4202218"/>
                <a:gd name="connsiteY2" fmla="*/ 1658054 h 4338987"/>
                <a:gd name="connsiteX3" fmla="*/ 1907353 w 4202218"/>
                <a:gd name="connsiteY3" fmla="*/ 1680914 h 4338987"/>
                <a:gd name="connsiteX4" fmla="*/ 2021653 w 4202218"/>
                <a:gd name="connsiteY4" fmla="*/ 1543754 h 4338987"/>
                <a:gd name="connsiteX5" fmla="*/ 2124523 w 4202218"/>
                <a:gd name="connsiteY5" fmla="*/ 1292294 h 4338987"/>
                <a:gd name="connsiteX6" fmla="*/ 2124523 w 4202218"/>
                <a:gd name="connsiteY6" fmla="*/ 1120844 h 4338987"/>
                <a:gd name="connsiteX7" fmla="*/ 2090233 w 4202218"/>
                <a:gd name="connsiteY7" fmla="*/ 812234 h 4338987"/>
                <a:gd name="connsiteX8" fmla="*/ 2078803 w 4202218"/>
                <a:gd name="connsiteY8" fmla="*/ 777944 h 4338987"/>
                <a:gd name="connsiteX9" fmla="*/ 2170243 w 4202218"/>
                <a:gd name="connsiteY9" fmla="*/ 1086554 h 4338987"/>
                <a:gd name="connsiteX10" fmla="*/ 2215963 w 4202218"/>
                <a:gd name="connsiteY10" fmla="*/ 1269434 h 4338987"/>
                <a:gd name="connsiteX11" fmla="*/ 2284543 w 4202218"/>
                <a:gd name="connsiteY11" fmla="*/ 1303724 h 4338987"/>
                <a:gd name="connsiteX12" fmla="*/ 2330263 w 4202218"/>
                <a:gd name="connsiteY12" fmla="*/ 1166564 h 4338987"/>
                <a:gd name="connsiteX13" fmla="*/ 2467423 w 4202218"/>
                <a:gd name="connsiteY13" fmla="*/ 880814 h 4338987"/>
                <a:gd name="connsiteX14" fmla="*/ 2558863 w 4202218"/>
                <a:gd name="connsiteY14" fmla="*/ 640784 h 4338987"/>
                <a:gd name="connsiteX15" fmla="*/ 2616013 w 4202218"/>
                <a:gd name="connsiteY15" fmla="*/ 537914 h 4338987"/>
                <a:gd name="connsiteX16" fmla="*/ 2558863 w 4202218"/>
                <a:gd name="connsiteY16" fmla="*/ 789374 h 4338987"/>
                <a:gd name="connsiteX17" fmla="*/ 2444563 w 4202218"/>
                <a:gd name="connsiteY17" fmla="*/ 1097984 h 4338987"/>
                <a:gd name="connsiteX18" fmla="*/ 2375983 w 4202218"/>
                <a:gd name="connsiteY18" fmla="*/ 1406594 h 4338987"/>
                <a:gd name="connsiteX19" fmla="*/ 2558863 w 4202218"/>
                <a:gd name="connsiteY19" fmla="*/ 1578044 h 4338987"/>
                <a:gd name="connsiteX20" fmla="*/ 2878903 w 4202218"/>
                <a:gd name="connsiteY20" fmla="*/ 1658054 h 4338987"/>
                <a:gd name="connsiteX21" fmla="*/ 3187513 w 4202218"/>
                <a:gd name="connsiteY21" fmla="*/ 1658054 h 4338987"/>
                <a:gd name="connsiteX22" fmla="*/ 3370393 w 4202218"/>
                <a:gd name="connsiteY22" fmla="*/ 1566614 h 4338987"/>
                <a:gd name="connsiteX23" fmla="*/ 3473263 w 4202218"/>
                <a:gd name="connsiteY23" fmla="*/ 1372304 h 4338987"/>
                <a:gd name="connsiteX24" fmla="*/ 3461833 w 4202218"/>
                <a:gd name="connsiteY24" fmla="*/ 1097984 h 4338987"/>
                <a:gd name="connsiteX25" fmla="*/ 3450403 w 4202218"/>
                <a:gd name="connsiteY25" fmla="*/ 777944 h 4338987"/>
                <a:gd name="connsiteX26" fmla="*/ 3759013 w 4202218"/>
                <a:gd name="connsiteY26" fmla="*/ 572204 h 4338987"/>
                <a:gd name="connsiteX27" fmla="*/ 3999043 w 4202218"/>
                <a:gd name="connsiteY27" fmla="*/ 92144 h 4338987"/>
                <a:gd name="connsiteX28" fmla="*/ 4033333 w 4202218"/>
                <a:gd name="connsiteY28" fmla="*/ 12134 h 4338987"/>
                <a:gd name="connsiteX29" fmla="*/ 4010473 w 4202218"/>
                <a:gd name="connsiteY29" fmla="*/ 252164 h 4338987"/>
                <a:gd name="connsiteX30" fmla="*/ 3827593 w 4202218"/>
                <a:gd name="connsiteY30" fmla="*/ 652214 h 4338987"/>
                <a:gd name="connsiteX31" fmla="*/ 3644713 w 4202218"/>
                <a:gd name="connsiteY31" fmla="*/ 789374 h 4338987"/>
                <a:gd name="connsiteX32" fmla="*/ 3530413 w 4202218"/>
                <a:gd name="connsiteY32" fmla="*/ 892244 h 4338987"/>
                <a:gd name="connsiteX33" fmla="*/ 3861883 w 4202218"/>
                <a:gd name="connsiteY33" fmla="*/ 846524 h 4338987"/>
                <a:gd name="connsiteX34" fmla="*/ 4193353 w 4202218"/>
                <a:gd name="connsiteY34" fmla="*/ 720794 h 4338987"/>
                <a:gd name="connsiteX35" fmla="*/ 4079053 w 4202218"/>
                <a:gd name="connsiteY35" fmla="*/ 892244 h 4338987"/>
                <a:gd name="connsiteX36" fmla="*/ 3781873 w 4202218"/>
                <a:gd name="connsiteY36" fmla="*/ 937964 h 4338987"/>
                <a:gd name="connsiteX37" fmla="*/ 3610423 w 4202218"/>
                <a:gd name="connsiteY37" fmla="*/ 995114 h 4338987"/>
                <a:gd name="connsiteX38" fmla="*/ 3656143 w 4202218"/>
                <a:gd name="connsiteY38" fmla="*/ 1235144 h 4338987"/>
                <a:gd name="connsiteX39" fmla="*/ 3621853 w 4202218"/>
                <a:gd name="connsiteY39" fmla="*/ 1532324 h 4338987"/>
                <a:gd name="connsiteX40" fmla="*/ 3461833 w 4202218"/>
                <a:gd name="connsiteY40" fmla="*/ 1726634 h 4338987"/>
                <a:gd name="connsiteX41" fmla="*/ 3278953 w 4202218"/>
                <a:gd name="connsiteY41" fmla="*/ 2035244 h 4338987"/>
                <a:gd name="connsiteX42" fmla="*/ 3233233 w 4202218"/>
                <a:gd name="connsiteY42" fmla="*/ 2309564 h 4338987"/>
                <a:gd name="connsiteX43" fmla="*/ 3404683 w 4202218"/>
                <a:gd name="connsiteY43" fmla="*/ 2458154 h 4338987"/>
                <a:gd name="connsiteX44" fmla="*/ 3759013 w 4202218"/>
                <a:gd name="connsiteY44" fmla="*/ 2663894 h 4338987"/>
                <a:gd name="connsiteX45" fmla="*/ 4079053 w 4202218"/>
                <a:gd name="connsiteY45" fmla="*/ 2778194 h 4338987"/>
                <a:gd name="connsiteX46" fmla="*/ 4079053 w 4202218"/>
                <a:gd name="connsiteY46" fmla="*/ 2881064 h 4338987"/>
                <a:gd name="connsiteX47" fmla="*/ 3770443 w 4202218"/>
                <a:gd name="connsiteY47" fmla="*/ 2869634 h 4338987"/>
                <a:gd name="connsiteX48" fmla="*/ 3404683 w 4202218"/>
                <a:gd name="connsiteY48" fmla="*/ 2732474 h 4338987"/>
                <a:gd name="connsiteX49" fmla="*/ 3084643 w 4202218"/>
                <a:gd name="connsiteY49" fmla="*/ 2663894 h 4338987"/>
                <a:gd name="connsiteX50" fmla="*/ 2958913 w 4202218"/>
                <a:gd name="connsiteY50" fmla="*/ 2698184 h 4338987"/>
                <a:gd name="connsiteX51" fmla="*/ 2821753 w 4202218"/>
                <a:gd name="connsiteY51" fmla="*/ 2823914 h 4338987"/>
                <a:gd name="connsiteX52" fmla="*/ 2764603 w 4202218"/>
                <a:gd name="connsiteY52" fmla="*/ 2995364 h 4338987"/>
                <a:gd name="connsiteX53" fmla="*/ 2970343 w 4202218"/>
                <a:gd name="connsiteY53" fmla="*/ 3132524 h 4338987"/>
                <a:gd name="connsiteX54" fmla="*/ 3176083 w 4202218"/>
                <a:gd name="connsiteY54" fmla="*/ 3269684 h 4338987"/>
                <a:gd name="connsiteX55" fmla="*/ 3347533 w 4202218"/>
                <a:gd name="connsiteY55" fmla="*/ 3303974 h 4338987"/>
                <a:gd name="connsiteX56" fmla="*/ 3267523 w 4202218"/>
                <a:gd name="connsiteY56" fmla="*/ 3395414 h 4338987"/>
                <a:gd name="connsiteX57" fmla="*/ 3004633 w 4202218"/>
                <a:gd name="connsiteY57" fmla="*/ 3303974 h 4338987"/>
                <a:gd name="connsiteX58" fmla="*/ 2753173 w 4202218"/>
                <a:gd name="connsiteY58" fmla="*/ 3189674 h 4338987"/>
                <a:gd name="connsiteX59" fmla="*/ 2638873 w 4202218"/>
                <a:gd name="connsiteY59" fmla="*/ 3098234 h 4338987"/>
                <a:gd name="connsiteX60" fmla="*/ 2570293 w 4202218"/>
                <a:gd name="connsiteY60" fmla="*/ 3109664 h 4338987"/>
                <a:gd name="connsiteX61" fmla="*/ 2558863 w 4202218"/>
                <a:gd name="connsiteY61" fmla="*/ 3326834 h 4338987"/>
                <a:gd name="connsiteX62" fmla="*/ 2673163 w 4202218"/>
                <a:gd name="connsiteY62" fmla="*/ 3555434 h 4338987"/>
                <a:gd name="connsiteX63" fmla="*/ 2730313 w 4202218"/>
                <a:gd name="connsiteY63" fmla="*/ 4024064 h 4338987"/>
                <a:gd name="connsiteX64" fmla="*/ 2696023 w 4202218"/>
                <a:gd name="connsiteY64" fmla="*/ 4184084 h 4338987"/>
                <a:gd name="connsiteX65" fmla="*/ 2536003 w 4202218"/>
                <a:gd name="connsiteY65" fmla="*/ 4138364 h 4338987"/>
                <a:gd name="connsiteX66" fmla="*/ 2536003 w 4202218"/>
                <a:gd name="connsiteY66" fmla="*/ 3909764 h 4338987"/>
                <a:gd name="connsiteX67" fmla="*/ 2433133 w 4202218"/>
                <a:gd name="connsiteY67" fmla="*/ 3566864 h 4338987"/>
                <a:gd name="connsiteX68" fmla="*/ 2307403 w 4202218"/>
                <a:gd name="connsiteY68" fmla="*/ 3166814 h 4338987"/>
                <a:gd name="connsiteX69" fmla="*/ 2261683 w 4202218"/>
                <a:gd name="connsiteY69" fmla="*/ 3063944 h 4338987"/>
                <a:gd name="connsiteX70" fmla="*/ 2078803 w 4202218"/>
                <a:gd name="connsiteY70" fmla="*/ 2949644 h 4338987"/>
                <a:gd name="connsiteX71" fmla="*/ 1850203 w 4202218"/>
                <a:gd name="connsiteY71" fmla="*/ 3029654 h 4338987"/>
                <a:gd name="connsiteX72" fmla="*/ 1415863 w 4202218"/>
                <a:gd name="connsiteY72" fmla="*/ 3361124 h 4338987"/>
                <a:gd name="connsiteX73" fmla="*/ 1381573 w 4202218"/>
                <a:gd name="connsiteY73" fmla="*/ 3681164 h 4338987"/>
                <a:gd name="connsiteX74" fmla="*/ 1381573 w 4202218"/>
                <a:gd name="connsiteY74" fmla="*/ 3989774 h 4338987"/>
                <a:gd name="connsiteX75" fmla="*/ 1290133 w 4202218"/>
                <a:gd name="connsiteY75" fmla="*/ 4309814 h 4338987"/>
                <a:gd name="connsiteX76" fmla="*/ 1198693 w 4202218"/>
                <a:gd name="connsiteY76" fmla="*/ 4298384 h 4338987"/>
                <a:gd name="connsiteX77" fmla="*/ 1187263 w 4202218"/>
                <a:gd name="connsiteY77" fmla="*/ 4081214 h 4338987"/>
                <a:gd name="connsiteX78" fmla="*/ 1198693 w 4202218"/>
                <a:gd name="connsiteY78" fmla="*/ 3909764 h 4338987"/>
                <a:gd name="connsiteX79" fmla="*/ 970093 w 4202218"/>
                <a:gd name="connsiteY79" fmla="*/ 3989774 h 4338987"/>
                <a:gd name="connsiteX80" fmla="*/ 718633 w 4202218"/>
                <a:gd name="connsiteY80" fmla="*/ 4069784 h 4338987"/>
                <a:gd name="connsiteX81" fmla="*/ 741493 w 4202218"/>
                <a:gd name="connsiteY81" fmla="*/ 3955484 h 4338987"/>
                <a:gd name="connsiteX82" fmla="*/ 1130113 w 4202218"/>
                <a:gd name="connsiteY82" fmla="*/ 3795464 h 4338987"/>
                <a:gd name="connsiteX83" fmla="*/ 1278703 w 4202218"/>
                <a:gd name="connsiteY83" fmla="*/ 3726884 h 4338987"/>
                <a:gd name="connsiteX84" fmla="*/ 1221553 w 4202218"/>
                <a:gd name="connsiteY84" fmla="*/ 3372554 h 4338987"/>
                <a:gd name="connsiteX85" fmla="*/ 1324423 w 4202218"/>
                <a:gd name="connsiteY85" fmla="*/ 3121094 h 4338987"/>
                <a:gd name="connsiteX86" fmla="*/ 1393003 w 4202218"/>
                <a:gd name="connsiteY86" fmla="*/ 3052514 h 4338987"/>
                <a:gd name="connsiteX87" fmla="*/ 1084393 w 4202218"/>
                <a:gd name="connsiteY87" fmla="*/ 3029654 h 4338987"/>
                <a:gd name="connsiteX88" fmla="*/ 730063 w 4202218"/>
                <a:gd name="connsiteY88" fmla="*/ 2961074 h 4338987"/>
                <a:gd name="connsiteX89" fmla="*/ 375733 w 4202218"/>
                <a:gd name="connsiteY89" fmla="*/ 3132524 h 4338987"/>
                <a:gd name="connsiteX90" fmla="*/ 421453 w 4202218"/>
                <a:gd name="connsiteY90" fmla="*/ 3029654 h 4338987"/>
                <a:gd name="connsiteX91" fmla="*/ 627193 w 4202218"/>
                <a:gd name="connsiteY91" fmla="*/ 2926784 h 4338987"/>
                <a:gd name="connsiteX92" fmla="*/ 810073 w 4202218"/>
                <a:gd name="connsiteY92" fmla="*/ 2755334 h 4338987"/>
                <a:gd name="connsiteX93" fmla="*/ 1152973 w 4202218"/>
                <a:gd name="connsiteY93" fmla="*/ 2778194 h 4338987"/>
                <a:gd name="connsiteX94" fmla="*/ 1461583 w 4202218"/>
                <a:gd name="connsiteY94" fmla="*/ 2823914 h 4338987"/>
                <a:gd name="connsiteX95" fmla="*/ 1953073 w 4202218"/>
                <a:gd name="connsiteY95" fmla="*/ 2663894 h 4338987"/>
                <a:gd name="connsiteX96" fmla="*/ 1701613 w 4202218"/>
                <a:gd name="connsiteY96" fmla="*/ 2263844 h 4338987"/>
                <a:gd name="connsiteX97" fmla="*/ 1690183 w 4202218"/>
                <a:gd name="connsiteY97" fmla="*/ 1966664 h 4338987"/>
                <a:gd name="connsiteX98" fmla="*/ 1381991 w 4202218"/>
                <a:gd name="connsiteY98" fmla="*/ 1841930 h 4338987"/>
                <a:gd name="connsiteX99" fmla="*/ 1095823 w 4202218"/>
                <a:gd name="connsiteY99" fmla="*/ 1715204 h 4338987"/>
                <a:gd name="connsiteX100" fmla="*/ 746507 w 4202218"/>
                <a:gd name="connsiteY100" fmla="*/ 1626741 h 4338987"/>
                <a:gd name="connsiteX101" fmla="*/ 352873 w 4202218"/>
                <a:gd name="connsiteY101" fmla="*/ 1726634 h 4338987"/>
                <a:gd name="connsiteX102" fmla="*/ 113171 w 4202218"/>
                <a:gd name="connsiteY102" fmla="*/ 1763908 h 4338987"/>
                <a:gd name="connsiteX103" fmla="*/ 9973 w 4202218"/>
                <a:gd name="connsiteY103" fmla="*/ 1738064 h 4338987"/>
                <a:gd name="connsiteX104" fmla="*/ 348516 w 4202218"/>
                <a:gd name="connsiteY104" fmla="*/ 1644138 h 4338987"/>
                <a:gd name="connsiteX105" fmla="*/ 653097 w 4202218"/>
                <a:gd name="connsiteY105" fmla="*/ 1544246 h 4338987"/>
                <a:gd name="connsiteX106" fmla="*/ 1072963 w 4202218"/>
                <a:gd name="connsiteY106" fmla="*/ 1612334 h 4338987"/>
                <a:gd name="connsiteX107" fmla="*/ 1244413 w 4202218"/>
                <a:gd name="connsiteY107" fmla="*/ 1658054 h 4338987"/>
                <a:gd name="connsiteX108" fmla="*/ 1187263 w 4202218"/>
                <a:gd name="connsiteY108" fmla="*/ 1452314 h 4338987"/>
                <a:gd name="connsiteX109" fmla="*/ 1075917 w 4202218"/>
                <a:gd name="connsiteY109" fmla="*/ 547397 h 4338987"/>
                <a:gd name="connsiteX110" fmla="*/ 1221553 w 4202218"/>
                <a:gd name="connsiteY110" fmla="*/ 1212284 h 4338987"/>
                <a:gd name="connsiteX0" fmla="*/ 1221553 w 4202218"/>
                <a:gd name="connsiteY0" fmla="*/ 1212284 h 4338987"/>
                <a:gd name="connsiteX1" fmla="*/ 1343911 w 4202218"/>
                <a:gd name="connsiteY1" fmla="*/ 1560154 h 4338987"/>
                <a:gd name="connsiteX2" fmla="*/ 1553023 w 4202218"/>
                <a:gd name="connsiteY2" fmla="*/ 1658054 h 4338987"/>
                <a:gd name="connsiteX3" fmla="*/ 1907353 w 4202218"/>
                <a:gd name="connsiteY3" fmla="*/ 1680914 h 4338987"/>
                <a:gd name="connsiteX4" fmla="*/ 2021653 w 4202218"/>
                <a:gd name="connsiteY4" fmla="*/ 1543754 h 4338987"/>
                <a:gd name="connsiteX5" fmla="*/ 2124523 w 4202218"/>
                <a:gd name="connsiteY5" fmla="*/ 1292294 h 4338987"/>
                <a:gd name="connsiteX6" fmla="*/ 2124523 w 4202218"/>
                <a:gd name="connsiteY6" fmla="*/ 1120844 h 4338987"/>
                <a:gd name="connsiteX7" fmla="*/ 2090233 w 4202218"/>
                <a:gd name="connsiteY7" fmla="*/ 812234 h 4338987"/>
                <a:gd name="connsiteX8" fmla="*/ 2078803 w 4202218"/>
                <a:gd name="connsiteY8" fmla="*/ 777944 h 4338987"/>
                <a:gd name="connsiteX9" fmla="*/ 2170243 w 4202218"/>
                <a:gd name="connsiteY9" fmla="*/ 1086554 h 4338987"/>
                <a:gd name="connsiteX10" fmla="*/ 2215963 w 4202218"/>
                <a:gd name="connsiteY10" fmla="*/ 1269434 h 4338987"/>
                <a:gd name="connsiteX11" fmla="*/ 2284543 w 4202218"/>
                <a:gd name="connsiteY11" fmla="*/ 1303724 h 4338987"/>
                <a:gd name="connsiteX12" fmla="*/ 2330263 w 4202218"/>
                <a:gd name="connsiteY12" fmla="*/ 1166564 h 4338987"/>
                <a:gd name="connsiteX13" fmla="*/ 2467423 w 4202218"/>
                <a:gd name="connsiteY13" fmla="*/ 880814 h 4338987"/>
                <a:gd name="connsiteX14" fmla="*/ 2558863 w 4202218"/>
                <a:gd name="connsiteY14" fmla="*/ 640784 h 4338987"/>
                <a:gd name="connsiteX15" fmla="*/ 2616013 w 4202218"/>
                <a:gd name="connsiteY15" fmla="*/ 537914 h 4338987"/>
                <a:gd name="connsiteX16" fmla="*/ 2558863 w 4202218"/>
                <a:gd name="connsiteY16" fmla="*/ 789374 h 4338987"/>
                <a:gd name="connsiteX17" fmla="*/ 2444563 w 4202218"/>
                <a:gd name="connsiteY17" fmla="*/ 1097984 h 4338987"/>
                <a:gd name="connsiteX18" fmla="*/ 2375983 w 4202218"/>
                <a:gd name="connsiteY18" fmla="*/ 1406594 h 4338987"/>
                <a:gd name="connsiteX19" fmla="*/ 2558863 w 4202218"/>
                <a:gd name="connsiteY19" fmla="*/ 1578044 h 4338987"/>
                <a:gd name="connsiteX20" fmla="*/ 2878903 w 4202218"/>
                <a:gd name="connsiteY20" fmla="*/ 1658054 h 4338987"/>
                <a:gd name="connsiteX21" fmla="*/ 3187513 w 4202218"/>
                <a:gd name="connsiteY21" fmla="*/ 1658054 h 4338987"/>
                <a:gd name="connsiteX22" fmla="*/ 3370393 w 4202218"/>
                <a:gd name="connsiteY22" fmla="*/ 1566614 h 4338987"/>
                <a:gd name="connsiteX23" fmla="*/ 3473263 w 4202218"/>
                <a:gd name="connsiteY23" fmla="*/ 1372304 h 4338987"/>
                <a:gd name="connsiteX24" fmla="*/ 3461833 w 4202218"/>
                <a:gd name="connsiteY24" fmla="*/ 1097984 h 4338987"/>
                <a:gd name="connsiteX25" fmla="*/ 3450403 w 4202218"/>
                <a:gd name="connsiteY25" fmla="*/ 777944 h 4338987"/>
                <a:gd name="connsiteX26" fmla="*/ 3759013 w 4202218"/>
                <a:gd name="connsiteY26" fmla="*/ 572204 h 4338987"/>
                <a:gd name="connsiteX27" fmla="*/ 3999043 w 4202218"/>
                <a:gd name="connsiteY27" fmla="*/ 92144 h 4338987"/>
                <a:gd name="connsiteX28" fmla="*/ 4033333 w 4202218"/>
                <a:gd name="connsiteY28" fmla="*/ 12134 h 4338987"/>
                <a:gd name="connsiteX29" fmla="*/ 4010473 w 4202218"/>
                <a:gd name="connsiteY29" fmla="*/ 252164 h 4338987"/>
                <a:gd name="connsiteX30" fmla="*/ 3827593 w 4202218"/>
                <a:gd name="connsiteY30" fmla="*/ 652214 h 4338987"/>
                <a:gd name="connsiteX31" fmla="*/ 3644713 w 4202218"/>
                <a:gd name="connsiteY31" fmla="*/ 789374 h 4338987"/>
                <a:gd name="connsiteX32" fmla="*/ 3530413 w 4202218"/>
                <a:gd name="connsiteY32" fmla="*/ 892244 h 4338987"/>
                <a:gd name="connsiteX33" fmla="*/ 3861883 w 4202218"/>
                <a:gd name="connsiteY33" fmla="*/ 846524 h 4338987"/>
                <a:gd name="connsiteX34" fmla="*/ 4193353 w 4202218"/>
                <a:gd name="connsiteY34" fmla="*/ 720794 h 4338987"/>
                <a:gd name="connsiteX35" fmla="*/ 4079053 w 4202218"/>
                <a:gd name="connsiteY35" fmla="*/ 892244 h 4338987"/>
                <a:gd name="connsiteX36" fmla="*/ 3781873 w 4202218"/>
                <a:gd name="connsiteY36" fmla="*/ 937964 h 4338987"/>
                <a:gd name="connsiteX37" fmla="*/ 3610423 w 4202218"/>
                <a:gd name="connsiteY37" fmla="*/ 995114 h 4338987"/>
                <a:gd name="connsiteX38" fmla="*/ 3656143 w 4202218"/>
                <a:gd name="connsiteY38" fmla="*/ 1235144 h 4338987"/>
                <a:gd name="connsiteX39" fmla="*/ 3621853 w 4202218"/>
                <a:gd name="connsiteY39" fmla="*/ 1532324 h 4338987"/>
                <a:gd name="connsiteX40" fmla="*/ 3461833 w 4202218"/>
                <a:gd name="connsiteY40" fmla="*/ 1726634 h 4338987"/>
                <a:gd name="connsiteX41" fmla="*/ 3278953 w 4202218"/>
                <a:gd name="connsiteY41" fmla="*/ 2035244 h 4338987"/>
                <a:gd name="connsiteX42" fmla="*/ 3233233 w 4202218"/>
                <a:gd name="connsiteY42" fmla="*/ 2309564 h 4338987"/>
                <a:gd name="connsiteX43" fmla="*/ 3404683 w 4202218"/>
                <a:gd name="connsiteY43" fmla="*/ 2458154 h 4338987"/>
                <a:gd name="connsiteX44" fmla="*/ 3759013 w 4202218"/>
                <a:gd name="connsiteY44" fmla="*/ 2663894 h 4338987"/>
                <a:gd name="connsiteX45" fmla="*/ 4079053 w 4202218"/>
                <a:gd name="connsiteY45" fmla="*/ 2778194 h 4338987"/>
                <a:gd name="connsiteX46" fmla="*/ 4079053 w 4202218"/>
                <a:gd name="connsiteY46" fmla="*/ 2881064 h 4338987"/>
                <a:gd name="connsiteX47" fmla="*/ 3770443 w 4202218"/>
                <a:gd name="connsiteY47" fmla="*/ 2869634 h 4338987"/>
                <a:gd name="connsiteX48" fmla="*/ 3404683 w 4202218"/>
                <a:gd name="connsiteY48" fmla="*/ 2732474 h 4338987"/>
                <a:gd name="connsiteX49" fmla="*/ 3084643 w 4202218"/>
                <a:gd name="connsiteY49" fmla="*/ 2663894 h 4338987"/>
                <a:gd name="connsiteX50" fmla="*/ 2958913 w 4202218"/>
                <a:gd name="connsiteY50" fmla="*/ 2698184 h 4338987"/>
                <a:gd name="connsiteX51" fmla="*/ 2821753 w 4202218"/>
                <a:gd name="connsiteY51" fmla="*/ 2823914 h 4338987"/>
                <a:gd name="connsiteX52" fmla="*/ 2764603 w 4202218"/>
                <a:gd name="connsiteY52" fmla="*/ 2995364 h 4338987"/>
                <a:gd name="connsiteX53" fmla="*/ 2970343 w 4202218"/>
                <a:gd name="connsiteY53" fmla="*/ 3132524 h 4338987"/>
                <a:gd name="connsiteX54" fmla="*/ 3176083 w 4202218"/>
                <a:gd name="connsiteY54" fmla="*/ 3269684 h 4338987"/>
                <a:gd name="connsiteX55" fmla="*/ 3347533 w 4202218"/>
                <a:gd name="connsiteY55" fmla="*/ 3303974 h 4338987"/>
                <a:gd name="connsiteX56" fmla="*/ 3267523 w 4202218"/>
                <a:gd name="connsiteY56" fmla="*/ 3395414 h 4338987"/>
                <a:gd name="connsiteX57" fmla="*/ 3004633 w 4202218"/>
                <a:gd name="connsiteY57" fmla="*/ 3303974 h 4338987"/>
                <a:gd name="connsiteX58" fmla="*/ 2753173 w 4202218"/>
                <a:gd name="connsiteY58" fmla="*/ 3189674 h 4338987"/>
                <a:gd name="connsiteX59" fmla="*/ 2638873 w 4202218"/>
                <a:gd name="connsiteY59" fmla="*/ 3098234 h 4338987"/>
                <a:gd name="connsiteX60" fmla="*/ 2570293 w 4202218"/>
                <a:gd name="connsiteY60" fmla="*/ 3109664 h 4338987"/>
                <a:gd name="connsiteX61" fmla="*/ 2558863 w 4202218"/>
                <a:gd name="connsiteY61" fmla="*/ 3326834 h 4338987"/>
                <a:gd name="connsiteX62" fmla="*/ 2673163 w 4202218"/>
                <a:gd name="connsiteY62" fmla="*/ 3555434 h 4338987"/>
                <a:gd name="connsiteX63" fmla="*/ 2730313 w 4202218"/>
                <a:gd name="connsiteY63" fmla="*/ 4024064 h 4338987"/>
                <a:gd name="connsiteX64" fmla="*/ 2696023 w 4202218"/>
                <a:gd name="connsiteY64" fmla="*/ 4184084 h 4338987"/>
                <a:gd name="connsiteX65" fmla="*/ 2536003 w 4202218"/>
                <a:gd name="connsiteY65" fmla="*/ 4138364 h 4338987"/>
                <a:gd name="connsiteX66" fmla="*/ 2536003 w 4202218"/>
                <a:gd name="connsiteY66" fmla="*/ 3909764 h 4338987"/>
                <a:gd name="connsiteX67" fmla="*/ 2433133 w 4202218"/>
                <a:gd name="connsiteY67" fmla="*/ 3566864 h 4338987"/>
                <a:gd name="connsiteX68" fmla="*/ 2307403 w 4202218"/>
                <a:gd name="connsiteY68" fmla="*/ 3166814 h 4338987"/>
                <a:gd name="connsiteX69" fmla="*/ 2261683 w 4202218"/>
                <a:gd name="connsiteY69" fmla="*/ 3063944 h 4338987"/>
                <a:gd name="connsiteX70" fmla="*/ 2078803 w 4202218"/>
                <a:gd name="connsiteY70" fmla="*/ 2949644 h 4338987"/>
                <a:gd name="connsiteX71" fmla="*/ 1850203 w 4202218"/>
                <a:gd name="connsiteY71" fmla="*/ 3029654 h 4338987"/>
                <a:gd name="connsiteX72" fmla="*/ 1415863 w 4202218"/>
                <a:gd name="connsiteY72" fmla="*/ 3361124 h 4338987"/>
                <a:gd name="connsiteX73" fmla="*/ 1381573 w 4202218"/>
                <a:gd name="connsiteY73" fmla="*/ 3681164 h 4338987"/>
                <a:gd name="connsiteX74" fmla="*/ 1381573 w 4202218"/>
                <a:gd name="connsiteY74" fmla="*/ 3989774 h 4338987"/>
                <a:gd name="connsiteX75" fmla="*/ 1290133 w 4202218"/>
                <a:gd name="connsiteY75" fmla="*/ 4309814 h 4338987"/>
                <a:gd name="connsiteX76" fmla="*/ 1198693 w 4202218"/>
                <a:gd name="connsiteY76" fmla="*/ 4298384 h 4338987"/>
                <a:gd name="connsiteX77" fmla="*/ 1187263 w 4202218"/>
                <a:gd name="connsiteY77" fmla="*/ 4081214 h 4338987"/>
                <a:gd name="connsiteX78" fmla="*/ 1198693 w 4202218"/>
                <a:gd name="connsiteY78" fmla="*/ 3909764 h 4338987"/>
                <a:gd name="connsiteX79" fmla="*/ 970093 w 4202218"/>
                <a:gd name="connsiteY79" fmla="*/ 3989774 h 4338987"/>
                <a:gd name="connsiteX80" fmla="*/ 718633 w 4202218"/>
                <a:gd name="connsiteY80" fmla="*/ 4069784 h 4338987"/>
                <a:gd name="connsiteX81" fmla="*/ 741493 w 4202218"/>
                <a:gd name="connsiteY81" fmla="*/ 3955484 h 4338987"/>
                <a:gd name="connsiteX82" fmla="*/ 1130113 w 4202218"/>
                <a:gd name="connsiteY82" fmla="*/ 3795464 h 4338987"/>
                <a:gd name="connsiteX83" fmla="*/ 1278703 w 4202218"/>
                <a:gd name="connsiteY83" fmla="*/ 3726884 h 4338987"/>
                <a:gd name="connsiteX84" fmla="*/ 1221553 w 4202218"/>
                <a:gd name="connsiteY84" fmla="*/ 3372554 h 4338987"/>
                <a:gd name="connsiteX85" fmla="*/ 1324423 w 4202218"/>
                <a:gd name="connsiteY85" fmla="*/ 3121094 h 4338987"/>
                <a:gd name="connsiteX86" fmla="*/ 1393003 w 4202218"/>
                <a:gd name="connsiteY86" fmla="*/ 3052514 h 4338987"/>
                <a:gd name="connsiteX87" fmla="*/ 1084393 w 4202218"/>
                <a:gd name="connsiteY87" fmla="*/ 3029654 h 4338987"/>
                <a:gd name="connsiteX88" fmla="*/ 730063 w 4202218"/>
                <a:gd name="connsiteY88" fmla="*/ 2961074 h 4338987"/>
                <a:gd name="connsiteX89" fmla="*/ 375733 w 4202218"/>
                <a:gd name="connsiteY89" fmla="*/ 3132524 h 4338987"/>
                <a:gd name="connsiteX90" fmla="*/ 421453 w 4202218"/>
                <a:gd name="connsiteY90" fmla="*/ 3029654 h 4338987"/>
                <a:gd name="connsiteX91" fmla="*/ 627193 w 4202218"/>
                <a:gd name="connsiteY91" fmla="*/ 2926784 h 4338987"/>
                <a:gd name="connsiteX92" fmla="*/ 810073 w 4202218"/>
                <a:gd name="connsiteY92" fmla="*/ 2755334 h 4338987"/>
                <a:gd name="connsiteX93" fmla="*/ 1152973 w 4202218"/>
                <a:gd name="connsiteY93" fmla="*/ 2778194 h 4338987"/>
                <a:gd name="connsiteX94" fmla="*/ 1461583 w 4202218"/>
                <a:gd name="connsiteY94" fmla="*/ 2823914 h 4338987"/>
                <a:gd name="connsiteX95" fmla="*/ 1953073 w 4202218"/>
                <a:gd name="connsiteY95" fmla="*/ 2663894 h 4338987"/>
                <a:gd name="connsiteX96" fmla="*/ 1701613 w 4202218"/>
                <a:gd name="connsiteY96" fmla="*/ 2263844 h 4338987"/>
                <a:gd name="connsiteX97" fmla="*/ 1690183 w 4202218"/>
                <a:gd name="connsiteY97" fmla="*/ 1966664 h 4338987"/>
                <a:gd name="connsiteX98" fmla="*/ 1381991 w 4202218"/>
                <a:gd name="connsiteY98" fmla="*/ 1841930 h 4338987"/>
                <a:gd name="connsiteX99" fmla="*/ 1095823 w 4202218"/>
                <a:gd name="connsiteY99" fmla="*/ 1715204 h 4338987"/>
                <a:gd name="connsiteX100" fmla="*/ 746507 w 4202218"/>
                <a:gd name="connsiteY100" fmla="*/ 1626741 h 4338987"/>
                <a:gd name="connsiteX101" fmla="*/ 352873 w 4202218"/>
                <a:gd name="connsiteY101" fmla="*/ 1726634 h 4338987"/>
                <a:gd name="connsiteX102" fmla="*/ 113171 w 4202218"/>
                <a:gd name="connsiteY102" fmla="*/ 1763908 h 4338987"/>
                <a:gd name="connsiteX103" fmla="*/ 9973 w 4202218"/>
                <a:gd name="connsiteY103" fmla="*/ 1738064 h 4338987"/>
                <a:gd name="connsiteX104" fmla="*/ 348516 w 4202218"/>
                <a:gd name="connsiteY104" fmla="*/ 1644138 h 4338987"/>
                <a:gd name="connsiteX105" fmla="*/ 653097 w 4202218"/>
                <a:gd name="connsiteY105" fmla="*/ 1544246 h 4338987"/>
                <a:gd name="connsiteX106" fmla="*/ 1072963 w 4202218"/>
                <a:gd name="connsiteY106" fmla="*/ 1612334 h 4338987"/>
                <a:gd name="connsiteX107" fmla="*/ 1244413 w 4202218"/>
                <a:gd name="connsiteY107" fmla="*/ 1658054 h 4338987"/>
                <a:gd name="connsiteX108" fmla="*/ 1187263 w 4202218"/>
                <a:gd name="connsiteY108" fmla="*/ 1452314 h 4338987"/>
                <a:gd name="connsiteX109" fmla="*/ 876086 w 4202218"/>
                <a:gd name="connsiteY109" fmla="*/ 100164 h 4338987"/>
                <a:gd name="connsiteX110" fmla="*/ 1221553 w 4202218"/>
                <a:gd name="connsiteY110" fmla="*/ 1212284 h 4338987"/>
                <a:gd name="connsiteX0" fmla="*/ 1221553 w 4202218"/>
                <a:gd name="connsiteY0" fmla="*/ 1212284 h 4338987"/>
                <a:gd name="connsiteX1" fmla="*/ 1343911 w 4202218"/>
                <a:gd name="connsiteY1" fmla="*/ 1560154 h 4338987"/>
                <a:gd name="connsiteX2" fmla="*/ 1553023 w 4202218"/>
                <a:gd name="connsiteY2" fmla="*/ 1658054 h 4338987"/>
                <a:gd name="connsiteX3" fmla="*/ 1907353 w 4202218"/>
                <a:gd name="connsiteY3" fmla="*/ 1680914 h 4338987"/>
                <a:gd name="connsiteX4" fmla="*/ 2021653 w 4202218"/>
                <a:gd name="connsiteY4" fmla="*/ 1543754 h 4338987"/>
                <a:gd name="connsiteX5" fmla="*/ 2124523 w 4202218"/>
                <a:gd name="connsiteY5" fmla="*/ 1292294 h 4338987"/>
                <a:gd name="connsiteX6" fmla="*/ 2124523 w 4202218"/>
                <a:gd name="connsiteY6" fmla="*/ 1120844 h 4338987"/>
                <a:gd name="connsiteX7" fmla="*/ 2090233 w 4202218"/>
                <a:gd name="connsiteY7" fmla="*/ 812234 h 4338987"/>
                <a:gd name="connsiteX8" fmla="*/ 2078803 w 4202218"/>
                <a:gd name="connsiteY8" fmla="*/ 777944 h 4338987"/>
                <a:gd name="connsiteX9" fmla="*/ 2170243 w 4202218"/>
                <a:gd name="connsiteY9" fmla="*/ 1086554 h 4338987"/>
                <a:gd name="connsiteX10" fmla="*/ 2215963 w 4202218"/>
                <a:gd name="connsiteY10" fmla="*/ 1269434 h 4338987"/>
                <a:gd name="connsiteX11" fmla="*/ 2284543 w 4202218"/>
                <a:gd name="connsiteY11" fmla="*/ 1303724 h 4338987"/>
                <a:gd name="connsiteX12" fmla="*/ 2330263 w 4202218"/>
                <a:gd name="connsiteY12" fmla="*/ 1166564 h 4338987"/>
                <a:gd name="connsiteX13" fmla="*/ 2467423 w 4202218"/>
                <a:gd name="connsiteY13" fmla="*/ 880814 h 4338987"/>
                <a:gd name="connsiteX14" fmla="*/ 2558863 w 4202218"/>
                <a:gd name="connsiteY14" fmla="*/ 640784 h 4338987"/>
                <a:gd name="connsiteX15" fmla="*/ 2616013 w 4202218"/>
                <a:gd name="connsiteY15" fmla="*/ 537914 h 4338987"/>
                <a:gd name="connsiteX16" fmla="*/ 2558863 w 4202218"/>
                <a:gd name="connsiteY16" fmla="*/ 789374 h 4338987"/>
                <a:gd name="connsiteX17" fmla="*/ 2444563 w 4202218"/>
                <a:gd name="connsiteY17" fmla="*/ 1097984 h 4338987"/>
                <a:gd name="connsiteX18" fmla="*/ 2375983 w 4202218"/>
                <a:gd name="connsiteY18" fmla="*/ 1406594 h 4338987"/>
                <a:gd name="connsiteX19" fmla="*/ 2558863 w 4202218"/>
                <a:gd name="connsiteY19" fmla="*/ 1578044 h 4338987"/>
                <a:gd name="connsiteX20" fmla="*/ 2878903 w 4202218"/>
                <a:gd name="connsiteY20" fmla="*/ 1658054 h 4338987"/>
                <a:gd name="connsiteX21" fmla="*/ 3187513 w 4202218"/>
                <a:gd name="connsiteY21" fmla="*/ 1658054 h 4338987"/>
                <a:gd name="connsiteX22" fmla="*/ 3370393 w 4202218"/>
                <a:gd name="connsiteY22" fmla="*/ 1566614 h 4338987"/>
                <a:gd name="connsiteX23" fmla="*/ 3473263 w 4202218"/>
                <a:gd name="connsiteY23" fmla="*/ 1372304 h 4338987"/>
                <a:gd name="connsiteX24" fmla="*/ 3461833 w 4202218"/>
                <a:gd name="connsiteY24" fmla="*/ 1097984 h 4338987"/>
                <a:gd name="connsiteX25" fmla="*/ 3450403 w 4202218"/>
                <a:gd name="connsiteY25" fmla="*/ 777944 h 4338987"/>
                <a:gd name="connsiteX26" fmla="*/ 3759013 w 4202218"/>
                <a:gd name="connsiteY26" fmla="*/ 572204 h 4338987"/>
                <a:gd name="connsiteX27" fmla="*/ 3999043 w 4202218"/>
                <a:gd name="connsiteY27" fmla="*/ 92144 h 4338987"/>
                <a:gd name="connsiteX28" fmla="*/ 4033333 w 4202218"/>
                <a:gd name="connsiteY28" fmla="*/ 12134 h 4338987"/>
                <a:gd name="connsiteX29" fmla="*/ 4010473 w 4202218"/>
                <a:gd name="connsiteY29" fmla="*/ 252164 h 4338987"/>
                <a:gd name="connsiteX30" fmla="*/ 3827593 w 4202218"/>
                <a:gd name="connsiteY30" fmla="*/ 652214 h 4338987"/>
                <a:gd name="connsiteX31" fmla="*/ 3644713 w 4202218"/>
                <a:gd name="connsiteY31" fmla="*/ 789374 h 4338987"/>
                <a:gd name="connsiteX32" fmla="*/ 3530413 w 4202218"/>
                <a:gd name="connsiteY32" fmla="*/ 892244 h 4338987"/>
                <a:gd name="connsiteX33" fmla="*/ 3861883 w 4202218"/>
                <a:gd name="connsiteY33" fmla="*/ 846524 h 4338987"/>
                <a:gd name="connsiteX34" fmla="*/ 4193353 w 4202218"/>
                <a:gd name="connsiteY34" fmla="*/ 720794 h 4338987"/>
                <a:gd name="connsiteX35" fmla="*/ 4079053 w 4202218"/>
                <a:gd name="connsiteY35" fmla="*/ 892244 h 4338987"/>
                <a:gd name="connsiteX36" fmla="*/ 3781873 w 4202218"/>
                <a:gd name="connsiteY36" fmla="*/ 937964 h 4338987"/>
                <a:gd name="connsiteX37" fmla="*/ 3610423 w 4202218"/>
                <a:gd name="connsiteY37" fmla="*/ 995114 h 4338987"/>
                <a:gd name="connsiteX38" fmla="*/ 3656143 w 4202218"/>
                <a:gd name="connsiteY38" fmla="*/ 1235144 h 4338987"/>
                <a:gd name="connsiteX39" fmla="*/ 3621853 w 4202218"/>
                <a:gd name="connsiteY39" fmla="*/ 1532324 h 4338987"/>
                <a:gd name="connsiteX40" fmla="*/ 3461833 w 4202218"/>
                <a:gd name="connsiteY40" fmla="*/ 1726634 h 4338987"/>
                <a:gd name="connsiteX41" fmla="*/ 3278953 w 4202218"/>
                <a:gd name="connsiteY41" fmla="*/ 2035244 h 4338987"/>
                <a:gd name="connsiteX42" fmla="*/ 3233233 w 4202218"/>
                <a:gd name="connsiteY42" fmla="*/ 2309564 h 4338987"/>
                <a:gd name="connsiteX43" fmla="*/ 3404683 w 4202218"/>
                <a:gd name="connsiteY43" fmla="*/ 2458154 h 4338987"/>
                <a:gd name="connsiteX44" fmla="*/ 3759013 w 4202218"/>
                <a:gd name="connsiteY44" fmla="*/ 2663894 h 4338987"/>
                <a:gd name="connsiteX45" fmla="*/ 4079053 w 4202218"/>
                <a:gd name="connsiteY45" fmla="*/ 2778194 h 4338987"/>
                <a:gd name="connsiteX46" fmla="*/ 4079053 w 4202218"/>
                <a:gd name="connsiteY46" fmla="*/ 2881064 h 4338987"/>
                <a:gd name="connsiteX47" fmla="*/ 3770443 w 4202218"/>
                <a:gd name="connsiteY47" fmla="*/ 2869634 h 4338987"/>
                <a:gd name="connsiteX48" fmla="*/ 3404683 w 4202218"/>
                <a:gd name="connsiteY48" fmla="*/ 2732474 h 4338987"/>
                <a:gd name="connsiteX49" fmla="*/ 3084643 w 4202218"/>
                <a:gd name="connsiteY49" fmla="*/ 2663894 h 4338987"/>
                <a:gd name="connsiteX50" fmla="*/ 2958913 w 4202218"/>
                <a:gd name="connsiteY50" fmla="*/ 2698184 h 4338987"/>
                <a:gd name="connsiteX51" fmla="*/ 2821753 w 4202218"/>
                <a:gd name="connsiteY51" fmla="*/ 2823914 h 4338987"/>
                <a:gd name="connsiteX52" fmla="*/ 2764603 w 4202218"/>
                <a:gd name="connsiteY52" fmla="*/ 2995364 h 4338987"/>
                <a:gd name="connsiteX53" fmla="*/ 2970343 w 4202218"/>
                <a:gd name="connsiteY53" fmla="*/ 3132524 h 4338987"/>
                <a:gd name="connsiteX54" fmla="*/ 3176083 w 4202218"/>
                <a:gd name="connsiteY54" fmla="*/ 3269684 h 4338987"/>
                <a:gd name="connsiteX55" fmla="*/ 3347533 w 4202218"/>
                <a:gd name="connsiteY55" fmla="*/ 3303974 h 4338987"/>
                <a:gd name="connsiteX56" fmla="*/ 3267523 w 4202218"/>
                <a:gd name="connsiteY56" fmla="*/ 3395414 h 4338987"/>
                <a:gd name="connsiteX57" fmla="*/ 3004633 w 4202218"/>
                <a:gd name="connsiteY57" fmla="*/ 3303974 h 4338987"/>
                <a:gd name="connsiteX58" fmla="*/ 2753173 w 4202218"/>
                <a:gd name="connsiteY58" fmla="*/ 3189674 h 4338987"/>
                <a:gd name="connsiteX59" fmla="*/ 2638873 w 4202218"/>
                <a:gd name="connsiteY59" fmla="*/ 3098234 h 4338987"/>
                <a:gd name="connsiteX60" fmla="*/ 2570293 w 4202218"/>
                <a:gd name="connsiteY60" fmla="*/ 3109664 h 4338987"/>
                <a:gd name="connsiteX61" fmla="*/ 2558863 w 4202218"/>
                <a:gd name="connsiteY61" fmla="*/ 3326834 h 4338987"/>
                <a:gd name="connsiteX62" fmla="*/ 2673163 w 4202218"/>
                <a:gd name="connsiteY62" fmla="*/ 3555434 h 4338987"/>
                <a:gd name="connsiteX63" fmla="*/ 2730313 w 4202218"/>
                <a:gd name="connsiteY63" fmla="*/ 4024064 h 4338987"/>
                <a:gd name="connsiteX64" fmla="*/ 2696023 w 4202218"/>
                <a:gd name="connsiteY64" fmla="*/ 4184084 h 4338987"/>
                <a:gd name="connsiteX65" fmla="*/ 2536003 w 4202218"/>
                <a:gd name="connsiteY65" fmla="*/ 4138364 h 4338987"/>
                <a:gd name="connsiteX66" fmla="*/ 2536003 w 4202218"/>
                <a:gd name="connsiteY66" fmla="*/ 3909764 h 4338987"/>
                <a:gd name="connsiteX67" fmla="*/ 2433133 w 4202218"/>
                <a:gd name="connsiteY67" fmla="*/ 3566864 h 4338987"/>
                <a:gd name="connsiteX68" fmla="*/ 2307403 w 4202218"/>
                <a:gd name="connsiteY68" fmla="*/ 3166814 h 4338987"/>
                <a:gd name="connsiteX69" fmla="*/ 2261683 w 4202218"/>
                <a:gd name="connsiteY69" fmla="*/ 3063944 h 4338987"/>
                <a:gd name="connsiteX70" fmla="*/ 2078803 w 4202218"/>
                <a:gd name="connsiteY70" fmla="*/ 2949644 h 4338987"/>
                <a:gd name="connsiteX71" fmla="*/ 1850203 w 4202218"/>
                <a:gd name="connsiteY71" fmla="*/ 3029654 h 4338987"/>
                <a:gd name="connsiteX72" fmla="*/ 1415863 w 4202218"/>
                <a:gd name="connsiteY72" fmla="*/ 3361124 h 4338987"/>
                <a:gd name="connsiteX73" fmla="*/ 1381573 w 4202218"/>
                <a:gd name="connsiteY73" fmla="*/ 3681164 h 4338987"/>
                <a:gd name="connsiteX74" fmla="*/ 1381573 w 4202218"/>
                <a:gd name="connsiteY74" fmla="*/ 3989774 h 4338987"/>
                <a:gd name="connsiteX75" fmla="*/ 1290133 w 4202218"/>
                <a:gd name="connsiteY75" fmla="*/ 4309814 h 4338987"/>
                <a:gd name="connsiteX76" fmla="*/ 1198693 w 4202218"/>
                <a:gd name="connsiteY76" fmla="*/ 4298384 h 4338987"/>
                <a:gd name="connsiteX77" fmla="*/ 1187263 w 4202218"/>
                <a:gd name="connsiteY77" fmla="*/ 4081214 h 4338987"/>
                <a:gd name="connsiteX78" fmla="*/ 1198693 w 4202218"/>
                <a:gd name="connsiteY78" fmla="*/ 3909764 h 4338987"/>
                <a:gd name="connsiteX79" fmla="*/ 970093 w 4202218"/>
                <a:gd name="connsiteY79" fmla="*/ 3989774 h 4338987"/>
                <a:gd name="connsiteX80" fmla="*/ 718633 w 4202218"/>
                <a:gd name="connsiteY80" fmla="*/ 4069784 h 4338987"/>
                <a:gd name="connsiteX81" fmla="*/ 741493 w 4202218"/>
                <a:gd name="connsiteY81" fmla="*/ 3955484 h 4338987"/>
                <a:gd name="connsiteX82" fmla="*/ 1130113 w 4202218"/>
                <a:gd name="connsiteY82" fmla="*/ 3795464 h 4338987"/>
                <a:gd name="connsiteX83" fmla="*/ 1278703 w 4202218"/>
                <a:gd name="connsiteY83" fmla="*/ 3726884 h 4338987"/>
                <a:gd name="connsiteX84" fmla="*/ 1221553 w 4202218"/>
                <a:gd name="connsiteY84" fmla="*/ 3372554 h 4338987"/>
                <a:gd name="connsiteX85" fmla="*/ 1324423 w 4202218"/>
                <a:gd name="connsiteY85" fmla="*/ 3121094 h 4338987"/>
                <a:gd name="connsiteX86" fmla="*/ 1393003 w 4202218"/>
                <a:gd name="connsiteY86" fmla="*/ 3052514 h 4338987"/>
                <a:gd name="connsiteX87" fmla="*/ 1084393 w 4202218"/>
                <a:gd name="connsiteY87" fmla="*/ 3029654 h 4338987"/>
                <a:gd name="connsiteX88" fmla="*/ 730063 w 4202218"/>
                <a:gd name="connsiteY88" fmla="*/ 2961074 h 4338987"/>
                <a:gd name="connsiteX89" fmla="*/ 375733 w 4202218"/>
                <a:gd name="connsiteY89" fmla="*/ 3132524 h 4338987"/>
                <a:gd name="connsiteX90" fmla="*/ 421453 w 4202218"/>
                <a:gd name="connsiteY90" fmla="*/ 3029654 h 4338987"/>
                <a:gd name="connsiteX91" fmla="*/ 627193 w 4202218"/>
                <a:gd name="connsiteY91" fmla="*/ 2926784 h 4338987"/>
                <a:gd name="connsiteX92" fmla="*/ 810073 w 4202218"/>
                <a:gd name="connsiteY92" fmla="*/ 2755334 h 4338987"/>
                <a:gd name="connsiteX93" fmla="*/ 1152973 w 4202218"/>
                <a:gd name="connsiteY93" fmla="*/ 2778194 h 4338987"/>
                <a:gd name="connsiteX94" fmla="*/ 1461583 w 4202218"/>
                <a:gd name="connsiteY94" fmla="*/ 2823914 h 4338987"/>
                <a:gd name="connsiteX95" fmla="*/ 1953073 w 4202218"/>
                <a:gd name="connsiteY95" fmla="*/ 2663894 h 4338987"/>
                <a:gd name="connsiteX96" fmla="*/ 1701613 w 4202218"/>
                <a:gd name="connsiteY96" fmla="*/ 2263844 h 4338987"/>
                <a:gd name="connsiteX97" fmla="*/ 1690183 w 4202218"/>
                <a:gd name="connsiteY97" fmla="*/ 1966664 h 4338987"/>
                <a:gd name="connsiteX98" fmla="*/ 1381991 w 4202218"/>
                <a:gd name="connsiteY98" fmla="*/ 1841930 h 4338987"/>
                <a:gd name="connsiteX99" fmla="*/ 1095823 w 4202218"/>
                <a:gd name="connsiteY99" fmla="*/ 1715204 h 4338987"/>
                <a:gd name="connsiteX100" fmla="*/ 746507 w 4202218"/>
                <a:gd name="connsiteY100" fmla="*/ 1626741 h 4338987"/>
                <a:gd name="connsiteX101" fmla="*/ 352873 w 4202218"/>
                <a:gd name="connsiteY101" fmla="*/ 1726634 h 4338987"/>
                <a:gd name="connsiteX102" fmla="*/ 113171 w 4202218"/>
                <a:gd name="connsiteY102" fmla="*/ 1763908 h 4338987"/>
                <a:gd name="connsiteX103" fmla="*/ 9973 w 4202218"/>
                <a:gd name="connsiteY103" fmla="*/ 1738064 h 4338987"/>
                <a:gd name="connsiteX104" fmla="*/ 348516 w 4202218"/>
                <a:gd name="connsiteY104" fmla="*/ 1644138 h 4338987"/>
                <a:gd name="connsiteX105" fmla="*/ 653097 w 4202218"/>
                <a:gd name="connsiteY105" fmla="*/ 1544246 h 4338987"/>
                <a:gd name="connsiteX106" fmla="*/ 1072963 w 4202218"/>
                <a:gd name="connsiteY106" fmla="*/ 1612334 h 4338987"/>
                <a:gd name="connsiteX107" fmla="*/ 1244413 w 4202218"/>
                <a:gd name="connsiteY107" fmla="*/ 1658054 h 4338987"/>
                <a:gd name="connsiteX108" fmla="*/ 1187263 w 4202218"/>
                <a:gd name="connsiteY108" fmla="*/ 1452314 h 4338987"/>
                <a:gd name="connsiteX109" fmla="*/ 1046313 w 4202218"/>
                <a:gd name="connsiteY109" fmla="*/ 815735 h 4338987"/>
                <a:gd name="connsiteX110" fmla="*/ 1221553 w 4202218"/>
                <a:gd name="connsiteY110" fmla="*/ 1212284 h 4338987"/>
                <a:gd name="connsiteX0" fmla="*/ 1221553 w 4202218"/>
                <a:gd name="connsiteY0" fmla="*/ 1212284 h 4338987"/>
                <a:gd name="connsiteX1" fmla="*/ 1343911 w 4202218"/>
                <a:gd name="connsiteY1" fmla="*/ 1560154 h 4338987"/>
                <a:gd name="connsiteX2" fmla="*/ 1553023 w 4202218"/>
                <a:gd name="connsiteY2" fmla="*/ 1658054 h 4338987"/>
                <a:gd name="connsiteX3" fmla="*/ 1907353 w 4202218"/>
                <a:gd name="connsiteY3" fmla="*/ 1680914 h 4338987"/>
                <a:gd name="connsiteX4" fmla="*/ 2021653 w 4202218"/>
                <a:gd name="connsiteY4" fmla="*/ 1543754 h 4338987"/>
                <a:gd name="connsiteX5" fmla="*/ 2124523 w 4202218"/>
                <a:gd name="connsiteY5" fmla="*/ 1292294 h 4338987"/>
                <a:gd name="connsiteX6" fmla="*/ 2124523 w 4202218"/>
                <a:gd name="connsiteY6" fmla="*/ 1120844 h 4338987"/>
                <a:gd name="connsiteX7" fmla="*/ 2090233 w 4202218"/>
                <a:gd name="connsiteY7" fmla="*/ 812234 h 4338987"/>
                <a:gd name="connsiteX8" fmla="*/ 2078803 w 4202218"/>
                <a:gd name="connsiteY8" fmla="*/ 777944 h 4338987"/>
                <a:gd name="connsiteX9" fmla="*/ 2170243 w 4202218"/>
                <a:gd name="connsiteY9" fmla="*/ 1086554 h 4338987"/>
                <a:gd name="connsiteX10" fmla="*/ 2215963 w 4202218"/>
                <a:gd name="connsiteY10" fmla="*/ 1269434 h 4338987"/>
                <a:gd name="connsiteX11" fmla="*/ 2284543 w 4202218"/>
                <a:gd name="connsiteY11" fmla="*/ 1303724 h 4338987"/>
                <a:gd name="connsiteX12" fmla="*/ 2330263 w 4202218"/>
                <a:gd name="connsiteY12" fmla="*/ 1166564 h 4338987"/>
                <a:gd name="connsiteX13" fmla="*/ 2467423 w 4202218"/>
                <a:gd name="connsiteY13" fmla="*/ 880814 h 4338987"/>
                <a:gd name="connsiteX14" fmla="*/ 2558863 w 4202218"/>
                <a:gd name="connsiteY14" fmla="*/ 640784 h 4338987"/>
                <a:gd name="connsiteX15" fmla="*/ 2616013 w 4202218"/>
                <a:gd name="connsiteY15" fmla="*/ 537914 h 4338987"/>
                <a:gd name="connsiteX16" fmla="*/ 2558863 w 4202218"/>
                <a:gd name="connsiteY16" fmla="*/ 789374 h 4338987"/>
                <a:gd name="connsiteX17" fmla="*/ 2444563 w 4202218"/>
                <a:gd name="connsiteY17" fmla="*/ 1097984 h 4338987"/>
                <a:gd name="connsiteX18" fmla="*/ 2375983 w 4202218"/>
                <a:gd name="connsiteY18" fmla="*/ 1406594 h 4338987"/>
                <a:gd name="connsiteX19" fmla="*/ 2558863 w 4202218"/>
                <a:gd name="connsiteY19" fmla="*/ 1578044 h 4338987"/>
                <a:gd name="connsiteX20" fmla="*/ 2878903 w 4202218"/>
                <a:gd name="connsiteY20" fmla="*/ 1658054 h 4338987"/>
                <a:gd name="connsiteX21" fmla="*/ 3187513 w 4202218"/>
                <a:gd name="connsiteY21" fmla="*/ 1658054 h 4338987"/>
                <a:gd name="connsiteX22" fmla="*/ 3370393 w 4202218"/>
                <a:gd name="connsiteY22" fmla="*/ 1566614 h 4338987"/>
                <a:gd name="connsiteX23" fmla="*/ 3473263 w 4202218"/>
                <a:gd name="connsiteY23" fmla="*/ 1372304 h 4338987"/>
                <a:gd name="connsiteX24" fmla="*/ 3461833 w 4202218"/>
                <a:gd name="connsiteY24" fmla="*/ 1097984 h 4338987"/>
                <a:gd name="connsiteX25" fmla="*/ 3450403 w 4202218"/>
                <a:gd name="connsiteY25" fmla="*/ 777944 h 4338987"/>
                <a:gd name="connsiteX26" fmla="*/ 3759013 w 4202218"/>
                <a:gd name="connsiteY26" fmla="*/ 572204 h 4338987"/>
                <a:gd name="connsiteX27" fmla="*/ 3999043 w 4202218"/>
                <a:gd name="connsiteY27" fmla="*/ 92144 h 4338987"/>
                <a:gd name="connsiteX28" fmla="*/ 4033333 w 4202218"/>
                <a:gd name="connsiteY28" fmla="*/ 12134 h 4338987"/>
                <a:gd name="connsiteX29" fmla="*/ 4010473 w 4202218"/>
                <a:gd name="connsiteY29" fmla="*/ 252164 h 4338987"/>
                <a:gd name="connsiteX30" fmla="*/ 3827593 w 4202218"/>
                <a:gd name="connsiteY30" fmla="*/ 652214 h 4338987"/>
                <a:gd name="connsiteX31" fmla="*/ 3644713 w 4202218"/>
                <a:gd name="connsiteY31" fmla="*/ 789374 h 4338987"/>
                <a:gd name="connsiteX32" fmla="*/ 3530413 w 4202218"/>
                <a:gd name="connsiteY32" fmla="*/ 892244 h 4338987"/>
                <a:gd name="connsiteX33" fmla="*/ 3861883 w 4202218"/>
                <a:gd name="connsiteY33" fmla="*/ 846524 h 4338987"/>
                <a:gd name="connsiteX34" fmla="*/ 4193353 w 4202218"/>
                <a:gd name="connsiteY34" fmla="*/ 720794 h 4338987"/>
                <a:gd name="connsiteX35" fmla="*/ 4079053 w 4202218"/>
                <a:gd name="connsiteY35" fmla="*/ 892244 h 4338987"/>
                <a:gd name="connsiteX36" fmla="*/ 3781873 w 4202218"/>
                <a:gd name="connsiteY36" fmla="*/ 937964 h 4338987"/>
                <a:gd name="connsiteX37" fmla="*/ 3610423 w 4202218"/>
                <a:gd name="connsiteY37" fmla="*/ 995114 h 4338987"/>
                <a:gd name="connsiteX38" fmla="*/ 3656143 w 4202218"/>
                <a:gd name="connsiteY38" fmla="*/ 1235144 h 4338987"/>
                <a:gd name="connsiteX39" fmla="*/ 3621853 w 4202218"/>
                <a:gd name="connsiteY39" fmla="*/ 1532324 h 4338987"/>
                <a:gd name="connsiteX40" fmla="*/ 3461833 w 4202218"/>
                <a:gd name="connsiteY40" fmla="*/ 1726634 h 4338987"/>
                <a:gd name="connsiteX41" fmla="*/ 3278953 w 4202218"/>
                <a:gd name="connsiteY41" fmla="*/ 2035244 h 4338987"/>
                <a:gd name="connsiteX42" fmla="*/ 3233233 w 4202218"/>
                <a:gd name="connsiteY42" fmla="*/ 2309564 h 4338987"/>
                <a:gd name="connsiteX43" fmla="*/ 3404683 w 4202218"/>
                <a:gd name="connsiteY43" fmla="*/ 2458154 h 4338987"/>
                <a:gd name="connsiteX44" fmla="*/ 3759013 w 4202218"/>
                <a:gd name="connsiteY44" fmla="*/ 2663894 h 4338987"/>
                <a:gd name="connsiteX45" fmla="*/ 4079053 w 4202218"/>
                <a:gd name="connsiteY45" fmla="*/ 2778194 h 4338987"/>
                <a:gd name="connsiteX46" fmla="*/ 4079053 w 4202218"/>
                <a:gd name="connsiteY46" fmla="*/ 2881064 h 4338987"/>
                <a:gd name="connsiteX47" fmla="*/ 3770443 w 4202218"/>
                <a:gd name="connsiteY47" fmla="*/ 2869634 h 4338987"/>
                <a:gd name="connsiteX48" fmla="*/ 3404683 w 4202218"/>
                <a:gd name="connsiteY48" fmla="*/ 2732474 h 4338987"/>
                <a:gd name="connsiteX49" fmla="*/ 3084643 w 4202218"/>
                <a:gd name="connsiteY49" fmla="*/ 2663894 h 4338987"/>
                <a:gd name="connsiteX50" fmla="*/ 2958913 w 4202218"/>
                <a:gd name="connsiteY50" fmla="*/ 2698184 h 4338987"/>
                <a:gd name="connsiteX51" fmla="*/ 2821753 w 4202218"/>
                <a:gd name="connsiteY51" fmla="*/ 2823914 h 4338987"/>
                <a:gd name="connsiteX52" fmla="*/ 2764603 w 4202218"/>
                <a:gd name="connsiteY52" fmla="*/ 2995364 h 4338987"/>
                <a:gd name="connsiteX53" fmla="*/ 2970343 w 4202218"/>
                <a:gd name="connsiteY53" fmla="*/ 3132524 h 4338987"/>
                <a:gd name="connsiteX54" fmla="*/ 3176083 w 4202218"/>
                <a:gd name="connsiteY54" fmla="*/ 3269684 h 4338987"/>
                <a:gd name="connsiteX55" fmla="*/ 3347533 w 4202218"/>
                <a:gd name="connsiteY55" fmla="*/ 3303974 h 4338987"/>
                <a:gd name="connsiteX56" fmla="*/ 3267523 w 4202218"/>
                <a:gd name="connsiteY56" fmla="*/ 3395414 h 4338987"/>
                <a:gd name="connsiteX57" fmla="*/ 3004633 w 4202218"/>
                <a:gd name="connsiteY57" fmla="*/ 3303974 h 4338987"/>
                <a:gd name="connsiteX58" fmla="*/ 2753173 w 4202218"/>
                <a:gd name="connsiteY58" fmla="*/ 3189674 h 4338987"/>
                <a:gd name="connsiteX59" fmla="*/ 2638873 w 4202218"/>
                <a:gd name="connsiteY59" fmla="*/ 3098234 h 4338987"/>
                <a:gd name="connsiteX60" fmla="*/ 2570293 w 4202218"/>
                <a:gd name="connsiteY60" fmla="*/ 3109664 h 4338987"/>
                <a:gd name="connsiteX61" fmla="*/ 2558863 w 4202218"/>
                <a:gd name="connsiteY61" fmla="*/ 3326834 h 4338987"/>
                <a:gd name="connsiteX62" fmla="*/ 2673163 w 4202218"/>
                <a:gd name="connsiteY62" fmla="*/ 3555434 h 4338987"/>
                <a:gd name="connsiteX63" fmla="*/ 2730313 w 4202218"/>
                <a:gd name="connsiteY63" fmla="*/ 4024064 h 4338987"/>
                <a:gd name="connsiteX64" fmla="*/ 2696023 w 4202218"/>
                <a:gd name="connsiteY64" fmla="*/ 4184084 h 4338987"/>
                <a:gd name="connsiteX65" fmla="*/ 2536003 w 4202218"/>
                <a:gd name="connsiteY65" fmla="*/ 4138364 h 4338987"/>
                <a:gd name="connsiteX66" fmla="*/ 2536003 w 4202218"/>
                <a:gd name="connsiteY66" fmla="*/ 3909764 h 4338987"/>
                <a:gd name="connsiteX67" fmla="*/ 2433133 w 4202218"/>
                <a:gd name="connsiteY67" fmla="*/ 3566864 h 4338987"/>
                <a:gd name="connsiteX68" fmla="*/ 2307403 w 4202218"/>
                <a:gd name="connsiteY68" fmla="*/ 3166814 h 4338987"/>
                <a:gd name="connsiteX69" fmla="*/ 2261683 w 4202218"/>
                <a:gd name="connsiteY69" fmla="*/ 3063944 h 4338987"/>
                <a:gd name="connsiteX70" fmla="*/ 2078803 w 4202218"/>
                <a:gd name="connsiteY70" fmla="*/ 2949644 h 4338987"/>
                <a:gd name="connsiteX71" fmla="*/ 1850203 w 4202218"/>
                <a:gd name="connsiteY71" fmla="*/ 3029654 h 4338987"/>
                <a:gd name="connsiteX72" fmla="*/ 1415863 w 4202218"/>
                <a:gd name="connsiteY72" fmla="*/ 3361124 h 4338987"/>
                <a:gd name="connsiteX73" fmla="*/ 1381573 w 4202218"/>
                <a:gd name="connsiteY73" fmla="*/ 3681164 h 4338987"/>
                <a:gd name="connsiteX74" fmla="*/ 1381573 w 4202218"/>
                <a:gd name="connsiteY74" fmla="*/ 3989774 h 4338987"/>
                <a:gd name="connsiteX75" fmla="*/ 1290133 w 4202218"/>
                <a:gd name="connsiteY75" fmla="*/ 4309814 h 4338987"/>
                <a:gd name="connsiteX76" fmla="*/ 1198693 w 4202218"/>
                <a:gd name="connsiteY76" fmla="*/ 4298384 h 4338987"/>
                <a:gd name="connsiteX77" fmla="*/ 1187263 w 4202218"/>
                <a:gd name="connsiteY77" fmla="*/ 4081214 h 4338987"/>
                <a:gd name="connsiteX78" fmla="*/ 1198693 w 4202218"/>
                <a:gd name="connsiteY78" fmla="*/ 3909764 h 4338987"/>
                <a:gd name="connsiteX79" fmla="*/ 970093 w 4202218"/>
                <a:gd name="connsiteY79" fmla="*/ 3989774 h 4338987"/>
                <a:gd name="connsiteX80" fmla="*/ 718633 w 4202218"/>
                <a:gd name="connsiteY80" fmla="*/ 4069784 h 4338987"/>
                <a:gd name="connsiteX81" fmla="*/ 741493 w 4202218"/>
                <a:gd name="connsiteY81" fmla="*/ 3955484 h 4338987"/>
                <a:gd name="connsiteX82" fmla="*/ 1130113 w 4202218"/>
                <a:gd name="connsiteY82" fmla="*/ 3795464 h 4338987"/>
                <a:gd name="connsiteX83" fmla="*/ 1278703 w 4202218"/>
                <a:gd name="connsiteY83" fmla="*/ 3726884 h 4338987"/>
                <a:gd name="connsiteX84" fmla="*/ 1221553 w 4202218"/>
                <a:gd name="connsiteY84" fmla="*/ 3372554 h 4338987"/>
                <a:gd name="connsiteX85" fmla="*/ 1324423 w 4202218"/>
                <a:gd name="connsiteY85" fmla="*/ 3121094 h 4338987"/>
                <a:gd name="connsiteX86" fmla="*/ 1393003 w 4202218"/>
                <a:gd name="connsiteY86" fmla="*/ 3052514 h 4338987"/>
                <a:gd name="connsiteX87" fmla="*/ 1084393 w 4202218"/>
                <a:gd name="connsiteY87" fmla="*/ 3029654 h 4338987"/>
                <a:gd name="connsiteX88" fmla="*/ 730063 w 4202218"/>
                <a:gd name="connsiteY88" fmla="*/ 2961074 h 4338987"/>
                <a:gd name="connsiteX89" fmla="*/ 375733 w 4202218"/>
                <a:gd name="connsiteY89" fmla="*/ 3132524 h 4338987"/>
                <a:gd name="connsiteX90" fmla="*/ 421453 w 4202218"/>
                <a:gd name="connsiteY90" fmla="*/ 3029654 h 4338987"/>
                <a:gd name="connsiteX91" fmla="*/ 627193 w 4202218"/>
                <a:gd name="connsiteY91" fmla="*/ 2926784 h 4338987"/>
                <a:gd name="connsiteX92" fmla="*/ 810073 w 4202218"/>
                <a:gd name="connsiteY92" fmla="*/ 2755334 h 4338987"/>
                <a:gd name="connsiteX93" fmla="*/ 1152973 w 4202218"/>
                <a:gd name="connsiteY93" fmla="*/ 2778194 h 4338987"/>
                <a:gd name="connsiteX94" fmla="*/ 1461583 w 4202218"/>
                <a:gd name="connsiteY94" fmla="*/ 2823914 h 4338987"/>
                <a:gd name="connsiteX95" fmla="*/ 1953073 w 4202218"/>
                <a:gd name="connsiteY95" fmla="*/ 2663894 h 4338987"/>
                <a:gd name="connsiteX96" fmla="*/ 1701613 w 4202218"/>
                <a:gd name="connsiteY96" fmla="*/ 2263844 h 4338987"/>
                <a:gd name="connsiteX97" fmla="*/ 1690183 w 4202218"/>
                <a:gd name="connsiteY97" fmla="*/ 1966664 h 4338987"/>
                <a:gd name="connsiteX98" fmla="*/ 1381991 w 4202218"/>
                <a:gd name="connsiteY98" fmla="*/ 1841930 h 4338987"/>
                <a:gd name="connsiteX99" fmla="*/ 1095823 w 4202218"/>
                <a:gd name="connsiteY99" fmla="*/ 1715204 h 4338987"/>
                <a:gd name="connsiteX100" fmla="*/ 746507 w 4202218"/>
                <a:gd name="connsiteY100" fmla="*/ 1626741 h 4338987"/>
                <a:gd name="connsiteX101" fmla="*/ 352873 w 4202218"/>
                <a:gd name="connsiteY101" fmla="*/ 1726634 h 4338987"/>
                <a:gd name="connsiteX102" fmla="*/ 113171 w 4202218"/>
                <a:gd name="connsiteY102" fmla="*/ 1763908 h 4338987"/>
                <a:gd name="connsiteX103" fmla="*/ 9973 w 4202218"/>
                <a:gd name="connsiteY103" fmla="*/ 1738064 h 4338987"/>
                <a:gd name="connsiteX104" fmla="*/ 348516 w 4202218"/>
                <a:gd name="connsiteY104" fmla="*/ 1644138 h 4338987"/>
                <a:gd name="connsiteX105" fmla="*/ 653097 w 4202218"/>
                <a:gd name="connsiteY105" fmla="*/ 1544246 h 4338987"/>
                <a:gd name="connsiteX106" fmla="*/ 1072963 w 4202218"/>
                <a:gd name="connsiteY106" fmla="*/ 1612334 h 4338987"/>
                <a:gd name="connsiteX107" fmla="*/ 1244413 w 4202218"/>
                <a:gd name="connsiteY107" fmla="*/ 1658054 h 4338987"/>
                <a:gd name="connsiteX108" fmla="*/ 1205766 w 4202218"/>
                <a:gd name="connsiteY108" fmla="*/ 1452314 h 4338987"/>
                <a:gd name="connsiteX109" fmla="*/ 1046313 w 4202218"/>
                <a:gd name="connsiteY109" fmla="*/ 815735 h 4338987"/>
                <a:gd name="connsiteX110" fmla="*/ 1221553 w 4202218"/>
                <a:gd name="connsiteY110" fmla="*/ 1212284 h 4338987"/>
                <a:gd name="connsiteX0" fmla="*/ 1221553 w 4202218"/>
                <a:gd name="connsiteY0" fmla="*/ 1212284 h 4338987"/>
                <a:gd name="connsiteX1" fmla="*/ 1343911 w 4202218"/>
                <a:gd name="connsiteY1" fmla="*/ 1560154 h 4338987"/>
                <a:gd name="connsiteX2" fmla="*/ 1553023 w 4202218"/>
                <a:gd name="connsiteY2" fmla="*/ 1658054 h 4338987"/>
                <a:gd name="connsiteX3" fmla="*/ 1907353 w 4202218"/>
                <a:gd name="connsiteY3" fmla="*/ 1680914 h 4338987"/>
                <a:gd name="connsiteX4" fmla="*/ 2021653 w 4202218"/>
                <a:gd name="connsiteY4" fmla="*/ 1543754 h 4338987"/>
                <a:gd name="connsiteX5" fmla="*/ 2124523 w 4202218"/>
                <a:gd name="connsiteY5" fmla="*/ 1292294 h 4338987"/>
                <a:gd name="connsiteX6" fmla="*/ 2124523 w 4202218"/>
                <a:gd name="connsiteY6" fmla="*/ 1120844 h 4338987"/>
                <a:gd name="connsiteX7" fmla="*/ 2068029 w 4202218"/>
                <a:gd name="connsiteY7" fmla="*/ 825651 h 4338987"/>
                <a:gd name="connsiteX8" fmla="*/ 2078803 w 4202218"/>
                <a:gd name="connsiteY8" fmla="*/ 777944 h 4338987"/>
                <a:gd name="connsiteX9" fmla="*/ 2170243 w 4202218"/>
                <a:gd name="connsiteY9" fmla="*/ 1086554 h 4338987"/>
                <a:gd name="connsiteX10" fmla="*/ 2215963 w 4202218"/>
                <a:gd name="connsiteY10" fmla="*/ 1269434 h 4338987"/>
                <a:gd name="connsiteX11" fmla="*/ 2284543 w 4202218"/>
                <a:gd name="connsiteY11" fmla="*/ 1303724 h 4338987"/>
                <a:gd name="connsiteX12" fmla="*/ 2330263 w 4202218"/>
                <a:gd name="connsiteY12" fmla="*/ 1166564 h 4338987"/>
                <a:gd name="connsiteX13" fmla="*/ 2467423 w 4202218"/>
                <a:gd name="connsiteY13" fmla="*/ 880814 h 4338987"/>
                <a:gd name="connsiteX14" fmla="*/ 2558863 w 4202218"/>
                <a:gd name="connsiteY14" fmla="*/ 640784 h 4338987"/>
                <a:gd name="connsiteX15" fmla="*/ 2616013 w 4202218"/>
                <a:gd name="connsiteY15" fmla="*/ 537914 h 4338987"/>
                <a:gd name="connsiteX16" fmla="*/ 2558863 w 4202218"/>
                <a:gd name="connsiteY16" fmla="*/ 789374 h 4338987"/>
                <a:gd name="connsiteX17" fmla="*/ 2444563 w 4202218"/>
                <a:gd name="connsiteY17" fmla="*/ 1097984 h 4338987"/>
                <a:gd name="connsiteX18" fmla="*/ 2375983 w 4202218"/>
                <a:gd name="connsiteY18" fmla="*/ 1406594 h 4338987"/>
                <a:gd name="connsiteX19" fmla="*/ 2558863 w 4202218"/>
                <a:gd name="connsiteY19" fmla="*/ 1578044 h 4338987"/>
                <a:gd name="connsiteX20" fmla="*/ 2878903 w 4202218"/>
                <a:gd name="connsiteY20" fmla="*/ 1658054 h 4338987"/>
                <a:gd name="connsiteX21" fmla="*/ 3187513 w 4202218"/>
                <a:gd name="connsiteY21" fmla="*/ 1658054 h 4338987"/>
                <a:gd name="connsiteX22" fmla="*/ 3370393 w 4202218"/>
                <a:gd name="connsiteY22" fmla="*/ 1566614 h 4338987"/>
                <a:gd name="connsiteX23" fmla="*/ 3473263 w 4202218"/>
                <a:gd name="connsiteY23" fmla="*/ 1372304 h 4338987"/>
                <a:gd name="connsiteX24" fmla="*/ 3461833 w 4202218"/>
                <a:gd name="connsiteY24" fmla="*/ 1097984 h 4338987"/>
                <a:gd name="connsiteX25" fmla="*/ 3450403 w 4202218"/>
                <a:gd name="connsiteY25" fmla="*/ 777944 h 4338987"/>
                <a:gd name="connsiteX26" fmla="*/ 3759013 w 4202218"/>
                <a:gd name="connsiteY26" fmla="*/ 572204 h 4338987"/>
                <a:gd name="connsiteX27" fmla="*/ 3999043 w 4202218"/>
                <a:gd name="connsiteY27" fmla="*/ 92144 h 4338987"/>
                <a:gd name="connsiteX28" fmla="*/ 4033333 w 4202218"/>
                <a:gd name="connsiteY28" fmla="*/ 12134 h 4338987"/>
                <a:gd name="connsiteX29" fmla="*/ 4010473 w 4202218"/>
                <a:gd name="connsiteY29" fmla="*/ 252164 h 4338987"/>
                <a:gd name="connsiteX30" fmla="*/ 3827593 w 4202218"/>
                <a:gd name="connsiteY30" fmla="*/ 652214 h 4338987"/>
                <a:gd name="connsiteX31" fmla="*/ 3644713 w 4202218"/>
                <a:gd name="connsiteY31" fmla="*/ 789374 h 4338987"/>
                <a:gd name="connsiteX32" fmla="*/ 3530413 w 4202218"/>
                <a:gd name="connsiteY32" fmla="*/ 892244 h 4338987"/>
                <a:gd name="connsiteX33" fmla="*/ 3861883 w 4202218"/>
                <a:gd name="connsiteY33" fmla="*/ 846524 h 4338987"/>
                <a:gd name="connsiteX34" fmla="*/ 4193353 w 4202218"/>
                <a:gd name="connsiteY34" fmla="*/ 720794 h 4338987"/>
                <a:gd name="connsiteX35" fmla="*/ 4079053 w 4202218"/>
                <a:gd name="connsiteY35" fmla="*/ 892244 h 4338987"/>
                <a:gd name="connsiteX36" fmla="*/ 3781873 w 4202218"/>
                <a:gd name="connsiteY36" fmla="*/ 937964 h 4338987"/>
                <a:gd name="connsiteX37" fmla="*/ 3610423 w 4202218"/>
                <a:gd name="connsiteY37" fmla="*/ 995114 h 4338987"/>
                <a:gd name="connsiteX38" fmla="*/ 3656143 w 4202218"/>
                <a:gd name="connsiteY38" fmla="*/ 1235144 h 4338987"/>
                <a:gd name="connsiteX39" fmla="*/ 3621853 w 4202218"/>
                <a:gd name="connsiteY39" fmla="*/ 1532324 h 4338987"/>
                <a:gd name="connsiteX40" fmla="*/ 3461833 w 4202218"/>
                <a:gd name="connsiteY40" fmla="*/ 1726634 h 4338987"/>
                <a:gd name="connsiteX41" fmla="*/ 3278953 w 4202218"/>
                <a:gd name="connsiteY41" fmla="*/ 2035244 h 4338987"/>
                <a:gd name="connsiteX42" fmla="*/ 3233233 w 4202218"/>
                <a:gd name="connsiteY42" fmla="*/ 2309564 h 4338987"/>
                <a:gd name="connsiteX43" fmla="*/ 3404683 w 4202218"/>
                <a:gd name="connsiteY43" fmla="*/ 2458154 h 4338987"/>
                <a:gd name="connsiteX44" fmla="*/ 3759013 w 4202218"/>
                <a:gd name="connsiteY44" fmla="*/ 2663894 h 4338987"/>
                <a:gd name="connsiteX45" fmla="*/ 4079053 w 4202218"/>
                <a:gd name="connsiteY45" fmla="*/ 2778194 h 4338987"/>
                <a:gd name="connsiteX46" fmla="*/ 4079053 w 4202218"/>
                <a:gd name="connsiteY46" fmla="*/ 2881064 h 4338987"/>
                <a:gd name="connsiteX47" fmla="*/ 3770443 w 4202218"/>
                <a:gd name="connsiteY47" fmla="*/ 2869634 h 4338987"/>
                <a:gd name="connsiteX48" fmla="*/ 3404683 w 4202218"/>
                <a:gd name="connsiteY48" fmla="*/ 2732474 h 4338987"/>
                <a:gd name="connsiteX49" fmla="*/ 3084643 w 4202218"/>
                <a:gd name="connsiteY49" fmla="*/ 2663894 h 4338987"/>
                <a:gd name="connsiteX50" fmla="*/ 2958913 w 4202218"/>
                <a:gd name="connsiteY50" fmla="*/ 2698184 h 4338987"/>
                <a:gd name="connsiteX51" fmla="*/ 2821753 w 4202218"/>
                <a:gd name="connsiteY51" fmla="*/ 2823914 h 4338987"/>
                <a:gd name="connsiteX52" fmla="*/ 2764603 w 4202218"/>
                <a:gd name="connsiteY52" fmla="*/ 2995364 h 4338987"/>
                <a:gd name="connsiteX53" fmla="*/ 2970343 w 4202218"/>
                <a:gd name="connsiteY53" fmla="*/ 3132524 h 4338987"/>
                <a:gd name="connsiteX54" fmla="*/ 3176083 w 4202218"/>
                <a:gd name="connsiteY54" fmla="*/ 3269684 h 4338987"/>
                <a:gd name="connsiteX55" fmla="*/ 3347533 w 4202218"/>
                <a:gd name="connsiteY55" fmla="*/ 3303974 h 4338987"/>
                <a:gd name="connsiteX56" fmla="*/ 3267523 w 4202218"/>
                <a:gd name="connsiteY56" fmla="*/ 3395414 h 4338987"/>
                <a:gd name="connsiteX57" fmla="*/ 3004633 w 4202218"/>
                <a:gd name="connsiteY57" fmla="*/ 3303974 h 4338987"/>
                <a:gd name="connsiteX58" fmla="*/ 2753173 w 4202218"/>
                <a:gd name="connsiteY58" fmla="*/ 3189674 h 4338987"/>
                <a:gd name="connsiteX59" fmla="*/ 2638873 w 4202218"/>
                <a:gd name="connsiteY59" fmla="*/ 3098234 h 4338987"/>
                <a:gd name="connsiteX60" fmla="*/ 2570293 w 4202218"/>
                <a:gd name="connsiteY60" fmla="*/ 3109664 h 4338987"/>
                <a:gd name="connsiteX61" fmla="*/ 2558863 w 4202218"/>
                <a:gd name="connsiteY61" fmla="*/ 3326834 h 4338987"/>
                <a:gd name="connsiteX62" fmla="*/ 2673163 w 4202218"/>
                <a:gd name="connsiteY62" fmla="*/ 3555434 h 4338987"/>
                <a:gd name="connsiteX63" fmla="*/ 2730313 w 4202218"/>
                <a:gd name="connsiteY63" fmla="*/ 4024064 h 4338987"/>
                <a:gd name="connsiteX64" fmla="*/ 2696023 w 4202218"/>
                <a:gd name="connsiteY64" fmla="*/ 4184084 h 4338987"/>
                <a:gd name="connsiteX65" fmla="*/ 2536003 w 4202218"/>
                <a:gd name="connsiteY65" fmla="*/ 4138364 h 4338987"/>
                <a:gd name="connsiteX66" fmla="*/ 2536003 w 4202218"/>
                <a:gd name="connsiteY66" fmla="*/ 3909764 h 4338987"/>
                <a:gd name="connsiteX67" fmla="*/ 2433133 w 4202218"/>
                <a:gd name="connsiteY67" fmla="*/ 3566864 h 4338987"/>
                <a:gd name="connsiteX68" fmla="*/ 2307403 w 4202218"/>
                <a:gd name="connsiteY68" fmla="*/ 3166814 h 4338987"/>
                <a:gd name="connsiteX69" fmla="*/ 2261683 w 4202218"/>
                <a:gd name="connsiteY69" fmla="*/ 3063944 h 4338987"/>
                <a:gd name="connsiteX70" fmla="*/ 2078803 w 4202218"/>
                <a:gd name="connsiteY70" fmla="*/ 2949644 h 4338987"/>
                <a:gd name="connsiteX71" fmla="*/ 1850203 w 4202218"/>
                <a:gd name="connsiteY71" fmla="*/ 3029654 h 4338987"/>
                <a:gd name="connsiteX72" fmla="*/ 1415863 w 4202218"/>
                <a:gd name="connsiteY72" fmla="*/ 3361124 h 4338987"/>
                <a:gd name="connsiteX73" fmla="*/ 1381573 w 4202218"/>
                <a:gd name="connsiteY73" fmla="*/ 3681164 h 4338987"/>
                <a:gd name="connsiteX74" fmla="*/ 1381573 w 4202218"/>
                <a:gd name="connsiteY74" fmla="*/ 3989774 h 4338987"/>
                <a:gd name="connsiteX75" fmla="*/ 1290133 w 4202218"/>
                <a:gd name="connsiteY75" fmla="*/ 4309814 h 4338987"/>
                <a:gd name="connsiteX76" fmla="*/ 1198693 w 4202218"/>
                <a:gd name="connsiteY76" fmla="*/ 4298384 h 4338987"/>
                <a:gd name="connsiteX77" fmla="*/ 1187263 w 4202218"/>
                <a:gd name="connsiteY77" fmla="*/ 4081214 h 4338987"/>
                <a:gd name="connsiteX78" fmla="*/ 1198693 w 4202218"/>
                <a:gd name="connsiteY78" fmla="*/ 3909764 h 4338987"/>
                <a:gd name="connsiteX79" fmla="*/ 970093 w 4202218"/>
                <a:gd name="connsiteY79" fmla="*/ 3989774 h 4338987"/>
                <a:gd name="connsiteX80" fmla="*/ 718633 w 4202218"/>
                <a:gd name="connsiteY80" fmla="*/ 4069784 h 4338987"/>
                <a:gd name="connsiteX81" fmla="*/ 741493 w 4202218"/>
                <a:gd name="connsiteY81" fmla="*/ 3955484 h 4338987"/>
                <a:gd name="connsiteX82" fmla="*/ 1130113 w 4202218"/>
                <a:gd name="connsiteY82" fmla="*/ 3795464 h 4338987"/>
                <a:gd name="connsiteX83" fmla="*/ 1278703 w 4202218"/>
                <a:gd name="connsiteY83" fmla="*/ 3726884 h 4338987"/>
                <a:gd name="connsiteX84" fmla="*/ 1221553 w 4202218"/>
                <a:gd name="connsiteY84" fmla="*/ 3372554 h 4338987"/>
                <a:gd name="connsiteX85" fmla="*/ 1324423 w 4202218"/>
                <a:gd name="connsiteY85" fmla="*/ 3121094 h 4338987"/>
                <a:gd name="connsiteX86" fmla="*/ 1393003 w 4202218"/>
                <a:gd name="connsiteY86" fmla="*/ 3052514 h 4338987"/>
                <a:gd name="connsiteX87" fmla="*/ 1084393 w 4202218"/>
                <a:gd name="connsiteY87" fmla="*/ 3029654 h 4338987"/>
                <a:gd name="connsiteX88" fmla="*/ 730063 w 4202218"/>
                <a:gd name="connsiteY88" fmla="*/ 2961074 h 4338987"/>
                <a:gd name="connsiteX89" fmla="*/ 375733 w 4202218"/>
                <a:gd name="connsiteY89" fmla="*/ 3132524 h 4338987"/>
                <a:gd name="connsiteX90" fmla="*/ 421453 w 4202218"/>
                <a:gd name="connsiteY90" fmla="*/ 3029654 h 4338987"/>
                <a:gd name="connsiteX91" fmla="*/ 627193 w 4202218"/>
                <a:gd name="connsiteY91" fmla="*/ 2926784 h 4338987"/>
                <a:gd name="connsiteX92" fmla="*/ 810073 w 4202218"/>
                <a:gd name="connsiteY92" fmla="*/ 2755334 h 4338987"/>
                <a:gd name="connsiteX93" fmla="*/ 1152973 w 4202218"/>
                <a:gd name="connsiteY93" fmla="*/ 2778194 h 4338987"/>
                <a:gd name="connsiteX94" fmla="*/ 1461583 w 4202218"/>
                <a:gd name="connsiteY94" fmla="*/ 2823914 h 4338987"/>
                <a:gd name="connsiteX95" fmla="*/ 1953073 w 4202218"/>
                <a:gd name="connsiteY95" fmla="*/ 2663894 h 4338987"/>
                <a:gd name="connsiteX96" fmla="*/ 1701613 w 4202218"/>
                <a:gd name="connsiteY96" fmla="*/ 2263844 h 4338987"/>
                <a:gd name="connsiteX97" fmla="*/ 1690183 w 4202218"/>
                <a:gd name="connsiteY97" fmla="*/ 1966664 h 4338987"/>
                <a:gd name="connsiteX98" fmla="*/ 1381991 w 4202218"/>
                <a:gd name="connsiteY98" fmla="*/ 1841930 h 4338987"/>
                <a:gd name="connsiteX99" fmla="*/ 1095823 w 4202218"/>
                <a:gd name="connsiteY99" fmla="*/ 1715204 h 4338987"/>
                <a:gd name="connsiteX100" fmla="*/ 746507 w 4202218"/>
                <a:gd name="connsiteY100" fmla="*/ 1626741 h 4338987"/>
                <a:gd name="connsiteX101" fmla="*/ 352873 w 4202218"/>
                <a:gd name="connsiteY101" fmla="*/ 1726634 h 4338987"/>
                <a:gd name="connsiteX102" fmla="*/ 113171 w 4202218"/>
                <a:gd name="connsiteY102" fmla="*/ 1763908 h 4338987"/>
                <a:gd name="connsiteX103" fmla="*/ 9973 w 4202218"/>
                <a:gd name="connsiteY103" fmla="*/ 1738064 h 4338987"/>
                <a:gd name="connsiteX104" fmla="*/ 348516 w 4202218"/>
                <a:gd name="connsiteY104" fmla="*/ 1644138 h 4338987"/>
                <a:gd name="connsiteX105" fmla="*/ 653097 w 4202218"/>
                <a:gd name="connsiteY105" fmla="*/ 1544246 h 4338987"/>
                <a:gd name="connsiteX106" fmla="*/ 1072963 w 4202218"/>
                <a:gd name="connsiteY106" fmla="*/ 1612334 h 4338987"/>
                <a:gd name="connsiteX107" fmla="*/ 1244413 w 4202218"/>
                <a:gd name="connsiteY107" fmla="*/ 1658054 h 4338987"/>
                <a:gd name="connsiteX108" fmla="*/ 1205766 w 4202218"/>
                <a:gd name="connsiteY108" fmla="*/ 1452314 h 4338987"/>
                <a:gd name="connsiteX109" fmla="*/ 1046313 w 4202218"/>
                <a:gd name="connsiteY109" fmla="*/ 815735 h 4338987"/>
                <a:gd name="connsiteX110" fmla="*/ 1221553 w 4202218"/>
                <a:gd name="connsiteY110" fmla="*/ 1212284 h 4338987"/>
                <a:gd name="connsiteX0" fmla="*/ 1221553 w 4202218"/>
                <a:gd name="connsiteY0" fmla="*/ 1212284 h 4338987"/>
                <a:gd name="connsiteX1" fmla="*/ 1343911 w 4202218"/>
                <a:gd name="connsiteY1" fmla="*/ 1560154 h 4338987"/>
                <a:gd name="connsiteX2" fmla="*/ 1553023 w 4202218"/>
                <a:gd name="connsiteY2" fmla="*/ 1658054 h 4338987"/>
                <a:gd name="connsiteX3" fmla="*/ 1907353 w 4202218"/>
                <a:gd name="connsiteY3" fmla="*/ 1680914 h 4338987"/>
                <a:gd name="connsiteX4" fmla="*/ 2021653 w 4202218"/>
                <a:gd name="connsiteY4" fmla="*/ 1543754 h 4338987"/>
                <a:gd name="connsiteX5" fmla="*/ 2124523 w 4202218"/>
                <a:gd name="connsiteY5" fmla="*/ 1292294 h 4338987"/>
                <a:gd name="connsiteX6" fmla="*/ 2124523 w 4202218"/>
                <a:gd name="connsiteY6" fmla="*/ 1120844 h 4338987"/>
                <a:gd name="connsiteX7" fmla="*/ 2068029 w 4202218"/>
                <a:gd name="connsiteY7" fmla="*/ 825651 h 4338987"/>
                <a:gd name="connsiteX8" fmla="*/ 2078803 w 4202218"/>
                <a:gd name="connsiteY8" fmla="*/ 777944 h 4338987"/>
                <a:gd name="connsiteX9" fmla="*/ 2170243 w 4202218"/>
                <a:gd name="connsiteY9" fmla="*/ 1086554 h 4338987"/>
                <a:gd name="connsiteX10" fmla="*/ 2215963 w 4202218"/>
                <a:gd name="connsiteY10" fmla="*/ 1269434 h 4338987"/>
                <a:gd name="connsiteX11" fmla="*/ 2284543 w 4202218"/>
                <a:gd name="connsiteY11" fmla="*/ 1303724 h 4338987"/>
                <a:gd name="connsiteX12" fmla="*/ 2330263 w 4202218"/>
                <a:gd name="connsiteY12" fmla="*/ 1166564 h 4338987"/>
                <a:gd name="connsiteX13" fmla="*/ 2467423 w 4202218"/>
                <a:gd name="connsiteY13" fmla="*/ 880814 h 4338987"/>
                <a:gd name="connsiteX14" fmla="*/ 2558863 w 4202218"/>
                <a:gd name="connsiteY14" fmla="*/ 640784 h 4338987"/>
                <a:gd name="connsiteX15" fmla="*/ 2616013 w 4202218"/>
                <a:gd name="connsiteY15" fmla="*/ 537914 h 4338987"/>
                <a:gd name="connsiteX16" fmla="*/ 2558863 w 4202218"/>
                <a:gd name="connsiteY16" fmla="*/ 789374 h 4338987"/>
                <a:gd name="connsiteX17" fmla="*/ 2444563 w 4202218"/>
                <a:gd name="connsiteY17" fmla="*/ 1097984 h 4338987"/>
                <a:gd name="connsiteX18" fmla="*/ 2375983 w 4202218"/>
                <a:gd name="connsiteY18" fmla="*/ 1406594 h 4338987"/>
                <a:gd name="connsiteX19" fmla="*/ 2558863 w 4202218"/>
                <a:gd name="connsiteY19" fmla="*/ 1578044 h 4338987"/>
                <a:gd name="connsiteX20" fmla="*/ 2878903 w 4202218"/>
                <a:gd name="connsiteY20" fmla="*/ 1658054 h 4338987"/>
                <a:gd name="connsiteX21" fmla="*/ 3187513 w 4202218"/>
                <a:gd name="connsiteY21" fmla="*/ 1658054 h 4338987"/>
                <a:gd name="connsiteX22" fmla="*/ 3370393 w 4202218"/>
                <a:gd name="connsiteY22" fmla="*/ 1566614 h 4338987"/>
                <a:gd name="connsiteX23" fmla="*/ 3473263 w 4202218"/>
                <a:gd name="connsiteY23" fmla="*/ 1372304 h 4338987"/>
                <a:gd name="connsiteX24" fmla="*/ 3461833 w 4202218"/>
                <a:gd name="connsiteY24" fmla="*/ 1097984 h 4338987"/>
                <a:gd name="connsiteX25" fmla="*/ 3450403 w 4202218"/>
                <a:gd name="connsiteY25" fmla="*/ 777944 h 4338987"/>
                <a:gd name="connsiteX26" fmla="*/ 3759013 w 4202218"/>
                <a:gd name="connsiteY26" fmla="*/ 572204 h 4338987"/>
                <a:gd name="connsiteX27" fmla="*/ 3999043 w 4202218"/>
                <a:gd name="connsiteY27" fmla="*/ 92144 h 4338987"/>
                <a:gd name="connsiteX28" fmla="*/ 4033333 w 4202218"/>
                <a:gd name="connsiteY28" fmla="*/ 12134 h 4338987"/>
                <a:gd name="connsiteX29" fmla="*/ 4010473 w 4202218"/>
                <a:gd name="connsiteY29" fmla="*/ 252164 h 4338987"/>
                <a:gd name="connsiteX30" fmla="*/ 3827593 w 4202218"/>
                <a:gd name="connsiteY30" fmla="*/ 652214 h 4338987"/>
                <a:gd name="connsiteX31" fmla="*/ 3644713 w 4202218"/>
                <a:gd name="connsiteY31" fmla="*/ 789374 h 4338987"/>
                <a:gd name="connsiteX32" fmla="*/ 3530413 w 4202218"/>
                <a:gd name="connsiteY32" fmla="*/ 892244 h 4338987"/>
                <a:gd name="connsiteX33" fmla="*/ 3861883 w 4202218"/>
                <a:gd name="connsiteY33" fmla="*/ 846524 h 4338987"/>
                <a:gd name="connsiteX34" fmla="*/ 4193353 w 4202218"/>
                <a:gd name="connsiteY34" fmla="*/ 720794 h 4338987"/>
                <a:gd name="connsiteX35" fmla="*/ 4079053 w 4202218"/>
                <a:gd name="connsiteY35" fmla="*/ 892244 h 4338987"/>
                <a:gd name="connsiteX36" fmla="*/ 3781873 w 4202218"/>
                <a:gd name="connsiteY36" fmla="*/ 937964 h 4338987"/>
                <a:gd name="connsiteX37" fmla="*/ 3658531 w 4202218"/>
                <a:gd name="connsiteY37" fmla="*/ 1093504 h 4338987"/>
                <a:gd name="connsiteX38" fmla="*/ 3656143 w 4202218"/>
                <a:gd name="connsiteY38" fmla="*/ 1235144 h 4338987"/>
                <a:gd name="connsiteX39" fmla="*/ 3621853 w 4202218"/>
                <a:gd name="connsiteY39" fmla="*/ 1532324 h 4338987"/>
                <a:gd name="connsiteX40" fmla="*/ 3461833 w 4202218"/>
                <a:gd name="connsiteY40" fmla="*/ 1726634 h 4338987"/>
                <a:gd name="connsiteX41" fmla="*/ 3278953 w 4202218"/>
                <a:gd name="connsiteY41" fmla="*/ 2035244 h 4338987"/>
                <a:gd name="connsiteX42" fmla="*/ 3233233 w 4202218"/>
                <a:gd name="connsiteY42" fmla="*/ 2309564 h 4338987"/>
                <a:gd name="connsiteX43" fmla="*/ 3404683 w 4202218"/>
                <a:gd name="connsiteY43" fmla="*/ 2458154 h 4338987"/>
                <a:gd name="connsiteX44" fmla="*/ 3759013 w 4202218"/>
                <a:gd name="connsiteY44" fmla="*/ 2663894 h 4338987"/>
                <a:gd name="connsiteX45" fmla="*/ 4079053 w 4202218"/>
                <a:gd name="connsiteY45" fmla="*/ 2778194 h 4338987"/>
                <a:gd name="connsiteX46" fmla="*/ 4079053 w 4202218"/>
                <a:gd name="connsiteY46" fmla="*/ 2881064 h 4338987"/>
                <a:gd name="connsiteX47" fmla="*/ 3770443 w 4202218"/>
                <a:gd name="connsiteY47" fmla="*/ 2869634 h 4338987"/>
                <a:gd name="connsiteX48" fmla="*/ 3404683 w 4202218"/>
                <a:gd name="connsiteY48" fmla="*/ 2732474 h 4338987"/>
                <a:gd name="connsiteX49" fmla="*/ 3084643 w 4202218"/>
                <a:gd name="connsiteY49" fmla="*/ 2663894 h 4338987"/>
                <a:gd name="connsiteX50" fmla="*/ 2958913 w 4202218"/>
                <a:gd name="connsiteY50" fmla="*/ 2698184 h 4338987"/>
                <a:gd name="connsiteX51" fmla="*/ 2821753 w 4202218"/>
                <a:gd name="connsiteY51" fmla="*/ 2823914 h 4338987"/>
                <a:gd name="connsiteX52" fmla="*/ 2764603 w 4202218"/>
                <a:gd name="connsiteY52" fmla="*/ 2995364 h 4338987"/>
                <a:gd name="connsiteX53" fmla="*/ 2970343 w 4202218"/>
                <a:gd name="connsiteY53" fmla="*/ 3132524 h 4338987"/>
                <a:gd name="connsiteX54" fmla="*/ 3176083 w 4202218"/>
                <a:gd name="connsiteY54" fmla="*/ 3269684 h 4338987"/>
                <a:gd name="connsiteX55" fmla="*/ 3347533 w 4202218"/>
                <a:gd name="connsiteY55" fmla="*/ 3303974 h 4338987"/>
                <a:gd name="connsiteX56" fmla="*/ 3267523 w 4202218"/>
                <a:gd name="connsiteY56" fmla="*/ 3395414 h 4338987"/>
                <a:gd name="connsiteX57" fmla="*/ 3004633 w 4202218"/>
                <a:gd name="connsiteY57" fmla="*/ 3303974 h 4338987"/>
                <a:gd name="connsiteX58" fmla="*/ 2753173 w 4202218"/>
                <a:gd name="connsiteY58" fmla="*/ 3189674 h 4338987"/>
                <a:gd name="connsiteX59" fmla="*/ 2638873 w 4202218"/>
                <a:gd name="connsiteY59" fmla="*/ 3098234 h 4338987"/>
                <a:gd name="connsiteX60" fmla="*/ 2570293 w 4202218"/>
                <a:gd name="connsiteY60" fmla="*/ 3109664 h 4338987"/>
                <a:gd name="connsiteX61" fmla="*/ 2558863 w 4202218"/>
                <a:gd name="connsiteY61" fmla="*/ 3326834 h 4338987"/>
                <a:gd name="connsiteX62" fmla="*/ 2673163 w 4202218"/>
                <a:gd name="connsiteY62" fmla="*/ 3555434 h 4338987"/>
                <a:gd name="connsiteX63" fmla="*/ 2730313 w 4202218"/>
                <a:gd name="connsiteY63" fmla="*/ 4024064 h 4338987"/>
                <a:gd name="connsiteX64" fmla="*/ 2696023 w 4202218"/>
                <a:gd name="connsiteY64" fmla="*/ 4184084 h 4338987"/>
                <a:gd name="connsiteX65" fmla="*/ 2536003 w 4202218"/>
                <a:gd name="connsiteY65" fmla="*/ 4138364 h 4338987"/>
                <a:gd name="connsiteX66" fmla="*/ 2536003 w 4202218"/>
                <a:gd name="connsiteY66" fmla="*/ 3909764 h 4338987"/>
                <a:gd name="connsiteX67" fmla="*/ 2433133 w 4202218"/>
                <a:gd name="connsiteY67" fmla="*/ 3566864 h 4338987"/>
                <a:gd name="connsiteX68" fmla="*/ 2307403 w 4202218"/>
                <a:gd name="connsiteY68" fmla="*/ 3166814 h 4338987"/>
                <a:gd name="connsiteX69" fmla="*/ 2261683 w 4202218"/>
                <a:gd name="connsiteY69" fmla="*/ 3063944 h 4338987"/>
                <a:gd name="connsiteX70" fmla="*/ 2078803 w 4202218"/>
                <a:gd name="connsiteY70" fmla="*/ 2949644 h 4338987"/>
                <a:gd name="connsiteX71" fmla="*/ 1850203 w 4202218"/>
                <a:gd name="connsiteY71" fmla="*/ 3029654 h 4338987"/>
                <a:gd name="connsiteX72" fmla="*/ 1415863 w 4202218"/>
                <a:gd name="connsiteY72" fmla="*/ 3361124 h 4338987"/>
                <a:gd name="connsiteX73" fmla="*/ 1381573 w 4202218"/>
                <a:gd name="connsiteY73" fmla="*/ 3681164 h 4338987"/>
                <a:gd name="connsiteX74" fmla="*/ 1381573 w 4202218"/>
                <a:gd name="connsiteY74" fmla="*/ 3989774 h 4338987"/>
                <a:gd name="connsiteX75" fmla="*/ 1290133 w 4202218"/>
                <a:gd name="connsiteY75" fmla="*/ 4309814 h 4338987"/>
                <a:gd name="connsiteX76" fmla="*/ 1198693 w 4202218"/>
                <a:gd name="connsiteY76" fmla="*/ 4298384 h 4338987"/>
                <a:gd name="connsiteX77" fmla="*/ 1187263 w 4202218"/>
                <a:gd name="connsiteY77" fmla="*/ 4081214 h 4338987"/>
                <a:gd name="connsiteX78" fmla="*/ 1198693 w 4202218"/>
                <a:gd name="connsiteY78" fmla="*/ 3909764 h 4338987"/>
                <a:gd name="connsiteX79" fmla="*/ 970093 w 4202218"/>
                <a:gd name="connsiteY79" fmla="*/ 3989774 h 4338987"/>
                <a:gd name="connsiteX80" fmla="*/ 718633 w 4202218"/>
                <a:gd name="connsiteY80" fmla="*/ 4069784 h 4338987"/>
                <a:gd name="connsiteX81" fmla="*/ 741493 w 4202218"/>
                <a:gd name="connsiteY81" fmla="*/ 3955484 h 4338987"/>
                <a:gd name="connsiteX82" fmla="*/ 1130113 w 4202218"/>
                <a:gd name="connsiteY82" fmla="*/ 3795464 h 4338987"/>
                <a:gd name="connsiteX83" fmla="*/ 1278703 w 4202218"/>
                <a:gd name="connsiteY83" fmla="*/ 3726884 h 4338987"/>
                <a:gd name="connsiteX84" fmla="*/ 1221553 w 4202218"/>
                <a:gd name="connsiteY84" fmla="*/ 3372554 h 4338987"/>
                <a:gd name="connsiteX85" fmla="*/ 1324423 w 4202218"/>
                <a:gd name="connsiteY85" fmla="*/ 3121094 h 4338987"/>
                <a:gd name="connsiteX86" fmla="*/ 1393003 w 4202218"/>
                <a:gd name="connsiteY86" fmla="*/ 3052514 h 4338987"/>
                <a:gd name="connsiteX87" fmla="*/ 1084393 w 4202218"/>
                <a:gd name="connsiteY87" fmla="*/ 3029654 h 4338987"/>
                <a:gd name="connsiteX88" fmla="*/ 730063 w 4202218"/>
                <a:gd name="connsiteY88" fmla="*/ 2961074 h 4338987"/>
                <a:gd name="connsiteX89" fmla="*/ 375733 w 4202218"/>
                <a:gd name="connsiteY89" fmla="*/ 3132524 h 4338987"/>
                <a:gd name="connsiteX90" fmla="*/ 421453 w 4202218"/>
                <a:gd name="connsiteY90" fmla="*/ 3029654 h 4338987"/>
                <a:gd name="connsiteX91" fmla="*/ 627193 w 4202218"/>
                <a:gd name="connsiteY91" fmla="*/ 2926784 h 4338987"/>
                <a:gd name="connsiteX92" fmla="*/ 810073 w 4202218"/>
                <a:gd name="connsiteY92" fmla="*/ 2755334 h 4338987"/>
                <a:gd name="connsiteX93" fmla="*/ 1152973 w 4202218"/>
                <a:gd name="connsiteY93" fmla="*/ 2778194 h 4338987"/>
                <a:gd name="connsiteX94" fmla="*/ 1461583 w 4202218"/>
                <a:gd name="connsiteY94" fmla="*/ 2823914 h 4338987"/>
                <a:gd name="connsiteX95" fmla="*/ 1953073 w 4202218"/>
                <a:gd name="connsiteY95" fmla="*/ 2663894 h 4338987"/>
                <a:gd name="connsiteX96" fmla="*/ 1701613 w 4202218"/>
                <a:gd name="connsiteY96" fmla="*/ 2263844 h 4338987"/>
                <a:gd name="connsiteX97" fmla="*/ 1690183 w 4202218"/>
                <a:gd name="connsiteY97" fmla="*/ 1966664 h 4338987"/>
                <a:gd name="connsiteX98" fmla="*/ 1381991 w 4202218"/>
                <a:gd name="connsiteY98" fmla="*/ 1841930 h 4338987"/>
                <a:gd name="connsiteX99" fmla="*/ 1095823 w 4202218"/>
                <a:gd name="connsiteY99" fmla="*/ 1715204 h 4338987"/>
                <a:gd name="connsiteX100" fmla="*/ 746507 w 4202218"/>
                <a:gd name="connsiteY100" fmla="*/ 1626741 h 4338987"/>
                <a:gd name="connsiteX101" fmla="*/ 352873 w 4202218"/>
                <a:gd name="connsiteY101" fmla="*/ 1726634 h 4338987"/>
                <a:gd name="connsiteX102" fmla="*/ 113171 w 4202218"/>
                <a:gd name="connsiteY102" fmla="*/ 1763908 h 4338987"/>
                <a:gd name="connsiteX103" fmla="*/ 9973 w 4202218"/>
                <a:gd name="connsiteY103" fmla="*/ 1738064 h 4338987"/>
                <a:gd name="connsiteX104" fmla="*/ 348516 w 4202218"/>
                <a:gd name="connsiteY104" fmla="*/ 1644138 h 4338987"/>
                <a:gd name="connsiteX105" fmla="*/ 653097 w 4202218"/>
                <a:gd name="connsiteY105" fmla="*/ 1544246 h 4338987"/>
                <a:gd name="connsiteX106" fmla="*/ 1072963 w 4202218"/>
                <a:gd name="connsiteY106" fmla="*/ 1612334 h 4338987"/>
                <a:gd name="connsiteX107" fmla="*/ 1244413 w 4202218"/>
                <a:gd name="connsiteY107" fmla="*/ 1658054 h 4338987"/>
                <a:gd name="connsiteX108" fmla="*/ 1205766 w 4202218"/>
                <a:gd name="connsiteY108" fmla="*/ 1452314 h 4338987"/>
                <a:gd name="connsiteX109" fmla="*/ 1046313 w 4202218"/>
                <a:gd name="connsiteY109" fmla="*/ 815735 h 4338987"/>
                <a:gd name="connsiteX110" fmla="*/ 1221553 w 4202218"/>
                <a:gd name="connsiteY110" fmla="*/ 1212284 h 4338987"/>
                <a:gd name="connsiteX0" fmla="*/ 1221553 w 4202218"/>
                <a:gd name="connsiteY0" fmla="*/ 1212284 h 4338987"/>
                <a:gd name="connsiteX1" fmla="*/ 1343911 w 4202218"/>
                <a:gd name="connsiteY1" fmla="*/ 1560154 h 4338987"/>
                <a:gd name="connsiteX2" fmla="*/ 1553023 w 4202218"/>
                <a:gd name="connsiteY2" fmla="*/ 1658054 h 4338987"/>
                <a:gd name="connsiteX3" fmla="*/ 1907353 w 4202218"/>
                <a:gd name="connsiteY3" fmla="*/ 1680914 h 4338987"/>
                <a:gd name="connsiteX4" fmla="*/ 2021653 w 4202218"/>
                <a:gd name="connsiteY4" fmla="*/ 1543754 h 4338987"/>
                <a:gd name="connsiteX5" fmla="*/ 2124523 w 4202218"/>
                <a:gd name="connsiteY5" fmla="*/ 1292294 h 4338987"/>
                <a:gd name="connsiteX6" fmla="*/ 2124523 w 4202218"/>
                <a:gd name="connsiteY6" fmla="*/ 1120844 h 4338987"/>
                <a:gd name="connsiteX7" fmla="*/ 2068029 w 4202218"/>
                <a:gd name="connsiteY7" fmla="*/ 825651 h 4338987"/>
                <a:gd name="connsiteX8" fmla="*/ 2078803 w 4202218"/>
                <a:gd name="connsiteY8" fmla="*/ 777944 h 4338987"/>
                <a:gd name="connsiteX9" fmla="*/ 2170243 w 4202218"/>
                <a:gd name="connsiteY9" fmla="*/ 1086554 h 4338987"/>
                <a:gd name="connsiteX10" fmla="*/ 2215963 w 4202218"/>
                <a:gd name="connsiteY10" fmla="*/ 1269434 h 4338987"/>
                <a:gd name="connsiteX11" fmla="*/ 2284543 w 4202218"/>
                <a:gd name="connsiteY11" fmla="*/ 1303724 h 4338987"/>
                <a:gd name="connsiteX12" fmla="*/ 2330263 w 4202218"/>
                <a:gd name="connsiteY12" fmla="*/ 1166564 h 4338987"/>
                <a:gd name="connsiteX13" fmla="*/ 2467423 w 4202218"/>
                <a:gd name="connsiteY13" fmla="*/ 880814 h 4338987"/>
                <a:gd name="connsiteX14" fmla="*/ 2558863 w 4202218"/>
                <a:gd name="connsiteY14" fmla="*/ 640784 h 4338987"/>
                <a:gd name="connsiteX15" fmla="*/ 2616013 w 4202218"/>
                <a:gd name="connsiteY15" fmla="*/ 537914 h 4338987"/>
                <a:gd name="connsiteX16" fmla="*/ 2558863 w 4202218"/>
                <a:gd name="connsiteY16" fmla="*/ 789374 h 4338987"/>
                <a:gd name="connsiteX17" fmla="*/ 2444563 w 4202218"/>
                <a:gd name="connsiteY17" fmla="*/ 1097984 h 4338987"/>
                <a:gd name="connsiteX18" fmla="*/ 2375983 w 4202218"/>
                <a:gd name="connsiteY18" fmla="*/ 1406594 h 4338987"/>
                <a:gd name="connsiteX19" fmla="*/ 2558863 w 4202218"/>
                <a:gd name="connsiteY19" fmla="*/ 1578044 h 4338987"/>
                <a:gd name="connsiteX20" fmla="*/ 2878903 w 4202218"/>
                <a:gd name="connsiteY20" fmla="*/ 1658054 h 4338987"/>
                <a:gd name="connsiteX21" fmla="*/ 3187513 w 4202218"/>
                <a:gd name="connsiteY21" fmla="*/ 1658054 h 4338987"/>
                <a:gd name="connsiteX22" fmla="*/ 3370393 w 4202218"/>
                <a:gd name="connsiteY22" fmla="*/ 1566614 h 4338987"/>
                <a:gd name="connsiteX23" fmla="*/ 3473263 w 4202218"/>
                <a:gd name="connsiteY23" fmla="*/ 1372304 h 4338987"/>
                <a:gd name="connsiteX24" fmla="*/ 3461833 w 4202218"/>
                <a:gd name="connsiteY24" fmla="*/ 1097984 h 4338987"/>
                <a:gd name="connsiteX25" fmla="*/ 3450403 w 4202218"/>
                <a:gd name="connsiteY25" fmla="*/ 777944 h 4338987"/>
                <a:gd name="connsiteX26" fmla="*/ 3759013 w 4202218"/>
                <a:gd name="connsiteY26" fmla="*/ 572204 h 4338987"/>
                <a:gd name="connsiteX27" fmla="*/ 3999043 w 4202218"/>
                <a:gd name="connsiteY27" fmla="*/ 92144 h 4338987"/>
                <a:gd name="connsiteX28" fmla="*/ 4033333 w 4202218"/>
                <a:gd name="connsiteY28" fmla="*/ 12134 h 4338987"/>
                <a:gd name="connsiteX29" fmla="*/ 4010473 w 4202218"/>
                <a:gd name="connsiteY29" fmla="*/ 252164 h 4338987"/>
                <a:gd name="connsiteX30" fmla="*/ 3827593 w 4202218"/>
                <a:gd name="connsiteY30" fmla="*/ 652214 h 4338987"/>
                <a:gd name="connsiteX31" fmla="*/ 3644713 w 4202218"/>
                <a:gd name="connsiteY31" fmla="*/ 789374 h 4338987"/>
                <a:gd name="connsiteX32" fmla="*/ 3563719 w 4202218"/>
                <a:gd name="connsiteY32" fmla="*/ 977218 h 4338987"/>
                <a:gd name="connsiteX33" fmla="*/ 3861883 w 4202218"/>
                <a:gd name="connsiteY33" fmla="*/ 846524 h 4338987"/>
                <a:gd name="connsiteX34" fmla="*/ 4193353 w 4202218"/>
                <a:gd name="connsiteY34" fmla="*/ 720794 h 4338987"/>
                <a:gd name="connsiteX35" fmla="*/ 4079053 w 4202218"/>
                <a:gd name="connsiteY35" fmla="*/ 892244 h 4338987"/>
                <a:gd name="connsiteX36" fmla="*/ 3781873 w 4202218"/>
                <a:gd name="connsiteY36" fmla="*/ 937964 h 4338987"/>
                <a:gd name="connsiteX37" fmla="*/ 3658531 w 4202218"/>
                <a:gd name="connsiteY37" fmla="*/ 1093504 h 4338987"/>
                <a:gd name="connsiteX38" fmla="*/ 3656143 w 4202218"/>
                <a:gd name="connsiteY38" fmla="*/ 1235144 h 4338987"/>
                <a:gd name="connsiteX39" fmla="*/ 3621853 w 4202218"/>
                <a:gd name="connsiteY39" fmla="*/ 1532324 h 4338987"/>
                <a:gd name="connsiteX40" fmla="*/ 3461833 w 4202218"/>
                <a:gd name="connsiteY40" fmla="*/ 1726634 h 4338987"/>
                <a:gd name="connsiteX41" fmla="*/ 3278953 w 4202218"/>
                <a:gd name="connsiteY41" fmla="*/ 2035244 h 4338987"/>
                <a:gd name="connsiteX42" fmla="*/ 3233233 w 4202218"/>
                <a:gd name="connsiteY42" fmla="*/ 2309564 h 4338987"/>
                <a:gd name="connsiteX43" fmla="*/ 3404683 w 4202218"/>
                <a:gd name="connsiteY43" fmla="*/ 2458154 h 4338987"/>
                <a:gd name="connsiteX44" fmla="*/ 3759013 w 4202218"/>
                <a:gd name="connsiteY44" fmla="*/ 2663894 h 4338987"/>
                <a:gd name="connsiteX45" fmla="*/ 4079053 w 4202218"/>
                <a:gd name="connsiteY45" fmla="*/ 2778194 h 4338987"/>
                <a:gd name="connsiteX46" fmla="*/ 4079053 w 4202218"/>
                <a:gd name="connsiteY46" fmla="*/ 2881064 h 4338987"/>
                <a:gd name="connsiteX47" fmla="*/ 3770443 w 4202218"/>
                <a:gd name="connsiteY47" fmla="*/ 2869634 h 4338987"/>
                <a:gd name="connsiteX48" fmla="*/ 3404683 w 4202218"/>
                <a:gd name="connsiteY48" fmla="*/ 2732474 h 4338987"/>
                <a:gd name="connsiteX49" fmla="*/ 3084643 w 4202218"/>
                <a:gd name="connsiteY49" fmla="*/ 2663894 h 4338987"/>
                <a:gd name="connsiteX50" fmla="*/ 2958913 w 4202218"/>
                <a:gd name="connsiteY50" fmla="*/ 2698184 h 4338987"/>
                <a:gd name="connsiteX51" fmla="*/ 2821753 w 4202218"/>
                <a:gd name="connsiteY51" fmla="*/ 2823914 h 4338987"/>
                <a:gd name="connsiteX52" fmla="*/ 2764603 w 4202218"/>
                <a:gd name="connsiteY52" fmla="*/ 2995364 h 4338987"/>
                <a:gd name="connsiteX53" fmla="*/ 2970343 w 4202218"/>
                <a:gd name="connsiteY53" fmla="*/ 3132524 h 4338987"/>
                <a:gd name="connsiteX54" fmla="*/ 3176083 w 4202218"/>
                <a:gd name="connsiteY54" fmla="*/ 3269684 h 4338987"/>
                <a:gd name="connsiteX55" fmla="*/ 3347533 w 4202218"/>
                <a:gd name="connsiteY55" fmla="*/ 3303974 h 4338987"/>
                <a:gd name="connsiteX56" fmla="*/ 3267523 w 4202218"/>
                <a:gd name="connsiteY56" fmla="*/ 3395414 h 4338987"/>
                <a:gd name="connsiteX57" fmla="*/ 3004633 w 4202218"/>
                <a:gd name="connsiteY57" fmla="*/ 3303974 h 4338987"/>
                <a:gd name="connsiteX58" fmla="*/ 2753173 w 4202218"/>
                <a:gd name="connsiteY58" fmla="*/ 3189674 h 4338987"/>
                <a:gd name="connsiteX59" fmla="*/ 2638873 w 4202218"/>
                <a:gd name="connsiteY59" fmla="*/ 3098234 h 4338987"/>
                <a:gd name="connsiteX60" fmla="*/ 2570293 w 4202218"/>
                <a:gd name="connsiteY60" fmla="*/ 3109664 h 4338987"/>
                <a:gd name="connsiteX61" fmla="*/ 2558863 w 4202218"/>
                <a:gd name="connsiteY61" fmla="*/ 3326834 h 4338987"/>
                <a:gd name="connsiteX62" fmla="*/ 2673163 w 4202218"/>
                <a:gd name="connsiteY62" fmla="*/ 3555434 h 4338987"/>
                <a:gd name="connsiteX63" fmla="*/ 2730313 w 4202218"/>
                <a:gd name="connsiteY63" fmla="*/ 4024064 h 4338987"/>
                <a:gd name="connsiteX64" fmla="*/ 2696023 w 4202218"/>
                <a:gd name="connsiteY64" fmla="*/ 4184084 h 4338987"/>
                <a:gd name="connsiteX65" fmla="*/ 2536003 w 4202218"/>
                <a:gd name="connsiteY65" fmla="*/ 4138364 h 4338987"/>
                <a:gd name="connsiteX66" fmla="*/ 2536003 w 4202218"/>
                <a:gd name="connsiteY66" fmla="*/ 3909764 h 4338987"/>
                <a:gd name="connsiteX67" fmla="*/ 2433133 w 4202218"/>
                <a:gd name="connsiteY67" fmla="*/ 3566864 h 4338987"/>
                <a:gd name="connsiteX68" fmla="*/ 2307403 w 4202218"/>
                <a:gd name="connsiteY68" fmla="*/ 3166814 h 4338987"/>
                <a:gd name="connsiteX69" fmla="*/ 2261683 w 4202218"/>
                <a:gd name="connsiteY69" fmla="*/ 3063944 h 4338987"/>
                <a:gd name="connsiteX70" fmla="*/ 2078803 w 4202218"/>
                <a:gd name="connsiteY70" fmla="*/ 2949644 h 4338987"/>
                <a:gd name="connsiteX71" fmla="*/ 1850203 w 4202218"/>
                <a:gd name="connsiteY71" fmla="*/ 3029654 h 4338987"/>
                <a:gd name="connsiteX72" fmla="*/ 1415863 w 4202218"/>
                <a:gd name="connsiteY72" fmla="*/ 3361124 h 4338987"/>
                <a:gd name="connsiteX73" fmla="*/ 1381573 w 4202218"/>
                <a:gd name="connsiteY73" fmla="*/ 3681164 h 4338987"/>
                <a:gd name="connsiteX74" fmla="*/ 1381573 w 4202218"/>
                <a:gd name="connsiteY74" fmla="*/ 3989774 h 4338987"/>
                <a:gd name="connsiteX75" fmla="*/ 1290133 w 4202218"/>
                <a:gd name="connsiteY75" fmla="*/ 4309814 h 4338987"/>
                <a:gd name="connsiteX76" fmla="*/ 1198693 w 4202218"/>
                <a:gd name="connsiteY76" fmla="*/ 4298384 h 4338987"/>
                <a:gd name="connsiteX77" fmla="*/ 1187263 w 4202218"/>
                <a:gd name="connsiteY77" fmla="*/ 4081214 h 4338987"/>
                <a:gd name="connsiteX78" fmla="*/ 1198693 w 4202218"/>
                <a:gd name="connsiteY78" fmla="*/ 3909764 h 4338987"/>
                <a:gd name="connsiteX79" fmla="*/ 970093 w 4202218"/>
                <a:gd name="connsiteY79" fmla="*/ 3989774 h 4338987"/>
                <a:gd name="connsiteX80" fmla="*/ 718633 w 4202218"/>
                <a:gd name="connsiteY80" fmla="*/ 4069784 h 4338987"/>
                <a:gd name="connsiteX81" fmla="*/ 741493 w 4202218"/>
                <a:gd name="connsiteY81" fmla="*/ 3955484 h 4338987"/>
                <a:gd name="connsiteX82" fmla="*/ 1130113 w 4202218"/>
                <a:gd name="connsiteY82" fmla="*/ 3795464 h 4338987"/>
                <a:gd name="connsiteX83" fmla="*/ 1278703 w 4202218"/>
                <a:gd name="connsiteY83" fmla="*/ 3726884 h 4338987"/>
                <a:gd name="connsiteX84" fmla="*/ 1221553 w 4202218"/>
                <a:gd name="connsiteY84" fmla="*/ 3372554 h 4338987"/>
                <a:gd name="connsiteX85" fmla="*/ 1324423 w 4202218"/>
                <a:gd name="connsiteY85" fmla="*/ 3121094 h 4338987"/>
                <a:gd name="connsiteX86" fmla="*/ 1393003 w 4202218"/>
                <a:gd name="connsiteY86" fmla="*/ 3052514 h 4338987"/>
                <a:gd name="connsiteX87" fmla="*/ 1084393 w 4202218"/>
                <a:gd name="connsiteY87" fmla="*/ 3029654 h 4338987"/>
                <a:gd name="connsiteX88" fmla="*/ 730063 w 4202218"/>
                <a:gd name="connsiteY88" fmla="*/ 2961074 h 4338987"/>
                <a:gd name="connsiteX89" fmla="*/ 375733 w 4202218"/>
                <a:gd name="connsiteY89" fmla="*/ 3132524 h 4338987"/>
                <a:gd name="connsiteX90" fmla="*/ 421453 w 4202218"/>
                <a:gd name="connsiteY90" fmla="*/ 3029654 h 4338987"/>
                <a:gd name="connsiteX91" fmla="*/ 627193 w 4202218"/>
                <a:gd name="connsiteY91" fmla="*/ 2926784 h 4338987"/>
                <a:gd name="connsiteX92" fmla="*/ 810073 w 4202218"/>
                <a:gd name="connsiteY92" fmla="*/ 2755334 h 4338987"/>
                <a:gd name="connsiteX93" fmla="*/ 1152973 w 4202218"/>
                <a:gd name="connsiteY93" fmla="*/ 2778194 h 4338987"/>
                <a:gd name="connsiteX94" fmla="*/ 1461583 w 4202218"/>
                <a:gd name="connsiteY94" fmla="*/ 2823914 h 4338987"/>
                <a:gd name="connsiteX95" fmla="*/ 1953073 w 4202218"/>
                <a:gd name="connsiteY95" fmla="*/ 2663894 h 4338987"/>
                <a:gd name="connsiteX96" fmla="*/ 1701613 w 4202218"/>
                <a:gd name="connsiteY96" fmla="*/ 2263844 h 4338987"/>
                <a:gd name="connsiteX97" fmla="*/ 1690183 w 4202218"/>
                <a:gd name="connsiteY97" fmla="*/ 1966664 h 4338987"/>
                <a:gd name="connsiteX98" fmla="*/ 1381991 w 4202218"/>
                <a:gd name="connsiteY98" fmla="*/ 1841930 h 4338987"/>
                <a:gd name="connsiteX99" fmla="*/ 1095823 w 4202218"/>
                <a:gd name="connsiteY99" fmla="*/ 1715204 h 4338987"/>
                <a:gd name="connsiteX100" fmla="*/ 746507 w 4202218"/>
                <a:gd name="connsiteY100" fmla="*/ 1626741 h 4338987"/>
                <a:gd name="connsiteX101" fmla="*/ 352873 w 4202218"/>
                <a:gd name="connsiteY101" fmla="*/ 1726634 h 4338987"/>
                <a:gd name="connsiteX102" fmla="*/ 113171 w 4202218"/>
                <a:gd name="connsiteY102" fmla="*/ 1763908 h 4338987"/>
                <a:gd name="connsiteX103" fmla="*/ 9973 w 4202218"/>
                <a:gd name="connsiteY103" fmla="*/ 1738064 h 4338987"/>
                <a:gd name="connsiteX104" fmla="*/ 348516 w 4202218"/>
                <a:gd name="connsiteY104" fmla="*/ 1644138 h 4338987"/>
                <a:gd name="connsiteX105" fmla="*/ 653097 w 4202218"/>
                <a:gd name="connsiteY105" fmla="*/ 1544246 h 4338987"/>
                <a:gd name="connsiteX106" fmla="*/ 1072963 w 4202218"/>
                <a:gd name="connsiteY106" fmla="*/ 1612334 h 4338987"/>
                <a:gd name="connsiteX107" fmla="*/ 1244413 w 4202218"/>
                <a:gd name="connsiteY107" fmla="*/ 1658054 h 4338987"/>
                <a:gd name="connsiteX108" fmla="*/ 1205766 w 4202218"/>
                <a:gd name="connsiteY108" fmla="*/ 1452314 h 4338987"/>
                <a:gd name="connsiteX109" fmla="*/ 1046313 w 4202218"/>
                <a:gd name="connsiteY109" fmla="*/ 815735 h 4338987"/>
                <a:gd name="connsiteX110" fmla="*/ 1221553 w 4202218"/>
                <a:gd name="connsiteY110" fmla="*/ 1212284 h 4338987"/>
                <a:gd name="connsiteX0" fmla="*/ 1221553 w 4201796"/>
                <a:gd name="connsiteY0" fmla="*/ 1212284 h 4338987"/>
                <a:gd name="connsiteX1" fmla="*/ 1343911 w 4201796"/>
                <a:gd name="connsiteY1" fmla="*/ 1560154 h 4338987"/>
                <a:gd name="connsiteX2" fmla="*/ 1553023 w 4201796"/>
                <a:gd name="connsiteY2" fmla="*/ 1658054 h 4338987"/>
                <a:gd name="connsiteX3" fmla="*/ 1907353 w 4201796"/>
                <a:gd name="connsiteY3" fmla="*/ 1680914 h 4338987"/>
                <a:gd name="connsiteX4" fmla="*/ 2021653 w 4201796"/>
                <a:gd name="connsiteY4" fmla="*/ 1543754 h 4338987"/>
                <a:gd name="connsiteX5" fmla="*/ 2124523 w 4201796"/>
                <a:gd name="connsiteY5" fmla="*/ 1292294 h 4338987"/>
                <a:gd name="connsiteX6" fmla="*/ 2124523 w 4201796"/>
                <a:gd name="connsiteY6" fmla="*/ 1120844 h 4338987"/>
                <a:gd name="connsiteX7" fmla="*/ 2068029 w 4201796"/>
                <a:gd name="connsiteY7" fmla="*/ 825651 h 4338987"/>
                <a:gd name="connsiteX8" fmla="*/ 2078803 w 4201796"/>
                <a:gd name="connsiteY8" fmla="*/ 777944 h 4338987"/>
                <a:gd name="connsiteX9" fmla="*/ 2170243 w 4201796"/>
                <a:gd name="connsiteY9" fmla="*/ 1086554 h 4338987"/>
                <a:gd name="connsiteX10" fmla="*/ 2215963 w 4201796"/>
                <a:gd name="connsiteY10" fmla="*/ 1269434 h 4338987"/>
                <a:gd name="connsiteX11" fmla="*/ 2284543 w 4201796"/>
                <a:gd name="connsiteY11" fmla="*/ 1303724 h 4338987"/>
                <a:gd name="connsiteX12" fmla="*/ 2330263 w 4201796"/>
                <a:gd name="connsiteY12" fmla="*/ 1166564 h 4338987"/>
                <a:gd name="connsiteX13" fmla="*/ 2467423 w 4201796"/>
                <a:gd name="connsiteY13" fmla="*/ 880814 h 4338987"/>
                <a:gd name="connsiteX14" fmla="*/ 2558863 w 4201796"/>
                <a:gd name="connsiteY14" fmla="*/ 640784 h 4338987"/>
                <a:gd name="connsiteX15" fmla="*/ 2616013 w 4201796"/>
                <a:gd name="connsiteY15" fmla="*/ 537914 h 4338987"/>
                <a:gd name="connsiteX16" fmla="*/ 2558863 w 4201796"/>
                <a:gd name="connsiteY16" fmla="*/ 789374 h 4338987"/>
                <a:gd name="connsiteX17" fmla="*/ 2444563 w 4201796"/>
                <a:gd name="connsiteY17" fmla="*/ 1097984 h 4338987"/>
                <a:gd name="connsiteX18" fmla="*/ 2375983 w 4201796"/>
                <a:gd name="connsiteY18" fmla="*/ 1406594 h 4338987"/>
                <a:gd name="connsiteX19" fmla="*/ 2558863 w 4201796"/>
                <a:gd name="connsiteY19" fmla="*/ 1578044 h 4338987"/>
                <a:gd name="connsiteX20" fmla="*/ 2878903 w 4201796"/>
                <a:gd name="connsiteY20" fmla="*/ 1658054 h 4338987"/>
                <a:gd name="connsiteX21" fmla="*/ 3187513 w 4201796"/>
                <a:gd name="connsiteY21" fmla="*/ 1658054 h 4338987"/>
                <a:gd name="connsiteX22" fmla="*/ 3370393 w 4201796"/>
                <a:gd name="connsiteY22" fmla="*/ 1566614 h 4338987"/>
                <a:gd name="connsiteX23" fmla="*/ 3473263 w 4201796"/>
                <a:gd name="connsiteY23" fmla="*/ 1372304 h 4338987"/>
                <a:gd name="connsiteX24" fmla="*/ 3461833 w 4201796"/>
                <a:gd name="connsiteY24" fmla="*/ 1097984 h 4338987"/>
                <a:gd name="connsiteX25" fmla="*/ 3450403 w 4201796"/>
                <a:gd name="connsiteY25" fmla="*/ 777944 h 4338987"/>
                <a:gd name="connsiteX26" fmla="*/ 3759013 w 4201796"/>
                <a:gd name="connsiteY26" fmla="*/ 572204 h 4338987"/>
                <a:gd name="connsiteX27" fmla="*/ 3999043 w 4201796"/>
                <a:gd name="connsiteY27" fmla="*/ 92144 h 4338987"/>
                <a:gd name="connsiteX28" fmla="*/ 4033333 w 4201796"/>
                <a:gd name="connsiteY28" fmla="*/ 12134 h 4338987"/>
                <a:gd name="connsiteX29" fmla="*/ 4010473 w 4201796"/>
                <a:gd name="connsiteY29" fmla="*/ 252164 h 4338987"/>
                <a:gd name="connsiteX30" fmla="*/ 3827593 w 4201796"/>
                <a:gd name="connsiteY30" fmla="*/ 652214 h 4338987"/>
                <a:gd name="connsiteX31" fmla="*/ 3644713 w 4201796"/>
                <a:gd name="connsiteY31" fmla="*/ 789374 h 4338987"/>
                <a:gd name="connsiteX32" fmla="*/ 3563719 w 4201796"/>
                <a:gd name="connsiteY32" fmla="*/ 977218 h 4338987"/>
                <a:gd name="connsiteX33" fmla="*/ 3861883 w 4201796"/>
                <a:gd name="connsiteY33" fmla="*/ 846524 h 4338987"/>
                <a:gd name="connsiteX34" fmla="*/ 4193353 w 4201796"/>
                <a:gd name="connsiteY34" fmla="*/ 720794 h 4338987"/>
                <a:gd name="connsiteX35" fmla="*/ 4079053 w 4201796"/>
                <a:gd name="connsiteY35" fmla="*/ 892244 h 4338987"/>
                <a:gd name="connsiteX36" fmla="*/ 3818880 w 4201796"/>
                <a:gd name="connsiteY36" fmla="*/ 991631 h 4338987"/>
                <a:gd name="connsiteX37" fmla="*/ 3658531 w 4201796"/>
                <a:gd name="connsiteY37" fmla="*/ 1093504 h 4338987"/>
                <a:gd name="connsiteX38" fmla="*/ 3656143 w 4201796"/>
                <a:gd name="connsiteY38" fmla="*/ 1235144 h 4338987"/>
                <a:gd name="connsiteX39" fmla="*/ 3621853 w 4201796"/>
                <a:gd name="connsiteY39" fmla="*/ 1532324 h 4338987"/>
                <a:gd name="connsiteX40" fmla="*/ 3461833 w 4201796"/>
                <a:gd name="connsiteY40" fmla="*/ 1726634 h 4338987"/>
                <a:gd name="connsiteX41" fmla="*/ 3278953 w 4201796"/>
                <a:gd name="connsiteY41" fmla="*/ 2035244 h 4338987"/>
                <a:gd name="connsiteX42" fmla="*/ 3233233 w 4201796"/>
                <a:gd name="connsiteY42" fmla="*/ 2309564 h 4338987"/>
                <a:gd name="connsiteX43" fmla="*/ 3404683 w 4201796"/>
                <a:gd name="connsiteY43" fmla="*/ 2458154 h 4338987"/>
                <a:gd name="connsiteX44" fmla="*/ 3759013 w 4201796"/>
                <a:gd name="connsiteY44" fmla="*/ 2663894 h 4338987"/>
                <a:gd name="connsiteX45" fmla="*/ 4079053 w 4201796"/>
                <a:gd name="connsiteY45" fmla="*/ 2778194 h 4338987"/>
                <a:gd name="connsiteX46" fmla="*/ 4079053 w 4201796"/>
                <a:gd name="connsiteY46" fmla="*/ 2881064 h 4338987"/>
                <a:gd name="connsiteX47" fmla="*/ 3770443 w 4201796"/>
                <a:gd name="connsiteY47" fmla="*/ 2869634 h 4338987"/>
                <a:gd name="connsiteX48" fmla="*/ 3404683 w 4201796"/>
                <a:gd name="connsiteY48" fmla="*/ 2732474 h 4338987"/>
                <a:gd name="connsiteX49" fmla="*/ 3084643 w 4201796"/>
                <a:gd name="connsiteY49" fmla="*/ 2663894 h 4338987"/>
                <a:gd name="connsiteX50" fmla="*/ 2958913 w 4201796"/>
                <a:gd name="connsiteY50" fmla="*/ 2698184 h 4338987"/>
                <a:gd name="connsiteX51" fmla="*/ 2821753 w 4201796"/>
                <a:gd name="connsiteY51" fmla="*/ 2823914 h 4338987"/>
                <a:gd name="connsiteX52" fmla="*/ 2764603 w 4201796"/>
                <a:gd name="connsiteY52" fmla="*/ 2995364 h 4338987"/>
                <a:gd name="connsiteX53" fmla="*/ 2970343 w 4201796"/>
                <a:gd name="connsiteY53" fmla="*/ 3132524 h 4338987"/>
                <a:gd name="connsiteX54" fmla="*/ 3176083 w 4201796"/>
                <a:gd name="connsiteY54" fmla="*/ 3269684 h 4338987"/>
                <a:gd name="connsiteX55" fmla="*/ 3347533 w 4201796"/>
                <a:gd name="connsiteY55" fmla="*/ 3303974 h 4338987"/>
                <a:gd name="connsiteX56" fmla="*/ 3267523 w 4201796"/>
                <a:gd name="connsiteY56" fmla="*/ 3395414 h 4338987"/>
                <a:gd name="connsiteX57" fmla="*/ 3004633 w 4201796"/>
                <a:gd name="connsiteY57" fmla="*/ 3303974 h 4338987"/>
                <a:gd name="connsiteX58" fmla="*/ 2753173 w 4201796"/>
                <a:gd name="connsiteY58" fmla="*/ 3189674 h 4338987"/>
                <a:gd name="connsiteX59" fmla="*/ 2638873 w 4201796"/>
                <a:gd name="connsiteY59" fmla="*/ 3098234 h 4338987"/>
                <a:gd name="connsiteX60" fmla="*/ 2570293 w 4201796"/>
                <a:gd name="connsiteY60" fmla="*/ 3109664 h 4338987"/>
                <a:gd name="connsiteX61" fmla="*/ 2558863 w 4201796"/>
                <a:gd name="connsiteY61" fmla="*/ 3326834 h 4338987"/>
                <a:gd name="connsiteX62" fmla="*/ 2673163 w 4201796"/>
                <a:gd name="connsiteY62" fmla="*/ 3555434 h 4338987"/>
                <a:gd name="connsiteX63" fmla="*/ 2730313 w 4201796"/>
                <a:gd name="connsiteY63" fmla="*/ 4024064 h 4338987"/>
                <a:gd name="connsiteX64" fmla="*/ 2696023 w 4201796"/>
                <a:gd name="connsiteY64" fmla="*/ 4184084 h 4338987"/>
                <a:gd name="connsiteX65" fmla="*/ 2536003 w 4201796"/>
                <a:gd name="connsiteY65" fmla="*/ 4138364 h 4338987"/>
                <a:gd name="connsiteX66" fmla="*/ 2536003 w 4201796"/>
                <a:gd name="connsiteY66" fmla="*/ 3909764 h 4338987"/>
                <a:gd name="connsiteX67" fmla="*/ 2433133 w 4201796"/>
                <a:gd name="connsiteY67" fmla="*/ 3566864 h 4338987"/>
                <a:gd name="connsiteX68" fmla="*/ 2307403 w 4201796"/>
                <a:gd name="connsiteY68" fmla="*/ 3166814 h 4338987"/>
                <a:gd name="connsiteX69" fmla="*/ 2261683 w 4201796"/>
                <a:gd name="connsiteY69" fmla="*/ 3063944 h 4338987"/>
                <a:gd name="connsiteX70" fmla="*/ 2078803 w 4201796"/>
                <a:gd name="connsiteY70" fmla="*/ 2949644 h 4338987"/>
                <a:gd name="connsiteX71" fmla="*/ 1850203 w 4201796"/>
                <a:gd name="connsiteY71" fmla="*/ 3029654 h 4338987"/>
                <a:gd name="connsiteX72" fmla="*/ 1415863 w 4201796"/>
                <a:gd name="connsiteY72" fmla="*/ 3361124 h 4338987"/>
                <a:gd name="connsiteX73" fmla="*/ 1381573 w 4201796"/>
                <a:gd name="connsiteY73" fmla="*/ 3681164 h 4338987"/>
                <a:gd name="connsiteX74" fmla="*/ 1381573 w 4201796"/>
                <a:gd name="connsiteY74" fmla="*/ 3989774 h 4338987"/>
                <a:gd name="connsiteX75" fmla="*/ 1290133 w 4201796"/>
                <a:gd name="connsiteY75" fmla="*/ 4309814 h 4338987"/>
                <a:gd name="connsiteX76" fmla="*/ 1198693 w 4201796"/>
                <a:gd name="connsiteY76" fmla="*/ 4298384 h 4338987"/>
                <a:gd name="connsiteX77" fmla="*/ 1187263 w 4201796"/>
                <a:gd name="connsiteY77" fmla="*/ 4081214 h 4338987"/>
                <a:gd name="connsiteX78" fmla="*/ 1198693 w 4201796"/>
                <a:gd name="connsiteY78" fmla="*/ 3909764 h 4338987"/>
                <a:gd name="connsiteX79" fmla="*/ 970093 w 4201796"/>
                <a:gd name="connsiteY79" fmla="*/ 3989774 h 4338987"/>
                <a:gd name="connsiteX80" fmla="*/ 718633 w 4201796"/>
                <a:gd name="connsiteY80" fmla="*/ 4069784 h 4338987"/>
                <a:gd name="connsiteX81" fmla="*/ 741493 w 4201796"/>
                <a:gd name="connsiteY81" fmla="*/ 3955484 h 4338987"/>
                <a:gd name="connsiteX82" fmla="*/ 1130113 w 4201796"/>
                <a:gd name="connsiteY82" fmla="*/ 3795464 h 4338987"/>
                <a:gd name="connsiteX83" fmla="*/ 1278703 w 4201796"/>
                <a:gd name="connsiteY83" fmla="*/ 3726884 h 4338987"/>
                <a:gd name="connsiteX84" fmla="*/ 1221553 w 4201796"/>
                <a:gd name="connsiteY84" fmla="*/ 3372554 h 4338987"/>
                <a:gd name="connsiteX85" fmla="*/ 1324423 w 4201796"/>
                <a:gd name="connsiteY85" fmla="*/ 3121094 h 4338987"/>
                <a:gd name="connsiteX86" fmla="*/ 1393003 w 4201796"/>
                <a:gd name="connsiteY86" fmla="*/ 3052514 h 4338987"/>
                <a:gd name="connsiteX87" fmla="*/ 1084393 w 4201796"/>
                <a:gd name="connsiteY87" fmla="*/ 3029654 h 4338987"/>
                <a:gd name="connsiteX88" fmla="*/ 730063 w 4201796"/>
                <a:gd name="connsiteY88" fmla="*/ 2961074 h 4338987"/>
                <a:gd name="connsiteX89" fmla="*/ 375733 w 4201796"/>
                <a:gd name="connsiteY89" fmla="*/ 3132524 h 4338987"/>
                <a:gd name="connsiteX90" fmla="*/ 421453 w 4201796"/>
                <a:gd name="connsiteY90" fmla="*/ 3029654 h 4338987"/>
                <a:gd name="connsiteX91" fmla="*/ 627193 w 4201796"/>
                <a:gd name="connsiteY91" fmla="*/ 2926784 h 4338987"/>
                <a:gd name="connsiteX92" fmla="*/ 810073 w 4201796"/>
                <a:gd name="connsiteY92" fmla="*/ 2755334 h 4338987"/>
                <a:gd name="connsiteX93" fmla="*/ 1152973 w 4201796"/>
                <a:gd name="connsiteY93" fmla="*/ 2778194 h 4338987"/>
                <a:gd name="connsiteX94" fmla="*/ 1461583 w 4201796"/>
                <a:gd name="connsiteY94" fmla="*/ 2823914 h 4338987"/>
                <a:gd name="connsiteX95" fmla="*/ 1953073 w 4201796"/>
                <a:gd name="connsiteY95" fmla="*/ 2663894 h 4338987"/>
                <a:gd name="connsiteX96" fmla="*/ 1701613 w 4201796"/>
                <a:gd name="connsiteY96" fmla="*/ 2263844 h 4338987"/>
                <a:gd name="connsiteX97" fmla="*/ 1690183 w 4201796"/>
                <a:gd name="connsiteY97" fmla="*/ 1966664 h 4338987"/>
                <a:gd name="connsiteX98" fmla="*/ 1381991 w 4201796"/>
                <a:gd name="connsiteY98" fmla="*/ 1841930 h 4338987"/>
                <a:gd name="connsiteX99" fmla="*/ 1095823 w 4201796"/>
                <a:gd name="connsiteY99" fmla="*/ 1715204 h 4338987"/>
                <a:gd name="connsiteX100" fmla="*/ 746507 w 4201796"/>
                <a:gd name="connsiteY100" fmla="*/ 1626741 h 4338987"/>
                <a:gd name="connsiteX101" fmla="*/ 352873 w 4201796"/>
                <a:gd name="connsiteY101" fmla="*/ 1726634 h 4338987"/>
                <a:gd name="connsiteX102" fmla="*/ 113171 w 4201796"/>
                <a:gd name="connsiteY102" fmla="*/ 1763908 h 4338987"/>
                <a:gd name="connsiteX103" fmla="*/ 9973 w 4201796"/>
                <a:gd name="connsiteY103" fmla="*/ 1738064 h 4338987"/>
                <a:gd name="connsiteX104" fmla="*/ 348516 w 4201796"/>
                <a:gd name="connsiteY104" fmla="*/ 1644138 h 4338987"/>
                <a:gd name="connsiteX105" fmla="*/ 653097 w 4201796"/>
                <a:gd name="connsiteY105" fmla="*/ 1544246 h 4338987"/>
                <a:gd name="connsiteX106" fmla="*/ 1072963 w 4201796"/>
                <a:gd name="connsiteY106" fmla="*/ 1612334 h 4338987"/>
                <a:gd name="connsiteX107" fmla="*/ 1244413 w 4201796"/>
                <a:gd name="connsiteY107" fmla="*/ 1658054 h 4338987"/>
                <a:gd name="connsiteX108" fmla="*/ 1205766 w 4201796"/>
                <a:gd name="connsiteY108" fmla="*/ 1452314 h 4338987"/>
                <a:gd name="connsiteX109" fmla="*/ 1046313 w 4201796"/>
                <a:gd name="connsiteY109" fmla="*/ 815735 h 4338987"/>
                <a:gd name="connsiteX110" fmla="*/ 1221553 w 4201796"/>
                <a:gd name="connsiteY110" fmla="*/ 1212284 h 4338987"/>
                <a:gd name="connsiteX0" fmla="*/ 1221553 w 4200104"/>
                <a:gd name="connsiteY0" fmla="*/ 1212284 h 4338987"/>
                <a:gd name="connsiteX1" fmla="*/ 1343911 w 4200104"/>
                <a:gd name="connsiteY1" fmla="*/ 1560154 h 4338987"/>
                <a:gd name="connsiteX2" fmla="*/ 1553023 w 4200104"/>
                <a:gd name="connsiteY2" fmla="*/ 1658054 h 4338987"/>
                <a:gd name="connsiteX3" fmla="*/ 1907353 w 4200104"/>
                <a:gd name="connsiteY3" fmla="*/ 1680914 h 4338987"/>
                <a:gd name="connsiteX4" fmla="*/ 2021653 w 4200104"/>
                <a:gd name="connsiteY4" fmla="*/ 1543754 h 4338987"/>
                <a:gd name="connsiteX5" fmla="*/ 2124523 w 4200104"/>
                <a:gd name="connsiteY5" fmla="*/ 1292294 h 4338987"/>
                <a:gd name="connsiteX6" fmla="*/ 2124523 w 4200104"/>
                <a:gd name="connsiteY6" fmla="*/ 1120844 h 4338987"/>
                <a:gd name="connsiteX7" fmla="*/ 2068029 w 4200104"/>
                <a:gd name="connsiteY7" fmla="*/ 825651 h 4338987"/>
                <a:gd name="connsiteX8" fmla="*/ 2078803 w 4200104"/>
                <a:gd name="connsiteY8" fmla="*/ 777944 h 4338987"/>
                <a:gd name="connsiteX9" fmla="*/ 2170243 w 4200104"/>
                <a:gd name="connsiteY9" fmla="*/ 1086554 h 4338987"/>
                <a:gd name="connsiteX10" fmla="*/ 2215963 w 4200104"/>
                <a:gd name="connsiteY10" fmla="*/ 1269434 h 4338987"/>
                <a:gd name="connsiteX11" fmla="*/ 2284543 w 4200104"/>
                <a:gd name="connsiteY11" fmla="*/ 1303724 h 4338987"/>
                <a:gd name="connsiteX12" fmla="*/ 2330263 w 4200104"/>
                <a:gd name="connsiteY12" fmla="*/ 1166564 h 4338987"/>
                <a:gd name="connsiteX13" fmla="*/ 2467423 w 4200104"/>
                <a:gd name="connsiteY13" fmla="*/ 880814 h 4338987"/>
                <a:gd name="connsiteX14" fmla="*/ 2558863 w 4200104"/>
                <a:gd name="connsiteY14" fmla="*/ 640784 h 4338987"/>
                <a:gd name="connsiteX15" fmla="*/ 2616013 w 4200104"/>
                <a:gd name="connsiteY15" fmla="*/ 537914 h 4338987"/>
                <a:gd name="connsiteX16" fmla="*/ 2558863 w 4200104"/>
                <a:gd name="connsiteY16" fmla="*/ 789374 h 4338987"/>
                <a:gd name="connsiteX17" fmla="*/ 2444563 w 4200104"/>
                <a:gd name="connsiteY17" fmla="*/ 1097984 h 4338987"/>
                <a:gd name="connsiteX18" fmla="*/ 2375983 w 4200104"/>
                <a:gd name="connsiteY18" fmla="*/ 1406594 h 4338987"/>
                <a:gd name="connsiteX19" fmla="*/ 2558863 w 4200104"/>
                <a:gd name="connsiteY19" fmla="*/ 1578044 h 4338987"/>
                <a:gd name="connsiteX20" fmla="*/ 2878903 w 4200104"/>
                <a:gd name="connsiteY20" fmla="*/ 1658054 h 4338987"/>
                <a:gd name="connsiteX21" fmla="*/ 3187513 w 4200104"/>
                <a:gd name="connsiteY21" fmla="*/ 1658054 h 4338987"/>
                <a:gd name="connsiteX22" fmla="*/ 3370393 w 4200104"/>
                <a:gd name="connsiteY22" fmla="*/ 1566614 h 4338987"/>
                <a:gd name="connsiteX23" fmla="*/ 3473263 w 4200104"/>
                <a:gd name="connsiteY23" fmla="*/ 1372304 h 4338987"/>
                <a:gd name="connsiteX24" fmla="*/ 3461833 w 4200104"/>
                <a:gd name="connsiteY24" fmla="*/ 1097984 h 4338987"/>
                <a:gd name="connsiteX25" fmla="*/ 3450403 w 4200104"/>
                <a:gd name="connsiteY25" fmla="*/ 777944 h 4338987"/>
                <a:gd name="connsiteX26" fmla="*/ 3759013 w 4200104"/>
                <a:gd name="connsiteY26" fmla="*/ 572204 h 4338987"/>
                <a:gd name="connsiteX27" fmla="*/ 3999043 w 4200104"/>
                <a:gd name="connsiteY27" fmla="*/ 92144 h 4338987"/>
                <a:gd name="connsiteX28" fmla="*/ 4033333 w 4200104"/>
                <a:gd name="connsiteY28" fmla="*/ 12134 h 4338987"/>
                <a:gd name="connsiteX29" fmla="*/ 4010473 w 4200104"/>
                <a:gd name="connsiteY29" fmla="*/ 252164 h 4338987"/>
                <a:gd name="connsiteX30" fmla="*/ 3827593 w 4200104"/>
                <a:gd name="connsiteY30" fmla="*/ 652214 h 4338987"/>
                <a:gd name="connsiteX31" fmla="*/ 3644713 w 4200104"/>
                <a:gd name="connsiteY31" fmla="*/ 789374 h 4338987"/>
                <a:gd name="connsiteX32" fmla="*/ 3563719 w 4200104"/>
                <a:gd name="connsiteY32" fmla="*/ 977218 h 4338987"/>
                <a:gd name="connsiteX33" fmla="*/ 3861883 w 4200104"/>
                <a:gd name="connsiteY33" fmla="*/ 846524 h 4338987"/>
                <a:gd name="connsiteX34" fmla="*/ 4193353 w 4200104"/>
                <a:gd name="connsiteY34" fmla="*/ 720794 h 4338987"/>
                <a:gd name="connsiteX35" fmla="*/ 4064251 w 4200104"/>
                <a:gd name="connsiteY35" fmla="*/ 847521 h 4338987"/>
                <a:gd name="connsiteX36" fmla="*/ 3818880 w 4200104"/>
                <a:gd name="connsiteY36" fmla="*/ 991631 h 4338987"/>
                <a:gd name="connsiteX37" fmla="*/ 3658531 w 4200104"/>
                <a:gd name="connsiteY37" fmla="*/ 1093504 h 4338987"/>
                <a:gd name="connsiteX38" fmla="*/ 3656143 w 4200104"/>
                <a:gd name="connsiteY38" fmla="*/ 1235144 h 4338987"/>
                <a:gd name="connsiteX39" fmla="*/ 3621853 w 4200104"/>
                <a:gd name="connsiteY39" fmla="*/ 1532324 h 4338987"/>
                <a:gd name="connsiteX40" fmla="*/ 3461833 w 4200104"/>
                <a:gd name="connsiteY40" fmla="*/ 1726634 h 4338987"/>
                <a:gd name="connsiteX41" fmla="*/ 3278953 w 4200104"/>
                <a:gd name="connsiteY41" fmla="*/ 2035244 h 4338987"/>
                <a:gd name="connsiteX42" fmla="*/ 3233233 w 4200104"/>
                <a:gd name="connsiteY42" fmla="*/ 2309564 h 4338987"/>
                <a:gd name="connsiteX43" fmla="*/ 3404683 w 4200104"/>
                <a:gd name="connsiteY43" fmla="*/ 2458154 h 4338987"/>
                <a:gd name="connsiteX44" fmla="*/ 3759013 w 4200104"/>
                <a:gd name="connsiteY44" fmla="*/ 2663894 h 4338987"/>
                <a:gd name="connsiteX45" fmla="*/ 4079053 w 4200104"/>
                <a:gd name="connsiteY45" fmla="*/ 2778194 h 4338987"/>
                <a:gd name="connsiteX46" fmla="*/ 4079053 w 4200104"/>
                <a:gd name="connsiteY46" fmla="*/ 2881064 h 4338987"/>
                <a:gd name="connsiteX47" fmla="*/ 3770443 w 4200104"/>
                <a:gd name="connsiteY47" fmla="*/ 2869634 h 4338987"/>
                <a:gd name="connsiteX48" fmla="*/ 3404683 w 4200104"/>
                <a:gd name="connsiteY48" fmla="*/ 2732474 h 4338987"/>
                <a:gd name="connsiteX49" fmla="*/ 3084643 w 4200104"/>
                <a:gd name="connsiteY49" fmla="*/ 2663894 h 4338987"/>
                <a:gd name="connsiteX50" fmla="*/ 2958913 w 4200104"/>
                <a:gd name="connsiteY50" fmla="*/ 2698184 h 4338987"/>
                <a:gd name="connsiteX51" fmla="*/ 2821753 w 4200104"/>
                <a:gd name="connsiteY51" fmla="*/ 2823914 h 4338987"/>
                <a:gd name="connsiteX52" fmla="*/ 2764603 w 4200104"/>
                <a:gd name="connsiteY52" fmla="*/ 2995364 h 4338987"/>
                <a:gd name="connsiteX53" fmla="*/ 2970343 w 4200104"/>
                <a:gd name="connsiteY53" fmla="*/ 3132524 h 4338987"/>
                <a:gd name="connsiteX54" fmla="*/ 3176083 w 4200104"/>
                <a:gd name="connsiteY54" fmla="*/ 3269684 h 4338987"/>
                <a:gd name="connsiteX55" fmla="*/ 3347533 w 4200104"/>
                <a:gd name="connsiteY55" fmla="*/ 3303974 h 4338987"/>
                <a:gd name="connsiteX56" fmla="*/ 3267523 w 4200104"/>
                <a:gd name="connsiteY56" fmla="*/ 3395414 h 4338987"/>
                <a:gd name="connsiteX57" fmla="*/ 3004633 w 4200104"/>
                <a:gd name="connsiteY57" fmla="*/ 3303974 h 4338987"/>
                <a:gd name="connsiteX58" fmla="*/ 2753173 w 4200104"/>
                <a:gd name="connsiteY58" fmla="*/ 3189674 h 4338987"/>
                <a:gd name="connsiteX59" fmla="*/ 2638873 w 4200104"/>
                <a:gd name="connsiteY59" fmla="*/ 3098234 h 4338987"/>
                <a:gd name="connsiteX60" fmla="*/ 2570293 w 4200104"/>
                <a:gd name="connsiteY60" fmla="*/ 3109664 h 4338987"/>
                <a:gd name="connsiteX61" fmla="*/ 2558863 w 4200104"/>
                <a:gd name="connsiteY61" fmla="*/ 3326834 h 4338987"/>
                <a:gd name="connsiteX62" fmla="*/ 2673163 w 4200104"/>
                <a:gd name="connsiteY62" fmla="*/ 3555434 h 4338987"/>
                <a:gd name="connsiteX63" fmla="*/ 2730313 w 4200104"/>
                <a:gd name="connsiteY63" fmla="*/ 4024064 h 4338987"/>
                <a:gd name="connsiteX64" fmla="*/ 2696023 w 4200104"/>
                <a:gd name="connsiteY64" fmla="*/ 4184084 h 4338987"/>
                <a:gd name="connsiteX65" fmla="*/ 2536003 w 4200104"/>
                <a:gd name="connsiteY65" fmla="*/ 4138364 h 4338987"/>
                <a:gd name="connsiteX66" fmla="*/ 2536003 w 4200104"/>
                <a:gd name="connsiteY66" fmla="*/ 3909764 h 4338987"/>
                <a:gd name="connsiteX67" fmla="*/ 2433133 w 4200104"/>
                <a:gd name="connsiteY67" fmla="*/ 3566864 h 4338987"/>
                <a:gd name="connsiteX68" fmla="*/ 2307403 w 4200104"/>
                <a:gd name="connsiteY68" fmla="*/ 3166814 h 4338987"/>
                <a:gd name="connsiteX69" fmla="*/ 2261683 w 4200104"/>
                <a:gd name="connsiteY69" fmla="*/ 3063944 h 4338987"/>
                <a:gd name="connsiteX70" fmla="*/ 2078803 w 4200104"/>
                <a:gd name="connsiteY70" fmla="*/ 2949644 h 4338987"/>
                <a:gd name="connsiteX71" fmla="*/ 1850203 w 4200104"/>
                <a:gd name="connsiteY71" fmla="*/ 3029654 h 4338987"/>
                <a:gd name="connsiteX72" fmla="*/ 1415863 w 4200104"/>
                <a:gd name="connsiteY72" fmla="*/ 3361124 h 4338987"/>
                <a:gd name="connsiteX73" fmla="*/ 1381573 w 4200104"/>
                <a:gd name="connsiteY73" fmla="*/ 3681164 h 4338987"/>
                <a:gd name="connsiteX74" fmla="*/ 1381573 w 4200104"/>
                <a:gd name="connsiteY74" fmla="*/ 3989774 h 4338987"/>
                <a:gd name="connsiteX75" fmla="*/ 1290133 w 4200104"/>
                <a:gd name="connsiteY75" fmla="*/ 4309814 h 4338987"/>
                <a:gd name="connsiteX76" fmla="*/ 1198693 w 4200104"/>
                <a:gd name="connsiteY76" fmla="*/ 4298384 h 4338987"/>
                <a:gd name="connsiteX77" fmla="*/ 1187263 w 4200104"/>
                <a:gd name="connsiteY77" fmla="*/ 4081214 h 4338987"/>
                <a:gd name="connsiteX78" fmla="*/ 1198693 w 4200104"/>
                <a:gd name="connsiteY78" fmla="*/ 3909764 h 4338987"/>
                <a:gd name="connsiteX79" fmla="*/ 970093 w 4200104"/>
                <a:gd name="connsiteY79" fmla="*/ 3989774 h 4338987"/>
                <a:gd name="connsiteX80" fmla="*/ 718633 w 4200104"/>
                <a:gd name="connsiteY80" fmla="*/ 4069784 h 4338987"/>
                <a:gd name="connsiteX81" fmla="*/ 741493 w 4200104"/>
                <a:gd name="connsiteY81" fmla="*/ 3955484 h 4338987"/>
                <a:gd name="connsiteX82" fmla="*/ 1130113 w 4200104"/>
                <a:gd name="connsiteY82" fmla="*/ 3795464 h 4338987"/>
                <a:gd name="connsiteX83" fmla="*/ 1278703 w 4200104"/>
                <a:gd name="connsiteY83" fmla="*/ 3726884 h 4338987"/>
                <a:gd name="connsiteX84" fmla="*/ 1221553 w 4200104"/>
                <a:gd name="connsiteY84" fmla="*/ 3372554 h 4338987"/>
                <a:gd name="connsiteX85" fmla="*/ 1324423 w 4200104"/>
                <a:gd name="connsiteY85" fmla="*/ 3121094 h 4338987"/>
                <a:gd name="connsiteX86" fmla="*/ 1393003 w 4200104"/>
                <a:gd name="connsiteY86" fmla="*/ 3052514 h 4338987"/>
                <a:gd name="connsiteX87" fmla="*/ 1084393 w 4200104"/>
                <a:gd name="connsiteY87" fmla="*/ 3029654 h 4338987"/>
                <a:gd name="connsiteX88" fmla="*/ 730063 w 4200104"/>
                <a:gd name="connsiteY88" fmla="*/ 2961074 h 4338987"/>
                <a:gd name="connsiteX89" fmla="*/ 375733 w 4200104"/>
                <a:gd name="connsiteY89" fmla="*/ 3132524 h 4338987"/>
                <a:gd name="connsiteX90" fmla="*/ 421453 w 4200104"/>
                <a:gd name="connsiteY90" fmla="*/ 3029654 h 4338987"/>
                <a:gd name="connsiteX91" fmla="*/ 627193 w 4200104"/>
                <a:gd name="connsiteY91" fmla="*/ 2926784 h 4338987"/>
                <a:gd name="connsiteX92" fmla="*/ 810073 w 4200104"/>
                <a:gd name="connsiteY92" fmla="*/ 2755334 h 4338987"/>
                <a:gd name="connsiteX93" fmla="*/ 1152973 w 4200104"/>
                <a:gd name="connsiteY93" fmla="*/ 2778194 h 4338987"/>
                <a:gd name="connsiteX94" fmla="*/ 1461583 w 4200104"/>
                <a:gd name="connsiteY94" fmla="*/ 2823914 h 4338987"/>
                <a:gd name="connsiteX95" fmla="*/ 1953073 w 4200104"/>
                <a:gd name="connsiteY95" fmla="*/ 2663894 h 4338987"/>
                <a:gd name="connsiteX96" fmla="*/ 1701613 w 4200104"/>
                <a:gd name="connsiteY96" fmla="*/ 2263844 h 4338987"/>
                <a:gd name="connsiteX97" fmla="*/ 1690183 w 4200104"/>
                <a:gd name="connsiteY97" fmla="*/ 1966664 h 4338987"/>
                <a:gd name="connsiteX98" fmla="*/ 1381991 w 4200104"/>
                <a:gd name="connsiteY98" fmla="*/ 1841930 h 4338987"/>
                <a:gd name="connsiteX99" fmla="*/ 1095823 w 4200104"/>
                <a:gd name="connsiteY99" fmla="*/ 1715204 h 4338987"/>
                <a:gd name="connsiteX100" fmla="*/ 746507 w 4200104"/>
                <a:gd name="connsiteY100" fmla="*/ 1626741 h 4338987"/>
                <a:gd name="connsiteX101" fmla="*/ 352873 w 4200104"/>
                <a:gd name="connsiteY101" fmla="*/ 1726634 h 4338987"/>
                <a:gd name="connsiteX102" fmla="*/ 113171 w 4200104"/>
                <a:gd name="connsiteY102" fmla="*/ 1763908 h 4338987"/>
                <a:gd name="connsiteX103" fmla="*/ 9973 w 4200104"/>
                <a:gd name="connsiteY103" fmla="*/ 1738064 h 4338987"/>
                <a:gd name="connsiteX104" fmla="*/ 348516 w 4200104"/>
                <a:gd name="connsiteY104" fmla="*/ 1644138 h 4338987"/>
                <a:gd name="connsiteX105" fmla="*/ 653097 w 4200104"/>
                <a:gd name="connsiteY105" fmla="*/ 1544246 h 4338987"/>
                <a:gd name="connsiteX106" fmla="*/ 1072963 w 4200104"/>
                <a:gd name="connsiteY106" fmla="*/ 1612334 h 4338987"/>
                <a:gd name="connsiteX107" fmla="*/ 1244413 w 4200104"/>
                <a:gd name="connsiteY107" fmla="*/ 1658054 h 4338987"/>
                <a:gd name="connsiteX108" fmla="*/ 1205766 w 4200104"/>
                <a:gd name="connsiteY108" fmla="*/ 1452314 h 4338987"/>
                <a:gd name="connsiteX109" fmla="*/ 1046313 w 4200104"/>
                <a:gd name="connsiteY109" fmla="*/ 815735 h 4338987"/>
                <a:gd name="connsiteX110" fmla="*/ 1221553 w 4200104"/>
                <a:gd name="connsiteY110" fmla="*/ 1212284 h 4338987"/>
                <a:gd name="connsiteX0" fmla="*/ 1221553 w 4207197"/>
                <a:gd name="connsiteY0" fmla="*/ 1212284 h 4338987"/>
                <a:gd name="connsiteX1" fmla="*/ 1343911 w 4207197"/>
                <a:gd name="connsiteY1" fmla="*/ 1560154 h 4338987"/>
                <a:gd name="connsiteX2" fmla="*/ 1553023 w 4207197"/>
                <a:gd name="connsiteY2" fmla="*/ 1658054 h 4338987"/>
                <a:gd name="connsiteX3" fmla="*/ 1907353 w 4207197"/>
                <a:gd name="connsiteY3" fmla="*/ 1680914 h 4338987"/>
                <a:gd name="connsiteX4" fmla="*/ 2021653 w 4207197"/>
                <a:gd name="connsiteY4" fmla="*/ 1543754 h 4338987"/>
                <a:gd name="connsiteX5" fmla="*/ 2124523 w 4207197"/>
                <a:gd name="connsiteY5" fmla="*/ 1292294 h 4338987"/>
                <a:gd name="connsiteX6" fmla="*/ 2124523 w 4207197"/>
                <a:gd name="connsiteY6" fmla="*/ 1120844 h 4338987"/>
                <a:gd name="connsiteX7" fmla="*/ 2068029 w 4207197"/>
                <a:gd name="connsiteY7" fmla="*/ 825651 h 4338987"/>
                <a:gd name="connsiteX8" fmla="*/ 2078803 w 4207197"/>
                <a:gd name="connsiteY8" fmla="*/ 777944 h 4338987"/>
                <a:gd name="connsiteX9" fmla="*/ 2170243 w 4207197"/>
                <a:gd name="connsiteY9" fmla="*/ 1086554 h 4338987"/>
                <a:gd name="connsiteX10" fmla="*/ 2215963 w 4207197"/>
                <a:gd name="connsiteY10" fmla="*/ 1269434 h 4338987"/>
                <a:gd name="connsiteX11" fmla="*/ 2284543 w 4207197"/>
                <a:gd name="connsiteY11" fmla="*/ 1303724 h 4338987"/>
                <a:gd name="connsiteX12" fmla="*/ 2330263 w 4207197"/>
                <a:gd name="connsiteY12" fmla="*/ 1166564 h 4338987"/>
                <a:gd name="connsiteX13" fmla="*/ 2467423 w 4207197"/>
                <a:gd name="connsiteY13" fmla="*/ 880814 h 4338987"/>
                <a:gd name="connsiteX14" fmla="*/ 2558863 w 4207197"/>
                <a:gd name="connsiteY14" fmla="*/ 640784 h 4338987"/>
                <a:gd name="connsiteX15" fmla="*/ 2616013 w 4207197"/>
                <a:gd name="connsiteY15" fmla="*/ 537914 h 4338987"/>
                <a:gd name="connsiteX16" fmla="*/ 2558863 w 4207197"/>
                <a:gd name="connsiteY16" fmla="*/ 789374 h 4338987"/>
                <a:gd name="connsiteX17" fmla="*/ 2444563 w 4207197"/>
                <a:gd name="connsiteY17" fmla="*/ 1097984 h 4338987"/>
                <a:gd name="connsiteX18" fmla="*/ 2375983 w 4207197"/>
                <a:gd name="connsiteY18" fmla="*/ 1406594 h 4338987"/>
                <a:gd name="connsiteX19" fmla="*/ 2558863 w 4207197"/>
                <a:gd name="connsiteY19" fmla="*/ 1578044 h 4338987"/>
                <a:gd name="connsiteX20" fmla="*/ 2878903 w 4207197"/>
                <a:gd name="connsiteY20" fmla="*/ 1658054 h 4338987"/>
                <a:gd name="connsiteX21" fmla="*/ 3187513 w 4207197"/>
                <a:gd name="connsiteY21" fmla="*/ 1658054 h 4338987"/>
                <a:gd name="connsiteX22" fmla="*/ 3370393 w 4207197"/>
                <a:gd name="connsiteY22" fmla="*/ 1566614 h 4338987"/>
                <a:gd name="connsiteX23" fmla="*/ 3473263 w 4207197"/>
                <a:gd name="connsiteY23" fmla="*/ 1372304 h 4338987"/>
                <a:gd name="connsiteX24" fmla="*/ 3461833 w 4207197"/>
                <a:gd name="connsiteY24" fmla="*/ 1097984 h 4338987"/>
                <a:gd name="connsiteX25" fmla="*/ 3450403 w 4207197"/>
                <a:gd name="connsiteY25" fmla="*/ 777944 h 4338987"/>
                <a:gd name="connsiteX26" fmla="*/ 3759013 w 4207197"/>
                <a:gd name="connsiteY26" fmla="*/ 572204 h 4338987"/>
                <a:gd name="connsiteX27" fmla="*/ 3999043 w 4207197"/>
                <a:gd name="connsiteY27" fmla="*/ 92144 h 4338987"/>
                <a:gd name="connsiteX28" fmla="*/ 4033333 w 4207197"/>
                <a:gd name="connsiteY28" fmla="*/ 12134 h 4338987"/>
                <a:gd name="connsiteX29" fmla="*/ 4010473 w 4207197"/>
                <a:gd name="connsiteY29" fmla="*/ 252164 h 4338987"/>
                <a:gd name="connsiteX30" fmla="*/ 3827593 w 4207197"/>
                <a:gd name="connsiteY30" fmla="*/ 652214 h 4338987"/>
                <a:gd name="connsiteX31" fmla="*/ 3644713 w 4207197"/>
                <a:gd name="connsiteY31" fmla="*/ 789374 h 4338987"/>
                <a:gd name="connsiteX32" fmla="*/ 3563719 w 4207197"/>
                <a:gd name="connsiteY32" fmla="*/ 977218 h 4338987"/>
                <a:gd name="connsiteX33" fmla="*/ 3861883 w 4207197"/>
                <a:gd name="connsiteY33" fmla="*/ 846524 h 4338987"/>
                <a:gd name="connsiteX34" fmla="*/ 4200754 w 4207197"/>
                <a:gd name="connsiteY34" fmla="*/ 774462 h 4338987"/>
                <a:gd name="connsiteX35" fmla="*/ 4064251 w 4207197"/>
                <a:gd name="connsiteY35" fmla="*/ 847521 h 4338987"/>
                <a:gd name="connsiteX36" fmla="*/ 3818880 w 4207197"/>
                <a:gd name="connsiteY36" fmla="*/ 991631 h 4338987"/>
                <a:gd name="connsiteX37" fmla="*/ 3658531 w 4207197"/>
                <a:gd name="connsiteY37" fmla="*/ 1093504 h 4338987"/>
                <a:gd name="connsiteX38" fmla="*/ 3656143 w 4207197"/>
                <a:gd name="connsiteY38" fmla="*/ 1235144 h 4338987"/>
                <a:gd name="connsiteX39" fmla="*/ 3621853 w 4207197"/>
                <a:gd name="connsiteY39" fmla="*/ 1532324 h 4338987"/>
                <a:gd name="connsiteX40" fmla="*/ 3461833 w 4207197"/>
                <a:gd name="connsiteY40" fmla="*/ 1726634 h 4338987"/>
                <a:gd name="connsiteX41" fmla="*/ 3278953 w 4207197"/>
                <a:gd name="connsiteY41" fmla="*/ 2035244 h 4338987"/>
                <a:gd name="connsiteX42" fmla="*/ 3233233 w 4207197"/>
                <a:gd name="connsiteY42" fmla="*/ 2309564 h 4338987"/>
                <a:gd name="connsiteX43" fmla="*/ 3404683 w 4207197"/>
                <a:gd name="connsiteY43" fmla="*/ 2458154 h 4338987"/>
                <a:gd name="connsiteX44" fmla="*/ 3759013 w 4207197"/>
                <a:gd name="connsiteY44" fmla="*/ 2663894 h 4338987"/>
                <a:gd name="connsiteX45" fmla="*/ 4079053 w 4207197"/>
                <a:gd name="connsiteY45" fmla="*/ 2778194 h 4338987"/>
                <a:gd name="connsiteX46" fmla="*/ 4079053 w 4207197"/>
                <a:gd name="connsiteY46" fmla="*/ 2881064 h 4338987"/>
                <a:gd name="connsiteX47" fmla="*/ 3770443 w 4207197"/>
                <a:gd name="connsiteY47" fmla="*/ 2869634 h 4338987"/>
                <a:gd name="connsiteX48" fmla="*/ 3404683 w 4207197"/>
                <a:gd name="connsiteY48" fmla="*/ 2732474 h 4338987"/>
                <a:gd name="connsiteX49" fmla="*/ 3084643 w 4207197"/>
                <a:gd name="connsiteY49" fmla="*/ 2663894 h 4338987"/>
                <a:gd name="connsiteX50" fmla="*/ 2958913 w 4207197"/>
                <a:gd name="connsiteY50" fmla="*/ 2698184 h 4338987"/>
                <a:gd name="connsiteX51" fmla="*/ 2821753 w 4207197"/>
                <a:gd name="connsiteY51" fmla="*/ 2823914 h 4338987"/>
                <a:gd name="connsiteX52" fmla="*/ 2764603 w 4207197"/>
                <a:gd name="connsiteY52" fmla="*/ 2995364 h 4338987"/>
                <a:gd name="connsiteX53" fmla="*/ 2970343 w 4207197"/>
                <a:gd name="connsiteY53" fmla="*/ 3132524 h 4338987"/>
                <a:gd name="connsiteX54" fmla="*/ 3176083 w 4207197"/>
                <a:gd name="connsiteY54" fmla="*/ 3269684 h 4338987"/>
                <a:gd name="connsiteX55" fmla="*/ 3347533 w 4207197"/>
                <a:gd name="connsiteY55" fmla="*/ 3303974 h 4338987"/>
                <a:gd name="connsiteX56" fmla="*/ 3267523 w 4207197"/>
                <a:gd name="connsiteY56" fmla="*/ 3395414 h 4338987"/>
                <a:gd name="connsiteX57" fmla="*/ 3004633 w 4207197"/>
                <a:gd name="connsiteY57" fmla="*/ 3303974 h 4338987"/>
                <a:gd name="connsiteX58" fmla="*/ 2753173 w 4207197"/>
                <a:gd name="connsiteY58" fmla="*/ 3189674 h 4338987"/>
                <a:gd name="connsiteX59" fmla="*/ 2638873 w 4207197"/>
                <a:gd name="connsiteY59" fmla="*/ 3098234 h 4338987"/>
                <a:gd name="connsiteX60" fmla="*/ 2570293 w 4207197"/>
                <a:gd name="connsiteY60" fmla="*/ 3109664 h 4338987"/>
                <a:gd name="connsiteX61" fmla="*/ 2558863 w 4207197"/>
                <a:gd name="connsiteY61" fmla="*/ 3326834 h 4338987"/>
                <a:gd name="connsiteX62" fmla="*/ 2673163 w 4207197"/>
                <a:gd name="connsiteY62" fmla="*/ 3555434 h 4338987"/>
                <a:gd name="connsiteX63" fmla="*/ 2730313 w 4207197"/>
                <a:gd name="connsiteY63" fmla="*/ 4024064 h 4338987"/>
                <a:gd name="connsiteX64" fmla="*/ 2696023 w 4207197"/>
                <a:gd name="connsiteY64" fmla="*/ 4184084 h 4338987"/>
                <a:gd name="connsiteX65" fmla="*/ 2536003 w 4207197"/>
                <a:gd name="connsiteY65" fmla="*/ 4138364 h 4338987"/>
                <a:gd name="connsiteX66" fmla="*/ 2536003 w 4207197"/>
                <a:gd name="connsiteY66" fmla="*/ 3909764 h 4338987"/>
                <a:gd name="connsiteX67" fmla="*/ 2433133 w 4207197"/>
                <a:gd name="connsiteY67" fmla="*/ 3566864 h 4338987"/>
                <a:gd name="connsiteX68" fmla="*/ 2307403 w 4207197"/>
                <a:gd name="connsiteY68" fmla="*/ 3166814 h 4338987"/>
                <a:gd name="connsiteX69" fmla="*/ 2261683 w 4207197"/>
                <a:gd name="connsiteY69" fmla="*/ 3063944 h 4338987"/>
                <a:gd name="connsiteX70" fmla="*/ 2078803 w 4207197"/>
                <a:gd name="connsiteY70" fmla="*/ 2949644 h 4338987"/>
                <a:gd name="connsiteX71" fmla="*/ 1850203 w 4207197"/>
                <a:gd name="connsiteY71" fmla="*/ 3029654 h 4338987"/>
                <a:gd name="connsiteX72" fmla="*/ 1415863 w 4207197"/>
                <a:gd name="connsiteY72" fmla="*/ 3361124 h 4338987"/>
                <a:gd name="connsiteX73" fmla="*/ 1381573 w 4207197"/>
                <a:gd name="connsiteY73" fmla="*/ 3681164 h 4338987"/>
                <a:gd name="connsiteX74" fmla="*/ 1381573 w 4207197"/>
                <a:gd name="connsiteY74" fmla="*/ 3989774 h 4338987"/>
                <a:gd name="connsiteX75" fmla="*/ 1290133 w 4207197"/>
                <a:gd name="connsiteY75" fmla="*/ 4309814 h 4338987"/>
                <a:gd name="connsiteX76" fmla="*/ 1198693 w 4207197"/>
                <a:gd name="connsiteY76" fmla="*/ 4298384 h 4338987"/>
                <a:gd name="connsiteX77" fmla="*/ 1187263 w 4207197"/>
                <a:gd name="connsiteY77" fmla="*/ 4081214 h 4338987"/>
                <a:gd name="connsiteX78" fmla="*/ 1198693 w 4207197"/>
                <a:gd name="connsiteY78" fmla="*/ 3909764 h 4338987"/>
                <a:gd name="connsiteX79" fmla="*/ 970093 w 4207197"/>
                <a:gd name="connsiteY79" fmla="*/ 3989774 h 4338987"/>
                <a:gd name="connsiteX80" fmla="*/ 718633 w 4207197"/>
                <a:gd name="connsiteY80" fmla="*/ 4069784 h 4338987"/>
                <a:gd name="connsiteX81" fmla="*/ 741493 w 4207197"/>
                <a:gd name="connsiteY81" fmla="*/ 3955484 h 4338987"/>
                <a:gd name="connsiteX82" fmla="*/ 1130113 w 4207197"/>
                <a:gd name="connsiteY82" fmla="*/ 3795464 h 4338987"/>
                <a:gd name="connsiteX83" fmla="*/ 1278703 w 4207197"/>
                <a:gd name="connsiteY83" fmla="*/ 3726884 h 4338987"/>
                <a:gd name="connsiteX84" fmla="*/ 1221553 w 4207197"/>
                <a:gd name="connsiteY84" fmla="*/ 3372554 h 4338987"/>
                <a:gd name="connsiteX85" fmla="*/ 1324423 w 4207197"/>
                <a:gd name="connsiteY85" fmla="*/ 3121094 h 4338987"/>
                <a:gd name="connsiteX86" fmla="*/ 1393003 w 4207197"/>
                <a:gd name="connsiteY86" fmla="*/ 3052514 h 4338987"/>
                <a:gd name="connsiteX87" fmla="*/ 1084393 w 4207197"/>
                <a:gd name="connsiteY87" fmla="*/ 3029654 h 4338987"/>
                <a:gd name="connsiteX88" fmla="*/ 730063 w 4207197"/>
                <a:gd name="connsiteY88" fmla="*/ 2961074 h 4338987"/>
                <a:gd name="connsiteX89" fmla="*/ 375733 w 4207197"/>
                <a:gd name="connsiteY89" fmla="*/ 3132524 h 4338987"/>
                <a:gd name="connsiteX90" fmla="*/ 421453 w 4207197"/>
                <a:gd name="connsiteY90" fmla="*/ 3029654 h 4338987"/>
                <a:gd name="connsiteX91" fmla="*/ 627193 w 4207197"/>
                <a:gd name="connsiteY91" fmla="*/ 2926784 h 4338987"/>
                <a:gd name="connsiteX92" fmla="*/ 810073 w 4207197"/>
                <a:gd name="connsiteY92" fmla="*/ 2755334 h 4338987"/>
                <a:gd name="connsiteX93" fmla="*/ 1152973 w 4207197"/>
                <a:gd name="connsiteY93" fmla="*/ 2778194 h 4338987"/>
                <a:gd name="connsiteX94" fmla="*/ 1461583 w 4207197"/>
                <a:gd name="connsiteY94" fmla="*/ 2823914 h 4338987"/>
                <a:gd name="connsiteX95" fmla="*/ 1953073 w 4207197"/>
                <a:gd name="connsiteY95" fmla="*/ 2663894 h 4338987"/>
                <a:gd name="connsiteX96" fmla="*/ 1701613 w 4207197"/>
                <a:gd name="connsiteY96" fmla="*/ 2263844 h 4338987"/>
                <a:gd name="connsiteX97" fmla="*/ 1690183 w 4207197"/>
                <a:gd name="connsiteY97" fmla="*/ 1966664 h 4338987"/>
                <a:gd name="connsiteX98" fmla="*/ 1381991 w 4207197"/>
                <a:gd name="connsiteY98" fmla="*/ 1841930 h 4338987"/>
                <a:gd name="connsiteX99" fmla="*/ 1095823 w 4207197"/>
                <a:gd name="connsiteY99" fmla="*/ 1715204 h 4338987"/>
                <a:gd name="connsiteX100" fmla="*/ 746507 w 4207197"/>
                <a:gd name="connsiteY100" fmla="*/ 1626741 h 4338987"/>
                <a:gd name="connsiteX101" fmla="*/ 352873 w 4207197"/>
                <a:gd name="connsiteY101" fmla="*/ 1726634 h 4338987"/>
                <a:gd name="connsiteX102" fmla="*/ 113171 w 4207197"/>
                <a:gd name="connsiteY102" fmla="*/ 1763908 h 4338987"/>
                <a:gd name="connsiteX103" fmla="*/ 9973 w 4207197"/>
                <a:gd name="connsiteY103" fmla="*/ 1738064 h 4338987"/>
                <a:gd name="connsiteX104" fmla="*/ 348516 w 4207197"/>
                <a:gd name="connsiteY104" fmla="*/ 1644138 h 4338987"/>
                <a:gd name="connsiteX105" fmla="*/ 653097 w 4207197"/>
                <a:gd name="connsiteY105" fmla="*/ 1544246 h 4338987"/>
                <a:gd name="connsiteX106" fmla="*/ 1072963 w 4207197"/>
                <a:gd name="connsiteY106" fmla="*/ 1612334 h 4338987"/>
                <a:gd name="connsiteX107" fmla="*/ 1244413 w 4207197"/>
                <a:gd name="connsiteY107" fmla="*/ 1658054 h 4338987"/>
                <a:gd name="connsiteX108" fmla="*/ 1205766 w 4207197"/>
                <a:gd name="connsiteY108" fmla="*/ 1452314 h 4338987"/>
                <a:gd name="connsiteX109" fmla="*/ 1046313 w 4207197"/>
                <a:gd name="connsiteY109" fmla="*/ 815735 h 4338987"/>
                <a:gd name="connsiteX110" fmla="*/ 1221553 w 4207197"/>
                <a:gd name="connsiteY110" fmla="*/ 1212284 h 4338987"/>
                <a:gd name="connsiteX0" fmla="*/ 1221553 w 4206653"/>
                <a:gd name="connsiteY0" fmla="*/ 1212284 h 4338987"/>
                <a:gd name="connsiteX1" fmla="*/ 1343911 w 4206653"/>
                <a:gd name="connsiteY1" fmla="*/ 1560154 h 4338987"/>
                <a:gd name="connsiteX2" fmla="*/ 1553023 w 4206653"/>
                <a:gd name="connsiteY2" fmla="*/ 1658054 h 4338987"/>
                <a:gd name="connsiteX3" fmla="*/ 1907353 w 4206653"/>
                <a:gd name="connsiteY3" fmla="*/ 1680914 h 4338987"/>
                <a:gd name="connsiteX4" fmla="*/ 2021653 w 4206653"/>
                <a:gd name="connsiteY4" fmla="*/ 1543754 h 4338987"/>
                <a:gd name="connsiteX5" fmla="*/ 2124523 w 4206653"/>
                <a:gd name="connsiteY5" fmla="*/ 1292294 h 4338987"/>
                <a:gd name="connsiteX6" fmla="*/ 2124523 w 4206653"/>
                <a:gd name="connsiteY6" fmla="*/ 1120844 h 4338987"/>
                <a:gd name="connsiteX7" fmla="*/ 2068029 w 4206653"/>
                <a:gd name="connsiteY7" fmla="*/ 825651 h 4338987"/>
                <a:gd name="connsiteX8" fmla="*/ 2078803 w 4206653"/>
                <a:gd name="connsiteY8" fmla="*/ 777944 h 4338987"/>
                <a:gd name="connsiteX9" fmla="*/ 2170243 w 4206653"/>
                <a:gd name="connsiteY9" fmla="*/ 1086554 h 4338987"/>
                <a:gd name="connsiteX10" fmla="*/ 2215963 w 4206653"/>
                <a:gd name="connsiteY10" fmla="*/ 1269434 h 4338987"/>
                <a:gd name="connsiteX11" fmla="*/ 2284543 w 4206653"/>
                <a:gd name="connsiteY11" fmla="*/ 1303724 h 4338987"/>
                <a:gd name="connsiteX12" fmla="*/ 2330263 w 4206653"/>
                <a:gd name="connsiteY12" fmla="*/ 1166564 h 4338987"/>
                <a:gd name="connsiteX13" fmla="*/ 2467423 w 4206653"/>
                <a:gd name="connsiteY13" fmla="*/ 880814 h 4338987"/>
                <a:gd name="connsiteX14" fmla="*/ 2558863 w 4206653"/>
                <a:gd name="connsiteY14" fmla="*/ 640784 h 4338987"/>
                <a:gd name="connsiteX15" fmla="*/ 2616013 w 4206653"/>
                <a:gd name="connsiteY15" fmla="*/ 537914 h 4338987"/>
                <a:gd name="connsiteX16" fmla="*/ 2558863 w 4206653"/>
                <a:gd name="connsiteY16" fmla="*/ 789374 h 4338987"/>
                <a:gd name="connsiteX17" fmla="*/ 2444563 w 4206653"/>
                <a:gd name="connsiteY17" fmla="*/ 1097984 h 4338987"/>
                <a:gd name="connsiteX18" fmla="*/ 2375983 w 4206653"/>
                <a:gd name="connsiteY18" fmla="*/ 1406594 h 4338987"/>
                <a:gd name="connsiteX19" fmla="*/ 2558863 w 4206653"/>
                <a:gd name="connsiteY19" fmla="*/ 1578044 h 4338987"/>
                <a:gd name="connsiteX20" fmla="*/ 2878903 w 4206653"/>
                <a:gd name="connsiteY20" fmla="*/ 1658054 h 4338987"/>
                <a:gd name="connsiteX21" fmla="*/ 3187513 w 4206653"/>
                <a:gd name="connsiteY21" fmla="*/ 1658054 h 4338987"/>
                <a:gd name="connsiteX22" fmla="*/ 3370393 w 4206653"/>
                <a:gd name="connsiteY22" fmla="*/ 1566614 h 4338987"/>
                <a:gd name="connsiteX23" fmla="*/ 3473263 w 4206653"/>
                <a:gd name="connsiteY23" fmla="*/ 1372304 h 4338987"/>
                <a:gd name="connsiteX24" fmla="*/ 3461833 w 4206653"/>
                <a:gd name="connsiteY24" fmla="*/ 1097984 h 4338987"/>
                <a:gd name="connsiteX25" fmla="*/ 3450403 w 4206653"/>
                <a:gd name="connsiteY25" fmla="*/ 777944 h 4338987"/>
                <a:gd name="connsiteX26" fmla="*/ 3759013 w 4206653"/>
                <a:gd name="connsiteY26" fmla="*/ 572204 h 4338987"/>
                <a:gd name="connsiteX27" fmla="*/ 3999043 w 4206653"/>
                <a:gd name="connsiteY27" fmla="*/ 92144 h 4338987"/>
                <a:gd name="connsiteX28" fmla="*/ 4033333 w 4206653"/>
                <a:gd name="connsiteY28" fmla="*/ 12134 h 4338987"/>
                <a:gd name="connsiteX29" fmla="*/ 4010473 w 4206653"/>
                <a:gd name="connsiteY29" fmla="*/ 252164 h 4338987"/>
                <a:gd name="connsiteX30" fmla="*/ 3827593 w 4206653"/>
                <a:gd name="connsiteY30" fmla="*/ 652214 h 4338987"/>
                <a:gd name="connsiteX31" fmla="*/ 3644713 w 4206653"/>
                <a:gd name="connsiteY31" fmla="*/ 789374 h 4338987"/>
                <a:gd name="connsiteX32" fmla="*/ 3563719 w 4206653"/>
                <a:gd name="connsiteY32" fmla="*/ 977218 h 4338987"/>
                <a:gd name="connsiteX33" fmla="*/ 3872985 w 4206653"/>
                <a:gd name="connsiteY33" fmla="*/ 882302 h 4338987"/>
                <a:gd name="connsiteX34" fmla="*/ 4200754 w 4206653"/>
                <a:gd name="connsiteY34" fmla="*/ 774462 h 4338987"/>
                <a:gd name="connsiteX35" fmla="*/ 4064251 w 4206653"/>
                <a:gd name="connsiteY35" fmla="*/ 847521 h 4338987"/>
                <a:gd name="connsiteX36" fmla="*/ 3818880 w 4206653"/>
                <a:gd name="connsiteY36" fmla="*/ 991631 h 4338987"/>
                <a:gd name="connsiteX37" fmla="*/ 3658531 w 4206653"/>
                <a:gd name="connsiteY37" fmla="*/ 1093504 h 4338987"/>
                <a:gd name="connsiteX38" fmla="*/ 3656143 w 4206653"/>
                <a:gd name="connsiteY38" fmla="*/ 1235144 h 4338987"/>
                <a:gd name="connsiteX39" fmla="*/ 3621853 w 4206653"/>
                <a:gd name="connsiteY39" fmla="*/ 1532324 h 4338987"/>
                <a:gd name="connsiteX40" fmla="*/ 3461833 w 4206653"/>
                <a:gd name="connsiteY40" fmla="*/ 1726634 h 4338987"/>
                <a:gd name="connsiteX41" fmla="*/ 3278953 w 4206653"/>
                <a:gd name="connsiteY41" fmla="*/ 2035244 h 4338987"/>
                <a:gd name="connsiteX42" fmla="*/ 3233233 w 4206653"/>
                <a:gd name="connsiteY42" fmla="*/ 2309564 h 4338987"/>
                <a:gd name="connsiteX43" fmla="*/ 3404683 w 4206653"/>
                <a:gd name="connsiteY43" fmla="*/ 2458154 h 4338987"/>
                <a:gd name="connsiteX44" fmla="*/ 3759013 w 4206653"/>
                <a:gd name="connsiteY44" fmla="*/ 2663894 h 4338987"/>
                <a:gd name="connsiteX45" fmla="*/ 4079053 w 4206653"/>
                <a:gd name="connsiteY45" fmla="*/ 2778194 h 4338987"/>
                <a:gd name="connsiteX46" fmla="*/ 4079053 w 4206653"/>
                <a:gd name="connsiteY46" fmla="*/ 2881064 h 4338987"/>
                <a:gd name="connsiteX47" fmla="*/ 3770443 w 4206653"/>
                <a:gd name="connsiteY47" fmla="*/ 2869634 h 4338987"/>
                <a:gd name="connsiteX48" fmla="*/ 3404683 w 4206653"/>
                <a:gd name="connsiteY48" fmla="*/ 2732474 h 4338987"/>
                <a:gd name="connsiteX49" fmla="*/ 3084643 w 4206653"/>
                <a:gd name="connsiteY49" fmla="*/ 2663894 h 4338987"/>
                <a:gd name="connsiteX50" fmla="*/ 2958913 w 4206653"/>
                <a:gd name="connsiteY50" fmla="*/ 2698184 h 4338987"/>
                <a:gd name="connsiteX51" fmla="*/ 2821753 w 4206653"/>
                <a:gd name="connsiteY51" fmla="*/ 2823914 h 4338987"/>
                <a:gd name="connsiteX52" fmla="*/ 2764603 w 4206653"/>
                <a:gd name="connsiteY52" fmla="*/ 2995364 h 4338987"/>
                <a:gd name="connsiteX53" fmla="*/ 2970343 w 4206653"/>
                <a:gd name="connsiteY53" fmla="*/ 3132524 h 4338987"/>
                <a:gd name="connsiteX54" fmla="*/ 3176083 w 4206653"/>
                <a:gd name="connsiteY54" fmla="*/ 3269684 h 4338987"/>
                <a:gd name="connsiteX55" fmla="*/ 3347533 w 4206653"/>
                <a:gd name="connsiteY55" fmla="*/ 3303974 h 4338987"/>
                <a:gd name="connsiteX56" fmla="*/ 3267523 w 4206653"/>
                <a:gd name="connsiteY56" fmla="*/ 3395414 h 4338987"/>
                <a:gd name="connsiteX57" fmla="*/ 3004633 w 4206653"/>
                <a:gd name="connsiteY57" fmla="*/ 3303974 h 4338987"/>
                <a:gd name="connsiteX58" fmla="*/ 2753173 w 4206653"/>
                <a:gd name="connsiteY58" fmla="*/ 3189674 h 4338987"/>
                <a:gd name="connsiteX59" fmla="*/ 2638873 w 4206653"/>
                <a:gd name="connsiteY59" fmla="*/ 3098234 h 4338987"/>
                <a:gd name="connsiteX60" fmla="*/ 2570293 w 4206653"/>
                <a:gd name="connsiteY60" fmla="*/ 3109664 h 4338987"/>
                <a:gd name="connsiteX61" fmla="*/ 2558863 w 4206653"/>
                <a:gd name="connsiteY61" fmla="*/ 3326834 h 4338987"/>
                <a:gd name="connsiteX62" fmla="*/ 2673163 w 4206653"/>
                <a:gd name="connsiteY62" fmla="*/ 3555434 h 4338987"/>
                <a:gd name="connsiteX63" fmla="*/ 2730313 w 4206653"/>
                <a:gd name="connsiteY63" fmla="*/ 4024064 h 4338987"/>
                <a:gd name="connsiteX64" fmla="*/ 2696023 w 4206653"/>
                <a:gd name="connsiteY64" fmla="*/ 4184084 h 4338987"/>
                <a:gd name="connsiteX65" fmla="*/ 2536003 w 4206653"/>
                <a:gd name="connsiteY65" fmla="*/ 4138364 h 4338987"/>
                <a:gd name="connsiteX66" fmla="*/ 2536003 w 4206653"/>
                <a:gd name="connsiteY66" fmla="*/ 3909764 h 4338987"/>
                <a:gd name="connsiteX67" fmla="*/ 2433133 w 4206653"/>
                <a:gd name="connsiteY67" fmla="*/ 3566864 h 4338987"/>
                <a:gd name="connsiteX68" fmla="*/ 2307403 w 4206653"/>
                <a:gd name="connsiteY68" fmla="*/ 3166814 h 4338987"/>
                <a:gd name="connsiteX69" fmla="*/ 2261683 w 4206653"/>
                <a:gd name="connsiteY69" fmla="*/ 3063944 h 4338987"/>
                <a:gd name="connsiteX70" fmla="*/ 2078803 w 4206653"/>
                <a:gd name="connsiteY70" fmla="*/ 2949644 h 4338987"/>
                <a:gd name="connsiteX71" fmla="*/ 1850203 w 4206653"/>
                <a:gd name="connsiteY71" fmla="*/ 3029654 h 4338987"/>
                <a:gd name="connsiteX72" fmla="*/ 1415863 w 4206653"/>
                <a:gd name="connsiteY72" fmla="*/ 3361124 h 4338987"/>
                <a:gd name="connsiteX73" fmla="*/ 1381573 w 4206653"/>
                <a:gd name="connsiteY73" fmla="*/ 3681164 h 4338987"/>
                <a:gd name="connsiteX74" fmla="*/ 1381573 w 4206653"/>
                <a:gd name="connsiteY74" fmla="*/ 3989774 h 4338987"/>
                <a:gd name="connsiteX75" fmla="*/ 1290133 w 4206653"/>
                <a:gd name="connsiteY75" fmla="*/ 4309814 h 4338987"/>
                <a:gd name="connsiteX76" fmla="*/ 1198693 w 4206653"/>
                <a:gd name="connsiteY76" fmla="*/ 4298384 h 4338987"/>
                <a:gd name="connsiteX77" fmla="*/ 1187263 w 4206653"/>
                <a:gd name="connsiteY77" fmla="*/ 4081214 h 4338987"/>
                <a:gd name="connsiteX78" fmla="*/ 1198693 w 4206653"/>
                <a:gd name="connsiteY78" fmla="*/ 3909764 h 4338987"/>
                <a:gd name="connsiteX79" fmla="*/ 970093 w 4206653"/>
                <a:gd name="connsiteY79" fmla="*/ 3989774 h 4338987"/>
                <a:gd name="connsiteX80" fmla="*/ 718633 w 4206653"/>
                <a:gd name="connsiteY80" fmla="*/ 4069784 h 4338987"/>
                <a:gd name="connsiteX81" fmla="*/ 741493 w 4206653"/>
                <a:gd name="connsiteY81" fmla="*/ 3955484 h 4338987"/>
                <a:gd name="connsiteX82" fmla="*/ 1130113 w 4206653"/>
                <a:gd name="connsiteY82" fmla="*/ 3795464 h 4338987"/>
                <a:gd name="connsiteX83" fmla="*/ 1278703 w 4206653"/>
                <a:gd name="connsiteY83" fmla="*/ 3726884 h 4338987"/>
                <a:gd name="connsiteX84" fmla="*/ 1221553 w 4206653"/>
                <a:gd name="connsiteY84" fmla="*/ 3372554 h 4338987"/>
                <a:gd name="connsiteX85" fmla="*/ 1324423 w 4206653"/>
                <a:gd name="connsiteY85" fmla="*/ 3121094 h 4338987"/>
                <a:gd name="connsiteX86" fmla="*/ 1393003 w 4206653"/>
                <a:gd name="connsiteY86" fmla="*/ 3052514 h 4338987"/>
                <a:gd name="connsiteX87" fmla="*/ 1084393 w 4206653"/>
                <a:gd name="connsiteY87" fmla="*/ 3029654 h 4338987"/>
                <a:gd name="connsiteX88" fmla="*/ 730063 w 4206653"/>
                <a:gd name="connsiteY88" fmla="*/ 2961074 h 4338987"/>
                <a:gd name="connsiteX89" fmla="*/ 375733 w 4206653"/>
                <a:gd name="connsiteY89" fmla="*/ 3132524 h 4338987"/>
                <a:gd name="connsiteX90" fmla="*/ 421453 w 4206653"/>
                <a:gd name="connsiteY90" fmla="*/ 3029654 h 4338987"/>
                <a:gd name="connsiteX91" fmla="*/ 627193 w 4206653"/>
                <a:gd name="connsiteY91" fmla="*/ 2926784 h 4338987"/>
                <a:gd name="connsiteX92" fmla="*/ 810073 w 4206653"/>
                <a:gd name="connsiteY92" fmla="*/ 2755334 h 4338987"/>
                <a:gd name="connsiteX93" fmla="*/ 1152973 w 4206653"/>
                <a:gd name="connsiteY93" fmla="*/ 2778194 h 4338987"/>
                <a:gd name="connsiteX94" fmla="*/ 1461583 w 4206653"/>
                <a:gd name="connsiteY94" fmla="*/ 2823914 h 4338987"/>
                <a:gd name="connsiteX95" fmla="*/ 1953073 w 4206653"/>
                <a:gd name="connsiteY95" fmla="*/ 2663894 h 4338987"/>
                <a:gd name="connsiteX96" fmla="*/ 1701613 w 4206653"/>
                <a:gd name="connsiteY96" fmla="*/ 2263844 h 4338987"/>
                <a:gd name="connsiteX97" fmla="*/ 1690183 w 4206653"/>
                <a:gd name="connsiteY97" fmla="*/ 1966664 h 4338987"/>
                <a:gd name="connsiteX98" fmla="*/ 1381991 w 4206653"/>
                <a:gd name="connsiteY98" fmla="*/ 1841930 h 4338987"/>
                <a:gd name="connsiteX99" fmla="*/ 1095823 w 4206653"/>
                <a:gd name="connsiteY99" fmla="*/ 1715204 h 4338987"/>
                <a:gd name="connsiteX100" fmla="*/ 746507 w 4206653"/>
                <a:gd name="connsiteY100" fmla="*/ 1626741 h 4338987"/>
                <a:gd name="connsiteX101" fmla="*/ 352873 w 4206653"/>
                <a:gd name="connsiteY101" fmla="*/ 1726634 h 4338987"/>
                <a:gd name="connsiteX102" fmla="*/ 113171 w 4206653"/>
                <a:gd name="connsiteY102" fmla="*/ 1763908 h 4338987"/>
                <a:gd name="connsiteX103" fmla="*/ 9973 w 4206653"/>
                <a:gd name="connsiteY103" fmla="*/ 1738064 h 4338987"/>
                <a:gd name="connsiteX104" fmla="*/ 348516 w 4206653"/>
                <a:gd name="connsiteY104" fmla="*/ 1644138 h 4338987"/>
                <a:gd name="connsiteX105" fmla="*/ 653097 w 4206653"/>
                <a:gd name="connsiteY105" fmla="*/ 1544246 h 4338987"/>
                <a:gd name="connsiteX106" fmla="*/ 1072963 w 4206653"/>
                <a:gd name="connsiteY106" fmla="*/ 1612334 h 4338987"/>
                <a:gd name="connsiteX107" fmla="*/ 1244413 w 4206653"/>
                <a:gd name="connsiteY107" fmla="*/ 1658054 h 4338987"/>
                <a:gd name="connsiteX108" fmla="*/ 1205766 w 4206653"/>
                <a:gd name="connsiteY108" fmla="*/ 1452314 h 4338987"/>
                <a:gd name="connsiteX109" fmla="*/ 1046313 w 4206653"/>
                <a:gd name="connsiteY109" fmla="*/ 815735 h 4338987"/>
                <a:gd name="connsiteX110" fmla="*/ 1221553 w 4206653"/>
                <a:gd name="connsiteY110" fmla="*/ 1212284 h 4338987"/>
                <a:gd name="connsiteX0" fmla="*/ 1221553 w 4206653"/>
                <a:gd name="connsiteY0" fmla="*/ 1212284 h 4338987"/>
                <a:gd name="connsiteX1" fmla="*/ 1343911 w 4206653"/>
                <a:gd name="connsiteY1" fmla="*/ 1560154 h 4338987"/>
                <a:gd name="connsiteX2" fmla="*/ 1553023 w 4206653"/>
                <a:gd name="connsiteY2" fmla="*/ 1658054 h 4338987"/>
                <a:gd name="connsiteX3" fmla="*/ 1907353 w 4206653"/>
                <a:gd name="connsiteY3" fmla="*/ 1680914 h 4338987"/>
                <a:gd name="connsiteX4" fmla="*/ 2021653 w 4206653"/>
                <a:gd name="connsiteY4" fmla="*/ 1543754 h 4338987"/>
                <a:gd name="connsiteX5" fmla="*/ 2124523 w 4206653"/>
                <a:gd name="connsiteY5" fmla="*/ 1292294 h 4338987"/>
                <a:gd name="connsiteX6" fmla="*/ 2124523 w 4206653"/>
                <a:gd name="connsiteY6" fmla="*/ 1120844 h 4338987"/>
                <a:gd name="connsiteX7" fmla="*/ 2068029 w 4206653"/>
                <a:gd name="connsiteY7" fmla="*/ 825651 h 4338987"/>
                <a:gd name="connsiteX8" fmla="*/ 2078803 w 4206653"/>
                <a:gd name="connsiteY8" fmla="*/ 777944 h 4338987"/>
                <a:gd name="connsiteX9" fmla="*/ 2170243 w 4206653"/>
                <a:gd name="connsiteY9" fmla="*/ 1086554 h 4338987"/>
                <a:gd name="connsiteX10" fmla="*/ 2215963 w 4206653"/>
                <a:gd name="connsiteY10" fmla="*/ 1269434 h 4338987"/>
                <a:gd name="connsiteX11" fmla="*/ 2284543 w 4206653"/>
                <a:gd name="connsiteY11" fmla="*/ 1303724 h 4338987"/>
                <a:gd name="connsiteX12" fmla="*/ 2330263 w 4206653"/>
                <a:gd name="connsiteY12" fmla="*/ 1166564 h 4338987"/>
                <a:gd name="connsiteX13" fmla="*/ 2467423 w 4206653"/>
                <a:gd name="connsiteY13" fmla="*/ 880814 h 4338987"/>
                <a:gd name="connsiteX14" fmla="*/ 2558863 w 4206653"/>
                <a:gd name="connsiteY14" fmla="*/ 640784 h 4338987"/>
                <a:gd name="connsiteX15" fmla="*/ 2616013 w 4206653"/>
                <a:gd name="connsiteY15" fmla="*/ 537914 h 4338987"/>
                <a:gd name="connsiteX16" fmla="*/ 2558863 w 4206653"/>
                <a:gd name="connsiteY16" fmla="*/ 789374 h 4338987"/>
                <a:gd name="connsiteX17" fmla="*/ 2444563 w 4206653"/>
                <a:gd name="connsiteY17" fmla="*/ 1097984 h 4338987"/>
                <a:gd name="connsiteX18" fmla="*/ 2375983 w 4206653"/>
                <a:gd name="connsiteY18" fmla="*/ 1406594 h 4338987"/>
                <a:gd name="connsiteX19" fmla="*/ 2558863 w 4206653"/>
                <a:gd name="connsiteY19" fmla="*/ 1578044 h 4338987"/>
                <a:gd name="connsiteX20" fmla="*/ 2878903 w 4206653"/>
                <a:gd name="connsiteY20" fmla="*/ 1658054 h 4338987"/>
                <a:gd name="connsiteX21" fmla="*/ 3187513 w 4206653"/>
                <a:gd name="connsiteY21" fmla="*/ 1658054 h 4338987"/>
                <a:gd name="connsiteX22" fmla="*/ 3370393 w 4206653"/>
                <a:gd name="connsiteY22" fmla="*/ 1566614 h 4338987"/>
                <a:gd name="connsiteX23" fmla="*/ 3473263 w 4206653"/>
                <a:gd name="connsiteY23" fmla="*/ 1372304 h 4338987"/>
                <a:gd name="connsiteX24" fmla="*/ 3461833 w 4206653"/>
                <a:gd name="connsiteY24" fmla="*/ 1097984 h 4338987"/>
                <a:gd name="connsiteX25" fmla="*/ 3450403 w 4206653"/>
                <a:gd name="connsiteY25" fmla="*/ 777944 h 4338987"/>
                <a:gd name="connsiteX26" fmla="*/ 3759013 w 4206653"/>
                <a:gd name="connsiteY26" fmla="*/ 572204 h 4338987"/>
                <a:gd name="connsiteX27" fmla="*/ 3999043 w 4206653"/>
                <a:gd name="connsiteY27" fmla="*/ 92144 h 4338987"/>
                <a:gd name="connsiteX28" fmla="*/ 4033333 w 4206653"/>
                <a:gd name="connsiteY28" fmla="*/ 12134 h 4338987"/>
                <a:gd name="connsiteX29" fmla="*/ 4010473 w 4206653"/>
                <a:gd name="connsiteY29" fmla="*/ 252164 h 4338987"/>
                <a:gd name="connsiteX30" fmla="*/ 3827593 w 4206653"/>
                <a:gd name="connsiteY30" fmla="*/ 652214 h 4338987"/>
                <a:gd name="connsiteX31" fmla="*/ 3541098 w 4206653"/>
                <a:gd name="connsiteY31" fmla="*/ 811735 h 4338987"/>
                <a:gd name="connsiteX32" fmla="*/ 3563719 w 4206653"/>
                <a:gd name="connsiteY32" fmla="*/ 977218 h 4338987"/>
                <a:gd name="connsiteX33" fmla="*/ 3872985 w 4206653"/>
                <a:gd name="connsiteY33" fmla="*/ 882302 h 4338987"/>
                <a:gd name="connsiteX34" fmla="*/ 4200754 w 4206653"/>
                <a:gd name="connsiteY34" fmla="*/ 774462 h 4338987"/>
                <a:gd name="connsiteX35" fmla="*/ 4064251 w 4206653"/>
                <a:gd name="connsiteY35" fmla="*/ 847521 h 4338987"/>
                <a:gd name="connsiteX36" fmla="*/ 3818880 w 4206653"/>
                <a:gd name="connsiteY36" fmla="*/ 991631 h 4338987"/>
                <a:gd name="connsiteX37" fmla="*/ 3658531 w 4206653"/>
                <a:gd name="connsiteY37" fmla="*/ 1093504 h 4338987"/>
                <a:gd name="connsiteX38" fmla="*/ 3656143 w 4206653"/>
                <a:gd name="connsiteY38" fmla="*/ 1235144 h 4338987"/>
                <a:gd name="connsiteX39" fmla="*/ 3621853 w 4206653"/>
                <a:gd name="connsiteY39" fmla="*/ 1532324 h 4338987"/>
                <a:gd name="connsiteX40" fmla="*/ 3461833 w 4206653"/>
                <a:gd name="connsiteY40" fmla="*/ 1726634 h 4338987"/>
                <a:gd name="connsiteX41" fmla="*/ 3278953 w 4206653"/>
                <a:gd name="connsiteY41" fmla="*/ 2035244 h 4338987"/>
                <a:gd name="connsiteX42" fmla="*/ 3233233 w 4206653"/>
                <a:gd name="connsiteY42" fmla="*/ 2309564 h 4338987"/>
                <a:gd name="connsiteX43" fmla="*/ 3404683 w 4206653"/>
                <a:gd name="connsiteY43" fmla="*/ 2458154 h 4338987"/>
                <a:gd name="connsiteX44" fmla="*/ 3759013 w 4206653"/>
                <a:gd name="connsiteY44" fmla="*/ 2663894 h 4338987"/>
                <a:gd name="connsiteX45" fmla="*/ 4079053 w 4206653"/>
                <a:gd name="connsiteY45" fmla="*/ 2778194 h 4338987"/>
                <a:gd name="connsiteX46" fmla="*/ 4079053 w 4206653"/>
                <a:gd name="connsiteY46" fmla="*/ 2881064 h 4338987"/>
                <a:gd name="connsiteX47" fmla="*/ 3770443 w 4206653"/>
                <a:gd name="connsiteY47" fmla="*/ 2869634 h 4338987"/>
                <a:gd name="connsiteX48" fmla="*/ 3404683 w 4206653"/>
                <a:gd name="connsiteY48" fmla="*/ 2732474 h 4338987"/>
                <a:gd name="connsiteX49" fmla="*/ 3084643 w 4206653"/>
                <a:gd name="connsiteY49" fmla="*/ 2663894 h 4338987"/>
                <a:gd name="connsiteX50" fmla="*/ 2958913 w 4206653"/>
                <a:gd name="connsiteY50" fmla="*/ 2698184 h 4338987"/>
                <a:gd name="connsiteX51" fmla="*/ 2821753 w 4206653"/>
                <a:gd name="connsiteY51" fmla="*/ 2823914 h 4338987"/>
                <a:gd name="connsiteX52" fmla="*/ 2764603 w 4206653"/>
                <a:gd name="connsiteY52" fmla="*/ 2995364 h 4338987"/>
                <a:gd name="connsiteX53" fmla="*/ 2970343 w 4206653"/>
                <a:gd name="connsiteY53" fmla="*/ 3132524 h 4338987"/>
                <a:gd name="connsiteX54" fmla="*/ 3176083 w 4206653"/>
                <a:gd name="connsiteY54" fmla="*/ 3269684 h 4338987"/>
                <a:gd name="connsiteX55" fmla="*/ 3347533 w 4206653"/>
                <a:gd name="connsiteY55" fmla="*/ 3303974 h 4338987"/>
                <a:gd name="connsiteX56" fmla="*/ 3267523 w 4206653"/>
                <a:gd name="connsiteY56" fmla="*/ 3395414 h 4338987"/>
                <a:gd name="connsiteX57" fmla="*/ 3004633 w 4206653"/>
                <a:gd name="connsiteY57" fmla="*/ 3303974 h 4338987"/>
                <a:gd name="connsiteX58" fmla="*/ 2753173 w 4206653"/>
                <a:gd name="connsiteY58" fmla="*/ 3189674 h 4338987"/>
                <a:gd name="connsiteX59" fmla="*/ 2638873 w 4206653"/>
                <a:gd name="connsiteY59" fmla="*/ 3098234 h 4338987"/>
                <a:gd name="connsiteX60" fmla="*/ 2570293 w 4206653"/>
                <a:gd name="connsiteY60" fmla="*/ 3109664 h 4338987"/>
                <a:gd name="connsiteX61" fmla="*/ 2558863 w 4206653"/>
                <a:gd name="connsiteY61" fmla="*/ 3326834 h 4338987"/>
                <a:gd name="connsiteX62" fmla="*/ 2673163 w 4206653"/>
                <a:gd name="connsiteY62" fmla="*/ 3555434 h 4338987"/>
                <a:gd name="connsiteX63" fmla="*/ 2730313 w 4206653"/>
                <a:gd name="connsiteY63" fmla="*/ 4024064 h 4338987"/>
                <a:gd name="connsiteX64" fmla="*/ 2696023 w 4206653"/>
                <a:gd name="connsiteY64" fmla="*/ 4184084 h 4338987"/>
                <a:gd name="connsiteX65" fmla="*/ 2536003 w 4206653"/>
                <a:gd name="connsiteY65" fmla="*/ 4138364 h 4338987"/>
                <a:gd name="connsiteX66" fmla="*/ 2536003 w 4206653"/>
                <a:gd name="connsiteY66" fmla="*/ 3909764 h 4338987"/>
                <a:gd name="connsiteX67" fmla="*/ 2433133 w 4206653"/>
                <a:gd name="connsiteY67" fmla="*/ 3566864 h 4338987"/>
                <a:gd name="connsiteX68" fmla="*/ 2307403 w 4206653"/>
                <a:gd name="connsiteY68" fmla="*/ 3166814 h 4338987"/>
                <a:gd name="connsiteX69" fmla="*/ 2261683 w 4206653"/>
                <a:gd name="connsiteY69" fmla="*/ 3063944 h 4338987"/>
                <a:gd name="connsiteX70" fmla="*/ 2078803 w 4206653"/>
                <a:gd name="connsiteY70" fmla="*/ 2949644 h 4338987"/>
                <a:gd name="connsiteX71" fmla="*/ 1850203 w 4206653"/>
                <a:gd name="connsiteY71" fmla="*/ 3029654 h 4338987"/>
                <a:gd name="connsiteX72" fmla="*/ 1415863 w 4206653"/>
                <a:gd name="connsiteY72" fmla="*/ 3361124 h 4338987"/>
                <a:gd name="connsiteX73" fmla="*/ 1381573 w 4206653"/>
                <a:gd name="connsiteY73" fmla="*/ 3681164 h 4338987"/>
                <a:gd name="connsiteX74" fmla="*/ 1381573 w 4206653"/>
                <a:gd name="connsiteY74" fmla="*/ 3989774 h 4338987"/>
                <a:gd name="connsiteX75" fmla="*/ 1290133 w 4206653"/>
                <a:gd name="connsiteY75" fmla="*/ 4309814 h 4338987"/>
                <a:gd name="connsiteX76" fmla="*/ 1198693 w 4206653"/>
                <a:gd name="connsiteY76" fmla="*/ 4298384 h 4338987"/>
                <a:gd name="connsiteX77" fmla="*/ 1187263 w 4206653"/>
                <a:gd name="connsiteY77" fmla="*/ 4081214 h 4338987"/>
                <a:gd name="connsiteX78" fmla="*/ 1198693 w 4206653"/>
                <a:gd name="connsiteY78" fmla="*/ 3909764 h 4338987"/>
                <a:gd name="connsiteX79" fmla="*/ 970093 w 4206653"/>
                <a:gd name="connsiteY79" fmla="*/ 3989774 h 4338987"/>
                <a:gd name="connsiteX80" fmla="*/ 718633 w 4206653"/>
                <a:gd name="connsiteY80" fmla="*/ 4069784 h 4338987"/>
                <a:gd name="connsiteX81" fmla="*/ 741493 w 4206653"/>
                <a:gd name="connsiteY81" fmla="*/ 3955484 h 4338987"/>
                <a:gd name="connsiteX82" fmla="*/ 1130113 w 4206653"/>
                <a:gd name="connsiteY82" fmla="*/ 3795464 h 4338987"/>
                <a:gd name="connsiteX83" fmla="*/ 1278703 w 4206653"/>
                <a:gd name="connsiteY83" fmla="*/ 3726884 h 4338987"/>
                <a:gd name="connsiteX84" fmla="*/ 1221553 w 4206653"/>
                <a:gd name="connsiteY84" fmla="*/ 3372554 h 4338987"/>
                <a:gd name="connsiteX85" fmla="*/ 1324423 w 4206653"/>
                <a:gd name="connsiteY85" fmla="*/ 3121094 h 4338987"/>
                <a:gd name="connsiteX86" fmla="*/ 1393003 w 4206653"/>
                <a:gd name="connsiteY86" fmla="*/ 3052514 h 4338987"/>
                <a:gd name="connsiteX87" fmla="*/ 1084393 w 4206653"/>
                <a:gd name="connsiteY87" fmla="*/ 3029654 h 4338987"/>
                <a:gd name="connsiteX88" fmla="*/ 730063 w 4206653"/>
                <a:gd name="connsiteY88" fmla="*/ 2961074 h 4338987"/>
                <a:gd name="connsiteX89" fmla="*/ 375733 w 4206653"/>
                <a:gd name="connsiteY89" fmla="*/ 3132524 h 4338987"/>
                <a:gd name="connsiteX90" fmla="*/ 421453 w 4206653"/>
                <a:gd name="connsiteY90" fmla="*/ 3029654 h 4338987"/>
                <a:gd name="connsiteX91" fmla="*/ 627193 w 4206653"/>
                <a:gd name="connsiteY91" fmla="*/ 2926784 h 4338987"/>
                <a:gd name="connsiteX92" fmla="*/ 810073 w 4206653"/>
                <a:gd name="connsiteY92" fmla="*/ 2755334 h 4338987"/>
                <a:gd name="connsiteX93" fmla="*/ 1152973 w 4206653"/>
                <a:gd name="connsiteY93" fmla="*/ 2778194 h 4338987"/>
                <a:gd name="connsiteX94" fmla="*/ 1461583 w 4206653"/>
                <a:gd name="connsiteY94" fmla="*/ 2823914 h 4338987"/>
                <a:gd name="connsiteX95" fmla="*/ 1953073 w 4206653"/>
                <a:gd name="connsiteY95" fmla="*/ 2663894 h 4338987"/>
                <a:gd name="connsiteX96" fmla="*/ 1701613 w 4206653"/>
                <a:gd name="connsiteY96" fmla="*/ 2263844 h 4338987"/>
                <a:gd name="connsiteX97" fmla="*/ 1690183 w 4206653"/>
                <a:gd name="connsiteY97" fmla="*/ 1966664 h 4338987"/>
                <a:gd name="connsiteX98" fmla="*/ 1381991 w 4206653"/>
                <a:gd name="connsiteY98" fmla="*/ 1841930 h 4338987"/>
                <a:gd name="connsiteX99" fmla="*/ 1095823 w 4206653"/>
                <a:gd name="connsiteY99" fmla="*/ 1715204 h 4338987"/>
                <a:gd name="connsiteX100" fmla="*/ 746507 w 4206653"/>
                <a:gd name="connsiteY100" fmla="*/ 1626741 h 4338987"/>
                <a:gd name="connsiteX101" fmla="*/ 352873 w 4206653"/>
                <a:gd name="connsiteY101" fmla="*/ 1726634 h 4338987"/>
                <a:gd name="connsiteX102" fmla="*/ 113171 w 4206653"/>
                <a:gd name="connsiteY102" fmla="*/ 1763908 h 4338987"/>
                <a:gd name="connsiteX103" fmla="*/ 9973 w 4206653"/>
                <a:gd name="connsiteY103" fmla="*/ 1738064 h 4338987"/>
                <a:gd name="connsiteX104" fmla="*/ 348516 w 4206653"/>
                <a:gd name="connsiteY104" fmla="*/ 1644138 h 4338987"/>
                <a:gd name="connsiteX105" fmla="*/ 653097 w 4206653"/>
                <a:gd name="connsiteY105" fmla="*/ 1544246 h 4338987"/>
                <a:gd name="connsiteX106" fmla="*/ 1072963 w 4206653"/>
                <a:gd name="connsiteY106" fmla="*/ 1612334 h 4338987"/>
                <a:gd name="connsiteX107" fmla="*/ 1244413 w 4206653"/>
                <a:gd name="connsiteY107" fmla="*/ 1658054 h 4338987"/>
                <a:gd name="connsiteX108" fmla="*/ 1205766 w 4206653"/>
                <a:gd name="connsiteY108" fmla="*/ 1452314 h 4338987"/>
                <a:gd name="connsiteX109" fmla="*/ 1046313 w 4206653"/>
                <a:gd name="connsiteY109" fmla="*/ 815735 h 4338987"/>
                <a:gd name="connsiteX110" fmla="*/ 1221553 w 4206653"/>
                <a:gd name="connsiteY110" fmla="*/ 1212284 h 4338987"/>
                <a:gd name="connsiteX0" fmla="*/ 1221553 w 4206653"/>
                <a:gd name="connsiteY0" fmla="*/ 1212284 h 4338987"/>
                <a:gd name="connsiteX1" fmla="*/ 1343911 w 4206653"/>
                <a:gd name="connsiteY1" fmla="*/ 1560154 h 4338987"/>
                <a:gd name="connsiteX2" fmla="*/ 1553023 w 4206653"/>
                <a:gd name="connsiteY2" fmla="*/ 1658054 h 4338987"/>
                <a:gd name="connsiteX3" fmla="*/ 1907353 w 4206653"/>
                <a:gd name="connsiteY3" fmla="*/ 1680914 h 4338987"/>
                <a:gd name="connsiteX4" fmla="*/ 2021653 w 4206653"/>
                <a:gd name="connsiteY4" fmla="*/ 1543754 h 4338987"/>
                <a:gd name="connsiteX5" fmla="*/ 2124523 w 4206653"/>
                <a:gd name="connsiteY5" fmla="*/ 1292294 h 4338987"/>
                <a:gd name="connsiteX6" fmla="*/ 2124523 w 4206653"/>
                <a:gd name="connsiteY6" fmla="*/ 1120844 h 4338987"/>
                <a:gd name="connsiteX7" fmla="*/ 2068029 w 4206653"/>
                <a:gd name="connsiteY7" fmla="*/ 825651 h 4338987"/>
                <a:gd name="connsiteX8" fmla="*/ 2078803 w 4206653"/>
                <a:gd name="connsiteY8" fmla="*/ 777944 h 4338987"/>
                <a:gd name="connsiteX9" fmla="*/ 2170243 w 4206653"/>
                <a:gd name="connsiteY9" fmla="*/ 1086554 h 4338987"/>
                <a:gd name="connsiteX10" fmla="*/ 2215963 w 4206653"/>
                <a:gd name="connsiteY10" fmla="*/ 1269434 h 4338987"/>
                <a:gd name="connsiteX11" fmla="*/ 2284543 w 4206653"/>
                <a:gd name="connsiteY11" fmla="*/ 1303724 h 4338987"/>
                <a:gd name="connsiteX12" fmla="*/ 2330263 w 4206653"/>
                <a:gd name="connsiteY12" fmla="*/ 1166564 h 4338987"/>
                <a:gd name="connsiteX13" fmla="*/ 2467423 w 4206653"/>
                <a:gd name="connsiteY13" fmla="*/ 880814 h 4338987"/>
                <a:gd name="connsiteX14" fmla="*/ 2558863 w 4206653"/>
                <a:gd name="connsiteY14" fmla="*/ 640784 h 4338987"/>
                <a:gd name="connsiteX15" fmla="*/ 2616013 w 4206653"/>
                <a:gd name="connsiteY15" fmla="*/ 537914 h 4338987"/>
                <a:gd name="connsiteX16" fmla="*/ 2558863 w 4206653"/>
                <a:gd name="connsiteY16" fmla="*/ 789374 h 4338987"/>
                <a:gd name="connsiteX17" fmla="*/ 2444563 w 4206653"/>
                <a:gd name="connsiteY17" fmla="*/ 1097984 h 4338987"/>
                <a:gd name="connsiteX18" fmla="*/ 2375983 w 4206653"/>
                <a:gd name="connsiteY18" fmla="*/ 1406594 h 4338987"/>
                <a:gd name="connsiteX19" fmla="*/ 2558863 w 4206653"/>
                <a:gd name="connsiteY19" fmla="*/ 1578044 h 4338987"/>
                <a:gd name="connsiteX20" fmla="*/ 2878903 w 4206653"/>
                <a:gd name="connsiteY20" fmla="*/ 1658054 h 4338987"/>
                <a:gd name="connsiteX21" fmla="*/ 3187513 w 4206653"/>
                <a:gd name="connsiteY21" fmla="*/ 1658054 h 4338987"/>
                <a:gd name="connsiteX22" fmla="*/ 3370393 w 4206653"/>
                <a:gd name="connsiteY22" fmla="*/ 1566614 h 4338987"/>
                <a:gd name="connsiteX23" fmla="*/ 3473263 w 4206653"/>
                <a:gd name="connsiteY23" fmla="*/ 1372304 h 4338987"/>
                <a:gd name="connsiteX24" fmla="*/ 3461833 w 4206653"/>
                <a:gd name="connsiteY24" fmla="*/ 1097984 h 4338987"/>
                <a:gd name="connsiteX25" fmla="*/ 3450403 w 4206653"/>
                <a:gd name="connsiteY25" fmla="*/ 777944 h 4338987"/>
                <a:gd name="connsiteX26" fmla="*/ 3759013 w 4206653"/>
                <a:gd name="connsiteY26" fmla="*/ 572204 h 4338987"/>
                <a:gd name="connsiteX27" fmla="*/ 3999043 w 4206653"/>
                <a:gd name="connsiteY27" fmla="*/ 92144 h 4338987"/>
                <a:gd name="connsiteX28" fmla="*/ 4033333 w 4206653"/>
                <a:gd name="connsiteY28" fmla="*/ 12134 h 4338987"/>
                <a:gd name="connsiteX29" fmla="*/ 4010473 w 4206653"/>
                <a:gd name="connsiteY29" fmla="*/ 252164 h 4338987"/>
                <a:gd name="connsiteX30" fmla="*/ 3812791 w 4206653"/>
                <a:gd name="connsiteY30" fmla="*/ 647743 h 4338987"/>
                <a:gd name="connsiteX31" fmla="*/ 3541098 w 4206653"/>
                <a:gd name="connsiteY31" fmla="*/ 811735 h 4338987"/>
                <a:gd name="connsiteX32" fmla="*/ 3563719 w 4206653"/>
                <a:gd name="connsiteY32" fmla="*/ 977218 h 4338987"/>
                <a:gd name="connsiteX33" fmla="*/ 3872985 w 4206653"/>
                <a:gd name="connsiteY33" fmla="*/ 882302 h 4338987"/>
                <a:gd name="connsiteX34" fmla="*/ 4200754 w 4206653"/>
                <a:gd name="connsiteY34" fmla="*/ 774462 h 4338987"/>
                <a:gd name="connsiteX35" fmla="*/ 4064251 w 4206653"/>
                <a:gd name="connsiteY35" fmla="*/ 847521 h 4338987"/>
                <a:gd name="connsiteX36" fmla="*/ 3818880 w 4206653"/>
                <a:gd name="connsiteY36" fmla="*/ 991631 h 4338987"/>
                <a:gd name="connsiteX37" fmla="*/ 3658531 w 4206653"/>
                <a:gd name="connsiteY37" fmla="*/ 1093504 h 4338987"/>
                <a:gd name="connsiteX38" fmla="*/ 3656143 w 4206653"/>
                <a:gd name="connsiteY38" fmla="*/ 1235144 h 4338987"/>
                <a:gd name="connsiteX39" fmla="*/ 3621853 w 4206653"/>
                <a:gd name="connsiteY39" fmla="*/ 1532324 h 4338987"/>
                <a:gd name="connsiteX40" fmla="*/ 3461833 w 4206653"/>
                <a:gd name="connsiteY40" fmla="*/ 1726634 h 4338987"/>
                <a:gd name="connsiteX41" fmla="*/ 3278953 w 4206653"/>
                <a:gd name="connsiteY41" fmla="*/ 2035244 h 4338987"/>
                <a:gd name="connsiteX42" fmla="*/ 3233233 w 4206653"/>
                <a:gd name="connsiteY42" fmla="*/ 2309564 h 4338987"/>
                <a:gd name="connsiteX43" fmla="*/ 3404683 w 4206653"/>
                <a:gd name="connsiteY43" fmla="*/ 2458154 h 4338987"/>
                <a:gd name="connsiteX44" fmla="*/ 3759013 w 4206653"/>
                <a:gd name="connsiteY44" fmla="*/ 2663894 h 4338987"/>
                <a:gd name="connsiteX45" fmla="*/ 4079053 w 4206653"/>
                <a:gd name="connsiteY45" fmla="*/ 2778194 h 4338987"/>
                <a:gd name="connsiteX46" fmla="*/ 4079053 w 4206653"/>
                <a:gd name="connsiteY46" fmla="*/ 2881064 h 4338987"/>
                <a:gd name="connsiteX47" fmla="*/ 3770443 w 4206653"/>
                <a:gd name="connsiteY47" fmla="*/ 2869634 h 4338987"/>
                <a:gd name="connsiteX48" fmla="*/ 3404683 w 4206653"/>
                <a:gd name="connsiteY48" fmla="*/ 2732474 h 4338987"/>
                <a:gd name="connsiteX49" fmla="*/ 3084643 w 4206653"/>
                <a:gd name="connsiteY49" fmla="*/ 2663894 h 4338987"/>
                <a:gd name="connsiteX50" fmla="*/ 2958913 w 4206653"/>
                <a:gd name="connsiteY50" fmla="*/ 2698184 h 4338987"/>
                <a:gd name="connsiteX51" fmla="*/ 2821753 w 4206653"/>
                <a:gd name="connsiteY51" fmla="*/ 2823914 h 4338987"/>
                <a:gd name="connsiteX52" fmla="*/ 2764603 w 4206653"/>
                <a:gd name="connsiteY52" fmla="*/ 2995364 h 4338987"/>
                <a:gd name="connsiteX53" fmla="*/ 2970343 w 4206653"/>
                <a:gd name="connsiteY53" fmla="*/ 3132524 h 4338987"/>
                <a:gd name="connsiteX54" fmla="*/ 3176083 w 4206653"/>
                <a:gd name="connsiteY54" fmla="*/ 3269684 h 4338987"/>
                <a:gd name="connsiteX55" fmla="*/ 3347533 w 4206653"/>
                <a:gd name="connsiteY55" fmla="*/ 3303974 h 4338987"/>
                <a:gd name="connsiteX56" fmla="*/ 3267523 w 4206653"/>
                <a:gd name="connsiteY56" fmla="*/ 3395414 h 4338987"/>
                <a:gd name="connsiteX57" fmla="*/ 3004633 w 4206653"/>
                <a:gd name="connsiteY57" fmla="*/ 3303974 h 4338987"/>
                <a:gd name="connsiteX58" fmla="*/ 2753173 w 4206653"/>
                <a:gd name="connsiteY58" fmla="*/ 3189674 h 4338987"/>
                <a:gd name="connsiteX59" fmla="*/ 2638873 w 4206653"/>
                <a:gd name="connsiteY59" fmla="*/ 3098234 h 4338987"/>
                <a:gd name="connsiteX60" fmla="*/ 2570293 w 4206653"/>
                <a:gd name="connsiteY60" fmla="*/ 3109664 h 4338987"/>
                <a:gd name="connsiteX61" fmla="*/ 2558863 w 4206653"/>
                <a:gd name="connsiteY61" fmla="*/ 3326834 h 4338987"/>
                <a:gd name="connsiteX62" fmla="*/ 2673163 w 4206653"/>
                <a:gd name="connsiteY62" fmla="*/ 3555434 h 4338987"/>
                <a:gd name="connsiteX63" fmla="*/ 2730313 w 4206653"/>
                <a:gd name="connsiteY63" fmla="*/ 4024064 h 4338987"/>
                <a:gd name="connsiteX64" fmla="*/ 2696023 w 4206653"/>
                <a:gd name="connsiteY64" fmla="*/ 4184084 h 4338987"/>
                <a:gd name="connsiteX65" fmla="*/ 2536003 w 4206653"/>
                <a:gd name="connsiteY65" fmla="*/ 4138364 h 4338987"/>
                <a:gd name="connsiteX66" fmla="*/ 2536003 w 4206653"/>
                <a:gd name="connsiteY66" fmla="*/ 3909764 h 4338987"/>
                <a:gd name="connsiteX67" fmla="*/ 2433133 w 4206653"/>
                <a:gd name="connsiteY67" fmla="*/ 3566864 h 4338987"/>
                <a:gd name="connsiteX68" fmla="*/ 2307403 w 4206653"/>
                <a:gd name="connsiteY68" fmla="*/ 3166814 h 4338987"/>
                <a:gd name="connsiteX69" fmla="*/ 2261683 w 4206653"/>
                <a:gd name="connsiteY69" fmla="*/ 3063944 h 4338987"/>
                <a:gd name="connsiteX70" fmla="*/ 2078803 w 4206653"/>
                <a:gd name="connsiteY70" fmla="*/ 2949644 h 4338987"/>
                <a:gd name="connsiteX71" fmla="*/ 1850203 w 4206653"/>
                <a:gd name="connsiteY71" fmla="*/ 3029654 h 4338987"/>
                <a:gd name="connsiteX72" fmla="*/ 1415863 w 4206653"/>
                <a:gd name="connsiteY72" fmla="*/ 3361124 h 4338987"/>
                <a:gd name="connsiteX73" fmla="*/ 1381573 w 4206653"/>
                <a:gd name="connsiteY73" fmla="*/ 3681164 h 4338987"/>
                <a:gd name="connsiteX74" fmla="*/ 1381573 w 4206653"/>
                <a:gd name="connsiteY74" fmla="*/ 3989774 h 4338987"/>
                <a:gd name="connsiteX75" fmla="*/ 1290133 w 4206653"/>
                <a:gd name="connsiteY75" fmla="*/ 4309814 h 4338987"/>
                <a:gd name="connsiteX76" fmla="*/ 1198693 w 4206653"/>
                <a:gd name="connsiteY76" fmla="*/ 4298384 h 4338987"/>
                <a:gd name="connsiteX77" fmla="*/ 1187263 w 4206653"/>
                <a:gd name="connsiteY77" fmla="*/ 4081214 h 4338987"/>
                <a:gd name="connsiteX78" fmla="*/ 1198693 w 4206653"/>
                <a:gd name="connsiteY78" fmla="*/ 3909764 h 4338987"/>
                <a:gd name="connsiteX79" fmla="*/ 970093 w 4206653"/>
                <a:gd name="connsiteY79" fmla="*/ 3989774 h 4338987"/>
                <a:gd name="connsiteX80" fmla="*/ 718633 w 4206653"/>
                <a:gd name="connsiteY80" fmla="*/ 4069784 h 4338987"/>
                <a:gd name="connsiteX81" fmla="*/ 741493 w 4206653"/>
                <a:gd name="connsiteY81" fmla="*/ 3955484 h 4338987"/>
                <a:gd name="connsiteX82" fmla="*/ 1130113 w 4206653"/>
                <a:gd name="connsiteY82" fmla="*/ 3795464 h 4338987"/>
                <a:gd name="connsiteX83" fmla="*/ 1278703 w 4206653"/>
                <a:gd name="connsiteY83" fmla="*/ 3726884 h 4338987"/>
                <a:gd name="connsiteX84" fmla="*/ 1221553 w 4206653"/>
                <a:gd name="connsiteY84" fmla="*/ 3372554 h 4338987"/>
                <a:gd name="connsiteX85" fmla="*/ 1324423 w 4206653"/>
                <a:gd name="connsiteY85" fmla="*/ 3121094 h 4338987"/>
                <a:gd name="connsiteX86" fmla="*/ 1393003 w 4206653"/>
                <a:gd name="connsiteY86" fmla="*/ 3052514 h 4338987"/>
                <a:gd name="connsiteX87" fmla="*/ 1084393 w 4206653"/>
                <a:gd name="connsiteY87" fmla="*/ 3029654 h 4338987"/>
                <a:gd name="connsiteX88" fmla="*/ 730063 w 4206653"/>
                <a:gd name="connsiteY88" fmla="*/ 2961074 h 4338987"/>
                <a:gd name="connsiteX89" fmla="*/ 375733 w 4206653"/>
                <a:gd name="connsiteY89" fmla="*/ 3132524 h 4338987"/>
                <a:gd name="connsiteX90" fmla="*/ 421453 w 4206653"/>
                <a:gd name="connsiteY90" fmla="*/ 3029654 h 4338987"/>
                <a:gd name="connsiteX91" fmla="*/ 627193 w 4206653"/>
                <a:gd name="connsiteY91" fmla="*/ 2926784 h 4338987"/>
                <a:gd name="connsiteX92" fmla="*/ 810073 w 4206653"/>
                <a:gd name="connsiteY92" fmla="*/ 2755334 h 4338987"/>
                <a:gd name="connsiteX93" fmla="*/ 1152973 w 4206653"/>
                <a:gd name="connsiteY93" fmla="*/ 2778194 h 4338987"/>
                <a:gd name="connsiteX94" fmla="*/ 1461583 w 4206653"/>
                <a:gd name="connsiteY94" fmla="*/ 2823914 h 4338987"/>
                <a:gd name="connsiteX95" fmla="*/ 1953073 w 4206653"/>
                <a:gd name="connsiteY95" fmla="*/ 2663894 h 4338987"/>
                <a:gd name="connsiteX96" fmla="*/ 1701613 w 4206653"/>
                <a:gd name="connsiteY96" fmla="*/ 2263844 h 4338987"/>
                <a:gd name="connsiteX97" fmla="*/ 1690183 w 4206653"/>
                <a:gd name="connsiteY97" fmla="*/ 1966664 h 4338987"/>
                <a:gd name="connsiteX98" fmla="*/ 1381991 w 4206653"/>
                <a:gd name="connsiteY98" fmla="*/ 1841930 h 4338987"/>
                <a:gd name="connsiteX99" fmla="*/ 1095823 w 4206653"/>
                <a:gd name="connsiteY99" fmla="*/ 1715204 h 4338987"/>
                <a:gd name="connsiteX100" fmla="*/ 746507 w 4206653"/>
                <a:gd name="connsiteY100" fmla="*/ 1626741 h 4338987"/>
                <a:gd name="connsiteX101" fmla="*/ 352873 w 4206653"/>
                <a:gd name="connsiteY101" fmla="*/ 1726634 h 4338987"/>
                <a:gd name="connsiteX102" fmla="*/ 113171 w 4206653"/>
                <a:gd name="connsiteY102" fmla="*/ 1763908 h 4338987"/>
                <a:gd name="connsiteX103" fmla="*/ 9973 w 4206653"/>
                <a:gd name="connsiteY103" fmla="*/ 1738064 h 4338987"/>
                <a:gd name="connsiteX104" fmla="*/ 348516 w 4206653"/>
                <a:gd name="connsiteY104" fmla="*/ 1644138 h 4338987"/>
                <a:gd name="connsiteX105" fmla="*/ 653097 w 4206653"/>
                <a:gd name="connsiteY105" fmla="*/ 1544246 h 4338987"/>
                <a:gd name="connsiteX106" fmla="*/ 1072963 w 4206653"/>
                <a:gd name="connsiteY106" fmla="*/ 1612334 h 4338987"/>
                <a:gd name="connsiteX107" fmla="*/ 1244413 w 4206653"/>
                <a:gd name="connsiteY107" fmla="*/ 1658054 h 4338987"/>
                <a:gd name="connsiteX108" fmla="*/ 1205766 w 4206653"/>
                <a:gd name="connsiteY108" fmla="*/ 1452314 h 4338987"/>
                <a:gd name="connsiteX109" fmla="*/ 1046313 w 4206653"/>
                <a:gd name="connsiteY109" fmla="*/ 815735 h 4338987"/>
                <a:gd name="connsiteX110" fmla="*/ 1221553 w 4206653"/>
                <a:gd name="connsiteY110" fmla="*/ 1212284 h 4338987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73263 w 4206653"/>
                <a:gd name="connsiteY23" fmla="*/ 1371978 h 4338661"/>
                <a:gd name="connsiteX24" fmla="*/ 3461833 w 4206653"/>
                <a:gd name="connsiteY24" fmla="*/ 1097658 h 4338661"/>
                <a:gd name="connsiteX25" fmla="*/ 3450403 w 4206653"/>
                <a:gd name="connsiteY25" fmla="*/ 777618 h 4338661"/>
                <a:gd name="connsiteX26" fmla="*/ 3759013 w 4206653"/>
                <a:gd name="connsiteY26" fmla="*/ 571878 h 4338661"/>
                <a:gd name="connsiteX27" fmla="*/ 3999043 w 4206653"/>
                <a:gd name="connsiteY27" fmla="*/ 91818 h 4338661"/>
                <a:gd name="connsiteX28" fmla="*/ 4033333 w 4206653"/>
                <a:gd name="connsiteY28" fmla="*/ 11808 h 4338661"/>
                <a:gd name="connsiteX29" fmla="*/ 3984569 w 4206653"/>
                <a:gd name="connsiteY29" fmla="*/ 247366 h 4338661"/>
                <a:gd name="connsiteX30" fmla="*/ 3812791 w 4206653"/>
                <a:gd name="connsiteY30" fmla="*/ 647417 h 4338661"/>
                <a:gd name="connsiteX31" fmla="*/ 3541098 w 4206653"/>
                <a:gd name="connsiteY31" fmla="*/ 811409 h 4338661"/>
                <a:gd name="connsiteX32" fmla="*/ 3563719 w 4206653"/>
                <a:gd name="connsiteY32" fmla="*/ 976892 h 4338661"/>
                <a:gd name="connsiteX33" fmla="*/ 3872985 w 4206653"/>
                <a:gd name="connsiteY33" fmla="*/ 881976 h 4338661"/>
                <a:gd name="connsiteX34" fmla="*/ 4200754 w 4206653"/>
                <a:gd name="connsiteY34" fmla="*/ 774136 h 4338661"/>
                <a:gd name="connsiteX35" fmla="*/ 4064251 w 4206653"/>
                <a:gd name="connsiteY35" fmla="*/ 847195 h 4338661"/>
                <a:gd name="connsiteX36" fmla="*/ 3818880 w 4206653"/>
                <a:gd name="connsiteY36" fmla="*/ 991305 h 4338661"/>
                <a:gd name="connsiteX37" fmla="*/ 3658531 w 4206653"/>
                <a:gd name="connsiteY37" fmla="*/ 1093178 h 4338661"/>
                <a:gd name="connsiteX38" fmla="*/ 3656143 w 4206653"/>
                <a:gd name="connsiteY38" fmla="*/ 1234818 h 4338661"/>
                <a:gd name="connsiteX39" fmla="*/ 3621853 w 4206653"/>
                <a:gd name="connsiteY39" fmla="*/ 1531998 h 4338661"/>
                <a:gd name="connsiteX40" fmla="*/ 3461833 w 4206653"/>
                <a:gd name="connsiteY40" fmla="*/ 1726308 h 4338661"/>
                <a:gd name="connsiteX41" fmla="*/ 3278953 w 4206653"/>
                <a:gd name="connsiteY41" fmla="*/ 2034918 h 4338661"/>
                <a:gd name="connsiteX42" fmla="*/ 3233233 w 4206653"/>
                <a:gd name="connsiteY42" fmla="*/ 2309238 h 4338661"/>
                <a:gd name="connsiteX43" fmla="*/ 3404683 w 4206653"/>
                <a:gd name="connsiteY43" fmla="*/ 2457828 h 4338661"/>
                <a:gd name="connsiteX44" fmla="*/ 3759013 w 4206653"/>
                <a:gd name="connsiteY44" fmla="*/ 2663568 h 4338661"/>
                <a:gd name="connsiteX45" fmla="*/ 4079053 w 4206653"/>
                <a:gd name="connsiteY45" fmla="*/ 2777868 h 4338661"/>
                <a:gd name="connsiteX46" fmla="*/ 4079053 w 4206653"/>
                <a:gd name="connsiteY46" fmla="*/ 2880738 h 4338661"/>
                <a:gd name="connsiteX47" fmla="*/ 3770443 w 4206653"/>
                <a:gd name="connsiteY47" fmla="*/ 2869308 h 4338661"/>
                <a:gd name="connsiteX48" fmla="*/ 3404683 w 4206653"/>
                <a:gd name="connsiteY48" fmla="*/ 2732148 h 4338661"/>
                <a:gd name="connsiteX49" fmla="*/ 3084643 w 4206653"/>
                <a:gd name="connsiteY49" fmla="*/ 2663568 h 4338661"/>
                <a:gd name="connsiteX50" fmla="*/ 2958913 w 4206653"/>
                <a:gd name="connsiteY50" fmla="*/ 2697858 h 4338661"/>
                <a:gd name="connsiteX51" fmla="*/ 2821753 w 4206653"/>
                <a:gd name="connsiteY51" fmla="*/ 2823588 h 4338661"/>
                <a:gd name="connsiteX52" fmla="*/ 2764603 w 4206653"/>
                <a:gd name="connsiteY52" fmla="*/ 2995038 h 4338661"/>
                <a:gd name="connsiteX53" fmla="*/ 2970343 w 4206653"/>
                <a:gd name="connsiteY53" fmla="*/ 3132198 h 4338661"/>
                <a:gd name="connsiteX54" fmla="*/ 3176083 w 4206653"/>
                <a:gd name="connsiteY54" fmla="*/ 3269358 h 4338661"/>
                <a:gd name="connsiteX55" fmla="*/ 3347533 w 4206653"/>
                <a:gd name="connsiteY55" fmla="*/ 3303648 h 4338661"/>
                <a:gd name="connsiteX56" fmla="*/ 3267523 w 4206653"/>
                <a:gd name="connsiteY56" fmla="*/ 3395088 h 4338661"/>
                <a:gd name="connsiteX57" fmla="*/ 3004633 w 4206653"/>
                <a:gd name="connsiteY57" fmla="*/ 3303648 h 4338661"/>
                <a:gd name="connsiteX58" fmla="*/ 2753173 w 4206653"/>
                <a:gd name="connsiteY58" fmla="*/ 3189348 h 4338661"/>
                <a:gd name="connsiteX59" fmla="*/ 2638873 w 4206653"/>
                <a:gd name="connsiteY59" fmla="*/ 3097908 h 4338661"/>
                <a:gd name="connsiteX60" fmla="*/ 2570293 w 4206653"/>
                <a:gd name="connsiteY60" fmla="*/ 3109338 h 4338661"/>
                <a:gd name="connsiteX61" fmla="*/ 2558863 w 4206653"/>
                <a:gd name="connsiteY61" fmla="*/ 3326508 h 4338661"/>
                <a:gd name="connsiteX62" fmla="*/ 2673163 w 4206653"/>
                <a:gd name="connsiteY62" fmla="*/ 3555108 h 4338661"/>
                <a:gd name="connsiteX63" fmla="*/ 2730313 w 4206653"/>
                <a:gd name="connsiteY63" fmla="*/ 4023738 h 4338661"/>
                <a:gd name="connsiteX64" fmla="*/ 2696023 w 4206653"/>
                <a:gd name="connsiteY64" fmla="*/ 4183758 h 4338661"/>
                <a:gd name="connsiteX65" fmla="*/ 2536003 w 4206653"/>
                <a:gd name="connsiteY65" fmla="*/ 4138038 h 4338661"/>
                <a:gd name="connsiteX66" fmla="*/ 2536003 w 4206653"/>
                <a:gd name="connsiteY66" fmla="*/ 3909438 h 4338661"/>
                <a:gd name="connsiteX67" fmla="*/ 2433133 w 4206653"/>
                <a:gd name="connsiteY67" fmla="*/ 3566538 h 4338661"/>
                <a:gd name="connsiteX68" fmla="*/ 2307403 w 4206653"/>
                <a:gd name="connsiteY68" fmla="*/ 3166488 h 4338661"/>
                <a:gd name="connsiteX69" fmla="*/ 2261683 w 4206653"/>
                <a:gd name="connsiteY69" fmla="*/ 3063618 h 4338661"/>
                <a:gd name="connsiteX70" fmla="*/ 2078803 w 4206653"/>
                <a:gd name="connsiteY70" fmla="*/ 2949318 h 4338661"/>
                <a:gd name="connsiteX71" fmla="*/ 1850203 w 4206653"/>
                <a:gd name="connsiteY71" fmla="*/ 3029328 h 4338661"/>
                <a:gd name="connsiteX72" fmla="*/ 1415863 w 4206653"/>
                <a:gd name="connsiteY72" fmla="*/ 3360798 h 4338661"/>
                <a:gd name="connsiteX73" fmla="*/ 1381573 w 4206653"/>
                <a:gd name="connsiteY73" fmla="*/ 3680838 h 4338661"/>
                <a:gd name="connsiteX74" fmla="*/ 1381573 w 4206653"/>
                <a:gd name="connsiteY74" fmla="*/ 3989448 h 4338661"/>
                <a:gd name="connsiteX75" fmla="*/ 1290133 w 4206653"/>
                <a:gd name="connsiteY75" fmla="*/ 4309488 h 4338661"/>
                <a:gd name="connsiteX76" fmla="*/ 1198693 w 4206653"/>
                <a:gd name="connsiteY76" fmla="*/ 4298058 h 4338661"/>
                <a:gd name="connsiteX77" fmla="*/ 1187263 w 4206653"/>
                <a:gd name="connsiteY77" fmla="*/ 4080888 h 4338661"/>
                <a:gd name="connsiteX78" fmla="*/ 1198693 w 4206653"/>
                <a:gd name="connsiteY78" fmla="*/ 3909438 h 4338661"/>
                <a:gd name="connsiteX79" fmla="*/ 970093 w 4206653"/>
                <a:gd name="connsiteY79" fmla="*/ 3989448 h 4338661"/>
                <a:gd name="connsiteX80" fmla="*/ 718633 w 4206653"/>
                <a:gd name="connsiteY80" fmla="*/ 4069458 h 4338661"/>
                <a:gd name="connsiteX81" fmla="*/ 741493 w 4206653"/>
                <a:gd name="connsiteY81" fmla="*/ 3955158 h 4338661"/>
                <a:gd name="connsiteX82" fmla="*/ 1130113 w 4206653"/>
                <a:gd name="connsiteY82" fmla="*/ 3795138 h 4338661"/>
                <a:gd name="connsiteX83" fmla="*/ 1278703 w 4206653"/>
                <a:gd name="connsiteY83" fmla="*/ 3726558 h 4338661"/>
                <a:gd name="connsiteX84" fmla="*/ 1221553 w 4206653"/>
                <a:gd name="connsiteY84" fmla="*/ 3372228 h 4338661"/>
                <a:gd name="connsiteX85" fmla="*/ 1324423 w 4206653"/>
                <a:gd name="connsiteY85" fmla="*/ 3120768 h 4338661"/>
                <a:gd name="connsiteX86" fmla="*/ 1393003 w 4206653"/>
                <a:gd name="connsiteY86" fmla="*/ 3052188 h 4338661"/>
                <a:gd name="connsiteX87" fmla="*/ 1084393 w 4206653"/>
                <a:gd name="connsiteY87" fmla="*/ 3029328 h 4338661"/>
                <a:gd name="connsiteX88" fmla="*/ 730063 w 4206653"/>
                <a:gd name="connsiteY88" fmla="*/ 2960748 h 4338661"/>
                <a:gd name="connsiteX89" fmla="*/ 375733 w 4206653"/>
                <a:gd name="connsiteY89" fmla="*/ 3132198 h 4338661"/>
                <a:gd name="connsiteX90" fmla="*/ 421453 w 4206653"/>
                <a:gd name="connsiteY90" fmla="*/ 3029328 h 4338661"/>
                <a:gd name="connsiteX91" fmla="*/ 627193 w 4206653"/>
                <a:gd name="connsiteY91" fmla="*/ 2926458 h 4338661"/>
                <a:gd name="connsiteX92" fmla="*/ 810073 w 4206653"/>
                <a:gd name="connsiteY92" fmla="*/ 2755008 h 4338661"/>
                <a:gd name="connsiteX93" fmla="*/ 1152973 w 4206653"/>
                <a:gd name="connsiteY93" fmla="*/ 2777868 h 4338661"/>
                <a:gd name="connsiteX94" fmla="*/ 1461583 w 4206653"/>
                <a:gd name="connsiteY94" fmla="*/ 2823588 h 4338661"/>
                <a:gd name="connsiteX95" fmla="*/ 1953073 w 4206653"/>
                <a:gd name="connsiteY95" fmla="*/ 2663568 h 4338661"/>
                <a:gd name="connsiteX96" fmla="*/ 1701613 w 4206653"/>
                <a:gd name="connsiteY96" fmla="*/ 2263518 h 4338661"/>
                <a:gd name="connsiteX97" fmla="*/ 1690183 w 4206653"/>
                <a:gd name="connsiteY97" fmla="*/ 1966338 h 4338661"/>
                <a:gd name="connsiteX98" fmla="*/ 1381991 w 4206653"/>
                <a:gd name="connsiteY98" fmla="*/ 1841604 h 4338661"/>
                <a:gd name="connsiteX99" fmla="*/ 1095823 w 4206653"/>
                <a:gd name="connsiteY99" fmla="*/ 1714878 h 4338661"/>
                <a:gd name="connsiteX100" fmla="*/ 746507 w 4206653"/>
                <a:gd name="connsiteY100" fmla="*/ 1626415 h 4338661"/>
                <a:gd name="connsiteX101" fmla="*/ 352873 w 4206653"/>
                <a:gd name="connsiteY101" fmla="*/ 1726308 h 4338661"/>
                <a:gd name="connsiteX102" fmla="*/ 113171 w 4206653"/>
                <a:gd name="connsiteY102" fmla="*/ 1763582 h 4338661"/>
                <a:gd name="connsiteX103" fmla="*/ 9973 w 4206653"/>
                <a:gd name="connsiteY103" fmla="*/ 1737738 h 4338661"/>
                <a:gd name="connsiteX104" fmla="*/ 348516 w 4206653"/>
                <a:gd name="connsiteY104" fmla="*/ 1643812 h 4338661"/>
                <a:gd name="connsiteX105" fmla="*/ 653097 w 4206653"/>
                <a:gd name="connsiteY105" fmla="*/ 1543920 h 4338661"/>
                <a:gd name="connsiteX106" fmla="*/ 1072963 w 4206653"/>
                <a:gd name="connsiteY106" fmla="*/ 1612008 h 4338661"/>
                <a:gd name="connsiteX107" fmla="*/ 1244413 w 4206653"/>
                <a:gd name="connsiteY107" fmla="*/ 1657728 h 4338661"/>
                <a:gd name="connsiteX108" fmla="*/ 1205766 w 4206653"/>
                <a:gd name="connsiteY108" fmla="*/ 1451988 h 4338661"/>
                <a:gd name="connsiteX109" fmla="*/ 1046313 w 4206653"/>
                <a:gd name="connsiteY109" fmla="*/ 815409 h 4338661"/>
                <a:gd name="connsiteX110" fmla="*/ 1221553 w 4206653"/>
                <a:gd name="connsiteY110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73263 w 4206653"/>
                <a:gd name="connsiteY23" fmla="*/ 1371978 h 4338661"/>
                <a:gd name="connsiteX24" fmla="*/ 3461833 w 4206653"/>
                <a:gd name="connsiteY24" fmla="*/ 1097658 h 4338661"/>
                <a:gd name="connsiteX25" fmla="*/ 3450403 w 4206653"/>
                <a:gd name="connsiteY25" fmla="*/ 777618 h 4338661"/>
                <a:gd name="connsiteX26" fmla="*/ 3759013 w 4206653"/>
                <a:gd name="connsiteY26" fmla="*/ 571878 h 4338661"/>
                <a:gd name="connsiteX27" fmla="*/ 3999043 w 4206653"/>
                <a:gd name="connsiteY27" fmla="*/ 91818 h 4338661"/>
                <a:gd name="connsiteX28" fmla="*/ 4033333 w 4206653"/>
                <a:gd name="connsiteY28" fmla="*/ 11808 h 4338661"/>
                <a:gd name="connsiteX29" fmla="*/ 3984569 w 4206653"/>
                <a:gd name="connsiteY29" fmla="*/ 247366 h 4338661"/>
                <a:gd name="connsiteX30" fmla="*/ 3812791 w 4206653"/>
                <a:gd name="connsiteY30" fmla="*/ 647417 h 4338661"/>
                <a:gd name="connsiteX31" fmla="*/ 3541098 w 4206653"/>
                <a:gd name="connsiteY31" fmla="*/ 811409 h 4338661"/>
                <a:gd name="connsiteX32" fmla="*/ 3563719 w 4206653"/>
                <a:gd name="connsiteY32" fmla="*/ 976892 h 4338661"/>
                <a:gd name="connsiteX33" fmla="*/ 3872985 w 4206653"/>
                <a:gd name="connsiteY33" fmla="*/ 881976 h 4338661"/>
                <a:gd name="connsiteX34" fmla="*/ 4200754 w 4206653"/>
                <a:gd name="connsiteY34" fmla="*/ 774136 h 4338661"/>
                <a:gd name="connsiteX35" fmla="*/ 4064251 w 4206653"/>
                <a:gd name="connsiteY35" fmla="*/ 847195 h 4338661"/>
                <a:gd name="connsiteX36" fmla="*/ 3818880 w 4206653"/>
                <a:gd name="connsiteY36" fmla="*/ 991305 h 4338661"/>
                <a:gd name="connsiteX37" fmla="*/ 3658531 w 4206653"/>
                <a:gd name="connsiteY37" fmla="*/ 1093178 h 4338661"/>
                <a:gd name="connsiteX38" fmla="*/ 3656143 w 4206653"/>
                <a:gd name="connsiteY38" fmla="*/ 1234818 h 4338661"/>
                <a:gd name="connsiteX39" fmla="*/ 3577446 w 4206653"/>
                <a:gd name="connsiteY39" fmla="*/ 1500691 h 4338661"/>
                <a:gd name="connsiteX40" fmla="*/ 3461833 w 4206653"/>
                <a:gd name="connsiteY40" fmla="*/ 1726308 h 4338661"/>
                <a:gd name="connsiteX41" fmla="*/ 3278953 w 4206653"/>
                <a:gd name="connsiteY41" fmla="*/ 2034918 h 4338661"/>
                <a:gd name="connsiteX42" fmla="*/ 3233233 w 4206653"/>
                <a:gd name="connsiteY42" fmla="*/ 2309238 h 4338661"/>
                <a:gd name="connsiteX43" fmla="*/ 3404683 w 4206653"/>
                <a:gd name="connsiteY43" fmla="*/ 2457828 h 4338661"/>
                <a:gd name="connsiteX44" fmla="*/ 3759013 w 4206653"/>
                <a:gd name="connsiteY44" fmla="*/ 2663568 h 4338661"/>
                <a:gd name="connsiteX45" fmla="*/ 4079053 w 4206653"/>
                <a:gd name="connsiteY45" fmla="*/ 2777868 h 4338661"/>
                <a:gd name="connsiteX46" fmla="*/ 4079053 w 4206653"/>
                <a:gd name="connsiteY46" fmla="*/ 2880738 h 4338661"/>
                <a:gd name="connsiteX47" fmla="*/ 3770443 w 4206653"/>
                <a:gd name="connsiteY47" fmla="*/ 2869308 h 4338661"/>
                <a:gd name="connsiteX48" fmla="*/ 3404683 w 4206653"/>
                <a:gd name="connsiteY48" fmla="*/ 2732148 h 4338661"/>
                <a:gd name="connsiteX49" fmla="*/ 3084643 w 4206653"/>
                <a:gd name="connsiteY49" fmla="*/ 2663568 h 4338661"/>
                <a:gd name="connsiteX50" fmla="*/ 2958913 w 4206653"/>
                <a:gd name="connsiteY50" fmla="*/ 2697858 h 4338661"/>
                <a:gd name="connsiteX51" fmla="*/ 2821753 w 4206653"/>
                <a:gd name="connsiteY51" fmla="*/ 2823588 h 4338661"/>
                <a:gd name="connsiteX52" fmla="*/ 2764603 w 4206653"/>
                <a:gd name="connsiteY52" fmla="*/ 2995038 h 4338661"/>
                <a:gd name="connsiteX53" fmla="*/ 2970343 w 4206653"/>
                <a:gd name="connsiteY53" fmla="*/ 3132198 h 4338661"/>
                <a:gd name="connsiteX54" fmla="*/ 3176083 w 4206653"/>
                <a:gd name="connsiteY54" fmla="*/ 3269358 h 4338661"/>
                <a:gd name="connsiteX55" fmla="*/ 3347533 w 4206653"/>
                <a:gd name="connsiteY55" fmla="*/ 3303648 h 4338661"/>
                <a:gd name="connsiteX56" fmla="*/ 3267523 w 4206653"/>
                <a:gd name="connsiteY56" fmla="*/ 3395088 h 4338661"/>
                <a:gd name="connsiteX57" fmla="*/ 3004633 w 4206653"/>
                <a:gd name="connsiteY57" fmla="*/ 3303648 h 4338661"/>
                <a:gd name="connsiteX58" fmla="*/ 2753173 w 4206653"/>
                <a:gd name="connsiteY58" fmla="*/ 3189348 h 4338661"/>
                <a:gd name="connsiteX59" fmla="*/ 2638873 w 4206653"/>
                <a:gd name="connsiteY59" fmla="*/ 3097908 h 4338661"/>
                <a:gd name="connsiteX60" fmla="*/ 2570293 w 4206653"/>
                <a:gd name="connsiteY60" fmla="*/ 3109338 h 4338661"/>
                <a:gd name="connsiteX61" fmla="*/ 2558863 w 4206653"/>
                <a:gd name="connsiteY61" fmla="*/ 3326508 h 4338661"/>
                <a:gd name="connsiteX62" fmla="*/ 2673163 w 4206653"/>
                <a:gd name="connsiteY62" fmla="*/ 3555108 h 4338661"/>
                <a:gd name="connsiteX63" fmla="*/ 2730313 w 4206653"/>
                <a:gd name="connsiteY63" fmla="*/ 4023738 h 4338661"/>
                <a:gd name="connsiteX64" fmla="*/ 2696023 w 4206653"/>
                <a:gd name="connsiteY64" fmla="*/ 4183758 h 4338661"/>
                <a:gd name="connsiteX65" fmla="*/ 2536003 w 4206653"/>
                <a:gd name="connsiteY65" fmla="*/ 4138038 h 4338661"/>
                <a:gd name="connsiteX66" fmla="*/ 2536003 w 4206653"/>
                <a:gd name="connsiteY66" fmla="*/ 3909438 h 4338661"/>
                <a:gd name="connsiteX67" fmla="*/ 2433133 w 4206653"/>
                <a:gd name="connsiteY67" fmla="*/ 3566538 h 4338661"/>
                <a:gd name="connsiteX68" fmla="*/ 2307403 w 4206653"/>
                <a:gd name="connsiteY68" fmla="*/ 3166488 h 4338661"/>
                <a:gd name="connsiteX69" fmla="*/ 2261683 w 4206653"/>
                <a:gd name="connsiteY69" fmla="*/ 3063618 h 4338661"/>
                <a:gd name="connsiteX70" fmla="*/ 2078803 w 4206653"/>
                <a:gd name="connsiteY70" fmla="*/ 2949318 h 4338661"/>
                <a:gd name="connsiteX71" fmla="*/ 1850203 w 4206653"/>
                <a:gd name="connsiteY71" fmla="*/ 3029328 h 4338661"/>
                <a:gd name="connsiteX72" fmla="*/ 1415863 w 4206653"/>
                <a:gd name="connsiteY72" fmla="*/ 3360798 h 4338661"/>
                <a:gd name="connsiteX73" fmla="*/ 1381573 w 4206653"/>
                <a:gd name="connsiteY73" fmla="*/ 3680838 h 4338661"/>
                <a:gd name="connsiteX74" fmla="*/ 1381573 w 4206653"/>
                <a:gd name="connsiteY74" fmla="*/ 3989448 h 4338661"/>
                <a:gd name="connsiteX75" fmla="*/ 1290133 w 4206653"/>
                <a:gd name="connsiteY75" fmla="*/ 4309488 h 4338661"/>
                <a:gd name="connsiteX76" fmla="*/ 1198693 w 4206653"/>
                <a:gd name="connsiteY76" fmla="*/ 4298058 h 4338661"/>
                <a:gd name="connsiteX77" fmla="*/ 1187263 w 4206653"/>
                <a:gd name="connsiteY77" fmla="*/ 4080888 h 4338661"/>
                <a:gd name="connsiteX78" fmla="*/ 1198693 w 4206653"/>
                <a:gd name="connsiteY78" fmla="*/ 3909438 h 4338661"/>
                <a:gd name="connsiteX79" fmla="*/ 970093 w 4206653"/>
                <a:gd name="connsiteY79" fmla="*/ 3989448 h 4338661"/>
                <a:gd name="connsiteX80" fmla="*/ 718633 w 4206653"/>
                <a:gd name="connsiteY80" fmla="*/ 4069458 h 4338661"/>
                <a:gd name="connsiteX81" fmla="*/ 741493 w 4206653"/>
                <a:gd name="connsiteY81" fmla="*/ 3955158 h 4338661"/>
                <a:gd name="connsiteX82" fmla="*/ 1130113 w 4206653"/>
                <a:gd name="connsiteY82" fmla="*/ 3795138 h 4338661"/>
                <a:gd name="connsiteX83" fmla="*/ 1278703 w 4206653"/>
                <a:gd name="connsiteY83" fmla="*/ 3726558 h 4338661"/>
                <a:gd name="connsiteX84" fmla="*/ 1221553 w 4206653"/>
                <a:gd name="connsiteY84" fmla="*/ 3372228 h 4338661"/>
                <a:gd name="connsiteX85" fmla="*/ 1324423 w 4206653"/>
                <a:gd name="connsiteY85" fmla="*/ 3120768 h 4338661"/>
                <a:gd name="connsiteX86" fmla="*/ 1393003 w 4206653"/>
                <a:gd name="connsiteY86" fmla="*/ 3052188 h 4338661"/>
                <a:gd name="connsiteX87" fmla="*/ 1084393 w 4206653"/>
                <a:gd name="connsiteY87" fmla="*/ 3029328 h 4338661"/>
                <a:gd name="connsiteX88" fmla="*/ 730063 w 4206653"/>
                <a:gd name="connsiteY88" fmla="*/ 2960748 h 4338661"/>
                <a:gd name="connsiteX89" fmla="*/ 375733 w 4206653"/>
                <a:gd name="connsiteY89" fmla="*/ 3132198 h 4338661"/>
                <a:gd name="connsiteX90" fmla="*/ 421453 w 4206653"/>
                <a:gd name="connsiteY90" fmla="*/ 3029328 h 4338661"/>
                <a:gd name="connsiteX91" fmla="*/ 627193 w 4206653"/>
                <a:gd name="connsiteY91" fmla="*/ 2926458 h 4338661"/>
                <a:gd name="connsiteX92" fmla="*/ 810073 w 4206653"/>
                <a:gd name="connsiteY92" fmla="*/ 2755008 h 4338661"/>
                <a:gd name="connsiteX93" fmla="*/ 1152973 w 4206653"/>
                <a:gd name="connsiteY93" fmla="*/ 2777868 h 4338661"/>
                <a:gd name="connsiteX94" fmla="*/ 1461583 w 4206653"/>
                <a:gd name="connsiteY94" fmla="*/ 2823588 h 4338661"/>
                <a:gd name="connsiteX95" fmla="*/ 1953073 w 4206653"/>
                <a:gd name="connsiteY95" fmla="*/ 2663568 h 4338661"/>
                <a:gd name="connsiteX96" fmla="*/ 1701613 w 4206653"/>
                <a:gd name="connsiteY96" fmla="*/ 2263518 h 4338661"/>
                <a:gd name="connsiteX97" fmla="*/ 1690183 w 4206653"/>
                <a:gd name="connsiteY97" fmla="*/ 1966338 h 4338661"/>
                <a:gd name="connsiteX98" fmla="*/ 1381991 w 4206653"/>
                <a:gd name="connsiteY98" fmla="*/ 1841604 h 4338661"/>
                <a:gd name="connsiteX99" fmla="*/ 1095823 w 4206653"/>
                <a:gd name="connsiteY99" fmla="*/ 1714878 h 4338661"/>
                <a:gd name="connsiteX100" fmla="*/ 746507 w 4206653"/>
                <a:gd name="connsiteY100" fmla="*/ 1626415 h 4338661"/>
                <a:gd name="connsiteX101" fmla="*/ 352873 w 4206653"/>
                <a:gd name="connsiteY101" fmla="*/ 1726308 h 4338661"/>
                <a:gd name="connsiteX102" fmla="*/ 113171 w 4206653"/>
                <a:gd name="connsiteY102" fmla="*/ 1763582 h 4338661"/>
                <a:gd name="connsiteX103" fmla="*/ 9973 w 4206653"/>
                <a:gd name="connsiteY103" fmla="*/ 1737738 h 4338661"/>
                <a:gd name="connsiteX104" fmla="*/ 348516 w 4206653"/>
                <a:gd name="connsiteY104" fmla="*/ 1643812 h 4338661"/>
                <a:gd name="connsiteX105" fmla="*/ 653097 w 4206653"/>
                <a:gd name="connsiteY105" fmla="*/ 1543920 h 4338661"/>
                <a:gd name="connsiteX106" fmla="*/ 1072963 w 4206653"/>
                <a:gd name="connsiteY106" fmla="*/ 1612008 h 4338661"/>
                <a:gd name="connsiteX107" fmla="*/ 1244413 w 4206653"/>
                <a:gd name="connsiteY107" fmla="*/ 1657728 h 4338661"/>
                <a:gd name="connsiteX108" fmla="*/ 1205766 w 4206653"/>
                <a:gd name="connsiteY108" fmla="*/ 1451988 h 4338661"/>
                <a:gd name="connsiteX109" fmla="*/ 1046313 w 4206653"/>
                <a:gd name="connsiteY109" fmla="*/ 815409 h 4338661"/>
                <a:gd name="connsiteX110" fmla="*/ 1221553 w 4206653"/>
                <a:gd name="connsiteY110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73263 w 4206653"/>
                <a:gd name="connsiteY23" fmla="*/ 1371978 h 4338661"/>
                <a:gd name="connsiteX24" fmla="*/ 3461833 w 4206653"/>
                <a:gd name="connsiteY24" fmla="*/ 1097658 h 4338661"/>
                <a:gd name="connsiteX25" fmla="*/ 3450403 w 4206653"/>
                <a:gd name="connsiteY25" fmla="*/ 777618 h 4338661"/>
                <a:gd name="connsiteX26" fmla="*/ 3759013 w 4206653"/>
                <a:gd name="connsiteY26" fmla="*/ 571878 h 4338661"/>
                <a:gd name="connsiteX27" fmla="*/ 3999043 w 4206653"/>
                <a:gd name="connsiteY27" fmla="*/ 91818 h 4338661"/>
                <a:gd name="connsiteX28" fmla="*/ 4033333 w 4206653"/>
                <a:gd name="connsiteY28" fmla="*/ 11808 h 4338661"/>
                <a:gd name="connsiteX29" fmla="*/ 3984569 w 4206653"/>
                <a:gd name="connsiteY29" fmla="*/ 247366 h 4338661"/>
                <a:gd name="connsiteX30" fmla="*/ 3812791 w 4206653"/>
                <a:gd name="connsiteY30" fmla="*/ 647417 h 4338661"/>
                <a:gd name="connsiteX31" fmla="*/ 3541098 w 4206653"/>
                <a:gd name="connsiteY31" fmla="*/ 811409 h 4338661"/>
                <a:gd name="connsiteX32" fmla="*/ 3563719 w 4206653"/>
                <a:gd name="connsiteY32" fmla="*/ 976892 h 4338661"/>
                <a:gd name="connsiteX33" fmla="*/ 3872985 w 4206653"/>
                <a:gd name="connsiteY33" fmla="*/ 881976 h 4338661"/>
                <a:gd name="connsiteX34" fmla="*/ 4200754 w 4206653"/>
                <a:gd name="connsiteY34" fmla="*/ 774136 h 4338661"/>
                <a:gd name="connsiteX35" fmla="*/ 4064251 w 4206653"/>
                <a:gd name="connsiteY35" fmla="*/ 847195 h 4338661"/>
                <a:gd name="connsiteX36" fmla="*/ 3818880 w 4206653"/>
                <a:gd name="connsiteY36" fmla="*/ 991305 h 4338661"/>
                <a:gd name="connsiteX37" fmla="*/ 3658531 w 4206653"/>
                <a:gd name="connsiteY37" fmla="*/ 1093178 h 4338661"/>
                <a:gd name="connsiteX38" fmla="*/ 3622838 w 4206653"/>
                <a:gd name="connsiteY38" fmla="*/ 1221401 h 4338661"/>
                <a:gd name="connsiteX39" fmla="*/ 3577446 w 4206653"/>
                <a:gd name="connsiteY39" fmla="*/ 1500691 h 4338661"/>
                <a:gd name="connsiteX40" fmla="*/ 3461833 w 4206653"/>
                <a:gd name="connsiteY40" fmla="*/ 1726308 h 4338661"/>
                <a:gd name="connsiteX41" fmla="*/ 3278953 w 4206653"/>
                <a:gd name="connsiteY41" fmla="*/ 2034918 h 4338661"/>
                <a:gd name="connsiteX42" fmla="*/ 3233233 w 4206653"/>
                <a:gd name="connsiteY42" fmla="*/ 2309238 h 4338661"/>
                <a:gd name="connsiteX43" fmla="*/ 3404683 w 4206653"/>
                <a:gd name="connsiteY43" fmla="*/ 2457828 h 4338661"/>
                <a:gd name="connsiteX44" fmla="*/ 3759013 w 4206653"/>
                <a:gd name="connsiteY44" fmla="*/ 2663568 h 4338661"/>
                <a:gd name="connsiteX45" fmla="*/ 4079053 w 4206653"/>
                <a:gd name="connsiteY45" fmla="*/ 2777868 h 4338661"/>
                <a:gd name="connsiteX46" fmla="*/ 4079053 w 4206653"/>
                <a:gd name="connsiteY46" fmla="*/ 2880738 h 4338661"/>
                <a:gd name="connsiteX47" fmla="*/ 3770443 w 4206653"/>
                <a:gd name="connsiteY47" fmla="*/ 2869308 h 4338661"/>
                <a:gd name="connsiteX48" fmla="*/ 3404683 w 4206653"/>
                <a:gd name="connsiteY48" fmla="*/ 2732148 h 4338661"/>
                <a:gd name="connsiteX49" fmla="*/ 3084643 w 4206653"/>
                <a:gd name="connsiteY49" fmla="*/ 2663568 h 4338661"/>
                <a:gd name="connsiteX50" fmla="*/ 2958913 w 4206653"/>
                <a:gd name="connsiteY50" fmla="*/ 2697858 h 4338661"/>
                <a:gd name="connsiteX51" fmla="*/ 2821753 w 4206653"/>
                <a:gd name="connsiteY51" fmla="*/ 2823588 h 4338661"/>
                <a:gd name="connsiteX52" fmla="*/ 2764603 w 4206653"/>
                <a:gd name="connsiteY52" fmla="*/ 2995038 h 4338661"/>
                <a:gd name="connsiteX53" fmla="*/ 2970343 w 4206653"/>
                <a:gd name="connsiteY53" fmla="*/ 3132198 h 4338661"/>
                <a:gd name="connsiteX54" fmla="*/ 3176083 w 4206653"/>
                <a:gd name="connsiteY54" fmla="*/ 3269358 h 4338661"/>
                <a:gd name="connsiteX55" fmla="*/ 3347533 w 4206653"/>
                <a:gd name="connsiteY55" fmla="*/ 3303648 h 4338661"/>
                <a:gd name="connsiteX56" fmla="*/ 3267523 w 4206653"/>
                <a:gd name="connsiteY56" fmla="*/ 3395088 h 4338661"/>
                <a:gd name="connsiteX57" fmla="*/ 3004633 w 4206653"/>
                <a:gd name="connsiteY57" fmla="*/ 3303648 h 4338661"/>
                <a:gd name="connsiteX58" fmla="*/ 2753173 w 4206653"/>
                <a:gd name="connsiteY58" fmla="*/ 3189348 h 4338661"/>
                <a:gd name="connsiteX59" fmla="*/ 2638873 w 4206653"/>
                <a:gd name="connsiteY59" fmla="*/ 3097908 h 4338661"/>
                <a:gd name="connsiteX60" fmla="*/ 2570293 w 4206653"/>
                <a:gd name="connsiteY60" fmla="*/ 3109338 h 4338661"/>
                <a:gd name="connsiteX61" fmla="*/ 2558863 w 4206653"/>
                <a:gd name="connsiteY61" fmla="*/ 3326508 h 4338661"/>
                <a:gd name="connsiteX62" fmla="*/ 2673163 w 4206653"/>
                <a:gd name="connsiteY62" fmla="*/ 3555108 h 4338661"/>
                <a:gd name="connsiteX63" fmla="*/ 2730313 w 4206653"/>
                <a:gd name="connsiteY63" fmla="*/ 4023738 h 4338661"/>
                <a:gd name="connsiteX64" fmla="*/ 2696023 w 4206653"/>
                <a:gd name="connsiteY64" fmla="*/ 4183758 h 4338661"/>
                <a:gd name="connsiteX65" fmla="*/ 2536003 w 4206653"/>
                <a:gd name="connsiteY65" fmla="*/ 4138038 h 4338661"/>
                <a:gd name="connsiteX66" fmla="*/ 2536003 w 4206653"/>
                <a:gd name="connsiteY66" fmla="*/ 3909438 h 4338661"/>
                <a:gd name="connsiteX67" fmla="*/ 2433133 w 4206653"/>
                <a:gd name="connsiteY67" fmla="*/ 3566538 h 4338661"/>
                <a:gd name="connsiteX68" fmla="*/ 2307403 w 4206653"/>
                <a:gd name="connsiteY68" fmla="*/ 3166488 h 4338661"/>
                <a:gd name="connsiteX69" fmla="*/ 2261683 w 4206653"/>
                <a:gd name="connsiteY69" fmla="*/ 3063618 h 4338661"/>
                <a:gd name="connsiteX70" fmla="*/ 2078803 w 4206653"/>
                <a:gd name="connsiteY70" fmla="*/ 2949318 h 4338661"/>
                <a:gd name="connsiteX71" fmla="*/ 1850203 w 4206653"/>
                <a:gd name="connsiteY71" fmla="*/ 3029328 h 4338661"/>
                <a:gd name="connsiteX72" fmla="*/ 1415863 w 4206653"/>
                <a:gd name="connsiteY72" fmla="*/ 3360798 h 4338661"/>
                <a:gd name="connsiteX73" fmla="*/ 1381573 w 4206653"/>
                <a:gd name="connsiteY73" fmla="*/ 3680838 h 4338661"/>
                <a:gd name="connsiteX74" fmla="*/ 1381573 w 4206653"/>
                <a:gd name="connsiteY74" fmla="*/ 3989448 h 4338661"/>
                <a:gd name="connsiteX75" fmla="*/ 1290133 w 4206653"/>
                <a:gd name="connsiteY75" fmla="*/ 4309488 h 4338661"/>
                <a:gd name="connsiteX76" fmla="*/ 1198693 w 4206653"/>
                <a:gd name="connsiteY76" fmla="*/ 4298058 h 4338661"/>
                <a:gd name="connsiteX77" fmla="*/ 1187263 w 4206653"/>
                <a:gd name="connsiteY77" fmla="*/ 4080888 h 4338661"/>
                <a:gd name="connsiteX78" fmla="*/ 1198693 w 4206653"/>
                <a:gd name="connsiteY78" fmla="*/ 3909438 h 4338661"/>
                <a:gd name="connsiteX79" fmla="*/ 970093 w 4206653"/>
                <a:gd name="connsiteY79" fmla="*/ 3989448 h 4338661"/>
                <a:gd name="connsiteX80" fmla="*/ 718633 w 4206653"/>
                <a:gd name="connsiteY80" fmla="*/ 4069458 h 4338661"/>
                <a:gd name="connsiteX81" fmla="*/ 741493 w 4206653"/>
                <a:gd name="connsiteY81" fmla="*/ 3955158 h 4338661"/>
                <a:gd name="connsiteX82" fmla="*/ 1130113 w 4206653"/>
                <a:gd name="connsiteY82" fmla="*/ 3795138 h 4338661"/>
                <a:gd name="connsiteX83" fmla="*/ 1278703 w 4206653"/>
                <a:gd name="connsiteY83" fmla="*/ 3726558 h 4338661"/>
                <a:gd name="connsiteX84" fmla="*/ 1221553 w 4206653"/>
                <a:gd name="connsiteY84" fmla="*/ 3372228 h 4338661"/>
                <a:gd name="connsiteX85" fmla="*/ 1324423 w 4206653"/>
                <a:gd name="connsiteY85" fmla="*/ 3120768 h 4338661"/>
                <a:gd name="connsiteX86" fmla="*/ 1393003 w 4206653"/>
                <a:gd name="connsiteY86" fmla="*/ 3052188 h 4338661"/>
                <a:gd name="connsiteX87" fmla="*/ 1084393 w 4206653"/>
                <a:gd name="connsiteY87" fmla="*/ 3029328 h 4338661"/>
                <a:gd name="connsiteX88" fmla="*/ 730063 w 4206653"/>
                <a:gd name="connsiteY88" fmla="*/ 2960748 h 4338661"/>
                <a:gd name="connsiteX89" fmla="*/ 375733 w 4206653"/>
                <a:gd name="connsiteY89" fmla="*/ 3132198 h 4338661"/>
                <a:gd name="connsiteX90" fmla="*/ 421453 w 4206653"/>
                <a:gd name="connsiteY90" fmla="*/ 3029328 h 4338661"/>
                <a:gd name="connsiteX91" fmla="*/ 627193 w 4206653"/>
                <a:gd name="connsiteY91" fmla="*/ 2926458 h 4338661"/>
                <a:gd name="connsiteX92" fmla="*/ 810073 w 4206653"/>
                <a:gd name="connsiteY92" fmla="*/ 2755008 h 4338661"/>
                <a:gd name="connsiteX93" fmla="*/ 1152973 w 4206653"/>
                <a:gd name="connsiteY93" fmla="*/ 2777868 h 4338661"/>
                <a:gd name="connsiteX94" fmla="*/ 1461583 w 4206653"/>
                <a:gd name="connsiteY94" fmla="*/ 2823588 h 4338661"/>
                <a:gd name="connsiteX95" fmla="*/ 1953073 w 4206653"/>
                <a:gd name="connsiteY95" fmla="*/ 2663568 h 4338661"/>
                <a:gd name="connsiteX96" fmla="*/ 1701613 w 4206653"/>
                <a:gd name="connsiteY96" fmla="*/ 2263518 h 4338661"/>
                <a:gd name="connsiteX97" fmla="*/ 1690183 w 4206653"/>
                <a:gd name="connsiteY97" fmla="*/ 1966338 h 4338661"/>
                <a:gd name="connsiteX98" fmla="*/ 1381991 w 4206653"/>
                <a:gd name="connsiteY98" fmla="*/ 1841604 h 4338661"/>
                <a:gd name="connsiteX99" fmla="*/ 1095823 w 4206653"/>
                <a:gd name="connsiteY99" fmla="*/ 1714878 h 4338661"/>
                <a:gd name="connsiteX100" fmla="*/ 746507 w 4206653"/>
                <a:gd name="connsiteY100" fmla="*/ 1626415 h 4338661"/>
                <a:gd name="connsiteX101" fmla="*/ 352873 w 4206653"/>
                <a:gd name="connsiteY101" fmla="*/ 1726308 h 4338661"/>
                <a:gd name="connsiteX102" fmla="*/ 113171 w 4206653"/>
                <a:gd name="connsiteY102" fmla="*/ 1763582 h 4338661"/>
                <a:gd name="connsiteX103" fmla="*/ 9973 w 4206653"/>
                <a:gd name="connsiteY103" fmla="*/ 1737738 h 4338661"/>
                <a:gd name="connsiteX104" fmla="*/ 348516 w 4206653"/>
                <a:gd name="connsiteY104" fmla="*/ 1643812 h 4338661"/>
                <a:gd name="connsiteX105" fmla="*/ 653097 w 4206653"/>
                <a:gd name="connsiteY105" fmla="*/ 1543920 h 4338661"/>
                <a:gd name="connsiteX106" fmla="*/ 1072963 w 4206653"/>
                <a:gd name="connsiteY106" fmla="*/ 1612008 h 4338661"/>
                <a:gd name="connsiteX107" fmla="*/ 1244413 w 4206653"/>
                <a:gd name="connsiteY107" fmla="*/ 1657728 h 4338661"/>
                <a:gd name="connsiteX108" fmla="*/ 1205766 w 4206653"/>
                <a:gd name="connsiteY108" fmla="*/ 1451988 h 4338661"/>
                <a:gd name="connsiteX109" fmla="*/ 1046313 w 4206653"/>
                <a:gd name="connsiteY109" fmla="*/ 815409 h 4338661"/>
                <a:gd name="connsiteX110" fmla="*/ 1221553 w 4206653"/>
                <a:gd name="connsiteY110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73263 w 4206653"/>
                <a:gd name="connsiteY23" fmla="*/ 1371978 h 4338661"/>
                <a:gd name="connsiteX24" fmla="*/ 3461833 w 4206653"/>
                <a:gd name="connsiteY24" fmla="*/ 1097658 h 4338661"/>
                <a:gd name="connsiteX25" fmla="*/ 3450403 w 4206653"/>
                <a:gd name="connsiteY25" fmla="*/ 777618 h 4338661"/>
                <a:gd name="connsiteX26" fmla="*/ 3119893 w 4206653"/>
                <a:gd name="connsiteY26" fmla="*/ 321571 h 4338661"/>
                <a:gd name="connsiteX27" fmla="*/ 3759013 w 4206653"/>
                <a:gd name="connsiteY27" fmla="*/ 571878 h 4338661"/>
                <a:gd name="connsiteX28" fmla="*/ 3999043 w 4206653"/>
                <a:gd name="connsiteY28" fmla="*/ 91818 h 4338661"/>
                <a:gd name="connsiteX29" fmla="*/ 4033333 w 4206653"/>
                <a:gd name="connsiteY29" fmla="*/ 11808 h 4338661"/>
                <a:gd name="connsiteX30" fmla="*/ 3984569 w 4206653"/>
                <a:gd name="connsiteY30" fmla="*/ 247366 h 4338661"/>
                <a:gd name="connsiteX31" fmla="*/ 3812791 w 4206653"/>
                <a:gd name="connsiteY31" fmla="*/ 647417 h 4338661"/>
                <a:gd name="connsiteX32" fmla="*/ 3541098 w 4206653"/>
                <a:gd name="connsiteY32" fmla="*/ 811409 h 4338661"/>
                <a:gd name="connsiteX33" fmla="*/ 3563719 w 4206653"/>
                <a:gd name="connsiteY33" fmla="*/ 976892 h 4338661"/>
                <a:gd name="connsiteX34" fmla="*/ 3872985 w 4206653"/>
                <a:gd name="connsiteY34" fmla="*/ 881976 h 4338661"/>
                <a:gd name="connsiteX35" fmla="*/ 4200754 w 4206653"/>
                <a:gd name="connsiteY35" fmla="*/ 774136 h 4338661"/>
                <a:gd name="connsiteX36" fmla="*/ 4064251 w 4206653"/>
                <a:gd name="connsiteY36" fmla="*/ 847195 h 4338661"/>
                <a:gd name="connsiteX37" fmla="*/ 3818880 w 4206653"/>
                <a:gd name="connsiteY37" fmla="*/ 991305 h 4338661"/>
                <a:gd name="connsiteX38" fmla="*/ 3658531 w 4206653"/>
                <a:gd name="connsiteY38" fmla="*/ 1093178 h 4338661"/>
                <a:gd name="connsiteX39" fmla="*/ 3622838 w 4206653"/>
                <a:gd name="connsiteY39" fmla="*/ 1221401 h 4338661"/>
                <a:gd name="connsiteX40" fmla="*/ 3577446 w 4206653"/>
                <a:gd name="connsiteY40" fmla="*/ 1500691 h 4338661"/>
                <a:gd name="connsiteX41" fmla="*/ 3461833 w 4206653"/>
                <a:gd name="connsiteY41" fmla="*/ 1726308 h 4338661"/>
                <a:gd name="connsiteX42" fmla="*/ 3278953 w 4206653"/>
                <a:gd name="connsiteY42" fmla="*/ 2034918 h 4338661"/>
                <a:gd name="connsiteX43" fmla="*/ 3233233 w 4206653"/>
                <a:gd name="connsiteY43" fmla="*/ 2309238 h 4338661"/>
                <a:gd name="connsiteX44" fmla="*/ 3404683 w 4206653"/>
                <a:gd name="connsiteY44" fmla="*/ 2457828 h 4338661"/>
                <a:gd name="connsiteX45" fmla="*/ 3759013 w 4206653"/>
                <a:gd name="connsiteY45" fmla="*/ 2663568 h 4338661"/>
                <a:gd name="connsiteX46" fmla="*/ 4079053 w 4206653"/>
                <a:gd name="connsiteY46" fmla="*/ 2777868 h 4338661"/>
                <a:gd name="connsiteX47" fmla="*/ 4079053 w 4206653"/>
                <a:gd name="connsiteY47" fmla="*/ 2880738 h 4338661"/>
                <a:gd name="connsiteX48" fmla="*/ 3770443 w 4206653"/>
                <a:gd name="connsiteY48" fmla="*/ 2869308 h 4338661"/>
                <a:gd name="connsiteX49" fmla="*/ 3404683 w 4206653"/>
                <a:gd name="connsiteY49" fmla="*/ 2732148 h 4338661"/>
                <a:gd name="connsiteX50" fmla="*/ 3084643 w 4206653"/>
                <a:gd name="connsiteY50" fmla="*/ 2663568 h 4338661"/>
                <a:gd name="connsiteX51" fmla="*/ 2958913 w 4206653"/>
                <a:gd name="connsiteY51" fmla="*/ 2697858 h 4338661"/>
                <a:gd name="connsiteX52" fmla="*/ 2821753 w 4206653"/>
                <a:gd name="connsiteY52" fmla="*/ 2823588 h 4338661"/>
                <a:gd name="connsiteX53" fmla="*/ 2764603 w 4206653"/>
                <a:gd name="connsiteY53" fmla="*/ 2995038 h 4338661"/>
                <a:gd name="connsiteX54" fmla="*/ 2970343 w 4206653"/>
                <a:gd name="connsiteY54" fmla="*/ 3132198 h 4338661"/>
                <a:gd name="connsiteX55" fmla="*/ 3176083 w 4206653"/>
                <a:gd name="connsiteY55" fmla="*/ 3269358 h 4338661"/>
                <a:gd name="connsiteX56" fmla="*/ 3347533 w 4206653"/>
                <a:gd name="connsiteY56" fmla="*/ 3303648 h 4338661"/>
                <a:gd name="connsiteX57" fmla="*/ 3267523 w 4206653"/>
                <a:gd name="connsiteY57" fmla="*/ 3395088 h 4338661"/>
                <a:gd name="connsiteX58" fmla="*/ 3004633 w 4206653"/>
                <a:gd name="connsiteY58" fmla="*/ 3303648 h 4338661"/>
                <a:gd name="connsiteX59" fmla="*/ 2753173 w 4206653"/>
                <a:gd name="connsiteY59" fmla="*/ 3189348 h 4338661"/>
                <a:gd name="connsiteX60" fmla="*/ 2638873 w 4206653"/>
                <a:gd name="connsiteY60" fmla="*/ 3097908 h 4338661"/>
                <a:gd name="connsiteX61" fmla="*/ 2570293 w 4206653"/>
                <a:gd name="connsiteY61" fmla="*/ 3109338 h 4338661"/>
                <a:gd name="connsiteX62" fmla="*/ 2558863 w 4206653"/>
                <a:gd name="connsiteY62" fmla="*/ 3326508 h 4338661"/>
                <a:gd name="connsiteX63" fmla="*/ 2673163 w 4206653"/>
                <a:gd name="connsiteY63" fmla="*/ 3555108 h 4338661"/>
                <a:gd name="connsiteX64" fmla="*/ 2730313 w 4206653"/>
                <a:gd name="connsiteY64" fmla="*/ 4023738 h 4338661"/>
                <a:gd name="connsiteX65" fmla="*/ 2696023 w 4206653"/>
                <a:gd name="connsiteY65" fmla="*/ 4183758 h 4338661"/>
                <a:gd name="connsiteX66" fmla="*/ 2536003 w 4206653"/>
                <a:gd name="connsiteY66" fmla="*/ 4138038 h 4338661"/>
                <a:gd name="connsiteX67" fmla="*/ 2536003 w 4206653"/>
                <a:gd name="connsiteY67" fmla="*/ 3909438 h 4338661"/>
                <a:gd name="connsiteX68" fmla="*/ 2433133 w 4206653"/>
                <a:gd name="connsiteY68" fmla="*/ 3566538 h 4338661"/>
                <a:gd name="connsiteX69" fmla="*/ 2307403 w 4206653"/>
                <a:gd name="connsiteY69" fmla="*/ 3166488 h 4338661"/>
                <a:gd name="connsiteX70" fmla="*/ 2261683 w 4206653"/>
                <a:gd name="connsiteY70" fmla="*/ 3063618 h 4338661"/>
                <a:gd name="connsiteX71" fmla="*/ 2078803 w 4206653"/>
                <a:gd name="connsiteY71" fmla="*/ 2949318 h 4338661"/>
                <a:gd name="connsiteX72" fmla="*/ 1850203 w 4206653"/>
                <a:gd name="connsiteY72" fmla="*/ 3029328 h 4338661"/>
                <a:gd name="connsiteX73" fmla="*/ 1415863 w 4206653"/>
                <a:gd name="connsiteY73" fmla="*/ 3360798 h 4338661"/>
                <a:gd name="connsiteX74" fmla="*/ 1381573 w 4206653"/>
                <a:gd name="connsiteY74" fmla="*/ 3680838 h 4338661"/>
                <a:gd name="connsiteX75" fmla="*/ 1381573 w 4206653"/>
                <a:gd name="connsiteY75" fmla="*/ 3989448 h 4338661"/>
                <a:gd name="connsiteX76" fmla="*/ 1290133 w 4206653"/>
                <a:gd name="connsiteY76" fmla="*/ 4309488 h 4338661"/>
                <a:gd name="connsiteX77" fmla="*/ 1198693 w 4206653"/>
                <a:gd name="connsiteY77" fmla="*/ 4298058 h 4338661"/>
                <a:gd name="connsiteX78" fmla="*/ 1187263 w 4206653"/>
                <a:gd name="connsiteY78" fmla="*/ 4080888 h 4338661"/>
                <a:gd name="connsiteX79" fmla="*/ 1198693 w 4206653"/>
                <a:gd name="connsiteY79" fmla="*/ 3909438 h 4338661"/>
                <a:gd name="connsiteX80" fmla="*/ 970093 w 4206653"/>
                <a:gd name="connsiteY80" fmla="*/ 3989448 h 4338661"/>
                <a:gd name="connsiteX81" fmla="*/ 718633 w 4206653"/>
                <a:gd name="connsiteY81" fmla="*/ 4069458 h 4338661"/>
                <a:gd name="connsiteX82" fmla="*/ 741493 w 4206653"/>
                <a:gd name="connsiteY82" fmla="*/ 3955158 h 4338661"/>
                <a:gd name="connsiteX83" fmla="*/ 1130113 w 4206653"/>
                <a:gd name="connsiteY83" fmla="*/ 3795138 h 4338661"/>
                <a:gd name="connsiteX84" fmla="*/ 1278703 w 4206653"/>
                <a:gd name="connsiteY84" fmla="*/ 3726558 h 4338661"/>
                <a:gd name="connsiteX85" fmla="*/ 1221553 w 4206653"/>
                <a:gd name="connsiteY85" fmla="*/ 3372228 h 4338661"/>
                <a:gd name="connsiteX86" fmla="*/ 1324423 w 4206653"/>
                <a:gd name="connsiteY86" fmla="*/ 3120768 h 4338661"/>
                <a:gd name="connsiteX87" fmla="*/ 1393003 w 4206653"/>
                <a:gd name="connsiteY87" fmla="*/ 3052188 h 4338661"/>
                <a:gd name="connsiteX88" fmla="*/ 1084393 w 4206653"/>
                <a:gd name="connsiteY88" fmla="*/ 3029328 h 4338661"/>
                <a:gd name="connsiteX89" fmla="*/ 730063 w 4206653"/>
                <a:gd name="connsiteY89" fmla="*/ 2960748 h 4338661"/>
                <a:gd name="connsiteX90" fmla="*/ 375733 w 4206653"/>
                <a:gd name="connsiteY90" fmla="*/ 3132198 h 4338661"/>
                <a:gd name="connsiteX91" fmla="*/ 421453 w 4206653"/>
                <a:gd name="connsiteY91" fmla="*/ 3029328 h 4338661"/>
                <a:gd name="connsiteX92" fmla="*/ 627193 w 4206653"/>
                <a:gd name="connsiteY92" fmla="*/ 2926458 h 4338661"/>
                <a:gd name="connsiteX93" fmla="*/ 810073 w 4206653"/>
                <a:gd name="connsiteY93" fmla="*/ 2755008 h 4338661"/>
                <a:gd name="connsiteX94" fmla="*/ 1152973 w 4206653"/>
                <a:gd name="connsiteY94" fmla="*/ 2777868 h 4338661"/>
                <a:gd name="connsiteX95" fmla="*/ 1461583 w 4206653"/>
                <a:gd name="connsiteY95" fmla="*/ 2823588 h 4338661"/>
                <a:gd name="connsiteX96" fmla="*/ 1953073 w 4206653"/>
                <a:gd name="connsiteY96" fmla="*/ 2663568 h 4338661"/>
                <a:gd name="connsiteX97" fmla="*/ 1701613 w 4206653"/>
                <a:gd name="connsiteY97" fmla="*/ 2263518 h 4338661"/>
                <a:gd name="connsiteX98" fmla="*/ 1690183 w 4206653"/>
                <a:gd name="connsiteY98" fmla="*/ 1966338 h 4338661"/>
                <a:gd name="connsiteX99" fmla="*/ 1381991 w 4206653"/>
                <a:gd name="connsiteY99" fmla="*/ 1841604 h 4338661"/>
                <a:gd name="connsiteX100" fmla="*/ 1095823 w 4206653"/>
                <a:gd name="connsiteY100" fmla="*/ 1714878 h 4338661"/>
                <a:gd name="connsiteX101" fmla="*/ 746507 w 4206653"/>
                <a:gd name="connsiteY101" fmla="*/ 1626415 h 4338661"/>
                <a:gd name="connsiteX102" fmla="*/ 352873 w 4206653"/>
                <a:gd name="connsiteY102" fmla="*/ 1726308 h 4338661"/>
                <a:gd name="connsiteX103" fmla="*/ 113171 w 4206653"/>
                <a:gd name="connsiteY103" fmla="*/ 1763582 h 4338661"/>
                <a:gd name="connsiteX104" fmla="*/ 9973 w 4206653"/>
                <a:gd name="connsiteY104" fmla="*/ 1737738 h 4338661"/>
                <a:gd name="connsiteX105" fmla="*/ 348516 w 4206653"/>
                <a:gd name="connsiteY105" fmla="*/ 1643812 h 4338661"/>
                <a:gd name="connsiteX106" fmla="*/ 653097 w 4206653"/>
                <a:gd name="connsiteY106" fmla="*/ 1543920 h 4338661"/>
                <a:gd name="connsiteX107" fmla="*/ 1072963 w 4206653"/>
                <a:gd name="connsiteY107" fmla="*/ 1612008 h 4338661"/>
                <a:gd name="connsiteX108" fmla="*/ 1244413 w 4206653"/>
                <a:gd name="connsiteY108" fmla="*/ 1657728 h 4338661"/>
                <a:gd name="connsiteX109" fmla="*/ 1205766 w 4206653"/>
                <a:gd name="connsiteY109" fmla="*/ 1451988 h 4338661"/>
                <a:gd name="connsiteX110" fmla="*/ 1046313 w 4206653"/>
                <a:gd name="connsiteY110" fmla="*/ 815409 h 4338661"/>
                <a:gd name="connsiteX111" fmla="*/ 1221553 w 4206653"/>
                <a:gd name="connsiteY111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73263 w 4206653"/>
                <a:gd name="connsiteY23" fmla="*/ 1371978 h 4338661"/>
                <a:gd name="connsiteX24" fmla="*/ 3461833 w 4206653"/>
                <a:gd name="connsiteY24" fmla="*/ 1097658 h 4338661"/>
                <a:gd name="connsiteX25" fmla="*/ 3450403 w 4206653"/>
                <a:gd name="connsiteY25" fmla="*/ 777618 h 4338661"/>
                <a:gd name="connsiteX26" fmla="*/ 3119893 w 4206653"/>
                <a:gd name="connsiteY26" fmla="*/ 321571 h 4338661"/>
                <a:gd name="connsiteX27" fmla="*/ 3519555 w 4206653"/>
                <a:gd name="connsiteY27" fmla="*/ 665939 h 4338661"/>
                <a:gd name="connsiteX28" fmla="*/ 3759013 w 4206653"/>
                <a:gd name="connsiteY28" fmla="*/ 571878 h 4338661"/>
                <a:gd name="connsiteX29" fmla="*/ 3999043 w 4206653"/>
                <a:gd name="connsiteY29" fmla="*/ 91818 h 4338661"/>
                <a:gd name="connsiteX30" fmla="*/ 4033333 w 4206653"/>
                <a:gd name="connsiteY30" fmla="*/ 11808 h 4338661"/>
                <a:gd name="connsiteX31" fmla="*/ 3984569 w 4206653"/>
                <a:gd name="connsiteY31" fmla="*/ 247366 h 4338661"/>
                <a:gd name="connsiteX32" fmla="*/ 3812791 w 4206653"/>
                <a:gd name="connsiteY32" fmla="*/ 647417 h 4338661"/>
                <a:gd name="connsiteX33" fmla="*/ 3541098 w 4206653"/>
                <a:gd name="connsiteY33" fmla="*/ 811409 h 4338661"/>
                <a:gd name="connsiteX34" fmla="*/ 3563719 w 4206653"/>
                <a:gd name="connsiteY34" fmla="*/ 976892 h 4338661"/>
                <a:gd name="connsiteX35" fmla="*/ 3872985 w 4206653"/>
                <a:gd name="connsiteY35" fmla="*/ 881976 h 4338661"/>
                <a:gd name="connsiteX36" fmla="*/ 4200754 w 4206653"/>
                <a:gd name="connsiteY36" fmla="*/ 774136 h 4338661"/>
                <a:gd name="connsiteX37" fmla="*/ 4064251 w 4206653"/>
                <a:gd name="connsiteY37" fmla="*/ 847195 h 4338661"/>
                <a:gd name="connsiteX38" fmla="*/ 3818880 w 4206653"/>
                <a:gd name="connsiteY38" fmla="*/ 991305 h 4338661"/>
                <a:gd name="connsiteX39" fmla="*/ 3658531 w 4206653"/>
                <a:gd name="connsiteY39" fmla="*/ 1093178 h 4338661"/>
                <a:gd name="connsiteX40" fmla="*/ 3622838 w 4206653"/>
                <a:gd name="connsiteY40" fmla="*/ 1221401 h 4338661"/>
                <a:gd name="connsiteX41" fmla="*/ 3577446 w 4206653"/>
                <a:gd name="connsiteY41" fmla="*/ 1500691 h 4338661"/>
                <a:gd name="connsiteX42" fmla="*/ 3461833 w 4206653"/>
                <a:gd name="connsiteY42" fmla="*/ 1726308 h 4338661"/>
                <a:gd name="connsiteX43" fmla="*/ 3278953 w 4206653"/>
                <a:gd name="connsiteY43" fmla="*/ 2034918 h 4338661"/>
                <a:gd name="connsiteX44" fmla="*/ 3233233 w 4206653"/>
                <a:gd name="connsiteY44" fmla="*/ 2309238 h 4338661"/>
                <a:gd name="connsiteX45" fmla="*/ 3404683 w 4206653"/>
                <a:gd name="connsiteY45" fmla="*/ 2457828 h 4338661"/>
                <a:gd name="connsiteX46" fmla="*/ 3759013 w 4206653"/>
                <a:gd name="connsiteY46" fmla="*/ 2663568 h 4338661"/>
                <a:gd name="connsiteX47" fmla="*/ 4079053 w 4206653"/>
                <a:gd name="connsiteY47" fmla="*/ 2777868 h 4338661"/>
                <a:gd name="connsiteX48" fmla="*/ 4079053 w 4206653"/>
                <a:gd name="connsiteY48" fmla="*/ 2880738 h 4338661"/>
                <a:gd name="connsiteX49" fmla="*/ 3770443 w 4206653"/>
                <a:gd name="connsiteY49" fmla="*/ 2869308 h 4338661"/>
                <a:gd name="connsiteX50" fmla="*/ 3404683 w 4206653"/>
                <a:gd name="connsiteY50" fmla="*/ 2732148 h 4338661"/>
                <a:gd name="connsiteX51" fmla="*/ 3084643 w 4206653"/>
                <a:gd name="connsiteY51" fmla="*/ 2663568 h 4338661"/>
                <a:gd name="connsiteX52" fmla="*/ 2958913 w 4206653"/>
                <a:gd name="connsiteY52" fmla="*/ 2697858 h 4338661"/>
                <a:gd name="connsiteX53" fmla="*/ 2821753 w 4206653"/>
                <a:gd name="connsiteY53" fmla="*/ 2823588 h 4338661"/>
                <a:gd name="connsiteX54" fmla="*/ 2764603 w 4206653"/>
                <a:gd name="connsiteY54" fmla="*/ 2995038 h 4338661"/>
                <a:gd name="connsiteX55" fmla="*/ 2970343 w 4206653"/>
                <a:gd name="connsiteY55" fmla="*/ 3132198 h 4338661"/>
                <a:gd name="connsiteX56" fmla="*/ 3176083 w 4206653"/>
                <a:gd name="connsiteY56" fmla="*/ 3269358 h 4338661"/>
                <a:gd name="connsiteX57" fmla="*/ 3347533 w 4206653"/>
                <a:gd name="connsiteY57" fmla="*/ 3303648 h 4338661"/>
                <a:gd name="connsiteX58" fmla="*/ 3267523 w 4206653"/>
                <a:gd name="connsiteY58" fmla="*/ 3395088 h 4338661"/>
                <a:gd name="connsiteX59" fmla="*/ 3004633 w 4206653"/>
                <a:gd name="connsiteY59" fmla="*/ 3303648 h 4338661"/>
                <a:gd name="connsiteX60" fmla="*/ 2753173 w 4206653"/>
                <a:gd name="connsiteY60" fmla="*/ 3189348 h 4338661"/>
                <a:gd name="connsiteX61" fmla="*/ 2638873 w 4206653"/>
                <a:gd name="connsiteY61" fmla="*/ 3097908 h 4338661"/>
                <a:gd name="connsiteX62" fmla="*/ 2570293 w 4206653"/>
                <a:gd name="connsiteY62" fmla="*/ 3109338 h 4338661"/>
                <a:gd name="connsiteX63" fmla="*/ 2558863 w 4206653"/>
                <a:gd name="connsiteY63" fmla="*/ 3326508 h 4338661"/>
                <a:gd name="connsiteX64" fmla="*/ 2673163 w 4206653"/>
                <a:gd name="connsiteY64" fmla="*/ 3555108 h 4338661"/>
                <a:gd name="connsiteX65" fmla="*/ 2730313 w 4206653"/>
                <a:gd name="connsiteY65" fmla="*/ 4023738 h 4338661"/>
                <a:gd name="connsiteX66" fmla="*/ 2696023 w 4206653"/>
                <a:gd name="connsiteY66" fmla="*/ 4183758 h 4338661"/>
                <a:gd name="connsiteX67" fmla="*/ 2536003 w 4206653"/>
                <a:gd name="connsiteY67" fmla="*/ 4138038 h 4338661"/>
                <a:gd name="connsiteX68" fmla="*/ 2536003 w 4206653"/>
                <a:gd name="connsiteY68" fmla="*/ 3909438 h 4338661"/>
                <a:gd name="connsiteX69" fmla="*/ 2433133 w 4206653"/>
                <a:gd name="connsiteY69" fmla="*/ 3566538 h 4338661"/>
                <a:gd name="connsiteX70" fmla="*/ 2307403 w 4206653"/>
                <a:gd name="connsiteY70" fmla="*/ 3166488 h 4338661"/>
                <a:gd name="connsiteX71" fmla="*/ 2261683 w 4206653"/>
                <a:gd name="connsiteY71" fmla="*/ 3063618 h 4338661"/>
                <a:gd name="connsiteX72" fmla="*/ 2078803 w 4206653"/>
                <a:gd name="connsiteY72" fmla="*/ 2949318 h 4338661"/>
                <a:gd name="connsiteX73" fmla="*/ 1850203 w 4206653"/>
                <a:gd name="connsiteY73" fmla="*/ 3029328 h 4338661"/>
                <a:gd name="connsiteX74" fmla="*/ 1415863 w 4206653"/>
                <a:gd name="connsiteY74" fmla="*/ 3360798 h 4338661"/>
                <a:gd name="connsiteX75" fmla="*/ 1381573 w 4206653"/>
                <a:gd name="connsiteY75" fmla="*/ 3680838 h 4338661"/>
                <a:gd name="connsiteX76" fmla="*/ 1381573 w 4206653"/>
                <a:gd name="connsiteY76" fmla="*/ 3989448 h 4338661"/>
                <a:gd name="connsiteX77" fmla="*/ 1290133 w 4206653"/>
                <a:gd name="connsiteY77" fmla="*/ 4309488 h 4338661"/>
                <a:gd name="connsiteX78" fmla="*/ 1198693 w 4206653"/>
                <a:gd name="connsiteY78" fmla="*/ 4298058 h 4338661"/>
                <a:gd name="connsiteX79" fmla="*/ 1187263 w 4206653"/>
                <a:gd name="connsiteY79" fmla="*/ 4080888 h 4338661"/>
                <a:gd name="connsiteX80" fmla="*/ 1198693 w 4206653"/>
                <a:gd name="connsiteY80" fmla="*/ 3909438 h 4338661"/>
                <a:gd name="connsiteX81" fmla="*/ 970093 w 4206653"/>
                <a:gd name="connsiteY81" fmla="*/ 3989448 h 4338661"/>
                <a:gd name="connsiteX82" fmla="*/ 718633 w 4206653"/>
                <a:gd name="connsiteY82" fmla="*/ 4069458 h 4338661"/>
                <a:gd name="connsiteX83" fmla="*/ 741493 w 4206653"/>
                <a:gd name="connsiteY83" fmla="*/ 3955158 h 4338661"/>
                <a:gd name="connsiteX84" fmla="*/ 1130113 w 4206653"/>
                <a:gd name="connsiteY84" fmla="*/ 3795138 h 4338661"/>
                <a:gd name="connsiteX85" fmla="*/ 1278703 w 4206653"/>
                <a:gd name="connsiteY85" fmla="*/ 3726558 h 4338661"/>
                <a:gd name="connsiteX86" fmla="*/ 1221553 w 4206653"/>
                <a:gd name="connsiteY86" fmla="*/ 3372228 h 4338661"/>
                <a:gd name="connsiteX87" fmla="*/ 1324423 w 4206653"/>
                <a:gd name="connsiteY87" fmla="*/ 3120768 h 4338661"/>
                <a:gd name="connsiteX88" fmla="*/ 1393003 w 4206653"/>
                <a:gd name="connsiteY88" fmla="*/ 3052188 h 4338661"/>
                <a:gd name="connsiteX89" fmla="*/ 1084393 w 4206653"/>
                <a:gd name="connsiteY89" fmla="*/ 3029328 h 4338661"/>
                <a:gd name="connsiteX90" fmla="*/ 730063 w 4206653"/>
                <a:gd name="connsiteY90" fmla="*/ 2960748 h 4338661"/>
                <a:gd name="connsiteX91" fmla="*/ 375733 w 4206653"/>
                <a:gd name="connsiteY91" fmla="*/ 3132198 h 4338661"/>
                <a:gd name="connsiteX92" fmla="*/ 421453 w 4206653"/>
                <a:gd name="connsiteY92" fmla="*/ 3029328 h 4338661"/>
                <a:gd name="connsiteX93" fmla="*/ 627193 w 4206653"/>
                <a:gd name="connsiteY93" fmla="*/ 2926458 h 4338661"/>
                <a:gd name="connsiteX94" fmla="*/ 810073 w 4206653"/>
                <a:gd name="connsiteY94" fmla="*/ 2755008 h 4338661"/>
                <a:gd name="connsiteX95" fmla="*/ 1152973 w 4206653"/>
                <a:gd name="connsiteY95" fmla="*/ 2777868 h 4338661"/>
                <a:gd name="connsiteX96" fmla="*/ 1461583 w 4206653"/>
                <a:gd name="connsiteY96" fmla="*/ 2823588 h 4338661"/>
                <a:gd name="connsiteX97" fmla="*/ 1953073 w 4206653"/>
                <a:gd name="connsiteY97" fmla="*/ 2663568 h 4338661"/>
                <a:gd name="connsiteX98" fmla="*/ 1701613 w 4206653"/>
                <a:gd name="connsiteY98" fmla="*/ 2263518 h 4338661"/>
                <a:gd name="connsiteX99" fmla="*/ 1690183 w 4206653"/>
                <a:gd name="connsiteY99" fmla="*/ 1966338 h 4338661"/>
                <a:gd name="connsiteX100" fmla="*/ 1381991 w 4206653"/>
                <a:gd name="connsiteY100" fmla="*/ 1841604 h 4338661"/>
                <a:gd name="connsiteX101" fmla="*/ 1095823 w 4206653"/>
                <a:gd name="connsiteY101" fmla="*/ 1714878 h 4338661"/>
                <a:gd name="connsiteX102" fmla="*/ 746507 w 4206653"/>
                <a:gd name="connsiteY102" fmla="*/ 1626415 h 4338661"/>
                <a:gd name="connsiteX103" fmla="*/ 352873 w 4206653"/>
                <a:gd name="connsiteY103" fmla="*/ 1726308 h 4338661"/>
                <a:gd name="connsiteX104" fmla="*/ 113171 w 4206653"/>
                <a:gd name="connsiteY104" fmla="*/ 1763582 h 4338661"/>
                <a:gd name="connsiteX105" fmla="*/ 9973 w 4206653"/>
                <a:gd name="connsiteY105" fmla="*/ 1737738 h 4338661"/>
                <a:gd name="connsiteX106" fmla="*/ 348516 w 4206653"/>
                <a:gd name="connsiteY106" fmla="*/ 1643812 h 4338661"/>
                <a:gd name="connsiteX107" fmla="*/ 653097 w 4206653"/>
                <a:gd name="connsiteY107" fmla="*/ 1543920 h 4338661"/>
                <a:gd name="connsiteX108" fmla="*/ 1072963 w 4206653"/>
                <a:gd name="connsiteY108" fmla="*/ 1612008 h 4338661"/>
                <a:gd name="connsiteX109" fmla="*/ 1244413 w 4206653"/>
                <a:gd name="connsiteY109" fmla="*/ 1657728 h 4338661"/>
                <a:gd name="connsiteX110" fmla="*/ 1205766 w 4206653"/>
                <a:gd name="connsiteY110" fmla="*/ 1451988 h 4338661"/>
                <a:gd name="connsiteX111" fmla="*/ 1046313 w 4206653"/>
                <a:gd name="connsiteY111" fmla="*/ 815409 h 4338661"/>
                <a:gd name="connsiteX112" fmla="*/ 1221553 w 4206653"/>
                <a:gd name="connsiteY112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73263 w 4206653"/>
                <a:gd name="connsiteY23" fmla="*/ 1371978 h 4338661"/>
                <a:gd name="connsiteX24" fmla="*/ 3461833 w 4206653"/>
                <a:gd name="connsiteY24" fmla="*/ 1097658 h 4338661"/>
                <a:gd name="connsiteX25" fmla="*/ 3450403 w 4206653"/>
                <a:gd name="connsiteY25" fmla="*/ 777618 h 4338661"/>
                <a:gd name="connsiteX26" fmla="*/ 3119893 w 4206653"/>
                <a:gd name="connsiteY26" fmla="*/ 321571 h 4338661"/>
                <a:gd name="connsiteX27" fmla="*/ 3519555 w 4206653"/>
                <a:gd name="connsiteY27" fmla="*/ 665939 h 4338661"/>
                <a:gd name="connsiteX28" fmla="*/ 3759013 w 4206653"/>
                <a:gd name="connsiteY28" fmla="*/ 571878 h 4338661"/>
                <a:gd name="connsiteX29" fmla="*/ 3999043 w 4206653"/>
                <a:gd name="connsiteY29" fmla="*/ 91818 h 4338661"/>
                <a:gd name="connsiteX30" fmla="*/ 4033333 w 4206653"/>
                <a:gd name="connsiteY30" fmla="*/ 11808 h 4338661"/>
                <a:gd name="connsiteX31" fmla="*/ 3984569 w 4206653"/>
                <a:gd name="connsiteY31" fmla="*/ 247366 h 4338661"/>
                <a:gd name="connsiteX32" fmla="*/ 3812791 w 4206653"/>
                <a:gd name="connsiteY32" fmla="*/ 647417 h 4338661"/>
                <a:gd name="connsiteX33" fmla="*/ 3541098 w 4206653"/>
                <a:gd name="connsiteY33" fmla="*/ 811409 h 4338661"/>
                <a:gd name="connsiteX34" fmla="*/ 3563719 w 4206653"/>
                <a:gd name="connsiteY34" fmla="*/ 976892 h 4338661"/>
                <a:gd name="connsiteX35" fmla="*/ 3872985 w 4206653"/>
                <a:gd name="connsiteY35" fmla="*/ 881976 h 4338661"/>
                <a:gd name="connsiteX36" fmla="*/ 4200754 w 4206653"/>
                <a:gd name="connsiteY36" fmla="*/ 774136 h 4338661"/>
                <a:gd name="connsiteX37" fmla="*/ 4064251 w 4206653"/>
                <a:gd name="connsiteY37" fmla="*/ 847195 h 4338661"/>
                <a:gd name="connsiteX38" fmla="*/ 3818880 w 4206653"/>
                <a:gd name="connsiteY38" fmla="*/ 991305 h 4338661"/>
                <a:gd name="connsiteX39" fmla="*/ 3658531 w 4206653"/>
                <a:gd name="connsiteY39" fmla="*/ 1093178 h 4338661"/>
                <a:gd name="connsiteX40" fmla="*/ 3622838 w 4206653"/>
                <a:gd name="connsiteY40" fmla="*/ 1221401 h 4338661"/>
                <a:gd name="connsiteX41" fmla="*/ 3577446 w 4206653"/>
                <a:gd name="connsiteY41" fmla="*/ 1500691 h 4338661"/>
                <a:gd name="connsiteX42" fmla="*/ 3461833 w 4206653"/>
                <a:gd name="connsiteY42" fmla="*/ 1726308 h 4338661"/>
                <a:gd name="connsiteX43" fmla="*/ 3278953 w 4206653"/>
                <a:gd name="connsiteY43" fmla="*/ 2034918 h 4338661"/>
                <a:gd name="connsiteX44" fmla="*/ 3233233 w 4206653"/>
                <a:gd name="connsiteY44" fmla="*/ 2309238 h 4338661"/>
                <a:gd name="connsiteX45" fmla="*/ 3404683 w 4206653"/>
                <a:gd name="connsiteY45" fmla="*/ 2457828 h 4338661"/>
                <a:gd name="connsiteX46" fmla="*/ 3759013 w 4206653"/>
                <a:gd name="connsiteY46" fmla="*/ 2663568 h 4338661"/>
                <a:gd name="connsiteX47" fmla="*/ 4079053 w 4206653"/>
                <a:gd name="connsiteY47" fmla="*/ 2777868 h 4338661"/>
                <a:gd name="connsiteX48" fmla="*/ 4079053 w 4206653"/>
                <a:gd name="connsiteY48" fmla="*/ 2880738 h 4338661"/>
                <a:gd name="connsiteX49" fmla="*/ 3770443 w 4206653"/>
                <a:gd name="connsiteY49" fmla="*/ 2869308 h 4338661"/>
                <a:gd name="connsiteX50" fmla="*/ 3404683 w 4206653"/>
                <a:gd name="connsiteY50" fmla="*/ 2732148 h 4338661"/>
                <a:gd name="connsiteX51" fmla="*/ 3084643 w 4206653"/>
                <a:gd name="connsiteY51" fmla="*/ 2663568 h 4338661"/>
                <a:gd name="connsiteX52" fmla="*/ 2958913 w 4206653"/>
                <a:gd name="connsiteY52" fmla="*/ 2697858 h 4338661"/>
                <a:gd name="connsiteX53" fmla="*/ 2821753 w 4206653"/>
                <a:gd name="connsiteY53" fmla="*/ 2823588 h 4338661"/>
                <a:gd name="connsiteX54" fmla="*/ 2764603 w 4206653"/>
                <a:gd name="connsiteY54" fmla="*/ 2995038 h 4338661"/>
                <a:gd name="connsiteX55" fmla="*/ 2970343 w 4206653"/>
                <a:gd name="connsiteY55" fmla="*/ 3132198 h 4338661"/>
                <a:gd name="connsiteX56" fmla="*/ 3176083 w 4206653"/>
                <a:gd name="connsiteY56" fmla="*/ 3269358 h 4338661"/>
                <a:gd name="connsiteX57" fmla="*/ 3347533 w 4206653"/>
                <a:gd name="connsiteY57" fmla="*/ 3303648 h 4338661"/>
                <a:gd name="connsiteX58" fmla="*/ 3267523 w 4206653"/>
                <a:gd name="connsiteY58" fmla="*/ 3395088 h 4338661"/>
                <a:gd name="connsiteX59" fmla="*/ 3004633 w 4206653"/>
                <a:gd name="connsiteY59" fmla="*/ 3303648 h 4338661"/>
                <a:gd name="connsiteX60" fmla="*/ 2753173 w 4206653"/>
                <a:gd name="connsiteY60" fmla="*/ 3189348 h 4338661"/>
                <a:gd name="connsiteX61" fmla="*/ 2638873 w 4206653"/>
                <a:gd name="connsiteY61" fmla="*/ 3097908 h 4338661"/>
                <a:gd name="connsiteX62" fmla="*/ 2570293 w 4206653"/>
                <a:gd name="connsiteY62" fmla="*/ 3109338 h 4338661"/>
                <a:gd name="connsiteX63" fmla="*/ 2558863 w 4206653"/>
                <a:gd name="connsiteY63" fmla="*/ 3326508 h 4338661"/>
                <a:gd name="connsiteX64" fmla="*/ 2673163 w 4206653"/>
                <a:gd name="connsiteY64" fmla="*/ 3555108 h 4338661"/>
                <a:gd name="connsiteX65" fmla="*/ 2730313 w 4206653"/>
                <a:gd name="connsiteY65" fmla="*/ 4023738 h 4338661"/>
                <a:gd name="connsiteX66" fmla="*/ 2696023 w 4206653"/>
                <a:gd name="connsiteY66" fmla="*/ 4183758 h 4338661"/>
                <a:gd name="connsiteX67" fmla="*/ 2536003 w 4206653"/>
                <a:gd name="connsiteY67" fmla="*/ 4138038 h 4338661"/>
                <a:gd name="connsiteX68" fmla="*/ 2536003 w 4206653"/>
                <a:gd name="connsiteY68" fmla="*/ 3909438 h 4338661"/>
                <a:gd name="connsiteX69" fmla="*/ 2433133 w 4206653"/>
                <a:gd name="connsiteY69" fmla="*/ 3566538 h 4338661"/>
                <a:gd name="connsiteX70" fmla="*/ 2307403 w 4206653"/>
                <a:gd name="connsiteY70" fmla="*/ 3166488 h 4338661"/>
                <a:gd name="connsiteX71" fmla="*/ 2261683 w 4206653"/>
                <a:gd name="connsiteY71" fmla="*/ 3063618 h 4338661"/>
                <a:gd name="connsiteX72" fmla="*/ 2078803 w 4206653"/>
                <a:gd name="connsiteY72" fmla="*/ 2949318 h 4338661"/>
                <a:gd name="connsiteX73" fmla="*/ 1850203 w 4206653"/>
                <a:gd name="connsiteY73" fmla="*/ 3029328 h 4338661"/>
                <a:gd name="connsiteX74" fmla="*/ 1415863 w 4206653"/>
                <a:gd name="connsiteY74" fmla="*/ 3360798 h 4338661"/>
                <a:gd name="connsiteX75" fmla="*/ 1381573 w 4206653"/>
                <a:gd name="connsiteY75" fmla="*/ 3680838 h 4338661"/>
                <a:gd name="connsiteX76" fmla="*/ 1381573 w 4206653"/>
                <a:gd name="connsiteY76" fmla="*/ 3989448 h 4338661"/>
                <a:gd name="connsiteX77" fmla="*/ 1290133 w 4206653"/>
                <a:gd name="connsiteY77" fmla="*/ 4309488 h 4338661"/>
                <a:gd name="connsiteX78" fmla="*/ 1198693 w 4206653"/>
                <a:gd name="connsiteY78" fmla="*/ 4298058 h 4338661"/>
                <a:gd name="connsiteX79" fmla="*/ 1187263 w 4206653"/>
                <a:gd name="connsiteY79" fmla="*/ 4080888 h 4338661"/>
                <a:gd name="connsiteX80" fmla="*/ 1198693 w 4206653"/>
                <a:gd name="connsiteY80" fmla="*/ 3909438 h 4338661"/>
                <a:gd name="connsiteX81" fmla="*/ 970093 w 4206653"/>
                <a:gd name="connsiteY81" fmla="*/ 3989448 h 4338661"/>
                <a:gd name="connsiteX82" fmla="*/ 718633 w 4206653"/>
                <a:gd name="connsiteY82" fmla="*/ 4069458 h 4338661"/>
                <a:gd name="connsiteX83" fmla="*/ 741493 w 4206653"/>
                <a:gd name="connsiteY83" fmla="*/ 3955158 h 4338661"/>
                <a:gd name="connsiteX84" fmla="*/ 1130113 w 4206653"/>
                <a:gd name="connsiteY84" fmla="*/ 3795138 h 4338661"/>
                <a:gd name="connsiteX85" fmla="*/ 1278703 w 4206653"/>
                <a:gd name="connsiteY85" fmla="*/ 3726558 h 4338661"/>
                <a:gd name="connsiteX86" fmla="*/ 1221553 w 4206653"/>
                <a:gd name="connsiteY86" fmla="*/ 3372228 h 4338661"/>
                <a:gd name="connsiteX87" fmla="*/ 1324423 w 4206653"/>
                <a:gd name="connsiteY87" fmla="*/ 3120768 h 4338661"/>
                <a:gd name="connsiteX88" fmla="*/ 1393003 w 4206653"/>
                <a:gd name="connsiteY88" fmla="*/ 3052188 h 4338661"/>
                <a:gd name="connsiteX89" fmla="*/ 1084393 w 4206653"/>
                <a:gd name="connsiteY89" fmla="*/ 3029328 h 4338661"/>
                <a:gd name="connsiteX90" fmla="*/ 730063 w 4206653"/>
                <a:gd name="connsiteY90" fmla="*/ 2960748 h 4338661"/>
                <a:gd name="connsiteX91" fmla="*/ 375733 w 4206653"/>
                <a:gd name="connsiteY91" fmla="*/ 3132198 h 4338661"/>
                <a:gd name="connsiteX92" fmla="*/ 421453 w 4206653"/>
                <a:gd name="connsiteY92" fmla="*/ 3029328 h 4338661"/>
                <a:gd name="connsiteX93" fmla="*/ 627193 w 4206653"/>
                <a:gd name="connsiteY93" fmla="*/ 2926458 h 4338661"/>
                <a:gd name="connsiteX94" fmla="*/ 810073 w 4206653"/>
                <a:gd name="connsiteY94" fmla="*/ 2755008 h 4338661"/>
                <a:gd name="connsiteX95" fmla="*/ 1152973 w 4206653"/>
                <a:gd name="connsiteY95" fmla="*/ 2777868 h 4338661"/>
                <a:gd name="connsiteX96" fmla="*/ 1461583 w 4206653"/>
                <a:gd name="connsiteY96" fmla="*/ 2823588 h 4338661"/>
                <a:gd name="connsiteX97" fmla="*/ 1953073 w 4206653"/>
                <a:gd name="connsiteY97" fmla="*/ 2663568 h 4338661"/>
                <a:gd name="connsiteX98" fmla="*/ 1701613 w 4206653"/>
                <a:gd name="connsiteY98" fmla="*/ 2263518 h 4338661"/>
                <a:gd name="connsiteX99" fmla="*/ 1690183 w 4206653"/>
                <a:gd name="connsiteY99" fmla="*/ 1966338 h 4338661"/>
                <a:gd name="connsiteX100" fmla="*/ 1381991 w 4206653"/>
                <a:gd name="connsiteY100" fmla="*/ 1841604 h 4338661"/>
                <a:gd name="connsiteX101" fmla="*/ 1095823 w 4206653"/>
                <a:gd name="connsiteY101" fmla="*/ 1714878 h 4338661"/>
                <a:gd name="connsiteX102" fmla="*/ 746507 w 4206653"/>
                <a:gd name="connsiteY102" fmla="*/ 1626415 h 4338661"/>
                <a:gd name="connsiteX103" fmla="*/ 352873 w 4206653"/>
                <a:gd name="connsiteY103" fmla="*/ 1726308 h 4338661"/>
                <a:gd name="connsiteX104" fmla="*/ 113171 w 4206653"/>
                <a:gd name="connsiteY104" fmla="*/ 1763582 h 4338661"/>
                <a:gd name="connsiteX105" fmla="*/ 9973 w 4206653"/>
                <a:gd name="connsiteY105" fmla="*/ 1737738 h 4338661"/>
                <a:gd name="connsiteX106" fmla="*/ 348516 w 4206653"/>
                <a:gd name="connsiteY106" fmla="*/ 1643812 h 4338661"/>
                <a:gd name="connsiteX107" fmla="*/ 653097 w 4206653"/>
                <a:gd name="connsiteY107" fmla="*/ 1543920 h 4338661"/>
                <a:gd name="connsiteX108" fmla="*/ 1072963 w 4206653"/>
                <a:gd name="connsiteY108" fmla="*/ 1612008 h 4338661"/>
                <a:gd name="connsiteX109" fmla="*/ 1244413 w 4206653"/>
                <a:gd name="connsiteY109" fmla="*/ 1657728 h 4338661"/>
                <a:gd name="connsiteX110" fmla="*/ 1205766 w 4206653"/>
                <a:gd name="connsiteY110" fmla="*/ 1451988 h 4338661"/>
                <a:gd name="connsiteX111" fmla="*/ 1046313 w 4206653"/>
                <a:gd name="connsiteY111" fmla="*/ 815409 h 4338661"/>
                <a:gd name="connsiteX112" fmla="*/ 1221553 w 4206653"/>
                <a:gd name="connsiteY112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73263 w 4206653"/>
                <a:gd name="connsiteY23" fmla="*/ 1371978 h 4338661"/>
                <a:gd name="connsiteX24" fmla="*/ 3461833 w 4206653"/>
                <a:gd name="connsiteY24" fmla="*/ 1097658 h 4338661"/>
                <a:gd name="connsiteX25" fmla="*/ 3450403 w 4206653"/>
                <a:gd name="connsiteY25" fmla="*/ 777618 h 4338661"/>
                <a:gd name="connsiteX26" fmla="*/ 3119893 w 4206653"/>
                <a:gd name="connsiteY26" fmla="*/ 321571 h 4338661"/>
                <a:gd name="connsiteX27" fmla="*/ 3497351 w 4206653"/>
                <a:gd name="connsiteY27" fmla="*/ 674883 h 4338661"/>
                <a:gd name="connsiteX28" fmla="*/ 3759013 w 4206653"/>
                <a:gd name="connsiteY28" fmla="*/ 571878 h 4338661"/>
                <a:gd name="connsiteX29" fmla="*/ 3999043 w 4206653"/>
                <a:gd name="connsiteY29" fmla="*/ 91818 h 4338661"/>
                <a:gd name="connsiteX30" fmla="*/ 4033333 w 4206653"/>
                <a:gd name="connsiteY30" fmla="*/ 11808 h 4338661"/>
                <a:gd name="connsiteX31" fmla="*/ 3984569 w 4206653"/>
                <a:gd name="connsiteY31" fmla="*/ 247366 h 4338661"/>
                <a:gd name="connsiteX32" fmla="*/ 3812791 w 4206653"/>
                <a:gd name="connsiteY32" fmla="*/ 647417 h 4338661"/>
                <a:gd name="connsiteX33" fmla="*/ 3541098 w 4206653"/>
                <a:gd name="connsiteY33" fmla="*/ 811409 h 4338661"/>
                <a:gd name="connsiteX34" fmla="*/ 3563719 w 4206653"/>
                <a:gd name="connsiteY34" fmla="*/ 976892 h 4338661"/>
                <a:gd name="connsiteX35" fmla="*/ 3872985 w 4206653"/>
                <a:gd name="connsiteY35" fmla="*/ 881976 h 4338661"/>
                <a:gd name="connsiteX36" fmla="*/ 4200754 w 4206653"/>
                <a:gd name="connsiteY36" fmla="*/ 774136 h 4338661"/>
                <a:gd name="connsiteX37" fmla="*/ 4064251 w 4206653"/>
                <a:gd name="connsiteY37" fmla="*/ 847195 h 4338661"/>
                <a:gd name="connsiteX38" fmla="*/ 3818880 w 4206653"/>
                <a:gd name="connsiteY38" fmla="*/ 991305 h 4338661"/>
                <a:gd name="connsiteX39" fmla="*/ 3658531 w 4206653"/>
                <a:gd name="connsiteY39" fmla="*/ 1093178 h 4338661"/>
                <a:gd name="connsiteX40" fmla="*/ 3622838 w 4206653"/>
                <a:gd name="connsiteY40" fmla="*/ 1221401 h 4338661"/>
                <a:gd name="connsiteX41" fmla="*/ 3577446 w 4206653"/>
                <a:gd name="connsiteY41" fmla="*/ 1500691 h 4338661"/>
                <a:gd name="connsiteX42" fmla="*/ 3461833 w 4206653"/>
                <a:gd name="connsiteY42" fmla="*/ 1726308 h 4338661"/>
                <a:gd name="connsiteX43" fmla="*/ 3278953 w 4206653"/>
                <a:gd name="connsiteY43" fmla="*/ 2034918 h 4338661"/>
                <a:gd name="connsiteX44" fmla="*/ 3233233 w 4206653"/>
                <a:gd name="connsiteY44" fmla="*/ 2309238 h 4338661"/>
                <a:gd name="connsiteX45" fmla="*/ 3404683 w 4206653"/>
                <a:gd name="connsiteY45" fmla="*/ 2457828 h 4338661"/>
                <a:gd name="connsiteX46" fmla="*/ 3759013 w 4206653"/>
                <a:gd name="connsiteY46" fmla="*/ 2663568 h 4338661"/>
                <a:gd name="connsiteX47" fmla="*/ 4079053 w 4206653"/>
                <a:gd name="connsiteY47" fmla="*/ 2777868 h 4338661"/>
                <a:gd name="connsiteX48" fmla="*/ 4079053 w 4206653"/>
                <a:gd name="connsiteY48" fmla="*/ 2880738 h 4338661"/>
                <a:gd name="connsiteX49" fmla="*/ 3770443 w 4206653"/>
                <a:gd name="connsiteY49" fmla="*/ 2869308 h 4338661"/>
                <a:gd name="connsiteX50" fmla="*/ 3404683 w 4206653"/>
                <a:gd name="connsiteY50" fmla="*/ 2732148 h 4338661"/>
                <a:gd name="connsiteX51" fmla="*/ 3084643 w 4206653"/>
                <a:gd name="connsiteY51" fmla="*/ 2663568 h 4338661"/>
                <a:gd name="connsiteX52" fmla="*/ 2958913 w 4206653"/>
                <a:gd name="connsiteY52" fmla="*/ 2697858 h 4338661"/>
                <a:gd name="connsiteX53" fmla="*/ 2821753 w 4206653"/>
                <a:gd name="connsiteY53" fmla="*/ 2823588 h 4338661"/>
                <a:gd name="connsiteX54" fmla="*/ 2764603 w 4206653"/>
                <a:gd name="connsiteY54" fmla="*/ 2995038 h 4338661"/>
                <a:gd name="connsiteX55" fmla="*/ 2970343 w 4206653"/>
                <a:gd name="connsiteY55" fmla="*/ 3132198 h 4338661"/>
                <a:gd name="connsiteX56" fmla="*/ 3176083 w 4206653"/>
                <a:gd name="connsiteY56" fmla="*/ 3269358 h 4338661"/>
                <a:gd name="connsiteX57" fmla="*/ 3347533 w 4206653"/>
                <a:gd name="connsiteY57" fmla="*/ 3303648 h 4338661"/>
                <a:gd name="connsiteX58" fmla="*/ 3267523 w 4206653"/>
                <a:gd name="connsiteY58" fmla="*/ 3395088 h 4338661"/>
                <a:gd name="connsiteX59" fmla="*/ 3004633 w 4206653"/>
                <a:gd name="connsiteY59" fmla="*/ 3303648 h 4338661"/>
                <a:gd name="connsiteX60" fmla="*/ 2753173 w 4206653"/>
                <a:gd name="connsiteY60" fmla="*/ 3189348 h 4338661"/>
                <a:gd name="connsiteX61" fmla="*/ 2638873 w 4206653"/>
                <a:gd name="connsiteY61" fmla="*/ 3097908 h 4338661"/>
                <a:gd name="connsiteX62" fmla="*/ 2570293 w 4206653"/>
                <a:gd name="connsiteY62" fmla="*/ 3109338 h 4338661"/>
                <a:gd name="connsiteX63" fmla="*/ 2558863 w 4206653"/>
                <a:gd name="connsiteY63" fmla="*/ 3326508 h 4338661"/>
                <a:gd name="connsiteX64" fmla="*/ 2673163 w 4206653"/>
                <a:gd name="connsiteY64" fmla="*/ 3555108 h 4338661"/>
                <a:gd name="connsiteX65" fmla="*/ 2730313 w 4206653"/>
                <a:gd name="connsiteY65" fmla="*/ 4023738 h 4338661"/>
                <a:gd name="connsiteX66" fmla="*/ 2696023 w 4206653"/>
                <a:gd name="connsiteY66" fmla="*/ 4183758 h 4338661"/>
                <a:gd name="connsiteX67" fmla="*/ 2536003 w 4206653"/>
                <a:gd name="connsiteY67" fmla="*/ 4138038 h 4338661"/>
                <a:gd name="connsiteX68" fmla="*/ 2536003 w 4206653"/>
                <a:gd name="connsiteY68" fmla="*/ 3909438 h 4338661"/>
                <a:gd name="connsiteX69" fmla="*/ 2433133 w 4206653"/>
                <a:gd name="connsiteY69" fmla="*/ 3566538 h 4338661"/>
                <a:gd name="connsiteX70" fmla="*/ 2307403 w 4206653"/>
                <a:gd name="connsiteY70" fmla="*/ 3166488 h 4338661"/>
                <a:gd name="connsiteX71" fmla="*/ 2261683 w 4206653"/>
                <a:gd name="connsiteY71" fmla="*/ 3063618 h 4338661"/>
                <a:gd name="connsiteX72" fmla="*/ 2078803 w 4206653"/>
                <a:gd name="connsiteY72" fmla="*/ 2949318 h 4338661"/>
                <a:gd name="connsiteX73" fmla="*/ 1850203 w 4206653"/>
                <a:gd name="connsiteY73" fmla="*/ 3029328 h 4338661"/>
                <a:gd name="connsiteX74" fmla="*/ 1415863 w 4206653"/>
                <a:gd name="connsiteY74" fmla="*/ 3360798 h 4338661"/>
                <a:gd name="connsiteX75" fmla="*/ 1381573 w 4206653"/>
                <a:gd name="connsiteY75" fmla="*/ 3680838 h 4338661"/>
                <a:gd name="connsiteX76" fmla="*/ 1381573 w 4206653"/>
                <a:gd name="connsiteY76" fmla="*/ 3989448 h 4338661"/>
                <a:gd name="connsiteX77" fmla="*/ 1290133 w 4206653"/>
                <a:gd name="connsiteY77" fmla="*/ 4309488 h 4338661"/>
                <a:gd name="connsiteX78" fmla="*/ 1198693 w 4206653"/>
                <a:gd name="connsiteY78" fmla="*/ 4298058 h 4338661"/>
                <a:gd name="connsiteX79" fmla="*/ 1187263 w 4206653"/>
                <a:gd name="connsiteY79" fmla="*/ 4080888 h 4338661"/>
                <a:gd name="connsiteX80" fmla="*/ 1198693 w 4206653"/>
                <a:gd name="connsiteY80" fmla="*/ 3909438 h 4338661"/>
                <a:gd name="connsiteX81" fmla="*/ 970093 w 4206653"/>
                <a:gd name="connsiteY81" fmla="*/ 3989448 h 4338661"/>
                <a:gd name="connsiteX82" fmla="*/ 718633 w 4206653"/>
                <a:gd name="connsiteY82" fmla="*/ 4069458 h 4338661"/>
                <a:gd name="connsiteX83" fmla="*/ 741493 w 4206653"/>
                <a:gd name="connsiteY83" fmla="*/ 3955158 h 4338661"/>
                <a:gd name="connsiteX84" fmla="*/ 1130113 w 4206653"/>
                <a:gd name="connsiteY84" fmla="*/ 3795138 h 4338661"/>
                <a:gd name="connsiteX85" fmla="*/ 1278703 w 4206653"/>
                <a:gd name="connsiteY85" fmla="*/ 3726558 h 4338661"/>
                <a:gd name="connsiteX86" fmla="*/ 1221553 w 4206653"/>
                <a:gd name="connsiteY86" fmla="*/ 3372228 h 4338661"/>
                <a:gd name="connsiteX87" fmla="*/ 1324423 w 4206653"/>
                <a:gd name="connsiteY87" fmla="*/ 3120768 h 4338661"/>
                <a:gd name="connsiteX88" fmla="*/ 1393003 w 4206653"/>
                <a:gd name="connsiteY88" fmla="*/ 3052188 h 4338661"/>
                <a:gd name="connsiteX89" fmla="*/ 1084393 w 4206653"/>
                <a:gd name="connsiteY89" fmla="*/ 3029328 h 4338661"/>
                <a:gd name="connsiteX90" fmla="*/ 730063 w 4206653"/>
                <a:gd name="connsiteY90" fmla="*/ 2960748 h 4338661"/>
                <a:gd name="connsiteX91" fmla="*/ 375733 w 4206653"/>
                <a:gd name="connsiteY91" fmla="*/ 3132198 h 4338661"/>
                <a:gd name="connsiteX92" fmla="*/ 421453 w 4206653"/>
                <a:gd name="connsiteY92" fmla="*/ 3029328 h 4338661"/>
                <a:gd name="connsiteX93" fmla="*/ 627193 w 4206653"/>
                <a:gd name="connsiteY93" fmla="*/ 2926458 h 4338661"/>
                <a:gd name="connsiteX94" fmla="*/ 810073 w 4206653"/>
                <a:gd name="connsiteY94" fmla="*/ 2755008 h 4338661"/>
                <a:gd name="connsiteX95" fmla="*/ 1152973 w 4206653"/>
                <a:gd name="connsiteY95" fmla="*/ 2777868 h 4338661"/>
                <a:gd name="connsiteX96" fmla="*/ 1461583 w 4206653"/>
                <a:gd name="connsiteY96" fmla="*/ 2823588 h 4338661"/>
                <a:gd name="connsiteX97" fmla="*/ 1953073 w 4206653"/>
                <a:gd name="connsiteY97" fmla="*/ 2663568 h 4338661"/>
                <a:gd name="connsiteX98" fmla="*/ 1701613 w 4206653"/>
                <a:gd name="connsiteY98" fmla="*/ 2263518 h 4338661"/>
                <a:gd name="connsiteX99" fmla="*/ 1690183 w 4206653"/>
                <a:gd name="connsiteY99" fmla="*/ 1966338 h 4338661"/>
                <a:gd name="connsiteX100" fmla="*/ 1381991 w 4206653"/>
                <a:gd name="connsiteY100" fmla="*/ 1841604 h 4338661"/>
                <a:gd name="connsiteX101" fmla="*/ 1095823 w 4206653"/>
                <a:gd name="connsiteY101" fmla="*/ 1714878 h 4338661"/>
                <a:gd name="connsiteX102" fmla="*/ 746507 w 4206653"/>
                <a:gd name="connsiteY102" fmla="*/ 1626415 h 4338661"/>
                <a:gd name="connsiteX103" fmla="*/ 352873 w 4206653"/>
                <a:gd name="connsiteY103" fmla="*/ 1726308 h 4338661"/>
                <a:gd name="connsiteX104" fmla="*/ 113171 w 4206653"/>
                <a:gd name="connsiteY104" fmla="*/ 1763582 h 4338661"/>
                <a:gd name="connsiteX105" fmla="*/ 9973 w 4206653"/>
                <a:gd name="connsiteY105" fmla="*/ 1737738 h 4338661"/>
                <a:gd name="connsiteX106" fmla="*/ 348516 w 4206653"/>
                <a:gd name="connsiteY106" fmla="*/ 1643812 h 4338661"/>
                <a:gd name="connsiteX107" fmla="*/ 653097 w 4206653"/>
                <a:gd name="connsiteY107" fmla="*/ 1543920 h 4338661"/>
                <a:gd name="connsiteX108" fmla="*/ 1072963 w 4206653"/>
                <a:gd name="connsiteY108" fmla="*/ 1612008 h 4338661"/>
                <a:gd name="connsiteX109" fmla="*/ 1244413 w 4206653"/>
                <a:gd name="connsiteY109" fmla="*/ 1657728 h 4338661"/>
                <a:gd name="connsiteX110" fmla="*/ 1205766 w 4206653"/>
                <a:gd name="connsiteY110" fmla="*/ 1451988 h 4338661"/>
                <a:gd name="connsiteX111" fmla="*/ 1046313 w 4206653"/>
                <a:gd name="connsiteY111" fmla="*/ 815409 h 4338661"/>
                <a:gd name="connsiteX112" fmla="*/ 1221553 w 4206653"/>
                <a:gd name="connsiteY112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73263 w 4206653"/>
                <a:gd name="connsiteY23" fmla="*/ 1371978 h 4338661"/>
                <a:gd name="connsiteX24" fmla="*/ 3461833 w 4206653"/>
                <a:gd name="connsiteY24" fmla="*/ 1097658 h 4338661"/>
                <a:gd name="connsiteX25" fmla="*/ 3450403 w 4206653"/>
                <a:gd name="connsiteY25" fmla="*/ 777618 h 4338661"/>
                <a:gd name="connsiteX26" fmla="*/ 3119893 w 4206653"/>
                <a:gd name="connsiteY26" fmla="*/ 321571 h 4338661"/>
                <a:gd name="connsiteX27" fmla="*/ 3497351 w 4206653"/>
                <a:gd name="connsiteY27" fmla="*/ 674883 h 4338661"/>
                <a:gd name="connsiteX28" fmla="*/ 3759013 w 4206653"/>
                <a:gd name="connsiteY28" fmla="*/ 571878 h 4338661"/>
                <a:gd name="connsiteX29" fmla="*/ 3999043 w 4206653"/>
                <a:gd name="connsiteY29" fmla="*/ 91818 h 4338661"/>
                <a:gd name="connsiteX30" fmla="*/ 4033333 w 4206653"/>
                <a:gd name="connsiteY30" fmla="*/ 11808 h 4338661"/>
                <a:gd name="connsiteX31" fmla="*/ 3984569 w 4206653"/>
                <a:gd name="connsiteY31" fmla="*/ 247366 h 4338661"/>
                <a:gd name="connsiteX32" fmla="*/ 3812791 w 4206653"/>
                <a:gd name="connsiteY32" fmla="*/ 647417 h 4338661"/>
                <a:gd name="connsiteX33" fmla="*/ 3541098 w 4206653"/>
                <a:gd name="connsiteY33" fmla="*/ 811409 h 4338661"/>
                <a:gd name="connsiteX34" fmla="*/ 3589623 w 4206653"/>
                <a:gd name="connsiteY34" fmla="*/ 967947 h 4338661"/>
                <a:gd name="connsiteX35" fmla="*/ 3872985 w 4206653"/>
                <a:gd name="connsiteY35" fmla="*/ 881976 h 4338661"/>
                <a:gd name="connsiteX36" fmla="*/ 4200754 w 4206653"/>
                <a:gd name="connsiteY36" fmla="*/ 774136 h 4338661"/>
                <a:gd name="connsiteX37" fmla="*/ 4064251 w 4206653"/>
                <a:gd name="connsiteY37" fmla="*/ 847195 h 4338661"/>
                <a:gd name="connsiteX38" fmla="*/ 3818880 w 4206653"/>
                <a:gd name="connsiteY38" fmla="*/ 991305 h 4338661"/>
                <a:gd name="connsiteX39" fmla="*/ 3658531 w 4206653"/>
                <a:gd name="connsiteY39" fmla="*/ 1093178 h 4338661"/>
                <a:gd name="connsiteX40" fmla="*/ 3622838 w 4206653"/>
                <a:gd name="connsiteY40" fmla="*/ 1221401 h 4338661"/>
                <a:gd name="connsiteX41" fmla="*/ 3577446 w 4206653"/>
                <a:gd name="connsiteY41" fmla="*/ 1500691 h 4338661"/>
                <a:gd name="connsiteX42" fmla="*/ 3461833 w 4206653"/>
                <a:gd name="connsiteY42" fmla="*/ 1726308 h 4338661"/>
                <a:gd name="connsiteX43" fmla="*/ 3278953 w 4206653"/>
                <a:gd name="connsiteY43" fmla="*/ 2034918 h 4338661"/>
                <a:gd name="connsiteX44" fmla="*/ 3233233 w 4206653"/>
                <a:gd name="connsiteY44" fmla="*/ 2309238 h 4338661"/>
                <a:gd name="connsiteX45" fmla="*/ 3404683 w 4206653"/>
                <a:gd name="connsiteY45" fmla="*/ 2457828 h 4338661"/>
                <a:gd name="connsiteX46" fmla="*/ 3759013 w 4206653"/>
                <a:gd name="connsiteY46" fmla="*/ 2663568 h 4338661"/>
                <a:gd name="connsiteX47" fmla="*/ 4079053 w 4206653"/>
                <a:gd name="connsiteY47" fmla="*/ 2777868 h 4338661"/>
                <a:gd name="connsiteX48" fmla="*/ 4079053 w 4206653"/>
                <a:gd name="connsiteY48" fmla="*/ 2880738 h 4338661"/>
                <a:gd name="connsiteX49" fmla="*/ 3770443 w 4206653"/>
                <a:gd name="connsiteY49" fmla="*/ 2869308 h 4338661"/>
                <a:gd name="connsiteX50" fmla="*/ 3404683 w 4206653"/>
                <a:gd name="connsiteY50" fmla="*/ 2732148 h 4338661"/>
                <a:gd name="connsiteX51" fmla="*/ 3084643 w 4206653"/>
                <a:gd name="connsiteY51" fmla="*/ 2663568 h 4338661"/>
                <a:gd name="connsiteX52" fmla="*/ 2958913 w 4206653"/>
                <a:gd name="connsiteY52" fmla="*/ 2697858 h 4338661"/>
                <a:gd name="connsiteX53" fmla="*/ 2821753 w 4206653"/>
                <a:gd name="connsiteY53" fmla="*/ 2823588 h 4338661"/>
                <a:gd name="connsiteX54" fmla="*/ 2764603 w 4206653"/>
                <a:gd name="connsiteY54" fmla="*/ 2995038 h 4338661"/>
                <a:gd name="connsiteX55" fmla="*/ 2970343 w 4206653"/>
                <a:gd name="connsiteY55" fmla="*/ 3132198 h 4338661"/>
                <a:gd name="connsiteX56" fmla="*/ 3176083 w 4206653"/>
                <a:gd name="connsiteY56" fmla="*/ 3269358 h 4338661"/>
                <a:gd name="connsiteX57" fmla="*/ 3347533 w 4206653"/>
                <a:gd name="connsiteY57" fmla="*/ 3303648 h 4338661"/>
                <a:gd name="connsiteX58" fmla="*/ 3267523 w 4206653"/>
                <a:gd name="connsiteY58" fmla="*/ 3395088 h 4338661"/>
                <a:gd name="connsiteX59" fmla="*/ 3004633 w 4206653"/>
                <a:gd name="connsiteY59" fmla="*/ 3303648 h 4338661"/>
                <a:gd name="connsiteX60" fmla="*/ 2753173 w 4206653"/>
                <a:gd name="connsiteY60" fmla="*/ 3189348 h 4338661"/>
                <a:gd name="connsiteX61" fmla="*/ 2638873 w 4206653"/>
                <a:gd name="connsiteY61" fmla="*/ 3097908 h 4338661"/>
                <a:gd name="connsiteX62" fmla="*/ 2570293 w 4206653"/>
                <a:gd name="connsiteY62" fmla="*/ 3109338 h 4338661"/>
                <a:gd name="connsiteX63" fmla="*/ 2558863 w 4206653"/>
                <a:gd name="connsiteY63" fmla="*/ 3326508 h 4338661"/>
                <a:gd name="connsiteX64" fmla="*/ 2673163 w 4206653"/>
                <a:gd name="connsiteY64" fmla="*/ 3555108 h 4338661"/>
                <a:gd name="connsiteX65" fmla="*/ 2730313 w 4206653"/>
                <a:gd name="connsiteY65" fmla="*/ 4023738 h 4338661"/>
                <a:gd name="connsiteX66" fmla="*/ 2696023 w 4206653"/>
                <a:gd name="connsiteY66" fmla="*/ 4183758 h 4338661"/>
                <a:gd name="connsiteX67" fmla="*/ 2536003 w 4206653"/>
                <a:gd name="connsiteY67" fmla="*/ 4138038 h 4338661"/>
                <a:gd name="connsiteX68" fmla="*/ 2536003 w 4206653"/>
                <a:gd name="connsiteY68" fmla="*/ 3909438 h 4338661"/>
                <a:gd name="connsiteX69" fmla="*/ 2433133 w 4206653"/>
                <a:gd name="connsiteY69" fmla="*/ 3566538 h 4338661"/>
                <a:gd name="connsiteX70" fmla="*/ 2307403 w 4206653"/>
                <a:gd name="connsiteY70" fmla="*/ 3166488 h 4338661"/>
                <a:gd name="connsiteX71" fmla="*/ 2261683 w 4206653"/>
                <a:gd name="connsiteY71" fmla="*/ 3063618 h 4338661"/>
                <a:gd name="connsiteX72" fmla="*/ 2078803 w 4206653"/>
                <a:gd name="connsiteY72" fmla="*/ 2949318 h 4338661"/>
                <a:gd name="connsiteX73" fmla="*/ 1850203 w 4206653"/>
                <a:gd name="connsiteY73" fmla="*/ 3029328 h 4338661"/>
                <a:gd name="connsiteX74" fmla="*/ 1415863 w 4206653"/>
                <a:gd name="connsiteY74" fmla="*/ 3360798 h 4338661"/>
                <a:gd name="connsiteX75" fmla="*/ 1381573 w 4206653"/>
                <a:gd name="connsiteY75" fmla="*/ 3680838 h 4338661"/>
                <a:gd name="connsiteX76" fmla="*/ 1381573 w 4206653"/>
                <a:gd name="connsiteY76" fmla="*/ 3989448 h 4338661"/>
                <a:gd name="connsiteX77" fmla="*/ 1290133 w 4206653"/>
                <a:gd name="connsiteY77" fmla="*/ 4309488 h 4338661"/>
                <a:gd name="connsiteX78" fmla="*/ 1198693 w 4206653"/>
                <a:gd name="connsiteY78" fmla="*/ 4298058 h 4338661"/>
                <a:gd name="connsiteX79" fmla="*/ 1187263 w 4206653"/>
                <a:gd name="connsiteY79" fmla="*/ 4080888 h 4338661"/>
                <a:gd name="connsiteX80" fmla="*/ 1198693 w 4206653"/>
                <a:gd name="connsiteY80" fmla="*/ 3909438 h 4338661"/>
                <a:gd name="connsiteX81" fmla="*/ 970093 w 4206653"/>
                <a:gd name="connsiteY81" fmla="*/ 3989448 h 4338661"/>
                <a:gd name="connsiteX82" fmla="*/ 718633 w 4206653"/>
                <a:gd name="connsiteY82" fmla="*/ 4069458 h 4338661"/>
                <a:gd name="connsiteX83" fmla="*/ 741493 w 4206653"/>
                <a:gd name="connsiteY83" fmla="*/ 3955158 h 4338661"/>
                <a:gd name="connsiteX84" fmla="*/ 1130113 w 4206653"/>
                <a:gd name="connsiteY84" fmla="*/ 3795138 h 4338661"/>
                <a:gd name="connsiteX85" fmla="*/ 1278703 w 4206653"/>
                <a:gd name="connsiteY85" fmla="*/ 3726558 h 4338661"/>
                <a:gd name="connsiteX86" fmla="*/ 1221553 w 4206653"/>
                <a:gd name="connsiteY86" fmla="*/ 3372228 h 4338661"/>
                <a:gd name="connsiteX87" fmla="*/ 1324423 w 4206653"/>
                <a:gd name="connsiteY87" fmla="*/ 3120768 h 4338661"/>
                <a:gd name="connsiteX88" fmla="*/ 1393003 w 4206653"/>
                <a:gd name="connsiteY88" fmla="*/ 3052188 h 4338661"/>
                <a:gd name="connsiteX89" fmla="*/ 1084393 w 4206653"/>
                <a:gd name="connsiteY89" fmla="*/ 3029328 h 4338661"/>
                <a:gd name="connsiteX90" fmla="*/ 730063 w 4206653"/>
                <a:gd name="connsiteY90" fmla="*/ 2960748 h 4338661"/>
                <a:gd name="connsiteX91" fmla="*/ 375733 w 4206653"/>
                <a:gd name="connsiteY91" fmla="*/ 3132198 h 4338661"/>
                <a:gd name="connsiteX92" fmla="*/ 421453 w 4206653"/>
                <a:gd name="connsiteY92" fmla="*/ 3029328 h 4338661"/>
                <a:gd name="connsiteX93" fmla="*/ 627193 w 4206653"/>
                <a:gd name="connsiteY93" fmla="*/ 2926458 h 4338661"/>
                <a:gd name="connsiteX94" fmla="*/ 810073 w 4206653"/>
                <a:gd name="connsiteY94" fmla="*/ 2755008 h 4338661"/>
                <a:gd name="connsiteX95" fmla="*/ 1152973 w 4206653"/>
                <a:gd name="connsiteY95" fmla="*/ 2777868 h 4338661"/>
                <a:gd name="connsiteX96" fmla="*/ 1461583 w 4206653"/>
                <a:gd name="connsiteY96" fmla="*/ 2823588 h 4338661"/>
                <a:gd name="connsiteX97" fmla="*/ 1953073 w 4206653"/>
                <a:gd name="connsiteY97" fmla="*/ 2663568 h 4338661"/>
                <a:gd name="connsiteX98" fmla="*/ 1701613 w 4206653"/>
                <a:gd name="connsiteY98" fmla="*/ 2263518 h 4338661"/>
                <a:gd name="connsiteX99" fmla="*/ 1690183 w 4206653"/>
                <a:gd name="connsiteY99" fmla="*/ 1966338 h 4338661"/>
                <a:gd name="connsiteX100" fmla="*/ 1381991 w 4206653"/>
                <a:gd name="connsiteY100" fmla="*/ 1841604 h 4338661"/>
                <a:gd name="connsiteX101" fmla="*/ 1095823 w 4206653"/>
                <a:gd name="connsiteY101" fmla="*/ 1714878 h 4338661"/>
                <a:gd name="connsiteX102" fmla="*/ 746507 w 4206653"/>
                <a:gd name="connsiteY102" fmla="*/ 1626415 h 4338661"/>
                <a:gd name="connsiteX103" fmla="*/ 352873 w 4206653"/>
                <a:gd name="connsiteY103" fmla="*/ 1726308 h 4338661"/>
                <a:gd name="connsiteX104" fmla="*/ 113171 w 4206653"/>
                <a:gd name="connsiteY104" fmla="*/ 1763582 h 4338661"/>
                <a:gd name="connsiteX105" fmla="*/ 9973 w 4206653"/>
                <a:gd name="connsiteY105" fmla="*/ 1737738 h 4338661"/>
                <a:gd name="connsiteX106" fmla="*/ 348516 w 4206653"/>
                <a:gd name="connsiteY106" fmla="*/ 1643812 h 4338661"/>
                <a:gd name="connsiteX107" fmla="*/ 653097 w 4206653"/>
                <a:gd name="connsiteY107" fmla="*/ 1543920 h 4338661"/>
                <a:gd name="connsiteX108" fmla="*/ 1072963 w 4206653"/>
                <a:gd name="connsiteY108" fmla="*/ 1612008 h 4338661"/>
                <a:gd name="connsiteX109" fmla="*/ 1244413 w 4206653"/>
                <a:gd name="connsiteY109" fmla="*/ 1657728 h 4338661"/>
                <a:gd name="connsiteX110" fmla="*/ 1205766 w 4206653"/>
                <a:gd name="connsiteY110" fmla="*/ 1451988 h 4338661"/>
                <a:gd name="connsiteX111" fmla="*/ 1046313 w 4206653"/>
                <a:gd name="connsiteY111" fmla="*/ 815409 h 4338661"/>
                <a:gd name="connsiteX112" fmla="*/ 1221553 w 4206653"/>
                <a:gd name="connsiteY112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73263 w 4206653"/>
                <a:gd name="connsiteY23" fmla="*/ 1371978 h 4338661"/>
                <a:gd name="connsiteX24" fmla="*/ 3461833 w 4206653"/>
                <a:gd name="connsiteY24" fmla="*/ 1097658 h 4338661"/>
                <a:gd name="connsiteX25" fmla="*/ 3450403 w 4206653"/>
                <a:gd name="connsiteY25" fmla="*/ 777618 h 4338661"/>
                <a:gd name="connsiteX26" fmla="*/ 3119893 w 4206653"/>
                <a:gd name="connsiteY26" fmla="*/ 321571 h 4338661"/>
                <a:gd name="connsiteX27" fmla="*/ 3497351 w 4206653"/>
                <a:gd name="connsiteY27" fmla="*/ 674883 h 4338661"/>
                <a:gd name="connsiteX28" fmla="*/ 3759013 w 4206653"/>
                <a:gd name="connsiteY28" fmla="*/ 571878 h 4338661"/>
                <a:gd name="connsiteX29" fmla="*/ 3999043 w 4206653"/>
                <a:gd name="connsiteY29" fmla="*/ 91818 h 4338661"/>
                <a:gd name="connsiteX30" fmla="*/ 4033333 w 4206653"/>
                <a:gd name="connsiteY30" fmla="*/ 11808 h 4338661"/>
                <a:gd name="connsiteX31" fmla="*/ 3984569 w 4206653"/>
                <a:gd name="connsiteY31" fmla="*/ 247366 h 4338661"/>
                <a:gd name="connsiteX32" fmla="*/ 3812791 w 4206653"/>
                <a:gd name="connsiteY32" fmla="*/ 647417 h 4338661"/>
                <a:gd name="connsiteX33" fmla="*/ 3589205 w 4206653"/>
                <a:gd name="connsiteY33" fmla="*/ 829298 h 4338661"/>
                <a:gd name="connsiteX34" fmla="*/ 3589623 w 4206653"/>
                <a:gd name="connsiteY34" fmla="*/ 967947 h 4338661"/>
                <a:gd name="connsiteX35" fmla="*/ 3872985 w 4206653"/>
                <a:gd name="connsiteY35" fmla="*/ 881976 h 4338661"/>
                <a:gd name="connsiteX36" fmla="*/ 4200754 w 4206653"/>
                <a:gd name="connsiteY36" fmla="*/ 774136 h 4338661"/>
                <a:gd name="connsiteX37" fmla="*/ 4064251 w 4206653"/>
                <a:gd name="connsiteY37" fmla="*/ 847195 h 4338661"/>
                <a:gd name="connsiteX38" fmla="*/ 3818880 w 4206653"/>
                <a:gd name="connsiteY38" fmla="*/ 991305 h 4338661"/>
                <a:gd name="connsiteX39" fmla="*/ 3658531 w 4206653"/>
                <a:gd name="connsiteY39" fmla="*/ 1093178 h 4338661"/>
                <a:gd name="connsiteX40" fmla="*/ 3622838 w 4206653"/>
                <a:gd name="connsiteY40" fmla="*/ 1221401 h 4338661"/>
                <a:gd name="connsiteX41" fmla="*/ 3577446 w 4206653"/>
                <a:gd name="connsiteY41" fmla="*/ 1500691 h 4338661"/>
                <a:gd name="connsiteX42" fmla="*/ 3461833 w 4206653"/>
                <a:gd name="connsiteY42" fmla="*/ 1726308 h 4338661"/>
                <a:gd name="connsiteX43" fmla="*/ 3278953 w 4206653"/>
                <a:gd name="connsiteY43" fmla="*/ 2034918 h 4338661"/>
                <a:gd name="connsiteX44" fmla="*/ 3233233 w 4206653"/>
                <a:gd name="connsiteY44" fmla="*/ 2309238 h 4338661"/>
                <a:gd name="connsiteX45" fmla="*/ 3404683 w 4206653"/>
                <a:gd name="connsiteY45" fmla="*/ 2457828 h 4338661"/>
                <a:gd name="connsiteX46" fmla="*/ 3759013 w 4206653"/>
                <a:gd name="connsiteY46" fmla="*/ 2663568 h 4338661"/>
                <a:gd name="connsiteX47" fmla="*/ 4079053 w 4206653"/>
                <a:gd name="connsiteY47" fmla="*/ 2777868 h 4338661"/>
                <a:gd name="connsiteX48" fmla="*/ 4079053 w 4206653"/>
                <a:gd name="connsiteY48" fmla="*/ 2880738 h 4338661"/>
                <a:gd name="connsiteX49" fmla="*/ 3770443 w 4206653"/>
                <a:gd name="connsiteY49" fmla="*/ 2869308 h 4338661"/>
                <a:gd name="connsiteX50" fmla="*/ 3404683 w 4206653"/>
                <a:gd name="connsiteY50" fmla="*/ 2732148 h 4338661"/>
                <a:gd name="connsiteX51" fmla="*/ 3084643 w 4206653"/>
                <a:gd name="connsiteY51" fmla="*/ 2663568 h 4338661"/>
                <a:gd name="connsiteX52" fmla="*/ 2958913 w 4206653"/>
                <a:gd name="connsiteY52" fmla="*/ 2697858 h 4338661"/>
                <a:gd name="connsiteX53" fmla="*/ 2821753 w 4206653"/>
                <a:gd name="connsiteY53" fmla="*/ 2823588 h 4338661"/>
                <a:gd name="connsiteX54" fmla="*/ 2764603 w 4206653"/>
                <a:gd name="connsiteY54" fmla="*/ 2995038 h 4338661"/>
                <a:gd name="connsiteX55" fmla="*/ 2970343 w 4206653"/>
                <a:gd name="connsiteY55" fmla="*/ 3132198 h 4338661"/>
                <a:gd name="connsiteX56" fmla="*/ 3176083 w 4206653"/>
                <a:gd name="connsiteY56" fmla="*/ 3269358 h 4338661"/>
                <a:gd name="connsiteX57" fmla="*/ 3347533 w 4206653"/>
                <a:gd name="connsiteY57" fmla="*/ 3303648 h 4338661"/>
                <a:gd name="connsiteX58" fmla="*/ 3267523 w 4206653"/>
                <a:gd name="connsiteY58" fmla="*/ 3395088 h 4338661"/>
                <a:gd name="connsiteX59" fmla="*/ 3004633 w 4206653"/>
                <a:gd name="connsiteY59" fmla="*/ 3303648 h 4338661"/>
                <a:gd name="connsiteX60" fmla="*/ 2753173 w 4206653"/>
                <a:gd name="connsiteY60" fmla="*/ 3189348 h 4338661"/>
                <a:gd name="connsiteX61" fmla="*/ 2638873 w 4206653"/>
                <a:gd name="connsiteY61" fmla="*/ 3097908 h 4338661"/>
                <a:gd name="connsiteX62" fmla="*/ 2570293 w 4206653"/>
                <a:gd name="connsiteY62" fmla="*/ 3109338 h 4338661"/>
                <a:gd name="connsiteX63" fmla="*/ 2558863 w 4206653"/>
                <a:gd name="connsiteY63" fmla="*/ 3326508 h 4338661"/>
                <a:gd name="connsiteX64" fmla="*/ 2673163 w 4206653"/>
                <a:gd name="connsiteY64" fmla="*/ 3555108 h 4338661"/>
                <a:gd name="connsiteX65" fmla="*/ 2730313 w 4206653"/>
                <a:gd name="connsiteY65" fmla="*/ 4023738 h 4338661"/>
                <a:gd name="connsiteX66" fmla="*/ 2696023 w 4206653"/>
                <a:gd name="connsiteY66" fmla="*/ 4183758 h 4338661"/>
                <a:gd name="connsiteX67" fmla="*/ 2536003 w 4206653"/>
                <a:gd name="connsiteY67" fmla="*/ 4138038 h 4338661"/>
                <a:gd name="connsiteX68" fmla="*/ 2536003 w 4206653"/>
                <a:gd name="connsiteY68" fmla="*/ 3909438 h 4338661"/>
                <a:gd name="connsiteX69" fmla="*/ 2433133 w 4206653"/>
                <a:gd name="connsiteY69" fmla="*/ 3566538 h 4338661"/>
                <a:gd name="connsiteX70" fmla="*/ 2307403 w 4206653"/>
                <a:gd name="connsiteY70" fmla="*/ 3166488 h 4338661"/>
                <a:gd name="connsiteX71" fmla="*/ 2261683 w 4206653"/>
                <a:gd name="connsiteY71" fmla="*/ 3063618 h 4338661"/>
                <a:gd name="connsiteX72" fmla="*/ 2078803 w 4206653"/>
                <a:gd name="connsiteY72" fmla="*/ 2949318 h 4338661"/>
                <a:gd name="connsiteX73" fmla="*/ 1850203 w 4206653"/>
                <a:gd name="connsiteY73" fmla="*/ 3029328 h 4338661"/>
                <a:gd name="connsiteX74" fmla="*/ 1415863 w 4206653"/>
                <a:gd name="connsiteY74" fmla="*/ 3360798 h 4338661"/>
                <a:gd name="connsiteX75" fmla="*/ 1381573 w 4206653"/>
                <a:gd name="connsiteY75" fmla="*/ 3680838 h 4338661"/>
                <a:gd name="connsiteX76" fmla="*/ 1381573 w 4206653"/>
                <a:gd name="connsiteY76" fmla="*/ 3989448 h 4338661"/>
                <a:gd name="connsiteX77" fmla="*/ 1290133 w 4206653"/>
                <a:gd name="connsiteY77" fmla="*/ 4309488 h 4338661"/>
                <a:gd name="connsiteX78" fmla="*/ 1198693 w 4206653"/>
                <a:gd name="connsiteY78" fmla="*/ 4298058 h 4338661"/>
                <a:gd name="connsiteX79" fmla="*/ 1187263 w 4206653"/>
                <a:gd name="connsiteY79" fmla="*/ 4080888 h 4338661"/>
                <a:gd name="connsiteX80" fmla="*/ 1198693 w 4206653"/>
                <a:gd name="connsiteY80" fmla="*/ 3909438 h 4338661"/>
                <a:gd name="connsiteX81" fmla="*/ 970093 w 4206653"/>
                <a:gd name="connsiteY81" fmla="*/ 3989448 h 4338661"/>
                <a:gd name="connsiteX82" fmla="*/ 718633 w 4206653"/>
                <a:gd name="connsiteY82" fmla="*/ 4069458 h 4338661"/>
                <a:gd name="connsiteX83" fmla="*/ 741493 w 4206653"/>
                <a:gd name="connsiteY83" fmla="*/ 3955158 h 4338661"/>
                <a:gd name="connsiteX84" fmla="*/ 1130113 w 4206653"/>
                <a:gd name="connsiteY84" fmla="*/ 3795138 h 4338661"/>
                <a:gd name="connsiteX85" fmla="*/ 1278703 w 4206653"/>
                <a:gd name="connsiteY85" fmla="*/ 3726558 h 4338661"/>
                <a:gd name="connsiteX86" fmla="*/ 1221553 w 4206653"/>
                <a:gd name="connsiteY86" fmla="*/ 3372228 h 4338661"/>
                <a:gd name="connsiteX87" fmla="*/ 1324423 w 4206653"/>
                <a:gd name="connsiteY87" fmla="*/ 3120768 h 4338661"/>
                <a:gd name="connsiteX88" fmla="*/ 1393003 w 4206653"/>
                <a:gd name="connsiteY88" fmla="*/ 3052188 h 4338661"/>
                <a:gd name="connsiteX89" fmla="*/ 1084393 w 4206653"/>
                <a:gd name="connsiteY89" fmla="*/ 3029328 h 4338661"/>
                <a:gd name="connsiteX90" fmla="*/ 730063 w 4206653"/>
                <a:gd name="connsiteY90" fmla="*/ 2960748 h 4338661"/>
                <a:gd name="connsiteX91" fmla="*/ 375733 w 4206653"/>
                <a:gd name="connsiteY91" fmla="*/ 3132198 h 4338661"/>
                <a:gd name="connsiteX92" fmla="*/ 421453 w 4206653"/>
                <a:gd name="connsiteY92" fmla="*/ 3029328 h 4338661"/>
                <a:gd name="connsiteX93" fmla="*/ 627193 w 4206653"/>
                <a:gd name="connsiteY93" fmla="*/ 2926458 h 4338661"/>
                <a:gd name="connsiteX94" fmla="*/ 810073 w 4206653"/>
                <a:gd name="connsiteY94" fmla="*/ 2755008 h 4338661"/>
                <a:gd name="connsiteX95" fmla="*/ 1152973 w 4206653"/>
                <a:gd name="connsiteY95" fmla="*/ 2777868 h 4338661"/>
                <a:gd name="connsiteX96" fmla="*/ 1461583 w 4206653"/>
                <a:gd name="connsiteY96" fmla="*/ 2823588 h 4338661"/>
                <a:gd name="connsiteX97" fmla="*/ 1953073 w 4206653"/>
                <a:gd name="connsiteY97" fmla="*/ 2663568 h 4338661"/>
                <a:gd name="connsiteX98" fmla="*/ 1701613 w 4206653"/>
                <a:gd name="connsiteY98" fmla="*/ 2263518 h 4338661"/>
                <a:gd name="connsiteX99" fmla="*/ 1690183 w 4206653"/>
                <a:gd name="connsiteY99" fmla="*/ 1966338 h 4338661"/>
                <a:gd name="connsiteX100" fmla="*/ 1381991 w 4206653"/>
                <a:gd name="connsiteY100" fmla="*/ 1841604 h 4338661"/>
                <a:gd name="connsiteX101" fmla="*/ 1095823 w 4206653"/>
                <a:gd name="connsiteY101" fmla="*/ 1714878 h 4338661"/>
                <a:gd name="connsiteX102" fmla="*/ 746507 w 4206653"/>
                <a:gd name="connsiteY102" fmla="*/ 1626415 h 4338661"/>
                <a:gd name="connsiteX103" fmla="*/ 352873 w 4206653"/>
                <a:gd name="connsiteY103" fmla="*/ 1726308 h 4338661"/>
                <a:gd name="connsiteX104" fmla="*/ 113171 w 4206653"/>
                <a:gd name="connsiteY104" fmla="*/ 1763582 h 4338661"/>
                <a:gd name="connsiteX105" fmla="*/ 9973 w 4206653"/>
                <a:gd name="connsiteY105" fmla="*/ 1737738 h 4338661"/>
                <a:gd name="connsiteX106" fmla="*/ 348516 w 4206653"/>
                <a:gd name="connsiteY106" fmla="*/ 1643812 h 4338661"/>
                <a:gd name="connsiteX107" fmla="*/ 653097 w 4206653"/>
                <a:gd name="connsiteY107" fmla="*/ 1543920 h 4338661"/>
                <a:gd name="connsiteX108" fmla="*/ 1072963 w 4206653"/>
                <a:gd name="connsiteY108" fmla="*/ 1612008 h 4338661"/>
                <a:gd name="connsiteX109" fmla="*/ 1244413 w 4206653"/>
                <a:gd name="connsiteY109" fmla="*/ 1657728 h 4338661"/>
                <a:gd name="connsiteX110" fmla="*/ 1205766 w 4206653"/>
                <a:gd name="connsiteY110" fmla="*/ 1451988 h 4338661"/>
                <a:gd name="connsiteX111" fmla="*/ 1046313 w 4206653"/>
                <a:gd name="connsiteY111" fmla="*/ 815409 h 4338661"/>
                <a:gd name="connsiteX112" fmla="*/ 1221553 w 4206653"/>
                <a:gd name="connsiteY112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73263 w 4206653"/>
                <a:gd name="connsiteY23" fmla="*/ 1371978 h 4338661"/>
                <a:gd name="connsiteX24" fmla="*/ 3461833 w 4206653"/>
                <a:gd name="connsiteY24" fmla="*/ 1097658 h 4338661"/>
                <a:gd name="connsiteX25" fmla="*/ 3452944 w 4206653"/>
                <a:gd name="connsiteY25" fmla="*/ 1068448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89205 w 4206653"/>
                <a:gd name="connsiteY34" fmla="*/ 829298 h 4338661"/>
                <a:gd name="connsiteX35" fmla="*/ 3589623 w 4206653"/>
                <a:gd name="connsiteY35" fmla="*/ 967947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58913 w 4206653"/>
                <a:gd name="connsiteY53" fmla="*/ 2697858 h 4338661"/>
                <a:gd name="connsiteX54" fmla="*/ 2821753 w 4206653"/>
                <a:gd name="connsiteY54" fmla="*/ 2823588 h 4338661"/>
                <a:gd name="connsiteX55" fmla="*/ 2764603 w 4206653"/>
                <a:gd name="connsiteY55" fmla="*/ 2995038 h 4338661"/>
                <a:gd name="connsiteX56" fmla="*/ 2970343 w 4206653"/>
                <a:gd name="connsiteY56" fmla="*/ 3132198 h 4338661"/>
                <a:gd name="connsiteX57" fmla="*/ 3176083 w 4206653"/>
                <a:gd name="connsiteY57" fmla="*/ 3269358 h 4338661"/>
                <a:gd name="connsiteX58" fmla="*/ 3347533 w 4206653"/>
                <a:gd name="connsiteY58" fmla="*/ 3303648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61833 w 4206653"/>
                <a:gd name="connsiteY24" fmla="*/ 1097658 h 4338661"/>
                <a:gd name="connsiteX25" fmla="*/ 3452944 w 4206653"/>
                <a:gd name="connsiteY25" fmla="*/ 1068448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89205 w 4206653"/>
                <a:gd name="connsiteY34" fmla="*/ 829298 h 4338661"/>
                <a:gd name="connsiteX35" fmla="*/ 3589623 w 4206653"/>
                <a:gd name="connsiteY35" fmla="*/ 967947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58913 w 4206653"/>
                <a:gd name="connsiteY53" fmla="*/ 2697858 h 4338661"/>
                <a:gd name="connsiteX54" fmla="*/ 2821753 w 4206653"/>
                <a:gd name="connsiteY54" fmla="*/ 2823588 h 4338661"/>
                <a:gd name="connsiteX55" fmla="*/ 2764603 w 4206653"/>
                <a:gd name="connsiteY55" fmla="*/ 2995038 h 4338661"/>
                <a:gd name="connsiteX56" fmla="*/ 2970343 w 4206653"/>
                <a:gd name="connsiteY56" fmla="*/ 3132198 h 4338661"/>
                <a:gd name="connsiteX57" fmla="*/ 3176083 w 4206653"/>
                <a:gd name="connsiteY57" fmla="*/ 3269358 h 4338661"/>
                <a:gd name="connsiteX58" fmla="*/ 3347533 w 4206653"/>
                <a:gd name="connsiteY58" fmla="*/ 3303648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84036 w 4206653"/>
                <a:gd name="connsiteY24" fmla="*/ 1111075 h 4338661"/>
                <a:gd name="connsiteX25" fmla="*/ 3452944 w 4206653"/>
                <a:gd name="connsiteY25" fmla="*/ 1068448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89205 w 4206653"/>
                <a:gd name="connsiteY34" fmla="*/ 829298 h 4338661"/>
                <a:gd name="connsiteX35" fmla="*/ 3589623 w 4206653"/>
                <a:gd name="connsiteY35" fmla="*/ 967947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58913 w 4206653"/>
                <a:gd name="connsiteY53" fmla="*/ 2697858 h 4338661"/>
                <a:gd name="connsiteX54" fmla="*/ 2821753 w 4206653"/>
                <a:gd name="connsiteY54" fmla="*/ 2823588 h 4338661"/>
                <a:gd name="connsiteX55" fmla="*/ 2764603 w 4206653"/>
                <a:gd name="connsiteY55" fmla="*/ 2995038 h 4338661"/>
                <a:gd name="connsiteX56" fmla="*/ 2970343 w 4206653"/>
                <a:gd name="connsiteY56" fmla="*/ 3132198 h 4338661"/>
                <a:gd name="connsiteX57" fmla="*/ 3176083 w 4206653"/>
                <a:gd name="connsiteY57" fmla="*/ 3269358 h 4338661"/>
                <a:gd name="connsiteX58" fmla="*/ 3347533 w 4206653"/>
                <a:gd name="connsiteY58" fmla="*/ 3303648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84036 w 4206653"/>
                <a:gd name="connsiteY24" fmla="*/ 1111075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89205 w 4206653"/>
                <a:gd name="connsiteY34" fmla="*/ 829298 h 4338661"/>
                <a:gd name="connsiteX35" fmla="*/ 3589623 w 4206653"/>
                <a:gd name="connsiteY35" fmla="*/ 967947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58913 w 4206653"/>
                <a:gd name="connsiteY53" fmla="*/ 2697858 h 4338661"/>
                <a:gd name="connsiteX54" fmla="*/ 2821753 w 4206653"/>
                <a:gd name="connsiteY54" fmla="*/ 2823588 h 4338661"/>
                <a:gd name="connsiteX55" fmla="*/ 2764603 w 4206653"/>
                <a:gd name="connsiteY55" fmla="*/ 2995038 h 4338661"/>
                <a:gd name="connsiteX56" fmla="*/ 2970343 w 4206653"/>
                <a:gd name="connsiteY56" fmla="*/ 3132198 h 4338661"/>
                <a:gd name="connsiteX57" fmla="*/ 3176083 w 4206653"/>
                <a:gd name="connsiteY57" fmla="*/ 3269358 h 4338661"/>
                <a:gd name="connsiteX58" fmla="*/ 3347533 w 4206653"/>
                <a:gd name="connsiteY58" fmla="*/ 3303648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89205 w 4206653"/>
                <a:gd name="connsiteY34" fmla="*/ 829298 h 4338661"/>
                <a:gd name="connsiteX35" fmla="*/ 3589623 w 4206653"/>
                <a:gd name="connsiteY35" fmla="*/ 967947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58913 w 4206653"/>
                <a:gd name="connsiteY53" fmla="*/ 2697858 h 4338661"/>
                <a:gd name="connsiteX54" fmla="*/ 2821753 w 4206653"/>
                <a:gd name="connsiteY54" fmla="*/ 2823588 h 4338661"/>
                <a:gd name="connsiteX55" fmla="*/ 2764603 w 4206653"/>
                <a:gd name="connsiteY55" fmla="*/ 2995038 h 4338661"/>
                <a:gd name="connsiteX56" fmla="*/ 2970343 w 4206653"/>
                <a:gd name="connsiteY56" fmla="*/ 3132198 h 4338661"/>
                <a:gd name="connsiteX57" fmla="*/ 3176083 w 4206653"/>
                <a:gd name="connsiteY57" fmla="*/ 3269358 h 4338661"/>
                <a:gd name="connsiteX58" fmla="*/ 3347533 w 4206653"/>
                <a:gd name="connsiteY58" fmla="*/ 3303648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89205 w 4206653"/>
                <a:gd name="connsiteY34" fmla="*/ 82929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58913 w 4206653"/>
                <a:gd name="connsiteY53" fmla="*/ 2697858 h 4338661"/>
                <a:gd name="connsiteX54" fmla="*/ 2821753 w 4206653"/>
                <a:gd name="connsiteY54" fmla="*/ 2823588 h 4338661"/>
                <a:gd name="connsiteX55" fmla="*/ 2764603 w 4206653"/>
                <a:gd name="connsiteY55" fmla="*/ 2995038 h 4338661"/>
                <a:gd name="connsiteX56" fmla="*/ 2970343 w 4206653"/>
                <a:gd name="connsiteY56" fmla="*/ 3132198 h 4338661"/>
                <a:gd name="connsiteX57" fmla="*/ 3176083 w 4206653"/>
                <a:gd name="connsiteY57" fmla="*/ 3269358 h 4338661"/>
                <a:gd name="connsiteX58" fmla="*/ 3347533 w 4206653"/>
                <a:gd name="connsiteY58" fmla="*/ 3303648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58913 w 4206653"/>
                <a:gd name="connsiteY53" fmla="*/ 2697858 h 4338661"/>
                <a:gd name="connsiteX54" fmla="*/ 2821753 w 4206653"/>
                <a:gd name="connsiteY54" fmla="*/ 2823588 h 4338661"/>
                <a:gd name="connsiteX55" fmla="*/ 2764603 w 4206653"/>
                <a:gd name="connsiteY55" fmla="*/ 2995038 h 4338661"/>
                <a:gd name="connsiteX56" fmla="*/ 2970343 w 4206653"/>
                <a:gd name="connsiteY56" fmla="*/ 3132198 h 4338661"/>
                <a:gd name="connsiteX57" fmla="*/ 3176083 w 4206653"/>
                <a:gd name="connsiteY57" fmla="*/ 3269358 h 4338661"/>
                <a:gd name="connsiteX58" fmla="*/ 3347533 w 4206653"/>
                <a:gd name="connsiteY58" fmla="*/ 3303648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21753 w 4206653"/>
                <a:gd name="connsiteY54" fmla="*/ 2823588 h 4338661"/>
                <a:gd name="connsiteX55" fmla="*/ 2764603 w 4206653"/>
                <a:gd name="connsiteY55" fmla="*/ 2995038 h 4338661"/>
                <a:gd name="connsiteX56" fmla="*/ 2970343 w 4206653"/>
                <a:gd name="connsiteY56" fmla="*/ 3132198 h 4338661"/>
                <a:gd name="connsiteX57" fmla="*/ 3176083 w 4206653"/>
                <a:gd name="connsiteY57" fmla="*/ 3269358 h 4338661"/>
                <a:gd name="connsiteX58" fmla="*/ 3347533 w 4206653"/>
                <a:gd name="connsiteY58" fmla="*/ 3303648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764603 w 4206653"/>
                <a:gd name="connsiteY55" fmla="*/ 2995038 h 4338661"/>
                <a:gd name="connsiteX56" fmla="*/ 2970343 w 4206653"/>
                <a:gd name="connsiteY56" fmla="*/ 3132198 h 4338661"/>
                <a:gd name="connsiteX57" fmla="*/ 3176083 w 4206653"/>
                <a:gd name="connsiteY57" fmla="*/ 3269358 h 4338661"/>
                <a:gd name="connsiteX58" fmla="*/ 3347533 w 4206653"/>
                <a:gd name="connsiteY58" fmla="*/ 3303648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70343 w 4206653"/>
                <a:gd name="connsiteY56" fmla="*/ 3132198 h 4338661"/>
                <a:gd name="connsiteX57" fmla="*/ 3176083 w 4206653"/>
                <a:gd name="connsiteY57" fmla="*/ 3269358 h 4338661"/>
                <a:gd name="connsiteX58" fmla="*/ 3347533 w 4206653"/>
                <a:gd name="connsiteY58" fmla="*/ 3303648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47533 w 4206653"/>
                <a:gd name="connsiteY58" fmla="*/ 3303648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26816 w 4206653"/>
                <a:gd name="connsiteY59" fmla="*/ 3390616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12014 w 4206653"/>
                <a:gd name="connsiteY59" fmla="*/ 3363782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12014 w 4206653"/>
                <a:gd name="connsiteY59" fmla="*/ 3363782 h 4338661"/>
                <a:gd name="connsiteX60" fmla="*/ 3004633 w 4206653"/>
                <a:gd name="connsiteY60" fmla="*/ 3276814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12014 w 4206653"/>
                <a:gd name="connsiteY59" fmla="*/ 3363782 h 4338661"/>
                <a:gd name="connsiteX60" fmla="*/ 3004633 w 4206653"/>
                <a:gd name="connsiteY60" fmla="*/ 3276814 h 4338661"/>
                <a:gd name="connsiteX61" fmla="*/ 2771676 w 4206653"/>
                <a:gd name="connsiteY61" fmla="*/ 3166987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12014 w 4206653"/>
                <a:gd name="connsiteY59" fmla="*/ 3363782 h 4338661"/>
                <a:gd name="connsiteX60" fmla="*/ 3004633 w 4206653"/>
                <a:gd name="connsiteY60" fmla="*/ 3276814 h 4338661"/>
                <a:gd name="connsiteX61" fmla="*/ 2771676 w 4206653"/>
                <a:gd name="connsiteY61" fmla="*/ 3166987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25557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12014 w 4206653"/>
                <a:gd name="connsiteY59" fmla="*/ 3363782 h 4338661"/>
                <a:gd name="connsiteX60" fmla="*/ 3004633 w 4206653"/>
                <a:gd name="connsiteY60" fmla="*/ 3276814 h 4338661"/>
                <a:gd name="connsiteX61" fmla="*/ 2771676 w 4206653"/>
                <a:gd name="connsiteY61" fmla="*/ 3166987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25557 w 4206653"/>
                <a:gd name="connsiteY64" fmla="*/ 3326508 h 4338661"/>
                <a:gd name="connsiteX65" fmla="*/ 2610253 w 4206653"/>
                <a:gd name="connsiteY65" fmla="*/ 3564053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12014 w 4206653"/>
                <a:gd name="connsiteY59" fmla="*/ 3363782 h 4338661"/>
                <a:gd name="connsiteX60" fmla="*/ 3004633 w 4206653"/>
                <a:gd name="connsiteY60" fmla="*/ 3276814 h 4338661"/>
                <a:gd name="connsiteX61" fmla="*/ 2771676 w 4206653"/>
                <a:gd name="connsiteY61" fmla="*/ 3166987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25557 w 4206653"/>
                <a:gd name="connsiteY64" fmla="*/ 3326508 h 4338661"/>
                <a:gd name="connsiteX65" fmla="*/ 2610253 w 4206653"/>
                <a:gd name="connsiteY65" fmla="*/ 3564053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81240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12014 w 4206653"/>
                <a:gd name="connsiteY59" fmla="*/ 3363782 h 4338661"/>
                <a:gd name="connsiteX60" fmla="*/ 3004633 w 4206653"/>
                <a:gd name="connsiteY60" fmla="*/ 3276814 h 4338661"/>
                <a:gd name="connsiteX61" fmla="*/ 2771676 w 4206653"/>
                <a:gd name="connsiteY61" fmla="*/ 3166987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25557 w 4206653"/>
                <a:gd name="connsiteY64" fmla="*/ 3326508 h 4338661"/>
                <a:gd name="connsiteX65" fmla="*/ 2610253 w 4206653"/>
                <a:gd name="connsiteY65" fmla="*/ 3564053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95212 w 4206653"/>
                <a:gd name="connsiteY69" fmla="*/ 3945217 h 4338661"/>
                <a:gd name="connsiteX70" fmla="*/ 2481240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12014 w 4206653"/>
                <a:gd name="connsiteY59" fmla="*/ 3363782 h 4338661"/>
                <a:gd name="connsiteX60" fmla="*/ 3004633 w 4206653"/>
                <a:gd name="connsiteY60" fmla="*/ 3276814 h 4338661"/>
                <a:gd name="connsiteX61" fmla="*/ 2771676 w 4206653"/>
                <a:gd name="connsiteY61" fmla="*/ 3166987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25557 w 4206653"/>
                <a:gd name="connsiteY64" fmla="*/ 3326508 h 4338661"/>
                <a:gd name="connsiteX65" fmla="*/ 2610253 w 4206653"/>
                <a:gd name="connsiteY65" fmla="*/ 3564053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76709 w 4206653"/>
                <a:gd name="connsiteY68" fmla="*/ 4330348 h 4338661"/>
                <a:gd name="connsiteX69" fmla="*/ 2595212 w 4206653"/>
                <a:gd name="connsiteY69" fmla="*/ 3945217 h 4338661"/>
                <a:gd name="connsiteX70" fmla="*/ 2481240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12014 w 4206653"/>
                <a:gd name="connsiteY59" fmla="*/ 3363782 h 4338661"/>
                <a:gd name="connsiteX60" fmla="*/ 3004633 w 4206653"/>
                <a:gd name="connsiteY60" fmla="*/ 3276814 h 4338661"/>
                <a:gd name="connsiteX61" fmla="*/ 2771676 w 4206653"/>
                <a:gd name="connsiteY61" fmla="*/ 3166987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25557 w 4206653"/>
                <a:gd name="connsiteY64" fmla="*/ 3326508 h 4338661"/>
                <a:gd name="connsiteX65" fmla="*/ 2610253 w 4206653"/>
                <a:gd name="connsiteY65" fmla="*/ 3564053 h 4338661"/>
                <a:gd name="connsiteX66" fmla="*/ 2682206 w 4206653"/>
                <a:gd name="connsiteY66" fmla="*/ 4005849 h 4338661"/>
                <a:gd name="connsiteX67" fmla="*/ 2696023 w 4206653"/>
                <a:gd name="connsiteY67" fmla="*/ 4183758 h 4338661"/>
                <a:gd name="connsiteX68" fmla="*/ 2576709 w 4206653"/>
                <a:gd name="connsiteY68" fmla="*/ 4330348 h 4338661"/>
                <a:gd name="connsiteX69" fmla="*/ 2595212 w 4206653"/>
                <a:gd name="connsiteY69" fmla="*/ 3945217 h 4338661"/>
                <a:gd name="connsiteX70" fmla="*/ 2481240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12014 w 4206653"/>
                <a:gd name="connsiteY59" fmla="*/ 3363782 h 4338661"/>
                <a:gd name="connsiteX60" fmla="*/ 3004633 w 4206653"/>
                <a:gd name="connsiteY60" fmla="*/ 3276814 h 4338661"/>
                <a:gd name="connsiteX61" fmla="*/ 2771676 w 4206653"/>
                <a:gd name="connsiteY61" fmla="*/ 3166987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25557 w 4206653"/>
                <a:gd name="connsiteY64" fmla="*/ 3326508 h 4338661"/>
                <a:gd name="connsiteX65" fmla="*/ 2610253 w 4206653"/>
                <a:gd name="connsiteY65" fmla="*/ 3564053 h 4338661"/>
                <a:gd name="connsiteX66" fmla="*/ 2682206 w 4206653"/>
                <a:gd name="connsiteY66" fmla="*/ 4005849 h 4338661"/>
                <a:gd name="connsiteX67" fmla="*/ 2647915 w 4206653"/>
                <a:gd name="connsiteY67" fmla="*/ 4183758 h 4338661"/>
                <a:gd name="connsiteX68" fmla="*/ 2576709 w 4206653"/>
                <a:gd name="connsiteY68" fmla="*/ 4330348 h 4338661"/>
                <a:gd name="connsiteX69" fmla="*/ 2595212 w 4206653"/>
                <a:gd name="connsiteY69" fmla="*/ 3945217 h 4338661"/>
                <a:gd name="connsiteX70" fmla="*/ 2481240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460042"/>
                <a:gd name="connsiteX1" fmla="*/ 1343911 w 4206653"/>
                <a:gd name="connsiteY1" fmla="*/ 1559828 h 4460042"/>
                <a:gd name="connsiteX2" fmla="*/ 1553023 w 4206653"/>
                <a:gd name="connsiteY2" fmla="*/ 1657728 h 4460042"/>
                <a:gd name="connsiteX3" fmla="*/ 1907353 w 4206653"/>
                <a:gd name="connsiteY3" fmla="*/ 1680588 h 4460042"/>
                <a:gd name="connsiteX4" fmla="*/ 2021653 w 4206653"/>
                <a:gd name="connsiteY4" fmla="*/ 1543428 h 4460042"/>
                <a:gd name="connsiteX5" fmla="*/ 2124523 w 4206653"/>
                <a:gd name="connsiteY5" fmla="*/ 1291968 h 4460042"/>
                <a:gd name="connsiteX6" fmla="*/ 2124523 w 4206653"/>
                <a:gd name="connsiteY6" fmla="*/ 1120518 h 4460042"/>
                <a:gd name="connsiteX7" fmla="*/ 2068029 w 4206653"/>
                <a:gd name="connsiteY7" fmla="*/ 825325 h 4460042"/>
                <a:gd name="connsiteX8" fmla="*/ 2078803 w 4206653"/>
                <a:gd name="connsiteY8" fmla="*/ 777618 h 4460042"/>
                <a:gd name="connsiteX9" fmla="*/ 2170243 w 4206653"/>
                <a:gd name="connsiteY9" fmla="*/ 1086228 h 4460042"/>
                <a:gd name="connsiteX10" fmla="*/ 2215963 w 4206653"/>
                <a:gd name="connsiteY10" fmla="*/ 1269108 h 4460042"/>
                <a:gd name="connsiteX11" fmla="*/ 2284543 w 4206653"/>
                <a:gd name="connsiteY11" fmla="*/ 1303398 h 4460042"/>
                <a:gd name="connsiteX12" fmla="*/ 2330263 w 4206653"/>
                <a:gd name="connsiteY12" fmla="*/ 1166238 h 4460042"/>
                <a:gd name="connsiteX13" fmla="*/ 2467423 w 4206653"/>
                <a:gd name="connsiteY13" fmla="*/ 880488 h 4460042"/>
                <a:gd name="connsiteX14" fmla="*/ 2558863 w 4206653"/>
                <a:gd name="connsiteY14" fmla="*/ 640458 h 4460042"/>
                <a:gd name="connsiteX15" fmla="*/ 2616013 w 4206653"/>
                <a:gd name="connsiteY15" fmla="*/ 537588 h 4460042"/>
                <a:gd name="connsiteX16" fmla="*/ 2558863 w 4206653"/>
                <a:gd name="connsiteY16" fmla="*/ 789048 h 4460042"/>
                <a:gd name="connsiteX17" fmla="*/ 2444563 w 4206653"/>
                <a:gd name="connsiteY17" fmla="*/ 1097658 h 4460042"/>
                <a:gd name="connsiteX18" fmla="*/ 2375983 w 4206653"/>
                <a:gd name="connsiteY18" fmla="*/ 1406268 h 4460042"/>
                <a:gd name="connsiteX19" fmla="*/ 2558863 w 4206653"/>
                <a:gd name="connsiteY19" fmla="*/ 1577718 h 4460042"/>
                <a:gd name="connsiteX20" fmla="*/ 2878903 w 4206653"/>
                <a:gd name="connsiteY20" fmla="*/ 1657728 h 4460042"/>
                <a:gd name="connsiteX21" fmla="*/ 3187513 w 4206653"/>
                <a:gd name="connsiteY21" fmla="*/ 1657728 h 4460042"/>
                <a:gd name="connsiteX22" fmla="*/ 3370393 w 4206653"/>
                <a:gd name="connsiteY22" fmla="*/ 1566288 h 4460042"/>
                <a:gd name="connsiteX23" fmla="*/ 3488066 w 4206653"/>
                <a:gd name="connsiteY23" fmla="*/ 1246753 h 4460042"/>
                <a:gd name="connsiteX24" fmla="*/ 3495138 w 4206653"/>
                <a:gd name="connsiteY24" fmla="*/ 1115548 h 4460042"/>
                <a:gd name="connsiteX25" fmla="*/ 3493650 w 4206653"/>
                <a:gd name="connsiteY25" fmla="*/ 1063976 h 4460042"/>
                <a:gd name="connsiteX26" fmla="*/ 3450403 w 4206653"/>
                <a:gd name="connsiteY26" fmla="*/ 777618 h 4460042"/>
                <a:gd name="connsiteX27" fmla="*/ 3119893 w 4206653"/>
                <a:gd name="connsiteY27" fmla="*/ 321571 h 4460042"/>
                <a:gd name="connsiteX28" fmla="*/ 3497351 w 4206653"/>
                <a:gd name="connsiteY28" fmla="*/ 674883 h 4460042"/>
                <a:gd name="connsiteX29" fmla="*/ 3759013 w 4206653"/>
                <a:gd name="connsiteY29" fmla="*/ 571878 h 4460042"/>
                <a:gd name="connsiteX30" fmla="*/ 3999043 w 4206653"/>
                <a:gd name="connsiteY30" fmla="*/ 91818 h 4460042"/>
                <a:gd name="connsiteX31" fmla="*/ 4033333 w 4206653"/>
                <a:gd name="connsiteY31" fmla="*/ 11808 h 4460042"/>
                <a:gd name="connsiteX32" fmla="*/ 3984569 w 4206653"/>
                <a:gd name="connsiteY32" fmla="*/ 247366 h 4460042"/>
                <a:gd name="connsiteX33" fmla="*/ 3812791 w 4206653"/>
                <a:gd name="connsiteY33" fmla="*/ 647417 h 4460042"/>
                <a:gd name="connsiteX34" fmla="*/ 3592906 w 4206653"/>
                <a:gd name="connsiteY34" fmla="*/ 811408 h 4460042"/>
                <a:gd name="connsiteX35" fmla="*/ 3604425 w 4206653"/>
                <a:gd name="connsiteY35" fmla="*/ 999253 h 4460042"/>
                <a:gd name="connsiteX36" fmla="*/ 3872985 w 4206653"/>
                <a:gd name="connsiteY36" fmla="*/ 881976 h 4460042"/>
                <a:gd name="connsiteX37" fmla="*/ 4200754 w 4206653"/>
                <a:gd name="connsiteY37" fmla="*/ 774136 h 4460042"/>
                <a:gd name="connsiteX38" fmla="*/ 4064251 w 4206653"/>
                <a:gd name="connsiteY38" fmla="*/ 847195 h 4460042"/>
                <a:gd name="connsiteX39" fmla="*/ 3818880 w 4206653"/>
                <a:gd name="connsiteY39" fmla="*/ 991305 h 4460042"/>
                <a:gd name="connsiteX40" fmla="*/ 3658531 w 4206653"/>
                <a:gd name="connsiteY40" fmla="*/ 1093178 h 4460042"/>
                <a:gd name="connsiteX41" fmla="*/ 3622838 w 4206653"/>
                <a:gd name="connsiteY41" fmla="*/ 1221401 h 4460042"/>
                <a:gd name="connsiteX42" fmla="*/ 3577446 w 4206653"/>
                <a:gd name="connsiteY42" fmla="*/ 1500691 h 4460042"/>
                <a:gd name="connsiteX43" fmla="*/ 3461833 w 4206653"/>
                <a:gd name="connsiteY43" fmla="*/ 1726308 h 4460042"/>
                <a:gd name="connsiteX44" fmla="*/ 3278953 w 4206653"/>
                <a:gd name="connsiteY44" fmla="*/ 2034918 h 4460042"/>
                <a:gd name="connsiteX45" fmla="*/ 3233233 w 4206653"/>
                <a:gd name="connsiteY45" fmla="*/ 2309238 h 4460042"/>
                <a:gd name="connsiteX46" fmla="*/ 3404683 w 4206653"/>
                <a:gd name="connsiteY46" fmla="*/ 2457828 h 4460042"/>
                <a:gd name="connsiteX47" fmla="*/ 3759013 w 4206653"/>
                <a:gd name="connsiteY47" fmla="*/ 2663568 h 4460042"/>
                <a:gd name="connsiteX48" fmla="*/ 4079053 w 4206653"/>
                <a:gd name="connsiteY48" fmla="*/ 2777868 h 4460042"/>
                <a:gd name="connsiteX49" fmla="*/ 4079053 w 4206653"/>
                <a:gd name="connsiteY49" fmla="*/ 2880738 h 4460042"/>
                <a:gd name="connsiteX50" fmla="*/ 3770443 w 4206653"/>
                <a:gd name="connsiteY50" fmla="*/ 2869308 h 4460042"/>
                <a:gd name="connsiteX51" fmla="*/ 3404683 w 4206653"/>
                <a:gd name="connsiteY51" fmla="*/ 2732148 h 4460042"/>
                <a:gd name="connsiteX52" fmla="*/ 3084643 w 4206653"/>
                <a:gd name="connsiteY52" fmla="*/ 2663568 h 4460042"/>
                <a:gd name="connsiteX53" fmla="*/ 2995919 w 4206653"/>
                <a:gd name="connsiteY53" fmla="*/ 2782832 h 4460042"/>
                <a:gd name="connsiteX54" fmla="*/ 2832855 w 4206653"/>
                <a:gd name="connsiteY54" fmla="*/ 2930924 h 4460042"/>
                <a:gd name="connsiteX55" fmla="*/ 2820111 w 4206653"/>
                <a:gd name="connsiteY55" fmla="*/ 3026344 h 4460042"/>
                <a:gd name="connsiteX56" fmla="*/ 2959241 w 4206653"/>
                <a:gd name="connsiteY56" fmla="*/ 3167976 h 4460042"/>
                <a:gd name="connsiteX57" fmla="*/ 3176083 w 4206653"/>
                <a:gd name="connsiteY57" fmla="*/ 3269358 h 4460042"/>
                <a:gd name="connsiteX58" fmla="*/ 3388239 w 4206653"/>
                <a:gd name="connsiteY58" fmla="*/ 3442290 h 4460042"/>
                <a:gd name="connsiteX59" fmla="*/ 3212014 w 4206653"/>
                <a:gd name="connsiteY59" fmla="*/ 3363782 h 4460042"/>
                <a:gd name="connsiteX60" fmla="*/ 3004633 w 4206653"/>
                <a:gd name="connsiteY60" fmla="*/ 3276814 h 4460042"/>
                <a:gd name="connsiteX61" fmla="*/ 2771676 w 4206653"/>
                <a:gd name="connsiteY61" fmla="*/ 3166987 h 4460042"/>
                <a:gd name="connsiteX62" fmla="*/ 2638873 w 4206653"/>
                <a:gd name="connsiteY62" fmla="*/ 3097908 h 4460042"/>
                <a:gd name="connsiteX63" fmla="*/ 2570293 w 4206653"/>
                <a:gd name="connsiteY63" fmla="*/ 3109338 h 4460042"/>
                <a:gd name="connsiteX64" fmla="*/ 2525557 w 4206653"/>
                <a:gd name="connsiteY64" fmla="*/ 3326508 h 4460042"/>
                <a:gd name="connsiteX65" fmla="*/ 2610253 w 4206653"/>
                <a:gd name="connsiteY65" fmla="*/ 3564053 h 4460042"/>
                <a:gd name="connsiteX66" fmla="*/ 2682206 w 4206653"/>
                <a:gd name="connsiteY66" fmla="*/ 4005849 h 4460042"/>
                <a:gd name="connsiteX67" fmla="*/ 2647915 w 4206653"/>
                <a:gd name="connsiteY67" fmla="*/ 4183758 h 4460042"/>
                <a:gd name="connsiteX68" fmla="*/ 2539703 w 4206653"/>
                <a:gd name="connsiteY68" fmla="*/ 4455574 h 4460042"/>
                <a:gd name="connsiteX69" fmla="*/ 2595212 w 4206653"/>
                <a:gd name="connsiteY69" fmla="*/ 3945217 h 4460042"/>
                <a:gd name="connsiteX70" fmla="*/ 2481240 w 4206653"/>
                <a:gd name="connsiteY70" fmla="*/ 3566538 h 4460042"/>
                <a:gd name="connsiteX71" fmla="*/ 2307403 w 4206653"/>
                <a:gd name="connsiteY71" fmla="*/ 3166488 h 4460042"/>
                <a:gd name="connsiteX72" fmla="*/ 2261683 w 4206653"/>
                <a:gd name="connsiteY72" fmla="*/ 3063618 h 4460042"/>
                <a:gd name="connsiteX73" fmla="*/ 2078803 w 4206653"/>
                <a:gd name="connsiteY73" fmla="*/ 2949318 h 4460042"/>
                <a:gd name="connsiteX74" fmla="*/ 1850203 w 4206653"/>
                <a:gd name="connsiteY74" fmla="*/ 3029328 h 4460042"/>
                <a:gd name="connsiteX75" fmla="*/ 1415863 w 4206653"/>
                <a:gd name="connsiteY75" fmla="*/ 3360798 h 4460042"/>
                <a:gd name="connsiteX76" fmla="*/ 1381573 w 4206653"/>
                <a:gd name="connsiteY76" fmla="*/ 3680838 h 4460042"/>
                <a:gd name="connsiteX77" fmla="*/ 1381573 w 4206653"/>
                <a:gd name="connsiteY77" fmla="*/ 3989448 h 4460042"/>
                <a:gd name="connsiteX78" fmla="*/ 1290133 w 4206653"/>
                <a:gd name="connsiteY78" fmla="*/ 4309488 h 4460042"/>
                <a:gd name="connsiteX79" fmla="*/ 1198693 w 4206653"/>
                <a:gd name="connsiteY79" fmla="*/ 4298058 h 4460042"/>
                <a:gd name="connsiteX80" fmla="*/ 1187263 w 4206653"/>
                <a:gd name="connsiteY80" fmla="*/ 4080888 h 4460042"/>
                <a:gd name="connsiteX81" fmla="*/ 1198693 w 4206653"/>
                <a:gd name="connsiteY81" fmla="*/ 3909438 h 4460042"/>
                <a:gd name="connsiteX82" fmla="*/ 970093 w 4206653"/>
                <a:gd name="connsiteY82" fmla="*/ 3989448 h 4460042"/>
                <a:gd name="connsiteX83" fmla="*/ 718633 w 4206653"/>
                <a:gd name="connsiteY83" fmla="*/ 4069458 h 4460042"/>
                <a:gd name="connsiteX84" fmla="*/ 741493 w 4206653"/>
                <a:gd name="connsiteY84" fmla="*/ 3955158 h 4460042"/>
                <a:gd name="connsiteX85" fmla="*/ 1130113 w 4206653"/>
                <a:gd name="connsiteY85" fmla="*/ 3795138 h 4460042"/>
                <a:gd name="connsiteX86" fmla="*/ 1278703 w 4206653"/>
                <a:gd name="connsiteY86" fmla="*/ 3726558 h 4460042"/>
                <a:gd name="connsiteX87" fmla="*/ 1221553 w 4206653"/>
                <a:gd name="connsiteY87" fmla="*/ 3372228 h 4460042"/>
                <a:gd name="connsiteX88" fmla="*/ 1324423 w 4206653"/>
                <a:gd name="connsiteY88" fmla="*/ 3120768 h 4460042"/>
                <a:gd name="connsiteX89" fmla="*/ 1393003 w 4206653"/>
                <a:gd name="connsiteY89" fmla="*/ 3052188 h 4460042"/>
                <a:gd name="connsiteX90" fmla="*/ 1084393 w 4206653"/>
                <a:gd name="connsiteY90" fmla="*/ 3029328 h 4460042"/>
                <a:gd name="connsiteX91" fmla="*/ 730063 w 4206653"/>
                <a:gd name="connsiteY91" fmla="*/ 2960748 h 4460042"/>
                <a:gd name="connsiteX92" fmla="*/ 375733 w 4206653"/>
                <a:gd name="connsiteY92" fmla="*/ 3132198 h 4460042"/>
                <a:gd name="connsiteX93" fmla="*/ 421453 w 4206653"/>
                <a:gd name="connsiteY93" fmla="*/ 3029328 h 4460042"/>
                <a:gd name="connsiteX94" fmla="*/ 627193 w 4206653"/>
                <a:gd name="connsiteY94" fmla="*/ 2926458 h 4460042"/>
                <a:gd name="connsiteX95" fmla="*/ 810073 w 4206653"/>
                <a:gd name="connsiteY95" fmla="*/ 2755008 h 4460042"/>
                <a:gd name="connsiteX96" fmla="*/ 1152973 w 4206653"/>
                <a:gd name="connsiteY96" fmla="*/ 2777868 h 4460042"/>
                <a:gd name="connsiteX97" fmla="*/ 1461583 w 4206653"/>
                <a:gd name="connsiteY97" fmla="*/ 2823588 h 4460042"/>
                <a:gd name="connsiteX98" fmla="*/ 1953073 w 4206653"/>
                <a:gd name="connsiteY98" fmla="*/ 2663568 h 4460042"/>
                <a:gd name="connsiteX99" fmla="*/ 1701613 w 4206653"/>
                <a:gd name="connsiteY99" fmla="*/ 2263518 h 4460042"/>
                <a:gd name="connsiteX100" fmla="*/ 1690183 w 4206653"/>
                <a:gd name="connsiteY100" fmla="*/ 1966338 h 4460042"/>
                <a:gd name="connsiteX101" fmla="*/ 1381991 w 4206653"/>
                <a:gd name="connsiteY101" fmla="*/ 1841604 h 4460042"/>
                <a:gd name="connsiteX102" fmla="*/ 1095823 w 4206653"/>
                <a:gd name="connsiteY102" fmla="*/ 1714878 h 4460042"/>
                <a:gd name="connsiteX103" fmla="*/ 746507 w 4206653"/>
                <a:gd name="connsiteY103" fmla="*/ 1626415 h 4460042"/>
                <a:gd name="connsiteX104" fmla="*/ 352873 w 4206653"/>
                <a:gd name="connsiteY104" fmla="*/ 1726308 h 4460042"/>
                <a:gd name="connsiteX105" fmla="*/ 113171 w 4206653"/>
                <a:gd name="connsiteY105" fmla="*/ 1763582 h 4460042"/>
                <a:gd name="connsiteX106" fmla="*/ 9973 w 4206653"/>
                <a:gd name="connsiteY106" fmla="*/ 1737738 h 4460042"/>
                <a:gd name="connsiteX107" fmla="*/ 348516 w 4206653"/>
                <a:gd name="connsiteY107" fmla="*/ 1643812 h 4460042"/>
                <a:gd name="connsiteX108" fmla="*/ 653097 w 4206653"/>
                <a:gd name="connsiteY108" fmla="*/ 1543920 h 4460042"/>
                <a:gd name="connsiteX109" fmla="*/ 1072963 w 4206653"/>
                <a:gd name="connsiteY109" fmla="*/ 1612008 h 4460042"/>
                <a:gd name="connsiteX110" fmla="*/ 1244413 w 4206653"/>
                <a:gd name="connsiteY110" fmla="*/ 1657728 h 4460042"/>
                <a:gd name="connsiteX111" fmla="*/ 1205766 w 4206653"/>
                <a:gd name="connsiteY111" fmla="*/ 1451988 h 4460042"/>
                <a:gd name="connsiteX112" fmla="*/ 1046313 w 4206653"/>
                <a:gd name="connsiteY112" fmla="*/ 815409 h 4460042"/>
                <a:gd name="connsiteX113" fmla="*/ 1221553 w 4206653"/>
                <a:gd name="connsiteY113" fmla="*/ 1211958 h 4460042"/>
                <a:gd name="connsiteX0" fmla="*/ 1221553 w 4206653"/>
                <a:gd name="connsiteY0" fmla="*/ 1211958 h 4460500"/>
                <a:gd name="connsiteX1" fmla="*/ 1343911 w 4206653"/>
                <a:gd name="connsiteY1" fmla="*/ 1559828 h 4460500"/>
                <a:gd name="connsiteX2" fmla="*/ 1553023 w 4206653"/>
                <a:gd name="connsiteY2" fmla="*/ 1657728 h 4460500"/>
                <a:gd name="connsiteX3" fmla="*/ 1907353 w 4206653"/>
                <a:gd name="connsiteY3" fmla="*/ 1680588 h 4460500"/>
                <a:gd name="connsiteX4" fmla="*/ 2021653 w 4206653"/>
                <a:gd name="connsiteY4" fmla="*/ 1543428 h 4460500"/>
                <a:gd name="connsiteX5" fmla="*/ 2124523 w 4206653"/>
                <a:gd name="connsiteY5" fmla="*/ 1291968 h 4460500"/>
                <a:gd name="connsiteX6" fmla="*/ 2124523 w 4206653"/>
                <a:gd name="connsiteY6" fmla="*/ 1120518 h 4460500"/>
                <a:gd name="connsiteX7" fmla="*/ 2068029 w 4206653"/>
                <a:gd name="connsiteY7" fmla="*/ 825325 h 4460500"/>
                <a:gd name="connsiteX8" fmla="*/ 2078803 w 4206653"/>
                <a:gd name="connsiteY8" fmla="*/ 777618 h 4460500"/>
                <a:gd name="connsiteX9" fmla="*/ 2170243 w 4206653"/>
                <a:gd name="connsiteY9" fmla="*/ 1086228 h 4460500"/>
                <a:gd name="connsiteX10" fmla="*/ 2215963 w 4206653"/>
                <a:gd name="connsiteY10" fmla="*/ 1269108 h 4460500"/>
                <a:gd name="connsiteX11" fmla="*/ 2284543 w 4206653"/>
                <a:gd name="connsiteY11" fmla="*/ 1303398 h 4460500"/>
                <a:gd name="connsiteX12" fmla="*/ 2330263 w 4206653"/>
                <a:gd name="connsiteY12" fmla="*/ 1166238 h 4460500"/>
                <a:gd name="connsiteX13" fmla="*/ 2467423 w 4206653"/>
                <a:gd name="connsiteY13" fmla="*/ 880488 h 4460500"/>
                <a:gd name="connsiteX14" fmla="*/ 2558863 w 4206653"/>
                <a:gd name="connsiteY14" fmla="*/ 640458 h 4460500"/>
                <a:gd name="connsiteX15" fmla="*/ 2616013 w 4206653"/>
                <a:gd name="connsiteY15" fmla="*/ 537588 h 4460500"/>
                <a:gd name="connsiteX16" fmla="*/ 2558863 w 4206653"/>
                <a:gd name="connsiteY16" fmla="*/ 789048 h 4460500"/>
                <a:gd name="connsiteX17" fmla="*/ 2444563 w 4206653"/>
                <a:gd name="connsiteY17" fmla="*/ 1097658 h 4460500"/>
                <a:gd name="connsiteX18" fmla="*/ 2375983 w 4206653"/>
                <a:gd name="connsiteY18" fmla="*/ 1406268 h 4460500"/>
                <a:gd name="connsiteX19" fmla="*/ 2558863 w 4206653"/>
                <a:gd name="connsiteY19" fmla="*/ 1577718 h 4460500"/>
                <a:gd name="connsiteX20" fmla="*/ 2878903 w 4206653"/>
                <a:gd name="connsiteY20" fmla="*/ 1657728 h 4460500"/>
                <a:gd name="connsiteX21" fmla="*/ 3187513 w 4206653"/>
                <a:gd name="connsiteY21" fmla="*/ 1657728 h 4460500"/>
                <a:gd name="connsiteX22" fmla="*/ 3370393 w 4206653"/>
                <a:gd name="connsiteY22" fmla="*/ 1566288 h 4460500"/>
                <a:gd name="connsiteX23" fmla="*/ 3488066 w 4206653"/>
                <a:gd name="connsiteY23" fmla="*/ 1246753 h 4460500"/>
                <a:gd name="connsiteX24" fmla="*/ 3495138 w 4206653"/>
                <a:gd name="connsiteY24" fmla="*/ 1115548 h 4460500"/>
                <a:gd name="connsiteX25" fmla="*/ 3493650 w 4206653"/>
                <a:gd name="connsiteY25" fmla="*/ 1063976 h 4460500"/>
                <a:gd name="connsiteX26" fmla="*/ 3450403 w 4206653"/>
                <a:gd name="connsiteY26" fmla="*/ 777618 h 4460500"/>
                <a:gd name="connsiteX27" fmla="*/ 3119893 w 4206653"/>
                <a:gd name="connsiteY27" fmla="*/ 321571 h 4460500"/>
                <a:gd name="connsiteX28" fmla="*/ 3497351 w 4206653"/>
                <a:gd name="connsiteY28" fmla="*/ 674883 h 4460500"/>
                <a:gd name="connsiteX29" fmla="*/ 3759013 w 4206653"/>
                <a:gd name="connsiteY29" fmla="*/ 571878 h 4460500"/>
                <a:gd name="connsiteX30" fmla="*/ 3999043 w 4206653"/>
                <a:gd name="connsiteY30" fmla="*/ 91818 h 4460500"/>
                <a:gd name="connsiteX31" fmla="*/ 4033333 w 4206653"/>
                <a:gd name="connsiteY31" fmla="*/ 11808 h 4460500"/>
                <a:gd name="connsiteX32" fmla="*/ 3984569 w 4206653"/>
                <a:gd name="connsiteY32" fmla="*/ 247366 h 4460500"/>
                <a:gd name="connsiteX33" fmla="*/ 3812791 w 4206653"/>
                <a:gd name="connsiteY33" fmla="*/ 647417 h 4460500"/>
                <a:gd name="connsiteX34" fmla="*/ 3592906 w 4206653"/>
                <a:gd name="connsiteY34" fmla="*/ 811408 h 4460500"/>
                <a:gd name="connsiteX35" fmla="*/ 3604425 w 4206653"/>
                <a:gd name="connsiteY35" fmla="*/ 999253 h 4460500"/>
                <a:gd name="connsiteX36" fmla="*/ 3872985 w 4206653"/>
                <a:gd name="connsiteY36" fmla="*/ 881976 h 4460500"/>
                <a:gd name="connsiteX37" fmla="*/ 4200754 w 4206653"/>
                <a:gd name="connsiteY37" fmla="*/ 774136 h 4460500"/>
                <a:gd name="connsiteX38" fmla="*/ 4064251 w 4206653"/>
                <a:gd name="connsiteY38" fmla="*/ 847195 h 4460500"/>
                <a:gd name="connsiteX39" fmla="*/ 3818880 w 4206653"/>
                <a:gd name="connsiteY39" fmla="*/ 991305 h 4460500"/>
                <a:gd name="connsiteX40" fmla="*/ 3658531 w 4206653"/>
                <a:gd name="connsiteY40" fmla="*/ 1093178 h 4460500"/>
                <a:gd name="connsiteX41" fmla="*/ 3622838 w 4206653"/>
                <a:gd name="connsiteY41" fmla="*/ 1221401 h 4460500"/>
                <a:gd name="connsiteX42" fmla="*/ 3577446 w 4206653"/>
                <a:gd name="connsiteY42" fmla="*/ 1500691 h 4460500"/>
                <a:gd name="connsiteX43" fmla="*/ 3461833 w 4206653"/>
                <a:gd name="connsiteY43" fmla="*/ 1726308 h 4460500"/>
                <a:gd name="connsiteX44" fmla="*/ 3278953 w 4206653"/>
                <a:gd name="connsiteY44" fmla="*/ 2034918 h 4460500"/>
                <a:gd name="connsiteX45" fmla="*/ 3233233 w 4206653"/>
                <a:gd name="connsiteY45" fmla="*/ 2309238 h 4460500"/>
                <a:gd name="connsiteX46" fmla="*/ 3404683 w 4206653"/>
                <a:gd name="connsiteY46" fmla="*/ 2457828 h 4460500"/>
                <a:gd name="connsiteX47" fmla="*/ 3759013 w 4206653"/>
                <a:gd name="connsiteY47" fmla="*/ 2663568 h 4460500"/>
                <a:gd name="connsiteX48" fmla="*/ 4079053 w 4206653"/>
                <a:gd name="connsiteY48" fmla="*/ 2777868 h 4460500"/>
                <a:gd name="connsiteX49" fmla="*/ 4079053 w 4206653"/>
                <a:gd name="connsiteY49" fmla="*/ 2880738 h 4460500"/>
                <a:gd name="connsiteX50" fmla="*/ 3770443 w 4206653"/>
                <a:gd name="connsiteY50" fmla="*/ 2869308 h 4460500"/>
                <a:gd name="connsiteX51" fmla="*/ 3404683 w 4206653"/>
                <a:gd name="connsiteY51" fmla="*/ 2732148 h 4460500"/>
                <a:gd name="connsiteX52" fmla="*/ 3084643 w 4206653"/>
                <a:gd name="connsiteY52" fmla="*/ 2663568 h 4460500"/>
                <a:gd name="connsiteX53" fmla="*/ 2995919 w 4206653"/>
                <a:gd name="connsiteY53" fmla="*/ 2782832 h 4460500"/>
                <a:gd name="connsiteX54" fmla="*/ 2832855 w 4206653"/>
                <a:gd name="connsiteY54" fmla="*/ 2930924 h 4460500"/>
                <a:gd name="connsiteX55" fmla="*/ 2820111 w 4206653"/>
                <a:gd name="connsiteY55" fmla="*/ 3026344 h 4460500"/>
                <a:gd name="connsiteX56" fmla="*/ 2959241 w 4206653"/>
                <a:gd name="connsiteY56" fmla="*/ 3167976 h 4460500"/>
                <a:gd name="connsiteX57" fmla="*/ 3176083 w 4206653"/>
                <a:gd name="connsiteY57" fmla="*/ 3269358 h 4460500"/>
                <a:gd name="connsiteX58" fmla="*/ 3388239 w 4206653"/>
                <a:gd name="connsiteY58" fmla="*/ 3442290 h 4460500"/>
                <a:gd name="connsiteX59" fmla="*/ 3212014 w 4206653"/>
                <a:gd name="connsiteY59" fmla="*/ 3363782 h 4460500"/>
                <a:gd name="connsiteX60" fmla="*/ 3004633 w 4206653"/>
                <a:gd name="connsiteY60" fmla="*/ 3276814 h 4460500"/>
                <a:gd name="connsiteX61" fmla="*/ 2771676 w 4206653"/>
                <a:gd name="connsiteY61" fmla="*/ 3166987 h 4460500"/>
                <a:gd name="connsiteX62" fmla="*/ 2638873 w 4206653"/>
                <a:gd name="connsiteY62" fmla="*/ 3097908 h 4460500"/>
                <a:gd name="connsiteX63" fmla="*/ 2570293 w 4206653"/>
                <a:gd name="connsiteY63" fmla="*/ 3109338 h 4460500"/>
                <a:gd name="connsiteX64" fmla="*/ 2525557 w 4206653"/>
                <a:gd name="connsiteY64" fmla="*/ 3326508 h 4460500"/>
                <a:gd name="connsiteX65" fmla="*/ 2610253 w 4206653"/>
                <a:gd name="connsiteY65" fmla="*/ 3564053 h 4460500"/>
                <a:gd name="connsiteX66" fmla="*/ 2682206 w 4206653"/>
                <a:gd name="connsiteY66" fmla="*/ 4005849 h 4460500"/>
                <a:gd name="connsiteX67" fmla="*/ 2633113 w 4206653"/>
                <a:gd name="connsiteY67" fmla="*/ 4192703 h 4460500"/>
                <a:gd name="connsiteX68" fmla="*/ 2539703 w 4206653"/>
                <a:gd name="connsiteY68" fmla="*/ 4455574 h 4460500"/>
                <a:gd name="connsiteX69" fmla="*/ 2595212 w 4206653"/>
                <a:gd name="connsiteY69" fmla="*/ 3945217 h 4460500"/>
                <a:gd name="connsiteX70" fmla="*/ 2481240 w 4206653"/>
                <a:gd name="connsiteY70" fmla="*/ 3566538 h 4460500"/>
                <a:gd name="connsiteX71" fmla="*/ 2307403 w 4206653"/>
                <a:gd name="connsiteY71" fmla="*/ 3166488 h 4460500"/>
                <a:gd name="connsiteX72" fmla="*/ 2261683 w 4206653"/>
                <a:gd name="connsiteY72" fmla="*/ 3063618 h 4460500"/>
                <a:gd name="connsiteX73" fmla="*/ 2078803 w 4206653"/>
                <a:gd name="connsiteY73" fmla="*/ 2949318 h 4460500"/>
                <a:gd name="connsiteX74" fmla="*/ 1850203 w 4206653"/>
                <a:gd name="connsiteY74" fmla="*/ 3029328 h 4460500"/>
                <a:gd name="connsiteX75" fmla="*/ 1415863 w 4206653"/>
                <a:gd name="connsiteY75" fmla="*/ 3360798 h 4460500"/>
                <a:gd name="connsiteX76" fmla="*/ 1381573 w 4206653"/>
                <a:gd name="connsiteY76" fmla="*/ 3680838 h 4460500"/>
                <a:gd name="connsiteX77" fmla="*/ 1381573 w 4206653"/>
                <a:gd name="connsiteY77" fmla="*/ 3989448 h 4460500"/>
                <a:gd name="connsiteX78" fmla="*/ 1290133 w 4206653"/>
                <a:gd name="connsiteY78" fmla="*/ 4309488 h 4460500"/>
                <a:gd name="connsiteX79" fmla="*/ 1198693 w 4206653"/>
                <a:gd name="connsiteY79" fmla="*/ 4298058 h 4460500"/>
                <a:gd name="connsiteX80" fmla="*/ 1187263 w 4206653"/>
                <a:gd name="connsiteY80" fmla="*/ 4080888 h 4460500"/>
                <a:gd name="connsiteX81" fmla="*/ 1198693 w 4206653"/>
                <a:gd name="connsiteY81" fmla="*/ 3909438 h 4460500"/>
                <a:gd name="connsiteX82" fmla="*/ 970093 w 4206653"/>
                <a:gd name="connsiteY82" fmla="*/ 3989448 h 4460500"/>
                <a:gd name="connsiteX83" fmla="*/ 718633 w 4206653"/>
                <a:gd name="connsiteY83" fmla="*/ 4069458 h 4460500"/>
                <a:gd name="connsiteX84" fmla="*/ 741493 w 4206653"/>
                <a:gd name="connsiteY84" fmla="*/ 3955158 h 4460500"/>
                <a:gd name="connsiteX85" fmla="*/ 1130113 w 4206653"/>
                <a:gd name="connsiteY85" fmla="*/ 3795138 h 4460500"/>
                <a:gd name="connsiteX86" fmla="*/ 1278703 w 4206653"/>
                <a:gd name="connsiteY86" fmla="*/ 3726558 h 4460500"/>
                <a:gd name="connsiteX87" fmla="*/ 1221553 w 4206653"/>
                <a:gd name="connsiteY87" fmla="*/ 3372228 h 4460500"/>
                <a:gd name="connsiteX88" fmla="*/ 1324423 w 4206653"/>
                <a:gd name="connsiteY88" fmla="*/ 3120768 h 4460500"/>
                <a:gd name="connsiteX89" fmla="*/ 1393003 w 4206653"/>
                <a:gd name="connsiteY89" fmla="*/ 3052188 h 4460500"/>
                <a:gd name="connsiteX90" fmla="*/ 1084393 w 4206653"/>
                <a:gd name="connsiteY90" fmla="*/ 3029328 h 4460500"/>
                <a:gd name="connsiteX91" fmla="*/ 730063 w 4206653"/>
                <a:gd name="connsiteY91" fmla="*/ 2960748 h 4460500"/>
                <a:gd name="connsiteX92" fmla="*/ 375733 w 4206653"/>
                <a:gd name="connsiteY92" fmla="*/ 3132198 h 4460500"/>
                <a:gd name="connsiteX93" fmla="*/ 421453 w 4206653"/>
                <a:gd name="connsiteY93" fmla="*/ 3029328 h 4460500"/>
                <a:gd name="connsiteX94" fmla="*/ 627193 w 4206653"/>
                <a:gd name="connsiteY94" fmla="*/ 2926458 h 4460500"/>
                <a:gd name="connsiteX95" fmla="*/ 810073 w 4206653"/>
                <a:gd name="connsiteY95" fmla="*/ 2755008 h 4460500"/>
                <a:gd name="connsiteX96" fmla="*/ 1152973 w 4206653"/>
                <a:gd name="connsiteY96" fmla="*/ 2777868 h 4460500"/>
                <a:gd name="connsiteX97" fmla="*/ 1461583 w 4206653"/>
                <a:gd name="connsiteY97" fmla="*/ 2823588 h 4460500"/>
                <a:gd name="connsiteX98" fmla="*/ 1953073 w 4206653"/>
                <a:gd name="connsiteY98" fmla="*/ 2663568 h 4460500"/>
                <a:gd name="connsiteX99" fmla="*/ 1701613 w 4206653"/>
                <a:gd name="connsiteY99" fmla="*/ 2263518 h 4460500"/>
                <a:gd name="connsiteX100" fmla="*/ 1690183 w 4206653"/>
                <a:gd name="connsiteY100" fmla="*/ 1966338 h 4460500"/>
                <a:gd name="connsiteX101" fmla="*/ 1381991 w 4206653"/>
                <a:gd name="connsiteY101" fmla="*/ 1841604 h 4460500"/>
                <a:gd name="connsiteX102" fmla="*/ 1095823 w 4206653"/>
                <a:gd name="connsiteY102" fmla="*/ 1714878 h 4460500"/>
                <a:gd name="connsiteX103" fmla="*/ 746507 w 4206653"/>
                <a:gd name="connsiteY103" fmla="*/ 1626415 h 4460500"/>
                <a:gd name="connsiteX104" fmla="*/ 352873 w 4206653"/>
                <a:gd name="connsiteY104" fmla="*/ 1726308 h 4460500"/>
                <a:gd name="connsiteX105" fmla="*/ 113171 w 4206653"/>
                <a:gd name="connsiteY105" fmla="*/ 1763582 h 4460500"/>
                <a:gd name="connsiteX106" fmla="*/ 9973 w 4206653"/>
                <a:gd name="connsiteY106" fmla="*/ 1737738 h 4460500"/>
                <a:gd name="connsiteX107" fmla="*/ 348516 w 4206653"/>
                <a:gd name="connsiteY107" fmla="*/ 1643812 h 4460500"/>
                <a:gd name="connsiteX108" fmla="*/ 653097 w 4206653"/>
                <a:gd name="connsiteY108" fmla="*/ 1543920 h 4460500"/>
                <a:gd name="connsiteX109" fmla="*/ 1072963 w 4206653"/>
                <a:gd name="connsiteY109" fmla="*/ 1612008 h 4460500"/>
                <a:gd name="connsiteX110" fmla="*/ 1244413 w 4206653"/>
                <a:gd name="connsiteY110" fmla="*/ 1657728 h 4460500"/>
                <a:gd name="connsiteX111" fmla="*/ 1205766 w 4206653"/>
                <a:gd name="connsiteY111" fmla="*/ 1451988 h 4460500"/>
                <a:gd name="connsiteX112" fmla="*/ 1046313 w 4206653"/>
                <a:gd name="connsiteY112" fmla="*/ 815409 h 4460500"/>
                <a:gd name="connsiteX113" fmla="*/ 1221553 w 4206653"/>
                <a:gd name="connsiteY113" fmla="*/ 1211958 h 4460500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610253 w 4206653"/>
                <a:gd name="connsiteY65" fmla="*/ 3564053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50203 w 4206653"/>
                <a:gd name="connsiteY74" fmla="*/ 3029328 h 4460527"/>
                <a:gd name="connsiteX75" fmla="*/ 1415863 w 4206653"/>
                <a:gd name="connsiteY75" fmla="*/ 3360798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84393 w 4206653"/>
                <a:gd name="connsiteY90" fmla="*/ 3029328 h 4460527"/>
                <a:gd name="connsiteX91" fmla="*/ 730063 w 4206653"/>
                <a:gd name="connsiteY91" fmla="*/ 2960748 h 4460527"/>
                <a:gd name="connsiteX92" fmla="*/ 375733 w 4206653"/>
                <a:gd name="connsiteY92" fmla="*/ 3132198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10073 w 4206653"/>
                <a:gd name="connsiteY95" fmla="*/ 2755008 h 4460527"/>
                <a:gd name="connsiteX96" fmla="*/ 1152973 w 4206653"/>
                <a:gd name="connsiteY96" fmla="*/ 2777868 h 4460527"/>
                <a:gd name="connsiteX97" fmla="*/ 1461583 w 4206653"/>
                <a:gd name="connsiteY97" fmla="*/ 2823588 h 4460527"/>
                <a:gd name="connsiteX98" fmla="*/ 1953073 w 4206653"/>
                <a:gd name="connsiteY98" fmla="*/ 2663568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50203 w 4206653"/>
                <a:gd name="connsiteY74" fmla="*/ 3029328 h 4460527"/>
                <a:gd name="connsiteX75" fmla="*/ 1415863 w 4206653"/>
                <a:gd name="connsiteY75" fmla="*/ 3360798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84393 w 4206653"/>
                <a:gd name="connsiteY90" fmla="*/ 3029328 h 4460527"/>
                <a:gd name="connsiteX91" fmla="*/ 730063 w 4206653"/>
                <a:gd name="connsiteY91" fmla="*/ 2960748 h 4460527"/>
                <a:gd name="connsiteX92" fmla="*/ 375733 w 4206653"/>
                <a:gd name="connsiteY92" fmla="*/ 3132198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10073 w 4206653"/>
                <a:gd name="connsiteY95" fmla="*/ 2755008 h 4460527"/>
                <a:gd name="connsiteX96" fmla="*/ 1152973 w 4206653"/>
                <a:gd name="connsiteY96" fmla="*/ 2777868 h 4460527"/>
                <a:gd name="connsiteX97" fmla="*/ 1461583 w 4206653"/>
                <a:gd name="connsiteY97" fmla="*/ 2823588 h 4460527"/>
                <a:gd name="connsiteX98" fmla="*/ 1953073 w 4206653"/>
                <a:gd name="connsiteY98" fmla="*/ 2663568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50203 w 4206653"/>
                <a:gd name="connsiteY74" fmla="*/ 3029328 h 4460527"/>
                <a:gd name="connsiteX75" fmla="*/ 1415863 w 4206653"/>
                <a:gd name="connsiteY75" fmla="*/ 3360798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84393 w 4206653"/>
                <a:gd name="connsiteY90" fmla="*/ 3029328 h 4460527"/>
                <a:gd name="connsiteX91" fmla="*/ 730063 w 4206653"/>
                <a:gd name="connsiteY91" fmla="*/ 2960748 h 4460527"/>
                <a:gd name="connsiteX92" fmla="*/ 375733 w 4206653"/>
                <a:gd name="connsiteY92" fmla="*/ 3132198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10073 w 4206653"/>
                <a:gd name="connsiteY95" fmla="*/ 2755008 h 4460527"/>
                <a:gd name="connsiteX96" fmla="*/ 1152973 w 4206653"/>
                <a:gd name="connsiteY96" fmla="*/ 2777868 h 4460527"/>
                <a:gd name="connsiteX97" fmla="*/ 1461583 w 4206653"/>
                <a:gd name="connsiteY97" fmla="*/ 2823588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50203 w 4206653"/>
                <a:gd name="connsiteY74" fmla="*/ 3029328 h 4460527"/>
                <a:gd name="connsiteX75" fmla="*/ 1415863 w 4206653"/>
                <a:gd name="connsiteY75" fmla="*/ 3360798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84393 w 4206653"/>
                <a:gd name="connsiteY90" fmla="*/ 3029328 h 4460527"/>
                <a:gd name="connsiteX91" fmla="*/ 730063 w 4206653"/>
                <a:gd name="connsiteY91" fmla="*/ 2960748 h 4460527"/>
                <a:gd name="connsiteX92" fmla="*/ 375733 w 4206653"/>
                <a:gd name="connsiteY92" fmla="*/ 3132198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10073 w 4206653"/>
                <a:gd name="connsiteY95" fmla="*/ 2755008 h 4460527"/>
                <a:gd name="connsiteX96" fmla="*/ 1152973 w 4206653"/>
                <a:gd name="connsiteY96" fmla="*/ 2777868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5863 w 4206653"/>
                <a:gd name="connsiteY75" fmla="*/ 3360798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84393 w 4206653"/>
                <a:gd name="connsiteY90" fmla="*/ 3029328 h 4460527"/>
                <a:gd name="connsiteX91" fmla="*/ 730063 w 4206653"/>
                <a:gd name="connsiteY91" fmla="*/ 2960748 h 4460527"/>
                <a:gd name="connsiteX92" fmla="*/ 375733 w 4206653"/>
                <a:gd name="connsiteY92" fmla="*/ 3132198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10073 w 4206653"/>
                <a:gd name="connsiteY95" fmla="*/ 2755008 h 4460527"/>
                <a:gd name="connsiteX96" fmla="*/ 1152973 w 4206653"/>
                <a:gd name="connsiteY96" fmla="*/ 2777868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2162 w 4206653"/>
                <a:gd name="connsiteY75" fmla="*/ 3235573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84393 w 4206653"/>
                <a:gd name="connsiteY90" fmla="*/ 3029328 h 4460527"/>
                <a:gd name="connsiteX91" fmla="*/ 730063 w 4206653"/>
                <a:gd name="connsiteY91" fmla="*/ 2960748 h 4460527"/>
                <a:gd name="connsiteX92" fmla="*/ 375733 w 4206653"/>
                <a:gd name="connsiteY92" fmla="*/ 3132198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10073 w 4206653"/>
                <a:gd name="connsiteY95" fmla="*/ 2755008 h 4460527"/>
                <a:gd name="connsiteX96" fmla="*/ 1152973 w 4206653"/>
                <a:gd name="connsiteY96" fmla="*/ 2777868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2162 w 4206653"/>
                <a:gd name="connsiteY75" fmla="*/ 3235573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84393 w 4206653"/>
                <a:gd name="connsiteY90" fmla="*/ 3029328 h 4460527"/>
                <a:gd name="connsiteX91" fmla="*/ 730063 w 4206653"/>
                <a:gd name="connsiteY91" fmla="*/ 2960748 h 4460527"/>
                <a:gd name="connsiteX92" fmla="*/ 375733 w 4206653"/>
                <a:gd name="connsiteY92" fmla="*/ 3132198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10073 w 4206653"/>
                <a:gd name="connsiteY95" fmla="*/ 2755008 h 4460527"/>
                <a:gd name="connsiteX96" fmla="*/ 1149272 w 4206653"/>
                <a:gd name="connsiteY96" fmla="*/ 2889676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2162 w 4206653"/>
                <a:gd name="connsiteY75" fmla="*/ 3235573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84393 w 4206653"/>
                <a:gd name="connsiteY90" fmla="*/ 3029328 h 4460527"/>
                <a:gd name="connsiteX91" fmla="*/ 730063 w 4206653"/>
                <a:gd name="connsiteY91" fmla="*/ 2960748 h 4460527"/>
                <a:gd name="connsiteX92" fmla="*/ 375733 w 4206653"/>
                <a:gd name="connsiteY92" fmla="*/ 3132198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54480 w 4206653"/>
                <a:gd name="connsiteY95" fmla="*/ 2889178 h 4460527"/>
                <a:gd name="connsiteX96" fmla="*/ 1149272 w 4206653"/>
                <a:gd name="connsiteY96" fmla="*/ 2889676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2162 w 4206653"/>
                <a:gd name="connsiteY75" fmla="*/ 3235573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76992 w 4206653"/>
                <a:gd name="connsiteY90" fmla="*/ 3015911 h 4460527"/>
                <a:gd name="connsiteX91" fmla="*/ 730063 w 4206653"/>
                <a:gd name="connsiteY91" fmla="*/ 2960748 h 4460527"/>
                <a:gd name="connsiteX92" fmla="*/ 375733 w 4206653"/>
                <a:gd name="connsiteY92" fmla="*/ 3132198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54480 w 4206653"/>
                <a:gd name="connsiteY95" fmla="*/ 2889178 h 4460527"/>
                <a:gd name="connsiteX96" fmla="*/ 1149272 w 4206653"/>
                <a:gd name="connsiteY96" fmla="*/ 2889676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2162 w 4206653"/>
                <a:gd name="connsiteY75" fmla="*/ 3235573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76992 w 4206653"/>
                <a:gd name="connsiteY90" fmla="*/ 3015911 h 4460527"/>
                <a:gd name="connsiteX91" fmla="*/ 726362 w 4206653"/>
                <a:gd name="connsiteY91" fmla="*/ 2992054 h 4460527"/>
                <a:gd name="connsiteX92" fmla="*/ 375733 w 4206653"/>
                <a:gd name="connsiteY92" fmla="*/ 3132198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54480 w 4206653"/>
                <a:gd name="connsiteY95" fmla="*/ 2889178 h 4460527"/>
                <a:gd name="connsiteX96" fmla="*/ 1149272 w 4206653"/>
                <a:gd name="connsiteY96" fmla="*/ 2889676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2162 w 4206653"/>
                <a:gd name="connsiteY75" fmla="*/ 3235573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76992 w 4206653"/>
                <a:gd name="connsiteY90" fmla="*/ 3015911 h 4460527"/>
                <a:gd name="connsiteX91" fmla="*/ 726362 w 4206653"/>
                <a:gd name="connsiteY91" fmla="*/ 2992054 h 4460527"/>
                <a:gd name="connsiteX92" fmla="*/ 235111 w 4206653"/>
                <a:gd name="connsiteY92" fmla="*/ 3217172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54480 w 4206653"/>
                <a:gd name="connsiteY95" fmla="*/ 2889178 h 4460527"/>
                <a:gd name="connsiteX96" fmla="*/ 1149272 w 4206653"/>
                <a:gd name="connsiteY96" fmla="*/ 2889676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2162 w 4206653"/>
                <a:gd name="connsiteY75" fmla="*/ 3235573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76992 w 4206653"/>
                <a:gd name="connsiteY90" fmla="*/ 3015911 h 4460527"/>
                <a:gd name="connsiteX91" fmla="*/ 663453 w 4206653"/>
                <a:gd name="connsiteY91" fmla="*/ 3023360 h 4460527"/>
                <a:gd name="connsiteX92" fmla="*/ 235111 w 4206653"/>
                <a:gd name="connsiteY92" fmla="*/ 3217172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54480 w 4206653"/>
                <a:gd name="connsiteY95" fmla="*/ 2889178 h 4460527"/>
                <a:gd name="connsiteX96" fmla="*/ 1149272 w 4206653"/>
                <a:gd name="connsiteY96" fmla="*/ 2889676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2162 w 4206653"/>
                <a:gd name="connsiteY75" fmla="*/ 3235573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80693 w 4206653"/>
                <a:gd name="connsiteY90" fmla="*/ 2984604 h 4460527"/>
                <a:gd name="connsiteX91" fmla="*/ 663453 w 4206653"/>
                <a:gd name="connsiteY91" fmla="*/ 3023360 h 4460527"/>
                <a:gd name="connsiteX92" fmla="*/ 235111 w 4206653"/>
                <a:gd name="connsiteY92" fmla="*/ 3217172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54480 w 4206653"/>
                <a:gd name="connsiteY95" fmla="*/ 2889178 h 4460527"/>
                <a:gd name="connsiteX96" fmla="*/ 1149272 w 4206653"/>
                <a:gd name="connsiteY96" fmla="*/ 2889676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2162 w 4206653"/>
                <a:gd name="connsiteY75" fmla="*/ 3235573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09620 w 4206653"/>
                <a:gd name="connsiteY88" fmla="*/ 3169963 h 4460527"/>
                <a:gd name="connsiteX89" fmla="*/ 1393003 w 4206653"/>
                <a:gd name="connsiteY89" fmla="*/ 3052188 h 4460527"/>
                <a:gd name="connsiteX90" fmla="*/ 1080693 w 4206653"/>
                <a:gd name="connsiteY90" fmla="*/ 2984604 h 4460527"/>
                <a:gd name="connsiteX91" fmla="*/ 663453 w 4206653"/>
                <a:gd name="connsiteY91" fmla="*/ 3023360 h 4460527"/>
                <a:gd name="connsiteX92" fmla="*/ 235111 w 4206653"/>
                <a:gd name="connsiteY92" fmla="*/ 3217172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54480 w 4206653"/>
                <a:gd name="connsiteY95" fmla="*/ 2889178 h 4460527"/>
                <a:gd name="connsiteX96" fmla="*/ 1149272 w 4206653"/>
                <a:gd name="connsiteY96" fmla="*/ 2889676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2162 w 4206653"/>
                <a:gd name="connsiteY75" fmla="*/ 3235573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69661 w 4206653"/>
                <a:gd name="connsiteY87" fmla="*/ 3390117 h 4460527"/>
                <a:gd name="connsiteX88" fmla="*/ 1309620 w 4206653"/>
                <a:gd name="connsiteY88" fmla="*/ 3169963 h 4460527"/>
                <a:gd name="connsiteX89" fmla="*/ 1393003 w 4206653"/>
                <a:gd name="connsiteY89" fmla="*/ 3052188 h 4460527"/>
                <a:gd name="connsiteX90" fmla="*/ 1080693 w 4206653"/>
                <a:gd name="connsiteY90" fmla="*/ 2984604 h 4460527"/>
                <a:gd name="connsiteX91" fmla="*/ 663453 w 4206653"/>
                <a:gd name="connsiteY91" fmla="*/ 3023360 h 4460527"/>
                <a:gd name="connsiteX92" fmla="*/ 235111 w 4206653"/>
                <a:gd name="connsiteY92" fmla="*/ 3217172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54480 w 4206653"/>
                <a:gd name="connsiteY95" fmla="*/ 2889178 h 4460527"/>
                <a:gd name="connsiteX96" fmla="*/ 1149272 w 4206653"/>
                <a:gd name="connsiteY96" fmla="*/ 2889676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2162 w 4206653"/>
                <a:gd name="connsiteY75" fmla="*/ 3235573 h 4460527"/>
                <a:gd name="connsiteX76" fmla="*/ 1381573 w 4206653"/>
                <a:gd name="connsiteY76" fmla="*/ 3680838 h 4460527"/>
                <a:gd name="connsiteX77" fmla="*/ 1340867 w 4206653"/>
                <a:gd name="connsiteY77" fmla="*/ 3980504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69661 w 4206653"/>
                <a:gd name="connsiteY87" fmla="*/ 3390117 h 4460527"/>
                <a:gd name="connsiteX88" fmla="*/ 1309620 w 4206653"/>
                <a:gd name="connsiteY88" fmla="*/ 3169963 h 4460527"/>
                <a:gd name="connsiteX89" fmla="*/ 1393003 w 4206653"/>
                <a:gd name="connsiteY89" fmla="*/ 3052188 h 4460527"/>
                <a:gd name="connsiteX90" fmla="*/ 1080693 w 4206653"/>
                <a:gd name="connsiteY90" fmla="*/ 2984604 h 4460527"/>
                <a:gd name="connsiteX91" fmla="*/ 663453 w 4206653"/>
                <a:gd name="connsiteY91" fmla="*/ 3023360 h 4460527"/>
                <a:gd name="connsiteX92" fmla="*/ 235111 w 4206653"/>
                <a:gd name="connsiteY92" fmla="*/ 3217172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54480 w 4206653"/>
                <a:gd name="connsiteY95" fmla="*/ 2889178 h 4460527"/>
                <a:gd name="connsiteX96" fmla="*/ 1149272 w 4206653"/>
                <a:gd name="connsiteY96" fmla="*/ 2889676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743809"/>
                <a:gd name="connsiteX1" fmla="*/ 1343911 w 4206653"/>
                <a:gd name="connsiteY1" fmla="*/ 1559828 h 4743809"/>
                <a:gd name="connsiteX2" fmla="*/ 1553023 w 4206653"/>
                <a:gd name="connsiteY2" fmla="*/ 1657728 h 4743809"/>
                <a:gd name="connsiteX3" fmla="*/ 1907353 w 4206653"/>
                <a:gd name="connsiteY3" fmla="*/ 1680588 h 4743809"/>
                <a:gd name="connsiteX4" fmla="*/ 2021653 w 4206653"/>
                <a:gd name="connsiteY4" fmla="*/ 1543428 h 4743809"/>
                <a:gd name="connsiteX5" fmla="*/ 2124523 w 4206653"/>
                <a:gd name="connsiteY5" fmla="*/ 1291968 h 4743809"/>
                <a:gd name="connsiteX6" fmla="*/ 2124523 w 4206653"/>
                <a:gd name="connsiteY6" fmla="*/ 1120518 h 4743809"/>
                <a:gd name="connsiteX7" fmla="*/ 2068029 w 4206653"/>
                <a:gd name="connsiteY7" fmla="*/ 825325 h 4743809"/>
                <a:gd name="connsiteX8" fmla="*/ 2078803 w 4206653"/>
                <a:gd name="connsiteY8" fmla="*/ 777618 h 4743809"/>
                <a:gd name="connsiteX9" fmla="*/ 2170243 w 4206653"/>
                <a:gd name="connsiteY9" fmla="*/ 1086228 h 4743809"/>
                <a:gd name="connsiteX10" fmla="*/ 2215963 w 4206653"/>
                <a:gd name="connsiteY10" fmla="*/ 1269108 h 4743809"/>
                <a:gd name="connsiteX11" fmla="*/ 2284543 w 4206653"/>
                <a:gd name="connsiteY11" fmla="*/ 1303398 h 4743809"/>
                <a:gd name="connsiteX12" fmla="*/ 2330263 w 4206653"/>
                <a:gd name="connsiteY12" fmla="*/ 1166238 h 4743809"/>
                <a:gd name="connsiteX13" fmla="*/ 2467423 w 4206653"/>
                <a:gd name="connsiteY13" fmla="*/ 880488 h 4743809"/>
                <a:gd name="connsiteX14" fmla="*/ 2558863 w 4206653"/>
                <a:gd name="connsiteY14" fmla="*/ 640458 h 4743809"/>
                <a:gd name="connsiteX15" fmla="*/ 2616013 w 4206653"/>
                <a:gd name="connsiteY15" fmla="*/ 537588 h 4743809"/>
                <a:gd name="connsiteX16" fmla="*/ 2558863 w 4206653"/>
                <a:gd name="connsiteY16" fmla="*/ 789048 h 4743809"/>
                <a:gd name="connsiteX17" fmla="*/ 2444563 w 4206653"/>
                <a:gd name="connsiteY17" fmla="*/ 1097658 h 4743809"/>
                <a:gd name="connsiteX18" fmla="*/ 2375983 w 4206653"/>
                <a:gd name="connsiteY18" fmla="*/ 1406268 h 4743809"/>
                <a:gd name="connsiteX19" fmla="*/ 2558863 w 4206653"/>
                <a:gd name="connsiteY19" fmla="*/ 1577718 h 4743809"/>
                <a:gd name="connsiteX20" fmla="*/ 2878903 w 4206653"/>
                <a:gd name="connsiteY20" fmla="*/ 1657728 h 4743809"/>
                <a:gd name="connsiteX21" fmla="*/ 3187513 w 4206653"/>
                <a:gd name="connsiteY21" fmla="*/ 1657728 h 4743809"/>
                <a:gd name="connsiteX22" fmla="*/ 3370393 w 4206653"/>
                <a:gd name="connsiteY22" fmla="*/ 1566288 h 4743809"/>
                <a:gd name="connsiteX23" fmla="*/ 3488066 w 4206653"/>
                <a:gd name="connsiteY23" fmla="*/ 1246753 h 4743809"/>
                <a:gd name="connsiteX24" fmla="*/ 3495138 w 4206653"/>
                <a:gd name="connsiteY24" fmla="*/ 1115548 h 4743809"/>
                <a:gd name="connsiteX25" fmla="*/ 3493650 w 4206653"/>
                <a:gd name="connsiteY25" fmla="*/ 1063976 h 4743809"/>
                <a:gd name="connsiteX26" fmla="*/ 3450403 w 4206653"/>
                <a:gd name="connsiteY26" fmla="*/ 777618 h 4743809"/>
                <a:gd name="connsiteX27" fmla="*/ 3119893 w 4206653"/>
                <a:gd name="connsiteY27" fmla="*/ 321571 h 4743809"/>
                <a:gd name="connsiteX28" fmla="*/ 3497351 w 4206653"/>
                <a:gd name="connsiteY28" fmla="*/ 674883 h 4743809"/>
                <a:gd name="connsiteX29" fmla="*/ 3759013 w 4206653"/>
                <a:gd name="connsiteY29" fmla="*/ 571878 h 4743809"/>
                <a:gd name="connsiteX30" fmla="*/ 3999043 w 4206653"/>
                <a:gd name="connsiteY30" fmla="*/ 91818 h 4743809"/>
                <a:gd name="connsiteX31" fmla="*/ 4033333 w 4206653"/>
                <a:gd name="connsiteY31" fmla="*/ 11808 h 4743809"/>
                <a:gd name="connsiteX32" fmla="*/ 3984569 w 4206653"/>
                <a:gd name="connsiteY32" fmla="*/ 247366 h 4743809"/>
                <a:gd name="connsiteX33" fmla="*/ 3812791 w 4206653"/>
                <a:gd name="connsiteY33" fmla="*/ 647417 h 4743809"/>
                <a:gd name="connsiteX34" fmla="*/ 3592906 w 4206653"/>
                <a:gd name="connsiteY34" fmla="*/ 811408 h 4743809"/>
                <a:gd name="connsiteX35" fmla="*/ 3604425 w 4206653"/>
                <a:gd name="connsiteY35" fmla="*/ 999253 h 4743809"/>
                <a:gd name="connsiteX36" fmla="*/ 3872985 w 4206653"/>
                <a:gd name="connsiteY36" fmla="*/ 881976 h 4743809"/>
                <a:gd name="connsiteX37" fmla="*/ 4200754 w 4206653"/>
                <a:gd name="connsiteY37" fmla="*/ 774136 h 4743809"/>
                <a:gd name="connsiteX38" fmla="*/ 4064251 w 4206653"/>
                <a:gd name="connsiteY38" fmla="*/ 847195 h 4743809"/>
                <a:gd name="connsiteX39" fmla="*/ 3818880 w 4206653"/>
                <a:gd name="connsiteY39" fmla="*/ 991305 h 4743809"/>
                <a:gd name="connsiteX40" fmla="*/ 3658531 w 4206653"/>
                <a:gd name="connsiteY40" fmla="*/ 1093178 h 4743809"/>
                <a:gd name="connsiteX41" fmla="*/ 3622838 w 4206653"/>
                <a:gd name="connsiteY41" fmla="*/ 1221401 h 4743809"/>
                <a:gd name="connsiteX42" fmla="*/ 3577446 w 4206653"/>
                <a:gd name="connsiteY42" fmla="*/ 1500691 h 4743809"/>
                <a:gd name="connsiteX43" fmla="*/ 3461833 w 4206653"/>
                <a:gd name="connsiteY43" fmla="*/ 1726308 h 4743809"/>
                <a:gd name="connsiteX44" fmla="*/ 3278953 w 4206653"/>
                <a:gd name="connsiteY44" fmla="*/ 2034918 h 4743809"/>
                <a:gd name="connsiteX45" fmla="*/ 3233233 w 4206653"/>
                <a:gd name="connsiteY45" fmla="*/ 2309238 h 4743809"/>
                <a:gd name="connsiteX46" fmla="*/ 3404683 w 4206653"/>
                <a:gd name="connsiteY46" fmla="*/ 2457828 h 4743809"/>
                <a:gd name="connsiteX47" fmla="*/ 3759013 w 4206653"/>
                <a:gd name="connsiteY47" fmla="*/ 2663568 h 4743809"/>
                <a:gd name="connsiteX48" fmla="*/ 4079053 w 4206653"/>
                <a:gd name="connsiteY48" fmla="*/ 2777868 h 4743809"/>
                <a:gd name="connsiteX49" fmla="*/ 4079053 w 4206653"/>
                <a:gd name="connsiteY49" fmla="*/ 2880738 h 4743809"/>
                <a:gd name="connsiteX50" fmla="*/ 3770443 w 4206653"/>
                <a:gd name="connsiteY50" fmla="*/ 2869308 h 4743809"/>
                <a:gd name="connsiteX51" fmla="*/ 3404683 w 4206653"/>
                <a:gd name="connsiteY51" fmla="*/ 2732148 h 4743809"/>
                <a:gd name="connsiteX52" fmla="*/ 3084643 w 4206653"/>
                <a:gd name="connsiteY52" fmla="*/ 2663568 h 4743809"/>
                <a:gd name="connsiteX53" fmla="*/ 2995919 w 4206653"/>
                <a:gd name="connsiteY53" fmla="*/ 2782832 h 4743809"/>
                <a:gd name="connsiteX54" fmla="*/ 2832855 w 4206653"/>
                <a:gd name="connsiteY54" fmla="*/ 2930924 h 4743809"/>
                <a:gd name="connsiteX55" fmla="*/ 2820111 w 4206653"/>
                <a:gd name="connsiteY55" fmla="*/ 3026344 h 4743809"/>
                <a:gd name="connsiteX56" fmla="*/ 2959241 w 4206653"/>
                <a:gd name="connsiteY56" fmla="*/ 3167976 h 4743809"/>
                <a:gd name="connsiteX57" fmla="*/ 3176083 w 4206653"/>
                <a:gd name="connsiteY57" fmla="*/ 3269358 h 4743809"/>
                <a:gd name="connsiteX58" fmla="*/ 3388239 w 4206653"/>
                <a:gd name="connsiteY58" fmla="*/ 3442290 h 4743809"/>
                <a:gd name="connsiteX59" fmla="*/ 3212014 w 4206653"/>
                <a:gd name="connsiteY59" fmla="*/ 3363782 h 4743809"/>
                <a:gd name="connsiteX60" fmla="*/ 3004633 w 4206653"/>
                <a:gd name="connsiteY60" fmla="*/ 3276814 h 4743809"/>
                <a:gd name="connsiteX61" fmla="*/ 2771676 w 4206653"/>
                <a:gd name="connsiteY61" fmla="*/ 3166987 h 4743809"/>
                <a:gd name="connsiteX62" fmla="*/ 2638873 w 4206653"/>
                <a:gd name="connsiteY62" fmla="*/ 3097908 h 4743809"/>
                <a:gd name="connsiteX63" fmla="*/ 2570293 w 4206653"/>
                <a:gd name="connsiteY63" fmla="*/ 3109338 h 4743809"/>
                <a:gd name="connsiteX64" fmla="*/ 2525557 w 4206653"/>
                <a:gd name="connsiteY64" fmla="*/ 3326508 h 4743809"/>
                <a:gd name="connsiteX65" fmla="*/ 2584349 w 4206653"/>
                <a:gd name="connsiteY65" fmla="*/ 3577470 h 4743809"/>
                <a:gd name="connsiteX66" fmla="*/ 2663703 w 4206653"/>
                <a:gd name="connsiteY66" fmla="*/ 3996904 h 4743809"/>
                <a:gd name="connsiteX67" fmla="*/ 2633113 w 4206653"/>
                <a:gd name="connsiteY67" fmla="*/ 4192703 h 4743809"/>
                <a:gd name="connsiteX68" fmla="*/ 2539703 w 4206653"/>
                <a:gd name="connsiteY68" fmla="*/ 4455574 h 4743809"/>
                <a:gd name="connsiteX69" fmla="*/ 2595212 w 4206653"/>
                <a:gd name="connsiteY69" fmla="*/ 3945217 h 4743809"/>
                <a:gd name="connsiteX70" fmla="*/ 2481240 w 4206653"/>
                <a:gd name="connsiteY70" fmla="*/ 3566538 h 4743809"/>
                <a:gd name="connsiteX71" fmla="*/ 2307403 w 4206653"/>
                <a:gd name="connsiteY71" fmla="*/ 3166488 h 4743809"/>
                <a:gd name="connsiteX72" fmla="*/ 2261683 w 4206653"/>
                <a:gd name="connsiteY72" fmla="*/ 3063618 h 4743809"/>
                <a:gd name="connsiteX73" fmla="*/ 2078803 w 4206653"/>
                <a:gd name="connsiteY73" fmla="*/ 2949318 h 4743809"/>
                <a:gd name="connsiteX74" fmla="*/ 1824299 w 4206653"/>
                <a:gd name="connsiteY74" fmla="*/ 3002494 h 4743809"/>
                <a:gd name="connsiteX75" fmla="*/ 1412162 w 4206653"/>
                <a:gd name="connsiteY75" fmla="*/ 3235573 h 4743809"/>
                <a:gd name="connsiteX76" fmla="*/ 1381573 w 4206653"/>
                <a:gd name="connsiteY76" fmla="*/ 3680838 h 4743809"/>
                <a:gd name="connsiteX77" fmla="*/ 1340867 w 4206653"/>
                <a:gd name="connsiteY77" fmla="*/ 3980504 h 4743809"/>
                <a:gd name="connsiteX78" fmla="*/ 1197619 w 4206653"/>
                <a:gd name="connsiteY78" fmla="*/ 4738831 h 4743809"/>
                <a:gd name="connsiteX79" fmla="*/ 1198693 w 4206653"/>
                <a:gd name="connsiteY79" fmla="*/ 4298058 h 4743809"/>
                <a:gd name="connsiteX80" fmla="*/ 1187263 w 4206653"/>
                <a:gd name="connsiteY80" fmla="*/ 4080888 h 4743809"/>
                <a:gd name="connsiteX81" fmla="*/ 1198693 w 4206653"/>
                <a:gd name="connsiteY81" fmla="*/ 3909438 h 4743809"/>
                <a:gd name="connsiteX82" fmla="*/ 970093 w 4206653"/>
                <a:gd name="connsiteY82" fmla="*/ 3989448 h 4743809"/>
                <a:gd name="connsiteX83" fmla="*/ 718633 w 4206653"/>
                <a:gd name="connsiteY83" fmla="*/ 4069458 h 4743809"/>
                <a:gd name="connsiteX84" fmla="*/ 741493 w 4206653"/>
                <a:gd name="connsiteY84" fmla="*/ 3955158 h 4743809"/>
                <a:gd name="connsiteX85" fmla="*/ 1130113 w 4206653"/>
                <a:gd name="connsiteY85" fmla="*/ 3795138 h 4743809"/>
                <a:gd name="connsiteX86" fmla="*/ 1278703 w 4206653"/>
                <a:gd name="connsiteY86" fmla="*/ 3726558 h 4743809"/>
                <a:gd name="connsiteX87" fmla="*/ 1269661 w 4206653"/>
                <a:gd name="connsiteY87" fmla="*/ 3390117 h 4743809"/>
                <a:gd name="connsiteX88" fmla="*/ 1309620 w 4206653"/>
                <a:gd name="connsiteY88" fmla="*/ 3169963 h 4743809"/>
                <a:gd name="connsiteX89" fmla="*/ 1393003 w 4206653"/>
                <a:gd name="connsiteY89" fmla="*/ 3052188 h 4743809"/>
                <a:gd name="connsiteX90" fmla="*/ 1080693 w 4206653"/>
                <a:gd name="connsiteY90" fmla="*/ 2984604 h 4743809"/>
                <a:gd name="connsiteX91" fmla="*/ 663453 w 4206653"/>
                <a:gd name="connsiteY91" fmla="*/ 3023360 h 4743809"/>
                <a:gd name="connsiteX92" fmla="*/ 235111 w 4206653"/>
                <a:gd name="connsiteY92" fmla="*/ 3217172 h 4743809"/>
                <a:gd name="connsiteX93" fmla="*/ 421453 w 4206653"/>
                <a:gd name="connsiteY93" fmla="*/ 3029328 h 4743809"/>
                <a:gd name="connsiteX94" fmla="*/ 627193 w 4206653"/>
                <a:gd name="connsiteY94" fmla="*/ 2926458 h 4743809"/>
                <a:gd name="connsiteX95" fmla="*/ 854480 w 4206653"/>
                <a:gd name="connsiteY95" fmla="*/ 2889178 h 4743809"/>
                <a:gd name="connsiteX96" fmla="*/ 1149272 w 4206653"/>
                <a:gd name="connsiteY96" fmla="*/ 2889676 h 4743809"/>
                <a:gd name="connsiteX97" fmla="*/ 1531894 w 4206653"/>
                <a:gd name="connsiteY97" fmla="*/ 2917507 h 4743809"/>
                <a:gd name="connsiteX98" fmla="*/ 1860559 w 4206653"/>
                <a:gd name="connsiteY98" fmla="*/ 2766431 h 4743809"/>
                <a:gd name="connsiteX99" fmla="*/ 1701613 w 4206653"/>
                <a:gd name="connsiteY99" fmla="*/ 2263518 h 4743809"/>
                <a:gd name="connsiteX100" fmla="*/ 1690183 w 4206653"/>
                <a:gd name="connsiteY100" fmla="*/ 1966338 h 4743809"/>
                <a:gd name="connsiteX101" fmla="*/ 1381991 w 4206653"/>
                <a:gd name="connsiteY101" fmla="*/ 1841604 h 4743809"/>
                <a:gd name="connsiteX102" fmla="*/ 1095823 w 4206653"/>
                <a:gd name="connsiteY102" fmla="*/ 1714878 h 4743809"/>
                <a:gd name="connsiteX103" fmla="*/ 746507 w 4206653"/>
                <a:gd name="connsiteY103" fmla="*/ 1626415 h 4743809"/>
                <a:gd name="connsiteX104" fmla="*/ 352873 w 4206653"/>
                <a:gd name="connsiteY104" fmla="*/ 1726308 h 4743809"/>
                <a:gd name="connsiteX105" fmla="*/ 113171 w 4206653"/>
                <a:gd name="connsiteY105" fmla="*/ 1763582 h 4743809"/>
                <a:gd name="connsiteX106" fmla="*/ 9973 w 4206653"/>
                <a:gd name="connsiteY106" fmla="*/ 1737738 h 4743809"/>
                <a:gd name="connsiteX107" fmla="*/ 348516 w 4206653"/>
                <a:gd name="connsiteY107" fmla="*/ 1643812 h 4743809"/>
                <a:gd name="connsiteX108" fmla="*/ 653097 w 4206653"/>
                <a:gd name="connsiteY108" fmla="*/ 1543920 h 4743809"/>
                <a:gd name="connsiteX109" fmla="*/ 1072963 w 4206653"/>
                <a:gd name="connsiteY109" fmla="*/ 1612008 h 4743809"/>
                <a:gd name="connsiteX110" fmla="*/ 1244413 w 4206653"/>
                <a:gd name="connsiteY110" fmla="*/ 1657728 h 4743809"/>
                <a:gd name="connsiteX111" fmla="*/ 1205766 w 4206653"/>
                <a:gd name="connsiteY111" fmla="*/ 1451988 h 4743809"/>
                <a:gd name="connsiteX112" fmla="*/ 1046313 w 4206653"/>
                <a:gd name="connsiteY112" fmla="*/ 815409 h 4743809"/>
                <a:gd name="connsiteX113" fmla="*/ 1221553 w 4206653"/>
                <a:gd name="connsiteY113" fmla="*/ 1211958 h 4743809"/>
                <a:gd name="connsiteX0" fmla="*/ 1221553 w 4206653"/>
                <a:gd name="connsiteY0" fmla="*/ 1211958 h 4743809"/>
                <a:gd name="connsiteX1" fmla="*/ 1343911 w 4206653"/>
                <a:gd name="connsiteY1" fmla="*/ 1559828 h 4743809"/>
                <a:gd name="connsiteX2" fmla="*/ 1553023 w 4206653"/>
                <a:gd name="connsiteY2" fmla="*/ 1657728 h 4743809"/>
                <a:gd name="connsiteX3" fmla="*/ 1907353 w 4206653"/>
                <a:gd name="connsiteY3" fmla="*/ 1680588 h 4743809"/>
                <a:gd name="connsiteX4" fmla="*/ 2021653 w 4206653"/>
                <a:gd name="connsiteY4" fmla="*/ 1543428 h 4743809"/>
                <a:gd name="connsiteX5" fmla="*/ 2124523 w 4206653"/>
                <a:gd name="connsiteY5" fmla="*/ 1291968 h 4743809"/>
                <a:gd name="connsiteX6" fmla="*/ 2124523 w 4206653"/>
                <a:gd name="connsiteY6" fmla="*/ 1120518 h 4743809"/>
                <a:gd name="connsiteX7" fmla="*/ 2068029 w 4206653"/>
                <a:gd name="connsiteY7" fmla="*/ 825325 h 4743809"/>
                <a:gd name="connsiteX8" fmla="*/ 2078803 w 4206653"/>
                <a:gd name="connsiteY8" fmla="*/ 777618 h 4743809"/>
                <a:gd name="connsiteX9" fmla="*/ 2170243 w 4206653"/>
                <a:gd name="connsiteY9" fmla="*/ 1086228 h 4743809"/>
                <a:gd name="connsiteX10" fmla="*/ 2215963 w 4206653"/>
                <a:gd name="connsiteY10" fmla="*/ 1269108 h 4743809"/>
                <a:gd name="connsiteX11" fmla="*/ 2284543 w 4206653"/>
                <a:gd name="connsiteY11" fmla="*/ 1303398 h 4743809"/>
                <a:gd name="connsiteX12" fmla="*/ 2330263 w 4206653"/>
                <a:gd name="connsiteY12" fmla="*/ 1166238 h 4743809"/>
                <a:gd name="connsiteX13" fmla="*/ 2467423 w 4206653"/>
                <a:gd name="connsiteY13" fmla="*/ 880488 h 4743809"/>
                <a:gd name="connsiteX14" fmla="*/ 2558863 w 4206653"/>
                <a:gd name="connsiteY14" fmla="*/ 640458 h 4743809"/>
                <a:gd name="connsiteX15" fmla="*/ 2616013 w 4206653"/>
                <a:gd name="connsiteY15" fmla="*/ 537588 h 4743809"/>
                <a:gd name="connsiteX16" fmla="*/ 2558863 w 4206653"/>
                <a:gd name="connsiteY16" fmla="*/ 789048 h 4743809"/>
                <a:gd name="connsiteX17" fmla="*/ 2444563 w 4206653"/>
                <a:gd name="connsiteY17" fmla="*/ 1097658 h 4743809"/>
                <a:gd name="connsiteX18" fmla="*/ 2375983 w 4206653"/>
                <a:gd name="connsiteY18" fmla="*/ 1406268 h 4743809"/>
                <a:gd name="connsiteX19" fmla="*/ 2558863 w 4206653"/>
                <a:gd name="connsiteY19" fmla="*/ 1577718 h 4743809"/>
                <a:gd name="connsiteX20" fmla="*/ 2878903 w 4206653"/>
                <a:gd name="connsiteY20" fmla="*/ 1657728 h 4743809"/>
                <a:gd name="connsiteX21" fmla="*/ 3187513 w 4206653"/>
                <a:gd name="connsiteY21" fmla="*/ 1657728 h 4743809"/>
                <a:gd name="connsiteX22" fmla="*/ 3370393 w 4206653"/>
                <a:gd name="connsiteY22" fmla="*/ 1566288 h 4743809"/>
                <a:gd name="connsiteX23" fmla="*/ 3488066 w 4206653"/>
                <a:gd name="connsiteY23" fmla="*/ 1246753 h 4743809"/>
                <a:gd name="connsiteX24" fmla="*/ 3495138 w 4206653"/>
                <a:gd name="connsiteY24" fmla="*/ 1115548 h 4743809"/>
                <a:gd name="connsiteX25" fmla="*/ 3493650 w 4206653"/>
                <a:gd name="connsiteY25" fmla="*/ 1063976 h 4743809"/>
                <a:gd name="connsiteX26" fmla="*/ 3450403 w 4206653"/>
                <a:gd name="connsiteY26" fmla="*/ 777618 h 4743809"/>
                <a:gd name="connsiteX27" fmla="*/ 3119893 w 4206653"/>
                <a:gd name="connsiteY27" fmla="*/ 321571 h 4743809"/>
                <a:gd name="connsiteX28" fmla="*/ 3497351 w 4206653"/>
                <a:gd name="connsiteY28" fmla="*/ 674883 h 4743809"/>
                <a:gd name="connsiteX29" fmla="*/ 3759013 w 4206653"/>
                <a:gd name="connsiteY29" fmla="*/ 571878 h 4743809"/>
                <a:gd name="connsiteX30" fmla="*/ 3999043 w 4206653"/>
                <a:gd name="connsiteY30" fmla="*/ 91818 h 4743809"/>
                <a:gd name="connsiteX31" fmla="*/ 4033333 w 4206653"/>
                <a:gd name="connsiteY31" fmla="*/ 11808 h 4743809"/>
                <a:gd name="connsiteX32" fmla="*/ 3984569 w 4206653"/>
                <a:gd name="connsiteY32" fmla="*/ 247366 h 4743809"/>
                <a:gd name="connsiteX33" fmla="*/ 3812791 w 4206653"/>
                <a:gd name="connsiteY33" fmla="*/ 647417 h 4743809"/>
                <a:gd name="connsiteX34" fmla="*/ 3592906 w 4206653"/>
                <a:gd name="connsiteY34" fmla="*/ 811408 h 4743809"/>
                <a:gd name="connsiteX35" fmla="*/ 3604425 w 4206653"/>
                <a:gd name="connsiteY35" fmla="*/ 999253 h 4743809"/>
                <a:gd name="connsiteX36" fmla="*/ 3872985 w 4206653"/>
                <a:gd name="connsiteY36" fmla="*/ 881976 h 4743809"/>
                <a:gd name="connsiteX37" fmla="*/ 4200754 w 4206653"/>
                <a:gd name="connsiteY37" fmla="*/ 774136 h 4743809"/>
                <a:gd name="connsiteX38" fmla="*/ 4064251 w 4206653"/>
                <a:gd name="connsiteY38" fmla="*/ 847195 h 4743809"/>
                <a:gd name="connsiteX39" fmla="*/ 3818880 w 4206653"/>
                <a:gd name="connsiteY39" fmla="*/ 991305 h 4743809"/>
                <a:gd name="connsiteX40" fmla="*/ 3658531 w 4206653"/>
                <a:gd name="connsiteY40" fmla="*/ 1093178 h 4743809"/>
                <a:gd name="connsiteX41" fmla="*/ 3622838 w 4206653"/>
                <a:gd name="connsiteY41" fmla="*/ 1221401 h 4743809"/>
                <a:gd name="connsiteX42" fmla="*/ 3577446 w 4206653"/>
                <a:gd name="connsiteY42" fmla="*/ 1500691 h 4743809"/>
                <a:gd name="connsiteX43" fmla="*/ 3461833 w 4206653"/>
                <a:gd name="connsiteY43" fmla="*/ 1726308 h 4743809"/>
                <a:gd name="connsiteX44" fmla="*/ 3278953 w 4206653"/>
                <a:gd name="connsiteY44" fmla="*/ 2034918 h 4743809"/>
                <a:gd name="connsiteX45" fmla="*/ 3233233 w 4206653"/>
                <a:gd name="connsiteY45" fmla="*/ 2309238 h 4743809"/>
                <a:gd name="connsiteX46" fmla="*/ 3404683 w 4206653"/>
                <a:gd name="connsiteY46" fmla="*/ 2457828 h 4743809"/>
                <a:gd name="connsiteX47" fmla="*/ 3759013 w 4206653"/>
                <a:gd name="connsiteY47" fmla="*/ 2663568 h 4743809"/>
                <a:gd name="connsiteX48" fmla="*/ 4079053 w 4206653"/>
                <a:gd name="connsiteY48" fmla="*/ 2777868 h 4743809"/>
                <a:gd name="connsiteX49" fmla="*/ 4079053 w 4206653"/>
                <a:gd name="connsiteY49" fmla="*/ 2880738 h 4743809"/>
                <a:gd name="connsiteX50" fmla="*/ 3770443 w 4206653"/>
                <a:gd name="connsiteY50" fmla="*/ 2869308 h 4743809"/>
                <a:gd name="connsiteX51" fmla="*/ 3404683 w 4206653"/>
                <a:gd name="connsiteY51" fmla="*/ 2732148 h 4743809"/>
                <a:gd name="connsiteX52" fmla="*/ 3084643 w 4206653"/>
                <a:gd name="connsiteY52" fmla="*/ 2663568 h 4743809"/>
                <a:gd name="connsiteX53" fmla="*/ 2995919 w 4206653"/>
                <a:gd name="connsiteY53" fmla="*/ 2782832 h 4743809"/>
                <a:gd name="connsiteX54" fmla="*/ 2832855 w 4206653"/>
                <a:gd name="connsiteY54" fmla="*/ 2930924 h 4743809"/>
                <a:gd name="connsiteX55" fmla="*/ 2820111 w 4206653"/>
                <a:gd name="connsiteY55" fmla="*/ 3026344 h 4743809"/>
                <a:gd name="connsiteX56" fmla="*/ 2959241 w 4206653"/>
                <a:gd name="connsiteY56" fmla="*/ 3167976 h 4743809"/>
                <a:gd name="connsiteX57" fmla="*/ 3176083 w 4206653"/>
                <a:gd name="connsiteY57" fmla="*/ 3269358 h 4743809"/>
                <a:gd name="connsiteX58" fmla="*/ 3388239 w 4206653"/>
                <a:gd name="connsiteY58" fmla="*/ 3442290 h 4743809"/>
                <a:gd name="connsiteX59" fmla="*/ 3212014 w 4206653"/>
                <a:gd name="connsiteY59" fmla="*/ 3363782 h 4743809"/>
                <a:gd name="connsiteX60" fmla="*/ 3004633 w 4206653"/>
                <a:gd name="connsiteY60" fmla="*/ 3276814 h 4743809"/>
                <a:gd name="connsiteX61" fmla="*/ 2771676 w 4206653"/>
                <a:gd name="connsiteY61" fmla="*/ 3166987 h 4743809"/>
                <a:gd name="connsiteX62" fmla="*/ 2638873 w 4206653"/>
                <a:gd name="connsiteY62" fmla="*/ 3097908 h 4743809"/>
                <a:gd name="connsiteX63" fmla="*/ 2570293 w 4206653"/>
                <a:gd name="connsiteY63" fmla="*/ 3109338 h 4743809"/>
                <a:gd name="connsiteX64" fmla="*/ 2525557 w 4206653"/>
                <a:gd name="connsiteY64" fmla="*/ 3326508 h 4743809"/>
                <a:gd name="connsiteX65" fmla="*/ 2584349 w 4206653"/>
                <a:gd name="connsiteY65" fmla="*/ 3577470 h 4743809"/>
                <a:gd name="connsiteX66" fmla="*/ 2663703 w 4206653"/>
                <a:gd name="connsiteY66" fmla="*/ 3996904 h 4743809"/>
                <a:gd name="connsiteX67" fmla="*/ 2633113 w 4206653"/>
                <a:gd name="connsiteY67" fmla="*/ 4192703 h 4743809"/>
                <a:gd name="connsiteX68" fmla="*/ 2539703 w 4206653"/>
                <a:gd name="connsiteY68" fmla="*/ 4455574 h 4743809"/>
                <a:gd name="connsiteX69" fmla="*/ 2595212 w 4206653"/>
                <a:gd name="connsiteY69" fmla="*/ 3945217 h 4743809"/>
                <a:gd name="connsiteX70" fmla="*/ 2481240 w 4206653"/>
                <a:gd name="connsiteY70" fmla="*/ 3566538 h 4743809"/>
                <a:gd name="connsiteX71" fmla="*/ 2307403 w 4206653"/>
                <a:gd name="connsiteY71" fmla="*/ 3166488 h 4743809"/>
                <a:gd name="connsiteX72" fmla="*/ 2261683 w 4206653"/>
                <a:gd name="connsiteY72" fmla="*/ 3063618 h 4743809"/>
                <a:gd name="connsiteX73" fmla="*/ 2078803 w 4206653"/>
                <a:gd name="connsiteY73" fmla="*/ 2949318 h 4743809"/>
                <a:gd name="connsiteX74" fmla="*/ 1824299 w 4206653"/>
                <a:gd name="connsiteY74" fmla="*/ 3002494 h 4743809"/>
                <a:gd name="connsiteX75" fmla="*/ 1412162 w 4206653"/>
                <a:gd name="connsiteY75" fmla="*/ 3235573 h 4743809"/>
                <a:gd name="connsiteX76" fmla="*/ 1381573 w 4206653"/>
                <a:gd name="connsiteY76" fmla="*/ 3680838 h 4743809"/>
                <a:gd name="connsiteX77" fmla="*/ 1340867 w 4206653"/>
                <a:gd name="connsiteY77" fmla="*/ 3980504 h 4743809"/>
                <a:gd name="connsiteX78" fmla="*/ 1197619 w 4206653"/>
                <a:gd name="connsiteY78" fmla="*/ 4738831 h 4743809"/>
                <a:gd name="connsiteX79" fmla="*/ 1198693 w 4206653"/>
                <a:gd name="connsiteY79" fmla="*/ 4298058 h 4743809"/>
                <a:gd name="connsiteX80" fmla="*/ 1242772 w 4206653"/>
                <a:gd name="connsiteY80" fmla="*/ 4080888 h 4743809"/>
                <a:gd name="connsiteX81" fmla="*/ 1198693 w 4206653"/>
                <a:gd name="connsiteY81" fmla="*/ 3909438 h 4743809"/>
                <a:gd name="connsiteX82" fmla="*/ 970093 w 4206653"/>
                <a:gd name="connsiteY82" fmla="*/ 3989448 h 4743809"/>
                <a:gd name="connsiteX83" fmla="*/ 718633 w 4206653"/>
                <a:gd name="connsiteY83" fmla="*/ 4069458 h 4743809"/>
                <a:gd name="connsiteX84" fmla="*/ 741493 w 4206653"/>
                <a:gd name="connsiteY84" fmla="*/ 3955158 h 4743809"/>
                <a:gd name="connsiteX85" fmla="*/ 1130113 w 4206653"/>
                <a:gd name="connsiteY85" fmla="*/ 3795138 h 4743809"/>
                <a:gd name="connsiteX86" fmla="*/ 1278703 w 4206653"/>
                <a:gd name="connsiteY86" fmla="*/ 3726558 h 4743809"/>
                <a:gd name="connsiteX87" fmla="*/ 1269661 w 4206653"/>
                <a:gd name="connsiteY87" fmla="*/ 3390117 h 4743809"/>
                <a:gd name="connsiteX88" fmla="*/ 1309620 w 4206653"/>
                <a:gd name="connsiteY88" fmla="*/ 3169963 h 4743809"/>
                <a:gd name="connsiteX89" fmla="*/ 1393003 w 4206653"/>
                <a:gd name="connsiteY89" fmla="*/ 3052188 h 4743809"/>
                <a:gd name="connsiteX90" fmla="*/ 1080693 w 4206653"/>
                <a:gd name="connsiteY90" fmla="*/ 2984604 h 4743809"/>
                <a:gd name="connsiteX91" fmla="*/ 663453 w 4206653"/>
                <a:gd name="connsiteY91" fmla="*/ 3023360 h 4743809"/>
                <a:gd name="connsiteX92" fmla="*/ 235111 w 4206653"/>
                <a:gd name="connsiteY92" fmla="*/ 3217172 h 4743809"/>
                <a:gd name="connsiteX93" fmla="*/ 421453 w 4206653"/>
                <a:gd name="connsiteY93" fmla="*/ 3029328 h 4743809"/>
                <a:gd name="connsiteX94" fmla="*/ 627193 w 4206653"/>
                <a:gd name="connsiteY94" fmla="*/ 2926458 h 4743809"/>
                <a:gd name="connsiteX95" fmla="*/ 854480 w 4206653"/>
                <a:gd name="connsiteY95" fmla="*/ 2889178 h 4743809"/>
                <a:gd name="connsiteX96" fmla="*/ 1149272 w 4206653"/>
                <a:gd name="connsiteY96" fmla="*/ 2889676 h 4743809"/>
                <a:gd name="connsiteX97" fmla="*/ 1531894 w 4206653"/>
                <a:gd name="connsiteY97" fmla="*/ 2917507 h 4743809"/>
                <a:gd name="connsiteX98" fmla="*/ 1860559 w 4206653"/>
                <a:gd name="connsiteY98" fmla="*/ 2766431 h 4743809"/>
                <a:gd name="connsiteX99" fmla="*/ 1701613 w 4206653"/>
                <a:gd name="connsiteY99" fmla="*/ 2263518 h 4743809"/>
                <a:gd name="connsiteX100" fmla="*/ 1690183 w 4206653"/>
                <a:gd name="connsiteY100" fmla="*/ 1966338 h 4743809"/>
                <a:gd name="connsiteX101" fmla="*/ 1381991 w 4206653"/>
                <a:gd name="connsiteY101" fmla="*/ 1841604 h 4743809"/>
                <a:gd name="connsiteX102" fmla="*/ 1095823 w 4206653"/>
                <a:gd name="connsiteY102" fmla="*/ 1714878 h 4743809"/>
                <a:gd name="connsiteX103" fmla="*/ 746507 w 4206653"/>
                <a:gd name="connsiteY103" fmla="*/ 1626415 h 4743809"/>
                <a:gd name="connsiteX104" fmla="*/ 352873 w 4206653"/>
                <a:gd name="connsiteY104" fmla="*/ 1726308 h 4743809"/>
                <a:gd name="connsiteX105" fmla="*/ 113171 w 4206653"/>
                <a:gd name="connsiteY105" fmla="*/ 1763582 h 4743809"/>
                <a:gd name="connsiteX106" fmla="*/ 9973 w 4206653"/>
                <a:gd name="connsiteY106" fmla="*/ 1737738 h 4743809"/>
                <a:gd name="connsiteX107" fmla="*/ 348516 w 4206653"/>
                <a:gd name="connsiteY107" fmla="*/ 1643812 h 4743809"/>
                <a:gd name="connsiteX108" fmla="*/ 653097 w 4206653"/>
                <a:gd name="connsiteY108" fmla="*/ 1543920 h 4743809"/>
                <a:gd name="connsiteX109" fmla="*/ 1072963 w 4206653"/>
                <a:gd name="connsiteY109" fmla="*/ 1612008 h 4743809"/>
                <a:gd name="connsiteX110" fmla="*/ 1244413 w 4206653"/>
                <a:gd name="connsiteY110" fmla="*/ 1657728 h 4743809"/>
                <a:gd name="connsiteX111" fmla="*/ 1205766 w 4206653"/>
                <a:gd name="connsiteY111" fmla="*/ 1451988 h 4743809"/>
                <a:gd name="connsiteX112" fmla="*/ 1046313 w 4206653"/>
                <a:gd name="connsiteY112" fmla="*/ 815409 h 4743809"/>
                <a:gd name="connsiteX113" fmla="*/ 1221553 w 4206653"/>
                <a:gd name="connsiteY113" fmla="*/ 1211958 h 4743809"/>
                <a:gd name="connsiteX0" fmla="*/ 1221553 w 4206653"/>
                <a:gd name="connsiteY0" fmla="*/ 1211958 h 4743809"/>
                <a:gd name="connsiteX1" fmla="*/ 1343911 w 4206653"/>
                <a:gd name="connsiteY1" fmla="*/ 1559828 h 4743809"/>
                <a:gd name="connsiteX2" fmla="*/ 1553023 w 4206653"/>
                <a:gd name="connsiteY2" fmla="*/ 1657728 h 4743809"/>
                <a:gd name="connsiteX3" fmla="*/ 1907353 w 4206653"/>
                <a:gd name="connsiteY3" fmla="*/ 1680588 h 4743809"/>
                <a:gd name="connsiteX4" fmla="*/ 2021653 w 4206653"/>
                <a:gd name="connsiteY4" fmla="*/ 1543428 h 4743809"/>
                <a:gd name="connsiteX5" fmla="*/ 2124523 w 4206653"/>
                <a:gd name="connsiteY5" fmla="*/ 1291968 h 4743809"/>
                <a:gd name="connsiteX6" fmla="*/ 2124523 w 4206653"/>
                <a:gd name="connsiteY6" fmla="*/ 1120518 h 4743809"/>
                <a:gd name="connsiteX7" fmla="*/ 2068029 w 4206653"/>
                <a:gd name="connsiteY7" fmla="*/ 825325 h 4743809"/>
                <a:gd name="connsiteX8" fmla="*/ 2078803 w 4206653"/>
                <a:gd name="connsiteY8" fmla="*/ 777618 h 4743809"/>
                <a:gd name="connsiteX9" fmla="*/ 2170243 w 4206653"/>
                <a:gd name="connsiteY9" fmla="*/ 1086228 h 4743809"/>
                <a:gd name="connsiteX10" fmla="*/ 2215963 w 4206653"/>
                <a:gd name="connsiteY10" fmla="*/ 1269108 h 4743809"/>
                <a:gd name="connsiteX11" fmla="*/ 2284543 w 4206653"/>
                <a:gd name="connsiteY11" fmla="*/ 1303398 h 4743809"/>
                <a:gd name="connsiteX12" fmla="*/ 2330263 w 4206653"/>
                <a:gd name="connsiteY12" fmla="*/ 1166238 h 4743809"/>
                <a:gd name="connsiteX13" fmla="*/ 2467423 w 4206653"/>
                <a:gd name="connsiteY13" fmla="*/ 880488 h 4743809"/>
                <a:gd name="connsiteX14" fmla="*/ 2558863 w 4206653"/>
                <a:gd name="connsiteY14" fmla="*/ 640458 h 4743809"/>
                <a:gd name="connsiteX15" fmla="*/ 2616013 w 4206653"/>
                <a:gd name="connsiteY15" fmla="*/ 537588 h 4743809"/>
                <a:gd name="connsiteX16" fmla="*/ 2558863 w 4206653"/>
                <a:gd name="connsiteY16" fmla="*/ 789048 h 4743809"/>
                <a:gd name="connsiteX17" fmla="*/ 2444563 w 4206653"/>
                <a:gd name="connsiteY17" fmla="*/ 1097658 h 4743809"/>
                <a:gd name="connsiteX18" fmla="*/ 2375983 w 4206653"/>
                <a:gd name="connsiteY18" fmla="*/ 1406268 h 4743809"/>
                <a:gd name="connsiteX19" fmla="*/ 2558863 w 4206653"/>
                <a:gd name="connsiteY19" fmla="*/ 1577718 h 4743809"/>
                <a:gd name="connsiteX20" fmla="*/ 2878903 w 4206653"/>
                <a:gd name="connsiteY20" fmla="*/ 1657728 h 4743809"/>
                <a:gd name="connsiteX21" fmla="*/ 3187513 w 4206653"/>
                <a:gd name="connsiteY21" fmla="*/ 1657728 h 4743809"/>
                <a:gd name="connsiteX22" fmla="*/ 3370393 w 4206653"/>
                <a:gd name="connsiteY22" fmla="*/ 1566288 h 4743809"/>
                <a:gd name="connsiteX23" fmla="*/ 3488066 w 4206653"/>
                <a:gd name="connsiteY23" fmla="*/ 1246753 h 4743809"/>
                <a:gd name="connsiteX24" fmla="*/ 3495138 w 4206653"/>
                <a:gd name="connsiteY24" fmla="*/ 1115548 h 4743809"/>
                <a:gd name="connsiteX25" fmla="*/ 3493650 w 4206653"/>
                <a:gd name="connsiteY25" fmla="*/ 1063976 h 4743809"/>
                <a:gd name="connsiteX26" fmla="*/ 3450403 w 4206653"/>
                <a:gd name="connsiteY26" fmla="*/ 777618 h 4743809"/>
                <a:gd name="connsiteX27" fmla="*/ 3119893 w 4206653"/>
                <a:gd name="connsiteY27" fmla="*/ 321571 h 4743809"/>
                <a:gd name="connsiteX28" fmla="*/ 3497351 w 4206653"/>
                <a:gd name="connsiteY28" fmla="*/ 674883 h 4743809"/>
                <a:gd name="connsiteX29" fmla="*/ 3759013 w 4206653"/>
                <a:gd name="connsiteY29" fmla="*/ 571878 h 4743809"/>
                <a:gd name="connsiteX30" fmla="*/ 3999043 w 4206653"/>
                <a:gd name="connsiteY30" fmla="*/ 91818 h 4743809"/>
                <a:gd name="connsiteX31" fmla="*/ 4033333 w 4206653"/>
                <a:gd name="connsiteY31" fmla="*/ 11808 h 4743809"/>
                <a:gd name="connsiteX32" fmla="*/ 3984569 w 4206653"/>
                <a:gd name="connsiteY32" fmla="*/ 247366 h 4743809"/>
                <a:gd name="connsiteX33" fmla="*/ 3812791 w 4206653"/>
                <a:gd name="connsiteY33" fmla="*/ 647417 h 4743809"/>
                <a:gd name="connsiteX34" fmla="*/ 3592906 w 4206653"/>
                <a:gd name="connsiteY34" fmla="*/ 811408 h 4743809"/>
                <a:gd name="connsiteX35" fmla="*/ 3604425 w 4206653"/>
                <a:gd name="connsiteY35" fmla="*/ 999253 h 4743809"/>
                <a:gd name="connsiteX36" fmla="*/ 3872985 w 4206653"/>
                <a:gd name="connsiteY36" fmla="*/ 881976 h 4743809"/>
                <a:gd name="connsiteX37" fmla="*/ 4200754 w 4206653"/>
                <a:gd name="connsiteY37" fmla="*/ 774136 h 4743809"/>
                <a:gd name="connsiteX38" fmla="*/ 4064251 w 4206653"/>
                <a:gd name="connsiteY38" fmla="*/ 847195 h 4743809"/>
                <a:gd name="connsiteX39" fmla="*/ 3818880 w 4206653"/>
                <a:gd name="connsiteY39" fmla="*/ 991305 h 4743809"/>
                <a:gd name="connsiteX40" fmla="*/ 3658531 w 4206653"/>
                <a:gd name="connsiteY40" fmla="*/ 1093178 h 4743809"/>
                <a:gd name="connsiteX41" fmla="*/ 3622838 w 4206653"/>
                <a:gd name="connsiteY41" fmla="*/ 1221401 h 4743809"/>
                <a:gd name="connsiteX42" fmla="*/ 3577446 w 4206653"/>
                <a:gd name="connsiteY42" fmla="*/ 1500691 h 4743809"/>
                <a:gd name="connsiteX43" fmla="*/ 3461833 w 4206653"/>
                <a:gd name="connsiteY43" fmla="*/ 1726308 h 4743809"/>
                <a:gd name="connsiteX44" fmla="*/ 3278953 w 4206653"/>
                <a:gd name="connsiteY44" fmla="*/ 2034918 h 4743809"/>
                <a:gd name="connsiteX45" fmla="*/ 3233233 w 4206653"/>
                <a:gd name="connsiteY45" fmla="*/ 2309238 h 4743809"/>
                <a:gd name="connsiteX46" fmla="*/ 3404683 w 4206653"/>
                <a:gd name="connsiteY46" fmla="*/ 2457828 h 4743809"/>
                <a:gd name="connsiteX47" fmla="*/ 3759013 w 4206653"/>
                <a:gd name="connsiteY47" fmla="*/ 2663568 h 4743809"/>
                <a:gd name="connsiteX48" fmla="*/ 4079053 w 4206653"/>
                <a:gd name="connsiteY48" fmla="*/ 2777868 h 4743809"/>
                <a:gd name="connsiteX49" fmla="*/ 4079053 w 4206653"/>
                <a:gd name="connsiteY49" fmla="*/ 2880738 h 4743809"/>
                <a:gd name="connsiteX50" fmla="*/ 3770443 w 4206653"/>
                <a:gd name="connsiteY50" fmla="*/ 2869308 h 4743809"/>
                <a:gd name="connsiteX51" fmla="*/ 3404683 w 4206653"/>
                <a:gd name="connsiteY51" fmla="*/ 2732148 h 4743809"/>
                <a:gd name="connsiteX52" fmla="*/ 3084643 w 4206653"/>
                <a:gd name="connsiteY52" fmla="*/ 2663568 h 4743809"/>
                <a:gd name="connsiteX53" fmla="*/ 2995919 w 4206653"/>
                <a:gd name="connsiteY53" fmla="*/ 2782832 h 4743809"/>
                <a:gd name="connsiteX54" fmla="*/ 2832855 w 4206653"/>
                <a:gd name="connsiteY54" fmla="*/ 2930924 h 4743809"/>
                <a:gd name="connsiteX55" fmla="*/ 2820111 w 4206653"/>
                <a:gd name="connsiteY55" fmla="*/ 3026344 h 4743809"/>
                <a:gd name="connsiteX56" fmla="*/ 2959241 w 4206653"/>
                <a:gd name="connsiteY56" fmla="*/ 3167976 h 4743809"/>
                <a:gd name="connsiteX57" fmla="*/ 3176083 w 4206653"/>
                <a:gd name="connsiteY57" fmla="*/ 3269358 h 4743809"/>
                <a:gd name="connsiteX58" fmla="*/ 3388239 w 4206653"/>
                <a:gd name="connsiteY58" fmla="*/ 3442290 h 4743809"/>
                <a:gd name="connsiteX59" fmla="*/ 3212014 w 4206653"/>
                <a:gd name="connsiteY59" fmla="*/ 3363782 h 4743809"/>
                <a:gd name="connsiteX60" fmla="*/ 3004633 w 4206653"/>
                <a:gd name="connsiteY60" fmla="*/ 3276814 h 4743809"/>
                <a:gd name="connsiteX61" fmla="*/ 2771676 w 4206653"/>
                <a:gd name="connsiteY61" fmla="*/ 3166987 h 4743809"/>
                <a:gd name="connsiteX62" fmla="*/ 2638873 w 4206653"/>
                <a:gd name="connsiteY62" fmla="*/ 3097908 h 4743809"/>
                <a:gd name="connsiteX63" fmla="*/ 2570293 w 4206653"/>
                <a:gd name="connsiteY63" fmla="*/ 3109338 h 4743809"/>
                <a:gd name="connsiteX64" fmla="*/ 2525557 w 4206653"/>
                <a:gd name="connsiteY64" fmla="*/ 3326508 h 4743809"/>
                <a:gd name="connsiteX65" fmla="*/ 2584349 w 4206653"/>
                <a:gd name="connsiteY65" fmla="*/ 3577470 h 4743809"/>
                <a:gd name="connsiteX66" fmla="*/ 2663703 w 4206653"/>
                <a:gd name="connsiteY66" fmla="*/ 3996904 h 4743809"/>
                <a:gd name="connsiteX67" fmla="*/ 2633113 w 4206653"/>
                <a:gd name="connsiteY67" fmla="*/ 4192703 h 4743809"/>
                <a:gd name="connsiteX68" fmla="*/ 2539703 w 4206653"/>
                <a:gd name="connsiteY68" fmla="*/ 4455574 h 4743809"/>
                <a:gd name="connsiteX69" fmla="*/ 2595212 w 4206653"/>
                <a:gd name="connsiteY69" fmla="*/ 3945217 h 4743809"/>
                <a:gd name="connsiteX70" fmla="*/ 2481240 w 4206653"/>
                <a:gd name="connsiteY70" fmla="*/ 3566538 h 4743809"/>
                <a:gd name="connsiteX71" fmla="*/ 2307403 w 4206653"/>
                <a:gd name="connsiteY71" fmla="*/ 3166488 h 4743809"/>
                <a:gd name="connsiteX72" fmla="*/ 2261683 w 4206653"/>
                <a:gd name="connsiteY72" fmla="*/ 3063618 h 4743809"/>
                <a:gd name="connsiteX73" fmla="*/ 2078803 w 4206653"/>
                <a:gd name="connsiteY73" fmla="*/ 2949318 h 4743809"/>
                <a:gd name="connsiteX74" fmla="*/ 1824299 w 4206653"/>
                <a:gd name="connsiteY74" fmla="*/ 3002494 h 4743809"/>
                <a:gd name="connsiteX75" fmla="*/ 1412162 w 4206653"/>
                <a:gd name="connsiteY75" fmla="*/ 3235573 h 4743809"/>
                <a:gd name="connsiteX76" fmla="*/ 1381573 w 4206653"/>
                <a:gd name="connsiteY76" fmla="*/ 3680838 h 4743809"/>
                <a:gd name="connsiteX77" fmla="*/ 1340867 w 4206653"/>
                <a:gd name="connsiteY77" fmla="*/ 3980504 h 4743809"/>
                <a:gd name="connsiteX78" fmla="*/ 1197619 w 4206653"/>
                <a:gd name="connsiteY78" fmla="*/ 4738831 h 4743809"/>
                <a:gd name="connsiteX79" fmla="*/ 1198693 w 4206653"/>
                <a:gd name="connsiteY79" fmla="*/ 4298058 h 4743809"/>
                <a:gd name="connsiteX80" fmla="*/ 1242772 w 4206653"/>
                <a:gd name="connsiteY80" fmla="*/ 4080888 h 4743809"/>
                <a:gd name="connsiteX81" fmla="*/ 1198693 w 4206653"/>
                <a:gd name="connsiteY81" fmla="*/ 3909438 h 4743809"/>
                <a:gd name="connsiteX82" fmla="*/ 970093 w 4206653"/>
                <a:gd name="connsiteY82" fmla="*/ 3989448 h 4743809"/>
                <a:gd name="connsiteX83" fmla="*/ 670526 w 4206653"/>
                <a:gd name="connsiteY83" fmla="*/ 4199156 h 4743809"/>
                <a:gd name="connsiteX84" fmla="*/ 741493 w 4206653"/>
                <a:gd name="connsiteY84" fmla="*/ 3955158 h 4743809"/>
                <a:gd name="connsiteX85" fmla="*/ 1130113 w 4206653"/>
                <a:gd name="connsiteY85" fmla="*/ 3795138 h 4743809"/>
                <a:gd name="connsiteX86" fmla="*/ 1278703 w 4206653"/>
                <a:gd name="connsiteY86" fmla="*/ 3726558 h 4743809"/>
                <a:gd name="connsiteX87" fmla="*/ 1269661 w 4206653"/>
                <a:gd name="connsiteY87" fmla="*/ 3390117 h 4743809"/>
                <a:gd name="connsiteX88" fmla="*/ 1309620 w 4206653"/>
                <a:gd name="connsiteY88" fmla="*/ 3169963 h 4743809"/>
                <a:gd name="connsiteX89" fmla="*/ 1393003 w 4206653"/>
                <a:gd name="connsiteY89" fmla="*/ 3052188 h 4743809"/>
                <a:gd name="connsiteX90" fmla="*/ 1080693 w 4206653"/>
                <a:gd name="connsiteY90" fmla="*/ 2984604 h 4743809"/>
                <a:gd name="connsiteX91" fmla="*/ 663453 w 4206653"/>
                <a:gd name="connsiteY91" fmla="*/ 3023360 h 4743809"/>
                <a:gd name="connsiteX92" fmla="*/ 235111 w 4206653"/>
                <a:gd name="connsiteY92" fmla="*/ 3217172 h 4743809"/>
                <a:gd name="connsiteX93" fmla="*/ 421453 w 4206653"/>
                <a:gd name="connsiteY93" fmla="*/ 3029328 h 4743809"/>
                <a:gd name="connsiteX94" fmla="*/ 627193 w 4206653"/>
                <a:gd name="connsiteY94" fmla="*/ 2926458 h 4743809"/>
                <a:gd name="connsiteX95" fmla="*/ 854480 w 4206653"/>
                <a:gd name="connsiteY95" fmla="*/ 2889178 h 4743809"/>
                <a:gd name="connsiteX96" fmla="*/ 1149272 w 4206653"/>
                <a:gd name="connsiteY96" fmla="*/ 2889676 h 4743809"/>
                <a:gd name="connsiteX97" fmla="*/ 1531894 w 4206653"/>
                <a:gd name="connsiteY97" fmla="*/ 2917507 h 4743809"/>
                <a:gd name="connsiteX98" fmla="*/ 1860559 w 4206653"/>
                <a:gd name="connsiteY98" fmla="*/ 2766431 h 4743809"/>
                <a:gd name="connsiteX99" fmla="*/ 1701613 w 4206653"/>
                <a:gd name="connsiteY99" fmla="*/ 2263518 h 4743809"/>
                <a:gd name="connsiteX100" fmla="*/ 1690183 w 4206653"/>
                <a:gd name="connsiteY100" fmla="*/ 1966338 h 4743809"/>
                <a:gd name="connsiteX101" fmla="*/ 1381991 w 4206653"/>
                <a:gd name="connsiteY101" fmla="*/ 1841604 h 4743809"/>
                <a:gd name="connsiteX102" fmla="*/ 1095823 w 4206653"/>
                <a:gd name="connsiteY102" fmla="*/ 1714878 h 4743809"/>
                <a:gd name="connsiteX103" fmla="*/ 746507 w 4206653"/>
                <a:gd name="connsiteY103" fmla="*/ 1626415 h 4743809"/>
                <a:gd name="connsiteX104" fmla="*/ 352873 w 4206653"/>
                <a:gd name="connsiteY104" fmla="*/ 1726308 h 4743809"/>
                <a:gd name="connsiteX105" fmla="*/ 113171 w 4206653"/>
                <a:gd name="connsiteY105" fmla="*/ 1763582 h 4743809"/>
                <a:gd name="connsiteX106" fmla="*/ 9973 w 4206653"/>
                <a:gd name="connsiteY106" fmla="*/ 1737738 h 4743809"/>
                <a:gd name="connsiteX107" fmla="*/ 348516 w 4206653"/>
                <a:gd name="connsiteY107" fmla="*/ 1643812 h 4743809"/>
                <a:gd name="connsiteX108" fmla="*/ 653097 w 4206653"/>
                <a:gd name="connsiteY108" fmla="*/ 1543920 h 4743809"/>
                <a:gd name="connsiteX109" fmla="*/ 1072963 w 4206653"/>
                <a:gd name="connsiteY109" fmla="*/ 1612008 h 4743809"/>
                <a:gd name="connsiteX110" fmla="*/ 1244413 w 4206653"/>
                <a:gd name="connsiteY110" fmla="*/ 1657728 h 4743809"/>
                <a:gd name="connsiteX111" fmla="*/ 1205766 w 4206653"/>
                <a:gd name="connsiteY111" fmla="*/ 1451988 h 4743809"/>
                <a:gd name="connsiteX112" fmla="*/ 1046313 w 4206653"/>
                <a:gd name="connsiteY112" fmla="*/ 815409 h 4743809"/>
                <a:gd name="connsiteX113" fmla="*/ 1221553 w 4206653"/>
                <a:gd name="connsiteY113" fmla="*/ 1211958 h 4743809"/>
                <a:gd name="connsiteX0" fmla="*/ 1221553 w 4206653"/>
                <a:gd name="connsiteY0" fmla="*/ 1211958 h 4743809"/>
                <a:gd name="connsiteX1" fmla="*/ 1343911 w 4206653"/>
                <a:gd name="connsiteY1" fmla="*/ 1559828 h 4743809"/>
                <a:gd name="connsiteX2" fmla="*/ 1553023 w 4206653"/>
                <a:gd name="connsiteY2" fmla="*/ 1657728 h 4743809"/>
                <a:gd name="connsiteX3" fmla="*/ 1907353 w 4206653"/>
                <a:gd name="connsiteY3" fmla="*/ 1680588 h 4743809"/>
                <a:gd name="connsiteX4" fmla="*/ 2021653 w 4206653"/>
                <a:gd name="connsiteY4" fmla="*/ 1543428 h 4743809"/>
                <a:gd name="connsiteX5" fmla="*/ 2124523 w 4206653"/>
                <a:gd name="connsiteY5" fmla="*/ 1291968 h 4743809"/>
                <a:gd name="connsiteX6" fmla="*/ 2124523 w 4206653"/>
                <a:gd name="connsiteY6" fmla="*/ 1120518 h 4743809"/>
                <a:gd name="connsiteX7" fmla="*/ 2068029 w 4206653"/>
                <a:gd name="connsiteY7" fmla="*/ 825325 h 4743809"/>
                <a:gd name="connsiteX8" fmla="*/ 2078803 w 4206653"/>
                <a:gd name="connsiteY8" fmla="*/ 777618 h 4743809"/>
                <a:gd name="connsiteX9" fmla="*/ 2170243 w 4206653"/>
                <a:gd name="connsiteY9" fmla="*/ 1086228 h 4743809"/>
                <a:gd name="connsiteX10" fmla="*/ 2215963 w 4206653"/>
                <a:gd name="connsiteY10" fmla="*/ 1269108 h 4743809"/>
                <a:gd name="connsiteX11" fmla="*/ 2284543 w 4206653"/>
                <a:gd name="connsiteY11" fmla="*/ 1303398 h 4743809"/>
                <a:gd name="connsiteX12" fmla="*/ 2330263 w 4206653"/>
                <a:gd name="connsiteY12" fmla="*/ 1166238 h 4743809"/>
                <a:gd name="connsiteX13" fmla="*/ 2467423 w 4206653"/>
                <a:gd name="connsiteY13" fmla="*/ 880488 h 4743809"/>
                <a:gd name="connsiteX14" fmla="*/ 2558863 w 4206653"/>
                <a:gd name="connsiteY14" fmla="*/ 640458 h 4743809"/>
                <a:gd name="connsiteX15" fmla="*/ 2616013 w 4206653"/>
                <a:gd name="connsiteY15" fmla="*/ 537588 h 4743809"/>
                <a:gd name="connsiteX16" fmla="*/ 2558863 w 4206653"/>
                <a:gd name="connsiteY16" fmla="*/ 789048 h 4743809"/>
                <a:gd name="connsiteX17" fmla="*/ 2444563 w 4206653"/>
                <a:gd name="connsiteY17" fmla="*/ 1097658 h 4743809"/>
                <a:gd name="connsiteX18" fmla="*/ 2375983 w 4206653"/>
                <a:gd name="connsiteY18" fmla="*/ 1406268 h 4743809"/>
                <a:gd name="connsiteX19" fmla="*/ 2558863 w 4206653"/>
                <a:gd name="connsiteY19" fmla="*/ 1577718 h 4743809"/>
                <a:gd name="connsiteX20" fmla="*/ 2878903 w 4206653"/>
                <a:gd name="connsiteY20" fmla="*/ 1657728 h 4743809"/>
                <a:gd name="connsiteX21" fmla="*/ 3187513 w 4206653"/>
                <a:gd name="connsiteY21" fmla="*/ 1657728 h 4743809"/>
                <a:gd name="connsiteX22" fmla="*/ 3370393 w 4206653"/>
                <a:gd name="connsiteY22" fmla="*/ 1566288 h 4743809"/>
                <a:gd name="connsiteX23" fmla="*/ 3488066 w 4206653"/>
                <a:gd name="connsiteY23" fmla="*/ 1246753 h 4743809"/>
                <a:gd name="connsiteX24" fmla="*/ 3495138 w 4206653"/>
                <a:gd name="connsiteY24" fmla="*/ 1115548 h 4743809"/>
                <a:gd name="connsiteX25" fmla="*/ 3493650 w 4206653"/>
                <a:gd name="connsiteY25" fmla="*/ 1063976 h 4743809"/>
                <a:gd name="connsiteX26" fmla="*/ 3450403 w 4206653"/>
                <a:gd name="connsiteY26" fmla="*/ 777618 h 4743809"/>
                <a:gd name="connsiteX27" fmla="*/ 3119893 w 4206653"/>
                <a:gd name="connsiteY27" fmla="*/ 321571 h 4743809"/>
                <a:gd name="connsiteX28" fmla="*/ 3497351 w 4206653"/>
                <a:gd name="connsiteY28" fmla="*/ 674883 h 4743809"/>
                <a:gd name="connsiteX29" fmla="*/ 3759013 w 4206653"/>
                <a:gd name="connsiteY29" fmla="*/ 571878 h 4743809"/>
                <a:gd name="connsiteX30" fmla="*/ 3999043 w 4206653"/>
                <a:gd name="connsiteY30" fmla="*/ 91818 h 4743809"/>
                <a:gd name="connsiteX31" fmla="*/ 4033333 w 4206653"/>
                <a:gd name="connsiteY31" fmla="*/ 11808 h 4743809"/>
                <a:gd name="connsiteX32" fmla="*/ 3984569 w 4206653"/>
                <a:gd name="connsiteY32" fmla="*/ 247366 h 4743809"/>
                <a:gd name="connsiteX33" fmla="*/ 3812791 w 4206653"/>
                <a:gd name="connsiteY33" fmla="*/ 647417 h 4743809"/>
                <a:gd name="connsiteX34" fmla="*/ 3592906 w 4206653"/>
                <a:gd name="connsiteY34" fmla="*/ 811408 h 4743809"/>
                <a:gd name="connsiteX35" fmla="*/ 3604425 w 4206653"/>
                <a:gd name="connsiteY35" fmla="*/ 999253 h 4743809"/>
                <a:gd name="connsiteX36" fmla="*/ 3872985 w 4206653"/>
                <a:gd name="connsiteY36" fmla="*/ 881976 h 4743809"/>
                <a:gd name="connsiteX37" fmla="*/ 4200754 w 4206653"/>
                <a:gd name="connsiteY37" fmla="*/ 774136 h 4743809"/>
                <a:gd name="connsiteX38" fmla="*/ 4064251 w 4206653"/>
                <a:gd name="connsiteY38" fmla="*/ 847195 h 4743809"/>
                <a:gd name="connsiteX39" fmla="*/ 3818880 w 4206653"/>
                <a:gd name="connsiteY39" fmla="*/ 991305 h 4743809"/>
                <a:gd name="connsiteX40" fmla="*/ 3658531 w 4206653"/>
                <a:gd name="connsiteY40" fmla="*/ 1093178 h 4743809"/>
                <a:gd name="connsiteX41" fmla="*/ 3622838 w 4206653"/>
                <a:gd name="connsiteY41" fmla="*/ 1221401 h 4743809"/>
                <a:gd name="connsiteX42" fmla="*/ 3577446 w 4206653"/>
                <a:gd name="connsiteY42" fmla="*/ 1500691 h 4743809"/>
                <a:gd name="connsiteX43" fmla="*/ 3461833 w 4206653"/>
                <a:gd name="connsiteY43" fmla="*/ 1726308 h 4743809"/>
                <a:gd name="connsiteX44" fmla="*/ 3278953 w 4206653"/>
                <a:gd name="connsiteY44" fmla="*/ 2034918 h 4743809"/>
                <a:gd name="connsiteX45" fmla="*/ 3233233 w 4206653"/>
                <a:gd name="connsiteY45" fmla="*/ 2309238 h 4743809"/>
                <a:gd name="connsiteX46" fmla="*/ 3404683 w 4206653"/>
                <a:gd name="connsiteY46" fmla="*/ 2457828 h 4743809"/>
                <a:gd name="connsiteX47" fmla="*/ 3759013 w 4206653"/>
                <a:gd name="connsiteY47" fmla="*/ 2663568 h 4743809"/>
                <a:gd name="connsiteX48" fmla="*/ 4079053 w 4206653"/>
                <a:gd name="connsiteY48" fmla="*/ 2777868 h 4743809"/>
                <a:gd name="connsiteX49" fmla="*/ 4079053 w 4206653"/>
                <a:gd name="connsiteY49" fmla="*/ 2880738 h 4743809"/>
                <a:gd name="connsiteX50" fmla="*/ 3770443 w 4206653"/>
                <a:gd name="connsiteY50" fmla="*/ 2869308 h 4743809"/>
                <a:gd name="connsiteX51" fmla="*/ 3404683 w 4206653"/>
                <a:gd name="connsiteY51" fmla="*/ 2732148 h 4743809"/>
                <a:gd name="connsiteX52" fmla="*/ 3084643 w 4206653"/>
                <a:gd name="connsiteY52" fmla="*/ 2663568 h 4743809"/>
                <a:gd name="connsiteX53" fmla="*/ 2995919 w 4206653"/>
                <a:gd name="connsiteY53" fmla="*/ 2782832 h 4743809"/>
                <a:gd name="connsiteX54" fmla="*/ 2832855 w 4206653"/>
                <a:gd name="connsiteY54" fmla="*/ 2930924 h 4743809"/>
                <a:gd name="connsiteX55" fmla="*/ 2820111 w 4206653"/>
                <a:gd name="connsiteY55" fmla="*/ 3026344 h 4743809"/>
                <a:gd name="connsiteX56" fmla="*/ 2959241 w 4206653"/>
                <a:gd name="connsiteY56" fmla="*/ 3167976 h 4743809"/>
                <a:gd name="connsiteX57" fmla="*/ 3176083 w 4206653"/>
                <a:gd name="connsiteY57" fmla="*/ 3269358 h 4743809"/>
                <a:gd name="connsiteX58" fmla="*/ 3388239 w 4206653"/>
                <a:gd name="connsiteY58" fmla="*/ 3442290 h 4743809"/>
                <a:gd name="connsiteX59" fmla="*/ 3212014 w 4206653"/>
                <a:gd name="connsiteY59" fmla="*/ 3363782 h 4743809"/>
                <a:gd name="connsiteX60" fmla="*/ 3004633 w 4206653"/>
                <a:gd name="connsiteY60" fmla="*/ 3276814 h 4743809"/>
                <a:gd name="connsiteX61" fmla="*/ 2771676 w 4206653"/>
                <a:gd name="connsiteY61" fmla="*/ 3166987 h 4743809"/>
                <a:gd name="connsiteX62" fmla="*/ 2638873 w 4206653"/>
                <a:gd name="connsiteY62" fmla="*/ 3097908 h 4743809"/>
                <a:gd name="connsiteX63" fmla="*/ 2570293 w 4206653"/>
                <a:gd name="connsiteY63" fmla="*/ 3109338 h 4743809"/>
                <a:gd name="connsiteX64" fmla="*/ 2525557 w 4206653"/>
                <a:gd name="connsiteY64" fmla="*/ 3326508 h 4743809"/>
                <a:gd name="connsiteX65" fmla="*/ 2584349 w 4206653"/>
                <a:gd name="connsiteY65" fmla="*/ 3577470 h 4743809"/>
                <a:gd name="connsiteX66" fmla="*/ 2663703 w 4206653"/>
                <a:gd name="connsiteY66" fmla="*/ 3996904 h 4743809"/>
                <a:gd name="connsiteX67" fmla="*/ 2633113 w 4206653"/>
                <a:gd name="connsiteY67" fmla="*/ 4192703 h 4743809"/>
                <a:gd name="connsiteX68" fmla="*/ 2539703 w 4206653"/>
                <a:gd name="connsiteY68" fmla="*/ 4455574 h 4743809"/>
                <a:gd name="connsiteX69" fmla="*/ 2595212 w 4206653"/>
                <a:gd name="connsiteY69" fmla="*/ 3945217 h 4743809"/>
                <a:gd name="connsiteX70" fmla="*/ 2481240 w 4206653"/>
                <a:gd name="connsiteY70" fmla="*/ 3566538 h 4743809"/>
                <a:gd name="connsiteX71" fmla="*/ 2307403 w 4206653"/>
                <a:gd name="connsiteY71" fmla="*/ 3166488 h 4743809"/>
                <a:gd name="connsiteX72" fmla="*/ 2261683 w 4206653"/>
                <a:gd name="connsiteY72" fmla="*/ 3063618 h 4743809"/>
                <a:gd name="connsiteX73" fmla="*/ 2078803 w 4206653"/>
                <a:gd name="connsiteY73" fmla="*/ 2949318 h 4743809"/>
                <a:gd name="connsiteX74" fmla="*/ 1824299 w 4206653"/>
                <a:gd name="connsiteY74" fmla="*/ 3002494 h 4743809"/>
                <a:gd name="connsiteX75" fmla="*/ 1412162 w 4206653"/>
                <a:gd name="connsiteY75" fmla="*/ 3235573 h 4743809"/>
                <a:gd name="connsiteX76" fmla="*/ 1381573 w 4206653"/>
                <a:gd name="connsiteY76" fmla="*/ 3680838 h 4743809"/>
                <a:gd name="connsiteX77" fmla="*/ 1340867 w 4206653"/>
                <a:gd name="connsiteY77" fmla="*/ 3980504 h 4743809"/>
                <a:gd name="connsiteX78" fmla="*/ 1197619 w 4206653"/>
                <a:gd name="connsiteY78" fmla="*/ 4738831 h 4743809"/>
                <a:gd name="connsiteX79" fmla="*/ 1198693 w 4206653"/>
                <a:gd name="connsiteY79" fmla="*/ 4298058 h 4743809"/>
                <a:gd name="connsiteX80" fmla="*/ 1242772 w 4206653"/>
                <a:gd name="connsiteY80" fmla="*/ 4080888 h 4743809"/>
                <a:gd name="connsiteX81" fmla="*/ 1198693 w 4206653"/>
                <a:gd name="connsiteY81" fmla="*/ 3909438 h 4743809"/>
                <a:gd name="connsiteX82" fmla="*/ 970093 w 4206653"/>
                <a:gd name="connsiteY82" fmla="*/ 3989448 h 4743809"/>
                <a:gd name="connsiteX83" fmla="*/ 670526 w 4206653"/>
                <a:gd name="connsiteY83" fmla="*/ 4199156 h 4743809"/>
                <a:gd name="connsiteX84" fmla="*/ 785900 w 4206653"/>
                <a:gd name="connsiteY84" fmla="*/ 4017771 h 4743809"/>
                <a:gd name="connsiteX85" fmla="*/ 1130113 w 4206653"/>
                <a:gd name="connsiteY85" fmla="*/ 3795138 h 4743809"/>
                <a:gd name="connsiteX86" fmla="*/ 1278703 w 4206653"/>
                <a:gd name="connsiteY86" fmla="*/ 3726558 h 4743809"/>
                <a:gd name="connsiteX87" fmla="*/ 1269661 w 4206653"/>
                <a:gd name="connsiteY87" fmla="*/ 3390117 h 4743809"/>
                <a:gd name="connsiteX88" fmla="*/ 1309620 w 4206653"/>
                <a:gd name="connsiteY88" fmla="*/ 3169963 h 4743809"/>
                <a:gd name="connsiteX89" fmla="*/ 1393003 w 4206653"/>
                <a:gd name="connsiteY89" fmla="*/ 3052188 h 4743809"/>
                <a:gd name="connsiteX90" fmla="*/ 1080693 w 4206653"/>
                <a:gd name="connsiteY90" fmla="*/ 2984604 h 4743809"/>
                <a:gd name="connsiteX91" fmla="*/ 663453 w 4206653"/>
                <a:gd name="connsiteY91" fmla="*/ 3023360 h 4743809"/>
                <a:gd name="connsiteX92" fmla="*/ 235111 w 4206653"/>
                <a:gd name="connsiteY92" fmla="*/ 3217172 h 4743809"/>
                <a:gd name="connsiteX93" fmla="*/ 421453 w 4206653"/>
                <a:gd name="connsiteY93" fmla="*/ 3029328 h 4743809"/>
                <a:gd name="connsiteX94" fmla="*/ 627193 w 4206653"/>
                <a:gd name="connsiteY94" fmla="*/ 2926458 h 4743809"/>
                <a:gd name="connsiteX95" fmla="*/ 854480 w 4206653"/>
                <a:gd name="connsiteY95" fmla="*/ 2889178 h 4743809"/>
                <a:gd name="connsiteX96" fmla="*/ 1149272 w 4206653"/>
                <a:gd name="connsiteY96" fmla="*/ 2889676 h 4743809"/>
                <a:gd name="connsiteX97" fmla="*/ 1531894 w 4206653"/>
                <a:gd name="connsiteY97" fmla="*/ 2917507 h 4743809"/>
                <a:gd name="connsiteX98" fmla="*/ 1860559 w 4206653"/>
                <a:gd name="connsiteY98" fmla="*/ 2766431 h 4743809"/>
                <a:gd name="connsiteX99" fmla="*/ 1701613 w 4206653"/>
                <a:gd name="connsiteY99" fmla="*/ 2263518 h 4743809"/>
                <a:gd name="connsiteX100" fmla="*/ 1690183 w 4206653"/>
                <a:gd name="connsiteY100" fmla="*/ 1966338 h 4743809"/>
                <a:gd name="connsiteX101" fmla="*/ 1381991 w 4206653"/>
                <a:gd name="connsiteY101" fmla="*/ 1841604 h 4743809"/>
                <a:gd name="connsiteX102" fmla="*/ 1095823 w 4206653"/>
                <a:gd name="connsiteY102" fmla="*/ 1714878 h 4743809"/>
                <a:gd name="connsiteX103" fmla="*/ 746507 w 4206653"/>
                <a:gd name="connsiteY103" fmla="*/ 1626415 h 4743809"/>
                <a:gd name="connsiteX104" fmla="*/ 352873 w 4206653"/>
                <a:gd name="connsiteY104" fmla="*/ 1726308 h 4743809"/>
                <a:gd name="connsiteX105" fmla="*/ 113171 w 4206653"/>
                <a:gd name="connsiteY105" fmla="*/ 1763582 h 4743809"/>
                <a:gd name="connsiteX106" fmla="*/ 9973 w 4206653"/>
                <a:gd name="connsiteY106" fmla="*/ 1737738 h 4743809"/>
                <a:gd name="connsiteX107" fmla="*/ 348516 w 4206653"/>
                <a:gd name="connsiteY107" fmla="*/ 1643812 h 4743809"/>
                <a:gd name="connsiteX108" fmla="*/ 653097 w 4206653"/>
                <a:gd name="connsiteY108" fmla="*/ 1543920 h 4743809"/>
                <a:gd name="connsiteX109" fmla="*/ 1072963 w 4206653"/>
                <a:gd name="connsiteY109" fmla="*/ 1612008 h 4743809"/>
                <a:gd name="connsiteX110" fmla="*/ 1244413 w 4206653"/>
                <a:gd name="connsiteY110" fmla="*/ 1657728 h 4743809"/>
                <a:gd name="connsiteX111" fmla="*/ 1205766 w 4206653"/>
                <a:gd name="connsiteY111" fmla="*/ 1451988 h 4743809"/>
                <a:gd name="connsiteX112" fmla="*/ 1046313 w 4206653"/>
                <a:gd name="connsiteY112" fmla="*/ 815409 h 4743809"/>
                <a:gd name="connsiteX113" fmla="*/ 1221553 w 4206653"/>
                <a:gd name="connsiteY113" fmla="*/ 1211958 h 4743809"/>
                <a:gd name="connsiteX0" fmla="*/ 1221553 w 4206653"/>
                <a:gd name="connsiteY0" fmla="*/ 1211958 h 4743809"/>
                <a:gd name="connsiteX1" fmla="*/ 1343911 w 4206653"/>
                <a:gd name="connsiteY1" fmla="*/ 1559828 h 4743809"/>
                <a:gd name="connsiteX2" fmla="*/ 1553023 w 4206653"/>
                <a:gd name="connsiteY2" fmla="*/ 1657728 h 4743809"/>
                <a:gd name="connsiteX3" fmla="*/ 1907353 w 4206653"/>
                <a:gd name="connsiteY3" fmla="*/ 1680588 h 4743809"/>
                <a:gd name="connsiteX4" fmla="*/ 2021653 w 4206653"/>
                <a:gd name="connsiteY4" fmla="*/ 1543428 h 4743809"/>
                <a:gd name="connsiteX5" fmla="*/ 2124523 w 4206653"/>
                <a:gd name="connsiteY5" fmla="*/ 1291968 h 4743809"/>
                <a:gd name="connsiteX6" fmla="*/ 2124523 w 4206653"/>
                <a:gd name="connsiteY6" fmla="*/ 1120518 h 4743809"/>
                <a:gd name="connsiteX7" fmla="*/ 2068029 w 4206653"/>
                <a:gd name="connsiteY7" fmla="*/ 825325 h 4743809"/>
                <a:gd name="connsiteX8" fmla="*/ 2078803 w 4206653"/>
                <a:gd name="connsiteY8" fmla="*/ 777618 h 4743809"/>
                <a:gd name="connsiteX9" fmla="*/ 2170243 w 4206653"/>
                <a:gd name="connsiteY9" fmla="*/ 1086228 h 4743809"/>
                <a:gd name="connsiteX10" fmla="*/ 2215963 w 4206653"/>
                <a:gd name="connsiteY10" fmla="*/ 1269108 h 4743809"/>
                <a:gd name="connsiteX11" fmla="*/ 2284543 w 4206653"/>
                <a:gd name="connsiteY11" fmla="*/ 1303398 h 4743809"/>
                <a:gd name="connsiteX12" fmla="*/ 2330263 w 4206653"/>
                <a:gd name="connsiteY12" fmla="*/ 1166238 h 4743809"/>
                <a:gd name="connsiteX13" fmla="*/ 2467423 w 4206653"/>
                <a:gd name="connsiteY13" fmla="*/ 880488 h 4743809"/>
                <a:gd name="connsiteX14" fmla="*/ 2558863 w 4206653"/>
                <a:gd name="connsiteY14" fmla="*/ 640458 h 4743809"/>
                <a:gd name="connsiteX15" fmla="*/ 2616013 w 4206653"/>
                <a:gd name="connsiteY15" fmla="*/ 537588 h 4743809"/>
                <a:gd name="connsiteX16" fmla="*/ 2558863 w 4206653"/>
                <a:gd name="connsiteY16" fmla="*/ 789048 h 4743809"/>
                <a:gd name="connsiteX17" fmla="*/ 2444563 w 4206653"/>
                <a:gd name="connsiteY17" fmla="*/ 1097658 h 4743809"/>
                <a:gd name="connsiteX18" fmla="*/ 2375983 w 4206653"/>
                <a:gd name="connsiteY18" fmla="*/ 1406268 h 4743809"/>
                <a:gd name="connsiteX19" fmla="*/ 2558863 w 4206653"/>
                <a:gd name="connsiteY19" fmla="*/ 1577718 h 4743809"/>
                <a:gd name="connsiteX20" fmla="*/ 2878903 w 4206653"/>
                <a:gd name="connsiteY20" fmla="*/ 1657728 h 4743809"/>
                <a:gd name="connsiteX21" fmla="*/ 3187513 w 4206653"/>
                <a:gd name="connsiteY21" fmla="*/ 1657728 h 4743809"/>
                <a:gd name="connsiteX22" fmla="*/ 3370393 w 4206653"/>
                <a:gd name="connsiteY22" fmla="*/ 1566288 h 4743809"/>
                <a:gd name="connsiteX23" fmla="*/ 3488066 w 4206653"/>
                <a:gd name="connsiteY23" fmla="*/ 1246753 h 4743809"/>
                <a:gd name="connsiteX24" fmla="*/ 3495138 w 4206653"/>
                <a:gd name="connsiteY24" fmla="*/ 1115548 h 4743809"/>
                <a:gd name="connsiteX25" fmla="*/ 3493650 w 4206653"/>
                <a:gd name="connsiteY25" fmla="*/ 1063976 h 4743809"/>
                <a:gd name="connsiteX26" fmla="*/ 3450403 w 4206653"/>
                <a:gd name="connsiteY26" fmla="*/ 777618 h 4743809"/>
                <a:gd name="connsiteX27" fmla="*/ 3119893 w 4206653"/>
                <a:gd name="connsiteY27" fmla="*/ 321571 h 4743809"/>
                <a:gd name="connsiteX28" fmla="*/ 3497351 w 4206653"/>
                <a:gd name="connsiteY28" fmla="*/ 674883 h 4743809"/>
                <a:gd name="connsiteX29" fmla="*/ 3759013 w 4206653"/>
                <a:gd name="connsiteY29" fmla="*/ 571878 h 4743809"/>
                <a:gd name="connsiteX30" fmla="*/ 3999043 w 4206653"/>
                <a:gd name="connsiteY30" fmla="*/ 91818 h 4743809"/>
                <a:gd name="connsiteX31" fmla="*/ 4033333 w 4206653"/>
                <a:gd name="connsiteY31" fmla="*/ 11808 h 4743809"/>
                <a:gd name="connsiteX32" fmla="*/ 3984569 w 4206653"/>
                <a:gd name="connsiteY32" fmla="*/ 247366 h 4743809"/>
                <a:gd name="connsiteX33" fmla="*/ 3812791 w 4206653"/>
                <a:gd name="connsiteY33" fmla="*/ 647417 h 4743809"/>
                <a:gd name="connsiteX34" fmla="*/ 3592906 w 4206653"/>
                <a:gd name="connsiteY34" fmla="*/ 811408 h 4743809"/>
                <a:gd name="connsiteX35" fmla="*/ 3604425 w 4206653"/>
                <a:gd name="connsiteY35" fmla="*/ 999253 h 4743809"/>
                <a:gd name="connsiteX36" fmla="*/ 3872985 w 4206653"/>
                <a:gd name="connsiteY36" fmla="*/ 881976 h 4743809"/>
                <a:gd name="connsiteX37" fmla="*/ 4200754 w 4206653"/>
                <a:gd name="connsiteY37" fmla="*/ 774136 h 4743809"/>
                <a:gd name="connsiteX38" fmla="*/ 4064251 w 4206653"/>
                <a:gd name="connsiteY38" fmla="*/ 847195 h 4743809"/>
                <a:gd name="connsiteX39" fmla="*/ 3818880 w 4206653"/>
                <a:gd name="connsiteY39" fmla="*/ 991305 h 4743809"/>
                <a:gd name="connsiteX40" fmla="*/ 3658531 w 4206653"/>
                <a:gd name="connsiteY40" fmla="*/ 1093178 h 4743809"/>
                <a:gd name="connsiteX41" fmla="*/ 3622838 w 4206653"/>
                <a:gd name="connsiteY41" fmla="*/ 1221401 h 4743809"/>
                <a:gd name="connsiteX42" fmla="*/ 3577446 w 4206653"/>
                <a:gd name="connsiteY42" fmla="*/ 1500691 h 4743809"/>
                <a:gd name="connsiteX43" fmla="*/ 3461833 w 4206653"/>
                <a:gd name="connsiteY43" fmla="*/ 1726308 h 4743809"/>
                <a:gd name="connsiteX44" fmla="*/ 3278953 w 4206653"/>
                <a:gd name="connsiteY44" fmla="*/ 2034918 h 4743809"/>
                <a:gd name="connsiteX45" fmla="*/ 3233233 w 4206653"/>
                <a:gd name="connsiteY45" fmla="*/ 2309238 h 4743809"/>
                <a:gd name="connsiteX46" fmla="*/ 3404683 w 4206653"/>
                <a:gd name="connsiteY46" fmla="*/ 2457828 h 4743809"/>
                <a:gd name="connsiteX47" fmla="*/ 3759013 w 4206653"/>
                <a:gd name="connsiteY47" fmla="*/ 2663568 h 4743809"/>
                <a:gd name="connsiteX48" fmla="*/ 4079053 w 4206653"/>
                <a:gd name="connsiteY48" fmla="*/ 2777868 h 4743809"/>
                <a:gd name="connsiteX49" fmla="*/ 4079053 w 4206653"/>
                <a:gd name="connsiteY49" fmla="*/ 2880738 h 4743809"/>
                <a:gd name="connsiteX50" fmla="*/ 3770443 w 4206653"/>
                <a:gd name="connsiteY50" fmla="*/ 2869308 h 4743809"/>
                <a:gd name="connsiteX51" fmla="*/ 3404683 w 4206653"/>
                <a:gd name="connsiteY51" fmla="*/ 2732148 h 4743809"/>
                <a:gd name="connsiteX52" fmla="*/ 3084643 w 4206653"/>
                <a:gd name="connsiteY52" fmla="*/ 2663568 h 4743809"/>
                <a:gd name="connsiteX53" fmla="*/ 2995919 w 4206653"/>
                <a:gd name="connsiteY53" fmla="*/ 2782832 h 4743809"/>
                <a:gd name="connsiteX54" fmla="*/ 2832855 w 4206653"/>
                <a:gd name="connsiteY54" fmla="*/ 2930924 h 4743809"/>
                <a:gd name="connsiteX55" fmla="*/ 2820111 w 4206653"/>
                <a:gd name="connsiteY55" fmla="*/ 3026344 h 4743809"/>
                <a:gd name="connsiteX56" fmla="*/ 2959241 w 4206653"/>
                <a:gd name="connsiteY56" fmla="*/ 3167976 h 4743809"/>
                <a:gd name="connsiteX57" fmla="*/ 3176083 w 4206653"/>
                <a:gd name="connsiteY57" fmla="*/ 3269358 h 4743809"/>
                <a:gd name="connsiteX58" fmla="*/ 3388239 w 4206653"/>
                <a:gd name="connsiteY58" fmla="*/ 3442290 h 4743809"/>
                <a:gd name="connsiteX59" fmla="*/ 3212014 w 4206653"/>
                <a:gd name="connsiteY59" fmla="*/ 3363782 h 4743809"/>
                <a:gd name="connsiteX60" fmla="*/ 3004633 w 4206653"/>
                <a:gd name="connsiteY60" fmla="*/ 3276814 h 4743809"/>
                <a:gd name="connsiteX61" fmla="*/ 2771676 w 4206653"/>
                <a:gd name="connsiteY61" fmla="*/ 3166987 h 4743809"/>
                <a:gd name="connsiteX62" fmla="*/ 2638873 w 4206653"/>
                <a:gd name="connsiteY62" fmla="*/ 3097908 h 4743809"/>
                <a:gd name="connsiteX63" fmla="*/ 2570293 w 4206653"/>
                <a:gd name="connsiteY63" fmla="*/ 3109338 h 4743809"/>
                <a:gd name="connsiteX64" fmla="*/ 2525557 w 4206653"/>
                <a:gd name="connsiteY64" fmla="*/ 3326508 h 4743809"/>
                <a:gd name="connsiteX65" fmla="*/ 2584349 w 4206653"/>
                <a:gd name="connsiteY65" fmla="*/ 3577470 h 4743809"/>
                <a:gd name="connsiteX66" fmla="*/ 2663703 w 4206653"/>
                <a:gd name="connsiteY66" fmla="*/ 3996904 h 4743809"/>
                <a:gd name="connsiteX67" fmla="*/ 2633113 w 4206653"/>
                <a:gd name="connsiteY67" fmla="*/ 4192703 h 4743809"/>
                <a:gd name="connsiteX68" fmla="*/ 2539703 w 4206653"/>
                <a:gd name="connsiteY68" fmla="*/ 4455574 h 4743809"/>
                <a:gd name="connsiteX69" fmla="*/ 2595212 w 4206653"/>
                <a:gd name="connsiteY69" fmla="*/ 3945217 h 4743809"/>
                <a:gd name="connsiteX70" fmla="*/ 2481240 w 4206653"/>
                <a:gd name="connsiteY70" fmla="*/ 3566538 h 4743809"/>
                <a:gd name="connsiteX71" fmla="*/ 2307403 w 4206653"/>
                <a:gd name="connsiteY71" fmla="*/ 3166488 h 4743809"/>
                <a:gd name="connsiteX72" fmla="*/ 2261683 w 4206653"/>
                <a:gd name="connsiteY72" fmla="*/ 3063618 h 4743809"/>
                <a:gd name="connsiteX73" fmla="*/ 2078803 w 4206653"/>
                <a:gd name="connsiteY73" fmla="*/ 2949318 h 4743809"/>
                <a:gd name="connsiteX74" fmla="*/ 1824299 w 4206653"/>
                <a:gd name="connsiteY74" fmla="*/ 3002494 h 4743809"/>
                <a:gd name="connsiteX75" fmla="*/ 1412162 w 4206653"/>
                <a:gd name="connsiteY75" fmla="*/ 3235573 h 4743809"/>
                <a:gd name="connsiteX76" fmla="*/ 1381573 w 4206653"/>
                <a:gd name="connsiteY76" fmla="*/ 3680838 h 4743809"/>
                <a:gd name="connsiteX77" fmla="*/ 1340867 w 4206653"/>
                <a:gd name="connsiteY77" fmla="*/ 3980504 h 4743809"/>
                <a:gd name="connsiteX78" fmla="*/ 1197619 w 4206653"/>
                <a:gd name="connsiteY78" fmla="*/ 4738831 h 4743809"/>
                <a:gd name="connsiteX79" fmla="*/ 1198693 w 4206653"/>
                <a:gd name="connsiteY79" fmla="*/ 4298058 h 4743809"/>
                <a:gd name="connsiteX80" fmla="*/ 1242772 w 4206653"/>
                <a:gd name="connsiteY80" fmla="*/ 4080888 h 4743809"/>
                <a:gd name="connsiteX81" fmla="*/ 1198693 w 4206653"/>
                <a:gd name="connsiteY81" fmla="*/ 3909438 h 4743809"/>
                <a:gd name="connsiteX82" fmla="*/ 970093 w 4206653"/>
                <a:gd name="connsiteY82" fmla="*/ 3989448 h 4743809"/>
                <a:gd name="connsiteX83" fmla="*/ 670526 w 4206653"/>
                <a:gd name="connsiteY83" fmla="*/ 4199156 h 4743809"/>
                <a:gd name="connsiteX84" fmla="*/ 785900 w 4206653"/>
                <a:gd name="connsiteY84" fmla="*/ 4017771 h 4743809"/>
                <a:gd name="connsiteX85" fmla="*/ 1130113 w 4206653"/>
                <a:gd name="connsiteY85" fmla="*/ 3817500 h 4743809"/>
                <a:gd name="connsiteX86" fmla="*/ 1278703 w 4206653"/>
                <a:gd name="connsiteY86" fmla="*/ 3726558 h 4743809"/>
                <a:gd name="connsiteX87" fmla="*/ 1269661 w 4206653"/>
                <a:gd name="connsiteY87" fmla="*/ 3390117 h 4743809"/>
                <a:gd name="connsiteX88" fmla="*/ 1309620 w 4206653"/>
                <a:gd name="connsiteY88" fmla="*/ 3169963 h 4743809"/>
                <a:gd name="connsiteX89" fmla="*/ 1393003 w 4206653"/>
                <a:gd name="connsiteY89" fmla="*/ 3052188 h 4743809"/>
                <a:gd name="connsiteX90" fmla="*/ 1080693 w 4206653"/>
                <a:gd name="connsiteY90" fmla="*/ 2984604 h 4743809"/>
                <a:gd name="connsiteX91" fmla="*/ 663453 w 4206653"/>
                <a:gd name="connsiteY91" fmla="*/ 3023360 h 4743809"/>
                <a:gd name="connsiteX92" fmla="*/ 235111 w 4206653"/>
                <a:gd name="connsiteY92" fmla="*/ 3217172 h 4743809"/>
                <a:gd name="connsiteX93" fmla="*/ 421453 w 4206653"/>
                <a:gd name="connsiteY93" fmla="*/ 3029328 h 4743809"/>
                <a:gd name="connsiteX94" fmla="*/ 627193 w 4206653"/>
                <a:gd name="connsiteY94" fmla="*/ 2926458 h 4743809"/>
                <a:gd name="connsiteX95" fmla="*/ 854480 w 4206653"/>
                <a:gd name="connsiteY95" fmla="*/ 2889178 h 4743809"/>
                <a:gd name="connsiteX96" fmla="*/ 1149272 w 4206653"/>
                <a:gd name="connsiteY96" fmla="*/ 2889676 h 4743809"/>
                <a:gd name="connsiteX97" fmla="*/ 1531894 w 4206653"/>
                <a:gd name="connsiteY97" fmla="*/ 2917507 h 4743809"/>
                <a:gd name="connsiteX98" fmla="*/ 1860559 w 4206653"/>
                <a:gd name="connsiteY98" fmla="*/ 2766431 h 4743809"/>
                <a:gd name="connsiteX99" fmla="*/ 1701613 w 4206653"/>
                <a:gd name="connsiteY99" fmla="*/ 2263518 h 4743809"/>
                <a:gd name="connsiteX100" fmla="*/ 1690183 w 4206653"/>
                <a:gd name="connsiteY100" fmla="*/ 1966338 h 4743809"/>
                <a:gd name="connsiteX101" fmla="*/ 1381991 w 4206653"/>
                <a:gd name="connsiteY101" fmla="*/ 1841604 h 4743809"/>
                <a:gd name="connsiteX102" fmla="*/ 1095823 w 4206653"/>
                <a:gd name="connsiteY102" fmla="*/ 1714878 h 4743809"/>
                <a:gd name="connsiteX103" fmla="*/ 746507 w 4206653"/>
                <a:gd name="connsiteY103" fmla="*/ 1626415 h 4743809"/>
                <a:gd name="connsiteX104" fmla="*/ 352873 w 4206653"/>
                <a:gd name="connsiteY104" fmla="*/ 1726308 h 4743809"/>
                <a:gd name="connsiteX105" fmla="*/ 113171 w 4206653"/>
                <a:gd name="connsiteY105" fmla="*/ 1763582 h 4743809"/>
                <a:gd name="connsiteX106" fmla="*/ 9973 w 4206653"/>
                <a:gd name="connsiteY106" fmla="*/ 1737738 h 4743809"/>
                <a:gd name="connsiteX107" fmla="*/ 348516 w 4206653"/>
                <a:gd name="connsiteY107" fmla="*/ 1643812 h 4743809"/>
                <a:gd name="connsiteX108" fmla="*/ 653097 w 4206653"/>
                <a:gd name="connsiteY108" fmla="*/ 1543920 h 4743809"/>
                <a:gd name="connsiteX109" fmla="*/ 1072963 w 4206653"/>
                <a:gd name="connsiteY109" fmla="*/ 1612008 h 4743809"/>
                <a:gd name="connsiteX110" fmla="*/ 1244413 w 4206653"/>
                <a:gd name="connsiteY110" fmla="*/ 1657728 h 4743809"/>
                <a:gd name="connsiteX111" fmla="*/ 1205766 w 4206653"/>
                <a:gd name="connsiteY111" fmla="*/ 1451988 h 4743809"/>
                <a:gd name="connsiteX112" fmla="*/ 1046313 w 4206653"/>
                <a:gd name="connsiteY112" fmla="*/ 815409 h 4743809"/>
                <a:gd name="connsiteX113" fmla="*/ 1221553 w 4206653"/>
                <a:gd name="connsiteY113" fmla="*/ 1211958 h 4743809"/>
                <a:gd name="connsiteX0" fmla="*/ 1221553 w 4206653"/>
                <a:gd name="connsiteY0" fmla="*/ 1211958 h 4743809"/>
                <a:gd name="connsiteX1" fmla="*/ 1343911 w 4206653"/>
                <a:gd name="connsiteY1" fmla="*/ 1559828 h 4743809"/>
                <a:gd name="connsiteX2" fmla="*/ 1553023 w 4206653"/>
                <a:gd name="connsiteY2" fmla="*/ 1657728 h 4743809"/>
                <a:gd name="connsiteX3" fmla="*/ 1907353 w 4206653"/>
                <a:gd name="connsiteY3" fmla="*/ 1680588 h 4743809"/>
                <a:gd name="connsiteX4" fmla="*/ 2021653 w 4206653"/>
                <a:gd name="connsiteY4" fmla="*/ 1543428 h 4743809"/>
                <a:gd name="connsiteX5" fmla="*/ 2124523 w 4206653"/>
                <a:gd name="connsiteY5" fmla="*/ 1291968 h 4743809"/>
                <a:gd name="connsiteX6" fmla="*/ 2124523 w 4206653"/>
                <a:gd name="connsiteY6" fmla="*/ 1120518 h 4743809"/>
                <a:gd name="connsiteX7" fmla="*/ 2068029 w 4206653"/>
                <a:gd name="connsiteY7" fmla="*/ 825325 h 4743809"/>
                <a:gd name="connsiteX8" fmla="*/ 2078803 w 4206653"/>
                <a:gd name="connsiteY8" fmla="*/ 777618 h 4743809"/>
                <a:gd name="connsiteX9" fmla="*/ 2170243 w 4206653"/>
                <a:gd name="connsiteY9" fmla="*/ 1086228 h 4743809"/>
                <a:gd name="connsiteX10" fmla="*/ 2215963 w 4206653"/>
                <a:gd name="connsiteY10" fmla="*/ 1269108 h 4743809"/>
                <a:gd name="connsiteX11" fmla="*/ 2284543 w 4206653"/>
                <a:gd name="connsiteY11" fmla="*/ 1303398 h 4743809"/>
                <a:gd name="connsiteX12" fmla="*/ 2330263 w 4206653"/>
                <a:gd name="connsiteY12" fmla="*/ 1166238 h 4743809"/>
                <a:gd name="connsiteX13" fmla="*/ 2467423 w 4206653"/>
                <a:gd name="connsiteY13" fmla="*/ 880488 h 4743809"/>
                <a:gd name="connsiteX14" fmla="*/ 2558863 w 4206653"/>
                <a:gd name="connsiteY14" fmla="*/ 640458 h 4743809"/>
                <a:gd name="connsiteX15" fmla="*/ 2616013 w 4206653"/>
                <a:gd name="connsiteY15" fmla="*/ 537588 h 4743809"/>
                <a:gd name="connsiteX16" fmla="*/ 2558863 w 4206653"/>
                <a:gd name="connsiteY16" fmla="*/ 789048 h 4743809"/>
                <a:gd name="connsiteX17" fmla="*/ 2444563 w 4206653"/>
                <a:gd name="connsiteY17" fmla="*/ 1097658 h 4743809"/>
                <a:gd name="connsiteX18" fmla="*/ 2375983 w 4206653"/>
                <a:gd name="connsiteY18" fmla="*/ 1406268 h 4743809"/>
                <a:gd name="connsiteX19" fmla="*/ 2558863 w 4206653"/>
                <a:gd name="connsiteY19" fmla="*/ 1577718 h 4743809"/>
                <a:gd name="connsiteX20" fmla="*/ 2878903 w 4206653"/>
                <a:gd name="connsiteY20" fmla="*/ 1657728 h 4743809"/>
                <a:gd name="connsiteX21" fmla="*/ 3187513 w 4206653"/>
                <a:gd name="connsiteY21" fmla="*/ 1657728 h 4743809"/>
                <a:gd name="connsiteX22" fmla="*/ 3370393 w 4206653"/>
                <a:gd name="connsiteY22" fmla="*/ 1566288 h 4743809"/>
                <a:gd name="connsiteX23" fmla="*/ 3488066 w 4206653"/>
                <a:gd name="connsiteY23" fmla="*/ 1246753 h 4743809"/>
                <a:gd name="connsiteX24" fmla="*/ 3495138 w 4206653"/>
                <a:gd name="connsiteY24" fmla="*/ 1115548 h 4743809"/>
                <a:gd name="connsiteX25" fmla="*/ 3493650 w 4206653"/>
                <a:gd name="connsiteY25" fmla="*/ 1063976 h 4743809"/>
                <a:gd name="connsiteX26" fmla="*/ 3450403 w 4206653"/>
                <a:gd name="connsiteY26" fmla="*/ 777618 h 4743809"/>
                <a:gd name="connsiteX27" fmla="*/ 3119893 w 4206653"/>
                <a:gd name="connsiteY27" fmla="*/ 321571 h 4743809"/>
                <a:gd name="connsiteX28" fmla="*/ 3497351 w 4206653"/>
                <a:gd name="connsiteY28" fmla="*/ 674883 h 4743809"/>
                <a:gd name="connsiteX29" fmla="*/ 3759013 w 4206653"/>
                <a:gd name="connsiteY29" fmla="*/ 571878 h 4743809"/>
                <a:gd name="connsiteX30" fmla="*/ 3999043 w 4206653"/>
                <a:gd name="connsiteY30" fmla="*/ 91818 h 4743809"/>
                <a:gd name="connsiteX31" fmla="*/ 4033333 w 4206653"/>
                <a:gd name="connsiteY31" fmla="*/ 11808 h 4743809"/>
                <a:gd name="connsiteX32" fmla="*/ 3984569 w 4206653"/>
                <a:gd name="connsiteY32" fmla="*/ 247366 h 4743809"/>
                <a:gd name="connsiteX33" fmla="*/ 3812791 w 4206653"/>
                <a:gd name="connsiteY33" fmla="*/ 647417 h 4743809"/>
                <a:gd name="connsiteX34" fmla="*/ 3592906 w 4206653"/>
                <a:gd name="connsiteY34" fmla="*/ 811408 h 4743809"/>
                <a:gd name="connsiteX35" fmla="*/ 3604425 w 4206653"/>
                <a:gd name="connsiteY35" fmla="*/ 999253 h 4743809"/>
                <a:gd name="connsiteX36" fmla="*/ 3872985 w 4206653"/>
                <a:gd name="connsiteY36" fmla="*/ 881976 h 4743809"/>
                <a:gd name="connsiteX37" fmla="*/ 4200754 w 4206653"/>
                <a:gd name="connsiteY37" fmla="*/ 774136 h 4743809"/>
                <a:gd name="connsiteX38" fmla="*/ 4064251 w 4206653"/>
                <a:gd name="connsiteY38" fmla="*/ 847195 h 4743809"/>
                <a:gd name="connsiteX39" fmla="*/ 3818880 w 4206653"/>
                <a:gd name="connsiteY39" fmla="*/ 991305 h 4743809"/>
                <a:gd name="connsiteX40" fmla="*/ 3658531 w 4206653"/>
                <a:gd name="connsiteY40" fmla="*/ 1093178 h 4743809"/>
                <a:gd name="connsiteX41" fmla="*/ 3622838 w 4206653"/>
                <a:gd name="connsiteY41" fmla="*/ 1221401 h 4743809"/>
                <a:gd name="connsiteX42" fmla="*/ 3577446 w 4206653"/>
                <a:gd name="connsiteY42" fmla="*/ 1500691 h 4743809"/>
                <a:gd name="connsiteX43" fmla="*/ 3461833 w 4206653"/>
                <a:gd name="connsiteY43" fmla="*/ 1726308 h 4743809"/>
                <a:gd name="connsiteX44" fmla="*/ 3278953 w 4206653"/>
                <a:gd name="connsiteY44" fmla="*/ 2034918 h 4743809"/>
                <a:gd name="connsiteX45" fmla="*/ 3233233 w 4206653"/>
                <a:gd name="connsiteY45" fmla="*/ 2309238 h 4743809"/>
                <a:gd name="connsiteX46" fmla="*/ 3404683 w 4206653"/>
                <a:gd name="connsiteY46" fmla="*/ 2457828 h 4743809"/>
                <a:gd name="connsiteX47" fmla="*/ 3759013 w 4206653"/>
                <a:gd name="connsiteY47" fmla="*/ 2663568 h 4743809"/>
                <a:gd name="connsiteX48" fmla="*/ 4079053 w 4206653"/>
                <a:gd name="connsiteY48" fmla="*/ 2777868 h 4743809"/>
                <a:gd name="connsiteX49" fmla="*/ 4079053 w 4206653"/>
                <a:gd name="connsiteY49" fmla="*/ 2880738 h 4743809"/>
                <a:gd name="connsiteX50" fmla="*/ 3770443 w 4206653"/>
                <a:gd name="connsiteY50" fmla="*/ 2869308 h 4743809"/>
                <a:gd name="connsiteX51" fmla="*/ 3404683 w 4206653"/>
                <a:gd name="connsiteY51" fmla="*/ 2732148 h 4743809"/>
                <a:gd name="connsiteX52" fmla="*/ 3084643 w 4206653"/>
                <a:gd name="connsiteY52" fmla="*/ 2663568 h 4743809"/>
                <a:gd name="connsiteX53" fmla="*/ 2995919 w 4206653"/>
                <a:gd name="connsiteY53" fmla="*/ 2782832 h 4743809"/>
                <a:gd name="connsiteX54" fmla="*/ 2832855 w 4206653"/>
                <a:gd name="connsiteY54" fmla="*/ 2930924 h 4743809"/>
                <a:gd name="connsiteX55" fmla="*/ 2820111 w 4206653"/>
                <a:gd name="connsiteY55" fmla="*/ 3026344 h 4743809"/>
                <a:gd name="connsiteX56" fmla="*/ 2959241 w 4206653"/>
                <a:gd name="connsiteY56" fmla="*/ 3167976 h 4743809"/>
                <a:gd name="connsiteX57" fmla="*/ 3176083 w 4206653"/>
                <a:gd name="connsiteY57" fmla="*/ 3269358 h 4743809"/>
                <a:gd name="connsiteX58" fmla="*/ 3388239 w 4206653"/>
                <a:gd name="connsiteY58" fmla="*/ 3442290 h 4743809"/>
                <a:gd name="connsiteX59" fmla="*/ 3212014 w 4206653"/>
                <a:gd name="connsiteY59" fmla="*/ 3363782 h 4743809"/>
                <a:gd name="connsiteX60" fmla="*/ 3004633 w 4206653"/>
                <a:gd name="connsiteY60" fmla="*/ 3276814 h 4743809"/>
                <a:gd name="connsiteX61" fmla="*/ 2771676 w 4206653"/>
                <a:gd name="connsiteY61" fmla="*/ 3166987 h 4743809"/>
                <a:gd name="connsiteX62" fmla="*/ 2638873 w 4206653"/>
                <a:gd name="connsiteY62" fmla="*/ 3097908 h 4743809"/>
                <a:gd name="connsiteX63" fmla="*/ 2570293 w 4206653"/>
                <a:gd name="connsiteY63" fmla="*/ 3109338 h 4743809"/>
                <a:gd name="connsiteX64" fmla="*/ 2525557 w 4206653"/>
                <a:gd name="connsiteY64" fmla="*/ 3326508 h 4743809"/>
                <a:gd name="connsiteX65" fmla="*/ 2584349 w 4206653"/>
                <a:gd name="connsiteY65" fmla="*/ 3577470 h 4743809"/>
                <a:gd name="connsiteX66" fmla="*/ 2663703 w 4206653"/>
                <a:gd name="connsiteY66" fmla="*/ 3996904 h 4743809"/>
                <a:gd name="connsiteX67" fmla="*/ 2633113 w 4206653"/>
                <a:gd name="connsiteY67" fmla="*/ 4192703 h 4743809"/>
                <a:gd name="connsiteX68" fmla="*/ 2539703 w 4206653"/>
                <a:gd name="connsiteY68" fmla="*/ 4455574 h 4743809"/>
                <a:gd name="connsiteX69" fmla="*/ 2595212 w 4206653"/>
                <a:gd name="connsiteY69" fmla="*/ 3945217 h 4743809"/>
                <a:gd name="connsiteX70" fmla="*/ 2481240 w 4206653"/>
                <a:gd name="connsiteY70" fmla="*/ 3566538 h 4743809"/>
                <a:gd name="connsiteX71" fmla="*/ 2307403 w 4206653"/>
                <a:gd name="connsiteY71" fmla="*/ 3166488 h 4743809"/>
                <a:gd name="connsiteX72" fmla="*/ 2261683 w 4206653"/>
                <a:gd name="connsiteY72" fmla="*/ 3063618 h 4743809"/>
                <a:gd name="connsiteX73" fmla="*/ 2078803 w 4206653"/>
                <a:gd name="connsiteY73" fmla="*/ 2949318 h 4743809"/>
                <a:gd name="connsiteX74" fmla="*/ 1824299 w 4206653"/>
                <a:gd name="connsiteY74" fmla="*/ 3002494 h 4743809"/>
                <a:gd name="connsiteX75" fmla="*/ 1412162 w 4206653"/>
                <a:gd name="connsiteY75" fmla="*/ 3235573 h 4743809"/>
                <a:gd name="connsiteX76" fmla="*/ 1381573 w 4206653"/>
                <a:gd name="connsiteY76" fmla="*/ 3680838 h 4743809"/>
                <a:gd name="connsiteX77" fmla="*/ 1340867 w 4206653"/>
                <a:gd name="connsiteY77" fmla="*/ 3980504 h 4743809"/>
                <a:gd name="connsiteX78" fmla="*/ 1197619 w 4206653"/>
                <a:gd name="connsiteY78" fmla="*/ 4738831 h 4743809"/>
                <a:gd name="connsiteX79" fmla="*/ 1198693 w 4206653"/>
                <a:gd name="connsiteY79" fmla="*/ 4298058 h 4743809"/>
                <a:gd name="connsiteX80" fmla="*/ 1242772 w 4206653"/>
                <a:gd name="connsiteY80" fmla="*/ 4080888 h 4743809"/>
                <a:gd name="connsiteX81" fmla="*/ 1198693 w 4206653"/>
                <a:gd name="connsiteY81" fmla="*/ 3909438 h 4743809"/>
                <a:gd name="connsiteX82" fmla="*/ 970093 w 4206653"/>
                <a:gd name="connsiteY82" fmla="*/ 3989448 h 4743809"/>
                <a:gd name="connsiteX83" fmla="*/ 555808 w 4206653"/>
                <a:gd name="connsiteY83" fmla="*/ 4355688 h 4743809"/>
                <a:gd name="connsiteX84" fmla="*/ 785900 w 4206653"/>
                <a:gd name="connsiteY84" fmla="*/ 4017771 h 4743809"/>
                <a:gd name="connsiteX85" fmla="*/ 1130113 w 4206653"/>
                <a:gd name="connsiteY85" fmla="*/ 3817500 h 4743809"/>
                <a:gd name="connsiteX86" fmla="*/ 1278703 w 4206653"/>
                <a:gd name="connsiteY86" fmla="*/ 3726558 h 4743809"/>
                <a:gd name="connsiteX87" fmla="*/ 1269661 w 4206653"/>
                <a:gd name="connsiteY87" fmla="*/ 3390117 h 4743809"/>
                <a:gd name="connsiteX88" fmla="*/ 1309620 w 4206653"/>
                <a:gd name="connsiteY88" fmla="*/ 3169963 h 4743809"/>
                <a:gd name="connsiteX89" fmla="*/ 1393003 w 4206653"/>
                <a:gd name="connsiteY89" fmla="*/ 3052188 h 4743809"/>
                <a:gd name="connsiteX90" fmla="*/ 1080693 w 4206653"/>
                <a:gd name="connsiteY90" fmla="*/ 2984604 h 4743809"/>
                <a:gd name="connsiteX91" fmla="*/ 663453 w 4206653"/>
                <a:gd name="connsiteY91" fmla="*/ 3023360 h 4743809"/>
                <a:gd name="connsiteX92" fmla="*/ 235111 w 4206653"/>
                <a:gd name="connsiteY92" fmla="*/ 3217172 h 4743809"/>
                <a:gd name="connsiteX93" fmla="*/ 421453 w 4206653"/>
                <a:gd name="connsiteY93" fmla="*/ 3029328 h 4743809"/>
                <a:gd name="connsiteX94" fmla="*/ 627193 w 4206653"/>
                <a:gd name="connsiteY94" fmla="*/ 2926458 h 4743809"/>
                <a:gd name="connsiteX95" fmla="*/ 854480 w 4206653"/>
                <a:gd name="connsiteY95" fmla="*/ 2889178 h 4743809"/>
                <a:gd name="connsiteX96" fmla="*/ 1149272 w 4206653"/>
                <a:gd name="connsiteY96" fmla="*/ 2889676 h 4743809"/>
                <a:gd name="connsiteX97" fmla="*/ 1531894 w 4206653"/>
                <a:gd name="connsiteY97" fmla="*/ 2917507 h 4743809"/>
                <a:gd name="connsiteX98" fmla="*/ 1860559 w 4206653"/>
                <a:gd name="connsiteY98" fmla="*/ 2766431 h 4743809"/>
                <a:gd name="connsiteX99" fmla="*/ 1701613 w 4206653"/>
                <a:gd name="connsiteY99" fmla="*/ 2263518 h 4743809"/>
                <a:gd name="connsiteX100" fmla="*/ 1690183 w 4206653"/>
                <a:gd name="connsiteY100" fmla="*/ 1966338 h 4743809"/>
                <a:gd name="connsiteX101" fmla="*/ 1381991 w 4206653"/>
                <a:gd name="connsiteY101" fmla="*/ 1841604 h 4743809"/>
                <a:gd name="connsiteX102" fmla="*/ 1095823 w 4206653"/>
                <a:gd name="connsiteY102" fmla="*/ 1714878 h 4743809"/>
                <a:gd name="connsiteX103" fmla="*/ 746507 w 4206653"/>
                <a:gd name="connsiteY103" fmla="*/ 1626415 h 4743809"/>
                <a:gd name="connsiteX104" fmla="*/ 352873 w 4206653"/>
                <a:gd name="connsiteY104" fmla="*/ 1726308 h 4743809"/>
                <a:gd name="connsiteX105" fmla="*/ 113171 w 4206653"/>
                <a:gd name="connsiteY105" fmla="*/ 1763582 h 4743809"/>
                <a:gd name="connsiteX106" fmla="*/ 9973 w 4206653"/>
                <a:gd name="connsiteY106" fmla="*/ 1737738 h 4743809"/>
                <a:gd name="connsiteX107" fmla="*/ 348516 w 4206653"/>
                <a:gd name="connsiteY107" fmla="*/ 1643812 h 4743809"/>
                <a:gd name="connsiteX108" fmla="*/ 653097 w 4206653"/>
                <a:gd name="connsiteY108" fmla="*/ 1543920 h 4743809"/>
                <a:gd name="connsiteX109" fmla="*/ 1072963 w 4206653"/>
                <a:gd name="connsiteY109" fmla="*/ 1612008 h 4743809"/>
                <a:gd name="connsiteX110" fmla="*/ 1244413 w 4206653"/>
                <a:gd name="connsiteY110" fmla="*/ 1657728 h 4743809"/>
                <a:gd name="connsiteX111" fmla="*/ 1205766 w 4206653"/>
                <a:gd name="connsiteY111" fmla="*/ 1451988 h 4743809"/>
                <a:gd name="connsiteX112" fmla="*/ 1046313 w 4206653"/>
                <a:gd name="connsiteY112" fmla="*/ 815409 h 4743809"/>
                <a:gd name="connsiteX113" fmla="*/ 1221553 w 4206653"/>
                <a:gd name="connsiteY113" fmla="*/ 1211958 h 4743809"/>
                <a:gd name="connsiteX0" fmla="*/ 1221553 w 4206653"/>
                <a:gd name="connsiteY0" fmla="*/ 1211958 h 4743809"/>
                <a:gd name="connsiteX1" fmla="*/ 1343911 w 4206653"/>
                <a:gd name="connsiteY1" fmla="*/ 1559828 h 4743809"/>
                <a:gd name="connsiteX2" fmla="*/ 1553023 w 4206653"/>
                <a:gd name="connsiteY2" fmla="*/ 1657728 h 4743809"/>
                <a:gd name="connsiteX3" fmla="*/ 1907353 w 4206653"/>
                <a:gd name="connsiteY3" fmla="*/ 1680588 h 4743809"/>
                <a:gd name="connsiteX4" fmla="*/ 2021653 w 4206653"/>
                <a:gd name="connsiteY4" fmla="*/ 1543428 h 4743809"/>
                <a:gd name="connsiteX5" fmla="*/ 2124523 w 4206653"/>
                <a:gd name="connsiteY5" fmla="*/ 1291968 h 4743809"/>
                <a:gd name="connsiteX6" fmla="*/ 2124523 w 4206653"/>
                <a:gd name="connsiteY6" fmla="*/ 1120518 h 4743809"/>
                <a:gd name="connsiteX7" fmla="*/ 2068029 w 4206653"/>
                <a:gd name="connsiteY7" fmla="*/ 825325 h 4743809"/>
                <a:gd name="connsiteX8" fmla="*/ 2078803 w 4206653"/>
                <a:gd name="connsiteY8" fmla="*/ 777618 h 4743809"/>
                <a:gd name="connsiteX9" fmla="*/ 2170243 w 4206653"/>
                <a:gd name="connsiteY9" fmla="*/ 1086228 h 4743809"/>
                <a:gd name="connsiteX10" fmla="*/ 2215963 w 4206653"/>
                <a:gd name="connsiteY10" fmla="*/ 1269108 h 4743809"/>
                <a:gd name="connsiteX11" fmla="*/ 2284543 w 4206653"/>
                <a:gd name="connsiteY11" fmla="*/ 1303398 h 4743809"/>
                <a:gd name="connsiteX12" fmla="*/ 2330263 w 4206653"/>
                <a:gd name="connsiteY12" fmla="*/ 1166238 h 4743809"/>
                <a:gd name="connsiteX13" fmla="*/ 2467423 w 4206653"/>
                <a:gd name="connsiteY13" fmla="*/ 880488 h 4743809"/>
                <a:gd name="connsiteX14" fmla="*/ 2558863 w 4206653"/>
                <a:gd name="connsiteY14" fmla="*/ 640458 h 4743809"/>
                <a:gd name="connsiteX15" fmla="*/ 2616013 w 4206653"/>
                <a:gd name="connsiteY15" fmla="*/ 537588 h 4743809"/>
                <a:gd name="connsiteX16" fmla="*/ 2558863 w 4206653"/>
                <a:gd name="connsiteY16" fmla="*/ 789048 h 4743809"/>
                <a:gd name="connsiteX17" fmla="*/ 2444563 w 4206653"/>
                <a:gd name="connsiteY17" fmla="*/ 1097658 h 4743809"/>
                <a:gd name="connsiteX18" fmla="*/ 2375983 w 4206653"/>
                <a:gd name="connsiteY18" fmla="*/ 1406268 h 4743809"/>
                <a:gd name="connsiteX19" fmla="*/ 2558863 w 4206653"/>
                <a:gd name="connsiteY19" fmla="*/ 1577718 h 4743809"/>
                <a:gd name="connsiteX20" fmla="*/ 2878903 w 4206653"/>
                <a:gd name="connsiteY20" fmla="*/ 1657728 h 4743809"/>
                <a:gd name="connsiteX21" fmla="*/ 3187513 w 4206653"/>
                <a:gd name="connsiteY21" fmla="*/ 1657728 h 4743809"/>
                <a:gd name="connsiteX22" fmla="*/ 3370393 w 4206653"/>
                <a:gd name="connsiteY22" fmla="*/ 1566288 h 4743809"/>
                <a:gd name="connsiteX23" fmla="*/ 3488066 w 4206653"/>
                <a:gd name="connsiteY23" fmla="*/ 1246753 h 4743809"/>
                <a:gd name="connsiteX24" fmla="*/ 3495138 w 4206653"/>
                <a:gd name="connsiteY24" fmla="*/ 1115548 h 4743809"/>
                <a:gd name="connsiteX25" fmla="*/ 3493650 w 4206653"/>
                <a:gd name="connsiteY25" fmla="*/ 1063976 h 4743809"/>
                <a:gd name="connsiteX26" fmla="*/ 3450403 w 4206653"/>
                <a:gd name="connsiteY26" fmla="*/ 777618 h 4743809"/>
                <a:gd name="connsiteX27" fmla="*/ 3119893 w 4206653"/>
                <a:gd name="connsiteY27" fmla="*/ 321571 h 4743809"/>
                <a:gd name="connsiteX28" fmla="*/ 3497351 w 4206653"/>
                <a:gd name="connsiteY28" fmla="*/ 674883 h 4743809"/>
                <a:gd name="connsiteX29" fmla="*/ 3759013 w 4206653"/>
                <a:gd name="connsiteY29" fmla="*/ 571878 h 4743809"/>
                <a:gd name="connsiteX30" fmla="*/ 3999043 w 4206653"/>
                <a:gd name="connsiteY30" fmla="*/ 91818 h 4743809"/>
                <a:gd name="connsiteX31" fmla="*/ 4033333 w 4206653"/>
                <a:gd name="connsiteY31" fmla="*/ 11808 h 4743809"/>
                <a:gd name="connsiteX32" fmla="*/ 3984569 w 4206653"/>
                <a:gd name="connsiteY32" fmla="*/ 247366 h 4743809"/>
                <a:gd name="connsiteX33" fmla="*/ 3812791 w 4206653"/>
                <a:gd name="connsiteY33" fmla="*/ 647417 h 4743809"/>
                <a:gd name="connsiteX34" fmla="*/ 3592906 w 4206653"/>
                <a:gd name="connsiteY34" fmla="*/ 811408 h 4743809"/>
                <a:gd name="connsiteX35" fmla="*/ 3604425 w 4206653"/>
                <a:gd name="connsiteY35" fmla="*/ 999253 h 4743809"/>
                <a:gd name="connsiteX36" fmla="*/ 3872985 w 4206653"/>
                <a:gd name="connsiteY36" fmla="*/ 881976 h 4743809"/>
                <a:gd name="connsiteX37" fmla="*/ 4200754 w 4206653"/>
                <a:gd name="connsiteY37" fmla="*/ 774136 h 4743809"/>
                <a:gd name="connsiteX38" fmla="*/ 4064251 w 4206653"/>
                <a:gd name="connsiteY38" fmla="*/ 847195 h 4743809"/>
                <a:gd name="connsiteX39" fmla="*/ 3818880 w 4206653"/>
                <a:gd name="connsiteY39" fmla="*/ 991305 h 4743809"/>
                <a:gd name="connsiteX40" fmla="*/ 3658531 w 4206653"/>
                <a:gd name="connsiteY40" fmla="*/ 1093178 h 4743809"/>
                <a:gd name="connsiteX41" fmla="*/ 3622838 w 4206653"/>
                <a:gd name="connsiteY41" fmla="*/ 1221401 h 4743809"/>
                <a:gd name="connsiteX42" fmla="*/ 3577446 w 4206653"/>
                <a:gd name="connsiteY42" fmla="*/ 1500691 h 4743809"/>
                <a:gd name="connsiteX43" fmla="*/ 3461833 w 4206653"/>
                <a:gd name="connsiteY43" fmla="*/ 1726308 h 4743809"/>
                <a:gd name="connsiteX44" fmla="*/ 3278953 w 4206653"/>
                <a:gd name="connsiteY44" fmla="*/ 2034918 h 4743809"/>
                <a:gd name="connsiteX45" fmla="*/ 3233233 w 4206653"/>
                <a:gd name="connsiteY45" fmla="*/ 2309238 h 4743809"/>
                <a:gd name="connsiteX46" fmla="*/ 3404683 w 4206653"/>
                <a:gd name="connsiteY46" fmla="*/ 2457828 h 4743809"/>
                <a:gd name="connsiteX47" fmla="*/ 3759013 w 4206653"/>
                <a:gd name="connsiteY47" fmla="*/ 2663568 h 4743809"/>
                <a:gd name="connsiteX48" fmla="*/ 4079053 w 4206653"/>
                <a:gd name="connsiteY48" fmla="*/ 2777868 h 4743809"/>
                <a:gd name="connsiteX49" fmla="*/ 4079053 w 4206653"/>
                <a:gd name="connsiteY49" fmla="*/ 2880738 h 4743809"/>
                <a:gd name="connsiteX50" fmla="*/ 3770443 w 4206653"/>
                <a:gd name="connsiteY50" fmla="*/ 2869308 h 4743809"/>
                <a:gd name="connsiteX51" fmla="*/ 3404683 w 4206653"/>
                <a:gd name="connsiteY51" fmla="*/ 2732148 h 4743809"/>
                <a:gd name="connsiteX52" fmla="*/ 3084643 w 4206653"/>
                <a:gd name="connsiteY52" fmla="*/ 2663568 h 4743809"/>
                <a:gd name="connsiteX53" fmla="*/ 2995919 w 4206653"/>
                <a:gd name="connsiteY53" fmla="*/ 2782832 h 4743809"/>
                <a:gd name="connsiteX54" fmla="*/ 2832855 w 4206653"/>
                <a:gd name="connsiteY54" fmla="*/ 2930924 h 4743809"/>
                <a:gd name="connsiteX55" fmla="*/ 2820111 w 4206653"/>
                <a:gd name="connsiteY55" fmla="*/ 3026344 h 4743809"/>
                <a:gd name="connsiteX56" fmla="*/ 2959241 w 4206653"/>
                <a:gd name="connsiteY56" fmla="*/ 3167976 h 4743809"/>
                <a:gd name="connsiteX57" fmla="*/ 3176083 w 4206653"/>
                <a:gd name="connsiteY57" fmla="*/ 3269358 h 4743809"/>
                <a:gd name="connsiteX58" fmla="*/ 3388239 w 4206653"/>
                <a:gd name="connsiteY58" fmla="*/ 3442290 h 4743809"/>
                <a:gd name="connsiteX59" fmla="*/ 3212014 w 4206653"/>
                <a:gd name="connsiteY59" fmla="*/ 3363782 h 4743809"/>
                <a:gd name="connsiteX60" fmla="*/ 3004633 w 4206653"/>
                <a:gd name="connsiteY60" fmla="*/ 3276814 h 4743809"/>
                <a:gd name="connsiteX61" fmla="*/ 2771676 w 4206653"/>
                <a:gd name="connsiteY61" fmla="*/ 3166987 h 4743809"/>
                <a:gd name="connsiteX62" fmla="*/ 2638873 w 4206653"/>
                <a:gd name="connsiteY62" fmla="*/ 3097908 h 4743809"/>
                <a:gd name="connsiteX63" fmla="*/ 2570293 w 4206653"/>
                <a:gd name="connsiteY63" fmla="*/ 3109338 h 4743809"/>
                <a:gd name="connsiteX64" fmla="*/ 2525557 w 4206653"/>
                <a:gd name="connsiteY64" fmla="*/ 3326508 h 4743809"/>
                <a:gd name="connsiteX65" fmla="*/ 2584349 w 4206653"/>
                <a:gd name="connsiteY65" fmla="*/ 3577470 h 4743809"/>
                <a:gd name="connsiteX66" fmla="*/ 2663703 w 4206653"/>
                <a:gd name="connsiteY66" fmla="*/ 3996904 h 4743809"/>
                <a:gd name="connsiteX67" fmla="*/ 2633113 w 4206653"/>
                <a:gd name="connsiteY67" fmla="*/ 4192703 h 4743809"/>
                <a:gd name="connsiteX68" fmla="*/ 2539703 w 4206653"/>
                <a:gd name="connsiteY68" fmla="*/ 4455574 h 4743809"/>
                <a:gd name="connsiteX69" fmla="*/ 2595212 w 4206653"/>
                <a:gd name="connsiteY69" fmla="*/ 3945217 h 4743809"/>
                <a:gd name="connsiteX70" fmla="*/ 2481240 w 4206653"/>
                <a:gd name="connsiteY70" fmla="*/ 3566538 h 4743809"/>
                <a:gd name="connsiteX71" fmla="*/ 2307403 w 4206653"/>
                <a:gd name="connsiteY71" fmla="*/ 3166488 h 4743809"/>
                <a:gd name="connsiteX72" fmla="*/ 2261683 w 4206653"/>
                <a:gd name="connsiteY72" fmla="*/ 3063618 h 4743809"/>
                <a:gd name="connsiteX73" fmla="*/ 2078803 w 4206653"/>
                <a:gd name="connsiteY73" fmla="*/ 2949318 h 4743809"/>
                <a:gd name="connsiteX74" fmla="*/ 1824299 w 4206653"/>
                <a:gd name="connsiteY74" fmla="*/ 3002494 h 4743809"/>
                <a:gd name="connsiteX75" fmla="*/ 1412162 w 4206653"/>
                <a:gd name="connsiteY75" fmla="*/ 3235573 h 4743809"/>
                <a:gd name="connsiteX76" fmla="*/ 1381573 w 4206653"/>
                <a:gd name="connsiteY76" fmla="*/ 3680838 h 4743809"/>
                <a:gd name="connsiteX77" fmla="*/ 1340867 w 4206653"/>
                <a:gd name="connsiteY77" fmla="*/ 3980504 h 4743809"/>
                <a:gd name="connsiteX78" fmla="*/ 1197619 w 4206653"/>
                <a:gd name="connsiteY78" fmla="*/ 4738831 h 4743809"/>
                <a:gd name="connsiteX79" fmla="*/ 1198693 w 4206653"/>
                <a:gd name="connsiteY79" fmla="*/ 4298058 h 4743809"/>
                <a:gd name="connsiteX80" fmla="*/ 1242772 w 4206653"/>
                <a:gd name="connsiteY80" fmla="*/ 4080888 h 4743809"/>
                <a:gd name="connsiteX81" fmla="*/ 1198693 w 4206653"/>
                <a:gd name="connsiteY81" fmla="*/ 3909438 h 4743809"/>
                <a:gd name="connsiteX82" fmla="*/ 970093 w 4206653"/>
                <a:gd name="connsiteY82" fmla="*/ 3989448 h 4743809"/>
                <a:gd name="connsiteX83" fmla="*/ 770028 w 4206653"/>
                <a:gd name="connsiteY83" fmla="*/ 4167767 h 4743809"/>
                <a:gd name="connsiteX84" fmla="*/ 555808 w 4206653"/>
                <a:gd name="connsiteY84" fmla="*/ 4355688 h 4743809"/>
                <a:gd name="connsiteX85" fmla="*/ 785900 w 4206653"/>
                <a:gd name="connsiteY85" fmla="*/ 4017771 h 4743809"/>
                <a:gd name="connsiteX86" fmla="*/ 1130113 w 4206653"/>
                <a:gd name="connsiteY86" fmla="*/ 3817500 h 4743809"/>
                <a:gd name="connsiteX87" fmla="*/ 1278703 w 4206653"/>
                <a:gd name="connsiteY87" fmla="*/ 3726558 h 4743809"/>
                <a:gd name="connsiteX88" fmla="*/ 1269661 w 4206653"/>
                <a:gd name="connsiteY88" fmla="*/ 3390117 h 4743809"/>
                <a:gd name="connsiteX89" fmla="*/ 1309620 w 4206653"/>
                <a:gd name="connsiteY89" fmla="*/ 3169963 h 4743809"/>
                <a:gd name="connsiteX90" fmla="*/ 1393003 w 4206653"/>
                <a:gd name="connsiteY90" fmla="*/ 3052188 h 4743809"/>
                <a:gd name="connsiteX91" fmla="*/ 1080693 w 4206653"/>
                <a:gd name="connsiteY91" fmla="*/ 2984604 h 4743809"/>
                <a:gd name="connsiteX92" fmla="*/ 663453 w 4206653"/>
                <a:gd name="connsiteY92" fmla="*/ 3023360 h 4743809"/>
                <a:gd name="connsiteX93" fmla="*/ 235111 w 4206653"/>
                <a:gd name="connsiteY93" fmla="*/ 3217172 h 4743809"/>
                <a:gd name="connsiteX94" fmla="*/ 421453 w 4206653"/>
                <a:gd name="connsiteY94" fmla="*/ 3029328 h 4743809"/>
                <a:gd name="connsiteX95" fmla="*/ 627193 w 4206653"/>
                <a:gd name="connsiteY95" fmla="*/ 2926458 h 4743809"/>
                <a:gd name="connsiteX96" fmla="*/ 854480 w 4206653"/>
                <a:gd name="connsiteY96" fmla="*/ 2889178 h 4743809"/>
                <a:gd name="connsiteX97" fmla="*/ 1149272 w 4206653"/>
                <a:gd name="connsiteY97" fmla="*/ 2889676 h 4743809"/>
                <a:gd name="connsiteX98" fmla="*/ 1531894 w 4206653"/>
                <a:gd name="connsiteY98" fmla="*/ 2917507 h 4743809"/>
                <a:gd name="connsiteX99" fmla="*/ 1860559 w 4206653"/>
                <a:gd name="connsiteY99" fmla="*/ 2766431 h 4743809"/>
                <a:gd name="connsiteX100" fmla="*/ 1701613 w 4206653"/>
                <a:gd name="connsiteY100" fmla="*/ 2263518 h 4743809"/>
                <a:gd name="connsiteX101" fmla="*/ 1690183 w 4206653"/>
                <a:gd name="connsiteY101" fmla="*/ 1966338 h 4743809"/>
                <a:gd name="connsiteX102" fmla="*/ 1381991 w 4206653"/>
                <a:gd name="connsiteY102" fmla="*/ 1841604 h 4743809"/>
                <a:gd name="connsiteX103" fmla="*/ 1095823 w 4206653"/>
                <a:gd name="connsiteY103" fmla="*/ 1714878 h 4743809"/>
                <a:gd name="connsiteX104" fmla="*/ 746507 w 4206653"/>
                <a:gd name="connsiteY104" fmla="*/ 1626415 h 4743809"/>
                <a:gd name="connsiteX105" fmla="*/ 352873 w 4206653"/>
                <a:gd name="connsiteY105" fmla="*/ 1726308 h 4743809"/>
                <a:gd name="connsiteX106" fmla="*/ 113171 w 4206653"/>
                <a:gd name="connsiteY106" fmla="*/ 1763582 h 4743809"/>
                <a:gd name="connsiteX107" fmla="*/ 9973 w 4206653"/>
                <a:gd name="connsiteY107" fmla="*/ 1737738 h 4743809"/>
                <a:gd name="connsiteX108" fmla="*/ 348516 w 4206653"/>
                <a:gd name="connsiteY108" fmla="*/ 1643812 h 4743809"/>
                <a:gd name="connsiteX109" fmla="*/ 653097 w 4206653"/>
                <a:gd name="connsiteY109" fmla="*/ 1543920 h 4743809"/>
                <a:gd name="connsiteX110" fmla="*/ 1072963 w 4206653"/>
                <a:gd name="connsiteY110" fmla="*/ 1612008 h 4743809"/>
                <a:gd name="connsiteX111" fmla="*/ 1244413 w 4206653"/>
                <a:gd name="connsiteY111" fmla="*/ 1657728 h 4743809"/>
                <a:gd name="connsiteX112" fmla="*/ 1205766 w 4206653"/>
                <a:gd name="connsiteY112" fmla="*/ 1451988 h 4743809"/>
                <a:gd name="connsiteX113" fmla="*/ 1046313 w 4206653"/>
                <a:gd name="connsiteY113" fmla="*/ 815409 h 4743809"/>
                <a:gd name="connsiteX114" fmla="*/ 1221553 w 4206653"/>
                <a:gd name="connsiteY114" fmla="*/ 1211958 h 4743809"/>
                <a:gd name="connsiteX0" fmla="*/ 1221553 w 4206653"/>
                <a:gd name="connsiteY0" fmla="*/ 1211958 h 4743809"/>
                <a:gd name="connsiteX1" fmla="*/ 1343911 w 4206653"/>
                <a:gd name="connsiteY1" fmla="*/ 1559828 h 4743809"/>
                <a:gd name="connsiteX2" fmla="*/ 1553023 w 4206653"/>
                <a:gd name="connsiteY2" fmla="*/ 1657728 h 4743809"/>
                <a:gd name="connsiteX3" fmla="*/ 1907353 w 4206653"/>
                <a:gd name="connsiteY3" fmla="*/ 1680588 h 4743809"/>
                <a:gd name="connsiteX4" fmla="*/ 2021653 w 4206653"/>
                <a:gd name="connsiteY4" fmla="*/ 1543428 h 4743809"/>
                <a:gd name="connsiteX5" fmla="*/ 2124523 w 4206653"/>
                <a:gd name="connsiteY5" fmla="*/ 1291968 h 4743809"/>
                <a:gd name="connsiteX6" fmla="*/ 2124523 w 4206653"/>
                <a:gd name="connsiteY6" fmla="*/ 1120518 h 4743809"/>
                <a:gd name="connsiteX7" fmla="*/ 2068029 w 4206653"/>
                <a:gd name="connsiteY7" fmla="*/ 825325 h 4743809"/>
                <a:gd name="connsiteX8" fmla="*/ 2078803 w 4206653"/>
                <a:gd name="connsiteY8" fmla="*/ 777618 h 4743809"/>
                <a:gd name="connsiteX9" fmla="*/ 2170243 w 4206653"/>
                <a:gd name="connsiteY9" fmla="*/ 1086228 h 4743809"/>
                <a:gd name="connsiteX10" fmla="*/ 2215963 w 4206653"/>
                <a:gd name="connsiteY10" fmla="*/ 1269108 h 4743809"/>
                <a:gd name="connsiteX11" fmla="*/ 2284543 w 4206653"/>
                <a:gd name="connsiteY11" fmla="*/ 1303398 h 4743809"/>
                <a:gd name="connsiteX12" fmla="*/ 2330263 w 4206653"/>
                <a:gd name="connsiteY12" fmla="*/ 1166238 h 4743809"/>
                <a:gd name="connsiteX13" fmla="*/ 2467423 w 4206653"/>
                <a:gd name="connsiteY13" fmla="*/ 880488 h 4743809"/>
                <a:gd name="connsiteX14" fmla="*/ 2558863 w 4206653"/>
                <a:gd name="connsiteY14" fmla="*/ 640458 h 4743809"/>
                <a:gd name="connsiteX15" fmla="*/ 2616013 w 4206653"/>
                <a:gd name="connsiteY15" fmla="*/ 537588 h 4743809"/>
                <a:gd name="connsiteX16" fmla="*/ 2558863 w 4206653"/>
                <a:gd name="connsiteY16" fmla="*/ 789048 h 4743809"/>
                <a:gd name="connsiteX17" fmla="*/ 2444563 w 4206653"/>
                <a:gd name="connsiteY17" fmla="*/ 1097658 h 4743809"/>
                <a:gd name="connsiteX18" fmla="*/ 2375983 w 4206653"/>
                <a:gd name="connsiteY18" fmla="*/ 1406268 h 4743809"/>
                <a:gd name="connsiteX19" fmla="*/ 2558863 w 4206653"/>
                <a:gd name="connsiteY19" fmla="*/ 1577718 h 4743809"/>
                <a:gd name="connsiteX20" fmla="*/ 2878903 w 4206653"/>
                <a:gd name="connsiteY20" fmla="*/ 1657728 h 4743809"/>
                <a:gd name="connsiteX21" fmla="*/ 3187513 w 4206653"/>
                <a:gd name="connsiteY21" fmla="*/ 1657728 h 4743809"/>
                <a:gd name="connsiteX22" fmla="*/ 3370393 w 4206653"/>
                <a:gd name="connsiteY22" fmla="*/ 1566288 h 4743809"/>
                <a:gd name="connsiteX23" fmla="*/ 3488066 w 4206653"/>
                <a:gd name="connsiteY23" fmla="*/ 1246753 h 4743809"/>
                <a:gd name="connsiteX24" fmla="*/ 3495138 w 4206653"/>
                <a:gd name="connsiteY24" fmla="*/ 1115548 h 4743809"/>
                <a:gd name="connsiteX25" fmla="*/ 3493650 w 4206653"/>
                <a:gd name="connsiteY25" fmla="*/ 1063976 h 4743809"/>
                <a:gd name="connsiteX26" fmla="*/ 3450403 w 4206653"/>
                <a:gd name="connsiteY26" fmla="*/ 777618 h 4743809"/>
                <a:gd name="connsiteX27" fmla="*/ 3119893 w 4206653"/>
                <a:gd name="connsiteY27" fmla="*/ 321571 h 4743809"/>
                <a:gd name="connsiteX28" fmla="*/ 3497351 w 4206653"/>
                <a:gd name="connsiteY28" fmla="*/ 674883 h 4743809"/>
                <a:gd name="connsiteX29" fmla="*/ 3759013 w 4206653"/>
                <a:gd name="connsiteY29" fmla="*/ 571878 h 4743809"/>
                <a:gd name="connsiteX30" fmla="*/ 3999043 w 4206653"/>
                <a:gd name="connsiteY30" fmla="*/ 91818 h 4743809"/>
                <a:gd name="connsiteX31" fmla="*/ 4033333 w 4206653"/>
                <a:gd name="connsiteY31" fmla="*/ 11808 h 4743809"/>
                <a:gd name="connsiteX32" fmla="*/ 3984569 w 4206653"/>
                <a:gd name="connsiteY32" fmla="*/ 247366 h 4743809"/>
                <a:gd name="connsiteX33" fmla="*/ 3812791 w 4206653"/>
                <a:gd name="connsiteY33" fmla="*/ 647417 h 4743809"/>
                <a:gd name="connsiteX34" fmla="*/ 3592906 w 4206653"/>
                <a:gd name="connsiteY34" fmla="*/ 811408 h 4743809"/>
                <a:gd name="connsiteX35" fmla="*/ 3604425 w 4206653"/>
                <a:gd name="connsiteY35" fmla="*/ 999253 h 4743809"/>
                <a:gd name="connsiteX36" fmla="*/ 3872985 w 4206653"/>
                <a:gd name="connsiteY36" fmla="*/ 881976 h 4743809"/>
                <a:gd name="connsiteX37" fmla="*/ 4200754 w 4206653"/>
                <a:gd name="connsiteY37" fmla="*/ 774136 h 4743809"/>
                <a:gd name="connsiteX38" fmla="*/ 4064251 w 4206653"/>
                <a:gd name="connsiteY38" fmla="*/ 847195 h 4743809"/>
                <a:gd name="connsiteX39" fmla="*/ 3818880 w 4206653"/>
                <a:gd name="connsiteY39" fmla="*/ 991305 h 4743809"/>
                <a:gd name="connsiteX40" fmla="*/ 3658531 w 4206653"/>
                <a:gd name="connsiteY40" fmla="*/ 1093178 h 4743809"/>
                <a:gd name="connsiteX41" fmla="*/ 3622838 w 4206653"/>
                <a:gd name="connsiteY41" fmla="*/ 1221401 h 4743809"/>
                <a:gd name="connsiteX42" fmla="*/ 3577446 w 4206653"/>
                <a:gd name="connsiteY42" fmla="*/ 1500691 h 4743809"/>
                <a:gd name="connsiteX43" fmla="*/ 3461833 w 4206653"/>
                <a:gd name="connsiteY43" fmla="*/ 1726308 h 4743809"/>
                <a:gd name="connsiteX44" fmla="*/ 3278953 w 4206653"/>
                <a:gd name="connsiteY44" fmla="*/ 2034918 h 4743809"/>
                <a:gd name="connsiteX45" fmla="*/ 3233233 w 4206653"/>
                <a:gd name="connsiteY45" fmla="*/ 2309238 h 4743809"/>
                <a:gd name="connsiteX46" fmla="*/ 3404683 w 4206653"/>
                <a:gd name="connsiteY46" fmla="*/ 2457828 h 4743809"/>
                <a:gd name="connsiteX47" fmla="*/ 3759013 w 4206653"/>
                <a:gd name="connsiteY47" fmla="*/ 2663568 h 4743809"/>
                <a:gd name="connsiteX48" fmla="*/ 4079053 w 4206653"/>
                <a:gd name="connsiteY48" fmla="*/ 2777868 h 4743809"/>
                <a:gd name="connsiteX49" fmla="*/ 4079053 w 4206653"/>
                <a:gd name="connsiteY49" fmla="*/ 2880738 h 4743809"/>
                <a:gd name="connsiteX50" fmla="*/ 3770443 w 4206653"/>
                <a:gd name="connsiteY50" fmla="*/ 2869308 h 4743809"/>
                <a:gd name="connsiteX51" fmla="*/ 3404683 w 4206653"/>
                <a:gd name="connsiteY51" fmla="*/ 2732148 h 4743809"/>
                <a:gd name="connsiteX52" fmla="*/ 3084643 w 4206653"/>
                <a:gd name="connsiteY52" fmla="*/ 2663568 h 4743809"/>
                <a:gd name="connsiteX53" fmla="*/ 2995919 w 4206653"/>
                <a:gd name="connsiteY53" fmla="*/ 2782832 h 4743809"/>
                <a:gd name="connsiteX54" fmla="*/ 2832855 w 4206653"/>
                <a:gd name="connsiteY54" fmla="*/ 2930924 h 4743809"/>
                <a:gd name="connsiteX55" fmla="*/ 2820111 w 4206653"/>
                <a:gd name="connsiteY55" fmla="*/ 3026344 h 4743809"/>
                <a:gd name="connsiteX56" fmla="*/ 2959241 w 4206653"/>
                <a:gd name="connsiteY56" fmla="*/ 3167976 h 4743809"/>
                <a:gd name="connsiteX57" fmla="*/ 3176083 w 4206653"/>
                <a:gd name="connsiteY57" fmla="*/ 3269358 h 4743809"/>
                <a:gd name="connsiteX58" fmla="*/ 3388239 w 4206653"/>
                <a:gd name="connsiteY58" fmla="*/ 3442290 h 4743809"/>
                <a:gd name="connsiteX59" fmla="*/ 3212014 w 4206653"/>
                <a:gd name="connsiteY59" fmla="*/ 3363782 h 4743809"/>
                <a:gd name="connsiteX60" fmla="*/ 3004633 w 4206653"/>
                <a:gd name="connsiteY60" fmla="*/ 3276814 h 4743809"/>
                <a:gd name="connsiteX61" fmla="*/ 2771676 w 4206653"/>
                <a:gd name="connsiteY61" fmla="*/ 3166987 h 4743809"/>
                <a:gd name="connsiteX62" fmla="*/ 2638873 w 4206653"/>
                <a:gd name="connsiteY62" fmla="*/ 3097908 h 4743809"/>
                <a:gd name="connsiteX63" fmla="*/ 2570293 w 4206653"/>
                <a:gd name="connsiteY63" fmla="*/ 3109338 h 4743809"/>
                <a:gd name="connsiteX64" fmla="*/ 2525557 w 4206653"/>
                <a:gd name="connsiteY64" fmla="*/ 3326508 h 4743809"/>
                <a:gd name="connsiteX65" fmla="*/ 2584349 w 4206653"/>
                <a:gd name="connsiteY65" fmla="*/ 3577470 h 4743809"/>
                <a:gd name="connsiteX66" fmla="*/ 2663703 w 4206653"/>
                <a:gd name="connsiteY66" fmla="*/ 3996904 h 4743809"/>
                <a:gd name="connsiteX67" fmla="*/ 2633113 w 4206653"/>
                <a:gd name="connsiteY67" fmla="*/ 4192703 h 4743809"/>
                <a:gd name="connsiteX68" fmla="*/ 2539703 w 4206653"/>
                <a:gd name="connsiteY68" fmla="*/ 4455574 h 4743809"/>
                <a:gd name="connsiteX69" fmla="*/ 2595212 w 4206653"/>
                <a:gd name="connsiteY69" fmla="*/ 3945217 h 4743809"/>
                <a:gd name="connsiteX70" fmla="*/ 2481240 w 4206653"/>
                <a:gd name="connsiteY70" fmla="*/ 3566538 h 4743809"/>
                <a:gd name="connsiteX71" fmla="*/ 2307403 w 4206653"/>
                <a:gd name="connsiteY71" fmla="*/ 3166488 h 4743809"/>
                <a:gd name="connsiteX72" fmla="*/ 2261683 w 4206653"/>
                <a:gd name="connsiteY72" fmla="*/ 3063618 h 4743809"/>
                <a:gd name="connsiteX73" fmla="*/ 2078803 w 4206653"/>
                <a:gd name="connsiteY73" fmla="*/ 2949318 h 4743809"/>
                <a:gd name="connsiteX74" fmla="*/ 1824299 w 4206653"/>
                <a:gd name="connsiteY74" fmla="*/ 3002494 h 4743809"/>
                <a:gd name="connsiteX75" fmla="*/ 1412162 w 4206653"/>
                <a:gd name="connsiteY75" fmla="*/ 3235573 h 4743809"/>
                <a:gd name="connsiteX76" fmla="*/ 1381573 w 4206653"/>
                <a:gd name="connsiteY76" fmla="*/ 3680838 h 4743809"/>
                <a:gd name="connsiteX77" fmla="*/ 1340867 w 4206653"/>
                <a:gd name="connsiteY77" fmla="*/ 3980504 h 4743809"/>
                <a:gd name="connsiteX78" fmla="*/ 1197619 w 4206653"/>
                <a:gd name="connsiteY78" fmla="*/ 4738831 h 4743809"/>
                <a:gd name="connsiteX79" fmla="*/ 1198693 w 4206653"/>
                <a:gd name="connsiteY79" fmla="*/ 4298058 h 4743809"/>
                <a:gd name="connsiteX80" fmla="*/ 1242772 w 4206653"/>
                <a:gd name="connsiteY80" fmla="*/ 4080888 h 4743809"/>
                <a:gd name="connsiteX81" fmla="*/ 1198693 w 4206653"/>
                <a:gd name="connsiteY81" fmla="*/ 3909438 h 4743809"/>
                <a:gd name="connsiteX82" fmla="*/ 970093 w 4206653"/>
                <a:gd name="connsiteY82" fmla="*/ 3989448 h 4743809"/>
                <a:gd name="connsiteX83" fmla="*/ 766328 w 4206653"/>
                <a:gd name="connsiteY83" fmla="*/ 4145406 h 4743809"/>
                <a:gd name="connsiteX84" fmla="*/ 555808 w 4206653"/>
                <a:gd name="connsiteY84" fmla="*/ 4355688 h 4743809"/>
                <a:gd name="connsiteX85" fmla="*/ 785900 w 4206653"/>
                <a:gd name="connsiteY85" fmla="*/ 4017771 h 4743809"/>
                <a:gd name="connsiteX86" fmla="*/ 1130113 w 4206653"/>
                <a:gd name="connsiteY86" fmla="*/ 3817500 h 4743809"/>
                <a:gd name="connsiteX87" fmla="*/ 1278703 w 4206653"/>
                <a:gd name="connsiteY87" fmla="*/ 3726558 h 4743809"/>
                <a:gd name="connsiteX88" fmla="*/ 1269661 w 4206653"/>
                <a:gd name="connsiteY88" fmla="*/ 3390117 h 4743809"/>
                <a:gd name="connsiteX89" fmla="*/ 1309620 w 4206653"/>
                <a:gd name="connsiteY89" fmla="*/ 3169963 h 4743809"/>
                <a:gd name="connsiteX90" fmla="*/ 1393003 w 4206653"/>
                <a:gd name="connsiteY90" fmla="*/ 3052188 h 4743809"/>
                <a:gd name="connsiteX91" fmla="*/ 1080693 w 4206653"/>
                <a:gd name="connsiteY91" fmla="*/ 2984604 h 4743809"/>
                <a:gd name="connsiteX92" fmla="*/ 663453 w 4206653"/>
                <a:gd name="connsiteY92" fmla="*/ 3023360 h 4743809"/>
                <a:gd name="connsiteX93" fmla="*/ 235111 w 4206653"/>
                <a:gd name="connsiteY93" fmla="*/ 3217172 h 4743809"/>
                <a:gd name="connsiteX94" fmla="*/ 421453 w 4206653"/>
                <a:gd name="connsiteY94" fmla="*/ 3029328 h 4743809"/>
                <a:gd name="connsiteX95" fmla="*/ 627193 w 4206653"/>
                <a:gd name="connsiteY95" fmla="*/ 2926458 h 4743809"/>
                <a:gd name="connsiteX96" fmla="*/ 854480 w 4206653"/>
                <a:gd name="connsiteY96" fmla="*/ 2889178 h 4743809"/>
                <a:gd name="connsiteX97" fmla="*/ 1149272 w 4206653"/>
                <a:gd name="connsiteY97" fmla="*/ 2889676 h 4743809"/>
                <a:gd name="connsiteX98" fmla="*/ 1531894 w 4206653"/>
                <a:gd name="connsiteY98" fmla="*/ 2917507 h 4743809"/>
                <a:gd name="connsiteX99" fmla="*/ 1860559 w 4206653"/>
                <a:gd name="connsiteY99" fmla="*/ 2766431 h 4743809"/>
                <a:gd name="connsiteX100" fmla="*/ 1701613 w 4206653"/>
                <a:gd name="connsiteY100" fmla="*/ 2263518 h 4743809"/>
                <a:gd name="connsiteX101" fmla="*/ 1690183 w 4206653"/>
                <a:gd name="connsiteY101" fmla="*/ 1966338 h 4743809"/>
                <a:gd name="connsiteX102" fmla="*/ 1381991 w 4206653"/>
                <a:gd name="connsiteY102" fmla="*/ 1841604 h 4743809"/>
                <a:gd name="connsiteX103" fmla="*/ 1095823 w 4206653"/>
                <a:gd name="connsiteY103" fmla="*/ 1714878 h 4743809"/>
                <a:gd name="connsiteX104" fmla="*/ 746507 w 4206653"/>
                <a:gd name="connsiteY104" fmla="*/ 1626415 h 4743809"/>
                <a:gd name="connsiteX105" fmla="*/ 352873 w 4206653"/>
                <a:gd name="connsiteY105" fmla="*/ 1726308 h 4743809"/>
                <a:gd name="connsiteX106" fmla="*/ 113171 w 4206653"/>
                <a:gd name="connsiteY106" fmla="*/ 1763582 h 4743809"/>
                <a:gd name="connsiteX107" fmla="*/ 9973 w 4206653"/>
                <a:gd name="connsiteY107" fmla="*/ 1737738 h 4743809"/>
                <a:gd name="connsiteX108" fmla="*/ 348516 w 4206653"/>
                <a:gd name="connsiteY108" fmla="*/ 1643812 h 4743809"/>
                <a:gd name="connsiteX109" fmla="*/ 653097 w 4206653"/>
                <a:gd name="connsiteY109" fmla="*/ 1543920 h 4743809"/>
                <a:gd name="connsiteX110" fmla="*/ 1072963 w 4206653"/>
                <a:gd name="connsiteY110" fmla="*/ 1612008 h 4743809"/>
                <a:gd name="connsiteX111" fmla="*/ 1244413 w 4206653"/>
                <a:gd name="connsiteY111" fmla="*/ 1657728 h 4743809"/>
                <a:gd name="connsiteX112" fmla="*/ 1205766 w 4206653"/>
                <a:gd name="connsiteY112" fmla="*/ 1451988 h 4743809"/>
                <a:gd name="connsiteX113" fmla="*/ 1046313 w 4206653"/>
                <a:gd name="connsiteY113" fmla="*/ 815409 h 4743809"/>
                <a:gd name="connsiteX114" fmla="*/ 1221553 w 4206653"/>
                <a:gd name="connsiteY114" fmla="*/ 1211958 h 4743809"/>
                <a:gd name="connsiteX0" fmla="*/ 1221553 w 4206653"/>
                <a:gd name="connsiteY0" fmla="*/ 1211958 h 4745608"/>
                <a:gd name="connsiteX1" fmla="*/ 1343911 w 4206653"/>
                <a:gd name="connsiteY1" fmla="*/ 1559828 h 4745608"/>
                <a:gd name="connsiteX2" fmla="*/ 1553023 w 4206653"/>
                <a:gd name="connsiteY2" fmla="*/ 1657728 h 4745608"/>
                <a:gd name="connsiteX3" fmla="*/ 1907353 w 4206653"/>
                <a:gd name="connsiteY3" fmla="*/ 1680588 h 4745608"/>
                <a:gd name="connsiteX4" fmla="*/ 2021653 w 4206653"/>
                <a:gd name="connsiteY4" fmla="*/ 1543428 h 4745608"/>
                <a:gd name="connsiteX5" fmla="*/ 2124523 w 4206653"/>
                <a:gd name="connsiteY5" fmla="*/ 1291968 h 4745608"/>
                <a:gd name="connsiteX6" fmla="*/ 2124523 w 4206653"/>
                <a:gd name="connsiteY6" fmla="*/ 1120518 h 4745608"/>
                <a:gd name="connsiteX7" fmla="*/ 2068029 w 4206653"/>
                <a:gd name="connsiteY7" fmla="*/ 825325 h 4745608"/>
                <a:gd name="connsiteX8" fmla="*/ 2078803 w 4206653"/>
                <a:gd name="connsiteY8" fmla="*/ 777618 h 4745608"/>
                <a:gd name="connsiteX9" fmla="*/ 2170243 w 4206653"/>
                <a:gd name="connsiteY9" fmla="*/ 1086228 h 4745608"/>
                <a:gd name="connsiteX10" fmla="*/ 2215963 w 4206653"/>
                <a:gd name="connsiteY10" fmla="*/ 1269108 h 4745608"/>
                <a:gd name="connsiteX11" fmla="*/ 2284543 w 4206653"/>
                <a:gd name="connsiteY11" fmla="*/ 1303398 h 4745608"/>
                <a:gd name="connsiteX12" fmla="*/ 2330263 w 4206653"/>
                <a:gd name="connsiteY12" fmla="*/ 1166238 h 4745608"/>
                <a:gd name="connsiteX13" fmla="*/ 2467423 w 4206653"/>
                <a:gd name="connsiteY13" fmla="*/ 880488 h 4745608"/>
                <a:gd name="connsiteX14" fmla="*/ 2558863 w 4206653"/>
                <a:gd name="connsiteY14" fmla="*/ 640458 h 4745608"/>
                <a:gd name="connsiteX15" fmla="*/ 2616013 w 4206653"/>
                <a:gd name="connsiteY15" fmla="*/ 537588 h 4745608"/>
                <a:gd name="connsiteX16" fmla="*/ 2558863 w 4206653"/>
                <a:gd name="connsiteY16" fmla="*/ 789048 h 4745608"/>
                <a:gd name="connsiteX17" fmla="*/ 2444563 w 4206653"/>
                <a:gd name="connsiteY17" fmla="*/ 1097658 h 4745608"/>
                <a:gd name="connsiteX18" fmla="*/ 2375983 w 4206653"/>
                <a:gd name="connsiteY18" fmla="*/ 1406268 h 4745608"/>
                <a:gd name="connsiteX19" fmla="*/ 2558863 w 4206653"/>
                <a:gd name="connsiteY19" fmla="*/ 1577718 h 4745608"/>
                <a:gd name="connsiteX20" fmla="*/ 2878903 w 4206653"/>
                <a:gd name="connsiteY20" fmla="*/ 1657728 h 4745608"/>
                <a:gd name="connsiteX21" fmla="*/ 3187513 w 4206653"/>
                <a:gd name="connsiteY21" fmla="*/ 1657728 h 4745608"/>
                <a:gd name="connsiteX22" fmla="*/ 3370393 w 4206653"/>
                <a:gd name="connsiteY22" fmla="*/ 1566288 h 4745608"/>
                <a:gd name="connsiteX23" fmla="*/ 3488066 w 4206653"/>
                <a:gd name="connsiteY23" fmla="*/ 1246753 h 4745608"/>
                <a:gd name="connsiteX24" fmla="*/ 3495138 w 4206653"/>
                <a:gd name="connsiteY24" fmla="*/ 1115548 h 4745608"/>
                <a:gd name="connsiteX25" fmla="*/ 3493650 w 4206653"/>
                <a:gd name="connsiteY25" fmla="*/ 1063976 h 4745608"/>
                <a:gd name="connsiteX26" fmla="*/ 3450403 w 4206653"/>
                <a:gd name="connsiteY26" fmla="*/ 777618 h 4745608"/>
                <a:gd name="connsiteX27" fmla="*/ 3119893 w 4206653"/>
                <a:gd name="connsiteY27" fmla="*/ 321571 h 4745608"/>
                <a:gd name="connsiteX28" fmla="*/ 3497351 w 4206653"/>
                <a:gd name="connsiteY28" fmla="*/ 674883 h 4745608"/>
                <a:gd name="connsiteX29" fmla="*/ 3759013 w 4206653"/>
                <a:gd name="connsiteY29" fmla="*/ 571878 h 4745608"/>
                <a:gd name="connsiteX30" fmla="*/ 3999043 w 4206653"/>
                <a:gd name="connsiteY30" fmla="*/ 91818 h 4745608"/>
                <a:gd name="connsiteX31" fmla="*/ 4033333 w 4206653"/>
                <a:gd name="connsiteY31" fmla="*/ 11808 h 4745608"/>
                <a:gd name="connsiteX32" fmla="*/ 3984569 w 4206653"/>
                <a:gd name="connsiteY32" fmla="*/ 247366 h 4745608"/>
                <a:gd name="connsiteX33" fmla="*/ 3812791 w 4206653"/>
                <a:gd name="connsiteY33" fmla="*/ 647417 h 4745608"/>
                <a:gd name="connsiteX34" fmla="*/ 3592906 w 4206653"/>
                <a:gd name="connsiteY34" fmla="*/ 811408 h 4745608"/>
                <a:gd name="connsiteX35" fmla="*/ 3604425 w 4206653"/>
                <a:gd name="connsiteY35" fmla="*/ 999253 h 4745608"/>
                <a:gd name="connsiteX36" fmla="*/ 3872985 w 4206653"/>
                <a:gd name="connsiteY36" fmla="*/ 881976 h 4745608"/>
                <a:gd name="connsiteX37" fmla="*/ 4200754 w 4206653"/>
                <a:gd name="connsiteY37" fmla="*/ 774136 h 4745608"/>
                <a:gd name="connsiteX38" fmla="*/ 4064251 w 4206653"/>
                <a:gd name="connsiteY38" fmla="*/ 847195 h 4745608"/>
                <a:gd name="connsiteX39" fmla="*/ 3818880 w 4206653"/>
                <a:gd name="connsiteY39" fmla="*/ 991305 h 4745608"/>
                <a:gd name="connsiteX40" fmla="*/ 3658531 w 4206653"/>
                <a:gd name="connsiteY40" fmla="*/ 1093178 h 4745608"/>
                <a:gd name="connsiteX41" fmla="*/ 3622838 w 4206653"/>
                <a:gd name="connsiteY41" fmla="*/ 1221401 h 4745608"/>
                <a:gd name="connsiteX42" fmla="*/ 3577446 w 4206653"/>
                <a:gd name="connsiteY42" fmla="*/ 1500691 h 4745608"/>
                <a:gd name="connsiteX43" fmla="*/ 3461833 w 4206653"/>
                <a:gd name="connsiteY43" fmla="*/ 1726308 h 4745608"/>
                <a:gd name="connsiteX44" fmla="*/ 3278953 w 4206653"/>
                <a:gd name="connsiteY44" fmla="*/ 2034918 h 4745608"/>
                <a:gd name="connsiteX45" fmla="*/ 3233233 w 4206653"/>
                <a:gd name="connsiteY45" fmla="*/ 2309238 h 4745608"/>
                <a:gd name="connsiteX46" fmla="*/ 3404683 w 4206653"/>
                <a:gd name="connsiteY46" fmla="*/ 2457828 h 4745608"/>
                <a:gd name="connsiteX47" fmla="*/ 3759013 w 4206653"/>
                <a:gd name="connsiteY47" fmla="*/ 2663568 h 4745608"/>
                <a:gd name="connsiteX48" fmla="*/ 4079053 w 4206653"/>
                <a:gd name="connsiteY48" fmla="*/ 2777868 h 4745608"/>
                <a:gd name="connsiteX49" fmla="*/ 4079053 w 4206653"/>
                <a:gd name="connsiteY49" fmla="*/ 2880738 h 4745608"/>
                <a:gd name="connsiteX50" fmla="*/ 3770443 w 4206653"/>
                <a:gd name="connsiteY50" fmla="*/ 2869308 h 4745608"/>
                <a:gd name="connsiteX51" fmla="*/ 3404683 w 4206653"/>
                <a:gd name="connsiteY51" fmla="*/ 2732148 h 4745608"/>
                <a:gd name="connsiteX52" fmla="*/ 3084643 w 4206653"/>
                <a:gd name="connsiteY52" fmla="*/ 2663568 h 4745608"/>
                <a:gd name="connsiteX53" fmla="*/ 2995919 w 4206653"/>
                <a:gd name="connsiteY53" fmla="*/ 2782832 h 4745608"/>
                <a:gd name="connsiteX54" fmla="*/ 2832855 w 4206653"/>
                <a:gd name="connsiteY54" fmla="*/ 2930924 h 4745608"/>
                <a:gd name="connsiteX55" fmla="*/ 2820111 w 4206653"/>
                <a:gd name="connsiteY55" fmla="*/ 3026344 h 4745608"/>
                <a:gd name="connsiteX56" fmla="*/ 2959241 w 4206653"/>
                <a:gd name="connsiteY56" fmla="*/ 3167976 h 4745608"/>
                <a:gd name="connsiteX57" fmla="*/ 3176083 w 4206653"/>
                <a:gd name="connsiteY57" fmla="*/ 3269358 h 4745608"/>
                <a:gd name="connsiteX58" fmla="*/ 3388239 w 4206653"/>
                <a:gd name="connsiteY58" fmla="*/ 3442290 h 4745608"/>
                <a:gd name="connsiteX59" fmla="*/ 3212014 w 4206653"/>
                <a:gd name="connsiteY59" fmla="*/ 3363782 h 4745608"/>
                <a:gd name="connsiteX60" fmla="*/ 3004633 w 4206653"/>
                <a:gd name="connsiteY60" fmla="*/ 3276814 h 4745608"/>
                <a:gd name="connsiteX61" fmla="*/ 2771676 w 4206653"/>
                <a:gd name="connsiteY61" fmla="*/ 3166987 h 4745608"/>
                <a:gd name="connsiteX62" fmla="*/ 2638873 w 4206653"/>
                <a:gd name="connsiteY62" fmla="*/ 3097908 h 4745608"/>
                <a:gd name="connsiteX63" fmla="*/ 2570293 w 4206653"/>
                <a:gd name="connsiteY63" fmla="*/ 3109338 h 4745608"/>
                <a:gd name="connsiteX64" fmla="*/ 2525557 w 4206653"/>
                <a:gd name="connsiteY64" fmla="*/ 3326508 h 4745608"/>
                <a:gd name="connsiteX65" fmla="*/ 2584349 w 4206653"/>
                <a:gd name="connsiteY65" fmla="*/ 3577470 h 4745608"/>
                <a:gd name="connsiteX66" fmla="*/ 2663703 w 4206653"/>
                <a:gd name="connsiteY66" fmla="*/ 3996904 h 4745608"/>
                <a:gd name="connsiteX67" fmla="*/ 2633113 w 4206653"/>
                <a:gd name="connsiteY67" fmla="*/ 4192703 h 4745608"/>
                <a:gd name="connsiteX68" fmla="*/ 2539703 w 4206653"/>
                <a:gd name="connsiteY68" fmla="*/ 4455574 h 4745608"/>
                <a:gd name="connsiteX69" fmla="*/ 2595212 w 4206653"/>
                <a:gd name="connsiteY69" fmla="*/ 3945217 h 4745608"/>
                <a:gd name="connsiteX70" fmla="*/ 2481240 w 4206653"/>
                <a:gd name="connsiteY70" fmla="*/ 3566538 h 4745608"/>
                <a:gd name="connsiteX71" fmla="*/ 2307403 w 4206653"/>
                <a:gd name="connsiteY71" fmla="*/ 3166488 h 4745608"/>
                <a:gd name="connsiteX72" fmla="*/ 2261683 w 4206653"/>
                <a:gd name="connsiteY72" fmla="*/ 3063618 h 4745608"/>
                <a:gd name="connsiteX73" fmla="*/ 2078803 w 4206653"/>
                <a:gd name="connsiteY73" fmla="*/ 2949318 h 4745608"/>
                <a:gd name="connsiteX74" fmla="*/ 1824299 w 4206653"/>
                <a:gd name="connsiteY74" fmla="*/ 3002494 h 4745608"/>
                <a:gd name="connsiteX75" fmla="*/ 1412162 w 4206653"/>
                <a:gd name="connsiteY75" fmla="*/ 3235573 h 4745608"/>
                <a:gd name="connsiteX76" fmla="*/ 1381573 w 4206653"/>
                <a:gd name="connsiteY76" fmla="*/ 3680838 h 4745608"/>
                <a:gd name="connsiteX77" fmla="*/ 1340867 w 4206653"/>
                <a:gd name="connsiteY77" fmla="*/ 3980504 h 4745608"/>
                <a:gd name="connsiteX78" fmla="*/ 1197619 w 4206653"/>
                <a:gd name="connsiteY78" fmla="*/ 4738831 h 4745608"/>
                <a:gd name="connsiteX79" fmla="*/ 1220896 w 4206653"/>
                <a:gd name="connsiteY79" fmla="*/ 4338309 h 4745608"/>
                <a:gd name="connsiteX80" fmla="*/ 1242772 w 4206653"/>
                <a:gd name="connsiteY80" fmla="*/ 4080888 h 4745608"/>
                <a:gd name="connsiteX81" fmla="*/ 1198693 w 4206653"/>
                <a:gd name="connsiteY81" fmla="*/ 3909438 h 4745608"/>
                <a:gd name="connsiteX82" fmla="*/ 970093 w 4206653"/>
                <a:gd name="connsiteY82" fmla="*/ 3989448 h 4745608"/>
                <a:gd name="connsiteX83" fmla="*/ 766328 w 4206653"/>
                <a:gd name="connsiteY83" fmla="*/ 4145406 h 4745608"/>
                <a:gd name="connsiteX84" fmla="*/ 555808 w 4206653"/>
                <a:gd name="connsiteY84" fmla="*/ 4355688 h 4745608"/>
                <a:gd name="connsiteX85" fmla="*/ 785900 w 4206653"/>
                <a:gd name="connsiteY85" fmla="*/ 4017771 h 4745608"/>
                <a:gd name="connsiteX86" fmla="*/ 1130113 w 4206653"/>
                <a:gd name="connsiteY86" fmla="*/ 3817500 h 4745608"/>
                <a:gd name="connsiteX87" fmla="*/ 1278703 w 4206653"/>
                <a:gd name="connsiteY87" fmla="*/ 3726558 h 4745608"/>
                <a:gd name="connsiteX88" fmla="*/ 1269661 w 4206653"/>
                <a:gd name="connsiteY88" fmla="*/ 3390117 h 4745608"/>
                <a:gd name="connsiteX89" fmla="*/ 1309620 w 4206653"/>
                <a:gd name="connsiteY89" fmla="*/ 3169963 h 4745608"/>
                <a:gd name="connsiteX90" fmla="*/ 1393003 w 4206653"/>
                <a:gd name="connsiteY90" fmla="*/ 3052188 h 4745608"/>
                <a:gd name="connsiteX91" fmla="*/ 1080693 w 4206653"/>
                <a:gd name="connsiteY91" fmla="*/ 2984604 h 4745608"/>
                <a:gd name="connsiteX92" fmla="*/ 663453 w 4206653"/>
                <a:gd name="connsiteY92" fmla="*/ 3023360 h 4745608"/>
                <a:gd name="connsiteX93" fmla="*/ 235111 w 4206653"/>
                <a:gd name="connsiteY93" fmla="*/ 3217172 h 4745608"/>
                <a:gd name="connsiteX94" fmla="*/ 421453 w 4206653"/>
                <a:gd name="connsiteY94" fmla="*/ 3029328 h 4745608"/>
                <a:gd name="connsiteX95" fmla="*/ 627193 w 4206653"/>
                <a:gd name="connsiteY95" fmla="*/ 2926458 h 4745608"/>
                <a:gd name="connsiteX96" fmla="*/ 854480 w 4206653"/>
                <a:gd name="connsiteY96" fmla="*/ 2889178 h 4745608"/>
                <a:gd name="connsiteX97" fmla="*/ 1149272 w 4206653"/>
                <a:gd name="connsiteY97" fmla="*/ 2889676 h 4745608"/>
                <a:gd name="connsiteX98" fmla="*/ 1531894 w 4206653"/>
                <a:gd name="connsiteY98" fmla="*/ 2917507 h 4745608"/>
                <a:gd name="connsiteX99" fmla="*/ 1860559 w 4206653"/>
                <a:gd name="connsiteY99" fmla="*/ 2766431 h 4745608"/>
                <a:gd name="connsiteX100" fmla="*/ 1701613 w 4206653"/>
                <a:gd name="connsiteY100" fmla="*/ 2263518 h 4745608"/>
                <a:gd name="connsiteX101" fmla="*/ 1690183 w 4206653"/>
                <a:gd name="connsiteY101" fmla="*/ 1966338 h 4745608"/>
                <a:gd name="connsiteX102" fmla="*/ 1381991 w 4206653"/>
                <a:gd name="connsiteY102" fmla="*/ 1841604 h 4745608"/>
                <a:gd name="connsiteX103" fmla="*/ 1095823 w 4206653"/>
                <a:gd name="connsiteY103" fmla="*/ 1714878 h 4745608"/>
                <a:gd name="connsiteX104" fmla="*/ 746507 w 4206653"/>
                <a:gd name="connsiteY104" fmla="*/ 1626415 h 4745608"/>
                <a:gd name="connsiteX105" fmla="*/ 352873 w 4206653"/>
                <a:gd name="connsiteY105" fmla="*/ 1726308 h 4745608"/>
                <a:gd name="connsiteX106" fmla="*/ 113171 w 4206653"/>
                <a:gd name="connsiteY106" fmla="*/ 1763582 h 4745608"/>
                <a:gd name="connsiteX107" fmla="*/ 9973 w 4206653"/>
                <a:gd name="connsiteY107" fmla="*/ 1737738 h 4745608"/>
                <a:gd name="connsiteX108" fmla="*/ 348516 w 4206653"/>
                <a:gd name="connsiteY108" fmla="*/ 1643812 h 4745608"/>
                <a:gd name="connsiteX109" fmla="*/ 653097 w 4206653"/>
                <a:gd name="connsiteY109" fmla="*/ 1543920 h 4745608"/>
                <a:gd name="connsiteX110" fmla="*/ 1072963 w 4206653"/>
                <a:gd name="connsiteY110" fmla="*/ 1612008 h 4745608"/>
                <a:gd name="connsiteX111" fmla="*/ 1244413 w 4206653"/>
                <a:gd name="connsiteY111" fmla="*/ 1657728 h 4745608"/>
                <a:gd name="connsiteX112" fmla="*/ 1205766 w 4206653"/>
                <a:gd name="connsiteY112" fmla="*/ 1451988 h 4745608"/>
                <a:gd name="connsiteX113" fmla="*/ 1046313 w 4206653"/>
                <a:gd name="connsiteY113" fmla="*/ 815409 h 4745608"/>
                <a:gd name="connsiteX114" fmla="*/ 1221553 w 4206653"/>
                <a:gd name="connsiteY114" fmla="*/ 1211958 h 4745608"/>
                <a:gd name="connsiteX0" fmla="*/ 1221553 w 4206653"/>
                <a:gd name="connsiteY0" fmla="*/ 1211958 h 4745608"/>
                <a:gd name="connsiteX1" fmla="*/ 1343911 w 4206653"/>
                <a:gd name="connsiteY1" fmla="*/ 1559828 h 4745608"/>
                <a:gd name="connsiteX2" fmla="*/ 1553023 w 4206653"/>
                <a:gd name="connsiteY2" fmla="*/ 1657728 h 4745608"/>
                <a:gd name="connsiteX3" fmla="*/ 1907353 w 4206653"/>
                <a:gd name="connsiteY3" fmla="*/ 1680588 h 4745608"/>
                <a:gd name="connsiteX4" fmla="*/ 2021653 w 4206653"/>
                <a:gd name="connsiteY4" fmla="*/ 1543428 h 4745608"/>
                <a:gd name="connsiteX5" fmla="*/ 2124523 w 4206653"/>
                <a:gd name="connsiteY5" fmla="*/ 1291968 h 4745608"/>
                <a:gd name="connsiteX6" fmla="*/ 2124523 w 4206653"/>
                <a:gd name="connsiteY6" fmla="*/ 1120518 h 4745608"/>
                <a:gd name="connsiteX7" fmla="*/ 2068029 w 4206653"/>
                <a:gd name="connsiteY7" fmla="*/ 825325 h 4745608"/>
                <a:gd name="connsiteX8" fmla="*/ 2078803 w 4206653"/>
                <a:gd name="connsiteY8" fmla="*/ 777618 h 4745608"/>
                <a:gd name="connsiteX9" fmla="*/ 2170243 w 4206653"/>
                <a:gd name="connsiteY9" fmla="*/ 1086228 h 4745608"/>
                <a:gd name="connsiteX10" fmla="*/ 2215963 w 4206653"/>
                <a:gd name="connsiteY10" fmla="*/ 1269108 h 4745608"/>
                <a:gd name="connsiteX11" fmla="*/ 2284543 w 4206653"/>
                <a:gd name="connsiteY11" fmla="*/ 1303398 h 4745608"/>
                <a:gd name="connsiteX12" fmla="*/ 2330263 w 4206653"/>
                <a:gd name="connsiteY12" fmla="*/ 1166238 h 4745608"/>
                <a:gd name="connsiteX13" fmla="*/ 2467423 w 4206653"/>
                <a:gd name="connsiteY13" fmla="*/ 880488 h 4745608"/>
                <a:gd name="connsiteX14" fmla="*/ 2558863 w 4206653"/>
                <a:gd name="connsiteY14" fmla="*/ 640458 h 4745608"/>
                <a:gd name="connsiteX15" fmla="*/ 2616013 w 4206653"/>
                <a:gd name="connsiteY15" fmla="*/ 537588 h 4745608"/>
                <a:gd name="connsiteX16" fmla="*/ 2558863 w 4206653"/>
                <a:gd name="connsiteY16" fmla="*/ 789048 h 4745608"/>
                <a:gd name="connsiteX17" fmla="*/ 2444563 w 4206653"/>
                <a:gd name="connsiteY17" fmla="*/ 1097658 h 4745608"/>
                <a:gd name="connsiteX18" fmla="*/ 2375983 w 4206653"/>
                <a:gd name="connsiteY18" fmla="*/ 1406268 h 4745608"/>
                <a:gd name="connsiteX19" fmla="*/ 2558863 w 4206653"/>
                <a:gd name="connsiteY19" fmla="*/ 1577718 h 4745608"/>
                <a:gd name="connsiteX20" fmla="*/ 2878903 w 4206653"/>
                <a:gd name="connsiteY20" fmla="*/ 1657728 h 4745608"/>
                <a:gd name="connsiteX21" fmla="*/ 3187513 w 4206653"/>
                <a:gd name="connsiteY21" fmla="*/ 1657728 h 4745608"/>
                <a:gd name="connsiteX22" fmla="*/ 3370393 w 4206653"/>
                <a:gd name="connsiteY22" fmla="*/ 1566288 h 4745608"/>
                <a:gd name="connsiteX23" fmla="*/ 3488066 w 4206653"/>
                <a:gd name="connsiteY23" fmla="*/ 1246753 h 4745608"/>
                <a:gd name="connsiteX24" fmla="*/ 3495138 w 4206653"/>
                <a:gd name="connsiteY24" fmla="*/ 1115548 h 4745608"/>
                <a:gd name="connsiteX25" fmla="*/ 3493650 w 4206653"/>
                <a:gd name="connsiteY25" fmla="*/ 1063976 h 4745608"/>
                <a:gd name="connsiteX26" fmla="*/ 3450403 w 4206653"/>
                <a:gd name="connsiteY26" fmla="*/ 777618 h 4745608"/>
                <a:gd name="connsiteX27" fmla="*/ 3119893 w 4206653"/>
                <a:gd name="connsiteY27" fmla="*/ 321571 h 4745608"/>
                <a:gd name="connsiteX28" fmla="*/ 3497351 w 4206653"/>
                <a:gd name="connsiteY28" fmla="*/ 674883 h 4745608"/>
                <a:gd name="connsiteX29" fmla="*/ 3759013 w 4206653"/>
                <a:gd name="connsiteY29" fmla="*/ 571878 h 4745608"/>
                <a:gd name="connsiteX30" fmla="*/ 3999043 w 4206653"/>
                <a:gd name="connsiteY30" fmla="*/ 91818 h 4745608"/>
                <a:gd name="connsiteX31" fmla="*/ 4033333 w 4206653"/>
                <a:gd name="connsiteY31" fmla="*/ 11808 h 4745608"/>
                <a:gd name="connsiteX32" fmla="*/ 3984569 w 4206653"/>
                <a:gd name="connsiteY32" fmla="*/ 247366 h 4745608"/>
                <a:gd name="connsiteX33" fmla="*/ 3812791 w 4206653"/>
                <a:gd name="connsiteY33" fmla="*/ 647417 h 4745608"/>
                <a:gd name="connsiteX34" fmla="*/ 3592906 w 4206653"/>
                <a:gd name="connsiteY34" fmla="*/ 811408 h 4745608"/>
                <a:gd name="connsiteX35" fmla="*/ 3604425 w 4206653"/>
                <a:gd name="connsiteY35" fmla="*/ 999253 h 4745608"/>
                <a:gd name="connsiteX36" fmla="*/ 3872985 w 4206653"/>
                <a:gd name="connsiteY36" fmla="*/ 881976 h 4745608"/>
                <a:gd name="connsiteX37" fmla="*/ 4200754 w 4206653"/>
                <a:gd name="connsiteY37" fmla="*/ 774136 h 4745608"/>
                <a:gd name="connsiteX38" fmla="*/ 4064251 w 4206653"/>
                <a:gd name="connsiteY38" fmla="*/ 847195 h 4745608"/>
                <a:gd name="connsiteX39" fmla="*/ 3818880 w 4206653"/>
                <a:gd name="connsiteY39" fmla="*/ 991305 h 4745608"/>
                <a:gd name="connsiteX40" fmla="*/ 3658531 w 4206653"/>
                <a:gd name="connsiteY40" fmla="*/ 1093178 h 4745608"/>
                <a:gd name="connsiteX41" fmla="*/ 3622838 w 4206653"/>
                <a:gd name="connsiteY41" fmla="*/ 1221401 h 4745608"/>
                <a:gd name="connsiteX42" fmla="*/ 3577446 w 4206653"/>
                <a:gd name="connsiteY42" fmla="*/ 1500691 h 4745608"/>
                <a:gd name="connsiteX43" fmla="*/ 3461833 w 4206653"/>
                <a:gd name="connsiteY43" fmla="*/ 1726308 h 4745608"/>
                <a:gd name="connsiteX44" fmla="*/ 3278953 w 4206653"/>
                <a:gd name="connsiteY44" fmla="*/ 2034918 h 4745608"/>
                <a:gd name="connsiteX45" fmla="*/ 3233233 w 4206653"/>
                <a:gd name="connsiteY45" fmla="*/ 2309238 h 4745608"/>
                <a:gd name="connsiteX46" fmla="*/ 3404683 w 4206653"/>
                <a:gd name="connsiteY46" fmla="*/ 2457828 h 4745608"/>
                <a:gd name="connsiteX47" fmla="*/ 3759013 w 4206653"/>
                <a:gd name="connsiteY47" fmla="*/ 2663568 h 4745608"/>
                <a:gd name="connsiteX48" fmla="*/ 4079053 w 4206653"/>
                <a:gd name="connsiteY48" fmla="*/ 2777868 h 4745608"/>
                <a:gd name="connsiteX49" fmla="*/ 4079053 w 4206653"/>
                <a:gd name="connsiteY49" fmla="*/ 2880738 h 4745608"/>
                <a:gd name="connsiteX50" fmla="*/ 3770443 w 4206653"/>
                <a:gd name="connsiteY50" fmla="*/ 2869308 h 4745608"/>
                <a:gd name="connsiteX51" fmla="*/ 3404683 w 4206653"/>
                <a:gd name="connsiteY51" fmla="*/ 2732148 h 4745608"/>
                <a:gd name="connsiteX52" fmla="*/ 3084643 w 4206653"/>
                <a:gd name="connsiteY52" fmla="*/ 2663568 h 4745608"/>
                <a:gd name="connsiteX53" fmla="*/ 2995919 w 4206653"/>
                <a:gd name="connsiteY53" fmla="*/ 2782832 h 4745608"/>
                <a:gd name="connsiteX54" fmla="*/ 2832855 w 4206653"/>
                <a:gd name="connsiteY54" fmla="*/ 2930924 h 4745608"/>
                <a:gd name="connsiteX55" fmla="*/ 2820111 w 4206653"/>
                <a:gd name="connsiteY55" fmla="*/ 3026344 h 4745608"/>
                <a:gd name="connsiteX56" fmla="*/ 2959241 w 4206653"/>
                <a:gd name="connsiteY56" fmla="*/ 3167976 h 4745608"/>
                <a:gd name="connsiteX57" fmla="*/ 3176083 w 4206653"/>
                <a:gd name="connsiteY57" fmla="*/ 3269358 h 4745608"/>
                <a:gd name="connsiteX58" fmla="*/ 3388239 w 4206653"/>
                <a:gd name="connsiteY58" fmla="*/ 3442290 h 4745608"/>
                <a:gd name="connsiteX59" fmla="*/ 3212014 w 4206653"/>
                <a:gd name="connsiteY59" fmla="*/ 3363782 h 4745608"/>
                <a:gd name="connsiteX60" fmla="*/ 3004633 w 4206653"/>
                <a:gd name="connsiteY60" fmla="*/ 3276814 h 4745608"/>
                <a:gd name="connsiteX61" fmla="*/ 2771676 w 4206653"/>
                <a:gd name="connsiteY61" fmla="*/ 3166987 h 4745608"/>
                <a:gd name="connsiteX62" fmla="*/ 2638873 w 4206653"/>
                <a:gd name="connsiteY62" fmla="*/ 3097908 h 4745608"/>
                <a:gd name="connsiteX63" fmla="*/ 2570293 w 4206653"/>
                <a:gd name="connsiteY63" fmla="*/ 3109338 h 4745608"/>
                <a:gd name="connsiteX64" fmla="*/ 2525557 w 4206653"/>
                <a:gd name="connsiteY64" fmla="*/ 3326508 h 4745608"/>
                <a:gd name="connsiteX65" fmla="*/ 2584349 w 4206653"/>
                <a:gd name="connsiteY65" fmla="*/ 3577470 h 4745608"/>
                <a:gd name="connsiteX66" fmla="*/ 2663703 w 4206653"/>
                <a:gd name="connsiteY66" fmla="*/ 3996904 h 4745608"/>
                <a:gd name="connsiteX67" fmla="*/ 2633113 w 4206653"/>
                <a:gd name="connsiteY67" fmla="*/ 4192703 h 4745608"/>
                <a:gd name="connsiteX68" fmla="*/ 2539703 w 4206653"/>
                <a:gd name="connsiteY68" fmla="*/ 4455574 h 4745608"/>
                <a:gd name="connsiteX69" fmla="*/ 2595212 w 4206653"/>
                <a:gd name="connsiteY69" fmla="*/ 3945217 h 4745608"/>
                <a:gd name="connsiteX70" fmla="*/ 2481240 w 4206653"/>
                <a:gd name="connsiteY70" fmla="*/ 3566538 h 4745608"/>
                <a:gd name="connsiteX71" fmla="*/ 2307403 w 4206653"/>
                <a:gd name="connsiteY71" fmla="*/ 3166488 h 4745608"/>
                <a:gd name="connsiteX72" fmla="*/ 2261683 w 4206653"/>
                <a:gd name="connsiteY72" fmla="*/ 3063618 h 4745608"/>
                <a:gd name="connsiteX73" fmla="*/ 2078803 w 4206653"/>
                <a:gd name="connsiteY73" fmla="*/ 2949318 h 4745608"/>
                <a:gd name="connsiteX74" fmla="*/ 1824299 w 4206653"/>
                <a:gd name="connsiteY74" fmla="*/ 3002494 h 4745608"/>
                <a:gd name="connsiteX75" fmla="*/ 1412162 w 4206653"/>
                <a:gd name="connsiteY75" fmla="*/ 3235573 h 4745608"/>
                <a:gd name="connsiteX76" fmla="*/ 1381573 w 4206653"/>
                <a:gd name="connsiteY76" fmla="*/ 3680838 h 4745608"/>
                <a:gd name="connsiteX77" fmla="*/ 1340867 w 4206653"/>
                <a:gd name="connsiteY77" fmla="*/ 3980504 h 4745608"/>
                <a:gd name="connsiteX78" fmla="*/ 1197619 w 4206653"/>
                <a:gd name="connsiteY78" fmla="*/ 4738831 h 4745608"/>
                <a:gd name="connsiteX79" fmla="*/ 1220896 w 4206653"/>
                <a:gd name="connsiteY79" fmla="*/ 4338309 h 4745608"/>
                <a:gd name="connsiteX80" fmla="*/ 1242772 w 4206653"/>
                <a:gd name="connsiteY80" fmla="*/ 4080888 h 4745608"/>
                <a:gd name="connsiteX81" fmla="*/ 1198693 w 4206653"/>
                <a:gd name="connsiteY81" fmla="*/ 3909438 h 4745608"/>
                <a:gd name="connsiteX82" fmla="*/ 970093 w 4206653"/>
                <a:gd name="connsiteY82" fmla="*/ 3989448 h 4745608"/>
                <a:gd name="connsiteX83" fmla="*/ 766328 w 4206653"/>
                <a:gd name="connsiteY83" fmla="*/ 4131990 h 4745608"/>
                <a:gd name="connsiteX84" fmla="*/ 555808 w 4206653"/>
                <a:gd name="connsiteY84" fmla="*/ 4355688 h 4745608"/>
                <a:gd name="connsiteX85" fmla="*/ 785900 w 4206653"/>
                <a:gd name="connsiteY85" fmla="*/ 4017771 h 4745608"/>
                <a:gd name="connsiteX86" fmla="*/ 1130113 w 4206653"/>
                <a:gd name="connsiteY86" fmla="*/ 3817500 h 4745608"/>
                <a:gd name="connsiteX87" fmla="*/ 1278703 w 4206653"/>
                <a:gd name="connsiteY87" fmla="*/ 3726558 h 4745608"/>
                <a:gd name="connsiteX88" fmla="*/ 1269661 w 4206653"/>
                <a:gd name="connsiteY88" fmla="*/ 3390117 h 4745608"/>
                <a:gd name="connsiteX89" fmla="*/ 1309620 w 4206653"/>
                <a:gd name="connsiteY89" fmla="*/ 3169963 h 4745608"/>
                <a:gd name="connsiteX90" fmla="*/ 1393003 w 4206653"/>
                <a:gd name="connsiteY90" fmla="*/ 3052188 h 4745608"/>
                <a:gd name="connsiteX91" fmla="*/ 1080693 w 4206653"/>
                <a:gd name="connsiteY91" fmla="*/ 2984604 h 4745608"/>
                <a:gd name="connsiteX92" fmla="*/ 663453 w 4206653"/>
                <a:gd name="connsiteY92" fmla="*/ 3023360 h 4745608"/>
                <a:gd name="connsiteX93" fmla="*/ 235111 w 4206653"/>
                <a:gd name="connsiteY93" fmla="*/ 3217172 h 4745608"/>
                <a:gd name="connsiteX94" fmla="*/ 421453 w 4206653"/>
                <a:gd name="connsiteY94" fmla="*/ 3029328 h 4745608"/>
                <a:gd name="connsiteX95" fmla="*/ 627193 w 4206653"/>
                <a:gd name="connsiteY95" fmla="*/ 2926458 h 4745608"/>
                <a:gd name="connsiteX96" fmla="*/ 854480 w 4206653"/>
                <a:gd name="connsiteY96" fmla="*/ 2889178 h 4745608"/>
                <a:gd name="connsiteX97" fmla="*/ 1149272 w 4206653"/>
                <a:gd name="connsiteY97" fmla="*/ 2889676 h 4745608"/>
                <a:gd name="connsiteX98" fmla="*/ 1531894 w 4206653"/>
                <a:gd name="connsiteY98" fmla="*/ 2917507 h 4745608"/>
                <a:gd name="connsiteX99" fmla="*/ 1860559 w 4206653"/>
                <a:gd name="connsiteY99" fmla="*/ 2766431 h 4745608"/>
                <a:gd name="connsiteX100" fmla="*/ 1701613 w 4206653"/>
                <a:gd name="connsiteY100" fmla="*/ 2263518 h 4745608"/>
                <a:gd name="connsiteX101" fmla="*/ 1690183 w 4206653"/>
                <a:gd name="connsiteY101" fmla="*/ 1966338 h 4745608"/>
                <a:gd name="connsiteX102" fmla="*/ 1381991 w 4206653"/>
                <a:gd name="connsiteY102" fmla="*/ 1841604 h 4745608"/>
                <a:gd name="connsiteX103" fmla="*/ 1095823 w 4206653"/>
                <a:gd name="connsiteY103" fmla="*/ 1714878 h 4745608"/>
                <a:gd name="connsiteX104" fmla="*/ 746507 w 4206653"/>
                <a:gd name="connsiteY104" fmla="*/ 1626415 h 4745608"/>
                <a:gd name="connsiteX105" fmla="*/ 352873 w 4206653"/>
                <a:gd name="connsiteY105" fmla="*/ 1726308 h 4745608"/>
                <a:gd name="connsiteX106" fmla="*/ 113171 w 4206653"/>
                <a:gd name="connsiteY106" fmla="*/ 1763582 h 4745608"/>
                <a:gd name="connsiteX107" fmla="*/ 9973 w 4206653"/>
                <a:gd name="connsiteY107" fmla="*/ 1737738 h 4745608"/>
                <a:gd name="connsiteX108" fmla="*/ 348516 w 4206653"/>
                <a:gd name="connsiteY108" fmla="*/ 1643812 h 4745608"/>
                <a:gd name="connsiteX109" fmla="*/ 653097 w 4206653"/>
                <a:gd name="connsiteY109" fmla="*/ 1543920 h 4745608"/>
                <a:gd name="connsiteX110" fmla="*/ 1072963 w 4206653"/>
                <a:gd name="connsiteY110" fmla="*/ 1612008 h 4745608"/>
                <a:gd name="connsiteX111" fmla="*/ 1244413 w 4206653"/>
                <a:gd name="connsiteY111" fmla="*/ 1657728 h 4745608"/>
                <a:gd name="connsiteX112" fmla="*/ 1205766 w 4206653"/>
                <a:gd name="connsiteY112" fmla="*/ 1451988 h 4745608"/>
                <a:gd name="connsiteX113" fmla="*/ 1046313 w 4206653"/>
                <a:gd name="connsiteY113" fmla="*/ 815409 h 4745608"/>
                <a:gd name="connsiteX114" fmla="*/ 1221553 w 4206653"/>
                <a:gd name="connsiteY114" fmla="*/ 1211958 h 4745608"/>
                <a:gd name="connsiteX0" fmla="*/ 1221553 w 4206653"/>
                <a:gd name="connsiteY0" fmla="*/ 1211958 h 4745608"/>
                <a:gd name="connsiteX1" fmla="*/ 1343911 w 4206653"/>
                <a:gd name="connsiteY1" fmla="*/ 1559828 h 4745608"/>
                <a:gd name="connsiteX2" fmla="*/ 1553023 w 4206653"/>
                <a:gd name="connsiteY2" fmla="*/ 1657728 h 4745608"/>
                <a:gd name="connsiteX3" fmla="*/ 1907353 w 4206653"/>
                <a:gd name="connsiteY3" fmla="*/ 1680588 h 4745608"/>
                <a:gd name="connsiteX4" fmla="*/ 2021653 w 4206653"/>
                <a:gd name="connsiteY4" fmla="*/ 1543428 h 4745608"/>
                <a:gd name="connsiteX5" fmla="*/ 2124523 w 4206653"/>
                <a:gd name="connsiteY5" fmla="*/ 1291968 h 4745608"/>
                <a:gd name="connsiteX6" fmla="*/ 2124523 w 4206653"/>
                <a:gd name="connsiteY6" fmla="*/ 1120518 h 4745608"/>
                <a:gd name="connsiteX7" fmla="*/ 2068029 w 4206653"/>
                <a:gd name="connsiteY7" fmla="*/ 825325 h 4745608"/>
                <a:gd name="connsiteX8" fmla="*/ 2078803 w 4206653"/>
                <a:gd name="connsiteY8" fmla="*/ 777618 h 4745608"/>
                <a:gd name="connsiteX9" fmla="*/ 2170243 w 4206653"/>
                <a:gd name="connsiteY9" fmla="*/ 1086228 h 4745608"/>
                <a:gd name="connsiteX10" fmla="*/ 2215963 w 4206653"/>
                <a:gd name="connsiteY10" fmla="*/ 1269108 h 4745608"/>
                <a:gd name="connsiteX11" fmla="*/ 2284543 w 4206653"/>
                <a:gd name="connsiteY11" fmla="*/ 1303398 h 4745608"/>
                <a:gd name="connsiteX12" fmla="*/ 2330263 w 4206653"/>
                <a:gd name="connsiteY12" fmla="*/ 1166238 h 4745608"/>
                <a:gd name="connsiteX13" fmla="*/ 2467423 w 4206653"/>
                <a:gd name="connsiteY13" fmla="*/ 880488 h 4745608"/>
                <a:gd name="connsiteX14" fmla="*/ 2558863 w 4206653"/>
                <a:gd name="connsiteY14" fmla="*/ 640458 h 4745608"/>
                <a:gd name="connsiteX15" fmla="*/ 2616013 w 4206653"/>
                <a:gd name="connsiteY15" fmla="*/ 537588 h 4745608"/>
                <a:gd name="connsiteX16" fmla="*/ 2558863 w 4206653"/>
                <a:gd name="connsiteY16" fmla="*/ 789048 h 4745608"/>
                <a:gd name="connsiteX17" fmla="*/ 2444563 w 4206653"/>
                <a:gd name="connsiteY17" fmla="*/ 1097658 h 4745608"/>
                <a:gd name="connsiteX18" fmla="*/ 2375983 w 4206653"/>
                <a:gd name="connsiteY18" fmla="*/ 1406268 h 4745608"/>
                <a:gd name="connsiteX19" fmla="*/ 2558863 w 4206653"/>
                <a:gd name="connsiteY19" fmla="*/ 1577718 h 4745608"/>
                <a:gd name="connsiteX20" fmla="*/ 2878903 w 4206653"/>
                <a:gd name="connsiteY20" fmla="*/ 1657728 h 4745608"/>
                <a:gd name="connsiteX21" fmla="*/ 3187513 w 4206653"/>
                <a:gd name="connsiteY21" fmla="*/ 1657728 h 4745608"/>
                <a:gd name="connsiteX22" fmla="*/ 3370393 w 4206653"/>
                <a:gd name="connsiteY22" fmla="*/ 1566288 h 4745608"/>
                <a:gd name="connsiteX23" fmla="*/ 3488066 w 4206653"/>
                <a:gd name="connsiteY23" fmla="*/ 1246753 h 4745608"/>
                <a:gd name="connsiteX24" fmla="*/ 3495138 w 4206653"/>
                <a:gd name="connsiteY24" fmla="*/ 1115548 h 4745608"/>
                <a:gd name="connsiteX25" fmla="*/ 3493650 w 4206653"/>
                <a:gd name="connsiteY25" fmla="*/ 1063976 h 4745608"/>
                <a:gd name="connsiteX26" fmla="*/ 3450403 w 4206653"/>
                <a:gd name="connsiteY26" fmla="*/ 777618 h 4745608"/>
                <a:gd name="connsiteX27" fmla="*/ 3119893 w 4206653"/>
                <a:gd name="connsiteY27" fmla="*/ 321571 h 4745608"/>
                <a:gd name="connsiteX28" fmla="*/ 3497351 w 4206653"/>
                <a:gd name="connsiteY28" fmla="*/ 674883 h 4745608"/>
                <a:gd name="connsiteX29" fmla="*/ 3759013 w 4206653"/>
                <a:gd name="connsiteY29" fmla="*/ 571878 h 4745608"/>
                <a:gd name="connsiteX30" fmla="*/ 3999043 w 4206653"/>
                <a:gd name="connsiteY30" fmla="*/ 91818 h 4745608"/>
                <a:gd name="connsiteX31" fmla="*/ 4033333 w 4206653"/>
                <a:gd name="connsiteY31" fmla="*/ 11808 h 4745608"/>
                <a:gd name="connsiteX32" fmla="*/ 3984569 w 4206653"/>
                <a:gd name="connsiteY32" fmla="*/ 247366 h 4745608"/>
                <a:gd name="connsiteX33" fmla="*/ 3812791 w 4206653"/>
                <a:gd name="connsiteY33" fmla="*/ 647417 h 4745608"/>
                <a:gd name="connsiteX34" fmla="*/ 3592906 w 4206653"/>
                <a:gd name="connsiteY34" fmla="*/ 811408 h 4745608"/>
                <a:gd name="connsiteX35" fmla="*/ 3604425 w 4206653"/>
                <a:gd name="connsiteY35" fmla="*/ 999253 h 4745608"/>
                <a:gd name="connsiteX36" fmla="*/ 3872985 w 4206653"/>
                <a:gd name="connsiteY36" fmla="*/ 881976 h 4745608"/>
                <a:gd name="connsiteX37" fmla="*/ 4200754 w 4206653"/>
                <a:gd name="connsiteY37" fmla="*/ 774136 h 4745608"/>
                <a:gd name="connsiteX38" fmla="*/ 4064251 w 4206653"/>
                <a:gd name="connsiteY38" fmla="*/ 847195 h 4745608"/>
                <a:gd name="connsiteX39" fmla="*/ 3818880 w 4206653"/>
                <a:gd name="connsiteY39" fmla="*/ 991305 h 4745608"/>
                <a:gd name="connsiteX40" fmla="*/ 3658531 w 4206653"/>
                <a:gd name="connsiteY40" fmla="*/ 1093178 h 4745608"/>
                <a:gd name="connsiteX41" fmla="*/ 3622838 w 4206653"/>
                <a:gd name="connsiteY41" fmla="*/ 1221401 h 4745608"/>
                <a:gd name="connsiteX42" fmla="*/ 3577446 w 4206653"/>
                <a:gd name="connsiteY42" fmla="*/ 1500691 h 4745608"/>
                <a:gd name="connsiteX43" fmla="*/ 3461833 w 4206653"/>
                <a:gd name="connsiteY43" fmla="*/ 1726308 h 4745608"/>
                <a:gd name="connsiteX44" fmla="*/ 3278953 w 4206653"/>
                <a:gd name="connsiteY44" fmla="*/ 2034918 h 4745608"/>
                <a:gd name="connsiteX45" fmla="*/ 3233233 w 4206653"/>
                <a:gd name="connsiteY45" fmla="*/ 2309238 h 4745608"/>
                <a:gd name="connsiteX46" fmla="*/ 3404683 w 4206653"/>
                <a:gd name="connsiteY46" fmla="*/ 2457828 h 4745608"/>
                <a:gd name="connsiteX47" fmla="*/ 3759013 w 4206653"/>
                <a:gd name="connsiteY47" fmla="*/ 2663568 h 4745608"/>
                <a:gd name="connsiteX48" fmla="*/ 4079053 w 4206653"/>
                <a:gd name="connsiteY48" fmla="*/ 2777868 h 4745608"/>
                <a:gd name="connsiteX49" fmla="*/ 4079053 w 4206653"/>
                <a:gd name="connsiteY49" fmla="*/ 2880738 h 4745608"/>
                <a:gd name="connsiteX50" fmla="*/ 3770443 w 4206653"/>
                <a:gd name="connsiteY50" fmla="*/ 2869308 h 4745608"/>
                <a:gd name="connsiteX51" fmla="*/ 3404683 w 4206653"/>
                <a:gd name="connsiteY51" fmla="*/ 2732148 h 4745608"/>
                <a:gd name="connsiteX52" fmla="*/ 3084643 w 4206653"/>
                <a:gd name="connsiteY52" fmla="*/ 2663568 h 4745608"/>
                <a:gd name="connsiteX53" fmla="*/ 2995919 w 4206653"/>
                <a:gd name="connsiteY53" fmla="*/ 2782832 h 4745608"/>
                <a:gd name="connsiteX54" fmla="*/ 2832855 w 4206653"/>
                <a:gd name="connsiteY54" fmla="*/ 2930924 h 4745608"/>
                <a:gd name="connsiteX55" fmla="*/ 2820111 w 4206653"/>
                <a:gd name="connsiteY55" fmla="*/ 3026344 h 4745608"/>
                <a:gd name="connsiteX56" fmla="*/ 2959241 w 4206653"/>
                <a:gd name="connsiteY56" fmla="*/ 3167976 h 4745608"/>
                <a:gd name="connsiteX57" fmla="*/ 3176083 w 4206653"/>
                <a:gd name="connsiteY57" fmla="*/ 3269358 h 4745608"/>
                <a:gd name="connsiteX58" fmla="*/ 3388239 w 4206653"/>
                <a:gd name="connsiteY58" fmla="*/ 3442290 h 4745608"/>
                <a:gd name="connsiteX59" fmla="*/ 3212014 w 4206653"/>
                <a:gd name="connsiteY59" fmla="*/ 3336948 h 4745608"/>
                <a:gd name="connsiteX60" fmla="*/ 3004633 w 4206653"/>
                <a:gd name="connsiteY60" fmla="*/ 3276814 h 4745608"/>
                <a:gd name="connsiteX61" fmla="*/ 2771676 w 4206653"/>
                <a:gd name="connsiteY61" fmla="*/ 3166987 h 4745608"/>
                <a:gd name="connsiteX62" fmla="*/ 2638873 w 4206653"/>
                <a:gd name="connsiteY62" fmla="*/ 3097908 h 4745608"/>
                <a:gd name="connsiteX63" fmla="*/ 2570293 w 4206653"/>
                <a:gd name="connsiteY63" fmla="*/ 3109338 h 4745608"/>
                <a:gd name="connsiteX64" fmla="*/ 2525557 w 4206653"/>
                <a:gd name="connsiteY64" fmla="*/ 3326508 h 4745608"/>
                <a:gd name="connsiteX65" fmla="*/ 2584349 w 4206653"/>
                <a:gd name="connsiteY65" fmla="*/ 3577470 h 4745608"/>
                <a:gd name="connsiteX66" fmla="*/ 2663703 w 4206653"/>
                <a:gd name="connsiteY66" fmla="*/ 3996904 h 4745608"/>
                <a:gd name="connsiteX67" fmla="*/ 2633113 w 4206653"/>
                <a:gd name="connsiteY67" fmla="*/ 4192703 h 4745608"/>
                <a:gd name="connsiteX68" fmla="*/ 2539703 w 4206653"/>
                <a:gd name="connsiteY68" fmla="*/ 4455574 h 4745608"/>
                <a:gd name="connsiteX69" fmla="*/ 2595212 w 4206653"/>
                <a:gd name="connsiteY69" fmla="*/ 3945217 h 4745608"/>
                <a:gd name="connsiteX70" fmla="*/ 2481240 w 4206653"/>
                <a:gd name="connsiteY70" fmla="*/ 3566538 h 4745608"/>
                <a:gd name="connsiteX71" fmla="*/ 2307403 w 4206653"/>
                <a:gd name="connsiteY71" fmla="*/ 3166488 h 4745608"/>
                <a:gd name="connsiteX72" fmla="*/ 2261683 w 4206653"/>
                <a:gd name="connsiteY72" fmla="*/ 3063618 h 4745608"/>
                <a:gd name="connsiteX73" fmla="*/ 2078803 w 4206653"/>
                <a:gd name="connsiteY73" fmla="*/ 2949318 h 4745608"/>
                <a:gd name="connsiteX74" fmla="*/ 1824299 w 4206653"/>
                <a:gd name="connsiteY74" fmla="*/ 3002494 h 4745608"/>
                <a:gd name="connsiteX75" fmla="*/ 1412162 w 4206653"/>
                <a:gd name="connsiteY75" fmla="*/ 3235573 h 4745608"/>
                <a:gd name="connsiteX76" fmla="*/ 1381573 w 4206653"/>
                <a:gd name="connsiteY76" fmla="*/ 3680838 h 4745608"/>
                <a:gd name="connsiteX77" fmla="*/ 1340867 w 4206653"/>
                <a:gd name="connsiteY77" fmla="*/ 3980504 h 4745608"/>
                <a:gd name="connsiteX78" fmla="*/ 1197619 w 4206653"/>
                <a:gd name="connsiteY78" fmla="*/ 4738831 h 4745608"/>
                <a:gd name="connsiteX79" fmla="*/ 1220896 w 4206653"/>
                <a:gd name="connsiteY79" fmla="*/ 4338309 h 4745608"/>
                <a:gd name="connsiteX80" fmla="*/ 1242772 w 4206653"/>
                <a:gd name="connsiteY80" fmla="*/ 4080888 h 4745608"/>
                <a:gd name="connsiteX81" fmla="*/ 1198693 w 4206653"/>
                <a:gd name="connsiteY81" fmla="*/ 3909438 h 4745608"/>
                <a:gd name="connsiteX82" fmla="*/ 970093 w 4206653"/>
                <a:gd name="connsiteY82" fmla="*/ 3989448 h 4745608"/>
                <a:gd name="connsiteX83" fmla="*/ 766328 w 4206653"/>
                <a:gd name="connsiteY83" fmla="*/ 4131990 h 4745608"/>
                <a:gd name="connsiteX84" fmla="*/ 555808 w 4206653"/>
                <a:gd name="connsiteY84" fmla="*/ 4355688 h 4745608"/>
                <a:gd name="connsiteX85" fmla="*/ 785900 w 4206653"/>
                <a:gd name="connsiteY85" fmla="*/ 4017771 h 4745608"/>
                <a:gd name="connsiteX86" fmla="*/ 1130113 w 4206653"/>
                <a:gd name="connsiteY86" fmla="*/ 3817500 h 4745608"/>
                <a:gd name="connsiteX87" fmla="*/ 1278703 w 4206653"/>
                <a:gd name="connsiteY87" fmla="*/ 3726558 h 4745608"/>
                <a:gd name="connsiteX88" fmla="*/ 1269661 w 4206653"/>
                <a:gd name="connsiteY88" fmla="*/ 3390117 h 4745608"/>
                <a:gd name="connsiteX89" fmla="*/ 1309620 w 4206653"/>
                <a:gd name="connsiteY89" fmla="*/ 3169963 h 4745608"/>
                <a:gd name="connsiteX90" fmla="*/ 1393003 w 4206653"/>
                <a:gd name="connsiteY90" fmla="*/ 3052188 h 4745608"/>
                <a:gd name="connsiteX91" fmla="*/ 1080693 w 4206653"/>
                <a:gd name="connsiteY91" fmla="*/ 2984604 h 4745608"/>
                <a:gd name="connsiteX92" fmla="*/ 663453 w 4206653"/>
                <a:gd name="connsiteY92" fmla="*/ 3023360 h 4745608"/>
                <a:gd name="connsiteX93" fmla="*/ 235111 w 4206653"/>
                <a:gd name="connsiteY93" fmla="*/ 3217172 h 4745608"/>
                <a:gd name="connsiteX94" fmla="*/ 421453 w 4206653"/>
                <a:gd name="connsiteY94" fmla="*/ 3029328 h 4745608"/>
                <a:gd name="connsiteX95" fmla="*/ 627193 w 4206653"/>
                <a:gd name="connsiteY95" fmla="*/ 2926458 h 4745608"/>
                <a:gd name="connsiteX96" fmla="*/ 854480 w 4206653"/>
                <a:gd name="connsiteY96" fmla="*/ 2889178 h 4745608"/>
                <a:gd name="connsiteX97" fmla="*/ 1149272 w 4206653"/>
                <a:gd name="connsiteY97" fmla="*/ 2889676 h 4745608"/>
                <a:gd name="connsiteX98" fmla="*/ 1531894 w 4206653"/>
                <a:gd name="connsiteY98" fmla="*/ 2917507 h 4745608"/>
                <a:gd name="connsiteX99" fmla="*/ 1860559 w 4206653"/>
                <a:gd name="connsiteY99" fmla="*/ 2766431 h 4745608"/>
                <a:gd name="connsiteX100" fmla="*/ 1701613 w 4206653"/>
                <a:gd name="connsiteY100" fmla="*/ 2263518 h 4745608"/>
                <a:gd name="connsiteX101" fmla="*/ 1690183 w 4206653"/>
                <a:gd name="connsiteY101" fmla="*/ 1966338 h 4745608"/>
                <a:gd name="connsiteX102" fmla="*/ 1381991 w 4206653"/>
                <a:gd name="connsiteY102" fmla="*/ 1841604 h 4745608"/>
                <a:gd name="connsiteX103" fmla="*/ 1095823 w 4206653"/>
                <a:gd name="connsiteY103" fmla="*/ 1714878 h 4745608"/>
                <a:gd name="connsiteX104" fmla="*/ 746507 w 4206653"/>
                <a:gd name="connsiteY104" fmla="*/ 1626415 h 4745608"/>
                <a:gd name="connsiteX105" fmla="*/ 352873 w 4206653"/>
                <a:gd name="connsiteY105" fmla="*/ 1726308 h 4745608"/>
                <a:gd name="connsiteX106" fmla="*/ 113171 w 4206653"/>
                <a:gd name="connsiteY106" fmla="*/ 1763582 h 4745608"/>
                <a:gd name="connsiteX107" fmla="*/ 9973 w 4206653"/>
                <a:gd name="connsiteY107" fmla="*/ 1737738 h 4745608"/>
                <a:gd name="connsiteX108" fmla="*/ 348516 w 4206653"/>
                <a:gd name="connsiteY108" fmla="*/ 1643812 h 4745608"/>
                <a:gd name="connsiteX109" fmla="*/ 653097 w 4206653"/>
                <a:gd name="connsiteY109" fmla="*/ 1543920 h 4745608"/>
                <a:gd name="connsiteX110" fmla="*/ 1072963 w 4206653"/>
                <a:gd name="connsiteY110" fmla="*/ 1612008 h 4745608"/>
                <a:gd name="connsiteX111" fmla="*/ 1244413 w 4206653"/>
                <a:gd name="connsiteY111" fmla="*/ 1657728 h 4745608"/>
                <a:gd name="connsiteX112" fmla="*/ 1205766 w 4206653"/>
                <a:gd name="connsiteY112" fmla="*/ 1451988 h 4745608"/>
                <a:gd name="connsiteX113" fmla="*/ 1046313 w 4206653"/>
                <a:gd name="connsiteY113" fmla="*/ 815409 h 4745608"/>
                <a:gd name="connsiteX114" fmla="*/ 1221553 w 4206653"/>
                <a:gd name="connsiteY114" fmla="*/ 1211958 h 4745608"/>
                <a:gd name="connsiteX0" fmla="*/ 1221553 w 4206653"/>
                <a:gd name="connsiteY0" fmla="*/ 1211958 h 4745608"/>
                <a:gd name="connsiteX1" fmla="*/ 1343911 w 4206653"/>
                <a:gd name="connsiteY1" fmla="*/ 1559828 h 4745608"/>
                <a:gd name="connsiteX2" fmla="*/ 1553023 w 4206653"/>
                <a:gd name="connsiteY2" fmla="*/ 1657728 h 4745608"/>
                <a:gd name="connsiteX3" fmla="*/ 1907353 w 4206653"/>
                <a:gd name="connsiteY3" fmla="*/ 1680588 h 4745608"/>
                <a:gd name="connsiteX4" fmla="*/ 2021653 w 4206653"/>
                <a:gd name="connsiteY4" fmla="*/ 1543428 h 4745608"/>
                <a:gd name="connsiteX5" fmla="*/ 2124523 w 4206653"/>
                <a:gd name="connsiteY5" fmla="*/ 1291968 h 4745608"/>
                <a:gd name="connsiteX6" fmla="*/ 2124523 w 4206653"/>
                <a:gd name="connsiteY6" fmla="*/ 1120518 h 4745608"/>
                <a:gd name="connsiteX7" fmla="*/ 2068029 w 4206653"/>
                <a:gd name="connsiteY7" fmla="*/ 825325 h 4745608"/>
                <a:gd name="connsiteX8" fmla="*/ 2078803 w 4206653"/>
                <a:gd name="connsiteY8" fmla="*/ 777618 h 4745608"/>
                <a:gd name="connsiteX9" fmla="*/ 2170243 w 4206653"/>
                <a:gd name="connsiteY9" fmla="*/ 1086228 h 4745608"/>
                <a:gd name="connsiteX10" fmla="*/ 2215963 w 4206653"/>
                <a:gd name="connsiteY10" fmla="*/ 1269108 h 4745608"/>
                <a:gd name="connsiteX11" fmla="*/ 2284543 w 4206653"/>
                <a:gd name="connsiteY11" fmla="*/ 1303398 h 4745608"/>
                <a:gd name="connsiteX12" fmla="*/ 2330263 w 4206653"/>
                <a:gd name="connsiteY12" fmla="*/ 1166238 h 4745608"/>
                <a:gd name="connsiteX13" fmla="*/ 2467423 w 4206653"/>
                <a:gd name="connsiteY13" fmla="*/ 880488 h 4745608"/>
                <a:gd name="connsiteX14" fmla="*/ 2558863 w 4206653"/>
                <a:gd name="connsiteY14" fmla="*/ 640458 h 4745608"/>
                <a:gd name="connsiteX15" fmla="*/ 2616013 w 4206653"/>
                <a:gd name="connsiteY15" fmla="*/ 537588 h 4745608"/>
                <a:gd name="connsiteX16" fmla="*/ 2558863 w 4206653"/>
                <a:gd name="connsiteY16" fmla="*/ 789048 h 4745608"/>
                <a:gd name="connsiteX17" fmla="*/ 2444563 w 4206653"/>
                <a:gd name="connsiteY17" fmla="*/ 1097658 h 4745608"/>
                <a:gd name="connsiteX18" fmla="*/ 2375983 w 4206653"/>
                <a:gd name="connsiteY18" fmla="*/ 1406268 h 4745608"/>
                <a:gd name="connsiteX19" fmla="*/ 2558863 w 4206653"/>
                <a:gd name="connsiteY19" fmla="*/ 1577718 h 4745608"/>
                <a:gd name="connsiteX20" fmla="*/ 2878903 w 4206653"/>
                <a:gd name="connsiteY20" fmla="*/ 1657728 h 4745608"/>
                <a:gd name="connsiteX21" fmla="*/ 3187513 w 4206653"/>
                <a:gd name="connsiteY21" fmla="*/ 1657728 h 4745608"/>
                <a:gd name="connsiteX22" fmla="*/ 3370393 w 4206653"/>
                <a:gd name="connsiteY22" fmla="*/ 1566288 h 4745608"/>
                <a:gd name="connsiteX23" fmla="*/ 3488066 w 4206653"/>
                <a:gd name="connsiteY23" fmla="*/ 1246753 h 4745608"/>
                <a:gd name="connsiteX24" fmla="*/ 3495138 w 4206653"/>
                <a:gd name="connsiteY24" fmla="*/ 1115548 h 4745608"/>
                <a:gd name="connsiteX25" fmla="*/ 3493650 w 4206653"/>
                <a:gd name="connsiteY25" fmla="*/ 1063976 h 4745608"/>
                <a:gd name="connsiteX26" fmla="*/ 3450403 w 4206653"/>
                <a:gd name="connsiteY26" fmla="*/ 777618 h 4745608"/>
                <a:gd name="connsiteX27" fmla="*/ 3119893 w 4206653"/>
                <a:gd name="connsiteY27" fmla="*/ 321571 h 4745608"/>
                <a:gd name="connsiteX28" fmla="*/ 3497351 w 4206653"/>
                <a:gd name="connsiteY28" fmla="*/ 674883 h 4745608"/>
                <a:gd name="connsiteX29" fmla="*/ 3759013 w 4206653"/>
                <a:gd name="connsiteY29" fmla="*/ 571878 h 4745608"/>
                <a:gd name="connsiteX30" fmla="*/ 3999043 w 4206653"/>
                <a:gd name="connsiteY30" fmla="*/ 91818 h 4745608"/>
                <a:gd name="connsiteX31" fmla="*/ 4033333 w 4206653"/>
                <a:gd name="connsiteY31" fmla="*/ 11808 h 4745608"/>
                <a:gd name="connsiteX32" fmla="*/ 3984569 w 4206653"/>
                <a:gd name="connsiteY32" fmla="*/ 247366 h 4745608"/>
                <a:gd name="connsiteX33" fmla="*/ 3812791 w 4206653"/>
                <a:gd name="connsiteY33" fmla="*/ 647417 h 4745608"/>
                <a:gd name="connsiteX34" fmla="*/ 3592906 w 4206653"/>
                <a:gd name="connsiteY34" fmla="*/ 811408 h 4745608"/>
                <a:gd name="connsiteX35" fmla="*/ 3604425 w 4206653"/>
                <a:gd name="connsiteY35" fmla="*/ 999253 h 4745608"/>
                <a:gd name="connsiteX36" fmla="*/ 3872985 w 4206653"/>
                <a:gd name="connsiteY36" fmla="*/ 881976 h 4745608"/>
                <a:gd name="connsiteX37" fmla="*/ 4200754 w 4206653"/>
                <a:gd name="connsiteY37" fmla="*/ 774136 h 4745608"/>
                <a:gd name="connsiteX38" fmla="*/ 4064251 w 4206653"/>
                <a:gd name="connsiteY38" fmla="*/ 847195 h 4745608"/>
                <a:gd name="connsiteX39" fmla="*/ 3818880 w 4206653"/>
                <a:gd name="connsiteY39" fmla="*/ 991305 h 4745608"/>
                <a:gd name="connsiteX40" fmla="*/ 3658531 w 4206653"/>
                <a:gd name="connsiteY40" fmla="*/ 1093178 h 4745608"/>
                <a:gd name="connsiteX41" fmla="*/ 3622838 w 4206653"/>
                <a:gd name="connsiteY41" fmla="*/ 1221401 h 4745608"/>
                <a:gd name="connsiteX42" fmla="*/ 3577446 w 4206653"/>
                <a:gd name="connsiteY42" fmla="*/ 1500691 h 4745608"/>
                <a:gd name="connsiteX43" fmla="*/ 3461833 w 4206653"/>
                <a:gd name="connsiteY43" fmla="*/ 1726308 h 4745608"/>
                <a:gd name="connsiteX44" fmla="*/ 3278953 w 4206653"/>
                <a:gd name="connsiteY44" fmla="*/ 2034918 h 4745608"/>
                <a:gd name="connsiteX45" fmla="*/ 3288742 w 4206653"/>
                <a:gd name="connsiteY45" fmla="*/ 2273460 h 4745608"/>
                <a:gd name="connsiteX46" fmla="*/ 3404683 w 4206653"/>
                <a:gd name="connsiteY46" fmla="*/ 2457828 h 4745608"/>
                <a:gd name="connsiteX47" fmla="*/ 3759013 w 4206653"/>
                <a:gd name="connsiteY47" fmla="*/ 2663568 h 4745608"/>
                <a:gd name="connsiteX48" fmla="*/ 4079053 w 4206653"/>
                <a:gd name="connsiteY48" fmla="*/ 2777868 h 4745608"/>
                <a:gd name="connsiteX49" fmla="*/ 4079053 w 4206653"/>
                <a:gd name="connsiteY49" fmla="*/ 2880738 h 4745608"/>
                <a:gd name="connsiteX50" fmla="*/ 3770443 w 4206653"/>
                <a:gd name="connsiteY50" fmla="*/ 2869308 h 4745608"/>
                <a:gd name="connsiteX51" fmla="*/ 3404683 w 4206653"/>
                <a:gd name="connsiteY51" fmla="*/ 2732148 h 4745608"/>
                <a:gd name="connsiteX52" fmla="*/ 3084643 w 4206653"/>
                <a:gd name="connsiteY52" fmla="*/ 2663568 h 4745608"/>
                <a:gd name="connsiteX53" fmla="*/ 2995919 w 4206653"/>
                <a:gd name="connsiteY53" fmla="*/ 2782832 h 4745608"/>
                <a:gd name="connsiteX54" fmla="*/ 2832855 w 4206653"/>
                <a:gd name="connsiteY54" fmla="*/ 2930924 h 4745608"/>
                <a:gd name="connsiteX55" fmla="*/ 2820111 w 4206653"/>
                <a:gd name="connsiteY55" fmla="*/ 3026344 h 4745608"/>
                <a:gd name="connsiteX56" fmla="*/ 2959241 w 4206653"/>
                <a:gd name="connsiteY56" fmla="*/ 3167976 h 4745608"/>
                <a:gd name="connsiteX57" fmla="*/ 3176083 w 4206653"/>
                <a:gd name="connsiteY57" fmla="*/ 3269358 h 4745608"/>
                <a:gd name="connsiteX58" fmla="*/ 3388239 w 4206653"/>
                <a:gd name="connsiteY58" fmla="*/ 3442290 h 4745608"/>
                <a:gd name="connsiteX59" fmla="*/ 3212014 w 4206653"/>
                <a:gd name="connsiteY59" fmla="*/ 3336948 h 4745608"/>
                <a:gd name="connsiteX60" fmla="*/ 3004633 w 4206653"/>
                <a:gd name="connsiteY60" fmla="*/ 3276814 h 4745608"/>
                <a:gd name="connsiteX61" fmla="*/ 2771676 w 4206653"/>
                <a:gd name="connsiteY61" fmla="*/ 3166987 h 4745608"/>
                <a:gd name="connsiteX62" fmla="*/ 2638873 w 4206653"/>
                <a:gd name="connsiteY62" fmla="*/ 3097908 h 4745608"/>
                <a:gd name="connsiteX63" fmla="*/ 2570293 w 4206653"/>
                <a:gd name="connsiteY63" fmla="*/ 3109338 h 4745608"/>
                <a:gd name="connsiteX64" fmla="*/ 2525557 w 4206653"/>
                <a:gd name="connsiteY64" fmla="*/ 3326508 h 4745608"/>
                <a:gd name="connsiteX65" fmla="*/ 2584349 w 4206653"/>
                <a:gd name="connsiteY65" fmla="*/ 3577470 h 4745608"/>
                <a:gd name="connsiteX66" fmla="*/ 2663703 w 4206653"/>
                <a:gd name="connsiteY66" fmla="*/ 3996904 h 4745608"/>
                <a:gd name="connsiteX67" fmla="*/ 2633113 w 4206653"/>
                <a:gd name="connsiteY67" fmla="*/ 4192703 h 4745608"/>
                <a:gd name="connsiteX68" fmla="*/ 2539703 w 4206653"/>
                <a:gd name="connsiteY68" fmla="*/ 4455574 h 4745608"/>
                <a:gd name="connsiteX69" fmla="*/ 2595212 w 4206653"/>
                <a:gd name="connsiteY69" fmla="*/ 3945217 h 4745608"/>
                <a:gd name="connsiteX70" fmla="*/ 2481240 w 4206653"/>
                <a:gd name="connsiteY70" fmla="*/ 3566538 h 4745608"/>
                <a:gd name="connsiteX71" fmla="*/ 2307403 w 4206653"/>
                <a:gd name="connsiteY71" fmla="*/ 3166488 h 4745608"/>
                <a:gd name="connsiteX72" fmla="*/ 2261683 w 4206653"/>
                <a:gd name="connsiteY72" fmla="*/ 3063618 h 4745608"/>
                <a:gd name="connsiteX73" fmla="*/ 2078803 w 4206653"/>
                <a:gd name="connsiteY73" fmla="*/ 2949318 h 4745608"/>
                <a:gd name="connsiteX74" fmla="*/ 1824299 w 4206653"/>
                <a:gd name="connsiteY74" fmla="*/ 3002494 h 4745608"/>
                <a:gd name="connsiteX75" fmla="*/ 1412162 w 4206653"/>
                <a:gd name="connsiteY75" fmla="*/ 3235573 h 4745608"/>
                <a:gd name="connsiteX76" fmla="*/ 1381573 w 4206653"/>
                <a:gd name="connsiteY76" fmla="*/ 3680838 h 4745608"/>
                <a:gd name="connsiteX77" fmla="*/ 1340867 w 4206653"/>
                <a:gd name="connsiteY77" fmla="*/ 3980504 h 4745608"/>
                <a:gd name="connsiteX78" fmla="*/ 1197619 w 4206653"/>
                <a:gd name="connsiteY78" fmla="*/ 4738831 h 4745608"/>
                <a:gd name="connsiteX79" fmla="*/ 1220896 w 4206653"/>
                <a:gd name="connsiteY79" fmla="*/ 4338309 h 4745608"/>
                <a:gd name="connsiteX80" fmla="*/ 1242772 w 4206653"/>
                <a:gd name="connsiteY80" fmla="*/ 4080888 h 4745608"/>
                <a:gd name="connsiteX81" fmla="*/ 1198693 w 4206653"/>
                <a:gd name="connsiteY81" fmla="*/ 3909438 h 4745608"/>
                <a:gd name="connsiteX82" fmla="*/ 970093 w 4206653"/>
                <a:gd name="connsiteY82" fmla="*/ 3989448 h 4745608"/>
                <a:gd name="connsiteX83" fmla="*/ 766328 w 4206653"/>
                <a:gd name="connsiteY83" fmla="*/ 4131990 h 4745608"/>
                <a:gd name="connsiteX84" fmla="*/ 555808 w 4206653"/>
                <a:gd name="connsiteY84" fmla="*/ 4355688 h 4745608"/>
                <a:gd name="connsiteX85" fmla="*/ 785900 w 4206653"/>
                <a:gd name="connsiteY85" fmla="*/ 4017771 h 4745608"/>
                <a:gd name="connsiteX86" fmla="*/ 1130113 w 4206653"/>
                <a:gd name="connsiteY86" fmla="*/ 3817500 h 4745608"/>
                <a:gd name="connsiteX87" fmla="*/ 1278703 w 4206653"/>
                <a:gd name="connsiteY87" fmla="*/ 3726558 h 4745608"/>
                <a:gd name="connsiteX88" fmla="*/ 1269661 w 4206653"/>
                <a:gd name="connsiteY88" fmla="*/ 3390117 h 4745608"/>
                <a:gd name="connsiteX89" fmla="*/ 1309620 w 4206653"/>
                <a:gd name="connsiteY89" fmla="*/ 3169963 h 4745608"/>
                <a:gd name="connsiteX90" fmla="*/ 1393003 w 4206653"/>
                <a:gd name="connsiteY90" fmla="*/ 3052188 h 4745608"/>
                <a:gd name="connsiteX91" fmla="*/ 1080693 w 4206653"/>
                <a:gd name="connsiteY91" fmla="*/ 2984604 h 4745608"/>
                <a:gd name="connsiteX92" fmla="*/ 663453 w 4206653"/>
                <a:gd name="connsiteY92" fmla="*/ 3023360 h 4745608"/>
                <a:gd name="connsiteX93" fmla="*/ 235111 w 4206653"/>
                <a:gd name="connsiteY93" fmla="*/ 3217172 h 4745608"/>
                <a:gd name="connsiteX94" fmla="*/ 421453 w 4206653"/>
                <a:gd name="connsiteY94" fmla="*/ 3029328 h 4745608"/>
                <a:gd name="connsiteX95" fmla="*/ 627193 w 4206653"/>
                <a:gd name="connsiteY95" fmla="*/ 2926458 h 4745608"/>
                <a:gd name="connsiteX96" fmla="*/ 854480 w 4206653"/>
                <a:gd name="connsiteY96" fmla="*/ 2889178 h 4745608"/>
                <a:gd name="connsiteX97" fmla="*/ 1149272 w 4206653"/>
                <a:gd name="connsiteY97" fmla="*/ 2889676 h 4745608"/>
                <a:gd name="connsiteX98" fmla="*/ 1531894 w 4206653"/>
                <a:gd name="connsiteY98" fmla="*/ 2917507 h 4745608"/>
                <a:gd name="connsiteX99" fmla="*/ 1860559 w 4206653"/>
                <a:gd name="connsiteY99" fmla="*/ 2766431 h 4745608"/>
                <a:gd name="connsiteX100" fmla="*/ 1701613 w 4206653"/>
                <a:gd name="connsiteY100" fmla="*/ 2263518 h 4745608"/>
                <a:gd name="connsiteX101" fmla="*/ 1690183 w 4206653"/>
                <a:gd name="connsiteY101" fmla="*/ 1966338 h 4745608"/>
                <a:gd name="connsiteX102" fmla="*/ 1381991 w 4206653"/>
                <a:gd name="connsiteY102" fmla="*/ 1841604 h 4745608"/>
                <a:gd name="connsiteX103" fmla="*/ 1095823 w 4206653"/>
                <a:gd name="connsiteY103" fmla="*/ 1714878 h 4745608"/>
                <a:gd name="connsiteX104" fmla="*/ 746507 w 4206653"/>
                <a:gd name="connsiteY104" fmla="*/ 1626415 h 4745608"/>
                <a:gd name="connsiteX105" fmla="*/ 352873 w 4206653"/>
                <a:gd name="connsiteY105" fmla="*/ 1726308 h 4745608"/>
                <a:gd name="connsiteX106" fmla="*/ 113171 w 4206653"/>
                <a:gd name="connsiteY106" fmla="*/ 1763582 h 4745608"/>
                <a:gd name="connsiteX107" fmla="*/ 9973 w 4206653"/>
                <a:gd name="connsiteY107" fmla="*/ 1737738 h 4745608"/>
                <a:gd name="connsiteX108" fmla="*/ 348516 w 4206653"/>
                <a:gd name="connsiteY108" fmla="*/ 1643812 h 4745608"/>
                <a:gd name="connsiteX109" fmla="*/ 653097 w 4206653"/>
                <a:gd name="connsiteY109" fmla="*/ 1543920 h 4745608"/>
                <a:gd name="connsiteX110" fmla="*/ 1072963 w 4206653"/>
                <a:gd name="connsiteY110" fmla="*/ 1612008 h 4745608"/>
                <a:gd name="connsiteX111" fmla="*/ 1244413 w 4206653"/>
                <a:gd name="connsiteY111" fmla="*/ 1657728 h 4745608"/>
                <a:gd name="connsiteX112" fmla="*/ 1205766 w 4206653"/>
                <a:gd name="connsiteY112" fmla="*/ 1451988 h 4745608"/>
                <a:gd name="connsiteX113" fmla="*/ 1046313 w 4206653"/>
                <a:gd name="connsiteY113" fmla="*/ 815409 h 4745608"/>
                <a:gd name="connsiteX114" fmla="*/ 1221553 w 4206653"/>
                <a:gd name="connsiteY114" fmla="*/ 1211958 h 4745608"/>
                <a:gd name="connsiteX0" fmla="*/ 1221553 w 4206653"/>
                <a:gd name="connsiteY0" fmla="*/ 1211958 h 4745608"/>
                <a:gd name="connsiteX1" fmla="*/ 1343911 w 4206653"/>
                <a:gd name="connsiteY1" fmla="*/ 1559828 h 4745608"/>
                <a:gd name="connsiteX2" fmla="*/ 1553023 w 4206653"/>
                <a:gd name="connsiteY2" fmla="*/ 1657728 h 4745608"/>
                <a:gd name="connsiteX3" fmla="*/ 1907353 w 4206653"/>
                <a:gd name="connsiteY3" fmla="*/ 1680588 h 4745608"/>
                <a:gd name="connsiteX4" fmla="*/ 2021653 w 4206653"/>
                <a:gd name="connsiteY4" fmla="*/ 1543428 h 4745608"/>
                <a:gd name="connsiteX5" fmla="*/ 2124523 w 4206653"/>
                <a:gd name="connsiteY5" fmla="*/ 1291968 h 4745608"/>
                <a:gd name="connsiteX6" fmla="*/ 2124523 w 4206653"/>
                <a:gd name="connsiteY6" fmla="*/ 1120518 h 4745608"/>
                <a:gd name="connsiteX7" fmla="*/ 2068029 w 4206653"/>
                <a:gd name="connsiteY7" fmla="*/ 825325 h 4745608"/>
                <a:gd name="connsiteX8" fmla="*/ 2078803 w 4206653"/>
                <a:gd name="connsiteY8" fmla="*/ 777618 h 4745608"/>
                <a:gd name="connsiteX9" fmla="*/ 2170243 w 4206653"/>
                <a:gd name="connsiteY9" fmla="*/ 1086228 h 4745608"/>
                <a:gd name="connsiteX10" fmla="*/ 2215963 w 4206653"/>
                <a:gd name="connsiteY10" fmla="*/ 1269108 h 4745608"/>
                <a:gd name="connsiteX11" fmla="*/ 2284543 w 4206653"/>
                <a:gd name="connsiteY11" fmla="*/ 1303398 h 4745608"/>
                <a:gd name="connsiteX12" fmla="*/ 2330263 w 4206653"/>
                <a:gd name="connsiteY12" fmla="*/ 1166238 h 4745608"/>
                <a:gd name="connsiteX13" fmla="*/ 2467423 w 4206653"/>
                <a:gd name="connsiteY13" fmla="*/ 880488 h 4745608"/>
                <a:gd name="connsiteX14" fmla="*/ 2558863 w 4206653"/>
                <a:gd name="connsiteY14" fmla="*/ 640458 h 4745608"/>
                <a:gd name="connsiteX15" fmla="*/ 2616013 w 4206653"/>
                <a:gd name="connsiteY15" fmla="*/ 537588 h 4745608"/>
                <a:gd name="connsiteX16" fmla="*/ 2558863 w 4206653"/>
                <a:gd name="connsiteY16" fmla="*/ 789048 h 4745608"/>
                <a:gd name="connsiteX17" fmla="*/ 2444563 w 4206653"/>
                <a:gd name="connsiteY17" fmla="*/ 1097658 h 4745608"/>
                <a:gd name="connsiteX18" fmla="*/ 2375983 w 4206653"/>
                <a:gd name="connsiteY18" fmla="*/ 1406268 h 4745608"/>
                <a:gd name="connsiteX19" fmla="*/ 2558863 w 4206653"/>
                <a:gd name="connsiteY19" fmla="*/ 1577718 h 4745608"/>
                <a:gd name="connsiteX20" fmla="*/ 2878903 w 4206653"/>
                <a:gd name="connsiteY20" fmla="*/ 1657728 h 4745608"/>
                <a:gd name="connsiteX21" fmla="*/ 3187513 w 4206653"/>
                <a:gd name="connsiteY21" fmla="*/ 1657728 h 4745608"/>
                <a:gd name="connsiteX22" fmla="*/ 3370393 w 4206653"/>
                <a:gd name="connsiteY22" fmla="*/ 1566288 h 4745608"/>
                <a:gd name="connsiteX23" fmla="*/ 3488066 w 4206653"/>
                <a:gd name="connsiteY23" fmla="*/ 1246753 h 4745608"/>
                <a:gd name="connsiteX24" fmla="*/ 3495138 w 4206653"/>
                <a:gd name="connsiteY24" fmla="*/ 1115548 h 4745608"/>
                <a:gd name="connsiteX25" fmla="*/ 3493650 w 4206653"/>
                <a:gd name="connsiteY25" fmla="*/ 1063976 h 4745608"/>
                <a:gd name="connsiteX26" fmla="*/ 3450403 w 4206653"/>
                <a:gd name="connsiteY26" fmla="*/ 777618 h 4745608"/>
                <a:gd name="connsiteX27" fmla="*/ 3119893 w 4206653"/>
                <a:gd name="connsiteY27" fmla="*/ 321571 h 4745608"/>
                <a:gd name="connsiteX28" fmla="*/ 3497351 w 4206653"/>
                <a:gd name="connsiteY28" fmla="*/ 674883 h 4745608"/>
                <a:gd name="connsiteX29" fmla="*/ 3759013 w 4206653"/>
                <a:gd name="connsiteY29" fmla="*/ 571878 h 4745608"/>
                <a:gd name="connsiteX30" fmla="*/ 3999043 w 4206653"/>
                <a:gd name="connsiteY30" fmla="*/ 91818 h 4745608"/>
                <a:gd name="connsiteX31" fmla="*/ 4033333 w 4206653"/>
                <a:gd name="connsiteY31" fmla="*/ 11808 h 4745608"/>
                <a:gd name="connsiteX32" fmla="*/ 3984569 w 4206653"/>
                <a:gd name="connsiteY32" fmla="*/ 247366 h 4745608"/>
                <a:gd name="connsiteX33" fmla="*/ 3812791 w 4206653"/>
                <a:gd name="connsiteY33" fmla="*/ 647417 h 4745608"/>
                <a:gd name="connsiteX34" fmla="*/ 3592906 w 4206653"/>
                <a:gd name="connsiteY34" fmla="*/ 811408 h 4745608"/>
                <a:gd name="connsiteX35" fmla="*/ 3604425 w 4206653"/>
                <a:gd name="connsiteY35" fmla="*/ 999253 h 4745608"/>
                <a:gd name="connsiteX36" fmla="*/ 3872985 w 4206653"/>
                <a:gd name="connsiteY36" fmla="*/ 881976 h 4745608"/>
                <a:gd name="connsiteX37" fmla="*/ 4200754 w 4206653"/>
                <a:gd name="connsiteY37" fmla="*/ 774136 h 4745608"/>
                <a:gd name="connsiteX38" fmla="*/ 4064251 w 4206653"/>
                <a:gd name="connsiteY38" fmla="*/ 847195 h 4745608"/>
                <a:gd name="connsiteX39" fmla="*/ 3818880 w 4206653"/>
                <a:gd name="connsiteY39" fmla="*/ 991305 h 4745608"/>
                <a:gd name="connsiteX40" fmla="*/ 3658531 w 4206653"/>
                <a:gd name="connsiteY40" fmla="*/ 1093178 h 4745608"/>
                <a:gd name="connsiteX41" fmla="*/ 3622838 w 4206653"/>
                <a:gd name="connsiteY41" fmla="*/ 1221401 h 4745608"/>
                <a:gd name="connsiteX42" fmla="*/ 3577446 w 4206653"/>
                <a:gd name="connsiteY42" fmla="*/ 1500691 h 4745608"/>
                <a:gd name="connsiteX43" fmla="*/ 3461833 w 4206653"/>
                <a:gd name="connsiteY43" fmla="*/ 1726308 h 4745608"/>
                <a:gd name="connsiteX44" fmla="*/ 3278953 w 4206653"/>
                <a:gd name="connsiteY44" fmla="*/ 2034918 h 4745608"/>
                <a:gd name="connsiteX45" fmla="*/ 3288742 w 4206653"/>
                <a:gd name="connsiteY45" fmla="*/ 2273460 h 4745608"/>
                <a:gd name="connsiteX46" fmla="*/ 3434288 w 4206653"/>
                <a:gd name="connsiteY46" fmla="*/ 2417577 h 4745608"/>
                <a:gd name="connsiteX47" fmla="*/ 3759013 w 4206653"/>
                <a:gd name="connsiteY47" fmla="*/ 2663568 h 4745608"/>
                <a:gd name="connsiteX48" fmla="*/ 4079053 w 4206653"/>
                <a:gd name="connsiteY48" fmla="*/ 2777868 h 4745608"/>
                <a:gd name="connsiteX49" fmla="*/ 4079053 w 4206653"/>
                <a:gd name="connsiteY49" fmla="*/ 2880738 h 4745608"/>
                <a:gd name="connsiteX50" fmla="*/ 3770443 w 4206653"/>
                <a:gd name="connsiteY50" fmla="*/ 2869308 h 4745608"/>
                <a:gd name="connsiteX51" fmla="*/ 3404683 w 4206653"/>
                <a:gd name="connsiteY51" fmla="*/ 2732148 h 4745608"/>
                <a:gd name="connsiteX52" fmla="*/ 3084643 w 4206653"/>
                <a:gd name="connsiteY52" fmla="*/ 2663568 h 4745608"/>
                <a:gd name="connsiteX53" fmla="*/ 2995919 w 4206653"/>
                <a:gd name="connsiteY53" fmla="*/ 2782832 h 4745608"/>
                <a:gd name="connsiteX54" fmla="*/ 2832855 w 4206653"/>
                <a:gd name="connsiteY54" fmla="*/ 2930924 h 4745608"/>
                <a:gd name="connsiteX55" fmla="*/ 2820111 w 4206653"/>
                <a:gd name="connsiteY55" fmla="*/ 3026344 h 4745608"/>
                <a:gd name="connsiteX56" fmla="*/ 2959241 w 4206653"/>
                <a:gd name="connsiteY56" fmla="*/ 3167976 h 4745608"/>
                <a:gd name="connsiteX57" fmla="*/ 3176083 w 4206653"/>
                <a:gd name="connsiteY57" fmla="*/ 3269358 h 4745608"/>
                <a:gd name="connsiteX58" fmla="*/ 3388239 w 4206653"/>
                <a:gd name="connsiteY58" fmla="*/ 3442290 h 4745608"/>
                <a:gd name="connsiteX59" fmla="*/ 3212014 w 4206653"/>
                <a:gd name="connsiteY59" fmla="*/ 3336948 h 4745608"/>
                <a:gd name="connsiteX60" fmla="*/ 3004633 w 4206653"/>
                <a:gd name="connsiteY60" fmla="*/ 3276814 h 4745608"/>
                <a:gd name="connsiteX61" fmla="*/ 2771676 w 4206653"/>
                <a:gd name="connsiteY61" fmla="*/ 3166987 h 4745608"/>
                <a:gd name="connsiteX62" fmla="*/ 2638873 w 4206653"/>
                <a:gd name="connsiteY62" fmla="*/ 3097908 h 4745608"/>
                <a:gd name="connsiteX63" fmla="*/ 2570293 w 4206653"/>
                <a:gd name="connsiteY63" fmla="*/ 3109338 h 4745608"/>
                <a:gd name="connsiteX64" fmla="*/ 2525557 w 4206653"/>
                <a:gd name="connsiteY64" fmla="*/ 3326508 h 4745608"/>
                <a:gd name="connsiteX65" fmla="*/ 2584349 w 4206653"/>
                <a:gd name="connsiteY65" fmla="*/ 3577470 h 4745608"/>
                <a:gd name="connsiteX66" fmla="*/ 2663703 w 4206653"/>
                <a:gd name="connsiteY66" fmla="*/ 3996904 h 4745608"/>
                <a:gd name="connsiteX67" fmla="*/ 2633113 w 4206653"/>
                <a:gd name="connsiteY67" fmla="*/ 4192703 h 4745608"/>
                <a:gd name="connsiteX68" fmla="*/ 2539703 w 4206653"/>
                <a:gd name="connsiteY68" fmla="*/ 4455574 h 4745608"/>
                <a:gd name="connsiteX69" fmla="*/ 2595212 w 4206653"/>
                <a:gd name="connsiteY69" fmla="*/ 3945217 h 4745608"/>
                <a:gd name="connsiteX70" fmla="*/ 2481240 w 4206653"/>
                <a:gd name="connsiteY70" fmla="*/ 3566538 h 4745608"/>
                <a:gd name="connsiteX71" fmla="*/ 2307403 w 4206653"/>
                <a:gd name="connsiteY71" fmla="*/ 3166488 h 4745608"/>
                <a:gd name="connsiteX72" fmla="*/ 2261683 w 4206653"/>
                <a:gd name="connsiteY72" fmla="*/ 3063618 h 4745608"/>
                <a:gd name="connsiteX73" fmla="*/ 2078803 w 4206653"/>
                <a:gd name="connsiteY73" fmla="*/ 2949318 h 4745608"/>
                <a:gd name="connsiteX74" fmla="*/ 1824299 w 4206653"/>
                <a:gd name="connsiteY74" fmla="*/ 3002494 h 4745608"/>
                <a:gd name="connsiteX75" fmla="*/ 1412162 w 4206653"/>
                <a:gd name="connsiteY75" fmla="*/ 3235573 h 4745608"/>
                <a:gd name="connsiteX76" fmla="*/ 1381573 w 4206653"/>
                <a:gd name="connsiteY76" fmla="*/ 3680838 h 4745608"/>
                <a:gd name="connsiteX77" fmla="*/ 1340867 w 4206653"/>
                <a:gd name="connsiteY77" fmla="*/ 3980504 h 4745608"/>
                <a:gd name="connsiteX78" fmla="*/ 1197619 w 4206653"/>
                <a:gd name="connsiteY78" fmla="*/ 4738831 h 4745608"/>
                <a:gd name="connsiteX79" fmla="*/ 1220896 w 4206653"/>
                <a:gd name="connsiteY79" fmla="*/ 4338309 h 4745608"/>
                <a:gd name="connsiteX80" fmla="*/ 1242772 w 4206653"/>
                <a:gd name="connsiteY80" fmla="*/ 4080888 h 4745608"/>
                <a:gd name="connsiteX81" fmla="*/ 1198693 w 4206653"/>
                <a:gd name="connsiteY81" fmla="*/ 3909438 h 4745608"/>
                <a:gd name="connsiteX82" fmla="*/ 970093 w 4206653"/>
                <a:gd name="connsiteY82" fmla="*/ 3989448 h 4745608"/>
                <a:gd name="connsiteX83" fmla="*/ 766328 w 4206653"/>
                <a:gd name="connsiteY83" fmla="*/ 4131990 h 4745608"/>
                <a:gd name="connsiteX84" fmla="*/ 555808 w 4206653"/>
                <a:gd name="connsiteY84" fmla="*/ 4355688 h 4745608"/>
                <a:gd name="connsiteX85" fmla="*/ 785900 w 4206653"/>
                <a:gd name="connsiteY85" fmla="*/ 4017771 h 4745608"/>
                <a:gd name="connsiteX86" fmla="*/ 1130113 w 4206653"/>
                <a:gd name="connsiteY86" fmla="*/ 3817500 h 4745608"/>
                <a:gd name="connsiteX87" fmla="*/ 1278703 w 4206653"/>
                <a:gd name="connsiteY87" fmla="*/ 3726558 h 4745608"/>
                <a:gd name="connsiteX88" fmla="*/ 1269661 w 4206653"/>
                <a:gd name="connsiteY88" fmla="*/ 3390117 h 4745608"/>
                <a:gd name="connsiteX89" fmla="*/ 1309620 w 4206653"/>
                <a:gd name="connsiteY89" fmla="*/ 3169963 h 4745608"/>
                <a:gd name="connsiteX90" fmla="*/ 1393003 w 4206653"/>
                <a:gd name="connsiteY90" fmla="*/ 3052188 h 4745608"/>
                <a:gd name="connsiteX91" fmla="*/ 1080693 w 4206653"/>
                <a:gd name="connsiteY91" fmla="*/ 2984604 h 4745608"/>
                <a:gd name="connsiteX92" fmla="*/ 663453 w 4206653"/>
                <a:gd name="connsiteY92" fmla="*/ 3023360 h 4745608"/>
                <a:gd name="connsiteX93" fmla="*/ 235111 w 4206653"/>
                <a:gd name="connsiteY93" fmla="*/ 3217172 h 4745608"/>
                <a:gd name="connsiteX94" fmla="*/ 421453 w 4206653"/>
                <a:gd name="connsiteY94" fmla="*/ 3029328 h 4745608"/>
                <a:gd name="connsiteX95" fmla="*/ 627193 w 4206653"/>
                <a:gd name="connsiteY95" fmla="*/ 2926458 h 4745608"/>
                <a:gd name="connsiteX96" fmla="*/ 854480 w 4206653"/>
                <a:gd name="connsiteY96" fmla="*/ 2889178 h 4745608"/>
                <a:gd name="connsiteX97" fmla="*/ 1149272 w 4206653"/>
                <a:gd name="connsiteY97" fmla="*/ 2889676 h 4745608"/>
                <a:gd name="connsiteX98" fmla="*/ 1531894 w 4206653"/>
                <a:gd name="connsiteY98" fmla="*/ 2917507 h 4745608"/>
                <a:gd name="connsiteX99" fmla="*/ 1860559 w 4206653"/>
                <a:gd name="connsiteY99" fmla="*/ 2766431 h 4745608"/>
                <a:gd name="connsiteX100" fmla="*/ 1701613 w 4206653"/>
                <a:gd name="connsiteY100" fmla="*/ 2263518 h 4745608"/>
                <a:gd name="connsiteX101" fmla="*/ 1690183 w 4206653"/>
                <a:gd name="connsiteY101" fmla="*/ 1966338 h 4745608"/>
                <a:gd name="connsiteX102" fmla="*/ 1381991 w 4206653"/>
                <a:gd name="connsiteY102" fmla="*/ 1841604 h 4745608"/>
                <a:gd name="connsiteX103" fmla="*/ 1095823 w 4206653"/>
                <a:gd name="connsiteY103" fmla="*/ 1714878 h 4745608"/>
                <a:gd name="connsiteX104" fmla="*/ 746507 w 4206653"/>
                <a:gd name="connsiteY104" fmla="*/ 1626415 h 4745608"/>
                <a:gd name="connsiteX105" fmla="*/ 352873 w 4206653"/>
                <a:gd name="connsiteY105" fmla="*/ 1726308 h 4745608"/>
                <a:gd name="connsiteX106" fmla="*/ 113171 w 4206653"/>
                <a:gd name="connsiteY106" fmla="*/ 1763582 h 4745608"/>
                <a:gd name="connsiteX107" fmla="*/ 9973 w 4206653"/>
                <a:gd name="connsiteY107" fmla="*/ 1737738 h 4745608"/>
                <a:gd name="connsiteX108" fmla="*/ 348516 w 4206653"/>
                <a:gd name="connsiteY108" fmla="*/ 1643812 h 4745608"/>
                <a:gd name="connsiteX109" fmla="*/ 653097 w 4206653"/>
                <a:gd name="connsiteY109" fmla="*/ 1543920 h 4745608"/>
                <a:gd name="connsiteX110" fmla="*/ 1072963 w 4206653"/>
                <a:gd name="connsiteY110" fmla="*/ 1612008 h 4745608"/>
                <a:gd name="connsiteX111" fmla="*/ 1244413 w 4206653"/>
                <a:gd name="connsiteY111" fmla="*/ 1657728 h 4745608"/>
                <a:gd name="connsiteX112" fmla="*/ 1205766 w 4206653"/>
                <a:gd name="connsiteY112" fmla="*/ 1451988 h 4745608"/>
                <a:gd name="connsiteX113" fmla="*/ 1046313 w 4206653"/>
                <a:gd name="connsiteY113" fmla="*/ 815409 h 4745608"/>
                <a:gd name="connsiteX114" fmla="*/ 1221553 w 4206653"/>
                <a:gd name="connsiteY114" fmla="*/ 1211958 h 4745608"/>
                <a:gd name="connsiteX0" fmla="*/ 1221553 w 4206653"/>
                <a:gd name="connsiteY0" fmla="*/ 1211958 h 4745608"/>
                <a:gd name="connsiteX1" fmla="*/ 1343911 w 4206653"/>
                <a:gd name="connsiteY1" fmla="*/ 1559828 h 4745608"/>
                <a:gd name="connsiteX2" fmla="*/ 1553023 w 4206653"/>
                <a:gd name="connsiteY2" fmla="*/ 1657728 h 4745608"/>
                <a:gd name="connsiteX3" fmla="*/ 1907353 w 4206653"/>
                <a:gd name="connsiteY3" fmla="*/ 1680588 h 4745608"/>
                <a:gd name="connsiteX4" fmla="*/ 2021653 w 4206653"/>
                <a:gd name="connsiteY4" fmla="*/ 1543428 h 4745608"/>
                <a:gd name="connsiteX5" fmla="*/ 2124523 w 4206653"/>
                <a:gd name="connsiteY5" fmla="*/ 1291968 h 4745608"/>
                <a:gd name="connsiteX6" fmla="*/ 2124523 w 4206653"/>
                <a:gd name="connsiteY6" fmla="*/ 1120518 h 4745608"/>
                <a:gd name="connsiteX7" fmla="*/ 2068029 w 4206653"/>
                <a:gd name="connsiteY7" fmla="*/ 825325 h 4745608"/>
                <a:gd name="connsiteX8" fmla="*/ 2078803 w 4206653"/>
                <a:gd name="connsiteY8" fmla="*/ 777618 h 4745608"/>
                <a:gd name="connsiteX9" fmla="*/ 2170243 w 4206653"/>
                <a:gd name="connsiteY9" fmla="*/ 1086228 h 4745608"/>
                <a:gd name="connsiteX10" fmla="*/ 2215963 w 4206653"/>
                <a:gd name="connsiteY10" fmla="*/ 1269108 h 4745608"/>
                <a:gd name="connsiteX11" fmla="*/ 2284543 w 4206653"/>
                <a:gd name="connsiteY11" fmla="*/ 1303398 h 4745608"/>
                <a:gd name="connsiteX12" fmla="*/ 2330263 w 4206653"/>
                <a:gd name="connsiteY12" fmla="*/ 1166238 h 4745608"/>
                <a:gd name="connsiteX13" fmla="*/ 2467423 w 4206653"/>
                <a:gd name="connsiteY13" fmla="*/ 880488 h 4745608"/>
                <a:gd name="connsiteX14" fmla="*/ 2558863 w 4206653"/>
                <a:gd name="connsiteY14" fmla="*/ 640458 h 4745608"/>
                <a:gd name="connsiteX15" fmla="*/ 2616013 w 4206653"/>
                <a:gd name="connsiteY15" fmla="*/ 537588 h 4745608"/>
                <a:gd name="connsiteX16" fmla="*/ 2558863 w 4206653"/>
                <a:gd name="connsiteY16" fmla="*/ 789048 h 4745608"/>
                <a:gd name="connsiteX17" fmla="*/ 2444563 w 4206653"/>
                <a:gd name="connsiteY17" fmla="*/ 1097658 h 4745608"/>
                <a:gd name="connsiteX18" fmla="*/ 2375983 w 4206653"/>
                <a:gd name="connsiteY18" fmla="*/ 1406268 h 4745608"/>
                <a:gd name="connsiteX19" fmla="*/ 2558863 w 4206653"/>
                <a:gd name="connsiteY19" fmla="*/ 1577718 h 4745608"/>
                <a:gd name="connsiteX20" fmla="*/ 2878903 w 4206653"/>
                <a:gd name="connsiteY20" fmla="*/ 1657728 h 4745608"/>
                <a:gd name="connsiteX21" fmla="*/ 3187513 w 4206653"/>
                <a:gd name="connsiteY21" fmla="*/ 1657728 h 4745608"/>
                <a:gd name="connsiteX22" fmla="*/ 3370393 w 4206653"/>
                <a:gd name="connsiteY22" fmla="*/ 1566288 h 4745608"/>
                <a:gd name="connsiteX23" fmla="*/ 3488066 w 4206653"/>
                <a:gd name="connsiteY23" fmla="*/ 1246753 h 4745608"/>
                <a:gd name="connsiteX24" fmla="*/ 3495138 w 4206653"/>
                <a:gd name="connsiteY24" fmla="*/ 1115548 h 4745608"/>
                <a:gd name="connsiteX25" fmla="*/ 3493650 w 4206653"/>
                <a:gd name="connsiteY25" fmla="*/ 1063976 h 4745608"/>
                <a:gd name="connsiteX26" fmla="*/ 3450403 w 4206653"/>
                <a:gd name="connsiteY26" fmla="*/ 777618 h 4745608"/>
                <a:gd name="connsiteX27" fmla="*/ 3119893 w 4206653"/>
                <a:gd name="connsiteY27" fmla="*/ 321571 h 4745608"/>
                <a:gd name="connsiteX28" fmla="*/ 3497351 w 4206653"/>
                <a:gd name="connsiteY28" fmla="*/ 674883 h 4745608"/>
                <a:gd name="connsiteX29" fmla="*/ 3759013 w 4206653"/>
                <a:gd name="connsiteY29" fmla="*/ 571878 h 4745608"/>
                <a:gd name="connsiteX30" fmla="*/ 3999043 w 4206653"/>
                <a:gd name="connsiteY30" fmla="*/ 91818 h 4745608"/>
                <a:gd name="connsiteX31" fmla="*/ 4033333 w 4206653"/>
                <a:gd name="connsiteY31" fmla="*/ 11808 h 4745608"/>
                <a:gd name="connsiteX32" fmla="*/ 3984569 w 4206653"/>
                <a:gd name="connsiteY32" fmla="*/ 247366 h 4745608"/>
                <a:gd name="connsiteX33" fmla="*/ 3812791 w 4206653"/>
                <a:gd name="connsiteY33" fmla="*/ 647417 h 4745608"/>
                <a:gd name="connsiteX34" fmla="*/ 3592906 w 4206653"/>
                <a:gd name="connsiteY34" fmla="*/ 811408 h 4745608"/>
                <a:gd name="connsiteX35" fmla="*/ 3604425 w 4206653"/>
                <a:gd name="connsiteY35" fmla="*/ 999253 h 4745608"/>
                <a:gd name="connsiteX36" fmla="*/ 3872985 w 4206653"/>
                <a:gd name="connsiteY36" fmla="*/ 881976 h 4745608"/>
                <a:gd name="connsiteX37" fmla="*/ 4200754 w 4206653"/>
                <a:gd name="connsiteY37" fmla="*/ 774136 h 4745608"/>
                <a:gd name="connsiteX38" fmla="*/ 4064251 w 4206653"/>
                <a:gd name="connsiteY38" fmla="*/ 847195 h 4745608"/>
                <a:gd name="connsiteX39" fmla="*/ 3818880 w 4206653"/>
                <a:gd name="connsiteY39" fmla="*/ 991305 h 4745608"/>
                <a:gd name="connsiteX40" fmla="*/ 3658531 w 4206653"/>
                <a:gd name="connsiteY40" fmla="*/ 1093178 h 4745608"/>
                <a:gd name="connsiteX41" fmla="*/ 3622838 w 4206653"/>
                <a:gd name="connsiteY41" fmla="*/ 1221401 h 4745608"/>
                <a:gd name="connsiteX42" fmla="*/ 3577446 w 4206653"/>
                <a:gd name="connsiteY42" fmla="*/ 1500691 h 4745608"/>
                <a:gd name="connsiteX43" fmla="*/ 3461833 w 4206653"/>
                <a:gd name="connsiteY43" fmla="*/ 1726308 h 4745608"/>
                <a:gd name="connsiteX44" fmla="*/ 3278953 w 4206653"/>
                <a:gd name="connsiteY44" fmla="*/ 2034918 h 4745608"/>
                <a:gd name="connsiteX45" fmla="*/ 3288742 w 4206653"/>
                <a:gd name="connsiteY45" fmla="*/ 2273460 h 4745608"/>
                <a:gd name="connsiteX46" fmla="*/ 3434288 w 4206653"/>
                <a:gd name="connsiteY46" fmla="*/ 2417577 h 4745608"/>
                <a:gd name="connsiteX47" fmla="*/ 3781217 w 4206653"/>
                <a:gd name="connsiteY47" fmla="*/ 2618845 h 4745608"/>
                <a:gd name="connsiteX48" fmla="*/ 4079053 w 4206653"/>
                <a:gd name="connsiteY48" fmla="*/ 2777868 h 4745608"/>
                <a:gd name="connsiteX49" fmla="*/ 4079053 w 4206653"/>
                <a:gd name="connsiteY49" fmla="*/ 2880738 h 4745608"/>
                <a:gd name="connsiteX50" fmla="*/ 3770443 w 4206653"/>
                <a:gd name="connsiteY50" fmla="*/ 2869308 h 4745608"/>
                <a:gd name="connsiteX51" fmla="*/ 3404683 w 4206653"/>
                <a:gd name="connsiteY51" fmla="*/ 2732148 h 4745608"/>
                <a:gd name="connsiteX52" fmla="*/ 3084643 w 4206653"/>
                <a:gd name="connsiteY52" fmla="*/ 2663568 h 4745608"/>
                <a:gd name="connsiteX53" fmla="*/ 2995919 w 4206653"/>
                <a:gd name="connsiteY53" fmla="*/ 2782832 h 4745608"/>
                <a:gd name="connsiteX54" fmla="*/ 2832855 w 4206653"/>
                <a:gd name="connsiteY54" fmla="*/ 2930924 h 4745608"/>
                <a:gd name="connsiteX55" fmla="*/ 2820111 w 4206653"/>
                <a:gd name="connsiteY55" fmla="*/ 3026344 h 4745608"/>
                <a:gd name="connsiteX56" fmla="*/ 2959241 w 4206653"/>
                <a:gd name="connsiteY56" fmla="*/ 3167976 h 4745608"/>
                <a:gd name="connsiteX57" fmla="*/ 3176083 w 4206653"/>
                <a:gd name="connsiteY57" fmla="*/ 3269358 h 4745608"/>
                <a:gd name="connsiteX58" fmla="*/ 3388239 w 4206653"/>
                <a:gd name="connsiteY58" fmla="*/ 3442290 h 4745608"/>
                <a:gd name="connsiteX59" fmla="*/ 3212014 w 4206653"/>
                <a:gd name="connsiteY59" fmla="*/ 3336948 h 4745608"/>
                <a:gd name="connsiteX60" fmla="*/ 3004633 w 4206653"/>
                <a:gd name="connsiteY60" fmla="*/ 3276814 h 4745608"/>
                <a:gd name="connsiteX61" fmla="*/ 2771676 w 4206653"/>
                <a:gd name="connsiteY61" fmla="*/ 3166987 h 4745608"/>
                <a:gd name="connsiteX62" fmla="*/ 2638873 w 4206653"/>
                <a:gd name="connsiteY62" fmla="*/ 3097908 h 4745608"/>
                <a:gd name="connsiteX63" fmla="*/ 2570293 w 4206653"/>
                <a:gd name="connsiteY63" fmla="*/ 3109338 h 4745608"/>
                <a:gd name="connsiteX64" fmla="*/ 2525557 w 4206653"/>
                <a:gd name="connsiteY64" fmla="*/ 3326508 h 4745608"/>
                <a:gd name="connsiteX65" fmla="*/ 2584349 w 4206653"/>
                <a:gd name="connsiteY65" fmla="*/ 3577470 h 4745608"/>
                <a:gd name="connsiteX66" fmla="*/ 2663703 w 4206653"/>
                <a:gd name="connsiteY66" fmla="*/ 3996904 h 4745608"/>
                <a:gd name="connsiteX67" fmla="*/ 2633113 w 4206653"/>
                <a:gd name="connsiteY67" fmla="*/ 4192703 h 4745608"/>
                <a:gd name="connsiteX68" fmla="*/ 2539703 w 4206653"/>
                <a:gd name="connsiteY68" fmla="*/ 4455574 h 4745608"/>
                <a:gd name="connsiteX69" fmla="*/ 2595212 w 4206653"/>
                <a:gd name="connsiteY69" fmla="*/ 3945217 h 4745608"/>
                <a:gd name="connsiteX70" fmla="*/ 2481240 w 4206653"/>
                <a:gd name="connsiteY70" fmla="*/ 3566538 h 4745608"/>
                <a:gd name="connsiteX71" fmla="*/ 2307403 w 4206653"/>
                <a:gd name="connsiteY71" fmla="*/ 3166488 h 4745608"/>
                <a:gd name="connsiteX72" fmla="*/ 2261683 w 4206653"/>
                <a:gd name="connsiteY72" fmla="*/ 3063618 h 4745608"/>
                <a:gd name="connsiteX73" fmla="*/ 2078803 w 4206653"/>
                <a:gd name="connsiteY73" fmla="*/ 2949318 h 4745608"/>
                <a:gd name="connsiteX74" fmla="*/ 1824299 w 4206653"/>
                <a:gd name="connsiteY74" fmla="*/ 3002494 h 4745608"/>
                <a:gd name="connsiteX75" fmla="*/ 1412162 w 4206653"/>
                <a:gd name="connsiteY75" fmla="*/ 3235573 h 4745608"/>
                <a:gd name="connsiteX76" fmla="*/ 1381573 w 4206653"/>
                <a:gd name="connsiteY76" fmla="*/ 3680838 h 4745608"/>
                <a:gd name="connsiteX77" fmla="*/ 1340867 w 4206653"/>
                <a:gd name="connsiteY77" fmla="*/ 3980504 h 4745608"/>
                <a:gd name="connsiteX78" fmla="*/ 1197619 w 4206653"/>
                <a:gd name="connsiteY78" fmla="*/ 4738831 h 4745608"/>
                <a:gd name="connsiteX79" fmla="*/ 1220896 w 4206653"/>
                <a:gd name="connsiteY79" fmla="*/ 4338309 h 4745608"/>
                <a:gd name="connsiteX80" fmla="*/ 1242772 w 4206653"/>
                <a:gd name="connsiteY80" fmla="*/ 4080888 h 4745608"/>
                <a:gd name="connsiteX81" fmla="*/ 1198693 w 4206653"/>
                <a:gd name="connsiteY81" fmla="*/ 3909438 h 4745608"/>
                <a:gd name="connsiteX82" fmla="*/ 970093 w 4206653"/>
                <a:gd name="connsiteY82" fmla="*/ 3989448 h 4745608"/>
                <a:gd name="connsiteX83" fmla="*/ 766328 w 4206653"/>
                <a:gd name="connsiteY83" fmla="*/ 4131990 h 4745608"/>
                <a:gd name="connsiteX84" fmla="*/ 555808 w 4206653"/>
                <a:gd name="connsiteY84" fmla="*/ 4355688 h 4745608"/>
                <a:gd name="connsiteX85" fmla="*/ 785900 w 4206653"/>
                <a:gd name="connsiteY85" fmla="*/ 4017771 h 4745608"/>
                <a:gd name="connsiteX86" fmla="*/ 1130113 w 4206653"/>
                <a:gd name="connsiteY86" fmla="*/ 3817500 h 4745608"/>
                <a:gd name="connsiteX87" fmla="*/ 1278703 w 4206653"/>
                <a:gd name="connsiteY87" fmla="*/ 3726558 h 4745608"/>
                <a:gd name="connsiteX88" fmla="*/ 1269661 w 4206653"/>
                <a:gd name="connsiteY88" fmla="*/ 3390117 h 4745608"/>
                <a:gd name="connsiteX89" fmla="*/ 1309620 w 4206653"/>
                <a:gd name="connsiteY89" fmla="*/ 3169963 h 4745608"/>
                <a:gd name="connsiteX90" fmla="*/ 1393003 w 4206653"/>
                <a:gd name="connsiteY90" fmla="*/ 3052188 h 4745608"/>
                <a:gd name="connsiteX91" fmla="*/ 1080693 w 4206653"/>
                <a:gd name="connsiteY91" fmla="*/ 2984604 h 4745608"/>
                <a:gd name="connsiteX92" fmla="*/ 663453 w 4206653"/>
                <a:gd name="connsiteY92" fmla="*/ 3023360 h 4745608"/>
                <a:gd name="connsiteX93" fmla="*/ 235111 w 4206653"/>
                <a:gd name="connsiteY93" fmla="*/ 3217172 h 4745608"/>
                <a:gd name="connsiteX94" fmla="*/ 421453 w 4206653"/>
                <a:gd name="connsiteY94" fmla="*/ 3029328 h 4745608"/>
                <a:gd name="connsiteX95" fmla="*/ 627193 w 4206653"/>
                <a:gd name="connsiteY95" fmla="*/ 2926458 h 4745608"/>
                <a:gd name="connsiteX96" fmla="*/ 854480 w 4206653"/>
                <a:gd name="connsiteY96" fmla="*/ 2889178 h 4745608"/>
                <a:gd name="connsiteX97" fmla="*/ 1149272 w 4206653"/>
                <a:gd name="connsiteY97" fmla="*/ 2889676 h 4745608"/>
                <a:gd name="connsiteX98" fmla="*/ 1531894 w 4206653"/>
                <a:gd name="connsiteY98" fmla="*/ 2917507 h 4745608"/>
                <a:gd name="connsiteX99" fmla="*/ 1860559 w 4206653"/>
                <a:gd name="connsiteY99" fmla="*/ 2766431 h 4745608"/>
                <a:gd name="connsiteX100" fmla="*/ 1701613 w 4206653"/>
                <a:gd name="connsiteY100" fmla="*/ 2263518 h 4745608"/>
                <a:gd name="connsiteX101" fmla="*/ 1690183 w 4206653"/>
                <a:gd name="connsiteY101" fmla="*/ 1966338 h 4745608"/>
                <a:gd name="connsiteX102" fmla="*/ 1381991 w 4206653"/>
                <a:gd name="connsiteY102" fmla="*/ 1841604 h 4745608"/>
                <a:gd name="connsiteX103" fmla="*/ 1095823 w 4206653"/>
                <a:gd name="connsiteY103" fmla="*/ 1714878 h 4745608"/>
                <a:gd name="connsiteX104" fmla="*/ 746507 w 4206653"/>
                <a:gd name="connsiteY104" fmla="*/ 1626415 h 4745608"/>
                <a:gd name="connsiteX105" fmla="*/ 352873 w 4206653"/>
                <a:gd name="connsiteY105" fmla="*/ 1726308 h 4745608"/>
                <a:gd name="connsiteX106" fmla="*/ 113171 w 4206653"/>
                <a:gd name="connsiteY106" fmla="*/ 1763582 h 4745608"/>
                <a:gd name="connsiteX107" fmla="*/ 9973 w 4206653"/>
                <a:gd name="connsiteY107" fmla="*/ 1737738 h 4745608"/>
                <a:gd name="connsiteX108" fmla="*/ 348516 w 4206653"/>
                <a:gd name="connsiteY108" fmla="*/ 1643812 h 4745608"/>
                <a:gd name="connsiteX109" fmla="*/ 653097 w 4206653"/>
                <a:gd name="connsiteY109" fmla="*/ 1543920 h 4745608"/>
                <a:gd name="connsiteX110" fmla="*/ 1072963 w 4206653"/>
                <a:gd name="connsiteY110" fmla="*/ 1612008 h 4745608"/>
                <a:gd name="connsiteX111" fmla="*/ 1244413 w 4206653"/>
                <a:gd name="connsiteY111" fmla="*/ 1657728 h 4745608"/>
                <a:gd name="connsiteX112" fmla="*/ 1205766 w 4206653"/>
                <a:gd name="connsiteY112" fmla="*/ 1451988 h 4745608"/>
                <a:gd name="connsiteX113" fmla="*/ 1046313 w 4206653"/>
                <a:gd name="connsiteY113" fmla="*/ 815409 h 4745608"/>
                <a:gd name="connsiteX114" fmla="*/ 1221553 w 4206653"/>
                <a:gd name="connsiteY114" fmla="*/ 1211958 h 4745608"/>
                <a:gd name="connsiteX0" fmla="*/ 1221553 w 4206653"/>
                <a:gd name="connsiteY0" fmla="*/ 1211958 h 4745608"/>
                <a:gd name="connsiteX1" fmla="*/ 1343911 w 4206653"/>
                <a:gd name="connsiteY1" fmla="*/ 1559828 h 4745608"/>
                <a:gd name="connsiteX2" fmla="*/ 1553023 w 4206653"/>
                <a:gd name="connsiteY2" fmla="*/ 1657728 h 4745608"/>
                <a:gd name="connsiteX3" fmla="*/ 1907353 w 4206653"/>
                <a:gd name="connsiteY3" fmla="*/ 1680588 h 4745608"/>
                <a:gd name="connsiteX4" fmla="*/ 2021653 w 4206653"/>
                <a:gd name="connsiteY4" fmla="*/ 1543428 h 4745608"/>
                <a:gd name="connsiteX5" fmla="*/ 2124523 w 4206653"/>
                <a:gd name="connsiteY5" fmla="*/ 1291968 h 4745608"/>
                <a:gd name="connsiteX6" fmla="*/ 2124523 w 4206653"/>
                <a:gd name="connsiteY6" fmla="*/ 1120518 h 4745608"/>
                <a:gd name="connsiteX7" fmla="*/ 2068029 w 4206653"/>
                <a:gd name="connsiteY7" fmla="*/ 825325 h 4745608"/>
                <a:gd name="connsiteX8" fmla="*/ 2078803 w 4206653"/>
                <a:gd name="connsiteY8" fmla="*/ 777618 h 4745608"/>
                <a:gd name="connsiteX9" fmla="*/ 2170243 w 4206653"/>
                <a:gd name="connsiteY9" fmla="*/ 1086228 h 4745608"/>
                <a:gd name="connsiteX10" fmla="*/ 2215963 w 4206653"/>
                <a:gd name="connsiteY10" fmla="*/ 1269108 h 4745608"/>
                <a:gd name="connsiteX11" fmla="*/ 2284543 w 4206653"/>
                <a:gd name="connsiteY11" fmla="*/ 1303398 h 4745608"/>
                <a:gd name="connsiteX12" fmla="*/ 2330263 w 4206653"/>
                <a:gd name="connsiteY12" fmla="*/ 1166238 h 4745608"/>
                <a:gd name="connsiteX13" fmla="*/ 2467423 w 4206653"/>
                <a:gd name="connsiteY13" fmla="*/ 880488 h 4745608"/>
                <a:gd name="connsiteX14" fmla="*/ 2558863 w 4206653"/>
                <a:gd name="connsiteY14" fmla="*/ 640458 h 4745608"/>
                <a:gd name="connsiteX15" fmla="*/ 2616013 w 4206653"/>
                <a:gd name="connsiteY15" fmla="*/ 537588 h 4745608"/>
                <a:gd name="connsiteX16" fmla="*/ 2558863 w 4206653"/>
                <a:gd name="connsiteY16" fmla="*/ 789048 h 4745608"/>
                <a:gd name="connsiteX17" fmla="*/ 2444563 w 4206653"/>
                <a:gd name="connsiteY17" fmla="*/ 1097658 h 4745608"/>
                <a:gd name="connsiteX18" fmla="*/ 2375983 w 4206653"/>
                <a:gd name="connsiteY18" fmla="*/ 1406268 h 4745608"/>
                <a:gd name="connsiteX19" fmla="*/ 2558863 w 4206653"/>
                <a:gd name="connsiteY19" fmla="*/ 1577718 h 4745608"/>
                <a:gd name="connsiteX20" fmla="*/ 2878903 w 4206653"/>
                <a:gd name="connsiteY20" fmla="*/ 1657728 h 4745608"/>
                <a:gd name="connsiteX21" fmla="*/ 3187513 w 4206653"/>
                <a:gd name="connsiteY21" fmla="*/ 1657728 h 4745608"/>
                <a:gd name="connsiteX22" fmla="*/ 3370393 w 4206653"/>
                <a:gd name="connsiteY22" fmla="*/ 1566288 h 4745608"/>
                <a:gd name="connsiteX23" fmla="*/ 3488066 w 4206653"/>
                <a:gd name="connsiteY23" fmla="*/ 1246753 h 4745608"/>
                <a:gd name="connsiteX24" fmla="*/ 3495138 w 4206653"/>
                <a:gd name="connsiteY24" fmla="*/ 1115548 h 4745608"/>
                <a:gd name="connsiteX25" fmla="*/ 3493650 w 4206653"/>
                <a:gd name="connsiteY25" fmla="*/ 1063976 h 4745608"/>
                <a:gd name="connsiteX26" fmla="*/ 3450403 w 4206653"/>
                <a:gd name="connsiteY26" fmla="*/ 777618 h 4745608"/>
                <a:gd name="connsiteX27" fmla="*/ 3119893 w 4206653"/>
                <a:gd name="connsiteY27" fmla="*/ 321571 h 4745608"/>
                <a:gd name="connsiteX28" fmla="*/ 3497351 w 4206653"/>
                <a:gd name="connsiteY28" fmla="*/ 674883 h 4745608"/>
                <a:gd name="connsiteX29" fmla="*/ 3759013 w 4206653"/>
                <a:gd name="connsiteY29" fmla="*/ 571878 h 4745608"/>
                <a:gd name="connsiteX30" fmla="*/ 3999043 w 4206653"/>
                <a:gd name="connsiteY30" fmla="*/ 91818 h 4745608"/>
                <a:gd name="connsiteX31" fmla="*/ 4033333 w 4206653"/>
                <a:gd name="connsiteY31" fmla="*/ 11808 h 4745608"/>
                <a:gd name="connsiteX32" fmla="*/ 3984569 w 4206653"/>
                <a:gd name="connsiteY32" fmla="*/ 247366 h 4745608"/>
                <a:gd name="connsiteX33" fmla="*/ 3812791 w 4206653"/>
                <a:gd name="connsiteY33" fmla="*/ 647417 h 4745608"/>
                <a:gd name="connsiteX34" fmla="*/ 3592906 w 4206653"/>
                <a:gd name="connsiteY34" fmla="*/ 811408 h 4745608"/>
                <a:gd name="connsiteX35" fmla="*/ 3604425 w 4206653"/>
                <a:gd name="connsiteY35" fmla="*/ 999253 h 4745608"/>
                <a:gd name="connsiteX36" fmla="*/ 3872985 w 4206653"/>
                <a:gd name="connsiteY36" fmla="*/ 881976 h 4745608"/>
                <a:gd name="connsiteX37" fmla="*/ 4200754 w 4206653"/>
                <a:gd name="connsiteY37" fmla="*/ 774136 h 4745608"/>
                <a:gd name="connsiteX38" fmla="*/ 4064251 w 4206653"/>
                <a:gd name="connsiteY38" fmla="*/ 847195 h 4745608"/>
                <a:gd name="connsiteX39" fmla="*/ 3818880 w 4206653"/>
                <a:gd name="connsiteY39" fmla="*/ 991305 h 4745608"/>
                <a:gd name="connsiteX40" fmla="*/ 3658531 w 4206653"/>
                <a:gd name="connsiteY40" fmla="*/ 1093178 h 4745608"/>
                <a:gd name="connsiteX41" fmla="*/ 3622838 w 4206653"/>
                <a:gd name="connsiteY41" fmla="*/ 1221401 h 4745608"/>
                <a:gd name="connsiteX42" fmla="*/ 3577446 w 4206653"/>
                <a:gd name="connsiteY42" fmla="*/ 1500691 h 4745608"/>
                <a:gd name="connsiteX43" fmla="*/ 3461833 w 4206653"/>
                <a:gd name="connsiteY43" fmla="*/ 1726308 h 4745608"/>
                <a:gd name="connsiteX44" fmla="*/ 3278953 w 4206653"/>
                <a:gd name="connsiteY44" fmla="*/ 2034918 h 4745608"/>
                <a:gd name="connsiteX45" fmla="*/ 3288742 w 4206653"/>
                <a:gd name="connsiteY45" fmla="*/ 2273460 h 4745608"/>
                <a:gd name="connsiteX46" fmla="*/ 3434288 w 4206653"/>
                <a:gd name="connsiteY46" fmla="*/ 2417577 h 4745608"/>
                <a:gd name="connsiteX47" fmla="*/ 3781217 w 4206653"/>
                <a:gd name="connsiteY47" fmla="*/ 2618845 h 4745608"/>
                <a:gd name="connsiteX48" fmla="*/ 4079053 w 4206653"/>
                <a:gd name="connsiteY48" fmla="*/ 2777868 h 4745608"/>
                <a:gd name="connsiteX49" fmla="*/ 4079053 w 4206653"/>
                <a:gd name="connsiteY49" fmla="*/ 2880738 h 4745608"/>
                <a:gd name="connsiteX50" fmla="*/ 4070190 w 4206653"/>
                <a:gd name="connsiteY50" fmla="*/ 3021367 h 4745608"/>
                <a:gd name="connsiteX51" fmla="*/ 3404683 w 4206653"/>
                <a:gd name="connsiteY51" fmla="*/ 2732148 h 4745608"/>
                <a:gd name="connsiteX52" fmla="*/ 3084643 w 4206653"/>
                <a:gd name="connsiteY52" fmla="*/ 2663568 h 4745608"/>
                <a:gd name="connsiteX53" fmla="*/ 2995919 w 4206653"/>
                <a:gd name="connsiteY53" fmla="*/ 2782832 h 4745608"/>
                <a:gd name="connsiteX54" fmla="*/ 2832855 w 4206653"/>
                <a:gd name="connsiteY54" fmla="*/ 2930924 h 4745608"/>
                <a:gd name="connsiteX55" fmla="*/ 2820111 w 4206653"/>
                <a:gd name="connsiteY55" fmla="*/ 3026344 h 4745608"/>
                <a:gd name="connsiteX56" fmla="*/ 2959241 w 4206653"/>
                <a:gd name="connsiteY56" fmla="*/ 3167976 h 4745608"/>
                <a:gd name="connsiteX57" fmla="*/ 3176083 w 4206653"/>
                <a:gd name="connsiteY57" fmla="*/ 3269358 h 4745608"/>
                <a:gd name="connsiteX58" fmla="*/ 3388239 w 4206653"/>
                <a:gd name="connsiteY58" fmla="*/ 3442290 h 4745608"/>
                <a:gd name="connsiteX59" fmla="*/ 3212014 w 4206653"/>
                <a:gd name="connsiteY59" fmla="*/ 3336948 h 4745608"/>
                <a:gd name="connsiteX60" fmla="*/ 3004633 w 4206653"/>
                <a:gd name="connsiteY60" fmla="*/ 3276814 h 4745608"/>
                <a:gd name="connsiteX61" fmla="*/ 2771676 w 4206653"/>
                <a:gd name="connsiteY61" fmla="*/ 3166987 h 4745608"/>
                <a:gd name="connsiteX62" fmla="*/ 2638873 w 4206653"/>
                <a:gd name="connsiteY62" fmla="*/ 3097908 h 4745608"/>
                <a:gd name="connsiteX63" fmla="*/ 2570293 w 4206653"/>
                <a:gd name="connsiteY63" fmla="*/ 3109338 h 4745608"/>
                <a:gd name="connsiteX64" fmla="*/ 2525557 w 4206653"/>
                <a:gd name="connsiteY64" fmla="*/ 3326508 h 4745608"/>
                <a:gd name="connsiteX65" fmla="*/ 2584349 w 4206653"/>
                <a:gd name="connsiteY65" fmla="*/ 3577470 h 4745608"/>
                <a:gd name="connsiteX66" fmla="*/ 2663703 w 4206653"/>
                <a:gd name="connsiteY66" fmla="*/ 3996904 h 4745608"/>
                <a:gd name="connsiteX67" fmla="*/ 2633113 w 4206653"/>
                <a:gd name="connsiteY67" fmla="*/ 4192703 h 4745608"/>
                <a:gd name="connsiteX68" fmla="*/ 2539703 w 4206653"/>
                <a:gd name="connsiteY68" fmla="*/ 4455574 h 4745608"/>
                <a:gd name="connsiteX69" fmla="*/ 2595212 w 4206653"/>
                <a:gd name="connsiteY69" fmla="*/ 3945217 h 4745608"/>
                <a:gd name="connsiteX70" fmla="*/ 2481240 w 4206653"/>
                <a:gd name="connsiteY70" fmla="*/ 3566538 h 4745608"/>
                <a:gd name="connsiteX71" fmla="*/ 2307403 w 4206653"/>
                <a:gd name="connsiteY71" fmla="*/ 3166488 h 4745608"/>
                <a:gd name="connsiteX72" fmla="*/ 2261683 w 4206653"/>
                <a:gd name="connsiteY72" fmla="*/ 3063618 h 4745608"/>
                <a:gd name="connsiteX73" fmla="*/ 2078803 w 4206653"/>
                <a:gd name="connsiteY73" fmla="*/ 2949318 h 4745608"/>
                <a:gd name="connsiteX74" fmla="*/ 1824299 w 4206653"/>
                <a:gd name="connsiteY74" fmla="*/ 3002494 h 4745608"/>
                <a:gd name="connsiteX75" fmla="*/ 1412162 w 4206653"/>
                <a:gd name="connsiteY75" fmla="*/ 3235573 h 4745608"/>
                <a:gd name="connsiteX76" fmla="*/ 1381573 w 4206653"/>
                <a:gd name="connsiteY76" fmla="*/ 3680838 h 4745608"/>
                <a:gd name="connsiteX77" fmla="*/ 1340867 w 4206653"/>
                <a:gd name="connsiteY77" fmla="*/ 3980504 h 4745608"/>
                <a:gd name="connsiteX78" fmla="*/ 1197619 w 4206653"/>
                <a:gd name="connsiteY78" fmla="*/ 4738831 h 4745608"/>
                <a:gd name="connsiteX79" fmla="*/ 1220896 w 4206653"/>
                <a:gd name="connsiteY79" fmla="*/ 4338309 h 4745608"/>
                <a:gd name="connsiteX80" fmla="*/ 1242772 w 4206653"/>
                <a:gd name="connsiteY80" fmla="*/ 4080888 h 4745608"/>
                <a:gd name="connsiteX81" fmla="*/ 1198693 w 4206653"/>
                <a:gd name="connsiteY81" fmla="*/ 3909438 h 4745608"/>
                <a:gd name="connsiteX82" fmla="*/ 970093 w 4206653"/>
                <a:gd name="connsiteY82" fmla="*/ 3989448 h 4745608"/>
                <a:gd name="connsiteX83" fmla="*/ 766328 w 4206653"/>
                <a:gd name="connsiteY83" fmla="*/ 4131990 h 4745608"/>
                <a:gd name="connsiteX84" fmla="*/ 555808 w 4206653"/>
                <a:gd name="connsiteY84" fmla="*/ 4355688 h 4745608"/>
                <a:gd name="connsiteX85" fmla="*/ 785900 w 4206653"/>
                <a:gd name="connsiteY85" fmla="*/ 4017771 h 4745608"/>
                <a:gd name="connsiteX86" fmla="*/ 1130113 w 4206653"/>
                <a:gd name="connsiteY86" fmla="*/ 3817500 h 4745608"/>
                <a:gd name="connsiteX87" fmla="*/ 1278703 w 4206653"/>
                <a:gd name="connsiteY87" fmla="*/ 3726558 h 4745608"/>
                <a:gd name="connsiteX88" fmla="*/ 1269661 w 4206653"/>
                <a:gd name="connsiteY88" fmla="*/ 3390117 h 4745608"/>
                <a:gd name="connsiteX89" fmla="*/ 1309620 w 4206653"/>
                <a:gd name="connsiteY89" fmla="*/ 3169963 h 4745608"/>
                <a:gd name="connsiteX90" fmla="*/ 1393003 w 4206653"/>
                <a:gd name="connsiteY90" fmla="*/ 3052188 h 4745608"/>
                <a:gd name="connsiteX91" fmla="*/ 1080693 w 4206653"/>
                <a:gd name="connsiteY91" fmla="*/ 2984604 h 4745608"/>
                <a:gd name="connsiteX92" fmla="*/ 663453 w 4206653"/>
                <a:gd name="connsiteY92" fmla="*/ 3023360 h 4745608"/>
                <a:gd name="connsiteX93" fmla="*/ 235111 w 4206653"/>
                <a:gd name="connsiteY93" fmla="*/ 3217172 h 4745608"/>
                <a:gd name="connsiteX94" fmla="*/ 421453 w 4206653"/>
                <a:gd name="connsiteY94" fmla="*/ 3029328 h 4745608"/>
                <a:gd name="connsiteX95" fmla="*/ 627193 w 4206653"/>
                <a:gd name="connsiteY95" fmla="*/ 2926458 h 4745608"/>
                <a:gd name="connsiteX96" fmla="*/ 854480 w 4206653"/>
                <a:gd name="connsiteY96" fmla="*/ 2889178 h 4745608"/>
                <a:gd name="connsiteX97" fmla="*/ 1149272 w 4206653"/>
                <a:gd name="connsiteY97" fmla="*/ 2889676 h 4745608"/>
                <a:gd name="connsiteX98" fmla="*/ 1531894 w 4206653"/>
                <a:gd name="connsiteY98" fmla="*/ 2917507 h 4745608"/>
                <a:gd name="connsiteX99" fmla="*/ 1860559 w 4206653"/>
                <a:gd name="connsiteY99" fmla="*/ 2766431 h 4745608"/>
                <a:gd name="connsiteX100" fmla="*/ 1701613 w 4206653"/>
                <a:gd name="connsiteY100" fmla="*/ 2263518 h 4745608"/>
                <a:gd name="connsiteX101" fmla="*/ 1690183 w 4206653"/>
                <a:gd name="connsiteY101" fmla="*/ 1966338 h 4745608"/>
                <a:gd name="connsiteX102" fmla="*/ 1381991 w 4206653"/>
                <a:gd name="connsiteY102" fmla="*/ 1841604 h 4745608"/>
                <a:gd name="connsiteX103" fmla="*/ 1095823 w 4206653"/>
                <a:gd name="connsiteY103" fmla="*/ 1714878 h 4745608"/>
                <a:gd name="connsiteX104" fmla="*/ 746507 w 4206653"/>
                <a:gd name="connsiteY104" fmla="*/ 1626415 h 4745608"/>
                <a:gd name="connsiteX105" fmla="*/ 352873 w 4206653"/>
                <a:gd name="connsiteY105" fmla="*/ 1726308 h 4745608"/>
                <a:gd name="connsiteX106" fmla="*/ 113171 w 4206653"/>
                <a:gd name="connsiteY106" fmla="*/ 1763582 h 4745608"/>
                <a:gd name="connsiteX107" fmla="*/ 9973 w 4206653"/>
                <a:gd name="connsiteY107" fmla="*/ 1737738 h 4745608"/>
                <a:gd name="connsiteX108" fmla="*/ 348516 w 4206653"/>
                <a:gd name="connsiteY108" fmla="*/ 1643812 h 4745608"/>
                <a:gd name="connsiteX109" fmla="*/ 653097 w 4206653"/>
                <a:gd name="connsiteY109" fmla="*/ 1543920 h 4745608"/>
                <a:gd name="connsiteX110" fmla="*/ 1072963 w 4206653"/>
                <a:gd name="connsiteY110" fmla="*/ 1612008 h 4745608"/>
                <a:gd name="connsiteX111" fmla="*/ 1244413 w 4206653"/>
                <a:gd name="connsiteY111" fmla="*/ 1657728 h 4745608"/>
                <a:gd name="connsiteX112" fmla="*/ 1205766 w 4206653"/>
                <a:gd name="connsiteY112" fmla="*/ 1451988 h 4745608"/>
                <a:gd name="connsiteX113" fmla="*/ 1046313 w 4206653"/>
                <a:gd name="connsiteY113" fmla="*/ 815409 h 4745608"/>
                <a:gd name="connsiteX114" fmla="*/ 1221553 w 4206653"/>
                <a:gd name="connsiteY114" fmla="*/ 1211958 h 4745608"/>
                <a:gd name="connsiteX0" fmla="*/ 1221553 w 4560132"/>
                <a:gd name="connsiteY0" fmla="*/ 1211958 h 4745608"/>
                <a:gd name="connsiteX1" fmla="*/ 1343911 w 4560132"/>
                <a:gd name="connsiteY1" fmla="*/ 1559828 h 4745608"/>
                <a:gd name="connsiteX2" fmla="*/ 1553023 w 4560132"/>
                <a:gd name="connsiteY2" fmla="*/ 1657728 h 4745608"/>
                <a:gd name="connsiteX3" fmla="*/ 1907353 w 4560132"/>
                <a:gd name="connsiteY3" fmla="*/ 1680588 h 4745608"/>
                <a:gd name="connsiteX4" fmla="*/ 2021653 w 4560132"/>
                <a:gd name="connsiteY4" fmla="*/ 1543428 h 4745608"/>
                <a:gd name="connsiteX5" fmla="*/ 2124523 w 4560132"/>
                <a:gd name="connsiteY5" fmla="*/ 1291968 h 4745608"/>
                <a:gd name="connsiteX6" fmla="*/ 2124523 w 4560132"/>
                <a:gd name="connsiteY6" fmla="*/ 1120518 h 4745608"/>
                <a:gd name="connsiteX7" fmla="*/ 2068029 w 4560132"/>
                <a:gd name="connsiteY7" fmla="*/ 825325 h 4745608"/>
                <a:gd name="connsiteX8" fmla="*/ 2078803 w 4560132"/>
                <a:gd name="connsiteY8" fmla="*/ 777618 h 4745608"/>
                <a:gd name="connsiteX9" fmla="*/ 2170243 w 4560132"/>
                <a:gd name="connsiteY9" fmla="*/ 1086228 h 4745608"/>
                <a:gd name="connsiteX10" fmla="*/ 2215963 w 4560132"/>
                <a:gd name="connsiteY10" fmla="*/ 1269108 h 4745608"/>
                <a:gd name="connsiteX11" fmla="*/ 2284543 w 4560132"/>
                <a:gd name="connsiteY11" fmla="*/ 1303398 h 4745608"/>
                <a:gd name="connsiteX12" fmla="*/ 2330263 w 4560132"/>
                <a:gd name="connsiteY12" fmla="*/ 1166238 h 4745608"/>
                <a:gd name="connsiteX13" fmla="*/ 2467423 w 4560132"/>
                <a:gd name="connsiteY13" fmla="*/ 880488 h 4745608"/>
                <a:gd name="connsiteX14" fmla="*/ 2558863 w 4560132"/>
                <a:gd name="connsiteY14" fmla="*/ 640458 h 4745608"/>
                <a:gd name="connsiteX15" fmla="*/ 2616013 w 4560132"/>
                <a:gd name="connsiteY15" fmla="*/ 537588 h 4745608"/>
                <a:gd name="connsiteX16" fmla="*/ 2558863 w 4560132"/>
                <a:gd name="connsiteY16" fmla="*/ 789048 h 4745608"/>
                <a:gd name="connsiteX17" fmla="*/ 2444563 w 4560132"/>
                <a:gd name="connsiteY17" fmla="*/ 1097658 h 4745608"/>
                <a:gd name="connsiteX18" fmla="*/ 2375983 w 4560132"/>
                <a:gd name="connsiteY18" fmla="*/ 1406268 h 4745608"/>
                <a:gd name="connsiteX19" fmla="*/ 2558863 w 4560132"/>
                <a:gd name="connsiteY19" fmla="*/ 1577718 h 4745608"/>
                <a:gd name="connsiteX20" fmla="*/ 2878903 w 4560132"/>
                <a:gd name="connsiteY20" fmla="*/ 1657728 h 4745608"/>
                <a:gd name="connsiteX21" fmla="*/ 3187513 w 4560132"/>
                <a:gd name="connsiteY21" fmla="*/ 1657728 h 4745608"/>
                <a:gd name="connsiteX22" fmla="*/ 3370393 w 4560132"/>
                <a:gd name="connsiteY22" fmla="*/ 1566288 h 4745608"/>
                <a:gd name="connsiteX23" fmla="*/ 3488066 w 4560132"/>
                <a:gd name="connsiteY23" fmla="*/ 1246753 h 4745608"/>
                <a:gd name="connsiteX24" fmla="*/ 3495138 w 4560132"/>
                <a:gd name="connsiteY24" fmla="*/ 1115548 h 4745608"/>
                <a:gd name="connsiteX25" fmla="*/ 3493650 w 4560132"/>
                <a:gd name="connsiteY25" fmla="*/ 1063976 h 4745608"/>
                <a:gd name="connsiteX26" fmla="*/ 3450403 w 4560132"/>
                <a:gd name="connsiteY26" fmla="*/ 777618 h 4745608"/>
                <a:gd name="connsiteX27" fmla="*/ 3119893 w 4560132"/>
                <a:gd name="connsiteY27" fmla="*/ 321571 h 4745608"/>
                <a:gd name="connsiteX28" fmla="*/ 3497351 w 4560132"/>
                <a:gd name="connsiteY28" fmla="*/ 674883 h 4745608"/>
                <a:gd name="connsiteX29" fmla="*/ 3759013 w 4560132"/>
                <a:gd name="connsiteY29" fmla="*/ 571878 h 4745608"/>
                <a:gd name="connsiteX30" fmla="*/ 3999043 w 4560132"/>
                <a:gd name="connsiteY30" fmla="*/ 91818 h 4745608"/>
                <a:gd name="connsiteX31" fmla="*/ 4033333 w 4560132"/>
                <a:gd name="connsiteY31" fmla="*/ 11808 h 4745608"/>
                <a:gd name="connsiteX32" fmla="*/ 3984569 w 4560132"/>
                <a:gd name="connsiteY32" fmla="*/ 247366 h 4745608"/>
                <a:gd name="connsiteX33" fmla="*/ 3812791 w 4560132"/>
                <a:gd name="connsiteY33" fmla="*/ 647417 h 4745608"/>
                <a:gd name="connsiteX34" fmla="*/ 3592906 w 4560132"/>
                <a:gd name="connsiteY34" fmla="*/ 811408 h 4745608"/>
                <a:gd name="connsiteX35" fmla="*/ 3604425 w 4560132"/>
                <a:gd name="connsiteY35" fmla="*/ 999253 h 4745608"/>
                <a:gd name="connsiteX36" fmla="*/ 3872985 w 4560132"/>
                <a:gd name="connsiteY36" fmla="*/ 881976 h 4745608"/>
                <a:gd name="connsiteX37" fmla="*/ 4200754 w 4560132"/>
                <a:gd name="connsiteY37" fmla="*/ 774136 h 4745608"/>
                <a:gd name="connsiteX38" fmla="*/ 4064251 w 4560132"/>
                <a:gd name="connsiteY38" fmla="*/ 847195 h 4745608"/>
                <a:gd name="connsiteX39" fmla="*/ 3818880 w 4560132"/>
                <a:gd name="connsiteY39" fmla="*/ 991305 h 4745608"/>
                <a:gd name="connsiteX40" fmla="*/ 3658531 w 4560132"/>
                <a:gd name="connsiteY40" fmla="*/ 1093178 h 4745608"/>
                <a:gd name="connsiteX41" fmla="*/ 3622838 w 4560132"/>
                <a:gd name="connsiteY41" fmla="*/ 1221401 h 4745608"/>
                <a:gd name="connsiteX42" fmla="*/ 3577446 w 4560132"/>
                <a:gd name="connsiteY42" fmla="*/ 1500691 h 4745608"/>
                <a:gd name="connsiteX43" fmla="*/ 3461833 w 4560132"/>
                <a:gd name="connsiteY43" fmla="*/ 1726308 h 4745608"/>
                <a:gd name="connsiteX44" fmla="*/ 3278953 w 4560132"/>
                <a:gd name="connsiteY44" fmla="*/ 2034918 h 4745608"/>
                <a:gd name="connsiteX45" fmla="*/ 3288742 w 4560132"/>
                <a:gd name="connsiteY45" fmla="*/ 2273460 h 4745608"/>
                <a:gd name="connsiteX46" fmla="*/ 3434288 w 4560132"/>
                <a:gd name="connsiteY46" fmla="*/ 2417577 h 4745608"/>
                <a:gd name="connsiteX47" fmla="*/ 3781217 w 4560132"/>
                <a:gd name="connsiteY47" fmla="*/ 2618845 h 4745608"/>
                <a:gd name="connsiteX48" fmla="*/ 4079053 w 4560132"/>
                <a:gd name="connsiteY48" fmla="*/ 2777868 h 4745608"/>
                <a:gd name="connsiteX49" fmla="*/ 4560128 w 4560132"/>
                <a:gd name="connsiteY49" fmla="*/ 3010436 h 4745608"/>
                <a:gd name="connsiteX50" fmla="*/ 4070190 w 4560132"/>
                <a:gd name="connsiteY50" fmla="*/ 3021367 h 4745608"/>
                <a:gd name="connsiteX51" fmla="*/ 3404683 w 4560132"/>
                <a:gd name="connsiteY51" fmla="*/ 2732148 h 4745608"/>
                <a:gd name="connsiteX52" fmla="*/ 3084643 w 4560132"/>
                <a:gd name="connsiteY52" fmla="*/ 2663568 h 4745608"/>
                <a:gd name="connsiteX53" fmla="*/ 2995919 w 4560132"/>
                <a:gd name="connsiteY53" fmla="*/ 2782832 h 4745608"/>
                <a:gd name="connsiteX54" fmla="*/ 2832855 w 4560132"/>
                <a:gd name="connsiteY54" fmla="*/ 2930924 h 4745608"/>
                <a:gd name="connsiteX55" fmla="*/ 2820111 w 4560132"/>
                <a:gd name="connsiteY55" fmla="*/ 3026344 h 4745608"/>
                <a:gd name="connsiteX56" fmla="*/ 2959241 w 4560132"/>
                <a:gd name="connsiteY56" fmla="*/ 3167976 h 4745608"/>
                <a:gd name="connsiteX57" fmla="*/ 3176083 w 4560132"/>
                <a:gd name="connsiteY57" fmla="*/ 3269358 h 4745608"/>
                <a:gd name="connsiteX58" fmla="*/ 3388239 w 4560132"/>
                <a:gd name="connsiteY58" fmla="*/ 3442290 h 4745608"/>
                <a:gd name="connsiteX59" fmla="*/ 3212014 w 4560132"/>
                <a:gd name="connsiteY59" fmla="*/ 3336948 h 4745608"/>
                <a:gd name="connsiteX60" fmla="*/ 3004633 w 4560132"/>
                <a:gd name="connsiteY60" fmla="*/ 3276814 h 4745608"/>
                <a:gd name="connsiteX61" fmla="*/ 2771676 w 4560132"/>
                <a:gd name="connsiteY61" fmla="*/ 3166987 h 4745608"/>
                <a:gd name="connsiteX62" fmla="*/ 2638873 w 4560132"/>
                <a:gd name="connsiteY62" fmla="*/ 3097908 h 4745608"/>
                <a:gd name="connsiteX63" fmla="*/ 2570293 w 4560132"/>
                <a:gd name="connsiteY63" fmla="*/ 3109338 h 4745608"/>
                <a:gd name="connsiteX64" fmla="*/ 2525557 w 4560132"/>
                <a:gd name="connsiteY64" fmla="*/ 3326508 h 4745608"/>
                <a:gd name="connsiteX65" fmla="*/ 2584349 w 4560132"/>
                <a:gd name="connsiteY65" fmla="*/ 3577470 h 4745608"/>
                <a:gd name="connsiteX66" fmla="*/ 2663703 w 4560132"/>
                <a:gd name="connsiteY66" fmla="*/ 3996904 h 4745608"/>
                <a:gd name="connsiteX67" fmla="*/ 2633113 w 4560132"/>
                <a:gd name="connsiteY67" fmla="*/ 4192703 h 4745608"/>
                <a:gd name="connsiteX68" fmla="*/ 2539703 w 4560132"/>
                <a:gd name="connsiteY68" fmla="*/ 4455574 h 4745608"/>
                <a:gd name="connsiteX69" fmla="*/ 2595212 w 4560132"/>
                <a:gd name="connsiteY69" fmla="*/ 3945217 h 4745608"/>
                <a:gd name="connsiteX70" fmla="*/ 2481240 w 4560132"/>
                <a:gd name="connsiteY70" fmla="*/ 3566538 h 4745608"/>
                <a:gd name="connsiteX71" fmla="*/ 2307403 w 4560132"/>
                <a:gd name="connsiteY71" fmla="*/ 3166488 h 4745608"/>
                <a:gd name="connsiteX72" fmla="*/ 2261683 w 4560132"/>
                <a:gd name="connsiteY72" fmla="*/ 3063618 h 4745608"/>
                <a:gd name="connsiteX73" fmla="*/ 2078803 w 4560132"/>
                <a:gd name="connsiteY73" fmla="*/ 2949318 h 4745608"/>
                <a:gd name="connsiteX74" fmla="*/ 1824299 w 4560132"/>
                <a:gd name="connsiteY74" fmla="*/ 3002494 h 4745608"/>
                <a:gd name="connsiteX75" fmla="*/ 1412162 w 4560132"/>
                <a:gd name="connsiteY75" fmla="*/ 3235573 h 4745608"/>
                <a:gd name="connsiteX76" fmla="*/ 1381573 w 4560132"/>
                <a:gd name="connsiteY76" fmla="*/ 3680838 h 4745608"/>
                <a:gd name="connsiteX77" fmla="*/ 1340867 w 4560132"/>
                <a:gd name="connsiteY77" fmla="*/ 3980504 h 4745608"/>
                <a:gd name="connsiteX78" fmla="*/ 1197619 w 4560132"/>
                <a:gd name="connsiteY78" fmla="*/ 4738831 h 4745608"/>
                <a:gd name="connsiteX79" fmla="*/ 1220896 w 4560132"/>
                <a:gd name="connsiteY79" fmla="*/ 4338309 h 4745608"/>
                <a:gd name="connsiteX80" fmla="*/ 1242772 w 4560132"/>
                <a:gd name="connsiteY80" fmla="*/ 4080888 h 4745608"/>
                <a:gd name="connsiteX81" fmla="*/ 1198693 w 4560132"/>
                <a:gd name="connsiteY81" fmla="*/ 3909438 h 4745608"/>
                <a:gd name="connsiteX82" fmla="*/ 970093 w 4560132"/>
                <a:gd name="connsiteY82" fmla="*/ 3989448 h 4745608"/>
                <a:gd name="connsiteX83" fmla="*/ 766328 w 4560132"/>
                <a:gd name="connsiteY83" fmla="*/ 4131990 h 4745608"/>
                <a:gd name="connsiteX84" fmla="*/ 555808 w 4560132"/>
                <a:gd name="connsiteY84" fmla="*/ 4355688 h 4745608"/>
                <a:gd name="connsiteX85" fmla="*/ 785900 w 4560132"/>
                <a:gd name="connsiteY85" fmla="*/ 4017771 h 4745608"/>
                <a:gd name="connsiteX86" fmla="*/ 1130113 w 4560132"/>
                <a:gd name="connsiteY86" fmla="*/ 3817500 h 4745608"/>
                <a:gd name="connsiteX87" fmla="*/ 1278703 w 4560132"/>
                <a:gd name="connsiteY87" fmla="*/ 3726558 h 4745608"/>
                <a:gd name="connsiteX88" fmla="*/ 1269661 w 4560132"/>
                <a:gd name="connsiteY88" fmla="*/ 3390117 h 4745608"/>
                <a:gd name="connsiteX89" fmla="*/ 1309620 w 4560132"/>
                <a:gd name="connsiteY89" fmla="*/ 3169963 h 4745608"/>
                <a:gd name="connsiteX90" fmla="*/ 1393003 w 4560132"/>
                <a:gd name="connsiteY90" fmla="*/ 3052188 h 4745608"/>
                <a:gd name="connsiteX91" fmla="*/ 1080693 w 4560132"/>
                <a:gd name="connsiteY91" fmla="*/ 2984604 h 4745608"/>
                <a:gd name="connsiteX92" fmla="*/ 663453 w 4560132"/>
                <a:gd name="connsiteY92" fmla="*/ 3023360 h 4745608"/>
                <a:gd name="connsiteX93" fmla="*/ 235111 w 4560132"/>
                <a:gd name="connsiteY93" fmla="*/ 3217172 h 4745608"/>
                <a:gd name="connsiteX94" fmla="*/ 421453 w 4560132"/>
                <a:gd name="connsiteY94" fmla="*/ 3029328 h 4745608"/>
                <a:gd name="connsiteX95" fmla="*/ 627193 w 4560132"/>
                <a:gd name="connsiteY95" fmla="*/ 2926458 h 4745608"/>
                <a:gd name="connsiteX96" fmla="*/ 854480 w 4560132"/>
                <a:gd name="connsiteY96" fmla="*/ 2889178 h 4745608"/>
                <a:gd name="connsiteX97" fmla="*/ 1149272 w 4560132"/>
                <a:gd name="connsiteY97" fmla="*/ 2889676 h 4745608"/>
                <a:gd name="connsiteX98" fmla="*/ 1531894 w 4560132"/>
                <a:gd name="connsiteY98" fmla="*/ 2917507 h 4745608"/>
                <a:gd name="connsiteX99" fmla="*/ 1860559 w 4560132"/>
                <a:gd name="connsiteY99" fmla="*/ 2766431 h 4745608"/>
                <a:gd name="connsiteX100" fmla="*/ 1701613 w 4560132"/>
                <a:gd name="connsiteY100" fmla="*/ 2263518 h 4745608"/>
                <a:gd name="connsiteX101" fmla="*/ 1690183 w 4560132"/>
                <a:gd name="connsiteY101" fmla="*/ 1966338 h 4745608"/>
                <a:gd name="connsiteX102" fmla="*/ 1381991 w 4560132"/>
                <a:gd name="connsiteY102" fmla="*/ 1841604 h 4745608"/>
                <a:gd name="connsiteX103" fmla="*/ 1095823 w 4560132"/>
                <a:gd name="connsiteY103" fmla="*/ 1714878 h 4745608"/>
                <a:gd name="connsiteX104" fmla="*/ 746507 w 4560132"/>
                <a:gd name="connsiteY104" fmla="*/ 1626415 h 4745608"/>
                <a:gd name="connsiteX105" fmla="*/ 352873 w 4560132"/>
                <a:gd name="connsiteY105" fmla="*/ 1726308 h 4745608"/>
                <a:gd name="connsiteX106" fmla="*/ 113171 w 4560132"/>
                <a:gd name="connsiteY106" fmla="*/ 1763582 h 4745608"/>
                <a:gd name="connsiteX107" fmla="*/ 9973 w 4560132"/>
                <a:gd name="connsiteY107" fmla="*/ 1737738 h 4745608"/>
                <a:gd name="connsiteX108" fmla="*/ 348516 w 4560132"/>
                <a:gd name="connsiteY108" fmla="*/ 1643812 h 4745608"/>
                <a:gd name="connsiteX109" fmla="*/ 653097 w 4560132"/>
                <a:gd name="connsiteY109" fmla="*/ 1543920 h 4745608"/>
                <a:gd name="connsiteX110" fmla="*/ 1072963 w 4560132"/>
                <a:gd name="connsiteY110" fmla="*/ 1612008 h 4745608"/>
                <a:gd name="connsiteX111" fmla="*/ 1244413 w 4560132"/>
                <a:gd name="connsiteY111" fmla="*/ 1657728 h 4745608"/>
                <a:gd name="connsiteX112" fmla="*/ 1205766 w 4560132"/>
                <a:gd name="connsiteY112" fmla="*/ 1451988 h 4745608"/>
                <a:gd name="connsiteX113" fmla="*/ 1046313 w 4560132"/>
                <a:gd name="connsiteY113" fmla="*/ 815409 h 4745608"/>
                <a:gd name="connsiteX114" fmla="*/ 1221553 w 4560132"/>
                <a:gd name="connsiteY114" fmla="*/ 1211958 h 4745608"/>
                <a:gd name="connsiteX0" fmla="*/ 1221553 w 4560132"/>
                <a:gd name="connsiteY0" fmla="*/ 1211958 h 4745608"/>
                <a:gd name="connsiteX1" fmla="*/ 1343911 w 4560132"/>
                <a:gd name="connsiteY1" fmla="*/ 1559828 h 4745608"/>
                <a:gd name="connsiteX2" fmla="*/ 1553023 w 4560132"/>
                <a:gd name="connsiteY2" fmla="*/ 1657728 h 4745608"/>
                <a:gd name="connsiteX3" fmla="*/ 1907353 w 4560132"/>
                <a:gd name="connsiteY3" fmla="*/ 1680588 h 4745608"/>
                <a:gd name="connsiteX4" fmla="*/ 2021653 w 4560132"/>
                <a:gd name="connsiteY4" fmla="*/ 1543428 h 4745608"/>
                <a:gd name="connsiteX5" fmla="*/ 2124523 w 4560132"/>
                <a:gd name="connsiteY5" fmla="*/ 1291968 h 4745608"/>
                <a:gd name="connsiteX6" fmla="*/ 2124523 w 4560132"/>
                <a:gd name="connsiteY6" fmla="*/ 1120518 h 4745608"/>
                <a:gd name="connsiteX7" fmla="*/ 2068029 w 4560132"/>
                <a:gd name="connsiteY7" fmla="*/ 825325 h 4745608"/>
                <a:gd name="connsiteX8" fmla="*/ 2078803 w 4560132"/>
                <a:gd name="connsiteY8" fmla="*/ 777618 h 4745608"/>
                <a:gd name="connsiteX9" fmla="*/ 2170243 w 4560132"/>
                <a:gd name="connsiteY9" fmla="*/ 1086228 h 4745608"/>
                <a:gd name="connsiteX10" fmla="*/ 2215963 w 4560132"/>
                <a:gd name="connsiteY10" fmla="*/ 1269108 h 4745608"/>
                <a:gd name="connsiteX11" fmla="*/ 2284543 w 4560132"/>
                <a:gd name="connsiteY11" fmla="*/ 1303398 h 4745608"/>
                <a:gd name="connsiteX12" fmla="*/ 2330263 w 4560132"/>
                <a:gd name="connsiteY12" fmla="*/ 1166238 h 4745608"/>
                <a:gd name="connsiteX13" fmla="*/ 2467423 w 4560132"/>
                <a:gd name="connsiteY13" fmla="*/ 880488 h 4745608"/>
                <a:gd name="connsiteX14" fmla="*/ 2558863 w 4560132"/>
                <a:gd name="connsiteY14" fmla="*/ 640458 h 4745608"/>
                <a:gd name="connsiteX15" fmla="*/ 2616013 w 4560132"/>
                <a:gd name="connsiteY15" fmla="*/ 537588 h 4745608"/>
                <a:gd name="connsiteX16" fmla="*/ 2558863 w 4560132"/>
                <a:gd name="connsiteY16" fmla="*/ 789048 h 4745608"/>
                <a:gd name="connsiteX17" fmla="*/ 2444563 w 4560132"/>
                <a:gd name="connsiteY17" fmla="*/ 1097658 h 4745608"/>
                <a:gd name="connsiteX18" fmla="*/ 2375983 w 4560132"/>
                <a:gd name="connsiteY18" fmla="*/ 1406268 h 4745608"/>
                <a:gd name="connsiteX19" fmla="*/ 2558863 w 4560132"/>
                <a:gd name="connsiteY19" fmla="*/ 1577718 h 4745608"/>
                <a:gd name="connsiteX20" fmla="*/ 2878903 w 4560132"/>
                <a:gd name="connsiteY20" fmla="*/ 1657728 h 4745608"/>
                <a:gd name="connsiteX21" fmla="*/ 3187513 w 4560132"/>
                <a:gd name="connsiteY21" fmla="*/ 1657728 h 4745608"/>
                <a:gd name="connsiteX22" fmla="*/ 3370393 w 4560132"/>
                <a:gd name="connsiteY22" fmla="*/ 1566288 h 4745608"/>
                <a:gd name="connsiteX23" fmla="*/ 3488066 w 4560132"/>
                <a:gd name="connsiteY23" fmla="*/ 1246753 h 4745608"/>
                <a:gd name="connsiteX24" fmla="*/ 3495138 w 4560132"/>
                <a:gd name="connsiteY24" fmla="*/ 1115548 h 4745608"/>
                <a:gd name="connsiteX25" fmla="*/ 3493650 w 4560132"/>
                <a:gd name="connsiteY25" fmla="*/ 1063976 h 4745608"/>
                <a:gd name="connsiteX26" fmla="*/ 3450403 w 4560132"/>
                <a:gd name="connsiteY26" fmla="*/ 777618 h 4745608"/>
                <a:gd name="connsiteX27" fmla="*/ 3119893 w 4560132"/>
                <a:gd name="connsiteY27" fmla="*/ 321571 h 4745608"/>
                <a:gd name="connsiteX28" fmla="*/ 3497351 w 4560132"/>
                <a:gd name="connsiteY28" fmla="*/ 674883 h 4745608"/>
                <a:gd name="connsiteX29" fmla="*/ 3759013 w 4560132"/>
                <a:gd name="connsiteY29" fmla="*/ 571878 h 4745608"/>
                <a:gd name="connsiteX30" fmla="*/ 3999043 w 4560132"/>
                <a:gd name="connsiteY30" fmla="*/ 91818 h 4745608"/>
                <a:gd name="connsiteX31" fmla="*/ 4033333 w 4560132"/>
                <a:gd name="connsiteY31" fmla="*/ 11808 h 4745608"/>
                <a:gd name="connsiteX32" fmla="*/ 3984569 w 4560132"/>
                <a:gd name="connsiteY32" fmla="*/ 247366 h 4745608"/>
                <a:gd name="connsiteX33" fmla="*/ 3812791 w 4560132"/>
                <a:gd name="connsiteY33" fmla="*/ 647417 h 4745608"/>
                <a:gd name="connsiteX34" fmla="*/ 3592906 w 4560132"/>
                <a:gd name="connsiteY34" fmla="*/ 811408 h 4745608"/>
                <a:gd name="connsiteX35" fmla="*/ 3604425 w 4560132"/>
                <a:gd name="connsiteY35" fmla="*/ 999253 h 4745608"/>
                <a:gd name="connsiteX36" fmla="*/ 3872985 w 4560132"/>
                <a:gd name="connsiteY36" fmla="*/ 881976 h 4745608"/>
                <a:gd name="connsiteX37" fmla="*/ 4200754 w 4560132"/>
                <a:gd name="connsiteY37" fmla="*/ 774136 h 4745608"/>
                <a:gd name="connsiteX38" fmla="*/ 4064251 w 4560132"/>
                <a:gd name="connsiteY38" fmla="*/ 847195 h 4745608"/>
                <a:gd name="connsiteX39" fmla="*/ 3818880 w 4560132"/>
                <a:gd name="connsiteY39" fmla="*/ 991305 h 4745608"/>
                <a:gd name="connsiteX40" fmla="*/ 3658531 w 4560132"/>
                <a:gd name="connsiteY40" fmla="*/ 1093178 h 4745608"/>
                <a:gd name="connsiteX41" fmla="*/ 3622838 w 4560132"/>
                <a:gd name="connsiteY41" fmla="*/ 1221401 h 4745608"/>
                <a:gd name="connsiteX42" fmla="*/ 3577446 w 4560132"/>
                <a:gd name="connsiteY42" fmla="*/ 1500691 h 4745608"/>
                <a:gd name="connsiteX43" fmla="*/ 3461833 w 4560132"/>
                <a:gd name="connsiteY43" fmla="*/ 1726308 h 4745608"/>
                <a:gd name="connsiteX44" fmla="*/ 3278953 w 4560132"/>
                <a:gd name="connsiteY44" fmla="*/ 2034918 h 4745608"/>
                <a:gd name="connsiteX45" fmla="*/ 3288742 w 4560132"/>
                <a:gd name="connsiteY45" fmla="*/ 2273460 h 4745608"/>
                <a:gd name="connsiteX46" fmla="*/ 3434288 w 4560132"/>
                <a:gd name="connsiteY46" fmla="*/ 2417577 h 4745608"/>
                <a:gd name="connsiteX47" fmla="*/ 3781217 w 4560132"/>
                <a:gd name="connsiteY47" fmla="*/ 2618845 h 4745608"/>
                <a:gd name="connsiteX48" fmla="*/ 4079053 w 4560132"/>
                <a:gd name="connsiteY48" fmla="*/ 2777868 h 4745608"/>
                <a:gd name="connsiteX49" fmla="*/ 4560128 w 4560132"/>
                <a:gd name="connsiteY49" fmla="*/ 3010436 h 4745608"/>
                <a:gd name="connsiteX50" fmla="*/ 4070190 w 4560132"/>
                <a:gd name="connsiteY50" fmla="*/ 3021367 h 4745608"/>
                <a:gd name="connsiteX51" fmla="*/ 3404683 w 4560132"/>
                <a:gd name="connsiteY51" fmla="*/ 2732148 h 4745608"/>
                <a:gd name="connsiteX52" fmla="*/ 3195661 w 4560132"/>
                <a:gd name="connsiteY52" fmla="*/ 2770904 h 4745608"/>
                <a:gd name="connsiteX53" fmla="*/ 2995919 w 4560132"/>
                <a:gd name="connsiteY53" fmla="*/ 2782832 h 4745608"/>
                <a:gd name="connsiteX54" fmla="*/ 2832855 w 4560132"/>
                <a:gd name="connsiteY54" fmla="*/ 2930924 h 4745608"/>
                <a:gd name="connsiteX55" fmla="*/ 2820111 w 4560132"/>
                <a:gd name="connsiteY55" fmla="*/ 3026344 h 4745608"/>
                <a:gd name="connsiteX56" fmla="*/ 2959241 w 4560132"/>
                <a:gd name="connsiteY56" fmla="*/ 3167976 h 4745608"/>
                <a:gd name="connsiteX57" fmla="*/ 3176083 w 4560132"/>
                <a:gd name="connsiteY57" fmla="*/ 3269358 h 4745608"/>
                <a:gd name="connsiteX58" fmla="*/ 3388239 w 4560132"/>
                <a:gd name="connsiteY58" fmla="*/ 3442290 h 4745608"/>
                <a:gd name="connsiteX59" fmla="*/ 3212014 w 4560132"/>
                <a:gd name="connsiteY59" fmla="*/ 3336948 h 4745608"/>
                <a:gd name="connsiteX60" fmla="*/ 3004633 w 4560132"/>
                <a:gd name="connsiteY60" fmla="*/ 3276814 h 4745608"/>
                <a:gd name="connsiteX61" fmla="*/ 2771676 w 4560132"/>
                <a:gd name="connsiteY61" fmla="*/ 3166987 h 4745608"/>
                <a:gd name="connsiteX62" fmla="*/ 2638873 w 4560132"/>
                <a:gd name="connsiteY62" fmla="*/ 3097908 h 4745608"/>
                <a:gd name="connsiteX63" fmla="*/ 2570293 w 4560132"/>
                <a:gd name="connsiteY63" fmla="*/ 3109338 h 4745608"/>
                <a:gd name="connsiteX64" fmla="*/ 2525557 w 4560132"/>
                <a:gd name="connsiteY64" fmla="*/ 3326508 h 4745608"/>
                <a:gd name="connsiteX65" fmla="*/ 2584349 w 4560132"/>
                <a:gd name="connsiteY65" fmla="*/ 3577470 h 4745608"/>
                <a:gd name="connsiteX66" fmla="*/ 2663703 w 4560132"/>
                <a:gd name="connsiteY66" fmla="*/ 3996904 h 4745608"/>
                <a:gd name="connsiteX67" fmla="*/ 2633113 w 4560132"/>
                <a:gd name="connsiteY67" fmla="*/ 4192703 h 4745608"/>
                <a:gd name="connsiteX68" fmla="*/ 2539703 w 4560132"/>
                <a:gd name="connsiteY68" fmla="*/ 4455574 h 4745608"/>
                <a:gd name="connsiteX69" fmla="*/ 2595212 w 4560132"/>
                <a:gd name="connsiteY69" fmla="*/ 3945217 h 4745608"/>
                <a:gd name="connsiteX70" fmla="*/ 2481240 w 4560132"/>
                <a:gd name="connsiteY70" fmla="*/ 3566538 h 4745608"/>
                <a:gd name="connsiteX71" fmla="*/ 2307403 w 4560132"/>
                <a:gd name="connsiteY71" fmla="*/ 3166488 h 4745608"/>
                <a:gd name="connsiteX72" fmla="*/ 2261683 w 4560132"/>
                <a:gd name="connsiteY72" fmla="*/ 3063618 h 4745608"/>
                <a:gd name="connsiteX73" fmla="*/ 2078803 w 4560132"/>
                <a:gd name="connsiteY73" fmla="*/ 2949318 h 4745608"/>
                <a:gd name="connsiteX74" fmla="*/ 1824299 w 4560132"/>
                <a:gd name="connsiteY74" fmla="*/ 3002494 h 4745608"/>
                <a:gd name="connsiteX75" fmla="*/ 1412162 w 4560132"/>
                <a:gd name="connsiteY75" fmla="*/ 3235573 h 4745608"/>
                <a:gd name="connsiteX76" fmla="*/ 1381573 w 4560132"/>
                <a:gd name="connsiteY76" fmla="*/ 3680838 h 4745608"/>
                <a:gd name="connsiteX77" fmla="*/ 1340867 w 4560132"/>
                <a:gd name="connsiteY77" fmla="*/ 3980504 h 4745608"/>
                <a:gd name="connsiteX78" fmla="*/ 1197619 w 4560132"/>
                <a:gd name="connsiteY78" fmla="*/ 4738831 h 4745608"/>
                <a:gd name="connsiteX79" fmla="*/ 1220896 w 4560132"/>
                <a:gd name="connsiteY79" fmla="*/ 4338309 h 4745608"/>
                <a:gd name="connsiteX80" fmla="*/ 1242772 w 4560132"/>
                <a:gd name="connsiteY80" fmla="*/ 4080888 h 4745608"/>
                <a:gd name="connsiteX81" fmla="*/ 1198693 w 4560132"/>
                <a:gd name="connsiteY81" fmla="*/ 3909438 h 4745608"/>
                <a:gd name="connsiteX82" fmla="*/ 970093 w 4560132"/>
                <a:gd name="connsiteY82" fmla="*/ 3989448 h 4745608"/>
                <a:gd name="connsiteX83" fmla="*/ 766328 w 4560132"/>
                <a:gd name="connsiteY83" fmla="*/ 4131990 h 4745608"/>
                <a:gd name="connsiteX84" fmla="*/ 555808 w 4560132"/>
                <a:gd name="connsiteY84" fmla="*/ 4355688 h 4745608"/>
                <a:gd name="connsiteX85" fmla="*/ 785900 w 4560132"/>
                <a:gd name="connsiteY85" fmla="*/ 4017771 h 4745608"/>
                <a:gd name="connsiteX86" fmla="*/ 1130113 w 4560132"/>
                <a:gd name="connsiteY86" fmla="*/ 3817500 h 4745608"/>
                <a:gd name="connsiteX87" fmla="*/ 1278703 w 4560132"/>
                <a:gd name="connsiteY87" fmla="*/ 3726558 h 4745608"/>
                <a:gd name="connsiteX88" fmla="*/ 1269661 w 4560132"/>
                <a:gd name="connsiteY88" fmla="*/ 3390117 h 4745608"/>
                <a:gd name="connsiteX89" fmla="*/ 1309620 w 4560132"/>
                <a:gd name="connsiteY89" fmla="*/ 3169963 h 4745608"/>
                <a:gd name="connsiteX90" fmla="*/ 1393003 w 4560132"/>
                <a:gd name="connsiteY90" fmla="*/ 3052188 h 4745608"/>
                <a:gd name="connsiteX91" fmla="*/ 1080693 w 4560132"/>
                <a:gd name="connsiteY91" fmla="*/ 2984604 h 4745608"/>
                <a:gd name="connsiteX92" fmla="*/ 663453 w 4560132"/>
                <a:gd name="connsiteY92" fmla="*/ 3023360 h 4745608"/>
                <a:gd name="connsiteX93" fmla="*/ 235111 w 4560132"/>
                <a:gd name="connsiteY93" fmla="*/ 3217172 h 4745608"/>
                <a:gd name="connsiteX94" fmla="*/ 421453 w 4560132"/>
                <a:gd name="connsiteY94" fmla="*/ 3029328 h 4745608"/>
                <a:gd name="connsiteX95" fmla="*/ 627193 w 4560132"/>
                <a:gd name="connsiteY95" fmla="*/ 2926458 h 4745608"/>
                <a:gd name="connsiteX96" fmla="*/ 854480 w 4560132"/>
                <a:gd name="connsiteY96" fmla="*/ 2889178 h 4745608"/>
                <a:gd name="connsiteX97" fmla="*/ 1149272 w 4560132"/>
                <a:gd name="connsiteY97" fmla="*/ 2889676 h 4745608"/>
                <a:gd name="connsiteX98" fmla="*/ 1531894 w 4560132"/>
                <a:gd name="connsiteY98" fmla="*/ 2917507 h 4745608"/>
                <a:gd name="connsiteX99" fmla="*/ 1860559 w 4560132"/>
                <a:gd name="connsiteY99" fmla="*/ 2766431 h 4745608"/>
                <a:gd name="connsiteX100" fmla="*/ 1701613 w 4560132"/>
                <a:gd name="connsiteY100" fmla="*/ 2263518 h 4745608"/>
                <a:gd name="connsiteX101" fmla="*/ 1690183 w 4560132"/>
                <a:gd name="connsiteY101" fmla="*/ 1966338 h 4745608"/>
                <a:gd name="connsiteX102" fmla="*/ 1381991 w 4560132"/>
                <a:gd name="connsiteY102" fmla="*/ 1841604 h 4745608"/>
                <a:gd name="connsiteX103" fmla="*/ 1095823 w 4560132"/>
                <a:gd name="connsiteY103" fmla="*/ 1714878 h 4745608"/>
                <a:gd name="connsiteX104" fmla="*/ 746507 w 4560132"/>
                <a:gd name="connsiteY104" fmla="*/ 1626415 h 4745608"/>
                <a:gd name="connsiteX105" fmla="*/ 352873 w 4560132"/>
                <a:gd name="connsiteY105" fmla="*/ 1726308 h 4745608"/>
                <a:gd name="connsiteX106" fmla="*/ 113171 w 4560132"/>
                <a:gd name="connsiteY106" fmla="*/ 1763582 h 4745608"/>
                <a:gd name="connsiteX107" fmla="*/ 9973 w 4560132"/>
                <a:gd name="connsiteY107" fmla="*/ 1737738 h 4745608"/>
                <a:gd name="connsiteX108" fmla="*/ 348516 w 4560132"/>
                <a:gd name="connsiteY108" fmla="*/ 1643812 h 4745608"/>
                <a:gd name="connsiteX109" fmla="*/ 653097 w 4560132"/>
                <a:gd name="connsiteY109" fmla="*/ 1543920 h 4745608"/>
                <a:gd name="connsiteX110" fmla="*/ 1072963 w 4560132"/>
                <a:gd name="connsiteY110" fmla="*/ 1612008 h 4745608"/>
                <a:gd name="connsiteX111" fmla="*/ 1244413 w 4560132"/>
                <a:gd name="connsiteY111" fmla="*/ 1657728 h 4745608"/>
                <a:gd name="connsiteX112" fmla="*/ 1205766 w 4560132"/>
                <a:gd name="connsiteY112" fmla="*/ 1451988 h 4745608"/>
                <a:gd name="connsiteX113" fmla="*/ 1046313 w 4560132"/>
                <a:gd name="connsiteY113" fmla="*/ 815409 h 4745608"/>
                <a:gd name="connsiteX114" fmla="*/ 1221553 w 4560132"/>
                <a:gd name="connsiteY114" fmla="*/ 1211958 h 4745608"/>
                <a:gd name="connsiteX0" fmla="*/ 1221553 w 4560132"/>
                <a:gd name="connsiteY0" fmla="*/ 1211958 h 4745608"/>
                <a:gd name="connsiteX1" fmla="*/ 1343911 w 4560132"/>
                <a:gd name="connsiteY1" fmla="*/ 1559828 h 4745608"/>
                <a:gd name="connsiteX2" fmla="*/ 1553023 w 4560132"/>
                <a:gd name="connsiteY2" fmla="*/ 1657728 h 4745608"/>
                <a:gd name="connsiteX3" fmla="*/ 1907353 w 4560132"/>
                <a:gd name="connsiteY3" fmla="*/ 1680588 h 4745608"/>
                <a:gd name="connsiteX4" fmla="*/ 2021653 w 4560132"/>
                <a:gd name="connsiteY4" fmla="*/ 1543428 h 4745608"/>
                <a:gd name="connsiteX5" fmla="*/ 2124523 w 4560132"/>
                <a:gd name="connsiteY5" fmla="*/ 1291968 h 4745608"/>
                <a:gd name="connsiteX6" fmla="*/ 2124523 w 4560132"/>
                <a:gd name="connsiteY6" fmla="*/ 1120518 h 4745608"/>
                <a:gd name="connsiteX7" fmla="*/ 2068029 w 4560132"/>
                <a:gd name="connsiteY7" fmla="*/ 825325 h 4745608"/>
                <a:gd name="connsiteX8" fmla="*/ 2078803 w 4560132"/>
                <a:gd name="connsiteY8" fmla="*/ 777618 h 4745608"/>
                <a:gd name="connsiteX9" fmla="*/ 2170243 w 4560132"/>
                <a:gd name="connsiteY9" fmla="*/ 1086228 h 4745608"/>
                <a:gd name="connsiteX10" fmla="*/ 2215963 w 4560132"/>
                <a:gd name="connsiteY10" fmla="*/ 1269108 h 4745608"/>
                <a:gd name="connsiteX11" fmla="*/ 2284543 w 4560132"/>
                <a:gd name="connsiteY11" fmla="*/ 1303398 h 4745608"/>
                <a:gd name="connsiteX12" fmla="*/ 2330263 w 4560132"/>
                <a:gd name="connsiteY12" fmla="*/ 1166238 h 4745608"/>
                <a:gd name="connsiteX13" fmla="*/ 2467423 w 4560132"/>
                <a:gd name="connsiteY13" fmla="*/ 880488 h 4745608"/>
                <a:gd name="connsiteX14" fmla="*/ 2558863 w 4560132"/>
                <a:gd name="connsiteY14" fmla="*/ 640458 h 4745608"/>
                <a:gd name="connsiteX15" fmla="*/ 2616013 w 4560132"/>
                <a:gd name="connsiteY15" fmla="*/ 537588 h 4745608"/>
                <a:gd name="connsiteX16" fmla="*/ 2558863 w 4560132"/>
                <a:gd name="connsiteY16" fmla="*/ 789048 h 4745608"/>
                <a:gd name="connsiteX17" fmla="*/ 2444563 w 4560132"/>
                <a:gd name="connsiteY17" fmla="*/ 1097658 h 4745608"/>
                <a:gd name="connsiteX18" fmla="*/ 2375983 w 4560132"/>
                <a:gd name="connsiteY18" fmla="*/ 1406268 h 4745608"/>
                <a:gd name="connsiteX19" fmla="*/ 2558863 w 4560132"/>
                <a:gd name="connsiteY19" fmla="*/ 1577718 h 4745608"/>
                <a:gd name="connsiteX20" fmla="*/ 2878903 w 4560132"/>
                <a:gd name="connsiteY20" fmla="*/ 1657728 h 4745608"/>
                <a:gd name="connsiteX21" fmla="*/ 3187513 w 4560132"/>
                <a:gd name="connsiteY21" fmla="*/ 1657728 h 4745608"/>
                <a:gd name="connsiteX22" fmla="*/ 3370393 w 4560132"/>
                <a:gd name="connsiteY22" fmla="*/ 1566288 h 4745608"/>
                <a:gd name="connsiteX23" fmla="*/ 3488066 w 4560132"/>
                <a:gd name="connsiteY23" fmla="*/ 1246753 h 4745608"/>
                <a:gd name="connsiteX24" fmla="*/ 3495138 w 4560132"/>
                <a:gd name="connsiteY24" fmla="*/ 1115548 h 4745608"/>
                <a:gd name="connsiteX25" fmla="*/ 3493650 w 4560132"/>
                <a:gd name="connsiteY25" fmla="*/ 1063976 h 4745608"/>
                <a:gd name="connsiteX26" fmla="*/ 3450403 w 4560132"/>
                <a:gd name="connsiteY26" fmla="*/ 777618 h 4745608"/>
                <a:gd name="connsiteX27" fmla="*/ 3119893 w 4560132"/>
                <a:gd name="connsiteY27" fmla="*/ 321571 h 4745608"/>
                <a:gd name="connsiteX28" fmla="*/ 3497351 w 4560132"/>
                <a:gd name="connsiteY28" fmla="*/ 674883 h 4745608"/>
                <a:gd name="connsiteX29" fmla="*/ 3759013 w 4560132"/>
                <a:gd name="connsiteY29" fmla="*/ 571878 h 4745608"/>
                <a:gd name="connsiteX30" fmla="*/ 3999043 w 4560132"/>
                <a:gd name="connsiteY30" fmla="*/ 91818 h 4745608"/>
                <a:gd name="connsiteX31" fmla="*/ 4033333 w 4560132"/>
                <a:gd name="connsiteY31" fmla="*/ 11808 h 4745608"/>
                <a:gd name="connsiteX32" fmla="*/ 3984569 w 4560132"/>
                <a:gd name="connsiteY32" fmla="*/ 247366 h 4745608"/>
                <a:gd name="connsiteX33" fmla="*/ 3812791 w 4560132"/>
                <a:gd name="connsiteY33" fmla="*/ 647417 h 4745608"/>
                <a:gd name="connsiteX34" fmla="*/ 3592906 w 4560132"/>
                <a:gd name="connsiteY34" fmla="*/ 811408 h 4745608"/>
                <a:gd name="connsiteX35" fmla="*/ 3604425 w 4560132"/>
                <a:gd name="connsiteY35" fmla="*/ 999253 h 4745608"/>
                <a:gd name="connsiteX36" fmla="*/ 3872985 w 4560132"/>
                <a:gd name="connsiteY36" fmla="*/ 881976 h 4745608"/>
                <a:gd name="connsiteX37" fmla="*/ 4200754 w 4560132"/>
                <a:gd name="connsiteY37" fmla="*/ 774136 h 4745608"/>
                <a:gd name="connsiteX38" fmla="*/ 4064251 w 4560132"/>
                <a:gd name="connsiteY38" fmla="*/ 847195 h 4745608"/>
                <a:gd name="connsiteX39" fmla="*/ 3818880 w 4560132"/>
                <a:gd name="connsiteY39" fmla="*/ 991305 h 4745608"/>
                <a:gd name="connsiteX40" fmla="*/ 3658531 w 4560132"/>
                <a:gd name="connsiteY40" fmla="*/ 1093178 h 4745608"/>
                <a:gd name="connsiteX41" fmla="*/ 3622838 w 4560132"/>
                <a:gd name="connsiteY41" fmla="*/ 1221401 h 4745608"/>
                <a:gd name="connsiteX42" fmla="*/ 3577446 w 4560132"/>
                <a:gd name="connsiteY42" fmla="*/ 1500691 h 4745608"/>
                <a:gd name="connsiteX43" fmla="*/ 3461833 w 4560132"/>
                <a:gd name="connsiteY43" fmla="*/ 1726308 h 4745608"/>
                <a:gd name="connsiteX44" fmla="*/ 3278953 w 4560132"/>
                <a:gd name="connsiteY44" fmla="*/ 2034918 h 4745608"/>
                <a:gd name="connsiteX45" fmla="*/ 3288742 w 4560132"/>
                <a:gd name="connsiteY45" fmla="*/ 2273460 h 4745608"/>
                <a:gd name="connsiteX46" fmla="*/ 3434288 w 4560132"/>
                <a:gd name="connsiteY46" fmla="*/ 2417577 h 4745608"/>
                <a:gd name="connsiteX47" fmla="*/ 3781217 w 4560132"/>
                <a:gd name="connsiteY47" fmla="*/ 2618845 h 4745608"/>
                <a:gd name="connsiteX48" fmla="*/ 4079053 w 4560132"/>
                <a:gd name="connsiteY48" fmla="*/ 2777868 h 4745608"/>
                <a:gd name="connsiteX49" fmla="*/ 4560128 w 4560132"/>
                <a:gd name="connsiteY49" fmla="*/ 3010436 h 4745608"/>
                <a:gd name="connsiteX50" fmla="*/ 4070190 w 4560132"/>
                <a:gd name="connsiteY50" fmla="*/ 3021367 h 4745608"/>
                <a:gd name="connsiteX51" fmla="*/ 3404683 w 4560132"/>
                <a:gd name="connsiteY51" fmla="*/ 2732148 h 4745608"/>
                <a:gd name="connsiteX52" fmla="*/ 3195661 w 4560132"/>
                <a:gd name="connsiteY52" fmla="*/ 2770904 h 4745608"/>
                <a:gd name="connsiteX53" fmla="*/ 3025524 w 4560132"/>
                <a:gd name="connsiteY53" fmla="*/ 2858861 h 4745608"/>
                <a:gd name="connsiteX54" fmla="*/ 2832855 w 4560132"/>
                <a:gd name="connsiteY54" fmla="*/ 2930924 h 4745608"/>
                <a:gd name="connsiteX55" fmla="*/ 2820111 w 4560132"/>
                <a:gd name="connsiteY55" fmla="*/ 3026344 h 4745608"/>
                <a:gd name="connsiteX56" fmla="*/ 2959241 w 4560132"/>
                <a:gd name="connsiteY56" fmla="*/ 3167976 h 4745608"/>
                <a:gd name="connsiteX57" fmla="*/ 3176083 w 4560132"/>
                <a:gd name="connsiteY57" fmla="*/ 3269358 h 4745608"/>
                <a:gd name="connsiteX58" fmla="*/ 3388239 w 4560132"/>
                <a:gd name="connsiteY58" fmla="*/ 3442290 h 4745608"/>
                <a:gd name="connsiteX59" fmla="*/ 3212014 w 4560132"/>
                <a:gd name="connsiteY59" fmla="*/ 3336948 h 4745608"/>
                <a:gd name="connsiteX60" fmla="*/ 3004633 w 4560132"/>
                <a:gd name="connsiteY60" fmla="*/ 3276814 h 4745608"/>
                <a:gd name="connsiteX61" fmla="*/ 2771676 w 4560132"/>
                <a:gd name="connsiteY61" fmla="*/ 3166987 h 4745608"/>
                <a:gd name="connsiteX62" fmla="*/ 2638873 w 4560132"/>
                <a:gd name="connsiteY62" fmla="*/ 3097908 h 4745608"/>
                <a:gd name="connsiteX63" fmla="*/ 2570293 w 4560132"/>
                <a:gd name="connsiteY63" fmla="*/ 3109338 h 4745608"/>
                <a:gd name="connsiteX64" fmla="*/ 2525557 w 4560132"/>
                <a:gd name="connsiteY64" fmla="*/ 3326508 h 4745608"/>
                <a:gd name="connsiteX65" fmla="*/ 2584349 w 4560132"/>
                <a:gd name="connsiteY65" fmla="*/ 3577470 h 4745608"/>
                <a:gd name="connsiteX66" fmla="*/ 2663703 w 4560132"/>
                <a:gd name="connsiteY66" fmla="*/ 3996904 h 4745608"/>
                <a:gd name="connsiteX67" fmla="*/ 2633113 w 4560132"/>
                <a:gd name="connsiteY67" fmla="*/ 4192703 h 4745608"/>
                <a:gd name="connsiteX68" fmla="*/ 2539703 w 4560132"/>
                <a:gd name="connsiteY68" fmla="*/ 4455574 h 4745608"/>
                <a:gd name="connsiteX69" fmla="*/ 2595212 w 4560132"/>
                <a:gd name="connsiteY69" fmla="*/ 3945217 h 4745608"/>
                <a:gd name="connsiteX70" fmla="*/ 2481240 w 4560132"/>
                <a:gd name="connsiteY70" fmla="*/ 3566538 h 4745608"/>
                <a:gd name="connsiteX71" fmla="*/ 2307403 w 4560132"/>
                <a:gd name="connsiteY71" fmla="*/ 3166488 h 4745608"/>
                <a:gd name="connsiteX72" fmla="*/ 2261683 w 4560132"/>
                <a:gd name="connsiteY72" fmla="*/ 3063618 h 4745608"/>
                <a:gd name="connsiteX73" fmla="*/ 2078803 w 4560132"/>
                <a:gd name="connsiteY73" fmla="*/ 2949318 h 4745608"/>
                <a:gd name="connsiteX74" fmla="*/ 1824299 w 4560132"/>
                <a:gd name="connsiteY74" fmla="*/ 3002494 h 4745608"/>
                <a:gd name="connsiteX75" fmla="*/ 1412162 w 4560132"/>
                <a:gd name="connsiteY75" fmla="*/ 3235573 h 4745608"/>
                <a:gd name="connsiteX76" fmla="*/ 1381573 w 4560132"/>
                <a:gd name="connsiteY76" fmla="*/ 3680838 h 4745608"/>
                <a:gd name="connsiteX77" fmla="*/ 1340867 w 4560132"/>
                <a:gd name="connsiteY77" fmla="*/ 3980504 h 4745608"/>
                <a:gd name="connsiteX78" fmla="*/ 1197619 w 4560132"/>
                <a:gd name="connsiteY78" fmla="*/ 4738831 h 4745608"/>
                <a:gd name="connsiteX79" fmla="*/ 1220896 w 4560132"/>
                <a:gd name="connsiteY79" fmla="*/ 4338309 h 4745608"/>
                <a:gd name="connsiteX80" fmla="*/ 1242772 w 4560132"/>
                <a:gd name="connsiteY80" fmla="*/ 4080888 h 4745608"/>
                <a:gd name="connsiteX81" fmla="*/ 1198693 w 4560132"/>
                <a:gd name="connsiteY81" fmla="*/ 3909438 h 4745608"/>
                <a:gd name="connsiteX82" fmla="*/ 970093 w 4560132"/>
                <a:gd name="connsiteY82" fmla="*/ 3989448 h 4745608"/>
                <a:gd name="connsiteX83" fmla="*/ 766328 w 4560132"/>
                <a:gd name="connsiteY83" fmla="*/ 4131990 h 4745608"/>
                <a:gd name="connsiteX84" fmla="*/ 555808 w 4560132"/>
                <a:gd name="connsiteY84" fmla="*/ 4355688 h 4745608"/>
                <a:gd name="connsiteX85" fmla="*/ 785900 w 4560132"/>
                <a:gd name="connsiteY85" fmla="*/ 4017771 h 4745608"/>
                <a:gd name="connsiteX86" fmla="*/ 1130113 w 4560132"/>
                <a:gd name="connsiteY86" fmla="*/ 3817500 h 4745608"/>
                <a:gd name="connsiteX87" fmla="*/ 1278703 w 4560132"/>
                <a:gd name="connsiteY87" fmla="*/ 3726558 h 4745608"/>
                <a:gd name="connsiteX88" fmla="*/ 1269661 w 4560132"/>
                <a:gd name="connsiteY88" fmla="*/ 3390117 h 4745608"/>
                <a:gd name="connsiteX89" fmla="*/ 1309620 w 4560132"/>
                <a:gd name="connsiteY89" fmla="*/ 3169963 h 4745608"/>
                <a:gd name="connsiteX90" fmla="*/ 1393003 w 4560132"/>
                <a:gd name="connsiteY90" fmla="*/ 3052188 h 4745608"/>
                <a:gd name="connsiteX91" fmla="*/ 1080693 w 4560132"/>
                <a:gd name="connsiteY91" fmla="*/ 2984604 h 4745608"/>
                <a:gd name="connsiteX92" fmla="*/ 663453 w 4560132"/>
                <a:gd name="connsiteY92" fmla="*/ 3023360 h 4745608"/>
                <a:gd name="connsiteX93" fmla="*/ 235111 w 4560132"/>
                <a:gd name="connsiteY93" fmla="*/ 3217172 h 4745608"/>
                <a:gd name="connsiteX94" fmla="*/ 421453 w 4560132"/>
                <a:gd name="connsiteY94" fmla="*/ 3029328 h 4745608"/>
                <a:gd name="connsiteX95" fmla="*/ 627193 w 4560132"/>
                <a:gd name="connsiteY95" fmla="*/ 2926458 h 4745608"/>
                <a:gd name="connsiteX96" fmla="*/ 854480 w 4560132"/>
                <a:gd name="connsiteY96" fmla="*/ 2889178 h 4745608"/>
                <a:gd name="connsiteX97" fmla="*/ 1149272 w 4560132"/>
                <a:gd name="connsiteY97" fmla="*/ 2889676 h 4745608"/>
                <a:gd name="connsiteX98" fmla="*/ 1531894 w 4560132"/>
                <a:gd name="connsiteY98" fmla="*/ 2917507 h 4745608"/>
                <a:gd name="connsiteX99" fmla="*/ 1860559 w 4560132"/>
                <a:gd name="connsiteY99" fmla="*/ 2766431 h 4745608"/>
                <a:gd name="connsiteX100" fmla="*/ 1701613 w 4560132"/>
                <a:gd name="connsiteY100" fmla="*/ 2263518 h 4745608"/>
                <a:gd name="connsiteX101" fmla="*/ 1690183 w 4560132"/>
                <a:gd name="connsiteY101" fmla="*/ 1966338 h 4745608"/>
                <a:gd name="connsiteX102" fmla="*/ 1381991 w 4560132"/>
                <a:gd name="connsiteY102" fmla="*/ 1841604 h 4745608"/>
                <a:gd name="connsiteX103" fmla="*/ 1095823 w 4560132"/>
                <a:gd name="connsiteY103" fmla="*/ 1714878 h 4745608"/>
                <a:gd name="connsiteX104" fmla="*/ 746507 w 4560132"/>
                <a:gd name="connsiteY104" fmla="*/ 1626415 h 4745608"/>
                <a:gd name="connsiteX105" fmla="*/ 352873 w 4560132"/>
                <a:gd name="connsiteY105" fmla="*/ 1726308 h 4745608"/>
                <a:gd name="connsiteX106" fmla="*/ 113171 w 4560132"/>
                <a:gd name="connsiteY106" fmla="*/ 1763582 h 4745608"/>
                <a:gd name="connsiteX107" fmla="*/ 9973 w 4560132"/>
                <a:gd name="connsiteY107" fmla="*/ 1737738 h 4745608"/>
                <a:gd name="connsiteX108" fmla="*/ 348516 w 4560132"/>
                <a:gd name="connsiteY108" fmla="*/ 1643812 h 4745608"/>
                <a:gd name="connsiteX109" fmla="*/ 653097 w 4560132"/>
                <a:gd name="connsiteY109" fmla="*/ 1543920 h 4745608"/>
                <a:gd name="connsiteX110" fmla="*/ 1072963 w 4560132"/>
                <a:gd name="connsiteY110" fmla="*/ 1612008 h 4745608"/>
                <a:gd name="connsiteX111" fmla="*/ 1244413 w 4560132"/>
                <a:gd name="connsiteY111" fmla="*/ 1657728 h 4745608"/>
                <a:gd name="connsiteX112" fmla="*/ 1205766 w 4560132"/>
                <a:gd name="connsiteY112" fmla="*/ 1451988 h 4745608"/>
                <a:gd name="connsiteX113" fmla="*/ 1046313 w 4560132"/>
                <a:gd name="connsiteY113" fmla="*/ 815409 h 4745608"/>
                <a:gd name="connsiteX114" fmla="*/ 1221553 w 4560132"/>
                <a:gd name="connsiteY114" fmla="*/ 1211958 h 4745608"/>
                <a:gd name="connsiteX0" fmla="*/ 1221553 w 4560132"/>
                <a:gd name="connsiteY0" fmla="*/ 1211958 h 4745608"/>
                <a:gd name="connsiteX1" fmla="*/ 1343911 w 4560132"/>
                <a:gd name="connsiteY1" fmla="*/ 1559828 h 4745608"/>
                <a:gd name="connsiteX2" fmla="*/ 1553023 w 4560132"/>
                <a:gd name="connsiteY2" fmla="*/ 1657728 h 4745608"/>
                <a:gd name="connsiteX3" fmla="*/ 1907353 w 4560132"/>
                <a:gd name="connsiteY3" fmla="*/ 1680588 h 4745608"/>
                <a:gd name="connsiteX4" fmla="*/ 2021653 w 4560132"/>
                <a:gd name="connsiteY4" fmla="*/ 1543428 h 4745608"/>
                <a:gd name="connsiteX5" fmla="*/ 2124523 w 4560132"/>
                <a:gd name="connsiteY5" fmla="*/ 1291968 h 4745608"/>
                <a:gd name="connsiteX6" fmla="*/ 2124523 w 4560132"/>
                <a:gd name="connsiteY6" fmla="*/ 1120518 h 4745608"/>
                <a:gd name="connsiteX7" fmla="*/ 2068029 w 4560132"/>
                <a:gd name="connsiteY7" fmla="*/ 825325 h 4745608"/>
                <a:gd name="connsiteX8" fmla="*/ 2078803 w 4560132"/>
                <a:gd name="connsiteY8" fmla="*/ 777618 h 4745608"/>
                <a:gd name="connsiteX9" fmla="*/ 2170243 w 4560132"/>
                <a:gd name="connsiteY9" fmla="*/ 1086228 h 4745608"/>
                <a:gd name="connsiteX10" fmla="*/ 2215963 w 4560132"/>
                <a:gd name="connsiteY10" fmla="*/ 1269108 h 4745608"/>
                <a:gd name="connsiteX11" fmla="*/ 2284543 w 4560132"/>
                <a:gd name="connsiteY11" fmla="*/ 1303398 h 4745608"/>
                <a:gd name="connsiteX12" fmla="*/ 2330263 w 4560132"/>
                <a:gd name="connsiteY12" fmla="*/ 1166238 h 4745608"/>
                <a:gd name="connsiteX13" fmla="*/ 2467423 w 4560132"/>
                <a:gd name="connsiteY13" fmla="*/ 880488 h 4745608"/>
                <a:gd name="connsiteX14" fmla="*/ 2558863 w 4560132"/>
                <a:gd name="connsiteY14" fmla="*/ 640458 h 4745608"/>
                <a:gd name="connsiteX15" fmla="*/ 2616013 w 4560132"/>
                <a:gd name="connsiteY15" fmla="*/ 537588 h 4745608"/>
                <a:gd name="connsiteX16" fmla="*/ 2558863 w 4560132"/>
                <a:gd name="connsiteY16" fmla="*/ 789048 h 4745608"/>
                <a:gd name="connsiteX17" fmla="*/ 2444563 w 4560132"/>
                <a:gd name="connsiteY17" fmla="*/ 1097658 h 4745608"/>
                <a:gd name="connsiteX18" fmla="*/ 2375983 w 4560132"/>
                <a:gd name="connsiteY18" fmla="*/ 1406268 h 4745608"/>
                <a:gd name="connsiteX19" fmla="*/ 2558863 w 4560132"/>
                <a:gd name="connsiteY19" fmla="*/ 1577718 h 4745608"/>
                <a:gd name="connsiteX20" fmla="*/ 2878903 w 4560132"/>
                <a:gd name="connsiteY20" fmla="*/ 1657728 h 4745608"/>
                <a:gd name="connsiteX21" fmla="*/ 3187513 w 4560132"/>
                <a:gd name="connsiteY21" fmla="*/ 1657728 h 4745608"/>
                <a:gd name="connsiteX22" fmla="*/ 3370393 w 4560132"/>
                <a:gd name="connsiteY22" fmla="*/ 1566288 h 4745608"/>
                <a:gd name="connsiteX23" fmla="*/ 3488066 w 4560132"/>
                <a:gd name="connsiteY23" fmla="*/ 1246753 h 4745608"/>
                <a:gd name="connsiteX24" fmla="*/ 3495138 w 4560132"/>
                <a:gd name="connsiteY24" fmla="*/ 1115548 h 4745608"/>
                <a:gd name="connsiteX25" fmla="*/ 3493650 w 4560132"/>
                <a:gd name="connsiteY25" fmla="*/ 1063976 h 4745608"/>
                <a:gd name="connsiteX26" fmla="*/ 3450403 w 4560132"/>
                <a:gd name="connsiteY26" fmla="*/ 777618 h 4745608"/>
                <a:gd name="connsiteX27" fmla="*/ 3119893 w 4560132"/>
                <a:gd name="connsiteY27" fmla="*/ 321571 h 4745608"/>
                <a:gd name="connsiteX28" fmla="*/ 3497351 w 4560132"/>
                <a:gd name="connsiteY28" fmla="*/ 674883 h 4745608"/>
                <a:gd name="connsiteX29" fmla="*/ 3759013 w 4560132"/>
                <a:gd name="connsiteY29" fmla="*/ 571878 h 4745608"/>
                <a:gd name="connsiteX30" fmla="*/ 3999043 w 4560132"/>
                <a:gd name="connsiteY30" fmla="*/ 91818 h 4745608"/>
                <a:gd name="connsiteX31" fmla="*/ 4033333 w 4560132"/>
                <a:gd name="connsiteY31" fmla="*/ 11808 h 4745608"/>
                <a:gd name="connsiteX32" fmla="*/ 3984569 w 4560132"/>
                <a:gd name="connsiteY32" fmla="*/ 247366 h 4745608"/>
                <a:gd name="connsiteX33" fmla="*/ 3812791 w 4560132"/>
                <a:gd name="connsiteY33" fmla="*/ 647417 h 4745608"/>
                <a:gd name="connsiteX34" fmla="*/ 3592906 w 4560132"/>
                <a:gd name="connsiteY34" fmla="*/ 811408 h 4745608"/>
                <a:gd name="connsiteX35" fmla="*/ 3604425 w 4560132"/>
                <a:gd name="connsiteY35" fmla="*/ 999253 h 4745608"/>
                <a:gd name="connsiteX36" fmla="*/ 3872985 w 4560132"/>
                <a:gd name="connsiteY36" fmla="*/ 881976 h 4745608"/>
                <a:gd name="connsiteX37" fmla="*/ 4200754 w 4560132"/>
                <a:gd name="connsiteY37" fmla="*/ 774136 h 4745608"/>
                <a:gd name="connsiteX38" fmla="*/ 4064251 w 4560132"/>
                <a:gd name="connsiteY38" fmla="*/ 847195 h 4745608"/>
                <a:gd name="connsiteX39" fmla="*/ 3818880 w 4560132"/>
                <a:gd name="connsiteY39" fmla="*/ 991305 h 4745608"/>
                <a:gd name="connsiteX40" fmla="*/ 3658531 w 4560132"/>
                <a:gd name="connsiteY40" fmla="*/ 1093178 h 4745608"/>
                <a:gd name="connsiteX41" fmla="*/ 3622838 w 4560132"/>
                <a:gd name="connsiteY41" fmla="*/ 1221401 h 4745608"/>
                <a:gd name="connsiteX42" fmla="*/ 3577446 w 4560132"/>
                <a:gd name="connsiteY42" fmla="*/ 1500691 h 4745608"/>
                <a:gd name="connsiteX43" fmla="*/ 3461833 w 4560132"/>
                <a:gd name="connsiteY43" fmla="*/ 1726308 h 4745608"/>
                <a:gd name="connsiteX44" fmla="*/ 3278953 w 4560132"/>
                <a:gd name="connsiteY44" fmla="*/ 2034918 h 4745608"/>
                <a:gd name="connsiteX45" fmla="*/ 3288742 w 4560132"/>
                <a:gd name="connsiteY45" fmla="*/ 2273460 h 4745608"/>
                <a:gd name="connsiteX46" fmla="*/ 3434288 w 4560132"/>
                <a:gd name="connsiteY46" fmla="*/ 2417577 h 4745608"/>
                <a:gd name="connsiteX47" fmla="*/ 3781217 w 4560132"/>
                <a:gd name="connsiteY47" fmla="*/ 2618845 h 4745608"/>
                <a:gd name="connsiteX48" fmla="*/ 4079053 w 4560132"/>
                <a:gd name="connsiteY48" fmla="*/ 2777868 h 4745608"/>
                <a:gd name="connsiteX49" fmla="*/ 4560128 w 4560132"/>
                <a:gd name="connsiteY49" fmla="*/ 3010436 h 4745608"/>
                <a:gd name="connsiteX50" fmla="*/ 4070190 w 4560132"/>
                <a:gd name="connsiteY50" fmla="*/ 3021367 h 4745608"/>
                <a:gd name="connsiteX51" fmla="*/ 3412085 w 4560132"/>
                <a:gd name="connsiteY51" fmla="*/ 2794761 h 4745608"/>
                <a:gd name="connsiteX52" fmla="*/ 3195661 w 4560132"/>
                <a:gd name="connsiteY52" fmla="*/ 2770904 h 4745608"/>
                <a:gd name="connsiteX53" fmla="*/ 3025524 w 4560132"/>
                <a:gd name="connsiteY53" fmla="*/ 2858861 h 4745608"/>
                <a:gd name="connsiteX54" fmla="*/ 2832855 w 4560132"/>
                <a:gd name="connsiteY54" fmla="*/ 2930924 h 4745608"/>
                <a:gd name="connsiteX55" fmla="*/ 2820111 w 4560132"/>
                <a:gd name="connsiteY55" fmla="*/ 3026344 h 4745608"/>
                <a:gd name="connsiteX56" fmla="*/ 2959241 w 4560132"/>
                <a:gd name="connsiteY56" fmla="*/ 3167976 h 4745608"/>
                <a:gd name="connsiteX57" fmla="*/ 3176083 w 4560132"/>
                <a:gd name="connsiteY57" fmla="*/ 3269358 h 4745608"/>
                <a:gd name="connsiteX58" fmla="*/ 3388239 w 4560132"/>
                <a:gd name="connsiteY58" fmla="*/ 3442290 h 4745608"/>
                <a:gd name="connsiteX59" fmla="*/ 3212014 w 4560132"/>
                <a:gd name="connsiteY59" fmla="*/ 3336948 h 4745608"/>
                <a:gd name="connsiteX60" fmla="*/ 3004633 w 4560132"/>
                <a:gd name="connsiteY60" fmla="*/ 3276814 h 4745608"/>
                <a:gd name="connsiteX61" fmla="*/ 2771676 w 4560132"/>
                <a:gd name="connsiteY61" fmla="*/ 3166987 h 4745608"/>
                <a:gd name="connsiteX62" fmla="*/ 2638873 w 4560132"/>
                <a:gd name="connsiteY62" fmla="*/ 3097908 h 4745608"/>
                <a:gd name="connsiteX63" fmla="*/ 2570293 w 4560132"/>
                <a:gd name="connsiteY63" fmla="*/ 3109338 h 4745608"/>
                <a:gd name="connsiteX64" fmla="*/ 2525557 w 4560132"/>
                <a:gd name="connsiteY64" fmla="*/ 3326508 h 4745608"/>
                <a:gd name="connsiteX65" fmla="*/ 2584349 w 4560132"/>
                <a:gd name="connsiteY65" fmla="*/ 3577470 h 4745608"/>
                <a:gd name="connsiteX66" fmla="*/ 2663703 w 4560132"/>
                <a:gd name="connsiteY66" fmla="*/ 3996904 h 4745608"/>
                <a:gd name="connsiteX67" fmla="*/ 2633113 w 4560132"/>
                <a:gd name="connsiteY67" fmla="*/ 4192703 h 4745608"/>
                <a:gd name="connsiteX68" fmla="*/ 2539703 w 4560132"/>
                <a:gd name="connsiteY68" fmla="*/ 4455574 h 4745608"/>
                <a:gd name="connsiteX69" fmla="*/ 2595212 w 4560132"/>
                <a:gd name="connsiteY69" fmla="*/ 3945217 h 4745608"/>
                <a:gd name="connsiteX70" fmla="*/ 2481240 w 4560132"/>
                <a:gd name="connsiteY70" fmla="*/ 3566538 h 4745608"/>
                <a:gd name="connsiteX71" fmla="*/ 2307403 w 4560132"/>
                <a:gd name="connsiteY71" fmla="*/ 3166488 h 4745608"/>
                <a:gd name="connsiteX72" fmla="*/ 2261683 w 4560132"/>
                <a:gd name="connsiteY72" fmla="*/ 3063618 h 4745608"/>
                <a:gd name="connsiteX73" fmla="*/ 2078803 w 4560132"/>
                <a:gd name="connsiteY73" fmla="*/ 2949318 h 4745608"/>
                <a:gd name="connsiteX74" fmla="*/ 1824299 w 4560132"/>
                <a:gd name="connsiteY74" fmla="*/ 3002494 h 4745608"/>
                <a:gd name="connsiteX75" fmla="*/ 1412162 w 4560132"/>
                <a:gd name="connsiteY75" fmla="*/ 3235573 h 4745608"/>
                <a:gd name="connsiteX76" fmla="*/ 1381573 w 4560132"/>
                <a:gd name="connsiteY76" fmla="*/ 3680838 h 4745608"/>
                <a:gd name="connsiteX77" fmla="*/ 1340867 w 4560132"/>
                <a:gd name="connsiteY77" fmla="*/ 3980504 h 4745608"/>
                <a:gd name="connsiteX78" fmla="*/ 1197619 w 4560132"/>
                <a:gd name="connsiteY78" fmla="*/ 4738831 h 4745608"/>
                <a:gd name="connsiteX79" fmla="*/ 1220896 w 4560132"/>
                <a:gd name="connsiteY79" fmla="*/ 4338309 h 4745608"/>
                <a:gd name="connsiteX80" fmla="*/ 1242772 w 4560132"/>
                <a:gd name="connsiteY80" fmla="*/ 4080888 h 4745608"/>
                <a:gd name="connsiteX81" fmla="*/ 1198693 w 4560132"/>
                <a:gd name="connsiteY81" fmla="*/ 3909438 h 4745608"/>
                <a:gd name="connsiteX82" fmla="*/ 970093 w 4560132"/>
                <a:gd name="connsiteY82" fmla="*/ 3989448 h 4745608"/>
                <a:gd name="connsiteX83" fmla="*/ 766328 w 4560132"/>
                <a:gd name="connsiteY83" fmla="*/ 4131990 h 4745608"/>
                <a:gd name="connsiteX84" fmla="*/ 555808 w 4560132"/>
                <a:gd name="connsiteY84" fmla="*/ 4355688 h 4745608"/>
                <a:gd name="connsiteX85" fmla="*/ 785900 w 4560132"/>
                <a:gd name="connsiteY85" fmla="*/ 4017771 h 4745608"/>
                <a:gd name="connsiteX86" fmla="*/ 1130113 w 4560132"/>
                <a:gd name="connsiteY86" fmla="*/ 3817500 h 4745608"/>
                <a:gd name="connsiteX87" fmla="*/ 1278703 w 4560132"/>
                <a:gd name="connsiteY87" fmla="*/ 3726558 h 4745608"/>
                <a:gd name="connsiteX88" fmla="*/ 1269661 w 4560132"/>
                <a:gd name="connsiteY88" fmla="*/ 3390117 h 4745608"/>
                <a:gd name="connsiteX89" fmla="*/ 1309620 w 4560132"/>
                <a:gd name="connsiteY89" fmla="*/ 3169963 h 4745608"/>
                <a:gd name="connsiteX90" fmla="*/ 1393003 w 4560132"/>
                <a:gd name="connsiteY90" fmla="*/ 3052188 h 4745608"/>
                <a:gd name="connsiteX91" fmla="*/ 1080693 w 4560132"/>
                <a:gd name="connsiteY91" fmla="*/ 2984604 h 4745608"/>
                <a:gd name="connsiteX92" fmla="*/ 663453 w 4560132"/>
                <a:gd name="connsiteY92" fmla="*/ 3023360 h 4745608"/>
                <a:gd name="connsiteX93" fmla="*/ 235111 w 4560132"/>
                <a:gd name="connsiteY93" fmla="*/ 3217172 h 4745608"/>
                <a:gd name="connsiteX94" fmla="*/ 421453 w 4560132"/>
                <a:gd name="connsiteY94" fmla="*/ 3029328 h 4745608"/>
                <a:gd name="connsiteX95" fmla="*/ 627193 w 4560132"/>
                <a:gd name="connsiteY95" fmla="*/ 2926458 h 4745608"/>
                <a:gd name="connsiteX96" fmla="*/ 854480 w 4560132"/>
                <a:gd name="connsiteY96" fmla="*/ 2889178 h 4745608"/>
                <a:gd name="connsiteX97" fmla="*/ 1149272 w 4560132"/>
                <a:gd name="connsiteY97" fmla="*/ 2889676 h 4745608"/>
                <a:gd name="connsiteX98" fmla="*/ 1531894 w 4560132"/>
                <a:gd name="connsiteY98" fmla="*/ 2917507 h 4745608"/>
                <a:gd name="connsiteX99" fmla="*/ 1860559 w 4560132"/>
                <a:gd name="connsiteY99" fmla="*/ 2766431 h 4745608"/>
                <a:gd name="connsiteX100" fmla="*/ 1701613 w 4560132"/>
                <a:gd name="connsiteY100" fmla="*/ 2263518 h 4745608"/>
                <a:gd name="connsiteX101" fmla="*/ 1690183 w 4560132"/>
                <a:gd name="connsiteY101" fmla="*/ 1966338 h 4745608"/>
                <a:gd name="connsiteX102" fmla="*/ 1381991 w 4560132"/>
                <a:gd name="connsiteY102" fmla="*/ 1841604 h 4745608"/>
                <a:gd name="connsiteX103" fmla="*/ 1095823 w 4560132"/>
                <a:gd name="connsiteY103" fmla="*/ 1714878 h 4745608"/>
                <a:gd name="connsiteX104" fmla="*/ 746507 w 4560132"/>
                <a:gd name="connsiteY104" fmla="*/ 1626415 h 4745608"/>
                <a:gd name="connsiteX105" fmla="*/ 352873 w 4560132"/>
                <a:gd name="connsiteY105" fmla="*/ 1726308 h 4745608"/>
                <a:gd name="connsiteX106" fmla="*/ 113171 w 4560132"/>
                <a:gd name="connsiteY106" fmla="*/ 1763582 h 4745608"/>
                <a:gd name="connsiteX107" fmla="*/ 9973 w 4560132"/>
                <a:gd name="connsiteY107" fmla="*/ 1737738 h 4745608"/>
                <a:gd name="connsiteX108" fmla="*/ 348516 w 4560132"/>
                <a:gd name="connsiteY108" fmla="*/ 1643812 h 4745608"/>
                <a:gd name="connsiteX109" fmla="*/ 653097 w 4560132"/>
                <a:gd name="connsiteY109" fmla="*/ 1543920 h 4745608"/>
                <a:gd name="connsiteX110" fmla="*/ 1072963 w 4560132"/>
                <a:gd name="connsiteY110" fmla="*/ 1612008 h 4745608"/>
                <a:gd name="connsiteX111" fmla="*/ 1244413 w 4560132"/>
                <a:gd name="connsiteY111" fmla="*/ 1657728 h 4745608"/>
                <a:gd name="connsiteX112" fmla="*/ 1205766 w 4560132"/>
                <a:gd name="connsiteY112" fmla="*/ 1451988 h 4745608"/>
                <a:gd name="connsiteX113" fmla="*/ 1046313 w 4560132"/>
                <a:gd name="connsiteY113" fmla="*/ 815409 h 4745608"/>
                <a:gd name="connsiteX114" fmla="*/ 1221553 w 4560132"/>
                <a:gd name="connsiteY114" fmla="*/ 1211958 h 4745608"/>
                <a:gd name="connsiteX0" fmla="*/ 1221553 w 4560132"/>
                <a:gd name="connsiteY0" fmla="*/ 1211958 h 4745608"/>
                <a:gd name="connsiteX1" fmla="*/ 1343911 w 4560132"/>
                <a:gd name="connsiteY1" fmla="*/ 1559828 h 4745608"/>
                <a:gd name="connsiteX2" fmla="*/ 1553023 w 4560132"/>
                <a:gd name="connsiteY2" fmla="*/ 1657728 h 4745608"/>
                <a:gd name="connsiteX3" fmla="*/ 1907353 w 4560132"/>
                <a:gd name="connsiteY3" fmla="*/ 1680588 h 4745608"/>
                <a:gd name="connsiteX4" fmla="*/ 2021653 w 4560132"/>
                <a:gd name="connsiteY4" fmla="*/ 1543428 h 4745608"/>
                <a:gd name="connsiteX5" fmla="*/ 2124523 w 4560132"/>
                <a:gd name="connsiteY5" fmla="*/ 1291968 h 4745608"/>
                <a:gd name="connsiteX6" fmla="*/ 2124523 w 4560132"/>
                <a:gd name="connsiteY6" fmla="*/ 1120518 h 4745608"/>
                <a:gd name="connsiteX7" fmla="*/ 2068029 w 4560132"/>
                <a:gd name="connsiteY7" fmla="*/ 825325 h 4745608"/>
                <a:gd name="connsiteX8" fmla="*/ 2078803 w 4560132"/>
                <a:gd name="connsiteY8" fmla="*/ 777618 h 4745608"/>
                <a:gd name="connsiteX9" fmla="*/ 2170243 w 4560132"/>
                <a:gd name="connsiteY9" fmla="*/ 1086228 h 4745608"/>
                <a:gd name="connsiteX10" fmla="*/ 2215963 w 4560132"/>
                <a:gd name="connsiteY10" fmla="*/ 1269108 h 4745608"/>
                <a:gd name="connsiteX11" fmla="*/ 2284543 w 4560132"/>
                <a:gd name="connsiteY11" fmla="*/ 1303398 h 4745608"/>
                <a:gd name="connsiteX12" fmla="*/ 2330263 w 4560132"/>
                <a:gd name="connsiteY12" fmla="*/ 1166238 h 4745608"/>
                <a:gd name="connsiteX13" fmla="*/ 2467423 w 4560132"/>
                <a:gd name="connsiteY13" fmla="*/ 880488 h 4745608"/>
                <a:gd name="connsiteX14" fmla="*/ 2558863 w 4560132"/>
                <a:gd name="connsiteY14" fmla="*/ 640458 h 4745608"/>
                <a:gd name="connsiteX15" fmla="*/ 2616013 w 4560132"/>
                <a:gd name="connsiteY15" fmla="*/ 537588 h 4745608"/>
                <a:gd name="connsiteX16" fmla="*/ 2558863 w 4560132"/>
                <a:gd name="connsiteY16" fmla="*/ 789048 h 4745608"/>
                <a:gd name="connsiteX17" fmla="*/ 2444563 w 4560132"/>
                <a:gd name="connsiteY17" fmla="*/ 1097658 h 4745608"/>
                <a:gd name="connsiteX18" fmla="*/ 2375983 w 4560132"/>
                <a:gd name="connsiteY18" fmla="*/ 1406268 h 4745608"/>
                <a:gd name="connsiteX19" fmla="*/ 2558863 w 4560132"/>
                <a:gd name="connsiteY19" fmla="*/ 1577718 h 4745608"/>
                <a:gd name="connsiteX20" fmla="*/ 2878903 w 4560132"/>
                <a:gd name="connsiteY20" fmla="*/ 1657728 h 4745608"/>
                <a:gd name="connsiteX21" fmla="*/ 3187513 w 4560132"/>
                <a:gd name="connsiteY21" fmla="*/ 1657728 h 4745608"/>
                <a:gd name="connsiteX22" fmla="*/ 3370393 w 4560132"/>
                <a:gd name="connsiteY22" fmla="*/ 1566288 h 4745608"/>
                <a:gd name="connsiteX23" fmla="*/ 3488066 w 4560132"/>
                <a:gd name="connsiteY23" fmla="*/ 1246753 h 4745608"/>
                <a:gd name="connsiteX24" fmla="*/ 3495138 w 4560132"/>
                <a:gd name="connsiteY24" fmla="*/ 1115548 h 4745608"/>
                <a:gd name="connsiteX25" fmla="*/ 3493650 w 4560132"/>
                <a:gd name="connsiteY25" fmla="*/ 1063976 h 4745608"/>
                <a:gd name="connsiteX26" fmla="*/ 3450403 w 4560132"/>
                <a:gd name="connsiteY26" fmla="*/ 777618 h 4745608"/>
                <a:gd name="connsiteX27" fmla="*/ 3119893 w 4560132"/>
                <a:gd name="connsiteY27" fmla="*/ 321571 h 4745608"/>
                <a:gd name="connsiteX28" fmla="*/ 3497351 w 4560132"/>
                <a:gd name="connsiteY28" fmla="*/ 674883 h 4745608"/>
                <a:gd name="connsiteX29" fmla="*/ 3759013 w 4560132"/>
                <a:gd name="connsiteY29" fmla="*/ 571878 h 4745608"/>
                <a:gd name="connsiteX30" fmla="*/ 3999043 w 4560132"/>
                <a:gd name="connsiteY30" fmla="*/ 91818 h 4745608"/>
                <a:gd name="connsiteX31" fmla="*/ 4033333 w 4560132"/>
                <a:gd name="connsiteY31" fmla="*/ 11808 h 4745608"/>
                <a:gd name="connsiteX32" fmla="*/ 3984569 w 4560132"/>
                <a:gd name="connsiteY32" fmla="*/ 247366 h 4745608"/>
                <a:gd name="connsiteX33" fmla="*/ 3812791 w 4560132"/>
                <a:gd name="connsiteY33" fmla="*/ 647417 h 4745608"/>
                <a:gd name="connsiteX34" fmla="*/ 3592906 w 4560132"/>
                <a:gd name="connsiteY34" fmla="*/ 811408 h 4745608"/>
                <a:gd name="connsiteX35" fmla="*/ 3604425 w 4560132"/>
                <a:gd name="connsiteY35" fmla="*/ 999253 h 4745608"/>
                <a:gd name="connsiteX36" fmla="*/ 3872985 w 4560132"/>
                <a:gd name="connsiteY36" fmla="*/ 881976 h 4745608"/>
                <a:gd name="connsiteX37" fmla="*/ 4200754 w 4560132"/>
                <a:gd name="connsiteY37" fmla="*/ 774136 h 4745608"/>
                <a:gd name="connsiteX38" fmla="*/ 4064251 w 4560132"/>
                <a:gd name="connsiteY38" fmla="*/ 847195 h 4745608"/>
                <a:gd name="connsiteX39" fmla="*/ 3818880 w 4560132"/>
                <a:gd name="connsiteY39" fmla="*/ 991305 h 4745608"/>
                <a:gd name="connsiteX40" fmla="*/ 3658531 w 4560132"/>
                <a:gd name="connsiteY40" fmla="*/ 1093178 h 4745608"/>
                <a:gd name="connsiteX41" fmla="*/ 3622838 w 4560132"/>
                <a:gd name="connsiteY41" fmla="*/ 1221401 h 4745608"/>
                <a:gd name="connsiteX42" fmla="*/ 3577446 w 4560132"/>
                <a:gd name="connsiteY42" fmla="*/ 1500691 h 4745608"/>
                <a:gd name="connsiteX43" fmla="*/ 3461833 w 4560132"/>
                <a:gd name="connsiteY43" fmla="*/ 1726308 h 4745608"/>
                <a:gd name="connsiteX44" fmla="*/ 3278953 w 4560132"/>
                <a:gd name="connsiteY44" fmla="*/ 2034918 h 4745608"/>
                <a:gd name="connsiteX45" fmla="*/ 3288742 w 4560132"/>
                <a:gd name="connsiteY45" fmla="*/ 2273460 h 4745608"/>
                <a:gd name="connsiteX46" fmla="*/ 3434288 w 4560132"/>
                <a:gd name="connsiteY46" fmla="*/ 2417577 h 4745608"/>
                <a:gd name="connsiteX47" fmla="*/ 3781217 w 4560132"/>
                <a:gd name="connsiteY47" fmla="*/ 2618845 h 4745608"/>
                <a:gd name="connsiteX48" fmla="*/ 4079053 w 4560132"/>
                <a:gd name="connsiteY48" fmla="*/ 2777868 h 4745608"/>
                <a:gd name="connsiteX49" fmla="*/ 4560128 w 4560132"/>
                <a:gd name="connsiteY49" fmla="*/ 3010436 h 4745608"/>
                <a:gd name="connsiteX50" fmla="*/ 4070190 w 4560132"/>
                <a:gd name="connsiteY50" fmla="*/ 3021367 h 4745608"/>
                <a:gd name="connsiteX51" fmla="*/ 3412085 w 4560132"/>
                <a:gd name="connsiteY51" fmla="*/ 2794761 h 4745608"/>
                <a:gd name="connsiteX52" fmla="*/ 3217865 w 4560132"/>
                <a:gd name="connsiteY52" fmla="*/ 2829045 h 4745608"/>
                <a:gd name="connsiteX53" fmla="*/ 3025524 w 4560132"/>
                <a:gd name="connsiteY53" fmla="*/ 2858861 h 4745608"/>
                <a:gd name="connsiteX54" fmla="*/ 2832855 w 4560132"/>
                <a:gd name="connsiteY54" fmla="*/ 2930924 h 4745608"/>
                <a:gd name="connsiteX55" fmla="*/ 2820111 w 4560132"/>
                <a:gd name="connsiteY55" fmla="*/ 3026344 h 4745608"/>
                <a:gd name="connsiteX56" fmla="*/ 2959241 w 4560132"/>
                <a:gd name="connsiteY56" fmla="*/ 3167976 h 4745608"/>
                <a:gd name="connsiteX57" fmla="*/ 3176083 w 4560132"/>
                <a:gd name="connsiteY57" fmla="*/ 3269358 h 4745608"/>
                <a:gd name="connsiteX58" fmla="*/ 3388239 w 4560132"/>
                <a:gd name="connsiteY58" fmla="*/ 3442290 h 4745608"/>
                <a:gd name="connsiteX59" fmla="*/ 3212014 w 4560132"/>
                <a:gd name="connsiteY59" fmla="*/ 3336948 h 4745608"/>
                <a:gd name="connsiteX60" fmla="*/ 3004633 w 4560132"/>
                <a:gd name="connsiteY60" fmla="*/ 3276814 h 4745608"/>
                <a:gd name="connsiteX61" fmla="*/ 2771676 w 4560132"/>
                <a:gd name="connsiteY61" fmla="*/ 3166987 h 4745608"/>
                <a:gd name="connsiteX62" fmla="*/ 2638873 w 4560132"/>
                <a:gd name="connsiteY62" fmla="*/ 3097908 h 4745608"/>
                <a:gd name="connsiteX63" fmla="*/ 2570293 w 4560132"/>
                <a:gd name="connsiteY63" fmla="*/ 3109338 h 4745608"/>
                <a:gd name="connsiteX64" fmla="*/ 2525557 w 4560132"/>
                <a:gd name="connsiteY64" fmla="*/ 3326508 h 4745608"/>
                <a:gd name="connsiteX65" fmla="*/ 2584349 w 4560132"/>
                <a:gd name="connsiteY65" fmla="*/ 3577470 h 4745608"/>
                <a:gd name="connsiteX66" fmla="*/ 2663703 w 4560132"/>
                <a:gd name="connsiteY66" fmla="*/ 3996904 h 4745608"/>
                <a:gd name="connsiteX67" fmla="*/ 2633113 w 4560132"/>
                <a:gd name="connsiteY67" fmla="*/ 4192703 h 4745608"/>
                <a:gd name="connsiteX68" fmla="*/ 2539703 w 4560132"/>
                <a:gd name="connsiteY68" fmla="*/ 4455574 h 4745608"/>
                <a:gd name="connsiteX69" fmla="*/ 2595212 w 4560132"/>
                <a:gd name="connsiteY69" fmla="*/ 3945217 h 4745608"/>
                <a:gd name="connsiteX70" fmla="*/ 2481240 w 4560132"/>
                <a:gd name="connsiteY70" fmla="*/ 3566538 h 4745608"/>
                <a:gd name="connsiteX71" fmla="*/ 2307403 w 4560132"/>
                <a:gd name="connsiteY71" fmla="*/ 3166488 h 4745608"/>
                <a:gd name="connsiteX72" fmla="*/ 2261683 w 4560132"/>
                <a:gd name="connsiteY72" fmla="*/ 3063618 h 4745608"/>
                <a:gd name="connsiteX73" fmla="*/ 2078803 w 4560132"/>
                <a:gd name="connsiteY73" fmla="*/ 2949318 h 4745608"/>
                <a:gd name="connsiteX74" fmla="*/ 1824299 w 4560132"/>
                <a:gd name="connsiteY74" fmla="*/ 3002494 h 4745608"/>
                <a:gd name="connsiteX75" fmla="*/ 1412162 w 4560132"/>
                <a:gd name="connsiteY75" fmla="*/ 3235573 h 4745608"/>
                <a:gd name="connsiteX76" fmla="*/ 1381573 w 4560132"/>
                <a:gd name="connsiteY76" fmla="*/ 3680838 h 4745608"/>
                <a:gd name="connsiteX77" fmla="*/ 1340867 w 4560132"/>
                <a:gd name="connsiteY77" fmla="*/ 3980504 h 4745608"/>
                <a:gd name="connsiteX78" fmla="*/ 1197619 w 4560132"/>
                <a:gd name="connsiteY78" fmla="*/ 4738831 h 4745608"/>
                <a:gd name="connsiteX79" fmla="*/ 1220896 w 4560132"/>
                <a:gd name="connsiteY79" fmla="*/ 4338309 h 4745608"/>
                <a:gd name="connsiteX80" fmla="*/ 1242772 w 4560132"/>
                <a:gd name="connsiteY80" fmla="*/ 4080888 h 4745608"/>
                <a:gd name="connsiteX81" fmla="*/ 1198693 w 4560132"/>
                <a:gd name="connsiteY81" fmla="*/ 3909438 h 4745608"/>
                <a:gd name="connsiteX82" fmla="*/ 970093 w 4560132"/>
                <a:gd name="connsiteY82" fmla="*/ 3989448 h 4745608"/>
                <a:gd name="connsiteX83" fmla="*/ 766328 w 4560132"/>
                <a:gd name="connsiteY83" fmla="*/ 4131990 h 4745608"/>
                <a:gd name="connsiteX84" fmla="*/ 555808 w 4560132"/>
                <a:gd name="connsiteY84" fmla="*/ 4355688 h 4745608"/>
                <a:gd name="connsiteX85" fmla="*/ 785900 w 4560132"/>
                <a:gd name="connsiteY85" fmla="*/ 4017771 h 4745608"/>
                <a:gd name="connsiteX86" fmla="*/ 1130113 w 4560132"/>
                <a:gd name="connsiteY86" fmla="*/ 3817500 h 4745608"/>
                <a:gd name="connsiteX87" fmla="*/ 1278703 w 4560132"/>
                <a:gd name="connsiteY87" fmla="*/ 3726558 h 4745608"/>
                <a:gd name="connsiteX88" fmla="*/ 1269661 w 4560132"/>
                <a:gd name="connsiteY88" fmla="*/ 3390117 h 4745608"/>
                <a:gd name="connsiteX89" fmla="*/ 1309620 w 4560132"/>
                <a:gd name="connsiteY89" fmla="*/ 3169963 h 4745608"/>
                <a:gd name="connsiteX90" fmla="*/ 1393003 w 4560132"/>
                <a:gd name="connsiteY90" fmla="*/ 3052188 h 4745608"/>
                <a:gd name="connsiteX91" fmla="*/ 1080693 w 4560132"/>
                <a:gd name="connsiteY91" fmla="*/ 2984604 h 4745608"/>
                <a:gd name="connsiteX92" fmla="*/ 663453 w 4560132"/>
                <a:gd name="connsiteY92" fmla="*/ 3023360 h 4745608"/>
                <a:gd name="connsiteX93" fmla="*/ 235111 w 4560132"/>
                <a:gd name="connsiteY93" fmla="*/ 3217172 h 4745608"/>
                <a:gd name="connsiteX94" fmla="*/ 421453 w 4560132"/>
                <a:gd name="connsiteY94" fmla="*/ 3029328 h 4745608"/>
                <a:gd name="connsiteX95" fmla="*/ 627193 w 4560132"/>
                <a:gd name="connsiteY95" fmla="*/ 2926458 h 4745608"/>
                <a:gd name="connsiteX96" fmla="*/ 854480 w 4560132"/>
                <a:gd name="connsiteY96" fmla="*/ 2889178 h 4745608"/>
                <a:gd name="connsiteX97" fmla="*/ 1149272 w 4560132"/>
                <a:gd name="connsiteY97" fmla="*/ 2889676 h 4745608"/>
                <a:gd name="connsiteX98" fmla="*/ 1531894 w 4560132"/>
                <a:gd name="connsiteY98" fmla="*/ 2917507 h 4745608"/>
                <a:gd name="connsiteX99" fmla="*/ 1860559 w 4560132"/>
                <a:gd name="connsiteY99" fmla="*/ 2766431 h 4745608"/>
                <a:gd name="connsiteX100" fmla="*/ 1701613 w 4560132"/>
                <a:gd name="connsiteY100" fmla="*/ 2263518 h 4745608"/>
                <a:gd name="connsiteX101" fmla="*/ 1690183 w 4560132"/>
                <a:gd name="connsiteY101" fmla="*/ 1966338 h 4745608"/>
                <a:gd name="connsiteX102" fmla="*/ 1381991 w 4560132"/>
                <a:gd name="connsiteY102" fmla="*/ 1841604 h 4745608"/>
                <a:gd name="connsiteX103" fmla="*/ 1095823 w 4560132"/>
                <a:gd name="connsiteY103" fmla="*/ 1714878 h 4745608"/>
                <a:gd name="connsiteX104" fmla="*/ 746507 w 4560132"/>
                <a:gd name="connsiteY104" fmla="*/ 1626415 h 4745608"/>
                <a:gd name="connsiteX105" fmla="*/ 352873 w 4560132"/>
                <a:gd name="connsiteY105" fmla="*/ 1726308 h 4745608"/>
                <a:gd name="connsiteX106" fmla="*/ 113171 w 4560132"/>
                <a:gd name="connsiteY106" fmla="*/ 1763582 h 4745608"/>
                <a:gd name="connsiteX107" fmla="*/ 9973 w 4560132"/>
                <a:gd name="connsiteY107" fmla="*/ 1737738 h 4745608"/>
                <a:gd name="connsiteX108" fmla="*/ 348516 w 4560132"/>
                <a:gd name="connsiteY108" fmla="*/ 1643812 h 4745608"/>
                <a:gd name="connsiteX109" fmla="*/ 653097 w 4560132"/>
                <a:gd name="connsiteY109" fmla="*/ 1543920 h 4745608"/>
                <a:gd name="connsiteX110" fmla="*/ 1072963 w 4560132"/>
                <a:gd name="connsiteY110" fmla="*/ 1612008 h 4745608"/>
                <a:gd name="connsiteX111" fmla="*/ 1244413 w 4560132"/>
                <a:gd name="connsiteY111" fmla="*/ 1657728 h 4745608"/>
                <a:gd name="connsiteX112" fmla="*/ 1205766 w 4560132"/>
                <a:gd name="connsiteY112" fmla="*/ 1451988 h 4745608"/>
                <a:gd name="connsiteX113" fmla="*/ 1046313 w 4560132"/>
                <a:gd name="connsiteY113" fmla="*/ 815409 h 4745608"/>
                <a:gd name="connsiteX114" fmla="*/ 1221553 w 4560132"/>
                <a:gd name="connsiteY114" fmla="*/ 1211958 h 4745608"/>
                <a:gd name="connsiteX0" fmla="*/ 1221553 w 4560132"/>
                <a:gd name="connsiteY0" fmla="*/ 1211958 h 4745608"/>
                <a:gd name="connsiteX1" fmla="*/ 1343911 w 4560132"/>
                <a:gd name="connsiteY1" fmla="*/ 1559828 h 4745608"/>
                <a:gd name="connsiteX2" fmla="*/ 1553023 w 4560132"/>
                <a:gd name="connsiteY2" fmla="*/ 1657728 h 4745608"/>
                <a:gd name="connsiteX3" fmla="*/ 1907353 w 4560132"/>
                <a:gd name="connsiteY3" fmla="*/ 1680588 h 4745608"/>
                <a:gd name="connsiteX4" fmla="*/ 2021653 w 4560132"/>
                <a:gd name="connsiteY4" fmla="*/ 1543428 h 4745608"/>
                <a:gd name="connsiteX5" fmla="*/ 2124523 w 4560132"/>
                <a:gd name="connsiteY5" fmla="*/ 1291968 h 4745608"/>
                <a:gd name="connsiteX6" fmla="*/ 2124523 w 4560132"/>
                <a:gd name="connsiteY6" fmla="*/ 1120518 h 4745608"/>
                <a:gd name="connsiteX7" fmla="*/ 2068029 w 4560132"/>
                <a:gd name="connsiteY7" fmla="*/ 825325 h 4745608"/>
                <a:gd name="connsiteX8" fmla="*/ 2078803 w 4560132"/>
                <a:gd name="connsiteY8" fmla="*/ 777618 h 4745608"/>
                <a:gd name="connsiteX9" fmla="*/ 2170243 w 4560132"/>
                <a:gd name="connsiteY9" fmla="*/ 1086228 h 4745608"/>
                <a:gd name="connsiteX10" fmla="*/ 2215963 w 4560132"/>
                <a:gd name="connsiteY10" fmla="*/ 1269108 h 4745608"/>
                <a:gd name="connsiteX11" fmla="*/ 2284543 w 4560132"/>
                <a:gd name="connsiteY11" fmla="*/ 1303398 h 4745608"/>
                <a:gd name="connsiteX12" fmla="*/ 2330263 w 4560132"/>
                <a:gd name="connsiteY12" fmla="*/ 1166238 h 4745608"/>
                <a:gd name="connsiteX13" fmla="*/ 2467423 w 4560132"/>
                <a:gd name="connsiteY13" fmla="*/ 880488 h 4745608"/>
                <a:gd name="connsiteX14" fmla="*/ 2558863 w 4560132"/>
                <a:gd name="connsiteY14" fmla="*/ 640458 h 4745608"/>
                <a:gd name="connsiteX15" fmla="*/ 2616013 w 4560132"/>
                <a:gd name="connsiteY15" fmla="*/ 537588 h 4745608"/>
                <a:gd name="connsiteX16" fmla="*/ 2558863 w 4560132"/>
                <a:gd name="connsiteY16" fmla="*/ 789048 h 4745608"/>
                <a:gd name="connsiteX17" fmla="*/ 2444563 w 4560132"/>
                <a:gd name="connsiteY17" fmla="*/ 1097658 h 4745608"/>
                <a:gd name="connsiteX18" fmla="*/ 2375983 w 4560132"/>
                <a:gd name="connsiteY18" fmla="*/ 1406268 h 4745608"/>
                <a:gd name="connsiteX19" fmla="*/ 2558863 w 4560132"/>
                <a:gd name="connsiteY19" fmla="*/ 1577718 h 4745608"/>
                <a:gd name="connsiteX20" fmla="*/ 2878903 w 4560132"/>
                <a:gd name="connsiteY20" fmla="*/ 1657728 h 4745608"/>
                <a:gd name="connsiteX21" fmla="*/ 3187513 w 4560132"/>
                <a:gd name="connsiteY21" fmla="*/ 1657728 h 4745608"/>
                <a:gd name="connsiteX22" fmla="*/ 3370393 w 4560132"/>
                <a:gd name="connsiteY22" fmla="*/ 1566288 h 4745608"/>
                <a:gd name="connsiteX23" fmla="*/ 3488066 w 4560132"/>
                <a:gd name="connsiteY23" fmla="*/ 1246753 h 4745608"/>
                <a:gd name="connsiteX24" fmla="*/ 3495138 w 4560132"/>
                <a:gd name="connsiteY24" fmla="*/ 1115548 h 4745608"/>
                <a:gd name="connsiteX25" fmla="*/ 3493650 w 4560132"/>
                <a:gd name="connsiteY25" fmla="*/ 1063976 h 4745608"/>
                <a:gd name="connsiteX26" fmla="*/ 3450403 w 4560132"/>
                <a:gd name="connsiteY26" fmla="*/ 777618 h 4745608"/>
                <a:gd name="connsiteX27" fmla="*/ 3119893 w 4560132"/>
                <a:gd name="connsiteY27" fmla="*/ 321571 h 4745608"/>
                <a:gd name="connsiteX28" fmla="*/ 3497351 w 4560132"/>
                <a:gd name="connsiteY28" fmla="*/ 674883 h 4745608"/>
                <a:gd name="connsiteX29" fmla="*/ 3759013 w 4560132"/>
                <a:gd name="connsiteY29" fmla="*/ 571878 h 4745608"/>
                <a:gd name="connsiteX30" fmla="*/ 3999043 w 4560132"/>
                <a:gd name="connsiteY30" fmla="*/ 91818 h 4745608"/>
                <a:gd name="connsiteX31" fmla="*/ 4033333 w 4560132"/>
                <a:gd name="connsiteY31" fmla="*/ 11808 h 4745608"/>
                <a:gd name="connsiteX32" fmla="*/ 3984569 w 4560132"/>
                <a:gd name="connsiteY32" fmla="*/ 247366 h 4745608"/>
                <a:gd name="connsiteX33" fmla="*/ 3812791 w 4560132"/>
                <a:gd name="connsiteY33" fmla="*/ 647417 h 4745608"/>
                <a:gd name="connsiteX34" fmla="*/ 3592906 w 4560132"/>
                <a:gd name="connsiteY34" fmla="*/ 811408 h 4745608"/>
                <a:gd name="connsiteX35" fmla="*/ 3604425 w 4560132"/>
                <a:gd name="connsiteY35" fmla="*/ 999253 h 4745608"/>
                <a:gd name="connsiteX36" fmla="*/ 3872985 w 4560132"/>
                <a:gd name="connsiteY36" fmla="*/ 881976 h 4745608"/>
                <a:gd name="connsiteX37" fmla="*/ 4200754 w 4560132"/>
                <a:gd name="connsiteY37" fmla="*/ 774136 h 4745608"/>
                <a:gd name="connsiteX38" fmla="*/ 4064251 w 4560132"/>
                <a:gd name="connsiteY38" fmla="*/ 847195 h 4745608"/>
                <a:gd name="connsiteX39" fmla="*/ 3818880 w 4560132"/>
                <a:gd name="connsiteY39" fmla="*/ 991305 h 4745608"/>
                <a:gd name="connsiteX40" fmla="*/ 3658531 w 4560132"/>
                <a:gd name="connsiteY40" fmla="*/ 1093178 h 4745608"/>
                <a:gd name="connsiteX41" fmla="*/ 3622838 w 4560132"/>
                <a:gd name="connsiteY41" fmla="*/ 1221401 h 4745608"/>
                <a:gd name="connsiteX42" fmla="*/ 3577446 w 4560132"/>
                <a:gd name="connsiteY42" fmla="*/ 1500691 h 4745608"/>
                <a:gd name="connsiteX43" fmla="*/ 3461833 w 4560132"/>
                <a:gd name="connsiteY43" fmla="*/ 1726308 h 4745608"/>
                <a:gd name="connsiteX44" fmla="*/ 3278953 w 4560132"/>
                <a:gd name="connsiteY44" fmla="*/ 2034918 h 4745608"/>
                <a:gd name="connsiteX45" fmla="*/ 3288742 w 4560132"/>
                <a:gd name="connsiteY45" fmla="*/ 2273460 h 4745608"/>
                <a:gd name="connsiteX46" fmla="*/ 3434288 w 4560132"/>
                <a:gd name="connsiteY46" fmla="*/ 2417577 h 4745608"/>
                <a:gd name="connsiteX47" fmla="*/ 3781217 w 4560132"/>
                <a:gd name="connsiteY47" fmla="*/ 2618845 h 4745608"/>
                <a:gd name="connsiteX48" fmla="*/ 4079053 w 4560132"/>
                <a:gd name="connsiteY48" fmla="*/ 2777868 h 4745608"/>
                <a:gd name="connsiteX49" fmla="*/ 4560128 w 4560132"/>
                <a:gd name="connsiteY49" fmla="*/ 3010436 h 4745608"/>
                <a:gd name="connsiteX50" fmla="*/ 4070190 w 4560132"/>
                <a:gd name="connsiteY50" fmla="*/ 3021367 h 4745608"/>
                <a:gd name="connsiteX51" fmla="*/ 3460193 w 4560132"/>
                <a:gd name="connsiteY51" fmla="*/ 2852901 h 4745608"/>
                <a:gd name="connsiteX52" fmla="*/ 3217865 w 4560132"/>
                <a:gd name="connsiteY52" fmla="*/ 2829045 h 4745608"/>
                <a:gd name="connsiteX53" fmla="*/ 3025524 w 4560132"/>
                <a:gd name="connsiteY53" fmla="*/ 2858861 h 4745608"/>
                <a:gd name="connsiteX54" fmla="*/ 2832855 w 4560132"/>
                <a:gd name="connsiteY54" fmla="*/ 2930924 h 4745608"/>
                <a:gd name="connsiteX55" fmla="*/ 2820111 w 4560132"/>
                <a:gd name="connsiteY55" fmla="*/ 3026344 h 4745608"/>
                <a:gd name="connsiteX56" fmla="*/ 2959241 w 4560132"/>
                <a:gd name="connsiteY56" fmla="*/ 3167976 h 4745608"/>
                <a:gd name="connsiteX57" fmla="*/ 3176083 w 4560132"/>
                <a:gd name="connsiteY57" fmla="*/ 3269358 h 4745608"/>
                <a:gd name="connsiteX58" fmla="*/ 3388239 w 4560132"/>
                <a:gd name="connsiteY58" fmla="*/ 3442290 h 4745608"/>
                <a:gd name="connsiteX59" fmla="*/ 3212014 w 4560132"/>
                <a:gd name="connsiteY59" fmla="*/ 3336948 h 4745608"/>
                <a:gd name="connsiteX60" fmla="*/ 3004633 w 4560132"/>
                <a:gd name="connsiteY60" fmla="*/ 3276814 h 4745608"/>
                <a:gd name="connsiteX61" fmla="*/ 2771676 w 4560132"/>
                <a:gd name="connsiteY61" fmla="*/ 3166987 h 4745608"/>
                <a:gd name="connsiteX62" fmla="*/ 2638873 w 4560132"/>
                <a:gd name="connsiteY62" fmla="*/ 3097908 h 4745608"/>
                <a:gd name="connsiteX63" fmla="*/ 2570293 w 4560132"/>
                <a:gd name="connsiteY63" fmla="*/ 3109338 h 4745608"/>
                <a:gd name="connsiteX64" fmla="*/ 2525557 w 4560132"/>
                <a:gd name="connsiteY64" fmla="*/ 3326508 h 4745608"/>
                <a:gd name="connsiteX65" fmla="*/ 2584349 w 4560132"/>
                <a:gd name="connsiteY65" fmla="*/ 3577470 h 4745608"/>
                <a:gd name="connsiteX66" fmla="*/ 2663703 w 4560132"/>
                <a:gd name="connsiteY66" fmla="*/ 3996904 h 4745608"/>
                <a:gd name="connsiteX67" fmla="*/ 2633113 w 4560132"/>
                <a:gd name="connsiteY67" fmla="*/ 4192703 h 4745608"/>
                <a:gd name="connsiteX68" fmla="*/ 2539703 w 4560132"/>
                <a:gd name="connsiteY68" fmla="*/ 4455574 h 4745608"/>
                <a:gd name="connsiteX69" fmla="*/ 2595212 w 4560132"/>
                <a:gd name="connsiteY69" fmla="*/ 3945217 h 4745608"/>
                <a:gd name="connsiteX70" fmla="*/ 2481240 w 4560132"/>
                <a:gd name="connsiteY70" fmla="*/ 3566538 h 4745608"/>
                <a:gd name="connsiteX71" fmla="*/ 2307403 w 4560132"/>
                <a:gd name="connsiteY71" fmla="*/ 3166488 h 4745608"/>
                <a:gd name="connsiteX72" fmla="*/ 2261683 w 4560132"/>
                <a:gd name="connsiteY72" fmla="*/ 3063618 h 4745608"/>
                <a:gd name="connsiteX73" fmla="*/ 2078803 w 4560132"/>
                <a:gd name="connsiteY73" fmla="*/ 2949318 h 4745608"/>
                <a:gd name="connsiteX74" fmla="*/ 1824299 w 4560132"/>
                <a:gd name="connsiteY74" fmla="*/ 3002494 h 4745608"/>
                <a:gd name="connsiteX75" fmla="*/ 1412162 w 4560132"/>
                <a:gd name="connsiteY75" fmla="*/ 3235573 h 4745608"/>
                <a:gd name="connsiteX76" fmla="*/ 1381573 w 4560132"/>
                <a:gd name="connsiteY76" fmla="*/ 3680838 h 4745608"/>
                <a:gd name="connsiteX77" fmla="*/ 1340867 w 4560132"/>
                <a:gd name="connsiteY77" fmla="*/ 3980504 h 4745608"/>
                <a:gd name="connsiteX78" fmla="*/ 1197619 w 4560132"/>
                <a:gd name="connsiteY78" fmla="*/ 4738831 h 4745608"/>
                <a:gd name="connsiteX79" fmla="*/ 1220896 w 4560132"/>
                <a:gd name="connsiteY79" fmla="*/ 4338309 h 4745608"/>
                <a:gd name="connsiteX80" fmla="*/ 1242772 w 4560132"/>
                <a:gd name="connsiteY80" fmla="*/ 4080888 h 4745608"/>
                <a:gd name="connsiteX81" fmla="*/ 1198693 w 4560132"/>
                <a:gd name="connsiteY81" fmla="*/ 3909438 h 4745608"/>
                <a:gd name="connsiteX82" fmla="*/ 970093 w 4560132"/>
                <a:gd name="connsiteY82" fmla="*/ 3989448 h 4745608"/>
                <a:gd name="connsiteX83" fmla="*/ 766328 w 4560132"/>
                <a:gd name="connsiteY83" fmla="*/ 4131990 h 4745608"/>
                <a:gd name="connsiteX84" fmla="*/ 555808 w 4560132"/>
                <a:gd name="connsiteY84" fmla="*/ 4355688 h 4745608"/>
                <a:gd name="connsiteX85" fmla="*/ 785900 w 4560132"/>
                <a:gd name="connsiteY85" fmla="*/ 4017771 h 4745608"/>
                <a:gd name="connsiteX86" fmla="*/ 1130113 w 4560132"/>
                <a:gd name="connsiteY86" fmla="*/ 3817500 h 4745608"/>
                <a:gd name="connsiteX87" fmla="*/ 1278703 w 4560132"/>
                <a:gd name="connsiteY87" fmla="*/ 3726558 h 4745608"/>
                <a:gd name="connsiteX88" fmla="*/ 1269661 w 4560132"/>
                <a:gd name="connsiteY88" fmla="*/ 3390117 h 4745608"/>
                <a:gd name="connsiteX89" fmla="*/ 1309620 w 4560132"/>
                <a:gd name="connsiteY89" fmla="*/ 3169963 h 4745608"/>
                <a:gd name="connsiteX90" fmla="*/ 1393003 w 4560132"/>
                <a:gd name="connsiteY90" fmla="*/ 3052188 h 4745608"/>
                <a:gd name="connsiteX91" fmla="*/ 1080693 w 4560132"/>
                <a:gd name="connsiteY91" fmla="*/ 2984604 h 4745608"/>
                <a:gd name="connsiteX92" fmla="*/ 663453 w 4560132"/>
                <a:gd name="connsiteY92" fmla="*/ 3023360 h 4745608"/>
                <a:gd name="connsiteX93" fmla="*/ 235111 w 4560132"/>
                <a:gd name="connsiteY93" fmla="*/ 3217172 h 4745608"/>
                <a:gd name="connsiteX94" fmla="*/ 421453 w 4560132"/>
                <a:gd name="connsiteY94" fmla="*/ 3029328 h 4745608"/>
                <a:gd name="connsiteX95" fmla="*/ 627193 w 4560132"/>
                <a:gd name="connsiteY95" fmla="*/ 2926458 h 4745608"/>
                <a:gd name="connsiteX96" fmla="*/ 854480 w 4560132"/>
                <a:gd name="connsiteY96" fmla="*/ 2889178 h 4745608"/>
                <a:gd name="connsiteX97" fmla="*/ 1149272 w 4560132"/>
                <a:gd name="connsiteY97" fmla="*/ 2889676 h 4745608"/>
                <a:gd name="connsiteX98" fmla="*/ 1531894 w 4560132"/>
                <a:gd name="connsiteY98" fmla="*/ 2917507 h 4745608"/>
                <a:gd name="connsiteX99" fmla="*/ 1860559 w 4560132"/>
                <a:gd name="connsiteY99" fmla="*/ 2766431 h 4745608"/>
                <a:gd name="connsiteX100" fmla="*/ 1701613 w 4560132"/>
                <a:gd name="connsiteY100" fmla="*/ 2263518 h 4745608"/>
                <a:gd name="connsiteX101" fmla="*/ 1690183 w 4560132"/>
                <a:gd name="connsiteY101" fmla="*/ 1966338 h 4745608"/>
                <a:gd name="connsiteX102" fmla="*/ 1381991 w 4560132"/>
                <a:gd name="connsiteY102" fmla="*/ 1841604 h 4745608"/>
                <a:gd name="connsiteX103" fmla="*/ 1095823 w 4560132"/>
                <a:gd name="connsiteY103" fmla="*/ 1714878 h 4745608"/>
                <a:gd name="connsiteX104" fmla="*/ 746507 w 4560132"/>
                <a:gd name="connsiteY104" fmla="*/ 1626415 h 4745608"/>
                <a:gd name="connsiteX105" fmla="*/ 352873 w 4560132"/>
                <a:gd name="connsiteY105" fmla="*/ 1726308 h 4745608"/>
                <a:gd name="connsiteX106" fmla="*/ 113171 w 4560132"/>
                <a:gd name="connsiteY106" fmla="*/ 1763582 h 4745608"/>
                <a:gd name="connsiteX107" fmla="*/ 9973 w 4560132"/>
                <a:gd name="connsiteY107" fmla="*/ 1737738 h 4745608"/>
                <a:gd name="connsiteX108" fmla="*/ 348516 w 4560132"/>
                <a:gd name="connsiteY108" fmla="*/ 1643812 h 4745608"/>
                <a:gd name="connsiteX109" fmla="*/ 653097 w 4560132"/>
                <a:gd name="connsiteY109" fmla="*/ 1543920 h 4745608"/>
                <a:gd name="connsiteX110" fmla="*/ 1072963 w 4560132"/>
                <a:gd name="connsiteY110" fmla="*/ 1612008 h 4745608"/>
                <a:gd name="connsiteX111" fmla="*/ 1244413 w 4560132"/>
                <a:gd name="connsiteY111" fmla="*/ 1657728 h 4745608"/>
                <a:gd name="connsiteX112" fmla="*/ 1205766 w 4560132"/>
                <a:gd name="connsiteY112" fmla="*/ 1451988 h 4745608"/>
                <a:gd name="connsiteX113" fmla="*/ 1046313 w 4560132"/>
                <a:gd name="connsiteY113" fmla="*/ 815409 h 4745608"/>
                <a:gd name="connsiteX114" fmla="*/ 1221553 w 4560132"/>
                <a:gd name="connsiteY114" fmla="*/ 1211958 h 4745608"/>
                <a:gd name="connsiteX0" fmla="*/ 1221553 w 5011600"/>
                <a:gd name="connsiteY0" fmla="*/ 1211958 h 4745608"/>
                <a:gd name="connsiteX1" fmla="*/ 1343911 w 5011600"/>
                <a:gd name="connsiteY1" fmla="*/ 1559828 h 4745608"/>
                <a:gd name="connsiteX2" fmla="*/ 1553023 w 5011600"/>
                <a:gd name="connsiteY2" fmla="*/ 1657728 h 4745608"/>
                <a:gd name="connsiteX3" fmla="*/ 1907353 w 5011600"/>
                <a:gd name="connsiteY3" fmla="*/ 1680588 h 4745608"/>
                <a:gd name="connsiteX4" fmla="*/ 2021653 w 5011600"/>
                <a:gd name="connsiteY4" fmla="*/ 1543428 h 4745608"/>
                <a:gd name="connsiteX5" fmla="*/ 2124523 w 5011600"/>
                <a:gd name="connsiteY5" fmla="*/ 1291968 h 4745608"/>
                <a:gd name="connsiteX6" fmla="*/ 2124523 w 5011600"/>
                <a:gd name="connsiteY6" fmla="*/ 1120518 h 4745608"/>
                <a:gd name="connsiteX7" fmla="*/ 2068029 w 5011600"/>
                <a:gd name="connsiteY7" fmla="*/ 825325 h 4745608"/>
                <a:gd name="connsiteX8" fmla="*/ 2078803 w 5011600"/>
                <a:gd name="connsiteY8" fmla="*/ 777618 h 4745608"/>
                <a:gd name="connsiteX9" fmla="*/ 2170243 w 5011600"/>
                <a:gd name="connsiteY9" fmla="*/ 1086228 h 4745608"/>
                <a:gd name="connsiteX10" fmla="*/ 2215963 w 5011600"/>
                <a:gd name="connsiteY10" fmla="*/ 1269108 h 4745608"/>
                <a:gd name="connsiteX11" fmla="*/ 2284543 w 5011600"/>
                <a:gd name="connsiteY11" fmla="*/ 1303398 h 4745608"/>
                <a:gd name="connsiteX12" fmla="*/ 2330263 w 5011600"/>
                <a:gd name="connsiteY12" fmla="*/ 1166238 h 4745608"/>
                <a:gd name="connsiteX13" fmla="*/ 2467423 w 5011600"/>
                <a:gd name="connsiteY13" fmla="*/ 880488 h 4745608"/>
                <a:gd name="connsiteX14" fmla="*/ 2558863 w 5011600"/>
                <a:gd name="connsiteY14" fmla="*/ 640458 h 4745608"/>
                <a:gd name="connsiteX15" fmla="*/ 2616013 w 5011600"/>
                <a:gd name="connsiteY15" fmla="*/ 537588 h 4745608"/>
                <a:gd name="connsiteX16" fmla="*/ 2558863 w 5011600"/>
                <a:gd name="connsiteY16" fmla="*/ 789048 h 4745608"/>
                <a:gd name="connsiteX17" fmla="*/ 2444563 w 5011600"/>
                <a:gd name="connsiteY17" fmla="*/ 1097658 h 4745608"/>
                <a:gd name="connsiteX18" fmla="*/ 2375983 w 5011600"/>
                <a:gd name="connsiteY18" fmla="*/ 1406268 h 4745608"/>
                <a:gd name="connsiteX19" fmla="*/ 2558863 w 5011600"/>
                <a:gd name="connsiteY19" fmla="*/ 1577718 h 4745608"/>
                <a:gd name="connsiteX20" fmla="*/ 2878903 w 5011600"/>
                <a:gd name="connsiteY20" fmla="*/ 1657728 h 4745608"/>
                <a:gd name="connsiteX21" fmla="*/ 3187513 w 5011600"/>
                <a:gd name="connsiteY21" fmla="*/ 1657728 h 4745608"/>
                <a:gd name="connsiteX22" fmla="*/ 3370393 w 5011600"/>
                <a:gd name="connsiteY22" fmla="*/ 1566288 h 4745608"/>
                <a:gd name="connsiteX23" fmla="*/ 3488066 w 5011600"/>
                <a:gd name="connsiteY23" fmla="*/ 1246753 h 4745608"/>
                <a:gd name="connsiteX24" fmla="*/ 3495138 w 5011600"/>
                <a:gd name="connsiteY24" fmla="*/ 1115548 h 4745608"/>
                <a:gd name="connsiteX25" fmla="*/ 3493650 w 5011600"/>
                <a:gd name="connsiteY25" fmla="*/ 1063976 h 4745608"/>
                <a:gd name="connsiteX26" fmla="*/ 3450403 w 5011600"/>
                <a:gd name="connsiteY26" fmla="*/ 777618 h 4745608"/>
                <a:gd name="connsiteX27" fmla="*/ 3119893 w 5011600"/>
                <a:gd name="connsiteY27" fmla="*/ 321571 h 4745608"/>
                <a:gd name="connsiteX28" fmla="*/ 3497351 w 5011600"/>
                <a:gd name="connsiteY28" fmla="*/ 674883 h 4745608"/>
                <a:gd name="connsiteX29" fmla="*/ 3759013 w 5011600"/>
                <a:gd name="connsiteY29" fmla="*/ 571878 h 4745608"/>
                <a:gd name="connsiteX30" fmla="*/ 3999043 w 5011600"/>
                <a:gd name="connsiteY30" fmla="*/ 91818 h 4745608"/>
                <a:gd name="connsiteX31" fmla="*/ 4033333 w 5011600"/>
                <a:gd name="connsiteY31" fmla="*/ 11808 h 4745608"/>
                <a:gd name="connsiteX32" fmla="*/ 3984569 w 5011600"/>
                <a:gd name="connsiteY32" fmla="*/ 247366 h 4745608"/>
                <a:gd name="connsiteX33" fmla="*/ 3812791 w 5011600"/>
                <a:gd name="connsiteY33" fmla="*/ 647417 h 4745608"/>
                <a:gd name="connsiteX34" fmla="*/ 3592906 w 5011600"/>
                <a:gd name="connsiteY34" fmla="*/ 811408 h 4745608"/>
                <a:gd name="connsiteX35" fmla="*/ 3604425 w 5011600"/>
                <a:gd name="connsiteY35" fmla="*/ 999253 h 4745608"/>
                <a:gd name="connsiteX36" fmla="*/ 3872985 w 5011600"/>
                <a:gd name="connsiteY36" fmla="*/ 881976 h 4745608"/>
                <a:gd name="connsiteX37" fmla="*/ 4200754 w 5011600"/>
                <a:gd name="connsiteY37" fmla="*/ 774136 h 4745608"/>
                <a:gd name="connsiteX38" fmla="*/ 4064251 w 5011600"/>
                <a:gd name="connsiteY38" fmla="*/ 847195 h 4745608"/>
                <a:gd name="connsiteX39" fmla="*/ 3818880 w 5011600"/>
                <a:gd name="connsiteY39" fmla="*/ 991305 h 4745608"/>
                <a:gd name="connsiteX40" fmla="*/ 3658531 w 5011600"/>
                <a:gd name="connsiteY40" fmla="*/ 1093178 h 4745608"/>
                <a:gd name="connsiteX41" fmla="*/ 3622838 w 5011600"/>
                <a:gd name="connsiteY41" fmla="*/ 1221401 h 4745608"/>
                <a:gd name="connsiteX42" fmla="*/ 3577446 w 5011600"/>
                <a:gd name="connsiteY42" fmla="*/ 1500691 h 4745608"/>
                <a:gd name="connsiteX43" fmla="*/ 3461833 w 5011600"/>
                <a:gd name="connsiteY43" fmla="*/ 1726308 h 4745608"/>
                <a:gd name="connsiteX44" fmla="*/ 3278953 w 5011600"/>
                <a:gd name="connsiteY44" fmla="*/ 2034918 h 4745608"/>
                <a:gd name="connsiteX45" fmla="*/ 3288742 w 5011600"/>
                <a:gd name="connsiteY45" fmla="*/ 2273460 h 4745608"/>
                <a:gd name="connsiteX46" fmla="*/ 3434288 w 5011600"/>
                <a:gd name="connsiteY46" fmla="*/ 2417577 h 4745608"/>
                <a:gd name="connsiteX47" fmla="*/ 3781217 w 5011600"/>
                <a:gd name="connsiteY47" fmla="*/ 2618845 h 4745608"/>
                <a:gd name="connsiteX48" fmla="*/ 4079053 w 5011600"/>
                <a:gd name="connsiteY48" fmla="*/ 2777868 h 4745608"/>
                <a:gd name="connsiteX49" fmla="*/ 5011598 w 5011600"/>
                <a:gd name="connsiteY49" fmla="*/ 3189329 h 4745608"/>
                <a:gd name="connsiteX50" fmla="*/ 4070190 w 5011600"/>
                <a:gd name="connsiteY50" fmla="*/ 3021367 h 4745608"/>
                <a:gd name="connsiteX51" fmla="*/ 3460193 w 5011600"/>
                <a:gd name="connsiteY51" fmla="*/ 2852901 h 4745608"/>
                <a:gd name="connsiteX52" fmla="*/ 3217865 w 5011600"/>
                <a:gd name="connsiteY52" fmla="*/ 2829045 h 4745608"/>
                <a:gd name="connsiteX53" fmla="*/ 3025524 w 5011600"/>
                <a:gd name="connsiteY53" fmla="*/ 2858861 h 4745608"/>
                <a:gd name="connsiteX54" fmla="*/ 2832855 w 5011600"/>
                <a:gd name="connsiteY54" fmla="*/ 2930924 h 4745608"/>
                <a:gd name="connsiteX55" fmla="*/ 2820111 w 5011600"/>
                <a:gd name="connsiteY55" fmla="*/ 3026344 h 4745608"/>
                <a:gd name="connsiteX56" fmla="*/ 2959241 w 5011600"/>
                <a:gd name="connsiteY56" fmla="*/ 3167976 h 4745608"/>
                <a:gd name="connsiteX57" fmla="*/ 3176083 w 5011600"/>
                <a:gd name="connsiteY57" fmla="*/ 3269358 h 4745608"/>
                <a:gd name="connsiteX58" fmla="*/ 3388239 w 5011600"/>
                <a:gd name="connsiteY58" fmla="*/ 3442290 h 4745608"/>
                <a:gd name="connsiteX59" fmla="*/ 3212014 w 5011600"/>
                <a:gd name="connsiteY59" fmla="*/ 3336948 h 4745608"/>
                <a:gd name="connsiteX60" fmla="*/ 3004633 w 5011600"/>
                <a:gd name="connsiteY60" fmla="*/ 3276814 h 4745608"/>
                <a:gd name="connsiteX61" fmla="*/ 2771676 w 5011600"/>
                <a:gd name="connsiteY61" fmla="*/ 3166987 h 4745608"/>
                <a:gd name="connsiteX62" fmla="*/ 2638873 w 5011600"/>
                <a:gd name="connsiteY62" fmla="*/ 3097908 h 4745608"/>
                <a:gd name="connsiteX63" fmla="*/ 2570293 w 5011600"/>
                <a:gd name="connsiteY63" fmla="*/ 3109338 h 4745608"/>
                <a:gd name="connsiteX64" fmla="*/ 2525557 w 5011600"/>
                <a:gd name="connsiteY64" fmla="*/ 3326508 h 4745608"/>
                <a:gd name="connsiteX65" fmla="*/ 2584349 w 5011600"/>
                <a:gd name="connsiteY65" fmla="*/ 3577470 h 4745608"/>
                <a:gd name="connsiteX66" fmla="*/ 2663703 w 5011600"/>
                <a:gd name="connsiteY66" fmla="*/ 3996904 h 4745608"/>
                <a:gd name="connsiteX67" fmla="*/ 2633113 w 5011600"/>
                <a:gd name="connsiteY67" fmla="*/ 4192703 h 4745608"/>
                <a:gd name="connsiteX68" fmla="*/ 2539703 w 5011600"/>
                <a:gd name="connsiteY68" fmla="*/ 4455574 h 4745608"/>
                <a:gd name="connsiteX69" fmla="*/ 2595212 w 5011600"/>
                <a:gd name="connsiteY69" fmla="*/ 3945217 h 4745608"/>
                <a:gd name="connsiteX70" fmla="*/ 2481240 w 5011600"/>
                <a:gd name="connsiteY70" fmla="*/ 3566538 h 4745608"/>
                <a:gd name="connsiteX71" fmla="*/ 2307403 w 5011600"/>
                <a:gd name="connsiteY71" fmla="*/ 3166488 h 4745608"/>
                <a:gd name="connsiteX72" fmla="*/ 2261683 w 5011600"/>
                <a:gd name="connsiteY72" fmla="*/ 3063618 h 4745608"/>
                <a:gd name="connsiteX73" fmla="*/ 2078803 w 5011600"/>
                <a:gd name="connsiteY73" fmla="*/ 2949318 h 4745608"/>
                <a:gd name="connsiteX74" fmla="*/ 1824299 w 5011600"/>
                <a:gd name="connsiteY74" fmla="*/ 3002494 h 4745608"/>
                <a:gd name="connsiteX75" fmla="*/ 1412162 w 5011600"/>
                <a:gd name="connsiteY75" fmla="*/ 3235573 h 4745608"/>
                <a:gd name="connsiteX76" fmla="*/ 1381573 w 5011600"/>
                <a:gd name="connsiteY76" fmla="*/ 3680838 h 4745608"/>
                <a:gd name="connsiteX77" fmla="*/ 1340867 w 5011600"/>
                <a:gd name="connsiteY77" fmla="*/ 3980504 h 4745608"/>
                <a:gd name="connsiteX78" fmla="*/ 1197619 w 5011600"/>
                <a:gd name="connsiteY78" fmla="*/ 4738831 h 4745608"/>
                <a:gd name="connsiteX79" fmla="*/ 1220896 w 5011600"/>
                <a:gd name="connsiteY79" fmla="*/ 4338309 h 4745608"/>
                <a:gd name="connsiteX80" fmla="*/ 1242772 w 5011600"/>
                <a:gd name="connsiteY80" fmla="*/ 4080888 h 4745608"/>
                <a:gd name="connsiteX81" fmla="*/ 1198693 w 5011600"/>
                <a:gd name="connsiteY81" fmla="*/ 3909438 h 4745608"/>
                <a:gd name="connsiteX82" fmla="*/ 970093 w 5011600"/>
                <a:gd name="connsiteY82" fmla="*/ 3989448 h 4745608"/>
                <a:gd name="connsiteX83" fmla="*/ 766328 w 5011600"/>
                <a:gd name="connsiteY83" fmla="*/ 4131990 h 4745608"/>
                <a:gd name="connsiteX84" fmla="*/ 555808 w 5011600"/>
                <a:gd name="connsiteY84" fmla="*/ 4355688 h 4745608"/>
                <a:gd name="connsiteX85" fmla="*/ 785900 w 5011600"/>
                <a:gd name="connsiteY85" fmla="*/ 4017771 h 4745608"/>
                <a:gd name="connsiteX86" fmla="*/ 1130113 w 5011600"/>
                <a:gd name="connsiteY86" fmla="*/ 3817500 h 4745608"/>
                <a:gd name="connsiteX87" fmla="*/ 1278703 w 5011600"/>
                <a:gd name="connsiteY87" fmla="*/ 3726558 h 4745608"/>
                <a:gd name="connsiteX88" fmla="*/ 1269661 w 5011600"/>
                <a:gd name="connsiteY88" fmla="*/ 3390117 h 4745608"/>
                <a:gd name="connsiteX89" fmla="*/ 1309620 w 5011600"/>
                <a:gd name="connsiteY89" fmla="*/ 3169963 h 4745608"/>
                <a:gd name="connsiteX90" fmla="*/ 1393003 w 5011600"/>
                <a:gd name="connsiteY90" fmla="*/ 3052188 h 4745608"/>
                <a:gd name="connsiteX91" fmla="*/ 1080693 w 5011600"/>
                <a:gd name="connsiteY91" fmla="*/ 2984604 h 4745608"/>
                <a:gd name="connsiteX92" fmla="*/ 663453 w 5011600"/>
                <a:gd name="connsiteY92" fmla="*/ 3023360 h 4745608"/>
                <a:gd name="connsiteX93" fmla="*/ 235111 w 5011600"/>
                <a:gd name="connsiteY93" fmla="*/ 3217172 h 4745608"/>
                <a:gd name="connsiteX94" fmla="*/ 421453 w 5011600"/>
                <a:gd name="connsiteY94" fmla="*/ 3029328 h 4745608"/>
                <a:gd name="connsiteX95" fmla="*/ 627193 w 5011600"/>
                <a:gd name="connsiteY95" fmla="*/ 2926458 h 4745608"/>
                <a:gd name="connsiteX96" fmla="*/ 854480 w 5011600"/>
                <a:gd name="connsiteY96" fmla="*/ 2889178 h 4745608"/>
                <a:gd name="connsiteX97" fmla="*/ 1149272 w 5011600"/>
                <a:gd name="connsiteY97" fmla="*/ 2889676 h 4745608"/>
                <a:gd name="connsiteX98" fmla="*/ 1531894 w 5011600"/>
                <a:gd name="connsiteY98" fmla="*/ 2917507 h 4745608"/>
                <a:gd name="connsiteX99" fmla="*/ 1860559 w 5011600"/>
                <a:gd name="connsiteY99" fmla="*/ 2766431 h 4745608"/>
                <a:gd name="connsiteX100" fmla="*/ 1701613 w 5011600"/>
                <a:gd name="connsiteY100" fmla="*/ 2263518 h 4745608"/>
                <a:gd name="connsiteX101" fmla="*/ 1690183 w 5011600"/>
                <a:gd name="connsiteY101" fmla="*/ 1966338 h 4745608"/>
                <a:gd name="connsiteX102" fmla="*/ 1381991 w 5011600"/>
                <a:gd name="connsiteY102" fmla="*/ 1841604 h 4745608"/>
                <a:gd name="connsiteX103" fmla="*/ 1095823 w 5011600"/>
                <a:gd name="connsiteY103" fmla="*/ 1714878 h 4745608"/>
                <a:gd name="connsiteX104" fmla="*/ 746507 w 5011600"/>
                <a:gd name="connsiteY104" fmla="*/ 1626415 h 4745608"/>
                <a:gd name="connsiteX105" fmla="*/ 352873 w 5011600"/>
                <a:gd name="connsiteY105" fmla="*/ 1726308 h 4745608"/>
                <a:gd name="connsiteX106" fmla="*/ 113171 w 5011600"/>
                <a:gd name="connsiteY106" fmla="*/ 1763582 h 4745608"/>
                <a:gd name="connsiteX107" fmla="*/ 9973 w 5011600"/>
                <a:gd name="connsiteY107" fmla="*/ 1737738 h 4745608"/>
                <a:gd name="connsiteX108" fmla="*/ 348516 w 5011600"/>
                <a:gd name="connsiteY108" fmla="*/ 1643812 h 4745608"/>
                <a:gd name="connsiteX109" fmla="*/ 653097 w 5011600"/>
                <a:gd name="connsiteY109" fmla="*/ 1543920 h 4745608"/>
                <a:gd name="connsiteX110" fmla="*/ 1072963 w 5011600"/>
                <a:gd name="connsiteY110" fmla="*/ 1612008 h 4745608"/>
                <a:gd name="connsiteX111" fmla="*/ 1244413 w 5011600"/>
                <a:gd name="connsiteY111" fmla="*/ 1657728 h 4745608"/>
                <a:gd name="connsiteX112" fmla="*/ 1205766 w 5011600"/>
                <a:gd name="connsiteY112" fmla="*/ 1451988 h 4745608"/>
                <a:gd name="connsiteX113" fmla="*/ 1046313 w 5011600"/>
                <a:gd name="connsiteY113" fmla="*/ 815409 h 4745608"/>
                <a:gd name="connsiteX114" fmla="*/ 1221553 w 5011600"/>
                <a:gd name="connsiteY114" fmla="*/ 1211958 h 4745608"/>
                <a:gd name="connsiteX0" fmla="*/ 1221553 w 5055473"/>
                <a:gd name="connsiteY0" fmla="*/ 1211958 h 4745608"/>
                <a:gd name="connsiteX1" fmla="*/ 1343911 w 5055473"/>
                <a:gd name="connsiteY1" fmla="*/ 1559828 h 4745608"/>
                <a:gd name="connsiteX2" fmla="*/ 1553023 w 5055473"/>
                <a:gd name="connsiteY2" fmla="*/ 1657728 h 4745608"/>
                <a:gd name="connsiteX3" fmla="*/ 1907353 w 5055473"/>
                <a:gd name="connsiteY3" fmla="*/ 1680588 h 4745608"/>
                <a:gd name="connsiteX4" fmla="*/ 2021653 w 5055473"/>
                <a:gd name="connsiteY4" fmla="*/ 1543428 h 4745608"/>
                <a:gd name="connsiteX5" fmla="*/ 2124523 w 5055473"/>
                <a:gd name="connsiteY5" fmla="*/ 1291968 h 4745608"/>
                <a:gd name="connsiteX6" fmla="*/ 2124523 w 5055473"/>
                <a:gd name="connsiteY6" fmla="*/ 1120518 h 4745608"/>
                <a:gd name="connsiteX7" fmla="*/ 2068029 w 5055473"/>
                <a:gd name="connsiteY7" fmla="*/ 825325 h 4745608"/>
                <a:gd name="connsiteX8" fmla="*/ 2078803 w 5055473"/>
                <a:gd name="connsiteY8" fmla="*/ 777618 h 4745608"/>
                <a:gd name="connsiteX9" fmla="*/ 2170243 w 5055473"/>
                <a:gd name="connsiteY9" fmla="*/ 1086228 h 4745608"/>
                <a:gd name="connsiteX10" fmla="*/ 2215963 w 5055473"/>
                <a:gd name="connsiteY10" fmla="*/ 1269108 h 4745608"/>
                <a:gd name="connsiteX11" fmla="*/ 2284543 w 5055473"/>
                <a:gd name="connsiteY11" fmla="*/ 1303398 h 4745608"/>
                <a:gd name="connsiteX12" fmla="*/ 2330263 w 5055473"/>
                <a:gd name="connsiteY12" fmla="*/ 1166238 h 4745608"/>
                <a:gd name="connsiteX13" fmla="*/ 2467423 w 5055473"/>
                <a:gd name="connsiteY13" fmla="*/ 880488 h 4745608"/>
                <a:gd name="connsiteX14" fmla="*/ 2558863 w 5055473"/>
                <a:gd name="connsiteY14" fmla="*/ 640458 h 4745608"/>
                <a:gd name="connsiteX15" fmla="*/ 2616013 w 5055473"/>
                <a:gd name="connsiteY15" fmla="*/ 537588 h 4745608"/>
                <a:gd name="connsiteX16" fmla="*/ 2558863 w 5055473"/>
                <a:gd name="connsiteY16" fmla="*/ 789048 h 4745608"/>
                <a:gd name="connsiteX17" fmla="*/ 2444563 w 5055473"/>
                <a:gd name="connsiteY17" fmla="*/ 1097658 h 4745608"/>
                <a:gd name="connsiteX18" fmla="*/ 2375983 w 5055473"/>
                <a:gd name="connsiteY18" fmla="*/ 1406268 h 4745608"/>
                <a:gd name="connsiteX19" fmla="*/ 2558863 w 5055473"/>
                <a:gd name="connsiteY19" fmla="*/ 1577718 h 4745608"/>
                <a:gd name="connsiteX20" fmla="*/ 2878903 w 5055473"/>
                <a:gd name="connsiteY20" fmla="*/ 1657728 h 4745608"/>
                <a:gd name="connsiteX21" fmla="*/ 3187513 w 5055473"/>
                <a:gd name="connsiteY21" fmla="*/ 1657728 h 4745608"/>
                <a:gd name="connsiteX22" fmla="*/ 3370393 w 5055473"/>
                <a:gd name="connsiteY22" fmla="*/ 1566288 h 4745608"/>
                <a:gd name="connsiteX23" fmla="*/ 3488066 w 5055473"/>
                <a:gd name="connsiteY23" fmla="*/ 1246753 h 4745608"/>
                <a:gd name="connsiteX24" fmla="*/ 3495138 w 5055473"/>
                <a:gd name="connsiteY24" fmla="*/ 1115548 h 4745608"/>
                <a:gd name="connsiteX25" fmla="*/ 3493650 w 5055473"/>
                <a:gd name="connsiteY25" fmla="*/ 1063976 h 4745608"/>
                <a:gd name="connsiteX26" fmla="*/ 3450403 w 5055473"/>
                <a:gd name="connsiteY26" fmla="*/ 777618 h 4745608"/>
                <a:gd name="connsiteX27" fmla="*/ 3119893 w 5055473"/>
                <a:gd name="connsiteY27" fmla="*/ 321571 h 4745608"/>
                <a:gd name="connsiteX28" fmla="*/ 3497351 w 5055473"/>
                <a:gd name="connsiteY28" fmla="*/ 674883 h 4745608"/>
                <a:gd name="connsiteX29" fmla="*/ 3759013 w 5055473"/>
                <a:gd name="connsiteY29" fmla="*/ 571878 h 4745608"/>
                <a:gd name="connsiteX30" fmla="*/ 3999043 w 5055473"/>
                <a:gd name="connsiteY30" fmla="*/ 91818 h 4745608"/>
                <a:gd name="connsiteX31" fmla="*/ 4033333 w 5055473"/>
                <a:gd name="connsiteY31" fmla="*/ 11808 h 4745608"/>
                <a:gd name="connsiteX32" fmla="*/ 3984569 w 5055473"/>
                <a:gd name="connsiteY32" fmla="*/ 247366 h 4745608"/>
                <a:gd name="connsiteX33" fmla="*/ 3812791 w 5055473"/>
                <a:gd name="connsiteY33" fmla="*/ 647417 h 4745608"/>
                <a:gd name="connsiteX34" fmla="*/ 3592906 w 5055473"/>
                <a:gd name="connsiteY34" fmla="*/ 811408 h 4745608"/>
                <a:gd name="connsiteX35" fmla="*/ 3604425 w 5055473"/>
                <a:gd name="connsiteY35" fmla="*/ 999253 h 4745608"/>
                <a:gd name="connsiteX36" fmla="*/ 3872985 w 5055473"/>
                <a:gd name="connsiteY36" fmla="*/ 881976 h 4745608"/>
                <a:gd name="connsiteX37" fmla="*/ 4200754 w 5055473"/>
                <a:gd name="connsiteY37" fmla="*/ 774136 h 4745608"/>
                <a:gd name="connsiteX38" fmla="*/ 4064251 w 5055473"/>
                <a:gd name="connsiteY38" fmla="*/ 847195 h 4745608"/>
                <a:gd name="connsiteX39" fmla="*/ 3818880 w 5055473"/>
                <a:gd name="connsiteY39" fmla="*/ 991305 h 4745608"/>
                <a:gd name="connsiteX40" fmla="*/ 3658531 w 5055473"/>
                <a:gd name="connsiteY40" fmla="*/ 1093178 h 4745608"/>
                <a:gd name="connsiteX41" fmla="*/ 3622838 w 5055473"/>
                <a:gd name="connsiteY41" fmla="*/ 1221401 h 4745608"/>
                <a:gd name="connsiteX42" fmla="*/ 3577446 w 5055473"/>
                <a:gd name="connsiteY42" fmla="*/ 1500691 h 4745608"/>
                <a:gd name="connsiteX43" fmla="*/ 3461833 w 5055473"/>
                <a:gd name="connsiteY43" fmla="*/ 1726308 h 4745608"/>
                <a:gd name="connsiteX44" fmla="*/ 3278953 w 5055473"/>
                <a:gd name="connsiteY44" fmla="*/ 2034918 h 4745608"/>
                <a:gd name="connsiteX45" fmla="*/ 3288742 w 5055473"/>
                <a:gd name="connsiteY45" fmla="*/ 2273460 h 4745608"/>
                <a:gd name="connsiteX46" fmla="*/ 3434288 w 5055473"/>
                <a:gd name="connsiteY46" fmla="*/ 2417577 h 4745608"/>
                <a:gd name="connsiteX47" fmla="*/ 3781217 w 5055473"/>
                <a:gd name="connsiteY47" fmla="*/ 2618845 h 4745608"/>
                <a:gd name="connsiteX48" fmla="*/ 4079053 w 5055473"/>
                <a:gd name="connsiteY48" fmla="*/ 2777868 h 4745608"/>
                <a:gd name="connsiteX49" fmla="*/ 5011598 w 5055473"/>
                <a:gd name="connsiteY49" fmla="*/ 3189329 h 4745608"/>
                <a:gd name="connsiteX50" fmla="*/ 4818456 w 5055473"/>
                <a:gd name="connsiteY50" fmla="*/ 3291193 h 4745608"/>
                <a:gd name="connsiteX51" fmla="*/ 4070190 w 5055473"/>
                <a:gd name="connsiteY51" fmla="*/ 3021367 h 4745608"/>
                <a:gd name="connsiteX52" fmla="*/ 3460193 w 5055473"/>
                <a:gd name="connsiteY52" fmla="*/ 2852901 h 4745608"/>
                <a:gd name="connsiteX53" fmla="*/ 3217865 w 5055473"/>
                <a:gd name="connsiteY53" fmla="*/ 2829045 h 4745608"/>
                <a:gd name="connsiteX54" fmla="*/ 3025524 w 5055473"/>
                <a:gd name="connsiteY54" fmla="*/ 2858861 h 4745608"/>
                <a:gd name="connsiteX55" fmla="*/ 2832855 w 5055473"/>
                <a:gd name="connsiteY55" fmla="*/ 2930924 h 4745608"/>
                <a:gd name="connsiteX56" fmla="*/ 2820111 w 5055473"/>
                <a:gd name="connsiteY56" fmla="*/ 3026344 h 4745608"/>
                <a:gd name="connsiteX57" fmla="*/ 2959241 w 5055473"/>
                <a:gd name="connsiteY57" fmla="*/ 3167976 h 4745608"/>
                <a:gd name="connsiteX58" fmla="*/ 3176083 w 5055473"/>
                <a:gd name="connsiteY58" fmla="*/ 3269358 h 4745608"/>
                <a:gd name="connsiteX59" fmla="*/ 3388239 w 5055473"/>
                <a:gd name="connsiteY59" fmla="*/ 3442290 h 4745608"/>
                <a:gd name="connsiteX60" fmla="*/ 3212014 w 5055473"/>
                <a:gd name="connsiteY60" fmla="*/ 3336948 h 4745608"/>
                <a:gd name="connsiteX61" fmla="*/ 3004633 w 5055473"/>
                <a:gd name="connsiteY61" fmla="*/ 3276814 h 4745608"/>
                <a:gd name="connsiteX62" fmla="*/ 2771676 w 5055473"/>
                <a:gd name="connsiteY62" fmla="*/ 3166987 h 4745608"/>
                <a:gd name="connsiteX63" fmla="*/ 2638873 w 5055473"/>
                <a:gd name="connsiteY63" fmla="*/ 3097908 h 4745608"/>
                <a:gd name="connsiteX64" fmla="*/ 2570293 w 5055473"/>
                <a:gd name="connsiteY64" fmla="*/ 3109338 h 4745608"/>
                <a:gd name="connsiteX65" fmla="*/ 2525557 w 5055473"/>
                <a:gd name="connsiteY65" fmla="*/ 3326508 h 4745608"/>
                <a:gd name="connsiteX66" fmla="*/ 2584349 w 5055473"/>
                <a:gd name="connsiteY66" fmla="*/ 3577470 h 4745608"/>
                <a:gd name="connsiteX67" fmla="*/ 2663703 w 5055473"/>
                <a:gd name="connsiteY67" fmla="*/ 3996904 h 4745608"/>
                <a:gd name="connsiteX68" fmla="*/ 2633113 w 5055473"/>
                <a:gd name="connsiteY68" fmla="*/ 4192703 h 4745608"/>
                <a:gd name="connsiteX69" fmla="*/ 2539703 w 5055473"/>
                <a:gd name="connsiteY69" fmla="*/ 4455574 h 4745608"/>
                <a:gd name="connsiteX70" fmla="*/ 2595212 w 5055473"/>
                <a:gd name="connsiteY70" fmla="*/ 3945217 h 4745608"/>
                <a:gd name="connsiteX71" fmla="*/ 2481240 w 5055473"/>
                <a:gd name="connsiteY71" fmla="*/ 3566538 h 4745608"/>
                <a:gd name="connsiteX72" fmla="*/ 2307403 w 5055473"/>
                <a:gd name="connsiteY72" fmla="*/ 3166488 h 4745608"/>
                <a:gd name="connsiteX73" fmla="*/ 2261683 w 5055473"/>
                <a:gd name="connsiteY73" fmla="*/ 3063618 h 4745608"/>
                <a:gd name="connsiteX74" fmla="*/ 2078803 w 5055473"/>
                <a:gd name="connsiteY74" fmla="*/ 2949318 h 4745608"/>
                <a:gd name="connsiteX75" fmla="*/ 1824299 w 5055473"/>
                <a:gd name="connsiteY75" fmla="*/ 3002494 h 4745608"/>
                <a:gd name="connsiteX76" fmla="*/ 1412162 w 5055473"/>
                <a:gd name="connsiteY76" fmla="*/ 3235573 h 4745608"/>
                <a:gd name="connsiteX77" fmla="*/ 1381573 w 5055473"/>
                <a:gd name="connsiteY77" fmla="*/ 3680838 h 4745608"/>
                <a:gd name="connsiteX78" fmla="*/ 1340867 w 5055473"/>
                <a:gd name="connsiteY78" fmla="*/ 3980504 h 4745608"/>
                <a:gd name="connsiteX79" fmla="*/ 1197619 w 5055473"/>
                <a:gd name="connsiteY79" fmla="*/ 4738831 h 4745608"/>
                <a:gd name="connsiteX80" fmla="*/ 1220896 w 5055473"/>
                <a:gd name="connsiteY80" fmla="*/ 4338309 h 4745608"/>
                <a:gd name="connsiteX81" fmla="*/ 1242772 w 5055473"/>
                <a:gd name="connsiteY81" fmla="*/ 4080888 h 4745608"/>
                <a:gd name="connsiteX82" fmla="*/ 1198693 w 5055473"/>
                <a:gd name="connsiteY82" fmla="*/ 3909438 h 4745608"/>
                <a:gd name="connsiteX83" fmla="*/ 970093 w 5055473"/>
                <a:gd name="connsiteY83" fmla="*/ 3989448 h 4745608"/>
                <a:gd name="connsiteX84" fmla="*/ 766328 w 5055473"/>
                <a:gd name="connsiteY84" fmla="*/ 4131990 h 4745608"/>
                <a:gd name="connsiteX85" fmla="*/ 555808 w 5055473"/>
                <a:gd name="connsiteY85" fmla="*/ 4355688 h 4745608"/>
                <a:gd name="connsiteX86" fmla="*/ 785900 w 5055473"/>
                <a:gd name="connsiteY86" fmla="*/ 4017771 h 4745608"/>
                <a:gd name="connsiteX87" fmla="*/ 1130113 w 5055473"/>
                <a:gd name="connsiteY87" fmla="*/ 3817500 h 4745608"/>
                <a:gd name="connsiteX88" fmla="*/ 1278703 w 5055473"/>
                <a:gd name="connsiteY88" fmla="*/ 3726558 h 4745608"/>
                <a:gd name="connsiteX89" fmla="*/ 1269661 w 5055473"/>
                <a:gd name="connsiteY89" fmla="*/ 3390117 h 4745608"/>
                <a:gd name="connsiteX90" fmla="*/ 1309620 w 5055473"/>
                <a:gd name="connsiteY90" fmla="*/ 3169963 h 4745608"/>
                <a:gd name="connsiteX91" fmla="*/ 1393003 w 5055473"/>
                <a:gd name="connsiteY91" fmla="*/ 3052188 h 4745608"/>
                <a:gd name="connsiteX92" fmla="*/ 1080693 w 5055473"/>
                <a:gd name="connsiteY92" fmla="*/ 2984604 h 4745608"/>
                <a:gd name="connsiteX93" fmla="*/ 663453 w 5055473"/>
                <a:gd name="connsiteY93" fmla="*/ 3023360 h 4745608"/>
                <a:gd name="connsiteX94" fmla="*/ 235111 w 5055473"/>
                <a:gd name="connsiteY94" fmla="*/ 3217172 h 4745608"/>
                <a:gd name="connsiteX95" fmla="*/ 421453 w 5055473"/>
                <a:gd name="connsiteY95" fmla="*/ 3029328 h 4745608"/>
                <a:gd name="connsiteX96" fmla="*/ 627193 w 5055473"/>
                <a:gd name="connsiteY96" fmla="*/ 2926458 h 4745608"/>
                <a:gd name="connsiteX97" fmla="*/ 854480 w 5055473"/>
                <a:gd name="connsiteY97" fmla="*/ 2889178 h 4745608"/>
                <a:gd name="connsiteX98" fmla="*/ 1149272 w 5055473"/>
                <a:gd name="connsiteY98" fmla="*/ 2889676 h 4745608"/>
                <a:gd name="connsiteX99" fmla="*/ 1531894 w 5055473"/>
                <a:gd name="connsiteY99" fmla="*/ 2917507 h 4745608"/>
                <a:gd name="connsiteX100" fmla="*/ 1860559 w 5055473"/>
                <a:gd name="connsiteY100" fmla="*/ 2766431 h 4745608"/>
                <a:gd name="connsiteX101" fmla="*/ 1701613 w 5055473"/>
                <a:gd name="connsiteY101" fmla="*/ 2263518 h 4745608"/>
                <a:gd name="connsiteX102" fmla="*/ 1690183 w 5055473"/>
                <a:gd name="connsiteY102" fmla="*/ 1966338 h 4745608"/>
                <a:gd name="connsiteX103" fmla="*/ 1381991 w 5055473"/>
                <a:gd name="connsiteY103" fmla="*/ 1841604 h 4745608"/>
                <a:gd name="connsiteX104" fmla="*/ 1095823 w 5055473"/>
                <a:gd name="connsiteY104" fmla="*/ 1714878 h 4745608"/>
                <a:gd name="connsiteX105" fmla="*/ 746507 w 5055473"/>
                <a:gd name="connsiteY105" fmla="*/ 1626415 h 4745608"/>
                <a:gd name="connsiteX106" fmla="*/ 352873 w 5055473"/>
                <a:gd name="connsiteY106" fmla="*/ 1726308 h 4745608"/>
                <a:gd name="connsiteX107" fmla="*/ 113171 w 5055473"/>
                <a:gd name="connsiteY107" fmla="*/ 1763582 h 4745608"/>
                <a:gd name="connsiteX108" fmla="*/ 9973 w 5055473"/>
                <a:gd name="connsiteY108" fmla="*/ 1737738 h 4745608"/>
                <a:gd name="connsiteX109" fmla="*/ 348516 w 5055473"/>
                <a:gd name="connsiteY109" fmla="*/ 1643812 h 4745608"/>
                <a:gd name="connsiteX110" fmla="*/ 653097 w 5055473"/>
                <a:gd name="connsiteY110" fmla="*/ 1543920 h 4745608"/>
                <a:gd name="connsiteX111" fmla="*/ 1072963 w 5055473"/>
                <a:gd name="connsiteY111" fmla="*/ 1612008 h 4745608"/>
                <a:gd name="connsiteX112" fmla="*/ 1244413 w 5055473"/>
                <a:gd name="connsiteY112" fmla="*/ 1657728 h 4745608"/>
                <a:gd name="connsiteX113" fmla="*/ 1205766 w 5055473"/>
                <a:gd name="connsiteY113" fmla="*/ 1451988 h 4745608"/>
                <a:gd name="connsiteX114" fmla="*/ 1046313 w 5055473"/>
                <a:gd name="connsiteY114" fmla="*/ 815409 h 4745608"/>
                <a:gd name="connsiteX115" fmla="*/ 1221553 w 5055473"/>
                <a:gd name="connsiteY115" fmla="*/ 1211958 h 4745608"/>
                <a:gd name="connsiteX0" fmla="*/ 1221553 w 5055473"/>
                <a:gd name="connsiteY0" fmla="*/ 1211958 h 4745608"/>
                <a:gd name="connsiteX1" fmla="*/ 1343911 w 5055473"/>
                <a:gd name="connsiteY1" fmla="*/ 1559828 h 4745608"/>
                <a:gd name="connsiteX2" fmla="*/ 1553023 w 5055473"/>
                <a:gd name="connsiteY2" fmla="*/ 1657728 h 4745608"/>
                <a:gd name="connsiteX3" fmla="*/ 1907353 w 5055473"/>
                <a:gd name="connsiteY3" fmla="*/ 1680588 h 4745608"/>
                <a:gd name="connsiteX4" fmla="*/ 2021653 w 5055473"/>
                <a:gd name="connsiteY4" fmla="*/ 1543428 h 4745608"/>
                <a:gd name="connsiteX5" fmla="*/ 2124523 w 5055473"/>
                <a:gd name="connsiteY5" fmla="*/ 1291968 h 4745608"/>
                <a:gd name="connsiteX6" fmla="*/ 2124523 w 5055473"/>
                <a:gd name="connsiteY6" fmla="*/ 1120518 h 4745608"/>
                <a:gd name="connsiteX7" fmla="*/ 2068029 w 5055473"/>
                <a:gd name="connsiteY7" fmla="*/ 825325 h 4745608"/>
                <a:gd name="connsiteX8" fmla="*/ 2078803 w 5055473"/>
                <a:gd name="connsiteY8" fmla="*/ 777618 h 4745608"/>
                <a:gd name="connsiteX9" fmla="*/ 2170243 w 5055473"/>
                <a:gd name="connsiteY9" fmla="*/ 1086228 h 4745608"/>
                <a:gd name="connsiteX10" fmla="*/ 2215963 w 5055473"/>
                <a:gd name="connsiteY10" fmla="*/ 1269108 h 4745608"/>
                <a:gd name="connsiteX11" fmla="*/ 2284543 w 5055473"/>
                <a:gd name="connsiteY11" fmla="*/ 1303398 h 4745608"/>
                <a:gd name="connsiteX12" fmla="*/ 2330263 w 5055473"/>
                <a:gd name="connsiteY12" fmla="*/ 1166238 h 4745608"/>
                <a:gd name="connsiteX13" fmla="*/ 2467423 w 5055473"/>
                <a:gd name="connsiteY13" fmla="*/ 880488 h 4745608"/>
                <a:gd name="connsiteX14" fmla="*/ 2558863 w 5055473"/>
                <a:gd name="connsiteY14" fmla="*/ 640458 h 4745608"/>
                <a:gd name="connsiteX15" fmla="*/ 2616013 w 5055473"/>
                <a:gd name="connsiteY15" fmla="*/ 537588 h 4745608"/>
                <a:gd name="connsiteX16" fmla="*/ 2558863 w 5055473"/>
                <a:gd name="connsiteY16" fmla="*/ 789048 h 4745608"/>
                <a:gd name="connsiteX17" fmla="*/ 2444563 w 5055473"/>
                <a:gd name="connsiteY17" fmla="*/ 1097658 h 4745608"/>
                <a:gd name="connsiteX18" fmla="*/ 2375983 w 5055473"/>
                <a:gd name="connsiteY18" fmla="*/ 1406268 h 4745608"/>
                <a:gd name="connsiteX19" fmla="*/ 2558863 w 5055473"/>
                <a:gd name="connsiteY19" fmla="*/ 1577718 h 4745608"/>
                <a:gd name="connsiteX20" fmla="*/ 2878903 w 5055473"/>
                <a:gd name="connsiteY20" fmla="*/ 1657728 h 4745608"/>
                <a:gd name="connsiteX21" fmla="*/ 3187513 w 5055473"/>
                <a:gd name="connsiteY21" fmla="*/ 1657728 h 4745608"/>
                <a:gd name="connsiteX22" fmla="*/ 3370393 w 5055473"/>
                <a:gd name="connsiteY22" fmla="*/ 1566288 h 4745608"/>
                <a:gd name="connsiteX23" fmla="*/ 3488066 w 5055473"/>
                <a:gd name="connsiteY23" fmla="*/ 1246753 h 4745608"/>
                <a:gd name="connsiteX24" fmla="*/ 3495138 w 5055473"/>
                <a:gd name="connsiteY24" fmla="*/ 1115548 h 4745608"/>
                <a:gd name="connsiteX25" fmla="*/ 3493650 w 5055473"/>
                <a:gd name="connsiteY25" fmla="*/ 1063976 h 4745608"/>
                <a:gd name="connsiteX26" fmla="*/ 3450403 w 5055473"/>
                <a:gd name="connsiteY26" fmla="*/ 777618 h 4745608"/>
                <a:gd name="connsiteX27" fmla="*/ 3119893 w 5055473"/>
                <a:gd name="connsiteY27" fmla="*/ 321571 h 4745608"/>
                <a:gd name="connsiteX28" fmla="*/ 3497351 w 5055473"/>
                <a:gd name="connsiteY28" fmla="*/ 674883 h 4745608"/>
                <a:gd name="connsiteX29" fmla="*/ 3759013 w 5055473"/>
                <a:gd name="connsiteY29" fmla="*/ 571878 h 4745608"/>
                <a:gd name="connsiteX30" fmla="*/ 3999043 w 5055473"/>
                <a:gd name="connsiteY30" fmla="*/ 91818 h 4745608"/>
                <a:gd name="connsiteX31" fmla="*/ 4033333 w 5055473"/>
                <a:gd name="connsiteY31" fmla="*/ 11808 h 4745608"/>
                <a:gd name="connsiteX32" fmla="*/ 3984569 w 5055473"/>
                <a:gd name="connsiteY32" fmla="*/ 247366 h 4745608"/>
                <a:gd name="connsiteX33" fmla="*/ 3812791 w 5055473"/>
                <a:gd name="connsiteY33" fmla="*/ 647417 h 4745608"/>
                <a:gd name="connsiteX34" fmla="*/ 3592906 w 5055473"/>
                <a:gd name="connsiteY34" fmla="*/ 811408 h 4745608"/>
                <a:gd name="connsiteX35" fmla="*/ 3604425 w 5055473"/>
                <a:gd name="connsiteY35" fmla="*/ 999253 h 4745608"/>
                <a:gd name="connsiteX36" fmla="*/ 3872985 w 5055473"/>
                <a:gd name="connsiteY36" fmla="*/ 881976 h 4745608"/>
                <a:gd name="connsiteX37" fmla="*/ 4200754 w 5055473"/>
                <a:gd name="connsiteY37" fmla="*/ 774136 h 4745608"/>
                <a:gd name="connsiteX38" fmla="*/ 4064251 w 5055473"/>
                <a:gd name="connsiteY38" fmla="*/ 847195 h 4745608"/>
                <a:gd name="connsiteX39" fmla="*/ 3818880 w 5055473"/>
                <a:gd name="connsiteY39" fmla="*/ 991305 h 4745608"/>
                <a:gd name="connsiteX40" fmla="*/ 3658531 w 5055473"/>
                <a:gd name="connsiteY40" fmla="*/ 1093178 h 4745608"/>
                <a:gd name="connsiteX41" fmla="*/ 3622838 w 5055473"/>
                <a:gd name="connsiteY41" fmla="*/ 1221401 h 4745608"/>
                <a:gd name="connsiteX42" fmla="*/ 3577446 w 5055473"/>
                <a:gd name="connsiteY42" fmla="*/ 1500691 h 4745608"/>
                <a:gd name="connsiteX43" fmla="*/ 3461833 w 5055473"/>
                <a:gd name="connsiteY43" fmla="*/ 1726308 h 4745608"/>
                <a:gd name="connsiteX44" fmla="*/ 3278953 w 5055473"/>
                <a:gd name="connsiteY44" fmla="*/ 2034918 h 4745608"/>
                <a:gd name="connsiteX45" fmla="*/ 3288742 w 5055473"/>
                <a:gd name="connsiteY45" fmla="*/ 2273460 h 4745608"/>
                <a:gd name="connsiteX46" fmla="*/ 3434288 w 5055473"/>
                <a:gd name="connsiteY46" fmla="*/ 2417577 h 4745608"/>
                <a:gd name="connsiteX47" fmla="*/ 3781217 w 5055473"/>
                <a:gd name="connsiteY47" fmla="*/ 2618845 h 4745608"/>
                <a:gd name="connsiteX48" fmla="*/ 4079053 w 5055473"/>
                <a:gd name="connsiteY48" fmla="*/ 2777868 h 4745608"/>
                <a:gd name="connsiteX49" fmla="*/ 5011598 w 5055473"/>
                <a:gd name="connsiteY49" fmla="*/ 3189329 h 4745608"/>
                <a:gd name="connsiteX50" fmla="*/ 4818456 w 5055473"/>
                <a:gd name="connsiteY50" fmla="*/ 3291193 h 4745608"/>
                <a:gd name="connsiteX51" fmla="*/ 4070190 w 5055473"/>
                <a:gd name="connsiteY51" fmla="*/ 3021367 h 4745608"/>
                <a:gd name="connsiteX52" fmla="*/ 3460193 w 5055473"/>
                <a:gd name="connsiteY52" fmla="*/ 2852901 h 4745608"/>
                <a:gd name="connsiteX53" fmla="*/ 3217865 w 5055473"/>
                <a:gd name="connsiteY53" fmla="*/ 2829045 h 4745608"/>
                <a:gd name="connsiteX54" fmla="*/ 3025524 w 5055473"/>
                <a:gd name="connsiteY54" fmla="*/ 2858861 h 4745608"/>
                <a:gd name="connsiteX55" fmla="*/ 2832855 w 5055473"/>
                <a:gd name="connsiteY55" fmla="*/ 2930924 h 4745608"/>
                <a:gd name="connsiteX56" fmla="*/ 2820111 w 5055473"/>
                <a:gd name="connsiteY56" fmla="*/ 3026344 h 4745608"/>
                <a:gd name="connsiteX57" fmla="*/ 2959241 w 5055473"/>
                <a:gd name="connsiteY57" fmla="*/ 3167976 h 4745608"/>
                <a:gd name="connsiteX58" fmla="*/ 3176083 w 5055473"/>
                <a:gd name="connsiteY58" fmla="*/ 3269358 h 4745608"/>
                <a:gd name="connsiteX59" fmla="*/ 3388239 w 5055473"/>
                <a:gd name="connsiteY59" fmla="*/ 3442290 h 4745608"/>
                <a:gd name="connsiteX60" fmla="*/ 3212014 w 5055473"/>
                <a:gd name="connsiteY60" fmla="*/ 3336948 h 4745608"/>
                <a:gd name="connsiteX61" fmla="*/ 3004633 w 5055473"/>
                <a:gd name="connsiteY61" fmla="*/ 3276814 h 4745608"/>
                <a:gd name="connsiteX62" fmla="*/ 2771676 w 5055473"/>
                <a:gd name="connsiteY62" fmla="*/ 3166987 h 4745608"/>
                <a:gd name="connsiteX63" fmla="*/ 2638873 w 5055473"/>
                <a:gd name="connsiteY63" fmla="*/ 3097908 h 4745608"/>
                <a:gd name="connsiteX64" fmla="*/ 2570293 w 5055473"/>
                <a:gd name="connsiteY64" fmla="*/ 3109338 h 4745608"/>
                <a:gd name="connsiteX65" fmla="*/ 2525557 w 5055473"/>
                <a:gd name="connsiteY65" fmla="*/ 3326508 h 4745608"/>
                <a:gd name="connsiteX66" fmla="*/ 2584349 w 5055473"/>
                <a:gd name="connsiteY66" fmla="*/ 3577470 h 4745608"/>
                <a:gd name="connsiteX67" fmla="*/ 2663703 w 5055473"/>
                <a:gd name="connsiteY67" fmla="*/ 3996904 h 4745608"/>
                <a:gd name="connsiteX68" fmla="*/ 2633113 w 5055473"/>
                <a:gd name="connsiteY68" fmla="*/ 4192703 h 4745608"/>
                <a:gd name="connsiteX69" fmla="*/ 2539703 w 5055473"/>
                <a:gd name="connsiteY69" fmla="*/ 4455574 h 4745608"/>
                <a:gd name="connsiteX70" fmla="*/ 2595212 w 5055473"/>
                <a:gd name="connsiteY70" fmla="*/ 3945217 h 4745608"/>
                <a:gd name="connsiteX71" fmla="*/ 2481240 w 5055473"/>
                <a:gd name="connsiteY71" fmla="*/ 3566538 h 4745608"/>
                <a:gd name="connsiteX72" fmla="*/ 2307403 w 5055473"/>
                <a:gd name="connsiteY72" fmla="*/ 3166488 h 4745608"/>
                <a:gd name="connsiteX73" fmla="*/ 2261683 w 5055473"/>
                <a:gd name="connsiteY73" fmla="*/ 3063618 h 4745608"/>
                <a:gd name="connsiteX74" fmla="*/ 2078803 w 5055473"/>
                <a:gd name="connsiteY74" fmla="*/ 2949318 h 4745608"/>
                <a:gd name="connsiteX75" fmla="*/ 1824299 w 5055473"/>
                <a:gd name="connsiteY75" fmla="*/ 3002494 h 4745608"/>
                <a:gd name="connsiteX76" fmla="*/ 1412162 w 5055473"/>
                <a:gd name="connsiteY76" fmla="*/ 3235573 h 4745608"/>
                <a:gd name="connsiteX77" fmla="*/ 1381573 w 5055473"/>
                <a:gd name="connsiteY77" fmla="*/ 3680838 h 4745608"/>
                <a:gd name="connsiteX78" fmla="*/ 1340867 w 5055473"/>
                <a:gd name="connsiteY78" fmla="*/ 3980504 h 4745608"/>
                <a:gd name="connsiteX79" fmla="*/ 1197619 w 5055473"/>
                <a:gd name="connsiteY79" fmla="*/ 4738831 h 4745608"/>
                <a:gd name="connsiteX80" fmla="*/ 1220896 w 5055473"/>
                <a:gd name="connsiteY80" fmla="*/ 4338309 h 4745608"/>
                <a:gd name="connsiteX81" fmla="*/ 1242772 w 5055473"/>
                <a:gd name="connsiteY81" fmla="*/ 4080888 h 4745608"/>
                <a:gd name="connsiteX82" fmla="*/ 1198693 w 5055473"/>
                <a:gd name="connsiteY82" fmla="*/ 3909438 h 4745608"/>
                <a:gd name="connsiteX83" fmla="*/ 970093 w 5055473"/>
                <a:gd name="connsiteY83" fmla="*/ 3989448 h 4745608"/>
                <a:gd name="connsiteX84" fmla="*/ 766328 w 5055473"/>
                <a:gd name="connsiteY84" fmla="*/ 4131990 h 4745608"/>
                <a:gd name="connsiteX85" fmla="*/ 555808 w 5055473"/>
                <a:gd name="connsiteY85" fmla="*/ 4355688 h 4745608"/>
                <a:gd name="connsiteX86" fmla="*/ 785900 w 5055473"/>
                <a:gd name="connsiteY86" fmla="*/ 4017771 h 4745608"/>
                <a:gd name="connsiteX87" fmla="*/ 1130113 w 5055473"/>
                <a:gd name="connsiteY87" fmla="*/ 3817500 h 4745608"/>
                <a:gd name="connsiteX88" fmla="*/ 1278703 w 5055473"/>
                <a:gd name="connsiteY88" fmla="*/ 3726558 h 4745608"/>
                <a:gd name="connsiteX89" fmla="*/ 1269661 w 5055473"/>
                <a:gd name="connsiteY89" fmla="*/ 3390117 h 4745608"/>
                <a:gd name="connsiteX90" fmla="*/ 1309620 w 5055473"/>
                <a:gd name="connsiteY90" fmla="*/ 3169963 h 4745608"/>
                <a:gd name="connsiteX91" fmla="*/ 1393003 w 5055473"/>
                <a:gd name="connsiteY91" fmla="*/ 3052188 h 4745608"/>
                <a:gd name="connsiteX92" fmla="*/ 1080693 w 5055473"/>
                <a:gd name="connsiteY92" fmla="*/ 2984604 h 4745608"/>
                <a:gd name="connsiteX93" fmla="*/ 663453 w 5055473"/>
                <a:gd name="connsiteY93" fmla="*/ 3023360 h 4745608"/>
                <a:gd name="connsiteX94" fmla="*/ 235111 w 5055473"/>
                <a:gd name="connsiteY94" fmla="*/ 3217172 h 4745608"/>
                <a:gd name="connsiteX95" fmla="*/ 421453 w 5055473"/>
                <a:gd name="connsiteY95" fmla="*/ 3029328 h 4745608"/>
                <a:gd name="connsiteX96" fmla="*/ 627193 w 5055473"/>
                <a:gd name="connsiteY96" fmla="*/ 2926458 h 4745608"/>
                <a:gd name="connsiteX97" fmla="*/ 854480 w 5055473"/>
                <a:gd name="connsiteY97" fmla="*/ 2889178 h 4745608"/>
                <a:gd name="connsiteX98" fmla="*/ 1149272 w 5055473"/>
                <a:gd name="connsiteY98" fmla="*/ 2889676 h 4745608"/>
                <a:gd name="connsiteX99" fmla="*/ 1531894 w 5055473"/>
                <a:gd name="connsiteY99" fmla="*/ 2917507 h 4745608"/>
                <a:gd name="connsiteX100" fmla="*/ 1860559 w 5055473"/>
                <a:gd name="connsiteY100" fmla="*/ 2766431 h 4745608"/>
                <a:gd name="connsiteX101" fmla="*/ 1701613 w 5055473"/>
                <a:gd name="connsiteY101" fmla="*/ 2263518 h 4745608"/>
                <a:gd name="connsiteX102" fmla="*/ 1690183 w 5055473"/>
                <a:gd name="connsiteY102" fmla="*/ 1966338 h 4745608"/>
                <a:gd name="connsiteX103" fmla="*/ 1381991 w 5055473"/>
                <a:gd name="connsiteY103" fmla="*/ 1841604 h 4745608"/>
                <a:gd name="connsiteX104" fmla="*/ 1095823 w 5055473"/>
                <a:gd name="connsiteY104" fmla="*/ 1714878 h 4745608"/>
                <a:gd name="connsiteX105" fmla="*/ 746507 w 5055473"/>
                <a:gd name="connsiteY105" fmla="*/ 1626415 h 4745608"/>
                <a:gd name="connsiteX106" fmla="*/ 352873 w 5055473"/>
                <a:gd name="connsiteY106" fmla="*/ 1726308 h 4745608"/>
                <a:gd name="connsiteX107" fmla="*/ 113171 w 5055473"/>
                <a:gd name="connsiteY107" fmla="*/ 1763582 h 4745608"/>
                <a:gd name="connsiteX108" fmla="*/ 9973 w 5055473"/>
                <a:gd name="connsiteY108" fmla="*/ 1737738 h 4745608"/>
                <a:gd name="connsiteX109" fmla="*/ 348516 w 5055473"/>
                <a:gd name="connsiteY109" fmla="*/ 1643812 h 4745608"/>
                <a:gd name="connsiteX110" fmla="*/ 653097 w 5055473"/>
                <a:gd name="connsiteY110" fmla="*/ 1543920 h 4745608"/>
                <a:gd name="connsiteX111" fmla="*/ 1072963 w 5055473"/>
                <a:gd name="connsiteY111" fmla="*/ 1612008 h 4745608"/>
                <a:gd name="connsiteX112" fmla="*/ 1244413 w 5055473"/>
                <a:gd name="connsiteY112" fmla="*/ 1657728 h 4745608"/>
                <a:gd name="connsiteX113" fmla="*/ 1205766 w 5055473"/>
                <a:gd name="connsiteY113" fmla="*/ 1451988 h 4745608"/>
                <a:gd name="connsiteX114" fmla="*/ 1046313 w 5055473"/>
                <a:gd name="connsiteY114" fmla="*/ 815409 h 4745608"/>
                <a:gd name="connsiteX115" fmla="*/ 1221553 w 5055473"/>
                <a:gd name="connsiteY115" fmla="*/ 1211958 h 4745608"/>
                <a:gd name="connsiteX0" fmla="*/ 1221553 w 5041218"/>
                <a:gd name="connsiteY0" fmla="*/ 1211958 h 4745608"/>
                <a:gd name="connsiteX1" fmla="*/ 1343911 w 5041218"/>
                <a:gd name="connsiteY1" fmla="*/ 1559828 h 4745608"/>
                <a:gd name="connsiteX2" fmla="*/ 1553023 w 5041218"/>
                <a:gd name="connsiteY2" fmla="*/ 1657728 h 4745608"/>
                <a:gd name="connsiteX3" fmla="*/ 1907353 w 5041218"/>
                <a:gd name="connsiteY3" fmla="*/ 1680588 h 4745608"/>
                <a:gd name="connsiteX4" fmla="*/ 2021653 w 5041218"/>
                <a:gd name="connsiteY4" fmla="*/ 1543428 h 4745608"/>
                <a:gd name="connsiteX5" fmla="*/ 2124523 w 5041218"/>
                <a:gd name="connsiteY5" fmla="*/ 1291968 h 4745608"/>
                <a:gd name="connsiteX6" fmla="*/ 2124523 w 5041218"/>
                <a:gd name="connsiteY6" fmla="*/ 1120518 h 4745608"/>
                <a:gd name="connsiteX7" fmla="*/ 2068029 w 5041218"/>
                <a:gd name="connsiteY7" fmla="*/ 825325 h 4745608"/>
                <a:gd name="connsiteX8" fmla="*/ 2078803 w 5041218"/>
                <a:gd name="connsiteY8" fmla="*/ 777618 h 4745608"/>
                <a:gd name="connsiteX9" fmla="*/ 2170243 w 5041218"/>
                <a:gd name="connsiteY9" fmla="*/ 1086228 h 4745608"/>
                <a:gd name="connsiteX10" fmla="*/ 2215963 w 5041218"/>
                <a:gd name="connsiteY10" fmla="*/ 1269108 h 4745608"/>
                <a:gd name="connsiteX11" fmla="*/ 2284543 w 5041218"/>
                <a:gd name="connsiteY11" fmla="*/ 1303398 h 4745608"/>
                <a:gd name="connsiteX12" fmla="*/ 2330263 w 5041218"/>
                <a:gd name="connsiteY12" fmla="*/ 1166238 h 4745608"/>
                <a:gd name="connsiteX13" fmla="*/ 2467423 w 5041218"/>
                <a:gd name="connsiteY13" fmla="*/ 880488 h 4745608"/>
                <a:gd name="connsiteX14" fmla="*/ 2558863 w 5041218"/>
                <a:gd name="connsiteY14" fmla="*/ 640458 h 4745608"/>
                <a:gd name="connsiteX15" fmla="*/ 2616013 w 5041218"/>
                <a:gd name="connsiteY15" fmla="*/ 537588 h 4745608"/>
                <a:gd name="connsiteX16" fmla="*/ 2558863 w 5041218"/>
                <a:gd name="connsiteY16" fmla="*/ 789048 h 4745608"/>
                <a:gd name="connsiteX17" fmla="*/ 2444563 w 5041218"/>
                <a:gd name="connsiteY17" fmla="*/ 1097658 h 4745608"/>
                <a:gd name="connsiteX18" fmla="*/ 2375983 w 5041218"/>
                <a:gd name="connsiteY18" fmla="*/ 1406268 h 4745608"/>
                <a:gd name="connsiteX19" fmla="*/ 2558863 w 5041218"/>
                <a:gd name="connsiteY19" fmla="*/ 1577718 h 4745608"/>
                <a:gd name="connsiteX20" fmla="*/ 2878903 w 5041218"/>
                <a:gd name="connsiteY20" fmla="*/ 1657728 h 4745608"/>
                <a:gd name="connsiteX21" fmla="*/ 3187513 w 5041218"/>
                <a:gd name="connsiteY21" fmla="*/ 1657728 h 4745608"/>
                <a:gd name="connsiteX22" fmla="*/ 3370393 w 5041218"/>
                <a:gd name="connsiteY22" fmla="*/ 1566288 h 4745608"/>
                <a:gd name="connsiteX23" fmla="*/ 3488066 w 5041218"/>
                <a:gd name="connsiteY23" fmla="*/ 1246753 h 4745608"/>
                <a:gd name="connsiteX24" fmla="*/ 3495138 w 5041218"/>
                <a:gd name="connsiteY24" fmla="*/ 1115548 h 4745608"/>
                <a:gd name="connsiteX25" fmla="*/ 3493650 w 5041218"/>
                <a:gd name="connsiteY25" fmla="*/ 1063976 h 4745608"/>
                <a:gd name="connsiteX26" fmla="*/ 3450403 w 5041218"/>
                <a:gd name="connsiteY26" fmla="*/ 777618 h 4745608"/>
                <a:gd name="connsiteX27" fmla="*/ 3119893 w 5041218"/>
                <a:gd name="connsiteY27" fmla="*/ 321571 h 4745608"/>
                <a:gd name="connsiteX28" fmla="*/ 3497351 w 5041218"/>
                <a:gd name="connsiteY28" fmla="*/ 674883 h 4745608"/>
                <a:gd name="connsiteX29" fmla="*/ 3759013 w 5041218"/>
                <a:gd name="connsiteY29" fmla="*/ 571878 h 4745608"/>
                <a:gd name="connsiteX30" fmla="*/ 3999043 w 5041218"/>
                <a:gd name="connsiteY30" fmla="*/ 91818 h 4745608"/>
                <a:gd name="connsiteX31" fmla="*/ 4033333 w 5041218"/>
                <a:gd name="connsiteY31" fmla="*/ 11808 h 4745608"/>
                <a:gd name="connsiteX32" fmla="*/ 3984569 w 5041218"/>
                <a:gd name="connsiteY32" fmla="*/ 247366 h 4745608"/>
                <a:gd name="connsiteX33" fmla="*/ 3812791 w 5041218"/>
                <a:gd name="connsiteY33" fmla="*/ 647417 h 4745608"/>
                <a:gd name="connsiteX34" fmla="*/ 3592906 w 5041218"/>
                <a:gd name="connsiteY34" fmla="*/ 811408 h 4745608"/>
                <a:gd name="connsiteX35" fmla="*/ 3604425 w 5041218"/>
                <a:gd name="connsiteY35" fmla="*/ 999253 h 4745608"/>
                <a:gd name="connsiteX36" fmla="*/ 3872985 w 5041218"/>
                <a:gd name="connsiteY36" fmla="*/ 881976 h 4745608"/>
                <a:gd name="connsiteX37" fmla="*/ 4200754 w 5041218"/>
                <a:gd name="connsiteY37" fmla="*/ 774136 h 4745608"/>
                <a:gd name="connsiteX38" fmla="*/ 4064251 w 5041218"/>
                <a:gd name="connsiteY38" fmla="*/ 847195 h 4745608"/>
                <a:gd name="connsiteX39" fmla="*/ 3818880 w 5041218"/>
                <a:gd name="connsiteY39" fmla="*/ 991305 h 4745608"/>
                <a:gd name="connsiteX40" fmla="*/ 3658531 w 5041218"/>
                <a:gd name="connsiteY40" fmla="*/ 1093178 h 4745608"/>
                <a:gd name="connsiteX41" fmla="*/ 3622838 w 5041218"/>
                <a:gd name="connsiteY41" fmla="*/ 1221401 h 4745608"/>
                <a:gd name="connsiteX42" fmla="*/ 3577446 w 5041218"/>
                <a:gd name="connsiteY42" fmla="*/ 1500691 h 4745608"/>
                <a:gd name="connsiteX43" fmla="*/ 3461833 w 5041218"/>
                <a:gd name="connsiteY43" fmla="*/ 1726308 h 4745608"/>
                <a:gd name="connsiteX44" fmla="*/ 3278953 w 5041218"/>
                <a:gd name="connsiteY44" fmla="*/ 2034918 h 4745608"/>
                <a:gd name="connsiteX45" fmla="*/ 3288742 w 5041218"/>
                <a:gd name="connsiteY45" fmla="*/ 2273460 h 4745608"/>
                <a:gd name="connsiteX46" fmla="*/ 3434288 w 5041218"/>
                <a:gd name="connsiteY46" fmla="*/ 2417577 h 4745608"/>
                <a:gd name="connsiteX47" fmla="*/ 3781217 w 5041218"/>
                <a:gd name="connsiteY47" fmla="*/ 2618845 h 4745608"/>
                <a:gd name="connsiteX48" fmla="*/ 4079053 w 5041218"/>
                <a:gd name="connsiteY48" fmla="*/ 2777868 h 4745608"/>
                <a:gd name="connsiteX49" fmla="*/ 5011598 w 5041218"/>
                <a:gd name="connsiteY49" fmla="*/ 3189329 h 4745608"/>
                <a:gd name="connsiteX50" fmla="*/ 4818456 w 5041218"/>
                <a:gd name="connsiteY50" fmla="*/ 3291193 h 4745608"/>
                <a:gd name="connsiteX51" fmla="*/ 4070190 w 5041218"/>
                <a:gd name="connsiteY51" fmla="*/ 3021367 h 4745608"/>
                <a:gd name="connsiteX52" fmla="*/ 3460193 w 5041218"/>
                <a:gd name="connsiteY52" fmla="*/ 2852901 h 4745608"/>
                <a:gd name="connsiteX53" fmla="*/ 3217865 w 5041218"/>
                <a:gd name="connsiteY53" fmla="*/ 2829045 h 4745608"/>
                <a:gd name="connsiteX54" fmla="*/ 3025524 w 5041218"/>
                <a:gd name="connsiteY54" fmla="*/ 2858861 h 4745608"/>
                <a:gd name="connsiteX55" fmla="*/ 2832855 w 5041218"/>
                <a:gd name="connsiteY55" fmla="*/ 2930924 h 4745608"/>
                <a:gd name="connsiteX56" fmla="*/ 2820111 w 5041218"/>
                <a:gd name="connsiteY56" fmla="*/ 3026344 h 4745608"/>
                <a:gd name="connsiteX57" fmla="*/ 2959241 w 5041218"/>
                <a:gd name="connsiteY57" fmla="*/ 3167976 h 4745608"/>
                <a:gd name="connsiteX58" fmla="*/ 3176083 w 5041218"/>
                <a:gd name="connsiteY58" fmla="*/ 3269358 h 4745608"/>
                <a:gd name="connsiteX59" fmla="*/ 3388239 w 5041218"/>
                <a:gd name="connsiteY59" fmla="*/ 3442290 h 4745608"/>
                <a:gd name="connsiteX60" fmla="*/ 3212014 w 5041218"/>
                <a:gd name="connsiteY60" fmla="*/ 3336948 h 4745608"/>
                <a:gd name="connsiteX61" fmla="*/ 3004633 w 5041218"/>
                <a:gd name="connsiteY61" fmla="*/ 3276814 h 4745608"/>
                <a:gd name="connsiteX62" fmla="*/ 2771676 w 5041218"/>
                <a:gd name="connsiteY62" fmla="*/ 3166987 h 4745608"/>
                <a:gd name="connsiteX63" fmla="*/ 2638873 w 5041218"/>
                <a:gd name="connsiteY63" fmla="*/ 3097908 h 4745608"/>
                <a:gd name="connsiteX64" fmla="*/ 2570293 w 5041218"/>
                <a:gd name="connsiteY64" fmla="*/ 3109338 h 4745608"/>
                <a:gd name="connsiteX65" fmla="*/ 2525557 w 5041218"/>
                <a:gd name="connsiteY65" fmla="*/ 3326508 h 4745608"/>
                <a:gd name="connsiteX66" fmla="*/ 2584349 w 5041218"/>
                <a:gd name="connsiteY66" fmla="*/ 3577470 h 4745608"/>
                <a:gd name="connsiteX67" fmla="*/ 2663703 w 5041218"/>
                <a:gd name="connsiteY67" fmla="*/ 3996904 h 4745608"/>
                <a:gd name="connsiteX68" fmla="*/ 2633113 w 5041218"/>
                <a:gd name="connsiteY68" fmla="*/ 4192703 h 4745608"/>
                <a:gd name="connsiteX69" fmla="*/ 2539703 w 5041218"/>
                <a:gd name="connsiteY69" fmla="*/ 4455574 h 4745608"/>
                <a:gd name="connsiteX70" fmla="*/ 2595212 w 5041218"/>
                <a:gd name="connsiteY70" fmla="*/ 3945217 h 4745608"/>
                <a:gd name="connsiteX71" fmla="*/ 2481240 w 5041218"/>
                <a:gd name="connsiteY71" fmla="*/ 3566538 h 4745608"/>
                <a:gd name="connsiteX72" fmla="*/ 2307403 w 5041218"/>
                <a:gd name="connsiteY72" fmla="*/ 3166488 h 4745608"/>
                <a:gd name="connsiteX73" fmla="*/ 2261683 w 5041218"/>
                <a:gd name="connsiteY73" fmla="*/ 3063618 h 4745608"/>
                <a:gd name="connsiteX74" fmla="*/ 2078803 w 5041218"/>
                <a:gd name="connsiteY74" fmla="*/ 2949318 h 4745608"/>
                <a:gd name="connsiteX75" fmla="*/ 1824299 w 5041218"/>
                <a:gd name="connsiteY75" fmla="*/ 3002494 h 4745608"/>
                <a:gd name="connsiteX76" fmla="*/ 1412162 w 5041218"/>
                <a:gd name="connsiteY76" fmla="*/ 3235573 h 4745608"/>
                <a:gd name="connsiteX77" fmla="*/ 1381573 w 5041218"/>
                <a:gd name="connsiteY77" fmla="*/ 3680838 h 4745608"/>
                <a:gd name="connsiteX78" fmla="*/ 1340867 w 5041218"/>
                <a:gd name="connsiteY78" fmla="*/ 3980504 h 4745608"/>
                <a:gd name="connsiteX79" fmla="*/ 1197619 w 5041218"/>
                <a:gd name="connsiteY79" fmla="*/ 4738831 h 4745608"/>
                <a:gd name="connsiteX80" fmla="*/ 1220896 w 5041218"/>
                <a:gd name="connsiteY80" fmla="*/ 4338309 h 4745608"/>
                <a:gd name="connsiteX81" fmla="*/ 1242772 w 5041218"/>
                <a:gd name="connsiteY81" fmla="*/ 4080888 h 4745608"/>
                <a:gd name="connsiteX82" fmla="*/ 1198693 w 5041218"/>
                <a:gd name="connsiteY82" fmla="*/ 3909438 h 4745608"/>
                <a:gd name="connsiteX83" fmla="*/ 970093 w 5041218"/>
                <a:gd name="connsiteY83" fmla="*/ 3989448 h 4745608"/>
                <a:gd name="connsiteX84" fmla="*/ 766328 w 5041218"/>
                <a:gd name="connsiteY84" fmla="*/ 4131990 h 4745608"/>
                <a:gd name="connsiteX85" fmla="*/ 555808 w 5041218"/>
                <a:gd name="connsiteY85" fmla="*/ 4355688 h 4745608"/>
                <a:gd name="connsiteX86" fmla="*/ 785900 w 5041218"/>
                <a:gd name="connsiteY86" fmla="*/ 4017771 h 4745608"/>
                <a:gd name="connsiteX87" fmla="*/ 1130113 w 5041218"/>
                <a:gd name="connsiteY87" fmla="*/ 3817500 h 4745608"/>
                <a:gd name="connsiteX88" fmla="*/ 1278703 w 5041218"/>
                <a:gd name="connsiteY88" fmla="*/ 3726558 h 4745608"/>
                <a:gd name="connsiteX89" fmla="*/ 1269661 w 5041218"/>
                <a:gd name="connsiteY89" fmla="*/ 3390117 h 4745608"/>
                <a:gd name="connsiteX90" fmla="*/ 1309620 w 5041218"/>
                <a:gd name="connsiteY90" fmla="*/ 3169963 h 4745608"/>
                <a:gd name="connsiteX91" fmla="*/ 1393003 w 5041218"/>
                <a:gd name="connsiteY91" fmla="*/ 3052188 h 4745608"/>
                <a:gd name="connsiteX92" fmla="*/ 1080693 w 5041218"/>
                <a:gd name="connsiteY92" fmla="*/ 2984604 h 4745608"/>
                <a:gd name="connsiteX93" fmla="*/ 663453 w 5041218"/>
                <a:gd name="connsiteY93" fmla="*/ 3023360 h 4745608"/>
                <a:gd name="connsiteX94" fmla="*/ 235111 w 5041218"/>
                <a:gd name="connsiteY94" fmla="*/ 3217172 h 4745608"/>
                <a:gd name="connsiteX95" fmla="*/ 421453 w 5041218"/>
                <a:gd name="connsiteY95" fmla="*/ 3029328 h 4745608"/>
                <a:gd name="connsiteX96" fmla="*/ 627193 w 5041218"/>
                <a:gd name="connsiteY96" fmla="*/ 2926458 h 4745608"/>
                <a:gd name="connsiteX97" fmla="*/ 854480 w 5041218"/>
                <a:gd name="connsiteY97" fmla="*/ 2889178 h 4745608"/>
                <a:gd name="connsiteX98" fmla="*/ 1149272 w 5041218"/>
                <a:gd name="connsiteY98" fmla="*/ 2889676 h 4745608"/>
                <a:gd name="connsiteX99" fmla="*/ 1531894 w 5041218"/>
                <a:gd name="connsiteY99" fmla="*/ 2917507 h 4745608"/>
                <a:gd name="connsiteX100" fmla="*/ 1860559 w 5041218"/>
                <a:gd name="connsiteY100" fmla="*/ 2766431 h 4745608"/>
                <a:gd name="connsiteX101" fmla="*/ 1701613 w 5041218"/>
                <a:gd name="connsiteY101" fmla="*/ 2263518 h 4745608"/>
                <a:gd name="connsiteX102" fmla="*/ 1690183 w 5041218"/>
                <a:gd name="connsiteY102" fmla="*/ 1966338 h 4745608"/>
                <a:gd name="connsiteX103" fmla="*/ 1381991 w 5041218"/>
                <a:gd name="connsiteY103" fmla="*/ 1841604 h 4745608"/>
                <a:gd name="connsiteX104" fmla="*/ 1095823 w 5041218"/>
                <a:gd name="connsiteY104" fmla="*/ 1714878 h 4745608"/>
                <a:gd name="connsiteX105" fmla="*/ 746507 w 5041218"/>
                <a:gd name="connsiteY105" fmla="*/ 1626415 h 4745608"/>
                <a:gd name="connsiteX106" fmla="*/ 352873 w 5041218"/>
                <a:gd name="connsiteY106" fmla="*/ 1726308 h 4745608"/>
                <a:gd name="connsiteX107" fmla="*/ 113171 w 5041218"/>
                <a:gd name="connsiteY107" fmla="*/ 1763582 h 4745608"/>
                <a:gd name="connsiteX108" fmla="*/ 9973 w 5041218"/>
                <a:gd name="connsiteY108" fmla="*/ 1737738 h 4745608"/>
                <a:gd name="connsiteX109" fmla="*/ 348516 w 5041218"/>
                <a:gd name="connsiteY109" fmla="*/ 1643812 h 4745608"/>
                <a:gd name="connsiteX110" fmla="*/ 653097 w 5041218"/>
                <a:gd name="connsiteY110" fmla="*/ 1543920 h 4745608"/>
                <a:gd name="connsiteX111" fmla="*/ 1072963 w 5041218"/>
                <a:gd name="connsiteY111" fmla="*/ 1612008 h 4745608"/>
                <a:gd name="connsiteX112" fmla="*/ 1244413 w 5041218"/>
                <a:gd name="connsiteY112" fmla="*/ 1657728 h 4745608"/>
                <a:gd name="connsiteX113" fmla="*/ 1205766 w 5041218"/>
                <a:gd name="connsiteY113" fmla="*/ 1451988 h 4745608"/>
                <a:gd name="connsiteX114" fmla="*/ 1046313 w 5041218"/>
                <a:gd name="connsiteY114" fmla="*/ 815409 h 4745608"/>
                <a:gd name="connsiteX115" fmla="*/ 1221553 w 5041218"/>
                <a:gd name="connsiteY115" fmla="*/ 1211958 h 4745608"/>
                <a:gd name="connsiteX0" fmla="*/ 1221553 w 5067201"/>
                <a:gd name="connsiteY0" fmla="*/ 1211958 h 4745608"/>
                <a:gd name="connsiteX1" fmla="*/ 1343911 w 5067201"/>
                <a:gd name="connsiteY1" fmla="*/ 1559828 h 4745608"/>
                <a:gd name="connsiteX2" fmla="*/ 1553023 w 5067201"/>
                <a:gd name="connsiteY2" fmla="*/ 1657728 h 4745608"/>
                <a:gd name="connsiteX3" fmla="*/ 1907353 w 5067201"/>
                <a:gd name="connsiteY3" fmla="*/ 1680588 h 4745608"/>
                <a:gd name="connsiteX4" fmla="*/ 2021653 w 5067201"/>
                <a:gd name="connsiteY4" fmla="*/ 1543428 h 4745608"/>
                <a:gd name="connsiteX5" fmla="*/ 2124523 w 5067201"/>
                <a:gd name="connsiteY5" fmla="*/ 1291968 h 4745608"/>
                <a:gd name="connsiteX6" fmla="*/ 2124523 w 5067201"/>
                <a:gd name="connsiteY6" fmla="*/ 1120518 h 4745608"/>
                <a:gd name="connsiteX7" fmla="*/ 2068029 w 5067201"/>
                <a:gd name="connsiteY7" fmla="*/ 825325 h 4745608"/>
                <a:gd name="connsiteX8" fmla="*/ 2078803 w 5067201"/>
                <a:gd name="connsiteY8" fmla="*/ 777618 h 4745608"/>
                <a:gd name="connsiteX9" fmla="*/ 2170243 w 5067201"/>
                <a:gd name="connsiteY9" fmla="*/ 1086228 h 4745608"/>
                <a:gd name="connsiteX10" fmla="*/ 2215963 w 5067201"/>
                <a:gd name="connsiteY10" fmla="*/ 1269108 h 4745608"/>
                <a:gd name="connsiteX11" fmla="*/ 2284543 w 5067201"/>
                <a:gd name="connsiteY11" fmla="*/ 1303398 h 4745608"/>
                <a:gd name="connsiteX12" fmla="*/ 2330263 w 5067201"/>
                <a:gd name="connsiteY12" fmla="*/ 1166238 h 4745608"/>
                <a:gd name="connsiteX13" fmla="*/ 2467423 w 5067201"/>
                <a:gd name="connsiteY13" fmla="*/ 880488 h 4745608"/>
                <a:gd name="connsiteX14" fmla="*/ 2558863 w 5067201"/>
                <a:gd name="connsiteY14" fmla="*/ 640458 h 4745608"/>
                <a:gd name="connsiteX15" fmla="*/ 2616013 w 5067201"/>
                <a:gd name="connsiteY15" fmla="*/ 537588 h 4745608"/>
                <a:gd name="connsiteX16" fmla="*/ 2558863 w 5067201"/>
                <a:gd name="connsiteY16" fmla="*/ 789048 h 4745608"/>
                <a:gd name="connsiteX17" fmla="*/ 2444563 w 5067201"/>
                <a:gd name="connsiteY17" fmla="*/ 1097658 h 4745608"/>
                <a:gd name="connsiteX18" fmla="*/ 2375983 w 5067201"/>
                <a:gd name="connsiteY18" fmla="*/ 1406268 h 4745608"/>
                <a:gd name="connsiteX19" fmla="*/ 2558863 w 5067201"/>
                <a:gd name="connsiteY19" fmla="*/ 1577718 h 4745608"/>
                <a:gd name="connsiteX20" fmla="*/ 2878903 w 5067201"/>
                <a:gd name="connsiteY20" fmla="*/ 1657728 h 4745608"/>
                <a:gd name="connsiteX21" fmla="*/ 3187513 w 5067201"/>
                <a:gd name="connsiteY21" fmla="*/ 1657728 h 4745608"/>
                <a:gd name="connsiteX22" fmla="*/ 3370393 w 5067201"/>
                <a:gd name="connsiteY22" fmla="*/ 1566288 h 4745608"/>
                <a:gd name="connsiteX23" fmla="*/ 3488066 w 5067201"/>
                <a:gd name="connsiteY23" fmla="*/ 1246753 h 4745608"/>
                <a:gd name="connsiteX24" fmla="*/ 3495138 w 5067201"/>
                <a:gd name="connsiteY24" fmla="*/ 1115548 h 4745608"/>
                <a:gd name="connsiteX25" fmla="*/ 3493650 w 5067201"/>
                <a:gd name="connsiteY25" fmla="*/ 1063976 h 4745608"/>
                <a:gd name="connsiteX26" fmla="*/ 3450403 w 5067201"/>
                <a:gd name="connsiteY26" fmla="*/ 777618 h 4745608"/>
                <a:gd name="connsiteX27" fmla="*/ 3119893 w 5067201"/>
                <a:gd name="connsiteY27" fmla="*/ 321571 h 4745608"/>
                <a:gd name="connsiteX28" fmla="*/ 3497351 w 5067201"/>
                <a:gd name="connsiteY28" fmla="*/ 674883 h 4745608"/>
                <a:gd name="connsiteX29" fmla="*/ 3759013 w 5067201"/>
                <a:gd name="connsiteY29" fmla="*/ 571878 h 4745608"/>
                <a:gd name="connsiteX30" fmla="*/ 3999043 w 5067201"/>
                <a:gd name="connsiteY30" fmla="*/ 91818 h 4745608"/>
                <a:gd name="connsiteX31" fmla="*/ 4033333 w 5067201"/>
                <a:gd name="connsiteY31" fmla="*/ 11808 h 4745608"/>
                <a:gd name="connsiteX32" fmla="*/ 3984569 w 5067201"/>
                <a:gd name="connsiteY32" fmla="*/ 247366 h 4745608"/>
                <a:gd name="connsiteX33" fmla="*/ 3812791 w 5067201"/>
                <a:gd name="connsiteY33" fmla="*/ 647417 h 4745608"/>
                <a:gd name="connsiteX34" fmla="*/ 3592906 w 5067201"/>
                <a:gd name="connsiteY34" fmla="*/ 811408 h 4745608"/>
                <a:gd name="connsiteX35" fmla="*/ 3604425 w 5067201"/>
                <a:gd name="connsiteY35" fmla="*/ 999253 h 4745608"/>
                <a:gd name="connsiteX36" fmla="*/ 3872985 w 5067201"/>
                <a:gd name="connsiteY36" fmla="*/ 881976 h 4745608"/>
                <a:gd name="connsiteX37" fmla="*/ 4200754 w 5067201"/>
                <a:gd name="connsiteY37" fmla="*/ 774136 h 4745608"/>
                <a:gd name="connsiteX38" fmla="*/ 4064251 w 5067201"/>
                <a:gd name="connsiteY38" fmla="*/ 847195 h 4745608"/>
                <a:gd name="connsiteX39" fmla="*/ 3818880 w 5067201"/>
                <a:gd name="connsiteY39" fmla="*/ 991305 h 4745608"/>
                <a:gd name="connsiteX40" fmla="*/ 3658531 w 5067201"/>
                <a:gd name="connsiteY40" fmla="*/ 1093178 h 4745608"/>
                <a:gd name="connsiteX41" fmla="*/ 3622838 w 5067201"/>
                <a:gd name="connsiteY41" fmla="*/ 1221401 h 4745608"/>
                <a:gd name="connsiteX42" fmla="*/ 3577446 w 5067201"/>
                <a:gd name="connsiteY42" fmla="*/ 1500691 h 4745608"/>
                <a:gd name="connsiteX43" fmla="*/ 3461833 w 5067201"/>
                <a:gd name="connsiteY43" fmla="*/ 1726308 h 4745608"/>
                <a:gd name="connsiteX44" fmla="*/ 3278953 w 5067201"/>
                <a:gd name="connsiteY44" fmla="*/ 2034918 h 4745608"/>
                <a:gd name="connsiteX45" fmla="*/ 3288742 w 5067201"/>
                <a:gd name="connsiteY45" fmla="*/ 2273460 h 4745608"/>
                <a:gd name="connsiteX46" fmla="*/ 3434288 w 5067201"/>
                <a:gd name="connsiteY46" fmla="*/ 2417577 h 4745608"/>
                <a:gd name="connsiteX47" fmla="*/ 3781217 w 5067201"/>
                <a:gd name="connsiteY47" fmla="*/ 2618845 h 4745608"/>
                <a:gd name="connsiteX48" fmla="*/ 4079053 w 5067201"/>
                <a:gd name="connsiteY48" fmla="*/ 2777868 h 4745608"/>
                <a:gd name="connsiteX49" fmla="*/ 5011598 w 5067201"/>
                <a:gd name="connsiteY49" fmla="*/ 3189329 h 4745608"/>
                <a:gd name="connsiteX50" fmla="*/ 4955377 w 5067201"/>
                <a:gd name="connsiteY50" fmla="*/ 3340389 h 4745608"/>
                <a:gd name="connsiteX51" fmla="*/ 4070190 w 5067201"/>
                <a:gd name="connsiteY51" fmla="*/ 3021367 h 4745608"/>
                <a:gd name="connsiteX52" fmla="*/ 3460193 w 5067201"/>
                <a:gd name="connsiteY52" fmla="*/ 2852901 h 4745608"/>
                <a:gd name="connsiteX53" fmla="*/ 3217865 w 5067201"/>
                <a:gd name="connsiteY53" fmla="*/ 2829045 h 4745608"/>
                <a:gd name="connsiteX54" fmla="*/ 3025524 w 5067201"/>
                <a:gd name="connsiteY54" fmla="*/ 2858861 h 4745608"/>
                <a:gd name="connsiteX55" fmla="*/ 2832855 w 5067201"/>
                <a:gd name="connsiteY55" fmla="*/ 2930924 h 4745608"/>
                <a:gd name="connsiteX56" fmla="*/ 2820111 w 5067201"/>
                <a:gd name="connsiteY56" fmla="*/ 3026344 h 4745608"/>
                <a:gd name="connsiteX57" fmla="*/ 2959241 w 5067201"/>
                <a:gd name="connsiteY57" fmla="*/ 3167976 h 4745608"/>
                <a:gd name="connsiteX58" fmla="*/ 3176083 w 5067201"/>
                <a:gd name="connsiteY58" fmla="*/ 3269358 h 4745608"/>
                <a:gd name="connsiteX59" fmla="*/ 3388239 w 5067201"/>
                <a:gd name="connsiteY59" fmla="*/ 3442290 h 4745608"/>
                <a:gd name="connsiteX60" fmla="*/ 3212014 w 5067201"/>
                <a:gd name="connsiteY60" fmla="*/ 3336948 h 4745608"/>
                <a:gd name="connsiteX61" fmla="*/ 3004633 w 5067201"/>
                <a:gd name="connsiteY61" fmla="*/ 3276814 h 4745608"/>
                <a:gd name="connsiteX62" fmla="*/ 2771676 w 5067201"/>
                <a:gd name="connsiteY62" fmla="*/ 3166987 h 4745608"/>
                <a:gd name="connsiteX63" fmla="*/ 2638873 w 5067201"/>
                <a:gd name="connsiteY63" fmla="*/ 3097908 h 4745608"/>
                <a:gd name="connsiteX64" fmla="*/ 2570293 w 5067201"/>
                <a:gd name="connsiteY64" fmla="*/ 3109338 h 4745608"/>
                <a:gd name="connsiteX65" fmla="*/ 2525557 w 5067201"/>
                <a:gd name="connsiteY65" fmla="*/ 3326508 h 4745608"/>
                <a:gd name="connsiteX66" fmla="*/ 2584349 w 5067201"/>
                <a:gd name="connsiteY66" fmla="*/ 3577470 h 4745608"/>
                <a:gd name="connsiteX67" fmla="*/ 2663703 w 5067201"/>
                <a:gd name="connsiteY67" fmla="*/ 3996904 h 4745608"/>
                <a:gd name="connsiteX68" fmla="*/ 2633113 w 5067201"/>
                <a:gd name="connsiteY68" fmla="*/ 4192703 h 4745608"/>
                <a:gd name="connsiteX69" fmla="*/ 2539703 w 5067201"/>
                <a:gd name="connsiteY69" fmla="*/ 4455574 h 4745608"/>
                <a:gd name="connsiteX70" fmla="*/ 2595212 w 5067201"/>
                <a:gd name="connsiteY70" fmla="*/ 3945217 h 4745608"/>
                <a:gd name="connsiteX71" fmla="*/ 2481240 w 5067201"/>
                <a:gd name="connsiteY71" fmla="*/ 3566538 h 4745608"/>
                <a:gd name="connsiteX72" fmla="*/ 2307403 w 5067201"/>
                <a:gd name="connsiteY72" fmla="*/ 3166488 h 4745608"/>
                <a:gd name="connsiteX73" fmla="*/ 2261683 w 5067201"/>
                <a:gd name="connsiteY73" fmla="*/ 3063618 h 4745608"/>
                <a:gd name="connsiteX74" fmla="*/ 2078803 w 5067201"/>
                <a:gd name="connsiteY74" fmla="*/ 2949318 h 4745608"/>
                <a:gd name="connsiteX75" fmla="*/ 1824299 w 5067201"/>
                <a:gd name="connsiteY75" fmla="*/ 3002494 h 4745608"/>
                <a:gd name="connsiteX76" fmla="*/ 1412162 w 5067201"/>
                <a:gd name="connsiteY76" fmla="*/ 3235573 h 4745608"/>
                <a:gd name="connsiteX77" fmla="*/ 1381573 w 5067201"/>
                <a:gd name="connsiteY77" fmla="*/ 3680838 h 4745608"/>
                <a:gd name="connsiteX78" fmla="*/ 1340867 w 5067201"/>
                <a:gd name="connsiteY78" fmla="*/ 3980504 h 4745608"/>
                <a:gd name="connsiteX79" fmla="*/ 1197619 w 5067201"/>
                <a:gd name="connsiteY79" fmla="*/ 4738831 h 4745608"/>
                <a:gd name="connsiteX80" fmla="*/ 1220896 w 5067201"/>
                <a:gd name="connsiteY80" fmla="*/ 4338309 h 4745608"/>
                <a:gd name="connsiteX81" fmla="*/ 1242772 w 5067201"/>
                <a:gd name="connsiteY81" fmla="*/ 4080888 h 4745608"/>
                <a:gd name="connsiteX82" fmla="*/ 1198693 w 5067201"/>
                <a:gd name="connsiteY82" fmla="*/ 3909438 h 4745608"/>
                <a:gd name="connsiteX83" fmla="*/ 970093 w 5067201"/>
                <a:gd name="connsiteY83" fmla="*/ 3989448 h 4745608"/>
                <a:gd name="connsiteX84" fmla="*/ 766328 w 5067201"/>
                <a:gd name="connsiteY84" fmla="*/ 4131990 h 4745608"/>
                <a:gd name="connsiteX85" fmla="*/ 555808 w 5067201"/>
                <a:gd name="connsiteY85" fmla="*/ 4355688 h 4745608"/>
                <a:gd name="connsiteX86" fmla="*/ 785900 w 5067201"/>
                <a:gd name="connsiteY86" fmla="*/ 4017771 h 4745608"/>
                <a:gd name="connsiteX87" fmla="*/ 1130113 w 5067201"/>
                <a:gd name="connsiteY87" fmla="*/ 3817500 h 4745608"/>
                <a:gd name="connsiteX88" fmla="*/ 1278703 w 5067201"/>
                <a:gd name="connsiteY88" fmla="*/ 3726558 h 4745608"/>
                <a:gd name="connsiteX89" fmla="*/ 1269661 w 5067201"/>
                <a:gd name="connsiteY89" fmla="*/ 3390117 h 4745608"/>
                <a:gd name="connsiteX90" fmla="*/ 1309620 w 5067201"/>
                <a:gd name="connsiteY90" fmla="*/ 3169963 h 4745608"/>
                <a:gd name="connsiteX91" fmla="*/ 1393003 w 5067201"/>
                <a:gd name="connsiteY91" fmla="*/ 3052188 h 4745608"/>
                <a:gd name="connsiteX92" fmla="*/ 1080693 w 5067201"/>
                <a:gd name="connsiteY92" fmla="*/ 2984604 h 4745608"/>
                <a:gd name="connsiteX93" fmla="*/ 663453 w 5067201"/>
                <a:gd name="connsiteY93" fmla="*/ 3023360 h 4745608"/>
                <a:gd name="connsiteX94" fmla="*/ 235111 w 5067201"/>
                <a:gd name="connsiteY94" fmla="*/ 3217172 h 4745608"/>
                <a:gd name="connsiteX95" fmla="*/ 421453 w 5067201"/>
                <a:gd name="connsiteY95" fmla="*/ 3029328 h 4745608"/>
                <a:gd name="connsiteX96" fmla="*/ 627193 w 5067201"/>
                <a:gd name="connsiteY96" fmla="*/ 2926458 h 4745608"/>
                <a:gd name="connsiteX97" fmla="*/ 854480 w 5067201"/>
                <a:gd name="connsiteY97" fmla="*/ 2889178 h 4745608"/>
                <a:gd name="connsiteX98" fmla="*/ 1149272 w 5067201"/>
                <a:gd name="connsiteY98" fmla="*/ 2889676 h 4745608"/>
                <a:gd name="connsiteX99" fmla="*/ 1531894 w 5067201"/>
                <a:gd name="connsiteY99" fmla="*/ 2917507 h 4745608"/>
                <a:gd name="connsiteX100" fmla="*/ 1860559 w 5067201"/>
                <a:gd name="connsiteY100" fmla="*/ 2766431 h 4745608"/>
                <a:gd name="connsiteX101" fmla="*/ 1701613 w 5067201"/>
                <a:gd name="connsiteY101" fmla="*/ 2263518 h 4745608"/>
                <a:gd name="connsiteX102" fmla="*/ 1690183 w 5067201"/>
                <a:gd name="connsiteY102" fmla="*/ 1966338 h 4745608"/>
                <a:gd name="connsiteX103" fmla="*/ 1381991 w 5067201"/>
                <a:gd name="connsiteY103" fmla="*/ 1841604 h 4745608"/>
                <a:gd name="connsiteX104" fmla="*/ 1095823 w 5067201"/>
                <a:gd name="connsiteY104" fmla="*/ 1714878 h 4745608"/>
                <a:gd name="connsiteX105" fmla="*/ 746507 w 5067201"/>
                <a:gd name="connsiteY105" fmla="*/ 1626415 h 4745608"/>
                <a:gd name="connsiteX106" fmla="*/ 352873 w 5067201"/>
                <a:gd name="connsiteY106" fmla="*/ 1726308 h 4745608"/>
                <a:gd name="connsiteX107" fmla="*/ 113171 w 5067201"/>
                <a:gd name="connsiteY107" fmla="*/ 1763582 h 4745608"/>
                <a:gd name="connsiteX108" fmla="*/ 9973 w 5067201"/>
                <a:gd name="connsiteY108" fmla="*/ 1737738 h 4745608"/>
                <a:gd name="connsiteX109" fmla="*/ 348516 w 5067201"/>
                <a:gd name="connsiteY109" fmla="*/ 1643812 h 4745608"/>
                <a:gd name="connsiteX110" fmla="*/ 653097 w 5067201"/>
                <a:gd name="connsiteY110" fmla="*/ 1543920 h 4745608"/>
                <a:gd name="connsiteX111" fmla="*/ 1072963 w 5067201"/>
                <a:gd name="connsiteY111" fmla="*/ 1612008 h 4745608"/>
                <a:gd name="connsiteX112" fmla="*/ 1244413 w 5067201"/>
                <a:gd name="connsiteY112" fmla="*/ 1657728 h 4745608"/>
                <a:gd name="connsiteX113" fmla="*/ 1205766 w 5067201"/>
                <a:gd name="connsiteY113" fmla="*/ 1451988 h 4745608"/>
                <a:gd name="connsiteX114" fmla="*/ 1046313 w 5067201"/>
                <a:gd name="connsiteY114" fmla="*/ 815409 h 4745608"/>
                <a:gd name="connsiteX115" fmla="*/ 1221553 w 5067201"/>
                <a:gd name="connsiteY115" fmla="*/ 1211958 h 4745608"/>
                <a:gd name="connsiteX0" fmla="*/ 1221553 w 5015709"/>
                <a:gd name="connsiteY0" fmla="*/ 1211958 h 4745608"/>
                <a:gd name="connsiteX1" fmla="*/ 1343911 w 5015709"/>
                <a:gd name="connsiteY1" fmla="*/ 1559828 h 4745608"/>
                <a:gd name="connsiteX2" fmla="*/ 1553023 w 5015709"/>
                <a:gd name="connsiteY2" fmla="*/ 1657728 h 4745608"/>
                <a:gd name="connsiteX3" fmla="*/ 1907353 w 5015709"/>
                <a:gd name="connsiteY3" fmla="*/ 1680588 h 4745608"/>
                <a:gd name="connsiteX4" fmla="*/ 2021653 w 5015709"/>
                <a:gd name="connsiteY4" fmla="*/ 1543428 h 4745608"/>
                <a:gd name="connsiteX5" fmla="*/ 2124523 w 5015709"/>
                <a:gd name="connsiteY5" fmla="*/ 1291968 h 4745608"/>
                <a:gd name="connsiteX6" fmla="*/ 2124523 w 5015709"/>
                <a:gd name="connsiteY6" fmla="*/ 1120518 h 4745608"/>
                <a:gd name="connsiteX7" fmla="*/ 2068029 w 5015709"/>
                <a:gd name="connsiteY7" fmla="*/ 825325 h 4745608"/>
                <a:gd name="connsiteX8" fmla="*/ 2078803 w 5015709"/>
                <a:gd name="connsiteY8" fmla="*/ 777618 h 4745608"/>
                <a:gd name="connsiteX9" fmla="*/ 2170243 w 5015709"/>
                <a:gd name="connsiteY9" fmla="*/ 1086228 h 4745608"/>
                <a:gd name="connsiteX10" fmla="*/ 2215963 w 5015709"/>
                <a:gd name="connsiteY10" fmla="*/ 1269108 h 4745608"/>
                <a:gd name="connsiteX11" fmla="*/ 2284543 w 5015709"/>
                <a:gd name="connsiteY11" fmla="*/ 1303398 h 4745608"/>
                <a:gd name="connsiteX12" fmla="*/ 2330263 w 5015709"/>
                <a:gd name="connsiteY12" fmla="*/ 1166238 h 4745608"/>
                <a:gd name="connsiteX13" fmla="*/ 2467423 w 5015709"/>
                <a:gd name="connsiteY13" fmla="*/ 880488 h 4745608"/>
                <a:gd name="connsiteX14" fmla="*/ 2558863 w 5015709"/>
                <a:gd name="connsiteY14" fmla="*/ 640458 h 4745608"/>
                <a:gd name="connsiteX15" fmla="*/ 2616013 w 5015709"/>
                <a:gd name="connsiteY15" fmla="*/ 537588 h 4745608"/>
                <a:gd name="connsiteX16" fmla="*/ 2558863 w 5015709"/>
                <a:gd name="connsiteY16" fmla="*/ 789048 h 4745608"/>
                <a:gd name="connsiteX17" fmla="*/ 2444563 w 5015709"/>
                <a:gd name="connsiteY17" fmla="*/ 1097658 h 4745608"/>
                <a:gd name="connsiteX18" fmla="*/ 2375983 w 5015709"/>
                <a:gd name="connsiteY18" fmla="*/ 1406268 h 4745608"/>
                <a:gd name="connsiteX19" fmla="*/ 2558863 w 5015709"/>
                <a:gd name="connsiteY19" fmla="*/ 1577718 h 4745608"/>
                <a:gd name="connsiteX20" fmla="*/ 2878903 w 5015709"/>
                <a:gd name="connsiteY20" fmla="*/ 1657728 h 4745608"/>
                <a:gd name="connsiteX21" fmla="*/ 3187513 w 5015709"/>
                <a:gd name="connsiteY21" fmla="*/ 1657728 h 4745608"/>
                <a:gd name="connsiteX22" fmla="*/ 3370393 w 5015709"/>
                <a:gd name="connsiteY22" fmla="*/ 1566288 h 4745608"/>
                <a:gd name="connsiteX23" fmla="*/ 3488066 w 5015709"/>
                <a:gd name="connsiteY23" fmla="*/ 1246753 h 4745608"/>
                <a:gd name="connsiteX24" fmla="*/ 3495138 w 5015709"/>
                <a:gd name="connsiteY24" fmla="*/ 1115548 h 4745608"/>
                <a:gd name="connsiteX25" fmla="*/ 3493650 w 5015709"/>
                <a:gd name="connsiteY25" fmla="*/ 1063976 h 4745608"/>
                <a:gd name="connsiteX26" fmla="*/ 3450403 w 5015709"/>
                <a:gd name="connsiteY26" fmla="*/ 777618 h 4745608"/>
                <a:gd name="connsiteX27" fmla="*/ 3119893 w 5015709"/>
                <a:gd name="connsiteY27" fmla="*/ 321571 h 4745608"/>
                <a:gd name="connsiteX28" fmla="*/ 3497351 w 5015709"/>
                <a:gd name="connsiteY28" fmla="*/ 674883 h 4745608"/>
                <a:gd name="connsiteX29" fmla="*/ 3759013 w 5015709"/>
                <a:gd name="connsiteY29" fmla="*/ 571878 h 4745608"/>
                <a:gd name="connsiteX30" fmla="*/ 3999043 w 5015709"/>
                <a:gd name="connsiteY30" fmla="*/ 91818 h 4745608"/>
                <a:gd name="connsiteX31" fmla="*/ 4033333 w 5015709"/>
                <a:gd name="connsiteY31" fmla="*/ 11808 h 4745608"/>
                <a:gd name="connsiteX32" fmla="*/ 3984569 w 5015709"/>
                <a:gd name="connsiteY32" fmla="*/ 247366 h 4745608"/>
                <a:gd name="connsiteX33" fmla="*/ 3812791 w 5015709"/>
                <a:gd name="connsiteY33" fmla="*/ 647417 h 4745608"/>
                <a:gd name="connsiteX34" fmla="*/ 3592906 w 5015709"/>
                <a:gd name="connsiteY34" fmla="*/ 811408 h 4745608"/>
                <a:gd name="connsiteX35" fmla="*/ 3604425 w 5015709"/>
                <a:gd name="connsiteY35" fmla="*/ 999253 h 4745608"/>
                <a:gd name="connsiteX36" fmla="*/ 3872985 w 5015709"/>
                <a:gd name="connsiteY36" fmla="*/ 881976 h 4745608"/>
                <a:gd name="connsiteX37" fmla="*/ 4200754 w 5015709"/>
                <a:gd name="connsiteY37" fmla="*/ 774136 h 4745608"/>
                <a:gd name="connsiteX38" fmla="*/ 4064251 w 5015709"/>
                <a:gd name="connsiteY38" fmla="*/ 847195 h 4745608"/>
                <a:gd name="connsiteX39" fmla="*/ 3818880 w 5015709"/>
                <a:gd name="connsiteY39" fmla="*/ 991305 h 4745608"/>
                <a:gd name="connsiteX40" fmla="*/ 3658531 w 5015709"/>
                <a:gd name="connsiteY40" fmla="*/ 1093178 h 4745608"/>
                <a:gd name="connsiteX41" fmla="*/ 3622838 w 5015709"/>
                <a:gd name="connsiteY41" fmla="*/ 1221401 h 4745608"/>
                <a:gd name="connsiteX42" fmla="*/ 3577446 w 5015709"/>
                <a:gd name="connsiteY42" fmla="*/ 1500691 h 4745608"/>
                <a:gd name="connsiteX43" fmla="*/ 3461833 w 5015709"/>
                <a:gd name="connsiteY43" fmla="*/ 1726308 h 4745608"/>
                <a:gd name="connsiteX44" fmla="*/ 3278953 w 5015709"/>
                <a:gd name="connsiteY44" fmla="*/ 2034918 h 4745608"/>
                <a:gd name="connsiteX45" fmla="*/ 3288742 w 5015709"/>
                <a:gd name="connsiteY45" fmla="*/ 2273460 h 4745608"/>
                <a:gd name="connsiteX46" fmla="*/ 3434288 w 5015709"/>
                <a:gd name="connsiteY46" fmla="*/ 2417577 h 4745608"/>
                <a:gd name="connsiteX47" fmla="*/ 3781217 w 5015709"/>
                <a:gd name="connsiteY47" fmla="*/ 2618845 h 4745608"/>
                <a:gd name="connsiteX48" fmla="*/ 4079053 w 5015709"/>
                <a:gd name="connsiteY48" fmla="*/ 2777868 h 4745608"/>
                <a:gd name="connsiteX49" fmla="*/ 5011598 w 5015709"/>
                <a:gd name="connsiteY49" fmla="*/ 3189329 h 4745608"/>
                <a:gd name="connsiteX50" fmla="*/ 4955377 w 5015709"/>
                <a:gd name="connsiteY50" fmla="*/ 3340389 h 4745608"/>
                <a:gd name="connsiteX51" fmla="*/ 4070190 w 5015709"/>
                <a:gd name="connsiteY51" fmla="*/ 3021367 h 4745608"/>
                <a:gd name="connsiteX52" fmla="*/ 3460193 w 5015709"/>
                <a:gd name="connsiteY52" fmla="*/ 2852901 h 4745608"/>
                <a:gd name="connsiteX53" fmla="*/ 3217865 w 5015709"/>
                <a:gd name="connsiteY53" fmla="*/ 2829045 h 4745608"/>
                <a:gd name="connsiteX54" fmla="*/ 3025524 w 5015709"/>
                <a:gd name="connsiteY54" fmla="*/ 2858861 h 4745608"/>
                <a:gd name="connsiteX55" fmla="*/ 2832855 w 5015709"/>
                <a:gd name="connsiteY55" fmla="*/ 2930924 h 4745608"/>
                <a:gd name="connsiteX56" fmla="*/ 2820111 w 5015709"/>
                <a:gd name="connsiteY56" fmla="*/ 3026344 h 4745608"/>
                <a:gd name="connsiteX57" fmla="*/ 2959241 w 5015709"/>
                <a:gd name="connsiteY57" fmla="*/ 3167976 h 4745608"/>
                <a:gd name="connsiteX58" fmla="*/ 3176083 w 5015709"/>
                <a:gd name="connsiteY58" fmla="*/ 3269358 h 4745608"/>
                <a:gd name="connsiteX59" fmla="*/ 3388239 w 5015709"/>
                <a:gd name="connsiteY59" fmla="*/ 3442290 h 4745608"/>
                <a:gd name="connsiteX60" fmla="*/ 3212014 w 5015709"/>
                <a:gd name="connsiteY60" fmla="*/ 3336948 h 4745608"/>
                <a:gd name="connsiteX61" fmla="*/ 3004633 w 5015709"/>
                <a:gd name="connsiteY61" fmla="*/ 3276814 h 4745608"/>
                <a:gd name="connsiteX62" fmla="*/ 2771676 w 5015709"/>
                <a:gd name="connsiteY62" fmla="*/ 3166987 h 4745608"/>
                <a:gd name="connsiteX63" fmla="*/ 2638873 w 5015709"/>
                <a:gd name="connsiteY63" fmla="*/ 3097908 h 4745608"/>
                <a:gd name="connsiteX64" fmla="*/ 2570293 w 5015709"/>
                <a:gd name="connsiteY64" fmla="*/ 3109338 h 4745608"/>
                <a:gd name="connsiteX65" fmla="*/ 2525557 w 5015709"/>
                <a:gd name="connsiteY65" fmla="*/ 3326508 h 4745608"/>
                <a:gd name="connsiteX66" fmla="*/ 2584349 w 5015709"/>
                <a:gd name="connsiteY66" fmla="*/ 3577470 h 4745608"/>
                <a:gd name="connsiteX67" fmla="*/ 2663703 w 5015709"/>
                <a:gd name="connsiteY67" fmla="*/ 3996904 h 4745608"/>
                <a:gd name="connsiteX68" fmla="*/ 2633113 w 5015709"/>
                <a:gd name="connsiteY68" fmla="*/ 4192703 h 4745608"/>
                <a:gd name="connsiteX69" fmla="*/ 2539703 w 5015709"/>
                <a:gd name="connsiteY69" fmla="*/ 4455574 h 4745608"/>
                <a:gd name="connsiteX70" fmla="*/ 2595212 w 5015709"/>
                <a:gd name="connsiteY70" fmla="*/ 3945217 h 4745608"/>
                <a:gd name="connsiteX71" fmla="*/ 2481240 w 5015709"/>
                <a:gd name="connsiteY71" fmla="*/ 3566538 h 4745608"/>
                <a:gd name="connsiteX72" fmla="*/ 2307403 w 5015709"/>
                <a:gd name="connsiteY72" fmla="*/ 3166488 h 4745608"/>
                <a:gd name="connsiteX73" fmla="*/ 2261683 w 5015709"/>
                <a:gd name="connsiteY73" fmla="*/ 3063618 h 4745608"/>
                <a:gd name="connsiteX74" fmla="*/ 2078803 w 5015709"/>
                <a:gd name="connsiteY74" fmla="*/ 2949318 h 4745608"/>
                <a:gd name="connsiteX75" fmla="*/ 1824299 w 5015709"/>
                <a:gd name="connsiteY75" fmla="*/ 3002494 h 4745608"/>
                <a:gd name="connsiteX76" fmla="*/ 1412162 w 5015709"/>
                <a:gd name="connsiteY76" fmla="*/ 3235573 h 4745608"/>
                <a:gd name="connsiteX77" fmla="*/ 1381573 w 5015709"/>
                <a:gd name="connsiteY77" fmla="*/ 3680838 h 4745608"/>
                <a:gd name="connsiteX78" fmla="*/ 1340867 w 5015709"/>
                <a:gd name="connsiteY78" fmla="*/ 3980504 h 4745608"/>
                <a:gd name="connsiteX79" fmla="*/ 1197619 w 5015709"/>
                <a:gd name="connsiteY79" fmla="*/ 4738831 h 4745608"/>
                <a:gd name="connsiteX80" fmla="*/ 1220896 w 5015709"/>
                <a:gd name="connsiteY80" fmla="*/ 4338309 h 4745608"/>
                <a:gd name="connsiteX81" fmla="*/ 1242772 w 5015709"/>
                <a:gd name="connsiteY81" fmla="*/ 4080888 h 4745608"/>
                <a:gd name="connsiteX82" fmla="*/ 1198693 w 5015709"/>
                <a:gd name="connsiteY82" fmla="*/ 3909438 h 4745608"/>
                <a:gd name="connsiteX83" fmla="*/ 970093 w 5015709"/>
                <a:gd name="connsiteY83" fmla="*/ 3989448 h 4745608"/>
                <a:gd name="connsiteX84" fmla="*/ 766328 w 5015709"/>
                <a:gd name="connsiteY84" fmla="*/ 4131990 h 4745608"/>
                <a:gd name="connsiteX85" fmla="*/ 555808 w 5015709"/>
                <a:gd name="connsiteY85" fmla="*/ 4355688 h 4745608"/>
                <a:gd name="connsiteX86" fmla="*/ 785900 w 5015709"/>
                <a:gd name="connsiteY86" fmla="*/ 4017771 h 4745608"/>
                <a:gd name="connsiteX87" fmla="*/ 1130113 w 5015709"/>
                <a:gd name="connsiteY87" fmla="*/ 3817500 h 4745608"/>
                <a:gd name="connsiteX88" fmla="*/ 1278703 w 5015709"/>
                <a:gd name="connsiteY88" fmla="*/ 3726558 h 4745608"/>
                <a:gd name="connsiteX89" fmla="*/ 1269661 w 5015709"/>
                <a:gd name="connsiteY89" fmla="*/ 3390117 h 4745608"/>
                <a:gd name="connsiteX90" fmla="*/ 1309620 w 5015709"/>
                <a:gd name="connsiteY90" fmla="*/ 3169963 h 4745608"/>
                <a:gd name="connsiteX91" fmla="*/ 1393003 w 5015709"/>
                <a:gd name="connsiteY91" fmla="*/ 3052188 h 4745608"/>
                <a:gd name="connsiteX92" fmla="*/ 1080693 w 5015709"/>
                <a:gd name="connsiteY92" fmla="*/ 2984604 h 4745608"/>
                <a:gd name="connsiteX93" fmla="*/ 663453 w 5015709"/>
                <a:gd name="connsiteY93" fmla="*/ 3023360 h 4745608"/>
                <a:gd name="connsiteX94" fmla="*/ 235111 w 5015709"/>
                <a:gd name="connsiteY94" fmla="*/ 3217172 h 4745608"/>
                <a:gd name="connsiteX95" fmla="*/ 421453 w 5015709"/>
                <a:gd name="connsiteY95" fmla="*/ 3029328 h 4745608"/>
                <a:gd name="connsiteX96" fmla="*/ 627193 w 5015709"/>
                <a:gd name="connsiteY96" fmla="*/ 2926458 h 4745608"/>
                <a:gd name="connsiteX97" fmla="*/ 854480 w 5015709"/>
                <a:gd name="connsiteY97" fmla="*/ 2889178 h 4745608"/>
                <a:gd name="connsiteX98" fmla="*/ 1149272 w 5015709"/>
                <a:gd name="connsiteY98" fmla="*/ 2889676 h 4745608"/>
                <a:gd name="connsiteX99" fmla="*/ 1531894 w 5015709"/>
                <a:gd name="connsiteY99" fmla="*/ 2917507 h 4745608"/>
                <a:gd name="connsiteX100" fmla="*/ 1860559 w 5015709"/>
                <a:gd name="connsiteY100" fmla="*/ 2766431 h 4745608"/>
                <a:gd name="connsiteX101" fmla="*/ 1701613 w 5015709"/>
                <a:gd name="connsiteY101" fmla="*/ 2263518 h 4745608"/>
                <a:gd name="connsiteX102" fmla="*/ 1690183 w 5015709"/>
                <a:gd name="connsiteY102" fmla="*/ 1966338 h 4745608"/>
                <a:gd name="connsiteX103" fmla="*/ 1381991 w 5015709"/>
                <a:gd name="connsiteY103" fmla="*/ 1841604 h 4745608"/>
                <a:gd name="connsiteX104" fmla="*/ 1095823 w 5015709"/>
                <a:gd name="connsiteY104" fmla="*/ 1714878 h 4745608"/>
                <a:gd name="connsiteX105" fmla="*/ 746507 w 5015709"/>
                <a:gd name="connsiteY105" fmla="*/ 1626415 h 4745608"/>
                <a:gd name="connsiteX106" fmla="*/ 352873 w 5015709"/>
                <a:gd name="connsiteY106" fmla="*/ 1726308 h 4745608"/>
                <a:gd name="connsiteX107" fmla="*/ 113171 w 5015709"/>
                <a:gd name="connsiteY107" fmla="*/ 1763582 h 4745608"/>
                <a:gd name="connsiteX108" fmla="*/ 9973 w 5015709"/>
                <a:gd name="connsiteY108" fmla="*/ 1737738 h 4745608"/>
                <a:gd name="connsiteX109" fmla="*/ 348516 w 5015709"/>
                <a:gd name="connsiteY109" fmla="*/ 1643812 h 4745608"/>
                <a:gd name="connsiteX110" fmla="*/ 653097 w 5015709"/>
                <a:gd name="connsiteY110" fmla="*/ 1543920 h 4745608"/>
                <a:gd name="connsiteX111" fmla="*/ 1072963 w 5015709"/>
                <a:gd name="connsiteY111" fmla="*/ 1612008 h 4745608"/>
                <a:gd name="connsiteX112" fmla="*/ 1244413 w 5015709"/>
                <a:gd name="connsiteY112" fmla="*/ 1657728 h 4745608"/>
                <a:gd name="connsiteX113" fmla="*/ 1205766 w 5015709"/>
                <a:gd name="connsiteY113" fmla="*/ 1451988 h 4745608"/>
                <a:gd name="connsiteX114" fmla="*/ 1046313 w 5015709"/>
                <a:gd name="connsiteY114" fmla="*/ 815409 h 4745608"/>
                <a:gd name="connsiteX115" fmla="*/ 1221553 w 5015709"/>
                <a:gd name="connsiteY115" fmla="*/ 1211958 h 4745608"/>
                <a:gd name="connsiteX0" fmla="*/ 1221553 w 5063469"/>
                <a:gd name="connsiteY0" fmla="*/ 1211958 h 4745608"/>
                <a:gd name="connsiteX1" fmla="*/ 1343911 w 5063469"/>
                <a:gd name="connsiteY1" fmla="*/ 1559828 h 4745608"/>
                <a:gd name="connsiteX2" fmla="*/ 1553023 w 5063469"/>
                <a:gd name="connsiteY2" fmla="*/ 1657728 h 4745608"/>
                <a:gd name="connsiteX3" fmla="*/ 1907353 w 5063469"/>
                <a:gd name="connsiteY3" fmla="*/ 1680588 h 4745608"/>
                <a:gd name="connsiteX4" fmla="*/ 2021653 w 5063469"/>
                <a:gd name="connsiteY4" fmla="*/ 1543428 h 4745608"/>
                <a:gd name="connsiteX5" fmla="*/ 2124523 w 5063469"/>
                <a:gd name="connsiteY5" fmla="*/ 1291968 h 4745608"/>
                <a:gd name="connsiteX6" fmla="*/ 2124523 w 5063469"/>
                <a:gd name="connsiteY6" fmla="*/ 1120518 h 4745608"/>
                <a:gd name="connsiteX7" fmla="*/ 2068029 w 5063469"/>
                <a:gd name="connsiteY7" fmla="*/ 825325 h 4745608"/>
                <a:gd name="connsiteX8" fmla="*/ 2078803 w 5063469"/>
                <a:gd name="connsiteY8" fmla="*/ 777618 h 4745608"/>
                <a:gd name="connsiteX9" fmla="*/ 2170243 w 5063469"/>
                <a:gd name="connsiteY9" fmla="*/ 1086228 h 4745608"/>
                <a:gd name="connsiteX10" fmla="*/ 2215963 w 5063469"/>
                <a:gd name="connsiteY10" fmla="*/ 1269108 h 4745608"/>
                <a:gd name="connsiteX11" fmla="*/ 2284543 w 5063469"/>
                <a:gd name="connsiteY11" fmla="*/ 1303398 h 4745608"/>
                <a:gd name="connsiteX12" fmla="*/ 2330263 w 5063469"/>
                <a:gd name="connsiteY12" fmla="*/ 1166238 h 4745608"/>
                <a:gd name="connsiteX13" fmla="*/ 2467423 w 5063469"/>
                <a:gd name="connsiteY13" fmla="*/ 880488 h 4745608"/>
                <a:gd name="connsiteX14" fmla="*/ 2558863 w 5063469"/>
                <a:gd name="connsiteY14" fmla="*/ 640458 h 4745608"/>
                <a:gd name="connsiteX15" fmla="*/ 2616013 w 5063469"/>
                <a:gd name="connsiteY15" fmla="*/ 537588 h 4745608"/>
                <a:gd name="connsiteX16" fmla="*/ 2558863 w 5063469"/>
                <a:gd name="connsiteY16" fmla="*/ 789048 h 4745608"/>
                <a:gd name="connsiteX17" fmla="*/ 2444563 w 5063469"/>
                <a:gd name="connsiteY17" fmla="*/ 1097658 h 4745608"/>
                <a:gd name="connsiteX18" fmla="*/ 2375983 w 5063469"/>
                <a:gd name="connsiteY18" fmla="*/ 1406268 h 4745608"/>
                <a:gd name="connsiteX19" fmla="*/ 2558863 w 5063469"/>
                <a:gd name="connsiteY19" fmla="*/ 1577718 h 4745608"/>
                <a:gd name="connsiteX20" fmla="*/ 2878903 w 5063469"/>
                <a:gd name="connsiteY20" fmla="*/ 1657728 h 4745608"/>
                <a:gd name="connsiteX21" fmla="*/ 3187513 w 5063469"/>
                <a:gd name="connsiteY21" fmla="*/ 1657728 h 4745608"/>
                <a:gd name="connsiteX22" fmla="*/ 3370393 w 5063469"/>
                <a:gd name="connsiteY22" fmla="*/ 1566288 h 4745608"/>
                <a:gd name="connsiteX23" fmla="*/ 3488066 w 5063469"/>
                <a:gd name="connsiteY23" fmla="*/ 1246753 h 4745608"/>
                <a:gd name="connsiteX24" fmla="*/ 3495138 w 5063469"/>
                <a:gd name="connsiteY24" fmla="*/ 1115548 h 4745608"/>
                <a:gd name="connsiteX25" fmla="*/ 3493650 w 5063469"/>
                <a:gd name="connsiteY25" fmla="*/ 1063976 h 4745608"/>
                <a:gd name="connsiteX26" fmla="*/ 3450403 w 5063469"/>
                <a:gd name="connsiteY26" fmla="*/ 777618 h 4745608"/>
                <a:gd name="connsiteX27" fmla="*/ 3119893 w 5063469"/>
                <a:gd name="connsiteY27" fmla="*/ 321571 h 4745608"/>
                <a:gd name="connsiteX28" fmla="*/ 3497351 w 5063469"/>
                <a:gd name="connsiteY28" fmla="*/ 674883 h 4745608"/>
                <a:gd name="connsiteX29" fmla="*/ 3759013 w 5063469"/>
                <a:gd name="connsiteY29" fmla="*/ 571878 h 4745608"/>
                <a:gd name="connsiteX30" fmla="*/ 3999043 w 5063469"/>
                <a:gd name="connsiteY30" fmla="*/ 91818 h 4745608"/>
                <a:gd name="connsiteX31" fmla="*/ 4033333 w 5063469"/>
                <a:gd name="connsiteY31" fmla="*/ 11808 h 4745608"/>
                <a:gd name="connsiteX32" fmla="*/ 3984569 w 5063469"/>
                <a:gd name="connsiteY32" fmla="*/ 247366 h 4745608"/>
                <a:gd name="connsiteX33" fmla="*/ 3812791 w 5063469"/>
                <a:gd name="connsiteY33" fmla="*/ 647417 h 4745608"/>
                <a:gd name="connsiteX34" fmla="*/ 3592906 w 5063469"/>
                <a:gd name="connsiteY34" fmla="*/ 811408 h 4745608"/>
                <a:gd name="connsiteX35" fmla="*/ 3604425 w 5063469"/>
                <a:gd name="connsiteY35" fmla="*/ 999253 h 4745608"/>
                <a:gd name="connsiteX36" fmla="*/ 3872985 w 5063469"/>
                <a:gd name="connsiteY36" fmla="*/ 881976 h 4745608"/>
                <a:gd name="connsiteX37" fmla="*/ 4200754 w 5063469"/>
                <a:gd name="connsiteY37" fmla="*/ 774136 h 4745608"/>
                <a:gd name="connsiteX38" fmla="*/ 4064251 w 5063469"/>
                <a:gd name="connsiteY38" fmla="*/ 847195 h 4745608"/>
                <a:gd name="connsiteX39" fmla="*/ 3818880 w 5063469"/>
                <a:gd name="connsiteY39" fmla="*/ 991305 h 4745608"/>
                <a:gd name="connsiteX40" fmla="*/ 3658531 w 5063469"/>
                <a:gd name="connsiteY40" fmla="*/ 1093178 h 4745608"/>
                <a:gd name="connsiteX41" fmla="*/ 3622838 w 5063469"/>
                <a:gd name="connsiteY41" fmla="*/ 1221401 h 4745608"/>
                <a:gd name="connsiteX42" fmla="*/ 3577446 w 5063469"/>
                <a:gd name="connsiteY42" fmla="*/ 1500691 h 4745608"/>
                <a:gd name="connsiteX43" fmla="*/ 3461833 w 5063469"/>
                <a:gd name="connsiteY43" fmla="*/ 1726308 h 4745608"/>
                <a:gd name="connsiteX44" fmla="*/ 3278953 w 5063469"/>
                <a:gd name="connsiteY44" fmla="*/ 2034918 h 4745608"/>
                <a:gd name="connsiteX45" fmla="*/ 3288742 w 5063469"/>
                <a:gd name="connsiteY45" fmla="*/ 2273460 h 4745608"/>
                <a:gd name="connsiteX46" fmla="*/ 3434288 w 5063469"/>
                <a:gd name="connsiteY46" fmla="*/ 2417577 h 4745608"/>
                <a:gd name="connsiteX47" fmla="*/ 3781217 w 5063469"/>
                <a:gd name="connsiteY47" fmla="*/ 2618845 h 4745608"/>
                <a:gd name="connsiteX48" fmla="*/ 4079053 w 5063469"/>
                <a:gd name="connsiteY48" fmla="*/ 2777868 h 4745608"/>
                <a:gd name="connsiteX49" fmla="*/ 5011598 w 5063469"/>
                <a:gd name="connsiteY49" fmla="*/ 3189329 h 4745608"/>
                <a:gd name="connsiteX50" fmla="*/ 4940575 w 5063469"/>
                <a:gd name="connsiteY50" fmla="*/ 3376168 h 4745608"/>
                <a:gd name="connsiteX51" fmla="*/ 4070190 w 5063469"/>
                <a:gd name="connsiteY51" fmla="*/ 3021367 h 4745608"/>
                <a:gd name="connsiteX52" fmla="*/ 3460193 w 5063469"/>
                <a:gd name="connsiteY52" fmla="*/ 2852901 h 4745608"/>
                <a:gd name="connsiteX53" fmla="*/ 3217865 w 5063469"/>
                <a:gd name="connsiteY53" fmla="*/ 2829045 h 4745608"/>
                <a:gd name="connsiteX54" fmla="*/ 3025524 w 5063469"/>
                <a:gd name="connsiteY54" fmla="*/ 2858861 h 4745608"/>
                <a:gd name="connsiteX55" fmla="*/ 2832855 w 5063469"/>
                <a:gd name="connsiteY55" fmla="*/ 2930924 h 4745608"/>
                <a:gd name="connsiteX56" fmla="*/ 2820111 w 5063469"/>
                <a:gd name="connsiteY56" fmla="*/ 3026344 h 4745608"/>
                <a:gd name="connsiteX57" fmla="*/ 2959241 w 5063469"/>
                <a:gd name="connsiteY57" fmla="*/ 3167976 h 4745608"/>
                <a:gd name="connsiteX58" fmla="*/ 3176083 w 5063469"/>
                <a:gd name="connsiteY58" fmla="*/ 3269358 h 4745608"/>
                <a:gd name="connsiteX59" fmla="*/ 3388239 w 5063469"/>
                <a:gd name="connsiteY59" fmla="*/ 3442290 h 4745608"/>
                <a:gd name="connsiteX60" fmla="*/ 3212014 w 5063469"/>
                <a:gd name="connsiteY60" fmla="*/ 3336948 h 4745608"/>
                <a:gd name="connsiteX61" fmla="*/ 3004633 w 5063469"/>
                <a:gd name="connsiteY61" fmla="*/ 3276814 h 4745608"/>
                <a:gd name="connsiteX62" fmla="*/ 2771676 w 5063469"/>
                <a:gd name="connsiteY62" fmla="*/ 3166987 h 4745608"/>
                <a:gd name="connsiteX63" fmla="*/ 2638873 w 5063469"/>
                <a:gd name="connsiteY63" fmla="*/ 3097908 h 4745608"/>
                <a:gd name="connsiteX64" fmla="*/ 2570293 w 5063469"/>
                <a:gd name="connsiteY64" fmla="*/ 3109338 h 4745608"/>
                <a:gd name="connsiteX65" fmla="*/ 2525557 w 5063469"/>
                <a:gd name="connsiteY65" fmla="*/ 3326508 h 4745608"/>
                <a:gd name="connsiteX66" fmla="*/ 2584349 w 5063469"/>
                <a:gd name="connsiteY66" fmla="*/ 3577470 h 4745608"/>
                <a:gd name="connsiteX67" fmla="*/ 2663703 w 5063469"/>
                <a:gd name="connsiteY67" fmla="*/ 3996904 h 4745608"/>
                <a:gd name="connsiteX68" fmla="*/ 2633113 w 5063469"/>
                <a:gd name="connsiteY68" fmla="*/ 4192703 h 4745608"/>
                <a:gd name="connsiteX69" fmla="*/ 2539703 w 5063469"/>
                <a:gd name="connsiteY69" fmla="*/ 4455574 h 4745608"/>
                <a:gd name="connsiteX70" fmla="*/ 2595212 w 5063469"/>
                <a:gd name="connsiteY70" fmla="*/ 3945217 h 4745608"/>
                <a:gd name="connsiteX71" fmla="*/ 2481240 w 5063469"/>
                <a:gd name="connsiteY71" fmla="*/ 3566538 h 4745608"/>
                <a:gd name="connsiteX72" fmla="*/ 2307403 w 5063469"/>
                <a:gd name="connsiteY72" fmla="*/ 3166488 h 4745608"/>
                <a:gd name="connsiteX73" fmla="*/ 2261683 w 5063469"/>
                <a:gd name="connsiteY73" fmla="*/ 3063618 h 4745608"/>
                <a:gd name="connsiteX74" fmla="*/ 2078803 w 5063469"/>
                <a:gd name="connsiteY74" fmla="*/ 2949318 h 4745608"/>
                <a:gd name="connsiteX75" fmla="*/ 1824299 w 5063469"/>
                <a:gd name="connsiteY75" fmla="*/ 3002494 h 4745608"/>
                <a:gd name="connsiteX76" fmla="*/ 1412162 w 5063469"/>
                <a:gd name="connsiteY76" fmla="*/ 3235573 h 4745608"/>
                <a:gd name="connsiteX77" fmla="*/ 1381573 w 5063469"/>
                <a:gd name="connsiteY77" fmla="*/ 3680838 h 4745608"/>
                <a:gd name="connsiteX78" fmla="*/ 1340867 w 5063469"/>
                <a:gd name="connsiteY78" fmla="*/ 3980504 h 4745608"/>
                <a:gd name="connsiteX79" fmla="*/ 1197619 w 5063469"/>
                <a:gd name="connsiteY79" fmla="*/ 4738831 h 4745608"/>
                <a:gd name="connsiteX80" fmla="*/ 1220896 w 5063469"/>
                <a:gd name="connsiteY80" fmla="*/ 4338309 h 4745608"/>
                <a:gd name="connsiteX81" fmla="*/ 1242772 w 5063469"/>
                <a:gd name="connsiteY81" fmla="*/ 4080888 h 4745608"/>
                <a:gd name="connsiteX82" fmla="*/ 1198693 w 5063469"/>
                <a:gd name="connsiteY82" fmla="*/ 3909438 h 4745608"/>
                <a:gd name="connsiteX83" fmla="*/ 970093 w 5063469"/>
                <a:gd name="connsiteY83" fmla="*/ 3989448 h 4745608"/>
                <a:gd name="connsiteX84" fmla="*/ 766328 w 5063469"/>
                <a:gd name="connsiteY84" fmla="*/ 4131990 h 4745608"/>
                <a:gd name="connsiteX85" fmla="*/ 555808 w 5063469"/>
                <a:gd name="connsiteY85" fmla="*/ 4355688 h 4745608"/>
                <a:gd name="connsiteX86" fmla="*/ 785900 w 5063469"/>
                <a:gd name="connsiteY86" fmla="*/ 4017771 h 4745608"/>
                <a:gd name="connsiteX87" fmla="*/ 1130113 w 5063469"/>
                <a:gd name="connsiteY87" fmla="*/ 3817500 h 4745608"/>
                <a:gd name="connsiteX88" fmla="*/ 1278703 w 5063469"/>
                <a:gd name="connsiteY88" fmla="*/ 3726558 h 4745608"/>
                <a:gd name="connsiteX89" fmla="*/ 1269661 w 5063469"/>
                <a:gd name="connsiteY89" fmla="*/ 3390117 h 4745608"/>
                <a:gd name="connsiteX90" fmla="*/ 1309620 w 5063469"/>
                <a:gd name="connsiteY90" fmla="*/ 3169963 h 4745608"/>
                <a:gd name="connsiteX91" fmla="*/ 1393003 w 5063469"/>
                <a:gd name="connsiteY91" fmla="*/ 3052188 h 4745608"/>
                <a:gd name="connsiteX92" fmla="*/ 1080693 w 5063469"/>
                <a:gd name="connsiteY92" fmla="*/ 2984604 h 4745608"/>
                <a:gd name="connsiteX93" fmla="*/ 663453 w 5063469"/>
                <a:gd name="connsiteY93" fmla="*/ 3023360 h 4745608"/>
                <a:gd name="connsiteX94" fmla="*/ 235111 w 5063469"/>
                <a:gd name="connsiteY94" fmla="*/ 3217172 h 4745608"/>
                <a:gd name="connsiteX95" fmla="*/ 421453 w 5063469"/>
                <a:gd name="connsiteY95" fmla="*/ 3029328 h 4745608"/>
                <a:gd name="connsiteX96" fmla="*/ 627193 w 5063469"/>
                <a:gd name="connsiteY96" fmla="*/ 2926458 h 4745608"/>
                <a:gd name="connsiteX97" fmla="*/ 854480 w 5063469"/>
                <a:gd name="connsiteY97" fmla="*/ 2889178 h 4745608"/>
                <a:gd name="connsiteX98" fmla="*/ 1149272 w 5063469"/>
                <a:gd name="connsiteY98" fmla="*/ 2889676 h 4745608"/>
                <a:gd name="connsiteX99" fmla="*/ 1531894 w 5063469"/>
                <a:gd name="connsiteY99" fmla="*/ 2917507 h 4745608"/>
                <a:gd name="connsiteX100" fmla="*/ 1860559 w 5063469"/>
                <a:gd name="connsiteY100" fmla="*/ 2766431 h 4745608"/>
                <a:gd name="connsiteX101" fmla="*/ 1701613 w 5063469"/>
                <a:gd name="connsiteY101" fmla="*/ 2263518 h 4745608"/>
                <a:gd name="connsiteX102" fmla="*/ 1690183 w 5063469"/>
                <a:gd name="connsiteY102" fmla="*/ 1966338 h 4745608"/>
                <a:gd name="connsiteX103" fmla="*/ 1381991 w 5063469"/>
                <a:gd name="connsiteY103" fmla="*/ 1841604 h 4745608"/>
                <a:gd name="connsiteX104" fmla="*/ 1095823 w 5063469"/>
                <a:gd name="connsiteY104" fmla="*/ 1714878 h 4745608"/>
                <a:gd name="connsiteX105" fmla="*/ 746507 w 5063469"/>
                <a:gd name="connsiteY105" fmla="*/ 1626415 h 4745608"/>
                <a:gd name="connsiteX106" fmla="*/ 352873 w 5063469"/>
                <a:gd name="connsiteY106" fmla="*/ 1726308 h 4745608"/>
                <a:gd name="connsiteX107" fmla="*/ 113171 w 5063469"/>
                <a:gd name="connsiteY107" fmla="*/ 1763582 h 4745608"/>
                <a:gd name="connsiteX108" fmla="*/ 9973 w 5063469"/>
                <a:gd name="connsiteY108" fmla="*/ 1737738 h 4745608"/>
                <a:gd name="connsiteX109" fmla="*/ 348516 w 5063469"/>
                <a:gd name="connsiteY109" fmla="*/ 1643812 h 4745608"/>
                <a:gd name="connsiteX110" fmla="*/ 653097 w 5063469"/>
                <a:gd name="connsiteY110" fmla="*/ 1543920 h 4745608"/>
                <a:gd name="connsiteX111" fmla="*/ 1072963 w 5063469"/>
                <a:gd name="connsiteY111" fmla="*/ 1612008 h 4745608"/>
                <a:gd name="connsiteX112" fmla="*/ 1244413 w 5063469"/>
                <a:gd name="connsiteY112" fmla="*/ 1657728 h 4745608"/>
                <a:gd name="connsiteX113" fmla="*/ 1205766 w 5063469"/>
                <a:gd name="connsiteY113" fmla="*/ 1451988 h 4745608"/>
                <a:gd name="connsiteX114" fmla="*/ 1046313 w 5063469"/>
                <a:gd name="connsiteY114" fmla="*/ 815409 h 4745608"/>
                <a:gd name="connsiteX115" fmla="*/ 1221553 w 5063469"/>
                <a:gd name="connsiteY115" fmla="*/ 1211958 h 4745608"/>
                <a:gd name="connsiteX0" fmla="*/ 1221553 w 5015379"/>
                <a:gd name="connsiteY0" fmla="*/ 1211958 h 4745608"/>
                <a:gd name="connsiteX1" fmla="*/ 1343911 w 5015379"/>
                <a:gd name="connsiteY1" fmla="*/ 1559828 h 4745608"/>
                <a:gd name="connsiteX2" fmla="*/ 1553023 w 5015379"/>
                <a:gd name="connsiteY2" fmla="*/ 1657728 h 4745608"/>
                <a:gd name="connsiteX3" fmla="*/ 1907353 w 5015379"/>
                <a:gd name="connsiteY3" fmla="*/ 1680588 h 4745608"/>
                <a:gd name="connsiteX4" fmla="*/ 2021653 w 5015379"/>
                <a:gd name="connsiteY4" fmla="*/ 1543428 h 4745608"/>
                <a:gd name="connsiteX5" fmla="*/ 2124523 w 5015379"/>
                <a:gd name="connsiteY5" fmla="*/ 1291968 h 4745608"/>
                <a:gd name="connsiteX6" fmla="*/ 2124523 w 5015379"/>
                <a:gd name="connsiteY6" fmla="*/ 1120518 h 4745608"/>
                <a:gd name="connsiteX7" fmla="*/ 2068029 w 5015379"/>
                <a:gd name="connsiteY7" fmla="*/ 825325 h 4745608"/>
                <a:gd name="connsiteX8" fmla="*/ 2078803 w 5015379"/>
                <a:gd name="connsiteY8" fmla="*/ 777618 h 4745608"/>
                <a:gd name="connsiteX9" fmla="*/ 2170243 w 5015379"/>
                <a:gd name="connsiteY9" fmla="*/ 1086228 h 4745608"/>
                <a:gd name="connsiteX10" fmla="*/ 2215963 w 5015379"/>
                <a:gd name="connsiteY10" fmla="*/ 1269108 h 4745608"/>
                <a:gd name="connsiteX11" fmla="*/ 2284543 w 5015379"/>
                <a:gd name="connsiteY11" fmla="*/ 1303398 h 4745608"/>
                <a:gd name="connsiteX12" fmla="*/ 2330263 w 5015379"/>
                <a:gd name="connsiteY12" fmla="*/ 1166238 h 4745608"/>
                <a:gd name="connsiteX13" fmla="*/ 2467423 w 5015379"/>
                <a:gd name="connsiteY13" fmla="*/ 880488 h 4745608"/>
                <a:gd name="connsiteX14" fmla="*/ 2558863 w 5015379"/>
                <a:gd name="connsiteY14" fmla="*/ 640458 h 4745608"/>
                <a:gd name="connsiteX15" fmla="*/ 2616013 w 5015379"/>
                <a:gd name="connsiteY15" fmla="*/ 537588 h 4745608"/>
                <a:gd name="connsiteX16" fmla="*/ 2558863 w 5015379"/>
                <a:gd name="connsiteY16" fmla="*/ 789048 h 4745608"/>
                <a:gd name="connsiteX17" fmla="*/ 2444563 w 5015379"/>
                <a:gd name="connsiteY17" fmla="*/ 1097658 h 4745608"/>
                <a:gd name="connsiteX18" fmla="*/ 2375983 w 5015379"/>
                <a:gd name="connsiteY18" fmla="*/ 1406268 h 4745608"/>
                <a:gd name="connsiteX19" fmla="*/ 2558863 w 5015379"/>
                <a:gd name="connsiteY19" fmla="*/ 1577718 h 4745608"/>
                <a:gd name="connsiteX20" fmla="*/ 2878903 w 5015379"/>
                <a:gd name="connsiteY20" fmla="*/ 1657728 h 4745608"/>
                <a:gd name="connsiteX21" fmla="*/ 3187513 w 5015379"/>
                <a:gd name="connsiteY21" fmla="*/ 1657728 h 4745608"/>
                <a:gd name="connsiteX22" fmla="*/ 3370393 w 5015379"/>
                <a:gd name="connsiteY22" fmla="*/ 1566288 h 4745608"/>
                <a:gd name="connsiteX23" fmla="*/ 3488066 w 5015379"/>
                <a:gd name="connsiteY23" fmla="*/ 1246753 h 4745608"/>
                <a:gd name="connsiteX24" fmla="*/ 3495138 w 5015379"/>
                <a:gd name="connsiteY24" fmla="*/ 1115548 h 4745608"/>
                <a:gd name="connsiteX25" fmla="*/ 3493650 w 5015379"/>
                <a:gd name="connsiteY25" fmla="*/ 1063976 h 4745608"/>
                <a:gd name="connsiteX26" fmla="*/ 3450403 w 5015379"/>
                <a:gd name="connsiteY26" fmla="*/ 777618 h 4745608"/>
                <a:gd name="connsiteX27" fmla="*/ 3119893 w 5015379"/>
                <a:gd name="connsiteY27" fmla="*/ 321571 h 4745608"/>
                <a:gd name="connsiteX28" fmla="*/ 3497351 w 5015379"/>
                <a:gd name="connsiteY28" fmla="*/ 674883 h 4745608"/>
                <a:gd name="connsiteX29" fmla="*/ 3759013 w 5015379"/>
                <a:gd name="connsiteY29" fmla="*/ 571878 h 4745608"/>
                <a:gd name="connsiteX30" fmla="*/ 3999043 w 5015379"/>
                <a:gd name="connsiteY30" fmla="*/ 91818 h 4745608"/>
                <a:gd name="connsiteX31" fmla="*/ 4033333 w 5015379"/>
                <a:gd name="connsiteY31" fmla="*/ 11808 h 4745608"/>
                <a:gd name="connsiteX32" fmla="*/ 3984569 w 5015379"/>
                <a:gd name="connsiteY32" fmla="*/ 247366 h 4745608"/>
                <a:gd name="connsiteX33" fmla="*/ 3812791 w 5015379"/>
                <a:gd name="connsiteY33" fmla="*/ 647417 h 4745608"/>
                <a:gd name="connsiteX34" fmla="*/ 3592906 w 5015379"/>
                <a:gd name="connsiteY34" fmla="*/ 811408 h 4745608"/>
                <a:gd name="connsiteX35" fmla="*/ 3604425 w 5015379"/>
                <a:gd name="connsiteY35" fmla="*/ 999253 h 4745608"/>
                <a:gd name="connsiteX36" fmla="*/ 3872985 w 5015379"/>
                <a:gd name="connsiteY36" fmla="*/ 881976 h 4745608"/>
                <a:gd name="connsiteX37" fmla="*/ 4200754 w 5015379"/>
                <a:gd name="connsiteY37" fmla="*/ 774136 h 4745608"/>
                <a:gd name="connsiteX38" fmla="*/ 4064251 w 5015379"/>
                <a:gd name="connsiteY38" fmla="*/ 847195 h 4745608"/>
                <a:gd name="connsiteX39" fmla="*/ 3818880 w 5015379"/>
                <a:gd name="connsiteY39" fmla="*/ 991305 h 4745608"/>
                <a:gd name="connsiteX40" fmla="*/ 3658531 w 5015379"/>
                <a:gd name="connsiteY40" fmla="*/ 1093178 h 4745608"/>
                <a:gd name="connsiteX41" fmla="*/ 3622838 w 5015379"/>
                <a:gd name="connsiteY41" fmla="*/ 1221401 h 4745608"/>
                <a:gd name="connsiteX42" fmla="*/ 3577446 w 5015379"/>
                <a:gd name="connsiteY42" fmla="*/ 1500691 h 4745608"/>
                <a:gd name="connsiteX43" fmla="*/ 3461833 w 5015379"/>
                <a:gd name="connsiteY43" fmla="*/ 1726308 h 4745608"/>
                <a:gd name="connsiteX44" fmla="*/ 3278953 w 5015379"/>
                <a:gd name="connsiteY44" fmla="*/ 2034918 h 4745608"/>
                <a:gd name="connsiteX45" fmla="*/ 3288742 w 5015379"/>
                <a:gd name="connsiteY45" fmla="*/ 2273460 h 4745608"/>
                <a:gd name="connsiteX46" fmla="*/ 3434288 w 5015379"/>
                <a:gd name="connsiteY46" fmla="*/ 2417577 h 4745608"/>
                <a:gd name="connsiteX47" fmla="*/ 3781217 w 5015379"/>
                <a:gd name="connsiteY47" fmla="*/ 2618845 h 4745608"/>
                <a:gd name="connsiteX48" fmla="*/ 4079053 w 5015379"/>
                <a:gd name="connsiteY48" fmla="*/ 2777868 h 4745608"/>
                <a:gd name="connsiteX49" fmla="*/ 5011598 w 5015379"/>
                <a:gd name="connsiteY49" fmla="*/ 3189329 h 4745608"/>
                <a:gd name="connsiteX50" fmla="*/ 4940575 w 5015379"/>
                <a:gd name="connsiteY50" fmla="*/ 3376168 h 4745608"/>
                <a:gd name="connsiteX51" fmla="*/ 4070190 w 5015379"/>
                <a:gd name="connsiteY51" fmla="*/ 3021367 h 4745608"/>
                <a:gd name="connsiteX52" fmla="*/ 3460193 w 5015379"/>
                <a:gd name="connsiteY52" fmla="*/ 2852901 h 4745608"/>
                <a:gd name="connsiteX53" fmla="*/ 3217865 w 5015379"/>
                <a:gd name="connsiteY53" fmla="*/ 2829045 h 4745608"/>
                <a:gd name="connsiteX54" fmla="*/ 3025524 w 5015379"/>
                <a:gd name="connsiteY54" fmla="*/ 2858861 h 4745608"/>
                <a:gd name="connsiteX55" fmla="*/ 2832855 w 5015379"/>
                <a:gd name="connsiteY55" fmla="*/ 2930924 h 4745608"/>
                <a:gd name="connsiteX56" fmla="*/ 2820111 w 5015379"/>
                <a:gd name="connsiteY56" fmla="*/ 3026344 h 4745608"/>
                <a:gd name="connsiteX57" fmla="*/ 2959241 w 5015379"/>
                <a:gd name="connsiteY57" fmla="*/ 3167976 h 4745608"/>
                <a:gd name="connsiteX58" fmla="*/ 3176083 w 5015379"/>
                <a:gd name="connsiteY58" fmla="*/ 3269358 h 4745608"/>
                <a:gd name="connsiteX59" fmla="*/ 3388239 w 5015379"/>
                <a:gd name="connsiteY59" fmla="*/ 3442290 h 4745608"/>
                <a:gd name="connsiteX60" fmla="*/ 3212014 w 5015379"/>
                <a:gd name="connsiteY60" fmla="*/ 3336948 h 4745608"/>
                <a:gd name="connsiteX61" fmla="*/ 3004633 w 5015379"/>
                <a:gd name="connsiteY61" fmla="*/ 3276814 h 4745608"/>
                <a:gd name="connsiteX62" fmla="*/ 2771676 w 5015379"/>
                <a:gd name="connsiteY62" fmla="*/ 3166987 h 4745608"/>
                <a:gd name="connsiteX63" fmla="*/ 2638873 w 5015379"/>
                <a:gd name="connsiteY63" fmla="*/ 3097908 h 4745608"/>
                <a:gd name="connsiteX64" fmla="*/ 2570293 w 5015379"/>
                <a:gd name="connsiteY64" fmla="*/ 3109338 h 4745608"/>
                <a:gd name="connsiteX65" fmla="*/ 2525557 w 5015379"/>
                <a:gd name="connsiteY65" fmla="*/ 3326508 h 4745608"/>
                <a:gd name="connsiteX66" fmla="*/ 2584349 w 5015379"/>
                <a:gd name="connsiteY66" fmla="*/ 3577470 h 4745608"/>
                <a:gd name="connsiteX67" fmla="*/ 2663703 w 5015379"/>
                <a:gd name="connsiteY67" fmla="*/ 3996904 h 4745608"/>
                <a:gd name="connsiteX68" fmla="*/ 2633113 w 5015379"/>
                <a:gd name="connsiteY68" fmla="*/ 4192703 h 4745608"/>
                <a:gd name="connsiteX69" fmla="*/ 2539703 w 5015379"/>
                <a:gd name="connsiteY69" fmla="*/ 4455574 h 4745608"/>
                <a:gd name="connsiteX70" fmla="*/ 2595212 w 5015379"/>
                <a:gd name="connsiteY70" fmla="*/ 3945217 h 4745608"/>
                <a:gd name="connsiteX71" fmla="*/ 2481240 w 5015379"/>
                <a:gd name="connsiteY71" fmla="*/ 3566538 h 4745608"/>
                <a:gd name="connsiteX72" fmla="*/ 2307403 w 5015379"/>
                <a:gd name="connsiteY72" fmla="*/ 3166488 h 4745608"/>
                <a:gd name="connsiteX73" fmla="*/ 2261683 w 5015379"/>
                <a:gd name="connsiteY73" fmla="*/ 3063618 h 4745608"/>
                <a:gd name="connsiteX74" fmla="*/ 2078803 w 5015379"/>
                <a:gd name="connsiteY74" fmla="*/ 2949318 h 4745608"/>
                <a:gd name="connsiteX75" fmla="*/ 1824299 w 5015379"/>
                <a:gd name="connsiteY75" fmla="*/ 3002494 h 4745608"/>
                <a:gd name="connsiteX76" fmla="*/ 1412162 w 5015379"/>
                <a:gd name="connsiteY76" fmla="*/ 3235573 h 4745608"/>
                <a:gd name="connsiteX77" fmla="*/ 1381573 w 5015379"/>
                <a:gd name="connsiteY77" fmla="*/ 3680838 h 4745608"/>
                <a:gd name="connsiteX78" fmla="*/ 1340867 w 5015379"/>
                <a:gd name="connsiteY78" fmla="*/ 3980504 h 4745608"/>
                <a:gd name="connsiteX79" fmla="*/ 1197619 w 5015379"/>
                <a:gd name="connsiteY79" fmla="*/ 4738831 h 4745608"/>
                <a:gd name="connsiteX80" fmla="*/ 1220896 w 5015379"/>
                <a:gd name="connsiteY80" fmla="*/ 4338309 h 4745608"/>
                <a:gd name="connsiteX81" fmla="*/ 1242772 w 5015379"/>
                <a:gd name="connsiteY81" fmla="*/ 4080888 h 4745608"/>
                <a:gd name="connsiteX82" fmla="*/ 1198693 w 5015379"/>
                <a:gd name="connsiteY82" fmla="*/ 3909438 h 4745608"/>
                <a:gd name="connsiteX83" fmla="*/ 970093 w 5015379"/>
                <a:gd name="connsiteY83" fmla="*/ 3989448 h 4745608"/>
                <a:gd name="connsiteX84" fmla="*/ 766328 w 5015379"/>
                <a:gd name="connsiteY84" fmla="*/ 4131990 h 4745608"/>
                <a:gd name="connsiteX85" fmla="*/ 555808 w 5015379"/>
                <a:gd name="connsiteY85" fmla="*/ 4355688 h 4745608"/>
                <a:gd name="connsiteX86" fmla="*/ 785900 w 5015379"/>
                <a:gd name="connsiteY86" fmla="*/ 4017771 h 4745608"/>
                <a:gd name="connsiteX87" fmla="*/ 1130113 w 5015379"/>
                <a:gd name="connsiteY87" fmla="*/ 3817500 h 4745608"/>
                <a:gd name="connsiteX88" fmla="*/ 1278703 w 5015379"/>
                <a:gd name="connsiteY88" fmla="*/ 3726558 h 4745608"/>
                <a:gd name="connsiteX89" fmla="*/ 1269661 w 5015379"/>
                <a:gd name="connsiteY89" fmla="*/ 3390117 h 4745608"/>
                <a:gd name="connsiteX90" fmla="*/ 1309620 w 5015379"/>
                <a:gd name="connsiteY90" fmla="*/ 3169963 h 4745608"/>
                <a:gd name="connsiteX91" fmla="*/ 1393003 w 5015379"/>
                <a:gd name="connsiteY91" fmla="*/ 3052188 h 4745608"/>
                <a:gd name="connsiteX92" fmla="*/ 1080693 w 5015379"/>
                <a:gd name="connsiteY92" fmla="*/ 2984604 h 4745608"/>
                <a:gd name="connsiteX93" fmla="*/ 663453 w 5015379"/>
                <a:gd name="connsiteY93" fmla="*/ 3023360 h 4745608"/>
                <a:gd name="connsiteX94" fmla="*/ 235111 w 5015379"/>
                <a:gd name="connsiteY94" fmla="*/ 3217172 h 4745608"/>
                <a:gd name="connsiteX95" fmla="*/ 421453 w 5015379"/>
                <a:gd name="connsiteY95" fmla="*/ 3029328 h 4745608"/>
                <a:gd name="connsiteX96" fmla="*/ 627193 w 5015379"/>
                <a:gd name="connsiteY96" fmla="*/ 2926458 h 4745608"/>
                <a:gd name="connsiteX97" fmla="*/ 854480 w 5015379"/>
                <a:gd name="connsiteY97" fmla="*/ 2889178 h 4745608"/>
                <a:gd name="connsiteX98" fmla="*/ 1149272 w 5015379"/>
                <a:gd name="connsiteY98" fmla="*/ 2889676 h 4745608"/>
                <a:gd name="connsiteX99" fmla="*/ 1531894 w 5015379"/>
                <a:gd name="connsiteY99" fmla="*/ 2917507 h 4745608"/>
                <a:gd name="connsiteX100" fmla="*/ 1860559 w 5015379"/>
                <a:gd name="connsiteY100" fmla="*/ 2766431 h 4745608"/>
                <a:gd name="connsiteX101" fmla="*/ 1701613 w 5015379"/>
                <a:gd name="connsiteY101" fmla="*/ 2263518 h 4745608"/>
                <a:gd name="connsiteX102" fmla="*/ 1690183 w 5015379"/>
                <a:gd name="connsiteY102" fmla="*/ 1966338 h 4745608"/>
                <a:gd name="connsiteX103" fmla="*/ 1381991 w 5015379"/>
                <a:gd name="connsiteY103" fmla="*/ 1841604 h 4745608"/>
                <a:gd name="connsiteX104" fmla="*/ 1095823 w 5015379"/>
                <a:gd name="connsiteY104" fmla="*/ 1714878 h 4745608"/>
                <a:gd name="connsiteX105" fmla="*/ 746507 w 5015379"/>
                <a:gd name="connsiteY105" fmla="*/ 1626415 h 4745608"/>
                <a:gd name="connsiteX106" fmla="*/ 352873 w 5015379"/>
                <a:gd name="connsiteY106" fmla="*/ 1726308 h 4745608"/>
                <a:gd name="connsiteX107" fmla="*/ 113171 w 5015379"/>
                <a:gd name="connsiteY107" fmla="*/ 1763582 h 4745608"/>
                <a:gd name="connsiteX108" fmla="*/ 9973 w 5015379"/>
                <a:gd name="connsiteY108" fmla="*/ 1737738 h 4745608"/>
                <a:gd name="connsiteX109" fmla="*/ 348516 w 5015379"/>
                <a:gd name="connsiteY109" fmla="*/ 1643812 h 4745608"/>
                <a:gd name="connsiteX110" fmla="*/ 653097 w 5015379"/>
                <a:gd name="connsiteY110" fmla="*/ 1543920 h 4745608"/>
                <a:gd name="connsiteX111" fmla="*/ 1072963 w 5015379"/>
                <a:gd name="connsiteY111" fmla="*/ 1612008 h 4745608"/>
                <a:gd name="connsiteX112" fmla="*/ 1244413 w 5015379"/>
                <a:gd name="connsiteY112" fmla="*/ 1657728 h 4745608"/>
                <a:gd name="connsiteX113" fmla="*/ 1205766 w 5015379"/>
                <a:gd name="connsiteY113" fmla="*/ 1451988 h 4745608"/>
                <a:gd name="connsiteX114" fmla="*/ 1046313 w 5015379"/>
                <a:gd name="connsiteY114" fmla="*/ 815409 h 4745608"/>
                <a:gd name="connsiteX115" fmla="*/ 1221553 w 5015379"/>
                <a:gd name="connsiteY115" fmla="*/ 1211958 h 4745608"/>
                <a:gd name="connsiteX0" fmla="*/ 1221553 w 5015379"/>
                <a:gd name="connsiteY0" fmla="*/ 1211958 h 4745608"/>
                <a:gd name="connsiteX1" fmla="*/ 1343911 w 5015379"/>
                <a:gd name="connsiteY1" fmla="*/ 1559828 h 4745608"/>
                <a:gd name="connsiteX2" fmla="*/ 1553023 w 5015379"/>
                <a:gd name="connsiteY2" fmla="*/ 1657728 h 4745608"/>
                <a:gd name="connsiteX3" fmla="*/ 1907353 w 5015379"/>
                <a:gd name="connsiteY3" fmla="*/ 1680588 h 4745608"/>
                <a:gd name="connsiteX4" fmla="*/ 2021653 w 5015379"/>
                <a:gd name="connsiteY4" fmla="*/ 1543428 h 4745608"/>
                <a:gd name="connsiteX5" fmla="*/ 2124523 w 5015379"/>
                <a:gd name="connsiteY5" fmla="*/ 1291968 h 4745608"/>
                <a:gd name="connsiteX6" fmla="*/ 2124523 w 5015379"/>
                <a:gd name="connsiteY6" fmla="*/ 1120518 h 4745608"/>
                <a:gd name="connsiteX7" fmla="*/ 2068029 w 5015379"/>
                <a:gd name="connsiteY7" fmla="*/ 825325 h 4745608"/>
                <a:gd name="connsiteX8" fmla="*/ 2078803 w 5015379"/>
                <a:gd name="connsiteY8" fmla="*/ 777618 h 4745608"/>
                <a:gd name="connsiteX9" fmla="*/ 2170243 w 5015379"/>
                <a:gd name="connsiteY9" fmla="*/ 1086228 h 4745608"/>
                <a:gd name="connsiteX10" fmla="*/ 2215963 w 5015379"/>
                <a:gd name="connsiteY10" fmla="*/ 1269108 h 4745608"/>
                <a:gd name="connsiteX11" fmla="*/ 2284543 w 5015379"/>
                <a:gd name="connsiteY11" fmla="*/ 1303398 h 4745608"/>
                <a:gd name="connsiteX12" fmla="*/ 2330263 w 5015379"/>
                <a:gd name="connsiteY12" fmla="*/ 1166238 h 4745608"/>
                <a:gd name="connsiteX13" fmla="*/ 2467423 w 5015379"/>
                <a:gd name="connsiteY13" fmla="*/ 880488 h 4745608"/>
                <a:gd name="connsiteX14" fmla="*/ 2558863 w 5015379"/>
                <a:gd name="connsiteY14" fmla="*/ 640458 h 4745608"/>
                <a:gd name="connsiteX15" fmla="*/ 2616013 w 5015379"/>
                <a:gd name="connsiteY15" fmla="*/ 537588 h 4745608"/>
                <a:gd name="connsiteX16" fmla="*/ 2558863 w 5015379"/>
                <a:gd name="connsiteY16" fmla="*/ 789048 h 4745608"/>
                <a:gd name="connsiteX17" fmla="*/ 2444563 w 5015379"/>
                <a:gd name="connsiteY17" fmla="*/ 1097658 h 4745608"/>
                <a:gd name="connsiteX18" fmla="*/ 2375983 w 5015379"/>
                <a:gd name="connsiteY18" fmla="*/ 1406268 h 4745608"/>
                <a:gd name="connsiteX19" fmla="*/ 2558863 w 5015379"/>
                <a:gd name="connsiteY19" fmla="*/ 1577718 h 4745608"/>
                <a:gd name="connsiteX20" fmla="*/ 2878903 w 5015379"/>
                <a:gd name="connsiteY20" fmla="*/ 1657728 h 4745608"/>
                <a:gd name="connsiteX21" fmla="*/ 3187513 w 5015379"/>
                <a:gd name="connsiteY21" fmla="*/ 1657728 h 4745608"/>
                <a:gd name="connsiteX22" fmla="*/ 3370393 w 5015379"/>
                <a:gd name="connsiteY22" fmla="*/ 1566288 h 4745608"/>
                <a:gd name="connsiteX23" fmla="*/ 3488066 w 5015379"/>
                <a:gd name="connsiteY23" fmla="*/ 1246753 h 4745608"/>
                <a:gd name="connsiteX24" fmla="*/ 3495138 w 5015379"/>
                <a:gd name="connsiteY24" fmla="*/ 1115548 h 4745608"/>
                <a:gd name="connsiteX25" fmla="*/ 3493650 w 5015379"/>
                <a:gd name="connsiteY25" fmla="*/ 1063976 h 4745608"/>
                <a:gd name="connsiteX26" fmla="*/ 3450403 w 5015379"/>
                <a:gd name="connsiteY26" fmla="*/ 777618 h 4745608"/>
                <a:gd name="connsiteX27" fmla="*/ 3119893 w 5015379"/>
                <a:gd name="connsiteY27" fmla="*/ 321571 h 4745608"/>
                <a:gd name="connsiteX28" fmla="*/ 3497351 w 5015379"/>
                <a:gd name="connsiteY28" fmla="*/ 674883 h 4745608"/>
                <a:gd name="connsiteX29" fmla="*/ 3759013 w 5015379"/>
                <a:gd name="connsiteY29" fmla="*/ 571878 h 4745608"/>
                <a:gd name="connsiteX30" fmla="*/ 3999043 w 5015379"/>
                <a:gd name="connsiteY30" fmla="*/ 91818 h 4745608"/>
                <a:gd name="connsiteX31" fmla="*/ 4033333 w 5015379"/>
                <a:gd name="connsiteY31" fmla="*/ 11808 h 4745608"/>
                <a:gd name="connsiteX32" fmla="*/ 3984569 w 5015379"/>
                <a:gd name="connsiteY32" fmla="*/ 247366 h 4745608"/>
                <a:gd name="connsiteX33" fmla="*/ 3812791 w 5015379"/>
                <a:gd name="connsiteY33" fmla="*/ 647417 h 4745608"/>
                <a:gd name="connsiteX34" fmla="*/ 3592906 w 5015379"/>
                <a:gd name="connsiteY34" fmla="*/ 811408 h 4745608"/>
                <a:gd name="connsiteX35" fmla="*/ 3604425 w 5015379"/>
                <a:gd name="connsiteY35" fmla="*/ 999253 h 4745608"/>
                <a:gd name="connsiteX36" fmla="*/ 3872985 w 5015379"/>
                <a:gd name="connsiteY36" fmla="*/ 881976 h 4745608"/>
                <a:gd name="connsiteX37" fmla="*/ 4200754 w 5015379"/>
                <a:gd name="connsiteY37" fmla="*/ 774136 h 4745608"/>
                <a:gd name="connsiteX38" fmla="*/ 4064251 w 5015379"/>
                <a:gd name="connsiteY38" fmla="*/ 847195 h 4745608"/>
                <a:gd name="connsiteX39" fmla="*/ 3818880 w 5015379"/>
                <a:gd name="connsiteY39" fmla="*/ 991305 h 4745608"/>
                <a:gd name="connsiteX40" fmla="*/ 3658531 w 5015379"/>
                <a:gd name="connsiteY40" fmla="*/ 1093178 h 4745608"/>
                <a:gd name="connsiteX41" fmla="*/ 3622838 w 5015379"/>
                <a:gd name="connsiteY41" fmla="*/ 1221401 h 4745608"/>
                <a:gd name="connsiteX42" fmla="*/ 3577446 w 5015379"/>
                <a:gd name="connsiteY42" fmla="*/ 1500691 h 4745608"/>
                <a:gd name="connsiteX43" fmla="*/ 3461833 w 5015379"/>
                <a:gd name="connsiteY43" fmla="*/ 1726308 h 4745608"/>
                <a:gd name="connsiteX44" fmla="*/ 3278953 w 5015379"/>
                <a:gd name="connsiteY44" fmla="*/ 2034918 h 4745608"/>
                <a:gd name="connsiteX45" fmla="*/ 3288742 w 5015379"/>
                <a:gd name="connsiteY45" fmla="*/ 2273460 h 4745608"/>
                <a:gd name="connsiteX46" fmla="*/ 3434288 w 5015379"/>
                <a:gd name="connsiteY46" fmla="*/ 2417577 h 4745608"/>
                <a:gd name="connsiteX47" fmla="*/ 3781217 w 5015379"/>
                <a:gd name="connsiteY47" fmla="*/ 2618845 h 4745608"/>
                <a:gd name="connsiteX48" fmla="*/ 4079053 w 5015379"/>
                <a:gd name="connsiteY48" fmla="*/ 2777868 h 4745608"/>
                <a:gd name="connsiteX49" fmla="*/ 5011598 w 5015379"/>
                <a:gd name="connsiteY49" fmla="*/ 3189329 h 4745608"/>
                <a:gd name="connsiteX50" fmla="*/ 4940575 w 5015379"/>
                <a:gd name="connsiteY50" fmla="*/ 3376168 h 4745608"/>
                <a:gd name="connsiteX51" fmla="*/ 3944371 w 5015379"/>
                <a:gd name="connsiteY51" fmla="*/ 2976643 h 4745608"/>
                <a:gd name="connsiteX52" fmla="*/ 3460193 w 5015379"/>
                <a:gd name="connsiteY52" fmla="*/ 2852901 h 4745608"/>
                <a:gd name="connsiteX53" fmla="*/ 3217865 w 5015379"/>
                <a:gd name="connsiteY53" fmla="*/ 2829045 h 4745608"/>
                <a:gd name="connsiteX54" fmla="*/ 3025524 w 5015379"/>
                <a:gd name="connsiteY54" fmla="*/ 2858861 h 4745608"/>
                <a:gd name="connsiteX55" fmla="*/ 2832855 w 5015379"/>
                <a:gd name="connsiteY55" fmla="*/ 2930924 h 4745608"/>
                <a:gd name="connsiteX56" fmla="*/ 2820111 w 5015379"/>
                <a:gd name="connsiteY56" fmla="*/ 3026344 h 4745608"/>
                <a:gd name="connsiteX57" fmla="*/ 2959241 w 5015379"/>
                <a:gd name="connsiteY57" fmla="*/ 3167976 h 4745608"/>
                <a:gd name="connsiteX58" fmla="*/ 3176083 w 5015379"/>
                <a:gd name="connsiteY58" fmla="*/ 3269358 h 4745608"/>
                <a:gd name="connsiteX59" fmla="*/ 3388239 w 5015379"/>
                <a:gd name="connsiteY59" fmla="*/ 3442290 h 4745608"/>
                <a:gd name="connsiteX60" fmla="*/ 3212014 w 5015379"/>
                <a:gd name="connsiteY60" fmla="*/ 3336948 h 4745608"/>
                <a:gd name="connsiteX61" fmla="*/ 3004633 w 5015379"/>
                <a:gd name="connsiteY61" fmla="*/ 3276814 h 4745608"/>
                <a:gd name="connsiteX62" fmla="*/ 2771676 w 5015379"/>
                <a:gd name="connsiteY62" fmla="*/ 3166987 h 4745608"/>
                <a:gd name="connsiteX63" fmla="*/ 2638873 w 5015379"/>
                <a:gd name="connsiteY63" fmla="*/ 3097908 h 4745608"/>
                <a:gd name="connsiteX64" fmla="*/ 2570293 w 5015379"/>
                <a:gd name="connsiteY64" fmla="*/ 3109338 h 4745608"/>
                <a:gd name="connsiteX65" fmla="*/ 2525557 w 5015379"/>
                <a:gd name="connsiteY65" fmla="*/ 3326508 h 4745608"/>
                <a:gd name="connsiteX66" fmla="*/ 2584349 w 5015379"/>
                <a:gd name="connsiteY66" fmla="*/ 3577470 h 4745608"/>
                <a:gd name="connsiteX67" fmla="*/ 2663703 w 5015379"/>
                <a:gd name="connsiteY67" fmla="*/ 3996904 h 4745608"/>
                <a:gd name="connsiteX68" fmla="*/ 2633113 w 5015379"/>
                <a:gd name="connsiteY68" fmla="*/ 4192703 h 4745608"/>
                <a:gd name="connsiteX69" fmla="*/ 2539703 w 5015379"/>
                <a:gd name="connsiteY69" fmla="*/ 4455574 h 4745608"/>
                <a:gd name="connsiteX70" fmla="*/ 2595212 w 5015379"/>
                <a:gd name="connsiteY70" fmla="*/ 3945217 h 4745608"/>
                <a:gd name="connsiteX71" fmla="*/ 2481240 w 5015379"/>
                <a:gd name="connsiteY71" fmla="*/ 3566538 h 4745608"/>
                <a:gd name="connsiteX72" fmla="*/ 2307403 w 5015379"/>
                <a:gd name="connsiteY72" fmla="*/ 3166488 h 4745608"/>
                <a:gd name="connsiteX73" fmla="*/ 2261683 w 5015379"/>
                <a:gd name="connsiteY73" fmla="*/ 3063618 h 4745608"/>
                <a:gd name="connsiteX74" fmla="*/ 2078803 w 5015379"/>
                <a:gd name="connsiteY74" fmla="*/ 2949318 h 4745608"/>
                <a:gd name="connsiteX75" fmla="*/ 1824299 w 5015379"/>
                <a:gd name="connsiteY75" fmla="*/ 3002494 h 4745608"/>
                <a:gd name="connsiteX76" fmla="*/ 1412162 w 5015379"/>
                <a:gd name="connsiteY76" fmla="*/ 3235573 h 4745608"/>
                <a:gd name="connsiteX77" fmla="*/ 1381573 w 5015379"/>
                <a:gd name="connsiteY77" fmla="*/ 3680838 h 4745608"/>
                <a:gd name="connsiteX78" fmla="*/ 1340867 w 5015379"/>
                <a:gd name="connsiteY78" fmla="*/ 3980504 h 4745608"/>
                <a:gd name="connsiteX79" fmla="*/ 1197619 w 5015379"/>
                <a:gd name="connsiteY79" fmla="*/ 4738831 h 4745608"/>
                <a:gd name="connsiteX80" fmla="*/ 1220896 w 5015379"/>
                <a:gd name="connsiteY80" fmla="*/ 4338309 h 4745608"/>
                <a:gd name="connsiteX81" fmla="*/ 1242772 w 5015379"/>
                <a:gd name="connsiteY81" fmla="*/ 4080888 h 4745608"/>
                <a:gd name="connsiteX82" fmla="*/ 1198693 w 5015379"/>
                <a:gd name="connsiteY82" fmla="*/ 3909438 h 4745608"/>
                <a:gd name="connsiteX83" fmla="*/ 970093 w 5015379"/>
                <a:gd name="connsiteY83" fmla="*/ 3989448 h 4745608"/>
                <a:gd name="connsiteX84" fmla="*/ 766328 w 5015379"/>
                <a:gd name="connsiteY84" fmla="*/ 4131990 h 4745608"/>
                <a:gd name="connsiteX85" fmla="*/ 555808 w 5015379"/>
                <a:gd name="connsiteY85" fmla="*/ 4355688 h 4745608"/>
                <a:gd name="connsiteX86" fmla="*/ 785900 w 5015379"/>
                <a:gd name="connsiteY86" fmla="*/ 4017771 h 4745608"/>
                <a:gd name="connsiteX87" fmla="*/ 1130113 w 5015379"/>
                <a:gd name="connsiteY87" fmla="*/ 3817500 h 4745608"/>
                <a:gd name="connsiteX88" fmla="*/ 1278703 w 5015379"/>
                <a:gd name="connsiteY88" fmla="*/ 3726558 h 4745608"/>
                <a:gd name="connsiteX89" fmla="*/ 1269661 w 5015379"/>
                <a:gd name="connsiteY89" fmla="*/ 3390117 h 4745608"/>
                <a:gd name="connsiteX90" fmla="*/ 1309620 w 5015379"/>
                <a:gd name="connsiteY90" fmla="*/ 3169963 h 4745608"/>
                <a:gd name="connsiteX91" fmla="*/ 1393003 w 5015379"/>
                <a:gd name="connsiteY91" fmla="*/ 3052188 h 4745608"/>
                <a:gd name="connsiteX92" fmla="*/ 1080693 w 5015379"/>
                <a:gd name="connsiteY92" fmla="*/ 2984604 h 4745608"/>
                <a:gd name="connsiteX93" fmla="*/ 663453 w 5015379"/>
                <a:gd name="connsiteY93" fmla="*/ 3023360 h 4745608"/>
                <a:gd name="connsiteX94" fmla="*/ 235111 w 5015379"/>
                <a:gd name="connsiteY94" fmla="*/ 3217172 h 4745608"/>
                <a:gd name="connsiteX95" fmla="*/ 421453 w 5015379"/>
                <a:gd name="connsiteY95" fmla="*/ 3029328 h 4745608"/>
                <a:gd name="connsiteX96" fmla="*/ 627193 w 5015379"/>
                <a:gd name="connsiteY96" fmla="*/ 2926458 h 4745608"/>
                <a:gd name="connsiteX97" fmla="*/ 854480 w 5015379"/>
                <a:gd name="connsiteY97" fmla="*/ 2889178 h 4745608"/>
                <a:gd name="connsiteX98" fmla="*/ 1149272 w 5015379"/>
                <a:gd name="connsiteY98" fmla="*/ 2889676 h 4745608"/>
                <a:gd name="connsiteX99" fmla="*/ 1531894 w 5015379"/>
                <a:gd name="connsiteY99" fmla="*/ 2917507 h 4745608"/>
                <a:gd name="connsiteX100" fmla="*/ 1860559 w 5015379"/>
                <a:gd name="connsiteY100" fmla="*/ 2766431 h 4745608"/>
                <a:gd name="connsiteX101" fmla="*/ 1701613 w 5015379"/>
                <a:gd name="connsiteY101" fmla="*/ 2263518 h 4745608"/>
                <a:gd name="connsiteX102" fmla="*/ 1690183 w 5015379"/>
                <a:gd name="connsiteY102" fmla="*/ 1966338 h 4745608"/>
                <a:gd name="connsiteX103" fmla="*/ 1381991 w 5015379"/>
                <a:gd name="connsiteY103" fmla="*/ 1841604 h 4745608"/>
                <a:gd name="connsiteX104" fmla="*/ 1095823 w 5015379"/>
                <a:gd name="connsiteY104" fmla="*/ 1714878 h 4745608"/>
                <a:gd name="connsiteX105" fmla="*/ 746507 w 5015379"/>
                <a:gd name="connsiteY105" fmla="*/ 1626415 h 4745608"/>
                <a:gd name="connsiteX106" fmla="*/ 352873 w 5015379"/>
                <a:gd name="connsiteY106" fmla="*/ 1726308 h 4745608"/>
                <a:gd name="connsiteX107" fmla="*/ 113171 w 5015379"/>
                <a:gd name="connsiteY107" fmla="*/ 1763582 h 4745608"/>
                <a:gd name="connsiteX108" fmla="*/ 9973 w 5015379"/>
                <a:gd name="connsiteY108" fmla="*/ 1737738 h 4745608"/>
                <a:gd name="connsiteX109" fmla="*/ 348516 w 5015379"/>
                <a:gd name="connsiteY109" fmla="*/ 1643812 h 4745608"/>
                <a:gd name="connsiteX110" fmla="*/ 653097 w 5015379"/>
                <a:gd name="connsiteY110" fmla="*/ 1543920 h 4745608"/>
                <a:gd name="connsiteX111" fmla="*/ 1072963 w 5015379"/>
                <a:gd name="connsiteY111" fmla="*/ 1612008 h 4745608"/>
                <a:gd name="connsiteX112" fmla="*/ 1244413 w 5015379"/>
                <a:gd name="connsiteY112" fmla="*/ 1657728 h 4745608"/>
                <a:gd name="connsiteX113" fmla="*/ 1205766 w 5015379"/>
                <a:gd name="connsiteY113" fmla="*/ 1451988 h 4745608"/>
                <a:gd name="connsiteX114" fmla="*/ 1046313 w 5015379"/>
                <a:gd name="connsiteY114" fmla="*/ 815409 h 4745608"/>
                <a:gd name="connsiteX115" fmla="*/ 1221553 w 5015379"/>
                <a:gd name="connsiteY115" fmla="*/ 1211958 h 4745608"/>
                <a:gd name="connsiteX0" fmla="*/ 1221553 w 13992332"/>
                <a:gd name="connsiteY0" fmla="*/ 1211958 h 7396030"/>
                <a:gd name="connsiteX1" fmla="*/ 1343911 w 13992332"/>
                <a:gd name="connsiteY1" fmla="*/ 1559828 h 7396030"/>
                <a:gd name="connsiteX2" fmla="*/ 1553023 w 13992332"/>
                <a:gd name="connsiteY2" fmla="*/ 1657728 h 7396030"/>
                <a:gd name="connsiteX3" fmla="*/ 1907353 w 13992332"/>
                <a:gd name="connsiteY3" fmla="*/ 1680588 h 7396030"/>
                <a:gd name="connsiteX4" fmla="*/ 2021653 w 13992332"/>
                <a:gd name="connsiteY4" fmla="*/ 1543428 h 7396030"/>
                <a:gd name="connsiteX5" fmla="*/ 2124523 w 13992332"/>
                <a:gd name="connsiteY5" fmla="*/ 1291968 h 7396030"/>
                <a:gd name="connsiteX6" fmla="*/ 2124523 w 13992332"/>
                <a:gd name="connsiteY6" fmla="*/ 1120518 h 7396030"/>
                <a:gd name="connsiteX7" fmla="*/ 2068029 w 13992332"/>
                <a:gd name="connsiteY7" fmla="*/ 825325 h 7396030"/>
                <a:gd name="connsiteX8" fmla="*/ 2078803 w 13992332"/>
                <a:gd name="connsiteY8" fmla="*/ 777618 h 7396030"/>
                <a:gd name="connsiteX9" fmla="*/ 2170243 w 13992332"/>
                <a:gd name="connsiteY9" fmla="*/ 1086228 h 7396030"/>
                <a:gd name="connsiteX10" fmla="*/ 2215963 w 13992332"/>
                <a:gd name="connsiteY10" fmla="*/ 1269108 h 7396030"/>
                <a:gd name="connsiteX11" fmla="*/ 2284543 w 13992332"/>
                <a:gd name="connsiteY11" fmla="*/ 1303398 h 7396030"/>
                <a:gd name="connsiteX12" fmla="*/ 2330263 w 13992332"/>
                <a:gd name="connsiteY12" fmla="*/ 1166238 h 7396030"/>
                <a:gd name="connsiteX13" fmla="*/ 2467423 w 13992332"/>
                <a:gd name="connsiteY13" fmla="*/ 880488 h 7396030"/>
                <a:gd name="connsiteX14" fmla="*/ 2558863 w 13992332"/>
                <a:gd name="connsiteY14" fmla="*/ 640458 h 7396030"/>
                <a:gd name="connsiteX15" fmla="*/ 2616013 w 13992332"/>
                <a:gd name="connsiteY15" fmla="*/ 537588 h 7396030"/>
                <a:gd name="connsiteX16" fmla="*/ 2558863 w 13992332"/>
                <a:gd name="connsiteY16" fmla="*/ 789048 h 7396030"/>
                <a:gd name="connsiteX17" fmla="*/ 2444563 w 13992332"/>
                <a:gd name="connsiteY17" fmla="*/ 1097658 h 7396030"/>
                <a:gd name="connsiteX18" fmla="*/ 2375983 w 13992332"/>
                <a:gd name="connsiteY18" fmla="*/ 1406268 h 7396030"/>
                <a:gd name="connsiteX19" fmla="*/ 2558863 w 13992332"/>
                <a:gd name="connsiteY19" fmla="*/ 1577718 h 7396030"/>
                <a:gd name="connsiteX20" fmla="*/ 2878903 w 13992332"/>
                <a:gd name="connsiteY20" fmla="*/ 1657728 h 7396030"/>
                <a:gd name="connsiteX21" fmla="*/ 3187513 w 13992332"/>
                <a:gd name="connsiteY21" fmla="*/ 1657728 h 7396030"/>
                <a:gd name="connsiteX22" fmla="*/ 3370393 w 13992332"/>
                <a:gd name="connsiteY22" fmla="*/ 1566288 h 7396030"/>
                <a:gd name="connsiteX23" fmla="*/ 3488066 w 13992332"/>
                <a:gd name="connsiteY23" fmla="*/ 1246753 h 7396030"/>
                <a:gd name="connsiteX24" fmla="*/ 3495138 w 13992332"/>
                <a:gd name="connsiteY24" fmla="*/ 1115548 h 7396030"/>
                <a:gd name="connsiteX25" fmla="*/ 3493650 w 13992332"/>
                <a:gd name="connsiteY25" fmla="*/ 1063976 h 7396030"/>
                <a:gd name="connsiteX26" fmla="*/ 3450403 w 13992332"/>
                <a:gd name="connsiteY26" fmla="*/ 777618 h 7396030"/>
                <a:gd name="connsiteX27" fmla="*/ 3119893 w 13992332"/>
                <a:gd name="connsiteY27" fmla="*/ 321571 h 7396030"/>
                <a:gd name="connsiteX28" fmla="*/ 3497351 w 13992332"/>
                <a:gd name="connsiteY28" fmla="*/ 674883 h 7396030"/>
                <a:gd name="connsiteX29" fmla="*/ 3759013 w 13992332"/>
                <a:gd name="connsiteY29" fmla="*/ 571878 h 7396030"/>
                <a:gd name="connsiteX30" fmla="*/ 3999043 w 13992332"/>
                <a:gd name="connsiteY30" fmla="*/ 91818 h 7396030"/>
                <a:gd name="connsiteX31" fmla="*/ 4033333 w 13992332"/>
                <a:gd name="connsiteY31" fmla="*/ 11808 h 7396030"/>
                <a:gd name="connsiteX32" fmla="*/ 3984569 w 13992332"/>
                <a:gd name="connsiteY32" fmla="*/ 247366 h 7396030"/>
                <a:gd name="connsiteX33" fmla="*/ 3812791 w 13992332"/>
                <a:gd name="connsiteY33" fmla="*/ 647417 h 7396030"/>
                <a:gd name="connsiteX34" fmla="*/ 3592906 w 13992332"/>
                <a:gd name="connsiteY34" fmla="*/ 811408 h 7396030"/>
                <a:gd name="connsiteX35" fmla="*/ 3604425 w 13992332"/>
                <a:gd name="connsiteY35" fmla="*/ 999253 h 7396030"/>
                <a:gd name="connsiteX36" fmla="*/ 3872985 w 13992332"/>
                <a:gd name="connsiteY36" fmla="*/ 881976 h 7396030"/>
                <a:gd name="connsiteX37" fmla="*/ 4200754 w 13992332"/>
                <a:gd name="connsiteY37" fmla="*/ 774136 h 7396030"/>
                <a:gd name="connsiteX38" fmla="*/ 4064251 w 13992332"/>
                <a:gd name="connsiteY38" fmla="*/ 847195 h 7396030"/>
                <a:gd name="connsiteX39" fmla="*/ 3818880 w 13992332"/>
                <a:gd name="connsiteY39" fmla="*/ 991305 h 7396030"/>
                <a:gd name="connsiteX40" fmla="*/ 3658531 w 13992332"/>
                <a:gd name="connsiteY40" fmla="*/ 1093178 h 7396030"/>
                <a:gd name="connsiteX41" fmla="*/ 3622838 w 13992332"/>
                <a:gd name="connsiteY41" fmla="*/ 1221401 h 7396030"/>
                <a:gd name="connsiteX42" fmla="*/ 3577446 w 13992332"/>
                <a:gd name="connsiteY42" fmla="*/ 1500691 h 7396030"/>
                <a:gd name="connsiteX43" fmla="*/ 3461833 w 13992332"/>
                <a:gd name="connsiteY43" fmla="*/ 1726308 h 7396030"/>
                <a:gd name="connsiteX44" fmla="*/ 3278953 w 13992332"/>
                <a:gd name="connsiteY44" fmla="*/ 2034918 h 7396030"/>
                <a:gd name="connsiteX45" fmla="*/ 3288742 w 13992332"/>
                <a:gd name="connsiteY45" fmla="*/ 2273460 h 7396030"/>
                <a:gd name="connsiteX46" fmla="*/ 3434288 w 13992332"/>
                <a:gd name="connsiteY46" fmla="*/ 2417577 h 7396030"/>
                <a:gd name="connsiteX47" fmla="*/ 3781217 w 13992332"/>
                <a:gd name="connsiteY47" fmla="*/ 2618845 h 7396030"/>
                <a:gd name="connsiteX48" fmla="*/ 4079053 w 13992332"/>
                <a:gd name="connsiteY48" fmla="*/ 2777868 h 7396030"/>
                <a:gd name="connsiteX49" fmla="*/ 5011598 w 13992332"/>
                <a:gd name="connsiteY49" fmla="*/ 3189329 h 7396030"/>
                <a:gd name="connsiteX50" fmla="*/ 13992332 w 13992332"/>
                <a:gd name="connsiteY50" fmla="*/ 7396027 h 7396030"/>
                <a:gd name="connsiteX51" fmla="*/ 3944371 w 13992332"/>
                <a:gd name="connsiteY51" fmla="*/ 2976643 h 7396030"/>
                <a:gd name="connsiteX52" fmla="*/ 3460193 w 13992332"/>
                <a:gd name="connsiteY52" fmla="*/ 2852901 h 7396030"/>
                <a:gd name="connsiteX53" fmla="*/ 3217865 w 13992332"/>
                <a:gd name="connsiteY53" fmla="*/ 2829045 h 7396030"/>
                <a:gd name="connsiteX54" fmla="*/ 3025524 w 13992332"/>
                <a:gd name="connsiteY54" fmla="*/ 2858861 h 7396030"/>
                <a:gd name="connsiteX55" fmla="*/ 2832855 w 13992332"/>
                <a:gd name="connsiteY55" fmla="*/ 2930924 h 7396030"/>
                <a:gd name="connsiteX56" fmla="*/ 2820111 w 13992332"/>
                <a:gd name="connsiteY56" fmla="*/ 3026344 h 7396030"/>
                <a:gd name="connsiteX57" fmla="*/ 2959241 w 13992332"/>
                <a:gd name="connsiteY57" fmla="*/ 3167976 h 7396030"/>
                <a:gd name="connsiteX58" fmla="*/ 3176083 w 13992332"/>
                <a:gd name="connsiteY58" fmla="*/ 3269358 h 7396030"/>
                <a:gd name="connsiteX59" fmla="*/ 3388239 w 13992332"/>
                <a:gd name="connsiteY59" fmla="*/ 3442290 h 7396030"/>
                <a:gd name="connsiteX60" fmla="*/ 3212014 w 13992332"/>
                <a:gd name="connsiteY60" fmla="*/ 3336948 h 7396030"/>
                <a:gd name="connsiteX61" fmla="*/ 3004633 w 13992332"/>
                <a:gd name="connsiteY61" fmla="*/ 3276814 h 7396030"/>
                <a:gd name="connsiteX62" fmla="*/ 2771676 w 13992332"/>
                <a:gd name="connsiteY62" fmla="*/ 3166987 h 7396030"/>
                <a:gd name="connsiteX63" fmla="*/ 2638873 w 13992332"/>
                <a:gd name="connsiteY63" fmla="*/ 3097908 h 7396030"/>
                <a:gd name="connsiteX64" fmla="*/ 2570293 w 13992332"/>
                <a:gd name="connsiteY64" fmla="*/ 3109338 h 7396030"/>
                <a:gd name="connsiteX65" fmla="*/ 2525557 w 13992332"/>
                <a:gd name="connsiteY65" fmla="*/ 3326508 h 7396030"/>
                <a:gd name="connsiteX66" fmla="*/ 2584349 w 13992332"/>
                <a:gd name="connsiteY66" fmla="*/ 3577470 h 7396030"/>
                <a:gd name="connsiteX67" fmla="*/ 2663703 w 13992332"/>
                <a:gd name="connsiteY67" fmla="*/ 3996904 h 7396030"/>
                <a:gd name="connsiteX68" fmla="*/ 2633113 w 13992332"/>
                <a:gd name="connsiteY68" fmla="*/ 4192703 h 7396030"/>
                <a:gd name="connsiteX69" fmla="*/ 2539703 w 13992332"/>
                <a:gd name="connsiteY69" fmla="*/ 4455574 h 7396030"/>
                <a:gd name="connsiteX70" fmla="*/ 2595212 w 13992332"/>
                <a:gd name="connsiteY70" fmla="*/ 3945217 h 7396030"/>
                <a:gd name="connsiteX71" fmla="*/ 2481240 w 13992332"/>
                <a:gd name="connsiteY71" fmla="*/ 3566538 h 7396030"/>
                <a:gd name="connsiteX72" fmla="*/ 2307403 w 13992332"/>
                <a:gd name="connsiteY72" fmla="*/ 3166488 h 7396030"/>
                <a:gd name="connsiteX73" fmla="*/ 2261683 w 13992332"/>
                <a:gd name="connsiteY73" fmla="*/ 3063618 h 7396030"/>
                <a:gd name="connsiteX74" fmla="*/ 2078803 w 13992332"/>
                <a:gd name="connsiteY74" fmla="*/ 2949318 h 7396030"/>
                <a:gd name="connsiteX75" fmla="*/ 1824299 w 13992332"/>
                <a:gd name="connsiteY75" fmla="*/ 3002494 h 7396030"/>
                <a:gd name="connsiteX76" fmla="*/ 1412162 w 13992332"/>
                <a:gd name="connsiteY76" fmla="*/ 3235573 h 7396030"/>
                <a:gd name="connsiteX77" fmla="*/ 1381573 w 13992332"/>
                <a:gd name="connsiteY77" fmla="*/ 3680838 h 7396030"/>
                <a:gd name="connsiteX78" fmla="*/ 1340867 w 13992332"/>
                <a:gd name="connsiteY78" fmla="*/ 3980504 h 7396030"/>
                <a:gd name="connsiteX79" fmla="*/ 1197619 w 13992332"/>
                <a:gd name="connsiteY79" fmla="*/ 4738831 h 7396030"/>
                <a:gd name="connsiteX80" fmla="*/ 1220896 w 13992332"/>
                <a:gd name="connsiteY80" fmla="*/ 4338309 h 7396030"/>
                <a:gd name="connsiteX81" fmla="*/ 1242772 w 13992332"/>
                <a:gd name="connsiteY81" fmla="*/ 4080888 h 7396030"/>
                <a:gd name="connsiteX82" fmla="*/ 1198693 w 13992332"/>
                <a:gd name="connsiteY82" fmla="*/ 3909438 h 7396030"/>
                <a:gd name="connsiteX83" fmla="*/ 970093 w 13992332"/>
                <a:gd name="connsiteY83" fmla="*/ 3989448 h 7396030"/>
                <a:gd name="connsiteX84" fmla="*/ 766328 w 13992332"/>
                <a:gd name="connsiteY84" fmla="*/ 4131990 h 7396030"/>
                <a:gd name="connsiteX85" fmla="*/ 555808 w 13992332"/>
                <a:gd name="connsiteY85" fmla="*/ 4355688 h 7396030"/>
                <a:gd name="connsiteX86" fmla="*/ 785900 w 13992332"/>
                <a:gd name="connsiteY86" fmla="*/ 4017771 h 7396030"/>
                <a:gd name="connsiteX87" fmla="*/ 1130113 w 13992332"/>
                <a:gd name="connsiteY87" fmla="*/ 3817500 h 7396030"/>
                <a:gd name="connsiteX88" fmla="*/ 1278703 w 13992332"/>
                <a:gd name="connsiteY88" fmla="*/ 3726558 h 7396030"/>
                <a:gd name="connsiteX89" fmla="*/ 1269661 w 13992332"/>
                <a:gd name="connsiteY89" fmla="*/ 3390117 h 7396030"/>
                <a:gd name="connsiteX90" fmla="*/ 1309620 w 13992332"/>
                <a:gd name="connsiteY90" fmla="*/ 3169963 h 7396030"/>
                <a:gd name="connsiteX91" fmla="*/ 1393003 w 13992332"/>
                <a:gd name="connsiteY91" fmla="*/ 3052188 h 7396030"/>
                <a:gd name="connsiteX92" fmla="*/ 1080693 w 13992332"/>
                <a:gd name="connsiteY92" fmla="*/ 2984604 h 7396030"/>
                <a:gd name="connsiteX93" fmla="*/ 663453 w 13992332"/>
                <a:gd name="connsiteY93" fmla="*/ 3023360 h 7396030"/>
                <a:gd name="connsiteX94" fmla="*/ 235111 w 13992332"/>
                <a:gd name="connsiteY94" fmla="*/ 3217172 h 7396030"/>
                <a:gd name="connsiteX95" fmla="*/ 421453 w 13992332"/>
                <a:gd name="connsiteY95" fmla="*/ 3029328 h 7396030"/>
                <a:gd name="connsiteX96" fmla="*/ 627193 w 13992332"/>
                <a:gd name="connsiteY96" fmla="*/ 2926458 h 7396030"/>
                <a:gd name="connsiteX97" fmla="*/ 854480 w 13992332"/>
                <a:gd name="connsiteY97" fmla="*/ 2889178 h 7396030"/>
                <a:gd name="connsiteX98" fmla="*/ 1149272 w 13992332"/>
                <a:gd name="connsiteY98" fmla="*/ 2889676 h 7396030"/>
                <a:gd name="connsiteX99" fmla="*/ 1531894 w 13992332"/>
                <a:gd name="connsiteY99" fmla="*/ 2917507 h 7396030"/>
                <a:gd name="connsiteX100" fmla="*/ 1860559 w 13992332"/>
                <a:gd name="connsiteY100" fmla="*/ 2766431 h 7396030"/>
                <a:gd name="connsiteX101" fmla="*/ 1701613 w 13992332"/>
                <a:gd name="connsiteY101" fmla="*/ 2263518 h 7396030"/>
                <a:gd name="connsiteX102" fmla="*/ 1690183 w 13992332"/>
                <a:gd name="connsiteY102" fmla="*/ 1966338 h 7396030"/>
                <a:gd name="connsiteX103" fmla="*/ 1381991 w 13992332"/>
                <a:gd name="connsiteY103" fmla="*/ 1841604 h 7396030"/>
                <a:gd name="connsiteX104" fmla="*/ 1095823 w 13992332"/>
                <a:gd name="connsiteY104" fmla="*/ 1714878 h 7396030"/>
                <a:gd name="connsiteX105" fmla="*/ 746507 w 13992332"/>
                <a:gd name="connsiteY105" fmla="*/ 1626415 h 7396030"/>
                <a:gd name="connsiteX106" fmla="*/ 352873 w 13992332"/>
                <a:gd name="connsiteY106" fmla="*/ 1726308 h 7396030"/>
                <a:gd name="connsiteX107" fmla="*/ 113171 w 13992332"/>
                <a:gd name="connsiteY107" fmla="*/ 1763582 h 7396030"/>
                <a:gd name="connsiteX108" fmla="*/ 9973 w 13992332"/>
                <a:gd name="connsiteY108" fmla="*/ 1737738 h 7396030"/>
                <a:gd name="connsiteX109" fmla="*/ 348516 w 13992332"/>
                <a:gd name="connsiteY109" fmla="*/ 1643812 h 7396030"/>
                <a:gd name="connsiteX110" fmla="*/ 653097 w 13992332"/>
                <a:gd name="connsiteY110" fmla="*/ 1543920 h 7396030"/>
                <a:gd name="connsiteX111" fmla="*/ 1072963 w 13992332"/>
                <a:gd name="connsiteY111" fmla="*/ 1612008 h 7396030"/>
                <a:gd name="connsiteX112" fmla="*/ 1244413 w 13992332"/>
                <a:gd name="connsiteY112" fmla="*/ 1657728 h 7396030"/>
                <a:gd name="connsiteX113" fmla="*/ 1205766 w 13992332"/>
                <a:gd name="connsiteY113" fmla="*/ 1451988 h 7396030"/>
                <a:gd name="connsiteX114" fmla="*/ 1046313 w 13992332"/>
                <a:gd name="connsiteY114" fmla="*/ 815409 h 7396030"/>
                <a:gd name="connsiteX115" fmla="*/ 1221553 w 13992332"/>
                <a:gd name="connsiteY115" fmla="*/ 1211958 h 7396030"/>
                <a:gd name="connsiteX0" fmla="*/ 1221553 w 14352380"/>
                <a:gd name="connsiteY0" fmla="*/ 1211958 h 7396030"/>
                <a:gd name="connsiteX1" fmla="*/ 1343911 w 14352380"/>
                <a:gd name="connsiteY1" fmla="*/ 1559828 h 7396030"/>
                <a:gd name="connsiteX2" fmla="*/ 1553023 w 14352380"/>
                <a:gd name="connsiteY2" fmla="*/ 1657728 h 7396030"/>
                <a:gd name="connsiteX3" fmla="*/ 1907353 w 14352380"/>
                <a:gd name="connsiteY3" fmla="*/ 1680588 h 7396030"/>
                <a:gd name="connsiteX4" fmla="*/ 2021653 w 14352380"/>
                <a:gd name="connsiteY4" fmla="*/ 1543428 h 7396030"/>
                <a:gd name="connsiteX5" fmla="*/ 2124523 w 14352380"/>
                <a:gd name="connsiteY5" fmla="*/ 1291968 h 7396030"/>
                <a:gd name="connsiteX6" fmla="*/ 2124523 w 14352380"/>
                <a:gd name="connsiteY6" fmla="*/ 1120518 h 7396030"/>
                <a:gd name="connsiteX7" fmla="*/ 2068029 w 14352380"/>
                <a:gd name="connsiteY7" fmla="*/ 825325 h 7396030"/>
                <a:gd name="connsiteX8" fmla="*/ 2078803 w 14352380"/>
                <a:gd name="connsiteY8" fmla="*/ 777618 h 7396030"/>
                <a:gd name="connsiteX9" fmla="*/ 2170243 w 14352380"/>
                <a:gd name="connsiteY9" fmla="*/ 1086228 h 7396030"/>
                <a:gd name="connsiteX10" fmla="*/ 2215963 w 14352380"/>
                <a:gd name="connsiteY10" fmla="*/ 1269108 h 7396030"/>
                <a:gd name="connsiteX11" fmla="*/ 2284543 w 14352380"/>
                <a:gd name="connsiteY11" fmla="*/ 1303398 h 7396030"/>
                <a:gd name="connsiteX12" fmla="*/ 2330263 w 14352380"/>
                <a:gd name="connsiteY12" fmla="*/ 1166238 h 7396030"/>
                <a:gd name="connsiteX13" fmla="*/ 2467423 w 14352380"/>
                <a:gd name="connsiteY13" fmla="*/ 880488 h 7396030"/>
                <a:gd name="connsiteX14" fmla="*/ 2558863 w 14352380"/>
                <a:gd name="connsiteY14" fmla="*/ 640458 h 7396030"/>
                <a:gd name="connsiteX15" fmla="*/ 2616013 w 14352380"/>
                <a:gd name="connsiteY15" fmla="*/ 537588 h 7396030"/>
                <a:gd name="connsiteX16" fmla="*/ 2558863 w 14352380"/>
                <a:gd name="connsiteY16" fmla="*/ 789048 h 7396030"/>
                <a:gd name="connsiteX17" fmla="*/ 2444563 w 14352380"/>
                <a:gd name="connsiteY17" fmla="*/ 1097658 h 7396030"/>
                <a:gd name="connsiteX18" fmla="*/ 2375983 w 14352380"/>
                <a:gd name="connsiteY18" fmla="*/ 1406268 h 7396030"/>
                <a:gd name="connsiteX19" fmla="*/ 2558863 w 14352380"/>
                <a:gd name="connsiteY19" fmla="*/ 1577718 h 7396030"/>
                <a:gd name="connsiteX20" fmla="*/ 2878903 w 14352380"/>
                <a:gd name="connsiteY20" fmla="*/ 1657728 h 7396030"/>
                <a:gd name="connsiteX21" fmla="*/ 3187513 w 14352380"/>
                <a:gd name="connsiteY21" fmla="*/ 1657728 h 7396030"/>
                <a:gd name="connsiteX22" fmla="*/ 3370393 w 14352380"/>
                <a:gd name="connsiteY22" fmla="*/ 1566288 h 7396030"/>
                <a:gd name="connsiteX23" fmla="*/ 3488066 w 14352380"/>
                <a:gd name="connsiteY23" fmla="*/ 1246753 h 7396030"/>
                <a:gd name="connsiteX24" fmla="*/ 3495138 w 14352380"/>
                <a:gd name="connsiteY24" fmla="*/ 1115548 h 7396030"/>
                <a:gd name="connsiteX25" fmla="*/ 3493650 w 14352380"/>
                <a:gd name="connsiteY25" fmla="*/ 1063976 h 7396030"/>
                <a:gd name="connsiteX26" fmla="*/ 3450403 w 14352380"/>
                <a:gd name="connsiteY26" fmla="*/ 777618 h 7396030"/>
                <a:gd name="connsiteX27" fmla="*/ 3119893 w 14352380"/>
                <a:gd name="connsiteY27" fmla="*/ 321571 h 7396030"/>
                <a:gd name="connsiteX28" fmla="*/ 3497351 w 14352380"/>
                <a:gd name="connsiteY28" fmla="*/ 674883 h 7396030"/>
                <a:gd name="connsiteX29" fmla="*/ 3759013 w 14352380"/>
                <a:gd name="connsiteY29" fmla="*/ 571878 h 7396030"/>
                <a:gd name="connsiteX30" fmla="*/ 3999043 w 14352380"/>
                <a:gd name="connsiteY30" fmla="*/ 91818 h 7396030"/>
                <a:gd name="connsiteX31" fmla="*/ 4033333 w 14352380"/>
                <a:gd name="connsiteY31" fmla="*/ 11808 h 7396030"/>
                <a:gd name="connsiteX32" fmla="*/ 3984569 w 14352380"/>
                <a:gd name="connsiteY32" fmla="*/ 247366 h 7396030"/>
                <a:gd name="connsiteX33" fmla="*/ 3812791 w 14352380"/>
                <a:gd name="connsiteY33" fmla="*/ 647417 h 7396030"/>
                <a:gd name="connsiteX34" fmla="*/ 3592906 w 14352380"/>
                <a:gd name="connsiteY34" fmla="*/ 811408 h 7396030"/>
                <a:gd name="connsiteX35" fmla="*/ 3604425 w 14352380"/>
                <a:gd name="connsiteY35" fmla="*/ 999253 h 7396030"/>
                <a:gd name="connsiteX36" fmla="*/ 3872985 w 14352380"/>
                <a:gd name="connsiteY36" fmla="*/ 881976 h 7396030"/>
                <a:gd name="connsiteX37" fmla="*/ 4200754 w 14352380"/>
                <a:gd name="connsiteY37" fmla="*/ 774136 h 7396030"/>
                <a:gd name="connsiteX38" fmla="*/ 4064251 w 14352380"/>
                <a:gd name="connsiteY38" fmla="*/ 847195 h 7396030"/>
                <a:gd name="connsiteX39" fmla="*/ 3818880 w 14352380"/>
                <a:gd name="connsiteY39" fmla="*/ 991305 h 7396030"/>
                <a:gd name="connsiteX40" fmla="*/ 3658531 w 14352380"/>
                <a:gd name="connsiteY40" fmla="*/ 1093178 h 7396030"/>
                <a:gd name="connsiteX41" fmla="*/ 3622838 w 14352380"/>
                <a:gd name="connsiteY41" fmla="*/ 1221401 h 7396030"/>
                <a:gd name="connsiteX42" fmla="*/ 3577446 w 14352380"/>
                <a:gd name="connsiteY42" fmla="*/ 1500691 h 7396030"/>
                <a:gd name="connsiteX43" fmla="*/ 3461833 w 14352380"/>
                <a:gd name="connsiteY43" fmla="*/ 1726308 h 7396030"/>
                <a:gd name="connsiteX44" fmla="*/ 3278953 w 14352380"/>
                <a:gd name="connsiteY44" fmla="*/ 2034918 h 7396030"/>
                <a:gd name="connsiteX45" fmla="*/ 3288742 w 14352380"/>
                <a:gd name="connsiteY45" fmla="*/ 2273460 h 7396030"/>
                <a:gd name="connsiteX46" fmla="*/ 3434288 w 14352380"/>
                <a:gd name="connsiteY46" fmla="*/ 2417577 h 7396030"/>
                <a:gd name="connsiteX47" fmla="*/ 3781217 w 14352380"/>
                <a:gd name="connsiteY47" fmla="*/ 2618845 h 7396030"/>
                <a:gd name="connsiteX48" fmla="*/ 4079053 w 14352380"/>
                <a:gd name="connsiteY48" fmla="*/ 2777868 h 7396030"/>
                <a:gd name="connsiteX49" fmla="*/ 14352380 w 14352380"/>
                <a:gd name="connsiteY49" fmla="*/ 7369070 h 7396030"/>
                <a:gd name="connsiteX50" fmla="*/ 13992332 w 14352380"/>
                <a:gd name="connsiteY50" fmla="*/ 7396027 h 7396030"/>
                <a:gd name="connsiteX51" fmla="*/ 3944371 w 14352380"/>
                <a:gd name="connsiteY51" fmla="*/ 2976643 h 7396030"/>
                <a:gd name="connsiteX52" fmla="*/ 3460193 w 14352380"/>
                <a:gd name="connsiteY52" fmla="*/ 2852901 h 7396030"/>
                <a:gd name="connsiteX53" fmla="*/ 3217865 w 14352380"/>
                <a:gd name="connsiteY53" fmla="*/ 2829045 h 7396030"/>
                <a:gd name="connsiteX54" fmla="*/ 3025524 w 14352380"/>
                <a:gd name="connsiteY54" fmla="*/ 2858861 h 7396030"/>
                <a:gd name="connsiteX55" fmla="*/ 2832855 w 14352380"/>
                <a:gd name="connsiteY55" fmla="*/ 2930924 h 7396030"/>
                <a:gd name="connsiteX56" fmla="*/ 2820111 w 14352380"/>
                <a:gd name="connsiteY56" fmla="*/ 3026344 h 7396030"/>
                <a:gd name="connsiteX57" fmla="*/ 2959241 w 14352380"/>
                <a:gd name="connsiteY57" fmla="*/ 3167976 h 7396030"/>
                <a:gd name="connsiteX58" fmla="*/ 3176083 w 14352380"/>
                <a:gd name="connsiteY58" fmla="*/ 3269358 h 7396030"/>
                <a:gd name="connsiteX59" fmla="*/ 3388239 w 14352380"/>
                <a:gd name="connsiteY59" fmla="*/ 3442290 h 7396030"/>
                <a:gd name="connsiteX60" fmla="*/ 3212014 w 14352380"/>
                <a:gd name="connsiteY60" fmla="*/ 3336948 h 7396030"/>
                <a:gd name="connsiteX61" fmla="*/ 3004633 w 14352380"/>
                <a:gd name="connsiteY61" fmla="*/ 3276814 h 7396030"/>
                <a:gd name="connsiteX62" fmla="*/ 2771676 w 14352380"/>
                <a:gd name="connsiteY62" fmla="*/ 3166987 h 7396030"/>
                <a:gd name="connsiteX63" fmla="*/ 2638873 w 14352380"/>
                <a:gd name="connsiteY63" fmla="*/ 3097908 h 7396030"/>
                <a:gd name="connsiteX64" fmla="*/ 2570293 w 14352380"/>
                <a:gd name="connsiteY64" fmla="*/ 3109338 h 7396030"/>
                <a:gd name="connsiteX65" fmla="*/ 2525557 w 14352380"/>
                <a:gd name="connsiteY65" fmla="*/ 3326508 h 7396030"/>
                <a:gd name="connsiteX66" fmla="*/ 2584349 w 14352380"/>
                <a:gd name="connsiteY66" fmla="*/ 3577470 h 7396030"/>
                <a:gd name="connsiteX67" fmla="*/ 2663703 w 14352380"/>
                <a:gd name="connsiteY67" fmla="*/ 3996904 h 7396030"/>
                <a:gd name="connsiteX68" fmla="*/ 2633113 w 14352380"/>
                <a:gd name="connsiteY68" fmla="*/ 4192703 h 7396030"/>
                <a:gd name="connsiteX69" fmla="*/ 2539703 w 14352380"/>
                <a:gd name="connsiteY69" fmla="*/ 4455574 h 7396030"/>
                <a:gd name="connsiteX70" fmla="*/ 2595212 w 14352380"/>
                <a:gd name="connsiteY70" fmla="*/ 3945217 h 7396030"/>
                <a:gd name="connsiteX71" fmla="*/ 2481240 w 14352380"/>
                <a:gd name="connsiteY71" fmla="*/ 3566538 h 7396030"/>
                <a:gd name="connsiteX72" fmla="*/ 2307403 w 14352380"/>
                <a:gd name="connsiteY72" fmla="*/ 3166488 h 7396030"/>
                <a:gd name="connsiteX73" fmla="*/ 2261683 w 14352380"/>
                <a:gd name="connsiteY73" fmla="*/ 3063618 h 7396030"/>
                <a:gd name="connsiteX74" fmla="*/ 2078803 w 14352380"/>
                <a:gd name="connsiteY74" fmla="*/ 2949318 h 7396030"/>
                <a:gd name="connsiteX75" fmla="*/ 1824299 w 14352380"/>
                <a:gd name="connsiteY75" fmla="*/ 3002494 h 7396030"/>
                <a:gd name="connsiteX76" fmla="*/ 1412162 w 14352380"/>
                <a:gd name="connsiteY76" fmla="*/ 3235573 h 7396030"/>
                <a:gd name="connsiteX77" fmla="*/ 1381573 w 14352380"/>
                <a:gd name="connsiteY77" fmla="*/ 3680838 h 7396030"/>
                <a:gd name="connsiteX78" fmla="*/ 1340867 w 14352380"/>
                <a:gd name="connsiteY78" fmla="*/ 3980504 h 7396030"/>
                <a:gd name="connsiteX79" fmla="*/ 1197619 w 14352380"/>
                <a:gd name="connsiteY79" fmla="*/ 4738831 h 7396030"/>
                <a:gd name="connsiteX80" fmla="*/ 1220896 w 14352380"/>
                <a:gd name="connsiteY80" fmla="*/ 4338309 h 7396030"/>
                <a:gd name="connsiteX81" fmla="*/ 1242772 w 14352380"/>
                <a:gd name="connsiteY81" fmla="*/ 4080888 h 7396030"/>
                <a:gd name="connsiteX82" fmla="*/ 1198693 w 14352380"/>
                <a:gd name="connsiteY82" fmla="*/ 3909438 h 7396030"/>
                <a:gd name="connsiteX83" fmla="*/ 970093 w 14352380"/>
                <a:gd name="connsiteY83" fmla="*/ 3989448 h 7396030"/>
                <a:gd name="connsiteX84" fmla="*/ 766328 w 14352380"/>
                <a:gd name="connsiteY84" fmla="*/ 4131990 h 7396030"/>
                <a:gd name="connsiteX85" fmla="*/ 555808 w 14352380"/>
                <a:gd name="connsiteY85" fmla="*/ 4355688 h 7396030"/>
                <a:gd name="connsiteX86" fmla="*/ 785900 w 14352380"/>
                <a:gd name="connsiteY86" fmla="*/ 4017771 h 7396030"/>
                <a:gd name="connsiteX87" fmla="*/ 1130113 w 14352380"/>
                <a:gd name="connsiteY87" fmla="*/ 3817500 h 7396030"/>
                <a:gd name="connsiteX88" fmla="*/ 1278703 w 14352380"/>
                <a:gd name="connsiteY88" fmla="*/ 3726558 h 7396030"/>
                <a:gd name="connsiteX89" fmla="*/ 1269661 w 14352380"/>
                <a:gd name="connsiteY89" fmla="*/ 3390117 h 7396030"/>
                <a:gd name="connsiteX90" fmla="*/ 1309620 w 14352380"/>
                <a:gd name="connsiteY90" fmla="*/ 3169963 h 7396030"/>
                <a:gd name="connsiteX91" fmla="*/ 1393003 w 14352380"/>
                <a:gd name="connsiteY91" fmla="*/ 3052188 h 7396030"/>
                <a:gd name="connsiteX92" fmla="*/ 1080693 w 14352380"/>
                <a:gd name="connsiteY92" fmla="*/ 2984604 h 7396030"/>
                <a:gd name="connsiteX93" fmla="*/ 663453 w 14352380"/>
                <a:gd name="connsiteY93" fmla="*/ 3023360 h 7396030"/>
                <a:gd name="connsiteX94" fmla="*/ 235111 w 14352380"/>
                <a:gd name="connsiteY94" fmla="*/ 3217172 h 7396030"/>
                <a:gd name="connsiteX95" fmla="*/ 421453 w 14352380"/>
                <a:gd name="connsiteY95" fmla="*/ 3029328 h 7396030"/>
                <a:gd name="connsiteX96" fmla="*/ 627193 w 14352380"/>
                <a:gd name="connsiteY96" fmla="*/ 2926458 h 7396030"/>
                <a:gd name="connsiteX97" fmla="*/ 854480 w 14352380"/>
                <a:gd name="connsiteY97" fmla="*/ 2889178 h 7396030"/>
                <a:gd name="connsiteX98" fmla="*/ 1149272 w 14352380"/>
                <a:gd name="connsiteY98" fmla="*/ 2889676 h 7396030"/>
                <a:gd name="connsiteX99" fmla="*/ 1531894 w 14352380"/>
                <a:gd name="connsiteY99" fmla="*/ 2917507 h 7396030"/>
                <a:gd name="connsiteX100" fmla="*/ 1860559 w 14352380"/>
                <a:gd name="connsiteY100" fmla="*/ 2766431 h 7396030"/>
                <a:gd name="connsiteX101" fmla="*/ 1701613 w 14352380"/>
                <a:gd name="connsiteY101" fmla="*/ 2263518 h 7396030"/>
                <a:gd name="connsiteX102" fmla="*/ 1690183 w 14352380"/>
                <a:gd name="connsiteY102" fmla="*/ 1966338 h 7396030"/>
                <a:gd name="connsiteX103" fmla="*/ 1381991 w 14352380"/>
                <a:gd name="connsiteY103" fmla="*/ 1841604 h 7396030"/>
                <a:gd name="connsiteX104" fmla="*/ 1095823 w 14352380"/>
                <a:gd name="connsiteY104" fmla="*/ 1714878 h 7396030"/>
                <a:gd name="connsiteX105" fmla="*/ 746507 w 14352380"/>
                <a:gd name="connsiteY105" fmla="*/ 1626415 h 7396030"/>
                <a:gd name="connsiteX106" fmla="*/ 352873 w 14352380"/>
                <a:gd name="connsiteY106" fmla="*/ 1726308 h 7396030"/>
                <a:gd name="connsiteX107" fmla="*/ 113171 w 14352380"/>
                <a:gd name="connsiteY107" fmla="*/ 1763582 h 7396030"/>
                <a:gd name="connsiteX108" fmla="*/ 9973 w 14352380"/>
                <a:gd name="connsiteY108" fmla="*/ 1737738 h 7396030"/>
                <a:gd name="connsiteX109" fmla="*/ 348516 w 14352380"/>
                <a:gd name="connsiteY109" fmla="*/ 1643812 h 7396030"/>
                <a:gd name="connsiteX110" fmla="*/ 653097 w 14352380"/>
                <a:gd name="connsiteY110" fmla="*/ 1543920 h 7396030"/>
                <a:gd name="connsiteX111" fmla="*/ 1072963 w 14352380"/>
                <a:gd name="connsiteY111" fmla="*/ 1612008 h 7396030"/>
                <a:gd name="connsiteX112" fmla="*/ 1244413 w 14352380"/>
                <a:gd name="connsiteY112" fmla="*/ 1657728 h 7396030"/>
                <a:gd name="connsiteX113" fmla="*/ 1205766 w 14352380"/>
                <a:gd name="connsiteY113" fmla="*/ 1451988 h 7396030"/>
                <a:gd name="connsiteX114" fmla="*/ 1046313 w 14352380"/>
                <a:gd name="connsiteY114" fmla="*/ 815409 h 7396030"/>
                <a:gd name="connsiteX115" fmla="*/ 1221553 w 14352380"/>
                <a:gd name="connsiteY115" fmla="*/ 1211958 h 7396030"/>
                <a:gd name="connsiteX0" fmla="*/ 1221553 w 14352380"/>
                <a:gd name="connsiteY0" fmla="*/ 1211958 h 7396028"/>
                <a:gd name="connsiteX1" fmla="*/ 1343911 w 14352380"/>
                <a:gd name="connsiteY1" fmla="*/ 1559828 h 7396028"/>
                <a:gd name="connsiteX2" fmla="*/ 1553023 w 14352380"/>
                <a:gd name="connsiteY2" fmla="*/ 1657728 h 7396028"/>
                <a:gd name="connsiteX3" fmla="*/ 1907353 w 14352380"/>
                <a:gd name="connsiteY3" fmla="*/ 1680588 h 7396028"/>
                <a:gd name="connsiteX4" fmla="*/ 2021653 w 14352380"/>
                <a:gd name="connsiteY4" fmla="*/ 1543428 h 7396028"/>
                <a:gd name="connsiteX5" fmla="*/ 2124523 w 14352380"/>
                <a:gd name="connsiteY5" fmla="*/ 1291968 h 7396028"/>
                <a:gd name="connsiteX6" fmla="*/ 2124523 w 14352380"/>
                <a:gd name="connsiteY6" fmla="*/ 1120518 h 7396028"/>
                <a:gd name="connsiteX7" fmla="*/ 2068029 w 14352380"/>
                <a:gd name="connsiteY7" fmla="*/ 825325 h 7396028"/>
                <a:gd name="connsiteX8" fmla="*/ 2078803 w 14352380"/>
                <a:gd name="connsiteY8" fmla="*/ 777618 h 7396028"/>
                <a:gd name="connsiteX9" fmla="*/ 2170243 w 14352380"/>
                <a:gd name="connsiteY9" fmla="*/ 1086228 h 7396028"/>
                <a:gd name="connsiteX10" fmla="*/ 2215963 w 14352380"/>
                <a:gd name="connsiteY10" fmla="*/ 1269108 h 7396028"/>
                <a:gd name="connsiteX11" fmla="*/ 2284543 w 14352380"/>
                <a:gd name="connsiteY11" fmla="*/ 1303398 h 7396028"/>
                <a:gd name="connsiteX12" fmla="*/ 2330263 w 14352380"/>
                <a:gd name="connsiteY12" fmla="*/ 1166238 h 7396028"/>
                <a:gd name="connsiteX13" fmla="*/ 2467423 w 14352380"/>
                <a:gd name="connsiteY13" fmla="*/ 880488 h 7396028"/>
                <a:gd name="connsiteX14" fmla="*/ 2558863 w 14352380"/>
                <a:gd name="connsiteY14" fmla="*/ 640458 h 7396028"/>
                <a:gd name="connsiteX15" fmla="*/ 2616013 w 14352380"/>
                <a:gd name="connsiteY15" fmla="*/ 537588 h 7396028"/>
                <a:gd name="connsiteX16" fmla="*/ 2558863 w 14352380"/>
                <a:gd name="connsiteY16" fmla="*/ 789048 h 7396028"/>
                <a:gd name="connsiteX17" fmla="*/ 2444563 w 14352380"/>
                <a:gd name="connsiteY17" fmla="*/ 1097658 h 7396028"/>
                <a:gd name="connsiteX18" fmla="*/ 2375983 w 14352380"/>
                <a:gd name="connsiteY18" fmla="*/ 1406268 h 7396028"/>
                <a:gd name="connsiteX19" fmla="*/ 2558863 w 14352380"/>
                <a:gd name="connsiteY19" fmla="*/ 1577718 h 7396028"/>
                <a:gd name="connsiteX20" fmla="*/ 2878903 w 14352380"/>
                <a:gd name="connsiteY20" fmla="*/ 1657728 h 7396028"/>
                <a:gd name="connsiteX21" fmla="*/ 3187513 w 14352380"/>
                <a:gd name="connsiteY21" fmla="*/ 1657728 h 7396028"/>
                <a:gd name="connsiteX22" fmla="*/ 3370393 w 14352380"/>
                <a:gd name="connsiteY22" fmla="*/ 1566288 h 7396028"/>
                <a:gd name="connsiteX23" fmla="*/ 3488066 w 14352380"/>
                <a:gd name="connsiteY23" fmla="*/ 1246753 h 7396028"/>
                <a:gd name="connsiteX24" fmla="*/ 3495138 w 14352380"/>
                <a:gd name="connsiteY24" fmla="*/ 1115548 h 7396028"/>
                <a:gd name="connsiteX25" fmla="*/ 3493650 w 14352380"/>
                <a:gd name="connsiteY25" fmla="*/ 1063976 h 7396028"/>
                <a:gd name="connsiteX26" fmla="*/ 3450403 w 14352380"/>
                <a:gd name="connsiteY26" fmla="*/ 777618 h 7396028"/>
                <a:gd name="connsiteX27" fmla="*/ 3119893 w 14352380"/>
                <a:gd name="connsiteY27" fmla="*/ 321571 h 7396028"/>
                <a:gd name="connsiteX28" fmla="*/ 3497351 w 14352380"/>
                <a:gd name="connsiteY28" fmla="*/ 674883 h 7396028"/>
                <a:gd name="connsiteX29" fmla="*/ 3759013 w 14352380"/>
                <a:gd name="connsiteY29" fmla="*/ 571878 h 7396028"/>
                <a:gd name="connsiteX30" fmla="*/ 3999043 w 14352380"/>
                <a:gd name="connsiteY30" fmla="*/ 91818 h 7396028"/>
                <a:gd name="connsiteX31" fmla="*/ 4033333 w 14352380"/>
                <a:gd name="connsiteY31" fmla="*/ 11808 h 7396028"/>
                <a:gd name="connsiteX32" fmla="*/ 3984569 w 14352380"/>
                <a:gd name="connsiteY32" fmla="*/ 247366 h 7396028"/>
                <a:gd name="connsiteX33" fmla="*/ 3812791 w 14352380"/>
                <a:gd name="connsiteY33" fmla="*/ 647417 h 7396028"/>
                <a:gd name="connsiteX34" fmla="*/ 3592906 w 14352380"/>
                <a:gd name="connsiteY34" fmla="*/ 811408 h 7396028"/>
                <a:gd name="connsiteX35" fmla="*/ 3604425 w 14352380"/>
                <a:gd name="connsiteY35" fmla="*/ 999253 h 7396028"/>
                <a:gd name="connsiteX36" fmla="*/ 3872985 w 14352380"/>
                <a:gd name="connsiteY36" fmla="*/ 881976 h 7396028"/>
                <a:gd name="connsiteX37" fmla="*/ 4200754 w 14352380"/>
                <a:gd name="connsiteY37" fmla="*/ 774136 h 7396028"/>
                <a:gd name="connsiteX38" fmla="*/ 4064251 w 14352380"/>
                <a:gd name="connsiteY38" fmla="*/ 847195 h 7396028"/>
                <a:gd name="connsiteX39" fmla="*/ 3818880 w 14352380"/>
                <a:gd name="connsiteY39" fmla="*/ 991305 h 7396028"/>
                <a:gd name="connsiteX40" fmla="*/ 3658531 w 14352380"/>
                <a:gd name="connsiteY40" fmla="*/ 1093178 h 7396028"/>
                <a:gd name="connsiteX41" fmla="*/ 3622838 w 14352380"/>
                <a:gd name="connsiteY41" fmla="*/ 1221401 h 7396028"/>
                <a:gd name="connsiteX42" fmla="*/ 3577446 w 14352380"/>
                <a:gd name="connsiteY42" fmla="*/ 1500691 h 7396028"/>
                <a:gd name="connsiteX43" fmla="*/ 3461833 w 14352380"/>
                <a:gd name="connsiteY43" fmla="*/ 1726308 h 7396028"/>
                <a:gd name="connsiteX44" fmla="*/ 3278953 w 14352380"/>
                <a:gd name="connsiteY44" fmla="*/ 2034918 h 7396028"/>
                <a:gd name="connsiteX45" fmla="*/ 3288742 w 14352380"/>
                <a:gd name="connsiteY45" fmla="*/ 2273460 h 7396028"/>
                <a:gd name="connsiteX46" fmla="*/ 3434288 w 14352380"/>
                <a:gd name="connsiteY46" fmla="*/ 2417577 h 7396028"/>
                <a:gd name="connsiteX47" fmla="*/ 3781217 w 14352380"/>
                <a:gd name="connsiteY47" fmla="*/ 2618845 h 7396028"/>
                <a:gd name="connsiteX48" fmla="*/ 4079053 w 14352380"/>
                <a:gd name="connsiteY48" fmla="*/ 2777868 h 7396028"/>
                <a:gd name="connsiteX49" fmla="*/ 14352380 w 14352380"/>
                <a:gd name="connsiteY49" fmla="*/ 7369070 h 7396028"/>
                <a:gd name="connsiteX50" fmla="*/ 13992332 w 14352380"/>
                <a:gd name="connsiteY50" fmla="*/ 7396027 h 7396028"/>
                <a:gd name="connsiteX51" fmla="*/ 3944371 w 14352380"/>
                <a:gd name="connsiteY51" fmla="*/ 2976643 h 7396028"/>
                <a:gd name="connsiteX52" fmla="*/ 3460193 w 14352380"/>
                <a:gd name="connsiteY52" fmla="*/ 2852901 h 7396028"/>
                <a:gd name="connsiteX53" fmla="*/ 3217865 w 14352380"/>
                <a:gd name="connsiteY53" fmla="*/ 2829045 h 7396028"/>
                <a:gd name="connsiteX54" fmla="*/ 3025524 w 14352380"/>
                <a:gd name="connsiteY54" fmla="*/ 2858861 h 7396028"/>
                <a:gd name="connsiteX55" fmla="*/ 2832855 w 14352380"/>
                <a:gd name="connsiteY55" fmla="*/ 2930924 h 7396028"/>
                <a:gd name="connsiteX56" fmla="*/ 2820111 w 14352380"/>
                <a:gd name="connsiteY56" fmla="*/ 3026344 h 7396028"/>
                <a:gd name="connsiteX57" fmla="*/ 2959241 w 14352380"/>
                <a:gd name="connsiteY57" fmla="*/ 3167976 h 7396028"/>
                <a:gd name="connsiteX58" fmla="*/ 3176083 w 14352380"/>
                <a:gd name="connsiteY58" fmla="*/ 3269358 h 7396028"/>
                <a:gd name="connsiteX59" fmla="*/ 3388239 w 14352380"/>
                <a:gd name="connsiteY59" fmla="*/ 3442290 h 7396028"/>
                <a:gd name="connsiteX60" fmla="*/ 3212014 w 14352380"/>
                <a:gd name="connsiteY60" fmla="*/ 3336948 h 7396028"/>
                <a:gd name="connsiteX61" fmla="*/ 3004633 w 14352380"/>
                <a:gd name="connsiteY61" fmla="*/ 3276814 h 7396028"/>
                <a:gd name="connsiteX62" fmla="*/ 2771676 w 14352380"/>
                <a:gd name="connsiteY62" fmla="*/ 3166987 h 7396028"/>
                <a:gd name="connsiteX63" fmla="*/ 2638873 w 14352380"/>
                <a:gd name="connsiteY63" fmla="*/ 3097908 h 7396028"/>
                <a:gd name="connsiteX64" fmla="*/ 2570293 w 14352380"/>
                <a:gd name="connsiteY64" fmla="*/ 3109338 h 7396028"/>
                <a:gd name="connsiteX65" fmla="*/ 2525557 w 14352380"/>
                <a:gd name="connsiteY65" fmla="*/ 3326508 h 7396028"/>
                <a:gd name="connsiteX66" fmla="*/ 2584349 w 14352380"/>
                <a:gd name="connsiteY66" fmla="*/ 3577470 h 7396028"/>
                <a:gd name="connsiteX67" fmla="*/ 2663703 w 14352380"/>
                <a:gd name="connsiteY67" fmla="*/ 3996904 h 7396028"/>
                <a:gd name="connsiteX68" fmla="*/ 2633113 w 14352380"/>
                <a:gd name="connsiteY68" fmla="*/ 4192703 h 7396028"/>
                <a:gd name="connsiteX69" fmla="*/ 2539703 w 14352380"/>
                <a:gd name="connsiteY69" fmla="*/ 4455574 h 7396028"/>
                <a:gd name="connsiteX70" fmla="*/ 2595212 w 14352380"/>
                <a:gd name="connsiteY70" fmla="*/ 3945217 h 7396028"/>
                <a:gd name="connsiteX71" fmla="*/ 2481240 w 14352380"/>
                <a:gd name="connsiteY71" fmla="*/ 3566538 h 7396028"/>
                <a:gd name="connsiteX72" fmla="*/ 2307403 w 14352380"/>
                <a:gd name="connsiteY72" fmla="*/ 3166488 h 7396028"/>
                <a:gd name="connsiteX73" fmla="*/ 2261683 w 14352380"/>
                <a:gd name="connsiteY73" fmla="*/ 3063618 h 7396028"/>
                <a:gd name="connsiteX74" fmla="*/ 2078803 w 14352380"/>
                <a:gd name="connsiteY74" fmla="*/ 2949318 h 7396028"/>
                <a:gd name="connsiteX75" fmla="*/ 1824299 w 14352380"/>
                <a:gd name="connsiteY75" fmla="*/ 3002494 h 7396028"/>
                <a:gd name="connsiteX76" fmla="*/ 1412162 w 14352380"/>
                <a:gd name="connsiteY76" fmla="*/ 3235573 h 7396028"/>
                <a:gd name="connsiteX77" fmla="*/ 1381573 w 14352380"/>
                <a:gd name="connsiteY77" fmla="*/ 3680838 h 7396028"/>
                <a:gd name="connsiteX78" fmla="*/ 1340867 w 14352380"/>
                <a:gd name="connsiteY78" fmla="*/ 3980504 h 7396028"/>
                <a:gd name="connsiteX79" fmla="*/ 1197619 w 14352380"/>
                <a:gd name="connsiteY79" fmla="*/ 4738831 h 7396028"/>
                <a:gd name="connsiteX80" fmla="*/ 1220896 w 14352380"/>
                <a:gd name="connsiteY80" fmla="*/ 4338309 h 7396028"/>
                <a:gd name="connsiteX81" fmla="*/ 1242772 w 14352380"/>
                <a:gd name="connsiteY81" fmla="*/ 4080888 h 7396028"/>
                <a:gd name="connsiteX82" fmla="*/ 1198693 w 14352380"/>
                <a:gd name="connsiteY82" fmla="*/ 3909438 h 7396028"/>
                <a:gd name="connsiteX83" fmla="*/ 970093 w 14352380"/>
                <a:gd name="connsiteY83" fmla="*/ 3989448 h 7396028"/>
                <a:gd name="connsiteX84" fmla="*/ 766328 w 14352380"/>
                <a:gd name="connsiteY84" fmla="*/ 4131990 h 7396028"/>
                <a:gd name="connsiteX85" fmla="*/ 555808 w 14352380"/>
                <a:gd name="connsiteY85" fmla="*/ 4355688 h 7396028"/>
                <a:gd name="connsiteX86" fmla="*/ 785900 w 14352380"/>
                <a:gd name="connsiteY86" fmla="*/ 4017771 h 7396028"/>
                <a:gd name="connsiteX87" fmla="*/ 1130113 w 14352380"/>
                <a:gd name="connsiteY87" fmla="*/ 3817500 h 7396028"/>
                <a:gd name="connsiteX88" fmla="*/ 1278703 w 14352380"/>
                <a:gd name="connsiteY88" fmla="*/ 3726558 h 7396028"/>
                <a:gd name="connsiteX89" fmla="*/ 1269661 w 14352380"/>
                <a:gd name="connsiteY89" fmla="*/ 3390117 h 7396028"/>
                <a:gd name="connsiteX90" fmla="*/ 1309620 w 14352380"/>
                <a:gd name="connsiteY90" fmla="*/ 3169963 h 7396028"/>
                <a:gd name="connsiteX91" fmla="*/ 1393003 w 14352380"/>
                <a:gd name="connsiteY91" fmla="*/ 3052188 h 7396028"/>
                <a:gd name="connsiteX92" fmla="*/ 1080693 w 14352380"/>
                <a:gd name="connsiteY92" fmla="*/ 2984604 h 7396028"/>
                <a:gd name="connsiteX93" fmla="*/ 663453 w 14352380"/>
                <a:gd name="connsiteY93" fmla="*/ 3023360 h 7396028"/>
                <a:gd name="connsiteX94" fmla="*/ 235111 w 14352380"/>
                <a:gd name="connsiteY94" fmla="*/ 3217172 h 7396028"/>
                <a:gd name="connsiteX95" fmla="*/ 421453 w 14352380"/>
                <a:gd name="connsiteY95" fmla="*/ 3029328 h 7396028"/>
                <a:gd name="connsiteX96" fmla="*/ 627193 w 14352380"/>
                <a:gd name="connsiteY96" fmla="*/ 2926458 h 7396028"/>
                <a:gd name="connsiteX97" fmla="*/ 854480 w 14352380"/>
                <a:gd name="connsiteY97" fmla="*/ 2889178 h 7396028"/>
                <a:gd name="connsiteX98" fmla="*/ 1149272 w 14352380"/>
                <a:gd name="connsiteY98" fmla="*/ 2889676 h 7396028"/>
                <a:gd name="connsiteX99" fmla="*/ 1531894 w 14352380"/>
                <a:gd name="connsiteY99" fmla="*/ 2917507 h 7396028"/>
                <a:gd name="connsiteX100" fmla="*/ 1860559 w 14352380"/>
                <a:gd name="connsiteY100" fmla="*/ 2766431 h 7396028"/>
                <a:gd name="connsiteX101" fmla="*/ 1701613 w 14352380"/>
                <a:gd name="connsiteY101" fmla="*/ 2263518 h 7396028"/>
                <a:gd name="connsiteX102" fmla="*/ 1690183 w 14352380"/>
                <a:gd name="connsiteY102" fmla="*/ 1966338 h 7396028"/>
                <a:gd name="connsiteX103" fmla="*/ 1381991 w 14352380"/>
                <a:gd name="connsiteY103" fmla="*/ 1841604 h 7396028"/>
                <a:gd name="connsiteX104" fmla="*/ 1095823 w 14352380"/>
                <a:gd name="connsiteY104" fmla="*/ 1714878 h 7396028"/>
                <a:gd name="connsiteX105" fmla="*/ 746507 w 14352380"/>
                <a:gd name="connsiteY105" fmla="*/ 1626415 h 7396028"/>
                <a:gd name="connsiteX106" fmla="*/ 352873 w 14352380"/>
                <a:gd name="connsiteY106" fmla="*/ 1726308 h 7396028"/>
                <a:gd name="connsiteX107" fmla="*/ 113171 w 14352380"/>
                <a:gd name="connsiteY107" fmla="*/ 1763582 h 7396028"/>
                <a:gd name="connsiteX108" fmla="*/ 9973 w 14352380"/>
                <a:gd name="connsiteY108" fmla="*/ 1737738 h 7396028"/>
                <a:gd name="connsiteX109" fmla="*/ 348516 w 14352380"/>
                <a:gd name="connsiteY109" fmla="*/ 1643812 h 7396028"/>
                <a:gd name="connsiteX110" fmla="*/ 653097 w 14352380"/>
                <a:gd name="connsiteY110" fmla="*/ 1543920 h 7396028"/>
                <a:gd name="connsiteX111" fmla="*/ 1072963 w 14352380"/>
                <a:gd name="connsiteY111" fmla="*/ 1612008 h 7396028"/>
                <a:gd name="connsiteX112" fmla="*/ 1244413 w 14352380"/>
                <a:gd name="connsiteY112" fmla="*/ 1657728 h 7396028"/>
                <a:gd name="connsiteX113" fmla="*/ 1205766 w 14352380"/>
                <a:gd name="connsiteY113" fmla="*/ 1451988 h 7396028"/>
                <a:gd name="connsiteX114" fmla="*/ 1046313 w 14352380"/>
                <a:gd name="connsiteY114" fmla="*/ 815409 h 7396028"/>
                <a:gd name="connsiteX115" fmla="*/ 1221553 w 14352380"/>
                <a:gd name="connsiteY115" fmla="*/ 1211958 h 7396028"/>
                <a:gd name="connsiteX0" fmla="*/ 1221553 w 14352380"/>
                <a:gd name="connsiteY0" fmla="*/ 1211958 h 7396028"/>
                <a:gd name="connsiteX1" fmla="*/ 1343911 w 14352380"/>
                <a:gd name="connsiteY1" fmla="*/ 1559828 h 7396028"/>
                <a:gd name="connsiteX2" fmla="*/ 1553023 w 14352380"/>
                <a:gd name="connsiteY2" fmla="*/ 1657728 h 7396028"/>
                <a:gd name="connsiteX3" fmla="*/ 1907353 w 14352380"/>
                <a:gd name="connsiteY3" fmla="*/ 1680588 h 7396028"/>
                <a:gd name="connsiteX4" fmla="*/ 2021653 w 14352380"/>
                <a:gd name="connsiteY4" fmla="*/ 1543428 h 7396028"/>
                <a:gd name="connsiteX5" fmla="*/ 2124523 w 14352380"/>
                <a:gd name="connsiteY5" fmla="*/ 1291968 h 7396028"/>
                <a:gd name="connsiteX6" fmla="*/ 2124523 w 14352380"/>
                <a:gd name="connsiteY6" fmla="*/ 1120518 h 7396028"/>
                <a:gd name="connsiteX7" fmla="*/ 2068029 w 14352380"/>
                <a:gd name="connsiteY7" fmla="*/ 825325 h 7396028"/>
                <a:gd name="connsiteX8" fmla="*/ 2078803 w 14352380"/>
                <a:gd name="connsiteY8" fmla="*/ 777618 h 7396028"/>
                <a:gd name="connsiteX9" fmla="*/ 2170243 w 14352380"/>
                <a:gd name="connsiteY9" fmla="*/ 1086228 h 7396028"/>
                <a:gd name="connsiteX10" fmla="*/ 2215963 w 14352380"/>
                <a:gd name="connsiteY10" fmla="*/ 1269108 h 7396028"/>
                <a:gd name="connsiteX11" fmla="*/ 2284543 w 14352380"/>
                <a:gd name="connsiteY11" fmla="*/ 1303398 h 7396028"/>
                <a:gd name="connsiteX12" fmla="*/ 2330263 w 14352380"/>
                <a:gd name="connsiteY12" fmla="*/ 1166238 h 7396028"/>
                <a:gd name="connsiteX13" fmla="*/ 2467423 w 14352380"/>
                <a:gd name="connsiteY13" fmla="*/ 880488 h 7396028"/>
                <a:gd name="connsiteX14" fmla="*/ 2558863 w 14352380"/>
                <a:gd name="connsiteY14" fmla="*/ 640458 h 7396028"/>
                <a:gd name="connsiteX15" fmla="*/ 2616013 w 14352380"/>
                <a:gd name="connsiteY15" fmla="*/ 537588 h 7396028"/>
                <a:gd name="connsiteX16" fmla="*/ 2558863 w 14352380"/>
                <a:gd name="connsiteY16" fmla="*/ 789048 h 7396028"/>
                <a:gd name="connsiteX17" fmla="*/ 2444563 w 14352380"/>
                <a:gd name="connsiteY17" fmla="*/ 1097658 h 7396028"/>
                <a:gd name="connsiteX18" fmla="*/ 2375983 w 14352380"/>
                <a:gd name="connsiteY18" fmla="*/ 1406268 h 7396028"/>
                <a:gd name="connsiteX19" fmla="*/ 2558863 w 14352380"/>
                <a:gd name="connsiteY19" fmla="*/ 1577718 h 7396028"/>
                <a:gd name="connsiteX20" fmla="*/ 2878903 w 14352380"/>
                <a:gd name="connsiteY20" fmla="*/ 1657728 h 7396028"/>
                <a:gd name="connsiteX21" fmla="*/ 3187513 w 14352380"/>
                <a:gd name="connsiteY21" fmla="*/ 1657728 h 7396028"/>
                <a:gd name="connsiteX22" fmla="*/ 3370393 w 14352380"/>
                <a:gd name="connsiteY22" fmla="*/ 1566288 h 7396028"/>
                <a:gd name="connsiteX23" fmla="*/ 3488066 w 14352380"/>
                <a:gd name="connsiteY23" fmla="*/ 1246753 h 7396028"/>
                <a:gd name="connsiteX24" fmla="*/ 3495138 w 14352380"/>
                <a:gd name="connsiteY24" fmla="*/ 1115548 h 7396028"/>
                <a:gd name="connsiteX25" fmla="*/ 3493650 w 14352380"/>
                <a:gd name="connsiteY25" fmla="*/ 1063976 h 7396028"/>
                <a:gd name="connsiteX26" fmla="*/ 3450403 w 14352380"/>
                <a:gd name="connsiteY26" fmla="*/ 777618 h 7396028"/>
                <a:gd name="connsiteX27" fmla="*/ 3119893 w 14352380"/>
                <a:gd name="connsiteY27" fmla="*/ 321571 h 7396028"/>
                <a:gd name="connsiteX28" fmla="*/ 3497351 w 14352380"/>
                <a:gd name="connsiteY28" fmla="*/ 674883 h 7396028"/>
                <a:gd name="connsiteX29" fmla="*/ 3759013 w 14352380"/>
                <a:gd name="connsiteY29" fmla="*/ 571878 h 7396028"/>
                <a:gd name="connsiteX30" fmla="*/ 3999043 w 14352380"/>
                <a:gd name="connsiteY30" fmla="*/ 91818 h 7396028"/>
                <a:gd name="connsiteX31" fmla="*/ 4033333 w 14352380"/>
                <a:gd name="connsiteY31" fmla="*/ 11808 h 7396028"/>
                <a:gd name="connsiteX32" fmla="*/ 3984569 w 14352380"/>
                <a:gd name="connsiteY32" fmla="*/ 247366 h 7396028"/>
                <a:gd name="connsiteX33" fmla="*/ 3812791 w 14352380"/>
                <a:gd name="connsiteY33" fmla="*/ 647417 h 7396028"/>
                <a:gd name="connsiteX34" fmla="*/ 3592906 w 14352380"/>
                <a:gd name="connsiteY34" fmla="*/ 811408 h 7396028"/>
                <a:gd name="connsiteX35" fmla="*/ 3604425 w 14352380"/>
                <a:gd name="connsiteY35" fmla="*/ 999253 h 7396028"/>
                <a:gd name="connsiteX36" fmla="*/ 3872985 w 14352380"/>
                <a:gd name="connsiteY36" fmla="*/ 881976 h 7396028"/>
                <a:gd name="connsiteX37" fmla="*/ 4200754 w 14352380"/>
                <a:gd name="connsiteY37" fmla="*/ 774136 h 7396028"/>
                <a:gd name="connsiteX38" fmla="*/ 4064251 w 14352380"/>
                <a:gd name="connsiteY38" fmla="*/ 847195 h 7396028"/>
                <a:gd name="connsiteX39" fmla="*/ 3818880 w 14352380"/>
                <a:gd name="connsiteY39" fmla="*/ 991305 h 7396028"/>
                <a:gd name="connsiteX40" fmla="*/ 3658531 w 14352380"/>
                <a:gd name="connsiteY40" fmla="*/ 1093178 h 7396028"/>
                <a:gd name="connsiteX41" fmla="*/ 3622838 w 14352380"/>
                <a:gd name="connsiteY41" fmla="*/ 1221401 h 7396028"/>
                <a:gd name="connsiteX42" fmla="*/ 3577446 w 14352380"/>
                <a:gd name="connsiteY42" fmla="*/ 1500691 h 7396028"/>
                <a:gd name="connsiteX43" fmla="*/ 3461833 w 14352380"/>
                <a:gd name="connsiteY43" fmla="*/ 1726308 h 7396028"/>
                <a:gd name="connsiteX44" fmla="*/ 3278953 w 14352380"/>
                <a:gd name="connsiteY44" fmla="*/ 2034918 h 7396028"/>
                <a:gd name="connsiteX45" fmla="*/ 3288742 w 14352380"/>
                <a:gd name="connsiteY45" fmla="*/ 2273460 h 7396028"/>
                <a:gd name="connsiteX46" fmla="*/ 3434288 w 14352380"/>
                <a:gd name="connsiteY46" fmla="*/ 2417577 h 7396028"/>
                <a:gd name="connsiteX47" fmla="*/ 3781217 w 14352380"/>
                <a:gd name="connsiteY47" fmla="*/ 2618845 h 7396028"/>
                <a:gd name="connsiteX48" fmla="*/ 4079053 w 14352380"/>
                <a:gd name="connsiteY48" fmla="*/ 2777868 h 7396028"/>
                <a:gd name="connsiteX49" fmla="*/ 14352380 w 14352380"/>
                <a:gd name="connsiteY49" fmla="*/ 7369070 h 7396028"/>
                <a:gd name="connsiteX50" fmla="*/ 13992332 w 14352380"/>
                <a:gd name="connsiteY50" fmla="*/ 7396027 h 7396028"/>
                <a:gd name="connsiteX51" fmla="*/ 3944371 w 14352380"/>
                <a:gd name="connsiteY51" fmla="*/ 2976643 h 7396028"/>
                <a:gd name="connsiteX52" fmla="*/ 3460193 w 14352380"/>
                <a:gd name="connsiteY52" fmla="*/ 2852901 h 7396028"/>
                <a:gd name="connsiteX53" fmla="*/ 3217865 w 14352380"/>
                <a:gd name="connsiteY53" fmla="*/ 2829045 h 7396028"/>
                <a:gd name="connsiteX54" fmla="*/ 3025524 w 14352380"/>
                <a:gd name="connsiteY54" fmla="*/ 2858861 h 7396028"/>
                <a:gd name="connsiteX55" fmla="*/ 2832855 w 14352380"/>
                <a:gd name="connsiteY55" fmla="*/ 2930924 h 7396028"/>
                <a:gd name="connsiteX56" fmla="*/ 2820111 w 14352380"/>
                <a:gd name="connsiteY56" fmla="*/ 3026344 h 7396028"/>
                <a:gd name="connsiteX57" fmla="*/ 2959241 w 14352380"/>
                <a:gd name="connsiteY57" fmla="*/ 3167976 h 7396028"/>
                <a:gd name="connsiteX58" fmla="*/ 3176083 w 14352380"/>
                <a:gd name="connsiteY58" fmla="*/ 3269358 h 7396028"/>
                <a:gd name="connsiteX59" fmla="*/ 3388239 w 14352380"/>
                <a:gd name="connsiteY59" fmla="*/ 3442290 h 7396028"/>
                <a:gd name="connsiteX60" fmla="*/ 3212014 w 14352380"/>
                <a:gd name="connsiteY60" fmla="*/ 3336948 h 7396028"/>
                <a:gd name="connsiteX61" fmla="*/ 3004633 w 14352380"/>
                <a:gd name="connsiteY61" fmla="*/ 3276814 h 7396028"/>
                <a:gd name="connsiteX62" fmla="*/ 2771676 w 14352380"/>
                <a:gd name="connsiteY62" fmla="*/ 3166987 h 7396028"/>
                <a:gd name="connsiteX63" fmla="*/ 2638873 w 14352380"/>
                <a:gd name="connsiteY63" fmla="*/ 3097908 h 7396028"/>
                <a:gd name="connsiteX64" fmla="*/ 2570293 w 14352380"/>
                <a:gd name="connsiteY64" fmla="*/ 3109338 h 7396028"/>
                <a:gd name="connsiteX65" fmla="*/ 2525557 w 14352380"/>
                <a:gd name="connsiteY65" fmla="*/ 3326508 h 7396028"/>
                <a:gd name="connsiteX66" fmla="*/ 2584349 w 14352380"/>
                <a:gd name="connsiteY66" fmla="*/ 3577470 h 7396028"/>
                <a:gd name="connsiteX67" fmla="*/ 2663703 w 14352380"/>
                <a:gd name="connsiteY67" fmla="*/ 3996904 h 7396028"/>
                <a:gd name="connsiteX68" fmla="*/ 2633113 w 14352380"/>
                <a:gd name="connsiteY68" fmla="*/ 4192703 h 7396028"/>
                <a:gd name="connsiteX69" fmla="*/ 2539703 w 14352380"/>
                <a:gd name="connsiteY69" fmla="*/ 4455574 h 7396028"/>
                <a:gd name="connsiteX70" fmla="*/ 2595212 w 14352380"/>
                <a:gd name="connsiteY70" fmla="*/ 3945217 h 7396028"/>
                <a:gd name="connsiteX71" fmla="*/ 2481240 w 14352380"/>
                <a:gd name="connsiteY71" fmla="*/ 3566538 h 7396028"/>
                <a:gd name="connsiteX72" fmla="*/ 2307403 w 14352380"/>
                <a:gd name="connsiteY72" fmla="*/ 3166488 h 7396028"/>
                <a:gd name="connsiteX73" fmla="*/ 2261683 w 14352380"/>
                <a:gd name="connsiteY73" fmla="*/ 3063618 h 7396028"/>
                <a:gd name="connsiteX74" fmla="*/ 2078803 w 14352380"/>
                <a:gd name="connsiteY74" fmla="*/ 2949318 h 7396028"/>
                <a:gd name="connsiteX75" fmla="*/ 1824299 w 14352380"/>
                <a:gd name="connsiteY75" fmla="*/ 3002494 h 7396028"/>
                <a:gd name="connsiteX76" fmla="*/ 1412162 w 14352380"/>
                <a:gd name="connsiteY76" fmla="*/ 3235573 h 7396028"/>
                <a:gd name="connsiteX77" fmla="*/ 1381573 w 14352380"/>
                <a:gd name="connsiteY77" fmla="*/ 3680838 h 7396028"/>
                <a:gd name="connsiteX78" fmla="*/ 1340867 w 14352380"/>
                <a:gd name="connsiteY78" fmla="*/ 3980504 h 7396028"/>
                <a:gd name="connsiteX79" fmla="*/ 1197619 w 14352380"/>
                <a:gd name="connsiteY79" fmla="*/ 4738831 h 7396028"/>
                <a:gd name="connsiteX80" fmla="*/ 1220896 w 14352380"/>
                <a:gd name="connsiteY80" fmla="*/ 4338309 h 7396028"/>
                <a:gd name="connsiteX81" fmla="*/ 1242772 w 14352380"/>
                <a:gd name="connsiteY81" fmla="*/ 4080888 h 7396028"/>
                <a:gd name="connsiteX82" fmla="*/ 1198693 w 14352380"/>
                <a:gd name="connsiteY82" fmla="*/ 3909438 h 7396028"/>
                <a:gd name="connsiteX83" fmla="*/ 970093 w 14352380"/>
                <a:gd name="connsiteY83" fmla="*/ 3989448 h 7396028"/>
                <a:gd name="connsiteX84" fmla="*/ 766328 w 14352380"/>
                <a:gd name="connsiteY84" fmla="*/ 4131990 h 7396028"/>
                <a:gd name="connsiteX85" fmla="*/ 555808 w 14352380"/>
                <a:gd name="connsiteY85" fmla="*/ 4355688 h 7396028"/>
                <a:gd name="connsiteX86" fmla="*/ 785900 w 14352380"/>
                <a:gd name="connsiteY86" fmla="*/ 4017771 h 7396028"/>
                <a:gd name="connsiteX87" fmla="*/ 1130113 w 14352380"/>
                <a:gd name="connsiteY87" fmla="*/ 3817500 h 7396028"/>
                <a:gd name="connsiteX88" fmla="*/ 1278703 w 14352380"/>
                <a:gd name="connsiteY88" fmla="*/ 3726558 h 7396028"/>
                <a:gd name="connsiteX89" fmla="*/ 1269661 w 14352380"/>
                <a:gd name="connsiteY89" fmla="*/ 3390117 h 7396028"/>
                <a:gd name="connsiteX90" fmla="*/ 1309620 w 14352380"/>
                <a:gd name="connsiteY90" fmla="*/ 3169963 h 7396028"/>
                <a:gd name="connsiteX91" fmla="*/ 1393003 w 14352380"/>
                <a:gd name="connsiteY91" fmla="*/ 3052188 h 7396028"/>
                <a:gd name="connsiteX92" fmla="*/ 1080693 w 14352380"/>
                <a:gd name="connsiteY92" fmla="*/ 2984604 h 7396028"/>
                <a:gd name="connsiteX93" fmla="*/ 663453 w 14352380"/>
                <a:gd name="connsiteY93" fmla="*/ 3023360 h 7396028"/>
                <a:gd name="connsiteX94" fmla="*/ 235111 w 14352380"/>
                <a:gd name="connsiteY94" fmla="*/ 3217172 h 7396028"/>
                <a:gd name="connsiteX95" fmla="*/ 421453 w 14352380"/>
                <a:gd name="connsiteY95" fmla="*/ 3029328 h 7396028"/>
                <a:gd name="connsiteX96" fmla="*/ 627193 w 14352380"/>
                <a:gd name="connsiteY96" fmla="*/ 2926458 h 7396028"/>
                <a:gd name="connsiteX97" fmla="*/ 854480 w 14352380"/>
                <a:gd name="connsiteY97" fmla="*/ 2889178 h 7396028"/>
                <a:gd name="connsiteX98" fmla="*/ 1149272 w 14352380"/>
                <a:gd name="connsiteY98" fmla="*/ 2889676 h 7396028"/>
                <a:gd name="connsiteX99" fmla="*/ 1531894 w 14352380"/>
                <a:gd name="connsiteY99" fmla="*/ 2917507 h 7396028"/>
                <a:gd name="connsiteX100" fmla="*/ 1860559 w 14352380"/>
                <a:gd name="connsiteY100" fmla="*/ 2766431 h 7396028"/>
                <a:gd name="connsiteX101" fmla="*/ 1701613 w 14352380"/>
                <a:gd name="connsiteY101" fmla="*/ 2263518 h 7396028"/>
                <a:gd name="connsiteX102" fmla="*/ 1690183 w 14352380"/>
                <a:gd name="connsiteY102" fmla="*/ 1966338 h 7396028"/>
                <a:gd name="connsiteX103" fmla="*/ 1381991 w 14352380"/>
                <a:gd name="connsiteY103" fmla="*/ 1841604 h 7396028"/>
                <a:gd name="connsiteX104" fmla="*/ 1095823 w 14352380"/>
                <a:gd name="connsiteY104" fmla="*/ 1714878 h 7396028"/>
                <a:gd name="connsiteX105" fmla="*/ 746507 w 14352380"/>
                <a:gd name="connsiteY105" fmla="*/ 1626415 h 7396028"/>
                <a:gd name="connsiteX106" fmla="*/ 352873 w 14352380"/>
                <a:gd name="connsiteY106" fmla="*/ 1726308 h 7396028"/>
                <a:gd name="connsiteX107" fmla="*/ 113171 w 14352380"/>
                <a:gd name="connsiteY107" fmla="*/ 1763582 h 7396028"/>
                <a:gd name="connsiteX108" fmla="*/ 9973 w 14352380"/>
                <a:gd name="connsiteY108" fmla="*/ 1737738 h 7396028"/>
                <a:gd name="connsiteX109" fmla="*/ 348516 w 14352380"/>
                <a:gd name="connsiteY109" fmla="*/ 1643812 h 7396028"/>
                <a:gd name="connsiteX110" fmla="*/ 653097 w 14352380"/>
                <a:gd name="connsiteY110" fmla="*/ 1543920 h 7396028"/>
                <a:gd name="connsiteX111" fmla="*/ 1072963 w 14352380"/>
                <a:gd name="connsiteY111" fmla="*/ 1612008 h 7396028"/>
                <a:gd name="connsiteX112" fmla="*/ 1244413 w 14352380"/>
                <a:gd name="connsiteY112" fmla="*/ 1657728 h 7396028"/>
                <a:gd name="connsiteX113" fmla="*/ 1205766 w 14352380"/>
                <a:gd name="connsiteY113" fmla="*/ 1451988 h 7396028"/>
                <a:gd name="connsiteX114" fmla="*/ 1046313 w 14352380"/>
                <a:gd name="connsiteY114" fmla="*/ 815409 h 7396028"/>
                <a:gd name="connsiteX115" fmla="*/ 1221553 w 14352380"/>
                <a:gd name="connsiteY115" fmla="*/ 1211958 h 7396028"/>
                <a:gd name="connsiteX0" fmla="*/ 1221553 w 18227951"/>
                <a:gd name="connsiteY0" fmla="*/ 1211958 h 9173439"/>
                <a:gd name="connsiteX1" fmla="*/ 1343911 w 18227951"/>
                <a:gd name="connsiteY1" fmla="*/ 1559828 h 9173439"/>
                <a:gd name="connsiteX2" fmla="*/ 1553023 w 18227951"/>
                <a:gd name="connsiteY2" fmla="*/ 1657728 h 9173439"/>
                <a:gd name="connsiteX3" fmla="*/ 1907353 w 18227951"/>
                <a:gd name="connsiteY3" fmla="*/ 1680588 h 9173439"/>
                <a:gd name="connsiteX4" fmla="*/ 2021653 w 18227951"/>
                <a:gd name="connsiteY4" fmla="*/ 1543428 h 9173439"/>
                <a:gd name="connsiteX5" fmla="*/ 2124523 w 18227951"/>
                <a:gd name="connsiteY5" fmla="*/ 1291968 h 9173439"/>
                <a:gd name="connsiteX6" fmla="*/ 2124523 w 18227951"/>
                <a:gd name="connsiteY6" fmla="*/ 1120518 h 9173439"/>
                <a:gd name="connsiteX7" fmla="*/ 2068029 w 18227951"/>
                <a:gd name="connsiteY7" fmla="*/ 825325 h 9173439"/>
                <a:gd name="connsiteX8" fmla="*/ 2078803 w 18227951"/>
                <a:gd name="connsiteY8" fmla="*/ 777618 h 9173439"/>
                <a:gd name="connsiteX9" fmla="*/ 2170243 w 18227951"/>
                <a:gd name="connsiteY9" fmla="*/ 1086228 h 9173439"/>
                <a:gd name="connsiteX10" fmla="*/ 2215963 w 18227951"/>
                <a:gd name="connsiteY10" fmla="*/ 1269108 h 9173439"/>
                <a:gd name="connsiteX11" fmla="*/ 2284543 w 18227951"/>
                <a:gd name="connsiteY11" fmla="*/ 1303398 h 9173439"/>
                <a:gd name="connsiteX12" fmla="*/ 2330263 w 18227951"/>
                <a:gd name="connsiteY12" fmla="*/ 1166238 h 9173439"/>
                <a:gd name="connsiteX13" fmla="*/ 2467423 w 18227951"/>
                <a:gd name="connsiteY13" fmla="*/ 880488 h 9173439"/>
                <a:gd name="connsiteX14" fmla="*/ 2558863 w 18227951"/>
                <a:gd name="connsiteY14" fmla="*/ 640458 h 9173439"/>
                <a:gd name="connsiteX15" fmla="*/ 2616013 w 18227951"/>
                <a:gd name="connsiteY15" fmla="*/ 537588 h 9173439"/>
                <a:gd name="connsiteX16" fmla="*/ 2558863 w 18227951"/>
                <a:gd name="connsiteY16" fmla="*/ 789048 h 9173439"/>
                <a:gd name="connsiteX17" fmla="*/ 2444563 w 18227951"/>
                <a:gd name="connsiteY17" fmla="*/ 1097658 h 9173439"/>
                <a:gd name="connsiteX18" fmla="*/ 2375983 w 18227951"/>
                <a:gd name="connsiteY18" fmla="*/ 1406268 h 9173439"/>
                <a:gd name="connsiteX19" fmla="*/ 2558863 w 18227951"/>
                <a:gd name="connsiteY19" fmla="*/ 1577718 h 9173439"/>
                <a:gd name="connsiteX20" fmla="*/ 2878903 w 18227951"/>
                <a:gd name="connsiteY20" fmla="*/ 1657728 h 9173439"/>
                <a:gd name="connsiteX21" fmla="*/ 3187513 w 18227951"/>
                <a:gd name="connsiteY21" fmla="*/ 1657728 h 9173439"/>
                <a:gd name="connsiteX22" fmla="*/ 3370393 w 18227951"/>
                <a:gd name="connsiteY22" fmla="*/ 1566288 h 9173439"/>
                <a:gd name="connsiteX23" fmla="*/ 3488066 w 18227951"/>
                <a:gd name="connsiteY23" fmla="*/ 1246753 h 9173439"/>
                <a:gd name="connsiteX24" fmla="*/ 3495138 w 18227951"/>
                <a:gd name="connsiteY24" fmla="*/ 1115548 h 9173439"/>
                <a:gd name="connsiteX25" fmla="*/ 3493650 w 18227951"/>
                <a:gd name="connsiteY25" fmla="*/ 1063976 h 9173439"/>
                <a:gd name="connsiteX26" fmla="*/ 3450403 w 18227951"/>
                <a:gd name="connsiteY26" fmla="*/ 777618 h 9173439"/>
                <a:gd name="connsiteX27" fmla="*/ 3119893 w 18227951"/>
                <a:gd name="connsiteY27" fmla="*/ 321571 h 9173439"/>
                <a:gd name="connsiteX28" fmla="*/ 3497351 w 18227951"/>
                <a:gd name="connsiteY28" fmla="*/ 674883 h 9173439"/>
                <a:gd name="connsiteX29" fmla="*/ 3759013 w 18227951"/>
                <a:gd name="connsiteY29" fmla="*/ 571878 h 9173439"/>
                <a:gd name="connsiteX30" fmla="*/ 3999043 w 18227951"/>
                <a:gd name="connsiteY30" fmla="*/ 91818 h 9173439"/>
                <a:gd name="connsiteX31" fmla="*/ 4033333 w 18227951"/>
                <a:gd name="connsiteY31" fmla="*/ 11808 h 9173439"/>
                <a:gd name="connsiteX32" fmla="*/ 3984569 w 18227951"/>
                <a:gd name="connsiteY32" fmla="*/ 247366 h 9173439"/>
                <a:gd name="connsiteX33" fmla="*/ 3812791 w 18227951"/>
                <a:gd name="connsiteY33" fmla="*/ 647417 h 9173439"/>
                <a:gd name="connsiteX34" fmla="*/ 3592906 w 18227951"/>
                <a:gd name="connsiteY34" fmla="*/ 811408 h 9173439"/>
                <a:gd name="connsiteX35" fmla="*/ 3604425 w 18227951"/>
                <a:gd name="connsiteY35" fmla="*/ 999253 h 9173439"/>
                <a:gd name="connsiteX36" fmla="*/ 3872985 w 18227951"/>
                <a:gd name="connsiteY36" fmla="*/ 881976 h 9173439"/>
                <a:gd name="connsiteX37" fmla="*/ 4200754 w 18227951"/>
                <a:gd name="connsiteY37" fmla="*/ 774136 h 9173439"/>
                <a:gd name="connsiteX38" fmla="*/ 4064251 w 18227951"/>
                <a:gd name="connsiteY38" fmla="*/ 847195 h 9173439"/>
                <a:gd name="connsiteX39" fmla="*/ 3818880 w 18227951"/>
                <a:gd name="connsiteY39" fmla="*/ 991305 h 9173439"/>
                <a:gd name="connsiteX40" fmla="*/ 3658531 w 18227951"/>
                <a:gd name="connsiteY40" fmla="*/ 1093178 h 9173439"/>
                <a:gd name="connsiteX41" fmla="*/ 3622838 w 18227951"/>
                <a:gd name="connsiteY41" fmla="*/ 1221401 h 9173439"/>
                <a:gd name="connsiteX42" fmla="*/ 3577446 w 18227951"/>
                <a:gd name="connsiteY42" fmla="*/ 1500691 h 9173439"/>
                <a:gd name="connsiteX43" fmla="*/ 3461833 w 18227951"/>
                <a:gd name="connsiteY43" fmla="*/ 1726308 h 9173439"/>
                <a:gd name="connsiteX44" fmla="*/ 3278953 w 18227951"/>
                <a:gd name="connsiteY44" fmla="*/ 2034918 h 9173439"/>
                <a:gd name="connsiteX45" fmla="*/ 3288742 w 18227951"/>
                <a:gd name="connsiteY45" fmla="*/ 2273460 h 9173439"/>
                <a:gd name="connsiteX46" fmla="*/ 3434288 w 18227951"/>
                <a:gd name="connsiteY46" fmla="*/ 2417577 h 9173439"/>
                <a:gd name="connsiteX47" fmla="*/ 3781217 w 18227951"/>
                <a:gd name="connsiteY47" fmla="*/ 2618845 h 9173439"/>
                <a:gd name="connsiteX48" fmla="*/ 4079053 w 18227951"/>
                <a:gd name="connsiteY48" fmla="*/ 2777868 h 9173439"/>
                <a:gd name="connsiteX49" fmla="*/ 18227951 w 18227951"/>
                <a:gd name="connsiteY49" fmla="*/ 9173439 h 9173439"/>
                <a:gd name="connsiteX50" fmla="*/ 13992332 w 18227951"/>
                <a:gd name="connsiteY50" fmla="*/ 7396027 h 9173439"/>
                <a:gd name="connsiteX51" fmla="*/ 3944371 w 18227951"/>
                <a:gd name="connsiteY51" fmla="*/ 2976643 h 9173439"/>
                <a:gd name="connsiteX52" fmla="*/ 3460193 w 18227951"/>
                <a:gd name="connsiteY52" fmla="*/ 2852901 h 9173439"/>
                <a:gd name="connsiteX53" fmla="*/ 3217865 w 18227951"/>
                <a:gd name="connsiteY53" fmla="*/ 2829045 h 9173439"/>
                <a:gd name="connsiteX54" fmla="*/ 3025524 w 18227951"/>
                <a:gd name="connsiteY54" fmla="*/ 2858861 h 9173439"/>
                <a:gd name="connsiteX55" fmla="*/ 2832855 w 18227951"/>
                <a:gd name="connsiteY55" fmla="*/ 2930924 h 9173439"/>
                <a:gd name="connsiteX56" fmla="*/ 2820111 w 18227951"/>
                <a:gd name="connsiteY56" fmla="*/ 3026344 h 9173439"/>
                <a:gd name="connsiteX57" fmla="*/ 2959241 w 18227951"/>
                <a:gd name="connsiteY57" fmla="*/ 3167976 h 9173439"/>
                <a:gd name="connsiteX58" fmla="*/ 3176083 w 18227951"/>
                <a:gd name="connsiteY58" fmla="*/ 3269358 h 9173439"/>
                <a:gd name="connsiteX59" fmla="*/ 3388239 w 18227951"/>
                <a:gd name="connsiteY59" fmla="*/ 3442290 h 9173439"/>
                <a:gd name="connsiteX60" fmla="*/ 3212014 w 18227951"/>
                <a:gd name="connsiteY60" fmla="*/ 3336948 h 9173439"/>
                <a:gd name="connsiteX61" fmla="*/ 3004633 w 18227951"/>
                <a:gd name="connsiteY61" fmla="*/ 3276814 h 9173439"/>
                <a:gd name="connsiteX62" fmla="*/ 2771676 w 18227951"/>
                <a:gd name="connsiteY62" fmla="*/ 3166987 h 9173439"/>
                <a:gd name="connsiteX63" fmla="*/ 2638873 w 18227951"/>
                <a:gd name="connsiteY63" fmla="*/ 3097908 h 9173439"/>
                <a:gd name="connsiteX64" fmla="*/ 2570293 w 18227951"/>
                <a:gd name="connsiteY64" fmla="*/ 3109338 h 9173439"/>
                <a:gd name="connsiteX65" fmla="*/ 2525557 w 18227951"/>
                <a:gd name="connsiteY65" fmla="*/ 3326508 h 9173439"/>
                <a:gd name="connsiteX66" fmla="*/ 2584349 w 18227951"/>
                <a:gd name="connsiteY66" fmla="*/ 3577470 h 9173439"/>
                <a:gd name="connsiteX67" fmla="*/ 2663703 w 18227951"/>
                <a:gd name="connsiteY67" fmla="*/ 3996904 h 9173439"/>
                <a:gd name="connsiteX68" fmla="*/ 2633113 w 18227951"/>
                <a:gd name="connsiteY68" fmla="*/ 4192703 h 9173439"/>
                <a:gd name="connsiteX69" fmla="*/ 2539703 w 18227951"/>
                <a:gd name="connsiteY69" fmla="*/ 4455574 h 9173439"/>
                <a:gd name="connsiteX70" fmla="*/ 2595212 w 18227951"/>
                <a:gd name="connsiteY70" fmla="*/ 3945217 h 9173439"/>
                <a:gd name="connsiteX71" fmla="*/ 2481240 w 18227951"/>
                <a:gd name="connsiteY71" fmla="*/ 3566538 h 9173439"/>
                <a:gd name="connsiteX72" fmla="*/ 2307403 w 18227951"/>
                <a:gd name="connsiteY72" fmla="*/ 3166488 h 9173439"/>
                <a:gd name="connsiteX73" fmla="*/ 2261683 w 18227951"/>
                <a:gd name="connsiteY73" fmla="*/ 3063618 h 9173439"/>
                <a:gd name="connsiteX74" fmla="*/ 2078803 w 18227951"/>
                <a:gd name="connsiteY74" fmla="*/ 2949318 h 9173439"/>
                <a:gd name="connsiteX75" fmla="*/ 1824299 w 18227951"/>
                <a:gd name="connsiteY75" fmla="*/ 3002494 h 9173439"/>
                <a:gd name="connsiteX76" fmla="*/ 1412162 w 18227951"/>
                <a:gd name="connsiteY76" fmla="*/ 3235573 h 9173439"/>
                <a:gd name="connsiteX77" fmla="*/ 1381573 w 18227951"/>
                <a:gd name="connsiteY77" fmla="*/ 3680838 h 9173439"/>
                <a:gd name="connsiteX78" fmla="*/ 1340867 w 18227951"/>
                <a:gd name="connsiteY78" fmla="*/ 3980504 h 9173439"/>
                <a:gd name="connsiteX79" fmla="*/ 1197619 w 18227951"/>
                <a:gd name="connsiteY79" fmla="*/ 4738831 h 9173439"/>
                <a:gd name="connsiteX80" fmla="*/ 1220896 w 18227951"/>
                <a:gd name="connsiteY80" fmla="*/ 4338309 h 9173439"/>
                <a:gd name="connsiteX81" fmla="*/ 1242772 w 18227951"/>
                <a:gd name="connsiteY81" fmla="*/ 4080888 h 9173439"/>
                <a:gd name="connsiteX82" fmla="*/ 1198693 w 18227951"/>
                <a:gd name="connsiteY82" fmla="*/ 3909438 h 9173439"/>
                <a:gd name="connsiteX83" fmla="*/ 970093 w 18227951"/>
                <a:gd name="connsiteY83" fmla="*/ 3989448 h 9173439"/>
                <a:gd name="connsiteX84" fmla="*/ 766328 w 18227951"/>
                <a:gd name="connsiteY84" fmla="*/ 4131990 h 9173439"/>
                <a:gd name="connsiteX85" fmla="*/ 555808 w 18227951"/>
                <a:gd name="connsiteY85" fmla="*/ 4355688 h 9173439"/>
                <a:gd name="connsiteX86" fmla="*/ 785900 w 18227951"/>
                <a:gd name="connsiteY86" fmla="*/ 4017771 h 9173439"/>
                <a:gd name="connsiteX87" fmla="*/ 1130113 w 18227951"/>
                <a:gd name="connsiteY87" fmla="*/ 3817500 h 9173439"/>
                <a:gd name="connsiteX88" fmla="*/ 1278703 w 18227951"/>
                <a:gd name="connsiteY88" fmla="*/ 3726558 h 9173439"/>
                <a:gd name="connsiteX89" fmla="*/ 1269661 w 18227951"/>
                <a:gd name="connsiteY89" fmla="*/ 3390117 h 9173439"/>
                <a:gd name="connsiteX90" fmla="*/ 1309620 w 18227951"/>
                <a:gd name="connsiteY90" fmla="*/ 3169963 h 9173439"/>
                <a:gd name="connsiteX91" fmla="*/ 1393003 w 18227951"/>
                <a:gd name="connsiteY91" fmla="*/ 3052188 h 9173439"/>
                <a:gd name="connsiteX92" fmla="*/ 1080693 w 18227951"/>
                <a:gd name="connsiteY92" fmla="*/ 2984604 h 9173439"/>
                <a:gd name="connsiteX93" fmla="*/ 663453 w 18227951"/>
                <a:gd name="connsiteY93" fmla="*/ 3023360 h 9173439"/>
                <a:gd name="connsiteX94" fmla="*/ 235111 w 18227951"/>
                <a:gd name="connsiteY94" fmla="*/ 3217172 h 9173439"/>
                <a:gd name="connsiteX95" fmla="*/ 421453 w 18227951"/>
                <a:gd name="connsiteY95" fmla="*/ 3029328 h 9173439"/>
                <a:gd name="connsiteX96" fmla="*/ 627193 w 18227951"/>
                <a:gd name="connsiteY96" fmla="*/ 2926458 h 9173439"/>
                <a:gd name="connsiteX97" fmla="*/ 854480 w 18227951"/>
                <a:gd name="connsiteY97" fmla="*/ 2889178 h 9173439"/>
                <a:gd name="connsiteX98" fmla="*/ 1149272 w 18227951"/>
                <a:gd name="connsiteY98" fmla="*/ 2889676 h 9173439"/>
                <a:gd name="connsiteX99" fmla="*/ 1531894 w 18227951"/>
                <a:gd name="connsiteY99" fmla="*/ 2917507 h 9173439"/>
                <a:gd name="connsiteX100" fmla="*/ 1860559 w 18227951"/>
                <a:gd name="connsiteY100" fmla="*/ 2766431 h 9173439"/>
                <a:gd name="connsiteX101" fmla="*/ 1701613 w 18227951"/>
                <a:gd name="connsiteY101" fmla="*/ 2263518 h 9173439"/>
                <a:gd name="connsiteX102" fmla="*/ 1690183 w 18227951"/>
                <a:gd name="connsiteY102" fmla="*/ 1966338 h 9173439"/>
                <a:gd name="connsiteX103" fmla="*/ 1381991 w 18227951"/>
                <a:gd name="connsiteY103" fmla="*/ 1841604 h 9173439"/>
                <a:gd name="connsiteX104" fmla="*/ 1095823 w 18227951"/>
                <a:gd name="connsiteY104" fmla="*/ 1714878 h 9173439"/>
                <a:gd name="connsiteX105" fmla="*/ 746507 w 18227951"/>
                <a:gd name="connsiteY105" fmla="*/ 1626415 h 9173439"/>
                <a:gd name="connsiteX106" fmla="*/ 352873 w 18227951"/>
                <a:gd name="connsiteY106" fmla="*/ 1726308 h 9173439"/>
                <a:gd name="connsiteX107" fmla="*/ 113171 w 18227951"/>
                <a:gd name="connsiteY107" fmla="*/ 1763582 h 9173439"/>
                <a:gd name="connsiteX108" fmla="*/ 9973 w 18227951"/>
                <a:gd name="connsiteY108" fmla="*/ 1737738 h 9173439"/>
                <a:gd name="connsiteX109" fmla="*/ 348516 w 18227951"/>
                <a:gd name="connsiteY109" fmla="*/ 1643812 h 9173439"/>
                <a:gd name="connsiteX110" fmla="*/ 653097 w 18227951"/>
                <a:gd name="connsiteY110" fmla="*/ 1543920 h 9173439"/>
                <a:gd name="connsiteX111" fmla="*/ 1072963 w 18227951"/>
                <a:gd name="connsiteY111" fmla="*/ 1612008 h 9173439"/>
                <a:gd name="connsiteX112" fmla="*/ 1244413 w 18227951"/>
                <a:gd name="connsiteY112" fmla="*/ 1657728 h 9173439"/>
                <a:gd name="connsiteX113" fmla="*/ 1205766 w 18227951"/>
                <a:gd name="connsiteY113" fmla="*/ 1451988 h 9173439"/>
                <a:gd name="connsiteX114" fmla="*/ 1046313 w 18227951"/>
                <a:gd name="connsiteY114" fmla="*/ 815409 h 9173439"/>
                <a:gd name="connsiteX115" fmla="*/ 1221553 w 18227951"/>
                <a:gd name="connsiteY115" fmla="*/ 1211958 h 9173439"/>
                <a:gd name="connsiteX0" fmla="*/ 1221553 w 19234678"/>
                <a:gd name="connsiteY0" fmla="*/ 1211958 h 9708619"/>
                <a:gd name="connsiteX1" fmla="*/ 1343911 w 19234678"/>
                <a:gd name="connsiteY1" fmla="*/ 1559828 h 9708619"/>
                <a:gd name="connsiteX2" fmla="*/ 1553023 w 19234678"/>
                <a:gd name="connsiteY2" fmla="*/ 1657728 h 9708619"/>
                <a:gd name="connsiteX3" fmla="*/ 1907353 w 19234678"/>
                <a:gd name="connsiteY3" fmla="*/ 1680588 h 9708619"/>
                <a:gd name="connsiteX4" fmla="*/ 2021653 w 19234678"/>
                <a:gd name="connsiteY4" fmla="*/ 1543428 h 9708619"/>
                <a:gd name="connsiteX5" fmla="*/ 2124523 w 19234678"/>
                <a:gd name="connsiteY5" fmla="*/ 1291968 h 9708619"/>
                <a:gd name="connsiteX6" fmla="*/ 2124523 w 19234678"/>
                <a:gd name="connsiteY6" fmla="*/ 1120518 h 9708619"/>
                <a:gd name="connsiteX7" fmla="*/ 2068029 w 19234678"/>
                <a:gd name="connsiteY7" fmla="*/ 825325 h 9708619"/>
                <a:gd name="connsiteX8" fmla="*/ 2078803 w 19234678"/>
                <a:gd name="connsiteY8" fmla="*/ 777618 h 9708619"/>
                <a:gd name="connsiteX9" fmla="*/ 2170243 w 19234678"/>
                <a:gd name="connsiteY9" fmla="*/ 1086228 h 9708619"/>
                <a:gd name="connsiteX10" fmla="*/ 2215963 w 19234678"/>
                <a:gd name="connsiteY10" fmla="*/ 1269108 h 9708619"/>
                <a:gd name="connsiteX11" fmla="*/ 2284543 w 19234678"/>
                <a:gd name="connsiteY11" fmla="*/ 1303398 h 9708619"/>
                <a:gd name="connsiteX12" fmla="*/ 2330263 w 19234678"/>
                <a:gd name="connsiteY12" fmla="*/ 1166238 h 9708619"/>
                <a:gd name="connsiteX13" fmla="*/ 2467423 w 19234678"/>
                <a:gd name="connsiteY13" fmla="*/ 880488 h 9708619"/>
                <a:gd name="connsiteX14" fmla="*/ 2558863 w 19234678"/>
                <a:gd name="connsiteY14" fmla="*/ 640458 h 9708619"/>
                <a:gd name="connsiteX15" fmla="*/ 2616013 w 19234678"/>
                <a:gd name="connsiteY15" fmla="*/ 537588 h 9708619"/>
                <a:gd name="connsiteX16" fmla="*/ 2558863 w 19234678"/>
                <a:gd name="connsiteY16" fmla="*/ 789048 h 9708619"/>
                <a:gd name="connsiteX17" fmla="*/ 2444563 w 19234678"/>
                <a:gd name="connsiteY17" fmla="*/ 1097658 h 9708619"/>
                <a:gd name="connsiteX18" fmla="*/ 2375983 w 19234678"/>
                <a:gd name="connsiteY18" fmla="*/ 1406268 h 9708619"/>
                <a:gd name="connsiteX19" fmla="*/ 2558863 w 19234678"/>
                <a:gd name="connsiteY19" fmla="*/ 1577718 h 9708619"/>
                <a:gd name="connsiteX20" fmla="*/ 2878903 w 19234678"/>
                <a:gd name="connsiteY20" fmla="*/ 1657728 h 9708619"/>
                <a:gd name="connsiteX21" fmla="*/ 3187513 w 19234678"/>
                <a:gd name="connsiteY21" fmla="*/ 1657728 h 9708619"/>
                <a:gd name="connsiteX22" fmla="*/ 3370393 w 19234678"/>
                <a:gd name="connsiteY22" fmla="*/ 1566288 h 9708619"/>
                <a:gd name="connsiteX23" fmla="*/ 3488066 w 19234678"/>
                <a:gd name="connsiteY23" fmla="*/ 1246753 h 9708619"/>
                <a:gd name="connsiteX24" fmla="*/ 3495138 w 19234678"/>
                <a:gd name="connsiteY24" fmla="*/ 1115548 h 9708619"/>
                <a:gd name="connsiteX25" fmla="*/ 3493650 w 19234678"/>
                <a:gd name="connsiteY25" fmla="*/ 1063976 h 9708619"/>
                <a:gd name="connsiteX26" fmla="*/ 3450403 w 19234678"/>
                <a:gd name="connsiteY26" fmla="*/ 777618 h 9708619"/>
                <a:gd name="connsiteX27" fmla="*/ 3119893 w 19234678"/>
                <a:gd name="connsiteY27" fmla="*/ 321571 h 9708619"/>
                <a:gd name="connsiteX28" fmla="*/ 3497351 w 19234678"/>
                <a:gd name="connsiteY28" fmla="*/ 674883 h 9708619"/>
                <a:gd name="connsiteX29" fmla="*/ 3759013 w 19234678"/>
                <a:gd name="connsiteY29" fmla="*/ 571878 h 9708619"/>
                <a:gd name="connsiteX30" fmla="*/ 3999043 w 19234678"/>
                <a:gd name="connsiteY30" fmla="*/ 91818 h 9708619"/>
                <a:gd name="connsiteX31" fmla="*/ 4033333 w 19234678"/>
                <a:gd name="connsiteY31" fmla="*/ 11808 h 9708619"/>
                <a:gd name="connsiteX32" fmla="*/ 3984569 w 19234678"/>
                <a:gd name="connsiteY32" fmla="*/ 247366 h 9708619"/>
                <a:gd name="connsiteX33" fmla="*/ 3812791 w 19234678"/>
                <a:gd name="connsiteY33" fmla="*/ 647417 h 9708619"/>
                <a:gd name="connsiteX34" fmla="*/ 3592906 w 19234678"/>
                <a:gd name="connsiteY34" fmla="*/ 811408 h 9708619"/>
                <a:gd name="connsiteX35" fmla="*/ 3604425 w 19234678"/>
                <a:gd name="connsiteY35" fmla="*/ 999253 h 9708619"/>
                <a:gd name="connsiteX36" fmla="*/ 3872985 w 19234678"/>
                <a:gd name="connsiteY36" fmla="*/ 881976 h 9708619"/>
                <a:gd name="connsiteX37" fmla="*/ 4200754 w 19234678"/>
                <a:gd name="connsiteY37" fmla="*/ 774136 h 9708619"/>
                <a:gd name="connsiteX38" fmla="*/ 4064251 w 19234678"/>
                <a:gd name="connsiteY38" fmla="*/ 847195 h 9708619"/>
                <a:gd name="connsiteX39" fmla="*/ 3818880 w 19234678"/>
                <a:gd name="connsiteY39" fmla="*/ 991305 h 9708619"/>
                <a:gd name="connsiteX40" fmla="*/ 3658531 w 19234678"/>
                <a:gd name="connsiteY40" fmla="*/ 1093178 h 9708619"/>
                <a:gd name="connsiteX41" fmla="*/ 3622838 w 19234678"/>
                <a:gd name="connsiteY41" fmla="*/ 1221401 h 9708619"/>
                <a:gd name="connsiteX42" fmla="*/ 3577446 w 19234678"/>
                <a:gd name="connsiteY42" fmla="*/ 1500691 h 9708619"/>
                <a:gd name="connsiteX43" fmla="*/ 3461833 w 19234678"/>
                <a:gd name="connsiteY43" fmla="*/ 1726308 h 9708619"/>
                <a:gd name="connsiteX44" fmla="*/ 3278953 w 19234678"/>
                <a:gd name="connsiteY44" fmla="*/ 2034918 h 9708619"/>
                <a:gd name="connsiteX45" fmla="*/ 3288742 w 19234678"/>
                <a:gd name="connsiteY45" fmla="*/ 2273460 h 9708619"/>
                <a:gd name="connsiteX46" fmla="*/ 3434288 w 19234678"/>
                <a:gd name="connsiteY46" fmla="*/ 2417577 h 9708619"/>
                <a:gd name="connsiteX47" fmla="*/ 3781217 w 19234678"/>
                <a:gd name="connsiteY47" fmla="*/ 2618845 h 9708619"/>
                <a:gd name="connsiteX48" fmla="*/ 4079053 w 19234678"/>
                <a:gd name="connsiteY48" fmla="*/ 2777868 h 9708619"/>
                <a:gd name="connsiteX49" fmla="*/ 18227951 w 19234678"/>
                <a:gd name="connsiteY49" fmla="*/ 9173439 h 9708619"/>
                <a:gd name="connsiteX50" fmla="*/ 18064964 w 19234678"/>
                <a:gd name="connsiteY50" fmla="*/ 9394536 h 9708619"/>
                <a:gd name="connsiteX51" fmla="*/ 3944371 w 19234678"/>
                <a:gd name="connsiteY51" fmla="*/ 2976643 h 9708619"/>
                <a:gd name="connsiteX52" fmla="*/ 3460193 w 19234678"/>
                <a:gd name="connsiteY52" fmla="*/ 2852901 h 9708619"/>
                <a:gd name="connsiteX53" fmla="*/ 3217865 w 19234678"/>
                <a:gd name="connsiteY53" fmla="*/ 2829045 h 9708619"/>
                <a:gd name="connsiteX54" fmla="*/ 3025524 w 19234678"/>
                <a:gd name="connsiteY54" fmla="*/ 2858861 h 9708619"/>
                <a:gd name="connsiteX55" fmla="*/ 2832855 w 19234678"/>
                <a:gd name="connsiteY55" fmla="*/ 2930924 h 9708619"/>
                <a:gd name="connsiteX56" fmla="*/ 2820111 w 19234678"/>
                <a:gd name="connsiteY56" fmla="*/ 3026344 h 9708619"/>
                <a:gd name="connsiteX57" fmla="*/ 2959241 w 19234678"/>
                <a:gd name="connsiteY57" fmla="*/ 3167976 h 9708619"/>
                <a:gd name="connsiteX58" fmla="*/ 3176083 w 19234678"/>
                <a:gd name="connsiteY58" fmla="*/ 3269358 h 9708619"/>
                <a:gd name="connsiteX59" fmla="*/ 3388239 w 19234678"/>
                <a:gd name="connsiteY59" fmla="*/ 3442290 h 9708619"/>
                <a:gd name="connsiteX60" fmla="*/ 3212014 w 19234678"/>
                <a:gd name="connsiteY60" fmla="*/ 3336948 h 9708619"/>
                <a:gd name="connsiteX61" fmla="*/ 3004633 w 19234678"/>
                <a:gd name="connsiteY61" fmla="*/ 3276814 h 9708619"/>
                <a:gd name="connsiteX62" fmla="*/ 2771676 w 19234678"/>
                <a:gd name="connsiteY62" fmla="*/ 3166987 h 9708619"/>
                <a:gd name="connsiteX63" fmla="*/ 2638873 w 19234678"/>
                <a:gd name="connsiteY63" fmla="*/ 3097908 h 9708619"/>
                <a:gd name="connsiteX64" fmla="*/ 2570293 w 19234678"/>
                <a:gd name="connsiteY64" fmla="*/ 3109338 h 9708619"/>
                <a:gd name="connsiteX65" fmla="*/ 2525557 w 19234678"/>
                <a:gd name="connsiteY65" fmla="*/ 3326508 h 9708619"/>
                <a:gd name="connsiteX66" fmla="*/ 2584349 w 19234678"/>
                <a:gd name="connsiteY66" fmla="*/ 3577470 h 9708619"/>
                <a:gd name="connsiteX67" fmla="*/ 2663703 w 19234678"/>
                <a:gd name="connsiteY67" fmla="*/ 3996904 h 9708619"/>
                <a:gd name="connsiteX68" fmla="*/ 2633113 w 19234678"/>
                <a:gd name="connsiteY68" fmla="*/ 4192703 h 9708619"/>
                <a:gd name="connsiteX69" fmla="*/ 2539703 w 19234678"/>
                <a:gd name="connsiteY69" fmla="*/ 4455574 h 9708619"/>
                <a:gd name="connsiteX70" fmla="*/ 2595212 w 19234678"/>
                <a:gd name="connsiteY70" fmla="*/ 3945217 h 9708619"/>
                <a:gd name="connsiteX71" fmla="*/ 2481240 w 19234678"/>
                <a:gd name="connsiteY71" fmla="*/ 3566538 h 9708619"/>
                <a:gd name="connsiteX72" fmla="*/ 2307403 w 19234678"/>
                <a:gd name="connsiteY72" fmla="*/ 3166488 h 9708619"/>
                <a:gd name="connsiteX73" fmla="*/ 2261683 w 19234678"/>
                <a:gd name="connsiteY73" fmla="*/ 3063618 h 9708619"/>
                <a:gd name="connsiteX74" fmla="*/ 2078803 w 19234678"/>
                <a:gd name="connsiteY74" fmla="*/ 2949318 h 9708619"/>
                <a:gd name="connsiteX75" fmla="*/ 1824299 w 19234678"/>
                <a:gd name="connsiteY75" fmla="*/ 3002494 h 9708619"/>
                <a:gd name="connsiteX76" fmla="*/ 1412162 w 19234678"/>
                <a:gd name="connsiteY76" fmla="*/ 3235573 h 9708619"/>
                <a:gd name="connsiteX77" fmla="*/ 1381573 w 19234678"/>
                <a:gd name="connsiteY77" fmla="*/ 3680838 h 9708619"/>
                <a:gd name="connsiteX78" fmla="*/ 1340867 w 19234678"/>
                <a:gd name="connsiteY78" fmla="*/ 3980504 h 9708619"/>
                <a:gd name="connsiteX79" fmla="*/ 1197619 w 19234678"/>
                <a:gd name="connsiteY79" fmla="*/ 4738831 h 9708619"/>
                <a:gd name="connsiteX80" fmla="*/ 1220896 w 19234678"/>
                <a:gd name="connsiteY80" fmla="*/ 4338309 h 9708619"/>
                <a:gd name="connsiteX81" fmla="*/ 1242772 w 19234678"/>
                <a:gd name="connsiteY81" fmla="*/ 4080888 h 9708619"/>
                <a:gd name="connsiteX82" fmla="*/ 1198693 w 19234678"/>
                <a:gd name="connsiteY82" fmla="*/ 3909438 h 9708619"/>
                <a:gd name="connsiteX83" fmla="*/ 970093 w 19234678"/>
                <a:gd name="connsiteY83" fmla="*/ 3989448 h 9708619"/>
                <a:gd name="connsiteX84" fmla="*/ 766328 w 19234678"/>
                <a:gd name="connsiteY84" fmla="*/ 4131990 h 9708619"/>
                <a:gd name="connsiteX85" fmla="*/ 555808 w 19234678"/>
                <a:gd name="connsiteY85" fmla="*/ 4355688 h 9708619"/>
                <a:gd name="connsiteX86" fmla="*/ 785900 w 19234678"/>
                <a:gd name="connsiteY86" fmla="*/ 4017771 h 9708619"/>
                <a:gd name="connsiteX87" fmla="*/ 1130113 w 19234678"/>
                <a:gd name="connsiteY87" fmla="*/ 3817500 h 9708619"/>
                <a:gd name="connsiteX88" fmla="*/ 1278703 w 19234678"/>
                <a:gd name="connsiteY88" fmla="*/ 3726558 h 9708619"/>
                <a:gd name="connsiteX89" fmla="*/ 1269661 w 19234678"/>
                <a:gd name="connsiteY89" fmla="*/ 3390117 h 9708619"/>
                <a:gd name="connsiteX90" fmla="*/ 1309620 w 19234678"/>
                <a:gd name="connsiteY90" fmla="*/ 3169963 h 9708619"/>
                <a:gd name="connsiteX91" fmla="*/ 1393003 w 19234678"/>
                <a:gd name="connsiteY91" fmla="*/ 3052188 h 9708619"/>
                <a:gd name="connsiteX92" fmla="*/ 1080693 w 19234678"/>
                <a:gd name="connsiteY92" fmla="*/ 2984604 h 9708619"/>
                <a:gd name="connsiteX93" fmla="*/ 663453 w 19234678"/>
                <a:gd name="connsiteY93" fmla="*/ 3023360 h 9708619"/>
                <a:gd name="connsiteX94" fmla="*/ 235111 w 19234678"/>
                <a:gd name="connsiteY94" fmla="*/ 3217172 h 9708619"/>
                <a:gd name="connsiteX95" fmla="*/ 421453 w 19234678"/>
                <a:gd name="connsiteY95" fmla="*/ 3029328 h 9708619"/>
                <a:gd name="connsiteX96" fmla="*/ 627193 w 19234678"/>
                <a:gd name="connsiteY96" fmla="*/ 2926458 h 9708619"/>
                <a:gd name="connsiteX97" fmla="*/ 854480 w 19234678"/>
                <a:gd name="connsiteY97" fmla="*/ 2889178 h 9708619"/>
                <a:gd name="connsiteX98" fmla="*/ 1149272 w 19234678"/>
                <a:gd name="connsiteY98" fmla="*/ 2889676 h 9708619"/>
                <a:gd name="connsiteX99" fmla="*/ 1531894 w 19234678"/>
                <a:gd name="connsiteY99" fmla="*/ 2917507 h 9708619"/>
                <a:gd name="connsiteX100" fmla="*/ 1860559 w 19234678"/>
                <a:gd name="connsiteY100" fmla="*/ 2766431 h 9708619"/>
                <a:gd name="connsiteX101" fmla="*/ 1701613 w 19234678"/>
                <a:gd name="connsiteY101" fmla="*/ 2263518 h 9708619"/>
                <a:gd name="connsiteX102" fmla="*/ 1690183 w 19234678"/>
                <a:gd name="connsiteY102" fmla="*/ 1966338 h 9708619"/>
                <a:gd name="connsiteX103" fmla="*/ 1381991 w 19234678"/>
                <a:gd name="connsiteY103" fmla="*/ 1841604 h 9708619"/>
                <a:gd name="connsiteX104" fmla="*/ 1095823 w 19234678"/>
                <a:gd name="connsiteY104" fmla="*/ 1714878 h 9708619"/>
                <a:gd name="connsiteX105" fmla="*/ 746507 w 19234678"/>
                <a:gd name="connsiteY105" fmla="*/ 1626415 h 9708619"/>
                <a:gd name="connsiteX106" fmla="*/ 352873 w 19234678"/>
                <a:gd name="connsiteY106" fmla="*/ 1726308 h 9708619"/>
                <a:gd name="connsiteX107" fmla="*/ 113171 w 19234678"/>
                <a:gd name="connsiteY107" fmla="*/ 1763582 h 9708619"/>
                <a:gd name="connsiteX108" fmla="*/ 9973 w 19234678"/>
                <a:gd name="connsiteY108" fmla="*/ 1737738 h 9708619"/>
                <a:gd name="connsiteX109" fmla="*/ 348516 w 19234678"/>
                <a:gd name="connsiteY109" fmla="*/ 1643812 h 9708619"/>
                <a:gd name="connsiteX110" fmla="*/ 653097 w 19234678"/>
                <a:gd name="connsiteY110" fmla="*/ 1543920 h 9708619"/>
                <a:gd name="connsiteX111" fmla="*/ 1072963 w 19234678"/>
                <a:gd name="connsiteY111" fmla="*/ 1612008 h 9708619"/>
                <a:gd name="connsiteX112" fmla="*/ 1244413 w 19234678"/>
                <a:gd name="connsiteY112" fmla="*/ 1657728 h 9708619"/>
                <a:gd name="connsiteX113" fmla="*/ 1205766 w 19234678"/>
                <a:gd name="connsiteY113" fmla="*/ 1451988 h 9708619"/>
                <a:gd name="connsiteX114" fmla="*/ 1046313 w 19234678"/>
                <a:gd name="connsiteY114" fmla="*/ 815409 h 9708619"/>
                <a:gd name="connsiteX115" fmla="*/ 1221553 w 19234678"/>
                <a:gd name="connsiteY115" fmla="*/ 1211958 h 9708619"/>
                <a:gd name="connsiteX0" fmla="*/ 1221553 w 19048999"/>
                <a:gd name="connsiteY0" fmla="*/ 1211958 h 9628343"/>
                <a:gd name="connsiteX1" fmla="*/ 1343911 w 19048999"/>
                <a:gd name="connsiteY1" fmla="*/ 1559828 h 9628343"/>
                <a:gd name="connsiteX2" fmla="*/ 1553023 w 19048999"/>
                <a:gd name="connsiteY2" fmla="*/ 1657728 h 9628343"/>
                <a:gd name="connsiteX3" fmla="*/ 1907353 w 19048999"/>
                <a:gd name="connsiteY3" fmla="*/ 1680588 h 9628343"/>
                <a:gd name="connsiteX4" fmla="*/ 2021653 w 19048999"/>
                <a:gd name="connsiteY4" fmla="*/ 1543428 h 9628343"/>
                <a:gd name="connsiteX5" fmla="*/ 2124523 w 19048999"/>
                <a:gd name="connsiteY5" fmla="*/ 1291968 h 9628343"/>
                <a:gd name="connsiteX6" fmla="*/ 2124523 w 19048999"/>
                <a:gd name="connsiteY6" fmla="*/ 1120518 h 9628343"/>
                <a:gd name="connsiteX7" fmla="*/ 2068029 w 19048999"/>
                <a:gd name="connsiteY7" fmla="*/ 825325 h 9628343"/>
                <a:gd name="connsiteX8" fmla="*/ 2078803 w 19048999"/>
                <a:gd name="connsiteY8" fmla="*/ 777618 h 9628343"/>
                <a:gd name="connsiteX9" fmla="*/ 2170243 w 19048999"/>
                <a:gd name="connsiteY9" fmla="*/ 1086228 h 9628343"/>
                <a:gd name="connsiteX10" fmla="*/ 2215963 w 19048999"/>
                <a:gd name="connsiteY10" fmla="*/ 1269108 h 9628343"/>
                <a:gd name="connsiteX11" fmla="*/ 2284543 w 19048999"/>
                <a:gd name="connsiteY11" fmla="*/ 1303398 h 9628343"/>
                <a:gd name="connsiteX12" fmla="*/ 2330263 w 19048999"/>
                <a:gd name="connsiteY12" fmla="*/ 1166238 h 9628343"/>
                <a:gd name="connsiteX13" fmla="*/ 2467423 w 19048999"/>
                <a:gd name="connsiteY13" fmla="*/ 880488 h 9628343"/>
                <a:gd name="connsiteX14" fmla="*/ 2558863 w 19048999"/>
                <a:gd name="connsiteY14" fmla="*/ 640458 h 9628343"/>
                <a:gd name="connsiteX15" fmla="*/ 2616013 w 19048999"/>
                <a:gd name="connsiteY15" fmla="*/ 537588 h 9628343"/>
                <a:gd name="connsiteX16" fmla="*/ 2558863 w 19048999"/>
                <a:gd name="connsiteY16" fmla="*/ 789048 h 9628343"/>
                <a:gd name="connsiteX17" fmla="*/ 2444563 w 19048999"/>
                <a:gd name="connsiteY17" fmla="*/ 1097658 h 9628343"/>
                <a:gd name="connsiteX18" fmla="*/ 2375983 w 19048999"/>
                <a:gd name="connsiteY18" fmla="*/ 1406268 h 9628343"/>
                <a:gd name="connsiteX19" fmla="*/ 2558863 w 19048999"/>
                <a:gd name="connsiteY19" fmla="*/ 1577718 h 9628343"/>
                <a:gd name="connsiteX20" fmla="*/ 2878903 w 19048999"/>
                <a:gd name="connsiteY20" fmla="*/ 1657728 h 9628343"/>
                <a:gd name="connsiteX21" fmla="*/ 3187513 w 19048999"/>
                <a:gd name="connsiteY21" fmla="*/ 1657728 h 9628343"/>
                <a:gd name="connsiteX22" fmla="*/ 3370393 w 19048999"/>
                <a:gd name="connsiteY22" fmla="*/ 1566288 h 9628343"/>
                <a:gd name="connsiteX23" fmla="*/ 3488066 w 19048999"/>
                <a:gd name="connsiteY23" fmla="*/ 1246753 h 9628343"/>
                <a:gd name="connsiteX24" fmla="*/ 3495138 w 19048999"/>
                <a:gd name="connsiteY24" fmla="*/ 1115548 h 9628343"/>
                <a:gd name="connsiteX25" fmla="*/ 3493650 w 19048999"/>
                <a:gd name="connsiteY25" fmla="*/ 1063976 h 9628343"/>
                <a:gd name="connsiteX26" fmla="*/ 3450403 w 19048999"/>
                <a:gd name="connsiteY26" fmla="*/ 777618 h 9628343"/>
                <a:gd name="connsiteX27" fmla="*/ 3119893 w 19048999"/>
                <a:gd name="connsiteY27" fmla="*/ 321571 h 9628343"/>
                <a:gd name="connsiteX28" fmla="*/ 3497351 w 19048999"/>
                <a:gd name="connsiteY28" fmla="*/ 674883 h 9628343"/>
                <a:gd name="connsiteX29" fmla="*/ 3759013 w 19048999"/>
                <a:gd name="connsiteY29" fmla="*/ 571878 h 9628343"/>
                <a:gd name="connsiteX30" fmla="*/ 3999043 w 19048999"/>
                <a:gd name="connsiteY30" fmla="*/ 91818 h 9628343"/>
                <a:gd name="connsiteX31" fmla="*/ 4033333 w 19048999"/>
                <a:gd name="connsiteY31" fmla="*/ 11808 h 9628343"/>
                <a:gd name="connsiteX32" fmla="*/ 3984569 w 19048999"/>
                <a:gd name="connsiteY32" fmla="*/ 247366 h 9628343"/>
                <a:gd name="connsiteX33" fmla="*/ 3812791 w 19048999"/>
                <a:gd name="connsiteY33" fmla="*/ 647417 h 9628343"/>
                <a:gd name="connsiteX34" fmla="*/ 3592906 w 19048999"/>
                <a:gd name="connsiteY34" fmla="*/ 811408 h 9628343"/>
                <a:gd name="connsiteX35" fmla="*/ 3604425 w 19048999"/>
                <a:gd name="connsiteY35" fmla="*/ 999253 h 9628343"/>
                <a:gd name="connsiteX36" fmla="*/ 3872985 w 19048999"/>
                <a:gd name="connsiteY36" fmla="*/ 881976 h 9628343"/>
                <a:gd name="connsiteX37" fmla="*/ 4200754 w 19048999"/>
                <a:gd name="connsiteY37" fmla="*/ 774136 h 9628343"/>
                <a:gd name="connsiteX38" fmla="*/ 4064251 w 19048999"/>
                <a:gd name="connsiteY38" fmla="*/ 847195 h 9628343"/>
                <a:gd name="connsiteX39" fmla="*/ 3818880 w 19048999"/>
                <a:gd name="connsiteY39" fmla="*/ 991305 h 9628343"/>
                <a:gd name="connsiteX40" fmla="*/ 3658531 w 19048999"/>
                <a:gd name="connsiteY40" fmla="*/ 1093178 h 9628343"/>
                <a:gd name="connsiteX41" fmla="*/ 3622838 w 19048999"/>
                <a:gd name="connsiteY41" fmla="*/ 1221401 h 9628343"/>
                <a:gd name="connsiteX42" fmla="*/ 3577446 w 19048999"/>
                <a:gd name="connsiteY42" fmla="*/ 1500691 h 9628343"/>
                <a:gd name="connsiteX43" fmla="*/ 3461833 w 19048999"/>
                <a:gd name="connsiteY43" fmla="*/ 1726308 h 9628343"/>
                <a:gd name="connsiteX44" fmla="*/ 3278953 w 19048999"/>
                <a:gd name="connsiteY44" fmla="*/ 2034918 h 9628343"/>
                <a:gd name="connsiteX45" fmla="*/ 3288742 w 19048999"/>
                <a:gd name="connsiteY45" fmla="*/ 2273460 h 9628343"/>
                <a:gd name="connsiteX46" fmla="*/ 3434288 w 19048999"/>
                <a:gd name="connsiteY46" fmla="*/ 2417577 h 9628343"/>
                <a:gd name="connsiteX47" fmla="*/ 3781217 w 19048999"/>
                <a:gd name="connsiteY47" fmla="*/ 2618845 h 9628343"/>
                <a:gd name="connsiteX48" fmla="*/ 6588323 w 19048999"/>
                <a:gd name="connsiteY48" fmla="*/ 3874193 h 9628343"/>
                <a:gd name="connsiteX49" fmla="*/ 18227951 w 19048999"/>
                <a:gd name="connsiteY49" fmla="*/ 9173439 h 9628343"/>
                <a:gd name="connsiteX50" fmla="*/ 18064964 w 19048999"/>
                <a:gd name="connsiteY50" fmla="*/ 9394536 h 9628343"/>
                <a:gd name="connsiteX51" fmla="*/ 3944371 w 19048999"/>
                <a:gd name="connsiteY51" fmla="*/ 2976643 h 9628343"/>
                <a:gd name="connsiteX52" fmla="*/ 3460193 w 19048999"/>
                <a:gd name="connsiteY52" fmla="*/ 2852901 h 9628343"/>
                <a:gd name="connsiteX53" fmla="*/ 3217865 w 19048999"/>
                <a:gd name="connsiteY53" fmla="*/ 2829045 h 9628343"/>
                <a:gd name="connsiteX54" fmla="*/ 3025524 w 19048999"/>
                <a:gd name="connsiteY54" fmla="*/ 2858861 h 9628343"/>
                <a:gd name="connsiteX55" fmla="*/ 2832855 w 19048999"/>
                <a:gd name="connsiteY55" fmla="*/ 2930924 h 9628343"/>
                <a:gd name="connsiteX56" fmla="*/ 2820111 w 19048999"/>
                <a:gd name="connsiteY56" fmla="*/ 3026344 h 9628343"/>
                <a:gd name="connsiteX57" fmla="*/ 2959241 w 19048999"/>
                <a:gd name="connsiteY57" fmla="*/ 3167976 h 9628343"/>
                <a:gd name="connsiteX58" fmla="*/ 3176083 w 19048999"/>
                <a:gd name="connsiteY58" fmla="*/ 3269358 h 9628343"/>
                <a:gd name="connsiteX59" fmla="*/ 3388239 w 19048999"/>
                <a:gd name="connsiteY59" fmla="*/ 3442290 h 9628343"/>
                <a:gd name="connsiteX60" fmla="*/ 3212014 w 19048999"/>
                <a:gd name="connsiteY60" fmla="*/ 3336948 h 9628343"/>
                <a:gd name="connsiteX61" fmla="*/ 3004633 w 19048999"/>
                <a:gd name="connsiteY61" fmla="*/ 3276814 h 9628343"/>
                <a:gd name="connsiteX62" fmla="*/ 2771676 w 19048999"/>
                <a:gd name="connsiteY62" fmla="*/ 3166987 h 9628343"/>
                <a:gd name="connsiteX63" fmla="*/ 2638873 w 19048999"/>
                <a:gd name="connsiteY63" fmla="*/ 3097908 h 9628343"/>
                <a:gd name="connsiteX64" fmla="*/ 2570293 w 19048999"/>
                <a:gd name="connsiteY64" fmla="*/ 3109338 h 9628343"/>
                <a:gd name="connsiteX65" fmla="*/ 2525557 w 19048999"/>
                <a:gd name="connsiteY65" fmla="*/ 3326508 h 9628343"/>
                <a:gd name="connsiteX66" fmla="*/ 2584349 w 19048999"/>
                <a:gd name="connsiteY66" fmla="*/ 3577470 h 9628343"/>
                <a:gd name="connsiteX67" fmla="*/ 2663703 w 19048999"/>
                <a:gd name="connsiteY67" fmla="*/ 3996904 h 9628343"/>
                <a:gd name="connsiteX68" fmla="*/ 2633113 w 19048999"/>
                <a:gd name="connsiteY68" fmla="*/ 4192703 h 9628343"/>
                <a:gd name="connsiteX69" fmla="*/ 2539703 w 19048999"/>
                <a:gd name="connsiteY69" fmla="*/ 4455574 h 9628343"/>
                <a:gd name="connsiteX70" fmla="*/ 2595212 w 19048999"/>
                <a:gd name="connsiteY70" fmla="*/ 3945217 h 9628343"/>
                <a:gd name="connsiteX71" fmla="*/ 2481240 w 19048999"/>
                <a:gd name="connsiteY71" fmla="*/ 3566538 h 9628343"/>
                <a:gd name="connsiteX72" fmla="*/ 2307403 w 19048999"/>
                <a:gd name="connsiteY72" fmla="*/ 3166488 h 9628343"/>
                <a:gd name="connsiteX73" fmla="*/ 2261683 w 19048999"/>
                <a:gd name="connsiteY73" fmla="*/ 3063618 h 9628343"/>
                <a:gd name="connsiteX74" fmla="*/ 2078803 w 19048999"/>
                <a:gd name="connsiteY74" fmla="*/ 2949318 h 9628343"/>
                <a:gd name="connsiteX75" fmla="*/ 1824299 w 19048999"/>
                <a:gd name="connsiteY75" fmla="*/ 3002494 h 9628343"/>
                <a:gd name="connsiteX76" fmla="*/ 1412162 w 19048999"/>
                <a:gd name="connsiteY76" fmla="*/ 3235573 h 9628343"/>
                <a:gd name="connsiteX77" fmla="*/ 1381573 w 19048999"/>
                <a:gd name="connsiteY77" fmla="*/ 3680838 h 9628343"/>
                <a:gd name="connsiteX78" fmla="*/ 1340867 w 19048999"/>
                <a:gd name="connsiteY78" fmla="*/ 3980504 h 9628343"/>
                <a:gd name="connsiteX79" fmla="*/ 1197619 w 19048999"/>
                <a:gd name="connsiteY79" fmla="*/ 4738831 h 9628343"/>
                <a:gd name="connsiteX80" fmla="*/ 1220896 w 19048999"/>
                <a:gd name="connsiteY80" fmla="*/ 4338309 h 9628343"/>
                <a:gd name="connsiteX81" fmla="*/ 1242772 w 19048999"/>
                <a:gd name="connsiteY81" fmla="*/ 4080888 h 9628343"/>
                <a:gd name="connsiteX82" fmla="*/ 1198693 w 19048999"/>
                <a:gd name="connsiteY82" fmla="*/ 3909438 h 9628343"/>
                <a:gd name="connsiteX83" fmla="*/ 970093 w 19048999"/>
                <a:gd name="connsiteY83" fmla="*/ 3989448 h 9628343"/>
                <a:gd name="connsiteX84" fmla="*/ 766328 w 19048999"/>
                <a:gd name="connsiteY84" fmla="*/ 4131990 h 9628343"/>
                <a:gd name="connsiteX85" fmla="*/ 555808 w 19048999"/>
                <a:gd name="connsiteY85" fmla="*/ 4355688 h 9628343"/>
                <a:gd name="connsiteX86" fmla="*/ 785900 w 19048999"/>
                <a:gd name="connsiteY86" fmla="*/ 4017771 h 9628343"/>
                <a:gd name="connsiteX87" fmla="*/ 1130113 w 19048999"/>
                <a:gd name="connsiteY87" fmla="*/ 3817500 h 9628343"/>
                <a:gd name="connsiteX88" fmla="*/ 1278703 w 19048999"/>
                <a:gd name="connsiteY88" fmla="*/ 3726558 h 9628343"/>
                <a:gd name="connsiteX89" fmla="*/ 1269661 w 19048999"/>
                <a:gd name="connsiteY89" fmla="*/ 3390117 h 9628343"/>
                <a:gd name="connsiteX90" fmla="*/ 1309620 w 19048999"/>
                <a:gd name="connsiteY90" fmla="*/ 3169963 h 9628343"/>
                <a:gd name="connsiteX91" fmla="*/ 1393003 w 19048999"/>
                <a:gd name="connsiteY91" fmla="*/ 3052188 h 9628343"/>
                <a:gd name="connsiteX92" fmla="*/ 1080693 w 19048999"/>
                <a:gd name="connsiteY92" fmla="*/ 2984604 h 9628343"/>
                <a:gd name="connsiteX93" fmla="*/ 663453 w 19048999"/>
                <a:gd name="connsiteY93" fmla="*/ 3023360 h 9628343"/>
                <a:gd name="connsiteX94" fmla="*/ 235111 w 19048999"/>
                <a:gd name="connsiteY94" fmla="*/ 3217172 h 9628343"/>
                <a:gd name="connsiteX95" fmla="*/ 421453 w 19048999"/>
                <a:gd name="connsiteY95" fmla="*/ 3029328 h 9628343"/>
                <a:gd name="connsiteX96" fmla="*/ 627193 w 19048999"/>
                <a:gd name="connsiteY96" fmla="*/ 2926458 h 9628343"/>
                <a:gd name="connsiteX97" fmla="*/ 854480 w 19048999"/>
                <a:gd name="connsiteY97" fmla="*/ 2889178 h 9628343"/>
                <a:gd name="connsiteX98" fmla="*/ 1149272 w 19048999"/>
                <a:gd name="connsiteY98" fmla="*/ 2889676 h 9628343"/>
                <a:gd name="connsiteX99" fmla="*/ 1531894 w 19048999"/>
                <a:gd name="connsiteY99" fmla="*/ 2917507 h 9628343"/>
                <a:gd name="connsiteX100" fmla="*/ 1860559 w 19048999"/>
                <a:gd name="connsiteY100" fmla="*/ 2766431 h 9628343"/>
                <a:gd name="connsiteX101" fmla="*/ 1701613 w 19048999"/>
                <a:gd name="connsiteY101" fmla="*/ 2263518 h 9628343"/>
                <a:gd name="connsiteX102" fmla="*/ 1690183 w 19048999"/>
                <a:gd name="connsiteY102" fmla="*/ 1966338 h 9628343"/>
                <a:gd name="connsiteX103" fmla="*/ 1381991 w 19048999"/>
                <a:gd name="connsiteY103" fmla="*/ 1841604 h 9628343"/>
                <a:gd name="connsiteX104" fmla="*/ 1095823 w 19048999"/>
                <a:gd name="connsiteY104" fmla="*/ 1714878 h 9628343"/>
                <a:gd name="connsiteX105" fmla="*/ 746507 w 19048999"/>
                <a:gd name="connsiteY105" fmla="*/ 1626415 h 9628343"/>
                <a:gd name="connsiteX106" fmla="*/ 352873 w 19048999"/>
                <a:gd name="connsiteY106" fmla="*/ 1726308 h 9628343"/>
                <a:gd name="connsiteX107" fmla="*/ 113171 w 19048999"/>
                <a:gd name="connsiteY107" fmla="*/ 1763582 h 9628343"/>
                <a:gd name="connsiteX108" fmla="*/ 9973 w 19048999"/>
                <a:gd name="connsiteY108" fmla="*/ 1737738 h 9628343"/>
                <a:gd name="connsiteX109" fmla="*/ 348516 w 19048999"/>
                <a:gd name="connsiteY109" fmla="*/ 1643812 h 9628343"/>
                <a:gd name="connsiteX110" fmla="*/ 653097 w 19048999"/>
                <a:gd name="connsiteY110" fmla="*/ 1543920 h 9628343"/>
                <a:gd name="connsiteX111" fmla="*/ 1072963 w 19048999"/>
                <a:gd name="connsiteY111" fmla="*/ 1612008 h 9628343"/>
                <a:gd name="connsiteX112" fmla="*/ 1244413 w 19048999"/>
                <a:gd name="connsiteY112" fmla="*/ 1657728 h 9628343"/>
                <a:gd name="connsiteX113" fmla="*/ 1205766 w 19048999"/>
                <a:gd name="connsiteY113" fmla="*/ 1451988 h 9628343"/>
                <a:gd name="connsiteX114" fmla="*/ 1046313 w 19048999"/>
                <a:gd name="connsiteY114" fmla="*/ 815409 h 9628343"/>
                <a:gd name="connsiteX115" fmla="*/ 1221553 w 19048999"/>
                <a:gd name="connsiteY115" fmla="*/ 1211958 h 9628343"/>
                <a:gd name="connsiteX0" fmla="*/ 1221553 w 19048999"/>
                <a:gd name="connsiteY0" fmla="*/ 1211958 h 9628343"/>
                <a:gd name="connsiteX1" fmla="*/ 1343911 w 19048999"/>
                <a:gd name="connsiteY1" fmla="*/ 1559828 h 9628343"/>
                <a:gd name="connsiteX2" fmla="*/ 1553023 w 19048999"/>
                <a:gd name="connsiteY2" fmla="*/ 1657728 h 9628343"/>
                <a:gd name="connsiteX3" fmla="*/ 1907353 w 19048999"/>
                <a:gd name="connsiteY3" fmla="*/ 1680588 h 9628343"/>
                <a:gd name="connsiteX4" fmla="*/ 2021653 w 19048999"/>
                <a:gd name="connsiteY4" fmla="*/ 1543428 h 9628343"/>
                <a:gd name="connsiteX5" fmla="*/ 2124523 w 19048999"/>
                <a:gd name="connsiteY5" fmla="*/ 1291968 h 9628343"/>
                <a:gd name="connsiteX6" fmla="*/ 2124523 w 19048999"/>
                <a:gd name="connsiteY6" fmla="*/ 1120518 h 9628343"/>
                <a:gd name="connsiteX7" fmla="*/ 2068029 w 19048999"/>
                <a:gd name="connsiteY7" fmla="*/ 825325 h 9628343"/>
                <a:gd name="connsiteX8" fmla="*/ 2078803 w 19048999"/>
                <a:gd name="connsiteY8" fmla="*/ 777618 h 9628343"/>
                <a:gd name="connsiteX9" fmla="*/ 2170243 w 19048999"/>
                <a:gd name="connsiteY9" fmla="*/ 1086228 h 9628343"/>
                <a:gd name="connsiteX10" fmla="*/ 2215963 w 19048999"/>
                <a:gd name="connsiteY10" fmla="*/ 1269108 h 9628343"/>
                <a:gd name="connsiteX11" fmla="*/ 2284543 w 19048999"/>
                <a:gd name="connsiteY11" fmla="*/ 1303398 h 9628343"/>
                <a:gd name="connsiteX12" fmla="*/ 2330263 w 19048999"/>
                <a:gd name="connsiteY12" fmla="*/ 1166238 h 9628343"/>
                <a:gd name="connsiteX13" fmla="*/ 2467423 w 19048999"/>
                <a:gd name="connsiteY13" fmla="*/ 880488 h 9628343"/>
                <a:gd name="connsiteX14" fmla="*/ 2558863 w 19048999"/>
                <a:gd name="connsiteY14" fmla="*/ 640458 h 9628343"/>
                <a:gd name="connsiteX15" fmla="*/ 2616013 w 19048999"/>
                <a:gd name="connsiteY15" fmla="*/ 537588 h 9628343"/>
                <a:gd name="connsiteX16" fmla="*/ 2558863 w 19048999"/>
                <a:gd name="connsiteY16" fmla="*/ 789048 h 9628343"/>
                <a:gd name="connsiteX17" fmla="*/ 2444563 w 19048999"/>
                <a:gd name="connsiteY17" fmla="*/ 1097658 h 9628343"/>
                <a:gd name="connsiteX18" fmla="*/ 2375983 w 19048999"/>
                <a:gd name="connsiteY18" fmla="*/ 1406268 h 9628343"/>
                <a:gd name="connsiteX19" fmla="*/ 2558863 w 19048999"/>
                <a:gd name="connsiteY19" fmla="*/ 1577718 h 9628343"/>
                <a:gd name="connsiteX20" fmla="*/ 2878903 w 19048999"/>
                <a:gd name="connsiteY20" fmla="*/ 1657728 h 9628343"/>
                <a:gd name="connsiteX21" fmla="*/ 3187513 w 19048999"/>
                <a:gd name="connsiteY21" fmla="*/ 1657728 h 9628343"/>
                <a:gd name="connsiteX22" fmla="*/ 3370393 w 19048999"/>
                <a:gd name="connsiteY22" fmla="*/ 1566288 h 9628343"/>
                <a:gd name="connsiteX23" fmla="*/ 3488066 w 19048999"/>
                <a:gd name="connsiteY23" fmla="*/ 1246753 h 9628343"/>
                <a:gd name="connsiteX24" fmla="*/ 3495138 w 19048999"/>
                <a:gd name="connsiteY24" fmla="*/ 1115548 h 9628343"/>
                <a:gd name="connsiteX25" fmla="*/ 3493650 w 19048999"/>
                <a:gd name="connsiteY25" fmla="*/ 1063976 h 9628343"/>
                <a:gd name="connsiteX26" fmla="*/ 3450403 w 19048999"/>
                <a:gd name="connsiteY26" fmla="*/ 777618 h 9628343"/>
                <a:gd name="connsiteX27" fmla="*/ 3119893 w 19048999"/>
                <a:gd name="connsiteY27" fmla="*/ 321571 h 9628343"/>
                <a:gd name="connsiteX28" fmla="*/ 3497351 w 19048999"/>
                <a:gd name="connsiteY28" fmla="*/ 674883 h 9628343"/>
                <a:gd name="connsiteX29" fmla="*/ 3759013 w 19048999"/>
                <a:gd name="connsiteY29" fmla="*/ 571878 h 9628343"/>
                <a:gd name="connsiteX30" fmla="*/ 3999043 w 19048999"/>
                <a:gd name="connsiteY30" fmla="*/ 91818 h 9628343"/>
                <a:gd name="connsiteX31" fmla="*/ 4033333 w 19048999"/>
                <a:gd name="connsiteY31" fmla="*/ 11808 h 9628343"/>
                <a:gd name="connsiteX32" fmla="*/ 3984569 w 19048999"/>
                <a:gd name="connsiteY32" fmla="*/ 247366 h 9628343"/>
                <a:gd name="connsiteX33" fmla="*/ 3812791 w 19048999"/>
                <a:gd name="connsiteY33" fmla="*/ 647417 h 9628343"/>
                <a:gd name="connsiteX34" fmla="*/ 3592906 w 19048999"/>
                <a:gd name="connsiteY34" fmla="*/ 811408 h 9628343"/>
                <a:gd name="connsiteX35" fmla="*/ 3604425 w 19048999"/>
                <a:gd name="connsiteY35" fmla="*/ 999253 h 9628343"/>
                <a:gd name="connsiteX36" fmla="*/ 3872985 w 19048999"/>
                <a:gd name="connsiteY36" fmla="*/ 881976 h 9628343"/>
                <a:gd name="connsiteX37" fmla="*/ 4200754 w 19048999"/>
                <a:gd name="connsiteY37" fmla="*/ 774136 h 9628343"/>
                <a:gd name="connsiteX38" fmla="*/ 4064251 w 19048999"/>
                <a:gd name="connsiteY38" fmla="*/ 847195 h 9628343"/>
                <a:gd name="connsiteX39" fmla="*/ 3818880 w 19048999"/>
                <a:gd name="connsiteY39" fmla="*/ 991305 h 9628343"/>
                <a:gd name="connsiteX40" fmla="*/ 3658531 w 19048999"/>
                <a:gd name="connsiteY40" fmla="*/ 1093178 h 9628343"/>
                <a:gd name="connsiteX41" fmla="*/ 3622838 w 19048999"/>
                <a:gd name="connsiteY41" fmla="*/ 1221401 h 9628343"/>
                <a:gd name="connsiteX42" fmla="*/ 3577446 w 19048999"/>
                <a:gd name="connsiteY42" fmla="*/ 1500691 h 9628343"/>
                <a:gd name="connsiteX43" fmla="*/ 3461833 w 19048999"/>
                <a:gd name="connsiteY43" fmla="*/ 1726308 h 9628343"/>
                <a:gd name="connsiteX44" fmla="*/ 3278953 w 19048999"/>
                <a:gd name="connsiteY44" fmla="*/ 2034918 h 9628343"/>
                <a:gd name="connsiteX45" fmla="*/ 3288742 w 19048999"/>
                <a:gd name="connsiteY45" fmla="*/ 2273460 h 9628343"/>
                <a:gd name="connsiteX46" fmla="*/ 3434288 w 19048999"/>
                <a:gd name="connsiteY46" fmla="*/ 2417577 h 9628343"/>
                <a:gd name="connsiteX47" fmla="*/ 3781217 w 19048999"/>
                <a:gd name="connsiteY47" fmla="*/ 2618845 h 9628343"/>
                <a:gd name="connsiteX48" fmla="*/ 6588323 w 19048999"/>
                <a:gd name="connsiteY48" fmla="*/ 3874193 h 9628343"/>
                <a:gd name="connsiteX49" fmla="*/ 18227951 w 19048999"/>
                <a:gd name="connsiteY49" fmla="*/ 9173439 h 9628343"/>
                <a:gd name="connsiteX50" fmla="*/ 18064964 w 19048999"/>
                <a:gd name="connsiteY50" fmla="*/ 9394536 h 9628343"/>
                <a:gd name="connsiteX51" fmla="*/ 7057965 w 19048999"/>
                <a:gd name="connsiteY51" fmla="*/ 4392731 h 9628343"/>
                <a:gd name="connsiteX52" fmla="*/ 3460193 w 19048999"/>
                <a:gd name="connsiteY52" fmla="*/ 2852901 h 9628343"/>
                <a:gd name="connsiteX53" fmla="*/ 3217865 w 19048999"/>
                <a:gd name="connsiteY53" fmla="*/ 2829045 h 9628343"/>
                <a:gd name="connsiteX54" fmla="*/ 3025524 w 19048999"/>
                <a:gd name="connsiteY54" fmla="*/ 2858861 h 9628343"/>
                <a:gd name="connsiteX55" fmla="*/ 2832855 w 19048999"/>
                <a:gd name="connsiteY55" fmla="*/ 2930924 h 9628343"/>
                <a:gd name="connsiteX56" fmla="*/ 2820111 w 19048999"/>
                <a:gd name="connsiteY56" fmla="*/ 3026344 h 9628343"/>
                <a:gd name="connsiteX57" fmla="*/ 2959241 w 19048999"/>
                <a:gd name="connsiteY57" fmla="*/ 3167976 h 9628343"/>
                <a:gd name="connsiteX58" fmla="*/ 3176083 w 19048999"/>
                <a:gd name="connsiteY58" fmla="*/ 3269358 h 9628343"/>
                <a:gd name="connsiteX59" fmla="*/ 3388239 w 19048999"/>
                <a:gd name="connsiteY59" fmla="*/ 3442290 h 9628343"/>
                <a:gd name="connsiteX60" fmla="*/ 3212014 w 19048999"/>
                <a:gd name="connsiteY60" fmla="*/ 3336948 h 9628343"/>
                <a:gd name="connsiteX61" fmla="*/ 3004633 w 19048999"/>
                <a:gd name="connsiteY61" fmla="*/ 3276814 h 9628343"/>
                <a:gd name="connsiteX62" fmla="*/ 2771676 w 19048999"/>
                <a:gd name="connsiteY62" fmla="*/ 3166987 h 9628343"/>
                <a:gd name="connsiteX63" fmla="*/ 2638873 w 19048999"/>
                <a:gd name="connsiteY63" fmla="*/ 3097908 h 9628343"/>
                <a:gd name="connsiteX64" fmla="*/ 2570293 w 19048999"/>
                <a:gd name="connsiteY64" fmla="*/ 3109338 h 9628343"/>
                <a:gd name="connsiteX65" fmla="*/ 2525557 w 19048999"/>
                <a:gd name="connsiteY65" fmla="*/ 3326508 h 9628343"/>
                <a:gd name="connsiteX66" fmla="*/ 2584349 w 19048999"/>
                <a:gd name="connsiteY66" fmla="*/ 3577470 h 9628343"/>
                <a:gd name="connsiteX67" fmla="*/ 2663703 w 19048999"/>
                <a:gd name="connsiteY67" fmla="*/ 3996904 h 9628343"/>
                <a:gd name="connsiteX68" fmla="*/ 2633113 w 19048999"/>
                <a:gd name="connsiteY68" fmla="*/ 4192703 h 9628343"/>
                <a:gd name="connsiteX69" fmla="*/ 2539703 w 19048999"/>
                <a:gd name="connsiteY69" fmla="*/ 4455574 h 9628343"/>
                <a:gd name="connsiteX70" fmla="*/ 2595212 w 19048999"/>
                <a:gd name="connsiteY70" fmla="*/ 3945217 h 9628343"/>
                <a:gd name="connsiteX71" fmla="*/ 2481240 w 19048999"/>
                <a:gd name="connsiteY71" fmla="*/ 3566538 h 9628343"/>
                <a:gd name="connsiteX72" fmla="*/ 2307403 w 19048999"/>
                <a:gd name="connsiteY72" fmla="*/ 3166488 h 9628343"/>
                <a:gd name="connsiteX73" fmla="*/ 2261683 w 19048999"/>
                <a:gd name="connsiteY73" fmla="*/ 3063618 h 9628343"/>
                <a:gd name="connsiteX74" fmla="*/ 2078803 w 19048999"/>
                <a:gd name="connsiteY74" fmla="*/ 2949318 h 9628343"/>
                <a:gd name="connsiteX75" fmla="*/ 1824299 w 19048999"/>
                <a:gd name="connsiteY75" fmla="*/ 3002494 h 9628343"/>
                <a:gd name="connsiteX76" fmla="*/ 1412162 w 19048999"/>
                <a:gd name="connsiteY76" fmla="*/ 3235573 h 9628343"/>
                <a:gd name="connsiteX77" fmla="*/ 1381573 w 19048999"/>
                <a:gd name="connsiteY77" fmla="*/ 3680838 h 9628343"/>
                <a:gd name="connsiteX78" fmla="*/ 1340867 w 19048999"/>
                <a:gd name="connsiteY78" fmla="*/ 3980504 h 9628343"/>
                <a:gd name="connsiteX79" fmla="*/ 1197619 w 19048999"/>
                <a:gd name="connsiteY79" fmla="*/ 4738831 h 9628343"/>
                <a:gd name="connsiteX80" fmla="*/ 1220896 w 19048999"/>
                <a:gd name="connsiteY80" fmla="*/ 4338309 h 9628343"/>
                <a:gd name="connsiteX81" fmla="*/ 1242772 w 19048999"/>
                <a:gd name="connsiteY81" fmla="*/ 4080888 h 9628343"/>
                <a:gd name="connsiteX82" fmla="*/ 1198693 w 19048999"/>
                <a:gd name="connsiteY82" fmla="*/ 3909438 h 9628343"/>
                <a:gd name="connsiteX83" fmla="*/ 970093 w 19048999"/>
                <a:gd name="connsiteY83" fmla="*/ 3989448 h 9628343"/>
                <a:gd name="connsiteX84" fmla="*/ 766328 w 19048999"/>
                <a:gd name="connsiteY84" fmla="*/ 4131990 h 9628343"/>
                <a:gd name="connsiteX85" fmla="*/ 555808 w 19048999"/>
                <a:gd name="connsiteY85" fmla="*/ 4355688 h 9628343"/>
                <a:gd name="connsiteX86" fmla="*/ 785900 w 19048999"/>
                <a:gd name="connsiteY86" fmla="*/ 4017771 h 9628343"/>
                <a:gd name="connsiteX87" fmla="*/ 1130113 w 19048999"/>
                <a:gd name="connsiteY87" fmla="*/ 3817500 h 9628343"/>
                <a:gd name="connsiteX88" fmla="*/ 1278703 w 19048999"/>
                <a:gd name="connsiteY88" fmla="*/ 3726558 h 9628343"/>
                <a:gd name="connsiteX89" fmla="*/ 1269661 w 19048999"/>
                <a:gd name="connsiteY89" fmla="*/ 3390117 h 9628343"/>
                <a:gd name="connsiteX90" fmla="*/ 1309620 w 19048999"/>
                <a:gd name="connsiteY90" fmla="*/ 3169963 h 9628343"/>
                <a:gd name="connsiteX91" fmla="*/ 1393003 w 19048999"/>
                <a:gd name="connsiteY91" fmla="*/ 3052188 h 9628343"/>
                <a:gd name="connsiteX92" fmla="*/ 1080693 w 19048999"/>
                <a:gd name="connsiteY92" fmla="*/ 2984604 h 9628343"/>
                <a:gd name="connsiteX93" fmla="*/ 663453 w 19048999"/>
                <a:gd name="connsiteY93" fmla="*/ 3023360 h 9628343"/>
                <a:gd name="connsiteX94" fmla="*/ 235111 w 19048999"/>
                <a:gd name="connsiteY94" fmla="*/ 3217172 h 9628343"/>
                <a:gd name="connsiteX95" fmla="*/ 421453 w 19048999"/>
                <a:gd name="connsiteY95" fmla="*/ 3029328 h 9628343"/>
                <a:gd name="connsiteX96" fmla="*/ 627193 w 19048999"/>
                <a:gd name="connsiteY96" fmla="*/ 2926458 h 9628343"/>
                <a:gd name="connsiteX97" fmla="*/ 854480 w 19048999"/>
                <a:gd name="connsiteY97" fmla="*/ 2889178 h 9628343"/>
                <a:gd name="connsiteX98" fmla="*/ 1149272 w 19048999"/>
                <a:gd name="connsiteY98" fmla="*/ 2889676 h 9628343"/>
                <a:gd name="connsiteX99" fmla="*/ 1531894 w 19048999"/>
                <a:gd name="connsiteY99" fmla="*/ 2917507 h 9628343"/>
                <a:gd name="connsiteX100" fmla="*/ 1860559 w 19048999"/>
                <a:gd name="connsiteY100" fmla="*/ 2766431 h 9628343"/>
                <a:gd name="connsiteX101" fmla="*/ 1701613 w 19048999"/>
                <a:gd name="connsiteY101" fmla="*/ 2263518 h 9628343"/>
                <a:gd name="connsiteX102" fmla="*/ 1690183 w 19048999"/>
                <a:gd name="connsiteY102" fmla="*/ 1966338 h 9628343"/>
                <a:gd name="connsiteX103" fmla="*/ 1381991 w 19048999"/>
                <a:gd name="connsiteY103" fmla="*/ 1841604 h 9628343"/>
                <a:gd name="connsiteX104" fmla="*/ 1095823 w 19048999"/>
                <a:gd name="connsiteY104" fmla="*/ 1714878 h 9628343"/>
                <a:gd name="connsiteX105" fmla="*/ 746507 w 19048999"/>
                <a:gd name="connsiteY105" fmla="*/ 1626415 h 9628343"/>
                <a:gd name="connsiteX106" fmla="*/ 352873 w 19048999"/>
                <a:gd name="connsiteY106" fmla="*/ 1726308 h 9628343"/>
                <a:gd name="connsiteX107" fmla="*/ 113171 w 19048999"/>
                <a:gd name="connsiteY107" fmla="*/ 1763582 h 9628343"/>
                <a:gd name="connsiteX108" fmla="*/ 9973 w 19048999"/>
                <a:gd name="connsiteY108" fmla="*/ 1737738 h 9628343"/>
                <a:gd name="connsiteX109" fmla="*/ 348516 w 19048999"/>
                <a:gd name="connsiteY109" fmla="*/ 1643812 h 9628343"/>
                <a:gd name="connsiteX110" fmla="*/ 653097 w 19048999"/>
                <a:gd name="connsiteY110" fmla="*/ 1543920 h 9628343"/>
                <a:gd name="connsiteX111" fmla="*/ 1072963 w 19048999"/>
                <a:gd name="connsiteY111" fmla="*/ 1612008 h 9628343"/>
                <a:gd name="connsiteX112" fmla="*/ 1244413 w 19048999"/>
                <a:gd name="connsiteY112" fmla="*/ 1657728 h 9628343"/>
                <a:gd name="connsiteX113" fmla="*/ 1205766 w 19048999"/>
                <a:gd name="connsiteY113" fmla="*/ 1451988 h 9628343"/>
                <a:gd name="connsiteX114" fmla="*/ 1046313 w 19048999"/>
                <a:gd name="connsiteY114" fmla="*/ 815409 h 9628343"/>
                <a:gd name="connsiteX115" fmla="*/ 1221553 w 19048999"/>
                <a:gd name="connsiteY115" fmla="*/ 1211958 h 9628343"/>
                <a:gd name="connsiteX0" fmla="*/ 1221553 w 19048999"/>
                <a:gd name="connsiteY0" fmla="*/ 1211958 h 9628343"/>
                <a:gd name="connsiteX1" fmla="*/ 1343911 w 19048999"/>
                <a:gd name="connsiteY1" fmla="*/ 1559828 h 9628343"/>
                <a:gd name="connsiteX2" fmla="*/ 1553023 w 19048999"/>
                <a:gd name="connsiteY2" fmla="*/ 1657728 h 9628343"/>
                <a:gd name="connsiteX3" fmla="*/ 1907353 w 19048999"/>
                <a:gd name="connsiteY3" fmla="*/ 1680588 h 9628343"/>
                <a:gd name="connsiteX4" fmla="*/ 2021653 w 19048999"/>
                <a:gd name="connsiteY4" fmla="*/ 1543428 h 9628343"/>
                <a:gd name="connsiteX5" fmla="*/ 2124523 w 19048999"/>
                <a:gd name="connsiteY5" fmla="*/ 1291968 h 9628343"/>
                <a:gd name="connsiteX6" fmla="*/ 2124523 w 19048999"/>
                <a:gd name="connsiteY6" fmla="*/ 1120518 h 9628343"/>
                <a:gd name="connsiteX7" fmla="*/ 2068029 w 19048999"/>
                <a:gd name="connsiteY7" fmla="*/ 825325 h 9628343"/>
                <a:gd name="connsiteX8" fmla="*/ 2078803 w 19048999"/>
                <a:gd name="connsiteY8" fmla="*/ 777618 h 9628343"/>
                <a:gd name="connsiteX9" fmla="*/ 2170243 w 19048999"/>
                <a:gd name="connsiteY9" fmla="*/ 1086228 h 9628343"/>
                <a:gd name="connsiteX10" fmla="*/ 2215963 w 19048999"/>
                <a:gd name="connsiteY10" fmla="*/ 1269108 h 9628343"/>
                <a:gd name="connsiteX11" fmla="*/ 2284543 w 19048999"/>
                <a:gd name="connsiteY11" fmla="*/ 1303398 h 9628343"/>
                <a:gd name="connsiteX12" fmla="*/ 2330263 w 19048999"/>
                <a:gd name="connsiteY12" fmla="*/ 1166238 h 9628343"/>
                <a:gd name="connsiteX13" fmla="*/ 2467423 w 19048999"/>
                <a:gd name="connsiteY13" fmla="*/ 880488 h 9628343"/>
                <a:gd name="connsiteX14" fmla="*/ 2558863 w 19048999"/>
                <a:gd name="connsiteY14" fmla="*/ 640458 h 9628343"/>
                <a:gd name="connsiteX15" fmla="*/ 2616013 w 19048999"/>
                <a:gd name="connsiteY15" fmla="*/ 537588 h 9628343"/>
                <a:gd name="connsiteX16" fmla="*/ 2558863 w 19048999"/>
                <a:gd name="connsiteY16" fmla="*/ 789048 h 9628343"/>
                <a:gd name="connsiteX17" fmla="*/ 2444563 w 19048999"/>
                <a:gd name="connsiteY17" fmla="*/ 1097658 h 9628343"/>
                <a:gd name="connsiteX18" fmla="*/ 2375983 w 19048999"/>
                <a:gd name="connsiteY18" fmla="*/ 1406268 h 9628343"/>
                <a:gd name="connsiteX19" fmla="*/ 2558863 w 19048999"/>
                <a:gd name="connsiteY19" fmla="*/ 1577718 h 9628343"/>
                <a:gd name="connsiteX20" fmla="*/ 2878903 w 19048999"/>
                <a:gd name="connsiteY20" fmla="*/ 1657728 h 9628343"/>
                <a:gd name="connsiteX21" fmla="*/ 3187513 w 19048999"/>
                <a:gd name="connsiteY21" fmla="*/ 1657728 h 9628343"/>
                <a:gd name="connsiteX22" fmla="*/ 3370393 w 19048999"/>
                <a:gd name="connsiteY22" fmla="*/ 1566288 h 9628343"/>
                <a:gd name="connsiteX23" fmla="*/ 3488066 w 19048999"/>
                <a:gd name="connsiteY23" fmla="*/ 1246753 h 9628343"/>
                <a:gd name="connsiteX24" fmla="*/ 3495138 w 19048999"/>
                <a:gd name="connsiteY24" fmla="*/ 1115548 h 9628343"/>
                <a:gd name="connsiteX25" fmla="*/ 3493650 w 19048999"/>
                <a:gd name="connsiteY25" fmla="*/ 1063976 h 9628343"/>
                <a:gd name="connsiteX26" fmla="*/ 3450403 w 19048999"/>
                <a:gd name="connsiteY26" fmla="*/ 777618 h 9628343"/>
                <a:gd name="connsiteX27" fmla="*/ 3119893 w 19048999"/>
                <a:gd name="connsiteY27" fmla="*/ 321571 h 9628343"/>
                <a:gd name="connsiteX28" fmla="*/ 3497351 w 19048999"/>
                <a:gd name="connsiteY28" fmla="*/ 674883 h 9628343"/>
                <a:gd name="connsiteX29" fmla="*/ 3759013 w 19048999"/>
                <a:gd name="connsiteY29" fmla="*/ 571878 h 9628343"/>
                <a:gd name="connsiteX30" fmla="*/ 3999043 w 19048999"/>
                <a:gd name="connsiteY30" fmla="*/ 91818 h 9628343"/>
                <a:gd name="connsiteX31" fmla="*/ 4033333 w 19048999"/>
                <a:gd name="connsiteY31" fmla="*/ 11808 h 9628343"/>
                <a:gd name="connsiteX32" fmla="*/ 3984569 w 19048999"/>
                <a:gd name="connsiteY32" fmla="*/ 247366 h 9628343"/>
                <a:gd name="connsiteX33" fmla="*/ 3812791 w 19048999"/>
                <a:gd name="connsiteY33" fmla="*/ 647417 h 9628343"/>
                <a:gd name="connsiteX34" fmla="*/ 3592906 w 19048999"/>
                <a:gd name="connsiteY34" fmla="*/ 811408 h 9628343"/>
                <a:gd name="connsiteX35" fmla="*/ 3604425 w 19048999"/>
                <a:gd name="connsiteY35" fmla="*/ 999253 h 9628343"/>
                <a:gd name="connsiteX36" fmla="*/ 3872985 w 19048999"/>
                <a:gd name="connsiteY36" fmla="*/ 881976 h 9628343"/>
                <a:gd name="connsiteX37" fmla="*/ 4200754 w 19048999"/>
                <a:gd name="connsiteY37" fmla="*/ 774136 h 9628343"/>
                <a:gd name="connsiteX38" fmla="*/ 4064251 w 19048999"/>
                <a:gd name="connsiteY38" fmla="*/ 847195 h 9628343"/>
                <a:gd name="connsiteX39" fmla="*/ 3818880 w 19048999"/>
                <a:gd name="connsiteY39" fmla="*/ 991305 h 9628343"/>
                <a:gd name="connsiteX40" fmla="*/ 3658531 w 19048999"/>
                <a:gd name="connsiteY40" fmla="*/ 1093178 h 9628343"/>
                <a:gd name="connsiteX41" fmla="*/ 3622838 w 19048999"/>
                <a:gd name="connsiteY41" fmla="*/ 1221401 h 9628343"/>
                <a:gd name="connsiteX42" fmla="*/ 3577446 w 19048999"/>
                <a:gd name="connsiteY42" fmla="*/ 1500691 h 9628343"/>
                <a:gd name="connsiteX43" fmla="*/ 3461833 w 19048999"/>
                <a:gd name="connsiteY43" fmla="*/ 1726308 h 9628343"/>
                <a:gd name="connsiteX44" fmla="*/ 3278953 w 19048999"/>
                <a:gd name="connsiteY44" fmla="*/ 2034918 h 9628343"/>
                <a:gd name="connsiteX45" fmla="*/ 3288742 w 19048999"/>
                <a:gd name="connsiteY45" fmla="*/ 2273460 h 9628343"/>
                <a:gd name="connsiteX46" fmla="*/ 3434288 w 19048999"/>
                <a:gd name="connsiteY46" fmla="*/ 2417577 h 9628343"/>
                <a:gd name="connsiteX47" fmla="*/ 3781217 w 19048999"/>
                <a:gd name="connsiteY47" fmla="*/ 2618845 h 9628343"/>
                <a:gd name="connsiteX48" fmla="*/ 6588323 w 19048999"/>
                <a:gd name="connsiteY48" fmla="*/ 3874193 h 9628343"/>
                <a:gd name="connsiteX49" fmla="*/ 18227951 w 19048999"/>
                <a:gd name="connsiteY49" fmla="*/ 9173439 h 9628343"/>
                <a:gd name="connsiteX50" fmla="*/ 18064964 w 19048999"/>
                <a:gd name="connsiteY50" fmla="*/ 9394536 h 9628343"/>
                <a:gd name="connsiteX51" fmla="*/ 7057965 w 19048999"/>
                <a:gd name="connsiteY51" fmla="*/ 4392731 h 9628343"/>
                <a:gd name="connsiteX52" fmla="*/ 4025107 w 19048999"/>
                <a:gd name="connsiteY52" fmla="*/ 3081300 h 9628343"/>
                <a:gd name="connsiteX53" fmla="*/ 3217865 w 19048999"/>
                <a:gd name="connsiteY53" fmla="*/ 2829045 h 9628343"/>
                <a:gd name="connsiteX54" fmla="*/ 3025524 w 19048999"/>
                <a:gd name="connsiteY54" fmla="*/ 2858861 h 9628343"/>
                <a:gd name="connsiteX55" fmla="*/ 2832855 w 19048999"/>
                <a:gd name="connsiteY55" fmla="*/ 2930924 h 9628343"/>
                <a:gd name="connsiteX56" fmla="*/ 2820111 w 19048999"/>
                <a:gd name="connsiteY56" fmla="*/ 3026344 h 9628343"/>
                <a:gd name="connsiteX57" fmla="*/ 2959241 w 19048999"/>
                <a:gd name="connsiteY57" fmla="*/ 3167976 h 9628343"/>
                <a:gd name="connsiteX58" fmla="*/ 3176083 w 19048999"/>
                <a:gd name="connsiteY58" fmla="*/ 3269358 h 9628343"/>
                <a:gd name="connsiteX59" fmla="*/ 3388239 w 19048999"/>
                <a:gd name="connsiteY59" fmla="*/ 3442290 h 9628343"/>
                <a:gd name="connsiteX60" fmla="*/ 3212014 w 19048999"/>
                <a:gd name="connsiteY60" fmla="*/ 3336948 h 9628343"/>
                <a:gd name="connsiteX61" fmla="*/ 3004633 w 19048999"/>
                <a:gd name="connsiteY61" fmla="*/ 3276814 h 9628343"/>
                <a:gd name="connsiteX62" fmla="*/ 2771676 w 19048999"/>
                <a:gd name="connsiteY62" fmla="*/ 3166987 h 9628343"/>
                <a:gd name="connsiteX63" fmla="*/ 2638873 w 19048999"/>
                <a:gd name="connsiteY63" fmla="*/ 3097908 h 9628343"/>
                <a:gd name="connsiteX64" fmla="*/ 2570293 w 19048999"/>
                <a:gd name="connsiteY64" fmla="*/ 3109338 h 9628343"/>
                <a:gd name="connsiteX65" fmla="*/ 2525557 w 19048999"/>
                <a:gd name="connsiteY65" fmla="*/ 3326508 h 9628343"/>
                <a:gd name="connsiteX66" fmla="*/ 2584349 w 19048999"/>
                <a:gd name="connsiteY66" fmla="*/ 3577470 h 9628343"/>
                <a:gd name="connsiteX67" fmla="*/ 2663703 w 19048999"/>
                <a:gd name="connsiteY67" fmla="*/ 3996904 h 9628343"/>
                <a:gd name="connsiteX68" fmla="*/ 2633113 w 19048999"/>
                <a:gd name="connsiteY68" fmla="*/ 4192703 h 9628343"/>
                <a:gd name="connsiteX69" fmla="*/ 2539703 w 19048999"/>
                <a:gd name="connsiteY69" fmla="*/ 4455574 h 9628343"/>
                <a:gd name="connsiteX70" fmla="*/ 2595212 w 19048999"/>
                <a:gd name="connsiteY70" fmla="*/ 3945217 h 9628343"/>
                <a:gd name="connsiteX71" fmla="*/ 2481240 w 19048999"/>
                <a:gd name="connsiteY71" fmla="*/ 3566538 h 9628343"/>
                <a:gd name="connsiteX72" fmla="*/ 2307403 w 19048999"/>
                <a:gd name="connsiteY72" fmla="*/ 3166488 h 9628343"/>
                <a:gd name="connsiteX73" fmla="*/ 2261683 w 19048999"/>
                <a:gd name="connsiteY73" fmla="*/ 3063618 h 9628343"/>
                <a:gd name="connsiteX74" fmla="*/ 2078803 w 19048999"/>
                <a:gd name="connsiteY74" fmla="*/ 2949318 h 9628343"/>
                <a:gd name="connsiteX75" fmla="*/ 1824299 w 19048999"/>
                <a:gd name="connsiteY75" fmla="*/ 3002494 h 9628343"/>
                <a:gd name="connsiteX76" fmla="*/ 1412162 w 19048999"/>
                <a:gd name="connsiteY76" fmla="*/ 3235573 h 9628343"/>
                <a:gd name="connsiteX77" fmla="*/ 1381573 w 19048999"/>
                <a:gd name="connsiteY77" fmla="*/ 3680838 h 9628343"/>
                <a:gd name="connsiteX78" fmla="*/ 1340867 w 19048999"/>
                <a:gd name="connsiteY78" fmla="*/ 3980504 h 9628343"/>
                <a:gd name="connsiteX79" fmla="*/ 1197619 w 19048999"/>
                <a:gd name="connsiteY79" fmla="*/ 4738831 h 9628343"/>
                <a:gd name="connsiteX80" fmla="*/ 1220896 w 19048999"/>
                <a:gd name="connsiteY80" fmla="*/ 4338309 h 9628343"/>
                <a:gd name="connsiteX81" fmla="*/ 1242772 w 19048999"/>
                <a:gd name="connsiteY81" fmla="*/ 4080888 h 9628343"/>
                <a:gd name="connsiteX82" fmla="*/ 1198693 w 19048999"/>
                <a:gd name="connsiteY82" fmla="*/ 3909438 h 9628343"/>
                <a:gd name="connsiteX83" fmla="*/ 970093 w 19048999"/>
                <a:gd name="connsiteY83" fmla="*/ 3989448 h 9628343"/>
                <a:gd name="connsiteX84" fmla="*/ 766328 w 19048999"/>
                <a:gd name="connsiteY84" fmla="*/ 4131990 h 9628343"/>
                <a:gd name="connsiteX85" fmla="*/ 555808 w 19048999"/>
                <a:gd name="connsiteY85" fmla="*/ 4355688 h 9628343"/>
                <a:gd name="connsiteX86" fmla="*/ 785900 w 19048999"/>
                <a:gd name="connsiteY86" fmla="*/ 4017771 h 9628343"/>
                <a:gd name="connsiteX87" fmla="*/ 1130113 w 19048999"/>
                <a:gd name="connsiteY87" fmla="*/ 3817500 h 9628343"/>
                <a:gd name="connsiteX88" fmla="*/ 1278703 w 19048999"/>
                <a:gd name="connsiteY88" fmla="*/ 3726558 h 9628343"/>
                <a:gd name="connsiteX89" fmla="*/ 1269661 w 19048999"/>
                <a:gd name="connsiteY89" fmla="*/ 3390117 h 9628343"/>
                <a:gd name="connsiteX90" fmla="*/ 1309620 w 19048999"/>
                <a:gd name="connsiteY90" fmla="*/ 3169963 h 9628343"/>
                <a:gd name="connsiteX91" fmla="*/ 1393003 w 19048999"/>
                <a:gd name="connsiteY91" fmla="*/ 3052188 h 9628343"/>
                <a:gd name="connsiteX92" fmla="*/ 1080693 w 19048999"/>
                <a:gd name="connsiteY92" fmla="*/ 2984604 h 9628343"/>
                <a:gd name="connsiteX93" fmla="*/ 663453 w 19048999"/>
                <a:gd name="connsiteY93" fmla="*/ 3023360 h 9628343"/>
                <a:gd name="connsiteX94" fmla="*/ 235111 w 19048999"/>
                <a:gd name="connsiteY94" fmla="*/ 3217172 h 9628343"/>
                <a:gd name="connsiteX95" fmla="*/ 421453 w 19048999"/>
                <a:gd name="connsiteY95" fmla="*/ 3029328 h 9628343"/>
                <a:gd name="connsiteX96" fmla="*/ 627193 w 19048999"/>
                <a:gd name="connsiteY96" fmla="*/ 2926458 h 9628343"/>
                <a:gd name="connsiteX97" fmla="*/ 854480 w 19048999"/>
                <a:gd name="connsiteY97" fmla="*/ 2889178 h 9628343"/>
                <a:gd name="connsiteX98" fmla="*/ 1149272 w 19048999"/>
                <a:gd name="connsiteY98" fmla="*/ 2889676 h 9628343"/>
                <a:gd name="connsiteX99" fmla="*/ 1531894 w 19048999"/>
                <a:gd name="connsiteY99" fmla="*/ 2917507 h 9628343"/>
                <a:gd name="connsiteX100" fmla="*/ 1860559 w 19048999"/>
                <a:gd name="connsiteY100" fmla="*/ 2766431 h 9628343"/>
                <a:gd name="connsiteX101" fmla="*/ 1701613 w 19048999"/>
                <a:gd name="connsiteY101" fmla="*/ 2263518 h 9628343"/>
                <a:gd name="connsiteX102" fmla="*/ 1690183 w 19048999"/>
                <a:gd name="connsiteY102" fmla="*/ 1966338 h 9628343"/>
                <a:gd name="connsiteX103" fmla="*/ 1381991 w 19048999"/>
                <a:gd name="connsiteY103" fmla="*/ 1841604 h 9628343"/>
                <a:gd name="connsiteX104" fmla="*/ 1095823 w 19048999"/>
                <a:gd name="connsiteY104" fmla="*/ 1714878 h 9628343"/>
                <a:gd name="connsiteX105" fmla="*/ 746507 w 19048999"/>
                <a:gd name="connsiteY105" fmla="*/ 1626415 h 9628343"/>
                <a:gd name="connsiteX106" fmla="*/ 352873 w 19048999"/>
                <a:gd name="connsiteY106" fmla="*/ 1726308 h 9628343"/>
                <a:gd name="connsiteX107" fmla="*/ 113171 w 19048999"/>
                <a:gd name="connsiteY107" fmla="*/ 1763582 h 9628343"/>
                <a:gd name="connsiteX108" fmla="*/ 9973 w 19048999"/>
                <a:gd name="connsiteY108" fmla="*/ 1737738 h 9628343"/>
                <a:gd name="connsiteX109" fmla="*/ 348516 w 19048999"/>
                <a:gd name="connsiteY109" fmla="*/ 1643812 h 9628343"/>
                <a:gd name="connsiteX110" fmla="*/ 653097 w 19048999"/>
                <a:gd name="connsiteY110" fmla="*/ 1543920 h 9628343"/>
                <a:gd name="connsiteX111" fmla="*/ 1072963 w 19048999"/>
                <a:gd name="connsiteY111" fmla="*/ 1612008 h 9628343"/>
                <a:gd name="connsiteX112" fmla="*/ 1244413 w 19048999"/>
                <a:gd name="connsiteY112" fmla="*/ 1657728 h 9628343"/>
                <a:gd name="connsiteX113" fmla="*/ 1205766 w 19048999"/>
                <a:gd name="connsiteY113" fmla="*/ 1451988 h 9628343"/>
                <a:gd name="connsiteX114" fmla="*/ 1046313 w 19048999"/>
                <a:gd name="connsiteY114" fmla="*/ 815409 h 9628343"/>
                <a:gd name="connsiteX115" fmla="*/ 1221553 w 19048999"/>
                <a:gd name="connsiteY115" fmla="*/ 1211958 h 9628343"/>
                <a:gd name="connsiteX0" fmla="*/ 1221553 w 18233152"/>
                <a:gd name="connsiteY0" fmla="*/ 1211958 h 9394538"/>
                <a:gd name="connsiteX1" fmla="*/ 1343911 w 18233152"/>
                <a:gd name="connsiteY1" fmla="*/ 1559828 h 9394538"/>
                <a:gd name="connsiteX2" fmla="*/ 1553023 w 18233152"/>
                <a:gd name="connsiteY2" fmla="*/ 1657728 h 9394538"/>
                <a:gd name="connsiteX3" fmla="*/ 1907353 w 18233152"/>
                <a:gd name="connsiteY3" fmla="*/ 1680588 h 9394538"/>
                <a:gd name="connsiteX4" fmla="*/ 2021653 w 18233152"/>
                <a:gd name="connsiteY4" fmla="*/ 1543428 h 9394538"/>
                <a:gd name="connsiteX5" fmla="*/ 2124523 w 18233152"/>
                <a:gd name="connsiteY5" fmla="*/ 1291968 h 9394538"/>
                <a:gd name="connsiteX6" fmla="*/ 2124523 w 18233152"/>
                <a:gd name="connsiteY6" fmla="*/ 1120518 h 9394538"/>
                <a:gd name="connsiteX7" fmla="*/ 2068029 w 18233152"/>
                <a:gd name="connsiteY7" fmla="*/ 825325 h 9394538"/>
                <a:gd name="connsiteX8" fmla="*/ 2078803 w 18233152"/>
                <a:gd name="connsiteY8" fmla="*/ 777618 h 9394538"/>
                <a:gd name="connsiteX9" fmla="*/ 2170243 w 18233152"/>
                <a:gd name="connsiteY9" fmla="*/ 1086228 h 9394538"/>
                <a:gd name="connsiteX10" fmla="*/ 2215963 w 18233152"/>
                <a:gd name="connsiteY10" fmla="*/ 1269108 h 9394538"/>
                <a:gd name="connsiteX11" fmla="*/ 2284543 w 18233152"/>
                <a:gd name="connsiteY11" fmla="*/ 1303398 h 9394538"/>
                <a:gd name="connsiteX12" fmla="*/ 2330263 w 18233152"/>
                <a:gd name="connsiteY12" fmla="*/ 1166238 h 9394538"/>
                <a:gd name="connsiteX13" fmla="*/ 2467423 w 18233152"/>
                <a:gd name="connsiteY13" fmla="*/ 880488 h 9394538"/>
                <a:gd name="connsiteX14" fmla="*/ 2558863 w 18233152"/>
                <a:gd name="connsiteY14" fmla="*/ 640458 h 9394538"/>
                <a:gd name="connsiteX15" fmla="*/ 2616013 w 18233152"/>
                <a:gd name="connsiteY15" fmla="*/ 537588 h 9394538"/>
                <a:gd name="connsiteX16" fmla="*/ 2558863 w 18233152"/>
                <a:gd name="connsiteY16" fmla="*/ 789048 h 9394538"/>
                <a:gd name="connsiteX17" fmla="*/ 2444563 w 18233152"/>
                <a:gd name="connsiteY17" fmla="*/ 1097658 h 9394538"/>
                <a:gd name="connsiteX18" fmla="*/ 2375983 w 18233152"/>
                <a:gd name="connsiteY18" fmla="*/ 1406268 h 9394538"/>
                <a:gd name="connsiteX19" fmla="*/ 2558863 w 18233152"/>
                <a:gd name="connsiteY19" fmla="*/ 1577718 h 9394538"/>
                <a:gd name="connsiteX20" fmla="*/ 2878903 w 18233152"/>
                <a:gd name="connsiteY20" fmla="*/ 1657728 h 9394538"/>
                <a:gd name="connsiteX21" fmla="*/ 3187513 w 18233152"/>
                <a:gd name="connsiteY21" fmla="*/ 1657728 h 9394538"/>
                <a:gd name="connsiteX22" fmla="*/ 3370393 w 18233152"/>
                <a:gd name="connsiteY22" fmla="*/ 1566288 h 9394538"/>
                <a:gd name="connsiteX23" fmla="*/ 3488066 w 18233152"/>
                <a:gd name="connsiteY23" fmla="*/ 1246753 h 9394538"/>
                <a:gd name="connsiteX24" fmla="*/ 3495138 w 18233152"/>
                <a:gd name="connsiteY24" fmla="*/ 1115548 h 9394538"/>
                <a:gd name="connsiteX25" fmla="*/ 3493650 w 18233152"/>
                <a:gd name="connsiteY25" fmla="*/ 1063976 h 9394538"/>
                <a:gd name="connsiteX26" fmla="*/ 3450403 w 18233152"/>
                <a:gd name="connsiteY26" fmla="*/ 777618 h 9394538"/>
                <a:gd name="connsiteX27" fmla="*/ 3119893 w 18233152"/>
                <a:gd name="connsiteY27" fmla="*/ 321571 h 9394538"/>
                <a:gd name="connsiteX28" fmla="*/ 3497351 w 18233152"/>
                <a:gd name="connsiteY28" fmla="*/ 674883 h 9394538"/>
                <a:gd name="connsiteX29" fmla="*/ 3759013 w 18233152"/>
                <a:gd name="connsiteY29" fmla="*/ 571878 h 9394538"/>
                <a:gd name="connsiteX30" fmla="*/ 3999043 w 18233152"/>
                <a:gd name="connsiteY30" fmla="*/ 91818 h 9394538"/>
                <a:gd name="connsiteX31" fmla="*/ 4033333 w 18233152"/>
                <a:gd name="connsiteY31" fmla="*/ 11808 h 9394538"/>
                <a:gd name="connsiteX32" fmla="*/ 3984569 w 18233152"/>
                <a:gd name="connsiteY32" fmla="*/ 247366 h 9394538"/>
                <a:gd name="connsiteX33" fmla="*/ 3812791 w 18233152"/>
                <a:gd name="connsiteY33" fmla="*/ 647417 h 9394538"/>
                <a:gd name="connsiteX34" fmla="*/ 3592906 w 18233152"/>
                <a:gd name="connsiteY34" fmla="*/ 811408 h 9394538"/>
                <a:gd name="connsiteX35" fmla="*/ 3604425 w 18233152"/>
                <a:gd name="connsiteY35" fmla="*/ 999253 h 9394538"/>
                <a:gd name="connsiteX36" fmla="*/ 3872985 w 18233152"/>
                <a:gd name="connsiteY36" fmla="*/ 881976 h 9394538"/>
                <a:gd name="connsiteX37" fmla="*/ 4200754 w 18233152"/>
                <a:gd name="connsiteY37" fmla="*/ 774136 h 9394538"/>
                <a:gd name="connsiteX38" fmla="*/ 4064251 w 18233152"/>
                <a:gd name="connsiteY38" fmla="*/ 847195 h 9394538"/>
                <a:gd name="connsiteX39" fmla="*/ 3818880 w 18233152"/>
                <a:gd name="connsiteY39" fmla="*/ 991305 h 9394538"/>
                <a:gd name="connsiteX40" fmla="*/ 3658531 w 18233152"/>
                <a:gd name="connsiteY40" fmla="*/ 1093178 h 9394538"/>
                <a:gd name="connsiteX41" fmla="*/ 3622838 w 18233152"/>
                <a:gd name="connsiteY41" fmla="*/ 1221401 h 9394538"/>
                <a:gd name="connsiteX42" fmla="*/ 3577446 w 18233152"/>
                <a:gd name="connsiteY42" fmla="*/ 1500691 h 9394538"/>
                <a:gd name="connsiteX43" fmla="*/ 3461833 w 18233152"/>
                <a:gd name="connsiteY43" fmla="*/ 1726308 h 9394538"/>
                <a:gd name="connsiteX44" fmla="*/ 3278953 w 18233152"/>
                <a:gd name="connsiteY44" fmla="*/ 2034918 h 9394538"/>
                <a:gd name="connsiteX45" fmla="*/ 3288742 w 18233152"/>
                <a:gd name="connsiteY45" fmla="*/ 2273460 h 9394538"/>
                <a:gd name="connsiteX46" fmla="*/ 3434288 w 18233152"/>
                <a:gd name="connsiteY46" fmla="*/ 2417577 h 9394538"/>
                <a:gd name="connsiteX47" fmla="*/ 3781217 w 18233152"/>
                <a:gd name="connsiteY47" fmla="*/ 2618845 h 9394538"/>
                <a:gd name="connsiteX48" fmla="*/ 6588323 w 18233152"/>
                <a:gd name="connsiteY48" fmla="*/ 3874193 h 9394538"/>
                <a:gd name="connsiteX49" fmla="*/ 18227951 w 18233152"/>
                <a:gd name="connsiteY49" fmla="*/ 9173439 h 9394538"/>
                <a:gd name="connsiteX50" fmla="*/ 18064964 w 18233152"/>
                <a:gd name="connsiteY50" fmla="*/ 9394536 h 9394538"/>
                <a:gd name="connsiteX51" fmla="*/ 7057965 w 18233152"/>
                <a:gd name="connsiteY51" fmla="*/ 4392731 h 9394538"/>
                <a:gd name="connsiteX52" fmla="*/ 4025107 w 18233152"/>
                <a:gd name="connsiteY52" fmla="*/ 3081300 h 9394538"/>
                <a:gd name="connsiteX53" fmla="*/ 3217865 w 18233152"/>
                <a:gd name="connsiteY53" fmla="*/ 2829045 h 9394538"/>
                <a:gd name="connsiteX54" fmla="*/ 3025524 w 18233152"/>
                <a:gd name="connsiteY54" fmla="*/ 2858861 h 9394538"/>
                <a:gd name="connsiteX55" fmla="*/ 2832855 w 18233152"/>
                <a:gd name="connsiteY55" fmla="*/ 2930924 h 9394538"/>
                <a:gd name="connsiteX56" fmla="*/ 2820111 w 18233152"/>
                <a:gd name="connsiteY56" fmla="*/ 3026344 h 9394538"/>
                <a:gd name="connsiteX57" fmla="*/ 2959241 w 18233152"/>
                <a:gd name="connsiteY57" fmla="*/ 3167976 h 9394538"/>
                <a:gd name="connsiteX58" fmla="*/ 3176083 w 18233152"/>
                <a:gd name="connsiteY58" fmla="*/ 3269358 h 9394538"/>
                <a:gd name="connsiteX59" fmla="*/ 3388239 w 18233152"/>
                <a:gd name="connsiteY59" fmla="*/ 3442290 h 9394538"/>
                <a:gd name="connsiteX60" fmla="*/ 3212014 w 18233152"/>
                <a:gd name="connsiteY60" fmla="*/ 3336948 h 9394538"/>
                <a:gd name="connsiteX61" fmla="*/ 3004633 w 18233152"/>
                <a:gd name="connsiteY61" fmla="*/ 3276814 h 9394538"/>
                <a:gd name="connsiteX62" fmla="*/ 2771676 w 18233152"/>
                <a:gd name="connsiteY62" fmla="*/ 3166987 h 9394538"/>
                <a:gd name="connsiteX63" fmla="*/ 2638873 w 18233152"/>
                <a:gd name="connsiteY63" fmla="*/ 3097908 h 9394538"/>
                <a:gd name="connsiteX64" fmla="*/ 2570293 w 18233152"/>
                <a:gd name="connsiteY64" fmla="*/ 3109338 h 9394538"/>
                <a:gd name="connsiteX65" fmla="*/ 2525557 w 18233152"/>
                <a:gd name="connsiteY65" fmla="*/ 3326508 h 9394538"/>
                <a:gd name="connsiteX66" fmla="*/ 2584349 w 18233152"/>
                <a:gd name="connsiteY66" fmla="*/ 3577470 h 9394538"/>
                <a:gd name="connsiteX67" fmla="*/ 2663703 w 18233152"/>
                <a:gd name="connsiteY67" fmla="*/ 3996904 h 9394538"/>
                <a:gd name="connsiteX68" fmla="*/ 2633113 w 18233152"/>
                <a:gd name="connsiteY68" fmla="*/ 4192703 h 9394538"/>
                <a:gd name="connsiteX69" fmla="*/ 2539703 w 18233152"/>
                <a:gd name="connsiteY69" fmla="*/ 4455574 h 9394538"/>
                <a:gd name="connsiteX70" fmla="*/ 2595212 w 18233152"/>
                <a:gd name="connsiteY70" fmla="*/ 3945217 h 9394538"/>
                <a:gd name="connsiteX71" fmla="*/ 2481240 w 18233152"/>
                <a:gd name="connsiteY71" fmla="*/ 3566538 h 9394538"/>
                <a:gd name="connsiteX72" fmla="*/ 2307403 w 18233152"/>
                <a:gd name="connsiteY72" fmla="*/ 3166488 h 9394538"/>
                <a:gd name="connsiteX73" fmla="*/ 2261683 w 18233152"/>
                <a:gd name="connsiteY73" fmla="*/ 3063618 h 9394538"/>
                <a:gd name="connsiteX74" fmla="*/ 2078803 w 18233152"/>
                <a:gd name="connsiteY74" fmla="*/ 2949318 h 9394538"/>
                <a:gd name="connsiteX75" fmla="*/ 1824299 w 18233152"/>
                <a:gd name="connsiteY75" fmla="*/ 3002494 h 9394538"/>
                <a:gd name="connsiteX76" fmla="*/ 1412162 w 18233152"/>
                <a:gd name="connsiteY76" fmla="*/ 3235573 h 9394538"/>
                <a:gd name="connsiteX77" fmla="*/ 1381573 w 18233152"/>
                <a:gd name="connsiteY77" fmla="*/ 3680838 h 9394538"/>
                <a:gd name="connsiteX78" fmla="*/ 1340867 w 18233152"/>
                <a:gd name="connsiteY78" fmla="*/ 3980504 h 9394538"/>
                <a:gd name="connsiteX79" fmla="*/ 1197619 w 18233152"/>
                <a:gd name="connsiteY79" fmla="*/ 4738831 h 9394538"/>
                <a:gd name="connsiteX80" fmla="*/ 1220896 w 18233152"/>
                <a:gd name="connsiteY80" fmla="*/ 4338309 h 9394538"/>
                <a:gd name="connsiteX81" fmla="*/ 1242772 w 18233152"/>
                <a:gd name="connsiteY81" fmla="*/ 4080888 h 9394538"/>
                <a:gd name="connsiteX82" fmla="*/ 1198693 w 18233152"/>
                <a:gd name="connsiteY82" fmla="*/ 3909438 h 9394538"/>
                <a:gd name="connsiteX83" fmla="*/ 970093 w 18233152"/>
                <a:gd name="connsiteY83" fmla="*/ 3989448 h 9394538"/>
                <a:gd name="connsiteX84" fmla="*/ 766328 w 18233152"/>
                <a:gd name="connsiteY84" fmla="*/ 4131990 h 9394538"/>
                <a:gd name="connsiteX85" fmla="*/ 555808 w 18233152"/>
                <a:gd name="connsiteY85" fmla="*/ 4355688 h 9394538"/>
                <a:gd name="connsiteX86" fmla="*/ 785900 w 18233152"/>
                <a:gd name="connsiteY86" fmla="*/ 4017771 h 9394538"/>
                <a:gd name="connsiteX87" fmla="*/ 1130113 w 18233152"/>
                <a:gd name="connsiteY87" fmla="*/ 3817500 h 9394538"/>
                <a:gd name="connsiteX88" fmla="*/ 1278703 w 18233152"/>
                <a:gd name="connsiteY88" fmla="*/ 3726558 h 9394538"/>
                <a:gd name="connsiteX89" fmla="*/ 1269661 w 18233152"/>
                <a:gd name="connsiteY89" fmla="*/ 3390117 h 9394538"/>
                <a:gd name="connsiteX90" fmla="*/ 1309620 w 18233152"/>
                <a:gd name="connsiteY90" fmla="*/ 3169963 h 9394538"/>
                <a:gd name="connsiteX91" fmla="*/ 1393003 w 18233152"/>
                <a:gd name="connsiteY91" fmla="*/ 3052188 h 9394538"/>
                <a:gd name="connsiteX92" fmla="*/ 1080693 w 18233152"/>
                <a:gd name="connsiteY92" fmla="*/ 2984604 h 9394538"/>
                <a:gd name="connsiteX93" fmla="*/ 663453 w 18233152"/>
                <a:gd name="connsiteY93" fmla="*/ 3023360 h 9394538"/>
                <a:gd name="connsiteX94" fmla="*/ 235111 w 18233152"/>
                <a:gd name="connsiteY94" fmla="*/ 3217172 h 9394538"/>
                <a:gd name="connsiteX95" fmla="*/ 421453 w 18233152"/>
                <a:gd name="connsiteY95" fmla="*/ 3029328 h 9394538"/>
                <a:gd name="connsiteX96" fmla="*/ 627193 w 18233152"/>
                <a:gd name="connsiteY96" fmla="*/ 2926458 h 9394538"/>
                <a:gd name="connsiteX97" fmla="*/ 854480 w 18233152"/>
                <a:gd name="connsiteY97" fmla="*/ 2889178 h 9394538"/>
                <a:gd name="connsiteX98" fmla="*/ 1149272 w 18233152"/>
                <a:gd name="connsiteY98" fmla="*/ 2889676 h 9394538"/>
                <a:gd name="connsiteX99" fmla="*/ 1531894 w 18233152"/>
                <a:gd name="connsiteY99" fmla="*/ 2917507 h 9394538"/>
                <a:gd name="connsiteX100" fmla="*/ 1860559 w 18233152"/>
                <a:gd name="connsiteY100" fmla="*/ 2766431 h 9394538"/>
                <a:gd name="connsiteX101" fmla="*/ 1701613 w 18233152"/>
                <a:gd name="connsiteY101" fmla="*/ 2263518 h 9394538"/>
                <a:gd name="connsiteX102" fmla="*/ 1690183 w 18233152"/>
                <a:gd name="connsiteY102" fmla="*/ 1966338 h 9394538"/>
                <a:gd name="connsiteX103" fmla="*/ 1381991 w 18233152"/>
                <a:gd name="connsiteY103" fmla="*/ 1841604 h 9394538"/>
                <a:gd name="connsiteX104" fmla="*/ 1095823 w 18233152"/>
                <a:gd name="connsiteY104" fmla="*/ 1714878 h 9394538"/>
                <a:gd name="connsiteX105" fmla="*/ 746507 w 18233152"/>
                <a:gd name="connsiteY105" fmla="*/ 1626415 h 9394538"/>
                <a:gd name="connsiteX106" fmla="*/ 352873 w 18233152"/>
                <a:gd name="connsiteY106" fmla="*/ 1726308 h 9394538"/>
                <a:gd name="connsiteX107" fmla="*/ 113171 w 18233152"/>
                <a:gd name="connsiteY107" fmla="*/ 1763582 h 9394538"/>
                <a:gd name="connsiteX108" fmla="*/ 9973 w 18233152"/>
                <a:gd name="connsiteY108" fmla="*/ 1737738 h 9394538"/>
                <a:gd name="connsiteX109" fmla="*/ 348516 w 18233152"/>
                <a:gd name="connsiteY109" fmla="*/ 1643812 h 9394538"/>
                <a:gd name="connsiteX110" fmla="*/ 653097 w 18233152"/>
                <a:gd name="connsiteY110" fmla="*/ 1543920 h 9394538"/>
                <a:gd name="connsiteX111" fmla="*/ 1072963 w 18233152"/>
                <a:gd name="connsiteY111" fmla="*/ 1612008 h 9394538"/>
                <a:gd name="connsiteX112" fmla="*/ 1244413 w 18233152"/>
                <a:gd name="connsiteY112" fmla="*/ 1657728 h 9394538"/>
                <a:gd name="connsiteX113" fmla="*/ 1205766 w 18233152"/>
                <a:gd name="connsiteY113" fmla="*/ 1451988 h 9394538"/>
                <a:gd name="connsiteX114" fmla="*/ 1046313 w 18233152"/>
                <a:gd name="connsiteY114" fmla="*/ 815409 h 9394538"/>
                <a:gd name="connsiteX115" fmla="*/ 1221553 w 18233152"/>
                <a:gd name="connsiteY115" fmla="*/ 1211958 h 9394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</a:cxnLst>
              <a:rect l="l" t="t" r="r" b="b"/>
              <a:pathLst>
                <a:path w="18233152" h="9394538">
                  <a:moveTo>
                    <a:pt x="1221553" y="1211958"/>
                  </a:moveTo>
                  <a:cubicBezTo>
                    <a:pt x="1271153" y="1336028"/>
                    <a:pt x="1288666" y="1485533"/>
                    <a:pt x="1343911" y="1559828"/>
                  </a:cubicBezTo>
                  <a:cubicBezTo>
                    <a:pt x="1399156" y="1634123"/>
                    <a:pt x="1459116" y="1637601"/>
                    <a:pt x="1553023" y="1657728"/>
                  </a:cubicBezTo>
                  <a:cubicBezTo>
                    <a:pt x="1646930" y="1677855"/>
                    <a:pt x="1829248" y="1699638"/>
                    <a:pt x="1907353" y="1680588"/>
                  </a:cubicBezTo>
                  <a:cubicBezTo>
                    <a:pt x="1985458" y="1661538"/>
                    <a:pt x="1985458" y="1608198"/>
                    <a:pt x="2021653" y="1543428"/>
                  </a:cubicBezTo>
                  <a:cubicBezTo>
                    <a:pt x="2057848" y="1478658"/>
                    <a:pt x="2107378" y="1362453"/>
                    <a:pt x="2124523" y="1291968"/>
                  </a:cubicBezTo>
                  <a:cubicBezTo>
                    <a:pt x="2141668" y="1221483"/>
                    <a:pt x="2133939" y="1198292"/>
                    <a:pt x="2124523" y="1120518"/>
                  </a:cubicBezTo>
                  <a:cubicBezTo>
                    <a:pt x="2115107" y="1042744"/>
                    <a:pt x="2075649" y="882475"/>
                    <a:pt x="2068029" y="825325"/>
                  </a:cubicBezTo>
                  <a:cubicBezTo>
                    <a:pt x="2060409" y="768175"/>
                    <a:pt x="2061767" y="734134"/>
                    <a:pt x="2078803" y="777618"/>
                  </a:cubicBezTo>
                  <a:cubicBezTo>
                    <a:pt x="2095839" y="821102"/>
                    <a:pt x="2147383" y="1004313"/>
                    <a:pt x="2170243" y="1086228"/>
                  </a:cubicBezTo>
                  <a:cubicBezTo>
                    <a:pt x="2193103" y="1168143"/>
                    <a:pt x="2196913" y="1232913"/>
                    <a:pt x="2215963" y="1269108"/>
                  </a:cubicBezTo>
                  <a:cubicBezTo>
                    <a:pt x="2235013" y="1305303"/>
                    <a:pt x="2265493" y="1320543"/>
                    <a:pt x="2284543" y="1303398"/>
                  </a:cubicBezTo>
                  <a:cubicBezTo>
                    <a:pt x="2303593" y="1286253"/>
                    <a:pt x="2299783" y="1236723"/>
                    <a:pt x="2330263" y="1166238"/>
                  </a:cubicBezTo>
                  <a:cubicBezTo>
                    <a:pt x="2360743" y="1095753"/>
                    <a:pt x="2429323" y="968118"/>
                    <a:pt x="2467423" y="880488"/>
                  </a:cubicBezTo>
                  <a:cubicBezTo>
                    <a:pt x="2505523" y="792858"/>
                    <a:pt x="2534098" y="697608"/>
                    <a:pt x="2558863" y="640458"/>
                  </a:cubicBezTo>
                  <a:cubicBezTo>
                    <a:pt x="2583628" y="583308"/>
                    <a:pt x="2616013" y="512823"/>
                    <a:pt x="2616013" y="537588"/>
                  </a:cubicBezTo>
                  <a:cubicBezTo>
                    <a:pt x="2616013" y="562353"/>
                    <a:pt x="2587438" y="695703"/>
                    <a:pt x="2558863" y="789048"/>
                  </a:cubicBezTo>
                  <a:cubicBezTo>
                    <a:pt x="2530288" y="882393"/>
                    <a:pt x="2475043" y="994788"/>
                    <a:pt x="2444563" y="1097658"/>
                  </a:cubicBezTo>
                  <a:cubicBezTo>
                    <a:pt x="2414083" y="1200528"/>
                    <a:pt x="2356933" y="1326258"/>
                    <a:pt x="2375983" y="1406268"/>
                  </a:cubicBezTo>
                  <a:cubicBezTo>
                    <a:pt x="2395033" y="1486278"/>
                    <a:pt x="2475043" y="1535808"/>
                    <a:pt x="2558863" y="1577718"/>
                  </a:cubicBezTo>
                  <a:cubicBezTo>
                    <a:pt x="2642683" y="1619628"/>
                    <a:pt x="2774128" y="1644393"/>
                    <a:pt x="2878903" y="1657728"/>
                  </a:cubicBezTo>
                  <a:cubicBezTo>
                    <a:pt x="2983678" y="1671063"/>
                    <a:pt x="3105598" y="1672968"/>
                    <a:pt x="3187513" y="1657728"/>
                  </a:cubicBezTo>
                  <a:cubicBezTo>
                    <a:pt x="3269428" y="1642488"/>
                    <a:pt x="3320301" y="1634784"/>
                    <a:pt x="3370393" y="1566288"/>
                  </a:cubicBezTo>
                  <a:cubicBezTo>
                    <a:pt x="3420485" y="1497792"/>
                    <a:pt x="3467275" y="1321876"/>
                    <a:pt x="3488066" y="1246753"/>
                  </a:cubicBezTo>
                  <a:cubicBezTo>
                    <a:pt x="3508857" y="1171630"/>
                    <a:pt x="3494207" y="1146011"/>
                    <a:pt x="3495138" y="1115548"/>
                  </a:cubicBezTo>
                  <a:cubicBezTo>
                    <a:pt x="3496069" y="1085085"/>
                    <a:pt x="3495555" y="1117316"/>
                    <a:pt x="3493650" y="1063976"/>
                  </a:cubicBezTo>
                  <a:cubicBezTo>
                    <a:pt x="3491745" y="1010636"/>
                    <a:pt x="3512696" y="901352"/>
                    <a:pt x="3450403" y="777618"/>
                  </a:cubicBezTo>
                  <a:cubicBezTo>
                    <a:pt x="3388110" y="653884"/>
                    <a:pt x="3101583" y="362546"/>
                    <a:pt x="3119893" y="321571"/>
                  </a:cubicBezTo>
                  <a:cubicBezTo>
                    <a:pt x="3138203" y="280596"/>
                    <a:pt x="3390831" y="633165"/>
                    <a:pt x="3497351" y="674883"/>
                  </a:cubicBezTo>
                  <a:cubicBezTo>
                    <a:pt x="3529859" y="730018"/>
                    <a:pt x="3675398" y="669055"/>
                    <a:pt x="3759013" y="571878"/>
                  </a:cubicBezTo>
                  <a:cubicBezTo>
                    <a:pt x="3842628" y="474701"/>
                    <a:pt x="3953323" y="185163"/>
                    <a:pt x="3999043" y="91818"/>
                  </a:cubicBezTo>
                  <a:cubicBezTo>
                    <a:pt x="4044763" y="-1527"/>
                    <a:pt x="4035745" y="-14117"/>
                    <a:pt x="4033333" y="11808"/>
                  </a:cubicBezTo>
                  <a:cubicBezTo>
                    <a:pt x="4030921" y="37733"/>
                    <a:pt x="4021326" y="141431"/>
                    <a:pt x="3984569" y="247366"/>
                  </a:cubicBezTo>
                  <a:cubicBezTo>
                    <a:pt x="3947812" y="353301"/>
                    <a:pt x="3878068" y="553410"/>
                    <a:pt x="3812791" y="647417"/>
                  </a:cubicBezTo>
                  <a:cubicBezTo>
                    <a:pt x="3747514" y="741424"/>
                    <a:pt x="3627634" y="752769"/>
                    <a:pt x="3592906" y="811408"/>
                  </a:cubicBezTo>
                  <a:cubicBezTo>
                    <a:pt x="3558178" y="870047"/>
                    <a:pt x="3557745" y="987492"/>
                    <a:pt x="3604425" y="999253"/>
                  </a:cubicBezTo>
                  <a:cubicBezTo>
                    <a:pt x="3651105" y="1011014"/>
                    <a:pt x="3773597" y="919495"/>
                    <a:pt x="3872985" y="881976"/>
                  </a:cubicBezTo>
                  <a:cubicBezTo>
                    <a:pt x="3972373" y="844457"/>
                    <a:pt x="4168876" y="779933"/>
                    <a:pt x="4200754" y="774136"/>
                  </a:cubicBezTo>
                  <a:cubicBezTo>
                    <a:pt x="4232632" y="768339"/>
                    <a:pt x="4127897" y="811000"/>
                    <a:pt x="4064251" y="847195"/>
                  </a:cubicBezTo>
                  <a:cubicBezTo>
                    <a:pt x="4000605" y="883390"/>
                    <a:pt x="3886500" y="950308"/>
                    <a:pt x="3818880" y="991305"/>
                  </a:cubicBezTo>
                  <a:cubicBezTo>
                    <a:pt x="3751260" y="1032302"/>
                    <a:pt x="3691205" y="1054829"/>
                    <a:pt x="3658531" y="1093178"/>
                  </a:cubicBezTo>
                  <a:cubicBezTo>
                    <a:pt x="3625857" y="1131527"/>
                    <a:pt x="3636352" y="1153482"/>
                    <a:pt x="3622838" y="1221401"/>
                  </a:cubicBezTo>
                  <a:cubicBezTo>
                    <a:pt x="3609324" y="1289320"/>
                    <a:pt x="3604280" y="1416540"/>
                    <a:pt x="3577446" y="1500691"/>
                  </a:cubicBezTo>
                  <a:cubicBezTo>
                    <a:pt x="3550612" y="1584842"/>
                    <a:pt x="3511582" y="1637270"/>
                    <a:pt x="3461833" y="1726308"/>
                  </a:cubicBezTo>
                  <a:cubicBezTo>
                    <a:pt x="3412084" y="1815346"/>
                    <a:pt x="3307802" y="1943726"/>
                    <a:pt x="3278953" y="2034918"/>
                  </a:cubicBezTo>
                  <a:cubicBezTo>
                    <a:pt x="3250105" y="2126110"/>
                    <a:pt x="3262853" y="2209684"/>
                    <a:pt x="3288742" y="2273460"/>
                  </a:cubicBezTo>
                  <a:cubicBezTo>
                    <a:pt x="3314631" y="2337237"/>
                    <a:pt x="3352209" y="2360013"/>
                    <a:pt x="3434288" y="2417577"/>
                  </a:cubicBezTo>
                  <a:cubicBezTo>
                    <a:pt x="3516367" y="2475141"/>
                    <a:pt x="3255545" y="2376076"/>
                    <a:pt x="3781217" y="2618845"/>
                  </a:cubicBezTo>
                  <a:cubicBezTo>
                    <a:pt x="4306889" y="2861614"/>
                    <a:pt x="4180534" y="2781761"/>
                    <a:pt x="6588323" y="3874193"/>
                  </a:cubicBezTo>
                  <a:lnTo>
                    <a:pt x="18227951" y="9173439"/>
                  </a:lnTo>
                  <a:cubicBezTo>
                    <a:pt x="18262059" y="9259832"/>
                    <a:pt x="18119293" y="9320837"/>
                    <a:pt x="18064964" y="9394536"/>
                  </a:cubicBezTo>
                  <a:cubicBezTo>
                    <a:pt x="18033882" y="9397848"/>
                    <a:pt x="9397941" y="5444937"/>
                    <a:pt x="7057965" y="4392731"/>
                  </a:cubicBezTo>
                  <a:cubicBezTo>
                    <a:pt x="4717989" y="3340525"/>
                    <a:pt x="4665124" y="3341914"/>
                    <a:pt x="4025107" y="3081300"/>
                  </a:cubicBezTo>
                  <a:cubicBezTo>
                    <a:pt x="3385090" y="2820686"/>
                    <a:pt x="3384462" y="2866118"/>
                    <a:pt x="3217865" y="2829045"/>
                  </a:cubicBezTo>
                  <a:cubicBezTo>
                    <a:pt x="3051268" y="2791972"/>
                    <a:pt x="3089692" y="2841881"/>
                    <a:pt x="3025524" y="2858861"/>
                  </a:cubicBezTo>
                  <a:cubicBezTo>
                    <a:pt x="2961356" y="2875841"/>
                    <a:pt x="2867091" y="2903010"/>
                    <a:pt x="2832855" y="2930924"/>
                  </a:cubicBezTo>
                  <a:cubicBezTo>
                    <a:pt x="2798620" y="2958838"/>
                    <a:pt x="2799047" y="2986835"/>
                    <a:pt x="2820111" y="3026344"/>
                  </a:cubicBezTo>
                  <a:cubicBezTo>
                    <a:pt x="2841175" y="3065853"/>
                    <a:pt x="2899912" y="3127474"/>
                    <a:pt x="2959241" y="3167976"/>
                  </a:cubicBezTo>
                  <a:cubicBezTo>
                    <a:pt x="3018570" y="3208478"/>
                    <a:pt x="3104583" y="3223639"/>
                    <a:pt x="3176083" y="3269358"/>
                  </a:cubicBezTo>
                  <a:cubicBezTo>
                    <a:pt x="3247583" y="3315077"/>
                    <a:pt x="3382251" y="3431025"/>
                    <a:pt x="3388239" y="3442290"/>
                  </a:cubicBezTo>
                  <a:cubicBezTo>
                    <a:pt x="3394228" y="3453555"/>
                    <a:pt x="3275948" y="3364527"/>
                    <a:pt x="3212014" y="3336948"/>
                  </a:cubicBezTo>
                  <a:cubicBezTo>
                    <a:pt x="3148080" y="3309369"/>
                    <a:pt x="3078023" y="3305141"/>
                    <a:pt x="3004633" y="3276814"/>
                  </a:cubicBezTo>
                  <a:cubicBezTo>
                    <a:pt x="2931243" y="3248487"/>
                    <a:pt x="2832636" y="3196805"/>
                    <a:pt x="2771676" y="3166987"/>
                  </a:cubicBezTo>
                  <a:cubicBezTo>
                    <a:pt x="2710716" y="3137169"/>
                    <a:pt x="2672437" y="3107516"/>
                    <a:pt x="2638873" y="3097908"/>
                  </a:cubicBezTo>
                  <a:cubicBezTo>
                    <a:pt x="2605309" y="3088300"/>
                    <a:pt x="2589179" y="3071238"/>
                    <a:pt x="2570293" y="3109338"/>
                  </a:cubicBezTo>
                  <a:cubicBezTo>
                    <a:pt x="2551407" y="3147438"/>
                    <a:pt x="2523214" y="3248486"/>
                    <a:pt x="2525557" y="3326508"/>
                  </a:cubicBezTo>
                  <a:cubicBezTo>
                    <a:pt x="2527900" y="3404530"/>
                    <a:pt x="2561325" y="3465737"/>
                    <a:pt x="2584349" y="3577470"/>
                  </a:cubicBezTo>
                  <a:cubicBezTo>
                    <a:pt x="2607373" y="3689203"/>
                    <a:pt x="2655576" y="3894365"/>
                    <a:pt x="2663703" y="3996904"/>
                  </a:cubicBezTo>
                  <a:cubicBezTo>
                    <a:pt x="2671830" y="4099443"/>
                    <a:pt x="2653780" y="4116258"/>
                    <a:pt x="2633113" y="4192703"/>
                  </a:cubicBezTo>
                  <a:cubicBezTo>
                    <a:pt x="2612446" y="4269148"/>
                    <a:pt x="2546020" y="4496822"/>
                    <a:pt x="2539703" y="4455574"/>
                  </a:cubicBezTo>
                  <a:cubicBezTo>
                    <a:pt x="2533386" y="4414326"/>
                    <a:pt x="2604956" y="4093390"/>
                    <a:pt x="2595212" y="3945217"/>
                  </a:cubicBezTo>
                  <a:cubicBezTo>
                    <a:pt x="2585468" y="3797044"/>
                    <a:pt x="2529208" y="3696326"/>
                    <a:pt x="2481240" y="3566538"/>
                  </a:cubicBezTo>
                  <a:cubicBezTo>
                    <a:pt x="2433272" y="3436750"/>
                    <a:pt x="2343996" y="3250308"/>
                    <a:pt x="2307403" y="3166488"/>
                  </a:cubicBezTo>
                  <a:cubicBezTo>
                    <a:pt x="2270810" y="3082668"/>
                    <a:pt x="2299783" y="3099813"/>
                    <a:pt x="2261683" y="3063618"/>
                  </a:cubicBezTo>
                  <a:cubicBezTo>
                    <a:pt x="2223583" y="3027423"/>
                    <a:pt x="2151700" y="2959505"/>
                    <a:pt x="2078803" y="2949318"/>
                  </a:cubicBezTo>
                  <a:cubicBezTo>
                    <a:pt x="2005906" y="2939131"/>
                    <a:pt x="1935406" y="2954785"/>
                    <a:pt x="1824299" y="3002494"/>
                  </a:cubicBezTo>
                  <a:cubicBezTo>
                    <a:pt x="1713192" y="3050203"/>
                    <a:pt x="1485950" y="3122516"/>
                    <a:pt x="1412162" y="3235573"/>
                  </a:cubicBezTo>
                  <a:cubicBezTo>
                    <a:pt x="1338374" y="3348630"/>
                    <a:pt x="1393455" y="3556683"/>
                    <a:pt x="1381573" y="3680838"/>
                  </a:cubicBezTo>
                  <a:cubicBezTo>
                    <a:pt x="1369691" y="3804993"/>
                    <a:pt x="1371526" y="3804172"/>
                    <a:pt x="1340867" y="3980504"/>
                  </a:cubicBezTo>
                  <a:cubicBezTo>
                    <a:pt x="1310208" y="4156836"/>
                    <a:pt x="1217614" y="4679197"/>
                    <a:pt x="1197619" y="4738831"/>
                  </a:cubicBezTo>
                  <a:cubicBezTo>
                    <a:pt x="1177624" y="4798465"/>
                    <a:pt x="1213371" y="4447966"/>
                    <a:pt x="1220896" y="4338309"/>
                  </a:cubicBezTo>
                  <a:cubicBezTo>
                    <a:pt x="1228421" y="4228652"/>
                    <a:pt x="1246473" y="4152367"/>
                    <a:pt x="1242772" y="4080888"/>
                  </a:cubicBezTo>
                  <a:cubicBezTo>
                    <a:pt x="1239072" y="4009410"/>
                    <a:pt x="1244139" y="3924678"/>
                    <a:pt x="1198693" y="3909438"/>
                  </a:cubicBezTo>
                  <a:cubicBezTo>
                    <a:pt x="1153247" y="3894198"/>
                    <a:pt x="1042154" y="3952356"/>
                    <a:pt x="970093" y="3989448"/>
                  </a:cubicBezTo>
                  <a:cubicBezTo>
                    <a:pt x="898032" y="4026540"/>
                    <a:pt x="835376" y="4070950"/>
                    <a:pt x="766328" y="4131990"/>
                  </a:cubicBezTo>
                  <a:cubicBezTo>
                    <a:pt x="697281" y="4193030"/>
                    <a:pt x="552546" y="4374724"/>
                    <a:pt x="555808" y="4355688"/>
                  </a:cubicBezTo>
                  <a:cubicBezTo>
                    <a:pt x="559070" y="4336652"/>
                    <a:pt x="690183" y="4107469"/>
                    <a:pt x="785900" y="4017771"/>
                  </a:cubicBezTo>
                  <a:cubicBezTo>
                    <a:pt x="881618" y="3928073"/>
                    <a:pt x="1047979" y="3866035"/>
                    <a:pt x="1130113" y="3817500"/>
                  </a:cubicBezTo>
                  <a:cubicBezTo>
                    <a:pt x="1212247" y="3768965"/>
                    <a:pt x="1255445" y="3797788"/>
                    <a:pt x="1278703" y="3726558"/>
                  </a:cubicBezTo>
                  <a:cubicBezTo>
                    <a:pt x="1301961" y="3655328"/>
                    <a:pt x="1264508" y="3482883"/>
                    <a:pt x="1269661" y="3390117"/>
                  </a:cubicBezTo>
                  <a:cubicBezTo>
                    <a:pt x="1274814" y="3297351"/>
                    <a:pt x="1289063" y="3226285"/>
                    <a:pt x="1309620" y="3169963"/>
                  </a:cubicBezTo>
                  <a:cubicBezTo>
                    <a:pt x="1330177" y="3113642"/>
                    <a:pt x="1431158" y="3083081"/>
                    <a:pt x="1393003" y="3052188"/>
                  </a:cubicBezTo>
                  <a:cubicBezTo>
                    <a:pt x="1354849" y="3021295"/>
                    <a:pt x="1202285" y="2989409"/>
                    <a:pt x="1080693" y="2984604"/>
                  </a:cubicBezTo>
                  <a:cubicBezTo>
                    <a:pt x="959101" y="2979799"/>
                    <a:pt x="804383" y="2984599"/>
                    <a:pt x="663453" y="3023360"/>
                  </a:cubicBezTo>
                  <a:cubicBezTo>
                    <a:pt x="522523" y="3062121"/>
                    <a:pt x="275444" y="3216177"/>
                    <a:pt x="235111" y="3217172"/>
                  </a:cubicBezTo>
                  <a:cubicBezTo>
                    <a:pt x="194778" y="3218167"/>
                    <a:pt x="356106" y="3077780"/>
                    <a:pt x="421453" y="3029328"/>
                  </a:cubicBezTo>
                  <a:cubicBezTo>
                    <a:pt x="486800" y="2980876"/>
                    <a:pt x="555022" y="2949816"/>
                    <a:pt x="627193" y="2926458"/>
                  </a:cubicBezTo>
                  <a:cubicBezTo>
                    <a:pt x="699364" y="2903100"/>
                    <a:pt x="767467" y="2895308"/>
                    <a:pt x="854480" y="2889178"/>
                  </a:cubicBezTo>
                  <a:cubicBezTo>
                    <a:pt x="941493" y="2883048"/>
                    <a:pt x="1036370" y="2884954"/>
                    <a:pt x="1149272" y="2889676"/>
                  </a:cubicBezTo>
                  <a:cubicBezTo>
                    <a:pt x="1262174" y="2894398"/>
                    <a:pt x="1413346" y="2938048"/>
                    <a:pt x="1531894" y="2917507"/>
                  </a:cubicBezTo>
                  <a:cubicBezTo>
                    <a:pt x="1650442" y="2896966"/>
                    <a:pt x="1832273" y="2875429"/>
                    <a:pt x="1860559" y="2766431"/>
                  </a:cubicBezTo>
                  <a:cubicBezTo>
                    <a:pt x="1888846" y="2657433"/>
                    <a:pt x="1730009" y="2396867"/>
                    <a:pt x="1701613" y="2263518"/>
                  </a:cubicBezTo>
                  <a:cubicBezTo>
                    <a:pt x="1673217" y="2130169"/>
                    <a:pt x="1743453" y="2036657"/>
                    <a:pt x="1690183" y="1966338"/>
                  </a:cubicBezTo>
                  <a:cubicBezTo>
                    <a:pt x="1636913" y="1896019"/>
                    <a:pt x="1481051" y="1883514"/>
                    <a:pt x="1381991" y="1841604"/>
                  </a:cubicBezTo>
                  <a:cubicBezTo>
                    <a:pt x="1282931" y="1799694"/>
                    <a:pt x="1201737" y="1750743"/>
                    <a:pt x="1095823" y="1714878"/>
                  </a:cubicBezTo>
                  <a:cubicBezTo>
                    <a:pt x="989909" y="1679013"/>
                    <a:pt x="870332" y="1624510"/>
                    <a:pt x="746507" y="1626415"/>
                  </a:cubicBezTo>
                  <a:cubicBezTo>
                    <a:pt x="622682" y="1628320"/>
                    <a:pt x="458429" y="1703447"/>
                    <a:pt x="352873" y="1726308"/>
                  </a:cubicBezTo>
                  <a:cubicBezTo>
                    <a:pt x="247317" y="1749169"/>
                    <a:pt x="170321" y="1761677"/>
                    <a:pt x="113171" y="1763582"/>
                  </a:cubicBezTo>
                  <a:cubicBezTo>
                    <a:pt x="56021" y="1765487"/>
                    <a:pt x="-29251" y="1757700"/>
                    <a:pt x="9973" y="1737738"/>
                  </a:cubicBezTo>
                  <a:cubicBezTo>
                    <a:pt x="49197" y="1717776"/>
                    <a:pt x="241329" y="1676115"/>
                    <a:pt x="348516" y="1643812"/>
                  </a:cubicBezTo>
                  <a:cubicBezTo>
                    <a:pt x="455703" y="1611509"/>
                    <a:pt x="532356" y="1549221"/>
                    <a:pt x="653097" y="1543920"/>
                  </a:cubicBezTo>
                  <a:cubicBezTo>
                    <a:pt x="773838" y="1538619"/>
                    <a:pt x="974410" y="1593040"/>
                    <a:pt x="1072963" y="1612008"/>
                  </a:cubicBezTo>
                  <a:cubicBezTo>
                    <a:pt x="1171516" y="1630976"/>
                    <a:pt x="1222279" y="1684398"/>
                    <a:pt x="1244413" y="1657728"/>
                  </a:cubicBezTo>
                  <a:cubicBezTo>
                    <a:pt x="1266547" y="1631058"/>
                    <a:pt x="1217196" y="1531998"/>
                    <a:pt x="1205766" y="1451988"/>
                  </a:cubicBezTo>
                  <a:cubicBezTo>
                    <a:pt x="1194336" y="1371978"/>
                    <a:pt x="1043682" y="855414"/>
                    <a:pt x="1046313" y="815409"/>
                  </a:cubicBezTo>
                  <a:cubicBezTo>
                    <a:pt x="1048944" y="775404"/>
                    <a:pt x="1171953" y="1087888"/>
                    <a:pt x="1221553" y="1211958"/>
                  </a:cubicBezTo>
                  <a:close/>
                </a:path>
              </a:pathLst>
            </a:cu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grpSp>
          <p:nvGrpSpPr>
            <p:cNvPr id="3" name="Skupina 2"/>
            <p:cNvGrpSpPr/>
            <p:nvPr/>
          </p:nvGrpSpPr>
          <p:grpSpPr>
            <a:xfrm rot="632640">
              <a:off x="2454176" y="2010831"/>
              <a:ext cx="1132442" cy="778235"/>
              <a:chOff x="4099760" y="2873345"/>
              <a:chExt cx="1132442" cy="835444"/>
            </a:xfrm>
          </p:grpSpPr>
          <p:grpSp>
            <p:nvGrpSpPr>
              <p:cNvPr id="4" name="Skupina 3"/>
              <p:cNvGrpSpPr/>
              <p:nvPr/>
            </p:nvGrpSpPr>
            <p:grpSpPr>
              <a:xfrm>
                <a:off x="4099760" y="2873345"/>
                <a:ext cx="1132442" cy="835444"/>
                <a:chOff x="4099760" y="2873345"/>
                <a:chExt cx="1132442" cy="835444"/>
              </a:xfrm>
            </p:grpSpPr>
            <p:grpSp>
              <p:nvGrpSpPr>
                <p:cNvPr id="6" name="Skupina 5"/>
                <p:cNvGrpSpPr/>
                <p:nvPr/>
              </p:nvGrpSpPr>
              <p:grpSpPr>
                <a:xfrm>
                  <a:off x="4162612" y="2873345"/>
                  <a:ext cx="1069590" cy="514728"/>
                  <a:chOff x="3774287" y="2645640"/>
                  <a:chExt cx="1858045" cy="861239"/>
                </a:xfrm>
              </p:grpSpPr>
              <p:sp>
                <p:nvSpPr>
                  <p:cNvPr id="13" name="Volný tvar 12"/>
                  <p:cNvSpPr>
                    <a:spLocks noChangeAspect="1"/>
                  </p:cNvSpPr>
                  <p:nvPr/>
                </p:nvSpPr>
                <p:spPr>
                  <a:xfrm>
                    <a:off x="3774287" y="2645640"/>
                    <a:ext cx="1858045" cy="861239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17 w 851018"/>
                      <a:gd name="connsiteY0" fmla="*/ 127226 h 404857"/>
                      <a:gd name="connsiteX1" fmla="*/ 122545 w 851018"/>
                      <a:gd name="connsiteY1" fmla="*/ 14161 h 404857"/>
                      <a:gd name="connsiteX2" fmla="*/ 414205 w 851018"/>
                      <a:gd name="connsiteY2" fmla="*/ 11241 h 404857"/>
                      <a:gd name="connsiteX3" fmla="*/ 512575 w 851018"/>
                      <a:gd name="connsiteY3" fmla="*/ 101346 h 404857"/>
                      <a:gd name="connsiteX4" fmla="*/ 814500 w 851018"/>
                      <a:gd name="connsiteY4" fmla="*/ 222116 h 404857"/>
                      <a:gd name="connsiteX5" fmla="*/ 846912 w 851018"/>
                      <a:gd name="connsiteY5" fmla="*/ 392550 h 404857"/>
                      <a:gd name="connsiteX6" fmla="*/ 825387 w 851018"/>
                      <a:gd name="connsiteY6" fmla="*/ 375802 h 404857"/>
                      <a:gd name="connsiteX7" fmla="*/ 794315 w 851018"/>
                      <a:gd name="connsiteY7" fmla="*/ 250508 h 404857"/>
                      <a:gd name="connsiteX8" fmla="*/ 572960 w 851018"/>
                      <a:gd name="connsiteY8" fmla="*/ 153105 h 404857"/>
                      <a:gd name="connsiteX9" fmla="*/ 262409 w 851018"/>
                      <a:gd name="connsiteY9" fmla="*/ 66841 h 404857"/>
                      <a:gd name="connsiteX10" fmla="*/ 146561 w 851018"/>
                      <a:gd name="connsiteY10" fmla="*/ 43060 h 404857"/>
                      <a:gd name="connsiteX11" fmla="*/ 76212 w 851018"/>
                      <a:gd name="connsiteY11" fmla="*/ 68749 h 404857"/>
                      <a:gd name="connsiteX12" fmla="*/ 34772 w 851018"/>
                      <a:gd name="connsiteY12" fmla="*/ 129738 h 404857"/>
                      <a:gd name="connsiteX13" fmla="*/ 3617 w 851018"/>
                      <a:gd name="connsiteY13" fmla="*/ 127226 h 404857"/>
                      <a:gd name="connsiteX0" fmla="*/ 3617 w 851018"/>
                      <a:gd name="connsiteY0" fmla="*/ 120431 h 398062"/>
                      <a:gd name="connsiteX1" fmla="*/ 122545 w 851018"/>
                      <a:gd name="connsiteY1" fmla="*/ 7366 h 398062"/>
                      <a:gd name="connsiteX2" fmla="*/ 289375 w 851018"/>
                      <a:gd name="connsiteY2" fmla="*/ 24485 h 398062"/>
                      <a:gd name="connsiteX3" fmla="*/ 414205 w 851018"/>
                      <a:gd name="connsiteY3" fmla="*/ 4446 h 398062"/>
                      <a:gd name="connsiteX4" fmla="*/ 512575 w 851018"/>
                      <a:gd name="connsiteY4" fmla="*/ 94551 h 398062"/>
                      <a:gd name="connsiteX5" fmla="*/ 814500 w 851018"/>
                      <a:gd name="connsiteY5" fmla="*/ 215321 h 398062"/>
                      <a:gd name="connsiteX6" fmla="*/ 846912 w 851018"/>
                      <a:gd name="connsiteY6" fmla="*/ 385755 h 398062"/>
                      <a:gd name="connsiteX7" fmla="*/ 825387 w 851018"/>
                      <a:gd name="connsiteY7" fmla="*/ 369007 h 398062"/>
                      <a:gd name="connsiteX8" fmla="*/ 794315 w 851018"/>
                      <a:gd name="connsiteY8" fmla="*/ 243713 h 398062"/>
                      <a:gd name="connsiteX9" fmla="*/ 572960 w 851018"/>
                      <a:gd name="connsiteY9" fmla="*/ 146310 h 398062"/>
                      <a:gd name="connsiteX10" fmla="*/ 262409 w 851018"/>
                      <a:gd name="connsiteY10" fmla="*/ 60046 h 398062"/>
                      <a:gd name="connsiteX11" fmla="*/ 146561 w 851018"/>
                      <a:gd name="connsiteY11" fmla="*/ 36265 h 398062"/>
                      <a:gd name="connsiteX12" fmla="*/ 76212 w 851018"/>
                      <a:gd name="connsiteY12" fmla="*/ 61954 h 398062"/>
                      <a:gd name="connsiteX13" fmla="*/ 34772 w 851018"/>
                      <a:gd name="connsiteY13" fmla="*/ 122943 h 398062"/>
                      <a:gd name="connsiteX14" fmla="*/ 3617 w 851018"/>
                      <a:gd name="connsiteY14" fmla="*/ 120431 h 398062"/>
                      <a:gd name="connsiteX0" fmla="*/ 3617 w 851018"/>
                      <a:gd name="connsiteY0" fmla="*/ 119723 h 397354"/>
                      <a:gd name="connsiteX1" fmla="*/ 122545 w 851018"/>
                      <a:gd name="connsiteY1" fmla="*/ 6658 h 397354"/>
                      <a:gd name="connsiteX2" fmla="*/ 285592 w 851018"/>
                      <a:gd name="connsiteY2" fmla="*/ 32885 h 397354"/>
                      <a:gd name="connsiteX3" fmla="*/ 414205 w 851018"/>
                      <a:gd name="connsiteY3" fmla="*/ 3738 h 397354"/>
                      <a:gd name="connsiteX4" fmla="*/ 512575 w 851018"/>
                      <a:gd name="connsiteY4" fmla="*/ 93843 h 397354"/>
                      <a:gd name="connsiteX5" fmla="*/ 814500 w 851018"/>
                      <a:gd name="connsiteY5" fmla="*/ 214613 h 397354"/>
                      <a:gd name="connsiteX6" fmla="*/ 846912 w 851018"/>
                      <a:gd name="connsiteY6" fmla="*/ 385047 h 397354"/>
                      <a:gd name="connsiteX7" fmla="*/ 825387 w 851018"/>
                      <a:gd name="connsiteY7" fmla="*/ 368299 h 397354"/>
                      <a:gd name="connsiteX8" fmla="*/ 794315 w 851018"/>
                      <a:gd name="connsiteY8" fmla="*/ 243005 h 397354"/>
                      <a:gd name="connsiteX9" fmla="*/ 572960 w 851018"/>
                      <a:gd name="connsiteY9" fmla="*/ 145602 h 397354"/>
                      <a:gd name="connsiteX10" fmla="*/ 262409 w 851018"/>
                      <a:gd name="connsiteY10" fmla="*/ 59338 h 397354"/>
                      <a:gd name="connsiteX11" fmla="*/ 146561 w 851018"/>
                      <a:gd name="connsiteY11" fmla="*/ 35557 h 397354"/>
                      <a:gd name="connsiteX12" fmla="*/ 76212 w 851018"/>
                      <a:gd name="connsiteY12" fmla="*/ 61246 h 397354"/>
                      <a:gd name="connsiteX13" fmla="*/ 34772 w 851018"/>
                      <a:gd name="connsiteY13" fmla="*/ 122235 h 397354"/>
                      <a:gd name="connsiteX14" fmla="*/ 3617 w 851018"/>
                      <a:gd name="connsiteY14" fmla="*/ 119723 h 397354"/>
                      <a:gd name="connsiteX0" fmla="*/ 3617 w 851018"/>
                      <a:gd name="connsiteY0" fmla="*/ 116150 h 393781"/>
                      <a:gd name="connsiteX1" fmla="*/ 122545 w 851018"/>
                      <a:gd name="connsiteY1" fmla="*/ 3085 h 393781"/>
                      <a:gd name="connsiteX2" fmla="*/ 285592 w 851018"/>
                      <a:gd name="connsiteY2" fmla="*/ 29312 h 393781"/>
                      <a:gd name="connsiteX3" fmla="*/ 414205 w 851018"/>
                      <a:gd name="connsiteY3" fmla="*/ 165 h 393781"/>
                      <a:gd name="connsiteX4" fmla="*/ 480403 w 851018"/>
                      <a:gd name="connsiteY4" fmla="*/ 40244 h 393781"/>
                      <a:gd name="connsiteX5" fmla="*/ 512575 w 851018"/>
                      <a:gd name="connsiteY5" fmla="*/ 90270 h 393781"/>
                      <a:gd name="connsiteX6" fmla="*/ 814500 w 851018"/>
                      <a:gd name="connsiteY6" fmla="*/ 211040 h 393781"/>
                      <a:gd name="connsiteX7" fmla="*/ 846912 w 851018"/>
                      <a:gd name="connsiteY7" fmla="*/ 381474 h 393781"/>
                      <a:gd name="connsiteX8" fmla="*/ 825387 w 851018"/>
                      <a:gd name="connsiteY8" fmla="*/ 364726 h 393781"/>
                      <a:gd name="connsiteX9" fmla="*/ 794315 w 851018"/>
                      <a:gd name="connsiteY9" fmla="*/ 239432 h 393781"/>
                      <a:gd name="connsiteX10" fmla="*/ 572960 w 851018"/>
                      <a:gd name="connsiteY10" fmla="*/ 142029 h 393781"/>
                      <a:gd name="connsiteX11" fmla="*/ 262409 w 851018"/>
                      <a:gd name="connsiteY11" fmla="*/ 55765 h 393781"/>
                      <a:gd name="connsiteX12" fmla="*/ 146561 w 851018"/>
                      <a:gd name="connsiteY12" fmla="*/ 31984 h 393781"/>
                      <a:gd name="connsiteX13" fmla="*/ 76212 w 851018"/>
                      <a:gd name="connsiteY13" fmla="*/ 57673 h 393781"/>
                      <a:gd name="connsiteX14" fmla="*/ 34772 w 851018"/>
                      <a:gd name="connsiteY14" fmla="*/ 118662 h 393781"/>
                      <a:gd name="connsiteX15" fmla="*/ 3617 w 851018"/>
                      <a:gd name="connsiteY15" fmla="*/ 116150 h 393781"/>
                      <a:gd name="connsiteX0" fmla="*/ 3617 w 851018"/>
                      <a:gd name="connsiteY0" fmla="*/ 116150 h 393781"/>
                      <a:gd name="connsiteX1" fmla="*/ 122545 w 851018"/>
                      <a:gd name="connsiteY1" fmla="*/ 3085 h 393781"/>
                      <a:gd name="connsiteX2" fmla="*/ 285592 w 851018"/>
                      <a:gd name="connsiteY2" fmla="*/ 29312 h 393781"/>
                      <a:gd name="connsiteX3" fmla="*/ 414205 w 851018"/>
                      <a:gd name="connsiteY3" fmla="*/ 165 h 393781"/>
                      <a:gd name="connsiteX4" fmla="*/ 478512 w 851018"/>
                      <a:gd name="connsiteY4" fmla="*/ 27492 h 393781"/>
                      <a:gd name="connsiteX5" fmla="*/ 512575 w 851018"/>
                      <a:gd name="connsiteY5" fmla="*/ 90270 h 393781"/>
                      <a:gd name="connsiteX6" fmla="*/ 814500 w 851018"/>
                      <a:gd name="connsiteY6" fmla="*/ 211040 h 393781"/>
                      <a:gd name="connsiteX7" fmla="*/ 846912 w 851018"/>
                      <a:gd name="connsiteY7" fmla="*/ 381474 h 393781"/>
                      <a:gd name="connsiteX8" fmla="*/ 825387 w 851018"/>
                      <a:gd name="connsiteY8" fmla="*/ 364726 h 393781"/>
                      <a:gd name="connsiteX9" fmla="*/ 794315 w 851018"/>
                      <a:gd name="connsiteY9" fmla="*/ 239432 h 393781"/>
                      <a:gd name="connsiteX10" fmla="*/ 572960 w 851018"/>
                      <a:gd name="connsiteY10" fmla="*/ 142029 h 393781"/>
                      <a:gd name="connsiteX11" fmla="*/ 262409 w 851018"/>
                      <a:gd name="connsiteY11" fmla="*/ 55765 h 393781"/>
                      <a:gd name="connsiteX12" fmla="*/ 146561 w 851018"/>
                      <a:gd name="connsiteY12" fmla="*/ 31984 h 393781"/>
                      <a:gd name="connsiteX13" fmla="*/ 76212 w 851018"/>
                      <a:gd name="connsiteY13" fmla="*/ 57673 h 393781"/>
                      <a:gd name="connsiteX14" fmla="*/ 34772 w 851018"/>
                      <a:gd name="connsiteY14" fmla="*/ 118662 h 393781"/>
                      <a:gd name="connsiteX15" fmla="*/ 3617 w 851018"/>
                      <a:gd name="connsiteY15" fmla="*/ 116150 h 393781"/>
                      <a:gd name="connsiteX0" fmla="*/ 3617 w 849549"/>
                      <a:gd name="connsiteY0" fmla="*/ 116150 h 393781"/>
                      <a:gd name="connsiteX1" fmla="*/ 122545 w 849549"/>
                      <a:gd name="connsiteY1" fmla="*/ 3085 h 393781"/>
                      <a:gd name="connsiteX2" fmla="*/ 285592 w 849549"/>
                      <a:gd name="connsiteY2" fmla="*/ 29312 h 393781"/>
                      <a:gd name="connsiteX3" fmla="*/ 414205 w 849549"/>
                      <a:gd name="connsiteY3" fmla="*/ 165 h 393781"/>
                      <a:gd name="connsiteX4" fmla="*/ 478512 w 849549"/>
                      <a:gd name="connsiteY4" fmla="*/ 27492 h 393781"/>
                      <a:gd name="connsiteX5" fmla="*/ 539054 w 849549"/>
                      <a:gd name="connsiteY5" fmla="*/ 93913 h 393781"/>
                      <a:gd name="connsiteX6" fmla="*/ 814500 w 849549"/>
                      <a:gd name="connsiteY6" fmla="*/ 211040 h 393781"/>
                      <a:gd name="connsiteX7" fmla="*/ 846912 w 849549"/>
                      <a:gd name="connsiteY7" fmla="*/ 381474 h 393781"/>
                      <a:gd name="connsiteX8" fmla="*/ 825387 w 849549"/>
                      <a:gd name="connsiteY8" fmla="*/ 364726 h 393781"/>
                      <a:gd name="connsiteX9" fmla="*/ 794315 w 849549"/>
                      <a:gd name="connsiteY9" fmla="*/ 239432 h 393781"/>
                      <a:gd name="connsiteX10" fmla="*/ 572960 w 849549"/>
                      <a:gd name="connsiteY10" fmla="*/ 142029 h 393781"/>
                      <a:gd name="connsiteX11" fmla="*/ 262409 w 849549"/>
                      <a:gd name="connsiteY11" fmla="*/ 55765 h 393781"/>
                      <a:gd name="connsiteX12" fmla="*/ 146561 w 849549"/>
                      <a:gd name="connsiteY12" fmla="*/ 31984 h 393781"/>
                      <a:gd name="connsiteX13" fmla="*/ 76212 w 849549"/>
                      <a:gd name="connsiteY13" fmla="*/ 57673 h 393781"/>
                      <a:gd name="connsiteX14" fmla="*/ 34772 w 849549"/>
                      <a:gd name="connsiteY14" fmla="*/ 118662 h 393781"/>
                      <a:gd name="connsiteX15" fmla="*/ 3617 w 849549"/>
                      <a:gd name="connsiteY15" fmla="*/ 116150 h 3937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49549" h="393781">
                        <a:moveTo>
                          <a:pt x="3617" y="116150"/>
                        </a:moveTo>
                        <a:cubicBezTo>
                          <a:pt x="18246" y="96887"/>
                          <a:pt x="75549" y="17558"/>
                          <a:pt x="122545" y="3085"/>
                        </a:cubicBezTo>
                        <a:cubicBezTo>
                          <a:pt x="169541" y="-11388"/>
                          <a:pt x="236982" y="29799"/>
                          <a:pt x="285592" y="29312"/>
                        </a:cubicBezTo>
                        <a:cubicBezTo>
                          <a:pt x="334202" y="28825"/>
                          <a:pt x="385834" y="-1961"/>
                          <a:pt x="414205" y="165"/>
                        </a:cubicBezTo>
                        <a:cubicBezTo>
                          <a:pt x="442576" y="2291"/>
                          <a:pt x="462117" y="12475"/>
                          <a:pt x="478512" y="27492"/>
                        </a:cubicBezTo>
                        <a:cubicBezTo>
                          <a:pt x="494907" y="42509"/>
                          <a:pt x="483056" y="63322"/>
                          <a:pt x="539054" y="93913"/>
                        </a:cubicBezTo>
                        <a:cubicBezTo>
                          <a:pt x="595052" y="124504"/>
                          <a:pt x="763191" y="163113"/>
                          <a:pt x="814500" y="211040"/>
                        </a:cubicBezTo>
                        <a:cubicBezTo>
                          <a:pt x="865809" y="258967"/>
                          <a:pt x="845098" y="355860"/>
                          <a:pt x="846912" y="381474"/>
                        </a:cubicBezTo>
                        <a:cubicBezTo>
                          <a:pt x="848726" y="407088"/>
                          <a:pt x="834153" y="388400"/>
                          <a:pt x="825387" y="364726"/>
                        </a:cubicBezTo>
                        <a:cubicBezTo>
                          <a:pt x="816621" y="341052"/>
                          <a:pt x="836386" y="276548"/>
                          <a:pt x="794315" y="239432"/>
                        </a:cubicBezTo>
                        <a:cubicBezTo>
                          <a:pt x="752244" y="202316"/>
                          <a:pt x="661611" y="172640"/>
                          <a:pt x="572960" y="142029"/>
                        </a:cubicBezTo>
                        <a:cubicBezTo>
                          <a:pt x="484309" y="111418"/>
                          <a:pt x="333476" y="74106"/>
                          <a:pt x="262409" y="55765"/>
                        </a:cubicBezTo>
                        <a:cubicBezTo>
                          <a:pt x="191343" y="37424"/>
                          <a:pt x="178501" y="32392"/>
                          <a:pt x="146561" y="31984"/>
                        </a:cubicBezTo>
                        <a:cubicBezTo>
                          <a:pt x="114621" y="31576"/>
                          <a:pt x="89762" y="42682"/>
                          <a:pt x="76212" y="57673"/>
                        </a:cubicBezTo>
                        <a:cubicBezTo>
                          <a:pt x="62662" y="72664"/>
                          <a:pt x="46871" y="108916"/>
                          <a:pt x="34772" y="118662"/>
                        </a:cubicBezTo>
                        <a:cubicBezTo>
                          <a:pt x="22673" y="128408"/>
                          <a:pt x="-11012" y="135413"/>
                          <a:pt x="3617" y="116150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14" name="Volný tvar 13"/>
                  <p:cNvSpPr>
                    <a:spLocks/>
                  </p:cNvSpPr>
                  <p:nvPr/>
                </p:nvSpPr>
                <p:spPr>
                  <a:xfrm rot="150410">
                    <a:off x="3842255" y="2777197"/>
                    <a:ext cx="1716428" cy="670852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1018" h="390928">
                        <a:moveTo>
                          <a:pt x="3617" y="113297"/>
                        </a:moveTo>
                        <a:cubicBezTo>
                          <a:pt x="18246" y="94034"/>
                          <a:pt x="37719" y="4545"/>
                          <a:pt x="122545" y="232"/>
                        </a:cubicBezTo>
                        <a:cubicBezTo>
                          <a:pt x="207371" y="-4081"/>
                          <a:pt x="397249" y="52758"/>
                          <a:pt x="512575" y="87417"/>
                        </a:cubicBezTo>
                        <a:cubicBezTo>
                          <a:pt x="627901" y="122076"/>
                          <a:pt x="758777" y="159653"/>
                          <a:pt x="814500" y="208187"/>
                        </a:cubicBezTo>
                        <a:cubicBezTo>
                          <a:pt x="870223" y="256721"/>
                          <a:pt x="845098" y="353007"/>
                          <a:pt x="846912" y="378621"/>
                        </a:cubicBezTo>
                        <a:cubicBezTo>
                          <a:pt x="848726" y="404235"/>
                          <a:pt x="834153" y="385547"/>
                          <a:pt x="825387" y="361873"/>
                        </a:cubicBezTo>
                        <a:cubicBezTo>
                          <a:pt x="816621" y="338199"/>
                          <a:pt x="836386" y="273695"/>
                          <a:pt x="794315" y="236579"/>
                        </a:cubicBezTo>
                        <a:cubicBezTo>
                          <a:pt x="752244" y="199463"/>
                          <a:pt x="661611" y="169787"/>
                          <a:pt x="572960" y="139176"/>
                        </a:cubicBezTo>
                        <a:cubicBezTo>
                          <a:pt x="484309" y="108565"/>
                          <a:pt x="333476" y="71253"/>
                          <a:pt x="262409" y="52912"/>
                        </a:cubicBezTo>
                        <a:cubicBezTo>
                          <a:pt x="191343" y="34571"/>
                          <a:pt x="178501" y="29539"/>
                          <a:pt x="146561" y="29131"/>
                        </a:cubicBezTo>
                        <a:cubicBezTo>
                          <a:pt x="114621" y="28723"/>
                          <a:pt x="89762" y="39829"/>
                          <a:pt x="76212" y="54820"/>
                        </a:cubicBezTo>
                        <a:cubicBezTo>
                          <a:pt x="62662" y="69811"/>
                          <a:pt x="46871" y="106063"/>
                          <a:pt x="34772" y="115809"/>
                        </a:cubicBezTo>
                        <a:cubicBezTo>
                          <a:pt x="22673" y="125555"/>
                          <a:pt x="-11012" y="132560"/>
                          <a:pt x="3617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15" name="Volný tvar 14"/>
                  <p:cNvSpPr>
                    <a:spLocks/>
                  </p:cNvSpPr>
                  <p:nvPr/>
                </p:nvSpPr>
                <p:spPr>
                  <a:xfrm rot="265172">
                    <a:off x="3908824" y="2872405"/>
                    <a:ext cx="1575836" cy="533770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6612 w 851069"/>
                      <a:gd name="connsiteY9" fmla="*/ 29131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4443 w 851069"/>
                      <a:gd name="connsiteY9" fmla="*/ 36380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330 w 850731"/>
                      <a:gd name="connsiteY0" fmla="*/ 123197 h 400828"/>
                      <a:gd name="connsiteX1" fmla="*/ 116535 w 850731"/>
                      <a:gd name="connsiteY1" fmla="*/ 203 h 400828"/>
                      <a:gd name="connsiteX2" fmla="*/ 512288 w 850731"/>
                      <a:gd name="connsiteY2" fmla="*/ 97317 h 400828"/>
                      <a:gd name="connsiteX3" fmla="*/ 814213 w 850731"/>
                      <a:gd name="connsiteY3" fmla="*/ 218087 h 400828"/>
                      <a:gd name="connsiteX4" fmla="*/ 846625 w 850731"/>
                      <a:gd name="connsiteY4" fmla="*/ 388521 h 400828"/>
                      <a:gd name="connsiteX5" fmla="*/ 825100 w 850731"/>
                      <a:gd name="connsiteY5" fmla="*/ 371773 h 400828"/>
                      <a:gd name="connsiteX6" fmla="*/ 794028 w 850731"/>
                      <a:gd name="connsiteY6" fmla="*/ 246479 h 400828"/>
                      <a:gd name="connsiteX7" fmla="*/ 572673 w 850731"/>
                      <a:gd name="connsiteY7" fmla="*/ 149076 h 400828"/>
                      <a:gd name="connsiteX8" fmla="*/ 262122 w 850731"/>
                      <a:gd name="connsiteY8" fmla="*/ 62812 h 400828"/>
                      <a:gd name="connsiteX9" fmla="*/ 144105 w 850731"/>
                      <a:gd name="connsiteY9" fmla="*/ 46280 h 400828"/>
                      <a:gd name="connsiteX10" fmla="*/ 80068 w 850731"/>
                      <a:gd name="connsiteY10" fmla="*/ 69550 h 400828"/>
                      <a:gd name="connsiteX11" fmla="*/ 34485 w 850731"/>
                      <a:gd name="connsiteY11" fmla="*/ 125709 h 400828"/>
                      <a:gd name="connsiteX12" fmla="*/ 3330 w 850731"/>
                      <a:gd name="connsiteY12" fmla="*/ 123197 h 400828"/>
                      <a:gd name="connsiteX0" fmla="*/ 3586 w 850987"/>
                      <a:gd name="connsiteY0" fmla="*/ 114902 h 392533"/>
                      <a:gd name="connsiteX1" fmla="*/ 121133 w 850987"/>
                      <a:gd name="connsiteY1" fmla="*/ 227 h 392533"/>
                      <a:gd name="connsiteX2" fmla="*/ 512544 w 850987"/>
                      <a:gd name="connsiteY2" fmla="*/ 89022 h 392533"/>
                      <a:gd name="connsiteX3" fmla="*/ 814469 w 850987"/>
                      <a:gd name="connsiteY3" fmla="*/ 209792 h 392533"/>
                      <a:gd name="connsiteX4" fmla="*/ 846881 w 850987"/>
                      <a:gd name="connsiteY4" fmla="*/ 380226 h 392533"/>
                      <a:gd name="connsiteX5" fmla="*/ 825356 w 850987"/>
                      <a:gd name="connsiteY5" fmla="*/ 363478 h 392533"/>
                      <a:gd name="connsiteX6" fmla="*/ 794284 w 850987"/>
                      <a:gd name="connsiteY6" fmla="*/ 238184 h 392533"/>
                      <a:gd name="connsiteX7" fmla="*/ 572929 w 850987"/>
                      <a:gd name="connsiteY7" fmla="*/ 140781 h 392533"/>
                      <a:gd name="connsiteX8" fmla="*/ 262378 w 850987"/>
                      <a:gd name="connsiteY8" fmla="*/ 54517 h 392533"/>
                      <a:gd name="connsiteX9" fmla="*/ 144361 w 850987"/>
                      <a:gd name="connsiteY9" fmla="*/ 37985 h 392533"/>
                      <a:gd name="connsiteX10" fmla="*/ 80324 w 850987"/>
                      <a:gd name="connsiteY10" fmla="*/ 61255 h 392533"/>
                      <a:gd name="connsiteX11" fmla="*/ 34741 w 850987"/>
                      <a:gd name="connsiteY11" fmla="*/ 117414 h 392533"/>
                      <a:gd name="connsiteX12" fmla="*/ 3586 w 850987"/>
                      <a:gd name="connsiteY12" fmla="*/ 114902 h 392533"/>
                      <a:gd name="connsiteX0" fmla="*/ 3586 w 850987"/>
                      <a:gd name="connsiteY0" fmla="*/ 114902 h 392275"/>
                      <a:gd name="connsiteX1" fmla="*/ 121133 w 850987"/>
                      <a:gd name="connsiteY1" fmla="*/ 227 h 392275"/>
                      <a:gd name="connsiteX2" fmla="*/ 512544 w 850987"/>
                      <a:gd name="connsiteY2" fmla="*/ 89022 h 392275"/>
                      <a:gd name="connsiteX3" fmla="*/ 814469 w 850987"/>
                      <a:gd name="connsiteY3" fmla="*/ 209792 h 392275"/>
                      <a:gd name="connsiteX4" fmla="*/ 846881 w 850987"/>
                      <a:gd name="connsiteY4" fmla="*/ 380226 h 392275"/>
                      <a:gd name="connsiteX5" fmla="*/ 825356 w 850987"/>
                      <a:gd name="connsiteY5" fmla="*/ 363478 h 392275"/>
                      <a:gd name="connsiteX6" fmla="*/ 779196 w 850987"/>
                      <a:gd name="connsiteY6" fmla="*/ 245037 h 392275"/>
                      <a:gd name="connsiteX7" fmla="*/ 572929 w 850987"/>
                      <a:gd name="connsiteY7" fmla="*/ 140781 h 392275"/>
                      <a:gd name="connsiteX8" fmla="*/ 262378 w 850987"/>
                      <a:gd name="connsiteY8" fmla="*/ 54517 h 392275"/>
                      <a:gd name="connsiteX9" fmla="*/ 144361 w 850987"/>
                      <a:gd name="connsiteY9" fmla="*/ 37985 h 392275"/>
                      <a:gd name="connsiteX10" fmla="*/ 80324 w 850987"/>
                      <a:gd name="connsiteY10" fmla="*/ 61255 h 392275"/>
                      <a:gd name="connsiteX11" fmla="*/ 34741 w 850987"/>
                      <a:gd name="connsiteY11" fmla="*/ 117414 h 392275"/>
                      <a:gd name="connsiteX12" fmla="*/ 3586 w 850987"/>
                      <a:gd name="connsiteY12" fmla="*/ 114902 h 39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0987" h="392275">
                        <a:moveTo>
                          <a:pt x="3586" y="114902"/>
                        </a:moveTo>
                        <a:cubicBezTo>
                          <a:pt x="17985" y="95371"/>
                          <a:pt x="36307" y="4540"/>
                          <a:pt x="121133" y="227"/>
                        </a:cubicBezTo>
                        <a:cubicBezTo>
                          <a:pt x="205959" y="-4086"/>
                          <a:pt x="396988" y="54095"/>
                          <a:pt x="512544" y="89022"/>
                        </a:cubicBezTo>
                        <a:cubicBezTo>
                          <a:pt x="628100" y="123949"/>
                          <a:pt x="758746" y="161258"/>
                          <a:pt x="814469" y="209792"/>
                        </a:cubicBezTo>
                        <a:cubicBezTo>
                          <a:pt x="870192" y="258326"/>
                          <a:pt x="845067" y="354612"/>
                          <a:pt x="846881" y="380226"/>
                        </a:cubicBezTo>
                        <a:cubicBezTo>
                          <a:pt x="848695" y="405840"/>
                          <a:pt x="836637" y="386010"/>
                          <a:pt x="825356" y="363478"/>
                        </a:cubicBezTo>
                        <a:cubicBezTo>
                          <a:pt x="814075" y="340947"/>
                          <a:pt x="821267" y="282153"/>
                          <a:pt x="779196" y="245037"/>
                        </a:cubicBezTo>
                        <a:cubicBezTo>
                          <a:pt x="737125" y="207921"/>
                          <a:pt x="659065" y="172534"/>
                          <a:pt x="572929" y="140781"/>
                        </a:cubicBezTo>
                        <a:cubicBezTo>
                          <a:pt x="486793" y="109028"/>
                          <a:pt x="333806" y="71650"/>
                          <a:pt x="262378" y="54517"/>
                        </a:cubicBezTo>
                        <a:cubicBezTo>
                          <a:pt x="190950" y="37384"/>
                          <a:pt x="176301" y="38393"/>
                          <a:pt x="144361" y="37985"/>
                        </a:cubicBezTo>
                        <a:cubicBezTo>
                          <a:pt x="112421" y="37577"/>
                          <a:pt x="93874" y="46264"/>
                          <a:pt x="80324" y="61255"/>
                        </a:cubicBezTo>
                        <a:cubicBezTo>
                          <a:pt x="66774" y="76246"/>
                          <a:pt x="47531" y="108473"/>
                          <a:pt x="34741" y="117414"/>
                        </a:cubicBezTo>
                        <a:cubicBezTo>
                          <a:pt x="21951" y="126355"/>
                          <a:pt x="-10813" y="134433"/>
                          <a:pt x="3586" y="114902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16" name="Volný tvar 15"/>
                  <p:cNvSpPr>
                    <a:spLocks/>
                  </p:cNvSpPr>
                  <p:nvPr/>
                </p:nvSpPr>
                <p:spPr>
                  <a:xfrm rot="416670">
                    <a:off x="3978949" y="2960240"/>
                    <a:ext cx="1430717" cy="385555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17 w 866567"/>
                      <a:gd name="connsiteY0" fmla="*/ 113297 h 373000"/>
                      <a:gd name="connsiteX1" fmla="*/ 122545 w 866567"/>
                      <a:gd name="connsiteY1" fmla="*/ 232 h 373000"/>
                      <a:gd name="connsiteX2" fmla="*/ 512575 w 866567"/>
                      <a:gd name="connsiteY2" fmla="*/ 87417 h 373000"/>
                      <a:gd name="connsiteX3" fmla="*/ 814500 w 866567"/>
                      <a:gd name="connsiteY3" fmla="*/ 208187 h 373000"/>
                      <a:gd name="connsiteX4" fmla="*/ 866491 w 866567"/>
                      <a:gd name="connsiteY4" fmla="*/ 349443 h 373000"/>
                      <a:gd name="connsiteX5" fmla="*/ 825387 w 866567"/>
                      <a:gd name="connsiteY5" fmla="*/ 361873 h 373000"/>
                      <a:gd name="connsiteX6" fmla="*/ 794315 w 866567"/>
                      <a:gd name="connsiteY6" fmla="*/ 236579 h 373000"/>
                      <a:gd name="connsiteX7" fmla="*/ 572960 w 866567"/>
                      <a:gd name="connsiteY7" fmla="*/ 139176 h 373000"/>
                      <a:gd name="connsiteX8" fmla="*/ 262409 w 866567"/>
                      <a:gd name="connsiteY8" fmla="*/ 52912 h 373000"/>
                      <a:gd name="connsiteX9" fmla="*/ 146561 w 866567"/>
                      <a:gd name="connsiteY9" fmla="*/ 29131 h 373000"/>
                      <a:gd name="connsiteX10" fmla="*/ 76212 w 866567"/>
                      <a:gd name="connsiteY10" fmla="*/ 54820 h 373000"/>
                      <a:gd name="connsiteX11" fmla="*/ 34772 w 866567"/>
                      <a:gd name="connsiteY11" fmla="*/ 115809 h 373000"/>
                      <a:gd name="connsiteX12" fmla="*/ 3617 w 866567"/>
                      <a:gd name="connsiteY12" fmla="*/ 113297 h 373000"/>
                      <a:gd name="connsiteX0" fmla="*/ 3617 w 867450"/>
                      <a:gd name="connsiteY0" fmla="*/ 113297 h 372087"/>
                      <a:gd name="connsiteX1" fmla="*/ 122545 w 867450"/>
                      <a:gd name="connsiteY1" fmla="*/ 232 h 372087"/>
                      <a:gd name="connsiteX2" fmla="*/ 512575 w 867450"/>
                      <a:gd name="connsiteY2" fmla="*/ 87417 h 372087"/>
                      <a:gd name="connsiteX3" fmla="*/ 814500 w 867450"/>
                      <a:gd name="connsiteY3" fmla="*/ 208187 h 372087"/>
                      <a:gd name="connsiteX4" fmla="*/ 866491 w 867450"/>
                      <a:gd name="connsiteY4" fmla="*/ 349443 h 372087"/>
                      <a:gd name="connsiteX5" fmla="*/ 844196 w 867450"/>
                      <a:gd name="connsiteY5" fmla="*/ 360546 h 372087"/>
                      <a:gd name="connsiteX6" fmla="*/ 794315 w 867450"/>
                      <a:gd name="connsiteY6" fmla="*/ 236579 h 372087"/>
                      <a:gd name="connsiteX7" fmla="*/ 572960 w 867450"/>
                      <a:gd name="connsiteY7" fmla="*/ 139176 h 372087"/>
                      <a:gd name="connsiteX8" fmla="*/ 262409 w 867450"/>
                      <a:gd name="connsiteY8" fmla="*/ 52912 h 372087"/>
                      <a:gd name="connsiteX9" fmla="*/ 146561 w 867450"/>
                      <a:gd name="connsiteY9" fmla="*/ 29131 h 372087"/>
                      <a:gd name="connsiteX10" fmla="*/ 76212 w 867450"/>
                      <a:gd name="connsiteY10" fmla="*/ 54820 h 372087"/>
                      <a:gd name="connsiteX11" fmla="*/ 34772 w 867450"/>
                      <a:gd name="connsiteY11" fmla="*/ 115809 h 372087"/>
                      <a:gd name="connsiteX12" fmla="*/ 3617 w 867450"/>
                      <a:gd name="connsiteY12" fmla="*/ 113297 h 372087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2960 w 867487"/>
                      <a:gd name="connsiteY7" fmla="*/ 139176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58690 w 867487"/>
                      <a:gd name="connsiteY9" fmla="*/ 54489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90 w 867560"/>
                      <a:gd name="connsiteY0" fmla="*/ 113297 h 371040"/>
                      <a:gd name="connsiteX1" fmla="*/ 122618 w 867560"/>
                      <a:gd name="connsiteY1" fmla="*/ 232 h 371040"/>
                      <a:gd name="connsiteX2" fmla="*/ 512648 w 867560"/>
                      <a:gd name="connsiteY2" fmla="*/ 87417 h 371040"/>
                      <a:gd name="connsiteX3" fmla="*/ 814573 w 867560"/>
                      <a:gd name="connsiteY3" fmla="*/ 208187 h 371040"/>
                      <a:gd name="connsiteX4" fmla="*/ 866564 w 867560"/>
                      <a:gd name="connsiteY4" fmla="*/ 349443 h 371040"/>
                      <a:gd name="connsiteX5" fmla="*/ 844269 w 867560"/>
                      <a:gd name="connsiteY5" fmla="*/ 360546 h 371040"/>
                      <a:gd name="connsiteX6" fmla="*/ 789703 w 867560"/>
                      <a:gd name="connsiteY6" fmla="*/ 251336 h 371040"/>
                      <a:gd name="connsiteX7" fmla="*/ 575862 w 867560"/>
                      <a:gd name="connsiteY7" fmla="*/ 157100 h 371040"/>
                      <a:gd name="connsiteX8" fmla="*/ 272829 w 867560"/>
                      <a:gd name="connsiteY8" fmla="*/ 73998 h 371040"/>
                      <a:gd name="connsiteX9" fmla="*/ 158763 w 867560"/>
                      <a:gd name="connsiteY9" fmla="*/ 54489 h 371040"/>
                      <a:gd name="connsiteX10" fmla="*/ 82155 w 867560"/>
                      <a:gd name="connsiteY10" fmla="*/ 74463 h 371040"/>
                      <a:gd name="connsiteX11" fmla="*/ 34845 w 867560"/>
                      <a:gd name="connsiteY11" fmla="*/ 115809 h 371040"/>
                      <a:gd name="connsiteX12" fmla="*/ 3690 w 867560"/>
                      <a:gd name="connsiteY12" fmla="*/ 113297 h 3710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67560" h="371040">
                        <a:moveTo>
                          <a:pt x="3690" y="113297"/>
                        </a:moveTo>
                        <a:cubicBezTo>
                          <a:pt x="18319" y="94034"/>
                          <a:pt x="37792" y="4545"/>
                          <a:pt x="122618" y="232"/>
                        </a:cubicBezTo>
                        <a:cubicBezTo>
                          <a:pt x="207444" y="-4081"/>
                          <a:pt x="397322" y="52758"/>
                          <a:pt x="512648" y="87417"/>
                        </a:cubicBezTo>
                        <a:cubicBezTo>
                          <a:pt x="627974" y="122076"/>
                          <a:pt x="755587" y="164516"/>
                          <a:pt x="814573" y="208187"/>
                        </a:cubicBezTo>
                        <a:cubicBezTo>
                          <a:pt x="873559" y="251858"/>
                          <a:pt x="861615" y="324050"/>
                          <a:pt x="866564" y="349443"/>
                        </a:cubicBezTo>
                        <a:cubicBezTo>
                          <a:pt x="871513" y="374836"/>
                          <a:pt x="857079" y="376897"/>
                          <a:pt x="844269" y="360546"/>
                        </a:cubicBezTo>
                        <a:cubicBezTo>
                          <a:pt x="831459" y="344195"/>
                          <a:pt x="834437" y="285244"/>
                          <a:pt x="789703" y="251336"/>
                        </a:cubicBezTo>
                        <a:cubicBezTo>
                          <a:pt x="744969" y="217428"/>
                          <a:pt x="662008" y="186656"/>
                          <a:pt x="575862" y="157100"/>
                        </a:cubicBezTo>
                        <a:cubicBezTo>
                          <a:pt x="489716" y="127544"/>
                          <a:pt x="342346" y="91100"/>
                          <a:pt x="272829" y="73998"/>
                        </a:cubicBezTo>
                        <a:cubicBezTo>
                          <a:pt x="203313" y="56896"/>
                          <a:pt x="190703" y="54897"/>
                          <a:pt x="158763" y="54489"/>
                        </a:cubicBezTo>
                        <a:cubicBezTo>
                          <a:pt x="126823" y="54081"/>
                          <a:pt x="95705" y="59472"/>
                          <a:pt x="82155" y="74463"/>
                        </a:cubicBezTo>
                        <a:cubicBezTo>
                          <a:pt x="68605" y="89454"/>
                          <a:pt x="47923" y="109337"/>
                          <a:pt x="34845" y="115809"/>
                        </a:cubicBezTo>
                        <a:cubicBezTo>
                          <a:pt x="21768" y="122281"/>
                          <a:pt x="-10939" y="132560"/>
                          <a:pt x="3690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17" name="Volný tvar 16"/>
                  <p:cNvSpPr/>
                  <p:nvPr/>
                </p:nvSpPr>
                <p:spPr>
                  <a:xfrm>
                    <a:off x="4093369" y="2983739"/>
                    <a:ext cx="1212851" cy="397635"/>
                  </a:xfrm>
                  <a:custGeom>
                    <a:avLst/>
                    <a:gdLst>
                      <a:gd name="connsiteX0" fmla="*/ 0 w 1254347"/>
                      <a:gd name="connsiteY0" fmla="*/ 32437 h 414862"/>
                      <a:gd name="connsiteX1" fmla="*/ 250031 w 1254347"/>
                      <a:gd name="connsiteY1" fmla="*/ 108637 h 414862"/>
                      <a:gd name="connsiteX2" fmla="*/ 1188244 w 1254347"/>
                      <a:gd name="connsiteY2" fmla="*/ 401531 h 414862"/>
                      <a:gd name="connsiteX3" fmla="*/ 1152525 w 1254347"/>
                      <a:gd name="connsiteY3" fmla="*/ 353906 h 414862"/>
                      <a:gd name="connsiteX4" fmla="*/ 959644 w 1254347"/>
                      <a:gd name="connsiteY4" fmla="*/ 253893 h 414862"/>
                      <a:gd name="connsiteX5" fmla="*/ 640556 w 1254347"/>
                      <a:gd name="connsiteY5" fmla="*/ 151499 h 414862"/>
                      <a:gd name="connsiteX6" fmla="*/ 378619 w 1254347"/>
                      <a:gd name="connsiteY6" fmla="*/ 63393 h 414862"/>
                      <a:gd name="connsiteX7" fmla="*/ 169069 w 1254347"/>
                      <a:gd name="connsiteY7" fmla="*/ 11006 h 414862"/>
                      <a:gd name="connsiteX8" fmla="*/ 54769 w 1254347"/>
                      <a:gd name="connsiteY8" fmla="*/ 1481 h 414862"/>
                      <a:gd name="connsiteX9" fmla="*/ 0 w 1254347"/>
                      <a:gd name="connsiteY9" fmla="*/ 32437 h 414862"/>
                      <a:gd name="connsiteX0" fmla="*/ 0 w 1209971"/>
                      <a:gd name="connsiteY0" fmla="*/ 32437 h 406480"/>
                      <a:gd name="connsiteX1" fmla="*/ 250031 w 1209971"/>
                      <a:gd name="connsiteY1" fmla="*/ 108637 h 406480"/>
                      <a:gd name="connsiteX2" fmla="*/ 1188244 w 1209971"/>
                      <a:gd name="connsiteY2" fmla="*/ 401531 h 406480"/>
                      <a:gd name="connsiteX3" fmla="*/ 1152525 w 1209971"/>
                      <a:gd name="connsiteY3" fmla="*/ 353906 h 406480"/>
                      <a:gd name="connsiteX4" fmla="*/ 959644 w 1209971"/>
                      <a:gd name="connsiteY4" fmla="*/ 253893 h 406480"/>
                      <a:gd name="connsiteX5" fmla="*/ 640556 w 1209971"/>
                      <a:gd name="connsiteY5" fmla="*/ 151499 h 406480"/>
                      <a:gd name="connsiteX6" fmla="*/ 378619 w 1209971"/>
                      <a:gd name="connsiteY6" fmla="*/ 63393 h 406480"/>
                      <a:gd name="connsiteX7" fmla="*/ 169069 w 1209971"/>
                      <a:gd name="connsiteY7" fmla="*/ 11006 h 406480"/>
                      <a:gd name="connsiteX8" fmla="*/ 54769 w 1209971"/>
                      <a:gd name="connsiteY8" fmla="*/ 1481 h 406480"/>
                      <a:gd name="connsiteX9" fmla="*/ 0 w 1209971"/>
                      <a:gd name="connsiteY9" fmla="*/ 32437 h 406480"/>
                      <a:gd name="connsiteX0" fmla="*/ 0 w 1186948"/>
                      <a:gd name="connsiteY0" fmla="*/ 32437 h 399893"/>
                      <a:gd name="connsiteX1" fmla="*/ 250031 w 1186948"/>
                      <a:gd name="connsiteY1" fmla="*/ 108637 h 399893"/>
                      <a:gd name="connsiteX2" fmla="*/ 1157287 w 1186948"/>
                      <a:gd name="connsiteY2" fmla="*/ 394388 h 399893"/>
                      <a:gd name="connsiteX3" fmla="*/ 1152525 w 1186948"/>
                      <a:gd name="connsiteY3" fmla="*/ 353906 h 399893"/>
                      <a:gd name="connsiteX4" fmla="*/ 959644 w 1186948"/>
                      <a:gd name="connsiteY4" fmla="*/ 253893 h 399893"/>
                      <a:gd name="connsiteX5" fmla="*/ 640556 w 1186948"/>
                      <a:gd name="connsiteY5" fmla="*/ 151499 h 399893"/>
                      <a:gd name="connsiteX6" fmla="*/ 378619 w 1186948"/>
                      <a:gd name="connsiteY6" fmla="*/ 63393 h 399893"/>
                      <a:gd name="connsiteX7" fmla="*/ 169069 w 1186948"/>
                      <a:gd name="connsiteY7" fmla="*/ 11006 h 399893"/>
                      <a:gd name="connsiteX8" fmla="*/ 54769 w 1186948"/>
                      <a:gd name="connsiteY8" fmla="*/ 1481 h 399893"/>
                      <a:gd name="connsiteX9" fmla="*/ 0 w 1186948"/>
                      <a:gd name="connsiteY9" fmla="*/ 32437 h 399893"/>
                      <a:gd name="connsiteX0" fmla="*/ 0 w 1230621"/>
                      <a:gd name="connsiteY0" fmla="*/ 32437 h 404167"/>
                      <a:gd name="connsiteX1" fmla="*/ 250031 w 1230621"/>
                      <a:gd name="connsiteY1" fmla="*/ 108637 h 404167"/>
                      <a:gd name="connsiteX2" fmla="*/ 1157287 w 1230621"/>
                      <a:gd name="connsiteY2" fmla="*/ 394388 h 404167"/>
                      <a:gd name="connsiteX3" fmla="*/ 1152525 w 1230621"/>
                      <a:gd name="connsiteY3" fmla="*/ 330093 h 404167"/>
                      <a:gd name="connsiteX4" fmla="*/ 959644 w 1230621"/>
                      <a:gd name="connsiteY4" fmla="*/ 253893 h 404167"/>
                      <a:gd name="connsiteX5" fmla="*/ 640556 w 1230621"/>
                      <a:gd name="connsiteY5" fmla="*/ 151499 h 404167"/>
                      <a:gd name="connsiteX6" fmla="*/ 378619 w 1230621"/>
                      <a:gd name="connsiteY6" fmla="*/ 63393 h 404167"/>
                      <a:gd name="connsiteX7" fmla="*/ 169069 w 1230621"/>
                      <a:gd name="connsiteY7" fmla="*/ 11006 h 404167"/>
                      <a:gd name="connsiteX8" fmla="*/ 54769 w 1230621"/>
                      <a:gd name="connsiteY8" fmla="*/ 1481 h 404167"/>
                      <a:gd name="connsiteX9" fmla="*/ 0 w 1230621"/>
                      <a:gd name="connsiteY9" fmla="*/ 32437 h 404167"/>
                      <a:gd name="connsiteX0" fmla="*/ 0 w 1152536"/>
                      <a:gd name="connsiteY0" fmla="*/ 32437 h 349699"/>
                      <a:gd name="connsiteX1" fmla="*/ 250031 w 1152536"/>
                      <a:gd name="connsiteY1" fmla="*/ 108637 h 349699"/>
                      <a:gd name="connsiteX2" fmla="*/ 964406 w 1152536"/>
                      <a:gd name="connsiteY2" fmla="*/ 330094 h 349699"/>
                      <a:gd name="connsiteX3" fmla="*/ 1152525 w 1152536"/>
                      <a:gd name="connsiteY3" fmla="*/ 330093 h 349699"/>
                      <a:gd name="connsiteX4" fmla="*/ 959644 w 1152536"/>
                      <a:gd name="connsiteY4" fmla="*/ 253893 h 349699"/>
                      <a:gd name="connsiteX5" fmla="*/ 640556 w 1152536"/>
                      <a:gd name="connsiteY5" fmla="*/ 151499 h 349699"/>
                      <a:gd name="connsiteX6" fmla="*/ 378619 w 1152536"/>
                      <a:gd name="connsiteY6" fmla="*/ 63393 h 349699"/>
                      <a:gd name="connsiteX7" fmla="*/ 169069 w 1152536"/>
                      <a:gd name="connsiteY7" fmla="*/ 11006 h 349699"/>
                      <a:gd name="connsiteX8" fmla="*/ 54769 w 1152536"/>
                      <a:gd name="connsiteY8" fmla="*/ 1481 h 349699"/>
                      <a:gd name="connsiteX9" fmla="*/ 0 w 1152536"/>
                      <a:gd name="connsiteY9" fmla="*/ 32437 h 349699"/>
                      <a:gd name="connsiteX0" fmla="*/ 0 w 1193981"/>
                      <a:gd name="connsiteY0" fmla="*/ 32437 h 396769"/>
                      <a:gd name="connsiteX1" fmla="*/ 250031 w 1193981"/>
                      <a:gd name="connsiteY1" fmla="*/ 108637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193981"/>
                      <a:gd name="connsiteY0" fmla="*/ 32437 h 396769"/>
                      <a:gd name="connsiteX1" fmla="*/ 247650 w 1193981"/>
                      <a:gd name="connsiteY1" fmla="*/ 113399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59606 w 1213031"/>
                      <a:gd name="connsiteY6" fmla="*/ 152364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66750 w 1213031"/>
                      <a:gd name="connsiteY6" fmla="*/ 140458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7669 w 1212851"/>
                      <a:gd name="connsiteY7" fmla="*/ 64258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2906 w 1212851"/>
                      <a:gd name="connsiteY7" fmla="*/ 57114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9463 h 401889"/>
                      <a:gd name="connsiteX1" fmla="*/ 266700 w 1212851"/>
                      <a:gd name="connsiteY1" fmla="*/ 118519 h 401889"/>
                      <a:gd name="connsiteX2" fmla="*/ 983456 w 1212851"/>
                      <a:gd name="connsiteY2" fmla="*/ 335214 h 401889"/>
                      <a:gd name="connsiteX3" fmla="*/ 1197769 w 1212851"/>
                      <a:gd name="connsiteY3" fmla="*/ 401889 h 401889"/>
                      <a:gd name="connsiteX4" fmla="*/ 1171575 w 1212851"/>
                      <a:gd name="connsiteY4" fmla="*/ 335213 h 401889"/>
                      <a:gd name="connsiteX5" fmla="*/ 983456 w 1212851"/>
                      <a:gd name="connsiteY5" fmla="*/ 247107 h 401889"/>
                      <a:gd name="connsiteX6" fmla="*/ 666750 w 1212851"/>
                      <a:gd name="connsiteY6" fmla="*/ 144713 h 401889"/>
                      <a:gd name="connsiteX7" fmla="*/ 392906 w 1212851"/>
                      <a:gd name="connsiteY7" fmla="*/ 61369 h 401889"/>
                      <a:gd name="connsiteX8" fmla="*/ 216694 w 1212851"/>
                      <a:gd name="connsiteY8" fmla="*/ 6601 h 401889"/>
                      <a:gd name="connsiteX9" fmla="*/ 73819 w 1212851"/>
                      <a:gd name="connsiteY9" fmla="*/ 6601 h 401889"/>
                      <a:gd name="connsiteX10" fmla="*/ 0 w 1212851"/>
                      <a:gd name="connsiteY10" fmla="*/ 49463 h 401889"/>
                      <a:gd name="connsiteX0" fmla="*/ 0 w 1212851"/>
                      <a:gd name="connsiteY0" fmla="*/ 45209 h 397635"/>
                      <a:gd name="connsiteX1" fmla="*/ 266700 w 1212851"/>
                      <a:gd name="connsiteY1" fmla="*/ 114265 h 397635"/>
                      <a:gd name="connsiteX2" fmla="*/ 983456 w 1212851"/>
                      <a:gd name="connsiteY2" fmla="*/ 330960 h 397635"/>
                      <a:gd name="connsiteX3" fmla="*/ 1197769 w 1212851"/>
                      <a:gd name="connsiteY3" fmla="*/ 397635 h 397635"/>
                      <a:gd name="connsiteX4" fmla="*/ 1171575 w 1212851"/>
                      <a:gd name="connsiteY4" fmla="*/ 330959 h 397635"/>
                      <a:gd name="connsiteX5" fmla="*/ 983456 w 1212851"/>
                      <a:gd name="connsiteY5" fmla="*/ 242853 h 397635"/>
                      <a:gd name="connsiteX6" fmla="*/ 666750 w 1212851"/>
                      <a:gd name="connsiteY6" fmla="*/ 140459 h 397635"/>
                      <a:gd name="connsiteX7" fmla="*/ 392906 w 1212851"/>
                      <a:gd name="connsiteY7" fmla="*/ 57115 h 397635"/>
                      <a:gd name="connsiteX8" fmla="*/ 216694 w 1212851"/>
                      <a:gd name="connsiteY8" fmla="*/ 11872 h 397635"/>
                      <a:gd name="connsiteX9" fmla="*/ 73819 w 1212851"/>
                      <a:gd name="connsiteY9" fmla="*/ 2347 h 397635"/>
                      <a:gd name="connsiteX10" fmla="*/ 0 w 1212851"/>
                      <a:gd name="connsiteY10" fmla="*/ 45209 h 3976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212851" h="397635">
                        <a:moveTo>
                          <a:pt x="0" y="45209"/>
                        </a:moveTo>
                        <a:cubicBezTo>
                          <a:pt x="88900" y="68228"/>
                          <a:pt x="102791" y="66640"/>
                          <a:pt x="266700" y="114265"/>
                        </a:cubicBezTo>
                        <a:cubicBezTo>
                          <a:pt x="430609" y="161890"/>
                          <a:pt x="744537" y="258728"/>
                          <a:pt x="983456" y="330960"/>
                        </a:cubicBezTo>
                        <a:cubicBezTo>
                          <a:pt x="1138634" y="378188"/>
                          <a:pt x="1166416" y="397635"/>
                          <a:pt x="1197769" y="397635"/>
                        </a:cubicBezTo>
                        <a:cubicBezTo>
                          <a:pt x="1229122" y="397635"/>
                          <a:pt x="1207294" y="356756"/>
                          <a:pt x="1171575" y="330959"/>
                        </a:cubicBezTo>
                        <a:cubicBezTo>
                          <a:pt x="1135856" y="305162"/>
                          <a:pt x="1067594" y="274603"/>
                          <a:pt x="983456" y="242853"/>
                        </a:cubicBezTo>
                        <a:cubicBezTo>
                          <a:pt x="899319" y="211103"/>
                          <a:pt x="765175" y="171415"/>
                          <a:pt x="666750" y="140459"/>
                        </a:cubicBezTo>
                        <a:cubicBezTo>
                          <a:pt x="568325" y="109503"/>
                          <a:pt x="467915" y="78546"/>
                          <a:pt x="392906" y="57115"/>
                        </a:cubicBezTo>
                        <a:cubicBezTo>
                          <a:pt x="317897" y="35684"/>
                          <a:pt x="270669" y="22191"/>
                          <a:pt x="216694" y="11872"/>
                        </a:cubicBezTo>
                        <a:cubicBezTo>
                          <a:pt x="162719" y="1553"/>
                          <a:pt x="109935" y="-3209"/>
                          <a:pt x="73819" y="2347"/>
                        </a:cubicBezTo>
                        <a:cubicBezTo>
                          <a:pt x="37703" y="7903"/>
                          <a:pt x="11906" y="31517"/>
                          <a:pt x="0" y="45209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</p:grpSp>
            <p:grpSp>
              <p:nvGrpSpPr>
                <p:cNvPr id="7" name="Skupina 6"/>
                <p:cNvGrpSpPr/>
                <p:nvPr/>
              </p:nvGrpSpPr>
              <p:grpSpPr>
                <a:xfrm flipH="1" flipV="1">
                  <a:off x="4099760" y="3197791"/>
                  <a:ext cx="1071439" cy="510998"/>
                  <a:chOff x="3774287" y="2651881"/>
                  <a:chExt cx="1861257" cy="854998"/>
                </a:xfrm>
              </p:grpSpPr>
              <p:sp>
                <p:nvSpPr>
                  <p:cNvPr id="8" name="Volný tvar 7"/>
                  <p:cNvSpPr>
                    <a:spLocks noChangeAspect="1"/>
                  </p:cNvSpPr>
                  <p:nvPr/>
                </p:nvSpPr>
                <p:spPr>
                  <a:xfrm>
                    <a:off x="3774287" y="2651881"/>
                    <a:ext cx="1861257" cy="854998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1018" h="390928">
                        <a:moveTo>
                          <a:pt x="3617" y="113297"/>
                        </a:moveTo>
                        <a:cubicBezTo>
                          <a:pt x="18246" y="94034"/>
                          <a:pt x="37719" y="4545"/>
                          <a:pt x="122545" y="232"/>
                        </a:cubicBezTo>
                        <a:cubicBezTo>
                          <a:pt x="207371" y="-4081"/>
                          <a:pt x="397249" y="52758"/>
                          <a:pt x="512575" y="87417"/>
                        </a:cubicBezTo>
                        <a:cubicBezTo>
                          <a:pt x="627901" y="122076"/>
                          <a:pt x="758777" y="159653"/>
                          <a:pt x="814500" y="208187"/>
                        </a:cubicBezTo>
                        <a:cubicBezTo>
                          <a:pt x="870223" y="256721"/>
                          <a:pt x="845098" y="353007"/>
                          <a:pt x="846912" y="378621"/>
                        </a:cubicBezTo>
                        <a:cubicBezTo>
                          <a:pt x="848726" y="404235"/>
                          <a:pt x="834153" y="385547"/>
                          <a:pt x="825387" y="361873"/>
                        </a:cubicBezTo>
                        <a:cubicBezTo>
                          <a:pt x="816621" y="338199"/>
                          <a:pt x="836386" y="273695"/>
                          <a:pt x="794315" y="236579"/>
                        </a:cubicBezTo>
                        <a:cubicBezTo>
                          <a:pt x="752244" y="199463"/>
                          <a:pt x="661611" y="169787"/>
                          <a:pt x="572960" y="139176"/>
                        </a:cubicBezTo>
                        <a:cubicBezTo>
                          <a:pt x="484309" y="108565"/>
                          <a:pt x="333476" y="71253"/>
                          <a:pt x="262409" y="52912"/>
                        </a:cubicBezTo>
                        <a:cubicBezTo>
                          <a:pt x="191343" y="34571"/>
                          <a:pt x="178501" y="29539"/>
                          <a:pt x="146561" y="29131"/>
                        </a:cubicBezTo>
                        <a:cubicBezTo>
                          <a:pt x="114621" y="28723"/>
                          <a:pt x="89762" y="39829"/>
                          <a:pt x="76212" y="54820"/>
                        </a:cubicBezTo>
                        <a:cubicBezTo>
                          <a:pt x="62662" y="69811"/>
                          <a:pt x="46871" y="106063"/>
                          <a:pt x="34772" y="115809"/>
                        </a:cubicBezTo>
                        <a:cubicBezTo>
                          <a:pt x="22673" y="125555"/>
                          <a:pt x="-11012" y="132560"/>
                          <a:pt x="3617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9" name="Volný tvar 8"/>
                  <p:cNvSpPr>
                    <a:spLocks/>
                  </p:cNvSpPr>
                  <p:nvPr/>
                </p:nvSpPr>
                <p:spPr>
                  <a:xfrm rot="150410">
                    <a:off x="3842255" y="2777197"/>
                    <a:ext cx="1716428" cy="670852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1018" h="390928">
                        <a:moveTo>
                          <a:pt x="3617" y="113297"/>
                        </a:moveTo>
                        <a:cubicBezTo>
                          <a:pt x="18246" y="94034"/>
                          <a:pt x="37719" y="4545"/>
                          <a:pt x="122545" y="232"/>
                        </a:cubicBezTo>
                        <a:cubicBezTo>
                          <a:pt x="207371" y="-4081"/>
                          <a:pt x="397249" y="52758"/>
                          <a:pt x="512575" y="87417"/>
                        </a:cubicBezTo>
                        <a:cubicBezTo>
                          <a:pt x="627901" y="122076"/>
                          <a:pt x="758777" y="159653"/>
                          <a:pt x="814500" y="208187"/>
                        </a:cubicBezTo>
                        <a:cubicBezTo>
                          <a:pt x="870223" y="256721"/>
                          <a:pt x="845098" y="353007"/>
                          <a:pt x="846912" y="378621"/>
                        </a:cubicBezTo>
                        <a:cubicBezTo>
                          <a:pt x="848726" y="404235"/>
                          <a:pt x="834153" y="385547"/>
                          <a:pt x="825387" y="361873"/>
                        </a:cubicBezTo>
                        <a:cubicBezTo>
                          <a:pt x="816621" y="338199"/>
                          <a:pt x="836386" y="273695"/>
                          <a:pt x="794315" y="236579"/>
                        </a:cubicBezTo>
                        <a:cubicBezTo>
                          <a:pt x="752244" y="199463"/>
                          <a:pt x="661611" y="169787"/>
                          <a:pt x="572960" y="139176"/>
                        </a:cubicBezTo>
                        <a:cubicBezTo>
                          <a:pt x="484309" y="108565"/>
                          <a:pt x="333476" y="71253"/>
                          <a:pt x="262409" y="52912"/>
                        </a:cubicBezTo>
                        <a:cubicBezTo>
                          <a:pt x="191343" y="34571"/>
                          <a:pt x="178501" y="29539"/>
                          <a:pt x="146561" y="29131"/>
                        </a:cubicBezTo>
                        <a:cubicBezTo>
                          <a:pt x="114621" y="28723"/>
                          <a:pt x="89762" y="39829"/>
                          <a:pt x="76212" y="54820"/>
                        </a:cubicBezTo>
                        <a:cubicBezTo>
                          <a:pt x="62662" y="69811"/>
                          <a:pt x="46871" y="106063"/>
                          <a:pt x="34772" y="115809"/>
                        </a:cubicBezTo>
                        <a:cubicBezTo>
                          <a:pt x="22673" y="125555"/>
                          <a:pt x="-11012" y="132560"/>
                          <a:pt x="3617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10" name="Volný tvar 9"/>
                  <p:cNvSpPr>
                    <a:spLocks/>
                  </p:cNvSpPr>
                  <p:nvPr/>
                </p:nvSpPr>
                <p:spPr>
                  <a:xfrm rot="265172">
                    <a:off x="3908824" y="2872405"/>
                    <a:ext cx="1575836" cy="533770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6612 w 851069"/>
                      <a:gd name="connsiteY9" fmla="*/ 29131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4443 w 851069"/>
                      <a:gd name="connsiteY9" fmla="*/ 36380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330 w 850731"/>
                      <a:gd name="connsiteY0" fmla="*/ 123197 h 400828"/>
                      <a:gd name="connsiteX1" fmla="*/ 116535 w 850731"/>
                      <a:gd name="connsiteY1" fmla="*/ 203 h 400828"/>
                      <a:gd name="connsiteX2" fmla="*/ 512288 w 850731"/>
                      <a:gd name="connsiteY2" fmla="*/ 97317 h 400828"/>
                      <a:gd name="connsiteX3" fmla="*/ 814213 w 850731"/>
                      <a:gd name="connsiteY3" fmla="*/ 218087 h 400828"/>
                      <a:gd name="connsiteX4" fmla="*/ 846625 w 850731"/>
                      <a:gd name="connsiteY4" fmla="*/ 388521 h 400828"/>
                      <a:gd name="connsiteX5" fmla="*/ 825100 w 850731"/>
                      <a:gd name="connsiteY5" fmla="*/ 371773 h 400828"/>
                      <a:gd name="connsiteX6" fmla="*/ 794028 w 850731"/>
                      <a:gd name="connsiteY6" fmla="*/ 246479 h 400828"/>
                      <a:gd name="connsiteX7" fmla="*/ 572673 w 850731"/>
                      <a:gd name="connsiteY7" fmla="*/ 149076 h 400828"/>
                      <a:gd name="connsiteX8" fmla="*/ 262122 w 850731"/>
                      <a:gd name="connsiteY8" fmla="*/ 62812 h 400828"/>
                      <a:gd name="connsiteX9" fmla="*/ 144105 w 850731"/>
                      <a:gd name="connsiteY9" fmla="*/ 46280 h 400828"/>
                      <a:gd name="connsiteX10" fmla="*/ 80068 w 850731"/>
                      <a:gd name="connsiteY10" fmla="*/ 69550 h 400828"/>
                      <a:gd name="connsiteX11" fmla="*/ 34485 w 850731"/>
                      <a:gd name="connsiteY11" fmla="*/ 125709 h 400828"/>
                      <a:gd name="connsiteX12" fmla="*/ 3330 w 850731"/>
                      <a:gd name="connsiteY12" fmla="*/ 123197 h 400828"/>
                      <a:gd name="connsiteX0" fmla="*/ 3586 w 850987"/>
                      <a:gd name="connsiteY0" fmla="*/ 114902 h 392533"/>
                      <a:gd name="connsiteX1" fmla="*/ 121133 w 850987"/>
                      <a:gd name="connsiteY1" fmla="*/ 227 h 392533"/>
                      <a:gd name="connsiteX2" fmla="*/ 512544 w 850987"/>
                      <a:gd name="connsiteY2" fmla="*/ 89022 h 392533"/>
                      <a:gd name="connsiteX3" fmla="*/ 814469 w 850987"/>
                      <a:gd name="connsiteY3" fmla="*/ 209792 h 392533"/>
                      <a:gd name="connsiteX4" fmla="*/ 846881 w 850987"/>
                      <a:gd name="connsiteY4" fmla="*/ 380226 h 392533"/>
                      <a:gd name="connsiteX5" fmla="*/ 825356 w 850987"/>
                      <a:gd name="connsiteY5" fmla="*/ 363478 h 392533"/>
                      <a:gd name="connsiteX6" fmla="*/ 794284 w 850987"/>
                      <a:gd name="connsiteY6" fmla="*/ 238184 h 392533"/>
                      <a:gd name="connsiteX7" fmla="*/ 572929 w 850987"/>
                      <a:gd name="connsiteY7" fmla="*/ 140781 h 392533"/>
                      <a:gd name="connsiteX8" fmla="*/ 262378 w 850987"/>
                      <a:gd name="connsiteY8" fmla="*/ 54517 h 392533"/>
                      <a:gd name="connsiteX9" fmla="*/ 144361 w 850987"/>
                      <a:gd name="connsiteY9" fmla="*/ 37985 h 392533"/>
                      <a:gd name="connsiteX10" fmla="*/ 80324 w 850987"/>
                      <a:gd name="connsiteY10" fmla="*/ 61255 h 392533"/>
                      <a:gd name="connsiteX11" fmla="*/ 34741 w 850987"/>
                      <a:gd name="connsiteY11" fmla="*/ 117414 h 392533"/>
                      <a:gd name="connsiteX12" fmla="*/ 3586 w 850987"/>
                      <a:gd name="connsiteY12" fmla="*/ 114902 h 392533"/>
                      <a:gd name="connsiteX0" fmla="*/ 3586 w 850987"/>
                      <a:gd name="connsiteY0" fmla="*/ 114902 h 392275"/>
                      <a:gd name="connsiteX1" fmla="*/ 121133 w 850987"/>
                      <a:gd name="connsiteY1" fmla="*/ 227 h 392275"/>
                      <a:gd name="connsiteX2" fmla="*/ 512544 w 850987"/>
                      <a:gd name="connsiteY2" fmla="*/ 89022 h 392275"/>
                      <a:gd name="connsiteX3" fmla="*/ 814469 w 850987"/>
                      <a:gd name="connsiteY3" fmla="*/ 209792 h 392275"/>
                      <a:gd name="connsiteX4" fmla="*/ 846881 w 850987"/>
                      <a:gd name="connsiteY4" fmla="*/ 380226 h 392275"/>
                      <a:gd name="connsiteX5" fmla="*/ 825356 w 850987"/>
                      <a:gd name="connsiteY5" fmla="*/ 363478 h 392275"/>
                      <a:gd name="connsiteX6" fmla="*/ 779196 w 850987"/>
                      <a:gd name="connsiteY6" fmla="*/ 245037 h 392275"/>
                      <a:gd name="connsiteX7" fmla="*/ 572929 w 850987"/>
                      <a:gd name="connsiteY7" fmla="*/ 140781 h 392275"/>
                      <a:gd name="connsiteX8" fmla="*/ 262378 w 850987"/>
                      <a:gd name="connsiteY8" fmla="*/ 54517 h 392275"/>
                      <a:gd name="connsiteX9" fmla="*/ 144361 w 850987"/>
                      <a:gd name="connsiteY9" fmla="*/ 37985 h 392275"/>
                      <a:gd name="connsiteX10" fmla="*/ 80324 w 850987"/>
                      <a:gd name="connsiteY10" fmla="*/ 61255 h 392275"/>
                      <a:gd name="connsiteX11" fmla="*/ 34741 w 850987"/>
                      <a:gd name="connsiteY11" fmla="*/ 117414 h 392275"/>
                      <a:gd name="connsiteX12" fmla="*/ 3586 w 850987"/>
                      <a:gd name="connsiteY12" fmla="*/ 114902 h 39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0987" h="392275">
                        <a:moveTo>
                          <a:pt x="3586" y="114902"/>
                        </a:moveTo>
                        <a:cubicBezTo>
                          <a:pt x="17985" y="95371"/>
                          <a:pt x="36307" y="4540"/>
                          <a:pt x="121133" y="227"/>
                        </a:cubicBezTo>
                        <a:cubicBezTo>
                          <a:pt x="205959" y="-4086"/>
                          <a:pt x="396988" y="54095"/>
                          <a:pt x="512544" y="89022"/>
                        </a:cubicBezTo>
                        <a:cubicBezTo>
                          <a:pt x="628100" y="123949"/>
                          <a:pt x="758746" y="161258"/>
                          <a:pt x="814469" y="209792"/>
                        </a:cubicBezTo>
                        <a:cubicBezTo>
                          <a:pt x="870192" y="258326"/>
                          <a:pt x="845067" y="354612"/>
                          <a:pt x="846881" y="380226"/>
                        </a:cubicBezTo>
                        <a:cubicBezTo>
                          <a:pt x="848695" y="405840"/>
                          <a:pt x="836637" y="386010"/>
                          <a:pt x="825356" y="363478"/>
                        </a:cubicBezTo>
                        <a:cubicBezTo>
                          <a:pt x="814075" y="340947"/>
                          <a:pt x="821267" y="282153"/>
                          <a:pt x="779196" y="245037"/>
                        </a:cubicBezTo>
                        <a:cubicBezTo>
                          <a:pt x="737125" y="207921"/>
                          <a:pt x="659065" y="172534"/>
                          <a:pt x="572929" y="140781"/>
                        </a:cubicBezTo>
                        <a:cubicBezTo>
                          <a:pt x="486793" y="109028"/>
                          <a:pt x="333806" y="71650"/>
                          <a:pt x="262378" y="54517"/>
                        </a:cubicBezTo>
                        <a:cubicBezTo>
                          <a:pt x="190950" y="37384"/>
                          <a:pt x="176301" y="38393"/>
                          <a:pt x="144361" y="37985"/>
                        </a:cubicBezTo>
                        <a:cubicBezTo>
                          <a:pt x="112421" y="37577"/>
                          <a:pt x="93874" y="46264"/>
                          <a:pt x="80324" y="61255"/>
                        </a:cubicBezTo>
                        <a:cubicBezTo>
                          <a:pt x="66774" y="76246"/>
                          <a:pt x="47531" y="108473"/>
                          <a:pt x="34741" y="117414"/>
                        </a:cubicBezTo>
                        <a:cubicBezTo>
                          <a:pt x="21951" y="126355"/>
                          <a:pt x="-10813" y="134433"/>
                          <a:pt x="3586" y="114902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11" name="Volný tvar 10"/>
                  <p:cNvSpPr>
                    <a:spLocks/>
                  </p:cNvSpPr>
                  <p:nvPr/>
                </p:nvSpPr>
                <p:spPr>
                  <a:xfrm rot="416670">
                    <a:off x="3978949" y="2960240"/>
                    <a:ext cx="1430717" cy="385555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17 w 866567"/>
                      <a:gd name="connsiteY0" fmla="*/ 113297 h 373000"/>
                      <a:gd name="connsiteX1" fmla="*/ 122545 w 866567"/>
                      <a:gd name="connsiteY1" fmla="*/ 232 h 373000"/>
                      <a:gd name="connsiteX2" fmla="*/ 512575 w 866567"/>
                      <a:gd name="connsiteY2" fmla="*/ 87417 h 373000"/>
                      <a:gd name="connsiteX3" fmla="*/ 814500 w 866567"/>
                      <a:gd name="connsiteY3" fmla="*/ 208187 h 373000"/>
                      <a:gd name="connsiteX4" fmla="*/ 866491 w 866567"/>
                      <a:gd name="connsiteY4" fmla="*/ 349443 h 373000"/>
                      <a:gd name="connsiteX5" fmla="*/ 825387 w 866567"/>
                      <a:gd name="connsiteY5" fmla="*/ 361873 h 373000"/>
                      <a:gd name="connsiteX6" fmla="*/ 794315 w 866567"/>
                      <a:gd name="connsiteY6" fmla="*/ 236579 h 373000"/>
                      <a:gd name="connsiteX7" fmla="*/ 572960 w 866567"/>
                      <a:gd name="connsiteY7" fmla="*/ 139176 h 373000"/>
                      <a:gd name="connsiteX8" fmla="*/ 262409 w 866567"/>
                      <a:gd name="connsiteY8" fmla="*/ 52912 h 373000"/>
                      <a:gd name="connsiteX9" fmla="*/ 146561 w 866567"/>
                      <a:gd name="connsiteY9" fmla="*/ 29131 h 373000"/>
                      <a:gd name="connsiteX10" fmla="*/ 76212 w 866567"/>
                      <a:gd name="connsiteY10" fmla="*/ 54820 h 373000"/>
                      <a:gd name="connsiteX11" fmla="*/ 34772 w 866567"/>
                      <a:gd name="connsiteY11" fmla="*/ 115809 h 373000"/>
                      <a:gd name="connsiteX12" fmla="*/ 3617 w 866567"/>
                      <a:gd name="connsiteY12" fmla="*/ 113297 h 373000"/>
                      <a:gd name="connsiteX0" fmla="*/ 3617 w 867450"/>
                      <a:gd name="connsiteY0" fmla="*/ 113297 h 372087"/>
                      <a:gd name="connsiteX1" fmla="*/ 122545 w 867450"/>
                      <a:gd name="connsiteY1" fmla="*/ 232 h 372087"/>
                      <a:gd name="connsiteX2" fmla="*/ 512575 w 867450"/>
                      <a:gd name="connsiteY2" fmla="*/ 87417 h 372087"/>
                      <a:gd name="connsiteX3" fmla="*/ 814500 w 867450"/>
                      <a:gd name="connsiteY3" fmla="*/ 208187 h 372087"/>
                      <a:gd name="connsiteX4" fmla="*/ 866491 w 867450"/>
                      <a:gd name="connsiteY4" fmla="*/ 349443 h 372087"/>
                      <a:gd name="connsiteX5" fmla="*/ 844196 w 867450"/>
                      <a:gd name="connsiteY5" fmla="*/ 360546 h 372087"/>
                      <a:gd name="connsiteX6" fmla="*/ 794315 w 867450"/>
                      <a:gd name="connsiteY6" fmla="*/ 236579 h 372087"/>
                      <a:gd name="connsiteX7" fmla="*/ 572960 w 867450"/>
                      <a:gd name="connsiteY7" fmla="*/ 139176 h 372087"/>
                      <a:gd name="connsiteX8" fmla="*/ 262409 w 867450"/>
                      <a:gd name="connsiteY8" fmla="*/ 52912 h 372087"/>
                      <a:gd name="connsiteX9" fmla="*/ 146561 w 867450"/>
                      <a:gd name="connsiteY9" fmla="*/ 29131 h 372087"/>
                      <a:gd name="connsiteX10" fmla="*/ 76212 w 867450"/>
                      <a:gd name="connsiteY10" fmla="*/ 54820 h 372087"/>
                      <a:gd name="connsiteX11" fmla="*/ 34772 w 867450"/>
                      <a:gd name="connsiteY11" fmla="*/ 115809 h 372087"/>
                      <a:gd name="connsiteX12" fmla="*/ 3617 w 867450"/>
                      <a:gd name="connsiteY12" fmla="*/ 113297 h 372087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2960 w 867487"/>
                      <a:gd name="connsiteY7" fmla="*/ 139176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58690 w 867487"/>
                      <a:gd name="connsiteY9" fmla="*/ 54489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90 w 867560"/>
                      <a:gd name="connsiteY0" fmla="*/ 113297 h 371040"/>
                      <a:gd name="connsiteX1" fmla="*/ 122618 w 867560"/>
                      <a:gd name="connsiteY1" fmla="*/ 232 h 371040"/>
                      <a:gd name="connsiteX2" fmla="*/ 512648 w 867560"/>
                      <a:gd name="connsiteY2" fmla="*/ 87417 h 371040"/>
                      <a:gd name="connsiteX3" fmla="*/ 814573 w 867560"/>
                      <a:gd name="connsiteY3" fmla="*/ 208187 h 371040"/>
                      <a:gd name="connsiteX4" fmla="*/ 866564 w 867560"/>
                      <a:gd name="connsiteY4" fmla="*/ 349443 h 371040"/>
                      <a:gd name="connsiteX5" fmla="*/ 844269 w 867560"/>
                      <a:gd name="connsiteY5" fmla="*/ 360546 h 371040"/>
                      <a:gd name="connsiteX6" fmla="*/ 789703 w 867560"/>
                      <a:gd name="connsiteY6" fmla="*/ 251336 h 371040"/>
                      <a:gd name="connsiteX7" fmla="*/ 575862 w 867560"/>
                      <a:gd name="connsiteY7" fmla="*/ 157100 h 371040"/>
                      <a:gd name="connsiteX8" fmla="*/ 272829 w 867560"/>
                      <a:gd name="connsiteY8" fmla="*/ 73998 h 371040"/>
                      <a:gd name="connsiteX9" fmla="*/ 158763 w 867560"/>
                      <a:gd name="connsiteY9" fmla="*/ 54489 h 371040"/>
                      <a:gd name="connsiteX10" fmla="*/ 82155 w 867560"/>
                      <a:gd name="connsiteY10" fmla="*/ 74463 h 371040"/>
                      <a:gd name="connsiteX11" fmla="*/ 34845 w 867560"/>
                      <a:gd name="connsiteY11" fmla="*/ 115809 h 371040"/>
                      <a:gd name="connsiteX12" fmla="*/ 3690 w 867560"/>
                      <a:gd name="connsiteY12" fmla="*/ 113297 h 3710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67560" h="371040">
                        <a:moveTo>
                          <a:pt x="3690" y="113297"/>
                        </a:moveTo>
                        <a:cubicBezTo>
                          <a:pt x="18319" y="94034"/>
                          <a:pt x="37792" y="4545"/>
                          <a:pt x="122618" y="232"/>
                        </a:cubicBezTo>
                        <a:cubicBezTo>
                          <a:pt x="207444" y="-4081"/>
                          <a:pt x="397322" y="52758"/>
                          <a:pt x="512648" y="87417"/>
                        </a:cubicBezTo>
                        <a:cubicBezTo>
                          <a:pt x="627974" y="122076"/>
                          <a:pt x="755587" y="164516"/>
                          <a:pt x="814573" y="208187"/>
                        </a:cubicBezTo>
                        <a:cubicBezTo>
                          <a:pt x="873559" y="251858"/>
                          <a:pt x="861615" y="324050"/>
                          <a:pt x="866564" y="349443"/>
                        </a:cubicBezTo>
                        <a:cubicBezTo>
                          <a:pt x="871513" y="374836"/>
                          <a:pt x="857079" y="376897"/>
                          <a:pt x="844269" y="360546"/>
                        </a:cubicBezTo>
                        <a:cubicBezTo>
                          <a:pt x="831459" y="344195"/>
                          <a:pt x="834437" y="285244"/>
                          <a:pt x="789703" y="251336"/>
                        </a:cubicBezTo>
                        <a:cubicBezTo>
                          <a:pt x="744969" y="217428"/>
                          <a:pt x="662008" y="186656"/>
                          <a:pt x="575862" y="157100"/>
                        </a:cubicBezTo>
                        <a:cubicBezTo>
                          <a:pt x="489716" y="127544"/>
                          <a:pt x="342346" y="91100"/>
                          <a:pt x="272829" y="73998"/>
                        </a:cubicBezTo>
                        <a:cubicBezTo>
                          <a:pt x="203313" y="56896"/>
                          <a:pt x="190703" y="54897"/>
                          <a:pt x="158763" y="54489"/>
                        </a:cubicBezTo>
                        <a:cubicBezTo>
                          <a:pt x="126823" y="54081"/>
                          <a:pt x="95705" y="59472"/>
                          <a:pt x="82155" y="74463"/>
                        </a:cubicBezTo>
                        <a:cubicBezTo>
                          <a:pt x="68605" y="89454"/>
                          <a:pt x="47923" y="109337"/>
                          <a:pt x="34845" y="115809"/>
                        </a:cubicBezTo>
                        <a:cubicBezTo>
                          <a:pt x="21768" y="122281"/>
                          <a:pt x="-10939" y="132560"/>
                          <a:pt x="3690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12" name="Volný tvar 11"/>
                  <p:cNvSpPr/>
                  <p:nvPr/>
                </p:nvSpPr>
                <p:spPr>
                  <a:xfrm>
                    <a:off x="4093369" y="2983739"/>
                    <a:ext cx="1212851" cy="397635"/>
                  </a:xfrm>
                  <a:custGeom>
                    <a:avLst/>
                    <a:gdLst>
                      <a:gd name="connsiteX0" fmla="*/ 0 w 1254347"/>
                      <a:gd name="connsiteY0" fmla="*/ 32437 h 414862"/>
                      <a:gd name="connsiteX1" fmla="*/ 250031 w 1254347"/>
                      <a:gd name="connsiteY1" fmla="*/ 108637 h 414862"/>
                      <a:gd name="connsiteX2" fmla="*/ 1188244 w 1254347"/>
                      <a:gd name="connsiteY2" fmla="*/ 401531 h 414862"/>
                      <a:gd name="connsiteX3" fmla="*/ 1152525 w 1254347"/>
                      <a:gd name="connsiteY3" fmla="*/ 353906 h 414862"/>
                      <a:gd name="connsiteX4" fmla="*/ 959644 w 1254347"/>
                      <a:gd name="connsiteY4" fmla="*/ 253893 h 414862"/>
                      <a:gd name="connsiteX5" fmla="*/ 640556 w 1254347"/>
                      <a:gd name="connsiteY5" fmla="*/ 151499 h 414862"/>
                      <a:gd name="connsiteX6" fmla="*/ 378619 w 1254347"/>
                      <a:gd name="connsiteY6" fmla="*/ 63393 h 414862"/>
                      <a:gd name="connsiteX7" fmla="*/ 169069 w 1254347"/>
                      <a:gd name="connsiteY7" fmla="*/ 11006 h 414862"/>
                      <a:gd name="connsiteX8" fmla="*/ 54769 w 1254347"/>
                      <a:gd name="connsiteY8" fmla="*/ 1481 h 414862"/>
                      <a:gd name="connsiteX9" fmla="*/ 0 w 1254347"/>
                      <a:gd name="connsiteY9" fmla="*/ 32437 h 414862"/>
                      <a:gd name="connsiteX0" fmla="*/ 0 w 1209971"/>
                      <a:gd name="connsiteY0" fmla="*/ 32437 h 406480"/>
                      <a:gd name="connsiteX1" fmla="*/ 250031 w 1209971"/>
                      <a:gd name="connsiteY1" fmla="*/ 108637 h 406480"/>
                      <a:gd name="connsiteX2" fmla="*/ 1188244 w 1209971"/>
                      <a:gd name="connsiteY2" fmla="*/ 401531 h 406480"/>
                      <a:gd name="connsiteX3" fmla="*/ 1152525 w 1209971"/>
                      <a:gd name="connsiteY3" fmla="*/ 353906 h 406480"/>
                      <a:gd name="connsiteX4" fmla="*/ 959644 w 1209971"/>
                      <a:gd name="connsiteY4" fmla="*/ 253893 h 406480"/>
                      <a:gd name="connsiteX5" fmla="*/ 640556 w 1209971"/>
                      <a:gd name="connsiteY5" fmla="*/ 151499 h 406480"/>
                      <a:gd name="connsiteX6" fmla="*/ 378619 w 1209971"/>
                      <a:gd name="connsiteY6" fmla="*/ 63393 h 406480"/>
                      <a:gd name="connsiteX7" fmla="*/ 169069 w 1209971"/>
                      <a:gd name="connsiteY7" fmla="*/ 11006 h 406480"/>
                      <a:gd name="connsiteX8" fmla="*/ 54769 w 1209971"/>
                      <a:gd name="connsiteY8" fmla="*/ 1481 h 406480"/>
                      <a:gd name="connsiteX9" fmla="*/ 0 w 1209971"/>
                      <a:gd name="connsiteY9" fmla="*/ 32437 h 406480"/>
                      <a:gd name="connsiteX0" fmla="*/ 0 w 1186948"/>
                      <a:gd name="connsiteY0" fmla="*/ 32437 h 399893"/>
                      <a:gd name="connsiteX1" fmla="*/ 250031 w 1186948"/>
                      <a:gd name="connsiteY1" fmla="*/ 108637 h 399893"/>
                      <a:gd name="connsiteX2" fmla="*/ 1157287 w 1186948"/>
                      <a:gd name="connsiteY2" fmla="*/ 394388 h 399893"/>
                      <a:gd name="connsiteX3" fmla="*/ 1152525 w 1186948"/>
                      <a:gd name="connsiteY3" fmla="*/ 353906 h 399893"/>
                      <a:gd name="connsiteX4" fmla="*/ 959644 w 1186948"/>
                      <a:gd name="connsiteY4" fmla="*/ 253893 h 399893"/>
                      <a:gd name="connsiteX5" fmla="*/ 640556 w 1186948"/>
                      <a:gd name="connsiteY5" fmla="*/ 151499 h 399893"/>
                      <a:gd name="connsiteX6" fmla="*/ 378619 w 1186948"/>
                      <a:gd name="connsiteY6" fmla="*/ 63393 h 399893"/>
                      <a:gd name="connsiteX7" fmla="*/ 169069 w 1186948"/>
                      <a:gd name="connsiteY7" fmla="*/ 11006 h 399893"/>
                      <a:gd name="connsiteX8" fmla="*/ 54769 w 1186948"/>
                      <a:gd name="connsiteY8" fmla="*/ 1481 h 399893"/>
                      <a:gd name="connsiteX9" fmla="*/ 0 w 1186948"/>
                      <a:gd name="connsiteY9" fmla="*/ 32437 h 399893"/>
                      <a:gd name="connsiteX0" fmla="*/ 0 w 1230621"/>
                      <a:gd name="connsiteY0" fmla="*/ 32437 h 404167"/>
                      <a:gd name="connsiteX1" fmla="*/ 250031 w 1230621"/>
                      <a:gd name="connsiteY1" fmla="*/ 108637 h 404167"/>
                      <a:gd name="connsiteX2" fmla="*/ 1157287 w 1230621"/>
                      <a:gd name="connsiteY2" fmla="*/ 394388 h 404167"/>
                      <a:gd name="connsiteX3" fmla="*/ 1152525 w 1230621"/>
                      <a:gd name="connsiteY3" fmla="*/ 330093 h 404167"/>
                      <a:gd name="connsiteX4" fmla="*/ 959644 w 1230621"/>
                      <a:gd name="connsiteY4" fmla="*/ 253893 h 404167"/>
                      <a:gd name="connsiteX5" fmla="*/ 640556 w 1230621"/>
                      <a:gd name="connsiteY5" fmla="*/ 151499 h 404167"/>
                      <a:gd name="connsiteX6" fmla="*/ 378619 w 1230621"/>
                      <a:gd name="connsiteY6" fmla="*/ 63393 h 404167"/>
                      <a:gd name="connsiteX7" fmla="*/ 169069 w 1230621"/>
                      <a:gd name="connsiteY7" fmla="*/ 11006 h 404167"/>
                      <a:gd name="connsiteX8" fmla="*/ 54769 w 1230621"/>
                      <a:gd name="connsiteY8" fmla="*/ 1481 h 404167"/>
                      <a:gd name="connsiteX9" fmla="*/ 0 w 1230621"/>
                      <a:gd name="connsiteY9" fmla="*/ 32437 h 404167"/>
                      <a:gd name="connsiteX0" fmla="*/ 0 w 1152536"/>
                      <a:gd name="connsiteY0" fmla="*/ 32437 h 349699"/>
                      <a:gd name="connsiteX1" fmla="*/ 250031 w 1152536"/>
                      <a:gd name="connsiteY1" fmla="*/ 108637 h 349699"/>
                      <a:gd name="connsiteX2" fmla="*/ 964406 w 1152536"/>
                      <a:gd name="connsiteY2" fmla="*/ 330094 h 349699"/>
                      <a:gd name="connsiteX3" fmla="*/ 1152525 w 1152536"/>
                      <a:gd name="connsiteY3" fmla="*/ 330093 h 349699"/>
                      <a:gd name="connsiteX4" fmla="*/ 959644 w 1152536"/>
                      <a:gd name="connsiteY4" fmla="*/ 253893 h 349699"/>
                      <a:gd name="connsiteX5" fmla="*/ 640556 w 1152536"/>
                      <a:gd name="connsiteY5" fmla="*/ 151499 h 349699"/>
                      <a:gd name="connsiteX6" fmla="*/ 378619 w 1152536"/>
                      <a:gd name="connsiteY6" fmla="*/ 63393 h 349699"/>
                      <a:gd name="connsiteX7" fmla="*/ 169069 w 1152536"/>
                      <a:gd name="connsiteY7" fmla="*/ 11006 h 349699"/>
                      <a:gd name="connsiteX8" fmla="*/ 54769 w 1152536"/>
                      <a:gd name="connsiteY8" fmla="*/ 1481 h 349699"/>
                      <a:gd name="connsiteX9" fmla="*/ 0 w 1152536"/>
                      <a:gd name="connsiteY9" fmla="*/ 32437 h 349699"/>
                      <a:gd name="connsiteX0" fmla="*/ 0 w 1193981"/>
                      <a:gd name="connsiteY0" fmla="*/ 32437 h 396769"/>
                      <a:gd name="connsiteX1" fmla="*/ 250031 w 1193981"/>
                      <a:gd name="connsiteY1" fmla="*/ 108637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193981"/>
                      <a:gd name="connsiteY0" fmla="*/ 32437 h 396769"/>
                      <a:gd name="connsiteX1" fmla="*/ 247650 w 1193981"/>
                      <a:gd name="connsiteY1" fmla="*/ 113399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59606 w 1213031"/>
                      <a:gd name="connsiteY6" fmla="*/ 152364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66750 w 1213031"/>
                      <a:gd name="connsiteY6" fmla="*/ 140458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7669 w 1212851"/>
                      <a:gd name="connsiteY7" fmla="*/ 64258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2906 w 1212851"/>
                      <a:gd name="connsiteY7" fmla="*/ 57114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9463 h 401889"/>
                      <a:gd name="connsiteX1" fmla="*/ 266700 w 1212851"/>
                      <a:gd name="connsiteY1" fmla="*/ 118519 h 401889"/>
                      <a:gd name="connsiteX2" fmla="*/ 983456 w 1212851"/>
                      <a:gd name="connsiteY2" fmla="*/ 335214 h 401889"/>
                      <a:gd name="connsiteX3" fmla="*/ 1197769 w 1212851"/>
                      <a:gd name="connsiteY3" fmla="*/ 401889 h 401889"/>
                      <a:gd name="connsiteX4" fmla="*/ 1171575 w 1212851"/>
                      <a:gd name="connsiteY4" fmla="*/ 335213 h 401889"/>
                      <a:gd name="connsiteX5" fmla="*/ 983456 w 1212851"/>
                      <a:gd name="connsiteY5" fmla="*/ 247107 h 401889"/>
                      <a:gd name="connsiteX6" fmla="*/ 666750 w 1212851"/>
                      <a:gd name="connsiteY6" fmla="*/ 144713 h 401889"/>
                      <a:gd name="connsiteX7" fmla="*/ 392906 w 1212851"/>
                      <a:gd name="connsiteY7" fmla="*/ 61369 h 401889"/>
                      <a:gd name="connsiteX8" fmla="*/ 216694 w 1212851"/>
                      <a:gd name="connsiteY8" fmla="*/ 6601 h 401889"/>
                      <a:gd name="connsiteX9" fmla="*/ 73819 w 1212851"/>
                      <a:gd name="connsiteY9" fmla="*/ 6601 h 401889"/>
                      <a:gd name="connsiteX10" fmla="*/ 0 w 1212851"/>
                      <a:gd name="connsiteY10" fmla="*/ 49463 h 401889"/>
                      <a:gd name="connsiteX0" fmla="*/ 0 w 1212851"/>
                      <a:gd name="connsiteY0" fmla="*/ 45209 h 397635"/>
                      <a:gd name="connsiteX1" fmla="*/ 266700 w 1212851"/>
                      <a:gd name="connsiteY1" fmla="*/ 114265 h 397635"/>
                      <a:gd name="connsiteX2" fmla="*/ 983456 w 1212851"/>
                      <a:gd name="connsiteY2" fmla="*/ 330960 h 397635"/>
                      <a:gd name="connsiteX3" fmla="*/ 1197769 w 1212851"/>
                      <a:gd name="connsiteY3" fmla="*/ 397635 h 397635"/>
                      <a:gd name="connsiteX4" fmla="*/ 1171575 w 1212851"/>
                      <a:gd name="connsiteY4" fmla="*/ 330959 h 397635"/>
                      <a:gd name="connsiteX5" fmla="*/ 983456 w 1212851"/>
                      <a:gd name="connsiteY5" fmla="*/ 242853 h 397635"/>
                      <a:gd name="connsiteX6" fmla="*/ 666750 w 1212851"/>
                      <a:gd name="connsiteY6" fmla="*/ 140459 h 397635"/>
                      <a:gd name="connsiteX7" fmla="*/ 392906 w 1212851"/>
                      <a:gd name="connsiteY7" fmla="*/ 57115 h 397635"/>
                      <a:gd name="connsiteX8" fmla="*/ 216694 w 1212851"/>
                      <a:gd name="connsiteY8" fmla="*/ 11872 h 397635"/>
                      <a:gd name="connsiteX9" fmla="*/ 73819 w 1212851"/>
                      <a:gd name="connsiteY9" fmla="*/ 2347 h 397635"/>
                      <a:gd name="connsiteX10" fmla="*/ 0 w 1212851"/>
                      <a:gd name="connsiteY10" fmla="*/ 45209 h 3976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212851" h="397635">
                        <a:moveTo>
                          <a:pt x="0" y="45209"/>
                        </a:moveTo>
                        <a:cubicBezTo>
                          <a:pt x="88900" y="68228"/>
                          <a:pt x="102791" y="66640"/>
                          <a:pt x="266700" y="114265"/>
                        </a:cubicBezTo>
                        <a:cubicBezTo>
                          <a:pt x="430609" y="161890"/>
                          <a:pt x="744537" y="258728"/>
                          <a:pt x="983456" y="330960"/>
                        </a:cubicBezTo>
                        <a:cubicBezTo>
                          <a:pt x="1138634" y="378188"/>
                          <a:pt x="1166416" y="397635"/>
                          <a:pt x="1197769" y="397635"/>
                        </a:cubicBezTo>
                        <a:cubicBezTo>
                          <a:pt x="1229122" y="397635"/>
                          <a:pt x="1207294" y="356756"/>
                          <a:pt x="1171575" y="330959"/>
                        </a:cubicBezTo>
                        <a:cubicBezTo>
                          <a:pt x="1135856" y="305162"/>
                          <a:pt x="1067594" y="274603"/>
                          <a:pt x="983456" y="242853"/>
                        </a:cubicBezTo>
                        <a:cubicBezTo>
                          <a:pt x="899319" y="211103"/>
                          <a:pt x="765175" y="171415"/>
                          <a:pt x="666750" y="140459"/>
                        </a:cubicBezTo>
                        <a:cubicBezTo>
                          <a:pt x="568325" y="109503"/>
                          <a:pt x="467915" y="78546"/>
                          <a:pt x="392906" y="57115"/>
                        </a:cubicBezTo>
                        <a:cubicBezTo>
                          <a:pt x="317897" y="35684"/>
                          <a:pt x="270669" y="22191"/>
                          <a:pt x="216694" y="11872"/>
                        </a:cubicBezTo>
                        <a:cubicBezTo>
                          <a:pt x="162719" y="1553"/>
                          <a:pt x="109935" y="-3209"/>
                          <a:pt x="73819" y="2347"/>
                        </a:cubicBezTo>
                        <a:cubicBezTo>
                          <a:pt x="37703" y="7903"/>
                          <a:pt x="11906" y="31517"/>
                          <a:pt x="0" y="45209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</p:grpSp>
          </p:grpSp>
          <p:sp>
            <p:nvSpPr>
              <p:cNvPr id="5" name="Ovál 4"/>
              <p:cNvSpPr/>
              <p:nvPr/>
            </p:nvSpPr>
            <p:spPr>
              <a:xfrm>
                <a:off x="4639791" y="2906528"/>
                <a:ext cx="99748" cy="60221"/>
              </a:xfrm>
              <a:prstGeom prst="ellipse">
                <a:avLst/>
              </a:prstGeom>
              <a:solidFill>
                <a:schemeClr val="accent2">
                  <a:lumMod val="75000"/>
                </a:schemeClr>
              </a:solidFill>
              <a:ln w="1270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 b="1"/>
              </a:p>
            </p:txBody>
          </p:sp>
        </p:grpSp>
        <p:grpSp>
          <p:nvGrpSpPr>
            <p:cNvPr id="18" name="Skupina 17"/>
            <p:cNvGrpSpPr/>
            <p:nvPr/>
          </p:nvGrpSpPr>
          <p:grpSpPr>
            <a:xfrm rot="632640">
              <a:off x="3471129" y="2536981"/>
              <a:ext cx="1132442" cy="778235"/>
              <a:chOff x="4099760" y="2873345"/>
              <a:chExt cx="1132442" cy="835444"/>
            </a:xfrm>
          </p:grpSpPr>
          <p:grpSp>
            <p:nvGrpSpPr>
              <p:cNvPr id="19" name="Skupina 18"/>
              <p:cNvGrpSpPr/>
              <p:nvPr/>
            </p:nvGrpSpPr>
            <p:grpSpPr>
              <a:xfrm>
                <a:off x="4099760" y="2873345"/>
                <a:ext cx="1132442" cy="835444"/>
                <a:chOff x="4099760" y="2873345"/>
                <a:chExt cx="1132442" cy="835444"/>
              </a:xfrm>
            </p:grpSpPr>
            <p:grpSp>
              <p:nvGrpSpPr>
                <p:cNvPr id="21" name="Skupina 20"/>
                <p:cNvGrpSpPr/>
                <p:nvPr/>
              </p:nvGrpSpPr>
              <p:grpSpPr>
                <a:xfrm>
                  <a:off x="4162612" y="2873345"/>
                  <a:ext cx="1069590" cy="514728"/>
                  <a:chOff x="3774287" y="2645640"/>
                  <a:chExt cx="1858045" cy="861239"/>
                </a:xfrm>
              </p:grpSpPr>
              <p:sp>
                <p:nvSpPr>
                  <p:cNvPr id="28" name="Volný tvar 27"/>
                  <p:cNvSpPr>
                    <a:spLocks noChangeAspect="1"/>
                  </p:cNvSpPr>
                  <p:nvPr/>
                </p:nvSpPr>
                <p:spPr>
                  <a:xfrm>
                    <a:off x="3774287" y="2645640"/>
                    <a:ext cx="1858045" cy="861239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17 w 851018"/>
                      <a:gd name="connsiteY0" fmla="*/ 127226 h 404857"/>
                      <a:gd name="connsiteX1" fmla="*/ 122545 w 851018"/>
                      <a:gd name="connsiteY1" fmla="*/ 14161 h 404857"/>
                      <a:gd name="connsiteX2" fmla="*/ 414205 w 851018"/>
                      <a:gd name="connsiteY2" fmla="*/ 11241 h 404857"/>
                      <a:gd name="connsiteX3" fmla="*/ 512575 w 851018"/>
                      <a:gd name="connsiteY3" fmla="*/ 101346 h 404857"/>
                      <a:gd name="connsiteX4" fmla="*/ 814500 w 851018"/>
                      <a:gd name="connsiteY4" fmla="*/ 222116 h 404857"/>
                      <a:gd name="connsiteX5" fmla="*/ 846912 w 851018"/>
                      <a:gd name="connsiteY5" fmla="*/ 392550 h 404857"/>
                      <a:gd name="connsiteX6" fmla="*/ 825387 w 851018"/>
                      <a:gd name="connsiteY6" fmla="*/ 375802 h 404857"/>
                      <a:gd name="connsiteX7" fmla="*/ 794315 w 851018"/>
                      <a:gd name="connsiteY7" fmla="*/ 250508 h 404857"/>
                      <a:gd name="connsiteX8" fmla="*/ 572960 w 851018"/>
                      <a:gd name="connsiteY8" fmla="*/ 153105 h 404857"/>
                      <a:gd name="connsiteX9" fmla="*/ 262409 w 851018"/>
                      <a:gd name="connsiteY9" fmla="*/ 66841 h 404857"/>
                      <a:gd name="connsiteX10" fmla="*/ 146561 w 851018"/>
                      <a:gd name="connsiteY10" fmla="*/ 43060 h 404857"/>
                      <a:gd name="connsiteX11" fmla="*/ 76212 w 851018"/>
                      <a:gd name="connsiteY11" fmla="*/ 68749 h 404857"/>
                      <a:gd name="connsiteX12" fmla="*/ 34772 w 851018"/>
                      <a:gd name="connsiteY12" fmla="*/ 129738 h 404857"/>
                      <a:gd name="connsiteX13" fmla="*/ 3617 w 851018"/>
                      <a:gd name="connsiteY13" fmla="*/ 127226 h 404857"/>
                      <a:gd name="connsiteX0" fmla="*/ 3617 w 851018"/>
                      <a:gd name="connsiteY0" fmla="*/ 120431 h 398062"/>
                      <a:gd name="connsiteX1" fmla="*/ 122545 w 851018"/>
                      <a:gd name="connsiteY1" fmla="*/ 7366 h 398062"/>
                      <a:gd name="connsiteX2" fmla="*/ 289375 w 851018"/>
                      <a:gd name="connsiteY2" fmla="*/ 24485 h 398062"/>
                      <a:gd name="connsiteX3" fmla="*/ 414205 w 851018"/>
                      <a:gd name="connsiteY3" fmla="*/ 4446 h 398062"/>
                      <a:gd name="connsiteX4" fmla="*/ 512575 w 851018"/>
                      <a:gd name="connsiteY4" fmla="*/ 94551 h 398062"/>
                      <a:gd name="connsiteX5" fmla="*/ 814500 w 851018"/>
                      <a:gd name="connsiteY5" fmla="*/ 215321 h 398062"/>
                      <a:gd name="connsiteX6" fmla="*/ 846912 w 851018"/>
                      <a:gd name="connsiteY6" fmla="*/ 385755 h 398062"/>
                      <a:gd name="connsiteX7" fmla="*/ 825387 w 851018"/>
                      <a:gd name="connsiteY7" fmla="*/ 369007 h 398062"/>
                      <a:gd name="connsiteX8" fmla="*/ 794315 w 851018"/>
                      <a:gd name="connsiteY8" fmla="*/ 243713 h 398062"/>
                      <a:gd name="connsiteX9" fmla="*/ 572960 w 851018"/>
                      <a:gd name="connsiteY9" fmla="*/ 146310 h 398062"/>
                      <a:gd name="connsiteX10" fmla="*/ 262409 w 851018"/>
                      <a:gd name="connsiteY10" fmla="*/ 60046 h 398062"/>
                      <a:gd name="connsiteX11" fmla="*/ 146561 w 851018"/>
                      <a:gd name="connsiteY11" fmla="*/ 36265 h 398062"/>
                      <a:gd name="connsiteX12" fmla="*/ 76212 w 851018"/>
                      <a:gd name="connsiteY12" fmla="*/ 61954 h 398062"/>
                      <a:gd name="connsiteX13" fmla="*/ 34772 w 851018"/>
                      <a:gd name="connsiteY13" fmla="*/ 122943 h 398062"/>
                      <a:gd name="connsiteX14" fmla="*/ 3617 w 851018"/>
                      <a:gd name="connsiteY14" fmla="*/ 120431 h 398062"/>
                      <a:gd name="connsiteX0" fmla="*/ 3617 w 851018"/>
                      <a:gd name="connsiteY0" fmla="*/ 119723 h 397354"/>
                      <a:gd name="connsiteX1" fmla="*/ 122545 w 851018"/>
                      <a:gd name="connsiteY1" fmla="*/ 6658 h 397354"/>
                      <a:gd name="connsiteX2" fmla="*/ 285592 w 851018"/>
                      <a:gd name="connsiteY2" fmla="*/ 32885 h 397354"/>
                      <a:gd name="connsiteX3" fmla="*/ 414205 w 851018"/>
                      <a:gd name="connsiteY3" fmla="*/ 3738 h 397354"/>
                      <a:gd name="connsiteX4" fmla="*/ 512575 w 851018"/>
                      <a:gd name="connsiteY4" fmla="*/ 93843 h 397354"/>
                      <a:gd name="connsiteX5" fmla="*/ 814500 w 851018"/>
                      <a:gd name="connsiteY5" fmla="*/ 214613 h 397354"/>
                      <a:gd name="connsiteX6" fmla="*/ 846912 w 851018"/>
                      <a:gd name="connsiteY6" fmla="*/ 385047 h 397354"/>
                      <a:gd name="connsiteX7" fmla="*/ 825387 w 851018"/>
                      <a:gd name="connsiteY7" fmla="*/ 368299 h 397354"/>
                      <a:gd name="connsiteX8" fmla="*/ 794315 w 851018"/>
                      <a:gd name="connsiteY8" fmla="*/ 243005 h 397354"/>
                      <a:gd name="connsiteX9" fmla="*/ 572960 w 851018"/>
                      <a:gd name="connsiteY9" fmla="*/ 145602 h 397354"/>
                      <a:gd name="connsiteX10" fmla="*/ 262409 w 851018"/>
                      <a:gd name="connsiteY10" fmla="*/ 59338 h 397354"/>
                      <a:gd name="connsiteX11" fmla="*/ 146561 w 851018"/>
                      <a:gd name="connsiteY11" fmla="*/ 35557 h 397354"/>
                      <a:gd name="connsiteX12" fmla="*/ 76212 w 851018"/>
                      <a:gd name="connsiteY12" fmla="*/ 61246 h 397354"/>
                      <a:gd name="connsiteX13" fmla="*/ 34772 w 851018"/>
                      <a:gd name="connsiteY13" fmla="*/ 122235 h 397354"/>
                      <a:gd name="connsiteX14" fmla="*/ 3617 w 851018"/>
                      <a:gd name="connsiteY14" fmla="*/ 119723 h 397354"/>
                      <a:gd name="connsiteX0" fmla="*/ 3617 w 851018"/>
                      <a:gd name="connsiteY0" fmla="*/ 116150 h 393781"/>
                      <a:gd name="connsiteX1" fmla="*/ 122545 w 851018"/>
                      <a:gd name="connsiteY1" fmla="*/ 3085 h 393781"/>
                      <a:gd name="connsiteX2" fmla="*/ 285592 w 851018"/>
                      <a:gd name="connsiteY2" fmla="*/ 29312 h 393781"/>
                      <a:gd name="connsiteX3" fmla="*/ 414205 w 851018"/>
                      <a:gd name="connsiteY3" fmla="*/ 165 h 393781"/>
                      <a:gd name="connsiteX4" fmla="*/ 480403 w 851018"/>
                      <a:gd name="connsiteY4" fmla="*/ 40244 h 393781"/>
                      <a:gd name="connsiteX5" fmla="*/ 512575 w 851018"/>
                      <a:gd name="connsiteY5" fmla="*/ 90270 h 393781"/>
                      <a:gd name="connsiteX6" fmla="*/ 814500 w 851018"/>
                      <a:gd name="connsiteY6" fmla="*/ 211040 h 393781"/>
                      <a:gd name="connsiteX7" fmla="*/ 846912 w 851018"/>
                      <a:gd name="connsiteY7" fmla="*/ 381474 h 393781"/>
                      <a:gd name="connsiteX8" fmla="*/ 825387 w 851018"/>
                      <a:gd name="connsiteY8" fmla="*/ 364726 h 393781"/>
                      <a:gd name="connsiteX9" fmla="*/ 794315 w 851018"/>
                      <a:gd name="connsiteY9" fmla="*/ 239432 h 393781"/>
                      <a:gd name="connsiteX10" fmla="*/ 572960 w 851018"/>
                      <a:gd name="connsiteY10" fmla="*/ 142029 h 393781"/>
                      <a:gd name="connsiteX11" fmla="*/ 262409 w 851018"/>
                      <a:gd name="connsiteY11" fmla="*/ 55765 h 393781"/>
                      <a:gd name="connsiteX12" fmla="*/ 146561 w 851018"/>
                      <a:gd name="connsiteY12" fmla="*/ 31984 h 393781"/>
                      <a:gd name="connsiteX13" fmla="*/ 76212 w 851018"/>
                      <a:gd name="connsiteY13" fmla="*/ 57673 h 393781"/>
                      <a:gd name="connsiteX14" fmla="*/ 34772 w 851018"/>
                      <a:gd name="connsiteY14" fmla="*/ 118662 h 393781"/>
                      <a:gd name="connsiteX15" fmla="*/ 3617 w 851018"/>
                      <a:gd name="connsiteY15" fmla="*/ 116150 h 393781"/>
                      <a:gd name="connsiteX0" fmla="*/ 3617 w 851018"/>
                      <a:gd name="connsiteY0" fmla="*/ 116150 h 393781"/>
                      <a:gd name="connsiteX1" fmla="*/ 122545 w 851018"/>
                      <a:gd name="connsiteY1" fmla="*/ 3085 h 393781"/>
                      <a:gd name="connsiteX2" fmla="*/ 285592 w 851018"/>
                      <a:gd name="connsiteY2" fmla="*/ 29312 h 393781"/>
                      <a:gd name="connsiteX3" fmla="*/ 414205 w 851018"/>
                      <a:gd name="connsiteY3" fmla="*/ 165 h 393781"/>
                      <a:gd name="connsiteX4" fmla="*/ 478512 w 851018"/>
                      <a:gd name="connsiteY4" fmla="*/ 27492 h 393781"/>
                      <a:gd name="connsiteX5" fmla="*/ 512575 w 851018"/>
                      <a:gd name="connsiteY5" fmla="*/ 90270 h 393781"/>
                      <a:gd name="connsiteX6" fmla="*/ 814500 w 851018"/>
                      <a:gd name="connsiteY6" fmla="*/ 211040 h 393781"/>
                      <a:gd name="connsiteX7" fmla="*/ 846912 w 851018"/>
                      <a:gd name="connsiteY7" fmla="*/ 381474 h 393781"/>
                      <a:gd name="connsiteX8" fmla="*/ 825387 w 851018"/>
                      <a:gd name="connsiteY8" fmla="*/ 364726 h 393781"/>
                      <a:gd name="connsiteX9" fmla="*/ 794315 w 851018"/>
                      <a:gd name="connsiteY9" fmla="*/ 239432 h 393781"/>
                      <a:gd name="connsiteX10" fmla="*/ 572960 w 851018"/>
                      <a:gd name="connsiteY10" fmla="*/ 142029 h 393781"/>
                      <a:gd name="connsiteX11" fmla="*/ 262409 w 851018"/>
                      <a:gd name="connsiteY11" fmla="*/ 55765 h 393781"/>
                      <a:gd name="connsiteX12" fmla="*/ 146561 w 851018"/>
                      <a:gd name="connsiteY12" fmla="*/ 31984 h 393781"/>
                      <a:gd name="connsiteX13" fmla="*/ 76212 w 851018"/>
                      <a:gd name="connsiteY13" fmla="*/ 57673 h 393781"/>
                      <a:gd name="connsiteX14" fmla="*/ 34772 w 851018"/>
                      <a:gd name="connsiteY14" fmla="*/ 118662 h 393781"/>
                      <a:gd name="connsiteX15" fmla="*/ 3617 w 851018"/>
                      <a:gd name="connsiteY15" fmla="*/ 116150 h 393781"/>
                      <a:gd name="connsiteX0" fmla="*/ 3617 w 849549"/>
                      <a:gd name="connsiteY0" fmla="*/ 116150 h 393781"/>
                      <a:gd name="connsiteX1" fmla="*/ 122545 w 849549"/>
                      <a:gd name="connsiteY1" fmla="*/ 3085 h 393781"/>
                      <a:gd name="connsiteX2" fmla="*/ 285592 w 849549"/>
                      <a:gd name="connsiteY2" fmla="*/ 29312 h 393781"/>
                      <a:gd name="connsiteX3" fmla="*/ 414205 w 849549"/>
                      <a:gd name="connsiteY3" fmla="*/ 165 h 393781"/>
                      <a:gd name="connsiteX4" fmla="*/ 478512 w 849549"/>
                      <a:gd name="connsiteY4" fmla="*/ 27492 h 393781"/>
                      <a:gd name="connsiteX5" fmla="*/ 539054 w 849549"/>
                      <a:gd name="connsiteY5" fmla="*/ 93913 h 393781"/>
                      <a:gd name="connsiteX6" fmla="*/ 814500 w 849549"/>
                      <a:gd name="connsiteY6" fmla="*/ 211040 h 393781"/>
                      <a:gd name="connsiteX7" fmla="*/ 846912 w 849549"/>
                      <a:gd name="connsiteY7" fmla="*/ 381474 h 393781"/>
                      <a:gd name="connsiteX8" fmla="*/ 825387 w 849549"/>
                      <a:gd name="connsiteY8" fmla="*/ 364726 h 393781"/>
                      <a:gd name="connsiteX9" fmla="*/ 794315 w 849549"/>
                      <a:gd name="connsiteY9" fmla="*/ 239432 h 393781"/>
                      <a:gd name="connsiteX10" fmla="*/ 572960 w 849549"/>
                      <a:gd name="connsiteY10" fmla="*/ 142029 h 393781"/>
                      <a:gd name="connsiteX11" fmla="*/ 262409 w 849549"/>
                      <a:gd name="connsiteY11" fmla="*/ 55765 h 393781"/>
                      <a:gd name="connsiteX12" fmla="*/ 146561 w 849549"/>
                      <a:gd name="connsiteY12" fmla="*/ 31984 h 393781"/>
                      <a:gd name="connsiteX13" fmla="*/ 76212 w 849549"/>
                      <a:gd name="connsiteY13" fmla="*/ 57673 h 393781"/>
                      <a:gd name="connsiteX14" fmla="*/ 34772 w 849549"/>
                      <a:gd name="connsiteY14" fmla="*/ 118662 h 393781"/>
                      <a:gd name="connsiteX15" fmla="*/ 3617 w 849549"/>
                      <a:gd name="connsiteY15" fmla="*/ 116150 h 3937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49549" h="393781">
                        <a:moveTo>
                          <a:pt x="3617" y="116150"/>
                        </a:moveTo>
                        <a:cubicBezTo>
                          <a:pt x="18246" y="96887"/>
                          <a:pt x="75549" y="17558"/>
                          <a:pt x="122545" y="3085"/>
                        </a:cubicBezTo>
                        <a:cubicBezTo>
                          <a:pt x="169541" y="-11388"/>
                          <a:pt x="236982" y="29799"/>
                          <a:pt x="285592" y="29312"/>
                        </a:cubicBezTo>
                        <a:cubicBezTo>
                          <a:pt x="334202" y="28825"/>
                          <a:pt x="385834" y="-1961"/>
                          <a:pt x="414205" y="165"/>
                        </a:cubicBezTo>
                        <a:cubicBezTo>
                          <a:pt x="442576" y="2291"/>
                          <a:pt x="462117" y="12475"/>
                          <a:pt x="478512" y="27492"/>
                        </a:cubicBezTo>
                        <a:cubicBezTo>
                          <a:pt x="494907" y="42509"/>
                          <a:pt x="483056" y="63322"/>
                          <a:pt x="539054" y="93913"/>
                        </a:cubicBezTo>
                        <a:cubicBezTo>
                          <a:pt x="595052" y="124504"/>
                          <a:pt x="763191" y="163113"/>
                          <a:pt x="814500" y="211040"/>
                        </a:cubicBezTo>
                        <a:cubicBezTo>
                          <a:pt x="865809" y="258967"/>
                          <a:pt x="845098" y="355860"/>
                          <a:pt x="846912" y="381474"/>
                        </a:cubicBezTo>
                        <a:cubicBezTo>
                          <a:pt x="848726" y="407088"/>
                          <a:pt x="834153" y="388400"/>
                          <a:pt x="825387" y="364726"/>
                        </a:cubicBezTo>
                        <a:cubicBezTo>
                          <a:pt x="816621" y="341052"/>
                          <a:pt x="836386" y="276548"/>
                          <a:pt x="794315" y="239432"/>
                        </a:cubicBezTo>
                        <a:cubicBezTo>
                          <a:pt x="752244" y="202316"/>
                          <a:pt x="661611" y="172640"/>
                          <a:pt x="572960" y="142029"/>
                        </a:cubicBezTo>
                        <a:cubicBezTo>
                          <a:pt x="484309" y="111418"/>
                          <a:pt x="333476" y="74106"/>
                          <a:pt x="262409" y="55765"/>
                        </a:cubicBezTo>
                        <a:cubicBezTo>
                          <a:pt x="191343" y="37424"/>
                          <a:pt x="178501" y="32392"/>
                          <a:pt x="146561" y="31984"/>
                        </a:cubicBezTo>
                        <a:cubicBezTo>
                          <a:pt x="114621" y="31576"/>
                          <a:pt x="89762" y="42682"/>
                          <a:pt x="76212" y="57673"/>
                        </a:cubicBezTo>
                        <a:cubicBezTo>
                          <a:pt x="62662" y="72664"/>
                          <a:pt x="46871" y="108916"/>
                          <a:pt x="34772" y="118662"/>
                        </a:cubicBezTo>
                        <a:cubicBezTo>
                          <a:pt x="22673" y="128408"/>
                          <a:pt x="-11012" y="135413"/>
                          <a:pt x="3617" y="116150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29" name="Volný tvar 28"/>
                  <p:cNvSpPr>
                    <a:spLocks/>
                  </p:cNvSpPr>
                  <p:nvPr/>
                </p:nvSpPr>
                <p:spPr>
                  <a:xfrm rot="150410">
                    <a:off x="3842255" y="2777197"/>
                    <a:ext cx="1716428" cy="670852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1018" h="390928">
                        <a:moveTo>
                          <a:pt x="3617" y="113297"/>
                        </a:moveTo>
                        <a:cubicBezTo>
                          <a:pt x="18246" y="94034"/>
                          <a:pt x="37719" y="4545"/>
                          <a:pt x="122545" y="232"/>
                        </a:cubicBezTo>
                        <a:cubicBezTo>
                          <a:pt x="207371" y="-4081"/>
                          <a:pt x="397249" y="52758"/>
                          <a:pt x="512575" y="87417"/>
                        </a:cubicBezTo>
                        <a:cubicBezTo>
                          <a:pt x="627901" y="122076"/>
                          <a:pt x="758777" y="159653"/>
                          <a:pt x="814500" y="208187"/>
                        </a:cubicBezTo>
                        <a:cubicBezTo>
                          <a:pt x="870223" y="256721"/>
                          <a:pt x="845098" y="353007"/>
                          <a:pt x="846912" y="378621"/>
                        </a:cubicBezTo>
                        <a:cubicBezTo>
                          <a:pt x="848726" y="404235"/>
                          <a:pt x="834153" y="385547"/>
                          <a:pt x="825387" y="361873"/>
                        </a:cubicBezTo>
                        <a:cubicBezTo>
                          <a:pt x="816621" y="338199"/>
                          <a:pt x="836386" y="273695"/>
                          <a:pt x="794315" y="236579"/>
                        </a:cubicBezTo>
                        <a:cubicBezTo>
                          <a:pt x="752244" y="199463"/>
                          <a:pt x="661611" y="169787"/>
                          <a:pt x="572960" y="139176"/>
                        </a:cubicBezTo>
                        <a:cubicBezTo>
                          <a:pt x="484309" y="108565"/>
                          <a:pt x="333476" y="71253"/>
                          <a:pt x="262409" y="52912"/>
                        </a:cubicBezTo>
                        <a:cubicBezTo>
                          <a:pt x="191343" y="34571"/>
                          <a:pt x="178501" y="29539"/>
                          <a:pt x="146561" y="29131"/>
                        </a:cubicBezTo>
                        <a:cubicBezTo>
                          <a:pt x="114621" y="28723"/>
                          <a:pt x="89762" y="39829"/>
                          <a:pt x="76212" y="54820"/>
                        </a:cubicBezTo>
                        <a:cubicBezTo>
                          <a:pt x="62662" y="69811"/>
                          <a:pt x="46871" y="106063"/>
                          <a:pt x="34772" y="115809"/>
                        </a:cubicBezTo>
                        <a:cubicBezTo>
                          <a:pt x="22673" y="125555"/>
                          <a:pt x="-11012" y="132560"/>
                          <a:pt x="3617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30" name="Volný tvar 29"/>
                  <p:cNvSpPr>
                    <a:spLocks/>
                  </p:cNvSpPr>
                  <p:nvPr/>
                </p:nvSpPr>
                <p:spPr>
                  <a:xfrm rot="265172">
                    <a:off x="3908824" y="2872405"/>
                    <a:ext cx="1575836" cy="533770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6612 w 851069"/>
                      <a:gd name="connsiteY9" fmla="*/ 29131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4443 w 851069"/>
                      <a:gd name="connsiteY9" fmla="*/ 36380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330 w 850731"/>
                      <a:gd name="connsiteY0" fmla="*/ 123197 h 400828"/>
                      <a:gd name="connsiteX1" fmla="*/ 116535 w 850731"/>
                      <a:gd name="connsiteY1" fmla="*/ 203 h 400828"/>
                      <a:gd name="connsiteX2" fmla="*/ 512288 w 850731"/>
                      <a:gd name="connsiteY2" fmla="*/ 97317 h 400828"/>
                      <a:gd name="connsiteX3" fmla="*/ 814213 w 850731"/>
                      <a:gd name="connsiteY3" fmla="*/ 218087 h 400828"/>
                      <a:gd name="connsiteX4" fmla="*/ 846625 w 850731"/>
                      <a:gd name="connsiteY4" fmla="*/ 388521 h 400828"/>
                      <a:gd name="connsiteX5" fmla="*/ 825100 w 850731"/>
                      <a:gd name="connsiteY5" fmla="*/ 371773 h 400828"/>
                      <a:gd name="connsiteX6" fmla="*/ 794028 w 850731"/>
                      <a:gd name="connsiteY6" fmla="*/ 246479 h 400828"/>
                      <a:gd name="connsiteX7" fmla="*/ 572673 w 850731"/>
                      <a:gd name="connsiteY7" fmla="*/ 149076 h 400828"/>
                      <a:gd name="connsiteX8" fmla="*/ 262122 w 850731"/>
                      <a:gd name="connsiteY8" fmla="*/ 62812 h 400828"/>
                      <a:gd name="connsiteX9" fmla="*/ 144105 w 850731"/>
                      <a:gd name="connsiteY9" fmla="*/ 46280 h 400828"/>
                      <a:gd name="connsiteX10" fmla="*/ 80068 w 850731"/>
                      <a:gd name="connsiteY10" fmla="*/ 69550 h 400828"/>
                      <a:gd name="connsiteX11" fmla="*/ 34485 w 850731"/>
                      <a:gd name="connsiteY11" fmla="*/ 125709 h 400828"/>
                      <a:gd name="connsiteX12" fmla="*/ 3330 w 850731"/>
                      <a:gd name="connsiteY12" fmla="*/ 123197 h 400828"/>
                      <a:gd name="connsiteX0" fmla="*/ 3586 w 850987"/>
                      <a:gd name="connsiteY0" fmla="*/ 114902 h 392533"/>
                      <a:gd name="connsiteX1" fmla="*/ 121133 w 850987"/>
                      <a:gd name="connsiteY1" fmla="*/ 227 h 392533"/>
                      <a:gd name="connsiteX2" fmla="*/ 512544 w 850987"/>
                      <a:gd name="connsiteY2" fmla="*/ 89022 h 392533"/>
                      <a:gd name="connsiteX3" fmla="*/ 814469 w 850987"/>
                      <a:gd name="connsiteY3" fmla="*/ 209792 h 392533"/>
                      <a:gd name="connsiteX4" fmla="*/ 846881 w 850987"/>
                      <a:gd name="connsiteY4" fmla="*/ 380226 h 392533"/>
                      <a:gd name="connsiteX5" fmla="*/ 825356 w 850987"/>
                      <a:gd name="connsiteY5" fmla="*/ 363478 h 392533"/>
                      <a:gd name="connsiteX6" fmla="*/ 794284 w 850987"/>
                      <a:gd name="connsiteY6" fmla="*/ 238184 h 392533"/>
                      <a:gd name="connsiteX7" fmla="*/ 572929 w 850987"/>
                      <a:gd name="connsiteY7" fmla="*/ 140781 h 392533"/>
                      <a:gd name="connsiteX8" fmla="*/ 262378 w 850987"/>
                      <a:gd name="connsiteY8" fmla="*/ 54517 h 392533"/>
                      <a:gd name="connsiteX9" fmla="*/ 144361 w 850987"/>
                      <a:gd name="connsiteY9" fmla="*/ 37985 h 392533"/>
                      <a:gd name="connsiteX10" fmla="*/ 80324 w 850987"/>
                      <a:gd name="connsiteY10" fmla="*/ 61255 h 392533"/>
                      <a:gd name="connsiteX11" fmla="*/ 34741 w 850987"/>
                      <a:gd name="connsiteY11" fmla="*/ 117414 h 392533"/>
                      <a:gd name="connsiteX12" fmla="*/ 3586 w 850987"/>
                      <a:gd name="connsiteY12" fmla="*/ 114902 h 392533"/>
                      <a:gd name="connsiteX0" fmla="*/ 3586 w 850987"/>
                      <a:gd name="connsiteY0" fmla="*/ 114902 h 392275"/>
                      <a:gd name="connsiteX1" fmla="*/ 121133 w 850987"/>
                      <a:gd name="connsiteY1" fmla="*/ 227 h 392275"/>
                      <a:gd name="connsiteX2" fmla="*/ 512544 w 850987"/>
                      <a:gd name="connsiteY2" fmla="*/ 89022 h 392275"/>
                      <a:gd name="connsiteX3" fmla="*/ 814469 w 850987"/>
                      <a:gd name="connsiteY3" fmla="*/ 209792 h 392275"/>
                      <a:gd name="connsiteX4" fmla="*/ 846881 w 850987"/>
                      <a:gd name="connsiteY4" fmla="*/ 380226 h 392275"/>
                      <a:gd name="connsiteX5" fmla="*/ 825356 w 850987"/>
                      <a:gd name="connsiteY5" fmla="*/ 363478 h 392275"/>
                      <a:gd name="connsiteX6" fmla="*/ 779196 w 850987"/>
                      <a:gd name="connsiteY6" fmla="*/ 245037 h 392275"/>
                      <a:gd name="connsiteX7" fmla="*/ 572929 w 850987"/>
                      <a:gd name="connsiteY7" fmla="*/ 140781 h 392275"/>
                      <a:gd name="connsiteX8" fmla="*/ 262378 w 850987"/>
                      <a:gd name="connsiteY8" fmla="*/ 54517 h 392275"/>
                      <a:gd name="connsiteX9" fmla="*/ 144361 w 850987"/>
                      <a:gd name="connsiteY9" fmla="*/ 37985 h 392275"/>
                      <a:gd name="connsiteX10" fmla="*/ 80324 w 850987"/>
                      <a:gd name="connsiteY10" fmla="*/ 61255 h 392275"/>
                      <a:gd name="connsiteX11" fmla="*/ 34741 w 850987"/>
                      <a:gd name="connsiteY11" fmla="*/ 117414 h 392275"/>
                      <a:gd name="connsiteX12" fmla="*/ 3586 w 850987"/>
                      <a:gd name="connsiteY12" fmla="*/ 114902 h 39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0987" h="392275">
                        <a:moveTo>
                          <a:pt x="3586" y="114902"/>
                        </a:moveTo>
                        <a:cubicBezTo>
                          <a:pt x="17985" y="95371"/>
                          <a:pt x="36307" y="4540"/>
                          <a:pt x="121133" y="227"/>
                        </a:cubicBezTo>
                        <a:cubicBezTo>
                          <a:pt x="205959" y="-4086"/>
                          <a:pt x="396988" y="54095"/>
                          <a:pt x="512544" y="89022"/>
                        </a:cubicBezTo>
                        <a:cubicBezTo>
                          <a:pt x="628100" y="123949"/>
                          <a:pt x="758746" y="161258"/>
                          <a:pt x="814469" y="209792"/>
                        </a:cubicBezTo>
                        <a:cubicBezTo>
                          <a:pt x="870192" y="258326"/>
                          <a:pt x="845067" y="354612"/>
                          <a:pt x="846881" y="380226"/>
                        </a:cubicBezTo>
                        <a:cubicBezTo>
                          <a:pt x="848695" y="405840"/>
                          <a:pt x="836637" y="386010"/>
                          <a:pt x="825356" y="363478"/>
                        </a:cubicBezTo>
                        <a:cubicBezTo>
                          <a:pt x="814075" y="340947"/>
                          <a:pt x="821267" y="282153"/>
                          <a:pt x="779196" y="245037"/>
                        </a:cubicBezTo>
                        <a:cubicBezTo>
                          <a:pt x="737125" y="207921"/>
                          <a:pt x="659065" y="172534"/>
                          <a:pt x="572929" y="140781"/>
                        </a:cubicBezTo>
                        <a:cubicBezTo>
                          <a:pt x="486793" y="109028"/>
                          <a:pt x="333806" y="71650"/>
                          <a:pt x="262378" y="54517"/>
                        </a:cubicBezTo>
                        <a:cubicBezTo>
                          <a:pt x="190950" y="37384"/>
                          <a:pt x="176301" y="38393"/>
                          <a:pt x="144361" y="37985"/>
                        </a:cubicBezTo>
                        <a:cubicBezTo>
                          <a:pt x="112421" y="37577"/>
                          <a:pt x="93874" y="46264"/>
                          <a:pt x="80324" y="61255"/>
                        </a:cubicBezTo>
                        <a:cubicBezTo>
                          <a:pt x="66774" y="76246"/>
                          <a:pt x="47531" y="108473"/>
                          <a:pt x="34741" y="117414"/>
                        </a:cubicBezTo>
                        <a:cubicBezTo>
                          <a:pt x="21951" y="126355"/>
                          <a:pt x="-10813" y="134433"/>
                          <a:pt x="3586" y="114902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31" name="Volný tvar 30"/>
                  <p:cNvSpPr>
                    <a:spLocks/>
                  </p:cNvSpPr>
                  <p:nvPr/>
                </p:nvSpPr>
                <p:spPr>
                  <a:xfrm rot="416670">
                    <a:off x="3978949" y="2960240"/>
                    <a:ext cx="1430717" cy="385555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17 w 866567"/>
                      <a:gd name="connsiteY0" fmla="*/ 113297 h 373000"/>
                      <a:gd name="connsiteX1" fmla="*/ 122545 w 866567"/>
                      <a:gd name="connsiteY1" fmla="*/ 232 h 373000"/>
                      <a:gd name="connsiteX2" fmla="*/ 512575 w 866567"/>
                      <a:gd name="connsiteY2" fmla="*/ 87417 h 373000"/>
                      <a:gd name="connsiteX3" fmla="*/ 814500 w 866567"/>
                      <a:gd name="connsiteY3" fmla="*/ 208187 h 373000"/>
                      <a:gd name="connsiteX4" fmla="*/ 866491 w 866567"/>
                      <a:gd name="connsiteY4" fmla="*/ 349443 h 373000"/>
                      <a:gd name="connsiteX5" fmla="*/ 825387 w 866567"/>
                      <a:gd name="connsiteY5" fmla="*/ 361873 h 373000"/>
                      <a:gd name="connsiteX6" fmla="*/ 794315 w 866567"/>
                      <a:gd name="connsiteY6" fmla="*/ 236579 h 373000"/>
                      <a:gd name="connsiteX7" fmla="*/ 572960 w 866567"/>
                      <a:gd name="connsiteY7" fmla="*/ 139176 h 373000"/>
                      <a:gd name="connsiteX8" fmla="*/ 262409 w 866567"/>
                      <a:gd name="connsiteY8" fmla="*/ 52912 h 373000"/>
                      <a:gd name="connsiteX9" fmla="*/ 146561 w 866567"/>
                      <a:gd name="connsiteY9" fmla="*/ 29131 h 373000"/>
                      <a:gd name="connsiteX10" fmla="*/ 76212 w 866567"/>
                      <a:gd name="connsiteY10" fmla="*/ 54820 h 373000"/>
                      <a:gd name="connsiteX11" fmla="*/ 34772 w 866567"/>
                      <a:gd name="connsiteY11" fmla="*/ 115809 h 373000"/>
                      <a:gd name="connsiteX12" fmla="*/ 3617 w 866567"/>
                      <a:gd name="connsiteY12" fmla="*/ 113297 h 373000"/>
                      <a:gd name="connsiteX0" fmla="*/ 3617 w 867450"/>
                      <a:gd name="connsiteY0" fmla="*/ 113297 h 372087"/>
                      <a:gd name="connsiteX1" fmla="*/ 122545 w 867450"/>
                      <a:gd name="connsiteY1" fmla="*/ 232 h 372087"/>
                      <a:gd name="connsiteX2" fmla="*/ 512575 w 867450"/>
                      <a:gd name="connsiteY2" fmla="*/ 87417 h 372087"/>
                      <a:gd name="connsiteX3" fmla="*/ 814500 w 867450"/>
                      <a:gd name="connsiteY3" fmla="*/ 208187 h 372087"/>
                      <a:gd name="connsiteX4" fmla="*/ 866491 w 867450"/>
                      <a:gd name="connsiteY4" fmla="*/ 349443 h 372087"/>
                      <a:gd name="connsiteX5" fmla="*/ 844196 w 867450"/>
                      <a:gd name="connsiteY5" fmla="*/ 360546 h 372087"/>
                      <a:gd name="connsiteX6" fmla="*/ 794315 w 867450"/>
                      <a:gd name="connsiteY6" fmla="*/ 236579 h 372087"/>
                      <a:gd name="connsiteX7" fmla="*/ 572960 w 867450"/>
                      <a:gd name="connsiteY7" fmla="*/ 139176 h 372087"/>
                      <a:gd name="connsiteX8" fmla="*/ 262409 w 867450"/>
                      <a:gd name="connsiteY8" fmla="*/ 52912 h 372087"/>
                      <a:gd name="connsiteX9" fmla="*/ 146561 w 867450"/>
                      <a:gd name="connsiteY9" fmla="*/ 29131 h 372087"/>
                      <a:gd name="connsiteX10" fmla="*/ 76212 w 867450"/>
                      <a:gd name="connsiteY10" fmla="*/ 54820 h 372087"/>
                      <a:gd name="connsiteX11" fmla="*/ 34772 w 867450"/>
                      <a:gd name="connsiteY11" fmla="*/ 115809 h 372087"/>
                      <a:gd name="connsiteX12" fmla="*/ 3617 w 867450"/>
                      <a:gd name="connsiteY12" fmla="*/ 113297 h 372087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2960 w 867487"/>
                      <a:gd name="connsiteY7" fmla="*/ 139176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58690 w 867487"/>
                      <a:gd name="connsiteY9" fmla="*/ 54489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90 w 867560"/>
                      <a:gd name="connsiteY0" fmla="*/ 113297 h 371040"/>
                      <a:gd name="connsiteX1" fmla="*/ 122618 w 867560"/>
                      <a:gd name="connsiteY1" fmla="*/ 232 h 371040"/>
                      <a:gd name="connsiteX2" fmla="*/ 512648 w 867560"/>
                      <a:gd name="connsiteY2" fmla="*/ 87417 h 371040"/>
                      <a:gd name="connsiteX3" fmla="*/ 814573 w 867560"/>
                      <a:gd name="connsiteY3" fmla="*/ 208187 h 371040"/>
                      <a:gd name="connsiteX4" fmla="*/ 866564 w 867560"/>
                      <a:gd name="connsiteY4" fmla="*/ 349443 h 371040"/>
                      <a:gd name="connsiteX5" fmla="*/ 844269 w 867560"/>
                      <a:gd name="connsiteY5" fmla="*/ 360546 h 371040"/>
                      <a:gd name="connsiteX6" fmla="*/ 789703 w 867560"/>
                      <a:gd name="connsiteY6" fmla="*/ 251336 h 371040"/>
                      <a:gd name="connsiteX7" fmla="*/ 575862 w 867560"/>
                      <a:gd name="connsiteY7" fmla="*/ 157100 h 371040"/>
                      <a:gd name="connsiteX8" fmla="*/ 272829 w 867560"/>
                      <a:gd name="connsiteY8" fmla="*/ 73998 h 371040"/>
                      <a:gd name="connsiteX9" fmla="*/ 158763 w 867560"/>
                      <a:gd name="connsiteY9" fmla="*/ 54489 h 371040"/>
                      <a:gd name="connsiteX10" fmla="*/ 82155 w 867560"/>
                      <a:gd name="connsiteY10" fmla="*/ 74463 h 371040"/>
                      <a:gd name="connsiteX11" fmla="*/ 34845 w 867560"/>
                      <a:gd name="connsiteY11" fmla="*/ 115809 h 371040"/>
                      <a:gd name="connsiteX12" fmla="*/ 3690 w 867560"/>
                      <a:gd name="connsiteY12" fmla="*/ 113297 h 3710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67560" h="371040">
                        <a:moveTo>
                          <a:pt x="3690" y="113297"/>
                        </a:moveTo>
                        <a:cubicBezTo>
                          <a:pt x="18319" y="94034"/>
                          <a:pt x="37792" y="4545"/>
                          <a:pt x="122618" y="232"/>
                        </a:cubicBezTo>
                        <a:cubicBezTo>
                          <a:pt x="207444" y="-4081"/>
                          <a:pt x="397322" y="52758"/>
                          <a:pt x="512648" y="87417"/>
                        </a:cubicBezTo>
                        <a:cubicBezTo>
                          <a:pt x="627974" y="122076"/>
                          <a:pt x="755587" y="164516"/>
                          <a:pt x="814573" y="208187"/>
                        </a:cubicBezTo>
                        <a:cubicBezTo>
                          <a:pt x="873559" y="251858"/>
                          <a:pt x="861615" y="324050"/>
                          <a:pt x="866564" y="349443"/>
                        </a:cubicBezTo>
                        <a:cubicBezTo>
                          <a:pt x="871513" y="374836"/>
                          <a:pt x="857079" y="376897"/>
                          <a:pt x="844269" y="360546"/>
                        </a:cubicBezTo>
                        <a:cubicBezTo>
                          <a:pt x="831459" y="344195"/>
                          <a:pt x="834437" y="285244"/>
                          <a:pt x="789703" y="251336"/>
                        </a:cubicBezTo>
                        <a:cubicBezTo>
                          <a:pt x="744969" y="217428"/>
                          <a:pt x="662008" y="186656"/>
                          <a:pt x="575862" y="157100"/>
                        </a:cubicBezTo>
                        <a:cubicBezTo>
                          <a:pt x="489716" y="127544"/>
                          <a:pt x="342346" y="91100"/>
                          <a:pt x="272829" y="73998"/>
                        </a:cubicBezTo>
                        <a:cubicBezTo>
                          <a:pt x="203313" y="56896"/>
                          <a:pt x="190703" y="54897"/>
                          <a:pt x="158763" y="54489"/>
                        </a:cubicBezTo>
                        <a:cubicBezTo>
                          <a:pt x="126823" y="54081"/>
                          <a:pt x="95705" y="59472"/>
                          <a:pt x="82155" y="74463"/>
                        </a:cubicBezTo>
                        <a:cubicBezTo>
                          <a:pt x="68605" y="89454"/>
                          <a:pt x="47923" y="109337"/>
                          <a:pt x="34845" y="115809"/>
                        </a:cubicBezTo>
                        <a:cubicBezTo>
                          <a:pt x="21768" y="122281"/>
                          <a:pt x="-10939" y="132560"/>
                          <a:pt x="3690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32" name="Volný tvar 31"/>
                  <p:cNvSpPr/>
                  <p:nvPr/>
                </p:nvSpPr>
                <p:spPr>
                  <a:xfrm>
                    <a:off x="4093369" y="2983739"/>
                    <a:ext cx="1212851" cy="397635"/>
                  </a:xfrm>
                  <a:custGeom>
                    <a:avLst/>
                    <a:gdLst>
                      <a:gd name="connsiteX0" fmla="*/ 0 w 1254347"/>
                      <a:gd name="connsiteY0" fmla="*/ 32437 h 414862"/>
                      <a:gd name="connsiteX1" fmla="*/ 250031 w 1254347"/>
                      <a:gd name="connsiteY1" fmla="*/ 108637 h 414862"/>
                      <a:gd name="connsiteX2" fmla="*/ 1188244 w 1254347"/>
                      <a:gd name="connsiteY2" fmla="*/ 401531 h 414862"/>
                      <a:gd name="connsiteX3" fmla="*/ 1152525 w 1254347"/>
                      <a:gd name="connsiteY3" fmla="*/ 353906 h 414862"/>
                      <a:gd name="connsiteX4" fmla="*/ 959644 w 1254347"/>
                      <a:gd name="connsiteY4" fmla="*/ 253893 h 414862"/>
                      <a:gd name="connsiteX5" fmla="*/ 640556 w 1254347"/>
                      <a:gd name="connsiteY5" fmla="*/ 151499 h 414862"/>
                      <a:gd name="connsiteX6" fmla="*/ 378619 w 1254347"/>
                      <a:gd name="connsiteY6" fmla="*/ 63393 h 414862"/>
                      <a:gd name="connsiteX7" fmla="*/ 169069 w 1254347"/>
                      <a:gd name="connsiteY7" fmla="*/ 11006 h 414862"/>
                      <a:gd name="connsiteX8" fmla="*/ 54769 w 1254347"/>
                      <a:gd name="connsiteY8" fmla="*/ 1481 h 414862"/>
                      <a:gd name="connsiteX9" fmla="*/ 0 w 1254347"/>
                      <a:gd name="connsiteY9" fmla="*/ 32437 h 414862"/>
                      <a:gd name="connsiteX0" fmla="*/ 0 w 1209971"/>
                      <a:gd name="connsiteY0" fmla="*/ 32437 h 406480"/>
                      <a:gd name="connsiteX1" fmla="*/ 250031 w 1209971"/>
                      <a:gd name="connsiteY1" fmla="*/ 108637 h 406480"/>
                      <a:gd name="connsiteX2" fmla="*/ 1188244 w 1209971"/>
                      <a:gd name="connsiteY2" fmla="*/ 401531 h 406480"/>
                      <a:gd name="connsiteX3" fmla="*/ 1152525 w 1209971"/>
                      <a:gd name="connsiteY3" fmla="*/ 353906 h 406480"/>
                      <a:gd name="connsiteX4" fmla="*/ 959644 w 1209971"/>
                      <a:gd name="connsiteY4" fmla="*/ 253893 h 406480"/>
                      <a:gd name="connsiteX5" fmla="*/ 640556 w 1209971"/>
                      <a:gd name="connsiteY5" fmla="*/ 151499 h 406480"/>
                      <a:gd name="connsiteX6" fmla="*/ 378619 w 1209971"/>
                      <a:gd name="connsiteY6" fmla="*/ 63393 h 406480"/>
                      <a:gd name="connsiteX7" fmla="*/ 169069 w 1209971"/>
                      <a:gd name="connsiteY7" fmla="*/ 11006 h 406480"/>
                      <a:gd name="connsiteX8" fmla="*/ 54769 w 1209971"/>
                      <a:gd name="connsiteY8" fmla="*/ 1481 h 406480"/>
                      <a:gd name="connsiteX9" fmla="*/ 0 w 1209971"/>
                      <a:gd name="connsiteY9" fmla="*/ 32437 h 406480"/>
                      <a:gd name="connsiteX0" fmla="*/ 0 w 1186948"/>
                      <a:gd name="connsiteY0" fmla="*/ 32437 h 399893"/>
                      <a:gd name="connsiteX1" fmla="*/ 250031 w 1186948"/>
                      <a:gd name="connsiteY1" fmla="*/ 108637 h 399893"/>
                      <a:gd name="connsiteX2" fmla="*/ 1157287 w 1186948"/>
                      <a:gd name="connsiteY2" fmla="*/ 394388 h 399893"/>
                      <a:gd name="connsiteX3" fmla="*/ 1152525 w 1186948"/>
                      <a:gd name="connsiteY3" fmla="*/ 353906 h 399893"/>
                      <a:gd name="connsiteX4" fmla="*/ 959644 w 1186948"/>
                      <a:gd name="connsiteY4" fmla="*/ 253893 h 399893"/>
                      <a:gd name="connsiteX5" fmla="*/ 640556 w 1186948"/>
                      <a:gd name="connsiteY5" fmla="*/ 151499 h 399893"/>
                      <a:gd name="connsiteX6" fmla="*/ 378619 w 1186948"/>
                      <a:gd name="connsiteY6" fmla="*/ 63393 h 399893"/>
                      <a:gd name="connsiteX7" fmla="*/ 169069 w 1186948"/>
                      <a:gd name="connsiteY7" fmla="*/ 11006 h 399893"/>
                      <a:gd name="connsiteX8" fmla="*/ 54769 w 1186948"/>
                      <a:gd name="connsiteY8" fmla="*/ 1481 h 399893"/>
                      <a:gd name="connsiteX9" fmla="*/ 0 w 1186948"/>
                      <a:gd name="connsiteY9" fmla="*/ 32437 h 399893"/>
                      <a:gd name="connsiteX0" fmla="*/ 0 w 1230621"/>
                      <a:gd name="connsiteY0" fmla="*/ 32437 h 404167"/>
                      <a:gd name="connsiteX1" fmla="*/ 250031 w 1230621"/>
                      <a:gd name="connsiteY1" fmla="*/ 108637 h 404167"/>
                      <a:gd name="connsiteX2" fmla="*/ 1157287 w 1230621"/>
                      <a:gd name="connsiteY2" fmla="*/ 394388 h 404167"/>
                      <a:gd name="connsiteX3" fmla="*/ 1152525 w 1230621"/>
                      <a:gd name="connsiteY3" fmla="*/ 330093 h 404167"/>
                      <a:gd name="connsiteX4" fmla="*/ 959644 w 1230621"/>
                      <a:gd name="connsiteY4" fmla="*/ 253893 h 404167"/>
                      <a:gd name="connsiteX5" fmla="*/ 640556 w 1230621"/>
                      <a:gd name="connsiteY5" fmla="*/ 151499 h 404167"/>
                      <a:gd name="connsiteX6" fmla="*/ 378619 w 1230621"/>
                      <a:gd name="connsiteY6" fmla="*/ 63393 h 404167"/>
                      <a:gd name="connsiteX7" fmla="*/ 169069 w 1230621"/>
                      <a:gd name="connsiteY7" fmla="*/ 11006 h 404167"/>
                      <a:gd name="connsiteX8" fmla="*/ 54769 w 1230621"/>
                      <a:gd name="connsiteY8" fmla="*/ 1481 h 404167"/>
                      <a:gd name="connsiteX9" fmla="*/ 0 w 1230621"/>
                      <a:gd name="connsiteY9" fmla="*/ 32437 h 404167"/>
                      <a:gd name="connsiteX0" fmla="*/ 0 w 1152536"/>
                      <a:gd name="connsiteY0" fmla="*/ 32437 h 349699"/>
                      <a:gd name="connsiteX1" fmla="*/ 250031 w 1152536"/>
                      <a:gd name="connsiteY1" fmla="*/ 108637 h 349699"/>
                      <a:gd name="connsiteX2" fmla="*/ 964406 w 1152536"/>
                      <a:gd name="connsiteY2" fmla="*/ 330094 h 349699"/>
                      <a:gd name="connsiteX3" fmla="*/ 1152525 w 1152536"/>
                      <a:gd name="connsiteY3" fmla="*/ 330093 h 349699"/>
                      <a:gd name="connsiteX4" fmla="*/ 959644 w 1152536"/>
                      <a:gd name="connsiteY4" fmla="*/ 253893 h 349699"/>
                      <a:gd name="connsiteX5" fmla="*/ 640556 w 1152536"/>
                      <a:gd name="connsiteY5" fmla="*/ 151499 h 349699"/>
                      <a:gd name="connsiteX6" fmla="*/ 378619 w 1152536"/>
                      <a:gd name="connsiteY6" fmla="*/ 63393 h 349699"/>
                      <a:gd name="connsiteX7" fmla="*/ 169069 w 1152536"/>
                      <a:gd name="connsiteY7" fmla="*/ 11006 h 349699"/>
                      <a:gd name="connsiteX8" fmla="*/ 54769 w 1152536"/>
                      <a:gd name="connsiteY8" fmla="*/ 1481 h 349699"/>
                      <a:gd name="connsiteX9" fmla="*/ 0 w 1152536"/>
                      <a:gd name="connsiteY9" fmla="*/ 32437 h 349699"/>
                      <a:gd name="connsiteX0" fmla="*/ 0 w 1193981"/>
                      <a:gd name="connsiteY0" fmla="*/ 32437 h 396769"/>
                      <a:gd name="connsiteX1" fmla="*/ 250031 w 1193981"/>
                      <a:gd name="connsiteY1" fmla="*/ 108637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193981"/>
                      <a:gd name="connsiteY0" fmla="*/ 32437 h 396769"/>
                      <a:gd name="connsiteX1" fmla="*/ 247650 w 1193981"/>
                      <a:gd name="connsiteY1" fmla="*/ 113399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59606 w 1213031"/>
                      <a:gd name="connsiteY6" fmla="*/ 152364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66750 w 1213031"/>
                      <a:gd name="connsiteY6" fmla="*/ 140458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7669 w 1212851"/>
                      <a:gd name="connsiteY7" fmla="*/ 64258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2906 w 1212851"/>
                      <a:gd name="connsiteY7" fmla="*/ 57114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9463 h 401889"/>
                      <a:gd name="connsiteX1" fmla="*/ 266700 w 1212851"/>
                      <a:gd name="connsiteY1" fmla="*/ 118519 h 401889"/>
                      <a:gd name="connsiteX2" fmla="*/ 983456 w 1212851"/>
                      <a:gd name="connsiteY2" fmla="*/ 335214 h 401889"/>
                      <a:gd name="connsiteX3" fmla="*/ 1197769 w 1212851"/>
                      <a:gd name="connsiteY3" fmla="*/ 401889 h 401889"/>
                      <a:gd name="connsiteX4" fmla="*/ 1171575 w 1212851"/>
                      <a:gd name="connsiteY4" fmla="*/ 335213 h 401889"/>
                      <a:gd name="connsiteX5" fmla="*/ 983456 w 1212851"/>
                      <a:gd name="connsiteY5" fmla="*/ 247107 h 401889"/>
                      <a:gd name="connsiteX6" fmla="*/ 666750 w 1212851"/>
                      <a:gd name="connsiteY6" fmla="*/ 144713 h 401889"/>
                      <a:gd name="connsiteX7" fmla="*/ 392906 w 1212851"/>
                      <a:gd name="connsiteY7" fmla="*/ 61369 h 401889"/>
                      <a:gd name="connsiteX8" fmla="*/ 216694 w 1212851"/>
                      <a:gd name="connsiteY8" fmla="*/ 6601 h 401889"/>
                      <a:gd name="connsiteX9" fmla="*/ 73819 w 1212851"/>
                      <a:gd name="connsiteY9" fmla="*/ 6601 h 401889"/>
                      <a:gd name="connsiteX10" fmla="*/ 0 w 1212851"/>
                      <a:gd name="connsiteY10" fmla="*/ 49463 h 401889"/>
                      <a:gd name="connsiteX0" fmla="*/ 0 w 1212851"/>
                      <a:gd name="connsiteY0" fmla="*/ 45209 h 397635"/>
                      <a:gd name="connsiteX1" fmla="*/ 266700 w 1212851"/>
                      <a:gd name="connsiteY1" fmla="*/ 114265 h 397635"/>
                      <a:gd name="connsiteX2" fmla="*/ 983456 w 1212851"/>
                      <a:gd name="connsiteY2" fmla="*/ 330960 h 397635"/>
                      <a:gd name="connsiteX3" fmla="*/ 1197769 w 1212851"/>
                      <a:gd name="connsiteY3" fmla="*/ 397635 h 397635"/>
                      <a:gd name="connsiteX4" fmla="*/ 1171575 w 1212851"/>
                      <a:gd name="connsiteY4" fmla="*/ 330959 h 397635"/>
                      <a:gd name="connsiteX5" fmla="*/ 983456 w 1212851"/>
                      <a:gd name="connsiteY5" fmla="*/ 242853 h 397635"/>
                      <a:gd name="connsiteX6" fmla="*/ 666750 w 1212851"/>
                      <a:gd name="connsiteY6" fmla="*/ 140459 h 397635"/>
                      <a:gd name="connsiteX7" fmla="*/ 392906 w 1212851"/>
                      <a:gd name="connsiteY7" fmla="*/ 57115 h 397635"/>
                      <a:gd name="connsiteX8" fmla="*/ 216694 w 1212851"/>
                      <a:gd name="connsiteY8" fmla="*/ 11872 h 397635"/>
                      <a:gd name="connsiteX9" fmla="*/ 73819 w 1212851"/>
                      <a:gd name="connsiteY9" fmla="*/ 2347 h 397635"/>
                      <a:gd name="connsiteX10" fmla="*/ 0 w 1212851"/>
                      <a:gd name="connsiteY10" fmla="*/ 45209 h 3976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212851" h="397635">
                        <a:moveTo>
                          <a:pt x="0" y="45209"/>
                        </a:moveTo>
                        <a:cubicBezTo>
                          <a:pt x="88900" y="68228"/>
                          <a:pt x="102791" y="66640"/>
                          <a:pt x="266700" y="114265"/>
                        </a:cubicBezTo>
                        <a:cubicBezTo>
                          <a:pt x="430609" y="161890"/>
                          <a:pt x="744537" y="258728"/>
                          <a:pt x="983456" y="330960"/>
                        </a:cubicBezTo>
                        <a:cubicBezTo>
                          <a:pt x="1138634" y="378188"/>
                          <a:pt x="1166416" y="397635"/>
                          <a:pt x="1197769" y="397635"/>
                        </a:cubicBezTo>
                        <a:cubicBezTo>
                          <a:pt x="1229122" y="397635"/>
                          <a:pt x="1207294" y="356756"/>
                          <a:pt x="1171575" y="330959"/>
                        </a:cubicBezTo>
                        <a:cubicBezTo>
                          <a:pt x="1135856" y="305162"/>
                          <a:pt x="1067594" y="274603"/>
                          <a:pt x="983456" y="242853"/>
                        </a:cubicBezTo>
                        <a:cubicBezTo>
                          <a:pt x="899319" y="211103"/>
                          <a:pt x="765175" y="171415"/>
                          <a:pt x="666750" y="140459"/>
                        </a:cubicBezTo>
                        <a:cubicBezTo>
                          <a:pt x="568325" y="109503"/>
                          <a:pt x="467915" y="78546"/>
                          <a:pt x="392906" y="57115"/>
                        </a:cubicBezTo>
                        <a:cubicBezTo>
                          <a:pt x="317897" y="35684"/>
                          <a:pt x="270669" y="22191"/>
                          <a:pt x="216694" y="11872"/>
                        </a:cubicBezTo>
                        <a:cubicBezTo>
                          <a:pt x="162719" y="1553"/>
                          <a:pt x="109935" y="-3209"/>
                          <a:pt x="73819" y="2347"/>
                        </a:cubicBezTo>
                        <a:cubicBezTo>
                          <a:pt x="37703" y="7903"/>
                          <a:pt x="11906" y="31517"/>
                          <a:pt x="0" y="45209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</p:grpSp>
            <p:grpSp>
              <p:nvGrpSpPr>
                <p:cNvPr id="22" name="Skupina 21"/>
                <p:cNvGrpSpPr/>
                <p:nvPr/>
              </p:nvGrpSpPr>
              <p:grpSpPr>
                <a:xfrm flipH="1" flipV="1">
                  <a:off x="4099760" y="3197791"/>
                  <a:ext cx="1071439" cy="510998"/>
                  <a:chOff x="3774287" y="2651881"/>
                  <a:chExt cx="1861257" cy="854998"/>
                </a:xfrm>
              </p:grpSpPr>
              <p:sp>
                <p:nvSpPr>
                  <p:cNvPr id="23" name="Volný tvar 22"/>
                  <p:cNvSpPr>
                    <a:spLocks noChangeAspect="1"/>
                  </p:cNvSpPr>
                  <p:nvPr/>
                </p:nvSpPr>
                <p:spPr>
                  <a:xfrm>
                    <a:off x="3774287" y="2651881"/>
                    <a:ext cx="1861257" cy="854998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1018" h="390928">
                        <a:moveTo>
                          <a:pt x="3617" y="113297"/>
                        </a:moveTo>
                        <a:cubicBezTo>
                          <a:pt x="18246" y="94034"/>
                          <a:pt x="37719" y="4545"/>
                          <a:pt x="122545" y="232"/>
                        </a:cubicBezTo>
                        <a:cubicBezTo>
                          <a:pt x="207371" y="-4081"/>
                          <a:pt x="397249" y="52758"/>
                          <a:pt x="512575" y="87417"/>
                        </a:cubicBezTo>
                        <a:cubicBezTo>
                          <a:pt x="627901" y="122076"/>
                          <a:pt x="758777" y="159653"/>
                          <a:pt x="814500" y="208187"/>
                        </a:cubicBezTo>
                        <a:cubicBezTo>
                          <a:pt x="870223" y="256721"/>
                          <a:pt x="845098" y="353007"/>
                          <a:pt x="846912" y="378621"/>
                        </a:cubicBezTo>
                        <a:cubicBezTo>
                          <a:pt x="848726" y="404235"/>
                          <a:pt x="834153" y="385547"/>
                          <a:pt x="825387" y="361873"/>
                        </a:cubicBezTo>
                        <a:cubicBezTo>
                          <a:pt x="816621" y="338199"/>
                          <a:pt x="836386" y="273695"/>
                          <a:pt x="794315" y="236579"/>
                        </a:cubicBezTo>
                        <a:cubicBezTo>
                          <a:pt x="752244" y="199463"/>
                          <a:pt x="661611" y="169787"/>
                          <a:pt x="572960" y="139176"/>
                        </a:cubicBezTo>
                        <a:cubicBezTo>
                          <a:pt x="484309" y="108565"/>
                          <a:pt x="333476" y="71253"/>
                          <a:pt x="262409" y="52912"/>
                        </a:cubicBezTo>
                        <a:cubicBezTo>
                          <a:pt x="191343" y="34571"/>
                          <a:pt x="178501" y="29539"/>
                          <a:pt x="146561" y="29131"/>
                        </a:cubicBezTo>
                        <a:cubicBezTo>
                          <a:pt x="114621" y="28723"/>
                          <a:pt x="89762" y="39829"/>
                          <a:pt x="76212" y="54820"/>
                        </a:cubicBezTo>
                        <a:cubicBezTo>
                          <a:pt x="62662" y="69811"/>
                          <a:pt x="46871" y="106063"/>
                          <a:pt x="34772" y="115809"/>
                        </a:cubicBezTo>
                        <a:cubicBezTo>
                          <a:pt x="22673" y="125555"/>
                          <a:pt x="-11012" y="132560"/>
                          <a:pt x="3617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24" name="Volný tvar 23"/>
                  <p:cNvSpPr>
                    <a:spLocks/>
                  </p:cNvSpPr>
                  <p:nvPr/>
                </p:nvSpPr>
                <p:spPr>
                  <a:xfrm rot="150410">
                    <a:off x="3842255" y="2777197"/>
                    <a:ext cx="1716428" cy="670852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1018" h="390928">
                        <a:moveTo>
                          <a:pt x="3617" y="113297"/>
                        </a:moveTo>
                        <a:cubicBezTo>
                          <a:pt x="18246" y="94034"/>
                          <a:pt x="37719" y="4545"/>
                          <a:pt x="122545" y="232"/>
                        </a:cubicBezTo>
                        <a:cubicBezTo>
                          <a:pt x="207371" y="-4081"/>
                          <a:pt x="397249" y="52758"/>
                          <a:pt x="512575" y="87417"/>
                        </a:cubicBezTo>
                        <a:cubicBezTo>
                          <a:pt x="627901" y="122076"/>
                          <a:pt x="758777" y="159653"/>
                          <a:pt x="814500" y="208187"/>
                        </a:cubicBezTo>
                        <a:cubicBezTo>
                          <a:pt x="870223" y="256721"/>
                          <a:pt x="845098" y="353007"/>
                          <a:pt x="846912" y="378621"/>
                        </a:cubicBezTo>
                        <a:cubicBezTo>
                          <a:pt x="848726" y="404235"/>
                          <a:pt x="834153" y="385547"/>
                          <a:pt x="825387" y="361873"/>
                        </a:cubicBezTo>
                        <a:cubicBezTo>
                          <a:pt x="816621" y="338199"/>
                          <a:pt x="836386" y="273695"/>
                          <a:pt x="794315" y="236579"/>
                        </a:cubicBezTo>
                        <a:cubicBezTo>
                          <a:pt x="752244" y="199463"/>
                          <a:pt x="661611" y="169787"/>
                          <a:pt x="572960" y="139176"/>
                        </a:cubicBezTo>
                        <a:cubicBezTo>
                          <a:pt x="484309" y="108565"/>
                          <a:pt x="333476" y="71253"/>
                          <a:pt x="262409" y="52912"/>
                        </a:cubicBezTo>
                        <a:cubicBezTo>
                          <a:pt x="191343" y="34571"/>
                          <a:pt x="178501" y="29539"/>
                          <a:pt x="146561" y="29131"/>
                        </a:cubicBezTo>
                        <a:cubicBezTo>
                          <a:pt x="114621" y="28723"/>
                          <a:pt x="89762" y="39829"/>
                          <a:pt x="76212" y="54820"/>
                        </a:cubicBezTo>
                        <a:cubicBezTo>
                          <a:pt x="62662" y="69811"/>
                          <a:pt x="46871" y="106063"/>
                          <a:pt x="34772" y="115809"/>
                        </a:cubicBezTo>
                        <a:cubicBezTo>
                          <a:pt x="22673" y="125555"/>
                          <a:pt x="-11012" y="132560"/>
                          <a:pt x="3617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25" name="Volný tvar 24"/>
                  <p:cNvSpPr>
                    <a:spLocks/>
                  </p:cNvSpPr>
                  <p:nvPr/>
                </p:nvSpPr>
                <p:spPr>
                  <a:xfrm rot="265172">
                    <a:off x="3908824" y="2872405"/>
                    <a:ext cx="1575836" cy="533770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6612 w 851069"/>
                      <a:gd name="connsiteY9" fmla="*/ 29131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4443 w 851069"/>
                      <a:gd name="connsiteY9" fmla="*/ 36380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330 w 850731"/>
                      <a:gd name="connsiteY0" fmla="*/ 123197 h 400828"/>
                      <a:gd name="connsiteX1" fmla="*/ 116535 w 850731"/>
                      <a:gd name="connsiteY1" fmla="*/ 203 h 400828"/>
                      <a:gd name="connsiteX2" fmla="*/ 512288 w 850731"/>
                      <a:gd name="connsiteY2" fmla="*/ 97317 h 400828"/>
                      <a:gd name="connsiteX3" fmla="*/ 814213 w 850731"/>
                      <a:gd name="connsiteY3" fmla="*/ 218087 h 400828"/>
                      <a:gd name="connsiteX4" fmla="*/ 846625 w 850731"/>
                      <a:gd name="connsiteY4" fmla="*/ 388521 h 400828"/>
                      <a:gd name="connsiteX5" fmla="*/ 825100 w 850731"/>
                      <a:gd name="connsiteY5" fmla="*/ 371773 h 400828"/>
                      <a:gd name="connsiteX6" fmla="*/ 794028 w 850731"/>
                      <a:gd name="connsiteY6" fmla="*/ 246479 h 400828"/>
                      <a:gd name="connsiteX7" fmla="*/ 572673 w 850731"/>
                      <a:gd name="connsiteY7" fmla="*/ 149076 h 400828"/>
                      <a:gd name="connsiteX8" fmla="*/ 262122 w 850731"/>
                      <a:gd name="connsiteY8" fmla="*/ 62812 h 400828"/>
                      <a:gd name="connsiteX9" fmla="*/ 144105 w 850731"/>
                      <a:gd name="connsiteY9" fmla="*/ 46280 h 400828"/>
                      <a:gd name="connsiteX10" fmla="*/ 80068 w 850731"/>
                      <a:gd name="connsiteY10" fmla="*/ 69550 h 400828"/>
                      <a:gd name="connsiteX11" fmla="*/ 34485 w 850731"/>
                      <a:gd name="connsiteY11" fmla="*/ 125709 h 400828"/>
                      <a:gd name="connsiteX12" fmla="*/ 3330 w 850731"/>
                      <a:gd name="connsiteY12" fmla="*/ 123197 h 400828"/>
                      <a:gd name="connsiteX0" fmla="*/ 3586 w 850987"/>
                      <a:gd name="connsiteY0" fmla="*/ 114902 h 392533"/>
                      <a:gd name="connsiteX1" fmla="*/ 121133 w 850987"/>
                      <a:gd name="connsiteY1" fmla="*/ 227 h 392533"/>
                      <a:gd name="connsiteX2" fmla="*/ 512544 w 850987"/>
                      <a:gd name="connsiteY2" fmla="*/ 89022 h 392533"/>
                      <a:gd name="connsiteX3" fmla="*/ 814469 w 850987"/>
                      <a:gd name="connsiteY3" fmla="*/ 209792 h 392533"/>
                      <a:gd name="connsiteX4" fmla="*/ 846881 w 850987"/>
                      <a:gd name="connsiteY4" fmla="*/ 380226 h 392533"/>
                      <a:gd name="connsiteX5" fmla="*/ 825356 w 850987"/>
                      <a:gd name="connsiteY5" fmla="*/ 363478 h 392533"/>
                      <a:gd name="connsiteX6" fmla="*/ 794284 w 850987"/>
                      <a:gd name="connsiteY6" fmla="*/ 238184 h 392533"/>
                      <a:gd name="connsiteX7" fmla="*/ 572929 w 850987"/>
                      <a:gd name="connsiteY7" fmla="*/ 140781 h 392533"/>
                      <a:gd name="connsiteX8" fmla="*/ 262378 w 850987"/>
                      <a:gd name="connsiteY8" fmla="*/ 54517 h 392533"/>
                      <a:gd name="connsiteX9" fmla="*/ 144361 w 850987"/>
                      <a:gd name="connsiteY9" fmla="*/ 37985 h 392533"/>
                      <a:gd name="connsiteX10" fmla="*/ 80324 w 850987"/>
                      <a:gd name="connsiteY10" fmla="*/ 61255 h 392533"/>
                      <a:gd name="connsiteX11" fmla="*/ 34741 w 850987"/>
                      <a:gd name="connsiteY11" fmla="*/ 117414 h 392533"/>
                      <a:gd name="connsiteX12" fmla="*/ 3586 w 850987"/>
                      <a:gd name="connsiteY12" fmla="*/ 114902 h 392533"/>
                      <a:gd name="connsiteX0" fmla="*/ 3586 w 850987"/>
                      <a:gd name="connsiteY0" fmla="*/ 114902 h 392275"/>
                      <a:gd name="connsiteX1" fmla="*/ 121133 w 850987"/>
                      <a:gd name="connsiteY1" fmla="*/ 227 h 392275"/>
                      <a:gd name="connsiteX2" fmla="*/ 512544 w 850987"/>
                      <a:gd name="connsiteY2" fmla="*/ 89022 h 392275"/>
                      <a:gd name="connsiteX3" fmla="*/ 814469 w 850987"/>
                      <a:gd name="connsiteY3" fmla="*/ 209792 h 392275"/>
                      <a:gd name="connsiteX4" fmla="*/ 846881 w 850987"/>
                      <a:gd name="connsiteY4" fmla="*/ 380226 h 392275"/>
                      <a:gd name="connsiteX5" fmla="*/ 825356 w 850987"/>
                      <a:gd name="connsiteY5" fmla="*/ 363478 h 392275"/>
                      <a:gd name="connsiteX6" fmla="*/ 779196 w 850987"/>
                      <a:gd name="connsiteY6" fmla="*/ 245037 h 392275"/>
                      <a:gd name="connsiteX7" fmla="*/ 572929 w 850987"/>
                      <a:gd name="connsiteY7" fmla="*/ 140781 h 392275"/>
                      <a:gd name="connsiteX8" fmla="*/ 262378 w 850987"/>
                      <a:gd name="connsiteY8" fmla="*/ 54517 h 392275"/>
                      <a:gd name="connsiteX9" fmla="*/ 144361 w 850987"/>
                      <a:gd name="connsiteY9" fmla="*/ 37985 h 392275"/>
                      <a:gd name="connsiteX10" fmla="*/ 80324 w 850987"/>
                      <a:gd name="connsiteY10" fmla="*/ 61255 h 392275"/>
                      <a:gd name="connsiteX11" fmla="*/ 34741 w 850987"/>
                      <a:gd name="connsiteY11" fmla="*/ 117414 h 392275"/>
                      <a:gd name="connsiteX12" fmla="*/ 3586 w 850987"/>
                      <a:gd name="connsiteY12" fmla="*/ 114902 h 39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0987" h="392275">
                        <a:moveTo>
                          <a:pt x="3586" y="114902"/>
                        </a:moveTo>
                        <a:cubicBezTo>
                          <a:pt x="17985" y="95371"/>
                          <a:pt x="36307" y="4540"/>
                          <a:pt x="121133" y="227"/>
                        </a:cubicBezTo>
                        <a:cubicBezTo>
                          <a:pt x="205959" y="-4086"/>
                          <a:pt x="396988" y="54095"/>
                          <a:pt x="512544" y="89022"/>
                        </a:cubicBezTo>
                        <a:cubicBezTo>
                          <a:pt x="628100" y="123949"/>
                          <a:pt x="758746" y="161258"/>
                          <a:pt x="814469" y="209792"/>
                        </a:cubicBezTo>
                        <a:cubicBezTo>
                          <a:pt x="870192" y="258326"/>
                          <a:pt x="845067" y="354612"/>
                          <a:pt x="846881" y="380226"/>
                        </a:cubicBezTo>
                        <a:cubicBezTo>
                          <a:pt x="848695" y="405840"/>
                          <a:pt x="836637" y="386010"/>
                          <a:pt x="825356" y="363478"/>
                        </a:cubicBezTo>
                        <a:cubicBezTo>
                          <a:pt x="814075" y="340947"/>
                          <a:pt x="821267" y="282153"/>
                          <a:pt x="779196" y="245037"/>
                        </a:cubicBezTo>
                        <a:cubicBezTo>
                          <a:pt x="737125" y="207921"/>
                          <a:pt x="659065" y="172534"/>
                          <a:pt x="572929" y="140781"/>
                        </a:cubicBezTo>
                        <a:cubicBezTo>
                          <a:pt x="486793" y="109028"/>
                          <a:pt x="333806" y="71650"/>
                          <a:pt x="262378" y="54517"/>
                        </a:cubicBezTo>
                        <a:cubicBezTo>
                          <a:pt x="190950" y="37384"/>
                          <a:pt x="176301" y="38393"/>
                          <a:pt x="144361" y="37985"/>
                        </a:cubicBezTo>
                        <a:cubicBezTo>
                          <a:pt x="112421" y="37577"/>
                          <a:pt x="93874" y="46264"/>
                          <a:pt x="80324" y="61255"/>
                        </a:cubicBezTo>
                        <a:cubicBezTo>
                          <a:pt x="66774" y="76246"/>
                          <a:pt x="47531" y="108473"/>
                          <a:pt x="34741" y="117414"/>
                        </a:cubicBezTo>
                        <a:cubicBezTo>
                          <a:pt x="21951" y="126355"/>
                          <a:pt x="-10813" y="134433"/>
                          <a:pt x="3586" y="114902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26" name="Volný tvar 25"/>
                  <p:cNvSpPr>
                    <a:spLocks/>
                  </p:cNvSpPr>
                  <p:nvPr/>
                </p:nvSpPr>
                <p:spPr>
                  <a:xfrm rot="416670">
                    <a:off x="3978949" y="2960240"/>
                    <a:ext cx="1430717" cy="385555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17 w 866567"/>
                      <a:gd name="connsiteY0" fmla="*/ 113297 h 373000"/>
                      <a:gd name="connsiteX1" fmla="*/ 122545 w 866567"/>
                      <a:gd name="connsiteY1" fmla="*/ 232 h 373000"/>
                      <a:gd name="connsiteX2" fmla="*/ 512575 w 866567"/>
                      <a:gd name="connsiteY2" fmla="*/ 87417 h 373000"/>
                      <a:gd name="connsiteX3" fmla="*/ 814500 w 866567"/>
                      <a:gd name="connsiteY3" fmla="*/ 208187 h 373000"/>
                      <a:gd name="connsiteX4" fmla="*/ 866491 w 866567"/>
                      <a:gd name="connsiteY4" fmla="*/ 349443 h 373000"/>
                      <a:gd name="connsiteX5" fmla="*/ 825387 w 866567"/>
                      <a:gd name="connsiteY5" fmla="*/ 361873 h 373000"/>
                      <a:gd name="connsiteX6" fmla="*/ 794315 w 866567"/>
                      <a:gd name="connsiteY6" fmla="*/ 236579 h 373000"/>
                      <a:gd name="connsiteX7" fmla="*/ 572960 w 866567"/>
                      <a:gd name="connsiteY7" fmla="*/ 139176 h 373000"/>
                      <a:gd name="connsiteX8" fmla="*/ 262409 w 866567"/>
                      <a:gd name="connsiteY8" fmla="*/ 52912 h 373000"/>
                      <a:gd name="connsiteX9" fmla="*/ 146561 w 866567"/>
                      <a:gd name="connsiteY9" fmla="*/ 29131 h 373000"/>
                      <a:gd name="connsiteX10" fmla="*/ 76212 w 866567"/>
                      <a:gd name="connsiteY10" fmla="*/ 54820 h 373000"/>
                      <a:gd name="connsiteX11" fmla="*/ 34772 w 866567"/>
                      <a:gd name="connsiteY11" fmla="*/ 115809 h 373000"/>
                      <a:gd name="connsiteX12" fmla="*/ 3617 w 866567"/>
                      <a:gd name="connsiteY12" fmla="*/ 113297 h 373000"/>
                      <a:gd name="connsiteX0" fmla="*/ 3617 w 867450"/>
                      <a:gd name="connsiteY0" fmla="*/ 113297 h 372087"/>
                      <a:gd name="connsiteX1" fmla="*/ 122545 w 867450"/>
                      <a:gd name="connsiteY1" fmla="*/ 232 h 372087"/>
                      <a:gd name="connsiteX2" fmla="*/ 512575 w 867450"/>
                      <a:gd name="connsiteY2" fmla="*/ 87417 h 372087"/>
                      <a:gd name="connsiteX3" fmla="*/ 814500 w 867450"/>
                      <a:gd name="connsiteY3" fmla="*/ 208187 h 372087"/>
                      <a:gd name="connsiteX4" fmla="*/ 866491 w 867450"/>
                      <a:gd name="connsiteY4" fmla="*/ 349443 h 372087"/>
                      <a:gd name="connsiteX5" fmla="*/ 844196 w 867450"/>
                      <a:gd name="connsiteY5" fmla="*/ 360546 h 372087"/>
                      <a:gd name="connsiteX6" fmla="*/ 794315 w 867450"/>
                      <a:gd name="connsiteY6" fmla="*/ 236579 h 372087"/>
                      <a:gd name="connsiteX7" fmla="*/ 572960 w 867450"/>
                      <a:gd name="connsiteY7" fmla="*/ 139176 h 372087"/>
                      <a:gd name="connsiteX8" fmla="*/ 262409 w 867450"/>
                      <a:gd name="connsiteY8" fmla="*/ 52912 h 372087"/>
                      <a:gd name="connsiteX9" fmla="*/ 146561 w 867450"/>
                      <a:gd name="connsiteY9" fmla="*/ 29131 h 372087"/>
                      <a:gd name="connsiteX10" fmla="*/ 76212 w 867450"/>
                      <a:gd name="connsiteY10" fmla="*/ 54820 h 372087"/>
                      <a:gd name="connsiteX11" fmla="*/ 34772 w 867450"/>
                      <a:gd name="connsiteY11" fmla="*/ 115809 h 372087"/>
                      <a:gd name="connsiteX12" fmla="*/ 3617 w 867450"/>
                      <a:gd name="connsiteY12" fmla="*/ 113297 h 372087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2960 w 867487"/>
                      <a:gd name="connsiteY7" fmla="*/ 139176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58690 w 867487"/>
                      <a:gd name="connsiteY9" fmla="*/ 54489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90 w 867560"/>
                      <a:gd name="connsiteY0" fmla="*/ 113297 h 371040"/>
                      <a:gd name="connsiteX1" fmla="*/ 122618 w 867560"/>
                      <a:gd name="connsiteY1" fmla="*/ 232 h 371040"/>
                      <a:gd name="connsiteX2" fmla="*/ 512648 w 867560"/>
                      <a:gd name="connsiteY2" fmla="*/ 87417 h 371040"/>
                      <a:gd name="connsiteX3" fmla="*/ 814573 w 867560"/>
                      <a:gd name="connsiteY3" fmla="*/ 208187 h 371040"/>
                      <a:gd name="connsiteX4" fmla="*/ 866564 w 867560"/>
                      <a:gd name="connsiteY4" fmla="*/ 349443 h 371040"/>
                      <a:gd name="connsiteX5" fmla="*/ 844269 w 867560"/>
                      <a:gd name="connsiteY5" fmla="*/ 360546 h 371040"/>
                      <a:gd name="connsiteX6" fmla="*/ 789703 w 867560"/>
                      <a:gd name="connsiteY6" fmla="*/ 251336 h 371040"/>
                      <a:gd name="connsiteX7" fmla="*/ 575862 w 867560"/>
                      <a:gd name="connsiteY7" fmla="*/ 157100 h 371040"/>
                      <a:gd name="connsiteX8" fmla="*/ 272829 w 867560"/>
                      <a:gd name="connsiteY8" fmla="*/ 73998 h 371040"/>
                      <a:gd name="connsiteX9" fmla="*/ 158763 w 867560"/>
                      <a:gd name="connsiteY9" fmla="*/ 54489 h 371040"/>
                      <a:gd name="connsiteX10" fmla="*/ 82155 w 867560"/>
                      <a:gd name="connsiteY10" fmla="*/ 74463 h 371040"/>
                      <a:gd name="connsiteX11" fmla="*/ 34845 w 867560"/>
                      <a:gd name="connsiteY11" fmla="*/ 115809 h 371040"/>
                      <a:gd name="connsiteX12" fmla="*/ 3690 w 867560"/>
                      <a:gd name="connsiteY12" fmla="*/ 113297 h 3710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67560" h="371040">
                        <a:moveTo>
                          <a:pt x="3690" y="113297"/>
                        </a:moveTo>
                        <a:cubicBezTo>
                          <a:pt x="18319" y="94034"/>
                          <a:pt x="37792" y="4545"/>
                          <a:pt x="122618" y="232"/>
                        </a:cubicBezTo>
                        <a:cubicBezTo>
                          <a:pt x="207444" y="-4081"/>
                          <a:pt x="397322" y="52758"/>
                          <a:pt x="512648" y="87417"/>
                        </a:cubicBezTo>
                        <a:cubicBezTo>
                          <a:pt x="627974" y="122076"/>
                          <a:pt x="755587" y="164516"/>
                          <a:pt x="814573" y="208187"/>
                        </a:cubicBezTo>
                        <a:cubicBezTo>
                          <a:pt x="873559" y="251858"/>
                          <a:pt x="861615" y="324050"/>
                          <a:pt x="866564" y="349443"/>
                        </a:cubicBezTo>
                        <a:cubicBezTo>
                          <a:pt x="871513" y="374836"/>
                          <a:pt x="857079" y="376897"/>
                          <a:pt x="844269" y="360546"/>
                        </a:cubicBezTo>
                        <a:cubicBezTo>
                          <a:pt x="831459" y="344195"/>
                          <a:pt x="834437" y="285244"/>
                          <a:pt x="789703" y="251336"/>
                        </a:cubicBezTo>
                        <a:cubicBezTo>
                          <a:pt x="744969" y="217428"/>
                          <a:pt x="662008" y="186656"/>
                          <a:pt x="575862" y="157100"/>
                        </a:cubicBezTo>
                        <a:cubicBezTo>
                          <a:pt x="489716" y="127544"/>
                          <a:pt x="342346" y="91100"/>
                          <a:pt x="272829" y="73998"/>
                        </a:cubicBezTo>
                        <a:cubicBezTo>
                          <a:pt x="203313" y="56896"/>
                          <a:pt x="190703" y="54897"/>
                          <a:pt x="158763" y="54489"/>
                        </a:cubicBezTo>
                        <a:cubicBezTo>
                          <a:pt x="126823" y="54081"/>
                          <a:pt x="95705" y="59472"/>
                          <a:pt x="82155" y="74463"/>
                        </a:cubicBezTo>
                        <a:cubicBezTo>
                          <a:pt x="68605" y="89454"/>
                          <a:pt x="47923" y="109337"/>
                          <a:pt x="34845" y="115809"/>
                        </a:cubicBezTo>
                        <a:cubicBezTo>
                          <a:pt x="21768" y="122281"/>
                          <a:pt x="-10939" y="132560"/>
                          <a:pt x="3690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27" name="Volný tvar 26"/>
                  <p:cNvSpPr/>
                  <p:nvPr/>
                </p:nvSpPr>
                <p:spPr>
                  <a:xfrm>
                    <a:off x="4093369" y="2983739"/>
                    <a:ext cx="1212851" cy="397635"/>
                  </a:xfrm>
                  <a:custGeom>
                    <a:avLst/>
                    <a:gdLst>
                      <a:gd name="connsiteX0" fmla="*/ 0 w 1254347"/>
                      <a:gd name="connsiteY0" fmla="*/ 32437 h 414862"/>
                      <a:gd name="connsiteX1" fmla="*/ 250031 w 1254347"/>
                      <a:gd name="connsiteY1" fmla="*/ 108637 h 414862"/>
                      <a:gd name="connsiteX2" fmla="*/ 1188244 w 1254347"/>
                      <a:gd name="connsiteY2" fmla="*/ 401531 h 414862"/>
                      <a:gd name="connsiteX3" fmla="*/ 1152525 w 1254347"/>
                      <a:gd name="connsiteY3" fmla="*/ 353906 h 414862"/>
                      <a:gd name="connsiteX4" fmla="*/ 959644 w 1254347"/>
                      <a:gd name="connsiteY4" fmla="*/ 253893 h 414862"/>
                      <a:gd name="connsiteX5" fmla="*/ 640556 w 1254347"/>
                      <a:gd name="connsiteY5" fmla="*/ 151499 h 414862"/>
                      <a:gd name="connsiteX6" fmla="*/ 378619 w 1254347"/>
                      <a:gd name="connsiteY6" fmla="*/ 63393 h 414862"/>
                      <a:gd name="connsiteX7" fmla="*/ 169069 w 1254347"/>
                      <a:gd name="connsiteY7" fmla="*/ 11006 h 414862"/>
                      <a:gd name="connsiteX8" fmla="*/ 54769 w 1254347"/>
                      <a:gd name="connsiteY8" fmla="*/ 1481 h 414862"/>
                      <a:gd name="connsiteX9" fmla="*/ 0 w 1254347"/>
                      <a:gd name="connsiteY9" fmla="*/ 32437 h 414862"/>
                      <a:gd name="connsiteX0" fmla="*/ 0 w 1209971"/>
                      <a:gd name="connsiteY0" fmla="*/ 32437 h 406480"/>
                      <a:gd name="connsiteX1" fmla="*/ 250031 w 1209971"/>
                      <a:gd name="connsiteY1" fmla="*/ 108637 h 406480"/>
                      <a:gd name="connsiteX2" fmla="*/ 1188244 w 1209971"/>
                      <a:gd name="connsiteY2" fmla="*/ 401531 h 406480"/>
                      <a:gd name="connsiteX3" fmla="*/ 1152525 w 1209971"/>
                      <a:gd name="connsiteY3" fmla="*/ 353906 h 406480"/>
                      <a:gd name="connsiteX4" fmla="*/ 959644 w 1209971"/>
                      <a:gd name="connsiteY4" fmla="*/ 253893 h 406480"/>
                      <a:gd name="connsiteX5" fmla="*/ 640556 w 1209971"/>
                      <a:gd name="connsiteY5" fmla="*/ 151499 h 406480"/>
                      <a:gd name="connsiteX6" fmla="*/ 378619 w 1209971"/>
                      <a:gd name="connsiteY6" fmla="*/ 63393 h 406480"/>
                      <a:gd name="connsiteX7" fmla="*/ 169069 w 1209971"/>
                      <a:gd name="connsiteY7" fmla="*/ 11006 h 406480"/>
                      <a:gd name="connsiteX8" fmla="*/ 54769 w 1209971"/>
                      <a:gd name="connsiteY8" fmla="*/ 1481 h 406480"/>
                      <a:gd name="connsiteX9" fmla="*/ 0 w 1209971"/>
                      <a:gd name="connsiteY9" fmla="*/ 32437 h 406480"/>
                      <a:gd name="connsiteX0" fmla="*/ 0 w 1186948"/>
                      <a:gd name="connsiteY0" fmla="*/ 32437 h 399893"/>
                      <a:gd name="connsiteX1" fmla="*/ 250031 w 1186948"/>
                      <a:gd name="connsiteY1" fmla="*/ 108637 h 399893"/>
                      <a:gd name="connsiteX2" fmla="*/ 1157287 w 1186948"/>
                      <a:gd name="connsiteY2" fmla="*/ 394388 h 399893"/>
                      <a:gd name="connsiteX3" fmla="*/ 1152525 w 1186948"/>
                      <a:gd name="connsiteY3" fmla="*/ 353906 h 399893"/>
                      <a:gd name="connsiteX4" fmla="*/ 959644 w 1186948"/>
                      <a:gd name="connsiteY4" fmla="*/ 253893 h 399893"/>
                      <a:gd name="connsiteX5" fmla="*/ 640556 w 1186948"/>
                      <a:gd name="connsiteY5" fmla="*/ 151499 h 399893"/>
                      <a:gd name="connsiteX6" fmla="*/ 378619 w 1186948"/>
                      <a:gd name="connsiteY6" fmla="*/ 63393 h 399893"/>
                      <a:gd name="connsiteX7" fmla="*/ 169069 w 1186948"/>
                      <a:gd name="connsiteY7" fmla="*/ 11006 h 399893"/>
                      <a:gd name="connsiteX8" fmla="*/ 54769 w 1186948"/>
                      <a:gd name="connsiteY8" fmla="*/ 1481 h 399893"/>
                      <a:gd name="connsiteX9" fmla="*/ 0 w 1186948"/>
                      <a:gd name="connsiteY9" fmla="*/ 32437 h 399893"/>
                      <a:gd name="connsiteX0" fmla="*/ 0 w 1230621"/>
                      <a:gd name="connsiteY0" fmla="*/ 32437 h 404167"/>
                      <a:gd name="connsiteX1" fmla="*/ 250031 w 1230621"/>
                      <a:gd name="connsiteY1" fmla="*/ 108637 h 404167"/>
                      <a:gd name="connsiteX2" fmla="*/ 1157287 w 1230621"/>
                      <a:gd name="connsiteY2" fmla="*/ 394388 h 404167"/>
                      <a:gd name="connsiteX3" fmla="*/ 1152525 w 1230621"/>
                      <a:gd name="connsiteY3" fmla="*/ 330093 h 404167"/>
                      <a:gd name="connsiteX4" fmla="*/ 959644 w 1230621"/>
                      <a:gd name="connsiteY4" fmla="*/ 253893 h 404167"/>
                      <a:gd name="connsiteX5" fmla="*/ 640556 w 1230621"/>
                      <a:gd name="connsiteY5" fmla="*/ 151499 h 404167"/>
                      <a:gd name="connsiteX6" fmla="*/ 378619 w 1230621"/>
                      <a:gd name="connsiteY6" fmla="*/ 63393 h 404167"/>
                      <a:gd name="connsiteX7" fmla="*/ 169069 w 1230621"/>
                      <a:gd name="connsiteY7" fmla="*/ 11006 h 404167"/>
                      <a:gd name="connsiteX8" fmla="*/ 54769 w 1230621"/>
                      <a:gd name="connsiteY8" fmla="*/ 1481 h 404167"/>
                      <a:gd name="connsiteX9" fmla="*/ 0 w 1230621"/>
                      <a:gd name="connsiteY9" fmla="*/ 32437 h 404167"/>
                      <a:gd name="connsiteX0" fmla="*/ 0 w 1152536"/>
                      <a:gd name="connsiteY0" fmla="*/ 32437 h 349699"/>
                      <a:gd name="connsiteX1" fmla="*/ 250031 w 1152536"/>
                      <a:gd name="connsiteY1" fmla="*/ 108637 h 349699"/>
                      <a:gd name="connsiteX2" fmla="*/ 964406 w 1152536"/>
                      <a:gd name="connsiteY2" fmla="*/ 330094 h 349699"/>
                      <a:gd name="connsiteX3" fmla="*/ 1152525 w 1152536"/>
                      <a:gd name="connsiteY3" fmla="*/ 330093 h 349699"/>
                      <a:gd name="connsiteX4" fmla="*/ 959644 w 1152536"/>
                      <a:gd name="connsiteY4" fmla="*/ 253893 h 349699"/>
                      <a:gd name="connsiteX5" fmla="*/ 640556 w 1152536"/>
                      <a:gd name="connsiteY5" fmla="*/ 151499 h 349699"/>
                      <a:gd name="connsiteX6" fmla="*/ 378619 w 1152536"/>
                      <a:gd name="connsiteY6" fmla="*/ 63393 h 349699"/>
                      <a:gd name="connsiteX7" fmla="*/ 169069 w 1152536"/>
                      <a:gd name="connsiteY7" fmla="*/ 11006 h 349699"/>
                      <a:gd name="connsiteX8" fmla="*/ 54769 w 1152536"/>
                      <a:gd name="connsiteY8" fmla="*/ 1481 h 349699"/>
                      <a:gd name="connsiteX9" fmla="*/ 0 w 1152536"/>
                      <a:gd name="connsiteY9" fmla="*/ 32437 h 349699"/>
                      <a:gd name="connsiteX0" fmla="*/ 0 w 1193981"/>
                      <a:gd name="connsiteY0" fmla="*/ 32437 h 396769"/>
                      <a:gd name="connsiteX1" fmla="*/ 250031 w 1193981"/>
                      <a:gd name="connsiteY1" fmla="*/ 108637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193981"/>
                      <a:gd name="connsiteY0" fmla="*/ 32437 h 396769"/>
                      <a:gd name="connsiteX1" fmla="*/ 247650 w 1193981"/>
                      <a:gd name="connsiteY1" fmla="*/ 113399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59606 w 1213031"/>
                      <a:gd name="connsiteY6" fmla="*/ 152364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66750 w 1213031"/>
                      <a:gd name="connsiteY6" fmla="*/ 140458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7669 w 1212851"/>
                      <a:gd name="connsiteY7" fmla="*/ 64258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2906 w 1212851"/>
                      <a:gd name="connsiteY7" fmla="*/ 57114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9463 h 401889"/>
                      <a:gd name="connsiteX1" fmla="*/ 266700 w 1212851"/>
                      <a:gd name="connsiteY1" fmla="*/ 118519 h 401889"/>
                      <a:gd name="connsiteX2" fmla="*/ 983456 w 1212851"/>
                      <a:gd name="connsiteY2" fmla="*/ 335214 h 401889"/>
                      <a:gd name="connsiteX3" fmla="*/ 1197769 w 1212851"/>
                      <a:gd name="connsiteY3" fmla="*/ 401889 h 401889"/>
                      <a:gd name="connsiteX4" fmla="*/ 1171575 w 1212851"/>
                      <a:gd name="connsiteY4" fmla="*/ 335213 h 401889"/>
                      <a:gd name="connsiteX5" fmla="*/ 983456 w 1212851"/>
                      <a:gd name="connsiteY5" fmla="*/ 247107 h 401889"/>
                      <a:gd name="connsiteX6" fmla="*/ 666750 w 1212851"/>
                      <a:gd name="connsiteY6" fmla="*/ 144713 h 401889"/>
                      <a:gd name="connsiteX7" fmla="*/ 392906 w 1212851"/>
                      <a:gd name="connsiteY7" fmla="*/ 61369 h 401889"/>
                      <a:gd name="connsiteX8" fmla="*/ 216694 w 1212851"/>
                      <a:gd name="connsiteY8" fmla="*/ 6601 h 401889"/>
                      <a:gd name="connsiteX9" fmla="*/ 73819 w 1212851"/>
                      <a:gd name="connsiteY9" fmla="*/ 6601 h 401889"/>
                      <a:gd name="connsiteX10" fmla="*/ 0 w 1212851"/>
                      <a:gd name="connsiteY10" fmla="*/ 49463 h 401889"/>
                      <a:gd name="connsiteX0" fmla="*/ 0 w 1212851"/>
                      <a:gd name="connsiteY0" fmla="*/ 45209 h 397635"/>
                      <a:gd name="connsiteX1" fmla="*/ 266700 w 1212851"/>
                      <a:gd name="connsiteY1" fmla="*/ 114265 h 397635"/>
                      <a:gd name="connsiteX2" fmla="*/ 983456 w 1212851"/>
                      <a:gd name="connsiteY2" fmla="*/ 330960 h 397635"/>
                      <a:gd name="connsiteX3" fmla="*/ 1197769 w 1212851"/>
                      <a:gd name="connsiteY3" fmla="*/ 397635 h 397635"/>
                      <a:gd name="connsiteX4" fmla="*/ 1171575 w 1212851"/>
                      <a:gd name="connsiteY4" fmla="*/ 330959 h 397635"/>
                      <a:gd name="connsiteX5" fmla="*/ 983456 w 1212851"/>
                      <a:gd name="connsiteY5" fmla="*/ 242853 h 397635"/>
                      <a:gd name="connsiteX6" fmla="*/ 666750 w 1212851"/>
                      <a:gd name="connsiteY6" fmla="*/ 140459 h 397635"/>
                      <a:gd name="connsiteX7" fmla="*/ 392906 w 1212851"/>
                      <a:gd name="connsiteY7" fmla="*/ 57115 h 397635"/>
                      <a:gd name="connsiteX8" fmla="*/ 216694 w 1212851"/>
                      <a:gd name="connsiteY8" fmla="*/ 11872 h 397635"/>
                      <a:gd name="connsiteX9" fmla="*/ 73819 w 1212851"/>
                      <a:gd name="connsiteY9" fmla="*/ 2347 h 397635"/>
                      <a:gd name="connsiteX10" fmla="*/ 0 w 1212851"/>
                      <a:gd name="connsiteY10" fmla="*/ 45209 h 3976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212851" h="397635">
                        <a:moveTo>
                          <a:pt x="0" y="45209"/>
                        </a:moveTo>
                        <a:cubicBezTo>
                          <a:pt x="88900" y="68228"/>
                          <a:pt x="102791" y="66640"/>
                          <a:pt x="266700" y="114265"/>
                        </a:cubicBezTo>
                        <a:cubicBezTo>
                          <a:pt x="430609" y="161890"/>
                          <a:pt x="744537" y="258728"/>
                          <a:pt x="983456" y="330960"/>
                        </a:cubicBezTo>
                        <a:cubicBezTo>
                          <a:pt x="1138634" y="378188"/>
                          <a:pt x="1166416" y="397635"/>
                          <a:pt x="1197769" y="397635"/>
                        </a:cubicBezTo>
                        <a:cubicBezTo>
                          <a:pt x="1229122" y="397635"/>
                          <a:pt x="1207294" y="356756"/>
                          <a:pt x="1171575" y="330959"/>
                        </a:cubicBezTo>
                        <a:cubicBezTo>
                          <a:pt x="1135856" y="305162"/>
                          <a:pt x="1067594" y="274603"/>
                          <a:pt x="983456" y="242853"/>
                        </a:cubicBezTo>
                        <a:cubicBezTo>
                          <a:pt x="899319" y="211103"/>
                          <a:pt x="765175" y="171415"/>
                          <a:pt x="666750" y="140459"/>
                        </a:cubicBezTo>
                        <a:cubicBezTo>
                          <a:pt x="568325" y="109503"/>
                          <a:pt x="467915" y="78546"/>
                          <a:pt x="392906" y="57115"/>
                        </a:cubicBezTo>
                        <a:cubicBezTo>
                          <a:pt x="317897" y="35684"/>
                          <a:pt x="270669" y="22191"/>
                          <a:pt x="216694" y="11872"/>
                        </a:cubicBezTo>
                        <a:cubicBezTo>
                          <a:pt x="162719" y="1553"/>
                          <a:pt x="109935" y="-3209"/>
                          <a:pt x="73819" y="2347"/>
                        </a:cubicBezTo>
                        <a:cubicBezTo>
                          <a:pt x="37703" y="7903"/>
                          <a:pt x="11906" y="31517"/>
                          <a:pt x="0" y="45209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</p:grpSp>
          </p:grpSp>
          <p:sp>
            <p:nvSpPr>
              <p:cNvPr id="20" name="Ovál 19"/>
              <p:cNvSpPr/>
              <p:nvPr/>
            </p:nvSpPr>
            <p:spPr>
              <a:xfrm>
                <a:off x="4639791" y="2906528"/>
                <a:ext cx="99748" cy="60221"/>
              </a:xfrm>
              <a:prstGeom prst="ellipse">
                <a:avLst/>
              </a:prstGeom>
              <a:solidFill>
                <a:schemeClr val="accent2">
                  <a:lumMod val="75000"/>
                </a:schemeClr>
              </a:solidFill>
              <a:ln w="1270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 b="1"/>
              </a:p>
            </p:txBody>
          </p:sp>
        </p:grpSp>
        <p:grpSp>
          <p:nvGrpSpPr>
            <p:cNvPr id="33" name="Skupina 32"/>
            <p:cNvGrpSpPr/>
            <p:nvPr/>
          </p:nvGrpSpPr>
          <p:grpSpPr>
            <a:xfrm rot="632640">
              <a:off x="4483433" y="3072636"/>
              <a:ext cx="1132442" cy="778235"/>
              <a:chOff x="4099760" y="2873345"/>
              <a:chExt cx="1132442" cy="835444"/>
            </a:xfrm>
          </p:grpSpPr>
          <p:grpSp>
            <p:nvGrpSpPr>
              <p:cNvPr id="34" name="Skupina 33"/>
              <p:cNvGrpSpPr/>
              <p:nvPr/>
            </p:nvGrpSpPr>
            <p:grpSpPr>
              <a:xfrm>
                <a:off x="4099760" y="2873345"/>
                <a:ext cx="1132442" cy="835444"/>
                <a:chOff x="4099760" y="2873345"/>
                <a:chExt cx="1132442" cy="835444"/>
              </a:xfrm>
            </p:grpSpPr>
            <p:grpSp>
              <p:nvGrpSpPr>
                <p:cNvPr id="36" name="Skupina 35"/>
                <p:cNvGrpSpPr/>
                <p:nvPr/>
              </p:nvGrpSpPr>
              <p:grpSpPr>
                <a:xfrm>
                  <a:off x="4162612" y="2873345"/>
                  <a:ext cx="1069590" cy="514728"/>
                  <a:chOff x="3774287" y="2645640"/>
                  <a:chExt cx="1858045" cy="861239"/>
                </a:xfrm>
              </p:grpSpPr>
              <p:sp>
                <p:nvSpPr>
                  <p:cNvPr id="43" name="Volný tvar 42"/>
                  <p:cNvSpPr>
                    <a:spLocks noChangeAspect="1"/>
                  </p:cNvSpPr>
                  <p:nvPr/>
                </p:nvSpPr>
                <p:spPr>
                  <a:xfrm>
                    <a:off x="3774287" y="2645640"/>
                    <a:ext cx="1858045" cy="861239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17 w 851018"/>
                      <a:gd name="connsiteY0" fmla="*/ 127226 h 404857"/>
                      <a:gd name="connsiteX1" fmla="*/ 122545 w 851018"/>
                      <a:gd name="connsiteY1" fmla="*/ 14161 h 404857"/>
                      <a:gd name="connsiteX2" fmla="*/ 414205 w 851018"/>
                      <a:gd name="connsiteY2" fmla="*/ 11241 h 404857"/>
                      <a:gd name="connsiteX3" fmla="*/ 512575 w 851018"/>
                      <a:gd name="connsiteY3" fmla="*/ 101346 h 404857"/>
                      <a:gd name="connsiteX4" fmla="*/ 814500 w 851018"/>
                      <a:gd name="connsiteY4" fmla="*/ 222116 h 404857"/>
                      <a:gd name="connsiteX5" fmla="*/ 846912 w 851018"/>
                      <a:gd name="connsiteY5" fmla="*/ 392550 h 404857"/>
                      <a:gd name="connsiteX6" fmla="*/ 825387 w 851018"/>
                      <a:gd name="connsiteY6" fmla="*/ 375802 h 404857"/>
                      <a:gd name="connsiteX7" fmla="*/ 794315 w 851018"/>
                      <a:gd name="connsiteY7" fmla="*/ 250508 h 404857"/>
                      <a:gd name="connsiteX8" fmla="*/ 572960 w 851018"/>
                      <a:gd name="connsiteY8" fmla="*/ 153105 h 404857"/>
                      <a:gd name="connsiteX9" fmla="*/ 262409 w 851018"/>
                      <a:gd name="connsiteY9" fmla="*/ 66841 h 404857"/>
                      <a:gd name="connsiteX10" fmla="*/ 146561 w 851018"/>
                      <a:gd name="connsiteY10" fmla="*/ 43060 h 404857"/>
                      <a:gd name="connsiteX11" fmla="*/ 76212 w 851018"/>
                      <a:gd name="connsiteY11" fmla="*/ 68749 h 404857"/>
                      <a:gd name="connsiteX12" fmla="*/ 34772 w 851018"/>
                      <a:gd name="connsiteY12" fmla="*/ 129738 h 404857"/>
                      <a:gd name="connsiteX13" fmla="*/ 3617 w 851018"/>
                      <a:gd name="connsiteY13" fmla="*/ 127226 h 404857"/>
                      <a:gd name="connsiteX0" fmla="*/ 3617 w 851018"/>
                      <a:gd name="connsiteY0" fmla="*/ 120431 h 398062"/>
                      <a:gd name="connsiteX1" fmla="*/ 122545 w 851018"/>
                      <a:gd name="connsiteY1" fmla="*/ 7366 h 398062"/>
                      <a:gd name="connsiteX2" fmla="*/ 289375 w 851018"/>
                      <a:gd name="connsiteY2" fmla="*/ 24485 h 398062"/>
                      <a:gd name="connsiteX3" fmla="*/ 414205 w 851018"/>
                      <a:gd name="connsiteY3" fmla="*/ 4446 h 398062"/>
                      <a:gd name="connsiteX4" fmla="*/ 512575 w 851018"/>
                      <a:gd name="connsiteY4" fmla="*/ 94551 h 398062"/>
                      <a:gd name="connsiteX5" fmla="*/ 814500 w 851018"/>
                      <a:gd name="connsiteY5" fmla="*/ 215321 h 398062"/>
                      <a:gd name="connsiteX6" fmla="*/ 846912 w 851018"/>
                      <a:gd name="connsiteY6" fmla="*/ 385755 h 398062"/>
                      <a:gd name="connsiteX7" fmla="*/ 825387 w 851018"/>
                      <a:gd name="connsiteY7" fmla="*/ 369007 h 398062"/>
                      <a:gd name="connsiteX8" fmla="*/ 794315 w 851018"/>
                      <a:gd name="connsiteY8" fmla="*/ 243713 h 398062"/>
                      <a:gd name="connsiteX9" fmla="*/ 572960 w 851018"/>
                      <a:gd name="connsiteY9" fmla="*/ 146310 h 398062"/>
                      <a:gd name="connsiteX10" fmla="*/ 262409 w 851018"/>
                      <a:gd name="connsiteY10" fmla="*/ 60046 h 398062"/>
                      <a:gd name="connsiteX11" fmla="*/ 146561 w 851018"/>
                      <a:gd name="connsiteY11" fmla="*/ 36265 h 398062"/>
                      <a:gd name="connsiteX12" fmla="*/ 76212 w 851018"/>
                      <a:gd name="connsiteY12" fmla="*/ 61954 h 398062"/>
                      <a:gd name="connsiteX13" fmla="*/ 34772 w 851018"/>
                      <a:gd name="connsiteY13" fmla="*/ 122943 h 398062"/>
                      <a:gd name="connsiteX14" fmla="*/ 3617 w 851018"/>
                      <a:gd name="connsiteY14" fmla="*/ 120431 h 398062"/>
                      <a:gd name="connsiteX0" fmla="*/ 3617 w 851018"/>
                      <a:gd name="connsiteY0" fmla="*/ 119723 h 397354"/>
                      <a:gd name="connsiteX1" fmla="*/ 122545 w 851018"/>
                      <a:gd name="connsiteY1" fmla="*/ 6658 h 397354"/>
                      <a:gd name="connsiteX2" fmla="*/ 285592 w 851018"/>
                      <a:gd name="connsiteY2" fmla="*/ 32885 h 397354"/>
                      <a:gd name="connsiteX3" fmla="*/ 414205 w 851018"/>
                      <a:gd name="connsiteY3" fmla="*/ 3738 h 397354"/>
                      <a:gd name="connsiteX4" fmla="*/ 512575 w 851018"/>
                      <a:gd name="connsiteY4" fmla="*/ 93843 h 397354"/>
                      <a:gd name="connsiteX5" fmla="*/ 814500 w 851018"/>
                      <a:gd name="connsiteY5" fmla="*/ 214613 h 397354"/>
                      <a:gd name="connsiteX6" fmla="*/ 846912 w 851018"/>
                      <a:gd name="connsiteY6" fmla="*/ 385047 h 397354"/>
                      <a:gd name="connsiteX7" fmla="*/ 825387 w 851018"/>
                      <a:gd name="connsiteY7" fmla="*/ 368299 h 397354"/>
                      <a:gd name="connsiteX8" fmla="*/ 794315 w 851018"/>
                      <a:gd name="connsiteY8" fmla="*/ 243005 h 397354"/>
                      <a:gd name="connsiteX9" fmla="*/ 572960 w 851018"/>
                      <a:gd name="connsiteY9" fmla="*/ 145602 h 397354"/>
                      <a:gd name="connsiteX10" fmla="*/ 262409 w 851018"/>
                      <a:gd name="connsiteY10" fmla="*/ 59338 h 397354"/>
                      <a:gd name="connsiteX11" fmla="*/ 146561 w 851018"/>
                      <a:gd name="connsiteY11" fmla="*/ 35557 h 397354"/>
                      <a:gd name="connsiteX12" fmla="*/ 76212 w 851018"/>
                      <a:gd name="connsiteY12" fmla="*/ 61246 h 397354"/>
                      <a:gd name="connsiteX13" fmla="*/ 34772 w 851018"/>
                      <a:gd name="connsiteY13" fmla="*/ 122235 h 397354"/>
                      <a:gd name="connsiteX14" fmla="*/ 3617 w 851018"/>
                      <a:gd name="connsiteY14" fmla="*/ 119723 h 397354"/>
                      <a:gd name="connsiteX0" fmla="*/ 3617 w 851018"/>
                      <a:gd name="connsiteY0" fmla="*/ 116150 h 393781"/>
                      <a:gd name="connsiteX1" fmla="*/ 122545 w 851018"/>
                      <a:gd name="connsiteY1" fmla="*/ 3085 h 393781"/>
                      <a:gd name="connsiteX2" fmla="*/ 285592 w 851018"/>
                      <a:gd name="connsiteY2" fmla="*/ 29312 h 393781"/>
                      <a:gd name="connsiteX3" fmla="*/ 414205 w 851018"/>
                      <a:gd name="connsiteY3" fmla="*/ 165 h 393781"/>
                      <a:gd name="connsiteX4" fmla="*/ 480403 w 851018"/>
                      <a:gd name="connsiteY4" fmla="*/ 40244 h 393781"/>
                      <a:gd name="connsiteX5" fmla="*/ 512575 w 851018"/>
                      <a:gd name="connsiteY5" fmla="*/ 90270 h 393781"/>
                      <a:gd name="connsiteX6" fmla="*/ 814500 w 851018"/>
                      <a:gd name="connsiteY6" fmla="*/ 211040 h 393781"/>
                      <a:gd name="connsiteX7" fmla="*/ 846912 w 851018"/>
                      <a:gd name="connsiteY7" fmla="*/ 381474 h 393781"/>
                      <a:gd name="connsiteX8" fmla="*/ 825387 w 851018"/>
                      <a:gd name="connsiteY8" fmla="*/ 364726 h 393781"/>
                      <a:gd name="connsiteX9" fmla="*/ 794315 w 851018"/>
                      <a:gd name="connsiteY9" fmla="*/ 239432 h 393781"/>
                      <a:gd name="connsiteX10" fmla="*/ 572960 w 851018"/>
                      <a:gd name="connsiteY10" fmla="*/ 142029 h 393781"/>
                      <a:gd name="connsiteX11" fmla="*/ 262409 w 851018"/>
                      <a:gd name="connsiteY11" fmla="*/ 55765 h 393781"/>
                      <a:gd name="connsiteX12" fmla="*/ 146561 w 851018"/>
                      <a:gd name="connsiteY12" fmla="*/ 31984 h 393781"/>
                      <a:gd name="connsiteX13" fmla="*/ 76212 w 851018"/>
                      <a:gd name="connsiteY13" fmla="*/ 57673 h 393781"/>
                      <a:gd name="connsiteX14" fmla="*/ 34772 w 851018"/>
                      <a:gd name="connsiteY14" fmla="*/ 118662 h 393781"/>
                      <a:gd name="connsiteX15" fmla="*/ 3617 w 851018"/>
                      <a:gd name="connsiteY15" fmla="*/ 116150 h 393781"/>
                      <a:gd name="connsiteX0" fmla="*/ 3617 w 851018"/>
                      <a:gd name="connsiteY0" fmla="*/ 116150 h 393781"/>
                      <a:gd name="connsiteX1" fmla="*/ 122545 w 851018"/>
                      <a:gd name="connsiteY1" fmla="*/ 3085 h 393781"/>
                      <a:gd name="connsiteX2" fmla="*/ 285592 w 851018"/>
                      <a:gd name="connsiteY2" fmla="*/ 29312 h 393781"/>
                      <a:gd name="connsiteX3" fmla="*/ 414205 w 851018"/>
                      <a:gd name="connsiteY3" fmla="*/ 165 h 393781"/>
                      <a:gd name="connsiteX4" fmla="*/ 478512 w 851018"/>
                      <a:gd name="connsiteY4" fmla="*/ 27492 h 393781"/>
                      <a:gd name="connsiteX5" fmla="*/ 512575 w 851018"/>
                      <a:gd name="connsiteY5" fmla="*/ 90270 h 393781"/>
                      <a:gd name="connsiteX6" fmla="*/ 814500 w 851018"/>
                      <a:gd name="connsiteY6" fmla="*/ 211040 h 393781"/>
                      <a:gd name="connsiteX7" fmla="*/ 846912 w 851018"/>
                      <a:gd name="connsiteY7" fmla="*/ 381474 h 393781"/>
                      <a:gd name="connsiteX8" fmla="*/ 825387 w 851018"/>
                      <a:gd name="connsiteY8" fmla="*/ 364726 h 393781"/>
                      <a:gd name="connsiteX9" fmla="*/ 794315 w 851018"/>
                      <a:gd name="connsiteY9" fmla="*/ 239432 h 393781"/>
                      <a:gd name="connsiteX10" fmla="*/ 572960 w 851018"/>
                      <a:gd name="connsiteY10" fmla="*/ 142029 h 393781"/>
                      <a:gd name="connsiteX11" fmla="*/ 262409 w 851018"/>
                      <a:gd name="connsiteY11" fmla="*/ 55765 h 393781"/>
                      <a:gd name="connsiteX12" fmla="*/ 146561 w 851018"/>
                      <a:gd name="connsiteY12" fmla="*/ 31984 h 393781"/>
                      <a:gd name="connsiteX13" fmla="*/ 76212 w 851018"/>
                      <a:gd name="connsiteY13" fmla="*/ 57673 h 393781"/>
                      <a:gd name="connsiteX14" fmla="*/ 34772 w 851018"/>
                      <a:gd name="connsiteY14" fmla="*/ 118662 h 393781"/>
                      <a:gd name="connsiteX15" fmla="*/ 3617 w 851018"/>
                      <a:gd name="connsiteY15" fmla="*/ 116150 h 393781"/>
                      <a:gd name="connsiteX0" fmla="*/ 3617 w 849549"/>
                      <a:gd name="connsiteY0" fmla="*/ 116150 h 393781"/>
                      <a:gd name="connsiteX1" fmla="*/ 122545 w 849549"/>
                      <a:gd name="connsiteY1" fmla="*/ 3085 h 393781"/>
                      <a:gd name="connsiteX2" fmla="*/ 285592 w 849549"/>
                      <a:gd name="connsiteY2" fmla="*/ 29312 h 393781"/>
                      <a:gd name="connsiteX3" fmla="*/ 414205 w 849549"/>
                      <a:gd name="connsiteY3" fmla="*/ 165 h 393781"/>
                      <a:gd name="connsiteX4" fmla="*/ 478512 w 849549"/>
                      <a:gd name="connsiteY4" fmla="*/ 27492 h 393781"/>
                      <a:gd name="connsiteX5" fmla="*/ 539054 w 849549"/>
                      <a:gd name="connsiteY5" fmla="*/ 93913 h 393781"/>
                      <a:gd name="connsiteX6" fmla="*/ 814500 w 849549"/>
                      <a:gd name="connsiteY6" fmla="*/ 211040 h 393781"/>
                      <a:gd name="connsiteX7" fmla="*/ 846912 w 849549"/>
                      <a:gd name="connsiteY7" fmla="*/ 381474 h 393781"/>
                      <a:gd name="connsiteX8" fmla="*/ 825387 w 849549"/>
                      <a:gd name="connsiteY8" fmla="*/ 364726 h 393781"/>
                      <a:gd name="connsiteX9" fmla="*/ 794315 w 849549"/>
                      <a:gd name="connsiteY9" fmla="*/ 239432 h 393781"/>
                      <a:gd name="connsiteX10" fmla="*/ 572960 w 849549"/>
                      <a:gd name="connsiteY10" fmla="*/ 142029 h 393781"/>
                      <a:gd name="connsiteX11" fmla="*/ 262409 w 849549"/>
                      <a:gd name="connsiteY11" fmla="*/ 55765 h 393781"/>
                      <a:gd name="connsiteX12" fmla="*/ 146561 w 849549"/>
                      <a:gd name="connsiteY12" fmla="*/ 31984 h 393781"/>
                      <a:gd name="connsiteX13" fmla="*/ 76212 w 849549"/>
                      <a:gd name="connsiteY13" fmla="*/ 57673 h 393781"/>
                      <a:gd name="connsiteX14" fmla="*/ 34772 w 849549"/>
                      <a:gd name="connsiteY14" fmla="*/ 118662 h 393781"/>
                      <a:gd name="connsiteX15" fmla="*/ 3617 w 849549"/>
                      <a:gd name="connsiteY15" fmla="*/ 116150 h 3937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49549" h="393781">
                        <a:moveTo>
                          <a:pt x="3617" y="116150"/>
                        </a:moveTo>
                        <a:cubicBezTo>
                          <a:pt x="18246" y="96887"/>
                          <a:pt x="75549" y="17558"/>
                          <a:pt x="122545" y="3085"/>
                        </a:cubicBezTo>
                        <a:cubicBezTo>
                          <a:pt x="169541" y="-11388"/>
                          <a:pt x="236982" y="29799"/>
                          <a:pt x="285592" y="29312"/>
                        </a:cubicBezTo>
                        <a:cubicBezTo>
                          <a:pt x="334202" y="28825"/>
                          <a:pt x="385834" y="-1961"/>
                          <a:pt x="414205" y="165"/>
                        </a:cubicBezTo>
                        <a:cubicBezTo>
                          <a:pt x="442576" y="2291"/>
                          <a:pt x="462117" y="12475"/>
                          <a:pt x="478512" y="27492"/>
                        </a:cubicBezTo>
                        <a:cubicBezTo>
                          <a:pt x="494907" y="42509"/>
                          <a:pt x="483056" y="63322"/>
                          <a:pt x="539054" y="93913"/>
                        </a:cubicBezTo>
                        <a:cubicBezTo>
                          <a:pt x="595052" y="124504"/>
                          <a:pt x="763191" y="163113"/>
                          <a:pt x="814500" y="211040"/>
                        </a:cubicBezTo>
                        <a:cubicBezTo>
                          <a:pt x="865809" y="258967"/>
                          <a:pt x="845098" y="355860"/>
                          <a:pt x="846912" y="381474"/>
                        </a:cubicBezTo>
                        <a:cubicBezTo>
                          <a:pt x="848726" y="407088"/>
                          <a:pt x="834153" y="388400"/>
                          <a:pt x="825387" y="364726"/>
                        </a:cubicBezTo>
                        <a:cubicBezTo>
                          <a:pt x="816621" y="341052"/>
                          <a:pt x="836386" y="276548"/>
                          <a:pt x="794315" y="239432"/>
                        </a:cubicBezTo>
                        <a:cubicBezTo>
                          <a:pt x="752244" y="202316"/>
                          <a:pt x="661611" y="172640"/>
                          <a:pt x="572960" y="142029"/>
                        </a:cubicBezTo>
                        <a:cubicBezTo>
                          <a:pt x="484309" y="111418"/>
                          <a:pt x="333476" y="74106"/>
                          <a:pt x="262409" y="55765"/>
                        </a:cubicBezTo>
                        <a:cubicBezTo>
                          <a:pt x="191343" y="37424"/>
                          <a:pt x="178501" y="32392"/>
                          <a:pt x="146561" y="31984"/>
                        </a:cubicBezTo>
                        <a:cubicBezTo>
                          <a:pt x="114621" y="31576"/>
                          <a:pt x="89762" y="42682"/>
                          <a:pt x="76212" y="57673"/>
                        </a:cubicBezTo>
                        <a:cubicBezTo>
                          <a:pt x="62662" y="72664"/>
                          <a:pt x="46871" y="108916"/>
                          <a:pt x="34772" y="118662"/>
                        </a:cubicBezTo>
                        <a:cubicBezTo>
                          <a:pt x="22673" y="128408"/>
                          <a:pt x="-11012" y="135413"/>
                          <a:pt x="3617" y="116150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44" name="Volný tvar 43"/>
                  <p:cNvSpPr>
                    <a:spLocks/>
                  </p:cNvSpPr>
                  <p:nvPr/>
                </p:nvSpPr>
                <p:spPr>
                  <a:xfrm rot="150410">
                    <a:off x="3842255" y="2777197"/>
                    <a:ext cx="1716428" cy="670852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1018" h="390928">
                        <a:moveTo>
                          <a:pt x="3617" y="113297"/>
                        </a:moveTo>
                        <a:cubicBezTo>
                          <a:pt x="18246" y="94034"/>
                          <a:pt x="37719" y="4545"/>
                          <a:pt x="122545" y="232"/>
                        </a:cubicBezTo>
                        <a:cubicBezTo>
                          <a:pt x="207371" y="-4081"/>
                          <a:pt x="397249" y="52758"/>
                          <a:pt x="512575" y="87417"/>
                        </a:cubicBezTo>
                        <a:cubicBezTo>
                          <a:pt x="627901" y="122076"/>
                          <a:pt x="758777" y="159653"/>
                          <a:pt x="814500" y="208187"/>
                        </a:cubicBezTo>
                        <a:cubicBezTo>
                          <a:pt x="870223" y="256721"/>
                          <a:pt x="845098" y="353007"/>
                          <a:pt x="846912" y="378621"/>
                        </a:cubicBezTo>
                        <a:cubicBezTo>
                          <a:pt x="848726" y="404235"/>
                          <a:pt x="834153" y="385547"/>
                          <a:pt x="825387" y="361873"/>
                        </a:cubicBezTo>
                        <a:cubicBezTo>
                          <a:pt x="816621" y="338199"/>
                          <a:pt x="836386" y="273695"/>
                          <a:pt x="794315" y="236579"/>
                        </a:cubicBezTo>
                        <a:cubicBezTo>
                          <a:pt x="752244" y="199463"/>
                          <a:pt x="661611" y="169787"/>
                          <a:pt x="572960" y="139176"/>
                        </a:cubicBezTo>
                        <a:cubicBezTo>
                          <a:pt x="484309" y="108565"/>
                          <a:pt x="333476" y="71253"/>
                          <a:pt x="262409" y="52912"/>
                        </a:cubicBezTo>
                        <a:cubicBezTo>
                          <a:pt x="191343" y="34571"/>
                          <a:pt x="178501" y="29539"/>
                          <a:pt x="146561" y="29131"/>
                        </a:cubicBezTo>
                        <a:cubicBezTo>
                          <a:pt x="114621" y="28723"/>
                          <a:pt x="89762" y="39829"/>
                          <a:pt x="76212" y="54820"/>
                        </a:cubicBezTo>
                        <a:cubicBezTo>
                          <a:pt x="62662" y="69811"/>
                          <a:pt x="46871" y="106063"/>
                          <a:pt x="34772" y="115809"/>
                        </a:cubicBezTo>
                        <a:cubicBezTo>
                          <a:pt x="22673" y="125555"/>
                          <a:pt x="-11012" y="132560"/>
                          <a:pt x="3617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45" name="Volný tvar 44"/>
                  <p:cNvSpPr>
                    <a:spLocks/>
                  </p:cNvSpPr>
                  <p:nvPr/>
                </p:nvSpPr>
                <p:spPr>
                  <a:xfrm rot="265172">
                    <a:off x="3908824" y="2872405"/>
                    <a:ext cx="1575836" cy="533770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6612 w 851069"/>
                      <a:gd name="connsiteY9" fmla="*/ 29131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4443 w 851069"/>
                      <a:gd name="connsiteY9" fmla="*/ 36380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330 w 850731"/>
                      <a:gd name="connsiteY0" fmla="*/ 123197 h 400828"/>
                      <a:gd name="connsiteX1" fmla="*/ 116535 w 850731"/>
                      <a:gd name="connsiteY1" fmla="*/ 203 h 400828"/>
                      <a:gd name="connsiteX2" fmla="*/ 512288 w 850731"/>
                      <a:gd name="connsiteY2" fmla="*/ 97317 h 400828"/>
                      <a:gd name="connsiteX3" fmla="*/ 814213 w 850731"/>
                      <a:gd name="connsiteY3" fmla="*/ 218087 h 400828"/>
                      <a:gd name="connsiteX4" fmla="*/ 846625 w 850731"/>
                      <a:gd name="connsiteY4" fmla="*/ 388521 h 400828"/>
                      <a:gd name="connsiteX5" fmla="*/ 825100 w 850731"/>
                      <a:gd name="connsiteY5" fmla="*/ 371773 h 400828"/>
                      <a:gd name="connsiteX6" fmla="*/ 794028 w 850731"/>
                      <a:gd name="connsiteY6" fmla="*/ 246479 h 400828"/>
                      <a:gd name="connsiteX7" fmla="*/ 572673 w 850731"/>
                      <a:gd name="connsiteY7" fmla="*/ 149076 h 400828"/>
                      <a:gd name="connsiteX8" fmla="*/ 262122 w 850731"/>
                      <a:gd name="connsiteY8" fmla="*/ 62812 h 400828"/>
                      <a:gd name="connsiteX9" fmla="*/ 144105 w 850731"/>
                      <a:gd name="connsiteY9" fmla="*/ 46280 h 400828"/>
                      <a:gd name="connsiteX10" fmla="*/ 80068 w 850731"/>
                      <a:gd name="connsiteY10" fmla="*/ 69550 h 400828"/>
                      <a:gd name="connsiteX11" fmla="*/ 34485 w 850731"/>
                      <a:gd name="connsiteY11" fmla="*/ 125709 h 400828"/>
                      <a:gd name="connsiteX12" fmla="*/ 3330 w 850731"/>
                      <a:gd name="connsiteY12" fmla="*/ 123197 h 400828"/>
                      <a:gd name="connsiteX0" fmla="*/ 3586 w 850987"/>
                      <a:gd name="connsiteY0" fmla="*/ 114902 h 392533"/>
                      <a:gd name="connsiteX1" fmla="*/ 121133 w 850987"/>
                      <a:gd name="connsiteY1" fmla="*/ 227 h 392533"/>
                      <a:gd name="connsiteX2" fmla="*/ 512544 w 850987"/>
                      <a:gd name="connsiteY2" fmla="*/ 89022 h 392533"/>
                      <a:gd name="connsiteX3" fmla="*/ 814469 w 850987"/>
                      <a:gd name="connsiteY3" fmla="*/ 209792 h 392533"/>
                      <a:gd name="connsiteX4" fmla="*/ 846881 w 850987"/>
                      <a:gd name="connsiteY4" fmla="*/ 380226 h 392533"/>
                      <a:gd name="connsiteX5" fmla="*/ 825356 w 850987"/>
                      <a:gd name="connsiteY5" fmla="*/ 363478 h 392533"/>
                      <a:gd name="connsiteX6" fmla="*/ 794284 w 850987"/>
                      <a:gd name="connsiteY6" fmla="*/ 238184 h 392533"/>
                      <a:gd name="connsiteX7" fmla="*/ 572929 w 850987"/>
                      <a:gd name="connsiteY7" fmla="*/ 140781 h 392533"/>
                      <a:gd name="connsiteX8" fmla="*/ 262378 w 850987"/>
                      <a:gd name="connsiteY8" fmla="*/ 54517 h 392533"/>
                      <a:gd name="connsiteX9" fmla="*/ 144361 w 850987"/>
                      <a:gd name="connsiteY9" fmla="*/ 37985 h 392533"/>
                      <a:gd name="connsiteX10" fmla="*/ 80324 w 850987"/>
                      <a:gd name="connsiteY10" fmla="*/ 61255 h 392533"/>
                      <a:gd name="connsiteX11" fmla="*/ 34741 w 850987"/>
                      <a:gd name="connsiteY11" fmla="*/ 117414 h 392533"/>
                      <a:gd name="connsiteX12" fmla="*/ 3586 w 850987"/>
                      <a:gd name="connsiteY12" fmla="*/ 114902 h 392533"/>
                      <a:gd name="connsiteX0" fmla="*/ 3586 w 850987"/>
                      <a:gd name="connsiteY0" fmla="*/ 114902 h 392275"/>
                      <a:gd name="connsiteX1" fmla="*/ 121133 w 850987"/>
                      <a:gd name="connsiteY1" fmla="*/ 227 h 392275"/>
                      <a:gd name="connsiteX2" fmla="*/ 512544 w 850987"/>
                      <a:gd name="connsiteY2" fmla="*/ 89022 h 392275"/>
                      <a:gd name="connsiteX3" fmla="*/ 814469 w 850987"/>
                      <a:gd name="connsiteY3" fmla="*/ 209792 h 392275"/>
                      <a:gd name="connsiteX4" fmla="*/ 846881 w 850987"/>
                      <a:gd name="connsiteY4" fmla="*/ 380226 h 392275"/>
                      <a:gd name="connsiteX5" fmla="*/ 825356 w 850987"/>
                      <a:gd name="connsiteY5" fmla="*/ 363478 h 392275"/>
                      <a:gd name="connsiteX6" fmla="*/ 779196 w 850987"/>
                      <a:gd name="connsiteY6" fmla="*/ 245037 h 392275"/>
                      <a:gd name="connsiteX7" fmla="*/ 572929 w 850987"/>
                      <a:gd name="connsiteY7" fmla="*/ 140781 h 392275"/>
                      <a:gd name="connsiteX8" fmla="*/ 262378 w 850987"/>
                      <a:gd name="connsiteY8" fmla="*/ 54517 h 392275"/>
                      <a:gd name="connsiteX9" fmla="*/ 144361 w 850987"/>
                      <a:gd name="connsiteY9" fmla="*/ 37985 h 392275"/>
                      <a:gd name="connsiteX10" fmla="*/ 80324 w 850987"/>
                      <a:gd name="connsiteY10" fmla="*/ 61255 h 392275"/>
                      <a:gd name="connsiteX11" fmla="*/ 34741 w 850987"/>
                      <a:gd name="connsiteY11" fmla="*/ 117414 h 392275"/>
                      <a:gd name="connsiteX12" fmla="*/ 3586 w 850987"/>
                      <a:gd name="connsiteY12" fmla="*/ 114902 h 39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0987" h="392275">
                        <a:moveTo>
                          <a:pt x="3586" y="114902"/>
                        </a:moveTo>
                        <a:cubicBezTo>
                          <a:pt x="17985" y="95371"/>
                          <a:pt x="36307" y="4540"/>
                          <a:pt x="121133" y="227"/>
                        </a:cubicBezTo>
                        <a:cubicBezTo>
                          <a:pt x="205959" y="-4086"/>
                          <a:pt x="396988" y="54095"/>
                          <a:pt x="512544" y="89022"/>
                        </a:cubicBezTo>
                        <a:cubicBezTo>
                          <a:pt x="628100" y="123949"/>
                          <a:pt x="758746" y="161258"/>
                          <a:pt x="814469" y="209792"/>
                        </a:cubicBezTo>
                        <a:cubicBezTo>
                          <a:pt x="870192" y="258326"/>
                          <a:pt x="845067" y="354612"/>
                          <a:pt x="846881" y="380226"/>
                        </a:cubicBezTo>
                        <a:cubicBezTo>
                          <a:pt x="848695" y="405840"/>
                          <a:pt x="836637" y="386010"/>
                          <a:pt x="825356" y="363478"/>
                        </a:cubicBezTo>
                        <a:cubicBezTo>
                          <a:pt x="814075" y="340947"/>
                          <a:pt x="821267" y="282153"/>
                          <a:pt x="779196" y="245037"/>
                        </a:cubicBezTo>
                        <a:cubicBezTo>
                          <a:pt x="737125" y="207921"/>
                          <a:pt x="659065" y="172534"/>
                          <a:pt x="572929" y="140781"/>
                        </a:cubicBezTo>
                        <a:cubicBezTo>
                          <a:pt x="486793" y="109028"/>
                          <a:pt x="333806" y="71650"/>
                          <a:pt x="262378" y="54517"/>
                        </a:cubicBezTo>
                        <a:cubicBezTo>
                          <a:pt x="190950" y="37384"/>
                          <a:pt x="176301" y="38393"/>
                          <a:pt x="144361" y="37985"/>
                        </a:cubicBezTo>
                        <a:cubicBezTo>
                          <a:pt x="112421" y="37577"/>
                          <a:pt x="93874" y="46264"/>
                          <a:pt x="80324" y="61255"/>
                        </a:cubicBezTo>
                        <a:cubicBezTo>
                          <a:pt x="66774" y="76246"/>
                          <a:pt x="47531" y="108473"/>
                          <a:pt x="34741" y="117414"/>
                        </a:cubicBezTo>
                        <a:cubicBezTo>
                          <a:pt x="21951" y="126355"/>
                          <a:pt x="-10813" y="134433"/>
                          <a:pt x="3586" y="114902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46" name="Volný tvar 45"/>
                  <p:cNvSpPr>
                    <a:spLocks/>
                  </p:cNvSpPr>
                  <p:nvPr/>
                </p:nvSpPr>
                <p:spPr>
                  <a:xfrm rot="416670">
                    <a:off x="3978949" y="2960240"/>
                    <a:ext cx="1430717" cy="385555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17 w 866567"/>
                      <a:gd name="connsiteY0" fmla="*/ 113297 h 373000"/>
                      <a:gd name="connsiteX1" fmla="*/ 122545 w 866567"/>
                      <a:gd name="connsiteY1" fmla="*/ 232 h 373000"/>
                      <a:gd name="connsiteX2" fmla="*/ 512575 w 866567"/>
                      <a:gd name="connsiteY2" fmla="*/ 87417 h 373000"/>
                      <a:gd name="connsiteX3" fmla="*/ 814500 w 866567"/>
                      <a:gd name="connsiteY3" fmla="*/ 208187 h 373000"/>
                      <a:gd name="connsiteX4" fmla="*/ 866491 w 866567"/>
                      <a:gd name="connsiteY4" fmla="*/ 349443 h 373000"/>
                      <a:gd name="connsiteX5" fmla="*/ 825387 w 866567"/>
                      <a:gd name="connsiteY5" fmla="*/ 361873 h 373000"/>
                      <a:gd name="connsiteX6" fmla="*/ 794315 w 866567"/>
                      <a:gd name="connsiteY6" fmla="*/ 236579 h 373000"/>
                      <a:gd name="connsiteX7" fmla="*/ 572960 w 866567"/>
                      <a:gd name="connsiteY7" fmla="*/ 139176 h 373000"/>
                      <a:gd name="connsiteX8" fmla="*/ 262409 w 866567"/>
                      <a:gd name="connsiteY8" fmla="*/ 52912 h 373000"/>
                      <a:gd name="connsiteX9" fmla="*/ 146561 w 866567"/>
                      <a:gd name="connsiteY9" fmla="*/ 29131 h 373000"/>
                      <a:gd name="connsiteX10" fmla="*/ 76212 w 866567"/>
                      <a:gd name="connsiteY10" fmla="*/ 54820 h 373000"/>
                      <a:gd name="connsiteX11" fmla="*/ 34772 w 866567"/>
                      <a:gd name="connsiteY11" fmla="*/ 115809 h 373000"/>
                      <a:gd name="connsiteX12" fmla="*/ 3617 w 866567"/>
                      <a:gd name="connsiteY12" fmla="*/ 113297 h 373000"/>
                      <a:gd name="connsiteX0" fmla="*/ 3617 w 867450"/>
                      <a:gd name="connsiteY0" fmla="*/ 113297 h 372087"/>
                      <a:gd name="connsiteX1" fmla="*/ 122545 w 867450"/>
                      <a:gd name="connsiteY1" fmla="*/ 232 h 372087"/>
                      <a:gd name="connsiteX2" fmla="*/ 512575 w 867450"/>
                      <a:gd name="connsiteY2" fmla="*/ 87417 h 372087"/>
                      <a:gd name="connsiteX3" fmla="*/ 814500 w 867450"/>
                      <a:gd name="connsiteY3" fmla="*/ 208187 h 372087"/>
                      <a:gd name="connsiteX4" fmla="*/ 866491 w 867450"/>
                      <a:gd name="connsiteY4" fmla="*/ 349443 h 372087"/>
                      <a:gd name="connsiteX5" fmla="*/ 844196 w 867450"/>
                      <a:gd name="connsiteY5" fmla="*/ 360546 h 372087"/>
                      <a:gd name="connsiteX6" fmla="*/ 794315 w 867450"/>
                      <a:gd name="connsiteY6" fmla="*/ 236579 h 372087"/>
                      <a:gd name="connsiteX7" fmla="*/ 572960 w 867450"/>
                      <a:gd name="connsiteY7" fmla="*/ 139176 h 372087"/>
                      <a:gd name="connsiteX8" fmla="*/ 262409 w 867450"/>
                      <a:gd name="connsiteY8" fmla="*/ 52912 h 372087"/>
                      <a:gd name="connsiteX9" fmla="*/ 146561 w 867450"/>
                      <a:gd name="connsiteY9" fmla="*/ 29131 h 372087"/>
                      <a:gd name="connsiteX10" fmla="*/ 76212 w 867450"/>
                      <a:gd name="connsiteY10" fmla="*/ 54820 h 372087"/>
                      <a:gd name="connsiteX11" fmla="*/ 34772 w 867450"/>
                      <a:gd name="connsiteY11" fmla="*/ 115809 h 372087"/>
                      <a:gd name="connsiteX12" fmla="*/ 3617 w 867450"/>
                      <a:gd name="connsiteY12" fmla="*/ 113297 h 372087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2960 w 867487"/>
                      <a:gd name="connsiteY7" fmla="*/ 139176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58690 w 867487"/>
                      <a:gd name="connsiteY9" fmla="*/ 54489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90 w 867560"/>
                      <a:gd name="connsiteY0" fmla="*/ 113297 h 371040"/>
                      <a:gd name="connsiteX1" fmla="*/ 122618 w 867560"/>
                      <a:gd name="connsiteY1" fmla="*/ 232 h 371040"/>
                      <a:gd name="connsiteX2" fmla="*/ 512648 w 867560"/>
                      <a:gd name="connsiteY2" fmla="*/ 87417 h 371040"/>
                      <a:gd name="connsiteX3" fmla="*/ 814573 w 867560"/>
                      <a:gd name="connsiteY3" fmla="*/ 208187 h 371040"/>
                      <a:gd name="connsiteX4" fmla="*/ 866564 w 867560"/>
                      <a:gd name="connsiteY4" fmla="*/ 349443 h 371040"/>
                      <a:gd name="connsiteX5" fmla="*/ 844269 w 867560"/>
                      <a:gd name="connsiteY5" fmla="*/ 360546 h 371040"/>
                      <a:gd name="connsiteX6" fmla="*/ 789703 w 867560"/>
                      <a:gd name="connsiteY6" fmla="*/ 251336 h 371040"/>
                      <a:gd name="connsiteX7" fmla="*/ 575862 w 867560"/>
                      <a:gd name="connsiteY7" fmla="*/ 157100 h 371040"/>
                      <a:gd name="connsiteX8" fmla="*/ 272829 w 867560"/>
                      <a:gd name="connsiteY8" fmla="*/ 73998 h 371040"/>
                      <a:gd name="connsiteX9" fmla="*/ 158763 w 867560"/>
                      <a:gd name="connsiteY9" fmla="*/ 54489 h 371040"/>
                      <a:gd name="connsiteX10" fmla="*/ 82155 w 867560"/>
                      <a:gd name="connsiteY10" fmla="*/ 74463 h 371040"/>
                      <a:gd name="connsiteX11" fmla="*/ 34845 w 867560"/>
                      <a:gd name="connsiteY11" fmla="*/ 115809 h 371040"/>
                      <a:gd name="connsiteX12" fmla="*/ 3690 w 867560"/>
                      <a:gd name="connsiteY12" fmla="*/ 113297 h 3710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67560" h="371040">
                        <a:moveTo>
                          <a:pt x="3690" y="113297"/>
                        </a:moveTo>
                        <a:cubicBezTo>
                          <a:pt x="18319" y="94034"/>
                          <a:pt x="37792" y="4545"/>
                          <a:pt x="122618" y="232"/>
                        </a:cubicBezTo>
                        <a:cubicBezTo>
                          <a:pt x="207444" y="-4081"/>
                          <a:pt x="397322" y="52758"/>
                          <a:pt x="512648" y="87417"/>
                        </a:cubicBezTo>
                        <a:cubicBezTo>
                          <a:pt x="627974" y="122076"/>
                          <a:pt x="755587" y="164516"/>
                          <a:pt x="814573" y="208187"/>
                        </a:cubicBezTo>
                        <a:cubicBezTo>
                          <a:pt x="873559" y="251858"/>
                          <a:pt x="861615" y="324050"/>
                          <a:pt x="866564" y="349443"/>
                        </a:cubicBezTo>
                        <a:cubicBezTo>
                          <a:pt x="871513" y="374836"/>
                          <a:pt x="857079" y="376897"/>
                          <a:pt x="844269" y="360546"/>
                        </a:cubicBezTo>
                        <a:cubicBezTo>
                          <a:pt x="831459" y="344195"/>
                          <a:pt x="834437" y="285244"/>
                          <a:pt x="789703" y="251336"/>
                        </a:cubicBezTo>
                        <a:cubicBezTo>
                          <a:pt x="744969" y="217428"/>
                          <a:pt x="662008" y="186656"/>
                          <a:pt x="575862" y="157100"/>
                        </a:cubicBezTo>
                        <a:cubicBezTo>
                          <a:pt x="489716" y="127544"/>
                          <a:pt x="342346" y="91100"/>
                          <a:pt x="272829" y="73998"/>
                        </a:cubicBezTo>
                        <a:cubicBezTo>
                          <a:pt x="203313" y="56896"/>
                          <a:pt x="190703" y="54897"/>
                          <a:pt x="158763" y="54489"/>
                        </a:cubicBezTo>
                        <a:cubicBezTo>
                          <a:pt x="126823" y="54081"/>
                          <a:pt x="95705" y="59472"/>
                          <a:pt x="82155" y="74463"/>
                        </a:cubicBezTo>
                        <a:cubicBezTo>
                          <a:pt x="68605" y="89454"/>
                          <a:pt x="47923" y="109337"/>
                          <a:pt x="34845" y="115809"/>
                        </a:cubicBezTo>
                        <a:cubicBezTo>
                          <a:pt x="21768" y="122281"/>
                          <a:pt x="-10939" y="132560"/>
                          <a:pt x="3690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47" name="Volný tvar 46"/>
                  <p:cNvSpPr/>
                  <p:nvPr/>
                </p:nvSpPr>
                <p:spPr>
                  <a:xfrm>
                    <a:off x="4093369" y="2983739"/>
                    <a:ext cx="1212851" cy="397635"/>
                  </a:xfrm>
                  <a:custGeom>
                    <a:avLst/>
                    <a:gdLst>
                      <a:gd name="connsiteX0" fmla="*/ 0 w 1254347"/>
                      <a:gd name="connsiteY0" fmla="*/ 32437 h 414862"/>
                      <a:gd name="connsiteX1" fmla="*/ 250031 w 1254347"/>
                      <a:gd name="connsiteY1" fmla="*/ 108637 h 414862"/>
                      <a:gd name="connsiteX2" fmla="*/ 1188244 w 1254347"/>
                      <a:gd name="connsiteY2" fmla="*/ 401531 h 414862"/>
                      <a:gd name="connsiteX3" fmla="*/ 1152525 w 1254347"/>
                      <a:gd name="connsiteY3" fmla="*/ 353906 h 414862"/>
                      <a:gd name="connsiteX4" fmla="*/ 959644 w 1254347"/>
                      <a:gd name="connsiteY4" fmla="*/ 253893 h 414862"/>
                      <a:gd name="connsiteX5" fmla="*/ 640556 w 1254347"/>
                      <a:gd name="connsiteY5" fmla="*/ 151499 h 414862"/>
                      <a:gd name="connsiteX6" fmla="*/ 378619 w 1254347"/>
                      <a:gd name="connsiteY6" fmla="*/ 63393 h 414862"/>
                      <a:gd name="connsiteX7" fmla="*/ 169069 w 1254347"/>
                      <a:gd name="connsiteY7" fmla="*/ 11006 h 414862"/>
                      <a:gd name="connsiteX8" fmla="*/ 54769 w 1254347"/>
                      <a:gd name="connsiteY8" fmla="*/ 1481 h 414862"/>
                      <a:gd name="connsiteX9" fmla="*/ 0 w 1254347"/>
                      <a:gd name="connsiteY9" fmla="*/ 32437 h 414862"/>
                      <a:gd name="connsiteX0" fmla="*/ 0 w 1209971"/>
                      <a:gd name="connsiteY0" fmla="*/ 32437 h 406480"/>
                      <a:gd name="connsiteX1" fmla="*/ 250031 w 1209971"/>
                      <a:gd name="connsiteY1" fmla="*/ 108637 h 406480"/>
                      <a:gd name="connsiteX2" fmla="*/ 1188244 w 1209971"/>
                      <a:gd name="connsiteY2" fmla="*/ 401531 h 406480"/>
                      <a:gd name="connsiteX3" fmla="*/ 1152525 w 1209971"/>
                      <a:gd name="connsiteY3" fmla="*/ 353906 h 406480"/>
                      <a:gd name="connsiteX4" fmla="*/ 959644 w 1209971"/>
                      <a:gd name="connsiteY4" fmla="*/ 253893 h 406480"/>
                      <a:gd name="connsiteX5" fmla="*/ 640556 w 1209971"/>
                      <a:gd name="connsiteY5" fmla="*/ 151499 h 406480"/>
                      <a:gd name="connsiteX6" fmla="*/ 378619 w 1209971"/>
                      <a:gd name="connsiteY6" fmla="*/ 63393 h 406480"/>
                      <a:gd name="connsiteX7" fmla="*/ 169069 w 1209971"/>
                      <a:gd name="connsiteY7" fmla="*/ 11006 h 406480"/>
                      <a:gd name="connsiteX8" fmla="*/ 54769 w 1209971"/>
                      <a:gd name="connsiteY8" fmla="*/ 1481 h 406480"/>
                      <a:gd name="connsiteX9" fmla="*/ 0 w 1209971"/>
                      <a:gd name="connsiteY9" fmla="*/ 32437 h 406480"/>
                      <a:gd name="connsiteX0" fmla="*/ 0 w 1186948"/>
                      <a:gd name="connsiteY0" fmla="*/ 32437 h 399893"/>
                      <a:gd name="connsiteX1" fmla="*/ 250031 w 1186948"/>
                      <a:gd name="connsiteY1" fmla="*/ 108637 h 399893"/>
                      <a:gd name="connsiteX2" fmla="*/ 1157287 w 1186948"/>
                      <a:gd name="connsiteY2" fmla="*/ 394388 h 399893"/>
                      <a:gd name="connsiteX3" fmla="*/ 1152525 w 1186948"/>
                      <a:gd name="connsiteY3" fmla="*/ 353906 h 399893"/>
                      <a:gd name="connsiteX4" fmla="*/ 959644 w 1186948"/>
                      <a:gd name="connsiteY4" fmla="*/ 253893 h 399893"/>
                      <a:gd name="connsiteX5" fmla="*/ 640556 w 1186948"/>
                      <a:gd name="connsiteY5" fmla="*/ 151499 h 399893"/>
                      <a:gd name="connsiteX6" fmla="*/ 378619 w 1186948"/>
                      <a:gd name="connsiteY6" fmla="*/ 63393 h 399893"/>
                      <a:gd name="connsiteX7" fmla="*/ 169069 w 1186948"/>
                      <a:gd name="connsiteY7" fmla="*/ 11006 h 399893"/>
                      <a:gd name="connsiteX8" fmla="*/ 54769 w 1186948"/>
                      <a:gd name="connsiteY8" fmla="*/ 1481 h 399893"/>
                      <a:gd name="connsiteX9" fmla="*/ 0 w 1186948"/>
                      <a:gd name="connsiteY9" fmla="*/ 32437 h 399893"/>
                      <a:gd name="connsiteX0" fmla="*/ 0 w 1230621"/>
                      <a:gd name="connsiteY0" fmla="*/ 32437 h 404167"/>
                      <a:gd name="connsiteX1" fmla="*/ 250031 w 1230621"/>
                      <a:gd name="connsiteY1" fmla="*/ 108637 h 404167"/>
                      <a:gd name="connsiteX2" fmla="*/ 1157287 w 1230621"/>
                      <a:gd name="connsiteY2" fmla="*/ 394388 h 404167"/>
                      <a:gd name="connsiteX3" fmla="*/ 1152525 w 1230621"/>
                      <a:gd name="connsiteY3" fmla="*/ 330093 h 404167"/>
                      <a:gd name="connsiteX4" fmla="*/ 959644 w 1230621"/>
                      <a:gd name="connsiteY4" fmla="*/ 253893 h 404167"/>
                      <a:gd name="connsiteX5" fmla="*/ 640556 w 1230621"/>
                      <a:gd name="connsiteY5" fmla="*/ 151499 h 404167"/>
                      <a:gd name="connsiteX6" fmla="*/ 378619 w 1230621"/>
                      <a:gd name="connsiteY6" fmla="*/ 63393 h 404167"/>
                      <a:gd name="connsiteX7" fmla="*/ 169069 w 1230621"/>
                      <a:gd name="connsiteY7" fmla="*/ 11006 h 404167"/>
                      <a:gd name="connsiteX8" fmla="*/ 54769 w 1230621"/>
                      <a:gd name="connsiteY8" fmla="*/ 1481 h 404167"/>
                      <a:gd name="connsiteX9" fmla="*/ 0 w 1230621"/>
                      <a:gd name="connsiteY9" fmla="*/ 32437 h 404167"/>
                      <a:gd name="connsiteX0" fmla="*/ 0 w 1152536"/>
                      <a:gd name="connsiteY0" fmla="*/ 32437 h 349699"/>
                      <a:gd name="connsiteX1" fmla="*/ 250031 w 1152536"/>
                      <a:gd name="connsiteY1" fmla="*/ 108637 h 349699"/>
                      <a:gd name="connsiteX2" fmla="*/ 964406 w 1152536"/>
                      <a:gd name="connsiteY2" fmla="*/ 330094 h 349699"/>
                      <a:gd name="connsiteX3" fmla="*/ 1152525 w 1152536"/>
                      <a:gd name="connsiteY3" fmla="*/ 330093 h 349699"/>
                      <a:gd name="connsiteX4" fmla="*/ 959644 w 1152536"/>
                      <a:gd name="connsiteY4" fmla="*/ 253893 h 349699"/>
                      <a:gd name="connsiteX5" fmla="*/ 640556 w 1152536"/>
                      <a:gd name="connsiteY5" fmla="*/ 151499 h 349699"/>
                      <a:gd name="connsiteX6" fmla="*/ 378619 w 1152536"/>
                      <a:gd name="connsiteY6" fmla="*/ 63393 h 349699"/>
                      <a:gd name="connsiteX7" fmla="*/ 169069 w 1152536"/>
                      <a:gd name="connsiteY7" fmla="*/ 11006 h 349699"/>
                      <a:gd name="connsiteX8" fmla="*/ 54769 w 1152536"/>
                      <a:gd name="connsiteY8" fmla="*/ 1481 h 349699"/>
                      <a:gd name="connsiteX9" fmla="*/ 0 w 1152536"/>
                      <a:gd name="connsiteY9" fmla="*/ 32437 h 349699"/>
                      <a:gd name="connsiteX0" fmla="*/ 0 w 1193981"/>
                      <a:gd name="connsiteY0" fmla="*/ 32437 h 396769"/>
                      <a:gd name="connsiteX1" fmla="*/ 250031 w 1193981"/>
                      <a:gd name="connsiteY1" fmla="*/ 108637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193981"/>
                      <a:gd name="connsiteY0" fmla="*/ 32437 h 396769"/>
                      <a:gd name="connsiteX1" fmla="*/ 247650 w 1193981"/>
                      <a:gd name="connsiteY1" fmla="*/ 113399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59606 w 1213031"/>
                      <a:gd name="connsiteY6" fmla="*/ 152364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66750 w 1213031"/>
                      <a:gd name="connsiteY6" fmla="*/ 140458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7669 w 1212851"/>
                      <a:gd name="connsiteY7" fmla="*/ 64258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2906 w 1212851"/>
                      <a:gd name="connsiteY7" fmla="*/ 57114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9463 h 401889"/>
                      <a:gd name="connsiteX1" fmla="*/ 266700 w 1212851"/>
                      <a:gd name="connsiteY1" fmla="*/ 118519 h 401889"/>
                      <a:gd name="connsiteX2" fmla="*/ 983456 w 1212851"/>
                      <a:gd name="connsiteY2" fmla="*/ 335214 h 401889"/>
                      <a:gd name="connsiteX3" fmla="*/ 1197769 w 1212851"/>
                      <a:gd name="connsiteY3" fmla="*/ 401889 h 401889"/>
                      <a:gd name="connsiteX4" fmla="*/ 1171575 w 1212851"/>
                      <a:gd name="connsiteY4" fmla="*/ 335213 h 401889"/>
                      <a:gd name="connsiteX5" fmla="*/ 983456 w 1212851"/>
                      <a:gd name="connsiteY5" fmla="*/ 247107 h 401889"/>
                      <a:gd name="connsiteX6" fmla="*/ 666750 w 1212851"/>
                      <a:gd name="connsiteY6" fmla="*/ 144713 h 401889"/>
                      <a:gd name="connsiteX7" fmla="*/ 392906 w 1212851"/>
                      <a:gd name="connsiteY7" fmla="*/ 61369 h 401889"/>
                      <a:gd name="connsiteX8" fmla="*/ 216694 w 1212851"/>
                      <a:gd name="connsiteY8" fmla="*/ 6601 h 401889"/>
                      <a:gd name="connsiteX9" fmla="*/ 73819 w 1212851"/>
                      <a:gd name="connsiteY9" fmla="*/ 6601 h 401889"/>
                      <a:gd name="connsiteX10" fmla="*/ 0 w 1212851"/>
                      <a:gd name="connsiteY10" fmla="*/ 49463 h 401889"/>
                      <a:gd name="connsiteX0" fmla="*/ 0 w 1212851"/>
                      <a:gd name="connsiteY0" fmla="*/ 45209 h 397635"/>
                      <a:gd name="connsiteX1" fmla="*/ 266700 w 1212851"/>
                      <a:gd name="connsiteY1" fmla="*/ 114265 h 397635"/>
                      <a:gd name="connsiteX2" fmla="*/ 983456 w 1212851"/>
                      <a:gd name="connsiteY2" fmla="*/ 330960 h 397635"/>
                      <a:gd name="connsiteX3" fmla="*/ 1197769 w 1212851"/>
                      <a:gd name="connsiteY3" fmla="*/ 397635 h 397635"/>
                      <a:gd name="connsiteX4" fmla="*/ 1171575 w 1212851"/>
                      <a:gd name="connsiteY4" fmla="*/ 330959 h 397635"/>
                      <a:gd name="connsiteX5" fmla="*/ 983456 w 1212851"/>
                      <a:gd name="connsiteY5" fmla="*/ 242853 h 397635"/>
                      <a:gd name="connsiteX6" fmla="*/ 666750 w 1212851"/>
                      <a:gd name="connsiteY6" fmla="*/ 140459 h 397635"/>
                      <a:gd name="connsiteX7" fmla="*/ 392906 w 1212851"/>
                      <a:gd name="connsiteY7" fmla="*/ 57115 h 397635"/>
                      <a:gd name="connsiteX8" fmla="*/ 216694 w 1212851"/>
                      <a:gd name="connsiteY8" fmla="*/ 11872 h 397635"/>
                      <a:gd name="connsiteX9" fmla="*/ 73819 w 1212851"/>
                      <a:gd name="connsiteY9" fmla="*/ 2347 h 397635"/>
                      <a:gd name="connsiteX10" fmla="*/ 0 w 1212851"/>
                      <a:gd name="connsiteY10" fmla="*/ 45209 h 3976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212851" h="397635">
                        <a:moveTo>
                          <a:pt x="0" y="45209"/>
                        </a:moveTo>
                        <a:cubicBezTo>
                          <a:pt x="88900" y="68228"/>
                          <a:pt x="102791" y="66640"/>
                          <a:pt x="266700" y="114265"/>
                        </a:cubicBezTo>
                        <a:cubicBezTo>
                          <a:pt x="430609" y="161890"/>
                          <a:pt x="744537" y="258728"/>
                          <a:pt x="983456" y="330960"/>
                        </a:cubicBezTo>
                        <a:cubicBezTo>
                          <a:pt x="1138634" y="378188"/>
                          <a:pt x="1166416" y="397635"/>
                          <a:pt x="1197769" y="397635"/>
                        </a:cubicBezTo>
                        <a:cubicBezTo>
                          <a:pt x="1229122" y="397635"/>
                          <a:pt x="1207294" y="356756"/>
                          <a:pt x="1171575" y="330959"/>
                        </a:cubicBezTo>
                        <a:cubicBezTo>
                          <a:pt x="1135856" y="305162"/>
                          <a:pt x="1067594" y="274603"/>
                          <a:pt x="983456" y="242853"/>
                        </a:cubicBezTo>
                        <a:cubicBezTo>
                          <a:pt x="899319" y="211103"/>
                          <a:pt x="765175" y="171415"/>
                          <a:pt x="666750" y="140459"/>
                        </a:cubicBezTo>
                        <a:cubicBezTo>
                          <a:pt x="568325" y="109503"/>
                          <a:pt x="467915" y="78546"/>
                          <a:pt x="392906" y="57115"/>
                        </a:cubicBezTo>
                        <a:cubicBezTo>
                          <a:pt x="317897" y="35684"/>
                          <a:pt x="270669" y="22191"/>
                          <a:pt x="216694" y="11872"/>
                        </a:cubicBezTo>
                        <a:cubicBezTo>
                          <a:pt x="162719" y="1553"/>
                          <a:pt x="109935" y="-3209"/>
                          <a:pt x="73819" y="2347"/>
                        </a:cubicBezTo>
                        <a:cubicBezTo>
                          <a:pt x="37703" y="7903"/>
                          <a:pt x="11906" y="31517"/>
                          <a:pt x="0" y="45209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</p:grpSp>
            <p:grpSp>
              <p:nvGrpSpPr>
                <p:cNvPr id="37" name="Skupina 36"/>
                <p:cNvGrpSpPr/>
                <p:nvPr/>
              </p:nvGrpSpPr>
              <p:grpSpPr>
                <a:xfrm flipH="1" flipV="1">
                  <a:off x="4099760" y="3197791"/>
                  <a:ext cx="1071439" cy="510998"/>
                  <a:chOff x="3774287" y="2651881"/>
                  <a:chExt cx="1861257" cy="854998"/>
                </a:xfrm>
              </p:grpSpPr>
              <p:sp>
                <p:nvSpPr>
                  <p:cNvPr id="38" name="Volný tvar 37"/>
                  <p:cNvSpPr>
                    <a:spLocks noChangeAspect="1"/>
                  </p:cNvSpPr>
                  <p:nvPr/>
                </p:nvSpPr>
                <p:spPr>
                  <a:xfrm>
                    <a:off x="3774287" y="2651881"/>
                    <a:ext cx="1861257" cy="854998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1018" h="390928">
                        <a:moveTo>
                          <a:pt x="3617" y="113297"/>
                        </a:moveTo>
                        <a:cubicBezTo>
                          <a:pt x="18246" y="94034"/>
                          <a:pt x="37719" y="4545"/>
                          <a:pt x="122545" y="232"/>
                        </a:cubicBezTo>
                        <a:cubicBezTo>
                          <a:pt x="207371" y="-4081"/>
                          <a:pt x="397249" y="52758"/>
                          <a:pt x="512575" y="87417"/>
                        </a:cubicBezTo>
                        <a:cubicBezTo>
                          <a:pt x="627901" y="122076"/>
                          <a:pt x="758777" y="159653"/>
                          <a:pt x="814500" y="208187"/>
                        </a:cubicBezTo>
                        <a:cubicBezTo>
                          <a:pt x="870223" y="256721"/>
                          <a:pt x="845098" y="353007"/>
                          <a:pt x="846912" y="378621"/>
                        </a:cubicBezTo>
                        <a:cubicBezTo>
                          <a:pt x="848726" y="404235"/>
                          <a:pt x="834153" y="385547"/>
                          <a:pt x="825387" y="361873"/>
                        </a:cubicBezTo>
                        <a:cubicBezTo>
                          <a:pt x="816621" y="338199"/>
                          <a:pt x="836386" y="273695"/>
                          <a:pt x="794315" y="236579"/>
                        </a:cubicBezTo>
                        <a:cubicBezTo>
                          <a:pt x="752244" y="199463"/>
                          <a:pt x="661611" y="169787"/>
                          <a:pt x="572960" y="139176"/>
                        </a:cubicBezTo>
                        <a:cubicBezTo>
                          <a:pt x="484309" y="108565"/>
                          <a:pt x="333476" y="71253"/>
                          <a:pt x="262409" y="52912"/>
                        </a:cubicBezTo>
                        <a:cubicBezTo>
                          <a:pt x="191343" y="34571"/>
                          <a:pt x="178501" y="29539"/>
                          <a:pt x="146561" y="29131"/>
                        </a:cubicBezTo>
                        <a:cubicBezTo>
                          <a:pt x="114621" y="28723"/>
                          <a:pt x="89762" y="39829"/>
                          <a:pt x="76212" y="54820"/>
                        </a:cubicBezTo>
                        <a:cubicBezTo>
                          <a:pt x="62662" y="69811"/>
                          <a:pt x="46871" y="106063"/>
                          <a:pt x="34772" y="115809"/>
                        </a:cubicBezTo>
                        <a:cubicBezTo>
                          <a:pt x="22673" y="125555"/>
                          <a:pt x="-11012" y="132560"/>
                          <a:pt x="3617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39" name="Volný tvar 38"/>
                  <p:cNvSpPr>
                    <a:spLocks/>
                  </p:cNvSpPr>
                  <p:nvPr/>
                </p:nvSpPr>
                <p:spPr>
                  <a:xfrm rot="150410">
                    <a:off x="3842255" y="2777197"/>
                    <a:ext cx="1716428" cy="670852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1018" h="390928">
                        <a:moveTo>
                          <a:pt x="3617" y="113297"/>
                        </a:moveTo>
                        <a:cubicBezTo>
                          <a:pt x="18246" y="94034"/>
                          <a:pt x="37719" y="4545"/>
                          <a:pt x="122545" y="232"/>
                        </a:cubicBezTo>
                        <a:cubicBezTo>
                          <a:pt x="207371" y="-4081"/>
                          <a:pt x="397249" y="52758"/>
                          <a:pt x="512575" y="87417"/>
                        </a:cubicBezTo>
                        <a:cubicBezTo>
                          <a:pt x="627901" y="122076"/>
                          <a:pt x="758777" y="159653"/>
                          <a:pt x="814500" y="208187"/>
                        </a:cubicBezTo>
                        <a:cubicBezTo>
                          <a:pt x="870223" y="256721"/>
                          <a:pt x="845098" y="353007"/>
                          <a:pt x="846912" y="378621"/>
                        </a:cubicBezTo>
                        <a:cubicBezTo>
                          <a:pt x="848726" y="404235"/>
                          <a:pt x="834153" y="385547"/>
                          <a:pt x="825387" y="361873"/>
                        </a:cubicBezTo>
                        <a:cubicBezTo>
                          <a:pt x="816621" y="338199"/>
                          <a:pt x="836386" y="273695"/>
                          <a:pt x="794315" y="236579"/>
                        </a:cubicBezTo>
                        <a:cubicBezTo>
                          <a:pt x="752244" y="199463"/>
                          <a:pt x="661611" y="169787"/>
                          <a:pt x="572960" y="139176"/>
                        </a:cubicBezTo>
                        <a:cubicBezTo>
                          <a:pt x="484309" y="108565"/>
                          <a:pt x="333476" y="71253"/>
                          <a:pt x="262409" y="52912"/>
                        </a:cubicBezTo>
                        <a:cubicBezTo>
                          <a:pt x="191343" y="34571"/>
                          <a:pt x="178501" y="29539"/>
                          <a:pt x="146561" y="29131"/>
                        </a:cubicBezTo>
                        <a:cubicBezTo>
                          <a:pt x="114621" y="28723"/>
                          <a:pt x="89762" y="39829"/>
                          <a:pt x="76212" y="54820"/>
                        </a:cubicBezTo>
                        <a:cubicBezTo>
                          <a:pt x="62662" y="69811"/>
                          <a:pt x="46871" y="106063"/>
                          <a:pt x="34772" y="115809"/>
                        </a:cubicBezTo>
                        <a:cubicBezTo>
                          <a:pt x="22673" y="125555"/>
                          <a:pt x="-11012" y="132560"/>
                          <a:pt x="3617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40" name="Volný tvar 39"/>
                  <p:cNvSpPr>
                    <a:spLocks/>
                  </p:cNvSpPr>
                  <p:nvPr/>
                </p:nvSpPr>
                <p:spPr>
                  <a:xfrm rot="265172">
                    <a:off x="3908824" y="2872405"/>
                    <a:ext cx="1575836" cy="533770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6612 w 851069"/>
                      <a:gd name="connsiteY9" fmla="*/ 29131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4443 w 851069"/>
                      <a:gd name="connsiteY9" fmla="*/ 36380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330 w 850731"/>
                      <a:gd name="connsiteY0" fmla="*/ 123197 h 400828"/>
                      <a:gd name="connsiteX1" fmla="*/ 116535 w 850731"/>
                      <a:gd name="connsiteY1" fmla="*/ 203 h 400828"/>
                      <a:gd name="connsiteX2" fmla="*/ 512288 w 850731"/>
                      <a:gd name="connsiteY2" fmla="*/ 97317 h 400828"/>
                      <a:gd name="connsiteX3" fmla="*/ 814213 w 850731"/>
                      <a:gd name="connsiteY3" fmla="*/ 218087 h 400828"/>
                      <a:gd name="connsiteX4" fmla="*/ 846625 w 850731"/>
                      <a:gd name="connsiteY4" fmla="*/ 388521 h 400828"/>
                      <a:gd name="connsiteX5" fmla="*/ 825100 w 850731"/>
                      <a:gd name="connsiteY5" fmla="*/ 371773 h 400828"/>
                      <a:gd name="connsiteX6" fmla="*/ 794028 w 850731"/>
                      <a:gd name="connsiteY6" fmla="*/ 246479 h 400828"/>
                      <a:gd name="connsiteX7" fmla="*/ 572673 w 850731"/>
                      <a:gd name="connsiteY7" fmla="*/ 149076 h 400828"/>
                      <a:gd name="connsiteX8" fmla="*/ 262122 w 850731"/>
                      <a:gd name="connsiteY8" fmla="*/ 62812 h 400828"/>
                      <a:gd name="connsiteX9" fmla="*/ 144105 w 850731"/>
                      <a:gd name="connsiteY9" fmla="*/ 46280 h 400828"/>
                      <a:gd name="connsiteX10" fmla="*/ 80068 w 850731"/>
                      <a:gd name="connsiteY10" fmla="*/ 69550 h 400828"/>
                      <a:gd name="connsiteX11" fmla="*/ 34485 w 850731"/>
                      <a:gd name="connsiteY11" fmla="*/ 125709 h 400828"/>
                      <a:gd name="connsiteX12" fmla="*/ 3330 w 850731"/>
                      <a:gd name="connsiteY12" fmla="*/ 123197 h 400828"/>
                      <a:gd name="connsiteX0" fmla="*/ 3586 w 850987"/>
                      <a:gd name="connsiteY0" fmla="*/ 114902 h 392533"/>
                      <a:gd name="connsiteX1" fmla="*/ 121133 w 850987"/>
                      <a:gd name="connsiteY1" fmla="*/ 227 h 392533"/>
                      <a:gd name="connsiteX2" fmla="*/ 512544 w 850987"/>
                      <a:gd name="connsiteY2" fmla="*/ 89022 h 392533"/>
                      <a:gd name="connsiteX3" fmla="*/ 814469 w 850987"/>
                      <a:gd name="connsiteY3" fmla="*/ 209792 h 392533"/>
                      <a:gd name="connsiteX4" fmla="*/ 846881 w 850987"/>
                      <a:gd name="connsiteY4" fmla="*/ 380226 h 392533"/>
                      <a:gd name="connsiteX5" fmla="*/ 825356 w 850987"/>
                      <a:gd name="connsiteY5" fmla="*/ 363478 h 392533"/>
                      <a:gd name="connsiteX6" fmla="*/ 794284 w 850987"/>
                      <a:gd name="connsiteY6" fmla="*/ 238184 h 392533"/>
                      <a:gd name="connsiteX7" fmla="*/ 572929 w 850987"/>
                      <a:gd name="connsiteY7" fmla="*/ 140781 h 392533"/>
                      <a:gd name="connsiteX8" fmla="*/ 262378 w 850987"/>
                      <a:gd name="connsiteY8" fmla="*/ 54517 h 392533"/>
                      <a:gd name="connsiteX9" fmla="*/ 144361 w 850987"/>
                      <a:gd name="connsiteY9" fmla="*/ 37985 h 392533"/>
                      <a:gd name="connsiteX10" fmla="*/ 80324 w 850987"/>
                      <a:gd name="connsiteY10" fmla="*/ 61255 h 392533"/>
                      <a:gd name="connsiteX11" fmla="*/ 34741 w 850987"/>
                      <a:gd name="connsiteY11" fmla="*/ 117414 h 392533"/>
                      <a:gd name="connsiteX12" fmla="*/ 3586 w 850987"/>
                      <a:gd name="connsiteY12" fmla="*/ 114902 h 392533"/>
                      <a:gd name="connsiteX0" fmla="*/ 3586 w 850987"/>
                      <a:gd name="connsiteY0" fmla="*/ 114902 h 392275"/>
                      <a:gd name="connsiteX1" fmla="*/ 121133 w 850987"/>
                      <a:gd name="connsiteY1" fmla="*/ 227 h 392275"/>
                      <a:gd name="connsiteX2" fmla="*/ 512544 w 850987"/>
                      <a:gd name="connsiteY2" fmla="*/ 89022 h 392275"/>
                      <a:gd name="connsiteX3" fmla="*/ 814469 w 850987"/>
                      <a:gd name="connsiteY3" fmla="*/ 209792 h 392275"/>
                      <a:gd name="connsiteX4" fmla="*/ 846881 w 850987"/>
                      <a:gd name="connsiteY4" fmla="*/ 380226 h 392275"/>
                      <a:gd name="connsiteX5" fmla="*/ 825356 w 850987"/>
                      <a:gd name="connsiteY5" fmla="*/ 363478 h 392275"/>
                      <a:gd name="connsiteX6" fmla="*/ 779196 w 850987"/>
                      <a:gd name="connsiteY6" fmla="*/ 245037 h 392275"/>
                      <a:gd name="connsiteX7" fmla="*/ 572929 w 850987"/>
                      <a:gd name="connsiteY7" fmla="*/ 140781 h 392275"/>
                      <a:gd name="connsiteX8" fmla="*/ 262378 w 850987"/>
                      <a:gd name="connsiteY8" fmla="*/ 54517 h 392275"/>
                      <a:gd name="connsiteX9" fmla="*/ 144361 w 850987"/>
                      <a:gd name="connsiteY9" fmla="*/ 37985 h 392275"/>
                      <a:gd name="connsiteX10" fmla="*/ 80324 w 850987"/>
                      <a:gd name="connsiteY10" fmla="*/ 61255 h 392275"/>
                      <a:gd name="connsiteX11" fmla="*/ 34741 w 850987"/>
                      <a:gd name="connsiteY11" fmla="*/ 117414 h 392275"/>
                      <a:gd name="connsiteX12" fmla="*/ 3586 w 850987"/>
                      <a:gd name="connsiteY12" fmla="*/ 114902 h 39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0987" h="392275">
                        <a:moveTo>
                          <a:pt x="3586" y="114902"/>
                        </a:moveTo>
                        <a:cubicBezTo>
                          <a:pt x="17985" y="95371"/>
                          <a:pt x="36307" y="4540"/>
                          <a:pt x="121133" y="227"/>
                        </a:cubicBezTo>
                        <a:cubicBezTo>
                          <a:pt x="205959" y="-4086"/>
                          <a:pt x="396988" y="54095"/>
                          <a:pt x="512544" y="89022"/>
                        </a:cubicBezTo>
                        <a:cubicBezTo>
                          <a:pt x="628100" y="123949"/>
                          <a:pt x="758746" y="161258"/>
                          <a:pt x="814469" y="209792"/>
                        </a:cubicBezTo>
                        <a:cubicBezTo>
                          <a:pt x="870192" y="258326"/>
                          <a:pt x="845067" y="354612"/>
                          <a:pt x="846881" y="380226"/>
                        </a:cubicBezTo>
                        <a:cubicBezTo>
                          <a:pt x="848695" y="405840"/>
                          <a:pt x="836637" y="386010"/>
                          <a:pt x="825356" y="363478"/>
                        </a:cubicBezTo>
                        <a:cubicBezTo>
                          <a:pt x="814075" y="340947"/>
                          <a:pt x="821267" y="282153"/>
                          <a:pt x="779196" y="245037"/>
                        </a:cubicBezTo>
                        <a:cubicBezTo>
                          <a:pt x="737125" y="207921"/>
                          <a:pt x="659065" y="172534"/>
                          <a:pt x="572929" y="140781"/>
                        </a:cubicBezTo>
                        <a:cubicBezTo>
                          <a:pt x="486793" y="109028"/>
                          <a:pt x="333806" y="71650"/>
                          <a:pt x="262378" y="54517"/>
                        </a:cubicBezTo>
                        <a:cubicBezTo>
                          <a:pt x="190950" y="37384"/>
                          <a:pt x="176301" y="38393"/>
                          <a:pt x="144361" y="37985"/>
                        </a:cubicBezTo>
                        <a:cubicBezTo>
                          <a:pt x="112421" y="37577"/>
                          <a:pt x="93874" y="46264"/>
                          <a:pt x="80324" y="61255"/>
                        </a:cubicBezTo>
                        <a:cubicBezTo>
                          <a:pt x="66774" y="76246"/>
                          <a:pt x="47531" y="108473"/>
                          <a:pt x="34741" y="117414"/>
                        </a:cubicBezTo>
                        <a:cubicBezTo>
                          <a:pt x="21951" y="126355"/>
                          <a:pt x="-10813" y="134433"/>
                          <a:pt x="3586" y="114902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41" name="Volný tvar 40"/>
                  <p:cNvSpPr>
                    <a:spLocks/>
                  </p:cNvSpPr>
                  <p:nvPr/>
                </p:nvSpPr>
                <p:spPr>
                  <a:xfrm rot="416670">
                    <a:off x="3978949" y="2960240"/>
                    <a:ext cx="1430717" cy="385555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17 w 866567"/>
                      <a:gd name="connsiteY0" fmla="*/ 113297 h 373000"/>
                      <a:gd name="connsiteX1" fmla="*/ 122545 w 866567"/>
                      <a:gd name="connsiteY1" fmla="*/ 232 h 373000"/>
                      <a:gd name="connsiteX2" fmla="*/ 512575 w 866567"/>
                      <a:gd name="connsiteY2" fmla="*/ 87417 h 373000"/>
                      <a:gd name="connsiteX3" fmla="*/ 814500 w 866567"/>
                      <a:gd name="connsiteY3" fmla="*/ 208187 h 373000"/>
                      <a:gd name="connsiteX4" fmla="*/ 866491 w 866567"/>
                      <a:gd name="connsiteY4" fmla="*/ 349443 h 373000"/>
                      <a:gd name="connsiteX5" fmla="*/ 825387 w 866567"/>
                      <a:gd name="connsiteY5" fmla="*/ 361873 h 373000"/>
                      <a:gd name="connsiteX6" fmla="*/ 794315 w 866567"/>
                      <a:gd name="connsiteY6" fmla="*/ 236579 h 373000"/>
                      <a:gd name="connsiteX7" fmla="*/ 572960 w 866567"/>
                      <a:gd name="connsiteY7" fmla="*/ 139176 h 373000"/>
                      <a:gd name="connsiteX8" fmla="*/ 262409 w 866567"/>
                      <a:gd name="connsiteY8" fmla="*/ 52912 h 373000"/>
                      <a:gd name="connsiteX9" fmla="*/ 146561 w 866567"/>
                      <a:gd name="connsiteY9" fmla="*/ 29131 h 373000"/>
                      <a:gd name="connsiteX10" fmla="*/ 76212 w 866567"/>
                      <a:gd name="connsiteY10" fmla="*/ 54820 h 373000"/>
                      <a:gd name="connsiteX11" fmla="*/ 34772 w 866567"/>
                      <a:gd name="connsiteY11" fmla="*/ 115809 h 373000"/>
                      <a:gd name="connsiteX12" fmla="*/ 3617 w 866567"/>
                      <a:gd name="connsiteY12" fmla="*/ 113297 h 373000"/>
                      <a:gd name="connsiteX0" fmla="*/ 3617 w 867450"/>
                      <a:gd name="connsiteY0" fmla="*/ 113297 h 372087"/>
                      <a:gd name="connsiteX1" fmla="*/ 122545 w 867450"/>
                      <a:gd name="connsiteY1" fmla="*/ 232 h 372087"/>
                      <a:gd name="connsiteX2" fmla="*/ 512575 w 867450"/>
                      <a:gd name="connsiteY2" fmla="*/ 87417 h 372087"/>
                      <a:gd name="connsiteX3" fmla="*/ 814500 w 867450"/>
                      <a:gd name="connsiteY3" fmla="*/ 208187 h 372087"/>
                      <a:gd name="connsiteX4" fmla="*/ 866491 w 867450"/>
                      <a:gd name="connsiteY4" fmla="*/ 349443 h 372087"/>
                      <a:gd name="connsiteX5" fmla="*/ 844196 w 867450"/>
                      <a:gd name="connsiteY5" fmla="*/ 360546 h 372087"/>
                      <a:gd name="connsiteX6" fmla="*/ 794315 w 867450"/>
                      <a:gd name="connsiteY6" fmla="*/ 236579 h 372087"/>
                      <a:gd name="connsiteX7" fmla="*/ 572960 w 867450"/>
                      <a:gd name="connsiteY7" fmla="*/ 139176 h 372087"/>
                      <a:gd name="connsiteX8" fmla="*/ 262409 w 867450"/>
                      <a:gd name="connsiteY8" fmla="*/ 52912 h 372087"/>
                      <a:gd name="connsiteX9" fmla="*/ 146561 w 867450"/>
                      <a:gd name="connsiteY9" fmla="*/ 29131 h 372087"/>
                      <a:gd name="connsiteX10" fmla="*/ 76212 w 867450"/>
                      <a:gd name="connsiteY10" fmla="*/ 54820 h 372087"/>
                      <a:gd name="connsiteX11" fmla="*/ 34772 w 867450"/>
                      <a:gd name="connsiteY11" fmla="*/ 115809 h 372087"/>
                      <a:gd name="connsiteX12" fmla="*/ 3617 w 867450"/>
                      <a:gd name="connsiteY12" fmla="*/ 113297 h 372087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2960 w 867487"/>
                      <a:gd name="connsiteY7" fmla="*/ 139176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58690 w 867487"/>
                      <a:gd name="connsiteY9" fmla="*/ 54489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90 w 867560"/>
                      <a:gd name="connsiteY0" fmla="*/ 113297 h 371040"/>
                      <a:gd name="connsiteX1" fmla="*/ 122618 w 867560"/>
                      <a:gd name="connsiteY1" fmla="*/ 232 h 371040"/>
                      <a:gd name="connsiteX2" fmla="*/ 512648 w 867560"/>
                      <a:gd name="connsiteY2" fmla="*/ 87417 h 371040"/>
                      <a:gd name="connsiteX3" fmla="*/ 814573 w 867560"/>
                      <a:gd name="connsiteY3" fmla="*/ 208187 h 371040"/>
                      <a:gd name="connsiteX4" fmla="*/ 866564 w 867560"/>
                      <a:gd name="connsiteY4" fmla="*/ 349443 h 371040"/>
                      <a:gd name="connsiteX5" fmla="*/ 844269 w 867560"/>
                      <a:gd name="connsiteY5" fmla="*/ 360546 h 371040"/>
                      <a:gd name="connsiteX6" fmla="*/ 789703 w 867560"/>
                      <a:gd name="connsiteY6" fmla="*/ 251336 h 371040"/>
                      <a:gd name="connsiteX7" fmla="*/ 575862 w 867560"/>
                      <a:gd name="connsiteY7" fmla="*/ 157100 h 371040"/>
                      <a:gd name="connsiteX8" fmla="*/ 272829 w 867560"/>
                      <a:gd name="connsiteY8" fmla="*/ 73998 h 371040"/>
                      <a:gd name="connsiteX9" fmla="*/ 158763 w 867560"/>
                      <a:gd name="connsiteY9" fmla="*/ 54489 h 371040"/>
                      <a:gd name="connsiteX10" fmla="*/ 82155 w 867560"/>
                      <a:gd name="connsiteY10" fmla="*/ 74463 h 371040"/>
                      <a:gd name="connsiteX11" fmla="*/ 34845 w 867560"/>
                      <a:gd name="connsiteY11" fmla="*/ 115809 h 371040"/>
                      <a:gd name="connsiteX12" fmla="*/ 3690 w 867560"/>
                      <a:gd name="connsiteY12" fmla="*/ 113297 h 3710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67560" h="371040">
                        <a:moveTo>
                          <a:pt x="3690" y="113297"/>
                        </a:moveTo>
                        <a:cubicBezTo>
                          <a:pt x="18319" y="94034"/>
                          <a:pt x="37792" y="4545"/>
                          <a:pt x="122618" y="232"/>
                        </a:cubicBezTo>
                        <a:cubicBezTo>
                          <a:pt x="207444" y="-4081"/>
                          <a:pt x="397322" y="52758"/>
                          <a:pt x="512648" y="87417"/>
                        </a:cubicBezTo>
                        <a:cubicBezTo>
                          <a:pt x="627974" y="122076"/>
                          <a:pt x="755587" y="164516"/>
                          <a:pt x="814573" y="208187"/>
                        </a:cubicBezTo>
                        <a:cubicBezTo>
                          <a:pt x="873559" y="251858"/>
                          <a:pt x="861615" y="324050"/>
                          <a:pt x="866564" y="349443"/>
                        </a:cubicBezTo>
                        <a:cubicBezTo>
                          <a:pt x="871513" y="374836"/>
                          <a:pt x="857079" y="376897"/>
                          <a:pt x="844269" y="360546"/>
                        </a:cubicBezTo>
                        <a:cubicBezTo>
                          <a:pt x="831459" y="344195"/>
                          <a:pt x="834437" y="285244"/>
                          <a:pt x="789703" y="251336"/>
                        </a:cubicBezTo>
                        <a:cubicBezTo>
                          <a:pt x="744969" y="217428"/>
                          <a:pt x="662008" y="186656"/>
                          <a:pt x="575862" y="157100"/>
                        </a:cubicBezTo>
                        <a:cubicBezTo>
                          <a:pt x="489716" y="127544"/>
                          <a:pt x="342346" y="91100"/>
                          <a:pt x="272829" y="73998"/>
                        </a:cubicBezTo>
                        <a:cubicBezTo>
                          <a:pt x="203313" y="56896"/>
                          <a:pt x="190703" y="54897"/>
                          <a:pt x="158763" y="54489"/>
                        </a:cubicBezTo>
                        <a:cubicBezTo>
                          <a:pt x="126823" y="54081"/>
                          <a:pt x="95705" y="59472"/>
                          <a:pt x="82155" y="74463"/>
                        </a:cubicBezTo>
                        <a:cubicBezTo>
                          <a:pt x="68605" y="89454"/>
                          <a:pt x="47923" y="109337"/>
                          <a:pt x="34845" y="115809"/>
                        </a:cubicBezTo>
                        <a:cubicBezTo>
                          <a:pt x="21768" y="122281"/>
                          <a:pt x="-10939" y="132560"/>
                          <a:pt x="3690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42" name="Volný tvar 41"/>
                  <p:cNvSpPr/>
                  <p:nvPr/>
                </p:nvSpPr>
                <p:spPr>
                  <a:xfrm>
                    <a:off x="4093369" y="2983739"/>
                    <a:ext cx="1212851" cy="397635"/>
                  </a:xfrm>
                  <a:custGeom>
                    <a:avLst/>
                    <a:gdLst>
                      <a:gd name="connsiteX0" fmla="*/ 0 w 1254347"/>
                      <a:gd name="connsiteY0" fmla="*/ 32437 h 414862"/>
                      <a:gd name="connsiteX1" fmla="*/ 250031 w 1254347"/>
                      <a:gd name="connsiteY1" fmla="*/ 108637 h 414862"/>
                      <a:gd name="connsiteX2" fmla="*/ 1188244 w 1254347"/>
                      <a:gd name="connsiteY2" fmla="*/ 401531 h 414862"/>
                      <a:gd name="connsiteX3" fmla="*/ 1152525 w 1254347"/>
                      <a:gd name="connsiteY3" fmla="*/ 353906 h 414862"/>
                      <a:gd name="connsiteX4" fmla="*/ 959644 w 1254347"/>
                      <a:gd name="connsiteY4" fmla="*/ 253893 h 414862"/>
                      <a:gd name="connsiteX5" fmla="*/ 640556 w 1254347"/>
                      <a:gd name="connsiteY5" fmla="*/ 151499 h 414862"/>
                      <a:gd name="connsiteX6" fmla="*/ 378619 w 1254347"/>
                      <a:gd name="connsiteY6" fmla="*/ 63393 h 414862"/>
                      <a:gd name="connsiteX7" fmla="*/ 169069 w 1254347"/>
                      <a:gd name="connsiteY7" fmla="*/ 11006 h 414862"/>
                      <a:gd name="connsiteX8" fmla="*/ 54769 w 1254347"/>
                      <a:gd name="connsiteY8" fmla="*/ 1481 h 414862"/>
                      <a:gd name="connsiteX9" fmla="*/ 0 w 1254347"/>
                      <a:gd name="connsiteY9" fmla="*/ 32437 h 414862"/>
                      <a:gd name="connsiteX0" fmla="*/ 0 w 1209971"/>
                      <a:gd name="connsiteY0" fmla="*/ 32437 h 406480"/>
                      <a:gd name="connsiteX1" fmla="*/ 250031 w 1209971"/>
                      <a:gd name="connsiteY1" fmla="*/ 108637 h 406480"/>
                      <a:gd name="connsiteX2" fmla="*/ 1188244 w 1209971"/>
                      <a:gd name="connsiteY2" fmla="*/ 401531 h 406480"/>
                      <a:gd name="connsiteX3" fmla="*/ 1152525 w 1209971"/>
                      <a:gd name="connsiteY3" fmla="*/ 353906 h 406480"/>
                      <a:gd name="connsiteX4" fmla="*/ 959644 w 1209971"/>
                      <a:gd name="connsiteY4" fmla="*/ 253893 h 406480"/>
                      <a:gd name="connsiteX5" fmla="*/ 640556 w 1209971"/>
                      <a:gd name="connsiteY5" fmla="*/ 151499 h 406480"/>
                      <a:gd name="connsiteX6" fmla="*/ 378619 w 1209971"/>
                      <a:gd name="connsiteY6" fmla="*/ 63393 h 406480"/>
                      <a:gd name="connsiteX7" fmla="*/ 169069 w 1209971"/>
                      <a:gd name="connsiteY7" fmla="*/ 11006 h 406480"/>
                      <a:gd name="connsiteX8" fmla="*/ 54769 w 1209971"/>
                      <a:gd name="connsiteY8" fmla="*/ 1481 h 406480"/>
                      <a:gd name="connsiteX9" fmla="*/ 0 w 1209971"/>
                      <a:gd name="connsiteY9" fmla="*/ 32437 h 406480"/>
                      <a:gd name="connsiteX0" fmla="*/ 0 w 1186948"/>
                      <a:gd name="connsiteY0" fmla="*/ 32437 h 399893"/>
                      <a:gd name="connsiteX1" fmla="*/ 250031 w 1186948"/>
                      <a:gd name="connsiteY1" fmla="*/ 108637 h 399893"/>
                      <a:gd name="connsiteX2" fmla="*/ 1157287 w 1186948"/>
                      <a:gd name="connsiteY2" fmla="*/ 394388 h 399893"/>
                      <a:gd name="connsiteX3" fmla="*/ 1152525 w 1186948"/>
                      <a:gd name="connsiteY3" fmla="*/ 353906 h 399893"/>
                      <a:gd name="connsiteX4" fmla="*/ 959644 w 1186948"/>
                      <a:gd name="connsiteY4" fmla="*/ 253893 h 399893"/>
                      <a:gd name="connsiteX5" fmla="*/ 640556 w 1186948"/>
                      <a:gd name="connsiteY5" fmla="*/ 151499 h 399893"/>
                      <a:gd name="connsiteX6" fmla="*/ 378619 w 1186948"/>
                      <a:gd name="connsiteY6" fmla="*/ 63393 h 399893"/>
                      <a:gd name="connsiteX7" fmla="*/ 169069 w 1186948"/>
                      <a:gd name="connsiteY7" fmla="*/ 11006 h 399893"/>
                      <a:gd name="connsiteX8" fmla="*/ 54769 w 1186948"/>
                      <a:gd name="connsiteY8" fmla="*/ 1481 h 399893"/>
                      <a:gd name="connsiteX9" fmla="*/ 0 w 1186948"/>
                      <a:gd name="connsiteY9" fmla="*/ 32437 h 399893"/>
                      <a:gd name="connsiteX0" fmla="*/ 0 w 1230621"/>
                      <a:gd name="connsiteY0" fmla="*/ 32437 h 404167"/>
                      <a:gd name="connsiteX1" fmla="*/ 250031 w 1230621"/>
                      <a:gd name="connsiteY1" fmla="*/ 108637 h 404167"/>
                      <a:gd name="connsiteX2" fmla="*/ 1157287 w 1230621"/>
                      <a:gd name="connsiteY2" fmla="*/ 394388 h 404167"/>
                      <a:gd name="connsiteX3" fmla="*/ 1152525 w 1230621"/>
                      <a:gd name="connsiteY3" fmla="*/ 330093 h 404167"/>
                      <a:gd name="connsiteX4" fmla="*/ 959644 w 1230621"/>
                      <a:gd name="connsiteY4" fmla="*/ 253893 h 404167"/>
                      <a:gd name="connsiteX5" fmla="*/ 640556 w 1230621"/>
                      <a:gd name="connsiteY5" fmla="*/ 151499 h 404167"/>
                      <a:gd name="connsiteX6" fmla="*/ 378619 w 1230621"/>
                      <a:gd name="connsiteY6" fmla="*/ 63393 h 404167"/>
                      <a:gd name="connsiteX7" fmla="*/ 169069 w 1230621"/>
                      <a:gd name="connsiteY7" fmla="*/ 11006 h 404167"/>
                      <a:gd name="connsiteX8" fmla="*/ 54769 w 1230621"/>
                      <a:gd name="connsiteY8" fmla="*/ 1481 h 404167"/>
                      <a:gd name="connsiteX9" fmla="*/ 0 w 1230621"/>
                      <a:gd name="connsiteY9" fmla="*/ 32437 h 404167"/>
                      <a:gd name="connsiteX0" fmla="*/ 0 w 1152536"/>
                      <a:gd name="connsiteY0" fmla="*/ 32437 h 349699"/>
                      <a:gd name="connsiteX1" fmla="*/ 250031 w 1152536"/>
                      <a:gd name="connsiteY1" fmla="*/ 108637 h 349699"/>
                      <a:gd name="connsiteX2" fmla="*/ 964406 w 1152536"/>
                      <a:gd name="connsiteY2" fmla="*/ 330094 h 349699"/>
                      <a:gd name="connsiteX3" fmla="*/ 1152525 w 1152536"/>
                      <a:gd name="connsiteY3" fmla="*/ 330093 h 349699"/>
                      <a:gd name="connsiteX4" fmla="*/ 959644 w 1152536"/>
                      <a:gd name="connsiteY4" fmla="*/ 253893 h 349699"/>
                      <a:gd name="connsiteX5" fmla="*/ 640556 w 1152536"/>
                      <a:gd name="connsiteY5" fmla="*/ 151499 h 349699"/>
                      <a:gd name="connsiteX6" fmla="*/ 378619 w 1152536"/>
                      <a:gd name="connsiteY6" fmla="*/ 63393 h 349699"/>
                      <a:gd name="connsiteX7" fmla="*/ 169069 w 1152536"/>
                      <a:gd name="connsiteY7" fmla="*/ 11006 h 349699"/>
                      <a:gd name="connsiteX8" fmla="*/ 54769 w 1152536"/>
                      <a:gd name="connsiteY8" fmla="*/ 1481 h 349699"/>
                      <a:gd name="connsiteX9" fmla="*/ 0 w 1152536"/>
                      <a:gd name="connsiteY9" fmla="*/ 32437 h 349699"/>
                      <a:gd name="connsiteX0" fmla="*/ 0 w 1193981"/>
                      <a:gd name="connsiteY0" fmla="*/ 32437 h 396769"/>
                      <a:gd name="connsiteX1" fmla="*/ 250031 w 1193981"/>
                      <a:gd name="connsiteY1" fmla="*/ 108637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193981"/>
                      <a:gd name="connsiteY0" fmla="*/ 32437 h 396769"/>
                      <a:gd name="connsiteX1" fmla="*/ 247650 w 1193981"/>
                      <a:gd name="connsiteY1" fmla="*/ 113399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59606 w 1213031"/>
                      <a:gd name="connsiteY6" fmla="*/ 152364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66750 w 1213031"/>
                      <a:gd name="connsiteY6" fmla="*/ 140458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7669 w 1212851"/>
                      <a:gd name="connsiteY7" fmla="*/ 64258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2906 w 1212851"/>
                      <a:gd name="connsiteY7" fmla="*/ 57114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9463 h 401889"/>
                      <a:gd name="connsiteX1" fmla="*/ 266700 w 1212851"/>
                      <a:gd name="connsiteY1" fmla="*/ 118519 h 401889"/>
                      <a:gd name="connsiteX2" fmla="*/ 983456 w 1212851"/>
                      <a:gd name="connsiteY2" fmla="*/ 335214 h 401889"/>
                      <a:gd name="connsiteX3" fmla="*/ 1197769 w 1212851"/>
                      <a:gd name="connsiteY3" fmla="*/ 401889 h 401889"/>
                      <a:gd name="connsiteX4" fmla="*/ 1171575 w 1212851"/>
                      <a:gd name="connsiteY4" fmla="*/ 335213 h 401889"/>
                      <a:gd name="connsiteX5" fmla="*/ 983456 w 1212851"/>
                      <a:gd name="connsiteY5" fmla="*/ 247107 h 401889"/>
                      <a:gd name="connsiteX6" fmla="*/ 666750 w 1212851"/>
                      <a:gd name="connsiteY6" fmla="*/ 144713 h 401889"/>
                      <a:gd name="connsiteX7" fmla="*/ 392906 w 1212851"/>
                      <a:gd name="connsiteY7" fmla="*/ 61369 h 401889"/>
                      <a:gd name="connsiteX8" fmla="*/ 216694 w 1212851"/>
                      <a:gd name="connsiteY8" fmla="*/ 6601 h 401889"/>
                      <a:gd name="connsiteX9" fmla="*/ 73819 w 1212851"/>
                      <a:gd name="connsiteY9" fmla="*/ 6601 h 401889"/>
                      <a:gd name="connsiteX10" fmla="*/ 0 w 1212851"/>
                      <a:gd name="connsiteY10" fmla="*/ 49463 h 401889"/>
                      <a:gd name="connsiteX0" fmla="*/ 0 w 1212851"/>
                      <a:gd name="connsiteY0" fmla="*/ 45209 h 397635"/>
                      <a:gd name="connsiteX1" fmla="*/ 266700 w 1212851"/>
                      <a:gd name="connsiteY1" fmla="*/ 114265 h 397635"/>
                      <a:gd name="connsiteX2" fmla="*/ 983456 w 1212851"/>
                      <a:gd name="connsiteY2" fmla="*/ 330960 h 397635"/>
                      <a:gd name="connsiteX3" fmla="*/ 1197769 w 1212851"/>
                      <a:gd name="connsiteY3" fmla="*/ 397635 h 397635"/>
                      <a:gd name="connsiteX4" fmla="*/ 1171575 w 1212851"/>
                      <a:gd name="connsiteY4" fmla="*/ 330959 h 397635"/>
                      <a:gd name="connsiteX5" fmla="*/ 983456 w 1212851"/>
                      <a:gd name="connsiteY5" fmla="*/ 242853 h 397635"/>
                      <a:gd name="connsiteX6" fmla="*/ 666750 w 1212851"/>
                      <a:gd name="connsiteY6" fmla="*/ 140459 h 397635"/>
                      <a:gd name="connsiteX7" fmla="*/ 392906 w 1212851"/>
                      <a:gd name="connsiteY7" fmla="*/ 57115 h 397635"/>
                      <a:gd name="connsiteX8" fmla="*/ 216694 w 1212851"/>
                      <a:gd name="connsiteY8" fmla="*/ 11872 h 397635"/>
                      <a:gd name="connsiteX9" fmla="*/ 73819 w 1212851"/>
                      <a:gd name="connsiteY9" fmla="*/ 2347 h 397635"/>
                      <a:gd name="connsiteX10" fmla="*/ 0 w 1212851"/>
                      <a:gd name="connsiteY10" fmla="*/ 45209 h 3976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212851" h="397635">
                        <a:moveTo>
                          <a:pt x="0" y="45209"/>
                        </a:moveTo>
                        <a:cubicBezTo>
                          <a:pt x="88900" y="68228"/>
                          <a:pt x="102791" y="66640"/>
                          <a:pt x="266700" y="114265"/>
                        </a:cubicBezTo>
                        <a:cubicBezTo>
                          <a:pt x="430609" y="161890"/>
                          <a:pt x="744537" y="258728"/>
                          <a:pt x="983456" y="330960"/>
                        </a:cubicBezTo>
                        <a:cubicBezTo>
                          <a:pt x="1138634" y="378188"/>
                          <a:pt x="1166416" y="397635"/>
                          <a:pt x="1197769" y="397635"/>
                        </a:cubicBezTo>
                        <a:cubicBezTo>
                          <a:pt x="1229122" y="397635"/>
                          <a:pt x="1207294" y="356756"/>
                          <a:pt x="1171575" y="330959"/>
                        </a:cubicBezTo>
                        <a:cubicBezTo>
                          <a:pt x="1135856" y="305162"/>
                          <a:pt x="1067594" y="274603"/>
                          <a:pt x="983456" y="242853"/>
                        </a:cubicBezTo>
                        <a:cubicBezTo>
                          <a:pt x="899319" y="211103"/>
                          <a:pt x="765175" y="171415"/>
                          <a:pt x="666750" y="140459"/>
                        </a:cubicBezTo>
                        <a:cubicBezTo>
                          <a:pt x="568325" y="109503"/>
                          <a:pt x="467915" y="78546"/>
                          <a:pt x="392906" y="57115"/>
                        </a:cubicBezTo>
                        <a:cubicBezTo>
                          <a:pt x="317897" y="35684"/>
                          <a:pt x="270669" y="22191"/>
                          <a:pt x="216694" y="11872"/>
                        </a:cubicBezTo>
                        <a:cubicBezTo>
                          <a:pt x="162719" y="1553"/>
                          <a:pt x="109935" y="-3209"/>
                          <a:pt x="73819" y="2347"/>
                        </a:cubicBezTo>
                        <a:cubicBezTo>
                          <a:pt x="37703" y="7903"/>
                          <a:pt x="11906" y="31517"/>
                          <a:pt x="0" y="45209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</p:grpSp>
          </p:grpSp>
          <p:sp>
            <p:nvSpPr>
              <p:cNvPr id="35" name="Ovál 34"/>
              <p:cNvSpPr/>
              <p:nvPr/>
            </p:nvSpPr>
            <p:spPr>
              <a:xfrm>
                <a:off x="4639791" y="2906528"/>
                <a:ext cx="99748" cy="60221"/>
              </a:xfrm>
              <a:prstGeom prst="ellipse">
                <a:avLst/>
              </a:prstGeom>
              <a:solidFill>
                <a:schemeClr val="accent2">
                  <a:lumMod val="75000"/>
                </a:schemeClr>
              </a:solidFill>
              <a:ln w="1270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 b="1"/>
              </a:p>
            </p:txBody>
          </p:sp>
        </p:grpSp>
        <p:grpSp>
          <p:nvGrpSpPr>
            <p:cNvPr id="48" name="Skupina 47"/>
            <p:cNvGrpSpPr/>
            <p:nvPr/>
          </p:nvGrpSpPr>
          <p:grpSpPr>
            <a:xfrm rot="632640">
              <a:off x="5508283" y="3604401"/>
              <a:ext cx="1132442" cy="778235"/>
              <a:chOff x="4099760" y="2873345"/>
              <a:chExt cx="1132442" cy="835444"/>
            </a:xfrm>
          </p:grpSpPr>
          <p:grpSp>
            <p:nvGrpSpPr>
              <p:cNvPr id="49" name="Skupina 48"/>
              <p:cNvGrpSpPr/>
              <p:nvPr/>
            </p:nvGrpSpPr>
            <p:grpSpPr>
              <a:xfrm>
                <a:off x="4099760" y="2873345"/>
                <a:ext cx="1132442" cy="835444"/>
                <a:chOff x="4099760" y="2873345"/>
                <a:chExt cx="1132442" cy="835444"/>
              </a:xfrm>
            </p:grpSpPr>
            <p:grpSp>
              <p:nvGrpSpPr>
                <p:cNvPr id="51" name="Skupina 50"/>
                <p:cNvGrpSpPr/>
                <p:nvPr/>
              </p:nvGrpSpPr>
              <p:grpSpPr>
                <a:xfrm>
                  <a:off x="4162612" y="2873345"/>
                  <a:ext cx="1069590" cy="514728"/>
                  <a:chOff x="3774287" y="2645640"/>
                  <a:chExt cx="1858045" cy="861239"/>
                </a:xfrm>
              </p:grpSpPr>
              <p:sp>
                <p:nvSpPr>
                  <p:cNvPr id="58" name="Volný tvar 57"/>
                  <p:cNvSpPr>
                    <a:spLocks noChangeAspect="1"/>
                  </p:cNvSpPr>
                  <p:nvPr/>
                </p:nvSpPr>
                <p:spPr>
                  <a:xfrm>
                    <a:off x="3774287" y="2645640"/>
                    <a:ext cx="1858045" cy="861239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17 w 851018"/>
                      <a:gd name="connsiteY0" fmla="*/ 127226 h 404857"/>
                      <a:gd name="connsiteX1" fmla="*/ 122545 w 851018"/>
                      <a:gd name="connsiteY1" fmla="*/ 14161 h 404857"/>
                      <a:gd name="connsiteX2" fmla="*/ 414205 w 851018"/>
                      <a:gd name="connsiteY2" fmla="*/ 11241 h 404857"/>
                      <a:gd name="connsiteX3" fmla="*/ 512575 w 851018"/>
                      <a:gd name="connsiteY3" fmla="*/ 101346 h 404857"/>
                      <a:gd name="connsiteX4" fmla="*/ 814500 w 851018"/>
                      <a:gd name="connsiteY4" fmla="*/ 222116 h 404857"/>
                      <a:gd name="connsiteX5" fmla="*/ 846912 w 851018"/>
                      <a:gd name="connsiteY5" fmla="*/ 392550 h 404857"/>
                      <a:gd name="connsiteX6" fmla="*/ 825387 w 851018"/>
                      <a:gd name="connsiteY6" fmla="*/ 375802 h 404857"/>
                      <a:gd name="connsiteX7" fmla="*/ 794315 w 851018"/>
                      <a:gd name="connsiteY7" fmla="*/ 250508 h 404857"/>
                      <a:gd name="connsiteX8" fmla="*/ 572960 w 851018"/>
                      <a:gd name="connsiteY8" fmla="*/ 153105 h 404857"/>
                      <a:gd name="connsiteX9" fmla="*/ 262409 w 851018"/>
                      <a:gd name="connsiteY9" fmla="*/ 66841 h 404857"/>
                      <a:gd name="connsiteX10" fmla="*/ 146561 w 851018"/>
                      <a:gd name="connsiteY10" fmla="*/ 43060 h 404857"/>
                      <a:gd name="connsiteX11" fmla="*/ 76212 w 851018"/>
                      <a:gd name="connsiteY11" fmla="*/ 68749 h 404857"/>
                      <a:gd name="connsiteX12" fmla="*/ 34772 w 851018"/>
                      <a:gd name="connsiteY12" fmla="*/ 129738 h 404857"/>
                      <a:gd name="connsiteX13" fmla="*/ 3617 w 851018"/>
                      <a:gd name="connsiteY13" fmla="*/ 127226 h 404857"/>
                      <a:gd name="connsiteX0" fmla="*/ 3617 w 851018"/>
                      <a:gd name="connsiteY0" fmla="*/ 120431 h 398062"/>
                      <a:gd name="connsiteX1" fmla="*/ 122545 w 851018"/>
                      <a:gd name="connsiteY1" fmla="*/ 7366 h 398062"/>
                      <a:gd name="connsiteX2" fmla="*/ 289375 w 851018"/>
                      <a:gd name="connsiteY2" fmla="*/ 24485 h 398062"/>
                      <a:gd name="connsiteX3" fmla="*/ 414205 w 851018"/>
                      <a:gd name="connsiteY3" fmla="*/ 4446 h 398062"/>
                      <a:gd name="connsiteX4" fmla="*/ 512575 w 851018"/>
                      <a:gd name="connsiteY4" fmla="*/ 94551 h 398062"/>
                      <a:gd name="connsiteX5" fmla="*/ 814500 w 851018"/>
                      <a:gd name="connsiteY5" fmla="*/ 215321 h 398062"/>
                      <a:gd name="connsiteX6" fmla="*/ 846912 w 851018"/>
                      <a:gd name="connsiteY6" fmla="*/ 385755 h 398062"/>
                      <a:gd name="connsiteX7" fmla="*/ 825387 w 851018"/>
                      <a:gd name="connsiteY7" fmla="*/ 369007 h 398062"/>
                      <a:gd name="connsiteX8" fmla="*/ 794315 w 851018"/>
                      <a:gd name="connsiteY8" fmla="*/ 243713 h 398062"/>
                      <a:gd name="connsiteX9" fmla="*/ 572960 w 851018"/>
                      <a:gd name="connsiteY9" fmla="*/ 146310 h 398062"/>
                      <a:gd name="connsiteX10" fmla="*/ 262409 w 851018"/>
                      <a:gd name="connsiteY10" fmla="*/ 60046 h 398062"/>
                      <a:gd name="connsiteX11" fmla="*/ 146561 w 851018"/>
                      <a:gd name="connsiteY11" fmla="*/ 36265 h 398062"/>
                      <a:gd name="connsiteX12" fmla="*/ 76212 w 851018"/>
                      <a:gd name="connsiteY12" fmla="*/ 61954 h 398062"/>
                      <a:gd name="connsiteX13" fmla="*/ 34772 w 851018"/>
                      <a:gd name="connsiteY13" fmla="*/ 122943 h 398062"/>
                      <a:gd name="connsiteX14" fmla="*/ 3617 w 851018"/>
                      <a:gd name="connsiteY14" fmla="*/ 120431 h 398062"/>
                      <a:gd name="connsiteX0" fmla="*/ 3617 w 851018"/>
                      <a:gd name="connsiteY0" fmla="*/ 119723 h 397354"/>
                      <a:gd name="connsiteX1" fmla="*/ 122545 w 851018"/>
                      <a:gd name="connsiteY1" fmla="*/ 6658 h 397354"/>
                      <a:gd name="connsiteX2" fmla="*/ 285592 w 851018"/>
                      <a:gd name="connsiteY2" fmla="*/ 32885 h 397354"/>
                      <a:gd name="connsiteX3" fmla="*/ 414205 w 851018"/>
                      <a:gd name="connsiteY3" fmla="*/ 3738 h 397354"/>
                      <a:gd name="connsiteX4" fmla="*/ 512575 w 851018"/>
                      <a:gd name="connsiteY4" fmla="*/ 93843 h 397354"/>
                      <a:gd name="connsiteX5" fmla="*/ 814500 w 851018"/>
                      <a:gd name="connsiteY5" fmla="*/ 214613 h 397354"/>
                      <a:gd name="connsiteX6" fmla="*/ 846912 w 851018"/>
                      <a:gd name="connsiteY6" fmla="*/ 385047 h 397354"/>
                      <a:gd name="connsiteX7" fmla="*/ 825387 w 851018"/>
                      <a:gd name="connsiteY7" fmla="*/ 368299 h 397354"/>
                      <a:gd name="connsiteX8" fmla="*/ 794315 w 851018"/>
                      <a:gd name="connsiteY8" fmla="*/ 243005 h 397354"/>
                      <a:gd name="connsiteX9" fmla="*/ 572960 w 851018"/>
                      <a:gd name="connsiteY9" fmla="*/ 145602 h 397354"/>
                      <a:gd name="connsiteX10" fmla="*/ 262409 w 851018"/>
                      <a:gd name="connsiteY10" fmla="*/ 59338 h 397354"/>
                      <a:gd name="connsiteX11" fmla="*/ 146561 w 851018"/>
                      <a:gd name="connsiteY11" fmla="*/ 35557 h 397354"/>
                      <a:gd name="connsiteX12" fmla="*/ 76212 w 851018"/>
                      <a:gd name="connsiteY12" fmla="*/ 61246 h 397354"/>
                      <a:gd name="connsiteX13" fmla="*/ 34772 w 851018"/>
                      <a:gd name="connsiteY13" fmla="*/ 122235 h 397354"/>
                      <a:gd name="connsiteX14" fmla="*/ 3617 w 851018"/>
                      <a:gd name="connsiteY14" fmla="*/ 119723 h 397354"/>
                      <a:gd name="connsiteX0" fmla="*/ 3617 w 851018"/>
                      <a:gd name="connsiteY0" fmla="*/ 116150 h 393781"/>
                      <a:gd name="connsiteX1" fmla="*/ 122545 w 851018"/>
                      <a:gd name="connsiteY1" fmla="*/ 3085 h 393781"/>
                      <a:gd name="connsiteX2" fmla="*/ 285592 w 851018"/>
                      <a:gd name="connsiteY2" fmla="*/ 29312 h 393781"/>
                      <a:gd name="connsiteX3" fmla="*/ 414205 w 851018"/>
                      <a:gd name="connsiteY3" fmla="*/ 165 h 393781"/>
                      <a:gd name="connsiteX4" fmla="*/ 480403 w 851018"/>
                      <a:gd name="connsiteY4" fmla="*/ 40244 h 393781"/>
                      <a:gd name="connsiteX5" fmla="*/ 512575 w 851018"/>
                      <a:gd name="connsiteY5" fmla="*/ 90270 h 393781"/>
                      <a:gd name="connsiteX6" fmla="*/ 814500 w 851018"/>
                      <a:gd name="connsiteY6" fmla="*/ 211040 h 393781"/>
                      <a:gd name="connsiteX7" fmla="*/ 846912 w 851018"/>
                      <a:gd name="connsiteY7" fmla="*/ 381474 h 393781"/>
                      <a:gd name="connsiteX8" fmla="*/ 825387 w 851018"/>
                      <a:gd name="connsiteY8" fmla="*/ 364726 h 393781"/>
                      <a:gd name="connsiteX9" fmla="*/ 794315 w 851018"/>
                      <a:gd name="connsiteY9" fmla="*/ 239432 h 393781"/>
                      <a:gd name="connsiteX10" fmla="*/ 572960 w 851018"/>
                      <a:gd name="connsiteY10" fmla="*/ 142029 h 393781"/>
                      <a:gd name="connsiteX11" fmla="*/ 262409 w 851018"/>
                      <a:gd name="connsiteY11" fmla="*/ 55765 h 393781"/>
                      <a:gd name="connsiteX12" fmla="*/ 146561 w 851018"/>
                      <a:gd name="connsiteY12" fmla="*/ 31984 h 393781"/>
                      <a:gd name="connsiteX13" fmla="*/ 76212 w 851018"/>
                      <a:gd name="connsiteY13" fmla="*/ 57673 h 393781"/>
                      <a:gd name="connsiteX14" fmla="*/ 34772 w 851018"/>
                      <a:gd name="connsiteY14" fmla="*/ 118662 h 393781"/>
                      <a:gd name="connsiteX15" fmla="*/ 3617 w 851018"/>
                      <a:gd name="connsiteY15" fmla="*/ 116150 h 393781"/>
                      <a:gd name="connsiteX0" fmla="*/ 3617 w 851018"/>
                      <a:gd name="connsiteY0" fmla="*/ 116150 h 393781"/>
                      <a:gd name="connsiteX1" fmla="*/ 122545 w 851018"/>
                      <a:gd name="connsiteY1" fmla="*/ 3085 h 393781"/>
                      <a:gd name="connsiteX2" fmla="*/ 285592 w 851018"/>
                      <a:gd name="connsiteY2" fmla="*/ 29312 h 393781"/>
                      <a:gd name="connsiteX3" fmla="*/ 414205 w 851018"/>
                      <a:gd name="connsiteY3" fmla="*/ 165 h 393781"/>
                      <a:gd name="connsiteX4" fmla="*/ 478512 w 851018"/>
                      <a:gd name="connsiteY4" fmla="*/ 27492 h 393781"/>
                      <a:gd name="connsiteX5" fmla="*/ 512575 w 851018"/>
                      <a:gd name="connsiteY5" fmla="*/ 90270 h 393781"/>
                      <a:gd name="connsiteX6" fmla="*/ 814500 w 851018"/>
                      <a:gd name="connsiteY6" fmla="*/ 211040 h 393781"/>
                      <a:gd name="connsiteX7" fmla="*/ 846912 w 851018"/>
                      <a:gd name="connsiteY7" fmla="*/ 381474 h 393781"/>
                      <a:gd name="connsiteX8" fmla="*/ 825387 w 851018"/>
                      <a:gd name="connsiteY8" fmla="*/ 364726 h 393781"/>
                      <a:gd name="connsiteX9" fmla="*/ 794315 w 851018"/>
                      <a:gd name="connsiteY9" fmla="*/ 239432 h 393781"/>
                      <a:gd name="connsiteX10" fmla="*/ 572960 w 851018"/>
                      <a:gd name="connsiteY10" fmla="*/ 142029 h 393781"/>
                      <a:gd name="connsiteX11" fmla="*/ 262409 w 851018"/>
                      <a:gd name="connsiteY11" fmla="*/ 55765 h 393781"/>
                      <a:gd name="connsiteX12" fmla="*/ 146561 w 851018"/>
                      <a:gd name="connsiteY12" fmla="*/ 31984 h 393781"/>
                      <a:gd name="connsiteX13" fmla="*/ 76212 w 851018"/>
                      <a:gd name="connsiteY13" fmla="*/ 57673 h 393781"/>
                      <a:gd name="connsiteX14" fmla="*/ 34772 w 851018"/>
                      <a:gd name="connsiteY14" fmla="*/ 118662 h 393781"/>
                      <a:gd name="connsiteX15" fmla="*/ 3617 w 851018"/>
                      <a:gd name="connsiteY15" fmla="*/ 116150 h 393781"/>
                      <a:gd name="connsiteX0" fmla="*/ 3617 w 849549"/>
                      <a:gd name="connsiteY0" fmla="*/ 116150 h 393781"/>
                      <a:gd name="connsiteX1" fmla="*/ 122545 w 849549"/>
                      <a:gd name="connsiteY1" fmla="*/ 3085 h 393781"/>
                      <a:gd name="connsiteX2" fmla="*/ 285592 w 849549"/>
                      <a:gd name="connsiteY2" fmla="*/ 29312 h 393781"/>
                      <a:gd name="connsiteX3" fmla="*/ 414205 w 849549"/>
                      <a:gd name="connsiteY3" fmla="*/ 165 h 393781"/>
                      <a:gd name="connsiteX4" fmla="*/ 478512 w 849549"/>
                      <a:gd name="connsiteY4" fmla="*/ 27492 h 393781"/>
                      <a:gd name="connsiteX5" fmla="*/ 539054 w 849549"/>
                      <a:gd name="connsiteY5" fmla="*/ 93913 h 393781"/>
                      <a:gd name="connsiteX6" fmla="*/ 814500 w 849549"/>
                      <a:gd name="connsiteY6" fmla="*/ 211040 h 393781"/>
                      <a:gd name="connsiteX7" fmla="*/ 846912 w 849549"/>
                      <a:gd name="connsiteY7" fmla="*/ 381474 h 393781"/>
                      <a:gd name="connsiteX8" fmla="*/ 825387 w 849549"/>
                      <a:gd name="connsiteY8" fmla="*/ 364726 h 393781"/>
                      <a:gd name="connsiteX9" fmla="*/ 794315 w 849549"/>
                      <a:gd name="connsiteY9" fmla="*/ 239432 h 393781"/>
                      <a:gd name="connsiteX10" fmla="*/ 572960 w 849549"/>
                      <a:gd name="connsiteY10" fmla="*/ 142029 h 393781"/>
                      <a:gd name="connsiteX11" fmla="*/ 262409 w 849549"/>
                      <a:gd name="connsiteY11" fmla="*/ 55765 h 393781"/>
                      <a:gd name="connsiteX12" fmla="*/ 146561 w 849549"/>
                      <a:gd name="connsiteY12" fmla="*/ 31984 h 393781"/>
                      <a:gd name="connsiteX13" fmla="*/ 76212 w 849549"/>
                      <a:gd name="connsiteY13" fmla="*/ 57673 h 393781"/>
                      <a:gd name="connsiteX14" fmla="*/ 34772 w 849549"/>
                      <a:gd name="connsiteY14" fmla="*/ 118662 h 393781"/>
                      <a:gd name="connsiteX15" fmla="*/ 3617 w 849549"/>
                      <a:gd name="connsiteY15" fmla="*/ 116150 h 3937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49549" h="393781">
                        <a:moveTo>
                          <a:pt x="3617" y="116150"/>
                        </a:moveTo>
                        <a:cubicBezTo>
                          <a:pt x="18246" y="96887"/>
                          <a:pt x="75549" y="17558"/>
                          <a:pt x="122545" y="3085"/>
                        </a:cubicBezTo>
                        <a:cubicBezTo>
                          <a:pt x="169541" y="-11388"/>
                          <a:pt x="236982" y="29799"/>
                          <a:pt x="285592" y="29312"/>
                        </a:cubicBezTo>
                        <a:cubicBezTo>
                          <a:pt x="334202" y="28825"/>
                          <a:pt x="385834" y="-1961"/>
                          <a:pt x="414205" y="165"/>
                        </a:cubicBezTo>
                        <a:cubicBezTo>
                          <a:pt x="442576" y="2291"/>
                          <a:pt x="462117" y="12475"/>
                          <a:pt x="478512" y="27492"/>
                        </a:cubicBezTo>
                        <a:cubicBezTo>
                          <a:pt x="494907" y="42509"/>
                          <a:pt x="483056" y="63322"/>
                          <a:pt x="539054" y="93913"/>
                        </a:cubicBezTo>
                        <a:cubicBezTo>
                          <a:pt x="595052" y="124504"/>
                          <a:pt x="763191" y="163113"/>
                          <a:pt x="814500" y="211040"/>
                        </a:cubicBezTo>
                        <a:cubicBezTo>
                          <a:pt x="865809" y="258967"/>
                          <a:pt x="845098" y="355860"/>
                          <a:pt x="846912" y="381474"/>
                        </a:cubicBezTo>
                        <a:cubicBezTo>
                          <a:pt x="848726" y="407088"/>
                          <a:pt x="834153" y="388400"/>
                          <a:pt x="825387" y="364726"/>
                        </a:cubicBezTo>
                        <a:cubicBezTo>
                          <a:pt x="816621" y="341052"/>
                          <a:pt x="836386" y="276548"/>
                          <a:pt x="794315" y="239432"/>
                        </a:cubicBezTo>
                        <a:cubicBezTo>
                          <a:pt x="752244" y="202316"/>
                          <a:pt x="661611" y="172640"/>
                          <a:pt x="572960" y="142029"/>
                        </a:cubicBezTo>
                        <a:cubicBezTo>
                          <a:pt x="484309" y="111418"/>
                          <a:pt x="333476" y="74106"/>
                          <a:pt x="262409" y="55765"/>
                        </a:cubicBezTo>
                        <a:cubicBezTo>
                          <a:pt x="191343" y="37424"/>
                          <a:pt x="178501" y="32392"/>
                          <a:pt x="146561" y="31984"/>
                        </a:cubicBezTo>
                        <a:cubicBezTo>
                          <a:pt x="114621" y="31576"/>
                          <a:pt x="89762" y="42682"/>
                          <a:pt x="76212" y="57673"/>
                        </a:cubicBezTo>
                        <a:cubicBezTo>
                          <a:pt x="62662" y="72664"/>
                          <a:pt x="46871" y="108916"/>
                          <a:pt x="34772" y="118662"/>
                        </a:cubicBezTo>
                        <a:cubicBezTo>
                          <a:pt x="22673" y="128408"/>
                          <a:pt x="-11012" y="135413"/>
                          <a:pt x="3617" y="116150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59" name="Volný tvar 58"/>
                  <p:cNvSpPr>
                    <a:spLocks/>
                  </p:cNvSpPr>
                  <p:nvPr/>
                </p:nvSpPr>
                <p:spPr>
                  <a:xfrm rot="150410">
                    <a:off x="3842255" y="2777197"/>
                    <a:ext cx="1716428" cy="670852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1018" h="390928">
                        <a:moveTo>
                          <a:pt x="3617" y="113297"/>
                        </a:moveTo>
                        <a:cubicBezTo>
                          <a:pt x="18246" y="94034"/>
                          <a:pt x="37719" y="4545"/>
                          <a:pt x="122545" y="232"/>
                        </a:cubicBezTo>
                        <a:cubicBezTo>
                          <a:pt x="207371" y="-4081"/>
                          <a:pt x="397249" y="52758"/>
                          <a:pt x="512575" y="87417"/>
                        </a:cubicBezTo>
                        <a:cubicBezTo>
                          <a:pt x="627901" y="122076"/>
                          <a:pt x="758777" y="159653"/>
                          <a:pt x="814500" y="208187"/>
                        </a:cubicBezTo>
                        <a:cubicBezTo>
                          <a:pt x="870223" y="256721"/>
                          <a:pt x="845098" y="353007"/>
                          <a:pt x="846912" y="378621"/>
                        </a:cubicBezTo>
                        <a:cubicBezTo>
                          <a:pt x="848726" y="404235"/>
                          <a:pt x="834153" y="385547"/>
                          <a:pt x="825387" y="361873"/>
                        </a:cubicBezTo>
                        <a:cubicBezTo>
                          <a:pt x="816621" y="338199"/>
                          <a:pt x="836386" y="273695"/>
                          <a:pt x="794315" y="236579"/>
                        </a:cubicBezTo>
                        <a:cubicBezTo>
                          <a:pt x="752244" y="199463"/>
                          <a:pt x="661611" y="169787"/>
                          <a:pt x="572960" y="139176"/>
                        </a:cubicBezTo>
                        <a:cubicBezTo>
                          <a:pt x="484309" y="108565"/>
                          <a:pt x="333476" y="71253"/>
                          <a:pt x="262409" y="52912"/>
                        </a:cubicBezTo>
                        <a:cubicBezTo>
                          <a:pt x="191343" y="34571"/>
                          <a:pt x="178501" y="29539"/>
                          <a:pt x="146561" y="29131"/>
                        </a:cubicBezTo>
                        <a:cubicBezTo>
                          <a:pt x="114621" y="28723"/>
                          <a:pt x="89762" y="39829"/>
                          <a:pt x="76212" y="54820"/>
                        </a:cubicBezTo>
                        <a:cubicBezTo>
                          <a:pt x="62662" y="69811"/>
                          <a:pt x="46871" y="106063"/>
                          <a:pt x="34772" y="115809"/>
                        </a:cubicBezTo>
                        <a:cubicBezTo>
                          <a:pt x="22673" y="125555"/>
                          <a:pt x="-11012" y="132560"/>
                          <a:pt x="3617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60" name="Volný tvar 59"/>
                  <p:cNvSpPr>
                    <a:spLocks/>
                  </p:cNvSpPr>
                  <p:nvPr/>
                </p:nvSpPr>
                <p:spPr>
                  <a:xfrm rot="265172">
                    <a:off x="3908824" y="2872405"/>
                    <a:ext cx="1575836" cy="533770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6612 w 851069"/>
                      <a:gd name="connsiteY9" fmla="*/ 29131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4443 w 851069"/>
                      <a:gd name="connsiteY9" fmla="*/ 36380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330 w 850731"/>
                      <a:gd name="connsiteY0" fmla="*/ 123197 h 400828"/>
                      <a:gd name="connsiteX1" fmla="*/ 116535 w 850731"/>
                      <a:gd name="connsiteY1" fmla="*/ 203 h 400828"/>
                      <a:gd name="connsiteX2" fmla="*/ 512288 w 850731"/>
                      <a:gd name="connsiteY2" fmla="*/ 97317 h 400828"/>
                      <a:gd name="connsiteX3" fmla="*/ 814213 w 850731"/>
                      <a:gd name="connsiteY3" fmla="*/ 218087 h 400828"/>
                      <a:gd name="connsiteX4" fmla="*/ 846625 w 850731"/>
                      <a:gd name="connsiteY4" fmla="*/ 388521 h 400828"/>
                      <a:gd name="connsiteX5" fmla="*/ 825100 w 850731"/>
                      <a:gd name="connsiteY5" fmla="*/ 371773 h 400828"/>
                      <a:gd name="connsiteX6" fmla="*/ 794028 w 850731"/>
                      <a:gd name="connsiteY6" fmla="*/ 246479 h 400828"/>
                      <a:gd name="connsiteX7" fmla="*/ 572673 w 850731"/>
                      <a:gd name="connsiteY7" fmla="*/ 149076 h 400828"/>
                      <a:gd name="connsiteX8" fmla="*/ 262122 w 850731"/>
                      <a:gd name="connsiteY8" fmla="*/ 62812 h 400828"/>
                      <a:gd name="connsiteX9" fmla="*/ 144105 w 850731"/>
                      <a:gd name="connsiteY9" fmla="*/ 46280 h 400828"/>
                      <a:gd name="connsiteX10" fmla="*/ 80068 w 850731"/>
                      <a:gd name="connsiteY10" fmla="*/ 69550 h 400828"/>
                      <a:gd name="connsiteX11" fmla="*/ 34485 w 850731"/>
                      <a:gd name="connsiteY11" fmla="*/ 125709 h 400828"/>
                      <a:gd name="connsiteX12" fmla="*/ 3330 w 850731"/>
                      <a:gd name="connsiteY12" fmla="*/ 123197 h 400828"/>
                      <a:gd name="connsiteX0" fmla="*/ 3586 w 850987"/>
                      <a:gd name="connsiteY0" fmla="*/ 114902 h 392533"/>
                      <a:gd name="connsiteX1" fmla="*/ 121133 w 850987"/>
                      <a:gd name="connsiteY1" fmla="*/ 227 h 392533"/>
                      <a:gd name="connsiteX2" fmla="*/ 512544 w 850987"/>
                      <a:gd name="connsiteY2" fmla="*/ 89022 h 392533"/>
                      <a:gd name="connsiteX3" fmla="*/ 814469 w 850987"/>
                      <a:gd name="connsiteY3" fmla="*/ 209792 h 392533"/>
                      <a:gd name="connsiteX4" fmla="*/ 846881 w 850987"/>
                      <a:gd name="connsiteY4" fmla="*/ 380226 h 392533"/>
                      <a:gd name="connsiteX5" fmla="*/ 825356 w 850987"/>
                      <a:gd name="connsiteY5" fmla="*/ 363478 h 392533"/>
                      <a:gd name="connsiteX6" fmla="*/ 794284 w 850987"/>
                      <a:gd name="connsiteY6" fmla="*/ 238184 h 392533"/>
                      <a:gd name="connsiteX7" fmla="*/ 572929 w 850987"/>
                      <a:gd name="connsiteY7" fmla="*/ 140781 h 392533"/>
                      <a:gd name="connsiteX8" fmla="*/ 262378 w 850987"/>
                      <a:gd name="connsiteY8" fmla="*/ 54517 h 392533"/>
                      <a:gd name="connsiteX9" fmla="*/ 144361 w 850987"/>
                      <a:gd name="connsiteY9" fmla="*/ 37985 h 392533"/>
                      <a:gd name="connsiteX10" fmla="*/ 80324 w 850987"/>
                      <a:gd name="connsiteY10" fmla="*/ 61255 h 392533"/>
                      <a:gd name="connsiteX11" fmla="*/ 34741 w 850987"/>
                      <a:gd name="connsiteY11" fmla="*/ 117414 h 392533"/>
                      <a:gd name="connsiteX12" fmla="*/ 3586 w 850987"/>
                      <a:gd name="connsiteY12" fmla="*/ 114902 h 392533"/>
                      <a:gd name="connsiteX0" fmla="*/ 3586 w 850987"/>
                      <a:gd name="connsiteY0" fmla="*/ 114902 h 392275"/>
                      <a:gd name="connsiteX1" fmla="*/ 121133 w 850987"/>
                      <a:gd name="connsiteY1" fmla="*/ 227 h 392275"/>
                      <a:gd name="connsiteX2" fmla="*/ 512544 w 850987"/>
                      <a:gd name="connsiteY2" fmla="*/ 89022 h 392275"/>
                      <a:gd name="connsiteX3" fmla="*/ 814469 w 850987"/>
                      <a:gd name="connsiteY3" fmla="*/ 209792 h 392275"/>
                      <a:gd name="connsiteX4" fmla="*/ 846881 w 850987"/>
                      <a:gd name="connsiteY4" fmla="*/ 380226 h 392275"/>
                      <a:gd name="connsiteX5" fmla="*/ 825356 w 850987"/>
                      <a:gd name="connsiteY5" fmla="*/ 363478 h 392275"/>
                      <a:gd name="connsiteX6" fmla="*/ 779196 w 850987"/>
                      <a:gd name="connsiteY6" fmla="*/ 245037 h 392275"/>
                      <a:gd name="connsiteX7" fmla="*/ 572929 w 850987"/>
                      <a:gd name="connsiteY7" fmla="*/ 140781 h 392275"/>
                      <a:gd name="connsiteX8" fmla="*/ 262378 w 850987"/>
                      <a:gd name="connsiteY8" fmla="*/ 54517 h 392275"/>
                      <a:gd name="connsiteX9" fmla="*/ 144361 w 850987"/>
                      <a:gd name="connsiteY9" fmla="*/ 37985 h 392275"/>
                      <a:gd name="connsiteX10" fmla="*/ 80324 w 850987"/>
                      <a:gd name="connsiteY10" fmla="*/ 61255 h 392275"/>
                      <a:gd name="connsiteX11" fmla="*/ 34741 w 850987"/>
                      <a:gd name="connsiteY11" fmla="*/ 117414 h 392275"/>
                      <a:gd name="connsiteX12" fmla="*/ 3586 w 850987"/>
                      <a:gd name="connsiteY12" fmla="*/ 114902 h 39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0987" h="392275">
                        <a:moveTo>
                          <a:pt x="3586" y="114902"/>
                        </a:moveTo>
                        <a:cubicBezTo>
                          <a:pt x="17985" y="95371"/>
                          <a:pt x="36307" y="4540"/>
                          <a:pt x="121133" y="227"/>
                        </a:cubicBezTo>
                        <a:cubicBezTo>
                          <a:pt x="205959" y="-4086"/>
                          <a:pt x="396988" y="54095"/>
                          <a:pt x="512544" y="89022"/>
                        </a:cubicBezTo>
                        <a:cubicBezTo>
                          <a:pt x="628100" y="123949"/>
                          <a:pt x="758746" y="161258"/>
                          <a:pt x="814469" y="209792"/>
                        </a:cubicBezTo>
                        <a:cubicBezTo>
                          <a:pt x="870192" y="258326"/>
                          <a:pt x="845067" y="354612"/>
                          <a:pt x="846881" y="380226"/>
                        </a:cubicBezTo>
                        <a:cubicBezTo>
                          <a:pt x="848695" y="405840"/>
                          <a:pt x="836637" y="386010"/>
                          <a:pt x="825356" y="363478"/>
                        </a:cubicBezTo>
                        <a:cubicBezTo>
                          <a:pt x="814075" y="340947"/>
                          <a:pt x="821267" y="282153"/>
                          <a:pt x="779196" y="245037"/>
                        </a:cubicBezTo>
                        <a:cubicBezTo>
                          <a:pt x="737125" y="207921"/>
                          <a:pt x="659065" y="172534"/>
                          <a:pt x="572929" y="140781"/>
                        </a:cubicBezTo>
                        <a:cubicBezTo>
                          <a:pt x="486793" y="109028"/>
                          <a:pt x="333806" y="71650"/>
                          <a:pt x="262378" y="54517"/>
                        </a:cubicBezTo>
                        <a:cubicBezTo>
                          <a:pt x="190950" y="37384"/>
                          <a:pt x="176301" y="38393"/>
                          <a:pt x="144361" y="37985"/>
                        </a:cubicBezTo>
                        <a:cubicBezTo>
                          <a:pt x="112421" y="37577"/>
                          <a:pt x="93874" y="46264"/>
                          <a:pt x="80324" y="61255"/>
                        </a:cubicBezTo>
                        <a:cubicBezTo>
                          <a:pt x="66774" y="76246"/>
                          <a:pt x="47531" y="108473"/>
                          <a:pt x="34741" y="117414"/>
                        </a:cubicBezTo>
                        <a:cubicBezTo>
                          <a:pt x="21951" y="126355"/>
                          <a:pt x="-10813" y="134433"/>
                          <a:pt x="3586" y="114902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61" name="Volný tvar 60"/>
                  <p:cNvSpPr>
                    <a:spLocks/>
                  </p:cNvSpPr>
                  <p:nvPr/>
                </p:nvSpPr>
                <p:spPr>
                  <a:xfrm rot="416670">
                    <a:off x="3978949" y="2960240"/>
                    <a:ext cx="1430717" cy="385555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17 w 866567"/>
                      <a:gd name="connsiteY0" fmla="*/ 113297 h 373000"/>
                      <a:gd name="connsiteX1" fmla="*/ 122545 w 866567"/>
                      <a:gd name="connsiteY1" fmla="*/ 232 h 373000"/>
                      <a:gd name="connsiteX2" fmla="*/ 512575 w 866567"/>
                      <a:gd name="connsiteY2" fmla="*/ 87417 h 373000"/>
                      <a:gd name="connsiteX3" fmla="*/ 814500 w 866567"/>
                      <a:gd name="connsiteY3" fmla="*/ 208187 h 373000"/>
                      <a:gd name="connsiteX4" fmla="*/ 866491 w 866567"/>
                      <a:gd name="connsiteY4" fmla="*/ 349443 h 373000"/>
                      <a:gd name="connsiteX5" fmla="*/ 825387 w 866567"/>
                      <a:gd name="connsiteY5" fmla="*/ 361873 h 373000"/>
                      <a:gd name="connsiteX6" fmla="*/ 794315 w 866567"/>
                      <a:gd name="connsiteY6" fmla="*/ 236579 h 373000"/>
                      <a:gd name="connsiteX7" fmla="*/ 572960 w 866567"/>
                      <a:gd name="connsiteY7" fmla="*/ 139176 h 373000"/>
                      <a:gd name="connsiteX8" fmla="*/ 262409 w 866567"/>
                      <a:gd name="connsiteY8" fmla="*/ 52912 h 373000"/>
                      <a:gd name="connsiteX9" fmla="*/ 146561 w 866567"/>
                      <a:gd name="connsiteY9" fmla="*/ 29131 h 373000"/>
                      <a:gd name="connsiteX10" fmla="*/ 76212 w 866567"/>
                      <a:gd name="connsiteY10" fmla="*/ 54820 h 373000"/>
                      <a:gd name="connsiteX11" fmla="*/ 34772 w 866567"/>
                      <a:gd name="connsiteY11" fmla="*/ 115809 h 373000"/>
                      <a:gd name="connsiteX12" fmla="*/ 3617 w 866567"/>
                      <a:gd name="connsiteY12" fmla="*/ 113297 h 373000"/>
                      <a:gd name="connsiteX0" fmla="*/ 3617 w 867450"/>
                      <a:gd name="connsiteY0" fmla="*/ 113297 h 372087"/>
                      <a:gd name="connsiteX1" fmla="*/ 122545 w 867450"/>
                      <a:gd name="connsiteY1" fmla="*/ 232 h 372087"/>
                      <a:gd name="connsiteX2" fmla="*/ 512575 w 867450"/>
                      <a:gd name="connsiteY2" fmla="*/ 87417 h 372087"/>
                      <a:gd name="connsiteX3" fmla="*/ 814500 w 867450"/>
                      <a:gd name="connsiteY3" fmla="*/ 208187 h 372087"/>
                      <a:gd name="connsiteX4" fmla="*/ 866491 w 867450"/>
                      <a:gd name="connsiteY4" fmla="*/ 349443 h 372087"/>
                      <a:gd name="connsiteX5" fmla="*/ 844196 w 867450"/>
                      <a:gd name="connsiteY5" fmla="*/ 360546 h 372087"/>
                      <a:gd name="connsiteX6" fmla="*/ 794315 w 867450"/>
                      <a:gd name="connsiteY6" fmla="*/ 236579 h 372087"/>
                      <a:gd name="connsiteX7" fmla="*/ 572960 w 867450"/>
                      <a:gd name="connsiteY7" fmla="*/ 139176 h 372087"/>
                      <a:gd name="connsiteX8" fmla="*/ 262409 w 867450"/>
                      <a:gd name="connsiteY8" fmla="*/ 52912 h 372087"/>
                      <a:gd name="connsiteX9" fmla="*/ 146561 w 867450"/>
                      <a:gd name="connsiteY9" fmla="*/ 29131 h 372087"/>
                      <a:gd name="connsiteX10" fmla="*/ 76212 w 867450"/>
                      <a:gd name="connsiteY10" fmla="*/ 54820 h 372087"/>
                      <a:gd name="connsiteX11" fmla="*/ 34772 w 867450"/>
                      <a:gd name="connsiteY11" fmla="*/ 115809 h 372087"/>
                      <a:gd name="connsiteX12" fmla="*/ 3617 w 867450"/>
                      <a:gd name="connsiteY12" fmla="*/ 113297 h 372087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2960 w 867487"/>
                      <a:gd name="connsiteY7" fmla="*/ 139176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58690 w 867487"/>
                      <a:gd name="connsiteY9" fmla="*/ 54489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90 w 867560"/>
                      <a:gd name="connsiteY0" fmla="*/ 113297 h 371040"/>
                      <a:gd name="connsiteX1" fmla="*/ 122618 w 867560"/>
                      <a:gd name="connsiteY1" fmla="*/ 232 h 371040"/>
                      <a:gd name="connsiteX2" fmla="*/ 512648 w 867560"/>
                      <a:gd name="connsiteY2" fmla="*/ 87417 h 371040"/>
                      <a:gd name="connsiteX3" fmla="*/ 814573 w 867560"/>
                      <a:gd name="connsiteY3" fmla="*/ 208187 h 371040"/>
                      <a:gd name="connsiteX4" fmla="*/ 866564 w 867560"/>
                      <a:gd name="connsiteY4" fmla="*/ 349443 h 371040"/>
                      <a:gd name="connsiteX5" fmla="*/ 844269 w 867560"/>
                      <a:gd name="connsiteY5" fmla="*/ 360546 h 371040"/>
                      <a:gd name="connsiteX6" fmla="*/ 789703 w 867560"/>
                      <a:gd name="connsiteY6" fmla="*/ 251336 h 371040"/>
                      <a:gd name="connsiteX7" fmla="*/ 575862 w 867560"/>
                      <a:gd name="connsiteY7" fmla="*/ 157100 h 371040"/>
                      <a:gd name="connsiteX8" fmla="*/ 272829 w 867560"/>
                      <a:gd name="connsiteY8" fmla="*/ 73998 h 371040"/>
                      <a:gd name="connsiteX9" fmla="*/ 158763 w 867560"/>
                      <a:gd name="connsiteY9" fmla="*/ 54489 h 371040"/>
                      <a:gd name="connsiteX10" fmla="*/ 82155 w 867560"/>
                      <a:gd name="connsiteY10" fmla="*/ 74463 h 371040"/>
                      <a:gd name="connsiteX11" fmla="*/ 34845 w 867560"/>
                      <a:gd name="connsiteY11" fmla="*/ 115809 h 371040"/>
                      <a:gd name="connsiteX12" fmla="*/ 3690 w 867560"/>
                      <a:gd name="connsiteY12" fmla="*/ 113297 h 3710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67560" h="371040">
                        <a:moveTo>
                          <a:pt x="3690" y="113297"/>
                        </a:moveTo>
                        <a:cubicBezTo>
                          <a:pt x="18319" y="94034"/>
                          <a:pt x="37792" y="4545"/>
                          <a:pt x="122618" y="232"/>
                        </a:cubicBezTo>
                        <a:cubicBezTo>
                          <a:pt x="207444" y="-4081"/>
                          <a:pt x="397322" y="52758"/>
                          <a:pt x="512648" y="87417"/>
                        </a:cubicBezTo>
                        <a:cubicBezTo>
                          <a:pt x="627974" y="122076"/>
                          <a:pt x="755587" y="164516"/>
                          <a:pt x="814573" y="208187"/>
                        </a:cubicBezTo>
                        <a:cubicBezTo>
                          <a:pt x="873559" y="251858"/>
                          <a:pt x="861615" y="324050"/>
                          <a:pt x="866564" y="349443"/>
                        </a:cubicBezTo>
                        <a:cubicBezTo>
                          <a:pt x="871513" y="374836"/>
                          <a:pt x="857079" y="376897"/>
                          <a:pt x="844269" y="360546"/>
                        </a:cubicBezTo>
                        <a:cubicBezTo>
                          <a:pt x="831459" y="344195"/>
                          <a:pt x="834437" y="285244"/>
                          <a:pt x="789703" y="251336"/>
                        </a:cubicBezTo>
                        <a:cubicBezTo>
                          <a:pt x="744969" y="217428"/>
                          <a:pt x="662008" y="186656"/>
                          <a:pt x="575862" y="157100"/>
                        </a:cubicBezTo>
                        <a:cubicBezTo>
                          <a:pt x="489716" y="127544"/>
                          <a:pt x="342346" y="91100"/>
                          <a:pt x="272829" y="73998"/>
                        </a:cubicBezTo>
                        <a:cubicBezTo>
                          <a:pt x="203313" y="56896"/>
                          <a:pt x="190703" y="54897"/>
                          <a:pt x="158763" y="54489"/>
                        </a:cubicBezTo>
                        <a:cubicBezTo>
                          <a:pt x="126823" y="54081"/>
                          <a:pt x="95705" y="59472"/>
                          <a:pt x="82155" y="74463"/>
                        </a:cubicBezTo>
                        <a:cubicBezTo>
                          <a:pt x="68605" y="89454"/>
                          <a:pt x="47923" y="109337"/>
                          <a:pt x="34845" y="115809"/>
                        </a:cubicBezTo>
                        <a:cubicBezTo>
                          <a:pt x="21768" y="122281"/>
                          <a:pt x="-10939" y="132560"/>
                          <a:pt x="3690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62" name="Volný tvar 61"/>
                  <p:cNvSpPr/>
                  <p:nvPr/>
                </p:nvSpPr>
                <p:spPr>
                  <a:xfrm>
                    <a:off x="4093369" y="2983739"/>
                    <a:ext cx="1212851" cy="397635"/>
                  </a:xfrm>
                  <a:custGeom>
                    <a:avLst/>
                    <a:gdLst>
                      <a:gd name="connsiteX0" fmla="*/ 0 w 1254347"/>
                      <a:gd name="connsiteY0" fmla="*/ 32437 h 414862"/>
                      <a:gd name="connsiteX1" fmla="*/ 250031 w 1254347"/>
                      <a:gd name="connsiteY1" fmla="*/ 108637 h 414862"/>
                      <a:gd name="connsiteX2" fmla="*/ 1188244 w 1254347"/>
                      <a:gd name="connsiteY2" fmla="*/ 401531 h 414862"/>
                      <a:gd name="connsiteX3" fmla="*/ 1152525 w 1254347"/>
                      <a:gd name="connsiteY3" fmla="*/ 353906 h 414862"/>
                      <a:gd name="connsiteX4" fmla="*/ 959644 w 1254347"/>
                      <a:gd name="connsiteY4" fmla="*/ 253893 h 414862"/>
                      <a:gd name="connsiteX5" fmla="*/ 640556 w 1254347"/>
                      <a:gd name="connsiteY5" fmla="*/ 151499 h 414862"/>
                      <a:gd name="connsiteX6" fmla="*/ 378619 w 1254347"/>
                      <a:gd name="connsiteY6" fmla="*/ 63393 h 414862"/>
                      <a:gd name="connsiteX7" fmla="*/ 169069 w 1254347"/>
                      <a:gd name="connsiteY7" fmla="*/ 11006 h 414862"/>
                      <a:gd name="connsiteX8" fmla="*/ 54769 w 1254347"/>
                      <a:gd name="connsiteY8" fmla="*/ 1481 h 414862"/>
                      <a:gd name="connsiteX9" fmla="*/ 0 w 1254347"/>
                      <a:gd name="connsiteY9" fmla="*/ 32437 h 414862"/>
                      <a:gd name="connsiteX0" fmla="*/ 0 w 1209971"/>
                      <a:gd name="connsiteY0" fmla="*/ 32437 h 406480"/>
                      <a:gd name="connsiteX1" fmla="*/ 250031 w 1209971"/>
                      <a:gd name="connsiteY1" fmla="*/ 108637 h 406480"/>
                      <a:gd name="connsiteX2" fmla="*/ 1188244 w 1209971"/>
                      <a:gd name="connsiteY2" fmla="*/ 401531 h 406480"/>
                      <a:gd name="connsiteX3" fmla="*/ 1152525 w 1209971"/>
                      <a:gd name="connsiteY3" fmla="*/ 353906 h 406480"/>
                      <a:gd name="connsiteX4" fmla="*/ 959644 w 1209971"/>
                      <a:gd name="connsiteY4" fmla="*/ 253893 h 406480"/>
                      <a:gd name="connsiteX5" fmla="*/ 640556 w 1209971"/>
                      <a:gd name="connsiteY5" fmla="*/ 151499 h 406480"/>
                      <a:gd name="connsiteX6" fmla="*/ 378619 w 1209971"/>
                      <a:gd name="connsiteY6" fmla="*/ 63393 h 406480"/>
                      <a:gd name="connsiteX7" fmla="*/ 169069 w 1209971"/>
                      <a:gd name="connsiteY7" fmla="*/ 11006 h 406480"/>
                      <a:gd name="connsiteX8" fmla="*/ 54769 w 1209971"/>
                      <a:gd name="connsiteY8" fmla="*/ 1481 h 406480"/>
                      <a:gd name="connsiteX9" fmla="*/ 0 w 1209971"/>
                      <a:gd name="connsiteY9" fmla="*/ 32437 h 406480"/>
                      <a:gd name="connsiteX0" fmla="*/ 0 w 1186948"/>
                      <a:gd name="connsiteY0" fmla="*/ 32437 h 399893"/>
                      <a:gd name="connsiteX1" fmla="*/ 250031 w 1186948"/>
                      <a:gd name="connsiteY1" fmla="*/ 108637 h 399893"/>
                      <a:gd name="connsiteX2" fmla="*/ 1157287 w 1186948"/>
                      <a:gd name="connsiteY2" fmla="*/ 394388 h 399893"/>
                      <a:gd name="connsiteX3" fmla="*/ 1152525 w 1186948"/>
                      <a:gd name="connsiteY3" fmla="*/ 353906 h 399893"/>
                      <a:gd name="connsiteX4" fmla="*/ 959644 w 1186948"/>
                      <a:gd name="connsiteY4" fmla="*/ 253893 h 399893"/>
                      <a:gd name="connsiteX5" fmla="*/ 640556 w 1186948"/>
                      <a:gd name="connsiteY5" fmla="*/ 151499 h 399893"/>
                      <a:gd name="connsiteX6" fmla="*/ 378619 w 1186948"/>
                      <a:gd name="connsiteY6" fmla="*/ 63393 h 399893"/>
                      <a:gd name="connsiteX7" fmla="*/ 169069 w 1186948"/>
                      <a:gd name="connsiteY7" fmla="*/ 11006 h 399893"/>
                      <a:gd name="connsiteX8" fmla="*/ 54769 w 1186948"/>
                      <a:gd name="connsiteY8" fmla="*/ 1481 h 399893"/>
                      <a:gd name="connsiteX9" fmla="*/ 0 w 1186948"/>
                      <a:gd name="connsiteY9" fmla="*/ 32437 h 399893"/>
                      <a:gd name="connsiteX0" fmla="*/ 0 w 1230621"/>
                      <a:gd name="connsiteY0" fmla="*/ 32437 h 404167"/>
                      <a:gd name="connsiteX1" fmla="*/ 250031 w 1230621"/>
                      <a:gd name="connsiteY1" fmla="*/ 108637 h 404167"/>
                      <a:gd name="connsiteX2" fmla="*/ 1157287 w 1230621"/>
                      <a:gd name="connsiteY2" fmla="*/ 394388 h 404167"/>
                      <a:gd name="connsiteX3" fmla="*/ 1152525 w 1230621"/>
                      <a:gd name="connsiteY3" fmla="*/ 330093 h 404167"/>
                      <a:gd name="connsiteX4" fmla="*/ 959644 w 1230621"/>
                      <a:gd name="connsiteY4" fmla="*/ 253893 h 404167"/>
                      <a:gd name="connsiteX5" fmla="*/ 640556 w 1230621"/>
                      <a:gd name="connsiteY5" fmla="*/ 151499 h 404167"/>
                      <a:gd name="connsiteX6" fmla="*/ 378619 w 1230621"/>
                      <a:gd name="connsiteY6" fmla="*/ 63393 h 404167"/>
                      <a:gd name="connsiteX7" fmla="*/ 169069 w 1230621"/>
                      <a:gd name="connsiteY7" fmla="*/ 11006 h 404167"/>
                      <a:gd name="connsiteX8" fmla="*/ 54769 w 1230621"/>
                      <a:gd name="connsiteY8" fmla="*/ 1481 h 404167"/>
                      <a:gd name="connsiteX9" fmla="*/ 0 w 1230621"/>
                      <a:gd name="connsiteY9" fmla="*/ 32437 h 404167"/>
                      <a:gd name="connsiteX0" fmla="*/ 0 w 1152536"/>
                      <a:gd name="connsiteY0" fmla="*/ 32437 h 349699"/>
                      <a:gd name="connsiteX1" fmla="*/ 250031 w 1152536"/>
                      <a:gd name="connsiteY1" fmla="*/ 108637 h 349699"/>
                      <a:gd name="connsiteX2" fmla="*/ 964406 w 1152536"/>
                      <a:gd name="connsiteY2" fmla="*/ 330094 h 349699"/>
                      <a:gd name="connsiteX3" fmla="*/ 1152525 w 1152536"/>
                      <a:gd name="connsiteY3" fmla="*/ 330093 h 349699"/>
                      <a:gd name="connsiteX4" fmla="*/ 959644 w 1152536"/>
                      <a:gd name="connsiteY4" fmla="*/ 253893 h 349699"/>
                      <a:gd name="connsiteX5" fmla="*/ 640556 w 1152536"/>
                      <a:gd name="connsiteY5" fmla="*/ 151499 h 349699"/>
                      <a:gd name="connsiteX6" fmla="*/ 378619 w 1152536"/>
                      <a:gd name="connsiteY6" fmla="*/ 63393 h 349699"/>
                      <a:gd name="connsiteX7" fmla="*/ 169069 w 1152536"/>
                      <a:gd name="connsiteY7" fmla="*/ 11006 h 349699"/>
                      <a:gd name="connsiteX8" fmla="*/ 54769 w 1152536"/>
                      <a:gd name="connsiteY8" fmla="*/ 1481 h 349699"/>
                      <a:gd name="connsiteX9" fmla="*/ 0 w 1152536"/>
                      <a:gd name="connsiteY9" fmla="*/ 32437 h 349699"/>
                      <a:gd name="connsiteX0" fmla="*/ 0 w 1193981"/>
                      <a:gd name="connsiteY0" fmla="*/ 32437 h 396769"/>
                      <a:gd name="connsiteX1" fmla="*/ 250031 w 1193981"/>
                      <a:gd name="connsiteY1" fmla="*/ 108637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193981"/>
                      <a:gd name="connsiteY0" fmla="*/ 32437 h 396769"/>
                      <a:gd name="connsiteX1" fmla="*/ 247650 w 1193981"/>
                      <a:gd name="connsiteY1" fmla="*/ 113399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59606 w 1213031"/>
                      <a:gd name="connsiteY6" fmla="*/ 152364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66750 w 1213031"/>
                      <a:gd name="connsiteY6" fmla="*/ 140458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7669 w 1212851"/>
                      <a:gd name="connsiteY7" fmla="*/ 64258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2906 w 1212851"/>
                      <a:gd name="connsiteY7" fmla="*/ 57114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9463 h 401889"/>
                      <a:gd name="connsiteX1" fmla="*/ 266700 w 1212851"/>
                      <a:gd name="connsiteY1" fmla="*/ 118519 h 401889"/>
                      <a:gd name="connsiteX2" fmla="*/ 983456 w 1212851"/>
                      <a:gd name="connsiteY2" fmla="*/ 335214 h 401889"/>
                      <a:gd name="connsiteX3" fmla="*/ 1197769 w 1212851"/>
                      <a:gd name="connsiteY3" fmla="*/ 401889 h 401889"/>
                      <a:gd name="connsiteX4" fmla="*/ 1171575 w 1212851"/>
                      <a:gd name="connsiteY4" fmla="*/ 335213 h 401889"/>
                      <a:gd name="connsiteX5" fmla="*/ 983456 w 1212851"/>
                      <a:gd name="connsiteY5" fmla="*/ 247107 h 401889"/>
                      <a:gd name="connsiteX6" fmla="*/ 666750 w 1212851"/>
                      <a:gd name="connsiteY6" fmla="*/ 144713 h 401889"/>
                      <a:gd name="connsiteX7" fmla="*/ 392906 w 1212851"/>
                      <a:gd name="connsiteY7" fmla="*/ 61369 h 401889"/>
                      <a:gd name="connsiteX8" fmla="*/ 216694 w 1212851"/>
                      <a:gd name="connsiteY8" fmla="*/ 6601 h 401889"/>
                      <a:gd name="connsiteX9" fmla="*/ 73819 w 1212851"/>
                      <a:gd name="connsiteY9" fmla="*/ 6601 h 401889"/>
                      <a:gd name="connsiteX10" fmla="*/ 0 w 1212851"/>
                      <a:gd name="connsiteY10" fmla="*/ 49463 h 401889"/>
                      <a:gd name="connsiteX0" fmla="*/ 0 w 1212851"/>
                      <a:gd name="connsiteY0" fmla="*/ 45209 h 397635"/>
                      <a:gd name="connsiteX1" fmla="*/ 266700 w 1212851"/>
                      <a:gd name="connsiteY1" fmla="*/ 114265 h 397635"/>
                      <a:gd name="connsiteX2" fmla="*/ 983456 w 1212851"/>
                      <a:gd name="connsiteY2" fmla="*/ 330960 h 397635"/>
                      <a:gd name="connsiteX3" fmla="*/ 1197769 w 1212851"/>
                      <a:gd name="connsiteY3" fmla="*/ 397635 h 397635"/>
                      <a:gd name="connsiteX4" fmla="*/ 1171575 w 1212851"/>
                      <a:gd name="connsiteY4" fmla="*/ 330959 h 397635"/>
                      <a:gd name="connsiteX5" fmla="*/ 983456 w 1212851"/>
                      <a:gd name="connsiteY5" fmla="*/ 242853 h 397635"/>
                      <a:gd name="connsiteX6" fmla="*/ 666750 w 1212851"/>
                      <a:gd name="connsiteY6" fmla="*/ 140459 h 397635"/>
                      <a:gd name="connsiteX7" fmla="*/ 392906 w 1212851"/>
                      <a:gd name="connsiteY7" fmla="*/ 57115 h 397635"/>
                      <a:gd name="connsiteX8" fmla="*/ 216694 w 1212851"/>
                      <a:gd name="connsiteY8" fmla="*/ 11872 h 397635"/>
                      <a:gd name="connsiteX9" fmla="*/ 73819 w 1212851"/>
                      <a:gd name="connsiteY9" fmla="*/ 2347 h 397635"/>
                      <a:gd name="connsiteX10" fmla="*/ 0 w 1212851"/>
                      <a:gd name="connsiteY10" fmla="*/ 45209 h 3976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212851" h="397635">
                        <a:moveTo>
                          <a:pt x="0" y="45209"/>
                        </a:moveTo>
                        <a:cubicBezTo>
                          <a:pt x="88900" y="68228"/>
                          <a:pt x="102791" y="66640"/>
                          <a:pt x="266700" y="114265"/>
                        </a:cubicBezTo>
                        <a:cubicBezTo>
                          <a:pt x="430609" y="161890"/>
                          <a:pt x="744537" y="258728"/>
                          <a:pt x="983456" y="330960"/>
                        </a:cubicBezTo>
                        <a:cubicBezTo>
                          <a:pt x="1138634" y="378188"/>
                          <a:pt x="1166416" y="397635"/>
                          <a:pt x="1197769" y="397635"/>
                        </a:cubicBezTo>
                        <a:cubicBezTo>
                          <a:pt x="1229122" y="397635"/>
                          <a:pt x="1207294" y="356756"/>
                          <a:pt x="1171575" y="330959"/>
                        </a:cubicBezTo>
                        <a:cubicBezTo>
                          <a:pt x="1135856" y="305162"/>
                          <a:pt x="1067594" y="274603"/>
                          <a:pt x="983456" y="242853"/>
                        </a:cubicBezTo>
                        <a:cubicBezTo>
                          <a:pt x="899319" y="211103"/>
                          <a:pt x="765175" y="171415"/>
                          <a:pt x="666750" y="140459"/>
                        </a:cubicBezTo>
                        <a:cubicBezTo>
                          <a:pt x="568325" y="109503"/>
                          <a:pt x="467915" y="78546"/>
                          <a:pt x="392906" y="57115"/>
                        </a:cubicBezTo>
                        <a:cubicBezTo>
                          <a:pt x="317897" y="35684"/>
                          <a:pt x="270669" y="22191"/>
                          <a:pt x="216694" y="11872"/>
                        </a:cubicBezTo>
                        <a:cubicBezTo>
                          <a:pt x="162719" y="1553"/>
                          <a:pt x="109935" y="-3209"/>
                          <a:pt x="73819" y="2347"/>
                        </a:cubicBezTo>
                        <a:cubicBezTo>
                          <a:pt x="37703" y="7903"/>
                          <a:pt x="11906" y="31517"/>
                          <a:pt x="0" y="45209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</p:grpSp>
            <p:grpSp>
              <p:nvGrpSpPr>
                <p:cNvPr id="52" name="Skupina 51"/>
                <p:cNvGrpSpPr/>
                <p:nvPr/>
              </p:nvGrpSpPr>
              <p:grpSpPr>
                <a:xfrm flipH="1" flipV="1">
                  <a:off x="4099760" y="3197791"/>
                  <a:ext cx="1071439" cy="510998"/>
                  <a:chOff x="3774287" y="2651881"/>
                  <a:chExt cx="1861257" cy="854998"/>
                </a:xfrm>
              </p:grpSpPr>
              <p:sp>
                <p:nvSpPr>
                  <p:cNvPr id="53" name="Volný tvar 52"/>
                  <p:cNvSpPr>
                    <a:spLocks noChangeAspect="1"/>
                  </p:cNvSpPr>
                  <p:nvPr/>
                </p:nvSpPr>
                <p:spPr>
                  <a:xfrm>
                    <a:off x="3774287" y="2651881"/>
                    <a:ext cx="1861257" cy="854998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1018" h="390928">
                        <a:moveTo>
                          <a:pt x="3617" y="113297"/>
                        </a:moveTo>
                        <a:cubicBezTo>
                          <a:pt x="18246" y="94034"/>
                          <a:pt x="37719" y="4545"/>
                          <a:pt x="122545" y="232"/>
                        </a:cubicBezTo>
                        <a:cubicBezTo>
                          <a:pt x="207371" y="-4081"/>
                          <a:pt x="397249" y="52758"/>
                          <a:pt x="512575" y="87417"/>
                        </a:cubicBezTo>
                        <a:cubicBezTo>
                          <a:pt x="627901" y="122076"/>
                          <a:pt x="758777" y="159653"/>
                          <a:pt x="814500" y="208187"/>
                        </a:cubicBezTo>
                        <a:cubicBezTo>
                          <a:pt x="870223" y="256721"/>
                          <a:pt x="845098" y="353007"/>
                          <a:pt x="846912" y="378621"/>
                        </a:cubicBezTo>
                        <a:cubicBezTo>
                          <a:pt x="848726" y="404235"/>
                          <a:pt x="834153" y="385547"/>
                          <a:pt x="825387" y="361873"/>
                        </a:cubicBezTo>
                        <a:cubicBezTo>
                          <a:pt x="816621" y="338199"/>
                          <a:pt x="836386" y="273695"/>
                          <a:pt x="794315" y="236579"/>
                        </a:cubicBezTo>
                        <a:cubicBezTo>
                          <a:pt x="752244" y="199463"/>
                          <a:pt x="661611" y="169787"/>
                          <a:pt x="572960" y="139176"/>
                        </a:cubicBezTo>
                        <a:cubicBezTo>
                          <a:pt x="484309" y="108565"/>
                          <a:pt x="333476" y="71253"/>
                          <a:pt x="262409" y="52912"/>
                        </a:cubicBezTo>
                        <a:cubicBezTo>
                          <a:pt x="191343" y="34571"/>
                          <a:pt x="178501" y="29539"/>
                          <a:pt x="146561" y="29131"/>
                        </a:cubicBezTo>
                        <a:cubicBezTo>
                          <a:pt x="114621" y="28723"/>
                          <a:pt x="89762" y="39829"/>
                          <a:pt x="76212" y="54820"/>
                        </a:cubicBezTo>
                        <a:cubicBezTo>
                          <a:pt x="62662" y="69811"/>
                          <a:pt x="46871" y="106063"/>
                          <a:pt x="34772" y="115809"/>
                        </a:cubicBezTo>
                        <a:cubicBezTo>
                          <a:pt x="22673" y="125555"/>
                          <a:pt x="-11012" y="132560"/>
                          <a:pt x="3617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54" name="Volný tvar 53"/>
                  <p:cNvSpPr>
                    <a:spLocks/>
                  </p:cNvSpPr>
                  <p:nvPr/>
                </p:nvSpPr>
                <p:spPr>
                  <a:xfrm rot="150410">
                    <a:off x="3842255" y="2777197"/>
                    <a:ext cx="1716428" cy="670852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1018" h="390928">
                        <a:moveTo>
                          <a:pt x="3617" y="113297"/>
                        </a:moveTo>
                        <a:cubicBezTo>
                          <a:pt x="18246" y="94034"/>
                          <a:pt x="37719" y="4545"/>
                          <a:pt x="122545" y="232"/>
                        </a:cubicBezTo>
                        <a:cubicBezTo>
                          <a:pt x="207371" y="-4081"/>
                          <a:pt x="397249" y="52758"/>
                          <a:pt x="512575" y="87417"/>
                        </a:cubicBezTo>
                        <a:cubicBezTo>
                          <a:pt x="627901" y="122076"/>
                          <a:pt x="758777" y="159653"/>
                          <a:pt x="814500" y="208187"/>
                        </a:cubicBezTo>
                        <a:cubicBezTo>
                          <a:pt x="870223" y="256721"/>
                          <a:pt x="845098" y="353007"/>
                          <a:pt x="846912" y="378621"/>
                        </a:cubicBezTo>
                        <a:cubicBezTo>
                          <a:pt x="848726" y="404235"/>
                          <a:pt x="834153" y="385547"/>
                          <a:pt x="825387" y="361873"/>
                        </a:cubicBezTo>
                        <a:cubicBezTo>
                          <a:pt x="816621" y="338199"/>
                          <a:pt x="836386" y="273695"/>
                          <a:pt x="794315" y="236579"/>
                        </a:cubicBezTo>
                        <a:cubicBezTo>
                          <a:pt x="752244" y="199463"/>
                          <a:pt x="661611" y="169787"/>
                          <a:pt x="572960" y="139176"/>
                        </a:cubicBezTo>
                        <a:cubicBezTo>
                          <a:pt x="484309" y="108565"/>
                          <a:pt x="333476" y="71253"/>
                          <a:pt x="262409" y="52912"/>
                        </a:cubicBezTo>
                        <a:cubicBezTo>
                          <a:pt x="191343" y="34571"/>
                          <a:pt x="178501" y="29539"/>
                          <a:pt x="146561" y="29131"/>
                        </a:cubicBezTo>
                        <a:cubicBezTo>
                          <a:pt x="114621" y="28723"/>
                          <a:pt x="89762" y="39829"/>
                          <a:pt x="76212" y="54820"/>
                        </a:cubicBezTo>
                        <a:cubicBezTo>
                          <a:pt x="62662" y="69811"/>
                          <a:pt x="46871" y="106063"/>
                          <a:pt x="34772" y="115809"/>
                        </a:cubicBezTo>
                        <a:cubicBezTo>
                          <a:pt x="22673" y="125555"/>
                          <a:pt x="-11012" y="132560"/>
                          <a:pt x="3617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55" name="Volný tvar 54"/>
                  <p:cNvSpPr>
                    <a:spLocks/>
                  </p:cNvSpPr>
                  <p:nvPr/>
                </p:nvSpPr>
                <p:spPr>
                  <a:xfrm rot="265172">
                    <a:off x="3908824" y="2872405"/>
                    <a:ext cx="1575836" cy="533770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6612 w 851069"/>
                      <a:gd name="connsiteY9" fmla="*/ 29131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4443 w 851069"/>
                      <a:gd name="connsiteY9" fmla="*/ 36380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330 w 850731"/>
                      <a:gd name="connsiteY0" fmla="*/ 123197 h 400828"/>
                      <a:gd name="connsiteX1" fmla="*/ 116535 w 850731"/>
                      <a:gd name="connsiteY1" fmla="*/ 203 h 400828"/>
                      <a:gd name="connsiteX2" fmla="*/ 512288 w 850731"/>
                      <a:gd name="connsiteY2" fmla="*/ 97317 h 400828"/>
                      <a:gd name="connsiteX3" fmla="*/ 814213 w 850731"/>
                      <a:gd name="connsiteY3" fmla="*/ 218087 h 400828"/>
                      <a:gd name="connsiteX4" fmla="*/ 846625 w 850731"/>
                      <a:gd name="connsiteY4" fmla="*/ 388521 h 400828"/>
                      <a:gd name="connsiteX5" fmla="*/ 825100 w 850731"/>
                      <a:gd name="connsiteY5" fmla="*/ 371773 h 400828"/>
                      <a:gd name="connsiteX6" fmla="*/ 794028 w 850731"/>
                      <a:gd name="connsiteY6" fmla="*/ 246479 h 400828"/>
                      <a:gd name="connsiteX7" fmla="*/ 572673 w 850731"/>
                      <a:gd name="connsiteY7" fmla="*/ 149076 h 400828"/>
                      <a:gd name="connsiteX8" fmla="*/ 262122 w 850731"/>
                      <a:gd name="connsiteY8" fmla="*/ 62812 h 400828"/>
                      <a:gd name="connsiteX9" fmla="*/ 144105 w 850731"/>
                      <a:gd name="connsiteY9" fmla="*/ 46280 h 400828"/>
                      <a:gd name="connsiteX10" fmla="*/ 80068 w 850731"/>
                      <a:gd name="connsiteY10" fmla="*/ 69550 h 400828"/>
                      <a:gd name="connsiteX11" fmla="*/ 34485 w 850731"/>
                      <a:gd name="connsiteY11" fmla="*/ 125709 h 400828"/>
                      <a:gd name="connsiteX12" fmla="*/ 3330 w 850731"/>
                      <a:gd name="connsiteY12" fmla="*/ 123197 h 400828"/>
                      <a:gd name="connsiteX0" fmla="*/ 3586 w 850987"/>
                      <a:gd name="connsiteY0" fmla="*/ 114902 h 392533"/>
                      <a:gd name="connsiteX1" fmla="*/ 121133 w 850987"/>
                      <a:gd name="connsiteY1" fmla="*/ 227 h 392533"/>
                      <a:gd name="connsiteX2" fmla="*/ 512544 w 850987"/>
                      <a:gd name="connsiteY2" fmla="*/ 89022 h 392533"/>
                      <a:gd name="connsiteX3" fmla="*/ 814469 w 850987"/>
                      <a:gd name="connsiteY3" fmla="*/ 209792 h 392533"/>
                      <a:gd name="connsiteX4" fmla="*/ 846881 w 850987"/>
                      <a:gd name="connsiteY4" fmla="*/ 380226 h 392533"/>
                      <a:gd name="connsiteX5" fmla="*/ 825356 w 850987"/>
                      <a:gd name="connsiteY5" fmla="*/ 363478 h 392533"/>
                      <a:gd name="connsiteX6" fmla="*/ 794284 w 850987"/>
                      <a:gd name="connsiteY6" fmla="*/ 238184 h 392533"/>
                      <a:gd name="connsiteX7" fmla="*/ 572929 w 850987"/>
                      <a:gd name="connsiteY7" fmla="*/ 140781 h 392533"/>
                      <a:gd name="connsiteX8" fmla="*/ 262378 w 850987"/>
                      <a:gd name="connsiteY8" fmla="*/ 54517 h 392533"/>
                      <a:gd name="connsiteX9" fmla="*/ 144361 w 850987"/>
                      <a:gd name="connsiteY9" fmla="*/ 37985 h 392533"/>
                      <a:gd name="connsiteX10" fmla="*/ 80324 w 850987"/>
                      <a:gd name="connsiteY10" fmla="*/ 61255 h 392533"/>
                      <a:gd name="connsiteX11" fmla="*/ 34741 w 850987"/>
                      <a:gd name="connsiteY11" fmla="*/ 117414 h 392533"/>
                      <a:gd name="connsiteX12" fmla="*/ 3586 w 850987"/>
                      <a:gd name="connsiteY12" fmla="*/ 114902 h 392533"/>
                      <a:gd name="connsiteX0" fmla="*/ 3586 w 850987"/>
                      <a:gd name="connsiteY0" fmla="*/ 114902 h 392275"/>
                      <a:gd name="connsiteX1" fmla="*/ 121133 w 850987"/>
                      <a:gd name="connsiteY1" fmla="*/ 227 h 392275"/>
                      <a:gd name="connsiteX2" fmla="*/ 512544 w 850987"/>
                      <a:gd name="connsiteY2" fmla="*/ 89022 h 392275"/>
                      <a:gd name="connsiteX3" fmla="*/ 814469 w 850987"/>
                      <a:gd name="connsiteY3" fmla="*/ 209792 h 392275"/>
                      <a:gd name="connsiteX4" fmla="*/ 846881 w 850987"/>
                      <a:gd name="connsiteY4" fmla="*/ 380226 h 392275"/>
                      <a:gd name="connsiteX5" fmla="*/ 825356 w 850987"/>
                      <a:gd name="connsiteY5" fmla="*/ 363478 h 392275"/>
                      <a:gd name="connsiteX6" fmla="*/ 779196 w 850987"/>
                      <a:gd name="connsiteY6" fmla="*/ 245037 h 392275"/>
                      <a:gd name="connsiteX7" fmla="*/ 572929 w 850987"/>
                      <a:gd name="connsiteY7" fmla="*/ 140781 h 392275"/>
                      <a:gd name="connsiteX8" fmla="*/ 262378 w 850987"/>
                      <a:gd name="connsiteY8" fmla="*/ 54517 h 392275"/>
                      <a:gd name="connsiteX9" fmla="*/ 144361 w 850987"/>
                      <a:gd name="connsiteY9" fmla="*/ 37985 h 392275"/>
                      <a:gd name="connsiteX10" fmla="*/ 80324 w 850987"/>
                      <a:gd name="connsiteY10" fmla="*/ 61255 h 392275"/>
                      <a:gd name="connsiteX11" fmla="*/ 34741 w 850987"/>
                      <a:gd name="connsiteY11" fmla="*/ 117414 h 392275"/>
                      <a:gd name="connsiteX12" fmla="*/ 3586 w 850987"/>
                      <a:gd name="connsiteY12" fmla="*/ 114902 h 39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0987" h="392275">
                        <a:moveTo>
                          <a:pt x="3586" y="114902"/>
                        </a:moveTo>
                        <a:cubicBezTo>
                          <a:pt x="17985" y="95371"/>
                          <a:pt x="36307" y="4540"/>
                          <a:pt x="121133" y="227"/>
                        </a:cubicBezTo>
                        <a:cubicBezTo>
                          <a:pt x="205959" y="-4086"/>
                          <a:pt x="396988" y="54095"/>
                          <a:pt x="512544" y="89022"/>
                        </a:cubicBezTo>
                        <a:cubicBezTo>
                          <a:pt x="628100" y="123949"/>
                          <a:pt x="758746" y="161258"/>
                          <a:pt x="814469" y="209792"/>
                        </a:cubicBezTo>
                        <a:cubicBezTo>
                          <a:pt x="870192" y="258326"/>
                          <a:pt x="845067" y="354612"/>
                          <a:pt x="846881" y="380226"/>
                        </a:cubicBezTo>
                        <a:cubicBezTo>
                          <a:pt x="848695" y="405840"/>
                          <a:pt x="836637" y="386010"/>
                          <a:pt x="825356" y="363478"/>
                        </a:cubicBezTo>
                        <a:cubicBezTo>
                          <a:pt x="814075" y="340947"/>
                          <a:pt x="821267" y="282153"/>
                          <a:pt x="779196" y="245037"/>
                        </a:cubicBezTo>
                        <a:cubicBezTo>
                          <a:pt x="737125" y="207921"/>
                          <a:pt x="659065" y="172534"/>
                          <a:pt x="572929" y="140781"/>
                        </a:cubicBezTo>
                        <a:cubicBezTo>
                          <a:pt x="486793" y="109028"/>
                          <a:pt x="333806" y="71650"/>
                          <a:pt x="262378" y="54517"/>
                        </a:cubicBezTo>
                        <a:cubicBezTo>
                          <a:pt x="190950" y="37384"/>
                          <a:pt x="176301" y="38393"/>
                          <a:pt x="144361" y="37985"/>
                        </a:cubicBezTo>
                        <a:cubicBezTo>
                          <a:pt x="112421" y="37577"/>
                          <a:pt x="93874" y="46264"/>
                          <a:pt x="80324" y="61255"/>
                        </a:cubicBezTo>
                        <a:cubicBezTo>
                          <a:pt x="66774" y="76246"/>
                          <a:pt x="47531" y="108473"/>
                          <a:pt x="34741" y="117414"/>
                        </a:cubicBezTo>
                        <a:cubicBezTo>
                          <a:pt x="21951" y="126355"/>
                          <a:pt x="-10813" y="134433"/>
                          <a:pt x="3586" y="114902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56" name="Volný tvar 55"/>
                  <p:cNvSpPr>
                    <a:spLocks/>
                  </p:cNvSpPr>
                  <p:nvPr/>
                </p:nvSpPr>
                <p:spPr>
                  <a:xfrm rot="416670">
                    <a:off x="3978949" y="2960240"/>
                    <a:ext cx="1430717" cy="385555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17 w 866567"/>
                      <a:gd name="connsiteY0" fmla="*/ 113297 h 373000"/>
                      <a:gd name="connsiteX1" fmla="*/ 122545 w 866567"/>
                      <a:gd name="connsiteY1" fmla="*/ 232 h 373000"/>
                      <a:gd name="connsiteX2" fmla="*/ 512575 w 866567"/>
                      <a:gd name="connsiteY2" fmla="*/ 87417 h 373000"/>
                      <a:gd name="connsiteX3" fmla="*/ 814500 w 866567"/>
                      <a:gd name="connsiteY3" fmla="*/ 208187 h 373000"/>
                      <a:gd name="connsiteX4" fmla="*/ 866491 w 866567"/>
                      <a:gd name="connsiteY4" fmla="*/ 349443 h 373000"/>
                      <a:gd name="connsiteX5" fmla="*/ 825387 w 866567"/>
                      <a:gd name="connsiteY5" fmla="*/ 361873 h 373000"/>
                      <a:gd name="connsiteX6" fmla="*/ 794315 w 866567"/>
                      <a:gd name="connsiteY6" fmla="*/ 236579 h 373000"/>
                      <a:gd name="connsiteX7" fmla="*/ 572960 w 866567"/>
                      <a:gd name="connsiteY7" fmla="*/ 139176 h 373000"/>
                      <a:gd name="connsiteX8" fmla="*/ 262409 w 866567"/>
                      <a:gd name="connsiteY8" fmla="*/ 52912 h 373000"/>
                      <a:gd name="connsiteX9" fmla="*/ 146561 w 866567"/>
                      <a:gd name="connsiteY9" fmla="*/ 29131 h 373000"/>
                      <a:gd name="connsiteX10" fmla="*/ 76212 w 866567"/>
                      <a:gd name="connsiteY10" fmla="*/ 54820 h 373000"/>
                      <a:gd name="connsiteX11" fmla="*/ 34772 w 866567"/>
                      <a:gd name="connsiteY11" fmla="*/ 115809 h 373000"/>
                      <a:gd name="connsiteX12" fmla="*/ 3617 w 866567"/>
                      <a:gd name="connsiteY12" fmla="*/ 113297 h 373000"/>
                      <a:gd name="connsiteX0" fmla="*/ 3617 w 867450"/>
                      <a:gd name="connsiteY0" fmla="*/ 113297 h 372087"/>
                      <a:gd name="connsiteX1" fmla="*/ 122545 w 867450"/>
                      <a:gd name="connsiteY1" fmla="*/ 232 h 372087"/>
                      <a:gd name="connsiteX2" fmla="*/ 512575 w 867450"/>
                      <a:gd name="connsiteY2" fmla="*/ 87417 h 372087"/>
                      <a:gd name="connsiteX3" fmla="*/ 814500 w 867450"/>
                      <a:gd name="connsiteY3" fmla="*/ 208187 h 372087"/>
                      <a:gd name="connsiteX4" fmla="*/ 866491 w 867450"/>
                      <a:gd name="connsiteY4" fmla="*/ 349443 h 372087"/>
                      <a:gd name="connsiteX5" fmla="*/ 844196 w 867450"/>
                      <a:gd name="connsiteY5" fmla="*/ 360546 h 372087"/>
                      <a:gd name="connsiteX6" fmla="*/ 794315 w 867450"/>
                      <a:gd name="connsiteY6" fmla="*/ 236579 h 372087"/>
                      <a:gd name="connsiteX7" fmla="*/ 572960 w 867450"/>
                      <a:gd name="connsiteY7" fmla="*/ 139176 h 372087"/>
                      <a:gd name="connsiteX8" fmla="*/ 262409 w 867450"/>
                      <a:gd name="connsiteY8" fmla="*/ 52912 h 372087"/>
                      <a:gd name="connsiteX9" fmla="*/ 146561 w 867450"/>
                      <a:gd name="connsiteY9" fmla="*/ 29131 h 372087"/>
                      <a:gd name="connsiteX10" fmla="*/ 76212 w 867450"/>
                      <a:gd name="connsiteY10" fmla="*/ 54820 h 372087"/>
                      <a:gd name="connsiteX11" fmla="*/ 34772 w 867450"/>
                      <a:gd name="connsiteY11" fmla="*/ 115809 h 372087"/>
                      <a:gd name="connsiteX12" fmla="*/ 3617 w 867450"/>
                      <a:gd name="connsiteY12" fmla="*/ 113297 h 372087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2960 w 867487"/>
                      <a:gd name="connsiteY7" fmla="*/ 139176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58690 w 867487"/>
                      <a:gd name="connsiteY9" fmla="*/ 54489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90 w 867560"/>
                      <a:gd name="connsiteY0" fmla="*/ 113297 h 371040"/>
                      <a:gd name="connsiteX1" fmla="*/ 122618 w 867560"/>
                      <a:gd name="connsiteY1" fmla="*/ 232 h 371040"/>
                      <a:gd name="connsiteX2" fmla="*/ 512648 w 867560"/>
                      <a:gd name="connsiteY2" fmla="*/ 87417 h 371040"/>
                      <a:gd name="connsiteX3" fmla="*/ 814573 w 867560"/>
                      <a:gd name="connsiteY3" fmla="*/ 208187 h 371040"/>
                      <a:gd name="connsiteX4" fmla="*/ 866564 w 867560"/>
                      <a:gd name="connsiteY4" fmla="*/ 349443 h 371040"/>
                      <a:gd name="connsiteX5" fmla="*/ 844269 w 867560"/>
                      <a:gd name="connsiteY5" fmla="*/ 360546 h 371040"/>
                      <a:gd name="connsiteX6" fmla="*/ 789703 w 867560"/>
                      <a:gd name="connsiteY6" fmla="*/ 251336 h 371040"/>
                      <a:gd name="connsiteX7" fmla="*/ 575862 w 867560"/>
                      <a:gd name="connsiteY7" fmla="*/ 157100 h 371040"/>
                      <a:gd name="connsiteX8" fmla="*/ 272829 w 867560"/>
                      <a:gd name="connsiteY8" fmla="*/ 73998 h 371040"/>
                      <a:gd name="connsiteX9" fmla="*/ 158763 w 867560"/>
                      <a:gd name="connsiteY9" fmla="*/ 54489 h 371040"/>
                      <a:gd name="connsiteX10" fmla="*/ 82155 w 867560"/>
                      <a:gd name="connsiteY10" fmla="*/ 74463 h 371040"/>
                      <a:gd name="connsiteX11" fmla="*/ 34845 w 867560"/>
                      <a:gd name="connsiteY11" fmla="*/ 115809 h 371040"/>
                      <a:gd name="connsiteX12" fmla="*/ 3690 w 867560"/>
                      <a:gd name="connsiteY12" fmla="*/ 113297 h 3710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67560" h="371040">
                        <a:moveTo>
                          <a:pt x="3690" y="113297"/>
                        </a:moveTo>
                        <a:cubicBezTo>
                          <a:pt x="18319" y="94034"/>
                          <a:pt x="37792" y="4545"/>
                          <a:pt x="122618" y="232"/>
                        </a:cubicBezTo>
                        <a:cubicBezTo>
                          <a:pt x="207444" y="-4081"/>
                          <a:pt x="397322" y="52758"/>
                          <a:pt x="512648" y="87417"/>
                        </a:cubicBezTo>
                        <a:cubicBezTo>
                          <a:pt x="627974" y="122076"/>
                          <a:pt x="755587" y="164516"/>
                          <a:pt x="814573" y="208187"/>
                        </a:cubicBezTo>
                        <a:cubicBezTo>
                          <a:pt x="873559" y="251858"/>
                          <a:pt x="861615" y="324050"/>
                          <a:pt x="866564" y="349443"/>
                        </a:cubicBezTo>
                        <a:cubicBezTo>
                          <a:pt x="871513" y="374836"/>
                          <a:pt x="857079" y="376897"/>
                          <a:pt x="844269" y="360546"/>
                        </a:cubicBezTo>
                        <a:cubicBezTo>
                          <a:pt x="831459" y="344195"/>
                          <a:pt x="834437" y="285244"/>
                          <a:pt x="789703" y="251336"/>
                        </a:cubicBezTo>
                        <a:cubicBezTo>
                          <a:pt x="744969" y="217428"/>
                          <a:pt x="662008" y="186656"/>
                          <a:pt x="575862" y="157100"/>
                        </a:cubicBezTo>
                        <a:cubicBezTo>
                          <a:pt x="489716" y="127544"/>
                          <a:pt x="342346" y="91100"/>
                          <a:pt x="272829" y="73998"/>
                        </a:cubicBezTo>
                        <a:cubicBezTo>
                          <a:pt x="203313" y="56896"/>
                          <a:pt x="190703" y="54897"/>
                          <a:pt x="158763" y="54489"/>
                        </a:cubicBezTo>
                        <a:cubicBezTo>
                          <a:pt x="126823" y="54081"/>
                          <a:pt x="95705" y="59472"/>
                          <a:pt x="82155" y="74463"/>
                        </a:cubicBezTo>
                        <a:cubicBezTo>
                          <a:pt x="68605" y="89454"/>
                          <a:pt x="47923" y="109337"/>
                          <a:pt x="34845" y="115809"/>
                        </a:cubicBezTo>
                        <a:cubicBezTo>
                          <a:pt x="21768" y="122281"/>
                          <a:pt x="-10939" y="132560"/>
                          <a:pt x="3690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57" name="Volný tvar 56"/>
                  <p:cNvSpPr/>
                  <p:nvPr/>
                </p:nvSpPr>
                <p:spPr>
                  <a:xfrm>
                    <a:off x="4093369" y="2983739"/>
                    <a:ext cx="1212851" cy="397635"/>
                  </a:xfrm>
                  <a:custGeom>
                    <a:avLst/>
                    <a:gdLst>
                      <a:gd name="connsiteX0" fmla="*/ 0 w 1254347"/>
                      <a:gd name="connsiteY0" fmla="*/ 32437 h 414862"/>
                      <a:gd name="connsiteX1" fmla="*/ 250031 w 1254347"/>
                      <a:gd name="connsiteY1" fmla="*/ 108637 h 414862"/>
                      <a:gd name="connsiteX2" fmla="*/ 1188244 w 1254347"/>
                      <a:gd name="connsiteY2" fmla="*/ 401531 h 414862"/>
                      <a:gd name="connsiteX3" fmla="*/ 1152525 w 1254347"/>
                      <a:gd name="connsiteY3" fmla="*/ 353906 h 414862"/>
                      <a:gd name="connsiteX4" fmla="*/ 959644 w 1254347"/>
                      <a:gd name="connsiteY4" fmla="*/ 253893 h 414862"/>
                      <a:gd name="connsiteX5" fmla="*/ 640556 w 1254347"/>
                      <a:gd name="connsiteY5" fmla="*/ 151499 h 414862"/>
                      <a:gd name="connsiteX6" fmla="*/ 378619 w 1254347"/>
                      <a:gd name="connsiteY6" fmla="*/ 63393 h 414862"/>
                      <a:gd name="connsiteX7" fmla="*/ 169069 w 1254347"/>
                      <a:gd name="connsiteY7" fmla="*/ 11006 h 414862"/>
                      <a:gd name="connsiteX8" fmla="*/ 54769 w 1254347"/>
                      <a:gd name="connsiteY8" fmla="*/ 1481 h 414862"/>
                      <a:gd name="connsiteX9" fmla="*/ 0 w 1254347"/>
                      <a:gd name="connsiteY9" fmla="*/ 32437 h 414862"/>
                      <a:gd name="connsiteX0" fmla="*/ 0 w 1209971"/>
                      <a:gd name="connsiteY0" fmla="*/ 32437 h 406480"/>
                      <a:gd name="connsiteX1" fmla="*/ 250031 w 1209971"/>
                      <a:gd name="connsiteY1" fmla="*/ 108637 h 406480"/>
                      <a:gd name="connsiteX2" fmla="*/ 1188244 w 1209971"/>
                      <a:gd name="connsiteY2" fmla="*/ 401531 h 406480"/>
                      <a:gd name="connsiteX3" fmla="*/ 1152525 w 1209971"/>
                      <a:gd name="connsiteY3" fmla="*/ 353906 h 406480"/>
                      <a:gd name="connsiteX4" fmla="*/ 959644 w 1209971"/>
                      <a:gd name="connsiteY4" fmla="*/ 253893 h 406480"/>
                      <a:gd name="connsiteX5" fmla="*/ 640556 w 1209971"/>
                      <a:gd name="connsiteY5" fmla="*/ 151499 h 406480"/>
                      <a:gd name="connsiteX6" fmla="*/ 378619 w 1209971"/>
                      <a:gd name="connsiteY6" fmla="*/ 63393 h 406480"/>
                      <a:gd name="connsiteX7" fmla="*/ 169069 w 1209971"/>
                      <a:gd name="connsiteY7" fmla="*/ 11006 h 406480"/>
                      <a:gd name="connsiteX8" fmla="*/ 54769 w 1209971"/>
                      <a:gd name="connsiteY8" fmla="*/ 1481 h 406480"/>
                      <a:gd name="connsiteX9" fmla="*/ 0 w 1209971"/>
                      <a:gd name="connsiteY9" fmla="*/ 32437 h 406480"/>
                      <a:gd name="connsiteX0" fmla="*/ 0 w 1186948"/>
                      <a:gd name="connsiteY0" fmla="*/ 32437 h 399893"/>
                      <a:gd name="connsiteX1" fmla="*/ 250031 w 1186948"/>
                      <a:gd name="connsiteY1" fmla="*/ 108637 h 399893"/>
                      <a:gd name="connsiteX2" fmla="*/ 1157287 w 1186948"/>
                      <a:gd name="connsiteY2" fmla="*/ 394388 h 399893"/>
                      <a:gd name="connsiteX3" fmla="*/ 1152525 w 1186948"/>
                      <a:gd name="connsiteY3" fmla="*/ 353906 h 399893"/>
                      <a:gd name="connsiteX4" fmla="*/ 959644 w 1186948"/>
                      <a:gd name="connsiteY4" fmla="*/ 253893 h 399893"/>
                      <a:gd name="connsiteX5" fmla="*/ 640556 w 1186948"/>
                      <a:gd name="connsiteY5" fmla="*/ 151499 h 399893"/>
                      <a:gd name="connsiteX6" fmla="*/ 378619 w 1186948"/>
                      <a:gd name="connsiteY6" fmla="*/ 63393 h 399893"/>
                      <a:gd name="connsiteX7" fmla="*/ 169069 w 1186948"/>
                      <a:gd name="connsiteY7" fmla="*/ 11006 h 399893"/>
                      <a:gd name="connsiteX8" fmla="*/ 54769 w 1186948"/>
                      <a:gd name="connsiteY8" fmla="*/ 1481 h 399893"/>
                      <a:gd name="connsiteX9" fmla="*/ 0 w 1186948"/>
                      <a:gd name="connsiteY9" fmla="*/ 32437 h 399893"/>
                      <a:gd name="connsiteX0" fmla="*/ 0 w 1230621"/>
                      <a:gd name="connsiteY0" fmla="*/ 32437 h 404167"/>
                      <a:gd name="connsiteX1" fmla="*/ 250031 w 1230621"/>
                      <a:gd name="connsiteY1" fmla="*/ 108637 h 404167"/>
                      <a:gd name="connsiteX2" fmla="*/ 1157287 w 1230621"/>
                      <a:gd name="connsiteY2" fmla="*/ 394388 h 404167"/>
                      <a:gd name="connsiteX3" fmla="*/ 1152525 w 1230621"/>
                      <a:gd name="connsiteY3" fmla="*/ 330093 h 404167"/>
                      <a:gd name="connsiteX4" fmla="*/ 959644 w 1230621"/>
                      <a:gd name="connsiteY4" fmla="*/ 253893 h 404167"/>
                      <a:gd name="connsiteX5" fmla="*/ 640556 w 1230621"/>
                      <a:gd name="connsiteY5" fmla="*/ 151499 h 404167"/>
                      <a:gd name="connsiteX6" fmla="*/ 378619 w 1230621"/>
                      <a:gd name="connsiteY6" fmla="*/ 63393 h 404167"/>
                      <a:gd name="connsiteX7" fmla="*/ 169069 w 1230621"/>
                      <a:gd name="connsiteY7" fmla="*/ 11006 h 404167"/>
                      <a:gd name="connsiteX8" fmla="*/ 54769 w 1230621"/>
                      <a:gd name="connsiteY8" fmla="*/ 1481 h 404167"/>
                      <a:gd name="connsiteX9" fmla="*/ 0 w 1230621"/>
                      <a:gd name="connsiteY9" fmla="*/ 32437 h 404167"/>
                      <a:gd name="connsiteX0" fmla="*/ 0 w 1152536"/>
                      <a:gd name="connsiteY0" fmla="*/ 32437 h 349699"/>
                      <a:gd name="connsiteX1" fmla="*/ 250031 w 1152536"/>
                      <a:gd name="connsiteY1" fmla="*/ 108637 h 349699"/>
                      <a:gd name="connsiteX2" fmla="*/ 964406 w 1152536"/>
                      <a:gd name="connsiteY2" fmla="*/ 330094 h 349699"/>
                      <a:gd name="connsiteX3" fmla="*/ 1152525 w 1152536"/>
                      <a:gd name="connsiteY3" fmla="*/ 330093 h 349699"/>
                      <a:gd name="connsiteX4" fmla="*/ 959644 w 1152536"/>
                      <a:gd name="connsiteY4" fmla="*/ 253893 h 349699"/>
                      <a:gd name="connsiteX5" fmla="*/ 640556 w 1152536"/>
                      <a:gd name="connsiteY5" fmla="*/ 151499 h 349699"/>
                      <a:gd name="connsiteX6" fmla="*/ 378619 w 1152536"/>
                      <a:gd name="connsiteY6" fmla="*/ 63393 h 349699"/>
                      <a:gd name="connsiteX7" fmla="*/ 169069 w 1152536"/>
                      <a:gd name="connsiteY7" fmla="*/ 11006 h 349699"/>
                      <a:gd name="connsiteX8" fmla="*/ 54769 w 1152536"/>
                      <a:gd name="connsiteY8" fmla="*/ 1481 h 349699"/>
                      <a:gd name="connsiteX9" fmla="*/ 0 w 1152536"/>
                      <a:gd name="connsiteY9" fmla="*/ 32437 h 349699"/>
                      <a:gd name="connsiteX0" fmla="*/ 0 w 1193981"/>
                      <a:gd name="connsiteY0" fmla="*/ 32437 h 396769"/>
                      <a:gd name="connsiteX1" fmla="*/ 250031 w 1193981"/>
                      <a:gd name="connsiteY1" fmla="*/ 108637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193981"/>
                      <a:gd name="connsiteY0" fmla="*/ 32437 h 396769"/>
                      <a:gd name="connsiteX1" fmla="*/ 247650 w 1193981"/>
                      <a:gd name="connsiteY1" fmla="*/ 113399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59606 w 1213031"/>
                      <a:gd name="connsiteY6" fmla="*/ 152364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66750 w 1213031"/>
                      <a:gd name="connsiteY6" fmla="*/ 140458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7669 w 1212851"/>
                      <a:gd name="connsiteY7" fmla="*/ 64258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2906 w 1212851"/>
                      <a:gd name="connsiteY7" fmla="*/ 57114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9463 h 401889"/>
                      <a:gd name="connsiteX1" fmla="*/ 266700 w 1212851"/>
                      <a:gd name="connsiteY1" fmla="*/ 118519 h 401889"/>
                      <a:gd name="connsiteX2" fmla="*/ 983456 w 1212851"/>
                      <a:gd name="connsiteY2" fmla="*/ 335214 h 401889"/>
                      <a:gd name="connsiteX3" fmla="*/ 1197769 w 1212851"/>
                      <a:gd name="connsiteY3" fmla="*/ 401889 h 401889"/>
                      <a:gd name="connsiteX4" fmla="*/ 1171575 w 1212851"/>
                      <a:gd name="connsiteY4" fmla="*/ 335213 h 401889"/>
                      <a:gd name="connsiteX5" fmla="*/ 983456 w 1212851"/>
                      <a:gd name="connsiteY5" fmla="*/ 247107 h 401889"/>
                      <a:gd name="connsiteX6" fmla="*/ 666750 w 1212851"/>
                      <a:gd name="connsiteY6" fmla="*/ 144713 h 401889"/>
                      <a:gd name="connsiteX7" fmla="*/ 392906 w 1212851"/>
                      <a:gd name="connsiteY7" fmla="*/ 61369 h 401889"/>
                      <a:gd name="connsiteX8" fmla="*/ 216694 w 1212851"/>
                      <a:gd name="connsiteY8" fmla="*/ 6601 h 401889"/>
                      <a:gd name="connsiteX9" fmla="*/ 73819 w 1212851"/>
                      <a:gd name="connsiteY9" fmla="*/ 6601 h 401889"/>
                      <a:gd name="connsiteX10" fmla="*/ 0 w 1212851"/>
                      <a:gd name="connsiteY10" fmla="*/ 49463 h 401889"/>
                      <a:gd name="connsiteX0" fmla="*/ 0 w 1212851"/>
                      <a:gd name="connsiteY0" fmla="*/ 45209 h 397635"/>
                      <a:gd name="connsiteX1" fmla="*/ 266700 w 1212851"/>
                      <a:gd name="connsiteY1" fmla="*/ 114265 h 397635"/>
                      <a:gd name="connsiteX2" fmla="*/ 983456 w 1212851"/>
                      <a:gd name="connsiteY2" fmla="*/ 330960 h 397635"/>
                      <a:gd name="connsiteX3" fmla="*/ 1197769 w 1212851"/>
                      <a:gd name="connsiteY3" fmla="*/ 397635 h 397635"/>
                      <a:gd name="connsiteX4" fmla="*/ 1171575 w 1212851"/>
                      <a:gd name="connsiteY4" fmla="*/ 330959 h 397635"/>
                      <a:gd name="connsiteX5" fmla="*/ 983456 w 1212851"/>
                      <a:gd name="connsiteY5" fmla="*/ 242853 h 397635"/>
                      <a:gd name="connsiteX6" fmla="*/ 666750 w 1212851"/>
                      <a:gd name="connsiteY6" fmla="*/ 140459 h 397635"/>
                      <a:gd name="connsiteX7" fmla="*/ 392906 w 1212851"/>
                      <a:gd name="connsiteY7" fmla="*/ 57115 h 397635"/>
                      <a:gd name="connsiteX8" fmla="*/ 216694 w 1212851"/>
                      <a:gd name="connsiteY8" fmla="*/ 11872 h 397635"/>
                      <a:gd name="connsiteX9" fmla="*/ 73819 w 1212851"/>
                      <a:gd name="connsiteY9" fmla="*/ 2347 h 397635"/>
                      <a:gd name="connsiteX10" fmla="*/ 0 w 1212851"/>
                      <a:gd name="connsiteY10" fmla="*/ 45209 h 3976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212851" h="397635">
                        <a:moveTo>
                          <a:pt x="0" y="45209"/>
                        </a:moveTo>
                        <a:cubicBezTo>
                          <a:pt x="88900" y="68228"/>
                          <a:pt x="102791" y="66640"/>
                          <a:pt x="266700" y="114265"/>
                        </a:cubicBezTo>
                        <a:cubicBezTo>
                          <a:pt x="430609" y="161890"/>
                          <a:pt x="744537" y="258728"/>
                          <a:pt x="983456" y="330960"/>
                        </a:cubicBezTo>
                        <a:cubicBezTo>
                          <a:pt x="1138634" y="378188"/>
                          <a:pt x="1166416" y="397635"/>
                          <a:pt x="1197769" y="397635"/>
                        </a:cubicBezTo>
                        <a:cubicBezTo>
                          <a:pt x="1229122" y="397635"/>
                          <a:pt x="1207294" y="356756"/>
                          <a:pt x="1171575" y="330959"/>
                        </a:cubicBezTo>
                        <a:cubicBezTo>
                          <a:pt x="1135856" y="305162"/>
                          <a:pt x="1067594" y="274603"/>
                          <a:pt x="983456" y="242853"/>
                        </a:cubicBezTo>
                        <a:cubicBezTo>
                          <a:pt x="899319" y="211103"/>
                          <a:pt x="765175" y="171415"/>
                          <a:pt x="666750" y="140459"/>
                        </a:cubicBezTo>
                        <a:cubicBezTo>
                          <a:pt x="568325" y="109503"/>
                          <a:pt x="467915" y="78546"/>
                          <a:pt x="392906" y="57115"/>
                        </a:cubicBezTo>
                        <a:cubicBezTo>
                          <a:pt x="317897" y="35684"/>
                          <a:pt x="270669" y="22191"/>
                          <a:pt x="216694" y="11872"/>
                        </a:cubicBezTo>
                        <a:cubicBezTo>
                          <a:pt x="162719" y="1553"/>
                          <a:pt x="109935" y="-3209"/>
                          <a:pt x="73819" y="2347"/>
                        </a:cubicBezTo>
                        <a:cubicBezTo>
                          <a:pt x="37703" y="7903"/>
                          <a:pt x="11906" y="31517"/>
                          <a:pt x="0" y="45209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</p:grpSp>
          </p:grpSp>
          <p:sp>
            <p:nvSpPr>
              <p:cNvPr id="50" name="Ovál 49"/>
              <p:cNvSpPr/>
              <p:nvPr/>
            </p:nvSpPr>
            <p:spPr>
              <a:xfrm>
                <a:off x="4639791" y="2906528"/>
                <a:ext cx="99748" cy="60221"/>
              </a:xfrm>
              <a:prstGeom prst="ellipse">
                <a:avLst/>
              </a:prstGeom>
              <a:solidFill>
                <a:schemeClr val="accent2">
                  <a:lumMod val="75000"/>
                </a:schemeClr>
              </a:solidFill>
              <a:ln w="1270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 b="1"/>
              </a:p>
            </p:txBody>
          </p:sp>
        </p:grpSp>
        <p:grpSp>
          <p:nvGrpSpPr>
            <p:cNvPr id="63" name="Skupina 62"/>
            <p:cNvGrpSpPr/>
            <p:nvPr/>
          </p:nvGrpSpPr>
          <p:grpSpPr>
            <a:xfrm rot="632640">
              <a:off x="6512357" y="4133857"/>
              <a:ext cx="1132442" cy="778235"/>
              <a:chOff x="4099760" y="2873345"/>
              <a:chExt cx="1132442" cy="835444"/>
            </a:xfrm>
          </p:grpSpPr>
          <p:grpSp>
            <p:nvGrpSpPr>
              <p:cNvPr id="64" name="Skupina 63"/>
              <p:cNvGrpSpPr/>
              <p:nvPr/>
            </p:nvGrpSpPr>
            <p:grpSpPr>
              <a:xfrm>
                <a:off x="4099760" y="2873345"/>
                <a:ext cx="1132442" cy="835444"/>
                <a:chOff x="4099760" y="2873345"/>
                <a:chExt cx="1132442" cy="835444"/>
              </a:xfrm>
            </p:grpSpPr>
            <p:grpSp>
              <p:nvGrpSpPr>
                <p:cNvPr id="66" name="Skupina 65"/>
                <p:cNvGrpSpPr/>
                <p:nvPr/>
              </p:nvGrpSpPr>
              <p:grpSpPr>
                <a:xfrm>
                  <a:off x="4162612" y="2873345"/>
                  <a:ext cx="1069590" cy="514728"/>
                  <a:chOff x="3774287" y="2645640"/>
                  <a:chExt cx="1858045" cy="861239"/>
                </a:xfrm>
              </p:grpSpPr>
              <p:sp>
                <p:nvSpPr>
                  <p:cNvPr id="73" name="Volný tvar 72"/>
                  <p:cNvSpPr>
                    <a:spLocks noChangeAspect="1"/>
                  </p:cNvSpPr>
                  <p:nvPr/>
                </p:nvSpPr>
                <p:spPr>
                  <a:xfrm>
                    <a:off x="3774287" y="2645640"/>
                    <a:ext cx="1858045" cy="861239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17 w 851018"/>
                      <a:gd name="connsiteY0" fmla="*/ 127226 h 404857"/>
                      <a:gd name="connsiteX1" fmla="*/ 122545 w 851018"/>
                      <a:gd name="connsiteY1" fmla="*/ 14161 h 404857"/>
                      <a:gd name="connsiteX2" fmla="*/ 414205 w 851018"/>
                      <a:gd name="connsiteY2" fmla="*/ 11241 h 404857"/>
                      <a:gd name="connsiteX3" fmla="*/ 512575 w 851018"/>
                      <a:gd name="connsiteY3" fmla="*/ 101346 h 404857"/>
                      <a:gd name="connsiteX4" fmla="*/ 814500 w 851018"/>
                      <a:gd name="connsiteY4" fmla="*/ 222116 h 404857"/>
                      <a:gd name="connsiteX5" fmla="*/ 846912 w 851018"/>
                      <a:gd name="connsiteY5" fmla="*/ 392550 h 404857"/>
                      <a:gd name="connsiteX6" fmla="*/ 825387 w 851018"/>
                      <a:gd name="connsiteY6" fmla="*/ 375802 h 404857"/>
                      <a:gd name="connsiteX7" fmla="*/ 794315 w 851018"/>
                      <a:gd name="connsiteY7" fmla="*/ 250508 h 404857"/>
                      <a:gd name="connsiteX8" fmla="*/ 572960 w 851018"/>
                      <a:gd name="connsiteY8" fmla="*/ 153105 h 404857"/>
                      <a:gd name="connsiteX9" fmla="*/ 262409 w 851018"/>
                      <a:gd name="connsiteY9" fmla="*/ 66841 h 404857"/>
                      <a:gd name="connsiteX10" fmla="*/ 146561 w 851018"/>
                      <a:gd name="connsiteY10" fmla="*/ 43060 h 404857"/>
                      <a:gd name="connsiteX11" fmla="*/ 76212 w 851018"/>
                      <a:gd name="connsiteY11" fmla="*/ 68749 h 404857"/>
                      <a:gd name="connsiteX12" fmla="*/ 34772 w 851018"/>
                      <a:gd name="connsiteY12" fmla="*/ 129738 h 404857"/>
                      <a:gd name="connsiteX13" fmla="*/ 3617 w 851018"/>
                      <a:gd name="connsiteY13" fmla="*/ 127226 h 404857"/>
                      <a:gd name="connsiteX0" fmla="*/ 3617 w 851018"/>
                      <a:gd name="connsiteY0" fmla="*/ 120431 h 398062"/>
                      <a:gd name="connsiteX1" fmla="*/ 122545 w 851018"/>
                      <a:gd name="connsiteY1" fmla="*/ 7366 h 398062"/>
                      <a:gd name="connsiteX2" fmla="*/ 289375 w 851018"/>
                      <a:gd name="connsiteY2" fmla="*/ 24485 h 398062"/>
                      <a:gd name="connsiteX3" fmla="*/ 414205 w 851018"/>
                      <a:gd name="connsiteY3" fmla="*/ 4446 h 398062"/>
                      <a:gd name="connsiteX4" fmla="*/ 512575 w 851018"/>
                      <a:gd name="connsiteY4" fmla="*/ 94551 h 398062"/>
                      <a:gd name="connsiteX5" fmla="*/ 814500 w 851018"/>
                      <a:gd name="connsiteY5" fmla="*/ 215321 h 398062"/>
                      <a:gd name="connsiteX6" fmla="*/ 846912 w 851018"/>
                      <a:gd name="connsiteY6" fmla="*/ 385755 h 398062"/>
                      <a:gd name="connsiteX7" fmla="*/ 825387 w 851018"/>
                      <a:gd name="connsiteY7" fmla="*/ 369007 h 398062"/>
                      <a:gd name="connsiteX8" fmla="*/ 794315 w 851018"/>
                      <a:gd name="connsiteY8" fmla="*/ 243713 h 398062"/>
                      <a:gd name="connsiteX9" fmla="*/ 572960 w 851018"/>
                      <a:gd name="connsiteY9" fmla="*/ 146310 h 398062"/>
                      <a:gd name="connsiteX10" fmla="*/ 262409 w 851018"/>
                      <a:gd name="connsiteY10" fmla="*/ 60046 h 398062"/>
                      <a:gd name="connsiteX11" fmla="*/ 146561 w 851018"/>
                      <a:gd name="connsiteY11" fmla="*/ 36265 h 398062"/>
                      <a:gd name="connsiteX12" fmla="*/ 76212 w 851018"/>
                      <a:gd name="connsiteY12" fmla="*/ 61954 h 398062"/>
                      <a:gd name="connsiteX13" fmla="*/ 34772 w 851018"/>
                      <a:gd name="connsiteY13" fmla="*/ 122943 h 398062"/>
                      <a:gd name="connsiteX14" fmla="*/ 3617 w 851018"/>
                      <a:gd name="connsiteY14" fmla="*/ 120431 h 398062"/>
                      <a:gd name="connsiteX0" fmla="*/ 3617 w 851018"/>
                      <a:gd name="connsiteY0" fmla="*/ 119723 h 397354"/>
                      <a:gd name="connsiteX1" fmla="*/ 122545 w 851018"/>
                      <a:gd name="connsiteY1" fmla="*/ 6658 h 397354"/>
                      <a:gd name="connsiteX2" fmla="*/ 285592 w 851018"/>
                      <a:gd name="connsiteY2" fmla="*/ 32885 h 397354"/>
                      <a:gd name="connsiteX3" fmla="*/ 414205 w 851018"/>
                      <a:gd name="connsiteY3" fmla="*/ 3738 h 397354"/>
                      <a:gd name="connsiteX4" fmla="*/ 512575 w 851018"/>
                      <a:gd name="connsiteY4" fmla="*/ 93843 h 397354"/>
                      <a:gd name="connsiteX5" fmla="*/ 814500 w 851018"/>
                      <a:gd name="connsiteY5" fmla="*/ 214613 h 397354"/>
                      <a:gd name="connsiteX6" fmla="*/ 846912 w 851018"/>
                      <a:gd name="connsiteY6" fmla="*/ 385047 h 397354"/>
                      <a:gd name="connsiteX7" fmla="*/ 825387 w 851018"/>
                      <a:gd name="connsiteY7" fmla="*/ 368299 h 397354"/>
                      <a:gd name="connsiteX8" fmla="*/ 794315 w 851018"/>
                      <a:gd name="connsiteY8" fmla="*/ 243005 h 397354"/>
                      <a:gd name="connsiteX9" fmla="*/ 572960 w 851018"/>
                      <a:gd name="connsiteY9" fmla="*/ 145602 h 397354"/>
                      <a:gd name="connsiteX10" fmla="*/ 262409 w 851018"/>
                      <a:gd name="connsiteY10" fmla="*/ 59338 h 397354"/>
                      <a:gd name="connsiteX11" fmla="*/ 146561 w 851018"/>
                      <a:gd name="connsiteY11" fmla="*/ 35557 h 397354"/>
                      <a:gd name="connsiteX12" fmla="*/ 76212 w 851018"/>
                      <a:gd name="connsiteY12" fmla="*/ 61246 h 397354"/>
                      <a:gd name="connsiteX13" fmla="*/ 34772 w 851018"/>
                      <a:gd name="connsiteY13" fmla="*/ 122235 h 397354"/>
                      <a:gd name="connsiteX14" fmla="*/ 3617 w 851018"/>
                      <a:gd name="connsiteY14" fmla="*/ 119723 h 397354"/>
                      <a:gd name="connsiteX0" fmla="*/ 3617 w 851018"/>
                      <a:gd name="connsiteY0" fmla="*/ 116150 h 393781"/>
                      <a:gd name="connsiteX1" fmla="*/ 122545 w 851018"/>
                      <a:gd name="connsiteY1" fmla="*/ 3085 h 393781"/>
                      <a:gd name="connsiteX2" fmla="*/ 285592 w 851018"/>
                      <a:gd name="connsiteY2" fmla="*/ 29312 h 393781"/>
                      <a:gd name="connsiteX3" fmla="*/ 414205 w 851018"/>
                      <a:gd name="connsiteY3" fmla="*/ 165 h 393781"/>
                      <a:gd name="connsiteX4" fmla="*/ 480403 w 851018"/>
                      <a:gd name="connsiteY4" fmla="*/ 40244 h 393781"/>
                      <a:gd name="connsiteX5" fmla="*/ 512575 w 851018"/>
                      <a:gd name="connsiteY5" fmla="*/ 90270 h 393781"/>
                      <a:gd name="connsiteX6" fmla="*/ 814500 w 851018"/>
                      <a:gd name="connsiteY6" fmla="*/ 211040 h 393781"/>
                      <a:gd name="connsiteX7" fmla="*/ 846912 w 851018"/>
                      <a:gd name="connsiteY7" fmla="*/ 381474 h 393781"/>
                      <a:gd name="connsiteX8" fmla="*/ 825387 w 851018"/>
                      <a:gd name="connsiteY8" fmla="*/ 364726 h 393781"/>
                      <a:gd name="connsiteX9" fmla="*/ 794315 w 851018"/>
                      <a:gd name="connsiteY9" fmla="*/ 239432 h 393781"/>
                      <a:gd name="connsiteX10" fmla="*/ 572960 w 851018"/>
                      <a:gd name="connsiteY10" fmla="*/ 142029 h 393781"/>
                      <a:gd name="connsiteX11" fmla="*/ 262409 w 851018"/>
                      <a:gd name="connsiteY11" fmla="*/ 55765 h 393781"/>
                      <a:gd name="connsiteX12" fmla="*/ 146561 w 851018"/>
                      <a:gd name="connsiteY12" fmla="*/ 31984 h 393781"/>
                      <a:gd name="connsiteX13" fmla="*/ 76212 w 851018"/>
                      <a:gd name="connsiteY13" fmla="*/ 57673 h 393781"/>
                      <a:gd name="connsiteX14" fmla="*/ 34772 w 851018"/>
                      <a:gd name="connsiteY14" fmla="*/ 118662 h 393781"/>
                      <a:gd name="connsiteX15" fmla="*/ 3617 w 851018"/>
                      <a:gd name="connsiteY15" fmla="*/ 116150 h 393781"/>
                      <a:gd name="connsiteX0" fmla="*/ 3617 w 851018"/>
                      <a:gd name="connsiteY0" fmla="*/ 116150 h 393781"/>
                      <a:gd name="connsiteX1" fmla="*/ 122545 w 851018"/>
                      <a:gd name="connsiteY1" fmla="*/ 3085 h 393781"/>
                      <a:gd name="connsiteX2" fmla="*/ 285592 w 851018"/>
                      <a:gd name="connsiteY2" fmla="*/ 29312 h 393781"/>
                      <a:gd name="connsiteX3" fmla="*/ 414205 w 851018"/>
                      <a:gd name="connsiteY3" fmla="*/ 165 h 393781"/>
                      <a:gd name="connsiteX4" fmla="*/ 478512 w 851018"/>
                      <a:gd name="connsiteY4" fmla="*/ 27492 h 393781"/>
                      <a:gd name="connsiteX5" fmla="*/ 512575 w 851018"/>
                      <a:gd name="connsiteY5" fmla="*/ 90270 h 393781"/>
                      <a:gd name="connsiteX6" fmla="*/ 814500 w 851018"/>
                      <a:gd name="connsiteY6" fmla="*/ 211040 h 393781"/>
                      <a:gd name="connsiteX7" fmla="*/ 846912 w 851018"/>
                      <a:gd name="connsiteY7" fmla="*/ 381474 h 393781"/>
                      <a:gd name="connsiteX8" fmla="*/ 825387 w 851018"/>
                      <a:gd name="connsiteY8" fmla="*/ 364726 h 393781"/>
                      <a:gd name="connsiteX9" fmla="*/ 794315 w 851018"/>
                      <a:gd name="connsiteY9" fmla="*/ 239432 h 393781"/>
                      <a:gd name="connsiteX10" fmla="*/ 572960 w 851018"/>
                      <a:gd name="connsiteY10" fmla="*/ 142029 h 393781"/>
                      <a:gd name="connsiteX11" fmla="*/ 262409 w 851018"/>
                      <a:gd name="connsiteY11" fmla="*/ 55765 h 393781"/>
                      <a:gd name="connsiteX12" fmla="*/ 146561 w 851018"/>
                      <a:gd name="connsiteY12" fmla="*/ 31984 h 393781"/>
                      <a:gd name="connsiteX13" fmla="*/ 76212 w 851018"/>
                      <a:gd name="connsiteY13" fmla="*/ 57673 h 393781"/>
                      <a:gd name="connsiteX14" fmla="*/ 34772 w 851018"/>
                      <a:gd name="connsiteY14" fmla="*/ 118662 h 393781"/>
                      <a:gd name="connsiteX15" fmla="*/ 3617 w 851018"/>
                      <a:gd name="connsiteY15" fmla="*/ 116150 h 393781"/>
                      <a:gd name="connsiteX0" fmla="*/ 3617 w 849549"/>
                      <a:gd name="connsiteY0" fmla="*/ 116150 h 393781"/>
                      <a:gd name="connsiteX1" fmla="*/ 122545 w 849549"/>
                      <a:gd name="connsiteY1" fmla="*/ 3085 h 393781"/>
                      <a:gd name="connsiteX2" fmla="*/ 285592 w 849549"/>
                      <a:gd name="connsiteY2" fmla="*/ 29312 h 393781"/>
                      <a:gd name="connsiteX3" fmla="*/ 414205 w 849549"/>
                      <a:gd name="connsiteY3" fmla="*/ 165 h 393781"/>
                      <a:gd name="connsiteX4" fmla="*/ 478512 w 849549"/>
                      <a:gd name="connsiteY4" fmla="*/ 27492 h 393781"/>
                      <a:gd name="connsiteX5" fmla="*/ 539054 w 849549"/>
                      <a:gd name="connsiteY5" fmla="*/ 93913 h 393781"/>
                      <a:gd name="connsiteX6" fmla="*/ 814500 w 849549"/>
                      <a:gd name="connsiteY6" fmla="*/ 211040 h 393781"/>
                      <a:gd name="connsiteX7" fmla="*/ 846912 w 849549"/>
                      <a:gd name="connsiteY7" fmla="*/ 381474 h 393781"/>
                      <a:gd name="connsiteX8" fmla="*/ 825387 w 849549"/>
                      <a:gd name="connsiteY8" fmla="*/ 364726 h 393781"/>
                      <a:gd name="connsiteX9" fmla="*/ 794315 w 849549"/>
                      <a:gd name="connsiteY9" fmla="*/ 239432 h 393781"/>
                      <a:gd name="connsiteX10" fmla="*/ 572960 w 849549"/>
                      <a:gd name="connsiteY10" fmla="*/ 142029 h 393781"/>
                      <a:gd name="connsiteX11" fmla="*/ 262409 w 849549"/>
                      <a:gd name="connsiteY11" fmla="*/ 55765 h 393781"/>
                      <a:gd name="connsiteX12" fmla="*/ 146561 w 849549"/>
                      <a:gd name="connsiteY12" fmla="*/ 31984 h 393781"/>
                      <a:gd name="connsiteX13" fmla="*/ 76212 w 849549"/>
                      <a:gd name="connsiteY13" fmla="*/ 57673 h 393781"/>
                      <a:gd name="connsiteX14" fmla="*/ 34772 w 849549"/>
                      <a:gd name="connsiteY14" fmla="*/ 118662 h 393781"/>
                      <a:gd name="connsiteX15" fmla="*/ 3617 w 849549"/>
                      <a:gd name="connsiteY15" fmla="*/ 116150 h 3937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49549" h="393781">
                        <a:moveTo>
                          <a:pt x="3617" y="116150"/>
                        </a:moveTo>
                        <a:cubicBezTo>
                          <a:pt x="18246" y="96887"/>
                          <a:pt x="75549" y="17558"/>
                          <a:pt x="122545" y="3085"/>
                        </a:cubicBezTo>
                        <a:cubicBezTo>
                          <a:pt x="169541" y="-11388"/>
                          <a:pt x="236982" y="29799"/>
                          <a:pt x="285592" y="29312"/>
                        </a:cubicBezTo>
                        <a:cubicBezTo>
                          <a:pt x="334202" y="28825"/>
                          <a:pt x="385834" y="-1961"/>
                          <a:pt x="414205" y="165"/>
                        </a:cubicBezTo>
                        <a:cubicBezTo>
                          <a:pt x="442576" y="2291"/>
                          <a:pt x="462117" y="12475"/>
                          <a:pt x="478512" y="27492"/>
                        </a:cubicBezTo>
                        <a:cubicBezTo>
                          <a:pt x="494907" y="42509"/>
                          <a:pt x="483056" y="63322"/>
                          <a:pt x="539054" y="93913"/>
                        </a:cubicBezTo>
                        <a:cubicBezTo>
                          <a:pt x="595052" y="124504"/>
                          <a:pt x="763191" y="163113"/>
                          <a:pt x="814500" y="211040"/>
                        </a:cubicBezTo>
                        <a:cubicBezTo>
                          <a:pt x="865809" y="258967"/>
                          <a:pt x="845098" y="355860"/>
                          <a:pt x="846912" y="381474"/>
                        </a:cubicBezTo>
                        <a:cubicBezTo>
                          <a:pt x="848726" y="407088"/>
                          <a:pt x="834153" y="388400"/>
                          <a:pt x="825387" y="364726"/>
                        </a:cubicBezTo>
                        <a:cubicBezTo>
                          <a:pt x="816621" y="341052"/>
                          <a:pt x="836386" y="276548"/>
                          <a:pt x="794315" y="239432"/>
                        </a:cubicBezTo>
                        <a:cubicBezTo>
                          <a:pt x="752244" y="202316"/>
                          <a:pt x="661611" y="172640"/>
                          <a:pt x="572960" y="142029"/>
                        </a:cubicBezTo>
                        <a:cubicBezTo>
                          <a:pt x="484309" y="111418"/>
                          <a:pt x="333476" y="74106"/>
                          <a:pt x="262409" y="55765"/>
                        </a:cubicBezTo>
                        <a:cubicBezTo>
                          <a:pt x="191343" y="37424"/>
                          <a:pt x="178501" y="32392"/>
                          <a:pt x="146561" y="31984"/>
                        </a:cubicBezTo>
                        <a:cubicBezTo>
                          <a:pt x="114621" y="31576"/>
                          <a:pt x="89762" y="42682"/>
                          <a:pt x="76212" y="57673"/>
                        </a:cubicBezTo>
                        <a:cubicBezTo>
                          <a:pt x="62662" y="72664"/>
                          <a:pt x="46871" y="108916"/>
                          <a:pt x="34772" y="118662"/>
                        </a:cubicBezTo>
                        <a:cubicBezTo>
                          <a:pt x="22673" y="128408"/>
                          <a:pt x="-11012" y="135413"/>
                          <a:pt x="3617" y="116150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74" name="Volný tvar 73"/>
                  <p:cNvSpPr>
                    <a:spLocks/>
                  </p:cNvSpPr>
                  <p:nvPr/>
                </p:nvSpPr>
                <p:spPr>
                  <a:xfrm rot="150410">
                    <a:off x="3842255" y="2777197"/>
                    <a:ext cx="1716428" cy="670852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1018" h="390928">
                        <a:moveTo>
                          <a:pt x="3617" y="113297"/>
                        </a:moveTo>
                        <a:cubicBezTo>
                          <a:pt x="18246" y="94034"/>
                          <a:pt x="37719" y="4545"/>
                          <a:pt x="122545" y="232"/>
                        </a:cubicBezTo>
                        <a:cubicBezTo>
                          <a:pt x="207371" y="-4081"/>
                          <a:pt x="397249" y="52758"/>
                          <a:pt x="512575" y="87417"/>
                        </a:cubicBezTo>
                        <a:cubicBezTo>
                          <a:pt x="627901" y="122076"/>
                          <a:pt x="758777" y="159653"/>
                          <a:pt x="814500" y="208187"/>
                        </a:cubicBezTo>
                        <a:cubicBezTo>
                          <a:pt x="870223" y="256721"/>
                          <a:pt x="845098" y="353007"/>
                          <a:pt x="846912" y="378621"/>
                        </a:cubicBezTo>
                        <a:cubicBezTo>
                          <a:pt x="848726" y="404235"/>
                          <a:pt x="834153" y="385547"/>
                          <a:pt x="825387" y="361873"/>
                        </a:cubicBezTo>
                        <a:cubicBezTo>
                          <a:pt x="816621" y="338199"/>
                          <a:pt x="836386" y="273695"/>
                          <a:pt x="794315" y="236579"/>
                        </a:cubicBezTo>
                        <a:cubicBezTo>
                          <a:pt x="752244" y="199463"/>
                          <a:pt x="661611" y="169787"/>
                          <a:pt x="572960" y="139176"/>
                        </a:cubicBezTo>
                        <a:cubicBezTo>
                          <a:pt x="484309" y="108565"/>
                          <a:pt x="333476" y="71253"/>
                          <a:pt x="262409" y="52912"/>
                        </a:cubicBezTo>
                        <a:cubicBezTo>
                          <a:pt x="191343" y="34571"/>
                          <a:pt x="178501" y="29539"/>
                          <a:pt x="146561" y="29131"/>
                        </a:cubicBezTo>
                        <a:cubicBezTo>
                          <a:pt x="114621" y="28723"/>
                          <a:pt x="89762" y="39829"/>
                          <a:pt x="76212" y="54820"/>
                        </a:cubicBezTo>
                        <a:cubicBezTo>
                          <a:pt x="62662" y="69811"/>
                          <a:pt x="46871" y="106063"/>
                          <a:pt x="34772" y="115809"/>
                        </a:cubicBezTo>
                        <a:cubicBezTo>
                          <a:pt x="22673" y="125555"/>
                          <a:pt x="-11012" y="132560"/>
                          <a:pt x="3617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75" name="Volný tvar 74"/>
                  <p:cNvSpPr>
                    <a:spLocks/>
                  </p:cNvSpPr>
                  <p:nvPr/>
                </p:nvSpPr>
                <p:spPr>
                  <a:xfrm rot="265172">
                    <a:off x="3908824" y="2872405"/>
                    <a:ext cx="1575836" cy="533770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6612 w 851069"/>
                      <a:gd name="connsiteY9" fmla="*/ 29131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4443 w 851069"/>
                      <a:gd name="connsiteY9" fmla="*/ 36380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330 w 850731"/>
                      <a:gd name="connsiteY0" fmla="*/ 123197 h 400828"/>
                      <a:gd name="connsiteX1" fmla="*/ 116535 w 850731"/>
                      <a:gd name="connsiteY1" fmla="*/ 203 h 400828"/>
                      <a:gd name="connsiteX2" fmla="*/ 512288 w 850731"/>
                      <a:gd name="connsiteY2" fmla="*/ 97317 h 400828"/>
                      <a:gd name="connsiteX3" fmla="*/ 814213 w 850731"/>
                      <a:gd name="connsiteY3" fmla="*/ 218087 h 400828"/>
                      <a:gd name="connsiteX4" fmla="*/ 846625 w 850731"/>
                      <a:gd name="connsiteY4" fmla="*/ 388521 h 400828"/>
                      <a:gd name="connsiteX5" fmla="*/ 825100 w 850731"/>
                      <a:gd name="connsiteY5" fmla="*/ 371773 h 400828"/>
                      <a:gd name="connsiteX6" fmla="*/ 794028 w 850731"/>
                      <a:gd name="connsiteY6" fmla="*/ 246479 h 400828"/>
                      <a:gd name="connsiteX7" fmla="*/ 572673 w 850731"/>
                      <a:gd name="connsiteY7" fmla="*/ 149076 h 400828"/>
                      <a:gd name="connsiteX8" fmla="*/ 262122 w 850731"/>
                      <a:gd name="connsiteY8" fmla="*/ 62812 h 400828"/>
                      <a:gd name="connsiteX9" fmla="*/ 144105 w 850731"/>
                      <a:gd name="connsiteY9" fmla="*/ 46280 h 400828"/>
                      <a:gd name="connsiteX10" fmla="*/ 80068 w 850731"/>
                      <a:gd name="connsiteY10" fmla="*/ 69550 h 400828"/>
                      <a:gd name="connsiteX11" fmla="*/ 34485 w 850731"/>
                      <a:gd name="connsiteY11" fmla="*/ 125709 h 400828"/>
                      <a:gd name="connsiteX12" fmla="*/ 3330 w 850731"/>
                      <a:gd name="connsiteY12" fmla="*/ 123197 h 400828"/>
                      <a:gd name="connsiteX0" fmla="*/ 3586 w 850987"/>
                      <a:gd name="connsiteY0" fmla="*/ 114902 h 392533"/>
                      <a:gd name="connsiteX1" fmla="*/ 121133 w 850987"/>
                      <a:gd name="connsiteY1" fmla="*/ 227 h 392533"/>
                      <a:gd name="connsiteX2" fmla="*/ 512544 w 850987"/>
                      <a:gd name="connsiteY2" fmla="*/ 89022 h 392533"/>
                      <a:gd name="connsiteX3" fmla="*/ 814469 w 850987"/>
                      <a:gd name="connsiteY3" fmla="*/ 209792 h 392533"/>
                      <a:gd name="connsiteX4" fmla="*/ 846881 w 850987"/>
                      <a:gd name="connsiteY4" fmla="*/ 380226 h 392533"/>
                      <a:gd name="connsiteX5" fmla="*/ 825356 w 850987"/>
                      <a:gd name="connsiteY5" fmla="*/ 363478 h 392533"/>
                      <a:gd name="connsiteX6" fmla="*/ 794284 w 850987"/>
                      <a:gd name="connsiteY6" fmla="*/ 238184 h 392533"/>
                      <a:gd name="connsiteX7" fmla="*/ 572929 w 850987"/>
                      <a:gd name="connsiteY7" fmla="*/ 140781 h 392533"/>
                      <a:gd name="connsiteX8" fmla="*/ 262378 w 850987"/>
                      <a:gd name="connsiteY8" fmla="*/ 54517 h 392533"/>
                      <a:gd name="connsiteX9" fmla="*/ 144361 w 850987"/>
                      <a:gd name="connsiteY9" fmla="*/ 37985 h 392533"/>
                      <a:gd name="connsiteX10" fmla="*/ 80324 w 850987"/>
                      <a:gd name="connsiteY10" fmla="*/ 61255 h 392533"/>
                      <a:gd name="connsiteX11" fmla="*/ 34741 w 850987"/>
                      <a:gd name="connsiteY11" fmla="*/ 117414 h 392533"/>
                      <a:gd name="connsiteX12" fmla="*/ 3586 w 850987"/>
                      <a:gd name="connsiteY12" fmla="*/ 114902 h 392533"/>
                      <a:gd name="connsiteX0" fmla="*/ 3586 w 850987"/>
                      <a:gd name="connsiteY0" fmla="*/ 114902 h 392275"/>
                      <a:gd name="connsiteX1" fmla="*/ 121133 w 850987"/>
                      <a:gd name="connsiteY1" fmla="*/ 227 h 392275"/>
                      <a:gd name="connsiteX2" fmla="*/ 512544 w 850987"/>
                      <a:gd name="connsiteY2" fmla="*/ 89022 h 392275"/>
                      <a:gd name="connsiteX3" fmla="*/ 814469 w 850987"/>
                      <a:gd name="connsiteY3" fmla="*/ 209792 h 392275"/>
                      <a:gd name="connsiteX4" fmla="*/ 846881 w 850987"/>
                      <a:gd name="connsiteY4" fmla="*/ 380226 h 392275"/>
                      <a:gd name="connsiteX5" fmla="*/ 825356 w 850987"/>
                      <a:gd name="connsiteY5" fmla="*/ 363478 h 392275"/>
                      <a:gd name="connsiteX6" fmla="*/ 779196 w 850987"/>
                      <a:gd name="connsiteY6" fmla="*/ 245037 h 392275"/>
                      <a:gd name="connsiteX7" fmla="*/ 572929 w 850987"/>
                      <a:gd name="connsiteY7" fmla="*/ 140781 h 392275"/>
                      <a:gd name="connsiteX8" fmla="*/ 262378 w 850987"/>
                      <a:gd name="connsiteY8" fmla="*/ 54517 h 392275"/>
                      <a:gd name="connsiteX9" fmla="*/ 144361 w 850987"/>
                      <a:gd name="connsiteY9" fmla="*/ 37985 h 392275"/>
                      <a:gd name="connsiteX10" fmla="*/ 80324 w 850987"/>
                      <a:gd name="connsiteY10" fmla="*/ 61255 h 392275"/>
                      <a:gd name="connsiteX11" fmla="*/ 34741 w 850987"/>
                      <a:gd name="connsiteY11" fmla="*/ 117414 h 392275"/>
                      <a:gd name="connsiteX12" fmla="*/ 3586 w 850987"/>
                      <a:gd name="connsiteY12" fmla="*/ 114902 h 39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0987" h="392275">
                        <a:moveTo>
                          <a:pt x="3586" y="114902"/>
                        </a:moveTo>
                        <a:cubicBezTo>
                          <a:pt x="17985" y="95371"/>
                          <a:pt x="36307" y="4540"/>
                          <a:pt x="121133" y="227"/>
                        </a:cubicBezTo>
                        <a:cubicBezTo>
                          <a:pt x="205959" y="-4086"/>
                          <a:pt x="396988" y="54095"/>
                          <a:pt x="512544" y="89022"/>
                        </a:cubicBezTo>
                        <a:cubicBezTo>
                          <a:pt x="628100" y="123949"/>
                          <a:pt x="758746" y="161258"/>
                          <a:pt x="814469" y="209792"/>
                        </a:cubicBezTo>
                        <a:cubicBezTo>
                          <a:pt x="870192" y="258326"/>
                          <a:pt x="845067" y="354612"/>
                          <a:pt x="846881" y="380226"/>
                        </a:cubicBezTo>
                        <a:cubicBezTo>
                          <a:pt x="848695" y="405840"/>
                          <a:pt x="836637" y="386010"/>
                          <a:pt x="825356" y="363478"/>
                        </a:cubicBezTo>
                        <a:cubicBezTo>
                          <a:pt x="814075" y="340947"/>
                          <a:pt x="821267" y="282153"/>
                          <a:pt x="779196" y="245037"/>
                        </a:cubicBezTo>
                        <a:cubicBezTo>
                          <a:pt x="737125" y="207921"/>
                          <a:pt x="659065" y="172534"/>
                          <a:pt x="572929" y="140781"/>
                        </a:cubicBezTo>
                        <a:cubicBezTo>
                          <a:pt x="486793" y="109028"/>
                          <a:pt x="333806" y="71650"/>
                          <a:pt x="262378" y="54517"/>
                        </a:cubicBezTo>
                        <a:cubicBezTo>
                          <a:pt x="190950" y="37384"/>
                          <a:pt x="176301" y="38393"/>
                          <a:pt x="144361" y="37985"/>
                        </a:cubicBezTo>
                        <a:cubicBezTo>
                          <a:pt x="112421" y="37577"/>
                          <a:pt x="93874" y="46264"/>
                          <a:pt x="80324" y="61255"/>
                        </a:cubicBezTo>
                        <a:cubicBezTo>
                          <a:pt x="66774" y="76246"/>
                          <a:pt x="47531" y="108473"/>
                          <a:pt x="34741" y="117414"/>
                        </a:cubicBezTo>
                        <a:cubicBezTo>
                          <a:pt x="21951" y="126355"/>
                          <a:pt x="-10813" y="134433"/>
                          <a:pt x="3586" y="114902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76" name="Volný tvar 75"/>
                  <p:cNvSpPr>
                    <a:spLocks/>
                  </p:cNvSpPr>
                  <p:nvPr/>
                </p:nvSpPr>
                <p:spPr>
                  <a:xfrm rot="416670">
                    <a:off x="3978949" y="2960240"/>
                    <a:ext cx="1430717" cy="385555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17 w 866567"/>
                      <a:gd name="connsiteY0" fmla="*/ 113297 h 373000"/>
                      <a:gd name="connsiteX1" fmla="*/ 122545 w 866567"/>
                      <a:gd name="connsiteY1" fmla="*/ 232 h 373000"/>
                      <a:gd name="connsiteX2" fmla="*/ 512575 w 866567"/>
                      <a:gd name="connsiteY2" fmla="*/ 87417 h 373000"/>
                      <a:gd name="connsiteX3" fmla="*/ 814500 w 866567"/>
                      <a:gd name="connsiteY3" fmla="*/ 208187 h 373000"/>
                      <a:gd name="connsiteX4" fmla="*/ 866491 w 866567"/>
                      <a:gd name="connsiteY4" fmla="*/ 349443 h 373000"/>
                      <a:gd name="connsiteX5" fmla="*/ 825387 w 866567"/>
                      <a:gd name="connsiteY5" fmla="*/ 361873 h 373000"/>
                      <a:gd name="connsiteX6" fmla="*/ 794315 w 866567"/>
                      <a:gd name="connsiteY6" fmla="*/ 236579 h 373000"/>
                      <a:gd name="connsiteX7" fmla="*/ 572960 w 866567"/>
                      <a:gd name="connsiteY7" fmla="*/ 139176 h 373000"/>
                      <a:gd name="connsiteX8" fmla="*/ 262409 w 866567"/>
                      <a:gd name="connsiteY8" fmla="*/ 52912 h 373000"/>
                      <a:gd name="connsiteX9" fmla="*/ 146561 w 866567"/>
                      <a:gd name="connsiteY9" fmla="*/ 29131 h 373000"/>
                      <a:gd name="connsiteX10" fmla="*/ 76212 w 866567"/>
                      <a:gd name="connsiteY10" fmla="*/ 54820 h 373000"/>
                      <a:gd name="connsiteX11" fmla="*/ 34772 w 866567"/>
                      <a:gd name="connsiteY11" fmla="*/ 115809 h 373000"/>
                      <a:gd name="connsiteX12" fmla="*/ 3617 w 866567"/>
                      <a:gd name="connsiteY12" fmla="*/ 113297 h 373000"/>
                      <a:gd name="connsiteX0" fmla="*/ 3617 w 867450"/>
                      <a:gd name="connsiteY0" fmla="*/ 113297 h 372087"/>
                      <a:gd name="connsiteX1" fmla="*/ 122545 w 867450"/>
                      <a:gd name="connsiteY1" fmla="*/ 232 h 372087"/>
                      <a:gd name="connsiteX2" fmla="*/ 512575 w 867450"/>
                      <a:gd name="connsiteY2" fmla="*/ 87417 h 372087"/>
                      <a:gd name="connsiteX3" fmla="*/ 814500 w 867450"/>
                      <a:gd name="connsiteY3" fmla="*/ 208187 h 372087"/>
                      <a:gd name="connsiteX4" fmla="*/ 866491 w 867450"/>
                      <a:gd name="connsiteY4" fmla="*/ 349443 h 372087"/>
                      <a:gd name="connsiteX5" fmla="*/ 844196 w 867450"/>
                      <a:gd name="connsiteY5" fmla="*/ 360546 h 372087"/>
                      <a:gd name="connsiteX6" fmla="*/ 794315 w 867450"/>
                      <a:gd name="connsiteY6" fmla="*/ 236579 h 372087"/>
                      <a:gd name="connsiteX7" fmla="*/ 572960 w 867450"/>
                      <a:gd name="connsiteY7" fmla="*/ 139176 h 372087"/>
                      <a:gd name="connsiteX8" fmla="*/ 262409 w 867450"/>
                      <a:gd name="connsiteY8" fmla="*/ 52912 h 372087"/>
                      <a:gd name="connsiteX9" fmla="*/ 146561 w 867450"/>
                      <a:gd name="connsiteY9" fmla="*/ 29131 h 372087"/>
                      <a:gd name="connsiteX10" fmla="*/ 76212 w 867450"/>
                      <a:gd name="connsiteY10" fmla="*/ 54820 h 372087"/>
                      <a:gd name="connsiteX11" fmla="*/ 34772 w 867450"/>
                      <a:gd name="connsiteY11" fmla="*/ 115809 h 372087"/>
                      <a:gd name="connsiteX12" fmla="*/ 3617 w 867450"/>
                      <a:gd name="connsiteY12" fmla="*/ 113297 h 372087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2960 w 867487"/>
                      <a:gd name="connsiteY7" fmla="*/ 139176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58690 w 867487"/>
                      <a:gd name="connsiteY9" fmla="*/ 54489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90 w 867560"/>
                      <a:gd name="connsiteY0" fmla="*/ 113297 h 371040"/>
                      <a:gd name="connsiteX1" fmla="*/ 122618 w 867560"/>
                      <a:gd name="connsiteY1" fmla="*/ 232 h 371040"/>
                      <a:gd name="connsiteX2" fmla="*/ 512648 w 867560"/>
                      <a:gd name="connsiteY2" fmla="*/ 87417 h 371040"/>
                      <a:gd name="connsiteX3" fmla="*/ 814573 w 867560"/>
                      <a:gd name="connsiteY3" fmla="*/ 208187 h 371040"/>
                      <a:gd name="connsiteX4" fmla="*/ 866564 w 867560"/>
                      <a:gd name="connsiteY4" fmla="*/ 349443 h 371040"/>
                      <a:gd name="connsiteX5" fmla="*/ 844269 w 867560"/>
                      <a:gd name="connsiteY5" fmla="*/ 360546 h 371040"/>
                      <a:gd name="connsiteX6" fmla="*/ 789703 w 867560"/>
                      <a:gd name="connsiteY6" fmla="*/ 251336 h 371040"/>
                      <a:gd name="connsiteX7" fmla="*/ 575862 w 867560"/>
                      <a:gd name="connsiteY7" fmla="*/ 157100 h 371040"/>
                      <a:gd name="connsiteX8" fmla="*/ 272829 w 867560"/>
                      <a:gd name="connsiteY8" fmla="*/ 73998 h 371040"/>
                      <a:gd name="connsiteX9" fmla="*/ 158763 w 867560"/>
                      <a:gd name="connsiteY9" fmla="*/ 54489 h 371040"/>
                      <a:gd name="connsiteX10" fmla="*/ 82155 w 867560"/>
                      <a:gd name="connsiteY10" fmla="*/ 74463 h 371040"/>
                      <a:gd name="connsiteX11" fmla="*/ 34845 w 867560"/>
                      <a:gd name="connsiteY11" fmla="*/ 115809 h 371040"/>
                      <a:gd name="connsiteX12" fmla="*/ 3690 w 867560"/>
                      <a:gd name="connsiteY12" fmla="*/ 113297 h 3710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67560" h="371040">
                        <a:moveTo>
                          <a:pt x="3690" y="113297"/>
                        </a:moveTo>
                        <a:cubicBezTo>
                          <a:pt x="18319" y="94034"/>
                          <a:pt x="37792" y="4545"/>
                          <a:pt x="122618" y="232"/>
                        </a:cubicBezTo>
                        <a:cubicBezTo>
                          <a:pt x="207444" y="-4081"/>
                          <a:pt x="397322" y="52758"/>
                          <a:pt x="512648" y="87417"/>
                        </a:cubicBezTo>
                        <a:cubicBezTo>
                          <a:pt x="627974" y="122076"/>
                          <a:pt x="755587" y="164516"/>
                          <a:pt x="814573" y="208187"/>
                        </a:cubicBezTo>
                        <a:cubicBezTo>
                          <a:pt x="873559" y="251858"/>
                          <a:pt x="861615" y="324050"/>
                          <a:pt x="866564" y="349443"/>
                        </a:cubicBezTo>
                        <a:cubicBezTo>
                          <a:pt x="871513" y="374836"/>
                          <a:pt x="857079" y="376897"/>
                          <a:pt x="844269" y="360546"/>
                        </a:cubicBezTo>
                        <a:cubicBezTo>
                          <a:pt x="831459" y="344195"/>
                          <a:pt x="834437" y="285244"/>
                          <a:pt x="789703" y="251336"/>
                        </a:cubicBezTo>
                        <a:cubicBezTo>
                          <a:pt x="744969" y="217428"/>
                          <a:pt x="662008" y="186656"/>
                          <a:pt x="575862" y="157100"/>
                        </a:cubicBezTo>
                        <a:cubicBezTo>
                          <a:pt x="489716" y="127544"/>
                          <a:pt x="342346" y="91100"/>
                          <a:pt x="272829" y="73998"/>
                        </a:cubicBezTo>
                        <a:cubicBezTo>
                          <a:pt x="203313" y="56896"/>
                          <a:pt x="190703" y="54897"/>
                          <a:pt x="158763" y="54489"/>
                        </a:cubicBezTo>
                        <a:cubicBezTo>
                          <a:pt x="126823" y="54081"/>
                          <a:pt x="95705" y="59472"/>
                          <a:pt x="82155" y="74463"/>
                        </a:cubicBezTo>
                        <a:cubicBezTo>
                          <a:pt x="68605" y="89454"/>
                          <a:pt x="47923" y="109337"/>
                          <a:pt x="34845" y="115809"/>
                        </a:cubicBezTo>
                        <a:cubicBezTo>
                          <a:pt x="21768" y="122281"/>
                          <a:pt x="-10939" y="132560"/>
                          <a:pt x="3690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77" name="Volný tvar 76"/>
                  <p:cNvSpPr/>
                  <p:nvPr/>
                </p:nvSpPr>
                <p:spPr>
                  <a:xfrm>
                    <a:off x="4093369" y="2983739"/>
                    <a:ext cx="1212851" cy="397635"/>
                  </a:xfrm>
                  <a:custGeom>
                    <a:avLst/>
                    <a:gdLst>
                      <a:gd name="connsiteX0" fmla="*/ 0 w 1254347"/>
                      <a:gd name="connsiteY0" fmla="*/ 32437 h 414862"/>
                      <a:gd name="connsiteX1" fmla="*/ 250031 w 1254347"/>
                      <a:gd name="connsiteY1" fmla="*/ 108637 h 414862"/>
                      <a:gd name="connsiteX2" fmla="*/ 1188244 w 1254347"/>
                      <a:gd name="connsiteY2" fmla="*/ 401531 h 414862"/>
                      <a:gd name="connsiteX3" fmla="*/ 1152525 w 1254347"/>
                      <a:gd name="connsiteY3" fmla="*/ 353906 h 414862"/>
                      <a:gd name="connsiteX4" fmla="*/ 959644 w 1254347"/>
                      <a:gd name="connsiteY4" fmla="*/ 253893 h 414862"/>
                      <a:gd name="connsiteX5" fmla="*/ 640556 w 1254347"/>
                      <a:gd name="connsiteY5" fmla="*/ 151499 h 414862"/>
                      <a:gd name="connsiteX6" fmla="*/ 378619 w 1254347"/>
                      <a:gd name="connsiteY6" fmla="*/ 63393 h 414862"/>
                      <a:gd name="connsiteX7" fmla="*/ 169069 w 1254347"/>
                      <a:gd name="connsiteY7" fmla="*/ 11006 h 414862"/>
                      <a:gd name="connsiteX8" fmla="*/ 54769 w 1254347"/>
                      <a:gd name="connsiteY8" fmla="*/ 1481 h 414862"/>
                      <a:gd name="connsiteX9" fmla="*/ 0 w 1254347"/>
                      <a:gd name="connsiteY9" fmla="*/ 32437 h 414862"/>
                      <a:gd name="connsiteX0" fmla="*/ 0 w 1209971"/>
                      <a:gd name="connsiteY0" fmla="*/ 32437 h 406480"/>
                      <a:gd name="connsiteX1" fmla="*/ 250031 w 1209971"/>
                      <a:gd name="connsiteY1" fmla="*/ 108637 h 406480"/>
                      <a:gd name="connsiteX2" fmla="*/ 1188244 w 1209971"/>
                      <a:gd name="connsiteY2" fmla="*/ 401531 h 406480"/>
                      <a:gd name="connsiteX3" fmla="*/ 1152525 w 1209971"/>
                      <a:gd name="connsiteY3" fmla="*/ 353906 h 406480"/>
                      <a:gd name="connsiteX4" fmla="*/ 959644 w 1209971"/>
                      <a:gd name="connsiteY4" fmla="*/ 253893 h 406480"/>
                      <a:gd name="connsiteX5" fmla="*/ 640556 w 1209971"/>
                      <a:gd name="connsiteY5" fmla="*/ 151499 h 406480"/>
                      <a:gd name="connsiteX6" fmla="*/ 378619 w 1209971"/>
                      <a:gd name="connsiteY6" fmla="*/ 63393 h 406480"/>
                      <a:gd name="connsiteX7" fmla="*/ 169069 w 1209971"/>
                      <a:gd name="connsiteY7" fmla="*/ 11006 h 406480"/>
                      <a:gd name="connsiteX8" fmla="*/ 54769 w 1209971"/>
                      <a:gd name="connsiteY8" fmla="*/ 1481 h 406480"/>
                      <a:gd name="connsiteX9" fmla="*/ 0 w 1209971"/>
                      <a:gd name="connsiteY9" fmla="*/ 32437 h 406480"/>
                      <a:gd name="connsiteX0" fmla="*/ 0 w 1186948"/>
                      <a:gd name="connsiteY0" fmla="*/ 32437 h 399893"/>
                      <a:gd name="connsiteX1" fmla="*/ 250031 w 1186948"/>
                      <a:gd name="connsiteY1" fmla="*/ 108637 h 399893"/>
                      <a:gd name="connsiteX2" fmla="*/ 1157287 w 1186948"/>
                      <a:gd name="connsiteY2" fmla="*/ 394388 h 399893"/>
                      <a:gd name="connsiteX3" fmla="*/ 1152525 w 1186948"/>
                      <a:gd name="connsiteY3" fmla="*/ 353906 h 399893"/>
                      <a:gd name="connsiteX4" fmla="*/ 959644 w 1186948"/>
                      <a:gd name="connsiteY4" fmla="*/ 253893 h 399893"/>
                      <a:gd name="connsiteX5" fmla="*/ 640556 w 1186948"/>
                      <a:gd name="connsiteY5" fmla="*/ 151499 h 399893"/>
                      <a:gd name="connsiteX6" fmla="*/ 378619 w 1186948"/>
                      <a:gd name="connsiteY6" fmla="*/ 63393 h 399893"/>
                      <a:gd name="connsiteX7" fmla="*/ 169069 w 1186948"/>
                      <a:gd name="connsiteY7" fmla="*/ 11006 h 399893"/>
                      <a:gd name="connsiteX8" fmla="*/ 54769 w 1186948"/>
                      <a:gd name="connsiteY8" fmla="*/ 1481 h 399893"/>
                      <a:gd name="connsiteX9" fmla="*/ 0 w 1186948"/>
                      <a:gd name="connsiteY9" fmla="*/ 32437 h 399893"/>
                      <a:gd name="connsiteX0" fmla="*/ 0 w 1230621"/>
                      <a:gd name="connsiteY0" fmla="*/ 32437 h 404167"/>
                      <a:gd name="connsiteX1" fmla="*/ 250031 w 1230621"/>
                      <a:gd name="connsiteY1" fmla="*/ 108637 h 404167"/>
                      <a:gd name="connsiteX2" fmla="*/ 1157287 w 1230621"/>
                      <a:gd name="connsiteY2" fmla="*/ 394388 h 404167"/>
                      <a:gd name="connsiteX3" fmla="*/ 1152525 w 1230621"/>
                      <a:gd name="connsiteY3" fmla="*/ 330093 h 404167"/>
                      <a:gd name="connsiteX4" fmla="*/ 959644 w 1230621"/>
                      <a:gd name="connsiteY4" fmla="*/ 253893 h 404167"/>
                      <a:gd name="connsiteX5" fmla="*/ 640556 w 1230621"/>
                      <a:gd name="connsiteY5" fmla="*/ 151499 h 404167"/>
                      <a:gd name="connsiteX6" fmla="*/ 378619 w 1230621"/>
                      <a:gd name="connsiteY6" fmla="*/ 63393 h 404167"/>
                      <a:gd name="connsiteX7" fmla="*/ 169069 w 1230621"/>
                      <a:gd name="connsiteY7" fmla="*/ 11006 h 404167"/>
                      <a:gd name="connsiteX8" fmla="*/ 54769 w 1230621"/>
                      <a:gd name="connsiteY8" fmla="*/ 1481 h 404167"/>
                      <a:gd name="connsiteX9" fmla="*/ 0 w 1230621"/>
                      <a:gd name="connsiteY9" fmla="*/ 32437 h 404167"/>
                      <a:gd name="connsiteX0" fmla="*/ 0 w 1152536"/>
                      <a:gd name="connsiteY0" fmla="*/ 32437 h 349699"/>
                      <a:gd name="connsiteX1" fmla="*/ 250031 w 1152536"/>
                      <a:gd name="connsiteY1" fmla="*/ 108637 h 349699"/>
                      <a:gd name="connsiteX2" fmla="*/ 964406 w 1152536"/>
                      <a:gd name="connsiteY2" fmla="*/ 330094 h 349699"/>
                      <a:gd name="connsiteX3" fmla="*/ 1152525 w 1152536"/>
                      <a:gd name="connsiteY3" fmla="*/ 330093 h 349699"/>
                      <a:gd name="connsiteX4" fmla="*/ 959644 w 1152536"/>
                      <a:gd name="connsiteY4" fmla="*/ 253893 h 349699"/>
                      <a:gd name="connsiteX5" fmla="*/ 640556 w 1152536"/>
                      <a:gd name="connsiteY5" fmla="*/ 151499 h 349699"/>
                      <a:gd name="connsiteX6" fmla="*/ 378619 w 1152536"/>
                      <a:gd name="connsiteY6" fmla="*/ 63393 h 349699"/>
                      <a:gd name="connsiteX7" fmla="*/ 169069 w 1152536"/>
                      <a:gd name="connsiteY7" fmla="*/ 11006 h 349699"/>
                      <a:gd name="connsiteX8" fmla="*/ 54769 w 1152536"/>
                      <a:gd name="connsiteY8" fmla="*/ 1481 h 349699"/>
                      <a:gd name="connsiteX9" fmla="*/ 0 w 1152536"/>
                      <a:gd name="connsiteY9" fmla="*/ 32437 h 349699"/>
                      <a:gd name="connsiteX0" fmla="*/ 0 w 1193981"/>
                      <a:gd name="connsiteY0" fmla="*/ 32437 h 396769"/>
                      <a:gd name="connsiteX1" fmla="*/ 250031 w 1193981"/>
                      <a:gd name="connsiteY1" fmla="*/ 108637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193981"/>
                      <a:gd name="connsiteY0" fmla="*/ 32437 h 396769"/>
                      <a:gd name="connsiteX1" fmla="*/ 247650 w 1193981"/>
                      <a:gd name="connsiteY1" fmla="*/ 113399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59606 w 1213031"/>
                      <a:gd name="connsiteY6" fmla="*/ 152364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66750 w 1213031"/>
                      <a:gd name="connsiteY6" fmla="*/ 140458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7669 w 1212851"/>
                      <a:gd name="connsiteY7" fmla="*/ 64258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2906 w 1212851"/>
                      <a:gd name="connsiteY7" fmla="*/ 57114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9463 h 401889"/>
                      <a:gd name="connsiteX1" fmla="*/ 266700 w 1212851"/>
                      <a:gd name="connsiteY1" fmla="*/ 118519 h 401889"/>
                      <a:gd name="connsiteX2" fmla="*/ 983456 w 1212851"/>
                      <a:gd name="connsiteY2" fmla="*/ 335214 h 401889"/>
                      <a:gd name="connsiteX3" fmla="*/ 1197769 w 1212851"/>
                      <a:gd name="connsiteY3" fmla="*/ 401889 h 401889"/>
                      <a:gd name="connsiteX4" fmla="*/ 1171575 w 1212851"/>
                      <a:gd name="connsiteY4" fmla="*/ 335213 h 401889"/>
                      <a:gd name="connsiteX5" fmla="*/ 983456 w 1212851"/>
                      <a:gd name="connsiteY5" fmla="*/ 247107 h 401889"/>
                      <a:gd name="connsiteX6" fmla="*/ 666750 w 1212851"/>
                      <a:gd name="connsiteY6" fmla="*/ 144713 h 401889"/>
                      <a:gd name="connsiteX7" fmla="*/ 392906 w 1212851"/>
                      <a:gd name="connsiteY7" fmla="*/ 61369 h 401889"/>
                      <a:gd name="connsiteX8" fmla="*/ 216694 w 1212851"/>
                      <a:gd name="connsiteY8" fmla="*/ 6601 h 401889"/>
                      <a:gd name="connsiteX9" fmla="*/ 73819 w 1212851"/>
                      <a:gd name="connsiteY9" fmla="*/ 6601 h 401889"/>
                      <a:gd name="connsiteX10" fmla="*/ 0 w 1212851"/>
                      <a:gd name="connsiteY10" fmla="*/ 49463 h 401889"/>
                      <a:gd name="connsiteX0" fmla="*/ 0 w 1212851"/>
                      <a:gd name="connsiteY0" fmla="*/ 45209 h 397635"/>
                      <a:gd name="connsiteX1" fmla="*/ 266700 w 1212851"/>
                      <a:gd name="connsiteY1" fmla="*/ 114265 h 397635"/>
                      <a:gd name="connsiteX2" fmla="*/ 983456 w 1212851"/>
                      <a:gd name="connsiteY2" fmla="*/ 330960 h 397635"/>
                      <a:gd name="connsiteX3" fmla="*/ 1197769 w 1212851"/>
                      <a:gd name="connsiteY3" fmla="*/ 397635 h 397635"/>
                      <a:gd name="connsiteX4" fmla="*/ 1171575 w 1212851"/>
                      <a:gd name="connsiteY4" fmla="*/ 330959 h 397635"/>
                      <a:gd name="connsiteX5" fmla="*/ 983456 w 1212851"/>
                      <a:gd name="connsiteY5" fmla="*/ 242853 h 397635"/>
                      <a:gd name="connsiteX6" fmla="*/ 666750 w 1212851"/>
                      <a:gd name="connsiteY6" fmla="*/ 140459 h 397635"/>
                      <a:gd name="connsiteX7" fmla="*/ 392906 w 1212851"/>
                      <a:gd name="connsiteY7" fmla="*/ 57115 h 397635"/>
                      <a:gd name="connsiteX8" fmla="*/ 216694 w 1212851"/>
                      <a:gd name="connsiteY8" fmla="*/ 11872 h 397635"/>
                      <a:gd name="connsiteX9" fmla="*/ 73819 w 1212851"/>
                      <a:gd name="connsiteY9" fmla="*/ 2347 h 397635"/>
                      <a:gd name="connsiteX10" fmla="*/ 0 w 1212851"/>
                      <a:gd name="connsiteY10" fmla="*/ 45209 h 3976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212851" h="397635">
                        <a:moveTo>
                          <a:pt x="0" y="45209"/>
                        </a:moveTo>
                        <a:cubicBezTo>
                          <a:pt x="88900" y="68228"/>
                          <a:pt x="102791" y="66640"/>
                          <a:pt x="266700" y="114265"/>
                        </a:cubicBezTo>
                        <a:cubicBezTo>
                          <a:pt x="430609" y="161890"/>
                          <a:pt x="744537" y="258728"/>
                          <a:pt x="983456" y="330960"/>
                        </a:cubicBezTo>
                        <a:cubicBezTo>
                          <a:pt x="1138634" y="378188"/>
                          <a:pt x="1166416" y="397635"/>
                          <a:pt x="1197769" y="397635"/>
                        </a:cubicBezTo>
                        <a:cubicBezTo>
                          <a:pt x="1229122" y="397635"/>
                          <a:pt x="1207294" y="356756"/>
                          <a:pt x="1171575" y="330959"/>
                        </a:cubicBezTo>
                        <a:cubicBezTo>
                          <a:pt x="1135856" y="305162"/>
                          <a:pt x="1067594" y="274603"/>
                          <a:pt x="983456" y="242853"/>
                        </a:cubicBezTo>
                        <a:cubicBezTo>
                          <a:pt x="899319" y="211103"/>
                          <a:pt x="765175" y="171415"/>
                          <a:pt x="666750" y="140459"/>
                        </a:cubicBezTo>
                        <a:cubicBezTo>
                          <a:pt x="568325" y="109503"/>
                          <a:pt x="467915" y="78546"/>
                          <a:pt x="392906" y="57115"/>
                        </a:cubicBezTo>
                        <a:cubicBezTo>
                          <a:pt x="317897" y="35684"/>
                          <a:pt x="270669" y="22191"/>
                          <a:pt x="216694" y="11872"/>
                        </a:cubicBezTo>
                        <a:cubicBezTo>
                          <a:pt x="162719" y="1553"/>
                          <a:pt x="109935" y="-3209"/>
                          <a:pt x="73819" y="2347"/>
                        </a:cubicBezTo>
                        <a:cubicBezTo>
                          <a:pt x="37703" y="7903"/>
                          <a:pt x="11906" y="31517"/>
                          <a:pt x="0" y="45209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</p:grpSp>
            <p:grpSp>
              <p:nvGrpSpPr>
                <p:cNvPr id="67" name="Skupina 66"/>
                <p:cNvGrpSpPr/>
                <p:nvPr/>
              </p:nvGrpSpPr>
              <p:grpSpPr>
                <a:xfrm flipH="1" flipV="1">
                  <a:off x="4099760" y="3197791"/>
                  <a:ext cx="1071439" cy="510998"/>
                  <a:chOff x="3774287" y="2651881"/>
                  <a:chExt cx="1861257" cy="854998"/>
                </a:xfrm>
              </p:grpSpPr>
              <p:sp>
                <p:nvSpPr>
                  <p:cNvPr id="68" name="Volný tvar 67"/>
                  <p:cNvSpPr>
                    <a:spLocks noChangeAspect="1"/>
                  </p:cNvSpPr>
                  <p:nvPr/>
                </p:nvSpPr>
                <p:spPr>
                  <a:xfrm>
                    <a:off x="3774287" y="2651881"/>
                    <a:ext cx="1861257" cy="854998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1018" h="390928">
                        <a:moveTo>
                          <a:pt x="3617" y="113297"/>
                        </a:moveTo>
                        <a:cubicBezTo>
                          <a:pt x="18246" y="94034"/>
                          <a:pt x="37719" y="4545"/>
                          <a:pt x="122545" y="232"/>
                        </a:cubicBezTo>
                        <a:cubicBezTo>
                          <a:pt x="207371" y="-4081"/>
                          <a:pt x="397249" y="52758"/>
                          <a:pt x="512575" y="87417"/>
                        </a:cubicBezTo>
                        <a:cubicBezTo>
                          <a:pt x="627901" y="122076"/>
                          <a:pt x="758777" y="159653"/>
                          <a:pt x="814500" y="208187"/>
                        </a:cubicBezTo>
                        <a:cubicBezTo>
                          <a:pt x="870223" y="256721"/>
                          <a:pt x="845098" y="353007"/>
                          <a:pt x="846912" y="378621"/>
                        </a:cubicBezTo>
                        <a:cubicBezTo>
                          <a:pt x="848726" y="404235"/>
                          <a:pt x="834153" y="385547"/>
                          <a:pt x="825387" y="361873"/>
                        </a:cubicBezTo>
                        <a:cubicBezTo>
                          <a:pt x="816621" y="338199"/>
                          <a:pt x="836386" y="273695"/>
                          <a:pt x="794315" y="236579"/>
                        </a:cubicBezTo>
                        <a:cubicBezTo>
                          <a:pt x="752244" y="199463"/>
                          <a:pt x="661611" y="169787"/>
                          <a:pt x="572960" y="139176"/>
                        </a:cubicBezTo>
                        <a:cubicBezTo>
                          <a:pt x="484309" y="108565"/>
                          <a:pt x="333476" y="71253"/>
                          <a:pt x="262409" y="52912"/>
                        </a:cubicBezTo>
                        <a:cubicBezTo>
                          <a:pt x="191343" y="34571"/>
                          <a:pt x="178501" y="29539"/>
                          <a:pt x="146561" y="29131"/>
                        </a:cubicBezTo>
                        <a:cubicBezTo>
                          <a:pt x="114621" y="28723"/>
                          <a:pt x="89762" y="39829"/>
                          <a:pt x="76212" y="54820"/>
                        </a:cubicBezTo>
                        <a:cubicBezTo>
                          <a:pt x="62662" y="69811"/>
                          <a:pt x="46871" y="106063"/>
                          <a:pt x="34772" y="115809"/>
                        </a:cubicBezTo>
                        <a:cubicBezTo>
                          <a:pt x="22673" y="125555"/>
                          <a:pt x="-11012" y="132560"/>
                          <a:pt x="3617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69" name="Volný tvar 68"/>
                  <p:cNvSpPr>
                    <a:spLocks/>
                  </p:cNvSpPr>
                  <p:nvPr/>
                </p:nvSpPr>
                <p:spPr>
                  <a:xfrm rot="150410">
                    <a:off x="3842255" y="2777197"/>
                    <a:ext cx="1716428" cy="670852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1018" h="390928">
                        <a:moveTo>
                          <a:pt x="3617" y="113297"/>
                        </a:moveTo>
                        <a:cubicBezTo>
                          <a:pt x="18246" y="94034"/>
                          <a:pt x="37719" y="4545"/>
                          <a:pt x="122545" y="232"/>
                        </a:cubicBezTo>
                        <a:cubicBezTo>
                          <a:pt x="207371" y="-4081"/>
                          <a:pt x="397249" y="52758"/>
                          <a:pt x="512575" y="87417"/>
                        </a:cubicBezTo>
                        <a:cubicBezTo>
                          <a:pt x="627901" y="122076"/>
                          <a:pt x="758777" y="159653"/>
                          <a:pt x="814500" y="208187"/>
                        </a:cubicBezTo>
                        <a:cubicBezTo>
                          <a:pt x="870223" y="256721"/>
                          <a:pt x="845098" y="353007"/>
                          <a:pt x="846912" y="378621"/>
                        </a:cubicBezTo>
                        <a:cubicBezTo>
                          <a:pt x="848726" y="404235"/>
                          <a:pt x="834153" y="385547"/>
                          <a:pt x="825387" y="361873"/>
                        </a:cubicBezTo>
                        <a:cubicBezTo>
                          <a:pt x="816621" y="338199"/>
                          <a:pt x="836386" y="273695"/>
                          <a:pt x="794315" y="236579"/>
                        </a:cubicBezTo>
                        <a:cubicBezTo>
                          <a:pt x="752244" y="199463"/>
                          <a:pt x="661611" y="169787"/>
                          <a:pt x="572960" y="139176"/>
                        </a:cubicBezTo>
                        <a:cubicBezTo>
                          <a:pt x="484309" y="108565"/>
                          <a:pt x="333476" y="71253"/>
                          <a:pt x="262409" y="52912"/>
                        </a:cubicBezTo>
                        <a:cubicBezTo>
                          <a:pt x="191343" y="34571"/>
                          <a:pt x="178501" y="29539"/>
                          <a:pt x="146561" y="29131"/>
                        </a:cubicBezTo>
                        <a:cubicBezTo>
                          <a:pt x="114621" y="28723"/>
                          <a:pt x="89762" y="39829"/>
                          <a:pt x="76212" y="54820"/>
                        </a:cubicBezTo>
                        <a:cubicBezTo>
                          <a:pt x="62662" y="69811"/>
                          <a:pt x="46871" y="106063"/>
                          <a:pt x="34772" y="115809"/>
                        </a:cubicBezTo>
                        <a:cubicBezTo>
                          <a:pt x="22673" y="125555"/>
                          <a:pt x="-11012" y="132560"/>
                          <a:pt x="3617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70" name="Volný tvar 69"/>
                  <p:cNvSpPr>
                    <a:spLocks/>
                  </p:cNvSpPr>
                  <p:nvPr/>
                </p:nvSpPr>
                <p:spPr>
                  <a:xfrm rot="265172">
                    <a:off x="3908824" y="2872405"/>
                    <a:ext cx="1575836" cy="533770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6612 w 851069"/>
                      <a:gd name="connsiteY9" fmla="*/ 29131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4443 w 851069"/>
                      <a:gd name="connsiteY9" fmla="*/ 36380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330 w 850731"/>
                      <a:gd name="connsiteY0" fmla="*/ 123197 h 400828"/>
                      <a:gd name="connsiteX1" fmla="*/ 116535 w 850731"/>
                      <a:gd name="connsiteY1" fmla="*/ 203 h 400828"/>
                      <a:gd name="connsiteX2" fmla="*/ 512288 w 850731"/>
                      <a:gd name="connsiteY2" fmla="*/ 97317 h 400828"/>
                      <a:gd name="connsiteX3" fmla="*/ 814213 w 850731"/>
                      <a:gd name="connsiteY3" fmla="*/ 218087 h 400828"/>
                      <a:gd name="connsiteX4" fmla="*/ 846625 w 850731"/>
                      <a:gd name="connsiteY4" fmla="*/ 388521 h 400828"/>
                      <a:gd name="connsiteX5" fmla="*/ 825100 w 850731"/>
                      <a:gd name="connsiteY5" fmla="*/ 371773 h 400828"/>
                      <a:gd name="connsiteX6" fmla="*/ 794028 w 850731"/>
                      <a:gd name="connsiteY6" fmla="*/ 246479 h 400828"/>
                      <a:gd name="connsiteX7" fmla="*/ 572673 w 850731"/>
                      <a:gd name="connsiteY7" fmla="*/ 149076 h 400828"/>
                      <a:gd name="connsiteX8" fmla="*/ 262122 w 850731"/>
                      <a:gd name="connsiteY8" fmla="*/ 62812 h 400828"/>
                      <a:gd name="connsiteX9" fmla="*/ 144105 w 850731"/>
                      <a:gd name="connsiteY9" fmla="*/ 46280 h 400828"/>
                      <a:gd name="connsiteX10" fmla="*/ 80068 w 850731"/>
                      <a:gd name="connsiteY10" fmla="*/ 69550 h 400828"/>
                      <a:gd name="connsiteX11" fmla="*/ 34485 w 850731"/>
                      <a:gd name="connsiteY11" fmla="*/ 125709 h 400828"/>
                      <a:gd name="connsiteX12" fmla="*/ 3330 w 850731"/>
                      <a:gd name="connsiteY12" fmla="*/ 123197 h 400828"/>
                      <a:gd name="connsiteX0" fmla="*/ 3586 w 850987"/>
                      <a:gd name="connsiteY0" fmla="*/ 114902 h 392533"/>
                      <a:gd name="connsiteX1" fmla="*/ 121133 w 850987"/>
                      <a:gd name="connsiteY1" fmla="*/ 227 h 392533"/>
                      <a:gd name="connsiteX2" fmla="*/ 512544 w 850987"/>
                      <a:gd name="connsiteY2" fmla="*/ 89022 h 392533"/>
                      <a:gd name="connsiteX3" fmla="*/ 814469 w 850987"/>
                      <a:gd name="connsiteY3" fmla="*/ 209792 h 392533"/>
                      <a:gd name="connsiteX4" fmla="*/ 846881 w 850987"/>
                      <a:gd name="connsiteY4" fmla="*/ 380226 h 392533"/>
                      <a:gd name="connsiteX5" fmla="*/ 825356 w 850987"/>
                      <a:gd name="connsiteY5" fmla="*/ 363478 h 392533"/>
                      <a:gd name="connsiteX6" fmla="*/ 794284 w 850987"/>
                      <a:gd name="connsiteY6" fmla="*/ 238184 h 392533"/>
                      <a:gd name="connsiteX7" fmla="*/ 572929 w 850987"/>
                      <a:gd name="connsiteY7" fmla="*/ 140781 h 392533"/>
                      <a:gd name="connsiteX8" fmla="*/ 262378 w 850987"/>
                      <a:gd name="connsiteY8" fmla="*/ 54517 h 392533"/>
                      <a:gd name="connsiteX9" fmla="*/ 144361 w 850987"/>
                      <a:gd name="connsiteY9" fmla="*/ 37985 h 392533"/>
                      <a:gd name="connsiteX10" fmla="*/ 80324 w 850987"/>
                      <a:gd name="connsiteY10" fmla="*/ 61255 h 392533"/>
                      <a:gd name="connsiteX11" fmla="*/ 34741 w 850987"/>
                      <a:gd name="connsiteY11" fmla="*/ 117414 h 392533"/>
                      <a:gd name="connsiteX12" fmla="*/ 3586 w 850987"/>
                      <a:gd name="connsiteY12" fmla="*/ 114902 h 392533"/>
                      <a:gd name="connsiteX0" fmla="*/ 3586 w 850987"/>
                      <a:gd name="connsiteY0" fmla="*/ 114902 h 392275"/>
                      <a:gd name="connsiteX1" fmla="*/ 121133 w 850987"/>
                      <a:gd name="connsiteY1" fmla="*/ 227 h 392275"/>
                      <a:gd name="connsiteX2" fmla="*/ 512544 w 850987"/>
                      <a:gd name="connsiteY2" fmla="*/ 89022 h 392275"/>
                      <a:gd name="connsiteX3" fmla="*/ 814469 w 850987"/>
                      <a:gd name="connsiteY3" fmla="*/ 209792 h 392275"/>
                      <a:gd name="connsiteX4" fmla="*/ 846881 w 850987"/>
                      <a:gd name="connsiteY4" fmla="*/ 380226 h 392275"/>
                      <a:gd name="connsiteX5" fmla="*/ 825356 w 850987"/>
                      <a:gd name="connsiteY5" fmla="*/ 363478 h 392275"/>
                      <a:gd name="connsiteX6" fmla="*/ 779196 w 850987"/>
                      <a:gd name="connsiteY6" fmla="*/ 245037 h 392275"/>
                      <a:gd name="connsiteX7" fmla="*/ 572929 w 850987"/>
                      <a:gd name="connsiteY7" fmla="*/ 140781 h 392275"/>
                      <a:gd name="connsiteX8" fmla="*/ 262378 w 850987"/>
                      <a:gd name="connsiteY8" fmla="*/ 54517 h 392275"/>
                      <a:gd name="connsiteX9" fmla="*/ 144361 w 850987"/>
                      <a:gd name="connsiteY9" fmla="*/ 37985 h 392275"/>
                      <a:gd name="connsiteX10" fmla="*/ 80324 w 850987"/>
                      <a:gd name="connsiteY10" fmla="*/ 61255 h 392275"/>
                      <a:gd name="connsiteX11" fmla="*/ 34741 w 850987"/>
                      <a:gd name="connsiteY11" fmla="*/ 117414 h 392275"/>
                      <a:gd name="connsiteX12" fmla="*/ 3586 w 850987"/>
                      <a:gd name="connsiteY12" fmla="*/ 114902 h 39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0987" h="392275">
                        <a:moveTo>
                          <a:pt x="3586" y="114902"/>
                        </a:moveTo>
                        <a:cubicBezTo>
                          <a:pt x="17985" y="95371"/>
                          <a:pt x="36307" y="4540"/>
                          <a:pt x="121133" y="227"/>
                        </a:cubicBezTo>
                        <a:cubicBezTo>
                          <a:pt x="205959" y="-4086"/>
                          <a:pt x="396988" y="54095"/>
                          <a:pt x="512544" y="89022"/>
                        </a:cubicBezTo>
                        <a:cubicBezTo>
                          <a:pt x="628100" y="123949"/>
                          <a:pt x="758746" y="161258"/>
                          <a:pt x="814469" y="209792"/>
                        </a:cubicBezTo>
                        <a:cubicBezTo>
                          <a:pt x="870192" y="258326"/>
                          <a:pt x="845067" y="354612"/>
                          <a:pt x="846881" y="380226"/>
                        </a:cubicBezTo>
                        <a:cubicBezTo>
                          <a:pt x="848695" y="405840"/>
                          <a:pt x="836637" y="386010"/>
                          <a:pt x="825356" y="363478"/>
                        </a:cubicBezTo>
                        <a:cubicBezTo>
                          <a:pt x="814075" y="340947"/>
                          <a:pt x="821267" y="282153"/>
                          <a:pt x="779196" y="245037"/>
                        </a:cubicBezTo>
                        <a:cubicBezTo>
                          <a:pt x="737125" y="207921"/>
                          <a:pt x="659065" y="172534"/>
                          <a:pt x="572929" y="140781"/>
                        </a:cubicBezTo>
                        <a:cubicBezTo>
                          <a:pt x="486793" y="109028"/>
                          <a:pt x="333806" y="71650"/>
                          <a:pt x="262378" y="54517"/>
                        </a:cubicBezTo>
                        <a:cubicBezTo>
                          <a:pt x="190950" y="37384"/>
                          <a:pt x="176301" y="38393"/>
                          <a:pt x="144361" y="37985"/>
                        </a:cubicBezTo>
                        <a:cubicBezTo>
                          <a:pt x="112421" y="37577"/>
                          <a:pt x="93874" y="46264"/>
                          <a:pt x="80324" y="61255"/>
                        </a:cubicBezTo>
                        <a:cubicBezTo>
                          <a:pt x="66774" y="76246"/>
                          <a:pt x="47531" y="108473"/>
                          <a:pt x="34741" y="117414"/>
                        </a:cubicBezTo>
                        <a:cubicBezTo>
                          <a:pt x="21951" y="126355"/>
                          <a:pt x="-10813" y="134433"/>
                          <a:pt x="3586" y="114902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71" name="Volný tvar 70"/>
                  <p:cNvSpPr>
                    <a:spLocks/>
                  </p:cNvSpPr>
                  <p:nvPr/>
                </p:nvSpPr>
                <p:spPr>
                  <a:xfrm rot="416670">
                    <a:off x="3978949" y="2960240"/>
                    <a:ext cx="1430717" cy="385555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17 w 866567"/>
                      <a:gd name="connsiteY0" fmla="*/ 113297 h 373000"/>
                      <a:gd name="connsiteX1" fmla="*/ 122545 w 866567"/>
                      <a:gd name="connsiteY1" fmla="*/ 232 h 373000"/>
                      <a:gd name="connsiteX2" fmla="*/ 512575 w 866567"/>
                      <a:gd name="connsiteY2" fmla="*/ 87417 h 373000"/>
                      <a:gd name="connsiteX3" fmla="*/ 814500 w 866567"/>
                      <a:gd name="connsiteY3" fmla="*/ 208187 h 373000"/>
                      <a:gd name="connsiteX4" fmla="*/ 866491 w 866567"/>
                      <a:gd name="connsiteY4" fmla="*/ 349443 h 373000"/>
                      <a:gd name="connsiteX5" fmla="*/ 825387 w 866567"/>
                      <a:gd name="connsiteY5" fmla="*/ 361873 h 373000"/>
                      <a:gd name="connsiteX6" fmla="*/ 794315 w 866567"/>
                      <a:gd name="connsiteY6" fmla="*/ 236579 h 373000"/>
                      <a:gd name="connsiteX7" fmla="*/ 572960 w 866567"/>
                      <a:gd name="connsiteY7" fmla="*/ 139176 h 373000"/>
                      <a:gd name="connsiteX8" fmla="*/ 262409 w 866567"/>
                      <a:gd name="connsiteY8" fmla="*/ 52912 h 373000"/>
                      <a:gd name="connsiteX9" fmla="*/ 146561 w 866567"/>
                      <a:gd name="connsiteY9" fmla="*/ 29131 h 373000"/>
                      <a:gd name="connsiteX10" fmla="*/ 76212 w 866567"/>
                      <a:gd name="connsiteY10" fmla="*/ 54820 h 373000"/>
                      <a:gd name="connsiteX11" fmla="*/ 34772 w 866567"/>
                      <a:gd name="connsiteY11" fmla="*/ 115809 h 373000"/>
                      <a:gd name="connsiteX12" fmla="*/ 3617 w 866567"/>
                      <a:gd name="connsiteY12" fmla="*/ 113297 h 373000"/>
                      <a:gd name="connsiteX0" fmla="*/ 3617 w 867450"/>
                      <a:gd name="connsiteY0" fmla="*/ 113297 h 372087"/>
                      <a:gd name="connsiteX1" fmla="*/ 122545 w 867450"/>
                      <a:gd name="connsiteY1" fmla="*/ 232 h 372087"/>
                      <a:gd name="connsiteX2" fmla="*/ 512575 w 867450"/>
                      <a:gd name="connsiteY2" fmla="*/ 87417 h 372087"/>
                      <a:gd name="connsiteX3" fmla="*/ 814500 w 867450"/>
                      <a:gd name="connsiteY3" fmla="*/ 208187 h 372087"/>
                      <a:gd name="connsiteX4" fmla="*/ 866491 w 867450"/>
                      <a:gd name="connsiteY4" fmla="*/ 349443 h 372087"/>
                      <a:gd name="connsiteX5" fmla="*/ 844196 w 867450"/>
                      <a:gd name="connsiteY5" fmla="*/ 360546 h 372087"/>
                      <a:gd name="connsiteX6" fmla="*/ 794315 w 867450"/>
                      <a:gd name="connsiteY6" fmla="*/ 236579 h 372087"/>
                      <a:gd name="connsiteX7" fmla="*/ 572960 w 867450"/>
                      <a:gd name="connsiteY7" fmla="*/ 139176 h 372087"/>
                      <a:gd name="connsiteX8" fmla="*/ 262409 w 867450"/>
                      <a:gd name="connsiteY8" fmla="*/ 52912 h 372087"/>
                      <a:gd name="connsiteX9" fmla="*/ 146561 w 867450"/>
                      <a:gd name="connsiteY9" fmla="*/ 29131 h 372087"/>
                      <a:gd name="connsiteX10" fmla="*/ 76212 w 867450"/>
                      <a:gd name="connsiteY10" fmla="*/ 54820 h 372087"/>
                      <a:gd name="connsiteX11" fmla="*/ 34772 w 867450"/>
                      <a:gd name="connsiteY11" fmla="*/ 115809 h 372087"/>
                      <a:gd name="connsiteX12" fmla="*/ 3617 w 867450"/>
                      <a:gd name="connsiteY12" fmla="*/ 113297 h 372087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2960 w 867487"/>
                      <a:gd name="connsiteY7" fmla="*/ 139176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58690 w 867487"/>
                      <a:gd name="connsiteY9" fmla="*/ 54489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90 w 867560"/>
                      <a:gd name="connsiteY0" fmla="*/ 113297 h 371040"/>
                      <a:gd name="connsiteX1" fmla="*/ 122618 w 867560"/>
                      <a:gd name="connsiteY1" fmla="*/ 232 h 371040"/>
                      <a:gd name="connsiteX2" fmla="*/ 512648 w 867560"/>
                      <a:gd name="connsiteY2" fmla="*/ 87417 h 371040"/>
                      <a:gd name="connsiteX3" fmla="*/ 814573 w 867560"/>
                      <a:gd name="connsiteY3" fmla="*/ 208187 h 371040"/>
                      <a:gd name="connsiteX4" fmla="*/ 866564 w 867560"/>
                      <a:gd name="connsiteY4" fmla="*/ 349443 h 371040"/>
                      <a:gd name="connsiteX5" fmla="*/ 844269 w 867560"/>
                      <a:gd name="connsiteY5" fmla="*/ 360546 h 371040"/>
                      <a:gd name="connsiteX6" fmla="*/ 789703 w 867560"/>
                      <a:gd name="connsiteY6" fmla="*/ 251336 h 371040"/>
                      <a:gd name="connsiteX7" fmla="*/ 575862 w 867560"/>
                      <a:gd name="connsiteY7" fmla="*/ 157100 h 371040"/>
                      <a:gd name="connsiteX8" fmla="*/ 272829 w 867560"/>
                      <a:gd name="connsiteY8" fmla="*/ 73998 h 371040"/>
                      <a:gd name="connsiteX9" fmla="*/ 158763 w 867560"/>
                      <a:gd name="connsiteY9" fmla="*/ 54489 h 371040"/>
                      <a:gd name="connsiteX10" fmla="*/ 82155 w 867560"/>
                      <a:gd name="connsiteY10" fmla="*/ 74463 h 371040"/>
                      <a:gd name="connsiteX11" fmla="*/ 34845 w 867560"/>
                      <a:gd name="connsiteY11" fmla="*/ 115809 h 371040"/>
                      <a:gd name="connsiteX12" fmla="*/ 3690 w 867560"/>
                      <a:gd name="connsiteY12" fmla="*/ 113297 h 3710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67560" h="371040">
                        <a:moveTo>
                          <a:pt x="3690" y="113297"/>
                        </a:moveTo>
                        <a:cubicBezTo>
                          <a:pt x="18319" y="94034"/>
                          <a:pt x="37792" y="4545"/>
                          <a:pt x="122618" y="232"/>
                        </a:cubicBezTo>
                        <a:cubicBezTo>
                          <a:pt x="207444" y="-4081"/>
                          <a:pt x="397322" y="52758"/>
                          <a:pt x="512648" y="87417"/>
                        </a:cubicBezTo>
                        <a:cubicBezTo>
                          <a:pt x="627974" y="122076"/>
                          <a:pt x="755587" y="164516"/>
                          <a:pt x="814573" y="208187"/>
                        </a:cubicBezTo>
                        <a:cubicBezTo>
                          <a:pt x="873559" y="251858"/>
                          <a:pt x="861615" y="324050"/>
                          <a:pt x="866564" y="349443"/>
                        </a:cubicBezTo>
                        <a:cubicBezTo>
                          <a:pt x="871513" y="374836"/>
                          <a:pt x="857079" y="376897"/>
                          <a:pt x="844269" y="360546"/>
                        </a:cubicBezTo>
                        <a:cubicBezTo>
                          <a:pt x="831459" y="344195"/>
                          <a:pt x="834437" y="285244"/>
                          <a:pt x="789703" y="251336"/>
                        </a:cubicBezTo>
                        <a:cubicBezTo>
                          <a:pt x="744969" y="217428"/>
                          <a:pt x="662008" y="186656"/>
                          <a:pt x="575862" y="157100"/>
                        </a:cubicBezTo>
                        <a:cubicBezTo>
                          <a:pt x="489716" y="127544"/>
                          <a:pt x="342346" y="91100"/>
                          <a:pt x="272829" y="73998"/>
                        </a:cubicBezTo>
                        <a:cubicBezTo>
                          <a:pt x="203313" y="56896"/>
                          <a:pt x="190703" y="54897"/>
                          <a:pt x="158763" y="54489"/>
                        </a:cubicBezTo>
                        <a:cubicBezTo>
                          <a:pt x="126823" y="54081"/>
                          <a:pt x="95705" y="59472"/>
                          <a:pt x="82155" y="74463"/>
                        </a:cubicBezTo>
                        <a:cubicBezTo>
                          <a:pt x="68605" y="89454"/>
                          <a:pt x="47923" y="109337"/>
                          <a:pt x="34845" y="115809"/>
                        </a:cubicBezTo>
                        <a:cubicBezTo>
                          <a:pt x="21768" y="122281"/>
                          <a:pt x="-10939" y="132560"/>
                          <a:pt x="3690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72" name="Volný tvar 71"/>
                  <p:cNvSpPr/>
                  <p:nvPr/>
                </p:nvSpPr>
                <p:spPr>
                  <a:xfrm>
                    <a:off x="4093369" y="2983739"/>
                    <a:ext cx="1212851" cy="397635"/>
                  </a:xfrm>
                  <a:custGeom>
                    <a:avLst/>
                    <a:gdLst>
                      <a:gd name="connsiteX0" fmla="*/ 0 w 1254347"/>
                      <a:gd name="connsiteY0" fmla="*/ 32437 h 414862"/>
                      <a:gd name="connsiteX1" fmla="*/ 250031 w 1254347"/>
                      <a:gd name="connsiteY1" fmla="*/ 108637 h 414862"/>
                      <a:gd name="connsiteX2" fmla="*/ 1188244 w 1254347"/>
                      <a:gd name="connsiteY2" fmla="*/ 401531 h 414862"/>
                      <a:gd name="connsiteX3" fmla="*/ 1152525 w 1254347"/>
                      <a:gd name="connsiteY3" fmla="*/ 353906 h 414862"/>
                      <a:gd name="connsiteX4" fmla="*/ 959644 w 1254347"/>
                      <a:gd name="connsiteY4" fmla="*/ 253893 h 414862"/>
                      <a:gd name="connsiteX5" fmla="*/ 640556 w 1254347"/>
                      <a:gd name="connsiteY5" fmla="*/ 151499 h 414862"/>
                      <a:gd name="connsiteX6" fmla="*/ 378619 w 1254347"/>
                      <a:gd name="connsiteY6" fmla="*/ 63393 h 414862"/>
                      <a:gd name="connsiteX7" fmla="*/ 169069 w 1254347"/>
                      <a:gd name="connsiteY7" fmla="*/ 11006 h 414862"/>
                      <a:gd name="connsiteX8" fmla="*/ 54769 w 1254347"/>
                      <a:gd name="connsiteY8" fmla="*/ 1481 h 414862"/>
                      <a:gd name="connsiteX9" fmla="*/ 0 w 1254347"/>
                      <a:gd name="connsiteY9" fmla="*/ 32437 h 414862"/>
                      <a:gd name="connsiteX0" fmla="*/ 0 w 1209971"/>
                      <a:gd name="connsiteY0" fmla="*/ 32437 h 406480"/>
                      <a:gd name="connsiteX1" fmla="*/ 250031 w 1209971"/>
                      <a:gd name="connsiteY1" fmla="*/ 108637 h 406480"/>
                      <a:gd name="connsiteX2" fmla="*/ 1188244 w 1209971"/>
                      <a:gd name="connsiteY2" fmla="*/ 401531 h 406480"/>
                      <a:gd name="connsiteX3" fmla="*/ 1152525 w 1209971"/>
                      <a:gd name="connsiteY3" fmla="*/ 353906 h 406480"/>
                      <a:gd name="connsiteX4" fmla="*/ 959644 w 1209971"/>
                      <a:gd name="connsiteY4" fmla="*/ 253893 h 406480"/>
                      <a:gd name="connsiteX5" fmla="*/ 640556 w 1209971"/>
                      <a:gd name="connsiteY5" fmla="*/ 151499 h 406480"/>
                      <a:gd name="connsiteX6" fmla="*/ 378619 w 1209971"/>
                      <a:gd name="connsiteY6" fmla="*/ 63393 h 406480"/>
                      <a:gd name="connsiteX7" fmla="*/ 169069 w 1209971"/>
                      <a:gd name="connsiteY7" fmla="*/ 11006 h 406480"/>
                      <a:gd name="connsiteX8" fmla="*/ 54769 w 1209971"/>
                      <a:gd name="connsiteY8" fmla="*/ 1481 h 406480"/>
                      <a:gd name="connsiteX9" fmla="*/ 0 w 1209971"/>
                      <a:gd name="connsiteY9" fmla="*/ 32437 h 406480"/>
                      <a:gd name="connsiteX0" fmla="*/ 0 w 1186948"/>
                      <a:gd name="connsiteY0" fmla="*/ 32437 h 399893"/>
                      <a:gd name="connsiteX1" fmla="*/ 250031 w 1186948"/>
                      <a:gd name="connsiteY1" fmla="*/ 108637 h 399893"/>
                      <a:gd name="connsiteX2" fmla="*/ 1157287 w 1186948"/>
                      <a:gd name="connsiteY2" fmla="*/ 394388 h 399893"/>
                      <a:gd name="connsiteX3" fmla="*/ 1152525 w 1186948"/>
                      <a:gd name="connsiteY3" fmla="*/ 353906 h 399893"/>
                      <a:gd name="connsiteX4" fmla="*/ 959644 w 1186948"/>
                      <a:gd name="connsiteY4" fmla="*/ 253893 h 399893"/>
                      <a:gd name="connsiteX5" fmla="*/ 640556 w 1186948"/>
                      <a:gd name="connsiteY5" fmla="*/ 151499 h 399893"/>
                      <a:gd name="connsiteX6" fmla="*/ 378619 w 1186948"/>
                      <a:gd name="connsiteY6" fmla="*/ 63393 h 399893"/>
                      <a:gd name="connsiteX7" fmla="*/ 169069 w 1186948"/>
                      <a:gd name="connsiteY7" fmla="*/ 11006 h 399893"/>
                      <a:gd name="connsiteX8" fmla="*/ 54769 w 1186948"/>
                      <a:gd name="connsiteY8" fmla="*/ 1481 h 399893"/>
                      <a:gd name="connsiteX9" fmla="*/ 0 w 1186948"/>
                      <a:gd name="connsiteY9" fmla="*/ 32437 h 399893"/>
                      <a:gd name="connsiteX0" fmla="*/ 0 w 1230621"/>
                      <a:gd name="connsiteY0" fmla="*/ 32437 h 404167"/>
                      <a:gd name="connsiteX1" fmla="*/ 250031 w 1230621"/>
                      <a:gd name="connsiteY1" fmla="*/ 108637 h 404167"/>
                      <a:gd name="connsiteX2" fmla="*/ 1157287 w 1230621"/>
                      <a:gd name="connsiteY2" fmla="*/ 394388 h 404167"/>
                      <a:gd name="connsiteX3" fmla="*/ 1152525 w 1230621"/>
                      <a:gd name="connsiteY3" fmla="*/ 330093 h 404167"/>
                      <a:gd name="connsiteX4" fmla="*/ 959644 w 1230621"/>
                      <a:gd name="connsiteY4" fmla="*/ 253893 h 404167"/>
                      <a:gd name="connsiteX5" fmla="*/ 640556 w 1230621"/>
                      <a:gd name="connsiteY5" fmla="*/ 151499 h 404167"/>
                      <a:gd name="connsiteX6" fmla="*/ 378619 w 1230621"/>
                      <a:gd name="connsiteY6" fmla="*/ 63393 h 404167"/>
                      <a:gd name="connsiteX7" fmla="*/ 169069 w 1230621"/>
                      <a:gd name="connsiteY7" fmla="*/ 11006 h 404167"/>
                      <a:gd name="connsiteX8" fmla="*/ 54769 w 1230621"/>
                      <a:gd name="connsiteY8" fmla="*/ 1481 h 404167"/>
                      <a:gd name="connsiteX9" fmla="*/ 0 w 1230621"/>
                      <a:gd name="connsiteY9" fmla="*/ 32437 h 404167"/>
                      <a:gd name="connsiteX0" fmla="*/ 0 w 1152536"/>
                      <a:gd name="connsiteY0" fmla="*/ 32437 h 349699"/>
                      <a:gd name="connsiteX1" fmla="*/ 250031 w 1152536"/>
                      <a:gd name="connsiteY1" fmla="*/ 108637 h 349699"/>
                      <a:gd name="connsiteX2" fmla="*/ 964406 w 1152536"/>
                      <a:gd name="connsiteY2" fmla="*/ 330094 h 349699"/>
                      <a:gd name="connsiteX3" fmla="*/ 1152525 w 1152536"/>
                      <a:gd name="connsiteY3" fmla="*/ 330093 h 349699"/>
                      <a:gd name="connsiteX4" fmla="*/ 959644 w 1152536"/>
                      <a:gd name="connsiteY4" fmla="*/ 253893 h 349699"/>
                      <a:gd name="connsiteX5" fmla="*/ 640556 w 1152536"/>
                      <a:gd name="connsiteY5" fmla="*/ 151499 h 349699"/>
                      <a:gd name="connsiteX6" fmla="*/ 378619 w 1152536"/>
                      <a:gd name="connsiteY6" fmla="*/ 63393 h 349699"/>
                      <a:gd name="connsiteX7" fmla="*/ 169069 w 1152536"/>
                      <a:gd name="connsiteY7" fmla="*/ 11006 h 349699"/>
                      <a:gd name="connsiteX8" fmla="*/ 54769 w 1152536"/>
                      <a:gd name="connsiteY8" fmla="*/ 1481 h 349699"/>
                      <a:gd name="connsiteX9" fmla="*/ 0 w 1152536"/>
                      <a:gd name="connsiteY9" fmla="*/ 32437 h 349699"/>
                      <a:gd name="connsiteX0" fmla="*/ 0 w 1193981"/>
                      <a:gd name="connsiteY0" fmla="*/ 32437 h 396769"/>
                      <a:gd name="connsiteX1" fmla="*/ 250031 w 1193981"/>
                      <a:gd name="connsiteY1" fmla="*/ 108637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193981"/>
                      <a:gd name="connsiteY0" fmla="*/ 32437 h 396769"/>
                      <a:gd name="connsiteX1" fmla="*/ 247650 w 1193981"/>
                      <a:gd name="connsiteY1" fmla="*/ 113399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59606 w 1213031"/>
                      <a:gd name="connsiteY6" fmla="*/ 152364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66750 w 1213031"/>
                      <a:gd name="connsiteY6" fmla="*/ 140458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7669 w 1212851"/>
                      <a:gd name="connsiteY7" fmla="*/ 64258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2906 w 1212851"/>
                      <a:gd name="connsiteY7" fmla="*/ 57114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9463 h 401889"/>
                      <a:gd name="connsiteX1" fmla="*/ 266700 w 1212851"/>
                      <a:gd name="connsiteY1" fmla="*/ 118519 h 401889"/>
                      <a:gd name="connsiteX2" fmla="*/ 983456 w 1212851"/>
                      <a:gd name="connsiteY2" fmla="*/ 335214 h 401889"/>
                      <a:gd name="connsiteX3" fmla="*/ 1197769 w 1212851"/>
                      <a:gd name="connsiteY3" fmla="*/ 401889 h 401889"/>
                      <a:gd name="connsiteX4" fmla="*/ 1171575 w 1212851"/>
                      <a:gd name="connsiteY4" fmla="*/ 335213 h 401889"/>
                      <a:gd name="connsiteX5" fmla="*/ 983456 w 1212851"/>
                      <a:gd name="connsiteY5" fmla="*/ 247107 h 401889"/>
                      <a:gd name="connsiteX6" fmla="*/ 666750 w 1212851"/>
                      <a:gd name="connsiteY6" fmla="*/ 144713 h 401889"/>
                      <a:gd name="connsiteX7" fmla="*/ 392906 w 1212851"/>
                      <a:gd name="connsiteY7" fmla="*/ 61369 h 401889"/>
                      <a:gd name="connsiteX8" fmla="*/ 216694 w 1212851"/>
                      <a:gd name="connsiteY8" fmla="*/ 6601 h 401889"/>
                      <a:gd name="connsiteX9" fmla="*/ 73819 w 1212851"/>
                      <a:gd name="connsiteY9" fmla="*/ 6601 h 401889"/>
                      <a:gd name="connsiteX10" fmla="*/ 0 w 1212851"/>
                      <a:gd name="connsiteY10" fmla="*/ 49463 h 401889"/>
                      <a:gd name="connsiteX0" fmla="*/ 0 w 1212851"/>
                      <a:gd name="connsiteY0" fmla="*/ 45209 h 397635"/>
                      <a:gd name="connsiteX1" fmla="*/ 266700 w 1212851"/>
                      <a:gd name="connsiteY1" fmla="*/ 114265 h 397635"/>
                      <a:gd name="connsiteX2" fmla="*/ 983456 w 1212851"/>
                      <a:gd name="connsiteY2" fmla="*/ 330960 h 397635"/>
                      <a:gd name="connsiteX3" fmla="*/ 1197769 w 1212851"/>
                      <a:gd name="connsiteY3" fmla="*/ 397635 h 397635"/>
                      <a:gd name="connsiteX4" fmla="*/ 1171575 w 1212851"/>
                      <a:gd name="connsiteY4" fmla="*/ 330959 h 397635"/>
                      <a:gd name="connsiteX5" fmla="*/ 983456 w 1212851"/>
                      <a:gd name="connsiteY5" fmla="*/ 242853 h 397635"/>
                      <a:gd name="connsiteX6" fmla="*/ 666750 w 1212851"/>
                      <a:gd name="connsiteY6" fmla="*/ 140459 h 397635"/>
                      <a:gd name="connsiteX7" fmla="*/ 392906 w 1212851"/>
                      <a:gd name="connsiteY7" fmla="*/ 57115 h 397635"/>
                      <a:gd name="connsiteX8" fmla="*/ 216694 w 1212851"/>
                      <a:gd name="connsiteY8" fmla="*/ 11872 h 397635"/>
                      <a:gd name="connsiteX9" fmla="*/ 73819 w 1212851"/>
                      <a:gd name="connsiteY9" fmla="*/ 2347 h 397635"/>
                      <a:gd name="connsiteX10" fmla="*/ 0 w 1212851"/>
                      <a:gd name="connsiteY10" fmla="*/ 45209 h 3976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212851" h="397635">
                        <a:moveTo>
                          <a:pt x="0" y="45209"/>
                        </a:moveTo>
                        <a:cubicBezTo>
                          <a:pt x="88900" y="68228"/>
                          <a:pt x="102791" y="66640"/>
                          <a:pt x="266700" y="114265"/>
                        </a:cubicBezTo>
                        <a:cubicBezTo>
                          <a:pt x="430609" y="161890"/>
                          <a:pt x="744537" y="258728"/>
                          <a:pt x="983456" y="330960"/>
                        </a:cubicBezTo>
                        <a:cubicBezTo>
                          <a:pt x="1138634" y="378188"/>
                          <a:pt x="1166416" y="397635"/>
                          <a:pt x="1197769" y="397635"/>
                        </a:cubicBezTo>
                        <a:cubicBezTo>
                          <a:pt x="1229122" y="397635"/>
                          <a:pt x="1207294" y="356756"/>
                          <a:pt x="1171575" y="330959"/>
                        </a:cubicBezTo>
                        <a:cubicBezTo>
                          <a:pt x="1135856" y="305162"/>
                          <a:pt x="1067594" y="274603"/>
                          <a:pt x="983456" y="242853"/>
                        </a:cubicBezTo>
                        <a:cubicBezTo>
                          <a:pt x="899319" y="211103"/>
                          <a:pt x="765175" y="171415"/>
                          <a:pt x="666750" y="140459"/>
                        </a:cubicBezTo>
                        <a:cubicBezTo>
                          <a:pt x="568325" y="109503"/>
                          <a:pt x="467915" y="78546"/>
                          <a:pt x="392906" y="57115"/>
                        </a:cubicBezTo>
                        <a:cubicBezTo>
                          <a:pt x="317897" y="35684"/>
                          <a:pt x="270669" y="22191"/>
                          <a:pt x="216694" y="11872"/>
                        </a:cubicBezTo>
                        <a:cubicBezTo>
                          <a:pt x="162719" y="1553"/>
                          <a:pt x="109935" y="-3209"/>
                          <a:pt x="73819" y="2347"/>
                        </a:cubicBezTo>
                        <a:cubicBezTo>
                          <a:pt x="37703" y="7903"/>
                          <a:pt x="11906" y="31517"/>
                          <a:pt x="0" y="45209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</p:grpSp>
          </p:grpSp>
          <p:sp>
            <p:nvSpPr>
              <p:cNvPr id="65" name="Ovál 64"/>
              <p:cNvSpPr/>
              <p:nvPr/>
            </p:nvSpPr>
            <p:spPr>
              <a:xfrm>
                <a:off x="4639791" y="2906528"/>
                <a:ext cx="99748" cy="60221"/>
              </a:xfrm>
              <a:prstGeom prst="ellipse">
                <a:avLst/>
              </a:prstGeom>
              <a:solidFill>
                <a:schemeClr val="accent2">
                  <a:lumMod val="75000"/>
                </a:schemeClr>
              </a:solidFill>
              <a:ln w="1270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 b="1"/>
              </a:p>
            </p:txBody>
          </p:sp>
        </p:grpSp>
      </p:grpSp>
      <p:sp>
        <p:nvSpPr>
          <p:cNvPr id="81" name="Volný tvar 80"/>
          <p:cNvSpPr/>
          <p:nvPr/>
        </p:nvSpPr>
        <p:spPr>
          <a:xfrm rot="603163">
            <a:off x="6496776" y="2900870"/>
            <a:ext cx="1321035" cy="881008"/>
          </a:xfrm>
          <a:custGeom>
            <a:avLst/>
            <a:gdLst>
              <a:gd name="connsiteX0" fmla="*/ 0 w 1364064"/>
              <a:gd name="connsiteY0" fmla="*/ 263875 h 859298"/>
              <a:gd name="connsiteX1" fmla="*/ 212651 w 1364064"/>
              <a:gd name="connsiteY1" fmla="*/ 8693 h 859298"/>
              <a:gd name="connsiteX2" fmla="*/ 786809 w 1364064"/>
              <a:gd name="connsiteY2" fmla="*/ 93754 h 859298"/>
              <a:gd name="connsiteX3" fmla="*/ 1329069 w 1364064"/>
              <a:gd name="connsiteY3" fmla="*/ 423363 h 859298"/>
              <a:gd name="connsiteX4" fmla="*/ 1265274 w 1364064"/>
              <a:gd name="connsiteY4" fmla="*/ 859298 h 859298"/>
              <a:gd name="connsiteX0" fmla="*/ 0 w 1349954"/>
              <a:gd name="connsiteY0" fmla="*/ 263875 h 859298"/>
              <a:gd name="connsiteX1" fmla="*/ 212651 w 1349954"/>
              <a:gd name="connsiteY1" fmla="*/ 8693 h 859298"/>
              <a:gd name="connsiteX2" fmla="*/ 786809 w 1349954"/>
              <a:gd name="connsiteY2" fmla="*/ 93754 h 859298"/>
              <a:gd name="connsiteX3" fmla="*/ 1329069 w 1349954"/>
              <a:gd name="connsiteY3" fmla="*/ 423363 h 859298"/>
              <a:gd name="connsiteX4" fmla="*/ 1265274 w 1349954"/>
              <a:gd name="connsiteY4" fmla="*/ 859298 h 859298"/>
              <a:gd name="connsiteX0" fmla="*/ 0 w 1321035"/>
              <a:gd name="connsiteY0" fmla="*/ 263185 h 858608"/>
              <a:gd name="connsiteX1" fmla="*/ 212651 w 1321035"/>
              <a:gd name="connsiteY1" fmla="*/ 8003 h 858608"/>
              <a:gd name="connsiteX2" fmla="*/ 786809 w 1321035"/>
              <a:gd name="connsiteY2" fmla="*/ 93064 h 858608"/>
              <a:gd name="connsiteX3" fmla="*/ 1286539 w 1321035"/>
              <a:gd name="connsiteY3" fmla="*/ 380142 h 858608"/>
              <a:gd name="connsiteX4" fmla="*/ 1265274 w 1321035"/>
              <a:gd name="connsiteY4" fmla="*/ 858608 h 858608"/>
              <a:gd name="connsiteX0" fmla="*/ 0 w 1321035"/>
              <a:gd name="connsiteY0" fmla="*/ 273014 h 868437"/>
              <a:gd name="connsiteX1" fmla="*/ 297712 w 1321035"/>
              <a:gd name="connsiteY1" fmla="*/ 7200 h 868437"/>
              <a:gd name="connsiteX2" fmla="*/ 786809 w 1321035"/>
              <a:gd name="connsiteY2" fmla="*/ 102893 h 868437"/>
              <a:gd name="connsiteX3" fmla="*/ 1286539 w 1321035"/>
              <a:gd name="connsiteY3" fmla="*/ 389971 h 868437"/>
              <a:gd name="connsiteX4" fmla="*/ 1265274 w 1321035"/>
              <a:gd name="connsiteY4" fmla="*/ 868437 h 868437"/>
              <a:gd name="connsiteX0" fmla="*/ 0 w 1321035"/>
              <a:gd name="connsiteY0" fmla="*/ 285585 h 881008"/>
              <a:gd name="connsiteX1" fmla="*/ 297712 w 1321035"/>
              <a:gd name="connsiteY1" fmla="*/ 19771 h 881008"/>
              <a:gd name="connsiteX2" fmla="*/ 818706 w 1321035"/>
              <a:gd name="connsiteY2" fmla="*/ 62302 h 881008"/>
              <a:gd name="connsiteX3" fmla="*/ 1286539 w 1321035"/>
              <a:gd name="connsiteY3" fmla="*/ 402542 h 881008"/>
              <a:gd name="connsiteX4" fmla="*/ 1265274 w 1321035"/>
              <a:gd name="connsiteY4" fmla="*/ 881008 h 8810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21035" h="881008">
                <a:moveTo>
                  <a:pt x="0" y="285585"/>
                </a:moveTo>
                <a:cubicBezTo>
                  <a:pt x="40758" y="172170"/>
                  <a:pt x="161261" y="56985"/>
                  <a:pt x="297712" y="19771"/>
                </a:cubicBezTo>
                <a:cubicBezTo>
                  <a:pt x="434163" y="-17443"/>
                  <a:pt x="653902" y="-1493"/>
                  <a:pt x="818706" y="62302"/>
                </a:cubicBezTo>
                <a:cubicBezTo>
                  <a:pt x="983510" y="126097"/>
                  <a:pt x="1206795" y="274951"/>
                  <a:pt x="1286539" y="402542"/>
                </a:cubicBezTo>
                <a:cubicBezTo>
                  <a:pt x="1334385" y="583296"/>
                  <a:pt x="1337043" y="726836"/>
                  <a:pt x="1265274" y="881008"/>
                </a:cubicBezTo>
              </a:path>
            </a:pathLst>
          </a:custGeom>
          <a:noFill/>
          <a:ln>
            <a:solidFill>
              <a:schemeClr val="tx1"/>
            </a:solidFill>
            <a:headEnd type="none" w="med" len="med"/>
            <a:tailEnd type="arrow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94" name="Volný tvar 93"/>
          <p:cNvSpPr/>
          <p:nvPr/>
        </p:nvSpPr>
        <p:spPr>
          <a:xfrm>
            <a:off x="2840122" y="1463849"/>
            <a:ext cx="343904" cy="404480"/>
          </a:xfrm>
          <a:custGeom>
            <a:avLst/>
            <a:gdLst>
              <a:gd name="connsiteX0" fmla="*/ 23920 w 513710"/>
              <a:gd name="connsiteY0" fmla="*/ 254240 h 543051"/>
              <a:gd name="connsiteX1" fmla="*/ 59546 w 513710"/>
              <a:gd name="connsiteY1" fmla="*/ 467996 h 543051"/>
              <a:gd name="connsiteX2" fmla="*/ 213925 w 513710"/>
              <a:gd name="connsiteY2" fmla="*/ 527372 h 543051"/>
              <a:gd name="connsiteX3" fmla="*/ 463307 w 513710"/>
              <a:gd name="connsiteY3" fmla="*/ 527372 h 543051"/>
              <a:gd name="connsiteX4" fmla="*/ 510808 w 513710"/>
              <a:gd name="connsiteY4" fmla="*/ 349243 h 543051"/>
              <a:gd name="connsiteX5" fmla="*/ 415806 w 513710"/>
              <a:gd name="connsiteY5" fmla="*/ 337367 h 543051"/>
              <a:gd name="connsiteX6" fmla="*/ 344554 w 513710"/>
              <a:gd name="connsiteY6" fmla="*/ 206739 h 543051"/>
              <a:gd name="connsiteX7" fmla="*/ 249551 w 513710"/>
              <a:gd name="connsiteY7" fmla="*/ 28609 h 543051"/>
              <a:gd name="connsiteX8" fmla="*/ 59546 w 513710"/>
              <a:gd name="connsiteY8" fmla="*/ 4858 h 543051"/>
              <a:gd name="connsiteX9" fmla="*/ 169 w 513710"/>
              <a:gd name="connsiteY9" fmla="*/ 76110 h 543051"/>
              <a:gd name="connsiteX10" fmla="*/ 23920 w 513710"/>
              <a:gd name="connsiteY10" fmla="*/ 254240 h 543051"/>
              <a:gd name="connsiteX0" fmla="*/ 23920 w 513710"/>
              <a:gd name="connsiteY0" fmla="*/ 252495 h 541306"/>
              <a:gd name="connsiteX1" fmla="*/ 59546 w 513710"/>
              <a:gd name="connsiteY1" fmla="*/ 466251 h 541306"/>
              <a:gd name="connsiteX2" fmla="*/ 213925 w 513710"/>
              <a:gd name="connsiteY2" fmla="*/ 525627 h 541306"/>
              <a:gd name="connsiteX3" fmla="*/ 463307 w 513710"/>
              <a:gd name="connsiteY3" fmla="*/ 525627 h 541306"/>
              <a:gd name="connsiteX4" fmla="*/ 510808 w 513710"/>
              <a:gd name="connsiteY4" fmla="*/ 347498 h 541306"/>
              <a:gd name="connsiteX5" fmla="*/ 415806 w 513710"/>
              <a:gd name="connsiteY5" fmla="*/ 335622 h 541306"/>
              <a:gd name="connsiteX6" fmla="*/ 362367 w 513710"/>
              <a:gd name="connsiteY6" fmla="*/ 151555 h 541306"/>
              <a:gd name="connsiteX7" fmla="*/ 249551 w 513710"/>
              <a:gd name="connsiteY7" fmla="*/ 26864 h 541306"/>
              <a:gd name="connsiteX8" fmla="*/ 59546 w 513710"/>
              <a:gd name="connsiteY8" fmla="*/ 3113 h 541306"/>
              <a:gd name="connsiteX9" fmla="*/ 169 w 513710"/>
              <a:gd name="connsiteY9" fmla="*/ 74365 h 541306"/>
              <a:gd name="connsiteX10" fmla="*/ 23920 w 513710"/>
              <a:gd name="connsiteY10" fmla="*/ 252495 h 541306"/>
              <a:gd name="connsiteX0" fmla="*/ 23920 w 512911"/>
              <a:gd name="connsiteY0" fmla="*/ 252495 h 541306"/>
              <a:gd name="connsiteX1" fmla="*/ 59546 w 512911"/>
              <a:gd name="connsiteY1" fmla="*/ 466251 h 541306"/>
              <a:gd name="connsiteX2" fmla="*/ 213925 w 512911"/>
              <a:gd name="connsiteY2" fmla="*/ 525627 h 541306"/>
              <a:gd name="connsiteX3" fmla="*/ 463307 w 512911"/>
              <a:gd name="connsiteY3" fmla="*/ 525627 h 541306"/>
              <a:gd name="connsiteX4" fmla="*/ 510808 w 512911"/>
              <a:gd name="connsiteY4" fmla="*/ 347498 h 541306"/>
              <a:gd name="connsiteX5" fmla="*/ 427681 w 512911"/>
              <a:gd name="connsiteY5" fmla="*/ 258432 h 541306"/>
              <a:gd name="connsiteX6" fmla="*/ 362367 w 512911"/>
              <a:gd name="connsiteY6" fmla="*/ 151555 h 541306"/>
              <a:gd name="connsiteX7" fmla="*/ 249551 w 512911"/>
              <a:gd name="connsiteY7" fmla="*/ 26864 h 541306"/>
              <a:gd name="connsiteX8" fmla="*/ 59546 w 512911"/>
              <a:gd name="connsiteY8" fmla="*/ 3113 h 541306"/>
              <a:gd name="connsiteX9" fmla="*/ 169 w 512911"/>
              <a:gd name="connsiteY9" fmla="*/ 74365 h 541306"/>
              <a:gd name="connsiteX10" fmla="*/ 23920 w 512911"/>
              <a:gd name="connsiteY10" fmla="*/ 252495 h 5413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512911" h="541306">
                <a:moveTo>
                  <a:pt x="23920" y="252495"/>
                </a:moveTo>
                <a:cubicBezTo>
                  <a:pt x="33816" y="317809"/>
                  <a:pt x="27879" y="420729"/>
                  <a:pt x="59546" y="466251"/>
                </a:cubicBezTo>
                <a:cubicBezTo>
                  <a:pt x="91213" y="511773"/>
                  <a:pt x="146632" y="515731"/>
                  <a:pt x="213925" y="525627"/>
                </a:cubicBezTo>
                <a:cubicBezTo>
                  <a:pt x="281219" y="535523"/>
                  <a:pt x="413827" y="555315"/>
                  <a:pt x="463307" y="525627"/>
                </a:cubicBezTo>
                <a:cubicBezTo>
                  <a:pt x="512787" y="495939"/>
                  <a:pt x="516746" y="392030"/>
                  <a:pt x="510808" y="347498"/>
                </a:cubicBezTo>
                <a:cubicBezTo>
                  <a:pt x="504870" y="302966"/>
                  <a:pt x="452421" y="291089"/>
                  <a:pt x="427681" y="258432"/>
                </a:cubicBezTo>
                <a:cubicBezTo>
                  <a:pt x="402941" y="225775"/>
                  <a:pt x="392055" y="190150"/>
                  <a:pt x="362367" y="151555"/>
                </a:cubicBezTo>
                <a:cubicBezTo>
                  <a:pt x="332679" y="112960"/>
                  <a:pt x="300021" y="51604"/>
                  <a:pt x="249551" y="26864"/>
                </a:cubicBezTo>
                <a:cubicBezTo>
                  <a:pt x="199081" y="2124"/>
                  <a:pt x="101110" y="-4804"/>
                  <a:pt x="59546" y="3113"/>
                </a:cubicBezTo>
                <a:cubicBezTo>
                  <a:pt x="17982" y="11030"/>
                  <a:pt x="2148" y="34781"/>
                  <a:pt x="169" y="74365"/>
                </a:cubicBezTo>
                <a:cubicBezTo>
                  <a:pt x="-1810" y="113949"/>
                  <a:pt x="14024" y="187181"/>
                  <a:pt x="23920" y="252495"/>
                </a:cubicBezTo>
                <a:close/>
              </a:path>
            </a:pathLst>
          </a:custGeom>
          <a:solidFill>
            <a:schemeClr val="accent4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95" name="TextovéPole 94"/>
          <p:cNvSpPr txBox="1"/>
          <p:nvPr/>
        </p:nvSpPr>
        <p:spPr>
          <a:xfrm>
            <a:off x="6139344" y="2418647"/>
            <a:ext cx="3674035" cy="55944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1800"/>
              </a:lnSpc>
            </a:pPr>
            <a:r>
              <a:rPr lang="cs-CZ" dirty="0"/>
              <a:t>…a k dalšímu Ranvierově zářezu…</a:t>
            </a:r>
          </a:p>
        </p:txBody>
      </p:sp>
      <p:sp>
        <p:nvSpPr>
          <p:cNvPr id="100" name="Volný tvar 99"/>
          <p:cNvSpPr/>
          <p:nvPr/>
        </p:nvSpPr>
        <p:spPr>
          <a:xfrm rot="298829" flipH="1" flipV="1">
            <a:off x="5723506" y="4165980"/>
            <a:ext cx="1321035" cy="881008"/>
          </a:xfrm>
          <a:custGeom>
            <a:avLst/>
            <a:gdLst>
              <a:gd name="connsiteX0" fmla="*/ 0 w 1364064"/>
              <a:gd name="connsiteY0" fmla="*/ 263875 h 859298"/>
              <a:gd name="connsiteX1" fmla="*/ 212651 w 1364064"/>
              <a:gd name="connsiteY1" fmla="*/ 8693 h 859298"/>
              <a:gd name="connsiteX2" fmla="*/ 786809 w 1364064"/>
              <a:gd name="connsiteY2" fmla="*/ 93754 h 859298"/>
              <a:gd name="connsiteX3" fmla="*/ 1329069 w 1364064"/>
              <a:gd name="connsiteY3" fmla="*/ 423363 h 859298"/>
              <a:gd name="connsiteX4" fmla="*/ 1265274 w 1364064"/>
              <a:gd name="connsiteY4" fmla="*/ 859298 h 859298"/>
              <a:gd name="connsiteX0" fmla="*/ 0 w 1349954"/>
              <a:gd name="connsiteY0" fmla="*/ 263875 h 859298"/>
              <a:gd name="connsiteX1" fmla="*/ 212651 w 1349954"/>
              <a:gd name="connsiteY1" fmla="*/ 8693 h 859298"/>
              <a:gd name="connsiteX2" fmla="*/ 786809 w 1349954"/>
              <a:gd name="connsiteY2" fmla="*/ 93754 h 859298"/>
              <a:gd name="connsiteX3" fmla="*/ 1329069 w 1349954"/>
              <a:gd name="connsiteY3" fmla="*/ 423363 h 859298"/>
              <a:gd name="connsiteX4" fmla="*/ 1265274 w 1349954"/>
              <a:gd name="connsiteY4" fmla="*/ 859298 h 859298"/>
              <a:gd name="connsiteX0" fmla="*/ 0 w 1321035"/>
              <a:gd name="connsiteY0" fmla="*/ 263185 h 858608"/>
              <a:gd name="connsiteX1" fmla="*/ 212651 w 1321035"/>
              <a:gd name="connsiteY1" fmla="*/ 8003 h 858608"/>
              <a:gd name="connsiteX2" fmla="*/ 786809 w 1321035"/>
              <a:gd name="connsiteY2" fmla="*/ 93064 h 858608"/>
              <a:gd name="connsiteX3" fmla="*/ 1286539 w 1321035"/>
              <a:gd name="connsiteY3" fmla="*/ 380142 h 858608"/>
              <a:gd name="connsiteX4" fmla="*/ 1265274 w 1321035"/>
              <a:gd name="connsiteY4" fmla="*/ 858608 h 858608"/>
              <a:gd name="connsiteX0" fmla="*/ 0 w 1321035"/>
              <a:gd name="connsiteY0" fmla="*/ 273014 h 868437"/>
              <a:gd name="connsiteX1" fmla="*/ 297712 w 1321035"/>
              <a:gd name="connsiteY1" fmla="*/ 7200 h 868437"/>
              <a:gd name="connsiteX2" fmla="*/ 786809 w 1321035"/>
              <a:gd name="connsiteY2" fmla="*/ 102893 h 868437"/>
              <a:gd name="connsiteX3" fmla="*/ 1286539 w 1321035"/>
              <a:gd name="connsiteY3" fmla="*/ 389971 h 868437"/>
              <a:gd name="connsiteX4" fmla="*/ 1265274 w 1321035"/>
              <a:gd name="connsiteY4" fmla="*/ 868437 h 868437"/>
              <a:gd name="connsiteX0" fmla="*/ 0 w 1321035"/>
              <a:gd name="connsiteY0" fmla="*/ 285585 h 881008"/>
              <a:gd name="connsiteX1" fmla="*/ 297712 w 1321035"/>
              <a:gd name="connsiteY1" fmla="*/ 19771 h 881008"/>
              <a:gd name="connsiteX2" fmla="*/ 818706 w 1321035"/>
              <a:gd name="connsiteY2" fmla="*/ 62302 h 881008"/>
              <a:gd name="connsiteX3" fmla="*/ 1286539 w 1321035"/>
              <a:gd name="connsiteY3" fmla="*/ 402542 h 881008"/>
              <a:gd name="connsiteX4" fmla="*/ 1265274 w 1321035"/>
              <a:gd name="connsiteY4" fmla="*/ 881008 h 8810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21035" h="881008">
                <a:moveTo>
                  <a:pt x="0" y="285585"/>
                </a:moveTo>
                <a:cubicBezTo>
                  <a:pt x="40758" y="172170"/>
                  <a:pt x="161261" y="56985"/>
                  <a:pt x="297712" y="19771"/>
                </a:cubicBezTo>
                <a:cubicBezTo>
                  <a:pt x="434163" y="-17443"/>
                  <a:pt x="653902" y="-1493"/>
                  <a:pt x="818706" y="62302"/>
                </a:cubicBezTo>
                <a:cubicBezTo>
                  <a:pt x="983510" y="126097"/>
                  <a:pt x="1206795" y="274951"/>
                  <a:pt x="1286539" y="402542"/>
                </a:cubicBezTo>
                <a:cubicBezTo>
                  <a:pt x="1334385" y="583296"/>
                  <a:pt x="1337043" y="726836"/>
                  <a:pt x="1265274" y="881008"/>
                </a:cubicBezTo>
              </a:path>
            </a:pathLst>
          </a:custGeom>
          <a:noFill/>
          <a:ln>
            <a:solidFill>
              <a:schemeClr val="tx1"/>
            </a:solidFill>
            <a:headEnd type="arrow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04" name="Minus 103"/>
          <p:cNvSpPr/>
          <p:nvPr/>
        </p:nvSpPr>
        <p:spPr>
          <a:xfrm flipH="1">
            <a:off x="3726626" y="2075621"/>
            <a:ext cx="252000" cy="180000"/>
          </a:xfrm>
          <a:prstGeom prst="mathMinus">
            <a:avLst/>
          </a:prstGeom>
          <a:solidFill>
            <a:schemeClr val="tx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05" name="Plus 104"/>
          <p:cNvSpPr/>
          <p:nvPr/>
        </p:nvSpPr>
        <p:spPr>
          <a:xfrm flipH="1">
            <a:off x="3482335" y="2346343"/>
            <a:ext cx="252000" cy="252000"/>
          </a:xfrm>
          <a:prstGeom prst="mathPlus">
            <a:avLst/>
          </a:prstGeom>
          <a:solidFill>
            <a:srgbClr val="FF0000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06" name="Plus 105"/>
          <p:cNvSpPr/>
          <p:nvPr/>
        </p:nvSpPr>
        <p:spPr>
          <a:xfrm flipH="1">
            <a:off x="3887076" y="1671850"/>
            <a:ext cx="252000" cy="252000"/>
          </a:xfrm>
          <a:prstGeom prst="mathPlus">
            <a:avLst/>
          </a:prstGeom>
          <a:solidFill>
            <a:srgbClr val="FF0000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07" name="Minus 106"/>
          <p:cNvSpPr/>
          <p:nvPr/>
        </p:nvSpPr>
        <p:spPr>
          <a:xfrm flipH="1">
            <a:off x="4947347" y="2840827"/>
            <a:ext cx="252000" cy="180000"/>
          </a:xfrm>
          <a:prstGeom prst="mathMinus">
            <a:avLst/>
          </a:prstGeom>
          <a:solidFill>
            <a:schemeClr val="tx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08" name="Plus 107"/>
          <p:cNvSpPr/>
          <p:nvPr/>
        </p:nvSpPr>
        <p:spPr>
          <a:xfrm flipH="1">
            <a:off x="4703056" y="3111549"/>
            <a:ext cx="252000" cy="252000"/>
          </a:xfrm>
          <a:prstGeom prst="mathPlus">
            <a:avLst/>
          </a:prstGeom>
          <a:solidFill>
            <a:srgbClr val="FF0000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09" name="Plus 108"/>
          <p:cNvSpPr/>
          <p:nvPr/>
        </p:nvSpPr>
        <p:spPr>
          <a:xfrm flipH="1">
            <a:off x="5107797" y="2437056"/>
            <a:ext cx="252000" cy="252000"/>
          </a:xfrm>
          <a:prstGeom prst="mathPlus">
            <a:avLst/>
          </a:prstGeom>
          <a:solidFill>
            <a:srgbClr val="FF0000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10" name="Minus 109"/>
          <p:cNvSpPr/>
          <p:nvPr/>
        </p:nvSpPr>
        <p:spPr>
          <a:xfrm flipH="1">
            <a:off x="8313983" y="4999356"/>
            <a:ext cx="252000" cy="180000"/>
          </a:xfrm>
          <a:prstGeom prst="mathMinus">
            <a:avLst/>
          </a:prstGeom>
          <a:solidFill>
            <a:schemeClr val="tx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11" name="Plus 110"/>
          <p:cNvSpPr/>
          <p:nvPr/>
        </p:nvSpPr>
        <p:spPr>
          <a:xfrm flipH="1">
            <a:off x="8069692" y="5270078"/>
            <a:ext cx="252000" cy="252000"/>
          </a:xfrm>
          <a:prstGeom prst="mathPlus">
            <a:avLst/>
          </a:prstGeom>
          <a:solidFill>
            <a:srgbClr val="FF0000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12" name="Plus 111"/>
          <p:cNvSpPr/>
          <p:nvPr/>
        </p:nvSpPr>
        <p:spPr>
          <a:xfrm flipH="1">
            <a:off x="8474433" y="4595585"/>
            <a:ext cx="252000" cy="252000"/>
          </a:xfrm>
          <a:prstGeom prst="mathPlus">
            <a:avLst/>
          </a:prstGeom>
          <a:solidFill>
            <a:srgbClr val="FF0000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14" name="Minus 113"/>
          <p:cNvSpPr/>
          <p:nvPr/>
        </p:nvSpPr>
        <p:spPr>
          <a:xfrm flipH="1">
            <a:off x="7364869" y="3950188"/>
            <a:ext cx="252000" cy="180000"/>
          </a:xfrm>
          <a:prstGeom prst="mathMinus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15" name="Plus 114"/>
          <p:cNvSpPr/>
          <p:nvPr/>
        </p:nvSpPr>
        <p:spPr>
          <a:xfrm flipH="1">
            <a:off x="7173603" y="4223124"/>
            <a:ext cx="252000" cy="252000"/>
          </a:xfrm>
          <a:prstGeom prst="mathPlus">
            <a:avLst/>
          </a:prstGeom>
          <a:solidFill>
            <a:srgbClr val="FF0000"/>
          </a:solidFill>
          <a:ln w="127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16" name="Minus 115"/>
          <p:cNvSpPr/>
          <p:nvPr/>
        </p:nvSpPr>
        <p:spPr>
          <a:xfrm flipH="1">
            <a:off x="6964007" y="4601390"/>
            <a:ext cx="252000" cy="180000"/>
          </a:xfrm>
          <a:prstGeom prst="mathMinus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01" name="Minus 100"/>
          <p:cNvSpPr/>
          <p:nvPr/>
        </p:nvSpPr>
        <p:spPr>
          <a:xfrm flipH="1">
            <a:off x="6254782" y="3229450"/>
            <a:ext cx="252000" cy="180000"/>
          </a:xfrm>
          <a:prstGeom prst="mathMinus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02" name="Plus 101"/>
          <p:cNvSpPr/>
          <p:nvPr/>
        </p:nvSpPr>
        <p:spPr>
          <a:xfrm flipH="1">
            <a:off x="6063516" y="3502386"/>
            <a:ext cx="252000" cy="252000"/>
          </a:xfrm>
          <a:prstGeom prst="mathPlus">
            <a:avLst/>
          </a:prstGeom>
          <a:solidFill>
            <a:srgbClr val="FF0000"/>
          </a:solidFill>
          <a:ln w="127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03" name="Minus 102"/>
          <p:cNvSpPr/>
          <p:nvPr/>
        </p:nvSpPr>
        <p:spPr>
          <a:xfrm flipH="1">
            <a:off x="5853920" y="3880652"/>
            <a:ext cx="252000" cy="180000"/>
          </a:xfrm>
          <a:prstGeom prst="mathMinus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99" name="Obdélník 98"/>
          <p:cNvSpPr/>
          <p:nvPr/>
        </p:nvSpPr>
        <p:spPr>
          <a:xfrm>
            <a:off x="4024649" y="273955"/>
            <a:ext cx="4844596" cy="89255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cs-CZ" sz="2800" b="1" dirty="0"/>
              <a:t>Šíření akčního potenciálu </a:t>
            </a:r>
          </a:p>
          <a:p>
            <a:r>
              <a:rPr lang="cs-CZ" dirty="0"/>
              <a:t>(</a:t>
            </a:r>
            <a:r>
              <a:rPr lang="cs-CZ" dirty="0" err="1"/>
              <a:t>myelinizované</a:t>
            </a:r>
            <a:r>
              <a:rPr lang="cs-CZ" dirty="0"/>
              <a:t> vlákno) - detail</a:t>
            </a:r>
          </a:p>
        </p:txBody>
      </p:sp>
    </p:spTree>
    <p:extLst>
      <p:ext uri="{BB962C8B-B14F-4D97-AF65-F5344CB8AC3E}">
        <p14:creationId xmlns:p14="http://schemas.microsoft.com/office/powerpoint/2010/main" val="2095488996"/>
      </p:ext>
    </p:extLst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8" name="Skupina 77"/>
          <p:cNvGrpSpPr/>
          <p:nvPr/>
        </p:nvGrpSpPr>
        <p:grpSpPr>
          <a:xfrm>
            <a:off x="1991544" y="332656"/>
            <a:ext cx="7704856" cy="5616624"/>
            <a:chOff x="755576" y="764703"/>
            <a:chExt cx="6972892" cy="4147389"/>
          </a:xfrm>
        </p:grpSpPr>
        <p:sp>
          <p:nvSpPr>
            <p:cNvPr id="2" name="Volný tvar 1"/>
            <p:cNvSpPr/>
            <p:nvPr/>
          </p:nvSpPr>
          <p:spPr>
            <a:xfrm>
              <a:off x="755576" y="764703"/>
              <a:ext cx="6972892" cy="4133063"/>
            </a:xfrm>
            <a:custGeom>
              <a:avLst/>
              <a:gdLst>
                <a:gd name="connsiteX0" fmla="*/ 1219064 w 4199729"/>
                <a:gd name="connsiteY0" fmla="*/ 1212284 h 4338987"/>
                <a:gd name="connsiteX1" fmla="*/ 1356224 w 4199729"/>
                <a:gd name="connsiteY1" fmla="*/ 1578044 h 4338987"/>
                <a:gd name="connsiteX2" fmla="*/ 1550534 w 4199729"/>
                <a:gd name="connsiteY2" fmla="*/ 1658054 h 4338987"/>
                <a:gd name="connsiteX3" fmla="*/ 1904864 w 4199729"/>
                <a:gd name="connsiteY3" fmla="*/ 1680914 h 4338987"/>
                <a:gd name="connsiteX4" fmla="*/ 2019164 w 4199729"/>
                <a:gd name="connsiteY4" fmla="*/ 1543754 h 4338987"/>
                <a:gd name="connsiteX5" fmla="*/ 2122034 w 4199729"/>
                <a:gd name="connsiteY5" fmla="*/ 1292294 h 4338987"/>
                <a:gd name="connsiteX6" fmla="*/ 2122034 w 4199729"/>
                <a:gd name="connsiteY6" fmla="*/ 1120844 h 4338987"/>
                <a:gd name="connsiteX7" fmla="*/ 2087744 w 4199729"/>
                <a:gd name="connsiteY7" fmla="*/ 812234 h 4338987"/>
                <a:gd name="connsiteX8" fmla="*/ 2076314 w 4199729"/>
                <a:gd name="connsiteY8" fmla="*/ 777944 h 4338987"/>
                <a:gd name="connsiteX9" fmla="*/ 2167754 w 4199729"/>
                <a:gd name="connsiteY9" fmla="*/ 1086554 h 4338987"/>
                <a:gd name="connsiteX10" fmla="*/ 2213474 w 4199729"/>
                <a:gd name="connsiteY10" fmla="*/ 1269434 h 4338987"/>
                <a:gd name="connsiteX11" fmla="*/ 2282054 w 4199729"/>
                <a:gd name="connsiteY11" fmla="*/ 1303724 h 4338987"/>
                <a:gd name="connsiteX12" fmla="*/ 2327774 w 4199729"/>
                <a:gd name="connsiteY12" fmla="*/ 1166564 h 4338987"/>
                <a:gd name="connsiteX13" fmla="*/ 2464934 w 4199729"/>
                <a:gd name="connsiteY13" fmla="*/ 880814 h 4338987"/>
                <a:gd name="connsiteX14" fmla="*/ 2556374 w 4199729"/>
                <a:gd name="connsiteY14" fmla="*/ 640784 h 4338987"/>
                <a:gd name="connsiteX15" fmla="*/ 2613524 w 4199729"/>
                <a:gd name="connsiteY15" fmla="*/ 537914 h 4338987"/>
                <a:gd name="connsiteX16" fmla="*/ 2556374 w 4199729"/>
                <a:gd name="connsiteY16" fmla="*/ 789374 h 4338987"/>
                <a:gd name="connsiteX17" fmla="*/ 2442074 w 4199729"/>
                <a:gd name="connsiteY17" fmla="*/ 1097984 h 4338987"/>
                <a:gd name="connsiteX18" fmla="*/ 2373494 w 4199729"/>
                <a:gd name="connsiteY18" fmla="*/ 1406594 h 4338987"/>
                <a:gd name="connsiteX19" fmla="*/ 2556374 w 4199729"/>
                <a:gd name="connsiteY19" fmla="*/ 1578044 h 4338987"/>
                <a:gd name="connsiteX20" fmla="*/ 2876414 w 4199729"/>
                <a:gd name="connsiteY20" fmla="*/ 1658054 h 4338987"/>
                <a:gd name="connsiteX21" fmla="*/ 3185024 w 4199729"/>
                <a:gd name="connsiteY21" fmla="*/ 1658054 h 4338987"/>
                <a:gd name="connsiteX22" fmla="*/ 3367904 w 4199729"/>
                <a:gd name="connsiteY22" fmla="*/ 1566614 h 4338987"/>
                <a:gd name="connsiteX23" fmla="*/ 3470774 w 4199729"/>
                <a:gd name="connsiteY23" fmla="*/ 1372304 h 4338987"/>
                <a:gd name="connsiteX24" fmla="*/ 3459344 w 4199729"/>
                <a:gd name="connsiteY24" fmla="*/ 1097984 h 4338987"/>
                <a:gd name="connsiteX25" fmla="*/ 3447914 w 4199729"/>
                <a:gd name="connsiteY25" fmla="*/ 777944 h 4338987"/>
                <a:gd name="connsiteX26" fmla="*/ 3756524 w 4199729"/>
                <a:gd name="connsiteY26" fmla="*/ 572204 h 4338987"/>
                <a:gd name="connsiteX27" fmla="*/ 3996554 w 4199729"/>
                <a:gd name="connsiteY27" fmla="*/ 92144 h 4338987"/>
                <a:gd name="connsiteX28" fmla="*/ 4030844 w 4199729"/>
                <a:gd name="connsiteY28" fmla="*/ 12134 h 4338987"/>
                <a:gd name="connsiteX29" fmla="*/ 4007984 w 4199729"/>
                <a:gd name="connsiteY29" fmla="*/ 252164 h 4338987"/>
                <a:gd name="connsiteX30" fmla="*/ 3825104 w 4199729"/>
                <a:gd name="connsiteY30" fmla="*/ 652214 h 4338987"/>
                <a:gd name="connsiteX31" fmla="*/ 3642224 w 4199729"/>
                <a:gd name="connsiteY31" fmla="*/ 789374 h 4338987"/>
                <a:gd name="connsiteX32" fmla="*/ 3527924 w 4199729"/>
                <a:gd name="connsiteY32" fmla="*/ 892244 h 4338987"/>
                <a:gd name="connsiteX33" fmla="*/ 3859394 w 4199729"/>
                <a:gd name="connsiteY33" fmla="*/ 846524 h 4338987"/>
                <a:gd name="connsiteX34" fmla="*/ 4190864 w 4199729"/>
                <a:gd name="connsiteY34" fmla="*/ 720794 h 4338987"/>
                <a:gd name="connsiteX35" fmla="*/ 4076564 w 4199729"/>
                <a:gd name="connsiteY35" fmla="*/ 892244 h 4338987"/>
                <a:gd name="connsiteX36" fmla="*/ 3779384 w 4199729"/>
                <a:gd name="connsiteY36" fmla="*/ 937964 h 4338987"/>
                <a:gd name="connsiteX37" fmla="*/ 3607934 w 4199729"/>
                <a:gd name="connsiteY37" fmla="*/ 995114 h 4338987"/>
                <a:gd name="connsiteX38" fmla="*/ 3653654 w 4199729"/>
                <a:gd name="connsiteY38" fmla="*/ 1235144 h 4338987"/>
                <a:gd name="connsiteX39" fmla="*/ 3619364 w 4199729"/>
                <a:gd name="connsiteY39" fmla="*/ 1532324 h 4338987"/>
                <a:gd name="connsiteX40" fmla="*/ 3459344 w 4199729"/>
                <a:gd name="connsiteY40" fmla="*/ 1726634 h 4338987"/>
                <a:gd name="connsiteX41" fmla="*/ 3276464 w 4199729"/>
                <a:gd name="connsiteY41" fmla="*/ 2035244 h 4338987"/>
                <a:gd name="connsiteX42" fmla="*/ 3230744 w 4199729"/>
                <a:gd name="connsiteY42" fmla="*/ 2309564 h 4338987"/>
                <a:gd name="connsiteX43" fmla="*/ 3402194 w 4199729"/>
                <a:gd name="connsiteY43" fmla="*/ 2458154 h 4338987"/>
                <a:gd name="connsiteX44" fmla="*/ 3756524 w 4199729"/>
                <a:gd name="connsiteY44" fmla="*/ 2663894 h 4338987"/>
                <a:gd name="connsiteX45" fmla="*/ 4076564 w 4199729"/>
                <a:gd name="connsiteY45" fmla="*/ 2778194 h 4338987"/>
                <a:gd name="connsiteX46" fmla="*/ 4076564 w 4199729"/>
                <a:gd name="connsiteY46" fmla="*/ 2881064 h 4338987"/>
                <a:gd name="connsiteX47" fmla="*/ 3767954 w 4199729"/>
                <a:gd name="connsiteY47" fmla="*/ 2869634 h 4338987"/>
                <a:gd name="connsiteX48" fmla="*/ 3402194 w 4199729"/>
                <a:gd name="connsiteY48" fmla="*/ 2732474 h 4338987"/>
                <a:gd name="connsiteX49" fmla="*/ 3082154 w 4199729"/>
                <a:gd name="connsiteY49" fmla="*/ 2663894 h 4338987"/>
                <a:gd name="connsiteX50" fmla="*/ 2956424 w 4199729"/>
                <a:gd name="connsiteY50" fmla="*/ 2698184 h 4338987"/>
                <a:gd name="connsiteX51" fmla="*/ 2819264 w 4199729"/>
                <a:gd name="connsiteY51" fmla="*/ 2823914 h 4338987"/>
                <a:gd name="connsiteX52" fmla="*/ 2762114 w 4199729"/>
                <a:gd name="connsiteY52" fmla="*/ 2995364 h 4338987"/>
                <a:gd name="connsiteX53" fmla="*/ 2967854 w 4199729"/>
                <a:gd name="connsiteY53" fmla="*/ 3132524 h 4338987"/>
                <a:gd name="connsiteX54" fmla="*/ 3173594 w 4199729"/>
                <a:gd name="connsiteY54" fmla="*/ 3269684 h 4338987"/>
                <a:gd name="connsiteX55" fmla="*/ 3345044 w 4199729"/>
                <a:gd name="connsiteY55" fmla="*/ 3303974 h 4338987"/>
                <a:gd name="connsiteX56" fmla="*/ 3265034 w 4199729"/>
                <a:gd name="connsiteY56" fmla="*/ 3395414 h 4338987"/>
                <a:gd name="connsiteX57" fmla="*/ 3002144 w 4199729"/>
                <a:gd name="connsiteY57" fmla="*/ 3303974 h 4338987"/>
                <a:gd name="connsiteX58" fmla="*/ 2750684 w 4199729"/>
                <a:gd name="connsiteY58" fmla="*/ 3189674 h 4338987"/>
                <a:gd name="connsiteX59" fmla="*/ 2636384 w 4199729"/>
                <a:gd name="connsiteY59" fmla="*/ 3098234 h 4338987"/>
                <a:gd name="connsiteX60" fmla="*/ 2567804 w 4199729"/>
                <a:gd name="connsiteY60" fmla="*/ 3109664 h 4338987"/>
                <a:gd name="connsiteX61" fmla="*/ 2556374 w 4199729"/>
                <a:gd name="connsiteY61" fmla="*/ 3326834 h 4338987"/>
                <a:gd name="connsiteX62" fmla="*/ 2670674 w 4199729"/>
                <a:gd name="connsiteY62" fmla="*/ 3555434 h 4338987"/>
                <a:gd name="connsiteX63" fmla="*/ 2727824 w 4199729"/>
                <a:gd name="connsiteY63" fmla="*/ 4024064 h 4338987"/>
                <a:gd name="connsiteX64" fmla="*/ 2693534 w 4199729"/>
                <a:gd name="connsiteY64" fmla="*/ 4184084 h 4338987"/>
                <a:gd name="connsiteX65" fmla="*/ 2533514 w 4199729"/>
                <a:gd name="connsiteY65" fmla="*/ 4138364 h 4338987"/>
                <a:gd name="connsiteX66" fmla="*/ 2533514 w 4199729"/>
                <a:gd name="connsiteY66" fmla="*/ 3909764 h 4338987"/>
                <a:gd name="connsiteX67" fmla="*/ 2430644 w 4199729"/>
                <a:gd name="connsiteY67" fmla="*/ 3566864 h 4338987"/>
                <a:gd name="connsiteX68" fmla="*/ 2304914 w 4199729"/>
                <a:gd name="connsiteY68" fmla="*/ 3166814 h 4338987"/>
                <a:gd name="connsiteX69" fmla="*/ 2259194 w 4199729"/>
                <a:gd name="connsiteY69" fmla="*/ 3063944 h 4338987"/>
                <a:gd name="connsiteX70" fmla="*/ 2076314 w 4199729"/>
                <a:gd name="connsiteY70" fmla="*/ 2949644 h 4338987"/>
                <a:gd name="connsiteX71" fmla="*/ 1847714 w 4199729"/>
                <a:gd name="connsiteY71" fmla="*/ 3029654 h 4338987"/>
                <a:gd name="connsiteX72" fmla="*/ 1413374 w 4199729"/>
                <a:gd name="connsiteY72" fmla="*/ 3361124 h 4338987"/>
                <a:gd name="connsiteX73" fmla="*/ 1379084 w 4199729"/>
                <a:gd name="connsiteY73" fmla="*/ 3681164 h 4338987"/>
                <a:gd name="connsiteX74" fmla="*/ 1379084 w 4199729"/>
                <a:gd name="connsiteY74" fmla="*/ 3989774 h 4338987"/>
                <a:gd name="connsiteX75" fmla="*/ 1287644 w 4199729"/>
                <a:gd name="connsiteY75" fmla="*/ 4309814 h 4338987"/>
                <a:gd name="connsiteX76" fmla="*/ 1196204 w 4199729"/>
                <a:gd name="connsiteY76" fmla="*/ 4298384 h 4338987"/>
                <a:gd name="connsiteX77" fmla="*/ 1184774 w 4199729"/>
                <a:gd name="connsiteY77" fmla="*/ 4081214 h 4338987"/>
                <a:gd name="connsiteX78" fmla="*/ 1196204 w 4199729"/>
                <a:gd name="connsiteY78" fmla="*/ 3909764 h 4338987"/>
                <a:gd name="connsiteX79" fmla="*/ 967604 w 4199729"/>
                <a:gd name="connsiteY79" fmla="*/ 3989774 h 4338987"/>
                <a:gd name="connsiteX80" fmla="*/ 716144 w 4199729"/>
                <a:gd name="connsiteY80" fmla="*/ 4069784 h 4338987"/>
                <a:gd name="connsiteX81" fmla="*/ 739004 w 4199729"/>
                <a:gd name="connsiteY81" fmla="*/ 3955484 h 4338987"/>
                <a:gd name="connsiteX82" fmla="*/ 1127624 w 4199729"/>
                <a:gd name="connsiteY82" fmla="*/ 3795464 h 4338987"/>
                <a:gd name="connsiteX83" fmla="*/ 1276214 w 4199729"/>
                <a:gd name="connsiteY83" fmla="*/ 3726884 h 4338987"/>
                <a:gd name="connsiteX84" fmla="*/ 1219064 w 4199729"/>
                <a:gd name="connsiteY84" fmla="*/ 3372554 h 4338987"/>
                <a:gd name="connsiteX85" fmla="*/ 1321934 w 4199729"/>
                <a:gd name="connsiteY85" fmla="*/ 3121094 h 4338987"/>
                <a:gd name="connsiteX86" fmla="*/ 1390514 w 4199729"/>
                <a:gd name="connsiteY86" fmla="*/ 3052514 h 4338987"/>
                <a:gd name="connsiteX87" fmla="*/ 1081904 w 4199729"/>
                <a:gd name="connsiteY87" fmla="*/ 3029654 h 4338987"/>
                <a:gd name="connsiteX88" fmla="*/ 727574 w 4199729"/>
                <a:gd name="connsiteY88" fmla="*/ 2961074 h 4338987"/>
                <a:gd name="connsiteX89" fmla="*/ 373244 w 4199729"/>
                <a:gd name="connsiteY89" fmla="*/ 3132524 h 4338987"/>
                <a:gd name="connsiteX90" fmla="*/ 418964 w 4199729"/>
                <a:gd name="connsiteY90" fmla="*/ 3029654 h 4338987"/>
                <a:gd name="connsiteX91" fmla="*/ 624704 w 4199729"/>
                <a:gd name="connsiteY91" fmla="*/ 2926784 h 4338987"/>
                <a:gd name="connsiteX92" fmla="*/ 807584 w 4199729"/>
                <a:gd name="connsiteY92" fmla="*/ 2755334 h 4338987"/>
                <a:gd name="connsiteX93" fmla="*/ 1150484 w 4199729"/>
                <a:gd name="connsiteY93" fmla="*/ 2778194 h 4338987"/>
                <a:gd name="connsiteX94" fmla="*/ 1459094 w 4199729"/>
                <a:gd name="connsiteY94" fmla="*/ 2823914 h 4338987"/>
                <a:gd name="connsiteX95" fmla="*/ 1950584 w 4199729"/>
                <a:gd name="connsiteY95" fmla="*/ 2663894 h 4338987"/>
                <a:gd name="connsiteX96" fmla="*/ 1699124 w 4199729"/>
                <a:gd name="connsiteY96" fmla="*/ 2263844 h 4338987"/>
                <a:gd name="connsiteX97" fmla="*/ 1687694 w 4199729"/>
                <a:gd name="connsiteY97" fmla="*/ 1966664 h 4338987"/>
                <a:gd name="connsiteX98" fmla="*/ 1264784 w 4199729"/>
                <a:gd name="connsiteY98" fmla="*/ 1886654 h 4338987"/>
                <a:gd name="connsiteX99" fmla="*/ 1093334 w 4199729"/>
                <a:gd name="connsiteY99" fmla="*/ 1715204 h 4338987"/>
                <a:gd name="connsiteX100" fmla="*/ 784724 w 4199729"/>
                <a:gd name="connsiteY100" fmla="*/ 1555184 h 4338987"/>
                <a:gd name="connsiteX101" fmla="*/ 350384 w 4199729"/>
                <a:gd name="connsiteY101" fmla="*/ 1726634 h 4338987"/>
                <a:gd name="connsiteX102" fmla="*/ 121784 w 4199729"/>
                <a:gd name="connsiteY102" fmla="*/ 1795214 h 4338987"/>
                <a:gd name="connsiteX103" fmla="*/ 7484 w 4199729"/>
                <a:gd name="connsiteY103" fmla="*/ 1738064 h 4338987"/>
                <a:gd name="connsiteX104" fmla="*/ 327524 w 4199729"/>
                <a:gd name="connsiteY104" fmla="*/ 1635194 h 4338987"/>
                <a:gd name="connsiteX105" fmla="*/ 624704 w 4199729"/>
                <a:gd name="connsiteY105" fmla="*/ 1463744 h 4338987"/>
                <a:gd name="connsiteX106" fmla="*/ 1070474 w 4199729"/>
                <a:gd name="connsiteY106" fmla="*/ 1612334 h 4338987"/>
                <a:gd name="connsiteX107" fmla="*/ 1241924 w 4199729"/>
                <a:gd name="connsiteY107" fmla="*/ 1658054 h 4338987"/>
                <a:gd name="connsiteX108" fmla="*/ 1184774 w 4199729"/>
                <a:gd name="connsiteY108" fmla="*/ 1452314 h 4338987"/>
                <a:gd name="connsiteX109" fmla="*/ 1173344 w 4199729"/>
                <a:gd name="connsiteY109" fmla="*/ 1177994 h 4338987"/>
                <a:gd name="connsiteX110" fmla="*/ 1219064 w 4199729"/>
                <a:gd name="connsiteY110" fmla="*/ 1212284 h 4338987"/>
                <a:gd name="connsiteX0" fmla="*/ 1219064 w 4199729"/>
                <a:gd name="connsiteY0" fmla="*/ 1212284 h 4338987"/>
                <a:gd name="connsiteX1" fmla="*/ 1356224 w 4199729"/>
                <a:gd name="connsiteY1" fmla="*/ 1578044 h 4338987"/>
                <a:gd name="connsiteX2" fmla="*/ 1550534 w 4199729"/>
                <a:gd name="connsiteY2" fmla="*/ 1658054 h 4338987"/>
                <a:gd name="connsiteX3" fmla="*/ 1904864 w 4199729"/>
                <a:gd name="connsiteY3" fmla="*/ 1680914 h 4338987"/>
                <a:gd name="connsiteX4" fmla="*/ 2019164 w 4199729"/>
                <a:gd name="connsiteY4" fmla="*/ 1543754 h 4338987"/>
                <a:gd name="connsiteX5" fmla="*/ 2122034 w 4199729"/>
                <a:gd name="connsiteY5" fmla="*/ 1292294 h 4338987"/>
                <a:gd name="connsiteX6" fmla="*/ 2122034 w 4199729"/>
                <a:gd name="connsiteY6" fmla="*/ 1120844 h 4338987"/>
                <a:gd name="connsiteX7" fmla="*/ 2087744 w 4199729"/>
                <a:gd name="connsiteY7" fmla="*/ 812234 h 4338987"/>
                <a:gd name="connsiteX8" fmla="*/ 2076314 w 4199729"/>
                <a:gd name="connsiteY8" fmla="*/ 777944 h 4338987"/>
                <a:gd name="connsiteX9" fmla="*/ 2167754 w 4199729"/>
                <a:gd name="connsiteY9" fmla="*/ 1086554 h 4338987"/>
                <a:gd name="connsiteX10" fmla="*/ 2213474 w 4199729"/>
                <a:gd name="connsiteY10" fmla="*/ 1269434 h 4338987"/>
                <a:gd name="connsiteX11" fmla="*/ 2282054 w 4199729"/>
                <a:gd name="connsiteY11" fmla="*/ 1303724 h 4338987"/>
                <a:gd name="connsiteX12" fmla="*/ 2327774 w 4199729"/>
                <a:gd name="connsiteY12" fmla="*/ 1166564 h 4338987"/>
                <a:gd name="connsiteX13" fmla="*/ 2464934 w 4199729"/>
                <a:gd name="connsiteY13" fmla="*/ 880814 h 4338987"/>
                <a:gd name="connsiteX14" fmla="*/ 2556374 w 4199729"/>
                <a:gd name="connsiteY14" fmla="*/ 640784 h 4338987"/>
                <a:gd name="connsiteX15" fmla="*/ 2613524 w 4199729"/>
                <a:gd name="connsiteY15" fmla="*/ 537914 h 4338987"/>
                <a:gd name="connsiteX16" fmla="*/ 2556374 w 4199729"/>
                <a:gd name="connsiteY16" fmla="*/ 789374 h 4338987"/>
                <a:gd name="connsiteX17" fmla="*/ 2442074 w 4199729"/>
                <a:gd name="connsiteY17" fmla="*/ 1097984 h 4338987"/>
                <a:gd name="connsiteX18" fmla="*/ 2373494 w 4199729"/>
                <a:gd name="connsiteY18" fmla="*/ 1406594 h 4338987"/>
                <a:gd name="connsiteX19" fmla="*/ 2556374 w 4199729"/>
                <a:gd name="connsiteY19" fmla="*/ 1578044 h 4338987"/>
                <a:gd name="connsiteX20" fmla="*/ 2876414 w 4199729"/>
                <a:gd name="connsiteY20" fmla="*/ 1658054 h 4338987"/>
                <a:gd name="connsiteX21" fmla="*/ 3185024 w 4199729"/>
                <a:gd name="connsiteY21" fmla="*/ 1658054 h 4338987"/>
                <a:gd name="connsiteX22" fmla="*/ 3367904 w 4199729"/>
                <a:gd name="connsiteY22" fmla="*/ 1566614 h 4338987"/>
                <a:gd name="connsiteX23" fmla="*/ 3470774 w 4199729"/>
                <a:gd name="connsiteY23" fmla="*/ 1372304 h 4338987"/>
                <a:gd name="connsiteX24" fmla="*/ 3459344 w 4199729"/>
                <a:gd name="connsiteY24" fmla="*/ 1097984 h 4338987"/>
                <a:gd name="connsiteX25" fmla="*/ 3447914 w 4199729"/>
                <a:gd name="connsiteY25" fmla="*/ 777944 h 4338987"/>
                <a:gd name="connsiteX26" fmla="*/ 3756524 w 4199729"/>
                <a:gd name="connsiteY26" fmla="*/ 572204 h 4338987"/>
                <a:gd name="connsiteX27" fmla="*/ 3996554 w 4199729"/>
                <a:gd name="connsiteY27" fmla="*/ 92144 h 4338987"/>
                <a:gd name="connsiteX28" fmla="*/ 4030844 w 4199729"/>
                <a:gd name="connsiteY28" fmla="*/ 12134 h 4338987"/>
                <a:gd name="connsiteX29" fmla="*/ 4007984 w 4199729"/>
                <a:gd name="connsiteY29" fmla="*/ 252164 h 4338987"/>
                <a:gd name="connsiteX30" fmla="*/ 3825104 w 4199729"/>
                <a:gd name="connsiteY30" fmla="*/ 652214 h 4338987"/>
                <a:gd name="connsiteX31" fmla="*/ 3642224 w 4199729"/>
                <a:gd name="connsiteY31" fmla="*/ 789374 h 4338987"/>
                <a:gd name="connsiteX32" fmla="*/ 3527924 w 4199729"/>
                <a:gd name="connsiteY32" fmla="*/ 892244 h 4338987"/>
                <a:gd name="connsiteX33" fmla="*/ 3859394 w 4199729"/>
                <a:gd name="connsiteY33" fmla="*/ 846524 h 4338987"/>
                <a:gd name="connsiteX34" fmla="*/ 4190864 w 4199729"/>
                <a:gd name="connsiteY34" fmla="*/ 720794 h 4338987"/>
                <a:gd name="connsiteX35" fmla="*/ 4076564 w 4199729"/>
                <a:gd name="connsiteY35" fmla="*/ 892244 h 4338987"/>
                <a:gd name="connsiteX36" fmla="*/ 3779384 w 4199729"/>
                <a:gd name="connsiteY36" fmla="*/ 937964 h 4338987"/>
                <a:gd name="connsiteX37" fmla="*/ 3607934 w 4199729"/>
                <a:gd name="connsiteY37" fmla="*/ 995114 h 4338987"/>
                <a:gd name="connsiteX38" fmla="*/ 3653654 w 4199729"/>
                <a:gd name="connsiteY38" fmla="*/ 1235144 h 4338987"/>
                <a:gd name="connsiteX39" fmla="*/ 3619364 w 4199729"/>
                <a:gd name="connsiteY39" fmla="*/ 1532324 h 4338987"/>
                <a:gd name="connsiteX40" fmla="*/ 3459344 w 4199729"/>
                <a:gd name="connsiteY40" fmla="*/ 1726634 h 4338987"/>
                <a:gd name="connsiteX41" fmla="*/ 3276464 w 4199729"/>
                <a:gd name="connsiteY41" fmla="*/ 2035244 h 4338987"/>
                <a:gd name="connsiteX42" fmla="*/ 3230744 w 4199729"/>
                <a:gd name="connsiteY42" fmla="*/ 2309564 h 4338987"/>
                <a:gd name="connsiteX43" fmla="*/ 3402194 w 4199729"/>
                <a:gd name="connsiteY43" fmla="*/ 2458154 h 4338987"/>
                <a:gd name="connsiteX44" fmla="*/ 3756524 w 4199729"/>
                <a:gd name="connsiteY44" fmla="*/ 2663894 h 4338987"/>
                <a:gd name="connsiteX45" fmla="*/ 4076564 w 4199729"/>
                <a:gd name="connsiteY45" fmla="*/ 2778194 h 4338987"/>
                <a:gd name="connsiteX46" fmla="*/ 4076564 w 4199729"/>
                <a:gd name="connsiteY46" fmla="*/ 2881064 h 4338987"/>
                <a:gd name="connsiteX47" fmla="*/ 3767954 w 4199729"/>
                <a:gd name="connsiteY47" fmla="*/ 2869634 h 4338987"/>
                <a:gd name="connsiteX48" fmla="*/ 3402194 w 4199729"/>
                <a:gd name="connsiteY48" fmla="*/ 2732474 h 4338987"/>
                <a:gd name="connsiteX49" fmla="*/ 3082154 w 4199729"/>
                <a:gd name="connsiteY49" fmla="*/ 2663894 h 4338987"/>
                <a:gd name="connsiteX50" fmla="*/ 2956424 w 4199729"/>
                <a:gd name="connsiteY50" fmla="*/ 2698184 h 4338987"/>
                <a:gd name="connsiteX51" fmla="*/ 2819264 w 4199729"/>
                <a:gd name="connsiteY51" fmla="*/ 2823914 h 4338987"/>
                <a:gd name="connsiteX52" fmla="*/ 2762114 w 4199729"/>
                <a:gd name="connsiteY52" fmla="*/ 2995364 h 4338987"/>
                <a:gd name="connsiteX53" fmla="*/ 2967854 w 4199729"/>
                <a:gd name="connsiteY53" fmla="*/ 3132524 h 4338987"/>
                <a:gd name="connsiteX54" fmla="*/ 3173594 w 4199729"/>
                <a:gd name="connsiteY54" fmla="*/ 3269684 h 4338987"/>
                <a:gd name="connsiteX55" fmla="*/ 3345044 w 4199729"/>
                <a:gd name="connsiteY55" fmla="*/ 3303974 h 4338987"/>
                <a:gd name="connsiteX56" fmla="*/ 3265034 w 4199729"/>
                <a:gd name="connsiteY56" fmla="*/ 3395414 h 4338987"/>
                <a:gd name="connsiteX57" fmla="*/ 3002144 w 4199729"/>
                <a:gd name="connsiteY57" fmla="*/ 3303974 h 4338987"/>
                <a:gd name="connsiteX58" fmla="*/ 2750684 w 4199729"/>
                <a:gd name="connsiteY58" fmla="*/ 3189674 h 4338987"/>
                <a:gd name="connsiteX59" fmla="*/ 2636384 w 4199729"/>
                <a:gd name="connsiteY59" fmla="*/ 3098234 h 4338987"/>
                <a:gd name="connsiteX60" fmla="*/ 2567804 w 4199729"/>
                <a:gd name="connsiteY60" fmla="*/ 3109664 h 4338987"/>
                <a:gd name="connsiteX61" fmla="*/ 2556374 w 4199729"/>
                <a:gd name="connsiteY61" fmla="*/ 3326834 h 4338987"/>
                <a:gd name="connsiteX62" fmla="*/ 2670674 w 4199729"/>
                <a:gd name="connsiteY62" fmla="*/ 3555434 h 4338987"/>
                <a:gd name="connsiteX63" fmla="*/ 2727824 w 4199729"/>
                <a:gd name="connsiteY63" fmla="*/ 4024064 h 4338987"/>
                <a:gd name="connsiteX64" fmla="*/ 2693534 w 4199729"/>
                <a:gd name="connsiteY64" fmla="*/ 4184084 h 4338987"/>
                <a:gd name="connsiteX65" fmla="*/ 2533514 w 4199729"/>
                <a:gd name="connsiteY65" fmla="*/ 4138364 h 4338987"/>
                <a:gd name="connsiteX66" fmla="*/ 2533514 w 4199729"/>
                <a:gd name="connsiteY66" fmla="*/ 3909764 h 4338987"/>
                <a:gd name="connsiteX67" fmla="*/ 2430644 w 4199729"/>
                <a:gd name="connsiteY67" fmla="*/ 3566864 h 4338987"/>
                <a:gd name="connsiteX68" fmla="*/ 2304914 w 4199729"/>
                <a:gd name="connsiteY68" fmla="*/ 3166814 h 4338987"/>
                <a:gd name="connsiteX69" fmla="*/ 2259194 w 4199729"/>
                <a:gd name="connsiteY69" fmla="*/ 3063944 h 4338987"/>
                <a:gd name="connsiteX70" fmla="*/ 2076314 w 4199729"/>
                <a:gd name="connsiteY70" fmla="*/ 2949644 h 4338987"/>
                <a:gd name="connsiteX71" fmla="*/ 1847714 w 4199729"/>
                <a:gd name="connsiteY71" fmla="*/ 3029654 h 4338987"/>
                <a:gd name="connsiteX72" fmla="*/ 1413374 w 4199729"/>
                <a:gd name="connsiteY72" fmla="*/ 3361124 h 4338987"/>
                <a:gd name="connsiteX73" fmla="*/ 1379084 w 4199729"/>
                <a:gd name="connsiteY73" fmla="*/ 3681164 h 4338987"/>
                <a:gd name="connsiteX74" fmla="*/ 1379084 w 4199729"/>
                <a:gd name="connsiteY74" fmla="*/ 3989774 h 4338987"/>
                <a:gd name="connsiteX75" fmla="*/ 1287644 w 4199729"/>
                <a:gd name="connsiteY75" fmla="*/ 4309814 h 4338987"/>
                <a:gd name="connsiteX76" fmla="*/ 1196204 w 4199729"/>
                <a:gd name="connsiteY76" fmla="*/ 4298384 h 4338987"/>
                <a:gd name="connsiteX77" fmla="*/ 1184774 w 4199729"/>
                <a:gd name="connsiteY77" fmla="*/ 4081214 h 4338987"/>
                <a:gd name="connsiteX78" fmla="*/ 1196204 w 4199729"/>
                <a:gd name="connsiteY78" fmla="*/ 3909764 h 4338987"/>
                <a:gd name="connsiteX79" fmla="*/ 967604 w 4199729"/>
                <a:gd name="connsiteY79" fmla="*/ 3989774 h 4338987"/>
                <a:gd name="connsiteX80" fmla="*/ 716144 w 4199729"/>
                <a:gd name="connsiteY80" fmla="*/ 4069784 h 4338987"/>
                <a:gd name="connsiteX81" fmla="*/ 739004 w 4199729"/>
                <a:gd name="connsiteY81" fmla="*/ 3955484 h 4338987"/>
                <a:gd name="connsiteX82" fmla="*/ 1127624 w 4199729"/>
                <a:gd name="connsiteY82" fmla="*/ 3795464 h 4338987"/>
                <a:gd name="connsiteX83" fmla="*/ 1276214 w 4199729"/>
                <a:gd name="connsiteY83" fmla="*/ 3726884 h 4338987"/>
                <a:gd name="connsiteX84" fmla="*/ 1219064 w 4199729"/>
                <a:gd name="connsiteY84" fmla="*/ 3372554 h 4338987"/>
                <a:gd name="connsiteX85" fmla="*/ 1321934 w 4199729"/>
                <a:gd name="connsiteY85" fmla="*/ 3121094 h 4338987"/>
                <a:gd name="connsiteX86" fmla="*/ 1390514 w 4199729"/>
                <a:gd name="connsiteY86" fmla="*/ 3052514 h 4338987"/>
                <a:gd name="connsiteX87" fmla="*/ 1081904 w 4199729"/>
                <a:gd name="connsiteY87" fmla="*/ 3029654 h 4338987"/>
                <a:gd name="connsiteX88" fmla="*/ 727574 w 4199729"/>
                <a:gd name="connsiteY88" fmla="*/ 2961074 h 4338987"/>
                <a:gd name="connsiteX89" fmla="*/ 373244 w 4199729"/>
                <a:gd name="connsiteY89" fmla="*/ 3132524 h 4338987"/>
                <a:gd name="connsiteX90" fmla="*/ 418964 w 4199729"/>
                <a:gd name="connsiteY90" fmla="*/ 3029654 h 4338987"/>
                <a:gd name="connsiteX91" fmla="*/ 624704 w 4199729"/>
                <a:gd name="connsiteY91" fmla="*/ 2926784 h 4338987"/>
                <a:gd name="connsiteX92" fmla="*/ 807584 w 4199729"/>
                <a:gd name="connsiteY92" fmla="*/ 2755334 h 4338987"/>
                <a:gd name="connsiteX93" fmla="*/ 1150484 w 4199729"/>
                <a:gd name="connsiteY93" fmla="*/ 2778194 h 4338987"/>
                <a:gd name="connsiteX94" fmla="*/ 1459094 w 4199729"/>
                <a:gd name="connsiteY94" fmla="*/ 2823914 h 4338987"/>
                <a:gd name="connsiteX95" fmla="*/ 1950584 w 4199729"/>
                <a:gd name="connsiteY95" fmla="*/ 2663894 h 4338987"/>
                <a:gd name="connsiteX96" fmla="*/ 1699124 w 4199729"/>
                <a:gd name="connsiteY96" fmla="*/ 2263844 h 4338987"/>
                <a:gd name="connsiteX97" fmla="*/ 1687694 w 4199729"/>
                <a:gd name="connsiteY97" fmla="*/ 1966664 h 4338987"/>
                <a:gd name="connsiteX98" fmla="*/ 1379502 w 4199729"/>
                <a:gd name="connsiteY98" fmla="*/ 1841930 h 4338987"/>
                <a:gd name="connsiteX99" fmla="*/ 1093334 w 4199729"/>
                <a:gd name="connsiteY99" fmla="*/ 1715204 h 4338987"/>
                <a:gd name="connsiteX100" fmla="*/ 784724 w 4199729"/>
                <a:gd name="connsiteY100" fmla="*/ 1555184 h 4338987"/>
                <a:gd name="connsiteX101" fmla="*/ 350384 w 4199729"/>
                <a:gd name="connsiteY101" fmla="*/ 1726634 h 4338987"/>
                <a:gd name="connsiteX102" fmla="*/ 121784 w 4199729"/>
                <a:gd name="connsiteY102" fmla="*/ 1795214 h 4338987"/>
                <a:gd name="connsiteX103" fmla="*/ 7484 w 4199729"/>
                <a:gd name="connsiteY103" fmla="*/ 1738064 h 4338987"/>
                <a:gd name="connsiteX104" fmla="*/ 327524 w 4199729"/>
                <a:gd name="connsiteY104" fmla="*/ 1635194 h 4338987"/>
                <a:gd name="connsiteX105" fmla="*/ 624704 w 4199729"/>
                <a:gd name="connsiteY105" fmla="*/ 1463744 h 4338987"/>
                <a:gd name="connsiteX106" fmla="*/ 1070474 w 4199729"/>
                <a:gd name="connsiteY106" fmla="*/ 1612334 h 4338987"/>
                <a:gd name="connsiteX107" fmla="*/ 1241924 w 4199729"/>
                <a:gd name="connsiteY107" fmla="*/ 1658054 h 4338987"/>
                <a:gd name="connsiteX108" fmla="*/ 1184774 w 4199729"/>
                <a:gd name="connsiteY108" fmla="*/ 1452314 h 4338987"/>
                <a:gd name="connsiteX109" fmla="*/ 1173344 w 4199729"/>
                <a:gd name="connsiteY109" fmla="*/ 1177994 h 4338987"/>
                <a:gd name="connsiteX110" fmla="*/ 1219064 w 4199729"/>
                <a:gd name="connsiteY110" fmla="*/ 1212284 h 4338987"/>
                <a:gd name="connsiteX0" fmla="*/ 1219064 w 4199729"/>
                <a:gd name="connsiteY0" fmla="*/ 1212284 h 4338987"/>
                <a:gd name="connsiteX1" fmla="*/ 1356224 w 4199729"/>
                <a:gd name="connsiteY1" fmla="*/ 1578044 h 4338987"/>
                <a:gd name="connsiteX2" fmla="*/ 1550534 w 4199729"/>
                <a:gd name="connsiteY2" fmla="*/ 1658054 h 4338987"/>
                <a:gd name="connsiteX3" fmla="*/ 1904864 w 4199729"/>
                <a:gd name="connsiteY3" fmla="*/ 1680914 h 4338987"/>
                <a:gd name="connsiteX4" fmla="*/ 2019164 w 4199729"/>
                <a:gd name="connsiteY4" fmla="*/ 1543754 h 4338987"/>
                <a:gd name="connsiteX5" fmla="*/ 2122034 w 4199729"/>
                <a:gd name="connsiteY5" fmla="*/ 1292294 h 4338987"/>
                <a:gd name="connsiteX6" fmla="*/ 2122034 w 4199729"/>
                <a:gd name="connsiteY6" fmla="*/ 1120844 h 4338987"/>
                <a:gd name="connsiteX7" fmla="*/ 2087744 w 4199729"/>
                <a:gd name="connsiteY7" fmla="*/ 812234 h 4338987"/>
                <a:gd name="connsiteX8" fmla="*/ 2076314 w 4199729"/>
                <a:gd name="connsiteY8" fmla="*/ 777944 h 4338987"/>
                <a:gd name="connsiteX9" fmla="*/ 2167754 w 4199729"/>
                <a:gd name="connsiteY9" fmla="*/ 1086554 h 4338987"/>
                <a:gd name="connsiteX10" fmla="*/ 2213474 w 4199729"/>
                <a:gd name="connsiteY10" fmla="*/ 1269434 h 4338987"/>
                <a:gd name="connsiteX11" fmla="*/ 2282054 w 4199729"/>
                <a:gd name="connsiteY11" fmla="*/ 1303724 h 4338987"/>
                <a:gd name="connsiteX12" fmla="*/ 2327774 w 4199729"/>
                <a:gd name="connsiteY12" fmla="*/ 1166564 h 4338987"/>
                <a:gd name="connsiteX13" fmla="*/ 2464934 w 4199729"/>
                <a:gd name="connsiteY13" fmla="*/ 880814 h 4338987"/>
                <a:gd name="connsiteX14" fmla="*/ 2556374 w 4199729"/>
                <a:gd name="connsiteY14" fmla="*/ 640784 h 4338987"/>
                <a:gd name="connsiteX15" fmla="*/ 2613524 w 4199729"/>
                <a:gd name="connsiteY15" fmla="*/ 537914 h 4338987"/>
                <a:gd name="connsiteX16" fmla="*/ 2556374 w 4199729"/>
                <a:gd name="connsiteY16" fmla="*/ 789374 h 4338987"/>
                <a:gd name="connsiteX17" fmla="*/ 2442074 w 4199729"/>
                <a:gd name="connsiteY17" fmla="*/ 1097984 h 4338987"/>
                <a:gd name="connsiteX18" fmla="*/ 2373494 w 4199729"/>
                <a:gd name="connsiteY18" fmla="*/ 1406594 h 4338987"/>
                <a:gd name="connsiteX19" fmla="*/ 2556374 w 4199729"/>
                <a:gd name="connsiteY19" fmla="*/ 1578044 h 4338987"/>
                <a:gd name="connsiteX20" fmla="*/ 2876414 w 4199729"/>
                <a:gd name="connsiteY20" fmla="*/ 1658054 h 4338987"/>
                <a:gd name="connsiteX21" fmla="*/ 3185024 w 4199729"/>
                <a:gd name="connsiteY21" fmla="*/ 1658054 h 4338987"/>
                <a:gd name="connsiteX22" fmla="*/ 3367904 w 4199729"/>
                <a:gd name="connsiteY22" fmla="*/ 1566614 h 4338987"/>
                <a:gd name="connsiteX23" fmla="*/ 3470774 w 4199729"/>
                <a:gd name="connsiteY23" fmla="*/ 1372304 h 4338987"/>
                <a:gd name="connsiteX24" fmla="*/ 3459344 w 4199729"/>
                <a:gd name="connsiteY24" fmla="*/ 1097984 h 4338987"/>
                <a:gd name="connsiteX25" fmla="*/ 3447914 w 4199729"/>
                <a:gd name="connsiteY25" fmla="*/ 777944 h 4338987"/>
                <a:gd name="connsiteX26" fmla="*/ 3756524 w 4199729"/>
                <a:gd name="connsiteY26" fmla="*/ 572204 h 4338987"/>
                <a:gd name="connsiteX27" fmla="*/ 3996554 w 4199729"/>
                <a:gd name="connsiteY27" fmla="*/ 92144 h 4338987"/>
                <a:gd name="connsiteX28" fmla="*/ 4030844 w 4199729"/>
                <a:gd name="connsiteY28" fmla="*/ 12134 h 4338987"/>
                <a:gd name="connsiteX29" fmla="*/ 4007984 w 4199729"/>
                <a:gd name="connsiteY29" fmla="*/ 252164 h 4338987"/>
                <a:gd name="connsiteX30" fmla="*/ 3825104 w 4199729"/>
                <a:gd name="connsiteY30" fmla="*/ 652214 h 4338987"/>
                <a:gd name="connsiteX31" fmla="*/ 3642224 w 4199729"/>
                <a:gd name="connsiteY31" fmla="*/ 789374 h 4338987"/>
                <a:gd name="connsiteX32" fmla="*/ 3527924 w 4199729"/>
                <a:gd name="connsiteY32" fmla="*/ 892244 h 4338987"/>
                <a:gd name="connsiteX33" fmla="*/ 3859394 w 4199729"/>
                <a:gd name="connsiteY33" fmla="*/ 846524 h 4338987"/>
                <a:gd name="connsiteX34" fmla="*/ 4190864 w 4199729"/>
                <a:gd name="connsiteY34" fmla="*/ 720794 h 4338987"/>
                <a:gd name="connsiteX35" fmla="*/ 4076564 w 4199729"/>
                <a:gd name="connsiteY35" fmla="*/ 892244 h 4338987"/>
                <a:gd name="connsiteX36" fmla="*/ 3779384 w 4199729"/>
                <a:gd name="connsiteY36" fmla="*/ 937964 h 4338987"/>
                <a:gd name="connsiteX37" fmla="*/ 3607934 w 4199729"/>
                <a:gd name="connsiteY37" fmla="*/ 995114 h 4338987"/>
                <a:gd name="connsiteX38" fmla="*/ 3653654 w 4199729"/>
                <a:gd name="connsiteY38" fmla="*/ 1235144 h 4338987"/>
                <a:gd name="connsiteX39" fmla="*/ 3619364 w 4199729"/>
                <a:gd name="connsiteY39" fmla="*/ 1532324 h 4338987"/>
                <a:gd name="connsiteX40" fmla="*/ 3459344 w 4199729"/>
                <a:gd name="connsiteY40" fmla="*/ 1726634 h 4338987"/>
                <a:gd name="connsiteX41" fmla="*/ 3276464 w 4199729"/>
                <a:gd name="connsiteY41" fmla="*/ 2035244 h 4338987"/>
                <a:gd name="connsiteX42" fmla="*/ 3230744 w 4199729"/>
                <a:gd name="connsiteY42" fmla="*/ 2309564 h 4338987"/>
                <a:gd name="connsiteX43" fmla="*/ 3402194 w 4199729"/>
                <a:gd name="connsiteY43" fmla="*/ 2458154 h 4338987"/>
                <a:gd name="connsiteX44" fmla="*/ 3756524 w 4199729"/>
                <a:gd name="connsiteY44" fmla="*/ 2663894 h 4338987"/>
                <a:gd name="connsiteX45" fmla="*/ 4076564 w 4199729"/>
                <a:gd name="connsiteY45" fmla="*/ 2778194 h 4338987"/>
                <a:gd name="connsiteX46" fmla="*/ 4076564 w 4199729"/>
                <a:gd name="connsiteY46" fmla="*/ 2881064 h 4338987"/>
                <a:gd name="connsiteX47" fmla="*/ 3767954 w 4199729"/>
                <a:gd name="connsiteY47" fmla="*/ 2869634 h 4338987"/>
                <a:gd name="connsiteX48" fmla="*/ 3402194 w 4199729"/>
                <a:gd name="connsiteY48" fmla="*/ 2732474 h 4338987"/>
                <a:gd name="connsiteX49" fmla="*/ 3082154 w 4199729"/>
                <a:gd name="connsiteY49" fmla="*/ 2663894 h 4338987"/>
                <a:gd name="connsiteX50" fmla="*/ 2956424 w 4199729"/>
                <a:gd name="connsiteY50" fmla="*/ 2698184 h 4338987"/>
                <a:gd name="connsiteX51" fmla="*/ 2819264 w 4199729"/>
                <a:gd name="connsiteY51" fmla="*/ 2823914 h 4338987"/>
                <a:gd name="connsiteX52" fmla="*/ 2762114 w 4199729"/>
                <a:gd name="connsiteY52" fmla="*/ 2995364 h 4338987"/>
                <a:gd name="connsiteX53" fmla="*/ 2967854 w 4199729"/>
                <a:gd name="connsiteY53" fmla="*/ 3132524 h 4338987"/>
                <a:gd name="connsiteX54" fmla="*/ 3173594 w 4199729"/>
                <a:gd name="connsiteY54" fmla="*/ 3269684 h 4338987"/>
                <a:gd name="connsiteX55" fmla="*/ 3345044 w 4199729"/>
                <a:gd name="connsiteY55" fmla="*/ 3303974 h 4338987"/>
                <a:gd name="connsiteX56" fmla="*/ 3265034 w 4199729"/>
                <a:gd name="connsiteY56" fmla="*/ 3395414 h 4338987"/>
                <a:gd name="connsiteX57" fmla="*/ 3002144 w 4199729"/>
                <a:gd name="connsiteY57" fmla="*/ 3303974 h 4338987"/>
                <a:gd name="connsiteX58" fmla="*/ 2750684 w 4199729"/>
                <a:gd name="connsiteY58" fmla="*/ 3189674 h 4338987"/>
                <a:gd name="connsiteX59" fmla="*/ 2636384 w 4199729"/>
                <a:gd name="connsiteY59" fmla="*/ 3098234 h 4338987"/>
                <a:gd name="connsiteX60" fmla="*/ 2567804 w 4199729"/>
                <a:gd name="connsiteY60" fmla="*/ 3109664 h 4338987"/>
                <a:gd name="connsiteX61" fmla="*/ 2556374 w 4199729"/>
                <a:gd name="connsiteY61" fmla="*/ 3326834 h 4338987"/>
                <a:gd name="connsiteX62" fmla="*/ 2670674 w 4199729"/>
                <a:gd name="connsiteY62" fmla="*/ 3555434 h 4338987"/>
                <a:gd name="connsiteX63" fmla="*/ 2727824 w 4199729"/>
                <a:gd name="connsiteY63" fmla="*/ 4024064 h 4338987"/>
                <a:gd name="connsiteX64" fmla="*/ 2693534 w 4199729"/>
                <a:gd name="connsiteY64" fmla="*/ 4184084 h 4338987"/>
                <a:gd name="connsiteX65" fmla="*/ 2533514 w 4199729"/>
                <a:gd name="connsiteY65" fmla="*/ 4138364 h 4338987"/>
                <a:gd name="connsiteX66" fmla="*/ 2533514 w 4199729"/>
                <a:gd name="connsiteY66" fmla="*/ 3909764 h 4338987"/>
                <a:gd name="connsiteX67" fmla="*/ 2430644 w 4199729"/>
                <a:gd name="connsiteY67" fmla="*/ 3566864 h 4338987"/>
                <a:gd name="connsiteX68" fmla="*/ 2304914 w 4199729"/>
                <a:gd name="connsiteY68" fmla="*/ 3166814 h 4338987"/>
                <a:gd name="connsiteX69" fmla="*/ 2259194 w 4199729"/>
                <a:gd name="connsiteY69" fmla="*/ 3063944 h 4338987"/>
                <a:gd name="connsiteX70" fmla="*/ 2076314 w 4199729"/>
                <a:gd name="connsiteY70" fmla="*/ 2949644 h 4338987"/>
                <a:gd name="connsiteX71" fmla="*/ 1847714 w 4199729"/>
                <a:gd name="connsiteY71" fmla="*/ 3029654 h 4338987"/>
                <a:gd name="connsiteX72" fmla="*/ 1413374 w 4199729"/>
                <a:gd name="connsiteY72" fmla="*/ 3361124 h 4338987"/>
                <a:gd name="connsiteX73" fmla="*/ 1379084 w 4199729"/>
                <a:gd name="connsiteY73" fmla="*/ 3681164 h 4338987"/>
                <a:gd name="connsiteX74" fmla="*/ 1379084 w 4199729"/>
                <a:gd name="connsiteY74" fmla="*/ 3989774 h 4338987"/>
                <a:gd name="connsiteX75" fmla="*/ 1287644 w 4199729"/>
                <a:gd name="connsiteY75" fmla="*/ 4309814 h 4338987"/>
                <a:gd name="connsiteX76" fmla="*/ 1196204 w 4199729"/>
                <a:gd name="connsiteY76" fmla="*/ 4298384 h 4338987"/>
                <a:gd name="connsiteX77" fmla="*/ 1184774 w 4199729"/>
                <a:gd name="connsiteY77" fmla="*/ 4081214 h 4338987"/>
                <a:gd name="connsiteX78" fmla="*/ 1196204 w 4199729"/>
                <a:gd name="connsiteY78" fmla="*/ 3909764 h 4338987"/>
                <a:gd name="connsiteX79" fmla="*/ 967604 w 4199729"/>
                <a:gd name="connsiteY79" fmla="*/ 3989774 h 4338987"/>
                <a:gd name="connsiteX80" fmla="*/ 716144 w 4199729"/>
                <a:gd name="connsiteY80" fmla="*/ 4069784 h 4338987"/>
                <a:gd name="connsiteX81" fmla="*/ 739004 w 4199729"/>
                <a:gd name="connsiteY81" fmla="*/ 3955484 h 4338987"/>
                <a:gd name="connsiteX82" fmla="*/ 1127624 w 4199729"/>
                <a:gd name="connsiteY82" fmla="*/ 3795464 h 4338987"/>
                <a:gd name="connsiteX83" fmla="*/ 1276214 w 4199729"/>
                <a:gd name="connsiteY83" fmla="*/ 3726884 h 4338987"/>
                <a:gd name="connsiteX84" fmla="*/ 1219064 w 4199729"/>
                <a:gd name="connsiteY84" fmla="*/ 3372554 h 4338987"/>
                <a:gd name="connsiteX85" fmla="*/ 1321934 w 4199729"/>
                <a:gd name="connsiteY85" fmla="*/ 3121094 h 4338987"/>
                <a:gd name="connsiteX86" fmla="*/ 1390514 w 4199729"/>
                <a:gd name="connsiteY86" fmla="*/ 3052514 h 4338987"/>
                <a:gd name="connsiteX87" fmla="*/ 1081904 w 4199729"/>
                <a:gd name="connsiteY87" fmla="*/ 3029654 h 4338987"/>
                <a:gd name="connsiteX88" fmla="*/ 727574 w 4199729"/>
                <a:gd name="connsiteY88" fmla="*/ 2961074 h 4338987"/>
                <a:gd name="connsiteX89" fmla="*/ 373244 w 4199729"/>
                <a:gd name="connsiteY89" fmla="*/ 3132524 h 4338987"/>
                <a:gd name="connsiteX90" fmla="*/ 418964 w 4199729"/>
                <a:gd name="connsiteY90" fmla="*/ 3029654 h 4338987"/>
                <a:gd name="connsiteX91" fmla="*/ 624704 w 4199729"/>
                <a:gd name="connsiteY91" fmla="*/ 2926784 h 4338987"/>
                <a:gd name="connsiteX92" fmla="*/ 807584 w 4199729"/>
                <a:gd name="connsiteY92" fmla="*/ 2755334 h 4338987"/>
                <a:gd name="connsiteX93" fmla="*/ 1150484 w 4199729"/>
                <a:gd name="connsiteY93" fmla="*/ 2778194 h 4338987"/>
                <a:gd name="connsiteX94" fmla="*/ 1459094 w 4199729"/>
                <a:gd name="connsiteY94" fmla="*/ 2823914 h 4338987"/>
                <a:gd name="connsiteX95" fmla="*/ 1950584 w 4199729"/>
                <a:gd name="connsiteY95" fmla="*/ 2663894 h 4338987"/>
                <a:gd name="connsiteX96" fmla="*/ 1699124 w 4199729"/>
                <a:gd name="connsiteY96" fmla="*/ 2263844 h 4338987"/>
                <a:gd name="connsiteX97" fmla="*/ 1687694 w 4199729"/>
                <a:gd name="connsiteY97" fmla="*/ 1966664 h 4338987"/>
                <a:gd name="connsiteX98" fmla="*/ 1379502 w 4199729"/>
                <a:gd name="connsiteY98" fmla="*/ 1841930 h 4338987"/>
                <a:gd name="connsiteX99" fmla="*/ 1093334 w 4199729"/>
                <a:gd name="connsiteY99" fmla="*/ 1715204 h 4338987"/>
                <a:gd name="connsiteX100" fmla="*/ 744018 w 4199729"/>
                <a:gd name="connsiteY100" fmla="*/ 1626741 h 4338987"/>
                <a:gd name="connsiteX101" fmla="*/ 350384 w 4199729"/>
                <a:gd name="connsiteY101" fmla="*/ 1726634 h 4338987"/>
                <a:gd name="connsiteX102" fmla="*/ 121784 w 4199729"/>
                <a:gd name="connsiteY102" fmla="*/ 1795214 h 4338987"/>
                <a:gd name="connsiteX103" fmla="*/ 7484 w 4199729"/>
                <a:gd name="connsiteY103" fmla="*/ 1738064 h 4338987"/>
                <a:gd name="connsiteX104" fmla="*/ 327524 w 4199729"/>
                <a:gd name="connsiteY104" fmla="*/ 1635194 h 4338987"/>
                <a:gd name="connsiteX105" fmla="*/ 624704 w 4199729"/>
                <a:gd name="connsiteY105" fmla="*/ 1463744 h 4338987"/>
                <a:gd name="connsiteX106" fmla="*/ 1070474 w 4199729"/>
                <a:gd name="connsiteY106" fmla="*/ 1612334 h 4338987"/>
                <a:gd name="connsiteX107" fmla="*/ 1241924 w 4199729"/>
                <a:gd name="connsiteY107" fmla="*/ 1658054 h 4338987"/>
                <a:gd name="connsiteX108" fmla="*/ 1184774 w 4199729"/>
                <a:gd name="connsiteY108" fmla="*/ 1452314 h 4338987"/>
                <a:gd name="connsiteX109" fmla="*/ 1173344 w 4199729"/>
                <a:gd name="connsiteY109" fmla="*/ 1177994 h 4338987"/>
                <a:gd name="connsiteX110" fmla="*/ 1219064 w 4199729"/>
                <a:gd name="connsiteY110" fmla="*/ 1212284 h 4338987"/>
                <a:gd name="connsiteX0" fmla="*/ 1219064 w 4199729"/>
                <a:gd name="connsiteY0" fmla="*/ 1212284 h 4338987"/>
                <a:gd name="connsiteX1" fmla="*/ 1356224 w 4199729"/>
                <a:gd name="connsiteY1" fmla="*/ 1578044 h 4338987"/>
                <a:gd name="connsiteX2" fmla="*/ 1550534 w 4199729"/>
                <a:gd name="connsiteY2" fmla="*/ 1658054 h 4338987"/>
                <a:gd name="connsiteX3" fmla="*/ 1904864 w 4199729"/>
                <a:gd name="connsiteY3" fmla="*/ 1680914 h 4338987"/>
                <a:gd name="connsiteX4" fmla="*/ 2019164 w 4199729"/>
                <a:gd name="connsiteY4" fmla="*/ 1543754 h 4338987"/>
                <a:gd name="connsiteX5" fmla="*/ 2122034 w 4199729"/>
                <a:gd name="connsiteY5" fmla="*/ 1292294 h 4338987"/>
                <a:gd name="connsiteX6" fmla="*/ 2122034 w 4199729"/>
                <a:gd name="connsiteY6" fmla="*/ 1120844 h 4338987"/>
                <a:gd name="connsiteX7" fmla="*/ 2087744 w 4199729"/>
                <a:gd name="connsiteY7" fmla="*/ 812234 h 4338987"/>
                <a:gd name="connsiteX8" fmla="*/ 2076314 w 4199729"/>
                <a:gd name="connsiteY8" fmla="*/ 777944 h 4338987"/>
                <a:gd name="connsiteX9" fmla="*/ 2167754 w 4199729"/>
                <a:gd name="connsiteY9" fmla="*/ 1086554 h 4338987"/>
                <a:gd name="connsiteX10" fmla="*/ 2213474 w 4199729"/>
                <a:gd name="connsiteY10" fmla="*/ 1269434 h 4338987"/>
                <a:gd name="connsiteX11" fmla="*/ 2282054 w 4199729"/>
                <a:gd name="connsiteY11" fmla="*/ 1303724 h 4338987"/>
                <a:gd name="connsiteX12" fmla="*/ 2327774 w 4199729"/>
                <a:gd name="connsiteY12" fmla="*/ 1166564 h 4338987"/>
                <a:gd name="connsiteX13" fmla="*/ 2464934 w 4199729"/>
                <a:gd name="connsiteY13" fmla="*/ 880814 h 4338987"/>
                <a:gd name="connsiteX14" fmla="*/ 2556374 w 4199729"/>
                <a:gd name="connsiteY14" fmla="*/ 640784 h 4338987"/>
                <a:gd name="connsiteX15" fmla="*/ 2613524 w 4199729"/>
                <a:gd name="connsiteY15" fmla="*/ 537914 h 4338987"/>
                <a:gd name="connsiteX16" fmla="*/ 2556374 w 4199729"/>
                <a:gd name="connsiteY16" fmla="*/ 789374 h 4338987"/>
                <a:gd name="connsiteX17" fmla="*/ 2442074 w 4199729"/>
                <a:gd name="connsiteY17" fmla="*/ 1097984 h 4338987"/>
                <a:gd name="connsiteX18" fmla="*/ 2373494 w 4199729"/>
                <a:gd name="connsiteY18" fmla="*/ 1406594 h 4338987"/>
                <a:gd name="connsiteX19" fmla="*/ 2556374 w 4199729"/>
                <a:gd name="connsiteY19" fmla="*/ 1578044 h 4338987"/>
                <a:gd name="connsiteX20" fmla="*/ 2876414 w 4199729"/>
                <a:gd name="connsiteY20" fmla="*/ 1658054 h 4338987"/>
                <a:gd name="connsiteX21" fmla="*/ 3185024 w 4199729"/>
                <a:gd name="connsiteY21" fmla="*/ 1658054 h 4338987"/>
                <a:gd name="connsiteX22" fmla="*/ 3367904 w 4199729"/>
                <a:gd name="connsiteY22" fmla="*/ 1566614 h 4338987"/>
                <a:gd name="connsiteX23" fmla="*/ 3470774 w 4199729"/>
                <a:gd name="connsiteY23" fmla="*/ 1372304 h 4338987"/>
                <a:gd name="connsiteX24" fmla="*/ 3459344 w 4199729"/>
                <a:gd name="connsiteY24" fmla="*/ 1097984 h 4338987"/>
                <a:gd name="connsiteX25" fmla="*/ 3447914 w 4199729"/>
                <a:gd name="connsiteY25" fmla="*/ 777944 h 4338987"/>
                <a:gd name="connsiteX26" fmla="*/ 3756524 w 4199729"/>
                <a:gd name="connsiteY26" fmla="*/ 572204 h 4338987"/>
                <a:gd name="connsiteX27" fmla="*/ 3996554 w 4199729"/>
                <a:gd name="connsiteY27" fmla="*/ 92144 h 4338987"/>
                <a:gd name="connsiteX28" fmla="*/ 4030844 w 4199729"/>
                <a:gd name="connsiteY28" fmla="*/ 12134 h 4338987"/>
                <a:gd name="connsiteX29" fmla="*/ 4007984 w 4199729"/>
                <a:gd name="connsiteY29" fmla="*/ 252164 h 4338987"/>
                <a:gd name="connsiteX30" fmla="*/ 3825104 w 4199729"/>
                <a:gd name="connsiteY30" fmla="*/ 652214 h 4338987"/>
                <a:gd name="connsiteX31" fmla="*/ 3642224 w 4199729"/>
                <a:gd name="connsiteY31" fmla="*/ 789374 h 4338987"/>
                <a:gd name="connsiteX32" fmla="*/ 3527924 w 4199729"/>
                <a:gd name="connsiteY32" fmla="*/ 892244 h 4338987"/>
                <a:gd name="connsiteX33" fmla="*/ 3859394 w 4199729"/>
                <a:gd name="connsiteY33" fmla="*/ 846524 h 4338987"/>
                <a:gd name="connsiteX34" fmla="*/ 4190864 w 4199729"/>
                <a:gd name="connsiteY34" fmla="*/ 720794 h 4338987"/>
                <a:gd name="connsiteX35" fmla="*/ 4076564 w 4199729"/>
                <a:gd name="connsiteY35" fmla="*/ 892244 h 4338987"/>
                <a:gd name="connsiteX36" fmla="*/ 3779384 w 4199729"/>
                <a:gd name="connsiteY36" fmla="*/ 937964 h 4338987"/>
                <a:gd name="connsiteX37" fmla="*/ 3607934 w 4199729"/>
                <a:gd name="connsiteY37" fmla="*/ 995114 h 4338987"/>
                <a:gd name="connsiteX38" fmla="*/ 3653654 w 4199729"/>
                <a:gd name="connsiteY38" fmla="*/ 1235144 h 4338987"/>
                <a:gd name="connsiteX39" fmla="*/ 3619364 w 4199729"/>
                <a:gd name="connsiteY39" fmla="*/ 1532324 h 4338987"/>
                <a:gd name="connsiteX40" fmla="*/ 3459344 w 4199729"/>
                <a:gd name="connsiteY40" fmla="*/ 1726634 h 4338987"/>
                <a:gd name="connsiteX41" fmla="*/ 3276464 w 4199729"/>
                <a:gd name="connsiteY41" fmla="*/ 2035244 h 4338987"/>
                <a:gd name="connsiteX42" fmla="*/ 3230744 w 4199729"/>
                <a:gd name="connsiteY42" fmla="*/ 2309564 h 4338987"/>
                <a:gd name="connsiteX43" fmla="*/ 3402194 w 4199729"/>
                <a:gd name="connsiteY43" fmla="*/ 2458154 h 4338987"/>
                <a:gd name="connsiteX44" fmla="*/ 3756524 w 4199729"/>
                <a:gd name="connsiteY44" fmla="*/ 2663894 h 4338987"/>
                <a:gd name="connsiteX45" fmla="*/ 4076564 w 4199729"/>
                <a:gd name="connsiteY45" fmla="*/ 2778194 h 4338987"/>
                <a:gd name="connsiteX46" fmla="*/ 4076564 w 4199729"/>
                <a:gd name="connsiteY46" fmla="*/ 2881064 h 4338987"/>
                <a:gd name="connsiteX47" fmla="*/ 3767954 w 4199729"/>
                <a:gd name="connsiteY47" fmla="*/ 2869634 h 4338987"/>
                <a:gd name="connsiteX48" fmla="*/ 3402194 w 4199729"/>
                <a:gd name="connsiteY48" fmla="*/ 2732474 h 4338987"/>
                <a:gd name="connsiteX49" fmla="*/ 3082154 w 4199729"/>
                <a:gd name="connsiteY49" fmla="*/ 2663894 h 4338987"/>
                <a:gd name="connsiteX50" fmla="*/ 2956424 w 4199729"/>
                <a:gd name="connsiteY50" fmla="*/ 2698184 h 4338987"/>
                <a:gd name="connsiteX51" fmla="*/ 2819264 w 4199729"/>
                <a:gd name="connsiteY51" fmla="*/ 2823914 h 4338987"/>
                <a:gd name="connsiteX52" fmla="*/ 2762114 w 4199729"/>
                <a:gd name="connsiteY52" fmla="*/ 2995364 h 4338987"/>
                <a:gd name="connsiteX53" fmla="*/ 2967854 w 4199729"/>
                <a:gd name="connsiteY53" fmla="*/ 3132524 h 4338987"/>
                <a:gd name="connsiteX54" fmla="*/ 3173594 w 4199729"/>
                <a:gd name="connsiteY54" fmla="*/ 3269684 h 4338987"/>
                <a:gd name="connsiteX55" fmla="*/ 3345044 w 4199729"/>
                <a:gd name="connsiteY55" fmla="*/ 3303974 h 4338987"/>
                <a:gd name="connsiteX56" fmla="*/ 3265034 w 4199729"/>
                <a:gd name="connsiteY56" fmla="*/ 3395414 h 4338987"/>
                <a:gd name="connsiteX57" fmla="*/ 3002144 w 4199729"/>
                <a:gd name="connsiteY57" fmla="*/ 3303974 h 4338987"/>
                <a:gd name="connsiteX58" fmla="*/ 2750684 w 4199729"/>
                <a:gd name="connsiteY58" fmla="*/ 3189674 h 4338987"/>
                <a:gd name="connsiteX59" fmla="*/ 2636384 w 4199729"/>
                <a:gd name="connsiteY59" fmla="*/ 3098234 h 4338987"/>
                <a:gd name="connsiteX60" fmla="*/ 2567804 w 4199729"/>
                <a:gd name="connsiteY60" fmla="*/ 3109664 h 4338987"/>
                <a:gd name="connsiteX61" fmla="*/ 2556374 w 4199729"/>
                <a:gd name="connsiteY61" fmla="*/ 3326834 h 4338987"/>
                <a:gd name="connsiteX62" fmla="*/ 2670674 w 4199729"/>
                <a:gd name="connsiteY62" fmla="*/ 3555434 h 4338987"/>
                <a:gd name="connsiteX63" fmla="*/ 2727824 w 4199729"/>
                <a:gd name="connsiteY63" fmla="*/ 4024064 h 4338987"/>
                <a:gd name="connsiteX64" fmla="*/ 2693534 w 4199729"/>
                <a:gd name="connsiteY64" fmla="*/ 4184084 h 4338987"/>
                <a:gd name="connsiteX65" fmla="*/ 2533514 w 4199729"/>
                <a:gd name="connsiteY65" fmla="*/ 4138364 h 4338987"/>
                <a:gd name="connsiteX66" fmla="*/ 2533514 w 4199729"/>
                <a:gd name="connsiteY66" fmla="*/ 3909764 h 4338987"/>
                <a:gd name="connsiteX67" fmla="*/ 2430644 w 4199729"/>
                <a:gd name="connsiteY67" fmla="*/ 3566864 h 4338987"/>
                <a:gd name="connsiteX68" fmla="*/ 2304914 w 4199729"/>
                <a:gd name="connsiteY68" fmla="*/ 3166814 h 4338987"/>
                <a:gd name="connsiteX69" fmla="*/ 2259194 w 4199729"/>
                <a:gd name="connsiteY69" fmla="*/ 3063944 h 4338987"/>
                <a:gd name="connsiteX70" fmla="*/ 2076314 w 4199729"/>
                <a:gd name="connsiteY70" fmla="*/ 2949644 h 4338987"/>
                <a:gd name="connsiteX71" fmla="*/ 1847714 w 4199729"/>
                <a:gd name="connsiteY71" fmla="*/ 3029654 h 4338987"/>
                <a:gd name="connsiteX72" fmla="*/ 1413374 w 4199729"/>
                <a:gd name="connsiteY72" fmla="*/ 3361124 h 4338987"/>
                <a:gd name="connsiteX73" fmla="*/ 1379084 w 4199729"/>
                <a:gd name="connsiteY73" fmla="*/ 3681164 h 4338987"/>
                <a:gd name="connsiteX74" fmla="*/ 1379084 w 4199729"/>
                <a:gd name="connsiteY74" fmla="*/ 3989774 h 4338987"/>
                <a:gd name="connsiteX75" fmla="*/ 1287644 w 4199729"/>
                <a:gd name="connsiteY75" fmla="*/ 4309814 h 4338987"/>
                <a:gd name="connsiteX76" fmla="*/ 1196204 w 4199729"/>
                <a:gd name="connsiteY76" fmla="*/ 4298384 h 4338987"/>
                <a:gd name="connsiteX77" fmla="*/ 1184774 w 4199729"/>
                <a:gd name="connsiteY77" fmla="*/ 4081214 h 4338987"/>
                <a:gd name="connsiteX78" fmla="*/ 1196204 w 4199729"/>
                <a:gd name="connsiteY78" fmla="*/ 3909764 h 4338987"/>
                <a:gd name="connsiteX79" fmla="*/ 967604 w 4199729"/>
                <a:gd name="connsiteY79" fmla="*/ 3989774 h 4338987"/>
                <a:gd name="connsiteX80" fmla="*/ 716144 w 4199729"/>
                <a:gd name="connsiteY80" fmla="*/ 4069784 h 4338987"/>
                <a:gd name="connsiteX81" fmla="*/ 739004 w 4199729"/>
                <a:gd name="connsiteY81" fmla="*/ 3955484 h 4338987"/>
                <a:gd name="connsiteX82" fmla="*/ 1127624 w 4199729"/>
                <a:gd name="connsiteY82" fmla="*/ 3795464 h 4338987"/>
                <a:gd name="connsiteX83" fmla="*/ 1276214 w 4199729"/>
                <a:gd name="connsiteY83" fmla="*/ 3726884 h 4338987"/>
                <a:gd name="connsiteX84" fmla="*/ 1219064 w 4199729"/>
                <a:gd name="connsiteY84" fmla="*/ 3372554 h 4338987"/>
                <a:gd name="connsiteX85" fmla="*/ 1321934 w 4199729"/>
                <a:gd name="connsiteY85" fmla="*/ 3121094 h 4338987"/>
                <a:gd name="connsiteX86" fmla="*/ 1390514 w 4199729"/>
                <a:gd name="connsiteY86" fmla="*/ 3052514 h 4338987"/>
                <a:gd name="connsiteX87" fmla="*/ 1081904 w 4199729"/>
                <a:gd name="connsiteY87" fmla="*/ 3029654 h 4338987"/>
                <a:gd name="connsiteX88" fmla="*/ 727574 w 4199729"/>
                <a:gd name="connsiteY88" fmla="*/ 2961074 h 4338987"/>
                <a:gd name="connsiteX89" fmla="*/ 373244 w 4199729"/>
                <a:gd name="connsiteY89" fmla="*/ 3132524 h 4338987"/>
                <a:gd name="connsiteX90" fmla="*/ 418964 w 4199729"/>
                <a:gd name="connsiteY90" fmla="*/ 3029654 h 4338987"/>
                <a:gd name="connsiteX91" fmla="*/ 624704 w 4199729"/>
                <a:gd name="connsiteY91" fmla="*/ 2926784 h 4338987"/>
                <a:gd name="connsiteX92" fmla="*/ 807584 w 4199729"/>
                <a:gd name="connsiteY92" fmla="*/ 2755334 h 4338987"/>
                <a:gd name="connsiteX93" fmla="*/ 1150484 w 4199729"/>
                <a:gd name="connsiteY93" fmla="*/ 2778194 h 4338987"/>
                <a:gd name="connsiteX94" fmla="*/ 1459094 w 4199729"/>
                <a:gd name="connsiteY94" fmla="*/ 2823914 h 4338987"/>
                <a:gd name="connsiteX95" fmla="*/ 1950584 w 4199729"/>
                <a:gd name="connsiteY95" fmla="*/ 2663894 h 4338987"/>
                <a:gd name="connsiteX96" fmla="*/ 1699124 w 4199729"/>
                <a:gd name="connsiteY96" fmla="*/ 2263844 h 4338987"/>
                <a:gd name="connsiteX97" fmla="*/ 1687694 w 4199729"/>
                <a:gd name="connsiteY97" fmla="*/ 1966664 h 4338987"/>
                <a:gd name="connsiteX98" fmla="*/ 1379502 w 4199729"/>
                <a:gd name="connsiteY98" fmla="*/ 1841930 h 4338987"/>
                <a:gd name="connsiteX99" fmla="*/ 1093334 w 4199729"/>
                <a:gd name="connsiteY99" fmla="*/ 1715204 h 4338987"/>
                <a:gd name="connsiteX100" fmla="*/ 744018 w 4199729"/>
                <a:gd name="connsiteY100" fmla="*/ 1626741 h 4338987"/>
                <a:gd name="connsiteX101" fmla="*/ 350384 w 4199729"/>
                <a:gd name="connsiteY101" fmla="*/ 1726634 h 4338987"/>
                <a:gd name="connsiteX102" fmla="*/ 121784 w 4199729"/>
                <a:gd name="connsiteY102" fmla="*/ 1795214 h 4338987"/>
                <a:gd name="connsiteX103" fmla="*/ 7484 w 4199729"/>
                <a:gd name="connsiteY103" fmla="*/ 1738064 h 4338987"/>
                <a:gd name="connsiteX104" fmla="*/ 327524 w 4199729"/>
                <a:gd name="connsiteY104" fmla="*/ 1635194 h 4338987"/>
                <a:gd name="connsiteX105" fmla="*/ 650608 w 4199729"/>
                <a:gd name="connsiteY105" fmla="*/ 1544246 h 4338987"/>
                <a:gd name="connsiteX106" fmla="*/ 1070474 w 4199729"/>
                <a:gd name="connsiteY106" fmla="*/ 1612334 h 4338987"/>
                <a:gd name="connsiteX107" fmla="*/ 1241924 w 4199729"/>
                <a:gd name="connsiteY107" fmla="*/ 1658054 h 4338987"/>
                <a:gd name="connsiteX108" fmla="*/ 1184774 w 4199729"/>
                <a:gd name="connsiteY108" fmla="*/ 1452314 h 4338987"/>
                <a:gd name="connsiteX109" fmla="*/ 1173344 w 4199729"/>
                <a:gd name="connsiteY109" fmla="*/ 1177994 h 4338987"/>
                <a:gd name="connsiteX110" fmla="*/ 1219064 w 4199729"/>
                <a:gd name="connsiteY110" fmla="*/ 1212284 h 4338987"/>
                <a:gd name="connsiteX0" fmla="*/ 1220084 w 4200749"/>
                <a:gd name="connsiteY0" fmla="*/ 1212284 h 4338987"/>
                <a:gd name="connsiteX1" fmla="*/ 1357244 w 4200749"/>
                <a:gd name="connsiteY1" fmla="*/ 1578044 h 4338987"/>
                <a:gd name="connsiteX2" fmla="*/ 1551554 w 4200749"/>
                <a:gd name="connsiteY2" fmla="*/ 1658054 h 4338987"/>
                <a:gd name="connsiteX3" fmla="*/ 1905884 w 4200749"/>
                <a:gd name="connsiteY3" fmla="*/ 1680914 h 4338987"/>
                <a:gd name="connsiteX4" fmla="*/ 2020184 w 4200749"/>
                <a:gd name="connsiteY4" fmla="*/ 1543754 h 4338987"/>
                <a:gd name="connsiteX5" fmla="*/ 2123054 w 4200749"/>
                <a:gd name="connsiteY5" fmla="*/ 1292294 h 4338987"/>
                <a:gd name="connsiteX6" fmla="*/ 2123054 w 4200749"/>
                <a:gd name="connsiteY6" fmla="*/ 1120844 h 4338987"/>
                <a:gd name="connsiteX7" fmla="*/ 2088764 w 4200749"/>
                <a:gd name="connsiteY7" fmla="*/ 812234 h 4338987"/>
                <a:gd name="connsiteX8" fmla="*/ 2077334 w 4200749"/>
                <a:gd name="connsiteY8" fmla="*/ 777944 h 4338987"/>
                <a:gd name="connsiteX9" fmla="*/ 2168774 w 4200749"/>
                <a:gd name="connsiteY9" fmla="*/ 1086554 h 4338987"/>
                <a:gd name="connsiteX10" fmla="*/ 2214494 w 4200749"/>
                <a:gd name="connsiteY10" fmla="*/ 1269434 h 4338987"/>
                <a:gd name="connsiteX11" fmla="*/ 2283074 w 4200749"/>
                <a:gd name="connsiteY11" fmla="*/ 1303724 h 4338987"/>
                <a:gd name="connsiteX12" fmla="*/ 2328794 w 4200749"/>
                <a:gd name="connsiteY12" fmla="*/ 1166564 h 4338987"/>
                <a:gd name="connsiteX13" fmla="*/ 2465954 w 4200749"/>
                <a:gd name="connsiteY13" fmla="*/ 880814 h 4338987"/>
                <a:gd name="connsiteX14" fmla="*/ 2557394 w 4200749"/>
                <a:gd name="connsiteY14" fmla="*/ 640784 h 4338987"/>
                <a:gd name="connsiteX15" fmla="*/ 2614544 w 4200749"/>
                <a:gd name="connsiteY15" fmla="*/ 537914 h 4338987"/>
                <a:gd name="connsiteX16" fmla="*/ 2557394 w 4200749"/>
                <a:gd name="connsiteY16" fmla="*/ 789374 h 4338987"/>
                <a:gd name="connsiteX17" fmla="*/ 2443094 w 4200749"/>
                <a:gd name="connsiteY17" fmla="*/ 1097984 h 4338987"/>
                <a:gd name="connsiteX18" fmla="*/ 2374514 w 4200749"/>
                <a:gd name="connsiteY18" fmla="*/ 1406594 h 4338987"/>
                <a:gd name="connsiteX19" fmla="*/ 2557394 w 4200749"/>
                <a:gd name="connsiteY19" fmla="*/ 1578044 h 4338987"/>
                <a:gd name="connsiteX20" fmla="*/ 2877434 w 4200749"/>
                <a:gd name="connsiteY20" fmla="*/ 1658054 h 4338987"/>
                <a:gd name="connsiteX21" fmla="*/ 3186044 w 4200749"/>
                <a:gd name="connsiteY21" fmla="*/ 1658054 h 4338987"/>
                <a:gd name="connsiteX22" fmla="*/ 3368924 w 4200749"/>
                <a:gd name="connsiteY22" fmla="*/ 1566614 h 4338987"/>
                <a:gd name="connsiteX23" fmla="*/ 3471794 w 4200749"/>
                <a:gd name="connsiteY23" fmla="*/ 1372304 h 4338987"/>
                <a:gd name="connsiteX24" fmla="*/ 3460364 w 4200749"/>
                <a:gd name="connsiteY24" fmla="*/ 1097984 h 4338987"/>
                <a:gd name="connsiteX25" fmla="*/ 3448934 w 4200749"/>
                <a:gd name="connsiteY25" fmla="*/ 777944 h 4338987"/>
                <a:gd name="connsiteX26" fmla="*/ 3757544 w 4200749"/>
                <a:gd name="connsiteY26" fmla="*/ 572204 h 4338987"/>
                <a:gd name="connsiteX27" fmla="*/ 3997574 w 4200749"/>
                <a:gd name="connsiteY27" fmla="*/ 92144 h 4338987"/>
                <a:gd name="connsiteX28" fmla="*/ 4031864 w 4200749"/>
                <a:gd name="connsiteY28" fmla="*/ 12134 h 4338987"/>
                <a:gd name="connsiteX29" fmla="*/ 4009004 w 4200749"/>
                <a:gd name="connsiteY29" fmla="*/ 252164 h 4338987"/>
                <a:gd name="connsiteX30" fmla="*/ 3826124 w 4200749"/>
                <a:gd name="connsiteY30" fmla="*/ 652214 h 4338987"/>
                <a:gd name="connsiteX31" fmla="*/ 3643244 w 4200749"/>
                <a:gd name="connsiteY31" fmla="*/ 789374 h 4338987"/>
                <a:gd name="connsiteX32" fmla="*/ 3528944 w 4200749"/>
                <a:gd name="connsiteY32" fmla="*/ 892244 h 4338987"/>
                <a:gd name="connsiteX33" fmla="*/ 3860414 w 4200749"/>
                <a:gd name="connsiteY33" fmla="*/ 846524 h 4338987"/>
                <a:gd name="connsiteX34" fmla="*/ 4191884 w 4200749"/>
                <a:gd name="connsiteY34" fmla="*/ 720794 h 4338987"/>
                <a:gd name="connsiteX35" fmla="*/ 4077584 w 4200749"/>
                <a:gd name="connsiteY35" fmla="*/ 892244 h 4338987"/>
                <a:gd name="connsiteX36" fmla="*/ 3780404 w 4200749"/>
                <a:gd name="connsiteY36" fmla="*/ 937964 h 4338987"/>
                <a:gd name="connsiteX37" fmla="*/ 3608954 w 4200749"/>
                <a:gd name="connsiteY37" fmla="*/ 995114 h 4338987"/>
                <a:gd name="connsiteX38" fmla="*/ 3654674 w 4200749"/>
                <a:gd name="connsiteY38" fmla="*/ 1235144 h 4338987"/>
                <a:gd name="connsiteX39" fmla="*/ 3620384 w 4200749"/>
                <a:gd name="connsiteY39" fmla="*/ 1532324 h 4338987"/>
                <a:gd name="connsiteX40" fmla="*/ 3460364 w 4200749"/>
                <a:gd name="connsiteY40" fmla="*/ 1726634 h 4338987"/>
                <a:gd name="connsiteX41" fmla="*/ 3277484 w 4200749"/>
                <a:gd name="connsiteY41" fmla="*/ 2035244 h 4338987"/>
                <a:gd name="connsiteX42" fmla="*/ 3231764 w 4200749"/>
                <a:gd name="connsiteY42" fmla="*/ 2309564 h 4338987"/>
                <a:gd name="connsiteX43" fmla="*/ 3403214 w 4200749"/>
                <a:gd name="connsiteY43" fmla="*/ 2458154 h 4338987"/>
                <a:gd name="connsiteX44" fmla="*/ 3757544 w 4200749"/>
                <a:gd name="connsiteY44" fmla="*/ 2663894 h 4338987"/>
                <a:gd name="connsiteX45" fmla="*/ 4077584 w 4200749"/>
                <a:gd name="connsiteY45" fmla="*/ 2778194 h 4338987"/>
                <a:gd name="connsiteX46" fmla="*/ 4077584 w 4200749"/>
                <a:gd name="connsiteY46" fmla="*/ 2881064 h 4338987"/>
                <a:gd name="connsiteX47" fmla="*/ 3768974 w 4200749"/>
                <a:gd name="connsiteY47" fmla="*/ 2869634 h 4338987"/>
                <a:gd name="connsiteX48" fmla="*/ 3403214 w 4200749"/>
                <a:gd name="connsiteY48" fmla="*/ 2732474 h 4338987"/>
                <a:gd name="connsiteX49" fmla="*/ 3083174 w 4200749"/>
                <a:gd name="connsiteY49" fmla="*/ 2663894 h 4338987"/>
                <a:gd name="connsiteX50" fmla="*/ 2957444 w 4200749"/>
                <a:gd name="connsiteY50" fmla="*/ 2698184 h 4338987"/>
                <a:gd name="connsiteX51" fmla="*/ 2820284 w 4200749"/>
                <a:gd name="connsiteY51" fmla="*/ 2823914 h 4338987"/>
                <a:gd name="connsiteX52" fmla="*/ 2763134 w 4200749"/>
                <a:gd name="connsiteY52" fmla="*/ 2995364 h 4338987"/>
                <a:gd name="connsiteX53" fmla="*/ 2968874 w 4200749"/>
                <a:gd name="connsiteY53" fmla="*/ 3132524 h 4338987"/>
                <a:gd name="connsiteX54" fmla="*/ 3174614 w 4200749"/>
                <a:gd name="connsiteY54" fmla="*/ 3269684 h 4338987"/>
                <a:gd name="connsiteX55" fmla="*/ 3346064 w 4200749"/>
                <a:gd name="connsiteY55" fmla="*/ 3303974 h 4338987"/>
                <a:gd name="connsiteX56" fmla="*/ 3266054 w 4200749"/>
                <a:gd name="connsiteY56" fmla="*/ 3395414 h 4338987"/>
                <a:gd name="connsiteX57" fmla="*/ 3003164 w 4200749"/>
                <a:gd name="connsiteY57" fmla="*/ 3303974 h 4338987"/>
                <a:gd name="connsiteX58" fmla="*/ 2751704 w 4200749"/>
                <a:gd name="connsiteY58" fmla="*/ 3189674 h 4338987"/>
                <a:gd name="connsiteX59" fmla="*/ 2637404 w 4200749"/>
                <a:gd name="connsiteY59" fmla="*/ 3098234 h 4338987"/>
                <a:gd name="connsiteX60" fmla="*/ 2568824 w 4200749"/>
                <a:gd name="connsiteY60" fmla="*/ 3109664 h 4338987"/>
                <a:gd name="connsiteX61" fmla="*/ 2557394 w 4200749"/>
                <a:gd name="connsiteY61" fmla="*/ 3326834 h 4338987"/>
                <a:gd name="connsiteX62" fmla="*/ 2671694 w 4200749"/>
                <a:gd name="connsiteY62" fmla="*/ 3555434 h 4338987"/>
                <a:gd name="connsiteX63" fmla="*/ 2728844 w 4200749"/>
                <a:gd name="connsiteY63" fmla="*/ 4024064 h 4338987"/>
                <a:gd name="connsiteX64" fmla="*/ 2694554 w 4200749"/>
                <a:gd name="connsiteY64" fmla="*/ 4184084 h 4338987"/>
                <a:gd name="connsiteX65" fmla="*/ 2534534 w 4200749"/>
                <a:gd name="connsiteY65" fmla="*/ 4138364 h 4338987"/>
                <a:gd name="connsiteX66" fmla="*/ 2534534 w 4200749"/>
                <a:gd name="connsiteY66" fmla="*/ 3909764 h 4338987"/>
                <a:gd name="connsiteX67" fmla="*/ 2431664 w 4200749"/>
                <a:gd name="connsiteY67" fmla="*/ 3566864 h 4338987"/>
                <a:gd name="connsiteX68" fmla="*/ 2305934 w 4200749"/>
                <a:gd name="connsiteY68" fmla="*/ 3166814 h 4338987"/>
                <a:gd name="connsiteX69" fmla="*/ 2260214 w 4200749"/>
                <a:gd name="connsiteY69" fmla="*/ 3063944 h 4338987"/>
                <a:gd name="connsiteX70" fmla="*/ 2077334 w 4200749"/>
                <a:gd name="connsiteY70" fmla="*/ 2949644 h 4338987"/>
                <a:gd name="connsiteX71" fmla="*/ 1848734 w 4200749"/>
                <a:gd name="connsiteY71" fmla="*/ 3029654 h 4338987"/>
                <a:gd name="connsiteX72" fmla="*/ 1414394 w 4200749"/>
                <a:gd name="connsiteY72" fmla="*/ 3361124 h 4338987"/>
                <a:gd name="connsiteX73" fmla="*/ 1380104 w 4200749"/>
                <a:gd name="connsiteY73" fmla="*/ 3681164 h 4338987"/>
                <a:gd name="connsiteX74" fmla="*/ 1380104 w 4200749"/>
                <a:gd name="connsiteY74" fmla="*/ 3989774 h 4338987"/>
                <a:gd name="connsiteX75" fmla="*/ 1288664 w 4200749"/>
                <a:gd name="connsiteY75" fmla="*/ 4309814 h 4338987"/>
                <a:gd name="connsiteX76" fmla="*/ 1197224 w 4200749"/>
                <a:gd name="connsiteY76" fmla="*/ 4298384 h 4338987"/>
                <a:gd name="connsiteX77" fmla="*/ 1185794 w 4200749"/>
                <a:gd name="connsiteY77" fmla="*/ 4081214 h 4338987"/>
                <a:gd name="connsiteX78" fmla="*/ 1197224 w 4200749"/>
                <a:gd name="connsiteY78" fmla="*/ 3909764 h 4338987"/>
                <a:gd name="connsiteX79" fmla="*/ 968624 w 4200749"/>
                <a:gd name="connsiteY79" fmla="*/ 3989774 h 4338987"/>
                <a:gd name="connsiteX80" fmla="*/ 717164 w 4200749"/>
                <a:gd name="connsiteY80" fmla="*/ 4069784 h 4338987"/>
                <a:gd name="connsiteX81" fmla="*/ 740024 w 4200749"/>
                <a:gd name="connsiteY81" fmla="*/ 3955484 h 4338987"/>
                <a:gd name="connsiteX82" fmla="*/ 1128644 w 4200749"/>
                <a:gd name="connsiteY82" fmla="*/ 3795464 h 4338987"/>
                <a:gd name="connsiteX83" fmla="*/ 1277234 w 4200749"/>
                <a:gd name="connsiteY83" fmla="*/ 3726884 h 4338987"/>
                <a:gd name="connsiteX84" fmla="*/ 1220084 w 4200749"/>
                <a:gd name="connsiteY84" fmla="*/ 3372554 h 4338987"/>
                <a:gd name="connsiteX85" fmla="*/ 1322954 w 4200749"/>
                <a:gd name="connsiteY85" fmla="*/ 3121094 h 4338987"/>
                <a:gd name="connsiteX86" fmla="*/ 1391534 w 4200749"/>
                <a:gd name="connsiteY86" fmla="*/ 3052514 h 4338987"/>
                <a:gd name="connsiteX87" fmla="*/ 1082924 w 4200749"/>
                <a:gd name="connsiteY87" fmla="*/ 3029654 h 4338987"/>
                <a:gd name="connsiteX88" fmla="*/ 728594 w 4200749"/>
                <a:gd name="connsiteY88" fmla="*/ 2961074 h 4338987"/>
                <a:gd name="connsiteX89" fmla="*/ 374264 w 4200749"/>
                <a:gd name="connsiteY89" fmla="*/ 3132524 h 4338987"/>
                <a:gd name="connsiteX90" fmla="*/ 419984 w 4200749"/>
                <a:gd name="connsiteY90" fmla="*/ 3029654 h 4338987"/>
                <a:gd name="connsiteX91" fmla="*/ 625724 w 4200749"/>
                <a:gd name="connsiteY91" fmla="*/ 2926784 h 4338987"/>
                <a:gd name="connsiteX92" fmla="*/ 808604 w 4200749"/>
                <a:gd name="connsiteY92" fmla="*/ 2755334 h 4338987"/>
                <a:gd name="connsiteX93" fmla="*/ 1151504 w 4200749"/>
                <a:gd name="connsiteY93" fmla="*/ 2778194 h 4338987"/>
                <a:gd name="connsiteX94" fmla="*/ 1460114 w 4200749"/>
                <a:gd name="connsiteY94" fmla="*/ 2823914 h 4338987"/>
                <a:gd name="connsiteX95" fmla="*/ 1951604 w 4200749"/>
                <a:gd name="connsiteY95" fmla="*/ 2663894 h 4338987"/>
                <a:gd name="connsiteX96" fmla="*/ 1700144 w 4200749"/>
                <a:gd name="connsiteY96" fmla="*/ 2263844 h 4338987"/>
                <a:gd name="connsiteX97" fmla="*/ 1688714 w 4200749"/>
                <a:gd name="connsiteY97" fmla="*/ 1966664 h 4338987"/>
                <a:gd name="connsiteX98" fmla="*/ 1380522 w 4200749"/>
                <a:gd name="connsiteY98" fmla="*/ 1841930 h 4338987"/>
                <a:gd name="connsiteX99" fmla="*/ 1094354 w 4200749"/>
                <a:gd name="connsiteY99" fmla="*/ 1715204 h 4338987"/>
                <a:gd name="connsiteX100" fmla="*/ 745038 w 4200749"/>
                <a:gd name="connsiteY100" fmla="*/ 1626741 h 4338987"/>
                <a:gd name="connsiteX101" fmla="*/ 351404 w 4200749"/>
                <a:gd name="connsiteY101" fmla="*/ 1726634 h 4338987"/>
                <a:gd name="connsiteX102" fmla="*/ 122804 w 4200749"/>
                <a:gd name="connsiteY102" fmla="*/ 1795214 h 4338987"/>
                <a:gd name="connsiteX103" fmla="*/ 8504 w 4200749"/>
                <a:gd name="connsiteY103" fmla="*/ 1738064 h 4338987"/>
                <a:gd name="connsiteX104" fmla="*/ 347047 w 4200749"/>
                <a:gd name="connsiteY104" fmla="*/ 1644138 h 4338987"/>
                <a:gd name="connsiteX105" fmla="*/ 651628 w 4200749"/>
                <a:gd name="connsiteY105" fmla="*/ 1544246 h 4338987"/>
                <a:gd name="connsiteX106" fmla="*/ 1071494 w 4200749"/>
                <a:gd name="connsiteY106" fmla="*/ 1612334 h 4338987"/>
                <a:gd name="connsiteX107" fmla="*/ 1242944 w 4200749"/>
                <a:gd name="connsiteY107" fmla="*/ 1658054 h 4338987"/>
                <a:gd name="connsiteX108" fmla="*/ 1185794 w 4200749"/>
                <a:gd name="connsiteY108" fmla="*/ 1452314 h 4338987"/>
                <a:gd name="connsiteX109" fmla="*/ 1174364 w 4200749"/>
                <a:gd name="connsiteY109" fmla="*/ 1177994 h 4338987"/>
                <a:gd name="connsiteX110" fmla="*/ 1220084 w 4200749"/>
                <a:gd name="connsiteY110" fmla="*/ 1212284 h 4338987"/>
                <a:gd name="connsiteX0" fmla="*/ 1221553 w 4202218"/>
                <a:gd name="connsiteY0" fmla="*/ 1212284 h 4338987"/>
                <a:gd name="connsiteX1" fmla="*/ 1358713 w 4202218"/>
                <a:gd name="connsiteY1" fmla="*/ 1578044 h 4338987"/>
                <a:gd name="connsiteX2" fmla="*/ 1553023 w 4202218"/>
                <a:gd name="connsiteY2" fmla="*/ 1658054 h 4338987"/>
                <a:gd name="connsiteX3" fmla="*/ 1907353 w 4202218"/>
                <a:gd name="connsiteY3" fmla="*/ 1680914 h 4338987"/>
                <a:gd name="connsiteX4" fmla="*/ 2021653 w 4202218"/>
                <a:gd name="connsiteY4" fmla="*/ 1543754 h 4338987"/>
                <a:gd name="connsiteX5" fmla="*/ 2124523 w 4202218"/>
                <a:gd name="connsiteY5" fmla="*/ 1292294 h 4338987"/>
                <a:gd name="connsiteX6" fmla="*/ 2124523 w 4202218"/>
                <a:gd name="connsiteY6" fmla="*/ 1120844 h 4338987"/>
                <a:gd name="connsiteX7" fmla="*/ 2090233 w 4202218"/>
                <a:gd name="connsiteY7" fmla="*/ 812234 h 4338987"/>
                <a:gd name="connsiteX8" fmla="*/ 2078803 w 4202218"/>
                <a:gd name="connsiteY8" fmla="*/ 777944 h 4338987"/>
                <a:gd name="connsiteX9" fmla="*/ 2170243 w 4202218"/>
                <a:gd name="connsiteY9" fmla="*/ 1086554 h 4338987"/>
                <a:gd name="connsiteX10" fmla="*/ 2215963 w 4202218"/>
                <a:gd name="connsiteY10" fmla="*/ 1269434 h 4338987"/>
                <a:gd name="connsiteX11" fmla="*/ 2284543 w 4202218"/>
                <a:gd name="connsiteY11" fmla="*/ 1303724 h 4338987"/>
                <a:gd name="connsiteX12" fmla="*/ 2330263 w 4202218"/>
                <a:gd name="connsiteY12" fmla="*/ 1166564 h 4338987"/>
                <a:gd name="connsiteX13" fmla="*/ 2467423 w 4202218"/>
                <a:gd name="connsiteY13" fmla="*/ 880814 h 4338987"/>
                <a:gd name="connsiteX14" fmla="*/ 2558863 w 4202218"/>
                <a:gd name="connsiteY14" fmla="*/ 640784 h 4338987"/>
                <a:gd name="connsiteX15" fmla="*/ 2616013 w 4202218"/>
                <a:gd name="connsiteY15" fmla="*/ 537914 h 4338987"/>
                <a:gd name="connsiteX16" fmla="*/ 2558863 w 4202218"/>
                <a:gd name="connsiteY16" fmla="*/ 789374 h 4338987"/>
                <a:gd name="connsiteX17" fmla="*/ 2444563 w 4202218"/>
                <a:gd name="connsiteY17" fmla="*/ 1097984 h 4338987"/>
                <a:gd name="connsiteX18" fmla="*/ 2375983 w 4202218"/>
                <a:gd name="connsiteY18" fmla="*/ 1406594 h 4338987"/>
                <a:gd name="connsiteX19" fmla="*/ 2558863 w 4202218"/>
                <a:gd name="connsiteY19" fmla="*/ 1578044 h 4338987"/>
                <a:gd name="connsiteX20" fmla="*/ 2878903 w 4202218"/>
                <a:gd name="connsiteY20" fmla="*/ 1658054 h 4338987"/>
                <a:gd name="connsiteX21" fmla="*/ 3187513 w 4202218"/>
                <a:gd name="connsiteY21" fmla="*/ 1658054 h 4338987"/>
                <a:gd name="connsiteX22" fmla="*/ 3370393 w 4202218"/>
                <a:gd name="connsiteY22" fmla="*/ 1566614 h 4338987"/>
                <a:gd name="connsiteX23" fmla="*/ 3473263 w 4202218"/>
                <a:gd name="connsiteY23" fmla="*/ 1372304 h 4338987"/>
                <a:gd name="connsiteX24" fmla="*/ 3461833 w 4202218"/>
                <a:gd name="connsiteY24" fmla="*/ 1097984 h 4338987"/>
                <a:gd name="connsiteX25" fmla="*/ 3450403 w 4202218"/>
                <a:gd name="connsiteY25" fmla="*/ 777944 h 4338987"/>
                <a:gd name="connsiteX26" fmla="*/ 3759013 w 4202218"/>
                <a:gd name="connsiteY26" fmla="*/ 572204 h 4338987"/>
                <a:gd name="connsiteX27" fmla="*/ 3999043 w 4202218"/>
                <a:gd name="connsiteY27" fmla="*/ 92144 h 4338987"/>
                <a:gd name="connsiteX28" fmla="*/ 4033333 w 4202218"/>
                <a:gd name="connsiteY28" fmla="*/ 12134 h 4338987"/>
                <a:gd name="connsiteX29" fmla="*/ 4010473 w 4202218"/>
                <a:gd name="connsiteY29" fmla="*/ 252164 h 4338987"/>
                <a:gd name="connsiteX30" fmla="*/ 3827593 w 4202218"/>
                <a:gd name="connsiteY30" fmla="*/ 652214 h 4338987"/>
                <a:gd name="connsiteX31" fmla="*/ 3644713 w 4202218"/>
                <a:gd name="connsiteY31" fmla="*/ 789374 h 4338987"/>
                <a:gd name="connsiteX32" fmla="*/ 3530413 w 4202218"/>
                <a:gd name="connsiteY32" fmla="*/ 892244 h 4338987"/>
                <a:gd name="connsiteX33" fmla="*/ 3861883 w 4202218"/>
                <a:gd name="connsiteY33" fmla="*/ 846524 h 4338987"/>
                <a:gd name="connsiteX34" fmla="*/ 4193353 w 4202218"/>
                <a:gd name="connsiteY34" fmla="*/ 720794 h 4338987"/>
                <a:gd name="connsiteX35" fmla="*/ 4079053 w 4202218"/>
                <a:gd name="connsiteY35" fmla="*/ 892244 h 4338987"/>
                <a:gd name="connsiteX36" fmla="*/ 3781873 w 4202218"/>
                <a:gd name="connsiteY36" fmla="*/ 937964 h 4338987"/>
                <a:gd name="connsiteX37" fmla="*/ 3610423 w 4202218"/>
                <a:gd name="connsiteY37" fmla="*/ 995114 h 4338987"/>
                <a:gd name="connsiteX38" fmla="*/ 3656143 w 4202218"/>
                <a:gd name="connsiteY38" fmla="*/ 1235144 h 4338987"/>
                <a:gd name="connsiteX39" fmla="*/ 3621853 w 4202218"/>
                <a:gd name="connsiteY39" fmla="*/ 1532324 h 4338987"/>
                <a:gd name="connsiteX40" fmla="*/ 3461833 w 4202218"/>
                <a:gd name="connsiteY40" fmla="*/ 1726634 h 4338987"/>
                <a:gd name="connsiteX41" fmla="*/ 3278953 w 4202218"/>
                <a:gd name="connsiteY41" fmla="*/ 2035244 h 4338987"/>
                <a:gd name="connsiteX42" fmla="*/ 3233233 w 4202218"/>
                <a:gd name="connsiteY42" fmla="*/ 2309564 h 4338987"/>
                <a:gd name="connsiteX43" fmla="*/ 3404683 w 4202218"/>
                <a:gd name="connsiteY43" fmla="*/ 2458154 h 4338987"/>
                <a:gd name="connsiteX44" fmla="*/ 3759013 w 4202218"/>
                <a:gd name="connsiteY44" fmla="*/ 2663894 h 4338987"/>
                <a:gd name="connsiteX45" fmla="*/ 4079053 w 4202218"/>
                <a:gd name="connsiteY45" fmla="*/ 2778194 h 4338987"/>
                <a:gd name="connsiteX46" fmla="*/ 4079053 w 4202218"/>
                <a:gd name="connsiteY46" fmla="*/ 2881064 h 4338987"/>
                <a:gd name="connsiteX47" fmla="*/ 3770443 w 4202218"/>
                <a:gd name="connsiteY47" fmla="*/ 2869634 h 4338987"/>
                <a:gd name="connsiteX48" fmla="*/ 3404683 w 4202218"/>
                <a:gd name="connsiteY48" fmla="*/ 2732474 h 4338987"/>
                <a:gd name="connsiteX49" fmla="*/ 3084643 w 4202218"/>
                <a:gd name="connsiteY49" fmla="*/ 2663894 h 4338987"/>
                <a:gd name="connsiteX50" fmla="*/ 2958913 w 4202218"/>
                <a:gd name="connsiteY50" fmla="*/ 2698184 h 4338987"/>
                <a:gd name="connsiteX51" fmla="*/ 2821753 w 4202218"/>
                <a:gd name="connsiteY51" fmla="*/ 2823914 h 4338987"/>
                <a:gd name="connsiteX52" fmla="*/ 2764603 w 4202218"/>
                <a:gd name="connsiteY52" fmla="*/ 2995364 h 4338987"/>
                <a:gd name="connsiteX53" fmla="*/ 2970343 w 4202218"/>
                <a:gd name="connsiteY53" fmla="*/ 3132524 h 4338987"/>
                <a:gd name="connsiteX54" fmla="*/ 3176083 w 4202218"/>
                <a:gd name="connsiteY54" fmla="*/ 3269684 h 4338987"/>
                <a:gd name="connsiteX55" fmla="*/ 3347533 w 4202218"/>
                <a:gd name="connsiteY55" fmla="*/ 3303974 h 4338987"/>
                <a:gd name="connsiteX56" fmla="*/ 3267523 w 4202218"/>
                <a:gd name="connsiteY56" fmla="*/ 3395414 h 4338987"/>
                <a:gd name="connsiteX57" fmla="*/ 3004633 w 4202218"/>
                <a:gd name="connsiteY57" fmla="*/ 3303974 h 4338987"/>
                <a:gd name="connsiteX58" fmla="*/ 2753173 w 4202218"/>
                <a:gd name="connsiteY58" fmla="*/ 3189674 h 4338987"/>
                <a:gd name="connsiteX59" fmla="*/ 2638873 w 4202218"/>
                <a:gd name="connsiteY59" fmla="*/ 3098234 h 4338987"/>
                <a:gd name="connsiteX60" fmla="*/ 2570293 w 4202218"/>
                <a:gd name="connsiteY60" fmla="*/ 3109664 h 4338987"/>
                <a:gd name="connsiteX61" fmla="*/ 2558863 w 4202218"/>
                <a:gd name="connsiteY61" fmla="*/ 3326834 h 4338987"/>
                <a:gd name="connsiteX62" fmla="*/ 2673163 w 4202218"/>
                <a:gd name="connsiteY62" fmla="*/ 3555434 h 4338987"/>
                <a:gd name="connsiteX63" fmla="*/ 2730313 w 4202218"/>
                <a:gd name="connsiteY63" fmla="*/ 4024064 h 4338987"/>
                <a:gd name="connsiteX64" fmla="*/ 2696023 w 4202218"/>
                <a:gd name="connsiteY64" fmla="*/ 4184084 h 4338987"/>
                <a:gd name="connsiteX65" fmla="*/ 2536003 w 4202218"/>
                <a:gd name="connsiteY65" fmla="*/ 4138364 h 4338987"/>
                <a:gd name="connsiteX66" fmla="*/ 2536003 w 4202218"/>
                <a:gd name="connsiteY66" fmla="*/ 3909764 h 4338987"/>
                <a:gd name="connsiteX67" fmla="*/ 2433133 w 4202218"/>
                <a:gd name="connsiteY67" fmla="*/ 3566864 h 4338987"/>
                <a:gd name="connsiteX68" fmla="*/ 2307403 w 4202218"/>
                <a:gd name="connsiteY68" fmla="*/ 3166814 h 4338987"/>
                <a:gd name="connsiteX69" fmla="*/ 2261683 w 4202218"/>
                <a:gd name="connsiteY69" fmla="*/ 3063944 h 4338987"/>
                <a:gd name="connsiteX70" fmla="*/ 2078803 w 4202218"/>
                <a:gd name="connsiteY70" fmla="*/ 2949644 h 4338987"/>
                <a:gd name="connsiteX71" fmla="*/ 1850203 w 4202218"/>
                <a:gd name="connsiteY71" fmla="*/ 3029654 h 4338987"/>
                <a:gd name="connsiteX72" fmla="*/ 1415863 w 4202218"/>
                <a:gd name="connsiteY72" fmla="*/ 3361124 h 4338987"/>
                <a:gd name="connsiteX73" fmla="*/ 1381573 w 4202218"/>
                <a:gd name="connsiteY73" fmla="*/ 3681164 h 4338987"/>
                <a:gd name="connsiteX74" fmla="*/ 1381573 w 4202218"/>
                <a:gd name="connsiteY74" fmla="*/ 3989774 h 4338987"/>
                <a:gd name="connsiteX75" fmla="*/ 1290133 w 4202218"/>
                <a:gd name="connsiteY75" fmla="*/ 4309814 h 4338987"/>
                <a:gd name="connsiteX76" fmla="*/ 1198693 w 4202218"/>
                <a:gd name="connsiteY76" fmla="*/ 4298384 h 4338987"/>
                <a:gd name="connsiteX77" fmla="*/ 1187263 w 4202218"/>
                <a:gd name="connsiteY77" fmla="*/ 4081214 h 4338987"/>
                <a:gd name="connsiteX78" fmla="*/ 1198693 w 4202218"/>
                <a:gd name="connsiteY78" fmla="*/ 3909764 h 4338987"/>
                <a:gd name="connsiteX79" fmla="*/ 970093 w 4202218"/>
                <a:gd name="connsiteY79" fmla="*/ 3989774 h 4338987"/>
                <a:gd name="connsiteX80" fmla="*/ 718633 w 4202218"/>
                <a:gd name="connsiteY80" fmla="*/ 4069784 h 4338987"/>
                <a:gd name="connsiteX81" fmla="*/ 741493 w 4202218"/>
                <a:gd name="connsiteY81" fmla="*/ 3955484 h 4338987"/>
                <a:gd name="connsiteX82" fmla="*/ 1130113 w 4202218"/>
                <a:gd name="connsiteY82" fmla="*/ 3795464 h 4338987"/>
                <a:gd name="connsiteX83" fmla="*/ 1278703 w 4202218"/>
                <a:gd name="connsiteY83" fmla="*/ 3726884 h 4338987"/>
                <a:gd name="connsiteX84" fmla="*/ 1221553 w 4202218"/>
                <a:gd name="connsiteY84" fmla="*/ 3372554 h 4338987"/>
                <a:gd name="connsiteX85" fmla="*/ 1324423 w 4202218"/>
                <a:gd name="connsiteY85" fmla="*/ 3121094 h 4338987"/>
                <a:gd name="connsiteX86" fmla="*/ 1393003 w 4202218"/>
                <a:gd name="connsiteY86" fmla="*/ 3052514 h 4338987"/>
                <a:gd name="connsiteX87" fmla="*/ 1084393 w 4202218"/>
                <a:gd name="connsiteY87" fmla="*/ 3029654 h 4338987"/>
                <a:gd name="connsiteX88" fmla="*/ 730063 w 4202218"/>
                <a:gd name="connsiteY88" fmla="*/ 2961074 h 4338987"/>
                <a:gd name="connsiteX89" fmla="*/ 375733 w 4202218"/>
                <a:gd name="connsiteY89" fmla="*/ 3132524 h 4338987"/>
                <a:gd name="connsiteX90" fmla="*/ 421453 w 4202218"/>
                <a:gd name="connsiteY90" fmla="*/ 3029654 h 4338987"/>
                <a:gd name="connsiteX91" fmla="*/ 627193 w 4202218"/>
                <a:gd name="connsiteY91" fmla="*/ 2926784 h 4338987"/>
                <a:gd name="connsiteX92" fmla="*/ 810073 w 4202218"/>
                <a:gd name="connsiteY92" fmla="*/ 2755334 h 4338987"/>
                <a:gd name="connsiteX93" fmla="*/ 1152973 w 4202218"/>
                <a:gd name="connsiteY93" fmla="*/ 2778194 h 4338987"/>
                <a:gd name="connsiteX94" fmla="*/ 1461583 w 4202218"/>
                <a:gd name="connsiteY94" fmla="*/ 2823914 h 4338987"/>
                <a:gd name="connsiteX95" fmla="*/ 1953073 w 4202218"/>
                <a:gd name="connsiteY95" fmla="*/ 2663894 h 4338987"/>
                <a:gd name="connsiteX96" fmla="*/ 1701613 w 4202218"/>
                <a:gd name="connsiteY96" fmla="*/ 2263844 h 4338987"/>
                <a:gd name="connsiteX97" fmla="*/ 1690183 w 4202218"/>
                <a:gd name="connsiteY97" fmla="*/ 1966664 h 4338987"/>
                <a:gd name="connsiteX98" fmla="*/ 1381991 w 4202218"/>
                <a:gd name="connsiteY98" fmla="*/ 1841930 h 4338987"/>
                <a:gd name="connsiteX99" fmla="*/ 1095823 w 4202218"/>
                <a:gd name="connsiteY99" fmla="*/ 1715204 h 4338987"/>
                <a:gd name="connsiteX100" fmla="*/ 746507 w 4202218"/>
                <a:gd name="connsiteY100" fmla="*/ 1626741 h 4338987"/>
                <a:gd name="connsiteX101" fmla="*/ 352873 w 4202218"/>
                <a:gd name="connsiteY101" fmla="*/ 1726634 h 4338987"/>
                <a:gd name="connsiteX102" fmla="*/ 113171 w 4202218"/>
                <a:gd name="connsiteY102" fmla="*/ 1763908 h 4338987"/>
                <a:gd name="connsiteX103" fmla="*/ 9973 w 4202218"/>
                <a:gd name="connsiteY103" fmla="*/ 1738064 h 4338987"/>
                <a:gd name="connsiteX104" fmla="*/ 348516 w 4202218"/>
                <a:gd name="connsiteY104" fmla="*/ 1644138 h 4338987"/>
                <a:gd name="connsiteX105" fmla="*/ 653097 w 4202218"/>
                <a:gd name="connsiteY105" fmla="*/ 1544246 h 4338987"/>
                <a:gd name="connsiteX106" fmla="*/ 1072963 w 4202218"/>
                <a:gd name="connsiteY106" fmla="*/ 1612334 h 4338987"/>
                <a:gd name="connsiteX107" fmla="*/ 1244413 w 4202218"/>
                <a:gd name="connsiteY107" fmla="*/ 1658054 h 4338987"/>
                <a:gd name="connsiteX108" fmla="*/ 1187263 w 4202218"/>
                <a:gd name="connsiteY108" fmla="*/ 1452314 h 4338987"/>
                <a:gd name="connsiteX109" fmla="*/ 1175833 w 4202218"/>
                <a:gd name="connsiteY109" fmla="*/ 1177994 h 4338987"/>
                <a:gd name="connsiteX110" fmla="*/ 1221553 w 4202218"/>
                <a:gd name="connsiteY110" fmla="*/ 1212284 h 4338987"/>
                <a:gd name="connsiteX0" fmla="*/ 1221553 w 4202218"/>
                <a:gd name="connsiteY0" fmla="*/ 1212284 h 4338987"/>
                <a:gd name="connsiteX1" fmla="*/ 1343911 w 4202218"/>
                <a:gd name="connsiteY1" fmla="*/ 1560154 h 4338987"/>
                <a:gd name="connsiteX2" fmla="*/ 1553023 w 4202218"/>
                <a:gd name="connsiteY2" fmla="*/ 1658054 h 4338987"/>
                <a:gd name="connsiteX3" fmla="*/ 1907353 w 4202218"/>
                <a:gd name="connsiteY3" fmla="*/ 1680914 h 4338987"/>
                <a:gd name="connsiteX4" fmla="*/ 2021653 w 4202218"/>
                <a:gd name="connsiteY4" fmla="*/ 1543754 h 4338987"/>
                <a:gd name="connsiteX5" fmla="*/ 2124523 w 4202218"/>
                <a:gd name="connsiteY5" fmla="*/ 1292294 h 4338987"/>
                <a:gd name="connsiteX6" fmla="*/ 2124523 w 4202218"/>
                <a:gd name="connsiteY6" fmla="*/ 1120844 h 4338987"/>
                <a:gd name="connsiteX7" fmla="*/ 2090233 w 4202218"/>
                <a:gd name="connsiteY7" fmla="*/ 812234 h 4338987"/>
                <a:gd name="connsiteX8" fmla="*/ 2078803 w 4202218"/>
                <a:gd name="connsiteY8" fmla="*/ 777944 h 4338987"/>
                <a:gd name="connsiteX9" fmla="*/ 2170243 w 4202218"/>
                <a:gd name="connsiteY9" fmla="*/ 1086554 h 4338987"/>
                <a:gd name="connsiteX10" fmla="*/ 2215963 w 4202218"/>
                <a:gd name="connsiteY10" fmla="*/ 1269434 h 4338987"/>
                <a:gd name="connsiteX11" fmla="*/ 2284543 w 4202218"/>
                <a:gd name="connsiteY11" fmla="*/ 1303724 h 4338987"/>
                <a:gd name="connsiteX12" fmla="*/ 2330263 w 4202218"/>
                <a:gd name="connsiteY12" fmla="*/ 1166564 h 4338987"/>
                <a:gd name="connsiteX13" fmla="*/ 2467423 w 4202218"/>
                <a:gd name="connsiteY13" fmla="*/ 880814 h 4338987"/>
                <a:gd name="connsiteX14" fmla="*/ 2558863 w 4202218"/>
                <a:gd name="connsiteY14" fmla="*/ 640784 h 4338987"/>
                <a:gd name="connsiteX15" fmla="*/ 2616013 w 4202218"/>
                <a:gd name="connsiteY15" fmla="*/ 537914 h 4338987"/>
                <a:gd name="connsiteX16" fmla="*/ 2558863 w 4202218"/>
                <a:gd name="connsiteY16" fmla="*/ 789374 h 4338987"/>
                <a:gd name="connsiteX17" fmla="*/ 2444563 w 4202218"/>
                <a:gd name="connsiteY17" fmla="*/ 1097984 h 4338987"/>
                <a:gd name="connsiteX18" fmla="*/ 2375983 w 4202218"/>
                <a:gd name="connsiteY18" fmla="*/ 1406594 h 4338987"/>
                <a:gd name="connsiteX19" fmla="*/ 2558863 w 4202218"/>
                <a:gd name="connsiteY19" fmla="*/ 1578044 h 4338987"/>
                <a:gd name="connsiteX20" fmla="*/ 2878903 w 4202218"/>
                <a:gd name="connsiteY20" fmla="*/ 1658054 h 4338987"/>
                <a:gd name="connsiteX21" fmla="*/ 3187513 w 4202218"/>
                <a:gd name="connsiteY21" fmla="*/ 1658054 h 4338987"/>
                <a:gd name="connsiteX22" fmla="*/ 3370393 w 4202218"/>
                <a:gd name="connsiteY22" fmla="*/ 1566614 h 4338987"/>
                <a:gd name="connsiteX23" fmla="*/ 3473263 w 4202218"/>
                <a:gd name="connsiteY23" fmla="*/ 1372304 h 4338987"/>
                <a:gd name="connsiteX24" fmla="*/ 3461833 w 4202218"/>
                <a:gd name="connsiteY24" fmla="*/ 1097984 h 4338987"/>
                <a:gd name="connsiteX25" fmla="*/ 3450403 w 4202218"/>
                <a:gd name="connsiteY25" fmla="*/ 777944 h 4338987"/>
                <a:gd name="connsiteX26" fmla="*/ 3759013 w 4202218"/>
                <a:gd name="connsiteY26" fmla="*/ 572204 h 4338987"/>
                <a:gd name="connsiteX27" fmla="*/ 3999043 w 4202218"/>
                <a:gd name="connsiteY27" fmla="*/ 92144 h 4338987"/>
                <a:gd name="connsiteX28" fmla="*/ 4033333 w 4202218"/>
                <a:gd name="connsiteY28" fmla="*/ 12134 h 4338987"/>
                <a:gd name="connsiteX29" fmla="*/ 4010473 w 4202218"/>
                <a:gd name="connsiteY29" fmla="*/ 252164 h 4338987"/>
                <a:gd name="connsiteX30" fmla="*/ 3827593 w 4202218"/>
                <a:gd name="connsiteY30" fmla="*/ 652214 h 4338987"/>
                <a:gd name="connsiteX31" fmla="*/ 3644713 w 4202218"/>
                <a:gd name="connsiteY31" fmla="*/ 789374 h 4338987"/>
                <a:gd name="connsiteX32" fmla="*/ 3530413 w 4202218"/>
                <a:gd name="connsiteY32" fmla="*/ 892244 h 4338987"/>
                <a:gd name="connsiteX33" fmla="*/ 3861883 w 4202218"/>
                <a:gd name="connsiteY33" fmla="*/ 846524 h 4338987"/>
                <a:gd name="connsiteX34" fmla="*/ 4193353 w 4202218"/>
                <a:gd name="connsiteY34" fmla="*/ 720794 h 4338987"/>
                <a:gd name="connsiteX35" fmla="*/ 4079053 w 4202218"/>
                <a:gd name="connsiteY35" fmla="*/ 892244 h 4338987"/>
                <a:gd name="connsiteX36" fmla="*/ 3781873 w 4202218"/>
                <a:gd name="connsiteY36" fmla="*/ 937964 h 4338987"/>
                <a:gd name="connsiteX37" fmla="*/ 3610423 w 4202218"/>
                <a:gd name="connsiteY37" fmla="*/ 995114 h 4338987"/>
                <a:gd name="connsiteX38" fmla="*/ 3656143 w 4202218"/>
                <a:gd name="connsiteY38" fmla="*/ 1235144 h 4338987"/>
                <a:gd name="connsiteX39" fmla="*/ 3621853 w 4202218"/>
                <a:gd name="connsiteY39" fmla="*/ 1532324 h 4338987"/>
                <a:gd name="connsiteX40" fmla="*/ 3461833 w 4202218"/>
                <a:gd name="connsiteY40" fmla="*/ 1726634 h 4338987"/>
                <a:gd name="connsiteX41" fmla="*/ 3278953 w 4202218"/>
                <a:gd name="connsiteY41" fmla="*/ 2035244 h 4338987"/>
                <a:gd name="connsiteX42" fmla="*/ 3233233 w 4202218"/>
                <a:gd name="connsiteY42" fmla="*/ 2309564 h 4338987"/>
                <a:gd name="connsiteX43" fmla="*/ 3404683 w 4202218"/>
                <a:gd name="connsiteY43" fmla="*/ 2458154 h 4338987"/>
                <a:gd name="connsiteX44" fmla="*/ 3759013 w 4202218"/>
                <a:gd name="connsiteY44" fmla="*/ 2663894 h 4338987"/>
                <a:gd name="connsiteX45" fmla="*/ 4079053 w 4202218"/>
                <a:gd name="connsiteY45" fmla="*/ 2778194 h 4338987"/>
                <a:gd name="connsiteX46" fmla="*/ 4079053 w 4202218"/>
                <a:gd name="connsiteY46" fmla="*/ 2881064 h 4338987"/>
                <a:gd name="connsiteX47" fmla="*/ 3770443 w 4202218"/>
                <a:gd name="connsiteY47" fmla="*/ 2869634 h 4338987"/>
                <a:gd name="connsiteX48" fmla="*/ 3404683 w 4202218"/>
                <a:gd name="connsiteY48" fmla="*/ 2732474 h 4338987"/>
                <a:gd name="connsiteX49" fmla="*/ 3084643 w 4202218"/>
                <a:gd name="connsiteY49" fmla="*/ 2663894 h 4338987"/>
                <a:gd name="connsiteX50" fmla="*/ 2958913 w 4202218"/>
                <a:gd name="connsiteY50" fmla="*/ 2698184 h 4338987"/>
                <a:gd name="connsiteX51" fmla="*/ 2821753 w 4202218"/>
                <a:gd name="connsiteY51" fmla="*/ 2823914 h 4338987"/>
                <a:gd name="connsiteX52" fmla="*/ 2764603 w 4202218"/>
                <a:gd name="connsiteY52" fmla="*/ 2995364 h 4338987"/>
                <a:gd name="connsiteX53" fmla="*/ 2970343 w 4202218"/>
                <a:gd name="connsiteY53" fmla="*/ 3132524 h 4338987"/>
                <a:gd name="connsiteX54" fmla="*/ 3176083 w 4202218"/>
                <a:gd name="connsiteY54" fmla="*/ 3269684 h 4338987"/>
                <a:gd name="connsiteX55" fmla="*/ 3347533 w 4202218"/>
                <a:gd name="connsiteY55" fmla="*/ 3303974 h 4338987"/>
                <a:gd name="connsiteX56" fmla="*/ 3267523 w 4202218"/>
                <a:gd name="connsiteY56" fmla="*/ 3395414 h 4338987"/>
                <a:gd name="connsiteX57" fmla="*/ 3004633 w 4202218"/>
                <a:gd name="connsiteY57" fmla="*/ 3303974 h 4338987"/>
                <a:gd name="connsiteX58" fmla="*/ 2753173 w 4202218"/>
                <a:gd name="connsiteY58" fmla="*/ 3189674 h 4338987"/>
                <a:gd name="connsiteX59" fmla="*/ 2638873 w 4202218"/>
                <a:gd name="connsiteY59" fmla="*/ 3098234 h 4338987"/>
                <a:gd name="connsiteX60" fmla="*/ 2570293 w 4202218"/>
                <a:gd name="connsiteY60" fmla="*/ 3109664 h 4338987"/>
                <a:gd name="connsiteX61" fmla="*/ 2558863 w 4202218"/>
                <a:gd name="connsiteY61" fmla="*/ 3326834 h 4338987"/>
                <a:gd name="connsiteX62" fmla="*/ 2673163 w 4202218"/>
                <a:gd name="connsiteY62" fmla="*/ 3555434 h 4338987"/>
                <a:gd name="connsiteX63" fmla="*/ 2730313 w 4202218"/>
                <a:gd name="connsiteY63" fmla="*/ 4024064 h 4338987"/>
                <a:gd name="connsiteX64" fmla="*/ 2696023 w 4202218"/>
                <a:gd name="connsiteY64" fmla="*/ 4184084 h 4338987"/>
                <a:gd name="connsiteX65" fmla="*/ 2536003 w 4202218"/>
                <a:gd name="connsiteY65" fmla="*/ 4138364 h 4338987"/>
                <a:gd name="connsiteX66" fmla="*/ 2536003 w 4202218"/>
                <a:gd name="connsiteY66" fmla="*/ 3909764 h 4338987"/>
                <a:gd name="connsiteX67" fmla="*/ 2433133 w 4202218"/>
                <a:gd name="connsiteY67" fmla="*/ 3566864 h 4338987"/>
                <a:gd name="connsiteX68" fmla="*/ 2307403 w 4202218"/>
                <a:gd name="connsiteY68" fmla="*/ 3166814 h 4338987"/>
                <a:gd name="connsiteX69" fmla="*/ 2261683 w 4202218"/>
                <a:gd name="connsiteY69" fmla="*/ 3063944 h 4338987"/>
                <a:gd name="connsiteX70" fmla="*/ 2078803 w 4202218"/>
                <a:gd name="connsiteY70" fmla="*/ 2949644 h 4338987"/>
                <a:gd name="connsiteX71" fmla="*/ 1850203 w 4202218"/>
                <a:gd name="connsiteY71" fmla="*/ 3029654 h 4338987"/>
                <a:gd name="connsiteX72" fmla="*/ 1415863 w 4202218"/>
                <a:gd name="connsiteY72" fmla="*/ 3361124 h 4338987"/>
                <a:gd name="connsiteX73" fmla="*/ 1381573 w 4202218"/>
                <a:gd name="connsiteY73" fmla="*/ 3681164 h 4338987"/>
                <a:gd name="connsiteX74" fmla="*/ 1381573 w 4202218"/>
                <a:gd name="connsiteY74" fmla="*/ 3989774 h 4338987"/>
                <a:gd name="connsiteX75" fmla="*/ 1290133 w 4202218"/>
                <a:gd name="connsiteY75" fmla="*/ 4309814 h 4338987"/>
                <a:gd name="connsiteX76" fmla="*/ 1198693 w 4202218"/>
                <a:gd name="connsiteY76" fmla="*/ 4298384 h 4338987"/>
                <a:gd name="connsiteX77" fmla="*/ 1187263 w 4202218"/>
                <a:gd name="connsiteY77" fmla="*/ 4081214 h 4338987"/>
                <a:gd name="connsiteX78" fmla="*/ 1198693 w 4202218"/>
                <a:gd name="connsiteY78" fmla="*/ 3909764 h 4338987"/>
                <a:gd name="connsiteX79" fmla="*/ 970093 w 4202218"/>
                <a:gd name="connsiteY79" fmla="*/ 3989774 h 4338987"/>
                <a:gd name="connsiteX80" fmla="*/ 718633 w 4202218"/>
                <a:gd name="connsiteY80" fmla="*/ 4069784 h 4338987"/>
                <a:gd name="connsiteX81" fmla="*/ 741493 w 4202218"/>
                <a:gd name="connsiteY81" fmla="*/ 3955484 h 4338987"/>
                <a:gd name="connsiteX82" fmla="*/ 1130113 w 4202218"/>
                <a:gd name="connsiteY82" fmla="*/ 3795464 h 4338987"/>
                <a:gd name="connsiteX83" fmla="*/ 1278703 w 4202218"/>
                <a:gd name="connsiteY83" fmla="*/ 3726884 h 4338987"/>
                <a:gd name="connsiteX84" fmla="*/ 1221553 w 4202218"/>
                <a:gd name="connsiteY84" fmla="*/ 3372554 h 4338987"/>
                <a:gd name="connsiteX85" fmla="*/ 1324423 w 4202218"/>
                <a:gd name="connsiteY85" fmla="*/ 3121094 h 4338987"/>
                <a:gd name="connsiteX86" fmla="*/ 1393003 w 4202218"/>
                <a:gd name="connsiteY86" fmla="*/ 3052514 h 4338987"/>
                <a:gd name="connsiteX87" fmla="*/ 1084393 w 4202218"/>
                <a:gd name="connsiteY87" fmla="*/ 3029654 h 4338987"/>
                <a:gd name="connsiteX88" fmla="*/ 730063 w 4202218"/>
                <a:gd name="connsiteY88" fmla="*/ 2961074 h 4338987"/>
                <a:gd name="connsiteX89" fmla="*/ 375733 w 4202218"/>
                <a:gd name="connsiteY89" fmla="*/ 3132524 h 4338987"/>
                <a:gd name="connsiteX90" fmla="*/ 421453 w 4202218"/>
                <a:gd name="connsiteY90" fmla="*/ 3029654 h 4338987"/>
                <a:gd name="connsiteX91" fmla="*/ 627193 w 4202218"/>
                <a:gd name="connsiteY91" fmla="*/ 2926784 h 4338987"/>
                <a:gd name="connsiteX92" fmla="*/ 810073 w 4202218"/>
                <a:gd name="connsiteY92" fmla="*/ 2755334 h 4338987"/>
                <a:gd name="connsiteX93" fmla="*/ 1152973 w 4202218"/>
                <a:gd name="connsiteY93" fmla="*/ 2778194 h 4338987"/>
                <a:gd name="connsiteX94" fmla="*/ 1461583 w 4202218"/>
                <a:gd name="connsiteY94" fmla="*/ 2823914 h 4338987"/>
                <a:gd name="connsiteX95" fmla="*/ 1953073 w 4202218"/>
                <a:gd name="connsiteY95" fmla="*/ 2663894 h 4338987"/>
                <a:gd name="connsiteX96" fmla="*/ 1701613 w 4202218"/>
                <a:gd name="connsiteY96" fmla="*/ 2263844 h 4338987"/>
                <a:gd name="connsiteX97" fmla="*/ 1690183 w 4202218"/>
                <a:gd name="connsiteY97" fmla="*/ 1966664 h 4338987"/>
                <a:gd name="connsiteX98" fmla="*/ 1381991 w 4202218"/>
                <a:gd name="connsiteY98" fmla="*/ 1841930 h 4338987"/>
                <a:gd name="connsiteX99" fmla="*/ 1095823 w 4202218"/>
                <a:gd name="connsiteY99" fmla="*/ 1715204 h 4338987"/>
                <a:gd name="connsiteX100" fmla="*/ 746507 w 4202218"/>
                <a:gd name="connsiteY100" fmla="*/ 1626741 h 4338987"/>
                <a:gd name="connsiteX101" fmla="*/ 352873 w 4202218"/>
                <a:gd name="connsiteY101" fmla="*/ 1726634 h 4338987"/>
                <a:gd name="connsiteX102" fmla="*/ 113171 w 4202218"/>
                <a:gd name="connsiteY102" fmla="*/ 1763908 h 4338987"/>
                <a:gd name="connsiteX103" fmla="*/ 9973 w 4202218"/>
                <a:gd name="connsiteY103" fmla="*/ 1738064 h 4338987"/>
                <a:gd name="connsiteX104" fmla="*/ 348516 w 4202218"/>
                <a:gd name="connsiteY104" fmla="*/ 1644138 h 4338987"/>
                <a:gd name="connsiteX105" fmla="*/ 653097 w 4202218"/>
                <a:gd name="connsiteY105" fmla="*/ 1544246 h 4338987"/>
                <a:gd name="connsiteX106" fmla="*/ 1072963 w 4202218"/>
                <a:gd name="connsiteY106" fmla="*/ 1612334 h 4338987"/>
                <a:gd name="connsiteX107" fmla="*/ 1244413 w 4202218"/>
                <a:gd name="connsiteY107" fmla="*/ 1658054 h 4338987"/>
                <a:gd name="connsiteX108" fmla="*/ 1187263 w 4202218"/>
                <a:gd name="connsiteY108" fmla="*/ 1452314 h 4338987"/>
                <a:gd name="connsiteX109" fmla="*/ 1175833 w 4202218"/>
                <a:gd name="connsiteY109" fmla="*/ 1177994 h 4338987"/>
                <a:gd name="connsiteX110" fmla="*/ 1221553 w 4202218"/>
                <a:gd name="connsiteY110" fmla="*/ 1212284 h 4338987"/>
                <a:gd name="connsiteX0" fmla="*/ 1221553 w 4202218"/>
                <a:gd name="connsiteY0" fmla="*/ 1212284 h 4338987"/>
                <a:gd name="connsiteX1" fmla="*/ 1343911 w 4202218"/>
                <a:gd name="connsiteY1" fmla="*/ 1560154 h 4338987"/>
                <a:gd name="connsiteX2" fmla="*/ 1553023 w 4202218"/>
                <a:gd name="connsiteY2" fmla="*/ 1658054 h 4338987"/>
                <a:gd name="connsiteX3" fmla="*/ 1907353 w 4202218"/>
                <a:gd name="connsiteY3" fmla="*/ 1680914 h 4338987"/>
                <a:gd name="connsiteX4" fmla="*/ 2021653 w 4202218"/>
                <a:gd name="connsiteY4" fmla="*/ 1543754 h 4338987"/>
                <a:gd name="connsiteX5" fmla="*/ 2124523 w 4202218"/>
                <a:gd name="connsiteY5" fmla="*/ 1292294 h 4338987"/>
                <a:gd name="connsiteX6" fmla="*/ 2124523 w 4202218"/>
                <a:gd name="connsiteY6" fmla="*/ 1120844 h 4338987"/>
                <a:gd name="connsiteX7" fmla="*/ 2090233 w 4202218"/>
                <a:gd name="connsiteY7" fmla="*/ 812234 h 4338987"/>
                <a:gd name="connsiteX8" fmla="*/ 2078803 w 4202218"/>
                <a:gd name="connsiteY8" fmla="*/ 777944 h 4338987"/>
                <a:gd name="connsiteX9" fmla="*/ 2170243 w 4202218"/>
                <a:gd name="connsiteY9" fmla="*/ 1086554 h 4338987"/>
                <a:gd name="connsiteX10" fmla="*/ 2215963 w 4202218"/>
                <a:gd name="connsiteY10" fmla="*/ 1269434 h 4338987"/>
                <a:gd name="connsiteX11" fmla="*/ 2284543 w 4202218"/>
                <a:gd name="connsiteY11" fmla="*/ 1303724 h 4338987"/>
                <a:gd name="connsiteX12" fmla="*/ 2330263 w 4202218"/>
                <a:gd name="connsiteY12" fmla="*/ 1166564 h 4338987"/>
                <a:gd name="connsiteX13" fmla="*/ 2467423 w 4202218"/>
                <a:gd name="connsiteY13" fmla="*/ 880814 h 4338987"/>
                <a:gd name="connsiteX14" fmla="*/ 2558863 w 4202218"/>
                <a:gd name="connsiteY14" fmla="*/ 640784 h 4338987"/>
                <a:gd name="connsiteX15" fmla="*/ 2616013 w 4202218"/>
                <a:gd name="connsiteY15" fmla="*/ 537914 h 4338987"/>
                <a:gd name="connsiteX16" fmla="*/ 2558863 w 4202218"/>
                <a:gd name="connsiteY16" fmla="*/ 789374 h 4338987"/>
                <a:gd name="connsiteX17" fmla="*/ 2444563 w 4202218"/>
                <a:gd name="connsiteY17" fmla="*/ 1097984 h 4338987"/>
                <a:gd name="connsiteX18" fmla="*/ 2375983 w 4202218"/>
                <a:gd name="connsiteY18" fmla="*/ 1406594 h 4338987"/>
                <a:gd name="connsiteX19" fmla="*/ 2558863 w 4202218"/>
                <a:gd name="connsiteY19" fmla="*/ 1578044 h 4338987"/>
                <a:gd name="connsiteX20" fmla="*/ 2878903 w 4202218"/>
                <a:gd name="connsiteY20" fmla="*/ 1658054 h 4338987"/>
                <a:gd name="connsiteX21" fmla="*/ 3187513 w 4202218"/>
                <a:gd name="connsiteY21" fmla="*/ 1658054 h 4338987"/>
                <a:gd name="connsiteX22" fmla="*/ 3370393 w 4202218"/>
                <a:gd name="connsiteY22" fmla="*/ 1566614 h 4338987"/>
                <a:gd name="connsiteX23" fmla="*/ 3473263 w 4202218"/>
                <a:gd name="connsiteY23" fmla="*/ 1372304 h 4338987"/>
                <a:gd name="connsiteX24" fmla="*/ 3461833 w 4202218"/>
                <a:gd name="connsiteY24" fmla="*/ 1097984 h 4338987"/>
                <a:gd name="connsiteX25" fmla="*/ 3450403 w 4202218"/>
                <a:gd name="connsiteY25" fmla="*/ 777944 h 4338987"/>
                <a:gd name="connsiteX26" fmla="*/ 3759013 w 4202218"/>
                <a:gd name="connsiteY26" fmla="*/ 572204 h 4338987"/>
                <a:gd name="connsiteX27" fmla="*/ 3999043 w 4202218"/>
                <a:gd name="connsiteY27" fmla="*/ 92144 h 4338987"/>
                <a:gd name="connsiteX28" fmla="*/ 4033333 w 4202218"/>
                <a:gd name="connsiteY28" fmla="*/ 12134 h 4338987"/>
                <a:gd name="connsiteX29" fmla="*/ 4010473 w 4202218"/>
                <a:gd name="connsiteY29" fmla="*/ 252164 h 4338987"/>
                <a:gd name="connsiteX30" fmla="*/ 3827593 w 4202218"/>
                <a:gd name="connsiteY30" fmla="*/ 652214 h 4338987"/>
                <a:gd name="connsiteX31" fmla="*/ 3644713 w 4202218"/>
                <a:gd name="connsiteY31" fmla="*/ 789374 h 4338987"/>
                <a:gd name="connsiteX32" fmla="*/ 3530413 w 4202218"/>
                <a:gd name="connsiteY32" fmla="*/ 892244 h 4338987"/>
                <a:gd name="connsiteX33" fmla="*/ 3861883 w 4202218"/>
                <a:gd name="connsiteY33" fmla="*/ 846524 h 4338987"/>
                <a:gd name="connsiteX34" fmla="*/ 4193353 w 4202218"/>
                <a:gd name="connsiteY34" fmla="*/ 720794 h 4338987"/>
                <a:gd name="connsiteX35" fmla="*/ 4079053 w 4202218"/>
                <a:gd name="connsiteY35" fmla="*/ 892244 h 4338987"/>
                <a:gd name="connsiteX36" fmla="*/ 3781873 w 4202218"/>
                <a:gd name="connsiteY36" fmla="*/ 937964 h 4338987"/>
                <a:gd name="connsiteX37" fmla="*/ 3610423 w 4202218"/>
                <a:gd name="connsiteY37" fmla="*/ 995114 h 4338987"/>
                <a:gd name="connsiteX38" fmla="*/ 3656143 w 4202218"/>
                <a:gd name="connsiteY38" fmla="*/ 1235144 h 4338987"/>
                <a:gd name="connsiteX39" fmla="*/ 3621853 w 4202218"/>
                <a:gd name="connsiteY39" fmla="*/ 1532324 h 4338987"/>
                <a:gd name="connsiteX40" fmla="*/ 3461833 w 4202218"/>
                <a:gd name="connsiteY40" fmla="*/ 1726634 h 4338987"/>
                <a:gd name="connsiteX41" fmla="*/ 3278953 w 4202218"/>
                <a:gd name="connsiteY41" fmla="*/ 2035244 h 4338987"/>
                <a:gd name="connsiteX42" fmla="*/ 3233233 w 4202218"/>
                <a:gd name="connsiteY42" fmla="*/ 2309564 h 4338987"/>
                <a:gd name="connsiteX43" fmla="*/ 3404683 w 4202218"/>
                <a:gd name="connsiteY43" fmla="*/ 2458154 h 4338987"/>
                <a:gd name="connsiteX44" fmla="*/ 3759013 w 4202218"/>
                <a:gd name="connsiteY44" fmla="*/ 2663894 h 4338987"/>
                <a:gd name="connsiteX45" fmla="*/ 4079053 w 4202218"/>
                <a:gd name="connsiteY45" fmla="*/ 2778194 h 4338987"/>
                <a:gd name="connsiteX46" fmla="*/ 4079053 w 4202218"/>
                <a:gd name="connsiteY46" fmla="*/ 2881064 h 4338987"/>
                <a:gd name="connsiteX47" fmla="*/ 3770443 w 4202218"/>
                <a:gd name="connsiteY47" fmla="*/ 2869634 h 4338987"/>
                <a:gd name="connsiteX48" fmla="*/ 3404683 w 4202218"/>
                <a:gd name="connsiteY48" fmla="*/ 2732474 h 4338987"/>
                <a:gd name="connsiteX49" fmla="*/ 3084643 w 4202218"/>
                <a:gd name="connsiteY49" fmla="*/ 2663894 h 4338987"/>
                <a:gd name="connsiteX50" fmla="*/ 2958913 w 4202218"/>
                <a:gd name="connsiteY50" fmla="*/ 2698184 h 4338987"/>
                <a:gd name="connsiteX51" fmla="*/ 2821753 w 4202218"/>
                <a:gd name="connsiteY51" fmla="*/ 2823914 h 4338987"/>
                <a:gd name="connsiteX52" fmla="*/ 2764603 w 4202218"/>
                <a:gd name="connsiteY52" fmla="*/ 2995364 h 4338987"/>
                <a:gd name="connsiteX53" fmla="*/ 2970343 w 4202218"/>
                <a:gd name="connsiteY53" fmla="*/ 3132524 h 4338987"/>
                <a:gd name="connsiteX54" fmla="*/ 3176083 w 4202218"/>
                <a:gd name="connsiteY54" fmla="*/ 3269684 h 4338987"/>
                <a:gd name="connsiteX55" fmla="*/ 3347533 w 4202218"/>
                <a:gd name="connsiteY55" fmla="*/ 3303974 h 4338987"/>
                <a:gd name="connsiteX56" fmla="*/ 3267523 w 4202218"/>
                <a:gd name="connsiteY56" fmla="*/ 3395414 h 4338987"/>
                <a:gd name="connsiteX57" fmla="*/ 3004633 w 4202218"/>
                <a:gd name="connsiteY57" fmla="*/ 3303974 h 4338987"/>
                <a:gd name="connsiteX58" fmla="*/ 2753173 w 4202218"/>
                <a:gd name="connsiteY58" fmla="*/ 3189674 h 4338987"/>
                <a:gd name="connsiteX59" fmla="*/ 2638873 w 4202218"/>
                <a:gd name="connsiteY59" fmla="*/ 3098234 h 4338987"/>
                <a:gd name="connsiteX60" fmla="*/ 2570293 w 4202218"/>
                <a:gd name="connsiteY60" fmla="*/ 3109664 h 4338987"/>
                <a:gd name="connsiteX61" fmla="*/ 2558863 w 4202218"/>
                <a:gd name="connsiteY61" fmla="*/ 3326834 h 4338987"/>
                <a:gd name="connsiteX62" fmla="*/ 2673163 w 4202218"/>
                <a:gd name="connsiteY62" fmla="*/ 3555434 h 4338987"/>
                <a:gd name="connsiteX63" fmla="*/ 2730313 w 4202218"/>
                <a:gd name="connsiteY63" fmla="*/ 4024064 h 4338987"/>
                <a:gd name="connsiteX64" fmla="*/ 2696023 w 4202218"/>
                <a:gd name="connsiteY64" fmla="*/ 4184084 h 4338987"/>
                <a:gd name="connsiteX65" fmla="*/ 2536003 w 4202218"/>
                <a:gd name="connsiteY65" fmla="*/ 4138364 h 4338987"/>
                <a:gd name="connsiteX66" fmla="*/ 2536003 w 4202218"/>
                <a:gd name="connsiteY66" fmla="*/ 3909764 h 4338987"/>
                <a:gd name="connsiteX67" fmla="*/ 2433133 w 4202218"/>
                <a:gd name="connsiteY67" fmla="*/ 3566864 h 4338987"/>
                <a:gd name="connsiteX68" fmla="*/ 2307403 w 4202218"/>
                <a:gd name="connsiteY68" fmla="*/ 3166814 h 4338987"/>
                <a:gd name="connsiteX69" fmla="*/ 2261683 w 4202218"/>
                <a:gd name="connsiteY69" fmla="*/ 3063944 h 4338987"/>
                <a:gd name="connsiteX70" fmla="*/ 2078803 w 4202218"/>
                <a:gd name="connsiteY70" fmla="*/ 2949644 h 4338987"/>
                <a:gd name="connsiteX71" fmla="*/ 1850203 w 4202218"/>
                <a:gd name="connsiteY71" fmla="*/ 3029654 h 4338987"/>
                <a:gd name="connsiteX72" fmla="*/ 1415863 w 4202218"/>
                <a:gd name="connsiteY72" fmla="*/ 3361124 h 4338987"/>
                <a:gd name="connsiteX73" fmla="*/ 1381573 w 4202218"/>
                <a:gd name="connsiteY73" fmla="*/ 3681164 h 4338987"/>
                <a:gd name="connsiteX74" fmla="*/ 1381573 w 4202218"/>
                <a:gd name="connsiteY74" fmla="*/ 3989774 h 4338987"/>
                <a:gd name="connsiteX75" fmla="*/ 1290133 w 4202218"/>
                <a:gd name="connsiteY75" fmla="*/ 4309814 h 4338987"/>
                <a:gd name="connsiteX76" fmla="*/ 1198693 w 4202218"/>
                <a:gd name="connsiteY76" fmla="*/ 4298384 h 4338987"/>
                <a:gd name="connsiteX77" fmla="*/ 1187263 w 4202218"/>
                <a:gd name="connsiteY77" fmla="*/ 4081214 h 4338987"/>
                <a:gd name="connsiteX78" fmla="*/ 1198693 w 4202218"/>
                <a:gd name="connsiteY78" fmla="*/ 3909764 h 4338987"/>
                <a:gd name="connsiteX79" fmla="*/ 970093 w 4202218"/>
                <a:gd name="connsiteY79" fmla="*/ 3989774 h 4338987"/>
                <a:gd name="connsiteX80" fmla="*/ 718633 w 4202218"/>
                <a:gd name="connsiteY80" fmla="*/ 4069784 h 4338987"/>
                <a:gd name="connsiteX81" fmla="*/ 741493 w 4202218"/>
                <a:gd name="connsiteY81" fmla="*/ 3955484 h 4338987"/>
                <a:gd name="connsiteX82" fmla="*/ 1130113 w 4202218"/>
                <a:gd name="connsiteY82" fmla="*/ 3795464 h 4338987"/>
                <a:gd name="connsiteX83" fmla="*/ 1278703 w 4202218"/>
                <a:gd name="connsiteY83" fmla="*/ 3726884 h 4338987"/>
                <a:gd name="connsiteX84" fmla="*/ 1221553 w 4202218"/>
                <a:gd name="connsiteY84" fmla="*/ 3372554 h 4338987"/>
                <a:gd name="connsiteX85" fmla="*/ 1324423 w 4202218"/>
                <a:gd name="connsiteY85" fmla="*/ 3121094 h 4338987"/>
                <a:gd name="connsiteX86" fmla="*/ 1393003 w 4202218"/>
                <a:gd name="connsiteY86" fmla="*/ 3052514 h 4338987"/>
                <a:gd name="connsiteX87" fmla="*/ 1084393 w 4202218"/>
                <a:gd name="connsiteY87" fmla="*/ 3029654 h 4338987"/>
                <a:gd name="connsiteX88" fmla="*/ 730063 w 4202218"/>
                <a:gd name="connsiteY88" fmla="*/ 2961074 h 4338987"/>
                <a:gd name="connsiteX89" fmla="*/ 375733 w 4202218"/>
                <a:gd name="connsiteY89" fmla="*/ 3132524 h 4338987"/>
                <a:gd name="connsiteX90" fmla="*/ 421453 w 4202218"/>
                <a:gd name="connsiteY90" fmla="*/ 3029654 h 4338987"/>
                <a:gd name="connsiteX91" fmla="*/ 627193 w 4202218"/>
                <a:gd name="connsiteY91" fmla="*/ 2926784 h 4338987"/>
                <a:gd name="connsiteX92" fmla="*/ 810073 w 4202218"/>
                <a:gd name="connsiteY92" fmla="*/ 2755334 h 4338987"/>
                <a:gd name="connsiteX93" fmla="*/ 1152973 w 4202218"/>
                <a:gd name="connsiteY93" fmla="*/ 2778194 h 4338987"/>
                <a:gd name="connsiteX94" fmla="*/ 1461583 w 4202218"/>
                <a:gd name="connsiteY94" fmla="*/ 2823914 h 4338987"/>
                <a:gd name="connsiteX95" fmla="*/ 1953073 w 4202218"/>
                <a:gd name="connsiteY95" fmla="*/ 2663894 h 4338987"/>
                <a:gd name="connsiteX96" fmla="*/ 1701613 w 4202218"/>
                <a:gd name="connsiteY96" fmla="*/ 2263844 h 4338987"/>
                <a:gd name="connsiteX97" fmla="*/ 1690183 w 4202218"/>
                <a:gd name="connsiteY97" fmla="*/ 1966664 h 4338987"/>
                <a:gd name="connsiteX98" fmla="*/ 1381991 w 4202218"/>
                <a:gd name="connsiteY98" fmla="*/ 1841930 h 4338987"/>
                <a:gd name="connsiteX99" fmla="*/ 1095823 w 4202218"/>
                <a:gd name="connsiteY99" fmla="*/ 1715204 h 4338987"/>
                <a:gd name="connsiteX100" fmla="*/ 746507 w 4202218"/>
                <a:gd name="connsiteY100" fmla="*/ 1626741 h 4338987"/>
                <a:gd name="connsiteX101" fmla="*/ 352873 w 4202218"/>
                <a:gd name="connsiteY101" fmla="*/ 1726634 h 4338987"/>
                <a:gd name="connsiteX102" fmla="*/ 113171 w 4202218"/>
                <a:gd name="connsiteY102" fmla="*/ 1763908 h 4338987"/>
                <a:gd name="connsiteX103" fmla="*/ 9973 w 4202218"/>
                <a:gd name="connsiteY103" fmla="*/ 1738064 h 4338987"/>
                <a:gd name="connsiteX104" fmla="*/ 348516 w 4202218"/>
                <a:gd name="connsiteY104" fmla="*/ 1644138 h 4338987"/>
                <a:gd name="connsiteX105" fmla="*/ 653097 w 4202218"/>
                <a:gd name="connsiteY105" fmla="*/ 1544246 h 4338987"/>
                <a:gd name="connsiteX106" fmla="*/ 1072963 w 4202218"/>
                <a:gd name="connsiteY106" fmla="*/ 1612334 h 4338987"/>
                <a:gd name="connsiteX107" fmla="*/ 1244413 w 4202218"/>
                <a:gd name="connsiteY107" fmla="*/ 1658054 h 4338987"/>
                <a:gd name="connsiteX108" fmla="*/ 1187263 w 4202218"/>
                <a:gd name="connsiteY108" fmla="*/ 1452314 h 4338987"/>
                <a:gd name="connsiteX109" fmla="*/ 1075917 w 4202218"/>
                <a:gd name="connsiteY109" fmla="*/ 547397 h 4338987"/>
                <a:gd name="connsiteX110" fmla="*/ 1221553 w 4202218"/>
                <a:gd name="connsiteY110" fmla="*/ 1212284 h 4338987"/>
                <a:gd name="connsiteX0" fmla="*/ 1221553 w 4202218"/>
                <a:gd name="connsiteY0" fmla="*/ 1212284 h 4338987"/>
                <a:gd name="connsiteX1" fmla="*/ 1343911 w 4202218"/>
                <a:gd name="connsiteY1" fmla="*/ 1560154 h 4338987"/>
                <a:gd name="connsiteX2" fmla="*/ 1553023 w 4202218"/>
                <a:gd name="connsiteY2" fmla="*/ 1658054 h 4338987"/>
                <a:gd name="connsiteX3" fmla="*/ 1907353 w 4202218"/>
                <a:gd name="connsiteY3" fmla="*/ 1680914 h 4338987"/>
                <a:gd name="connsiteX4" fmla="*/ 2021653 w 4202218"/>
                <a:gd name="connsiteY4" fmla="*/ 1543754 h 4338987"/>
                <a:gd name="connsiteX5" fmla="*/ 2124523 w 4202218"/>
                <a:gd name="connsiteY5" fmla="*/ 1292294 h 4338987"/>
                <a:gd name="connsiteX6" fmla="*/ 2124523 w 4202218"/>
                <a:gd name="connsiteY6" fmla="*/ 1120844 h 4338987"/>
                <a:gd name="connsiteX7" fmla="*/ 2090233 w 4202218"/>
                <a:gd name="connsiteY7" fmla="*/ 812234 h 4338987"/>
                <a:gd name="connsiteX8" fmla="*/ 2078803 w 4202218"/>
                <a:gd name="connsiteY8" fmla="*/ 777944 h 4338987"/>
                <a:gd name="connsiteX9" fmla="*/ 2170243 w 4202218"/>
                <a:gd name="connsiteY9" fmla="*/ 1086554 h 4338987"/>
                <a:gd name="connsiteX10" fmla="*/ 2215963 w 4202218"/>
                <a:gd name="connsiteY10" fmla="*/ 1269434 h 4338987"/>
                <a:gd name="connsiteX11" fmla="*/ 2284543 w 4202218"/>
                <a:gd name="connsiteY11" fmla="*/ 1303724 h 4338987"/>
                <a:gd name="connsiteX12" fmla="*/ 2330263 w 4202218"/>
                <a:gd name="connsiteY12" fmla="*/ 1166564 h 4338987"/>
                <a:gd name="connsiteX13" fmla="*/ 2467423 w 4202218"/>
                <a:gd name="connsiteY13" fmla="*/ 880814 h 4338987"/>
                <a:gd name="connsiteX14" fmla="*/ 2558863 w 4202218"/>
                <a:gd name="connsiteY14" fmla="*/ 640784 h 4338987"/>
                <a:gd name="connsiteX15" fmla="*/ 2616013 w 4202218"/>
                <a:gd name="connsiteY15" fmla="*/ 537914 h 4338987"/>
                <a:gd name="connsiteX16" fmla="*/ 2558863 w 4202218"/>
                <a:gd name="connsiteY16" fmla="*/ 789374 h 4338987"/>
                <a:gd name="connsiteX17" fmla="*/ 2444563 w 4202218"/>
                <a:gd name="connsiteY17" fmla="*/ 1097984 h 4338987"/>
                <a:gd name="connsiteX18" fmla="*/ 2375983 w 4202218"/>
                <a:gd name="connsiteY18" fmla="*/ 1406594 h 4338987"/>
                <a:gd name="connsiteX19" fmla="*/ 2558863 w 4202218"/>
                <a:gd name="connsiteY19" fmla="*/ 1578044 h 4338987"/>
                <a:gd name="connsiteX20" fmla="*/ 2878903 w 4202218"/>
                <a:gd name="connsiteY20" fmla="*/ 1658054 h 4338987"/>
                <a:gd name="connsiteX21" fmla="*/ 3187513 w 4202218"/>
                <a:gd name="connsiteY21" fmla="*/ 1658054 h 4338987"/>
                <a:gd name="connsiteX22" fmla="*/ 3370393 w 4202218"/>
                <a:gd name="connsiteY22" fmla="*/ 1566614 h 4338987"/>
                <a:gd name="connsiteX23" fmla="*/ 3473263 w 4202218"/>
                <a:gd name="connsiteY23" fmla="*/ 1372304 h 4338987"/>
                <a:gd name="connsiteX24" fmla="*/ 3461833 w 4202218"/>
                <a:gd name="connsiteY24" fmla="*/ 1097984 h 4338987"/>
                <a:gd name="connsiteX25" fmla="*/ 3450403 w 4202218"/>
                <a:gd name="connsiteY25" fmla="*/ 777944 h 4338987"/>
                <a:gd name="connsiteX26" fmla="*/ 3759013 w 4202218"/>
                <a:gd name="connsiteY26" fmla="*/ 572204 h 4338987"/>
                <a:gd name="connsiteX27" fmla="*/ 3999043 w 4202218"/>
                <a:gd name="connsiteY27" fmla="*/ 92144 h 4338987"/>
                <a:gd name="connsiteX28" fmla="*/ 4033333 w 4202218"/>
                <a:gd name="connsiteY28" fmla="*/ 12134 h 4338987"/>
                <a:gd name="connsiteX29" fmla="*/ 4010473 w 4202218"/>
                <a:gd name="connsiteY29" fmla="*/ 252164 h 4338987"/>
                <a:gd name="connsiteX30" fmla="*/ 3827593 w 4202218"/>
                <a:gd name="connsiteY30" fmla="*/ 652214 h 4338987"/>
                <a:gd name="connsiteX31" fmla="*/ 3644713 w 4202218"/>
                <a:gd name="connsiteY31" fmla="*/ 789374 h 4338987"/>
                <a:gd name="connsiteX32" fmla="*/ 3530413 w 4202218"/>
                <a:gd name="connsiteY32" fmla="*/ 892244 h 4338987"/>
                <a:gd name="connsiteX33" fmla="*/ 3861883 w 4202218"/>
                <a:gd name="connsiteY33" fmla="*/ 846524 h 4338987"/>
                <a:gd name="connsiteX34" fmla="*/ 4193353 w 4202218"/>
                <a:gd name="connsiteY34" fmla="*/ 720794 h 4338987"/>
                <a:gd name="connsiteX35" fmla="*/ 4079053 w 4202218"/>
                <a:gd name="connsiteY35" fmla="*/ 892244 h 4338987"/>
                <a:gd name="connsiteX36" fmla="*/ 3781873 w 4202218"/>
                <a:gd name="connsiteY36" fmla="*/ 937964 h 4338987"/>
                <a:gd name="connsiteX37" fmla="*/ 3610423 w 4202218"/>
                <a:gd name="connsiteY37" fmla="*/ 995114 h 4338987"/>
                <a:gd name="connsiteX38" fmla="*/ 3656143 w 4202218"/>
                <a:gd name="connsiteY38" fmla="*/ 1235144 h 4338987"/>
                <a:gd name="connsiteX39" fmla="*/ 3621853 w 4202218"/>
                <a:gd name="connsiteY39" fmla="*/ 1532324 h 4338987"/>
                <a:gd name="connsiteX40" fmla="*/ 3461833 w 4202218"/>
                <a:gd name="connsiteY40" fmla="*/ 1726634 h 4338987"/>
                <a:gd name="connsiteX41" fmla="*/ 3278953 w 4202218"/>
                <a:gd name="connsiteY41" fmla="*/ 2035244 h 4338987"/>
                <a:gd name="connsiteX42" fmla="*/ 3233233 w 4202218"/>
                <a:gd name="connsiteY42" fmla="*/ 2309564 h 4338987"/>
                <a:gd name="connsiteX43" fmla="*/ 3404683 w 4202218"/>
                <a:gd name="connsiteY43" fmla="*/ 2458154 h 4338987"/>
                <a:gd name="connsiteX44" fmla="*/ 3759013 w 4202218"/>
                <a:gd name="connsiteY44" fmla="*/ 2663894 h 4338987"/>
                <a:gd name="connsiteX45" fmla="*/ 4079053 w 4202218"/>
                <a:gd name="connsiteY45" fmla="*/ 2778194 h 4338987"/>
                <a:gd name="connsiteX46" fmla="*/ 4079053 w 4202218"/>
                <a:gd name="connsiteY46" fmla="*/ 2881064 h 4338987"/>
                <a:gd name="connsiteX47" fmla="*/ 3770443 w 4202218"/>
                <a:gd name="connsiteY47" fmla="*/ 2869634 h 4338987"/>
                <a:gd name="connsiteX48" fmla="*/ 3404683 w 4202218"/>
                <a:gd name="connsiteY48" fmla="*/ 2732474 h 4338987"/>
                <a:gd name="connsiteX49" fmla="*/ 3084643 w 4202218"/>
                <a:gd name="connsiteY49" fmla="*/ 2663894 h 4338987"/>
                <a:gd name="connsiteX50" fmla="*/ 2958913 w 4202218"/>
                <a:gd name="connsiteY50" fmla="*/ 2698184 h 4338987"/>
                <a:gd name="connsiteX51" fmla="*/ 2821753 w 4202218"/>
                <a:gd name="connsiteY51" fmla="*/ 2823914 h 4338987"/>
                <a:gd name="connsiteX52" fmla="*/ 2764603 w 4202218"/>
                <a:gd name="connsiteY52" fmla="*/ 2995364 h 4338987"/>
                <a:gd name="connsiteX53" fmla="*/ 2970343 w 4202218"/>
                <a:gd name="connsiteY53" fmla="*/ 3132524 h 4338987"/>
                <a:gd name="connsiteX54" fmla="*/ 3176083 w 4202218"/>
                <a:gd name="connsiteY54" fmla="*/ 3269684 h 4338987"/>
                <a:gd name="connsiteX55" fmla="*/ 3347533 w 4202218"/>
                <a:gd name="connsiteY55" fmla="*/ 3303974 h 4338987"/>
                <a:gd name="connsiteX56" fmla="*/ 3267523 w 4202218"/>
                <a:gd name="connsiteY56" fmla="*/ 3395414 h 4338987"/>
                <a:gd name="connsiteX57" fmla="*/ 3004633 w 4202218"/>
                <a:gd name="connsiteY57" fmla="*/ 3303974 h 4338987"/>
                <a:gd name="connsiteX58" fmla="*/ 2753173 w 4202218"/>
                <a:gd name="connsiteY58" fmla="*/ 3189674 h 4338987"/>
                <a:gd name="connsiteX59" fmla="*/ 2638873 w 4202218"/>
                <a:gd name="connsiteY59" fmla="*/ 3098234 h 4338987"/>
                <a:gd name="connsiteX60" fmla="*/ 2570293 w 4202218"/>
                <a:gd name="connsiteY60" fmla="*/ 3109664 h 4338987"/>
                <a:gd name="connsiteX61" fmla="*/ 2558863 w 4202218"/>
                <a:gd name="connsiteY61" fmla="*/ 3326834 h 4338987"/>
                <a:gd name="connsiteX62" fmla="*/ 2673163 w 4202218"/>
                <a:gd name="connsiteY62" fmla="*/ 3555434 h 4338987"/>
                <a:gd name="connsiteX63" fmla="*/ 2730313 w 4202218"/>
                <a:gd name="connsiteY63" fmla="*/ 4024064 h 4338987"/>
                <a:gd name="connsiteX64" fmla="*/ 2696023 w 4202218"/>
                <a:gd name="connsiteY64" fmla="*/ 4184084 h 4338987"/>
                <a:gd name="connsiteX65" fmla="*/ 2536003 w 4202218"/>
                <a:gd name="connsiteY65" fmla="*/ 4138364 h 4338987"/>
                <a:gd name="connsiteX66" fmla="*/ 2536003 w 4202218"/>
                <a:gd name="connsiteY66" fmla="*/ 3909764 h 4338987"/>
                <a:gd name="connsiteX67" fmla="*/ 2433133 w 4202218"/>
                <a:gd name="connsiteY67" fmla="*/ 3566864 h 4338987"/>
                <a:gd name="connsiteX68" fmla="*/ 2307403 w 4202218"/>
                <a:gd name="connsiteY68" fmla="*/ 3166814 h 4338987"/>
                <a:gd name="connsiteX69" fmla="*/ 2261683 w 4202218"/>
                <a:gd name="connsiteY69" fmla="*/ 3063944 h 4338987"/>
                <a:gd name="connsiteX70" fmla="*/ 2078803 w 4202218"/>
                <a:gd name="connsiteY70" fmla="*/ 2949644 h 4338987"/>
                <a:gd name="connsiteX71" fmla="*/ 1850203 w 4202218"/>
                <a:gd name="connsiteY71" fmla="*/ 3029654 h 4338987"/>
                <a:gd name="connsiteX72" fmla="*/ 1415863 w 4202218"/>
                <a:gd name="connsiteY72" fmla="*/ 3361124 h 4338987"/>
                <a:gd name="connsiteX73" fmla="*/ 1381573 w 4202218"/>
                <a:gd name="connsiteY73" fmla="*/ 3681164 h 4338987"/>
                <a:gd name="connsiteX74" fmla="*/ 1381573 w 4202218"/>
                <a:gd name="connsiteY74" fmla="*/ 3989774 h 4338987"/>
                <a:gd name="connsiteX75" fmla="*/ 1290133 w 4202218"/>
                <a:gd name="connsiteY75" fmla="*/ 4309814 h 4338987"/>
                <a:gd name="connsiteX76" fmla="*/ 1198693 w 4202218"/>
                <a:gd name="connsiteY76" fmla="*/ 4298384 h 4338987"/>
                <a:gd name="connsiteX77" fmla="*/ 1187263 w 4202218"/>
                <a:gd name="connsiteY77" fmla="*/ 4081214 h 4338987"/>
                <a:gd name="connsiteX78" fmla="*/ 1198693 w 4202218"/>
                <a:gd name="connsiteY78" fmla="*/ 3909764 h 4338987"/>
                <a:gd name="connsiteX79" fmla="*/ 970093 w 4202218"/>
                <a:gd name="connsiteY79" fmla="*/ 3989774 h 4338987"/>
                <a:gd name="connsiteX80" fmla="*/ 718633 w 4202218"/>
                <a:gd name="connsiteY80" fmla="*/ 4069784 h 4338987"/>
                <a:gd name="connsiteX81" fmla="*/ 741493 w 4202218"/>
                <a:gd name="connsiteY81" fmla="*/ 3955484 h 4338987"/>
                <a:gd name="connsiteX82" fmla="*/ 1130113 w 4202218"/>
                <a:gd name="connsiteY82" fmla="*/ 3795464 h 4338987"/>
                <a:gd name="connsiteX83" fmla="*/ 1278703 w 4202218"/>
                <a:gd name="connsiteY83" fmla="*/ 3726884 h 4338987"/>
                <a:gd name="connsiteX84" fmla="*/ 1221553 w 4202218"/>
                <a:gd name="connsiteY84" fmla="*/ 3372554 h 4338987"/>
                <a:gd name="connsiteX85" fmla="*/ 1324423 w 4202218"/>
                <a:gd name="connsiteY85" fmla="*/ 3121094 h 4338987"/>
                <a:gd name="connsiteX86" fmla="*/ 1393003 w 4202218"/>
                <a:gd name="connsiteY86" fmla="*/ 3052514 h 4338987"/>
                <a:gd name="connsiteX87" fmla="*/ 1084393 w 4202218"/>
                <a:gd name="connsiteY87" fmla="*/ 3029654 h 4338987"/>
                <a:gd name="connsiteX88" fmla="*/ 730063 w 4202218"/>
                <a:gd name="connsiteY88" fmla="*/ 2961074 h 4338987"/>
                <a:gd name="connsiteX89" fmla="*/ 375733 w 4202218"/>
                <a:gd name="connsiteY89" fmla="*/ 3132524 h 4338987"/>
                <a:gd name="connsiteX90" fmla="*/ 421453 w 4202218"/>
                <a:gd name="connsiteY90" fmla="*/ 3029654 h 4338987"/>
                <a:gd name="connsiteX91" fmla="*/ 627193 w 4202218"/>
                <a:gd name="connsiteY91" fmla="*/ 2926784 h 4338987"/>
                <a:gd name="connsiteX92" fmla="*/ 810073 w 4202218"/>
                <a:gd name="connsiteY92" fmla="*/ 2755334 h 4338987"/>
                <a:gd name="connsiteX93" fmla="*/ 1152973 w 4202218"/>
                <a:gd name="connsiteY93" fmla="*/ 2778194 h 4338987"/>
                <a:gd name="connsiteX94" fmla="*/ 1461583 w 4202218"/>
                <a:gd name="connsiteY94" fmla="*/ 2823914 h 4338987"/>
                <a:gd name="connsiteX95" fmla="*/ 1953073 w 4202218"/>
                <a:gd name="connsiteY95" fmla="*/ 2663894 h 4338987"/>
                <a:gd name="connsiteX96" fmla="*/ 1701613 w 4202218"/>
                <a:gd name="connsiteY96" fmla="*/ 2263844 h 4338987"/>
                <a:gd name="connsiteX97" fmla="*/ 1690183 w 4202218"/>
                <a:gd name="connsiteY97" fmla="*/ 1966664 h 4338987"/>
                <a:gd name="connsiteX98" fmla="*/ 1381991 w 4202218"/>
                <a:gd name="connsiteY98" fmla="*/ 1841930 h 4338987"/>
                <a:gd name="connsiteX99" fmla="*/ 1095823 w 4202218"/>
                <a:gd name="connsiteY99" fmla="*/ 1715204 h 4338987"/>
                <a:gd name="connsiteX100" fmla="*/ 746507 w 4202218"/>
                <a:gd name="connsiteY100" fmla="*/ 1626741 h 4338987"/>
                <a:gd name="connsiteX101" fmla="*/ 352873 w 4202218"/>
                <a:gd name="connsiteY101" fmla="*/ 1726634 h 4338987"/>
                <a:gd name="connsiteX102" fmla="*/ 113171 w 4202218"/>
                <a:gd name="connsiteY102" fmla="*/ 1763908 h 4338987"/>
                <a:gd name="connsiteX103" fmla="*/ 9973 w 4202218"/>
                <a:gd name="connsiteY103" fmla="*/ 1738064 h 4338987"/>
                <a:gd name="connsiteX104" fmla="*/ 348516 w 4202218"/>
                <a:gd name="connsiteY104" fmla="*/ 1644138 h 4338987"/>
                <a:gd name="connsiteX105" fmla="*/ 653097 w 4202218"/>
                <a:gd name="connsiteY105" fmla="*/ 1544246 h 4338987"/>
                <a:gd name="connsiteX106" fmla="*/ 1072963 w 4202218"/>
                <a:gd name="connsiteY106" fmla="*/ 1612334 h 4338987"/>
                <a:gd name="connsiteX107" fmla="*/ 1244413 w 4202218"/>
                <a:gd name="connsiteY107" fmla="*/ 1658054 h 4338987"/>
                <a:gd name="connsiteX108" fmla="*/ 1187263 w 4202218"/>
                <a:gd name="connsiteY108" fmla="*/ 1452314 h 4338987"/>
                <a:gd name="connsiteX109" fmla="*/ 876086 w 4202218"/>
                <a:gd name="connsiteY109" fmla="*/ 100164 h 4338987"/>
                <a:gd name="connsiteX110" fmla="*/ 1221553 w 4202218"/>
                <a:gd name="connsiteY110" fmla="*/ 1212284 h 4338987"/>
                <a:gd name="connsiteX0" fmla="*/ 1221553 w 4202218"/>
                <a:gd name="connsiteY0" fmla="*/ 1212284 h 4338987"/>
                <a:gd name="connsiteX1" fmla="*/ 1343911 w 4202218"/>
                <a:gd name="connsiteY1" fmla="*/ 1560154 h 4338987"/>
                <a:gd name="connsiteX2" fmla="*/ 1553023 w 4202218"/>
                <a:gd name="connsiteY2" fmla="*/ 1658054 h 4338987"/>
                <a:gd name="connsiteX3" fmla="*/ 1907353 w 4202218"/>
                <a:gd name="connsiteY3" fmla="*/ 1680914 h 4338987"/>
                <a:gd name="connsiteX4" fmla="*/ 2021653 w 4202218"/>
                <a:gd name="connsiteY4" fmla="*/ 1543754 h 4338987"/>
                <a:gd name="connsiteX5" fmla="*/ 2124523 w 4202218"/>
                <a:gd name="connsiteY5" fmla="*/ 1292294 h 4338987"/>
                <a:gd name="connsiteX6" fmla="*/ 2124523 w 4202218"/>
                <a:gd name="connsiteY6" fmla="*/ 1120844 h 4338987"/>
                <a:gd name="connsiteX7" fmla="*/ 2090233 w 4202218"/>
                <a:gd name="connsiteY7" fmla="*/ 812234 h 4338987"/>
                <a:gd name="connsiteX8" fmla="*/ 2078803 w 4202218"/>
                <a:gd name="connsiteY8" fmla="*/ 777944 h 4338987"/>
                <a:gd name="connsiteX9" fmla="*/ 2170243 w 4202218"/>
                <a:gd name="connsiteY9" fmla="*/ 1086554 h 4338987"/>
                <a:gd name="connsiteX10" fmla="*/ 2215963 w 4202218"/>
                <a:gd name="connsiteY10" fmla="*/ 1269434 h 4338987"/>
                <a:gd name="connsiteX11" fmla="*/ 2284543 w 4202218"/>
                <a:gd name="connsiteY11" fmla="*/ 1303724 h 4338987"/>
                <a:gd name="connsiteX12" fmla="*/ 2330263 w 4202218"/>
                <a:gd name="connsiteY12" fmla="*/ 1166564 h 4338987"/>
                <a:gd name="connsiteX13" fmla="*/ 2467423 w 4202218"/>
                <a:gd name="connsiteY13" fmla="*/ 880814 h 4338987"/>
                <a:gd name="connsiteX14" fmla="*/ 2558863 w 4202218"/>
                <a:gd name="connsiteY14" fmla="*/ 640784 h 4338987"/>
                <a:gd name="connsiteX15" fmla="*/ 2616013 w 4202218"/>
                <a:gd name="connsiteY15" fmla="*/ 537914 h 4338987"/>
                <a:gd name="connsiteX16" fmla="*/ 2558863 w 4202218"/>
                <a:gd name="connsiteY16" fmla="*/ 789374 h 4338987"/>
                <a:gd name="connsiteX17" fmla="*/ 2444563 w 4202218"/>
                <a:gd name="connsiteY17" fmla="*/ 1097984 h 4338987"/>
                <a:gd name="connsiteX18" fmla="*/ 2375983 w 4202218"/>
                <a:gd name="connsiteY18" fmla="*/ 1406594 h 4338987"/>
                <a:gd name="connsiteX19" fmla="*/ 2558863 w 4202218"/>
                <a:gd name="connsiteY19" fmla="*/ 1578044 h 4338987"/>
                <a:gd name="connsiteX20" fmla="*/ 2878903 w 4202218"/>
                <a:gd name="connsiteY20" fmla="*/ 1658054 h 4338987"/>
                <a:gd name="connsiteX21" fmla="*/ 3187513 w 4202218"/>
                <a:gd name="connsiteY21" fmla="*/ 1658054 h 4338987"/>
                <a:gd name="connsiteX22" fmla="*/ 3370393 w 4202218"/>
                <a:gd name="connsiteY22" fmla="*/ 1566614 h 4338987"/>
                <a:gd name="connsiteX23" fmla="*/ 3473263 w 4202218"/>
                <a:gd name="connsiteY23" fmla="*/ 1372304 h 4338987"/>
                <a:gd name="connsiteX24" fmla="*/ 3461833 w 4202218"/>
                <a:gd name="connsiteY24" fmla="*/ 1097984 h 4338987"/>
                <a:gd name="connsiteX25" fmla="*/ 3450403 w 4202218"/>
                <a:gd name="connsiteY25" fmla="*/ 777944 h 4338987"/>
                <a:gd name="connsiteX26" fmla="*/ 3759013 w 4202218"/>
                <a:gd name="connsiteY26" fmla="*/ 572204 h 4338987"/>
                <a:gd name="connsiteX27" fmla="*/ 3999043 w 4202218"/>
                <a:gd name="connsiteY27" fmla="*/ 92144 h 4338987"/>
                <a:gd name="connsiteX28" fmla="*/ 4033333 w 4202218"/>
                <a:gd name="connsiteY28" fmla="*/ 12134 h 4338987"/>
                <a:gd name="connsiteX29" fmla="*/ 4010473 w 4202218"/>
                <a:gd name="connsiteY29" fmla="*/ 252164 h 4338987"/>
                <a:gd name="connsiteX30" fmla="*/ 3827593 w 4202218"/>
                <a:gd name="connsiteY30" fmla="*/ 652214 h 4338987"/>
                <a:gd name="connsiteX31" fmla="*/ 3644713 w 4202218"/>
                <a:gd name="connsiteY31" fmla="*/ 789374 h 4338987"/>
                <a:gd name="connsiteX32" fmla="*/ 3530413 w 4202218"/>
                <a:gd name="connsiteY32" fmla="*/ 892244 h 4338987"/>
                <a:gd name="connsiteX33" fmla="*/ 3861883 w 4202218"/>
                <a:gd name="connsiteY33" fmla="*/ 846524 h 4338987"/>
                <a:gd name="connsiteX34" fmla="*/ 4193353 w 4202218"/>
                <a:gd name="connsiteY34" fmla="*/ 720794 h 4338987"/>
                <a:gd name="connsiteX35" fmla="*/ 4079053 w 4202218"/>
                <a:gd name="connsiteY35" fmla="*/ 892244 h 4338987"/>
                <a:gd name="connsiteX36" fmla="*/ 3781873 w 4202218"/>
                <a:gd name="connsiteY36" fmla="*/ 937964 h 4338987"/>
                <a:gd name="connsiteX37" fmla="*/ 3610423 w 4202218"/>
                <a:gd name="connsiteY37" fmla="*/ 995114 h 4338987"/>
                <a:gd name="connsiteX38" fmla="*/ 3656143 w 4202218"/>
                <a:gd name="connsiteY38" fmla="*/ 1235144 h 4338987"/>
                <a:gd name="connsiteX39" fmla="*/ 3621853 w 4202218"/>
                <a:gd name="connsiteY39" fmla="*/ 1532324 h 4338987"/>
                <a:gd name="connsiteX40" fmla="*/ 3461833 w 4202218"/>
                <a:gd name="connsiteY40" fmla="*/ 1726634 h 4338987"/>
                <a:gd name="connsiteX41" fmla="*/ 3278953 w 4202218"/>
                <a:gd name="connsiteY41" fmla="*/ 2035244 h 4338987"/>
                <a:gd name="connsiteX42" fmla="*/ 3233233 w 4202218"/>
                <a:gd name="connsiteY42" fmla="*/ 2309564 h 4338987"/>
                <a:gd name="connsiteX43" fmla="*/ 3404683 w 4202218"/>
                <a:gd name="connsiteY43" fmla="*/ 2458154 h 4338987"/>
                <a:gd name="connsiteX44" fmla="*/ 3759013 w 4202218"/>
                <a:gd name="connsiteY44" fmla="*/ 2663894 h 4338987"/>
                <a:gd name="connsiteX45" fmla="*/ 4079053 w 4202218"/>
                <a:gd name="connsiteY45" fmla="*/ 2778194 h 4338987"/>
                <a:gd name="connsiteX46" fmla="*/ 4079053 w 4202218"/>
                <a:gd name="connsiteY46" fmla="*/ 2881064 h 4338987"/>
                <a:gd name="connsiteX47" fmla="*/ 3770443 w 4202218"/>
                <a:gd name="connsiteY47" fmla="*/ 2869634 h 4338987"/>
                <a:gd name="connsiteX48" fmla="*/ 3404683 w 4202218"/>
                <a:gd name="connsiteY48" fmla="*/ 2732474 h 4338987"/>
                <a:gd name="connsiteX49" fmla="*/ 3084643 w 4202218"/>
                <a:gd name="connsiteY49" fmla="*/ 2663894 h 4338987"/>
                <a:gd name="connsiteX50" fmla="*/ 2958913 w 4202218"/>
                <a:gd name="connsiteY50" fmla="*/ 2698184 h 4338987"/>
                <a:gd name="connsiteX51" fmla="*/ 2821753 w 4202218"/>
                <a:gd name="connsiteY51" fmla="*/ 2823914 h 4338987"/>
                <a:gd name="connsiteX52" fmla="*/ 2764603 w 4202218"/>
                <a:gd name="connsiteY52" fmla="*/ 2995364 h 4338987"/>
                <a:gd name="connsiteX53" fmla="*/ 2970343 w 4202218"/>
                <a:gd name="connsiteY53" fmla="*/ 3132524 h 4338987"/>
                <a:gd name="connsiteX54" fmla="*/ 3176083 w 4202218"/>
                <a:gd name="connsiteY54" fmla="*/ 3269684 h 4338987"/>
                <a:gd name="connsiteX55" fmla="*/ 3347533 w 4202218"/>
                <a:gd name="connsiteY55" fmla="*/ 3303974 h 4338987"/>
                <a:gd name="connsiteX56" fmla="*/ 3267523 w 4202218"/>
                <a:gd name="connsiteY56" fmla="*/ 3395414 h 4338987"/>
                <a:gd name="connsiteX57" fmla="*/ 3004633 w 4202218"/>
                <a:gd name="connsiteY57" fmla="*/ 3303974 h 4338987"/>
                <a:gd name="connsiteX58" fmla="*/ 2753173 w 4202218"/>
                <a:gd name="connsiteY58" fmla="*/ 3189674 h 4338987"/>
                <a:gd name="connsiteX59" fmla="*/ 2638873 w 4202218"/>
                <a:gd name="connsiteY59" fmla="*/ 3098234 h 4338987"/>
                <a:gd name="connsiteX60" fmla="*/ 2570293 w 4202218"/>
                <a:gd name="connsiteY60" fmla="*/ 3109664 h 4338987"/>
                <a:gd name="connsiteX61" fmla="*/ 2558863 w 4202218"/>
                <a:gd name="connsiteY61" fmla="*/ 3326834 h 4338987"/>
                <a:gd name="connsiteX62" fmla="*/ 2673163 w 4202218"/>
                <a:gd name="connsiteY62" fmla="*/ 3555434 h 4338987"/>
                <a:gd name="connsiteX63" fmla="*/ 2730313 w 4202218"/>
                <a:gd name="connsiteY63" fmla="*/ 4024064 h 4338987"/>
                <a:gd name="connsiteX64" fmla="*/ 2696023 w 4202218"/>
                <a:gd name="connsiteY64" fmla="*/ 4184084 h 4338987"/>
                <a:gd name="connsiteX65" fmla="*/ 2536003 w 4202218"/>
                <a:gd name="connsiteY65" fmla="*/ 4138364 h 4338987"/>
                <a:gd name="connsiteX66" fmla="*/ 2536003 w 4202218"/>
                <a:gd name="connsiteY66" fmla="*/ 3909764 h 4338987"/>
                <a:gd name="connsiteX67" fmla="*/ 2433133 w 4202218"/>
                <a:gd name="connsiteY67" fmla="*/ 3566864 h 4338987"/>
                <a:gd name="connsiteX68" fmla="*/ 2307403 w 4202218"/>
                <a:gd name="connsiteY68" fmla="*/ 3166814 h 4338987"/>
                <a:gd name="connsiteX69" fmla="*/ 2261683 w 4202218"/>
                <a:gd name="connsiteY69" fmla="*/ 3063944 h 4338987"/>
                <a:gd name="connsiteX70" fmla="*/ 2078803 w 4202218"/>
                <a:gd name="connsiteY70" fmla="*/ 2949644 h 4338987"/>
                <a:gd name="connsiteX71" fmla="*/ 1850203 w 4202218"/>
                <a:gd name="connsiteY71" fmla="*/ 3029654 h 4338987"/>
                <a:gd name="connsiteX72" fmla="*/ 1415863 w 4202218"/>
                <a:gd name="connsiteY72" fmla="*/ 3361124 h 4338987"/>
                <a:gd name="connsiteX73" fmla="*/ 1381573 w 4202218"/>
                <a:gd name="connsiteY73" fmla="*/ 3681164 h 4338987"/>
                <a:gd name="connsiteX74" fmla="*/ 1381573 w 4202218"/>
                <a:gd name="connsiteY74" fmla="*/ 3989774 h 4338987"/>
                <a:gd name="connsiteX75" fmla="*/ 1290133 w 4202218"/>
                <a:gd name="connsiteY75" fmla="*/ 4309814 h 4338987"/>
                <a:gd name="connsiteX76" fmla="*/ 1198693 w 4202218"/>
                <a:gd name="connsiteY76" fmla="*/ 4298384 h 4338987"/>
                <a:gd name="connsiteX77" fmla="*/ 1187263 w 4202218"/>
                <a:gd name="connsiteY77" fmla="*/ 4081214 h 4338987"/>
                <a:gd name="connsiteX78" fmla="*/ 1198693 w 4202218"/>
                <a:gd name="connsiteY78" fmla="*/ 3909764 h 4338987"/>
                <a:gd name="connsiteX79" fmla="*/ 970093 w 4202218"/>
                <a:gd name="connsiteY79" fmla="*/ 3989774 h 4338987"/>
                <a:gd name="connsiteX80" fmla="*/ 718633 w 4202218"/>
                <a:gd name="connsiteY80" fmla="*/ 4069784 h 4338987"/>
                <a:gd name="connsiteX81" fmla="*/ 741493 w 4202218"/>
                <a:gd name="connsiteY81" fmla="*/ 3955484 h 4338987"/>
                <a:gd name="connsiteX82" fmla="*/ 1130113 w 4202218"/>
                <a:gd name="connsiteY82" fmla="*/ 3795464 h 4338987"/>
                <a:gd name="connsiteX83" fmla="*/ 1278703 w 4202218"/>
                <a:gd name="connsiteY83" fmla="*/ 3726884 h 4338987"/>
                <a:gd name="connsiteX84" fmla="*/ 1221553 w 4202218"/>
                <a:gd name="connsiteY84" fmla="*/ 3372554 h 4338987"/>
                <a:gd name="connsiteX85" fmla="*/ 1324423 w 4202218"/>
                <a:gd name="connsiteY85" fmla="*/ 3121094 h 4338987"/>
                <a:gd name="connsiteX86" fmla="*/ 1393003 w 4202218"/>
                <a:gd name="connsiteY86" fmla="*/ 3052514 h 4338987"/>
                <a:gd name="connsiteX87" fmla="*/ 1084393 w 4202218"/>
                <a:gd name="connsiteY87" fmla="*/ 3029654 h 4338987"/>
                <a:gd name="connsiteX88" fmla="*/ 730063 w 4202218"/>
                <a:gd name="connsiteY88" fmla="*/ 2961074 h 4338987"/>
                <a:gd name="connsiteX89" fmla="*/ 375733 w 4202218"/>
                <a:gd name="connsiteY89" fmla="*/ 3132524 h 4338987"/>
                <a:gd name="connsiteX90" fmla="*/ 421453 w 4202218"/>
                <a:gd name="connsiteY90" fmla="*/ 3029654 h 4338987"/>
                <a:gd name="connsiteX91" fmla="*/ 627193 w 4202218"/>
                <a:gd name="connsiteY91" fmla="*/ 2926784 h 4338987"/>
                <a:gd name="connsiteX92" fmla="*/ 810073 w 4202218"/>
                <a:gd name="connsiteY92" fmla="*/ 2755334 h 4338987"/>
                <a:gd name="connsiteX93" fmla="*/ 1152973 w 4202218"/>
                <a:gd name="connsiteY93" fmla="*/ 2778194 h 4338987"/>
                <a:gd name="connsiteX94" fmla="*/ 1461583 w 4202218"/>
                <a:gd name="connsiteY94" fmla="*/ 2823914 h 4338987"/>
                <a:gd name="connsiteX95" fmla="*/ 1953073 w 4202218"/>
                <a:gd name="connsiteY95" fmla="*/ 2663894 h 4338987"/>
                <a:gd name="connsiteX96" fmla="*/ 1701613 w 4202218"/>
                <a:gd name="connsiteY96" fmla="*/ 2263844 h 4338987"/>
                <a:gd name="connsiteX97" fmla="*/ 1690183 w 4202218"/>
                <a:gd name="connsiteY97" fmla="*/ 1966664 h 4338987"/>
                <a:gd name="connsiteX98" fmla="*/ 1381991 w 4202218"/>
                <a:gd name="connsiteY98" fmla="*/ 1841930 h 4338987"/>
                <a:gd name="connsiteX99" fmla="*/ 1095823 w 4202218"/>
                <a:gd name="connsiteY99" fmla="*/ 1715204 h 4338987"/>
                <a:gd name="connsiteX100" fmla="*/ 746507 w 4202218"/>
                <a:gd name="connsiteY100" fmla="*/ 1626741 h 4338987"/>
                <a:gd name="connsiteX101" fmla="*/ 352873 w 4202218"/>
                <a:gd name="connsiteY101" fmla="*/ 1726634 h 4338987"/>
                <a:gd name="connsiteX102" fmla="*/ 113171 w 4202218"/>
                <a:gd name="connsiteY102" fmla="*/ 1763908 h 4338987"/>
                <a:gd name="connsiteX103" fmla="*/ 9973 w 4202218"/>
                <a:gd name="connsiteY103" fmla="*/ 1738064 h 4338987"/>
                <a:gd name="connsiteX104" fmla="*/ 348516 w 4202218"/>
                <a:gd name="connsiteY104" fmla="*/ 1644138 h 4338987"/>
                <a:gd name="connsiteX105" fmla="*/ 653097 w 4202218"/>
                <a:gd name="connsiteY105" fmla="*/ 1544246 h 4338987"/>
                <a:gd name="connsiteX106" fmla="*/ 1072963 w 4202218"/>
                <a:gd name="connsiteY106" fmla="*/ 1612334 h 4338987"/>
                <a:gd name="connsiteX107" fmla="*/ 1244413 w 4202218"/>
                <a:gd name="connsiteY107" fmla="*/ 1658054 h 4338987"/>
                <a:gd name="connsiteX108" fmla="*/ 1187263 w 4202218"/>
                <a:gd name="connsiteY108" fmla="*/ 1452314 h 4338987"/>
                <a:gd name="connsiteX109" fmla="*/ 1046313 w 4202218"/>
                <a:gd name="connsiteY109" fmla="*/ 815735 h 4338987"/>
                <a:gd name="connsiteX110" fmla="*/ 1221553 w 4202218"/>
                <a:gd name="connsiteY110" fmla="*/ 1212284 h 4338987"/>
                <a:gd name="connsiteX0" fmla="*/ 1221553 w 4202218"/>
                <a:gd name="connsiteY0" fmla="*/ 1212284 h 4338987"/>
                <a:gd name="connsiteX1" fmla="*/ 1343911 w 4202218"/>
                <a:gd name="connsiteY1" fmla="*/ 1560154 h 4338987"/>
                <a:gd name="connsiteX2" fmla="*/ 1553023 w 4202218"/>
                <a:gd name="connsiteY2" fmla="*/ 1658054 h 4338987"/>
                <a:gd name="connsiteX3" fmla="*/ 1907353 w 4202218"/>
                <a:gd name="connsiteY3" fmla="*/ 1680914 h 4338987"/>
                <a:gd name="connsiteX4" fmla="*/ 2021653 w 4202218"/>
                <a:gd name="connsiteY4" fmla="*/ 1543754 h 4338987"/>
                <a:gd name="connsiteX5" fmla="*/ 2124523 w 4202218"/>
                <a:gd name="connsiteY5" fmla="*/ 1292294 h 4338987"/>
                <a:gd name="connsiteX6" fmla="*/ 2124523 w 4202218"/>
                <a:gd name="connsiteY6" fmla="*/ 1120844 h 4338987"/>
                <a:gd name="connsiteX7" fmla="*/ 2090233 w 4202218"/>
                <a:gd name="connsiteY7" fmla="*/ 812234 h 4338987"/>
                <a:gd name="connsiteX8" fmla="*/ 2078803 w 4202218"/>
                <a:gd name="connsiteY8" fmla="*/ 777944 h 4338987"/>
                <a:gd name="connsiteX9" fmla="*/ 2170243 w 4202218"/>
                <a:gd name="connsiteY9" fmla="*/ 1086554 h 4338987"/>
                <a:gd name="connsiteX10" fmla="*/ 2215963 w 4202218"/>
                <a:gd name="connsiteY10" fmla="*/ 1269434 h 4338987"/>
                <a:gd name="connsiteX11" fmla="*/ 2284543 w 4202218"/>
                <a:gd name="connsiteY11" fmla="*/ 1303724 h 4338987"/>
                <a:gd name="connsiteX12" fmla="*/ 2330263 w 4202218"/>
                <a:gd name="connsiteY12" fmla="*/ 1166564 h 4338987"/>
                <a:gd name="connsiteX13" fmla="*/ 2467423 w 4202218"/>
                <a:gd name="connsiteY13" fmla="*/ 880814 h 4338987"/>
                <a:gd name="connsiteX14" fmla="*/ 2558863 w 4202218"/>
                <a:gd name="connsiteY14" fmla="*/ 640784 h 4338987"/>
                <a:gd name="connsiteX15" fmla="*/ 2616013 w 4202218"/>
                <a:gd name="connsiteY15" fmla="*/ 537914 h 4338987"/>
                <a:gd name="connsiteX16" fmla="*/ 2558863 w 4202218"/>
                <a:gd name="connsiteY16" fmla="*/ 789374 h 4338987"/>
                <a:gd name="connsiteX17" fmla="*/ 2444563 w 4202218"/>
                <a:gd name="connsiteY17" fmla="*/ 1097984 h 4338987"/>
                <a:gd name="connsiteX18" fmla="*/ 2375983 w 4202218"/>
                <a:gd name="connsiteY18" fmla="*/ 1406594 h 4338987"/>
                <a:gd name="connsiteX19" fmla="*/ 2558863 w 4202218"/>
                <a:gd name="connsiteY19" fmla="*/ 1578044 h 4338987"/>
                <a:gd name="connsiteX20" fmla="*/ 2878903 w 4202218"/>
                <a:gd name="connsiteY20" fmla="*/ 1658054 h 4338987"/>
                <a:gd name="connsiteX21" fmla="*/ 3187513 w 4202218"/>
                <a:gd name="connsiteY21" fmla="*/ 1658054 h 4338987"/>
                <a:gd name="connsiteX22" fmla="*/ 3370393 w 4202218"/>
                <a:gd name="connsiteY22" fmla="*/ 1566614 h 4338987"/>
                <a:gd name="connsiteX23" fmla="*/ 3473263 w 4202218"/>
                <a:gd name="connsiteY23" fmla="*/ 1372304 h 4338987"/>
                <a:gd name="connsiteX24" fmla="*/ 3461833 w 4202218"/>
                <a:gd name="connsiteY24" fmla="*/ 1097984 h 4338987"/>
                <a:gd name="connsiteX25" fmla="*/ 3450403 w 4202218"/>
                <a:gd name="connsiteY25" fmla="*/ 777944 h 4338987"/>
                <a:gd name="connsiteX26" fmla="*/ 3759013 w 4202218"/>
                <a:gd name="connsiteY26" fmla="*/ 572204 h 4338987"/>
                <a:gd name="connsiteX27" fmla="*/ 3999043 w 4202218"/>
                <a:gd name="connsiteY27" fmla="*/ 92144 h 4338987"/>
                <a:gd name="connsiteX28" fmla="*/ 4033333 w 4202218"/>
                <a:gd name="connsiteY28" fmla="*/ 12134 h 4338987"/>
                <a:gd name="connsiteX29" fmla="*/ 4010473 w 4202218"/>
                <a:gd name="connsiteY29" fmla="*/ 252164 h 4338987"/>
                <a:gd name="connsiteX30" fmla="*/ 3827593 w 4202218"/>
                <a:gd name="connsiteY30" fmla="*/ 652214 h 4338987"/>
                <a:gd name="connsiteX31" fmla="*/ 3644713 w 4202218"/>
                <a:gd name="connsiteY31" fmla="*/ 789374 h 4338987"/>
                <a:gd name="connsiteX32" fmla="*/ 3530413 w 4202218"/>
                <a:gd name="connsiteY32" fmla="*/ 892244 h 4338987"/>
                <a:gd name="connsiteX33" fmla="*/ 3861883 w 4202218"/>
                <a:gd name="connsiteY33" fmla="*/ 846524 h 4338987"/>
                <a:gd name="connsiteX34" fmla="*/ 4193353 w 4202218"/>
                <a:gd name="connsiteY34" fmla="*/ 720794 h 4338987"/>
                <a:gd name="connsiteX35" fmla="*/ 4079053 w 4202218"/>
                <a:gd name="connsiteY35" fmla="*/ 892244 h 4338987"/>
                <a:gd name="connsiteX36" fmla="*/ 3781873 w 4202218"/>
                <a:gd name="connsiteY36" fmla="*/ 937964 h 4338987"/>
                <a:gd name="connsiteX37" fmla="*/ 3610423 w 4202218"/>
                <a:gd name="connsiteY37" fmla="*/ 995114 h 4338987"/>
                <a:gd name="connsiteX38" fmla="*/ 3656143 w 4202218"/>
                <a:gd name="connsiteY38" fmla="*/ 1235144 h 4338987"/>
                <a:gd name="connsiteX39" fmla="*/ 3621853 w 4202218"/>
                <a:gd name="connsiteY39" fmla="*/ 1532324 h 4338987"/>
                <a:gd name="connsiteX40" fmla="*/ 3461833 w 4202218"/>
                <a:gd name="connsiteY40" fmla="*/ 1726634 h 4338987"/>
                <a:gd name="connsiteX41" fmla="*/ 3278953 w 4202218"/>
                <a:gd name="connsiteY41" fmla="*/ 2035244 h 4338987"/>
                <a:gd name="connsiteX42" fmla="*/ 3233233 w 4202218"/>
                <a:gd name="connsiteY42" fmla="*/ 2309564 h 4338987"/>
                <a:gd name="connsiteX43" fmla="*/ 3404683 w 4202218"/>
                <a:gd name="connsiteY43" fmla="*/ 2458154 h 4338987"/>
                <a:gd name="connsiteX44" fmla="*/ 3759013 w 4202218"/>
                <a:gd name="connsiteY44" fmla="*/ 2663894 h 4338987"/>
                <a:gd name="connsiteX45" fmla="*/ 4079053 w 4202218"/>
                <a:gd name="connsiteY45" fmla="*/ 2778194 h 4338987"/>
                <a:gd name="connsiteX46" fmla="*/ 4079053 w 4202218"/>
                <a:gd name="connsiteY46" fmla="*/ 2881064 h 4338987"/>
                <a:gd name="connsiteX47" fmla="*/ 3770443 w 4202218"/>
                <a:gd name="connsiteY47" fmla="*/ 2869634 h 4338987"/>
                <a:gd name="connsiteX48" fmla="*/ 3404683 w 4202218"/>
                <a:gd name="connsiteY48" fmla="*/ 2732474 h 4338987"/>
                <a:gd name="connsiteX49" fmla="*/ 3084643 w 4202218"/>
                <a:gd name="connsiteY49" fmla="*/ 2663894 h 4338987"/>
                <a:gd name="connsiteX50" fmla="*/ 2958913 w 4202218"/>
                <a:gd name="connsiteY50" fmla="*/ 2698184 h 4338987"/>
                <a:gd name="connsiteX51" fmla="*/ 2821753 w 4202218"/>
                <a:gd name="connsiteY51" fmla="*/ 2823914 h 4338987"/>
                <a:gd name="connsiteX52" fmla="*/ 2764603 w 4202218"/>
                <a:gd name="connsiteY52" fmla="*/ 2995364 h 4338987"/>
                <a:gd name="connsiteX53" fmla="*/ 2970343 w 4202218"/>
                <a:gd name="connsiteY53" fmla="*/ 3132524 h 4338987"/>
                <a:gd name="connsiteX54" fmla="*/ 3176083 w 4202218"/>
                <a:gd name="connsiteY54" fmla="*/ 3269684 h 4338987"/>
                <a:gd name="connsiteX55" fmla="*/ 3347533 w 4202218"/>
                <a:gd name="connsiteY55" fmla="*/ 3303974 h 4338987"/>
                <a:gd name="connsiteX56" fmla="*/ 3267523 w 4202218"/>
                <a:gd name="connsiteY56" fmla="*/ 3395414 h 4338987"/>
                <a:gd name="connsiteX57" fmla="*/ 3004633 w 4202218"/>
                <a:gd name="connsiteY57" fmla="*/ 3303974 h 4338987"/>
                <a:gd name="connsiteX58" fmla="*/ 2753173 w 4202218"/>
                <a:gd name="connsiteY58" fmla="*/ 3189674 h 4338987"/>
                <a:gd name="connsiteX59" fmla="*/ 2638873 w 4202218"/>
                <a:gd name="connsiteY59" fmla="*/ 3098234 h 4338987"/>
                <a:gd name="connsiteX60" fmla="*/ 2570293 w 4202218"/>
                <a:gd name="connsiteY60" fmla="*/ 3109664 h 4338987"/>
                <a:gd name="connsiteX61" fmla="*/ 2558863 w 4202218"/>
                <a:gd name="connsiteY61" fmla="*/ 3326834 h 4338987"/>
                <a:gd name="connsiteX62" fmla="*/ 2673163 w 4202218"/>
                <a:gd name="connsiteY62" fmla="*/ 3555434 h 4338987"/>
                <a:gd name="connsiteX63" fmla="*/ 2730313 w 4202218"/>
                <a:gd name="connsiteY63" fmla="*/ 4024064 h 4338987"/>
                <a:gd name="connsiteX64" fmla="*/ 2696023 w 4202218"/>
                <a:gd name="connsiteY64" fmla="*/ 4184084 h 4338987"/>
                <a:gd name="connsiteX65" fmla="*/ 2536003 w 4202218"/>
                <a:gd name="connsiteY65" fmla="*/ 4138364 h 4338987"/>
                <a:gd name="connsiteX66" fmla="*/ 2536003 w 4202218"/>
                <a:gd name="connsiteY66" fmla="*/ 3909764 h 4338987"/>
                <a:gd name="connsiteX67" fmla="*/ 2433133 w 4202218"/>
                <a:gd name="connsiteY67" fmla="*/ 3566864 h 4338987"/>
                <a:gd name="connsiteX68" fmla="*/ 2307403 w 4202218"/>
                <a:gd name="connsiteY68" fmla="*/ 3166814 h 4338987"/>
                <a:gd name="connsiteX69" fmla="*/ 2261683 w 4202218"/>
                <a:gd name="connsiteY69" fmla="*/ 3063944 h 4338987"/>
                <a:gd name="connsiteX70" fmla="*/ 2078803 w 4202218"/>
                <a:gd name="connsiteY70" fmla="*/ 2949644 h 4338987"/>
                <a:gd name="connsiteX71" fmla="*/ 1850203 w 4202218"/>
                <a:gd name="connsiteY71" fmla="*/ 3029654 h 4338987"/>
                <a:gd name="connsiteX72" fmla="*/ 1415863 w 4202218"/>
                <a:gd name="connsiteY72" fmla="*/ 3361124 h 4338987"/>
                <a:gd name="connsiteX73" fmla="*/ 1381573 w 4202218"/>
                <a:gd name="connsiteY73" fmla="*/ 3681164 h 4338987"/>
                <a:gd name="connsiteX74" fmla="*/ 1381573 w 4202218"/>
                <a:gd name="connsiteY74" fmla="*/ 3989774 h 4338987"/>
                <a:gd name="connsiteX75" fmla="*/ 1290133 w 4202218"/>
                <a:gd name="connsiteY75" fmla="*/ 4309814 h 4338987"/>
                <a:gd name="connsiteX76" fmla="*/ 1198693 w 4202218"/>
                <a:gd name="connsiteY76" fmla="*/ 4298384 h 4338987"/>
                <a:gd name="connsiteX77" fmla="*/ 1187263 w 4202218"/>
                <a:gd name="connsiteY77" fmla="*/ 4081214 h 4338987"/>
                <a:gd name="connsiteX78" fmla="*/ 1198693 w 4202218"/>
                <a:gd name="connsiteY78" fmla="*/ 3909764 h 4338987"/>
                <a:gd name="connsiteX79" fmla="*/ 970093 w 4202218"/>
                <a:gd name="connsiteY79" fmla="*/ 3989774 h 4338987"/>
                <a:gd name="connsiteX80" fmla="*/ 718633 w 4202218"/>
                <a:gd name="connsiteY80" fmla="*/ 4069784 h 4338987"/>
                <a:gd name="connsiteX81" fmla="*/ 741493 w 4202218"/>
                <a:gd name="connsiteY81" fmla="*/ 3955484 h 4338987"/>
                <a:gd name="connsiteX82" fmla="*/ 1130113 w 4202218"/>
                <a:gd name="connsiteY82" fmla="*/ 3795464 h 4338987"/>
                <a:gd name="connsiteX83" fmla="*/ 1278703 w 4202218"/>
                <a:gd name="connsiteY83" fmla="*/ 3726884 h 4338987"/>
                <a:gd name="connsiteX84" fmla="*/ 1221553 w 4202218"/>
                <a:gd name="connsiteY84" fmla="*/ 3372554 h 4338987"/>
                <a:gd name="connsiteX85" fmla="*/ 1324423 w 4202218"/>
                <a:gd name="connsiteY85" fmla="*/ 3121094 h 4338987"/>
                <a:gd name="connsiteX86" fmla="*/ 1393003 w 4202218"/>
                <a:gd name="connsiteY86" fmla="*/ 3052514 h 4338987"/>
                <a:gd name="connsiteX87" fmla="*/ 1084393 w 4202218"/>
                <a:gd name="connsiteY87" fmla="*/ 3029654 h 4338987"/>
                <a:gd name="connsiteX88" fmla="*/ 730063 w 4202218"/>
                <a:gd name="connsiteY88" fmla="*/ 2961074 h 4338987"/>
                <a:gd name="connsiteX89" fmla="*/ 375733 w 4202218"/>
                <a:gd name="connsiteY89" fmla="*/ 3132524 h 4338987"/>
                <a:gd name="connsiteX90" fmla="*/ 421453 w 4202218"/>
                <a:gd name="connsiteY90" fmla="*/ 3029654 h 4338987"/>
                <a:gd name="connsiteX91" fmla="*/ 627193 w 4202218"/>
                <a:gd name="connsiteY91" fmla="*/ 2926784 h 4338987"/>
                <a:gd name="connsiteX92" fmla="*/ 810073 w 4202218"/>
                <a:gd name="connsiteY92" fmla="*/ 2755334 h 4338987"/>
                <a:gd name="connsiteX93" fmla="*/ 1152973 w 4202218"/>
                <a:gd name="connsiteY93" fmla="*/ 2778194 h 4338987"/>
                <a:gd name="connsiteX94" fmla="*/ 1461583 w 4202218"/>
                <a:gd name="connsiteY94" fmla="*/ 2823914 h 4338987"/>
                <a:gd name="connsiteX95" fmla="*/ 1953073 w 4202218"/>
                <a:gd name="connsiteY95" fmla="*/ 2663894 h 4338987"/>
                <a:gd name="connsiteX96" fmla="*/ 1701613 w 4202218"/>
                <a:gd name="connsiteY96" fmla="*/ 2263844 h 4338987"/>
                <a:gd name="connsiteX97" fmla="*/ 1690183 w 4202218"/>
                <a:gd name="connsiteY97" fmla="*/ 1966664 h 4338987"/>
                <a:gd name="connsiteX98" fmla="*/ 1381991 w 4202218"/>
                <a:gd name="connsiteY98" fmla="*/ 1841930 h 4338987"/>
                <a:gd name="connsiteX99" fmla="*/ 1095823 w 4202218"/>
                <a:gd name="connsiteY99" fmla="*/ 1715204 h 4338987"/>
                <a:gd name="connsiteX100" fmla="*/ 746507 w 4202218"/>
                <a:gd name="connsiteY100" fmla="*/ 1626741 h 4338987"/>
                <a:gd name="connsiteX101" fmla="*/ 352873 w 4202218"/>
                <a:gd name="connsiteY101" fmla="*/ 1726634 h 4338987"/>
                <a:gd name="connsiteX102" fmla="*/ 113171 w 4202218"/>
                <a:gd name="connsiteY102" fmla="*/ 1763908 h 4338987"/>
                <a:gd name="connsiteX103" fmla="*/ 9973 w 4202218"/>
                <a:gd name="connsiteY103" fmla="*/ 1738064 h 4338987"/>
                <a:gd name="connsiteX104" fmla="*/ 348516 w 4202218"/>
                <a:gd name="connsiteY104" fmla="*/ 1644138 h 4338987"/>
                <a:gd name="connsiteX105" fmla="*/ 653097 w 4202218"/>
                <a:gd name="connsiteY105" fmla="*/ 1544246 h 4338987"/>
                <a:gd name="connsiteX106" fmla="*/ 1072963 w 4202218"/>
                <a:gd name="connsiteY106" fmla="*/ 1612334 h 4338987"/>
                <a:gd name="connsiteX107" fmla="*/ 1244413 w 4202218"/>
                <a:gd name="connsiteY107" fmla="*/ 1658054 h 4338987"/>
                <a:gd name="connsiteX108" fmla="*/ 1205766 w 4202218"/>
                <a:gd name="connsiteY108" fmla="*/ 1452314 h 4338987"/>
                <a:gd name="connsiteX109" fmla="*/ 1046313 w 4202218"/>
                <a:gd name="connsiteY109" fmla="*/ 815735 h 4338987"/>
                <a:gd name="connsiteX110" fmla="*/ 1221553 w 4202218"/>
                <a:gd name="connsiteY110" fmla="*/ 1212284 h 4338987"/>
                <a:gd name="connsiteX0" fmla="*/ 1221553 w 4202218"/>
                <a:gd name="connsiteY0" fmla="*/ 1212284 h 4338987"/>
                <a:gd name="connsiteX1" fmla="*/ 1343911 w 4202218"/>
                <a:gd name="connsiteY1" fmla="*/ 1560154 h 4338987"/>
                <a:gd name="connsiteX2" fmla="*/ 1553023 w 4202218"/>
                <a:gd name="connsiteY2" fmla="*/ 1658054 h 4338987"/>
                <a:gd name="connsiteX3" fmla="*/ 1907353 w 4202218"/>
                <a:gd name="connsiteY3" fmla="*/ 1680914 h 4338987"/>
                <a:gd name="connsiteX4" fmla="*/ 2021653 w 4202218"/>
                <a:gd name="connsiteY4" fmla="*/ 1543754 h 4338987"/>
                <a:gd name="connsiteX5" fmla="*/ 2124523 w 4202218"/>
                <a:gd name="connsiteY5" fmla="*/ 1292294 h 4338987"/>
                <a:gd name="connsiteX6" fmla="*/ 2124523 w 4202218"/>
                <a:gd name="connsiteY6" fmla="*/ 1120844 h 4338987"/>
                <a:gd name="connsiteX7" fmla="*/ 2068029 w 4202218"/>
                <a:gd name="connsiteY7" fmla="*/ 825651 h 4338987"/>
                <a:gd name="connsiteX8" fmla="*/ 2078803 w 4202218"/>
                <a:gd name="connsiteY8" fmla="*/ 777944 h 4338987"/>
                <a:gd name="connsiteX9" fmla="*/ 2170243 w 4202218"/>
                <a:gd name="connsiteY9" fmla="*/ 1086554 h 4338987"/>
                <a:gd name="connsiteX10" fmla="*/ 2215963 w 4202218"/>
                <a:gd name="connsiteY10" fmla="*/ 1269434 h 4338987"/>
                <a:gd name="connsiteX11" fmla="*/ 2284543 w 4202218"/>
                <a:gd name="connsiteY11" fmla="*/ 1303724 h 4338987"/>
                <a:gd name="connsiteX12" fmla="*/ 2330263 w 4202218"/>
                <a:gd name="connsiteY12" fmla="*/ 1166564 h 4338987"/>
                <a:gd name="connsiteX13" fmla="*/ 2467423 w 4202218"/>
                <a:gd name="connsiteY13" fmla="*/ 880814 h 4338987"/>
                <a:gd name="connsiteX14" fmla="*/ 2558863 w 4202218"/>
                <a:gd name="connsiteY14" fmla="*/ 640784 h 4338987"/>
                <a:gd name="connsiteX15" fmla="*/ 2616013 w 4202218"/>
                <a:gd name="connsiteY15" fmla="*/ 537914 h 4338987"/>
                <a:gd name="connsiteX16" fmla="*/ 2558863 w 4202218"/>
                <a:gd name="connsiteY16" fmla="*/ 789374 h 4338987"/>
                <a:gd name="connsiteX17" fmla="*/ 2444563 w 4202218"/>
                <a:gd name="connsiteY17" fmla="*/ 1097984 h 4338987"/>
                <a:gd name="connsiteX18" fmla="*/ 2375983 w 4202218"/>
                <a:gd name="connsiteY18" fmla="*/ 1406594 h 4338987"/>
                <a:gd name="connsiteX19" fmla="*/ 2558863 w 4202218"/>
                <a:gd name="connsiteY19" fmla="*/ 1578044 h 4338987"/>
                <a:gd name="connsiteX20" fmla="*/ 2878903 w 4202218"/>
                <a:gd name="connsiteY20" fmla="*/ 1658054 h 4338987"/>
                <a:gd name="connsiteX21" fmla="*/ 3187513 w 4202218"/>
                <a:gd name="connsiteY21" fmla="*/ 1658054 h 4338987"/>
                <a:gd name="connsiteX22" fmla="*/ 3370393 w 4202218"/>
                <a:gd name="connsiteY22" fmla="*/ 1566614 h 4338987"/>
                <a:gd name="connsiteX23" fmla="*/ 3473263 w 4202218"/>
                <a:gd name="connsiteY23" fmla="*/ 1372304 h 4338987"/>
                <a:gd name="connsiteX24" fmla="*/ 3461833 w 4202218"/>
                <a:gd name="connsiteY24" fmla="*/ 1097984 h 4338987"/>
                <a:gd name="connsiteX25" fmla="*/ 3450403 w 4202218"/>
                <a:gd name="connsiteY25" fmla="*/ 777944 h 4338987"/>
                <a:gd name="connsiteX26" fmla="*/ 3759013 w 4202218"/>
                <a:gd name="connsiteY26" fmla="*/ 572204 h 4338987"/>
                <a:gd name="connsiteX27" fmla="*/ 3999043 w 4202218"/>
                <a:gd name="connsiteY27" fmla="*/ 92144 h 4338987"/>
                <a:gd name="connsiteX28" fmla="*/ 4033333 w 4202218"/>
                <a:gd name="connsiteY28" fmla="*/ 12134 h 4338987"/>
                <a:gd name="connsiteX29" fmla="*/ 4010473 w 4202218"/>
                <a:gd name="connsiteY29" fmla="*/ 252164 h 4338987"/>
                <a:gd name="connsiteX30" fmla="*/ 3827593 w 4202218"/>
                <a:gd name="connsiteY30" fmla="*/ 652214 h 4338987"/>
                <a:gd name="connsiteX31" fmla="*/ 3644713 w 4202218"/>
                <a:gd name="connsiteY31" fmla="*/ 789374 h 4338987"/>
                <a:gd name="connsiteX32" fmla="*/ 3530413 w 4202218"/>
                <a:gd name="connsiteY32" fmla="*/ 892244 h 4338987"/>
                <a:gd name="connsiteX33" fmla="*/ 3861883 w 4202218"/>
                <a:gd name="connsiteY33" fmla="*/ 846524 h 4338987"/>
                <a:gd name="connsiteX34" fmla="*/ 4193353 w 4202218"/>
                <a:gd name="connsiteY34" fmla="*/ 720794 h 4338987"/>
                <a:gd name="connsiteX35" fmla="*/ 4079053 w 4202218"/>
                <a:gd name="connsiteY35" fmla="*/ 892244 h 4338987"/>
                <a:gd name="connsiteX36" fmla="*/ 3781873 w 4202218"/>
                <a:gd name="connsiteY36" fmla="*/ 937964 h 4338987"/>
                <a:gd name="connsiteX37" fmla="*/ 3610423 w 4202218"/>
                <a:gd name="connsiteY37" fmla="*/ 995114 h 4338987"/>
                <a:gd name="connsiteX38" fmla="*/ 3656143 w 4202218"/>
                <a:gd name="connsiteY38" fmla="*/ 1235144 h 4338987"/>
                <a:gd name="connsiteX39" fmla="*/ 3621853 w 4202218"/>
                <a:gd name="connsiteY39" fmla="*/ 1532324 h 4338987"/>
                <a:gd name="connsiteX40" fmla="*/ 3461833 w 4202218"/>
                <a:gd name="connsiteY40" fmla="*/ 1726634 h 4338987"/>
                <a:gd name="connsiteX41" fmla="*/ 3278953 w 4202218"/>
                <a:gd name="connsiteY41" fmla="*/ 2035244 h 4338987"/>
                <a:gd name="connsiteX42" fmla="*/ 3233233 w 4202218"/>
                <a:gd name="connsiteY42" fmla="*/ 2309564 h 4338987"/>
                <a:gd name="connsiteX43" fmla="*/ 3404683 w 4202218"/>
                <a:gd name="connsiteY43" fmla="*/ 2458154 h 4338987"/>
                <a:gd name="connsiteX44" fmla="*/ 3759013 w 4202218"/>
                <a:gd name="connsiteY44" fmla="*/ 2663894 h 4338987"/>
                <a:gd name="connsiteX45" fmla="*/ 4079053 w 4202218"/>
                <a:gd name="connsiteY45" fmla="*/ 2778194 h 4338987"/>
                <a:gd name="connsiteX46" fmla="*/ 4079053 w 4202218"/>
                <a:gd name="connsiteY46" fmla="*/ 2881064 h 4338987"/>
                <a:gd name="connsiteX47" fmla="*/ 3770443 w 4202218"/>
                <a:gd name="connsiteY47" fmla="*/ 2869634 h 4338987"/>
                <a:gd name="connsiteX48" fmla="*/ 3404683 w 4202218"/>
                <a:gd name="connsiteY48" fmla="*/ 2732474 h 4338987"/>
                <a:gd name="connsiteX49" fmla="*/ 3084643 w 4202218"/>
                <a:gd name="connsiteY49" fmla="*/ 2663894 h 4338987"/>
                <a:gd name="connsiteX50" fmla="*/ 2958913 w 4202218"/>
                <a:gd name="connsiteY50" fmla="*/ 2698184 h 4338987"/>
                <a:gd name="connsiteX51" fmla="*/ 2821753 w 4202218"/>
                <a:gd name="connsiteY51" fmla="*/ 2823914 h 4338987"/>
                <a:gd name="connsiteX52" fmla="*/ 2764603 w 4202218"/>
                <a:gd name="connsiteY52" fmla="*/ 2995364 h 4338987"/>
                <a:gd name="connsiteX53" fmla="*/ 2970343 w 4202218"/>
                <a:gd name="connsiteY53" fmla="*/ 3132524 h 4338987"/>
                <a:gd name="connsiteX54" fmla="*/ 3176083 w 4202218"/>
                <a:gd name="connsiteY54" fmla="*/ 3269684 h 4338987"/>
                <a:gd name="connsiteX55" fmla="*/ 3347533 w 4202218"/>
                <a:gd name="connsiteY55" fmla="*/ 3303974 h 4338987"/>
                <a:gd name="connsiteX56" fmla="*/ 3267523 w 4202218"/>
                <a:gd name="connsiteY56" fmla="*/ 3395414 h 4338987"/>
                <a:gd name="connsiteX57" fmla="*/ 3004633 w 4202218"/>
                <a:gd name="connsiteY57" fmla="*/ 3303974 h 4338987"/>
                <a:gd name="connsiteX58" fmla="*/ 2753173 w 4202218"/>
                <a:gd name="connsiteY58" fmla="*/ 3189674 h 4338987"/>
                <a:gd name="connsiteX59" fmla="*/ 2638873 w 4202218"/>
                <a:gd name="connsiteY59" fmla="*/ 3098234 h 4338987"/>
                <a:gd name="connsiteX60" fmla="*/ 2570293 w 4202218"/>
                <a:gd name="connsiteY60" fmla="*/ 3109664 h 4338987"/>
                <a:gd name="connsiteX61" fmla="*/ 2558863 w 4202218"/>
                <a:gd name="connsiteY61" fmla="*/ 3326834 h 4338987"/>
                <a:gd name="connsiteX62" fmla="*/ 2673163 w 4202218"/>
                <a:gd name="connsiteY62" fmla="*/ 3555434 h 4338987"/>
                <a:gd name="connsiteX63" fmla="*/ 2730313 w 4202218"/>
                <a:gd name="connsiteY63" fmla="*/ 4024064 h 4338987"/>
                <a:gd name="connsiteX64" fmla="*/ 2696023 w 4202218"/>
                <a:gd name="connsiteY64" fmla="*/ 4184084 h 4338987"/>
                <a:gd name="connsiteX65" fmla="*/ 2536003 w 4202218"/>
                <a:gd name="connsiteY65" fmla="*/ 4138364 h 4338987"/>
                <a:gd name="connsiteX66" fmla="*/ 2536003 w 4202218"/>
                <a:gd name="connsiteY66" fmla="*/ 3909764 h 4338987"/>
                <a:gd name="connsiteX67" fmla="*/ 2433133 w 4202218"/>
                <a:gd name="connsiteY67" fmla="*/ 3566864 h 4338987"/>
                <a:gd name="connsiteX68" fmla="*/ 2307403 w 4202218"/>
                <a:gd name="connsiteY68" fmla="*/ 3166814 h 4338987"/>
                <a:gd name="connsiteX69" fmla="*/ 2261683 w 4202218"/>
                <a:gd name="connsiteY69" fmla="*/ 3063944 h 4338987"/>
                <a:gd name="connsiteX70" fmla="*/ 2078803 w 4202218"/>
                <a:gd name="connsiteY70" fmla="*/ 2949644 h 4338987"/>
                <a:gd name="connsiteX71" fmla="*/ 1850203 w 4202218"/>
                <a:gd name="connsiteY71" fmla="*/ 3029654 h 4338987"/>
                <a:gd name="connsiteX72" fmla="*/ 1415863 w 4202218"/>
                <a:gd name="connsiteY72" fmla="*/ 3361124 h 4338987"/>
                <a:gd name="connsiteX73" fmla="*/ 1381573 w 4202218"/>
                <a:gd name="connsiteY73" fmla="*/ 3681164 h 4338987"/>
                <a:gd name="connsiteX74" fmla="*/ 1381573 w 4202218"/>
                <a:gd name="connsiteY74" fmla="*/ 3989774 h 4338987"/>
                <a:gd name="connsiteX75" fmla="*/ 1290133 w 4202218"/>
                <a:gd name="connsiteY75" fmla="*/ 4309814 h 4338987"/>
                <a:gd name="connsiteX76" fmla="*/ 1198693 w 4202218"/>
                <a:gd name="connsiteY76" fmla="*/ 4298384 h 4338987"/>
                <a:gd name="connsiteX77" fmla="*/ 1187263 w 4202218"/>
                <a:gd name="connsiteY77" fmla="*/ 4081214 h 4338987"/>
                <a:gd name="connsiteX78" fmla="*/ 1198693 w 4202218"/>
                <a:gd name="connsiteY78" fmla="*/ 3909764 h 4338987"/>
                <a:gd name="connsiteX79" fmla="*/ 970093 w 4202218"/>
                <a:gd name="connsiteY79" fmla="*/ 3989774 h 4338987"/>
                <a:gd name="connsiteX80" fmla="*/ 718633 w 4202218"/>
                <a:gd name="connsiteY80" fmla="*/ 4069784 h 4338987"/>
                <a:gd name="connsiteX81" fmla="*/ 741493 w 4202218"/>
                <a:gd name="connsiteY81" fmla="*/ 3955484 h 4338987"/>
                <a:gd name="connsiteX82" fmla="*/ 1130113 w 4202218"/>
                <a:gd name="connsiteY82" fmla="*/ 3795464 h 4338987"/>
                <a:gd name="connsiteX83" fmla="*/ 1278703 w 4202218"/>
                <a:gd name="connsiteY83" fmla="*/ 3726884 h 4338987"/>
                <a:gd name="connsiteX84" fmla="*/ 1221553 w 4202218"/>
                <a:gd name="connsiteY84" fmla="*/ 3372554 h 4338987"/>
                <a:gd name="connsiteX85" fmla="*/ 1324423 w 4202218"/>
                <a:gd name="connsiteY85" fmla="*/ 3121094 h 4338987"/>
                <a:gd name="connsiteX86" fmla="*/ 1393003 w 4202218"/>
                <a:gd name="connsiteY86" fmla="*/ 3052514 h 4338987"/>
                <a:gd name="connsiteX87" fmla="*/ 1084393 w 4202218"/>
                <a:gd name="connsiteY87" fmla="*/ 3029654 h 4338987"/>
                <a:gd name="connsiteX88" fmla="*/ 730063 w 4202218"/>
                <a:gd name="connsiteY88" fmla="*/ 2961074 h 4338987"/>
                <a:gd name="connsiteX89" fmla="*/ 375733 w 4202218"/>
                <a:gd name="connsiteY89" fmla="*/ 3132524 h 4338987"/>
                <a:gd name="connsiteX90" fmla="*/ 421453 w 4202218"/>
                <a:gd name="connsiteY90" fmla="*/ 3029654 h 4338987"/>
                <a:gd name="connsiteX91" fmla="*/ 627193 w 4202218"/>
                <a:gd name="connsiteY91" fmla="*/ 2926784 h 4338987"/>
                <a:gd name="connsiteX92" fmla="*/ 810073 w 4202218"/>
                <a:gd name="connsiteY92" fmla="*/ 2755334 h 4338987"/>
                <a:gd name="connsiteX93" fmla="*/ 1152973 w 4202218"/>
                <a:gd name="connsiteY93" fmla="*/ 2778194 h 4338987"/>
                <a:gd name="connsiteX94" fmla="*/ 1461583 w 4202218"/>
                <a:gd name="connsiteY94" fmla="*/ 2823914 h 4338987"/>
                <a:gd name="connsiteX95" fmla="*/ 1953073 w 4202218"/>
                <a:gd name="connsiteY95" fmla="*/ 2663894 h 4338987"/>
                <a:gd name="connsiteX96" fmla="*/ 1701613 w 4202218"/>
                <a:gd name="connsiteY96" fmla="*/ 2263844 h 4338987"/>
                <a:gd name="connsiteX97" fmla="*/ 1690183 w 4202218"/>
                <a:gd name="connsiteY97" fmla="*/ 1966664 h 4338987"/>
                <a:gd name="connsiteX98" fmla="*/ 1381991 w 4202218"/>
                <a:gd name="connsiteY98" fmla="*/ 1841930 h 4338987"/>
                <a:gd name="connsiteX99" fmla="*/ 1095823 w 4202218"/>
                <a:gd name="connsiteY99" fmla="*/ 1715204 h 4338987"/>
                <a:gd name="connsiteX100" fmla="*/ 746507 w 4202218"/>
                <a:gd name="connsiteY100" fmla="*/ 1626741 h 4338987"/>
                <a:gd name="connsiteX101" fmla="*/ 352873 w 4202218"/>
                <a:gd name="connsiteY101" fmla="*/ 1726634 h 4338987"/>
                <a:gd name="connsiteX102" fmla="*/ 113171 w 4202218"/>
                <a:gd name="connsiteY102" fmla="*/ 1763908 h 4338987"/>
                <a:gd name="connsiteX103" fmla="*/ 9973 w 4202218"/>
                <a:gd name="connsiteY103" fmla="*/ 1738064 h 4338987"/>
                <a:gd name="connsiteX104" fmla="*/ 348516 w 4202218"/>
                <a:gd name="connsiteY104" fmla="*/ 1644138 h 4338987"/>
                <a:gd name="connsiteX105" fmla="*/ 653097 w 4202218"/>
                <a:gd name="connsiteY105" fmla="*/ 1544246 h 4338987"/>
                <a:gd name="connsiteX106" fmla="*/ 1072963 w 4202218"/>
                <a:gd name="connsiteY106" fmla="*/ 1612334 h 4338987"/>
                <a:gd name="connsiteX107" fmla="*/ 1244413 w 4202218"/>
                <a:gd name="connsiteY107" fmla="*/ 1658054 h 4338987"/>
                <a:gd name="connsiteX108" fmla="*/ 1205766 w 4202218"/>
                <a:gd name="connsiteY108" fmla="*/ 1452314 h 4338987"/>
                <a:gd name="connsiteX109" fmla="*/ 1046313 w 4202218"/>
                <a:gd name="connsiteY109" fmla="*/ 815735 h 4338987"/>
                <a:gd name="connsiteX110" fmla="*/ 1221553 w 4202218"/>
                <a:gd name="connsiteY110" fmla="*/ 1212284 h 4338987"/>
                <a:gd name="connsiteX0" fmla="*/ 1221553 w 4202218"/>
                <a:gd name="connsiteY0" fmla="*/ 1212284 h 4338987"/>
                <a:gd name="connsiteX1" fmla="*/ 1343911 w 4202218"/>
                <a:gd name="connsiteY1" fmla="*/ 1560154 h 4338987"/>
                <a:gd name="connsiteX2" fmla="*/ 1553023 w 4202218"/>
                <a:gd name="connsiteY2" fmla="*/ 1658054 h 4338987"/>
                <a:gd name="connsiteX3" fmla="*/ 1907353 w 4202218"/>
                <a:gd name="connsiteY3" fmla="*/ 1680914 h 4338987"/>
                <a:gd name="connsiteX4" fmla="*/ 2021653 w 4202218"/>
                <a:gd name="connsiteY4" fmla="*/ 1543754 h 4338987"/>
                <a:gd name="connsiteX5" fmla="*/ 2124523 w 4202218"/>
                <a:gd name="connsiteY5" fmla="*/ 1292294 h 4338987"/>
                <a:gd name="connsiteX6" fmla="*/ 2124523 w 4202218"/>
                <a:gd name="connsiteY6" fmla="*/ 1120844 h 4338987"/>
                <a:gd name="connsiteX7" fmla="*/ 2068029 w 4202218"/>
                <a:gd name="connsiteY7" fmla="*/ 825651 h 4338987"/>
                <a:gd name="connsiteX8" fmla="*/ 2078803 w 4202218"/>
                <a:gd name="connsiteY8" fmla="*/ 777944 h 4338987"/>
                <a:gd name="connsiteX9" fmla="*/ 2170243 w 4202218"/>
                <a:gd name="connsiteY9" fmla="*/ 1086554 h 4338987"/>
                <a:gd name="connsiteX10" fmla="*/ 2215963 w 4202218"/>
                <a:gd name="connsiteY10" fmla="*/ 1269434 h 4338987"/>
                <a:gd name="connsiteX11" fmla="*/ 2284543 w 4202218"/>
                <a:gd name="connsiteY11" fmla="*/ 1303724 h 4338987"/>
                <a:gd name="connsiteX12" fmla="*/ 2330263 w 4202218"/>
                <a:gd name="connsiteY12" fmla="*/ 1166564 h 4338987"/>
                <a:gd name="connsiteX13" fmla="*/ 2467423 w 4202218"/>
                <a:gd name="connsiteY13" fmla="*/ 880814 h 4338987"/>
                <a:gd name="connsiteX14" fmla="*/ 2558863 w 4202218"/>
                <a:gd name="connsiteY14" fmla="*/ 640784 h 4338987"/>
                <a:gd name="connsiteX15" fmla="*/ 2616013 w 4202218"/>
                <a:gd name="connsiteY15" fmla="*/ 537914 h 4338987"/>
                <a:gd name="connsiteX16" fmla="*/ 2558863 w 4202218"/>
                <a:gd name="connsiteY16" fmla="*/ 789374 h 4338987"/>
                <a:gd name="connsiteX17" fmla="*/ 2444563 w 4202218"/>
                <a:gd name="connsiteY17" fmla="*/ 1097984 h 4338987"/>
                <a:gd name="connsiteX18" fmla="*/ 2375983 w 4202218"/>
                <a:gd name="connsiteY18" fmla="*/ 1406594 h 4338987"/>
                <a:gd name="connsiteX19" fmla="*/ 2558863 w 4202218"/>
                <a:gd name="connsiteY19" fmla="*/ 1578044 h 4338987"/>
                <a:gd name="connsiteX20" fmla="*/ 2878903 w 4202218"/>
                <a:gd name="connsiteY20" fmla="*/ 1658054 h 4338987"/>
                <a:gd name="connsiteX21" fmla="*/ 3187513 w 4202218"/>
                <a:gd name="connsiteY21" fmla="*/ 1658054 h 4338987"/>
                <a:gd name="connsiteX22" fmla="*/ 3370393 w 4202218"/>
                <a:gd name="connsiteY22" fmla="*/ 1566614 h 4338987"/>
                <a:gd name="connsiteX23" fmla="*/ 3473263 w 4202218"/>
                <a:gd name="connsiteY23" fmla="*/ 1372304 h 4338987"/>
                <a:gd name="connsiteX24" fmla="*/ 3461833 w 4202218"/>
                <a:gd name="connsiteY24" fmla="*/ 1097984 h 4338987"/>
                <a:gd name="connsiteX25" fmla="*/ 3450403 w 4202218"/>
                <a:gd name="connsiteY25" fmla="*/ 777944 h 4338987"/>
                <a:gd name="connsiteX26" fmla="*/ 3759013 w 4202218"/>
                <a:gd name="connsiteY26" fmla="*/ 572204 h 4338987"/>
                <a:gd name="connsiteX27" fmla="*/ 3999043 w 4202218"/>
                <a:gd name="connsiteY27" fmla="*/ 92144 h 4338987"/>
                <a:gd name="connsiteX28" fmla="*/ 4033333 w 4202218"/>
                <a:gd name="connsiteY28" fmla="*/ 12134 h 4338987"/>
                <a:gd name="connsiteX29" fmla="*/ 4010473 w 4202218"/>
                <a:gd name="connsiteY29" fmla="*/ 252164 h 4338987"/>
                <a:gd name="connsiteX30" fmla="*/ 3827593 w 4202218"/>
                <a:gd name="connsiteY30" fmla="*/ 652214 h 4338987"/>
                <a:gd name="connsiteX31" fmla="*/ 3644713 w 4202218"/>
                <a:gd name="connsiteY31" fmla="*/ 789374 h 4338987"/>
                <a:gd name="connsiteX32" fmla="*/ 3530413 w 4202218"/>
                <a:gd name="connsiteY32" fmla="*/ 892244 h 4338987"/>
                <a:gd name="connsiteX33" fmla="*/ 3861883 w 4202218"/>
                <a:gd name="connsiteY33" fmla="*/ 846524 h 4338987"/>
                <a:gd name="connsiteX34" fmla="*/ 4193353 w 4202218"/>
                <a:gd name="connsiteY34" fmla="*/ 720794 h 4338987"/>
                <a:gd name="connsiteX35" fmla="*/ 4079053 w 4202218"/>
                <a:gd name="connsiteY35" fmla="*/ 892244 h 4338987"/>
                <a:gd name="connsiteX36" fmla="*/ 3781873 w 4202218"/>
                <a:gd name="connsiteY36" fmla="*/ 937964 h 4338987"/>
                <a:gd name="connsiteX37" fmla="*/ 3658531 w 4202218"/>
                <a:gd name="connsiteY37" fmla="*/ 1093504 h 4338987"/>
                <a:gd name="connsiteX38" fmla="*/ 3656143 w 4202218"/>
                <a:gd name="connsiteY38" fmla="*/ 1235144 h 4338987"/>
                <a:gd name="connsiteX39" fmla="*/ 3621853 w 4202218"/>
                <a:gd name="connsiteY39" fmla="*/ 1532324 h 4338987"/>
                <a:gd name="connsiteX40" fmla="*/ 3461833 w 4202218"/>
                <a:gd name="connsiteY40" fmla="*/ 1726634 h 4338987"/>
                <a:gd name="connsiteX41" fmla="*/ 3278953 w 4202218"/>
                <a:gd name="connsiteY41" fmla="*/ 2035244 h 4338987"/>
                <a:gd name="connsiteX42" fmla="*/ 3233233 w 4202218"/>
                <a:gd name="connsiteY42" fmla="*/ 2309564 h 4338987"/>
                <a:gd name="connsiteX43" fmla="*/ 3404683 w 4202218"/>
                <a:gd name="connsiteY43" fmla="*/ 2458154 h 4338987"/>
                <a:gd name="connsiteX44" fmla="*/ 3759013 w 4202218"/>
                <a:gd name="connsiteY44" fmla="*/ 2663894 h 4338987"/>
                <a:gd name="connsiteX45" fmla="*/ 4079053 w 4202218"/>
                <a:gd name="connsiteY45" fmla="*/ 2778194 h 4338987"/>
                <a:gd name="connsiteX46" fmla="*/ 4079053 w 4202218"/>
                <a:gd name="connsiteY46" fmla="*/ 2881064 h 4338987"/>
                <a:gd name="connsiteX47" fmla="*/ 3770443 w 4202218"/>
                <a:gd name="connsiteY47" fmla="*/ 2869634 h 4338987"/>
                <a:gd name="connsiteX48" fmla="*/ 3404683 w 4202218"/>
                <a:gd name="connsiteY48" fmla="*/ 2732474 h 4338987"/>
                <a:gd name="connsiteX49" fmla="*/ 3084643 w 4202218"/>
                <a:gd name="connsiteY49" fmla="*/ 2663894 h 4338987"/>
                <a:gd name="connsiteX50" fmla="*/ 2958913 w 4202218"/>
                <a:gd name="connsiteY50" fmla="*/ 2698184 h 4338987"/>
                <a:gd name="connsiteX51" fmla="*/ 2821753 w 4202218"/>
                <a:gd name="connsiteY51" fmla="*/ 2823914 h 4338987"/>
                <a:gd name="connsiteX52" fmla="*/ 2764603 w 4202218"/>
                <a:gd name="connsiteY52" fmla="*/ 2995364 h 4338987"/>
                <a:gd name="connsiteX53" fmla="*/ 2970343 w 4202218"/>
                <a:gd name="connsiteY53" fmla="*/ 3132524 h 4338987"/>
                <a:gd name="connsiteX54" fmla="*/ 3176083 w 4202218"/>
                <a:gd name="connsiteY54" fmla="*/ 3269684 h 4338987"/>
                <a:gd name="connsiteX55" fmla="*/ 3347533 w 4202218"/>
                <a:gd name="connsiteY55" fmla="*/ 3303974 h 4338987"/>
                <a:gd name="connsiteX56" fmla="*/ 3267523 w 4202218"/>
                <a:gd name="connsiteY56" fmla="*/ 3395414 h 4338987"/>
                <a:gd name="connsiteX57" fmla="*/ 3004633 w 4202218"/>
                <a:gd name="connsiteY57" fmla="*/ 3303974 h 4338987"/>
                <a:gd name="connsiteX58" fmla="*/ 2753173 w 4202218"/>
                <a:gd name="connsiteY58" fmla="*/ 3189674 h 4338987"/>
                <a:gd name="connsiteX59" fmla="*/ 2638873 w 4202218"/>
                <a:gd name="connsiteY59" fmla="*/ 3098234 h 4338987"/>
                <a:gd name="connsiteX60" fmla="*/ 2570293 w 4202218"/>
                <a:gd name="connsiteY60" fmla="*/ 3109664 h 4338987"/>
                <a:gd name="connsiteX61" fmla="*/ 2558863 w 4202218"/>
                <a:gd name="connsiteY61" fmla="*/ 3326834 h 4338987"/>
                <a:gd name="connsiteX62" fmla="*/ 2673163 w 4202218"/>
                <a:gd name="connsiteY62" fmla="*/ 3555434 h 4338987"/>
                <a:gd name="connsiteX63" fmla="*/ 2730313 w 4202218"/>
                <a:gd name="connsiteY63" fmla="*/ 4024064 h 4338987"/>
                <a:gd name="connsiteX64" fmla="*/ 2696023 w 4202218"/>
                <a:gd name="connsiteY64" fmla="*/ 4184084 h 4338987"/>
                <a:gd name="connsiteX65" fmla="*/ 2536003 w 4202218"/>
                <a:gd name="connsiteY65" fmla="*/ 4138364 h 4338987"/>
                <a:gd name="connsiteX66" fmla="*/ 2536003 w 4202218"/>
                <a:gd name="connsiteY66" fmla="*/ 3909764 h 4338987"/>
                <a:gd name="connsiteX67" fmla="*/ 2433133 w 4202218"/>
                <a:gd name="connsiteY67" fmla="*/ 3566864 h 4338987"/>
                <a:gd name="connsiteX68" fmla="*/ 2307403 w 4202218"/>
                <a:gd name="connsiteY68" fmla="*/ 3166814 h 4338987"/>
                <a:gd name="connsiteX69" fmla="*/ 2261683 w 4202218"/>
                <a:gd name="connsiteY69" fmla="*/ 3063944 h 4338987"/>
                <a:gd name="connsiteX70" fmla="*/ 2078803 w 4202218"/>
                <a:gd name="connsiteY70" fmla="*/ 2949644 h 4338987"/>
                <a:gd name="connsiteX71" fmla="*/ 1850203 w 4202218"/>
                <a:gd name="connsiteY71" fmla="*/ 3029654 h 4338987"/>
                <a:gd name="connsiteX72" fmla="*/ 1415863 w 4202218"/>
                <a:gd name="connsiteY72" fmla="*/ 3361124 h 4338987"/>
                <a:gd name="connsiteX73" fmla="*/ 1381573 w 4202218"/>
                <a:gd name="connsiteY73" fmla="*/ 3681164 h 4338987"/>
                <a:gd name="connsiteX74" fmla="*/ 1381573 w 4202218"/>
                <a:gd name="connsiteY74" fmla="*/ 3989774 h 4338987"/>
                <a:gd name="connsiteX75" fmla="*/ 1290133 w 4202218"/>
                <a:gd name="connsiteY75" fmla="*/ 4309814 h 4338987"/>
                <a:gd name="connsiteX76" fmla="*/ 1198693 w 4202218"/>
                <a:gd name="connsiteY76" fmla="*/ 4298384 h 4338987"/>
                <a:gd name="connsiteX77" fmla="*/ 1187263 w 4202218"/>
                <a:gd name="connsiteY77" fmla="*/ 4081214 h 4338987"/>
                <a:gd name="connsiteX78" fmla="*/ 1198693 w 4202218"/>
                <a:gd name="connsiteY78" fmla="*/ 3909764 h 4338987"/>
                <a:gd name="connsiteX79" fmla="*/ 970093 w 4202218"/>
                <a:gd name="connsiteY79" fmla="*/ 3989774 h 4338987"/>
                <a:gd name="connsiteX80" fmla="*/ 718633 w 4202218"/>
                <a:gd name="connsiteY80" fmla="*/ 4069784 h 4338987"/>
                <a:gd name="connsiteX81" fmla="*/ 741493 w 4202218"/>
                <a:gd name="connsiteY81" fmla="*/ 3955484 h 4338987"/>
                <a:gd name="connsiteX82" fmla="*/ 1130113 w 4202218"/>
                <a:gd name="connsiteY82" fmla="*/ 3795464 h 4338987"/>
                <a:gd name="connsiteX83" fmla="*/ 1278703 w 4202218"/>
                <a:gd name="connsiteY83" fmla="*/ 3726884 h 4338987"/>
                <a:gd name="connsiteX84" fmla="*/ 1221553 w 4202218"/>
                <a:gd name="connsiteY84" fmla="*/ 3372554 h 4338987"/>
                <a:gd name="connsiteX85" fmla="*/ 1324423 w 4202218"/>
                <a:gd name="connsiteY85" fmla="*/ 3121094 h 4338987"/>
                <a:gd name="connsiteX86" fmla="*/ 1393003 w 4202218"/>
                <a:gd name="connsiteY86" fmla="*/ 3052514 h 4338987"/>
                <a:gd name="connsiteX87" fmla="*/ 1084393 w 4202218"/>
                <a:gd name="connsiteY87" fmla="*/ 3029654 h 4338987"/>
                <a:gd name="connsiteX88" fmla="*/ 730063 w 4202218"/>
                <a:gd name="connsiteY88" fmla="*/ 2961074 h 4338987"/>
                <a:gd name="connsiteX89" fmla="*/ 375733 w 4202218"/>
                <a:gd name="connsiteY89" fmla="*/ 3132524 h 4338987"/>
                <a:gd name="connsiteX90" fmla="*/ 421453 w 4202218"/>
                <a:gd name="connsiteY90" fmla="*/ 3029654 h 4338987"/>
                <a:gd name="connsiteX91" fmla="*/ 627193 w 4202218"/>
                <a:gd name="connsiteY91" fmla="*/ 2926784 h 4338987"/>
                <a:gd name="connsiteX92" fmla="*/ 810073 w 4202218"/>
                <a:gd name="connsiteY92" fmla="*/ 2755334 h 4338987"/>
                <a:gd name="connsiteX93" fmla="*/ 1152973 w 4202218"/>
                <a:gd name="connsiteY93" fmla="*/ 2778194 h 4338987"/>
                <a:gd name="connsiteX94" fmla="*/ 1461583 w 4202218"/>
                <a:gd name="connsiteY94" fmla="*/ 2823914 h 4338987"/>
                <a:gd name="connsiteX95" fmla="*/ 1953073 w 4202218"/>
                <a:gd name="connsiteY95" fmla="*/ 2663894 h 4338987"/>
                <a:gd name="connsiteX96" fmla="*/ 1701613 w 4202218"/>
                <a:gd name="connsiteY96" fmla="*/ 2263844 h 4338987"/>
                <a:gd name="connsiteX97" fmla="*/ 1690183 w 4202218"/>
                <a:gd name="connsiteY97" fmla="*/ 1966664 h 4338987"/>
                <a:gd name="connsiteX98" fmla="*/ 1381991 w 4202218"/>
                <a:gd name="connsiteY98" fmla="*/ 1841930 h 4338987"/>
                <a:gd name="connsiteX99" fmla="*/ 1095823 w 4202218"/>
                <a:gd name="connsiteY99" fmla="*/ 1715204 h 4338987"/>
                <a:gd name="connsiteX100" fmla="*/ 746507 w 4202218"/>
                <a:gd name="connsiteY100" fmla="*/ 1626741 h 4338987"/>
                <a:gd name="connsiteX101" fmla="*/ 352873 w 4202218"/>
                <a:gd name="connsiteY101" fmla="*/ 1726634 h 4338987"/>
                <a:gd name="connsiteX102" fmla="*/ 113171 w 4202218"/>
                <a:gd name="connsiteY102" fmla="*/ 1763908 h 4338987"/>
                <a:gd name="connsiteX103" fmla="*/ 9973 w 4202218"/>
                <a:gd name="connsiteY103" fmla="*/ 1738064 h 4338987"/>
                <a:gd name="connsiteX104" fmla="*/ 348516 w 4202218"/>
                <a:gd name="connsiteY104" fmla="*/ 1644138 h 4338987"/>
                <a:gd name="connsiteX105" fmla="*/ 653097 w 4202218"/>
                <a:gd name="connsiteY105" fmla="*/ 1544246 h 4338987"/>
                <a:gd name="connsiteX106" fmla="*/ 1072963 w 4202218"/>
                <a:gd name="connsiteY106" fmla="*/ 1612334 h 4338987"/>
                <a:gd name="connsiteX107" fmla="*/ 1244413 w 4202218"/>
                <a:gd name="connsiteY107" fmla="*/ 1658054 h 4338987"/>
                <a:gd name="connsiteX108" fmla="*/ 1205766 w 4202218"/>
                <a:gd name="connsiteY108" fmla="*/ 1452314 h 4338987"/>
                <a:gd name="connsiteX109" fmla="*/ 1046313 w 4202218"/>
                <a:gd name="connsiteY109" fmla="*/ 815735 h 4338987"/>
                <a:gd name="connsiteX110" fmla="*/ 1221553 w 4202218"/>
                <a:gd name="connsiteY110" fmla="*/ 1212284 h 4338987"/>
                <a:gd name="connsiteX0" fmla="*/ 1221553 w 4202218"/>
                <a:gd name="connsiteY0" fmla="*/ 1212284 h 4338987"/>
                <a:gd name="connsiteX1" fmla="*/ 1343911 w 4202218"/>
                <a:gd name="connsiteY1" fmla="*/ 1560154 h 4338987"/>
                <a:gd name="connsiteX2" fmla="*/ 1553023 w 4202218"/>
                <a:gd name="connsiteY2" fmla="*/ 1658054 h 4338987"/>
                <a:gd name="connsiteX3" fmla="*/ 1907353 w 4202218"/>
                <a:gd name="connsiteY3" fmla="*/ 1680914 h 4338987"/>
                <a:gd name="connsiteX4" fmla="*/ 2021653 w 4202218"/>
                <a:gd name="connsiteY4" fmla="*/ 1543754 h 4338987"/>
                <a:gd name="connsiteX5" fmla="*/ 2124523 w 4202218"/>
                <a:gd name="connsiteY5" fmla="*/ 1292294 h 4338987"/>
                <a:gd name="connsiteX6" fmla="*/ 2124523 w 4202218"/>
                <a:gd name="connsiteY6" fmla="*/ 1120844 h 4338987"/>
                <a:gd name="connsiteX7" fmla="*/ 2068029 w 4202218"/>
                <a:gd name="connsiteY7" fmla="*/ 825651 h 4338987"/>
                <a:gd name="connsiteX8" fmla="*/ 2078803 w 4202218"/>
                <a:gd name="connsiteY8" fmla="*/ 777944 h 4338987"/>
                <a:gd name="connsiteX9" fmla="*/ 2170243 w 4202218"/>
                <a:gd name="connsiteY9" fmla="*/ 1086554 h 4338987"/>
                <a:gd name="connsiteX10" fmla="*/ 2215963 w 4202218"/>
                <a:gd name="connsiteY10" fmla="*/ 1269434 h 4338987"/>
                <a:gd name="connsiteX11" fmla="*/ 2284543 w 4202218"/>
                <a:gd name="connsiteY11" fmla="*/ 1303724 h 4338987"/>
                <a:gd name="connsiteX12" fmla="*/ 2330263 w 4202218"/>
                <a:gd name="connsiteY12" fmla="*/ 1166564 h 4338987"/>
                <a:gd name="connsiteX13" fmla="*/ 2467423 w 4202218"/>
                <a:gd name="connsiteY13" fmla="*/ 880814 h 4338987"/>
                <a:gd name="connsiteX14" fmla="*/ 2558863 w 4202218"/>
                <a:gd name="connsiteY14" fmla="*/ 640784 h 4338987"/>
                <a:gd name="connsiteX15" fmla="*/ 2616013 w 4202218"/>
                <a:gd name="connsiteY15" fmla="*/ 537914 h 4338987"/>
                <a:gd name="connsiteX16" fmla="*/ 2558863 w 4202218"/>
                <a:gd name="connsiteY16" fmla="*/ 789374 h 4338987"/>
                <a:gd name="connsiteX17" fmla="*/ 2444563 w 4202218"/>
                <a:gd name="connsiteY17" fmla="*/ 1097984 h 4338987"/>
                <a:gd name="connsiteX18" fmla="*/ 2375983 w 4202218"/>
                <a:gd name="connsiteY18" fmla="*/ 1406594 h 4338987"/>
                <a:gd name="connsiteX19" fmla="*/ 2558863 w 4202218"/>
                <a:gd name="connsiteY19" fmla="*/ 1578044 h 4338987"/>
                <a:gd name="connsiteX20" fmla="*/ 2878903 w 4202218"/>
                <a:gd name="connsiteY20" fmla="*/ 1658054 h 4338987"/>
                <a:gd name="connsiteX21" fmla="*/ 3187513 w 4202218"/>
                <a:gd name="connsiteY21" fmla="*/ 1658054 h 4338987"/>
                <a:gd name="connsiteX22" fmla="*/ 3370393 w 4202218"/>
                <a:gd name="connsiteY22" fmla="*/ 1566614 h 4338987"/>
                <a:gd name="connsiteX23" fmla="*/ 3473263 w 4202218"/>
                <a:gd name="connsiteY23" fmla="*/ 1372304 h 4338987"/>
                <a:gd name="connsiteX24" fmla="*/ 3461833 w 4202218"/>
                <a:gd name="connsiteY24" fmla="*/ 1097984 h 4338987"/>
                <a:gd name="connsiteX25" fmla="*/ 3450403 w 4202218"/>
                <a:gd name="connsiteY25" fmla="*/ 777944 h 4338987"/>
                <a:gd name="connsiteX26" fmla="*/ 3759013 w 4202218"/>
                <a:gd name="connsiteY26" fmla="*/ 572204 h 4338987"/>
                <a:gd name="connsiteX27" fmla="*/ 3999043 w 4202218"/>
                <a:gd name="connsiteY27" fmla="*/ 92144 h 4338987"/>
                <a:gd name="connsiteX28" fmla="*/ 4033333 w 4202218"/>
                <a:gd name="connsiteY28" fmla="*/ 12134 h 4338987"/>
                <a:gd name="connsiteX29" fmla="*/ 4010473 w 4202218"/>
                <a:gd name="connsiteY29" fmla="*/ 252164 h 4338987"/>
                <a:gd name="connsiteX30" fmla="*/ 3827593 w 4202218"/>
                <a:gd name="connsiteY30" fmla="*/ 652214 h 4338987"/>
                <a:gd name="connsiteX31" fmla="*/ 3644713 w 4202218"/>
                <a:gd name="connsiteY31" fmla="*/ 789374 h 4338987"/>
                <a:gd name="connsiteX32" fmla="*/ 3563719 w 4202218"/>
                <a:gd name="connsiteY32" fmla="*/ 977218 h 4338987"/>
                <a:gd name="connsiteX33" fmla="*/ 3861883 w 4202218"/>
                <a:gd name="connsiteY33" fmla="*/ 846524 h 4338987"/>
                <a:gd name="connsiteX34" fmla="*/ 4193353 w 4202218"/>
                <a:gd name="connsiteY34" fmla="*/ 720794 h 4338987"/>
                <a:gd name="connsiteX35" fmla="*/ 4079053 w 4202218"/>
                <a:gd name="connsiteY35" fmla="*/ 892244 h 4338987"/>
                <a:gd name="connsiteX36" fmla="*/ 3781873 w 4202218"/>
                <a:gd name="connsiteY36" fmla="*/ 937964 h 4338987"/>
                <a:gd name="connsiteX37" fmla="*/ 3658531 w 4202218"/>
                <a:gd name="connsiteY37" fmla="*/ 1093504 h 4338987"/>
                <a:gd name="connsiteX38" fmla="*/ 3656143 w 4202218"/>
                <a:gd name="connsiteY38" fmla="*/ 1235144 h 4338987"/>
                <a:gd name="connsiteX39" fmla="*/ 3621853 w 4202218"/>
                <a:gd name="connsiteY39" fmla="*/ 1532324 h 4338987"/>
                <a:gd name="connsiteX40" fmla="*/ 3461833 w 4202218"/>
                <a:gd name="connsiteY40" fmla="*/ 1726634 h 4338987"/>
                <a:gd name="connsiteX41" fmla="*/ 3278953 w 4202218"/>
                <a:gd name="connsiteY41" fmla="*/ 2035244 h 4338987"/>
                <a:gd name="connsiteX42" fmla="*/ 3233233 w 4202218"/>
                <a:gd name="connsiteY42" fmla="*/ 2309564 h 4338987"/>
                <a:gd name="connsiteX43" fmla="*/ 3404683 w 4202218"/>
                <a:gd name="connsiteY43" fmla="*/ 2458154 h 4338987"/>
                <a:gd name="connsiteX44" fmla="*/ 3759013 w 4202218"/>
                <a:gd name="connsiteY44" fmla="*/ 2663894 h 4338987"/>
                <a:gd name="connsiteX45" fmla="*/ 4079053 w 4202218"/>
                <a:gd name="connsiteY45" fmla="*/ 2778194 h 4338987"/>
                <a:gd name="connsiteX46" fmla="*/ 4079053 w 4202218"/>
                <a:gd name="connsiteY46" fmla="*/ 2881064 h 4338987"/>
                <a:gd name="connsiteX47" fmla="*/ 3770443 w 4202218"/>
                <a:gd name="connsiteY47" fmla="*/ 2869634 h 4338987"/>
                <a:gd name="connsiteX48" fmla="*/ 3404683 w 4202218"/>
                <a:gd name="connsiteY48" fmla="*/ 2732474 h 4338987"/>
                <a:gd name="connsiteX49" fmla="*/ 3084643 w 4202218"/>
                <a:gd name="connsiteY49" fmla="*/ 2663894 h 4338987"/>
                <a:gd name="connsiteX50" fmla="*/ 2958913 w 4202218"/>
                <a:gd name="connsiteY50" fmla="*/ 2698184 h 4338987"/>
                <a:gd name="connsiteX51" fmla="*/ 2821753 w 4202218"/>
                <a:gd name="connsiteY51" fmla="*/ 2823914 h 4338987"/>
                <a:gd name="connsiteX52" fmla="*/ 2764603 w 4202218"/>
                <a:gd name="connsiteY52" fmla="*/ 2995364 h 4338987"/>
                <a:gd name="connsiteX53" fmla="*/ 2970343 w 4202218"/>
                <a:gd name="connsiteY53" fmla="*/ 3132524 h 4338987"/>
                <a:gd name="connsiteX54" fmla="*/ 3176083 w 4202218"/>
                <a:gd name="connsiteY54" fmla="*/ 3269684 h 4338987"/>
                <a:gd name="connsiteX55" fmla="*/ 3347533 w 4202218"/>
                <a:gd name="connsiteY55" fmla="*/ 3303974 h 4338987"/>
                <a:gd name="connsiteX56" fmla="*/ 3267523 w 4202218"/>
                <a:gd name="connsiteY56" fmla="*/ 3395414 h 4338987"/>
                <a:gd name="connsiteX57" fmla="*/ 3004633 w 4202218"/>
                <a:gd name="connsiteY57" fmla="*/ 3303974 h 4338987"/>
                <a:gd name="connsiteX58" fmla="*/ 2753173 w 4202218"/>
                <a:gd name="connsiteY58" fmla="*/ 3189674 h 4338987"/>
                <a:gd name="connsiteX59" fmla="*/ 2638873 w 4202218"/>
                <a:gd name="connsiteY59" fmla="*/ 3098234 h 4338987"/>
                <a:gd name="connsiteX60" fmla="*/ 2570293 w 4202218"/>
                <a:gd name="connsiteY60" fmla="*/ 3109664 h 4338987"/>
                <a:gd name="connsiteX61" fmla="*/ 2558863 w 4202218"/>
                <a:gd name="connsiteY61" fmla="*/ 3326834 h 4338987"/>
                <a:gd name="connsiteX62" fmla="*/ 2673163 w 4202218"/>
                <a:gd name="connsiteY62" fmla="*/ 3555434 h 4338987"/>
                <a:gd name="connsiteX63" fmla="*/ 2730313 w 4202218"/>
                <a:gd name="connsiteY63" fmla="*/ 4024064 h 4338987"/>
                <a:gd name="connsiteX64" fmla="*/ 2696023 w 4202218"/>
                <a:gd name="connsiteY64" fmla="*/ 4184084 h 4338987"/>
                <a:gd name="connsiteX65" fmla="*/ 2536003 w 4202218"/>
                <a:gd name="connsiteY65" fmla="*/ 4138364 h 4338987"/>
                <a:gd name="connsiteX66" fmla="*/ 2536003 w 4202218"/>
                <a:gd name="connsiteY66" fmla="*/ 3909764 h 4338987"/>
                <a:gd name="connsiteX67" fmla="*/ 2433133 w 4202218"/>
                <a:gd name="connsiteY67" fmla="*/ 3566864 h 4338987"/>
                <a:gd name="connsiteX68" fmla="*/ 2307403 w 4202218"/>
                <a:gd name="connsiteY68" fmla="*/ 3166814 h 4338987"/>
                <a:gd name="connsiteX69" fmla="*/ 2261683 w 4202218"/>
                <a:gd name="connsiteY69" fmla="*/ 3063944 h 4338987"/>
                <a:gd name="connsiteX70" fmla="*/ 2078803 w 4202218"/>
                <a:gd name="connsiteY70" fmla="*/ 2949644 h 4338987"/>
                <a:gd name="connsiteX71" fmla="*/ 1850203 w 4202218"/>
                <a:gd name="connsiteY71" fmla="*/ 3029654 h 4338987"/>
                <a:gd name="connsiteX72" fmla="*/ 1415863 w 4202218"/>
                <a:gd name="connsiteY72" fmla="*/ 3361124 h 4338987"/>
                <a:gd name="connsiteX73" fmla="*/ 1381573 w 4202218"/>
                <a:gd name="connsiteY73" fmla="*/ 3681164 h 4338987"/>
                <a:gd name="connsiteX74" fmla="*/ 1381573 w 4202218"/>
                <a:gd name="connsiteY74" fmla="*/ 3989774 h 4338987"/>
                <a:gd name="connsiteX75" fmla="*/ 1290133 w 4202218"/>
                <a:gd name="connsiteY75" fmla="*/ 4309814 h 4338987"/>
                <a:gd name="connsiteX76" fmla="*/ 1198693 w 4202218"/>
                <a:gd name="connsiteY76" fmla="*/ 4298384 h 4338987"/>
                <a:gd name="connsiteX77" fmla="*/ 1187263 w 4202218"/>
                <a:gd name="connsiteY77" fmla="*/ 4081214 h 4338987"/>
                <a:gd name="connsiteX78" fmla="*/ 1198693 w 4202218"/>
                <a:gd name="connsiteY78" fmla="*/ 3909764 h 4338987"/>
                <a:gd name="connsiteX79" fmla="*/ 970093 w 4202218"/>
                <a:gd name="connsiteY79" fmla="*/ 3989774 h 4338987"/>
                <a:gd name="connsiteX80" fmla="*/ 718633 w 4202218"/>
                <a:gd name="connsiteY80" fmla="*/ 4069784 h 4338987"/>
                <a:gd name="connsiteX81" fmla="*/ 741493 w 4202218"/>
                <a:gd name="connsiteY81" fmla="*/ 3955484 h 4338987"/>
                <a:gd name="connsiteX82" fmla="*/ 1130113 w 4202218"/>
                <a:gd name="connsiteY82" fmla="*/ 3795464 h 4338987"/>
                <a:gd name="connsiteX83" fmla="*/ 1278703 w 4202218"/>
                <a:gd name="connsiteY83" fmla="*/ 3726884 h 4338987"/>
                <a:gd name="connsiteX84" fmla="*/ 1221553 w 4202218"/>
                <a:gd name="connsiteY84" fmla="*/ 3372554 h 4338987"/>
                <a:gd name="connsiteX85" fmla="*/ 1324423 w 4202218"/>
                <a:gd name="connsiteY85" fmla="*/ 3121094 h 4338987"/>
                <a:gd name="connsiteX86" fmla="*/ 1393003 w 4202218"/>
                <a:gd name="connsiteY86" fmla="*/ 3052514 h 4338987"/>
                <a:gd name="connsiteX87" fmla="*/ 1084393 w 4202218"/>
                <a:gd name="connsiteY87" fmla="*/ 3029654 h 4338987"/>
                <a:gd name="connsiteX88" fmla="*/ 730063 w 4202218"/>
                <a:gd name="connsiteY88" fmla="*/ 2961074 h 4338987"/>
                <a:gd name="connsiteX89" fmla="*/ 375733 w 4202218"/>
                <a:gd name="connsiteY89" fmla="*/ 3132524 h 4338987"/>
                <a:gd name="connsiteX90" fmla="*/ 421453 w 4202218"/>
                <a:gd name="connsiteY90" fmla="*/ 3029654 h 4338987"/>
                <a:gd name="connsiteX91" fmla="*/ 627193 w 4202218"/>
                <a:gd name="connsiteY91" fmla="*/ 2926784 h 4338987"/>
                <a:gd name="connsiteX92" fmla="*/ 810073 w 4202218"/>
                <a:gd name="connsiteY92" fmla="*/ 2755334 h 4338987"/>
                <a:gd name="connsiteX93" fmla="*/ 1152973 w 4202218"/>
                <a:gd name="connsiteY93" fmla="*/ 2778194 h 4338987"/>
                <a:gd name="connsiteX94" fmla="*/ 1461583 w 4202218"/>
                <a:gd name="connsiteY94" fmla="*/ 2823914 h 4338987"/>
                <a:gd name="connsiteX95" fmla="*/ 1953073 w 4202218"/>
                <a:gd name="connsiteY95" fmla="*/ 2663894 h 4338987"/>
                <a:gd name="connsiteX96" fmla="*/ 1701613 w 4202218"/>
                <a:gd name="connsiteY96" fmla="*/ 2263844 h 4338987"/>
                <a:gd name="connsiteX97" fmla="*/ 1690183 w 4202218"/>
                <a:gd name="connsiteY97" fmla="*/ 1966664 h 4338987"/>
                <a:gd name="connsiteX98" fmla="*/ 1381991 w 4202218"/>
                <a:gd name="connsiteY98" fmla="*/ 1841930 h 4338987"/>
                <a:gd name="connsiteX99" fmla="*/ 1095823 w 4202218"/>
                <a:gd name="connsiteY99" fmla="*/ 1715204 h 4338987"/>
                <a:gd name="connsiteX100" fmla="*/ 746507 w 4202218"/>
                <a:gd name="connsiteY100" fmla="*/ 1626741 h 4338987"/>
                <a:gd name="connsiteX101" fmla="*/ 352873 w 4202218"/>
                <a:gd name="connsiteY101" fmla="*/ 1726634 h 4338987"/>
                <a:gd name="connsiteX102" fmla="*/ 113171 w 4202218"/>
                <a:gd name="connsiteY102" fmla="*/ 1763908 h 4338987"/>
                <a:gd name="connsiteX103" fmla="*/ 9973 w 4202218"/>
                <a:gd name="connsiteY103" fmla="*/ 1738064 h 4338987"/>
                <a:gd name="connsiteX104" fmla="*/ 348516 w 4202218"/>
                <a:gd name="connsiteY104" fmla="*/ 1644138 h 4338987"/>
                <a:gd name="connsiteX105" fmla="*/ 653097 w 4202218"/>
                <a:gd name="connsiteY105" fmla="*/ 1544246 h 4338987"/>
                <a:gd name="connsiteX106" fmla="*/ 1072963 w 4202218"/>
                <a:gd name="connsiteY106" fmla="*/ 1612334 h 4338987"/>
                <a:gd name="connsiteX107" fmla="*/ 1244413 w 4202218"/>
                <a:gd name="connsiteY107" fmla="*/ 1658054 h 4338987"/>
                <a:gd name="connsiteX108" fmla="*/ 1205766 w 4202218"/>
                <a:gd name="connsiteY108" fmla="*/ 1452314 h 4338987"/>
                <a:gd name="connsiteX109" fmla="*/ 1046313 w 4202218"/>
                <a:gd name="connsiteY109" fmla="*/ 815735 h 4338987"/>
                <a:gd name="connsiteX110" fmla="*/ 1221553 w 4202218"/>
                <a:gd name="connsiteY110" fmla="*/ 1212284 h 4338987"/>
                <a:gd name="connsiteX0" fmla="*/ 1221553 w 4201796"/>
                <a:gd name="connsiteY0" fmla="*/ 1212284 h 4338987"/>
                <a:gd name="connsiteX1" fmla="*/ 1343911 w 4201796"/>
                <a:gd name="connsiteY1" fmla="*/ 1560154 h 4338987"/>
                <a:gd name="connsiteX2" fmla="*/ 1553023 w 4201796"/>
                <a:gd name="connsiteY2" fmla="*/ 1658054 h 4338987"/>
                <a:gd name="connsiteX3" fmla="*/ 1907353 w 4201796"/>
                <a:gd name="connsiteY3" fmla="*/ 1680914 h 4338987"/>
                <a:gd name="connsiteX4" fmla="*/ 2021653 w 4201796"/>
                <a:gd name="connsiteY4" fmla="*/ 1543754 h 4338987"/>
                <a:gd name="connsiteX5" fmla="*/ 2124523 w 4201796"/>
                <a:gd name="connsiteY5" fmla="*/ 1292294 h 4338987"/>
                <a:gd name="connsiteX6" fmla="*/ 2124523 w 4201796"/>
                <a:gd name="connsiteY6" fmla="*/ 1120844 h 4338987"/>
                <a:gd name="connsiteX7" fmla="*/ 2068029 w 4201796"/>
                <a:gd name="connsiteY7" fmla="*/ 825651 h 4338987"/>
                <a:gd name="connsiteX8" fmla="*/ 2078803 w 4201796"/>
                <a:gd name="connsiteY8" fmla="*/ 777944 h 4338987"/>
                <a:gd name="connsiteX9" fmla="*/ 2170243 w 4201796"/>
                <a:gd name="connsiteY9" fmla="*/ 1086554 h 4338987"/>
                <a:gd name="connsiteX10" fmla="*/ 2215963 w 4201796"/>
                <a:gd name="connsiteY10" fmla="*/ 1269434 h 4338987"/>
                <a:gd name="connsiteX11" fmla="*/ 2284543 w 4201796"/>
                <a:gd name="connsiteY11" fmla="*/ 1303724 h 4338987"/>
                <a:gd name="connsiteX12" fmla="*/ 2330263 w 4201796"/>
                <a:gd name="connsiteY12" fmla="*/ 1166564 h 4338987"/>
                <a:gd name="connsiteX13" fmla="*/ 2467423 w 4201796"/>
                <a:gd name="connsiteY13" fmla="*/ 880814 h 4338987"/>
                <a:gd name="connsiteX14" fmla="*/ 2558863 w 4201796"/>
                <a:gd name="connsiteY14" fmla="*/ 640784 h 4338987"/>
                <a:gd name="connsiteX15" fmla="*/ 2616013 w 4201796"/>
                <a:gd name="connsiteY15" fmla="*/ 537914 h 4338987"/>
                <a:gd name="connsiteX16" fmla="*/ 2558863 w 4201796"/>
                <a:gd name="connsiteY16" fmla="*/ 789374 h 4338987"/>
                <a:gd name="connsiteX17" fmla="*/ 2444563 w 4201796"/>
                <a:gd name="connsiteY17" fmla="*/ 1097984 h 4338987"/>
                <a:gd name="connsiteX18" fmla="*/ 2375983 w 4201796"/>
                <a:gd name="connsiteY18" fmla="*/ 1406594 h 4338987"/>
                <a:gd name="connsiteX19" fmla="*/ 2558863 w 4201796"/>
                <a:gd name="connsiteY19" fmla="*/ 1578044 h 4338987"/>
                <a:gd name="connsiteX20" fmla="*/ 2878903 w 4201796"/>
                <a:gd name="connsiteY20" fmla="*/ 1658054 h 4338987"/>
                <a:gd name="connsiteX21" fmla="*/ 3187513 w 4201796"/>
                <a:gd name="connsiteY21" fmla="*/ 1658054 h 4338987"/>
                <a:gd name="connsiteX22" fmla="*/ 3370393 w 4201796"/>
                <a:gd name="connsiteY22" fmla="*/ 1566614 h 4338987"/>
                <a:gd name="connsiteX23" fmla="*/ 3473263 w 4201796"/>
                <a:gd name="connsiteY23" fmla="*/ 1372304 h 4338987"/>
                <a:gd name="connsiteX24" fmla="*/ 3461833 w 4201796"/>
                <a:gd name="connsiteY24" fmla="*/ 1097984 h 4338987"/>
                <a:gd name="connsiteX25" fmla="*/ 3450403 w 4201796"/>
                <a:gd name="connsiteY25" fmla="*/ 777944 h 4338987"/>
                <a:gd name="connsiteX26" fmla="*/ 3759013 w 4201796"/>
                <a:gd name="connsiteY26" fmla="*/ 572204 h 4338987"/>
                <a:gd name="connsiteX27" fmla="*/ 3999043 w 4201796"/>
                <a:gd name="connsiteY27" fmla="*/ 92144 h 4338987"/>
                <a:gd name="connsiteX28" fmla="*/ 4033333 w 4201796"/>
                <a:gd name="connsiteY28" fmla="*/ 12134 h 4338987"/>
                <a:gd name="connsiteX29" fmla="*/ 4010473 w 4201796"/>
                <a:gd name="connsiteY29" fmla="*/ 252164 h 4338987"/>
                <a:gd name="connsiteX30" fmla="*/ 3827593 w 4201796"/>
                <a:gd name="connsiteY30" fmla="*/ 652214 h 4338987"/>
                <a:gd name="connsiteX31" fmla="*/ 3644713 w 4201796"/>
                <a:gd name="connsiteY31" fmla="*/ 789374 h 4338987"/>
                <a:gd name="connsiteX32" fmla="*/ 3563719 w 4201796"/>
                <a:gd name="connsiteY32" fmla="*/ 977218 h 4338987"/>
                <a:gd name="connsiteX33" fmla="*/ 3861883 w 4201796"/>
                <a:gd name="connsiteY33" fmla="*/ 846524 h 4338987"/>
                <a:gd name="connsiteX34" fmla="*/ 4193353 w 4201796"/>
                <a:gd name="connsiteY34" fmla="*/ 720794 h 4338987"/>
                <a:gd name="connsiteX35" fmla="*/ 4079053 w 4201796"/>
                <a:gd name="connsiteY35" fmla="*/ 892244 h 4338987"/>
                <a:gd name="connsiteX36" fmla="*/ 3818880 w 4201796"/>
                <a:gd name="connsiteY36" fmla="*/ 991631 h 4338987"/>
                <a:gd name="connsiteX37" fmla="*/ 3658531 w 4201796"/>
                <a:gd name="connsiteY37" fmla="*/ 1093504 h 4338987"/>
                <a:gd name="connsiteX38" fmla="*/ 3656143 w 4201796"/>
                <a:gd name="connsiteY38" fmla="*/ 1235144 h 4338987"/>
                <a:gd name="connsiteX39" fmla="*/ 3621853 w 4201796"/>
                <a:gd name="connsiteY39" fmla="*/ 1532324 h 4338987"/>
                <a:gd name="connsiteX40" fmla="*/ 3461833 w 4201796"/>
                <a:gd name="connsiteY40" fmla="*/ 1726634 h 4338987"/>
                <a:gd name="connsiteX41" fmla="*/ 3278953 w 4201796"/>
                <a:gd name="connsiteY41" fmla="*/ 2035244 h 4338987"/>
                <a:gd name="connsiteX42" fmla="*/ 3233233 w 4201796"/>
                <a:gd name="connsiteY42" fmla="*/ 2309564 h 4338987"/>
                <a:gd name="connsiteX43" fmla="*/ 3404683 w 4201796"/>
                <a:gd name="connsiteY43" fmla="*/ 2458154 h 4338987"/>
                <a:gd name="connsiteX44" fmla="*/ 3759013 w 4201796"/>
                <a:gd name="connsiteY44" fmla="*/ 2663894 h 4338987"/>
                <a:gd name="connsiteX45" fmla="*/ 4079053 w 4201796"/>
                <a:gd name="connsiteY45" fmla="*/ 2778194 h 4338987"/>
                <a:gd name="connsiteX46" fmla="*/ 4079053 w 4201796"/>
                <a:gd name="connsiteY46" fmla="*/ 2881064 h 4338987"/>
                <a:gd name="connsiteX47" fmla="*/ 3770443 w 4201796"/>
                <a:gd name="connsiteY47" fmla="*/ 2869634 h 4338987"/>
                <a:gd name="connsiteX48" fmla="*/ 3404683 w 4201796"/>
                <a:gd name="connsiteY48" fmla="*/ 2732474 h 4338987"/>
                <a:gd name="connsiteX49" fmla="*/ 3084643 w 4201796"/>
                <a:gd name="connsiteY49" fmla="*/ 2663894 h 4338987"/>
                <a:gd name="connsiteX50" fmla="*/ 2958913 w 4201796"/>
                <a:gd name="connsiteY50" fmla="*/ 2698184 h 4338987"/>
                <a:gd name="connsiteX51" fmla="*/ 2821753 w 4201796"/>
                <a:gd name="connsiteY51" fmla="*/ 2823914 h 4338987"/>
                <a:gd name="connsiteX52" fmla="*/ 2764603 w 4201796"/>
                <a:gd name="connsiteY52" fmla="*/ 2995364 h 4338987"/>
                <a:gd name="connsiteX53" fmla="*/ 2970343 w 4201796"/>
                <a:gd name="connsiteY53" fmla="*/ 3132524 h 4338987"/>
                <a:gd name="connsiteX54" fmla="*/ 3176083 w 4201796"/>
                <a:gd name="connsiteY54" fmla="*/ 3269684 h 4338987"/>
                <a:gd name="connsiteX55" fmla="*/ 3347533 w 4201796"/>
                <a:gd name="connsiteY55" fmla="*/ 3303974 h 4338987"/>
                <a:gd name="connsiteX56" fmla="*/ 3267523 w 4201796"/>
                <a:gd name="connsiteY56" fmla="*/ 3395414 h 4338987"/>
                <a:gd name="connsiteX57" fmla="*/ 3004633 w 4201796"/>
                <a:gd name="connsiteY57" fmla="*/ 3303974 h 4338987"/>
                <a:gd name="connsiteX58" fmla="*/ 2753173 w 4201796"/>
                <a:gd name="connsiteY58" fmla="*/ 3189674 h 4338987"/>
                <a:gd name="connsiteX59" fmla="*/ 2638873 w 4201796"/>
                <a:gd name="connsiteY59" fmla="*/ 3098234 h 4338987"/>
                <a:gd name="connsiteX60" fmla="*/ 2570293 w 4201796"/>
                <a:gd name="connsiteY60" fmla="*/ 3109664 h 4338987"/>
                <a:gd name="connsiteX61" fmla="*/ 2558863 w 4201796"/>
                <a:gd name="connsiteY61" fmla="*/ 3326834 h 4338987"/>
                <a:gd name="connsiteX62" fmla="*/ 2673163 w 4201796"/>
                <a:gd name="connsiteY62" fmla="*/ 3555434 h 4338987"/>
                <a:gd name="connsiteX63" fmla="*/ 2730313 w 4201796"/>
                <a:gd name="connsiteY63" fmla="*/ 4024064 h 4338987"/>
                <a:gd name="connsiteX64" fmla="*/ 2696023 w 4201796"/>
                <a:gd name="connsiteY64" fmla="*/ 4184084 h 4338987"/>
                <a:gd name="connsiteX65" fmla="*/ 2536003 w 4201796"/>
                <a:gd name="connsiteY65" fmla="*/ 4138364 h 4338987"/>
                <a:gd name="connsiteX66" fmla="*/ 2536003 w 4201796"/>
                <a:gd name="connsiteY66" fmla="*/ 3909764 h 4338987"/>
                <a:gd name="connsiteX67" fmla="*/ 2433133 w 4201796"/>
                <a:gd name="connsiteY67" fmla="*/ 3566864 h 4338987"/>
                <a:gd name="connsiteX68" fmla="*/ 2307403 w 4201796"/>
                <a:gd name="connsiteY68" fmla="*/ 3166814 h 4338987"/>
                <a:gd name="connsiteX69" fmla="*/ 2261683 w 4201796"/>
                <a:gd name="connsiteY69" fmla="*/ 3063944 h 4338987"/>
                <a:gd name="connsiteX70" fmla="*/ 2078803 w 4201796"/>
                <a:gd name="connsiteY70" fmla="*/ 2949644 h 4338987"/>
                <a:gd name="connsiteX71" fmla="*/ 1850203 w 4201796"/>
                <a:gd name="connsiteY71" fmla="*/ 3029654 h 4338987"/>
                <a:gd name="connsiteX72" fmla="*/ 1415863 w 4201796"/>
                <a:gd name="connsiteY72" fmla="*/ 3361124 h 4338987"/>
                <a:gd name="connsiteX73" fmla="*/ 1381573 w 4201796"/>
                <a:gd name="connsiteY73" fmla="*/ 3681164 h 4338987"/>
                <a:gd name="connsiteX74" fmla="*/ 1381573 w 4201796"/>
                <a:gd name="connsiteY74" fmla="*/ 3989774 h 4338987"/>
                <a:gd name="connsiteX75" fmla="*/ 1290133 w 4201796"/>
                <a:gd name="connsiteY75" fmla="*/ 4309814 h 4338987"/>
                <a:gd name="connsiteX76" fmla="*/ 1198693 w 4201796"/>
                <a:gd name="connsiteY76" fmla="*/ 4298384 h 4338987"/>
                <a:gd name="connsiteX77" fmla="*/ 1187263 w 4201796"/>
                <a:gd name="connsiteY77" fmla="*/ 4081214 h 4338987"/>
                <a:gd name="connsiteX78" fmla="*/ 1198693 w 4201796"/>
                <a:gd name="connsiteY78" fmla="*/ 3909764 h 4338987"/>
                <a:gd name="connsiteX79" fmla="*/ 970093 w 4201796"/>
                <a:gd name="connsiteY79" fmla="*/ 3989774 h 4338987"/>
                <a:gd name="connsiteX80" fmla="*/ 718633 w 4201796"/>
                <a:gd name="connsiteY80" fmla="*/ 4069784 h 4338987"/>
                <a:gd name="connsiteX81" fmla="*/ 741493 w 4201796"/>
                <a:gd name="connsiteY81" fmla="*/ 3955484 h 4338987"/>
                <a:gd name="connsiteX82" fmla="*/ 1130113 w 4201796"/>
                <a:gd name="connsiteY82" fmla="*/ 3795464 h 4338987"/>
                <a:gd name="connsiteX83" fmla="*/ 1278703 w 4201796"/>
                <a:gd name="connsiteY83" fmla="*/ 3726884 h 4338987"/>
                <a:gd name="connsiteX84" fmla="*/ 1221553 w 4201796"/>
                <a:gd name="connsiteY84" fmla="*/ 3372554 h 4338987"/>
                <a:gd name="connsiteX85" fmla="*/ 1324423 w 4201796"/>
                <a:gd name="connsiteY85" fmla="*/ 3121094 h 4338987"/>
                <a:gd name="connsiteX86" fmla="*/ 1393003 w 4201796"/>
                <a:gd name="connsiteY86" fmla="*/ 3052514 h 4338987"/>
                <a:gd name="connsiteX87" fmla="*/ 1084393 w 4201796"/>
                <a:gd name="connsiteY87" fmla="*/ 3029654 h 4338987"/>
                <a:gd name="connsiteX88" fmla="*/ 730063 w 4201796"/>
                <a:gd name="connsiteY88" fmla="*/ 2961074 h 4338987"/>
                <a:gd name="connsiteX89" fmla="*/ 375733 w 4201796"/>
                <a:gd name="connsiteY89" fmla="*/ 3132524 h 4338987"/>
                <a:gd name="connsiteX90" fmla="*/ 421453 w 4201796"/>
                <a:gd name="connsiteY90" fmla="*/ 3029654 h 4338987"/>
                <a:gd name="connsiteX91" fmla="*/ 627193 w 4201796"/>
                <a:gd name="connsiteY91" fmla="*/ 2926784 h 4338987"/>
                <a:gd name="connsiteX92" fmla="*/ 810073 w 4201796"/>
                <a:gd name="connsiteY92" fmla="*/ 2755334 h 4338987"/>
                <a:gd name="connsiteX93" fmla="*/ 1152973 w 4201796"/>
                <a:gd name="connsiteY93" fmla="*/ 2778194 h 4338987"/>
                <a:gd name="connsiteX94" fmla="*/ 1461583 w 4201796"/>
                <a:gd name="connsiteY94" fmla="*/ 2823914 h 4338987"/>
                <a:gd name="connsiteX95" fmla="*/ 1953073 w 4201796"/>
                <a:gd name="connsiteY95" fmla="*/ 2663894 h 4338987"/>
                <a:gd name="connsiteX96" fmla="*/ 1701613 w 4201796"/>
                <a:gd name="connsiteY96" fmla="*/ 2263844 h 4338987"/>
                <a:gd name="connsiteX97" fmla="*/ 1690183 w 4201796"/>
                <a:gd name="connsiteY97" fmla="*/ 1966664 h 4338987"/>
                <a:gd name="connsiteX98" fmla="*/ 1381991 w 4201796"/>
                <a:gd name="connsiteY98" fmla="*/ 1841930 h 4338987"/>
                <a:gd name="connsiteX99" fmla="*/ 1095823 w 4201796"/>
                <a:gd name="connsiteY99" fmla="*/ 1715204 h 4338987"/>
                <a:gd name="connsiteX100" fmla="*/ 746507 w 4201796"/>
                <a:gd name="connsiteY100" fmla="*/ 1626741 h 4338987"/>
                <a:gd name="connsiteX101" fmla="*/ 352873 w 4201796"/>
                <a:gd name="connsiteY101" fmla="*/ 1726634 h 4338987"/>
                <a:gd name="connsiteX102" fmla="*/ 113171 w 4201796"/>
                <a:gd name="connsiteY102" fmla="*/ 1763908 h 4338987"/>
                <a:gd name="connsiteX103" fmla="*/ 9973 w 4201796"/>
                <a:gd name="connsiteY103" fmla="*/ 1738064 h 4338987"/>
                <a:gd name="connsiteX104" fmla="*/ 348516 w 4201796"/>
                <a:gd name="connsiteY104" fmla="*/ 1644138 h 4338987"/>
                <a:gd name="connsiteX105" fmla="*/ 653097 w 4201796"/>
                <a:gd name="connsiteY105" fmla="*/ 1544246 h 4338987"/>
                <a:gd name="connsiteX106" fmla="*/ 1072963 w 4201796"/>
                <a:gd name="connsiteY106" fmla="*/ 1612334 h 4338987"/>
                <a:gd name="connsiteX107" fmla="*/ 1244413 w 4201796"/>
                <a:gd name="connsiteY107" fmla="*/ 1658054 h 4338987"/>
                <a:gd name="connsiteX108" fmla="*/ 1205766 w 4201796"/>
                <a:gd name="connsiteY108" fmla="*/ 1452314 h 4338987"/>
                <a:gd name="connsiteX109" fmla="*/ 1046313 w 4201796"/>
                <a:gd name="connsiteY109" fmla="*/ 815735 h 4338987"/>
                <a:gd name="connsiteX110" fmla="*/ 1221553 w 4201796"/>
                <a:gd name="connsiteY110" fmla="*/ 1212284 h 4338987"/>
                <a:gd name="connsiteX0" fmla="*/ 1221553 w 4200104"/>
                <a:gd name="connsiteY0" fmla="*/ 1212284 h 4338987"/>
                <a:gd name="connsiteX1" fmla="*/ 1343911 w 4200104"/>
                <a:gd name="connsiteY1" fmla="*/ 1560154 h 4338987"/>
                <a:gd name="connsiteX2" fmla="*/ 1553023 w 4200104"/>
                <a:gd name="connsiteY2" fmla="*/ 1658054 h 4338987"/>
                <a:gd name="connsiteX3" fmla="*/ 1907353 w 4200104"/>
                <a:gd name="connsiteY3" fmla="*/ 1680914 h 4338987"/>
                <a:gd name="connsiteX4" fmla="*/ 2021653 w 4200104"/>
                <a:gd name="connsiteY4" fmla="*/ 1543754 h 4338987"/>
                <a:gd name="connsiteX5" fmla="*/ 2124523 w 4200104"/>
                <a:gd name="connsiteY5" fmla="*/ 1292294 h 4338987"/>
                <a:gd name="connsiteX6" fmla="*/ 2124523 w 4200104"/>
                <a:gd name="connsiteY6" fmla="*/ 1120844 h 4338987"/>
                <a:gd name="connsiteX7" fmla="*/ 2068029 w 4200104"/>
                <a:gd name="connsiteY7" fmla="*/ 825651 h 4338987"/>
                <a:gd name="connsiteX8" fmla="*/ 2078803 w 4200104"/>
                <a:gd name="connsiteY8" fmla="*/ 777944 h 4338987"/>
                <a:gd name="connsiteX9" fmla="*/ 2170243 w 4200104"/>
                <a:gd name="connsiteY9" fmla="*/ 1086554 h 4338987"/>
                <a:gd name="connsiteX10" fmla="*/ 2215963 w 4200104"/>
                <a:gd name="connsiteY10" fmla="*/ 1269434 h 4338987"/>
                <a:gd name="connsiteX11" fmla="*/ 2284543 w 4200104"/>
                <a:gd name="connsiteY11" fmla="*/ 1303724 h 4338987"/>
                <a:gd name="connsiteX12" fmla="*/ 2330263 w 4200104"/>
                <a:gd name="connsiteY12" fmla="*/ 1166564 h 4338987"/>
                <a:gd name="connsiteX13" fmla="*/ 2467423 w 4200104"/>
                <a:gd name="connsiteY13" fmla="*/ 880814 h 4338987"/>
                <a:gd name="connsiteX14" fmla="*/ 2558863 w 4200104"/>
                <a:gd name="connsiteY14" fmla="*/ 640784 h 4338987"/>
                <a:gd name="connsiteX15" fmla="*/ 2616013 w 4200104"/>
                <a:gd name="connsiteY15" fmla="*/ 537914 h 4338987"/>
                <a:gd name="connsiteX16" fmla="*/ 2558863 w 4200104"/>
                <a:gd name="connsiteY16" fmla="*/ 789374 h 4338987"/>
                <a:gd name="connsiteX17" fmla="*/ 2444563 w 4200104"/>
                <a:gd name="connsiteY17" fmla="*/ 1097984 h 4338987"/>
                <a:gd name="connsiteX18" fmla="*/ 2375983 w 4200104"/>
                <a:gd name="connsiteY18" fmla="*/ 1406594 h 4338987"/>
                <a:gd name="connsiteX19" fmla="*/ 2558863 w 4200104"/>
                <a:gd name="connsiteY19" fmla="*/ 1578044 h 4338987"/>
                <a:gd name="connsiteX20" fmla="*/ 2878903 w 4200104"/>
                <a:gd name="connsiteY20" fmla="*/ 1658054 h 4338987"/>
                <a:gd name="connsiteX21" fmla="*/ 3187513 w 4200104"/>
                <a:gd name="connsiteY21" fmla="*/ 1658054 h 4338987"/>
                <a:gd name="connsiteX22" fmla="*/ 3370393 w 4200104"/>
                <a:gd name="connsiteY22" fmla="*/ 1566614 h 4338987"/>
                <a:gd name="connsiteX23" fmla="*/ 3473263 w 4200104"/>
                <a:gd name="connsiteY23" fmla="*/ 1372304 h 4338987"/>
                <a:gd name="connsiteX24" fmla="*/ 3461833 w 4200104"/>
                <a:gd name="connsiteY24" fmla="*/ 1097984 h 4338987"/>
                <a:gd name="connsiteX25" fmla="*/ 3450403 w 4200104"/>
                <a:gd name="connsiteY25" fmla="*/ 777944 h 4338987"/>
                <a:gd name="connsiteX26" fmla="*/ 3759013 w 4200104"/>
                <a:gd name="connsiteY26" fmla="*/ 572204 h 4338987"/>
                <a:gd name="connsiteX27" fmla="*/ 3999043 w 4200104"/>
                <a:gd name="connsiteY27" fmla="*/ 92144 h 4338987"/>
                <a:gd name="connsiteX28" fmla="*/ 4033333 w 4200104"/>
                <a:gd name="connsiteY28" fmla="*/ 12134 h 4338987"/>
                <a:gd name="connsiteX29" fmla="*/ 4010473 w 4200104"/>
                <a:gd name="connsiteY29" fmla="*/ 252164 h 4338987"/>
                <a:gd name="connsiteX30" fmla="*/ 3827593 w 4200104"/>
                <a:gd name="connsiteY30" fmla="*/ 652214 h 4338987"/>
                <a:gd name="connsiteX31" fmla="*/ 3644713 w 4200104"/>
                <a:gd name="connsiteY31" fmla="*/ 789374 h 4338987"/>
                <a:gd name="connsiteX32" fmla="*/ 3563719 w 4200104"/>
                <a:gd name="connsiteY32" fmla="*/ 977218 h 4338987"/>
                <a:gd name="connsiteX33" fmla="*/ 3861883 w 4200104"/>
                <a:gd name="connsiteY33" fmla="*/ 846524 h 4338987"/>
                <a:gd name="connsiteX34" fmla="*/ 4193353 w 4200104"/>
                <a:gd name="connsiteY34" fmla="*/ 720794 h 4338987"/>
                <a:gd name="connsiteX35" fmla="*/ 4064251 w 4200104"/>
                <a:gd name="connsiteY35" fmla="*/ 847521 h 4338987"/>
                <a:gd name="connsiteX36" fmla="*/ 3818880 w 4200104"/>
                <a:gd name="connsiteY36" fmla="*/ 991631 h 4338987"/>
                <a:gd name="connsiteX37" fmla="*/ 3658531 w 4200104"/>
                <a:gd name="connsiteY37" fmla="*/ 1093504 h 4338987"/>
                <a:gd name="connsiteX38" fmla="*/ 3656143 w 4200104"/>
                <a:gd name="connsiteY38" fmla="*/ 1235144 h 4338987"/>
                <a:gd name="connsiteX39" fmla="*/ 3621853 w 4200104"/>
                <a:gd name="connsiteY39" fmla="*/ 1532324 h 4338987"/>
                <a:gd name="connsiteX40" fmla="*/ 3461833 w 4200104"/>
                <a:gd name="connsiteY40" fmla="*/ 1726634 h 4338987"/>
                <a:gd name="connsiteX41" fmla="*/ 3278953 w 4200104"/>
                <a:gd name="connsiteY41" fmla="*/ 2035244 h 4338987"/>
                <a:gd name="connsiteX42" fmla="*/ 3233233 w 4200104"/>
                <a:gd name="connsiteY42" fmla="*/ 2309564 h 4338987"/>
                <a:gd name="connsiteX43" fmla="*/ 3404683 w 4200104"/>
                <a:gd name="connsiteY43" fmla="*/ 2458154 h 4338987"/>
                <a:gd name="connsiteX44" fmla="*/ 3759013 w 4200104"/>
                <a:gd name="connsiteY44" fmla="*/ 2663894 h 4338987"/>
                <a:gd name="connsiteX45" fmla="*/ 4079053 w 4200104"/>
                <a:gd name="connsiteY45" fmla="*/ 2778194 h 4338987"/>
                <a:gd name="connsiteX46" fmla="*/ 4079053 w 4200104"/>
                <a:gd name="connsiteY46" fmla="*/ 2881064 h 4338987"/>
                <a:gd name="connsiteX47" fmla="*/ 3770443 w 4200104"/>
                <a:gd name="connsiteY47" fmla="*/ 2869634 h 4338987"/>
                <a:gd name="connsiteX48" fmla="*/ 3404683 w 4200104"/>
                <a:gd name="connsiteY48" fmla="*/ 2732474 h 4338987"/>
                <a:gd name="connsiteX49" fmla="*/ 3084643 w 4200104"/>
                <a:gd name="connsiteY49" fmla="*/ 2663894 h 4338987"/>
                <a:gd name="connsiteX50" fmla="*/ 2958913 w 4200104"/>
                <a:gd name="connsiteY50" fmla="*/ 2698184 h 4338987"/>
                <a:gd name="connsiteX51" fmla="*/ 2821753 w 4200104"/>
                <a:gd name="connsiteY51" fmla="*/ 2823914 h 4338987"/>
                <a:gd name="connsiteX52" fmla="*/ 2764603 w 4200104"/>
                <a:gd name="connsiteY52" fmla="*/ 2995364 h 4338987"/>
                <a:gd name="connsiteX53" fmla="*/ 2970343 w 4200104"/>
                <a:gd name="connsiteY53" fmla="*/ 3132524 h 4338987"/>
                <a:gd name="connsiteX54" fmla="*/ 3176083 w 4200104"/>
                <a:gd name="connsiteY54" fmla="*/ 3269684 h 4338987"/>
                <a:gd name="connsiteX55" fmla="*/ 3347533 w 4200104"/>
                <a:gd name="connsiteY55" fmla="*/ 3303974 h 4338987"/>
                <a:gd name="connsiteX56" fmla="*/ 3267523 w 4200104"/>
                <a:gd name="connsiteY56" fmla="*/ 3395414 h 4338987"/>
                <a:gd name="connsiteX57" fmla="*/ 3004633 w 4200104"/>
                <a:gd name="connsiteY57" fmla="*/ 3303974 h 4338987"/>
                <a:gd name="connsiteX58" fmla="*/ 2753173 w 4200104"/>
                <a:gd name="connsiteY58" fmla="*/ 3189674 h 4338987"/>
                <a:gd name="connsiteX59" fmla="*/ 2638873 w 4200104"/>
                <a:gd name="connsiteY59" fmla="*/ 3098234 h 4338987"/>
                <a:gd name="connsiteX60" fmla="*/ 2570293 w 4200104"/>
                <a:gd name="connsiteY60" fmla="*/ 3109664 h 4338987"/>
                <a:gd name="connsiteX61" fmla="*/ 2558863 w 4200104"/>
                <a:gd name="connsiteY61" fmla="*/ 3326834 h 4338987"/>
                <a:gd name="connsiteX62" fmla="*/ 2673163 w 4200104"/>
                <a:gd name="connsiteY62" fmla="*/ 3555434 h 4338987"/>
                <a:gd name="connsiteX63" fmla="*/ 2730313 w 4200104"/>
                <a:gd name="connsiteY63" fmla="*/ 4024064 h 4338987"/>
                <a:gd name="connsiteX64" fmla="*/ 2696023 w 4200104"/>
                <a:gd name="connsiteY64" fmla="*/ 4184084 h 4338987"/>
                <a:gd name="connsiteX65" fmla="*/ 2536003 w 4200104"/>
                <a:gd name="connsiteY65" fmla="*/ 4138364 h 4338987"/>
                <a:gd name="connsiteX66" fmla="*/ 2536003 w 4200104"/>
                <a:gd name="connsiteY66" fmla="*/ 3909764 h 4338987"/>
                <a:gd name="connsiteX67" fmla="*/ 2433133 w 4200104"/>
                <a:gd name="connsiteY67" fmla="*/ 3566864 h 4338987"/>
                <a:gd name="connsiteX68" fmla="*/ 2307403 w 4200104"/>
                <a:gd name="connsiteY68" fmla="*/ 3166814 h 4338987"/>
                <a:gd name="connsiteX69" fmla="*/ 2261683 w 4200104"/>
                <a:gd name="connsiteY69" fmla="*/ 3063944 h 4338987"/>
                <a:gd name="connsiteX70" fmla="*/ 2078803 w 4200104"/>
                <a:gd name="connsiteY70" fmla="*/ 2949644 h 4338987"/>
                <a:gd name="connsiteX71" fmla="*/ 1850203 w 4200104"/>
                <a:gd name="connsiteY71" fmla="*/ 3029654 h 4338987"/>
                <a:gd name="connsiteX72" fmla="*/ 1415863 w 4200104"/>
                <a:gd name="connsiteY72" fmla="*/ 3361124 h 4338987"/>
                <a:gd name="connsiteX73" fmla="*/ 1381573 w 4200104"/>
                <a:gd name="connsiteY73" fmla="*/ 3681164 h 4338987"/>
                <a:gd name="connsiteX74" fmla="*/ 1381573 w 4200104"/>
                <a:gd name="connsiteY74" fmla="*/ 3989774 h 4338987"/>
                <a:gd name="connsiteX75" fmla="*/ 1290133 w 4200104"/>
                <a:gd name="connsiteY75" fmla="*/ 4309814 h 4338987"/>
                <a:gd name="connsiteX76" fmla="*/ 1198693 w 4200104"/>
                <a:gd name="connsiteY76" fmla="*/ 4298384 h 4338987"/>
                <a:gd name="connsiteX77" fmla="*/ 1187263 w 4200104"/>
                <a:gd name="connsiteY77" fmla="*/ 4081214 h 4338987"/>
                <a:gd name="connsiteX78" fmla="*/ 1198693 w 4200104"/>
                <a:gd name="connsiteY78" fmla="*/ 3909764 h 4338987"/>
                <a:gd name="connsiteX79" fmla="*/ 970093 w 4200104"/>
                <a:gd name="connsiteY79" fmla="*/ 3989774 h 4338987"/>
                <a:gd name="connsiteX80" fmla="*/ 718633 w 4200104"/>
                <a:gd name="connsiteY80" fmla="*/ 4069784 h 4338987"/>
                <a:gd name="connsiteX81" fmla="*/ 741493 w 4200104"/>
                <a:gd name="connsiteY81" fmla="*/ 3955484 h 4338987"/>
                <a:gd name="connsiteX82" fmla="*/ 1130113 w 4200104"/>
                <a:gd name="connsiteY82" fmla="*/ 3795464 h 4338987"/>
                <a:gd name="connsiteX83" fmla="*/ 1278703 w 4200104"/>
                <a:gd name="connsiteY83" fmla="*/ 3726884 h 4338987"/>
                <a:gd name="connsiteX84" fmla="*/ 1221553 w 4200104"/>
                <a:gd name="connsiteY84" fmla="*/ 3372554 h 4338987"/>
                <a:gd name="connsiteX85" fmla="*/ 1324423 w 4200104"/>
                <a:gd name="connsiteY85" fmla="*/ 3121094 h 4338987"/>
                <a:gd name="connsiteX86" fmla="*/ 1393003 w 4200104"/>
                <a:gd name="connsiteY86" fmla="*/ 3052514 h 4338987"/>
                <a:gd name="connsiteX87" fmla="*/ 1084393 w 4200104"/>
                <a:gd name="connsiteY87" fmla="*/ 3029654 h 4338987"/>
                <a:gd name="connsiteX88" fmla="*/ 730063 w 4200104"/>
                <a:gd name="connsiteY88" fmla="*/ 2961074 h 4338987"/>
                <a:gd name="connsiteX89" fmla="*/ 375733 w 4200104"/>
                <a:gd name="connsiteY89" fmla="*/ 3132524 h 4338987"/>
                <a:gd name="connsiteX90" fmla="*/ 421453 w 4200104"/>
                <a:gd name="connsiteY90" fmla="*/ 3029654 h 4338987"/>
                <a:gd name="connsiteX91" fmla="*/ 627193 w 4200104"/>
                <a:gd name="connsiteY91" fmla="*/ 2926784 h 4338987"/>
                <a:gd name="connsiteX92" fmla="*/ 810073 w 4200104"/>
                <a:gd name="connsiteY92" fmla="*/ 2755334 h 4338987"/>
                <a:gd name="connsiteX93" fmla="*/ 1152973 w 4200104"/>
                <a:gd name="connsiteY93" fmla="*/ 2778194 h 4338987"/>
                <a:gd name="connsiteX94" fmla="*/ 1461583 w 4200104"/>
                <a:gd name="connsiteY94" fmla="*/ 2823914 h 4338987"/>
                <a:gd name="connsiteX95" fmla="*/ 1953073 w 4200104"/>
                <a:gd name="connsiteY95" fmla="*/ 2663894 h 4338987"/>
                <a:gd name="connsiteX96" fmla="*/ 1701613 w 4200104"/>
                <a:gd name="connsiteY96" fmla="*/ 2263844 h 4338987"/>
                <a:gd name="connsiteX97" fmla="*/ 1690183 w 4200104"/>
                <a:gd name="connsiteY97" fmla="*/ 1966664 h 4338987"/>
                <a:gd name="connsiteX98" fmla="*/ 1381991 w 4200104"/>
                <a:gd name="connsiteY98" fmla="*/ 1841930 h 4338987"/>
                <a:gd name="connsiteX99" fmla="*/ 1095823 w 4200104"/>
                <a:gd name="connsiteY99" fmla="*/ 1715204 h 4338987"/>
                <a:gd name="connsiteX100" fmla="*/ 746507 w 4200104"/>
                <a:gd name="connsiteY100" fmla="*/ 1626741 h 4338987"/>
                <a:gd name="connsiteX101" fmla="*/ 352873 w 4200104"/>
                <a:gd name="connsiteY101" fmla="*/ 1726634 h 4338987"/>
                <a:gd name="connsiteX102" fmla="*/ 113171 w 4200104"/>
                <a:gd name="connsiteY102" fmla="*/ 1763908 h 4338987"/>
                <a:gd name="connsiteX103" fmla="*/ 9973 w 4200104"/>
                <a:gd name="connsiteY103" fmla="*/ 1738064 h 4338987"/>
                <a:gd name="connsiteX104" fmla="*/ 348516 w 4200104"/>
                <a:gd name="connsiteY104" fmla="*/ 1644138 h 4338987"/>
                <a:gd name="connsiteX105" fmla="*/ 653097 w 4200104"/>
                <a:gd name="connsiteY105" fmla="*/ 1544246 h 4338987"/>
                <a:gd name="connsiteX106" fmla="*/ 1072963 w 4200104"/>
                <a:gd name="connsiteY106" fmla="*/ 1612334 h 4338987"/>
                <a:gd name="connsiteX107" fmla="*/ 1244413 w 4200104"/>
                <a:gd name="connsiteY107" fmla="*/ 1658054 h 4338987"/>
                <a:gd name="connsiteX108" fmla="*/ 1205766 w 4200104"/>
                <a:gd name="connsiteY108" fmla="*/ 1452314 h 4338987"/>
                <a:gd name="connsiteX109" fmla="*/ 1046313 w 4200104"/>
                <a:gd name="connsiteY109" fmla="*/ 815735 h 4338987"/>
                <a:gd name="connsiteX110" fmla="*/ 1221553 w 4200104"/>
                <a:gd name="connsiteY110" fmla="*/ 1212284 h 4338987"/>
                <a:gd name="connsiteX0" fmla="*/ 1221553 w 4207197"/>
                <a:gd name="connsiteY0" fmla="*/ 1212284 h 4338987"/>
                <a:gd name="connsiteX1" fmla="*/ 1343911 w 4207197"/>
                <a:gd name="connsiteY1" fmla="*/ 1560154 h 4338987"/>
                <a:gd name="connsiteX2" fmla="*/ 1553023 w 4207197"/>
                <a:gd name="connsiteY2" fmla="*/ 1658054 h 4338987"/>
                <a:gd name="connsiteX3" fmla="*/ 1907353 w 4207197"/>
                <a:gd name="connsiteY3" fmla="*/ 1680914 h 4338987"/>
                <a:gd name="connsiteX4" fmla="*/ 2021653 w 4207197"/>
                <a:gd name="connsiteY4" fmla="*/ 1543754 h 4338987"/>
                <a:gd name="connsiteX5" fmla="*/ 2124523 w 4207197"/>
                <a:gd name="connsiteY5" fmla="*/ 1292294 h 4338987"/>
                <a:gd name="connsiteX6" fmla="*/ 2124523 w 4207197"/>
                <a:gd name="connsiteY6" fmla="*/ 1120844 h 4338987"/>
                <a:gd name="connsiteX7" fmla="*/ 2068029 w 4207197"/>
                <a:gd name="connsiteY7" fmla="*/ 825651 h 4338987"/>
                <a:gd name="connsiteX8" fmla="*/ 2078803 w 4207197"/>
                <a:gd name="connsiteY8" fmla="*/ 777944 h 4338987"/>
                <a:gd name="connsiteX9" fmla="*/ 2170243 w 4207197"/>
                <a:gd name="connsiteY9" fmla="*/ 1086554 h 4338987"/>
                <a:gd name="connsiteX10" fmla="*/ 2215963 w 4207197"/>
                <a:gd name="connsiteY10" fmla="*/ 1269434 h 4338987"/>
                <a:gd name="connsiteX11" fmla="*/ 2284543 w 4207197"/>
                <a:gd name="connsiteY11" fmla="*/ 1303724 h 4338987"/>
                <a:gd name="connsiteX12" fmla="*/ 2330263 w 4207197"/>
                <a:gd name="connsiteY12" fmla="*/ 1166564 h 4338987"/>
                <a:gd name="connsiteX13" fmla="*/ 2467423 w 4207197"/>
                <a:gd name="connsiteY13" fmla="*/ 880814 h 4338987"/>
                <a:gd name="connsiteX14" fmla="*/ 2558863 w 4207197"/>
                <a:gd name="connsiteY14" fmla="*/ 640784 h 4338987"/>
                <a:gd name="connsiteX15" fmla="*/ 2616013 w 4207197"/>
                <a:gd name="connsiteY15" fmla="*/ 537914 h 4338987"/>
                <a:gd name="connsiteX16" fmla="*/ 2558863 w 4207197"/>
                <a:gd name="connsiteY16" fmla="*/ 789374 h 4338987"/>
                <a:gd name="connsiteX17" fmla="*/ 2444563 w 4207197"/>
                <a:gd name="connsiteY17" fmla="*/ 1097984 h 4338987"/>
                <a:gd name="connsiteX18" fmla="*/ 2375983 w 4207197"/>
                <a:gd name="connsiteY18" fmla="*/ 1406594 h 4338987"/>
                <a:gd name="connsiteX19" fmla="*/ 2558863 w 4207197"/>
                <a:gd name="connsiteY19" fmla="*/ 1578044 h 4338987"/>
                <a:gd name="connsiteX20" fmla="*/ 2878903 w 4207197"/>
                <a:gd name="connsiteY20" fmla="*/ 1658054 h 4338987"/>
                <a:gd name="connsiteX21" fmla="*/ 3187513 w 4207197"/>
                <a:gd name="connsiteY21" fmla="*/ 1658054 h 4338987"/>
                <a:gd name="connsiteX22" fmla="*/ 3370393 w 4207197"/>
                <a:gd name="connsiteY22" fmla="*/ 1566614 h 4338987"/>
                <a:gd name="connsiteX23" fmla="*/ 3473263 w 4207197"/>
                <a:gd name="connsiteY23" fmla="*/ 1372304 h 4338987"/>
                <a:gd name="connsiteX24" fmla="*/ 3461833 w 4207197"/>
                <a:gd name="connsiteY24" fmla="*/ 1097984 h 4338987"/>
                <a:gd name="connsiteX25" fmla="*/ 3450403 w 4207197"/>
                <a:gd name="connsiteY25" fmla="*/ 777944 h 4338987"/>
                <a:gd name="connsiteX26" fmla="*/ 3759013 w 4207197"/>
                <a:gd name="connsiteY26" fmla="*/ 572204 h 4338987"/>
                <a:gd name="connsiteX27" fmla="*/ 3999043 w 4207197"/>
                <a:gd name="connsiteY27" fmla="*/ 92144 h 4338987"/>
                <a:gd name="connsiteX28" fmla="*/ 4033333 w 4207197"/>
                <a:gd name="connsiteY28" fmla="*/ 12134 h 4338987"/>
                <a:gd name="connsiteX29" fmla="*/ 4010473 w 4207197"/>
                <a:gd name="connsiteY29" fmla="*/ 252164 h 4338987"/>
                <a:gd name="connsiteX30" fmla="*/ 3827593 w 4207197"/>
                <a:gd name="connsiteY30" fmla="*/ 652214 h 4338987"/>
                <a:gd name="connsiteX31" fmla="*/ 3644713 w 4207197"/>
                <a:gd name="connsiteY31" fmla="*/ 789374 h 4338987"/>
                <a:gd name="connsiteX32" fmla="*/ 3563719 w 4207197"/>
                <a:gd name="connsiteY32" fmla="*/ 977218 h 4338987"/>
                <a:gd name="connsiteX33" fmla="*/ 3861883 w 4207197"/>
                <a:gd name="connsiteY33" fmla="*/ 846524 h 4338987"/>
                <a:gd name="connsiteX34" fmla="*/ 4200754 w 4207197"/>
                <a:gd name="connsiteY34" fmla="*/ 774462 h 4338987"/>
                <a:gd name="connsiteX35" fmla="*/ 4064251 w 4207197"/>
                <a:gd name="connsiteY35" fmla="*/ 847521 h 4338987"/>
                <a:gd name="connsiteX36" fmla="*/ 3818880 w 4207197"/>
                <a:gd name="connsiteY36" fmla="*/ 991631 h 4338987"/>
                <a:gd name="connsiteX37" fmla="*/ 3658531 w 4207197"/>
                <a:gd name="connsiteY37" fmla="*/ 1093504 h 4338987"/>
                <a:gd name="connsiteX38" fmla="*/ 3656143 w 4207197"/>
                <a:gd name="connsiteY38" fmla="*/ 1235144 h 4338987"/>
                <a:gd name="connsiteX39" fmla="*/ 3621853 w 4207197"/>
                <a:gd name="connsiteY39" fmla="*/ 1532324 h 4338987"/>
                <a:gd name="connsiteX40" fmla="*/ 3461833 w 4207197"/>
                <a:gd name="connsiteY40" fmla="*/ 1726634 h 4338987"/>
                <a:gd name="connsiteX41" fmla="*/ 3278953 w 4207197"/>
                <a:gd name="connsiteY41" fmla="*/ 2035244 h 4338987"/>
                <a:gd name="connsiteX42" fmla="*/ 3233233 w 4207197"/>
                <a:gd name="connsiteY42" fmla="*/ 2309564 h 4338987"/>
                <a:gd name="connsiteX43" fmla="*/ 3404683 w 4207197"/>
                <a:gd name="connsiteY43" fmla="*/ 2458154 h 4338987"/>
                <a:gd name="connsiteX44" fmla="*/ 3759013 w 4207197"/>
                <a:gd name="connsiteY44" fmla="*/ 2663894 h 4338987"/>
                <a:gd name="connsiteX45" fmla="*/ 4079053 w 4207197"/>
                <a:gd name="connsiteY45" fmla="*/ 2778194 h 4338987"/>
                <a:gd name="connsiteX46" fmla="*/ 4079053 w 4207197"/>
                <a:gd name="connsiteY46" fmla="*/ 2881064 h 4338987"/>
                <a:gd name="connsiteX47" fmla="*/ 3770443 w 4207197"/>
                <a:gd name="connsiteY47" fmla="*/ 2869634 h 4338987"/>
                <a:gd name="connsiteX48" fmla="*/ 3404683 w 4207197"/>
                <a:gd name="connsiteY48" fmla="*/ 2732474 h 4338987"/>
                <a:gd name="connsiteX49" fmla="*/ 3084643 w 4207197"/>
                <a:gd name="connsiteY49" fmla="*/ 2663894 h 4338987"/>
                <a:gd name="connsiteX50" fmla="*/ 2958913 w 4207197"/>
                <a:gd name="connsiteY50" fmla="*/ 2698184 h 4338987"/>
                <a:gd name="connsiteX51" fmla="*/ 2821753 w 4207197"/>
                <a:gd name="connsiteY51" fmla="*/ 2823914 h 4338987"/>
                <a:gd name="connsiteX52" fmla="*/ 2764603 w 4207197"/>
                <a:gd name="connsiteY52" fmla="*/ 2995364 h 4338987"/>
                <a:gd name="connsiteX53" fmla="*/ 2970343 w 4207197"/>
                <a:gd name="connsiteY53" fmla="*/ 3132524 h 4338987"/>
                <a:gd name="connsiteX54" fmla="*/ 3176083 w 4207197"/>
                <a:gd name="connsiteY54" fmla="*/ 3269684 h 4338987"/>
                <a:gd name="connsiteX55" fmla="*/ 3347533 w 4207197"/>
                <a:gd name="connsiteY55" fmla="*/ 3303974 h 4338987"/>
                <a:gd name="connsiteX56" fmla="*/ 3267523 w 4207197"/>
                <a:gd name="connsiteY56" fmla="*/ 3395414 h 4338987"/>
                <a:gd name="connsiteX57" fmla="*/ 3004633 w 4207197"/>
                <a:gd name="connsiteY57" fmla="*/ 3303974 h 4338987"/>
                <a:gd name="connsiteX58" fmla="*/ 2753173 w 4207197"/>
                <a:gd name="connsiteY58" fmla="*/ 3189674 h 4338987"/>
                <a:gd name="connsiteX59" fmla="*/ 2638873 w 4207197"/>
                <a:gd name="connsiteY59" fmla="*/ 3098234 h 4338987"/>
                <a:gd name="connsiteX60" fmla="*/ 2570293 w 4207197"/>
                <a:gd name="connsiteY60" fmla="*/ 3109664 h 4338987"/>
                <a:gd name="connsiteX61" fmla="*/ 2558863 w 4207197"/>
                <a:gd name="connsiteY61" fmla="*/ 3326834 h 4338987"/>
                <a:gd name="connsiteX62" fmla="*/ 2673163 w 4207197"/>
                <a:gd name="connsiteY62" fmla="*/ 3555434 h 4338987"/>
                <a:gd name="connsiteX63" fmla="*/ 2730313 w 4207197"/>
                <a:gd name="connsiteY63" fmla="*/ 4024064 h 4338987"/>
                <a:gd name="connsiteX64" fmla="*/ 2696023 w 4207197"/>
                <a:gd name="connsiteY64" fmla="*/ 4184084 h 4338987"/>
                <a:gd name="connsiteX65" fmla="*/ 2536003 w 4207197"/>
                <a:gd name="connsiteY65" fmla="*/ 4138364 h 4338987"/>
                <a:gd name="connsiteX66" fmla="*/ 2536003 w 4207197"/>
                <a:gd name="connsiteY66" fmla="*/ 3909764 h 4338987"/>
                <a:gd name="connsiteX67" fmla="*/ 2433133 w 4207197"/>
                <a:gd name="connsiteY67" fmla="*/ 3566864 h 4338987"/>
                <a:gd name="connsiteX68" fmla="*/ 2307403 w 4207197"/>
                <a:gd name="connsiteY68" fmla="*/ 3166814 h 4338987"/>
                <a:gd name="connsiteX69" fmla="*/ 2261683 w 4207197"/>
                <a:gd name="connsiteY69" fmla="*/ 3063944 h 4338987"/>
                <a:gd name="connsiteX70" fmla="*/ 2078803 w 4207197"/>
                <a:gd name="connsiteY70" fmla="*/ 2949644 h 4338987"/>
                <a:gd name="connsiteX71" fmla="*/ 1850203 w 4207197"/>
                <a:gd name="connsiteY71" fmla="*/ 3029654 h 4338987"/>
                <a:gd name="connsiteX72" fmla="*/ 1415863 w 4207197"/>
                <a:gd name="connsiteY72" fmla="*/ 3361124 h 4338987"/>
                <a:gd name="connsiteX73" fmla="*/ 1381573 w 4207197"/>
                <a:gd name="connsiteY73" fmla="*/ 3681164 h 4338987"/>
                <a:gd name="connsiteX74" fmla="*/ 1381573 w 4207197"/>
                <a:gd name="connsiteY74" fmla="*/ 3989774 h 4338987"/>
                <a:gd name="connsiteX75" fmla="*/ 1290133 w 4207197"/>
                <a:gd name="connsiteY75" fmla="*/ 4309814 h 4338987"/>
                <a:gd name="connsiteX76" fmla="*/ 1198693 w 4207197"/>
                <a:gd name="connsiteY76" fmla="*/ 4298384 h 4338987"/>
                <a:gd name="connsiteX77" fmla="*/ 1187263 w 4207197"/>
                <a:gd name="connsiteY77" fmla="*/ 4081214 h 4338987"/>
                <a:gd name="connsiteX78" fmla="*/ 1198693 w 4207197"/>
                <a:gd name="connsiteY78" fmla="*/ 3909764 h 4338987"/>
                <a:gd name="connsiteX79" fmla="*/ 970093 w 4207197"/>
                <a:gd name="connsiteY79" fmla="*/ 3989774 h 4338987"/>
                <a:gd name="connsiteX80" fmla="*/ 718633 w 4207197"/>
                <a:gd name="connsiteY80" fmla="*/ 4069784 h 4338987"/>
                <a:gd name="connsiteX81" fmla="*/ 741493 w 4207197"/>
                <a:gd name="connsiteY81" fmla="*/ 3955484 h 4338987"/>
                <a:gd name="connsiteX82" fmla="*/ 1130113 w 4207197"/>
                <a:gd name="connsiteY82" fmla="*/ 3795464 h 4338987"/>
                <a:gd name="connsiteX83" fmla="*/ 1278703 w 4207197"/>
                <a:gd name="connsiteY83" fmla="*/ 3726884 h 4338987"/>
                <a:gd name="connsiteX84" fmla="*/ 1221553 w 4207197"/>
                <a:gd name="connsiteY84" fmla="*/ 3372554 h 4338987"/>
                <a:gd name="connsiteX85" fmla="*/ 1324423 w 4207197"/>
                <a:gd name="connsiteY85" fmla="*/ 3121094 h 4338987"/>
                <a:gd name="connsiteX86" fmla="*/ 1393003 w 4207197"/>
                <a:gd name="connsiteY86" fmla="*/ 3052514 h 4338987"/>
                <a:gd name="connsiteX87" fmla="*/ 1084393 w 4207197"/>
                <a:gd name="connsiteY87" fmla="*/ 3029654 h 4338987"/>
                <a:gd name="connsiteX88" fmla="*/ 730063 w 4207197"/>
                <a:gd name="connsiteY88" fmla="*/ 2961074 h 4338987"/>
                <a:gd name="connsiteX89" fmla="*/ 375733 w 4207197"/>
                <a:gd name="connsiteY89" fmla="*/ 3132524 h 4338987"/>
                <a:gd name="connsiteX90" fmla="*/ 421453 w 4207197"/>
                <a:gd name="connsiteY90" fmla="*/ 3029654 h 4338987"/>
                <a:gd name="connsiteX91" fmla="*/ 627193 w 4207197"/>
                <a:gd name="connsiteY91" fmla="*/ 2926784 h 4338987"/>
                <a:gd name="connsiteX92" fmla="*/ 810073 w 4207197"/>
                <a:gd name="connsiteY92" fmla="*/ 2755334 h 4338987"/>
                <a:gd name="connsiteX93" fmla="*/ 1152973 w 4207197"/>
                <a:gd name="connsiteY93" fmla="*/ 2778194 h 4338987"/>
                <a:gd name="connsiteX94" fmla="*/ 1461583 w 4207197"/>
                <a:gd name="connsiteY94" fmla="*/ 2823914 h 4338987"/>
                <a:gd name="connsiteX95" fmla="*/ 1953073 w 4207197"/>
                <a:gd name="connsiteY95" fmla="*/ 2663894 h 4338987"/>
                <a:gd name="connsiteX96" fmla="*/ 1701613 w 4207197"/>
                <a:gd name="connsiteY96" fmla="*/ 2263844 h 4338987"/>
                <a:gd name="connsiteX97" fmla="*/ 1690183 w 4207197"/>
                <a:gd name="connsiteY97" fmla="*/ 1966664 h 4338987"/>
                <a:gd name="connsiteX98" fmla="*/ 1381991 w 4207197"/>
                <a:gd name="connsiteY98" fmla="*/ 1841930 h 4338987"/>
                <a:gd name="connsiteX99" fmla="*/ 1095823 w 4207197"/>
                <a:gd name="connsiteY99" fmla="*/ 1715204 h 4338987"/>
                <a:gd name="connsiteX100" fmla="*/ 746507 w 4207197"/>
                <a:gd name="connsiteY100" fmla="*/ 1626741 h 4338987"/>
                <a:gd name="connsiteX101" fmla="*/ 352873 w 4207197"/>
                <a:gd name="connsiteY101" fmla="*/ 1726634 h 4338987"/>
                <a:gd name="connsiteX102" fmla="*/ 113171 w 4207197"/>
                <a:gd name="connsiteY102" fmla="*/ 1763908 h 4338987"/>
                <a:gd name="connsiteX103" fmla="*/ 9973 w 4207197"/>
                <a:gd name="connsiteY103" fmla="*/ 1738064 h 4338987"/>
                <a:gd name="connsiteX104" fmla="*/ 348516 w 4207197"/>
                <a:gd name="connsiteY104" fmla="*/ 1644138 h 4338987"/>
                <a:gd name="connsiteX105" fmla="*/ 653097 w 4207197"/>
                <a:gd name="connsiteY105" fmla="*/ 1544246 h 4338987"/>
                <a:gd name="connsiteX106" fmla="*/ 1072963 w 4207197"/>
                <a:gd name="connsiteY106" fmla="*/ 1612334 h 4338987"/>
                <a:gd name="connsiteX107" fmla="*/ 1244413 w 4207197"/>
                <a:gd name="connsiteY107" fmla="*/ 1658054 h 4338987"/>
                <a:gd name="connsiteX108" fmla="*/ 1205766 w 4207197"/>
                <a:gd name="connsiteY108" fmla="*/ 1452314 h 4338987"/>
                <a:gd name="connsiteX109" fmla="*/ 1046313 w 4207197"/>
                <a:gd name="connsiteY109" fmla="*/ 815735 h 4338987"/>
                <a:gd name="connsiteX110" fmla="*/ 1221553 w 4207197"/>
                <a:gd name="connsiteY110" fmla="*/ 1212284 h 4338987"/>
                <a:gd name="connsiteX0" fmla="*/ 1221553 w 4206653"/>
                <a:gd name="connsiteY0" fmla="*/ 1212284 h 4338987"/>
                <a:gd name="connsiteX1" fmla="*/ 1343911 w 4206653"/>
                <a:gd name="connsiteY1" fmla="*/ 1560154 h 4338987"/>
                <a:gd name="connsiteX2" fmla="*/ 1553023 w 4206653"/>
                <a:gd name="connsiteY2" fmla="*/ 1658054 h 4338987"/>
                <a:gd name="connsiteX3" fmla="*/ 1907353 w 4206653"/>
                <a:gd name="connsiteY3" fmla="*/ 1680914 h 4338987"/>
                <a:gd name="connsiteX4" fmla="*/ 2021653 w 4206653"/>
                <a:gd name="connsiteY4" fmla="*/ 1543754 h 4338987"/>
                <a:gd name="connsiteX5" fmla="*/ 2124523 w 4206653"/>
                <a:gd name="connsiteY5" fmla="*/ 1292294 h 4338987"/>
                <a:gd name="connsiteX6" fmla="*/ 2124523 w 4206653"/>
                <a:gd name="connsiteY6" fmla="*/ 1120844 h 4338987"/>
                <a:gd name="connsiteX7" fmla="*/ 2068029 w 4206653"/>
                <a:gd name="connsiteY7" fmla="*/ 825651 h 4338987"/>
                <a:gd name="connsiteX8" fmla="*/ 2078803 w 4206653"/>
                <a:gd name="connsiteY8" fmla="*/ 777944 h 4338987"/>
                <a:gd name="connsiteX9" fmla="*/ 2170243 w 4206653"/>
                <a:gd name="connsiteY9" fmla="*/ 1086554 h 4338987"/>
                <a:gd name="connsiteX10" fmla="*/ 2215963 w 4206653"/>
                <a:gd name="connsiteY10" fmla="*/ 1269434 h 4338987"/>
                <a:gd name="connsiteX11" fmla="*/ 2284543 w 4206653"/>
                <a:gd name="connsiteY11" fmla="*/ 1303724 h 4338987"/>
                <a:gd name="connsiteX12" fmla="*/ 2330263 w 4206653"/>
                <a:gd name="connsiteY12" fmla="*/ 1166564 h 4338987"/>
                <a:gd name="connsiteX13" fmla="*/ 2467423 w 4206653"/>
                <a:gd name="connsiteY13" fmla="*/ 880814 h 4338987"/>
                <a:gd name="connsiteX14" fmla="*/ 2558863 w 4206653"/>
                <a:gd name="connsiteY14" fmla="*/ 640784 h 4338987"/>
                <a:gd name="connsiteX15" fmla="*/ 2616013 w 4206653"/>
                <a:gd name="connsiteY15" fmla="*/ 537914 h 4338987"/>
                <a:gd name="connsiteX16" fmla="*/ 2558863 w 4206653"/>
                <a:gd name="connsiteY16" fmla="*/ 789374 h 4338987"/>
                <a:gd name="connsiteX17" fmla="*/ 2444563 w 4206653"/>
                <a:gd name="connsiteY17" fmla="*/ 1097984 h 4338987"/>
                <a:gd name="connsiteX18" fmla="*/ 2375983 w 4206653"/>
                <a:gd name="connsiteY18" fmla="*/ 1406594 h 4338987"/>
                <a:gd name="connsiteX19" fmla="*/ 2558863 w 4206653"/>
                <a:gd name="connsiteY19" fmla="*/ 1578044 h 4338987"/>
                <a:gd name="connsiteX20" fmla="*/ 2878903 w 4206653"/>
                <a:gd name="connsiteY20" fmla="*/ 1658054 h 4338987"/>
                <a:gd name="connsiteX21" fmla="*/ 3187513 w 4206653"/>
                <a:gd name="connsiteY21" fmla="*/ 1658054 h 4338987"/>
                <a:gd name="connsiteX22" fmla="*/ 3370393 w 4206653"/>
                <a:gd name="connsiteY22" fmla="*/ 1566614 h 4338987"/>
                <a:gd name="connsiteX23" fmla="*/ 3473263 w 4206653"/>
                <a:gd name="connsiteY23" fmla="*/ 1372304 h 4338987"/>
                <a:gd name="connsiteX24" fmla="*/ 3461833 w 4206653"/>
                <a:gd name="connsiteY24" fmla="*/ 1097984 h 4338987"/>
                <a:gd name="connsiteX25" fmla="*/ 3450403 w 4206653"/>
                <a:gd name="connsiteY25" fmla="*/ 777944 h 4338987"/>
                <a:gd name="connsiteX26" fmla="*/ 3759013 w 4206653"/>
                <a:gd name="connsiteY26" fmla="*/ 572204 h 4338987"/>
                <a:gd name="connsiteX27" fmla="*/ 3999043 w 4206653"/>
                <a:gd name="connsiteY27" fmla="*/ 92144 h 4338987"/>
                <a:gd name="connsiteX28" fmla="*/ 4033333 w 4206653"/>
                <a:gd name="connsiteY28" fmla="*/ 12134 h 4338987"/>
                <a:gd name="connsiteX29" fmla="*/ 4010473 w 4206653"/>
                <a:gd name="connsiteY29" fmla="*/ 252164 h 4338987"/>
                <a:gd name="connsiteX30" fmla="*/ 3827593 w 4206653"/>
                <a:gd name="connsiteY30" fmla="*/ 652214 h 4338987"/>
                <a:gd name="connsiteX31" fmla="*/ 3644713 w 4206653"/>
                <a:gd name="connsiteY31" fmla="*/ 789374 h 4338987"/>
                <a:gd name="connsiteX32" fmla="*/ 3563719 w 4206653"/>
                <a:gd name="connsiteY32" fmla="*/ 977218 h 4338987"/>
                <a:gd name="connsiteX33" fmla="*/ 3872985 w 4206653"/>
                <a:gd name="connsiteY33" fmla="*/ 882302 h 4338987"/>
                <a:gd name="connsiteX34" fmla="*/ 4200754 w 4206653"/>
                <a:gd name="connsiteY34" fmla="*/ 774462 h 4338987"/>
                <a:gd name="connsiteX35" fmla="*/ 4064251 w 4206653"/>
                <a:gd name="connsiteY35" fmla="*/ 847521 h 4338987"/>
                <a:gd name="connsiteX36" fmla="*/ 3818880 w 4206653"/>
                <a:gd name="connsiteY36" fmla="*/ 991631 h 4338987"/>
                <a:gd name="connsiteX37" fmla="*/ 3658531 w 4206653"/>
                <a:gd name="connsiteY37" fmla="*/ 1093504 h 4338987"/>
                <a:gd name="connsiteX38" fmla="*/ 3656143 w 4206653"/>
                <a:gd name="connsiteY38" fmla="*/ 1235144 h 4338987"/>
                <a:gd name="connsiteX39" fmla="*/ 3621853 w 4206653"/>
                <a:gd name="connsiteY39" fmla="*/ 1532324 h 4338987"/>
                <a:gd name="connsiteX40" fmla="*/ 3461833 w 4206653"/>
                <a:gd name="connsiteY40" fmla="*/ 1726634 h 4338987"/>
                <a:gd name="connsiteX41" fmla="*/ 3278953 w 4206653"/>
                <a:gd name="connsiteY41" fmla="*/ 2035244 h 4338987"/>
                <a:gd name="connsiteX42" fmla="*/ 3233233 w 4206653"/>
                <a:gd name="connsiteY42" fmla="*/ 2309564 h 4338987"/>
                <a:gd name="connsiteX43" fmla="*/ 3404683 w 4206653"/>
                <a:gd name="connsiteY43" fmla="*/ 2458154 h 4338987"/>
                <a:gd name="connsiteX44" fmla="*/ 3759013 w 4206653"/>
                <a:gd name="connsiteY44" fmla="*/ 2663894 h 4338987"/>
                <a:gd name="connsiteX45" fmla="*/ 4079053 w 4206653"/>
                <a:gd name="connsiteY45" fmla="*/ 2778194 h 4338987"/>
                <a:gd name="connsiteX46" fmla="*/ 4079053 w 4206653"/>
                <a:gd name="connsiteY46" fmla="*/ 2881064 h 4338987"/>
                <a:gd name="connsiteX47" fmla="*/ 3770443 w 4206653"/>
                <a:gd name="connsiteY47" fmla="*/ 2869634 h 4338987"/>
                <a:gd name="connsiteX48" fmla="*/ 3404683 w 4206653"/>
                <a:gd name="connsiteY48" fmla="*/ 2732474 h 4338987"/>
                <a:gd name="connsiteX49" fmla="*/ 3084643 w 4206653"/>
                <a:gd name="connsiteY49" fmla="*/ 2663894 h 4338987"/>
                <a:gd name="connsiteX50" fmla="*/ 2958913 w 4206653"/>
                <a:gd name="connsiteY50" fmla="*/ 2698184 h 4338987"/>
                <a:gd name="connsiteX51" fmla="*/ 2821753 w 4206653"/>
                <a:gd name="connsiteY51" fmla="*/ 2823914 h 4338987"/>
                <a:gd name="connsiteX52" fmla="*/ 2764603 w 4206653"/>
                <a:gd name="connsiteY52" fmla="*/ 2995364 h 4338987"/>
                <a:gd name="connsiteX53" fmla="*/ 2970343 w 4206653"/>
                <a:gd name="connsiteY53" fmla="*/ 3132524 h 4338987"/>
                <a:gd name="connsiteX54" fmla="*/ 3176083 w 4206653"/>
                <a:gd name="connsiteY54" fmla="*/ 3269684 h 4338987"/>
                <a:gd name="connsiteX55" fmla="*/ 3347533 w 4206653"/>
                <a:gd name="connsiteY55" fmla="*/ 3303974 h 4338987"/>
                <a:gd name="connsiteX56" fmla="*/ 3267523 w 4206653"/>
                <a:gd name="connsiteY56" fmla="*/ 3395414 h 4338987"/>
                <a:gd name="connsiteX57" fmla="*/ 3004633 w 4206653"/>
                <a:gd name="connsiteY57" fmla="*/ 3303974 h 4338987"/>
                <a:gd name="connsiteX58" fmla="*/ 2753173 w 4206653"/>
                <a:gd name="connsiteY58" fmla="*/ 3189674 h 4338987"/>
                <a:gd name="connsiteX59" fmla="*/ 2638873 w 4206653"/>
                <a:gd name="connsiteY59" fmla="*/ 3098234 h 4338987"/>
                <a:gd name="connsiteX60" fmla="*/ 2570293 w 4206653"/>
                <a:gd name="connsiteY60" fmla="*/ 3109664 h 4338987"/>
                <a:gd name="connsiteX61" fmla="*/ 2558863 w 4206653"/>
                <a:gd name="connsiteY61" fmla="*/ 3326834 h 4338987"/>
                <a:gd name="connsiteX62" fmla="*/ 2673163 w 4206653"/>
                <a:gd name="connsiteY62" fmla="*/ 3555434 h 4338987"/>
                <a:gd name="connsiteX63" fmla="*/ 2730313 w 4206653"/>
                <a:gd name="connsiteY63" fmla="*/ 4024064 h 4338987"/>
                <a:gd name="connsiteX64" fmla="*/ 2696023 w 4206653"/>
                <a:gd name="connsiteY64" fmla="*/ 4184084 h 4338987"/>
                <a:gd name="connsiteX65" fmla="*/ 2536003 w 4206653"/>
                <a:gd name="connsiteY65" fmla="*/ 4138364 h 4338987"/>
                <a:gd name="connsiteX66" fmla="*/ 2536003 w 4206653"/>
                <a:gd name="connsiteY66" fmla="*/ 3909764 h 4338987"/>
                <a:gd name="connsiteX67" fmla="*/ 2433133 w 4206653"/>
                <a:gd name="connsiteY67" fmla="*/ 3566864 h 4338987"/>
                <a:gd name="connsiteX68" fmla="*/ 2307403 w 4206653"/>
                <a:gd name="connsiteY68" fmla="*/ 3166814 h 4338987"/>
                <a:gd name="connsiteX69" fmla="*/ 2261683 w 4206653"/>
                <a:gd name="connsiteY69" fmla="*/ 3063944 h 4338987"/>
                <a:gd name="connsiteX70" fmla="*/ 2078803 w 4206653"/>
                <a:gd name="connsiteY70" fmla="*/ 2949644 h 4338987"/>
                <a:gd name="connsiteX71" fmla="*/ 1850203 w 4206653"/>
                <a:gd name="connsiteY71" fmla="*/ 3029654 h 4338987"/>
                <a:gd name="connsiteX72" fmla="*/ 1415863 w 4206653"/>
                <a:gd name="connsiteY72" fmla="*/ 3361124 h 4338987"/>
                <a:gd name="connsiteX73" fmla="*/ 1381573 w 4206653"/>
                <a:gd name="connsiteY73" fmla="*/ 3681164 h 4338987"/>
                <a:gd name="connsiteX74" fmla="*/ 1381573 w 4206653"/>
                <a:gd name="connsiteY74" fmla="*/ 3989774 h 4338987"/>
                <a:gd name="connsiteX75" fmla="*/ 1290133 w 4206653"/>
                <a:gd name="connsiteY75" fmla="*/ 4309814 h 4338987"/>
                <a:gd name="connsiteX76" fmla="*/ 1198693 w 4206653"/>
                <a:gd name="connsiteY76" fmla="*/ 4298384 h 4338987"/>
                <a:gd name="connsiteX77" fmla="*/ 1187263 w 4206653"/>
                <a:gd name="connsiteY77" fmla="*/ 4081214 h 4338987"/>
                <a:gd name="connsiteX78" fmla="*/ 1198693 w 4206653"/>
                <a:gd name="connsiteY78" fmla="*/ 3909764 h 4338987"/>
                <a:gd name="connsiteX79" fmla="*/ 970093 w 4206653"/>
                <a:gd name="connsiteY79" fmla="*/ 3989774 h 4338987"/>
                <a:gd name="connsiteX80" fmla="*/ 718633 w 4206653"/>
                <a:gd name="connsiteY80" fmla="*/ 4069784 h 4338987"/>
                <a:gd name="connsiteX81" fmla="*/ 741493 w 4206653"/>
                <a:gd name="connsiteY81" fmla="*/ 3955484 h 4338987"/>
                <a:gd name="connsiteX82" fmla="*/ 1130113 w 4206653"/>
                <a:gd name="connsiteY82" fmla="*/ 3795464 h 4338987"/>
                <a:gd name="connsiteX83" fmla="*/ 1278703 w 4206653"/>
                <a:gd name="connsiteY83" fmla="*/ 3726884 h 4338987"/>
                <a:gd name="connsiteX84" fmla="*/ 1221553 w 4206653"/>
                <a:gd name="connsiteY84" fmla="*/ 3372554 h 4338987"/>
                <a:gd name="connsiteX85" fmla="*/ 1324423 w 4206653"/>
                <a:gd name="connsiteY85" fmla="*/ 3121094 h 4338987"/>
                <a:gd name="connsiteX86" fmla="*/ 1393003 w 4206653"/>
                <a:gd name="connsiteY86" fmla="*/ 3052514 h 4338987"/>
                <a:gd name="connsiteX87" fmla="*/ 1084393 w 4206653"/>
                <a:gd name="connsiteY87" fmla="*/ 3029654 h 4338987"/>
                <a:gd name="connsiteX88" fmla="*/ 730063 w 4206653"/>
                <a:gd name="connsiteY88" fmla="*/ 2961074 h 4338987"/>
                <a:gd name="connsiteX89" fmla="*/ 375733 w 4206653"/>
                <a:gd name="connsiteY89" fmla="*/ 3132524 h 4338987"/>
                <a:gd name="connsiteX90" fmla="*/ 421453 w 4206653"/>
                <a:gd name="connsiteY90" fmla="*/ 3029654 h 4338987"/>
                <a:gd name="connsiteX91" fmla="*/ 627193 w 4206653"/>
                <a:gd name="connsiteY91" fmla="*/ 2926784 h 4338987"/>
                <a:gd name="connsiteX92" fmla="*/ 810073 w 4206653"/>
                <a:gd name="connsiteY92" fmla="*/ 2755334 h 4338987"/>
                <a:gd name="connsiteX93" fmla="*/ 1152973 w 4206653"/>
                <a:gd name="connsiteY93" fmla="*/ 2778194 h 4338987"/>
                <a:gd name="connsiteX94" fmla="*/ 1461583 w 4206653"/>
                <a:gd name="connsiteY94" fmla="*/ 2823914 h 4338987"/>
                <a:gd name="connsiteX95" fmla="*/ 1953073 w 4206653"/>
                <a:gd name="connsiteY95" fmla="*/ 2663894 h 4338987"/>
                <a:gd name="connsiteX96" fmla="*/ 1701613 w 4206653"/>
                <a:gd name="connsiteY96" fmla="*/ 2263844 h 4338987"/>
                <a:gd name="connsiteX97" fmla="*/ 1690183 w 4206653"/>
                <a:gd name="connsiteY97" fmla="*/ 1966664 h 4338987"/>
                <a:gd name="connsiteX98" fmla="*/ 1381991 w 4206653"/>
                <a:gd name="connsiteY98" fmla="*/ 1841930 h 4338987"/>
                <a:gd name="connsiteX99" fmla="*/ 1095823 w 4206653"/>
                <a:gd name="connsiteY99" fmla="*/ 1715204 h 4338987"/>
                <a:gd name="connsiteX100" fmla="*/ 746507 w 4206653"/>
                <a:gd name="connsiteY100" fmla="*/ 1626741 h 4338987"/>
                <a:gd name="connsiteX101" fmla="*/ 352873 w 4206653"/>
                <a:gd name="connsiteY101" fmla="*/ 1726634 h 4338987"/>
                <a:gd name="connsiteX102" fmla="*/ 113171 w 4206653"/>
                <a:gd name="connsiteY102" fmla="*/ 1763908 h 4338987"/>
                <a:gd name="connsiteX103" fmla="*/ 9973 w 4206653"/>
                <a:gd name="connsiteY103" fmla="*/ 1738064 h 4338987"/>
                <a:gd name="connsiteX104" fmla="*/ 348516 w 4206653"/>
                <a:gd name="connsiteY104" fmla="*/ 1644138 h 4338987"/>
                <a:gd name="connsiteX105" fmla="*/ 653097 w 4206653"/>
                <a:gd name="connsiteY105" fmla="*/ 1544246 h 4338987"/>
                <a:gd name="connsiteX106" fmla="*/ 1072963 w 4206653"/>
                <a:gd name="connsiteY106" fmla="*/ 1612334 h 4338987"/>
                <a:gd name="connsiteX107" fmla="*/ 1244413 w 4206653"/>
                <a:gd name="connsiteY107" fmla="*/ 1658054 h 4338987"/>
                <a:gd name="connsiteX108" fmla="*/ 1205766 w 4206653"/>
                <a:gd name="connsiteY108" fmla="*/ 1452314 h 4338987"/>
                <a:gd name="connsiteX109" fmla="*/ 1046313 w 4206653"/>
                <a:gd name="connsiteY109" fmla="*/ 815735 h 4338987"/>
                <a:gd name="connsiteX110" fmla="*/ 1221553 w 4206653"/>
                <a:gd name="connsiteY110" fmla="*/ 1212284 h 4338987"/>
                <a:gd name="connsiteX0" fmla="*/ 1221553 w 4206653"/>
                <a:gd name="connsiteY0" fmla="*/ 1212284 h 4338987"/>
                <a:gd name="connsiteX1" fmla="*/ 1343911 w 4206653"/>
                <a:gd name="connsiteY1" fmla="*/ 1560154 h 4338987"/>
                <a:gd name="connsiteX2" fmla="*/ 1553023 w 4206653"/>
                <a:gd name="connsiteY2" fmla="*/ 1658054 h 4338987"/>
                <a:gd name="connsiteX3" fmla="*/ 1907353 w 4206653"/>
                <a:gd name="connsiteY3" fmla="*/ 1680914 h 4338987"/>
                <a:gd name="connsiteX4" fmla="*/ 2021653 w 4206653"/>
                <a:gd name="connsiteY4" fmla="*/ 1543754 h 4338987"/>
                <a:gd name="connsiteX5" fmla="*/ 2124523 w 4206653"/>
                <a:gd name="connsiteY5" fmla="*/ 1292294 h 4338987"/>
                <a:gd name="connsiteX6" fmla="*/ 2124523 w 4206653"/>
                <a:gd name="connsiteY6" fmla="*/ 1120844 h 4338987"/>
                <a:gd name="connsiteX7" fmla="*/ 2068029 w 4206653"/>
                <a:gd name="connsiteY7" fmla="*/ 825651 h 4338987"/>
                <a:gd name="connsiteX8" fmla="*/ 2078803 w 4206653"/>
                <a:gd name="connsiteY8" fmla="*/ 777944 h 4338987"/>
                <a:gd name="connsiteX9" fmla="*/ 2170243 w 4206653"/>
                <a:gd name="connsiteY9" fmla="*/ 1086554 h 4338987"/>
                <a:gd name="connsiteX10" fmla="*/ 2215963 w 4206653"/>
                <a:gd name="connsiteY10" fmla="*/ 1269434 h 4338987"/>
                <a:gd name="connsiteX11" fmla="*/ 2284543 w 4206653"/>
                <a:gd name="connsiteY11" fmla="*/ 1303724 h 4338987"/>
                <a:gd name="connsiteX12" fmla="*/ 2330263 w 4206653"/>
                <a:gd name="connsiteY12" fmla="*/ 1166564 h 4338987"/>
                <a:gd name="connsiteX13" fmla="*/ 2467423 w 4206653"/>
                <a:gd name="connsiteY13" fmla="*/ 880814 h 4338987"/>
                <a:gd name="connsiteX14" fmla="*/ 2558863 w 4206653"/>
                <a:gd name="connsiteY14" fmla="*/ 640784 h 4338987"/>
                <a:gd name="connsiteX15" fmla="*/ 2616013 w 4206653"/>
                <a:gd name="connsiteY15" fmla="*/ 537914 h 4338987"/>
                <a:gd name="connsiteX16" fmla="*/ 2558863 w 4206653"/>
                <a:gd name="connsiteY16" fmla="*/ 789374 h 4338987"/>
                <a:gd name="connsiteX17" fmla="*/ 2444563 w 4206653"/>
                <a:gd name="connsiteY17" fmla="*/ 1097984 h 4338987"/>
                <a:gd name="connsiteX18" fmla="*/ 2375983 w 4206653"/>
                <a:gd name="connsiteY18" fmla="*/ 1406594 h 4338987"/>
                <a:gd name="connsiteX19" fmla="*/ 2558863 w 4206653"/>
                <a:gd name="connsiteY19" fmla="*/ 1578044 h 4338987"/>
                <a:gd name="connsiteX20" fmla="*/ 2878903 w 4206653"/>
                <a:gd name="connsiteY20" fmla="*/ 1658054 h 4338987"/>
                <a:gd name="connsiteX21" fmla="*/ 3187513 w 4206653"/>
                <a:gd name="connsiteY21" fmla="*/ 1658054 h 4338987"/>
                <a:gd name="connsiteX22" fmla="*/ 3370393 w 4206653"/>
                <a:gd name="connsiteY22" fmla="*/ 1566614 h 4338987"/>
                <a:gd name="connsiteX23" fmla="*/ 3473263 w 4206653"/>
                <a:gd name="connsiteY23" fmla="*/ 1372304 h 4338987"/>
                <a:gd name="connsiteX24" fmla="*/ 3461833 w 4206653"/>
                <a:gd name="connsiteY24" fmla="*/ 1097984 h 4338987"/>
                <a:gd name="connsiteX25" fmla="*/ 3450403 w 4206653"/>
                <a:gd name="connsiteY25" fmla="*/ 777944 h 4338987"/>
                <a:gd name="connsiteX26" fmla="*/ 3759013 w 4206653"/>
                <a:gd name="connsiteY26" fmla="*/ 572204 h 4338987"/>
                <a:gd name="connsiteX27" fmla="*/ 3999043 w 4206653"/>
                <a:gd name="connsiteY27" fmla="*/ 92144 h 4338987"/>
                <a:gd name="connsiteX28" fmla="*/ 4033333 w 4206653"/>
                <a:gd name="connsiteY28" fmla="*/ 12134 h 4338987"/>
                <a:gd name="connsiteX29" fmla="*/ 4010473 w 4206653"/>
                <a:gd name="connsiteY29" fmla="*/ 252164 h 4338987"/>
                <a:gd name="connsiteX30" fmla="*/ 3827593 w 4206653"/>
                <a:gd name="connsiteY30" fmla="*/ 652214 h 4338987"/>
                <a:gd name="connsiteX31" fmla="*/ 3541098 w 4206653"/>
                <a:gd name="connsiteY31" fmla="*/ 811735 h 4338987"/>
                <a:gd name="connsiteX32" fmla="*/ 3563719 w 4206653"/>
                <a:gd name="connsiteY32" fmla="*/ 977218 h 4338987"/>
                <a:gd name="connsiteX33" fmla="*/ 3872985 w 4206653"/>
                <a:gd name="connsiteY33" fmla="*/ 882302 h 4338987"/>
                <a:gd name="connsiteX34" fmla="*/ 4200754 w 4206653"/>
                <a:gd name="connsiteY34" fmla="*/ 774462 h 4338987"/>
                <a:gd name="connsiteX35" fmla="*/ 4064251 w 4206653"/>
                <a:gd name="connsiteY35" fmla="*/ 847521 h 4338987"/>
                <a:gd name="connsiteX36" fmla="*/ 3818880 w 4206653"/>
                <a:gd name="connsiteY36" fmla="*/ 991631 h 4338987"/>
                <a:gd name="connsiteX37" fmla="*/ 3658531 w 4206653"/>
                <a:gd name="connsiteY37" fmla="*/ 1093504 h 4338987"/>
                <a:gd name="connsiteX38" fmla="*/ 3656143 w 4206653"/>
                <a:gd name="connsiteY38" fmla="*/ 1235144 h 4338987"/>
                <a:gd name="connsiteX39" fmla="*/ 3621853 w 4206653"/>
                <a:gd name="connsiteY39" fmla="*/ 1532324 h 4338987"/>
                <a:gd name="connsiteX40" fmla="*/ 3461833 w 4206653"/>
                <a:gd name="connsiteY40" fmla="*/ 1726634 h 4338987"/>
                <a:gd name="connsiteX41" fmla="*/ 3278953 w 4206653"/>
                <a:gd name="connsiteY41" fmla="*/ 2035244 h 4338987"/>
                <a:gd name="connsiteX42" fmla="*/ 3233233 w 4206653"/>
                <a:gd name="connsiteY42" fmla="*/ 2309564 h 4338987"/>
                <a:gd name="connsiteX43" fmla="*/ 3404683 w 4206653"/>
                <a:gd name="connsiteY43" fmla="*/ 2458154 h 4338987"/>
                <a:gd name="connsiteX44" fmla="*/ 3759013 w 4206653"/>
                <a:gd name="connsiteY44" fmla="*/ 2663894 h 4338987"/>
                <a:gd name="connsiteX45" fmla="*/ 4079053 w 4206653"/>
                <a:gd name="connsiteY45" fmla="*/ 2778194 h 4338987"/>
                <a:gd name="connsiteX46" fmla="*/ 4079053 w 4206653"/>
                <a:gd name="connsiteY46" fmla="*/ 2881064 h 4338987"/>
                <a:gd name="connsiteX47" fmla="*/ 3770443 w 4206653"/>
                <a:gd name="connsiteY47" fmla="*/ 2869634 h 4338987"/>
                <a:gd name="connsiteX48" fmla="*/ 3404683 w 4206653"/>
                <a:gd name="connsiteY48" fmla="*/ 2732474 h 4338987"/>
                <a:gd name="connsiteX49" fmla="*/ 3084643 w 4206653"/>
                <a:gd name="connsiteY49" fmla="*/ 2663894 h 4338987"/>
                <a:gd name="connsiteX50" fmla="*/ 2958913 w 4206653"/>
                <a:gd name="connsiteY50" fmla="*/ 2698184 h 4338987"/>
                <a:gd name="connsiteX51" fmla="*/ 2821753 w 4206653"/>
                <a:gd name="connsiteY51" fmla="*/ 2823914 h 4338987"/>
                <a:gd name="connsiteX52" fmla="*/ 2764603 w 4206653"/>
                <a:gd name="connsiteY52" fmla="*/ 2995364 h 4338987"/>
                <a:gd name="connsiteX53" fmla="*/ 2970343 w 4206653"/>
                <a:gd name="connsiteY53" fmla="*/ 3132524 h 4338987"/>
                <a:gd name="connsiteX54" fmla="*/ 3176083 w 4206653"/>
                <a:gd name="connsiteY54" fmla="*/ 3269684 h 4338987"/>
                <a:gd name="connsiteX55" fmla="*/ 3347533 w 4206653"/>
                <a:gd name="connsiteY55" fmla="*/ 3303974 h 4338987"/>
                <a:gd name="connsiteX56" fmla="*/ 3267523 w 4206653"/>
                <a:gd name="connsiteY56" fmla="*/ 3395414 h 4338987"/>
                <a:gd name="connsiteX57" fmla="*/ 3004633 w 4206653"/>
                <a:gd name="connsiteY57" fmla="*/ 3303974 h 4338987"/>
                <a:gd name="connsiteX58" fmla="*/ 2753173 w 4206653"/>
                <a:gd name="connsiteY58" fmla="*/ 3189674 h 4338987"/>
                <a:gd name="connsiteX59" fmla="*/ 2638873 w 4206653"/>
                <a:gd name="connsiteY59" fmla="*/ 3098234 h 4338987"/>
                <a:gd name="connsiteX60" fmla="*/ 2570293 w 4206653"/>
                <a:gd name="connsiteY60" fmla="*/ 3109664 h 4338987"/>
                <a:gd name="connsiteX61" fmla="*/ 2558863 w 4206653"/>
                <a:gd name="connsiteY61" fmla="*/ 3326834 h 4338987"/>
                <a:gd name="connsiteX62" fmla="*/ 2673163 w 4206653"/>
                <a:gd name="connsiteY62" fmla="*/ 3555434 h 4338987"/>
                <a:gd name="connsiteX63" fmla="*/ 2730313 w 4206653"/>
                <a:gd name="connsiteY63" fmla="*/ 4024064 h 4338987"/>
                <a:gd name="connsiteX64" fmla="*/ 2696023 w 4206653"/>
                <a:gd name="connsiteY64" fmla="*/ 4184084 h 4338987"/>
                <a:gd name="connsiteX65" fmla="*/ 2536003 w 4206653"/>
                <a:gd name="connsiteY65" fmla="*/ 4138364 h 4338987"/>
                <a:gd name="connsiteX66" fmla="*/ 2536003 w 4206653"/>
                <a:gd name="connsiteY66" fmla="*/ 3909764 h 4338987"/>
                <a:gd name="connsiteX67" fmla="*/ 2433133 w 4206653"/>
                <a:gd name="connsiteY67" fmla="*/ 3566864 h 4338987"/>
                <a:gd name="connsiteX68" fmla="*/ 2307403 w 4206653"/>
                <a:gd name="connsiteY68" fmla="*/ 3166814 h 4338987"/>
                <a:gd name="connsiteX69" fmla="*/ 2261683 w 4206653"/>
                <a:gd name="connsiteY69" fmla="*/ 3063944 h 4338987"/>
                <a:gd name="connsiteX70" fmla="*/ 2078803 w 4206653"/>
                <a:gd name="connsiteY70" fmla="*/ 2949644 h 4338987"/>
                <a:gd name="connsiteX71" fmla="*/ 1850203 w 4206653"/>
                <a:gd name="connsiteY71" fmla="*/ 3029654 h 4338987"/>
                <a:gd name="connsiteX72" fmla="*/ 1415863 w 4206653"/>
                <a:gd name="connsiteY72" fmla="*/ 3361124 h 4338987"/>
                <a:gd name="connsiteX73" fmla="*/ 1381573 w 4206653"/>
                <a:gd name="connsiteY73" fmla="*/ 3681164 h 4338987"/>
                <a:gd name="connsiteX74" fmla="*/ 1381573 w 4206653"/>
                <a:gd name="connsiteY74" fmla="*/ 3989774 h 4338987"/>
                <a:gd name="connsiteX75" fmla="*/ 1290133 w 4206653"/>
                <a:gd name="connsiteY75" fmla="*/ 4309814 h 4338987"/>
                <a:gd name="connsiteX76" fmla="*/ 1198693 w 4206653"/>
                <a:gd name="connsiteY76" fmla="*/ 4298384 h 4338987"/>
                <a:gd name="connsiteX77" fmla="*/ 1187263 w 4206653"/>
                <a:gd name="connsiteY77" fmla="*/ 4081214 h 4338987"/>
                <a:gd name="connsiteX78" fmla="*/ 1198693 w 4206653"/>
                <a:gd name="connsiteY78" fmla="*/ 3909764 h 4338987"/>
                <a:gd name="connsiteX79" fmla="*/ 970093 w 4206653"/>
                <a:gd name="connsiteY79" fmla="*/ 3989774 h 4338987"/>
                <a:gd name="connsiteX80" fmla="*/ 718633 w 4206653"/>
                <a:gd name="connsiteY80" fmla="*/ 4069784 h 4338987"/>
                <a:gd name="connsiteX81" fmla="*/ 741493 w 4206653"/>
                <a:gd name="connsiteY81" fmla="*/ 3955484 h 4338987"/>
                <a:gd name="connsiteX82" fmla="*/ 1130113 w 4206653"/>
                <a:gd name="connsiteY82" fmla="*/ 3795464 h 4338987"/>
                <a:gd name="connsiteX83" fmla="*/ 1278703 w 4206653"/>
                <a:gd name="connsiteY83" fmla="*/ 3726884 h 4338987"/>
                <a:gd name="connsiteX84" fmla="*/ 1221553 w 4206653"/>
                <a:gd name="connsiteY84" fmla="*/ 3372554 h 4338987"/>
                <a:gd name="connsiteX85" fmla="*/ 1324423 w 4206653"/>
                <a:gd name="connsiteY85" fmla="*/ 3121094 h 4338987"/>
                <a:gd name="connsiteX86" fmla="*/ 1393003 w 4206653"/>
                <a:gd name="connsiteY86" fmla="*/ 3052514 h 4338987"/>
                <a:gd name="connsiteX87" fmla="*/ 1084393 w 4206653"/>
                <a:gd name="connsiteY87" fmla="*/ 3029654 h 4338987"/>
                <a:gd name="connsiteX88" fmla="*/ 730063 w 4206653"/>
                <a:gd name="connsiteY88" fmla="*/ 2961074 h 4338987"/>
                <a:gd name="connsiteX89" fmla="*/ 375733 w 4206653"/>
                <a:gd name="connsiteY89" fmla="*/ 3132524 h 4338987"/>
                <a:gd name="connsiteX90" fmla="*/ 421453 w 4206653"/>
                <a:gd name="connsiteY90" fmla="*/ 3029654 h 4338987"/>
                <a:gd name="connsiteX91" fmla="*/ 627193 w 4206653"/>
                <a:gd name="connsiteY91" fmla="*/ 2926784 h 4338987"/>
                <a:gd name="connsiteX92" fmla="*/ 810073 w 4206653"/>
                <a:gd name="connsiteY92" fmla="*/ 2755334 h 4338987"/>
                <a:gd name="connsiteX93" fmla="*/ 1152973 w 4206653"/>
                <a:gd name="connsiteY93" fmla="*/ 2778194 h 4338987"/>
                <a:gd name="connsiteX94" fmla="*/ 1461583 w 4206653"/>
                <a:gd name="connsiteY94" fmla="*/ 2823914 h 4338987"/>
                <a:gd name="connsiteX95" fmla="*/ 1953073 w 4206653"/>
                <a:gd name="connsiteY95" fmla="*/ 2663894 h 4338987"/>
                <a:gd name="connsiteX96" fmla="*/ 1701613 w 4206653"/>
                <a:gd name="connsiteY96" fmla="*/ 2263844 h 4338987"/>
                <a:gd name="connsiteX97" fmla="*/ 1690183 w 4206653"/>
                <a:gd name="connsiteY97" fmla="*/ 1966664 h 4338987"/>
                <a:gd name="connsiteX98" fmla="*/ 1381991 w 4206653"/>
                <a:gd name="connsiteY98" fmla="*/ 1841930 h 4338987"/>
                <a:gd name="connsiteX99" fmla="*/ 1095823 w 4206653"/>
                <a:gd name="connsiteY99" fmla="*/ 1715204 h 4338987"/>
                <a:gd name="connsiteX100" fmla="*/ 746507 w 4206653"/>
                <a:gd name="connsiteY100" fmla="*/ 1626741 h 4338987"/>
                <a:gd name="connsiteX101" fmla="*/ 352873 w 4206653"/>
                <a:gd name="connsiteY101" fmla="*/ 1726634 h 4338987"/>
                <a:gd name="connsiteX102" fmla="*/ 113171 w 4206653"/>
                <a:gd name="connsiteY102" fmla="*/ 1763908 h 4338987"/>
                <a:gd name="connsiteX103" fmla="*/ 9973 w 4206653"/>
                <a:gd name="connsiteY103" fmla="*/ 1738064 h 4338987"/>
                <a:gd name="connsiteX104" fmla="*/ 348516 w 4206653"/>
                <a:gd name="connsiteY104" fmla="*/ 1644138 h 4338987"/>
                <a:gd name="connsiteX105" fmla="*/ 653097 w 4206653"/>
                <a:gd name="connsiteY105" fmla="*/ 1544246 h 4338987"/>
                <a:gd name="connsiteX106" fmla="*/ 1072963 w 4206653"/>
                <a:gd name="connsiteY106" fmla="*/ 1612334 h 4338987"/>
                <a:gd name="connsiteX107" fmla="*/ 1244413 w 4206653"/>
                <a:gd name="connsiteY107" fmla="*/ 1658054 h 4338987"/>
                <a:gd name="connsiteX108" fmla="*/ 1205766 w 4206653"/>
                <a:gd name="connsiteY108" fmla="*/ 1452314 h 4338987"/>
                <a:gd name="connsiteX109" fmla="*/ 1046313 w 4206653"/>
                <a:gd name="connsiteY109" fmla="*/ 815735 h 4338987"/>
                <a:gd name="connsiteX110" fmla="*/ 1221553 w 4206653"/>
                <a:gd name="connsiteY110" fmla="*/ 1212284 h 4338987"/>
                <a:gd name="connsiteX0" fmla="*/ 1221553 w 4206653"/>
                <a:gd name="connsiteY0" fmla="*/ 1212284 h 4338987"/>
                <a:gd name="connsiteX1" fmla="*/ 1343911 w 4206653"/>
                <a:gd name="connsiteY1" fmla="*/ 1560154 h 4338987"/>
                <a:gd name="connsiteX2" fmla="*/ 1553023 w 4206653"/>
                <a:gd name="connsiteY2" fmla="*/ 1658054 h 4338987"/>
                <a:gd name="connsiteX3" fmla="*/ 1907353 w 4206653"/>
                <a:gd name="connsiteY3" fmla="*/ 1680914 h 4338987"/>
                <a:gd name="connsiteX4" fmla="*/ 2021653 w 4206653"/>
                <a:gd name="connsiteY4" fmla="*/ 1543754 h 4338987"/>
                <a:gd name="connsiteX5" fmla="*/ 2124523 w 4206653"/>
                <a:gd name="connsiteY5" fmla="*/ 1292294 h 4338987"/>
                <a:gd name="connsiteX6" fmla="*/ 2124523 w 4206653"/>
                <a:gd name="connsiteY6" fmla="*/ 1120844 h 4338987"/>
                <a:gd name="connsiteX7" fmla="*/ 2068029 w 4206653"/>
                <a:gd name="connsiteY7" fmla="*/ 825651 h 4338987"/>
                <a:gd name="connsiteX8" fmla="*/ 2078803 w 4206653"/>
                <a:gd name="connsiteY8" fmla="*/ 777944 h 4338987"/>
                <a:gd name="connsiteX9" fmla="*/ 2170243 w 4206653"/>
                <a:gd name="connsiteY9" fmla="*/ 1086554 h 4338987"/>
                <a:gd name="connsiteX10" fmla="*/ 2215963 w 4206653"/>
                <a:gd name="connsiteY10" fmla="*/ 1269434 h 4338987"/>
                <a:gd name="connsiteX11" fmla="*/ 2284543 w 4206653"/>
                <a:gd name="connsiteY11" fmla="*/ 1303724 h 4338987"/>
                <a:gd name="connsiteX12" fmla="*/ 2330263 w 4206653"/>
                <a:gd name="connsiteY12" fmla="*/ 1166564 h 4338987"/>
                <a:gd name="connsiteX13" fmla="*/ 2467423 w 4206653"/>
                <a:gd name="connsiteY13" fmla="*/ 880814 h 4338987"/>
                <a:gd name="connsiteX14" fmla="*/ 2558863 w 4206653"/>
                <a:gd name="connsiteY14" fmla="*/ 640784 h 4338987"/>
                <a:gd name="connsiteX15" fmla="*/ 2616013 w 4206653"/>
                <a:gd name="connsiteY15" fmla="*/ 537914 h 4338987"/>
                <a:gd name="connsiteX16" fmla="*/ 2558863 w 4206653"/>
                <a:gd name="connsiteY16" fmla="*/ 789374 h 4338987"/>
                <a:gd name="connsiteX17" fmla="*/ 2444563 w 4206653"/>
                <a:gd name="connsiteY17" fmla="*/ 1097984 h 4338987"/>
                <a:gd name="connsiteX18" fmla="*/ 2375983 w 4206653"/>
                <a:gd name="connsiteY18" fmla="*/ 1406594 h 4338987"/>
                <a:gd name="connsiteX19" fmla="*/ 2558863 w 4206653"/>
                <a:gd name="connsiteY19" fmla="*/ 1578044 h 4338987"/>
                <a:gd name="connsiteX20" fmla="*/ 2878903 w 4206653"/>
                <a:gd name="connsiteY20" fmla="*/ 1658054 h 4338987"/>
                <a:gd name="connsiteX21" fmla="*/ 3187513 w 4206653"/>
                <a:gd name="connsiteY21" fmla="*/ 1658054 h 4338987"/>
                <a:gd name="connsiteX22" fmla="*/ 3370393 w 4206653"/>
                <a:gd name="connsiteY22" fmla="*/ 1566614 h 4338987"/>
                <a:gd name="connsiteX23" fmla="*/ 3473263 w 4206653"/>
                <a:gd name="connsiteY23" fmla="*/ 1372304 h 4338987"/>
                <a:gd name="connsiteX24" fmla="*/ 3461833 w 4206653"/>
                <a:gd name="connsiteY24" fmla="*/ 1097984 h 4338987"/>
                <a:gd name="connsiteX25" fmla="*/ 3450403 w 4206653"/>
                <a:gd name="connsiteY25" fmla="*/ 777944 h 4338987"/>
                <a:gd name="connsiteX26" fmla="*/ 3759013 w 4206653"/>
                <a:gd name="connsiteY26" fmla="*/ 572204 h 4338987"/>
                <a:gd name="connsiteX27" fmla="*/ 3999043 w 4206653"/>
                <a:gd name="connsiteY27" fmla="*/ 92144 h 4338987"/>
                <a:gd name="connsiteX28" fmla="*/ 4033333 w 4206653"/>
                <a:gd name="connsiteY28" fmla="*/ 12134 h 4338987"/>
                <a:gd name="connsiteX29" fmla="*/ 4010473 w 4206653"/>
                <a:gd name="connsiteY29" fmla="*/ 252164 h 4338987"/>
                <a:gd name="connsiteX30" fmla="*/ 3812791 w 4206653"/>
                <a:gd name="connsiteY30" fmla="*/ 647743 h 4338987"/>
                <a:gd name="connsiteX31" fmla="*/ 3541098 w 4206653"/>
                <a:gd name="connsiteY31" fmla="*/ 811735 h 4338987"/>
                <a:gd name="connsiteX32" fmla="*/ 3563719 w 4206653"/>
                <a:gd name="connsiteY32" fmla="*/ 977218 h 4338987"/>
                <a:gd name="connsiteX33" fmla="*/ 3872985 w 4206653"/>
                <a:gd name="connsiteY33" fmla="*/ 882302 h 4338987"/>
                <a:gd name="connsiteX34" fmla="*/ 4200754 w 4206653"/>
                <a:gd name="connsiteY34" fmla="*/ 774462 h 4338987"/>
                <a:gd name="connsiteX35" fmla="*/ 4064251 w 4206653"/>
                <a:gd name="connsiteY35" fmla="*/ 847521 h 4338987"/>
                <a:gd name="connsiteX36" fmla="*/ 3818880 w 4206653"/>
                <a:gd name="connsiteY36" fmla="*/ 991631 h 4338987"/>
                <a:gd name="connsiteX37" fmla="*/ 3658531 w 4206653"/>
                <a:gd name="connsiteY37" fmla="*/ 1093504 h 4338987"/>
                <a:gd name="connsiteX38" fmla="*/ 3656143 w 4206653"/>
                <a:gd name="connsiteY38" fmla="*/ 1235144 h 4338987"/>
                <a:gd name="connsiteX39" fmla="*/ 3621853 w 4206653"/>
                <a:gd name="connsiteY39" fmla="*/ 1532324 h 4338987"/>
                <a:gd name="connsiteX40" fmla="*/ 3461833 w 4206653"/>
                <a:gd name="connsiteY40" fmla="*/ 1726634 h 4338987"/>
                <a:gd name="connsiteX41" fmla="*/ 3278953 w 4206653"/>
                <a:gd name="connsiteY41" fmla="*/ 2035244 h 4338987"/>
                <a:gd name="connsiteX42" fmla="*/ 3233233 w 4206653"/>
                <a:gd name="connsiteY42" fmla="*/ 2309564 h 4338987"/>
                <a:gd name="connsiteX43" fmla="*/ 3404683 w 4206653"/>
                <a:gd name="connsiteY43" fmla="*/ 2458154 h 4338987"/>
                <a:gd name="connsiteX44" fmla="*/ 3759013 w 4206653"/>
                <a:gd name="connsiteY44" fmla="*/ 2663894 h 4338987"/>
                <a:gd name="connsiteX45" fmla="*/ 4079053 w 4206653"/>
                <a:gd name="connsiteY45" fmla="*/ 2778194 h 4338987"/>
                <a:gd name="connsiteX46" fmla="*/ 4079053 w 4206653"/>
                <a:gd name="connsiteY46" fmla="*/ 2881064 h 4338987"/>
                <a:gd name="connsiteX47" fmla="*/ 3770443 w 4206653"/>
                <a:gd name="connsiteY47" fmla="*/ 2869634 h 4338987"/>
                <a:gd name="connsiteX48" fmla="*/ 3404683 w 4206653"/>
                <a:gd name="connsiteY48" fmla="*/ 2732474 h 4338987"/>
                <a:gd name="connsiteX49" fmla="*/ 3084643 w 4206653"/>
                <a:gd name="connsiteY49" fmla="*/ 2663894 h 4338987"/>
                <a:gd name="connsiteX50" fmla="*/ 2958913 w 4206653"/>
                <a:gd name="connsiteY50" fmla="*/ 2698184 h 4338987"/>
                <a:gd name="connsiteX51" fmla="*/ 2821753 w 4206653"/>
                <a:gd name="connsiteY51" fmla="*/ 2823914 h 4338987"/>
                <a:gd name="connsiteX52" fmla="*/ 2764603 w 4206653"/>
                <a:gd name="connsiteY52" fmla="*/ 2995364 h 4338987"/>
                <a:gd name="connsiteX53" fmla="*/ 2970343 w 4206653"/>
                <a:gd name="connsiteY53" fmla="*/ 3132524 h 4338987"/>
                <a:gd name="connsiteX54" fmla="*/ 3176083 w 4206653"/>
                <a:gd name="connsiteY54" fmla="*/ 3269684 h 4338987"/>
                <a:gd name="connsiteX55" fmla="*/ 3347533 w 4206653"/>
                <a:gd name="connsiteY55" fmla="*/ 3303974 h 4338987"/>
                <a:gd name="connsiteX56" fmla="*/ 3267523 w 4206653"/>
                <a:gd name="connsiteY56" fmla="*/ 3395414 h 4338987"/>
                <a:gd name="connsiteX57" fmla="*/ 3004633 w 4206653"/>
                <a:gd name="connsiteY57" fmla="*/ 3303974 h 4338987"/>
                <a:gd name="connsiteX58" fmla="*/ 2753173 w 4206653"/>
                <a:gd name="connsiteY58" fmla="*/ 3189674 h 4338987"/>
                <a:gd name="connsiteX59" fmla="*/ 2638873 w 4206653"/>
                <a:gd name="connsiteY59" fmla="*/ 3098234 h 4338987"/>
                <a:gd name="connsiteX60" fmla="*/ 2570293 w 4206653"/>
                <a:gd name="connsiteY60" fmla="*/ 3109664 h 4338987"/>
                <a:gd name="connsiteX61" fmla="*/ 2558863 w 4206653"/>
                <a:gd name="connsiteY61" fmla="*/ 3326834 h 4338987"/>
                <a:gd name="connsiteX62" fmla="*/ 2673163 w 4206653"/>
                <a:gd name="connsiteY62" fmla="*/ 3555434 h 4338987"/>
                <a:gd name="connsiteX63" fmla="*/ 2730313 w 4206653"/>
                <a:gd name="connsiteY63" fmla="*/ 4024064 h 4338987"/>
                <a:gd name="connsiteX64" fmla="*/ 2696023 w 4206653"/>
                <a:gd name="connsiteY64" fmla="*/ 4184084 h 4338987"/>
                <a:gd name="connsiteX65" fmla="*/ 2536003 w 4206653"/>
                <a:gd name="connsiteY65" fmla="*/ 4138364 h 4338987"/>
                <a:gd name="connsiteX66" fmla="*/ 2536003 w 4206653"/>
                <a:gd name="connsiteY66" fmla="*/ 3909764 h 4338987"/>
                <a:gd name="connsiteX67" fmla="*/ 2433133 w 4206653"/>
                <a:gd name="connsiteY67" fmla="*/ 3566864 h 4338987"/>
                <a:gd name="connsiteX68" fmla="*/ 2307403 w 4206653"/>
                <a:gd name="connsiteY68" fmla="*/ 3166814 h 4338987"/>
                <a:gd name="connsiteX69" fmla="*/ 2261683 w 4206653"/>
                <a:gd name="connsiteY69" fmla="*/ 3063944 h 4338987"/>
                <a:gd name="connsiteX70" fmla="*/ 2078803 w 4206653"/>
                <a:gd name="connsiteY70" fmla="*/ 2949644 h 4338987"/>
                <a:gd name="connsiteX71" fmla="*/ 1850203 w 4206653"/>
                <a:gd name="connsiteY71" fmla="*/ 3029654 h 4338987"/>
                <a:gd name="connsiteX72" fmla="*/ 1415863 w 4206653"/>
                <a:gd name="connsiteY72" fmla="*/ 3361124 h 4338987"/>
                <a:gd name="connsiteX73" fmla="*/ 1381573 w 4206653"/>
                <a:gd name="connsiteY73" fmla="*/ 3681164 h 4338987"/>
                <a:gd name="connsiteX74" fmla="*/ 1381573 w 4206653"/>
                <a:gd name="connsiteY74" fmla="*/ 3989774 h 4338987"/>
                <a:gd name="connsiteX75" fmla="*/ 1290133 w 4206653"/>
                <a:gd name="connsiteY75" fmla="*/ 4309814 h 4338987"/>
                <a:gd name="connsiteX76" fmla="*/ 1198693 w 4206653"/>
                <a:gd name="connsiteY76" fmla="*/ 4298384 h 4338987"/>
                <a:gd name="connsiteX77" fmla="*/ 1187263 w 4206653"/>
                <a:gd name="connsiteY77" fmla="*/ 4081214 h 4338987"/>
                <a:gd name="connsiteX78" fmla="*/ 1198693 w 4206653"/>
                <a:gd name="connsiteY78" fmla="*/ 3909764 h 4338987"/>
                <a:gd name="connsiteX79" fmla="*/ 970093 w 4206653"/>
                <a:gd name="connsiteY79" fmla="*/ 3989774 h 4338987"/>
                <a:gd name="connsiteX80" fmla="*/ 718633 w 4206653"/>
                <a:gd name="connsiteY80" fmla="*/ 4069784 h 4338987"/>
                <a:gd name="connsiteX81" fmla="*/ 741493 w 4206653"/>
                <a:gd name="connsiteY81" fmla="*/ 3955484 h 4338987"/>
                <a:gd name="connsiteX82" fmla="*/ 1130113 w 4206653"/>
                <a:gd name="connsiteY82" fmla="*/ 3795464 h 4338987"/>
                <a:gd name="connsiteX83" fmla="*/ 1278703 w 4206653"/>
                <a:gd name="connsiteY83" fmla="*/ 3726884 h 4338987"/>
                <a:gd name="connsiteX84" fmla="*/ 1221553 w 4206653"/>
                <a:gd name="connsiteY84" fmla="*/ 3372554 h 4338987"/>
                <a:gd name="connsiteX85" fmla="*/ 1324423 w 4206653"/>
                <a:gd name="connsiteY85" fmla="*/ 3121094 h 4338987"/>
                <a:gd name="connsiteX86" fmla="*/ 1393003 w 4206653"/>
                <a:gd name="connsiteY86" fmla="*/ 3052514 h 4338987"/>
                <a:gd name="connsiteX87" fmla="*/ 1084393 w 4206653"/>
                <a:gd name="connsiteY87" fmla="*/ 3029654 h 4338987"/>
                <a:gd name="connsiteX88" fmla="*/ 730063 w 4206653"/>
                <a:gd name="connsiteY88" fmla="*/ 2961074 h 4338987"/>
                <a:gd name="connsiteX89" fmla="*/ 375733 w 4206653"/>
                <a:gd name="connsiteY89" fmla="*/ 3132524 h 4338987"/>
                <a:gd name="connsiteX90" fmla="*/ 421453 w 4206653"/>
                <a:gd name="connsiteY90" fmla="*/ 3029654 h 4338987"/>
                <a:gd name="connsiteX91" fmla="*/ 627193 w 4206653"/>
                <a:gd name="connsiteY91" fmla="*/ 2926784 h 4338987"/>
                <a:gd name="connsiteX92" fmla="*/ 810073 w 4206653"/>
                <a:gd name="connsiteY92" fmla="*/ 2755334 h 4338987"/>
                <a:gd name="connsiteX93" fmla="*/ 1152973 w 4206653"/>
                <a:gd name="connsiteY93" fmla="*/ 2778194 h 4338987"/>
                <a:gd name="connsiteX94" fmla="*/ 1461583 w 4206653"/>
                <a:gd name="connsiteY94" fmla="*/ 2823914 h 4338987"/>
                <a:gd name="connsiteX95" fmla="*/ 1953073 w 4206653"/>
                <a:gd name="connsiteY95" fmla="*/ 2663894 h 4338987"/>
                <a:gd name="connsiteX96" fmla="*/ 1701613 w 4206653"/>
                <a:gd name="connsiteY96" fmla="*/ 2263844 h 4338987"/>
                <a:gd name="connsiteX97" fmla="*/ 1690183 w 4206653"/>
                <a:gd name="connsiteY97" fmla="*/ 1966664 h 4338987"/>
                <a:gd name="connsiteX98" fmla="*/ 1381991 w 4206653"/>
                <a:gd name="connsiteY98" fmla="*/ 1841930 h 4338987"/>
                <a:gd name="connsiteX99" fmla="*/ 1095823 w 4206653"/>
                <a:gd name="connsiteY99" fmla="*/ 1715204 h 4338987"/>
                <a:gd name="connsiteX100" fmla="*/ 746507 w 4206653"/>
                <a:gd name="connsiteY100" fmla="*/ 1626741 h 4338987"/>
                <a:gd name="connsiteX101" fmla="*/ 352873 w 4206653"/>
                <a:gd name="connsiteY101" fmla="*/ 1726634 h 4338987"/>
                <a:gd name="connsiteX102" fmla="*/ 113171 w 4206653"/>
                <a:gd name="connsiteY102" fmla="*/ 1763908 h 4338987"/>
                <a:gd name="connsiteX103" fmla="*/ 9973 w 4206653"/>
                <a:gd name="connsiteY103" fmla="*/ 1738064 h 4338987"/>
                <a:gd name="connsiteX104" fmla="*/ 348516 w 4206653"/>
                <a:gd name="connsiteY104" fmla="*/ 1644138 h 4338987"/>
                <a:gd name="connsiteX105" fmla="*/ 653097 w 4206653"/>
                <a:gd name="connsiteY105" fmla="*/ 1544246 h 4338987"/>
                <a:gd name="connsiteX106" fmla="*/ 1072963 w 4206653"/>
                <a:gd name="connsiteY106" fmla="*/ 1612334 h 4338987"/>
                <a:gd name="connsiteX107" fmla="*/ 1244413 w 4206653"/>
                <a:gd name="connsiteY107" fmla="*/ 1658054 h 4338987"/>
                <a:gd name="connsiteX108" fmla="*/ 1205766 w 4206653"/>
                <a:gd name="connsiteY108" fmla="*/ 1452314 h 4338987"/>
                <a:gd name="connsiteX109" fmla="*/ 1046313 w 4206653"/>
                <a:gd name="connsiteY109" fmla="*/ 815735 h 4338987"/>
                <a:gd name="connsiteX110" fmla="*/ 1221553 w 4206653"/>
                <a:gd name="connsiteY110" fmla="*/ 1212284 h 4338987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73263 w 4206653"/>
                <a:gd name="connsiteY23" fmla="*/ 1371978 h 4338661"/>
                <a:gd name="connsiteX24" fmla="*/ 3461833 w 4206653"/>
                <a:gd name="connsiteY24" fmla="*/ 1097658 h 4338661"/>
                <a:gd name="connsiteX25" fmla="*/ 3450403 w 4206653"/>
                <a:gd name="connsiteY25" fmla="*/ 777618 h 4338661"/>
                <a:gd name="connsiteX26" fmla="*/ 3759013 w 4206653"/>
                <a:gd name="connsiteY26" fmla="*/ 571878 h 4338661"/>
                <a:gd name="connsiteX27" fmla="*/ 3999043 w 4206653"/>
                <a:gd name="connsiteY27" fmla="*/ 91818 h 4338661"/>
                <a:gd name="connsiteX28" fmla="*/ 4033333 w 4206653"/>
                <a:gd name="connsiteY28" fmla="*/ 11808 h 4338661"/>
                <a:gd name="connsiteX29" fmla="*/ 3984569 w 4206653"/>
                <a:gd name="connsiteY29" fmla="*/ 247366 h 4338661"/>
                <a:gd name="connsiteX30" fmla="*/ 3812791 w 4206653"/>
                <a:gd name="connsiteY30" fmla="*/ 647417 h 4338661"/>
                <a:gd name="connsiteX31" fmla="*/ 3541098 w 4206653"/>
                <a:gd name="connsiteY31" fmla="*/ 811409 h 4338661"/>
                <a:gd name="connsiteX32" fmla="*/ 3563719 w 4206653"/>
                <a:gd name="connsiteY32" fmla="*/ 976892 h 4338661"/>
                <a:gd name="connsiteX33" fmla="*/ 3872985 w 4206653"/>
                <a:gd name="connsiteY33" fmla="*/ 881976 h 4338661"/>
                <a:gd name="connsiteX34" fmla="*/ 4200754 w 4206653"/>
                <a:gd name="connsiteY34" fmla="*/ 774136 h 4338661"/>
                <a:gd name="connsiteX35" fmla="*/ 4064251 w 4206653"/>
                <a:gd name="connsiteY35" fmla="*/ 847195 h 4338661"/>
                <a:gd name="connsiteX36" fmla="*/ 3818880 w 4206653"/>
                <a:gd name="connsiteY36" fmla="*/ 991305 h 4338661"/>
                <a:gd name="connsiteX37" fmla="*/ 3658531 w 4206653"/>
                <a:gd name="connsiteY37" fmla="*/ 1093178 h 4338661"/>
                <a:gd name="connsiteX38" fmla="*/ 3656143 w 4206653"/>
                <a:gd name="connsiteY38" fmla="*/ 1234818 h 4338661"/>
                <a:gd name="connsiteX39" fmla="*/ 3621853 w 4206653"/>
                <a:gd name="connsiteY39" fmla="*/ 1531998 h 4338661"/>
                <a:gd name="connsiteX40" fmla="*/ 3461833 w 4206653"/>
                <a:gd name="connsiteY40" fmla="*/ 1726308 h 4338661"/>
                <a:gd name="connsiteX41" fmla="*/ 3278953 w 4206653"/>
                <a:gd name="connsiteY41" fmla="*/ 2034918 h 4338661"/>
                <a:gd name="connsiteX42" fmla="*/ 3233233 w 4206653"/>
                <a:gd name="connsiteY42" fmla="*/ 2309238 h 4338661"/>
                <a:gd name="connsiteX43" fmla="*/ 3404683 w 4206653"/>
                <a:gd name="connsiteY43" fmla="*/ 2457828 h 4338661"/>
                <a:gd name="connsiteX44" fmla="*/ 3759013 w 4206653"/>
                <a:gd name="connsiteY44" fmla="*/ 2663568 h 4338661"/>
                <a:gd name="connsiteX45" fmla="*/ 4079053 w 4206653"/>
                <a:gd name="connsiteY45" fmla="*/ 2777868 h 4338661"/>
                <a:gd name="connsiteX46" fmla="*/ 4079053 w 4206653"/>
                <a:gd name="connsiteY46" fmla="*/ 2880738 h 4338661"/>
                <a:gd name="connsiteX47" fmla="*/ 3770443 w 4206653"/>
                <a:gd name="connsiteY47" fmla="*/ 2869308 h 4338661"/>
                <a:gd name="connsiteX48" fmla="*/ 3404683 w 4206653"/>
                <a:gd name="connsiteY48" fmla="*/ 2732148 h 4338661"/>
                <a:gd name="connsiteX49" fmla="*/ 3084643 w 4206653"/>
                <a:gd name="connsiteY49" fmla="*/ 2663568 h 4338661"/>
                <a:gd name="connsiteX50" fmla="*/ 2958913 w 4206653"/>
                <a:gd name="connsiteY50" fmla="*/ 2697858 h 4338661"/>
                <a:gd name="connsiteX51" fmla="*/ 2821753 w 4206653"/>
                <a:gd name="connsiteY51" fmla="*/ 2823588 h 4338661"/>
                <a:gd name="connsiteX52" fmla="*/ 2764603 w 4206653"/>
                <a:gd name="connsiteY52" fmla="*/ 2995038 h 4338661"/>
                <a:gd name="connsiteX53" fmla="*/ 2970343 w 4206653"/>
                <a:gd name="connsiteY53" fmla="*/ 3132198 h 4338661"/>
                <a:gd name="connsiteX54" fmla="*/ 3176083 w 4206653"/>
                <a:gd name="connsiteY54" fmla="*/ 3269358 h 4338661"/>
                <a:gd name="connsiteX55" fmla="*/ 3347533 w 4206653"/>
                <a:gd name="connsiteY55" fmla="*/ 3303648 h 4338661"/>
                <a:gd name="connsiteX56" fmla="*/ 3267523 w 4206653"/>
                <a:gd name="connsiteY56" fmla="*/ 3395088 h 4338661"/>
                <a:gd name="connsiteX57" fmla="*/ 3004633 w 4206653"/>
                <a:gd name="connsiteY57" fmla="*/ 3303648 h 4338661"/>
                <a:gd name="connsiteX58" fmla="*/ 2753173 w 4206653"/>
                <a:gd name="connsiteY58" fmla="*/ 3189348 h 4338661"/>
                <a:gd name="connsiteX59" fmla="*/ 2638873 w 4206653"/>
                <a:gd name="connsiteY59" fmla="*/ 3097908 h 4338661"/>
                <a:gd name="connsiteX60" fmla="*/ 2570293 w 4206653"/>
                <a:gd name="connsiteY60" fmla="*/ 3109338 h 4338661"/>
                <a:gd name="connsiteX61" fmla="*/ 2558863 w 4206653"/>
                <a:gd name="connsiteY61" fmla="*/ 3326508 h 4338661"/>
                <a:gd name="connsiteX62" fmla="*/ 2673163 w 4206653"/>
                <a:gd name="connsiteY62" fmla="*/ 3555108 h 4338661"/>
                <a:gd name="connsiteX63" fmla="*/ 2730313 w 4206653"/>
                <a:gd name="connsiteY63" fmla="*/ 4023738 h 4338661"/>
                <a:gd name="connsiteX64" fmla="*/ 2696023 w 4206653"/>
                <a:gd name="connsiteY64" fmla="*/ 4183758 h 4338661"/>
                <a:gd name="connsiteX65" fmla="*/ 2536003 w 4206653"/>
                <a:gd name="connsiteY65" fmla="*/ 4138038 h 4338661"/>
                <a:gd name="connsiteX66" fmla="*/ 2536003 w 4206653"/>
                <a:gd name="connsiteY66" fmla="*/ 3909438 h 4338661"/>
                <a:gd name="connsiteX67" fmla="*/ 2433133 w 4206653"/>
                <a:gd name="connsiteY67" fmla="*/ 3566538 h 4338661"/>
                <a:gd name="connsiteX68" fmla="*/ 2307403 w 4206653"/>
                <a:gd name="connsiteY68" fmla="*/ 3166488 h 4338661"/>
                <a:gd name="connsiteX69" fmla="*/ 2261683 w 4206653"/>
                <a:gd name="connsiteY69" fmla="*/ 3063618 h 4338661"/>
                <a:gd name="connsiteX70" fmla="*/ 2078803 w 4206653"/>
                <a:gd name="connsiteY70" fmla="*/ 2949318 h 4338661"/>
                <a:gd name="connsiteX71" fmla="*/ 1850203 w 4206653"/>
                <a:gd name="connsiteY71" fmla="*/ 3029328 h 4338661"/>
                <a:gd name="connsiteX72" fmla="*/ 1415863 w 4206653"/>
                <a:gd name="connsiteY72" fmla="*/ 3360798 h 4338661"/>
                <a:gd name="connsiteX73" fmla="*/ 1381573 w 4206653"/>
                <a:gd name="connsiteY73" fmla="*/ 3680838 h 4338661"/>
                <a:gd name="connsiteX74" fmla="*/ 1381573 w 4206653"/>
                <a:gd name="connsiteY74" fmla="*/ 3989448 h 4338661"/>
                <a:gd name="connsiteX75" fmla="*/ 1290133 w 4206653"/>
                <a:gd name="connsiteY75" fmla="*/ 4309488 h 4338661"/>
                <a:gd name="connsiteX76" fmla="*/ 1198693 w 4206653"/>
                <a:gd name="connsiteY76" fmla="*/ 4298058 h 4338661"/>
                <a:gd name="connsiteX77" fmla="*/ 1187263 w 4206653"/>
                <a:gd name="connsiteY77" fmla="*/ 4080888 h 4338661"/>
                <a:gd name="connsiteX78" fmla="*/ 1198693 w 4206653"/>
                <a:gd name="connsiteY78" fmla="*/ 3909438 h 4338661"/>
                <a:gd name="connsiteX79" fmla="*/ 970093 w 4206653"/>
                <a:gd name="connsiteY79" fmla="*/ 3989448 h 4338661"/>
                <a:gd name="connsiteX80" fmla="*/ 718633 w 4206653"/>
                <a:gd name="connsiteY80" fmla="*/ 4069458 h 4338661"/>
                <a:gd name="connsiteX81" fmla="*/ 741493 w 4206653"/>
                <a:gd name="connsiteY81" fmla="*/ 3955158 h 4338661"/>
                <a:gd name="connsiteX82" fmla="*/ 1130113 w 4206653"/>
                <a:gd name="connsiteY82" fmla="*/ 3795138 h 4338661"/>
                <a:gd name="connsiteX83" fmla="*/ 1278703 w 4206653"/>
                <a:gd name="connsiteY83" fmla="*/ 3726558 h 4338661"/>
                <a:gd name="connsiteX84" fmla="*/ 1221553 w 4206653"/>
                <a:gd name="connsiteY84" fmla="*/ 3372228 h 4338661"/>
                <a:gd name="connsiteX85" fmla="*/ 1324423 w 4206653"/>
                <a:gd name="connsiteY85" fmla="*/ 3120768 h 4338661"/>
                <a:gd name="connsiteX86" fmla="*/ 1393003 w 4206653"/>
                <a:gd name="connsiteY86" fmla="*/ 3052188 h 4338661"/>
                <a:gd name="connsiteX87" fmla="*/ 1084393 w 4206653"/>
                <a:gd name="connsiteY87" fmla="*/ 3029328 h 4338661"/>
                <a:gd name="connsiteX88" fmla="*/ 730063 w 4206653"/>
                <a:gd name="connsiteY88" fmla="*/ 2960748 h 4338661"/>
                <a:gd name="connsiteX89" fmla="*/ 375733 w 4206653"/>
                <a:gd name="connsiteY89" fmla="*/ 3132198 h 4338661"/>
                <a:gd name="connsiteX90" fmla="*/ 421453 w 4206653"/>
                <a:gd name="connsiteY90" fmla="*/ 3029328 h 4338661"/>
                <a:gd name="connsiteX91" fmla="*/ 627193 w 4206653"/>
                <a:gd name="connsiteY91" fmla="*/ 2926458 h 4338661"/>
                <a:gd name="connsiteX92" fmla="*/ 810073 w 4206653"/>
                <a:gd name="connsiteY92" fmla="*/ 2755008 h 4338661"/>
                <a:gd name="connsiteX93" fmla="*/ 1152973 w 4206653"/>
                <a:gd name="connsiteY93" fmla="*/ 2777868 h 4338661"/>
                <a:gd name="connsiteX94" fmla="*/ 1461583 w 4206653"/>
                <a:gd name="connsiteY94" fmla="*/ 2823588 h 4338661"/>
                <a:gd name="connsiteX95" fmla="*/ 1953073 w 4206653"/>
                <a:gd name="connsiteY95" fmla="*/ 2663568 h 4338661"/>
                <a:gd name="connsiteX96" fmla="*/ 1701613 w 4206653"/>
                <a:gd name="connsiteY96" fmla="*/ 2263518 h 4338661"/>
                <a:gd name="connsiteX97" fmla="*/ 1690183 w 4206653"/>
                <a:gd name="connsiteY97" fmla="*/ 1966338 h 4338661"/>
                <a:gd name="connsiteX98" fmla="*/ 1381991 w 4206653"/>
                <a:gd name="connsiteY98" fmla="*/ 1841604 h 4338661"/>
                <a:gd name="connsiteX99" fmla="*/ 1095823 w 4206653"/>
                <a:gd name="connsiteY99" fmla="*/ 1714878 h 4338661"/>
                <a:gd name="connsiteX100" fmla="*/ 746507 w 4206653"/>
                <a:gd name="connsiteY100" fmla="*/ 1626415 h 4338661"/>
                <a:gd name="connsiteX101" fmla="*/ 352873 w 4206653"/>
                <a:gd name="connsiteY101" fmla="*/ 1726308 h 4338661"/>
                <a:gd name="connsiteX102" fmla="*/ 113171 w 4206653"/>
                <a:gd name="connsiteY102" fmla="*/ 1763582 h 4338661"/>
                <a:gd name="connsiteX103" fmla="*/ 9973 w 4206653"/>
                <a:gd name="connsiteY103" fmla="*/ 1737738 h 4338661"/>
                <a:gd name="connsiteX104" fmla="*/ 348516 w 4206653"/>
                <a:gd name="connsiteY104" fmla="*/ 1643812 h 4338661"/>
                <a:gd name="connsiteX105" fmla="*/ 653097 w 4206653"/>
                <a:gd name="connsiteY105" fmla="*/ 1543920 h 4338661"/>
                <a:gd name="connsiteX106" fmla="*/ 1072963 w 4206653"/>
                <a:gd name="connsiteY106" fmla="*/ 1612008 h 4338661"/>
                <a:gd name="connsiteX107" fmla="*/ 1244413 w 4206653"/>
                <a:gd name="connsiteY107" fmla="*/ 1657728 h 4338661"/>
                <a:gd name="connsiteX108" fmla="*/ 1205766 w 4206653"/>
                <a:gd name="connsiteY108" fmla="*/ 1451988 h 4338661"/>
                <a:gd name="connsiteX109" fmla="*/ 1046313 w 4206653"/>
                <a:gd name="connsiteY109" fmla="*/ 815409 h 4338661"/>
                <a:gd name="connsiteX110" fmla="*/ 1221553 w 4206653"/>
                <a:gd name="connsiteY110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73263 w 4206653"/>
                <a:gd name="connsiteY23" fmla="*/ 1371978 h 4338661"/>
                <a:gd name="connsiteX24" fmla="*/ 3461833 w 4206653"/>
                <a:gd name="connsiteY24" fmla="*/ 1097658 h 4338661"/>
                <a:gd name="connsiteX25" fmla="*/ 3450403 w 4206653"/>
                <a:gd name="connsiteY25" fmla="*/ 777618 h 4338661"/>
                <a:gd name="connsiteX26" fmla="*/ 3759013 w 4206653"/>
                <a:gd name="connsiteY26" fmla="*/ 571878 h 4338661"/>
                <a:gd name="connsiteX27" fmla="*/ 3999043 w 4206653"/>
                <a:gd name="connsiteY27" fmla="*/ 91818 h 4338661"/>
                <a:gd name="connsiteX28" fmla="*/ 4033333 w 4206653"/>
                <a:gd name="connsiteY28" fmla="*/ 11808 h 4338661"/>
                <a:gd name="connsiteX29" fmla="*/ 3984569 w 4206653"/>
                <a:gd name="connsiteY29" fmla="*/ 247366 h 4338661"/>
                <a:gd name="connsiteX30" fmla="*/ 3812791 w 4206653"/>
                <a:gd name="connsiteY30" fmla="*/ 647417 h 4338661"/>
                <a:gd name="connsiteX31" fmla="*/ 3541098 w 4206653"/>
                <a:gd name="connsiteY31" fmla="*/ 811409 h 4338661"/>
                <a:gd name="connsiteX32" fmla="*/ 3563719 w 4206653"/>
                <a:gd name="connsiteY32" fmla="*/ 976892 h 4338661"/>
                <a:gd name="connsiteX33" fmla="*/ 3872985 w 4206653"/>
                <a:gd name="connsiteY33" fmla="*/ 881976 h 4338661"/>
                <a:gd name="connsiteX34" fmla="*/ 4200754 w 4206653"/>
                <a:gd name="connsiteY34" fmla="*/ 774136 h 4338661"/>
                <a:gd name="connsiteX35" fmla="*/ 4064251 w 4206653"/>
                <a:gd name="connsiteY35" fmla="*/ 847195 h 4338661"/>
                <a:gd name="connsiteX36" fmla="*/ 3818880 w 4206653"/>
                <a:gd name="connsiteY36" fmla="*/ 991305 h 4338661"/>
                <a:gd name="connsiteX37" fmla="*/ 3658531 w 4206653"/>
                <a:gd name="connsiteY37" fmla="*/ 1093178 h 4338661"/>
                <a:gd name="connsiteX38" fmla="*/ 3656143 w 4206653"/>
                <a:gd name="connsiteY38" fmla="*/ 1234818 h 4338661"/>
                <a:gd name="connsiteX39" fmla="*/ 3577446 w 4206653"/>
                <a:gd name="connsiteY39" fmla="*/ 1500691 h 4338661"/>
                <a:gd name="connsiteX40" fmla="*/ 3461833 w 4206653"/>
                <a:gd name="connsiteY40" fmla="*/ 1726308 h 4338661"/>
                <a:gd name="connsiteX41" fmla="*/ 3278953 w 4206653"/>
                <a:gd name="connsiteY41" fmla="*/ 2034918 h 4338661"/>
                <a:gd name="connsiteX42" fmla="*/ 3233233 w 4206653"/>
                <a:gd name="connsiteY42" fmla="*/ 2309238 h 4338661"/>
                <a:gd name="connsiteX43" fmla="*/ 3404683 w 4206653"/>
                <a:gd name="connsiteY43" fmla="*/ 2457828 h 4338661"/>
                <a:gd name="connsiteX44" fmla="*/ 3759013 w 4206653"/>
                <a:gd name="connsiteY44" fmla="*/ 2663568 h 4338661"/>
                <a:gd name="connsiteX45" fmla="*/ 4079053 w 4206653"/>
                <a:gd name="connsiteY45" fmla="*/ 2777868 h 4338661"/>
                <a:gd name="connsiteX46" fmla="*/ 4079053 w 4206653"/>
                <a:gd name="connsiteY46" fmla="*/ 2880738 h 4338661"/>
                <a:gd name="connsiteX47" fmla="*/ 3770443 w 4206653"/>
                <a:gd name="connsiteY47" fmla="*/ 2869308 h 4338661"/>
                <a:gd name="connsiteX48" fmla="*/ 3404683 w 4206653"/>
                <a:gd name="connsiteY48" fmla="*/ 2732148 h 4338661"/>
                <a:gd name="connsiteX49" fmla="*/ 3084643 w 4206653"/>
                <a:gd name="connsiteY49" fmla="*/ 2663568 h 4338661"/>
                <a:gd name="connsiteX50" fmla="*/ 2958913 w 4206653"/>
                <a:gd name="connsiteY50" fmla="*/ 2697858 h 4338661"/>
                <a:gd name="connsiteX51" fmla="*/ 2821753 w 4206653"/>
                <a:gd name="connsiteY51" fmla="*/ 2823588 h 4338661"/>
                <a:gd name="connsiteX52" fmla="*/ 2764603 w 4206653"/>
                <a:gd name="connsiteY52" fmla="*/ 2995038 h 4338661"/>
                <a:gd name="connsiteX53" fmla="*/ 2970343 w 4206653"/>
                <a:gd name="connsiteY53" fmla="*/ 3132198 h 4338661"/>
                <a:gd name="connsiteX54" fmla="*/ 3176083 w 4206653"/>
                <a:gd name="connsiteY54" fmla="*/ 3269358 h 4338661"/>
                <a:gd name="connsiteX55" fmla="*/ 3347533 w 4206653"/>
                <a:gd name="connsiteY55" fmla="*/ 3303648 h 4338661"/>
                <a:gd name="connsiteX56" fmla="*/ 3267523 w 4206653"/>
                <a:gd name="connsiteY56" fmla="*/ 3395088 h 4338661"/>
                <a:gd name="connsiteX57" fmla="*/ 3004633 w 4206653"/>
                <a:gd name="connsiteY57" fmla="*/ 3303648 h 4338661"/>
                <a:gd name="connsiteX58" fmla="*/ 2753173 w 4206653"/>
                <a:gd name="connsiteY58" fmla="*/ 3189348 h 4338661"/>
                <a:gd name="connsiteX59" fmla="*/ 2638873 w 4206653"/>
                <a:gd name="connsiteY59" fmla="*/ 3097908 h 4338661"/>
                <a:gd name="connsiteX60" fmla="*/ 2570293 w 4206653"/>
                <a:gd name="connsiteY60" fmla="*/ 3109338 h 4338661"/>
                <a:gd name="connsiteX61" fmla="*/ 2558863 w 4206653"/>
                <a:gd name="connsiteY61" fmla="*/ 3326508 h 4338661"/>
                <a:gd name="connsiteX62" fmla="*/ 2673163 w 4206653"/>
                <a:gd name="connsiteY62" fmla="*/ 3555108 h 4338661"/>
                <a:gd name="connsiteX63" fmla="*/ 2730313 w 4206653"/>
                <a:gd name="connsiteY63" fmla="*/ 4023738 h 4338661"/>
                <a:gd name="connsiteX64" fmla="*/ 2696023 w 4206653"/>
                <a:gd name="connsiteY64" fmla="*/ 4183758 h 4338661"/>
                <a:gd name="connsiteX65" fmla="*/ 2536003 w 4206653"/>
                <a:gd name="connsiteY65" fmla="*/ 4138038 h 4338661"/>
                <a:gd name="connsiteX66" fmla="*/ 2536003 w 4206653"/>
                <a:gd name="connsiteY66" fmla="*/ 3909438 h 4338661"/>
                <a:gd name="connsiteX67" fmla="*/ 2433133 w 4206653"/>
                <a:gd name="connsiteY67" fmla="*/ 3566538 h 4338661"/>
                <a:gd name="connsiteX68" fmla="*/ 2307403 w 4206653"/>
                <a:gd name="connsiteY68" fmla="*/ 3166488 h 4338661"/>
                <a:gd name="connsiteX69" fmla="*/ 2261683 w 4206653"/>
                <a:gd name="connsiteY69" fmla="*/ 3063618 h 4338661"/>
                <a:gd name="connsiteX70" fmla="*/ 2078803 w 4206653"/>
                <a:gd name="connsiteY70" fmla="*/ 2949318 h 4338661"/>
                <a:gd name="connsiteX71" fmla="*/ 1850203 w 4206653"/>
                <a:gd name="connsiteY71" fmla="*/ 3029328 h 4338661"/>
                <a:gd name="connsiteX72" fmla="*/ 1415863 w 4206653"/>
                <a:gd name="connsiteY72" fmla="*/ 3360798 h 4338661"/>
                <a:gd name="connsiteX73" fmla="*/ 1381573 w 4206653"/>
                <a:gd name="connsiteY73" fmla="*/ 3680838 h 4338661"/>
                <a:gd name="connsiteX74" fmla="*/ 1381573 w 4206653"/>
                <a:gd name="connsiteY74" fmla="*/ 3989448 h 4338661"/>
                <a:gd name="connsiteX75" fmla="*/ 1290133 w 4206653"/>
                <a:gd name="connsiteY75" fmla="*/ 4309488 h 4338661"/>
                <a:gd name="connsiteX76" fmla="*/ 1198693 w 4206653"/>
                <a:gd name="connsiteY76" fmla="*/ 4298058 h 4338661"/>
                <a:gd name="connsiteX77" fmla="*/ 1187263 w 4206653"/>
                <a:gd name="connsiteY77" fmla="*/ 4080888 h 4338661"/>
                <a:gd name="connsiteX78" fmla="*/ 1198693 w 4206653"/>
                <a:gd name="connsiteY78" fmla="*/ 3909438 h 4338661"/>
                <a:gd name="connsiteX79" fmla="*/ 970093 w 4206653"/>
                <a:gd name="connsiteY79" fmla="*/ 3989448 h 4338661"/>
                <a:gd name="connsiteX80" fmla="*/ 718633 w 4206653"/>
                <a:gd name="connsiteY80" fmla="*/ 4069458 h 4338661"/>
                <a:gd name="connsiteX81" fmla="*/ 741493 w 4206653"/>
                <a:gd name="connsiteY81" fmla="*/ 3955158 h 4338661"/>
                <a:gd name="connsiteX82" fmla="*/ 1130113 w 4206653"/>
                <a:gd name="connsiteY82" fmla="*/ 3795138 h 4338661"/>
                <a:gd name="connsiteX83" fmla="*/ 1278703 w 4206653"/>
                <a:gd name="connsiteY83" fmla="*/ 3726558 h 4338661"/>
                <a:gd name="connsiteX84" fmla="*/ 1221553 w 4206653"/>
                <a:gd name="connsiteY84" fmla="*/ 3372228 h 4338661"/>
                <a:gd name="connsiteX85" fmla="*/ 1324423 w 4206653"/>
                <a:gd name="connsiteY85" fmla="*/ 3120768 h 4338661"/>
                <a:gd name="connsiteX86" fmla="*/ 1393003 w 4206653"/>
                <a:gd name="connsiteY86" fmla="*/ 3052188 h 4338661"/>
                <a:gd name="connsiteX87" fmla="*/ 1084393 w 4206653"/>
                <a:gd name="connsiteY87" fmla="*/ 3029328 h 4338661"/>
                <a:gd name="connsiteX88" fmla="*/ 730063 w 4206653"/>
                <a:gd name="connsiteY88" fmla="*/ 2960748 h 4338661"/>
                <a:gd name="connsiteX89" fmla="*/ 375733 w 4206653"/>
                <a:gd name="connsiteY89" fmla="*/ 3132198 h 4338661"/>
                <a:gd name="connsiteX90" fmla="*/ 421453 w 4206653"/>
                <a:gd name="connsiteY90" fmla="*/ 3029328 h 4338661"/>
                <a:gd name="connsiteX91" fmla="*/ 627193 w 4206653"/>
                <a:gd name="connsiteY91" fmla="*/ 2926458 h 4338661"/>
                <a:gd name="connsiteX92" fmla="*/ 810073 w 4206653"/>
                <a:gd name="connsiteY92" fmla="*/ 2755008 h 4338661"/>
                <a:gd name="connsiteX93" fmla="*/ 1152973 w 4206653"/>
                <a:gd name="connsiteY93" fmla="*/ 2777868 h 4338661"/>
                <a:gd name="connsiteX94" fmla="*/ 1461583 w 4206653"/>
                <a:gd name="connsiteY94" fmla="*/ 2823588 h 4338661"/>
                <a:gd name="connsiteX95" fmla="*/ 1953073 w 4206653"/>
                <a:gd name="connsiteY95" fmla="*/ 2663568 h 4338661"/>
                <a:gd name="connsiteX96" fmla="*/ 1701613 w 4206653"/>
                <a:gd name="connsiteY96" fmla="*/ 2263518 h 4338661"/>
                <a:gd name="connsiteX97" fmla="*/ 1690183 w 4206653"/>
                <a:gd name="connsiteY97" fmla="*/ 1966338 h 4338661"/>
                <a:gd name="connsiteX98" fmla="*/ 1381991 w 4206653"/>
                <a:gd name="connsiteY98" fmla="*/ 1841604 h 4338661"/>
                <a:gd name="connsiteX99" fmla="*/ 1095823 w 4206653"/>
                <a:gd name="connsiteY99" fmla="*/ 1714878 h 4338661"/>
                <a:gd name="connsiteX100" fmla="*/ 746507 w 4206653"/>
                <a:gd name="connsiteY100" fmla="*/ 1626415 h 4338661"/>
                <a:gd name="connsiteX101" fmla="*/ 352873 w 4206653"/>
                <a:gd name="connsiteY101" fmla="*/ 1726308 h 4338661"/>
                <a:gd name="connsiteX102" fmla="*/ 113171 w 4206653"/>
                <a:gd name="connsiteY102" fmla="*/ 1763582 h 4338661"/>
                <a:gd name="connsiteX103" fmla="*/ 9973 w 4206653"/>
                <a:gd name="connsiteY103" fmla="*/ 1737738 h 4338661"/>
                <a:gd name="connsiteX104" fmla="*/ 348516 w 4206653"/>
                <a:gd name="connsiteY104" fmla="*/ 1643812 h 4338661"/>
                <a:gd name="connsiteX105" fmla="*/ 653097 w 4206653"/>
                <a:gd name="connsiteY105" fmla="*/ 1543920 h 4338661"/>
                <a:gd name="connsiteX106" fmla="*/ 1072963 w 4206653"/>
                <a:gd name="connsiteY106" fmla="*/ 1612008 h 4338661"/>
                <a:gd name="connsiteX107" fmla="*/ 1244413 w 4206653"/>
                <a:gd name="connsiteY107" fmla="*/ 1657728 h 4338661"/>
                <a:gd name="connsiteX108" fmla="*/ 1205766 w 4206653"/>
                <a:gd name="connsiteY108" fmla="*/ 1451988 h 4338661"/>
                <a:gd name="connsiteX109" fmla="*/ 1046313 w 4206653"/>
                <a:gd name="connsiteY109" fmla="*/ 815409 h 4338661"/>
                <a:gd name="connsiteX110" fmla="*/ 1221553 w 4206653"/>
                <a:gd name="connsiteY110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73263 w 4206653"/>
                <a:gd name="connsiteY23" fmla="*/ 1371978 h 4338661"/>
                <a:gd name="connsiteX24" fmla="*/ 3461833 w 4206653"/>
                <a:gd name="connsiteY24" fmla="*/ 1097658 h 4338661"/>
                <a:gd name="connsiteX25" fmla="*/ 3450403 w 4206653"/>
                <a:gd name="connsiteY25" fmla="*/ 777618 h 4338661"/>
                <a:gd name="connsiteX26" fmla="*/ 3759013 w 4206653"/>
                <a:gd name="connsiteY26" fmla="*/ 571878 h 4338661"/>
                <a:gd name="connsiteX27" fmla="*/ 3999043 w 4206653"/>
                <a:gd name="connsiteY27" fmla="*/ 91818 h 4338661"/>
                <a:gd name="connsiteX28" fmla="*/ 4033333 w 4206653"/>
                <a:gd name="connsiteY28" fmla="*/ 11808 h 4338661"/>
                <a:gd name="connsiteX29" fmla="*/ 3984569 w 4206653"/>
                <a:gd name="connsiteY29" fmla="*/ 247366 h 4338661"/>
                <a:gd name="connsiteX30" fmla="*/ 3812791 w 4206653"/>
                <a:gd name="connsiteY30" fmla="*/ 647417 h 4338661"/>
                <a:gd name="connsiteX31" fmla="*/ 3541098 w 4206653"/>
                <a:gd name="connsiteY31" fmla="*/ 811409 h 4338661"/>
                <a:gd name="connsiteX32" fmla="*/ 3563719 w 4206653"/>
                <a:gd name="connsiteY32" fmla="*/ 976892 h 4338661"/>
                <a:gd name="connsiteX33" fmla="*/ 3872985 w 4206653"/>
                <a:gd name="connsiteY33" fmla="*/ 881976 h 4338661"/>
                <a:gd name="connsiteX34" fmla="*/ 4200754 w 4206653"/>
                <a:gd name="connsiteY34" fmla="*/ 774136 h 4338661"/>
                <a:gd name="connsiteX35" fmla="*/ 4064251 w 4206653"/>
                <a:gd name="connsiteY35" fmla="*/ 847195 h 4338661"/>
                <a:gd name="connsiteX36" fmla="*/ 3818880 w 4206653"/>
                <a:gd name="connsiteY36" fmla="*/ 991305 h 4338661"/>
                <a:gd name="connsiteX37" fmla="*/ 3658531 w 4206653"/>
                <a:gd name="connsiteY37" fmla="*/ 1093178 h 4338661"/>
                <a:gd name="connsiteX38" fmla="*/ 3622838 w 4206653"/>
                <a:gd name="connsiteY38" fmla="*/ 1221401 h 4338661"/>
                <a:gd name="connsiteX39" fmla="*/ 3577446 w 4206653"/>
                <a:gd name="connsiteY39" fmla="*/ 1500691 h 4338661"/>
                <a:gd name="connsiteX40" fmla="*/ 3461833 w 4206653"/>
                <a:gd name="connsiteY40" fmla="*/ 1726308 h 4338661"/>
                <a:gd name="connsiteX41" fmla="*/ 3278953 w 4206653"/>
                <a:gd name="connsiteY41" fmla="*/ 2034918 h 4338661"/>
                <a:gd name="connsiteX42" fmla="*/ 3233233 w 4206653"/>
                <a:gd name="connsiteY42" fmla="*/ 2309238 h 4338661"/>
                <a:gd name="connsiteX43" fmla="*/ 3404683 w 4206653"/>
                <a:gd name="connsiteY43" fmla="*/ 2457828 h 4338661"/>
                <a:gd name="connsiteX44" fmla="*/ 3759013 w 4206653"/>
                <a:gd name="connsiteY44" fmla="*/ 2663568 h 4338661"/>
                <a:gd name="connsiteX45" fmla="*/ 4079053 w 4206653"/>
                <a:gd name="connsiteY45" fmla="*/ 2777868 h 4338661"/>
                <a:gd name="connsiteX46" fmla="*/ 4079053 w 4206653"/>
                <a:gd name="connsiteY46" fmla="*/ 2880738 h 4338661"/>
                <a:gd name="connsiteX47" fmla="*/ 3770443 w 4206653"/>
                <a:gd name="connsiteY47" fmla="*/ 2869308 h 4338661"/>
                <a:gd name="connsiteX48" fmla="*/ 3404683 w 4206653"/>
                <a:gd name="connsiteY48" fmla="*/ 2732148 h 4338661"/>
                <a:gd name="connsiteX49" fmla="*/ 3084643 w 4206653"/>
                <a:gd name="connsiteY49" fmla="*/ 2663568 h 4338661"/>
                <a:gd name="connsiteX50" fmla="*/ 2958913 w 4206653"/>
                <a:gd name="connsiteY50" fmla="*/ 2697858 h 4338661"/>
                <a:gd name="connsiteX51" fmla="*/ 2821753 w 4206653"/>
                <a:gd name="connsiteY51" fmla="*/ 2823588 h 4338661"/>
                <a:gd name="connsiteX52" fmla="*/ 2764603 w 4206653"/>
                <a:gd name="connsiteY52" fmla="*/ 2995038 h 4338661"/>
                <a:gd name="connsiteX53" fmla="*/ 2970343 w 4206653"/>
                <a:gd name="connsiteY53" fmla="*/ 3132198 h 4338661"/>
                <a:gd name="connsiteX54" fmla="*/ 3176083 w 4206653"/>
                <a:gd name="connsiteY54" fmla="*/ 3269358 h 4338661"/>
                <a:gd name="connsiteX55" fmla="*/ 3347533 w 4206653"/>
                <a:gd name="connsiteY55" fmla="*/ 3303648 h 4338661"/>
                <a:gd name="connsiteX56" fmla="*/ 3267523 w 4206653"/>
                <a:gd name="connsiteY56" fmla="*/ 3395088 h 4338661"/>
                <a:gd name="connsiteX57" fmla="*/ 3004633 w 4206653"/>
                <a:gd name="connsiteY57" fmla="*/ 3303648 h 4338661"/>
                <a:gd name="connsiteX58" fmla="*/ 2753173 w 4206653"/>
                <a:gd name="connsiteY58" fmla="*/ 3189348 h 4338661"/>
                <a:gd name="connsiteX59" fmla="*/ 2638873 w 4206653"/>
                <a:gd name="connsiteY59" fmla="*/ 3097908 h 4338661"/>
                <a:gd name="connsiteX60" fmla="*/ 2570293 w 4206653"/>
                <a:gd name="connsiteY60" fmla="*/ 3109338 h 4338661"/>
                <a:gd name="connsiteX61" fmla="*/ 2558863 w 4206653"/>
                <a:gd name="connsiteY61" fmla="*/ 3326508 h 4338661"/>
                <a:gd name="connsiteX62" fmla="*/ 2673163 w 4206653"/>
                <a:gd name="connsiteY62" fmla="*/ 3555108 h 4338661"/>
                <a:gd name="connsiteX63" fmla="*/ 2730313 w 4206653"/>
                <a:gd name="connsiteY63" fmla="*/ 4023738 h 4338661"/>
                <a:gd name="connsiteX64" fmla="*/ 2696023 w 4206653"/>
                <a:gd name="connsiteY64" fmla="*/ 4183758 h 4338661"/>
                <a:gd name="connsiteX65" fmla="*/ 2536003 w 4206653"/>
                <a:gd name="connsiteY65" fmla="*/ 4138038 h 4338661"/>
                <a:gd name="connsiteX66" fmla="*/ 2536003 w 4206653"/>
                <a:gd name="connsiteY66" fmla="*/ 3909438 h 4338661"/>
                <a:gd name="connsiteX67" fmla="*/ 2433133 w 4206653"/>
                <a:gd name="connsiteY67" fmla="*/ 3566538 h 4338661"/>
                <a:gd name="connsiteX68" fmla="*/ 2307403 w 4206653"/>
                <a:gd name="connsiteY68" fmla="*/ 3166488 h 4338661"/>
                <a:gd name="connsiteX69" fmla="*/ 2261683 w 4206653"/>
                <a:gd name="connsiteY69" fmla="*/ 3063618 h 4338661"/>
                <a:gd name="connsiteX70" fmla="*/ 2078803 w 4206653"/>
                <a:gd name="connsiteY70" fmla="*/ 2949318 h 4338661"/>
                <a:gd name="connsiteX71" fmla="*/ 1850203 w 4206653"/>
                <a:gd name="connsiteY71" fmla="*/ 3029328 h 4338661"/>
                <a:gd name="connsiteX72" fmla="*/ 1415863 w 4206653"/>
                <a:gd name="connsiteY72" fmla="*/ 3360798 h 4338661"/>
                <a:gd name="connsiteX73" fmla="*/ 1381573 w 4206653"/>
                <a:gd name="connsiteY73" fmla="*/ 3680838 h 4338661"/>
                <a:gd name="connsiteX74" fmla="*/ 1381573 w 4206653"/>
                <a:gd name="connsiteY74" fmla="*/ 3989448 h 4338661"/>
                <a:gd name="connsiteX75" fmla="*/ 1290133 w 4206653"/>
                <a:gd name="connsiteY75" fmla="*/ 4309488 h 4338661"/>
                <a:gd name="connsiteX76" fmla="*/ 1198693 w 4206653"/>
                <a:gd name="connsiteY76" fmla="*/ 4298058 h 4338661"/>
                <a:gd name="connsiteX77" fmla="*/ 1187263 w 4206653"/>
                <a:gd name="connsiteY77" fmla="*/ 4080888 h 4338661"/>
                <a:gd name="connsiteX78" fmla="*/ 1198693 w 4206653"/>
                <a:gd name="connsiteY78" fmla="*/ 3909438 h 4338661"/>
                <a:gd name="connsiteX79" fmla="*/ 970093 w 4206653"/>
                <a:gd name="connsiteY79" fmla="*/ 3989448 h 4338661"/>
                <a:gd name="connsiteX80" fmla="*/ 718633 w 4206653"/>
                <a:gd name="connsiteY80" fmla="*/ 4069458 h 4338661"/>
                <a:gd name="connsiteX81" fmla="*/ 741493 w 4206653"/>
                <a:gd name="connsiteY81" fmla="*/ 3955158 h 4338661"/>
                <a:gd name="connsiteX82" fmla="*/ 1130113 w 4206653"/>
                <a:gd name="connsiteY82" fmla="*/ 3795138 h 4338661"/>
                <a:gd name="connsiteX83" fmla="*/ 1278703 w 4206653"/>
                <a:gd name="connsiteY83" fmla="*/ 3726558 h 4338661"/>
                <a:gd name="connsiteX84" fmla="*/ 1221553 w 4206653"/>
                <a:gd name="connsiteY84" fmla="*/ 3372228 h 4338661"/>
                <a:gd name="connsiteX85" fmla="*/ 1324423 w 4206653"/>
                <a:gd name="connsiteY85" fmla="*/ 3120768 h 4338661"/>
                <a:gd name="connsiteX86" fmla="*/ 1393003 w 4206653"/>
                <a:gd name="connsiteY86" fmla="*/ 3052188 h 4338661"/>
                <a:gd name="connsiteX87" fmla="*/ 1084393 w 4206653"/>
                <a:gd name="connsiteY87" fmla="*/ 3029328 h 4338661"/>
                <a:gd name="connsiteX88" fmla="*/ 730063 w 4206653"/>
                <a:gd name="connsiteY88" fmla="*/ 2960748 h 4338661"/>
                <a:gd name="connsiteX89" fmla="*/ 375733 w 4206653"/>
                <a:gd name="connsiteY89" fmla="*/ 3132198 h 4338661"/>
                <a:gd name="connsiteX90" fmla="*/ 421453 w 4206653"/>
                <a:gd name="connsiteY90" fmla="*/ 3029328 h 4338661"/>
                <a:gd name="connsiteX91" fmla="*/ 627193 w 4206653"/>
                <a:gd name="connsiteY91" fmla="*/ 2926458 h 4338661"/>
                <a:gd name="connsiteX92" fmla="*/ 810073 w 4206653"/>
                <a:gd name="connsiteY92" fmla="*/ 2755008 h 4338661"/>
                <a:gd name="connsiteX93" fmla="*/ 1152973 w 4206653"/>
                <a:gd name="connsiteY93" fmla="*/ 2777868 h 4338661"/>
                <a:gd name="connsiteX94" fmla="*/ 1461583 w 4206653"/>
                <a:gd name="connsiteY94" fmla="*/ 2823588 h 4338661"/>
                <a:gd name="connsiteX95" fmla="*/ 1953073 w 4206653"/>
                <a:gd name="connsiteY95" fmla="*/ 2663568 h 4338661"/>
                <a:gd name="connsiteX96" fmla="*/ 1701613 w 4206653"/>
                <a:gd name="connsiteY96" fmla="*/ 2263518 h 4338661"/>
                <a:gd name="connsiteX97" fmla="*/ 1690183 w 4206653"/>
                <a:gd name="connsiteY97" fmla="*/ 1966338 h 4338661"/>
                <a:gd name="connsiteX98" fmla="*/ 1381991 w 4206653"/>
                <a:gd name="connsiteY98" fmla="*/ 1841604 h 4338661"/>
                <a:gd name="connsiteX99" fmla="*/ 1095823 w 4206653"/>
                <a:gd name="connsiteY99" fmla="*/ 1714878 h 4338661"/>
                <a:gd name="connsiteX100" fmla="*/ 746507 w 4206653"/>
                <a:gd name="connsiteY100" fmla="*/ 1626415 h 4338661"/>
                <a:gd name="connsiteX101" fmla="*/ 352873 w 4206653"/>
                <a:gd name="connsiteY101" fmla="*/ 1726308 h 4338661"/>
                <a:gd name="connsiteX102" fmla="*/ 113171 w 4206653"/>
                <a:gd name="connsiteY102" fmla="*/ 1763582 h 4338661"/>
                <a:gd name="connsiteX103" fmla="*/ 9973 w 4206653"/>
                <a:gd name="connsiteY103" fmla="*/ 1737738 h 4338661"/>
                <a:gd name="connsiteX104" fmla="*/ 348516 w 4206653"/>
                <a:gd name="connsiteY104" fmla="*/ 1643812 h 4338661"/>
                <a:gd name="connsiteX105" fmla="*/ 653097 w 4206653"/>
                <a:gd name="connsiteY105" fmla="*/ 1543920 h 4338661"/>
                <a:gd name="connsiteX106" fmla="*/ 1072963 w 4206653"/>
                <a:gd name="connsiteY106" fmla="*/ 1612008 h 4338661"/>
                <a:gd name="connsiteX107" fmla="*/ 1244413 w 4206653"/>
                <a:gd name="connsiteY107" fmla="*/ 1657728 h 4338661"/>
                <a:gd name="connsiteX108" fmla="*/ 1205766 w 4206653"/>
                <a:gd name="connsiteY108" fmla="*/ 1451988 h 4338661"/>
                <a:gd name="connsiteX109" fmla="*/ 1046313 w 4206653"/>
                <a:gd name="connsiteY109" fmla="*/ 815409 h 4338661"/>
                <a:gd name="connsiteX110" fmla="*/ 1221553 w 4206653"/>
                <a:gd name="connsiteY110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73263 w 4206653"/>
                <a:gd name="connsiteY23" fmla="*/ 1371978 h 4338661"/>
                <a:gd name="connsiteX24" fmla="*/ 3461833 w 4206653"/>
                <a:gd name="connsiteY24" fmla="*/ 1097658 h 4338661"/>
                <a:gd name="connsiteX25" fmla="*/ 3450403 w 4206653"/>
                <a:gd name="connsiteY25" fmla="*/ 777618 h 4338661"/>
                <a:gd name="connsiteX26" fmla="*/ 3119893 w 4206653"/>
                <a:gd name="connsiteY26" fmla="*/ 321571 h 4338661"/>
                <a:gd name="connsiteX27" fmla="*/ 3759013 w 4206653"/>
                <a:gd name="connsiteY27" fmla="*/ 571878 h 4338661"/>
                <a:gd name="connsiteX28" fmla="*/ 3999043 w 4206653"/>
                <a:gd name="connsiteY28" fmla="*/ 91818 h 4338661"/>
                <a:gd name="connsiteX29" fmla="*/ 4033333 w 4206653"/>
                <a:gd name="connsiteY29" fmla="*/ 11808 h 4338661"/>
                <a:gd name="connsiteX30" fmla="*/ 3984569 w 4206653"/>
                <a:gd name="connsiteY30" fmla="*/ 247366 h 4338661"/>
                <a:gd name="connsiteX31" fmla="*/ 3812791 w 4206653"/>
                <a:gd name="connsiteY31" fmla="*/ 647417 h 4338661"/>
                <a:gd name="connsiteX32" fmla="*/ 3541098 w 4206653"/>
                <a:gd name="connsiteY32" fmla="*/ 811409 h 4338661"/>
                <a:gd name="connsiteX33" fmla="*/ 3563719 w 4206653"/>
                <a:gd name="connsiteY33" fmla="*/ 976892 h 4338661"/>
                <a:gd name="connsiteX34" fmla="*/ 3872985 w 4206653"/>
                <a:gd name="connsiteY34" fmla="*/ 881976 h 4338661"/>
                <a:gd name="connsiteX35" fmla="*/ 4200754 w 4206653"/>
                <a:gd name="connsiteY35" fmla="*/ 774136 h 4338661"/>
                <a:gd name="connsiteX36" fmla="*/ 4064251 w 4206653"/>
                <a:gd name="connsiteY36" fmla="*/ 847195 h 4338661"/>
                <a:gd name="connsiteX37" fmla="*/ 3818880 w 4206653"/>
                <a:gd name="connsiteY37" fmla="*/ 991305 h 4338661"/>
                <a:gd name="connsiteX38" fmla="*/ 3658531 w 4206653"/>
                <a:gd name="connsiteY38" fmla="*/ 1093178 h 4338661"/>
                <a:gd name="connsiteX39" fmla="*/ 3622838 w 4206653"/>
                <a:gd name="connsiteY39" fmla="*/ 1221401 h 4338661"/>
                <a:gd name="connsiteX40" fmla="*/ 3577446 w 4206653"/>
                <a:gd name="connsiteY40" fmla="*/ 1500691 h 4338661"/>
                <a:gd name="connsiteX41" fmla="*/ 3461833 w 4206653"/>
                <a:gd name="connsiteY41" fmla="*/ 1726308 h 4338661"/>
                <a:gd name="connsiteX42" fmla="*/ 3278953 w 4206653"/>
                <a:gd name="connsiteY42" fmla="*/ 2034918 h 4338661"/>
                <a:gd name="connsiteX43" fmla="*/ 3233233 w 4206653"/>
                <a:gd name="connsiteY43" fmla="*/ 2309238 h 4338661"/>
                <a:gd name="connsiteX44" fmla="*/ 3404683 w 4206653"/>
                <a:gd name="connsiteY44" fmla="*/ 2457828 h 4338661"/>
                <a:gd name="connsiteX45" fmla="*/ 3759013 w 4206653"/>
                <a:gd name="connsiteY45" fmla="*/ 2663568 h 4338661"/>
                <a:gd name="connsiteX46" fmla="*/ 4079053 w 4206653"/>
                <a:gd name="connsiteY46" fmla="*/ 2777868 h 4338661"/>
                <a:gd name="connsiteX47" fmla="*/ 4079053 w 4206653"/>
                <a:gd name="connsiteY47" fmla="*/ 2880738 h 4338661"/>
                <a:gd name="connsiteX48" fmla="*/ 3770443 w 4206653"/>
                <a:gd name="connsiteY48" fmla="*/ 2869308 h 4338661"/>
                <a:gd name="connsiteX49" fmla="*/ 3404683 w 4206653"/>
                <a:gd name="connsiteY49" fmla="*/ 2732148 h 4338661"/>
                <a:gd name="connsiteX50" fmla="*/ 3084643 w 4206653"/>
                <a:gd name="connsiteY50" fmla="*/ 2663568 h 4338661"/>
                <a:gd name="connsiteX51" fmla="*/ 2958913 w 4206653"/>
                <a:gd name="connsiteY51" fmla="*/ 2697858 h 4338661"/>
                <a:gd name="connsiteX52" fmla="*/ 2821753 w 4206653"/>
                <a:gd name="connsiteY52" fmla="*/ 2823588 h 4338661"/>
                <a:gd name="connsiteX53" fmla="*/ 2764603 w 4206653"/>
                <a:gd name="connsiteY53" fmla="*/ 2995038 h 4338661"/>
                <a:gd name="connsiteX54" fmla="*/ 2970343 w 4206653"/>
                <a:gd name="connsiteY54" fmla="*/ 3132198 h 4338661"/>
                <a:gd name="connsiteX55" fmla="*/ 3176083 w 4206653"/>
                <a:gd name="connsiteY55" fmla="*/ 3269358 h 4338661"/>
                <a:gd name="connsiteX56" fmla="*/ 3347533 w 4206653"/>
                <a:gd name="connsiteY56" fmla="*/ 3303648 h 4338661"/>
                <a:gd name="connsiteX57" fmla="*/ 3267523 w 4206653"/>
                <a:gd name="connsiteY57" fmla="*/ 3395088 h 4338661"/>
                <a:gd name="connsiteX58" fmla="*/ 3004633 w 4206653"/>
                <a:gd name="connsiteY58" fmla="*/ 3303648 h 4338661"/>
                <a:gd name="connsiteX59" fmla="*/ 2753173 w 4206653"/>
                <a:gd name="connsiteY59" fmla="*/ 3189348 h 4338661"/>
                <a:gd name="connsiteX60" fmla="*/ 2638873 w 4206653"/>
                <a:gd name="connsiteY60" fmla="*/ 3097908 h 4338661"/>
                <a:gd name="connsiteX61" fmla="*/ 2570293 w 4206653"/>
                <a:gd name="connsiteY61" fmla="*/ 3109338 h 4338661"/>
                <a:gd name="connsiteX62" fmla="*/ 2558863 w 4206653"/>
                <a:gd name="connsiteY62" fmla="*/ 3326508 h 4338661"/>
                <a:gd name="connsiteX63" fmla="*/ 2673163 w 4206653"/>
                <a:gd name="connsiteY63" fmla="*/ 3555108 h 4338661"/>
                <a:gd name="connsiteX64" fmla="*/ 2730313 w 4206653"/>
                <a:gd name="connsiteY64" fmla="*/ 4023738 h 4338661"/>
                <a:gd name="connsiteX65" fmla="*/ 2696023 w 4206653"/>
                <a:gd name="connsiteY65" fmla="*/ 4183758 h 4338661"/>
                <a:gd name="connsiteX66" fmla="*/ 2536003 w 4206653"/>
                <a:gd name="connsiteY66" fmla="*/ 4138038 h 4338661"/>
                <a:gd name="connsiteX67" fmla="*/ 2536003 w 4206653"/>
                <a:gd name="connsiteY67" fmla="*/ 3909438 h 4338661"/>
                <a:gd name="connsiteX68" fmla="*/ 2433133 w 4206653"/>
                <a:gd name="connsiteY68" fmla="*/ 3566538 h 4338661"/>
                <a:gd name="connsiteX69" fmla="*/ 2307403 w 4206653"/>
                <a:gd name="connsiteY69" fmla="*/ 3166488 h 4338661"/>
                <a:gd name="connsiteX70" fmla="*/ 2261683 w 4206653"/>
                <a:gd name="connsiteY70" fmla="*/ 3063618 h 4338661"/>
                <a:gd name="connsiteX71" fmla="*/ 2078803 w 4206653"/>
                <a:gd name="connsiteY71" fmla="*/ 2949318 h 4338661"/>
                <a:gd name="connsiteX72" fmla="*/ 1850203 w 4206653"/>
                <a:gd name="connsiteY72" fmla="*/ 3029328 h 4338661"/>
                <a:gd name="connsiteX73" fmla="*/ 1415863 w 4206653"/>
                <a:gd name="connsiteY73" fmla="*/ 3360798 h 4338661"/>
                <a:gd name="connsiteX74" fmla="*/ 1381573 w 4206653"/>
                <a:gd name="connsiteY74" fmla="*/ 3680838 h 4338661"/>
                <a:gd name="connsiteX75" fmla="*/ 1381573 w 4206653"/>
                <a:gd name="connsiteY75" fmla="*/ 3989448 h 4338661"/>
                <a:gd name="connsiteX76" fmla="*/ 1290133 w 4206653"/>
                <a:gd name="connsiteY76" fmla="*/ 4309488 h 4338661"/>
                <a:gd name="connsiteX77" fmla="*/ 1198693 w 4206653"/>
                <a:gd name="connsiteY77" fmla="*/ 4298058 h 4338661"/>
                <a:gd name="connsiteX78" fmla="*/ 1187263 w 4206653"/>
                <a:gd name="connsiteY78" fmla="*/ 4080888 h 4338661"/>
                <a:gd name="connsiteX79" fmla="*/ 1198693 w 4206653"/>
                <a:gd name="connsiteY79" fmla="*/ 3909438 h 4338661"/>
                <a:gd name="connsiteX80" fmla="*/ 970093 w 4206653"/>
                <a:gd name="connsiteY80" fmla="*/ 3989448 h 4338661"/>
                <a:gd name="connsiteX81" fmla="*/ 718633 w 4206653"/>
                <a:gd name="connsiteY81" fmla="*/ 4069458 h 4338661"/>
                <a:gd name="connsiteX82" fmla="*/ 741493 w 4206653"/>
                <a:gd name="connsiteY82" fmla="*/ 3955158 h 4338661"/>
                <a:gd name="connsiteX83" fmla="*/ 1130113 w 4206653"/>
                <a:gd name="connsiteY83" fmla="*/ 3795138 h 4338661"/>
                <a:gd name="connsiteX84" fmla="*/ 1278703 w 4206653"/>
                <a:gd name="connsiteY84" fmla="*/ 3726558 h 4338661"/>
                <a:gd name="connsiteX85" fmla="*/ 1221553 w 4206653"/>
                <a:gd name="connsiteY85" fmla="*/ 3372228 h 4338661"/>
                <a:gd name="connsiteX86" fmla="*/ 1324423 w 4206653"/>
                <a:gd name="connsiteY86" fmla="*/ 3120768 h 4338661"/>
                <a:gd name="connsiteX87" fmla="*/ 1393003 w 4206653"/>
                <a:gd name="connsiteY87" fmla="*/ 3052188 h 4338661"/>
                <a:gd name="connsiteX88" fmla="*/ 1084393 w 4206653"/>
                <a:gd name="connsiteY88" fmla="*/ 3029328 h 4338661"/>
                <a:gd name="connsiteX89" fmla="*/ 730063 w 4206653"/>
                <a:gd name="connsiteY89" fmla="*/ 2960748 h 4338661"/>
                <a:gd name="connsiteX90" fmla="*/ 375733 w 4206653"/>
                <a:gd name="connsiteY90" fmla="*/ 3132198 h 4338661"/>
                <a:gd name="connsiteX91" fmla="*/ 421453 w 4206653"/>
                <a:gd name="connsiteY91" fmla="*/ 3029328 h 4338661"/>
                <a:gd name="connsiteX92" fmla="*/ 627193 w 4206653"/>
                <a:gd name="connsiteY92" fmla="*/ 2926458 h 4338661"/>
                <a:gd name="connsiteX93" fmla="*/ 810073 w 4206653"/>
                <a:gd name="connsiteY93" fmla="*/ 2755008 h 4338661"/>
                <a:gd name="connsiteX94" fmla="*/ 1152973 w 4206653"/>
                <a:gd name="connsiteY94" fmla="*/ 2777868 h 4338661"/>
                <a:gd name="connsiteX95" fmla="*/ 1461583 w 4206653"/>
                <a:gd name="connsiteY95" fmla="*/ 2823588 h 4338661"/>
                <a:gd name="connsiteX96" fmla="*/ 1953073 w 4206653"/>
                <a:gd name="connsiteY96" fmla="*/ 2663568 h 4338661"/>
                <a:gd name="connsiteX97" fmla="*/ 1701613 w 4206653"/>
                <a:gd name="connsiteY97" fmla="*/ 2263518 h 4338661"/>
                <a:gd name="connsiteX98" fmla="*/ 1690183 w 4206653"/>
                <a:gd name="connsiteY98" fmla="*/ 1966338 h 4338661"/>
                <a:gd name="connsiteX99" fmla="*/ 1381991 w 4206653"/>
                <a:gd name="connsiteY99" fmla="*/ 1841604 h 4338661"/>
                <a:gd name="connsiteX100" fmla="*/ 1095823 w 4206653"/>
                <a:gd name="connsiteY100" fmla="*/ 1714878 h 4338661"/>
                <a:gd name="connsiteX101" fmla="*/ 746507 w 4206653"/>
                <a:gd name="connsiteY101" fmla="*/ 1626415 h 4338661"/>
                <a:gd name="connsiteX102" fmla="*/ 352873 w 4206653"/>
                <a:gd name="connsiteY102" fmla="*/ 1726308 h 4338661"/>
                <a:gd name="connsiteX103" fmla="*/ 113171 w 4206653"/>
                <a:gd name="connsiteY103" fmla="*/ 1763582 h 4338661"/>
                <a:gd name="connsiteX104" fmla="*/ 9973 w 4206653"/>
                <a:gd name="connsiteY104" fmla="*/ 1737738 h 4338661"/>
                <a:gd name="connsiteX105" fmla="*/ 348516 w 4206653"/>
                <a:gd name="connsiteY105" fmla="*/ 1643812 h 4338661"/>
                <a:gd name="connsiteX106" fmla="*/ 653097 w 4206653"/>
                <a:gd name="connsiteY106" fmla="*/ 1543920 h 4338661"/>
                <a:gd name="connsiteX107" fmla="*/ 1072963 w 4206653"/>
                <a:gd name="connsiteY107" fmla="*/ 1612008 h 4338661"/>
                <a:gd name="connsiteX108" fmla="*/ 1244413 w 4206653"/>
                <a:gd name="connsiteY108" fmla="*/ 1657728 h 4338661"/>
                <a:gd name="connsiteX109" fmla="*/ 1205766 w 4206653"/>
                <a:gd name="connsiteY109" fmla="*/ 1451988 h 4338661"/>
                <a:gd name="connsiteX110" fmla="*/ 1046313 w 4206653"/>
                <a:gd name="connsiteY110" fmla="*/ 815409 h 4338661"/>
                <a:gd name="connsiteX111" fmla="*/ 1221553 w 4206653"/>
                <a:gd name="connsiteY111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73263 w 4206653"/>
                <a:gd name="connsiteY23" fmla="*/ 1371978 h 4338661"/>
                <a:gd name="connsiteX24" fmla="*/ 3461833 w 4206653"/>
                <a:gd name="connsiteY24" fmla="*/ 1097658 h 4338661"/>
                <a:gd name="connsiteX25" fmla="*/ 3450403 w 4206653"/>
                <a:gd name="connsiteY25" fmla="*/ 777618 h 4338661"/>
                <a:gd name="connsiteX26" fmla="*/ 3119893 w 4206653"/>
                <a:gd name="connsiteY26" fmla="*/ 321571 h 4338661"/>
                <a:gd name="connsiteX27" fmla="*/ 3519555 w 4206653"/>
                <a:gd name="connsiteY27" fmla="*/ 665939 h 4338661"/>
                <a:gd name="connsiteX28" fmla="*/ 3759013 w 4206653"/>
                <a:gd name="connsiteY28" fmla="*/ 571878 h 4338661"/>
                <a:gd name="connsiteX29" fmla="*/ 3999043 w 4206653"/>
                <a:gd name="connsiteY29" fmla="*/ 91818 h 4338661"/>
                <a:gd name="connsiteX30" fmla="*/ 4033333 w 4206653"/>
                <a:gd name="connsiteY30" fmla="*/ 11808 h 4338661"/>
                <a:gd name="connsiteX31" fmla="*/ 3984569 w 4206653"/>
                <a:gd name="connsiteY31" fmla="*/ 247366 h 4338661"/>
                <a:gd name="connsiteX32" fmla="*/ 3812791 w 4206653"/>
                <a:gd name="connsiteY32" fmla="*/ 647417 h 4338661"/>
                <a:gd name="connsiteX33" fmla="*/ 3541098 w 4206653"/>
                <a:gd name="connsiteY33" fmla="*/ 811409 h 4338661"/>
                <a:gd name="connsiteX34" fmla="*/ 3563719 w 4206653"/>
                <a:gd name="connsiteY34" fmla="*/ 976892 h 4338661"/>
                <a:gd name="connsiteX35" fmla="*/ 3872985 w 4206653"/>
                <a:gd name="connsiteY35" fmla="*/ 881976 h 4338661"/>
                <a:gd name="connsiteX36" fmla="*/ 4200754 w 4206653"/>
                <a:gd name="connsiteY36" fmla="*/ 774136 h 4338661"/>
                <a:gd name="connsiteX37" fmla="*/ 4064251 w 4206653"/>
                <a:gd name="connsiteY37" fmla="*/ 847195 h 4338661"/>
                <a:gd name="connsiteX38" fmla="*/ 3818880 w 4206653"/>
                <a:gd name="connsiteY38" fmla="*/ 991305 h 4338661"/>
                <a:gd name="connsiteX39" fmla="*/ 3658531 w 4206653"/>
                <a:gd name="connsiteY39" fmla="*/ 1093178 h 4338661"/>
                <a:gd name="connsiteX40" fmla="*/ 3622838 w 4206653"/>
                <a:gd name="connsiteY40" fmla="*/ 1221401 h 4338661"/>
                <a:gd name="connsiteX41" fmla="*/ 3577446 w 4206653"/>
                <a:gd name="connsiteY41" fmla="*/ 1500691 h 4338661"/>
                <a:gd name="connsiteX42" fmla="*/ 3461833 w 4206653"/>
                <a:gd name="connsiteY42" fmla="*/ 1726308 h 4338661"/>
                <a:gd name="connsiteX43" fmla="*/ 3278953 w 4206653"/>
                <a:gd name="connsiteY43" fmla="*/ 2034918 h 4338661"/>
                <a:gd name="connsiteX44" fmla="*/ 3233233 w 4206653"/>
                <a:gd name="connsiteY44" fmla="*/ 2309238 h 4338661"/>
                <a:gd name="connsiteX45" fmla="*/ 3404683 w 4206653"/>
                <a:gd name="connsiteY45" fmla="*/ 2457828 h 4338661"/>
                <a:gd name="connsiteX46" fmla="*/ 3759013 w 4206653"/>
                <a:gd name="connsiteY46" fmla="*/ 2663568 h 4338661"/>
                <a:gd name="connsiteX47" fmla="*/ 4079053 w 4206653"/>
                <a:gd name="connsiteY47" fmla="*/ 2777868 h 4338661"/>
                <a:gd name="connsiteX48" fmla="*/ 4079053 w 4206653"/>
                <a:gd name="connsiteY48" fmla="*/ 2880738 h 4338661"/>
                <a:gd name="connsiteX49" fmla="*/ 3770443 w 4206653"/>
                <a:gd name="connsiteY49" fmla="*/ 2869308 h 4338661"/>
                <a:gd name="connsiteX50" fmla="*/ 3404683 w 4206653"/>
                <a:gd name="connsiteY50" fmla="*/ 2732148 h 4338661"/>
                <a:gd name="connsiteX51" fmla="*/ 3084643 w 4206653"/>
                <a:gd name="connsiteY51" fmla="*/ 2663568 h 4338661"/>
                <a:gd name="connsiteX52" fmla="*/ 2958913 w 4206653"/>
                <a:gd name="connsiteY52" fmla="*/ 2697858 h 4338661"/>
                <a:gd name="connsiteX53" fmla="*/ 2821753 w 4206653"/>
                <a:gd name="connsiteY53" fmla="*/ 2823588 h 4338661"/>
                <a:gd name="connsiteX54" fmla="*/ 2764603 w 4206653"/>
                <a:gd name="connsiteY54" fmla="*/ 2995038 h 4338661"/>
                <a:gd name="connsiteX55" fmla="*/ 2970343 w 4206653"/>
                <a:gd name="connsiteY55" fmla="*/ 3132198 h 4338661"/>
                <a:gd name="connsiteX56" fmla="*/ 3176083 w 4206653"/>
                <a:gd name="connsiteY56" fmla="*/ 3269358 h 4338661"/>
                <a:gd name="connsiteX57" fmla="*/ 3347533 w 4206653"/>
                <a:gd name="connsiteY57" fmla="*/ 3303648 h 4338661"/>
                <a:gd name="connsiteX58" fmla="*/ 3267523 w 4206653"/>
                <a:gd name="connsiteY58" fmla="*/ 3395088 h 4338661"/>
                <a:gd name="connsiteX59" fmla="*/ 3004633 w 4206653"/>
                <a:gd name="connsiteY59" fmla="*/ 3303648 h 4338661"/>
                <a:gd name="connsiteX60" fmla="*/ 2753173 w 4206653"/>
                <a:gd name="connsiteY60" fmla="*/ 3189348 h 4338661"/>
                <a:gd name="connsiteX61" fmla="*/ 2638873 w 4206653"/>
                <a:gd name="connsiteY61" fmla="*/ 3097908 h 4338661"/>
                <a:gd name="connsiteX62" fmla="*/ 2570293 w 4206653"/>
                <a:gd name="connsiteY62" fmla="*/ 3109338 h 4338661"/>
                <a:gd name="connsiteX63" fmla="*/ 2558863 w 4206653"/>
                <a:gd name="connsiteY63" fmla="*/ 3326508 h 4338661"/>
                <a:gd name="connsiteX64" fmla="*/ 2673163 w 4206653"/>
                <a:gd name="connsiteY64" fmla="*/ 3555108 h 4338661"/>
                <a:gd name="connsiteX65" fmla="*/ 2730313 w 4206653"/>
                <a:gd name="connsiteY65" fmla="*/ 4023738 h 4338661"/>
                <a:gd name="connsiteX66" fmla="*/ 2696023 w 4206653"/>
                <a:gd name="connsiteY66" fmla="*/ 4183758 h 4338661"/>
                <a:gd name="connsiteX67" fmla="*/ 2536003 w 4206653"/>
                <a:gd name="connsiteY67" fmla="*/ 4138038 h 4338661"/>
                <a:gd name="connsiteX68" fmla="*/ 2536003 w 4206653"/>
                <a:gd name="connsiteY68" fmla="*/ 3909438 h 4338661"/>
                <a:gd name="connsiteX69" fmla="*/ 2433133 w 4206653"/>
                <a:gd name="connsiteY69" fmla="*/ 3566538 h 4338661"/>
                <a:gd name="connsiteX70" fmla="*/ 2307403 w 4206653"/>
                <a:gd name="connsiteY70" fmla="*/ 3166488 h 4338661"/>
                <a:gd name="connsiteX71" fmla="*/ 2261683 w 4206653"/>
                <a:gd name="connsiteY71" fmla="*/ 3063618 h 4338661"/>
                <a:gd name="connsiteX72" fmla="*/ 2078803 w 4206653"/>
                <a:gd name="connsiteY72" fmla="*/ 2949318 h 4338661"/>
                <a:gd name="connsiteX73" fmla="*/ 1850203 w 4206653"/>
                <a:gd name="connsiteY73" fmla="*/ 3029328 h 4338661"/>
                <a:gd name="connsiteX74" fmla="*/ 1415863 w 4206653"/>
                <a:gd name="connsiteY74" fmla="*/ 3360798 h 4338661"/>
                <a:gd name="connsiteX75" fmla="*/ 1381573 w 4206653"/>
                <a:gd name="connsiteY75" fmla="*/ 3680838 h 4338661"/>
                <a:gd name="connsiteX76" fmla="*/ 1381573 w 4206653"/>
                <a:gd name="connsiteY76" fmla="*/ 3989448 h 4338661"/>
                <a:gd name="connsiteX77" fmla="*/ 1290133 w 4206653"/>
                <a:gd name="connsiteY77" fmla="*/ 4309488 h 4338661"/>
                <a:gd name="connsiteX78" fmla="*/ 1198693 w 4206653"/>
                <a:gd name="connsiteY78" fmla="*/ 4298058 h 4338661"/>
                <a:gd name="connsiteX79" fmla="*/ 1187263 w 4206653"/>
                <a:gd name="connsiteY79" fmla="*/ 4080888 h 4338661"/>
                <a:gd name="connsiteX80" fmla="*/ 1198693 w 4206653"/>
                <a:gd name="connsiteY80" fmla="*/ 3909438 h 4338661"/>
                <a:gd name="connsiteX81" fmla="*/ 970093 w 4206653"/>
                <a:gd name="connsiteY81" fmla="*/ 3989448 h 4338661"/>
                <a:gd name="connsiteX82" fmla="*/ 718633 w 4206653"/>
                <a:gd name="connsiteY82" fmla="*/ 4069458 h 4338661"/>
                <a:gd name="connsiteX83" fmla="*/ 741493 w 4206653"/>
                <a:gd name="connsiteY83" fmla="*/ 3955158 h 4338661"/>
                <a:gd name="connsiteX84" fmla="*/ 1130113 w 4206653"/>
                <a:gd name="connsiteY84" fmla="*/ 3795138 h 4338661"/>
                <a:gd name="connsiteX85" fmla="*/ 1278703 w 4206653"/>
                <a:gd name="connsiteY85" fmla="*/ 3726558 h 4338661"/>
                <a:gd name="connsiteX86" fmla="*/ 1221553 w 4206653"/>
                <a:gd name="connsiteY86" fmla="*/ 3372228 h 4338661"/>
                <a:gd name="connsiteX87" fmla="*/ 1324423 w 4206653"/>
                <a:gd name="connsiteY87" fmla="*/ 3120768 h 4338661"/>
                <a:gd name="connsiteX88" fmla="*/ 1393003 w 4206653"/>
                <a:gd name="connsiteY88" fmla="*/ 3052188 h 4338661"/>
                <a:gd name="connsiteX89" fmla="*/ 1084393 w 4206653"/>
                <a:gd name="connsiteY89" fmla="*/ 3029328 h 4338661"/>
                <a:gd name="connsiteX90" fmla="*/ 730063 w 4206653"/>
                <a:gd name="connsiteY90" fmla="*/ 2960748 h 4338661"/>
                <a:gd name="connsiteX91" fmla="*/ 375733 w 4206653"/>
                <a:gd name="connsiteY91" fmla="*/ 3132198 h 4338661"/>
                <a:gd name="connsiteX92" fmla="*/ 421453 w 4206653"/>
                <a:gd name="connsiteY92" fmla="*/ 3029328 h 4338661"/>
                <a:gd name="connsiteX93" fmla="*/ 627193 w 4206653"/>
                <a:gd name="connsiteY93" fmla="*/ 2926458 h 4338661"/>
                <a:gd name="connsiteX94" fmla="*/ 810073 w 4206653"/>
                <a:gd name="connsiteY94" fmla="*/ 2755008 h 4338661"/>
                <a:gd name="connsiteX95" fmla="*/ 1152973 w 4206653"/>
                <a:gd name="connsiteY95" fmla="*/ 2777868 h 4338661"/>
                <a:gd name="connsiteX96" fmla="*/ 1461583 w 4206653"/>
                <a:gd name="connsiteY96" fmla="*/ 2823588 h 4338661"/>
                <a:gd name="connsiteX97" fmla="*/ 1953073 w 4206653"/>
                <a:gd name="connsiteY97" fmla="*/ 2663568 h 4338661"/>
                <a:gd name="connsiteX98" fmla="*/ 1701613 w 4206653"/>
                <a:gd name="connsiteY98" fmla="*/ 2263518 h 4338661"/>
                <a:gd name="connsiteX99" fmla="*/ 1690183 w 4206653"/>
                <a:gd name="connsiteY99" fmla="*/ 1966338 h 4338661"/>
                <a:gd name="connsiteX100" fmla="*/ 1381991 w 4206653"/>
                <a:gd name="connsiteY100" fmla="*/ 1841604 h 4338661"/>
                <a:gd name="connsiteX101" fmla="*/ 1095823 w 4206653"/>
                <a:gd name="connsiteY101" fmla="*/ 1714878 h 4338661"/>
                <a:gd name="connsiteX102" fmla="*/ 746507 w 4206653"/>
                <a:gd name="connsiteY102" fmla="*/ 1626415 h 4338661"/>
                <a:gd name="connsiteX103" fmla="*/ 352873 w 4206653"/>
                <a:gd name="connsiteY103" fmla="*/ 1726308 h 4338661"/>
                <a:gd name="connsiteX104" fmla="*/ 113171 w 4206653"/>
                <a:gd name="connsiteY104" fmla="*/ 1763582 h 4338661"/>
                <a:gd name="connsiteX105" fmla="*/ 9973 w 4206653"/>
                <a:gd name="connsiteY105" fmla="*/ 1737738 h 4338661"/>
                <a:gd name="connsiteX106" fmla="*/ 348516 w 4206653"/>
                <a:gd name="connsiteY106" fmla="*/ 1643812 h 4338661"/>
                <a:gd name="connsiteX107" fmla="*/ 653097 w 4206653"/>
                <a:gd name="connsiteY107" fmla="*/ 1543920 h 4338661"/>
                <a:gd name="connsiteX108" fmla="*/ 1072963 w 4206653"/>
                <a:gd name="connsiteY108" fmla="*/ 1612008 h 4338661"/>
                <a:gd name="connsiteX109" fmla="*/ 1244413 w 4206653"/>
                <a:gd name="connsiteY109" fmla="*/ 1657728 h 4338661"/>
                <a:gd name="connsiteX110" fmla="*/ 1205766 w 4206653"/>
                <a:gd name="connsiteY110" fmla="*/ 1451988 h 4338661"/>
                <a:gd name="connsiteX111" fmla="*/ 1046313 w 4206653"/>
                <a:gd name="connsiteY111" fmla="*/ 815409 h 4338661"/>
                <a:gd name="connsiteX112" fmla="*/ 1221553 w 4206653"/>
                <a:gd name="connsiteY112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73263 w 4206653"/>
                <a:gd name="connsiteY23" fmla="*/ 1371978 h 4338661"/>
                <a:gd name="connsiteX24" fmla="*/ 3461833 w 4206653"/>
                <a:gd name="connsiteY24" fmla="*/ 1097658 h 4338661"/>
                <a:gd name="connsiteX25" fmla="*/ 3450403 w 4206653"/>
                <a:gd name="connsiteY25" fmla="*/ 777618 h 4338661"/>
                <a:gd name="connsiteX26" fmla="*/ 3119893 w 4206653"/>
                <a:gd name="connsiteY26" fmla="*/ 321571 h 4338661"/>
                <a:gd name="connsiteX27" fmla="*/ 3519555 w 4206653"/>
                <a:gd name="connsiteY27" fmla="*/ 665939 h 4338661"/>
                <a:gd name="connsiteX28" fmla="*/ 3759013 w 4206653"/>
                <a:gd name="connsiteY28" fmla="*/ 571878 h 4338661"/>
                <a:gd name="connsiteX29" fmla="*/ 3999043 w 4206653"/>
                <a:gd name="connsiteY29" fmla="*/ 91818 h 4338661"/>
                <a:gd name="connsiteX30" fmla="*/ 4033333 w 4206653"/>
                <a:gd name="connsiteY30" fmla="*/ 11808 h 4338661"/>
                <a:gd name="connsiteX31" fmla="*/ 3984569 w 4206653"/>
                <a:gd name="connsiteY31" fmla="*/ 247366 h 4338661"/>
                <a:gd name="connsiteX32" fmla="*/ 3812791 w 4206653"/>
                <a:gd name="connsiteY32" fmla="*/ 647417 h 4338661"/>
                <a:gd name="connsiteX33" fmla="*/ 3541098 w 4206653"/>
                <a:gd name="connsiteY33" fmla="*/ 811409 h 4338661"/>
                <a:gd name="connsiteX34" fmla="*/ 3563719 w 4206653"/>
                <a:gd name="connsiteY34" fmla="*/ 976892 h 4338661"/>
                <a:gd name="connsiteX35" fmla="*/ 3872985 w 4206653"/>
                <a:gd name="connsiteY35" fmla="*/ 881976 h 4338661"/>
                <a:gd name="connsiteX36" fmla="*/ 4200754 w 4206653"/>
                <a:gd name="connsiteY36" fmla="*/ 774136 h 4338661"/>
                <a:gd name="connsiteX37" fmla="*/ 4064251 w 4206653"/>
                <a:gd name="connsiteY37" fmla="*/ 847195 h 4338661"/>
                <a:gd name="connsiteX38" fmla="*/ 3818880 w 4206653"/>
                <a:gd name="connsiteY38" fmla="*/ 991305 h 4338661"/>
                <a:gd name="connsiteX39" fmla="*/ 3658531 w 4206653"/>
                <a:gd name="connsiteY39" fmla="*/ 1093178 h 4338661"/>
                <a:gd name="connsiteX40" fmla="*/ 3622838 w 4206653"/>
                <a:gd name="connsiteY40" fmla="*/ 1221401 h 4338661"/>
                <a:gd name="connsiteX41" fmla="*/ 3577446 w 4206653"/>
                <a:gd name="connsiteY41" fmla="*/ 1500691 h 4338661"/>
                <a:gd name="connsiteX42" fmla="*/ 3461833 w 4206653"/>
                <a:gd name="connsiteY42" fmla="*/ 1726308 h 4338661"/>
                <a:gd name="connsiteX43" fmla="*/ 3278953 w 4206653"/>
                <a:gd name="connsiteY43" fmla="*/ 2034918 h 4338661"/>
                <a:gd name="connsiteX44" fmla="*/ 3233233 w 4206653"/>
                <a:gd name="connsiteY44" fmla="*/ 2309238 h 4338661"/>
                <a:gd name="connsiteX45" fmla="*/ 3404683 w 4206653"/>
                <a:gd name="connsiteY45" fmla="*/ 2457828 h 4338661"/>
                <a:gd name="connsiteX46" fmla="*/ 3759013 w 4206653"/>
                <a:gd name="connsiteY46" fmla="*/ 2663568 h 4338661"/>
                <a:gd name="connsiteX47" fmla="*/ 4079053 w 4206653"/>
                <a:gd name="connsiteY47" fmla="*/ 2777868 h 4338661"/>
                <a:gd name="connsiteX48" fmla="*/ 4079053 w 4206653"/>
                <a:gd name="connsiteY48" fmla="*/ 2880738 h 4338661"/>
                <a:gd name="connsiteX49" fmla="*/ 3770443 w 4206653"/>
                <a:gd name="connsiteY49" fmla="*/ 2869308 h 4338661"/>
                <a:gd name="connsiteX50" fmla="*/ 3404683 w 4206653"/>
                <a:gd name="connsiteY50" fmla="*/ 2732148 h 4338661"/>
                <a:gd name="connsiteX51" fmla="*/ 3084643 w 4206653"/>
                <a:gd name="connsiteY51" fmla="*/ 2663568 h 4338661"/>
                <a:gd name="connsiteX52" fmla="*/ 2958913 w 4206653"/>
                <a:gd name="connsiteY52" fmla="*/ 2697858 h 4338661"/>
                <a:gd name="connsiteX53" fmla="*/ 2821753 w 4206653"/>
                <a:gd name="connsiteY53" fmla="*/ 2823588 h 4338661"/>
                <a:gd name="connsiteX54" fmla="*/ 2764603 w 4206653"/>
                <a:gd name="connsiteY54" fmla="*/ 2995038 h 4338661"/>
                <a:gd name="connsiteX55" fmla="*/ 2970343 w 4206653"/>
                <a:gd name="connsiteY55" fmla="*/ 3132198 h 4338661"/>
                <a:gd name="connsiteX56" fmla="*/ 3176083 w 4206653"/>
                <a:gd name="connsiteY56" fmla="*/ 3269358 h 4338661"/>
                <a:gd name="connsiteX57" fmla="*/ 3347533 w 4206653"/>
                <a:gd name="connsiteY57" fmla="*/ 3303648 h 4338661"/>
                <a:gd name="connsiteX58" fmla="*/ 3267523 w 4206653"/>
                <a:gd name="connsiteY58" fmla="*/ 3395088 h 4338661"/>
                <a:gd name="connsiteX59" fmla="*/ 3004633 w 4206653"/>
                <a:gd name="connsiteY59" fmla="*/ 3303648 h 4338661"/>
                <a:gd name="connsiteX60" fmla="*/ 2753173 w 4206653"/>
                <a:gd name="connsiteY60" fmla="*/ 3189348 h 4338661"/>
                <a:gd name="connsiteX61" fmla="*/ 2638873 w 4206653"/>
                <a:gd name="connsiteY61" fmla="*/ 3097908 h 4338661"/>
                <a:gd name="connsiteX62" fmla="*/ 2570293 w 4206653"/>
                <a:gd name="connsiteY62" fmla="*/ 3109338 h 4338661"/>
                <a:gd name="connsiteX63" fmla="*/ 2558863 w 4206653"/>
                <a:gd name="connsiteY63" fmla="*/ 3326508 h 4338661"/>
                <a:gd name="connsiteX64" fmla="*/ 2673163 w 4206653"/>
                <a:gd name="connsiteY64" fmla="*/ 3555108 h 4338661"/>
                <a:gd name="connsiteX65" fmla="*/ 2730313 w 4206653"/>
                <a:gd name="connsiteY65" fmla="*/ 4023738 h 4338661"/>
                <a:gd name="connsiteX66" fmla="*/ 2696023 w 4206653"/>
                <a:gd name="connsiteY66" fmla="*/ 4183758 h 4338661"/>
                <a:gd name="connsiteX67" fmla="*/ 2536003 w 4206653"/>
                <a:gd name="connsiteY67" fmla="*/ 4138038 h 4338661"/>
                <a:gd name="connsiteX68" fmla="*/ 2536003 w 4206653"/>
                <a:gd name="connsiteY68" fmla="*/ 3909438 h 4338661"/>
                <a:gd name="connsiteX69" fmla="*/ 2433133 w 4206653"/>
                <a:gd name="connsiteY69" fmla="*/ 3566538 h 4338661"/>
                <a:gd name="connsiteX70" fmla="*/ 2307403 w 4206653"/>
                <a:gd name="connsiteY70" fmla="*/ 3166488 h 4338661"/>
                <a:gd name="connsiteX71" fmla="*/ 2261683 w 4206653"/>
                <a:gd name="connsiteY71" fmla="*/ 3063618 h 4338661"/>
                <a:gd name="connsiteX72" fmla="*/ 2078803 w 4206653"/>
                <a:gd name="connsiteY72" fmla="*/ 2949318 h 4338661"/>
                <a:gd name="connsiteX73" fmla="*/ 1850203 w 4206653"/>
                <a:gd name="connsiteY73" fmla="*/ 3029328 h 4338661"/>
                <a:gd name="connsiteX74" fmla="*/ 1415863 w 4206653"/>
                <a:gd name="connsiteY74" fmla="*/ 3360798 h 4338661"/>
                <a:gd name="connsiteX75" fmla="*/ 1381573 w 4206653"/>
                <a:gd name="connsiteY75" fmla="*/ 3680838 h 4338661"/>
                <a:gd name="connsiteX76" fmla="*/ 1381573 w 4206653"/>
                <a:gd name="connsiteY76" fmla="*/ 3989448 h 4338661"/>
                <a:gd name="connsiteX77" fmla="*/ 1290133 w 4206653"/>
                <a:gd name="connsiteY77" fmla="*/ 4309488 h 4338661"/>
                <a:gd name="connsiteX78" fmla="*/ 1198693 w 4206653"/>
                <a:gd name="connsiteY78" fmla="*/ 4298058 h 4338661"/>
                <a:gd name="connsiteX79" fmla="*/ 1187263 w 4206653"/>
                <a:gd name="connsiteY79" fmla="*/ 4080888 h 4338661"/>
                <a:gd name="connsiteX80" fmla="*/ 1198693 w 4206653"/>
                <a:gd name="connsiteY80" fmla="*/ 3909438 h 4338661"/>
                <a:gd name="connsiteX81" fmla="*/ 970093 w 4206653"/>
                <a:gd name="connsiteY81" fmla="*/ 3989448 h 4338661"/>
                <a:gd name="connsiteX82" fmla="*/ 718633 w 4206653"/>
                <a:gd name="connsiteY82" fmla="*/ 4069458 h 4338661"/>
                <a:gd name="connsiteX83" fmla="*/ 741493 w 4206653"/>
                <a:gd name="connsiteY83" fmla="*/ 3955158 h 4338661"/>
                <a:gd name="connsiteX84" fmla="*/ 1130113 w 4206653"/>
                <a:gd name="connsiteY84" fmla="*/ 3795138 h 4338661"/>
                <a:gd name="connsiteX85" fmla="*/ 1278703 w 4206653"/>
                <a:gd name="connsiteY85" fmla="*/ 3726558 h 4338661"/>
                <a:gd name="connsiteX86" fmla="*/ 1221553 w 4206653"/>
                <a:gd name="connsiteY86" fmla="*/ 3372228 h 4338661"/>
                <a:gd name="connsiteX87" fmla="*/ 1324423 w 4206653"/>
                <a:gd name="connsiteY87" fmla="*/ 3120768 h 4338661"/>
                <a:gd name="connsiteX88" fmla="*/ 1393003 w 4206653"/>
                <a:gd name="connsiteY88" fmla="*/ 3052188 h 4338661"/>
                <a:gd name="connsiteX89" fmla="*/ 1084393 w 4206653"/>
                <a:gd name="connsiteY89" fmla="*/ 3029328 h 4338661"/>
                <a:gd name="connsiteX90" fmla="*/ 730063 w 4206653"/>
                <a:gd name="connsiteY90" fmla="*/ 2960748 h 4338661"/>
                <a:gd name="connsiteX91" fmla="*/ 375733 w 4206653"/>
                <a:gd name="connsiteY91" fmla="*/ 3132198 h 4338661"/>
                <a:gd name="connsiteX92" fmla="*/ 421453 w 4206653"/>
                <a:gd name="connsiteY92" fmla="*/ 3029328 h 4338661"/>
                <a:gd name="connsiteX93" fmla="*/ 627193 w 4206653"/>
                <a:gd name="connsiteY93" fmla="*/ 2926458 h 4338661"/>
                <a:gd name="connsiteX94" fmla="*/ 810073 w 4206653"/>
                <a:gd name="connsiteY94" fmla="*/ 2755008 h 4338661"/>
                <a:gd name="connsiteX95" fmla="*/ 1152973 w 4206653"/>
                <a:gd name="connsiteY95" fmla="*/ 2777868 h 4338661"/>
                <a:gd name="connsiteX96" fmla="*/ 1461583 w 4206653"/>
                <a:gd name="connsiteY96" fmla="*/ 2823588 h 4338661"/>
                <a:gd name="connsiteX97" fmla="*/ 1953073 w 4206653"/>
                <a:gd name="connsiteY97" fmla="*/ 2663568 h 4338661"/>
                <a:gd name="connsiteX98" fmla="*/ 1701613 w 4206653"/>
                <a:gd name="connsiteY98" fmla="*/ 2263518 h 4338661"/>
                <a:gd name="connsiteX99" fmla="*/ 1690183 w 4206653"/>
                <a:gd name="connsiteY99" fmla="*/ 1966338 h 4338661"/>
                <a:gd name="connsiteX100" fmla="*/ 1381991 w 4206653"/>
                <a:gd name="connsiteY100" fmla="*/ 1841604 h 4338661"/>
                <a:gd name="connsiteX101" fmla="*/ 1095823 w 4206653"/>
                <a:gd name="connsiteY101" fmla="*/ 1714878 h 4338661"/>
                <a:gd name="connsiteX102" fmla="*/ 746507 w 4206653"/>
                <a:gd name="connsiteY102" fmla="*/ 1626415 h 4338661"/>
                <a:gd name="connsiteX103" fmla="*/ 352873 w 4206653"/>
                <a:gd name="connsiteY103" fmla="*/ 1726308 h 4338661"/>
                <a:gd name="connsiteX104" fmla="*/ 113171 w 4206653"/>
                <a:gd name="connsiteY104" fmla="*/ 1763582 h 4338661"/>
                <a:gd name="connsiteX105" fmla="*/ 9973 w 4206653"/>
                <a:gd name="connsiteY105" fmla="*/ 1737738 h 4338661"/>
                <a:gd name="connsiteX106" fmla="*/ 348516 w 4206653"/>
                <a:gd name="connsiteY106" fmla="*/ 1643812 h 4338661"/>
                <a:gd name="connsiteX107" fmla="*/ 653097 w 4206653"/>
                <a:gd name="connsiteY107" fmla="*/ 1543920 h 4338661"/>
                <a:gd name="connsiteX108" fmla="*/ 1072963 w 4206653"/>
                <a:gd name="connsiteY108" fmla="*/ 1612008 h 4338661"/>
                <a:gd name="connsiteX109" fmla="*/ 1244413 w 4206653"/>
                <a:gd name="connsiteY109" fmla="*/ 1657728 h 4338661"/>
                <a:gd name="connsiteX110" fmla="*/ 1205766 w 4206653"/>
                <a:gd name="connsiteY110" fmla="*/ 1451988 h 4338661"/>
                <a:gd name="connsiteX111" fmla="*/ 1046313 w 4206653"/>
                <a:gd name="connsiteY111" fmla="*/ 815409 h 4338661"/>
                <a:gd name="connsiteX112" fmla="*/ 1221553 w 4206653"/>
                <a:gd name="connsiteY112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73263 w 4206653"/>
                <a:gd name="connsiteY23" fmla="*/ 1371978 h 4338661"/>
                <a:gd name="connsiteX24" fmla="*/ 3461833 w 4206653"/>
                <a:gd name="connsiteY24" fmla="*/ 1097658 h 4338661"/>
                <a:gd name="connsiteX25" fmla="*/ 3450403 w 4206653"/>
                <a:gd name="connsiteY25" fmla="*/ 777618 h 4338661"/>
                <a:gd name="connsiteX26" fmla="*/ 3119893 w 4206653"/>
                <a:gd name="connsiteY26" fmla="*/ 321571 h 4338661"/>
                <a:gd name="connsiteX27" fmla="*/ 3497351 w 4206653"/>
                <a:gd name="connsiteY27" fmla="*/ 674883 h 4338661"/>
                <a:gd name="connsiteX28" fmla="*/ 3759013 w 4206653"/>
                <a:gd name="connsiteY28" fmla="*/ 571878 h 4338661"/>
                <a:gd name="connsiteX29" fmla="*/ 3999043 w 4206653"/>
                <a:gd name="connsiteY29" fmla="*/ 91818 h 4338661"/>
                <a:gd name="connsiteX30" fmla="*/ 4033333 w 4206653"/>
                <a:gd name="connsiteY30" fmla="*/ 11808 h 4338661"/>
                <a:gd name="connsiteX31" fmla="*/ 3984569 w 4206653"/>
                <a:gd name="connsiteY31" fmla="*/ 247366 h 4338661"/>
                <a:gd name="connsiteX32" fmla="*/ 3812791 w 4206653"/>
                <a:gd name="connsiteY32" fmla="*/ 647417 h 4338661"/>
                <a:gd name="connsiteX33" fmla="*/ 3541098 w 4206653"/>
                <a:gd name="connsiteY33" fmla="*/ 811409 h 4338661"/>
                <a:gd name="connsiteX34" fmla="*/ 3563719 w 4206653"/>
                <a:gd name="connsiteY34" fmla="*/ 976892 h 4338661"/>
                <a:gd name="connsiteX35" fmla="*/ 3872985 w 4206653"/>
                <a:gd name="connsiteY35" fmla="*/ 881976 h 4338661"/>
                <a:gd name="connsiteX36" fmla="*/ 4200754 w 4206653"/>
                <a:gd name="connsiteY36" fmla="*/ 774136 h 4338661"/>
                <a:gd name="connsiteX37" fmla="*/ 4064251 w 4206653"/>
                <a:gd name="connsiteY37" fmla="*/ 847195 h 4338661"/>
                <a:gd name="connsiteX38" fmla="*/ 3818880 w 4206653"/>
                <a:gd name="connsiteY38" fmla="*/ 991305 h 4338661"/>
                <a:gd name="connsiteX39" fmla="*/ 3658531 w 4206653"/>
                <a:gd name="connsiteY39" fmla="*/ 1093178 h 4338661"/>
                <a:gd name="connsiteX40" fmla="*/ 3622838 w 4206653"/>
                <a:gd name="connsiteY40" fmla="*/ 1221401 h 4338661"/>
                <a:gd name="connsiteX41" fmla="*/ 3577446 w 4206653"/>
                <a:gd name="connsiteY41" fmla="*/ 1500691 h 4338661"/>
                <a:gd name="connsiteX42" fmla="*/ 3461833 w 4206653"/>
                <a:gd name="connsiteY42" fmla="*/ 1726308 h 4338661"/>
                <a:gd name="connsiteX43" fmla="*/ 3278953 w 4206653"/>
                <a:gd name="connsiteY43" fmla="*/ 2034918 h 4338661"/>
                <a:gd name="connsiteX44" fmla="*/ 3233233 w 4206653"/>
                <a:gd name="connsiteY44" fmla="*/ 2309238 h 4338661"/>
                <a:gd name="connsiteX45" fmla="*/ 3404683 w 4206653"/>
                <a:gd name="connsiteY45" fmla="*/ 2457828 h 4338661"/>
                <a:gd name="connsiteX46" fmla="*/ 3759013 w 4206653"/>
                <a:gd name="connsiteY46" fmla="*/ 2663568 h 4338661"/>
                <a:gd name="connsiteX47" fmla="*/ 4079053 w 4206653"/>
                <a:gd name="connsiteY47" fmla="*/ 2777868 h 4338661"/>
                <a:gd name="connsiteX48" fmla="*/ 4079053 w 4206653"/>
                <a:gd name="connsiteY48" fmla="*/ 2880738 h 4338661"/>
                <a:gd name="connsiteX49" fmla="*/ 3770443 w 4206653"/>
                <a:gd name="connsiteY49" fmla="*/ 2869308 h 4338661"/>
                <a:gd name="connsiteX50" fmla="*/ 3404683 w 4206653"/>
                <a:gd name="connsiteY50" fmla="*/ 2732148 h 4338661"/>
                <a:gd name="connsiteX51" fmla="*/ 3084643 w 4206653"/>
                <a:gd name="connsiteY51" fmla="*/ 2663568 h 4338661"/>
                <a:gd name="connsiteX52" fmla="*/ 2958913 w 4206653"/>
                <a:gd name="connsiteY52" fmla="*/ 2697858 h 4338661"/>
                <a:gd name="connsiteX53" fmla="*/ 2821753 w 4206653"/>
                <a:gd name="connsiteY53" fmla="*/ 2823588 h 4338661"/>
                <a:gd name="connsiteX54" fmla="*/ 2764603 w 4206653"/>
                <a:gd name="connsiteY54" fmla="*/ 2995038 h 4338661"/>
                <a:gd name="connsiteX55" fmla="*/ 2970343 w 4206653"/>
                <a:gd name="connsiteY55" fmla="*/ 3132198 h 4338661"/>
                <a:gd name="connsiteX56" fmla="*/ 3176083 w 4206653"/>
                <a:gd name="connsiteY56" fmla="*/ 3269358 h 4338661"/>
                <a:gd name="connsiteX57" fmla="*/ 3347533 w 4206653"/>
                <a:gd name="connsiteY57" fmla="*/ 3303648 h 4338661"/>
                <a:gd name="connsiteX58" fmla="*/ 3267523 w 4206653"/>
                <a:gd name="connsiteY58" fmla="*/ 3395088 h 4338661"/>
                <a:gd name="connsiteX59" fmla="*/ 3004633 w 4206653"/>
                <a:gd name="connsiteY59" fmla="*/ 3303648 h 4338661"/>
                <a:gd name="connsiteX60" fmla="*/ 2753173 w 4206653"/>
                <a:gd name="connsiteY60" fmla="*/ 3189348 h 4338661"/>
                <a:gd name="connsiteX61" fmla="*/ 2638873 w 4206653"/>
                <a:gd name="connsiteY61" fmla="*/ 3097908 h 4338661"/>
                <a:gd name="connsiteX62" fmla="*/ 2570293 w 4206653"/>
                <a:gd name="connsiteY62" fmla="*/ 3109338 h 4338661"/>
                <a:gd name="connsiteX63" fmla="*/ 2558863 w 4206653"/>
                <a:gd name="connsiteY63" fmla="*/ 3326508 h 4338661"/>
                <a:gd name="connsiteX64" fmla="*/ 2673163 w 4206653"/>
                <a:gd name="connsiteY64" fmla="*/ 3555108 h 4338661"/>
                <a:gd name="connsiteX65" fmla="*/ 2730313 w 4206653"/>
                <a:gd name="connsiteY65" fmla="*/ 4023738 h 4338661"/>
                <a:gd name="connsiteX66" fmla="*/ 2696023 w 4206653"/>
                <a:gd name="connsiteY66" fmla="*/ 4183758 h 4338661"/>
                <a:gd name="connsiteX67" fmla="*/ 2536003 w 4206653"/>
                <a:gd name="connsiteY67" fmla="*/ 4138038 h 4338661"/>
                <a:gd name="connsiteX68" fmla="*/ 2536003 w 4206653"/>
                <a:gd name="connsiteY68" fmla="*/ 3909438 h 4338661"/>
                <a:gd name="connsiteX69" fmla="*/ 2433133 w 4206653"/>
                <a:gd name="connsiteY69" fmla="*/ 3566538 h 4338661"/>
                <a:gd name="connsiteX70" fmla="*/ 2307403 w 4206653"/>
                <a:gd name="connsiteY70" fmla="*/ 3166488 h 4338661"/>
                <a:gd name="connsiteX71" fmla="*/ 2261683 w 4206653"/>
                <a:gd name="connsiteY71" fmla="*/ 3063618 h 4338661"/>
                <a:gd name="connsiteX72" fmla="*/ 2078803 w 4206653"/>
                <a:gd name="connsiteY72" fmla="*/ 2949318 h 4338661"/>
                <a:gd name="connsiteX73" fmla="*/ 1850203 w 4206653"/>
                <a:gd name="connsiteY73" fmla="*/ 3029328 h 4338661"/>
                <a:gd name="connsiteX74" fmla="*/ 1415863 w 4206653"/>
                <a:gd name="connsiteY74" fmla="*/ 3360798 h 4338661"/>
                <a:gd name="connsiteX75" fmla="*/ 1381573 w 4206653"/>
                <a:gd name="connsiteY75" fmla="*/ 3680838 h 4338661"/>
                <a:gd name="connsiteX76" fmla="*/ 1381573 w 4206653"/>
                <a:gd name="connsiteY76" fmla="*/ 3989448 h 4338661"/>
                <a:gd name="connsiteX77" fmla="*/ 1290133 w 4206653"/>
                <a:gd name="connsiteY77" fmla="*/ 4309488 h 4338661"/>
                <a:gd name="connsiteX78" fmla="*/ 1198693 w 4206653"/>
                <a:gd name="connsiteY78" fmla="*/ 4298058 h 4338661"/>
                <a:gd name="connsiteX79" fmla="*/ 1187263 w 4206653"/>
                <a:gd name="connsiteY79" fmla="*/ 4080888 h 4338661"/>
                <a:gd name="connsiteX80" fmla="*/ 1198693 w 4206653"/>
                <a:gd name="connsiteY80" fmla="*/ 3909438 h 4338661"/>
                <a:gd name="connsiteX81" fmla="*/ 970093 w 4206653"/>
                <a:gd name="connsiteY81" fmla="*/ 3989448 h 4338661"/>
                <a:gd name="connsiteX82" fmla="*/ 718633 w 4206653"/>
                <a:gd name="connsiteY82" fmla="*/ 4069458 h 4338661"/>
                <a:gd name="connsiteX83" fmla="*/ 741493 w 4206653"/>
                <a:gd name="connsiteY83" fmla="*/ 3955158 h 4338661"/>
                <a:gd name="connsiteX84" fmla="*/ 1130113 w 4206653"/>
                <a:gd name="connsiteY84" fmla="*/ 3795138 h 4338661"/>
                <a:gd name="connsiteX85" fmla="*/ 1278703 w 4206653"/>
                <a:gd name="connsiteY85" fmla="*/ 3726558 h 4338661"/>
                <a:gd name="connsiteX86" fmla="*/ 1221553 w 4206653"/>
                <a:gd name="connsiteY86" fmla="*/ 3372228 h 4338661"/>
                <a:gd name="connsiteX87" fmla="*/ 1324423 w 4206653"/>
                <a:gd name="connsiteY87" fmla="*/ 3120768 h 4338661"/>
                <a:gd name="connsiteX88" fmla="*/ 1393003 w 4206653"/>
                <a:gd name="connsiteY88" fmla="*/ 3052188 h 4338661"/>
                <a:gd name="connsiteX89" fmla="*/ 1084393 w 4206653"/>
                <a:gd name="connsiteY89" fmla="*/ 3029328 h 4338661"/>
                <a:gd name="connsiteX90" fmla="*/ 730063 w 4206653"/>
                <a:gd name="connsiteY90" fmla="*/ 2960748 h 4338661"/>
                <a:gd name="connsiteX91" fmla="*/ 375733 w 4206653"/>
                <a:gd name="connsiteY91" fmla="*/ 3132198 h 4338661"/>
                <a:gd name="connsiteX92" fmla="*/ 421453 w 4206653"/>
                <a:gd name="connsiteY92" fmla="*/ 3029328 h 4338661"/>
                <a:gd name="connsiteX93" fmla="*/ 627193 w 4206653"/>
                <a:gd name="connsiteY93" fmla="*/ 2926458 h 4338661"/>
                <a:gd name="connsiteX94" fmla="*/ 810073 w 4206653"/>
                <a:gd name="connsiteY94" fmla="*/ 2755008 h 4338661"/>
                <a:gd name="connsiteX95" fmla="*/ 1152973 w 4206653"/>
                <a:gd name="connsiteY95" fmla="*/ 2777868 h 4338661"/>
                <a:gd name="connsiteX96" fmla="*/ 1461583 w 4206653"/>
                <a:gd name="connsiteY96" fmla="*/ 2823588 h 4338661"/>
                <a:gd name="connsiteX97" fmla="*/ 1953073 w 4206653"/>
                <a:gd name="connsiteY97" fmla="*/ 2663568 h 4338661"/>
                <a:gd name="connsiteX98" fmla="*/ 1701613 w 4206653"/>
                <a:gd name="connsiteY98" fmla="*/ 2263518 h 4338661"/>
                <a:gd name="connsiteX99" fmla="*/ 1690183 w 4206653"/>
                <a:gd name="connsiteY99" fmla="*/ 1966338 h 4338661"/>
                <a:gd name="connsiteX100" fmla="*/ 1381991 w 4206653"/>
                <a:gd name="connsiteY100" fmla="*/ 1841604 h 4338661"/>
                <a:gd name="connsiteX101" fmla="*/ 1095823 w 4206653"/>
                <a:gd name="connsiteY101" fmla="*/ 1714878 h 4338661"/>
                <a:gd name="connsiteX102" fmla="*/ 746507 w 4206653"/>
                <a:gd name="connsiteY102" fmla="*/ 1626415 h 4338661"/>
                <a:gd name="connsiteX103" fmla="*/ 352873 w 4206653"/>
                <a:gd name="connsiteY103" fmla="*/ 1726308 h 4338661"/>
                <a:gd name="connsiteX104" fmla="*/ 113171 w 4206653"/>
                <a:gd name="connsiteY104" fmla="*/ 1763582 h 4338661"/>
                <a:gd name="connsiteX105" fmla="*/ 9973 w 4206653"/>
                <a:gd name="connsiteY105" fmla="*/ 1737738 h 4338661"/>
                <a:gd name="connsiteX106" fmla="*/ 348516 w 4206653"/>
                <a:gd name="connsiteY106" fmla="*/ 1643812 h 4338661"/>
                <a:gd name="connsiteX107" fmla="*/ 653097 w 4206653"/>
                <a:gd name="connsiteY107" fmla="*/ 1543920 h 4338661"/>
                <a:gd name="connsiteX108" fmla="*/ 1072963 w 4206653"/>
                <a:gd name="connsiteY108" fmla="*/ 1612008 h 4338661"/>
                <a:gd name="connsiteX109" fmla="*/ 1244413 w 4206653"/>
                <a:gd name="connsiteY109" fmla="*/ 1657728 h 4338661"/>
                <a:gd name="connsiteX110" fmla="*/ 1205766 w 4206653"/>
                <a:gd name="connsiteY110" fmla="*/ 1451988 h 4338661"/>
                <a:gd name="connsiteX111" fmla="*/ 1046313 w 4206653"/>
                <a:gd name="connsiteY111" fmla="*/ 815409 h 4338661"/>
                <a:gd name="connsiteX112" fmla="*/ 1221553 w 4206653"/>
                <a:gd name="connsiteY112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73263 w 4206653"/>
                <a:gd name="connsiteY23" fmla="*/ 1371978 h 4338661"/>
                <a:gd name="connsiteX24" fmla="*/ 3461833 w 4206653"/>
                <a:gd name="connsiteY24" fmla="*/ 1097658 h 4338661"/>
                <a:gd name="connsiteX25" fmla="*/ 3450403 w 4206653"/>
                <a:gd name="connsiteY25" fmla="*/ 777618 h 4338661"/>
                <a:gd name="connsiteX26" fmla="*/ 3119893 w 4206653"/>
                <a:gd name="connsiteY26" fmla="*/ 321571 h 4338661"/>
                <a:gd name="connsiteX27" fmla="*/ 3497351 w 4206653"/>
                <a:gd name="connsiteY27" fmla="*/ 674883 h 4338661"/>
                <a:gd name="connsiteX28" fmla="*/ 3759013 w 4206653"/>
                <a:gd name="connsiteY28" fmla="*/ 571878 h 4338661"/>
                <a:gd name="connsiteX29" fmla="*/ 3999043 w 4206653"/>
                <a:gd name="connsiteY29" fmla="*/ 91818 h 4338661"/>
                <a:gd name="connsiteX30" fmla="*/ 4033333 w 4206653"/>
                <a:gd name="connsiteY30" fmla="*/ 11808 h 4338661"/>
                <a:gd name="connsiteX31" fmla="*/ 3984569 w 4206653"/>
                <a:gd name="connsiteY31" fmla="*/ 247366 h 4338661"/>
                <a:gd name="connsiteX32" fmla="*/ 3812791 w 4206653"/>
                <a:gd name="connsiteY32" fmla="*/ 647417 h 4338661"/>
                <a:gd name="connsiteX33" fmla="*/ 3541098 w 4206653"/>
                <a:gd name="connsiteY33" fmla="*/ 811409 h 4338661"/>
                <a:gd name="connsiteX34" fmla="*/ 3589623 w 4206653"/>
                <a:gd name="connsiteY34" fmla="*/ 967947 h 4338661"/>
                <a:gd name="connsiteX35" fmla="*/ 3872985 w 4206653"/>
                <a:gd name="connsiteY35" fmla="*/ 881976 h 4338661"/>
                <a:gd name="connsiteX36" fmla="*/ 4200754 w 4206653"/>
                <a:gd name="connsiteY36" fmla="*/ 774136 h 4338661"/>
                <a:gd name="connsiteX37" fmla="*/ 4064251 w 4206653"/>
                <a:gd name="connsiteY37" fmla="*/ 847195 h 4338661"/>
                <a:gd name="connsiteX38" fmla="*/ 3818880 w 4206653"/>
                <a:gd name="connsiteY38" fmla="*/ 991305 h 4338661"/>
                <a:gd name="connsiteX39" fmla="*/ 3658531 w 4206653"/>
                <a:gd name="connsiteY39" fmla="*/ 1093178 h 4338661"/>
                <a:gd name="connsiteX40" fmla="*/ 3622838 w 4206653"/>
                <a:gd name="connsiteY40" fmla="*/ 1221401 h 4338661"/>
                <a:gd name="connsiteX41" fmla="*/ 3577446 w 4206653"/>
                <a:gd name="connsiteY41" fmla="*/ 1500691 h 4338661"/>
                <a:gd name="connsiteX42" fmla="*/ 3461833 w 4206653"/>
                <a:gd name="connsiteY42" fmla="*/ 1726308 h 4338661"/>
                <a:gd name="connsiteX43" fmla="*/ 3278953 w 4206653"/>
                <a:gd name="connsiteY43" fmla="*/ 2034918 h 4338661"/>
                <a:gd name="connsiteX44" fmla="*/ 3233233 w 4206653"/>
                <a:gd name="connsiteY44" fmla="*/ 2309238 h 4338661"/>
                <a:gd name="connsiteX45" fmla="*/ 3404683 w 4206653"/>
                <a:gd name="connsiteY45" fmla="*/ 2457828 h 4338661"/>
                <a:gd name="connsiteX46" fmla="*/ 3759013 w 4206653"/>
                <a:gd name="connsiteY46" fmla="*/ 2663568 h 4338661"/>
                <a:gd name="connsiteX47" fmla="*/ 4079053 w 4206653"/>
                <a:gd name="connsiteY47" fmla="*/ 2777868 h 4338661"/>
                <a:gd name="connsiteX48" fmla="*/ 4079053 w 4206653"/>
                <a:gd name="connsiteY48" fmla="*/ 2880738 h 4338661"/>
                <a:gd name="connsiteX49" fmla="*/ 3770443 w 4206653"/>
                <a:gd name="connsiteY49" fmla="*/ 2869308 h 4338661"/>
                <a:gd name="connsiteX50" fmla="*/ 3404683 w 4206653"/>
                <a:gd name="connsiteY50" fmla="*/ 2732148 h 4338661"/>
                <a:gd name="connsiteX51" fmla="*/ 3084643 w 4206653"/>
                <a:gd name="connsiteY51" fmla="*/ 2663568 h 4338661"/>
                <a:gd name="connsiteX52" fmla="*/ 2958913 w 4206653"/>
                <a:gd name="connsiteY52" fmla="*/ 2697858 h 4338661"/>
                <a:gd name="connsiteX53" fmla="*/ 2821753 w 4206653"/>
                <a:gd name="connsiteY53" fmla="*/ 2823588 h 4338661"/>
                <a:gd name="connsiteX54" fmla="*/ 2764603 w 4206653"/>
                <a:gd name="connsiteY54" fmla="*/ 2995038 h 4338661"/>
                <a:gd name="connsiteX55" fmla="*/ 2970343 w 4206653"/>
                <a:gd name="connsiteY55" fmla="*/ 3132198 h 4338661"/>
                <a:gd name="connsiteX56" fmla="*/ 3176083 w 4206653"/>
                <a:gd name="connsiteY56" fmla="*/ 3269358 h 4338661"/>
                <a:gd name="connsiteX57" fmla="*/ 3347533 w 4206653"/>
                <a:gd name="connsiteY57" fmla="*/ 3303648 h 4338661"/>
                <a:gd name="connsiteX58" fmla="*/ 3267523 w 4206653"/>
                <a:gd name="connsiteY58" fmla="*/ 3395088 h 4338661"/>
                <a:gd name="connsiteX59" fmla="*/ 3004633 w 4206653"/>
                <a:gd name="connsiteY59" fmla="*/ 3303648 h 4338661"/>
                <a:gd name="connsiteX60" fmla="*/ 2753173 w 4206653"/>
                <a:gd name="connsiteY60" fmla="*/ 3189348 h 4338661"/>
                <a:gd name="connsiteX61" fmla="*/ 2638873 w 4206653"/>
                <a:gd name="connsiteY61" fmla="*/ 3097908 h 4338661"/>
                <a:gd name="connsiteX62" fmla="*/ 2570293 w 4206653"/>
                <a:gd name="connsiteY62" fmla="*/ 3109338 h 4338661"/>
                <a:gd name="connsiteX63" fmla="*/ 2558863 w 4206653"/>
                <a:gd name="connsiteY63" fmla="*/ 3326508 h 4338661"/>
                <a:gd name="connsiteX64" fmla="*/ 2673163 w 4206653"/>
                <a:gd name="connsiteY64" fmla="*/ 3555108 h 4338661"/>
                <a:gd name="connsiteX65" fmla="*/ 2730313 w 4206653"/>
                <a:gd name="connsiteY65" fmla="*/ 4023738 h 4338661"/>
                <a:gd name="connsiteX66" fmla="*/ 2696023 w 4206653"/>
                <a:gd name="connsiteY66" fmla="*/ 4183758 h 4338661"/>
                <a:gd name="connsiteX67" fmla="*/ 2536003 w 4206653"/>
                <a:gd name="connsiteY67" fmla="*/ 4138038 h 4338661"/>
                <a:gd name="connsiteX68" fmla="*/ 2536003 w 4206653"/>
                <a:gd name="connsiteY68" fmla="*/ 3909438 h 4338661"/>
                <a:gd name="connsiteX69" fmla="*/ 2433133 w 4206653"/>
                <a:gd name="connsiteY69" fmla="*/ 3566538 h 4338661"/>
                <a:gd name="connsiteX70" fmla="*/ 2307403 w 4206653"/>
                <a:gd name="connsiteY70" fmla="*/ 3166488 h 4338661"/>
                <a:gd name="connsiteX71" fmla="*/ 2261683 w 4206653"/>
                <a:gd name="connsiteY71" fmla="*/ 3063618 h 4338661"/>
                <a:gd name="connsiteX72" fmla="*/ 2078803 w 4206653"/>
                <a:gd name="connsiteY72" fmla="*/ 2949318 h 4338661"/>
                <a:gd name="connsiteX73" fmla="*/ 1850203 w 4206653"/>
                <a:gd name="connsiteY73" fmla="*/ 3029328 h 4338661"/>
                <a:gd name="connsiteX74" fmla="*/ 1415863 w 4206653"/>
                <a:gd name="connsiteY74" fmla="*/ 3360798 h 4338661"/>
                <a:gd name="connsiteX75" fmla="*/ 1381573 w 4206653"/>
                <a:gd name="connsiteY75" fmla="*/ 3680838 h 4338661"/>
                <a:gd name="connsiteX76" fmla="*/ 1381573 w 4206653"/>
                <a:gd name="connsiteY76" fmla="*/ 3989448 h 4338661"/>
                <a:gd name="connsiteX77" fmla="*/ 1290133 w 4206653"/>
                <a:gd name="connsiteY77" fmla="*/ 4309488 h 4338661"/>
                <a:gd name="connsiteX78" fmla="*/ 1198693 w 4206653"/>
                <a:gd name="connsiteY78" fmla="*/ 4298058 h 4338661"/>
                <a:gd name="connsiteX79" fmla="*/ 1187263 w 4206653"/>
                <a:gd name="connsiteY79" fmla="*/ 4080888 h 4338661"/>
                <a:gd name="connsiteX80" fmla="*/ 1198693 w 4206653"/>
                <a:gd name="connsiteY80" fmla="*/ 3909438 h 4338661"/>
                <a:gd name="connsiteX81" fmla="*/ 970093 w 4206653"/>
                <a:gd name="connsiteY81" fmla="*/ 3989448 h 4338661"/>
                <a:gd name="connsiteX82" fmla="*/ 718633 w 4206653"/>
                <a:gd name="connsiteY82" fmla="*/ 4069458 h 4338661"/>
                <a:gd name="connsiteX83" fmla="*/ 741493 w 4206653"/>
                <a:gd name="connsiteY83" fmla="*/ 3955158 h 4338661"/>
                <a:gd name="connsiteX84" fmla="*/ 1130113 w 4206653"/>
                <a:gd name="connsiteY84" fmla="*/ 3795138 h 4338661"/>
                <a:gd name="connsiteX85" fmla="*/ 1278703 w 4206653"/>
                <a:gd name="connsiteY85" fmla="*/ 3726558 h 4338661"/>
                <a:gd name="connsiteX86" fmla="*/ 1221553 w 4206653"/>
                <a:gd name="connsiteY86" fmla="*/ 3372228 h 4338661"/>
                <a:gd name="connsiteX87" fmla="*/ 1324423 w 4206653"/>
                <a:gd name="connsiteY87" fmla="*/ 3120768 h 4338661"/>
                <a:gd name="connsiteX88" fmla="*/ 1393003 w 4206653"/>
                <a:gd name="connsiteY88" fmla="*/ 3052188 h 4338661"/>
                <a:gd name="connsiteX89" fmla="*/ 1084393 w 4206653"/>
                <a:gd name="connsiteY89" fmla="*/ 3029328 h 4338661"/>
                <a:gd name="connsiteX90" fmla="*/ 730063 w 4206653"/>
                <a:gd name="connsiteY90" fmla="*/ 2960748 h 4338661"/>
                <a:gd name="connsiteX91" fmla="*/ 375733 w 4206653"/>
                <a:gd name="connsiteY91" fmla="*/ 3132198 h 4338661"/>
                <a:gd name="connsiteX92" fmla="*/ 421453 w 4206653"/>
                <a:gd name="connsiteY92" fmla="*/ 3029328 h 4338661"/>
                <a:gd name="connsiteX93" fmla="*/ 627193 w 4206653"/>
                <a:gd name="connsiteY93" fmla="*/ 2926458 h 4338661"/>
                <a:gd name="connsiteX94" fmla="*/ 810073 w 4206653"/>
                <a:gd name="connsiteY94" fmla="*/ 2755008 h 4338661"/>
                <a:gd name="connsiteX95" fmla="*/ 1152973 w 4206653"/>
                <a:gd name="connsiteY95" fmla="*/ 2777868 h 4338661"/>
                <a:gd name="connsiteX96" fmla="*/ 1461583 w 4206653"/>
                <a:gd name="connsiteY96" fmla="*/ 2823588 h 4338661"/>
                <a:gd name="connsiteX97" fmla="*/ 1953073 w 4206653"/>
                <a:gd name="connsiteY97" fmla="*/ 2663568 h 4338661"/>
                <a:gd name="connsiteX98" fmla="*/ 1701613 w 4206653"/>
                <a:gd name="connsiteY98" fmla="*/ 2263518 h 4338661"/>
                <a:gd name="connsiteX99" fmla="*/ 1690183 w 4206653"/>
                <a:gd name="connsiteY99" fmla="*/ 1966338 h 4338661"/>
                <a:gd name="connsiteX100" fmla="*/ 1381991 w 4206653"/>
                <a:gd name="connsiteY100" fmla="*/ 1841604 h 4338661"/>
                <a:gd name="connsiteX101" fmla="*/ 1095823 w 4206653"/>
                <a:gd name="connsiteY101" fmla="*/ 1714878 h 4338661"/>
                <a:gd name="connsiteX102" fmla="*/ 746507 w 4206653"/>
                <a:gd name="connsiteY102" fmla="*/ 1626415 h 4338661"/>
                <a:gd name="connsiteX103" fmla="*/ 352873 w 4206653"/>
                <a:gd name="connsiteY103" fmla="*/ 1726308 h 4338661"/>
                <a:gd name="connsiteX104" fmla="*/ 113171 w 4206653"/>
                <a:gd name="connsiteY104" fmla="*/ 1763582 h 4338661"/>
                <a:gd name="connsiteX105" fmla="*/ 9973 w 4206653"/>
                <a:gd name="connsiteY105" fmla="*/ 1737738 h 4338661"/>
                <a:gd name="connsiteX106" fmla="*/ 348516 w 4206653"/>
                <a:gd name="connsiteY106" fmla="*/ 1643812 h 4338661"/>
                <a:gd name="connsiteX107" fmla="*/ 653097 w 4206653"/>
                <a:gd name="connsiteY107" fmla="*/ 1543920 h 4338661"/>
                <a:gd name="connsiteX108" fmla="*/ 1072963 w 4206653"/>
                <a:gd name="connsiteY108" fmla="*/ 1612008 h 4338661"/>
                <a:gd name="connsiteX109" fmla="*/ 1244413 w 4206653"/>
                <a:gd name="connsiteY109" fmla="*/ 1657728 h 4338661"/>
                <a:gd name="connsiteX110" fmla="*/ 1205766 w 4206653"/>
                <a:gd name="connsiteY110" fmla="*/ 1451988 h 4338661"/>
                <a:gd name="connsiteX111" fmla="*/ 1046313 w 4206653"/>
                <a:gd name="connsiteY111" fmla="*/ 815409 h 4338661"/>
                <a:gd name="connsiteX112" fmla="*/ 1221553 w 4206653"/>
                <a:gd name="connsiteY112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73263 w 4206653"/>
                <a:gd name="connsiteY23" fmla="*/ 1371978 h 4338661"/>
                <a:gd name="connsiteX24" fmla="*/ 3461833 w 4206653"/>
                <a:gd name="connsiteY24" fmla="*/ 1097658 h 4338661"/>
                <a:gd name="connsiteX25" fmla="*/ 3450403 w 4206653"/>
                <a:gd name="connsiteY25" fmla="*/ 777618 h 4338661"/>
                <a:gd name="connsiteX26" fmla="*/ 3119893 w 4206653"/>
                <a:gd name="connsiteY26" fmla="*/ 321571 h 4338661"/>
                <a:gd name="connsiteX27" fmla="*/ 3497351 w 4206653"/>
                <a:gd name="connsiteY27" fmla="*/ 674883 h 4338661"/>
                <a:gd name="connsiteX28" fmla="*/ 3759013 w 4206653"/>
                <a:gd name="connsiteY28" fmla="*/ 571878 h 4338661"/>
                <a:gd name="connsiteX29" fmla="*/ 3999043 w 4206653"/>
                <a:gd name="connsiteY29" fmla="*/ 91818 h 4338661"/>
                <a:gd name="connsiteX30" fmla="*/ 4033333 w 4206653"/>
                <a:gd name="connsiteY30" fmla="*/ 11808 h 4338661"/>
                <a:gd name="connsiteX31" fmla="*/ 3984569 w 4206653"/>
                <a:gd name="connsiteY31" fmla="*/ 247366 h 4338661"/>
                <a:gd name="connsiteX32" fmla="*/ 3812791 w 4206653"/>
                <a:gd name="connsiteY32" fmla="*/ 647417 h 4338661"/>
                <a:gd name="connsiteX33" fmla="*/ 3589205 w 4206653"/>
                <a:gd name="connsiteY33" fmla="*/ 829298 h 4338661"/>
                <a:gd name="connsiteX34" fmla="*/ 3589623 w 4206653"/>
                <a:gd name="connsiteY34" fmla="*/ 967947 h 4338661"/>
                <a:gd name="connsiteX35" fmla="*/ 3872985 w 4206653"/>
                <a:gd name="connsiteY35" fmla="*/ 881976 h 4338661"/>
                <a:gd name="connsiteX36" fmla="*/ 4200754 w 4206653"/>
                <a:gd name="connsiteY36" fmla="*/ 774136 h 4338661"/>
                <a:gd name="connsiteX37" fmla="*/ 4064251 w 4206653"/>
                <a:gd name="connsiteY37" fmla="*/ 847195 h 4338661"/>
                <a:gd name="connsiteX38" fmla="*/ 3818880 w 4206653"/>
                <a:gd name="connsiteY38" fmla="*/ 991305 h 4338661"/>
                <a:gd name="connsiteX39" fmla="*/ 3658531 w 4206653"/>
                <a:gd name="connsiteY39" fmla="*/ 1093178 h 4338661"/>
                <a:gd name="connsiteX40" fmla="*/ 3622838 w 4206653"/>
                <a:gd name="connsiteY40" fmla="*/ 1221401 h 4338661"/>
                <a:gd name="connsiteX41" fmla="*/ 3577446 w 4206653"/>
                <a:gd name="connsiteY41" fmla="*/ 1500691 h 4338661"/>
                <a:gd name="connsiteX42" fmla="*/ 3461833 w 4206653"/>
                <a:gd name="connsiteY42" fmla="*/ 1726308 h 4338661"/>
                <a:gd name="connsiteX43" fmla="*/ 3278953 w 4206653"/>
                <a:gd name="connsiteY43" fmla="*/ 2034918 h 4338661"/>
                <a:gd name="connsiteX44" fmla="*/ 3233233 w 4206653"/>
                <a:gd name="connsiteY44" fmla="*/ 2309238 h 4338661"/>
                <a:gd name="connsiteX45" fmla="*/ 3404683 w 4206653"/>
                <a:gd name="connsiteY45" fmla="*/ 2457828 h 4338661"/>
                <a:gd name="connsiteX46" fmla="*/ 3759013 w 4206653"/>
                <a:gd name="connsiteY46" fmla="*/ 2663568 h 4338661"/>
                <a:gd name="connsiteX47" fmla="*/ 4079053 w 4206653"/>
                <a:gd name="connsiteY47" fmla="*/ 2777868 h 4338661"/>
                <a:gd name="connsiteX48" fmla="*/ 4079053 w 4206653"/>
                <a:gd name="connsiteY48" fmla="*/ 2880738 h 4338661"/>
                <a:gd name="connsiteX49" fmla="*/ 3770443 w 4206653"/>
                <a:gd name="connsiteY49" fmla="*/ 2869308 h 4338661"/>
                <a:gd name="connsiteX50" fmla="*/ 3404683 w 4206653"/>
                <a:gd name="connsiteY50" fmla="*/ 2732148 h 4338661"/>
                <a:gd name="connsiteX51" fmla="*/ 3084643 w 4206653"/>
                <a:gd name="connsiteY51" fmla="*/ 2663568 h 4338661"/>
                <a:gd name="connsiteX52" fmla="*/ 2958913 w 4206653"/>
                <a:gd name="connsiteY52" fmla="*/ 2697858 h 4338661"/>
                <a:gd name="connsiteX53" fmla="*/ 2821753 w 4206653"/>
                <a:gd name="connsiteY53" fmla="*/ 2823588 h 4338661"/>
                <a:gd name="connsiteX54" fmla="*/ 2764603 w 4206653"/>
                <a:gd name="connsiteY54" fmla="*/ 2995038 h 4338661"/>
                <a:gd name="connsiteX55" fmla="*/ 2970343 w 4206653"/>
                <a:gd name="connsiteY55" fmla="*/ 3132198 h 4338661"/>
                <a:gd name="connsiteX56" fmla="*/ 3176083 w 4206653"/>
                <a:gd name="connsiteY56" fmla="*/ 3269358 h 4338661"/>
                <a:gd name="connsiteX57" fmla="*/ 3347533 w 4206653"/>
                <a:gd name="connsiteY57" fmla="*/ 3303648 h 4338661"/>
                <a:gd name="connsiteX58" fmla="*/ 3267523 w 4206653"/>
                <a:gd name="connsiteY58" fmla="*/ 3395088 h 4338661"/>
                <a:gd name="connsiteX59" fmla="*/ 3004633 w 4206653"/>
                <a:gd name="connsiteY59" fmla="*/ 3303648 h 4338661"/>
                <a:gd name="connsiteX60" fmla="*/ 2753173 w 4206653"/>
                <a:gd name="connsiteY60" fmla="*/ 3189348 h 4338661"/>
                <a:gd name="connsiteX61" fmla="*/ 2638873 w 4206653"/>
                <a:gd name="connsiteY61" fmla="*/ 3097908 h 4338661"/>
                <a:gd name="connsiteX62" fmla="*/ 2570293 w 4206653"/>
                <a:gd name="connsiteY62" fmla="*/ 3109338 h 4338661"/>
                <a:gd name="connsiteX63" fmla="*/ 2558863 w 4206653"/>
                <a:gd name="connsiteY63" fmla="*/ 3326508 h 4338661"/>
                <a:gd name="connsiteX64" fmla="*/ 2673163 w 4206653"/>
                <a:gd name="connsiteY64" fmla="*/ 3555108 h 4338661"/>
                <a:gd name="connsiteX65" fmla="*/ 2730313 w 4206653"/>
                <a:gd name="connsiteY65" fmla="*/ 4023738 h 4338661"/>
                <a:gd name="connsiteX66" fmla="*/ 2696023 w 4206653"/>
                <a:gd name="connsiteY66" fmla="*/ 4183758 h 4338661"/>
                <a:gd name="connsiteX67" fmla="*/ 2536003 w 4206653"/>
                <a:gd name="connsiteY67" fmla="*/ 4138038 h 4338661"/>
                <a:gd name="connsiteX68" fmla="*/ 2536003 w 4206653"/>
                <a:gd name="connsiteY68" fmla="*/ 3909438 h 4338661"/>
                <a:gd name="connsiteX69" fmla="*/ 2433133 w 4206653"/>
                <a:gd name="connsiteY69" fmla="*/ 3566538 h 4338661"/>
                <a:gd name="connsiteX70" fmla="*/ 2307403 w 4206653"/>
                <a:gd name="connsiteY70" fmla="*/ 3166488 h 4338661"/>
                <a:gd name="connsiteX71" fmla="*/ 2261683 w 4206653"/>
                <a:gd name="connsiteY71" fmla="*/ 3063618 h 4338661"/>
                <a:gd name="connsiteX72" fmla="*/ 2078803 w 4206653"/>
                <a:gd name="connsiteY72" fmla="*/ 2949318 h 4338661"/>
                <a:gd name="connsiteX73" fmla="*/ 1850203 w 4206653"/>
                <a:gd name="connsiteY73" fmla="*/ 3029328 h 4338661"/>
                <a:gd name="connsiteX74" fmla="*/ 1415863 w 4206653"/>
                <a:gd name="connsiteY74" fmla="*/ 3360798 h 4338661"/>
                <a:gd name="connsiteX75" fmla="*/ 1381573 w 4206653"/>
                <a:gd name="connsiteY75" fmla="*/ 3680838 h 4338661"/>
                <a:gd name="connsiteX76" fmla="*/ 1381573 w 4206653"/>
                <a:gd name="connsiteY76" fmla="*/ 3989448 h 4338661"/>
                <a:gd name="connsiteX77" fmla="*/ 1290133 w 4206653"/>
                <a:gd name="connsiteY77" fmla="*/ 4309488 h 4338661"/>
                <a:gd name="connsiteX78" fmla="*/ 1198693 w 4206653"/>
                <a:gd name="connsiteY78" fmla="*/ 4298058 h 4338661"/>
                <a:gd name="connsiteX79" fmla="*/ 1187263 w 4206653"/>
                <a:gd name="connsiteY79" fmla="*/ 4080888 h 4338661"/>
                <a:gd name="connsiteX80" fmla="*/ 1198693 w 4206653"/>
                <a:gd name="connsiteY80" fmla="*/ 3909438 h 4338661"/>
                <a:gd name="connsiteX81" fmla="*/ 970093 w 4206653"/>
                <a:gd name="connsiteY81" fmla="*/ 3989448 h 4338661"/>
                <a:gd name="connsiteX82" fmla="*/ 718633 w 4206653"/>
                <a:gd name="connsiteY82" fmla="*/ 4069458 h 4338661"/>
                <a:gd name="connsiteX83" fmla="*/ 741493 w 4206653"/>
                <a:gd name="connsiteY83" fmla="*/ 3955158 h 4338661"/>
                <a:gd name="connsiteX84" fmla="*/ 1130113 w 4206653"/>
                <a:gd name="connsiteY84" fmla="*/ 3795138 h 4338661"/>
                <a:gd name="connsiteX85" fmla="*/ 1278703 w 4206653"/>
                <a:gd name="connsiteY85" fmla="*/ 3726558 h 4338661"/>
                <a:gd name="connsiteX86" fmla="*/ 1221553 w 4206653"/>
                <a:gd name="connsiteY86" fmla="*/ 3372228 h 4338661"/>
                <a:gd name="connsiteX87" fmla="*/ 1324423 w 4206653"/>
                <a:gd name="connsiteY87" fmla="*/ 3120768 h 4338661"/>
                <a:gd name="connsiteX88" fmla="*/ 1393003 w 4206653"/>
                <a:gd name="connsiteY88" fmla="*/ 3052188 h 4338661"/>
                <a:gd name="connsiteX89" fmla="*/ 1084393 w 4206653"/>
                <a:gd name="connsiteY89" fmla="*/ 3029328 h 4338661"/>
                <a:gd name="connsiteX90" fmla="*/ 730063 w 4206653"/>
                <a:gd name="connsiteY90" fmla="*/ 2960748 h 4338661"/>
                <a:gd name="connsiteX91" fmla="*/ 375733 w 4206653"/>
                <a:gd name="connsiteY91" fmla="*/ 3132198 h 4338661"/>
                <a:gd name="connsiteX92" fmla="*/ 421453 w 4206653"/>
                <a:gd name="connsiteY92" fmla="*/ 3029328 h 4338661"/>
                <a:gd name="connsiteX93" fmla="*/ 627193 w 4206653"/>
                <a:gd name="connsiteY93" fmla="*/ 2926458 h 4338661"/>
                <a:gd name="connsiteX94" fmla="*/ 810073 w 4206653"/>
                <a:gd name="connsiteY94" fmla="*/ 2755008 h 4338661"/>
                <a:gd name="connsiteX95" fmla="*/ 1152973 w 4206653"/>
                <a:gd name="connsiteY95" fmla="*/ 2777868 h 4338661"/>
                <a:gd name="connsiteX96" fmla="*/ 1461583 w 4206653"/>
                <a:gd name="connsiteY96" fmla="*/ 2823588 h 4338661"/>
                <a:gd name="connsiteX97" fmla="*/ 1953073 w 4206653"/>
                <a:gd name="connsiteY97" fmla="*/ 2663568 h 4338661"/>
                <a:gd name="connsiteX98" fmla="*/ 1701613 w 4206653"/>
                <a:gd name="connsiteY98" fmla="*/ 2263518 h 4338661"/>
                <a:gd name="connsiteX99" fmla="*/ 1690183 w 4206653"/>
                <a:gd name="connsiteY99" fmla="*/ 1966338 h 4338661"/>
                <a:gd name="connsiteX100" fmla="*/ 1381991 w 4206653"/>
                <a:gd name="connsiteY100" fmla="*/ 1841604 h 4338661"/>
                <a:gd name="connsiteX101" fmla="*/ 1095823 w 4206653"/>
                <a:gd name="connsiteY101" fmla="*/ 1714878 h 4338661"/>
                <a:gd name="connsiteX102" fmla="*/ 746507 w 4206653"/>
                <a:gd name="connsiteY102" fmla="*/ 1626415 h 4338661"/>
                <a:gd name="connsiteX103" fmla="*/ 352873 w 4206653"/>
                <a:gd name="connsiteY103" fmla="*/ 1726308 h 4338661"/>
                <a:gd name="connsiteX104" fmla="*/ 113171 w 4206653"/>
                <a:gd name="connsiteY104" fmla="*/ 1763582 h 4338661"/>
                <a:gd name="connsiteX105" fmla="*/ 9973 w 4206653"/>
                <a:gd name="connsiteY105" fmla="*/ 1737738 h 4338661"/>
                <a:gd name="connsiteX106" fmla="*/ 348516 w 4206653"/>
                <a:gd name="connsiteY106" fmla="*/ 1643812 h 4338661"/>
                <a:gd name="connsiteX107" fmla="*/ 653097 w 4206653"/>
                <a:gd name="connsiteY107" fmla="*/ 1543920 h 4338661"/>
                <a:gd name="connsiteX108" fmla="*/ 1072963 w 4206653"/>
                <a:gd name="connsiteY108" fmla="*/ 1612008 h 4338661"/>
                <a:gd name="connsiteX109" fmla="*/ 1244413 w 4206653"/>
                <a:gd name="connsiteY109" fmla="*/ 1657728 h 4338661"/>
                <a:gd name="connsiteX110" fmla="*/ 1205766 w 4206653"/>
                <a:gd name="connsiteY110" fmla="*/ 1451988 h 4338661"/>
                <a:gd name="connsiteX111" fmla="*/ 1046313 w 4206653"/>
                <a:gd name="connsiteY111" fmla="*/ 815409 h 4338661"/>
                <a:gd name="connsiteX112" fmla="*/ 1221553 w 4206653"/>
                <a:gd name="connsiteY112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73263 w 4206653"/>
                <a:gd name="connsiteY23" fmla="*/ 1371978 h 4338661"/>
                <a:gd name="connsiteX24" fmla="*/ 3461833 w 4206653"/>
                <a:gd name="connsiteY24" fmla="*/ 1097658 h 4338661"/>
                <a:gd name="connsiteX25" fmla="*/ 3452944 w 4206653"/>
                <a:gd name="connsiteY25" fmla="*/ 1068448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89205 w 4206653"/>
                <a:gd name="connsiteY34" fmla="*/ 829298 h 4338661"/>
                <a:gd name="connsiteX35" fmla="*/ 3589623 w 4206653"/>
                <a:gd name="connsiteY35" fmla="*/ 967947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58913 w 4206653"/>
                <a:gd name="connsiteY53" fmla="*/ 2697858 h 4338661"/>
                <a:gd name="connsiteX54" fmla="*/ 2821753 w 4206653"/>
                <a:gd name="connsiteY54" fmla="*/ 2823588 h 4338661"/>
                <a:gd name="connsiteX55" fmla="*/ 2764603 w 4206653"/>
                <a:gd name="connsiteY55" fmla="*/ 2995038 h 4338661"/>
                <a:gd name="connsiteX56" fmla="*/ 2970343 w 4206653"/>
                <a:gd name="connsiteY56" fmla="*/ 3132198 h 4338661"/>
                <a:gd name="connsiteX57" fmla="*/ 3176083 w 4206653"/>
                <a:gd name="connsiteY57" fmla="*/ 3269358 h 4338661"/>
                <a:gd name="connsiteX58" fmla="*/ 3347533 w 4206653"/>
                <a:gd name="connsiteY58" fmla="*/ 3303648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61833 w 4206653"/>
                <a:gd name="connsiteY24" fmla="*/ 1097658 h 4338661"/>
                <a:gd name="connsiteX25" fmla="*/ 3452944 w 4206653"/>
                <a:gd name="connsiteY25" fmla="*/ 1068448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89205 w 4206653"/>
                <a:gd name="connsiteY34" fmla="*/ 829298 h 4338661"/>
                <a:gd name="connsiteX35" fmla="*/ 3589623 w 4206653"/>
                <a:gd name="connsiteY35" fmla="*/ 967947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58913 w 4206653"/>
                <a:gd name="connsiteY53" fmla="*/ 2697858 h 4338661"/>
                <a:gd name="connsiteX54" fmla="*/ 2821753 w 4206653"/>
                <a:gd name="connsiteY54" fmla="*/ 2823588 h 4338661"/>
                <a:gd name="connsiteX55" fmla="*/ 2764603 w 4206653"/>
                <a:gd name="connsiteY55" fmla="*/ 2995038 h 4338661"/>
                <a:gd name="connsiteX56" fmla="*/ 2970343 w 4206653"/>
                <a:gd name="connsiteY56" fmla="*/ 3132198 h 4338661"/>
                <a:gd name="connsiteX57" fmla="*/ 3176083 w 4206653"/>
                <a:gd name="connsiteY57" fmla="*/ 3269358 h 4338661"/>
                <a:gd name="connsiteX58" fmla="*/ 3347533 w 4206653"/>
                <a:gd name="connsiteY58" fmla="*/ 3303648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84036 w 4206653"/>
                <a:gd name="connsiteY24" fmla="*/ 1111075 h 4338661"/>
                <a:gd name="connsiteX25" fmla="*/ 3452944 w 4206653"/>
                <a:gd name="connsiteY25" fmla="*/ 1068448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89205 w 4206653"/>
                <a:gd name="connsiteY34" fmla="*/ 829298 h 4338661"/>
                <a:gd name="connsiteX35" fmla="*/ 3589623 w 4206653"/>
                <a:gd name="connsiteY35" fmla="*/ 967947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58913 w 4206653"/>
                <a:gd name="connsiteY53" fmla="*/ 2697858 h 4338661"/>
                <a:gd name="connsiteX54" fmla="*/ 2821753 w 4206653"/>
                <a:gd name="connsiteY54" fmla="*/ 2823588 h 4338661"/>
                <a:gd name="connsiteX55" fmla="*/ 2764603 w 4206653"/>
                <a:gd name="connsiteY55" fmla="*/ 2995038 h 4338661"/>
                <a:gd name="connsiteX56" fmla="*/ 2970343 w 4206653"/>
                <a:gd name="connsiteY56" fmla="*/ 3132198 h 4338661"/>
                <a:gd name="connsiteX57" fmla="*/ 3176083 w 4206653"/>
                <a:gd name="connsiteY57" fmla="*/ 3269358 h 4338661"/>
                <a:gd name="connsiteX58" fmla="*/ 3347533 w 4206653"/>
                <a:gd name="connsiteY58" fmla="*/ 3303648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84036 w 4206653"/>
                <a:gd name="connsiteY24" fmla="*/ 1111075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89205 w 4206653"/>
                <a:gd name="connsiteY34" fmla="*/ 829298 h 4338661"/>
                <a:gd name="connsiteX35" fmla="*/ 3589623 w 4206653"/>
                <a:gd name="connsiteY35" fmla="*/ 967947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58913 w 4206653"/>
                <a:gd name="connsiteY53" fmla="*/ 2697858 h 4338661"/>
                <a:gd name="connsiteX54" fmla="*/ 2821753 w 4206653"/>
                <a:gd name="connsiteY54" fmla="*/ 2823588 h 4338661"/>
                <a:gd name="connsiteX55" fmla="*/ 2764603 w 4206653"/>
                <a:gd name="connsiteY55" fmla="*/ 2995038 h 4338661"/>
                <a:gd name="connsiteX56" fmla="*/ 2970343 w 4206653"/>
                <a:gd name="connsiteY56" fmla="*/ 3132198 h 4338661"/>
                <a:gd name="connsiteX57" fmla="*/ 3176083 w 4206653"/>
                <a:gd name="connsiteY57" fmla="*/ 3269358 h 4338661"/>
                <a:gd name="connsiteX58" fmla="*/ 3347533 w 4206653"/>
                <a:gd name="connsiteY58" fmla="*/ 3303648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89205 w 4206653"/>
                <a:gd name="connsiteY34" fmla="*/ 829298 h 4338661"/>
                <a:gd name="connsiteX35" fmla="*/ 3589623 w 4206653"/>
                <a:gd name="connsiteY35" fmla="*/ 967947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58913 w 4206653"/>
                <a:gd name="connsiteY53" fmla="*/ 2697858 h 4338661"/>
                <a:gd name="connsiteX54" fmla="*/ 2821753 w 4206653"/>
                <a:gd name="connsiteY54" fmla="*/ 2823588 h 4338661"/>
                <a:gd name="connsiteX55" fmla="*/ 2764603 w 4206653"/>
                <a:gd name="connsiteY55" fmla="*/ 2995038 h 4338661"/>
                <a:gd name="connsiteX56" fmla="*/ 2970343 w 4206653"/>
                <a:gd name="connsiteY56" fmla="*/ 3132198 h 4338661"/>
                <a:gd name="connsiteX57" fmla="*/ 3176083 w 4206653"/>
                <a:gd name="connsiteY57" fmla="*/ 3269358 h 4338661"/>
                <a:gd name="connsiteX58" fmla="*/ 3347533 w 4206653"/>
                <a:gd name="connsiteY58" fmla="*/ 3303648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89205 w 4206653"/>
                <a:gd name="connsiteY34" fmla="*/ 82929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58913 w 4206653"/>
                <a:gd name="connsiteY53" fmla="*/ 2697858 h 4338661"/>
                <a:gd name="connsiteX54" fmla="*/ 2821753 w 4206653"/>
                <a:gd name="connsiteY54" fmla="*/ 2823588 h 4338661"/>
                <a:gd name="connsiteX55" fmla="*/ 2764603 w 4206653"/>
                <a:gd name="connsiteY55" fmla="*/ 2995038 h 4338661"/>
                <a:gd name="connsiteX56" fmla="*/ 2970343 w 4206653"/>
                <a:gd name="connsiteY56" fmla="*/ 3132198 h 4338661"/>
                <a:gd name="connsiteX57" fmla="*/ 3176083 w 4206653"/>
                <a:gd name="connsiteY57" fmla="*/ 3269358 h 4338661"/>
                <a:gd name="connsiteX58" fmla="*/ 3347533 w 4206653"/>
                <a:gd name="connsiteY58" fmla="*/ 3303648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58913 w 4206653"/>
                <a:gd name="connsiteY53" fmla="*/ 2697858 h 4338661"/>
                <a:gd name="connsiteX54" fmla="*/ 2821753 w 4206653"/>
                <a:gd name="connsiteY54" fmla="*/ 2823588 h 4338661"/>
                <a:gd name="connsiteX55" fmla="*/ 2764603 w 4206653"/>
                <a:gd name="connsiteY55" fmla="*/ 2995038 h 4338661"/>
                <a:gd name="connsiteX56" fmla="*/ 2970343 w 4206653"/>
                <a:gd name="connsiteY56" fmla="*/ 3132198 h 4338661"/>
                <a:gd name="connsiteX57" fmla="*/ 3176083 w 4206653"/>
                <a:gd name="connsiteY57" fmla="*/ 3269358 h 4338661"/>
                <a:gd name="connsiteX58" fmla="*/ 3347533 w 4206653"/>
                <a:gd name="connsiteY58" fmla="*/ 3303648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21753 w 4206653"/>
                <a:gd name="connsiteY54" fmla="*/ 2823588 h 4338661"/>
                <a:gd name="connsiteX55" fmla="*/ 2764603 w 4206653"/>
                <a:gd name="connsiteY55" fmla="*/ 2995038 h 4338661"/>
                <a:gd name="connsiteX56" fmla="*/ 2970343 w 4206653"/>
                <a:gd name="connsiteY56" fmla="*/ 3132198 h 4338661"/>
                <a:gd name="connsiteX57" fmla="*/ 3176083 w 4206653"/>
                <a:gd name="connsiteY57" fmla="*/ 3269358 h 4338661"/>
                <a:gd name="connsiteX58" fmla="*/ 3347533 w 4206653"/>
                <a:gd name="connsiteY58" fmla="*/ 3303648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764603 w 4206653"/>
                <a:gd name="connsiteY55" fmla="*/ 2995038 h 4338661"/>
                <a:gd name="connsiteX56" fmla="*/ 2970343 w 4206653"/>
                <a:gd name="connsiteY56" fmla="*/ 3132198 h 4338661"/>
                <a:gd name="connsiteX57" fmla="*/ 3176083 w 4206653"/>
                <a:gd name="connsiteY57" fmla="*/ 3269358 h 4338661"/>
                <a:gd name="connsiteX58" fmla="*/ 3347533 w 4206653"/>
                <a:gd name="connsiteY58" fmla="*/ 3303648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70343 w 4206653"/>
                <a:gd name="connsiteY56" fmla="*/ 3132198 h 4338661"/>
                <a:gd name="connsiteX57" fmla="*/ 3176083 w 4206653"/>
                <a:gd name="connsiteY57" fmla="*/ 3269358 h 4338661"/>
                <a:gd name="connsiteX58" fmla="*/ 3347533 w 4206653"/>
                <a:gd name="connsiteY58" fmla="*/ 3303648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47533 w 4206653"/>
                <a:gd name="connsiteY58" fmla="*/ 3303648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26816 w 4206653"/>
                <a:gd name="connsiteY59" fmla="*/ 3390616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12014 w 4206653"/>
                <a:gd name="connsiteY59" fmla="*/ 3363782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12014 w 4206653"/>
                <a:gd name="connsiteY59" fmla="*/ 3363782 h 4338661"/>
                <a:gd name="connsiteX60" fmla="*/ 3004633 w 4206653"/>
                <a:gd name="connsiteY60" fmla="*/ 3276814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12014 w 4206653"/>
                <a:gd name="connsiteY59" fmla="*/ 3363782 h 4338661"/>
                <a:gd name="connsiteX60" fmla="*/ 3004633 w 4206653"/>
                <a:gd name="connsiteY60" fmla="*/ 3276814 h 4338661"/>
                <a:gd name="connsiteX61" fmla="*/ 2771676 w 4206653"/>
                <a:gd name="connsiteY61" fmla="*/ 3166987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12014 w 4206653"/>
                <a:gd name="connsiteY59" fmla="*/ 3363782 h 4338661"/>
                <a:gd name="connsiteX60" fmla="*/ 3004633 w 4206653"/>
                <a:gd name="connsiteY60" fmla="*/ 3276814 h 4338661"/>
                <a:gd name="connsiteX61" fmla="*/ 2771676 w 4206653"/>
                <a:gd name="connsiteY61" fmla="*/ 3166987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25557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12014 w 4206653"/>
                <a:gd name="connsiteY59" fmla="*/ 3363782 h 4338661"/>
                <a:gd name="connsiteX60" fmla="*/ 3004633 w 4206653"/>
                <a:gd name="connsiteY60" fmla="*/ 3276814 h 4338661"/>
                <a:gd name="connsiteX61" fmla="*/ 2771676 w 4206653"/>
                <a:gd name="connsiteY61" fmla="*/ 3166987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25557 w 4206653"/>
                <a:gd name="connsiteY64" fmla="*/ 3326508 h 4338661"/>
                <a:gd name="connsiteX65" fmla="*/ 2610253 w 4206653"/>
                <a:gd name="connsiteY65" fmla="*/ 3564053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12014 w 4206653"/>
                <a:gd name="connsiteY59" fmla="*/ 3363782 h 4338661"/>
                <a:gd name="connsiteX60" fmla="*/ 3004633 w 4206653"/>
                <a:gd name="connsiteY60" fmla="*/ 3276814 h 4338661"/>
                <a:gd name="connsiteX61" fmla="*/ 2771676 w 4206653"/>
                <a:gd name="connsiteY61" fmla="*/ 3166987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25557 w 4206653"/>
                <a:gd name="connsiteY64" fmla="*/ 3326508 h 4338661"/>
                <a:gd name="connsiteX65" fmla="*/ 2610253 w 4206653"/>
                <a:gd name="connsiteY65" fmla="*/ 3564053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81240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12014 w 4206653"/>
                <a:gd name="connsiteY59" fmla="*/ 3363782 h 4338661"/>
                <a:gd name="connsiteX60" fmla="*/ 3004633 w 4206653"/>
                <a:gd name="connsiteY60" fmla="*/ 3276814 h 4338661"/>
                <a:gd name="connsiteX61" fmla="*/ 2771676 w 4206653"/>
                <a:gd name="connsiteY61" fmla="*/ 3166987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25557 w 4206653"/>
                <a:gd name="connsiteY64" fmla="*/ 3326508 h 4338661"/>
                <a:gd name="connsiteX65" fmla="*/ 2610253 w 4206653"/>
                <a:gd name="connsiteY65" fmla="*/ 3564053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95212 w 4206653"/>
                <a:gd name="connsiteY69" fmla="*/ 3945217 h 4338661"/>
                <a:gd name="connsiteX70" fmla="*/ 2481240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12014 w 4206653"/>
                <a:gd name="connsiteY59" fmla="*/ 3363782 h 4338661"/>
                <a:gd name="connsiteX60" fmla="*/ 3004633 w 4206653"/>
                <a:gd name="connsiteY60" fmla="*/ 3276814 h 4338661"/>
                <a:gd name="connsiteX61" fmla="*/ 2771676 w 4206653"/>
                <a:gd name="connsiteY61" fmla="*/ 3166987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25557 w 4206653"/>
                <a:gd name="connsiteY64" fmla="*/ 3326508 h 4338661"/>
                <a:gd name="connsiteX65" fmla="*/ 2610253 w 4206653"/>
                <a:gd name="connsiteY65" fmla="*/ 3564053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76709 w 4206653"/>
                <a:gd name="connsiteY68" fmla="*/ 4330348 h 4338661"/>
                <a:gd name="connsiteX69" fmla="*/ 2595212 w 4206653"/>
                <a:gd name="connsiteY69" fmla="*/ 3945217 h 4338661"/>
                <a:gd name="connsiteX70" fmla="*/ 2481240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12014 w 4206653"/>
                <a:gd name="connsiteY59" fmla="*/ 3363782 h 4338661"/>
                <a:gd name="connsiteX60" fmla="*/ 3004633 w 4206653"/>
                <a:gd name="connsiteY60" fmla="*/ 3276814 h 4338661"/>
                <a:gd name="connsiteX61" fmla="*/ 2771676 w 4206653"/>
                <a:gd name="connsiteY61" fmla="*/ 3166987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25557 w 4206653"/>
                <a:gd name="connsiteY64" fmla="*/ 3326508 h 4338661"/>
                <a:gd name="connsiteX65" fmla="*/ 2610253 w 4206653"/>
                <a:gd name="connsiteY65" fmla="*/ 3564053 h 4338661"/>
                <a:gd name="connsiteX66" fmla="*/ 2682206 w 4206653"/>
                <a:gd name="connsiteY66" fmla="*/ 4005849 h 4338661"/>
                <a:gd name="connsiteX67" fmla="*/ 2696023 w 4206653"/>
                <a:gd name="connsiteY67" fmla="*/ 4183758 h 4338661"/>
                <a:gd name="connsiteX68" fmla="*/ 2576709 w 4206653"/>
                <a:gd name="connsiteY68" fmla="*/ 4330348 h 4338661"/>
                <a:gd name="connsiteX69" fmla="*/ 2595212 w 4206653"/>
                <a:gd name="connsiteY69" fmla="*/ 3945217 h 4338661"/>
                <a:gd name="connsiteX70" fmla="*/ 2481240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12014 w 4206653"/>
                <a:gd name="connsiteY59" fmla="*/ 3363782 h 4338661"/>
                <a:gd name="connsiteX60" fmla="*/ 3004633 w 4206653"/>
                <a:gd name="connsiteY60" fmla="*/ 3276814 h 4338661"/>
                <a:gd name="connsiteX61" fmla="*/ 2771676 w 4206653"/>
                <a:gd name="connsiteY61" fmla="*/ 3166987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25557 w 4206653"/>
                <a:gd name="connsiteY64" fmla="*/ 3326508 h 4338661"/>
                <a:gd name="connsiteX65" fmla="*/ 2610253 w 4206653"/>
                <a:gd name="connsiteY65" fmla="*/ 3564053 h 4338661"/>
                <a:gd name="connsiteX66" fmla="*/ 2682206 w 4206653"/>
                <a:gd name="connsiteY66" fmla="*/ 4005849 h 4338661"/>
                <a:gd name="connsiteX67" fmla="*/ 2647915 w 4206653"/>
                <a:gd name="connsiteY67" fmla="*/ 4183758 h 4338661"/>
                <a:gd name="connsiteX68" fmla="*/ 2576709 w 4206653"/>
                <a:gd name="connsiteY68" fmla="*/ 4330348 h 4338661"/>
                <a:gd name="connsiteX69" fmla="*/ 2595212 w 4206653"/>
                <a:gd name="connsiteY69" fmla="*/ 3945217 h 4338661"/>
                <a:gd name="connsiteX70" fmla="*/ 2481240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460042"/>
                <a:gd name="connsiteX1" fmla="*/ 1343911 w 4206653"/>
                <a:gd name="connsiteY1" fmla="*/ 1559828 h 4460042"/>
                <a:gd name="connsiteX2" fmla="*/ 1553023 w 4206653"/>
                <a:gd name="connsiteY2" fmla="*/ 1657728 h 4460042"/>
                <a:gd name="connsiteX3" fmla="*/ 1907353 w 4206653"/>
                <a:gd name="connsiteY3" fmla="*/ 1680588 h 4460042"/>
                <a:gd name="connsiteX4" fmla="*/ 2021653 w 4206653"/>
                <a:gd name="connsiteY4" fmla="*/ 1543428 h 4460042"/>
                <a:gd name="connsiteX5" fmla="*/ 2124523 w 4206653"/>
                <a:gd name="connsiteY5" fmla="*/ 1291968 h 4460042"/>
                <a:gd name="connsiteX6" fmla="*/ 2124523 w 4206653"/>
                <a:gd name="connsiteY6" fmla="*/ 1120518 h 4460042"/>
                <a:gd name="connsiteX7" fmla="*/ 2068029 w 4206653"/>
                <a:gd name="connsiteY7" fmla="*/ 825325 h 4460042"/>
                <a:gd name="connsiteX8" fmla="*/ 2078803 w 4206653"/>
                <a:gd name="connsiteY8" fmla="*/ 777618 h 4460042"/>
                <a:gd name="connsiteX9" fmla="*/ 2170243 w 4206653"/>
                <a:gd name="connsiteY9" fmla="*/ 1086228 h 4460042"/>
                <a:gd name="connsiteX10" fmla="*/ 2215963 w 4206653"/>
                <a:gd name="connsiteY10" fmla="*/ 1269108 h 4460042"/>
                <a:gd name="connsiteX11" fmla="*/ 2284543 w 4206653"/>
                <a:gd name="connsiteY11" fmla="*/ 1303398 h 4460042"/>
                <a:gd name="connsiteX12" fmla="*/ 2330263 w 4206653"/>
                <a:gd name="connsiteY12" fmla="*/ 1166238 h 4460042"/>
                <a:gd name="connsiteX13" fmla="*/ 2467423 w 4206653"/>
                <a:gd name="connsiteY13" fmla="*/ 880488 h 4460042"/>
                <a:gd name="connsiteX14" fmla="*/ 2558863 w 4206653"/>
                <a:gd name="connsiteY14" fmla="*/ 640458 h 4460042"/>
                <a:gd name="connsiteX15" fmla="*/ 2616013 w 4206653"/>
                <a:gd name="connsiteY15" fmla="*/ 537588 h 4460042"/>
                <a:gd name="connsiteX16" fmla="*/ 2558863 w 4206653"/>
                <a:gd name="connsiteY16" fmla="*/ 789048 h 4460042"/>
                <a:gd name="connsiteX17" fmla="*/ 2444563 w 4206653"/>
                <a:gd name="connsiteY17" fmla="*/ 1097658 h 4460042"/>
                <a:gd name="connsiteX18" fmla="*/ 2375983 w 4206653"/>
                <a:gd name="connsiteY18" fmla="*/ 1406268 h 4460042"/>
                <a:gd name="connsiteX19" fmla="*/ 2558863 w 4206653"/>
                <a:gd name="connsiteY19" fmla="*/ 1577718 h 4460042"/>
                <a:gd name="connsiteX20" fmla="*/ 2878903 w 4206653"/>
                <a:gd name="connsiteY20" fmla="*/ 1657728 h 4460042"/>
                <a:gd name="connsiteX21" fmla="*/ 3187513 w 4206653"/>
                <a:gd name="connsiteY21" fmla="*/ 1657728 h 4460042"/>
                <a:gd name="connsiteX22" fmla="*/ 3370393 w 4206653"/>
                <a:gd name="connsiteY22" fmla="*/ 1566288 h 4460042"/>
                <a:gd name="connsiteX23" fmla="*/ 3488066 w 4206653"/>
                <a:gd name="connsiteY23" fmla="*/ 1246753 h 4460042"/>
                <a:gd name="connsiteX24" fmla="*/ 3495138 w 4206653"/>
                <a:gd name="connsiteY24" fmla="*/ 1115548 h 4460042"/>
                <a:gd name="connsiteX25" fmla="*/ 3493650 w 4206653"/>
                <a:gd name="connsiteY25" fmla="*/ 1063976 h 4460042"/>
                <a:gd name="connsiteX26" fmla="*/ 3450403 w 4206653"/>
                <a:gd name="connsiteY26" fmla="*/ 777618 h 4460042"/>
                <a:gd name="connsiteX27" fmla="*/ 3119893 w 4206653"/>
                <a:gd name="connsiteY27" fmla="*/ 321571 h 4460042"/>
                <a:gd name="connsiteX28" fmla="*/ 3497351 w 4206653"/>
                <a:gd name="connsiteY28" fmla="*/ 674883 h 4460042"/>
                <a:gd name="connsiteX29" fmla="*/ 3759013 w 4206653"/>
                <a:gd name="connsiteY29" fmla="*/ 571878 h 4460042"/>
                <a:gd name="connsiteX30" fmla="*/ 3999043 w 4206653"/>
                <a:gd name="connsiteY30" fmla="*/ 91818 h 4460042"/>
                <a:gd name="connsiteX31" fmla="*/ 4033333 w 4206653"/>
                <a:gd name="connsiteY31" fmla="*/ 11808 h 4460042"/>
                <a:gd name="connsiteX32" fmla="*/ 3984569 w 4206653"/>
                <a:gd name="connsiteY32" fmla="*/ 247366 h 4460042"/>
                <a:gd name="connsiteX33" fmla="*/ 3812791 w 4206653"/>
                <a:gd name="connsiteY33" fmla="*/ 647417 h 4460042"/>
                <a:gd name="connsiteX34" fmla="*/ 3592906 w 4206653"/>
                <a:gd name="connsiteY34" fmla="*/ 811408 h 4460042"/>
                <a:gd name="connsiteX35" fmla="*/ 3604425 w 4206653"/>
                <a:gd name="connsiteY35" fmla="*/ 999253 h 4460042"/>
                <a:gd name="connsiteX36" fmla="*/ 3872985 w 4206653"/>
                <a:gd name="connsiteY36" fmla="*/ 881976 h 4460042"/>
                <a:gd name="connsiteX37" fmla="*/ 4200754 w 4206653"/>
                <a:gd name="connsiteY37" fmla="*/ 774136 h 4460042"/>
                <a:gd name="connsiteX38" fmla="*/ 4064251 w 4206653"/>
                <a:gd name="connsiteY38" fmla="*/ 847195 h 4460042"/>
                <a:gd name="connsiteX39" fmla="*/ 3818880 w 4206653"/>
                <a:gd name="connsiteY39" fmla="*/ 991305 h 4460042"/>
                <a:gd name="connsiteX40" fmla="*/ 3658531 w 4206653"/>
                <a:gd name="connsiteY40" fmla="*/ 1093178 h 4460042"/>
                <a:gd name="connsiteX41" fmla="*/ 3622838 w 4206653"/>
                <a:gd name="connsiteY41" fmla="*/ 1221401 h 4460042"/>
                <a:gd name="connsiteX42" fmla="*/ 3577446 w 4206653"/>
                <a:gd name="connsiteY42" fmla="*/ 1500691 h 4460042"/>
                <a:gd name="connsiteX43" fmla="*/ 3461833 w 4206653"/>
                <a:gd name="connsiteY43" fmla="*/ 1726308 h 4460042"/>
                <a:gd name="connsiteX44" fmla="*/ 3278953 w 4206653"/>
                <a:gd name="connsiteY44" fmla="*/ 2034918 h 4460042"/>
                <a:gd name="connsiteX45" fmla="*/ 3233233 w 4206653"/>
                <a:gd name="connsiteY45" fmla="*/ 2309238 h 4460042"/>
                <a:gd name="connsiteX46" fmla="*/ 3404683 w 4206653"/>
                <a:gd name="connsiteY46" fmla="*/ 2457828 h 4460042"/>
                <a:gd name="connsiteX47" fmla="*/ 3759013 w 4206653"/>
                <a:gd name="connsiteY47" fmla="*/ 2663568 h 4460042"/>
                <a:gd name="connsiteX48" fmla="*/ 4079053 w 4206653"/>
                <a:gd name="connsiteY48" fmla="*/ 2777868 h 4460042"/>
                <a:gd name="connsiteX49" fmla="*/ 4079053 w 4206653"/>
                <a:gd name="connsiteY49" fmla="*/ 2880738 h 4460042"/>
                <a:gd name="connsiteX50" fmla="*/ 3770443 w 4206653"/>
                <a:gd name="connsiteY50" fmla="*/ 2869308 h 4460042"/>
                <a:gd name="connsiteX51" fmla="*/ 3404683 w 4206653"/>
                <a:gd name="connsiteY51" fmla="*/ 2732148 h 4460042"/>
                <a:gd name="connsiteX52" fmla="*/ 3084643 w 4206653"/>
                <a:gd name="connsiteY52" fmla="*/ 2663568 h 4460042"/>
                <a:gd name="connsiteX53" fmla="*/ 2995919 w 4206653"/>
                <a:gd name="connsiteY53" fmla="*/ 2782832 h 4460042"/>
                <a:gd name="connsiteX54" fmla="*/ 2832855 w 4206653"/>
                <a:gd name="connsiteY54" fmla="*/ 2930924 h 4460042"/>
                <a:gd name="connsiteX55" fmla="*/ 2820111 w 4206653"/>
                <a:gd name="connsiteY55" fmla="*/ 3026344 h 4460042"/>
                <a:gd name="connsiteX56" fmla="*/ 2959241 w 4206653"/>
                <a:gd name="connsiteY56" fmla="*/ 3167976 h 4460042"/>
                <a:gd name="connsiteX57" fmla="*/ 3176083 w 4206653"/>
                <a:gd name="connsiteY57" fmla="*/ 3269358 h 4460042"/>
                <a:gd name="connsiteX58" fmla="*/ 3388239 w 4206653"/>
                <a:gd name="connsiteY58" fmla="*/ 3442290 h 4460042"/>
                <a:gd name="connsiteX59" fmla="*/ 3212014 w 4206653"/>
                <a:gd name="connsiteY59" fmla="*/ 3363782 h 4460042"/>
                <a:gd name="connsiteX60" fmla="*/ 3004633 w 4206653"/>
                <a:gd name="connsiteY60" fmla="*/ 3276814 h 4460042"/>
                <a:gd name="connsiteX61" fmla="*/ 2771676 w 4206653"/>
                <a:gd name="connsiteY61" fmla="*/ 3166987 h 4460042"/>
                <a:gd name="connsiteX62" fmla="*/ 2638873 w 4206653"/>
                <a:gd name="connsiteY62" fmla="*/ 3097908 h 4460042"/>
                <a:gd name="connsiteX63" fmla="*/ 2570293 w 4206653"/>
                <a:gd name="connsiteY63" fmla="*/ 3109338 h 4460042"/>
                <a:gd name="connsiteX64" fmla="*/ 2525557 w 4206653"/>
                <a:gd name="connsiteY64" fmla="*/ 3326508 h 4460042"/>
                <a:gd name="connsiteX65" fmla="*/ 2610253 w 4206653"/>
                <a:gd name="connsiteY65" fmla="*/ 3564053 h 4460042"/>
                <a:gd name="connsiteX66" fmla="*/ 2682206 w 4206653"/>
                <a:gd name="connsiteY66" fmla="*/ 4005849 h 4460042"/>
                <a:gd name="connsiteX67" fmla="*/ 2647915 w 4206653"/>
                <a:gd name="connsiteY67" fmla="*/ 4183758 h 4460042"/>
                <a:gd name="connsiteX68" fmla="*/ 2539703 w 4206653"/>
                <a:gd name="connsiteY68" fmla="*/ 4455574 h 4460042"/>
                <a:gd name="connsiteX69" fmla="*/ 2595212 w 4206653"/>
                <a:gd name="connsiteY69" fmla="*/ 3945217 h 4460042"/>
                <a:gd name="connsiteX70" fmla="*/ 2481240 w 4206653"/>
                <a:gd name="connsiteY70" fmla="*/ 3566538 h 4460042"/>
                <a:gd name="connsiteX71" fmla="*/ 2307403 w 4206653"/>
                <a:gd name="connsiteY71" fmla="*/ 3166488 h 4460042"/>
                <a:gd name="connsiteX72" fmla="*/ 2261683 w 4206653"/>
                <a:gd name="connsiteY72" fmla="*/ 3063618 h 4460042"/>
                <a:gd name="connsiteX73" fmla="*/ 2078803 w 4206653"/>
                <a:gd name="connsiteY73" fmla="*/ 2949318 h 4460042"/>
                <a:gd name="connsiteX74" fmla="*/ 1850203 w 4206653"/>
                <a:gd name="connsiteY74" fmla="*/ 3029328 h 4460042"/>
                <a:gd name="connsiteX75" fmla="*/ 1415863 w 4206653"/>
                <a:gd name="connsiteY75" fmla="*/ 3360798 h 4460042"/>
                <a:gd name="connsiteX76" fmla="*/ 1381573 w 4206653"/>
                <a:gd name="connsiteY76" fmla="*/ 3680838 h 4460042"/>
                <a:gd name="connsiteX77" fmla="*/ 1381573 w 4206653"/>
                <a:gd name="connsiteY77" fmla="*/ 3989448 h 4460042"/>
                <a:gd name="connsiteX78" fmla="*/ 1290133 w 4206653"/>
                <a:gd name="connsiteY78" fmla="*/ 4309488 h 4460042"/>
                <a:gd name="connsiteX79" fmla="*/ 1198693 w 4206653"/>
                <a:gd name="connsiteY79" fmla="*/ 4298058 h 4460042"/>
                <a:gd name="connsiteX80" fmla="*/ 1187263 w 4206653"/>
                <a:gd name="connsiteY80" fmla="*/ 4080888 h 4460042"/>
                <a:gd name="connsiteX81" fmla="*/ 1198693 w 4206653"/>
                <a:gd name="connsiteY81" fmla="*/ 3909438 h 4460042"/>
                <a:gd name="connsiteX82" fmla="*/ 970093 w 4206653"/>
                <a:gd name="connsiteY82" fmla="*/ 3989448 h 4460042"/>
                <a:gd name="connsiteX83" fmla="*/ 718633 w 4206653"/>
                <a:gd name="connsiteY83" fmla="*/ 4069458 h 4460042"/>
                <a:gd name="connsiteX84" fmla="*/ 741493 w 4206653"/>
                <a:gd name="connsiteY84" fmla="*/ 3955158 h 4460042"/>
                <a:gd name="connsiteX85" fmla="*/ 1130113 w 4206653"/>
                <a:gd name="connsiteY85" fmla="*/ 3795138 h 4460042"/>
                <a:gd name="connsiteX86" fmla="*/ 1278703 w 4206653"/>
                <a:gd name="connsiteY86" fmla="*/ 3726558 h 4460042"/>
                <a:gd name="connsiteX87" fmla="*/ 1221553 w 4206653"/>
                <a:gd name="connsiteY87" fmla="*/ 3372228 h 4460042"/>
                <a:gd name="connsiteX88" fmla="*/ 1324423 w 4206653"/>
                <a:gd name="connsiteY88" fmla="*/ 3120768 h 4460042"/>
                <a:gd name="connsiteX89" fmla="*/ 1393003 w 4206653"/>
                <a:gd name="connsiteY89" fmla="*/ 3052188 h 4460042"/>
                <a:gd name="connsiteX90" fmla="*/ 1084393 w 4206653"/>
                <a:gd name="connsiteY90" fmla="*/ 3029328 h 4460042"/>
                <a:gd name="connsiteX91" fmla="*/ 730063 w 4206653"/>
                <a:gd name="connsiteY91" fmla="*/ 2960748 h 4460042"/>
                <a:gd name="connsiteX92" fmla="*/ 375733 w 4206653"/>
                <a:gd name="connsiteY92" fmla="*/ 3132198 h 4460042"/>
                <a:gd name="connsiteX93" fmla="*/ 421453 w 4206653"/>
                <a:gd name="connsiteY93" fmla="*/ 3029328 h 4460042"/>
                <a:gd name="connsiteX94" fmla="*/ 627193 w 4206653"/>
                <a:gd name="connsiteY94" fmla="*/ 2926458 h 4460042"/>
                <a:gd name="connsiteX95" fmla="*/ 810073 w 4206653"/>
                <a:gd name="connsiteY95" fmla="*/ 2755008 h 4460042"/>
                <a:gd name="connsiteX96" fmla="*/ 1152973 w 4206653"/>
                <a:gd name="connsiteY96" fmla="*/ 2777868 h 4460042"/>
                <a:gd name="connsiteX97" fmla="*/ 1461583 w 4206653"/>
                <a:gd name="connsiteY97" fmla="*/ 2823588 h 4460042"/>
                <a:gd name="connsiteX98" fmla="*/ 1953073 w 4206653"/>
                <a:gd name="connsiteY98" fmla="*/ 2663568 h 4460042"/>
                <a:gd name="connsiteX99" fmla="*/ 1701613 w 4206653"/>
                <a:gd name="connsiteY99" fmla="*/ 2263518 h 4460042"/>
                <a:gd name="connsiteX100" fmla="*/ 1690183 w 4206653"/>
                <a:gd name="connsiteY100" fmla="*/ 1966338 h 4460042"/>
                <a:gd name="connsiteX101" fmla="*/ 1381991 w 4206653"/>
                <a:gd name="connsiteY101" fmla="*/ 1841604 h 4460042"/>
                <a:gd name="connsiteX102" fmla="*/ 1095823 w 4206653"/>
                <a:gd name="connsiteY102" fmla="*/ 1714878 h 4460042"/>
                <a:gd name="connsiteX103" fmla="*/ 746507 w 4206653"/>
                <a:gd name="connsiteY103" fmla="*/ 1626415 h 4460042"/>
                <a:gd name="connsiteX104" fmla="*/ 352873 w 4206653"/>
                <a:gd name="connsiteY104" fmla="*/ 1726308 h 4460042"/>
                <a:gd name="connsiteX105" fmla="*/ 113171 w 4206653"/>
                <a:gd name="connsiteY105" fmla="*/ 1763582 h 4460042"/>
                <a:gd name="connsiteX106" fmla="*/ 9973 w 4206653"/>
                <a:gd name="connsiteY106" fmla="*/ 1737738 h 4460042"/>
                <a:gd name="connsiteX107" fmla="*/ 348516 w 4206653"/>
                <a:gd name="connsiteY107" fmla="*/ 1643812 h 4460042"/>
                <a:gd name="connsiteX108" fmla="*/ 653097 w 4206653"/>
                <a:gd name="connsiteY108" fmla="*/ 1543920 h 4460042"/>
                <a:gd name="connsiteX109" fmla="*/ 1072963 w 4206653"/>
                <a:gd name="connsiteY109" fmla="*/ 1612008 h 4460042"/>
                <a:gd name="connsiteX110" fmla="*/ 1244413 w 4206653"/>
                <a:gd name="connsiteY110" fmla="*/ 1657728 h 4460042"/>
                <a:gd name="connsiteX111" fmla="*/ 1205766 w 4206653"/>
                <a:gd name="connsiteY111" fmla="*/ 1451988 h 4460042"/>
                <a:gd name="connsiteX112" fmla="*/ 1046313 w 4206653"/>
                <a:gd name="connsiteY112" fmla="*/ 815409 h 4460042"/>
                <a:gd name="connsiteX113" fmla="*/ 1221553 w 4206653"/>
                <a:gd name="connsiteY113" fmla="*/ 1211958 h 4460042"/>
                <a:gd name="connsiteX0" fmla="*/ 1221553 w 4206653"/>
                <a:gd name="connsiteY0" fmla="*/ 1211958 h 4460500"/>
                <a:gd name="connsiteX1" fmla="*/ 1343911 w 4206653"/>
                <a:gd name="connsiteY1" fmla="*/ 1559828 h 4460500"/>
                <a:gd name="connsiteX2" fmla="*/ 1553023 w 4206653"/>
                <a:gd name="connsiteY2" fmla="*/ 1657728 h 4460500"/>
                <a:gd name="connsiteX3" fmla="*/ 1907353 w 4206653"/>
                <a:gd name="connsiteY3" fmla="*/ 1680588 h 4460500"/>
                <a:gd name="connsiteX4" fmla="*/ 2021653 w 4206653"/>
                <a:gd name="connsiteY4" fmla="*/ 1543428 h 4460500"/>
                <a:gd name="connsiteX5" fmla="*/ 2124523 w 4206653"/>
                <a:gd name="connsiteY5" fmla="*/ 1291968 h 4460500"/>
                <a:gd name="connsiteX6" fmla="*/ 2124523 w 4206653"/>
                <a:gd name="connsiteY6" fmla="*/ 1120518 h 4460500"/>
                <a:gd name="connsiteX7" fmla="*/ 2068029 w 4206653"/>
                <a:gd name="connsiteY7" fmla="*/ 825325 h 4460500"/>
                <a:gd name="connsiteX8" fmla="*/ 2078803 w 4206653"/>
                <a:gd name="connsiteY8" fmla="*/ 777618 h 4460500"/>
                <a:gd name="connsiteX9" fmla="*/ 2170243 w 4206653"/>
                <a:gd name="connsiteY9" fmla="*/ 1086228 h 4460500"/>
                <a:gd name="connsiteX10" fmla="*/ 2215963 w 4206653"/>
                <a:gd name="connsiteY10" fmla="*/ 1269108 h 4460500"/>
                <a:gd name="connsiteX11" fmla="*/ 2284543 w 4206653"/>
                <a:gd name="connsiteY11" fmla="*/ 1303398 h 4460500"/>
                <a:gd name="connsiteX12" fmla="*/ 2330263 w 4206653"/>
                <a:gd name="connsiteY12" fmla="*/ 1166238 h 4460500"/>
                <a:gd name="connsiteX13" fmla="*/ 2467423 w 4206653"/>
                <a:gd name="connsiteY13" fmla="*/ 880488 h 4460500"/>
                <a:gd name="connsiteX14" fmla="*/ 2558863 w 4206653"/>
                <a:gd name="connsiteY14" fmla="*/ 640458 h 4460500"/>
                <a:gd name="connsiteX15" fmla="*/ 2616013 w 4206653"/>
                <a:gd name="connsiteY15" fmla="*/ 537588 h 4460500"/>
                <a:gd name="connsiteX16" fmla="*/ 2558863 w 4206653"/>
                <a:gd name="connsiteY16" fmla="*/ 789048 h 4460500"/>
                <a:gd name="connsiteX17" fmla="*/ 2444563 w 4206653"/>
                <a:gd name="connsiteY17" fmla="*/ 1097658 h 4460500"/>
                <a:gd name="connsiteX18" fmla="*/ 2375983 w 4206653"/>
                <a:gd name="connsiteY18" fmla="*/ 1406268 h 4460500"/>
                <a:gd name="connsiteX19" fmla="*/ 2558863 w 4206653"/>
                <a:gd name="connsiteY19" fmla="*/ 1577718 h 4460500"/>
                <a:gd name="connsiteX20" fmla="*/ 2878903 w 4206653"/>
                <a:gd name="connsiteY20" fmla="*/ 1657728 h 4460500"/>
                <a:gd name="connsiteX21" fmla="*/ 3187513 w 4206653"/>
                <a:gd name="connsiteY21" fmla="*/ 1657728 h 4460500"/>
                <a:gd name="connsiteX22" fmla="*/ 3370393 w 4206653"/>
                <a:gd name="connsiteY22" fmla="*/ 1566288 h 4460500"/>
                <a:gd name="connsiteX23" fmla="*/ 3488066 w 4206653"/>
                <a:gd name="connsiteY23" fmla="*/ 1246753 h 4460500"/>
                <a:gd name="connsiteX24" fmla="*/ 3495138 w 4206653"/>
                <a:gd name="connsiteY24" fmla="*/ 1115548 h 4460500"/>
                <a:gd name="connsiteX25" fmla="*/ 3493650 w 4206653"/>
                <a:gd name="connsiteY25" fmla="*/ 1063976 h 4460500"/>
                <a:gd name="connsiteX26" fmla="*/ 3450403 w 4206653"/>
                <a:gd name="connsiteY26" fmla="*/ 777618 h 4460500"/>
                <a:gd name="connsiteX27" fmla="*/ 3119893 w 4206653"/>
                <a:gd name="connsiteY27" fmla="*/ 321571 h 4460500"/>
                <a:gd name="connsiteX28" fmla="*/ 3497351 w 4206653"/>
                <a:gd name="connsiteY28" fmla="*/ 674883 h 4460500"/>
                <a:gd name="connsiteX29" fmla="*/ 3759013 w 4206653"/>
                <a:gd name="connsiteY29" fmla="*/ 571878 h 4460500"/>
                <a:gd name="connsiteX30" fmla="*/ 3999043 w 4206653"/>
                <a:gd name="connsiteY30" fmla="*/ 91818 h 4460500"/>
                <a:gd name="connsiteX31" fmla="*/ 4033333 w 4206653"/>
                <a:gd name="connsiteY31" fmla="*/ 11808 h 4460500"/>
                <a:gd name="connsiteX32" fmla="*/ 3984569 w 4206653"/>
                <a:gd name="connsiteY32" fmla="*/ 247366 h 4460500"/>
                <a:gd name="connsiteX33" fmla="*/ 3812791 w 4206653"/>
                <a:gd name="connsiteY33" fmla="*/ 647417 h 4460500"/>
                <a:gd name="connsiteX34" fmla="*/ 3592906 w 4206653"/>
                <a:gd name="connsiteY34" fmla="*/ 811408 h 4460500"/>
                <a:gd name="connsiteX35" fmla="*/ 3604425 w 4206653"/>
                <a:gd name="connsiteY35" fmla="*/ 999253 h 4460500"/>
                <a:gd name="connsiteX36" fmla="*/ 3872985 w 4206653"/>
                <a:gd name="connsiteY36" fmla="*/ 881976 h 4460500"/>
                <a:gd name="connsiteX37" fmla="*/ 4200754 w 4206653"/>
                <a:gd name="connsiteY37" fmla="*/ 774136 h 4460500"/>
                <a:gd name="connsiteX38" fmla="*/ 4064251 w 4206653"/>
                <a:gd name="connsiteY38" fmla="*/ 847195 h 4460500"/>
                <a:gd name="connsiteX39" fmla="*/ 3818880 w 4206653"/>
                <a:gd name="connsiteY39" fmla="*/ 991305 h 4460500"/>
                <a:gd name="connsiteX40" fmla="*/ 3658531 w 4206653"/>
                <a:gd name="connsiteY40" fmla="*/ 1093178 h 4460500"/>
                <a:gd name="connsiteX41" fmla="*/ 3622838 w 4206653"/>
                <a:gd name="connsiteY41" fmla="*/ 1221401 h 4460500"/>
                <a:gd name="connsiteX42" fmla="*/ 3577446 w 4206653"/>
                <a:gd name="connsiteY42" fmla="*/ 1500691 h 4460500"/>
                <a:gd name="connsiteX43" fmla="*/ 3461833 w 4206653"/>
                <a:gd name="connsiteY43" fmla="*/ 1726308 h 4460500"/>
                <a:gd name="connsiteX44" fmla="*/ 3278953 w 4206653"/>
                <a:gd name="connsiteY44" fmla="*/ 2034918 h 4460500"/>
                <a:gd name="connsiteX45" fmla="*/ 3233233 w 4206653"/>
                <a:gd name="connsiteY45" fmla="*/ 2309238 h 4460500"/>
                <a:gd name="connsiteX46" fmla="*/ 3404683 w 4206653"/>
                <a:gd name="connsiteY46" fmla="*/ 2457828 h 4460500"/>
                <a:gd name="connsiteX47" fmla="*/ 3759013 w 4206653"/>
                <a:gd name="connsiteY47" fmla="*/ 2663568 h 4460500"/>
                <a:gd name="connsiteX48" fmla="*/ 4079053 w 4206653"/>
                <a:gd name="connsiteY48" fmla="*/ 2777868 h 4460500"/>
                <a:gd name="connsiteX49" fmla="*/ 4079053 w 4206653"/>
                <a:gd name="connsiteY49" fmla="*/ 2880738 h 4460500"/>
                <a:gd name="connsiteX50" fmla="*/ 3770443 w 4206653"/>
                <a:gd name="connsiteY50" fmla="*/ 2869308 h 4460500"/>
                <a:gd name="connsiteX51" fmla="*/ 3404683 w 4206653"/>
                <a:gd name="connsiteY51" fmla="*/ 2732148 h 4460500"/>
                <a:gd name="connsiteX52" fmla="*/ 3084643 w 4206653"/>
                <a:gd name="connsiteY52" fmla="*/ 2663568 h 4460500"/>
                <a:gd name="connsiteX53" fmla="*/ 2995919 w 4206653"/>
                <a:gd name="connsiteY53" fmla="*/ 2782832 h 4460500"/>
                <a:gd name="connsiteX54" fmla="*/ 2832855 w 4206653"/>
                <a:gd name="connsiteY54" fmla="*/ 2930924 h 4460500"/>
                <a:gd name="connsiteX55" fmla="*/ 2820111 w 4206653"/>
                <a:gd name="connsiteY55" fmla="*/ 3026344 h 4460500"/>
                <a:gd name="connsiteX56" fmla="*/ 2959241 w 4206653"/>
                <a:gd name="connsiteY56" fmla="*/ 3167976 h 4460500"/>
                <a:gd name="connsiteX57" fmla="*/ 3176083 w 4206653"/>
                <a:gd name="connsiteY57" fmla="*/ 3269358 h 4460500"/>
                <a:gd name="connsiteX58" fmla="*/ 3388239 w 4206653"/>
                <a:gd name="connsiteY58" fmla="*/ 3442290 h 4460500"/>
                <a:gd name="connsiteX59" fmla="*/ 3212014 w 4206653"/>
                <a:gd name="connsiteY59" fmla="*/ 3363782 h 4460500"/>
                <a:gd name="connsiteX60" fmla="*/ 3004633 w 4206653"/>
                <a:gd name="connsiteY60" fmla="*/ 3276814 h 4460500"/>
                <a:gd name="connsiteX61" fmla="*/ 2771676 w 4206653"/>
                <a:gd name="connsiteY61" fmla="*/ 3166987 h 4460500"/>
                <a:gd name="connsiteX62" fmla="*/ 2638873 w 4206653"/>
                <a:gd name="connsiteY62" fmla="*/ 3097908 h 4460500"/>
                <a:gd name="connsiteX63" fmla="*/ 2570293 w 4206653"/>
                <a:gd name="connsiteY63" fmla="*/ 3109338 h 4460500"/>
                <a:gd name="connsiteX64" fmla="*/ 2525557 w 4206653"/>
                <a:gd name="connsiteY64" fmla="*/ 3326508 h 4460500"/>
                <a:gd name="connsiteX65" fmla="*/ 2610253 w 4206653"/>
                <a:gd name="connsiteY65" fmla="*/ 3564053 h 4460500"/>
                <a:gd name="connsiteX66" fmla="*/ 2682206 w 4206653"/>
                <a:gd name="connsiteY66" fmla="*/ 4005849 h 4460500"/>
                <a:gd name="connsiteX67" fmla="*/ 2633113 w 4206653"/>
                <a:gd name="connsiteY67" fmla="*/ 4192703 h 4460500"/>
                <a:gd name="connsiteX68" fmla="*/ 2539703 w 4206653"/>
                <a:gd name="connsiteY68" fmla="*/ 4455574 h 4460500"/>
                <a:gd name="connsiteX69" fmla="*/ 2595212 w 4206653"/>
                <a:gd name="connsiteY69" fmla="*/ 3945217 h 4460500"/>
                <a:gd name="connsiteX70" fmla="*/ 2481240 w 4206653"/>
                <a:gd name="connsiteY70" fmla="*/ 3566538 h 4460500"/>
                <a:gd name="connsiteX71" fmla="*/ 2307403 w 4206653"/>
                <a:gd name="connsiteY71" fmla="*/ 3166488 h 4460500"/>
                <a:gd name="connsiteX72" fmla="*/ 2261683 w 4206653"/>
                <a:gd name="connsiteY72" fmla="*/ 3063618 h 4460500"/>
                <a:gd name="connsiteX73" fmla="*/ 2078803 w 4206653"/>
                <a:gd name="connsiteY73" fmla="*/ 2949318 h 4460500"/>
                <a:gd name="connsiteX74" fmla="*/ 1850203 w 4206653"/>
                <a:gd name="connsiteY74" fmla="*/ 3029328 h 4460500"/>
                <a:gd name="connsiteX75" fmla="*/ 1415863 w 4206653"/>
                <a:gd name="connsiteY75" fmla="*/ 3360798 h 4460500"/>
                <a:gd name="connsiteX76" fmla="*/ 1381573 w 4206653"/>
                <a:gd name="connsiteY76" fmla="*/ 3680838 h 4460500"/>
                <a:gd name="connsiteX77" fmla="*/ 1381573 w 4206653"/>
                <a:gd name="connsiteY77" fmla="*/ 3989448 h 4460500"/>
                <a:gd name="connsiteX78" fmla="*/ 1290133 w 4206653"/>
                <a:gd name="connsiteY78" fmla="*/ 4309488 h 4460500"/>
                <a:gd name="connsiteX79" fmla="*/ 1198693 w 4206653"/>
                <a:gd name="connsiteY79" fmla="*/ 4298058 h 4460500"/>
                <a:gd name="connsiteX80" fmla="*/ 1187263 w 4206653"/>
                <a:gd name="connsiteY80" fmla="*/ 4080888 h 4460500"/>
                <a:gd name="connsiteX81" fmla="*/ 1198693 w 4206653"/>
                <a:gd name="connsiteY81" fmla="*/ 3909438 h 4460500"/>
                <a:gd name="connsiteX82" fmla="*/ 970093 w 4206653"/>
                <a:gd name="connsiteY82" fmla="*/ 3989448 h 4460500"/>
                <a:gd name="connsiteX83" fmla="*/ 718633 w 4206653"/>
                <a:gd name="connsiteY83" fmla="*/ 4069458 h 4460500"/>
                <a:gd name="connsiteX84" fmla="*/ 741493 w 4206653"/>
                <a:gd name="connsiteY84" fmla="*/ 3955158 h 4460500"/>
                <a:gd name="connsiteX85" fmla="*/ 1130113 w 4206653"/>
                <a:gd name="connsiteY85" fmla="*/ 3795138 h 4460500"/>
                <a:gd name="connsiteX86" fmla="*/ 1278703 w 4206653"/>
                <a:gd name="connsiteY86" fmla="*/ 3726558 h 4460500"/>
                <a:gd name="connsiteX87" fmla="*/ 1221553 w 4206653"/>
                <a:gd name="connsiteY87" fmla="*/ 3372228 h 4460500"/>
                <a:gd name="connsiteX88" fmla="*/ 1324423 w 4206653"/>
                <a:gd name="connsiteY88" fmla="*/ 3120768 h 4460500"/>
                <a:gd name="connsiteX89" fmla="*/ 1393003 w 4206653"/>
                <a:gd name="connsiteY89" fmla="*/ 3052188 h 4460500"/>
                <a:gd name="connsiteX90" fmla="*/ 1084393 w 4206653"/>
                <a:gd name="connsiteY90" fmla="*/ 3029328 h 4460500"/>
                <a:gd name="connsiteX91" fmla="*/ 730063 w 4206653"/>
                <a:gd name="connsiteY91" fmla="*/ 2960748 h 4460500"/>
                <a:gd name="connsiteX92" fmla="*/ 375733 w 4206653"/>
                <a:gd name="connsiteY92" fmla="*/ 3132198 h 4460500"/>
                <a:gd name="connsiteX93" fmla="*/ 421453 w 4206653"/>
                <a:gd name="connsiteY93" fmla="*/ 3029328 h 4460500"/>
                <a:gd name="connsiteX94" fmla="*/ 627193 w 4206653"/>
                <a:gd name="connsiteY94" fmla="*/ 2926458 h 4460500"/>
                <a:gd name="connsiteX95" fmla="*/ 810073 w 4206653"/>
                <a:gd name="connsiteY95" fmla="*/ 2755008 h 4460500"/>
                <a:gd name="connsiteX96" fmla="*/ 1152973 w 4206653"/>
                <a:gd name="connsiteY96" fmla="*/ 2777868 h 4460500"/>
                <a:gd name="connsiteX97" fmla="*/ 1461583 w 4206653"/>
                <a:gd name="connsiteY97" fmla="*/ 2823588 h 4460500"/>
                <a:gd name="connsiteX98" fmla="*/ 1953073 w 4206653"/>
                <a:gd name="connsiteY98" fmla="*/ 2663568 h 4460500"/>
                <a:gd name="connsiteX99" fmla="*/ 1701613 w 4206653"/>
                <a:gd name="connsiteY99" fmla="*/ 2263518 h 4460500"/>
                <a:gd name="connsiteX100" fmla="*/ 1690183 w 4206653"/>
                <a:gd name="connsiteY100" fmla="*/ 1966338 h 4460500"/>
                <a:gd name="connsiteX101" fmla="*/ 1381991 w 4206653"/>
                <a:gd name="connsiteY101" fmla="*/ 1841604 h 4460500"/>
                <a:gd name="connsiteX102" fmla="*/ 1095823 w 4206653"/>
                <a:gd name="connsiteY102" fmla="*/ 1714878 h 4460500"/>
                <a:gd name="connsiteX103" fmla="*/ 746507 w 4206653"/>
                <a:gd name="connsiteY103" fmla="*/ 1626415 h 4460500"/>
                <a:gd name="connsiteX104" fmla="*/ 352873 w 4206653"/>
                <a:gd name="connsiteY104" fmla="*/ 1726308 h 4460500"/>
                <a:gd name="connsiteX105" fmla="*/ 113171 w 4206653"/>
                <a:gd name="connsiteY105" fmla="*/ 1763582 h 4460500"/>
                <a:gd name="connsiteX106" fmla="*/ 9973 w 4206653"/>
                <a:gd name="connsiteY106" fmla="*/ 1737738 h 4460500"/>
                <a:gd name="connsiteX107" fmla="*/ 348516 w 4206653"/>
                <a:gd name="connsiteY107" fmla="*/ 1643812 h 4460500"/>
                <a:gd name="connsiteX108" fmla="*/ 653097 w 4206653"/>
                <a:gd name="connsiteY108" fmla="*/ 1543920 h 4460500"/>
                <a:gd name="connsiteX109" fmla="*/ 1072963 w 4206653"/>
                <a:gd name="connsiteY109" fmla="*/ 1612008 h 4460500"/>
                <a:gd name="connsiteX110" fmla="*/ 1244413 w 4206653"/>
                <a:gd name="connsiteY110" fmla="*/ 1657728 h 4460500"/>
                <a:gd name="connsiteX111" fmla="*/ 1205766 w 4206653"/>
                <a:gd name="connsiteY111" fmla="*/ 1451988 h 4460500"/>
                <a:gd name="connsiteX112" fmla="*/ 1046313 w 4206653"/>
                <a:gd name="connsiteY112" fmla="*/ 815409 h 4460500"/>
                <a:gd name="connsiteX113" fmla="*/ 1221553 w 4206653"/>
                <a:gd name="connsiteY113" fmla="*/ 1211958 h 4460500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610253 w 4206653"/>
                <a:gd name="connsiteY65" fmla="*/ 3564053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50203 w 4206653"/>
                <a:gd name="connsiteY74" fmla="*/ 3029328 h 4460527"/>
                <a:gd name="connsiteX75" fmla="*/ 1415863 w 4206653"/>
                <a:gd name="connsiteY75" fmla="*/ 3360798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84393 w 4206653"/>
                <a:gd name="connsiteY90" fmla="*/ 3029328 h 4460527"/>
                <a:gd name="connsiteX91" fmla="*/ 730063 w 4206653"/>
                <a:gd name="connsiteY91" fmla="*/ 2960748 h 4460527"/>
                <a:gd name="connsiteX92" fmla="*/ 375733 w 4206653"/>
                <a:gd name="connsiteY92" fmla="*/ 3132198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10073 w 4206653"/>
                <a:gd name="connsiteY95" fmla="*/ 2755008 h 4460527"/>
                <a:gd name="connsiteX96" fmla="*/ 1152973 w 4206653"/>
                <a:gd name="connsiteY96" fmla="*/ 2777868 h 4460527"/>
                <a:gd name="connsiteX97" fmla="*/ 1461583 w 4206653"/>
                <a:gd name="connsiteY97" fmla="*/ 2823588 h 4460527"/>
                <a:gd name="connsiteX98" fmla="*/ 1953073 w 4206653"/>
                <a:gd name="connsiteY98" fmla="*/ 2663568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50203 w 4206653"/>
                <a:gd name="connsiteY74" fmla="*/ 3029328 h 4460527"/>
                <a:gd name="connsiteX75" fmla="*/ 1415863 w 4206653"/>
                <a:gd name="connsiteY75" fmla="*/ 3360798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84393 w 4206653"/>
                <a:gd name="connsiteY90" fmla="*/ 3029328 h 4460527"/>
                <a:gd name="connsiteX91" fmla="*/ 730063 w 4206653"/>
                <a:gd name="connsiteY91" fmla="*/ 2960748 h 4460527"/>
                <a:gd name="connsiteX92" fmla="*/ 375733 w 4206653"/>
                <a:gd name="connsiteY92" fmla="*/ 3132198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10073 w 4206653"/>
                <a:gd name="connsiteY95" fmla="*/ 2755008 h 4460527"/>
                <a:gd name="connsiteX96" fmla="*/ 1152973 w 4206653"/>
                <a:gd name="connsiteY96" fmla="*/ 2777868 h 4460527"/>
                <a:gd name="connsiteX97" fmla="*/ 1461583 w 4206653"/>
                <a:gd name="connsiteY97" fmla="*/ 2823588 h 4460527"/>
                <a:gd name="connsiteX98" fmla="*/ 1953073 w 4206653"/>
                <a:gd name="connsiteY98" fmla="*/ 2663568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50203 w 4206653"/>
                <a:gd name="connsiteY74" fmla="*/ 3029328 h 4460527"/>
                <a:gd name="connsiteX75" fmla="*/ 1415863 w 4206653"/>
                <a:gd name="connsiteY75" fmla="*/ 3360798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84393 w 4206653"/>
                <a:gd name="connsiteY90" fmla="*/ 3029328 h 4460527"/>
                <a:gd name="connsiteX91" fmla="*/ 730063 w 4206653"/>
                <a:gd name="connsiteY91" fmla="*/ 2960748 h 4460527"/>
                <a:gd name="connsiteX92" fmla="*/ 375733 w 4206653"/>
                <a:gd name="connsiteY92" fmla="*/ 3132198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10073 w 4206653"/>
                <a:gd name="connsiteY95" fmla="*/ 2755008 h 4460527"/>
                <a:gd name="connsiteX96" fmla="*/ 1152973 w 4206653"/>
                <a:gd name="connsiteY96" fmla="*/ 2777868 h 4460527"/>
                <a:gd name="connsiteX97" fmla="*/ 1461583 w 4206653"/>
                <a:gd name="connsiteY97" fmla="*/ 2823588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50203 w 4206653"/>
                <a:gd name="connsiteY74" fmla="*/ 3029328 h 4460527"/>
                <a:gd name="connsiteX75" fmla="*/ 1415863 w 4206653"/>
                <a:gd name="connsiteY75" fmla="*/ 3360798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84393 w 4206653"/>
                <a:gd name="connsiteY90" fmla="*/ 3029328 h 4460527"/>
                <a:gd name="connsiteX91" fmla="*/ 730063 w 4206653"/>
                <a:gd name="connsiteY91" fmla="*/ 2960748 h 4460527"/>
                <a:gd name="connsiteX92" fmla="*/ 375733 w 4206653"/>
                <a:gd name="connsiteY92" fmla="*/ 3132198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10073 w 4206653"/>
                <a:gd name="connsiteY95" fmla="*/ 2755008 h 4460527"/>
                <a:gd name="connsiteX96" fmla="*/ 1152973 w 4206653"/>
                <a:gd name="connsiteY96" fmla="*/ 2777868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5863 w 4206653"/>
                <a:gd name="connsiteY75" fmla="*/ 3360798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84393 w 4206653"/>
                <a:gd name="connsiteY90" fmla="*/ 3029328 h 4460527"/>
                <a:gd name="connsiteX91" fmla="*/ 730063 w 4206653"/>
                <a:gd name="connsiteY91" fmla="*/ 2960748 h 4460527"/>
                <a:gd name="connsiteX92" fmla="*/ 375733 w 4206653"/>
                <a:gd name="connsiteY92" fmla="*/ 3132198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10073 w 4206653"/>
                <a:gd name="connsiteY95" fmla="*/ 2755008 h 4460527"/>
                <a:gd name="connsiteX96" fmla="*/ 1152973 w 4206653"/>
                <a:gd name="connsiteY96" fmla="*/ 2777868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2162 w 4206653"/>
                <a:gd name="connsiteY75" fmla="*/ 3235573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84393 w 4206653"/>
                <a:gd name="connsiteY90" fmla="*/ 3029328 h 4460527"/>
                <a:gd name="connsiteX91" fmla="*/ 730063 w 4206653"/>
                <a:gd name="connsiteY91" fmla="*/ 2960748 h 4460527"/>
                <a:gd name="connsiteX92" fmla="*/ 375733 w 4206653"/>
                <a:gd name="connsiteY92" fmla="*/ 3132198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10073 w 4206653"/>
                <a:gd name="connsiteY95" fmla="*/ 2755008 h 4460527"/>
                <a:gd name="connsiteX96" fmla="*/ 1152973 w 4206653"/>
                <a:gd name="connsiteY96" fmla="*/ 2777868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2162 w 4206653"/>
                <a:gd name="connsiteY75" fmla="*/ 3235573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84393 w 4206653"/>
                <a:gd name="connsiteY90" fmla="*/ 3029328 h 4460527"/>
                <a:gd name="connsiteX91" fmla="*/ 730063 w 4206653"/>
                <a:gd name="connsiteY91" fmla="*/ 2960748 h 4460527"/>
                <a:gd name="connsiteX92" fmla="*/ 375733 w 4206653"/>
                <a:gd name="connsiteY92" fmla="*/ 3132198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10073 w 4206653"/>
                <a:gd name="connsiteY95" fmla="*/ 2755008 h 4460527"/>
                <a:gd name="connsiteX96" fmla="*/ 1149272 w 4206653"/>
                <a:gd name="connsiteY96" fmla="*/ 2889676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2162 w 4206653"/>
                <a:gd name="connsiteY75" fmla="*/ 3235573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84393 w 4206653"/>
                <a:gd name="connsiteY90" fmla="*/ 3029328 h 4460527"/>
                <a:gd name="connsiteX91" fmla="*/ 730063 w 4206653"/>
                <a:gd name="connsiteY91" fmla="*/ 2960748 h 4460527"/>
                <a:gd name="connsiteX92" fmla="*/ 375733 w 4206653"/>
                <a:gd name="connsiteY92" fmla="*/ 3132198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54480 w 4206653"/>
                <a:gd name="connsiteY95" fmla="*/ 2889178 h 4460527"/>
                <a:gd name="connsiteX96" fmla="*/ 1149272 w 4206653"/>
                <a:gd name="connsiteY96" fmla="*/ 2889676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2162 w 4206653"/>
                <a:gd name="connsiteY75" fmla="*/ 3235573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76992 w 4206653"/>
                <a:gd name="connsiteY90" fmla="*/ 3015911 h 4460527"/>
                <a:gd name="connsiteX91" fmla="*/ 730063 w 4206653"/>
                <a:gd name="connsiteY91" fmla="*/ 2960748 h 4460527"/>
                <a:gd name="connsiteX92" fmla="*/ 375733 w 4206653"/>
                <a:gd name="connsiteY92" fmla="*/ 3132198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54480 w 4206653"/>
                <a:gd name="connsiteY95" fmla="*/ 2889178 h 4460527"/>
                <a:gd name="connsiteX96" fmla="*/ 1149272 w 4206653"/>
                <a:gd name="connsiteY96" fmla="*/ 2889676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2162 w 4206653"/>
                <a:gd name="connsiteY75" fmla="*/ 3235573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76992 w 4206653"/>
                <a:gd name="connsiteY90" fmla="*/ 3015911 h 4460527"/>
                <a:gd name="connsiteX91" fmla="*/ 726362 w 4206653"/>
                <a:gd name="connsiteY91" fmla="*/ 2992054 h 4460527"/>
                <a:gd name="connsiteX92" fmla="*/ 375733 w 4206653"/>
                <a:gd name="connsiteY92" fmla="*/ 3132198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54480 w 4206653"/>
                <a:gd name="connsiteY95" fmla="*/ 2889178 h 4460527"/>
                <a:gd name="connsiteX96" fmla="*/ 1149272 w 4206653"/>
                <a:gd name="connsiteY96" fmla="*/ 2889676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2162 w 4206653"/>
                <a:gd name="connsiteY75" fmla="*/ 3235573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76992 w 4206653"/>
                <a:gd name="connsiteY90" fmla="*/ 3015911 h 4460527"/>
                <a:gd name="connsiteX91" fmla="*/ 726362 w 4206653"/>
                <a:gd name="connsiteY91" fmla="*/ 2992054 h 4460527"/>
                <a:gd name="connsiteX92" fmla="*/ 235111 w 4206653"/>
                <a:gd name="connsiteY92" fmla="*/ 3217172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54480 w 4206653"/>
                <a:gd name="connsiteY95" fmla="*/ 2889178 h 4460527"/>
                <a:gd name="connsiteX96" fmla="*/ 1149272 w 4206653"/>
                <a:gd name="connsiteY96" fmla="*/ 2889676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2162 w 4206653"/>
                <a:gd name="connsiteY75" fmla="*/ 3235573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76992 w 4206653"/>
                <a:gd name="connsiteY90" fmla="*/ 3015911 h 4460527"/>
                <a:gd name="connsiteX91" fmla="*/ 663453 w 4206653"/>
                <a:gd name="connsiteY91" fmla="*/ 3023360 h 4460527"/>
                <a:gd name="connsiteX92" fmla="*/ 235111 w 4206653"/>
                <a:gd name="connsiteY92" fmla="*/ 3217172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54480 w 4206653"/>
                <a:gd name="connsiteY95" fmla="*/ 2889178 h 4460527"/>
                <a:gd name="connsiteX96" fmla="*/ 1149272 w 4206653"/>
                <a:gd name="connsiteY96" fmla="*/ 2889676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2162 w 4206653"/>
                <a:gd name="connsiteY75" fmla="*/ 3235573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80693 w 4206653"/>
                <a:gd name="connsiteY90" fmla="*/ 2984604 h 4460527"/>
                <a:gd name="connsiteX91" fmla="*/ 663453 w 4206653"/>
                <a:gd name="connsiteY91" fmla="*/ 3023360 h 4460527"/>
                <a:gd name="connsiteX92" fmla="*/ 235111 w 4206653"/>
                <a:gd name="connsiteY92" fmla="*/ 3217172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54480 w 4206653"/>
                <a:gd name="connsiteY95" fmla="*/ 2889178 h 4460527"/>
                <a:gd name="connsiteX96" fmla="*/ 1149272 w 4206653"/>
                <a:gd name="connsiteY96" fmla="*/ 2889676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2162 w 4206653"/>
                <a:gd name="connsiteY75" fmla="*/ 3235573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09620 w 4206653"/>
                <a:gd name="connsiteY88" fmla="*/ 3169963 h 4460527"/>
                <a:gd name="connsiteX89" fmla="*/ 1393003 w 4206653"/>
                <a:gd name="connsiteY89" fmla="*/ 3052188 h 4460527"/>
                <a:gd name="connsiteX90" fmla="*/ 1080693 w 4206653"/>
                <a:gd name="connsiteY90" fmla="*/ 2984604 h 4460527"/>
                <a:gd name="connsiteX91" fmla="*/ 663453 w 4206653"/>
                <a:gd name="connsiteY91" fmla="*/ 3023360 h 4460527"/>
                <a:gd name="connsiteX92" fmla="*/ 235111 w 4206653"/>
                <a:gd name="connsiteY92" fmla="*/ 3217172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54480 w 4206653"/>
                <a:gd name="connsiteY95" fmla="*/ 2889178 h 4460527"/>
                <a:gd name="connsiteX96" fmla="*/ 1149272 w 4206653"/>
                <a:gd name="connsiteY96" fmla="*/ 2889676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2162 w 4206653"/>
                <a:gd name="connsiteY75" fmla="*/ 3235573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69661 w 4206653"/>
                <a:gd name="connsiteY87" fmla="*/ 3390117 h 4460527"/>
                <a:gd name="connsiteX88" fmla="*/ 1309620 w 4206653"/>
                <a:gd name="connsiteY88" fmla="*/ 3169963 h 4460527"/>
                <a:gd name="connsiteX89" fmla="*/ 1393003 w 4206653"/>
                <a:gd name="connsiteY89" fmla="*/ 3052188 h 4460527"/>
                <a:gd name="connsiteX90" fmla="*/ 1080693 w 4206653"/>
                <a:gd name="connsiteY90" fmla="*/ 2984604 h 4460527"/>
                <a:gd name="connsiteX91" fmla="*/ 663453 w 4206653"/>
                <a:gd name="connsiteY91" fmla="*/ 3023360 h 4460527"/>
                <a:gd name="connsiteX92" fmla="*/ 235111 w 4206653"/>
                <a:gd name="connsiteY92" fmla="*/ 3217172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54480 w 4206653"/>
                <a:gd name="connsiteY95" fmla="*/ 2889178 h 4460527"/>
                <a:gd name="connsiteX96" fmla="*/ 1149272 w 4206653"/>
                <a:gd name="connsiteY96" fmla="*/ 2889676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2162 w 4206653"/>
                <a:gd name="connsiteY75" fmla="*/ 3235573 h 4460527"/>
                <a:gd name="connsiteX76" fmla="*/ 1381573 w 4206653"/>
                <a:gd name="connsiteY76" fmla="*/ 3680838 h 4460527"/>
                <a:gd name="connsiteX77" fmla="*/ 1340867 w 4206653"/>
                <a:gd name="connsiteY77" fmla="*/ 3980504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69661 w 4206653"/>
                <a:gd name="connsiteY87" fmla="*/ 3390117 h 4460527"/>
                <a:gd name="connsiteX88" fmla="*/ 1309620 w 4206653"/>
                <a:gd name="connsiteY88" fmla="*/ 3169963 h 4460527"/>
                <a:gd name="connsiteX89" fmla="*/ 1393003 w 4206653"/>
                <a:gd name="connsiteY89" fmla="*/ 3052188 h 4460527"/>
                <a:gd name="connsiteX90" fmla="*/ 1080693 w 4206653"/>
                <a:gd name="connsiteY90" fmla="*/ 2984604 h 4460527"/>
                <a:gd name="connsiteX91" fmla="*/ 663453 w 4206653"/>
                <a:gd name="connsiteY91" fmla="*/ 3023360 h 4460527"/>
                <a:gd name="connsiteX92" fmla="*/ 235111 w 4206653"/>
                <a:gd name="connsiteY92" fmla="*/ 3217172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54480 w 4206653"/>
                <a:gd name="connsiteY95" fmla="*/ 2889178 h 4460527"/>
                <a:gd name="connsiteX96" fmla="*/ 1149272 w 4206653"/>
                <a:gd name="connsiteY96" fmla="*/ 2889676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743809"/>
                <a:gd name="connsiteX1" fmla="*/ 1343911 w 4206653"/>
                <a:gd name="connsiteY1" fmla="*/ 1559828 h 4743809"/>
                <a:gd name="connsiteX2" fmla="*/ 1553023 w 4206653"/>
                <a:gd name="connsiteY2" fmla="*/ 1657728 h 4743809"/>
                <a:gd name="connsiteX3" fmla="*/ 1907353 w 4206653"/>
                <a:gd name="connsiteY3" fmla="*/ 1680588 h 4743809"/>
                <a:gd name="connsiteX4" fmla="*/ 2021653 w 4206653"/>
                <a:gd name="connsiteY4" fmla="*/ 1543428 h 4743809"/>
                <a:gd name="connsiteX5" fmla="*/ 2124523 w 4206653"/>
                <a:gd name="connsiteY5" fmla="*/ 1291968 h 4743809"/>
                <a:gd name="connsiteX6" fmla="*/ 2124523 w 4206653"/>
                <a:gd name="connsiteY6" fmla="*/ 1120518 h 4743809"/>
                <a:gd name="connsiteX7" fmla="*/ 2068029 w 4206653"/>
                <a:gd name="connsiteY7" fmla="*/ 825325 h 4743809"/>
                <a:gd name="connsiteX8" fmla="*/ 2078803 w 4206653"/>
                <a:gd name="connsiteY8" fmla="*/ 777618 h 4743809"/>
                <a:gd name="connsiteX9" fmla="*/ 2170243 w 4206653"/>
                <a:gd name="connsiteY9" fmla="*/ 1086228 h 4743809"/>
                <a:gd name="connsiteX10" fmla="*/ 2215963 w 4206653"/>
                <a:gd name="connsiteY10" fmla="*/ 1269108 h 4743809"/>
                <a:gd name="connsiteX11" fmla="*/ 2284543 w 4206653"/>
                <a:gd name="connsiteY11" fmla="*/ 1303398 h 4743809"/>
                <a:gd name="connsiteX12" fmla="*/ 2330263 w 4206653"/>
                <a:gd name="connsiteY12" fmla="*/ 1166238 h 4743809"/>
                <a:gd name="connsiteX13" fmla="*/ 2467423 w 4206653"/>
                <a:gd name="connsiteY13" fmla="*/ 880488 h 4743809"/>
                <a:gd name="connsiteX14" fmla="*/ 2558863 w 4206653"/>
                <a:gd name="connsiteY14" fmla="*/ 640458 h 4743809"/>
                <a:gd name="connsiteX15" fmla="*/ 2616013 w 4206653"/>
                <a:gd name="connsiteY15" fmla="*/ 537588 h 4743809"/>
                <a:gd name="connsiteX16" fmla="*/ 2558863 w 4206653"/>
                <a:gd name="connsiteY16" fmla="*/ 789048 h 4743809"/>
                <a:gd name="connsiteX17" fmla="*/ 2444563 w 4206653"/>
                <a:gd name="connsiteY17" fmla="*/ 1097658 h 4743809"/>
                <a:gd name="connsiteX18" fmla="*/ 2375983 w 4206653"/>
                <a:gd name="connsiteY18" fmla="*/ 1406268 h 4743809"/>
                <a:gd name="connsiteX19" fmla="*/ 2558863 w 4206653"/>
                <a:gd name="connsiteY19" fmla="*/ 1577718 h 4743809"/>
                <a:gd name="connsiteX20" fmla="*/ 2878903 w 4206653"/>
                <a:gd name="connsiteY20" fmla="*/ 1657728 h 4743809"/>
                <a:gd name="connsiteX21" fmla="*/ 3187513 w 4206653"/>
                <a:gd name="connsiteY21" fmla="*/ 1657728 h 4743809"/>
                <a:gd name="connsiteX22" fmla="*/ 3370393 w 4206653"/>
                <a:gd name="connsiteY22" fmla="*/ 1566288 h 4743809"/>
                <a:gd name="connsiteX23" fmla="*/ 3488066 w 4206653"/>
                <a:gd name="connsiteY23" fmla="*/ 1246753 h 4743809"/>
                <a:gd name="connsiteX24" fmla="*/ 3495138 w 4206653"/>
                <a:gd name="connsiteY24" fmla="*/ 1115548 h 4743809"/>
                <a:gd name="connsiteX25" fmla="*/ 3493650 w 4206653"/>
                <a:gd name="connsiteY25" fmla="*/ 1063976 h 4743809"/>
                <a:gd name="connsiteX26" fmla="*/ 3450403 w 4206653"/>
                <a:gd name="connsiteY26" fmla="*/ 777618 h 4743809"/>
                <a:gd name="connsiteX27" fmla="*/ 3119893 w 4206653"/>
                <a:gd name="connsiteY27" fmla="*/ 321571 h 4743809"/>
                <a:gd name="connsiteX28" fmla="*/ 3497351 w 4206653"/>
                <a:gd name="connsiteY28" fmla="*/ 674883 h 4743809"/>
                <a:gd name="connsiteX29" fmla="*/ 3759013 w 4206653"/>
                <a:gd name="connsiteY29" fmla="*/ 571878 h 4743809"/>
                <a:gd name="connsiteX30" fmla="*/ 3999043 w 4206653"/>
                <a:gd name="connsiteY30" fmla="*/ 91818 h 4743809"/>
                <a:gd name="connsiteX31" fmla="*/ 4033333 w 4206653"/>
                <a:gd name="connsiteY31" fmla="*/ 11808 h 4743809"/>
                <a:gd name="connsiteX32" fmla="*/ 3984569 w 4206653"/>
                <a:gd name="connsiteY32" fmla="*/ 247366 h 4743809"/>
                <a:gd name="connsiteX33" fmla="*/ 3812791 w 4206653"/>
                <a:gd name="connsiteY33" fmla="*/ 647417 h 4743809"/>
                <a:gd name="connsiteX34" fmla="*/ 3592906 w 4206653"/>
                <a:gd name="connsiteY34" fmla="*/ 811408 h 4743809"/>
                <a:gd name="connsiteX35" fmla="*/ 3604425 w 4206653"/>
                <a:gd name="connsiteY35" fmla="*/ 999253 h 4743809"/>
                <a:gd name="connsiteX36" fmla="*/ 3872985 w 4206653"/>
                <a:gd name="connsiteY36" fmla="*/ 881976 h 4743809"/>
                <a:gd name="connsiteX37" fmla="*/ 4200754 w 4206653"/>
                <a:gd name="connsiteY37" fmla="*/ 774136 h 4743809"/>
                <a:gd name="connsiteX38" fmla="*/ 4064251 w 4206653"/>
                <a:gd name="connsiteY38" fmla="*/ 847195 h 4743809"/>
                <a:gd name="connsiteX39" fmla="*/ 3818880 w 4206653"/>
                <a:gd name="connsiteY39" fmla="*/ 991305 h 4743809"/>
                <a:gd name="connsiteX40" fmla="*/ 3658531 w 4206653"/>
                <a:gd name="connsiteY40" fmla="*/ 1093178 h 4743809"/>
                <a:gd name="connsiteX41" fmla="*/ 3622838 w 4206653"/>
                <a:gd name="connsiteY41" fmla="*/ 1221401 h 4743809"/>
                <a:gd name="connsiteX42" fmla="*/ 3577446 w 4206653"/>
                <a:gd name="connsiteY42" fmla="*/ 1500691 h 4743809"/>
                <a:gd name="connsiteX43" fmla="*/ 3461833 w 4206653"/>
                <a:gd name="connsiteY43" fmla="*/ 1726308 h 4743809"/>
                <a:gd name="connsiteX44" fmla="*/ 3278953 w 4206653"/>
                <a:gd name="connsiteY44" fmla="*/ 2034918 h 4743809"/>
                <a:gd name="connsiteX45" fmla="*/ 3233233 w 4206653"/>
                <a:gd name="connsiteY45" fmla="*/ 2309238 h 4743809"/>
                <a:gd name="connsiteX46" fmla="*/ 3404683 w 4206653"/>
                <a:gd name="connsiteY46" fmla="*/ 2457828 h 4743809"/>
                <a:gd name="connsiteX47" fmla="*/ 3759013 w 4206653"/>
                <a:gd name="connsiteY47" fmla="*/ 2663568 h 4743809"/>
                <a:gd name="connsiteX48" fmla="*/ 4079053 w 4206653"/>
                <a:gd name="connsiteY48" fmla="*/ 2777868 h 4743809"/>
                <a:gd name="connsiteX49" fmla="*/ 4079053 w 4206653"/>
                <a:gd name="connsiteY49" fmla="*/ 2880738 h 4743809"/>
                <a:gd name="connsiteX50" fmla="*/ 3770443 w 4206653"/>
                <a:gd name="connsiteY50" fmla="*/ 2869308 h 4743809"/>
                <a:gd name="connsiteX51" fmla="*/ 3404683 w 4206653"/>
                <a:gd name="connsiteY51" fmla="*/ 2732148 h 4743809"/>
                <a:gd name="connsiteX52" fmla="*/ 3084643 w 4206653"/>
                <a:gd name="connsiteY52" fmla="*/ 2663568 h 4743809"/>
                <a:gd name="connsiteX53" fmla="*/ 2995919 w 4206653"/>
                <a:gd name="connsiteY53" fmla="*/ 2782832 h 4743809"/>
                <a:gd name="connsiteX54" fmla="*/ 2832855 w 4206653"/>
                <a:gd name="connsiteY54" fmla="*/ 2930924 h 4743809"/>
                <a:gd name="connsiteX55" fmla="*/ 2820111 w 4206653"/>
                <a:gd name="connsiteY55" fmla="*/ 3026344 h 4743809"/>
                <a:gd name="connsiteX56" fmla="*/ 2959241 w 4206653"/>
                <a:gd name="connsiteY56" fmla="*/ 3167976 h 4743809"/>
                <a:gd name="connsiteX57" fmla="*/ 3176083 w 4206653"/>
                <a:gd name="connsiteY57" fmla="*/ 3269358 h 4743809"/>
                <a:gd name="connsiteX58" fmla="*/ 3388239 w 4206653"/>
                <a:gd name="connsiteY58" fmla="*/ 3442290 h 4743809"/>
                <a:gd name="connsiteX59" fmla="*/ 3212014 w 4206653"/>
                <a:gd name="connsiteY59" fmla="*/ 3363782 h 4743809"/>
                <a:gd name="connsiteX60" fmla="*/ 3004633 w 4206653"/>
                <a:gd name="connsiteY60" fmla="*/ 3276814 h 4743809"/>
                <a:gd name="connsiteX61" fmla="*/ 2771676 w 4206653"/>
                <a:gd name="connsiteY61" fmla="*/ 3166987 h 4743809"/>
                <a:gd name="connsiteX62" fmla="*/ 2638873 w 4206653"/>
                <a:gd name="connsiteY62" fmla="*/ 3097908 h 4743809"/>
                <a:gd name="connsiteX63" fmla="*/ 2570293 w 4206653"/>
                <a:gd name="connsiteY63" fmla="*/ 3109338 h 4743809"/>
                <a:gd name="connsiteX64" fmla="*/ 2525557 w 4206653"/>
                <a:gd name="connsiteY64" fmla="*/ 3326508 h 4743809"/>
                <a:gd name="connsiteX65" fmla="*/ 2584349 w 4206653"/>
                <a:gd name="connsiteY65" fmla="*/ 3577470 h 4743809"/>
                <a:gd name="connsiteX66" fmla="*/ 2663703 w 4206653"/>
                <a:gd name="connsiteY66" fmla="*/ 3996904 h 4743809"/>
                <a:gd name="connsiteX67" fmla="*/ 2633113 w 4206653"/>
                <a:gd name="connsiteY67" fmla="*/ 4192703 h 4743809"/>
                <a:gd name="connsiteX68" fmla="*/ 2539703 w 4206653"/>
                <a:gd name="connsiteY68" fmla="*/ 4455574 h 4743809"/>
                <a:gd name="connsiteX69" fmla="*/ 2595212 w 4206653"/>
                <a:gd name="connsiteY69" fmla="*/ 3945217 h 4743809"/>
                <a:gd name="connsiteX70" fmla="*/ 2481240 w 4206653"/>
                <a:gd name="connsiteY70" fmla="*/ 3566538 h 4743809"/>
                <a:gd name="connsiteX71" fmla="*/ 2307403 w 4206653"/>
                <a:gd name="connsiteY71" fmla="*/ 3166488 h 4743809"/>
                <a:gd name="connsiteX72" fmla="*/ 2261683 w 4206653"/>
                <a:gd name="connsiteY72" fmla="*/ 3063618 h 4743809"/>
                <a:gd name="connsiteX73" fmla="*/ 2078803 w 4206653"/>
                <a:gd name="connsiteY73" fmla="*/ 2949318 h 4743809"/>
                <a:gd name="connsiteX74" fmla="*/ 1824299 w 4206653"/>
                <a:gd name="connsiteY74" fmla="*/ 3002494 h 4743809"/>
                <a:gd name="connsiteX75" fmla="*/ 1412162 w 4206653"/>
                <a:gd name="connsiteY75" fmla="*/ 3235573 h 4743809"/>
                <a:gd name="connsiteX76" fmla="*/ 1381573 w 4206653"/>
                <a:gd name="connsiteY76" fmla="*/ 3680838 h 4743809"/>
                <a:gd name="connsiteX77" fmla="*/ 1340867 w 4206653"/>
                <a:gd name="connsiteY77" fmla="*/ 3980504 h 4743809"/>
                <a:gd name="connsiteX78" fmla="*/ 1197619 w 4206653"/>
                <a:gd name="connsiteY78" fmla="*/ 4738831 h 4743809"/>
                <a:gd name="connsiteX79" fmla="*/ 1198693 w 4206653"/>
                <a:gd name="connsiteY79" fmla="*/ 4298058 h 4743809"/>
                <a:gd name="connsiteX80" fmla="*/ 1187263 w 4206653"/>
                <a:gd name="connsiteY80" fmla="*/ 4080888 h 4743809"/>
                <a:gd name="connsiteX81" fmla="*/ 1198693 w 4206653"/>
                <a:gd name="connsiteY81" fmla="*/ 3909438 h 4743809"/>
                <a:gd name="connsiteX82" fmla="*/ 970093 w 4206653"/>
                <a:gd name="connsiteY82" fmla="*/ 3989448 h 4743809"/>
                <a:gd name="connsiteX83" fmla="*/ 718633 w 4206653"/>
                <a:gd name="connsiteY83" fmla="*/ 4069458 h 4743809"/>
                <a:gd name="connsiteX84" fmla="*/ 741493 w 4206653"/>
                <a:gd name="connsiteY84" fmla="*/ 3955158 h 4743809"/>
                <a:gd name="connsiteX85" fmla="*/ 1130113 w 4206653"/>
                <a:gd name="connsiteY85" fmla="*/ 3795138 h 4743809"/>
                <a:gd name="connsiteX86" fmla="*/ 1278703 w 4206653"/>
                <a:gd name="connsiteY86" fmla="*/ 3726558 h 4743809"/>
                <a:gd name="connsiteX87" fmla="*/ 1269661 w 4206653"/>
                <a:gd name="connsiteY87" fmla="*/ 3390117 h 4743809"/>
                <a:gd name="connsiteX88" fmla="*/ 1309620 w 4206653"/>
                <a:gd name="connsiteY88" fmla="*/ 3169963 h 4743809"/>
                <a:gd name="connsiteX89" fmla="*/ 1393003 w 4206653"/>
                <a:gd name="connsiteY89" fmla="*/ 3052188 h 4743809"/>
                <a:gd name="connsiteX90" fmla="*/ 1080693 w 4206653"/>
                <a:gd name="connsiteY90" fmla="*/ 2984604 h 4743809"/>
                <a:gd name="connsiteX91" fmla="*/ 663453 w 4206653"/>
                <a:gd name="connsiteY91" fmla="*/ 3023360 h 4743809"/>
                <a:gd name="connsiteX92" fmla="*/ 235111 w 4206653"/>
                <a:gd name="connsiteY92" fmla="*/ 3217172 h 4743809"/>
                <a:gd name="connsiteX93" fmla="*/ 421453 w 4206653"/>
                <a:gd name="connsiteY93" fmla="*/ 3029328 h 4743809"/>
                <a:gd name="connsiteX94" fmla="*/ 627193 w 4206653"/>
                <a:gd name="connsiteY94" fmla="*/ 2926458 h 4743809"/>
                <a:gd name="connsiteX95" fmla="*/ 854480 w 4206653"/>
                <a:gd name="connsiteY95" fmla="*/ 2889178 h 4743809"/>
                <a:gd name="connsiteX96" fmla="*/ 1149272 w 4206653"/>
                <a:gd name="connsiteY96" fmla="*/ 2889676 h 4743809"/>
                <a:gd name="connsiteX97" fmla="*/ 1531894 w 4206653"/>
                <a:gd name="connsiteY97" fmla="*/ 2917507 h 4743809"/>
                <a:gd name="connsiteX98" fmla="*/ 1860559 w 4206653"/>
                <a:gd name="connsiteY98" fmla="*/ 2766431 h 4743809"/>
                <a:gd name="connsiteX99" fmla="*/ 1701613 w 4206653"/>
                <a:gd name="connsiteY99" fmla="*/ 2263518 h 4743809"/>
                <a:gd name="connsiteX100" fmla="*/ 1690183 w 4206653"/>
                <a:gd name="connsiteY100" fmla="*/ 1966338 h 4743809"/>
                <a:gd name="connsiteX101" fmla="*/ 1381991 w 4206653"/>
                <a:gd name="connsiteY101" fmla="*/ 1841604 h 4743809"/>
                <a:gd name="connsiteX102" fmla="*/ 1095823 w 4206653"/>
                <a:gd name="connsiteY102" fmla="*/ 1714878 h 4743809"/>
                <a:gd name="connsiteX103" fmla="*/ 746507 w 4206653"/>
                <a:gd name="connsiteY103" fmla="*/ 1626415 h 4743809"/>
                <a:gd name="connsiteX104" fmla="*/ 352873 w 4206653"/>
                <a:gd name="connsiteY104" fmla="*/ 1726308 h 4743809"/>
                <a:gd name="connsiteX105" fmla="*/ 113171 w 4206653"/>
                <a:gd name="connsiteY105" fmla="*/ 1763582 h 4743809"/>
                <a:gd name="connsiteX106" fmla="*/ 9973 w 4206653"/>
                <a:gd name="connsiteY106" fmla="*/ 1737738 h 4743809"/>
                <a:gd name="connsiteX107" fmla="*/ 348516 w 4206653"/>
                <a:gd name="connsiteY107" fmla="*/ 1643812 h 4743809"/>
                <a:gd name="connsiteX108" fmla="*/ 653097 w 4206653"/>
                <a:gd name="connsiteY108" fmla="*/ 1543920 h 4743809"/>
                <a:gd name="connsiteX109" fmla="*/ 1072963 w 4206653"/>
                <a:gd name="connsiteY109" fmla="*/ 1612008 h 4743809"/>
                <a:gd name="connsiteX110" fmla="*/ 1244413 w 4206653"/>
                <a:gd name="connsiteY110" fmla="*/ 1657728 h 4743809"/>
                <a:gd name="connsiteX111" fmla="*/ 1205766 w 4206653"/>
                <a:gd name="connsiteY111" fmla="*/ 1451988 h 4743809"/>
                <a:gd name="connsiteX112" fmla="*/ 1046313 w 4206653"/>
                <a:gd name="connsiteY112" fmla="*/ 815409 h 4743809"/>
                <a:gd name="connsiteX113" fmla="*/ 1221553 w 4206653"/>
                <a:gd name="connsiteY113" fmla="*/ 1211958 h 4743809"/>
                <a:gd name="connsiteX0" fmla="*/ 1221553 w 4206653"/>
                <a:gd name="connsiteY0" fmla="*/ 1211958 h 4743809"/>
                <a:gd name="connsiteX1" fmla="*/ 1343911 w 4206653"/>
                <a:gd name="connsiteY1" fmla="*/ 1559828 h 4743809"/>
                <a:gd name="connsiteX2" fmla="*/ 1553023 w 4206653"/>
                <a:gd name="connsiteY2" fmla="*/ 1657728 h 4743809"/>
                <a:gd name="connsiteX3" fmla="*/ 1907353 w 4206653"/>
                <a:gd name="connsiteY3" fmla="*/ 1680588 h 4743809"/>
                <a:gd name="connsiteX4" fmla="*/ 2021653 w 4206653"/>
                <a:gd name="connsiteY4" fmla="*/ 1543428 h 4743809"/>
                <a:gd name="connsiteX5" fmla="*/ 2124523 w 4206653"/>
                <a:gd name="connsiteY5" fmla="*/ 1291968 h 4743809"/>
                <a:gd name="connsiteX6" fmla="*/ 2124523 w 4206653"/>
                <a:gd name="connsiteY6" fmla="*/ 1120518 h 4743809"/>
                <a:gd name="connsiteX7" fmla="*/ 2068029 w 4206653"/>
                <a:gd name="connsiteY7" fmla="*/ 825325 h 4743809"/>
                <a:gd name="connsiteX8" fmla="*/ 2078803 w 4206653"/>
                <a:gd name="connsiteY8" fmla="*/ 777618 h 4743809"/>
                <a:gd name="connsiteX9" fmla="*/ 2170243 w 4206653"/>
                <a:gd name="connsiteY9" fmla="*/ 1086228 h 4743809"/>
                <a:gd name="connsiteX10" fmla="*/ 2215963 w 4206653"/>
                <a:gd name="connsiteY10" fmla="*/ 1269108 h 4743809"/>
                <a:gd name="connsiteX11" fmla="*/ 2284543 w 4206653"/>
                <a:gd name="connsiteY11" fmla="*/ 1303398 h 4743809"/>
                <a:gd name="connsiteX12" fmla="*/ 2330263 w 4206653"/>
                <a:gd name="connsiteY12" fmla="*/ 1166238 h 4743809"/>
                <a:gd name="connsiteX13" fmla="*/ 2467423 w 4206653"/>
                <a:gd name="connsiteY13" fmla="*/ 880488 h 4743809"/>
                <a:gd name="connsiteX14" fmla="*/ 2558863 w 4206653"/>
                <a:gd name="connsiteY14" fmla="*/ 640458 h 4743809"/>
                <a:gd name="connsiteX15" fmla="*/ 2616013 w 4206653"/>
                <a:gd name="connsiteY15" fmla="*/ 537588 h 4743809"/>
                <a:gd name="connsiteX16" fmla="*/ 2558863 w 4206653"/>
                <a:gd name="connsiteY16" fmla="*/ 789048 h 4743809"/>
                <a:gd name="connsiteX17" fmla="*/ 2444563 w 4206653"/>
                <a:gd name="connsiteY17" fmla="*/ 1097658 h 4743809"/>
                <a:gd name="connsiteX18" fmla="*/ 2375983 w 4206653"/>
                <a:gd name="connsiteY18" fmla="*/ 1406268 h 4743809"/>
                <a:gd name="connsiteX19" fmla="*/ 2558863 w 4206653"/>
                <a:gd name="connsiteY19" fmla="*/ 1577718 h 4743809"/>
                <a:gd name="connsiteX20" fmla="*/ 2878903 w 4206653"/>
                <a:gd name="connsiteY20" fmla="*/ 1657728 h 4743809"/>
                <a:gd name="connsiteX21" fmla="*/ 3187513 w 4206653"/>
                <a:gd name="connsiteY21" fmla="*/ 1657728 h 4743809"/>
                <a:gd name="connsiteX22" fmla="*/ 3370393 w 4206653"/>
                <a:gd name="connsiteY22" fmla="*/ 1566288 h 4743809"/>
                <a:gd name="connsiteX23" fmla="*/ 3488066 w 4206653"/>
                <a:gd name="connsiteY23" fmla="*/ 1246753 h 4743809"/>
                <a:gd name="connsiteX24" fmla="*/ 3495138 w 4206653"/>
                <a:gd name="connsiteY24" fmla="*/ 1115548 h 4743809"/>
                <a:gd name="connsiteX25" fmla="*/ 3493650 w 4206653"/>
                <a:gd name="connsiteY25" fmla="*/ 1063976 h 4743809"/>
                <a:gd name="connsiteX26" fmla="*/ 3450403 w 4206653"/>
                <a:gd name="connsiteY26" fmla="*/ 777618 h 4743809"/>
                <a:gd name="connsiteX27" fmla="*/ 3119893 w 4206653"/>
                <a:gd name="connsiteY27" fmla="*/ 321571 h 4743809"/>
                <a:gd name="connsiteX28" fmla="*/ 3497351 w 4206653"/>
                <a:gd name="connsiteY28" fmla="*/ 674883 h 4743809"/>
                <a:gd name="connsiteX29" fmla="*/ 3759013 w 4206653"/>
                <a:gd name="connsiteY29" fmla="*/ 571878 h 4743809"/>
                <a:gd name="connsiteX30" fmla="*/ 3999043 w 4206653"/>
                <a:gd name="connsiteY30" fmla="*/ 91818 h 4743809"/>
                <a:gd name="connsiteX31" fmla="*/ 4033333 w 4206653"/>
                <a:gd name="connsiteY31" fmla="*/ 11808 h 4743809"/>
                <a:gd name="connsiteX32" fmla="*/ 3984569 w 4206653"/>
                <a:gd name="connsiteY32" fmla="*/ 247366 h 4743809"/>
                <a:gd name="connsiteX33" fmla="*/ 3812791 w 4206653"/>
                <a:gd name="connsiteY33" fmla="*/ 647417 h 4743809"/>
                <a:gd name="connsiteX34" fmla="*/ 3592906 w 4206653"/>
                <a:gd name="connsiteY34" fmla="*/ 811408 h 4743809"/>
                <a:gd name="connsiteX35" fmla="*/ 3604425 w 4206653"/>
                <a:gd name="connsiteY35" fmla="*/ 999253 h 4743809"/>
                <a:gd name="connsiteX36" fmla="*/ 3872985 w 4206653"/>
                <a:gd name="connsiteY36" fmla="*/ 881976 h 4743809"/>
                <a:gd name="connsiteX37" fmla="*/ 4200754 w 4206653"/>
                <a:gd name="connsiteY37" fmla="*/ 774136 h 4743809"/>
                <a:gd name="connsiteX38" fmla="*/ 4064251 w 4206653"/>
                <a:gd name="connsiteY38" fmla="*/ 847195 h 4743809"/>
                <a:gd name="connsiteX39" fmla="*/ 3818880 w 4206653"/>
                <a:gd name="connsiteY39" fmla="*/ 991305 h 4743809"/>
                <a:gd name="connsiteX40" fmla="*/ 3658531 w 4206653"/>
                <a:gd name="connsiteY40" fmla="*/ 1093178 h 4743809"/>
                <a:gd name="connsiteX41" fmla="*/ 3622838 w 4206653"/>
                <a:gd name="connsiteY41" fmla="*/ 1221401 h 4743809"/>
                <a:gd name="connsiteX42" fmla="*/ 3577446 w 4206653"/>
                <a:gd name="connsiteY42" fmla="*/ 1500691 h 4743809"/>
                <a:gd name="connsiteX43" fmla="*/ 3461833 w 4206653"/>
                <a:gd name="connsiteY43" fmla="*/ 1726308 h 4743809"/>
                <a:gd name="connsiteX44" fmla="*/ 3278953 w 4206653"/>
                <a:gd name="connsiteY44" fmla="*/ 2034918 h 4743809"/>
                <a:gd name="connsiteX45" fmla="*/ 3233233 w 4206653"/>
                <a:gd name="connsiteY45" fmla="*/ 2309238 h 4743809"/>
                <a:gd name="connsiteX46" fmla="*/ 3404683 w 4206653"/>
                <a:gd name="connsiteY46" fmla="*/ 2457828 h 4743809"/>
                <a:gd name="connsiteX47" fmla="*/ 3759013 w 4206653"/>
                <a:gd name="connsiteY47" fmla="*/ 2663568 h 4743809"/>
                <a:gd name="connsiteX48" fmla="*/ 4079053 w 4206653"/>
                <a:gd name="connsiteY48" fmla="*/ 2777868 h 4743809"/>
                <a:gd name="connsiteX49" fmla="*/ 4079053 w 4206653"/>
                <a:gd name="connsiteY49" fmla="*/ 2880738 h 4743809"/>
                <a:gd name="connsiteX50" fmla="*/ 3770443 w 4206653"/>
                <a:gd name="connsiteY50" fmla="*/ 2869308 h 4743809"/>
                <a:gd name="connsiteX51" fmla="*/ 3404683 w 4206653"/>
                <a:gd name="connsiteY51" fmla="*/ 2732148 h 4743809"/>
                <a:gd name="connsiteX52" fmla="*/ 3084643 w 4206653"/>
                <a:gd name="connsiteY52" fmla="*/ 2663568 h 4743809"/>
                <a:gd name="connsiteX53" fmla="*/ 2995919 w 4206653"/>
                <a:gd name="connsiteY53" fmla="*/ 2782832 h 4743809"/>
                <a:gd name="connsiteX54" fmla="*/ 2832855 w 4206653"/>
                <a:gd name="connsiteY54" fmla="*/ 2930924 h 4743809"/>
                <a:gd name="connsiteX55" fmla="*/ 2820111 w 4206653"/>
                <a:gd name="connsiteY55" fmla="*/ 3026344 h 4743809"/>
                <a:gd name="connsiteX56" fmla="*/ 2959241 w 4206653"/>
                <a:gd name="connsiteY56" fmla="*/ 3167976 h 4743809"/>
                <a:gd name="connsiteX57" fmla="*/ 3176083 w 4206653"/>
                <a:gd name="connsiteY57" fmla="*/ 3269358 h 4743809"/>
                <a:gd name="connsiteX58" fmla="*/ 3388239 w 4206653"/>
                <a:gd name="connsiteY58" fmla="*/ 3442290 h 4743809"/>
                <a:gd name="connsiteX59" fmla="*/ 3212014 w 4206653"/>
                <a:gd name="connsiteY59" fmla="*/ 3363782 h 4743809"/>
                <a:gd name="connsiteX60" fmla="*/ 3004633 w 4206653"/>
                <a:gd name="connsiteY60" fmla="*/ 3276814 h 4743809"/>
                <a:gd name="connsiteX61" fmla="*/ 2771676 w 4206653"/>
                <a:gd name="connsiteY61" fmla="*/ 3166987 h 4743809"/>
                <a:gd name="connsiteX62" fmla="*/ 2638873 w 4206653"/>
                <a:gd name="connsiteY62" fmla="*/ 3097908 h 4743809"/>
                <a:gd name="connsiteX63" fmla="*/ 2570293 w 4206653"/>
                <a:gd name="connsiteY63" fmla="*/ 3109338 h 4743809"/>
                <a:gd name="connsiteX64" fmla="*/ 2525557 w 4206653"/>
                <a:gd name="connsiteY64" fmla="*/ 3326508 h 4743809"/>
                <a:gd name="connsiteX65" fmla="*/ 2584349 w 4206653"/>
                <a:gd name="connsiteY65" fmla="*/ 3577470 h 4743809"/>
                <a:gd name="connsiteX66" fmla="*/ 2663703 w 4206653"/>
                <a:gd name="connsiteY66" fmla="*/ 3996904 h 4743809"/>
                <a:gd name="connsiteX67" fmla="*/ 2633113 w 4206653"/>
                <a:gd name="connsiteY67" fmla="*/ 4192703 h 4743809"/>
                <a:gd name="connsiteX68" fmla="*/ 2539703 w 4206653"/>
                <a:gd name="connsiteY68" fmla="*/ 4455574 h 4743809"/>
                <a:gd name="connsiteX69" fmla="*/ 2595212 w 4206653"/>
                <a:gd name="connsiteY69" fmla="*/ 3945217 h 4743809"/>
                <a:gd name="connsiteX70" fmla="*/ 2481240 w 4206653"/>
                <a:gd name="connsiteY70" fmla="*/ 3566538 h 4743809"/>
                <a:gd name="connsiteX71" fmla="*/ 2307403 w 4206653"/>
                <a:gd name="connsiteY71" fmla="*/ 3166488 h 4743809"/>
                <a:gd name="connsiteX72" fmla="*/ 2261683 w 4206653"/>
                <a:gd name="connsiteY72" fmla="*/ 3063618 h 4743809"/>
                <a:gd name="connsiteX73" fmla="*/ 2078803 w 4206653"/>
                <a:gd name="connsiteY73" fmla="*/ 2949318 h 4743809"/>
                <a:gd name="connsiteX74" fmla="*/ 1824299 w 4206653"/>
                <a:gd name="connsiteY74" fmla="*/ 3002494 h 4743809"/>
                <a:gd name="connsiteX75" fmla="*/ 1412162 w 4206653"/>
                <a:gd name="connsiteY75" fmla="*/ 3235573 h 4743809"/>
                <a:gd name="connsiteX76" fmla="*/ 1381573 w 4206653"/>
                <a:gd name="connsiteY76" fmla="*/ 3680838 h 4743809"/>
                <a:gd name="connsiteX77" fmla="*/ 1340867 w 4206653"/>
                <a:gd name="connsiteY77" fmla="*/ 3980504 h 4743809"/>
                <a:gd name="connsiteX78" fmla="*/ 1197619 w 4206653"/>
                <a:gd name="connsiteY78" fmla="*/ 4738831 h 4743809"/>
                <a:gd name="connsiteX79" fmla="*/ 1198693 w 4206653"/>
                <a:gd name="connsiteY79" fmla="*/ 4298058 h 4743809"/>
                <a:gd name="connsiteX80" fmla="*/ 1242772 w 4206653"/>
                <a:gd name="connsiteY80" fmla="*/ 4080888 h 4743809"/>
                <a:gd name="connsiteX81" fmla="*/ 1198693 w 4206653"/>
                <a:gd name="connsiteY81" fmla="*/ 3909438 h 4743809"/>
                <a:gd name="connsiteX82" fmla="*/ 970093 w 4206653"/>
                <a:gd name="connsiteY82" fmla="*/ 3989448 h 4743809"/>
                <a:gd name="connsiteX83" fmla="*/ 718633 w 4206653"/>
                <a:gd name="connsiteY83" fmla="*/ 4069458 h 4743809"/>
                <a:gd name="connsiteX84" fmla="*/ 741493 w 4206653"/>
                <a:gd name="connsiteY84" fmla="*/ 3955158 h 4743809"/>
                <a:gd name="connsiteX85" fmla="*/ 1130113 w 4206653"/>
                <a:gd name="connsiteY85" fmla="*/ 3795138 h 4743809"/>
                <a:gd name="connsiteX86" fmla="*/ 1278703 w 4206653"/>
                <a:gd name="connsiteY86" fmla="*/ 3726558 h 4743809"/>
                <a:gd name="connsiteX87" fmla="*/ 1269661 w 4206653"/>
                <a:gd name="connsiteY87" fmla="*/ 3390117 h 4743809"/>
                <a:gd name="connsiteX88" fmla="*/ 1309620 w 4206653"/>
                <a:gd name="connsiteY88" fmla="*/ 3169963 h 4743809"/>
                <a:gd name="connsiteX89" fmla="*/ 1393003 w 4206653"/>
                <a:gd name="connsiteY89" fmla="*/ 3052188 h 4743809"/>
                <a:gd name="connsiteX90" fmla="*/ 1080693 w 4206653"/>
                <a:gd name="connsiteY90" fmla="*/ 2984604 h 4743809"/>
                <a:gd name="connsiteX91" fmla="*/ 663453 w 4206653"/>
                <a:gd name="connsiteY91" fmla="*/ 3023360 h 4743809"/>
                <a:gd name="connsiteX92" fmla="*/ 235111 w 4206653"/>
                <a:gd name="connsiteY92" fmla="*/ 3217172 h 4743809"/>
                <a:gd name="connsiteX93" fmla="*/ 421453 w 4206653"/>
                <a:gd name="connsiteY93" fmla="*/ 3029328 h 4743809"/>
                <a:gd name="connsiteX94" fmla="*/ 627193 w 4206653"/>
                <a:gd name="connsiteY94" fmla="*/ 2926458 h 4743809"/>
                <a:gd name="connsiteX95" fmla="*/ 854480 w 4206653"/>
                <a:gd name="connsiteY95" fmla="*/ 2889178 h 4743809"/>
                <a:gd name="connsiteX96" fmla="*/ 1149272 w 4206653"/>
                <a:gd name="connsiteY96" fmla="*/ 2889676 h 4743809"/>
                <a:gd name="connsiteX97" fmla="*/ 1531894 w 4206653"/>
                <a:gd name="connsiteY97" fmla="*/ 2917507 h 4743809"/>
                <a:gd name="connsiteX98" fmla="*/ 1860559 w 4206653"/>
                <a:gd name="connsiteY98" fmla="*/ 2766431 h 4743809"/>
                <a:gd name="connsiteX99" fmla="*/ 1701613 w 4206653"/>
                <a:gd name="connsiteY99" fmla="*/ 2263518 h 4743809"/>
                <a:gd name="connsiteX100" fmla="*/ 1690183 w 4206653"/>
                <a:gd name="connsiteY100" fmla="*/ 1966338 h 4743809"/>
                <a:gd name="connsiteX101" fmla="*/ 1381991 w 4206653"/>
                <a:gd name="connsiteY101" fmla="*/ 1841604 h 4743809"/>
                <a:gd name="connsiteX102" fmla="*/ 1095823 w 4206653"/>
                <a:gd name="connsiteY102" fmla="*/ 1714878 h 4743809"/>
                <a:gd name="connsiteX103" fmla="*/ 746507 w 4206653"/>
                <a:gd name="connsiteY103" fmla="*/ 1626415 h 4743809"/>
                <a:gd name="connsiteX104" fmla="*/ 352873 w 4206653"/>
                <a:gd name="connsiteY104" fmla="*/ 1726308 h 4743809"/>
                <a:gd name="connsiteX105" fmla="*/ 113171 w 4206653"/>
                <a:gd name="connsiteY105" fmla="*/ 1763582 h 4743809"/>
                <a:gd name="connsiteX106" fmla="*/ 9973 w 4206653"/>
                <a:gd name="connsiteY106" fmla="*/ 1737738 h 4743809"/>
                <a:gd name="connsiteX107" fmla="*/ 348516 w 4206653"/>
                <a:gd name="connsiteY107" fmla="*/ 1643812 h 4743809"/>
                <a:gd name="connsiteX108" fmla="*/ 653097 w 4206653"/>
                <a:gd name="connsiteY108" fmla="*/ 1543920 h 4743809"/>
                <a:gd name="connsiteX109" fmla="*/ 1072963 w 4206653"/>
                <a:gd name="connsiteY109" fmla="*/ 1612008 h 4743809"/>
                <a:gd name="connsiteX110" fmla="*/ 1244413 w 4206653"/>
                <a:gd name="connsiteY110" fmla="*/ 1657728 h 4743809"/>
                <a:gd name="connsiteX111" fmla="*/ 1205766 w 4206653"/>
                <a:gd name="connsiteY111" fmla="*/ 1451988 h 4743809"/>
                <a:gd name="connsiteX112" fmla="*/ 1046313 w 4206653"/>
                <a:gd name="connsiteY112" fmla="*/ 815409 h 4743809"/>
                <a:gd name="connsiteX113" fmla="*/ 1221553 w 4206653"/>
                <a:gd name="connsiteY113" fmla="*/ 1211958 h 4743809"/>
                <a:gd name="connsiteX0" fmla="*/ 1221553 w 4206653"/>
                <a:gd name="connsiteY0" fmla="*/ 1211958 h 4743809"/>
                <a:gd name="connsiteX1" fmla="*/ 1343911 w 4206653"/>
                <a:gd name="connsiteY1" fmla="*/ 1559828 h 4743809"/>
                <a:gd name="connsiteX2" fmla="*/ 1553023 w 4206653"/>
                <a:gd name="connsiteY2" fmla="*/ 1657728 h 4743809"/>
                <a:gd name="connsiteX3" fmla="*/ 1907353 w 4206653"/>
                <a:gd name="connsiteY3" fmla="*/ 1680588 h 4743809"/>
                <a:gd name="connsiteX4" fmla="*/ 2021653 w 4206653"/>
                <a:gd name="connsiteY4" fmla="*/ 1543428 h 4743809"/>
                <a:gd name="connsiteX5" fmla="*/ 2124523 w 4206653"/>
                <a:gd name="connsiteY5" fmla="*/ 1291968 h 4743809"/>
                <a:gd name="connsiteX6" fmla="*/ 2124523 w 4206653"/>
                <a:gd name="connsiteY6" fmla="*/ 1120518 h 4743809"/>
                <a:gd name="connsiteX7" fmla="*/ 2068029 w 4206653"/>
                <a:gd name="connsiteY7" fmla="*/ 825325 h 4743809"/>
                <a:gd name="connsiteX8" fmla="*/ 2078803 w 4206653"/>
                <a:gd name="connsiteY8" fmla="*/ 777618 h 4743809"/>
                <a:gd name="connsiteX9" fmla="*/ 2170243 w 4206653"/>
                <a:gd name="connsiteY9" fmla="*/ 1086228 h 4743809"/>
                <a:gd name="connsiteX10" fmla="*/ 2215963 w 4206653"/>
                <a:gd name="connsiteY10" fmla="*/ 1269108 h 4743809"/>
                <a:gd name="connsiteX11" fmla="*/ 2284543 w 4206653"/>
                <a:gd name="connsiteY11" fmla="*/ 1303398 h 4743809"/>
                <a:gd name="connsiteX12" fmla="*/ 2330263 w 4206653"/>
                <a:gd name="connsiteY12" fmla="*/ 1166238 h 4743809"/>
                <a:gd name="connsiteX13" fmla="*/ 2467423 w 4206653"/>
                <a:gd name="connsiteY13" fmla="*/ 880488 h 4743809"/>
                <a:gd name="connsiteX14" fmla="*/ 2558863 w 4206653"/>
                <a:gd name="connsiteY14" fmla="*/ 640458 h 4743809"/>
                <a:gd name="connsiteX15" fmla="*/ 2616013 w 4206653"/>
                <a:gd name="connsiteY15" fmla="*/ 537588 h 4743809"/>
                <a:gd name="connsiteX16" fmla="*/ 2558863 w 4206653"/>
                <a:gd name="connsiteY16" fmla="*/ 789048 h 4743809"/>
                <a:gd name="connsiteX17" fmla="*/ 2444563 w 4206653"/>
                <a:gd name="connsiteY17" fmla="*/ 1097658 h 4743809"/>
                <a:gd name="connsiteX18" fmla="*/ 2375983 w 4206653"/>
                <a:gd name="connsiteY18" fmla="*/ 1406268 h 4743809"/>
                <a:gd name="connsiteX19" fmla="*/ 2558863 w 4206653"/>
                <a:gd name="connsiteY19" fmla="*/ 1577718 h 4743809"/>
                <a:gd name="connsiteX20" fmla="*/ 2878903 w 4206653"/>
                <a:gd name="connsiteY20" fmla="*/ 1657728 h 4743809"/>
                <a:gd name="connsiteX21" fmla="*/ 3187513 w 4206653"/>
                <a:gd name="connsiteY21" fmla="*/ 1657728 h 4743809"/>
                <a:gd name="connsiteX22" fmla="*/ 3370393 w 4206653"/>
                <a:gd name="connsiteY22" fmla="*/ 1566288 h 4743809"/>
                <a:gd name="connsiteX23" fmla="*/ 3488066 w 4206653"/>
                <a:gd name="connsiteY23" fmla="*/ 1246753 h 4743809"/>
                <a:gd name="connsiteX24" fmla="*/ 3495138 w 4206653"/>
                <a:gd name="connsiteY24" fmla="*/ 1115548 h 4743809"/>
                <a:gd name="connsiteX25" fmla="*/ 3493650 w 4206653"/>
                <a:gd name="connsiteY25" fmla="*/ 1063976 h 4743809"/>
                <a:gd name="connsiteX26" fmla="*/ 3450403 w 4206653"/>
                <a:gd name="connsiteY26" fmla="*/ 777618 h 4743809"/>
                <a:gd name="connsiteX27" fmla="*/ 3119893 w 4206653"/>
                <a:gd name="connsiteY27" fmla="*/ 321571 h 4743809"/>
                <a:gd name="connsiteX28" fmla="*/ 3497351 w 4206653"/>
                <a:gd name="connsiteY28" fmla="*/ 674883 h 4743809"/>
                <a:gd name="connsiteX29" fmla="*/ 3759013 w 4206653"/>
                <a:gd name="connsiteY29" fmla="*/ 571878 h 4743809"/>
                <a:gd name="connsiteX30" fmla="*/ 3999043 w 4206653"/>
                <a:gd name="connsiteY30" fmla="*/ 91818 h 4743809"/>
                <a:gd name="connsiteX31" fmla="*/ 4033333 w 4206653"/>
                <a:gd name="connsiteY31" fmla="*/ 11808 h 4743809"/>
                <a:gd name="connsiteX32" fmla="*/ 3984569 w 4206653"/>
                <a:gd name="connsiteY32" fmla="*/ 247366 h 4743809"/>
                <a:gd name="connsiteX33" fmla="*/ 3812791 w 4206653"/>
                <a:gd name="connsiteY33" fmla="*/ 647417 h 4743809"/>
                <a:gd name="connsiteX34" fmla="*/ 3592906 w 4206653"/>
                <a:gd name="connsiteY34" fmla="*/ 811408 h 4743809"/>
                <a:gd name="connsiteX35" fmla="*/ 3604425 w 4206653"/>
                <a:gd name="connsiteY35" fmla="*/ 999253 h 4743809"/>
                <a:gd name="connsiteX36" fmla="*/ 3872985 w 4206653"/>
                <a:gd name="connsiteY36" fmla="*/ 881976 h 4743809"/>
                <a:gd name="connsiteX37" fmla="*/ 4200754 w 4206653"/>
                <a:gd name="connsiteY37" fmla="*/ 774136 h 4743809"/>
                <a:gd name="connsiteX38" fmla="*/ 4064251 w 4206653"/>
                <a:gd name="connsiteY38" fmla="*/ 847195 h 4743809"/>
                <a:gd name="connsiteX39" fmla="*/ 3818880 w 4206653"/>
                <a:gd name="connsiteY39" fmla="*/ 991305 h 4743809"/>
                <a:gd name="connsiteX40" fmla="*/ 3658531 w 4206653"/>
                <a:gd name="connsiteY40" fmla="*/ 1093178 h 4743809"/>
                <a:gd name="connsiteX41" fmla="*/ 3622838 w 4206653"/>
                <a:gd name="connsiteY41" fmla="*/ 1221401 h 4743809"/>
                <a:gd name="connsiteX42" fmla="*/ 3577446 w 4206653"/>
                <a:gd name="connsiteY42" fmla="*/ 1500691 h 4743809"/>
                <a:gd name="connsiteX43" fmla="*/ 3461833 w 4206653"/>
                <a:gd name="connsiteY43" fmla="*/ 1726308 h 4743809"/>
                <a:gd name="connsiteX44" fmla="*/ 3278953 w 4206653"/>
                <a:gd name="connsiteY44" fmla="*/ 2034918 h 4743809"/>
                <a:gd name="connsiteX45" fmla="*/ 3233233 w 4206653"/>
                <a:gd name="connsiteY45" fmla="*/ 2309238 h 4743809"/>
                <a:gd name="connsiteX46" fmla="*/ 3404683 w 4206653"/>
                <a:gd name="connsiteY46" fmla="*/ 2457828 h 4743809"/>
                <a:gd name="connsiteX47" fmla="*/ 3759013 w 4206653"/>
                <a:gd name="connsiteY47" fmla="*/ 2663568 h 4743809"/>
                <a:gd name="connsiteX48" fmla="*/ 4079053 w 4206653"/>
                <a:gd name="connsiteY48" fmla="*/ 2777868 h 4743809"/>
                <a:gd name="connsiteX49" fmla="*/ 4079053 w 4206653"/>
                <a:gd name="connsiteY49" fmla="*/ 2880738 h 4743809"/>
                <a:gd name="connsiteX50" fmla="*/ 3770443 w 4206653"/>
                <a:gd name="connsiteY50" fmla="*/ 2869308 h 4743809"/>
                <a:gd name="connsiteX51" fmla="*/ 3404683 w 4206653"/>
                <a:gd name="connsiteY51" fmla="*/ 2732148 h 4743809"/>
                <a:gd name="connsiteX52" fmla="*/ 3084643 w 4206653"/>
                <a:gd name="connsiteY52" fmla="*/ 2663568 h 4743809"/>
                <a:gd name="connsiteX53" fmla="*/ 2995919 w 4206653"/>
                <a:gd name="connsiteY53" fmla="*/ 2782832 h 4743809"/>
                <a:gd name="connsiteX54" fmla="*/ 2832855 w 4206653"/>
                <a:gd name="connsiteY54" fmla="*/ 2930924 h 4743809"/>
                <a:gd name="connsiteX55" fmla="*/ 2820111 w 4206653"/>
                <a:gd name="connsiteY55" fmla="*/ 3026344 h 4743809"/>
                <a:gd name="connsiteX56" fmla="*/ 2959241 w 4206653"/>
                <a:gd name="connsiteY56" fmla="*/ 3167976 h 4743809"/>
                <a:gd name="connsiteX57" fmla="*/ 3176083 w 4206653"/>
                <a:gd name="connsiteY57" fmla="*/ 3269358 h 4743809"/>
                <a:gd name="connsiteX58" fmla="*/ 3388239 w 4206653"/>
                <a:gd name="connsiteY58" fmla="*/ 3442290 h 4743809"/>
                <a:gd name="connsiteX59" fmla="*/ 3212014 w 4206653"/>
                <a:gd name="connsiteY59" fmla="*/ 3363782 h 4743809"/>
                <a:gd name="connsiteX60" fmla="*/ 3004633 w 4206653"/>
                <a:gd name="connsiteY60" fmla="*/ 3276814 h 4743809"/>
                <a:gd name="connsiteX61" fmla="*/ 2771676 w 4206653"/>
                <a:gd name="connsiteY61" fmla="*/ 3166987 h 4743809"/>
                <a:gd name="connsiteX62" fmla="*/ 2638873 w 4206653"/>
                <a:gd name="connsiteY62" fmla="*/ 3097908 h 4743809"/>
                <a:gd name="connsiteX63" fmla="*/ 2570293 w 4206653"/>
                <a:gd name="connsiteY63" fmla="*/ 3109338 h 4743809"/>
                <a:gd name="connsiteX64" fmla="*/ 2525557 w 4206653"/>
                <a:gd name="connsiteY64" fmla="*/ 3326508 h 4743809"/>
                <a:gd name="connsiteX65" fmla="*/ 2584349 w 4206653"/>
                <a:gd name="connsiteY65" fmla="*/ 3577470 h 4743809"/>
                <a:gd name="connsiteX66" fmla="*/ 2663703 w 4206653"/>
                <a:gd name="connsiteY66" fmla="*/ 3996904 h 4743809"/>
                <a:gd name="connsiteX67" fmla="*/ 2633113 w 4206653"/>
                <a:gd name="connsiteY67" fmla="*/ 4192703 h 4743809"/>
                <a:gd name="connsiteX68" fmla="*/ 2539703 w 4206653"/>
                <a:gd name="connsiteY68" fmla="*/ 4455574 h 4743809"/>
                <a:gd name="connsiteX69" fmla="*/ 2595212 w 4206653"/>
                <a:gd name="connsiteY69" fmla="*/ 3945217 h 4743809"/>
                <a:gd name="connsiteX70" fmla="*/ 2481240 w 4206653"/>
                <a:gd name="connsiteY70" fmla="*/ 3566538 h 4743809"/>
                <a:gd name="connsiteX71" fmla="*/ 2307403 w 4206653"/>
                <a:gd name="connsiteY71" fmla="*/ 3166488 h 4743809"/>
                <a:gd name="connsiteX72" fmla="*/ 2261683 w 4206653"/>
                <a:gd name="connsiteY72" fmla="*/ 3063618 h 4743809"/>
                <a:gd name="connsiteX73" fmla="*/ 2078803 w 4206653"/>
                <a:gd name="connsiteY73" fmla="*/ 2949318 h 4743809"/>
                <a:gd name="connsiteX74" fmla="*/ 1824299 w 4206653"/>
                <a:gd name="connsiteY74" fmla="*/ 3002494 h 4743809"/>
                <a:gd name="connsiteX75" fmla="*/ 1412162 w 4206653"/>
                <a:gd name="connsiteY75" fmla="*/ 3235573 h 4743809"/>
                <a:gd name="connsiteX76" fmla="*/ 1381573 w 4206653"/>
                <a:gd name="connsiteY76" fmla="*/ 3680838 h 4743809"/>
                <a:gd name="connsiteX77" fmla="*/ 1340867 w 4206653"/>
                <a:gd name="connsiteY77" fmla="*/ 3980504 h 4743809"/>
                <a:gd name="connsiteX78" fmla="*/ 1197619 w 4206653"/>
                <a:gd name="connsiteY78" fmla="*/ 4738831 h 4743809"/>
                <a:gd name="connsiteX79" fmla="*/ 1198693 w 4206653"/>
                <a:gd name="connsiteY79" fmla="*/ 4298058 h 4743809"/>
                <a:gd name="connsiteX80" fmla="*/ 1242772 w 4206653"/>
                <a:gd name="connsiteY80" fmla="*/ 4080888 h 4743809"/>
                <a:gd name="connsiteX81" fmla="*/ 1198693 w 4206653"/>
                <a:gd name="connsiteY81" fmla="*/ 3909438 h 4743809"/>
                <a:gd name="connsiteX82" fmla="*/ 970093 w 4206653"/>
                <a:gd name="connsiteY82" fmla="*/ 3989448 h 4743809"/>
                <a:gd name="connsiteX83" fmla="*/ 670526 w 4206653"/>
                <a:gd name="connsiteY83" fmla="*/ 4199156 h 4743809"/>
                <a:gd name="connsiteX84" fmla="*/ 741493 w 4206653"/>
                <a:gd name="connsiteY84" fmla="*/ 3955158 h 4743809"/>
                <a:gd name="connsiteX85" fmla="*/ 1130113 w 4206653"/>
                <a:gd name="connsiteY85" fmla="*/ 3795138 h 4743809"/>
                <a:gd name="connsiteX86" fmla="*/ 1278703 w 4206653"/>
                <a:gd name="connsiteY86" fmla="*/ 3726558 h 4743809"/>
                <a:gd name="connsiteX87" fmla="*/ 1269661 w 4206653"/>
                <a:gd name="connsiteY87" fmla="*/ 3390117 h 4743809"/>
                <a:gd name="connsiteX88" fmla="*/ 1309620 w 4206653"/>
                <a:gd name="connsiteY88" fmla="*/ 3169963 h 4743809"/>
                <a:gd name="connsiteX89" fmla="*/ 1393003 w 4206653"/>
                <a:gd name="connsiteY89" fmla="*/ 3052188 h 4743809"/>
                <a:gd name="connsiteX90" fmla="*/ 1080693 w 4206653"/>
                <a:gd name="connsiteY90" fmla="*/ 2984604 h 4743809"/>
                <a:gd name="connsiteX91" fmla="*/ 663453 w 4206653"/>
                <a:gd name="connsiteY91" fmla="*/ 3023360 h 4743809"/>
                <a:gd name="connsiteX92" fmla="*/ 235111 w 4206653"/>
                <a:gd name="connsiteY92" fmla="*/ 3217172 h 4743809"/>
                <a:gd name="connsiteX93" fmla="*/ 421453 w 4206653"/>
                <a:gd name="connsiteY93" fmla="*/ 3029328 h 4743809"/>
                <a:gd name="connsiteX94" fmla="*/ 627193 w 4206653"/>
                <a:gd name="connsiteY94" fmla="*/ 2926458 h 4743809"/>
                <a:gd name="connsiteX95" fmla="*/ 854480 w 4206653"/>
                <a:gd name="connsiteY95" fmla="*/ 2889178 h 4743809"/>
                <a:gd name="connsiteX96" fmla="*/ 1149272 w 4206653"/>
                <a:gd name="connsiteY96" fmla="*/ 2889676 h 4743809"/>
                <a:gd name="connsiteX97" fmla="*/ 1531894 w 4206653"/>
                <a:gd name="connsiteY97" fmla="*/ 2917507 h 4743809"/>
                <a:gd name="connsiteX98" fmla="*/ 1860559 w 4206653"/>
                <a:gd name="connsiteY98" fmla="*/ 2766431 h 4743809"/>
                <a:gd name="connsiteX99" fmla="*/ 1701613 w 4206653"/>
                <a:gd name="connsiteY99" fmla="*/ 2263518 h 4743809"/>
                <a:gd name="connsiteX100" fmla="*/ 1690183 w 4206653"/>
                <a:gd name="connsiteY100" fmla="*/ 1966338 h 4743809"/>
                <a:gd name="connsiteX101" fmla="*/ 1381991 w 4206653"/>
                <a:gd name="connsiteY101" fmla="*/ 1841604 h 4743809"/>
                <a:gd name="connsiteX102" fmla="*/ 1095823 w 4206653"/>
                <a:gd name="connsiteY102" fmla="*/ 1714878 h 4743809"/>
                <a:gd name="connsiteX103" fmla="*/ 746507 w 4206653"/>
                <a:gd name="connsiteY103" fmla="*/ 1626415 h 4743809"/>
                <a:gd name="connsiteX104" fmla="*/ 352873 w 4206653"/>
                <a:gd name="connsiteY104" fmla="*/ 1726308 h 4743809"/>
                <a:gd name="connsiteX105" fmla="*/ 113171 w 4206653"/>
                <a:gd name="connsiteY105" fmla="*/ 1763582 h 4743809"/>
                <a:gd name="connsiteX106" fmla="*/ 9973 w 4206653"/>
                <a:gd name="connsiteY106" fmla="*/ 1737738 h 4743809"/>
                <a:gd name="connsiteX107" fmla="*/ 348516 w 4206653"/>
                <a:gd name="connsiteY107" fmla="*/ 1643812 h 4743809"/>
                <a:gd name="connsiteX108" fmla="*/ 653097 w 4206653"/>
                <a:gd name="connsiteY108" fmla="*/ 1543920 h 4743809"/>
                <a:gd name="connsiteX109" fmla="*/ 1072963 w 4206653"/>
                <a:gd name="connsiteY109" fmla="*/ 1612008 h 4743809"/>
                <a:gd name="connsiteX110" fmla="*/ 1244413 w 4206653"/>
                <a:gd name="connsiteY110" fmla="*/ 1657728 h 4743809"/>
                <a:gd name="connsiteX111" fmla="*/ 1205766 w 4206653"/>
                <a:gd name="connsiteY111" fmla="*/ 1451988 h 4743809"/>
                <a:gd name="connsiteX112" fmla="*/ 1046313 w 4206653"/>
                <a:gd name="connsiteY112" fmla="*/ 815409 h 4743809"/>
                <a:gd name="connsiteX113" fmla="*/ 1221553 w 4206653"/>
                <a:gd name="connsiteY113" fmla="*/ 1211958 h 4743809"/>
                <a:gd name="connsiteX0" fmla="*/ 1221553 w 4206653"/>
                <a:gd name="connsiteY0" fmla="*/ 1211958 h 4743809"/>
                <a:gd name="connsiteX1" fmla="*/ 1343911 w 4206653"/>
                <a:gd name="connsiteY1" fmla="*/ 1559828 h 4743809"/>
                <a:gd name="connsiteX2" fmla="*/ 1553023 w 4206653"/>
                <a:gd name="connsiteY2" fmla="*/ 1657728 h 4743809"/>
                <a:gd name="connsiteX3" fmla="*/ 1907353 w 4206653"/>
                <a:gd name="connsiteY3" fmla="*/ 1680588 h 4743809"/>
                <a:gd name="connsiteX4" fmla="*/ 2021653 w 4206653"/>
                <a:gd name="connsiteY4" fmla="*/ 1543428 h 4743809"/>
                <a:gd name="connsiteX5" fmla="*/ 2124523 w 4206653"/>
                <a:gd name="connsiteY5" fmla="*/ 1291968 h 4743809"/>
                <a:gd name="connsiteX6" fmla="*/ 2124523 w 4206653"/>
                <a:gd name="connsiteY6" fmla="*/ 1120518 h 4743809"/>
                <a:gd name="connsiteX7" fmla="*/ 2068029 w 4206653"/>
                <a:gd name="connsiteY7" fmla="*/ 825325 h 4743809"/>
                <a:gd name="connsiteX8" fmla="*/ 2078803 w 4206653"/>
                <a:gd name="connsiteY8" fmla="*/ 777618 h 4743809"/>
                <a:gd name="connsiteX9" fmla="*/ 2170243 w 4206653"/>
                <a:gd name="connsiteY9" fmla="*/ 1086228 h 4743809"/>
                <a:gd name="connsiteX10" fmla="*/ 2215963 w 4206653"/>
                <a:gd name="connsiteY10" fmla="*/ 1269108 h 4743809"/>
                <a:gd name="connsiteX11" fmla="*/ 2284543 w 4206653"/>
                <a:gd name="connsiteY11" fmla="*/ 1303398 h 4743809"/>
                <a:gd name="connsiteX12" fmla="*/ 2330263 w 4206653"/>
                <a:gd name="connsiteY12" fmla="*/ 1166238 h 4743809"/>
                <a:gd name="connsiteX13" fmla="*/ 2467423 w 4206653"/>
                <a:gd name="connsiteY13" fmla="*/ 880488 h 4743809"/>
                <a:gd name="connsiteX14" fmla="*/ 2558863 w 4206653"/>
                <a:gd name="connsiteY14" fmla="*/ 640458 h 4743809"/>
                <a:gd name="connsiteX15" fmla="*/ 2616013 w 4206653"/>
                <a:gd name="connsiteY15" fmla="*/ 537588 h 4743809"/>
                <a:gd name="connsiteX16" fmla="*/ 2558863 w 4206653"/>
                <a:gd name="connsiteY16" fmla="*/ 789048 h 4743809"/>
                <a:gd name="connsiteX17" fmla="*/ 2444563 w 4206653"/>
                <a:gd name="connsiteY17" fmla="*/ 1097658 h 4743809"/>
                <a:gd name="connsiteX18" fmla="*/ 2375983 w 4206653"/>
                <a:gd name="connsiteY18" fmla="*/ 1406268 h 4743809"/>
                <a:gd name="connsiteX19" fmla="*/ 2558863 w 4206653"/>
                <a:gd name="connsiteY19" fmla="*/ 1577718 h 4743809"/>
                <a:gd name="connsiteX20" fmla="*/ 2878903 w 4206653"/>
                <a:gd name="connsiteY20" fmla="*/ 1657728 h 4743809"/>
                <a:gd name="connsiteX21" fmla="*/ 3187513 w 4206653"/>
                <a:gd name="connsiteY21" fmla="*/ 1657728 h 4743809"/>
                <a:gd name="connsiteX22" fmla="*/ 3370393 w 4206653"/>
                <a:gd name="connsiteY22" fmla="*/ 1566288 h 4743809"/>
                <a:gd name="connsiteX23" fmla="*/ 3488066 w 4206653"/>
                <a:gd name="connsiteY23" fmla="*/ 1246753 h 4743809"/>
                <a:gd name="connsiteX24" fmla="*/ 3495138 w 4206653"/>
                <a:gd name="connsiteY24" fmla="*/ 1115548 h 4743809"/>
                <a:gd name="connsiteX25" fmla="*/ 3493650 w 4206653"/>
                <a:gd name="connsiteY25" fmla="*/ 1063976 h 4743809"/>
                <a:gd name="connsiteX26" fmla="*/ 3450403 w 4206653"/>
                <a:gd name="connsiteY26" fmla="*/ 777618 h 4743809"/>
                <a:gd name="connsiteX27" fmla="*/ 3119893 w 4206653"/>
                <a:gd name="connsiteY27" fmla="*/ 321571 h 4743809"/>
                <a:gd name="connsiteX28" fmla="*/ 3497351 w 4206653"/>
                <a:gd name="connsiteY28" fmla="*/ 674883 h 4743809"/>
                <a:gd name="connsiteX29" fmla="*/ 3759013 w 4206653"/>
                <a:gd name="connsiteY29" fmla="*/ 571878 h 4743809"/>
                <a:gd name="connsiteX30" fmla="*/ 3999043 w 4206653"/>
                <a:gd name="connsiteY30" fmla="*/ 91818 h 4743809"/>
                <a:gd name="connsiteX31" fmla="*/ 4033333 w 4206653"/>
                <a:gd name="connsiteY31" fmla="*/ 11808 h 4743809"/>
                <a:gd name="connsiteX32" fmla="*/ 3984569 w 4206653"/>
                <a:gd name="connsiteY32" fmla="*/ 247366 h 4743809"/>
                <a:gd name="connsiteX33" fmla="*/ 3812791 w 4206653"/>
                <a:gd name="connsiteY33" fmla="*/ 647417 h 4743809"/>
                <a:gd name="connsiteX34" fmla="*/ 3592906 w 4206653"/>
                <a:gd name="connsiteY34" fmla="*/ 811408 h 4743809"/>
                <a:gd name="connsiteX35" fmla="*/ 3604425 w 4206653"/>
                <a:gd name="connsiteY35" fmla="*/ 999253 h 4743809"/>
                <a:gd name="connsiteX36" fmla="*/ 3872985 w 4206653"/>
                <a:gd name="connsiteY36" fmla="*/ 881976 h 4743809"/>
                <a:gd name="connsiteX37" fmla="*/ 4200754 w 4206653"/>
                <a:gd name="connsiteY37" fmla="*/ 774136 h 4743809"/>
                <a:gd name="connsiteX38" fmla="*/ 4064251 w 4206653"/>
                <a:gd name="connsiteY38" fmla="*/ 847195 h 4743809"/>
                <a:gd name="connsiteX39" fmla="*/ 3818880 w 4206653"/>
                <a:gd name="connsiteY39" fmla="*/ 991305 h 4743809"/>
                <a:gd name="connsiteX40" fmla="*/ 3658531 w 4206653"/>
                <a:gd name="connsiteY40" fmla="*/ 1093178 h 4743809"/>
                <a:gd name="connsiteX41" fmla="*/ 3622838 w 4206653"/>
                <a:gd name="connsiteY41" fmla="*/ 1221401 h 4743809"/>
                <a:gd name="connsiteX42" fmla="*/ 3577446 w 4206653"/>
                <a:gd name="connsiteY42" fmla="*/ 1500691 h 4743809"/>
                <a:gd name="connsiteX43" fmla="*/ 3461833 w 4206653"/>
                <a:gd name="connsiteY43" fmla="*/ 1726308 h 4743809"/>
                <a:gd name="connsiteX44" fmla="*/ 3278953 w 4206653"/>
                <a:gd name="connsiteY44" fmla="*/ 2034918 h 4743809"/>
                <a:gd name="connsiteX45" fmla="*/ 3233233 w 4206653"/>
                <a:gd name="connsiteY45" fmla="*/ 2309238 h 4743809"/>
                <a:gd name="connsiteX46" fmla="*/ 3404683 w 4206653"/>
                <a:gd name="connsiteY46" fmla="*/ 2457828 h 4743809"/>
                <a:gd name="connsiteX47" fmla="*/ 3759013 w 4206653"/>
                <a:gd name="connsiteY47" fmla="*/ 2663568 h 4743809"/>
                <a:gd name="connsiteX48" fmla="*/ 4079053 w 4206653"/>
                <a:gd name="connsiteY48" fmla="*/ 2777868 h 4743809"/>
                <a:gd name="connsiteX49" fmla="*/ 4079053 w 4206653"/>
                <a:gd name="connsiteY49" fmla="*/ 2880738 h 4743809"/>
                <a:gd name="connsiteX50" fmla="*/ 3770443 w 4206653"/>
                <a:gd name="connsiteY50" fmla="*/ 2869308 h 4743809"/>
                <a:gd name="connsiteX51" fmla="*/ 3404683 w 4206653"/>
                <a:gd name="connsiteY51" fmla="*/ 2732148 h 4743809"/>
                <a:gd name="connsiteX52" fmla="*/ 3084643 w 4206653"/>
                <a:gd name="connsiteY52" fmla="*/ 2663568 h 4743809"/>
                <a:gd name="connsiteX53" fmla="*/ 2995919 w 4206653"/>
                <a:gd name="connsiteY53" fmla="*/ 2782832 h 4743809"/>
                <a:gd name="connsiteX54" fmla="*/ 2832855 w 4206653"/>
                <a:gd name="connsiteY54" fmla="*/ 2930924 h 4743809"/>
                <a:gd name="connsiteX55" fmla="*/ 2820111 w 4206653"/>
                <a:gd name="connsiteY55" fmla="*/ 3026344 h 4743809"/>
                <a:gd name="connsiteX56" fmla="*/ 2959241 w 4206653"/>
                <a:gd name="connsiteY56" fmla="*/ 3167976 h 4743809"/>
                <a:gd name="connsiteX57" fmla="*/ 3176083 w 4206653"/>
                <a:gd name="connsiteY57" fmla="*/ 3269358 h 4743809"/>
                <a:gd name="connsiteX58" fmla="*/ 3388239 w 4206653"/>
                <a:gd name="connsiteY58" fmla="*/ 3442290 h 4743809"/>
                <a:gd name="connsiteX59" fmla="*/ 3212014 w 4206653"/>
                <a:gd name="connsiteY59" fmla="*/ 3363782 h 4743809"/>
                <a:gd name="connsiteX60" fmla="*/ 3004633 w 4206653"/>
                <a:gd name="connsiteY60" fmla="*/ 3276814 h 4743809"/>
                <a:gd name="connsiteX61" fmla="*/ 2771676 w 4206653"/>
                <a:gd name="connsiteY61" fmla="*/ 3166987 h 4743809"/>
                <a:gd name="connsiteX62" fmla="*/ 2638873 w 4206653"/>
                <a:gd name="connsiteY62" fmla="*/ 3097908 h 4743809"/>
                <a:gd name="connsiteX63" fmla="*/ 2570293 w 4206653"/>
                <a:gd name="connsiteY63" fmla="*/ 3109338 h 4743809"/>
                <a:gd name="connsiteX64" fmla="*/ 2525557 w 4206653"/>
                <a:gd name="connsiteY64" fmla="*/ 3326508 h 4743809"/>
                <a:gd name="connsiteX65" fmla="*/ 2584349 w 4206653"/>
                <a:gd name="connsiteY65" fmla="*/ 3577470 h 4743809"/>
                <a:gd name="connsiteX66" fmla="*/ 2663703 w 4206653"/>
                <a:gd name="connsiteY66" fmla="*/ 3996904 h 4743809"/>
                <a:gd name="connsiteX67" fmla="*/ 2633113 w 4206653"/>
                <a:gd name="connsiteY67" fmla="*/ 4192703 h 4743809"/>
                <a:gd name="connsiteX68" fmla="*/ 2539703 w 4206653"/>
                <a:gd name="connsiteY68" fmla="*/ 4455574 h 4743809"/>
                <a:gd name="connsiteX69" fmla="*/ 2595212 w 4206653"/>
                <a:gd name="connsiteY69" fmla="*/ 3945217 h 4743809"/>
                <a:gd name="connsiteX70" fmla="*/ 2481240 w 4206653"/>
                <a:gd name="connsiteY70" fmla="*/ 3566538 h 4743809"/>
                <a:gd name="connsiteX71" fmla="*/ 2307403 w 4206653"/>
                <a:gd name="connsiteY71" fmla="*/ 3166488 h 4743809"/>
                <a:gd name="connsiteX72" fmla="*/ 2261683 w 4206653"/>
                <a:gd name="connsiteY72" fmla="*/ 3063618 h 4743809"/>
                <a:gd name="connsiteX73" fmla="*/ 2078803 w 4206653"/>
                <a:gd name="connsiteY73" fmla="*/ 2949318 h 4743809"/>
                <a:gd name="connsiteX74" fmla="*/ 1824299 w 4206653"/>
                <a:gd name="connsiteY74" fmla="*/ 3002494 h 4743809"/>
                <a:gd name="connsiteX75" fmla="*/ 1412162 w 4206653"/>
                <a:gd name="connsiteY75" fmla="*/ 3235573 h 4743809"/>
                <a:gd name="connsiteX76" fmla="*/ 1381573 w 4206653"/>
                <a:gd name="connsiteY76" fmla="*/ 3680838 h 4743809"/>
                <a:gd name="connsiteX77" fmla="*/ 1340867 w 4206653"/>
                <a:gd name="connsiteY77" fmla="*/ 3980504 h 4743809"/>
                <a:gd name="connsiteX78" fmla="*/ 1197619 w 4206653"/>
                <a:gd name="connsiteY78" fmla="*/ 4738831 h 4743809"/>
                <a:gd name="connsiteX79" fmla="*/ 1198693 w 4206653"/>
                <a:gd name="connsiteY79" fmla="*/ 4298058 h 4743809"/>
                <a:gd name="connsiteX80" fmla="*/ 1242772 w 4206653"/>
                <a:gd name="connsiteY80" fmla="*/ 4080888 h 4743809"/>
                <a:gd name="connsiteX81" fmla="*/ 1198693 w 4206653"/>
                <a:gd name="connsiteY81" fmla="*/ 3909438 h 4743809"/>
                <a:gd name="connsiteX82" fmla="*/ 970093 w 4206653"/>
                <a:gd name="connsiteY82" fmla="*/ 3989448 h 4743809"/>
                <a:gd name="connsiteX83" fmla="*/ 670526 w 4206653"/>
                <a:gd name="connsiteY83" fmla="*/ 4199156 h 4743809"/>
                <a:gd name="connsiteX84" fmla="*/ 785900 w 4206653"/>
                <a:gd name="connsiteY84" fmla="*/ 4017771 h 4743809"/>
                <a:gd name="connsiteX85" fmla="*/ 1130113 w 4206653"/>
                <a:gd name="connsiteY85" fmla="*/ 3795138 h 4743809"/>
                <a:gd name="connsiteX86" fmla="*/ 1278703 w 4206653"/>
                <a:gd name="connsiteY86" fmla="*/ 3726558 h 4743809"/>
                <a:gd name="connsiteX87" fmla="*/ 1269661 w 4206653"/>
                <a:gd name="connsiteY87" fmla="*/ 3390117 h 4743809"/>
                <a:gd name="connsiteX88" fmla="*/ 1309620 w 4206653"/>
                <a:gd name="connsiteY88" fmla="*/ 3169963 h 4743809"/>
                <a:gd name="connsiteX89" fmla="*/ 1393003 w 4206653"/>
                <a:gd name="connsiteY89" fmla="*/ 3052188 h 4743809"/>
                <a:gd name="connsiteX90" fmla="*/ 1080693 w 4206653"/>
                <a:gd name="connsiteY90" fmla="*/ 2984604 h 4743809"/>
                <a:gd name="connsiteX91" fmla="*/ 663453 w 4206653"/>
                <a:gd name="connsiteY91" fmla="*/ 3023360 h 4743809"/>
                <a:gd name="connsiteX92" fmla="*/ 235111 w 4206653"/>
                <a:gd name="connsiteY92" fmla="*/ 3217172 h 4743809"/>
                <a:gd name="connsiteX93" fmla="*/ 421453 w 4206653"/>
                <a:gd name="connsiteY93" fmla="*/ 3029328 h 4743809"/>
                <a:gd name="connsiteX94" fmla="*/ 627193 w 4206653"/>
                <a:gd name="connsiteY94" fmla="*/ 2926458 h 4743809"/>
                <a:gd name="connsiteX95" fmla="*/ 854480 w 4206653"/>
                <a:gd name="connsiteY95" fmla="*/ 2889178 h 4743809"/>
                <a:gd name="connsiteX96" fmla="*/ 1149272 w 4206653"/>
                <a:gd name="connsiteY96" fmla="*/ 2889676 h 4743809"/>
                <a:gd name="connsiteX97" fmla="*/ 1531894 w 4206653"/>
                <a:gd name="connsiteY97" fmla="*/ 2917507 h 4743809"/>
                <a:gd name="connsiteX98" fmla="*/ 1860559 w 4206653"/>
                <a:gd name="connsiteY98" fmla="*/ 2766431 h 4743809"/>
                <a:gd name="connsiteX99" fmla="*/ 1701613 w 4206653"/>
                <a:gd name="connsiteY99" fmla="*/ 2263518 h 4743809"/>
                <a:gd name="connsiteX100" fmla="*/ 1690183 w 4206653"/>
                <a:gd name="connsiteY100" fmla="*/ 1966338 h 4743809"/>
                <a:gd name="connsiteX101" fmla="*/ 1381991 w 4206653"/>
                <a:gd name="connsiteY101" fmla="*/ 1841604 h 4743809"/>
                <a:gd name="connsiteX102" fmla="*/ 1095823 w 4206653"/>
                <a:gd name="connsiteY102" fmla="*/ 1714878 h 4743809"/>
                <a:gd name="connsiteX103" fmla="*/ 746507 w 4206653"/>
                <a:gd name="connsiteY103" fmla="*/ 1626415 h 4743809"/>
                <a:gd name="connsiteX104" fmla="*/ 352873 w 4206653"/>
                <a:gd name="connsiteY104" fmla="*/ 1726308 h 4743809"/>
                <a:gd name="connsiteX105" fmla="*/ 113171 w 4206653"/>
                <a:gd name="connsiteY105" fmla="*/ 1763582 h 4743809"/>
                <a:gd name="connsiteX106" fmla="*/ 9973 w 4206653"/>
                <a:gd name="connsiteY106" fmla="*/ 1737738 h 4743809"/>
                <a:gd name="connsiteX107" fmla="*/ 348516 w 4206653"/>
                <a:gd name="connsiteY107" fmla="*/ 1643812 h 4743809"/>
                <a:gd name="connsiteX108" fmla="*/ 653097 w 4206653"/>
                <a:gd name="connsiteY108" fmla="*/ 1543920 h 4743809"/>
                <a:gd name="connsiteX109" fmla="*/ 1072963 w 4206653"/>
                <a:gd name="connsiteY109" fmla="*/ 1612008 h 4743809"/>
                <a:gd name="connsiteX110" fmla="*/ 1244413 w 4206653"/>
                <a:gd name="connsiteY110" fmla="*/ 1657728 h 4743809"/>
                <a:gd name="connsiteX111" fmla="*/ 1205766 w 4206653"/>
                <a:gd name="connsiteY111" fmla="*/ 1451988 h 4743809"/>
                <a:gd name="connsiteX112" fmla="*/ 1046313 w 4206653"/>
                <a:gd name="connsiteY112" fmla="*/ 815409 h 4743809"/>
                <a:gd name="connsiteX113" fmla="*/ 1221553 w 4206653"/>
                <a:gd name="connsiteY113" fmla="*/ 1211958 h 4743809"/>
                <a:gd name="connsiteX0" fmla="*/ 1221553 w 4206653"/>
                <a:gd name="connsiteY0" fmla="*/ 1211958 h 4743809"/>
                <a:gd name="connsiteX1" fmla="*/ 1343911 w 4206653"/>
                <a:gd name="connsiteY1" fmla="*/ 1559828 h 4743809"/>
                <a:gd name="connsiteX2" fmla="*/ 1553023 w 4206653"/>
                <a:gd name="connsiteY2" fmla="*/ 1657728 h 4743809"/>
                <a:gd name="connsiteX3" fmla="*/ 1907353 w 4206653"/>
                <a:gd name="connsiteY3" fmla="*/ 1680588 h 4743809"/>
                <a:gd name="connsiteX4" fmla="*/ 2021653 w 4206653"/>
                <a:gd name="connsiteY4" fmla="*/ 1543428 h 4743809"/>
                <a:gd name="connsiteX5" fmla="*/ 2124523 w 4206653"/>
                <a:gd name="connsiteY5" fmla="*/ 1291968 h 4743809"/>
                <a:gd name="connsiteX6" fmla="*/ 2124523 w 4206653"/>
                <a:gd name="connsiteY6" fmla="*/ 1120518 h 4743809"/>
                <a:gd name="connsiteX7" fmla="*/ 2068029 w 4206653"/>
                <a:gd name="connsiteY7" fmla="*/ 825325 h 4743809"/>
                <a:gd name="connsiteX8" fmla="*/ 2078803 w 4206653"/>
                <a:gd name="connsiteY8" fmla="*/ 777618 h 4743809"/>
                <a:gd name="connsiteX9" fmla="*/ 2170243 w 4206653"/>
                <a:gd name="connsiteY9" fmla="*/ 1086228 h 4743809"/>
                <a:gd name="connsiteX10" fmla="*/ 2215963 w 4206653"/>
                <a:gd name="connsiteY10" fmla="*/ 1269108 h 4743809"/>
                <a:gd name="connsiteX11" fmla="*/ 2284543 w 4206653"/>
                <a:gd name="connsiteY11" fmla="*/ 1303398 h 4743809"/>
                <a:gd name="connsiteX12" fmla="*/ 2330263 w 4206653"/>
                <a:gd name="connsiteY12" fmla="*/ 1166238 h 4743809"/>
                <a:gd name="connsiteX13" fmla="*/ 2467423 w 4206653"/>
                <a:gd name="connsiteY13" fmla="*/ 880488 h 4743809"/>
                <a:gd name="connsiteX14" fmla="*/ 2558863 w 4206653"/>
                <a:gd name="connsiteY14" fmla="*/ 640458 h 4743809"/>
                <a:gd name="connsiteX15" fmla="*/ 2616013 w 4206653"/>
                <a:gd name="connsiteY15" fmla="*/ 537588 h 4743809"/>
                <a:gd name="connsiteX16" fmla="*/ 2558863 w 4206653"/>
                <a:gd name="connsiteY16" fmla="*/ 789048 h 4743809"/>
                <a:gd name="connsiteX17" fmla="*/ 2444563 w 4206653"/>
                <a:gd name="connsiteY17" fmla="*/ 1097658 h 4743809"/>
                <a:gd name="connsiteX18" fmla="*/ 2375983 w 4206653"/>
                <a:gd name="connsiteY18" fmla="*/ 1406268 h 4743809"/>
                <a:gd name="connsiteX19" fmla="*/ 2558863 w 4206653"/>
                <a:gd name="connsiteY19" fmla="*/ 1577718 h 4743809"/>
                <a:gd name="connsiteX20" fmla="*/ 2878903 w 4206653"/>
                <a:gd name="connsiteY20" fmla="*/ 1657728 h 4743809"/>
                <a:gd name="connsiteX21" fmla="*/ 3187513 w 4206653"/>
                <a:gd name="connsiteY21" fmla="*/ 1657728 h 4743809"/>
                <a:gd name="connsiteX22" fmla="*/ 3370393 w 4206653"/>
                <a:gd name="connsiteY22" fmla="*/ 1566288 h 4743809"/>
                <a:gd name="connsiteX23" fmla="*/ 3488066 w 4206653"/>
                <a:gd name="connsiteY23" fmla="*/ 1246753 h 4743809"/>
                <a:gd name="connsiteX24" fmla="*/ 3495138 w 4206653"/>
                <a:gd name="connsiteY24" fmla="*/ 1115548 h 4743809"/>
                <a:gd name="connsiteX25" fmla="*/ 3493650 w 4206653"/>
                <a:gd name="connsiteY25" fmla="*/ 1063976 h 4743809"/>
                <a:gd name="connsiteX26" fmla="*/ 3450403 w 4206653"/>
                <a:gd name="connsiteY26" fmla="*/ 777618 h 4743809"/>
                <a:gd name="connsiteX27" fmla="*/ 3119893 w 4206653"/>
                <a:gd name="connsiteY27" fmla="*/ 321571 h 4743809"/>
                <a:gd name="connsiteX28" fmla="*/ 3497351 w 4206653"/>
                <a:gd name="connsiteY28" fmla="*/ 674883 h 4743809"/>
                <a:gd name="connsiteX29" fmla="*/ 3759013 w 4206653"/>
                <a:gd name="connsiteY29" fmla="*/ 571878 h 4743809"/>
                <a:gd name="connsiteX30" fmla="*/ 3999043 w 4206653"/>
                <a:gd name="connsiteY30" fmla="*/ 91818 h 4743809"/>
                <a:gd name="connsiteX31" fmla="*/ 4033333 w 4206653"/>
                <a:gd name="connsiteY31" fmla="*/ 11808 h 4743809"/>
                <a:gd name="connsiteX32" fmla="*/ 3984569 w 4206653"/>
                <a:gd name="connsiteY32" fmla="*/ 247366 h 4743809"/>
                <a:gd name="connsiteX33" fmla="*/ 3812791 w 4206653"/>
                <a:gd name="connsiteY33" fmla="*/ 647417 h 4743809"/>
                <a:gd name="connsiteX34" fmla="*/ 3592906 w 4206653"/>
                <a:gd name="connsiteY34" fmla="*/ 811408 h 4743809"/>
                <a:gd name="connsiteX35" fmla="*/ 3604425 w 4206653"/>
                <a:gd name="connsiteY35" fmla="*/ 999253 h 4743809"/>
                <a:gd name="connsiteX36" fmla="*/ 3872985 w 4206653"/>
                <a:gd name="connsiteY36" fmla="*/ 881976 h 4743809"/>
                <a:gd name="connsiteX37" fmla="*/ 4200754 w 4206653"/>
                <a:gd name="connsiteY37" fmla="*/ 774136 h 4743809"/>
                <a:gd name="connsiteX38" fmla="*/ 4064251 w 4206653"/>
                <a:gd name="connsiteY38" fmla="*/ 847195 h 4743809"/>
                <a:gd name="connsiteX39" fmla="*/ 3818880 w 4206653"/>
                <a:gd name="connsiteY39" fmla="*/ 991305 h 4743809"/>
                <a:gd name="connsiteX40" fmla="*/ 3658531 w 4206653"/>
                <a:gd name="connsiteY40" fmla="*/ 1093178 h 4743809"/>
                <a:gd name="connsiteX41" fmla="*/ 3622838 w 4206653"/>
                <a:gd name="connsiteY41" fmla="*/ 1221401 h 4743809"/>
                <a:gd name="connsiteX42" fmla="*/ 3577446 w 4206653"/>
                <a:gd name="connsiteY42" fmla="*/ 1500691 h 4743809"/>
                <a:gd name="connsiteX43" fmla="*/ 3461833 w 4206653"/>
                <a:gd name="connsiteY43" fmla="*/ 1726308 h 4743809"/>
                <a:gd name="connsiteX44" fmla="*/ 3278953 w 4206653"/>
                <a:gd name="connsiteY44" fmla="*/ 2034918 h 4743809"/>
                <a:gd name="connsiteX45" fmla="*/ 3233233 w 4206653"/>
                <a:gd name="connsiteY45" fmla="*/ 2309238 h 4743809"/>
                <a:gd name="connsiteX46" fmla="*/ 3404683 w 4206653"/>
                <a:gd name="connsiteY46" fmla="*/ 2457828 h 4743809"/>
                <a:gd name="connsiteX47" fmla="*/ 3759013 w 4206653"/>
                <a:gd name="connsiteY47" fmla="*/ 2663568 h 4743809"/>
                <a:gd name="connsiteX48" fmla="*/ 4079053 w 4206653"/>
                <a:gd name="connsiteY48" fmla="*/ 2777868 h 4743809"/>
                <a:gd name="connsiteX49" fmla="*/ 4079053 w 4206653"/>
                <a:gd name="connsiteY49" fmla="*/ 2880738 h 4743809"/>
                <a:gd name="connsiteX50" fmla="*/ 3770443 w 4206653"/>
                <a:gd name="connsiteY50" fmla="*/ 2869308 h 4743809"/>
                <a:gd name="connsiteX51" fmla="*/ 3404683 w 4206653"/>
                <a:gd name="connsiteY51" fmla="*/ 2732148 h 4743809"/>
                <a:gd name="connsiteX52" fmla="*/ 3084643 w 4206653"/>
                <a:gd name="connsiteY52" fmla="*/ 2663568 h 4743809"/>
                <a:gd name="connsiteX53" fmla="*/ 2995919 w 4206653"/>
                <a:gd name="connsiteY53" fmla="*/ 2782832 h 4743809"/>
                <a:gd name="connsiteX54" fmla="*/ 2832855 w 4206653"/>
                <a:gd name="connsiteY54" fmla="*/ 2930924 h 4743809"/>
                <a:gd name="connsiteX55" fmla="*/ 2820111 w 4206653"/>
                <a:gd name="connsiteY55" fmla="*/ 3026344 h 4743809"/>
                <a:gd name="connsiteX56" fmla="*/ 2959241 w 4206653"/>
                <a:gd name="connsiteY56" fmla="*/ 3167976 h 4743809"/>
                <a:gd name="connsiteX57" fmla="*/ 3176083 w 4206653"/>
                <a:gd name="connsiteY57" fmla="*/ 3269358 h 4743809"/>
                <a:gd name="connsiteX58" fmla="*/ 3388239 w 4206653"/>
                <a:gd name="connsiteY58" fmla="*/ 3442290 h 4743809"/>
                <a:gd name="connsiteX59" fmla="*/ 3212014 w 4206653"/>
                <a:gd name="connsiteY59" fmla="*/ 3363782 h 4743809"/>
                <a:gd name="connsiteX60" fmla="*/ 3004633 w 4206653"/>
                <a:gd name="connsiteY60" fmla="*/ 3276814 h 4743809"/>
                <a:gd name="connsiteX61" fmla="*/ 2771676 w 4206653"/>
                <a:gd name="connsiteY61" fmla="*/ 3166987 h 4743809"/>
                <a:gd name="connsiteX62" fmla="*/ 2638873 w 4206653"/>
                <a:gd name="connsiteY62" fmla="*/ 3097908 h 4743809"/>
                <a:gd name="connsiteX63" fmla="*/ 2570293 w 4206653"/>
                <a:gd name="connsiteY63" fmla="*/ 3109338 h 4743809"/>
                <a:gd name="connsiteX64" fmla="*/ 2525557 w 4206653"/>
                <a:gd name="connsiteY64" fmla="*/ 3326508 h 4743809"/>
                <a:gd name="connsiteX65" fmla="*/ 2584349 w 4206653"/>
                <a:gd name="connsiteY65" fmla="*/ 3577470 h 4743809"/>
                <a:gd name="connsiteX66" fmla="*/ 2663703 w 4206653"/>
                <a:gd name="connsiteY66" fmla="*/ 3996904 h 4743809"/>
                <a:gd name="connsiteX67" fmla="*/ 2633113 w 4206653"/>
                <a:gd name="connsiteY67" fmla="*/ 4192703 h 4743809"/>
                <a:gd name="connsiteX68" fmla="*/ 2539703 w 4206653"/>
                <a:gd name="connsiteY68" fmla="*/ 4455574 h 4743809"/>
                <a:gd name="connsiteX69" fmla="*/ 2595212 w 4206653"/>
                <a:gd name="connsiteY69" fmla="*/ 3945217 h 4743809"/>
                <a:gd name="connsiteX70" fmla="*/ 2481240 w 4206653"/>
                <a:gd name="connsiteY70" fmla="*/ 3566538 h 4743809"/>
                <a:gd name="connsiteX71" fmla="*/ 2307403 w 4206653"/>
                <a:gd name="connsiteY71" fmla="*/ 3166488 h 4743809"/>
                <a:gd name="connsiteX72" fmla="*/ 2261683 w 4206653"/>
                <a:gd name="connsiteY72" fmla="*/ 3063618 h 4743809"/>
                <a:gd name="connsiteX73" fmla="*/ 2078803 w 4206653"/>
                <a:gd name="connsiteY73" fmla="*/ 2949318 h 4743809"/>
                <a:gd name="connsiteX74" fmla="*/ 1824299 w 4206653"/>
                <a:gd name="connsiteY74" fmla="*/ 3002494 h 4743809"/>
                <a:gd name="connsiteX75" fmla="*/ 1412162 w 4206653"/>
                <a:gd name="connsiteY75" fmla="*/ 3235573 h 4743809"/>
                <a:gd name="connsiteX76" fmla="*/ 1381573 w 4206653"/>
                <a:gd name="connsiteY76" fmla="*/ 3680838 h 4743809"/>
                <a:gd name="connsiteX77" fmla="*/ 1340867 w 4206653"/>
                <a:gd name="connsiteY77" fmla="*/ 3980504 h 4743809"/>
                <a:gd name="connsiteX78" fmla="*/ 1197619 w 4206653"/>
                <a:gd name="connsiteY78" fmla="*/ 4738831 h 4743809"/>
                <a:gd name="connsiteX79" fmla="*/ 1198693 w 4206653"/>
                <a:gd name="connsiteY79" fmla="*/ 4298058 h 4743809"/>
                <a:gd name="connsiteX80" fmla="*/ 1242772 w 4206653"/>
                <a:gd name="connsiteY80" fmla="*/ 4080888 h 4743809"/>
                <a:gd name="connsiteX81" fmla="*/ 1198693 w 4206653"/>
                <a:gd name="connsiteY81" fmla="*/ 3909438 h 4743809"/>
                <a:gd name="connsiteX82" fmla="*/ 970093 w 4206653"/>
                <a:gd name="connsiteY82" fmla="*/ 3989448 h 4743809"/>
                <a:gd name="connsiteX83" fmla="*/ 670526 w 4206653"/>
                <a:gd name="connsiteY83" fmla="*/ 4199156 h 4743809"/>
                <a:gd name="connsiteX84" fmla="*/ 785900 w 4206653"/>
                <a:gd name="connsiteY84" fmla="*/ 4017771 h 4743809"/>
                <a:gd name="connsiteX85" fmla="*/ 1130113 w 4206653"/>
                <a:gd name="connsiteY85" fmla="*/ 3817500 h 4743809"/>
                <a:gd name="connsiteX86" fmla="*/ 1278703 w 4206653"/>
                <a:gd name="connsiteY86" fmla="*/ 3726558 h 4743809"/>
                <a:gd name="connsiteX87" fmla="*/ 1269661 w 4206653"/>
                <a:gd name="connsiteY87" fmla="*/ 3390117 h 4743809"/>
                <a:gd name="connsiteX88" fmla="*/ 1309620 w 4206653"/>
                <a:gd name="connsiteY88" fmla="*/ 3169963 h 4743809"/>
                <a:gd name="connsiteX89" fmla="*/ 1393003 w 4206653"/>
                <a:gd name="connsiteY89" fmla="*/ 3052188 h 4743809"/>
                <a:gd name="connsiteX90" fmla="*/ 1080693 w 4206653"/>
                <a:gd name="connsiteY90" fmla="*/ 2984604 h 4743809"/>
                <a:gd name="connsiteX91" fmla="*/ 663453 w 4206653"/>
                <a:gd name="connsiteY91" fmla="*/ 3023360 h 4743809"/>
                <a:gd name="connsiteX92" fmla="*/ 235111 w 4206653"/>
                <a:gd name="connsiteY92" fmla="*/ 3217172 h 4743809"/>
                <a:gd name="connsiteX93" fmla="*/ 421453 w 4206653"/>
                <a:gd name="connsiteY93" fmla="*/ 3029328 h 4743809"/>
                <a:gd name="connsiteX94" fmla="*/ 627193 w 4206653"/>
                <a:gd name="connsiteY94" fmla="*/ 2926458 h 4743809"/>
                <a:gd name="connsiteX95" fmla="*/ 854480 w 4206653"/>
                <a:gd name="connsiteY95" fmla="*/ 2889178 h 4743809"/>
                <a:gd name="connsiteX96" fmla="*/ 1149272 w 4206653"/>
                <a:gd name="connsiteY96" fmla="*/ 2889676 h 4743809"/>
                <a:gd name="connsiteX97" fmla="*/ 1531894 w 4206653"/>
                <a:gd name="connsiteY97" fmla="*/ 2917507 h 4743809"/>
                <a:gd name="connsiteX98" fmla="*/ 1860559 w 4206653"/>
                <a:gd name="connsiteY98" fmla="*/ 2766431 h 4743809"/>
                <a:gd name="connsiteX99" fmla="*/ 1701613 w 4206653"/>
                <a:gd name="connsiteY99" fmla="*/ 2263518 h 4743809"/>
                <a:gd name="connsiteX100" fmla="*/ 1690183 w 4206653"/>
                <a:gd name="connsiteY100" fmla="*/ 1966338 h 4743809"/>
                <a:gd name="connsiteX101" fmla="*/ 1381991 w 4206653"/>
                <a:gd name="connsiteY101" fmla="*/ 1841604 h 4743809"/>
                <a:gd name="connsiteX102" fmla="*/ 1095823 w 4206653"/>
                <a:gd name="connsiteY102" fmla="*/ 1714878 h 4743809"/>
                <a:gd name="connsiteX103" fmla="*/ 746507 w 4206653"/>
                <a:gd name="connsiteY103" fmla="*/ 1626415 h 4743809"/>
                <a:gd name="connsiteX104" fmla="*/ 352873 w 4206653"/>
                <a:gd name="connsiteY104" fmla="*/ 1726308 h 4743809"/>
                <a:gd name="connsiteX105" fmla="*/ 113171 w 4206653"/>
                <a:gd name="connsiteY105" fmla="*/ 1763582 h 4743809"/>
                <a:gd name="connsiteX106" fmla="*/ 9973 w 4206653"/>
                <a:gd name="connsiteY106" fmla="*/ 1737738 h 4743809"/>
                <a:gd name="connsiteX107" fmla="*/ 348516 w 4206653"/>
                <a:gd name="connsiteY107" fmla="*/ 1643812 h 4743809"/>
                <a:gd name="connsiteX108" fmla="*/ 653097 w 4206653"/>
                <a:gd name="connsiteY108" fmla="*/ 1543920 h 4743809"/>
                <a:gd name="connsiteX109" fmla="*/ 1072963 w 4206653"/>
                <a:gd name="connsiteY109" fmla="*/ 1612008 h 4743809"/>
                <a:gd name="connsiteX110" fmla="*/ 1244413 w 4206653"/>
                <a:gd name="connsiteY110" fmla="*/ 1657728 h 4743809"/>
                <a:gd name="connsiteX111" fmla="*/ 1205766 w 4206653"/>
                <a:gd name="connsiteY111" fmla="*/ 1451988 h 4743809"/>
                <a:gd name="connsiteX112" fmla="*/ 1046313 w 4206653"/>
                <a:gd name="connsiteY112" fmla="*/ 815409 h 4743809"/>
                <a:gd name="connsiteX113" fmla="*/ 1221553 w 4206653"/>
                <a:gd name="connsiteY113" fmla="*/ 1211958 h 4743809"/>
                <a:gd name="connsiteX0" fmla="*/ 1221553 w 4206653"/>
                <a:gd name="connsiteY0" fmla="*/ 1211958 h 4743809"/>
                <a:gd name="connsiteX1" fmla="*/ 1343911 w 4206653"/>
                <a:gd name="connsiteY1" fmla="*/ 1559828 h 4743809"/>
                <a:gd name="connsiteX2" fmla="*/ 1553023 w 4206653"/>
                <a:gd name="connsiteY2" fmla="*/ 1657728 h 4743809"/>
                <a:gd name="connsiteX3" fmla="*/ 1907353 w 4206653"/>
                <a:gd name="connsiteY3" fmla="*/ 1680588 h 4743809"/>
                <a:gd name="connsiteX4" fmla="*/ 2021653 w 4206653"/>
                <a:gd name="connsiteY4" fmla="*/ 1543428 h 4743809"/>
                <a:gd name="connsiteX5" fmla="*/ 2124523 w 4206653"/>
                <a:gd name="connsiteY5" fmla="*/ 1291968 h 4743809"/>
                <a:gd name="connsiteX6" fmla="*/ 2124523 w 4206653"/>
                <a:gd name="connsiteY6" fmla="*/ 1120518 h 4743809"/>
                <a:gd name="connsiteX7" fmla="*/ 2068029 w 4206653"/>
                <a:gd name="connsiteY7" fmla="*/ 825325 h 4743809"/>
                <a:gd name="connsiteX8" fmla="*/ 2078803 w 4206653"/>
                <a:gd name="connsiteY8" fmla="*/ 777618 h 4743809"/>
                <a:gd name="connsiteX9" fmla="*/ 2170243 w 4206653"/>
                <a:gd name="connsiteY9" fmla="*/ 1086228 h 4743809"/>
                <a:gd name="connsiteX10" fmla="*/ 2215963 w 4206653"/>
                <a:gd name="connsiteY10" fmla="*/ 1269108 h 4743809"/>
                <a:gd name="connsiteX11" fmla="*/ 2284543 w 4206653"/>
                <a:gd name="connsiteY11" fmla="*/ 1303398 h 4743809"/>
                <a:gd name="connsiteX12" fmla="*/ 2330263 w 4206653"/>
                <a:gd name="connsiteY12" fmla="*/ 1166238 h 4743809"/>
                <a:gd name="connsiteX13" fmla="*/ 2467423 w 4206653"/>
                <a:gd name="connsiteY13" fmla="*/ 880488 h 4743809"/>
                <a:gd name="connsiteX14" fmla="*/ 2558863 w 4206653"/>
                <a:gd name="connsiteY14" fmla="*/ 640458 h 4743809"/>
                <a:gd name="connsiteX15" fmla="*/ 2616013 w 4206653"/>
                <a:gd name="connsiteY15" fmla="*/ 537588 h 4743809"/>
                <a:gd name="connsiteX16" fmla="*/ 2558863 w 4206653"/>
                <a:gd name="connsiteY16" fmla="*/ 789048 h 4743809"/>
                <a:gd name="connsiteX17" fmla="*/ 2444563 w 4206653"/>
                <a:gd name="connsiteY17" fmla="*/ 1097658 h 4743809"/>
                <a:gd name="connsiteX18" fmla="*/ 2375983 w 4206653"/>
                <a:gd name="connsiteY18" fmla="*/ 1406268 h 4743809"/>
                <a:gd name="connsiteX19" fmla="*/ 2558863 w 4206653"/>
                <a:gd name="connsiteY19" fmla="*/ 1577718 h 4743809"/>
                <a:gd name="connsiteX20" fmla="*/ 2878903 w 4206653"/>
                <a:gd name="connsiteY20" fmla="*/ 1657728 h 4743809"/>
                <a:gd name="connsiteX21" fmla="*/ 3187513 w 4206653"/>
                <a:gd name="connsiteY21" fmla="*/ 1657728 h 4743809"/>
                <a:gd name="connsiteX22" fmla="*/ 3370393 w 4206653"/>
                <a:gd name="connsiteY22" fmla="*/ 1566288 h 4743809"/>
                <a:gd name="connsiteX23" fmla="*/ 3488066 w 4206653"/>
                <a:gd name="connsiteY23" fmla="*/ 1246753 h 4743809"/>
                <a:gd name="connsiteX24" fmla="*/ 3495138 w 4206653"/>
                <a:gd name="connsiteY24" fmla="*/ 1115548 h 4743809"/>
                <a:gd name="connsiteX25" fmla="*/ 3493650 w 4206653"/>
                <a:gd name="connsiteY25" fmla="*/ 1063976 h 4743809"/>
                <a:gd name="connsiteX26" fmla="*/ 3450403 w 4206653"/>
                <a:gd name="connsiteY26" fmla="*/ 777618 h 4743809"/>
                <a:gd name="connsiteX27" fmla="*/ 3119893 w 4206653"/>
                <a:gd name="connsiteY27" fmla="*/ 321571 h 4743809"/>
                <a:gd name="connsiteX28" fmla="*/ 3497351 w 4206653"/>
                <a:gd name="connsiteY28" fmla="*/ 674883 h 4743809"/>
                <a:gd name="connsiteX29" fmla="*/ 3759013 w 4206653"/>
                <a:gd name="connsiteY29" fmla="*/ 571878 h 4743809"/>
                <a:gd name="connsiteX30" fmla="*/ 3999043 w 4206653"/>
                <a:gd name="connsiteY30" fmla="*/ 91818 h 4743809"/>
                <a:gd name="connsiteX31" fmla="*/ 4033333 w 4206653"/>
                <a:gd name="connsiteY31" fmla="*/ 11808 h 4743809"/>
                <a:gd name="connsiteX32" fmla="*/ 3984569 w 4206653"/>
                <a:gd name="connsiteY32" fmla="*/ 247366 h 4743809"/>
                <a:gd name="connsiteX33" fmla="*/ 3812791 w 4206653"/>
                <a:gd name="connsiteY33" fmla="*/ 647417 h 4743809"/>
                <a:gd name="connsiteX34" fmla="*/ 3592906 w 4206653"/>
                <a:gd name="connsiteY34" fmla="*/ 811408 h 4743809"/>
                <a:gd name="connsiteX35" fmla="*/ 3604425 w 4206653"/>
                <a:gd name="connsiteY35" fmla="*/ 999253 h 4743809"/>
                <a:gd name="connsiteX36" fmla="*/ 3872985 w 4206653"/>
                <a:gd name="connsiteY36" fmla="*/ 881976 h 4743809"/>
                <a:gd name="connsiteX37" fmla="*/ 4200754 w 4206653"/>
                <a:gd name="connsiteY37" fmla="*/ 774136 h 4743809"/>
                <a:gd name="connsiteX38" fmla="*/ 4064251 w 4206653"/>
                <a:gd name="connsiteY38" fmla="*/ 847195 h 4743809"/>
                <a:gd name="connsiteX39" fmla="*/ 3818880 w 4206653"/>
                <a:gd name="connsiteY39" fmla="*/ 991305 h 4743809"/>
                <a:gd name="connsiteX40" fmla="*/ 3658531 w 4206653"/>
                <a:gd name="connsiteY40" fmla="*/ 1093178 h 4743809"/>
                <a:gd name="connsiteX41" fmla="*/ 3622838 w 4206653"/>
                <a:gd name="connsiteY41" fmla="*/ 1221401 h 4743809"/>
                <a:gd name="connsiteX42" fmla="*/ 3577446 w 4206653"/>
                <a:gd name="connsiteY42" fmla="*/ 1500691 h 4743809"/>
                <a:gd name="connsiteX43" fmla="*/ 3461833 w 4206653"/>
                <a:gd name="connsiteY43" fmla="*/ 1726308 h 4743809"/>
                <a:gd name="connsiteX44" fmla="*/ 3278953 w 4206653"/>
                <a:gd name="connsiteY44" fmla="*/ 2034918 h 4743809"/>
                <a:gd name="connsiteX45" fmla="*/ 3233233 w 4206653"/>
                <a:gd name="connsiteY45" fmla="*/ 2309238 h 4743809"/>
                <a:gd name="connsiteX46" fmla="*/ 3404683 w 4206653"/>
                <a:gd name="connsiteY46" fmla="*/ 2457828 h 4743809"/>
                <a:gd name="connsiteX47" fmla="*/ 3759013 w 4206653"/>
                <a:gd name="connsiteY47" fmla="*/ 2663568 h 4743809"/>
                <a:gd name="connsiteX48" fmla="*/ 4079053 w 4206653"/>
                <a:gd name="connsiteY48" fmla="*/ 2777868 h 4743809"/>
                <a:gd name="connsiteX49" fmla="*/ 4079053 w 4206653"/>
                <a:gd name="connsiteY49" fmla="*/ 2880738 h 4743809"/>
                <a:gd name="connsiteX50" fmla="*/ 3770443 w 4206653"/>
                <a:gd name="connsiteY50" fmla="*/ 2869308 h 4743809"/>
                <a:gd name="connsiteX51" fmla="*/ 3404683 w 4206653"/>
                <a:gd name="connsiteY51" fmla="*/ 2732148 h 4743809"/>
                <a:gd name="connsiteX52" fmla="*/ 3084643 w 4206653"/>
                <a:gd name="connsiteY52" fmla="*/ 2663568 h 4743809"/>
                <a:gd name="connsiteX53" fmla="*/ 2995919 w 4206653"/>
                <a:gd name="connsiteY53" fmla="*/ 2782832 h 4743809"/>
                <a:gd name="connsiteX54" fmla="*/ 2832855 w 4206653"/>
                <a:gd name="connsiteY54" fmla="*/ 2930924 h 4743809"/>
                <a:gd name="connsiteX55" fmla="*/ 2820111 w 4206653"/>
                <a:gd name="connsiteY55" fmla="*/ 3026344 h 4743809"/>
                <a:gd name="connsiteX56" fmla="*/ 2959241 w 4206653"/>
                <a:gd name="connsiteY56" fmla="*/ 3167976 h 4743809"/>
                <a:gd name="connsiteX57" fmla="*/ 3176083 w 4206653"/>
                <a:gd name="connsiteY57" fmla="*/ 3269358 h 4743809"/>
                <a:gd name="connsiteX58" fmla="*/ 3388239 w 4206653"/>
                <a:gd name="connsiteY58" fmla="*/ 3442290 h 4743809"/>
                <a:gd name="connsiteX59" fmla="*/ 3212014 w 4206653"/>
                <a:gd name="connsiteY59" fmla="*/ 3363782 h 4743809"/>
                <a:gd name="connsiteX60" fmla="*/ 3004633 w 4206653"/>
                <a:gd name="connsiteY60" fmla="*/ 3276814 h 4743809"/>
                <a:gd name="connsiteX61" fmla="*/ 2771676 w 4206653"/>
                <a:gd name="connsiteY61" fmla="*/ 3166987 h 4743809"/>
                <a:gd name="connsiteX62" fmla="*/ 2638873 w 4206653"/>
                <a:gd name="connsiteY62" fmla="*/ 3097908 h 4743809"/>
                <a:gd name="connsiteX63" fmla="*/ 2570293 w 4206653"/>
                <a:gd name="connsiteY63" fmla="*/ 3109338 h 4743809"/>
                <a:gd name="connsiteX64" fmla="*/ 2525557 w 4206653"/>
                <a:gd name="connsiteY64" fmla="*/ 3326508 h 4743809"/>
                <a:gd name="connsiteX65" fmla="*/ 2584349 w 4206653"/>
                <a:gd name="connsiteY65" fmla="*/ 3577470 h 4743809"/>
                <a:gd name="connsiteX66" fmla="*/ 2663703 w 4206653"/>
                <a:gd name="connsiteY66" fmla="*/ 3996904 h 4743809"/>
                <a:gd name="connsiteX67" fmla="*/ 2633113 w 4206653"/>
                <a:gd name="connsiteY67" fmla="*/ 4192703 h 4743809"/>
                <a:gd name="connsiteX68" fmla="*/ 2539703 w 4206653"/>
                <a:gd name="connsiteY68" fmla="*/ 4455574 h 4743809"/>
                <a:gd name="connsiteX69" fmla="*/ 2595212 w 4206653"/>
                <a:gd name="connsiteY69" fmla="*/ 3945217 h 4743809"/>
                <a:gd name="connsiteX70" fmla="*/ 2481240 w 4206653"/>
                <a:gd name="connsiteY70" fmla="*/ 3566538 h 4743809"/>
                <a:gd name="connsiteX71" fmla="*/ 2307403 w 4206653"/>
                <a:gd name="connsiteY71" fmla="*/ 3166488 h 4743809"/>
                <a:gd name="connsiteX72" fmla="*/ 2261683 w 4206653"/>
                <a:gd name="connsiteY72" fmla="*/ 3063618 h 4743809"/>
                <a:gd name="connsiteX73" fmla="*/ 2078803 w 4206653"/>
                <a:gd name="connsiteY73" fmla="*/ 2949318 h 4743809"/>
                <a:gd name="connsiteX74" fmla="*/ 1824299 w 4206653"/>
                <a:gd name="connsiteY74" fmla="*/ 3002494 h 4743809"/>
                <a:gd name="connsiteX75" fmla="*/ 1412162 w 4206653"/>
                <a:gd name="connsiteY75" fmla="*/ 3235573 h 4743809"/>
                <a:gd name="connsiteX76" fmla="*/ 1381573 w 4206653"/>
                <a:gd name="connsiteY76" fmla="*/ 3680838 h 4743809"/>
                <a:gd name="connsiteX77" fmla="*/ 1340867 w 4206653"/>
                <a:gd name="connsiteY77" fmla="*/ 3980504 h 4743809"/>
                <a:gd name="connsiteX78" fmla="*/ 1197619 w 4206653"/>
                <a:gd name="connsiteY78" fmla="*/ 4738831 h 4743809"/>
                <a:gd name="connsiteX79" fmla="*/ 1198693 w 4206653"/>
                <a:gd name="connsiteY79" fmla="*/ 4298058 h 4743809"/>
                <a:gd name="connsiteX80" fmla="*/ 1242772 w 4206653"/>
                <a:gd name="connsiteY80" fmla="*/ 4080888 h 4743809"/>
                <a:gd name="connsiteX81" fmla="*/ 1198693 w 4206653"/>
                <a:gd name="connsiteY81" fmla="*/ 3909438 h 4743809"/>
                <a:gd name="connsiteX82" fmla="*/ 970093 w 4206653"/>
                <a:gd name="connsiteY82" fmla="*/ 3989448 h 4743809"/>
                <a:gd name="connsiteX83" fmla="*/ 555808 w 4206653"/>
                <a:gd name="connsiteY83" fmla="*/ 4355688 h 4743809"/>
                <a:gd name="connsiteX84" fmla="*/ 785900 w 4206653"/>
                <a:gd name="connsiteY84" fmla="*/ 4017771 h 4743809"/>
                <a:gd name="connsiteX85" fmla="*/ 1130113 w 4206653"/>
                <a:gd name="connsiteY85" fmla="*/ 3817500 h 4743809"/>
                <a:gd name="connsiteX86" fmla="*/ 1278703 w 4206653"/>
                <a:gd name="connsiteY86" fmla="*/ 3726558 h 4743809"/>
                <a:gd name="connsiteX87" fmla="*/ 1269661 w 4206653"/>
                <a:gd name="connsiteY87" fmla="*/ 3390117 h 4743809"/>
                <a:gd name="connsiteX88" fmla="*/ 1309620 w 4206653"/>
                <a:gd name="connsiteY88" fmla="*/ 3169963 h 4743809"/>
                <a:gd name="connsiteX89" fmla="*/ 1393003 w 4206653"/>
                <a:gd name="connsiteY89" fmla="*/ 3052188 h 4743809"/>
                <a:gd name="connsiteX90" fmla="*/ 1080693 w 4206653"/>
                <a:gd name="connsiteY90" fmla="*/ 2984604 h 4743809"/>
                <a:gd name="connsiteX91" fmla="*/ 663453 w 4206653"/>
                <a:gd name="connsiteY91" fmla="*/ 3023360 h 4743809"/>
                <a:gd name="connsiteX92" fmla="*/ 235111 w 4206653"/>
                <a:gd name="connsiteY92" fmla="*/ 3217172 h 4743809"/>
                <a:gd name="connsiteX93" fmla="*/ 421453 w 4206653"/>
                <a:gd name="connsiteY93" fmla="*/ 3029328 h 4743809"/>
                <a:gd name="connsiteX94" fmla="*/ 627193 w 4206653"/>
                <a:gd name="connsiteY94" fmla="*/ 2926458 h 4743809"/>
                <a:gd name="connsiteX95" fmla="*/ 854480 w 4206653"/>
                <a:gd name="connsiteY95" fmla="*/ 2889178 h 4743809"/>
                <a:gd name="connsiteX96" fmla="*/ 1149272 w 4206653"/>
                <a:gd name="connsiteY96" fmla="*/ 2889676 h 4743809"/>
                <a:gd name="connsiteX97" fmla="*/ 1531894 w 4206653"/>
                <a:gd name="connsiteY97" fmla="*/ 2917507 h 4743809"/>
                <a:gd name="connsiteX98" fmla="*/ 1860559 w 4206653"/>
                <a:gd name="connsiteY98" fmla="*/ 2766431 h 4743809"/>
                <a:gd name="connsiteX99" fmla="*/ 1701613 w 4206653"/>
                <a:gd name="connsiteY99" fmla="*/ 2263518 h 4743809"/>
                <a:gd name="connsiteX100" fmla="*/ 1690183 w 4206653"/>
                <a:gd name="connsiteY100" fmla="*/ 1966338 h 4743809"/>
                <a:gd name="connsiteX101" fmla="*/ 1381991 w 4206653"/>
                <a:gd name="connsiteY101" fmla="*/ 1841604 h 4743809"/>
                <a:gd name="connsiteX102" fmla="*/ 1095823 w 4206653"/>
                <a:gd name="connsiteY102" fmla="*/ 1714878 h 4743809"/>
                <a:gd name="connsiteX103" fmla="*/ 746507 w 4206653"/>
                <a:gd name="connsiteY103" fmla="*/ 1626415 h 4743809"/>
                <a:gd name="connsiteX104" fmla="*/ 352873 w 4206653"/>
                <a:gd name="connsiteY104" fmla="*/ 1726308 h 4743809"/>
                <a:gd name="connsiteX105" fmla="*/ 113171 w 4206653"/>
                <a:gd name="connsiteY105" fmla="*/ 1763582 h 4743809"/>
                <a:gd name="connsiteX106" fmla="*/ 9973 w 4206653"/>
                <a:gd name="connsiteY106" fmla="*/ 1737738 h 4743809"/>
                <a:gd name="connsiteX107" fmla="*/ 348516 w 4206653"/>
                <a:gd name="connsiteY107" fmla="*/ 1643812 h 4743809"/>
                <a:gd name="connsiteX108" fmla="*/ 653097 w 4206653"/>
                <a:gd name="connsiteY108" fmla="*/ 1543920 h 4743809"/>
                <a:gd name="connsiteX109" fmla="*/ 1072963 w 4206653"/>
                <a:gd name="connsiteY109" fmla="*/ 1612008 h 4743809"/>
                <a:gd name="connsiteX110" fmla="*/ 1244413 w 4206653"/>
                <a:gd name="connsiteY110" fmla="*/ 1657728 h 4743809"/>
                <a:gd name="connsiteX111" fmla="*/ 1205766 w 4206653"/>
                <a:gd name="connsiteY111" fmla="*/ 1451988 h 4743809"/>
                <a:gd name="connsiteX112" fmla="*/ 1046313 w 4206653"/>
                <a:gd name="connsiteY112" fmla="*/ 815409 h 4743809"/>
                <a:gd name="connsiteX113" fmla="*/ 1221553 w 4206653"/>
                <a:gd name="connsiteY113" fmla="*/ 1211958 h 4743809"/>
                <a:gd name="connsiteX0" fmla="*/ 1221553 w 4206653"/>
                <a:gd name="connsiteY0" fmla="*/ 1211958 h 4743809"/>
                <a:gd name="connsiteX1" fmla="*/ 1343911 w 4206653"/>
                <a:gd name="connsiteY1" fmla="*/ 1559828 h 4743809"/>
                <a:gd name="connsiteX2" fmla="*/ 1553023 w 4206653"/>
                <a:gd name="connsiteY2" fmla="*/ 1657728 h 4743809"/>
                <a:gd name="connsiteX3" fmla="*/ 1907353 w 4206653"/>
                <a:gd name="connsiteY3" fmla="*/ 1680588 h 4743809"/>
                <a:gd name="connsiteX4" fmla="*/ 2021653 w 4206653"/>
                <a:gd name="connsiteY4" fmla="*/ 1543428 h 4743809"/>
                <a:gd name="connsiteX5" fmla="*/ 2124523 w 4206653"/>
                <a:gd name="connsiteY5" fmla="*/ 1291968 h 4743809"/>
                <a:gd name="connsiteX6" fmla="*/ 2124523 w 4206653"/>
                <a:gd name="connsiteY6" fmla="*/ 1120518 h 4743809"/>
                <a:gd name="connsiteX7" fmla="*/ 2068029 w 4206653"/>
                <a:gd name="connsiteY7" fmla="*/ 825325 h 4743809"/>
                <a:gd name="connsiteX8" fmla="*/ 2078803 w 4206653"/>
                <a:gd name="connsiteY8" fmla="*/ 777618 h 4743809"/>
                <a:gd name="connsiteX9" fmla="*/ 2170243 w 4206653"/>
                <a:gd name="connsiteY9" fmla="*/ 1086228 h 4743809"/>
                <a:gd name="connsiteX10" fmla="*/ 2215963 w 4206653"/>
                <a:gd name="connsiteY10" fmla="*/ 1269108 h 4743809"/>
                <a:gd name="connsiteX11" fmla="*/ 2284543 w 4206653"/>
                <a:gd name="connsiteY11" fmla="*/ 1303398 h 4743809"/>
                <a:gd name="connsiteX12" fmla="*/ 2330263 w 4206653"/>
                <a:gd name="connsiteY12" fmla="*/ 1166238 h 4743809"/>
                <a:gd name="connsiteX13" fmla="*/ 2467423 w 4206653"/>
                <a:gd name="connsiteY13" fmla="*/ 880488 h 4743809"/>
                <a:gd name="connsiteX14" fmla="*/ 2558863 w 4206653"/>
                <a:gd name="connsiteY14" fmla="*/ 640458 h 4743809"/>
                <a:gd name="connsiteX15" fmla="*/ 2616013 w 4206653"/>
                <a:gd name="connsiteY15" fmla="*/ 537588 h 4743809"/>
                <a:gd name="connsiteX16" fmla="*/ 2558863 w 4206653"/>
                <a:gd name="connsiteY16" fmla="*/ 789048 h 4743809"/>
                <a:gd name="connsiteX17" fmla="*/ 2444563 w 4206653"/>
                <a:gd name="connsiteY17" fmla="*/ 1097658 h 4743809"/>
                <a:gd name="connsiteX18" fmla="*/ 2375983 w 4206653"/>
                <a:gd name="connsiteY18" fmla="*/ 1406268 h 4743809"/>
                <a:gd name="connsiteX19" fmla="*/ 2558863 w 4206653"/>
                <a:gd name="connsiteY19" fmla="*/ 1577718 h 4743809"/>
                <a:gd name="connsiteX20" fmla="*/ 2878903 w 4206653"/>
                <a:gd name="connsiteY20" fmla="*/ 1657728 h 4743809"/>
                <a:gd name="connsiteX21" fmla="*/ 3187513 w 4206653"/>
                <a:gd name="connsiteY21" fmla="*/ 1657728 h 4743809"/>
                <a:gd name="connsiteX22" fmla="*/ 3370393 w 4206653"/>
                <a:gd name="connsiteY22" fmla="*/ 1566288 h 4743809"/>
                <a:gd name="connsiteX23" fmla="*/ 3488066 w 4206653"/>
                <a:gd name="connsiteY23" fmla="*/ 1246753 h 4743809"/>
                <a:gd name="connsiteX24" fmla="*/ 3495138 w 4206653"/>
                <a:gd name="connsiteY24" fmla="*/ 1115548 h 4743809"/>
                <a:gd name="connsiteX25" fmla="*/ 3493650 w 4206653"/>
                <a:gd name="connsiteY25" fmla="*/ 1063976 h 4743809"/>
                <a:gd name="connsiteX26" fmla="*/ 3450403 w 4206653"/>
                <a:gd name="connsiteY26" fmla="*/ 777618 h 4743809"/>
                <a:gd name="connsiteX27" fmla="*/ 3119893 w 4206653"/>
                <a:gd name="connsiteY27" fmla="*/ 321571 h 4743809"/>
                <a:gd name="connsiteX28" fmla="*/ 3497351 w 4206653"/>
                <a:gd name="connsiteY28" fmla="*/ 674883 h 4743809"/>
                <a:gd name="connsiteX29" fmla="*/ 3759013 w 4206653"/>
                <a:gd name="connsiteY29" fmla="*/ 571878 h 4743809"/>
                <a:gd name="connsiteX30" fmla="*/ 3999043 w 4206653"/>
                <a:gd name="connsiteY30" fmla="*/ 91818 h 4743809"/>
                <a:gd name="connsiteX31" fmla="*/ 4033333 w 4206653"/>
                <a:gd name="connsiteY31" fmla="*/ 11808 h 4743809"/>
                <a:gd name="connsiteX32" fmla="*/ 3984569 w 4206653"/>
                <a:gd name="connsiteY32" fmla="*/ 247366 h 4743809"/>
                <a:gd name="connsiteX33" fmla="*/ 3812791 w 4206653"/>
                <a:gd name="connsiteY33" fmla="*/ 647417 h 4743809"/>
                <a:gd name="connsiteX34" fmla="*/ 3592906 w 4206653"/>
                <a:gd name="connsiteY34" fmla="*/ 811408 h 4743809"/>
                <a:gd name="connsiteX35" fmla="*/ 3604425 w 4206653"/>
                <a:gd name="connsiteY35" fmla="*/ 999253 h 4743809"/>
                <a:gd name="connsiteX36" fmla="*/ 3872985 w 4206653"/>
                <a:gd name="connsiteY36" fmla="*/ 881976 h 4743809"/>
                <a:gd name="connsiteX37" fmla="*/ 4200754 w 4206653"/>
                <a:gd name="connsiteY37" fmla="*/ 774136 h 4743809"/>
                <a:gd name="connsiteX38" fmla="*/ 4064251 w 4206653"/>
                <a:gd name="connsiteY38" fmla="*/ 847195 h 4743809"/>
                <a:gd name="connsiteX39" fmla="*/ 3818880 w 4206653"/>
                <a:gd name="connsiteY39" fmla="*/ 991305 h 4743809"/>
                <a:gd name="connsiteX40" fmla="*/ 3658531 w 4206653"/>
                <a:gd name="connsiteY40" fmla="*/ 1093178 h 4743809"/>
                <a:gd name="connsiteX41" fmla="*/ 3622838 w 4206653"/>
                <a:gd name="connsiteY41" fmla="*/ 1221401 h 4743809"/>
                <a:gd name="connsiteX42" fmla="*/ 3577446 w 4206653"/>
                <a:gd name="connsiteY42" fmla="*/ 1500691 h 4743809"/>
                <a:gd name="connsiteX43" fmla="*/ 3461833 w 4206653"/>
                <a:gd name="connsiteY43" fmla="*/ 1726308 h 4743809"/>
                <a:gd name="connsiteX44" fmla="*/ 3278953 w 4206653"/>
                <a:gd name="connsiteY44" fmla="*/ 2034918 h 4743809"/>
                <a:gd name="connsiteX45" fmla="*/ 3233233 w 4206653"/>
                <a:gd name="connsiteY45" fmla="*/ 2309238 h 4743809"/>
                <a:gd name="connsiteX46" fmla="*/ 3404683 w 4206653"/>
                <a:gd name="connsiteY46" fmla="*/ 2457828 h 4743809"/>
                <a:gd name="connsiteX47" fmla="*/ 3759013 w 4206653"/>
                <a:gd name="connsiteY47" fmla="*/ 2663568 h 4743809"/>
                <a:gd name="connsiteX48" fmla="*/ 4079053 w 4206653"/>
                <a:gd name="connsiteY48" fmla="*/ 2777868 h 4743809"/>
                <a:gd name="connsiteX49" fmla="*/ 4079053 w 4206653"/>
                <a:gd name="connsiteY49" fmla="*/ 2880738 h 4743809"/>
                <a:gd name="connsiteX50" fmla="*/ 3770443 w 4206653"/>
                <a:gd name="connsiteY50" fmla="*/ 2869308 h 4743809"/>
                <a:gd name="connsiteX51" fmla="*/ 3404683 w 4206653"/>
                <a:gd name="connsiteY51" fmla="*/ 2732148 h 4743809"/>
                <a:gd name="connsiteX52" fmla="*/ 3084643 w 4206653"/>
                <a:gd name="connsiteY52" fmla="*/ 2663568 h 4743809"/>
                <a:gd name="connsiteX53" fmla="*/ 2995919 w 4206653"/>
                <a:gd name="connsiteY53" fmla="*/ 2782832 h 4743809"/>
                <a:gd name="connsiteX54" fmla="*/ 2832855 w 4206653"/>
                <a:gd name="connsiteY54" fmla="*/ 2930924 h 4743809"/>
                <a:gd name="connsiteX55" fmla="*/ 2820111 w 4206653"/>
                <a:gd name="connsiteY55" fmla="*/ 3026344 h 4743809"/>
                <a:gd name="connsiteX56" fmla="*/ 2959241 w 4206653"/>
                <a:gd name="connsiteY56" fmla="*/ 3167976 h 4743809"/>
                <a:gd name="connsiteX57" fmla="*/ 3176083 w 4206653"/>
                <a:gd name="connsiteY57" fmla="*/ 3269358 h 4743809"/>
                <a:gd name="connsiteX58" fmla="*/ 3388239 w 4206653"/>
                <a:gd name="connsiteY58" fmla="*/ 3442290 h 4743809"/>
                <a:gd name="connsiteX59" fmla="*/ 3212014 w 4206653"/>
                <a:gd name="connsiteY59" fmla="*/ 3363782 h 4743809"/>
                <a:gd name="connsiteX60" fmla="*/ 3004633 w 4206653"/>
                <a:gd name="connsiteY60" fmla="*/ 3276814 h 4743809"/>
                <a:gd name="connsiteX61" fmla="*/ 2771676 w 4206653"/>
                <a:gd name="connsiteY61" fmla="*/ 3166987 h 4743809"/>
                <a:gd name="connsiteX62" fmla="*/ 2638873 w 4206653"/>
                <a:gd name="connsiteY62" fmla="*/ 3097908 h 4743809"/>
                <a:gd name="connsiteX63" fmla="*/ 2570293 w 4206653"/>
                <a:gd name="connsiteY63" fmla="*/ 3109338 h 4743809"/>
                <a:gd name="connsiteX64" fmla="*/ 2525557 w 4206653"/>
                <a:gd name="connsiteY64" fmla="*/ 3326508 h 4743809"/>
                <a:gd name="connsiteX65" fmla="*/ 2584349 w 4206653"/>
                <a:gd name="connsiteY65" fmla="*/ 3577470 h 4743809"/>
                <a:gd name="connsiteX66" fmla="*/ 2663703 w 4206653"/>
                <a:gd name="connsiteY66" fmla="*/ 3996904 h 4743809"/>
                <a:gd name="connsiteX67" fmla="*/ 2633113 w 4206653"/>
                <a:gd name="connsiteY67" fmla="*/ 4192703 h 4743809"/>
                <a:gd name="connsiteX68" fmla="*/ 2539703 w 4206653"/>
                <a:gd name="connsiteY68" fmla="*/ 4455574 h 4743809"/>
                <a:gd name="connsiteX69" fmla="*/ 2595212 w 4206653"/>
                <a:gd name="connsiteY69" fmla="*/ 3945217 h 4743809"/>
                <a:gd name="connsiteX70" fmla="*/ 2481240 w 4206653"/>
                <a:gd name="connsiteY70" fmla="*/ 3566538 h 4743809"/>
                <a:gd name="connsiteX71" fmla="*/ 2307403 w 4206653"/>
                <a:gd name="connsiteY71" fmla="*/ 3166488 h 4743809"/>
                <a:gd name="connsiteX72" fmla="*/ 2261683 w 4206653"/>
                <a:gd name="connsiteY72" fmla="*/ 3063618 h 4743809"/>
                <a:gd name="connsiteX73" fmla="*/ 2078803 w 4206653"/>
                <a:gd name="connsiteY73" fmla="*/ 2949318 h 4743809"/>
                <a:gd name="connsiteX74" fmla="*/ 1824299 w 4206653"/>
                <a:gd name="connsiteY74" fmla="*/ 3002494 h 4743809"/>
                <a:gd name="connsiteX75" fmla="*/ 1412162 w 4206653"/>
                <a:gd name="connsiteY75" fmla="*/ 3235573 h 4743809"/>
                <a:gd name="connsiteX76" fmla="*/ 1381573 w 4206653"/>
                <a:gd name="connsiteY76" fmla="*/ 3680838 h 4743809"/>
                <a:gd name="connsiteX77" fmla="*/ 1340867 w 4206653"/>
                <a:gd name="connsiteY77" fmla="*/ 3980504 h 4743809"/>
                <a:gd name="connsiteX78" fmla="*/ 1197619 w 4206653"/>
                <a:gd name="connsiteY78" fmla="*/ 4738831 h 4743809"/>
                <a:gd name="connsiteX79" fmla="*/ 1198693 w 4206653"/>
                <a:gd name="connsiteY79" fmla="*/ 4298058 h 4743809"/>
                <a:gd name="connsiteX80" fmla="*/ 1242772 w 4206653"/>
                <a:gd name="connsiteY80" fmla="*/ 4080888 h 4743809"/>
                <a:gd name="connsiteX81" fmla="*/ 1198693 w 4206653"/>
                <a:gd name="connsiteY81" fmla="*/ 3909438 h 4743809"/>
                <a:gd name="connsiteX82" fmla="*/ 970093 w 4206653"/>
                <a:gd name="connsiteY82" fmla="*/ 3989448 h 4743809"/>
                <a:gd name="connsiteX83" fmla="*/ 770028 w 4206653"/>
                <a:gd name="connsiteY83" fmla="*/ 4167767 h 4743809"/>
                <a:gd name="connsiteX84" fmla="*/ 555808 w 4206653"/>
                <a:gd name="connsiteY84" fmla="*/ 4355688 h 4743809"/>
                <a:gd name="connsiteX85" fmla="*/ 785900 w 4206653"/>
                <a:gd name="connsiteY85" fmla="*/ 4017771 h 4743809"/>
                <a:gd name="connsiteX86" fmla="*/ 1130113 w 4206653"/>
                <a:gd name="connsiteY86" fmla="*/ 3817500 h 4743809"/>
                <a:gd name="connsiteX87" fmla="*/ 1278703 w 4206653"/>
                <a:gd name="connsiteY87" fmla="*/ 3726558 h 4743809"/>
                <a:gd name="connsiteX88" fmla="*/ 1269661 w 4206653"/>
                <a:gd name="connsiteY88" fmla="*/ 3390117 h 4743809"/>
                <a:gd name="connsiteX89" fmla="*/ 1309620 w 4206653"/>
                <a:gd name="connsiteY89" fmla="*/ 3169963 h 4743809"/>
                <a:gd name="connsiteX90" fmla="*/ 1393003 w 4206653"/>
                <a:gd name="connsiteY90" fmla="*/ 3052188 h 4743809"/>
                <a:gd name="connsiteX91" fmla="*/ 1080693 w 4206653"/>
                <a:gd name="connsiteY91" fmla="*/ 2984604 h 4743809"/>
                <a:gd name="connsiteX92" fmla="*/ 663453 w 4206653"/>
                <a:gd name="connsiteY92" fmla="*/ 3023360 h 4743809"/>
                <a:gd name="connsiteX93" fmla="*/ 235111 w 4206653"/>
                <a:gd name="connsiteY93" fmla="*/ 3217172 h 4743809"/>
                <a:gd name="connsiteX94" fmla="*/ 421453 w 4206653"/>
                <a:gd name="connsiteY94" fmla="*/ 3029328 h 4743809"/>
                <a:gd name="connsiteX95" fmla="*/ 627193 w 4206653"/>
                <a:gd name="connsiteY95" fmla="*/ 2926458 h 4743809"/>
                <a:gd name="connsiteX96" fmla="*/ 854480 w 4206653"/>
                <a:gd name="connsiteY96" fmla="*/ 2889178 h 4743809"/>
                <a:gd name="connsiteX97" fmla="*/ 1149272 w 4206653"/>
                <a:gd name="connsiteY97" fmla="*/ 2889676 h 4743809"/>
                <a:gd name="connsiteX98" fmla="*/ 1531894 w 4206653"/>
                <a:gd name="connsiteY98" fmla="*/ 2917507 h 4743809"/>
                <a:gd name="connsiteX99" fmla="*/ 1860559 w 4206653"/>
                <a:gd name="connsiteY99" fmla="*/ 2766431 h 4743809"/>
                <a:gd name="connsiteX100" fmla="*/ 1701613 w 4206653"/>
                <a:gd name="connsiteY100" fmla="*/ 2263518 h 4743809"/>
                <a:gd name="connsiteX101" fmla="*/ 1690183 w 4206653"/>
                <a:gd name="connsiteY101" fmla="*/ 1966338 h 4743809"/>
                <a:gd name="connsiteX102" fmla="*/ 1381991 w 4206653"/>
                <a:gd name="connsiteY102" fmla="*/ 1841604 h 4743809"/>
                <a:gd name="connsiteX103" fmla="*/ 1095823 w 4206653"/>
                <a:gd name="connsiteY103" fmla="*/ 1714878 h 4743809"/>
                <a:gd name="connsiteX104" fmla="*/ 746507 w 4206653"/>
                <a:gd name="connsiteY104" fmla="*/ 1626415 h 4743809"/>
                <a:gd name="connsiteX105" fmla="*/ 352873 w 4206653"/>
                <a:gd name="connsiteY105" fmla="*/ 1726308 h 4743809"/>
                <a:gd name="connsiteX106" fmla="*/ 113171 w 4206653"/>
                <a:gd name="connsiteY106" fmla="*/ 1763582 h 4743809"/>
                <a:gd name="connsiteX107" fmla="*/ 9973 w 4206653"/>
                <a:gd name="connsiteY107" fmla="*/ 1737738 h 4743809"/>
                <a:gd name="connsiteX108" fmla="*/ 348516 w 4206653"/>
                <a:gd name="connsiteY108" fmla="*/ 1643812 h 4743809"/>
                <a:gd name="connsiteX109" fmla="*/ 653097 w 4206653"/>
                <a:gd name="connsiteY109" fmla="*/ 1543920 h 4743809"/>
                <a:gd name="connsiteX110" fmla="*/ 1072963 w 4206653"/>
                <a:gd name="connsiteY110" fmla="*/ 1612008 h 4743809"/>
                <a:gd name="connsiteX111" fmla="*/ 1244413 w 4206653"/>
                <a:gd name="connsiteY111" fmla="*/ 1657728 h 4743809"/>
                <a:gd name="connsiteX112" fmla="*/ 1205766 w 4206653"/>
                <a:gd name="connsiteY112" fmla="*/ 1451988 h 4743809"/>
                <a:gd name="connsiteX113" fmla="*/ 1046313 w 4206653"/>
                <a:gd name="connsiteY113" fmla="*/ 815409 h 4743809"/>
                <a:gd name="connsiteX114" fmla="*/ 1221553 w 4206653"/>
                <a:gd name="connsiteY114" fmla="*/ 1211958 h 4743809"/>
                <a:gd name="connsiteX0" fmla="*/ 1221553 w 4206653"/>
                <a:gd name="connsiteY0" fmla="*/ 1211958 h 4743809"/>
                <a:gd name="connsiteX1" fmla="*/ 1343911 w 4206653"/>
                <a:gd name="connsiteY1" fmla="*/ 1559828 h 4743809"/>
                <a:gd name="connsiteX2" fmla="*/ 1553023 w 4206653"/>
                <a:gd name="connsiteY2" fmla="*/ 1657728 h 4743809"/>
                <a:gd name="connsiteX3" fmla="*/ 1907353 w 4206653"/>
                <a:gd name="connsiteY3" fmla="*/ 1680588 h 4743809"/>
                <a:gd name="connsiteX4" fmla="*/ 2021653 w 4206653"/>
                <a:gd name="connsiteY4" fmla="*/ 1543428 h 4743809"/>
                <a:gd name="connsiteX5" fmla="*/ 2124523 w 4206653"/>
                <a:gd name="connsiteY5" fmla="*/ 1291968 h 4743809"/>
                <a:gd name="connsiteX6" fmla="*/ 2124523 w 4206653"/>
                <a:gd name="connsiteY6" fmla="*/ 1120518 h 4743809"/>
                <a:gd name="connsiteX7" fmla="*/ 2068029 w 4206653"/>
                <a:gd name="connsiteY7" fmla="*/ 825325 h 4743809"/>
                <a:gd name="connsiteX8" fmla="*/ 2078803 w 4206653"/>
                <a:gd name="connsiteY8" fmla="*/ 777618 h 4743809"/>
                <a:gd name="connsiteX9" fmla="*/ 2170243 w 4206653"/>
                <a:gd name="connsiteY9" fmla="*/ 1086228 h 4743809"/>
                <a:gd name="connsiteX10" fmla="*/ 2215963 w 4206653"/>
                <a:gd name="connsiteY10" fmla="*/ 1269108 h 4743809"/>
                <a:gd name="connsiteX11" fmla="*/ 2284543 w 4206653"/>
                <a:gd name="connsiteY11" fmla="*/ 1303398 h 4743809"/>
                <a:gd name="connsiteX12" fmla="*/ 2330263 w 4206653"/>
                <a:gd name="connsiteY12" fmla="*/ 1166238 h 4743809"/>
                <a:gd name="connsiteX13" fmla="*/ 2467423 w 4206653"/>
                <a:gd name="connsiteY13" fmla="*/ 880488 h 4743809"/>
                <a:gd name="connsiteX14" fmla="*/ 2558863 w 4206653"/>
                <a:gd name="connsiteY14" fmla="*/ 640458 h 4743809"/>
                <a:gd name="connsiteX15" fmla="*/ 2616013 w 4206653"/>
                <a:gd name="connsiteY15" fmla="*/ 537588 h 4743809"/>
                <a:gd name="connsiteX16" fmla="*/ 2558863 w 4206653"/>
                <a:gd name="connsiteY16" fmla="*/ 789048 h 4743809"/>
                <a:gd name="connsiteX17" fmla="*/ 2444563 w 4206653"/>
                <a:gd name="connsiteY17" fmla="*/ 1097658 h 4743809"/>
                <a:gd name="connsiteX18" fmla="*/ 2375983 w 4206653"/>
                <a:gd name="connsiteY18" fmla="*/ 1406268 h 4743809"/>
                <a:gd name="connsiteX19" fmla="*/ 2558863 w 4206653"/>
                <a:gd name="connsiteY19" fmla="*/ 1577718 h 4743809"/>
                <a:gd name="connsiteX20" fmla="*/ 2878903 w 4206653"/>
                <a:gd name="connsiteY20" fmla="*/ 1657728 h 4743809"/>
                <a:gd name="connsiteX21" fmla="*/ 3187513 w 4206653"/>
                <a:gd name="connsiteY21" fmla="*/ 1657728 h 4743809"/>
                <a:gd name="connsiteX22" fmla="*/ 3370393 w 4206653"/>
                <a:gd name="connsiteY22" fmla="*/ 1566288 h 4743809"/>
                <a:gd name="connsiteX23" fmla="*/ 3488066 w 4206653"/>
                <a:gd name="connsiteY23" fmla="*/ 1246753 h 4743809"/>
                <a:gd name="connsiteX24" fmla="*/ 3495138 w 4206653"/>
                <a:gd name="connsiteY24" fmla="*/ 1115548 h 4743809"/>
                <a:gd name="connsiteX25" fmla="*/ 3493650 w 4206653"/>
                <a:gd name="connsiteY25" fmla="*/ 1063976 h 4743809"/>
                <a:gd name="connsiteX26" fmla="*/ 3450403 w 4206653"/>
                <a:gd name="connsiteY26" fmla="*/ 777618 h 4743809"/>
                <a:gd name="connsiteX27" fmla="*/ 3119893 w 4206653"/>
                <a:gd name="connsiteY27" fmla="*/ 321571 h 4743809"/>
                <a:gd name="connsiteX28" fmla="*/ 3497351 w 4206653"/>
                <a:gd name="connsiteY28" fmla="*/ 674883 h 4743809"/>
                <a:gd name="connsiteX29" fmla="*/ 3759013 w 4206653"/>
                <a:gd name="connsiteY29" fmla="*/ 571878 h 4743809"/>
                <a:gd name="connsiteX30" fmla="*/ 3999043 w 4206653"/>
                <a:gd name="connsiteY30" fmla="*/ 91818 h 4743809"/>
                <a:gd name="connsiteX31" fmla="*/ 4033333 w 4206653"/>
                <a:gd name="connsiteY31" fmla="*/ 11808 h 4743809"/>
                <a:gd name="connsiteX32" fmla="*/ 3984569 w 4206653"/>
                <a:gd name="connsiteY32" fmla="*/ 247366 h 4743809"/>
                <a:gd name="connsiteX33" fmla="*/ 3812791 w 4206653"/>
                <a:gd name="connsiteY33" fmla="*/ 647417 h 4743809"/>
                <a:gd name="connsiteX34" fmla="*/ 3592906 w 4206653"/>
                <a:gd name="connsiteY34" fmla="*/ 811408 h 4743809"/>
                <a:gd name="connsiteX35" fmla="*/ 3604425 w 4206653"/>
                <a:gd name="connsiteY35" fmla="*/ 999253 h 4743809"/>
                <a:gd name="connsiteX36" fmla="*/ 3872985 w 4206653"/>
                <a:gd name="connsiteY36" fmla="*/ 881976 h 4743809"/>
                <a:gd name="connsiteX37" fmla="*/ 4200754 w 4206653"/>
                <a:gd name="connsiteY37" fmla="*/ 774136 h 4743809"/>
                <a:gd name="connsiteX38" fmla="*/ 4064251 w 4206653"/>
                <a:gd name="connsiteY38" fmla="*/ 847195 h 4743809"/>
                <a:gd name="connsiteX39" fmla="*/ 3818880 w 4206653"/>
                <a:gd name="connsiteY39" fmla="*/ 991305 h 4743809"/>
                <a:gd name="connsiteX40" fmla="*/ 3658531 w 4206653"/>
                <a:gd name="connsiteY40" fmla="*/ 1093178 h 4743809"/>
                <a:gd name="connsiteX41" fmla="*/ 3622838 w 4206653"/>
                <a:gd name="connsiteY41" fmla="*/ 1221401 h 4743809"/>
                <a:gd name="connsiteX42" fmla="*/ 3577446 w 4206653"/>
                <a:gd name="connsiteY42" fmla="*/ 1500691 h 4743809"/>
                <a:gd name="connsiteX43" fmla="*/ 3461833 w 4206653"/>
                <a:gd name="connsiteY43" fmla="*/ 1726308 h 4743809"/>
                <a:gd name="connsiteX44" fmla="*/ 3278953 w 4206653"/>
                <a:gd name="connsiteY44" fmla="*/ 2034918 h 4743809"/>
                <a:gd name="connsiteX45" fmla="*/ 3233233 w 4206653"/>
                <a:gd name="connsiteY45" fmla="*/ 2309238 h 4743809"/>
                <a:gd name="connsiteX46" fmla="*/ 3404683 w 4206653"/>
                <a:gd name="connsiteY46" fmla="*/ 2457828 h 4743809"/>
                <a:gd name="connsiteX47" fmla="*/ 3759013 w 4206653"/>
                <a:gd name="connsiteY47" fmla="*/ 2663568 h 4743809"/>
                <a:gd name="connsiteX48" fmla="*/ 4079053 w 4206653"/>
                <a:gd name="connsiteY48" fmla="*/ 2777868 h 4743809"/>
                <a:gd name="connsiteX49" fmla="*/ 4079053 w 4206653"/>
                <a:gd name="connsiteY49" fmla="*/ 2880738 h 4743809"/>
                <a:gd name="connsiteX50" fmla="*/ 3770443 w 4206653"/>
                <a:gd name="connsiteY50" fmla="*/ 2869308 h 4743809"/>
                <a:gd name="connsiteX51" fmla="*/ 3404683 w 4206653"/>
                <a:gd name="connsiteY51" fmla="*/ 2732148 h 4743809"/>
                <a:gd name="connsiteX52" fmla="*/ 3084643 w 4206653"/>
                <a:gd name="connsiteY52" fmla="*/ 2663568 h 4743809"/>
                <a:gd name="connsiteX53" fmla="*/ 2995919 w 4206653"/>
                <a:gd name="connsiteY53" fmla="*/ 2782832 h 4743809"/>
                <a:gd name="connsiteX54" fmla="*/ 2832855 w 4206653"/>
                <a:gd name="connsiteY54" fmla="*/ 2930924 h 4743809"/>
                <a:gd name="connsiteX55" fmla="*/ 2820111 w 4206653"/>
                <a:gd name="connsiteY55" fmla="*/ 3026344 h 4743809"/>
                <a:gd name="connsiteX56" fmla="*/ 2959241 w 4206653"/>
                <a:gd name="connsiteY56" fmla="*/ 3167976 h 4743809"/>
                <a:gd name="connsiteX57" fmla="*/ 3176083 w 4206653"/>
                <a:gd name="connsiteY57" fmla="*/ 3269358 h 4743809"/>
                <a:gd name="connsiteX58" fmla="*/ 3388239 w 4206653"/>
                <a:gd name="connsiteY58" fmla="*/ 3442290 h 4743809"/>
                <a:gd name="connsiteX59" fmla="*/ 3212014 w 4206653"/>
                <a:gd name="connsiteY59" fmla="*/ 3363782 h 4743809"/>
                <a:gd name="connsiteX60" fmla="*/ 3004633 w 4206653"/>
                <a:gd name="connsiteY60" fmla="*/ 3276814 h 4743809"/>
                <a:gd name="connsiteX61" fmla="*/ 2771676 w 4206653"/>
                <a:gd name="connsiteY61" fmla="*/ 3166987 h 4743809"/>
                <a:gd name="connsiteX62" fmla="*/ 2638873 w 4206653"/>
                <a:gd name="connsiteY62" fmla="*/ 3097908 h 4743809"/>
                <a:gd name="connsiteX63" fmla="*/ 2570293 w 4206653"/>
                <a:gd name="connsiteY63" fmla="*/ 3109338 h 4743809"/>
                <a:gd name="connsiteX64" fmla="*/ 2525557 w 4206653"/>
                <a:gd name="connsiteY64" fmla="*/ 3326508 h 4743809"/>
                <a:gd name="connsiteX65" fmla="*/ 2584349 w 4206653"/>
                <a:gd name="connsiteY65" fmla="*/ 3577470 h 4743809"/>
                <a:gd name="connsiteX66" fmla="*/ 2663703 w 4206653"/>
                <a:gd name="connsiteY66" fmla="*/ 3996904 h 4743809"/>
                <a:gd name="connsiteX67" fmla="*/ 2633113 w 4206653"/>
                <a:gd name="connsiteY67" fmla="*/ 4192703 h 4743809"/>
                <a:gd name="connsiteX68" fmla="*/ 2539703 w 4206653"/>
                <a:gd name="connsiteY68" fmla="*/ 4455574 h 4743809"/>
                <a:gd name="connsiteX69" fmla="*/ 2595212 w 4206653"/>
                <a:gd name="connsiteY69" fmla="*/ 3945217 h 4743809"/>
                <a:gd name="connsiteX70" fmla="*/ 2481240 w 4206653"/>
                <a:gd name="connsiteY70" fmla="*/ 3566538 h 4743809"/>
                <a:gd name="connsiteX71" fmla="*/ 2307403 w 4206653"/>
                <a:gd name="connsiteY71" fmla="*/ 3166488 h 4743809"/>
                <a:gd name="connsiteX72" fmla="*/ 2261683 w 4206653"/>
                <a:gd name="connsiteY72" fmla="*/ 3063618 h 4743809"/>
                <a:gd name="connsiteX73" fmla="*/ 2078803 w 4206653"/>
                <a:gd name="connsiteY73" fmla="*/ 2949318 h 4743809"/>
                <a:gd name="connsiteX74" fmla="*/ 1824299 w 4206653"/>
                <a:gd name="connsiteY74" fmla="*/ 3002494 h 4743809"/>
                <a:gd name="connsiteX75" fmla="*/ 1412162 w 4206653"/>
                <a:gd name="connsiteY75" fmla="*/ 3235573 h 4743809"/>
                <a:gd name="connsiteX76" fmla="*/ 1381573 w 4206653"/>
                <a:gd name="connsiteY76" fmla="*/ 3680838 h 4743809"/>
                <a:gd name="connsiteX77" fmla="*/ 1340867 w 4206653"/>
                <a:gd name="connsiteY77" fmla="*/ 3980504 h 4743809"/>
                <a:gd name="connsiteX78" fmla="*/ 1197619 w 4206653"/>
                <a:gd name="connsiteY78" fmla="*/ 4738831 h 4743809"/>
                <a:gd name="connsiteX79" fmla="*/ 1198693 w 4206653"/>
                <a:gd name="connsiteY79" fmla="*/ 4298058 h 4743809"/>
                <a:gd name="connsiteX80" fmla="*/ 1242772 w 4206653"/>
                <a:gd name="connsiteY80" fmla="*/ 4080888 h 4743809"/>
                <a:gd name="connsiteX81" fmla="*/ 1198693 w 4206653"/>
                <a:gd name="connsiteY81" fmla="*/ 3909438 h 4743809"/>
                <a:gd name="connsiteX82" fmla="*/ 970093 w 4206653"/>
                <a:gd name="connsiteY82" fmla="*/ 3989448 h 4743809"/>
                <a:gd name="connsiteX83" fmla="*/ 766328 w 4206653"/>
                <a:gd name="connsiteY83" fmla="*/ 4145406 h 4743809"/>
                <a:gd name="connsiteX84" fmla="*/ 555808 w 4206653"/>
                <a:gd name="connsiteY84" fmla="*/ 4355688 h 4743809"/>
                <a:gd name="connsiteX85" fmla="*/ 785900 w 4206653"/>
                <a:gd name="connsiteY85" fmla="*/ 4017771 h 4743809"/>
                <a:gd name="connsiteX86" fmla="*/ 1130113 w 4206653"/>
                <a:gd name="connsiteY86" fmla="*/ 3817500 h 4743809"/>
                <a:gd name="connsiteX87" fmla="*/ 1278703 w 4206653"/>
                <a:gd name="connsiteY87" fmla="*/ 3726558 h 4743809"/>
                <a:gd name="connsiteX88" fmla="*/ 1269661 w 4206653"/>
                <a:gd name="connsiteY88" fmla="*/ 3390117 h 4743809"/>
                <a:gd name="connsiteX89" fmla="*/ 1309620 w 4206653"/>
                <a:gd name="connsiteY89" fmla="*/ 3169963 h 4743809"/>
                <a:gd name="connsiteX90" fmla="*/ 1393003 w 4206653"/>
                <a:gd name="connsiteY90" fmla="*/ 3052188 h 4743809"/>
                <a:gd name="connsiteX91" fmla="*/ 1080693 w 4206653"/>
                <a:gd name="connsiteY91" fmla="*/ 2984604 h 4743809"/>
                <a:gd name="connsiteX92" fmla="*/ 663453 w 4206653"/>
                <a:gd name="connsiteY92" fmla="*/ 3023360 h 4743809"/>
                <a:gd name="connsiteX93" fmla="*/ 235111 w 4206653"/>
                <a:gd name="connsiteY93" fmla="*/ 3217172 h 4743809"/>
                <a:gd name="connsiteX94" fmla="*/ 421453 w 4206653"/>
                <a:gd name="connsiteY94" fmla="*/ 3029328 h 4743809"/>
                <a:gd name="connsiteX95" fmla="*/ 627193 w 4206653"/>
                <a:gd name="connsiteY95" fmla="*/ 2926458 h 4743809"/>
                <a:gd name="connsiteX96" fmla="*/ 854480 w 4206653"/>
                <a:gd name="connsiteY96" fmla="*/ 2889178 h 4743809"/>
                <a:gd name="connsiteX97" fmla="*/ 1149272 w 4206653"/>
                <a:gd name="connsiteY97" fmla="*/ 2889676 h 4743809"/>
                <a:gd name="connsiteX98" fmla="*/ 1531894 w 4206653"/>
                <a:gd name="connsiteY98" fmla="*/ 2917507 h 4743809"/>
                <a:gd name="connsiteX99" fmla="*/ 1860559 w 4206653"/>
                <a:gd name="connsiteY99" fmla="*/ 2766431 h 4743809"/>
                <a:gd name="connsiteX100" fmla="*/ 1701613 w 4206653"/>
                <a:gd name="connsiteY100" fmla="*/ 2263518 h 4743809"/>
                <a:gd name="connsiteX101" fmla="*/ 1690183 w 4206653"/>
                <a:gd name="connsiteY101" fmla="*/ 1966338 h 4743809"/>
                <a:gd name="connsiteX102" fmla="*/ 1381991 w 4206653"/>
                <a:gd name="connsiteY102" fmla="*/ 1841604 h 4743809"/>
                <a:gd name="connsiteX103" fmla="*/ 1095823 w 4206653"/>
                <a:gd name="connsiteY103" fmla="*/ 1714878 h 4743809"/>
                <a:gd name="connsiteX104" fmla="*/ 746507 w 4206653"/>
                <a:gd name="connsiteY104" fmla="*/ 1626415 h 4743809"/>
                <a:gd name="connsiteX105" fmla="*/ 352873 w 4206653"/>
                <a:gd name="connsiteY105" fmla="*/ 1726308 h 4743809"/>
                <a:gd name="connsiteX106" fmla="*/ 113171 w 4206653"/>
                <a:gd name="connsiteY106" fmla="*/ 1763582 h 4743809"/>
                <a:gd name="connsiteX107" fmla="*/ 9973 w 4206653"/>
                <a:gd name="connsiteY107" fmla="*/ 1737738 h 4743809"/>
                <a:gd name="connsiteX108" fmla="*/ 348516 w 4206653"/>
                <a:gd name="connsiteY108" fmla="*/ 1643812 h 4743809"/>
                <a:gd name="connsiteX109" fmla="*/ 653097 w 4206653"/>
                <a:gd name="connsiteY109" fmla="*/ 1543920 h 4743809"/>
                <a:gd name="connsiteX110" fmla="*/ 1072963 w 4206653"/>
                <a:gd name="connsiteY110" fmla="*/ 1612008 h 4743809"/>
                <a:gd name="connsiteX111" fmla="*/ 1244413 w 4206653"/>
                <a:gd name="connsiteY111" fmla="*/ 1657728 h 4743809"/>
                <a:gd name="connsiteX112" fmla="*/ 1205766 w 4206653"/>
                <a:gd name="connsiteY112" fmla="*/ 1451988 h 4743809"/>
                <a:gd name="connsiteX113" fmla="*/ 1046313 w 4206653"/>
                <a:gd name="connsiteY113" fmla="*/ 815409 h 4743809"/>
                <a:gd name="connsiteX114" fmla="*/ 1221553 w 4206653"/>
                <a:gd name="connsiteY114" fmla="*/ 1211958 h 4743809"/>
                <a:gd name="connsiteX0" fmla="*/ 1221553 w 4206653"/>
                <a:gd name="connsiteY0" fmla="*/ 1211958 h 4745608"/>
                <a:gd name="connsiteX1" fmla="*/ 1343911 w 4206653"/>
                <a:gd name="connsiteY1" fmla="*/ 1559828 h 4745608"/>
                <a:gd name="connsiteX2" fmla="*/ 1553023 w 4206653"/>
                <a:gd name="connsiteY2" fmla="*/ 1657728 h 4745608"/>
                <a:gd name="connsiteX3" fmla="*/ 1907353 w 4206653"/>
                <a:gd name="connsiteY3" fmla="*/ 1680588 h 4745608"/>
                <a:gd name="connsiteX4" fmla="*/ 2021653 w 4206653"/>
                <a:gd name="connsiteY4" fmla="*/ 1543428 h 4745608"/>
                <a:gd name="connsiteX5" fmla="*/ 2124523 w 4206653"/>
                <a:gd name="connsiteY5" fmla="*/ 1291968 h 4745608"/>
                <a:gd name="connsiteX6" fmla="*/ 2124523 w 4206653"/>
                <a:gd name="connsiteY6" fmla="*/ 1120518 h 4745608"/>
                <a:gd name="connsiteX7" fmla="*/ 2068029 w 4206653"/>
                <a:gd name="connsiteY7" fmla="*/ 825325 h 4745608"/>
                <a:gd name="connsiteX8" fmla="*/ 2078803 w 4206653"/>
                <a:gd name="connsiteY8" fmla="*/ 777618 h 4745608"/>
                <a:gd name="connsiteX9" fmla="*/ 2170243 w 4206653"/>
                <a:gd name="connsiteY9" fmla="*/ 1086228 h 4745608"/>
                <a:gd name="connsiteX10" fmla="*/ 2215963 w 4206653"/>
                <a:gd name="connsiteY10" fmla="*/ 1269108 h 4745608"/>
                <a:gd name="connsiteX11" fmla="*/ 2284543 w 4206653"/>
                <a:gd name="connsiteY11" fmla="*/ 1303398 h 4745608"/>
                <a:gd name="connsiteX12" fmla="*/ 2330263 w 4206653"/>
                <a:gd name="connsiteY12" fmla="*/ 1166238 h 4745608"/>
                <a:gd name="connsiteX13" fmla="*/ 2467423 w 4206653"/>
                <a:gd name="connsiteY13" fmla="*/ 880488 h 4745608"/>
                <a:gd name="connsiteX14" fmla="*/ 2558863 w 4206653"/>
                <a:gd name="connsiteY14" fmla="*/ 640458 h 4745608"/>
                <a:gd name="connsiteX15" fmla="*/ 2616013 w 4206653"/>
                <a:gd name="connsiteY15" fmla="*/ 537588 h 4745608"/>
                <a:gd name="connsiteX16" fmla="*/ 2558863 w 4206653"/>
                <a:gd name="connsiteY16" fmla="*/ 789048 h 4745608"/>
                <a:gd name="connsiteX17" fmla="*/ 2444563 w 4206653"/>
                <a:gd name="connsiteY17" fmla="*/ 1097658 h 4745608"/>
                <a:gd name="connsiteX18" fmla="*/ 2375983 w 4206653"/>
                <a:gd name="connsiteY18" fmla="*/ 1406268 h 4745608"/>
                <a:gd name="connsiteX19" fmla="*/ 2558863 w 4206653"/>
                <a:gd name="connsiteY19" fmla="*/ 1577718 h 4745608"/>
                <a:gd name="connsiteX20" fmla="*/ 2878903 w 4206653"/>
                <a:gd name="connsiteY20" fmla="*/ 1657728 h 4745608"/>
                <a:gd name="connsiteX21" fmla="*/ 3187513 w 4206653"/>
                <a:gd name="connsiteY21" fmla="*/ 1657728 h 4745608"/>
                <a:gd name="connsiteX22" fmla="*/ 3370393 w 4206653"/>
                <a:gd name="connsiteY22" fmla="*/ 1566288 h 4745608"/>
                <a:gd name="connsiteX23" fmla="*/ 3488066 w 4206653"/>
                <a:gd name="connsiteY23" fmla="*/ 1246753 h 4745608"/>
                <a:gd name="connsiteX24" fmla="*/ 3495138 w 4206653"/>
                <a:gd name="connsiteY24" fmla="*/ 1115548 h 4745608"/>
                <a:gd name="connsiteX25" fmla="*/ 3493650 w 4206653"/>
                <a:gd name="connsiteY25" fmla="*/ 1063976 h 4745608"/>
                <a:gd name="connsiteX26" fmla="*/ 3450403 w 4206653"/>
                <a:gd name="connsiteY26" fmla="*/ 777618 h 4745608"/>
                <a:gd name="connsiteX27" fmla="*/ 3119893 w 4206653"/>
                <a:gd name="connsiteY27" fmla="*/ 321571 h 4745608"/>
                <a:gd name="connsiteX28" fmla="*/ 3497351 w 4206653"/>
                <a:gd name="connsiteY28" fmla="*/ 674883 h 4745608"/>
                <a:gd name="connsiteX29" fmla="*/ 3759013 w 4206653"/>
                <a:gd name="connsiteY29" fmla="*/ 571878 h 4745608"/>
                <a:gd name="connsiteX30" fmla="*/ 3999043 w 4206653"/>
                <a:gd name="connsiteY30" fmla="*/ 91818 h 4745608"/>
                <a:gd name="connsiteX31" fmla="*/ 4033333 w 4206653"/>
                <a:gd name="connsiteY31" fmla="*/ 11808 h 4745608"/>
                <a:gd name="connsiteX32" fmla="*/ 3984569 w 4206653"/>
                <a:gd name="connsiteY32" fmla="*/ 247366 h 4745608"/>
                <a:gd name="connsiteX33" fmla="*/ 3812791 w 4206653"/>
                <a:gd name="connsiteY33" fmla="*/ 647417 h 4745608"/>
                <a:gd name="connsiteX34" fmla="*/ 3592906 w 4206653"/>
                <a:gd name="connsiteY34" fmla="*/ 811408 h 4745608"/>
                <a:gd name="connsiteX35" fmla="*/ 3604425 w 4206653"/>
                <a:gd name="connsiteY35" fmla="*/ 999253 h 4745608"/>
                <a:gd name="connsiteX36" fmla="*/ 3872985 w 4206653"/>
                <a:gd name="connsiteY36" fmla="*/ 881976 h 4745608"/>
                <a:gd name="connsiteX37" fmla="*/ 4200754 w 4206653"/>
                <a:gd name="connsiteY37" fmla="*/ 774136 h 4745608"/>
                <a:gd name="connsiteX38" fmla="*/ 4064251 w 4206653"/>
                <a:gd name="connsiteY38" fmla="*/ 847195 h 4745608"/>
                <a:gd name="connsiteX39" fmla="*/ 3818880 w 4206653"/>
                <a:gd name="connsiteY39" fmla="*/ 991305 h 4745608"/>
                <a:gd name="connsiteX40" fmla="*/ 3658531 w 4206653"/>
                <a:gd name="connsiteY40" fmla="*/ 1093178 h 4745608"/>
                <a:gd name="connsiteX41" fmla="*/ 3622838 w 4206653"/>
                <a:gd name="connsiteY41" fmla="*/ 1221401 h 4745608"/>
                <a:gd name="connsiteX42" fmla="*/ 3577446 w 4206653"/>
                <a:gd name="connsiteY42" fmla="*/ 1500691 h 4745608"/>
                <a:gd name="connsiteX43" fmla="*/ 3461833 w 4206653"/>
                <a:gd name="connsiteY43" fmla="*/ 1726308 h 4745608"/>
                <a:gd name="connsiteX44" fmla="*/ 3278953 w 4206653"/>
                <a:gd name="connsiteY44" fmla="*/ 2034918 h 4745608"/>
                <a:gd name="connsiteX45" fmla="*/ 3233233 w 4206653"/>
                <a:gd name="connsiteY45" fmla="*/ 2309238 h 4745608"/>
                <a:gd name="connsiteX46" fmla="*/ 3404683 w 4206653"/>
                <a:gd name="connsiteY46" fmla="*/ 2457828 h 4745608"/>
                <a:gd name="connsiteX47" fmla="*/ 3759013 w 4206653"/>
                <a:gd name="connsiteY47" fmla="*/ 2663568 h 4745608"/>
                <a:gd name="connsiteX48" fmla="*/ 4079053 w 4206653"/>
                <a:gd name="connsiteY48" fmla="*/ 2777868 h 4745608"/>
                <a:gd name="connsiteX49" fmla="*/ 4079053 w 4206653"/>
                <a:gd name="connsiteY49" fmla="*/ 2880738 h 4745608"/>
                <a:gd name="connsiteX50" fmla="*/ 3770443 w 4206653"/>
                <a:gd name="connsiteY50" fmla="*/ 2869308 h 4745608"/>
                <a:gd name="connsiteX51" fmla="*/ 3404683 w 4206653"/>
                <a:gd name="connsiteY51" fmla="*/ 2732148 h 4745608"/>
                <a:gd name="connsiteX52" fmla="*/ 3084643 w 4206653"/>
                <a:gd name="connsiteY52" fmla="*/ 2663568 h 4745608"/>
                <a:gd name="connsiteX53" fmla="*/ 2995919 w 4206653"/>
                <a:gd name="connsiteY53" fmla="*/ 2782832 h 4745608"/>
                <a:gd name="connsiteX54" fmla="*/ 2832855 w 4206653"/>
                <a:gd name="connsiteY54" fmla="*/ 2930924 h 4745608"/>
                <a:gd name="connsiteX55" fmla="*/ 2820111 w 4206653"/>
                <a:gd name="connsiteY55" fmla="*/ 3026344 h 4745608"/>
                <a:gd name="connsiteX56" fmla="*/ 2959241 w 4206653"/>
                <a:gd name="connsiteY56" fmla="*/ 3167976 h 4745608"/>
                <a:gd name="connsiteX57" fmla="*/ 3176083 w 4206653"/>
                <a:gd name="connsiteY57" fmla="*/ 3269358 h 4745608"/>
                <a:gd name="connsiteX58" fmla="*/ 3388239 w 4206653"/>
                <a:gd name="connsiteY58" fmla="*/ 3442290 h 4745608"/>
                <a:gd name="connsiteX59" fmla="*/ 3212014 w 4206653"/>
                <a:gd name="connsiteY59" fmla="*/ 3363782 h 4745608"/>
                <a:gd name="connsiteX60" fmla="*/ 3004633 w 4206653"/>
                <a:gd name="connsiteY60" fmla="*/ 3276814 h 4745608"/>
                <a:gd name="connsiteX61" fmla="*/ 2771676 w 4206653"/>
                <a:gd name="connsiteY61" fmla="*/ 3166987 h 4745608"/>
                <a:gd name="connsiteX62" fmla="*/ 2638873 w 4206653"/>
                <a:gd name="connsiteY62" fmla="*/ 3097908 h 4745608"/>
                <a:gd name="connsiteX63" fmla="*/ 2570293 w 4206653"/>
                <a:gd name="connsiteY63" fmla="*/ 3109338 h 4745608"/>
                <a:gd name="connsiteX64" fmla="*/ 2525557 w 4206653"/>
                <a:gd name="connsiteY64" fmla="*/ 3326508 h 4745608"/>
                <a:gd name="connsiteX65" fmla="*/ 2584349 w 4206653"/>
                <a:gd name="connsiteY65" fmla="*/ 3577470 h 4745608"/>
                <a:gd name="connsiteX66" fmla="*/ 2663703 w 4206653"/>
                <a:gd name="connsiteY66" fmla="*/ 3996904 h 4745608"/>
                <a:gd name="connsiteX67" fmla="*/ 2633113 w 4206653"/>
                <a:gd name="connsiteY67" fmla="*/ 4192703 h 4745608"/>
                <a:gd name="connsiteX68" fmla="*/ 2539703 w 4206653"/>
                <a:gd name="connsiteY68" fmla="*/ 4455574 h 4745608"/>
                <a:gd name="connsiteX69" fmla="*/ 2595212 w 4206653"/>
                <a:gd name="connsiteY69" fmla="*/ 3945217 h 4745608"/>
                <a:gd name="connsiteX70" fmla="*/ 2481240 w 4206653"/>
                <a:gd name="connsiteY70" fmla="*/ 3566538 h 4745608"/>
                <a:gd name="connsiteX71" fmla="*/ 2307403 w 4206653"/>
                <a:gd name="connsiteY71" fmla="*/ 3166488 h 4745608"/>
                <a:gd name="connsiteX72" fmla="*/ 2261683 w 4206653"/>
                <a:gd name="connsiteY72" fmla="*/ 3063618 h 4745608"/>
                <a:gd name="connsiteX73" fmla="*/ 2078803 w 4206653"/>
                <a:gd name="connsiteY73" fmla="*/ 2949318 h 4745608"/>
                <a:gd name="connsiteX74" fmla="*/ 1824299 w 4206653"/>
                <a:gd name="connsiteY74" fmla="*/ 3002494 h 4745608"/>
                <a:gd name="connsiteX75" fmla="*/ 1412162 w 4206653"/>
                <a:gd name="connsiteY75" fmla="*/ 3235573 h 4745608"/>
                <a:gd name="connsiteX76" fmla="*/ 1381573 w 4206653"/>
                <a:gd name="connsiteY76" fmla="*/ 3680838 h 4745608"/>
                <a:gd name="connsiteX77" fmla="*/ 1340867 w 4206653"/>
                <a:gd name="connsiteY77" fmla="*/ 3980504 h 4745608"/>
                <a:gd name="connsiteX78" fmla="*/ 1197619 w 4206653"/>
                <a:gd name="connsiteY78" fmla="*/ 4738831 h 4745608"/>
                <a:gd name="connsiteX79" fmla="*/ 1220896 w 4206653"/>
                <a:gd name="connsiteY79" fmla="*/ 4338309 h 4745608"/>
                <a:gd name="connsiteX80" fmla="*/ 1242772 w 4206653"/>
                <a:gd name="connsiteY80" fmla="*/ 4080888 h 4745608"/>
                <a:gd name="connsiteX81" fmla="*/ 1198693 w 4206653"/>
                <a:gd name="connsiteY81" fmla="*/ 3909438 h 4745608"/>
                <a:gd name="connsiteX82" fmla="*/ 970093 w 4206653"/>
                <a:gd name="connsiteY82" fmla="*/ 3989448 h 4745608"/>
                <a:gd name="connsiteX83" fmla="*/ 766328 w 4206653"/>
                <a:gd name="connsiteY83" fmla="*/ 4145406 h 4745608"/>
                <a:gd name="connsiteX84" fmla="*/ 555808 w 4206653"/>
                <a:gd name="connsiteY84" fmla="*/ 4355688 h 4745608"/>
                <a:gd name="connsiteX85" fmla="*/ 785900 w 4206653"/>
                <a:gd name="connsiteY85" fmla="*/ 4017771 h 4745608"/>
                <a:gd name="connsiteX86" fmla="*/ 1130113 w 4206653"/>
                <a:gd name="connsiteY86" fmla="*/ 3817500 h 4745608"/>
                <a:gd name="connsiteX87" fmla="*/ 1278703 w 4206653"/>
                <a:gd name="connsiteY87" fmla="*/ 3726558 h 4745608"/>
                <a:gd name="connsiteX88" fmla="*/ 1269661 w 4206653"/>
                <a:gd name="connsiteY88" fmla="*/ 3390117 h 4745608"/>
                <a:gd name="connsiteX89" fmla="*/ 1309620 w 4206653"/>
                <a:gd name="connsiteY89" fmla="*/ 3169963 h 4745608"/>
                <a:gd name="connsiteX90" fmla="*/ 1393003 w 4206653"/>
                <a:gd name="connsiteY90" fmla="*/ 3052188 h 4745608"/>
                <a:gd name="connsiteX91" fmla="*/ 1080693 w 4206653"/>
                <a:gd name="connsiteY91" fmla="*/ 2984604 h 4745608"/>
                <a:gd name="connsiteX92" fmla="*/ 663453 w 4206653"/>
                <a:gd name="connsiteY92" fmla="*/ 3023360 h 4745608"/>
                <a:gd name="connsiteX93" fmla="*/ 235111 w 4206653"/>
                <a:gd name="connsiteY93" fmla="*/ 3217172 h 4745608"/>
                <a:gd name="connsiteX94" fmla="*/ 421453 w 4206653"/>
                <a:gd name="connsiteY94" fmla="*/ 3029328 h 4745608"/>
                <a:gd name="connsiteX95" fmla="*/ 627193 w 4206653"/>
                <a:gd name="connsiteY95" fmla="*/ 2926458 h 4745608"/>
                <a:gd name="connsiteX96" fmla="*/ 854480 w 4206653"/>
                <a:gd name="connsiteY96" fmla="*/ 2889178 h 4745608"/>
                <a:gd name="connsiteX97" fmla="*/ 1149272 w 4206653"/>
                <a:gd name="connsiteY97" fmla="*/ 2889676 h 4745608"/>
                <a:gd name="connsiteX98" fmla="*/ 1531894 w 4206653"/>
                <a:gd name="connsiteY98" fmla="*/ 2917507 h 4745608"/>
                <a:gd name="connsiteX99" fmla="*/ 1860559 w 4206653"/>
                <a:gd name="connsiteY99" fmla="*/ 2766431 h 4745608"/>
                <a:gd name="connsiteX100" fmla="*/ 1701613 w 4206653"/>
                <a:gd name="connsiteY100" fmla="*/ 2263518 h 4745608"/>
                <a:gd name="connsiteX101" fmla="*/ 1690183 w 4206653"/>
                <a:gd name="connsiteY101" fmla="*/ 1966338 h 4745608"/>
                <a:gd name="connsiteX102" fmla="*/ 1381991 w 4206653"/>
                <a:gd name="connsiteY102" fmla="*/ 1841604 h 4745608"/>
                <a:gd name="connsiteX103" fmla="*/ 1095823 w 4206653"/>
                <a:gd name="connsiteY103" fmla="*/ 1714878 h 4745608"/>
                <a:gd name="connsiteX104" fmla="*/ 746507 w 4206653"/>
                <a:gd name="connsiteY104" fmla="*/ 1626415 h 4745608"/>
                <a:gd name="connsiteX105" fmla="*/ 352873 w 4206653"/>
                <a:gd name="connsiteY105" fmla="*/ 1726308 h 4745608"/>
                <a:gd name="connsiteX106" fmla="*/ 113171 w 4206653"/>
                <a:gd name="connsiteY106" fmla="*/ 1763582 h 4745608"/>
                <a:gd name="connsiteX107" fmla="*/ 9973 w 4206653"/>
                <a:gd name="connsiteY107" fmla="*/ 1737738 h 4745608"/>
                <a:gd name="connsiteX108" fmla="*/ 348516 w 4206653"/>
                <a:gd name="connsiteY108" fmla="*/ 1643812 h 4745608"/>
                <a:gd name="connsiteX109" fmla="*/ 653097 w 4206653"/>
                <a:gd name="connsiteY109" fmla="*/ 1543920 h 4745608"/>
                <a:gd name="connsiteX110" fmla="*/ 1072963 w 4206653"/>
                <a:gd name="connsiteY110" fmla="*/ 1612008 h 4745608"/>
                <a:gd name="connsiteX111" fmla="*/ 1244413 w 4206653"/>
                <a:gd name="connsiteY111" fmla="*/ 1657728 h 4745608"/>
                <a:gd name="connsiteX112" fmla="*/ 1205766 w 4206653"/>
                <a:gd name="connsiteY112" fmla="*/ 1451988 h 4745608"/>
                <a:gd name="connsiteX113" fmla="*/ 1046313 w 4206653"/>
                <a:gd name="connsiteY113" fmla="*/ 815409 h 4745608"/>
                <a:gd name="connsiteX114" fmla="*/ 1221553 w 4206653"/>
                <a:gd name="connsiteY114" fmla="*/ 1211958 h 4745608"/>
                <a:gd name="connsiteX0" fmla="*/ 1221553 w 4206653"/>
                <a:gd name="connsiteY0" fmla="*/ 1211958 h 4745608"/>
                <a:gd name="connsiteX1" fmla="*/ 1343911 w 4206653"/>
                <a:gd name="connsiteY1" fmla="*/ 1559828 h 4745608"/>
                <a:gd name="connsiteX2" fmla="*/ 1553023 w 4206653"/>
                <a:gd name="connsiteY2" fmla="*/ 1657728 h 4745608"/>
                <a:gd name="connsiteX3" fmla="*/ 1907353 w 4206653"/>
                <a:gd name="connsiteY3" fmla="*/ 1680588 h 4745608"/>
                <a:gd name="connsiteX4" fmla="*/ 2021653 w 4206653"/>
                <a:gd name="connsiteY4" fmla="*/ 1543428 h 4745608"/>
                <a:gd name="connsiteX5" fmla="*/ 2124523 w 4206653"/>
                <a:gd name="connsiteY5" fmla="*/ 1291968 h 4745608"/>
                <a:gd name="connsiteX6" fmla="*/ 2124523 w 4206653"/>
                <a:gd name="connsiteY6" fmla="*/ 1120518 h 4745608"/>
                <a:gd name="connsiteX7" fmla="*/ 2068029 w 4206653"/>
                <a:gd name="connsiteY7" fmla="*/ 825325 h 4745608"/>
                <a:gd name="connsiteX8" fmla="*/ 2078803 w 4206653"/>
                <a:gd name="connsiteY8" fmla="*/ 777618 h 4745608"/>
                <a:gd name="connsiteX9" fmla="*/ 2170243 w 4206653"/>
                <a:gd name="connsiteY9" fmla="*/ 1086228 h 4745608"/>
                <a:gd name="connsiteX10" fmla="*/ 2215963 w 4206653"/>
                <a:gd name="connsiteY10" fmla="*/ 1269108 h 4745608"/>
                <a:gd name="connsiteX11" fmla="*/ 2284543 w 4206653"/>
                <a:gd name="connsiteY11" fmla="*/ 1303398 h 4745608"/>
                <a:gd name="connsiteX12" fmla="*/ 2330263 w 4206653"/>
                <a:gd name="connsiteY12" fmla="*/ 1166238 h 4745608"/>
                <a:gd name="connsiteX13" fmla="*/ 2467423 w 4206653"/>
                <a:gd name="connsiteY13" fmla="*/ 880488 h 4745608"/>
                <a:gd name="connsiteX14" fmla="*/ 2558863 w 4206653"/>
                <a:gd name="connsiteY14" fmla="*/ 640458 h 4745608"/>
                <a:gd name="connsiteX15" fmla="*/ 2616013 w 4206653"/>
                <a:gd name="connsiteY15" fmla="*/ 537588 h 4745608"/>
                <a:gd name="connsiteX16" fmla="*/ 2558863 w 4206653"/>
                <a:gd name="connsiteY16" fmla="*/ 789048 h 4745608"/>
                <a:gd name="connsiteX17" fmla="*/ 2444563 w 4206653"/>
                <a:gd name="connsiteY17" fmla="*/ 1097658 h 4745608"/>
                <a:gd name="connsiteX18" fmla="*/ 2375983 w 4206653"/>
                <a:gd name="connsiteY18" fmla="*/ 1406268 h 4745608"/>
                <a:gd name="connsiteX19" fmla="*/ 2558863 w 4206653"/>
                <a:gd name="connsiteY19" fmla="*/ 1577718 h 4745608"/>
                <a:gd name="connsiteX20" fmla="*/ 2878903 w 4206653"/>
                <a:gd name="connsiteY20" fmla="*/ 1657728 h 4745608"/>
                <a:gd name="connsiteX21" fmla="*/ 3187513 w 4206653"/>
                <a:gd name="connsiteY21" fmla="*/ 1657728 h 4745608"/>
                <a:gd name="connsiteX22" fmla="*/ 3370393 w 4206653"/>
                <a:gd name="connsiteY22" fmla="*/ 1566288 h 4745608"/>
                <a:gd name="connsiteX23" fmla="*/ 3488066 w 4206653"/>
                <a:gd name="connsiteY23" fmla="*/ 1246753 h 4745608"/>
                <a:gd name="connsiteX24" fmla="*/ 3495138 w 4206653"/>
                <a:gd name="connsiteY24" fmla="*/ 1115548 h 4745608"/>
                <a:gd name="connsiteX25" fmla="*/ 3493650 w 4206653"/>
                <a:gd name="connsiteY25" fmla="*/ 1063976 h 4745608"/>
                <a:gd name="connsiteX26" fmla="*/ 3450403 w 4206653"/>
                <a:gd name="connsiteY26" fmla="*/ 777618 h 4745608"/>
                <a:gd name="connsiteX27" fmla="*/ 3119893 w 4206653"/>
                <a:gd name="connsiteY27" fmla="*/ 321571 h 4745608"/>
                <a:gd name="connsiteX28" fmla="*/ 3497351 w 4206653"/>
                <a:gd name="connsiteY28" fmla="*/ 674883 h 4745608"/>
                <a:gd name="connsiteX29" fmla="*/ 3759013 w 4206653"/>
                <a:gd name="connsiteY29" fmla="*/ 571878 h 4745608"/>
                <a:gd name="connsiteX30" fmla="*/ 3999043 w 4206653"/>
                <a:gd name="connsiteY30" fmla="*/ 91818 h 4745608"/>
                <a:gd name="connsiteX31" fmla="*/ 4033333 w 4206653"/>
                <a:gd name="connsiteY31" fmla="*/ 11808 h 4745608"/>
                <a:gd name="connsiteX32" fmla="*/ 3984569 w 4206653"/>
                <a:gd name="connsiteY32" fmla="*/ 247366 h 4745608"/>
                <a:gd name="connsiteX33" fmla="*/ 3812791 w 4206653"/>
                <a:gd name="connsiteY33" fmla="*/ 647417 h 4745608"/>
                <a:gd name="connsiteX34" fmla="*/ 3592906 w 4206653"/>
                <a:gd name="connsiteY34" fmla="*/ 811408 h 4745608"/>
                <a:gd name="connsiteX35" fmla="*/ 3604425 w 4206653"/>
                <a:gd name="connsiteY35" fmla="*/ 999253 h 4745608"/>
                <a:gd name="connsiteX36" fmla="*/ 3872985 w 4206653"/>
                <a:gd name="connsiteY36" fmla="*/ 881976 h 4745608"/>
                <a:gd name="connsiteX37" fmla="*/ 4200754 w 4206653"/>
                <a:gd name="connsiteY37" fmla="*/ 774136 h 4745608"/>
                <a:gd name="connsiteX38" fmla="*/ 4064251 w 4206653"/>
                <a:gd name="connsiteY38" fmla="*/ 847195 h 4745608"/>
                <a:gd name="connsiteX39" fmla="*/ 3818880 w 4206653"/>
                <a:gd name="connsiteY39" fmla="*/ 991305 h 4745608"/>
                <a:gd name="connsiteX40" fmla="*/ 3658531 w 4206653"/>
                <a:gd name="connsiteY40" fmla="*/ 1093178 h 4745608"/>
                <a:gd name="connsiteX41" fmla="*/ 3622838 w 4206653"/>
                <a:gd name="connsiteY41" fmla="*/ 1221401 h 4745608"/>
                <a:gd name="connsiteX42" fmla="*/ 3577446 w 4206653"/>
                <a:gd name="connsiteY42" fmla="*/ 1500691 h 4745608"/>
                <a:gd name="connsiteX43" fmla="*/ 3461833 w 4206653"/>
                <a:gd name="connsiteY43" fmla="*/ 1726308 h 4745608"/>
                <a:gd name="connsiteX44" fmla="*/ 3278953 w 4206653"/>
                <a:gd name="connsiteY44" fmla="*/ 2034918 h 4745608"/>
                <a:gd name="connsiteX45" fmla="*/ 3233233 w 4206653"/>
                <a:gd name="connsiteY45" fmla="*/ 2309238 h 4745608"/>
                <a:gd name="connsiteX46" fmla="*/ 3404683 w 4206653"/>
                <a:gd name="connsiteY46" fmla="*/ 2457828 h 4745608"/>
                <a:gd name="connsiteX47" fmla="*/ 3759013 w 4206653"/>
                <a:gd name="connsiteY47" fmla="*/ 2663568 h 4745608"/>
                <a:gd name="connsiteX48" fmla="*/ 4079053 w 4206653"/>
                <a:gd name="connsiteY48" fmla="*/ 2777868 h 4745608"/>
                <a:gd name="connsiteX49" fmla="*/ 4079053 w 4206653"/>
                <a:gd name="connsiteY49" fmla="*/ 2880738 h 4745608"/>
                <a:gd name="connsiteX50" fmla="*/ 3770443 w 4206653"/>
                <a:gd name="connsiteY50" fmla="*/ 2869308 h 4745608"/>
                <a:gd name="connsiteX51" fmla="*/ 3404683 w 4206653"/>
                <a:gd name="connsiteY51" fmla="*/ 2732148 h 4745608"/>
                <a:gd name="connsiteX52" fmla="*/ 3084643 w 4206653"/>
                <a:gd name="connsiteY52" fmla="*/ 2663568 h 4745608"/>
                <a:gd name="connsiteX53" fmla="*/ 2995919 w 4206653"/>
                <a:gd name="connsiteY53" fmla="*/ 2782832 h 4745608"/>
                <a:gd name="connsiteX54" fmla="*/ 2832855 w 4206653"/>
                <a:gd name="connsiteY54" fmla="*/ 2930924 h 4745608"/>
                <a:gd name="connsiteX55" fmla="*/ 2820111 w 4206653"/>
                <a:gd name="connsiteY55" fmla="*/ 3026344 h 4745608"/>
                <a:gd name="connsiteX56" fmla="*/ 2959241 w 4206653"/>
                <a:gd name="connsiteY56" fmla="*/ 3167976 h 4745608"/>
                <a:gd name="connsiteX57" fmla="*/ 3176083 w 4206653"/>
                <a:gd name="connsiteY57" fmla="*/ 3269358 h 4745608"/>
                <a:gd name="connsiteX58" fmla="*/ 3388239 w 4206653"/>
                <a:gd name="connsiteY58" fmla="*/ 3442290 h 4745608"/>
                <a:gd name="connsiteX59" fmla="*/ 3212014 w 4206653"/>
                <a:gd name="connsiteY59" fmla="*/ 3363782 h 4745608"/>
                <a:gd name="connsiteX60" fmla="*/ 3004633 w 4206653"/>
                <a:gd name="connsiteY60" fmla="*/ 3276814 h 4745608"/>
                <a:gd name="connsiteX61" fmla="*/ 2771676 w 4206653"/>
                <a:gd name="connsiteY61" fmla="*/ 3166987 h 4745608"/>
                <a:gd name="connsiteX62" fmla="*/ 2638873 w 4206653"/>
                <a:gd name="connsiteY62" fmla="*/ 3097908 h 4745608"/>
                <a:gd name="connsiteX63" fmla="*/ 2570293 w 4206653"/>
                <a:gd name="connsiteY63" fmla="*/ 3109338 h 4745608"/>
                <a:gd name="connsiteX64" fmla="*/ 2525557 w 4206653"/>
                <a:gd name="connsiteY64" fmla="*/ 3326508 h 4745608"/>
                <a:gd name="connsiteX65" fmla="*/ 2584349 w 4206653"/>
                <a:gd name="connsiteY65" fmla="*/ 3577470 h 4745608"/>
                <a:gd name="connsiteX66" fmla="*/ 2663703 w 4206653"/>
                <a:gd name="connsiteY66" fmla="*/ 3996904 h 4745608"/>
                <a:gd name="connsiteX67" fmla="*/ 2633113 w 4206653"/>
                <a:gd name="connsiteY67" fmla="*/ 4192703 h 4745608"/>
                <a:gd name="connsiteX68" fmla="*/ 2539703 w 4206653"/>
                <a:gd name="connsiteY68" fmla="*/ 4455574 h 4745608"/>
                <a:gd name="connsiteX69" fmla="*/ 2595212 w 4206653"/>
                <a:gd name="connsiteY69" fmla="*/ 3945217 h 4745608"/>
                <a:gd name="connsiteX70" fmla="*/ 2481240 w 4206653"/>
                <a:gd name="connsiteY70" fmla="*/ 3566538 h 4745608"/>
                <a:gd name="connsiteX71" fmla="*/ 2307403 w 4206653"/>
                <a:gd name="connsiteY71" fmla="*/ 3166488 h 4745608"/>
                <a:gd name="connsiteX72" fmla="*/ 2261683 w 4206653"/>
                <a:gd name="connsiteY72" fmla="*/ 3063618 h 4745608"/>
                <a:gd name="connsiteX73" fmla="*/ 2078803 w 4206653"/>
                <a:gd name="connsiteY73" fmla="*/ 2949318 h 4745608"/>
                <a:gd name="connsiteX74" fmla="*/ 1824299 w 4206653"/>
                <a:gd name="connsiteY74" fmla="*/ 3002494 h 4745608"/>
                <a:gd name="connsiteX75" fmla="*/ 1412162 w 4206653"/>
                <a:gd name="connsiteY75" fmla="*/ 3235573 h 4745608"/>
                <a:gd name="connsiteX76" fmla="*/ 1381573 w 4206653"/>
                <a:gd name="connsiteY76" fmla="*/ 3680838 h 4745608"/>
                <a:gd name="connsiteX77" fmla="*/ 1340867 w 4206653"/>
                <a:gd name="connsiteY77" fmla="*/ 3980504 h 4745608"/>
                <a:gd name="connsiteX78" fmla="*/ 1197619 w 4206653"/>
                <a:gd name="connsiteY78" fmla="*/ 4738831 h 4745608"/>
                <a:gd name="connsiteX79" fmla="*/ 1220896 w 4206653"/>
                <a:gd name="connsiteY79" fmla="*/ 4338309 h 4745608"/>
                <a:gd name="connsiteX80" fmla="*/ 1242772 w 4206653"/>
                <a:gd name="connsiteY80" fmla="*/ 4080888 h 4745608"/>
                <a:gd name="connsiteX81" fmla="*/ 1198693 w 4206653"/>
                <a:gd name="connsiteY81" fmla="*/ 3909438 h 4745608"/>
                <a:gd name="connsiteX82" fmla="*/ 970093 w 4206653"/>
                <a:gd name="connsiteY82" fmla="*/ 3989448 h 4745608"/>
                <a:gd name="connsiteX83" fmla="*/ 766328 w 4206653"/>
                <a:gd name="connsiteY83" fmla="*/ 4131990 h 4745608"/>
                <a:gd name="connsiteX84" fmla="*/ 555808 w 4206653"/>
                <a:gd name="connsiteY84" fmla="*/ 4355688 h 4745608"/>
                <a:gd name="connsiteX85" fmla="*/ 785900 w 4206653"/>
                <a:gd name="connsiteY85" fmla="*/ 4017771 h 4745608"/>
                <a:gd name="connsiteX86" fmla="*/ 1130113 w 4206653"/>
                <a:gd name="connsiteY86" fmla="*/ 3817500 h 4745608"/>
                <a:gd name="connsiteX87" fmla="*/ 1278703 w 4206653"/>
                <a:gd name="connsiteY87" fmla="*/ 3726558 h 4745608"/>
                <a:gd name="connsiteX88" fmla="*/ 1269661 w 4206653"/>
                <a:gd name="connsiteY88" fmla="*/ 3390117 h 4745608"/>
                <a:gd name="connsiteX89" fmla="*/ 1309620 w 4206653"/>
                <a:gd name="connsiteY89" fmla="*/ 3169963 h 4745608"/>
                <a:gd name="connsiteX90" fmla="*/ 1393003 w 4206653"/>
                <a:gd name="connsiteY90" fmla="*/ 3052188 h 4745608"/>
                <a:gd name="connsiteX91" fmla="*/ 1080693 w 4206653"/>
                <a:gd name="connsiteY91" fmla="*/ 2984604 h 4745608"/>
                <a:gd name="connsiteX92" fmla="*/ 663453 w 4206653"/>
                <a:gd name="connsiteY92" fmla="*/ 3023360 h 4745608"/>
                <a:gd name="connsiteX93" fmla="*/ 235111 w 4206653"/>
                <a:gd name="connsiteY93" fmla="*/ 3217172 h 4745608"/>
                <a:gd name="connsiteX94" fmla="*/ 421453 w 4206653"/>
                <a:gd name="connsiteY94" fmla="*/ 3029328 h 4745608"/>
                <a:gd name="connsiteX95" fmla="*/ 627193 w 4206653"/>
                <a:gd name="connsiteY95" fmla="*/ 2926458 h 4745608"/>
                <a:gd name="connsiteX96" fmla="*/ 854480 w 4206653"/>
                <a:gd name="connsiteY96" fmla="*/ 2889178 h 4745608"/>
                <a:gd name="connsiteX97" fmla="*/ 1149272 w 4206653"/>
                <a:gd name="connsiteY97" fmla="*/ 2889676 h 4745608"/>
                <a:gd name="connsiteX98" fmla="*/ 1531894 w 4206653"/>
                <a:gd name="connsiteY98" fmla="*/ 2917507 h 4745608"/>
                <a:gd name="connsiteX99" fmla="*/ 1860559 w 4206653"/>
                <a:gd name="connsiteY99" fmla="*/ 2766431 h 4745608"/>
                <a:gd name="connsiteX100" fmla="*/ 1701613 w 4206653"/>
                <a:gd name="connsiteY100" fmla="*/ 2263518 h 4745608"/>
                <a:gd name="connsiteX101" fmla="*/ 1690183 w 4206653"/>
                <a:gd name="connsiteY101" fmla="*/ 1966338 h 4745608"/>
                <a:gd name="connsiteX102" fmla="*/ 1381991 w 4206653"/>
                <a:gd name="connsiteY102" fmla="*/ 1841604 h 4745608"/>
                <a:gd name="connsiteX103" fmla="*/ 1095823 w 4206653"/>
                <a:gd name="connsiteY103" fmla="*/ 1714878 h 4745608"/>
                <a:gd name="connsiteX104" fmla="*/ 746507 w 4206653"/>
                <a:gd name="connsiteY104" fmla="*/ 1626415 h 4745608"/>
                <a:gd name="connsiteX105" fmla="*/ 352873 w 4206653"/>
                <a:gd name="connsiteY105" fmla="*/ 1726308 h 4745608"/>
                <a:gd name="connsiteX106" fmla="*/ 113171 w 4206653"/>
                <a:gd name="connsiteY106" fmla="*/ 1763582 h 4745608"/>
                <a:gd name="connsiteX107" fmla="*/ 9973 w 4206653"/>
                <a:gd name="connsiteY107" fmla="*/ 1737738 h 4745608"/>
                <a:gd name="connsiteX108" fmla="*/ 348516 w 4206653"/>
                <a:gd name="connsiteY108" fmla="*/ 1643812 h 4745608"/>
                <a:gd name="connsiteX109" fmla="*/ 653097 w 4206653"/>
                <a:gd name="connsiteY109" fmla="*/ 1543920 h 4745608"/>
                <a:gd name="connsiteX110" fmla="*/ 1072963 w 4206653"/>
                <a:gd name="connsiteY110" fmla="*/ 1612008 h 4745608"/>
                <a:gd name="connsiteX111" fmla="*/ 1244413 w 4206653"/>
                <a:gd name="connsiteY111" fmla="*/ 1657728 h 4745608"/>
                <a:gd name="connsiteX112" fmla="*/ 1205766 w 4206653"/>
                <a:gd name="connsiteY112" fmla="*/ 1451988 h 4745608"/>
                <a:gd name="connsiteX113" fmla="*/ 1046313 w 4206653"/>
                <a:gd name="connsiteY113" fmla="*/ 815409 h 4745608"/>
                <a:gd name="connsiteX114" fmla="*/ 1221553 w 4206653"/>
                <a:gd name="connsiteY114" fmla="*/ 1211958 h 4745608"/>
                <a:gd name="connsiteX0" fmla="*/ 1221553 w 4206653"/>
                <a:gd name="connsiteY0" fmla="*/ 1211958 h 4745608"/>
                <a:gd name="connsiteX1" fmla="*/ 1343911 w 4206653"/>
                <a:gd name="connsiteY1" fmla="*/ 1559828 h 4745608"/>
                <a:gd name="connsiteX2" fmla="*/ 1553023 w 4206653"/>
                <a:gd name="connsiteY2" fmla="*/ 1657728 h 4745608"/>
                <a:gd name="connsiteX3" fmla="*/ 1907353 w 4206653"/>
                <a:gd name="connsiteY3" fmla="*/ 1680588 h 4745608"/>
                <a:gd name="connsiteX4" fmla="*/ 2021653 w 4206653"/>
                <a:gd name="connsiteY4" fmla="*/ 1543428 h 4745608"/>
                <a:gd name="connsiteX5" fmla="*/ 2124523 w 4206653"/>
                <a:gd name="connsiteY5" fmla="*/ 1291968 h 4745608"/>
                <a:gd name="connsiteX6" fmla="*/ 2124523 w 4206653"/>
                <a:gd name="connsiteY6" fmla="*/ 1120518 h 4745608"/>
                <a:gd name="connsiteX7" fmla="*/ 2068029 w 4206653"/>
                <a:gd name="connsiteY7" fmla="*/ 825325 h 4745608"/>
                <a:gd name="connsiteX8" fmla="*/ 2078803 w 4206653"/>
                <a:gd name="connsiteY8" fmla="*/ 777618 h 4745608"/>
                <a:gd name="connsiteX9" fmla="*/ 2170243 w 4206653"/>
                <a:gd name="connsiteY9" fmla="*/ 1086228 h 4745608"/>
                <a:gd name="connsiteX10" fmla="*/ 2215963 w 4206653"/>
                <a:gd name="connsiteY10" fmla="*/ 1269108 h 4745608"/>
                <a:gd name="connsiteX11" fmla="*/ 2284543 w 4206653"/>
                <a:gd name="connsiteY11" fmla="*/ 1303398 h 4745608"/>
                <a:gd name="connsiteX12" fmla="*/ 2330263 w 4206653"/>
                <a:gd name="connsiteY12" fmla="*/ 1166238 h 4745608"/>
                <a:gd name="connsiteX13" fmla="*/ 2467423 w 4206653"/>
                <a:gd name="connsiteY13" fmla="*/ 880488 h 4745608"/>
                <a:gd name="connsiteX14" fmla="*/ 2558863 w 4206653"/>
                <a:gd name="connsiteY14" fmla="*/ 640458 h 4745608"/>
                <a:gd name="connsiteX15" fmla="*/ 2616013 w 4206653"/>
                <a:gd name="connsiteY15" fmla="*/ 537588 h 4745608"/>
                <a:gd name="connsiteX16" fmla="*/ 2558863 w 4206653"/>
                <a:gd name="connsiteY16" fmla="*/ 789048 h 4745608"/>
                <a:gd name="connsiteX17" fmla="*/ 2444563 w 4206653"/>
                <a:gd name="connsiteY17" fmla="*/ 1097658 h 4745608"/>
                <a:gd name="connsiteX18" fmla="*/ 2375983 w 4206653"/>
                <a:gd name="connsiteY18" fmla="*/ 1406268 h 4745608"/>
                <a:gd name="connsiteX19" fmla="*/ 2558863 w 4206653"/>
                <a:gd name="connsiteY19" fmla="*/ 1577718 h 4745608"/>
                <a:gd name="connsiteX20" fmla="*/ 2878903 w 4206653"/>
                <a:gd name="connsiteY20" fmla="*/ 1657728 h 4745608"/>
                <a:gd name="connsiteX21" fmla="*/ 3187513 w 4206653"/>
                <a:gd name="connsiteY21" fmla="*/ 1657728 h 4745608"/>
                <a:gd name="connsiteX22" fmla="*/ 3370393 w 4206653"/>
                <a:gd name="connsiteY22" fmla="*/ 1566288 h 4745608"/>
                <a:gd name="connsiteX23" fmla="*/ 3488066 w 4206653"/>
                <a:gd name="connsiteY23" fmla="*/ 1246753 h 4745608"/>
                <a:gd name="connsiteX24" fmla="*/ 3495138 w 4206653"/>
                <a:gd name="connsiteY24" fmla="*/ 1115548 h 4745608"/>
                <a:gd name="connsiteX25" fmla="*/ 3493650 w 4206653"/>
                <a:gd name="connsiteY25" fmla="*/ 1063976 h 4745608"/>
                <a:gd name="connsiteX26" fmla="*/ 3450403 w 4206653"/>
                <a:gd name="connsiteY26" fmla="*/ 777618 h 4745608"/>
                <a:gd name="connsiteX27" fmla="*/ 3119893 w 4206653"/>
                <a:gd name="connsiteY27" fmla="*/ 321571 h 4745608"/>
                <a:gd name="connsiteX28" fmla="*/ 3497351 w 4206653"/>
                <a:gd name="connsiteY28" fmla="*/ 674883 h 4745608"/>
                <a:gd name="connsiteX29" fmla="*/ 3759013 w 4206653"/>
                <a:gd name="connsiteY29" fmla="*/ 571878 h 4745608"/>
                <a:gd name="connsiteX30" fmla="*/ 3999043 w 4206653"/>
                <a:gd name="connsiteY30" fmla="*/ 91818 h 4745608"/>
                <a:gd name="connsiteX31" fmla="*/ 4033333 w 4206653"/>
                <a:gd name="connsiteY31" fmla="*/ 11808 h 4745608"/>
                <a:gd name="connsiteX32" fmla="*/ 3984569 w 4206653"/>
                <a:gd name="connsiteY32" fmla="*/ 247366 h 4745608"/>
                <a:gd name="connsiteX33" fmla="*/ 3812791 w 4206653"/>
                <a:gd name="connsiteY33" fmla="*/ 647417 h 4745608"/>
                <a:gd name="connsiteX34" fmla="*/ 3592906 w 4206653"/>
                <a:gd name="connsiteY34" fmla="*/ 811408 h 4745608"/>
                <a:gd name="connsiteX35" fmla="*/ 3604425 w 4206653"/>
                <a:gd name="connsiteY35" fmla="*/ 999253 h 4745608"/>
                <a:gd name="connsiteX36" fmla="*/ 3872985 w 4206653"/>
                <a:gd name="connsiteY36" fmla="*/ 881976 h 4745608"/>
                <a:gd name="connsiteX37" fmla="*/ 4200754 w 4206653"/>
                <a:gd name="connsiteY37" fmla="*/ 774136 h 4745608"/>
                <a:gd name="connsiteX38" fmla="*/ 4064251 w 4206653"/>
                <a:gd name="connsiteY38" fmla="*/ 847195 h 4745608"/>
                <a:gd name="connsiteX39" fmla="*/ 3818880 w 4206653"/>
                <a:gd name="connsiteY39" fmla="*/ 991305 h 4745608"/>
                <a:gd name="connsiteX40" fmla="*/ 3658531 w 4206653"/>
                <a:gd name="connsiteY40" fmla="*/ 1093178 h 4745608"/>
                <a:gd name="connsiteX41" fmla="*/ 3622838 w 4206653"/>
                <a:gd name="connsiteY41" fmla="*/ 1221401 h 4745608"/>
                <a:gd name="connsiteX42" fmla="*/ 3577446 w 4206653"/>
                <a:gd name="connsiteY42" fmla="*/ 1500691 h 4745608"/>
                <a:gd name="connsiteX43" fmla="*/ 3461833 w 4206653"/>
                <a:gd name="connsiteY43" fmla="*/ 1726308 h 4745608"/>
                <a:gd name="connsiteX44" fmla="*/ 3278953 w 4206653"/>
                <a:gd name="connsiteY44" fmla="*/ 2034918 h 4745608"/>
                <a:gd name="connsiteX45" fmla="*/ 3233233 w 4206653"/>
                <a:gd name="connsiteY45" fmla="*/ 2309238 h 4745608"/>
                <a:gd name="connsiteX46" fmla="*/ 3404683 w 4206653"/>
                <a:gd name="connsiteY46" fmla="*/ 2457828 h 4745608"/>
                <a:gd name="connsiteX47" fmla="*/ 3759013 w 4206653"/>
                <a:gd name="connsiteY47" fmla="*/ 2663568 h 4745608"/>
                <a:gd name="connsiteX48" fmla="*/ 4079053 w 4206653"/>
                <a:gd name="connsiteY48" fmla="*/ 2777868 h 4745608"/>
                <a:gd name="connsiteX49" fmla="*/ 4079053 w 4206653"/>
                <a:gd name="connsiteY49" fmla="*/ 2880738 h 4745608"/>
                <a:gd name="connsiteX50" fmla="*/ 3770443 w 4206653"/>
                <a:gd name="connsiteY50" fmla="*/ 2869308 h 4745608"/>
                <a:gd name="connsiteX51" fmla="*/ 3404683 w 4206653"/>
                <a:gd name="connsiteY51" fmla="*/ 2732148 h 4745608"/>
                <a:gd name="connsiteX52" fmla="*/ 3084643 w 4206653"/>
                <a:gd name="connsiteY52" fmla="*/ 2663568 h 4745608"/>
                <a:gd name="connsiteX53" fmla="*/ 2995919 w 4206653"/>
                <a:gd name="connsiteY53" fmla="*/ 2782832 h 4745608"/>
                <a:gd name="connsiteX54" fmla="*/ 2832855 w 4206653"/>
                <a:gd name="connsiteY54" fmla="*/ 2930924 h 4745608"/>
                <a:gd name="connsiteX55" fmla="*/ 2820111 w 4206653"/>
                <a:gd name="connsiteY55" fmla="*/ 3026344 h 4745608"/>
                <a:gd name="connsiteX56" fmla="*/ 2959241 w 4206653"/>
                <a:gd name="connsiteY56" fmla="*/ 3167976 h 4745608"/>
                <a:gd name="connsiteX57" fmla="*/ 3176083 w 4206653"/>
                <a:gd name="connsiteY57" fmla="*/ 3269358 h 4745608"/>
                <a:gd name="connsiteX58" fmla="*/ 3388239 w 4206653"/>
                <a:gd name="connsiteY58" fmla="*/ 3442290 h 4745608"/>
                <a:gd name="connsiteX59" fmla="*/ 3212014 w 4206653"/>
                <a:gd name="connsiteY59" fmla="*/ 3336948 h 4745608"/>
                <a:gd name="connsiteX60" fmla="*/ 3004633 w 4206653"/>
                <a:gd name="connsiteY60" fmla="*/ 3276814 h 4745608"/>
                <a:gd name="connsiteX61" fmla="*/ 2771676 w 4206653"/>
                <a:gd name="connsiteY61" fmla="*/ 3166987 h 4745608"/>
                <a:gd name="connsiteX62" fmla="*/ 2638873 w 4206653"/>
                <a:gd name="connsiteY62" fmla="*/ 3097908 h 4745608"/>
                <a:gd name="connsiteX63" fmla="*/ 2570293 w 4206653"/>
                <a:gd name="connsiteY63" fmla="*/ 3109338 h 4745608"/>
                <a:gd name="connsiteX64" fmla="*/ 2525557 w 4206653"/>
                <a:gd name="connsiteY64" fmla="*/ 3326508 h 4745608"/>
                <a:gd name="connsiteX65" fmla="*/ 2584349 w 4206653"/>
                <a:gd name="connsiteY65" fmla="*/ 3577470 h 4745608"/>
                <a:gd name="connsiteX66" fmla="*/ 2663703 w 4206653"/>
                <a:gd name="connsiteY66" fmla="*/ 3996904 h 4745608"/>
                <a:gd name="connsiteX67" fmla="*/ 2633113 w 4206653"/>
                <a:gd name="connsiteY67" fmla="*/ 4192703 h 4745608"/>
                <a:gd name="connsiteX68" fmla="*/ 2539703 w 4206653"/>
                <a:gd name="connsiteY68" fmla="*/ 4455574 h 4745608"/>
                <a:gd name="connsiteX69" fmla="*/ 2595212 w 4206653"/>
                <a:gd name="connsiteY69" fmla="*/ 3945217 h 4745608"/>
                <a:gd name="connsiteX70" fmla="*/ 2481240 w 4206653"/>
                <a:gd name="connsiteY70" fmla="*/ 3566538 h 4745608"/>
                <a:gd name="connsiteX71" fmla="*/ 2307403 w 4206653"/>
                <a:gd name="connsiteY71" fmla="*/ 3166488 h 4745608"/>
                <a:gd name="connsiteX72" fmla="*/ 2261683 w 4206653"/>
                <a:gd name="connsiteY72" fmla="*/ 3063618 h 4745608"/>
                <a:gd name="connsiteX73" fmla="*/ 2078803 w 4206653"/>
                <a:gd name="connsiteY73" fmla="*/ 2949318 h 4745608"/>
                <a:gd name="connsiteX74" fmla="*/ 1824299 w 4206653"/>
                <a:gd name="connsiteY74" fmla="*/ 3002494 h 4745608"/>
                <a:gd name="connsiteX75" fmla="*/ 1412162 w 4206653"/>
                <a:gd name="connsiteY75" fmla="*/ 3235573 h 4745608"/>
                <a:gd name="connsiteX76" fmla="*/ 1381573 w 4206653"/>
                <a:gd name="connsiteY76" fmla="*/ 3680838 h 4745608"/>
                <a:gd name="connsiteX77" fmla="*/ 1340867 w 4206653"/>
                <a:gd name="connsiteY77" fmla="*/ 3980504 h 4745608"/>
                <a:gd name="connsiteX78" fmla="*/ 1197619 w 4206653"/>
                <a:gd name="connsiteY78" fmla="*/ 4738831 h 4745608"/>
                <a:gd name="connsiteX79" fmla="*/ 1220896 w 4206653"/>
                <a:gd name="connsiteY79" fmla="*/ 4338309 h 4745608"/>
                <a:gd name="connsiteX80" fmla="*/ 1242772 w 4206653"/>
                <a:gd name="connsiteY80" fmla="*/ 4080888 h 4745608"/>
                <a:gd name="connsiteX81" fmla="*/ 1198693 w 4206653"/>
                <a:gd name="connsiteY81" fmla="*/ 3909438 h 4745608"/>
                <a:gd name="connsiteX82" fmla="*/ 970093 w 4206653"/>
                <a:gd name="connsiteY82" fmla="*/ 3989448 h 4745608"/>
                <a:gd name="connsiteX83" fmla="*/ 766328 w 4206653"/>
                <a:gd name="connsiteY83" fmla="*/ 4131990 h 4745608"/>
                <a:gd name="connsiteX84" fmla="*/ 555808 w 4206653"/>
                <a:gd name="connsiteY84" fmla="*/ 4355688 h 4745608"/>
                <a:gd name="connsiteX85" fmla="*/ 785900 w 4206653"/>
                <a:gd name="connsiteY85" fmla="*/ 4017771 h 4745608"/>
                <a:gd name="connsiteX86" fmla="*/ 1130113 w 4206653"/>
                <a:gd name="connsiteY86" fmla="*/ 3817500 h 4745608"/>
                <a:gd name="connsiteX87" fmla="*/ 1278703 w 4206653"/>
                <a:gd name="connsiteY87" fmla="*/ 3726558 h 4745608"/>
                <a:gd name="connsiteX88" fmla="*/ 1269661 w 4206653"/>
                <a:gd name="connsiteY88" fmla="*/ 3390117 h 4745608"/>
                <a:gd name="connsiteX89" fmla="*/ 1309620 w 4206653"/>
                <a:gd name="connsiteY89" fmla="*/ 3169963 h 4745608"/>
                <a:gd name="connsiteX90" fmla="*/ 1393003 w 4206653"/>
                <a:gd name="connsiteY90" fmla="*/ 3052188 h 4745608"/>
                <a:gd name="connsiteX91" fmla="*/ 1080693 w 4206653"/>
                <a:gd name="connsiteY91" fmla="*/ 2984604 h 4745608"/>
                <a:gd name="connsiteX92" fmla="*/ 663453 w 4206653"/>
                <a:gd name="connsiteY92" fmla="*/ 3023360 h 4745608"/>
                <a:gd name="connsiteX93" fmla="*/ 235111 w 4206653"/>
                <a:gd name="connsiteY93" fmla="*/ 3217172 h 4745608"/>
                <a:gd name="connsiteX94" fmla="*/ 421453 w 4206653"/>
                <a:gd name="connsiteY94" fmla="*/ 3029328 h 4745608"/>
                <a:gd name="connsiteX95" fmla="*/ 627193 w 4206653"/>
                <a:gd name="connsiteY95" fmla="*/ 2926458 h 4745608"/>
                <a:gd name="connsiteX96" fmla="*/ 854480 w 4206653"/>
                <a:gd name="connsiteY96" fmla="*/ 2889178 h 4745608"/>
                <a:gd name="connsiteX97" fmla="*/ 1149272 w 4206653"/>
                <a:gd name="connsiteY97" fmla="*/ 2889676 h 4745608"/>
                <a:gd name="connsiteX98" fmla="*/ 1531894 w 4206653"/>
                <a:gd name="connsiteY98" fmla="*/ 2917507 h 4745608"/>
                <a:gd name="connsiteX99" fmla="*/ 1860559 w 4206653"/>
                <a:gd name="connsiteY99" fmla="*/ 2766431 h 4745608"/>
                <a:gd name="connsiteX100" fmla="*/ 1701613 w 4206653"/>
                <a:gd name="connsiteY100" fmla="*/ 2263518 h 4745608"/>
                <a:gd name="connsiteX101" fmla="*/ 1690183 w 4206653"/>
                <a:gd name="connsiteY101" fmla="*/ 1966338 h 4745608"/>
                <a:gd name="connsiteX102" fmla="*/ 1381991 w 4206653"/>
                <a:gd name="connsiteY102" fmla="*/ 1841604 h 4745608"/>
                <a:gd name="connsiteX103" fmla="*/ 1095823 w 4206653"/>
                <a:gd name="connsiteY103" fmla="*/ 1714878 h 4745608"/>
                <a:gd name="connsiteX104" fmla="*/ 746507 w 4206653"/>
                <a:gd name="connsiteY104" fmla="*/ 1626415 h 4745608"/>
                <a:gd name="connsiteX105" fmla="*/ 352873 w 4206653"/>
                <a:gd name="connsiteY105" fmla="*/ 1726308 h 4745608"/>
                <a:gd name="connsiteX106" fmla="*/ 113171 w 4206653"/>
                <a:gd name="connsiteY106" fmla="*/ 1763582 h 4745608"/>
                <a:gd name="connsiteX107" fmla="*/ 9973 w 4206653"/>
                <a:gd name="connsiteY107" fmla="*/ 1737738 h 4745608"/>
                <a:gd name="connsiteX108" fmla="*/ 348516 w 4206653"/>
                <a:gd name="connsiteY108" fmla="*/ 1643812 h 4745608"/>
                <a:gd name="connsiteX109" fmla="*/ 653097 w 4206653"/>
                <a:gd name="connsiteY109" fmla="*/ 1543920 h 4745608"/>
                <a:gd name="connsiteX110" fmla="*/ 1072963 w 4206653"/>
                <a:gd name="connsiteY110" fmla="*/ 1612008 h 4745608"/>
                <a:gd name="connsiteX111" fmla="*/ 1244413 w 4206653"/>
                <a:gd name="connsiteY111" fmla="*/ 1657728 h 4745608"/>
                <a:gd name="connsiteX112" fmla="*/ 1205766 w 4206653"/>
                <a:gd name="connsiteY112" fmla="*/ 1451988 h 4745608"/>
                <a:gd name="connsiteX113" fmla="*/ 1046313 w 4206653"/>
                <a:gd name="connsiteY113" fmla="*/ 815409 h 4745608"/>
                <a:gd name="connsiteX114" fmla="*/ 1221553 w 4206653"/>
                <a:gd name="connsiteY114" fmla="*/ 1211958 h 4745608"/>
                <a:gd name="connsiteX0" fmla="*/ 1221553 w 4206653"/>
                <a:gd name="connsiteY0" fmla="*/ 1211958 h 4745608"/>
                <a:gd name="connsiteX1" fmla="*/ 1343911 w 4206653"/>
                <a:gd name="connsiteY1" fmla="*/ 1559828 h 4745608"/>
                <a:gd name="connsiteX2" fmla="*/ 1553023 w 4206653"/>
                <a:gd name="connsiteY2" fmla="*/ 1657728 h 4745608"/>
                <a:gd name="connsiteX3" fmla="*/ 1907353 w 4206653"/>
                <a:gd name="connsiteY3" fmla="*/ 1680588 h 4745608"/>
                <a:gd name="connsiteX4" fmla="*/ 2021653 w 4206653"/>
                <a:gd name="connsiteY4" fmla="*/ 1543428 h 4745608"/>
                <a:gd name="connsiteX5" fmla="*/ 2124523 w 4206653"/>
                <a:gd name="connsiteY5" fmla="*/ 1291968 h 4745608"/>
                <a:gd name="connsiteX6" fmla="*/ 2124523 w 4206653"/>
                <a:gd name="connsiteY6" fmla="*/ 1120518 h 4745608"/>
                <a:gd name="connsiteX7" fmla="*/ 2068029 w 4206653"/>
                <a:gd name="connsiteY7" fmla="*/ 825325 h 4745608"/>
                <a:gd name="connsiteX8" fmla="*/ 2078803 w 4206653"/>
                <a:gd name="connsiteY8" fmla="*/ 777618 h 4745608"/>
                <a:gd name="connsiteX9" fmla="*/ 2170243 w 4206653"/>
                <a:gd name="connsiteY9" fmla="*/ 1086228 h 4745608"/>
                <a:gd name="connsiteX10" fmla="*/ 2215963 w 4206653"/>
                <a:gd name="connsiteY10" fmla="*/ 1269108 h 4745608"/>
                <a:gd name="connsiteX11" fmla="*/ 2284543 w 4206653"/>
                <a:gd name="connsiteY11" fmla="*/ 1303398 h 4745608"/>
                <a:gd name="connsiteX12" fmla="*/ 2330263 w 4206653"/>
                <a:gd name="connsiteY12" fmla="*/ 1166238 h 4745608"/>
                <a:gd name="connsiteX13" fmla="*/ 2467423 w 4206653"/>
                <a:gd name="connsiteY13" fmla="*/ 880488 h 4745608"/>
                <a:gd name="connsiteX14" fmla="*/ 2558863 w 4206653"/>
                <a:gd name="connsiteY14" fmla="*/ 640458 h 4745608"/>
                <a:gd name="connsiteX15" fmla="*/ 2616013 w 4206653"/>
                <a:gd name="connsiteY15" fmla="*/ 537588 h 4745608"/>
                <a:gd name="connsiteX16" fmla="*/ 2558863 w 4206653"/>
                <a:gd name="connsiteY16" fmla="*/ 789048 h 4745608"/>
                <a:gd name="connsiteX17" fmla="*/ 2444563 w 4206653"/>
                <a:gd name="connsiteY17" fmla="*/ 1097658 h 4745608"/>
                <a:gd name="connsiteX18" fmla="*/ 2375983 w 4206653"/>
                <a:gd name="connsiteY18" fmla="*/ 1406268 h 4745608"/>
                <a:gd name="connsiteX19" fmla="*/ 2558863 w 4206653"/>
                <a:gd name="connsiteY19" fmla="*/ 1577718 h 4745608"/>
                <a:gd name="connsiteX20" fmla="*/ 2878903 w 4206653"/>
                <a:gd name="connsiteY20" fmla="*/ 1657728 h 4745608"/>
                <a:gd name="connsiteX21" fmla="*/ 3187513 w 4206653"/>
                <a:gd name="connsiteY21" fmla="*/ 1657728 h 4745608"/>
                <a:gd name="connsiteX22" fmla="*/ 3370393 w 4206653"/>
                <a:gd name="connsiteY22" fmla="*/ 1566288 h 4745608"/>
                <a:gd name="connsiteX23" fmla="*/ 3488066 w 4206653"/>
                <a:gd name="connsiteY23" fmla="*/ 1246753 h 4745608"/>
                <a:gd name="connsiteX24" fmla="*/ 3495138 w 4206653"/>
                <a:gd name="connsiteY24" fmla="*/ 1115548 h 4745608"/>
                <a:gd name="connsiteX25" fmla="*/ 3493650 w 4206653"/>
                <a:gd name="connsiteY25" fmla="*/ 1063976 h 4745608"/>
                <a:gd name="connsiteX26" fmla="*/ 3450403 w 4206653"/>
                <a:gd name="connsiteY26" fmla="*/ 777618 h 4745608"/>
                <a:gd name="connsiteX27" fmla="*/ 3119893 w 4206653"/>
                <a:gd name="connsiteY27" fmla="*/ 321571 h 4745608"/>
                <a:gd name="connsiteX28" fmla="*/ 3497351 w 4206653"/>
                <a:gd name="connsiteY28" fmla="*/ 674883 h 4745608"/>
                <a:gd name="connsiteX29" fmla="*/ 3759013 w 4206653"/>
                <a:gd name="connsiteY29" fmla="*/ 571878 h 4745608"/>
                <a:gd name="connsiteX30" fmla="*/ 3999043 w 4206653"/>
                <a:gd name="connsiteY30" fmla="*/ 91818 h 4745608"/>
                <a:gd name="connsiteX31" fmla="*/ 4033333 w 4206653"/>
                <a:gd name="connsiteY31" fmla="*/ 11808 h 4745608"/>
                <a:gd name="connsiteX32" fmla="*/ 3984569 w 4206653"/>
                <a:gd name="connsiteY32" fmla="*/ 247366 h 4745608"/>
                <a:gd name="connsiteX33" fmla="*/ 3812791 w 4206653"/>
                <a:gd name="connsiteY33" fmla="*/ 647417 h 4745608"/>
                <a:gd name="connsiteX34" fmla="*/ 3592906 w 4206653"/>
                <a:gd name="connsiteY34" fmla="*/ 811408 h 4745608"/>
                <a:gd name="connsiteX35" fmla="*/ 3604425 w 4206653"/>
                <a:gd name="connsiteY35" fmla="*/ 999253 h 4745608"/>
                <a:gd name="connsiteX36" fmla="*/ 3872985 w 4206653"/>
                <a:gd name="connsiteY36" fmla="*/ 881976 h 4745608"/>
                <a:gd name="connsiteX37" fmla="*/ 4200754 w 4206653"/>
                <a:gd name="connsiteY37" fmla="*/ 774136 h 4745608"/>
                <a:gd name="connsiteX38" fmla="*/ 4064251 w 4206653"/>
                <a:gd name="connsiteY38" fmla="*/ 847195 h 4745608"/>
                <a:gd name="connsiteX39" fmla="*/ 3818880 w 4206653"/>
                <a:gd name="connsiteY39" fmla="*/ 991305 h 4745608"/>
                <a:gd name="connsiteX40" fmla="*/ 3658531 w 4206653"/>
                <a:gd name="connsiteY40" fmla="*/ 1093178 h 4745608"/>
                <a:gd name="connsiteX41" fmla="*/ 3622838 w 4206653"/>
                <a:gd name="connsiteY41" fmla="*/ 1221401 h 4745608"/>
                <a:gd name="connsiteX42" fmla="*/ 3577446 w 4206653"/>
                <a:gd name="connsiteY42" fmla="*/ 1500691 h 4745608"/>
                <a:gd name="connsiteX43" fmla="*/ 3461833 w 4206653"/>
                <a:gd name="connsiteY43" fmla="*/ 1726308 h 4745608"/>
                <a:gd name="connsiteX44" fmla="*/ 3278953 w 4206653"/>
                <a:gd name="connsiteY44" fmla="*/ 2034918 h 4745608"/>
                <a:gd name="connsiteX45" fmla="*/ 3288742 w 4206653"/>
                <a:gd name="connsiteY45" fmla="*/ 2273460 h 4745608"/>
                <a:gd name="connsiteX46" fmla="*/ 3404683 w 4206653"/>
                <a:gd name="connsiteY46" fmla="*/ 2457828 h 4745608"/>
                <a:gd name="connsiteX47" fmla="*/ 3759013 w 4206653"/>
                <a:gd name="connsiteY47" fmla="*/ 2663568 h 4745608"/>
                <a:gd name="connsiteX48" fmla="*/ 4079053 w 4206653"/>
                <a:gd name="connsiteY48" fmla="*/ 2777868 h 4745608"/>
                <a:gd name="connsiteX49" fmla="*/ 4079053 w 4206653"/>
                <a:gd name="connsiteY49" fmla="*/ 2880738 h 4745608"/>
                <a:gd name="connsiteX50" fmla="*/ 3770443 w 4206653"/>
                <a:gd name="connsiteY50" fmla="*/ 2869308 h 4745608"/>
                <a:gd name="connsiteX51" fmla="*/ 3404683 w 4206653"/>
                <a:gd name="connsiteY51" fmla="*/ 2732148 h 4745608"/>
                <a:gd name="connsiteX52" fmla="*/ 3084643 w 4206653"/>
                <a:gd name="connsiteY52" fmla="*/ 2663568 h 4745608"/>
                <a:gd name="connsiteX53" fmla="*/ 2995919 w 4206653"/>
                <a:gd name="connsiteY53" fmla="*/ 2782832 h 4745608"/>
                <a:gd name="connsiteX54" fmla="*/ 2832855 w 4206653"/>
                <a:gd name="connsiteY54" fmla="*/ 2930924 h 4745608"/>
                <a:gd name="connsiteX55" fmla="*/ 2820111 w 4206653"/>
                <a:gd name="connsiteY55" fmla="*/ 3026344 h 4745608"/>
                <a:gd name="connsiteX56" fmla="*/ 2959241 w 4206653"/>
                <a:gd name="connsiteY56" fmla="*/ 3167976 h 4745608"/>
                <a:gd name="connsiteX57" fmla="*/ 3176083 w 4206653"/>
                <a:gd name="connsiteY57" fmla="*/ 3269358 h 4745608"/>
                <a:gd name="connsiteX58" fmla="*/ 3388239 w 4206653"/>
                <a:gd name="connsiteY58" fmla="*/ 3442290 h 4745608"/>
                <a:gd name="connsiteX59" fmla="*/ 3212014 w 4206653"/>
                <a:gd name="connsiteY59" fmla="*/ 3336948 h 4745608"/>
                <a:gd name="connsiteX60" fmla="*/ 3004633 w 4206653"/>
                <a:gd name="connsiteY60" fmla="*/ 3276814 h 4745608"/>
                <a:gd name="connsiteX61" fmla="*/ 2771676 w 4206653"/>
                <a:gd name="connsiteY61" fmla="*/ 3166987 h 4745608"/>
                <a:gd name="connsiteX62" fmla="*/ 2638873 w 4206653"/>
                <a:gd name="connsiteY62" fmla="*/ 3097908 h 4745608"/>
                <a:gd name="connsiteX63" fmla="*/ 2570293 w 4206653"/>
                <a:gd name="connsiteY63" fmla="*/ 3109338 h 4745608"/>
                <a:gd name="connsiteX64" fmla="*/ 2525557 w 4206653"/>
                <a:gd name="connsiteY64" fmla="*/ 3326508 h 4745608"/>
                <a:gd name="connsiteX65" fmla="*/ 2584349 w 4206653"/>
                <a:gd name="connsiteY65" fmla="*/ 3577470 h 4745608"/>
                <a:gd name="connsiteX66" fmla="*/ 2663703 w 4206653"/>
                <a:gd name="connsiteY66" fmla="*/ 3996904 h 4745608"/>
                <a:gd name="connsiteX67" fmla="*/ 2633113 w 4206653"/>
                <a:gd name="connsiteY67" fmla="*/ 4192703 h 4745608"/>
                <a:gd name="connsiteX68" fmla="*/ 2539703 w 4206653"/>
                <a:gd name="connsiteY68" fmla="*/ 4455574 h 4745608"/>
                <a:gd name="connsiteX69" fmla="*/ 2595212 w 4206653"/>
                <a:gd name="connsiteY69" fmla="*/ 3945217 h 4745608"/>
                <a:gd name="connsiteX70" fmla="*/ 2481240 w 4206653"/>
                <a:gd name="connsiteY70" fmla="*/ 3566538 h 4745608"/>
                <a:gd name="connsiteX71" fmla="*/ 2307403 w 4206653"/>
                <a:gd name="connsiteY71" fmla="*/ 3166488 h 4745608"/>
                <a:gd name="connsiteX72" fmla="*/ 2261683 w 4206653"/>
                <a:gd name="connsiteY72" fmla="*/ 3063618 h 4745608"/>
                <a:gd name="connsiteX73" fmla="*/ 2078803 w 4206653"/>
                <a:gd name="connsiteY73" fmla="*/ 2949318 h 4745608"/>
                <a:gd name="connsiteX74" fmla="*/ 1824299 w 4206653"/>
                <a:gd name="connsiteY74" fmla="*/ 3002494 h 4745608"/>
                <a:gd name="connsiteX75" fmla="*/ 1412162 w 4206653"/>
                <a:gd name="connsiteY75" fmla="*/ 3235573 h 4745608"/>
                <a:gd name="connsiteX76" fmla="*/ 1381573 w 4206653"/>
                <a:gd name="connsiteY76" fmla="*/ 3680838 h 4745608"/>
                <a:gd name="connsiteX77" fmla="*/ 1340867 w 4206653"/>
                <a:gd name="connsiteY77" fmla="*/ 3980504 h 4745608"/>
                <a:gd name="connsiteX78" fmla="*/ 1197619 w 4206653"/>
                <a:gd name="connsiteY78" fmla="*/ 4738831 h 4745608"/>
                <a:gd name="connsiteX79" fmla="*/ 1220896 w 4206653"/>
                <a:gd name="connsiteY79" fmla="*/ 4338309 h 4745608"/>
                <a:gd name="connsiteX80" fmla="*/ 1242772 w 4206653"/>
                <a:gd name="connsiteY80" fmla="*/ 4080888 h 4745608"/>
                <a:gd name="connsiteX81" fmla="*/ 1198693 w 4206653"/>
                <a:gd name="connsiteY81" fmla="*/ 3909438 h 4745608"/>
                <a:gd name="connsiteX82" fmla="*/ 970093 w 4206653"/>
                <a:gd name="connsiteY82" fmla="*/ 3989448 h 4745608"/>
                <a:gd name="connsiteX83" fmla="*/ 766328 w 4206653"/>
                <a:gd name="connsiteY83" fmla="*/ 4131990 h 4745608"/>
                <a:gd name="connsiteX84" fmla="*/ 555808 w 4206653"/>
                <a:gd name="connsiteY84" fmla="*/ 4355688 h 4745608"/>
                <a:gd name="connsiteX85" fmla="*/ 785900 w 4206653"/>
                <a:gd name="connsiteY85" fmla="*/ 4017771 h 4745608"/>
                <a:gd name="connsiteX86" fmla="*/ 1130113 w 4206653"/>
                <a:gd name="connsiteY86" fmla="*/ 3817500 h 4745608"/>
                <a:gd name="connsiteX87" fmla="*/ 1278703 w 4206653"/>
                <a:gd name="connsiteY87" fmla="*/ 3726558 h 4745608"/>
                <a:gd name="connsiteX88" fmla="*/ 1269661 w 4206653"/>
                <a:gd name="connsiteY88" fmla="*/ 3390117 h 4745608"/>
                <a:gd name="connsiteX89" fmla="*/ 1309620 w 4206653"/>
                <a:gd name="connsiteY89" fmla="*/ 3169963 h 4745608"/>
                <a:gd name="connsiteX90" fmla="*/ 1393003 w 4206653"/>
                <a:gd name="connsiteY90" fmla="*/ 3052188 h 4745608"/>
                <a:gd name="connsiteX91" fmla="*/ 1080693 w 4206653"/>
                <a:gd name="connsiteY91" fmla="*/ 2984604 h 4745608"/>
                <a:gd name="connsiteX92" fmla="*/ 663453 w 4206653"/>
                <a:gd name="connsiteY92" fmla="*/ 3023360 h 4745608"/>
                <a:gd name="connsiteX93" fmla="*/ 235111 w 4206653"/>
                <a:gd name="connsiteY93" fmla="*/ 3217172 h 4745608"/>
                <a:gd name="connsiteX94" fmla="*/ 421453 w 4206653"/>
                <a:gd name="connsiteY94" fmla="*/ 3029328 h 4745608"/>
                <a:gd name="connsiteX95" fmla="*/ 627193 w 4206653"/>
                <a:gd name="connsiteY95" fmla="*/ 2926458 h 4745608"/>
                <a:gd name="connsiteX96" fmla="*/ 854480 w 4206653"/>
                <a:gd name="connsiteY96" fmla="*/ 2889178 h 4745608"/>
                <a:gd name="connsiteX97" fmla="*/ 1149272 w 4206653"/>
                <a:gd name="connsiteY97" fmla="*/ 2889676 h 4745608"/>
                <a:gd name="connsiteX98" fmla="*/ 1531894 w 4206653"/>
                <a:gd name="connsiteY98" fmla="*/ 2917507 h 4745608"/>
                <a:gd name="connsiteX99" fmla="*/ 1860559 w 4206653"/>
                <a:gd name="connsiteY99" fmla="*/ 2766431 h 4745608"/>
                <a:gd name="connsiteX100" fmla="*/ 1701613 w 4206653"/>
                <a:gd name="connsiteY100" fmla="*/ 2263518 h 4745608"/>
                <a:gd name="connsiteX101" fmla="*/ 1690183 w 4206653"/>
                <a:gd name="connsiteY101" fmla="*/ 1966338 h 4745608"/>
                <a:gd name="connsiteX102" fmla="*/ 1381991 w 4206653"/>
                <a:gd name="connsiteY102" fmla="*/ 1841604 h 4745608"/>
                <a:gd name="connsiteX103" fmla="*/ 1095823 w 4206653"/>
                <a:gd name="connsiteY103" fmla="*/ 1714878 h 4745608"/>
                <a:gd name="connsiteX104" fmla="*/ 746507 w 4206653"/>
                <a:gd name="connsiteY104" fmla="*/ 1626415 h 4745608"/>
                <a:gd name="connsiteX105" fmla="*/ 352873 w 4206653"/>
                <a:gd name="connsiteY105" fmla="*/ 1726308 h 4745608"/>
                <a:gd name="connsiteX106" fmla="*/ 113171 w 4206653"/>
                <a:gd name="connsiteY106" fmla="*/ 1763582 h 4745608"/>
                <a:gd name="connsiteX107" fmla="*/ 9973 w 4206653"/>
                <a:gd name="connsiteY107" fmla="*/ 1737738 h 4745608"/>
                <a:gd name="connsiteX108" fmla="*/ 348516 w 4206653"/>
                <a:gd name="connsiteY108" fmla="*/ 1643812 h 4745608"/>
                <a:gd name="connsiteX109" fmla="*/ 653097 w 4206653"/>
                <a:gd name="connsiteY109" fmla="*/ 1543920 h 4745608"/>
                <a:gd name="connsiteX110" fmla="*/ 1072963 w 4206653"/>
                <a:gd name="connsiteY110" fmla="*/ 1612008 h 4745608"/>
                <a:gd name="connsiteX111" fmla="*/ 1244413 w 4206653"/>
                <a:gd name="connsiteY111" fmla="*/ 1657728 h 4745608"/>
                <a:gd name="connsiteX112" fmla="*/ 1205766 w 4206653"/>
                <a:gd name="connsiteY112" fmla="*/ 1451988 h 4745608"/>
                <a:gd name="connsiteX113" fmla="*/ 1046313 w 4206653"/>
                <a:gd name="connsiteY113" fmla="*/ 815409 h 4745608"/>
                <a:gd name="connsiteX114" fmla="*/ 1221553 w 4206653"/>
                <a:gd name="connsiteY114" fmla="*/ 1211958 h 4745608"/>
                <a:gd name="connsiteX0" fmla="*/ 1221553 w 4206653"/>
                <a:gd name="connsiteY0" fmla="*/ 1211958 h 4745608"/>
                <a:gd name="connsiteX1" fmla="*/ 1343911 w 4206653"/>
                <a:gd name="connsiteY1" fmla="*/ 1559828 h 4745608"/>
                <a:gd name="connsiteX2" fmla="*/ 1553023 w 4206653"/>
                <a:gd name="connsiteY2" fmla="*/ 1657728 h 4745608"/>
                <a:gd name="connsiteX3" fmla="*/ 1907353 w 4206653"/>
                <a:gd name="connsiteY3" fmla="*/ 1680588 h 4745608"/>
                <a:gd name="connsiteX4" fmla="*/ 2021653 w 4206653"/>
                <a:gd name="connsiteY4" fmla="*/ 1543428 h 4745608"/>
                <a:gd name="connsiteX5" fmla="*/ 2124523 w 4206653"/>
                <a:gd name="connsiteY5" fmla="*/ 1291968 h 4745608"/>
                <a:gd name="connsiteX6" fmla="*/ 2124523 w 4206653"/>
                <a:gd name="connsiteY6" fmla="*/ 1120518 h 4745608"/>
                <a:gd name="connsiteX7" fmla="*/ 2068029 w 4206653"/>
                <a:gd name="connsiteY7" fmla="*/ 825325 h 4745608"/>
                <a:gd name="connsiteX8" fmla="*/ 2078803 w 4206653"/>
                <a:gd name="connsiteY8" fmla="*/ 777618 h 4745608"/>
                <a:gd name="connsiteX9" fmla="*/ 2170243 w 4206653"/>
                <a:gd name="connsiteY9" fmla="*/ 1086228 h 4745608"/>
                <a:gd name="connsiteX10" fmla="*/ 2215963 w 4206653"/>
                <a:gd name="connsiteY10" fmla="*/ 1269108 h 4745608"/>
                <a:gd name="connsiteX11" fmla="*/ 2284543 w 4206653"/>
                <a:gd name="connsiteY11" fmla="*/ 1303398 h 4745608"/>
                <a:gd name="connsiteX12" fmla="*/ 2330263 w 4206653"/>
                <a:gd name="connsiteY12" fmla="*/ 1166238 h 4745608"/>
                <a:gd name="connsiteX13" fmla="*/ 2467423 w 4206653"/>
                <a:gd name="connsiteY13" fmla="*/ 880488 h 4745608"/>
                <a:gd name="connsiteX14" fmla="*/ 2558863 w 4206653"/>
                <a:gd name="connsiteY14" fmla="*/ 640458 h 4745608"/>
                <a:gd name="connsiteX15" fmla="*/ 2616013 w 4206653"/>
                <a:gd name="connsiteY15" fmla="*/ 537588 h 4745608"/>
                <a:gd name="connsiteX16" fmla="*/ 2558863 w 4206653"/>
                <a:gd name="connsiteY16" fmla="*/ 789048 h 4745608"/>
                <a:gd name="connsiteX17" fmla="*/ 2444563 w 4206653"/>
                <a:gd name="connsiteY17" fmla="*/ 1097658 h 4745608"/>
                <a:gd name="connsiteX18" fmla="*/ 2375983 w 4206653"/>
                <a:gd name="connsiteY18" fmla="*/ 1406268 h 4745608"/>
                <a:gd name="connsiteX19" fmla="*/ 2558863 w 4206653"/>
                <a:gd name="connsiteY19" fmla="*/ 1577718 h 4745608"/>
                <a:gd name="connsiteX20" fmla="*/ 2878903 w 4206653"/>
                <a:gd name="connsiteY20" fmla="*/ 1657728 h 4745608"/>
                <a:gd name="connsiteX21" fmla="*/ 3187513 w 4206653"/>
                <a:gd name="connsiteY21" fmla="*/ 1657728 h 4745608"/>
                <a:gd name="connsiteX22" fmla="*/ 3370393 w 4206653"/>
                <a:gd name="connsiteY22" fmla="*/ 1566288 h 4745608"/>
                <a:gd name="connsiteX23" fmla="*/ 3488066 w 4206653"/>
                <a:gd name="connsiteY23" fmla="*/ 1246753 h 4745608"/>
                <a:gd name="connsiteX24" fmla="*/ 3495138 w 4206653"/>
                <a:gd name="connsiteY24" fmla="*/ 1115548 h 4745608"/>
                <a:gd name="connsiteX25" fmla="*/ 3493650 w 4206653"/>
                <a:gd name="connsiteY25" fmla="*/ 1063976 h 4745608"/>
                <a:gd name="connsiteX26" fmla="*/ 3450403 w 4206653"/>
                <a:gd name="connsiteY26" fmla="*/ 777618 h 4745608"/>
                <a:gd name="connsiteX27" fmla="*/ 3119893 w 4206653"/>
                <a:gd name="connsiteY27" fmla="*/ 321571 h 4745608"/>
                <a:gd name="connsiteX28" fmla="*/ 3497351 w 4206653"/>
                <a:gd name="connsiteY28" fmla="*/ 674883 h 4745608"/>
                <a:gd name="connsiteX29" fmla="*/ 3759013 w 4206653"/>
                <a:gd name="connsiteY29" fmla="*/ 571878 h 4745608"/>
                <a:gd name="connsiteX30" fmla="*/ 3999043 w 4206653"/>
                <a:gd name="connsiteY30" fmla="*/ 91818 h 4745608"/>
                <a:gd name="connsiteX31" fmla="*/ 4033333 w 4206653"/>
                <a:gd name="connsiteY31" fmla="*/ 11808 h 4745608"/>
                <a:gd name="connsiteX32" fmla="*/ 3984569 w 4206653"/>
                <a:gd name="connsiteY32" fmla="*/ 247366 h 4745608"/>
                <a:gd name="connsiteX33" fmla="*/ 3812791 w 4206653"/>
                <a:gd name="connsiteY33" fmla="*/ 647417 h 4745608"/>
                <a:gd name="connsiteX34" fmla="*/ 3592906 w 4206653"/>
                <a:gd name="connsiteY34" fmla="*/ 811408 h 4745608"/>
                <a:gd name="connsiteX35" fmla="*/ 3604425 w 4206653"/>
                <a:gd name="connsiteY35" fmla="*/ 999253 h 4745608"/>
                <a:gd name="connsiteX36" fmla="*/ 3872985 w 4206653"/>
                <a:gd name="connsiteY36" fmla="*/ 881976 h 4745608"/>
                <a:gd name="connsiteX37" fmla="*/ 4200754 w 4206653"/>
                <a:gd name="connsiteY37" fmla="*/ 774136 h 4745608"/>
                <a:gd name="connsiteX38" fmla="*/ 4064251 w 4206653"/>
                <a:gd name="connsiteY38" fmla="*/ 847195 h 4745608"/>
                <a:gd name="connsiteX39" fmla="*/ 3818880 w 4206653"/>
                <a:gd name="connsiteY39" fmla="*/ 991305 h 4745608"/>
                <a:gd name="connsiteX40" fmla="*/ 3658531 w 4206653"/>
                <a:gd name="connsiteY40" fmla="*/ 1093178 h 4745608"/>
                <a:gd name="connsiteX41" fmla="*/ 3622838 w 4206653"/>
                <a:gd name="connsiteY41" fmla="*/ 1221401 h 4745608"/>
                <a:gd name="connsiteX42" fmla="*/ 3577446 w 4206653"/>
                <a:gd name="connsiteY42" fmla="*/ 1500691 h 4745608"/>
                <a:gd name="connsiteX43" fmla="*/ 3461833 w 4206653"/>
                <a:gd name="connsiteY43" fmla="*/ 1726308 h 4745608"/>
                <a:gd name="connsiteX44" fmla="*/ 3278953 w 4206653"/>
                <a:gd name="connsiteY44" fmla="*/ 2034918 h 4745608"/>
                <a:gd name="connsiteX45" fmla="*/ 3288742 w 4206653"/>
                <a:gd name="connsiteY45" fmla="*/ 2273460 h 4745608"/>
                <a:gd name="connsiteX46" fmla="*/ 3434288 w 4206653"/>
                <a:gd name="connsiteY46" fmla="*/ 2417577 h 4745608"/>
                <a:gd name="connsiteX47" fmla="*/ 3759013 w 4206653"/>
                <a:gd name="connsiteY47" fmla="*/ 2663568 h 4745608"/>
                <a:gd name="connsiteX48" fmla="*/ 4079053 w 4206653"/>
                <a:gd name="connsiteY48" fmla="*/ 2777868 h 4745608"/>
                <a:gd name="connsiteX49" fmla="*/ 4079053 w 4206653"/>
                <a:gd name="connsiteY49" fmla="*/ 2880738 h 4745608"/>
                <a:gd name="connsiteX50" fmla="*/ 3770443 w 4206653"/>
                <a:gd name="connsiteY50" fmla="*/ 2869308 h 4745608"/>
                <a:gd name="connsiteX51" fmla="*/ 3404683 w 4206653"/>
                <a:gd name="connsiteY51" fmla="*/ 2732148 h 4745608"/>
                <a:gd name="connsiteX52" fmla="*/ 3084643 w 4206653"/>
                <a:gd name="connsiteY52" fmla="*/ 2663568 h 4745608"/>
                <a:gd name="connsiteX53" fmla="*/ 2995919 w 4206653"/>
                <a:gd name="connsiteY53" fmla="*/ 2782832 h 4745608"/>
                <a:gd name="connsiteX54" fmla="*/ 2832855 w 4206653"/>
                <a:gd name="connsiteY54" fmla="*/ 2930924 h 4745608"/>
                <a:gd name="connsiteX55" fmla="*/ 2820111 w 4206653"/>
                <a:gd name="connsiteY55" fmla="*/ 3026344 h 4745608"/>
                <a:gd name="connsiteX56" fmla="*/ 2959241 w 4206653"/>
                <a:gd name="connsiteY56" fmla="*/ 3167976 h 4745608"/>
                <a:gd name="connsiteX57" fmla="*/ 3176083 w 4206653"/>
                <a:gd name="connsiteY57" fmla="*/ 3269358 h 4745608"/>
                <a:gd name="connsiteX58" fmla="*/ 3388239 w 4206653"/>
                <a:gd name="connsiteY58" fmla="*/ 3442290 h 4745608"/>
                <a:gd name="connsiteX59" fmla="*/ 3212014 w 4206653"/>
                <a:gd name="connsiteY59" fmla="*/ 3336948 h 4745608"/>
                <a:gd name="connsiteX60" fmla="*/ 3004633 w 4206653"/>
                <a:gd name="connsiteY60" fmla="*/ 3276814 h 4745608"/>
                <a:gd name="connsiteX61" fmla="*/ 2771676 w 4206653"/>
                <a:gd name="connsiteY61" fmla="*/ 3166987 h 4745608"/>
                <a:gd name="connsiteX62" fmla="*/ 2638873 w 4206653"/>
                <a:gd name="connsiteY62" fmla="*/ 3097908 h 4745608"/>
                <a:gd name="connsiteX63" fmla="*/ 2570293 w 4206653"/>
                <a:gd name="connsiteY63" fmla="*/ 3109338 h 4745608"/>
                <a:gd name="connsiteX64" fmla="*/ 2525557 w 4206653"/>
                <a:gd name="connsiteY64" fmla="*/ 3326508 h 4745608"/>
                <a:gd name="connsiteX65" fmla="*/ 2584349 w 4206653"/>
                <a:gd name="connsiteY65" fmla="*/ 3577470 h 4745608"/>
                <a:gd name="connsiteX66" fmla="*/ 2663703 w 4206653"/>
                <a:gd name="connsiteY66" fmla="*/ 3996904 h 4745608"/>
                <a:gd name="connsiteX67" fmla="*/ 2633113 w 4206653"/>
                <a:gd name="connsiteY67" fmla="*/ 4192703 h 4745608"/>
                <a:gd name="connsiteX68" fmla="*/ 2539703 w 4206653"/>
                <a:gd name="connsiteY68" fmla="*/ 4455574 h 4745608"/>
                <a:gd name="connsiteX69" fmla="*/ 2595212 w 4206653"/>
                <a:gd name="connsiteY69" fmla="*/ 3945217 h 4745608"/>
                <a:gd name="connsiteX70" fmla="*/ 2481240 w 4206653"/>
                <a:gd name="connsiteY70" fmla="*/ 3566538 h 4745608"/>
                <a:gd name="connsiteX71" fmla="*/ 2307403 w 4206653"/>
                <a:gd name="connsiteY71" fmla="*/ 3166488 h 4745608"/>
                <a:gd name="connsiteX72" fmla="*/ 2261683 w 4206653"/>
                <a:gd name="connsiteY72" fmla="*/ 3063618 h 4745608"/>
                <a:gd name="connsiteX73" fmla="*/ 2078803 w 4206653"/>
                <a:gd name="connsiteY73" fmla="*/ 2949318 h 4745608"/>
                <a:gd name="connsiteX74" fmla="*/ 1824299 w 4206653"/>
                <a:gd name="connsiteY74" fmla="*/ 3002494 h 4745608"/>
                <a:gd name="connsiteX75" fmla="*/ 1412162 w 4206653"/>
                <a:gd name="connsiteY75" fmla="*/ 3235573 h 4745608"/>
                <a:gd name="connsiteX76" fmla="*/ 1381573 w 4206653"/>
                <a:gd name="connsiteY76" fmla="*/ 3680838 h 4745608"/>
                <a:gd name="connsiteX77" fmla="*/ 1340867 w 4206653"/>
                <a:gd name="connsiteY77" fmla="*/ 3980504 h 4745608"/>
                <a:gd name="connsiteX78" fmla="*/ 1197619 w 4206653"/>
                <a:gd name="connsiteY78" fmla="*/ 4738831 h 4745608"/>
                <a:gd name="connsiteX79" fmla="*/ 1220896 w 4206653"/>
                <a:gd name="connsiteY79" fmla="*/ 4338309 h 4745608"/>
                <a:gd name="connsiteX80" fmla="*/ 1242772 w 4206653"/>
                <a:gd name="connsiteY80" fmla="*/ 4080888 h 4745608"/>
                <a:gd name="connsiteX81" fmla="*/ 1198693 w 4206653"/>
                <a:gd name="connsiteY81" fmla="*/ 3909438 h 4745608"/>
                <a:gd name="connsiteX82" fmla="*/ 970093 w 4206653"/>
                <a:gd name="connsiteY82" fmla="*/ 3989448 h 4745608"/>
                <a:gd name="connsiteX83" fmla="*/ 766328 w 4206653"/>
                <a:gd name="connsiteY83" fmla="*/ 4131990 h 4745608"/>
                <a:gd name="connsiteX84" fmla="*/ 555808 w 4206653"/>
                <a:gd name="connsiteY84" fmla="*/ 4355688 h 4745608"/>
                <a:gd name="connsiteX85" fmla="*/ 785900 w 4206653"/>
                <a:gd name="connsiteY85" fmla="*/ 4017771 h 4745608"/>
                <a:gd name="connsiteX86" fmla="*/ 1130113 w 4206653"/>
                <a:gd name="connsiteY86" fmla="*/ 3817500 h 4745608"/>
                <a:gd name="connsiteX87" fmla="*/ 1278703 w 4206653"/>
                <a:gd name="connsiteY87" fmla="*/ 3726558 h 4745608"/>
                <a:gd name="connsiteX88" fmla="*/ 1269661 w 4206653"/>
                <a:gd name="connsiteY88" fmla="*/ 3390117 h 4745608"/>
                <a:gd name="connsiteX89" fmla="*/ 1309620 w 4206653"/>
                <a:gd name="connsiteY89" fmla="*/ 3169963 h 4745608"/>
                <a:gd name="connsiteX90" fmla="*/ 1393003 w 4206653"/>
                <a:gd name="connsiteY90" fmla="*/ 3052188 h 4745608"/>
                <a:gd name="connsiteX91" fmla="*/ 1080693 w 4206653"/>
                <a:gd name="connsiteY91" fmla="*/ 2984604 h 4745608"/>
                <a:gd name="connsiteX92" fmla="*/ 663453 w 4206653"/>
                <a:gd name="connsiteY92" fmla="*/ 3023360 h 4745608"/>
                <a:gd name="connsiteX93" fmla="*/ 235111 w 4206653"/>
                <a:gd name="connsiteY93" fmla="*/ 3217172 h 4745608"/>
                <a:gd name="connsiteX94" fmla="*/ 421453 w 4206653"/>
                <a:gd name="connsiteY94" fmla="*/ 3029328 h 4745608"/>
                <a:gd name="connsiteX95" fmla="*/ 627193 w 4206653"/>
                <a:gd name="connsiteY95" fmla="*/ 2926458 h 4745608"/>
                <a:gd name="connsiteX96" fmla="*/ 854480 w 4206653"/>
                <a:gd name="connsiteY96" fmla="*/ 2889178 h 4745608"/>
                <a:gd name="connsiteX97" fmla="*/ 1149272 w 4206653"/>
                <a:gd name="connsiteY97" fmla="*/ 2889676 h 4745608"/>
                <a:gd name="connsiteX98" fmla="*/ 1531894 w 4206653"/>
                <a:gd name="connsiteY98" fmla="*/ 2917507 h 4745608"/>
                <a:gd name="connsiteX99" fmla="*/ 1860559 w 4206653"/>
                <a:gd name="connsiteY99" fmla="*/ 2766431 h 4745608"/>
                <a:gd name="connsiteX100" fmla="*/ 1701613 w 4206653"/>
                <a:gd name="connsiteY100" fmla="*/ 2263518 h 4745608"/>
                <a:gd name="connsiteX101" fmla="*/ 1690183 w 4206653"/>
                <a:gd name="connsiteY101" fmla="*/ 1966338 h 4745608"/>
                <a:gd name="connsiteX102" fmla="*/ 1381991 w 4206653"/>
                <a:gd name="connsiteY102" fmla="*/ 1841604 h 4745608"/>
                <a:gd name="connsiteX103" fmla="*/ 1095823 w 4206653"/>
                <a:gd name="connsiteY103" fmla="*/ 1714878 h 4745608"/>
                <a:gd name="connsiteX104" fmla="*/ 746507 w 4206653"/>
                <a:gd name="connsiteY104" fmla="*/ 1626415 h 4745608"/>
                <a:gd name="connsiteX105" fmla="*/ 352873 w 4206653"/>
                <a:gd name="connsiteY105" fmla="*/ 1726308 h 4745608"/>
                <a:gd name="connsiteX106" fmla="*/ 113171 w 4206653"/>
                <a:gd name="connsiteY106" fmla="*/ 1763582 h 4745608"/>
                <a:gd name="connsiteX107" fmla="*/ 9973 w 4206653"/>
                <a:gd name="connsiteY107" fmla="*/ 1737738 h 4745608"/>
                <a:gd name="connsiteX108" fmla="*/ 348516 w 4206653"/>
                <a:gd name="connsiteY108" fmla="*/ 1643812 h 4745608"/>
                <a:gd name="connsiteX109" fmla="*/ 653097 w 4206653"/>
                <a:gd name="connsiteY109" fmla="*/ 1543920 h 4745608"/>
                <a:gd name="connsiteX110" fmla="*/ 1072963 w 4206653"/>
                <a:gd name="connsiteY110" fmla="*/ 1612008 h 4745608"/>
                <a:gd name="connsiteX111" fmla="*/ 1244413 w 4206653"/>
                <a:gd name="connsiteY111" fmla="*/ 1657728 h 4745608"/>
                <a:gd name="connsiteX112" fmla="*/ 1205766 w 4206653"/>
                <a:gd name="connsiteY112" fmla="*/ 1451988 h 4745608"/>
                <a:gd name="connsiteX113" fmla="*/ 1046313 w 4206653"/>
                <a:gd name="connsiteY113" fmla="*/ 815409 h 4745608"/>
                <a:gd name="connsiteX114" fmla="*/ 1221553 w 4206653"/>
                <a:gd name="connsiteY114" fmla="*/ 1211958 h 4745608"/>
                <a:gd name="connsiteX0" fmla="*/ 1221553 w 4206653"/>
                <a:gd name="connsiteY0" fmla="*/ 1211958 h 4745608"/>
                <a:gd name="connsiteX1" fmla="*/ 1343911 w 4206653"/>
                <a:gd name="connsiteY1" fmla="*/ 1559828 h 4745608"/>
                <a:gd name="connsiteX2" fmla="*/ 1553023 w 4206653"/>
                <a:gd name="connsiteY2" fmla="*/ 1657728 h 4745608"/>
                <a:gd name="connsiteX3" fmla="*/ 1907353 w 4206653"/>
                <a:gd name="connsiteY3" fmla="*/ 1680588 h 4745608"/>
                <a:gd name="connsiteX4" fmla="*/ 2021653 w 4206653"/>
                <a:gd name="connsiteY4" fmla="*/ 1543428 h 4745608"/>
                <a:gd name="connsiteX5" fmla="*/ 2124523 w 4206653"/>
                <a:gd name="connsiteY5" fmla="*/ 1291968 h 4745608"/>
                <a:gd name="connsiteX6" fmla="*/ 2124523 w 4206653"/>
                <a:gd name="connsiteY6" fmla="*/ 1120518 h 4745608"/>
                <a:gd name="connsiteX7" fmla="*/ 2068029 w 4206653"/>
                <a:gd name="connsiteY7" fmla="*/ 825325 h 4745608"/>
                <a:gd name="connsiteX8" fmla="*/ 2078803 w 4206653"/>
                <a:gd name="connsiteY8" fmla="*/ 777618 h 4745608"/>
                <a:gd name="connsiteX9" fmla="*/ 2170243 w 4206653"/>
                <a:gd name="connsiteY9" fmla="*/ 1086228 h 4745608"/>
                <a:gd name="connsiteX10" fmla="*/ 2215963 w 4206653"/>
                <a:gd name="connsiteY10" fmla="*/ 1269108 h 4745608"/>
                <a:gd name="connsiteX11" fmla="*/ 2284543 w 4206653"/>
                <a:gd name="connsiteY11" fmla="*/ 1303398 h 4745608"/>
                <a:gd name="connsiteX12" fmla="*/ 2330263 w 4206653"/>
                <a:gd name="connsiteY12" fmla="*/ 1166238 h 4745608"/>
                <a:gd name="connsiteX13" fmla="*/ 2467423 w 4206653"/>
                <a:gd name="connsiteY13" fmla="*/ 880488 h 4745608"/>
                <a:gd name="connsiteX14" fmla="*/ 2558863 w 4206653"/>
                <a:gd name="connsiteY14" fmla="*/ 640458 h 4745608"/>
                <a:gd name="connsiteX15" fmla="*/ 2616013 w 4206653"/>
                <a:gd name="connsiteY15" fmla="*/ 537588 h 4745608"/>
                <a:gd name="connsiteX16" fmla="*/ 2558863 w 4206653"/>
                <a:gd name="connsiteY16" fmla="*/ 789048 h 4745608"/>
                <a:gd name="connsiteX17" fmla="*/ 2444563 w 4206653"/>
                <a:gd name="connsiteY17" fmla="*/ 1097658 h 4745608"/>
                <a:gd name="connsiteX18" fmla="*/ 2375983 w 4206653"/>
                <a:gd name="connsiteY18" fmla="*/ 1406268 h 4745608"/>
                <a:gd name="connsiteX19" fmla="*/ 2558863 w 4206653"/>
                <a:gd name="connsiteY19" fmla="*/ 1577718 h 4745608"/>
                <a:gd name="connsiteX20" fmla="*/ 2878903 w 4206653"/>
                <a:gd name="connsiteY20" fmla="*/ 1657728 h 4745608"/>
                <a:gd name="connsiteX21" fmla="*/ 3187513 w 4206653"/>
                <a:gd name="connsiteY21" fmla="*/ 1657728 h 4745608"/>
                <a:gd name="connsiteX22" fmla="*/ 3370393 w 4206653"/>
                <a:gd name="connsiteY22" fmla="*/ 1566288 h 4745608"/>
                <a:gd name="connsiteX23" fmla="*/ 3488066 w 4206653"/>
                <a:gd name="connsiteY23" fmla="*/ 1246753 h 4745608"/>
                <a:gd name="connsiteX24" fmla="*/ 3495138 w 4206653"/>
                <a:gd name="connsiteY24" fmla="*/ 1115548 h 4745608"/>
                <a:gd name="connsiteX25" fmla="*/ 3493650 w 4206653"/>
                <a:gd name="connsiteY25" fmla="*/ 1063976 h 4745608"/>
                <a:gd name="connsiteX26" fmla="*/ 3450403 w 4206653"/>
                <a:gd name="connsiteY26" fmla="*/ 777618 h 4745608"/>
                <a:gd name="connsiteX27" fmla="*/ 3119893 w 4206653"/>
                <a:gd name="connsiteY27" fmla="*/ 321571 h 4745608"/>
                <a:gd name="connsiteX28" fmla="*/ 3497351 w 4206653"/>
                <a:gd name="connsiteY28" fmla="*/ 674883 h 4745608"/>
                <a:gd name="connsiteX29" fmla="*/ 3759013 w 4206653"/>
                <a:gd name="connsiteY29" fmla="*/ 571878 h 4745608"/>
                <a:gd name="connsiteX30" fmla="*/ 3999043 w 4206653"/>
                <a:gd name="connsiteY30" fmla="*/ 91818 h 4745608"/>
                <a:gd name="connsiteX31" fmla="*/ 4033333 w 4206653"/>
                <a:gd name="connsiteY31" fmla="*/ 11808 h 4745608"/>
                <a:gd name="connsiteX32" fmla="*/ 3984569 w 4206653"/>
                <a:gd name="connsiteY32" fmla="*/ 247366 h 4745608"/>
                <a:gd name="connsiteX33" fmla="*/ 3812791 w 4206653"/>
                <a:gd name="connsiteY33" fmla="*/ 647417 h 4745608"/>
                <a:gd name="connsiteX34" fmla="*/ 3592906 w 4206653"/>
                <a:gd name="connsiteY34" fmla="*/ 811408 h 4745608"/>
                <a:gd name="connsiteX35" fmla="*/ 3604425 w 4206653"/>
                <a:gd name="connsiteY35" fmla="*/ 999253 h 4745608"/>
                <a:gd name="connsiteX36" fmla="*/ 3872985 w 4206653"/>
                <a:gd name="connsiteY36" fmla="*/ 881976 h 4745608"/>
                <a:gd name="connsiteX37" fmla="*/ 4200754 w 4206653"/>
                <a:gd name="connsiteY37" fmla="*/ 774136 h 4745608"/>
                <a:gd name="connsiteX38" fmla="*/ 4064251 w 4206653"/>
                <a:gd name="connsiteY38" fmla="*/ 847195 h 4745608"/>
                <a:gd name="connsiteX39" fmla="*/ 3818880 w 4206653"/>
                <a:gd name="connsiteY39" fmla="*/ 991305 h 4745608"/>
                <a:gd name="connsiteX40" fmla="*/ 3658531 w 4206653"/>
                <a:gd name="connsiteY40" fmla="*/ 1093178 h 4745608"/>
                <a:gd name="connsiteX41" fmla="*/ 3622838 w 4206653"/>
                <a:gd name="connsiteY41" fmla="*/ 1221401 h 4745608"/>
                <a:gd name="connsiteX42" fmla="*/ 3577446 w 4206653"/>
                <a:gd name="connsiteY42" fmla="*/ 1500691 h 4745608"/>
                <a:gd name="connsiteX43" fmla="*/ 3461833 w 4206653"/>
                <a:gd name="connsiteY43" fmla="*/ 1726308 h 4745608"/>
                <a:gd name="connsiteX44" fmla="*/ 3278953 w 4206653"/>
                <a:gd name="connsiteY44" fmla="*/ 2034918 h 4745608"/>
                <a:gd name="connsiteX45" fmla="*/ 3288742 w 4206653"/>
                <a:gd name="connsiteY45" fmla="*/ 2273460 h 4745608"/>
                <a:gd name="connsiteX46" fmla="*/ 3434288 w 4206653"/>
                <a:gd name="connsiteY46" fmla="*/ 2417577 h 4745608"/>
                <a:gd name="connsiteX47" fmla="*/ 3781217 w 4206653"/>
                <a:gd name="connsiteY47" fmla="*/ 2618845 h 4745608"/>
                <a:gd name="connsiteX48" fmla="*/ 4079053 w 4206653"/>
                <a:gd name="connsiteY48" fmla="*/ 2777868 h 4745608"/>
                <a:gd name="connsiteX49" fmla="*/ 4079053 w 4206653"/>
                <a:gd name="connsiteY49" fmla="*/ 2880738 h 4745608"/>
                <a:gd name="connsiteX50" fmla="*/ 3770443 w 4206653"/>
                <a:gd name="connsiteY50" fmla="*/ 2869308 h 4745608"/>
                <a:gd name="connsiteX51" fmla="*/ 3404683 w 4206653"/>
                <a:gd name="connsiteY51" fmla="*/ 2732148 h 4745608"/>
                <a:gd name="connsiteX52" fmla="*/ 3084643 w 4206653"/>
                <a:gd name="connsiteY52" fmla="*/ 2663568 h 4745608"/>
                <a:gd name="connsiteX53" fmla="*/ 2995919 w 4206653"/>
                <a:gd name="connsiteY53" fmla="*/ 2782832 h 4745608"/>
                <a:gd name="connsiteX54" fmla="*/ 2832855 w 4206653"/>
                <a:gd name="connsiteY54" fmla="*/ 2930924 h 4745608"/>
                <a:gd name="connsiteX55" fmla="*/ 2820111 w 4206653"/>
                <a:gd name="connsiteY55" fmla="*/ 3026344 h 4745608"/>
                <a:gd name="connsiteX56" fmla="*/ 2959241 w 4206653"/>
                <a:gd name="connsiteY56" fmla="*/ 3167976 h 4745608"/>
                <a:gd name="connsiteX57" fmla="*/ 3176083 w 4206653"/>
                <a:gd name="connsiteY57" fmla="*/ 3269358 h 4745608"/>
                <a:gd name="connsiteX58" fmla="*/ 3388239 w 4206653"/>
                <a:gd name="connsiteY58" fmla="*/ 3442290 h 4745608"/>
                <a:gd name="connsiteX59" fmla="*/ 3212014 w 4206653"/>
                <a:gd name="connsiteY59" fmla="*/ 3336948 h 4745608"/>
                <a:gd name="connsiteX60" fmla="*/ 3004633 w 4206653"/>
                <a:gd name="connsiteY60" fmla="*/ 3276814 h 4745608"/>
                <a:gd name="connsiteX61" fmla="*/ 2771676 w 4206653"/>
                <a:gd name="connsiteY61" fmla="*/ 3166987 h 4745608"/>
                <a:gd name="connsiteX62" fmla="*/ 2638873 w 4206653"/>
                <a:gd name="connsiteY62" fmla="*/ 3097908 h 4745608"/>
                <a:gd name="connsiteX63" fmla="*/ 2570293 w 4206653"/>
                <a:gd name="connsiteY63" fmla="*/ 3109338 h 4745608"/>
                <a:gd name="connsiteX64" fmla="*/ 2525557 w 4206653"/>
                <a:gd name="connsiteY64" fmla="*/ 3326508 h 4745608"/>
                <a:gd name="connsiteX65" fmla="*/ 2584349 w 4206653"/>
                <a:gd name="connsiteY65" fmla="*/ 3577470 h 4745608"/>
                <a:gd name="connsiteX66" fmla="*/ 2663703 w 4206653"/>
                <a:gd name="connsiteY66" fmla="*/ 3996904 h 4745608"/>
                <a:gd name="connsiteX67" fmla="*/ 2633113 w 4206653"/>
                <a:gd name="connsiteY67" fmla="*/ 4192703 h 4745608"/>
                <a:gd name="connsiteX68" fmla="*/ 2539703 w 4206653"/>
                <a:gd name="connsiteY68" fmla="*/ 4455574 h 4745608"/>
                <a:gd name="connsiteX69" fmla="*/ 2595212 w 4206653"/>
                <a:gd name="connsiteY69" fmla="*/ 3945217 h 4745608"/>
                <a:gd name="connsiteX70" fmla="*/ 2481240 w 4206653"/>
                <a:gd name="connsiteY70" fmla="*/ 3566538 h 4745608"/>
                <a:gd name="connsiteX71" fmla="*/ 2307403 w 4206653"/>
                <a:gd name="connsiteY71" fmla="*/ 3166488 h 4745608"/>
                <a:gd name="connsiteX72" fmla="*/ 2261683 w 4206653"/>
                <a:gd name="connsiteY72" fmla="*/ 3063618 h 4745608"/>
                <a:gd name="connsiteX73" fmla="*/ 2078803 w 4206653"/>
                <a:gd name="connsiteY73" fmla="*/ 2949318 h 4745608"/>
                <a:gd name="connsiteX74" fmla="*/ 1824299 w 4206653"/>
                <a:gd name="connsiteY74" fmla="*/ 3002494 h 4745608"/>
                <a:gd name="connsiteX75" fmla="*/ 1412162 w 4206653"/>
                <a:gd name="connsiteY75" fmla="*/ 3235573 h 4745608"/>
                <a:gd name="connsiteX76" fmla="*/ 1381573 w 4206653"/>
                <a:gd name="connsiteY76" fmla="*/ 3680838 h 4745608"/>
                <a:gd name="connsiteX77" fmla="*/ 1340867 w 4206653"/>
                <a:gd name="connsiteY77" fmla="*/ 3980504 h 4745608"/>
                <a:gd name="connsiteX78" fmla="*/ 1197619 w 4206653"/>
                <a:gd name="connsiteY78" fmla="*/ 4738831 h 4745608"/>
                <a:gd name="connsiteX79" fmla="*/ 1220896 w 4206653"/>
                <a:gd name="connsiteY79" fmla="*/ 4338309 h 4745608"/>
                <a:gd name="connsiteX80" fmla="*/ 1242772 w 4206653"/>
                <a:gd name="connsiteY80" fmla="*/ 4080888 h 4745608"/>
                <a:gd name="connsiteX81" fmla="*/ 1198693 w 4206653"/>
                <a:gd name="connsiteY81" fmla="*/ 3909438 h 4745608"/>
                <a:gd name="connsiteX82" fmla="*/ 970093 w 4206653"/>
                <a:gd name="connsiteY82" fmla="*/ 3989448 h 4745608"/>
                <a:gd name="connsiteX83" fmla="*/ 766328 w 4206653"/>
                <a:gd name="connsiteY83" fmla="*/ 4131990 h 4745608"/>
                <a:gd name="connsiteX84" fmla="*/ 555808 w 4206653"/>
                <a:gd name="connsiteY84" fmla="*/ 4355688 h 4745608"/>
                <a:gd name="connsiteX85" fmla="*/ 785900 w 4206653"/>
                <a:gd name="connsiteY85" fmla="*/ 4017771 h 4745608"/>
                <a:gd name="connsiteX86" fmla="*/ 1130113 w 4206653"/>
                <a:gd name="connsiteY86" fmla="*/ 3817500 h 4745608"/>
                <a:gd name="connsiteX87" fmla="*/ 1278703 w 4206653"/>
                <a:gd name="connsiteY87" fmla="*/ 3726558 h 4745608"/>
                <a:gd name="connsiteX88" fmla="*/ 1269661 w 4206653"/>
                <a:gd name="connsiteY88" fmla="*/ 3390117 h 4745608"/>
                <a:gd name="connsiteX89" fmla="*/ 1309620 w 4206653"/>
                <a:gd name="connsiteY89" fmla="*/ 3169963 h 4745608"/>
                <a:gd name="connsiteX90" fmla="*/ 1393003 w 4206653"/>
                <a:gd name="connsiteY90" fmla="*/ 3052188 h 4745608"/>
                <a:gd name="connsiteX91" fmla="*/ 1080693 w 4206653"/>
                <a:gd name="connsiteY91" fmla="*/ 2984604 h 4745608"/>
                <a:gd name="connsiteX92" fmla="*/ 663453 w 4206653"/>
                <a:gd name="connsiteY92" fmla="*/ 3023360 h 4745608"/>
                <a:gd name="connsiteX93" fmla="*/ 235111 w 4206653"/>
                <a:gd name="connsiteY93" fmla="*/ 3217172 h 4745608"/>
                <a:gd name="connsiteX94" fmla="*/ 421453 w 4206653"/>
                <a:gd name="connsiteY94" fmla="*/ 3029328 h 4745608"/>
                <a:gd name="connsiteX95" fmla="*/ 627193 w 4206653"/>
                <a:gd name="connsiteY95" fmla="*/ 2926458 h 4745608"/>
                <a:gd name="connsiteX96" fmla="*/ 854480 w 4206653"/>
                <a:gd name="connsiteY96" fmla="*/ 2889178 h 4745608"/>
                <a:gd name="connsiteX97" fmla="*/ 1149272 w 4206653"/>
                <a:gd name="connsiteY97" fmla="*/ 2889676 h 4745608"/>
                <a:gd name="connsiteX98" fmla="*/ 1531894 w 4206653"/>
                <a:gd name="connsiteY98" fmla="*/ 2917507 h 4745608"/>
                <a:gd name="connsiteX99" fmla="*/ 1860559 w 4206653"/>
                <a:gd name="connsiteY99" fmla="*/ 2766431 h 4745608"/>
                <a:gd name="connsiteX100" fmla="*/ 1701613 w 4206653"/>
                <a:gd name="connsiteY100" fmla="*/ 2263518 h 4745608"/>
                <a:gd name="connsiteX101" fmla="*/ 1690183 w 4206653"/>
                <a:gd name="connsiteY101" fmla="*/ 1966338 h 4745608"/>
                <a:gd name="connsiteX102" fmla="*/ 1381991 w 4206653"/>
                <a:gd name="connsiteY102" fmla="*/ 1841604 h 4745608"/>
                <a:gd name="connsiteX103" fmla="*/ 1095823 w 4206653"/>
                <a:gd name="connsiteY103" fmla="*/ 1714878 h 4745608"/>
                <a:gd name="connsiteX104" fmla="*/ 746507 w 4206653"/>
                <a:gd name="connsiteY104" fmla="*/ 1626415 h 4745608"/>
                <a:gd name="connsiteX105" fmla="*/ 352873 w 4206653"/>
                <a:gd name="connsiteY105" fmla="*/ 1726308 h 4745608"/>
                <a:gd name="connsiteX106" fmla="*/ 113171 w 4206653"/>
                <a:gd name="connsiteY106" fmla="*/ 1763582 h 4745608"/>
                <a:gd name="connsiteX107" fmla="*/ 9973 w 4206653"/>
                <a:gd name="connsiteY107" fmla="*/ 1737738 h 4745608"/>
                <a:gd name="connsiteX108" fmla="*/ 348516 w 4206653"/>
                <a:gd name="connsiteY108" fmla="*/ 1643812 h 4745608"/>
                <a:gd name="connsiteX109" fmla="*/ 653097 w 4206653"/>
                <a:gd name="connsiteY109" fmla="*/ 1543920 h 4745608"/>
                <a:gd name="connsiteX110" fmla="*/ 1072963 w 4206653"/>
                <a:gd name="connsiteY110" fmla="*/ 1612008 h 4745608"/>
                <a:gd name="connsiteX111" fmla="*/ 1244413 w 4206653"/>
                <a:gd name="connsiteY111" fmla="*/ 1657728 h 4745608"/>
                <a:gd name="connsiteX112" fmla="*/ 1205766 w 4206653"/>
                <a:gd name="connsiteY112" fmla="*/ 1451988 h 4745608"/>
                <a:gd name="connsiteX113" fmla="*/ 1046313 w 4206653"/>
                <a:gd name="connsiteY113" fmla="*/ 815409 h 4745608"/>
                <a:gd name="connsiteX114" fmla="*/ 1221553 w 4206653"/>
                <a:gd name="connsiteY114" fmla="*/ 1211958 h 4745608"/>
                <a:gd name="connsiteX0" fmla="*/ 1221553 w 4206653"/>
                <a:gd name="connsiteY0" fmla="*/ 1211958 h 4745608"/>
                <a:gd name="connsiteX1" fmla="*/ 1343911 w 4206653"/>
                <a:gd name="connsiteY1" fmla="*/ 1559828 h 4745608"/>
                <a:gd name="connsiteX2" fmla="*/ 1553023 w 4206653"/>
                <a:gd name="connsiteY2" fmla="*/ 1657728 h 4745608"/>
                <a:gd name="connsiteX3" fmla="*/ 1907353 w 4206653"/>
                <a:gd name="connsiteY3" fmla="*/ 1680588 h 4745608"/>
                <a:gd name="connsiteX4" fmla="*/ 2021653 w 4206653"/>
                <a:gd name="connsiteY4" fmla="*/ 1543428 h 4745608"/>
                <a:gd name="connsiteX5" fmla="*/ 2124523 w 4206653"/>
                <a:gd name="connsiteY5" fmla="*/ 1291968 h 4745608"/>
                <a:gd name="connsiteX6" fmla="*/ 2124523 w 4206653"/>
                <a:gd name="connsiteY6" fmla="*/ 1120518 h 4745608"/>
                <a:gd name="connsiteX7" fmla="*/ 2068029 w 4206653"/>
                <a:gd name="connsiteY7" fmla="*/ 825325 h 4745608"/>
                <a:gd name="connsiteX8" fmla="*/ 2078803 w 4206653"/>
                <a:gd name="connsiteY8" fmla="*/ 777618 h 4745608"/>
                <a:gd name="connsiteX9" fmla="*/ 2170243 w 4206653"/>
                <a:gd name="connsiteY9" fmla="*/ 1086228 h 4745608"/>
                <a:gd name="connsiteX10" fmla="*/ 2215963 w 4206653"/>
                <a:gd name="connsiteY10" fmla="*/ 1269108 h 4745608"/>
                <a:gd name="connsiteX11" fmla="*/ 2284543 w 4206653"/>
                <a:gd name="connsiteY11" fmla="*/ 1303398 h 4745608"/>
                <a:gd name="connsiteX12" fmla="*/ 2330263 w 4206653"/>
                <a:gd name="connsiteY12" fmla="*/ 1166238 h 4745608"/>
                <a:gd name="connsiteX13" fmla="*/ 2467423 w 4206653"/>
                <a:gd name="connsiteY13" fmla="*/ 880488 h 4745608"/>
                <a:gd name="connsiteX14" fmla="*/ 2558863 w 4206653"/>
                <a:gd name="connsiteY14" fmla="*/ 640458 h 4745608"/>
                <a:gd name="connsiteX15" fmla="*/ 2616013 w 4206653"/>
                <a:gd name="connsiteY15" fmla="*/ 537588 h 4745608"/>
                <a:gd name="connsiteX16" fmla="*/ 2558863 w 4206653"/>
                <a:gd name="connsiteY16" fmla="*/ 789048 h 4745608"/>
                <a:gd name="connsiteX17" fmla="*/ 2444563 w 4206653"/>
                <a:gd name="connsiteY17" fmla="*/ 1097658 h 4745608"/>
                <a:gd name="connsiteX18" fmla="*/ 2375983 w 4206653"/>
                <a:gd name="connsiteY18" fmla="*/ 1406268 h 4745608"/>
                <a:gd name="connsiteX19" fmla="*/ 2558863 w 4206653"/>
                <a:gd name="connsiteY19" fmla="*/ 1577718 h 4745608"/>
                <a:gd name="connsiteX20" fmla="*/ 2878903 w 4206653"/>
                <a:gd name="connsiteY20" fmla="*/ 1657728 h 4745608"/>
                <a:gd name="connsiteX21" fmla="*/ 3187513 w 4206653"/>
                <a:gd name="connsiteY21" fmla="*/ 1657728 h 4745608"/>
                <a:gd name="connsiteX22" fmla="*/ 3370393 w 4206653"/>
                <a:gd name="connsiteY22" fmla="*/ 1566288 h 4745608"/>
                <a:gd name="connsiteX23" fmla="*/ 3488066 w 4206653"/>
                <a:gd name="connsiteY23" fmla="*/ 1246753 h 4745608"/>
                <a:gd name="connsiteX24" fmla="*/ 3495138 w 4206653"/>
                <a:gd name="connsiteY24" fmla="*/ 1115548 h 4745608"/>
                <a:gd name="connsiteX25" fmla="*/ 3493650 w 4206653"/>
                <a:gd name="connsiteY25" fmla="*/ 1063976 h 4745608"/>
                <a:gd name="connsiteX26" fmla="*/ 3450403 w 4206653"/>
                <a:gd name="connsiteY26" fmla="*/ 777618 h 4745608"/>
                <a:gd name="connsiteX27" fmla="*/ 3119893 w 4206653"/>
                <a:gd name="connsiteY27" fmla="*/ 321571 h 4745608"/>
                <a:gd name="connsiteX28" fmla="*/ 3497351 w 4206653"/>
                <a:gd name="connsiteY28" fmla="*/ 674883 h 4745608"/>
                <a:gd name="connsiteX29" fmla="*/ 3759013 w 4206653"/>
                <a:gd name="connsiteY29" fmla="*/ 571878 h 4745608"/>
                <a:gd name="connsiteX30" fmla="*/ 3999043 w 4206653"/>
                <a:gd name="connsiteY30" fmla="*/ 91818 h 4745608"/>
                <a:gd name="connsiteX31" fmla="*/ 4033333 w 4206653"/>
                <a:gd name="connsiteY31" fmla="*/ 11808 h 4745608"/>
                <a:gd name="connsiteX32" fmla="*/ 3984569 w 4206653"/>
                <a:gd name="connsiteY32" fmla="*/ 247366 h 4745608"/>
                <a:gd name="connsiteX33" fmla="*/ 3812791 w 4206653"/>
                <a:gd name="connsiteY33" fmla="*/ 647417 h 4745608"/>
                <a:gd name="connsiteX34" fmla="*/ 3592906 w 4206653"/>
                <a:gd name="connsiteY34" fmla="*/ 811408 h 4745608"/>
                <a:gd name="connsiteX35" fmla="*/ 3604425 w 4206653"/>
                <a:gd name="connsiteY35" fmla="*/ 999253 h 4745608"/>
                <a:gd name="connsiteX36" fmla="*/ 3872985 w 4206653"/>
                <a:gd name="connsiteY36" fmla="*/ 881976 h 4745608"/>
                <a:gd name="connsiteX37" fmla="*/ 4200754 w 4206653"/>
                <a:gd name="connsiteY37" fmla="*/ 774136 h 4745608"/>
                <a:gd name="connsiteX38" fmla="*/ 4064251 w 4206653"/>
                <a:gd name="connsiteY38" fmla="*/ 847195 h 4745608"/>
                <a:gd name="connsiteX39" fmla="*/ 3818880 w 4206653"/>
                <a:gd name="connsiteY39" fmla="*/ 991305 h 4745608"/>
                <a:gd name="connsiteX40" fmla="*/ 3658531 w 4206653"/>
                <a:gd name="connsiteY40" fmla="*/ 1093178 h 4745608"/>
                <a:gd name="connsiteX41" fmla="*/ 3622838 w 4206653"/>
                <a:gd name="connsiteY41" fmla="*/ 1221401 h 4745608"/>
                <a:gd name="connsiteX42" fmla="*/ 3577446 w 4206653"/>
                <a:gd name="connsiteY42" fmla="*/ 1500691 h 4745608"/>
                <a:gd name="connsiteX43" fmla="*/ 3461833 w 4206653"/>
                <a:gd name="connsiteY43" fmla="*/ 1726308 h 4745608"/>
                <a:gd name="connsiteX44" fmla="*/ 3278953 w 4206653"/>
                <a:gd name="connsiteY44" fmla="*/ 2034918 h 4745608"/>
                <a:gd name="connsiteX45" fmla="*/ 3288742 w 4206653"/>
                <a:gd name="connsiteY45" fmla="*/ 2273460 h 4745608"/>
                <a:gd name="connsiteX46" fmla="*/ 3434288 w 4206653"/>
                <a:gd name="connsiteY46" fmla="*/ 2417577 h 4745608"/>
                <a:gd name="connsiteX47" fmla="*/ 3781217 w 4206653"/>
                <a:gd name="connsiteY47" fmla="*/ 2618845 h 4745608"/>
                <a:gd name="connsiteX48" fmla="*/ 4079053 w 4206653"/>
                <a:gd name="connsiteY48" fmla="*/ 2777868 h 4745608"/>
                <a:gd name="connsiteX49" fmla="*/ 4079053 w 4206653"/>
                <a:gd name="connsiteY49" fmla="*/ 2880738 h 4745608"/>
                <a:gd name="connsiteX50" fmla="*/ 4070190 w 4206653"/>
                <a:gd name="connsiteY50" fmla="*/ 3021367 h 4745608"/>
                <a:gd name="connsiteX51" fmla="*/ 3404683 w 4206653"/>
                <a:gd name="connsiteY51" fmla="*/ 2732148 h 4745608"/>
                <a:gd name="connsiteX52" fmla="*/ 3084643 w 4206653"/>
                <a:gd name="connsiteY52" fmla="*/ 2663568 h 4745608"/>
                <a:gd name="connsiteX53" fmla="*/ 2995919 w 4206653"/>
                <a:gd name="connsiteY53" fmla="*/ 2782832 h 4745608"/>
                <a:gd name="connsiteX54" fmla="*/ 2832855 w 4206653"/>
                <a:gd name="connsiteY54" fmla="*/ 2930924 h 4745608"/>
                <a:gd name="connsiteX55" fmla="*/ 2820111 w 4206653"/>
                <a:gd name="connsiteY55" fmla="*/ 3026344 h 4745608"/>
                <a:gd name="connsiteX56" fmla="*/ 2959241 w 4206653"/>
                <a:gd name="connsiteY56" fmla="*/ 3167976 h 4745608"/>
                <a:gd name="connsiteX57" fmla="*/ 3176083 w 4206653"/>
                <a:gd name="connsiteY57" fmla="*/ 3269358 h 4745608"/>
                <a:gd name="connsiteX58" fmla="*/ 3388239 w 4206653"/>
                <a:gd name="connsiteY58" fmla="*/ 3442290 h 4745608"/>
                <a:gd name="connsiteX59" fmla="*/ 3212014 w 4206653"/>
                <a:gd name="connsiteY59" fmla="*/ 3336948 h 4745608"/>
                <a:gd name="connsiteX60" fmla="*/ 3004633 w 4206653"/>
                <a:gd name="connsiteY60" fmla="*/ 3276814 h 4745608"/>
                <a:gd name="connsiteX61" fmla="*/ 2771676 w 4206653"/>
                <a:gd name="connsiteY61" fmla="*/ 3166987 h 4745608"/>
                <a:gd name="connsiteX62" fmla="*/ 2638873 w 4206653"/>
                <a:gd name="connsiteY62" fmla="*/ 3097908 h 4745608"/>
                <a:gd name="connsiteX63" fmla="*/ 2570293 w 4206653"/>
                <a:gd name="connsiteY63" fmla="*/ 3109338 h 4745608"/>
                <a:gd name="connsiteX64" fmla="*/ 2525557 w 4206653"/>
                <a:gd name="connsiteY64" fmla="*/ 3326508 h 4745608"/>
                <a:gd name="connsiteX65" fmla="*/ 2584349 w 4206653"/>
                <a:gd name="connsiteY65" fmla="*/ 3577470 h 4745608"/>
                <a:gd name="connsiteX66" fmla="*/ 2663703 w 4206653"/>
                <a:gd name="connsiteY66" fmla="*/ 3996904 h 4745608"/>
                <a:gd name="connsiteX67" fmla="*/ 2633113 w 4206653"/>
                <a:gd name="connsiteY67" fmla="*/ 4192703 h 4745608"/>
                <a:gd name="connsiteX68" fmla="*/ 2539703 w 4206653"/>
                <a:gd name="connsiteY68" fmla="*/ 4455574 h 4745608"/>
                <a:gd name="connsiteX69" fmla="*/ 2595212 w 4206653"/>
                <a:gd name="connsiteY69" fmla="*/ 3945217 h 4745608"/>
                <a:gd name="connsiteX70" fmla="*/ 2481240 w 4206653"/>
                <a:gd name="connsiteY70" fmla="*/ 3566538 h 4745608"/>
                <a:gd name="connsiteX71" fmla="*/ 2307403 w 4206653"/>
                <a:gd name="connsiteY71" fmla="*/ 3166488 h 4745608"/>
                <a:gd name="connsiteX72" fmla="*/ 2261683 w 4206653"/>
                <a:gd name="connsiteY72" fmla="*/ 3063618 h 4745608"/>
                <a:gd name="connsiteX73" fmla="*/ 2078803 w 4206653"/>
                <a:gd name="connsiteY73" fmla="*/ 2949318 h 4745608"/>
                <a:gd name="connsiteX74" fmla="*/ 1824299 w 4206653"/>
                <a:gd name="connsiteY74" fmla="*/ 3002494 h 4745608"/>
                <a:gd name="connsiteX75" fmla="*/ 1412162 w 4206653"/>
                <a:gd name="connsiteY75" fmla="*/ 3235573 h 4745608"/>
                <a:gd name="connsiteX76" fmla="*/ 1381573 w 4206653"/>
                <a:gd name="connsiteY76" fmla="*/ 3680838 h 4745608"/>
                <a:gd name="connsiteX77" fmla="*/ 1340867 w 4206653"/>
                <a:gd name="connsiteY77" fmla="*/ 3980504 h 4745608"/>
                <a:gd name="connsiteX78" fmla="*/ 1197619 w 4206653"/>
                <a:gd name="connsiteY78" fmla="*/ 4738831 h 4745608"/>
                <a:gd name="connsiteX79" fmla="*/ 1220896 w 4206653"/>
                <a:gd name="connsiteY79" fmla="*/ 4338309 h 4745608"/>
                <a:gd name="connsiteX80" fmla="*/ 1242772 w 4206653"/>
                <a:gd name="connsiteY80" fmla="*/ 4080888 h 4745608"/>
                <a:gd name="connsiteX81" fmla="*/ 1198693 w 4206653"/>
                <a:gd name="connsiteY81" fmla="*/ 3909438 h 4745608"/>
                <a:gd name="connsiteX82" fmla="*/ 970093 w 4206653"/>
                <a:gd name="connsiteY82" fmla="*/ 3989448 h 4745608"/>
                <a:gd name="connsiteX83" fmla="*/ 766328 w 4206653"/>
                <a:gd name="connsiteY83" fmla="*/ 4131990 h 4745608"/>
                <a:gd name="connsiteX84" fmla="*/ 555808 w 4206653"/>
                <a:gd name="connsiteY84" fmla="*/ 4355688 h 4745608"/>
                <a:gd name="connsiteX85" fmla="*/ 785900 w 4206653"/>
                <a:gd name="connsiteY85" fmla="*/ 4017771 h 4745608"/>
                <a:gd name="connsiteX86" fmla="*/ 1130113 w 4206653"/>
                <a:gd name="connsiteY86" fmla="*/ 3817500 h 4745608"/>
                <a:gd name="connsiteX87" fmla="*/ 1278703 w 4206653"/>
                <a:gd name="connsiteY87" fmla="*/ 3726558 h 4745608"/>
                <a:gd name="connsiteX88" fmla="*/ 1269661 w 4206653"/>
                <a:gd name="connsiteY88" fmla="*/ 3390117 h 4745608"/>
                <a:gd name="connsiteX89" fmla="*/ 1309620 w 4206653"/>
                <a:gd name="connsiteY89" fmla="*/ 3169963 h 4745608"/>
                <a:gd name="connsiteX90" fmla="*/ 1393003 w 4206653"/>
                <a:gd name="connsiteY90" fmla="*/ 3052188 h 4745608"/>
                <a:gd name="connsiteX91" fmla="*/ 1080693 w 4206653"/>
                <a:gd name="connsiteY91" fmla="*/ 2984604 h 4745608"/>
                <a:gd name="connsiteX92" fmla="*/ 663453 w 4206653"/>
                <a:gd name="connsiteY92" fmla="*/ 3023360 h 4745608"/>
                <a:gd name="connsiteX93" fmla="*/ 235111 w 4206653"/>
                <a:gd name="connsiteY93" fmla="*/ 3217172 h 4745608"/>
                <a:gd name="connsiteX94" fmla="*/ 421453 w 4206653"/>
                <a:gd name="connsiteY94" fmla="*/ 3029328 h 4745608"/>
                <a:gd name="connsiteX95" fmla="*/ 627193 w 4206653"/>
                <a:gd name="connsiteY95" fmla="*/ 2926458 h 4745608"/>
                <a:gd name="connsiteX96" fmla="*/ 854480 w 4206653"/>
                <a:gd name="connsiteY96" fmla="*/ 2889178 h 4745608"/>
                <a:gd name="connsiteX97" fmla="*/ 1149272 w 4206653"/>
                <a:gd name="connsiteY97" fmla="*/ 2889676 h 4745608"/>
                <a:gd name="connsiteX98" fmla="*/ 1531894 w 4206653"/>
                <a:gd name="connsiteY98" fmla="*/ 2917507 h 4745608"/>
                <a:gd name="connsiteX99" fmla="*/ 1860559 w 4206653"/>
                <a:gd name="connsiteY99" fmla="*/ 2766431 h 4745608"/>
                <a:gd name="connsiteX100" fmla="*/ 1701613 w 4206653"/>
                <a:gd name="connsiteY100" fmla="*/ 2263518 h 4745608"/>
                <a:gd name="connsiteX101" fmla="*/ 1690183 w 4206653"/>
                <a:gd name="connsiteY101" fmla="*/ 1966338 h 4745608"/>
                <a:gd name="connsiteX102" fmla="*/ 1381991 w 4206653"/>
                <a:gd name="connsiteY102" fmla="*/ 1841604 h 4745608"/>
                <a:gd name="connsiteX103" fmla="*/ 1095823 w 4206653"/>
                <a:gd name="connsiteY103" fmla="*/ 1714878 h 4745608"/>
                <a:gd name="connsiteX104" fmla="*/ 746507 w 4206653"/>
                <a:gd name="connsiteY104" fmla="*/ 1626415 h 4745608"/>
                <a:gd name="connsiteX105" fmla="*/ 352873 w 4206653"/>
                <a:gd name="connsiteY105" fmla="*/ 1726308 h 4745608"/>
                <a:gd name="connsiteX106" fmla="*/ 113171 w 4206653"/>
                <a:gd name="connsiteY106" fmla="*/ 1763582 h 4745608"/>
                <a:gd name="connsiteX107" fmla="*/ 9973 w 4206653"/>
                <a:gd name="connsiteY107" fmla="*/ 1737738 h 4745608"/>
                <a:gd name="connsiteX108" fmla="*/ 348516 w 4206653"/>
                <a:gd name="connsiteY108" fmla="*/ 1643812 h 4745608"/>
                <a:gd name="connsiteX109" fmla="*/ 653097 w 4206653"/>
                <a:gd name="connsiteY109" fmla="*/ 1543920 h 4745608"/>
                <a:gd name="connsiteX110" fmla="*/ 1072963 w 4206653"/>
                <a:gd name="connsiteY110" fmla="*/ 1612008 h 4745608"/>
                <a:gd name="connsiteX111" fmla="*/ 1244413 w 4206653"/>
                <a:gd name="connsiteY111" fmla="*/ 1657728 h 4745608"/>
                <a:gd name="connsiteX112" fmla="*/ 1205766 w 4206653"/>
                <a:gd name="connsiteY112" fmla="*/ 1451988 h 4745608"/>
                <a:gd name="connsiteX113" fmla="*/ 1046313 w 4206653"/>
                <a:gd name="connsiteY113" fmla="*/ 815409 h 4745608"/>
                <a:gd name="connsiteX114" fmla="*/ 1221553 w 4206653"/>
                <a:gd name="connsiteY114" fmla="*/ 1211958 h 4745608"/>
                <a:gd name="connsiteX0" fmla="*/ 1221553 w 4560132"/>
                <a:gd name="connsiteY0" fmla="*/ 1211958 h 4745608"/>
                <a:gd name="connsiteX1" fmla="*/ 1343911 w 4560132"/>
                <a:gd name="connsiteY1" fmla="*/ 1559828 h 4745608"/>
                <a:gd name="connsiteX2" fmla="*/ 1553023 w 4560132"/>
                <a:gd name="connsiteY2" fmla="*/ 1657728 h 4745608"/>
                <a:gd name="connsiteX3" fmla="*/ 1907353 w 4560132"/>
                <a:gd name="connsiteY3" fmla="*/ 1680588 h 4745608"/>
                <a:gd name="connsiteX4" fmla="*/ 2021653 w 4560132"/>
                <a:gd name="connsiteY4" fmla="*/ 1543428 h 4745608"/>
                <a:gd name="connsiteX5" fmla="*/ 2124523 w 4560132"/>
                <a:gd name="connsiteY5" fmla="*/ 1291968 h 4745608"/>
                <a:gd name="connsiteX6" fmla="*/ 2124523 w 4560132"/>
                <a:gd name="connsiteY6" fmla="*/ 1120518 h 4745608"/>
                <a:gd name="connsiteX7" fmla="*/ 2068029 w 4560132"/>
                <a:gd name="connsiteY7" fmla="*/ 825325 h 4745608"/>
                <a:gd name="connsiteX8" fmla="*/ 2078803 w 4560132"/>
                <a:gd name="connsiteY8" fmla="*/ 777618 h 4745608"/>
                <a:gd name="connsiteX9" fmla="*/ 2170243 w 4560132"/>
                <a:gd name="connsiteY9" fmla="*/ 1086228 h 4745608"/>
                <a:gd name="connsiteX10" fmla="*/ 2215963 w 4560132"/>
                <a:gd name="connsiteY10" fmla="*/ 1269108 h 4745608"/>
                <a:gd name="connsiteX11" fmla="*/ 2284543 w 4560132"/>
                <a:gd name="connsiteY11" fmla="*/ 1303398 h 4745608"/>
                <a:gd name="connsiteX12" fmla="*/ 2330263 w 4560132"/>
                <a:gd name="connsiteY12" fmla="*/ 1166238 h 4745608"/>
                <a:gd name="connsiteX13" fmla="*/ 2467423 w 4560132"/>
                <a:gd name="connsiteY13" fmla="*/ 880488 h 4745608"/>
                <a:gd name="connsiteX14" fmla="*/ 2558863 w 4560132"/>
                <a:gd name="connsiteY14" fmla="*/ 640458 h 4745608"/>
                <a:gd name="connsiteX15" fmla="*/ 2616013 w 4560132"/>
                <a:gd name="connsiteY15" fmla="*/ 537588 h 4745608"/>
                <a:gd name="connsiteX16" fmla="*/ 2558863 w 4560132"/>
                <a:gd name="connsiteY16" fmla="*/ 789048 h 4745608"/>
                <a:gd name="connsiteX17" fmla="*/ 2444563 w 4560132"/>
                <a:gd name="connsiteY17" fmla="*/ 1097658 h 4745608"/>
                <a:gd name="connsiteX18" fmla="*/ 2375983 w 4560132"/>
                <a:gd name="connsiteY18" fmla="*/ 1406268 h 4745608"/>
                <a:gd name="connsiteX19" fmla="*/ 2558863 w 4560132"/>
                <a:gd name="connsiteY19" fmla="*/ 1577718 h 4745608"/>
                <a:gd name="connsiteX20" fmla="*/ 2878903 w 4560132"/>
                <a:gd name="connsiteY20" fmla="*/ 1657728 h 4745608"/>
                <a:gd name="connsiteX21" fmla="*/ 3187513 w 4560132"/>
                <a:gd name="connsiteY21" fmla="*/ 1657728 h 4745608"/>
                <a:gd name="connsiteX22" fmla="*/ 3370393 w 4560132"/>
                <a:gd name="connsiteY22" fmla="*/ 1566288 h 4745608"/>
                <a:gd name="connsiteX23" fmla="*/ 3488066 w 4560132"/>
                <a:gd name="connsiteY23" fmla="*/ 1246753 h 4745608"/>
                <a:gd name="connsiteX24" fmla="*/ 3495138 w 4560132"/>
                <a:gd name="connsiteY24" fmla="*/ 1115548 h 4745608"/>
                <a:gd name="connsiteX25" fmla="*/ 3493650 w 4560132"/>
                <a:gd name="connsiteY25" fmla="*/ 1063976 h 4745608"/>
                <a:gd name="connsiteX26" fmla="*/ 3450403 w 4560132"/>
                <a:gd name="connsiteY26" fmla="*/ 777618 h 4745608"/>
                <a:gd name="connsiteX27" fmla="*/ 3119893 w 4560132"/>
                <a:gd name="connsiteY27" fmla="*/ 321571 h 4745608"/>
                <a:gd name="connsiteX28" fmla="*/ 3497351 w 4560132"/>
                <a:gd name="connsiteY28" fmla="*/ 674883 h 4745608"/>
                <a:gd name="connsiteX29" fmla="*/ 3759013 w 4560132"/>
                <a:gd name="connsiteY29" fmla="*/ 571878 h 4745608"/>
                <a:gd name="connsiteX30" fmla="*/ 3999043 w 4560132"/>
                <a:gd name="connsiteY30" fmla="*/ 91818 h 4745608"/>
                <a:gd name="connsiteX31" fmla="*/ 4033333 w 4560132"/>
                <a:gd name="connsiteY31" fmla="*/ 11808 h 4745608"/>
                <a:gd name="connsiteX32" fmla="*/ 3984569 w 4560132"/>
                <a:gd name="connsiteY32" fmla="*/ 247366 h 4745608"/>
                <a:gd name="connsiteX33" fmla="*/ 3812791 w 4560132"/>
                <a:gd name="connsiteY33" fmla="*/ 647417 h 4745608"/>
                <a:gd name="connsiteX34" fmla="*/ 3592906 w 4560132"/>
                <a:gd name="connsiteY34" fmla="*/ 811408 h 4745608"/>
                <a:gd name="connsiteX35" fmla="*/ 3604425 w 4560132"/>
                <a:gd name="connsiteY35" fmla="*/ 999253 h 4745608"/>
                <a:gd name="connsiteX36" fmla="*/ 3872985 w 4560132"/>
                <a:gd name="connsiteY36" fmla="*/ 881976 h 4745608"/>
                <a:gd name="connsiteX37" fmla="*/ 4200754 w 4560132"/>
                <a:gd name="connsiteY37" fmla="*/ 774136 h 4745608"/>
                <a:gd name="connsiteX38" fmla="*/ 4064251 w 4560132"/>
                <a:gd name="connsiteY38" fmla="*/ 847195 h 4745608"/>
                <a:gd name="connsiteX39" fmla="*/ 3818880 w 4560132"/>
                <a:gd name="connsiteY39" fmla="*/ 991305 h 4745608"/>
                <a:gd name="connsiteX40" fmla="*/ 3658531 w 4560132"/>
                <a:gd name="connsiteY40" fmla="*/ 1093178 h 4745608"/>
                <a:gd name="connsiteX41" fmla="*/ 3622838 w 4560132"/>
                <a:gd name="connsiteY41" fmla="*/ 1221401 h 4745608"/>
                <a:gd name="connsiteX42" fmla="*/ 3577446 w 4560132"/>
                <a:gd name="connsiteY42" fmla="*/ 1500691 h 4745608"/>
                <a:gd name="connsiteX43" fmla="*/ 3461833 w 4560132"/>
                <a:gd name="connsiteY43" fmla="*/ 1726308 h 4745608"/>
                <a:gd name="connsiteX44" fmla="*/ 3278953 w 4560132"/>
                <a:gd name="connsiteY44" fmla="*/ 2034918 h 4745608"/>
                <a:gd name="connsiteX45" fmla="*/ 3288742 w 4560132"/>
                <a:gd name="connsiteY45" fmla="*/ 2273460 h 4745608"/>
                <a:gd name="connsiteX46" fmla="*/ 3434288 w 4560132"/>
                <a:gd name="connsiteY46" fmla="*/ 2417577 h 4745608"/>
                <a:gd name="connsiteX47" fmla="*/ 3781217 w 4560132"/>
                <a:gd name="connsiteY47" fmla="*/ 2618845 h 4745608"/>
                <a:gd name="connsiteX48" fmla="*/ 4079053 w 4560132"/>
                <a:gd name="connsiteY48" fmla="*/ 2777868 h 4745608"/>
                <a:gd name="connsiteX49" fmla="*/ 4560128 w 4560132"/>
                <a:gd name="connsiteY49" fmla="*/ 3010436 h 4745608"/>
                <a:gd name="connsiteX50" fmla="*/ 4070190 w 4560132"/>
                <a:gd name="connsiteY50" fmla="*/ 3021367 h 4745608"/>
                <a:gd name="connsiteX51" fmla="*/ 3404683 w 4560132"/>
                <a:gd name="connsiteY51" fmla="*/ 2732148 h 4745608"/>
                <a:gd name="connsiteX52" fmla="*/ 3084643 w 4560132"/>
                <a:gd name="connsiteY52" fmla="*/ 2663568 h 4745608"/>
                <a:gd name="connsiteX53" fmla="*/ 2995919 w 4560132"/>
                <a:gd name="connsiteY53" fmla="*/ 2782832 h 4745608"/>
                <a:gd name="connsiteX54" fmla="*/ 2832855 w 4560132"/>
                <a:gd name="connsiteY54" fmla="*/ 2930924 h 4745608"/>
                <a:gd name="connsiteX55" fmla="*/ 2820111 w 4560132"/>
                <a:gd name="connsiteY55" fmla="*/ 3026344 h 4745608"/>
                <a:gd name="connsiteX56" fmla="*/ 2959241 w 4560132"/>
                <a:gd name="connsiteY56" fmla="*/ 3167976 h 4745608"/>
                <a:gd name="connsiteX57" fmla="*/ 3176083 w 4560132"/>
                <a:gd name="connsiteY57" fmla="*/ 3269358 h 4745608"/>
                <a:gd name="connsiteX58" fmla="*/ 3388239 w 4560132"/>
                <a:gd name="connsiteY58" fmla="*/ 3442290 h 4745608"/>
                <a:gd name="connsiteX59" fmla="*/ 3212014 w 4560132"/>
                <a:gd name="connsiteY59" fmla="*/ 3336948 h 4745608"/>
                <a:gd name="connsiteX60" fmla="*/ 3004633 w 4560132"/>
                <a:gd name="connsiteY60" fmla="*/ 3276814 h 4745608"/>
                <a:gd name="connsiteX61" fmla="*/ 2771676 w 4560132"/>
                <a:gd name="connsiteY61" fmla="*/ 3166987 h 4745608"/>
                <a:gd name="connsiteX62" fmla="*/ 2638873 w 4560132"/>
                <a:gd name="connsiteY62" fmla="*/ 3097908 h 4745608"/>
                <a:gd name="connsiteX63" fmla="*/ 2570293 w 4560132"/>
                <a:gd name="connsiteY63" fmla="*/ 3109338 h 4745608"/>
                <a:gd name="connsiteX64" fmla="*/ 2525557 w 4560132"/>
                <a:gd name="connsiteY64" fmla="*/ 3326508 h 4745608"/>
                <a:gd name="connsiteX65" fmla="*/ 2584349 w 4560132"/>
                <a:gd name="connsiteY65" fmla="*/ 3577470 h 4745608"/>
                <a:gd name="connsiteX66" fmla="*/ 2663703 w 4560132"/>
                <a:gd name="connsiteY66" fmla="*/ 3996904 h 4745608"/>
                <a:gd name="connsiteX67" fmla="*/ 2633113 w 4560132"/>
                <a:gd name="connsiteY67" fmla="*/ 4192703 h 4745608"/>
                <a:gd name="connsiteX68" fmla="*/ 2539703 w 4560132"/>
                <a:gd name="connsiteY68" fmla="*/ 4455574 h 4745608"/>
                <a:gd name="connsiteX69" fmla="*/ 2595212 w 4560132"/>
                <a:gd name="connsiteY69" fmla="*/ 3945217 h 4745608"/>
                <a:gd name="connsiteX70" fmla="*/ 2481240 w 4560132"/>
                <a:gd name="connsiteY70" fmla="*/ 3566538 h 4745608"/>
                <a:gd name="connsiteX71" fmla="*/ 2307403 w 4560132"/>
                <a:gd name="connsiteY71" fmla="*/ 3166488 h 4745608"/>
                <a:gd name="connsiteX72" fmla="*/ 2261683 w 4560132"/>
                <a:gd name="connsiteY72" fmla="*/ 3063618 h 4745608"/>
                <a:gd name="connsiteX73" fmla="*/ 2078803 w 4560132"/>
                <a:gd name="connsiteY73" fmla="*/ 2949318 h 4745608"/>
                <a:gd name="connsiteX74" fmla="*/ 1824299 w 4560132"/>
                <a:gd name="connsiteY74" fmla="*/ 3002494 h 4745608"/>
                <a:gd name="connsiteX75" fmla="*/ 1412162 w 4560132"/>
                <a:gd name="connsiteY75" fmla="*/ 3235573 h 4745608"/>
                <a:gd name="connsiteX76" fmla="*/ 1381573 w 4560132"/>
                <a:gd name="connsiteY76" fmla="*/ 3680838 h 4745608"/>
                <a:gd name="connsiteX77" fmla="*/ 1340867 w 4560132"/>
                <a:gd name="connsiteY77" fmla="*/ 3980504 h 4745608"/>
                <a:gd name="connsiteX78" fmla="*/ 1197619 w 4560132"/>
                <a:gd name="connsiteY78" fmla="*/ 4738831 h 4745608"/>
                <a:gd name="connsiteX79" fmla="*/ 1220896 w 4560132"/>
                <a:gd name="connsiteY79" fmla="*/ 4338309 h 4745608"/>
                <a:gd name="connsiteX80" fmla="*/ 1242772 w 4560132"/>
                <a:gd name="connsiteY80" fmla="*/ 4080888 h 4745608"/>
                <a:gd name="connsiteX81" fmla="*/ 1198693 w 4560132"/>
                <a:gd name="connsiteY81" fmla="*/ 3909438 h 4745608"/>
                <a:gd name="connsiteX82" fmla="*/ 970093 w 4560132"/>
                <a:gd name="connsiteY82" fmla="*/ 3989448 h 4745608"/>
                <a:gd name="connsiteX83" fmla="*/ 766328 w 4560132"/>
                <a:gd name="connsiteY83" fmla="*/ 4131990 h 4745608"/>
                <a:gd name="connsiteX84" fmla="*/ 555808 w 4560132"/>
                <a:gd name="connsiteY84" fmla="*/ 4355688 h 4745608"/>
                <a:gd name="connsiteX85" fmla="*/ 785900 w 4560132"/>
                <a:gd name="connsiteY85" fmla="*/ 4017771 h 4745608"/>
                <a:gd name="connsiteX86" fmla="*/ 1130113 w 4560132"/>
                <a:gd name="connsiteY86" fmla="*/ 3817500 h 4745608"/>
                <a:gd name="connsiteX87" fmla="*/ 1278703 w 4560132"/>
                <a:gd name="connsiteY87" fmla="*/ 3726558 h 4745608"/>
                <a:gd name="connsiteX88" fmla="*/ 1269661 w 4560132"/>
                <a:gd name="connsiteY88" fmla="*/ 3390117 h 4745608"/>
                <a:gd name="connsiteX89" fmla="*/ 1309620 w 4560132"/>
                <a:gd name="connsiteY89" fmla="*/ 3169963 h 4745608"/>
                <a:gd name="connsiteX90" fmla="*/ 1393003 w 4560132"/>
                <a:gd name="connsiteY90" fmla="*/ 3052188 h 4745608"/>
                <a:gd name="connsiteX91" fmla="*/ 1080693 w 4560132"/>
                <a:gd name="connsiteY91" fmla="*/ 2984604 h 4745608"/>
                <a:gd name="connsiteX92" fmla="*/ 663453 w 4560132"/>
                <a:gd name="connsiteY92" fmla="*/ 3023360 h 4745608"/>
                <a:gd name="connsiteX93" fmla="*/ 235111 w 4560132"/>
                <a:gd name="connsiteY93" fmla="*/ 3217172 h 4745608"/>
                <a:gd name="connsiteX94" fmla="*/ 421453 w 4560132"/>
                <a:gd name="connsiteY94" fmla="*/ 3029328 h 4745608"/>
                <a:gd name="connsiteX95" fmla="*/ 627193 w 4560132"/>
                <a:gd name="connsiteY95" fmla="*/ 2926458 h 4745608"/>
                <a:gd name="connsiteX96" fmla="*/ 854480 w 4560132"/>
                <a:gd name="connsiteY96" fmla="*/ 2889178 h 4745608"/>
                <a:gd name="connsiteX97" fmla="*/ 1149272 w 4560132"/>
                <a:gd name="connsiteY97" fmla="*/ 2889676 h 4745608"/>
                <a:gd name="connsiteX98" fmla="*/ 1531894 w 4560132"/>
                <a:gd name="connsiteY98" fmla="*/ 2917507 h 4745608"/>
                <a:gd name="connsiteX99" fmla="*/ 1860559 w 4560132"/>
                <a:gd name="connsiteY99" fmla="*/ 2766431 h 4745608"/>
                <a:gd name="connsiteX100" fmla="*/ 1701613 w 4560132"/>
                <a:gd name="connsiteY100" fmla="*/ 2263518 h 4745608"/>
                <a:gd name="connsiteX101" fmla="*/ 1690183 w 4560132"/>
                <a:gd name="connsiteY101" fmla="*/ 1966338 h 4745608"/>
                <a:gd name="connsiteX102" fmla="*/ 1381991 w 4560132"/>
                <a:gd name="connsiteY102" fmla="*/ 1841604 h 4745608"/>
                <a:gd name="connsiteX103" fmla="*/ 1095823 w 4560132"/>
                <a:gd name="connsiteY103" fmla="*/ 1714878 h 4745608"/>
                <a:gd name="connsiteX104" fmla="*/ 746507 w 4560132"/>
                <a:gd name="connsiteY104" fmla="*/ 1626415 h 4745608"/>
                <a:gd name="connsiteX105" fmla="*/ 352873 w 4560132"/>
                <a:gd name="connsiteY105" fmla="*/ 1726308 h 4745608"/>
                <a:gd name="connsiteX106" fmla="*/ 113171 w 4560132"/>
                <a:gd name="connsiteY106" fmla="*/ 1763582 h 4745608"/>
                <a:gd name="connsiteX107" fmla="*/ 9973 w 4560132"/>
                <a:gd name="connsiteY107" fmla="*/ 1737738 h 4745608"/>
                <a:gd name="connsiteX108" fmla="*/ 348516 w 4560132"/>
                <a:gd name="connsiteY108" fmla="*/ 1643812 h 4745608"/>
                <a:gd name="connsiteX109" fmla="*/ 653097 w 4560132"/>
                <a:gd name="connsiteY109" fmla="*/ 1543920 h 4745608"/>
                <a:gd name="connsiteX110" fmla="*/ 1072963 w 4560132"/>
                <a:gd name="connsiteY110" fmla="*/ 1612008 h 4745608"/>
                <a:gd name="connsiteX111" fmla="*/ 1244413 w 4560132"/>
                <a:gd name="connsiteY111" fmla="*/ 1657728 h 4745608"/>
                <a:gd name="connsiteX112" fmla="*/ 1205766 w 4560132"/>
                <a:gd name="connsiteY112" fmla="*/ 1451988 h 4745608"/>
                <a:gd name="connsiteX113" fmla="*/ 1046313 w 4560132"/>
                <a:gd name="connsiteY113" fmla="*/ 815409 h 4745608"/>
                <a:gd name="connsiteX114" fmla="*/ 1221553 w 4560132"/>
                <a:gd name="connsiteY114" fmla="*/ 1211958 h 4745608"/>
                <a:gd name="connsiteX0" fmla="*/ 1221553 w 4560132"/>
                <a:gd name="connsiteY0" fmla="*/ 1211958 h 4745608"/>
                <a:gd name="connsiteX1" fmla="*/ 1343911 w 4560132"/>
                <a:gd name="connsiteY1" fmla="*/ 1559828 h 4745608"/>
                <a:gd name="connsiteX2" fmla="*/ 1553023 w 4560132"/>
                <a:gd name="connsiteY2" fmla="*/ 1657728 h 4745608"/>
                <a:gd name="connsiteX3" fmla="*/ 1907353 w 4560132"/>
                <a:gd name="connsiteY3" fmla="*/ 1680588 h 4745608"/>
                <a:gd name="connsiteX4" fmla="*/ 2021653 w 4560132"/>
                <a:gd name="connsiteY4" fmla="*/ 1543428 h 4745608"/>
                <a:gd name="connsiteX5" fmla="*/ 2124523 w 4560132"/>
                <a:gd name="connsiteY5" fmla="*/ 1291968 h 4745608"/>
                <a:gd name="connsiteX6" fmla="*/ 2124523 w 4560132"/>
                <a:gd name="connsiteY6" fmla="*/ 1120518 h 4745608"/>
                <a:gd name="connsiteX7" fmla="*/ 2068029 w 4560132"/>
                <a:gd name="connsiteY7" fmla="*/ 825325 h 4745608"/>
                <a:gd name="connsiteX8" fmla="*/ 2078803 w 4560132"/>
                <a:gd name="connsiteY8" fmla="*/ 777618 h 4745608"/>
                <a:gd name="connsiteX9" fmla="*/ 2170243 w 4560132"/>
                <a:gd name="connsiteY9" fmla="*/ 1086228 h 4745608"/>
                <a:gd name="connsiteX10" fmla="*/ 2215963 w 4560132"/>
                <a:gd name="connsiteY10" fmla="*/ 1269108 h 4745608"/>
                <a:gd name="connsiteX11" fmla="*/ 2284543 w 4560132"/>
                <a:gd name="connsiteY11" fmla="*/ 1303398 h 4745608"/>
                <a:gd name="connsiteX12" fmla="*/ 2330263 w 4560132"/>
                <a:gd name="connsiteY12" fmla="*/ 1166238 h 4745608"/>
                <a:gd name="connsiteX13" fmla="*/ 2467423 w 4560132"/>
                <a:gd name="connsiteY13" fmla="*/ 880488 h 4745608"/>
                <a:gd name="connsiteX14" fmla="*/ 2558863 w 4560132"/>
                <a:gd name="connsiteY14" fmla="*/ 640458 h 4745608"/>
                <a:gd name="connsiteX15" fmla="*/ 2616013 w 4560132"/>
                <a:gd name="connsiteY15" fmla="*/ 537588 h 4745608"/>
                <a:gd name="connsiteX16" fmla="*/ 2558863 w 4560132"/>
                <a:gd name="connsiteY16" fmla="*/ 789048 h 4745608"/>
                <a:gd name="connsiteX17" fmla="*/ 2444563 w 4560132"/>
                <a:gd name="connsiteY17" fmla="*/ 1097658 h 4745608"/>
                <a:gd name="connsiteX18" fmla="*/ 2375983 w 4560132"/>
                <a:gd name="connsiteY18" fmla="*/ 1406268 h 4745608"/>
                <a:gd name="connsiteX19" fmla="*/ 2558863 w 4560132"/>
                <a:gd name="connsiteY19" fmla="*/ 1577718 h 4745608"/>
                <a:gd name="connsiteX20" fmla="*/ 2878903 w 4560132"/>
                <a:gd name="connsiteY20" fmla="*/ 1657728 h 4745608"/>
                <a:gd name="connsiteX21" fmla="*/ 3187513 w 4560132"/>
                <a:gd name="connsiteY21" fmla="*/ 1657728 h 4745608"/>
                <a:gd name="connsiteX22" fmla="*/ 3370393 w 4560132"/>
                <a:gd name="connsiteY22" fmla="*/ 1566288 h 4745608"/>
                <a:gd name="connsiteX23" fmla="*/ 3488066 w 4560132"/>
                <a:gd name="connsiteY23" fmla="*/ 1246753 h 4745608"/>
                <a:gd name="connsiteX24" fmla="*/ 3495138 w 4560132"/>
                <a:gd name="connsiteY24" fmla="*/ 1115548 h 4745608"/>
                <a:gd name="connsiteX25" fmla="*/ 3493650 w 4560132"/>
                <a:gd name="connsiteY25" fmla="*/ 1063976 h 4745608"/>
                <a:gd name="connsiteX26" fmla="*/ 3450403 w 4560132"/>
                <a:gd name="connsiteY26" fmla="*/ 777618 h 4745608"/>
                <a:gd name="connsiteX27" fmla="*/ 3119893 w 4560132"/>
                <a:gd name="connsiteY27" fmla="*/ 321571 h 4745608"/>
                <a:gd name="connsiteX28" fmla="*/ 3497351 w 4560132"/>
                <a:gd name="connsiteY28" fmla="*/ 674883 h 4745608"/>
                <a:gd name="connsiteX29" fmla="*/ 3759013 w 4560132"/>
                <a:gd name="connsiteY29" fmla="*/ 571878 h 4745608"/>
                <a:gd name="connsiteX30" fmla="*/ 3999043 w 4560132"/>
                <a:gd name="connsiteY30" fmla="*/ 91818 h 4745608"/>
                <a:gd name="connsiteX31" fmla="*/ 4033333 w 4560132"/>
                <a:gd name="connsiteY31" fmla="*/ 11808 h 4745608"/>
                <a:gd name="connsiteX32" fmla="*/ 3984569 w 4560132"/>
                <a:gd name="connsiteY32" fmla="*/ 247366 h 4745608"/>
                <a:gd name="connsiteX33" fmla="*/ 3812791 w 4560132"/>
                <a:gd name="connsiteY33" fmla="*/ 647417 h 4745608"/>
                <a:gd name="connsiteX34" fmla="*/ 3592906 w 4560132"/>
                <a:gd name="connsiteY34" fmla="*/ 811408 h 4745608"/>
                <a:gd name="connsiteX35" fmla="*/ 3604425 w 4560132"/>
                <a:gd name="connsiteY35" fmla="*/ 999253 h 4745608"/>
                <a:gd name="connsiteX36" fmla="*/ 3872985 w 4560132"/>
                <a:gd name="connsiteY36" fmla="*/ 881976 h 4745608"/>
                <a:gd name="connsiteX37" fmla="*/ 4200754 w 4560132"/>
                <a:gd name="connsiteY37" fmla="*/ 774136 h 4745608"/>
                <a:gd name="connsiteX38" fmla="*/ 4064251 w 4560132"/>
                <a:gd name="connsiteY38" fmla="*/ 847195 h 4745608"/>
                <a:gd name="connsiteX39" fmla="*/ 3818880 w 4560132"/>
                <a:gd name="connsiteY39" fmla="*/ 991305 h 4745608"/>
                <a:gd name="connsiteX40" fmla="*/ 3658531 w 4560132"/>
                <a:gd name="connsiteY40" fmla="*/ 1093178 h 4745608"/>
                <a:gd name="connsiteX41" fmla="*/ 3622838 w 4560132"/>
                <a:gd name="connsiteY41" fmla="*/ 1221401 h 4745608"/>
                <a:gd name="connsiteX42" fmla="*/ 3577446 w 4560132"/>
                <a:gd name="connsiteY42" fmla="*/ 1500691 h 4745608"/>
                <a:gd name="connsiteX43" fmla="*/ 3461833 w 4560132"/>
                <a:gd name="connsiteY43" fmla="*/ 1726308 h 4745608"/>
                <a:gd name="connsiteX44" fmla="*/ 3278953 w 4560132"/>
                <a:gd name="connsiteY44" fmla="*/ 2034918 h 4745608"/>
                <a:gd name="connsiteX45" fmla="*/ 3288742 w 4560132"/>
                <a:gd name="connsiteY45" fmla="*/ 2273460 h 4745608"/>
                <a:gd name="connsiteX46" fmla="*/ 3434288 w 4560132"/>
                <a:gd name="connsiteY46" fmla="*/ 2417577 h 4745608"/>
                <a:gd name="connsiteX47" fmla="*/ 3781217 w 4560132"/>
                <a:gd name="connsiteY47" fmla="*/ 2618845 h 4745608"/>
                <a:gd name="connsiteX48" fmla="*/ 4079053 w 4560132"/>
                <a:gd name="connsiteY48" fmla="*/ 2777868 h 4745608"/>
                <a:gd name="connsiteX49" fmla="*/ 4560128 w 4560132"/>
                <a:gd name="connsiteY49" fmla="*/ 3010436 h 4745608"/>
                <a:gd name="connsiteX50" fmla="*/ 4070190 w 4560132"/>
                <a:gd name="connsiteY50" fmla="*/ 3021367 h 4745608"/>
                <a:gd name="connsiteX51" fmla="*/ 3404683 w 4560132"/>
                <a:gd name="connsiteY51" fmla="*/ 2732148 h 4745608"/>
                <a:gd name="connsiteX52" fmla="*/ 3195661 w 4560132"/>
                <a:gd name="connsiteY52" fmla="*/ 2770904 h 4745608"/>
                <a:gd name="connsiteX53" fmla="*/ 2995919 w 4560132"/>
                <a:gd name="connsiteY53" fmla="*/ 2782832 h 4745608"/>
                <a:gd name="connsiteX54" fmla="*/ 2832855 w 4560132"/>
                <a:gd name="connsiteY54" fmla="*/ 2930924 h 4745608"/>
                <a:gd name="connsiteX55" fmla="*/ 2820111 w 4560132"/>
                <a:gd name="connsiteY55" fmla="*/ 3026344 h 4745608"/>
                <a:gd name="connsiteX56" fmla="*/ 2959241 w 4560132"/>
                <a:gd name="connsiteY56" fmla="*/ 3167976 h 4745608"/>
                <a:gd name="connsiteX57" fmla="*/ 3176083 w 4560132"/>
                <a:gd name="connsiteY57" fmla="*/ 3269358 h 4745608"/>
                <a:gd name="connsiteX58" fmla="*/ 3388239 w 4560132"/>
                <a:gd name="connsiteY58" fmla="*/ 3442290 h 4745608"/>
                <a:gd name="connsiteX59" fmla="*/ 3212014 w 4560132"/>
                <a:gd name="connsiteY59" fmla="*/ 3336948 h 4745608"/>
                <a:gd name="connsiteX60" fmla="*/ 3004633 w 4560132"/>
                <a:gd name="connsiteY60" fmla="*/ 3276814 h 4745608"/>
                <a:gd name="connsiteX61" fmla="*/ 2771676 w 4560132"/>
                <a:gd name="connsiteY61" fmla="*/ 3166987 h 4745608"/>
                <a:gd name="connsiteX62" fmla="*/ 2638873 w 4560132"/>
                <a:gd name="connsiteY62" fmla="*/ 3097908 h 4745608"/>
                <a:gd name="connsiteX63" fmla="*/ 2570293 w 4560132"/>
                <a:gd name="connsiteY63" fmla="*/ 3109338 h 4745608"/>
                <a:gd name="connsiteX64" fmla="*/ 2525557 w 4560132"/>
                <a:gd name="connsiteY64" fmla="*/ 3326508 h 4745608"/>
                <a:gd name="connsiteX65" fmla="*/ 2584349 w 4560132"/>
                <a:gd name="connsiteY65" fmla="*/ 3577470 h 4745608"/>
                <a:gd name="connsiteX66" fmla="*/ 2663703 w 4560132"/>
                <a:gd name="connsiteY66" fmla="*/ 3996904 h 4745608"/>
                <a:gd name="connsiteX67" fmla="*/ 2633113 w 4560132"/>
                <a:gd name="connsiteY67" fmla="*/ 4192703 h 4745608"/>
                <a:gd name="connsiteX68" fmla="*/ 2539703 w 4560132"/>
                <a:gd name="connsiteY68" fmla="*/ 4455574 h 4745608"/>
                <a:gd name="connsiteX69" fmla="*/ 2595212 w 4560132"/>
                <a:gd name="connsiteY69" fmla="*/ 3945217 h 4745608"/>
                <a:gd name="connsiteX70" fmla="*/ 2481240 w 4560132"/>
                <a:gd name="connsiteY70" fmla="*/ 3566538 h 4745608"/>
                <a:gd name="connsiteX71" fmla="*/ 2307403 w 4560132"/>
                <a:gd name="connsiteY71" fmla="*/ 3166488 h 4745608"/>
                <a:gd name="connsiteX72" fmla="*/ 2261683 w 4560132"/>
                <a:gd name="connsiteY72" fmla="*/ 3063618 h 4745608"/>
                <a:gd name="connsiteX73" fmla="*/ 2078803 w 4560132"/>
                <a:gd name="connsiteY73" fmla="*/ 2949318 h 4745608"/>
                <a:gd name="connsiteX74" fmla="*/ 1824299 w 4560132"/>
                <a:gd name="connsiteY74" fmla="*/ 3002494 h 4745608"/>
                <a:gd name="connsiteX75" fmla="*/ 1412162 w 4560132"/>
                <a:gd name="connsiteY75" fmla="*/ 3235573 h 4745608"/>
                <a:gd name="connsiteX76" fmla="*/ 1381573 w 4560132"/>
                <a:gd name="connsiteY76" fmla="*/ 3680838 h 4745608"/>
                <a:gd name="connsiteX77" fmla="*/ 1340867 w 4560132"/>
                <a:gd name="connsiteY77" fmla="*/ 3980504 h 4745608"/>
                <a:gd name="connsiteX78" fmla="*/ 1197619 w 4560132"/>
                <a:gd name="connsiteY78" fmla="*/ 4738831 h 4745608"/>
                <a:gd name="connsiteX79" fmla="*/ 1220896 w 4560132"/>
                <a:gd name="connsiteY79" fmla="*/ 4338309 h 4745608"/>
                <a:gd name="connsiteX80" fmla="*/ 1242772 w 4560132"/>
                <a:gd name="connsiteY80" fmla="*/ 4080888 h 4745608"/>
                <a:gd name="connsiteX81" fmla="*/ 1198693 w 4560132"/>
                <a:gd name="connsiteY81" fmla="*/ 3909438 h 4745608"/>
                <a:gd name="connsiteX82" fmla="*/ 970093 w 4560132"/>
                <a:gd name="connsiteY82" fmla="*/ 3989448 h 4745608"/>
                <a:gd name="connsiteX83" fmla="*/ 766328 w 4560132"/>
                <a:gd name="connsiteY83" fmla="*/ 4131990 h 4745608"/>
                <a:gd name="connsiteX84" fmla="*/ 555808 w 4560132"/>
                <a:gd name="connsiteY84" fmla="*/ 4355688 h 4745608"/>
                <a:gd name="connsiteX85" fmla="*/ 785900 w 4560132"/>
                <a:gd name="connsiteY85" fmla="*/ 4017771 h 4745608"/>
                <a:gd name="connsiteX86" fmla="*/ 1130113 w 4560132"/>
                <a:gd name="connsiteY86" fmla="*/ 3817500 h 4745608"/>
                <a:gd name="connsiteX87" fmla="*/ 1278703 w 4560132"/>
                <a:gd name="connsiteY87" fmla="*/ 3726558 h 4745608"/>
                <a:gd name="connsiteX88" fmla="*/ 1269661 w 4560132"/>
                <a:gd name="connsiteY88" fmla="*/ 3390117 h 4745608"/>
                <a:gd name="connsiteX89" fmla="*/ 1309620 w 4560132"/>
                <a:gd name="connsiteY89" fmla="*/ 3169963 h 4745608"/>
                <a:gd name="connsiteX90" fmla="*/ 1393003 w 4560132"/>
                <a:gd name="connsiteY90" fmla="*/ 3052188 h 4745608"/>
                <a:gd name="connsiteX91" fmla="*/ 1080693 w 4560132"/>
                <a:gd name="connsiteY91" fmla="*/ 2984604 h 4745608"/>
                <a:gd name="connsiteX92" fmla="*/ 663453 w 4560132"/>
                <a:gd name="connsiteY92" fmla="*/ 3023360 h 4745608"/>
                <a:gd name="connsiteX93" fmla="*/ 235111 w 4560132"/>
                <a:gd name="connsiteY93" fmla="*/ 3217172 h 4745608"/>
                <a:gd name="connsiteX94" fmla="*/ 421453 w 4560132"/>
                <a:gd name="connsiteY94" fmla="*/ 3029328 h 4745608"/>
                <a:gd name="connsiteX95" fmla="*/ 627193 w 4560132"/>
                <a:gd name="connsiteY95" fmla="*/ 2926458 h 4745608"/>
                <a:gd name="connsiteX96" fmla="*/ 854480 w 4560132"/>
                <a:gd name="connsiteY96" fmla="*/ 2889178 h 4745608"/>
                <a:gd name="connsiteX97" fmla="*/ 1149272 w 4560132"/>
                <a:gd name="connsiteY97" fmla="*/ 2889676 h 4745608"/>
                <a:gd name="connsiteX98" fmla="*/ 1531894 w 4560132"/>
                <a:gd name="connsiteY98" fmla="*/ 2917507 h 4745608"/>
                <a:gd name="connsiteX99" fmla="*/ 1860559 w 4560132"/>
                <a:gd name="connsiteY99" fmla="*/ 2766431 h 4745608"/>
                <a:gd name="connsiteX100" fmla="*/ 1701613 w 4560132"/>
                <a:gd name="connsiteY100" fmla="*/ 2263518 h 4745608"/>
                <a:gd name="connsiteX101" fmla="*/ 1690183 w 4560132"/>
                <a:gd name="connsiteY101" fmla="*/ 1966338 h 4745608"/>
                <a:gd name="connsiteX102" fmla="*/ 1381991 w 4560132"/>
                <a:gd name="connsiteY102" fmla="*/ 1841604 h 4745608"/>
                <a:gd name="connsiteX103" fmla="*/ 1095823 w 4560132"/>
                <a:gd name="connsiteY103" fmla="*/ 1714878 h 4745608"/>
                <a:gd name="connsiteX104" fmla="*/ 746507 w 4560132"/>
                <a:gd name="connsiteY104" fmla="*/ 1626415 h 4745608"/>
                <a:gd name="connsiteX105" fmla="*/ 352873 w 4560132"/>
                <a:gd name="connsiteY105" fmla="*/ 1726308 h 4745608"/>
                <a:gd name="connsiteX106" fmla="*/ 113171 w 4560132"/>
                <a:gd name="connsiteY106" fmla="*/ 1763582 h 4745608"/>
                <a:gd name="connsiteX107" fmla="*/ 9973 w 4560132"/>
                <a:gd name="connsiteY107" fmla="*/ 1737738 h 4745608"/>
                <a:gd name="connsiteX108" fmla="*/ 348516 w 4560132"/>
                <a:gd name="connsiteY108" fmla="*/ 1643812 h 4745608"/>
                <a:gd name="connsiteX109" fmla="*/ 653097 w 4560132"/>
                <a:gd name="connsiteY109" fmla="*/ 1543920 h 4745608"/>
                <a:gd name="connsiteX110" fmla="*/ 1072963 w 4560132"/>
                <a:gd name="connsiteY110" fmla="*/ 1612008 h 4745608"/>
                <a:gd name="connsiteX111" fmla="*/ 1244413 w 4560132"/>
                <a:gd name="connsiteY111" fmla="*/ 1657728 h 4745608"/>
                <a:gd name="connsiteX112" fmla="*/ 1205766 w 4560132"/>
                <a:gd name="connsiteY112" fmla="*/ 1451988 h 4745608"/>
                <a:gd name="connsiteX113" fmla="*/ 1046313 w 4560132"/>
                <a:gd name="connsiteY113" fmla="*/ 815409 h 4745608"/>
                <a:gd name="connsiteX114" fmla="*/ 1221553 w 4560132"/>
                <a:gd name="connsiteY114" fmla="*/ 1211958 h 4745608"/>
                <a:gd name="connsiteX0" fmla="*/ 1221553 w 4560132"/>
                <a:gd name="connsiteY0" fmla="*/ 1211958 h 4745608"/>
                <a:gd name="connsiteX1" fmla="*/ 1343911 w 4560132"/>
                <a:gd name="connsiteY1" fmla="*/ 1559828 h 4745608"/>
                <a:gd name="connsiteX2" fmla="*/ 1553023 w 4560132"/>
                <a:gd name="connsiteY2" fmla="*/ 1657728 h 4745608"/>
                <a:gd name="connsiteX3" fmla="*/ 1907353 w 4560132"/>
                <a:gd name="connsiteY3" fmla="*/ 1680588 h 4745608"/>
                <a:gd name="connsiteX4" fmla="*/ 2021653 w 4560132"/>
                <a:gd name="connsiteY4" fmla="*/ 1543428 h 4745608"/>
                <a:gd name="connsiteX5" fmla="*/ 2124523 w 4560132"/>
                <a:gd name="connsiteY5" fmla="*/ 1291968 h 4745608"/>
                <a:gd name="connsiteX6" fmla="*/ 2124523 w 4560132"/>
                <a:gd name="connsiteY6" fmla="*/ 1120518 h 4745608"/>
                <a:gd name="connsiteX7" fmla="*/ 2068029 w 4560132"/>
                <a:gd name="connsiteY7" fmla="*/ 825325 h 4745608"/>
                <a:gd name="connsiteX8" fmla="*/ 2078803 w 4560132"/>
                <a:gd name="connsiteY8" fmla="*/ 777618 h 4745608"/>
                <a:gd name="connsiteX9" fmla="*/ 2170243 w 4560132"/>
                <a:gd name="connsiteY9" fmla="*/ 1086228 h 4745608"/>
                <a:gd name="connsiteX10" fmla="*/ 2215963 w 4560132"/>
                <a:gd name="connsiteY10" fmla="*/ 1269108 h 4745608"/>
                <a:gd name="connsiteX11" fmla="*/ 2284543 w 4560132"/>
                <a:gd name="connsiteY11" fmla="*/ 1303398 h 4745608"/>
                <a:gd name="connsiteX12" fmla="*/ 2330263 w 4560132"/>
                <a:gd name="connsiteY12" fmla="*/ 1166238 h 4745608"/>
                <a:gd name="connsiteX13" fmla="*/ 2467423 w 4560132"/>
                <a:gd name="connsiteY13" fmla="*/ 880488 h 4745608"/>
                <a:gd name="connsiteX14" fmla="*/ 2558863 w 4560132"/>
                <a:gd name="connsiteY14" fmla="*/ 640458 h 4745608"/>
                <a:gd name="connsiteX15" fmla="*/ 2616013 w 4560132"/>
                <a:gd name="connsiteY15" fmla="*/ 537588 h 4745608"/>
                <a:gd name="connsiteX16" fmla="*/ 2558863 w 4560132"/>
                <a:gd name="connsiteY16" fmla="*/ 789048 h 4745608"/>
                <a:gd name="connsiteX17" fmla="*/ 2444563 w 4560132"/>
                <a:gd name="connsiteY17" fmla="*/ 1097658 h 4745608"/>
                <a:gd name="connsiteX18" fmla="*/ 2375983 w 4560132"/>
                <a:gd name="connsiteY18" fmla="*/ 1406268 h 4745608"/>
                <a:gd name="connsiteX19" fmla="*/ 2558863 w 4560132"/>
                <a:gd name="connsiteY19" fmla="*/ 1577718 h 4745608"/>
                <a:gd name="connsiteX20" fmla="*/ 2878903 w 4560132"/>
                <a:gd name="connsiteY20" fmla="*/ 1657728 h 4745608"/>
                <a:gd name="connsiteX21" fmla="*/ 3187513 w 4560132"/>
                <a:gd name="connsiteY21" fmla="*/ 1657728 h 4745608"/>
                <a:gd name="connsiteX22" fmla="*/ 3370393 w 4560132"/>
                <a:gd name="connsiteY22" fmla="*/ 1566288 h 4745608"/>
                <a:gd name="connsiteX23" fmla="*/ 3488066 w 4560132"/>
                <a:gd name="connsiteY23" fmla="*/ 1246753 h 4745608"/>
                <a:gd name="connsiteX24" fmla="*/ 3495138 w 4560132"/>
                <a:gd name="connsiteY24" fmla="*/ 1115548 h 4745608"/>
                <a:gd name="connsiteX25" fmla="*/ 3493650 w 4560132"/>
                <a:gd name="connsiteY25" fmla="*/ 1063976 h 4745608"/>
                <a:gd name="connsiteX26" fmla="*/ 3450403 w 4560132"/>
                <a:gd name="connsiteY26" fmla="*/ 777618 h 4745608"/>
                <a:gd name="connsiteX27" fmla="*/ 3119893 w 4560132"/>
                <a:gd name="connsiteY27" fmla="*/ 321571 h 4745608"/>
                <a:gd name="connsiteX28" fmla="*/ 3497351 w 4560132"/>
                <a:gd name="connsiteY28" fmla="*/ 674883 h 4745608"/>
                <a:gd name="connsiteX29" fmla="*/ 3759013 w 4560132"/>
                <a:gd name="connsiteY29" fmla="*/ 571878 h 4745608"/>
                <a:gd name="connsiteX30" fmla="*/ 3999043 w 4560132"/>
                <a:gd name="connsiteY30" fmla="*/ 91818 h 4745608"/>
                <a:gd name="connsiteX31" fmla="*/ 4033333 w 4560132"/>
                <a:gd name="connsiteY31" fmla="*/ 11808 h 4745608"/>
                <a:gd name="connsiteX32" fmla="*/ 3984569 w 4560132"/>
                <a:gd name="connsiteY32" fmla="*/ 247366 h 4745608"/>
                <a:gd name="connsiteX33" fmla="*/ 3812791 w 4560132"/>
                <a:gd name="connsiteY33" fmla="*/ 647417 h 4745608"/>
                <a:gd name="connsiteX34" fmla="*/ 3592906 w 4560132"/>
                <a:gd name="connsiteY34" fmla="*/ 811408 h 4745608"/>
                <a:gd name="connsiteX35" fmla="*/ 3604425 w 4560132"/>
                <a:gd name="connsiteY35" fmla="*/ 999253 h 4745608"/>
                <a:gd name="connsiteX36" fmla="*/ 3872985 w 4560132"/>
                <a:gd name="connsiteY36" fmla="*/ 881976 h 4745608"/>
                <a:gd name="connsiteX37" fmla="*/ 4200754 w 4560132"/>
                <a:gd name="connsiteY37" fmla="*/ 774136 h 4745608"/>
                <a:gd name="connsiteX38" fmla="*/ 4064251 w 4560132"/>
                <a:gd name="connsiteY38" fmla="*/ 847195 h 4745608"/>
                <a:gd name="connsiteX39" fmla="*/ 3818880 w 4560132"/>
                <a:gd name="connsiteY39" fmla="*/ 991305 h 4745608"/>
                <a:gd name="connsiteX40" fmla="*/ 3658531 w 4560132"/>
                <a:gd name="connsiteY40" fmla="*/ 1093178 h 4745608"/>
                <a:gd name="connsiteX41" fmla="*/ 3622838 w 4560132"/>
                <a:gd name="connsiteY41" fmla="*/ 1221401 h 4745608"/>
                <a:gd name="connsiteX42" fmla="*/ 3577446 w 4560132"/>
                <a:gd name="connsiteY42" fmla="*/ 1500691 h 4745608"/>
                <a:gd name="connsiteX43" fmla="*/ 3461833 w 4560132"/>
                <a:gd name="connsiteY43" fmla="*/ 1726308 h 4745608"/>
                <a:gd name="connsiteX44" fmla="*/ 3278953 w 4560132"/>
                <a:gd name="connsiteY44" fmla="*/ 2034918 h 4745608"/>
                <a:gd name="connsiteX45" fmla="*/ 3288742 w 4560132"/>
                <a:gd name="connsiteY45" fmla="*/ 2273460 h 4745608"/>
                <a:gd name="connsiteX46" fmla="*/ 3434288 w 4560132"/>
                <a:gd name="connsiteY46" fmla="*/ 2417577 h 4745608"/>
                <a:gd name="connsiteX47" fmla="*/ 3781217 w 4560132"/>
                <a:gd name="connsiteY47" fmla="*/ 2618845 h 4745608"/>
                <a:gd name="connsiteX48" fmla="*/ 4079053 w 4560132"/>
                <a:gd name="connsiteY48" fmla="*/ 2777868 h 4745608"/>
                <a:gd name="connsiteX49" fmla="*/ 4560128 w 4560132"/>
                <a:gd name="connsiteY49" fmla="*/ 3010436 h 4745608"/>
                <a:gd name="connsiteX50" fmla="*/ 4070190 w 4560132"/>
                <a:gd name="connsiteY50" fmla="*/ 3021367 h 4745608"/>
                <a:gd name="connsiteX51" fmla="*/ 3404683 w 4560132"/>
                <a:gd name="connsiteY51" fmla="*/ 2732148 h 4745608"/>
                <a:gd name="connsiteX52" fmla="*/ 3195661 w 4560132"/>
                <a:gd name="connsiteY52" fmla="*/ 2770904 h 4745608"/>
                <a:gd name="connsiteX53" fmla="*/ 3025524 w 4560132"/>
                <a:gd name="connsiteY53" fmla="*/ 2858861 h 4745608"/>
                <a:gd name="connsiteX54" fmla="*/ 2832855 w 4560132"/>
                <a:gd name="connsiteY54" fmla="*/ 2930924 h 4745608"/>
                <a:gd name="connsiteX55" fmla="*/ 2820111 w 4560132"/>
                <a:gd name="connsiteY55" fmla="*/ 3026344 h 4745608"/>
                <a:gd name="connsiteX56" fmla="*/ 2959241 w 4560132"/>
                <a:gd name="connsiteY56" fmla="*/ 3167976 h 4745608"/>
                <a:gd name="connsiteX57" fmla="*/ 3176083 w 4560132"/>
                <a:gd name="connsiteY57" fmla="*/ 3269358 h 4745608"/>
                <a:gd name="connsiteX58" fmla="*/ 3388239 w 4560132"/>
                <a:gd name="connsiteY58" fmla="*/ 3442290 h 4745608"/>
                <a:gd name="connsiteX59" fmla="*/ 3212014 w 4560132"/>
                <a:gd name="connsiteY59" fmla="*/ 3336948 h 4745608"/>
                <a:gd name="connsiteX60" fmla="*/ 3004633 w 4560132"/>
                <a:gd name="connsiteY60" fmla="*/ 3276814 h 4745608"/>
                <a:gd name="connsiteX61" fmla="*/ 2771676 w 4560132"/>
                <a:gd name="connsiteY61" fmla="*/ 3166987 h 4745608"/>
                <a:gd name="connsiteX62" fmla="*/ 2638873 w 4560132"/>
                <a:gd name="connsiteY62" fmla="*/ 3097908 h 4745608"/>
                <a:gd name="connsiteX63" fmla="*/ 2570293 w 4560132"/>
                <a:gd name="connsiteY63" fmla="*/ 3109338 h 4745608"/>
                <a:gd name="connsiteX64" fmla="*/ 2525557 w 4560132"/>
                <a:gd name="connsiteY64" fmla="*/ 3326508 h 4745608"/>
                <a:gd name="connsiteX65" fmla="*/ 2584349 w 4560132"/>
                <a:gd name="connsiteY65" fmla="*/ 3577470 h 4745608"/>
                <a:gd name="connsiteX66" fmla="*/ 2663703 w 4560132"/>
                <a:gd name="connsiteY66" fmla="*/ 3996904 h 4745608"/>
                <a:gd name="connsiteX67" fmla="*/ 2633113 w 4560132"/>
                <a:gd name="connsiteY67" fmla="*/ 4192703 h 4745608"/>
                <a:gd name="connsiteX68" fmla="*/ 2539703 w 4560132"/>
                <a:gd name="connsiteY68" fmla="*/ 4455574 h 4745608"/>
                <a:gd name="connsiteX69" fmla="*/ 2595212 w 4560132"/>
                <a:gd name="connsiteY69" fmla="*/ 3945217 h 4745608"/>
                <a:gd name="connsiteX70" fmla="*/ 2481240 w 4560132"/>
                <a:gd name="connsiteY70" fmla="*/ 3566538 h 4745608"/>
                <a:gd name="connsiteX71" fmla="*/ 2307403 w 4560132"/>
                <a:gd name="connsiteY71" fmla="*/ 3166488 h 4745608"/>
                <a:gd name="connsiteX72" fmla="*/ 2261683 w 4560132"/>
                <a:gd name="connsiteY72" fmla="*/ 3063618 h 4745608"/>
                <a:gd name="connsiteX73" fmla="*/ 2078803 w 4560132"/>
                <a:gd name="connsiteY73" fmla="*/ 2949318 h 4745608"/>
                <a:gd name="connsiteX74" fmla="*/ 1824299 w 4560132"/>
                <a:gd name="connsiteY74" fmla="*/ 3002494 h 4745608"/>
                <a:gd name="connsiteX75" fmla="*/ 1412162 w 4560132"/>
                <a:gd name="connsiteY75" fmla="*/ 3235573 h 4745608"/>
                <a:gd name="connsiteX76" fmla="*/ 1381573 w 4560132"/>
                <a:gd name="connsiteY76" fmla="*/ 3680838 h 4745608"/>
                <a:gd name="connsiteX77" fmla="*/ 1340867 w 4560132"/>
                <a:gd name="connsiteY77" fmla="*/ 3980504 h 4745608"/>
                <a:gd name="connsiteX78" fmla="*/ 1197619 w 4560132"/>
                <a:gd name="connsiteY78" fmla="*/ 4738831 h 4745608"/>
                <a:gd name="connsiteX79" fmla="*/ 1220896 w 4560132"/>
                <a:gd name="connsiteY79" fmla="*/ 4338309 h 4745608"/>
                <a:gd name="connsiteX80" fmla="*/ 1242772 w 4560132"/>
                <a:gd name="connsiteY80" fmla="*/ 4080888 h 4745608"/>
                <a:gd name="connsiteX81" fmla="*/ 1198693 w 4560132"/>
                <a:gd name="connsiteY81" fmla="*/ 3909438 h 4745608"/>
                <a:gd name="connsiteX82" fmla="*/ 970093 w 4560132"/>
                <a:gd name="connsiteY82" fmla="*/ 3989448 h 4745608"/>
                <a:gd name="connsiteX83" fmla="*/ 766328 w 4560132"/>
                <a:gd name="connsiteY83" fmla="*/ 4131990 h 4745608"/>
                <a:gd name="connsiteX84" fmla="*/ 555808 w 4560132"/>
                <a:gd name="connsiteY84" fmla="*/ 4355688 h 4745608"/>
                <a:gd name="connsiteX85" fmla="*/ 785900 w 4560132"/>
                <a:gd name="connsiteY85" fmla="*/ 4017771 h 4745608"/>
                <a:gd name="connsiteX86" fmla="*/ 1130113 w 4560132"/>
                <a:gd name="connsiteY86" fmla="*/ 3817500 h 4745608"/>
                <a:gd name="connsiteX87" fmla="*/ 1278703 w 4560132"/>
                <a:gd name="connsiteY87" fmla="*/ 3726558 h 4745608"/>
                <a:gd name="connsiteX88" fmla="*/ 1269661 w 4560132"/>
                <a:gd name="connsiteY88" fmla="*/ 3390117 h 4745608"/>
                <a:gd name="connsiteX89" fmla="*/ 1309620 w 4560132"/>
                <a:gd name="connsiteY89" fmla="*/ 3169963 h 4745608"/>
                <a:gd name="connsiteX90" fmla="*/ 1393003 w 4560132"/>
                <a:gd name="connsiteY90" fmla="*/ 3052188 h 4745608"/>
                <a:gd name="connsiteX91" fmla="*/ 1080693 w 4560132"/>
                <a:gd name="connsiteY91" fmla="*/ 2984604 h 4745608"/>
                <a:gd name="connsiteX92" fmla="*/ 663453 w 4560132"/>
                <a:gd name="connsiteY92" fmla="*/ 3023360 h 4745608"/>
                <a:gd name="connsiteX93" fmla="*/ 235111 w 4560132"/>
                <a:gd name="connsiteY93" fmla="*/ 3217172 h 4745608"/>
                <a:gd name="connsiteX94" fmla="*/ 421453 w 4560132"/>
                <a:gd name="connsiteY94" fmla="*/ 3029328 h 4745608"/>
                <a:gd name="connsiteX95" fmla="*/ 627193 w 4560132"/>
                <a:gd name="connsiteY95" fmla="*/ 2926458 h 4745608"/>
                <a:gd name="connsiteX96" fmla="*/ 854480 w 4560132"/>
                <a:gd name="connsiteY96" fmla="*/ 2889178 h 4745608"/>
                <a:gd name="connsiteX97" fmla="*/ 1149272 w 4560132"/>
                <a:gd name="connsiteY97" fmla="*/ 2889676 h 4745608"/>
                <a:gd name="connsiteX98" fmla="*/ 1531894 w 4560132"/>
                <a:gd name="connsiteY98" fmla="*/ 2917507 h 4745608"/>
                <a:gd name="connsiteX99" fmla="*/ 1860559 w 4560132"/>
                <a:gd name="connsiteY99" fmla="*/ 2766431 h 4745608"/>
                <a:gd name="connsiteX100" fmla="*/ 1701613 w 4560132"/>
                <a:gd name="connsiteY100" fmla="*/ 2263518 h 4745608"/>
                <a:gd name="connsiteX101" fmla="*/ 1690183 w 4560132"/>
                <a:gd name="connsiteY101" fmla="*/ 1966338 h 4745608"/>
                <a:gd name="connsiteX102" fmla="*/ 1381991 w 4560132"/>
                <a:gd name="connsiteY102" fmla="*/ 1841604 h 4745608"/>
                <a:gd name="connsiteX103" fmla="*/ 1095823 w 4560132"/>
                <a:gd name="connsiteY103" fmla="*/ 1714878 h 4745608"/>
                <a:gd name="connsiteX104" fmla="*/ 746507 w 4560132"/>
                <a:gd name="connsiteY104" fmla="*/ 1626415 h 4745608"/>
                <a:gd name="connsiteX105" fmla="*/ 352873 w 4560132"/>
                <a:gd name="connsiteY105" fmla="*/ 1726308 h 4745608"/>
                <a:gd name="connsiteX106" fmla="*/ 113171 w 4560132"/>
                <a:gd name="connsiteY106" fmla="*/ 1763582 h 4745608"/>
                <a:gd name="connsiteX107" fmla="*/ 9973 w 4560132"/>
                <a:gd name="connsiteY107" fmla="*/ 1737738 h 4745608"/>
                <a:gd name="connsiteX108" fmla="*/ 348516 w 4560132"/>
                <a:gd name="connsiteY108" fmla="*/ 1643812 h 4745608"/>
                <a:gd name="connsiteX109" fmla="*/ 653097 w 4560132"/>
                <a:gd name="connsiteY109" fmla="*/ 1543920 h 4745608"/>
                <a:gd name="connsiteX110" fmla="*/ 1072963 w 4560132"/>
                <a:gd name="connsiteY110" fmla="*/ 1612008 h 4745608"/>
                <a:gd name="connsiteX111" fmla="*/ 1244413 w 4560132"/>
                <a:gd name="connsiteY111" fmla="*/ 1657728 h 4745608"/>
                <a:gd name="connsiteX112" fmla="*/ 1205766 w 4560132"/>
                <a:gd name="connsiteY112" fmla="*/ 1451988 h 4745608"/>
                <a:gd name="connsiteX113" fmla="*/ 1046313 w 4560132"/>
                <a:gd name="connsiteY113" fmla="*/ 815409 h 4745608"/>
                <a:gd name="connsiteX114" fmla="*/ 1221553 w 4560132"/>
                <a:gd name="connsiteY114" fmla="*/ 1211958 h 4745608"/>
                <a:gd name="connsiteX0" fmla="*/ 1221553 w 4560132"/>
                <a:gd name="connsiteY0" fmla="*/ 1211958 h 4745608"/>
                <a:gd name="connsiteX1" fmla="*/ 1343911 w 4560132"/>
                <a:gd name="connsiteY1" fmla="*/ 1559828 h 4745608"/>
                <a:gd name="connsiteX2" fmla="*/ 1553023 w 4560132"/>
                <a:gd name="connsiteY2" fmla="*/ 1657728 h 4745608"/>
                <a:gd name="connsiteX3" fmla="*/ 1907353 w 4560132"/>
                <a:gd name="connsiteY3" fmla="*/ 1680588 h 4745608"/>
                <a:gd name="connsiteX4" fmla="*/ 2021653 w 4560132"/>
                <a:gd name="connsiteY4" fmla="*/ 1543428 h 4745608"/>
                <a:gd name="connsiteX5" fmla="*/ 2124523 w 4560132"/>
                <a:gd name="connsiteY5" fmla="*/ 1291968 h 4745608"/>
                <a:gd name="connsiteX6" fmla="*/ 2124523 w 4560132"/>
                <a:gd name="connsiteY6" fmla="*/ 1120518 h 4745608"/>
                <a:gd name="connsiteX7" fmla="*/ 2068029 w 4560132"/>
                <a:gd name="connsiteY7" fmla="*/ 825325 h 4745608"/>
                <a:gd name="connsiteX8" fmla="*/ 2078803 w 4560132"/>
                <a:gd name="connsiteY8" fmla="*/ 777618 h 4745608"/>
                <a:gd name="connsiteX9" fmla="*/ 2170243 w 4560132"/>
                <a:gd name="connsiteY9" fmla="*/ 1086228 h 4745608"/>
                <a:gd name="connsiteX10" fmla="*/ 2215963 w 4560132"/>
                <a:gd name="connsiteY10" fmla="*/ 1269108 h 4745608"/>
                <a:gd name="connsiteX11" fmla="*/ 2284543 w 4560132"/>
                <a:gd name="connsiteY11" fmla="*/ 1303398 h 4745608"/>
                <a:gd name="connsiteX12" fmla="*/ 2330263 w 4560132"/>
                <a:gd name="connsiteY12" fmla="*/ 1166238 h 4745608"/>
                <a:gd name="connsiteX13" fmla="*/ 2467423 w 4560132"/>
                <a:gd name="connsiteY13" fmla="*/ 880488 h 4745608"/>
                <a:gd name="connsiteX14" fmla="*/ 2558863 w 4560132"/>
                <a:gd name="connsiteY14" fmla="*/ 640458 h 4745608"/>
                <a:gd name="connsiteX15" fmla="*/ 2616013 w 4560132"/>
                <a:gd name="connsiteY15" fmla="*/ 537588 h 4745608"/>
                <a:gd name="connsiteX16" fmla="*/ 2558863 w 4560132"/>
                <a:gd name="connsiteY16" fmla="*/ 789048 h 4745608"/>
                <a:gd name="connsiteX17" fmla="*/ 2444563 w 4560132"/>
                <a:gd name="connsiteY17" fmla="*/ 1097658 h 4745608"/>
                <a:gd name="connsiteX18" fmla="*/ 2375983 w 4560132"/>
                <a:gd name="connsiteY18" fmla="*/ 1406268 h 4745608"/>
                <a:gd name="connsiteX19" fmla="*/ 2558863 w 4560132"/>
                <a:gd name="connsiteY19" fmla="*/ 1577718 h 4745608"/>
                <a:gd name="connsiteX20" fmla="*/ 2878903 w 4560132"/>
                <a:gd name="connsiteY20" fmla="*/ 1657728 h 4745608"/>
                <a:gd name="connsiteX21" fmla="*/ 3187513 w 4560132"/>
                <a:gd name="connsiteY21" fmla="*/ 1657728 h 4745608"/>
                <a:gd name="connsiteX22" fmla="*/ 3370393 w 4560132"/>
                <a:gd name="connsiteY22" fmla="*/ 1566288 h 4745608"/>
                <a:gd name="connsiteX23" fmla="*/ 3488066 w 4560132"/>
                <a:gd name="connsiteY23" fmla="*/ 1246753 h 4745608"/>
                <a:gd name="connsiteX24" fmla="*/ 3495138 w 4560132"/>
                <a:gd name="connsiteY24" fmla="*/ 1115548 h 4745608"/>
                <a:gd name="connsiteX25" fmla="*/ 3493650 w 4560132"/>
                <a:gd name="connsiteY25" fmla="*/ 1063976 h 4745608"/>
                <a:gd name="connsiteX26" fmla="*/ 3450403 w 4560132"/>
                <a:gd name="connsiteY26" fmla="*/ 777618 h 4745608"/>
                <a:gd name="connsiteX27" fmla="*/ 3119893 w 4560132"/>
                <a:gd name="connsiteY27" fmla="*/ 321571 h 4745608"/>
                <a:gd name="connsiteX28" fmla="*/ 3497351 w 4560132"/>
                <a:gd name="connsiteY28" fmla="*/ 674883 h 4745608"/>
                <a:gd name="connsiteX29" fmla="*/ 3759013 w 4560132"/>
                <a:gd name="connsiteY29" fmla="*/ 571878 h 4745608"/>
                <a:gd name="connsiteX30" fmla="*/ 3999043 w 4560132"/>
                <a:gd name="connsiteY30" fmla="*/ 91818 h 4745608"/>
                <a:gd name="connsiteX31" fmla="*/ 4033333 w 4560132"/>
                <a:gd name="connsiteY31" fmla="*/ 11808 h 4745608"/>
                <a:gd name="connsiteX32" fmla="*/ 3984569 w 4560132"/>
                <a:gd name="connsiteY32" fmla="*/ 247366 h 4745608"/>
                <a:gd name="connsiteX33" fmla="*/ 3812791 w 4560132"/>
                <a:gd name="connsiteY33" fmla="*/ 647417 h 4745608"/>
                <a:gd name="connsiteX34" fmla="*/ 3592906 w 4560132"/>
                <a:gd name="connsiteY34" fmla="*/ 811408 h 4745608"/>
                <a:gd name="connsiteX35" fmla="*/ 3604425 w 4560132"/>
                <a:gd name="connsiteY35" fmla="*/ 999253 h 4745608"/>
                <a:gd name="connsiteX36" fmla="*/ 3872985 w 4560132"/>
                <a:gd name="connsiteY36" fmla="*/ 881976 h 4745608"/>
                <a:gd name="connsiteX37" fmla="*/ 4200754 w 4560132"/>
                <a:gd name="connsiteY37" fmla="*/ 774136 h 4745608"/>
                <a:gd name="connsiteX38" fmla="*/ 4064251 w 4560132"/>
                <a:gd name="connsiteY38" fmla="*/ 847195 h 4745608"/>
                <a:gd name="connsiteX39" fmla="*/ 3818880 w 4560132"/>
                <a:gd name="connsiteY39" fmla="*/ 991305 h 4745608"/>
                <a:gd name="connsiteX40" fmla="*/ 3658531 w 4560132"/>
                <a:gd name="connsiteY40" fmla="*/ 1093178 h 4745608"/>
                <a:gd name="connsiteX41" fmla="*/ 3622838 w 4560132"/>
                <a:gd name="connsiteY41" fmla="*/ 1221401 h 4745608"/>
                <a:gd name="connsiteX42" fmla="*/ 3577446 w 4560132"/>
                <a:gd name="connsiteY42" fmla="*/ 1500691 h 4745608"/>
                <a:gd name="connsiteX43" fmla="*/ 3461833 w 4560132"/>
                <a:gd name="connsiteY43" fmla="*/ 1726308 h 4745608"/>
                <a:gd name="connsiteX44" fmla="*/ 3278953 w 4560132"/>
                <a:gd name="connsiteY44" fmla="*/ 2034918 h 4745608"/>
                <a:gd name="connsiteX45" fmla="*/ 3288742 w 4560132"/>
                <a:gd name="connsiteY45" fmla="*/ 2273460 h 4745608"/>
                <a:gd name="connsiteX46" fmla="*/ 3434288 w 4560132"/>
                <a:gd name="connsiteY46" fmla="*/ 2417577 h 4745608"/>
                <a:gd name="connsiteX47" fmla="*/ 3781217 w 4560132"/>
                <a:gd name="connsiteY47" fmla="*/ 2618845 h 4745608"/>
                <a:gd name="connsiteX48" fmla="*/ 4079053 w 4560132"/>
                <a:gd name="connsiteY48" fmla="*/ 2777868 h 4745608"/>
                <a:gd name="connsiteX49" fmla="*/ 4560128 w 4560132"/>
                <a:gd name="connsiteY49" fmla="*/ 3010436 h 4745608"/>
                <a:gd name="connsiteX50" fmla="*/ 4070190 w 4560132"/>
                <a:gd name="connsiteY50" fmla="*/ 3021367 h 4745608"/>
                <a:gd name="connsiteX51" fmla="*/ 3412085 w 4560132"/>
                <a:gd name="connsiteY51" fmla="*/ 2794761 h 4745608"/>
                <a:gd name="connsiteX52" fmla="*/ 3195661 w 4560132"/>
                <a:gd name="connsiteY52" fmla="*/ 2770904 h 4745608"/>
                <a:gd name="connsiteX53" fmla="*/ 3025524 w 4560132"/>
                <a:gd name="connsiteY53" fmla="*/ 2858861 h 4745608"/>
                <a:gd name="connsiteX54" fmla="*/ 2832855 w 4560132"/>
                <a:gd name="connsiteY54" fmla="*/ 2930924 h 4745608"/>
                <a:gd name="connsiteX55" fmla="*/ 2820111 w 4560132"/>
                <a:gd name="connsiteY55" fmla="*/ 3026344 h 4745608"/>
                <a:gd name="connsiteX56" fmla="*/ 2959241 w 4560132"/>
                <a:gd name="connsiteY56" fmla="*/ 3167976 h 4745608"/>
                <a:gd name="connsiteX57" fmla="*/ 3176083 w 4560132"/>
                <a:gd name="connsiteY57" fmla="*/ 3269358 h 4745608"/>
                <a:gd name="connsiteX58" fmla="*/ 3388239 w 4560132"/>
                <a:gd name="connsiteY58" fmla="*/ 3442290 h 4745608"/>
                <a:gd name="connsiteX59" fmla="*/ 3212014 w 4560132"/>
                <a:gd name="connsiteY59" fmla="*/ 3336948 h 4745608"/>
                <a:gd name="connsiteX60" fmla="*/ 3004633 w 4560132"/>
                <a:gd name="connsiteY60" fmla="*/ 3276814 h 4745608"/>
                <a:gd name="connsiteX61" fmla="*/ 2771676 w 4560132"/>
                <a:gd name="connsiteY61" fmla="*/ 3166987 h 4745608"/>
                <a:gd name="connsiteX62" fmla="*/ 2638873 w 4560132"/>
                <a:gd name="connsiteY62" fmla="*/ 3097908 h 4745608"/>
                <a:gd name="connsiteX63" fmla="*/ 2570293 w 4560132"/>
                <a:gd name="connsiteY63" fmla="*/ 3109338 h 4745608"/>
                <a:gd name="connsiteX64" fmla="*/ 2525557 w 4560132"/>
                <a:gd name="connsiteY64" fmla="*/ 3326508 h 4745608"/>
                <a:gd name="connsiteX65" fmla="*/ 2584349 w 4560132"/>
                <a:gd name="connsiteY65" fmla="*/ 3577470 h 4745608"/>
                <a:gd name="connsiteX66" fmla="*/ 2663703 w 4560132"/>
                <a:gd name="connsiteY66" fmla="*/ 3996904 h 4745608"/>
                <a:gd name="connsiteX67" fmla="*/ 2633113 w 4560132"/>
                <a:gd name="connsiteY67" fmla="*/ 4192703 h 4745608"/>
                <a:gd name="connsiteX68" fmla="*/ 2539703 w 4560132"/>
                <a:gd name="connsiteY68" fmla="*/ 4455574 h 4745608"/>
                <a:gd name="connsiteX69" fmla="*/ 2595212 w 4560132"/>
                <a:gd name="connsiteY69" fmla="*/ 3945217 h 4745608"/>
                <a:gd name="connsiteX70" fmla="*/ 2481240 w 4560132"/>
                <a:gd name="connsiteY70" fmla="*/ 3566538 h 4745608"/>
                <a:gd name="connsiteX71" fmla="*/ 2307403 w 4560132"/>
                <a:gd name="connsiteY71" fmla="*/ 3166488 h 4745608"/>
                <a:gd name="connsiteX72" fmla="*/ 2261683 w 4560132"/>
                <a:gd name="connsiteY72" fmla="*/ 3063618 h 4745608"/>
                <a:gd name="connsiteX73" fmla="*/ 2078803 w 4560132"/>
                <a:gd name="connsiteY73" fmla="*/ 2949318 h 4745608"/>
                <a:gd name="connsiteX74" fmla="*/ 1824299 w 4560132"/>
                <a:gd name="connsiteY74" fmla="*/ 3002494 h 4745608"/>
                <a:gd name="connsiteX75" fmla="*/ 1412162 w 4560132"/>
                <a:gd name="connsiteY75" fmla="*/ 3235573 h 4745608"/>
                <a:gd name="connsiteX76" fmla="*/ 1381573 w 4560132"/>
                <a:gd name="connsiteY76" fmla="*/ 3680838 h 4745608"/>
                <a:gd name="connsiteX77" fmla="*/ 1340867 w 4560132"/>
                <a:gd name="connsiteY77" fmla="*/ 3980504 h 4745608"/>
                <a:gd name="connsiteX78" fmla="*/ 1197619 w 4560132"/>
                <a:gd name="connsiteY78" fmla="*/ 4738831 h 4745608"/>
                <a:gd name="connsiteX79" fmla="*/ 1220896 w 4560132"/>
                <a:gd name="connsiteY79" fmla="*/ 4338309 h 4745608"/>
                <a:gd name="connsiteX80" fmla="*/ 1242772 w 4560132"/>
                <a:gd name="connsiteY80" fmla="*/ 4080888 h 4745608"/>
                <a:gd name="connsiteX81" fmla="*/ 1198693 w 4560132"/>
                <a:gd name="connsiteY81" fmla="*/ 3909438 h 4745608"/>
                <a:gd name="connsiteX82" fmla="*/ 970093 w 4560132"/>
                <a:gd name="connsiteY82" fmla="*/ 3989448 h 4745608"/>
                <a:gd name="connsiteX83" fmla="*/ 766328 w 4560132"/>
                <a:gd name="connsiteY83" fmla="*/ 4131990 h 4745608"/>
                <a:gd name="connsiteX84" fmla="*/ 555808 w 4560132"/>
                <a:gd name="connsiteY84" fmla="*/ 4355688 h 4745608"/>
                <a:gd name="connsiteX85" fmla="*/ 785900 w 4560132"/>
                <a:gd name="connsiteY85" fmla="*/ 4017771 h 4745608"/>
                <a:gd name="connsiteX86" fmla="*/ 1130113 w 4560132"/>
                <a:gd name="connsiteY86" fmla="*/ 3817500 h 4745608"/>
                <a:gd name="connsiteX87" fmla="*/ 1278703 w 4560132"/>
                <a:gd name="connsiteY87" fmla="*/ 3726558 h 4745608"/>
                <a:gd name="connsiteX88" fmla="*/ 1269661 w 4560132"/>
                <a:gd name="connsiteY88" fmla="*/ 3390117 h 4745608"/>
                <a:gd name="connsiteX89" fmla="*/ 1309620 w 4560132"/>
                <a:gd name="connsiteY89" fmla="*/ 3169963 h 4745608"/>
                <a:gd name="connsiteX90" fmla="*/ 1393003 w 4560132"/>
                <a:gd name="connsiteY90" fmla="*/ 3052188 h 4745608"/>
                <a:gd name="connsiteX91" fmla="*/ 1080693 w 4560132"/>
                <a:gd name="connsiteY91" fmla="*/ 2984604 h 4745608"/>
                <a:gd name="connsiteX92" fmla="*/ 663453 w 4560132"/>
                <a:gd name="connsiteY92" fmla="*/ 3023360 h 4745608"/>
                <a:gd name="connsiteX93" fmla="*/ 235111 w 4560132"/>
                <a:gd name="connsiteY93" fmla="*/ 3217172 h 4745608"/>
                <a:gd name="connsiteX94" fmla="*/ 421453 w 4560132"/>
                <a:gd name="connsiteY94" fmla="*/ 3029328 h 4745608"/>
                <a:gd name="connsiteX95" fmla="*/ 627193 w 4560132"/>
                <a:gd name="connsiteY95" fmla="*/ 2926458 h 4745608"/>
                <a:gd name="connsiteX96" fmla="*/ 854480 w 4560132"/>
                <a:gd name="connsiteY96" fmla="*/ 2889178 h 4745608"/>
                <a:gd name="connsiteX97" fmla="*/ 1149272 w 4560132"/>
                <a:gd name="connsiteY97" fmla="*/ 2889676 h 4745608"/>
                <a:gd name="connsiteX98" fmla="*/ 1531894 w 4560132"/>
                <a:gd name="connsiteY98" fmla="*/ 2917507 h 4745608"/>
                <a:gd name="connsiteX99" fmla="*/ 1860559 w 4560132"/>
                <a:gd name="connsiteY99" fmla="*/ 2766431 h 4745608"/>
                <a:gd name="connsiteX100" fmla="*/ 1701613 w 4560132"/>
                <a:gd name="connsiteY100" fmla="*/ 2263518 h 4745608"/>
                <a:gd name="connsiteX101" fmla="*/ 1690183 w 4560132"/>
                <a:gd name="connsiteY101" fmla="*/ 1966338 h 4745608"/>
                <a:gd name="connsiteX102" fmla="*/ 1381991 w 4560132"/>
                <a:gd name="connsiteY102" fmla="*/ 1841604 h 4745608"/>
                <a:gd name="connsiteX103" fmla="*/ 1095823 w 4560132"/>
                <a:gd name="connsiteY103" fmla="*/ 1714878 h 4745608"/>
                <a:gd name="connsiteX104" fmla="*/ 746507 w 4560132"/>
                <a:gd name="connsiteY104" fmla="*/ 1626415 h 4745608"/>
                <a:gd name="connsiteX105" fmla="*/ 352873 w 4560132"/>
                <a:gd name="connsiteY105" fmla="*/ 1726308 h 4745608"/>
                <a:gd name="connsiteX106" fmla="*/ 113171 w 4560132"/>
                <a:gd name="connsiteY106" fmla="*/ 1763582 h 4745608"/>
                <a:gd name="connsiteX107" fmla="*/ 9973 w 4560132"/>
                <a:gd name="connsiteY107" fmla="*/ 1737738 h 4745608"/>
                <a:gd name="connsiteX108" fmla="*/ 348516 w 4560132"/>
                <a:gd name="connsiteY108" fmla="*/ 1643812 h 4745608"/>
                <a:gd name="connsiteX109" fmla="*/ 653097 w 4560132"/>
                <a:gd name="connsiteY109" fmla="*/ 1543920 h 4745608"/>
                <a:gd name="connsiteX110" fmla="*/ 1072963 w 4560132"/>
                <a:gd name="connsiteY110" fmla="*/ 1612008 h 4745608"/>
                <a:gd name="connsiteX111" fmla="*/ 1244413 w 4560132"/>
                <a:gd name="connsiteY111" fmla="*/ 1657728 h 4745608"/>
                <a:gd name="connsiteX112" fmla="*/ 1205766 w 4560132"/>
                <a:gd name="connsiteY112" fmla="*/ 1451988 h 4745608"/>
                <a:gd name="connsiteX113" fmla="*/ 1046313 w 4560132"/>
                <a:gd name="connsiteY113" fmla="*/ 815409 h 4745608"/>
                <a:gd name="connsiteX114" fmla="*/ 1221553 w 4560132"/>
                <a:gd name="connsiteY114" fmla="*/ 1211958 h 4745608"/>
                <a:gd name="connsiteX0" fmla="*/ 1221553 w 4560132"/>
                <a:gd name="connsiteY0" fmla="*/ 1211958 h 4745608"/>
                <a:gd name="connsiteX1" fmla="*/ 1343911 w 4560132"/>
                <a:gd name="connsiteY1" fmla="*/ 1559828 h 4745608"/>
                <a:gd name="connsiteX2" fmla="*/ 1553023 w 4560132"/>
                <a:gd name="connsiteY2" fmla="*/ 1657728 h 4745608"/>
                <a:gd name="connsiteX3" fmla="*/ 1907353 w 4560132"/>
                <a:gd name="connsiteY3" fmla="*/ 1680588 h 4745608"/>
                <a:gd name="connsiteX4" fmla="*/ 2021653 w 4560132"/>
                <a:gd name="connsiteY4" fmla="*/ 1543428 h 4745608"/>
                <a:gd name="connsiteX5" fmla="*/ 2124523 w 4560132"/>
                <a:gd name="connsiteY5" fmla="*/ 1291968 h 4745608"/>
                <a:gd name="connsiteX6" fmla="*/ 2124523 w 4560132"/>
                <a:gd name="connsiteY6" fmla="*/ 1120518 h 4745608"/>
                <a:gd name="connsiteX7" fmla="*/ 2068029 w 4560132"/>
                <a:gd name="connsiteY7" fmla="*/ 825325 h 4745608"/>
                <a:gd name="connsiteX8" fmla="*/ 2078803 w 4560132"/>
                <a:gd name="connsiteY8" fmla="*/ 777618 h 4745608"/>
                <a:gd name="connsiteX9" fmla="*/ 2170243 w 4560132"/>
                <a:gd name="connsiteY9" fmla="*/ 1086228 h 4745608"/>
                <a:gd name="connsiteX10" fmla="*/ 2215963 w 4560132"/>
                <a:gd name="connsiteY10" fmla="*/ 1269108 h 4745608"/>
                <a:gd name="connsiteX11" fmla="*/ 2284543 w 4560132"/>
                <a:gd name="connsiteY11" fmla="*/ 1303398 h 4745608"/>
                <a:gd name="connsiteX12" fmla="*/ 2330263 w 4560132"/>
                <a:gd name="connsiteY12" fmla="*/ 1166238 h 4745608"/>
                <a:gd name="connsiteX13" fmla="*/ 2467423 w 4560132"/>
                <a:gd name="connsiteY13" fmla="*/ 880488 h 4745608"/>
                <a:gd name="connsiteX14" fmla="*/ 2558863 w 4560132"/>
                <a:gd name="connsiteY14" fmla="*/ 640458 h 4745608"/>
                <a:gd name="connsiteX15" fmla="*/ 2616013 w 4560132"/>
                <a:gd name="connsiteY15" fmla="*/ 537588 h 4745608"/>
                <a:gd name="connsiteX16" fmla="*/ 2558863 w 4560132"/>
                <a:gd name="connsiteY16" fmla="*/ 789048 h 4745608"/>
                <a:gd name="connsiteX17" fmla="*/ 2444563 w 4560132"/>
                <a:gd name="connsiteY17" fmla="*/ 1097658 h 4745608"/>
                <a:gd name="connsiteX18" fmla="*/ 2375983 w 4560132"/>
                <a:gd name="connsiteY18" fmla="*/ 1406268 h 4745608"/>
                <a:gd name="connsiteX19" fmla="*/ 2558863 w 4560132"/>
                <a:gd name="connsiteY19" fmla="*/ 1577718 h 4745608"/>
                <a:gd name="connsiteX20" fmla="*/ 2878903 w 4560132"/>
                <a:gd name="connsiteY20" fmla="*/ 1657728 h 4745608"/>
                <a:gd name="connsiteX21" fmla="*/ 3187513 w 4560132"/>
                <a:gd name="connsiteY21" fmla="*/ 1657728 h 4745608"/>
                <a:gd name="connsiteX22" fmla="*/ 3370393 w 4560132"/>
                <a:gd name="connsiteY22" fmla="*/ 1566288 h 4745608"/>
                <a:gd name="connsiteX23" fmla="*/ 3488066 w 4560132"/>
                <a:gd name="connsiteY23" fmla="*/ 1246753 h 4745608"/>
                <a:gd name="connsiteX24" fmla="*/ 3495138 w 4560132"/>
                <a:gd name="connsiteY24" fmla="*/ 1115548 h 4745608"/>
                <a:gd name="connsiteX25" fmla="*/ 3493650 w 4560132"/>
                <a:gd name="connsiteY25" fmla="*/ 1063976 h 4745608"/>
                <a:gd name="connsiteX26" fmla="*/ 3450403 w 4560132"/>
                <a:gd name="connsiteY26" fmla="*/ 777618 h 4745608"/>
                <a:gd name="connsiteX27" fmla="*/ 3119893 w 4560132"/>
                <a:gd name="connsiteY27" fmla="*/ 321571 h 4745608"/>
                <a:gd name="connsiteX28" fmla="*/ 3497351 w 4560132"/>
                <a:gd name="connsiteY28" fmla="*/ 674883 h 4745608"/>
                <a:gd name="connsiteX29" fmla="*/ 3759013 w 4560132"/>
                <a:gd name="connsiteY29" fmla="*/ 571878 h 4745608"/>
                <a:gd name="connsiteX30" fmla="*/ 3999043 w 4560132"/>
                <a:gd name="connsiteY30" fmla="*/ 91818 h 4745608"/>
                <a:gd name="connsiteX31" fmla="*/ 4033333 w 4560132"/>
                <a:gd name="connsiteY31" fmla="*/ 11808 h 4745608"/>
                <a:gd name="connsiteX32" fmla="*/ 3984569 w 4560132"/>
                <a:gd name="connsiteY32" fmla="*/ 247366 h 4745608"/>
                <a:gd name="connsiteX33" fmla="*/ 3812791 w 4560132"/>
                <a:gd name="connsiteY33" fmla="*/ 647417 h 4745608"/>
                <a:gd name="connsiteX34" fmla="*/ 3592906 w 4560132"/>
                <a:gd name="connsiteY34" fmla="*/ 811408 h 4745608"/>
                <a:gd name="connsiteX35" fmla="*/ 3604425 w 4560132"/>
                <a:gd name="connsiteY35" fmla="*/ 999253 h 4745608"/>
                <a:gd name="connsiteX36" fmla="*/ 3872985 w 4560132"/>
                <a:gd name="connsiteY36" fmla="*/ 881976 h 4745608"/>
                <a:gd name="connsiteX37" fmla="*/ 4200754 w 4560132"/>
                <a:gd name="connsiteY37" fmla="*/ 774136 h 4745608"/>
                <a:gd name="connsiteX38" fmla="*/ 4064251 w 4560132"/>
                <a:gd name="connsiteY38" fmla="*/ 847195 h 4745608"/>
                <a:gd name="connsiteX39" fmla="*/ 3818880 w 4560132"/>
                <a:gd name="connsiteY39" fmla="*/ 991305 h 4745608"/>
                <a:gd name="connsiteX40" fmla="*/ 3658531 w 4560132"/>
                <a:gd name="connsiteY40" fmla="*/ 1093178 h 4745608"/>
                <a:gd name="connsiteX41" fmla="*/ 3622838 w 4560132"/>
                <a:gd name="connsiteY41" fmla="*/ 1221401 h 4745608"/>
                <a:gd name="connsiteX42" fmla="*/ 3577446 w 4560132"/>
                <a:gd name="connsiteY42" fmla="*/ 1500691 h 4745608"/>
                <a:gd name="connsiteX43" fmla="*/ 3461833 w 4560132"/>
                <a:gd name="connsiteY43" fmla="*/ 1726308 h 4745608"/>
                <a:gd name="connsiteX44" fmla="*/ 3278953 w 4560132"/>
                <a:gd name="connsiteY44" fmla="*/ 2034918 h 4745608"/>
                <a:gd name="connsiteX45" fmla="*/ 3288742 w 4560132"/>
                <a:gd name="connsiteY45" fmla="*/ 2273460 h 4745608"/>
                <a:gd name="connsiteX46" fmla="*/ 3434288 w 4560132"/>
                <a:gd name="connsiteY46" fmla="*/ 2417577 h 4745608"/>
                <a:gd name="connsiteX47" fmla="*/ 3781217 w 4560132"/>
                <a:gd name="connsiteY47" fmla="*/ 2618845 h 4745608"/>
                <a:gd name="connsiteX48" fmla="*/ 4079053 w 4560132"/>
                <a:gd name="connsiteY48" fmla="*/ 2777868 h 4745608"/>
                <a:gd name="connsiteX49" fmla="*/ 4560128 w 4560132"/>
                <a:gd name="connsiteY49" fmla="*/ 3010436 h 4745608"/>
                <a:gd name="connsiteX50" fmla="*/ 4070190 w 4560132"/>
                <a:gd name="connsiteY50" fmla="*/ 3021367 h 4745608"/>
                <a:gd name="connsiteX51" fmla="*/ 3412085 w 4560132"/>
                <a:gd name="connsiteY51" fmla="*/ 2794761 h 4745608"/>
                <a:gd name="connsiteX52" fmla="*/ 3217865 w 4560132"/>
                <a:gd name="connsiteY52" fmla="*/ 2829045 h 4745608"/>
                <a:gd name="connsiteX53" fmla="*/ 3025524 w 4560132"/>
                <a:gd name="connsiteY53" fmla="*/ 2858861 h 4745608"/>
                <a:gd name="connsiteX54" fmla="*/ 2832855 w 4560132"/>
                <a:gd name="connsiteY54" fmla="*/ 2930924 h 4745608"/>
                <a:gd name="connsiteX55" fmla="*/ 2820111 w 4560132"/>
                <a:gd name="connsiteY55" fmla="*/ 3026344 h 4745608"/>
                <a:gd name="connsiteX56" fmla="*/ 2959241 w 4560132"/>
                <a:gd name="connsiteY56" fmla="*/ 3167976 h 4745608"/>
                <a:gd name="connsiteX57" fmla="*/ 3176083 w 4560132"/>
                <a:gd name="connsiteY57" fmla="*/ 3269358 h 4745608"/>
                <a:gd name="connsiteX58" fmla="*/ 3388239 w 4560132"/>
                <a:gd name="connsiteY58" fmla="*/ 3442290 h 4745608"/>
                <a:gd name="connsiteX59" fmla="*/ 3212014 w 4560132"/>
                <a:gd name="connsiteY59" fmla="*/ 3336948 h 4745608"/>
                <a:gd name="connsiteX60" fmla="*/ 3004633 w 4560132"/>
                <a:gd name="connsiteY60" fmla="*/ 3276814 h 4745608"/>
                <a:gd name="connsiteX61" fmla="*/ 2771676 w 4560132"/>
                <a:gd name="connsiteY61" fmla="*/ 3166987 h 4745608"/>
                <a:gd name="connsiteX62" fmla="*/ 2638873 w 4560132"/>
                <a:gd name="connsiteY62" fmla="*/ 3097908 h 4745608"/>
                <a:gd name="connsiteX63" fmla="*/ 2570293 w 4560132"/>
                <a:gd name="connsiteY63" fmla="*/ 3109338 h 4745608"/>
                <a:gd name="connsiteX64" fmla="*/ 2525557 w 4560132"/>
                <a:gd name="connsiteY64" fmla="*/ 3326508 h 4745608"/>
                <a:gd name="connsiteX65" fmla="*/ 2584349 w 4560132"/>
                <a:gd name="connsiteY65" fmla="*/ 3577470 h 4745608"/>
                <a:gd name="connsiteX66" fmla="*/ 2663703 w 4560132"/>
                <a:gd name="connsiteY66" fmla="*/ 3996904 h 4745608"/>
                <a:gd name="connsiteX67" fmla="*/ 2633113 w 4560132"/>
                <a:gd name="connsiteY67" fmla="*/ 4192703 h 4745608"/>
                <a:gd name="connsiteX68" fmla="*/ 2539703 w 4560132"/>
                <a:gd name="connsiteY68" fmla="*/ 4455574 h 4745608"/>
                <a:gd name="connsiteX69" fmla="*/ 2595212 w 4560132"/>
                <a:gd name="connsiteY69" fmla="*/ 3945217 h 4745608"/>
                <a:gd name="connsiteX70" fmla="*/ 2481240 w 4560132"/>
                <a:gd name="connsiteY70" fmla="*/ 3566538 h 4745608"/>
                <a:gd name="connsiteX71" fmla="*/ 2307403 w 4560132"/>
                <a:gd name="connsiteY71" fmla="*/ 3166488 h 4745608"/>
                <a:gd name="connsiteX72" fmla="*/ 2261683 w 4560132"/>
                <a:gd name="connsiteY72" fmla="*/ 3063618 h 4745608"/>
                <a:gd name="connsiteX73" fmla="*/ 2078803 w 4560132"/>
                <a:gd name="connsiteY73" fmla="*/ 2949318 h 4745608"/>
                <a:gd name="connsiteX74" fmla="*/ 1824299 w 4560132"/>
                <a:gd name="connsiteY74" fmla="*/ 3002494 h 4745608"/>
                <a:gd name="connsiteX75" fmla="*/ 1412162 w 4560132"/>
                <a:gd name="connsiteY75" fmla="*/ 3235573 h 4745608"/>
                <a:gd name="connsiteX76" fmla="*/ 1381573 w 4560132"/>
                <a:gd name="connsiteY76" fmla="*/ 3680838 h 4745608"/>
                <a:gd name="connsiteX77" fmla="*/ 1340867 w 4560132"/>
                <a:gd name="connsiteY77" fmla="*/ 3980504 h 4745608"/>
                <a:gd name="connsiteX78" fmla="*/ 1197619 w 4560132"/>
                <a:gd name="connsiteY78" fmla="*/ 4738831 h 4745608"/>
                <a:gd name="connsiteX79" fmla="*/ 1220896 w 4560132"/>
                <a:gd name="connsiteY79" fmla="*/ 4338309 h 4745608"/>
                <a:gd name="connsiteX80" fmla="*/ 1242772 w 4560132"/>
                <a:gd name="connsiteY80" fmla="*/ 4080888 h 4745608"/>
                <a:gd name="connsiteX81" fmla="*/ 1198693 w 4560132"/>
                <a:gd name="connsiteY81" fmla="*/ 3909438 h 4745608"/>
                <a:gd name="connsiteX82" fmla="*/ 970093 w 4560132"/>
                <a:gd name="connsiteY82" fmla="*/ 3989448 h 4745608"/>
                <a:gd name="connsiteX83" fmla="*/ 766328 w 4560132"/>
                <a:gd name="connsiteY83" fmla="*/ 4131990 h 4745608"/>
                <a:gd name="connsiteX84" fmla="*/ 555808 w 4560132"/>
                <a:gd name="connsiteY84" fmla="*/ 4355688 h 4745608"/>
                <a:gd name="connsiteX85" fmla="*/ 785900 w 4560132"/>
                <a:gd name="connsiteY85" fmla="*/ 4017771 h 4745608"/>
                <a:gd name="connsiteX86" fmla="*/ 1130113 w 4560132"/>
                <a:gd name="connsiteY86" fmla="*/ 3817500 h 4745608"/>
                <a:gd name="connsiteX87" fmla="*/ 1278703 w 4560132"/>
                <a:gd name="connsiteY87" fmla="*/ 3726558 h 4745608"/>
                <a:gd name="connsiteX88" fmla="*/ 1269661 w 4560132"/>
                <a:gd name="connsiteY88" fmla="*/ 3390117 h 4745608"/>
                <a:gd name="connsiteX89" fmla="*/ 1309620 w 4560132"/>
                <a:gd name="connsiteY89" fmla="*/ 3169963 h 4745608"/>
                <a:gd name="connsiteX90" fmla="*/ 1393003 w 4560132"/>
                <a:gd name="connsiteY90" fmla="*/ 3052188 h 4745608"/>
                <a:gd name="connsiteX91" fmla="*/ 1080693 w 4560132"/>
                <a:gd name="connsiteY91" fmla="*/ 2984604 h 4745608"/>
                <a:gd name="connsiteX92" fmla="*/ 663453 w 4560132"/>
                <a:gd name="connsiteY92" fmla="*/ 3023360 h 4745608"/>
                <a:gd name="connsiteX93" fmla="*/ 235111 w 4560132"/>
                <a:gd name="connsiteY93" fmla="*/ 3217172 h 4745608"/>
                <a:gd name="connsiteX94" fmla="*/ 421453 w 4560132"/>
                <a:gd name="connsiteY94" fmla="*/ 3029328 h 4745608"/>
                <a:gd name="connsiteX95" fmla="*/ 627193 w 4560132"/>
                <a:gd name="connsiteY95" fmla="*/ 2926458 h 4745608"/>
                <a:gd name="connsiteX96" fmla="*/ 854480 w 4560132"/>
                <a:gd name="connsiteY96" fmla="*/ 2889178 h 4745608"/>
                <a:gd name="connsiteX97" fmla="*/ 1149272 w 4560132"/>
                <a:gd name="connsiteY97" fmla="*/ 2889676 h 4745608"/>
                <a:gd name="connsiteX98" fmla="*/ 1531894 w 4560132"/>
                <a:gd name="connsiteY98" fmla="*/ 2917507 h 4745608"/>
                <a:gd name="connsiteX99" fmla="*/ 1860559 w 4560132"/>
                <a:gd name="connsiteY99" fmla="*/ 2766431 h 4745608"/>
                <a:gd name="connsiteX100" fmla="*/ 1701613 w 4560132"/>
                <a:gd name="connsiteY100" fmla="*/ 2263518 h 4745608"/>
                <a:gd name="connsiteX101" fmla="*/ 1690183 w 4560132"/>
                <a:gd name="connsiteY101" fmla="*/ 1966338 h 4745608"/>
                <a:gd name="connsiteX102" fmla="*/ 1381991 w 4560132"/>
                <a:gd name="connsiteY102" fmla="*/ 1841604 h 4745608"/>
                <a:gd name="connsiteX103" fmla="*/ 1095823 w 4560132"/>
                <a:gd name="connsiteY103" fmla="*/ 1714878 h 4745608"/>
                <a:gd name="connsiteX104" fmla="*/ 746507 w 4560132"/>
                <a:gd name="connsiteY104" fmla="*/ 1626415 h 4745608"/>
                <a:gd name="connsiteX105" fmla="*/ 352873 w 4560132"/>
                <a:gd name="connsiteY105" fmla="*/ 1726308 h 4745608"/>
                <a:gd name="connsiteX106" fmla="*/ 113171 w 4560132"/>
                <a:gd name="connsiteY106" fmla="*/ 1763582 h 4745608"/>
                <a:gd name="connsiteX107" fmla="*/ 9973 w 4560132"/>
                <a:gd name="connsiteY107" fmla="*/ 1737738 h 4745608"/>
                <a:gd name="connsiteX108" fmla="*/ 348516 w 4560132"/>
                <a:gd name="connsiteY108" fmla="*/ 1643812 h 4745608"/>
                <a:gd name="connsiteX109" fmla="*/ 653097 w 4560132"/>
                <a:gd name="connsiteY109" fmla="*/ 1543920 h 4745608"/>
                <a:gd name="connsiteX110" fmla="*/ 1072963 w 4560132"/>
                <a:gd name="connsiteY110" fmla="*/ 1612008 h 4745608"/>
                <a:gd name="connsiteX111" fmla="*/ 1244413 w 4560132"/>
                <a:gd name="connsiteY111" fmla="*/ 1657728 h 4745608"/>
                <a:gd name="connsiteX112" fmla="*/ 1205766 w 4560132"/>
                <a:gd name="connsiteY112" fmla="*/ 1451988 h 4745608"/>
                <a:gd name="connsiteX113" fmla="*/ 1046313 w 4560132"/>
                <a:gd name="connsiteY113" fmla="*/ 815409 h 4745608"/>
                <a:gd name="connsiteX114" fmla="*/ 1221553 w 4560132"/>
                <a:gd name="connsiteY114" fmla="*/ 1211958 h 4745608"/>
                <a:gd name="connsiteX0" fmla="*/ 1221553 w 4560132"/>
                <a:gd name="connsiteY0" fmla="*/ 1211958 h 4745608"/>
                <a:gd name="connsiteX1" fmla="*/ 1343911 w 4560132"/>
                <a:gd name="connsiteY1" fmla="*/ 1559828 h 4745608"/>
                <a:gd name="connsiteX2" fmla="*/ 1553023 w 4560132"/>
                <a:gd name="connsiteY2" fmla="*/ 1657728 h 4745608"/>
                <a:gd name="connsiteX3" fmla="*/ 1907353 w 4560132"/>
                <a:gd name="connsiteY3" fmla="*/ 1680588 h 4745608"/>
                <a:gd name="connsiteX4" fmla="*/ 2021653 w 4560132"/>
                <a:gd name="connsiteY4" fmla="*/ 1543428 h 4745608"/>
                <a:gd name="connsiteX5" fmla="*/ 2124523 w 4560132"/>
                <a:gd name="connsiteY5" fmla="*/ 1291968 h 4745608"/>
                <a:gd name="connsiteX6" fmla="*/ 2124523 w 4560132"/>
                <a:gd name="connsiteY6" fmla="*/ 1120518 h 4745608"/>
                <a:gd name="connsiteX7" fmla="*/ 2068029 w 4560132"/>
                <a:gd name="connsiteY7" fmla="*/ 825325 h 4745608"/>
                <a:gd name="connsiteX8" fmla="*/ 2078803 w 4560132"/>
                <a:gd name="connsiteY8" fmla="*/ 777618 h 4745608"/>
                <a:gd name="connsiteX9" fmla="*/ 2170243 w 4560132"/>
                <a:gd name="connsiteY9" fmla="*/ 1086228 h 4745608"/>
                <a:gd name="connsiteX10" fmla="*/ 2215963 w 4560132"/>
                <a:gd name="connsiteY10" fmla="*/ 1269108 h 4745608"/>
                <a:gd name="connsiteX11" fmla="*/ 2284543 w 4560132"/>
                <a:gd name="connsiteY11" fmla="*/ 1303398 h 4745608"/>
                <a:gd name="connsiteX12" fmla="*/ 2330263 w 4560132"/>
                <a:gd name="connsiteY12" fmla="*/ 1166238 h 4745608"/>
                <a:gd name="connsiteX13" fmla="*/ 2467423 w 4560132"/>
                <a:gd name="connsiteY13" fmla="*/ 880488 h 4745608"/>
                <a:gd name="connsiteX14" fmla="*/ 2558863 w 4560132"/>
                <a:gd name="connsiteY14" fmla="*/ 640458 h 4745608"/>
                <a:gd name="connsiteX15" fmla="*/ 2616013 w 4560132"/>
                <a:gd name="connsiteY15" fmla="*/ 537588 h 4745608"/>
                <a:gd name="connsiteX16" fmla="*/ 2558863 w 4560132"/>
                <a:gd name="connsiteY16" fmla="*/ 789048 h 4745608"/>
                <a:gd name="connsiteX17" fmla="*/ 2444563 w 4560132"/>
                <a:gd name="connsiteY17" fmla="*/ 1097658 h 4745608"/>
                <a:gd name="connsiteX18" fmla="*/ 2375983 w 4560132"/>
                <a:gd name="connsiteY18" fmla="*/ 1406268 h 4745608"/>
                <a:gd name="connsiteX19" fmla="*/ 2558863 w 4560132"/>
                <a:gd name="connsiteY19" fmla="*/ 1577718 h 4745608"/>
                <a:gd name="connsiteX20" fmla="*/ 2878903 w 4560132"/>
                <a:gd name="connsiteY20" fmla="*/ 1657728 h 4745608"/>
                <a:gd name="connsiteX21" fmla="*/ 3187513 w 4560132"/>
                <a:gd name="connsiteY21" fmla="*/ 1657728 h 4745608"/>
                <a:gd name="connsiteX22" fmla="*/ 3370393 w 4560132"/>
                <a:gd name="connsiteY22" fmla="*/ 1566288 h 4745608"/>
                <a:gd name="connsiteX23" fmla="*/ 3488066 w 4560132"/>
                <a:gd name="connsiteY23" fmla="*/ 1246753 h 4745608"/>
                <a:gd name="connsiteX24" fmla="*/ 3495138 w 4560132"/>
                <a:gd name="connsiteY24" fmla="*/ 1115548 h 4745608"/>
                <a:gd name="connsiteX25" fmla="*/ 3493650 w 4560132"/>
                <a:gd name="connsiteY25" fmla="*/ 1063976 h 4745608"/>
                <a:gd name="connsiteX26" fmla="*/ 3450403 w 4560132"/>
                <a:gd name="connsiteY26" fmla="*/ 777618 h 4745608"/>
                <a:gd name="connsiteX27" fmla="*/ 3119893 w 4560132"/>
                <a:gd name="connsiteY27" fmla="*/ 321571 h 4745608"/>
                <a:gd name="connsiteX28" fmla="*/ 3497351 w 4560132"/>
                <a:gd name="connsiteY28" fmla="*/ 674883 h 4745608"/>
                <a:gd name="connsiteX29" fmla="*/ 3759013 w 4560132"/>
                <a:gd name="connsiteY29" fmla="*/ 571878 h 4745608"/>
                <a:gd name="connsiteX30" fmla="*/ 3999043 w 4560132"/>
                <a:gd name="connsiteY30" fmla="*/ 91818 h 4745608"/>
                <a:gd name="connsiteX31" fmla="*/ 4033333 w 4560132"/>
                <a:gd name="connsiteY31" fmla="*/ 11808 h 4745608"/>
                <a:gd name="connsiteX32" fmla="*/ 3984569 w 4560132"/>
                <a:gd name="connsiteY32" fmla="*/ 247366 h 4745608"/>
                <a:gd name="connsiteX33" fmla="*/ 3812791 w 4560132"/>
                <a:gd name="connsiteY33" fmla="*/ 647417 h 4745608"/>
                <a:gd name="connsiteX34" fmla="*/ 3592906 w 4560132"/>
                <a:gd name="connsiteY34" fmla="*/ 811408 h 4745608"/>
                <a:gd name="connsiteX35" fmla="*/ 3604425 w 4560132"/>
                <a:gd name="connsiteY35" fmla="*/ 999253 h 4745608"/>
                <a:gd name="connsiteX36" fmla="*/ 3872985 w 4560132"/>
                <a:gd name="connsiteY36" fmla="*/ 881976 h 4745608"/>
                <a:gd name="connsiteX37" fmla="*/ 4200754 w 4560132"/>
                <a:gd name="connsiteY37" fmla="*/ 774136 h 4745608"/>
                <a:gd name="connsiteX38" fmla="*/ 4064251 w 4560132"/>
                <a:gd name="connsiteY38" fmla="*/ 847195 h 4745608"/>
                <a:gd name="connsiteX39" fmla="*/ 3818880 w 4560132"/>
                <a:gd name="connsiteY39" fmla="*/ 991305 h 4745608"/>
                <a:gd name="connsiteX40" fmla="*/ 3658531 w 4560132"/>
                <a:gd name="connsiteY40" fmla="*/ 1093178 h 4745608"/>
                <a:gd name="connsiteX41" fmla="*/ 3622838 w 4560132"/>
                <a:gd name="connsiteY41" fmla="*/ 1221401 h 4745608"/>
                <a:gd name="connsiteX42" fmla="*/ 3577446 w 4560132"/>
                <a:gd name="connsiteY42" fmla="*/ 1500691 h 4745608"/>
                <a:gd name="connsiteX43" fmla="*/ 3461833 w 4560132"/>
                <a:gd name="connsiteY43" fmla="*/ 1726308 h 4745608"/>
                <a:gd name="connsiteX44" fmla="*/ 3278953 w 4560132"/>
                <a:gd name="connsiteY44" fmla="*/ 2034918 h 4745608"/>
                <a:gd name="connsiteX45" fmla="*/ 3288742 w 4560132"/>
                <a:gd name="connsiteY45" fmla="*/ 2273460 h 4745608"/>
                <a:gd name="connsiteX46" fmla="*/ 3434288 w 4560132"/>
                <a:gd name="connsiteY46" fmla="*/ 2417577 h 4745608"/>
                <a:gd name="connsiteX47" fmla="*/ 3781217 w 4560132"/>
                <a:gd name="connsiteY47" fmla="*/ 2618845 h 4745608"/>
                <a:gd name="connsiteX48" fmla="*/ 4079053 w 4560132"/>
                <a:gd name="connsiteY48" fmla="*/ 2777868 h 4745608"/>
                <a:gd name="connsiteX49" fmla="*/ 4560128 w 4560132"/>
                <a:gd name="connsiteY49" fmla="*/ 3010436 h 4745608"/>
                <a:gd name="connsiteX50" fmla="*/ 4070190 w 4560132"/>
                <a:gd name="connsiteY50" fmla="*/ 3021367 h 4745608"/>
                <a:gd name="connsiteX51" fmla="*/ 3460193 w 4560132"/>
                <a:gd name="connsiteY51" fmla="*/ 2852901 h 4745608"/>
                <a:gd name="connsiteX52" fmla="*/ 3217865 w 4560132"/>
                <a:gd name="connsiteY52" fmla="*/ 2829045 h 4745608"/>
                <a:gd name="connsiteX53" fmla="*/ 3025524 w 4560132"/>
                <a:gd name="connsiteY53" fmla="*/ 2858861 h 4745608"/>
                <a:gd name="connsiteX54" fmla="*/ 2832855 w 4560132"/>
                <a:gd name="connsiteY54" fmla="*/ 2930924 h 4745608"/>
                <a:gd name="connsiteX55" fmla="*/ 2820111 w 4560132"/>
                <a:gd name="connsiteY55" fmla="*/ 3026344 h 4745608"/>
                <a:gd name="connsiteX56" fmla="*/ 2959241 w 4560132"/>
                <a:gd name="connsiteY56" fmla="*/ 3167976 h 4745608"/>
                <a:gd name="connsiteX57" fmla="*/ 3176083 w 4560132"/>
                <a:gd name="connsiteY57" fmla="*/ 3269358 h 4745608"/>
                <a:gd name="connsiteX58" fmla="*/ 3388239 w 4560132"/>
                <a:gd name="connsiteY58" fmla="*/ 3442290 h 4745608"/>
                <a:gd name="connsiteX59" fmla="*/ 3212014 w 4560132"/>
                <a:gd name="connsiteY59" fmla="*/ 3336948 h 4745608"/>
                <a:gd name="connsiteX60" fmla="*/ 3004633 w 4560132"/>
                <a:gd name="connsiteY60" fmla="*/ 3276814 h 4745608"/>
                <a:gd name="connsiteX61" fmla="*/ 2771676 w 4560132"/>
                <a:gd name="connsiteY61" fmla="*/ 3166987 h 4745608"/>
                <a:gd name="connsiteX62" fmla="*/ 2638873 w 4560132"/>
                <a:gd name="connsiteY62" fmla="*/ 3097908 h 4745608"/>
                <a:gd name="connsiteX63" fmla="*/ 2570293 w 4560132"/>
                <a:gd name="connsiteY63" fmla="*/ 3109338 h 4745608"/>
                <a:gd name="connsiteX64" fmla="*/ 2525557 w 4560132"/>
                <a:gd name="connsiteY64" fmla="*/ 3326508 h 4745608"/>
                <a:gd name="connsiteX65" fmla="*/ 2584349 w 4560132"/>
                <a:gd name="connsiteY65" fmla="*/ 3577470 h 4745608"/>
                <a:gd name="connsiteX66" fmla="*/ 2663703 w 4560132"/>
                <a:gd name="connsiteY66" fmla="*/ 3996904 h 4745608"/>
                <a:gd name="connsiteX67" fmla="*/ 2633113 w 4560132"/>
                <a:gd name="connsiteY67" fmla="*/ 4192703 h 4745608"/>
                <a:gd name="connsiteX68" fmla="*/ 2539703 w 4560132"/>
                <a:gd name="connsiteY68" fmla="*/ 4455574 h 4745608"/>
                <a:gd name="connsiteX69" fmla="*/ 2595212 w 4560132"/>
                <a:gd name="connsiteY69" fmla="*/ 3945217 h 4745608"/>
                <a:gd name="connsiteX70" fmla="*/ 2481240 w 4560132"/>
                <a:gd name="connsiteY70" fmla="*/ 3566538 h 4745608"/>
                <a:gd name="connsiteX71" fmla="*/ 2307403 w 4560132"/>
                <a:gd name="connsiteY71" fmla="*/ 3166488 h 4745608"/>
                <a:gd name="connsiteX72" fmla="*/ 2261683 w 4560132"/>
                <a:gd name="connsiteY72" fmla="*/ 3063618 h 4745608"/>
                <a:gd name="connsiteX73" fmla="*/ 2078803 w 4560132"/>
                <a:gd name="connsiteY73" fmla="*/ 2949318 h 4745608"/>
                <a:gd name="connsiteX74" fmla="*/ 1824299 w 4560132"/>
                <a:gd name="connsiteY74" fmla="*/ 3002494 h 4745608"/>
                <a:gd name="connsiteX75" fmla="*/ 1412162 w 4560132"/>
                <a:gd name="connsiteY75" fmla="*/ 3235573 h 4745608"/>
                <a:gd name="connsiteX76" fmla="*/ 1381573 w 4560132"/>
                <a:gd name="connsiteY76" fmla="*/ 3680838 h 4745608"/>
                <a:gd name="connsiteX77" fmla="*/ 1340867 w 4560132"/>
                <a:gd name="connsiteY77" fmla="*/ 3980504 h 4745608"/>
                <a:gd name="connsiteX78" fmla="*/ 1197619 w 4560132"/>
                <a:gd name="connsiteY78" fmla="*/ 4738831 h 4745608"/>
                <a:gd name="connsiteX79" fmla="*/ 1220896 w 4560132"/>
                <a:gd name="connsiteY79" fmla="*/ 4338309 h 4745608"/>
                <a:gd name="connsiteX80" fmla="*/ 1242772 w 4560132"/>
                <a:gd name="connsiteY80" fmla="*/ 4080888 h 4745608"/>
                <a:gd name="connsiteX81" fmla="*/ 1198693 w 4560132"/>
                <a:gd name="connsiteY81" fmla="*/ 3909438 h 4745608"/>
                <a:gd name="connsiteX82" fmla="*/ 970093 w 4560132"/>
                <a:gd name="connsiteY82" fmla="*/ 3989448 h 4745608"/>
                <a:gd name="connsiteX83" fmla="*/ 766328 w 4560132"/>
                <a:gd name="connsiteY83" fmla="*/ 4131990 h 4745608"/>
                <a:gd name="connsiteX84" fmla="*/ 555808 w 4560132"/>
                <a:gd name="connsiteY84" fmla="*/ 4355688 h 4745608"/>
                <a:gd name="connsiteX85" fmla="*/ 785900 w 4560132"/>
                <a:gd name="connsiteY85" fmla="*/ 4017771 h 4745608"/>
                <a:gd name="connsiteX86" fmla="*/ 1130113 w 4560132"/>
                <a:gd name="connsiteY86" fmla="*/ 3817500 h 4745608"/>
                <a:gd name="connsiteX87" fmla="*/ 1278703 w 4560132"/>
                <a:gd name="connsiteY87" fmla="*/ 3726558 h 4745608"/>
                <a:gd name="connsiteX88" fmla="*/ 1269661 w 4560132"/>
                <a:gd name="connsiteY88" fmla="*/ 3390117 h 4745608"/>
                <a:gd name="connsiteX89" fmla="*/ 1309620 w 4560132"/>
                <a:gd name="connsiteY89" fmla="*/ 3169963 h 4745608"/>
                <a:gd name="connsiteX90" fmla="*/ 1393003 w 4560132"/>
                <a:gd name="connsiteY90" fmla="*/ 3052188 h 4745608"/>
                <a:gd name="connsiteX91" fmla="*/ 1080693 w 4560132"/>
                <a:gd name="connsiteY91" fmla="*/ 2984604 h 4745608"/>
                <a:gd name="connsiteX92" fmla="*/ 663453 w 4560132"/>
                <a:gd name="connsiteY92" fmla="*/ 3023360 h 4745608"/>
                <a:gd name="connsiteX93" fmla="*/ 235111 w 4560132"/>
                <a:gd name="connsiteY93" fmla="*/ 3217172 h 4745608"/>
                <a:gd name="connsiteX94" fmla="*/ 421453 w 4560132"/>
                <a:gd name="connsiteY94" fmla="*/ 3029328 h 4745608"/>
                <a:gd name="connsiteX95" fmla="*/ 627193 w 4560132"/>
                <a:gd name="connsiteY95" fmla="*/ 2926458 h 4745608"/>
                <a:gd name="connsiteX96" fmla="*/ 854480 w 4560132"/>
                <a:gd name="connsiteY96" fmla="*/ 2889178 h 4745608"/>
                <a:gd name="connsiteX97" fmla="*/ 1149272 w 4560132"/>
                <a:gd name="connsiteY97" fmla="*/ 2889676 h 4745608"/>
                <a:gd name="connsiteX98" fmla="*/ 1531894 w 4560132"/>
                <a:gd name="connsiteY98" fmla="*/ 2917507 h 4745608"/>
                <a:gd name="connsiteX99" fmla="*/ 1860559 w 4560132"/>
                <a:gd name="connsiteY99" fmla="*/ 2766431 h 4745608"/>
                <a:gd name="connsiteX100" fmla="*/ 1701613 w 4560132"/>
                <a:gd name="connsiteY100" fmla="*/ 2263518 h 4745608"/>
                <a:gd name="connsiteX101" fmla="*/ 1690183 w 4560132"/>
                <a:gd name="connsiteY101" fmla="*/ 1966338 h 4745608"/>
                <a:gd name="connsiteX102" fmla="*/ 1381991 w 4560132"/>
                <a:gd name="connsiteY102" fmla="*/ 1841604 h 4745608"/>
                <a:gd name="connsiteX103" fmla="*/ 1095823 w 4560132"/>
                <a:gd name="connsiteY103" fmla="*/ 1714878 h 4745608"/>
                <a:gd name="connsiteX104" fmla="*/ 746507 w 4560132"/>
                <a:gd name="connsiteY104" fmla="*/ 1626415 h 4745608"/>
                <a:gd name="connsiteX105" fmla="*/ 352873 w 4560132"/>
                <a:gd name="connsiteY105" fmla="*/ 1726308 h 4745608"/>
                <a:gd name="connsiteX106" fmla="*/ 113171 w 4560132"/>
                <a:gd name="connsiteY106" fmla="*/ 1763582 h 4745608"/>
                <a:gd name="connsiteX107" fmla="*/ 9973 w 4560132"/>
                <a:gd name="connsiteY107" fmla="*/ 1737738 h 4745608"/>
                <a:gd name="connsiteX108" fmla="*/ 348516 w 4560132"/>
                <a:gd name="connsiteY108" fmla="*/ 1643812 h 4745608"/>
                <a:gd name="connsiteX109" fmla="*/ 653097 w 4560132"/>
                <a:gd name="connsiteY109" fmla="*/ 1543920 h 4745608"/>
                <a:gd name="connsiteX110" fmla="*/ 1072963 w 4560132"/>
                <a:gd name="connsiteY110" fmla="*/ 1612008 h 4745608"/>
                <a:gd name="connsiteX111" fmla="*/ 1244413 w 4560132"/>
                <a:gd name="connsiteY111" fmla="*/ 1657728 h 4745608"/>
                <a:gd name="connsiteX112" fmla="*/ 1205766 w 4560132"/>
                <a:gd name="connsiteY112" fmla="*/ 1451988 h 4745608"/>
                <a:gd name="connsiteX113" fmla="*/ 1046313 w 4560132"/>
                <a:gd name="connsiteY113" fmla="*/ 815409 h 4745608"/>
                <a:gd name="connsiteX114" fmla="*/ 1221553 w 4560132"/>
                <a:gd name="connsiteY114" fmla="*/ 1211958 h 4745608"/>
                <a:gd name="connsiteX0" fmla="*/ 1221553 w 5011600"/>
                <a:gd name="connsiteY0" fmla="*/ 1211958 h 4745608"/>
                <a:gd name="connsiteX1" fmla="*/ 1343911 w 5011600"/>
                <a:gd name="connsiteY1" fmla="*/ 1559828 h 4745608"/>
                <a:gd name="connsiteX2" fmla="*/ 1553023 w 5011600"/>
                <a:gd name="connsiteY2" fmla="*/ 1657728 h 4745608"/>
                <a:gd name="connsiteX3" fmla="*/ 1907353 w 5011600"/>
                <a:gd name="connsiteY3" fmla="*/ 1680588 h 4745608"/>
                <a:gd name="connsiteX4" fmla="*/ 2021653 w 5011600"/>
                <a:gd name="connsiteY4" fmla="*/ 1543428 h 4745608"/>
                <a:gd name="connsiteX5" fmla="*/ 2124523 w 5011600"/>
                <a:gd name="connsiteY5" fmla="*/ 1291968 h 4745608"/>
                <a:gd name="connsiteX6" fmla="*/ 2124523 w 5011600"/>
                <a:gd name="connsiteY6" fmla="*/ 1120518 h 4745608"/>
                <a:gd name="connsiteX7" fmla="*/ 2068029 w 5011600"/>
                <a:gd name="connsiteY7" fmla="*/ 825325 h 4745608"/>
                <a:gd name="connsiteX8" fmla="*/ 2078803 w 5011600"/>
                <a:gd name="connsiteY8" fmla="*/ 777618 h 4745608"/>
                <a:gd name="connsiteX9" fmla="*/ 2170243 w 5011600"/>
                <a:gd name="connsiteY9" fmla="*/ 1086228 h 4745608"/>
                <a:gd name="connsiteX10" fmla="*/ 2215963 w 5011600"/>
                <a:gd name="connsiteY10" fmla="*/ 1269108 h 4745608"/>
                <a:gd name="connsiteX11" fmla="*/ 2284543 w 5011600"/>
                <a:gd name="connsiteY11" fmla="*/ 1303398 h 4745608"/>
                <a:gd name="connsiteX12" fmla="*/ 2330263 w 5011600"/>
                <a:gd name="connsiteY12" fmla="*/ 1166238 h 4745608"/>
                <a:gd name="connsiteX13" fmla="*/ 2467423 w 5011600"/>
                <a:gd name="connsiteY13" fmla="*/ 880488 h 4745608"/>
                <a:gd name="connsiteX14" fmla="*/ 2558863 w 5011600"/>
                <a:gd name="connsiteY14" fmla="*/ 640458 h 4745608"/>
                <a:gd name="connsiteX15" fmla="*/ 2616013 w 5011600"/>
                <a:gd name="connsiteY15" fmla="*/ 537588 h 4745608"/>
                <a:gd name="connsiteX16" fmla="*/ 2558863 w 5011600"/>
                <a:gd name="connsiteY16" fmla="*/ 789048 h 4745608"/>
                <a:gd name="connsiteX17" fmla="*/ 2444563 w 5011600"/>
                <a:gd name="connsiteY17" fmla="*/ 1097658 h 4745608"/>
                <a:gd name="connsiteX18" fmla="*/ 2375983 w 5011600"/>
                <a:gd name="connsiteY18" fmla="*/ 1406268 h 4745608"/>
                <a:gd name="connsiteX19" fmla="*/ 2558863 w 5011600"/>
                <a:gd name="connsiteY19" fmla="*/ 1577718 h 4745608"/>
                <a:gd name="connsiteX20" fmla="*/ 2878903 w 5011600"/>
                <a:gd name="connsiteY20" fmla="*/ 1657728 h 4745608"/>
                <a:gd name="connsiteX21" fmla="*/ 3187513 w 5011600"/>
                <a:gd name="connsiteY21" fmla="*/ 1657728 h 4745608"/>
                <a:gd name="connsiteX22" fmla="*/ 3370393 w 5011600"/>
                <a:gd name="connsiteY22" fmla="*/ 1566288 h 4745608"/>
                <a:gd name="connsiteX23" fmla="*/ 3488066 w 5011600"/>
                <a:gd name="connsiteY23" fmla="*/ 1246753 h 4745608"/>
                <a:gd name="connsiteX24" fmla="*/ 3495138 w 5011600"/>
                <a:gd name="connsiteY24" fmla="*/ 1115548 h 4745608"/>
                <a:gd name="connsiteX25" fmla="*/ 3493650 w 5011600"/>
                <a:gd name="connsiteY25" fmla="*/ 1063976 h 4745608"/>
                <a:gd name="connsiteX26" fmla="*/ 3450403 w 5011600"/>
                <a:gd name="connsiteY26" fmla="*/ 777618 h 4745608"/>
                <a:gd name="connsiteX27" fmla="*/ 3119893 w 5011600"/>
                <a:gd name="connsiteY27" fmla="*/ 321571 h 4745608"/>
                <a:gd name="connsiteX28" fmla="*/ 3497351 w 5011600"/>
                <a:gd name="connsiteY28" fmla="*/ 674883 h 4745608"/>
                <a:gd name="connsiteX29" fmla="*/ 3759013 w 5011600"/>
                <a:gd name="connsiteY29" fmla="*/ 571878 h 4745608"/>
                <a:gd name="connsiteX30" fmla="*/ 3999043 w 5011600"/>
                <a:gd name="connsiteY30" fmla="*/ 91818 h 4745608"/>
                <a:gd name="connsiteX31" fmla="*/ 4033333 w 5011600"/>
                <a:gd name="connsiteY31" fmla="*/ 11808 h 4745608"/>
                <a:gd name="connsiteX32" fmla="*/ 3984569 w 5011600"/>
                <a:gd name="connsiteY32" fmla="*/ 247366 h 4745608"/>
                <a:gd name="connsiteX33" fmla="*/ 3812791 w 5011600"/>
                <a:gd name="connsiteY33" fmla="*/ 647417 h 4745608"/>
                <a:gd name="connsiteX34" fmla="*/ 3592906 w 5011600"/>
                <a:gd name="connsiteY34" fmla="*/ 811408 h 4745608"/>
                <a:gd name="connsiteX35" fmla="*/ 3604425 w 5011600"/>
                <a:gd name="connsiteY35" fmla="*/ 999253 h 4745608"/>
                <a:gd name="connsiteX36" fmla="*/ 3872985 w 5011600"/>
                <a:gd name="connsiteY36" fmla="*/ 881976 h 4745608"/>
                <a:gd name="connsiteX37" fmla="*/ 4200754 w 5011600"/>
                <a:gd name="connsiteY37" fmla="*/ 774136 h 4745608"/>
                <a:gd name="connsiteX38" fmla="*/ 4064251 w 5011600"/>
                <a:gd name="connsiteY38" fmla="*/ 847195 h 4745608"/>
                <a:gd name="connsiteX39" fmla="*/ 3818880 w 5011600"/>
                <a:gd name="connsiteY39" fmla="*/ 991305 h 4745608"/>
                <a:gd name="connsiteX40" fmla="*/ 3658531 w 5011600"/>
                <a:gd name="connsiteY40" fmla="*/ 1093178 h 4745608"/>
                <a:gd name="connsiteX41" fmla="*/ 3622838 w 5011600"/>
                <a:gd name="connsiteY41" fmla="*/ 1221401 h 4745608"/>
                <a:gd name="connsiteX42" fmla="*/ 3577446 w 5011600"/>
                <a:gd name="connsiteY42" fmla="*/ 1500691 h 4745608"/>
                <a:gd name="connsiteX43" fmla="*/ 3461833 w 5011600"/>
                <a:gd name="connsiteY43" fmla="*/ 1726308 h 4745608"/>
                <a:gd name="connsiteX44" fmla="*/ 3278953 w 5011600"/>
                <a:gd name="connsiteY44" fmla="*/ 2034918 h 4745608"/>
                <a:gd name="connsiteX45" fmla="*/ 3288742 w 5011600"/>
                <a:gd name="connsiteY45" fmla="*/ 2273460 h 4745608"/>
                <a:gd name="connsiteX46" fmla="*/ 3434288 w 5011600"/>
                <a:gd name="connsiteY46" fmla="*/ 2417577 h 4745608"/>
                <a:gd name="connsiteX47" fmla="*/ 3781217 w 5011600"/>
                <a:gd name="connsiteY47" fmla="*/ 2618845 h 4745608"/>
                <a:gd name="connsiteX48" fmla="*/ 4079053 w 5011600"/>
                <a:gd name="connsiteY48" fmla="*/ 2777868 h 4745608"/>
                <a:gd name="connsiteX49" fmla="*/ 5011598 w 5011600"/>
                <a:gd name="connsiteY49" fmla="*/ 3189329 h 4745608"/>
                <a:gd name="connsiteX50" fmla="*/ 4070190 w 5011600"/>
                <a:gd name="connsiteY50" fmla="*/ 3021367 h 4745608"/>
                <a:gd name="connsiteX51" fmla="*/ 3460193 w 5011600"/>
                <a:gd name="connsiteY51" fmla="*/ 2852901 h 4745608"/>
                <a:gd name="connsiteX52" fmla="*/ 3217865 w 5011600"/>
                <a:gd name="connsiteY52" fmla="*/ 2829045 h 4745608"/>
                <a:gd name="connsiteX53" fmla="*/ 3025524 w 5011600"/>
                <a:gd name="connsiteY53" fmla="*/ 2858861 h 4745608"/>
                <a:gd name="connsiteX54" fmla="*/ 2832855 w 5011600"/>
                <a:gd name="connsiteY54" fmla="*/ 2930924 h 4745608"/>
                <a:gd name="connsiteX55" fmla="*/ 2820111 w 5011600"/>
                <a:gd name="connsiteY55" fmla="*/ 3026344 h 4745608"/>
                <a:gd name="connsiteX56" fmla="*/ 2959241 w 5011600"/>
                <a:gd name="connsiteY56" fmla="*/ 3167976 h 4745608"/>
                <a:gd name="connsiteX57" fmla="*/ 3176083 w 5011600"/>
                <a:gd name="connsiteY57" fmla="*/ 3269358 h 4745608"/>
                <a:gd name="connsiteX58" fmla="*/ 3388239 w 5011600"/>
                <a:gd name="connsiteY58" fmla="*/ 3442290 h 4745608"/>
                <a:gd name="connsiteX59" fmla="*/ 3212014 w 5011600"/>
                <a:gd name="connsiteY59" fmla="*/ 3336948 h 4745608"/>
                <a:gd name="connsiteX60" fmla="*/ 3004633 w 5011600"/>
                <a:gd name="connsiteY60" fmla="*/ 3276814 h 4745608"/>
                <a:gd name="connsiteX61" fmla="*/ 2771676 w 5011600"/>
                <a:gd name="connsiteY61" fmla="*/ 3166987 h 4745608"/>
                <a:gd name="connsiteX62" fmla="*/ 2638873 w 5011600"/>
                <a:gd name="connsiteY62" fmla="*/ 3097908 h 4745608"/>
                <a:gd name="connsiteX63" fmla="*/ 2570293 w 5011600"/>
                <a:gd name="connsiteY63" fmla="*/ 3109338 h 4745608"/>
                <a:gd name="connsiteX64" fmla="*/ 2525557 w 5011600"/>
                <a:gd name="connsiteY64" fmla="*/ 3326508 h 4745608"/>
                <a:gd name="connsiteX65" fmla="*/ 2584349 w 5011600"/>
                <a:gd name="connsiteY65" fmla="*/ 3577470 h 4745608"/>
                <a:gd name="connsiteX66" fmla="*/ 2663703 w 5011600"/>
                <a:gd name="connsiteY66" fmla="*/ 3996904 h 4745608"/>
                <a:gd name="connsiteX67" fmla="*/ 2633113 w 5011600"/>
                <a:gd name="connsiteY67" fmla="*/ 4192703 h 4745608"/>
                <a:gd name="connsiteX68" fmla="*/ 2539703 w 5011600"/>
                <a:gd name="connsiteY68" fmla="*/ 4455574 h 4745608"/>
                <a:gd name="connsiteX69" fmla="*/ 2595212 w 5011600"/>
                <a:gd name="connsiteY69" fmla="*/ 3945217 h 4745608"/>
                <a:gd name="connsiteX70" fmla="*/ 2481240 w 5011600"/>
                <a:gd name="connsiteY70" fmla="*/ 3566538 h 4745608"/>
                <a:gd name="connsiteX71" fmla="*/ 2307403 w 5011600"/>
                <a:gd name="connsiteY71" fmla="*/ 3166488 h 4745608"/>
                <a:gd name="connsiteX72" fmla="*/ 2261683 w 5011600"/>
                <a:gd name="connsiteY72" fmla="*/ 3063618 h 4745608"/>
                <a:gd name="connsiteX73" fmla="*/ 2078803 w 5011600"/>
                <a:gd name="connsiteY73" fmla="*/ 2949318 h 4745608"/>
                <a:gd name="connsiteX74" fmla="*/ 1824299 w 5011600"/>
                <a:gd name="connsiteY74" fmla="*/ 3002494 h 4745608"/>
                <a:gd name="connsiteX75" fmla="*/ 1412162 w 5011600"/>
                <a:gd name="connsiteY75" fmla="*/ 3235573 h 4745608"/>
                <a:gd name="connsiteX76" fmla="*/ 1381573 w 5011600"/>
                <a:gd name="connsiteY76" fmla="*/ 3680838 h 4745608"/>
                <a:gd name="connsiteX77" fmla="*/ 1340867 w 5011600"/>
                <a:gd name="connsiteY77" fmla="*/ 3980504 h 4745608"/>
                <a:gd name="connsiteX78" fmla="*/ 1197619 w 5011600"/>
                <a:gd name="connsiteY78" fmla="*/ 4738831 h 4745608"/>
                <a:gd name="connsiteX79" fmla="*/ 1220896 w 5011600"/>
                <a:gd name="connsiteY79" fmla="*/ 4338309 h 4745608"/>
                <a:gd name="connsiteX80" fmla="*/ 1242772 w 5011600"/>
                <a:gd name="connsiteY80" fmla="*/ 4080888 h 4745608"/>
                <a:gd name="connsiteX81" fmla="*/ 1198693 w 5011600"/>
                <a:gd name="connsiteY81" fmla="*/ 3909438 h 4745608"/>
                <a:gd name="connsiteX82" fmla="*/ 970093 w 5011600"/>
                <a:gd name="connsiteY82" fmla="*/ 3989448 h 4745608"/>
                <a:gd name="connsiteX83" fmla="*/ 766328 w 5011600"/>
                <a:gd name="connsiteY83" fmla="*/ 4131990 h 4745608"/>
                <a:gd name="connsiteX84" fmla="*/ 555808 w 5011600"/>
                <a:gd name="connsiteY84" fmla="*/ 4355688 h 4745608"/>
                <a:gd name="connsiteX85" fmla="*/ 785900 w 5011600"/>
                <a:gd name="connsiteY85" fmla="*/ 4017771 h 4745608"/>
                <a:gd name="connsiteX86" fmla="*/ 1130113 w 5011600"/>
                <a:gd name="connsiteY86" fmla="*/ 3817500 h 4745608"/>
                <a:gd name="connsiteX87" fmla="*/ 1278703 w 5011600"/>
                <a:gd name="connsiteY87" fmla="*/ 3726558 h 4745608"/>
                <a:gd name="connsiteX88" fmla="*/ 1269661 w 5011600"/>
                <a:gd name="connsiteY88" fmla="*/ 3390117 h 4745608"/>
                <a:gd name="connsiteX89" fmla="*/ 1309620 w 5011600"/>
                <a:gd name="connsiteY89" fmla="*/ 3169963 h 4745608"/>
                <a:gd name="connsiteX90" fmla="*/ 1393003 w 5011600"/>
                <a:gd name="connsiteY90" fmla="*/ 3052188 h 4745608"/>
                <a:gd name="connsiteX91" fmla="*/ 1080693 w 5011600"/>
                <a:gd name="connsiteY91" fmla="*/ 2984604 h 4745608"/>
                <a:gd name="connsiteX92" fmla="*/ 663453 w 5011600"/>
                <a:gd name="connsiteY92" fmla="*/ 3023360 h 4745608"/>
                <a:gd name="connsiteX93" fmla="*/ 235111 w 5011600"/>
                <a:gd name="connsiteY93" fmla="*/ 3217172 h 4745608"/>
                <a:gd name="connsiteX94" fmla="*/ 421453 w 5011600"/>
                <a:gd name="connsiteY94" fmla="*/ 3029328 h 4745608"/>
                <a:gd name="connsiteX95" fmla="*/ 627193 w 5011600"/>
                <a:gd name="connsiteY95" fmla="*/ 2926458 h 4745608"/>
                <a:gd name="connsiteX96" fmla="*/ 854480 w 5011600"/>
                <a:gd name="connsiteY96" fmla="*/ 2889178 h 4745608"/>
                <a:gd name="connsiteX97" fmla="*/ 1149272 w 5011600"/>
                <a:gd name="connsiteY97" fmla="*/ 2889676 h 4745608"/>
                <a:gd name="connsiteX98" fmla="*/ 1531894 w 5011600"/>
                <a:gd name="connsiteY98" fmla="*/ 2917507 h 4745608"/>
                <a:gd name="connsiteX99" fmla="*/ 1860559 w 5011600"/>
                <a:gd name="connsiteY99" fmla="*/ 2766431 h 4745608"/>
                <a:gd name="connsiteX100" fmla="*/ 1701613 w 5011600"/>
                <a:gd name="connsiteY100" fmla="*/ 2263518 h 4745608"/>
                <a:gd name="connsiteX101" fmla="*/ 1690183 w 5011600"/>
                <a:gd name="connsiteY101" fmla="*/ 1966338 h 4745608"/>
                <a:gd name="connsiteX102" fmla="*/ 1381991 w 5011600"/>
                <a:gd name="connsiteY102" fmla="*/ 1841604 h 4745608"/>
                <a:gd name="connsiteX103" fmla="*/ 1095823 w 5011600"/>
                <a:gd name="connsiteY103" fmla="*/ 1714878 h 4745608"/>
                <a:gd name="connsiteX104" fmla="*/ 746507 w 5011600"/>
                <a:gd name="connsiteY104" fmla="*/ 1626415 h 4745608"/>
                <a:gd name="connsiteX105" fmla="*/ 352873 w 5011600"/>
                <a:gd name="connsiteY105" fmla="*/ 1726308 h 4745608"/>
                <a:gd name="connsiteX106" fmla="*/ 113171 w 5011600"/>
                <a:gd name="connsiteY106" fmla="*/ 1763582 h 4745608"/>
                <a:gd name="connsiteX107" fmla="*/ 9973 w 5011600"/>
                <a:gd name="connsiteY107" fmla="*/ 1737738 h 4745608"/>
                <a:gd name="connsiteX108" fmla="*/ 348516 w 5011600"/>
                <a:gd name="connsiteY108" fmla="*/ 1643812 h 4745608"/>
                <a:gd name="connsiteX109" fmla="*/ 653097 w 5011600"/>
                <a:gd name="connsiteY109" fmla="*/ 1543920 h 4745608"/>
                <a:gd name="connsiteX110" fmla="*/ 1072963 w 5011600"/>
                <a:gd name="connsiteY110" fmla="*/ 1612008 h 4745608"/>
                <a:gd name="connsiteX111" fmla="*/ 1244413 w 5011600"/>
                <a:gd name="connsiteY111" fmla="*/ 1657728 h 4745608"/>
                <a:gd name="connsiteX112" fmla="*/ 1205766 w 5011600"/>
                <a:gd name="connsiteY112" fmla="*/ 1451988 h 4745608"/>
                <a:gd name="connsiteX113" fmla="*/ 1046313 w 5011600"/>
                <a:gd name="connsiteY113" fmla="*/ 815409 h 4745608"/>
                <a:gd name="connsiteX114" fmla="*/ 1221553 w 5011600"/>
                <a:gd name="connsiteY114" fmla="*/ 1211958 h 4745608"/>
                <a:gd name="connsiteX0" fmla="*/ 1221553 w 5055473"/>
                <a:gd name="connsiteY0" fmla="*/ 1211958 h 4745608"/>
                <a:gd name="connsiteX1" fmla="*/ 1343911 w 5055473"/>
                <a:gd name="connsiteY1" fmla="*/ 1559828 h 4745608"/>
                <a:gd name="connsiteX2" fmla="*/ 1553023 w 5055473"/>
                <a:gd name="connsiteY2" fmla="*/ 1657728 h 4745608"/>
                <a:gd name="connsiteX3" fmla="*/ 1907353 w 5055473"/>
                <a:gd name="connsiteY3" fmla="*/ 1680588 h 4745608"/>
                <a:gd name="connsiteX4" fmla="*/ 2021653 w 5055473"/>
                <a:gd name="connsiteY4" fmla="*/ 1543428 h 4745608"/>
                <a:gd name="connsiteX5" fmla="*/ 2124523 w 5055473"/>
                <a:gd name="connsiteY5" fmla="*/ 1291968 h 4745608"/>
                <a:gd name="connsiteX6" fmla="*/ 2124523 w 5055473"/>
                <a:gd name="connsiteY6" fmla="*/ 1120518 h 4745608"/>
                <a:gd name="connsiteX7" fmla="*/ 2068029 w 5055473"/>
                <a:gd name="connsiteY7" fmla="*/ 825325 h 4745608"/>
                <a:gd name="connsiteX8" fmla="*/ 2078803 w 5055473"/>
                <a:gd name="connsiteY8" fmla="*/ 777618 h 4745608"/>
                <a:gd name="connsiteX9" fmla="*/ 2170243 w 5055473"/>
                <a:gd name="connsiteY9" fmla="*/ 1086228 h 4745608"/>
                <a:gd name="connsiteX10" fmla="*/ 2215963 w 5055473"/>
                <a:gd name="connsiteY10" fmla="*/ 1269108 h 4745608"/>
                <a:gd name="connsiteX11" fmla="*/ 2284543 w 5055473"/>
                <a:gd name="connsiteY11" fmla="*/ 1303398 h 4745608"/>
                <a:gd name="connsiteX12" fmla="*/ 2330263 w 5055473"/>
                <a:gd name="connsiteY12" fmla="*/ 1166238 h 4745608"/>
                <a:gd name="connsiteX13" fmla="*/ 2467423 w 5055473"/>
                <a:gd name="connsiteY13" fmla="*/ 880488 h 4745608"/>
                <a:gd name="connsiteX14" fmla="*/ 2558863 w 5055473"/>
                <a:gd name="connsiteY14" fmla="*/ 640458 h 4745608"/>
                <a:gd name="connsiteX15" fmla="*/ 2616013 w 5055473"/>
                <a:gd name="connsiteY15" fmla="*/ 537588 h 4745608"/>
                <a:gd name="connsiteX16" fmla="*/ 2558863 w 5055473"/>
                <a:gd name="connsiteY16" fmla="*/ 789048 h 4745608"/>
                <a:gd name="connsiteX17" fmla="*/ 2444563 w 5055473"/>
                <a:gd name="connsiteY17" fmla="*/ 1097658 h 4745608"/>
                <a:gd name="connsiteX18" fmla="*/ 2375983 w 5055473"/>
                <a:gd name="connsiteY18" fmla="*/ 1406268 h 4745608"/>
                <a:gd name="connsiteX19" fmla="*/ 2558863 w 5055473"/>
                <a:gd name="connsiteY19" fmla="*/ 1577718 h 4745608"/>
                <a:gd name="connsiteX20" fmla="*/ 2878903 w 5055473"/>
                <a:gd name="connsiteY20" fmla="*/ 1657728 h 4745608"/>
                <a:gd name="connsiteX21" fmla="*/ 3187513 w 5055473"/>
                <a:gd name="connsiteY21" fmla="*/ 1657728 h 4745608"/>
                <a:gd name="connsiteX22" fmla="*/ 3370393 w 5055473"/>
                <a:gd name="connsiteY22" fmla="*/ 1566288 h 4745608"/>
                <a:gd name="connsiteX23" fmla="*/ 3488066 w 5055473"/>
                <a:gd name="connsiteY23" fmla="*/ 1246753 h 4745608"/>
                <a:gd name="connsiteX24" fmla="*/ 3495138 w 5055473"/>
                <a:gd name="connsiteY24" fmla="*/ 1115548 h 4745608"/>
                <a:gd name="connsiteX25" fmla="*/ 3493650 w 5055473"/>
                <a:gd name="connsiteY25" fmla="*/ 1063976 h 4745608"/>
                <a:gd name="connsiteX26" fmla="*/ 3450403 w 5055473"/>
                <a:gd name="connsiteY26" fmla="*/ 777618 h 4745608"/>
                <a:gd name="connsiteX27" fmla="*/ 3119893 w 5055473"/>
                <a:gd name="connsiteY27" fmla="*/ 321571 h 4745608"/>
                <a:gd name="connsiteX28" fmla="*/ 3497351 w 5055473"/>
                <a:gd name="connsiteY28" fmla="*/ 674883 h 4745608"/>
                <a:gd name="connsiteX29" fmla="*/ 3759013 w 5055473"/>
                <a:gd name="connsiteY29" fmla="*/ 571878 h 4745608"/>
                <a:gd name="connsiteX30" fmla="*/ 3999043 w 5055473"/>
                <a:gd name="connsiteY30" fmla="*/ 91818 h 4745608"/>
                <a:gd name="connsiteX31" fmla="*/ 4033333 w 5055473"/>
                <a:gd name="connsiteY31" fmla="*/ 11808 h 4745608"/>
                <a:gd name="connsiteX32" fmla="*/ 3984569 w 5055473"/>
                <a:gd name="connsiteY32" fmla="*/ 247366 h 4745608"/>
                <a:gd name="connsiteX33" fmla="*/ 3812791 w 5055473"/>
                <a:gd name="connsiteY33" fmla="*/ 647417 h 4745608"/>
                <a:gd name="connsiteX34" fmla="*/ 3592906 w 5055473"/>
                <a:gd name="connsiteY34" fmla="*/ 811408 h 4745608"/>
                <a:gd name="connsiteX35" fmla="*/ 3604425 w 5055473"/>
                <a:gd name="connsiteY35" fmla="*/ 999253 h 4745608"/>
                <a:gd name="connsiteX36" fmla="*/ 3872985 w 5055473"/>
                <a:gd name="connsiteY36" fmla="*/ 881976 h 4745608"/>
                <a:gd name="connsiteX37" fmla="*/ 4200754 w 5055473"/>
                <a:gd name="connsiteY37" fmla="*/ 774136 h 4745608"/>
                <a:gd name="connsiteX38" fmla="*/ 4064251 w 5055473"/>
                <a:gd name="connsiteY38" fmla="*/ 847195 h 4745608"/>
                <a:gd name="connsiteX39" fmla="*/ 3818880 w 5055473"/>
                <a:gd name="connsiteY39" fmla="*/ 991305 h 4745608"/>
                <a:gd name="connsiteX40" fmla="*/ 3658531 w 5055473"/>
                <a:gd name="connsiteY40" fmla="*/ 1093178 h 4745608"/>
                <a:gd name="connsiteX41" fmla="*/ 3622838 w 5055473"/>
                <a:gd name="connsiteY41" fmla="*/ 1221401 h 4745608"/>
                <a:gd name="connsiteX42" fmla="*/ 3577446 w 5055473"/>
                <a:gd name="connsiteY42" fmla="*/ 1500691 h 4745608"/>
                <a:gd name="connsiteX43" fmla="*/ 3461833 w 5055473"/>
                <a:gd name="connsiteY43" fmla="*/ 1726308 h 4745608"/>
                <a:gd name="connsiteX44" fmla="*/ 3278953 w 5055473"/>
                <a:gd name="connsiteY44" fmla="*/ 2034918 h 4745608"/>
                <a:gd name="connsiteX45" fmla="*/ 3288742 w 5055473"/>
                <a:gd name="connsiteY45" fmla="*/ 2273460 h 4745608"/>
                <a:gd name="connsiteX46" fmla="*/ 3434288 w 5055473"/>
                <a:gd name="connsiteY46" fmla="*/ 2417577 h 4745608"/>
                <a:gd name="connsiteX47" fmla="*/ 3781217 w 5055473"/>
                <a:gd name="connsiteY47" fmla="*/ 2618845 h 4745608"/>
                <a:gd name="connsiteX48" fmla="*/ 4079053 w 5055473"/>
                <a:gd name="connsiteY48" fmla="*/ 2777868 h 4745608"/>
                <a:gd name="connsiteX49" fmla="*/ 5011598 w 5055473"/>
                <a:gd name="connsiteY49" fmla="*/ 3189329 h 4745608"/>
                <a:gd name="connsiteX50" fmla="*/ 4818456 w 5055473"/>
                <a:gd name="connsiteY50" fmla="*/ 3291193 h 4745608"/>
                <a:gd name="connsiteX51" fmla="*/ 4070190 w 5055473"/>
                <a:gd name="connsiteY51" fmla="*/ 3021367 h 4745608"/>
                <a:gd name="connsiteX52" fmla="*/ 3460193 w 5055473"/>
                <a:gd name="connsiteY52" fmla="*/ 2852901 h 4745608"/>
                <a:gd name="connsiteX53" fmla="*/ 3217865 w 5055473"/>
                <a:gd name="connsiteY53" fmla="*/ 2829045 h 4745608"/>
                <a:gd name="connsiteX54" fmla="*/ 3025524 w 5055473"/>
                <a:gd name="connsiteY54" fmla="*/ 2858861 h 4745608"/>
                <a:gd name="connsiteX55" fmla="*/ 2832855 w 5055473"/>
                <a:gd name="connsiteY55" fmla="*/ 2930924 h 4745608"/>
                <a:gd name="connsiteX56" fmla="*/ 2820111 w 5055473"/>
                <a:gd name="connsiteY56" fmla="*/ 3026344 h 4745608"/>
                <a:gd name="connsiteX57" fmla="*/ 2959241 w 5055473"/>
                <a:gd name="connsiteY57" fmla="*/ 3167976 h 4745608"/>
                <a:gd name="connsiteX58" fmla="*/ 3176083 w 5055473"/>
                <a:gd name="connsiteY58" fmla="*/ 3269358 h 4745608"/>
                <a:gd name="connsiteX59" fmla="*/ 3388239 w 5055473"/>
                <a:gd name="connsiteY59" fmla="*/ 3442290 h 4745608"/>
                <a:gd name="connsiteX60" fmla="*/ 3212014 w 5055473"/>
                <a:gd name="connsiteY60" fmla="*/ 3336948 h 4745608"/>
                <a:gd name="connsiteX61" fmla="*/ 3004633 w 5055473"/>
                <a:gd name="connsiteY61" fmla="*/ 3276814 h 4745608"/>
                <a:gd name="connsiteX62" fmla="*/ 2771676 w 5055473"/>
                <a:gd name="connsiteY62" fmla="*/ 3166987 h 4745608"/>
                <a:gd name="connsiteX63" fmla="*/ 2638873 w 5055473"/>
                <a:gd name="connsiteY63" fmla="*/ 3097908 h 4745608"/>
                <a:gd name="connsiteX64" fmla="*/ 2570293 w 5055473"/>
                <a:gd name="connsiteY64" fmla="*/ 3109338 h 4745608"/>
                <a:gd name="connsiteX65" fmla="*/ 2525557 w 5055473"/>
                <a:gd name="connsiteY65" fmla="*/ 3326508 h 4745608"/>
                <a:gd name="connsiteX66" fmla="*/ 2584349 w 5055473"/>
                <a:gd name="connsiteY66" fmla="*/ 3577470 h 4745608"/>
                <a:gd name="connsiteX67" fmla="*/ 2663703 w 5055473"/>
                <a:gd name="connsiteY67" fmla="*/ 3996904 h 4745608"/>
                <a:gd name="connsiteX68" fmla="*/ 2633113 w 5055473"/>
                <a:gd name="connsiteY68" fmla="*/ 4192703 h 4745608"/>
                <a:gd name="connsiteX69" fmla="*/ 2539703 w 5055473"/>
                <a:gd name="connsiteY69" fmla="*/ 4455574 h 4745608"/>
                <a:gd name="connsiteX70" fmla="*/ 2595212 w 5055473"/>
                <a:gd name="connsiteY70" fmla="*/ 3945217 h 4745608"/>
                <a:gd name="connsiteX71" fmla="*/ 2481240 w 5055473"/>
                <a:gd name="connsiteY71" fmla="*/ 3566538 h 4745608"/>
                <a:gd name="connsiteX72" fmla="*/ 2307403 w 5055473"/>
                <a:gd name="connsiteY72" fmla="*/ 3166488 h 4745608"/>
                <a:gd name="connsiteX73" fmla="*/ 2261683 w 5055473"/>
                <a:gd name="connsiteY73" fmla="*/ 3063618 h 4745608"/>
                <a:gd name="connsiteX74" fmla="*/ 2078803 w 5055473"/>
                <a:gd name="connsiteY74" fmla="*/ 2949318 h 4745608"/>
                <a:gd name="connsiteX75" fmla="*/ 1824299 w 5055473"/>
                <a:gd name="connsiteY75" fmla="*/ 3002494 h 4745608"/>
                <a:gd name="connsiteX76" fmla="*/ 1412162 w 5055473"/>
                <a:gd name="connsiteY76" fmla="*/ 3235573 h 4745608"/>
                <a:gd name="connsiteX77" fmla="*/ 1381573 w 5055473"/>
                <a:gd name="connsiteY77" fmla="*/ 3680838 h 4745608"/>
                <a:gd name="connsiteX78" fmla="*/ 1340867 w 5055473"/>
                <a:gd name="connsiteY78" fmla="*/ 3980504 h 4745608"/>
                <a:gd name="connsiteX79" fmla="*/ 1197619 w 5055473"/>
                <a:gd name="connsiteY79" fmla="*/ 4738831 h 4745608"/>
                <a:gd name="connsiteX80" fmla="*/ 1220896 w 5055473"/>
                <a:gd name="connsiteY80" fmla="*/ 4338309 h 4745608"/>
                <a:gd name="connsiteX81" fmla="*/ 1242772 w 5055473"/>
                <a:gd name="connsiteY81" fmla="*/ 4080888 h 4745608"/>
                <a:gd name="connsiteX82" fmla="*/ 1198693 w 5055473"/>
                <a:gd name="connsiteY82" fmla="*/ 3909438 h 4745608"/>
                <a:gd name="connsiteX83" fmla="*/ 970093 w 5055473"/>
                <a:gd name="connsiteY83" fmla="*/ 3989448 h 4745608"/>
                <a:gd name="connsiteX84" fmla="*/ 766328 w 5055473"/>
                <a:gd name="connsiteY84" fmla="*/ 4131990 h 4745608"/>
                <a:gd name="connsiteX85" fmla="*/ 555808 w 5055473"/>
                <a:gd name="connsiteY85" fmla="*/ 4355688 h 4745608"/>
                <a:gd name="connsiteX86" fmla="*/ 785900 w 5055473"/>
                <a:gd name="connsiteY86" fmla="*/ 4017771 h 4745608"/>
                <a:gd name="connsiteX87" fmla="*/ 1130113 w 5055473"/>
                <a:gd name="connsiteY87" fmla="*/ 3817500 h 4745608"/>
                <a:gd name="connsiteX88" fmla="*/ 1278703 w 5055473"/>
                <a:gd name="connsiteY88" fmla="*/ 3726558 h 4745608"/>
                <a:gd name="connsiteX89" fmla="*/ 1269661 w 5055473"/>
                <a:gd name="connsiteY89" fmla="*/ 3390117 h 4745608"/>
                <a:gd name="connsiteX90" fmla="*/ 1309620 w 5055473"/>
                <a:gd name="connsiteY90" fmla="*/ 3169963 h 4745608"/>
                <a:gd name="connsiteX91" fmla="*/ 1393003 w 5055473"/>
                <a:gd name="connsiteY91" fmla="*/ 3052188 h 4745608"/>
                <a:gd name="connsiteX92" fmla="*/ 1080693 w 5055473"/>
                <a:gd name="connsiteY92" fmla="*/ 2984604 h 4745608"/>
                <a:gd name="connsiteX93" fmla="*/ 663453 w 5055473"/>
                <a:gd name="connsiteY93" fmla="*/ 3023360 h 4745608"/>
                <a:gd name="connsiteX94" fmla="*/ 235111 w 5055473"/>
                <a:gd name="connsiteY94" fmla="*/ 3217172 h 4745608"/>
                <a:gd name="connsiteX95" fmla="*/ 421453 w 5055473"/>
                <a:gd name="connsiteY95" fmla="*/ 3029328 h 4745608"/>
                <a:gd name="connsiteX96" fmla="*/ 627193 w 5055473"/>
                <a:gd name="connsiteY96" fmla="*/ 2926458 h 4745608"/>
                <a:gd name="connsiteX97" fmla="*/ 854480 w 5055473"/>
                <a:gd name="connsiteY97" fmla="*/ 2889178 h 4745608"/>
                <a:gd name="connsiteX98" fmla="*/ 1149272 w 5055473"/>
                <a:gd name="connsiteY98" fmla="*/ 2889676 h 4745608"/>
                <a:gd name="connsiteX99" fmla="*/ 1531894 w 5055473"/>
                <a:gd name="connsiteY99" fmla="*/ 2917507 h 4745608"/>
                <a:gd name="connsiteX100" fmla="*/ 1860559 w 5055473"/>
                <a:gd name="connsiteY100" fmla="*/ 2766431 h 4745608"/>
                <a:gd name="connsiteX101" fmla="*/ 1701613 w 5055473"/>
                <a:gd name="connsiteY101" fmla="*/ 2263518 h 4745608"/>
                <a:gd name="connsiteX102" fmla="*/ 1690183 w 5055473"/>
                <a:gd name="connsiteY102" fmla="*/ 1966338 h 4745608"/>
                <a:gd name="connsiteX103" fmla="*/ 1381991 w 5055473"/>
                <a:gd name="connsiteY103" fmla="*/ 1841604 h 4745608"/>
                <a:gd name="connsiteX104" fmla="*/ 1095823 w 5055473"/>
                <a:gd name="connsiteY104" fmla="*/ 1714878 h 4745608"/>
                <a:gd name="connsiteX105" fmla="*/ 746507 w 5055473"/>
                <a:gd name="connsiteY105" fmla="*/ 1626415 h 4745608"/>
                <a:gd name="connsiteX106" fmla="*/ 352873 w 5055473"/>
                <a:gd name="connsiteY106" fmla="*/ 1726308 h 4745608"/>
                <a:gd name="connsiteX107" fmla="*/ 113171 w 5055473"/>
                <a:gd name="connsiteY107" fmla="*/ 1763582 h 4745608"/>
                <a:gd name="connsiteX108" fmla="*/ 9973 w 5055473"/>
                <a:gd name="connsiteY108" fmla="*/ 1737738 h 4745608"/>
                <a:gd name="connsiteX109" fmla="*/ 348516 w 5055473"/>
                <a:gd name="connsiteY109" fmla="*/ 1643812 h 4745608"/>
                <a:gd name="connsiteX110" fmla="*/ 653097 w 5055473"/>
                <a:gd name="connsiteY110" fmla="*/ 1543920 h 4745608"/>
                <a:gd name="connsiteX111" fmla="*/ 1072963 w 5055473"/>
                <a:gd name="connsiteY111" fmla="*/ 1612008 h 4745608"/>
                <a:gd name="connsiteX112" fmla="*/ 1244413 w 5055473"/>
                <a:gd name="connsiteY112" fmla="*/ 1657728 h 4745608"/>
                <a:gd name="connsiteX113" fmla="*/ 1205766 w 5055473"/>
                <a:gd name="connsiteY113" fmla="*/ 1451988 h 4745608"/>
                <a:gd name="connsiteX114" fmla="*/ 1046313 w 5055473"/>
                <a:gd name="connsiteY114" fmla="*/ 815409 h 4745608"/>
                <a:gd name="connsiteX115" fmla="*/ 1221553 w 5055473"/>
                <a:gd name="connsiteY115" fmla="*/ 1211958 h 4745608"/>
                <a:gd name="connsiteX0" fmla="*/ 1221553 w 5055473"/>
                <a:gd name="connsiteY0" fmla="*/ 1211958 h 4745608"/>
                <a:gd name="connsiteX1" fmla="*/ 1343911 w 5055473"/>
                <a:gd name="connsiteY1" fmla="*/ 1559828 h 4745608"/>
                <a:gd name="connsiteX2" fmla="*/ 1553023 w 5055473"/>
                <a:gd name="connsiteY2" fmla="*/ 1657728 h 4745608"/>
                <a:gd name="connsiteX3" fmla="*/ 1907353 w 5055473"/>
                <a:gd name="connsiteY3" fmla="*/ 1680588 h 4745608"/>
                <a:gd name="connsiteX4" fmla="*/ 2021653 w 5055473"/>
                <a:gd name="connsiteY4" fmla="*/ 1543428 h 4745608"/>
                <a:gd name="connsiteX5" fmla="*/ 2124523 w 5055473"/>
                <a:gd name="connsiteY5" fmla="*/ 1291968 h 4745608"/>
                <a:gd name="connsiteX6" fmla="*/ 2124523 w 5055473"/>
                <a:gd name="connsiteY6" fmla="*/ 1120518 h 4745608"/>
                <a:gd name="connsiteX7" fmla="*/ 2068029 w 5055473"/>
                <a:gd name="connsiteY7" fmla="*/ 825325 h 4745608"/>
                <a:gd name="connsiteX8" fmla="*/ 2078803 w 5055473"/>
                <a:gd name="connsiteY8" fmla="*/ 777618 h 4745608"/>
                <a:gd name="connsiteX9" fmla="*/ 2170243 w 5055473"/>
                <a:gd name="connsiteY9" fmla="*/ 1086228 h 4745608"/>
                <a:gd name="connsiteX10" fmla="*/ 2215963 w 5055473"/>
                <a:gd name="connsiteY10" fmla="*/ 1269108 h 4745608"/>
                <a:gd name="connsiteX11" fmla="*/ 2284543 w 5055473"/>
                <a:gd name="connsiteY11" fmla="*/ 1303398 h 4745608"/>
                <a:gd name="connsiteX12" fmla="*/ 2330263 w 5055473"/>
                <a:gd name="connsiteY12" fmla="*/ 1166238 h 4745608"/>
                <a:gd name="connsiteX13" fmla="*/ 2467423 w 5055473"/>
                <a:gd name="connsiteY13" fmla="*/ 880488 h 4745608"/>
                <a:gd name="connsiteX14" fmla="*/ 2558863 w 5055473"/>
                <a:gd name="connsiteY14" fmla="*/ 640458 h 4745608"/>
                <a:gd name="connsiteX15" fmla="*/ 2616013 w 5055473"/>
                <a:gd name="connsiteY15" fmla="*/ 537588 h 4745608"/>
                <a:gd name="connsiteX16" fmla="*/ 2558863 w 5055473"/>
                <a:gd name="connsiteY16" fmla="*/ 789048 h 4745608"/>
                <a:gd name="connsiteX17" fmla="*/ 2444563 w 5055473"/>
                <a:gd name="connsiteY17" fmla="*/ 1097658 h 4745608"/>
                <a:gd name="connsiteX18" fmla="*/ 2375983 w 5055473"/>
                <a:gd name="connsiteY18" fmla="*/ 1406268 h 4745608"/>
                <a:gd name="connsiteX19" fmla="*/ 2558863 w 5055473"/>
                <a:gd name="connsiteY19" fmla="*/ 1577718 h 4745608"/>
                <a:gd name="connsiteX20" fmla="*/ 2878903 w 5055473"/>
                <a:gd name="connsiteY20" fmla="*/ 1657728 h 4745608"/>
                <a:gd name="connsiteX21" fmla="*/ 3187513 w 5055473"/>
                <a:gd name="connsiteY21" fmla="*/ 1657728 h 4745608"/>
                <a:gd name="connsiteX22" fmla="*/ 3370393 w 5055473"/>
                <a:gd name="connsiteY22" fmla="*/ 1566288 h 4745608"/>
                <a:gd name="connsiteX23" fmla="*/ 3488066 w 5055473"/>
                <a:gd name="connsiteY23" fmla="*/ 1246753 h 4745608"/>
                <a:gd name="connsiteX24" fmla="*/ 3495138 w 5055473"/>
                <a:gd name="connsiteY24" fmla="*/ 1115548 h 4745608"/>
                <a:gd name="connsiteX25" fmla="*/ 3493650 w 5055473"/>
                <a:gd name="connsiteY25" fmla="*/ 1063976 h 4745608"/>
                <a:gd name="connsiteX26" fmla="*/ 3450403 w 5055473"/>
                <a:gd name="connsiteY26" fmla="*/ 777618 h 4745608"/>
                <a:gd name="connsiteX27" fmla="*/ 3119893 w 5055473"/>
                <a:gd name="connsiteY27" fmla="*/ 321571 h 4745608"/>
                <a:gd name="connsiteX28" fmla="*/ 3497351 w 5055473"/>
                <a:gd name="connsiteY28" fmla="*/ 674883 h 4745608"/>
                <a:gd name="connsiteX29" fmla="*/ 3759013 w 5055473"/>
                <a:gd name="connsiteY29" fmla="*/ 571878 h 4745608"/>
                <a:gd name="connsiteX30" fmla="*/ 3999043 w 5055473"/>
                <a:gd name="connsiteY30" fmla="*/ 91818 h 4745608"/>
                <a:gd name="connsiteX31" fmla="*/ 4033333 w 5055473"/>
                <a:gd name="connsiteY31" fmla="*/ 11808 h 4745608"/>
                <a:gd name="connsiteX32" fmla="*/ 3984569 w 5055473"/>
                <a:gd name="connsiteY32" fmla="*/ 247366 h 4745608"/>
                <a:gd name="connsiteX33" fmla="*/ 3812791 w 5055473"/>
                <a:gd name="connsiteY33" fmla="*/ 647417 h 4745608"/>
                <a:gd name="connsiteX34" fmla="*/ 3592906 w 5055473"/>
                <a:gd name="connsiteY34" fmla="*/ 811408 h 4745608"/>
                <a:gd name="connsiteX35" fmla="*/ 3604425 w 5055473"/>
                <a:gd name="connsiteY35" fmla="*/ 999253 h 4745608"/>
                <a:gd name="connsiteX36" fmla="*/ 3872985 w 5055473"/>
                <a:gd name="connsiteY36" fmla="*/ 881976 h 4745608"/>
                <a:gd name="connsiteX37" fmla="*/ 4200754 w 5055473"/>
                <a:gd name="connsiteY37" fmla="*/ 774136 h 4745608"/>
                <a:gd name="connsiteX38" fmla="*/ 4064251 w 5055473"/>
                <a:gd name="connsiteY38" fmla="*/ 847195 h 4745608"/>
                <a:gd name="connsiteX39" fmla="*/ 3818880 w 5055473"/>
                <a:gd name="connsiteY39" fmla="*/ 991305 h 4745608"/>
                <a:gd name="connsiteX40" fmla="*/ 3658531 w 5055473"/>
                <a:gd name="connsiteY40" fmla="*/ 1093178 h 4745608"/>
                <a:gd name="connsiteX41" fmla="*/ 3622838 w 5055473"/>
                <a:gd name="connsiteY41" fmla="*/ 1221401 h 4745608"/>
                <a:gd name="connsiteX42" fmla="*/ 3577446 w 5055473"/>
                <a:gd name="connsiteY42" fmla="*/ 1500691 h 4745608"/>
                <a:gd name="connsiteX43" fmla="*/ 3461833 w 5055473"/>
                <a:gd name="connsiteY43" fmla="*/ 1726308 h 4745608"/>
                <a:gd name="connsiteX44" fmla="*/ 3278953 w 5055473"/>
                <a:gd name="connsiteY44" fmla="*/ 2034918 h 4745608"/>
                <a:gd name="connsiteX45" fmla="*/ 3288742 w 5055473"/>
                <a:gd name="connsiteY45" fmla="*/ 2273460 h 4745608"/>
                <a:gd name="connsiteX46" fmla="*/ 3434288 w 5055473"/>
                <a:gd name="connsiteY46" fmla="*/ 2417577 h 4745608"/>
                <a:gd name="connsiteX47" fmla="*/ 3781217 w 5055473"/>
                <a:gd name="connsiteY47" fmla="*/ 2618845 h 4745608"/>
                <a:gd name="connsiteX48" fmla="*/ 4079053 w 5055473"/>
                <a:gd name="connsiteY48" fmla="*/ 2777868 h 4745608"/>
                <a:gd name="connsiteX49" fmla="*/ 5011598 w 5055473"/>
                <a:gd name="connsiteY49" fmla="*/ 3189329 h 4745608"/>
                <a:gd name="connsiteX50" fmla="*/ 4818456 w 5055473"/>
                <a:gd name="connsiteY50" fmla="*/ 3291193 h 4745608"/>
                <a:gd name="connsiteX51" fmla="*/ 4070190 w 5055473"/>
                <a:gd name="connsiteY51" fmla="*/ 3021367 h 4745608"/>
                <a:gd name="connsiteX52" fmla="*/ 3460193 w 5055473"/>
                <a:gd name="connsiteY52" fmla="*/ 2852901 h 4745608"/>
                <a:gd name="connsiteX53" fmla="*/ 3217865 w 5055473"/>
                <a:gd name="connsiteY53" fmla="*/ 2829045 h 4745608"/>
                <a:gd name="connsiteX54" fmla="*/ 3025524 w 5055473"/>
                <a:gd name="connsiteY54" fmla="*/ 2858861 h 4745608"/>
                <a:gd name="connsiteX55" fmla="*/ 2832855 w 5055473"/>
                <a:gd name="connsiteY55" fmla="*/ 2930924 h 4745608"/>
                <a:gd name="connsiteX56" fmla="*/ 2820111 w 5055473"/>
                <a:gd name="connsiteY56" fmla="*/ 3026344 h 4745608"/>
                <a:gd name="connsiteX57" fmla="*/ 2959241 w 5055473"/>
                <a:gd name="connsiteY57" fmla="*/ 3167976 h 4745608"/>
                <a:gd name="connsiteX58" fmla="*/ 3176083 w 5055473"/>
                <a:gd name="connsiteY58" fmla="*/ 3269358 h 4745608"/>
                <a:gd name="connsiteX59" fmla="*/ 3388239 w 5055473"/>
                <a:gd name="connsiteY59" fmla="*/ 3442290 h 4745608"/>
                <a:gd name="connsiteX60" fmla="*/ 3212014 w 5055473"/>
                <a:gd name="connsiteY60" fmla="*/ 3336948 h 4745608"/>
                <a:gd name="connsiteX61" fmla="*/ 3004633 w 5055473"/>
                <a:gd name="connsiteY61" fmla="*/ 3276814 h 4745608"/>
                <a:gd name="connsiteX62" fmla="*/ 2771676 w 5055473"/>
                <a:gd name="connsiteY62" fmla="*/ 3166987 h 4745608"/>
                <a:gd name="connsiteX63" fmla="*/ 2638873 w 5055473"/>
                <a:gd name="connsiteY63" fmla="*/ 3097908 h 4745608"/>
                <a:gd name="connsiteX64" fmla="*/ 2570293 w 5055473"/>
                <a:gd name="connsiteY64" fmla="*/ 3109338 h 4745608"/>
                <a:gd name="connsiteX65" fmla="*/ 2525557 w 5055473"/>
                <a:gd name="connsiteY65" fmla="*/ 3326508 h 4745608"/>
                <a:gd name="connsiteX66" fmla="*/ 2584349 w 5055473"/>
                <a:gd name="connsiteY66" fmla="*/ 3577470 h 4745608"/>
                <a:gd name="connsiteX67" fmla="*/ 2663703 w 5055473"/>
                <a:gd name="connsiteY67" fmla="*/ 3996904 h 4745608"/>
                <a:gd name="connsiteX68" fmla="*/ 2633113 w 5055473"/>
                <a:gd name="connsiteY68" fmla="*/ 4192703 h 4745608"/>
                <a:gd name="connsiteX69" fmla="*/ 2539703 w 5055473"/>
                <a:gd name="connsiteY69" fmla="*/ 4455574 h 4745608"/>
                <a:gd name="connsiteX70" fmla="*/ 2595212 w 5055473"/>
                <a:gd name="connsiteY70" fmla="*/ 3945217 h 4745608"/>
                <a:gd name="connsiteX71" fmla="*/ 2481240 w 5055473"/>
                <a:gd name="connsiteY71" fmla="*/ 3566538 h 4745608"/>
                <a:gd name="connsiteX72" fmla="*/ 2307403 w 5055473"/>
                <a:gd name="connsiteY72" fmla="*/ 3166488 h 4745608"/>
                <a:gd name="connsiteX73" fmla="*/ 2261683 w 5055473"/>
                <a:gd name="connsiteY73" fmla="*/ 3063618 h 4745608"/>
                <a:gd name="connsiteX74" fmla="*/ 2078803 w 5055473"/>
                <a:gd name="connsiteY74" fmla="*/ 2949318 h 4745608"/>
                <a:gd name="connsiteX75" fmla="*/ 1824299 w 5055473"/>
                <a:gd name="connsiteY75" fmla="*/ 3002494 h 4745608"/>
                <a:gd name="connsiteX76" fmla="*/ 1412162 w 5055473"/>
                <a:gd name="connsiteY76" fmla="*/ 3235573 h 4745608"/>
                <a:gd name="connsiteX77" fmla="*/ 1381573 w 5055473"/>
                <a:gd name="connsiteY77" fmla="*/ 3680838 h 4745608"/>
                <a:gd name="connsiteX78" fmla="*/ 1340867 w 5055473"/>
                <a:gd name="connsiteY78" fmla="*/ 3980504 h 4745608"/>
                <a:gd name="connsiteX79" fmla="*/ 1197619 w 5055473"/>
                <a:gd name="connsiteY79" fmla="*/ 4738831 h 4745608"/>
                <a:gd name="connsiteX80" fmla="*/ 1220896 w 5055473"/>
                <a:gd name="connsiteY80" fmla="*/ 4338309 h 4745608"/>
                <a:gd name="connsiteX81" fmla="*/ 1242772 w 5055473"/>
                <a:gd name="connsiteY81" fmla="*/ 4080888 h 4745608"/>
                <a:gd name="connsiteX82" fmla="*/ 1198693 w 5055473"/>
                <a:gd name="connsiteY82" fmla="*/ 3909438 h 4745608"/>
                <a:gd name="connsiteX83" fmla="*/ 970093 w 5055473"/>
                <a:gd name="connsiteY83" fmla="*/ 3989448 h 4745608"/>
                <a:gd name="connsiteX84" fmla="*/ 766328 w 5055473"/>
                <a:gd name="connsiteY84" fmla="*/ 4131990 h 4745608"/>
                <a:gd name="connsiteX85" fmla="*/ 555808 w 5055473"/>
                <a:gd name="connsiteY85" fmla="*/ 4355688 h 4745608"/>
                <a:gd name="connsiteX86" fmla="*/ 785900 w 5055473"/>
                <a:gd name="connsiteY86" fmla="*/ 4017771 h 4745608"/>
                <a:gd name="connsiteX87" fmla="*/ 1130113 w 5055473"/>
                <a:gd name="connsiteY87" fmla="*/ 3817500 h 4745608"/>
                <a:gd name="connsiteX88" fmla="*/ 1278703 w 5055473"/>
                <a:gd name="connsiteY88" fmla="*/ 3726558 h 4745608"/>
                <a:gd name="connsiteX89" fmla="*/ 1269661 w 5055473"/>
                <a:gd name="connsiteY89" fmla="*/ 3390117 h 4745608"/>
                <a:gd name="connsiteX90" fmla="*/ 1309620 w 5055473"/>
                <a:gd name="connsiteY90" fmla="*/ 3169963 h 4745608"/>
                <a:gd name="connsiteX91" fmla="*/ 1393003 w 5055473"/>
                <a:gd name="connsiteY91" fmla="*/ 3052188 h 4745608"/>
                <a:gd name="connsiteX92" fmla="*/ 1080693 w 5055473"/>
                <a:gd name="connsiteY92" fmla="*/ 2984604 h 4745608"/>
                <a:gd name="connsiteX93" fmla="*/ 663453 w 5055473"/>
                <a:gd name="connsiteY93" fmla="*/ 3023360 h 4745608"/>
                <a:gd name="connsiteX94" fmla="*/ 235111 w 5055473"/>
                <a:gd name="connsiteY94" fmla="*/ 3217172 h 4745608"/>
                <a:gd name="connsiteX95" fmla="*/ 421453 w 5055473"/>
                <a:gd name="connsiteY95" fmla="*/ 3029328 h 4745608"/>
                <a:gd name="connsiteX96" fmla="*/ 627193 w 5055473"/>
                <a:gd name="connsiteY96" fmla="*/ 2926458 h 4745608"/>
                <a:gd name="connsiteX97" fmla="*/ 854480 w 5055473"/>
                <a:gd name="connsiteY97" fmla="*/ 2889178 h 4745608"/>
                <a:gd name="connsiteX98" fmla="*/ 1149272 w 5055473"/>
                <a:gd name="connsiteY98" fmla="*/ 2889676 h 4745608"/>
                <a:gd name="connsiteX99" fmla="*/ 1531894 w 5055473"/>
                <a:gd name="connsiteY99" fmla="*/ 2917507 h 4745608"/>
                <a:gd name="connsiteX100" fmla="*/ 1860559 w 5055473"/>
                <a:gd name="connsiteY100" fmla="*/ 2766431 h 4745608"/>
                <a:gd name="connsiteX101" fmla="*/ 1701613 w 5055473"/>
                <a:gd name="connsiteY101" fmla="*/ 2263518 h 4745608"/>
                <a:gd name="connsiteX102" fmla="*/ 1690183 w 5055473"/>
                <a:gd name="connsiteY102" fmla="*/ 1966338 h 4745608"/>
                <a:gd name="connsiteX103" fmla="*/ 1381991 w 5055473"/>
                <a:gd name="connsiteY103" fmla="*/ 1841604 h 4745608"/>
                <a:gd name="connsiteX104" fmla="*/ 1095823 w 5055473"/>
                <a:gd name="connsiteY104" fmla="*/ 1714878 h 4745608"/>
                <a:gd name="connsiteX105" fmla="*/ 746507 w 5055473"/>
                <a:gd name="connsiteY105" fmla="*/ 1626415 h 4745608"/>
                <a:gd name="connsiteX106" fmla="*/ 352873 w 5055473"/>
                <a:gd name="connsiteY106" fmla="*/ 1726308 h 4745608"/>
                <a:gd name="connsiteX107" fmla="*/ 113171 w 5055473"/>
                <a:gd name="connsiteY107" fmla="*/ 1763582 h 4745608"/>
                <a:gd name="connsiteX108" fmla="*/ 9973 w 5055473"/>
                <a:gd name="connsiteY108" fmla="*/ 1737738 h 4745608"/>
                <a:gd name="connsiteX109" fmla="*/ 348516 w 5055473"/>
                <a:gd name="connsiteY109" fmla="*/ 1643812 h 4745608"/>
                <a:gd name="connsiteX110" fmla="*/ 653097 w 5055473"/>
                <a:gd name="connsiteY110" fmla="*/ 1543920 h 4745608"/>
                <a:gd name="connsiteX111" fmla="*/ 1072963 w 5055473"/>
                <a:gd name="connsiteY111" fmla="*/ 1612008 h 4745608"/>
                <a:gd name="connsiteX112" fmla="*/ 1244413 w 5055473"/>
                <a:gd name="connsiteY112" fmla="*/ 1657728 h 4745608"/>
                <a:gd name="connsiteX113" fmla="*/ 1205766 w 5055473"/>
                <a:gd name="connsiteY113" fmla="*/ 1451988 h 4745608"/>
                <a:gd name="connsiteX114" fmla="*/ 1046313 w 5055473"/>
                <a:gd name="connsiteY114" fmla="*/ 815409 h 4745608"/>
                <a:gd name="connsiteX115" fmla="*/ 1221553 w 5055473"/>
                <a:gd name="connsiteY115" fmla="*/ 1211958 h 4745608"/>
                <a:gd name="connsiteX0" fmla="*/ 1221553 w 5041218"/>
                <a:gd name="connsiteY0" fmla="*/ 1211958 h 4745608"/>
                <a:gd name="connsiteX1" fmla="*/ 1343911 w 5041218"/>
                <a:gd name="connsiteY1" fmla="*/ 1559828 h 4745608"/>
                <a:gd name="connsiteX2" fmla="*/ 1553023 w 5041218"/>
                <a:gd name="connsiteY2" fmla="*/ 1657728 h 4745608"/>
                <a:gd name="connsiteX3" fmla="*/ 1907353 w 5041218"/>
                <a:gd name="connsiteY3" fmla="*/ 1680588 h 4745608"/>
                <a:gd name="connsiteX4" fmla="*/ 2021653 w 5041218"/>
                <a:gd name="connsiteY4" fmla="*/ 1543428 h 4745608"/>
                <a:gd name="connsiteX5" fmla="*/ 2124523 w 5041218"/>
                <a:gd name="connsiteY5" fmla="*/ 1291968 h 4745608"/>
                <a:gd name="connsiteX6" fmla="*/ 2124523 w 5041218"/>
                <a:gd name="connsiteY6" fmla="*/ 1120518 h 4745608"/>
                <a:gd name="connsiteX7" fmla="*/ 2068029 w 5041218"/>
                <a:gd name="connsiteY7" fmla="*/ 825325 h 4745608"/>
                <a:gd name="connsiteX8" fmla="*/ 2078803 w 5041218"/>
                <a:gd name="connsiteY8" fmla="*/ 777618 h 4745608"/>
                <a:gd name="connsiteX9" fmla="*/ 2170243 w 5041218"/>
                <a:gd name="connsiteY9" fmla="*/ 1086228 h 4745608"/>
                <a:gd name="connsiteX10" fmla="*/ 2215963 w 5041218"/>
                <a:gd name="connsiteY10" fmla="*/ 1269108 h 4745608"/>
                <a:gd name="connsiteX11" fmla="*/ 2284543 w 5041218"/>
                <a:gd name="connsiteY11" fmla="*/ 1303398 h 4745608"/>
                <a:gd name="connsiteX12" fmla="*/ 2330263 w 5041218"/>
                <a:gd name="connsiteY12" fmla="*/ 1166238 h 4745608"/>
                <a:gd name="connsiteX13" fmla="*/ 2467423 w 5041218"/>
                <a:gd name="connsiteY13" fmla="*/ 880488 h 4745608"/>
                <a:gd name="connsiteX14" fmla="*/ 2558863 w 5041218"/>
                <a:gd name="connsiteY14" fmla="*/ 640458 h 4745608"/>
                <a:gd name="connsiteX15" fmla="*/ 2616013 w 5041218"/>
                <a:gd name="connsiteY15" fmla="*/ 537588 h 4745608"/>
                <a:gd name="connsiteX16" fmla="*/ 2558863 w 5041218"/>
                <a:gd name="connsiteY16" fmla="*/ 789048 h 4745608"/>
                <a:gd name="connsiteX17" fmla="*/ 2444563 w 5041218"/>
                <a:gd name="connsiteY17" fmla="*/ 1097658 h 4745608"/>
                <a:gd name="connsiteX18" fmla="*/ 2375983 w 5041218"/>
                <a:gd name="connsiteY18" fmla="*/ 1406268 h 4745608"/>
                <a:gd name="connsiteX19" fmla="*/ 2558863 w 5041218"/>
                <a:gd name="connsiteY19" fmla="*/ 1577718 h 4745608"/>
                <a:gd name="connsiteX20" fmla="*/ 2878903 w 5041218"/>
                <a:gd name="connsiteY20" fmla="*/ 1657728 h 4745608"/>
                <a:gd name="connsiteX21" fmla="*/ 3187513 w 5041218"/>
                <a:gd name="connsiteY21" fmla="*/ 1657728 h 4745608"/>
                <a:gd name="connsiteX22" fmla="*/ 3370393 w 5041218"/>
                <a:gd name="connsiteY22" fmla="*/ 1566288 h 4745608"/>
                <a:gd name="connsiteX23" fmla="*/ 3488066 w 5041218"/>
                <a:gd name="connsiteY23" fmla="*/ 1246753 h 4745608"/>
                <a:gd name="connsiteX24" fmla="*/ 3495138 w 5041218"/>
                <a:gd name="connsiteY24" fmla="*/ 1115548 h 4745608"/>
                <a:gd name="connsiteX25" fmla="*/ 3493650 w 5041218"/>
                <a:gd name="connsiteY25" fmla="*/ 1063976 h 4745608"/>
                <a:gd name="connsiteX26" fmla="*/ 3450403 w 5041218"/>
                <a:gd name="connsiteY26" fmla="*/ 777618 h 4745608"/>
                <a:gd name="connsiteX27" fmla="*/ 3119893 w 5041218"/>
                <a:gd name="connsiteY27" fmla="*/ 321571 h 4745608"/>
                <a:gd name="connsiteX28" fmla="*/ 3497351 w 5041218"/>
                <a:gd name="connsiteY28" fmla="*/ 674883 h 4745608"/>
                <a:gd name="connsiteX29" fmla="*/ 3759013 w 5041218"/>
                <a:gd name="connsiteY29" fmla="*/ 571878 h 4745608"/>
                <a:gd name="connsiteX30" fmla="*/ 3999043 w 5041218"/>
                <a:gd name="connsiteY30" fmla="*/ 91818 h 4745608"/>
                <a:gd name="connsiteX31" fmla="*/ 4033333 w 5041218"/>
                <a:gd name="connsiteY31" fmla="*/ 11808 h 4745608"/>
                <a:gd name="connsiteX32" fmla="*/ 3984569 w 5041218"/>
                <a:gd name="connsiteY32" fmla="*/ 247366 h 4745608"/>
                <a:gd name="connsiteX33" fmla="*/ 3812791 w 5041218"/>
                <a:gd name="connsiteY33" fmla="*/ 647417 h 4745608"/>
                <a:gd name="connsiteX34" fmla="*/ 3592906 w 5041218"/>
                <a:gd name="connsiteY34" fmla="*/ 811408 h 4745608"/>
                <a:gd name="connsiteX35" fmla="*/ 3604425 w 5041218"/>
                <a:gd name="connsiteY35" fmla="*/ 999253 h 4745608"/>
                <a:gd name="connsiteX36" fmla="*/ 3872985 w 5041218"/>
                <a:gd name="connsiteY36" fmla="*/ 881976 h 4745608"/>
                <a:gd name="connsiteX37" fmla="*/ 4200754 w 5041218"/>
                <a:gd name="connsiteY37" fmla="*/ 774136 h 4745608"/>
                <a:gd name="connsiteX38" fmla="*/ 4064251 w 5041218"/>
                <a:gd name="connsiteY38" fmla="*/ 847195 h 4745608"/>
                <a:gd name="connsiteX39" fmla="*/ 3818880 w 5041218"/>
                <a:gd name="connsiteY39" fmla="*/ 991305 h 4745608"/>
                <a:gd name="connsiteX40" fmla="*/ 3658531 w 5041218"/>
                <a:gd name="connsiteY40" fmla="*/ 1093178 h 4745608"/>
                <a:gd name="connsiteX41" fmla="*/ 3622838 w 5041218"/>
                <a:gd name="connsiteY41" fmla="*/ 1221401 h 4745608"/>
                <a:gd name="connsiteX42" fmla="*/ 3577446 w 5041218"/>
                <a:gd name="connsiteY42" fmla="*/ 1500691 h 4745608"/>
                <a:gd name="connsiteX43" fmla="*/ 3461833 w 5041218"/>
                <a:gd name="connsiteY43" fmla="*/ 1726308 h 4745608"/>
                <a:gd name="connsiteX44" fmla="*/ 3278953 w 5041218"/>
                <a:gd name="connsiteY44" fmla="*/ 2034918 h 4745608"/>
                <a:gd name="connsiteX45" fmla="*/ 3288742 w 5041218"/>
                <a:gd name="connsiteY45" fmla="*/ 2273460 h 4745608"/>
                <a:gd name="connsiteX46" fmla="*/ 3434288 w 5041218"/>
                <a:gd name="connsiteY46" fmla="*/ 2417577 h 4745608"/>
                <a:gd name="connsiteX47" fmla="*/ 3781217 w 5041218"/>
                <a:gd name="connsiteY47" fmla="*/ 2618845 h 4745608"/>
                <a:gd name="connsiteX48" fmla="*/ 4079053 w 5041218"/>
                <a:gd name="connsiteY48" fmla="*/ 2777868 h 4745608"/>
                <a:gd name="connsiteX49" fmla="*/ 5011598 w 5041218"/>
                <a:gd name="connsiteY49" fmla="*/ 3189329 h 4745608"/>
                <a:gd name="connsiteX50" fmla="*/ 4818456 w 5041218"/>
                <a:gd name="connsiteY50" fmla="*/ 3291193 h 4745608"/>
                <a:gd name="connsiteX51" fmla="*/ 4070190 w 5041218"/>
                <a:gd name="connsiteY51" fmla="*/ 3021367 h 4745608"/>
                <a:gd name="connsiteX52" fmla="*/ 3460193 w 5041218"/>
                <a:gd name="connsiteY52" fmla="*/ 2852901 h 4745608"/>
                <a:gd name="connsiteX53" fmla="*/ 3217865 w 5041218"/>
                <a:gd name="connsiteY53" fmla="*/ 2829045 h 4745608"/>
                <a:gd name="connsiteX54" fmla="*/ 3025524 w 5041218"/>
                <a:gd name="connsiteY54" fmla="*/ 2858861 h 4745608"/>
                <a:gd name="connsiteX55" fmla="*/ 2832855 w 5041218"/>
                <a:gd name="connsiteY55" fmla="*/ 2930924 h 4745608"/>
                <a:gd name="connsiteX56" fmla="*/ 2820111 w 5041218"/>
                <a:gd name="connsiteY56" fmla="*/ 3026344 h 4745608"/>
                <a:gd name="connsiteX57" fmla="*/ 2959241 w 5041218"/>
                <a:gd name="connsiteY57" fmla="*/ 3167976 h 4745608"/>
                <a:gd name="connsiteX58" fmla="*/ 3176083 w 5041218"/>
                <a:gd name="connsiteY58" fmla="*/ 3269358 h 4745608"/>
                <a:gd name="connsiteX59" fmla="*/ 3388239 w 5041218"/>
                <a:gd name="connsiteY59" fmla="*/ 3442290 h 4745608"/>
                <a:gd name="connsiteX60" fmla="*/ 3212014 w 5041218"/>
                <a:gd name="connsiteY60" fmla="*/ 3336948 h 4745608"/>
                <a:gd name="connsiteX61" fmla="*/ 3004633 w 5041218"/>
                <a:gd name="connsiteY61" fmla="*/ 3276814 h 4745608"/>
                <a:gd name="connsiteX62" fmla="*/ 2771676 w 5041218"/>
                <a:gd name="connsiteY62" fmla="*/ 3166987 h 4745608"/>
                <a:gd name="connsiteX63" fmla="*/ 2638873 w 5041218"/>
                <a:gd name="connsiteY63" fmla="*/ 3097908 h 4745608"/>
                <a:gd name="connsiteX64" fmla="*/ 2570293 w 5041218"/>
                <a:gd name="connsiteY64" fmla="*/ 3109338 h 4745608"/>
                <a:gd name="connsiteX65" fmla="*/ 2525557 w 5041218"/>
                <a:gd name="connsiteY65" fmla="*/ 3326508 h 4745608"/>
                <a:gd name="connsiteX66" fmla="*/ 2584349 w 5041218"/>
                <a:gd name="connsiteY66" fmla="*/ 3577470 h 4745608"/>
                <a:gd name="connsiteX67" fmla="*/ 2663703 w 5041218"/>
                <a:gd name="connsiteY67" fmla="*/ 3996904 h 4745608"/>
                <a:gd name="connsiteX68" fmla="*/ 2633113 w 5041218"/>
                <a:gd name="connsiteY68" fmla="*/ 4192703 h 4745608"/>
                <a:gd name="connsiteX69" fmla="*/ 2539703 w 5041218"/>
                <a:gd name="connsiteY69" fmla="*/ 4455574 h 4745608"/>
                <a:gd name="connsiteX70" fmla="*/ 2595212 w 5041218"/>
                <a:gd name="connsiteY70" fmla="*/ 3945217 h 4745608"/>
                <a:gd name="connsiteX71" fmla="*/ 2481240 w 5041218"/>
                <a:gd name="connsiteY71" fmla="*/ 3566538 h 4745608"/>
                <a:gd name="connsiteX72" fmla="*/ 2307403 w 5041218"/>
                <a:gd name="connsiteY72" fmla="*/ 3166488 h 4745608"/>
                <a:gd name="connsiteX73" fmla="*/ 2261683 w 5041218"/>
                <a:gd name="connsiteY73" fmla="*/ 3063618 h 4745608"/>
                <a:gd name="connsiteX74" fmla="*/ 2078803 w 5041218"/>
                <a:gd name="connsiteY74" fmla="*/ 2949318 h 4745608"/>
                <a:gd name="connsiteX75" fmla="*/ 1824299 w 5041218"/>
                <a:gd name="connsiteY75" fmla="*/ 3002494 h 4745608"/>
                <a:gd name="connsiteX76" fmla="*/ 1412162 w 5041218"/>
                <a:gd name="connsiteY76" fmla="*/ 3235573 h 4745608"/>
                <a:gd name="connsiteX77" fmla="*/ 1381573 w 5041218"/>
                <a:gd name="connsiteY77" fmla="*/ 3680838 h 4745608"/>
                <a:gd name="connsiteX78" fmla="*/ 1340867 w 5041218"/>
                <a:gd name="connsiteY78" fmla="*/ 3980504 h 4745608"/>
                <a:gd name="connsiteX79" fmla="*/ 1197619 w 5041218"/>
                <a:gd name="connsiteY79" fmla="*/ 4738831 h 4745608"/>
                <a:gd name="connsiteX80" fmla="*/ 1220896 w 5041218"/>
                <a:gd name="connsiteY80" fmla="*/ 4338309 h 4745608"/>
                <a:gd name="connsiteX81" fmla="*/ 1242772 w 5041218"/>
                <a:gd name="connsiteY81" fmla="*/ 4080888 h 4745608"/>
                <a:gd name="connsiteX82" fmla="*/ 1198693 w 5041218"/>
                <a:gd name="connsiteY82" fmla="*/ 3909438 h 4745608"/>
                <a:gd name="connsiteX83" fmla="*/ 970093 w 5041218"/>
                <a:gd name="connsiteY83" fmla="*/ 3989448 h 4745608"/>
                <a:gd name="connsiteX84" fmla="*/ 766328 w 5041218"/>
                <a:gd name="connsiteY84" fmla="*/ 4131990 h 4745608"/>
                <a:gd name="connsiteX85" fmla="*/ 555808 w 5041218"/>
                <a:gd name="connsiteY85" fmla="*/ 4355688 h 4745608"/>
                <a:gd name="connsiteX86" fmla="*/ 785900 w 5041218"/>
                <a:gd name="connsiteY86" fmla="*/ 4017771 h 4745608"/>
                <a:gd name="connsiteX87" fmla="*/ 1130113 w 5041218"/>
                <a:gd name="connsiteY87" fmla="*/ 3817500 h 4745608"/>
                <a:gd name="connsiteX88" fmla="*/ 1278703 w 5041218"/>
                <a:gd name="connsiteY88" fmla="*/ 3726558 h 4745608"/>
                <a:gd name="connsiteX89" fmla="*/ 1269661 w 5041218"/>
                <a:gd name="connsiteY89" fmla="*/ 3390117 h 4745608"/>
                <a:gd name="connsiteX90" fmla="*/ 1309620 w 5041218"/>
                <a:gd name="connsiteY90" fmla="*/ 3169963 h 4745608"/>
                <a:gd name="connsiteX91" fmla="*/ 1393003 w 5041218"/>
                <a:gd name="connsiteY91" fmla="*/ 3052188 h 4745608"/>
                <a:gd name="connsiteX92" fmla="*/ 1080693 w 5041218"/>
                <a:gd name="connsiteY92" fmla="*/ 2984604 h 4745608"/>
                <a:gd name="connsiteX93" fmla="*/ 663453 w 5041218"/>
                <a:gd name="connsiteY93" fmla="*/ 3023360 h 4745608"/>
                <a:gd name="connsiteX94" fmla="*/ 235111 w 5041218"/>
                <a:gd name="connsiteY94" fmla="*/ 3217172 h 4745608"/>
                <a:gd name="connsiteX95" fmla="*/ 421453 w 5041218"/>
                <a:gd name="connsiteY95" fmla="*/ 3029328 h 4745608"/>
                <a:gd name="connsiteX96" fmla="*/ 627193 w 5041218"/>
                <a:gd name="connsiteY96" fmla="*/ 2926458 h 4745608"/>
                <a:gd name="connsiteX97" fmla="*/ 854480 w 5041218"/>
                <a:gd name="connsiteY97" fmla="*/ 2889178 h 4745608"/>
                <a:gd name="connsiteX98" fmla="*/ 1149272 w 5041218"/>
                <a:gd name="connsiteY98" fmla="*/ 2889676 h 4745608"/>
                <a:gd name="connsiteX99" fmla="*/ 1531894 w 5041218"/>
                <a:gd name="connsiteY99" fmla="*/ 2917507 h 4745608"/>
                <a:gd name="connsiteX100" fmla="*/ 1860559 w 5041218"/>
                <a:gd name="connsiteY100" fmla="*/ 2766431 h 4745608"/>
                <a:gd name="connsiteX101" fmla="*/ 1701613 w 5041218"/>
                <a:gd name="connsiteY101" fmla="*/ 2263518 h 4745608"/>
                <a:gd name="connsiteX102" fmla="*/ 1690183 w 5041218"/>
                <a:gd name="connsiteY102" fmla="*/ 1966338 h 4745608"/>
                <a:gd name="connsiteX103" fmla="*/ 1381991 w 5041218"/>
                <a:gd name="connsiteY103" fmla="*/ 1841604 h 4745608"/>
                <a:gd name="connsiteX104" fmla="*/ 1095823 w 5041218"/>
                <a:gd name="connsiteY104" fmla="*/ 1714878 h 4745608"/>
                <a:gd name="connsiteX105" fmla="*/ 746507 w 5041218"/>
                <a:gd name="connsiteY105" fmla="*/ 1626415 h 4745608"/>
                <a:gd name="connsiteX106" fmla="*/ 352873 w 5041218"/>
                <a:gd name="connsiteY106" fmla="*/ 1726308 h 4745608"/>
                <a:gd name="connsiteX107" fmla="*/ 113171 w 5041218"/>
                <a:gd name="connsiteY107" fmla="*/ 1763582 h 4745608"/>
                <a:gd name="connsiteX108" fmla="*/ 9973 w 5041218"/>
                <a:gd name="connsiteY108" fmla="*/ 1737738 h 4745608"/>
                <a:gd name="connsiteX109" fmla="*/ 348516 w 5041218"/>
                <a:gd name="connsiteY109" fmla="*/ 1643812 h 4745608"/>
                <a:gd name="connsiteX110" fmla="*/ 653097 w 5041218"/>
                <a:gd name="connsiteY110" fmla="*/ 1543920 h 4745608"/>
                <a:gd name="connsiteX111" fmla="*/ 1072963 w 5041218"/>
                <a:gd name="connsiteY111" fmla="*/ 1612008 h 4745608"/>
                <a:gd name="connsiteX112" fmla="*/ 1244413 w 5041218"/>
                <a:gd name="connsiteY112" fmla="*/ 1657728 h 4745608"/>
                <a:gd name="connsiteX113" fmla="*/ 1205766 w 5041218"/>
                <a:gd name="connsiteY113" fmla="*/ 1451988 h 4745608"/>
                <a:gd name="connsiteX114" fmla="*/ 1046313 w 5041218"/>
                <a:gd name="connsiteY114" fmla="*/ 815409 h 4745608"/>
                <a:gd name="connsiteX115" fmla="*/ 1221553 w 5041218"/>
                <a:gd name="connsiteY115" fmla="*/ 1211958 h 4745608"/>
                <a:gd name="connsiteX0" fmla="*/ 1221553 w 5067201"/>
                <a:gd name="connsiteY0" fmla="*/ 1211958 h 4745608"/>
                <a:gd name="connsiteX1" fmla="*/ 1343911 w 5067201"/>
                <a:gd name="connsiteY1" fmla="*/ 1559828 h 4745608"/>
                <a:gd name="connsiteX2" fmla="*/ 1553023 w 5067201"/>
                <a:gd name="connsiteY2" fmla="*/ 1657728 h 4745608"/>
                <a:gd name="connsiteX3" fmla="*/ 1907353 w 5067201"/>
                <a:gd name="connsiteY3" fmla="*/ 1680588 h 4745608"/>
                <a:gd name="connsiteX4" fmla="*/ 2021653 w 5067201"/>
                <a:gd name="connsiteY4" fmla="*/ 1543428 h 4745608"/>
                <a:gd name="connsiteX5" fmla="*/ 2124523 w 5067201"/>
                <a:gd name="connsiteY5" fmla="*/ 1291968 h 4745608"/>
                <a:gd name="connsiteX6" fmla="*/ 2124523 w 5067201"/>
                <a:gd name="connsiteY6" fmla="*/ 1120518 h 4745608"/>
                <a:gd name="connsiteX7" fmla="*/ 2068029 w 5067201"/>
                <a:gd name="connsiteY7" fmla="*/ 825325 h 4745608"/>
                <a:gd name="connsiteX8" fmla="*/ 2078803 w 5067201"/>
                <a:gd name="connsiteY8" fmla="*/ 777618 h 4745608"/>
                <a:gd name="connsiteX9" fmla="*/ 2170243 w 5067201"/>
                <a:gd name="connsiteY9" fmla="*/ 1086228 h 4745608"/>
                <a:gd name="connsiteX10" fmla="*/ 2215963 w 5067201"/>
                <a:gd name="connsiteY10" fmla="*/ 1269108 h 4745608"/>
                <a:gd name="connsiteX11" fmla="*/ 2284543 w 5067201"/>
                <a:gd name="connsiteY11" fmla="*/ 1303398 h 4745608"/>
                <a:gd name="connsiteX12" fmla="*/ 2330263 w 5067201"/>
                <a:gd name="connsiteY12" fmla="*/ 1166238 h 4745608"/>
                <a:gd name="connsiteX13" fmla="*/ 2467423 w 5067201"/>
                <a:gd name="connsiteY13" fmla="*/ 880488 h 4745608"/>
                <a:gd name="connsiteX14" fmla="*/ 2558863 w 5067201"/>
                <a:gd name="connsiteY14" fmla="*/ 640458 h 4745608"/>
                <a:gd name="connsiteX15" fmla="*/ 2616013 w 5067201"/>
                <a:gd name="connsiteY15" fmla="*/ 537588 h 4745608"/>
                <a:gd name="connsiteX16" fmla="*/ 2558863 w 5067201"/>
                <a:gd name="connsiteY16" fmla="*/ 789048 h 4745608"/>
                <a:gd name="connsiteX17" fmla="*/ 2444563 w 5067201"/>
                <a:gd name="connsiteY17" fmla="*/ 1097658 h 4745608"/>
                <a:gd name="connsiteX18" fmla="*/ 2375983 w 5067201"/>
                <a:gd name="connsiteY18" fmla="*/ 1406268 h 4745608"/>
                <a:gd name="connsiteX19" fmla="*/ 2558863 w 5067201"/>
                <a:gd name="connsiteY19" fmla="*/ 1577718 h 4745608"/>
                <a:gd name="connsiteX20" fmla="*/ 2878903 w 5067201"/>
                <a:gd name="connsiteY20" fmla="*/ 1657728 h 4745608"/>
                <a:gd name="connsiteX21" fmla="*/ 3187513 w 5067201"/>
                <a:gd name="connsiteY21" fmla="*/ 1657728 h 4745608"/>
                <a:gd name="connsiteX22" fmla="*/ 3370393 w 5067201"/>
                <a:gd name="connsiteY22" fmla="*/ 1566288 h 4745608"/>
                <a:gd name="connsiteX23" fmla="*/ 3488066 w 5067201"/>
                <a:gd name="connsiteY23" fmla="*/ 1246753 h 4745608"/>
                <a:gd name="connsiteX24" fmla="*/ 3495138 w 5067201"/>
                <a:gd name="connsiteY24" fmla="*/ 1115548 h 4745608"/>
                <a:gd name="connsiteX25" fmla="*/ 3493650 w 5067201"/>
                <a:gd name="connsiteY25" fmla="*/ 1063976 h 4745608"/>
                <a:gd name="connsiteX26" fmla="*/ 3450403 w 5067201"/>
                <a:gd name="connsiteY26" fmla="*/ 777618 h 4745608"/>
                <a:gd name="connsiteX27" fmla="*/ 3119893 w 5067201"/>
                <a:gd name="connsiteY27" fmla="*/ 321571 h 4745608"/>
                <a:gd name="connsiteX28" fmla="*/ 3497351 w 5067201"/>
                <a:gd name="connsiteY28" fmla="*/ 674883 h 4745608"/>
                <a:gd name="connsiteX29" fmla="*/ 3759013 w 5067201"/>
                <a:gd name="connsiteY29" fmla="*/ 571878 h 4745608"/>
                <a:gd name="connsiteX30" fmla="*/ 3999043 w 5067201"/>
                <a:gd name="connsiteY30" fmla="*/ 91818 h 4745608"/>
                <a:gd name="connsiteX31" fmla="*/ 4033333 w 5067201"/>
                <a:gd name="connsiteY31" fmla="*/ 11808 h 4745608"/>
                <a:gd name="connsiteX32" fmla="*/ 3984569 w 5067201"/>
                <a:gd name="connsiteY32" fmla="*/ 247366 h 4745608"/>
                <a:gd name="connsiteX33" fmla="*/ 3812791 w 5067201"/>
                <a:gd name="connsiteY33" fmla="*/ 647417 h 4745608"/>
                <a:gd name="connsiteX34" fmla="*/ 3592906 w 5067201"/>
                <a:gd name="connsiteY34" fmla="*/ 811408 h 4745608"/>
                <a:gd name="connsiteX35" fmla="*/ 3604425 w 5067201"/>
                <a:gd name="connsiteY35" fmla="*/ 999253 h 4745608"/>
                <a:gd name="connsiteX36" fmla="*/ 3872985 w 5067201"/>
                <a:gd name="connsiteY36" fmla="*/ 881976 h 4745608"/>
                <a:gd name="connsiteX37" fmla="*/ 4200754 w 5067201"/>
                <a:gd name="connsiteY37" fmla="*/ 774136 h 4745608"/>
                <a:gd name="connsiteX38" fmla="*/ 4064251 w 5067201"/>
                <a:gd name="connsiteY38" fmla="*/ 847195 h 4745608"/>
                <a:gd name="connsiteX39" fmla="*/ 3818880 w 5067201"/>
                <a:gd name="connsiteY39" fmla="*/ 991305 h 4745608"/>
                <a:gd name="connsiteX40" fmla="*/ 3658531 w 5067201"/>
                <a:gd name="connsiteY40" fmla="*/ 1093178 h 4745608"/>
                <a:gd name="connsiteX41" fmla="*/ 3622838 w 5067201"/>
                <a:gd name="connsiteY41" fmla="*/ 1221401 h 4745608"/>
                <a:gd name="connsiteX42" fmla="*/ 3577446 w 5067201"/>
                <a:gd name="connsiteY42" fmla="*/ 1500691 h 4745608"/>
                <a:gd name="connsiteX43" fmla="*/ 3461833 w 5067201"/>
                <a:gd name="connsiteY43" fmla="*/ 1726308 h 4745608"/>
                <a:gd name="connsiteX44" fmla="*/ 3278953 w 5067201"/>
                <a:gd name="connsiteY44" fmla="*/ 2034918 h 4745608"/>
                <a:gd name="connsiteX45" fmla="*/ 3288742 w 5067201"/>
                <a:gd name="connsiteY45" fmla="*/ 2273460 h 4745608"/>
                <a:gd name="connsiteX46" fmla="*/ 3434288 w 5067201"/>
                <a:gd name="connsiteY46" fmla="*/ 2417577 h 4745608"/>
                <a:gd name="connsiteX47" fmla="*/ 3781217 w 5067201"/>
                <a:gd name="connsiteY47" fmla="*/ 2618845 h 4745608"/>
                <a:gd name="connsiteX48" fmla="*/ 4079053 w 5067201"/>
                <a:gd name="connsiteY48" fmla="*/ 2777868 h 4745608"/>
                <a:gd name="connsiteX49" fmla="*/ 5011598 w 5067201"/>
                <a:gd name="connsiteY49" fmla="*/ 3189329 h 4745608"/>
                <a:gd name="connsiteX50" fmla="*/ 4955377 w 5067201"/>
                <a:gd name="connsiteY50" fmla="*/ 3340389 h 4745608"/>
                <a:gd name="connsiteX51" fmla="*/ 4070190 w 5067201"/>
                <a:gd name="connsiteY51" fmla="*/ 3021367 h 4745608"/>
                <a:gd name="connsiteX52" fmla="*/ 3460193 w 5067201"/>
                <a:gd name="connsiteY52" fmla="*/ 2852901 h 4745608"/>
                <a:gd name="connsiteX53" fmla="*/ 3217865 w 5067201"/>
                <a:gd name="connsiteY53" fmla="*/ 2829045 h 4745608"/>
                <a:gd name="connsiteX54" fmla="*/ 3025524 w 5067201"/>
                <a:gd name="connsiteY54" fmla="*/ 2858861 h 4745608"/>
                <a:gd name="connsiteX55" fmla="*/ 2832855 w 5067201"/>
                <a:gd name="connsiteY55" fmla="*/ 2930924 h 4745608"/>
                <a:gd name="connsiteX56" fmla="*/ 2820111 w 5067201"/>
                <a:gd name="connsiteY56" fmla="*/ 3026344 h 4745608"/>
                <a:gd name="connsiteX57" fmla="*/ 2959241 w 5067201"/>
                <a:gd name="connsiteY57" fmla="*/ 3167976 h 4745608"/>
                <a:gd name="connsiteX58" fmla="*/ 3176083 w 5067201"/>
                <a:gd name="connsiteY58" fmla="*/ 3269358 h 4745608"/>
                <a:gd name="connsiteX59" fmla="*/ 3388239 w 5067201"/>
                <a:gd name="connsiteY59" fmla="*/ 3442290 h 4745608"/>
                <a:gd name="connsiteX60" fmla="*/ 3212014 w 5067201"/>
                <a:gd name="connsiteY60" fmla="*/ 3336948 h 4745608"/>
                <a:gd name="connsiteX61" fmla="*/ 3004633 w 5067201"/>
                <a:gd name="connsiteY61" fmla="*/ 3276814 h 4745608"/>
                <a:gd name="connsiteX62" fmla="*/ 2771676 w 5067201"/>
                <a:gd name="connsiteY62" fmla="*/ 3166987 h 4745608"/>
                <a:gd name="connsiteX63" fmla="*/ 2638873 w 5067201"/>
                <a:gd name="connsiteY63" fmla="*/ 3097908 h 4745608"/>
                <a:gd name="connsiteX64" fmla="*/ 2570293 w 5067201"/>
                <a:gd name="connsiteY64" fmla="*/ 3109338 h 4745608"/>
                <a:gd name="connsiteX65" fmla="*/ 2525557 w 5067201"/>
                <a:gd name="connsiteY65" fmla="*/ 3326508 h 4745608"/>
                <a:gd name="connsiteX66" fmla="*/ 2584349 w 5067201"/>
                <a:gd name="connsiteY66" fmla="*/ 3577470 h 4745608"/>
                <a:gd name="connsiteX67" fmla="*/ 2663703 w 5067201"/>
                <a:gd name="connsiteY67" fmla="*/ 3996904 h 4745608"/>
                <a:gd name="connsiteX68" fmla="*/ 2633113 w 5067201"/>
                <a:gd name="connsiteY68" fmla="*/ 4192703 h 4745608"/>
                <a:gd name="connsiteX69" fmla="*/ 2539703 w 5067201"/>
                <a:gd name="connsiteY69" fmla="*/ 4455574 h 4745608"/>
                <a:gd name="connsiteX70" fmla="*/ 2595212 w 5067201"/>
                <a:gd name="connsiteY70" fmla="*/ 3945217 h 4745608"/>
                <a:gd name="connsiteX71" fmla="*/ 2481240 w 5067201"/>
                <a:gd name="connsiteY71" fmla="*/ 3566538 h 4745608"/>
                <a:gd name="connsiteX72" fmla="*/ 2307403 w 5067201"/>
                <a:gd name="connsiteY72" fmla="*/ 3166488 h 4745608"/>
                <a:gd name="connsiteX73" fmla="*/ 2261683 w 5067201"/>
                <a:gd name="connsiteY73" fmla="*/ 3063618 h 4745608"/>
                <a:gd name="connsiteX74" fmla="*/ 2078803 w 5067201"/>
                <a:gd name="connsiteY74" fmla="*/ 2949318 h 4745608"/>
                <a:gd name="connsiteX75" fmla="*/ 1824299 w 5067201"/>
                <a:gd name="connsiteY75" fmla="*/ 3002494 h 4745608"/>
                <a:gd name="connsiteX76" fmla="*/ 1412162 w 5067201"/>
                <a:gd name="connsiteY76" fmla="*/ 3235573 h 4745608"/>
                <a:gd name="connsiteX77" fmla="*/ 1381573 w 5067201"/>
                <a:gd name="connsiteY77" fmla="*/ 3680838 h 4745608"/>
                <a:gd name="connsiteX78" fmla="*/ 1340867 w 5067201"/>
                <a:gd name="connsiteY78" fmla="*/ 3980504 h 4745608"/>
                <a:gd name="connsiteX79" fmla="*/ 1197619 w 5067201"/>
                <a:gd name="connsiteY79" fmla="*/ 4738831 h 4745608"/>
                <a:gd name="connsiteX80" fmla="*/ 1220896 w 5067201"/>
                <a:gd name="connsiteY80" fmla="*/ 4338309 h 4745608"/>
                <a:gd name="connsiteX81" fmla="*/ 1242772 w 5067201"/>
                <a:gd name="connsiteY81" fmla="*/ 4080888 h 4745608"/>
                <a:gd name="connsiteX82" fmla="*/ 1198693 w 5067201"/>
                <a:gd name="connsiteY82" fmla="*/ 3909438 h 4745608"/>
                <a:gd name="connsiteX83" fmla="*/ 970093 w 5067201"/>
                <a:gd name="connsiteY83" fmla="*/ 3989448 h 4745608"/>
                <a:gd name="connsiteX84" fmla="*/ 766328 w 5067201"/>
                <a:gd name="connsiteY84" fmla="*/ 4131990 h 4745608"/>
                <a:gd name="connsiteX85" fmla="*/ 555808 w 5067201"/>
                <a:gd name="connsiteY85" fmla="*/ 4355688 h 4745608"/>
                <a:gd name="connsiteX86" fmla="*/ 785900 w 5067201"/>
                <a:gd name="connsiteY86" fmla="*/ 4017771 h 4745608"/>
                <a:gd name="connsiteX87" fmla="*/ 1130113 w 5067201"/>
                <a:gd name="connsiteY87" fmla="*/ 3817500 h 4745608"/>
                <a:gd name="connsiteX88" fmla="*/ 1278703 w 5067201"/>
                <a:gd name="connsiteY88" fmla="*/ 3726558 h 4745608"/>
                <a:gd name="connsiteX89" fmla="*/ 1269661 w 5067201"/>
                <a:gd name="connsiteY89" fmla="*/ 3390117 h 4745608"/>
                <a:gd name="connsiteX90" fmla="*/ 1309620 w 5067201"/>
                <a:gd name="connsiteY90" fmla="*/ 3169963 h 4745608"/>
                <a:gd name="connsiteX91" fmla="*/ 1393003 w 5067201"/>
                <a:gd name="connsiteY91" fmla="*/ 3052188 h 4745608"/>
                <a:gd name="connsiteX92" fmla="*/ 1080693 w 5067201"/>
                <a:gd name="connsiteY92" fmla="*/ 2984604 h 4745608"/>
                <a:gd name="connsiteX93" fmla="*/ 663453 w 5067201"/>
                <a:gd name="connsiteY93" fmla="*/ 3023360 h 4745608"/>
                <a:gd name="connsiteX94" fmla="*/ 235111 w 5067201"/>
                <a:gd name="connsiteY94" fmla="*/ 3217172 h 4745608"/>
                <a:gd name="connsiteX95" fmla="*/ 421453 w 5067201"/>
                <a:gd name="connsiteY95" fmla="*/ 3029328 h 4745608"/>
                <a:gd name="connsiteX96" fmla="*/ 627193 w 5067201"/>
                <a:gd name="connsiteY96" fmla="*/ 2926458 h 4745608"/>
                <a:gd name="connsiteX97" fmla="*/ 854480 w 5067201"/>
                <a:gd name="connsiteY97" fmla="*/ 2889178 h 4745608"/>
                <a:gd name="connsiteX98" fmla="*/ 1149272 w 5067201"/>
                <a:gd name="connsiteY98" fmla="*/ 2889676 h 4745608"/>
                <a:gd name="connsiteX99" fmla="*/ 1531894 w 5067201"/>
                <a:gd name="connsiteY99" fmla="*/ 2917507 h 4745608"/>
                <a:gd name="connsiteX100" fmla="*/ 1860559 w 5067201"/>
                <a:gd name="connsiteY100" fmla="*/ 2766431 h 4745608"/>
                <a:gd name="connsiteX101" fmla="*/ 1701613 w 5067201"/>
                <a:gd name="connsiteY101" fmla="*/ 2263518 h 4745608"/>
                <a:gd name="connsiteX102" fmla="*/ 1690183 w 5067201"/>
                <a:gd name="connsiteY102" fmla="*/ 1966338 h 4745608"/>
                <a:gd name="connsiteX103" fmla="*/ 1381991 w 5067201"/>
                <a:gd name="connsiteY103" fmla="*/ 1841604 h 4745608"/>
                <a:gd name="connsiteX104" fmla="*/ 1095823 w 5067201"/>
                <a:gd name="connsiteY104" fmla="*/ 1714878 h 4745608"/>
                <a:gd name="connsiteX105" fmla="*/ 746507 w 5067201"/>
                <a:gd name="connsiteY105" fmla="*/ 1626415 h 4745608"/>
                <a:gd name="connsiteX106" fmla="*/ 352873 w 5067201"/>
                <a:gd name="connsiteY106" fmla="*/ 1726308 h 4745608"/>
                <a:gd name="connsiteX107" fmla="*/ 113171 w 5067201"/>
                <a:gd name="connsiteY107" fmla="*/ 1763582 h 4745608"/>
                <a:gd name="connsiteX108" fmla="*/ 9973 w 5067201"/>
                <a:gd name="connsiteY108" fmla="*/ 1737738 h 4745608"/>
                <a:gd name="connsiteX109" fmla="*/ 348516 w 5067201"/>
                <a:gd name="connsiteY109" fmla="*/ 1643812 h 4745608"/>
                <a:gd name="connsiteX110" fmla="*/ 653097 w 5067201"/>
                <a:gd name="connsiteY110" fmla="*/ 1543920 h 4745608"/>
                <a:gd name="connsiteX111" fmla="*/ 1072963 w 5067201"/>
                <a:gd name="connsiteY111" fmla="*/ 1612008 h 4745608"/>
                <a:gd name="connsiteX112" fmla="*/ 1244413 w 5067201"/>
                <a:gd name="connsiteY112" fmla="*/ 1657728 h 4745608"/>
                <a:gd name="connsiteX113" fmla="*/ 1205766 w 5067201"/>
                <a:gd name="connsiteY113" fmla="*/ 1451988 h 4745608"/>
                <a:gd name="connsiteX114" fmla="*/ 1046313 w 5067201"/>
                <a:gd name="connsiteY114" fmla="*/ 815409 h 4745608"/>
                <a:gd name="connsiteX115" fmla="*/ 1221553 w 5067201"/>
                <a:gd name="connsiteY115" fmla="*/ 1211958 h 4745608"/>
                <a:gd name="connsiteX0" fmla="*/ 1221553 w 5015709"/>
                <a:gd name="connsiteY0" fmla="*/ 1211958 h 4745608"/>
                <a:gd name="connsiteX1" fmla="*/ 1343911 w 5015709"/>
                <a:gd name="connsiteY1" fmla="*/ 1559828 h 4745608"/>
                <a:gd name="connsiteX2" fmla="*/ 1553023 w 5015709"/>
                <a:gd name="connsiteY2" fmla="*/ 1657728 h 4745608"/>
                <a:gd name="connsiteX3" fmla="*/ 1907353 w 5015709"/>
                <a:gd name="connsiteY3" fmla="*/ 1680588 h 4745608"/>
                <a:gd name="connsiteX4" fmla="*/ 2021653 w 5015709"/>
                <a:gd name="connsiteY4" fmla="*/ 1543428 h 4745608"/>
                <a:gd name="connsiteX5" fmla="*/ 2124523 w 5015709"/>
                <a:gd name="connsiteY5" fmla="*/ 1291968 h 4745608"/>
                <a:gd name="connsiteX6" fmla="*/ 2124523 w 5015709"/>
                <a:gd name="connsiteY6" fmla="*/ 1120518 h 4745608"/>
                <a:gd name="connsiteX7" fmla="*/ 2068029 w 5015709"/>
                <a:gd name="connsiteY7" fmla="*/ 825325 h 4745608"/>
                <a:gd name="connsiteX8" fmla="*/ 2078803 w 5015709"/>
                <a:gd name="connsiteY8" fmla="*/ 777618 h 4745608"/>
                <a:gd name="connsiteX9" fmla="*/ 2170243 w 5015709"/>
                <a:gd name="connsiteY9" fmla="*/ 1086228 h 4745608"/>
                <a:gd name="connsiteX10" fmla="*/ 2215963 w 5015709"/>
                <a:gd name="connsiteY10" fmla="*/ 1269108 h 4745608"/>
                <a:gd name="connsiteX11" fmla="*/ 2284543 w 5015709"/>
                <a:gd name="connsiteY11" fmla="*/ 1303398 h 4745608"/>
                <a:gd name="connsiteX12" fmla="*/ 2330263 w 5015709"/>
                <a:gd name="connsiteY12" fmla="*/ 1166238 h 4745608"/>
                <a:gd name="connsiteX13" fmla="*/ 2467423 w 5015709"/>
                <a:gd name="connsiteY13" fmla="*/ 880488 h 4745608"/>
                <a:gd name="connsiteX14" fmla="*/ 2558863 w 5015709"/>
                <a:gd name="connsiteY14" fmla="*/ 640458 h 4745608"/>
                <a:gd name="connsiteX15" fmla="*/ 2616013 w 5015709"/>
                <a:gd name="connsiteY15" fmla="*/ 537588 h 4745608"/>
                <a:gd name="connsiteX16" fmla="*/ 2558863 w 5015709"/>
                <a:gd name="connsiteY16" fmla="*/ 789048 h 4745608"/>
                <a:gd name="connsiteX17" fmla="*/ 2444563 w 5015709"/>
                <a:gd name="connsiteY17" fmla="*/ 1097658 h 4745608"/>
                <a:gd name="connsiteX18" fmla="*/ 2375983 w 5015709"/>
                <a:gd name="connsiteY18" fmla="*/ 1406268 h 4745608"/>
                <a:gd name="connsiteX19" fmla="*/ 2558863 w 5015709"/>
                <a:gd name="connsiteY19" fmla="*/ 1577718 h 4745608"/>
                <a:gd name="connsiteX20" fmla="*/ 2878903 w 5015709"/>
                <a:gd name="connsiteY20" fmla="*/ 1657728 h 4745608"/>
                <a:gd name="connsiteX21" fmla="*/ 3187513 w 5015709"/>
                <a:gd name="connsiteY21" fmla="*/ 1657728 h 4745608"/>
                <a:gd name="connsiteX22" fmla="*/ 3370393 w 5015709"/>
                <a:gd name="connsiteY22" fmla="*/ 1566288 h 4745608"/>
                <a:gd name="connsiteX23" fmla="*/ 3488066 w 5015709"/>
                <a:gd name="connsiteY23" fmla="*/ 1246753 h 4745608"/>
                <a:gd name="connsiteX24" fmla="*/ 3495138 w 5015709"/>
                <a:gd name="connsiteY24" fmla="*/ 1115548 h 4745608"/>
                <a:gd name="connsiteX25" fmla="*/ 3493650 w 5015709"/>
                <a:gd name="connsiteY25" fmla="*/ 1063976 h 4745608"/>
                <a:gd name="connsiteX26" fmla="*/ 3450403 w 5015709"/>
                <a:gd name="connsiteY26" fmla="*/ 777618 h 4745608"/>
                <a:gd name="connsiteX27" fmla="*/ 3119893 w 5015709"/>
                <a:gd name="connsiteY27" fmla="*/ 321571 h 4745608"/>
                <a:gd name="connsiteX28" fmla="*/ 3497351 w 5015709"/>
                <a:gd name="connsiteY28" fmla="*/ 674883 h 4745608"/>
                <a:gd name="connsiteX29" fmla="*/ 3759013 w 5015709"/>
                <a:gd name="connsiteY29" fmla="*/ 571878 h 4745608"/>
                <a:gd name="connsiteX30" fmla="*/ 3999043 w 5015709"/>
                <a:gd name="connsiteY30" fmla="*/ 91818 h 4745608"/>
                <a:gd name="connsiteX31" fmla="*/ 4033333 w 5015709"/>
                <a:gd name="connsiteY31" fmla="*/ 11808 h 4745608"/>
                <a:gd name="connsiteX32" fmla="*/ 3984569 w 5015709"/>
                <a:gd name="connsiteY32" fmla="*/ 247366 h 4745608"/>
                <a:gd name="connsiteX33" fmla="*/ 3812791 w 5015709"/>
                <a:gd name="connsiteY33" fmla="*/ 647417 h 4745608"/>
                <a:gd name="connsiteX34" fmla="*/ 3592906 w 5015709"/>
                <a:gd name="connsiteY34" fmla="*/ 811408 h 4745608"/>
                <a:gd name="connsiteX35" fmla="*/ 3604425 w 5015709"/>
                <a:gd name="connsiteY35" fmla="*/ 999253 h 4745608"/>
                <a:gd name="connsiteX36" fmla="*/ 3872985 w 5015709"/>
                <a:gd name="connsiteY36" fmla="*/ 881976 h 4745608"/>
                <a:gd name="connsiteX37" fmla="*/ 4200754 w 5015709"/>
                <a:gd name="connsiteY37" fmla="*/ 774136 h 4745608"/>
                <a:gd name="connsiteX38" fmla="*/ 4064251 w 5015709"/>
                <a:gd name="connsiteY38" fmla="*/ 847195 h 4745608"/>
                <a:gd name="connsiteX39" fmla="*/ 3818880 w 5015709"/>
                <a:gd name="connsiteY39" fmla="*/ 991305 h 4745608"/>
                <a:gd name="connsiteX40" fmla="*/ 3658531 w 5015709"/>
                <a:gd name="connsiteY40" fmla="*/ 1093178 h 4745608"/>
                <a:gd name="connsiteX41" fmla="*/ 3622838 w 5015709"/>
                <a:gd name="connsiteY41" fmla="*/ 1221401 h 4745608"/>
                <a:gd name="connsiteX42" fmla="*/ 3577446 w 5015709"/>
                <a:gd name="connsiteY42" fmla="*/ 1500691 h 4745608"/>
                <a:gd name="connsiteX43" fmla="*/ 3461833 w 5015709"/>
                <a:gd name="connsiteY43" fmla="*/ 1726308 h 4745608"/>
                <a:gd name="connsiteX44" fmla="*/ 3278953 w 5015709"/>
                <a:gd name="connsiteY44" fmla="*/ 2034918 h 4745608"/>
                <a:gd name="connsiteX45" fmla="*/ 3288742 w 5015709"/>
                <a:gd name="connsiteY45" fmla="*/ 2273460 h 4745608"/>
                <a:gd name="connsiteX46" fmla="*/ 3434288 w 5015709"/>
                <a:gd name="connsiteY46" fmla="*/ 2417577 h 4745608"/>
                <a:gd name="connsiteX47" fmla="*/ 3781217 w 5015709"/>
                <a:gd name="connsiteY47" fmla="*/ 2618845 h 4745608"/>
                <a:gd name="connsiteX48" fmla="*/ 4079053 w 5015709"/>
                <a:gd name="connsiteY48" fmla="*/ 2777868 h 4745608"/>
                <a:gd name="connsiteX49" fmla="*/ 5011598 w 5015709"/>
                <a:gd name="connsiteY49" fmla="*/ 3189329 h 4745608"/>
                <a:gd name="connsiteX50" fmla="*/ 4955377 w 5015709"/>
                <a:gd name="connsiteY50" fmla="*/ 3340389 h 4745608"/>
                <a:gd name="connsiteX51" fmla="*/ 4070190 w 5015709"/>
                <a:gd name="connsiteY51" fmla="*/ 3021367 h 4745608"/>
                <a:gd name="connsiteX52" fmla="*/ 3460193 w 5015709"/>
                <a:gd name="connsiteY52" fmla="*/ 2852901 h 4745608"/>
                <a:gd name="connsiteX53" fmla="*/ 3217865 w 5015709"/>
                <a:gd name="connsiteY53" fmla="*/ 2829045 h 4745608"/>
                <a:gd name="connsiteX54" fmla="*/ 3025524 w 5015709"/>
                <a:gd name="connsiteY54" fmla="*/ 2858861 h 4745608"/>
                <a:gd name="connsiteX55" fmla="*/ 2832855 w 5015709"/>
                <a:gd name="connsiteY55" fmla="*/ 2930924 h 4745608"/>
                <a:gd name="connsiteX56" fmla="*/ 2820111 w 5015709"/>
                <a:gd name="connsiteY56" fmla="*/ 3026344 h 4745608"/>
                <a:gd name="connsiteX57" fmla="*/ 2959241 w 5015709"/>
                <a:gd name="connsiteY57" fmla="*/ 3167976 h 4745608"/>
                <a:gd name="connsiteX58" fmla="*/ 3176083 w 5015709"/>
                <a:gd name="connsiteY58" fmla="*/ 3269358 h 4745608"/>
                <a:gd name="connsiteX59" fmla="*/ 3388239 w 5015709"/>
                <a:gd name="connsiteY59" fmla="*/ 3442290 h 4745608"/>
                <a:gd name="connsiteX60" fmla="*/ 3212014 w 5015709"/>
                <a:gd name="connsiteY60" fmla="*/ 3336948 h 4745608"/>
                <a:gd name="connsiteX61" fmla="*/ 3004633 w 5015709"/>
                <a:gd name="connsiteY61" fmla="*/ 3276814 h 4745608"/>
                <a:gd name="connsiteX62" fmla="*/ 2771676 w 5015709"/>
                <a:gd name="connsiteY62" fmla="*/ 3166987 h 4745608"/>
                <a:gd name="connsiteX63" fmla="*/ 2638873 w 5015709"/>
                <a:gd name="connsiteY63" fmla="*/ 3097908 h 4745608"/>
                <a:gd name="connsiteX64" fmla="*/ 2570293 w 5015709"/>
                <a:gd name="connsiteY64" fmla="*/ 3109338 h 4745608"/>
                <a:gd name="connsiteX65" fmla="*/ 2525557 w 5015709"/>
                <a:gd name="connsiteY65" fmla="*/ 3326508 h 4745608"/>
                <a:gd name="connsiteX66" fmla="*/ 2584349 w 5015709"/>
                <a:gd name="connsiteY66" fmla="*/ 3577470 h 4745608"/>
                <a:gd name="connsiteX67" fmla="*/ 2663703 w 5015709"/>
                <a:gd name="connsiteY67" fmla="*/ 3996904 h 4745608"/>
                <a:gd name="connsiteX68" fmla="*/ 2633113 w 5015709"/>
                <a:gd name="connsiteY68" fmla="*/ 4192703 h 4745608"/>
                <a:gd name="connsiteX69" fmla="*/ 2539703 w 5015709"/>
                <a:gd name="connsiteY69" fmla="*/ 4455574 h 4745608"/>
                <a:gd name="connsiteX70" fmla="*/ 2595212 w 5015709"/>
                <a:gd name="connsiteY70" fmla="*/ 3945217 h 4745608"/>
                <a:gd name="connsiteX71" fmla="*/ 2481240 w 5015709"/>
                <a:gd name="connsiteY71" fmla="*/ 3566538 h 4745608"/>
                <a:gd name="connsiteX72" fmla="*/ 2307403 w 5015709"/>
                <a:gd name="connsiteY72" fmla="*/ 3166488 h 4745608"/>
                <a:gd name="connsiteX73" fmla="*/ 2261683 w 5015709"/>
                <a:gd name="connsiteY73" fmla="*/ 3063618 h 4745608"/>
                <a:gd name="connsiteX74" fmla="*/ 2078803 w 5015709"/>
                <a:gd name="connsiteY74" fmla="*/ 2949318 h 4745608"/>
                <a:gd name="connsiteX75" fmla="*/ 1824299 w 5015709"/>
                <a:gd name="connsiteY75" fmla="*/ 3002494 h 4745608"/>
                <a:gd name="connsiteX76" fmla="*/ 1412162 w 5015709"/>
                <a:gd name="connsiteY76" fmla="*/ 3235573 h 4745608"/>
                <a:gd name="connsiteX77" fmla="*/ 1381573 w 5015709"/>
                <a:gd name="connsiteY77" fmla="*/ 3680838 h 4745608"/>
                <a:gd name="connsiteX78" fmla="*/ 1340867 w 5015709"/>
                <a:gd name="connsiteY78" fmla="*/ 3980504 h 4745608"/>
                <a:gd name="connsiteX79" fmla="*/ 1197619 w 5015709"/>
                <a:gd name="connsiteY79" fmla="*/ 4738831 h 4745608"/>
                <a:gd name="connsiteX80" fmla="*/ 1220896 w 5015709"/>
                <a:gd name="connsiteY80" fmla="*/ 4338309 h 4745608"/>
                <a:gd name="connsiteX81" fmla="*/ 1242772 w 5015709"/>
                <a:gd name="connsiteY81" fmla="*/ 4080888 h 4745608"/>
                <a:gd name="connsiteX82" fmla="*/ 1198693 w 5015709"/>
                <a:gd name="connsiteY82" fmla="*/ 3909438 h 4745608"/>
                <a:gd name="connsiteX83" fmla="*/ 970093 w 5015709"/>
                <a:gd name="connsiteY83" fmla="*/ 3989448 h 4745608"/>
                <a:gd name="connsiteX84" fmla="*/ 766328 w 5015709"/>
                <a:gd name="connsiteY84" fmla="*/ 4131990 h 4745608"/>
                <a:gd name="connsiteX85" fmla="*/ 555808 w 5015709"/>
                <a:gd name="connsiteY85" fmla="*/ 4355688 h 4745608"/>
                <a:gd name="connsiteX86" fmla="*/ 785900 w 5015709"/>
                <a:gd name="connsiteY86" fmla="*/ 4017771 h 4745608"/>
                <a:gd name="connsiteX87" fmla="*/ 1130113 w 5015709"/>
                <a:gd name="connsiteY87" fmla="*/ 3817500 h 4745608"/>
                <a:gd name="connsiteX88" fmla="*/ 1278703 w 5015709"/>
                <a:gd name="connsiteY88" fmla="*/ 3726558 h 4745608"/>
                <a:gd name="connsiteX89" fmla="*/ 1269661 w 5015709"/>
                <a:gd name="connsiteY89" fmla="*/ 3390117 h 4745608"/>
                <a:gd name="connsiteX90" fmla="*/ 1309620 w 5015709"/>
                <a:gd name="connsiteY90" fmla="*/ 3169963 h 4745608"/>
                <a:gd name="connsiteX91" fmla="*/ 1393003 w 5015709"/>
                <a:gd name="connsiteY91" fmla="*/ 3052188 h 4745608"/>
                <a:gd name="connsiteX92" fmla="*/ 1080693 w 5015709"/>
                <a:gd name="connsiteY92" fmla="*/ 2984604 h 4745608"/>
                <a:gd name="connsiteX93" fmla="*/ 663453 w 5015709"/>
                <a:gd name="connsiteY93" fmla="*/ 3023360 h 4745608"/>
                <a:gd name="connsiteX94" fmla="*/ 235111 w 5015709"/>
                <a:gd name="connsiteY94" fmla="*/ 3217172 h 4745608"/>
                <a:gd name="connsiteX95" fmla="*/ 421453 w 5015709"/>
                <a:gd name="connsiteY95" fmla="*/ 3029328 h 4745608"/>
                <a:gd name="connsiteX96" fmla="*/ 627193 w 5015709"/>
                <a:gd name="connsiteY96" fmla="*/ 2926458 h 4745608"/>
                <a:gd name="connsiteX97" fmla="*/ 854480 w 5015709"/>
                <a:gd name="connsiteY97" fmla="*/ 2889178 h 4745608"/>
                <a:gd name="connsiteX98" fmla="*/ 1149272 w 5015709"/>
                <a:gd name="connsiteY98" fmla="*/ 2889676 h 4745608"/>
                <a:gd name="connsiteX99" fmla="*/ 1531894 w 5015709"/>
                <a:gd name="connsiteY99" fmla="*/ 2917507 h 4745608"/>
                <a:gd name="connsiteX100" fmla="*/ 1860559 w 5015709"/>
                <a:gd name="connsiteY100" fmla="*/ 2766431 h 4745608"/>
                <a:gd name="connsiteX101" fmla="*/ 1701613 w 5015709"/>
                <a:gd name="connsiteY101" fmla="*/ 2263518 h 4745608"/>
                <a:gd name="connsiteX102" fmla="*/ 1690183 w 5015709"/>
                <a:gd name="connsiteY102" fmla="*/ 1966338 h 4745608"/>
                <a:gd name="connsiteX103" fmla="*/ 1381991 w 5015709"/>
                <a:gd name="connsiteY103" fmla="*/ 1841604 h 4745608"/>
                <a:gd name="connsiteX104" fmla="*/ 1095823 w 5015709"/>
                <a:gd name="connsiteY104" fmla="*/ 1714878 h 4745608"/>
                <a:gd name="connsiteX105" fmla="*/ 746507 w 5015709"/>
                <a:gd name="connsiteY105" fmla="*/ 1626415 h 4745608"/>
                <a:gd name="connsiteX106" fmla="*/ 352873 w 5015709"/>
                <a:gd name="connsiteY106" fmla="*/ 1726308 h 4745608"/>
                <a:gd name="connsiteX107" fmla="*/ 113171 w 5015709"/>
                <a:gd name="connsiteY107" fmla="*/ 1763582 h 4745608"/>
                <a:gd name="connsiteX108" fmla="*/ 9973 w 5015709"/>
                <a:gd name="connsiteY108" fmla="*/ 1737738 h 4745608"/>
                <a:gd name="connsiteX109" fmla="*/ 348516 w 5015709"/>
                <a:gd name="connsiteY109" fmla="*/ 1643812 h 4745608"/>
                <a:gd name="connsiteX110" fmla="*/ 653097 w 5015709"/>
                <a:gd name="connsiteY110" fmla="*/ 1543920 h 4745608"/>
                <a:gd name="connsiteX111" fmla="*/ 1072963 w 5015709"/>
                <a:gd name="connsiteY111" fmla="*/ 1612008 h 4745608"/>
                <a:gd name="connsiteX112" fmla="*/ 1244413 w 5015709"/>
                <a:gd name="connsiteY112" fmla="*/ 1657728 h 4745608"/>
                <a:gd name="connsiteX113" fmla="*/ 1205766 w 5015709"/>
                <a:gd name="connsiteY113" fmla="*/ 1451988 h 4745608"/>
                <a:gd name="connsiteX114" fmla="*/ 1046313 w 5015709"/>
                <a:gd name="connsiteY114" fmla="*/ 815409 h 4745608"/>
                <a:gd name="connsiteX115" fmla="*/ 1221553 w 5015709"/>
                <a:gd name="connsiteY115" fmla="*/ 1211958 h 4745608"/>
                <a:gd name="connsiteX0" fmla="*/ 1221553 w 5063469"/>
                <a:gd name="connsiteY0" fmla="*/ 1211958 h 4745608"/>
                <a:gd name="connsiteX1" fmla="*/ 1343911 w 5063469"/>
                <a:gd name="connsiteY1" fmla="*/ 1559828 h 4745608"/>
                <a:gd name="connsiteX2" fmla="*/ 1553023 w 5063469"/>
                <a:gd name="connsiteY2" fmla="*/ 1657728 h 4745608"/>
                <a:gd name="connsiteX3" fmla="*/ 1907353 w 5063469"/>
                <a:gd name="connsiteY3" fmla="*/ 1680588 h 4745608"/>
                <a:gd name="connsiteX4" fmla="*/ 2021653 w 5063469"/>
                <a:gd name="connsiteY4" fmla="*/ 1543428 h 4745608"/>
                <a:gd name="connsiteX5" fmla="*/ 2124523 w 5063469"/>
                <a:gd name="connsiteY5" fmla="*/ 1291968 h 4745608"/>
                <a:gd name="connsiteX6" fmla="*/ 2124523 w 5063469"/>
                <a:gd name="connsiteY6" fmla="*/ 1120518 h 4745608"/>
                <a:gd name="connsiteX7" fmla="*/ 2068029 w 5063469"/>
                <a:gd name="connsiteY7" fmla="*/ 825325 h 4745608"/>
                <a:gd name="connsiteX8" fmla="*/ 2078803 w 5063469"/>
                <a:gd name="connsiteY8" fmla="*/ 777618 h 4745608"/>
                <a:gd name="connsiteX9" fmla="*/ 2170243 w 5063469"/>
                <a:gd name="connsiteY9" fmla="*/ 1086228 h 4745608"/>
                <a:gd name="connsiteX10" fmla="*/ 2215963 w 5063469"/>
                <a:gd name="connsiteY10" fmla="*/ 1269108 h 4745608"/>
                <a:gd name="connsiteX11" fmla="*/ 2284543 w 5063469"/>
                <a:gd name="connsiteY11" fmla="*/ 1303398 h 4745608"/>
                <a:gd name="connsiteX12" fmla="*/ 2330263 w 5063469"/>
                <a:gd name="connsiteY12" fmla="*/ 1166238 h 4745608"/>
                <a:gd name="connsiteX13" fmla="*/ 2467423 w 5063469"/>
                <a:gd name="connsiteY13" fmla="*/ 880488 h 4745608"/>
                <a:gd name="connsiteX14" fmla="*/ 2558863 w 5063469"/>
                <a:gd name="connsiteY14" fmla="*/ 640458 h 4745608"/>
                <a:gd name="connsiteX15" fmla="*/ 2616013 w 5063469"/>
                <a:gd name="connsiteY15" fmla="*/ 537588 h 4745608"/>
                <a:gd name="connsiteX16" fmla="*/ 2558863 w 5063469"/>
                <a:gd name="connsiteY16" fmla="*/ 789048 h 4745608"/>
                <a:gd name="connsiteX17" fmla="*/ 2444563 w 5063469"/>
                <a:gd name="connsiteY17" fmla="*/ 1097658 h 4745608"/>
                <a:gd name="connsiteX18" fmla="*/ 2375983 w 5063469"/>
                <a:gd name="connsiteY18" fmla="*/ 1406268 h 4745608"/>
                <a:gd name="connsiteX19" fmla="*/ 2558863 w 5063469"/>
                <a:gd name="connsiteY19" fmla="*/ 1577718 h 4745608"/>
                <a:gd name="connsiteX20" fmla="*/ 2878903 w 5063469"/>
                <a:gd name="connsiteY20" fmla="*/ 1657728 h 4745608"/>
                <a:gd name="connsiteX21" fmla="*/ 3187513 w 5063469"/>
                <a:gd name="connsiteY21" fmla="*/ 1657728 h 4745608"/>
                <a:gd name="connsiteX22" fmla="*/ 3370393 w 5063469"/>
                <a:gd name="connsiteY22" fmla="*/ 1566288 h 4745608"/>
                <a:gd name="connsiteX23" fmla="*/ 3488066 w 5063469"/>
                <a:gd name="connsiteY23" fmla="*/ 1246753 h 4745608"/>
                <a:gd name="connsiteX24" fmla="*/ 3495138 w 5063469"/>
                <a:gd name="connsiteY24" fmla="*/ 1115548 h 4745608"/>
                <a:gd name="connsiteX25" fmla="*/ 3493650 w 5063469"/>
                <a:gd name="connsiteY25" fmla="*/ 1063976 h 4745608"/>
                <a:gd name="connsiteX26" fmla="*/ 3450403 w 5063469"/>
                <a:gd name="connsiteY26" fmla="*/ 777618 h 4745608"/>
                <a:gd name="connsiteX27" fmla="*/ 3119893 w 5063469"/>
                <a:gd name="connsiteY27" fmla="*/ 321571 h 4745608"/>
                <a:gd name="connsiteX28" fmla="*/ 3497351 w 5063469"/>
                <a:gd name="connsiteY28" fmla="*/ 674883 h 4745608"/>
                <a:gd name="connsiteX29" fmla="*/ 3759013 w 5063469"/>
                <a:gd name="connsiteY29" fmla="*/ 571878 h 4745608"/>
                <a:gd name="connsiteX30" fmla="*/ 3999043 w 5063469"/>
                <a:gd name="connsiteY30" fmla="*/ 91818 h 4745608"/>
                <a:gd name="connsiteX31" fmla="*/ 4033333 w 5063469"/>
                <a:gd name="connsiteY31" fmla="*/ 11808 h 4745608"/>
                <a:gd name="connsiteX32" fmla="*/ 3984569 w 5063469"/>
                <a:gd name="connsiteY32" fmla="*/ 247366 h 4745608"/>
                <a:gd name="connsiteX33" fmla="*/ 3812791 w 5063469"/>
                <a:gd name="connsiteY33" fmla="*/ 647417 h 4745608"/>
                <a:gd name="connsiteX34" fmla="*/ 3592906 w 5063469"/>
                <a:gd name="connsiteY34" fmla="*/ 811408 h 4745608"/>
                <a:gd name="connsiteX35" fmla="*/ 3604425 w 5063469"/>
                <a:gd name="connsiteY35" fmla="*/ 999253 h 4745608"/>
                <a:gd name="connsiteX36" fmla="*/ 3872985 w 5063469"/>
                <a:gd name="connsiteY36" fmla="*/ 881976 h 4745608"/>
                <a:gd name="connsiteX37" fmla="*/ 4200754 w 5063469"/>
                <a:gd name="connsiteY37" fmla="*/ 774136 h 4745608"/>
                <a:gd name="connsiteX38" fmla="*/ 4064251 w 5063469"/>
                <a:gd name="connsiteY38" fmla="*/ 847195 h 4745608"/>
                <a:gd name="connsiteX39" fmla="*/ 3818880 w 5063469"/>
                <a:gd name="connsiteY39" fmla="*/ 991305 h 4745608"/>
                <a:gd name="connsiteX40" fmla="*/ 3658531 w 5063469"/>
                <a:gd name="connsiteY40" fmla="*/ 1093178 h 4745608"/>
                <a:gd name="connsiteX41" fmla="*/ 3622838 w 5063469"/>
                <a:gd name="connsiteY41" fmla="*/ 1221401 h 4745608"/>
                <a:gd name="connsiteX42" fmla="*/ 3577446 w 5063469"/>
                <a:gd name="connsiteY42" fmla="*/ 1500691 h 4745608"/>
                <a:gd name="connsiteX43" fmla="*/ 3461833 w 5063469"/>
                <a:gd name="connsiteY43" fmla="*/ 1726308 h 4745608"/>
                <a:gd name="connsiteX44" fmla="*/ 3278953 w 5063469"/>
                <a:gd name="connsiteY44" fmla="*/ 2034918 h 4745608"/>
                <a:gd name="connsiteX45" fmla="*/ 3288742 w 5063469"/>
                <a:gd name="connsiteY45" fmla="*/ 2273460 h 4745608"/>
                <a:gd name="connsiteX46" fmla="*/ 3434288 w 5063469"/>
                <a:gd name="connsiteY46" fmla="*/ 2417577 h 4745608"/>
                <a:gd name="connsiteX47" fmla="*/ 3781217 w 5063469"/>
                <a:gd name="connsiteY47" fmla="*/ 2618845 h 4745608"/>
                <a:gd name="connsiteX48" fmla="*/ 4079053 w 5063469"/>
                <a:gd name="connsiteY48" fmla="*/ 2777868 h 4745608"/>
                <a:gd name="connsiteX49" fmla="*/ 5011598 w 5063469"/>
                <a:gd name="connsiteY49" fmla="*/ 3189329 h 4745608"/>
                <a:gd name="connsiteX50" fmla="*/ 4940575 w 5063469"/>
                <a:gd name="connsiteY50" fmla="*/ 3376168 h 4745608"/>
                <a:gd name="connsiteX51" fmla="*/ 4070190 w 5063469"/>
                <a:gd name="connsiteY51" fmla="*/ 3021367 h 4745608"/>
                <a:gd name="connsiteX52" fmla="*/ 3460193 w 5063469"/>
                <a:gd name="connsiteY52" fmla="*/ 2852901 h 4745608"/>
                <a:gd name="connsiteX53" fmla="*/ 3217865 w 5063469"/>
                <a:gd name="connsiteY53" fmla="*/ 2829045 h 4745608"/>
                <a:gd name="connsiteX54" fmla="*/ 3025524 w 5063469"/>
                <a:gd name="connsiteY54" fmla="*/ 2858861 h 4745608"/>
                <a:gd name="connsiteX55" fmla="*/ 2832855 w 5063469"/>
                <a:gd name="connsiteY55" fmla="*/ 2930924 h 4745608"/>
                <a:gd name="connsiteX56" fmla="*/ 2820111 w 5063469"/>
                <a:gd name="connsiteY56" fmla="*/ 3026344 h 4745608"/>
                <a:gd name="connsiteX57" fmla="*/ 2959241 w 5063469"/>
                <a:gd name="connsiteY57" fmla="*/ 3167976 h 4745608"/>
                <a:gd name="connsiteX58" fmla="*/ 3176083 w 5063469"/>
                <a:gd name="connsiteY58" fmla="*/ 3269358 h 4745608"/>
                <a:gd name="connsiteX59" fmla="*/ 3388239 w 5063469"/>
                <a:gd name="connsiteY59" fmla="*/ 3442290 h 4745608"/>
                <a:gd name="connsiteX60" fmla="*/ 3212014 w 5063469"/>
                <a:gd name="connsiteY60" fmla="*/ 3336948 h 4745608"/>
                <a:gd name="connsiteX61" fmla="*/ 3004633 w 5063469"/>
                <a:gd name="connsiteY61" fmla="*/ 3276814 h 4745608"/>
                <a:gd name="connsiteX62" fmla="*/ 2771676 w 5063469"/>
                <a:gd name="connsiteY62" fmla="*/ 3166987 h 4745608"/>
                <a:gd name="connsiteX63" fmla="*/ 2638873 w 5063469"/>
                <a:gd name="connsiteY63" fmla="*/ 3097908 h 4745608"/>
                <a:gd name="connsiteX64" fmla="*/ 2570293 w 5063469"/>
                <a:gd name="connsiteY64" fmla="*/ 3109338 h 4745608"/>
                <a:gd name="connsiteX65" fmla="*/ 2525557 w 5063469"/>
                <a:gd name="connsiteY65" fmla="*/ 3326508 h 4745608"/>
                <a:gd name="connsiteX66" fmla="*/ 2584349 w 5063469"/>
                <a:gd name="connsiteY66" fmla="*/ 3577470 h 4745608"/>
                <a:gd name="connsiteX67" fmla="*/ 2663703 w 5063469"/>
                <a:gd name="connsiteY67" fmla="*/ 3996904 h 4745608"/>
                <a:gd name="connsiteX68" fmla="*/ 2633113 w 5063469"/>
                <a:gd name="connsiteY68" fmla="*/ 4192703 h 4745608"/>
                <a:gd name="connsiteX69" fmla="*/ 2539703 w 5063469"/>
                <a:gd name="connsiteY69" fmla="*/ 4455574 h 4745608"/>
                <a:gd name="connsiteX70" fmla="*/ 2595212 w 5063469"/>
                <a:gd name="connsiteY70" fmla="*/ 3945217 h 4745608"/>
                <a:gd name="connsiteX71" fmla="*/ 2481240 w 5063469"/>
                <a:gd name="connsiteY71" fmla="*/ 3566538 h 4745608"/>
                <a:gd name="connsiteX72" fmla="*/ 2307403 w 5063469"/>
                <a:gd name="connsiteY72" fmla="*/ 3166488 h 4745608"/>
                <a:gd name="connsiteX73" fmla="*/ 2261683 w 5063469"/>
                <a:gd name="connsiteY73" fmla="*/ 3063618 h 4745608"/>
                <a:gd name="connsiteX74" fmla="*/ 2078803 w 5063469"/>
                <a:gd name="connsiteY74" fmla="*/ 2949318 h 4745608"/>
                <a:gd name="connsiteX75" fmla="*/ 1824299 w 5063469"/>
                <a:gd name="connsiteY75" fmla="*/ 3002494 h 4745608"/>
                <a:gd name="connsiteX76" fmla="*/ 1412162 w 5063469"/>
                <a:gd name="connsiteY76" fmla="*/ 3235573 h 4745608"/>
                <a:gd name="connsiteX77" fmla="*/ 1381573 w 5063469"/>
                <a:gd name="connsiteY77" fmla="*/ 3680838 h 4745608"/>
                <a:gd name="connsiteX78" fmla="*/ 1340867 w 5063469"/>
                <a:gd name="connsiteY78" fmla="*/ 3980504 h 4745608"/>
                <a:gd name="connsiteX79" fmla="*/ 1197619 w 5063469"/>
                <a:gd name="connsiteY79" fmla="*/ 4738831 h 4745608"/>
                <a:gd name="connsiteX80" fmla="*/ 1220896 w 5063469"/>
                <a:gd name="connsiteY80" fmla="*/ 4338309 h 4745608"/>
                <a:gd name="connsiteX81" fmla="*/ 1242772 w 5063469"/>
                <a:gd name="connsiteY81" fmla="*/ 4080888 h 4745608"/>
                <a:gd name="connsiteX82" fmla="*/ 1198693 w 5063469"/>
                <a:gd name="connsiteY82" fmla="*/ 3909438 h 4745608"/>
                <a:gd name="connsiteX83" fmla="*/ 970093 w 5063469"/>
                <a:gd name="connsiteY83" fmla="*/ 3989448 h 4745608"/>
                <a:gd name="connsiteX84" fmla="*/ 766328 w 5063469"/>
                <a:gd name="connsiteY84" fmla="*/ 4131990 h 4745608"/>
                <a:gd name="connsiteX85" fmla="*/ 555808 w 5063469"/>
                <a:gd name="connsiteY85" fmla="*/ 4355688 h 4745608"/>
                <a:gd name="connsiteX86" fmla="*/ 785900 w 5063469"/>
                <a:gd name="connsiteY86" fmla="*/ 4017771 h 4745608"/>
                <a:gd name="connsiteX87" fmla="*/ 1130113 w 5063469"/>
                <a:gd name="connsiteY87" fmla="*/ 3817500 h 4745608"/>
                <a:gd name="connsiteX88" fmla="*/ 1278703 w 5063469"/>
                <a:gd name="connsiteY88" fmla="*/ 3726558 h 4745608"/>
                <a:gd name="connsiteX89" fmla="*/ 1269661 w 5063469"/>
                <a:gd name="connsiteY89" fmla="*/ 3390117 h 4745608"/>
                <a:gd name="connsiteX90" fmla="*/ 1309620 w 5063469"/>
                <a:gd name="connsiteY90" fmla="*/ 3169963 h 4745608"/>
                <a:gd name="connsiteX91" fmla="*/ 1393003 w 5063469"/>
                <a:gd name="connsiteY91" fmla="*/ 3052188 h 4745608"/>
                <a:gd name="connsiteX92" fmla="*/ 1080693 w 5063469"/>
                <a:gd name="connsiteY92" fmla="*/ 2984604 h 4745608"/>
                <a:gd name="connsiteX93" fmla="*/ 663453 w 5063469"/>
                <a:gd name="connsiteY93" fmla="*/ 3023360 h 4745608"/>
                <a:gd name="connsiteX94" fmla="*/ 235111 w 5063469"/>
                <a:gd name="connsiteY94" fmla="*/ 3217172 h 4745608"/>
                <a:gd name="connsiteX95" fmla="*/ 421453 w 5063469"/>
                <a:gd name="connsiteY95" fmla="*/ 3029328 h 4745608"/>
                <a:gd name="connsiteX96" fmla="*/ 627193 w 5063469"/>
                <a:gd name="connsiteY96" fmla="*/ 2926458 h 4745608"/>
                <a:gd name="connsiteX97" fmla="*/ 854480 w 5063469"/>
                <a:gd name="connsiteY97" fmla="*/ 2889178 h 4745608"/>
                <a:gd name="connsiteX98" fmla="*/ 1149272 w 5063469"/>
                <a:gd name="connsiteY98" fmla="*/ 2889676 h 4745608"/>
                <a:gd name="connsiteX99" fmla="*/ 1531894 w 5063469"/>
                <a:gd name="connsiteY99" fmla="*/ 2917507 h 4745608"/>
                <a:gd name="connsiteX100" fmla="*/ 1860559 w 5063469"/>
                <a:gd name="connsiteY100" fmla="*/ 2766431 h 4745608"/>
                <a:gd name="connsiteX101" fmla="*/ 1701613 w 5063469"/>
                <a:gd name="connsiteY101" fmla="*/ 2263518 h 4745608"/>
                <a:gd name="connsiteX102" fmla="*/ 1690183 w 5063469"/>
                <a:gd name="connsiteY102" fmla="*/ 1966338 h 4745608"/>
                <a:gd name="connsiteX103" fmla="*/ 1381991 w 5063469"/>
                <a:gd name="connsiteY103" fmla="*/ 1841604 h 4745608"/>
                <a:gd name="connsiteX104" fmla="*/ 1095823 w 5063469"/>
                <a:gd name="connsiteY104" fmla="*/ 1714878 h 4745608"/>
                <a:gd name="connsiteX105" fmla="*/ 746507 w 5063469"/>
                <a:gd name="connsiteY105" fmla="*/ 1626415 h 4745608"/>
                <a:gd name="connsiteX106" fmla="*/ 352873 w 5063469"/>
                <a:gd name="connsiteY106" fmla="*/ 1726308 h 4745608"/>
                <a:gd name="connsiteX107" fmla="*/ 113171 w 5063469"/>
                <a:gd name="connsiteY107" fmla="*/ 1763582 h 4745608"/>
                <a:gd name="connsiteX108" fmla="*/ 9973 w 5063469"/>
                <a:gd name="connsiteY108" fmla="*/ 1737738 h 4745608"/>
                <a:gd name="connsiteX109" fmla="*/ 348516 w 5063469"/>
                <a:gd name="connsiteY109" fmla="*/ 1643812 h 4745608"/>
                <a:gd name="connsiteX110" fmla="*/ 653097 w 5063469"/>
                <a:gd name="connsiteY110" fmla="*/ 1543920 h 4745608"/>
                <a:gd name="connsiteX111" fmla="*/ 1072963 w 5063469"/>
                <a:gd name="connsiteY111" fmla="*/ 1612008 h 4745608"/>
                <a:gd name="connsiteX112" fmla="*/ 1244413 w 5063469"/>
                <a:gd name="connsiteY112" fmla="*/ 1657728 h 4745608"/>
                <a:gd name="connsiteX113" fmla="*/ 1205766 w 5063469"/>
                <a:gd name="connsiteY113" fmla="*/ 1451988 h 4745608"/>
                <a:gd name="connsiteX114" fmla="*/ 1046313 w 5063469"/>
                <a:gd name="connsiteY114" fmla="*/ 815409 h 4745608"/>
                <a:gd name="connsiteX115" fmla="*/ 1221553 w 5063469"/>
                <a:gd name="connsiteY115" fmla="*/ 1211958 h 4745608"/>
                <a:gd name="connsiteX0" fmla="*/ 1221553 w 5015379"/>
                <a:gd name="connsiteY0" fmla="*/ 1211958 h 4745608"/>
                <a:gd name="connsiteX1" fmla="*/ 1343911 w 5015379"/>
                <a:gd name="connsiteY1" fmla="*/ 1559828 h 4745608"/>
                <a:gd name="connsiteX2" fmla="*/ 1553023 w 5015379"/>
                <a:gd name="connsiteY2" fmla="*/ 1657728 h 4745608"/>
                <a:gd name="connsiteX3" fmla="*/ 1907353 w 5015379"/>
                <a:gd name="connsiteY3" fmla="*/ 1680588 h 4745608"/>
                <a:gd name="connsiteX4" fmla="*/ 2021653 w 5015379"/>
                <a:gd name="connsiteY4" fmla="*/ 1543428 h 4745608"/>
                <a:gd name="connsiteX5" fmla="*/ 2124523 w 5015379"/>
                <a:gd name="connsiteY5" fmla="*/ 1291968 h 4745608"/>
                <a:gd name="connsiteX6" fmla="*/ 2124523 w 5015379"/>
                <a:gd name="connsiteY6" fmla="*/ 1120518 h 4745608"/>
                <a:gd name="connsiteX7" fmla="*/ 2068029 w 5015379"/>
                <a:gd name="connsiteY7" fmla="*/ 825325 h 4745608"/>
                <a:gd name="connsiteX8" fmla="*/ 2078803 w 5015379"/>
                <a:gd name="connsiteY8" fmla="*/ 777618 h 4745608"/>
                <a:gd name="connsiteX9" fmla="*/ 2170243 w 5015379"/>
                <a:gd name="connsiteY9" fmla="*/ 1086228 h 4745608"/>
                <a:gd name="connsiteX10" fmla="*/ 2215963 w 5015379"/>
                <a:gd name="connsiteY10" fmla="*/ 1269108 h 4745608"/>
                <a:gd name="connsiteX11" fmla="*/ 2284543 w 5015379"/>
                <a:gd name="connsiteY11" fmla="*/ 1303398 h 4745608"/>
                <a:gd name="connsiteX12" fmla="*/ 2330263 w 5015379"/>
                <a:gd name="connsiteY12" fmla="*/ 1166238 h 4745608"/>
                <a:gd name="connsiteX13" fmla="*/ 2467423 w 5015379"/>
                <a:gd name="connsiteY13" fmla="*/ 880488 h 4745608"/>
                <a:gd name="connsiteX14" fmla="*/ 2558863 w 5015379"/>
                <a:gd name="connsiteY14" fmla="*/ 640458 h 4745608"/>
                <a:gd name="connsiteX15" fmla="*/ 2616013 w 5015379"/>
                <a:gd name="connsiteY15" fmla="*/ 537588 h 4745608"/>
                <a:gd name="connsiteX16" fmla="*/ 2558863 w 5015379"/>
                <a:gd name="connsiteY16" fmla="*/ 789048 h 4745608"/>
                <a:gd name="connsiteX17" fmla="*/ 2444563 w 5015379"/>
                <a:gd name="connsiteY17" fmla="*/ 1097658 h 4745608"/>
                <a:gd name="connsiteX18" fmla="*/ 2375983 w 5015379"/>
                <a:gd name="connsiteY18" fmla="*/ 1406268 h 4745608"/>
                <a:gd name="connsiteX19" fmla="*/ 2558863 w 5015379"/>
                <a:gd name="connsiteY19" fmla="*/ 1577718 h 4745608"/>
                <a:gd name="connsiteX20" fmla="*/ 2878903 w 5015379"/>
                <a:gd name="connsiteY20" fmla="*/ 1657728 h 4745608"/>
                <a:gd name="connsiteX21" fmla="*/ 3187513 w 5015379"/>
                <a:gd name="connsiteY21" fmla="*/ 1657728 h 4745608"/>
                <a:gd name="connsiteX22" fmla="*/ 3370393 w 5015379"/>
                <a:gd name="connsiteY22" fmla="*/ 1566288 h 4745608"/>
                <a:gd name="connsiteX23" fmla="*/ 3488066 w 5015379"/>
                <a:gd name="connsiteY23" fmla="*/ 1246753 h 4745608"/>
                <a:gd name="connsiteX24" fmla="*/ 3495138 w 5015379"/>
                <a:gd name="connsiteY24" fmla="*/ 1115548 h 4745608"/>
                <a:gd name="connsiteX25" fmla="*/ 3493650 w 5015379"/>
                <a:gd name="connsiteY25" fmla="*/ 1063976 h 4745608"/>
                <a:gd name="connsiteX26" fmla="*/ 3450403 w 5015379"/>
                <a:gd name="connsiteY26" fmla="*/ 777618 h 4745608"/>
                <a:gd name="connsiteX27" fmla="*/ 3119893 w 5015379"/>
                <a:gd name="connsiteY27" fmla="*/ 321571 h 4745608"/>
                <a:gd name="connsiteX28" fmla="*/ 3497351 w 5015379"/>
                <a:gd name="connsiteY28" fmla="*/ 674883 h 4745608"/>
                <a:gd name="connsiteX29" fmla="*/ 3759013 w 5015379"/>
                <a:gd name="connsiteY29" fmla="*/ 571878 h 4745608"/>
                <a:gd name="connsiteX30" fmla="*/ 3999043 w 5015379"/>
                <a:gd name="connsiteY30" fmla="*/ 91818 h 4745608"/>
                <a:gd name="connsiteX31" fmla="*/ 4033333 w 5015379"/>
                <a:gd name="connsiteY31" fmla="*/ 11808 h 4745608"/>
                <a:gd name="connsiteX32" fmla="*/ 3984569 w 5015379"/>
                <a:gd name="connsiteY32" fmla="*/ 247366 h 4745608"/>
                <a:gd name="connsiteX33" fmla="*/ 3812791 w 5015379"/>
                <a:gd name="connsiteY33" fmla="*/ 647417 h 4745608"/>
                <a:gd name="connsiteX34" fmla="*/ 3592906 w 5015379"/>
                <a:gd name="connsiteY34" fmla="*/ 811408 h 4745608"/>
                <a:gd name="connsiteX35" fmla="*/ 3604425 w 5015379"/>
                <a:gd name="connsiteY35" fmla="*/ 999253 h 4745608"/>
                <a:gd name="connsiteX36" fmla="*/ 3872985 w 5015379"/>
                <a:gd name="connsiteY36" fmla="*/ 881976 h 4745608"/>
                <a:gd name="connsiteX37" fmla="*/ 4200754 w 5015379"/>
                <a:gd name="connsiteY37" fmla="*/ 774136 h 4745608"/>
                <a:gd name="connsiteX38" fmla="*/ 4064251 w 5015379"/>
                <a:gd name="connsiteY38" fmla="*/ 847195 h 4745608"/>
                <a:gd name="connsiteX39" fmla="*/ 3818880 w 5015379"/>
                <a:gd name="connsiteY39" fmla="*/ 991305 h 4745608"/>
                <a:gd name="connsiteX40" fmla="*/ 3658531 w 5015379"/>
                <a:gd name="connsiteY40" fmla="*/ 1093178 h 4745608"/>
                <a:gd name="connsiteX41" fmla="*/ 3622838 w 5015379"/>
                <a:gd name="connsiteY41" fmla="*/ 1221401 h 4745608"/>
                <a:gd name="connsiteX42" fmla="*/ 3577446 w 5015379"/>
                <a:gd name="connsiteY42" fmla="*/ 1500691 h 4745608"/>
                <a:gd name="connsiteX43" fmla="*/ 3461833 w 5015379"/>
                <a:gd name="connsiteY43" fmla="*/ 1726308 h 4745608"/>
                <a:gd name="connsiteX44" fmla="*/ 3278953 w 5015379"/>
                <a:gd name="connsiteY44" fmla="*/ 2034918 h 4745608"/>
                <a:gd name="connsiteX45" fmla="*/ 3288742 w 5015379"/>
                <a:gd name="connsiteY45" fmla="*/ 2273460 h 4745608"/>
                <a:gd name="connsiteX46" fmla="*/ 3434288 w 5015379"/>
                <a:gd name="connsiteY46" fmla="*/ 2417577 h 4745608"/>
                <a:gd name="connsiteX47" fmla="*/ 3781217 w 5015379"/>
                <a:gd name="connsiteY47" fmla="*/ 2618845 h 4745608"/>
                <a:gd name="connsiteX48" fmla="*/ 4079053 w 5015379"/>
                <a:gd name="connsiteY48" fmla="*/ 2777868 h 4745608"/>
                <a:gd name="connsiteX49" fmla="*/ 5011598 w 5015379"/>
                <a:gd name="connsiteY49" fmla="*/ 3189329 h 4745608"/>
                <a:gd name="connsiteX50" fmla="*/ 4940575 w 5015379"/>
                <a:gd name="connsiteY50" fmla="*/ 3376168 h 4745608"/>
                <a:gd name="connsiteX51" fmla="*/ 4070190 w 5015379"/>
                <a:gd name="connsiteY51" fmla="*/ 3021367 h 4745608"/>
                <a:gd name="connsiteX52" fmla="*/ 3460193 w 5015379"/>
                <a:gd name="connsiteY52" fmla="*/ 2852901 h 4745608"/>
                <a:gd name="connsiteX53" fmla="*/ 3217865 w 5015379"/>
                <a:gd name="connsiteY53" fmla="*/ 2829045 h 4745608"/>
                <a:gd name="connsiteX54" fmla="*/ 3025524 w 5015379"/>
                <a:gd name="connsiteY54" fmla="*/ 2858861 h 4745608"/>
                <a:gd name="connsiteX55" fmla="*/ 2832855 w 5015379"/>
                <a:gd name="connsiteY55" fmla="*/ 2930924 h 4745608"/>
                <a:gd name="connsiteX56" fmla="*/ 2820111 w 5015379"/>
                <a:gd name="connsiteY56" fmla="*/ 3026344 h 4745608"/>
                <a:gd name="connsiteX57" fmla="*/ 2959241 w 5015379"/>
                <a:gd name="connsiteY57" fmla="*/ 3167976 h 4745608"/>
                <a:gd name="connsiteX58" fmla="*/ 3176083 w 5015379"/>
                <a:gd name="connsiteY58" fmla="*/ 3269358 h 4745608"/>
                <a:gd name="connsiteX59" fmla="*/ 3388239 w 5015379"/>
                <a:gd name="connsiteY59" fmla="*/ 3442290 h 4745608"/>
                <a:gd name="connsiteX60" fmla="*/ 3212014 w 5015379"/>
                <a:gd name="connsiteY60" fmla="*/ 3336948 h 4745608"/>
                <a:gd name="connsiteX61" fmla="*/ 3004633 w 5015379"/>
                <a:gd name="connsiteY61" fmla="*/ 3276814 h 4745608"/>
                <a:gd name="connsiteX62" fmla="*/ 2771676 w 5015379"/>
                <a:gd name="connsiteY62" fmla="*/ 3166987 h 4745608"/>
                <a:gd name="connsiteX63" fmla="*/ 2638873 w 5015379"/>
                <a:gd name="connsiteY63" fmla="*/ 3097908 h 4745608"/>
                <a:gd name="connsiteX64" fmla="*/ 2570293 w 5015379"/>
                <a:gd name="connsiteY64" fmla="*/ 3109338 h 4745608"/>
                <a:gd name="connsiteX65" fmla="*/ 2525557 w 5015379"/>
                <a:gd name="connsiteY65" fmla="*/ 3326508 h 4745608"/>
                <a:gd name="connsiteX66" fmla="*/ 2584349 w 5015379"/>
                <a:gd name="connsiteY66" fmla="*/ 3577470 h 4745608"/>
                <a:gd name="connsiteX67" fmla="*/ 2663703 w 5015379"/>
                <a:gd name="connsiteY67" fmla="*/ 3996904 h 4745608"/>
                <a:gd name="connsiteX68" fmla="*/ 2633113 w 5015379"/>
                <a:gd name="connsiteY68" fmla="*/ 4192703 h 4745608"/>
                <a:gd name="connsiteX69" fmla="*/ 2539703 w 5015379"/>
                <a:gd name="connsiteY69" fmla="*/ 4455574 h 4745608"/>
                <a:gd name="connsiteX70" fmla="*/ 2595212 w 5015379"/>
                <a:gd name="connsiteY70" fmla="*/ 3945217 h 4745608"/>
                <a:gd name="connsiteX71" fmla="*/ 2481240 w 5015379"/>
                <a:gd name="connsiteY71" fmla="*/ 3566538 h 4745608"/>
                <a:gd name="connsiteX72" fmla="*/ 2307403 w 5015379"/>
                <a:gd name="connsiteY72" fmla="*/ 3166488 h 4745608"/>
                <a:gd name="connsiteX73" fmla="*/ 2261683 w 5015379"/>
                <a:gd name="connsiteY73" fmla="*/ 3063618 h 4745608"/>
                <a:gd name="connsiteX74" fmla="*/ 2078803 w 5015379"/>
                <a:gd name="connsiteY74" fmla="*/ 2949318 h 4745608"/>
                <a:gd name="connsiteX75" fmla="*/ 1824299 w 5015379"/>
                <a:gd name="connsiteY75" fmla="*/ 3002494 h 4745608"/>
                <a:gd name="connsiteX76" fmla="*/ 1412162 w 5015379"/>
                <a:gd name="connsiteY76" fmla="*/ 3235573 h 4745608"/>
                <a:gd name="connsiteX77" fmla="*/ 1381573 w 5015379"/>
                <a:gd name="connsiteY77" fmla="*/ 3680838 h 4745608"/>
                <a:gd name="connsiteX78" fmla="*/ 1340867 w 5015379"/>
                <a:gd name="connsiteY78" fmla="*/ 3980504 h 4745608"/>
                <a:gd name="connsiteX79" fmla="*/ 1197619 w 5015379"/>
                <a:gd name="connsiteY79" fmla="*/ 4738831 h 4745608"/>
                <a:gd name="connsiteX80" fmla="*/ 1220896 w 5015379"/>
                <a:gd name="connsiteY80" fmla="*/ 4338309 h 4745608"/>
                <a:gd name="connsiteX81" fmla="*/ 1242772 w 5015379"/>
                <a:gd name="connsiteY81" fmla="*/ 4080888 h 4745608"/>
                <a:gd name="connsiteX82" fmla="*/ 1198693 w 5015379"/>
                <a:gd name="connsiteY82" fmla="*/ 3909438 h 4745608"/>
                <a:gd name="connsiteX83" fmla="*/ 970093 w 5015379"/>
                <a:gd name="connsiteY83" fmla="*/ 3989448 h 4745608"/>
                <a:gd name="connsiteX84" fmla="*/ 766328 w 5015379"/>
                <a:gd name="connsiteY84" fmla="*/ 4131990 h 4745608"/>
                <a:gd name="connsiteX85" fmla="*/ 555808 w 5015379"/>
                <a:gd name="connsiteY85" fmla="*/ 4355688 h 4745608"/>
                <a:gd name="connsiteX86" fmla="*/ 785900 w 5015379"/>
                <a:gd name="connsiteY86" fmla="*/ 4017771 h 4745608"/>
                <a:gd name="connsiteX87" fmla="*/ 1130113 w 5015379"/>
                <a:gd name="connsiteY87" fmla="*/ 3817500 h 4745608"/>
                <a:gd name="connsiteX88" fmla="*/ 1278703 w 5015379"/>
                <a:gd name="connsiteY88" fmla="*/ 3726558 h 4745608"/>
                <a:gd name="connsiteX89" fmla="*/ 1269661 w 5015379"/>
                <a:gd name="connsiteY89" fmla="*/ 3390117 h 4745608"/>
                <a:gd name="connsiteX90" fmla="*/ 1309620 w 5015379"/>
                <a:gd name="connsiteY90" fmla="*/ 3169963 h 4745608"/>
                <a:gd name="connsiteX91" fmla="*/ 1393003 w 5015379"/>
                <a:gd name="connsiteY91" fmla="*/ 3052188 h 4745608"/>
                <a:gd name="connsiteX92" fmla="*/ 1080693 w 5015379"/>
                <a:gd name="connsiteY92" fmla="*/ 2984604 h 4745608"/>
                <a:gd name="connsiteX93" fmla="*/ 663453 w 5015379"/>
                <a:gd name="connsiteY93" fmla="*/ 3023360 h 4745608"/>
                <a:gd name="connsiteX94" fmla="*/ 235111 w 5015379"/>
                <a:gd name="connsiteY94" fmla="*/ 3217172 h 4745608"/>
                <a:gd name="connsiteX95" fmla="*/ 421453 w 5015379"/>
                <a:gd name="connsiteY95" fmla="*/ 3029328 h 4745608"/>
                <a:gd name="connsiteX96" fmla="*/ 627193 w 5015379"/>
                <a:gd name="connsiteY96" fmla="*/ 2926458 h 4745608"/>
                <a:gd name="connsiteX97" fmla="*/ 854480 w 5015379"/>
                <a:gd name="connsiteY97" fmla="*/ 2889178 h 4745608"/>
                <a:gd name="connsiteX98" fmla="*/ 1149272 w 5015379"/>
                <a:gd name="connsiteY98" fmla="*/ 2889676 h 4745608"/>
                <a:gd name="connsiteX99" fmla="*/ 1531894 w 5015379"/>
                <a:gd name="connsiteY99" fmla="*/ 2917507 h 4745608"/>
                <a:gd name="connsiteX100" fmla="*/ 1860559 w 5015379"/>
                <a:gd name="connsiteY100" fmla="*/ 2766431 h 4745608"/>
                <a:gd name="connsiteX101" fmla="*/ 1701613 w 5015379"/>
                <a:gd name="connsiteY101" fmla="*/ 2263518 h 4745608"/>
                <a:gd name="connsiteX102" fmla="*/ 1690183 w 5015379"/>
                <a:gd name="connsiteY102" fmla="*/ 1966338 h 4745608"/>
                <a:gd name="connsiteX103" fmla="*/ 1381991 w 5015379"/>
                <a:gd name="connsiteY103" fmla="*/ 1841604 h 4745608"/>
                <a:gd name="connsiteX104" fmla="*/ 1095823 w 5015379"/>
                <a:gd name="connsiteY104" fmla="*/ 1714878 h 4745608"/>
                <a:gd name="connsiteX105" fmla="*/ 746507 w 5015379"/>
                <a:gd name="connsiteY105" fmla="*/ 1626415 h 4745608"/>
                <a:gd name="connsiteX106" fmla="*/ 352873 w 5015379"/>
                <a:gd name="connsiteY106" fmla="*/ 1726308 h 4745608"/>
                <a:gd name="connsiteX107" fmla="*/ 113171 w 5015379"/>
                <a:gd name="connsiteY107" fmla="*/ 1763582 h 4745608"/>
                <a:gd name="connsiteX108" fmla="*/ 9973 w 5015379"/>
                <a:gd name="connsiteY108" fmla="*/ 1737738 h 4745608"/>
                <a:gd name="connsiteX109" fmla="*/ 348516 w 5015379"/>
                <a:gd name="connsiteY109" fmla="*/ 1643812 h 4745608"/>
                <a:gd name="connsiteX110" fmla="*/ 653097 w 5015379"/>
                <a:gd name="connsiteY110" fmla="*/ 1543920 h 4745608"/>
                <a:gd name="connsiteX111" fmla="*/ 1072963 w 5015379"/>
                <a:gd name="connsiteY111" fmla="*/ 1612008 h 4745608"/>
                <a:gd name="connsiteX112" fmla="*/ 1244413 w 5015379"/>
                <a:gd name="connsiteY112" fmla="*/ 1657728 h 4745608"/>
                <a:gd name="connsiteX113" fmla="*/ 1205766 w 5015379"/>
                <a:gd name="connsiteY113" fmla="*/ 1451988 h 4745608"/>
                <a:gd name="connsiteX114" fmla="*/ 1046313 w 5015379"/>
                <a:gd name="connsiteY114" fmla="*/ 815409 h 4745608"/>
                <a:gd name="connsiteX115" fmla="*/ 1221553 w 5015379"/>
                <a:gd name="connsiteY115" fmla="*/ 1211958 h 4745608"/>
                <a:gd name="connsiteX0" fmla="*/ 1221553 w 5015379"/>
                <a:gd name="connsiteY0" fmla="*/ 1211958 h 4745608"/>
                <a:gd name="connsiteX1" fmla="*/ 1343911 w 5015379"/>
                <a:gd name="connsiteY1" fmla="*/ 1559828 h 4745608"/>
                <a:gd name="connsiteX2" fmla="*/ 1553023 w 5015379"/>
                <a:gd name="connsiteY2" fmla="*/ 1657728 h 4745608"/>
                <a:gd name="connsiteX3" fmla="*/ 1907353 w 5015379"/>
                <a:gd name="connsiteY3" fmla="*/ 1680588 h 4745608"/>
                <a:gd name="connsiteX4" fmla="*/ 2021653 w 5015379"/>
                <a:gd name="connsiteY4" fmla="*/ 1543428 h 4745608"/>
                <a:gd name="connsiteX5" fmla="*/ 2124523 w 5015379"/>
                <a:gd name="connsiteY5" fmla="*/ 1291968 h 4745608"/>
                <a:gd name="connsiteX6" fmla="*/ 2124523 w 5015379"/>
                <a:gd name="connsiteY6" fmla="*/ 1120518 h 4745608"/>
                <a:gd name="connsiteX7" fmla="*/ 2068029 w 5015379"/>
                <a:gd name="connsiteY7" fmla="*/ 825325 h 4745608"/>
                <a:gd name="connsiteX8" fmla="*/ 2078803 w 5015379"/>
                <a:gd name="connsiteY8" fmla="*/ 777618 h 4745608"/>
                <a:gd name="connsiteX9" fmla="*/ 2170243 w 5015379"/>
                <a:gd name="connsiteY9" fmla="*/ 1086228 h 4745608"/>
                <a:gd name="connsiteX10" fmla="*/ 2215963 w 5015379"/>
                <a:gd name="connsiteY10" fmla="*/ 1269108 h 4745608"/>
                <a:gd name="connsiteX11" fmla="*/ 2284543 w 5015379"/>
                <a:gd name="connsiteY11" fmla="*/ 1303398 h 4745608"/>
                <a:gd name="connsiteX12" fmla="*/ 2330263 w 5015379"/>
                <a:gd name="connsiteY12" fmla="*/ 1166238 h 4745608"/>
                <a:gd name="connsiteX13" fmla="*/ 2467423 w 5015379"/>
                <a:gd name="connsiteY13" fmla="*/ 880488 h 4745608"/>
                <a:gd name="connsiteX14" fmla="*/ 2558863 w 5015379"/>
                <a:gd name="connsiteY14" fmla="*/ 640458 h 4745608"/>
                <a:gd name="connsiteX15" fmla="*/ 2616013 w 5015379"/>
                <a:gd name="connsiteY15" fmla="*/ 537588 h 4745608"/>
                <a:gd name="connsiteX16" fmla="*/ 2558863 w 5015379"/>
                <a:gd name="connsiteY16" fmla="*/ 789048 h 4745608"/>
                <a:gd name="connsiteX17" fmla="*/ 2444563 w 5015379"/>
                <a:gd name="connsiteY17" fmla="*/ 1097658 h 4745608"/>
                <a:gd name="connsiteX18" fmla="*/ 2375983 w 5015379"/>
                <a:gd name="connsiteY18" fmla="*/ 1406268 h 4745608"/>
                <a:gd name="connsiteX19" fmla="*/ 2558863 w 5015379"/>
                <a:gd name="connsiteY19" fmla="*/ 1577718 h 4745608"/>
                <a:gd name="connsiteX20" fmla="*/ 2878903 w 5015379"/>
                <a:gd name="connsiteY20" fmla="*/ 1657728 h 4745608"/>
                <a:gd name="connsiteX21" fmla="*/ 3187513 w 5015379"/>
                <a:gd name="connsiteY21" fmla="*/ 1657728 h 4745608"/>
                <a:gd name="connsiteX22" fmla="*/ 3370393 w 5015379"/>
                <a:gd name="connsiteY22" fmla="*/ 1566288 h 4745608"/>
                <a:gd name="connsiteX23" fmla="*/ 3488066 w 5015379"/>
                <a:gd name="connsiteY23" fmla="*/ 1246753 h 4745608"/>
                <a:gd name="connsiteX24" fmla="*/ 3495138 w 5015379"/>
                <a:gd name="connsiteY24" fmla="*/ 1115548 h 4745608"/>
                <a:gd name="connsiteX25" fmla="*/ 3493650 w 5015379"/>
                <a:gd name="connsiteY25" fmla="*/ 1063976 h 4745608"/>
                <a:gd name="connsiteX26" fmla="*/ 3450403 w 5015379"/>
                <a:gd name="connsiteY26" fmla="*/ 777618 h 4745608"/>
                <a:gd name="connsiteX27" fmla="*/ 3119893 w 5015379"/>
                <a:gd name="connsiteY27" fmla="*/ 321571 h 4745608"/>
                <a:gd name="connsiteX28" fmla="*/ 3497351 w 5015379"/>
                <a:gd name="connsiteY28" fmla="*/ 674883 h 4745608"/>
                <a:gd name="connsiteX29" fmla="*/ 3759013 w 5015379"/>
                <a:gd name="connsiteY29" fmla="*/ 571878 h 4745608"/>
                <a:gd name="connsiteX30" fmla="*/ 3999043 w 5015379"/>
                <a:gd name="connsiteY30" fmla="*/ 91818 h 4745608"/>
                <a:gd name="connsiteX31" fmla="*/ 4033333 w 5015379"/>
                <a:gd name="connsiteY31" fmla="*/ 11808 h 4745608"/>
                <a:gd name="connsiteX32" fmla="*/ 3984569 w 5015379"/>
                <a:gd name="connsiteY32" fmla="*/ 247366 h 4745608"/>
                <a:gd name="connsiteX33" fmla="*/ 3812791 w 5015379"/>
                <a:gd name="connsiteY33" fmla="*/ 647417 h 4745608"/>
                <a:gd name="connsiteX34" fmla="*/ 3592906 w 5015379"/>
                <a:gd name="connsiteY34" fmla="*/ 811408 h 4745608"/>
                <a:gd name="connsiteX35" fmla="*/ 3604425 w 5015379"/>
                <a:gd name="connsiteY35" fmla="*/ 999253 h 4745608"/>
                <a:gd name="connsiteX36" fmla="*/ 3872985 w 5015379"/>
                <a:gd name="connsiteY36" fmla="*/ 881976 h 4745608"/>
                <a:gd name="connsiteX37" fmla="*/ 4200754 w 5015379"/>
                <a:gd name="connsiteY37" fmla="*/ 774136 h 4745608"/>
                <a:gd name="connsiteX38" fmla="*/ 4064251 w 5015379"/>
                <a:gd name="connsiteY38" fmla="*/ 847195 h 4745608"/>
                <a:gd name="connsiteX39" fmla="*/ 3818880 w 5015379"/>
                <a:gd name="connsiteY39" fmla="*/ 991305 h 4745608"/>
                <a:gd name="connsiteX40" fmla="*/ 3658531 w 5015379"/>
                <a:gd name="connsiteY40" fmla="*/ 1093178 h 4745608"/>
                <a:gd name="connsiteX41" fmla="*/ 3622838 w 5015379"/>
                <a:gd name="connsiteY41" fmla="*/ 1221401 h 4745608"/>
                <a:gd name="connsiteX42" fmla="*/ 3577446 w 5015379"/>
                <a:gd name="connsiteY42" fmla="*/ 1500691 h 4745608"/>
                <a:gd name="connsiteX43" fmla="*/ 3461833 w 5015379"/>
                <a:gd name="connsiteY43" fmla="*/ 1726308 h 4745608"/>
                <a:gd name="connsiteX44" fmla="*/ 3278953 w 5015379"/>
                <a:gd name="connsiteY44" fmla="*/ 2034918 h 4745608"/>
                <a:gd name="connsiteX45" fmla="*/ 3288742 w 5015379"/>
                <a:gd name="connsiteY45" fmla="*/ 2273460 h 4745608"/>
                <a:gd name="connsiteX46" fmla="*/ 3434288 w 5015379"/>
                <a:gd name="connsiteY46" fmla="*/ 2417577 h 4745608"/>
                <a:gd name="connsiteX47" fmla="*/ 3781217 w 5015379"/>
                <a:gd name="connsiteY47" fmla="*/ 2618845 h 4745608"/>
                <a:gd name="connsiteX48" fmla="*/ 4079053 w 5015379"/>
                <a:gd name="connsiteY48" fmla="*/ 2777868 h 4745608"/>
                <a:gd name="connsiteX49" fmla="*/ 5011598 w 5015379"/>
                <a:gd name="connsiteY49" fmla="*/ 3189329 h 4745608"/>
                <a:gd name="connsiteX50" fmla="*/ 4940575 w 5015379"/>
                <a:gd name="connsiteY50" fmla="*/ 3376168 h 4745608"/>
                <a:gd name="connsiteX51" fmla="*/ 3944371 w 5015379"/>
                <a:gd name="connsiteY51" fmla="*/ 2976643 h 4745608"/>
                <a:gd name="connsiteX52" fmla="*/ 3460193 w 5015379"/>
                <a:gd name="connsiteY52" fmla="*/ 2852901 h 4745608"/>
                <a:gd name="connsiteX53" fmla="*/ 3217865 w 5015379"/>
                <a:gd name="connsiteY53" fmla="*/ 2829045 h 4745608"/>
                <a:gd name="connsiteX54" fmla="*/ 3025524 w 5015379"/>
                <a:gd name="connsiteY54" fmla="*/ 2858861 h 4745608"/>
                <a:gd name="connsiteX55" fmla="*/ 2832855 w 5015379"/>
                <a:gd name="connsiteY55" fmla="*/ 2930924 h 4745608"/>
                <a:gd name="connsiteX56" fmla="*/ 2820111 w 5015379"/>
                <a:gd name="connsiteY56" fmla="*/ 3026344 h 4745608"/>
                <a:gd name="connsiteX57" fmla="*/ 2959241 w 5015379"/>
                <a:gd name="connsiteY57" fmla="*/ 3167976 h 4745608"/>
                <a:gd name="connsiteX58" fmla="*/ 3176083 w 5015379"/>
                <a:gd name="connsiteY58" fmla="*/ 3269358 h 4745608"/>
                <a:gd name="connsiteX59" fmla="*/ 3388239 w 5015379"/>
                <a:gd name="connsiteY59" fmla="*/ 3442290 h 4745608"/>
                <a:gd name="connsiteX60" fmla="*/ 3212014 w 5015379"/>
                <a:gd name="connsiteY60" fmla="*/ 3336948 h 4745608"/>
                <a:gd name="connsiteX61" fmla="*/ 3004633 w 5015379"/>
                <a:gd name="connsiteY61" fmla="*/ 3276814 h 4745608"/>
                <a:gd name="connsiteX62" fmla="*/ 2771676 w 5015379"/>
                <a:gd name="connsiteY62" fmla="*/ 3166987 h 4745608"/>
                <a:gd name="connsiteX63" fmla="*/ 2638873 w 5015379"/>
                <a:gd name="connsiteY63" fmla="*/ 3097908 h 4745608"/>
                <a:gd name="connsiteX64" fmla="*/ 2570293 w 5015379"/>
                <a:gd name="connsiteY64" fmla="*/ 3109338 h 4745608"/>
                <a:gd name="connsiteX65" fmla="*/ 2525557 w 5015379"/>
                <a:gd name="connsiteY65" fmla="*/ 3326508 h 4745608"/>
                <a:gd name="connsiteX66" fmla="*/ 2584349 w 5015379"/>
                <a:gd name="connsiteY66" fmla="*/ 3577470 h 4745608"/>
                <a:gd name="connsiteX67" fmla="*/ 2663703 w 5015379"/>
                <a:gd name="connsiteY67" fmla="*/ 3996904 h 4745608"/>
                <a:gd name="connsiteX68" fmla="*/ 2633113 w 5015379"/>
                <a:gd name="connsiteY68" fmla="*/ 4192703 h 4745608"/>
                <a:gd name="connsiteX69" fmla="*/ 2539703 w 5015379"/>
                <a:gd name="connsiteY69" fmla="*/ 4455574 h 4745608"/>
                <a:gd name="connsiteX70" fmla="*/ 2595212 w 5015379"/>
                <a:gd name="connsiteY70" fmla="*/ 3945217 h 4745608"/>
                <a:gd name="connsiteX71" fmla="*/ 2481240 w 5015379"/>
                <a:gd name="connsiteY71" fmla="*/ 3566538 h 4745608"/>
                <a:gd name="connsiteX72" fmla="*/ 2307403 w 5015379"/>
                <a:gd name="connsiteY72" fmla="*/ 3166488 h 4745608"/>
                <a:gd name="connsiteX73" fmla="*/ 2261683 w 5015379"/>
                <a:gd name="connsiteY73" fmla="*/ 3063618 h 4745608"/>
                <a:gd name="connsiteX74" fmla="*/ 2078803 w 5015379"/>
                <a:gd name="connsiteY74" fmla="*/ 2949318 h 4745608"/>
                <a:gd name="connsiteX75" fmla="*/ 1824299 w 5015379"/>
                <a:gd name="connsiteY75" fmla="*/ 3002494 h 4745608"/>
                <a:gd name="connsiteX76" fmla="*/ 1412162 w 5015379"/>
                <a:gd name="connsiteY76" fmla="*/ 3235573 h 4745608"/>
                <a:gd name="connsiteX77" fmla="*/ 1381573 w 5015379"/>
                <a:gd name="connsiteY77" fmla="*/ 3680838 h 4745608"/>
                <a:gd name="connsiteX78" fmla="*/ 1340867 w 5015379"/>
                <a:gd name="connsiteY78" fmla="*/ 3980504 h 4745608"/>
                <a:gd name="connsiteX79" fmla="*/ 1197619 w 5015379"/>
                <a:gd name="connsiteY79" fmla="*/ 4738831 h 4745608"/>
                <a:gd name="connsiteX80" fmla="*/ 1220896 w 5015379"/>
                <a:gd name="connsiteY80" fmla="*/ 4338309 h 4745608"/>
                <a:gd name="connsiteX81" fmla="*/ 1242772 w 5015379"/>
                <a:gd name="connsiteY81" fmla="*/ 4080888 h 4745608"/>
                <a:gd name="connsiteX82" fmla="*/ 1198693 w 5015379"/>
                <a:gd name="connsiteY82" fmla="*/ 3909438 h 4745608"/>
                <a:gd name="connsiteX83" fmla="*/ 970093 w 5015379"/>
                <a:gd name="connsiteY83" fmla="*/ 3989448 h 4745608"/>
                <a:gd name="connsiteX84" fmla="*/ 766328 w 5015379"/>
                <a:gd name="connsiteY84" fmla="*/ 4131990 h 4745608"/>
                <a:gd name="connsiteX85" fmla="*/ 555808 w 5015379"/>
                <a:gd name="connsiteY85" fmla="*/ 4355688 h 4745608"/>
                <a:gd name="connsiteX86" fmla="*/ 785900 w 5015379"/>
                <a:gd name="connsiteY86" fmla="*/ 4017771 h 4745608"/>
                <a:gd name="connsiteX87" fmla="*/ 1130113 w 5015379"/>
                <a:gd name="connsiteY87" fmla="*/ 3817500 h 4745608"/>
                <a:gd name="connsiteX88" fmla="*/ 1278703 w 5015379"/>
                <a:gd name="connsiteY88" fmla="*/ 3726558 h 4745608"/>
                <a:gd name="connsiteX89" fmla="*/ 1269661 w 5015379"/>
                <a:gd name="connsiteY89" fmla="*/ 3390117 h 4745608"/>
                <a:gd name="connsiteX90" fmla="*/ 1309620 w 5015379"/>
                <a:gd name="connsiteY90" fmla="*/ 3169963 h 4745608"/>
                <a:gd name="connsiteX91" fmla="*/ 1393003 w 5015379"/>
                <a:gd name="connsiteY91" fmla="*/ 3052188 h 4745608"/>
                <a:gd name="connsiteX92" fmla="*/ 1080693 w 5015379"/>
                <a:gd name="connsiteY92" fmla="*/ 2984604 h 4745608"/>
                <a:gd name="connsiteX93" fmla="*/ 663453 w 5015379"/>
                <a:gd name="connsiteY93" fmla="*/ 3023360 h 4745608"/>
                <a:gd name="connsiteX94" fmla="*/ 235111 w 5015379"/>
                <a:gd name="connsiteY94" fmla="*/ 3217172 h 4745608"/>
                <a:gd name="connsiteX95" fmla="*/ 421453 w 5015379"/>
                <a:gd name="connsiteY95" fmla="*/ 3029328 h 4745608"/>
                <a:gd name="connsiteX96" fmla="*/ 627193 w 5015379"/>
                <a:gd name="connsiteY96" fmla="*/ 2926458 h 4745608"/>
                <a:gd name="connsiteX97" fmla="*/ 854480 w 5015379"/>
                <a:gd name="connsiteY97" fmla="*/ 2889178 h 4745608"/>
                <a:gd name="connsiteX98" fmla="*/ 1149272 w 5015379"/>
                <a:gd name="connsiteY98" fmla="*/ 2889676 h 4745608"/>
                <a:gd name="connsiteX99" fmla="*/ 1531894 w 5015379"/>
                <a:gd name="connsiteY99" fmla="*/ 2917507 h 4745608"/>
                <a:gd name="connsiteX100" fmla="*/ 1860559 w 5015379"/>
                <a:gd name="connsiteY100" fmla="*/ 2766431 h 4745608"/>
                <a:gd name="connsiteX101" fmla="*/ 1701613 w 5015379"/>
                <a:gd name="connsiteY101" fmla="*/ 2263518 h 4745608"/>
                <a:gd name="connsiteX102" fmla="*/ 1690183 w 5015379"/>
                <a:gd name="connsiteY102" fmla="*/ 1966338 h 4745608"/>
                <a:gd name="connsiteX103" fmla="*/ 1381991 w 5015379"/>
                <a:gd name="connsiteY103" fmla="*/ 1841604 h 4745608"/>
                <a:gd name="connsiteX104" fmla="*/ 1095823 w 5015379"/>
                <a:gd name="connsiteY104" fmla="*/ 1714878 h 4745608"/>
                <a:gd name="connsiteX105" fmla="*/ 746507 w 5015379"/>
                <a:gd name="connsiteY105" fmla="*/ 1626415 h 4745608"/>
                <a:gd name="connsiteX106" fmla="*/ 352873 w 5015379"/>
                <a:gd name="connsiteY106" fmla="*/ 1726308 h 4745608"/>
                <a:gd name="connsiteX107" fmla="*/ 113171 w 5015379"/>
                <a:gd name="connsiteY107" fmla="*/ 1763582 h 4745608"/>
                <a:gd name="connsiteX108" fmla="*/ 9973 w 5015379"/>
                <a:gd name="connsiteY108" fmla="*/ 1737738 h 4745608"/>
                <a:gd name="connsiteX109" fmla="*/ 348516 w 5015379"/>
                <a:gd name="connsiteY109" fmla="*/ 1643812 h 4745608"/>
                <a:gd name="connsiteX110" fmla="*/ 653097 w 5015379"/>
                <a:gd name="connsiteY110" fmla="*/ 1543920 h 4745608"/>
                <a:gd name="connsiteX111" fmla="*/ 1072963 w 5015379"/>
                <a:gd name="connsiteY111" fmla="*/ 1612008 h 4745608"/>
                <a:gd name="connsiteX112" fmla="*/ 1244413 w 5015379"/>
                <a:gd name="connsiteY112" fmla="*/ 1657728 h 4745608"/>
                <a:gd name="connsiteX113" fmla="*/ 1205766 w 5015379"/>
                <a:gd name="connsiteY113" fmla="*/ 1451988 h 4745608"/>
                <a:gd name="connsiteX114" fmla="*/ 1046313 w 5015379"/>
                <a:gd name="connsiteY114" fmla="*/ 815409 h 4745608"/>
                <a:gd name="connsiteX115" fmla="*/ 1221553 w 5015379"/>
                <a:gd name="connsiteY115" fmla="*/ 1211958 h 4745608"/>
                <a:gd name="connsiteX0" fmla="*/ 1221553 w 13992332"/>
                <a:gd name="connsiteY0" fmla="*/ 1211958 h 7396030"/>
                <a:gd name="connsiteX1" fmla="*/ 1343911 w 13992332"/>
                <a:gd name="connsiteY1" fmla="*/ 1559828 h 7396030"/>
                <a:gd name="connsiteX2" fmla="*/ 1553023 w 13992332"/>
                <a:gd name="connsiteY2" fmla="*/ 1657728 h 7396030"/>
                <a:gd name="connsiteX3" fmla="*/ 1907353 w 13992332"/>
                <a:gd name="connsiteY3" fmla="*/ 1680588 h 7396030"/>
                <a:gd name="connsiteX4" fmla="*/ 2021653 w 13992332"/>
                <a:gd name="connsiteY4" fmla="*/ 1543428 h 7396030"/>
                <a:gd name="connsiteX5" fmla="*/ 2124523 w 13992332"/>
                <a:gd name="connsiteY5" fmla="*/ 1291968 h 7396030"/>
                <a:gd name="connsiteX6" fmla="*/ 2124523 w 13992332"/>
                <a:gd name="connsiteY6" fmla="*/ 1120518 h 7396030"/>
                <a:gd name="connsiteX7" fmla="*/ 2068029 w 13992332"/>
                <a:gd name="connsiteY7" fmla="*/ 825325 h 7396030"/>
                <a:gd name="connsiteX8" fmla="*/ 2078803 w 13992332"/>
                <a:gd name="connsiteY8" fmla="*/ 777618 h 7396030"/>
                <a:gd name="connsiteX9" fmla="*/ 2170243 w 13992332"/>
                <a:gd name="connsiteY9" fmla="*/ 1086228 h 7396030"/>
                <a:gd name="connsiteX10" fmla="*/ 2215963 w 13992332"/>
                <a:gd name="connsiteY10" fmla="*/ 1269108 h 7396030"/>
                <a:gd name="connsiteX11" fmla="*/ 2284543 w 13992332"/>
                <a:gd name="connsiteY11" fmla="*/ 1303398 h 7396030"/>
                <a:gd name="connsiteX12" fmla="*/ 2330263 w 13992332"/>
                <a:gd name="connsiteY12" fmla="*/ 1166238 h 7396030"/>
                <a:gd name="connsiteX13" fmla="*/ 2467423 w 13992332"/>
                <a:gd name="connsiteY13" fmla="*/ 880488 h 7396030"/>
                <a:gd name="connsiteX14" fmla="*/ 2558863 w 13992332"/>
                <a:gd name="connsiteY14" fmla="*/ 640458 h 7396030"/>
                <a:gd name="connsiteX15" fmla="*/ 2616013 w 13992332"/>
                <a:gd name="connsiteY15" fmla="*/ 537588 h 7396030"/>
                <a:gd name="connsiteX16" fmla="*/ 2558863 w 13992332"/>
                <a:gd name="connsiteY16" fmla="*/ 789048 h 7396030"/>
                <a:gd name="connsiteX17" fmla="*/ 2444563 w 13992332"/>
                <a:gd name="connsiteY17" fmla="*/ 1097658 h 7396030"/>
                <a:gd name="connsiteX18" fmla="*/ 2375983 w 13992332"/>
                <a:gd name="connsiteY18" fmla="*/ 1406268 h 7396030"/>
                <a:gd name="connsiteX19" fmla="*/ 2558863 w 13992332"/>
                <a:gd name="connsiteY19" fmla="*/ 1577718 h 7396030"/>
                <a:gd name="connsiteX20" fmla="*/ 2878903 w 13992332"/>
                <a:gd name="connsiteY20" fmla="*/ 1657728 h 7396030"/>
                <a:gd name="connsiteX21" fmla="*/ 3187513 w 13992332"/>
                <a:gd name="connsiteY21" fmla="*/ 1657728 h 7396030"/>
                <a:gd name="connsiteX22" fmla="*/ 3370393 w 13992332"/>
                <a:gd name="connsiteY22" fmla="*/ 1566288 h 7396030"/>
                <a:gd name="connsiteX23" fmla="*/ 3488066 w 13992332"/>
                <a:gd name="connsiteY23" fmla="*/ 1246753 h 7396030"/>
                <a:gd name="connsiteX24" fmla="*/ 3495138 w 13992332"/>
                <a:gd name="connsiteY24" fmla="*/ 1115548 h 7396030"/>
                <a:gd name="connsiteX25" fmla="*/ 3493650 w 13992332"/>
                <a:gd name="connsiteY25" fmla="*/ 1063976 h 7396030"/>
                <a:gd name="connsiteX26" fmla="*/ 3450403 w 13992332"/>
                <a:gd name="connsiteY26" fmla="*/ 777618 h 7396030"/>
                <a:gd name="connsiteX27" fmla="*/ 3119893 w 13992332"/>
                <a:gd name="connsiteY27" fmla="*/ 321571 h 7396030"/>
                <a:gd name="connsiteX28" fmla="*/ 3497351 w 13992332"/>
                <a:gd name="connsiteY28" fmla="*/ 674883 h 7396030"/>
                <a:gd name="connsiteX29" fmla="*/ 3759013 w 13992332"/>
                <a:gd name="connsiteY29" fmla="*/ 571878 h 7396030"/>
                <a:gd name="connsiteX30" fmla="*/ 3999043 w 13992332"/>
                <a:gd name="connsiteY30" fmla="*/ 91818 h 7396030"/>
                <a:gd name="connsiteX31" fmla="*/ 4033333 w 13992332"/>
                <a:gd name="connsiteY31" fmla="*/ 11808 h 7396030"/>
                <a:gd name="connsiteX32" fmla="*/ 3984569 w 13992332"/>
                <a:gd name="connsiteY32" fmla="*/ 247366 h 7396030"/>
                <a:gd name="connsiteX33" fmla="*/ 3812791 w 13992332"/>
                <a:gd name="connsiteY33" fmla="*/ 647417 h 7396030"/>
                <a:gd name="connsiteX34" fmla="*/ 3592906 w 13992332"/>
                <a:gd name="connsiteY34" fmla="*/ 811408 h 7396030"/>
                <a:gd name="connsiteX35" fmla="*/ 3604425 w 13992332"/>
                <a:gd name="connsiteY35" fmla="*/ 999253 h 7396030"/>
                <a:gd name="connsiteX36" fmla="*/ 3872985 w 13992332"/>
                <a:gd name="connsiteY36" fmla="*/ 881976 h 7396030"/>
                <a:gd name="connsiteX37" fmla="*/ 4200754 w 13992332"/>
                <a:gd name="connsiteY37" fmla="*/ 774136 h 7396030"/>
                <a:gd name="connsiteX38" fmla="*/ 4064251 w 13992332"/>
                <a:gd name="connsiteY38" fmla="*/ 847195 h 7396030"/>
                <a:gd name="connsiteX39" fmla="*/ 3818880 w 13992332"/>
                <a:gd name="connsiteY39" fmla="*/ 991305 h 7396030"/>
                <a:gd name="connsiteX40" fmla="*/ 3658531 w 13992332"/>
                <a:gd name="connsiteY40" fmla="*/ 1093178 h 7396030"/>
                <a:gd name="connsiteX41" fmla="*/ 3622838 w 13992332"/>
                <a:gd name="connsiteY41" fmla="*/ 1221401 h 7396030"/>
                <a:gd name="connsiteX42" fmla="*/ 3577446 w 13992332"/>
                <a:gd name="connsiteY42" fmla="*/ 1500691 h 7396030"/>
                <a:gd name="connsiteX43" fmla="*/ 3461833 w 13992332"/>
                <a:gd name="connsiteY43" fmla="*/ 1726308 h 7396030"/>
                <a:gd name="connsiteX44" fmla="*/ 3278953 w 13992332"/>
                <a:gd name="connsiteY44" fmla="*/ 2034918 h 7396030"/>
                <a:gd name="connsiteX45" fmla="*/ 3288742 w 13992332"/>
                <a:gd name="connsiteY45" fmla="*/ 2273460 h 7396030"/>
                <a:gd name="connsiteX46" fmla="*/ 3434288 w 13992332"/>
                <a:gd name="connsiteY46" fmla="*/ 2417577 h 7396030"/>
                <a:gd name="connsiteX47" fmla="*/ 3781217 w 13992332"/>
                <a:gd name="connsiteY47" fmla="*/ 2618845 h 7396030"/>
                <a:gd name="connsiteX48" fmla="*/ 4079053 w 13992332"/>
                <a:gd name="connsiteY48" fmla="*/ 2777868 h 7396030"/>
                <a:gd name="connsiteX49" fmla="*/ 5011598 w 13992332"/>
                <a:gd name="connsiteY49" fmla="*/ 3189329 h 7396030"/>
                <a:gd name="connsiteX50" fmla="*/ 13992332 w 13992332"/>
                <a:gd name="connsiteY50" fmla="*/ 7396027 h 7396030"/>
                <a:gd name="connsiteX51" fmla="*/ 3944371 w 13992332"/>
                <a:gd name="connsiteY51" fmla="*/ 2976643 h 7396030"/>
                <a:gd name="connsiteX52" fmla="*/ 3460193 w 13992332"/>
                <a:gd name="connsiteY52" fmla="*/ 2852901 h 7396030"/>
                <a:gd name="connsiteX53" fmla="*/ 3217865 w 13992332"/>
                <a:gd name="connsiteY53" fmla="*/ 2829045 h 7396030"/>
                <a:gd name="connsiteX54" fmla="*/ 3025524 w 13992332"/>
                <a:gd name="connsiteY54" fmla="*/ 2858861 h 7396030"/>
                <a:gd name="connsiteX55" fmla="*/ 2832855 w 13992332"/>
                <a:gd name="connsiteY55" fmla="*/ 2930924 h 7396030"/>
                <a:gd name="connsiteX56" fmla="*/ 2820111 w 13992332"/>
                <a:gd name="connsiteY56" fmla="*/ 3026344 h 7396030"/>
                <a:gd name="connsiteX57" fmla="*/ 2959241 w 13992332"/>
                <a:gd name="connsiteY57" fmla="*/ 3167976 h 7396030"/>
                <a:gd name="connsiteX58" fmla="*/ 3176083 w 13992332"/>
                <a:gd name="connsiteY58" fmla="*/ 3269358 h 7396030"/>
                <a:gd name="connsiteX59" fmla="*/ 3388239 w 13992332"/>
                <a:gd name="connsiteY59" fmla="*/ 3442290 h 7396030"/>
                <a:gd name="connsiteX60" fmla="*/ 3212014 w 13992332"/>
                <a:gd name="connsiteY60" fmla="*/ 3336948 h 7396030"/>
                <a:gd name="connsiteX61" fmla="*/ 3004633 w 13992332"/>
                <a:gd name="connsiteY61" fmla="*/ 3276814 h 7396030"/>
                <a:gd name="connsiteX62" fmla="*/ 2771676 w 13992332"/>
                <a:gd name="connsiteY62" fmla="*/ 3166987 h 7396030"/>
                <a:gd name="connsiteX63" fmla="*/ 2638873 w 13992332"/>
                <a:gd name="connsiteY63" fmla="*/ 3097908 h 7396030"/>
                <a:gd name="connsiteX64" fmla="*/ 2570293 w 13992332"/>
                <a:gd name="connsiteY64" fmla="*/ 3109338 h 7396030"/>
                <a:gd name="connsiteX65" fmla="*/ 2525557 w 13992332"/>
                <a:gd name="connsiteY65" fmla="*/ 3326508 h 7396030"/>
                <a:gd name="connsiteX66" fmla="*/ 2584349 w 13992332"/>
                <a:gd name="connsiteY66" fmla="*/ 3577470 h 7396030"/>
                <a:gd name="connsiteX67" fmla="*/ 2663703 w 13992332"/>
                <a:gd name="connsiteY67" fmla="*/ 3996904 h 7396030"/>
                <a:gd name="connsiteX68" fmla="*/ 2633113 w 13992332"/>
                <a:gd name="connsiteY68" fmla="*/ 4192703 h 7396030"/>
                <a:gd name="connsiteX69" fmla="*/ 2539703 w 13992332"/>
                <a:gd name="connsiteY69" fmla="*/ 4455574 h 7396030"/>
                <a:gd name="connsiteX70" fmla="*/ 2595212 w 13992332"/>
                <a:gd name="connsiteY70" fmla="*/ 3945217 h 7396030"/>
                <a:gd name="connsiteX71" fmla="*/ 2481240 w 13992332"/>
                <a:gd name="connsiteY71" fmla="*/ 3566538 h 7396030"/>
                <a:gd name="connsiteX72" fmla="*/ 2307403 w 13992332"/>
                <a:gd name="connsiteY72" fmla="*/ 3166488 h 7396030"/>
                <a:gd name="connsiteX73" fmla="*/ 2261683 w 13992332"/>
                <a:gd name="connsiteY73" fmla="*/ 3063618 h 7396030"/>
                <a:gd name="connsiteX74" fmla="*/ 2078803 w 13992332"/>
                <a:gd name="connsiteY74" fmla="*/ 2949318 h 7396030"/>
                <a:gd name="connsiteX75" fmla="*/ 1824299 w 13992332"/>
                <a:gd name="connsiteY75" fmla="*/ 3002494 h 7396030"/>
                <a:gd name="connsiteX76" fmla="*/ 1412162 w 13992332"/>
                <a:gd name="connsiteY76" fmla="*/ 3235573 h 7396030"/>
                <a:gd name="connsiteX77" fmla="*/ 1381573 w 13992332"/>
                <a:gd name="connsiteY77" fmla="*/ 3680838 h 7396030"/>
                <a:gd name="connsiteX78" fmla="*/ 1340867 w 13992332"/>
                <a:gd name="connsiteY78" fmla="*/ 3980504 h 7396030"/>
                <a:gd name="connsiteX79" fmla="*/ 1197619 w 13992332"/>
                <a:gd name="connsiteY79" fmla="*/ 4738831 h 7396030"/>
                <a:gd name="connsiteX80" fmla="*/ 1220896 w 13992332"/>
                <a:gd name="connsiteY80" fmla="*/ 4338309 h 7396030"/>
                <a:gd name="connsiteX81" fmla="*/ 1242772 w 13992332"/>
                <a:gd name="connsiteY81" fmla="*/ 4080888 h 7396030"/>
                <a:gd name="connsiteX82" fmla="*/ 1198693 w 13992332"/>
                <a:gd name="connsiteY82" fmla="*/ 3909438 h 7396030"/>
                <a:gd name="connsiteX83" fmla="*/ 970093 w 13992332"/>
                <a:gd name="connsiteY83" fmla="*/ 3989448 h 7396030"/>
                <a:gd name="connsiteX84" fmla="*/ 766328 w 13992332"/>
                <a:gd name="connsiteY84" fmla="*/ 4131990 h 7396030"/>
                <a:gd name="connsiteX85" fmla="*/ 555808 w 13992332"/>
                <a:gd name="connsiteY85" fmla="*/ 4355688 h 7396030"/>
                <a:gd name="connsiteX86" fmla="*/ 785900 w 13992332"/>
                <a:gd name="connsiteY86" fmla="*/ 4017771 h 7396030"/>
                <a:gd name="connsiteX87" fmla="*/ 1130113 w 13992332"/>
                <a:gd name="connsiteY87" fmla="*/ 3817500 h 7396030"/>
                <a:gd name="connsiteX88" fmla="*/ 1278703 w 13992332"/>
                <a:gd name="connsiteY88" fmla="*/ 3726558 h 7396030"/>
                <a:gd name="connsiteX89" fmla="*/ 1269661 w 13992332"/>
                <a:gd name="connsiteY89" fmla="*/ 3390117 h 7396030"/>
                <a:gd name="connsiteX90" fmla="*/ 1309620 w 13992332"/>
                <a:gd name="connsiteY90" fmla="*/ 3169963 h 7396030"/>
                <a:gd name="connsiteX91" fmla="*/ 1393003 w 13992332"/>
                <a:gd name="connsiteY91" fmla="*/ 3052188 h 7396030"/>
                <a:gd name="connsiteX92" fmla="*/ 1080693 w 13992332"/>
                <a:gd name="connsiteY92" fmla="*/ 2984604 h 7396030"/>
                <a:gd name="connsiteX93" fmla="*/ 663453 w 13992332"/>
                <a:gd name="connsiteY93" fmla="*/ 3023360 h 7396030"/>
                <a:gd name="connsiteX94" fmla="*/ 235111 w 13992332"/>
                <a:gd name="connsiteY94" fmla="*/ 3217172 h 7396030"/>
                <a:gd name="connsiteX95" fmla="*/ 421453 w 13992332"/>
                <a:gd name="connsiteY95" fmla="*/ 3029328 h 7396030"/>
                <a:gd name="connsiteX96" fmla="*/ 627193 w 13992332"/>
                <a:gd name="connsiteY96" fmla="*/ 2926458 h 7396030"/>
                <a:gd name="connsiteX97" fmla="*/ 854480 w 13992332"/>
                <a:gd name="connsiteY97" fmla="*/ 2889178 h 7396030"/>
                <a:gd name="connsiteX98" fmla="*/ 1149272 w 13992332"/>
                <a:gd name="connsiteY98" fmla="*/ 2889676 h 7396030"/>
                <a:gd name="connsiteX99" fmla="*/ 1531894 w 13992332"/>
                <a:gd name="connsiteY99" fmla="*/ 2917507 h 7396030"/>
                <a:gd name="connsiteX100" fmla="*/ 1860559 w 13992332"/>
                <a:gd name="connsiteY100" fmla="*/ 2766431 h 7396030"/>
                <a:gd name="connsiteX101" fmla="*/ 1701613 w 13992332"/>
                <a:gd name="connsiteY101" fmla="*/ 2263518 h 7396030"/>
                <a:gd name="connsiteX102" fmla="*/ 1690183 w 13992332"/>
                <a:gd name="connsiteY102" fmla="*/ 1966338 h 7396030"/>
                <a:gd name="connsiteX103" fmla="*/ 1381991 w 13992332"/>
                <a:gd name="connsiteY103" fmla="*/ 1841604 h 7396030"/>
                <a:gd name="connsiteX104" fmla="*/ 1095823 w 13992332"/>
                <a:gd name="connsiteY104" fmla="*/ 1714878 h 7396030"/>
                <a:gd name="connsiteX105" fmla="*/ 746507 w 13992332"/>
                <a:gd name="connsiteY105" fmla="*/ 1626415 h 7396030"/>
                <a:gd name="connsiteX106" fmla="*/ 352873 w 13992332"/>
                <a:gd name="connsiteY106" fmla="*/ 1726308 h 7396030"/>
                <a:gd name="connsiteX107" fmla="*/ 113171 w 13992332"/>
                <a:gd name="connsiteY107" fmla="*/ 1763582 h 7396030"/>
                <a:gd name="connsiteX108" fmla="*/ 9973 w 13992332"/>
                <a:gd name="connsiteY108" fmla="*/ 1737738 h 7396030"/>
                <a:gd name="connsiteX109" fmla="*/ 348516 w 13992332"/>
                <a:gd name="connsiteY109" fmla="*/ 1643812 h 7396030"/>
                <a:gd name="connsiteX110" fmla="*/ 653097 w 13992332"/>
                <a:gd name="connsiteY110" fmla="*/ 1543920 h 7396030"/>
                <a:gd name="connsiteX111" fmla="*/ 1072963 w 13992332"/>
                <a:gd name="connsiteY111" fmla="*/ 1612008 h 7396030"/>
                <a:gd name="connsiteX112" fmla="*/ 1244413 w 13992332"/>
                <a:gd name="connsiteY112" fmla="*/ 1657728 h 7396030"/>
                <a:gd name="connsiteX113" fmla="*/ 1205766 w 13992332"/>
                <a:gd name="connsiteY113" fmla="*/ 1451988 h 7396030"/>
                <a:gd name="connsiteX114" fmla="*/ 1046313 w 13992332"/>
                <a:gd name="connsiteY114" fmla="*/ 815409 h 7396030"/>
                <a:gd name="connsiteX115" fmla="*/ 1221553 w 13992332"/>
                <a:gd name="connsiteY115" fmla="*/ 1211958 h 7396030"/>
                <a:gd name="connsiteX0" fmla="*/ 1221553 w 14352380"/>
                <a:gd name="connsiteY0" fmla="*/ 1211958 h 7396030"/>
                <a:gd name="connsiteX1" fmla="*/ 1343911 w 14352380"/>
                <a:gd name="connsiteY1" fmla="*/ 1559828 h 7396030"/>
                <a:gd name="connsiteX2" fmla="*/ 1553023 w 14352380"/>
                <a:gd name="connsiteY2" fmla="*/ 1657728 h 7396030"/>
                <a:gd name="connsiteX3" fmla="*/ 1907353 w 14352380"/>
                <a:gd name="connsiteY3" fmla="*/ 1680588 h 7396030"/>
                <a:gd name="connsiteX4" fmla="*/ 2021653 w 14352380"/>
                <a:gd name="connsiteY4" fmla="*/ 1543428 h 7396030"/>
                <a:gd name="connsiteX5" fmla="*/ 2124523 w 14352380"/>
                <a:gd name="connsiteY5" fmla="*/ 1291968 h 7396030"/>
                <a:gd name="connsiteX6" fmla="*/ 2124523 w 14352380"/>
                <a:gd name="connsiteY6" fmla="*/ 1120518 h 7396030"/>
                <a:gd name="connsiteX7" fmla="*/ 2068029 w 14352380"/>
                <a:gd name="connsiteY7" fmla="*/ 825325 h 7396030"/>
                <a:gd name="connsiteX8" fmla="*/ 2078803 w 14352380"/>
                <a:gd name="connsiteY8" fmla="*/ 777618 h 7396030"/>
                <a:gd name="connsiteX9" fmla="*/ 2170243 w 14352380"/>
                <a:gd name="connsiteY9" fmla="*/ 1086228 h 7396030"/>
                <a:gd name="connsiteX10" fmla="*/ 2215963 w 14352380"/>
                <a:gd name="connsiteY10" fmla="*/ 1269108 h 7396030"/>
                <a:gd name="connsiteX11" fmla="*/ 2284543 w 14352380"/>
                <a:gd name="connsiteY11" fmla="*/ 1303398 h 7396030"/>
                <a:gd name="connsiteX12" fmla="*/ 2330263 w 14352380"/>
                <a:gd name="connsiteY12" fmla="*/ 1166238 h 7396030"/>
                <a:gd name="connsiteX13" fmla="*/ 2467423 w 14352380"/>
                <a:gd name="connsiteY13" fmla="*/ 880488 h 7396030"/>
                <a:gd name="connsiteX14" fmla="*/ 2558863 w 14352380"/>
                <a:gd name="connsiteY14" fmla="*/ 640458 h 7396030"/>
                <a:gd name="connsiteX15" fmla="*/ 2616013 w 14352380"/>
                <a:gd name="connsiteY15" fmla="*/ 537588 h 7396030"/>
                <a:gd name="connsiteX16" fmla="*/ 2558863 w 14352380"/>
                <a:gd name="connsiteY16" fmla="*/ 789048 h 7396030"/>
                <a:gd name="connsiteX17" fmla="*/ 2444563 w 14352380"/>
                <a:gd name="connsiteY17" fmla="*/ 1097658 h 7396030"/>
                <a:gd name="connsiteX18" fmla="*/ 2375983 w 14352380"/>
                <a:gd name="connsiteY18" fmla="*/ 1406268 h 7396030"/>
                <a:gd name="connsiteX19" fmla="*/ 2558863 w 14352380"/>
                <a:gd name="connsiteY19" fmla="*/ 1577718 h 7396030"/>
                <a:gd name="connsiteX20" fmla="*/ 2878903 w 14352380"/>
                <a:gd name="connsiteY20" fmla="*/ 1657728 h 7396030"/>
                <a:gd name="connsiteX21" fmla="*/ 3187513 w 14352380"/>
                <a:gd name="connsiteY21" fmla="*/ 1657728 h 7396030"/>
                <a:gd name="connsiteX22" fmla="*/ 3370393 w 14352380"/>
                <a:gd name="connsiteY22" fmla="*/ 1566288 h 7396030"/>
                <a:gd name="connsiteX23" fmla="*/ 3488066 w 14352380"/>
                <a:gd name="connsiteY23" fmla="*/ 1246753 h 7396030"/>
                <a:gd name="connsiteX24" fmla="*/ 3495138 w 14352380"/>
                <a:gd name="connsiteY24" fmla="*/ 1115548 h 7396030"/>
                <a:gd name="connsiteX25" fmla="*/ 3493650 w 14352380"/>
                <a:gd name="connsiteY25" fmla="*/ 1063976 h 7396030"/>
                <a:gd name="connsiteX26" fmla="*/ 3450403 w 14352380"/>
                <a:gd name="connsiteY26" fmla="*/ 777618 h 7396030"/>
                <a:gd name="connsiteX27" fmla="*/ 3119893 w 14352380"/>
                <a:gd name="connsiteY27" fmla="*/ 321571 h 7396030"/>
                <a:gd name="connsiteX28" fmla="*/ 3497351 w 14352380"/>
                <a:gd name="connsiteY28" fmla="*/ 674883 h 7396030"/>
                <a:gd name="connsiteX29" fmla="*/ 3759013 w 14352380"/>
                <a:gd name="connsiteY29" fmla="*/ 571878 h 7396030"/>
                <a:gd name="connsiteX30" fmla="*/ 3999043 w 14352380"/>
                <a:gd name="connsiteY30" fmla="*/ 91818 h 7396030"/>
                <a:gd name="connsiteX31" fmla="*/ 4033333 w 14352380"/>
                <a:gd name="connsiteY31" fmla="*/ 11808 h 7396030"/>
                <a:gd name="connsiteX32" fmla="*/ 3984569 w 14352380"/>
                <a:gd name="connsiteY32" fmla="*/ 247366 h 7396030"/>
                <a:gd name="connsiteX33" fmla="*/ 3812791 w 14352380"/>
                <a:gd name="connsiteY33" fmla="*/ 647417 h 7396030"/>
                <a:gd name="connsiteX34" fmla="*/ 3592906 w 14352380"/>
                <a:gd name="connsiteY34" fmla="*/ 811408 h 7396030"/>
                <a:gd name="connsiteX35" fmla="*/ 3604425 w 14352380"/>
                <a:gd name="connsiteY35" fmla="*/ 999253 h 7396030"/>
                <a:gd name="connsiteX36" fmla="*/ 3872985 w 14352380"/>
                <a:gd name="connsiteY36" fmla="*/ 881976 h 7396030"/>
                <a:gd name="connsiteX37" fmla="*/ 4200754 w 14352380"/>
                <a:gd name="connsiteY37" fmla="*/ 774136 h 7396030"/>
                <a:gd name="connsiteX38" fmla="*/ 4064251 w 14352380"/>
                <a:gd name="connsiteY38" fmla="*/ 847195 h 7396030"/>
                <a:gd name="connsiteX39" fmla="*/ 3818880 w 14352380"/>
                <a:gd name="connsiteY39" fmla="*/ 991305 h 7396030"/>
                <a:gd name="connsiteX40" fmla="*/ 3658531 w 14352380"/>
                <a:gd name="connsiteY40" fmla="*/ 1093178 h 7396030"/>
                <a:gd name="connsiteX41" fmla="*/ 3622838 w 14352380"/>
                <a:gd name="connsiteY41" fmla="*/ 1221401 h 7396030"/>
                <a:gd name="connsiteX42" fmla="*/ 3577446 w 14352380"/>
                <a:gd name="connsiteY42" fmla="*/ 1500691 h 7396030"/>
                <a:gd name="connsiteX43" fmla="*/ 3461833 w 14352380"/>
                <a:gd name="connsiteY43" fmla="*/ 1726308 h 7396030"/>
                <a:gd name="connsiteX44" fmla="*/ 3278953 w 14352380"/>
                <a:gd name="connsiteY44" fmla="*/ 2034918 h 7396030"/>
                <a:gd name="connsiteX45" fmla="*/ 3288742 w 14352380"/>
                <a:gd name="connsiteY45" fmla="*/ 2273460 h 7396030"/>
                <a:gd name="connsiteX46" fmla="*/ 3434288 w 14352380"/>
                <a:gd name="connsiteY46" fmla="*/ 2417577 h 7396030"/>
                <a:gd name="connsiteX47" fmla="*/ 3781217 w 14352380"/>
                <a:gd name="connsiteY47" fmla="*/ 2618845 h 7396030"/>
                <a:gd name="connsiteX48" fmla="*/ 4079053 w 14352380"/>
                <a:gd name="connsiteY48" fmla="*/ 2777868 h 7396030"/>
                <a:gd name="connsiteX49" fmla="*/ 14352380 w 14352380"/>
                <a:gd name="connsiteY49" fmla="*/ 7369070 h 7396030"/>
                <a:gd name="connsiteX50" fmla="*/ 13992332 w 14352380"/>
                <a:gd name="connsiteY50" fmla="*/ 7396027 h 7396030"/>
                <a:gd name="connsiteX51" fmla="*/ 3944371 w 14352380"/>
                <a:gd name="connsiteY51" fmla="*/ 2976643 h 7396030"/>
                <a:gd name="connsiteX52" fmla="*/ 3460193 w 14352380"/>
                <a:gd name="connsiteY52" fmla="*/ 2852901 h 7396030"/>
                <a:gd name="connsiteX53" fmla="*/ 3217865 w 14352380"/>
                <a:gd name="connsiteY53" fmla="*/ 2829045 h 7396030"/>
                <a:gd name="connsiteX54" fmla="*/ 3025524 w 14352380"/>
                <a:gd name="connsiteY54" fmla="*/ 2858861 h 7396030"/>
                <a:gd name="connsiteX55" fmla="*/ 2832855 w 14352380"/>
                <a:gd name="connsiteY55" fmla="*/ 2930924 h 7396030"/>
                <a:gd name="connsiteX56" fmla="*/ 2820111 w 14352380"/>
                <a:gd name="connsiteY56" fmla="*/ 3026344 h 7396030"/>
                <a:gd name="connsiteX57" fmla="*/ 2959241 w 14352380"/>
                <a:gd name="connsiteY57" fmla="*/ 3167976 h 7396030"/>
                <a:gd name="connsiteX58" fmla="*/ 3176083 w 14352380"/>
                <a:gd name="connsiteY58" fmla="*/ 3269358 h 7396030"/>
                <a:gd name="connsiteX59" fmla="*/ 3388239 w 14352380"/>
                <a:gd name="connsiteY59" fmla="*/ 3442290 h 7396030"/>
                <a:gd name="connsiteX60" fmla="*/ 3212014 w 14352380"/>
                <a:gd name="connsiteY60" fmla="*/ 3336948 h 7396030"/>
                <a:gd name="connsiteX61" fmla="*/ 3004633 w 14352380"/>
                <a:gd name="connsiteY61" fmla="*/ 3276814 h 7396030"/>
                <a:gd name="connsiteX62" fmla="*/ 2771676 w 14352380"/>
                <a:gd name="connsiteY62" fmla="*/ 3166987 h 7396030"/>
                <a:gd name="connsiteX63" fmla="*/ 2638873 w 14352380"/>
                <a:gd name="connsiteY63" fmla="*/ 3097908 h 7396030"/>
                <a:gd name="connsiteX64" fmla="*/ 2570293 w 14352380"/>
                <a:gd name="connsiteY64" fmla="*/ 3109338 h 7396030"/>
                <a:gd name="connsiteX65" fmla="*/ 2525557 w 14352380"/>
                <a:gd name="connsiteY65" fmla="*/ 3326508 h 7396030"/>
                <a:gd name="connsiteX66" fmla="*/ 2584349 w 14352380"/>
                <a:gd name="connsiteY66" fmla="*/ 3577470 h 7396030"/>
                <a:gd name="connsiteX67" fmla="*/ 2663703 w 14352380"/>
                <a:gd name="connsiteY67" fmla="*/ 3996904 h 7396030"/>
                <a:gd name="connsiteX68" fmla="*/ 2633113 w 14352380"/>
                <a:gd name="connsiteY68" fmla="*/ 4192703 h 7396030"/>
                <a:gd name="connsiteX69" fmla="*/ 2539703 w 14352380"/>
                <a:gd name="connsiteY69" fmla="*/ 4455574 h 7396030"/>
                <a:gd name="connsiteX70" fmla="*/ 2595212 w 14352380"/>
                <a:gd name="connsiteY70" fmla="*/ 3945217 h 7396030"/>
                <a:gd name="connsiteX71" fmla="*/ 2481240 w 14352380"/>
                <a:gd name="connsiteY71" fmla="*/ 3566538 h 7396030"/>
                <a:gd name="connsiteX72" fmla="*/ 2307403 w 14352380"/>
                <a:gd name="connsiteY72" fmla="*/ 3166488 h 7396030"/>
                <a:gd name="connsiteX73" fmla="*/ 2261683 w 14352380"/>
                <a:gd name="connsiteY73" fmla="*/ 3063618 h 7396030"/>
                <a:gd name="connsiteX74" fmla="*/ 2078803 w 14352380"/>
                <a:gd name="connsiteY74" fmla="*/ 2949318 h 7396030"/>
                <a:gd name="connsiteX75" fmla="*/ 1824299 w 14352380"/>
                <a:gd name="connsiteY75" fmla="*/ 3002494 h 7396030"/>
                <a:gd name="connsiteX76" fmla="*/ 1412162 w 14352380"/>
                <a:gd name="connsiteY76" fmla="*/ 3235573 h 7396030"/>
                <a:gd name="connsiteX77" fmla="*/ 1381573 w 14352380"/>
                <a:gd name="connsiteY77" fmla="*/ 3680838 h 7396030"/>
                <a:gd name="connsiteX78" fmla="*/ 1340867 w 14352380"/>
                <a:gd name="connsiteY78" fmla="*/ 3980504 h 7396030"/>
                <a:gd name="connsiteX79" fmla="*/ 1197619 w 14352380"/>
                <a:gd name="connsiteY79" fmla="*/ 4738831 h 7396030"/>
                <a:gd name="connsiteX80" fmla="*/ 1220896 w 14352380"/>
                <a:gd name="connsiteY80" fmla="*/ 4338309 h 7396030"/>
                <a:gd name="connsiteX81" fmla="*/ 1242772 w 14352380"/>
                <a:gd name="connsiteY81" fmla="*/ 4080888 h 7396030"/>
                <a:gd name="connsiteX82" fmla="*/ 1198693 w 14352380"/>
                <a:gd name="connsiteY82" fmla="*/ 3909438 h 7396030"/>
                <a:gd name="connsiteX83" fmla="*/ 970093 w 14352380"/>
                <a:gd name="connsiteY83" fmla="*/ 3989448 h 7396030"/>
                <a:gd name="connsiteX84" fmla="*/ 766328 w 14352380"/>
                <a:gd name="connsiteY84" fmla="*/ 4131990 h 7396030"/>
                <a:gd name="connsiteX85" fmla="*/ 555808 w 14352380"/>
                <a:gd name="connsiteY85" fmla="*/ 4355688 h 7396030"/>
                <a:gd name="connsiteX86" fmla="*/ 785900 w 14352380"/>
                <a:gd name="connsiteY86" fmla="*/ 4017771 h 7396030"/>
                <a:gd name="connsiteX87" fmla="*/ 1130113 w 14352380"/>
                <a:gd name="connsiteY87" fmla="*/ 3817500 h 7396030"/>
                <a:gd name="connsiteX88" fmla="*/ 1278703 w 14352380"/>
                <a:gd name="connsiteY88" fmla="*/ 3726558 h 7396030"/>
                <a:gd name="connsiteX89" fmla="*/ 1269661 w 14352380"/>
                <a:gd name="connsiteY89" fmla="*/ 3390117 h 7396030"/>
                <a:gd name="connsiteX90" fmla="*/ 1309620 w 14352380"/>
                <a:gd name="connsiteY90" fmla="*/ 3169963 h 7396030"/>
                <a:gd name="connsiteX91" fmla="*/ 1393003 w 14352380"/>
                <a:gd name="connsiteY91" fmla="*/ 3052188 h 7396030"/>
                <a:gd name="connsiteX92" fmla="*/ 1080693 w 14352380"/>
                <a:gd name="connsiteY92" fmla="*/ 2984604 h 7396030"/>
                <a:gd name="connsiteX93" fmla="*/ 663453 w 14352380"/>
                <a:gd name="connsiteY93" fmla="*/ 3023360 h 7396030"/>
                <a:gd name="connsiteX94" fmla="*/ 235111 w 14352380"/>
                <a:gd name="connsiteY94" fmla="*/ 3217172 h 7396030"/>
                <a:gd name="connsiteX95" fmla="*/ 421453 w 14352380"/>
                <a:gd name="connsiteY95" fmla="*/ 3029328 h 7396030"/>
                <a:gd name="connsiteX96" fmla="*/ 627193 w 14352380"/>
                <a:gd name="connsiteY96" fmla="*/ 2926458 h 7396030"/>
                <a:gd name="connsiteX97" fmla="*/ 854480 w 14352380"/>
                <a:gd name="connsiteY97" fmla="*/ 2889178 h 7396030"/>
                <a:gd name="connsiteX98" fmla="*/ 1149272 w 14352380"/>
                <a:gd name="connsiteY98" fmla="*/ 2889676 h 7396030"/>
                <a:gd name="connsiteX99" fmla="*/ 1531894 w 14352380"/>
                <a:gd name="connsiteY99" fmla="*/ 2917507 h 7396030"/>
                <a:gd name="connsiteX100" fmla="*/ 1860559 w 14352380"/>
                <a:gd name="connsiteY100" fmla="*/ 2766431 h 7396030"/>
                <a:gd name="connsiteX101" fmla="*/ 1701613 w 14352380"/>
                <a:gd name="connsiteY101" fmla="*/ 2263518 h 7396030"/>
                <a:gd name="connsiteX102" fmla="*/ 1690183 w 14352380"/>
                <a:gd name="connsiteY102" fmla="*/ 1966338 h 7396030"/>
                <a:gd name="connsiteX103" fmla="*/ 1381991 w 14352380"/>
                <a:gd name="connsiteY103" fmla="*/ 1841604 h 7396030"/>
                <a:gd name="connsiteX104" fmla="*/ 1095823 w 14352380"/>
                <a:gd name="connsiteY104" fmla="*/ 1714878 h 7396030"/>
                <a:gd name="connsiteX105" fmla="*/ 746507 w 14352380"/>
                <a:gd name="connsiteY105" fmla="*/ 1626415 h 7396030"/>
                <a:gd name="connsiteX106" fmla="*/ 352873 w 14352380"/>
                <a:gd name="connsiteY106" fmla="*/ 1726308 h 7396030"/>
                <a:gd name="connsiteX107" fmla="*/ 113171 w 14352380"/>
                <a:gd name="connsiteY107" fmla="*/ 1763582 h 7396030"/>
                <a:gd name="connsiteX108" fmla="*/ 9973 w 14352380"/>
                <a:gd name="connsiteY108" fmla="*/ 1737738 h 7396030"/>
                <a:gd name="connsiteX109" fmla="*/ 348516 w 14352380"/>
                <a:gd name="connsiteY109" fmla="*/ 1643812 h 7396030"/>
                <a:gd name="connsiteX110" fmla="*/ 653097 w 14352380"/>
                <a:gd name="connsiteY110" fmla="*/ 1543920 h 7396030"/>
                <a:gd name="connsiteX111" fmla="*/ 1072963 w 14352380"/>
                <a:gd name="connsiteY111" fmla="*/ 1612008 h 7396030"/>
                <a:gd name="connsiteX112" fmla="*/ 1244413 w 14352380"/>
                <a:gd name="connsiteY112" fmla="*/ 1657728 h 7396030"/>
                <a:gd name="connsiteX113" fmla="*/ 1205766 w 14352380"/>
                <a:gd name="connsiteY113" fmla="*/ 1451988 h 7396030"/>
                <a:gd name="connsiteX114" fmla="*/ 1046313 w 14352380"/>
                <a:gd name="connsiteY114" fmla="*/ 815409 h 7396030"/>
                <a:gd name="connsiteX115" fmla="*/ 1221553 w 14352380"/>
                <a:gd name="connsiteY115" fmla="*/ 1211958 h 7396030"/>
                <a:gd name="connsiteX0" fmla="*/ 1221553 w 14352380"/>
                <a:gd name="connsiteY0" fmla="*/ 1211958 h 7396028"/>
                <a:gd name="connsiteX1" fmla="*/ 1343911 w 14352380"/>
                <a:gd name="connsiteY1" fmla="*/ 1559828 h 7396028"/>
                <a:gd name="connsiteX2" fmla="*/ 1553023 w 14352380"/>
                <a:gd name="connsiteY2" fmla="*/ 1657728 h 7396028"/>
                <a:gd name="connsiteX3" fmla="*/ 1907353 w 14352380"/>
                <a:gd name="connsiteY3" fmla="*/ 1680588 h 7396028"/>
                <a:gd name="connsiteX4" fmla="*/ 2021653 w 14352380"/>
                <a:gd name="connsiteY4" fmla="*/ 1543428 h 7396028"/>
                <a:gd name="connsiteX5" fmla="*/ 2124523 w 14352380"/>
                <a:gd name="connsiteY5" fmla="*/ 1291968 h 7396028"/>
                <a:gd name="connsiteX6" fmla="*/ 2124523 w 14352380"/>
                <a:gd name="connsiteY6" fmla="*/ 1120518 h 7396028"/>
                <a:gd name="connsiteX7" fmla="*/ 2068029 w 14352380"/>
                <a:gd name="connsiteY7" fmla="*/ 825325 h 7396028"/>
                <a:gd name="connsiteX8" fmla="*/ 2078803 w 14352380"/>
                <a:gd name="connsiteY8" fmla="*/ 777618 h 7396028"/>
                <a:gd name="connsiteX9" fmla="*/ 2170243 w 14352380"/>
                <a:gd name="connsiteY9" fmla="*/ 1086228 h 7396028"/>
                <a:gd name="connsiteX10" fmla="*/ 2215963 w 14352380"/>
                <a:gd name="connsiteY10" fmla="*/ 1269108 h 7396028"/>
                <a:gd name="connsiteX11" fmla="*/ 2284543 w 14352380"/>
                <a:gd name="connsiteY11" fmla="*/ 1303398 h 7396028"/>
                <a:gd name="connsiteX12" fmla="*/ 2330263 w 14352380"/>
                <a:gd name="connsiteY12" fmla="*/ 1166238 h 7396028"/>
                <a:gd name="connsiteX13" fmla="*/ 2467423 w 14352380"/>
                <a:gd name="connsiteY13" fmla="*/ 880488 h 7396028"/>
                <a:gd name="connsiteX14" fmla="*/ 2558863 w 14352380"/>
                <a:gd name="connsiteY14" fmla="*/ 640458 h 7396028"/>
                <a:gd name="connsiteX15" fmla="*/ 2616013 w 14352380"/>
                <a:gd name="connsiteY15" fmla="*/ 537588 h 7396028"/>
                <a:gd name="connsiteX16" fmla="*/ 2558863 w 14352380"/>
                <a:gd name="connsiteY16" fmla="*/ 789048 h 7396028"/>
                <a:gd name="connsiteX17" fmla="*/ 2444563 w 14352380"/>
                <a:gd name="connsiteY17" fmla="*/ 1097658 h 7396028"/>
                <a:gd name="connsiteX18" fmla="*/ 2375983 w 14352380"/>
                <a:gd name="connsiteY18" fmla="*/ 1406268 h 7396028"/>
                <a:gd name="connsiteX19" fmla="*/ 2558863 w 14352380"/>
                <a:gd name="connsiteY19" fmla="*/ 1577718 h 7396028"/>
                <a:gd name="connsiteX20" fmla="*/ 2878903 w 14352380"/>
                <a:gd name="connsiteY20" fmla="*/ 1657728 h 7396028"/>
                <a:gd name="connsiteX21" fmla="*/ 3187513 w 14352380"/>
                <a:gd name="connsiteY21" fmla="*/ 1657728 h 7396028"/>
                <a:gd name="connsiteX22" fmla="*/ 3370393 w 14352380"/>
                <a:gd name="connsiteY22" fmla="*/ 1566288 h 7396028"/>
                <a:gd name="connsiteX23" fmla="*/ 3488066 w 14352380"/>
                <a:gd name="connsiteY23" fmla="*/ 1246753 h 7396028"/>
                <a:gd name="connsiteX24" fmla="*/ 3495138 w 14352380"/>
                <a:gd name="connsiteY24" fmla="*/ 1115548 h 7396028"/>
                <a:gd name="connsiteX25" fmla="*/ 3493650 w 14352380"/>
                <a:gd name="connsiteY25" fmla="*/ 1063976 h 7396028"/>
                <a:gd name="connsiteX26" fmla="*/ 3450403 w 14352380"/>
                <a:gd name="connsiteY26" fmla="*/ 777618 h 7396028"/>
                <a:gd name="connsiteX27" fmla="*/ 3119893 w 14352380"/>
                <a:gd name="connsiteY27" fmla="*/ 321571 h 7396028"/>
                <a:gd name="connsiteX28" fmla="*/ 3497351 w 14352380"/>
                <a:gd name="connsiteY28" fmla="*/ 674883 h 7396028"/>
                <a:gd name="connsiteX29" fmla="*/ 3759013 w 14352380"/>
                <a:gd name="connsiteY29" fmla="*/ 571878 h 7396028"/>
                <a:gd name="connsiteX30" fmla="*/ 3999043 w 14352380"/>
                <a:gd name="connsiteY30" fmla="*/ 91818 h 7396028"/>
                <a:gd name="connsiteX31" fmla="*/ 4033333 w 14352380"/>
                <a:gd name="connsiteY31" fmla="*/ 11808 h 7396028"/>
                <a:gd name="connsiteX32" fmla="*/ 3984569 w 14352380"/>
                <a:gd name="connsiteY32" fmla="*/ 247366 h 7396028"/>
                <a:gd name="connsiteX33" fmla="*/ 3812791 w 14352380"/>
                <a:gd name="connsiteY33" fmla="*/ 647417 h 7396028"/>
                <a:gd name="connsiteX34" fmla="*/ 3592906 w 14352380"/>
                <a:gd name="connsiteY34" fmla="*/ 811408 h 7396028"/>
                <a:gd name="connsiteX35" fmla="*/ 3604425 w 14352380"/>
                <a:gd name="connsiteY35" fmla="*/ 999253 h 7396028"/>
                <a:gd name="connsiteX36" fmla="*/ 3872985 w 14352380"/>
                <a:gd name="connsiteY36" fmla="*/ 881976 h 7396028"/>
                <a:gd name="connsiteX37" fmla="*/ 4200754 w 14352380"/>
                <a:gd name="connsiteY37" fmla="*/ 774136 h 7396028"/>
                <a:gd name="connsiteX38" fmla="*/ 4064251 w 14352380"/>
                <a:gd name="connsiteY38" fmla="*/ 847195 h 7396028"/>
                <a:gd name="connsiteX39" fmla="*/ 3818880 w 14352380"/>
                <a:gd name="connsiteY39" fmla="*/ 991305 h 7396028"/>
                <a:gd name="connsiteX40" fmla="*/ 3658531 w 14352380"/>
                <a:gd name="connsiteY40" fmla="*/ 1093178 h 7396028"/>
                <a:gd name="connsiteX41" fmla="*/ 3622838 w 14352380"/>
                <a:gd name="connsiteY41" fmla="*/ 1221401 h 7396028"/>
                <a:gd name="connsiteX42" fmla="*/ 3577446 w 14352380"/>
                <a:gd name="connsiteY42" fmla="*/ 1500691 h 7396028"/>
                <a:gd name="connsiteX43" fmla="*/ 3461833 w 14352380"/>
                <a:gd name="connsiteY43" fmla="*/ 1726308 h 7396028"/>
                <a:gd name="connsiteX44" fmla="*/ 3278953 w 14352380"/>
                <a:gd name="connsiteY44" fmla="*/ 2034918 h 7396028"/>
                <a:gd name="connsiteX45" fmla="*/ 3288742 w 14352380"/>
                <a:gd name="connsiteY45" fmla="*/ 2273460 h 7396028"/>
                <a:gd name="connsiteX46" fmla="*/ 3434288 w 14352380"/>
                <a:gd name="connsiteY46" fmla="*/ 2417577 h 7396028"/>
                <a:gd name="connsiteX47" fmla="*/ 3781217 w 14352380"/>
                <a:gd name="connsiteY47" fmla="*/ 2618845 h 7396028"/>
                <a:gd name="connsiteX48" fmla="*/ 4079053 w 14352380"/>
                <a:gd name="connsiteY48" fmla="*/ 2777868 h 7396028"/>
                <a:gd name="connsiteX49" fmla="*/ 14352380 w 14352380"/>
                <a:gd name="connsiteY49" fmla="*/ 7369070 h 7396028"/>
                <a:gd name="connsiteX50" fmla="*/ 13992332 w 14352380"/>
                <a:gd name="connsiteY50" fmla="*/ 7396027 h 7396028"/>
                <a:gd name="connsiteX51" fmla="*/ 3944371 w 14352380"/>
                <a:gd name="connsiteY51" fmla="*/ 2976643 h 7396028"/>
                <a:gd name="connsiteX52" fmla="*/ 3460193 w 14352380"/>
                <a:gd name="connsiteY52" fmla="*/ 2852901 h 7396028"/>
                <a:gd name="connsiteX53" fmla="*/ 3217865 w 14352380"/>
                <a:gd name="connsiteY53" fmla="*/ 2829045 h 7396028"/>
                <a:gd name="connsiteX54" fmla="*/ 3025524 w 14352380"/>
                <a:gd name="connsiteY54" fmla="*/ 2858861 h 7396028"/>
                <a:gd name="connsiteX55" fmla="*/ 2832855 w 14352380"/>
                <a:gd name="connsiteY55" fmla="*/ 2930924 h 7396028"/>
                <a:gd name="connsiteX56" fmla="*/ 2820111 w 14352380"/>
                <a:gd name="connsiteY56" fmla="*/ 3026344 h 7396028"/>
                <a:gd name="connsiteX57" fmla="*/ 2959241 w 14352380"/>
                <a:gd name="connsiteY57" fmla="*/ 3167976 h 7396028"/>
                <a:gd name="connsiteX58" fmla="*/ 3176083 w 14352380"/>
                <a:gd name="connsiteY58" fmla="*/ 3269358 h 7396028"/>
                <a:gd name="connsiteX59" fmla="*/ 3388239 w 14352380"/>
                <a:gd name="connsiteY59" fmla="*/ 3442290 h 7396028"/>
                <a:gd name="connsiteX60" fmla="*/ 3212014 w 14352380"/>
                <a:gd name="connsiteY60" fmla="*/ 3336948 h 7396028"/>
                <a:gd name="connsiteX61" fmla="*/ 3004633 w 14352380"/>
                <a:gd name="connsiteY61" fmla="*/ 3276814 h 7396028"/>
                <a:gd name="connsiteX62" fmla="*/ 2771676 w 14352380"/>
                <a:gd name="connsiteY62" fmla="*/ 3166987 h 7396028"/>
                <a:gd name="connsiteX63" fmla="*/ 2638873 w 14352380"/>
                <a:gd name="connsiteY63" fmla="*/ 3097908 h 7396028"/>
                <a:gd name="connsiteX64" fmla="*/ 2570293 w 14352380"/>
                <a:gd name="connsiteY64" fmla="*/ 3109338 h 7396028"/>
                <a:gd name="connsiteX65" fmla="*/ 2525557 w 14352380"/>
                <a:gd name="connsiteY65" fmla="*/ 3326508 h 7396028"/>
                <a:gd name="connsiteX66" fmla="*/ 2584349 w 14352380"/>
                <a:gd name="connsiteY66" fmla="*/ 3577470 h 7396028"/>
                <a:gd name="connsiteX67" fmla="*/ 2663703 w 14352380"/>
                <a:gd name="connsiteY67" fmla="*/ 3996904 h 7396028"/>
                <a:gd name="connsiteX68" fmla="*/ 2633113 w 14352380"/>
                <a:gd name="connsiteY68" fmla="*/ 4192703 h 7396028"/>
                <a:gd name="connsiteX69" fmla="*/ 2539703 w 14352380"/>
                <a:gd name="connsiteY69" fmla="*/ 4455574 h 7396028"/>
                <a:gd name="connsiteX70" fmla="*/ 2595212 w 14352380"/>
                <a:gd name="connsiteY70" fmla="*/ 3945217 h 7396028"/>
                <a:gd name="connsiteX71" fmla="*/ 2481240 w 14352380"/>
                <a:gd name="connsiteY71" fmla="*/ 3566538 h 7396028"/>
                <a:gd name="connsiteX72" fmla="*/ 2307403 w 14352380"/>
                <a:gd name="connsiteY72" fmla="*/ 3166488 h 7396028"/>
                <a:gd name="connsiteX73" fmla="*/ 2261683 w 14352380"/>
                <a:gd name="connsiteY73" fmla="*/ 3063618 h 7396028"/>
                <a:gd name="connsiteX74" fmla="*/ 2078803 w 14352380"/>
                <a:gd name="connsiteY74" fmla="*/ 2949318 h 7396028"/>
                <a:gd name="connsiteX75" fmla="*/ 1824299 w 14352380"/>
                <a:gd name="connsiteY75" fmla="*/ 3002494 h 7396028"/>
                <a:gd name="connsiteX76" fmla="*/ 1412162 w 14352380"/>
                <a:gd name="connsiteY76" fmla="*/ 3235573 h 7396028"/>
                <a:gd name="connsiteX77" fmla="*/ 1381573 w 14352380"/>
                <a:gd name="connsiteY77" fmla="*/ 3680838 h 7396028"/>
                <a:gd name="connsiteX78" fmla="*/ 1340867 w 14352380"/>
                <a:gd name="connsiteY78" fmla="*/ 3980504 h 7396028"/>
                <a:gd name="connsiteX79" fmla="*/ 1197619 w 14352380"/>
                <a:gd name="connsiteY79" fmla="*/ 4738831 h 7396028"/>
                <a:gd name="connsiteX80" fmla="*/ 1220896 w 14352380"/>
                <a:gd name="connsiteY80" fmla="*/ 4338309 h 7396028"/>
                <a:gd name="connsiteX81" fmla="*/ 1242772 w 14352380"/>
                <a:gd name="connsiteY81" fmla="*/ 4080888 h 7396028"/>
                <a:gd name="connsiteX82" fmla="*/ 1198693 w 14352380"/>
                <a:gd name="connsiteY82" fmla="*/ 3909438 h 7396028"/>
                <a:gd name="connsiteX83" fmla="*/ 970093 w 14352380"/>
                <a:gd name="connsiteY83" fmla="*/ 3989448 h 7396028"/>
                <a:gd name="connsiteX84" fmla="*/ 766328 w 14352380"/>
                <a:gd name="connsiteY84" fmla="*/ 4131990 h 7396028"/>
                <a:gd name="connsiteX85" fmla="*/ 555808 w 14352380"/>
                <a:gd name="connsiteY85" fmla="*/ 4355688 h 7396028"/>
                <a:gd name="connsiteX86" fmla="*/ 785900 w 14352380"/>
                <a:gd name="connsiteY86" fmla="*/ 4017771 h 7396028"/>
                <a:gd name="connsiteX87" fmla="*/ 1130113 w 14352380"/>
                <a:gd name="connsiteY87" fmla="*/ 3817500 h 7396028"/>
                <a:gd name="connsiteX88" fmla="*/ 1278703 w 14352380"/>
                <a:gd name="connsiteY88" fmla="*/ 3726558 h 7396028"/>
                <a:gd name="connsiteX89" fmla="*/ 1269661 w 14352380"/>
                <a:gd name="connsiteY89" fmla="*/ 3390117 h 7396028"/>
                <a:gd name="connsiteX90" fmla="*/ 1309620 w 14352380"/>
                <a:gd name="connsiteY90" fmla="*/ 3169963 h 7396028"/>
                <a:gd name="connsiteX91" fmla="*/ 1393003 w 14352380"/>
                <a:gd name="connsiteY91" fmla="*/ 3052188 h 7396028"/>
                <a:gd name="connsiteX92" fmla="*/ 1080693 w 14352380"/>
                <a:gd name="connsiteY92" fmla="*/ 2984604 h 7396028"/>
                <a:gd name="connsiteX93" fmla="*/ 663453 w 14352380"/>
                <a:gd name="connsiteY93" fmla="*/ 3023360 h 7396028"/>
                <a:gd name="connsiteX94" fmla="*/ 235111 w 14352380"/>
                <a:gd name="connsiteY94" fmla="*/ 3217172 h 7396028"/>
                <a:gd name="connsiteX95" fmla="*/ 421453 w 14352380"/>
                <a:gd name="connsiteY95" fmla="*/ 3029328 h 7396028"/>
                <a:gd name="connsiteX96" fmla="*/ 627193 w 14352380"/>
                <a:gd name="connsiteY96" fmla="*/ 2926458 h 7396028"/>
                <a:gd name="connsiteX97" fmla="*/ 854480 w 14352380"/>
                <a:gd name="connsiteY97" fmla="*/ 2889178 h 7396028"/>
                <a:gd name="connsiteX98" fmla="*/ 1149272 w 14352380"/>
                <a:gd name="connsiteY98" fmla="*/ 2889676 h 7396028"/>
                <a:gd name="connsiteX99" fmla="*/ 1531894 w 14352380"/>
                <a:gd name="connsiteY99" fmla="*/ 2917507 h 7396028"/>
                <a:gd name="connsiteX100" fmla="*/ 1860559 w 14352380"/>
                <a:gd name="connsiteY100" fmla="*/ 2766431 h 7396028"/>
                <a:gd name="connsiteX101" fmla="*/ 1701613 w 14352380"/>
                <a:gd name="connsiteY101" fmla="*/ 2263518 h 7396028"/>
                <a:gd name="connsiteX102" fmla="*/ 1690183 w 14352380"/>
                <a:gd name="connsiteY102" fmla="*/ 1966338 h 7396028"/>
                <a:gd name="connsiteX103" fmla="*/ 1381991 w 14352380"/>
                <a:gd name="connsiteY103" fmla="*/ 1841604 h 7396028"/>
                <a:gd name="connsiteX104" fmla="*/ 1095823 w 14352380"/>
                <a:gd name="connsiteY104" fmla="*/ 1714878 h 7396028"/>
                <a:gd name="connsiteX105" fmla="*/ 746507 w 14352380"/>
                <a:gd name="connsiteY105" fmla="*/ 1626415 h 7396028"/>
                <a:gd name="connsiteX106" fmla="*/ 352873 w 14352380"/>
                <a:gd name="connsiteY106" fmla="*/ 1726308 h 7396028"/>
                <a:gd name="connsiteX107" fmla="*/ 113171 w 14352380"/>
                <a:gd name="connsiteY107" fmla="*/ 1763582 h 7396028"/>
                <a:gd name="connsiteX108" fmla="*/ 9973 w 14352380"/>
                <a:gd name="connsiteY108" fmla="*/ 1737738 h 7396028"/>
                <a:gd name="connsiteX109" fmla="*/ 348516 w 14352380"/>
                <a:gd name="connsiteY109" fmla="*/ 1643812 h 7396028"/>
                <a:gd name="connsiteX110" fmla="*/ 653097 w 14352380"/>
                <a:gd name="connsiteY110" fmla="*/ 1543920 h 7396028"/>
                <a:gd name="connsiteX111" fmla="*/ 1072963 w 14352380"/>
                <a:gd name="connsiteY111" fmla="*/ 1612008 h 7396028"/>
                <a:gd name="connsiteX112" fmla="*/ 1244413 w 14352380"/>
                <a:gd name="connsiteY112" fmla="*/ 1657728 h 7396028"/>
                <a:gd name="connsiteX113" fmla="*/ 1205766 w 14352380"/>
                <a:gd name="connsiteY113" fmla="*/ 1451988 h 7396028"/>
                <a:gd name="connsiteX114" fmla="*/ 1046313 w 14352380"/>
                <a:gd name="connsiteY114" fmla="*/ 815409 h 7396028"/>
                <a:gd name="connsiteX115" fmla="*/ 1221553 w 14352380"/>
                <a:gd name="connsiteY115" fmla="*/ 1211958 h 7396028"/>
                <a:gd name="connsiteX0" fmla="*/ 1221553 w 14352380"/>
                <a:gd name="connsiteY0" fmla="*/ 1211958 h 7396028"/>
                <a:gd name="connsiteX1" fmla="*/ 1343911 w 14352380"/>
                <a:gd name="connsiteY1" fmla="*/ 1559828 h 7396028"/>
                <a:gd name="connsiteX2" fmla="*/ 1553023 w 14352380"/>
                <a:gd name="connsiteY2" fmla="*/ 1657728 h 7396028"/>
                <a:gd name="connsiteX3" fmla="*/ 1907353 w 14352380"/>
                <a:gd name="connsiteY3" fmla="*/ 1680588 h 7396028"/>
                <a:gd name="connsiteX4" fmla="*/ 2021653 w 14352380"/>
                <a:gd name="connsiteY4" fmla="*/ 1543428 h 7396028"/>
                <a:gd name="connsiteX5" fmla="*/ 2124523 w 14352380"/>
                <a:gd name="connsiteY5" fmla="*/ 1291968 h 7396028"/>
                <a:gd name="connsiteX6" fmla="*/ 2124523 w 14352380"/>
                <a:gd name="connsiteY6" fmla="*/ 1120518 h 7396028"/>
                <a:gd name="connsiteX7" fmla="*/ 2068029 w 14352380"/>
                <a:gd name="connsiteY7" fmla="*/ 825325 h 7396028"/>
                <a:gd name="connsiteX8" fmla="*/ 2078803 w 14352380"/>
                <a:gd name="connsiteY8" fmla="*/ 777618 h 7396028"/>
                <a:gd name="connsiteX9" fmla="*/ 2170243 w 14352380"/>
                <a:gd name="connsiteY9" fmla="*/ 1086228 h 7396028"/>
                <a:gd name="connsiteX10" fmla="*/ 2215963 w 14352380"/>
                <a:gd name="connsiteY10" fmla="*/ 1269108 h 7396028"/>
                <a:gd name="connsiteX11" fmla="*/ 2284543 w 14352380"/>
                <a:gd name="connsiteY11" fmla="*/ 1303398 h 7396028"/>
                <a:gd name="connsiteX12" fmla="*/ 2330263 w 14352380"/>
                <a:gd name="connsiteY12" fmla="*/ 1166238 h 7396028"/>
                <a:gd name="connsiteX13" fmla="*/ 2467423 w 14352380"/>
                <a:gd name="connsiteY13" fmla="*/ 880488 h 7396028"/>
                <a:gd name="connsiteX14" fmla="*/ 2558863 w 14352380"/>
                <a:gd name="connsiteY14" fmla="*/ 640458 h 7396028"/>
                <a:gd name="connsiteX15" fmla="*/ 2616013 w 14352380"/>
                <a:gd name="connsiteY15" fmla="*/ 537588 h 7396028"/>
                <a:gd name="connsiteX16" fmla="*/ 2558863 w 14352380"/>
                <a:gd name="connsiteY16" fmla="*/ 789048 h 7396028"/>
                <a:gd name="connsiteX17" fmla="*/ 2444563 w 14352380"/>
                <a:gd name="connsiteY17" fmla="*/ 1097658 h 7396028"/>
                <a:gd name="connsiteX18" fmla="*/ 2375983 w 14352380"/>
                <a:gd name="connsiteY18" fmla="*/ 1406268 h 7396028"/>
                <a:gd name="connsiteX19" fmla="*/ 2558863 w 14352380"/>
                <a:gd name="connsiteY19" fmla="*/ 1577718 h 7396028"/>
                <a:gd name="connsiteX20" fmla="*/ 2878903 w 14352380"/>
                <a:gd name="connsiteY20" fmla="*/ 1657728 h 7396028"/>
                <a:gd name="connsiteX21" fmla="*/ 3187513 w 14352380"/>
                <a:gd name="connsiteY21" fmla="*/ 1657728 h 7396028"/>
                <a:gd name="connsiteX22" fmla="*/ 3370393 w 14352380"/>
                <a:gd name="connsiteY22" fmla="*/ 1566288 h 7396028"/>
                <a:gd name="connsiteX23" fmla="*/ 3488066 w 14352380"/>
                <a:gd name="connsiteY23" fmla="*/ 1246753 h 7396028"/>
                <a:gd name="connsiteX24" fmla="*/ 3495138 w 14352380"/>
                <a:gd name="connsiteY24" fmla="*/ 1115548 h 7396028"/>
                <a:gd name="connsiteX25" fmla="*/ 3493650 w 14352380"/>
                <a:gd name="connsiteY25" fmla="*/ 1063976 h 7396028"/>
                <a:gd name="connsiteX26" fmla="*/ 3450403 w 14352380"/>
                <a:gd name="connsiteY26" fmla="*/ 777618 h 7396028"/>
                <a:gd name="connsiteX27" fmla="*/ 3119893 w 14352380"/>
                <a:gd name="connsiteY27" fmla="*/ 321571 h 7396028"/>
                <a:gd name="connsiteX28" fmla="*/ 3497351 w 14352380"/>
                <a:gd name="connsiteY28" fmla="*/ 674883 h 7396028"/>
                <a:gd name="connsiteX29" fmla="*/ 3759013 w 14352380"/>
                <a:gd name="connsiteY29" fmla="*/ 571878 h 7396028"/>
                <a:gd name="connsiteX30" fmla="*/ 3999043 w 14352380"/>
                <a:gd name="connsiteY30" fmla="*/ 91818 h 7396028"/>
                <a:gd name="connsiteX31" fmla="*/ 4033333 w 14352380"/>
                <a:gd name="connsiteY31" fmla="*/ 11808 h 7396028"/>
                <a:gd name="connsiteX32" fmla="*/ 3984569 w 14352380"/>
                <a:gd name="connsiteY32" fmla="*/ 247366 h 7396028"/>
                <a:gd name="connsiteX33" fmla="*/ 3812791 w 14352380"/>
                <a:gd name="connsiteY33" fmla="*/ 647417 h 7396028"/>
                <a:gd name="connsiteX34" fmla="*/ 3592906 w 14352380"/>
                <a:gd name="connsiteY34" fmla="*/ 811408 h 7396028"/>
                <a:gd name="connsiteX35" fmla="*/ 3604425 w 14352380"/>
                <a:gd name="connsiteY35" fmla="*/ 999253 h 7396028"/>
                <a:gd name="connsiteX36" fmla="*/ 3872985 w 14352380"/>
                <a:gd name="connsiteY36" fmla="*/ 881976 h 7396028"/>
                <a:gd name="connsiteX37" fmla="*/ 4200754 w 14352380"/>
                <a:gd name="connsiteY37" fmla="*/ 774136 h 7396028"/>
                <a:gd name="connsiteX38" fmla="*/ 4064251 w 14352380"/>
                <a:gd name="connsiteY38" fmla="*/ 847195 h 7396028"/>
                <a:gd name="connsiteX39" fmla="*/ 3818880 w 14352380"/>
                <a:gd name="connsiteY39" fmla="*/ 991305 h 7396028"/>
                <a:gd name="connsiteX40" fmla="*/ 3658531 w 14352380"/>
                <a:gd name="connsiteY40" fmla="*/ 1093178 h 7396028"/>
                <a:gd name="connsiteX41" fmla="*/ 3622838 w 14352380"/>
                <a:gd name="connsiteY41" fmla="*/ 1221401 h 7396028"/>
                <a:gd name="connsiteX42" fmla="*/ 3577446 w 14352380"/>
                <a:gd name="connsiteY42" fmla="*/ 1500691 h 7396028"/>
                <a:gd name="connsiteX43" fmla="*/ 3461833 w 14352380"/>
                <a:gd name="connsiteY43" fmla="*/ 1726308 h 7396028"/>
                <a:gd name="connsiteX44" fmla="*/ 3278953 w 14352380"/>
                <a:gd name="connsiteY44" fmla="*/ 2034918 h 7396028"/>
                <a:gd name="connsiteX45" fmla="*/ 3288742 w 14352380"/>
                <a:gd name="connsiteY45" fmla="*/ 2273460 h 7396028"/>
                <a:gd name="connsiteX46" fmla="*/ 3434288 w 14352380"/>
                <a:gd name="connsiteY46" fmla="*/ 2417577 h 7396028"/>
                <a:gd name="connsiteX47" fmla="*/ 3781217 w 14352380"/>
                <a:gd name="connsiteY47" fmla="*/ 2618845 h 7396028"/>
                <a:gd name="connsiteX48" fmla="*/ 4079053 w 14352380"/>
                <a:gd name="connsiteY48" fmla="*/ 2777868 h 7396028"/>
                <a:gd name="connsiteX49" fmla="*/ 14352380 w 14352380"/>
                <a:gd name="connsiteY49" fmla="*/ 7369070 h 7396028"/>
                <a:gd name="connsiteX50" fmla="*/ 13992332 w 14352380"/>
                <a:gd name="connsiteY50" fmla="*/ 7396027 h 7396028"/>
                <a:gd name="connsiteX51" fmla="*/ 3944371 w 14352380"/>
                <a:gd name="connsiteY51" fmla="*/ 2976643 h 7396028"/>
                <a:gd name="connsiteX52" fmla="*/ 3460193 w 14352380"/>
                <a:gd name="connsiteY52" fmla="*/ 2852901 h 7396028"/>
                <a:gd name="connsiteX53" fmla="*/ 3217865 w 14352380"/>
                <a:gd name="connsiteY53" fmla="*/ 2829045 h 7396028"/>
                <a:gd name="connsiteX54" fmla="*/ 3025524 w 14352380"/>
                <a:gd name="connsiteY54" fmla="*/ 2858861 h 7396028"/>
                <a:gd name="connsiteX55" fmla="*/ 2832855 w 14352380"/>
                <a:gd name="connsiteY55" fmla="*/ 2930924 h 7396028"/>
                <a:gd name="connsiteX56" fmla="*/ 2820111 w 14352380"/>
                <a:gd name="connsiteY56" fmla="*/ 3026344 h 7396028"/>
                <a:gd name="connsiteX57" fmla="*/ 2959241 w 14352380"/>
                <a:gd name="connsiteY57" fmla="*/ 3167976 h 7396028"/>
                <a:gd name="connsiteX58" fmla="*/ 3176083 w 14352380"/>
                <a:gd name="connsiteY58" fmla="*/ 3269358 h 7396028"/>
                <a:gd name="connsiteX59" fmla="*/ 3388239 w 14352380"/>
                <a:gd name="connsiteY59" fmla="*/ 3442290 h 7396028"/>
                <a:gd name="connsiteX60" fmla="*/ 3212014 w 14352380"/>
                <a:gd name="connsiteY60" fmla="*/ 3336948 h 7396028"/>
                <a:gd name="connsiteX61" fmla="*/ 3004633 w 14352380"/>
                <a:gd name="connsiteY61" fmla="*/ 3276814 h 7396028"/>
                <a:gd name="connsiteX62" fmla="*/ 2771676 w 14352380"/>
                <a:gd name="connsiteY62" fmla="*/ 3166987 h 7396028"/>
                <a:gd name="connsiteX63" fmla="*/ 2638873 w 14352380"/>
                <a:gd name="connsiteY63" fmla="*/ 3097908 h 7396028"/>
                <a:gd name="connsiteX64" fmla="*/ 2570293 w 14352380"/>
                <a:gd name="connsiteY64" fmla="*/ 3109338 h 7396028"/>
                <a:gd name="connsiteX65" fmla="*/ 2525557 w 14352380"/>
                <a:gd name="connsiteY65" fmla="*/ 3326508 h 7396028"/>
                <a:gd name="connsiteX66" fmla="*/ 2584349 w 14352380"/>
                <a:gd name="connsiteY66" fmla="*/ 3577470 h 7396028"/>
                <a:gd name="connsiteX67" fmla="*/ 2663703 w 14352380"/>
                <a:gd name="connsiteY67" fmla="*/ 3996904 h 7396028"/>
                <a:gd name="connsiteX68" fmla="*/ 2633113 w 14352380"/>
                <a:gd name="connsiteY68" fmla="*/ 4192703 h 7396028"/>
                <a:gd name="connsiteX69" fmla="*/ 2539703 w 14352380"/>
                <a:gd name="connsiteY69" fmla="*/ 4455574 h 7396028"/>
                <a:gd name="connsiteX70" fmla="*/ 2595212 w 14352380"/>
                <a:gd name="connsiteY70" fmla="*/ 3945217 h 7396028"/>
                <a:gd name="connsiteX71" fmla="*/ 2481240 w 14352380"/>
                <a:gd name="connsiteY71" fmla="*/ 3566538 h 7396028"/>
                <a:gd name="connsiteX72" fmla="*/ 2307403 w 14352380"/>
                <a:gd name="connsiteY72" fmla="*/ 3166488 h 7396028"/>
                <a:gd name="connsiteX73" fmla="*/ 2261683 w 14352380"/>
                <a:gd name="connsiteY73" fmla="*/ 3063618 h 7396028"/>
                <a:gd name="connsiteX74" fmla="*/ 2078803 w 14352380"/>
                <a:gd name="connsiteY74" fmla="*/ 2949318 h 7396028"/>
                <a:gd name="connsiteX75" fmla="*/ 1824299 w 14352380"/>
                <a:gd name="connsiteY75" fmla="*/ 3002494 h 7396028"/>
                <a:gd name="connsiteX76" fmla="*/ 1412162 w 14352380"/>
                <a:gd name="connsiteY76" fmla="*/ 3235573 h 7396028"/>
                <a:gd name="connsiteX77" fmla="*/ 1381573 w 14352380"/>
                <a:gd name="connsiteY77" fmla="*/ 3680838 h 7396028"/>
                <a:gd name="connsiteX78" fmla="*/ 1340867 w 14352380"/>
                <a:gd name="connsiteY78" fmla="*/ 3980504 h 7396028"/>
                <a:gd name="connsiteX79" fmla="*/ 1197619 w 14352380"/>
                <a:gd name="connsiteY79" fmla="*/ 4738831 h 7396028"/>
                <a:gd name="connsiteX80" fmla="*/ 1220896 w 14352380"/>
                <a:gd name="connsiteY80" fmla="*/ 4338309 h 7396028"/>
                <a:gd name="connsiteX81" fmla="*/ 1242772 w 14352380"/>
                <a:gd name="connsiteY81" fmla="*/ 4080888 h 7396028"/>
                <a:gd name="connsiteX82" fmla="*/ 1198693 w 14352380"/>
                <a:gd name="connsiteY82" fmla="*/ 3909438 h 7396028"/>
                <a:gd name="connsiteX83" fmla="*/ 970093 w 14352380"/>
                <a:gd name="connsiteY83" fmla="*/ 3989448 h 7396028"/>
                <a:gd name="connsiteX84" fmla="*/ 766328 w 14352380"/>
                <a:gd name="connsiteY84" fmla="*/ 4131990 h 7396028"/>
                <a:gd name="connsiteX85" fmla="*/ 555808 w 14352380"/>
                <a:gd name="connsiteY85" fmla="*/ 4355688 h 7396028"/>
                <a:gd name="connsiteX86" fmla="*/ 785900 w 14352380"/>
                <a:gd name="connsiteY86" fmla="*/ 4017771 h 7396028"/>
                <a:gd name="connsiteX87" fmla="*/ 1130113 w 14352380"/>
                <a:gd name="connsiteY87" fmla="*/ 3817500 h 7396028"/>
                <a:gd name="connsiteX88" fmla="*/ 1278703 w 14352380"/>
                <a:gd name="connsiteY88" fmla="*/ 3726558 h 7396028"/>
                <a:gd name="connsiteX89" fmla="*/ 1269661 w 14352380"/>
                <a:gd name="connsiteY89" fmla="*/ 3390117 h 7396028"/>
                <a:gd name="connsiteX90" fmla="*/ 1309620 w 14352380"/>
                <a:gd name="connsiteY90" fmla="*/ 3169963 h 7396028"/>
                <a:gd name="connsiteX91" fmla="*/ 1393003 w 14352380"/>
                <a:gd name="connsiteY91" fmla="*/ 3052188 h 7396028"/>
                <a:gd name="connsiteX92" fmla="*/ 1080693 w 14352380"/>
                <a:gd name="connsiteY92" fmla="*/ 2984604 h 7396028"/>
                <a:gd name="connsiteX93" fmla="*/ 663453 w 14352380"/>
                <a:gd name="connsiteY93" fmla="*/ 3023360 h 7396028"/>
                <a:gd name="connsiteX94" fmla="*/ 235111 w 14352380"/>
                <a:gd name="connsiteY94" fmla="*/ 3217172 h 7396028"/>
                <a:gd name="connsiteX95" fmla="*/ 421453 w 14352380"/>
                <a:gd name="connsiteY95" fmla="*/ 3029328 h 7396028"/>
                <a:gd name="connsiteX96" fmla="*/ 627193 w 14352380"/>
                <a:gd name="connsiteY96" fmla="*/ 2926458 h 7396028"/>
                <a:gd name="connsiteX97" fmla="*/ 854480 w 14352380"/>
                <a:gd name="connsiteY97" fmla="*/ 2889178 h 7396028"/>
                <a:gd name="connsiteX98" fmla="*/ 1149272 w 14352380"/>
                <a:gd name="connsiteY98" fmla="*/ 2889676 h 7396028"/>
                <a:gd name="connsiteX99" fmla="*/ 1531894 w 14352380"/>
                <a:gd name="connsiteY99" fmla="*/ 2917507 h 7396028"/>
                <a:gd name="connsiteX100" fmla="*/ 1860559 w 14352380"/>
                <a:gd name="connsiteY100" fmla="*/ 2766431 h 7396028"/>
                <a:gd name="connsiteX101" fmla="*/ 1701613 w 14352380"/>
                <a:gd name="connsiteY101" fmla="*/ 2263518 h 7396028"/>
                <a:gd name="connsiteX102" fmla="*/ 1690183 w 14352380"/>
                <a:gd name="connsiteY102" fmla="*/ 1966338 h 7396028"/>
                <a:gd name="connsiteX103" fmla="*/ 1381991 w 14352380"/>
                <a:gd name="connsiteY103" fmla="*/ 1841604 h 7396028"/>
                <a:gd name="connsiteX104" fmla="*/ 1095823 w 14352380"/>
                <a:gd name="connsiteY104" fmla="*/ 1714878 h 7396028"/>
                <a:gd name="connsiteX105" fmla="*/ 746507 w 14352380"/>
                <a:gd name="connsiteY105" fmla="*/ 1626415 h 7396028"/>
                <a:gd name="connsiteX106" fmla="*/ 352873 w 14352380"/>
                <a:gd name="connsiteY106" fmla="*/ 1726308 h 7396028"/>
                <a:gd name="connsiteX107" fmla="*/ 113171 w 14352380"/>
                <a:gd name="connsiteY107" fmla="*/ 1763582 h 7396028"/>
                <a:gd name="connsiteX108" fmla="*/ 9973 w 14352380"/>
                <a:gd name="connsiteY108" fmla="*/ 1737738 h 7396028"/>
                <a:gd name="connsiteX109" fmla="*/ 348516 w 14352380"/>
                <a:gd name="connsiteY109" fmla="*/ 1643812 h 7396028"/>
                <a:gd name="connsiteX110" fmla="*/ 653097 w 14352380"/>
                <a:gd name="connsiteY110" fmla="*/ 1543920 h 7396028"/>
                <a:gd name="connsiteX111" fmla="*/ 1072963 w 14352380"/>
                <a:gd name="connsiteY111" fmla="*/ 1612008 h 7396028"/>
                <a:gd name="connsiteX112" fmla="*/ 1244413 w 14352380"/>
                <a:gd name="connsiteY112" fmla="*/ 1657728 h 7396028"/>
                <a:gd name="connsiteX113" fmla="*/ 1205766 w 14352380"/>
                <a:gd name="connsiteY113" fmla="*/ 1451988 h 7396028"/>
                <a:gd name="connsiteX114" fmla="*/ 1046313 w 14352380"/>
                <a:gd name="connsiteY114" fmla="*/ 815409 h 7396028"/>
                <a:gd name="connsiteX115" fmla="*/ 1221553 w 14352380"/>
                <a:gd name="connsiteY115" fmla="*/ 1211958 h 7396028"/>
                <a:gd name="connsiteX0" fmla="*/ 1221553 w 18227951"/>
                <a:gd name="connsiteY0" fmla="*/ 1211958 h 9173439"/>
                <a:gd name="connsiteX1" fmla="*/ 1343911 w 18227951"/>
                <a:gd name="connsiteY1" fmla="*/ 1559828 h 9173439"/>
                <a:gd name="connsiteX2" fmla="*/ 1553023 w 18227951"/>
                <a:gd name="connsiteY2" fmla="*/ 1657728 h 9173439"/>
                <a:gd name="connsiteX3" fmla="*/ 1907353 w 18227951"/>
                <a:gd name="connsiteY3" fmla="*/ 1680588 h 9173439"/>
                <a:gd name="connsiteX4" fmla="*/ 2021653 w 18227951"/>
                <a:gd name="connsiteY4" fmla="*/ 1543428 h 9173439"/>
                <a:gd name="connsiteX5" fmla="*/ 2124523 w 18227951"/>
                <a:gd name="connsiteY5" fmla="*/ 1291968 h 9173439"/>
                <a:gd name="connsiteX6" fmla="*/ 2124523 w 18227951"/>
                <a:gd name="connsiteY6" fmla="*/ 1120518 h 9173439"/>
                <a:gd name="connsiteX7" fmla="*/ 2068029 w 18227951"/>
                <a:gd name="connsiteY7" fmla="*/ 825325 h 9173439"/>
                <a:gd name="connsiteX8" fmla="*/ 2078803 w 18227951"/>
                <a:gd name="connsiteY8" fmla="*/ 777618 h 9173439"/>
                <a:gd name="connsiteX9" fmla="*/ 2170243 w 18227951"/>
                <a:gd name="connsiteY9" fmla="*/ 1086228 h 9173439"/>
                <a:gd name="connsiteX10" fmla="*/ 2215963 w 18227951"/>
                <a:gd name="connsiteY10" fmla="*/ 1269108 h 9173439"/>
                <a:gd name="connsiteX11" fmla="*/ 2284543 w 18227951"/>
                <a:gd name="connsiteY11" fmla="*/ 1303398 h 9173439"/>
                <a:gd name="connsiteX12" fmla="*/ 2330263 w 18227951"/>
                <a:gd name="connsiteY12" fmla="*/ 1166238 h 9173439"/>
                <a:gd name="connsiteX13" fmla="*/ 2467423 w 18227951"/>
                <a:gd name="connsiteY13" fmla="*/ 880488 h 9173439"/>
                <a:gd name="connsiteX14" fmla="*/ 2558863 w 18227951"/>
                <a:gd name="connsiteY14" fmla="*/ 640458 h 9173439"/>
                <a:gd name="connsiteX15" fmla="*/ 2616013 w 18227951"/>
                <a:gd name="connsiteY15" fmla="*/ 537588 h 9173439"/>
                <a:gd name="connsiteX16" fmla="*/ 2558863 w 18227951"/>
                <a:gd name="connsiteY16" fmla="*/ 789048 h 9173439"/>
                <a:gd name="connsiteX17" fmla="*/ 2444563 w 18227951"/>
                <a:gd name="connsiteY17" fmla="*/ 1097658 h 9173439"/>
                <a:gd name="connsiteX18" fmla="*/ 2375983 w 18227951"/>
                <a:gd name="connsiteY18" fmla="*/ 1406268 h 9173439"/>
                <a:gd name="connsiteX19" fmla="*/ 2558863 w 18227951"/>
                <a:gd name="connsiteY19" fmla="*/ 1577718 h 9173439"/>
                <a:gd name="connsiteX20" fmla="*/ 2878903 w 18227951"/>
                <a:gd name="connsiteY20" fmla="*/ 1657728 h 9173439"/>
                <a:gd name="connsiteX21" fmla="*/ 3187513 w 18227951"/>
                <a:gd name="connsiteY21" fmla="*/ 1657728 h 9173439"/>
                <a:gd name="connsiteX22" fmla="*/ 3370393 w 18227951"/>
                <a:gd name="connsiteY22" fmla="*/ 1566288 h 9173439"/>
                <a:gd name="connsiteX23" fmla="*/ 3488066 w 18227951"/>
                <a:gd name="connsiteY23" fmla="*/ 1246753 h 9173439"/>
                <a:gd name="connsiteX24" fmla="*/ 3495138 w 18227951"/>
                <a:gd name="connsiteY24" fmla="*/ 1115548 h 9173439"/>
                <a:gd name="connsiteX25" fmla="*/ 3493650 w 18227951"/>
                <a:gd name="connsiteY25" fmla="*/ 1063976 h 9173439"/>
                <a:gd name="connsiteX26" fmla="*/ 3450403 w 18227951"/>
                <a:gd name="connsiteY26" fmla="*/ 777618 h 9173439"/>
                <a:gd name="connsiteX27" fmla="*/ 3119893 w 18227951"/>
                <a:gd name="connsiteY27" fmla="*/ 321571 h 9173439"/>
                <a:gd name="connsiteX28" fmla="*/ 3497351 w 18227951"/>
                <a:gd name="connsiteY28" fmla="*/ 674883 h 9173439"/>
                <a:gd name="connsiteX29" fmla="*/ 3759013 w 18227951"/>
                <a:gd name="connsiteY29" fmla="*/ 571878 h 9173439"/>
                <a:gd name="connsiteX30" fmla="*/ 3999043 w 18227951"/>
                <a:gd name="connsiteY30" fmla="*/ 91818 h 9173439"/>
                <a:gd name="connsiteX31" fmla="*/ 4033333 w 18227951"/>
                <a:gd name="connsiteY31" fmla="*/ 11808 h 9173439"/>
                <a:gd name="connsiteX32" fmla="*/ 3984569 w 18227951"/>
                <a:gd name="connsiteY32" fmla="*/ 247366 h 9173439"/>
                <a:gd name="connsiteX33" fmla="*/ 3812791 w 18227951"/>
                <a:gd name="connsiteY33" fmla="*/ 647417 h 9173439"/>
                <a:gd name="connsiteX34" fmla="*/ 3592906 w 18227951"/>
                <a:gd name="connsiteY34" fmla="*/ 811408 h 9173439"/>
                <a:gd name="connsiteX35" fmla="*/ 3604425 w 18227951"/>
                <a:gd name="connsiteY35" fmla="*/ 999253 h 9173439"/>
                <a:gd name="connsiteX36" fmla="*/ 3872985 w 18227951"/>
                <a:gd name="connsiteY36" fmla="*/ 881976 h 9173439"/>
                <a:gd name="connsiteX37" fmla="*/ 4200754 w 18227951"/>
                <a:gd name="connsiteY37" fmla="*/ 774136 h 9173439"/>
                <a:gd name="connsiteX38" fmla="*/ 4064251 w 18227951"/>
                <a:gd name="connsiteY38" fmla="*/ 847195 h 9173439"/>
                <a:gd name="connsiteX39" fmla="*/ 3818880 w 18227951"/>
                <a:gd name="connsiteY39" fmla="*/ 991305 h 9173439"/>
                <a:gd name="connsiteX40" fmla="*/ 3658531 w 18227951"/>
                <a:gd name="connsiteY40" fmla="*/ 1093178 h 9173439"/>
                <a:gd name="connsiteX41" fmla="*/ 3622838 w 18227951"/>
                <a:gd name="connsiteY41" fmla="*/ 1221401 h 9173439"/>
                <a:gd name="connsiteX42" fmla="*/ 3577446 w 18227951"/>
                <a:gd name="connsiteY42" fmla="*/ 1500691 h 9173439"/>
                <a:gd name="connsiteX43" fmla="*/ 3461833 w 18227951"/>
                <a:gd name="connsiteY43" fmla="*/ 1726308 h 9173439"/>
                <a:gd name="connsiteX44" fmla="*/ 3278953 w 18227951"/>
                <a:gd name="connsiteY44" fmla="*/ 2034918 h 9173439"/>
                <a:gd name="connsiteX45" fmla="*/ 3288742 w 18227951"/>
                <a:gd name="connsiteY45" fmla="*/ 2273460 h 9173439"/>
                <a:gd name="connsiteX46" fmla="*/ 3434288 w 18227951"/>
                <a:gd name="connsiteY46" fmla="*/ 2417577 h 9173439"/>
                <a:gd name="connsiteX47" fmla="*/ 3781217 w 18227951"/>
                <a:gd name="connsiteY47" fmla="*/ 2618845 h 9173439"/>
                <a:gd name="connsiteX48" fmla="*/ 4079053 w 18227951"/>
                <a:gd name="connsiteY48" fmla="*/ 2777868 h 9173439"/>
                <a:gd name="connsiteX49" fmla="*/ 18227951 w 18227951"/>
                <a:gd name="connsiteY49" fmla="*/ 9173439 h 9173439"/>
                <a:gd name="connsiteX50" fmla="*/ 13992332 w 18227951"/>
                <a:gd name="connsiteY50" fmla="*/ 7396027 h 9173439"/>
                <a:gd name="connsiteX51" fmla="*/ 3944371 w 18227951"/>
                <a:gd name="connsiteY51" fmla="*/ 2976643 h 9173439"/>
                <a:gd name="connsiteX52" fmla="*/ 3460193 w 18227951"/>
                <a:gd name="connsiteY52" fmla="*/ 2852901 h 9173439"/>
                <a:gd name="connsiteX53" fmla="*/ 3217865 w 18227951"/>
                <a:gd name="connsiteY53" fmla="*/ 2829045 h 9173439"/>
                <a:gd name="connsiteX54" fmla="*/ 3025524 w 18227951"/>
                <a:gd name="connsiteY54" fmla="*/ 2858861 h 9173439"/>
                <a:gd name="connsiteX55" fmla="*/ 2832855 w 18227951"/>
                <a:gd name="connsiteY55" fmla="*/ 2930924 h 9173439"/>
                <a:gd name="connsiteX56" fmla="*/ 2820111 w 18227951"/>
                <a:gd name="connsiteY56" fmla="*/ 3026344 h 9173439"/>
                <a:gd name="connsiteX57" fmla="*/ 2959241 w 18227951"/>
                <a:gd name="connsiteY57" fmla="*/ 3167976 h 9173439"/>
                <a:gd name="connsiteX58" fmla="*/ 3176083 w 18227951"/>
                <a:gd name="connsiteY58" fmla="*/ 3269358 h 9173439"/>
                <a:gd name="connsiteX59" fmla="*/ 3388239 w 18227951"/>
                <a:gd name="connsiteY59" fmla="*/ 3442290 h 9173439"/>
                <a:gd name="connsiteX60" fmla="*/ 3212014 w 18227951"/>
                <a:gd name="connsiteY60" fmla="*/ 3336948 h 9173439"/>
                <a:gd name="connsiteX61" fmla="*/ 3004633 w 18227951"/>
                <a:gd name="connsiteY61" fmla="*/ 3276814 h 9173439"/>
                <a:gd name="connsiteX62" fmla="*/ 2771676 w 18227951"/>
                <a:gd name="connsiteY62" fmla="*/ 3166987 h 9173439"/>
                <a:gd name="connsiteX63" fmla="*/ 2638873 w 18227951"/>
                <a:gd name="connsiteY63" fmla="*/ 3097908 h 9173439"/>
                <a:gd name="connsiteX64" fmla="*/ 2570293 w 18227951"/>
                <a:gd name="connsiteY64" fmla="*/ 3109338 h 9173439"/>
                <a:gd name="connsiteX65" fmla="*/ 2525557 w 18227951"/>
                <a:gd name="connsiteY65" fmla="*/ 3326508 h 9173439"/>
                <a:gd name="connsiteX66" fmla="*/ 2584349 w 18227951"/>
                <a:gd name="connsiteY66" fmla="*/ 3577470 h 9173439"/>
                <a:gd name="connsiteX67" fmla="*/ 2663703 w 18227951"/>
                <a:gd name="connsiteY67" fmla="*/ 3996904 h 9173439"/>
                <a:gd name="connsiteX68" fmla="*/ 2633113 w 18227951"/>
                <a:gd name="connsiteY68" fmla="*/ 4192703 h 9173439"/>
                <a:gd name="connsiteX69" fmla="*/ 2539703 w 18227951"/>
                <a:gd name="connsiteY69" fmla="*/ 4455574 h 9173439"/>
                <a:gd name="connsiteX70" fmla="*/ 2595212 w 18227951"/>
                <a:gd name="connsiteY70" fmla="*/ 3945217 h 9173439"/>
                <a:gd name="connsiteX71" fmla="*/ 2481240 w 18227951"/>
                <a:gd name="connsiteY71" fmla="*/ 3566538 h 9173439"/>
                <a:gd name="connsiteX72" fmla="*/ 2307403 w 18227951"/>
                <a:gd name="connsiteY72" fmla="*/ 3166488 h 9173439"/>
                <a:gd name="connsiteX73" fmla="*/ 2261683 w 18227951"/>
                <a:gd name="connsiteY73" fmla="*/ 3063618 h 9173439"/>
                <a:gd name="connsiteX74" fmla="*/ 2078803 w 18227951"/>
                <a:gd name="connsiteY74" fmla="*/ 2949318 h 9173439"/>
                <a:gd name="connsiteX75" fmla="*/ 1824299 w 18227951"/>
                <a:gd name="connsiteY75" fmla="*/ 3002494 h 9173439"/>
                <a:gd name="connsiteX76" fmla="*/ 1412162 w 18227951"/>
                <a:gd name="connsiteY76" fmla="*/ 3235573 h 9173439"/>
                <a:gd name="connsiteX77" fmla="*/ 1381573 w 18227951"/>
                <a:gd name="connsiteY77" fmla="*/ 3680838 h 9173439"/>
                <a:gd name="connsiteX78" fmla="*/ 1340867 w 18227951"/>
                <a:gd name="connsiteY78" fmla="*/ 3980504 h 9173439"/>
                <a:gd name="connsiteX79" fmla="*/ 1197619 w 18227951"/>
                <a:gd name="connsiteY79" fmla="*/ 4738831 h 9173439"/>
                <a:gd name="connsiteX80" fmla="*/ 1220896 w 18227951"/>
                <a:gd name="connsiteY80" fmla="*/ 4338309 h 9173439"/>
                <a:gd name="connsiteX81" fmla="*/ 1242772 w 18227951"/>
                <a:gd name="connsiteY81" fmla="*/ 4080888 h 9173439"/>
                <a:gd name="connsiteX82" fmla="*/ 1198693 w 18227951"/>
                <a:gd name="connsiteY82" fmla="*/ 3909438 h 9173439"/>
                <a:gd name="connsiteX83" fmla="*/ 970093 w 18227951"/>
                <a:gd name="connsiteY83" fmla="*/ 3989448 h 9173439"/>
                <a:gd name="connsiteX84" fmla="*/ 766328 w 18227951"/>
                <a:gd name="connsiteY84" fmla="*/ 4131990 h 9173439"/>
                <a:gd name="connsiteX85" fmla="*/ 555808 w 18227951"/>
                <a:gd name="connsiteY85" fmla="*/ 4355688 h 9173439"/>
                <a:gd name="connsiteX86" fmla="*/ 785900 w 18227951"/>
                <a:gd name="connsiteY86" fmla="*/ 4017771 h 9173439"/>
                <a:gd name="connsiteX87" fmla="*/ 1130113 w 18227951"/>
                <a:gd name="connsiteY87" fmla="*/ 3817500 h 9173439"/>
                <a:gd name="connsiteX88" fmla="*/ 1278703 w 18227951"/>
                <a:gd name="connsiteY88" fmla="*/ 3726558 h 9173439"/>
                <a:gd name="connsiteX89" fmla="*/ 1269661 w 18227951"/>
                <a:gd name="connsiteY89" fmla="*/ 3390117 h 9173439"/>
                <a:gd name="connsiteX90" fmla="*/ 1309620 w 18227951"/>
                <a:gd name="connsiteY90" fmla="*/ 3169963 h 9173439"/>
                <a:gd name="connsiteX91" fmla="*/ 1393003 w 18227951"/>
                <a:gd name="connsiteY91" fmla="*/ 3052188 h 9173439"/>
                <a:gd name="connsiteX92" fmla="*/ 1080693 w 18227951"/>
                <a:gd name="connsiteY92" fmla="*/ 2984604 h 9173439"/>
                <a:gd name="connsiteX93" fmla="*/ 663453 w 18227951"/>
                <a:gd name="connsiteY93" fmla="*/ 3023360 h 9173439"/>
                <a:gd name="connsiteX94" fmla="*/ 235111 w 18227951"/>
                <a:gd name="connsiteY94" fmla="*/ 3217172 h 9173439"/>
                <a:gd name="connsiteX95" fmla="*/ 421453 w 18227951"/>
                <a:gd name="connsiteY95" fmla="*/ 3029328 h 9173439"/>
                <a:gd name="connsiteX96" fmla="*/ 627193 w 18227951"/>
                <a:gd name="connsiteY96" fmla="*/ 2926458 h 9173439"/>
                <a:gd name="connsiteX97" fmla="*/ 854480 w 18227951"/>
                <a:gd name="connsiteY97" fmla="*/ 2889178 h 9173439"/>
                <a:gd name="connsiteX98" fmla="*/ 1149272 w 18227951"/>
                <a:gd name="connsiteY98" fmla="*/ 2889676 h 9173439"/>
                <a:gd name="connsiteX99" fmla="*/ 1531894 w 18227951"/>
                <a:gd name="connsiteY99" fmla="*/ 2917507 h 9173439"/>
                <a:gd name="connsiteX100" fmla="*/ 1860559 w 18227951"/>
                <a:gd name="connsiteY100" fmla="*/ 2766431 h 9173439"/>
                <a:gd name="connsiteX101" fmla="*/ 1701613 w 18227951"/>
                <a:gd name="connsiteY101" fmla="*/ 2263518 h 9173439"/>
                <a:gd name="connsiteX102" fmla="*/ 1690183 w 18227951"/>
                <a:gd name="connsiteY102" fmla="*/ 1966338 h 9173439"/>
                <a:gd name="connsiteX103" fmla="*/ 1381991 w 18227951"/>
                <a:gd name="connsiteY103" fmla="*/ 1841604 h 9173439"/>
                <a:gd name="connsiteX104" fmla="*/ 1095823 w 18227951"/>
                <a:gd name="connsiteY104" fmla="*/ 1714878 h 9173439"/>
                <a:gd name="connsiteX105" fmla="*/ 746507 w 18227951"/>
                <a:gd name="connsiteY105" fmla="*/ 1626415 h 9173439"/>
                <a:gd name="connsiteX106" fmla="*/ 352873 w 18227951"/>
                <a:gd name="connsiteY106" fmla="*/ 1726308 h 9173439"/>
                <a:gd name="connsiteX107" fmla="*/ 113171 w 18227951"/>
                <a:gd name="connsiteY107" fmla="*/ 1763582 h 9173439"/>
                <a:gd name="connsiteX108" fmla="*/ 9973 w 18227951"/>
                <a:gd name="connsiteY108" fmla="*/ 1737738 h 9173439"/>
                <a:gd name="connsiteX109" fmla="*/ 348516 w 18227951"/>
                <a:gd name="connsiteY109" fmla="*/ 1643812 h 9173439"/>
                <a:gd name="connsiteX110" fmla="*/ 653097 w 18227951"/>
                <a:gd name="connsiteY110" fmla="*/ 1543920 h 9173439"/>
                <a:gd name="connsiteX111" fmla="*/ 1072963 w 18227951"/>
                <a:gd name="connsiteY111" fmla="*/ 1612008 h 9173439"/>
                <a:gd name="connsiteX112" fmla="*/ 1244413 w 18227951"/>
                <a:gd name="connsiteY112" fmla="*/ 1657728 h 9173439"/>
                <a:gd name="connsiteX113" fmla="*/ 1205766 w 18227951"/>
                <a:gd name="connsiteY113" fmla="*/ 1451988 h 9173439"/>
                <a:gd name="connsiteX114" fmla="*/ 1046313 w 18227951"/>
                <a:gd name="connsiteY114" fmla="*/ 815409 h 9173439"/>
                <a:gd name="connsiteX115" fmla="*/ 1221553 w 18227951"/>
                <a:gd name="connsiteY115" fmla="*/ 1211958 h 9173439"/>
                <a:gd name="connsiteX0" fmla="*/ 1221553 w 19234678"/>
                <a:gd name="connsiteY0" fmla="*/ 1211958 h 9708619"/>
                <a:gd name="connsiteX1" fmla="*/ 1343911 w 19234678"/>
                <a:gd name="connsiteY1" fmla="*/ 1559828 h 9708619"/>
                <a:gd name="connsiteX2" fmla="*/ 1553023 w 19234678"/>
                <a:gd name="connsiteY2" fmla="*/ 1657728 h 9708619"/>
                <a:gd name="connsiteX3" fmla="*/ 1907353 w 19234678"/>
                <a:gd name="connsiteY3" fmla="*/ 1680588 h 9708619"/>
                <a:gd name="connsiteX4" fmla="*/ 2021653 w 19234678"/>
                <a:gd name="connsiteY4" fmla="*/ 1543428 h 9708619"/>
                <a:gd name="connsiteX5" fmla="*/ 2124523 w 19234678"/>
                <a:gd name="connsiteY5" fmla="*/ 1291968 h 9708619"/>
                <a:gd name="connsiteX6" fmla="*/ 2124523 w 19234678"/>
                <a:gd name="connsiteY6" fmla="*/ 1120518 h 9708619"/>
                <a:gd name="connsiteX7" fmla="*/ 2068029 w 19234678"/>
                <a:gd name="connsiteY7" fmla="*/ 825325 h 9708619"/>
                <a:gd name="connsiteX8" fmla="*/ 2078803 w 19234678"/>
                <a:gd name="connsiteY8" fmla="*/ 777618 h 9708619"/>
                <a:gd name="connsiteX9" fmla="*/ 2170243 w 19234678"/>
                <a:gd name="connsiteY9" fmla="*/ 1086228 h 9708619"/>
                <a:gd name="connsiteX10" fmla="*/ 2215963 w 19234678"/>
                <a:gd name="connsiteY10" fmla="*/ 1269108 h 9708619"/>
                <a:gd name="connsiteX11" fmla="*/ 2284543 w 19234678"/>
                <a:gd name="connsiteY11" fmla="*/ 1303398 h 9708619"/>
                <a:gd name="connsiteX12" fmla="*/ 2330263 w 19234678"/>
                <a:gd name="connsiteY12" fmla="*/ 1166238 h 9708619"/>
                <a:gd name="connsiteX13" fmla="*/ 2467423 w 19234678"/>
                <a:gd name="connsiteY13" fmla="*/ 880488 h 9708619"/>
                <a:gd name="connsiteX14" fmla="*/ 2558863 w 19234678"/>
                <a:gd name="connsiteY14" fmla="*/ 640458 h 9708619"/>
                <a:gd name="connsiteX15" fmla="*/ 2616013 w 19234678"/>
                <a:gd name="connsiteY15" fmla="*/ 537588 h 9708619"/>
                <a:gd name="connsiteX16" fmla="*/ 2558863 w 19234678"/>
                <a:gd name="connsiteY16" fmla="*/ 789048 h 9708619"/>
                <a:gd name="connsiteX17" fmla="*/ 2444563 w 19234678"/>
                <a:gd name="connsiteY17" fmla="*/ 1097658 h 9708619"/>
                <a:gd name="connsiteX18" fmla="*/ 2375983 w 19234678"/>
                <a:gd name="connsiteY18" fmla="*/ 1406268 h 9708619"/>
                <a:gd name="connsiteX19" fmla="*/ 2558863 w 19234678"/>
                <a:gd name="connsiteY19" fmla="*/ 1577718 h 9708619"/>
                <a:gd name="connsiteX20" fmla="*/ 2878903 w 19234678"/>
                <a:gd name="connsiteY20" fmla="*/ 1657728 h 9708619"/>
                <a:gd name="connsiteX21" fmla="*/ 3187513 w 19234678"/>
                <a:gd name="connsiteY21" fmla="*/ 1657728 h 9708619"/>
                <a:gd name="connsiteX22" fmla="*/ 3370393 w 19234678"/>
                <a:gd name="connsiteY22" fmla="*/ 1566288 h 9708619"/>
                <a:gd name="connsiteX23" fmla="*/ 3488066 w 19234678"/>
                <a:gd name="connsiteY23" fmla="*/ 1246753 h 9708619"/>
                <a:gd name="connsiteX24" fmla="*/ 3495138 w 19234678"/>
                <a:gd name="connsiteY24" fmla="*/ 1115548 h 9708619"/>
                <a:gd name="connsiteX25" fmla="*/ 3493650 w 19234678"/>
                <a:gd name="connsiteY25" fmla="*/ 1063976 h 9708619"/>
                <a:gd name="connsiteX26" fmla="*/ 3450403 w 19234678"/>
                <a:gd name="connsiteY26" fmla="*/ 777618 h 9708619"/>
                <a:gd name="connsiteX27" fmla="*/ 3119893 w 19234678"/>
                <a:gd name="connsiteY27" fmla="*/ 321571 h 9708619"/>
                <a:gd name="connsiteX28" fmla="*/ 3497351 w 19234678"/>
                <a:gd name="connsiteY28" fmla="*/ 674883 h 9708619"/>
                <a:gd name="connsiteX29" fmla="*/ 3759013 w 19234678"/>
                <a:gd name="connsiteY29" fmla="*/ 571878 h 9708619"/>
                <a:gd name="connsiteX30" fmla="*/ 3999043 w 19234678"/>
                <a:gd name="connsiteY30" fmla="*/ 91818 h 9708619"/>
                <a:gd name="connsiteX31" fmla="*/ 4033333 w 19234678"/>
                <a:gd name="connsiteY31" fmla="*/ 11808 h 9708619"/>
                <a:gd name="connsiteX32" fmla="*/ 3984569 w 19234678"/>
                <a:gd name="connsiteY32" fmla="*/ 247366 h 9708619"/>
                <a:gd name="connsiteX33" fmla="*/ 3812791 w 19234678"/>
                <a:gd name="connsiteY33" fmla="*/ 647417 h 9708619"/>
                <a:gd name="connsiteX34" fmla="*/ 3592906 w 19234678"/>
                <a:gd name="connsiteY34" fmla="*/ 811408 h 9708619"/>
                <a:gd name="connsiteX35" fmla="*/ 3604425 w 19234678"/>
                <a:gd name="connsiteY35" fmla="*/ 999253 h 9708619"/>
                <a:gd name="connsiteX36" fmla="*/ 3872985 w 19234678"/>
                <a:gd name="connsiteY36" fmla="*/ 881976 h 9708619"/>
                <a:gd name="connsiteX37" fmla="*/ 4200754 w 19234678"/>
                <a:gd name="connsiteY37" fmla="*/ 774136 h 9708619"/>
                <a:gd name="connsiteX38" fmla="*/ 4064251 w 19234678"/>
                <a:gd name="connsiteY38" fmla="*/ 847195 h 9708619"/>
                <a:gd name="connsiteX39" fmla="*/ 3818880 w 19234678"/>
                <a:gd name="connsiteY39" fmla="*/ 991305 h 9708619"/>
                <a:gd name="connsiteX40" fmla="*/ 3658531 w 19234678"/>
                <a:gd name="connsiteY40" fmla="*/ 1093178 h 9708619"/>
                <a:gd name="connsiteX41" fmla="*/ 3622838 w 19234678"/>
                <a:gd name="connsiteY41" fmla="*/ 1221401 h 9708619"/>
                <a:gd name="connsiteX42" fmla="*/ 3577446 w 19234678"/>
                <a:gd name="connsiteY42" fmla="*/ 1500691 h 9708619"/>
                <a:gd name="connsiteX43" fmla="*/ 3461833 w 19234678"/>
                <a:gd name="connsiteY43" fmla="*/ 1726308 h 9708619"/>
                <a:gd name="connsiteX44" fmla="*/ 3278953 w 19234678"/>
                <a:gd name="connsiteY44" fmla="*/ 2034918 h 9708619"/>
                <a:gd name="connsiteX45" fmla="*/ 3288742 w 19234678"/>
                <a:gd name="connsiteY45" fmla="*/ 2273460 h 9708619"/>
                <a:gd name="connsiteX46" fmla="*/ 3434288 w 19234678"/>
                <a:gd name="connsiteY46" fmla="*/ 2417577 h 9708619"/>
                <a:gd name="connsiteX47" fmla="*/ 3781217 w 19234678"/>
                <a:gd name="connsiteY47" fmla="*/ 2618845 h 9708619"/>
                <a:gd name="connsiteX48" fmla="*/ 4079053 w 19234678"/>
                <a:gd name="connsiteY48" fmla="*/ 2777868 h 9708619"/>
                <a:gd name="connsiteX49" fmla="*/ 18227951 w 19234678"/>
                <a:gd name="connsiteY49" fmla="*/ 9173439 h 9708619"/>
                <a:gd name="connsiteX50" fmla="*/ 18064964 w 19234678"/>
                <a:gd name="connsiteY50" fmla="*/ 9394536 h 9708619"/>
                <a:gd name="connsiteX51" fmla="*/ 3944371 w 19234678"/>
                <a:gd name="connsiteY51" fmla="*/ 2976643 h 9708619"/>
                <a:gd name="connsiteX52" fmla="*/ 3460193 w 19234678"/>
                <a:gd name="connsiteY52" fmla="*/ 2852901 h 9708619"/>
                <a:gd name="connsiteX53" fmla="*/ 3217865 w 19234678"/>
                <a:gd name="connsiteY53" fmla="*/ 2829045 h 9708619"/>
                <a:gd name="connsiteX54" fmla="*/ 3025524 w 19234678"/>
                <a:gd name="connsiteY54" fmla="*/ 2858861 h 9708619"/>
                <a:gd name="connsiteX55" fmla="*/ 2832855 w 19234678"/>
                <a:gd name="connsiteY55" fmla="*/ 2930924 h 9708619"/>
                <a:gd name="connsiteX56" fmla="*/ 2820111 w 19234678"/>
                <a:gd name="connsiteY56" fmla="*/ 3026344 h 9708619"/>
                <a:gd name="connsiteX57" fmla="*/ 2959241 w 19234678"/>
                <a:gd name="connsiteY57" fmla="*/ 3167976 h 9708619"/>
                <a:gd name="connsiteX58" fmla="*/ 3176083 w 19234678"/>
                <a:gd name="connsiteY58" fmla="*/ 3269358 h 9708619"/>
                <a:gd name="connsiteX59" fmla="*/ 3388239 w 19234678"/>
                <a:gd name="connsiteY59" fmla="*/ 3442290 h 9708619"/>
                <a:gd name="connsiteX60" fmla="*/ 3212014 w 19234678"/>
                <a:gd name="connsiteY60" fmla="*/ 3336948 h 9708619"/>
                <a:gd name="connsiteX61" fmla="*/ 3004633 w 19234678"/>
                <a:gd name="connsiteY61" fmla="*/ 3276814 h 9708619"/>
                <a:gd name="connsiteX62" fmla="*/ 2771676 w 19234678"/>
                <a:gd name="connsiteY62" fmla="*/ 3166987 h 9708619"/>
                <a:gd name="connsiteX63" fmla="*/ 2638873 w 19234678"/>
                <a:gd name="connsiteY63" fmla="*/ 3097908 h 9708619"/>
                <a:gd name="connsiteX64" fmla="*/ 2570293 w 19234678"/>
                <a:gd name="connsiteY64" fmla="*/ 3109338 h 9708619"/>
                <a:gd name="connsiteX65" fmla="*/ 2525557 w 19234678"/>
                <a:gd name="connsiteY65" fmla="*/ 3326508 h 9708619"/>
                <a:gd name="connsiteX66" fmla="*/ 2584349 w 19234678"/>
                <a:gd name="connsiteY66" fmla="*/ 3577470 h 9708619"/>
                <a:gd name="connsiteX67" fmla="*/ 2663703 w 19234678"/>
                <a:gd name="connsiteY67" fmla="*/ 3996904 h 9708619"/>
                <a:gd name="connsiteX68" fmla="*/ 2633113 w 19234678"/>
                <a:gd name="connsiteY68" fmla="*/ 4192703 h 9708619"/>
                <a:gd name="connsiteX69" fmla="*/ 2539703 w 19234678"/>
                <a:gd name="connsiteY69" fmla="*/ 4455574 h 9708619"/>
                <a:gd name="connsiteX70" fmla="*/ 2595212 w 19234678"/>
                <a:gd name="connsiteY70" fmla="*/ 3945217 h 9708619"/>
                <a:gd name="connsiteX71" fmla="*/ 2481240 w 19234678"/>
                <a:gd name="connsiteY71" fmla="*/ 3566538 h 9708619"/>
                <a:gd name="connsiteX72" fmla="*/ 2307403 w 19234678"/>
                <a:gd name="connsiteY72" fmla="*/ 3166488 h 9708619"/>
                <a:gd name="connsiteX73" fmla="*/ 2261683 w 19234678"/>
                <a:gd name="connsiteY73" fmla="*/ 3063618 h 9708619"/>
                <a:gd name="connsiteX74" fmla="*/ 2078803 w 19234678"/>
                <a:gd name="connsiteY74" fmla="*/ 2949318 h 9708619"/>
                <a:gd name="connsiteX75" fmla="*/ 1824299 w 19234678"/>
                <a:gd name="connsiteY75" fmla="*/ 3002494 h 9708619"/>
                <a:gd name="connsiteX76" fmla="*/ 1412162 w 19234678"/>
                <a:gd name="connsiteY76" fmla="*/ 3235573 h 9708619"/>
                <a:gd name="connsiteX77" fmla="*/ 1381573 w 19234678"/>
                <a:gd name="connsiteY77" fmla="*/ 3680838 h 9708619"/>
                <a:gd name="connsiteX78" fmla="*/ 1340867 w 19234678"/>
                <a:gd name="connsiteY78" fmla="*/ 3980504 h 9708619"/>
                <a:gd name="connsiteX79" fmla="*/ 1197619 w 19234678"/>
                <a:gd name="connsiteY79" fmla="*/ 4738831 h 9708619"/>
                <a:gd name="connsiteX80" fmla="*/ 1220896 w 19234678"/>
                <a:gd name="connsiteY80" fmla="*/ 4338309 h 9708619"/>
                <a:gd name="connsiteX81" fmla="*/ 1242772 w 19234678"/>
                <a:gd name="connsiteY81" fmla="*/ 4080888 h 9708619"/>
                <a:gd name="connsiteX82" fmla="*/ 1198693 w 19234678"/>
                <a:gd name="connsiteY82" fmla="*/ 3909438 h 9708619"/>
                <a:gd name="connsiteX83" fmla="*/ 970093 w 19234678"/>
                <a:gd name="connsiteY83" fmla="*/ 3989448 h 9708619"/>
                <a:gd name="connsiteX84" fmla="*/ 766328 w 19234678"/>
                <a:gd name="connsiteY84" fmla="*/ 4131990 h 9708619"/>
                <a:gd name="connsiteX85" fmla="*/ 555808 w 19234678"/>
                <a:gd name="connsiteY85" fmla="*/ 4355688 h 9708619"/>
                <a:gd name="connsiteX86" fmla="*/ 785900 w 19234678"/>
                <a:gd name="connsiteY86" fmla="*/ 4017771 h 9708619"/>
                <a:gd name="connsiteX87" fmla="*/ 1130113 w 19234678"/>
                <a:gd name="connsiteY87" fmla="*/ 3817500 h 9708619"/>
                <a:gd name="connsiteX88" fmla="*/ 1278703 w 19234678"/>
                <a:gd name="connsiteY88" fmla="*/ 3726558 h 9708619"/>
                <a:gd name="connsiteX89" fmla="*/ 1269661 w 19234678"/>
                <a:gd name="connsiteY89" fmla="*/ 3390117 h 9708619"/>
                <a:gd name="connsiteX90" fmla="*/ 1309620 w 19234678"/>
                <a:gd name="connsiteY90" fmla="*/ 3169963 h 9708619"/>
                <a:gd name="connsiteX91" fmla="*/ 1393003 w 19234678"/>
                <a:gd name="connsiteY91" fmla="*/ 3052188 h 9708619"/>
                <a:gd name="connsiteX92" fmla="*/ 1080693 w 19234678"/>
                <a:gd name="connsiteY92" fmla="*/ 2984604 h 9708619"/>
                <a:gd name="connsiteX93" fmla="*/ 663453 w 19234678"/>
                <a:gd name="connsiteY93" fmla="*/ 3023360 h 9708619"/>
                <a:gd name="connsiteX94" fmla="*/ 235111 w 19234678"/>
                <a:gd name="connsiteY94" fmla="*/ 3217172 h 9708619"/>
                <a:gd name="connsiteX95" fmla="*/ 421453 w 19234678"/>
                <a:gd name="connsiteY95" fmla="*/ 3029328 h 9708619"/>
                <a:gd name="connsiteX96" fmla="*/ 627193 w 19234678"/>
                <a:gd name="connsiteY96" fmla="*/ 2926458 h 9708619"/>
                <a:gd name="connsiteX97" fmla="*/ 854480 w 19234678"/>
                <a:gd name="connsiteY97" fmla="*/ 2889178 h 9708619"/>
                <a:gd name="connsiteX98" fmla="*/ 1149272 w 19234678"/>
                <a:gd name="connsiteY98" fmla="*/ 2889676 h 9708619"/>
                <a:gd name="connsiteX99" fmla="*/ 1531894 w 19234678"/>
                <a:gd name="connsiteY99" fmla="*/ 2917507 h 9708619"/>
                <a:gd name="connsiteX100" fmla="*/ 1860559 w 19234678"/>
                <a:gd name="connsiteY100" fmla="*/ 2766431 h 9708619"/>
                <a:gd name="connsiteX101" fmla="*/ 1701613 w 19234678"/>
                <a:gd name="connsiteY101" fmla="*/ 2263518 h 9708619"/>
                <a:gd name="connsiteX102" fmla="*/ 1690183 w 19234678"/>
                <a:gd name="connsiteY102" fmla="*/ 1966338 h 9708619"/>
                <a:gd name="connsiteX103" fmla="*/ 1381991 w 19234678"/>
                <a:gd name="connsiteY103" fmla="*/ 1841604 h 9708619"/>
                <a:gd name="connsiteX104" fmla="*/ 1095823 w 19234678"/>
                <a:gd name="connsiteY104" fmla="*/ 1714878 h 9708619"/>
                <a:gd name="connsiteX105" fmla="*/ 746507 w 19234678"/>
                <a:gd name="connsiteY105" fmla="*/ 1626415 h 9708619"/>
                <a:gd name="connsiteX106" fmla="*/ 352873 w 19234678"/>
                <a:gd name="connsiteY106" fmla="*/ 1726308 h 9708619"/>
                <a:gd name="connsiteX107" fmla="*/ 113171 w 19234678"/>
                <a:gd name="connsiteY107" fmla="*/ 1763582 h 9708619"/>
                <a:gd name="connsiteX108" fmla="*/ 9973 w 19234678"/>
                <a:gd name="connsiteY108" fmla="*/ 1737738 h 9708619"/>
                <a:gd name="connsiteX109" fmla="*/ 348516 w 19234678"/>
                <a:gd name="connsiteY109" fmla="*/ 1643812 h 9708619"/>
                <a:gd name="connsiteX110" fmla="*/ 653097 w 19234678"/>
                <a:gd name="connsiteY110" fmla="*/ 1543920 h 9708619"/>
                <a:gd name="connsiteX111" fmla="*/ 1072963 w 19234678"/>
                <a:gd name="connsiteY111" fmla="*/ 1612008 h 9708619"/>
                <a:gd name="connsiteX112" fmla="*/ 1244413 w 19234678"/>
                <a:gd name="connsiteY112" fmla="*/ 1657728 h 9708619"/>
                <a:gd name="connsiteX113" fmla="*/ 1205766 w 19234678"/>
                <a:gd name="connsiteY113" fmla="*/ 1451988 h 9708619"/>
                <a:gd name="connsiteX114" fmla="*/ 1046313 w 19234678"/>
                <a:gd name="connsiteY114" fmla="*/ 815409 h 9708619"/>
                <a:gd name="connsiteX115" fmla="*/ 1221553 w 19234678"/>
                <a:gd name="connsiteY115" fmla="*/ 1211958 h 9708619"/>
                <a:gd name="connsiteX0" fmla="*/ 1221553 w 19048999"/>
                <a:gd name="connsiteY0" fmla="*/ 1211958 h 9628343"/>
                <a:gd name="connsiteX1" fmla="*/ 1343911 w 19048999"/>
                <a:gd name="connsiteY1" fmla="*/ 1559828 h 9628343"/>
                <a:gd name="connsiteX2" fmla="*/ 1553023 w 19048999"/>
                <a:gd name="connsiteY2" fmla="*/ 1657728 h 9628343"/>
                <a:gd name="connsiteX3" fmla="*/ 1907353 w 19048999"/>
                <a:gd name="connsiteY3" fmla="*/ 1680588 h 9628343"/>
                <a:gd name="connsiteX4" fmla="*/ 2021653 w 19048999"/>
                <a:gd name="connsiteY4" fmla="*/ 1543428 h 9628343"/>
                <a:gd name="connsiteX5" fmla="*/ 2124523 w 19048999"/>
                <a:gd name="connsiteY5" fmla="*/ 1291968 h 9628343"/>
                <a:gd name="connsiteX6" fmla="*/ 2124523 w 19048999"/>
                <a:gd name="connsiteY6" fmla="*/ 1120518 h 9628343"/>
                <a:gd name="connsiteX7" fmla="*/ 2068029 w 19048999"/>
                <a:gd name="connsiteY7" fmla="*/ 825325 h 9628343"/>
                <a:gd name="connsiteX8" fmla="*/ 2078803 w 19048999"/>
                <a:gd name="connsiteY8" fmla="*/ 777618 h 9628343"/>
                <a:gd name="connsiteX9" fmla="*/ 2170243 w 19048999"/>
                <a:gd name="connsiteY9" fmla="*/ 1086228 h 9628343"/>
                <a:gd name="connsiteX10" fmla="*/ 2215963 w 19048999"/>
                <a:gd name="connsiteY10" fmla="*/ 1269108 h 9628343"/>
                <a:gd name="connsiteX11" fmla="*/ 2284543 w 19048999"/>
                <a:gd name="connsiteY11" fmla="*/ 1303398 h 9628343"/>
                <a:gd name="connsiteX12" fmla="*/ 2330263 w 19048999"/>
                <a:gd name="connsiteY12" fmla="*/ 1166238 h 9628343"/>
                <a:gd name="connsiteX13" fmla="*/ 2467423 w 19048999"/>
                <a:gd name="connsiteY13" fmla="*/ 880488 h 9628343"/>
                <a:gd name="connsiteX14" fmla="*/ 2558863 w 19048999"/>
                <a:gd name="connsiteY14" fmla="*/ 640458 h 9628343"/>
                <a:gd name="connsiteX15" fmla="*/ 2616013 w 19048999"/>
                <a:gd name="connsiteY15" fmla="*/ 537588 h 9628343"/>
                <a:gd name="connsiteX16" fmla="*/ 2558863 w 19048999"/>
                <a:gd name="connsiteY16" fmla="*/ 789048 h 9628343"/>
                <a:gd name="connsiteX17" fmla="*/ 2444563 w 19048999"/>
                <a:gd name="connsiteY17" fmla="*/ 1097658 h 9628343"/>
                <a:gd name="connsiteX18" fmla="*/ 2375983 w 19048999"/>
                <a:gd name="connsiteY18" fmla="*/ 1406268 h 9628343"/>
                <a:gd name="connsiteX19" fmla="*/ 2558863 w 19048999"/>
                <a:gd name="connsiteY19" fmla="*/ 1577718 h 9628343"/>
                <a:gd name="connsiteX20" fmla="*/ 2878903 w 19048999"/>
                <a:gd name="connsiteY20" fmla="*/ 1657728 h 9628343"/>
                <a:gd name="connsiteX21" fmla="*/ 3187513 w 19048999"/>
                <a:gd name="connsiteY21" fmla="*/ 1657728 h 9628343"/>
                <a:gd name="connsiteX22" fmla="*/ 3370393 w 19048999"/>
                <a:gd name="connsiteY22" fmla="*/ 1566288 h 9628343"/>
                <a:gd name="connsiteX23" fmla="*/ 3488066 w 19048999"/>
                <a:gd name="connsiteY23" fmla="*/ 1246753 h 9628343"/>
                <a:gd name="connsiteX24" fmla="*/ 3495138 w 19048999"/>
                <a:gd name="connsiteY24" fmla="*/ 1115548 h 9628343"/>
                <a:gd name="connsiteX25" fmla="*/ 3493650 w 19048999"/>
                <a:gd name="connsiteY25" fmla="*/ 1063976 h 9628343"/>
                <a:gd name="connsiteX26" fmla="*/ 3450403 w 19048999"/>
                <a:gd name="connsiteY26" fmla="*/ 777618 h 9628343"/>
                <a:gd name="connsiteX27" fmla="*/ 3119893 w 19048999"/>
                <a:gd name="connsiteY27" fmla="*/ 321571 h 9628343"/>
                <a:gd name="connsiteX28" fmla="*/ 3497351 w 19048999"/>
                <a:gd name="connsiteY28" fmla="*/ 674883 h 9628343"/>
                <a:gd name="connsiteX29" fmla="*/ 3759013 w 19048999"/>
                <a:gd name="connsiteY29" fmla="*/ 571878 h 9628343"/>
                <a:gd name="connsiteX30" fmla="*/ 3999043 w 19048999"/>
                <a:gd name="connsiteY30" fmla="*/ 91818 h 9628343"/>
                <a:gd name="connsiteX31" fmla="*/ 4033333 w 19048999"/>
                <a:gd name="connsiteY31" fmla="*/ 11808 h 9628343"/>
                <a:gd name="connsiteX32" fmla="*/ 3984569 w 19048999"/>
                <a:gd name="connsiteY32" fmla="*/ 247366 h 9628343"/>
                <a:gd name="connsiteX33" fmla="*/ 3812791 w 19048999"/>
                <a:gd name="connsiteY33" fmla="*/ 647417 h 9628343"/>
                <a:gd name="connsiteX34" fmla="*/ 3592906 w 19048999"/>
                <a:gd name="connsiteY34" fmla="*/ 811408 h 9628343"/>
                <a:gd name="connsiteX35" fmla="*/ 3604425 w 19048999"/>
                <a:gd name="connsiteY35" fmla="*/ 999253 h 9628343"/>
                <a:gd name="connsiteX36" fmla="*/ 3872985 w 19048999"/>
                <a:gd name="connsiteY36" fmla="*/ 881976 h 9628343"/>
                <a:gd name="connsiteX37" fmla="*/ 4200754 w 19048999"/>
                <a:gd name="connsiteY37" fmla="*/ 774136 h 9628343"/>
                <a:gd name="connsiteX38" fmla="*/ 4064251 w 19048999"/>
                <a:gd name="connsiteY38" fmla="*/ 847195 h 9628343"/>
                <a:gd name="connsiteX39" fmla="*/ 3818880 w 19048999"/>
                <a:gd name="connsiteY39" fmla="*/ 991305 h 9628343"/>
                <a:gd name="connsiteX40" fmla="*/ 3658531 w 19048999"/>
                <a:gd name="connsiteY40" fmla="*/ 1093178 h 9628343"/>
                <a:gd name="connsiteX41" fmla="*/ 3622838 w 19048999"/>
                <a:gd name="connsiteY41" fmla="*/ 1221401 h 9628343"/>
                <a:gd name="connsiteX42" fmla="*/ 3577446 w 19048999"/>
                <a:gd name="connsiteY42" fmla="*/ 1500691 h 9628343"/>
                <a:gd name="connsiteX43" fmla="*/ 3461833 w 19048999"/>
                <a:gd name="connsiteY43" fmla="*/ 1726308 h 9628343"/>
                <a:gd name="connsiteX44" fmla="*/ 3278953 w 19048999"/>
                <a:gd name="connsiteY44" fmla="*/ 2034918 h 9628343"/>
                <a:gd name="connsiteX45" fmla="*/ 3288742 w 19048999"/>
                <a:gd name="connsiteY45" fmla="*/ 2273460 h 9628343"/>
                <a:gd name="connsiteX46" fmla="*/ 3434288 w 19048999"/>
                <a:gd name="connsiteY46" fmla="*/ 2417577 h 9628343"/>
                <a:gd name="connsiteX47" fmla="*/ 3781217 w 19048999"/>
                <a:gd name="connsiteY47" fmla="*/ 2618845 h 9628343"/>
                <a:gd name="connsiteX48" fmla="*/ 6588323 w 19048999"/>
                <a:gd name="connsiteY48" fmla="*/ 3874193 h 9628343"/>
                <a:gd name="connsiteX49" fmla="*/ 18227951 w 19048999"/>
                <a:gd name="connsiteY49" fmla="*/ 9173439 h 9628343"/>
                <a:gd name="connsiteX50" fmla="*/ 18064964 w 19048999"/>
                <a:gd name="connsiteY50" fmla="*/ 9394536 h 9628343"/>
                <a:gd name="connsiteX51" fmla="*/ 3944371 w 19048999"/>
                <a:gd name="connsiteY51" fmla="*/ 2976643 h 9628343"/>
                <a:gd name="connsiteX52" fmla="*/ 3460193 w 19048999"/>
                <a:gd name="connsiteY52" fmla="*/ 2852901 h 9628343"/>
                <a:gd name="connsiteX53" fmla="*/ 3217865 w 19048999"/>
                <a:gd name="connsiteY53" fmla="*/ 2829045 h 9628343"/>
                <a:gd name="connsiteX54" fmla="*/ 3025524 w 19048999"/>
                <a:gd name="connsiteY54" fmla="*/ 2858861 h 9628343"/>
                <a:gd name="connsiteX55" fmla="*/ 2832855 w 19048999"/>
                <a:gd name="connsiteY55" fmla="*/ 2930924 h 9628343"/>
                <a:gd name="connsiteX56" fmla="*/ 2820111 w 19048999"/>
                <a:gd name="connsiteY56" fmla="*/ 3026344 h 9628343"/>
                <a:gd name="connsiteX57" fmla="*/ 2959241 w 19048999"/>
                <a:gd name="connsiteY57" fmla="*/ 3167976 h 9628343"/>
                <a:gd name="connsiteX58" fmla="*/ 3176083 w 19048999"/>
                <a:gd name="connsiteY58" fmla="*/ 3269358 h 9628343"/>
                <a:gd name="connsiteX59" fmla="*/ 3388239 w 19048999"/>
                <a:gd name="connsiteY59" fmla="*/ 3442290 h 9628343"/>
                <a:gd name="connsiteX60" fmla="*/ 3212014 w 19048999"/>
                <a:gd name="connsiteY60" fmla="*/ 3336948 h 9628343"/>
                <a:gd name="connsiteX61" fmla="*/ 3004633 w 19048999"/>
                <a:gd name="connsiteY61" fmla="*/ 3276814 h 9628343"/>
                <a:gd name="connsiteX62" fmla="*/ 2771676 w 19048999"/>
                <a:gd name="connsiteY62" fmla="*/ 3166987 h 9628343"/>
                <a:gd name="connsiteX63" fmla="*/ 2638873 w 19048999"/>
                <a:gd name="connsiteY63" fmla="*/ 3097908 h 9628343"/>
                <a:gd name="connsiteX64" fmla="*/ 2570293 w 19048999"/>
                <a:gd name="connsiteY64" fmla="*/ 3109338 h 9628343"/>
                <a:gd name="connsiteX65" fmla="*/ 2525557 w 19048999"/>
                <a:gd name="connsiteY65" fmla="*/ 3326508 h 9628343"/>
                <a:gd name="connsiteX66" fmla="*/ 2584349 w 19048999"/>
                <a:gd name="connsiteY66" fmla="*/ 3577470 h 9628343"/>
                <a:gd name="connsiteX67" fmla="*/ 2663703 w 19048999"/>
                <a:gd name="connsiteY67" fmla="*/ 3996904 h 9628343"/>
                <a:gd name="connsiteX68" fmla="*/ 2633113 w 19048999"/>
                <a:gd name="connsiteY68" fmla="*/ 4192703 h 9628343"/>
                <a:gd name="connsiteX69" fmla="*/ 2539703 w 19048999"/>
                <a:gd name="connsiteY69" fmla="*/ 4455574 h 9628343"/>
                <a:gd name="connsiteX70" fmla="*/ 2595212 w 19048999"/>
                <a:gd name="connsiteY70" fmla="*/ 3945217 h 9628343"/>
                <a:gd name="connsiteX71" fmla="*/ 2481240 w 19048999"/>
                <a:gd name="connsiteY71" fmla="*/ 3566538 h 9628343"/>
                <a:gd name="connsiteX72" fmla="*/ 2307403 w 19048999"/>
                <a:gd name="connsiteY72" fmla="*/ 3166488 h 9628343"/>
                <a:gd name="connsiteX73" fmla="*/ 2261683 w 19048999"/>
                <a:gd name="connsiteY73" fmla="*/ 3063618 h 9628343"/>
                <a:gd name="connsiteX74" fmla="*/ 2078803 w 19048999"/>
                <a:gd name="connsiteY74" fmla="*/ 2949318 h 9628343"/>
                <a:gd name="connsiteX75" fmla="*/ 1824299 w 19048999"/>
                <a:gd name="connsiteY75" fmla="*/ 3002494 h 9628343"/>
                <a:gd name="connsiteX76" fmla="*/ 1412162 w 19048999"/>
                <a:gd name="connsiteY76" fmla="*/ 3235573 h 9628343"/>
                <a:gd name="connsiteX77" fmla="*/ 1381573 w 19048999"/>
                <a:gd name="connsiteY77" fmla="*/ 3680838 h 9628343"/>
                <a:gd name="connsiteX78" fmla="*/ 1340867 w 19048999"/>
                <a:gd name="connsiteY78" fmla="*/ 3980504 h 9628343"/>
                <a:gd name="connsiteX79" fmla="*/ 1197619 w 19048999"/>
                <a:gd name="connsiteY79" fmla="*/ 4738831 h 9628343"/>
                <a:gd name="connsiteX80" fmla="*/ 1220896 w 19048999"/>
                <a:gd name="connsiteY80" fmla="*/ 4338309 h 9628343"/>
                <a:gd name="connsiteX81" fmla="*/ 1242772 w 19048999"/>
                <a:gd name="connsiteY81" fmla="*/ 4080888 h 9628343"/>
                <a:gd name="connsiteX82" fmla="*/ 1198693 w 19048999"/>
                <a:gd name="connsiteY82" fmla="*/ 3909438 h 9628343"/>
                <a:gd name="connsiteX83" fmla="*/ 970093 w 19048999"/>
                <a:gd name="connsiteY83" fmla="*/ 3989448 h 9628343"/>
                <a:gd name="connsiteX84" fmla="*/ 766328 w 19048999"/>
                <a:gd name="connsiteY84" fmla="*/ 4131990 h 9628343"/>
                <a:gd name="connsiteX85" fmla="*/ 555808 w 19048999"/>
                <a:gd name="connsiteY85" fmla="*/ 4355688 h 9628343"/>
                <a:gd name="connsiteX86" fmla="*/ 785900 w 19048999"/>
                <a:gd name="connsiteY86" fmla="*/ 4017771 h 9628343"/>
                <a:gd name="connsiteX87" fmla="*/ 1130113 w 19048999"/>
                <a:gd name="connsiteY87" fmla="*/ 3817500 h 9628343"/>
                <a:gd name="connsiteX88" fmla="*/ 1278703 w 19048999"/>
                <a:gd name="connsiteY88" fmla="*/ 3726558 h 9628343"/>
                <a:gd name="connsiteX89" fmla="*/ 1269661 w 19048999"/>
                <a:gd name="connsiteY89" fmla="*/ 3390117 h 9628343"/>
                <a:gd name="connsiteX90" fmla="*/ 1309620 w 19048999"/>
                <a:gd name="connsiteY90" fmla="*/ 3169963 h 9628343"/>
                <a:gd name="connsiteX91" fmla="*/ 1393003 w 19048999"/>
                <a:gd name="connsiteY91" fmla="*/ 3052188 h 9628343"/>
                <a:gd name="connsiteX92" fmla="*/ 1080693 w 19048999"/>
                <a:gd name="connsiteY92" fmla="*/ 2984604 h 9628343"/>
                <a:gd name="connsiteX93" fmla="*/ 663453 w 19048999"/>
                <a:gd name="connsiteY93" fmla="*/ 3023360 h 9628343"/>
                <a:gd name="connsiteX94" fmla="*/ 235111 w 19048999"/>
                <a:gd name="connsiteY94" fmla="*/ 3217172 h 9628343"/>
                <a:gd name="connsiteX95" fmla="*/ 421453 w 19048999"/>
                <a:gd name="connsiteY95" fmla="*/ 3029328 h 9628343"/>
                <a:gd name="connsiteX96" fmla="*/ 627193 w 19048999"/>
                <a:gd name="connsiteY96" fmla="*/ 2926458 h 9628343"/>
                <a:gd name="connsiteX97" fmla="*/ 854480 w 19048999"/>
                <a:gd name="connsiteY97" fmla="*/ 2889178 h 9628343"/>
                <a:gd name="connsiteX98" fmla="*/ 1149272 w 19048999"/>
                <a:gd name="connsiteY98" fmla="*/ 2889676 h 9628343"/>
                <a:gd name="connsiteX99" fmla="*/ 1531894 w 19048999"/>
                <a:gd name="connsiteY99" fmla="*/ 2917507 h 9628343"/>
                <a:gd name="connsiteX100" fmla="*/ 1860559 w 19048999"/>
                <a:gd name="connsiteY100" fmla="*/ 2766431 h 9628343"/>
                <a:gd name="connsiteX101" fmla="*/ 1701613 w 19048999"/>
                <a:gd name="connsiteY101" fmla="*/ 2263518 h 9628343"/>
                <a:gd name="connsiteX102" fmla="*/ 1690183 w 19048999"/>
                <a:gd name="connsiteY102" fmla="*/ 1966338 h 9628343"/>
                <a:gd name="connsiteX103" fmla="*/ 1381991 w 19048999"/>
                <a:gd name="connsiteY103" fmla="*/ 1841604 h 9628343"/>
                <a:gd name="connsiteX104" fmla="*/ 1095823 w 19048999"/>
                <a:gd name="connsiteY104" fmla="*/ 1714878 h 9628343"/>
                <a:gd name="connsiteX105" fmla="*/ 746507 w 19048999"/>
                <a:gd name="connsiteY105" fmla="*/ 1626415 h 9628343"/>
                <a:gd name="connsiteX106" fmla="*/ 352873 w 19048999"/>
                <a:gd name="connsiteY106" fmla="*/ 1726308 h 9628343"/>
                <a:gd name="connsiteX107" fmla="*/ 113171 w 19048999"/>
                <a:gd name="connsiteY107" fmla="*/ 1763582 h 9628343"/>
                <a:gd name="connsiteX108" fmla="*/ 9973 w 19048999"/>
                <a:gd name="connsiteY108" fmla="*/ 1737738 h 9628343"/>
                <a:gd name="connsiteX109" fmla="*/ 348516 w 19048999"/>
                <a:gd name="connsiteY109" fmla="*/ 1643812 h 9628343"/>
                <a:gd name="connsiteX110" fmla="*/ 653097 w 19048999"/>
                <a:gd name="connsiteY110" fmla="*/ 1543920 h 9628343"/>
                <a:gd name="connsiteX111" fmla="*/ 1072963 w 19048999"/>
                <a:gd name="connsiteY111" fmla="*/ 1612008 h 9628343"/>
                <a:gd name="connsiteX112" fmla="*/ 1244413 w 19048999"/>
                <a:gd name="connsiteY112" fmla="*/ 1657728 h 9628343"/>
                <a:gd name="connsiteX113" fmla="*/ 1205766 w 19048999"/>
                <a:gd name="connsiteY113" fmla="*/ 1451988 h 9628343"/>
                <a:gd name="connsiteX114" fmla="*/ 1046313 w 19048999"/>
                <a:gd name="connsiteY114" fmla="*/ 815409 h 9628343"/>
                <a:gd name="connsiteX115" fmla="*/ 1221553 w 19048999"/>
                <a:gd name="connsiteY115" fmla="*/ 1211958 h 9628343"/>
                <a:gd name="connsiteX0" fmla="*/ 1221553 w 19048999"/>
                <a:gd name="connsiteY0" fmla="*/ 1211958 h 9628343"/>
                <a:gd name="connsiteX1" fmla="*/ 1343911 w 19048999"/>
                <a:gd name="connsiteY1" fmla="*/ 1559828 h 9628343"/>
                <a:gd name="connsiteX2" fmla="*/ 1553023 w 19048999"/>
                <a:gd name="connsiteY2" fmla="*/ 1657728 h 9628343"/>
                <a:gd name="connsiteX3" fmla="*/ 1907353 w 19048999"/>
                <a:gd name="connsiteY3" fmla="*/ 1680588 h 9628343"/>
                <a:gd name="connsiteX4" fmla="*/ 2021653 w 19048999"/>
                <a:gd name="connsiteY4" fmla="*/ 1543428 h 9628343"/>
                <a:gd name="connsiteX5" fmla="*/ 2124523 w 19048999"/>
                <a:gd name="connsiteY5" fmla="*/ 1291968 h 9628343"/>
                <a:gd name="connsiteX6" fmla="*/ 2124523 w 19048999"/>
                <a:gd name="connsiteY6" fmla="*/ 1120518 h 9628343"/>
                <a:gd name="connsiteX7" fmla="*/ 2068029 w 19048999"/>
                <a:gd name="connsiteY7" fmla="*/ 825325 h 9628343"/>
                <a:gd name="connsiteX8" fmla="*/ 2078803 w 19048999"/>
                <a:gd name="connsiteY8" fmla="*/ 777618 h 9628343"/>
                <a:gd name="connsiteX9" fmla="*/ 2170243 w 19048999"/>
                <a:gd name="connsiteY9" fmla="*/ 1086228 h 9628343"/>
                <a:gd name="connsiteX10" fmla="*/ 2215963 w 19048999"/>
                <a:gd name="connsiteY10" fmla="*/ 1269108 h 9628343"/>
                <a:gd name="connsiteX11" fmla="*/ 2284543 w 19048999"/>
                <a:gd name="connsiteY11" fmla="*/ 1303398 h 9628343"/>
                <a:gd name="connsiteX12" fmla="*/ 2330263 w 19048999"/>
                <a:gd name="connsiteY12" fmla="*/ 1166238 h 9628343"/>
                <a:gd name="connsiteX13" fmla="*/ 2467423 w 19048999"/>
                <a:gd name="connsiteY13" fmla="*/ 880488 h 9628343"/>
                <a:gd name="connsiteX14" fmla="*/ 2558863 w 19048999"/>
                <a:gd name="connsiteY14" fmla="*/ 640458 h 9628343"/>
                <a:gd name="connsiteX15" fmla="*/ 2616013 w 19048999"/>
                <a:gd name="connsiteY15" fmla="*/ 537588 h 9628343"/>
                <a:gd name="connsiteX16" fmla="*/ 2558863 w 19048999"/>
                <a:gd name="connsiteY16" fmla="*/ 789048 h 9628343"/>
                <a:gd name="connsiteX17" fmla="*/ 2444563 w 19048999"/>
                <a:gd name="connsiteY17" fmla="*/ 1097658 h 9628343"/>
                <a:gd name="connsiteX18" fmla="*/ 2375983 w 19048999"/>
                <a:gd name="connsiteY18" fmla="*/ 1406268 h 9628343"/>
                <a:gd name="connsiteX19" fmla="*/ 2558863 w 19048999"/>
                <a:gd name="connsiteY19" fmla="*/ 1577718 h 9628343"/>
                <a:gd name="connsiteX20" fmla="*/ 2878903 w 19048999"/>
                <a:gd name="connsiteY20" fmla="*/ 1657728 h 9628343"/>
                <a:gd name="connsiteX21" fmla="*/ 3187513 w 19048999"/>
                <a:gd name="connsiteY21" fmla="*/ 1657728 h 9628343"/>
                <a:gd name="connsiteX22" fmla="*/ 3370393 w 19048999"/>
                <a:gd name="connsiteY22" fmla="*/ 1566288 h 9628343"/>
                <a:gd name="connsiteX23" fmla="*/ 3488066 w 19048999"/>
                <a:gd name="connsiteY23" fmla="*/ 1246753 h 9628343"/>
                <a:gd name="connsiteX24" fmla="*/ 3495138 w 19048999"/>
                <a:gd name="connsiteY24" fmla="*/ 1115548 h 9628343"/>
                <a:gd name="connsiteX25" fmla="*/ 3493650 w 19048999"/>
                <a:gd name="connsiteY25" fmla="*/ 1063976 h 9628343"/>
                <a:gd name="connsiteX26" fmla="*/ 3450403 w 19048999"/>
                <a:gd name="connsiteY26" fmla="*/ 777618 h 9628343"/>
                <a:gd name="connsiteX27" fmla="*/ 3119893 w 19048999"/>
                <a:gd name="connsiteY27" fmla="*/ 321571 h 9628343"/>
                <a:gd name="connsiteX28" fmla="*/ 3497351 w 19048999"/>
                <a:gd name="connsiteY28" fmla="*/ 674883 h 9628343"/>
                <a:gd name="connsiteX29" fmla="*/ 3759013 w 19048999"/>
                <a:gd name="connsiteY29" fmla="*/ 571878 h 9628343"/>
                <a:gd name="connsiteX30" fmla="*/ 3999043 w 19048999"/>
                <a:gd name="connsiteY30" fmla="*/ 91818 h 9628343"/>
                <a:gd name="connsiteX31" fmla="*/ 4033333 w 19048999"/>
                <a:gd name="connsiteY31" fmla="*/ 11808 h 9628343"/>
                <a:gd name="connsiteX32" fmla="*/ 3984569 w 19048999"/>
                <a:gd name="connsiteY32" fmla="*/ 247366 h 9628343"/>
                <a:gd name="connsiteX33" fmla="*/ 3812791 w 19048999"/>
                <a:gd name="connsiteY33" fmla="*/ 647417 h 9628343"/>
                <a:gd name="connsiteX34" fmla="*/ 3592906 w 19048999"/>
                <a:gd name="connsiteY34" fmla="*/ 811408 h 9628343"/>
                <a:gd name="connsiteX35" fmla="*/ 3604425 w 19048999"/>
                <a:gd name="connsiteY35" fmla="*/ 999253 h 9628343"/>
                <a:gd name="connsiteX36" fmla="*/ 3872985 w 19048999"/>
                <a:gd name="connsiteY36" fmla="*/ 881976 h 9628343"/>
                <a:gd name="connsiteX37" fmla="*/ 4200754 w 19048999"/>
                <a:gd name="connsiteY37" fmla="*/ 774136 h 9628343"/>
                <a:gd name="connsiteX38" fmla="*/ 4064251 w 19048999"/>
                <a:gd name="connsiteY38" fmla="*/ 847195 h 9628343"/>
                <a:gd name="connsiteX39" fmla="*/ 3818880 w 19048999"/>
                <a:gd name="connsiteY39" fmla="*/ 991305 h 9628343"/>
                <a:gd name="connsiteX40" fmla="*/ 3658531 w 19048999"/>
                <a:gd name="connsiteY40" fmla="*/ 1093178 h 9628343"/>
                <a:gd name="connsiteX41" fmla="*/ 3622838 w 19048999"/>
                <a:gd name="connsiteY41" fmla="*/ 1221401 h 9628343"/>
                <a:gd name="connsiteX42" fmla="*/ 3577446 w 19048999"/>
                <a:gd name="connsiteY42" fmla="*/ 1500691 h 9628343"/>
                <a:gd name="connsiteX43" fmla="*/ 3461833 w 19048999"/>
                <a:gd name="connsiteY43" fmla="*/ 1726308 h 9628343"/>
                <a:gd name="connsiteX44" fmla="*/ 3278953 w 19048999"/>
                <a:gd name="connsiteY44" fmla="*/ 2034918 h 9628343"/>
                <a:gd name="connsiteX45" fmla="*/ 3288742 w 19048999"/>
                <a:gd name="connsiteY45" fmla="*/ 2273460 h 9628343"/>
                <a:gd name="connsiteX46" fmla="*/ 3434288 w 19048999"/>
                <a:gd name="connsiteY46" fmla="*/ 2417577 h 9628343"/>
                <a:gd name="connsiteX47" fmla="*/ 3781217 w 19048999"/>
                <a:gd name="connsiteY47" fmla="*/ 2618845 h 9628343"/>
                <a:gd name="connsiteX48" fmla="*/ 6588323 w 19048999"/>
                <a:gd name="connsiteY48" fmla="*/ 3874193 h 9628343"/>
                <a:gd name="connsiteX49" fmla="*/ 18227951 w 19048999"/>
                <a:gd name="connsiteY49" fmla="*/ 9173439 h 9628343"/>
                <a:gd name="connsiteX50" fmla="*/ 18064964 w 19048999"/>
                <a:gd name="connsiteY50" fmla="*/ 9394536 h 9628343"/>
                <a:gd name="connsiteX51" fmla="*/ 7057965 w 19048999"/>
                <a:gd name="connsiteY51" fmla="*/ 4392731 h 9628343"/>
                <a:gd name="connsiteX52" fmla="*/ 3460193 w 19048999"/>
                <a:gd name="connsiteY52" fmla="*/ 2852901 h 9628343"/>
                <a:gd name="connsiteX53" fmla="*/ 3217865 w 19048999"/>
                <a:gd name="connsiteY53" fmla="*/ 2829045 h 9628343"/>
                <a:gd name="connsiteX54" fmla="*/ 3025524 w 19048999"/>
                <a:gd name="connsiteY54" fmla="*/ 2858861 h 9628343"/>
                <a:gd name="connsiteX55" fmla="*/ 2832855 w 19048999"/>
                <a:gd name="connsiteY55" fmla="*/ 2930924 h 9628343"/>
                <a:gd name="connsiteX56" fmla="*/ 2820111 w 19048999"/>
                <a:gd name="connsiteY56" fmla="*/ 3026344 h 9628343"/>
                <a:gd name="connsiteX57" fmla="*/ 2959241 w 19048999"/>
                <a:gd name="connsiteY57" fmla="*/ 3167976 h 9628343"/>
                <a:gd name="connsiteX58" fmla="*/ 3176083 w 19048999"/>
                <a:gd name="connsiteY58" fmla="*/ 3269358 h 9628343"/>
                <a:gd name="connsiteX59" fmla="*/ 3388239 w 19048999"/>
                <a:gd name="connsiteY59" fmla="*/ 3442290 h 9628343"/>
                <a:gd name="connsiteX60" fmla="*/ 3212014 w 19048999"/>
                <a:gd name="connsiteY60" fmla="*/ 3336948 h 9628343"/>
                <a:gd name="connsiteX61" fmla="*/ 3004633 w 19048999"/>
                <a:gd name="connsiteY61" fmla="*/ 3276814 h 9628343"/>
                <a:gd name="connsiteX62" fmla="*/ 2771676 w 19048999"/>
                <a:gd name="connsiteY62" fmla="*/ 3166987 h 9628343"/>
                <a:gd name="connsiteX63" fmla="*/ 2638873 w 19048999"/>
                <a:gd name="connsiteY63" fmla="*/ 3097908 h 9628343"/>
                <a:gd name="connsiteX64" fmla="*/ 2570293 w 19048999"/>
                <a:gd name="connsiteY64" fmla="*/ 3109338 h 9628343"/>
                <a:gd name="connsiteX65" fmla="*/ 2525557 w 19048999"/>
                <a:gd name="connsiteY65" fmla="*/ 3326508 h 9628343"/>
                <a:gd name="connsiteX66" fmla="*/ 2584349 w 19048999"/>
                <a:gd name="connsiteY66" fmla="*/ 3577470 h 9628343"/>
                <a:gd name="connsiteX67" fmla="*/ 2663703 w 19048999"/>
                <a:gd name="connsiteY67" fmla="*/ 3996904 h 9628343"/>
                <a:gd name="connsiteX68" fmla="*/ 2633113 w 19048999"/>
                <a:gd name="connsiteY68" fmla="*/ 4192703 h 9628343"/>
                <a:gd name="connsiteX69" fmla="*/ 2539703 w 19048999"/>
                <a:gd name="connsiteY69" fmla="*/ 4455574 h 9628343"/>
                <a:gd name="connsiteX70" fmla="*/ 2595212 w 19048999"/>
                <a:gd name="connsiteY70" fmla="*/ 3945217 h 9628343"/>
                <a:gd name="connsiteX71" fmla="*/ 2481240 w 19048999"/>
                <a:gd name="connsiteY71" fmla="*/ 3566538 h 9628343"/>
                <a:gd name="connsiteX72" fmla="*/ 2307403 w 19048999"/>
                <a:gd name="connsiteY72" fmla="*/ 3166488 h 9628343"/>
                <a:gd name="connsiteX73" fmla="*/ 2261683 w 19048999"/>
                <a:gd name="connsiteY73" fmla="*/ 3063618 h 9628343"/>
                <a:gd name="connsiteX74" fmla="*/ 2078803 w 19048999"/>
                <a:gd name="connsiteY74" fmla="*/ 2949318 h 9628343"/>
                <a:gd name="connsiteX75" fmla="*/ 1824299 w 19048999"/>
                <a:gd name="connsiteY75" fmla="*/ 3002494 h 9628343"/>
                <a:gd name="connsiteX76" fmla="*/ 1412162 w 19048999"/>
                <a:gd name="connsiteY76" fmla="*/ 3235573 h 9628343"/>
                <a:gd name="connsiteX77" fmla="*/ 1381573 w 19048999"/>
                <a:gd name="connsiteY77" fmla="*/ 3680838 h 9628343"/>
                <a:gd name="connsiteX78" fmla="*/ 1340867 w 19048999"/>
                <a:gd name="connsiteY78" fmla="*/ 3980504 h 9628343"/>
                <a:gd name="connsiteX79" fmla="*/ 1197619 w 19048999"/>
                <a:gd name="connsiteY79" fmla="*/ 4738831 h 9628343"/>
                <a:gd name="connsiteX80" fmla="*/ 1220896 w 19048999"/>
                <a:gd name="connsiteY80" fmla="*/ 4338309 h 9628343"/>
                <a:gd name="connsiteX81" fmla="*/ 1242772 w 19048999"/>
                <a:gd name="connsiteY81" fmla="*/ 4080888 h 9628343"/>
                <a:gd name="connsiteX82" fmla="*/ 1198693 w 19048999"/>
                <a:gd name="connsiteY82" fmla="*/ 3909438 h 9628343"/>
                <a:gd name="connsiteX83" fmla="*/ 970093 w 19048999"/>
                <a:gd name="connsiteY83" fmla="*/ 3989448 h 9628343"/>
                <a:gd name="connsiteX84" fmla="*/ 766328 w 19048999"/>
                <a:gd name="connsiteY84" fmla="*/ 4131990 h 9628343"/>
                <a:gd name="connsiteX85" fmla="*/ 555808 w 19048999"/>
                <a:gd name="connsiteY85" fmla="*/ 4355688 h 9628343"/>
                <a:gd name="connsiteX86" fmla="*/ 785900 w 19048999"/>
                <a:gd name="connsiteY86" fmla="*/ 4017771 h 9628343"/>
                <a:gd name="connsiteX87" fmla="*/ 1130113 w 19048999"/>
                <a:gd name="connsiteY87" fmla="*/ 3817500 h 9628343"/>
                <a:gd name="connsiteX88" fmla="*/ 1278703 w 19048999"/>
                <a:gd name="connsiteY88" fmla="*/ 3726558 h 9628343"/>
                <a:gd name="connsiteX89" fmla="*/ 1269661 w 19048999"/>
                <a:gd name="connsiteY89" fmla="*/ 3390117 h 9628343"/>
                <a:gd name="connsiteX90" fmla="*/ 1309620 w 19048999"/>
                <a:gd name="connsiteY90" fmla="*/ 3169963 h 9628343"/>
                <a:gd name="connsiteX91" fmla="*/ 1393003 w 19048999"/>
                <a:gd name="connsiteY91" fmla="*/ 3052188 h 9628343"/>
                <a:gd name="connsiteX92" fmla="*/ 1080693 w 19048999"/>
                <a:gd name="connsiteY92" fmla="*/ 2984604 h 9628343"/>
                <a:gd name="connsiteX93" fmla="*/ 663453 w 19048999"/>
                <a:gd name="connsiteY93" fmla="*/ 3023360 h 9628343"/>
                <a:gd name="connsiteX94" fmla="*/ 235111 w 19048999"/>
                <a:gd name="connsiteY94" fmla="*/ 3217172 h 9628343"/>
                <a:gd name="connsiteX95" fmla="*/ 421453 w 19048999"/>
                <a:gd name="connsiteY95" fmla="*/ 3029328 h 9628343"/>
                <a:gd name="connsiteX96" fmla="*/ 627193 w 19048999"/>
                <a:gd name="connsiteY96" fmla="*/ 2926458 h 9628343"/>
                <a:gd name="connsiteX97" fmla="*/ 854480 w 19048999"/>
                <a:gd name="connsiteY97" fmla="*/ 2889178 h 9628343"/>
                <a:gd name="connsiteX98" fmla="*/ 1149272 w 19048999"/>
                <a:gd name="connsiteY98" fmla="*/ 2889676 h 9628343"/>
                <a:gd name="connsiteX99" fmla="*/ 1531894 w 19048999"/>
                <a:gd name="connsiteY99" fmla="*/ 2917507 h 9628343"/>
                <a:gd name="connsiteX100" fmla="*/ 1860559 w 19048999"/>
                <a:gd name="connsiteY100" fmla="*/ 2766431 h 9628343"/>
                <a:gd name="connsiteX101" fmla="*/ 1701613 w 19048999"/>
                <a:gd name="connsiteY101" fmla="*/ 2263518 h 9628343"/>
                <a:gd name="connsiteX102" fmla="*/ 1690183 w 19048999"/>
                <a:gd name="connsiteY102" fmla="*/ 1966338 h 9628343"/>
                <a:gd name="connsiteX103" fmla="*/ 1381991 w 19048999"/>
                <a:gd name="connsiteY103" fmla="*/ 1841604 h 9628343"/>
                <a:gd name="connsiteX104" fmla="*/ 1095823 w 19048999"/>
                <a:gd name="connsiteY104" fmla="*/ 1714878 h 9628343"/>
                <a:gd name="connsiteX105" fmla="*/ 746507 w 19048999"/>
                <a:gd name="connsiteY105" fmla="*/ 1626415 h 9628343"/>
                <a:gd name="connsiteX106" fmla="*/ 352873 w 19048999"/>
                <a:gd name="connsiteY106" fmla="*/ 1726308 h 9628343"/>
                <a:gd name="connsiteX107" fmla="*/ 113171 w 19048999"/>
                <a:gd name="connsiteY107" fmla="*/ 1763582 h 9628343"/>
                <a:gd name="connsiteX108" fmla="*/ 9973 w 19048999"/>
                <a:gd name="connsiteY108" fmla="*/ 1737738 h 9628343"/>
                <a:gd name="connsiteX109" fmla="*/ 348516 w 19048999"/>
                <a:gd name="connsiteY109" fmla="*/ 1643812 h 9628343"/>
                <a:gd name="connsiteX110" fmla="*/ 653097 w 19048999"/>
                <a:gd name="connsiteY110" fmla="*/ 1543920 h 9628343"/>
                <a:gd name="connsiteX111" fmla="*/ 1072963 w 19048999"/>
                <a:gd name="connsiteY111" fmla="*/ 1612008 h 9628343"/>
                <a:gd name="connsiteX112" fmla="*/ 1244413 w 19048999"/>
                <a:gd name="connsiteY112" fmla="*/ 1657728 h 9628343"/>
                <a:gd name="connsiteX113" fmla="*/ 1205766 w 19048999"/>
                <a:gd name="connsiteY113" fmla="*/ 1451988 h 9628343"/>
                <a:gd name="connsiteX114" fmla="*/ 1046313 w 19048999"/>
                <a:gd name="connsiteY114" fmla="*/ 815409 h 9628343"/>
                <a:gd name="connsiteX115" fmla="*/ 1221553 w 19048999"/>
                <a:gd name="connsiteY115" fmla="*/ 1211958 h 9628343"/>
                <a:gd name="connsiteX0" fmla="*/ 1221553 w 19048999"/>
                <a:gd name="connsiteY0" fmla="*/ 1211958 h 9628343"/>
                <a:gd name="connsiteX1" fmla="*/ 1343911 w 19048999"/>
                <a:gd name="connsiteY1" fmla="*/ 1559828 h 9628343"/>
                <a:gd name="connsiteX2" fmla="*/ 1553023 w 19048999"/>
                <a:gd name="connsiteY2" fmla="*/ 1657728 h 9628343"/>
                <a:gd name="connsiteX3" fmla="*/ 1907353 w 19048999"/>
                <a:gd name="connsiteY3" fmla="*/ 1680588 h 9628343"/>
                <a:gd name="connsiteX4" fmla="*/ 2021653 w 19048999"/>
                <a:gd name="connsiteY4" fmla="*/ 1543428 h 9628343"/>
                <a:gd name="connsiteX5" fmla="*/ 2124523 w 19048999"/>
                <a:gd name="connsiteY5" fmla="*/ 1291968 h 9628343"/>
                <a:gd name="connsiteX6" fmla="*/ 2124523 w 19048999"/>
                <a:gd name="connsiteY6" fmla="*/ 1120518 h 9628343"/>
                <a:gd name="connsiteX7" fmla="*/ 2068029 w 19048999"/>
                <a:gd name="connsiteY7" fmla="*/ 825325 h 9628343"/>
                <a:gd name="connsiteX8" fmla="*/ 2078803 w 19048999"/>
                <a:gd name="connsiteY8" fmla="*/ 777618 h 9628343"/>
                <a:gd name="connsiteX9" fmla="*/ 2170243 w 19048999"/>
                <a:gd name="connsiteY9" fmla="*/ 1086228 h 9628343"/>
                <a:gd name="connsiteX10" fmla="*/ 2215963 w 19048999"/>
                <a:gd name="connsiteY10" fmla="*/ 1269108 h 9628343"/>
                <a:gd name="connsiteX11" fmla="*/ 2284543 w 19048999"/>
                <a:gd name="connsiteY11" fmla="*/ 1303398 h 9628343"/>
                <a:gd name="connsiteX12" fmla="*/ 2330263 w 19048999"/>
                <a:gd name="connsiteY12" fmla="*/ 1166238 h 9628343"/>
                <a:gd name="connsiteX13" fmla="*/ 2467423 w 19048999"/>
                <a:gd name="connsiteY13" fmla="*/ 880488 h 9628343"/>
                <a:gd name="connsiteX14" fmla="*/ 2558863 w 19048999"/>
                <a:gd name="connsiteY14" fmla="*/ 640458 h 9628343"/>
                <a:gd name="connsiteX15" fmla="*/ 2616013 w 19048999"/>
                <a:gd name="connsiteY15" fmla="*/ 537588 h 9628343"/>
                <a:gd name="connsiteX16" fmla="*/ 2558863 w 19048999"/>
                <a:gd name="connsiteY16" fmla="*/ 789048 h 9628343"/>
                <a:gd name="connsiteX17" fmla="*/ 2444563 w 19048999"/>
                <a:gd name="connsiteY17" fmla="*/ 1097658 h 9628343"/>
                <a:gd name="connsiteX18" fmla="*/ 2375983 w 19048999"/>
                <a:gd name="connsiteY18" fmla="*/ 1406268 h 9628343"/>
                <a:gd name="connsiteX19" fmla="*/ 2558863 w 19048999"/>
                <a:gd name="connsiteY19" fmla="*/ 1577718 h 9628343"/>
                <a:gd name="connsiteX20" fmla="*/ 2878903 w 19048999"/>
                <a:gd name="connsiteY20" fmla="*/ 1657728 h 9628343"/>
                <a:gd name="connsiteX21" fmla="*/ 3187513 w 19048999"/>
                <a:gd name="connsiteY21" fmla="*/ 1657728 h 9628343"/>
                <a:gd name="connsiteX22" fmla="*/ 3370393 w 19048999"/>
                <a:gd name="connsiteY22" fmla="*/ 1566288 h 9628343"/>
                <a:gd name="connsiteX23" fmla="*/ 3488066 w 19048999"/>
                <a:gd name="connsiteY23" fmla="*/ 1246753 h 9628343"/>
                <a:gd name="connsiteX24" fmla="*/ 3495138 w 19048999"/>
                <a:gd name="connsiteY24" fmla="*/ 1115548 h 9628343"/>
                <a:gd name="connsiteX25" fmla="*/ 3493650 w 19048999"/>
                <a:gd name="connsiteY25" fmla="*/ 1063976 h 9628343"/>
                <a:gd name="connsiteX26" fmla="*/ 3450403 w 19048999"/>
                <a:gd name="connsiteY26" fmla="*/ 777618 h 9628343"/>
                <a:gd name="connsiteX27" fmla="*/ 3119893 w 19048999"/>
                <a:gd name="connsiteY27" fmla="*/ 321571 h 9628343"/>
                <a:gd name="connsiteX28" fmla="*/ 3497351 w 19048999"/>
                <a:gd name="connsiteY28" fmla="*/ 674883 h 9628343"/>
                <a:gd name="connsiteX29" fmla="*/ 3759013 w 19048999"/>
                <a:gd name="connsiteY29" fmla="*/ 571878 h 9628343"/>
                <a:gd name="connsiteX30" fmla="*/ 3999043 w 19048999"/>
                <a:gd name="connsiteY30" fmla="*/ 91818 h 9628343"/>
                <a:gd name="connsiteX31" fmla="*/ 4033333 w 19048999"/>
                <a:gd name="connsiteY31" fmla="*/ 11808 h 9628343"/>
                <a:gd name="connsiteX32" fmla="*/ 3984569 w 19048999"/>
                <a:gd name="connsiteY32" fmla="*/ 247366 h 9628343"/>
                <a:gd name="connsiteX33" fmla="*/ 3812791 w 19048999"/>
                <a:gd name="connsiteY33" fmla="*/ 647417 h 9628343"/>
                <a:gd name="connsiteX34" fmla="*/ 3592906 w 19048999"/>
                <a:gd name="connsiteY34" fmla="*/ 811408 h 9628343"/>
                <a:gd name="connsiteX35" fmla="*/ 3604425 w 19048999"/>
                <a:gd name="connsiteY35" fmla="*/ 999253 h 9628343"/>
                <a:gd name="connsiteX36" fmla="*/ 3872985 w 19048999"/>
                <a:gd name="connsiteY36" fmla="*/ 881976 h 9628343"/>
                <a:gd name="connsiteX37" fmla="*/ 4200754 w 19048999"/>
                <a:gd name="connsiteY37" fmla="*/ 774136 h 9628343"/>
                <a:gd name="connsiteX38" fmla="*/ 4064251 w 19048999"/>
                <a:gd name="connsiteY38" fmla="*/ 847195 h 9628343"/>
                <a:gd name="connsiteX39" fmla="*/ 3818880 w 19048999"/>
                <a:gd name="connsiteY39" fmla="*/ 991305 h 9628343"/>
                <a:gd name="connsiteX40" fmla="*/ 3658531 w 19048999"/>
                <a:gd name="connsiteY40" fmla="*/ 1093178 h 9628343"/>
                <a:gd name="connsiteX41" fmla="*/ 3622838 w 19048999"/>
                <a:gd name="connsiteY41" fmla="*/ 1221401 h 9628343"/>
                <a:gd name="connsiteX42" fmla="*/ 3577446 w 19048999"/>
                <a:gd name="connsiteY42" fmla="*/ 1500691 h 9628343"/>
                <a:gd name="connsiteX43" fmla="*/ 3461833 w 19048999"/>
                <a:gd name="connsiteY43" fmla="*/ 1726308 h 9628343"/>
                <a:gd name="connsiteX44" fmla="*/ 3278953 w 19048999"/>
                <a:gd name="connsiteY44" fmla="*/ 2034918 h 9628343"/>
                <a:gd name="connsiteX45" fmla="*/ 3288742 w 19048999"/>
                <a:gd name="connsiteY45" fmla="*/ 2273460 h 9628343"/>
                <a:gd name="connsiteX46" fmla="*/ 3434288 w 19048999"/>
                <a:gd name="connsiteY46" fmla="*/ 2417577 h 9628343"/>
                <a:gd name="connsiteX47" fmla="*/ 3781217 w 19048999"/>
                <a:gd name="connsiteY47" fmla="*/ 2618845 h 9628343"/>
                <a:gd name="connsiteX48" fmla="*/ 6588323 w 19048999"/>
                <a:gd name="connsiteY48" fmla="*/ 3874193 h 9628343"/>
                <a:gd name="connsiteX49" fmla="*/ 18227951 w 19048999"/>
                <a:gd name="connsiteY49" fmla="*/ 9173439 h 9628343"/>
                <a:gd name="connsiteX50" fmla="*/ 18064964 w 19048999"/>
                <a:gd name="connsiteY50" fmla="*/ 9394536 h 9628343"/>
                <a:gd name="connsiteX51" fmla="*/ 7057965 w 19048999"/>
                <a:gd name="connsiteY51" fmla="*/ 4392731 h 9628343"/>
                <a:gd name="connsiteX52" fmla="*/ 4025107 w 19048999"/>
                <a:gd name="connsiteY52" fmla="*/ 3081300 h 9628343"/>
                <a:gd name="connsiteX53" fmla="*/ 3217865 w 19048999"/>
                <a:gd name="connsiteY53" fmla="*/ 2829045 h 9628343"/>
                <a:gd name="connsiteX54" fmla="*/ 3025524 w 19048999"/>
                <a:gd name="connsiteY54" fmla="*/ 2858861 h 9628343"/>
                <a:gd name="connsiteX55" fmla="*/ 2832855 w 19048999"/>
                <a:gd name="connsiteY55" fmla="*/ 2930924 h 9628343"/>
                <a:gd name="connsiteX56" fmla="*/ 2820111 w 19048999"/>
                <a:gd name="connsiteY56" fmla="*/ 3026344 h 9628343"/>
                <a:gd name="connsiteX57" fmla="*/ 2959241 w 19048999"/>
                <a:gd name="connsiteY57" fmla="*/ 3167976 h 9628343"/>
                <a:gd name="connsiteX58" fmla="*/ 3176083 w 19048999"/>
                <a:gd name="connsiteY58" fmla="*/ 3269358 h 9628343"/>
                <a:gd name="connsiteX59" fmla="*/ 3388239 w 19048999"/>
                <a:gd name="connsiteY59" fmla="*/ 3442290 h 9628343"/>
                <a:gd name="connsiteX60" fmla="*/ 3212014 w 19048999"/>
                <a:gd name="connsiteY60" fmla="*/ 3336948 h 9628343"/>
                <a:gd name="connsiteX61" fmla="*/ 3004633 w 19048999"/>
                <a:gd name="connsiteY61" fmla="*/ 3276814 h 9628343"/>
                <a:gd name="connsiteX62" fmla="*/ 2771676 w 19048999"/>
                <a:gd name="connsiteY62" fmla="*/ 3166987 h 9628343"/>
                <a:gd name="connsiteX63" fmla="*/ 2638873 w 19048999"/>
                <a:gd name="connsiteY63" fmla="*/ 3097908 h 9628343"/>
                <a:gd name="connsiteX64" fmla="*/ 2570293 w 19048999"/>
                <a:gd name="connsiteY64" fmla="*/ 3109338 h 9628343"/>
                <a:gd name="connsiteX65" fmla="*/ 2525557 w 19048999"/>
                <a:gd name="connsiteY65" fmla="*/ 3326508 h 9628343"/>
                <a:gd name="connsiteX66" fmla="*/ 2584349 w 19048999"/>
                <a:gd name="connsiteY66" fmla="*/ 3577470 h 9628343"/>
                <a:gd name="connsiteX67" fmla="*/ 2663703 w 19048999"/>
                <a:gd name="connsiteY67" fmla="*/ 3996904 h 9628343"/>
                <a:gd name="connsiteX68" fmla="*/ 2633113 w 19048999"/>
                <a:gd name="connsiteY68" fmla="*/ 4192703 h 9628343"/>
                <a:gd name="connsiteX69" fmla="*/ 2539703 w 19048999"/>
                <a:gd name="connsiteY69" fmla="*/ 4455574 h 9628343"/>
                <a:gd name="connsiteX70" fmla="*/ 2595212 w 19048999"/>
                <a:gd name="connsiteY70" fmla="*/ 3945217 h 9628343"/>
                <a:gd name="connsiteX71" fmla="*/ 2481240 w 19048999"/>
                <a:gd name="connsiteY71" fmla="*/ 3566538 h 9628343"/>
                <a:gd name="connsiteX72" fmla="*/ 2307403 w 19048999"/>
                <a:gd name="connsiteY72" fmla="*/ 3166488 h 9628343"/>
                <a:gd name="connsiteX73" fmla="*/ 2261683 w 19048999"/>
                <a:gd name="connsiteY73" fmla="*/ 3063618 h 9628343"/>
                <a:gd name="connsiteX74" fmla="*/ 2078803 w 19048999"/>
                <a:gd name="connsiteY74" fmla="*/ 2949318 h 9628343"/>
                <a:gd name="connsiteX75" fmla="*/ 1824299 w 19048999"/>
                <a:gd name="connsiteY75" fmla="*/ 3002494 h 9628343"/>
                <a:gd name="connsiteX76" fmla="*/ 1412162 w 19048999"/>
                <a:gd name="connsiteY76" fmla="*/ 3235573 h 9628343"/>
                <a:gd name="connsiteX77" fmla="*/ 1381573 w 19048999"/>
                <a:gd name="connsiteY77" fmla="*/ 3680838 h 9628343"/>
                <a:gd name="connsiteX78" fmla="*/ 1340867 w 19048999"/>
                <a:gd name="connsiteY78" fmla="*/ 3980504 h 9628343"/>
                <a:gd name="connsiteX79" fmla="*/ 1197619 w 19048999"/>
                <a:gd name="connsiteY79" fmla="*/ 4738831 h 9628343"/>
                <a:gd name="connsiteX80" fmla="*/ 1220896 w 19048999"/>
                <a:gd name="connsiteY80" fmla="*/ 4338309 h 9628343"/>
                <a:gd name="connsiteX81" fmla="*/ 1242772 w 19048999"/>
                <a:gd name="connsiteY81" fmla="*/ 4080888 h 9628343"/>
                <a:gd name="connsiteX82" fmla="*/ 1198693 w 19048999"/>
                <a:gd name="connsiteY82" fmla="*/ 3909438 h 9628343"/>
                <a:gd name="connsiteX83" fmla="*/ 970093 w 19048999"/>
                <a:gd name="connsiteY83" fmla="*/ 3989448 h 9628343"/>
                <a:gd name="connsiteX84" fmla="*/ 766328 w 19048999"/>
                <a:gd name="connsiteY84" fmla="*/ 4131990 h 9628343"/>
                <a:gd name="connsiteX85" fmla="*/ 555808 w 19048999"/>
                <a:gd name="connsiteY85" fmla="*/ 4355688 h 9628343"/>
                <a:gd name="connsiteX86" fmla="*/ 785900 w 19048999"/>
                <a:gd name="connsiteY86" fmla="*/ 4017771 h 9628343"/>
                <a:gd name="connsiteX87" fmla="*/ 1130113 w 19048999"/>
                <a:gd name="connsiteY87" fmla="*/ 3817500 h 9628343"/>
                <a:gd name="connsiteX88" fmla="*/ 1278703 w 19048999"/>
                <a:gd name="connsiteY88" fmla="*/ 3726558 h 9628343"/>
                <a:gd name="connsiteX89" fmla="*/ 1269661 w 19048999"/>
                <a:gd name="connsiteY89" fmla="*/ 3390117 h 9628343"/>
                <a:gd name="connsiteX90" fmla="*/ 1309620 w 19048999"/>
                <a:gd name="connsiteY90" fmla="*/ 3169963 h 9628343"/>
                <a:gd name="connsiteX91" fmla="*/ 1393003 w 19048999"/>
                <a:gd name="connsiteY91" fmla="*/ 3052188 h 9628343"/>
                <a:gd name="connsiteX92" fmla="*/ 1080693 w 19048999"/>
                <a:gd name="connsiteY92" fmla="*/ 2984604 h 9628343"/>
                <a:gd name="connsiteX93" fmla="*/ 663453 w 19048999"/>
                <a:gd name="connsiteY93" fmla="*/ 3023360 h 9628343"/>
                <a:gd name="connsiteX94" fmla="*/ 235111 w 19048999"/>
                <a:gd name="connsiteY94" fmla="*/ 3217172 h 9628343"/>
                <a:gd name="connsiteX95" fmla="*/ 421453 w 19048999"/>
                <a:gd name="connsiteY95" fmla="*/ 3029328 h 9628343"/>
                <a:gd name="connsiteX96" fmla="*/ 627193 w 19048999"/>
                <a:gd name="connsiteY96" fmla="*/ 2926458 h 9628343"/>
                <a:gd name="connsiteX97" fmla="*/ 854480 w 19048999"/>
                <a:gd name="connsiteY97" fmla="*/ 2889178 h 9628343"/>
                <a:gd name="connsiteX98" fmla="*/ 1149272 w 19048999"/>
                <a:gd name="connsiteY98" fmla="*/ 2889676 h 9628343"/>
                <a:gd name="connsiteX99" fmla="*/ 1531894 w 19048999"/>
                <a:gd name="connsiteY99" fmla="*/ 2917507 h 9628343"/>
                <a:gd name="connsiteX100" fmla="*/ 1860559 w 19048999"/>
                <a:gd name="connsiteY100" fmla="*/ 2766431 h 9628343"/>
                <a:gd name="connsiteX101" fmla="*/ 1701613 w 19048999"/>
                <a:gd name="connsiteY101" fmla="*/ 2263518 h 9628343"/>
                <a:gd name="connsiteX102" fmla="*/ 1690183 w 19048999"/>
                <a:gd name="connsiteY102" fmla="*/ 1966338 h 9628343"/>
                <a:gd name="connsiteX103" fmla="*/ 1381991 w 19048999"/>
                <a:gd name="connsiteY103" fmla="*/ 1841604 h 9628343"/>
                <a:gd name="connsiteX104" fmla="*/ 1095823 w 19048999"/>
                <a:gd name="connsiteY104" fmla="*/ 1714878 h 9628343"/>
                <a:gd name="connsiteX105" fmla="*/ 746507 w 19048999"/>
                <a:gd name="connsiteY105" fmla="*/ 1626415 h 9628343"/>
                <a:gd name="connsiteX106" fmla="*/ 352873 w 19048999"/>
                <a:gd name="connsiteY106" fmla="*/ 1726308 h 9628343"/>
                <a:gd name="connsiteX107" fmla="*/ 113171 w 19048999"/>
                <a:gd name="connsiteY107" fmla="*/ 1763582 h 9628343"/>
                <a:gd name="connsiteX108" fmla="*/ 9973 w 19048999"/>
                <a:gd name="connsiteY108" fmla="*/ 1737738 h 9628343"/>
                <a:gd name="connsiteX109" fmla="*/ 348516 w 19048999"/>
                <a:gd name="connsiteY109" fmla="*/ 1643812 h 9628343"/>
                <a:gd name="connsiteX110" fmla="*/ 653097 w 19048999"/>
                <a:gd name="connsiteY110" fmla="*/ 1543920 h 9628343"/>
                <a:gd name="connsiteX111" fmla="*/ 1072963 w 19048999"/>
                <a:gd name="connsiteY111" fmla="*/ 1612008 h 9628343"/>
                <a:gd name="connsiteX112" fmla="*/ 1244413 w 19048999"/>
                <a:gd name="connsiteY112" fmla="*/ 1657728 h 9628343"/>
                <a:gd name="connsiteX113" fmla="*/ 1205766 w 19048999"/>
                <a:gd name="connsiteY113" fmla="*/ 1451988 h 9628343"/>
                <a:gd name="connsiteX114" fmla="*/ 1046313 w 19048999"/>
                <a:gd name="connsiteY114" fmla="*/ 815409 h 9628343"/>
                <a:gd name="connsiteX115" fmla="*/ 1221553 w 19048999"/>
                <a:gd name="connsiteY115" fmla="*/ 1211958 h 9628343"/>
                <a:gd name="connsiteX0" fmla="*/ 1221553 w 18233152"/>
                <a:gd name="connsiteY0" fmla="*/ 1211958 h 9394538"/>
                <a:gd name="connsiteX1" fmla="*/ 1343911 w 18233152"/>
                <a:gd name="connsiteY1" fmla="*/ 1559828 h 9394538"/>
                <a:gd name="connsiteX2" fmla="*/ 1553023 w 18233152"/>
                <a:gd name="connsiteY2" fmla="*/ 1657728 h 9394538"/>
                <a:gd name="connsiteX3" fmla="*/ 1907353 w 18233152"/>
                <a:gd name="connsiteY3" fmla="*/ 1680588 h 9394538"/>
                <a:gd name="connsiteX4" fmla="*/ 2021653 w 18233152"/>
                <a:gd name="connsiteY4" fmla="*/ 1543428 h 9394538"/>
                <a:gd name="connsiteX5" fmla="*/ 2124523 w 18233152"/>
                <a:gd name="connsiteY5" fmla="*/ 1291968 h 9394538"/>
                <a:gd name="connsiteX6" fmla="*/ 2124523 w 18233152"/>
                <a:gd name="connsiteY6" fmla="*/ 1120518 h 9394538"/>
                <a:gd name="connsiteX7" fmla="*/ 2068029 w 18233152"/>
                <a:gd name="connsiteY7" fmla="*/ 825325 h 9394538"/>
                <a:gd name="connsiteX8" fmla="*/ 2078803 w 18233152"/>
                <a:gd name="connsiteY8" fmla="*/ 777618 h 9394538"/>
                <a:gd name="connsiteX9" fmla="*/ 2170243 w 18233152"/>
                <a:gd name="connsiteY9" fmla="*/ 1086228 h 9394538"/>
                <a:gd name="connsiteX10" fmla="*/ 2215963 w 18233152"/>
                <a:gd name="connsiteY10" fmla="*/ 1269108 h 9394538"/>
                <a:gd name="connsiteX11" fmla="*/ 2284543 w 18233152"/>
                <a:gd name="connsiteY11" fmla="*/ 1303398 h 9394538"/>
                <a:gd name="connsiteX12" fmla="*/ 2330263 w 18233152"/>
                <a:gd name="connsiteY12" fmla="*/ 1166238 h 9394538"/>
                <a:gd name="connsiteX13" fmla="*/ 2467423 w 18233152"/>
                <a:gd name="connsiteY13" fmla="*/ 880488 h 9394538"/>
                <a:gd name="connsiteX14" fmla="*/ 2558863 w 18233152"/>
                <a:gd name="connsiteY14" fmla="*/ 640458 h 9394538"/>
                <a:gd name="connsiteX15" fmla="*/ 2616013 w 18233152"/>
                <a:gd name="connsiteY15" fmla="*/ 537588 h 9394538"/>
                <a:gd name="connsiteX16" fmla="*/ 2558863 w 18233152"/>
                <a:gd name="connsiteY16" fmla="*/ 789048 h 9394538"/>
                <a:gd name="connsiteX17" fmla="*/ 2444563 w 18233152"/>
                <a:gd name="connsiteY17" fmla="*/ 1097658 h 9394538"/>
                <a:gd name="connsiteX18" fmla="*/ 2375983 w 18233152"/>
                <a:gd name="connsiteY18" fmla="*/ 1406268 h 9394538"/>
                <a:gd name="connsiteX19" fmla="*/ 2558863 w 18233152"/>
                <a:gd name="connsiteY19" fmla="*/ 1577718 h 9394538"/>
                <a:gd name="connsiteX20" fmla="*/ 2878903 w 18233152"/>
                <a:gd name="connsiteY20" fmla="*/ 1657728 h 9394538"/>
                <a:gd name="connsiteX21" fmla="*/ 3187513 w 18233152"/>
                <a:gd name="connsiteY21" fmla="*/ 1657728 h 9394538"/>
                <a:gd name="connsiteX22" fmla="*/ 3370393 w 18233152"/>
                <a:gd name="connsiteY22" fmla="*/ 1566288 h 9394538"/>
                <a:gd name="connsiteX23" fmla="*/ 3488066 w 18233152"/>
                <a:gd name="connsiteY23" fmla="*/ 1246753 h 9394538"/>
                <a:gd name="connsiteX24" fmla="*/ 3495138 w 18233152"/>
                <a:gd name="connsiteY24" fmla="*/ 1115548 h 9394538"/>
                <a:gd name="connsiteX25" fmla="*/ 3493650 w 18233152"/>
                <a:gd name="connsiteY25" fmla="*/ 1063976 h 9394538"/>
                <a:gd name="connsiteX26" fmla="*/ 3450403 w 18233152"/>
                <a:gd name="connsiteY26" fmla="*/ 777618 h 9394538"/>
                <a:gd name="connsiteX27" fmla="*/ 3119893 w 18233152"/>
                <a:gd name="connsiteY27" fmla="*/ 321571 h 9394538"/>
                <a:gd name="connsiteX28" fmla="*/ 3497351 w 18233152"/>
                <a:gd name="connsiteY28" fmla="*/ 674883 h 9394538"/>
                <a:gd name="connsiteX29" fmla="*/ 3759013 w 18233152"/>
                <a:gd name="connsiteY29" fmla="*/ 571878 h 9394538"/>
                <a:gd name="connsiteX30" fmla="*/ 3999043 w 18233152"/>
                <a:gd name="connsiteY30" fmla="*/ 91818 h 9394538"/>
                <a:gd name="connsiteX31" fmla="*/ 4033333 w 18233152"/>
                <a:gd name="connsiteY31" fmla="*/ 11808 h 9394538"/>
                <a:gd name="connsiteX32" fmla="*/ 3984569 w 18233152"/>
                <a:gd name="connsiteY32" fmla="*/ 247366 h 9394538"/>
                <a:gd name="connsiteX33" fmla="*/ 3812791 w 18233152"/>
                <a:gd name="connsiteY33" fmla="*/ 647417 h 9394538"/>
                <a:gd name="connsiteX34" fmla="*/ 3592906 w 18233152"/>
                <a:gd name="connsiteY34" fmla="*/ 811408 h 9394538"/>
                <a:gd name="connsiteX35" fmla="*/ 3604425 w 18233152"/>
                <a:gd name="connsiteY35" fmla="*/ 999253 h 9394538"/>
                <a:gd name="connsiteX36" fmla="*/ 3872985 w 18233152"/>
                <a:gd name="connsiteY36" fmla="*/ 881976 h 9394538"/>
                <a:gd name="connsiteX37" fmla="*/ 4200754 w 18233152"/>
                <a:gd name="connsiteY37" fmla="*/ 774136 h 9394538"/>
                <a:gd name="connsiteX38" fmla="*/ 4064251 w 18233152"/>
                <a:gd name="connsiteY38" fmla="*/ 847195 h 9394538"/>
                <a:gd name="connsiteX39" fmla="*/ 3818880 w 18233152"/>
                <a:gd name="connsiteY39" fmla="*/ 991305 h 9394538"/>
                <a:gd name="connsiteX40" fmla="*/ 3658531 w 18233152"/>
                <a:gd name="connsiteY40" fmla="*/ 1093178 h 9394538"/>
                <a:gd name="connsiteX41" fmla="*/ 3622838 w 18233152"/>
                <a:gd name="connsiteY41" fmla="*/ 1221401 h 9394538"/>
                <a:gd name="connsiteX42" fmla="*/ 3577446 w 18233152"/>
                <a:gd name="connsiteY42" fmla="*/ 1500691 h 9394538"/>
                <a:gd name="connsiteX43" fmla="*/ 3461833 w 18233152"/>
                <a:gd name="connsiteY43" fmla="*/ 1726308 h 9394538"/>
                <a:gd name="connsiteX44" fmla="*/ 3278953 w 18233152"/>
                <a:gd name="connsiteY44" fmla="*/ 2034918 h 9394538"/>
                <a:gd name="connsiteX45" fmla="*/ 3288742 w 18233152"/>
                <a:gd name="connsiteY45" fmla="*/ 2273460 h 9394538"/>
                <a:gd name="connsiteX46" fmla="*/ 3434288 w 18233152"/>
                <a:gd name="connsiteY46" fmla="*/ 2417577 h 9394538"/>
                <a:gd name="connsiteX47" fmla="*/ 3781217 w 18233152"/>
                <a:gd name="connsiteY47" fmla="*/ 2618845 h 9394538"/>
                <a:gd name="connsiteX48" fmla="*/ 6588323 w 18233152"/>
                <a:gd name="connsiteY48" fmla="*/ 3874193 h 9394538"/>
                <a:gd name="connsiteX49" fmla="*/ 18227951 w 18233152"/>
                <a:gd name="connsiteY49" fmla="*/ 9173439 h 9394538"/>
                <a:gd name="connsiteX50" fmla="*/ 18064964 w 18233152"/>
                <a:gd name="connsiteY50" fmla="*/ 9394536 h 9394538"/>
                <a:gd name="connsiteX51" fmla="*/ 7057965 w 18233152"/>
                <a:gd name="connsiteY51" fmla="*/ 4392731 h 9394538"/>
                <a:gd name="connsiteX52" fmla="*/ 4025107 w 18233152"/>
                <a:gd name="connsiteY52" fmla="*/ 3081300 h 9394538"/>
                <a:gd name="connsiteX53" fmla="*/ 3217865 w 18233152"/>
                <a:gd name="connsiteY53" fmla="*/ 2829045 h 9394538"/>
                <a:gd name="connsiteX54" fmla="*/ 3025524 w 18233152"/>
                <a:gd name="connsiteY54" fmla="*/ 2858861 h 9394538"/>
                <a:gd name="connsiteX55" fmla="*/ 2832855 w 18233152"/>
                <a:gd name="connsiteY55" fmla="*/ 2930924 h 9394538"/>
                <a:gd name="connsiteX56" fmla="*/ 2820111 w 18233152"/>
                <a:gd name="connsiteY56" fmla="*/ 3026344 h 9394538"/>
                <a:gd name="connsiteX57" fmla="*/ 2959241 w 18233152"/>
                <a:gd name="connsiteY57" fmla="*/ 3167976 h 9394538"/>
                <a:gd name="connsiteX58" fmla="*/ 3176083 w 18233152"/>
                <a:gd name="connsiteY58" fmla="*/ 3269358 h 9394538"/>
                <a:gd name="connsiteX59" fmla="*/ 3388239 w 18233152"/>
                <a:gd name="connsiteY59" fmla="*/ 3442290 h 9394538"/>
                <a:gd name="connsiteX60" fmla="*/ 3212014 w 18233152"/>
                <a:gd name="connsiteY60" fmla="*/ 3336948 h 9394538"/>
                <a:gd name="connsiteX61" fmla="*/ 3004633 w 18233152"/>
                <a:gd name="connsiteY61" fmla="*/ 3276814 h 9394538"/>
                <a:gd name="connsiteX62" fmla="*/ 2771676 w 18233152"/>
                <a:gd name="connsiteY62" fmla="*/ 3166987 h 9394538"/>
                <a:gd name="connsiteX63" fmla="*/ 2638873 w 18233152"/>
                <a:gd name="connsiteY63" fmla="*/ 3097908 h 9394538"/>
                <a:gd name="connsiteX64" fmla="*/ 2570293 w 18233152"/>
                <a:gd name="connsiteY64" fmla="*/ 3109338 h 9394538"/>
                <a:gd name="connsiteX65" fmla="*/ 2525557 w 18233152"/>
                <a:gd name="connsiteY65" fmla="*/ 3326508 h 9394538"/>
                <a:gd name="connsiteX66" fmla="*/ 2584349 w 18233152"/>
                <a:gd name="connsiteY66" fmla="*/ 3577470 h 9394538"/>
                <a:gd name="connsiteX67" fmla="*/ 2663703 w 18233152"/>
                <a:gd name="connsiteY67" fmla="*/ 3996904 h 9394538"/>
                <a:gd name="connsiteX68" fmla="*/ 2633113 w 18233152"/>
                <a:gd name="connsiteY68" fmla="*/ 4192703 h 9394538"/>
                <a:gd name="connsiteX69" fmla="*/ 2539703 w 18233152"/>
                <a:gd name="connsiteY69" fmla="*/ 4455574 h 9394538"/>
                <a:gd name="connsiteX70" fmla="*/ 2595212 w 18233152"/>
                <a:gd name="connsiteY70" fmla="*/ 3945217 h 9394538"/>
                <a:gd name="connsiteX71" fmla="*/ 2481240 w 18233152"/>
                <a:gd name="connsiteY71" fmla="*/ 3566538 h 9394538"/>
                <a:gd name="connsiteX72" fmla="*/ 2307403 w 18233152"/>
                <a:gd name="connsiteY72" fmla="*/ 3166488 h 9394538"/>
                <a:gd name="connsiteX73" fmla="*/ 2261683 w 18233152"/>
                <a:gd name="connsiteY73" fmla="*/ 3063618 h 9394538"/>
                <a:gd name="connsiteX74" fmla="*/ 2078803 w 18233152"/>
                <a:gd name="connsiteY74" fmla="*/ 2949318 h 9394538"/>
                <a:gd name="connsiteX75" fmla="*/ 1824299 w 18233152"/>
                <a:gd name="connsiteY75" fmla="*/ 3002494 h 9394538"/>
                <a:gd name="connsiteX76" fmla="*/ 1412162 w 18233152"/>
                <a:gd name="connsiteY76" fmla="*/ 3235573 h 9394538"/>
                <a:gd name="connsiteX77" fmla="*/ 1381573 w 18233152"/>
                <a:gd name="connsiteY77" fmla="*/ 3680838 h 9394538"/>
                <a:gd name="connsiteX78" fmla="*/ 1340867 w 18233152"/>
                <a:gd name="connsiteY78" fmla="*/ 3980504 h 9394538"/>
                <a:gd name="connsiteX79" fmla="*/ 1197619 w 18233152"/>
                <a:gd name="connsiteY79" fmla="*/ 4738831 h 9394538"/>
                <a:gd name="connsiteX80" fmla="*/ 1220896 w 18233152"/>
                <a:gd name="connsiteY80" fmla="*/ 4338309 h 9394538"/>
                <a:gd name="connsiteX81" fmla="*/ 1242772 w 18233152"/>
                <a:gd name="connsiteY81" fmla="*/ 4080888 h 9394538"/>
                <a:gd name="connsiteX82" fmla="*/ 1198693 w 18233152"/>
                <a:gd name="connsiteY82" fmla="*/ 3909438 h 9394538"/>
                <a:gd name="connsiteX83" fmla="*/ 970093 w 18233152"/>
                <a:gd name="connsiteY83" fmla="*/ 3989448 h 9394538"/>
                <a:gd name="connsiteX84" fmla="*/ 766328 w 18233152"/>
                <a:gd name="connsiteY84" fmla="*/ 4131990 h 9394538"/>
                <a:gd name="connsiteX85" fmla="*/ 555808 w 18233152"/>
                <a:gd name="connsiteY85" fmla="*/ 4355688 h 9394538"/>
                <a:gd name="connsiteX86" fmla="*/ 785900 w 18233152"/>
                <a:gd name="connsiteY86" fmla="*/ 4017771 h 9394538"/>
                <a:gd name="connsiteX87" fmla="*/ 1130113 w 18233152"/>
                <a:gd name="connsiteY87" fmla="*/ 3817500 h 9394538"/>
                <a:gd name="connsiteX88" fmla="*/ 1278703 w 18233152"/>
                <a:gd name="connsiteY88" fmla="*/ 3726558 h 9394538"/>
                <a:gd name="connsiteX89" fmla="*/ 1269661 w 18233152"/>
                <a:gd name="connsiteY89" fmla="*/ 3390117 h 9394538"/>
                <a:gd name="connsiteX90" fmla="*/ 1309620 w 18233152"/>
                <a:gd name="connsiteY90" fmla="*/ 3169963 h 9394538"/>
                <a:gd name="connsiteX91" fmla="*/ 1393003 w 18233152"/>
                <a:gd name="connsiteY91" fmla="*/ 3052188 h 9394538"/>
                <a:gd name="connsiteX92" fmla="*/ 1080693 w 18233152"/>
                <a:gd name="connsiteY92" fmla="*/ 2984604 h 9394538"/>
                <a:gd name="connsiteX93" fmla="*/ 663453 w 18233152"/>
                <a:gd name="connsiteY93" fmla="*/ 3023360 h 9394538"/>
                <a:gd name="connsiteX94" fmla="*/ 235111 w 18233152"/>
                <a:gd name="connsiteY94" fmla="*/ 3217172 h 9394538"/>
                <a:gd name="connsiteX95" fmla="*/ 421453 w 18233152"/>
                <a:gd name="connsiteY95" fmla="*/ 3029328 h 9394538"/>
                <a:gd name="connsiteX96" fmla="*/ 627193 w 18233152"/>
                <a:gd name="connsiteY96" fmla="*/ 2926458 h 9394538"/>
                <a:gd name="connsiteX97" fmla="*/ 854480 w 18233152"/>
                <a:gd name="connsiteY97" fmla="*/ 2889178 h 9394538"/>
                <a:gd name="connsiteX98" fmla="*/ 1149272 w 18233152"/>
                <a:gd name="connsiteY98" fmla="*/ 2889676 h 9394538"/>
                <a:gd name="connsiteX99" fmla="*/ 1531894 w 18233152"/>
                <a:gd name="connsiteY99" fmla="*/ 2917507 h 9394538"/>
                <a:gd name="connsiteX100" fmla="*/ 1860559 w 18233152"/>
                <a:gd name="connsiteY100" fmla="*/ 2766431 h 9394538"/>
                <a:gd name="connsiteX101" fmla="*/ 1701613 w 18233152"/>
                <a:gd name="connsiteY101" fmla="*/ 2263518 h 9394538"/>
                <a:gd name="connsiteX102" fmla="*/ 1690183 w 18233152"/>
                <a:gd name="connsiteY102" fmla="*/ 1966338 h 9394538"/>
                <a:gd name="connsiteX103" fmla="*/ 1381991 w 18233152"/>
                <a:gd name="connsiteY103" fmla="*/ 1841604 h 9394538"/>
                <a:gd name="connsiteX104" fmla="*/ 1095823 w 18233152"/>
                <a:gd name="connsiteY104" fmla="*/ 1714878 h 9394538"/>
                <a:gd name="connsiteX105" fmla="*/ 746507 w 18233152"/>
                <a:gd name="connsiteY105" fmla="*/ 1626415 h 9394538"/>
                <a:gd name="connsiteX106" fmla="*/ 352873 w 18233152"/>
                <a:gd name="connsiteY106" fmla="*/ 1726308 h 9394538"/>
                <a:gd name="connsiteX107" fmla="*/ 113171 w 18233152"/>
                <a:gd name="connsiteY107" fmla="*/ 1763582 h 9394538"/>
                <a:gd name="connsiteX108" fmla="*/ 9973 w 18233152"/>
                <a:gd name="connsiteY108" fmla="*/ 1737738 h 9394538"/>
                <a:gd name="connsiteX109" fmla="*/ 348516 w 18233152"/>
                <a:gd name="connsiteY109" fmla="*/ 1643812 h 9394538"/>
                <a:gd name="connsiteX110" fmla="*/ 653097 w 18233152"/>
                <a:gd name="connsiteY110" fmla="*/ 1543920 h 9394538"/>
                <a:gd name="connsiteX111" fmla="*/ 1072963 w 18233152"/>
                <a:gd name="connsiteY111" fmla="*/ 1612008 h 9394538"/>
                <a:gd name="connsiteX112" fmla="*/ 1244413 w 18233152"/>
                <a:gd name="connsiteY112" fmla="*/ 1657728 h 9394538"/>
                <a:gd name="connsiteX113" fmla="*/ 1205766 w 18233152"/>
                <a:gd name="connsiteY113" fmla="*/ 1451988 h 9394538"/>
                <a:gd name="connsiteX114" fmla="*/ 1046313 w 18233152"/>
                <a:gd name="connsiteY114" fmla="*/ 815409 h 9394538"/>
                <a:gd name="connsiteX115" fmla="*/ 1221553 w 18233152"/>
                <a:gd name="connsiteY115" fmla="*/ 1211958 h 9394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</a:cxnLst>
              <a:rect l="l" t="t" r="r" b="b"/>
              <a:pathLst>
                <a:path w="18233152" h="9394538">
                  <a:moveTo>
                    <a:pt x="1221553" y="1211958"/>
                  </a:moveTo>
                  <a:cubicBezTo>
                    <a:pt x="1271153" y="1336028"/>
                    <a:pt x="1288666" y="1485533"/>
                    <a:pt x="1343911" y="1559828"/>
                  </a:cubicBezTo>
                  <a:cubicBezTo>
                    <a:pt x="1399156" y="1634123"/>
                    <a:pt x="1459116" y="1637601"/>
                    <a:pt x="1553023" y="1657728"/>
                  </a:cubicBezTo>
                  <a:cubicBezTo>
                    <a:pt x="1646930" y="1677855"/>
                    <a:pt x="1829248" y="1699638"/>
                    <a:pt x="1907353" y="1680588"/>
                  </a:cubicBezTo>
                  <a:cubicBezTo>
                    <a:pt x="1985458" y="1661538"/>
                    <a:pt x="1985458" y="1608198"/>
                    <a:pt x="2021653" y="1543428"/>
                  </a:cubicBezTo>
                  <a:cubicBezTo>
                    <a:pt x="2057848" y="1478658"/>
                    <a:pt x="2107378" y="1362453"/>
                    <a:pt x="2124523" y="1291968"/>
                  </a:cubicBezTo>
                  <a:cubicBezTo>
                    <a:pt x="2141668" y="1221483"/>
                    <a:pt x="2133939" y="1198292"/>
                    <a:pt x="2124523" y="1120518"/>
                  </a:cubicBezTo>
                  <a:cubicBezTo>
                    <a:pt x="2115107" y="1042744"/>
                    <a:pt x="2075649" y="882475"/>
                    <a:pt x="2068029" y="825325"/>
                  </a:cubicBezTo>
                  <a:cubicBezTo>
                    <a:pt x="2060409" y="768175"/>
                    <a:pt x="2061767" y="734134"/>
                    <a:pt x="2078803" y="777618"/>
                  </a:cubicBezTo>
                  <a:cubicBezTo>
                    <a:pt x="2095839" y="821102"/>
                    <a:pt x="2147383" y="1004313"/>
                    <a:pt x="2170243" y="1086228"/>
                  </a:cubicBezTo>
                  <a:cubicBezTo>
                    <a:pt x="2193103" y="1168143"/>
                    <a:pt x="2196913" y="1232913"/>
                    <a:pt x="2215963" y="1269108"/>
                  </a:cubicBezTo>
                  <a:cubicBezTo>
                    <a:pt x="2235013" y="1305303"/>
                    <a:pt x="2265493" y="1320543"/>
                    <a:pt x="2284543" y="1303398"/>
                  </a:cubicBezTo>
                  <a:cubicBezTo>
                    <a:pt x="2303593" y="1286253"/>
                    <a:pt x="2299783" y="1236723"/>
                    <a:pt x="2330263" y="1166238"/>
                  </a:cubicBezTo>
                  <a:cubicBezTo>
                    <a:pt x="2360743" y="1095753"/>
                    <a:pt x="2429323" y="968118"/>
                    <a:pt x="2467423" y="880488"/>
                  </a:cubicBezTo>
                  <a:cubicBezTo>
                    <a:pt x="2505523" y="792858"/>
                    <a:pt x="2534098" y="697608"/>
                    <a:pt x="2558863" y="640458"/>
                  </a:cubicBezTo>
                  <a:cubicBezTo>
                    <a:pt x="2583628" y="583308"/>
                    <a:pt x="2616013" y="512823"/>
                    <a:pt x="2616013" y="537588"/>
                  </a:cubicBezTo>
                  <a:cubicBezTo>
                    <a:pt x="2616013" y="562353"/>
                    <a:pt x="2587438" y="695703"/>
                    <a:pt x="2558863" y="789048"/>
                  </a:cubicBezTo>
                  <a:cubicBezTo>
                    <a:pt x="2530288" y="882393"/>
                    <a:pt x="2475043" y="994788"/>
                    <a:pt x="2444563" y="1097658"/>
                  </a:cubicBezTo>
                  <a:cubicBezTo>
                    <a:pt x="2414083" y="1200528"/>
                    <a:pt x="2356933" y="1326258"/>
                    <a:pt x="2375983" y="1406268"/>
                  </a:cubicBezTo>
                  <a:cubicBezTo>
                    <a:pt x="2395033" y="1486278"/>
                    <a:pt x="2475043" y="1535808"/>
                    <a:pt x="2558863" y="1577718"/>
                  </a:cubicBezTo>
                  <a:cubicBezTo>
                    <a:pt x="2642683" y="1619628"/>
                    <a:pt x="2774128" y="1644393"/>
                    <a:pt x="2878903" y="1657728"/>
                  </a:cubicBezTo>
                  <a:cubicBezTo>
                    <a:pt x="2983678" y="1671063"/>
                    <a:pt x="3105598" y="1672968"/>
                    <a:pt x="3187513" y="1657728"/>
                  </a:cubicBezTo>
                  <a:cubicBezTo>
                    <a:pt x="3269428" y="1642488"/>
                    <a:pt x="3320301" y="1634784"/>
                    <a:pt x="3370393" y="1566288"/>
                  </a:cubicBezTo>
                  <a:cubicBezTo>
                    <a:pt x="3420485" y="1497792"/>
                    <a:pt x="3467275" y="1321876"/>
                    <a:pt x="3488066" y="1246753"/>
                  </a:cubicBezTo>
                  <a:cubicBezTo>
                    <a:pt x="3508857" y="1171630"/>
                    <a:pt x="3494207" y="1146011"/>
                    <a:pt x="3495138" y="1115548"/>
                  </a:cubicBezTo>
                  <a:cubicBezTo>
                    <a:pt x="3496069" y="1085085"/>
                    <a:pt x="3495555" y="1117316"/>
                    <a:pt x="3493650" y="1063976"/>
                  </a:cubicBezTo>
                  <a:cubicBezTo>
                    <a:pt x="3491745" y="1010636"/>
                    <a:pt x="3512696" y="901352"/>
                    <a:pt x="3450403" y="777618"/>
                  </a:cubicBezTo>
                  <a:cubicBezTo>
                    <a:pt x="3388110" y="653884"/>
                    <a:pt x="3101583" y="362546"/>
                    <a:pt x="3119893" y="321571"/>
                  </a:cubicBezTo>
                  <a:cubicBezTo>
                    <a:pt x="3138203" y="280596"/>
                    <a:pt x="3390831" y="633165"/>
                    <a:pt x="3497351" y="674883"/>
                  </a:cubicBezTo>
                  <a:cubicBezTo>
                    <a:pt x="3529859" y="730018"/>
                    <a:pt x="3675398" y="669055"/>
                    <a:pt x="3759013" y="571878"/>
                  </a:cubicBezTo>
                  <a:cubicBezTo>
                    <a:pt x="3842628" y="474701"/>
                    <a:pt x="3953323" y="185163"/>
                    <a:pt x="3999043" y="91818"/>
                  </a:cubicBezTo>
                  <a:cubicBezTo>
                    <a:pt x="4044763" y="-1527"/>
                    <a:pt x="4035745" y="-14117"/>
                    <a:pt x="4033333" y="11808"/>
                  </a:cubicBezTo>
                  <a:cubicBezTo>
                    <a:pt x="4030921" y="37733"/>
                    <a:pt x="4021326" y="141431"/>
                    <a:pt x="3984569" y="247366"/>
                  </a:cubicBezTo>
                  <a:cubicBezTo>
                    <a:pt x="3947812" y="353301"/>
                    <a:pt x="3878068" y="553410"/>
                    <a:pt x="3812791" y="647417"/>
                  </a:cubicBezTo>
                  <a:cubicBezTo>
                    <a:pt x="3747514" y="741424"/>
                    <a:pt x="3627634" y="752769"/>
                    <a:pt x="3592906" y="811408"/>
                  </a:cubicBezTo>
                  <a:cubicBezTo>
                    <a:pt x="3558178" y="870047"/>
                    <a:pt x="3557745" y="987492"/>
                    <a:pt x="3604425" y="999253"/>
                  </a:cubicBezTo>
                  <a:cubicBezTo>
                    <a:pt x="3651105" y="1011014"/>
                    <a:pt x="3773597" y="919495"/>
                    <a:pt x="3872985" y="881976"/>
                  </a:cubicBezTo>
                  <a:cubicBezTo>
                    <a:pt x="3972373" y="844457"/>
                    <a:pt x="4168876" y="779933"/>
                    <a:pt x="4200754" y="774136"/>
                  </a:cubicBezTo>
                  <a:cubicBezTo>
                    <a:pt x="4232632" y="768339"/>
                    <a:pt x="4127897" y="811000"/>
                    <a:pt x="4064251" y="847195"/>
                  </a:cubicBezTo>
                  <a:cubicBezTo>
                    <a:pt x="4000605" y="883390"/>
                    <a:pt x="3886500" y="950308"/>
                    <a:pt x="3818880" y="991305"/>
                  </a:cubicBezTo>
                  <a:cubicBezTo>
                    <a:pt x="3751260" y="1032302"/>
                    <a:pt x="3691205" y="1054829"/>
                    <a:pt x="3658531" y="1093178"/>
                  </a:cubicBezTo>
                  <a:cubicBezTo>
                    <a:pt x="3625857" y="1131527"/>
                    <a:pt x="3636352" y="1153482"/>
                    <a:pt x="3622838" y="1221401"/>
                  </a:cubicBezTo>
                  <a:cubicBezTo>
                    <a:pt x="3609324" y="1289320"/>
                    <a:pt x="3604280" y="1416540"/>
                    <a:pt x="3577446" y="1500691"/>
                  </a:cubicBezTo>
                  <a:cubicBezTo>
                    <a:pt x="3550612" y="1584842"/>
                    <a:pt x="3511582" y="1637270"/>
                    <a:pt x="3461833" y="1726308"/>
                  </a:cubicBezTo>
                  <a:cubicBezTo>
                    <a:pt x="3412084" y="1815346"/>
                    <a:pt x="3307802" y="1943726"/>
                    <a:pt x="3278953" y="2034918"/>
                  </a:cubicBezTo>
                  <a:cubicBezTo>
                    <a:pt x="3250105" y="2126110"/>
                    <a:pt x="3262853" y="2209684"/>
                    <a:pt x="3288742" y="2273460"/>
                  </a:cubicBezTo>
                  <a:cubicBezTo>
                    <a:pt x="3314631" y="2337237"/>
                    <a:pt x="3352209" y="2360013"/>
                    <a:pt x="3434288" y="2417577"/>
                  </a:cubicBezTo>
                  <a:cubicBezTo>
                    <a:pt x="3516367" y="2475141"/>
                    <a:pt x="3255545" y="2376076"/>
                    <a:pt x="3781217" y="2618845"/>
                  </a:cubicBezTo>
                  <a:cubicBezTo>
                    <a:pt x="4306889" y="2861614"/>
                    <a:pt x="4180534" y="2781761"/>
                    <a:pt x="6588323" y="3874193"/>
                  </a:cubicBezTo>
                  <a:lnTo>
                    <a:pt x="18227951" y="9173439"/>
                  </a:lnTo>
                  <a:cubicBezTo>
                    <a:pt x="18262059" y="9259832"/>
                    <a:pt x="18119293" y="9320837"/>
                    <a:pt x="18064964" y="9394536"/>
                  </a:cubicBezTo>
                  <a:cubicBezTo>
                    <a:pt x="18033882" y="9397848"/>
                    <a:pt x="9397941" y="5444937"/>
                    <a:pt x="7057965" y="4392731"/>
                  </a:cubicBezTo>
                  <a:cubicBezTo>
                    <a:pt x="4717989" y="3340525"/>
                    <a:pt x="4665124" y="3341914"/>
                    <a:pt x="4025107" y="3081300"/>
                  </a:cubicBezTo>
                  <a:cubicBezTo>
                    <a:pt x="3385090" y="2820686"/>
                    <a:pt x="3384462" y="2866118"/>
                    <a:pt x="3217865" y="2829045"/>
                  </a:cubicBezTo>
                  <a:cubicBezTo>
                    <a:pt x="3051268" y="2791972"/>
                    <a:pt x="3089692" y="2841881"/>
                    <a:pt x="3025524" y="2858861"/>
                  </a:cubicBezTo>
                  <a:cubicBezTo>
                    <a:pt x="2961356" y="2875841"/>
                    <a:pt x="2867091" y="2903010"/>
                    <a:pt x="2832855" y="2930924"/>
                  </a:cubicBezTo>
                  <a:cubicBezTo>
                    <a:pt x="2798620" y="2958838"/>
                    <a:pt x="2799047" y="2986835"/>
                    <a:pt x="2820111" y="3026344"/>
                  </a:cubicBezTo>
                  <a:cubicBezTo>
                    <a:pt x="2841175" y="3065853"/>
                    <a:pt x="2899912" y="3127474"/>
                    <a:pt x="2959241" y="3167976"/>
                  </a:cubicBezTo>
                  <a:cubicBezTo>
                    <a:pt x="3018570" y="3208478"/>
                    <a:pt x="3104583" y="3223639"/>
                    <a:pt x="3176083" y="3269358"/>
                  </a:cubicBezTo>
                  <a:cubicBezTo>
                    <a:pt x="3247583" y="3315077"/>
                    <a:pt x="3382251" y="3431025"/>
                    <a:pt x="3388239" y="3442290"/>
                  </a:cubicBezTo>
                  <a:cubicBezTo>
                    <a:pt x="3394228" y="3453555"/>
                    <a:pt x="3275948" y="3364527"/>
                    <a:pt x="3212014" y="3336948"/>
                  </a:cubicBezTo>
                  <a:cubicBezTo>
                    <a:pt x="3148080" y="3309369"/>
                    <a:pt x="3078023" y="3305141"/>
                    <a:pt x="3004633" y="3276814"/>
                  </a:cubicBezTo>
                  <a:cubicBezTo>
                    <a:pt x="2931243" y="3248487"/>
                    <a:pt x="2832636" y="3196805"/>
                    <a:pt x="2771676" y="3166987"/>
                  </a:cubicBezTo>
                  <a:cubicBezTo>
                    <a:pt x="2710716" y="3137169"/>
                    <a:pt x="2672437" y="3107516"/>
                    <a:pt x="2638873" y="3097908"/>
                  </a:cubicBezTo>
                  <a:cubicBezTo>
                    <a:pt x="2605309" y="3088300"/>
                    <a:pt x="2589179" y="3071238"/>
                    <a:pt x="2570293" y="3109338"/>
                  </a:cubicBezTo>
                  <a:cubicBezTo>
                    <a:pt x="2551407" y="3147438"/>
                    <a:pt x="2523214" y="3248486"/>
                    <a:pt x="2525557" y="3326508"/>
                  </a:cubicBezTo>
                  <a:cubicBezTo>
                    <a:pt x="2527900" y="3404530"/>
                    <a:pt x="2561325" y="3465737"/>
                    <a:pt x="2584349" y="3577470"/>
                  </a:cubicBezTo>
                  <a:cubicBezTo>
                    <a:pt x="2607373" y="3689203"/>
                    <a:pt x="2655576" y="3894365"/>
                    <a:pt x="2663703" y="3996904"/>
                  </a:cubicBezTo>
                  <a:cubicBezTo>
                    <a:pt x="2671830" y="4099443"/>
                    <a:pt x="2653780" y="4116258"/>
                    <a:pt x="2633113" y="4192703"/>
                  </a:cubicBezTo>
                  <a:cubicBezTo>
                    <a:pt x="2612446" y="4269148"/>
                    <a:pt x="2546020" y="4496822"/>
                    <a:pt x="2539703" y="4455574"/>
                  </a:cubicBezTo>
                  <a:cubicBezTo>
                    <a:pt x="2533386" y="4414326"/>
                    <a:pt x="2604956" y="4093390"/>
                    <a:pt x="2595212" y="3945217"/>
                  </a:cubicBezTo>
                  <a:cubicBezTo>
                    <a:pt x="2585468" y="3797044"/>
                    <a:pt x="2529208" y="3696326"/>
                    <a:pt x="2481240" y="3566538"/>
                  </a:cubicBezTo>
                  <a:cubicBezTo>
                    <a:pt x="2433272" y="3436750"/>
                    <a:pt x="2343996" y="3250308"/>
                    <a:pt x="2307403" y="3166488"/>
                  </a:cubicBezTo>
                  <a:cubicBezTo>
                    <a:pt x="2270810" y="3082668"/>
                    <a:pt x="2299783" y="3099813"/>
                    <a:pt x="2261683" y="3063618"/>
                  </a:cubicBezTo>
                  <a:cubicBezTo>
                    <a:pt x="2223583" y="3027423"/>
                    <a:pt x="2151700" y="2959505"/>
                    <a:pt x="2078803" y="2949318"/>
                  </a:cubicBezTo>
                  <a:cubicBezTo>
                    <a:pt x="2005906" y="2939131"/>
                    <a:pt x="1935406" y="2954785"/>
                    <a:pt x="1824299" y="3002494"/>
                  </a:cubicBezTo>
                  <a:cubicBezTo>
                    <a:pt x="1713192" y="3050203"/>
                    <a:pt x="1485950" y="3122516"/>
                    <a:pt x="1412162" y="3235573"/>
                  </a:cubicBezTo>
                  <a:cubicBezTo>
                    <a:pt x="1338374" y="3348630"/>
                    <a:pt x="1393455" y="3556683"/>
                    <a:pt x="1381573" y="3680838"/>
                  </a:cubicBezTo>
                  <a:cubicBezTo>
                    <a:pt x="1369691" y="3804993"/>
                    <a:pt x="1371526" y="3804172"/>
                    <a:pt x="1340867" y="3980504"/>
                  </a:cubicBezTo>
                  <a:cubicBezTo>
                    <a:pt x="1310208" y="4156836"/>
                    <a:pt x="1217614" y="4679197"/>
                    <a:pt x="1197619" y="4738831"/>
                  </a:cubicBezTo>
                  <a:cubicBezTo>
                    <a:pt x="1177624" y="4798465"/>
                    <a:pt x="1213371" y="4447966"/>
                    <a:pt x="1220896" y="4338309"/>
                  </a:cubicBezTo>
                  <a:cubicBezTo>
                    <a:pt x="1228421" y="4228652"/>
                    <a:pt x="1246473" y="4152367"/>
                    <a:pt x="1242772" y="4080888"/>
                  </a:cubicBezTo>
                  <a:cubicBezTo>
                    <a:pt x="1239072" y="4009410"/>
                    <a:pt x="1244139" y="3924678"/>
                    <a:pt x="1198693" y="3909438"/>
                  </a:cubicBezTo>
                  <a:cubicBezTo>
                    <a:pt x="1153247" y="3894198"/>
                    <a:pt x="1042154" y="3952356"/>
                    <a:pt x="970093" y="3989448"/>
                  </a:cubicBezTo>
                  <a:cubicBezTo>
                    <a:pt x="898032" y="4026540"/>
                    <a:pt x="835376" y="4070950"/>
                    <a:pt x="766328" y="4131990"/>
                  </a:cubicBezTo>
                  <a:cubicBezTo>
                    <a:pt x="697281" y="4193030"/>
                    <a:pt x="552546" y="4374724"/>
                    <a:pt x="555808" y="4355688"/>
                  </a:cubicBezTo>
                  <a:cubicBezTo>
                    <a:pt x="559070" y="4336652"/>
                    <a:pt x="690183" y="4107469"/>
                    <a:pt x="785900" y="4017771"/>
                  </a:cubicBezTo>
                  <a:cubicBezTo>
                    <a:pt x="881618" y="3928073"/>
                    <a:pt x="1047979" y="3866035"/>
                    <a:pt x="1130113" y="3817500"/>
                  </a:cubicBezTo>
                  <a:cubicBezTo>
                    <a:pt x="1212247" y="3768965"/>
                    <a:pt x="1255445" y="3797788"/>
                    <a:pt x="1278703" y="3726558"/>
                  </a:cubicBezTo>
                  <a:cubicBezTo>
                    <a:pt x="1301961" y="3655328"/>
                    <a:pt x="1264508" y="3482883"/>
                    <a:pt x="1269661" y="3390117"/>
                  </a:cubicBezTo>
                  <a:cubicBezTo>
                    <a:pt x="1274814" y="3297351"/>
                    <a:pt x="1289063" y="3226285"/>
                    <a:pt x="1309620" y="3169963"/>
                  </a:cubicBezTo>
                  <a:cubicBezTo>
                    <a:pt x="1330177" y="3113642"/>
                    <a:pt x="1431158" y="3083081"/>
                    <a:pt x="1393003" y="3052188"/>
                  </a:cubicBezTo>
                  <a:cubicBezTo>
                    <a:pt x="1354849" y="3021295"/>
                    <a:pt x="1202285" y="2989409"/>
                    <a:pt x="1080693" y="2984604"/>
                  </a:cubicBezTo>
                  <a:cubicBezTo>
                    <a:pt x="959101" y="2979799"/>
                    <a:pt x="804383" y="2984599"/>
                    <a:pt x="663453" y="3023360"/>
                  </a:cubicBezTo>
                  <a:cubicBezTo>
                    <a:pt x="522523" y="3062121"/>
                    <a:pt x="275444" y="3216177"/>
                    <a:pt x="235111" y="3217172"/>
                  </a:cubicBezTo>
                  <a:cubicBezTo>
                    <a:pt x="194778" y="3218167"/>
                    <a:pt x="356106" y="3077780"/>
                    <a:pt x="421453" y="3029328"/>
                  </a:cubicBezTo>
                  <a:cubicBezTo>
                    <a:pt x="486800" y="2980876"/>
                    <a:pt x="555022" y="2949816"/>
                    <a:pt x="627193" y="2926458"/>
                  </a:cubicBezTo>
                  <a:cubicBezTo>
                    <a:pt x="699364" y="2903100"/>
                    <a:pt x="767467" y="2895308"/>
                    <a:pt x="854480" y="2889178"/>
                  </a:cubicBezTo>
                  <a:cubicBezTo>
                    <a:pt x="941493" y="2883048"/>
                    <a:pt x="1036370" y="2884954"/>
                    <a:pt x="1149272" y="2889676"/>
                  </a:cubicBezTo>
                  <a:cubicBezTo>
                    <a:pt x="1262174" y="2894398"/>
                    <a:pt x="1413346" y="2938048"/>
                    <a:pt x="1531894" y="2917507"/>
                  </a:cubicBezTo>
                  <a:cubicBezTo>
                    <a:pt x="1650442" y="2896966"/>
                    <a:pt x="1832273" y="2875429"/>
                    <a:pt x="1860559" y="2766431"/>
                  </a:cubicBezTo>
                  <a:cubicBezTo>
                    <a:pt x="1888846" y="2657433"/>
                    <a:pt x="1730009" y="2396867"/>
                    <a:pt x="1701613" y="2263518"/>
                  </a:cubicBezTo>
                  <a:cubicBezTo>
                    <a:pt x="1673217" y="2130169"/>
                    <a:pt x="1743453" y="2036657"/>
                    <a:pt x="1690183" y="1966338"/>
                  </a:cubicBezTo>
                  <a:cubicBezTo>
                    <a:pt x="1636913" y="1896019"/>
                    <a:pt x="1481051" y="1883514"/>
                    <a:pt x="1381991" y="1841604"/>
                  </a:cubicBezTo>
                  <a:cubicBezTo>
                    <a:pt x="1282931" y="1799694"/>
                    <a:pt x="1201737" y="1750743"/>
                    <a:pt x="1095823" y="1714878"/>
                  </a:cubicBezTo>
                  <a:cubicBezTo>
                    <a:pt x="989909" y="1679013"/>
                    <a:pt x="870332" y="1624510"/>
                    <a:pt x="746507" y="1626415"/>
                  </a:cubicBezTo>
                  <a:cubicBezTo>
                    <a:pt x="622682" y="1628320"/>
                    <a:pt x="458429" y="1703447"/>
                    <a:pt x="352873" y="1726308"/>
                  </a:cubicBezTo>
                  <a:cubicBezTo>
                    <a:pt x="247317" y="1749169"/>
                    <a:pt x="170321" y="1761677"/>
                    <a:pt x="113171" y="1763582"/>
                  </a:cubicBezTo>
                  <a:cubicBezTo>
                    <a:pt x="56021" y="1765487"/>
                    <a:pt x="-29251" y="1757700"/>
                    <a:pt x="9973" y="1737738"/>
                  </a:cubicBezTo>
                  <a:cubicBezTo>
                    <a:pt x="49197" y="1717776"/>
                    <a:pt x="241329" y="1676115"/>
                    <a:pt x="348516" y="1643812"/>
                  </a:cubicBezTo>
                  <a:cubicBezTo>
                    <a:pt x="455703" y="1611509"/>
                    <a:pt x="532356" y="1549221"/>
                    <a:pt x="653097" y="1543920"/>
                  </a:cubicBezTo>
                  <a:cubicBezTo>
                    <a:pt x="773838" y="1538619"/>
                    <a:pt x="974410" y="1593040"/>
                    <a:pt x="1072963" y="1612008"/>
                  </a:cubicBezTo>
                  <a:cubicBezTo>
                    <a:pt x="1171516" y="1630976"/>
                    <a:pt x="1222279" y="1684398"/>
                    <a:pt x="1244413" y="1657728"/>
                  </a:cubicBezTo>
                  <a:cubicBezTo>
                    <a:pt x="1266547" y="1631058"/>
                    <a:pt x="1217196" y="1531998"/>
                    <a:pt x="1205766" y="1451988"/>
                  </a:cubicBezTo>
                  <a:cubicBezTo>
                    <a:pt x="1194336" y="1371978"/>
                    <a:pt x="1043682" y="855414"/>
                    <a:pt x="1046313" y="815409"/>
                  </a:cubicBezTo>
                  <a:cubicBezTo>
                    <a:pt x="1048944" y="775404"/>
                    <a:pt x="1171953" y="1087888"/>
                    <a:pt x="1221553" y="1211958"/>
                  </a:cubicBezTo>
                  <a:close/>
                </a:path>
              </a:pathLst>
            </a:cu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grpSp>
          <p:nvGrpSpPr>
            <p:cNvPr id="3" name="Skupina 2"/>
            <p:cNvGrpSpPr/>
            <p:nvPr/>
          </p:nvGrpSpPr>
          <p:grpSpPr>
            <a:xfrm rot="632640">
              <a:off x="2454176" y="2010831"/>
              <a:ext cx="1132442" cy="778235"/>
              <a:chOff x="4099760" y="2873345"/>
              <a:chExt cx="1132442" cy="835444"/>
            </a:xfrm>
          </p:grpSpPr>
          <p:grpSp>
            <p:nvGrpSpPr>
              <p:cNvPr id="4" name="Skupina 3"/>
              <p:cNvGrpSpPr/>
              <p:nvPr/>
            </p:nvGrpSpPr>
            <p:grpSpPr>
              <a:xfrm>
                <a:off x="4099760" y="2873345"/>
                <a:ext cx="1132442" cy="835444"/>
                <a:chOff x="4099760" y="2873345"/>
                <a:chExt cx="1132442" cy="835444"/>
              </a:xfrm>
            </p:grpSpPr>
            <p:grpSp>
              <p:nvGrpSpPr>
                <p:cNvPr id="6" name="Skupina 5"/>
                <p:cNvGrpSpPr/>
                <p:nvPr/>
              </p:nvGrpSpPr>
              <p:grpSpPr>
                <a:xfrm>
                  <a:off x="4162612" y="2873345"/>
                  <a:ext cx="1069590" cy="514728"/>
                  <a:chOff x="3774287" y="2645640"/>
                  <a:chExt cx="1858045" cy="861239"/>
                </a:xfrm>
              </p:grpSpPr>
              <p:sp>
                <p:nvSpPr>
                  <p:cNvPr id="13" name="Volný tvar 12"/>
                  <p:cNvSpPr>
                    <a:spLocks noChangeAspect="1"/>
                  </p:cNvSpPr>
                  <p:nvPr/>
                </p:nvSpPr>
                <p:spPr>
                  <a:xfrm>
                    <a:off x="3774287" y="2645640"/>
                    <a:ext cx="1858045" cy="861239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17 w 851018"/>
                      <a:gd name="connsiteY0" fmla="*/ 127226 h 404857"/>
                      <a:gd name="connsiteX1" fmla="*/ 122545 w 851018"/>
                      <a:gd name="connsiteY1" fmla="*/ 14161 h 404857"/>
                      <a:gd name="connsiteX2" fmla="*/ 414205 w 851018"/>
                      <a:gd name="connsiteY2" fmla="*/ 11241 h 404857"/>
                      <a:gd name="connsiteX3" fmla="*/ 512575 w 851018"/>
                      <a:gd name="connsiteY3" fmla="*/ 101346 h 404857"/>
                      <a:gd name="connsiteX4" fmla="*/ 814500 w 851018"/>
                      <a:gd name="connsiteY4" fmla="*/ 222116 h 404857"/>
                      <a:gd name="connsiteX5" fmla="*/ 846912 w 851018"/>
                      <a:gd name="connsiteY5" fmla="*/ 392550 h 404857"/>
                      <a:gd name="connsiteX6" fmla="*/ 825387 w 851018"/>
                      <a:gd name="connsiteY6" fmla="*/ 375802 h 404857"/>
                      <a:gd name="connsiteX7" fmla="*/ 794315 w 851018"/>
                      <a:gd name="connsiteY7" fmla="*/ 250508 h 404857"/>
                      <a:gd name="connsiteX8" fmla="*/ 572960 w 851018"/>
                      <a:gd name="connsiteY8" fmla="*/ 153105 h 404857"/>
                      <a:gd name="connsiteX9" fmla="*/ 262409 w 851018"/>
                      <a:gd name="connsiteY9" fmla="*/ 66841 h 404857"/>
                      <a:gd name="connsiteX10" fmla="*/ 146561 w 851018"/>
                      <a:gd name="connsiteY10" fmla="*/ 43060 h 404857"/>
                      <a:gd name="connsiteX11" fmla="*/ 76212 w 851018"/>
                      <a:gd name="connsiteY11" fmla="*/ 68749 h 404857"/>
                      <a:gd name="connsiteX12" fmla="*/ 34772 w 851018"/>
                      <a:gd name="connsiteY12" fmla="*/ 129738 h 404857"/>
                      <a:gd name="connsiteX13" fmla="*/ 3617 w 851018"/>
                      <a:gd name="connsiteY13" fmla="*/ 127226 h 404857"/>
                      <a:gd name="connsiteX0" fmla="*/ 3617 w 851018"/>
                      <a:gd name="connsiteY0" fmla="*/ 120431 h 398062"/>
                      <a:gd name="connsiteX1" fmla="*/ 122545 w 851018"/>
                      <a:gd name="connsiteY1" fmla="*/ 7366 h 398062"/>
                      <a:gd name="connsiteX2" fmla="*/ 289375 w 851018"/>
                      <a:gd name="connsiteY2" fmla="*/ 24485 h 398062"/>
                      <a:gd name="connsiteX3" fmla="*/ 414205 w 851018"/>
                      <a:gd name="connsiteY3" fmla="*/ 4446 h 398062"/>
                      <a:gd name="connsiteX4" fmla="*/ 512575 w 851018"/>
                      <a:gd name="connsiteY4" fmla="*/ 94551 h 398062"/>
                      <a:gd name="connsiteX5" fmla="*/ 814500 w 851018"/>
                      <a:gd name="connsiteY5" fmla="*/ 215321 h 398062"/>
                      <a:gd name="connsiteX6" fmla="*/ 846912 w 851018"/>
                      <a:gd name="connsiteY6" fmla="*/ 385755 h 398062"/>
                      <a:gd name="connsiteX7" fmla="*/ 825387 w 851018"/>
                      <a:gd name="connsiteY7" fmla="*/ 369007 h 398062"/>
                      <a:gd name="connsiteX8" fmla="*/ 794315 w 851018"/>
                      <a:gd name="connsiteY8" fmla="*/ 243713 h 398062"/>
                      <a:gd name="connsiteX9" fmla="*/ 572960 w 851018"/>
                      <a:gd name="connsiteY9" fmla="*/ 146310 h 398062"/>
                      <a:gd name="connsiteX10" fmla="*/ 262409 w 851018"/>
                      <a:gd name="connsiteY10" fmla="*/ 60046 h 398062"/>
                      <a:gd name="connsiteX11" fmla="*/ 146561 w 851018"/>
                      <a:gd name="connsiteY11" fmla="*/ 36265 h 398062"/>
                      <a:gd name="connsiteX12" fmla="*/ 76212 w 851018"/>
                      <a:gd name="connsiteY12" fmla="*/ 61954 h 398062"/>
                      <a:gd name="connsiteX13" fmla="*/ 34772 w 851018"/>
                      <a:gd name="connsiteY13" fmla="*/ 122943 h 398062"/>
                      <a:gd name="connsiteX14" fmla="*/ 3617 w 851018"/>
                      <a:gd name="connsiteY14" fmla="*/ 120431 h 398062"/>
                      <a:gd name="connsiteX0" fmla="*/ 3617 w 851018"/>
                      <a:gd name="connsiteY0" fmla="*/ 119723 h 397354"/>
                      <a:gd name="connsiteX1" fmla="*/ 122545 w 851018"/>
                      <a:gd name="connsiteY1" fmla="*/ 6658 h 397354"/>
                      <a:gd name="connsiteX2" fmla="*/ 285592 w 851018"/>
                      <a:gd name="connsiteY2" fmla="*/ 32885 h 397354"/>
                      <a:gd name="connsiteX3" fmla="*/ 414205 w 851018"/>
                      <a:gd name="connsiteY3" fmla="*/ 3738 h 397354"/>
                      <a:gd name="connsiteX4" fmla="*/ 512575 w 851018"/>
                      <a:gd name="connsiteY4" fmla="*/ 93843 h 397354"/>
                      <a:gd name="connsiteX5" fmla="*/ 814500 w 851018"/>
                      <a:gd name="connsiteY5" fmla="*/ 214613 h 397354"/>
                      <a:gd name="connsiteX6" fmla="*/ 846912 w 851018"/>
                      <a:gd name="connsiteY6" fmla="*/ 385047 h 397354"/>
                      <a:gd name="connsiteX7" fmla="*/ 825387 w 851018"/>
                      <a:gd name="connsiteY7" fmla="*/ 368299 h 397354"/>
                      <a:gd name="connsiteX8" fmla="*/ 794315 w 851018"/>
                      <a:gd name="connsiteY8" fmla="*/ 243005 h 397354"/>
                      <a:gd name="connsiteX9" fmla="*/ 572960 w 851018"/>
                      <a:gd name="connsiteY9" fmla="*/ 145602 h 397354"/>
                      <a:gd name="connsiteX10" fmla="*/ 262409 w 851018"/>
                      <a:gd name="connsiteY10" fmla="*/ 59338 h 397354"/>
                      <a:gd name="connsiteX11" fmla="*/ 146561 w 851018"/>
                      <a:gd name="connsiteY11" fmla="*/ 35557 h 397354"/>
                      <a:gd name="connsiteX12" fmla="*/ 76212 w 851018"/>
                      <a:gd name="connsiteY12" fmla="*/ 61246 h 397354"/>
                      <a:gd name="connsiteX13" fmla="*/ 34772 w 851018"/>
                      <a:gd name="connsiteY13" fmla="*/ 122235 h 397354"/>
                      <a:gd name="connsiteX14" fmla="*/ 3617 w 851018"/>
                      <a:gd name="connsiteY14" fmla="*/ 119723 h 397354"/>
                      <a:gd name="connsiteX0" fmla="*/ 3617 w 851018"/>
                      <a:gd name="connsiteY0" fmla="*/ 116150 h 393781"/>
                      <a:gd name="connsiteX1" fmla="*/ 122545 w 851018"/>
                      <a:gd name="connsiteY1" fmla="*/ 3085 h 393781"/>
                      <a:gd name="connsiteX2" fmla="*/ 285592 w 851018"/>
                      <a:gd name="connsiteY2" fmla="*/ 29312 h 393781"/>
                      <a:gd name="connsiteX3" fmla="*/ 414205 w 851018"/>
                      <a:gd name="connsiteY3" fmla="*/ 165 h 393781"/>
                      <a:gd name="connsiteX4" fmla="*/ 480403 w 851018"/>
                      <a:gd name="connsiteY4" fmla="*/ 40244 h 393781"/>
                      <a:gd name="connsiteX5" fmla="*/ 512575 w 851018"/>
                      <a:gd name="connsiteY5" fmla="*/ 90270 h 393781"/>
                      <a:gd name="connsiteX6" fmla="*/ 814500 w 851018"/>
                      <a:gd name="connsiteY6" fmla="*/ 211040 h 393781"/>
                      <a:gd name="connsiteX7" fmla="*/ 846912 w 851018"/>
                      <a:gd name="connsiteY7" fmla="*/ 381474 h 393781"/>
                      <a:gd name="connsiteX8" fmla="*/ 825387 w 851018"/>
                      <a:gd name="connsiteY8" fmla="*/ 364726 h 393781"/>
                      <a:gd name="connsiteX9" fmla="*/ 794315 w 851018"/>
                      <a:gd name="connsiteY9" fmla="*/ 239432 h 393781"/>
                      <a:gd name="connsiteX10" fmla="*/ 572960 w 851018"/>
                      <a:gd name="connsiteY10" fmla="*/ 142029 h 393781"/>
                      <a:gd name="connsiteX11" fmla="*/ 262409 w 851018"/>
                      <a:gd name="connsiteY11" fmla="*/ 55765 h 393781"/>
                      <a:gd name="connsiteX12" fmla="*/ 146561 w 851018"/>
                      <a:gd name="connsiteY12" fmla="*/ 31984 h 393781"/>
                      <a:gd name="connsiteX13" fmla="*/ 76212 w 851018"/>
                      <a:gd name="connsiteY13" fmla="*/ 57673 h 393781"/>
                      <a:gd name="connsiteX14" fmla="*/ 34772 w 851018"/>
                      <a:gd name="connsiteY14" fmla="*/ 118662 h 393781"/>
                      <a:gd name="connsiteX15" fmla="*/ 3617 w 851018"/>
                      <a:gd name="connsiteY15" fmla="*/ 116150 h 393781"/>
                      <a:gd name="connsiteX0" fmla="*/ 3617 w 851018"/>
                      <a:gd name="connsiteY0" fmla="*/ 116150 h 393781"/>
                      <a:gd name="connsiteX1" fmla="*/ 122545 w 851018"/>
                      <a:gd name="connsiteY1" fmla="*/ 3085 h 393781"/>
                      <a:gd name="connsiteX2" fmla="*/ 285592 w 851018"/>
                      <a:gd name="connsiteY2" fmla="*/ 29312 h 393781"/>
                      <a:gd name="connsiteX3" fmla="*/ 414205 w 851018"/>
                      <a:gd name="connsiteY3" fmla="*/ 165 h 393781"/>
                      <a:gd name="connsiteX4" fmla="*/ 478512 w 851018"/>
                      <a:gd name="connsiteY4" fmla="*/ 27492 h 393781"/>
                      <a:gd name="connsiteX5" fmla="*/ 512575 w 851018"/>
                      <a:gd name="connsiteY5" fmla="*/ 90270 h 393781"/>
                      <a:gd name="connsiteX6" fmla="*/ 814500 w 851018"/>
                      <a:gd name="connsiteY6" fmla="*/ 211040 h 393781"/>
                      <a:gd name="connsiteX7" fmla="*/ 846912 w 851018"/>
                      <a:gd name="connsiteY7" fmla="*/ 381474 h 393781"/>
                      <a:gd name="connsiteX8" fmla="*/ 825387 w 851018"/>
                      <a:gd name="connsiteY8" fmla="*/ 364726 h 393781"/>
                      <a:gd name="connsiteX9" fmla="*/ 794315 w 851018"/>
                      <a:gd name="connsiteY9" fmla="*/ 239432 h 393781"/>
                      <a:gd name="connsiteX10" fmla="*/ 572960 w 851018"/>
                      <a:gd name="connsiteY10" fmla="*/ 142029 h 393781"/>
                      <a:gd name="connsiteX11" fmla="*/ 262409 w 851018"/>
                      <a:gd name="connsiteY11" fmla="*/ 55765 h 393781"/>
                      <a:gd name="connsiteX12" fmla="*/ 146561 w 851018"/>
                      <a:gd name="connsiteY12" fmla="*/ 31984 h 393781"/>
                      <a:gd name="connsiteX13" fmla="*/ 76212 w 851018"/>
                      <a:gd name="connsiteY13" fmla="*/ 57673 h 393781"/>
                      <a:gd name="connsiteX14" fmla="*/ 34772 w 851018"/>
                      <a:gd name="connsiteY14" fmla="*/ 118662 h 393781"/>
                      <a:gd name="connsiteX15" fmla="*/ 3617 w 851018"/>
                      <a:gd name="connsiteY15" fmla="*/ 116150 h 393781"/>
                      <a:gd name="connsiteX0" fmla="*/ 3617 w 849549"/>
                      <a:gd name="connsiteY0" fmla="*/ 116150 h 393781"/>
                      <a:gd name="connsiteX1" fmla="*/ 122545 w 849549"/>
                      <a:gd name="connsiteY1" fmla="*/ 3085 h 393781"/>
                      <a:gd name="connsiteX2" fmla="*/ 285592 w 849549"/>
                      <a:gd name="connsiteY2" fmla="*/ 29312 h 393781"/>
                      <a:gd name="connsiteX3" fmla="*/ 414205 w 849549"/>
                      <a:gd name="connsiteY3" fmla="*/ 165 h 393781"/>
                      <a:gd name="connsiteX4" fmla="*/ 478512 w 849549"/>
                      <a:gd name="connsiteY4" fmla="*/ 27492 h 393781"/>
                      <a:gd name="connsiteX5" fmla="*/ 539054 w 849549"/>
                      <a:gd name="connsiteY5" fmla="*/ 93913 h 393781"/>
                      <a:gd name="connsiteX6" fmla="*/ 814500 w 849549"/>
                      <a:gd name="connsiteY6" fmla="*/ 211040 h 393781"/>
                      <a:gd name="connsiteX7" fmla="*/ 846912 w 849549"/>
                      <a:gd name="connsiteY7" fmla="*/ 381474 h 393781"/>
                      <a:gd name="connsiteX8" fmla="*/ 825387 w 849549"/>
                      <a:gd name="connsiteY8" fmla="*/ 364726 h 393781"/>
                      <a:gd name="connsiteX9" fmla="*/ 794315 w 849549"/>
                      <a:gd name="connsiteY9" fmla="*/ 239432 h 393781"/>
                      <a:gd name="connsiteX10" fmla="*/ 572960 w 849549"/>
                      <a:gd name="connsiteY10" fmla="*/ 142029 h 393781"/>
                      <a:gd name="connsiteX11" fmla="*/ 262409 w 849549"/>
                      <a:gd name="connsiteY11" fmla="*/ 55765 h 393781"/>
                      <a:gd name="connsiteX12" fmla="*/ 146561 w 849549"/>
                      <a:gd name="connsiteY12" fmla="*/ 31984 h 393781"/>
                      <a:gd name="connsiteX13" fmla="*/ 76212 w 849549"/>
                      <a:gd name="connsiteY13" fmla="*/ 57673 h 393781"/>
                      <a:gd name="connsiteX14" fmla="*/ 34772 w 849549"/>
                      <a:gd name="connsiteY14" fmla="*/ 118662 h 393781"/>
                      <a:gd name="connsiteX15" fmla="*/ 3617 w 849549"/>
                      <a:gd name="connsiteY15" fmla="*/ 116150 h 3937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49549" h="393781">
                        <a:moveTo>
                          <a:pt x="3617" y="116150"/>
                        </a:moveTo>
                        <a:cubicBezTo>
                          <a:pt x="18246" y="96887"/>
                          <a:pt x="75549" y="17558"/>
                          <a:pt x="122545" y="3085"/>
                        </a:cubicBezTo>
                        <a:cubicBezTo>
                          <a:pt x="169541" y="-11388"/>
                          <a:pt x="236982" y="29799"/>
                          <a:pt x="285592" y="29312"/>
                        </a:cubicBezTo>
                        <a:cubicBezTo>
                          <a:pt x="334202" y="28825"/>
                          <a:pt x="385834" y="-1961"/>
                          <a:pt x="414205" y="165"/>
                        </a:cubicBezTo>
                        <a:cubicBezTo>
                          <a:pt x="442576" y="2291"/>
                          <a:pt x="462117" y="12475"/>
                          <a:pt x="478512" y="27492"/>
                        </a:cubicBezTo>
                        <a:cubicBezTo>
                          <a:pt x="494907" y="42509"/>
                          <a:pt x="483056" y="63322"/>
                          <a:pt x="539054" y="93913"/>
                        </a:cubicBezTo>
                        <a:cubicBezTo>
                          <a:pt x="595052" y="124504"/>
                          <a:pt x="763191" y="163113"/>
                          <a:pt x="814500" y="211040"/>
                        </a:cubicBezTo>
                        <a:cubicBezTo>
                          <a:pt x="865809" y="258967"/>
                          <a:pt x="845098" y="355860"/>
                          <a:pt x="846912" y="381474"/>
                        </a:cubicBezTo>
                        <a:cubicBezTo>
                          <a:pt x="848726" y="407088"/>
                          <a:pt x="834153" y="388400"/>
                          <a:pt x="825387" y="364726"/>
                        </a:cubicBezTo>
                        <a:cubicBezTo>
                          <a:pt x="816621" y="341052"/>
                          <a:pt x="836386" y="276548"/>
                          <a:pt x="794315" y="239432"/>
                        </a:cubicBezTo>
                        <a:cubicBezTo>
                          <a:pt x="752244" y="202316"/>
                          <a:pt x="661611" y="172640"/>
                          <a:pt x="572960" y="142029"/>
                        </a:cubicBezTo>
                        <a:cubicBezTo>
                          <a:pt x="484309" y="111418"/>
                          <a:pt x="333476" y="74106"/>
                          <a:pt x="262409" y="55765"/>
                        </a:cubicBezTo>
                        <a:cubicBezTo>
                          <a:pt x="191343" y="37424"/>
                          <a:pt x="178501" y="32392"/>
                          <a:pt x="146561" y="31984"/>
                        </a:cubicBezTo>
                        <a:cubicBezTo>
                          <a:pt x="114621" y="31576"/>
                          <a:pt x="89762" y="42682"/>
                          <a:pt x="76212" y="57673"/>
                        </a:cubicBezTo>
                        <a:cubicBezTo>
                          <a:pt x="62662" y="72664"/>
                          <a:pt x="46871" y="108916"/>
                          <a:pt x="34772" y="118662"/>
                        </a:cubicBezTo>
                        <a:cubicBezTo>
                          <a:pt x="22673" y="128408"/>
                          <a:pt x="-11012" y="135413"/>
                          <a:pt x="3617" y="116150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14" name="Volný tvar 13"/>
                  <p:cNvSpPr>
                    <a:spLocks/>
                  </p:cNvSpPr>
                  <p:nvPr/>
                </p:nvSpPr>
                <p:spPr>
                  <a:xfrm rot="150410">
                    <a:off x="3842255" y="2777197"/>
                    <a:ext cx="1716428" cy="670852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1018" h="390928">
                        <a:moveTo>
                          <a:pt x="3617" y="113297"/>
                        </a:moveTo>
                        <a:cubicBezTo>
                          <a:pt x="18246" y="94034"/>
                          <a:pt x="37719" y="4545"/>
                          <a:pt x="122545" y="232"/>
                        </a:cubicBezTo>
                        <a:cubicBezTo>
                          <a:pt x="207371" y="-4081"/>
                          <a:pt x="397249" y="52758"/>
                          <a:pt x="512575" y="87417"/>
                        </a:cubicBezTo>
                        <a:cubicBezTo>
                          <a:pt x="627901" y="122076"/>
                          <a:pt x="758777" y="159653"/>
                          <a:pt x="814500" y="208187"/>
                        </a:cubicBezTo>
                        <a:cubicBezTo>
                          <a:pt x="870223" y="256721"/>
                          <a:pt x="845098" y="353007"/>
                          <a:pt x="846912" y="378621"/>
                        </a:cubicBezTo>
                        <a:cubicBezTo>
                          <a:pt x="848726" y="404235"/>
                          <a:pt x="834153" y="385547"/>
                          <a:pt x="825387" y="361873"/>
                        </a:cubicBezTo>
                        <a:cubicBezTo>
                          <a:pt x="816621" y="338199"/>
                          <a:pt x="836386" y="273695"/>
                          <a:pt x="794315" y="236579"/>
                        </a:cubicBezTo>
                        <a:cubicBezTo>
                          <a:pt x="752244" y="199463"/>
                          <a:pt x="661611" y="169787"/>
                          <a:pt x="572960" y="139176"/>
                        </a:cubicBezTo>
                        <a:cubicBezTo>
                          <a:pt x="484309" y="108565"/>
                          <a:pt x="333476" y="71253"/>
                          <a:pt x="262409" y="52912"/>
                        </a:cubicBezTo>
                        <a:cubicBezTo>
                          <a:pt x="191343" y="34571"/>
                          <a:pt x="178501" y="29539"/>
                          <a:pt x="146561" y="29131"/>
                        </a:cubicBezTo>
                        <a:cubicBezTo>
                          <a:pt x="114621" y="28723"/>
                          <a:pt x="89762" y="39829"/>
                          <a:pt x="76212" y="54820"/>
                        </a:cubicBezTo>
                        <a:cubicBezTo>
                          <a:pt x="62662" y="69811"/>
                          <a:pt x="46871" y="106063"/>
                          <a:pt x="34772" y="115809"/>
                        </a:cubicBezTo>
                        <a:cubicBezTo>
                          <a:pt x="22673" y="125555"/>
                          <a:pt x="-11012" y="132560"/>
                          <a:pt x="3617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15" name="Volný tvar 14"/>
                  <p:cNvSpPr>
                    <a:spLocks/>
                  </p:cNvSpPr>
                  <p:nvPr/>
                </p:nvSpPr>
                <p:spPr>
                  <a:xfrm rot="265172">
                    <a:off x="3908824" y="2872405"/>
                    <a:ext cx="1575836" cy="533770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6612 w 851069"/>
                      <a:gd name="connsiteY9" fmla="*/ 29131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4443 w 851069"/>
                      <a:gd name="connsiteY9" fmla="*/ 36380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330 w 850731"/>
                      <a:gd name="connsiteY0" fmla="*/ 123197 h 400828"/>
                      <a:gd name="connsiteX1" fmla="*/ 116535 w 850731"/>
                      <a:gd name="connsiteY1" fmla="*/ 203 h 400828"/>
                      <a:gd name="connsiteX2" fmla="*/ 512288 w 850731"/>
                      <a:gd name="connsiteY2" fmla="*/ 97317 h 400828"/>
                      <a:gd name="connsiteX3" fmla="*/ 814213 w 850731"/>
                      <a:gd name="connsiteY3" fmla="*/ 218087 h 400828"/>
                      <a:gd name="connsiteX4" fmla="*/ 846625 w 850731"/>
                      <a:gd name="connsiteY4" fmla="*/ 388521 h 400828"/>
                      <a:gd name="connsiteX5" fmla="*/ 825100 w 850731"/>
                      <a:gd name="connsiteY5" fmla="*/ 371773 h 400828"/>
                      <a:gd name="connsiteX6" fmla="*/ 794028 w 850731"/>
                      <a:gd name="connsiteY6" fmla="*/ 246479 h 400828"/>
                      <a:gd name="connsiteX7" fmla="*/ 572673 w 850731"/>
                      <a:gd name="connsiteY7" fmla="*/ 149076 h 400828"/>
                      <a:gd name="connsiteX8" fmla="*/ 262122 w 850731"/>
                      <a:gd name="connsiteY8" fmla="*/ 62812 h 400828"/>
                      <a:gd name="connsiteX9" fmla="*/ 144105 w 850731"/>
                      <a:gd name="connsiteY9" fmla="*/ 46280 h 400828"/>
                      <a:gd name="connsiteX10" fmla="*/ 80068 w 850731"/>
                      <a:gd name="connsiteY10" fmla="*/ 69550 h 400828"/>
                      <a:gd name="connsiteX11" fmla="*/ 34485 w 850731"/>
                      <a:gd name="connsiteY11" fmla="*/ 125709 h 400828"/>
                      <a:gd name="connsiteX12" fmla="*/ 3330 w 850731"/>
                      <a:gd name="connsiteY12" fmla="*/ 123197 h 400828"/>
                      <a:gd name="connsiteX0" fmla="*/ 3586 w 850987"/>
                      <a:gd name="connsiteY0" fmla="*/ 114902 h 392533"/>
                      <a:gd name="connsiteX1" fmla="*/ 121133 w 850987"/>
                      <a:gd name="connsiteY1" fmla="*/ 227 h 392533"/>
                      <a:gd name="connsiteX2" fmla="*/ 512544 w 850987"/>
                      <a:gd name="connsiteY2" fmla="*/ 89022 h 392533"/>
                      <a:gd name="connsiteX3" fmla="*/ 814469 w 850987"/>
                      <a:gd name="connsiteY3" fmla="*/ 209792 h 392533"/>
                      <a:gd name="connsiteX4" fmla="*/ 846881 w 850987"/>
                      <a:gd name="connsiteY4" fmla="*/ 380226 h 392533"/>
                      <a:gd name="connsiteX5" fmla="*/ 825356 w 850987"/>
                      <a:gd name="connsiteY5" fmla="*/ 363478 h 392533"/>
                      <a:gd name="connsiteX6" fmla="*/ 794284 w 850987"/>
                      <a:gd name="connsiteY6" fmla="*/ 238184 h 392533"/>
                      <a:gd name="connsiteX7" fmla="*/ 572929 w 850987"/>
                      <a:gd name="connsiteY7" fmla="*/ 140781 h 392533"/>
                      <a:gd name="connsiteX8" fmla="*/ 262378 w 850987"/>
                      <a:gd name="connsiteY8" fmla="*/ 54517 h 392533"/>
                      <a:gd name="connsiteX9" fmla="*/ 144361 w 850987"/>
                      <a:gd name="connsiteY9" fmla="*/ 37985 h 392533"/>
                      <a:gd name="connsiteX10" fmla="*/ 80324 w 850987"/>
                      <a:gd name="connsiteY10" fmla="*/ 61255 h 392533"/>
                      <a:gd name="connsiteX11" fmla="*/ 34741 w 850987"/>
                      <a:gd name="connsiteY11" fmla="*/ 117414 h 392533"/>
                      <a:gd name="connsiteX12" fmla="*/ 3586 w 850987"/>
                      <a:gd name="connsiteY12" fmla="*/ 114902 h 392533"/>
                      <a:gd name="connsiteX0" fmla="*/ 3586 w 850987"/>
                      <a:gd name="connsiteY0" fmla="*/ 114902 h 392275"/>
                      <a:gd name="connsiteX1" fmla="*/ 121133 w 850987"/>
                      <a:gd name="connsiteY1" fmla="*/ 227 h 392275"/>
                      <a:gd name="connsiteX2" fmla="*/ 512544 w 850987"/>
                      <a:gd name="connsiteY2" fmla="*/ 89022 h 392275"/>
                      <a:gd name="connsiteX3" fmla="*/ 814469 w 850987"/>
                      <a:gd name="connsiteY3" fmla="*/ 209792 h 392275"/>
                      <a:gd name="connsiteX4" fmla="*/ 846881 w 850987"/>
                      <a:gd name="connsiteY4" fmla="*/ 380226 h 392275"/>
                      <a:gd name="connsiteX5" fmla="*/ 825356 w 850987"/>
                      <a:gd name="connsiteY5" fmla="*/ 363478 h 392275"/>
                      <a:gd name="connsiteX6" fmla="*/ 779196 w 850987"/>
                      <a:gd name="connsiteY6" fmla="*/ 245037 h 392275"/>
                      <a:gd name="connsiteX7" fmla="*/ 572929 w 850987"/>
                      <a:gd name="connsiteY7" fmla="*/ 140781 h 392275"/>
                      <a:gd name="connsiteX8" fmla="*/ 262378 w 850987"/>
                      <a:gd name="connsiteY8" fmla="*/ 54517 h 392275"/>
                      <a:gd name="connsiteX9" fmla="*/ 144361 w 850987"/>
                      <a:gd name="connsiteY9" fmla="*/ 37985 h 392275"/>
                      <a:gd name="connsiteX10" fmla="*/ 80324 w 850987"/>
                      <a:gd name="connsiteY10" fmla="*/ 61255 h 392275"/>
                      <a:gd name="connsiteX11" fmla="*/ 34741 w 850987"/>
                      <a:gd name="connsiteY11" fmla="*/ 117414 h 392275"/>
                      <a:gd name="connsiteX12" fmla="*/ 3586 w 850987"/>
                      <a:gd name="connsiteY12" fmla="*/ 114902 h 39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0987" h="392275">
                        <a:moveTo>
                          <a:pt x="3586" y="114902"/>
                        </a:moveTo>
                        <a:cubicBezTo>
                          <a:pt x="17985" y="95371"/>
                          <a:pt x="36307" y="4540"/>
                          <a:pt x="121133" y="227"/>
                        </a:cubicBezTo>
                        <a:cubicBezTo>
                          <a:pt x="205959" y="-4086"/>
                          <a:pt x="396988" y="54095"/>
                          <a:pt x="512544" y="89022"/>
                        </a:cubicBezTo>
                        <a:cubicBezTo>
                          <a:pt x="628100" y="123949"/>
                          <a:pt x="758746" y="161258"/>
                          <a:pt x="814469" y="209792"/>
                        </a:cubicBezTo>
                        <a:cubicBezTo>
                          <a:pt x="870192" y="258326"/>
                          <a:pt x="845067" y="354612"/>
                          <a:pt x="846881" y="380226"/>
                        </a:cubicBezTo>
                        <a:cubicBezTo>
                          <a:pt x="848695" y="405840"/>
                          <a:pt x="836637" y="386010"/>
                          <a:pt x="825356" y="363478"/>
                        </a:cubicBezTo>
                        <a:cubicBezTo>
                          <a:pt x="814075" y="340947"/>
                          <a:pt x="821267" y="282153"/>
                          <a:pt x="779196" y="245037"/>
                        </a:cubicBezTo>
                        <a:cubicBezTo>
                          <a:pt x="737125" y="207921"/>
                          <a:pt x="659065" y="172534"/>
                          <a:pt x="572929" y="140781"/>
                        </a:cubicBezTo>
                        <a:cubicBezTo>
                          <a:pt x="486793" y="109028"/>
                          <a:pt x="333806" y="71650"/>
                          <a:pt x="262378" y="54517"/>
                        </a:cubicBezTo>
                        <a:cubicBezTo>
                          <a:pt x="190950" y="37384"/>
                          <a:pt x="176301" y="38393"/>
                          <a:pt x="144361" y="37985"/>
                        </a:cubicBezTo>
                        <a:cubicBezTo>
                          <a:pt x="112421" y="37577"/>
                          <a:pt x="93874" y="46264"/>
                          <a:pt x="80324" y="61255"/>
                        </a:cubicBezTo>
                        <a:cubicBezTo>
                          <a:pt x="66774" y="76246"/>
                          <a:pt x="47531" y="108473"/>
                          <a:pt x="34741" y="117414"/>
                        </a:cubicBezTo>
                        <a:cubicBezTo>
                          <a:pt x="21951" y="126355"/>
                          <a:pt x="-10813" y="134433"/>
                          <a:pt x="3586" y="114902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16" name="Volný tvar 15"/>
                  <p:cNvSpPr>
                    <a:spLocks/>
                  </p:cNvSpPr>
                  <p:nvPr/>
                </p:nvSpPr>
                <p:spPr>
                  <a:xfrm rot="416670">
                    <a:off x="3978949" y="2960240"/>
                    <a:ext cx="1430717" cy="385555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17 w 866567"/>
                      <a:gd name="connsiteY0" fmla="*/ 113297 h 373000"/>
                      <a:gd name="connsiteX1" fmla="*/ 122545 w 866567"/>
                      <a:gd name="connsiteY1" fmla="*/ 232 h 373000"/>
                      <a:gd name="connsiteX2" fmla="*/ 512575 w 866567"/>
                      <a:gd name="connsiteY2" fmla="*/ 87417 h 373000"/>
                      <a:gd name="connsiteX3" fmla="*/ 814500 w 866567"/>
                      <a:gd name="connsiteY3" fmla="*/ 208187 h 373000"/>
                      <a:gd name="connsiteX4" fmla="*/ 866491 w 866567"/>
                      <a:gd name="connsiteY4" fmla="*/ 349443 h 373000"/>
                      <a:gd name="connsiteX5" fmla="*/ 825387 w 866567"/>
                      <a:gd name="connsiteY5" fmla="*/ 361873 h 373000"/>
                      <a:gd name="connsiteX6" fmla="*/ 794315 w 866567"/>
                      <a:gd name="connsiteY6" fmla="*/ 236579 h 373000"/>
                      <a:gd name="connsiteX7" fmla="*/ 572960 w 866567"/>
                      <a:gd name="connsiteY7" fmla="*/ 139176 h 373000"/>
                      <a:gd name="connsiteX8" fmla="*/ 262409 w 866567"/>
                      <a:gd name="connsiteY8" fmla="*/ 52912 h 373000"/>
                      <a:gd name="connsiteX9" fmla="*/ 146561 w 866567"/>
                      <a:gd name="connsiteY9" fmla="*/ 29131 h 373000"/>
                      <a:gd name="connsiteX10" fmla="*/ 76212 w 866567"/>
                      <a:gd name="connsiteY10" fmla="*/ 54820 h 373000"/>
                      <a:gd name="connsiteX11" fmla="*/ 34772 w 866567"/>
                      <a:gd name="connsiteY11" fmla="*/ 115809 h 373000"/>
                      <a:gd name="connsiteX12" fmla="*/ 3617 w 866567"/>
                      <a:gd name="connsiteY12" fmla="*/ 113297 h 373000"/>
                      <a:gd name="connsiteX0" fmla="*/ 3617 w 867450"/>
                      <a:gd name="connsiteY0" fmla="*/ 113297 h 372087"/>
                      <a:gd name="connsiteX1" fmla="*/ 122545 w 867450"/>
                      <a:gd name="connsiteY1" fmla="*/ 232 h 372087"/>
                      <a:gd name="connsiteX2" fmla="*/ 512575 w 867450"/>
                      <a:gd name="connsiteY2" fmla="*/ 87417 h 372087"/>
                      <a:gd name="connsiteX3" fmla="*/ 814500 w 867450"/>
                      <a:gd name="connsiteY3" fmla="*/ 208187 h 372087"/>
                      <a:gd name="connsiteX4" fmla="*/ 866491 w 867450"/>
                      <a:gd name="connsiteY4" fmla="*/ 349443 h 372087"/>
                      <a:gd name="connsiteX5" fmla="*/ 844196 w 867450"/>
                      <a:gd name="connsiteY5" fmla="*/ 360546 h 372087"/>
                      <a:gd name="connsiteX6" fmla="*/ 794315 w 867450"/>
                      <a:gd name="connsiteY6" fmla="*/ 236579 h 372087"/>
                      <a:gd name="connsiteX7" fmla="*/ 572960 w 867450"/>
                      <a:gd name="connsiteY7" fmla="*/ 139176 h 372087"/>
                      <a:gd name="connsiteX8" fmla="*/ 262409 w 867450"/>
                      <a:gd name="connsiteY8" fmla="*/ 52912 h 372087"/>
                      <a:gd name="connsiteX9" fmla="*/ 146561 w 867450"/>
                      <a:gd name="connsiteY9" fmla="*/ 29131 h 372087"/>
                      <a:gd name="connsiteX10" fmla="*/ 76212 w 867450"/>
                      <a:gd name="connsiteY10" fmla="*/ 54820 h 372087"/>
                      <a:gd name="connsiteX11" fmla="*/ 34772 w 867450"/>
                      <a:gd name="connsiteY11" fmla="*/ 115809 h 372087"/>
                      <a:gd name="connsiteX12" fmla="*/ 3617 w 867450"/>
                      <a:gd name="connsiteY12" fmla="*/ 113297 h 372087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2960 w 867487"/>
                      <a:gd name="connsiteY7" fmla="*/ 139176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58690 w 867487"/>
                      <a:gd name="connsiteY9" fmla="*/ 54489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90 w 867560"/>
                      <a:gd name="connsiteY0" fmla="*/ 113297 h 371040"/>
                      <a:gd name="connsiteX1" fmla="*/ 122618 w 867560"/>
                      <a:gd name="connsiteY1" fmla="*/ 232 h 371040"/>
                      <a:gd name="connsiteX2" fmla="*/ 512648 w 867560"/>
                      <a:gd name="connsiteY2" fmla="*/ 87417 h 371040"/>
                      <a:gd name="connsiteX3" fmla="*/ 814573 w 867560"/>
                      <a:gd name="connsiteY3" fmla="*/ 208187 h 371040"/>
                      <a:gd name="connsiteX4" fmla="*/ 866564 w 867560"/>
                      <a:gd name="connsiteY4" fmla="*/ 349443 h 371040"/>
                      <a:gd name="connsiteX5" fmla="*/ 844269 w 867560"/>
                      <a:gd name="connsiteY5" fmla="*/ 360546 h 371040"/>
                      <a:gd name="connsiteX6" fmla="*/ 789703 w 867560"/>
                      <a:gd name="connsiteY6" fmla="*/ 251336 h 371040"/>
                      <a:gd name="connsiteX7" fmla="*/ 575862 w 867560"/>
                      <a:gd name="connsiteY7" fmla="*/ 157100 h 371040"/>
                      <a:gd name="connsiteX8" fmla="*/ 272829 w 867560"/>
                      <a:gd name="connsiteY8" fmla="*/ 73998 h 371040"/>
                      <a:gd name="connsiteX9" fmla="*/ 158763 w 867560"/>
                      <a:gd name="connsiteY9" fmla="*/ 54489 h 371040"/>
                      <a:gd name="connsiteX10" fmla="*/ 82155 w 867560"/>
                      <a:gd name="connsiteY10" fmla="*/ 74463 h 371040"/>
                      <a:gd name="connsiteX11" fmla="*/ 34845 w 867560"/>
                      <a:gd name="connsiteY11" fmla="*/ 115809 h 371040"/>
                      <a:gd name="connsiteX12" fmla="*/ 3690 w 867560"/>
                      <a:gd name="connsiteY12" fmla="*/ 113297 h 3710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67560" h="371040">
                        <a:moveTo>
                          <a:pt x="3690" y="113297"/>
                        </a:moveTo>
                        <a:cubicBezTo>
                          <a:pt x="18319" y="94034"/>
                          <a:pt x="37792" y="4545"/>
                          <a:pt x="122618" y="232"/>
                        </a:cubicBezTo>
                        <a:cubicBezTo>
                          <a:pt x="207444" y="-4081"/>
                          <a:pt x="397322" y="52758"/>
                          <a:pt x="512648" y="87417"/>
                        </a:cubicBezTo>
                        <a:cubicBezTo>
                          <a:pt x="627974" y="122076"/>
                          <a:pt x="755587" y="164516"/>
                          <a:pt x="814573" y="208187"/>
                        </a:cubicBezTo>
                        <a:cubicBezTo>
                          <a:pt x="873559" y="251858"/>
                          <a:pt x="861615" y="324050"/>
                          <a:pt x="866564" y="349443"/>
                        </a:cubicBezTo>
                        <a:cubicBezTo>
                          <a:pt x="871513" y="374836"/>
                          <a:pt x="857079" y="376897"/>
                          <a:pt x="844269" y="360546"/>
                        </a:cubicBezTo>
                        <a:cubicBezTo>
                          <a:pt x="831459" y="344195"/>
                          <a:pt x="834437" y="285244"/>
                          <a:pt x="789703" y="251336"/>
                        </a:cubicBezTo>
                        <a:cubicBezTo>
                          <a:pt x="744969" y="217428"/>
                          <a:pt x="662008" y="186656"/>
                          <a:pt x="575862" y="157100"/>
                        </a:cubicBezTo>
                        <a:cubicBezTo>
                          <a:pt x="489716" y="127544"/>
                          <a:pt x="342346" y="91100"/>
                          <a:pt x="272829" y="73998"/>
                        </a:cubicBezTo>
                        <a:cubicBezTo>
                          <a:pt x="203313" y="56896"/>
                          <a:pt x="190703" y="54897"/>
                          <a:pt x="158763" y="54489"/>
                        </a:cubicBezTo>
                        <a:cubicBezTo>
                          <a:pt x="126823" y="54081"/>
                          <a:pt x="95705" y="59472"/>
                          <a:pt x="82155" y="74463"/>
                        </a:cubicBezTo>
                        <a:cubicBezTo>
                          <a:pt x="68605" y="89454"/>
                          <a:pt x="47923" y="109337"/>
                          <a:pt x="34845" y="115809"/>
                        </a:cubicBezTo>
                        <a:cubicBezTo>
                          <a:pt x="21768" y="122281"/>
                          <a:pt x="-10939" y="132560"/>
                          <a:pt x="3690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17" name="Volný tvar 16"/>
                  <p:cNvSpPr/>
                  <p:nvPr/>
                </p:nvSpPr>
                <p:spPr>
                  <a:xfrm>
                    <a:off x="4093369" y="2983739"/>
                    <a:ext cx="1212851" cy="397635"/>
                  </a:xfrm>
                  <a:custGeom>
                    <a:avLst/>
                    <a:gdLst>
                      <a:gd name="connsiteX0" fmla="*/ 0 w 1254347"/>
                      <a:gd name="connsiteY0" fmla="*/ 32437 h 414862"/>
                      <a:gd name="connsiteX1" fmla="*/ 250031 w 1254347"/>
                      <a:gd name="connsiteY1" fmla="*/ 108637 h 414862"/>
                      <a:gd name="connsiteX2" fmla="*/ 1188244 w 1254347"/>
                      <a:gd name="connsiteY2" fmla="*/ 401531 h 414862"/>
                      <a:gd name="connsiteX3" fmla="*/ 1152525 w 1254347"/>
                      <a:gd name="connsiteY3" fmla="*/ 353906 h 414862"/>
                      <a:gd name="connsiteX4" fmla="*/ 959644 w 1254347"/>
                      <a:gd name="connsiteY4" fmla="*/ 253893 h 414862"/>
                      <a:gd name="connsiteX5" fmla="*/ 640556 w 1254347"/>
                      <a:gd name="connsiteY5" fmla="*/ 151499 h 414862"/>
                      <a:gd name="connsiteX6" fmla="*/ 378619 w 1254347"/>
                      <a:gd name="connsiteY6" fmla="*/ 63393 h 414862"/>
                      <a:gd name="connsiteX7" fmla="*/ 169069 w 1254347"/>
                      <a:gd name="connsiteY7" fmla="*/ 11006 h 414862"/>
                      <a:gd name="connsiteX8" fmla="*/ 54769 w 1254347"/>
                      <a:gd name="connsiteY8" fmla="*/ 1481 h 414862"/>
                      <a:gd name="connsiteX9" fmla="*/ 0 w 1254347"/>
                      <a:gd name="connsiteY9" fmla="*/ 32437 h 414862"/>
                      <a:gd name="connsiteX0" fmla="*/ 0 w 1209971"/>
                      <a:gd name="connsiteY0" fmla="*/ 32437 h 406480"/>
                      <a:gd name="connsiteX1" fmla="*/ 250031 w 1209971"/>
                      <a:gd name="connsiteY1" fmla="*/ 108637 h 406480"/>
                      <a:gd name="connsiteX2" fmla="*/ 1188244 w 1209971"/>
                      <a:gd name="connsiteY2" fmla="*/ 401531 h 406480"/>
                      <a:gd name="connsiteX3" fmla="*/ 1152525 w 1209971"/>
                      <a:gd name="connsiteY3" fmla="*/ 353906 h 406480"/>
                      <a:gd name="connsiteX4" fmla="*/ 959644 w 1209971"/>
                      <a:gd name="connsiteY4" fmla="*/ 253893 h 406480"/>
                      <a:gd name="connsiteX5" fmla="*/ 640556 w 1209971"/>
                      <a:gd name="connsiteY5" fmla="*/ 151499 h 406480"/>
                      <a:gd name="connsiteX6" fmla="*/ 378619 w 1209971"/>
                      <a:gd name="connsiteY6" fmla="*/ 63393 h 406480"/>
                      <a:gd name="connsiteX7" fmla="*/ 169069 w 1209971"/>
                      <a:gd name="connsiteY7" fmla="*/ 11006 h 406480"/>
                      <a:gd name="connsiteX8" fmla="*/ 54769 w 1209971"/>
                      <a:gd name="connsiteY8" fmla="*/ 1481 h 406480"/>
                      <a:gd name="connsiteX9" fmla="*/ 0 w 1209971"/>
                      <a:gd name="connsiteY9" fmla="*/ 32437 h 406480"/>
                      <a:gd name="connsiteX0" fmla="*/ 0 w 1186948"/>
                      <a:gd name="connsiteY0" fmla="*/ 32437 h 399893"/>
                      <a:gd name="connsiteX1" fmla="*/ 250031 w 1186948"/>
                      <a:gd name="connsiteY1" fmla="*/ 108637 h 399893"/>
                      <a:gd name="connsiteX2" fmla="*/ 1157287 w 1186948"/>
                      <a:gd name="connsiteY2" fmla="*/ 394388 h 399893"/>
                      <a:gd name="connsiteX3" fmla="*/ 1152525 w 1186948"/>
                      <a:gd name="connsiteY3" fmla="*/ 353906 h 399893"/>
                      <a:gd name="connsiteX4" fmla="*/ 959644 w 1186948"/>
                      <a:gd name="connsiteY4" fmla="*/ 253893 h 399893"/>
                      <a:gd name="connsiteX5" fmla="*/ 640556 w 1186948"/>
                      <a:gd name="connsiteY5" fmla="*/ 151499 h 399893"/>
                      <a:gd name="connsiteX6" fmla="*/ 378619 w 1186948"/>
                      <a:gd name="connsiteY6" fmla="*/ 63393 h 399893"/>
                      <a:gd name="connsiteX7" fmla="*/ 169069 w 1186948"/>
                      <a:gd name="connsiteY7" fmla="*/ 11006 h 399893"/>
                      <a:gd name="connsiteX8" fmla="*/ 54769 w 1186948"/>
                      <a:gd name="connsiteY8" fmla="*/ 1481 h 399893"/>
                      <a:gd name="connsiteX9" fmla="*/ 0 w 1186948"/>
                      <a:gd name="connsiteY9" fmla="*/ 32437 h 399893"/>
                      <a:gd name="connsiteX0" fmla="*/ 0 w 1230621"/>
                      <a:gd name="connsiteY0" fmla="*/ 32437 h 404167"/>
                      <a:gd name="connsiteX1" fmla="*/ 250031 w 1230621"/>
                      <a:gd name="connsiteY1" fmla="*/ 108637 h 404167"/>
                      <a:gd name="connsiteX2" fmla="*/ 1157287 w 1230621"/>
                      <a:gd name="connsiteY2" fmla="*/ 394388 h 404167"/>
                      <a:gd name="connsiteX3" fmla="*/ 1152525 w 1230621"/>
                      <a:gd name="connsiteY3" fmla="*/ 330093 h 404167"/>
                      <a:gd name="connsiteX4" fmla="*/ 959644 w 1230621"/>
                      <a:gd name="connsiteY4" fmla="*/ 253893 h 404167"/>
                      <a:gd name="connsiteX5" fmla="*/ 640556 w 1230621"/>
                      <a:gd name="connsiteY5" fmla="*/ 151499 h 404167"/>
                      <a:gd name="connsiteX6" fmla="*/ 378619 w 1230621"/>
                      <a:gd name="connsiteY6" fmla="*/ 63393 h 404167"/>
                      <a:gd name="connsiteX7" fmla="*/ 169069 w 1230621"/>
                      <a:gd name="connsiteY7" fmla="*/ 11006 h 404167"/>
                      <a:gd name="connsiteX8" fmla="*/ 54769 w 1230621"/>
                      <a:gd name="connsiteY8" fmla="*/ 1481 h 404167"/>
                      <a:gd name="connsiteX9" fmla="*/ 0 w 1230621"/>
                      <a:gd name="connsiteY9" fmla="*/ 32437 h 404167"/>
                      <a:gd name="connsiteX0" fmla="*/ 0 w 1152536"/>
                      <a:gd name="connsiteY0" fmla="*/ 32437 h 349699"/>
                      <a:gd name="connsiteX1" fmla="*/ 250031 w 1152536"/>
                      <a:gd name="connsiteY1" fmla="*/ 108637 h 349699"/>
                      <a:gd name="connsiteX2" fmla="*/ 964406 w 1152536"/>
                      <a:gd name="connsiteY2" fmla="*/ 330094 h 349699"/>
                      <a:gd name="connsiteX3" fmla="*/ 1152525 w 1152536"/>
                      <a:gd name="connsiteY3" fmla="*/ 330093 h 349699"/>
                      <a:gd name="connsiteX4" fmla="*/ 959644 w 1152536"/>
                      <a:gd name="connsiteY4" fmla="*/ 253893 h 349699"/>
                      <a:gd name="connsiteX5" fmla="*/ 640556 w 1152536"/>
                      <a:gd name="connsiteY5" fmla="*/ 151499 h 349699"/>
                      <a:gd name="connsiteX6" fmla="*/ 378619 w 1152536"/>
                      <a:gd name="connsiteY6" fmla="*/ 63393 h 349699"/>
                      <a:gd name="connsiteX7" fmla="*/ 169069 w 1152536"/>
                      <a:gd name="connsiteY7" fmla="*/ 11006 h 349699"/>
                      <a:gd name="connsiteX8" fmla="*/ 54769 w 1152536"/>
                      <a:gd name="connsiteY8" fmla="*/ 1481 h 349699"/>
                      <a:gd name="connsiteX9" fmla="*/ 0 w 1152536"/>
                      <a:gd name="connsiteY9" fmla="*/ 32437 h 349699"/>
                      <a:gd name="connsiteX0" fmla="*/ 0 w 1193981"/>
                      <a:gd name="connsiteY0" fmla="*/ 32437 h 396769"/>
                      <a:gd name="connsiteX1" fmla="*/ 250031 w 1193981"/>
                      <a:gd name="connsiteY1" fmla="*/ 108637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193981"/>
                      <a:gd name="connsiteY0" fmla="*/ 32437 h 396769"/>
                      <a:gd name="connsiteX1" fmla="*/ 247650 w 1193981"/>
                      <a:gd name="connsiteY1" fmla="*/ 113399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59606 w 1213031"/>
                      <a:gd name="connsiteY6" fmla="*/ 152364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66750 w 1213031"/>
                      <a:gd name="connsiteY6" fmla="*/ 140458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7669 w 1212851"/>
                      <a:gd name="connsiteY7" fmla="*/ 64258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2906 w 1212851"/>
                      <a:gd name="connsiteY7" fmla="*/ 57114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9463 h 401889"/>
                      <a:gd name="connsiteX1" fmla="*/ 266700 w 1212851"/>
                      <a:gd name="connsiteY1" fmla="*/ 118519 h 401889"/>
                      <a:gd name="connsiteX2" fmla="*/ 983456 w 1212851"/>
                      <a:gd name="connsiteY2" fmla="*/ 335214 h 401889"/>
                      <a:gd name="connsiteX3" fmla="*/ 1197769 w 1212851"/>
                      <a:gd name="connsiteY3" fmla="*/ 401889 h 401889"/>
                      <a:gd name="connsiteX4" fmla="*/ 1171575 w 1212851"/>
                      <a:gd name="connsiteY4" fmla="*/ 335213 h 401889"/>
                      <a:gd name="connsiteX5" fmla="*/ 983456 w 1212851"/>
                      <a:gd name="connsiteY5" fmla="*/ 247107 h 401889"/>
                      <a:gd name="connsiteX6" fmla="*/ 666750 w 1212851"/>
                      <a:gd name="connsiteY6" fmla="*/ 144713 h 401889"/>
                      <a:gd name="connsiteX7" fmla="*/ 392906 w 1212851"/>
                      <a:gd name="connsiteY7" fmla="*/ 61369 h 401889"/>
                      <a:gd name="connsiteX8" fmla="*/ 216694 w 1212851"/>
                      <a:gd name="connsiteY8" fmla="*/ 6601 h 401889"/>
                      <a:gd name="connsiteX9" fmla="*/ 73819 w 1212851"/>
                      <a:gd name="connsiteY9" fmla="*/ 6601 h 401889"/>
                      <a:gd name="connsiteX10" fmla="*/ 0 w 1212851"/>
                      <a:gd name="connsiteY10" fmla="*/ 49463 h 401889"/>
                      <a:gd name="connsiteX0" fmla="*/ 0 w 1212851"/>
                      <a:gd name="connsiteY0" fmla="*/ 45209 h 397635"/>
                      <a:gd name="connsiteX1" fmla="*/ 266700 w 1212851"/>
                      <a:gd name="connsiteY1" fmla="*/ 114265 h 397635"/>
                      <a:gd name="connsiteX2" fmla="*/ 983456 w 1212851"/>
                      <a:gd name="connsiteY2" fmla="*/ 330960 h 397635"/>
                      <a:gd name="connsiteX3" fmla="*/ 1197769 w 1212851"/>
                      <a:gd name="connsiteY3" fmla="*/ 397635 h 397635"/>
                      <a:gd name="connsiteX4" fmla="*/ 1171575 w 1212851"/>
                      <a:gd name="connsiteY4" fmla="*/ 330959 h 397635"/>
                      <a:gd name="connsiteX5" fmla="*/ 983456 w 1212851"/>
                      <a:gd name="connsiteY5" fmla="*/ 242853 h 397635"/>
                      <a:gd name="connsiteX6" fmla="*/ 666750 w 1212851"/>
                      <a:gd name="connsiteY6" fmla="*/ 140459 h 397635"/>
                      <a:gd name="connsiteX7" fmla="*/ 392906 w 1212851"/>
                      <a:gd name="connsiteY7" fmla="*/ 57115 h 397635"/>
                      <a:gd name="connsiteX8" fmla="*/ 216694 w 1212851"/>
                      <a:gd name="connsiteY8" fmla="*/ 11872 h 397635"/>
                      <a:gd name="connsiteX9" fmla="*/ 73819 w 1212851"/>
                      <a:gd name="connsiteY9" fmla="*/ 2347 h 397635"/>
                      <a:gd name="connsiteX10" fmla="*/ 0 w 1212851"/>
                      <a:gd name="connsiteY10" fmla="*/ 45209 h 3976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212851" h="397635">
                        <a:moveTo>
                          <a:pt x="0" y="45209"/>
                        </a:moveTo>
                        <a:cubicBezTo>
                          <a:pt x="88900" y="68228"/>
                          <a:pt x="102791" y="66640"/>
                          <a:pt x="266700" y="114265"/>
                        </a:cubicBezTo>
                        <a:cubicBezTo>
                          <a:pt x="430609" y="161890"/>
                          <a:pt x="744537" y="258728"/>
                          <a:pt x="983456" y="330960"/>
                        </a:cubicBezTo>
                        <a:cubicBezTo>
                          <a:pt x="1138634" y="378188"/>
                          <a:pt x="1166416" y="397635"/>
                          <a:pt x="1197769" y="397635"/>
                        </a:cubicBezTo>
                        <a:cubicBezTo>
                          <a:pt x="1229122" y="397635"/>
                          <a:pt x="1207294" y="356756"/>
                          <a:pt x="1171575" y="330959"/>
                        </a:cubicBezTo>
                        <a:cubicBezTo>
                          <a:pt x="1135856" y="305162"/>
                          <a:pt x="1067594" y="274603"/>
                          <a:pt x="983456" y="242853"/>
                        </a:cubicBezTo>
                        <a:cubicBezTo>
                          <a:pt x="899319" y="211103"/>
                          <a:pt x="765175" y="171415"/>
                          <a:pt x="666750" y="140459"/>
                        </a:cubicBezTo>
                        <a:cubicBezTo>
                          <a:pt x="568325" y="109503"/>
                          <a:pt x="467915" y="78546"/>
                          <a:pt x="392906" y="57115"/>
                        </a:cubicBezTo>
                        <a:cubicBezTo>
                          <a:pt x="317897" y="35684"/>
                          <a:pt x="270669" y="22191"/>
                          <a:pt x="216694" y="11872"/>
                        </a:cubicBezTo>
                        <a:cubicBezTo>
                          <a:pt x="162719" y="1553"/>
                          <a:pt x="109935" y="-3209"/>
                          <a:pt x="73819" y="2347"/>
                        </a:cubicBezTo>
                        <a:cubicBezTo>
                          <a:pt x="37703" y="7903"/>
                          <a:pt x="11906" y="31517"/>
                          <a:pt x="0" y="45209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</p:grpSp>
            <p:grpSp>
              <p:nvGrpSpPr>
                <p:cNvPr id="7" name="Skupina 6"/>
                <p:cNvGrpSpPr/>
                <p:nvPr/>
              </p:nvGrpSpPr>
              <p:grpSpPr>
                <a:xfrm flipH="1" flipV="1">
                  <a:off x="4099760" y="3197791"/>
                  <a:ext cx="1071439" cy="510998"/>
                  <a:chOff x="3774287" y="2651881"/>
                  <a:chExt cx="1861257" cy="854998"/>
                </a:xfrm>
              </p:grpSpPr>
              <p:sp>
                <p:nvSpPr>
                  <p:cNvPr id="8" name="Volný tvar 7"/>
                  <p:cNvSpPr>
                    <a:spLocks noChangeAspect="1"/>
                  </p:cNvSpPr>
                  <p:nvPr/>
                </p:nvSpPr>
                <p:spPr>
                  <a:xfrm>
                    <a:off x="3774287" y="2651881"/>
                    <a:ext cx="1861257" cy="854998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1018" h="390928">
                        <a:moveTo>
                          <a:pt x="3617" y="113297"/>
                        </a:moveTo>
                        <a:cubicBezTo>
                          <a:pt x="18246" y="94034"/>
                          <a:pt x="37719" y="4545"/>
                          <a:pt x="122545" y="232"/>
                        </a:cubicBezTo>
                        <a:cubicBezTo>
                          <a:pt x="207371" y="-4081"/>
                          <a:pt x="397249" y="52758"/>
                          <a:pt x="512575" y="87417"/>
                        </a:cubicBezTo>
                        <a:cubicBezTo>
                          <a:pt x="627901" y="122076"/>
                          <a:pt x="758777" y="159653"/>
                          <a:pt x="814500" y="208187"/>
                        </a:cubicBezTo>
                        <a:cubicBezTo>
                          <a:pt x="870223" y="256721"/>
                          <a:pt x="845098" y="353007"/>
                          <a:pt x="846912" y="378621"/>
                        </a:cubicBezTo>
                        <a:cubicBezTo>
                          <a:pt x="848726" y="404235"/>
                          <a:pt x="834153" y="385547"/>
                          <a:pt x="825387" y="361873"/>
                        </a:cubicBezTo>
                        <a:cubicBezTo>
                          <a:pt x="816621" y="338199"/>
                          <a:pt x="836386" y="273695"/>
                          <a:pt x="794315" y="236579"/>
                        </a:cubicBezTo>
                        <a:cubicBezTo>
                          <a:pt x="752244" y="199463"/>
                          <a:pt x="661611" y="169787"/>
                          <a:pt x="572960" y="139176"/>
                        </a:cubicBezTo>
                        <a:cubicBezTo>
                          <a:pt x="484309" y="108565"/>
                          <a:pt x="333476" y="71253"/>
                          <a:pt x="262409" y="52912"/>
                        </a:cubicBezTo>
                        <a:cubicBezTo>
                          <a:pt x="191343" y="34571"/>
                          <a:pt x="178501" y="29539"/>
                          <a:pt x="146561" y="29131"/>
                        </a:cubicBezTo>
                        <a:cubicBezTo>
                          <a:pt x="114621" y="28723"/>
                          <a:pt x="89762" y="39829"/>
                          <a:pt x="76212" y="54820"/>
                        </a:cubicBezTo>
                        <a:cubicBezTo>
                          <a:pt x="62662" y="69811"/>
                          <a:pt x="46871" y="106063"/>
                          <a:pt x="34772" y="115809"/>
                        </a:cubicBezTo>
                        <a:cubicBezTo>
                          <a:pt x="22673" y="125555"/>
                          <a:pt x="-11012" y="132560"/>
                          <a:pt x="3617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9" name="Volný tvar 8"/>
                  <p:cNvSpPr>
                    <a:spLocks/>
                  </p:cNvSpPr>
                  <p:nvPr/>
                </p:nvSpPr>
                <p:spPr>
                  <a:xfrm rot="150410">
                    <a:off x="3842255" y="2777197"/>
                    <a:ext cx="1716428" cy="670852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1018" h="390928">
                        <a:moveTo>
                          <a:pt x="3617" y="113297"/>
                        </a:moveTo>
                        <a:cubicBezTo>
                          <a:pt x="18246" y="94034"/>
                          <a:pt x="37719" y="4545"/>
                          <a:pt x="122545" y="232"/>
                        </a:cubicBezTo>
                        <a:cubicBezTo>
                          <a:pt x="207371" y="-4081"/>
                          <a:pt x="397249" y="52758"/>
                          <a:pt x="512575" y="87417"/>
                        </a:cubicBezTo>
                        <a:cubicBezTo>
                          <a:pt x="627901" y="122076"/>
                          <a:pt x="758777" y="159653"/>
                          <a:pt x="814500" y="208187"/>
                        </a:cubicBezTo>
                        <a:cubicBezTo>
                          <a:pt x="870223" y="256721"/>
                          <a:pt x="845098" y="353007"/>
                          <a:pt x="846912" y="378621"/>
                        </a:cubicBezTo>
                        <a:cubicBezTo>
                          <a:pt x="848726" y="404235"/>
                          <a:pt x="834153" y="385547"/>
                          <a:pt x="825387" y="361873"/>
                        </a:cubicBezTo>
                        <a:cubicBezTo>
                          <a:pt x="816621" y="338199"/>
                          <a:pt x="836386" y="273695"/>
                          <a:pt x="794315" y="236579"/>
                        </a:cubicBezTo>
                        <a:cubicBezTo>
                          <a:pt x="752244" y="199463"/>
                          <a:pt x="661611" y="169787"/>
                          <a:pt x="572960" y="139176"/>
                        </a:cubicBezTo>
                        <a:cubicBezTo>
                          <a:pt x="484309" y="108565"/>
                          <a:pt x="333476" y="71253"/>
                          <a:pt x="262409" y="52912"/>
                        </a:cubicBezTo>
                        <a:cubicBezTo>
                          <a:pt x="191343" y="34571"/>
                          <a:pt x="178501" y="29539"/>
                          <a:pt x="146561" y="29131"/>
                        </a:cubicBezTo>
                        <a:cubicBezTo>
                          <a:pt x="114621" y="28723"/>
                          <a:pt x="89762" y="39829"/>
                          <a:pt x="76212" y="54820"/>
                        </a:cubicBezTo>
                        <a:cubicBezTo>
                          <a:pt x="62662" y="69811"/>
                          <a:pt x="46871" y="106063"/>
                          <a:pt x="34772" y="115809"/>
                        </a:cubicBezTo>
                        <a:cubicBezTo>
                          <a:pt x="22673" y="125555"/>
                          <a:pt x="-11012" y="132560"/>
                          <a:pt x="3617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10" name="Volný tvar 9"/>
                  <p:cNvSpPr>
                    <a:spLocks/>
                  </p:cNvSpPr>
                  <p:nvPr/>
                </p:nvSpPr>
                <p:spPr>
                  <a:xfrm rot="265172">
                    <a:off x="3908824" y="2872405"/>
                    <a:ext cx="1575836" cy="533770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6612 w 851069"/>
                      <a:gd name="connsiteY9" fmla="*/ 29131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4443 w 851069"/>
                      <a:gd name="connsiteY9" fmla="*/ 36380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330 w 850731"/>
                      <a:gd name="connsiteY0" fmla="*/ 123197 h 400828"/>
                      <a:gd name="connsiteX1" fmla="*/ 116535 w 850731"/>
                      <a:gd name="connsiteY1" fmla="*/ 203 h 400828"/>
                      <a:gd name="connsiteX2" fmla="*/ 512288 w 850731"/>
                      <a:gd name="connsiteY2" fmla="*/ 97317 h 400828"/>
                      <a:gd name="connsiteX3" fmla="*/ 814213 w 850731"/>
                      <a:gd name="connsiteY3" fmla="*/ 218087 h 400828"/>
                      <a:gd name="connsiteX4" fmla="*/ 846625 w 850731"/>
                      <a:gd name="connsiteY4" fmla="*/ 388521 h 400828"/>
                      <a:gd name="connsiteX5" fmla="*/ 825100 w 850731"/>
                      <a:gd name="connsiteY5" fmla="*/ 371773 h 400828"/>
                      <a:gd name="connsiteX6" fmla="*/ 794028 w 850731"/>
                      <a:gd name="connsiteY6" fmla="*/ 246479 h 400828"/>
                      <a:gd name="connsiteX7" fmla="*/ 572673 w 850731"/>
                      <a:gd name="connsiteY7" fmla="*/ 149076 h 400828"/>
                      <a:gd name="connsiteX8" fmla="*/ 262122 w 850731"/>
                      <a:gd name="connsiteY8" fmla="*/ 62812 h 400828"/>
                      <a:gd name="connsiteX9" fmla="*/ 144105 w 850731"/>
                      <a:gd name="connsiteY9" fmla="*/ 46280 h 400828"/>
                      <a:gd name="connsiteX10" fmla="*/ 80068 w 850731"/>
                      <a:gd name="connsiteY10" fmla="*/ 69550 h 400828"/>
                      <a:gd name="connsiteX11" fmla="*/ 34485 w 850731"/>
                      <a:gd name="connsiteY11" fmla="*/ 125709 h 400828"/>
                      <a:gd name="connsiteX12" fmla="*/ 3330 w 850731"/>
                      <a:gd name="connsiteY12" fmla="*/ 123197 h 400828"/>
                      <a:gd name="connsiteX0" fmla="*/ 3586 w 850987"/>
                      <a:gd name="connsiteY0" fmla="*/ 114902 h 392533"/>
                      <a:gd name="connsiteX1" fmla="*/ 121133 w 850987"/>
                      <a:gd name="connsiteY1" fmla="*/ 227 h 392533"/>
                      <a:gd name="connsiteX2" fmla="*/ 512544 w 850987"/>
                      <a:gd name="connsiteY2" fmla="*/ 89022 h 392533"/>
                      <a:gd name="connsiteX3" fmla="*/ 814469 w 850987"/>
                      <a:gd name="connsiteY3" fmla="*/ 209792 h 392533"/>
                      <a:gd name="connsiteX4" fmla="*/ 846881 w 850987"/>
                      <a:gd name="connsiteY4" fmla="*/ 380226 h 392533"/>
                      <a:gd name="connsiteX5" fmla="*/ 825356 w 850987"/>
                      <a:gd name="connsiteY5" fmla="*/ 363478 h 392533"/>
                      <a:gd name="connsiteX6" fmla="*/ 794284 w 850987"/>
                      <a:gd name="connsiteY6" fmla="*/ 238184 h 392533"/>
                      <a:gd name="connsiteX7" fmla="*/ 572929 w 850987"/>
                      <a:gd name="connsiteY7" fmla="*/ 140781 h 392533"/>
                      <a:gd name="connsiteX8" fmla="*/ 262378 w 850987"/>
                      <a:gd name="connsiteY8" fmla="*/ 54517 h 392533"/>
                      <a:gd name="connsiteX9" fmla="*/ 144361 w 850987"/>
                      <a:gd name="connsiteY9" fmla="*/ 37985 h 392533"/>
                      <a:gd name="connsiteX10" fmla="*/ 80324 w 850987"/>
                      <a:gd name="connsiteY10" fmla="*/ 61255 h 392533"/>
                      <a:gd name="connsiteX11" fmla="*/ 34741 w 850987"/>
                      <a:gd name="connsiteY11" fmla="*/ 117414 h 392533"/>
                      <a:gd name="connsiteX12" fmla="*/ 3586 w 850987"/>
                      <a:gd name="connsiteY12" fmla="*/ 114902 h 392533"/>
                      <a:gd name="connsiteX0" fmla="*/ 3586 w 850987"/>
                      <a:gd name="connsiteY0" fmla="*/ 114902 h 392275"/>
                      <a:gd name="connsiteX1" fmla="*/ 121133 w 850987"/>
                      <a:gd name="connsiteY1" fmla="*/ 227 h 392275"/>
                      <a:gd name="connsiteX2" fmla="*/ 512544 w 850987"/>
                      <a:gd name="connsiteY2" fmla="*/ 89022 h 392275"/>
                      <a:gd name="connsiteX3" fmla="*/ 814469 w 850987"/>
                      <a:gd name="connsiteY3" fmla="*/ 209792 h 392275"/>
                      <a:gd name="connsiteX4" fmla="*/ 846881 w 850987"/>
                      <a:gd name="connsiteY4" fmla="*/ 380226 h 392275"/>
                      <a:gd name="connsiteX5" fmla="*/ 825356 w 850987"/>
                      <a:gd name="connsiteY5" fmla="*/ 363478 h 392275"/>
                      <a:gd name="connsiteX6" fmla="*/ 779196 w 850987"/>
                      <a:gd name="connsiteY6" fmla="*/ 245037 h 392275"/>
                      <a:gd name="connsiteX7" fmla="*/ 572929 w 850987"/>
                      <a:gd name="connsiteY7" fmla="*/ 140781 h 392275"/>
                      <a:gd name="connsiteX8" fmla="*/ 262378 w 850987"/>
                      <a:gd name="connsiteY8" fmla="*/ 54517 h 392275"/>
                      <a:gd name="connsiteX9" fmla="*/ 144361 w 850987"/>
                      <a:gd name="connsiteY9" fmla="*/ 37985 h 392275"/>
                      <a:gd name="connsiteX10" fmla="*/ 80324 w 850987"/>
                      <a:gd name="connsiteY10" fmla="*/ 61255 h 392275"/>
                      <a:gd name="connsiteX11" fmla="*/ 34741 w 850987"/>
                      <a:gd name="connsiteY11" fmla="*/ 117414 h 392275"/>
                      <a:gd name="connsiteX12" fmla="*/ 3586 w 850987"/>
                      <a:gd name="connsiteY12" fmla="*/ 114902 h 39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0987" h="392275">
                        <a:moveTo>
                          <a:pt x="3586" y="114902"/>
                        </a:moveTo>
                        <a:cubicBezTo>
                          <a:pt x="17985" y="95371"/>
                          <a:pt x="36307" y="4540"/>
                          <a:pt x="121133" y="227"/>
                        </a:cubicBezTo>
                        <a:cubicBezTo>
                          <a:pt x="205959" y="-4086"/>
                          <a:pt x="396988" y="54095"/>
                          <a:pt x="512544" y="89022"/>
                        </a:cubicBezTo>
                        <a:cubicBezTo>
                          <a:pt x="628100" y="123949"/>
                          <a:pt x="758746" y="161258"/>
                          <a:pt x="814469" y="209792"/>
                        </a:cubicBezTo>
                        <a:cubicBezTo>
                          <a:pt x="870192" y="258326"/>
                          <a:pt x="845067" y="354612"/>
                          <a:pt x="846881" y="380226"/>
                        </a:cubicBezTo>
                        <a:cubicBezTo>
                          <a:pt x="848695" y="405840"/>
                          <a:pt x="836637" y="386010"/>
                          <a:pt x="825356" y="363478"/>
                        </a:cubicBezTo>
                        <a:cubicBezTo>
                          <a:pt x="814075" y="340947"/>
                          <a:pt x="821267" y="282153"/>
                          <a:pt x="779196" y="245037"/>
                        </a:cubicBezTo>
                        <a:cubicBezTo>
                          <a:pt x="737125" y="207921"/>
                          <a:pt x="659065" y="172534"/>
                          <a:pt x="572929" y="140781"/>
                        </a:cubicBezTo>
                        <a:cubicBezTo>
                          <a:pt x="486793" y="109028"/>
                          <a:pt x="333806" y="71650"/>
                          <a:pt x="262378" y="54517"/>
                        </a:cubicBezTo>
                        <a:cubicBezTo>
                          <a:pt x="190950" y="37384"/>
                          <a:pt x="176301" y="38393"/>
                          <a:pt x="144361" y="37985"/>
                        </a:cubicBezTo>
                        <a:cubicBezTo>
                          <a:pt x="112421" y="37577"/>
                          <a:pt x="93874" y="46264"/>
                          <a:pt x="80324" y="61255"/>
                        </a:cubicBezTo>
                        <a:cubicBezTo>
                          <a:pt x="66774" y="76246"/>
                          <a:pt x="47531" y="108473"/>
                          <a:pt x="34741" y="117414"/>
                        </a:cubicBezTo>
                        <a:cubicBezTo>
                          <a:pt x="21951" y="126355"/>
                          <a:pt x="-10813" y="134433"/>
                          <a:pt x="3586" y="114902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11" name="Volný tvar 10"/>
                  <p:cNvSpPr>
                    <a:spLocks/>
                  </p:cNvSpPr>
                  <p:nvPr/>
                </p:nvSpPr>
                <p:spPr>
                  <a:xfrm rot="416670">
                    <a:off x="3978949" y="2960240"/>
                    <a:ext cx="1430717" cy="385555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17 w 866567"/>
                      <a:gd name="connsiteY0" fmla="*/ 113297 h 373000"/>
                      <a:gd name="connsiteX1" fmla="*/ 122545 w 866567"/>
                      <a:gd name="connsiteY1" fmla="*/ 232 h 373000"/>
                      <a:gd name="connsiteX2" fmla="*/ 512575 w 866567"/>
                      <a:gd name="connsiteY2" fmla="*/ 87417 h 373000"/>
                      <a:gd name="connsiteX3" fmla="*/ 814500 w 866567"/>
                      <a:gd name="connsiteY3" fmla="*/ 208187 h 373000"/>
                      <a:gd name="connsiteX4" fmla="*/ 866491 w 866567"/>
                      <a:gd name="connsiteY4" fmla="*/ 349443 h 373000"/>
                      <a:gd name="connsiteX5" fmla="*/ 825387 w 866567"/>
                      <a:gd name="connsiteY5" fmla="*/ 361873 h 373000"/>
                      <a:gd name="connsiteX6" fmla="*/ 794315 w 866567"/>
                      <a:gd name="connsiteY6" fmla="*/ 236579 h 373000"/>
                      <a:gd name="connsiteX7" fmla="*/ 572960 w 866567"/>
                      <a:gd name="connsiteY7" fmla="*/ 139176 h 373000"/>
                      <a:gd name="connsiteX8" fmla="*/ 262409 w 866567"/>
                      <a:gd name="connsiteY8" fmla="*/ 52912 h 373000"/>
                      <a:gd name="connsiteX9" fmla="*/ 146561 w 866567"/>
                      <a:gd name="connsiteY9" fmla="*/ 29131 h 373000"/>
                      <a:gd name="connsiteX10" fmla="*/ 76212 w 866567"/>
                      <a:gd name="connsiteY10" fmla="*/ 54820 h 373000"/>
                      <a:gd name="connsiteX11" fmla="*/ 34772 w 866567"/>
                      <a:gd name="connsiteY11" fmla="*/ 115809 h 373000"/>
                      <a:gd name="connsiteX12" fmla="*/ 3617 w 866567"/>
                      <a:gd name="connsiteY12" fmla="*/ 113297 h 373000"/>
                      <a:gd name="connsiteX0" fmla="*/ 3617 w 867450"/>
                      <a:gd name="connsiteY0" fmla="*/ 113297 h 372087"/>
                      <a:gd name="connsiteX1" fmla="*/ 122545 w 867450"/>
                      <a:gd name="connsiteY1" fmla="*/ 232 h 372087"/>
                      <a:gd name="connsiteX2" fmla="*/ 512575 w 867450"/>
                      <a:gd name="connsiteY2" fmla="*/ 87417 h 372087"/>
                      <a:gd name="connsiteX3" fmla="*/ 814500 w 867450"/>
                      <a:gd name="connsiteY3" fmla="*/ 208187 h 372087"/>
                      <a:gd name="connsiteX4" fmla="*/ 866491 w 867450"/>
                      <a:gd name="connsiteY4" fmla="*/ 349443 h 372087"/>
                      <a:gd name="connsiteX5" fmla="*/ 844196 w 867450"/>
                      <a:gd name="connsiteY5" fmla="*/ 360546 h 372087"/>
                      <a:gd name="connsiteX6" fmla="*/ 794315 w 867450"/>
                      <a:gd name="connsiteY6" fmla="*/ 236579 h 372087"/>
                      <a:gd name="connsiteX7" fmla="*/ 572960 w 867450"/>
                      <a:gd name="connsiteY7" fmla="*/ 139176 h 372087"/>
                      <a:gd name="connsiteX8" fmla="*/ 262409 w 867450"/>
                      <a:gd name="connsiteY8" fmla="*/ 52912 h 372087"/>
                      <a:gd name="connsiteX9" fmla="*/ 146561 w 867450"/>
                      <a:gd name="connsiteY9" fmla="*/ 29131 h 372087"/>
                      <a:gd name="connsiteX10" fmla="*/ 76212 w 867450"/>
                      <a:gd name="connsiteY10" fmla="*/ 54820 h 372087"/>
                      <a:gd name="connsiteX11" fmla="*/ 34772 w 867450"/>
                      <a:gd name="connsiteY11" fmla="*/ 115809 h 372087"/>
                      <a:gd name="connsiteX12" fmla="*/ 3617 w 867450"/>
                      <a:gd name="connsiteY12" fmla="*/ 113297 h 372087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2960 w 867487"/>
                      <a:gd name="connsiteY7" fmla="*/ 139176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58690 w 867487"/>
                      <a:gd name="connsiteY9" fmla="*/ 54489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90 w 867560"/>
                      <a:gd name="connsiteY0" fmla="*/ 113297 h 371040"/>
                      <a:gd name="connsiteX1" fmla="*/ 122618 w 867560"/>
                      <a:gd name="connsiteY1" fmla="*/ 232 h 371040"/>
                      <a:gd name="connsiteX2" fmla="*/ 512648 w 867560"/>
                      <a:gd name="connsiteY2" fmla="*/ 87417 h 371040"/>
                      <a:gd name="connsiteX3" fmla="*/ 814573 w 867560"/>
                      <a:gd name="connsiteY3" fmla="*/ 208187 h 371040"/>
                      <a:gd name="connsiteX4" fmla="*/ 866564 w 867560"/>
                      <a:gd name="connsiteY4" fmla="*/ 349443 h 371040"/>
                      <a:gd name="connsiteX5" fmla="*/ 844269 w 867560"/>
                      <a:gd name="connsiteY5" fmla="*/ 360546 h 371040"/>
                      <a:gd name="connsiteX6" fmla="*/ 789703 w 867560"/>
                      <a:gd name="connsiteY6" fmla="*/ 251336 h 371040"/>
                      <a:gd name="connsiteX7" fmla="*/ 575862 w 867560"/>
                      <a:gd name="connsiteY7" fmla="*/ 157100 h 371040"/>
                      <a:gd name="connsiteX8" fmla="*/ 272829 w 867560"/>
                      <a:gd name="connsiteY8" fmla="*/ 73998 h 371040"/>
                      <a:gd name="connsiteX9" fmla="*/ 158763 w 867560"/>
                      <a:gd name="connsiteY9" fmla="*/ 54489 h 371040"/>
                      <a:gd name="connsiteX10" fmla="*/ 82155 w 867560"/>
                      <a:gd name="connsiteY10" fmla="*/ 74463 h 371040"/>
                      <a:gd name="connsiteX11" fmla="*/ 34845 w 867560"/>
                      <a:gd name="connsiteY11" fmla="*/ 115809 h 371040"/>
                      <a:gd name="connsiteX12" fmla="*/ 3690 w 867560"/>
                      <a:gd name="connsiteY12" fmla="*/ 113297 h 3710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67560" h="371040">
                        <a:moveTo>
                          <a:pt x="3690" y="113297"/>
                        </a:moveTo>
                        <a:cubicBezTo>
                          <a:pt x="18319" y="94034"/>
                          <a:pt x="37792" y="4545"/>
                          <a:pt x="122618" y="232"/>
                        </a:cubicBezTo>
                        <a:cubicBezTo>
                          <a:pt x="207444" y="-4081"/>
                          <a:pt x="397322" y="52758"/>
                          <a:pt x="512648" y="87417"/>
                        </a:cubicBezTo>
                        <a:cubicBezTo>
                          <a:pt x="627974" y="122076"/>
                          <a:pt x="755587" y="164516"/>
                          <a:pt x="814573" y="208187"/>
                        </a:cubicBezTo>
                        <a:cubicBezTo>
                          <a:pt x="873559" y="251858"/>
                          <a:pt x="861615" y="324050"/>
                          <a:pt x="866564" y="349443"/>
                        </a:cubicBezTo>
                        <a:cubicBezTo>
                          <a:pt x="871513" y="374836"/>
                          <a:pt x="857079" y="376897"/>
                          <a:pt x="844269" y="360546"/>
                        </a:cubicBezTo>
                        <a:cubicBezTo>
                          <a:pt x="831459" y="344195"/>
                          <a:pt x="834437" y="285244"/>
                          <a:pt x="789703" y="251336"/>
                        </a:cubicBezTo>
                        <a:cubicBezTo>
                          <a:pt x="744969" y="217428"/>
                          <a:pt x="662008" y="186656"/>
                          <a:pt x="575862" y="157100"/>
                        </a:cubicBezTo>
                        <a:cubicBezTo>
                          <a:pt x="489716" y="127544"/>
                          <a:pt x="342346" y="91100"/>
                          <a:pt x="272829" y="73998"/>
                        </a:cubicBezTo>
                        <a:cubicBezTo>
                          <a:pt x="203313" y="56896"/>
                          <a:pt x="190703" y="54897"/>
                          <a:pt x="158763" y="54489"/>
                        </a:cubicBezTo>
                        <a:cubicBezTo>
                          <a:pt x="126823" y="54081"/>
                          <a:pt x="95705" y="59472"/>
                          <a:pt x="82155" y="74463"/>
                        </a:cubicBezTo>
                        <a:cubicBezTo>
                          <a:pt x="68605" y="89454"/>
                          <a:pt x="47923" y="109337"/>
                          <a:pt x="34845" y="115809"/>
                        </a:cubicBezTo>
                        <a:cubicBezTo>
                          <a:pt x="21768" y="122281"/>
                          <a:pt x="-10939" y="132560"/>
                          <a:pt x="3690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12" name="Volný tvar 11"/>
                  <p:cNvSpPr/>
                  <p:nvPr/>
                </p:nvSpPr>
                <p:spPr>
                  <a:xfrm>
                    <a:off x="4093369" y="2983739"/>
                    <a:ext cx="1212851" cy="397635"/>
                  </a:xfrm>
                  <a:custGeom>
                    <a:avLst/>
                    <a:gdLst>
                      <a:gd name="connsiteX0" fmla="*/ 0 w 1254347"/>
                      <a:gd name="connsiteY0" fmla="*/ 32437 h 414862"/>
                      <a:gd name="connsiteX1" fmla="*/ 250031 w 1254347"/>
                      <a:gd name="connsiteY1" fmla="*/ 108637 h 414862"/>
                      <a:gd name="connsiteX2" fmla="*/ 1188244 w 1254347"/>
                      <a:gd name="connsiteY2" fmla="*/ 401531 h 414862"/>
                      <a:gd name="connsiteX3" fmla="*/ 1152525 w 1254347"/>
                      <a:gd name="connsiteY3" fmla="*/ 353906 h 414862"/>
                      <a:gd name="connsiteX4" fmla="*/ 959644 w 1254347"/>
                      <a:gd name="connsiteY4" fmla="*/ 253893 h 414862"/>
                      <a:gd name="connsiteX5" fmla="*/ 640556 w 1254347"/>
                      <a:gd name="connsiteY5" fmla="*/ 151499 h 414862"/>
                      <a:gd name="connsiteX6" fmla="*/ 378619 w 1254347"/>
                      <a:gd name="connsiteY6" fmla="*/ 63393 h 414862"/>
                      <a:gd name="connsiteX7" fmla="*/ 169069 w 1254347"/>
                      <a:gd name="connsiteY7" fmla="*/ 11006 h 414862"/>
                      <a:gd name="connsiteX8" fmla="*/ 54769 w 1254347"/>
                      <a:gd name="connsiteY8" fmla="*/ 1481 h 414862"/>
                      <a:gd name="connsiteX9" fmla="*/ 0 w 1254347"/>
                      <a:gd name="connsiteY9" fmla="*/ 32437 h 414862"/>
                      <a:gd name="connsiteX0" fmla="*/ 0 w 1209971"/>
                      <a:gd name="connsiteY0" fmla="*/ 32437 h 406480"/>
                      <a:gd name="connsiteX1" fmla="*/ 250031 w 1209971"/>
                      <a:gd name="connsiteY1" fmla="*/ 108637 h 406480"/>
                      <a:gd name="connsiteX2" fmla="*/ 1188244 w 1209971"/>
                      <a:gd name="connsiteY2" fmla="*/ 401531 h 406480"/>
                      <a:gd name="connsiteX3" fmla="*/ 1152525 w 1209971"/>
                      <a:gd name="connsiteY3" fmla="*/ 353906 h 406480"/>
                      <a:gd name="connsiteX4" fmla="*/ 959644 w 1209971"/>
                      <a:gd name="connsiteY4" fmla="*/ 253893 h 406480"/>
                      <a:gd name="connsiteX5" fmla="*/ 640556 w 1209971"/>
                      <a:gd name="connsiteY5" fmla="*/ 151499 h 406480"/>
                      <a:gd name="connsiteX6" fmla="*/ 378619 w 1209971"/>
                      <a:gd name="connsiteY6" fmla="*/ 63393 h 406480"/>
                      <a:gd name="connsiteX7" fmla="*/ 169069 w 1209971"/>
                      <a:gd name="connsiteY7" fmla="*/ 11006 h 406480"/>
                      <a:gd name="connsiteX8" fmla="*/ 54769 w 1209971"/>
                      <a:gd name="connsiteY8" fmla="*/ 1481 h 406480"/>
                      <a:gd name="connsiteX9" fmla="*/ 0 w 1209971"/>
                      <a:gd name="connsiteY9" fmla="*/ 32437 h 406480"/>
                      <a:gd name="connsiteX0" fmla="*/ 0 w 1186948"/>
                      <a:gd name="connsiteY0" fmla="*/ 32437 h 399893"/>
                      <a:gd name="connsiteX1" fmla="*/ 250031 w 1186948"/>
                      <a:gd name="connsiteY1" fmla="*/ 108637 h 399893"/>
                      <a:gd name="connsiteX2" fmla="*/ 1157287 w 1186948"/>
                      <a:gd name="connsiteY2" fmla="*/ 394388 h 399893"/>
                      <a:gd name="connsiteX3" fmla="*/ 1152525 w 1186948"/>
                      <a:gd name="connsiteY3" fmla="*/ 353906 h 399893"/>
                      <a:gd name="connsiteX4" fmla="*/ 959644 w 1186948"/>
                      <a:gd name="connsiteY4" fmla="*/ 253893 h 399893"/>
                      <a:gd name="connsiteX5" fmla="*/ 640556 w 1186948"/>
                      <a:gd name="connsiteY5" fmla="*/ 151499 h 399893"/>
                      <a:gd name="connsiteX6" fmla="*/ 378619 w 1186948"/>
                      <a:gd name="connsiteY6" fmla="*/ 63393 h 399893"/>
                      <a:gd name="connsiteX7" fmla="*/ 169069 w 1186948"/>
                      <a:gd name="connsiteY7" fmla="*/ 11006 h 399893"/>
                      <a:gd name="connsiteX8" fmla="*/ 54769 w 1186948"/>
                      <a:gd name="connsiteY8" fmla="*/ 1481 h 399893"/>
                      <a:gd name="connsiteX9" fmla="*/ 0 w 1186948"/>
                      <a:gd name="connsiteY9" fmla="*/ 32437 h 399893"/>
                      <a:gd name="connsiteX0" fmla="*/ 0 w 1230621"/>
                      <a:gd name="connsiteY0" fmla="*/ 32437 h 404167"/>
                      <a:gd name="connsiteX1" fmla="*/ 250031 w 1230621"/>
                      <a:gd name="connsiteY1" fmla="*/ 108637 h 404167"/>
                      <a:gd name="connsiteX2" fmla="*/ 1157287 w 1230621"/>
                      <a:gd name="connsiteY2" fmla="*/ 394388 h 404167"/>
                      <a:gd name="connsiteX3" fmla="*/ 1152525 w 1230621"/>
                      <a:gd name="connsiteY3" fmla="*/ 330093 h 404167"/>
                      <a:gd name="connsiteX4" fmla="*/ 959644 w 1230621"/>
                      <a:gd name="connsiteY4" fmla="*/ 253893 h 404167"/>
                      <a:gd name="connsiteX5" fmla="*/ 640556 w 1230621"/>
                      <a:gd name="connsiteY5" fmla="*/ 151499 h 404167"/>
                      <a:gd name="connsiteX6" fmla="*/ 378619 w 1230621"/>
                      <a:gd name="connsiteY6" fmla="*/ 63393 h 404167"/>
                      <a:gd name="connsiteX7" fmla="*/ 169069 w 1230621"/>
                      <a:gd name="connsiteY7" fmla="*/ 11006 h 404167"/>
                      <a:gd name="connsiteX8" fmla="*/ 54769 w 1230621"/>
                      <a:gd name="connsiteY8" fmla="*/ 1481 h 404167"/>
                      <a:gd name="connsiteX9" fmla="*/ 0 w 1230621"/>
                      <a:gd name="connsiteY9" fmla="*/ 32437 h 404167"/>
                      <a:gd name="connsiteX0" fmla="*/ 0 w 1152536"/>
                      <a:gd name="connsiteY0" fmla="*/ 32437 h 349699"/>
                      <a:gd name="connsiteX1" fmla="*/ 250031 w 1152536"/>
                      <a:gd name="connsiteY1" fmla="*/ 108637 h 349699"/>
                      <a:gd name="connsiteX2" fmla="*/ 964406 w 1152536"/>
                      <a:gd name="connsiteY2" fmla="*/ 330094 h 349699"/>
                      <a:gd name="connsiteX3" fmla="*/ 1152525 w 1152536"/>
                      <a:gd name="connsiteY3" fmla="*/ 330093 h 349699"/>
                      <a:gd name="connsiteX4" fmla="*/ 959644 w 1152536"/>
                      <a:gd name="connsiteY4" fmla="*/ 253893 h 349699"/>
                      <a:gd name="connsiteX5" fmla="*/ 640556 w 1152536"/>
                      <a:gd name="connsiteY5" fmla="*/ 151499 h 349699"/>
                      <a:gd name="connsiteX6" fmla="*/ 378619 w 1152536"/>
                      <a:gd name="connsiteY6" fmla="*/ 63393 h 349699"/>
                      <a:gd name="connsiteX7" fmla="*/ 169069 w 1152536"/>
                      <a:gd name="connsiteY7" fmla="*/ 11006 h 349699"/>
                      <a:gd name="connsiteX8" fmla="*/ 54769 w 1152536"/>
                      <a:gd name="connsiteY8" fmla="*/ 1481 h 349699"/>
                      <a:gd name="connsiteX9" fmla="*/ 0 w 1152536"/>
                      <a:gd name="connsiteY9" fmla="*/ 32437 h 349699"/>
                      <a:gd name="connsiteX0" fmla="*/ 0 w 1193981"/>
                      <a:gd name="connsiteY0" fmla="*/ 32437 h 396769"/>
                      <a:gd name="connsiteX1" fmla="*/ 250031 w 1193981"/>
                      <a:gd name="connsiteY1" fmla="*/ 108637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193981"/>
                      <a:gd name="connsiteY0" fmla="*/ 32437 h 396769"/>
                      <a:gd name="connsiteX1" fmla="*/ 247650 w 1193981"/>
                      <a:gd name="connsiteY1" fmla="*/ 113399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59606 w 1213031"/>
                      <a:gd name="connsiteY6" fmla="*/ 152364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66750 w 1213031"/>
                      <a:gd name="connsiteY6" fmla="*/ 140458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7669 w 1212851"/>
                      <a:gd name="connsiteY7" fmla="*/ 64258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2906 w 1212851"/>
                      <a:gd name="connsiteY7" fmla="*/ 57114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9463 h 401889"/>
                      <a:gd name="connsiteX1" fmla="*/ 266700 w 1212851"/>
                      <a:gd name="connsiteY1" fmla="*/ 118519 h 401889"/>
                      <a:gd name="connsiteX2" fmla="*/ 983456 w 1212851"/>
                      <a:gd name="connsiteY2" fmla="*/ 335214 h 401889"/>
                      <a:gd name="connsiteX3" fmla="*/ 1197769 w 1212851"/>
                      <a:gd name="connsiteY3" fmla="*/ 401889 h 401889"/>
                      <a:gd name="connsiteX4" fmla="*/ 1171575 w 1212851"/>
                      <a:gd name="connsiteY4" fmla="*/ 335213 h 401889"/>
                      <a:gd name="connsiteX5" fmla="*/ 983456 w 1212851"/>
                      <a:gd name="connsiteY5" fmla="*/ 247107 h 401889"/>
                      <a:gd name="connsiteX6" fmla="*/ 666750 w 1212851"/>
                      <a:gd name="connsiteY6" fmla="*/ 144713 h 401889"/>
                      <a:gd name="connsiteX7" fmla="*/ 392906 w 1212851"/>
                      <a:gd name="connsiteY7" fmla="*/ 61369 h 401889"/>
                      <a:gd name="connsiteX8" fmla="*/ 216694 w 1212851"/>
                      <a:gd name="connsiteY8" fmla="*/ 6601 h 401889"/>
                      <a:gd name="connsiteX9" fmla="*/ 73819 w 1212851"/>
                      <a:gd name="connsiteY9" fmla="*/ 6601 h 401889"/>
                      <a:gd name="connsiteX10" fmla="*/ 0 w 1212851"/>
                      <a:gd name="connsiteY10" fmla="*/ 49463 h 401889"/>
                      <a:gd name="connsiteX0" fmla="*/ 0 w 1212851"/>
                      <a:gd name="connsiteY0" fmla="*/ 45209 h 397635"/>
                      <a:gd name="connsiteX1" fmla="*/ 266700 w 1212851"/>
                      <a:gd name="connsiteY1" fmla="*/ 114265 h 397635"/>
                      <a:gd name="connsiteX2" fmla="*/ 983456 w 1212851"/>
                      <a:gd name="connsiteY2" fmla="*/ 330960 h 397635"/>
                      <a:gd name="connsiteX3" fmla="*/ 1197769 w 1212851"/>
                      <a:gd name="connsiteY3" fmla="*/ 397635 h 397635"/>
                      <a:gd name="connsiteX4" fmla="*/ 1171575 w 1212851"/>
                      <a:gd name="connsiteY4" fmla="*/ 330959 h 397635"/>
                      <a:gd name="connsiteX5" fmla="*/ 983456 w 1212851"/>
                      <a:gd name="connsiteY5" fmla="*/ 242853 h 397635"/>
                      <a:gd name="connsiteX6" fmla="*/ 666750 w 1212851"/>
                      <a:gd name="connsiteY6" fmla="*/ 140459 h 397635"/>
                      <a:gd name="connsiteX7" fmla="*/ 392906 w 1212851"/>
                      <a:gd name="connsiteY7" fmla="*/ 57115 h 397635"/>
                      <a:gd name="connsiteX8" fmla="*/ 216694 w 1212851"/>
                      <a:gd name="connsiteY8" fmla="*/ 11872 h 397635"/>
                      <a:gd name="connsiteX9" fmla="*/ 73819 w 1212851"/>
                      <a:gd name="connsiteY9" fmla="*/ 2347 h 397635"/>
                      <a:gd name="connsiteX10" fmla="*/ 0 w 1212851"/>
                      <a:gd name="connsiteY10" fmla="*/ 45209 h 3976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212851" h="397635">
                        <a:moveTo>
                          <a:pt x="0" y="45209"/>
                        </a:moveTo>
                        <a:cubicBezTo>
                          <a:pt x="88900" y="68228"/>
                          <a:pt x="102791" y="66640"/>
                          <a:pt x="266700" y="114265"/>
                        </a:cubicBezTo>
                        <a:cubicBezTo>
                          <a:pt x="430609" y="161890"/>
                          <a:pt x="744537" y="258728"/>
                          <a:pt x="983456" y="330960"/>
                        </a:cubicBezTo>
                        <a:cubicBezTo>
                          <a:pt x="1138634" y="378188"/>
                          <a:pt x="1166416" y="397635"/>
                          <a:pt x="1197769" y="397635"/>
                        </a:cubicBezTo>
                        <a:cubicBezTo>
                          <a:pt x="1229122" y="397635"/>
                          <a:pt x="1207294" y="356756"/>
                          <a:pt x="1171575" y="330959"/>
                        </a:cubicBezTo>
                        <a:cubicBezTo>
                          <a:pt x="1135856" y="305162"/>
                          <a:pt x="1067594" y="274603"/>
                          <a:pt x="983456" y="242853"/>
                        </a:cubicBezTo>
                        <a:cubicBezTo>
                          <a:pt x="899319" y="211103"/>
                          <a:pt x="765175" y="171415"/>
                          <a:pt x="666750" y="140459"/>
                        </a:cubicBezTo>
                        <a:cubicBezTo>
                          <a:pt x="568325" y="109503"/>
                          <a:pt x="467915" y="78546"/>
                          <a:pt x="392906" y="57115"/>
                        </a:cubicBezTo>
                        <a:cubicBezTo>
                          <a:pt x="317897" y="35684"/>
                          <a:pt x="270669" y="22191"/>
                          <a:pt x="216694" y="11872"/>
                        </a:cubicBezTo>
                        <a:cubicBezTo>
                          <a:pt x="162719" y="1553"/>
                          <a:pt x="109935" y="-3209"/>
                          <a:pt x="73819" y="2347"/>
                        </a:cubicBezTo>
                        <a:cubicBezTo>
                          <a:pt x="37703" y="7903"/>
                          <a:pt x="11906" y="31517"/>
                          <a:pt x="0" y="45209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</p:grpSp>
          </p:grpSp>
          <p:sp>
            <p:nvSpPr>
              <p:cNvPr id="5" name="Ovál 4"/>
              <p:cNvSpPr/>
              <p:nvPr/>
            </p:nvSpPr>
            <p:spPr>
              <a:xfrm>
                <a:off x="4639791" y="2906528"/>
                <a:ext cx="99748" cy="60221"/>
              </a:xfrm>
              <a:prstGeom prst="ellipse">
                <a:avLst/>
              </a:prstGeom>
              <a:solidFill>
                <a:schemeClr val="accent2">
                  <a:lumMod val="75000"/>
                </a:schemeClr>
              </a:solidFill>
              <a:ln w="1270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 b="1"/>
              </a:p>
            </p:txBody>
          </p:sp>
        </p:grpSp>
        <p:grpSp>
          <p:nvGrpSpPr>
            <p:cNvPr id="18" name="Skupina 17"/>
            <p:cNvGrpSpPr/>
            <p:nvPr/>
          </p:nvGrpSpPr>
          <p:grpSpPr>
            <a:xfrm rot="632640">
              <a:off x="3471129" y="2536981"/>
              <a:ext cx="1132442" cy="778235"/>
              <a:chOff x="4099760" y="2873345"/>
              <a:chExt cx="1132442" cy="835444"/>
            </a:xfrm>
          </p:grpSpPr>
          <p:grpSp>
            <p:nvGrpSpPr>
              <p:cNvPr id="19" name="Skupina 18"/>
              <p:cNvGrpSpPr/>
              <p:nvPr/>
            </p:nvGrpSpPr>
            <p:grpSpPr>
              <a:xfrm>
                <a:off x="4099760" y="2873345"/>
                <a:ext cx="1132442" cy="835444"/>
                <a:chOff x="4099760" y="2873345"/>
                <a:chExt cx="1132442" cy="835444"/>
              </a:xfrm>
            </p:grpSpPr>
            <p:grpSp>
              <p:nvGrpSpPr>
                <p:cNvPr id="21" name="Skupina 20"/>
                <p:cNvGrpSpPr/>
                <p:nvPr/>
              </p:nvGrpSpPr>
              <p:grpSpPr>
                <a:xfrm>
                  <a:off x="4162612" y="2873345"/>
                  <a:ext cx="1069590" cy="514728"/>
                  <a:chOff x="3774287" y="2645640"/>
                  <a:chExt cx="1858045" cy="861239"/>
                </a:xfrm>
              </p:grpSpPr>
              <p:sp>
                <p:nvSpPr>
                  <p:cNvPr id="28" name="Volný tvar 27"/>
                  <p:cNvSpPr>
                    <a:spLocks noChangeAspect="1"/>
                  </p:cNvSpPr>
                  <p:nvPr/>
                </p:nvSpPr>
                <p:spPr>
                  <a:xfrm>
                    <a:off x="3774287" y="2645640"/>
                    <a:ext cx="1858045" cy="861239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17 w 851018"/>
                      <a:gd name="connsiteY0" fmla="*/ 127226 h 404857"/>
                      <a:gd name="connsiteX1" fmla="*/ 122545 w 851018"/>
                      <a:gd name="connsiteY1" fmla="*/ 14161 h 404857"/>
                      <a:gd name="connsiteX2" fmla="*/ 414205 w 851018"/>
                      <a:gd name="connsiteY2" fmla="*/ 11241 h 404857"/>
                      <a:gd name="connsiteX3" fmla="*/ 512575 w 851018"/>
                      <a:gd name="connsiteY3" fmla="*/ 101346 h 404857"/>
                      <a:gd name="connsiteX4" fmla="*/ 814500 w 851018"/>
                      <a:gd name="connsiteY4" fmla="*/ 222116 h 404857"/>
                      <a:gd name="connsiteX5" fmla="*/ 846912 w 851018"/>
                      <a:gd name="connsiteY5" fmla="*/ 392550 h 404857"/>
                      <a:gd name="connsiteX6" fmla="*/ 825387 w 851018"/>
                      <a:gd name="connsiteY6" fmla="*/ 375802 h 404857"/>
                      <a:gd name="connsiteX7" fmla="*/ 794315 w 851018"/>
                      <a:gd name="connsiteY7" fmla="*/ 250508 h 404857"/>
                      <a:gd name="connsiteX8" fmla="*/ 572960 w 851018"/>
                      <a:gd name="connsiteY8" fmla="*/ 153105 h 404857"/>
                      <a:gd name="connsiteX9" fmla="*/ 262409 w 851018"/>
                      <a:gd name="connsiteY9" fmla="*/ 66841 h 404857"/>
                      <a:gd name="connsiteX10" fmla="*/ 146561 w 851018"/>
                      <a:gd name="connsiteY10" fmla="*/ 43060 h 404857"/>
                      <a:gd name="connsiteX11" fmla="*/ 76212 w 851018"/>
                      <a:gd name="connsiteY11" fmla="*/ 68749 h 404857"/>
                      <a:gd name="connsiteX12" fmla="*/ 34772 w 851018"/>
                      <a:gd name="connsiteY12" fmla="*/ 129738 h 404857"/>
                      <a:gd name="connsiteX13" fmla="*/ 3617 w 851018"/>
                      <a:gd name="connsiteY13" fmla="*/ 127226 h 404857"/>
                      <a:gd name="connsiteX0" fmla="*/ 3617 w 851018"/>
                      <a:gd name="connsiteY0" fmla="*/ 120431 h 398062"/>
                      <a:gd name="connsiteX1" fmla="*/ 122545 w 851018"/>
                      <a:gd name="connsiteY1" fmla="*/ 7366 h 398062"/>
                      <a:gd name="connsiteX2" fmla="*/ 289375 w 851018"/>
                      <a:gd name="connsiteY2" fmla="*/ 24485 h 398062"/>
                      <a:gd name="connsiteX3" fmla="*/ 414205 w 851018"/>
                      <a:gd name="connsiteY3" fmla="*/ 4446 h 398062"/>
                      <a:gd name="connsiteX4" fmla="*/ 512575 w 851018"/>
                      <a:gd name="connsiteY4" fmla="*/ 94551 h 398062"/>
                      <a:gd name="connsiteX5" fmla="*/ 814500 w 851018"/>
                      <a:gd name="connsiteY5" fmla="*/ 215321 h 398062"/>
                      <a:gd name="connsiteX6" fmla="*/ 846912 w 851018"/>
                      <a:gd name="connsiteY6" fmla="*/ 385755 h 398062"/>
                      <a:gd name="connsiteX7" fmla="*/ 825387 w 851018"/>
                      <a:gd name="connsiteY7" fmla="*/ 369007 h 398062"/>
                      <a:gd name="connsiteX8" fmla="*/ 794315 w 851018"/>
                      <a:gd name="connsiteY8" fmla="*/ 243713 h 398062"/>
                      <a:gd name="connsiteX9" fmla="*/ 572960 w 851018"/>
                      <a:gd name="connsiteY9" fmla="*/ 146310 h 398062"/>
                      <a:gd name="connsiteX10" fmla="*/ 262409 w 851018"/>
                      <a:gd name="connsiteY10" fmla="*/ 60046 h 398062"/>
                      <a:gd name="connsiteX11" fmla="*/ 146561 w 851018"/>
                      <a:gd name="connsiteY11" fmla="*/ 36265 h 398062"/>
                      <a:gd name="connsiteX12" fmla="*/ 76212 w 851018"/>
                      <a:gd name="connsiteY12" fmla="*/ 61954 h 398062"/>
                      <a:gd name="connsiteX13" fmla="*/ 34772 w 851018"/>
                      <a:gd name="connsiteY13" fmla="*/ 122943 h 398062"/>
                      <a:gd name="connsiteX14" fmla="*/ 3617 w 851018"/>
                      <a:gd name="connsiteY14" fmla="*/ 120431 h 398062"/>
                      <a:gd name="connsiteX0" fmla="*/ 3617 w 851018"/>
                      <a:gd name="connsiteY0" fmla="*/ 119723 h 397354"/>
                      <a:gd name="connsiteX1" fmla="*/ 122545 w 851018"/>
                      <a:gd name="connsiteY1" fmla="*/ 6658 h 397354"/>
                      <a:gd name="connsiteX2" fmla="*/ 285592 w 851018"/>
                      <a:gd name="connsiteY2" fmla="*/ 32885 h 397354"/>
                      <a:gd name="connsiteX3" fmla="*/ 414205 w 851018"/>
                      <a:gd name="connsiteY3" fmla="*/ 3738 h 397354"/>
                      <a:gd name="connsiteX4" fmla="*/ 512575 w 851018"/>
                      <a:gd name="connsiteY4" fmla="*/ 93843 h 397354"/>
                      <a:gd name="connsiteX5" fmla="*/ 814500 w 851018"/>
                      <a:gd name="connsiteY5" fmla="*/ 214613 h 397354"/>
                      <a:gd name="connsiteX6" fmla="*/ 846912 w 851018"/>
                      <a:gd name="connsiteY6" fmla="*/ 385047 h 397354"/>
                      <a:gd name="connsiteX7" fmla="*/ 825387 w 851018"/>
                      <a:gd name="connsiteY7" fmla="*/ 368299 h 397354"/>
                      <a:gd name="connsiteX8" fmla="*/ 794315 w 851018"/>
                      <a:gd name="connsiteY8" fmla="*/ 243005 h 397354"/>
                      <a:gd name="connsiteX9" fmla="*/ 572960 w 851018"/>
                      <a:gd name="connsiteY9" fmla="*/ 145602 h 397354"/>
                      <a:gd name="connsiteX10" fmla="*/ 262409 w 851018"/>
                      <a:gd name="connsiteY10" fmla="*/ 59338 h 397354"/>
                      <a:gd name="connsiteX11" fmla="*/ 146561 w 851018"/>
                      <a:gd name="connsiteY11" fmla="*/ 35557 h 397354"/>
                      <a:gd name="connsiteX12" fmla="*/ 76212 w 851018"/>
                      <a:gd name="connsiteY12" fmla="*/ 61246 h 397354"/>
                      <a:gd name="connsiteX13" fmla="*/ 34772 w 851018"/>
                      <a:gd name="connsiteY13" fmla="*/ 122235 h 397354"/>
                      <a:gd name="connsiteX14" fmla="*/ 3617 w 851018"/>
                      <a:gd name="connsiteY14" fmla="*/ 119723 h 397354"/>
                      <a:gd name="connsiteX0" fmla="*/ 3617 w 851018"/>
                      <a:gd name="connsiteY0" fmla="*/ 116150 h 393781"/>
                      <a:gd name="connsiteX1" fmla="*/ 122545 w 851018"/>
                      <a:gd name="connsiteY1" fmla="*/ 3085 h 393781"/>
                      <a:gd name="connsiteX2" fmla="*/ 285592 w 851018"/>
                      <a:gd name="connsiteY2" fmla="*/ 29312 h 393781"/>
                      <a:gd name="connsiteX3" fmla="*/ 414205 w 851018"/>
                      <a:gd name="connsiteY3" fmla="*/ 165 h 393781"/>
                      <a:gd name="connsiteX4" fmla="*/ 480403 w 851018"/>
                      <a:gd name="connsiteY4" fmla="*/ 40244 h 393781"/>
                      <a:gd name="connsiteX5" fmla="*/ 512575 w 851018"/>
                      <a:gd name="connsiteY5" fmla="*/ 90270 h 393781"/>
                      <a:gd name="connsiteX6" fmla="*/ 814500 w 851018"/>
                      <a:gd name="connsiteY6" fmla="*/ 211040 h 393781"/>
                      <a:gd name="connsiteX7" fmla="*/ 846912 w 851018"/>
                      <a:gd name="connsiteY7" fmla="*/ 381474 h 393781"/>
                      <a:gd name="connsiteX8" fmla="*/ 825387 w 851018"/>
                      <a:gd name="connsiteY8" fmla="*/ 364726 h 393781"/>
                      <a:gd name="connsiteX9" fmla="*/ 794315 w 851018"/>
                      <a:gd name="connsiteY9" fmla="*/ 239432 h 393781"/>
                      <a:gd name="connsiteX10" fmla="*/ 572960 w 851018"/>
                      <a:gd name="connsiteY10" fmla="*/ 142029 h 393781"/>
                      <a:gd name="connsiteX11" fmla="*/ 262409 w 851018"/>
                      <a:gd name="connsiteY11" fmla="*/ 55765 h 393781"/>
                      <a:gd name="connsiteX12" fmla="*/ 146561 w 851018"/>
                      <a:gd name="connsiteY12" fmla="*/ 31984 h 393781"/>
                      <a:gd name="connsiteX13" fmla="*/ 76212 w 851018"/>
                      <a:gd name="connsiteY13" fmla="*/ 57673 h 393781"/>
                      <a:gd name="connsiteX14" fmla="*/ 34772 w 851018"/>
                      <a:gd name="connsiteY14" fmla="*/ 118662 h 393781"/>
                      <a:gd name="connsiteX15" fmla="*/ 3617 w 851018"/>
                      <a:gd name="connsiteY15" fmla="*/ 116150 h 393781"/>
                      <a:gd name="connsiteX0" fmla="*/ 3617 w 851018"/>
                      <a:gd name="connsiteY0" fmla="*/ 116150 h 393781"/>
                      <a:gd name="connsiteX1" fmla="*/ 122545 w 851018"/>
                      <a:gd name="connsiteY1" fmla="*/ 3085 h 393781"/>
                      <a:gd name="connsiteX2" fmla="*/ 285592 w 851018"/>
                      <a:gd name="connsiteY2" fmla="*/ 29312 h 393781"/>
                      <a:gd name="connsiteX3" fmla="*/ 414205 w 851018"/>
                      <a:gd name="connsiteY3" fmla="*/ 165 h 393781"/>
                      <a:gd name="connsiteX4" fmla="*/ 478512 w 851018"/>
                      <a:gd name="connsiteY4" fmla="*/ 27492 h 393781"/>
                      <a:gd name="connsiteX5" fmla="*/ 512575 w 851018"/>
                      <a:gd name="connsiteY5" fmla="*/ 90270 h 393781"/>
                      <a:gd name="connsiteX6" fmla="*/ 814500 w 851018"/>
                      <a:gd name="connsiteY6" fmla="*/ 211040 h 393781"/>
                      <a:gd name="connsiteX7" fmla="*/ 846912 w 851018"/>
                      <a:gd name="connsiteY7" fmla="*/ 381474 h 393781"/>
                      <a:gd name="connsiteX8" fmla="*/ 825387 w 851018"/>
                      <a:gd name="connsiteY8" fmla="*/ 364726 h 393781"/>
                      <a:gd name="connsiteX9" fmla="*/ 794315 w 851018"/>
                      <a:gd name="connsiteY9" fmla="*/ 239432 h 393781"/>
                      <a:gd name="connsiteX10" fmla="*/ 572960 w 851018"/>
                      <a:gd name="connsiteY10" fmla="*/ 142029 h 393781"/>
                      <a:gd name="connsiteX11" fmla="*/ 262409 w 851018"/>
                      <a:gd name="connsiteY11" fmla="*/ 55765 h 393781"/>
                      <a:gd name="connsiteX12" fmla="*/ 146561 w 851018"/>
                      <a:gd name="connsiteY12" fmla="*/ 31984 h 393781"/>
                      <a:gd name="connsiteX13" fmla="*/ 76212 w 851018"/>
                      <a:gd name="connsiteY13" fmla="*/ 57673 h 393781"/>
                      <a:gd name="connsiteX14" fmla="*/ 34772 w 851018"/>
                      <a:gd name="connsiteY14" fmla="*/ 118662 h 393781"/>
                      <a:gd name="connsiteX15" fmla="*/ 3617 w 851018"/>
                      <a:gd name="connsiteY15" fmla="*/ 116150 h 393781"/>
                      <a:gd name="connsiteX0" fmla="*/ 3617 w 849549"/>
                      <a:gd name="connsiteY0" fmla="*/ 116150 h 393781"/>
                      <a:gd name="connsiteX1" fmla="*/ 122545 w 849549"/>
                      <a:gd name="connsiteY1" fmla="*/ 3085 h 393781"/>
                      <a:gd name="connsiteX2" fmla="*/ 285592 w 849549"/>
                      <a:gd name="connsiteY2" fmla="*/ 29312 h 393781"/>
                      <a:gd name="connsiteX3" fmla="*/ 414205 w 849549"/>
                      <a:gd name="connsiteY3" fmla="*/ 165 h 393781"/>
                      <a:gd name="connsiteX4" fmla="*/ 478512 w 849549"/>
                      <a:gd name="connsiteY4" fmla="*/ 27492 h 393781"/>
                      <a:gd name="connsiteX5" fmla="*/ 539054 w 849549"/>
                      <a:gd name="connsiteY5" fmla="*/ 93913 h 393781"/>
                      <a:gd name="connsiteX6" fmla="*/ 814500 w 849549"/>
                      <a:gd name="connsiteY6" fmla="*/ 211040 h 393781"/>
                      <a:gd name="connsiteX7" fmla="*/ 846912 w 849549"/>
                      <a:gd name="connsiteY7" fmla="*/ 381474 h 393781"/>
                      <a:gd name="connsiteX8" fmla="*/ 825387 w 849549"/>
                      <a:gd name="connsiteY8" fmla="*/ 364726 h 393781"/>
                      <a:gd name="connsiteX9" fmla="*/ 794315 w 849549"/>
                      <a:gd name="connsiteY9" fmla="*/ 239432 h 393781"/>
                      <a:gd name="connsiteX10" fmla="*/ 572960 w 849549"/>
                      <a:gd name="connsiteY10" fmla="*/ 142029 h 393781"/>
                      <a:gd name="connsiteX11" fmla="*/ 262409 w 849549"/>
                      <a:gd name="connsiteY11" fmla="*/ 55765 h 393781"/>
                      <a:gd name="connsiteX12" fmla="*/ 146561 w 849549"/>
                      <a:gd name="connsiteY12" fmla="*/ 31984 h 393781"/>
                      <a:gd name="connsiteX13" fmla="*/ 76212 w 849549"/>
                      <a:gd name="connsiteY13" fmla="*/ 57673 h 393781"/>
                      <a:gd name="connsiteX14" fmla="*/ 34772 w 849549"/>
                      <a:gd name="connsiteY14" fmla="*/ 118662 h 393781"/>
                      <a:gd name="connsiteX15" fmla="*/ 3617 w 849549"/>
                      <a:gd name="connsiteY15" fmla="*/ 116150 h 3937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49549" h="393781">
                        <a:moveTo>
                          <a:pt x="3617" y="116150"/>
                        </a:moveTo>
                        <a:cubicBezTo>
                          <a:pt x="18246" y="96887"/>
                          <a:pt x="75549" y="17558"/>
                          <a:pt x="122545" y="3085"/>
                        </a:cubicBezTo>
                        <a:cubicBezTo>
                          <a:pt x="169541" y="-11388"/>
                          <a:pt x="236982" y="29799"/>
                          <a:pt x="285592" y="29312"/>
                        </a:cubicBezTo>
                        <a:cubicBezTo>
                          <a:pt x="334202" y="28825"/>
                          <a:pt x="385834" y="-1961"/>
                          <a:pt x="414205" y="165"/>
                        </a:cubicBezTo>
                        <a:cubicBezTo>
                          <a:pt x="442576" y="2291"/>
                          <a:pt x="462117" y="12475"/>
                          <a:pt x="478512" y="27492"/>
                        </a:cubicBezTo>
                        <a:cubicBezTo>
                          <a:pt x="494907" y="42509"/>
                          <a:pt x="483056" y="63322"/>
                          <a:pt x="539054" y="93913"/>
                        </a:cubicBezTo>
                        <a:cubicBezTo>
                          <a:pt x="595052" y="124504"/>
                          <a:pt x="763191" y="163113"/>
                          <a:pt x="814500" y="211040"/>
                        </a:cubicBezTo>
                        <a:cubicBezTo>
                          <a:pt x="865809" y="258967"/>
                          <a:pt x="845098" y="355860"/>
                          <a:pt x="846912" y="381474"/>
                        </a:cubicBezTo>
                        <a:cubicBezTo>
                          <a:pt x="848726" y="407088"/>
                          <a:pt x="834153" y="388400"/>
                          <a:pt x="825387" y="364726"/>
                        </a:cubicBezTo>
                        <a:cubicBezTo>
                          <a:pt x="816621" y="341052"/>
                          <a:pt x="836386" y="276548"/>
                          <a:pt x="794315" y="239432"/>
                        </a:cubicBezTo>
                        <a:cubicBezTo>
                          <a:pt x="752244" y="202316"/>
                          <a:pt x="661611" y="172640"/>
                          <a:pt x="572960" y="142029"/>
                        </a:cubicBezTo>
                        <a:cubicBezTo>
                          <a:pt x="484309" y="111418"/>
                          <a:pt x="333476" y="74106"/>
                          <a:pt x="262409" y="55765"/>
                        </a:cubicBezTo>
                        <a:cubicBezTo>
                          <a:pt x="191343" y="37424"/>
                          <a:pt x="178501" y="32392"/>
                          <a:pt x="146561" y="31984"/>
                        </a:cubicBezTo>
                        <a:cubicBezTo>
                          <a:pt x="114621" y="31576"/>
                          <a:pt x="89762" y="42682"/>
                          <a:pt x="76212" y="57673"/>
                        </a:cubicBezTo>
                        <a:cubicBezTo>
                          <a:pt x="62662" y="72664"/>
                          <a:pt x="46871" y="108916"/>
                          <a:pt x="34772" y="118662"/>
                        </a:cubicBezTo>
                        <a:cubicBezTo>
                          <a:pt x="22673" y="128408"/>
                          <a:pt x="-11012" y="135413"/>
                          <a:pt x="3617" y="116150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29" name="Volný tvar 28"/>
                  <p:cNvSpPr>
                    <a:spLocks/>
                  </p:cNvSpPr>
                  <p:nvPr/>
                </p:nvSpPr>
                <p:spPr>
                  <a:xfrm rot="150410">
                    <a:off x="3842255" y="2777197"/>
                    <a:ext cx="1716428" cy="670852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1018" h="390928">
                        <a:moveTo>
                          <a:pt x="3617" y="113297"/>
                        </a:moveTo>
                        <a:cubicBezTo>
                          <a:pt x="18246" y="94034"/>
                          <a:pt x="37719" y="4545"/>
                          <a:pt x="122545" y="232"/>
                        </a:cubicBezTo>
                        <a:cubicBezTo>
                          <a:pt x="207371" y="-4081"/>
                          <a:pt x="397249" y="52758"/>
                          <a:pt x="512575" y="87417"/>
                        </a:cubicBezTo>
                        <a:cubicBezTo>
                          <a:pt x="627901" y="122076"/>
                          <a:pt x="758777" y="159653"/>
                          <a:pt x="814500" y="208187"/>
                        </a:cubicBezTo>
                        <a:cubicBezTo>
                          <a:pt x="870223" y="256721"/>
                          <a:pt x="845098" y="353007"/>
                          <a:pt x="846912" y="378621"/>
                        </a:cubicBezTo>
                        <a:cubicBezTo>
                          <a:pt x="848726" y="404235"/>
                          <a:pt x="834153" y="385547"/>
                          <a:pt x="825387" y="361873"/>
                        </a:cubicBezTo>
                        <a:cubicBezTo>
                          <a:pt x="816621" y="338199"/>
                          <a:pt x="836386" y="273695"/>
                          <a:pt x="794315" y="236579"/>
                        </a:cubicBezTo>
                        <a:cubicBezTo>
                          <a:pt x="752244" y="199463"/>
                          <a:pt x="661611" y="169787"/>
                          <a:pt x="572960" y="139176"/>
                        </a:cubicBezTo>
                        <a:cubicBezTo>
                          <a:pt x="484309" y="108565"/>
                          <a:pt x="333476" y="71253"/>
                          <a:pt x="262409" y="52912"/>
                        </a:cubicBezTo>
                        <a:cubicBezTo>
                          <a:pt x="191343" y="34571"/>
                          <a:pt x="178501" y="29539"/>
                          <a:pt x="146561" y="29131"/>
                        </a:cubicBezTo>
                        <a:cubicBezTo>
                          <a:pt x="114621" y="28723"/>
                          <a:pt x="89762" y="39829"/>
                          <a:pt x="76212" y="54820"/>
                        </a:cubicBezTo>
                        <a:cubicBezTo>
                          <a:pt x="62662" y="69811"/>
                          <a:pt x="46871" y="106063"/>
                          <a:pt x="34772" y="115809"/>
                        </a:cubicBezTo>
                        <a:cubicBezTo>
                          <a:pt x="22673" y="125555"/>
                          <a:pt x="-11012" y="132560"/>
                          <a:pt x="3617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30" name="Volný tvar 29"/>
                  <p:cNvSpPr>
                    <a:spLocks/>
                  </p:cNvSpPr>
                  <p:nvPr/>
                </p:nvSpPr>
                <p:spPr>
                  <a:xfrm rot="265172">
                    <a:off x="3908824" y="2872405"/>
                    <a:ext cx="1575836" cy="533770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6612 w 851069"/>
                      <a:gd name="connsiteY9" fmla="*/ 29131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4443 w 851069"/>
                      <a:gd name="connsiteY9" fmla="*/ 36380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330 w 850731"/>
                      <a:gd name="connsiteY0" fmla="*/ 123197 h 400828"/>
                      <a:gd name="connsiteX1" fmla="*/ 116535 w 850731"/>
                      <a:gd name="connsiteY1" fmla="*/ 203 h 400828"/>
                      <a:gd name="connsiteX2" fmla="*/ 512288 w 850731"/>
                      <a:gd name="connsiteY2" fmla="*/ 97317 h 400828"/>
                      <a:gd name="connsiteX3" fmla="*/ 814213 w 850731"/>
                      <a:gd name="connsiteY3" fmla="*/ 218087 h 400828"/>
                      <a:gd name="connsiteX4" fmla="*/ 846625 w 850731"/>
                      <a:gd name="connsiteY4" fmla="*/ 388521 h 400828"/>
                      <a:gd name="connsiteX5" fmla="*/ 825100 w 850731"/>
                      <a:gd name="connsiteY5" fmla="*/ 371773 h 400828"/>
                      <a:gd name="connsiteX6" fmla="*/ 794028 w 850731"/>
                      <a:gd name="connsiteY6" fmla="*/ 246479 h 400828"/>
                      <a:gd name="connsiteX7" fmla="*/ 572673 w 850731"/>
                      <a:gd name="connsiteY7" fmla="*/ 149076 h 400828"/>
                      <a:gd name="connsiteX8" fmla="*/ 262122 w 850731"/>
                      <a:gd name="connsiteY8" fmla="*/ 62812 h 400828"/>
                      <a:gd name="connsiteX9" fmla="*/ 144105 w 850731"/>
                      <a:gd name="connsiteY9" fmla="*/ 46280 h 400828"/>
                      <a:gd name="connsiteX10" fmla="*/ 80068 w 850731"/>
                      <a:gd name="connsiteY10" fmla="*/ 69550 h 400828"/>
                      <a:gd name="connsiteX11" fmla="*/ 34485 w 850731"/>
                      <a:gd name="connsiteY11" fmla="*/ 125709 h 400828"/>
                      <a:gd name="connsiteX12" fmla="*/ 3330 w 850731"/>
                      <a:gd name="connsiteY12" fmla="*/ 123197 h 400828"/>
                      <a:gd name="connsiteX0" fmla="*/ 3586 w 850987"/>
                      <a:gd name="connsiteY0" fmla="*/ 114902 h 392533"/>
                      <a:gd name="connsiteX1" fmla="*/ 121133 w 850987"/>
                      <a:gd name="connsiteY1" fmla="*/ 227 h 392533"/>
                      <a:gd name="connsiteX2" fmla="*/ 512544 w 850987"/>
                      <a:gd name="connsiteY2" fmla="*/ 89022 h 392533"/>
                      <a:gd name="connsiteX3" fmla="*/ 814469 w 850987"/>
                      <a:gd name="connsiteY3" fmla="*/ 209792 h 392533"/>
                      <a:gd name="connsiteX4" fmla="*/ 846881 w 850987"/>
                      <a:gd name="connsiteY4" fmla="*/ 380226 h 392533"/>
                      <a:gd name="connsiteX5" fmla="*/ 825356 w 850987"/>
                      <a:gd name="connsiteY5" fmla="*/ 363478 h 392533"/>
                      <a:gd name="connsiteX6" fmla="*/ 794284 w 850987"/>
                      <a:gd name="connsiteY6" fmla="*/ 238184 h 392533"/>
                      <a:gd name="connsiteX7" fmla="*/ 572929 w 850987"/>
                      <a:gd name="connsiteY7" fmla="*/ 140781 h 392533"/>
                      <a:gd name="connsiteX8" fmla="*/ 262378 w 850987"/>
                      <a:gd name="connsiteY8" fmla="*/ 54517 h 392533"/>
                      <a:gd name="connsiteX9" fmla="*/ 144361 w 850987"/>
                      <a:gd name="connsiteY9" fmla="*/ 37985 h 392533"/>
                      <a:gd name="connsiteX10" fmla="*/ 80324 w 850987"/>
                      <a:gd name="connsiteY10" fmla="*/ 61255 h 392533"/>
                      <a:gd name="connsiteX11" fmla="*/ 34741 w 850987"/>
                      <a:gd name="connsiteY11" fmla="*/ 117414 h 392533"/>
                      <a:gd name="connsiteX12" fmla="*/ 3586 w 850987"/>
                      <a:gd name="connsiteY12" fmla="*/ 114902 h 392533"/>
                      <a:gd name="connsiteX0" fmla="*/ 3586 w 850987"/>
                      <a:gd name="connsiteY0" fmla="*/ 114902 h 392275"/>
                      <a:gd name="connsiteX1" fmla="*/ 121133 w 850987"/>
                      <a:gd name="connsiteY1" fmla="*/ 227 h 392275"/>
                      <a:gd name="connsiteX2" fmla="*/ 512544 w 850987"/>
                      <a:gd name="connsiteY2" fmla="*/ 89022 h 392275"/>
                      <a:gd name="connsiteX3" fmla="*/ 814469 w 850987"/>
                      <a:gd name="connsiteY3" fmla="*/ 209792 h 392275"/>
                      <a:gd name="connsiteX4" fmla="*/ 846881 w 850987"/>
                      <a:gd name="connsiteY4" fmla="*/ 380226 h 392275"/>
                      <a:gd name="connsiteX5" fmla="*/ 825356 w 850987"/>
                      <a:gd name="connsiteY5" fmla="*/ 363478 h 392275"/>
                      <a:gd name="connsiteX6" fmla="*/ 779196 w 850987"/>
                      <a:gd name="connsiteY6" fmla="*/ 245037 h 392275"/>
                      <a:gd name="connsiteX7" fmla="*/ 572929 w 850987"/>
                      <a:gd name="connsiteY7" fmla="*/ 140781 h 392275"/>
                      <a:gd name="connsiteX8" fmla="*/ 262378 w 850987"/>
                      <a:gd name="connsiteY8" fmla="*/ 54517 h 392275"/>
                      <a:gd name="connsiteX9" fmla="*/ 144361 w 850987"/>
                      <a:gd name="connsiteY9" fmla="*/ 37985 h 392275"/>
                      <a:gd name="connsiteX10" fmla="*/ 80324 w 850987"/>
                      <a:gd name="connsiteY10" fmla="*/ 61255 h 392275"/>
                      <a:gd name="connsiteX11" fmla="*/ 34741 w 850987"/>
                      <a:gd name="connsiteY11" fmla="*/ 117414 h 392275"/>
                      <a:gd name="connsiteX12" fmla="*/ 3586 w 850987"/>
                      <a:gd name="connsiteY12" fmla="*/ 114902 h 39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0987" h="392275">
                        <a:moveTo>
                          <a:pt x="3586" y="114902"/>
                        </a:moveTo>
                        <a:cubicBezTo>
                          <a:pt x="17985" y="95371"/>
                          <a:pt x="36307" y="4540"/>
                          <a:pt x="121133" y="227"/>
                        </a:cubicBezTo>
                        <a:cubicBezTo>
                          <a:pt x="205959" y="-4086"/>
                          <a:pt x="396988" y="54095"/>
                          <a:pt x="512544" y="89022"/>
                        </a:cubicBezTo>
                        <a:cubicBezTo>
                          <a:pt x="628100" y="123949"/>
                          <a:pt x="758746" y="161258"/>
                          <a:pt x="814469" y="209792"/>
                        </a:cubicBezTo>
                        <a:cubicBezTo>
                          <a:pt x="870192" y="258326"/>
                          <a:pt x="845067" y="354612"/>
                          <a:pt x="846881" y="380226"/>
                        </a:cubicBezTo>
                        <a:cubicBezTo>
                          <a:pt x="848695" y="405840"/>
                          <a:pt x="836637" y="386010"/>
                          <a:pt x="825356" y="363478"/>
                        </a:cubicBezTo>
                        <a:cubicBezTo>
                          <a:pt x="814075" y="340947"/>
                          <a:pt x="821267" y="282153"/>
                          <a:pt x="779196" y="245037"/>
                        </a:cubicBezTo>
                        <a:cubicBezTo>
                          <a:pt x="737125" y="207921"/>
                          <a:pt x="659065" y="172534"/>
                          <a:pt x="572929" y="140781"/>
                        </a:cubicBezTo>
                        <a:cubicBezTo>
                          <a:pt x="486793" y="109028"/>
                          <a:pt x="333806" y="71650"/>
                          <a:pt x="262378" y="54517"/>
                        </a:cubicBezTo>
                        <a:cubicBezTo>
                          <a:pt x="190950" y="37384"/>
                          <a:pt x="176301" y="38393"/>
                          <a:pt x="144361" y="37985"/>
                        </a:cubicBezTo>
                        <a:cubicBezTo>
                          <a:pt x="112421" y="37577"/>
                          <a:pt x="93874" y="46264"/>
                          <a:pt x="80324" y="61255"/>
                        </a:cubicBezTo>
                        <a:cubicBezTo>
                          <a:pt x="66774" y="76246"/>
                          <a:pt x="47531" y="108473"/>
                          <a:pt x="34741" y="117414"/>
                        </a:cubicBezTo>
                        <a:cubicBezTo>
                          <a:pt x="21951" y="126355"/>
                          <a:pt x="-10813" y="134433"/>
                          <a:pt x="3586" y="114902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31" name="Volný tvar 30"/>
                  <p:cNvSpPr>
                    <a:spLocks/>
                  </p:cNvSpPr>
                  <p:nvPr/>
                </p:nvSpPr>
                <p:spPr>
                  <a:xfrm rot="416670">
                    <a:off x="3978949" y="2960240"/>
                    <a:ext cx="1430717" cy="385555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17 w 866567"/>
                      <a:gd name="connsiteY0" fmla="*/ 113297 h 373000"/>
                      <a:gd name="connsiteX1" fmla="*/ 122545 w 866567"/>
                      <a:gd name="connsiteY1" fmla="*/ 232 h 373000"/>
                      <a:gd name="connsiteX2" fmla="*/ 512575 w 866567"/>
                      <a:gd name="connsiteY2" fmla="*/ 87417 h 373000"/>
                      <a:gd name="connsiteX3" fmla="*/ 814500 w 866567"/>
                      <a:gd name="connsiteY3" fmla="*/ 208187 h 373000"/>
                      <a:gd name="connsiteX4" fmla="*/ 866491 w 866567"/>
                      <a:gd name="connsiteY4" fmla="*/ 349443 h 373000"/>
                      <a:gd name="connsiteX5" fmla="*/ 825387 w 866567"/>
                      <a:gd name="connsiteY5" fmla="*/ 361873 h 373000"/>
                      <a:gd name="connsiteX6" fmla="*/ 794315 w 866567"/>
                      <a:gd name="connsiteY6" fmla="*/ 236579 h 373000"/>
                      <a:gd name="connsiteX7" fmla="*/ 572960 w 866567"/>
                      <a:gd name="connsiteY7" fmla="*/ 139176 h 373000"/>
                      <a:gd name="connsiteX8" fmla="*/ 262409 w 866567"/>
                      <a:gd name="connsiteY8" fmla="*/ 52912 h 373000"/>
                      <a:gd name="connsiteX9" fmla="*/ 146561 w 866567"/>
                      <a:gd name="connsiteY9" fmla="*/ 29131 h 373000"/>
                      <a:gd name="connsiteX10" fmla="*/ 76212 w 866567"/>
                      <a:gd name="connsiteY10" fmla="*/ 54820 h 373000"/>
                      <a:gd name="connsiteX11" fmla="*/ 34772 w 866567"/>
                      <a:gd name="connsiteY11" fmla="*/ 115809 h 373000"/>
                      <a:gd name="connsiteX12" fmla="*/ 3617 w 866567"/>
                      <a:gd name="connsiteY12" fmla="*/ 113297 h 373000"/>
                      <a:gd name="connsiteX0" fmla="*/ 3617 w 867450"/>
                      <a:gd name="connsiteY0" fmla="*/ 113297 h 372087"/>
                      <a:gd name="connsiteX1" fmla="*/ 122545 w 867450"/>
                      <a:gd name="connsiteY1" fmla="*/ 232 h 372087"/>
                      <a:gd name="connsiteX2" fmla="*/ 512575 w 867450"/>
                      <a:gd name="connsiteY2" fmla="*/ 87417 h 372087"/>
                      <a:gd name="connsiteX3" fmla="*/ 814500 w 867450"/>
                      <a:gd name="connsiteY3" fmla="*/ 208187 h 372087"/>
                      <a:gd name="connsiteX4" fmla="*/ 866491 w 867450"/>
                      <a:gd name="connsiteY4" fmla="*/ 349443 h 372087"/>
                      <a:gd name="connsiteX5" fmla="*/ 844196 w 867450"/>
                      <a:gd name="connsiteY5" fmla="*/ 360546 h 372087"/>
                      <a:gd name="connsiteX6" fmla="*/ 794315 w 867450"/>
                      <a:gd name="connsiteY6" fmla="*/ 236579 h 372087"/>
                      <a:gd name="connsiteX7" fmla="*/ 572960 w 867450"/>
                      <a:gd name="connsiteY7" fmla="*/ 139176 h 372087"/>
                      <a:gd name="connsiteX8" fmla="*/ 262409 w 867450"/>
                      <a:gd name="connsiteY8" fmla="*/ 52912 h 372087"/>
                      <a:gd name="connsiteX9" fmla="*/ 146561 w 867450"/>
                      <a:gd name="connsiteY9" fmla="*/ 29131 h 372087"/>
                      <a:gd name="connsiteX10" fmla="*/ 76212 w 867450"/>
                      <a:gd name="connsiteY10" fmla="*/ 54820 h 372087"/>
                      <a:gd name="connsiteX11" fmla="*/ 34772 w 867450"/>
                      <a:gd name="connsiteY11" fmla="*/ 115809 h 372087"/>
                      <a:gd name="connsiteX12" fmla="*/ 3617 w 867450"/>
                      <a:gd name="connsiteY12" fmla="*/ 113297 h 372087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2960 w 867487"/>
                      <a:gd name="connsiteY7" fmla="*/ 139176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58690 w 867487"/>
                      <a:gd name="connsiteY9" fmla="*/ 54489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90 w 867560"/>
                      <a:gd name="connsiteY0" fmla="*/ 113297 h 371040"/>
                      <a:gd name="connsiteX1" fmla="*/ 122618 w 867560"/>
                      <a:gd name="connsiteY1" fmla="*/ 232 h 371040"/>
                      <a:gd name="connsiteX2" fmla="*/ 512648 w 867560"/>
                      <a:gd name="connsiteY2" fmla="*/ 87417 h 371040"/>
                      <a:gd name="connsiteX3" fmla="*/ 814573 w 867560"/>
                      <a:gd name="connsiteY3" fmla="*/ 208187 h 371040"/>
                      <a:gd name="connsiteX4" fmla="*/ 866564 w 867560"/>
                      <a:gd name="connsiteY4" fmla="*/ 349443 h 371040"/>
                      <a:gd name="connsiteX5" fmla="*/ 844269 w 867560"/>
                      <a:gd name="connsiteY5" fmla="*/ 360546 h 371040"/>
                      <a:gd name="connsiteX6" fmla="*/ 789703 w 867560"/>
                      <a:gd name="connsiteY6" fmla="*/ 251336 h 371040"/>
                      <a:gd name="connsiteX7" fmla="*/ 575862 w 867560"/>
                      <a:gd name="connsiteY7" fmla="*/ 157100 h 371040"/>
                      <a:gd name="connsiteX8" fmla="*/ 272829 w 867560"/>
                      <a:gd name="connsiteY8" fmla="*/ 73998 h 371040"/>
                      <a:gd name="connsiteX9" fmla="*/ 158763 w 867560"/>
                      <a:gd name="connsiteY9" fmla="*/ 54489 h 371040"/>
                      <a:gd name="connsiteX10" fmla="*/ 82155 w 867560"/>
                      <a:gd name="connsiteY10" fmla="*/ 74463 h 371040"/>
                      <a:gd name="connsiteX11" fmla="*/ 34845 w 867560"/>
                      <a:gd name="connsiteY11" fmla="*/ 115809 h 371040"/>
                      <a:gd name="connsiteX12" fmla="*/ 3690 w 867560"/>
                      <a:gd name="connsiteY12" fmla="*/ 113297 h 3710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67560" h="371040">
                        <a:moveTo>
                          <a:pt x="3690" y="113297"/>
                        </a:moveTo>
                        <a:cubicBezTo>
                          <a:pt x="18319" y="94034"/>
                          <a:pt x="37792" y="4545"/>
                          <a:pt x="122618" y="232"/>
                        </a:cubicBezTo>
                        <a:cubicBezTo>
                          <a:pt x="207444" y="-4081"/>
                          <a:pt x="397322" y="52758"/>
                          <a:pt x="512648" y="87417"/>
                        </a:cubicBezTo>
                        <a:cubicBezTo>
                          <a:pt x="627974" y="122076"/>
                          <a:pt x="755587" y="164516"/>
                          <a:pt x="814573" y="208187"/>
                        </a:cubicBezTo>
                        <a:cubicBezTo>
                          <a:pt x="873559" y="251858"/>
                          <a:pt x="861615" y="324050"/>
                          <a:pt x="866564" y="349443"/>
                        </a:cubicBezTo>
                        <a:cubicBezTo>
                          <a:pt x="871513" y="374836"/>
                          <a:pt x="857079" y="376897"/>
                          <a:pt x="844269" y="360546"/>
                        </a:cubicBezTo>
                        <a:cubicBezTo>
                          <a:pt x="831459" y="344195"/>
                          <a:pt x="834437" y="285244"/>
                          <a:pt x="789703" y="251336"/>
                        </a:cubicBezTo>
                        <a:cubicBezTo>
                          <a:pt x="744969" y="217428"/>
                          <a:pt x="662008" y="186656"/>
                          <a:pt x="575862" y="157100"/>
                        </a:cubicBezTo>
                        <a:cubicBezTo>
                          <a:pt x="489716" y="127544"/>
                          <a:pt x="342346" y="91100"/>
                          <a:pt x="272829" y="73998"/>
                        </a:cubicBezTo>
                        <a:cubicBezTo>
                          <a:pt x="203313" y="56896"/>
                          <a:pt x="190703" y="54897"/>
                          <a:pt x="158763" y="54489"/>
                        </a:cubicBezTo>
                        <a:cubicBezTo>
                          <a:pt x="126823" y="54081"/>
                          <a:pt x="95705" y="59472"/>
                          <a:pt x="82155" y="74463"/>
                        </a:cubicBezTo>
                        <a:cubicBezTo>
                          <a:pt x="68605" y="89454"/>
                          <a:pt x="47923" y="109337"/>
                          <a:pt x="34845" y="115809"/>
                        </a:cubicBezTo>
                        <a:cubicBezTo>
                          <a:pt x="21768" y="122281"/>
                          <a:pt x="-10939" y="132560"/>
                          <a:pt x="3690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32" name="Volný tvar 31"/>
                  <p:cNvSpPr/>
                  <p:nvPr/>
                </p:nvSpPr>
                <p:spPr>
                  <a:xfrm>
                    <a:off x="4093369" y="2983739"/>
                    <a:ext cx="1212851" cy="397635"/>
                  </a:xfrm>
                  <a:custGeom>
                    <a:avLst/>
                    <a:gdLst>
                      <a:gd name="connsiteX0" fmla="*/ 0 w 1254347"/>
                      <a:gd name="connsiteY0" fmla="*/ 32437 h 414862"/>
                      <a:gd name="connsiteX1" fmla="*/ 250031 w 1254347"/>
                      <a:gd name="connsiteY1" fmla="*/ 108637 h 414862"/>
                      <a:gd name="connsiteX2" fmla="*/ 1188244 w 1254347"/>
                      <a:gd name="connsiteY2" fmla="*/ 401531 h 414862"/>
                      <a:gd name="connsiteX3" fmla="*/ 1152525 w 1254347"/>
                      <a:gd name="connsiteY3" fmla="*/ 353906 h 414862"/>
                      <a:gd name="connsiteX4" fmla="*/ 959644 w 1254347"/>
                      <a:gd name="connsiteY4" fmla="*/ 253893 h 414862"/>
                      <a:gd name="connsiteX5" fmla="*/ 640556 w 1254347"/>
                      <a:gd name="connsiteY5" fmla="*/ 151499 h 414862"/>
                      <a:gd name="connsiteX6" fmla="*/ 378619 w 1254347"/>
                      <a:gd name="connsiteY6" fmla="*/ 63393 h 414862"/>
                      <a:gd name="connsiteX7" fmla="*/ 169069 w 1254347"/>
                      <a:gd name="connsiteY7" fmla="*/ 11006 h 414862"/>
                      <a:gd name="connsiteX8" fmla="*/ 54769 w 1254347"/>
                      <a:gd name="connsiteY8" fmla="*/ 1481 h 414862"/>
                      <a:gd name="connsiteX9" fmla="*/ 0 w 1254347"/>
                      <a:gd name="connsiteY9" fmla="*/ 32437 h 414862"/>
                      <a:gd name="connsiteX0" fmla="*/ 0 w 1209971"/>
                      <a:gd name="connsiteY0" fmla="*/ 32437 h 406480"/>
                      <a:gd name="connsiteX1" fmla="*/ 250031 w 1209971"/>
                      <a:gd name="connsiteY1" fmla="*/ 108637 h 406480"/>
                      <a:gd name="connsiteX2" fmla="*/ 1188244 w 1209971"/>
                      <a:gd name="connsiteY2" fmla="*/ 401531 h 406480"/>
                      <a:gd name="connsiteX3" fmla="*/ 1152525 w 1209971"/>
                      <a:gd name="connsiteY3" fmla="*/ 353906 h 406480"/>
                      <a:gd name="connsiteX4" fmla="*/ 959644 w 1209971"/>
                      <a:gd name="connsiteY4" fmla="*/ 253893 h 406480"/>
                      <a:gd name="connsiteX5" fmla="*/ 640556 w 1209971"/>
                      <a:gd name="connsiteY5" fmla="*/ 151499 h 406480"/>
                      <a:gd name="connsiteX6" fmla="*/ 378619 w 1209971"/>
                      <a:gd name="connsiteY6" fmla="*/ 63393 h 406480"/>
                      <a:gd name="connsiteX7" fmla="*/ 169069 w 1209971"/>
                      <a:gd name="connsiteY7" fmla="*/ 11006 h 406480"/>
                      <a:gd name="connsiteX8" fmla="*/ 54769 w 1209971"/>
                      <a:gd name="connsiteY8" fmla="*/ 1481 h 406480"/>
                      <a:gd name="connsiteX9" fmla="*/ 0 w 1209971"/>
                      <a:gd name="connsiteY9" fmla="*/ 32437 h 406480"/>
                      <a:gd name="connsiteX0" fmla="*/ 0 w 1186948"/>
                      <a:gd name="connsiteY0" fmla="*/ 32437 h 399893"/>
                      <a:gd name="connsiteX1" fmla="*/ 250031 w 1186948"/>
                      <a:gd name="connsiteY1" fmla="*/ 108637 h 399893"/>
                      <a:gd name="connsiteX2" fmla="*/ 1157287 w 1186948"/>
                      <a:gd name="connsiteY2" fmla="*/ 394388 h 399893"/>
                      <a:gd name="connsiteX3" fmla="*/ 1152525 w 1186948"/>
                      <a:gd name="connsiteY3" fmla="*/ 353906 h 399893"/>
                      <a:gd name="connsiteX4" fmla="*/ 959644 w 1186948"/>
                      <a:gd name="connsiteY4" fmla="*/ 253893 h 399893"/>
                      <a:gd name="connsiteX5" fmla="*/ 640556 w 1186948"/>
                      <a:gd name="connsiteY5" fmla="*/ 151499 h 399893"/>
                      <a:gd name="connsiteX6" fmla="*/ 378619 w 1186948"/>
                      <a:gd name="connsiteY6" fmla="*/ 63393 h 399893"/>
                      <a:gd name="connsiteX7" fmla="*/ 169069 w 1186948"/>
                      <a:gd name="connsiteY7" fmla="*/ 11006 h 399893"/>
                      <a:gd name="connsiteX8" fmla="*/ 54769 w 1186948"/>
                      <a:gd name="connsiteY8" fmla="*/ 1481 h 399893"/>
                      <a:gd name="connsiteX9" fmla="*/ 0 w 1186948"/>
                      <a:gd name="connsiteY9" fmla="*/ 32437 h 399893"/>
                      <a:gd name="connsiteX0" fmla="*/ 0 w 1230621"/>
                      <a:gd name="connsiteY0" fmla="*/ 32437 h 404167"/>
                      <a:gd name="connsiteX1" fmla="*/ 250031 w 1230621"/>
                      <a:gd name="connsiteY1" fmla="*/ 108637 h 404167"/>
                      <a:gd name="connsiteX2" fmla="*/ 1157287 w 1230621"/>
                      <a:gd name="connsiteY2" fmla="*/ 394388 h 404167"/>
                      <a:gd name="connsiteX3" fmla="*/ 1152525 w 1230621"/>
                      <a:gd name="connsiteY3" fmla="*/ 330093 h 404167"/>
                      <a:gd name="connsiteX4" fmla="*/ 959644 w 1230621"/>
                      <a:gd name="connsiteY4" fmla="*/ 253893 h 404167"/>
                      <a:gd name="connsiteX5" fmla="*/ 640556 w 1230621"/>
                      <a:gd name="connsiteY5" fmla="*/ 151499 h 404167"/>
                      <a:gd name="connsiteX6" fmla="*/ 378619 w 1230621"/>
                      <a:gd name="connsiteY6" fmla="*/ 63393 h 404167"/>
                      <a:gd name="connsiteX7" fmla="*/ 169069 w 1230621"/>
                      <a:gd name="connsiteY7" fmla="*/ 11006 h 404167"/>
                      <a:gd name="connsiteX8" fmla="*/ 54769 w 1230621"/>
                      <a:gd name="connsiteY8" fmla="*/ 1481 h 404167"/>
                      <a:gd name="connsiteX9" fmla="*/ 0 w 1230621"/>
                      <a:gd name="connsiteY9" fmla="*/ 32437 h 404167"/>
                      <a:gd name="connsiteX0" fmla="*/ 0 w 1152536"/>
                      <a:gd name="connsiteY0" fmla="*/ 32437 h 349699"/>
                      <a:gd name="connsiteX1" fmla="*/ 250031 w 1152536"/>
                      <a:gd name="connsiteY1" fmla="*/ 108637 h 349699"/>
                      <a:gd name="connsiteX2" fmla="*/ 964406 w 1152536"/>
                      <a:gd name="connsiteY2" fmla="*/ 330094 h 349699"/>
                      <a:gd name="connsiteX3" fmla="*/ 1152525 w 1152536"/>
                      <a:gd name="connsiteY3" fmla="*/ 330093 h 349699"/>
                      <a:gd name="connsiteX4" fmla="*/ 959644 w 1152536"/>
                      <a:gd name="connsiteY4" fmla="*/ 253893 h 349699"/>
                      <a:gd name="connsiteX5" fmla="*/ 640556 w 1152536"/>
                      <a:gd name="connsiteY5" fmla="*/ 151499 h 349699"/>
                      <a:gd name="connsiteX6" fmla="*/ 378619 w 1152536"/>
                      <a:gd name="connsiteY6" fmla="*/ 63393 h 349699"/>
                      <a:gd name="connsiteX7" fmla="*/ 169069 w 1152536"/>
                      <a:gd name="connsiteY7" fmla="*/ 11006 h 349699"/>
                      <a:gd name="connsiteX8" fmla="*/ 54769 w 1152536"/>
                      <a:gd name="connsiteY8" fmla="*/ 1481 h 349699"/>
                      <a:gd name="connsiteX9" fmla="*/ 0 w 1152536"/>
                      <a:gd name="connsiteY9" fmla="*/ 32437 h 349699"/>
                      <a:gd name="connsiteX0" fmla="*/ 0 w 1193981"/>
                      <a:gd name="connsiteY0" fmla="*/ 32437 h 396769"/>
                      <a:gd name="connsiteX1" fmla="*/ 250031 w 1193981"/>
                      <a:gd name="connsiteY1" fmla="*/ 108637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193981"/>
                      <a:gd name="connsiteY0" fmla="*/ 32437 h 396769"/>
                      <a:gd name="connsiteX1" fmla="*/ 247650 w 1193981"/>
                      <a:gd name="connsiteY1" fmla="*/ 113399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59606 w 1213031"/>
                      <a:gd name="connsiteY6" fmla="*/ 152364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66750 w 1213031"/>
                      <a:gd name="connsiteY6" fmla="*/ 140458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7669 w 1212851"/>
                      <a:gd name="connsiteY7" fmla="*/ 64258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2906 w 1212851"/>
                      <a:gd name="connsiteY7" fmla="*/ 57114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9463 h 401889"/>
                      <a:gd name="connsiteX1" fmla="*/ 266700 w 1212851"/>
                      <a:gd name="connsiteY1" fmla="*/ 118519 h 401889"/>
                      <a:gd name="connsiteX2" fmla="*/ 983456 w 1212851"/>
                      <a:gd name="connsiteY2" fmla="*/ 335214 h 401889"/>
                      <a:gd name="connsiteX3" fmla="*/ 1197769 w 1212851"/>
                      <a:gd name="connsiteY3" fmla="*/ 401889 h 401889"/>
                      <a:gd name="connsiteX4" fmla="*/ 1171575 w 1212851"/>
                      <a:gd name="connsiteY4" fmla="*/ 335213 h 401889"/>
                      <a:gd name="connsiteX5" fmla="*/ 983456 w 1212851"/>
                      <a:gd name="connsiteY5" fmla="*/ 247107 h 401889"/>
                      <a:gd name="connsiteX6" fmla="*/ 666750 w 1212851"/>
                      <a:gd name="connsiteY6" fmla="*/ 144713 h 401889"/>
                      <a:gd name="connsiteX7" fmla="*/ 392906 w 1212851"/>
                      <a:gd name="connsiteY7" fmla="*/ 61369 h 401889"/>
                      <a:gd name="connsiteX8" fmla="*/ 216694 w 1212851"/>
                      <a:gd name="connsiteY8" fmla="*/ 6601 h 401889"/>
                      <a:gd name="connsiteX9" fmla="*/ 73819 w 1212851"/>
                      <a:gd name="connsiteY9" fmla="*/ 6601 h 401889"/>
                      <a:gd name="connsiteX10" fmla="*/ 0 w 1212851"/>
                      <a:gd name="connsiteY10" fmla="*/ 49463 h 401889"/>
                      <a:gd name="connsiteX0" fmla="*/ 0 w 1212851"/>
                      <a:gd name="connsiteY0" fmla="*/ 45209 h 397635"/>
                      <a:gd name="connsiteX1" fmla="*/ 266700 w 1212851"/>
                      <a:gd name="connsiteY1" fmla="*/ 114265 h 397635"/>
                      <a:gd name="connsiteX2" fmla="*/ 983456 w 1212851"/>
                      <a:gd name="connsiteY2" fmla="*/ 330960 h 397635"/>
                      <a:gd name="connsiteX3" fmla="*/ 1197769 w 1212851"/>
                      <a:gd name="connsiteY3" fmla="*/ 397635 h 397635"/>
                      <a:gd name="connsiteX4" fmla="*/ 1171575 w 1212851"/>
                      <a:gd name="connsiteY4" fmla="*/ 330959 h 397635"/>
                      <a:gd name="connsiteX5" fmla="*/ 983456 w 1212851"/>
                      <a:gd name="connsiteY5" fmla="*/ 242853 h 397635"/>
                      <a:gd name="connsiteX6" fmla="*/ 666750 w 1212851"/>
                      <a:gd name="connsiteY6" fmla="*/ 140459 h 397635"/>
                      <a:gd name="connsiteX7" fmla="*/ 392906 w 1212851"/>
                      <a:gd name="connsiteY7" fmla="*/ 57115 h 397635"/>
                      <a:gd name="connsiteX8" fmla="*/ 216694 w 1212851"/>
                      <a:gd name="connsiteY8" fmla="*/ 11872 h 397635"/>
                      <a:gd name="connsiteX9" fmla="*/ 73819 w 1212851"/>
                      <a:gd name="connsiteY9" fmla="*/ 2347 h 397635"/>
                      <a:gd name="connsiteX10" fmla="*/ 0 w 1212851"/>
                      <a:gd name="connsiteY10" fmla="*/ 45209 h 3976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212851" h="397635">
                        <a:moveTo>
                          <a:pt x="0" y="45209"/>
                        </a:moveTo>
                        <a:cubicBezTo>
                          <a:pt x="88900" y="68228"/>
                          <a:pt x="102791" y="66640"/>
                          <a:pt x="266700" y="114265"/>
                        </a:cubicBezTo>
                        <a:cubicBezTo>
                          <a:pt x="430609" y="161890"/>
                          <a:pt x="744537" y="258728"/>
                          <a:pt x="983456" y="330960"/>
                        </a:cubicBezTo>
                        <a:cubicBezTo>
                          <a:pt x="1138634" y="378188"/>
                          <a:pt x="1166416" y="397635"/>
                          <a:pt x="1197769" y="397635"/>
                        </a:cubicBezTo>
                        <a:cubicBezTo>
                          <a:pt x="1229122" y="397635"/>
                          <a:pt x="1207294" y="356756"/>
                          <a:pt x="1171575" y="330959"/>
                        </a:cubicBezTo>
                        <a:cubicBezTo>
                          <a:pt x="1135856" y="305162"/>
                          <a:pt x="1067594" y="274603"/>
                          <a:pt x="983456" y="242853"/>
                        </a:cubicBezTo>
                        <a:cubicBezTo>
                          <a:pt x="899319" y="211103"/>
                          <a:pt x="765175" y="171415"/>
                          <a:pt x="666750" y="140459"/>
                        </a:cubicBezTo>
                        <a:cubicBezTo>
                          <a:pt x="568325" y="109503"/>
                          <a:pt x="467915" y="78546"/>
                          <a:pt x="392906" y="57115"/>
                        </a:cubicBezTo>
                        <a:cubicBezTo>
                          <a:pt x="317897" y="35684"/>
                          <a:pt x="270669" y="22191"/>
                          <a:pt x="216694" y="11872"/>
                        </a:cubicBezTo>
                        <a:cubicBezTo>
                          <a:pt x="162719" y="1553"/>
                          <a:pt x="109935" y="-3209"/>
                          <a:pt x="73819" y="2347"/>
                        </a:cubicBezTo>
                        <a:cubicBezTo>
                          <a:pt x="37703" y="7903"/>
                          <a:pt x="11906" y="31517"/>
                          <a:pt x="0" y="45209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</p:grpSp>
            <p:grpSp>
              <p:nvGrpSpPr>
                <p:cNvPr id="22" name="Skupina 21"/>
                <p:cNvGrpSpPr/>
                <p:nvPr/>
              </p:nvGrpSpPr>
              <p:grpSpPr>
                <a:xfrm flipH="1" flipV="1">
                  <a:off x="4099760" y="3197791"/>
                  <a:ext cx="1071439" cy="510998"/>
                  <a:chOff x="3774287" y="2651881"/>
                  <a:chExt cx="1861257" cy="854998"/>
                </a:xfrm>
              </p:grpSpPr>
              <p:sp>
                <p:nvSpPr>
                  <p:cNvPr id="23" name="Volný tvar 22"/>
                  <p:cNvSpPr>
                    <a:spLocks noChangeAspect="1"/>
                  </p:cNvSpPr>
                  <p:nvPr/>
                </p:nvSpPr>
                <p:spPr>
                  <a:xfrm>
                    <a:off x="3774287" y="2651881"/>
                    <a:ext cx="1861257" cy="854998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1018" h="390928">
                        <a:moveTo>
                          <a:pt x="3617" y="113297"/>
                        </a:moveTo>
                        <a:cubicBezTo>
                          <a:pt x="18246" y="94034"/>
                          <a:pt x="37719" y="4545"/>
                          <a:pt x="122545" y="232"/>
                        </a:cubicBezTo>
                        <a:cubicBezTo>
                          <a:pt x="207371" y="-4081"/>
                          <a:pt x="397249" y="52758"/>
                          <a:pt x="512575" y="87417"/>
                        </a:cubicBezTo>
                        <a:cubicBezTo>
                          <a:pt x="627901" y="122076"/>
                          <a:pt x="758777" y="159653"/>
                          <a:pt x="814500" y="208187"/>
                        </a:cubicBezTo>
                        <a:cubicBezTo>
                          <a:pt x="870223" y="256721"/>
                          <a:pt x="845098" y="353007"/>
                          <a:pt x="846912" y="378621"/>
                        </a:cubicBezTo>
                        <a:cubicBezTo>
                          <a:pt x="848726" y="404235"/>
                          <a:pt x="834153" y="385547"/>
                          <a:pt x="825387" y="361873"/>
                        </a:cubicBezTo>
                        <a:cubicBezTo>
                          <a:pt x="816621" y="338199"/>
                          <a:pt x="836386" y="273695"/>
                          <a:pt x="794315" y="236579"/>
                        </a:cubicBezTo>
                        <a:cubicBezTo>
                          <a:pt x="752244" y="199463"/>
                          <a:pt x="661611" y="169787"/>
                          <a:pt x="572960" y="139176"/>
                        </a:cubicBezTo>
                        <a:cubicBezTo>
                          <a:pt x="484309" y="108565"/>
                          <a:pt x="333476" y="71253"/>
                          <a:pt x="262409" y="52912"/>
                        </a:cubicBezTo>
                        <a:cubicBezTo>
                          <a:pt x="191343" y="34571"/>
                          <a:pt x="178501" y="29539"/>
                          <a:pt x="146561" y="29131"/>
                        </a:cubicBezTo>
                        <a:cubicBezTo>
                          <a:pt x="114621" y="28723"/>
                          <a:pt x="89762" y="39829"/>
                          <a:pt x="76212" y="54820"/>
                        </a:cubicBezTo>
                        <a:cubicBezTo>
                          <a:pt x="62662" y="69811"/>
                          <a:pt x="46871" y="106063"/>
                          <a:pt x="34772" y="115809"/>
                        </a:cubicBezTo>
                        <a:cubicBezTo>
                          <a:pt x="22673" y="125555"/>
                          <a:pt x="-11012" y="132560"/>
                          <a:pt x="3617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24" name="Volný tvar 23"/>
                  <p:cNvSpPr>
                    <a:spLocks/>
                  </p:cNvSpPr>
                  <p:nvPr/>
                </p:nvSpPr>
                <p:spPr>
                  <a:xfrm rot="150410">
                    <a:off x="3842255" y="2777197"/>
                    <a:ext cx="1716428" cy="670852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1018" h="390928">
                        <a:moveTo>
                          <a:pt x="3617" y="113297"/>
                        </a:moveTo>
                        <a:cubicBezTo>
                          <a:pt x="18246" y="94034"/>
                          <a:pt x="37719" y="4545"/>
                          <a:pt x="122545" y="232"/>
                        </a:cubicBezTo>
                        <a:cubicBezTo>
                          <a:pt x="207371" y="-4081"/>
                          <a:pt x="397249" y="52758"/>
                          <a:pt x="512575" y="87417"/>
                        </a:cubicBezTo>
                        <a:cubicBezTo>
                          <a:pt x="627901" y="122076"/>
                          <a:pt x="758777" y="159653"/>
                          <a:pt x="814500" y="208187"/>
                        </a:cubicBezTo>
                        <a:cubicBezTo>
                          <a:pt x="870223" y="256721"/>
                          <a:pt x="845098" y="353007"/>
                          <a:pt x="846912" y="378621"/>
                        </a:cubicBezTo>
                        <a:cubicBezTo>
                          <a:pt x="848726" y="404235"/>
                          <a:pt x="834153" y="385547"/>
                          <a:pt x="825387" y="361873"/>
                        </a:cubicBezTo>
                        <a:cubicBezTo>
                          <a:pt x="816621" y="338199"/>
                          <a:pt x="836386" y="273695"/>
                          <a:pt x="794315" y="236579"/>
                        </a:cubicBezTo>
                        <a:cubicBezTo>
                          <a:pt x="752244" y="199463"/>
                          <a:pt x="661611" y="169787"/>
                          <a:pt x="572960" y="139176"/>
                        </a:cubicBezTo>
                        <a:cubicBezTo>
                          <a:pt x="484309" y="108565"/>
                          <a:pt x="333476" y="71253"/>
                          <a:pt x="262409" y="52912"/>
                        </a:cubicBezTo>
                        <a:cubicBezTo>
                          <a:pt x="191343" y="34571"/>
                          <a:pt x="178501" y="29539"/>
                          <a:pt x="146561" y="29131"/>
                        </a:cubicBezTo>
                        <a:cubicBezTo>
                          <a:pt x="114621" y="28723"/>
                          <a:pt x="89762" y="39829"/>
                          <a:pt x="76212" y="54820"/>
                        </a:cubicBezTo>
                        <a:cubicBezTo>
                          <a:pt x="62662" y="69811"/>
                          <a:pt x="46871" y="106063"/>
                          <a:pt x="34772" y="115809"/>
                        </a:cubicBezTo>
                        <a:cubicBezTo>
                          <a:pt x="22673" y="125555"/>
                          <a:pt x="-11012" y="132560"/>
                          <a:pt x="3617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25" name="Volný tvar 24"/>
                  <p:cNvSpPr>
                    <a:spLocks/>
                  </p:cNvSpPr>
                  <p:nvPr/>
                </p:nvSpPr>
                <p:spPr>
                  <a:xfrm rot="265172">
                    <a:off x="3908824" y="2872405"/>
                    <a:ext cx="1575836" cy="533770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6612 w 851069"/>
                      <a:gd name="connsiteY9" fmla="*/ 29131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4443 w 851069"/>
                      <a:gd name="connsiteY9" fmla="*/ 36380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330 w 850731"/>
                      <a:gd name="connsiteY0" fmla="*/ 123197 h 400828"/>
                      <a:gd name="connsiteX1" fmla="*/ 116535 w 850731"/>
                      <a:gd name="connsiteY1" fmla="*/ 203 h 400828"/>
                      <a:gd name="connsiteX2" fmla="*/ 512288 w 850731"/>
                      <a:gd name="connsiteY2" fmla="*/ 97317 h 400828"/>
                      <a:gd name="connsiteX3" fmla="*/ 814213 w 850731"/>
                      <a:gd name="connsiteY3" fmla="*/ 218087 h 400828"/>
                      <a:gd name="connsiteX4" fmla="*/ 846625 w 850731"/>
                      <a:gd name="connsiteY4" fmla="*/ 388521 h 400828"/>
                      <a:gd name="connsiteX5" fmla="*/ 825100 w 850731"/>
                      <a:gd name="connsiteY5" fmla="*/ 371773 h 400828"/>
                      <a:gd name="connsiteX6" fmla="*/ 794028 w 850731"/>
                      <a:gd name="connsiteY6" fmla="*/ 246479 h 400828"/>
                      <a:gd name="connsiteX7" fmla="*/ 572673 w 850731"/>
                      <a:gd name="connsiteY7" fmla="*/ 149076 h 400828"/>
                      <a:gd name="connsiteX8" fmla="*/ 262122 w 850731"/>
                      <a:gd name="connsiteY8" fmla="*/ 62812 h 400828"/>
                      <a:gd name="connsiteX9" fmla="*/ 144105 w 850731"/>
                      <a:gd name="connsiteY9" fmla="*/ 46280 h 400828"/>
                      <a:gd name="connsiteX10" fmla="*/ 80068 w 850731"/>
                      <a:gd name="connsiteY10" fmla="*/ 69550 h 400828"/>
                      <a:gd name="connsiteX11" fmla="*/ 34485 w 850731"/>
                      <a:gd name="connsiteY11" fmla="*/ 125709 h 400828"/>
                      <a:gd name="connsiteX12" fmla="*/ 3330 w 850731"/>
                      <a:gd name="connsiteY12" fmla="*/ 123197 h 400828"/>
                      <a:gd name="connsiteX0" fmla="*/ 3586 w 850987"/>
                      <a:gd name="connsiteY0" fmla="*/ 114902 h 392533"/>
                      <a:gd name="connsiteX1" fmla="*/ 121133 w 850987"/>
                      <a:gd name="connsiteY1" fmla="*/ 227 h 392533"/>
                      <a:gd name="connsiteX2" fmla="*/ 512544 w 850987"/>
                      <a:gd name="connsiteY2" fmla="*/ 89022 h 392533"/>
                      <a:gd name="connsiteX3" fmla="*/ 814469 w 850987"/>
                      <a:gd name="connsiteY3" fmla="*/ 209792 h 392533"/>
                      <a:gd name="connsiteX4" fmla="*/ 846881 w 850987"/>
                      <a:gd name="connsiteY4" fmla="*/ 380226 h 392533"/>
                      <a:gd name="connsiteX5" fmla="*/ 825356 w 850987"/>
                      <a:gd name="connsiteY5" fmla="*/ 363478 h 392533"/>
                      <a:gd name="connsiteX6" fmla="*/ 794284 w 850987"/>
                      <a:gd name="connsiteY6" fmla="*/ 238184 h 392533"/>
                      <a:gd name="connsiteX7" fmla="*/ 572929 w 850987"/>
                      <a:gd name="connsiteY7" fmla="*/ 140781 h 392533"/>
                      <a:gd name="connsiteX8" fmla="*/ 262378 w 850987"/>
                      <a:gd name="connsiteY8" fmla="*/ 54517 h 392533"/>
                      <a:gd name="connsiteX9" fmla="*/ 144361 w 850987"/>
                      <a:gd name="connsiteY9" fmla="*/ 37985 h 392533"/>
                      <a:gd name="connsiteX10" fmla="*/ 80324 w 850987"/>
                      <a:gd name="connsiteY10" fmla="*/ 61255 h 392533"/>
                      <a:gd name="connsiteX11" fmla="*/ 34741 w 850987"/>
                      <a:gd name="connsiteY11" fmla="*/ 117414 h 392533"/>
                      <a:gd name="connsiteX12" fmla="*/ 3586 w 850987"/>
                      <a:gd name="connsiteY12" fmla="*/ 114902 h 392533"/>
                      <a:gd name="connsiteX0" fmla="*/ 3586 w 850987"/>
                      <a:gd name="connsiteY0" fmla="*/ 114902 h 392275"/>
                      <a:gd name="connsiteX1" fmla="*/ 121133 w 850987"/>
                      <a:gd name="connsiteY1" fmla="*/ 227 h 392275"/>
                      <a:gd name="connsiteX2" fmla="*/ 512544 w 850987"/>
                      <a:gd name="connsiteY2" fmla="*/ 89022 h 392275"/>
                      <a:gd name="connsiteX3" fmla="*/ 814469 w 850987"/>
                      <a:gd name="connsiteY3" fmla="*/ 209792 h 392275"/>
                      <a:gd name="connsiteX4" fmla="*/ 846881 w 850987"/>
                      <a:gd name="connsiteY4" fmla="*/ 380226 h 392275"/>
                      <a:gd name="connsiteX5" fmla="*/ 825356 w 850987"/>
                      <a:gd name="connsiteY5" fmla="*/ 363478 h 392275"/>
                      <a:gd name="connsiteX6" fmla="*/ 779196 w 850987"/>
                      <a:gd name="connsiteY6" fmla="*/ 245037 h 392275"/>
                      <a:gd name="connsiteX7" fmla="*/ 572929 w 850987"/>
                      <a:gd name="connsiteY7" fmla="*/ 140781 h 392275"/>
                      <a:gd name="connsiteX8" fmla="*/ 262378 w 850987"/>
                      <a:gd name="connsiteY8" fmla="*/ 54517 h 392275"/>
                      <a:gd name="connsiteX9" fmla="*/ 144361 w 850987"/>
                      <a:gd name="connsiteY9" fmla="*/ 37985 h 392275"/>
                      <a:gd name="connsiteX10" fmla="*/ 80324 w 850987"/>
                      <a:gd name="connsiteY10" fmla="*/ 61255 h 392275"/>
                      <a:gd name="connsiteX11" fmla="*/ 34741 w 850987"/>
                      <a:gd name="connsiteY11" fmla="*/ 117414 h 392275"/>
                      <a:gd name="connsiteX12" fmla="*/ 3586 w 850987"/>
                      <a:gd name="connsiteY12" fmla="*/ 114902 h 39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0987" h="392275">
                        <a:moveTo>
                          <a:pt x="3586" y="114902"/>
                        </a:moveTo>
                        <a:cubicBezTo>
                          <a:pt x="17985" y="95371"/>
                          <a:pt x="36307" y="4540"/>
                          <a:pt x="121133" y="227"/>
                        </a:cubicBezTo>
                        <a:cubicBezTo>
                          <a:pt x="205959" y="-4086"/>
                          <a:pt x="396988" y="54095"/>
                          <a:pt x="512544" y="89022"/>
                        </a:cubicBezTo>
                        <a:cubicBezTo>
                          <a:pt x="628100" y="123949"/>
                          <a:pt x="758746" y="161258"/>
                          <a:pt x="814469" y="209792"/>
                        </a:cubicBezTo>
                        <a:cubicBezTo>
                          <a:pt x="870192" y="258326"/>
                          <a:pt x="845067" y="354612"/>
                          <a:pt x="846881" y="380226"/>
                        </a:cubicBezTo>
                        <a:cubicBezTo>
                          <a:pt x="848695" y="405840"/>
                          <a:pt x="836637" y="386010"/>
                          <a:pt x="825356" y="363478"/>
                        </a:cubicBezTo>
                        <a:cubicBezTo>
                          <a:pt x="814075" y="340947"/>
                          <a:pt x="821267" y="282153"/>
                          <a:pt x="779196" y="245037"/>
                        </a:cubicBezTo>
                        <a:cubicBezTo>
                          <a:pt x="737125" y="207921"/>
                          <a:pt x="659065" y="172534"/>
                          <a:pt x="572929" y="140781"/>
                        </a:cubicBezTo>
                        <a:cubicBezTo>
                          <a:pt x="486793" y="109028"/>
                          <a:pt x="333806" y="71650"/>
                          <a:pt x="262378" y="54517"/>
                        </a:cubicBezTo>
                        <a:cubicBezTo>
                          <a:pt x="190950" y="37384"/>
                          <a:pt x="176301" y="38393"/>
                          <a:pt x="144361" y="37985"/>
                        </a:cubicBezTo>
                        <a:cubicBezTo>
                          <a:pt x="112421" y="37577"/>
                          <a:pt x="93874" y="46264"/>
                          <a:pt x="80324" y="61255"/>
                        </a:cubicBezTo>
                        <a:cubicBezTo>
                          <a:pt x="66774" y="76246"/>
                          <a:pt x="47531" y="108473"/>
                          <a:pt x="34741" y="117414"/>
                        </a:cubicBezTo>
                        <a:cubicBezTo>
                          <a:pt x="21951" y="126355"/>
                          <a:pt x="-10813" y="134433"/>
                          <a:pt x="3586" y="114902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26" name="Volný tvar 25"/>
                  <p:cNvSpPr>
                    <a:spLocks/>
                  </p:cNvSpPr>
                  <p:nvPr/>
                </p:nvSpPr>
                <p:spPr>
                  <a:xfrm rot="416670">
                    <a:off x="3978949" y="2960240"/>
                    <a:ext cx="1430717" cy="385555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17 w 866567"/>
                      <a:gd name="connsiteY0" fmla="*/ 113297 h 373000"/>
                      <a:gd name="connsiteX1" fmla="*/ 122545 w 866567"/>
                      <a:gd name="connsiteY1" fmla="*/ 232 h 373000"/>
                      <a:gd name="connsiteX2" fmla="*/ 512575 w 866567"/>
                      <a:gd name="connsiteY2" fmla="*/ 87417 h 373000"/>
                      <a:gd name="connsiteX3" fmla="*/ 814500 w 866567"/>
                      <a:gd name="connsiteY3" fmla="*/ 208187 h 373000"/>
                      <a:gd name="connsiteX4" fmla="*/ 866491 w 866567"/>
                      <a:gd name="connsiteY4" fmla="*/ 349443 h 373000"/>
                      <a:gd name="connsiteX5" fmla="*/ 825387 w 866567"/>
                      <a:gd name="connsiteY5" fmla="*/ 361873 h 373000"/>
                      <a:gd name="connsiteX6" fmla="*/ 794315 w 866567"/>
                      <a:gd name="connsiteY6" fmla="*/ 236579 h 373000"/>
                      <a:gd name="connsiteX7" fmla="*/ 572960 w 866567"/>
                      <a:gd name="connsiteY7" fmla="*/ 139176 h 373000"/>
                      <a:gd name="connsiteX8" fmla="*/ 262409 w 866567"/>
                      <a:gd name="connsiteY8" fmla="*/ 52912 h 373000"/>
                      <a:gd name="connsiteX9" fmla="*/ 146561 w 866567"/>
                      <a:gd name="connsiteY9" fmla="*/ 29131 h 373000"/>
                      <a:gd name="connsiteX10" fmla="*/ 76212 w 866567"/>
                      <a:gd name="connsiteY10" fmla="*/ 54820 h 373000"/>
                      <a:gd name="connsiteX11" fmla="*/ 34772 w 866567"/>
                      <a:gd name="connsiteY11" fmla="*/ 115809 h 373000"/>
                      <a:gd name="connsiteX12" fmla="*/ 3617 w 866567"/>
                      <a:gd name="connsiteY12" fmla="*/ 113297 h 373000"/>
                      <a:gd name="connsiteX0" fmla="*/ 3617 w 867450"/>
                      <a:gd name="connsiteY0" fmla="*/ 113297 h 372087"/>
                      <a:gd name="connsiteX1" fmla="*/ 122545 w 867450"/>
                      <a:gd name="connsiteY1" fmla="*/ 232 h 372087"/>
                      <a:gd name="connsiteX2" fmla="*/ 512575 w 867450"/>
                      <a:gd name="connsiteY2" fmla="*/ 87417 h 372087"/>
                      <a:gd name="connsiteX3" fmla="*/ 814500 w 867450"/>
                      <a:gd name="connsiteY3" fmla="*/ 208187 h 372087"/>
                      <a:gd name="connsiteX4" fmla="*/ 866491 w 867450"/>
                      <a:gd name="connsiteY4" fmla="*/ 349443 h 372087"/>
                      <a:gd name="connsiteX5" fmla="*/ 844196 w 867450"/>
                      <a:gd name="connsiteY5" fmla="*/ 360546 h 372087"/>
                      <a:gd name="connsiteX6" fmla="*/ 794315 w 867450"/>
                      <a:gd name="connsiteY6" fmla="*/ 236579 h 372087"/>
                      <a:gd name="connsiteX7" fmla="*/ 572960 w 867450"/>
                      <a:gd name="connsiteY7" fmla="*/ 139176 h 372087"/>
                      <a:gd name="connsiteX8" fmla="*/ 262409 w 867450"/>
                      <a:gd name="connsiteY8" fmla="*/ 52912 h 372087"/>
                      <a:gd name="connsiteX9" fmla="*/ 146561 w 867450"/>
                      <a:gd name="connsiteY9" fmla="*/ 29131 h 372087"/>
                      <a:gd name="connsiteX10" fmla="*/ 76212 w 867450"/>
                      <a:gd name="connsiteY10" fmla="*/ 54820 h 372087"/>
                      <a:gd name="connsiteX11" fmla="*/ 34772 w 867450"/>
                      <a:gd name="connsiteY11" fmla="*/ 115809 h 372087"/>
                      <a:gd name="connsiteX12" fmla="*/ 3617 w 867450"/>
                      <a:gd name="connsiteY12" fmla="*/ 113297 h 372087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2960 w 867487"/>
                      <a:gd name="connsiteY7" fmla="*/ 139176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58690 w 867487"/>
                      <a:gd name="connsiteY9" fmla="*/ 54489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90 w 867560"/>
                      <a:gd name="connsiteY0" fmla="*/ 113297 h 371040"/>
                      <a:gd name="connsiteX1" fmla="*/ 122618 w 867560"/>
                      <a:gd name="connsiteY1" fmla="*/ 232 h 371040"/>
                      <a:gd name="connsiteX2" fmla="*/ 512648 w 867560"/>
                      <a:gd name="connsiteY2" fmla="*/ 87417 h 371040"/>
                      <a:gd name="connsiteX3" fmla="*/ 814573 w 867560"/>
                      <a:gd name="connsiteY3" fmla="*/ 208187 h 371040"/>
                      <a:gd name="connsiteX4" fmla="*/ 866564 w 867560"/>
                      <a:gd name="connsiteY4" fmla="*/ 349443 h 371040"/>
                      <a:gd name="connsiteX5" fmla="*/ 844269 w 867560"/>
                      <a:gd name="connsiteY5" fmla="*/ 360546 h 371040"/>
                      <a:gd name="connsiteX6" fmla="*/ 789703 w 867560"/>
                      <a:gd name="connsiteY6" fmla="*/ 251336 h 371040"/>
                      <a:gd name="connsiteX7" fmla="*/ 575862 w 867560"/>
                      <a:gd name="connsiteY7" fmla="*/ 157100 h 371040"/>
                      <a:gd name="connsiteX8" fmla="*/ 272829 w 867560"/>
                      <a:gd name="connsiteY8" fmla="*/ 73998 h 371040"/>
                      <a:gd name="connsiteX9" fmla="*/ 158763 w 867560"/>
                      <a:gd name="connsiteY9" fmla="*/ 54489 h 371040"/>
                      <a:gd name="connsiteX10" fmla="*/ 82155 w 867560"/>
                      <a:gd name="connsiteY10" fmla="*/ 74463 h 371040"/>
                      <a:gd name="connsiteX11" fmla="*/ 34845 w 867560"/>
                      <a:gd name="connsiteY11" fmla="*/ 115809 h 371040"/>
                      <a:gd name="connsiteX12" fmla="*/ 3690 w 867560"/>
                      <a:gd name="connsiteY12" fmla="*/ 113297 h 3710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67560" h="371040">
                        <a:moveTo>
                          <a:pt x="3690" y="113297"/>
                        </a:moveTo>
                        <a:cubicBezTo>
                          <a:pt x="18319" y="94034"/>
                          <a:pt x="37792" y="4545"/>
                          <a:pt x="122618" y="232"/>
                        </a:cubicBezTo>
                        <a:cubicBezTo>
                          <a:pt x="207444" y="-4081"/>
                          <a:pt x="397322" y="52758"/>
                          <a:pt x="512648" y="87417"/>
                        </a:cubicBezTo>
                        <a:cubicBezTo>
                          <a:pt x="627974" y="122076"/>
                          <a:pt x="755587" y="164516"/>
                          <a:pt x="814573" y="208187"/>
                        </a:cubicBezTo>
                        <a:cubicBezTo>
                          <a:pt x="873559" y="251858"/>
                          <a:pt x="861615" y="324050"/>
                          <a:pt x="866564" y="349443"/>
                        </a:cubicBezTo>
                        <a:cubicBezTo>
                          <a:pt x="871513" y="374836"/>
                          <a:pt x="857079" y="376897"/>
                          <a:pt x="844269" y="360546"/>
                        </a:cubicBezTo>
                        <a:cubicBezTo>
                          <a:pt x="831459" y="344195"/>
                          <a:pt x="834437" y="285244"/>
                          <a:pt x="789703" y="251336"/>
                        </a:cubicBezTo>
                        <a:cubicBezTo>
                          <a:pt x="744969" y="217428"/>
                          <a:pt x="662008" y="186656"/>
                          <a:pt x="575862" y="157100"/>
                        </a:cubicBezTo>
                        <a:cubicBezTo>
                          <a:pt x="489716" y="127544"/>
                          <a:pt x="342346" y="91100"/>
                          <a:pt x="272829" y="73998"/>
                        </a:cubicBezTo>
                        <a:cubicBezTo>
                          <a:pt x="203313" y="56896"/>
                          <a:pt x="190703" y="54897"/>
                          <a:pt x="158763" y="54489"/>
                        </a:cubicBezTo>
                        <a:cubicBezTo>
                          <a:pt x="126823" y="54081"/>
                          <a:pt x="95705" y="59472"/>
                          <a:pt x="82155" y="74463"/>
                        </a:cubicBezTo>
                        <a:cubicBezTo>
                          <a:pt x="68605" y="89454"/>
                          <a:pt x="47923" y="109337"/>
                          <a:pt x="34845" y="115809"/>
                        </a:cubicBezTo>
                        <a:cubicBezTo>
                          <a:pt x="21768" y="122281"/>
                          <a:pt x="-10939" y="132560"/>
                          <a:pt x="3690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27" name="Volný tvar 26"/>
                  <p:cNvSpPr/>
                  <p:nvPr/>
                </p:nvSpPr>
                <p:spPr>
                  <a:xfrm>
                    <a:off x="4093369" y="2983739"/>
                    <a:ext cx="1212851" cy="397635"/>
                  </a:xfrm>
                  <a:custGeom>
                    <a:avLst/>
                    <a:gdLst>
                      <a:gd name="connsiteX0" fmla="*/ 0 w 1254347"/>
                      <a:gd name="connsiteY0" fmla="*/ 32437 h 414862"/>
                      <a:gd name="connsiteX1" fmla="*/ 250031 w 1254347"/>
                      <a:gd name="connsiteY1" fmla="*/ 108637 h 414862"/>
                      <a:gd name="connsiteX2" fmla="*/ 1188244 w 1254347"/>
                      <a:gd name="connsiteY2" fmla="*/ 401531 h 414862"/>
                      <a:gd name="connsiteX3" fmla="*/ 1152525 w 1254347"/>
                      <a:gd name="connsiteY3" fmla="*/ 353906 h 414862"/>
                      <a:gd name="connsiteX4" fmla="*/ 959644 w 1254347"/>
                      <a:gd name="connsiteY4" fmla="*/ 253893 h 414862"/>
                      <a:gd name="connsiteX5" fmla="*/ 640556 w 1254347"/>
                      <a:gd name="connsiteY5" fmla="*/ 151499 h 414862"/>
                      <a:gd name="connsiteX6" fmla="*/ 378619 w 1254347"/>
                      <a:gd name="connsiteY6" fmla="*/ 63393 h 414862"/>
                      <a:gd name="connsiteX7" fmla="*/ 169069 w 1254347"/>
                      <a:gd name="connsiteY7" fmla="*/ 11006 h 414862"/>
                      <a:gd name="connsiteX8" fmla="*/ 54769 w 1254347"/>
                      <a:gd name="connsiteY8" fmla="*/ 1481 h 414862"/>
                      <a:gd name="connsiteX9" fmla="*/ 0 w 1254347"/>
                      <a:gd name="connsiteY9" fmla="*/ 32437 h 414862"/>
                      <a:gd name="connsiteX0" fmla="*/ 0 w 1209971"/>
                      <a:gd name="connsiteY0" fmla="*/ 32437 h 406480"/>
                      <a:gd name="connsiteX1" fmla="*/ 250031 w 1209971"/>
                      <a:gd name="connsiteY1" fmla="*/ 108637 h 406480"/>
                      <a:gd name="connsiteX2" fmla="*/ 1188244 w 1209971"/>
                      <a:gd name="connsiteY2" fmla="*/ 401531 h 406480"/>
                      <a:gd name="connsiteX3" fmla="*/ 1152525 w 1209971"/>
                      <a:gd name="connsiteY3" fmla="*/ 353906 h 406480"/>
                      <a:gd name="connsiteX4" fmla="*/ 959644 w 1209971"/>
                      <a:gd name="connsiteY4" fmla="*/ 253893 h 406480"/>
                      <a:gd name="connsiteX5" fmla="*/ 640556 w 1209971"/>
                      <a:gd name="connsiteY5" fmla="*/ 151499 h 406480"/>
                      <a:gd name="connsiteX6" fmla="*/ 378619 w 1209971"/>
                      <a:gd name="connsiteY6" fmla="*/ 63393 h 406480"/>
                      <a:gd name="connsiteX7" fmla="*/ 169069 w 1209971"/>
                      <a:gd name="connsiteY7" fmla="*/ 11006 h 406480"/>
                      <a:gd name="connsiteX8" fmla="*/ 54769 w 1209971"/>
                      <a:gd name="connsiteY8" fmla="*/ 1481 h 406480"/>
                      <a:gd name="connsiteX9" fmla="*/ 0 w 1209971"/>
                      <a:gd name="connsiteY9" fmla="*/ 32437 h 406480"/>
                      <a:gd name="connsiteX0" fmla="*/ 0 w 1186948"/>
                      <a:gd name="connsiteY0" fmla="*/ 32437 h 399893"/>
                      <a:gd name="connsiteX1" fmla="*/ 250031 w 1186948"/>
                      <a:gd name="connsiteY1" fmla="*/ 108637 h 399893"/>
                      <a:gd name="connsiteX2" fmla="*/ 1157287 w 1186948"/>
                      <a:gd name="connsiteY2" fmla="*/ 394388 h 399893"/>
                      <a:gd name="connsiteX3" fmla="*/ 1152525 w 1186948"/>
                      <a:gd name="connsiteY3" fmla="*/ 353906 h 399893"/>
                      <a:gd name="connsiteX4" fmla="*/ 959644 w 1186948"/>
                      <a:gd name="connsiteY4" fmla="*/ 253893 h 399893"/>
                      <a:gd name="connsiteX5" fmla="*/ 640556 w 1186948"/>
                      <a:gd name="connsiteY5" fmla="*/ 151499 h 399893"/>
                      <a:gd name="connsiteX6" fmla="*/ 378619 w 1186948"/>
                      <a:gd name="connsiteY6" fmla="*/ 63393 h 399893"/>
                      <a:gd name="connsiteX7" fmla="*/ 169069 w 1186948"/>
                      <a:gd name="connsiteY7" fmla="*/ 11006 h 399893"/>
                      <a:gd name="connsiteX8" fmla="*/ 54769 w 1186948"/>
                      <a:gd name="connsiteY8" fmla="*/ 1481 h 399893"/>
                      <a:gd name="connsiteX9" fmla="*/ 0 w 1186948"/>
                      <a:gd name="connsiteY9" fmla="*/ 32437 h 399893"/>
                      <a:gd name="connsiteX0" fmla="*/ 0 w 1230621"/>
                      <a:gd name="connsiteY0" fmla="*/ 32437 h 404167"/>
                      <a:gd name="connsiteX1" fmla="*/ 250031 w 1230621"/>
                      <a:gd name="connsiteY1" fmla="*/ 108637 h 404167"/>
                      <a:gd name="connsiteX2" fmla="*/ 1157287 w 1230621"/>
                      <a:gd name="connsiteY2" fmla="*/ 394388 h 404167"/>
                      <a:gd name="connsiteX3" fmla="*/ 1152525 w 1230621"/>
                      <a:gd name="connsiteY3" fmla="*/ 330093 h 404167"/>
                      <a:gd name="connsiteX4" fmla="*/ 959644 w 1230621"/>
                      <a:gd name="connsiteY4" fmla="*/ 253893 h 404167"/>
                      <a:gd name="connsiteX5" fmla="*/ 640556 w 1230621"/>
                      <a:gd name="connsiteY5" fmla="*/ 151499 h 404167"/>
                      <a:gd name="connsiteX6" fmla="*/ 378619 w 1230621"/>
                      <a:gd name="connsiteY6" fmla="*/ 63393 h 404167"/>
                      <a:gd name="connsiteX7" fmla="*/ 169069 w 1230621"/>
                      <a:gd name="connsiteY7" fmla="*/ 11006 h 404167"/>
                      <a:gd name="connsiteX8" fmla="*/ 54769 w 1230621"/>
                      <a:gd name="connsiteY8" fmla="*/ 1481 h 404167"/>
                      <a:gd name="connsiteX9" fmla="*/ 0 w 1230621"/>
                      <a:gd name="connsiteY9" fmla="*/ 32437 h 404167"/>
                      <a:gd name="connsiteX0" fmla="*/ 0 w 1152536"/>
                      <a:gd name="connsiteY0" fmla="*/ 32437 h 349699"/>
                      <a:gd name="connsiteX1" fmla="*/ 250031 w 1152536"/>
                      <a:gd name="connsiteY1" fmla="*/ 108637 h 349699"/>
                      <a:gd name="connsiteX2" fmla="*/ 964406 w 1152536"/>
                      <a:gd name="connsiteY2" fmla="*/ 330094 h 349699"/>
                      <a:gd name="connsiteX3" fmla="*/ 1152525 w 1152536"/>
                      <a:gd name="connsiteY3" fmla="*/ 330093 h 349699"/>
                      <a:gd name="connsiteX4" fmla="*/ 959644 w 1152536"/>
                      <a:gd name="connsiteY4" fmla="*/ 253893 h 349699"/>
                      <a:gd name="connsiteX5" fmla="*/ 640556 w 1152536"/>
                      <a:gd name="connsiteY5" fmla="*/ 151499 h 349699"/>
                      <a:gd name="connsiteX6" fmla="*/ 378619 w 1152536"/>
                      <a:gd name="connsiteY6" fmla="*/ 63393 h 349699"/>
                      <a:gd name="connsiteX7" fmla="*/ 169069 w 1152536"/>
                      <a:gd name="connsiteY7" fmla="*/ 11006 h 349699"/>
                      <a:gd name="connsiteX8" fmla="*/ 54769 w 1152536"/>
                      <a:gd name="connsiteY8" fmla="*/ 1481 h 349699"/>
                      <a:gd name="connsiteX9" fmla="*/ 0 w 1152536"/>
                      <a:gd name="connsiteY9" fmla="*/ 32437 h 349699"/>
                      <a:gd name="connsiteX0" fmla="*/ 0 w 1193981"/>
                      <a:gd name="connsiteY0" fmla="*/ 32437 h 396769"/>
                      <a:gd name="connsiteX1" fmla="*/ 250031 w 1193981"/>
                      <a:gd name="connsiteY1" fmla="*/ 108637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193981"/>
                      <a:gd name="connsiteY0" fmla="*/ 32437 h 396769"/>
                      <a:gd name="connsiteX1" fmla="*/ 247650 w 1193981"/>
                      <a:gd name="connsiteY1" fmla="*/ 113399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59606 w 1213031"/>
                      <a:gd name="connsiteY6" fmla="*/ 152364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66750 w 1213031"/>
                      <a:gd name="connsiteY6" fmla="*/ 140458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7669 w 1212851"/>
                      <a:gd name="connsiteY7" fmla="*/ 64258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2906 w 1212851"/>
                      <a:gd name="connsiteY7" fmla="*/ 57114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9463 h 401889"/>
                      <a:gd name="connsiteX1" fmla="*/ 266700 w 1212851"/>
                      <a:gd name="connsiteY1" fmla="*/ 118519 h 401889"/>
                      <a:gd name="connsiteX2" fmla="*/ 983456 w 1212851"/>
                      <a:gd name="connsiteY2" fmla="*/ 335214 h 401889"/>
                      <a:gd name="connsiteX3" fmla="*/ 1197769 w 1212851"/>
                      <a:gd name="connsiteY3" fmla="*/ 401889 h 401889"/>
                      <a:gd name="connsiteX4" fmla="*/ 1171575 w 1212851"/>
                      <a:gd name="connsiteY4" fmla="*/ 335213 h 401889"/>
                      <a:gd name="connsiteX5" fmla="*/ 983456 w 1212851"/>
                      <a:gd name="connsiteY5" fmla="*/ 247107 h 401889"/>
                      <a:gd name="connsiteX6" fmla="*/ 666750 w 1212851"/>
                      <a:gd name="connsiteY6" fmla="*/ 144713 h 401889"/>
                      <a:gd name="connsiteX7" fmla="*/ 392906 w 1212851"/>
                      <a:gd name="connsiteY7" fmla="*/ 61369 h 401889"/>
                      <a:gd name="connsiteX8" fmla="*/ 216694 w 1212851"/>
                      <a:gd name="connsiteY8" fmla="*/ 6601 h 401889"/>
                      <a:gd name="connsiteX9" fmla="*/ 73819 w 1212851"/>
                      <a:gd name="connsiteY9" fmla="*/ 6601 h 401889"/>
                      <a:gd name="connsiteX10" fmla="*/ 0 w 1212851"/>
                      <a:gd name="connsiteY10" fmla="*/ 49463 h 401889"/>
                      <a:gd name="connsiteX0" fmla="*/ 0 w 1212851"/>
                      <a:gd name="connsiteY0" fmla="*/ 45209 h 397635"/>
                      <a:gd name="connsiteX1" fmla="*/ 266700 w 1212851"/>
                      <a:gd name="connsiteY1" fmla="*/ 114265 h 397635"/>
                      <a:gd name="connsiteX2" fmla="*/ 983456 w 1212851"/>
                      <a:gd name="connsiteY2" fmla="*/ 330960 h 397635"/>
                      <a:gd name="connsiteX3" fmla="*/ 1197769 w 1212851"/>
                      <a:gd name="connsiteY3" fmla="*/ 397635 h 397635"/>
                      <a:gd name="connsiteX4" fmla="*/ 1171575 w 1212851"/>
                      <a:gd name="connsiteY4" fmla="*/ 330959 h 397635"/>
                      <a:gd name="connsiteX5" fmla="*/ 983456 w 1212851"/>
                      <a:gd name="connsiteY5" fmla="*/ 242853 h 397635"/>
                      <a:gd name="connsiteX6" fmla="*/ 666750 w 1212851"/>
                      <a:gd name="connsiteY6" fmla="*/ 140459 h 397635"/>
                      <a:gd name="connsiteX7" fmla="*/ 392906 w 1212851"/>
                      <a:gd name="connsiteY7" fmla="*/ 57115 h 397635"/>
                      <a:gd name="connsiteX8" fmla="*/ 216694 w 1212851"/>
                      <a:gd name="connsiteY8" fmla="*/ 11872 h 397635"/>
                      <a:gd name="connsiteX9" fmla="*/ 73819 w 1212851"/>
                      <a:gd name="connsiteY9" fmla="*/ 2347 h 397635"/>
                      <a:gd name="connsiteX10" fmla="*/ 0 w 1212851"/>
                      <a:gd name="connsiteY10" fmla="*/ 45209 h 3976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212851" h="397635">
                        <a:moveTo>
                          <a:pt x="0" y="45209"/>
                        </a:moveTo>
                        <a:cubicBezTo>
                          <a:pt x="88900" y="68228"/>
                          <a:pt x="102791" y="66640"/>
                          <a:pt x="266700" y="114265"/>
                        </a:cubicBezTo>
                        <a:cubicBezTo>
                          <a:pt x="430609" y="161890"/>
                          <a:pt x="744537" y="258728"/>
                          <a:pt x="983456" y="330960"/>
                        </a:cubicBezTo>
                        <a:cubicBezTo>
                          <a:pt x="1138634" y="378188"/>
                          <a:pt x="1166416" y="397635"/>
                          <a:pt x="1197769" y="397635"/>
                        </a:cubicBezTo>
                        <a:cubicBezTo>
                          <a:pt x="1229122" y="397635"/>
                          <a:pt x="1207294" y="356756"/>
                          <a:pt x="1171575" y="330959"/>
                        </a:cubicBezTo>
                        <a:cubicBezTo>
                          <a:pt x="1135856" y="305162"/>
                          <a:pt x="1067594" y="274603"/>
                          <a:pt x="983456" y="242853"/>
                        </a:cubicBezTo>
                        <a:cubicBezTo>
                          <a:pt x="899319" y="211103"/>
                          <a:pt x="765175" y="171415"/>
                          <a:pt x="666750" y="140459"/>
                        </a:cubicBezTo>
                        <a:cubicBezTo>
                          <a:pt x="568325" y="109503"/>
                          <a:pt x="467915" y="78546"/>
                          <a:pt x="392906" y="57115"/>
                        </a:cubicBezTo>
                        <a:cubicBezTo>
                          <a:pt x="317897" y="35684"/>
                          <a:pt x="270669" y="22191"/>
                          <a:pt x="216694" y="11872"/>
                        </a:cubicBezTo>
                        <a:cubicBezTo>
                          <a:pt x="162719" y="1553"/>
                          <a:pt x="109935" y="-3209"/>
                          <a:pt x="73819" y="2347"/>
                        </a:cubicBezTo>
                        <a:cubicBezTo>
                          <a:pt x="37703" y="7903"/>
                          <a:pt x="11906" y="31517"/>
                          <a:pt x="0" y="45209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</p:grpSp>
          </p:grpSp>
          <p:sp>
            <p:nvSpPr>
              <p:cNvPr id="20" name="Ovál 19"/>
              <p:cNvSpPr/>
              <p:nvPr/>
            </p:nvSpPr>
            <p:spPr>
              <a:xfrm>
                <a:off x="4639791" y="2906528"/>
                <a:ext cx="99748" cy="60221"/>
              </a:xfrm>
              <a:prstGeom prst="ellipse">
                <a:avLst/>
              </a:prstGeom>
              <a:solidFill>
                <a:schemeClr val="accent2">
                  <a:lumMod val="75000"/>
                </a:schemeClr>
              </a:solidFill>
              <a:ln w="1270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 b="1"/>
              </a:p>
            </p:txBody>
          </p:sp>
        </p:grpSp>
        <p:grpSp>
          <p:nvGrpSpPr>
            <p:cNvPr id="33" name="Skupina 32"/>
            <p:cNvGrpSpPr/>
            <p:nvPr/>
          </p:nvGrpSpPr>
          <p:grpSpPr>
            <a:xfrm rot="632640">
              <a:off x="4483433" y="3072636"/>
              <a:ext cx="1132442" cy="778235"/>
              <a:chOff x="4099760" y="2873345"/>
              <a:chExt cx="1132442" cy="835444"/>
            </a:xfrm>
          </p:grpSpPr>
          <p:grpSp>
            <p:nvGrpSpPr>
              <p:cNvPr id="34" name="Skupina 33"/>
              <p:cNvGrpSpPr/>
              <p:nvPr/>
            </p:nvGrpSpPr>
            <p:grpSpPr>
              <a:xfrm>
                <a:off x="4099760" y="2873345"/>
                <a:ext cx="1132442" cy="835444"/>
                <a:chOff x="4099760" y="2873345"/>
                <a:chExt cx="1132442" cy="835444"/>
              </a:xfrm>
            </p:grpSpPr>
            <p:grpSp>
              <p:nvGrpSpPr>
                <p:cNvPr id="36" name="Skupina 35"/>
                <p:cNvGrpSpPr/>
                <p:nvPr/>
              </p:nvGrpSpPr>
              <p:grpSpPr>
                <a:xfrm>
                  <a:off x="4162612" y="2873345"/>
                  <a:ext cx="1069590" cy="514728"/>
                  <a:chOff x="3774287" y="2645640"/>
                  <a:chExt cx="1858045" cy="861239"/>
                </a:xfrm>
              </p:grpSpPr>
              <p:sp>
                <p:nvSpPr>
                  <p:cNvPr id="43" name="Volný tvar 42"/>
                  <p:cNvSpPr>
                    <a:spLocks noChangeAspect="1"/>
                  </p:cNvSpPr>
                  <p:nvPr/>
                </p:nvSpPr>
                <p:spPr>
                  <a:xfrm>
                    <a:off x="3774287" y="2645640"/>
                    <a:ext cx="1858045" cy="861239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17 w 851018"/>
                      <a:gd name="connsiteY0" fmla="*/ 127226 h 404857"/>
                      <a:gd name="connsiteX1" fmla="*/ 122545 w 851018"/>
                      <a:gd name="connsiteY1" fmla="*/ 14161 h 404857"/>
                      <a:gd name="connsiteX2" fmla="*/ 414205 w 851018"/>
                      <a:gd name="connsiteY2" fmla="*/ 11241 h 404857"/>
                      <a:gd name="connsiteX3" fmla="*/ 512575 w 851018"/>
                      <a:gd name="connsiteY3" fmla="*/ 101346 h 404857"/>
                      <a:gd name="connsiteX4" fmla="*/ 814500 w 851018"/>
                      <a:gd name="connsiteY4" fmla="*/ 222116 h 404857"/>
                      <a:gd name="connsiteX5" fmla="*/ 846912 w 851018"/>
                      <a:gd name="connsiteY5" fmla="*/ 392550 h 404857"/>
                      <a:gd name="connsiteX6" fmla="*/ 825387 w 851018"/>
                      <a:gd name="connsiteY6" fmla="*/ 375802 h 404857"/>
                      <a:gd name="connsiteX7" fmla="*/ 794315 w 851018"/>
                      <a:gd name="connsiteY7" fmla="*/ 250508 h 404857"/>
                      <a:gd name="connsiteX8" fmla="*/ 572960 w 851018"/>
                      <a:gd name="connsiteY8" fmla="*/ 153105 h 404857"/>
                      <a:gd name="connsiteX9" fmla="*/ 262409 w 851018"/>
                      <a:gd name="connsiteY9" fmla="*/ 66841 h 404857"/>
                      <a:gd name="connsiteX10" fmla="*/ 146561 w 851018"/>
                      <a:gd name="connsiteY10" fmla="*/ 43060 h 404857"/>
                      <a:gd name="connsiteX11" fmla="*/ 76212 w 851018"/>
                      <a:gd name="connsiteY11" fmla="*/ 68749 h 404857"/>
                      <a:gd name="connsiteX12" fmla="*/ 34772 w 851018"/>
                      <a:gd name="connsiteY12" fmla="*/ 129738 h 404857"/>
                      <a:gd name="connsiteX13" fmla="*/ 3617 w 851018"/>
                      <a:gd name="connsiteY13" fmla="*/ 127226 h 404857"/>
                      <a:gd name="connsiteX0" fmla="*/ 3617 w 851018"/>
                      <a:gd name="connsiteY0" fmla="*/ 120431 h 398062"/>
                      <a:gd name="connsiteX1" fmla="*/ 122545 w 851018"/>
                      <a:gd name="connsiteY1" fmla="*/ 7366 h 398062"/>
                      <a:gd name="connsiteX2" fmla="*/ 289375 w 851018"/>
                      <a:gd name="connsiteY2" fmla="*/ 24485 h 398062"/>
                      <a:gd name="connsiteX3" fmla="*/ 414205 w 851018"/>
                      <a:gd name="connsiteY3" fmla="*/ 4446 h 398062"/>
                      <a:gd name="connsiteX4" fmla="*/ 512575 w 851018"/>
                      <a:gd name="connsiteY4" fmla="*/ 94551 h 398062"/>
                      <a:gd name="connsiteX5" fmla="*/ 814500 w 851018"/>
                      <a:gd name="connsiteY5" fmla="*/ 215321 h 398062"/>
                      <a:gd name="connsiteX6" fmla="*/ 846912 w 851018"/>
                      <a:gd name="connsiteY6" fmla="*/ 385755 h 398062"/>
                      <a:gd name="connsiteX7" fmla="*/ 825387 w 851018"/>
                      <a:gd name="connsiteY7" fmla="*/ 369007 h 398062"/>
                      <a:gd name="connsiteX8" fmla="*/ 794315 w 851018"/>
                      <a:gd name="connsiteY8" fmla="*/ 243713 h 398062"/>
                      <a:gd name="connsiteX9" fmla="*/ 572960 w 851018"/>
                      <a:gd name="connsiteY9" fmla="*/ 146310 h 398062"/>
                      <a:gd name="connsiteX10" fmla="*/ 262409 w 851018"/>
                      <a:gd name="connsiteY10" fmla="*/ 60046 h 398062"/>
                      <a:gd name="connsiteX11" fmla="*/ 146561 w 851018"/>
                      <a:gd name="connsiteY11" fmla="*/ 36265 h 398062"/>
                      <a:gd name="connsiteX12" fmla="*/ 76212 w 851018"/>
                      <a:gd name="connsiteY12" fmla="*/ 61954 h 398062"/>
                      <a:gd name="connsiteX13" fmla="*/ 34772 w 851018"/>
                      <a:gd name="connsiteY13" fmla="*/ 122943 h 398062"/>
                      <a:gd name="connsiteX14" fmla="*/ 3617 w 851018"/>
                      <a:gd name="connsiteY14" fmla="*/ 120431 h 398062"/>
                      <a:gd name="connsiteX0" fmla="*/ 3617 w 851018"/>
                      <a:gd name="connsiteY0" fmla="*/ 119723 h 397354"/>
                      <a:gd name="connsiteX1" fmla="*/ 122545 w 851018"/>
                      <a:gd name="connsiteY1" fmla="*/ 6658 h 397354"/>
                      <a:gd name="connsiteX2" fmla="*/ 285592 w 851018"/>
                      <a:gd name="connsiteY2" fmla="*/ 32885 h 397354"/>
                      <a:gd name="connsiteX3" fmla="*/ 414205 w 851018"/>
                      <a:gd name="connsiteY3" fmla="*/ 3738 h 397354"/>
                      <a:gd name="connsiteX4" fmla="*/ 512575 w 851018"/>
                      <a:gd name="connsiteY4" fmla="*/ 93843 h 397354"/>
                      <a:gd name="connsiteX5" fmla="*/ 814500 w 851018"/>
                      <a:gd name="connsiteY5" fmla="*/ 214613 h 397354"/>
                      <a:gd name="connsiteX6" fmla="*/ 846912 w 851018"/>
                      <a:gd name="connsiteY6" fmla="*/ 385047 h 397354"/>
                      <a:gd name="connsiteX7" fmla="*/ 825387 w 851018"/>
                      <a:gd name="connsiteY7" fmla="*/ 368299 h 397354"/>
                      <a:gd name="connsiteX8" fmla="*/ 794315 w 851018"/>
                      <a:gd name="connsiteY8" fmla="*/ 243005 h 397354"/>
                      <a:gd name="connsiteX9" fmla="*/ 572960 w 851018"/>
                      <a:gd name="connsiteY9" fmla="*/ 145602 h 397354"/>
                      <a:gd name="connsiteX10" fmla="*/ 262409 w 851018"/>
                      <a:gd name="connsiteY10" fmla="*/ 59338 h 397354"/>
                      <a:gd name="connsiteX11" fmla="*/ 146561 w 851018"/>
                      <a:gd name="connsiteY11" fmla="*/ 35557 h 397354"/>
                      <a:gd name="connsiteX12" fmla="*/ 76212 w 851018"/>
                      <a:gd name="connsiteY12" fmla="*/ 61246 h 397354"/>
                      <a:gd name="connsiteX13" fmla="*/ 34772 w 851018"/>
                      <a:gd name="connsiteY13" fmla="*/ 122235 h 397354"/>
                      <a:gd name="connsiteX14" fmla="*/ 3617 w 851018"/>
                      <a:gd name="connsiteY14" fmla="*/ 119723 h 397354"/>
                      <a:gd name="connsiteX0" fmla="*/ 3617 w 851018"/>
                      <a:gd name="connsiteY0" fmla="*/ 116150 h 393781"/>
                      <a:gd name="connsiteX1" fmla="*/ 122545 w 851018"/>
                      <a:gd name="connsiteY1" fmla="*/ 3085 h 393781"/>
                      <a:gd name="connsiteX2" fmla="*/ 285592 w 851018"/>
                      <a:gd name="connsiteY2" fmla="*/ 29312 h 393781"/>
                      <a:gd name="connsiteX3" fmla="*/ 414205 w 851018"/>
                      <a:gd name="connsiteY3" fmla="*/ 165 h 393781"/>
                      <a:gd name="connsiteX4" fmla="*/ 480403 w 851018"/>
                      <a:gd name="connsiteY4" fmla="*/ 40244 h 393781"/>
                      <a:gd name="connsiteX5" fmla="*/ 512575 w 851018"/>
                      <a:gd name="connsiteY5" fmla="*/ 90270 h 393781"/>
                      <a:gd name="connsiteX6" fmla="*/ 814500 w 851018"/>
                      <a:gd name="connsiteY6" fmla="*/ 211040 h 393781"/>
                      <a:gd name="connsiteX7" fmla="*/ 846912 w 851018"/>
                      <a:gd name="connsiteY7" fmla="*/ 381474 h 393781"/>
                      <a:gd name="connsiteX8" fmla="*/ 825387 w 851018"/>
                      <a:gd name="connsiteY8" fmla="*/ 364726 h 393781"/>
                      <a:gd name="connsiteX9" fmla="*/ 794315 w 851018"/>
                      <a:gd name="connsiteY9" fmla="*/ 239432 h 393781"/>
                      <a:gd name="connsiteX10" fmla="*/ 572960 w 851018"/>
                      <a:gd name="connsiteY10" fmla="*/ 142029 h 393781"/>
                      <a:gd name="connsiteX11" fmla="*/ 262409 w 851018"/>
                      <a:gd name="connsiteY11" fmla="*/ 55765 h 393781"/>
                      <a:gd name="connsiteX12" fmla="*/ 146561 w 851018"/>
                      <a:gd name="connsiteY12" fmla="*/ 31984 h 393781"/>
                      <a:gd name="connsiteX13" fmla="*/ 76212 w 851018"/>
                      <a:gd name="connsiteY13" fmla="*/ 57673 h 393781"/>
                      <a:gd name="connsiteX14" fmla="*/ 34772 w 851018"/>
                      <a:gd name="connsiteY14" fmla="*/ 118662 h 393781"/>
                      <a:gd name="connsiteX15" fmla="*/ 3617 w 851018"/>
                      <a:gd name="connsiteY15" fmla="*/ 116150 h 393781"/>
                      <a:gd name="connsiteX0" fmla="*/ 3617 w 851018"/>
                      <a:gd name="connsiteY0" fmla="*/ 116150 h 393781"/>
                      <a:gd name="connsiteX1" fmla="*/ 122545 w 851018"/>
                      <a:gd name="connsiteY1" fmla="*/ 3085 h 393781"/>
                      <a:gd name="connsiteX2" fmla="*/ 285592 w 851018"/>
                      <a:gd name="connsiteY2" fmla="*/ 29312 h 393781"/>
                      <a:gd name="connsiteX3" fmla="*/ 414205 w 851018"/>
                      <a:gd name="connsiteY3" fmla="*/ 165 h 393781"/>
                      <a:gd name="connsiteX4" fmla="*/ 478512 w 851018"/>
                      <a:gd name="connsiteY4" fmla="*/ 27492 h 393781"/>
                      <a:gd name="connsiteX5" fmla="*/ 512575 w 851018"/>
                      <a:gd name="connsiteY5" fmla="*/ 90270 h 393781"/>
                      <a:gd name="connsiteX6" fmla="*/ 814500 w 851018"/>
                      <a:gd name="connsiteY6" fmla="*/ 211040 h 393781"/>
                      <a:gd name="connsiteX7" fmla="*/ 846912 w 851018"/>
                      <a:gd name="connsiteY7" fmla="*/ 381474 h 393781"/>
                      <a:gd name="connsiteX8" fmla="*/ 825387 w 851018"/>
                      <a:gd name="connsiteY8" fmla="*/ 364726 h 393781"/>
                      <a:gd name="connsiteX9" fmla="*/ 794315 w 851018"/>
                      <a:gd name="connsiteY9" fmla="*/ 239432 h 393781"/>
                      <a:gd name="connsiteX10" fmla="*/ 572960 w 851018"/>
                      <a:gd name="connsiteY10" fmla="*/ 142029 h 393781"/>
                      <a:gd name="connsiteX11" fmla="*/ 262409 w 851018"/>
                      <a:gd name="connsiteY11" fmla="*/ 55765 h 393781"/>
                      <a:gd name="connsiteX12" fmla="*/ 146561 w 851018"/>
                      <a:gd name="connsiteY12" fmla="*/ 31984 h 393781"/>
                      <a:gd name="connsiteX13" fmla="*/ 76212 w 851018"/>
                      <a:gd name="connsiteY13" fmla="*/ 57673 h 393781"/>
                      <a:gd name="connsiteX14" fmla="*/ 34772 w 851018"/>
                      <a:gd name="connsiteY14" fmla="*/ 118662 h 393781"/>
                      <a:gd name="connsiteX15" fmla="*/ 3617 w 851018"/>
                      <a:gd name="connsiteY15" fmla="*/ 116150 h 393781"/>
                      <a:gd name="connsiteX0" fmla="*/ 3617 w 849549"/>
                      <a:gd name="connsiteY0" fmla="*/ 116150 h 393781"/>
                      <a:gd name="connsiteX1" fmla="*/ 122545 w 849549"/>
                      <a:gd name="connsiteY1" fmla="*/ 3085 h 393781"/>
                      <a:gd name="connsiteX2" fmla="*/ 285592 w 849549"/>
                      <a:gd name="connsiteY2" fmla="*/ 29312 h 393781"/>
                      <a:gd name="connsiteX3" fmla="*/ 414205 w 849549"/>
                      <a:gd name="connsiteY3" fmla="*/ 165 h 393781"/>
                      <a:gd name="connsiteX4" fmla="*/ 478512 w 849549"/>
                      <a:gd name="connsiteY4" fmla="*/ 27492 h 393781"/>
                      <a:gd name="connsiteX5" fmla="*/ 539054 w 849549"/>
                      <a:gd name="connsiteY5" fmla="*/ 93913 h 393781"/>
                      <a:gd name="connsiteX6" fmla="*/ 814500 w 849549"/>
                      <a:gd name="connsiteY6" fmla="*/ 211040 h 393781"/>
                      <a:gd name="connsiteX7" fmla="*/ 846912 w 849549"/>
                      <a:gd name="connsiteY7" fmla="*/ 381474 h 393781"/>
                      <a:gd name="connsiteX8" fmla="*/ 825387 w 849549"/>
                      <a:gd name="connsiteY8" fmla="*/ 364726 h 393781"/>
                      <a:gd name="connsiteX9" fmla="*/ 794315 w 849549"/>
                      <a:gd name="connsiteY9" fmla="*/ 239432 h 393781"/>
                      <a:gd name="connsiteX10" fmla="*/ 572960 w 849549"/>
                      <a:gd name="connsiteY10" fmla="*/ 142029 h 393781"/>
                      <a:gd name="connsiteX11" fmla="*/ 262409 w 849549"/>
                      <a:gd name="connsiteY11" fmla="*/ 55765 h 393781"/>
                      <a:gd name="connsiteX12" fmla="*/ 146561 w 849549"/>
                      <a:gd name="connsiteY12" fmla="*/ 31984 h 393781"/>
                      <a:gd name="connsiteX13" fmla="*/ 76212 w 849549"/>
                      <a:gd name="connsiteY13" fmla="*/ 57673 h 393781"/>
                      <a:gd name="connsiteX14" fmla="*/ 34772 w 849549"/>
                      <a:gd name="connsiteY14" fmla="*/ 118662 h 393781"/>
                      <a:gd name="connsiteX15" fmla="*/ 3617 w 849549"/>
                      <a:gd name="connsiteY15" fmla="*/ 116150 h 3937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49549" h="393781">
                        <a:moveTo>
                          <a:pt x="3617" y="116150"/>
                        </a:moveTo>
                        <a:cubicBezTo>
                          <a:pt x="18246" y="96887"/>
                          <a:pt x="75549" y="17558"/>
                          <a:pt x="122545" y="3085"/>
                        </a:cubicBezTo>
                        <a:cubicBezTo>
                          <a:pt x="169541" y="-11388"/>
                          <a:pt x="236982" y="29799"/>
                          <a:pt x="285592" y="29312"/>
                        </a:cubicBezTo>
                        <a:cubicBezTo>
                          <a:pt x="334202" y="28825"/>
                          <a:pt x="385834" y="-1961"/>
                          <a:pt x="414205" y="165"/>
                        </a:cubicBezTo>
                        <a:cubicBezTo>
                          <a:pt x="442576" y="2291"/>
                          <a:pt x="462117" y="12475"/>
                          <a:pt x="478512" y="27492"/>
                        </a:cubicBezTo>
                        <a:cubicBezTo>
                          <a:pt x="494907" y="42509"/>
                          <a:pt x="483056" y="63322"/>
                          <a:pt x="539054" y="93913"/>
                        </a:cubicBezTo>
                        <a:cubicBezTo>
                          <a:pt x="595052" y="124504"/>
                          <a:pt x="763191" y="163113"/>
                          <a:pt x="814500" y="211040"/>
                        </a:cubicBezTo>
                        <a:cubicBezTo>
                          <a:pt x="865809" y="258967"/>
                          <a:pt x="845098" y="355860"/>
                          <a:pt x="846912" y="381474"/>
                        </a:cubicBezTo>
                        <a:cubicBezTo>
                          <a:pt x="848726" y="407088"/>
                          <a:pt x="834153" y="388400"/>
                          <a:pt x="825387" y="364726"/>
                        </a:cubicBezTo>
                        <a:cubicBezTo>
                          <a:pt x="816621" y="341052"/>
                          <a:pt x="836386" y="276548"/>
                          <a:pt x="794315" y="239432"/>
                        </a:cubicBezTo>
                        <a:cubicBezTo>
                          <a:pt x="752244" y="202316"/>
                          <a:pt x="661611" y="172640"/>
                          <a:pt x="572960" y="142029"/>
                        </a:cubicBezTo>
                        <a:cubicBezTo>
                          <a:pt x="484309" y="111418"/>
                          <a:pt x="333476" y="74106"/>
                          <a:pt x="262409" y="55765"/>
                        </a:cubicBezTo>
                        <a:cubicBezTo>
                          <a:pt x="191343" y="37424"/>
                          <a:pt x="178501" y="32392"/>
                          <a:pt x="146561" y="31984"/>
                        </a:cubicBezTo>
                        <a:cubicBezTo>
                          <a:pt x="114621" y="31576"/>
                          <a:pt x="89762" y="42682"/>
                          <a:pt x="76212" y="57673"/>
                        </a:cubicBezTo>
                        <a:cubicBezTo>
                          <a:pt x="62662" y="72664"/>
                          <a:pt x="46871" y="108916"/>
                          <a:pt x="34772" y="118662"/>
                        </a:cubicBezTo>
                        <a:cubicBezTo>
                          <a:pt x="22673" y="128408"/>
                          <a:pt x="-11012" y="135413"/>
                          <a:pt x="3617" y="116150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44" name="Volný tvar 43"/>
                  <p:cNvSpPr>
                    <a:spLocks/>
                  </p:cNvSpPr>
                  <p:nvPr/>
                </p:nvSpPr>
                <p:spPr>
                  <a:xfrm rot="150410">
                    <a:off x="3842255" y="2777197"/>
                    <a:ext cx="1716428" cy="670852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1018" h="390928">
                        <a:moveTo>
                          <a:pt x="3617" y="113297"/>
                        </a:moveTo>
                        <a:cubicBezTo>
                          <a:pt x="18246" y="94034"/>
                          <a:pt x="37719" y="4545"/>
                          <a:pt x="122545" y="232"/>
                        </a:cubicBezTo>
                        <a:cubicBezTo>
                          <a:pt x="207371" y="-4081"/>
                          <a:pt x="397249" y="52758"/>
                          <a:pt x="512575" y="87417"/>
                        </a:cubicBezTo>
                        <a:cubicBezTo>
                          <a:pt x="627901" y="122076"/>
                          <a:pt x="758777" y="159653"/>
                          <a:pt x="814500" y="208187"/>
                        </a:cubicBezTo>
                        <a:cubicBezTo>
                          <a:pt x="870223" y="256721"/>
                          <a:pt x="845098" y="353007"/>
                          <a:pt x="846912" y="378621"/>
                        </a:cubicBezTo>
                        <a:cubicBezTo>
                          <a:pt x="848726" y="404235"/>
                          <a:pt x="834153" y="385547"/>
                          <a:pt x="825387" y="361873"/>
                        </a:cubicBezTo>
                        <a:cubicBezTo>
                          <a:pt x="816621" y="338199"/>
                          <a:pt x="836386" y="273695"/>
                          <a:pt x="794315" y="236579"/>
                        </a:cubicBezTo>
                        <a:cubicBezTo>
                          <a:pt x="752244" y="199463"/>
                          <a:pt x="661611" y="169787"/>
                          <a:pt x="572960" y="139176"/>
                        </a:cubicBezTo>
                        <a:cubicBezTo>
                          <a:pt x="484309" y="108565"/>
                          <a:pt x="333476" y="71253"/>
                          <a:pt x="262409" y="52912"/>
                        </a:cubicBezTo>
                        <a:cubicBezTo>
                          <a:pt x="191343" y="34571"/>
                          <a:pt x="178501" y="29539"/>
                          <a:pt x="146561" y="29131"/>
                        </a:cubicBezTo>
                        <a:cubicBezTo>
                          <a:pt x="114621" y="28723"/>
                          <a:pt x="89762" y="39829"/>
                          <a:pt x="76212" y="54820"/>
                        </a:cubicBezTo>
                        <a:cubicBezTo>
                          <a:pt x="62662" y="69811"/>
                          <a:pt x="46871" y="106063"/>
                          <a:pt x="34772" y="115809"/>
                        </a:cubicBezTo>
                        <a:cubicBezTo>
                          <a:pt x="22673" y="125555"/>
                          <a:pt x="-11012" y="132560"/>
                          <a:pt x="3617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45" name="Volný tvar 44"/>
                  <p:cNvSpPr>
                    <a:spLocks/>
                  </p:cNvSpPr>
                  <p:nvPr/>
                </p:nvSpPr>
                <p:spPr>
                  <a:xfrm rot="265172">
                    <a:off x="3908824" y="2872405"/>
                    <a:ext cx="1575836" cy="533770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6612 w 851069"/>
                      <a:gd name="connsiteY9" fmla="*/ 29131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4443 w 851069"/>
                      <a:gd name="connsiteY9" fmla="*/ 36380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330 w 850731"/>
                      <a:gd name="connsiteY0" fmla="*/ 123197 h 400828"/>
                      <a:gd name="connsiteX1" fmla="*/ 116535 w 850731"/>
                      <a:gd name="connsiteY1" fmla="*/ 203 h 400828"/>
                      <a:gd name="connsiteX2" fmla="*/ 512288 w 850731"/>
                      <a:gd name="connsiteY2" fmla="*/ 97317 h 400828"/>
                      <a:gd name="connsiteX3" fmla="*/ 814213 w 850731"/>
                      <a:gd name="connsiteY3" fmla="*/ 218087 h 400828"/>
                      <a:gd name="connsiteX4" fmla="*/ 846625 w 850731"/>
                      <a:gd name="connsiteY4" fmla="*/ 388521 h 400828"/>
                      <a:gd name="connsiteX5" fmla="*/ 825100 w 850731"/>
                      <a:gd name="connsiteY5" fmla="*/ 371773 h 400828"/>
                      <a:gd name="connsiteX6" fmla="*/ 794028 w 850731"/>
                      <a:gd name="connsiteY6" fmla="*/ 246479 h 400828"/>
                      <a:gd name="connsiteX7" fmla="*/ 572673 w 850731"/>
                      <a:gd name="connsiteY7" fmla="*/ 149076 h 400828"/>
                      <a:gd name="connsiteX8" fmla="*/ 262122 w 850731"/>
                      <a:gd name="connsiteY8" fmla="*/ 62812 h 400828"/>
                      <a:gd name="connsiteX9" fmla="*/ 144105 w 850731"/>
                      <a:gd name="connsiteY9" fmla="*/ 46280 h 400828"/>
                      <a:gd name="connsiteX10" fmla="*/ 80068 w 850731"/>
                      <a:gd name="connsiteY10" fmla="*/ 69550 h 400828"/>
                      <a:gd name="connsiteX11" fmla="*/ 34485 w 850731"/>
                      <a:gd name="connsiteY11" fmla="*/ 125709 h 400828"/>
                      <a:gd name="connsiteX12" fmla="*/ 3330 w 850731"/>
                      <a:gd name="connsiteY12" fmla="*/ 123197 h 400828"/>
                      <a:gd name="connsiteX0" fmla="*/ 3586 w 850987"/>
                      <a:gd name="connsiteY0" fmla="*/ 114902 h 392533"/>
                      <a:gd name="connsiteX1" fmla="*/ 121133 w 850987"/>
                      <a:gd name="connsiteY1" fmla="*/ 227 h 392533"/>
                      <a:gd name="connsiteX2" fmla="*/ 512544 w 850987"/>
                      <a:gd name="connsiteY2" fmla="*/ 89022 h 392533"/>
                      <a:gd name="connsiteX3" fmla="*/ 814469 w 850987"/>
                      <a:gd name="connsiteY3" fmla="*/ 209792 h 392533"/>
                      <a:gd name="connsiteX4" fmla="*/ 846881 w 850987"/>
                      <a:gd name="connsiteY4" fmla="*/ 380226 h 392533"/>
                      <a:gd name="connsiteX5" fmla="*/ 825356 w 850987"/>
                      <a:gd name="connsiteY5" fmla="*/ 363478 h 392533"/>
                      <a:gd name="connsiteX6" fmla="*/ 794284 w 850987"/>
                      <a:gd name="connsiteY6" fmla="*/ 238184 h 392533"/>
                      <a:gd name="connsiteX7" fmla="*/ 572929 w 850987"/>
                      <a:gd name="connsiteY7" fmla="*/ 140781 h 392533"/>
                      <a:gd name="connsiteX8" fmla="*/ 262378 w 850987"/>
                      <a:gd name="connsiteY8" fmla="*/ 54517 h 392533"/>
                      <a:gd name="connsiteX9" fmla="*/ 144361 w 850987"/>
                      <a:gd name="connsiteY9" fmla="*/ 37985 h 392533"/>
                      <a:gd name="connsiteX10" fmla="*/ 80324 w 850987"/>
                      <a:gd name="connsiteY10" fmla="*/ 61255 h 392533"/>
                      <a:gd name="connsiteX11" fmla="*/ 34741 w 850987"/>
                      <a:gd name="connsiteY11" fmla="*/ 117414 h 392533"/>
                      <a:gd name="connsiteX12" fmla="*/ 3586 w 850987"/>
                      <a:gd name="connsiteY12" fmla="*/ 114902 h 392533"/>
                      <a:gd name="connsiteX0" fmla="*/ 3586 w 850987"/>
                      <a:gd name="connsiteY0" fmla="*/ 114902 h 392275"/>
                      <a:gd name="connsiteX1" fmla="*/ 121133 w 850987"/>
                      <a:gd name="connsiteY1" fmla="*/ 227 h 392275"/>
                      <a:gd name="connsiteX2" fmla="*/ 512544 w 850987"/>
                      <a:gd name="connsiteY2" fmla="*/ 89022 h 392275"/>
                      <a:gd name="connsiteX3" fmla="*/ 814469 w 850987"/>
                      <a:gd name="connsiteY3" fmla="*/ 209792 h 392275"/>
                      <a:gd name="connsiteX4" fmla="*/ 846881 w 850987"/>
                      <a:gd name="connsiteY4" fmla="*/ 380226 h 392275"/>
                      <a:gd name="connsiteX5" fmla="*/ 825356 w 850987"/>
                      <a:gd name="connsiteY5" fmla="*/ 363478 h 392275"/>
                      <a:gd name="connsiteX6" fmla="*/ 779196 w 850987"/>
                      <a:gd name="connsiteY6" fmla="*/ 245037 h 392275"/>
                      <a:gd name="connsiteX7" fmla="*/ 572929 w 850987"/>
                      <a:gd name="connsiteY7" fmla="*/ 140781 h 392275"/>
                      <a:gd name="connsiteX8" fmla="*/ 262378 w 850987"/>
                      <a:gd name="connsiteY8" fmla="*/ 54517 h 392275"/>
                      <a:gd name="connsiteX9" fmla="*/ 144361 w 850987"/>
                      <a:gd name="connsiteY9" fmla="*/ 37985 h 392275"/>
                      <a:gd name="connsiteX10" fmla="*/ 80324 w 850987"/>
                      <a:gd name="connsiteY10" fmla="*/ 61255 h 392275"/>
                      <a:gd name="connsiteX11" fmla="*/ 34741 w 850987"/>
                      <a:gd name="connsiteY11" fmla="*/ 117414 h 392275"/>
                      <a:gd name="connsiteX12" fmla="*/ 3586 w 850987"/>
                      <a:gd name="connsiteY12" fmla="*/ 114902 h 39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0987" h="392275">
                        <a:moveTo>
                          <a:pt x="3586" y="114902"/>
                        </a:moveTo>
                        <a:cubicBezTo>
                          <a:pt x="17985" y="95371"/>
                          <a:pt x="36307" y="4540"/>
                          <a:pt x="121133" y="227"/>
                        </a:cubicBezTo>
                        <a:cubicBezTo>
                          <a:pt x="205959" y="-4086"/>
                          <a:pt x="396988" y="54095"/>
                          <a:pt x="512544" y="89022"/>
                        </a:cubicBezTo>
                        <a:cubicBezTo>
                          <a:pt x="628100" y="123949"/>
                          <a:pt x="758746" y="161258"/>
                          <a:pt x="814469" y="209792"/>
                        </a:cubicBezTo>
                        <a:cubicBezTo>
                          <a:pt x="870192" y="258326"/>
                          <a:pt x="845067" y="354612"/>
                          <a:pt x="846881" y="380226"/>
                        </a:cubicBezTo>
                        <a:cubicBezTo>
                          <a:pt x="848695" y="405840"/>
                          <a:pt x="836637" y="386010"/>
                          <a:pt x="825356" y="363478"/>
                        </a:cubicBezTo>
                        <a:cubicBezTo>
                          <a:pt x="814075" y="340947"/>
                          <a:pt x="821267" y="282153"/>
                          <a:pt x="779196" y="245037"/>
                        </a:cubicBezTo>
                        <a:cubicBezTo>
                          <a:pt x="737125" y="207921"/>
                          <a:pt x="659065" y="172534"/>
                          <a:pt x="572929" y="140781"/>
                        </a:cubicBezTo>
                        <a:cubicBezTo>
                          <a:pt x="486793" y="109028"/>
                          <a:pt x="333806" y="71650"/>
                          <a:pt x="262378" y="54517"/>
                        </a:cubicBezTo>
                        <a:cubicBezTo>
                          <a:pt x="190950" y="37384"/>
                          <a:pt x="176301" y="38393"/>
                          <a:pt x="144361" y="37985"/>
                        </a:cubicBezTo>
                        <a:cubicBezTo>
                          <a:pt x="112421" y="37577"/>
                          <a:pt x="93874" y="46264"/>
                          <a:pt x="80324" y="61255"/>
                        </a:cubicBezTo>
                        <a:cubicBezTo>
                          <a:pt x="66774" y="76246"/>
                          <a:pt x="47531" y="108473"/>
                          <a:pt x="34741" y="117414"/>
                        </a:cubicBezTo>
                        <a:cubicBezTo>
                          <a:pt x="21951" y="126355"/>
                          <a:pt x="-10813" y="134433"/>
                          <a:pt x="3586" y="114902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46" name="Volný tvar 45"/>
                  <p:cNvSpPr>
                    <a:spLocks/>
                  </p:cNvSpPr>
                  <p:nvPr/>
                </p:nvSpPr>
                <p:spPr>
                  <a:xfrm rot="416670">
                    <a:off x="3978949" y="2960240"/>
                    <a:ext cx="1430717" cy="385555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17 w 866567"/>
                      <a:gd name="connsiteY0" fmla="*/ 113297 h 373000"/>
                      <a:gd name="connsiteX1" fmla="*/ 122545 w 866567"/>
                      <a:gd name="connsiteY1" fmla="*/ 232 h 373000"/>
                      <a:gd name="connsiteX2" fmla="*/ 512575 w 866567"/>
                      <a:gd name="connsiteY2" fmla="*/ 87417 h 373000"/>
                      <a:gd name="connsiteX3" fmla="*/ 814500 w 866567"/>
                      <a:gd name="connsiteY3" fmla="*/ 208187 h 373000"/>
                      <a:gd name="connsiteX4" fmla="*/ 866491 w 866567"/>
                      <a:gd name="connsiteY4" fmla="*/ 349443 h 373000"/>
                      <a:gd name="connsiteX5" fmla="*/ 825387 w 866567"/>
                      <a:gd name="connsiteY5" fmla="*/ 361873 h 373000"/>
                      <a:gd name="connsiteX6" fmla="*/ 794315 w 866567"/>
                      <a:gd name="connsiteY6" fmla="*/ 236579 h 373000"/>
                      <a:gd name="connsiteX7" fmla="*/ 572960 w 866567"/>
                      <a:gd name="connsiteY7" fmla="*/ 139176 h 373000"/>
                      <a:gd name="connsiteX8" fmla="*/ 262409 w 866567"/>
                      <a:gd name="connsiteY8" fmla="*/ 52912 h 373000"/>
                      <a:gd name="connsiteX9" fmla="*/ 146561 w 866567"/>
                      <a:gd name="connsiteY9" fmla="*/ 29131 h 373000"/>
                      <a:gd name="connsiteX10" fmla="*/ 76212 w 866567"/>
                      <a:gd name="connsiteY10" fmla="*/ 54820 h 373000"/>
                      <a:gd name="connsiteX11" fmla="*/ 34772 w 866567"/>
                      <a:gd name="connsiteY11" fmla="*/ 115809 h 373000"/>
                      <a:gd name="connsiteX12" fmla="*/ 3617 w 866567"/>
                      <a:gd name="connsiteY12" fmla="*/ 113297 h 373000"/>
                      <a:gd name="connsiteX0" fmla="*/ 3617 w 867450"/>
                      <a:gd name="connsiteY0" fmla="*/ 113297 h 372087"/>
                      <a:gd name="connsiteX1" fmla="*/ 122545 w 867450"/>
                      <a:gd name="connsiteY1" fmla="*/ 232 h 372087"/>
                      <a:gd name="connsiteX2" fmla="*/ 512575 w 867450"/>
                      <a:gd name="connsiteY2" fmla="*/ 87417 h 372087"/>
                      <a:gd name="connsiteX3" fmla="*/ 814500 w 867450"/>
                      <a:gd name="connsiteY3" fmla="*/ 208187 h 372087"/>
                      <a:gd name="connsiteX4" fmla="*/ 866491 w 867450"/>
                      <a:gd name="connsiteY4" fmla="*/ 349443 h 372087"/>
                      <a:gd name="connsiteX5" fmla="*/ 844196 w 867450"/>
                      <a:gd name="connsiteY5" fmla="*/ 360546 h 372087"/>
                      <a:gd name="connsiteX6" fmla="*/ 794315 w 867450"/>
                      <a:gd name="connsiteY6" fmla="*/ 236579 h 372087"/>
                      <a:gd name="connsiteX7" fmla="*/ 572960 w 867450"/>
                      <a:gd name="connsiteY7" fmla="*/ 139176 h 372087"/>
                      <a:gd name="connsiteX8" fmla="*/ 262409 w 867450"/>
                      <a:gd name="connsiteY8" fmla="*/ 52912 h 372087"/>
                      <a:gd name="connsiteX9" fmla="*/ 146561 w 867450"/>
                      <a:gd name="connsiteY9" fmla="*/ 29131 h 372087"/>
                      <a:gd name="connsiteX10" fmla="*/ 76212 w 867450"/>
                      <a:gd name="connsiteY10" fmla="*/ 54820 h 372087"/>
                      <a:gd name="connsiteX11" fmla="*/ 34772 w 867450"/>
                      <a:gd name="connsiteY11" fmla="*/ 115809 h 372087"/>
                      <a:gd name="connsiteX12" fmla="*/ 3617 w 867450"/>
                      <a:gd name="connsiteY12" fmla="*/ 113297 h 372087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2960 w 867487"/>
                      <a:gd name="connsiteY7" fmla="*/ 139176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58690 w 867487"/>
                      <a:gd name="connsiteY9" fmla="*/ 54489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90 w 867560"/>
                      <a:gd name="connsiteY0" fmla="*/ 113297 h 371040"/>
                      <a:gd name="connsiteX1" fmla="*/ 122618 w 867560"/>
                      <a:gd name="connsiteY1" fmla="*/ 232 h 371040"/>
                      <a:gd name="connsiteX2" fmla="*/ 512648 w 867560"/>
                      <a:gd name="connsiteY2" fmla="*/ 87417 h 371040"/>
                      <a:gd name="connsiteX3" fmla="*/ 814573 w 867560"/>
                      <a:gd name="connsiteY3" fmla="*/ 208187 h 371040"/>
                      <a:gd name="connsiteX4" fmla="*/ 866564 w 867560"/>
                      <a:gd name="connsiteY4" fmla="*/ 349443 h 371040"/>
                      <a:gd name="connsiteX5" fmla="*/ 844269 w 867560"/>
                      <a:gd name="connsiteY5" fmla="*/ 360546 h 371040"/>
                      <a:gd name="connsiteX6" fmla="*/ 789703 w 867560"/>
                      <a:gd name="connsiteY6" fmla="*/ 251336 h 371040"/>
                      <a:gd name="connsiteX7" fmla="*/ 575862 w 867560"/>
                      <a:gd name="connsiteY7" fmla="*/ 157100 h 371040"/>
                      <a:gd name="connsiteX8" fmla="*/ 272829 w 867560"/>
                      <a:gd name="connsiteY8" fmla="*/ 73998 h 371040"/>
                      <a:gd name="connsiteX9" fmla="*/ 158763 w 867560"/>
                      <a:gd name="connsiteY9" fmla="*/ 54489 h 371040"/>
                      <a:gd name="connsiteX10" fmla="*/ 82155 w 867560"/>
                      <a:gd name="connsiteY10" fmla="*/ 74463 h 371040"/>
                      <a:gd name="connsiteX11" fmla="*/ 34845 w 867560"/>
                      <a:gd name="connsiteY11" fmla="*/ 115809 h 371040"/>
                      <a:gd name="connsiteX12" fmla="*/ 3690 w 867560"/>
                      <a:gd name="connsiteY12" fmla="*/ 113297 h 3710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67560" h="371040">
                        <a:moveTo>
                          <a:pt x="3690" y="113297"/>
                        </a:moveTo>
                        <a:cubicBezTo>
                          <a:pt x="18319" y="94034"/>
                          <a:pt x="37792" y="4545"/>
                          <a:pt x="122618" y="232"/>
                        </a:cubicBezTo>
                        <a:cubicBezTo>
                          <a:pt x="207444" y="-4081"/>
                          <a:pt x="397322" y="52758"/>
                          <a:pt x="512648" y="87417"/>
                        </a:cubicBezTo>
                        <a:cubicBezTo>
                          <a:pt x="627974" y="122076"/>
                          <a:pt x="755587" y="164516"/>
                          <a:pt x="814573" y="208187"/>
                        </a:cubicBezTo>
                        <a:cubicBezTo>
                          <a:pt x="873559" y="251858"/>
                          <a:pt x="861615" y="324050"/>
                          <a:pt x="866564" y="349443"/>
                        </a:cubicBezTo>
                        <a:cubicBezTo>
                          <a:pt x="871513" y="374836"/>
                          <a:pt x="857079" y="376897"/>
                          <a:pt x="844269" y="360546"/>
                        </a:cubicBezTo>
                        <a:cubicBezTo>
                          <a:pt x="831459" y="344195"/>
                          <a:pt x="834437" y="285244"/>
                          <a:pt x="789703" y="251336"/>
                        </a:cubicBezTo>
                        <a:cubicBezTo>
                          <a:pt x="744969" y="217428"/>
                          <a:pt x="662008" y="186656"/>
                          <a:pt x="575862" y="157100"/>
                        </a:cubicBezTo>
                        <a:cubicBezTo>
                          <a:pt x="489716" y="127544"/>
                          <a:pt x="342346" y="91100"/>
                          <a:pt x="272829" y="73998"/>
                        </a:cubicBezTo>
                        <a:cubicBezTo>
                          <a:pt x="203313" y="56896"/>
                          <a:pt x="190703" y="54897"/>
                          <a:pt x="158763" y="54489"/>
                        </a:cubicBezTo>
                        <a:cubicBezTo>
                          <a:pt x="126823" y="54081"/>
                          <a:pt x="95705" y="59472"/>
                          <a:pt x="82155" y="74463"/>
                        </a:cubicBezTo>
                        <a:cubicBezTo>
                          <a:pt x="68605" y="89454"/>
                          <a:pt x="47923" y="109337"/>
                          <a:pt x="34845" y="115809"/>
                        </a:cubicBezTo>
                        <a:cubicBezTo>
                          <a:pt x="21768" y="122281"/>
                          <a:pt x="-10939" y="132560"/>
                          <a:pt x="3690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47" name="Volný tvar 46"/>
                  <p:cNvSpPr/>
                  <p:nvPr/>
                </p:nvSpPr>
                <p:spPr>
                  <a:xfrm>
                    <a:off x="4093369" y="2983739"/>
                    <a:ext cx="1212851" cy="397635"/>
                  </a:xfrm>
                  <a:custGeom>
                    <a:avLst/>
                    <a:gdLst>
                      <a:gd name="connsiteX0" fmla="*/ 0 w 1254347"/>
                      <a:gd name="connsiteY0" fmla="*/ 32437 h 414862"/>
                      <a:gd name="connsiteX1" fmla="*/ 250031 w 1254347"/>
                      <a:gd name="connsiteY1" fmla="*/ 108637 h 414862"/>
                      <a:gd name="connsiteX2" fmla="*/ 1188244 w 1254347"/>
                      <a:gd name="connsiteY2" fmla="*/ 401531 h 414862"/>
                      <a:gd name="connsiteX3" fmla="*/ 1152525 w 1254347"/>
                      <a:gd name="connsiteY3" fmla="*/ 353906 h 414862"/>
                      <a:gd name="connsiteX4" fmla="*/ 959644 w 1254347"/>
                      <a:gd name="connsiteY4" fmla="*/ 253893 h 414862"/>
                      <a:gd name="connsiteX5" fmla="*/ 640556 w 1254347"/>
                      <a:gd name="connsiteY5" fmla="*/ 151499 h 414862"/>
                      <a:gd name="connsiteX6" fmla="*/ 378619 w 1254347"/>
                      <a:gd name="connsiteY6" fmla="*/ 63393 h 414862"/>
                      <a:gd name="connsiteX7" fmla="*/ 169069 w 1254347"/>
                      <a:gd name="connsiteY7" fmla="*/ 11006 h 414862"/>
                      <a:gd name="connsiteX8" fmla="*/ 54769 w 1254347"/>
                      <a:gd name="connsiteY8" fmla="*/ 1481 h 414862"/>
                      <a:gd name="connsiteX9" fmla="*/ 0 w 1254347"/>
                      <a:gd name="connsiteY9" fmla="*/ 32437 h 414862"/>
                      <a:gd name="connsiteX0" fmla="*/ 0 w 1209971"/>
                      <a:gd name="connsiteY0" fmla="*/ 32437 h 406480"/>
                      <a:gd name="connsiteX1" fmla="*/ 250031 w 1209971"/>
                      <a:gd name="connsiteY1" fmla="*/ 108637 h 406480"/>
                      <a:gd name="connsiteX2" fmla="*/ 1188244 w 1209971"/>
                      <a:gd name="connsiteY2" fmla="*/ 401531 h 406480"/>
                      <a:gd name="connsiteX3" fmla="*/ 1152525 w 1209971"/>
                      <a:gd name="connsiteY3" fmla="*/ 353906 h 406480"/>
                      <a:gd name="connsiteX4" fmla="*/ 959644 w 1209971"/>
                      <a:gd name="connsiteY4" fmla="*/ 253893 h 406480"/>
                      <a:gd name="connsiteX5" fmla="*/ 640556 w 1209971"/>
                      <a:gd name="connsiteY5" fmla="*/ 151499 h 406480"/>
                      <a:gd name="connsiteX6" fmla="*/ 378619 w 1209971"/>
                      <a:gd name="connsiteY6" fmla="*/ 63393 h 406480"/>
                      <a:gd name="connsiteX7" fmla="*/ 169069 w 1209971"/>
                      <a:gd name="connsiteY7" fmla="*/ 11006 h 406480"/>
                      <a:gd name="connsiteX8" fmla="*/ 54769 w 1209971"/>
                      <a:gd name="connsiteY8" fmla="*/ 1481 h 406480"/>
                      <a:gd name="connsiteX9" fmla="*/ 0 w 1209971"/>
                      <a:gd name="connsiteY9" fmla="*/ 32437 h 406480"/>
                      <a:gd name="connsiteX0" fmla="*/ 0 w 1186948"/>
                      <a:gd name="connsiteY0" fmla="*/ 32437 h 399893"/>
                      <a:gd name="connsiteX1" fmla="*/ 250031 w 1186948"/>
                      <a:gd name="connsiteY1" fmla="*/ 108637 h 399893"/>
                      <a:gd name="connsiteX2" fmla="*/ 1157287 w 1186948"/>
                      <a:gd name="connsiteY2" fmla="*/ 394388 h 399893"/>
                      <a:gd name="connsiteX3" fmla="*/ 1152525 w 1186948"/>
                      <a:gd name="connsiteY3" fmla="*/ 353906 h 399893"/>
                      <a:gd name="connsiteX4" fmla="*/ 959644 w 1186948"/>
                      <a:gd name="connsiteY4" fmla="*/ 253893 h 399893"/>
                      <a:gd name="connsiteX5" fmla="*/ 640556 w 1186948"/>
                      <a:gd name="connsiteY5" fmla="*/ 151499 h 399893"/>
                      <a:gd name="connsiteX6" fmla="*/ 378619 w 1186948"/>
                      <a:gd name="connsiteY6" fmla="*/ 63393 h 399893"/>
                      <a:gd name="connsiteX7" fmla="*/ 169069 w 1186948"/>
                      <a:gd name="connsiteY7" fmla="*/ 11006 h 399893"/>
                      <a:gd name="connsiteX8" fmla="*/ 54769 w 1186948"/>
                      <a:gd name="connsiteY8" fmla="*/ 1481 h 399893"/>
                      <a:gd name="connsiteX9" fmla="*/ 0 w 1186948"/>
                      <a:gd name="connsiteY9" fmla="*/ 32437 h 399893"/>
                      <a:gd name="connsiteX0" fmla="*/ 0 w 1230621"/>
                      <a:gd name="connsiteY0" fmla="*/ 32437 h 404167"/>
                      <a:gd name="connsiteX1" fmla="*/ 250031 w 1230621"/>
                      <a:gd name="connsiteY1" fmla="*/ 108637 h 404167"/>
                      <a:gd name="connsiteX2" fmla="*/ 1157287 w 1230621"/>
                      <a:gd name="connsiteY2" fmla="*/ 394388 h 404167"/>
                      <a:gd name="connsiteX3" fmla="*/ 1152525 w 1230621"/>
                      <a:gd name="connsiteY3" fmla="*/ 330093 h 404167"/>
                      <a:gd name="connsiteX4" fmla="*/ 959644 w 1230621"/>
                      <a:gd name="connsiteY4" fmla="*/ 253893 h 404167"/>
                      <a:gd name="connsiteX5" fmla="*/ 640556 w 1230621"/>
                      <a:gd name="connsiteY5" fmla="*/ 151499 h 404167"/>
                      <a:gd name="connsiteX6" fmla="*/ 378619 w 1230621"/>
                      <a:gd name="connsiteY6" fmla="*/ 63393 h 404167"/>
                      <a:gd name="connsiteX7" fmla="*/ 169069 w 1230621"/>
                      <a:gd name="connsiteY7" fmla="*/ 11006 h 404167"/>
                      <a:gd name="connsiteX8" fmla="*/ 54769 w 1230621"/>
                      <a:gd name="connsiteY8" fmla="*/ 1481 h 404167"/>
                      <a:gd name="connsiteX9" fmla="*/ 0 w 1230621"/>
                      <a:gd name="connsiteY9" fmla="*/ 32437 h 404167"/>
                      <a:gd name="connsiteX0" fmla="*/ 0 w 1152536"/>
                      <a:gd name="connsiteY0" fmla="*/ 32437 h 349699"/>
                      <a:gd name="connsiteX1" fmla="*/ 250031 w 1152536"/>
                      <a:gd name="connsiteY1" fmla="*/ 108637 h 349699"/>
                      <a:gd name="connsiteX2" fmla="*/ 964406 w 1152536"/>
                      <a:gd name="connsiteY2" fmla="*/ 330094 h 349699"/>
                      <a:gd name="connsiteX3" fmla="*/ 1152525 w 1152536"/>
                      <a:gd name="connsiteY3" fmla="*/ 330093 h 349699"/>
                      <a:gd name="connsiteX4" fmla="*/ 959644 w 1152536"/>
                      <a:gd name="connsiteY4" fmla="*/ 253893 h 349699"/>
                      <a:gd name="connsiteX5" fmla="*/ 640556 w 1152536"/>
                      <a:gd name="connsiteY5" fmla="*/ 151499 h 349699"/>
                      <a:gd name="connsiteX6" fmla="*/ 378619 w 1152536"/>
                      <a:gd name="connsiteY6" fmla="*/ 63393 h 349699"/>
                      <a:gd name="connsiteX7" fmla="*/ 169069 w 1152536"/>
                      <a:gd name="connsiteY7" fmla="*/ 11006 h 349699"/>
                      <a:gd name="connsiteX8" fmla="*/ 54769 w 1152536"/>
                      <a:gd name="connsiteY8" fmla="*/ 1481 h 349699"/>
                      <a:gd name="connsiteX9" fmla="*/ 0 w 1152536"/>
                      <a:gd name="connsiteY9" fmla="*/ 32437 h 349699"/>
                      <a:gd name="connsiteX0" fmla="*/ 0 w 1193981"/>
                      <a:gd name="connsiteY0" fmla="*/ 32437 h 396769"/>
                      <a:gd name="connsiteX1" fmla="*/ 250031 w 1193981"/>
                      <a:gd name="connsiteY1" fmla="*/ 108637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193981"/>
                      <a:gd name="connsiteY0" fmla="*/ 32437 h 396769"/>
                      <a:gd name="connsiteX1" fmla="*/ 247650 w 1193981"/>
                      <a:gd name="connsiteY1" fmla="*/ 113399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59606 w 1213031"/>
                      <a:gd name="connsiteY6" fmla="*/ 152364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66750 w 1213031"/>
                      <a:gd name="connsiteY6" fmla="*/ 140458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7669 w 1212851"/>
                      <a:gd name="connsiteY7" fmla="*/ 64258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2906 w 1212851"/>
                      <a:gd name="connsiteY7" fmla="*/ 57114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9463 h 401889"/>
                      <a:gd name="connsiteX1" fmla="*/ 266700 w 1212851"/>
                      <a:gd name="connsiteY1" fmla="*/ 118519 h 401889"/>
                      <a:gd name="connsiteX2" fmla="*/ 983456 w 1212851"/>
                      <a:gd name="connsiteY2" fmla="*/ 335214 h 401889"/>
                      <a:gd name="connsiteX3" fmla="*/ 1197769 w 1212851"/>
                      <a:gd name="connsiteY3" fmla="*/ 401889 h 401889"/>
                      <a:gd name="connsiteX4" fmla="*/ 1171575 w 1212851"/>
                      <a:gd name="connsiteY4" fmla="*/ 335213 h 401889"/>
                      <a:gd name="connsiteX5" fmla="*/ 983456 w 1212851"/>
                      <a:gd name="connsiteY5" fmla="*/ 247107 h 401889"/>
                      <a:gd name="connsiteX6" fmla="*/ 666750 w 1212851"/>
                      <a:gd name="connsiteY6" fmla="*/ 144713 h 401889"/>
                      <a:gd name="connsiteX7" fmla="*/ 392906 w 1212851"/>
                      <a:gd name="connsiteY7" fmla="*/ 61369 h 401889"/>
                      <a:gd name="connsiteX8" fmla="*/ 216694 w 1212851"/>
                      <a:gd name="connsiteY8" fmla="*/ 6601 h 401889"/>
                      <a:gd name="connsiteX9" fmla="*/ 73819 w 1212851"/>
                      <a:gd name="connsiteY9" fmla="*/ 6601 h 401889"/>
                      <a:gd name="connsiteX10" fmla="*/ 0 w 1212851"/>
                      <a:gd name="connsiteY10" fmla="*/ 49463 h 401889"/>
                      <a:gd name="connsiteX0" fmla="*/ 0 w 1212851"/>
                      <a:gd name="connsiteY0" fmla="*/ 45209 h 397635"/>
                      <a:gd name="connsiteX1" fmla="*/ 266700 w 1212851"/>
                      <a:gd name="connsiteY1" fmla="*/ 114265 h 397635"/>
                      <a:gd name="connsiteX2" fmla="*/ 983456 w 1212851"/>
                      <a:gd name="connsiteY2" fmla="*/ 330960 h 397635"/>
                      <a:gd name="connsiteX3" fmla="*/ 1197769 w 1212851"/>
                      <a:gd name="connsiteY3" fmla="*/ 397635 h 397635"/>
                      <a:gd name="connsiteX4" fmla="*/ 1171575 w 1212851"/>
                      <a:gd name="connsiteY4" fmla="*/ 330959 h 397635"/>
                      <a:gd name="connsiteX5" fmla="*/ 983456 w 1212851"/>
                      <a:gd name="connsiteY5" fmla="*/ 242853 h 397635"/>
                      <a:gd name="connsiteX6" fmla="*/ 666750 w 1212851"/>
                      <a:gd name="connsiteY6" fmla="*/ 140459 h 397635"/>
                      <a:gd name="connsiteX7" fmla="*/ 392906 w 1212851"/>
                      <a:gd name="connsiteY7" fmla="*/ 57115 h 397635"/>
                      <a:gd name="connsiteX8" fmla="*/ 216694 w 1212851"/>
                      <a:gd name="connsiteY8" fmla="*/ 11872 h 397635"/>
                      <a:gd name="connsiteX9" fmla="*/ 73819 w 1212851"/>
                      <a:gd name="connsiteY9" fmla="*/ 2347 h 397635"/>
                      <a:gd name="connsiteX10" fmla="*/ 0 w 1212851"/>
                      <a:gd name="connsiteY10" fmla="*/ 45209 h 3976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212851" h="397635">
                        <a:moveTo>
                          <a:pt x="0" y="45209"/>
                        </a:moveTo>
                        <a:cubicBezTo>
                          <a:pt x="88900" y="68228"/>
                          <a:pt x="102791" y="66640"/>
                          <a:pt x="266700" y="114265"/>
                        </a:cubicBezTo>
                        <a:cubicBezTo>
                          <a:pt x="430609" y="161890"/>
                          <a:pt x="744537" y="258728"/>
                          <a:pt x="983456" y="330960"/>
                        </a:cubicBezTo>
                        <a:cubicBezTo>
                          <a:pt x="1138634" y="378188"/>
                          <a:pt x="1166416" y="397635"/>
                          <a:pt x="1197769" y="397635"/>
                        </a:cubicBezTo>
                        <a:cubicBezTo>
                          <a:pt x="1229122" y="397635"/>
                          <a:pt x="1207294" y="356756"/>
                          <a:pt x="1171575" y="330959"/>
                        </a:cubicBezTo>
                        <a:cubicBezTo>
                          <a:pt x="1135856" y="305162"/>
                          <a:pt x="1067594" y="274603"/>
                          <a:pt x="983456" y="242853"/>
                        </a:cubicBezTo>
                        <a:cubicBezTo>
                          <a:pt x="899319" y="211103"/>
                          <a:pt x="765175" y="171415"/>
                          <a:pt x="666750" y="140459"/>
                        </a:cubicBezTo>
                        <a:cubicBezTo>
                          <a:pt x="568325" y="109503"/>
                          <a:pt x="467915" y="78546"/>
                          <a:pt x="392906" y="57115"/>
                        </a:cubicBezTo>
                        <a:cubicBezTo>
                          <a:pt x="317897" y="35684"/>
                          <a:pt x="270669" y="22191"/>
                          <a:pt x="216694" y="11872"/>
                        </a:cubicBezTo>
                        <a:cubicBezTo>
                          <a:pt x="162719" y="1553"/>
                          <a:pt x="109935" y="-3209"/>
                          <a:pt x="73819" y="2347"/>
                        </a:cubicBezTo>
                        <a:cubicBezTo>
                          <a:pt x="37703" y="7903"/>
                          <a:pt x="11906" y="31517"/>
                          <a:pt x="0" y="45209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</p:grpSp>
            <p:grpSp>
              <p:nvGrpSpPr>
                <p:cNvPr id="37" name="Skupina 36"/>
                <p:cNvGrpSpPr/>
                <p:nvPr/>
              </p:nvGrpSpPr>
              <p:grpSpPr>
                <a:xfrm flipH="1" flipV="1">
                  <a:off x="4099760" y="3197791"/>
                  <a:ext cx="1071439" cy="510998"/>
                  <a:chOff x="3774287" y="2651881"/>
                  <a:chExt cx="1861257" cy="854998"/>
                </a:xfrm>
              </p:grpSpPr>
              <p:sp>
                <p:nvSpPr>
                  <p:cNvPr id="38" name="Volný tvar 37"/>
                  <p:cNvSpPr>
                    <a:spLocks noChangeAspect="1"/>
                  </p:cNvSpPr>
                  <p:nvPr/>
                </p:nvSpPr>
                <p:spPr>
                  <a:xfrm>
                    <a:off x="3774287" y="2651881"/>
                    <a:ext cx="1861257" cy="854998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1018" h="390928">
                        <a:moveTo>
                          <a:pt x="3617" y="113297"/>
                        </a:moveTo>
                        <a:cubicBezTo>
                          <a:pt x="18246" y="94034"/>
                          <a:pt x="37719" y="4545"/>
                          <a:pt x="122545" y="232"/>
                        </a:cubicBezTo>
                        <a:cubicBezTo>
                          <a:pt x="207371" y="-4081"/>
                          <a:pt x="397249" y="52758"/>
                          <a:pt x="512575" y="87417"/>
                        </a:cubicBezTo>
                        <a:cubicBezTo>
                          <a:pt x="627901" y="122076"/>
                          <a:pt x="758777" y="159653"/>
                          <a:pt x="814500" y="208187"/>
                        </a:cubicBezTo>
                        <a:cubicBezTo>
                          <a:pt x="870223" y="256721"/>
                          <a:pt x="845098" y="353007"/>
                          <a:pt x="846912" y="378621"/>
                        </a:cubicBezTo>
                        <a:cubicBezTo>
                          <a:pt x="848726" y="404235"/>
                          <a:pt x="834153" y="385547"/>
                          <a:pt x="825387" y="361873"/>
                        </a:cubicBezTo>
                        <a:cubicBezTo>
                          <a:pt x="816621" y="338199"/>
                          <a:pt x="836386" y="273695"/>
                          <a:pt x="794315" y="236579"/>
                        </a:cubicBezTo>
                        <a:cubicBezTo>
                          <a:pt x="752244" y="199463"/>
                          <a:pt x="661611" y="169787"/>
                          <a:pt x="572960" y="139176"/>
                        </a:cubicBezTo>
                        <a:cubicBezTo>
                          <a:pt x="484309" y="108565"/>
                          <a:pt x="333476" y="71253"/>
                          <a:pt x="262409" y="52912"/>
                        </a:cubicBezTo>
                        <a:cubicBezTo>
                          <a:pt x="191343" y="34571"/>
                          <a:pt x="178501" y="29539"/>
                          <a:pt x="146561" y="29131"/>
                        </a:cubicBezTo>
                        <a:cubicBezTo>
                          <a:pt x="114621" y="28723"/>
                          <a:pt x="89762" y="39829"/>
                          <a:pt x="76212" y="54820"/>
                        </a:cubicBezTo>
                        <a:cubicBezTo>
                          <a:pt x="62662" y="69811"/>
                          <a:pt x="46871" y="106063"/>
                          <a:pt x="34772" y="115809"/>
                        </a:cubicBezTo>
                        <a:cubicBezTo>
                          <a:pt x="22673" y="125555"/>
                          <a:pt x="-11012" y="132560"/>
                          <a:pt x="3617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39" name="Volný tvar 38"/>
                  <p:cNvSpPr>
                    <a:spLocks/>
                  </p:cNvSpPr>
                  <p:nvPr/>
                </p:nvSpPr>
                <p:spPr>
                  <a:xfrm rot="150410">
                    <a:off x="3842255" y="2777197"/>
                    <a:ext cx="1716428" cy="670852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1018" h="390928">
                        <a:moveTo>
                          <a:pt x="3617" y="113297"/>
                        </a:moveTo>
                        <a:cubicBezTo>
                          <a:pt x="18246" y="94034"/>
                          <a:pt x="37719" y="4545"/>
                          <a:pt x="122545" y="232"/>
                        </a:cubicBezTo>
                        <a:cubicBezTo>
                          <a:pt x="207371" y="-4081"/>
                          <a:pt x="397249" y="52758"/>
                          <a:pt x="512575" y="87417"/>
                        </a:cubicBezTo>
                        <a:cubicBezTo>
                          <a:pt x="627901" y="122076"/>
                          <a:pt x="758777" y="159653"/>
                          <a:pt x="814500" y="208187"/>
                        </a:cubicBezTo>
                        <a:cubicBezTo>
                          <a:pt x="870223" y="256721"/>
                          <a:pt x="845098" y="353007"/>
                          <a:pt x="846912" y="378621"/>
                        </a:cubicBezTo>
                        <a:cubicBezTo>
                          <a:pt x="848726" y="404235"/>
                          <a:pt x="834153" y="385547"/>
                          <a:pt x="825387" y="361873"/>
                        </a:cubicBezTo>
                        <a:cubicBezTo>
                          <a:pt x="816621" y="338199"/>
                          <a:pt x="836386" y="273695"/>
                          <a:pt x="794315" y="236579"/>
                        </a:cubicBezTo>
                        <a:cubicBezTo>
                          <a:pt x="752244" y="199463"/>
                          <a:pt x="661611" y="169787"/>
                          <a:pt x="572960" y="139176"/>
                        </a:cubicBezTo>
                        <a:cubicBezTo>
                          <a:pt x="484309" y="108565"/>
                          <a:pt x="333476" y="71253"/>
                          <a:pt x="262409" y="52912"/>
                        </a:cubicBezTo>
                        <a:cubicBezTo>
                          <a:pt x="191343" y="34571"/>
                          <a:pt x="178501" y="29539"/>
                          <a:pt x="146561" y="29131"/>
                        </a:cubicBezTo>
                        <a:cubicBezTo>
                          <a:pt x="114621" y="28723"/>
                          <a:pt x="89762" y="39829"/>
                          <a:pt x="76212" y="54820"/>
                        </a:cubicBezTo>
                        <a:cubicBezTo>
                          <a:pt x="62662" y="69811"/>
                          <a:pt x="46871" y="106063"/>
                          <a:pt x="34772" y="115809"/>
                        </a:cubicBezTo>
                        <a:cubicBezTo>
                          <a:pt x="22673" y="125555"/>
                          <a:pt x="-11012" y="132560"/>
                          <a:pt x="3617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40" name="Volný tvar 39"/>
                  <p:cNvSpPr>
                    <a:spLocks/>
                  </p:cNvSpPr>
                  <p:nvPr/>
                </p:nvSpPr>
                <p:spPr>
                  <a:xfrm rot="265172">
                    <a:off x="3908824" y="2872405"/>
                    <a:ext cx="1575836" cy="533770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6612 w 851069"/>
                      <a:gd name="connsiteY9" fmla="*/ 29131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4443 w 851069"/>
                      <a:gd name="connsiteY9" fmla="*/ 36380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330 w 850731"/>
                      <a:gd name="connsiteY0" fmla="*/ 123197 h 400828"/>
                      <a:gd name="connsiteX1" fmla="*/ 116535 w 850731"/>
                      <a:gd name="connsiteY1" fmla="*/ 203 h 400828"/>
                      <a:gd name="connsiteX2" fmla="*/ 512288 w 850731"/>
                      <a:gd name="connsiteY2" fmla="*/ 97317 h 400828"/>
                      <a:gd name="connsiteX3" fmla="*/ 814213 w 850731"/>
                      <a:gd name="connsiteY3" fmla="*/ 218087 h 400828"/>
                      <a:gd name="connsiteX4" fmla="*/ 846625 w 850731"/>
                      <a:gd name="connsiteY4" fmla="*/ 388521 h 400828"/>
                      <a:gd name="connsiteX5" fmla="*/ 825100 w 850731"/>
                      <a:gd name="connsiteY5" fmla="*/ 371773 h 400828"/>
                      <a:gd name="connsiteX6" fmla="*/ 794028 w 850731"/>
                      <a:gd name="connsiteY6" fmla="*/ 246479 h 400828"/>
                      <a:gd name="connsiteX7" fmla="*/ 572673 w 850731"/>
                      <a:gd name="connsiteY7" fmla="*/ 149076 h 400828"/>
                      <a:gd name="connsiteX8" fmla="*/ 262122 w 850731"/>
                      <a:gd name="connsiteY8" fmla="*/ 62812 h 400828"/>
                      <a:gd name="connsiteX9" fmla="*/ 144105 w 850731"/>
                      <a:gd name="connsiteY9" fmla="*/ 46280 h 400828"/>
                      <a:gd name="connsiteX10" fmla="*/ 80068 w 850731"/>
                      <a:gd name="connsiteY10" fmla="*/ 69550 h 400828"/>
                      <a:gd name="connsiteX11" fmla="*/ 34485 w 850731"/>
                      <a:gd name="connsiteY11" fmla="*/ 125709 h 400828"/>
                      <a:gd name="connsiteX12" fmla="*/ 3330 w 850731"/>
                      <a:gd name="connsiteY12" fmla="*/ 123197 h 400828"/>
                      <a:gd name="connsiteX0" fmla="*/ 3586 w 850987"/>
                      <a:gd name="connsiteY0" fmla="*/ 114902 h 392533"/>
                      <a:gd name="connsiteX1" fmla="*/ 121133 w 850987"/>
                      <a:gd name="connsiteY1" fmla="*/ 227 h 392533"/>
                      <a:gd name="connsiteX2" fmla="*/ 512544 w 850987"/>
                      <a:gd name="connsiteY2" fmla="*/ 89022 h 392533"/>
                      <a:gd name="connsiteX3" fmla="*/ 814469 w 850987"/>
                      <a:gd name="connsiteY3" fmla="*/ 209792 h 392533"/>
                      <a:gd name="connsiteX4" fmla="*/ 846881 w 850987"/>
                      <a:gd name="connsiteY4" fmla="*/ 380226 h 392533"/>
                      <a:gd name="connsiteX5" fmla="*/ 825356 w 850987"/>
                      <a:gd name="connsiteY5" fmla="*/ 363478 h 392533"/>
                      <a:gd name="connsiteX6" fmla="*/ 794284 w 850987"/>
                      <a:gd name="connsiteY6" fmla="*/ 238184 h 392533"/>
                      <a:gd name="connsiteX7" fmla="*/ 572929 w 850987"/>
                      <a:gd name="connsiteY7" fmla="*/ 140781 h 392533"/>
                      <a:gd name="connsiteX8" fmla="*/ 262378 w 850987"/>
                      <a:gd name="connsiteY8" fmla="*/ 54517 h 392533"/>
                      <a:gd name="connsiteX9" fmla="*/ 144361 w 850987"/>
                      <a:gd name="connsiteY9" fmla="*/ 37985 h 392533"/>
                      <a:gd name="connsiteX10" fmla="*/ 80324 w 850987"/>
                      <a:gd name="connsiteY10" fmla="*/ 61255 h 392533"/>
                      <a:gd name="connsiteX11" fmla="*/ 34741 w 850987"/>
                      <a:gd name="connsiteY11" fmla="*/ 117414 h 392533"/>
                      <a:gd name="connsiteX12" fmla="*/ 3586 w 850987"/>
                      <a:gd name="connsiteY12" fmla="*/ 114902 h 392533"/>
                      <a:gd name="connsiteX0" fmla="*/ 3586 w 850987"/>
                      <a:gd name="connsiteY0" fmla="*/ 114902 h 392275"/>
                      <a:gd name="connsiteX1" fmla="*/ 121133 w 850987"/>
                      <a:gd name="connsiteY1" fmla="*/ 227 h 392275"/>
                      <a:gd name="connsiteX2" fmla="*/ 512544 w 850987"/>
                      <a:gd name="connsiteY2" fmla="*/ 89022 h 392275"/>
                      <a:gd name="connsiteX3" fmla="*/ 814469 w 850987"/>
                      <a:gd name="connsiteY3" fmla="*/ 209792 h 392275"/>
                      <a:gd name="connsiteX4" fmla="*/ 846881 w 850987"/>
                      <a:gd name="connsiteY4" fmla="*/ 380226 h 392275"/>
                      <a:gd name="connsiteX5" fmla="*/ 825356 w 850987"/>
                      <a:gd name="connsiteY5" fmla="*/ 363478 h 392275"/>
                      <a:gd name="connsiteX6" fmla="*/ 779196 w 850987"/>
                      <a:gd name="connsiteY6" fmla="*/ 245037 h 392275"/>
                      <a:gd name="connsiteX7" fmla="*/ 572929 w 850987"/>
                      <a:gd name="connsiteY7" fmla="*/ 140781 h 392275"/>
                      <a:gd name="connsiteX8" fmla="*/ 262378 w 850987"/>
                      <a:gd name="connsiteY8" fmla="*/ 54517 h 392275"/>
                      <a:gd name="connsiteX9" fmla="*/ 144361 w 850987"/>
                      <a:gd name="connsiteY9" fmla="*/ 37985 h 392275"/>
                      <a:gd name="connsiteX10" fmla="*/ 80324 w 850987"/>
                      <a:gd name="connsiteY10" fmla="*/ 61255 h 392275"/>
                      <a:gd name="connsiteX11" fmla="*/ 34741 w 850987"/>
                      <a:gd name="connsiteY11" fmla="*/ 117414 h 392275"/>
                      <a:gd name="connsiteX12" fmla="*/ 3586 w 850987"/>
                      <a:gd name="connsiteY12" fmla="*/ 114902 h 39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0987" h="392275">
                        <a:moveTo>
                          <a:pt x="3586" y="114902"/>
                        </a:moveTo>
                        <a:cubicBezTo>
                          <a:pt x="17985" y="95371"/>
                          <a:pt x="36307" y="4540"/>
                          <a:pt x="121133" y="227"/>
                        </a:cubicBezTo>
                        <a:cubicBezTo>
                          <a:pt x="205959" y="-4086"/>
                          <a:pt x="396988" y="54095"/>
                          <a:pt x="512544" y="89022"/>
                        </a:cubicBezTo>
                        <a:cubicBezTo>
                          <a:pt x="628100" y="123949"/>
                          <a:pt x="758746" y="161258"/>
                          <a:pt x="814469" y="209792"/>
                        </a:cubicBezTo>
                        <a:cubicBezTo>
                          <a:pt x="870192" y="258326"/>
                          <a:pt x="845067" y="354612"/>
                          <a:pt x="846881" y="380226"/>
                        </a:cubicBezTo>
                        <a:cubicBezTo>
                          <a:pt x="848695" y="405840"/>
                          <a:pt x="836637" y="386010"/>
                          <a:pt x="825356" y="363478"/>
                        </a:cubicBezTo>
                        <a:cubicBezTo>
                          <a:pt x="814075" y="340947"/>
                          <a:pt x="821267" y="282153"/>
                          <a:pt x="779196" y="245037"/>
                        </a:cubicBezTo>
                        <a:cubicBezTo>
                          <a:pt x="737125" y="207921"/>
                          <a:pt x="659065" y="172534"/>
                          <a:pt x="572929" y="140781"/>
                        </a:cubicBezTo>
                        <a:cubicBezTo>
                          <a:pt x="486793" y="109028"/>
                          <a:pt x="333806" y="71650"/>
                          <a:pt x="262378" y="54517"/>
                        </a:cubicBezTo>
                        <a:cubicBezTo>
                          <a:pt x="190950" y="37384"/>
                          <a:pt x="176301" y="38393"/>
                          <a:pt x="144361" y="37985"/>
                        </a:cubicBezTo>
                        <a:cubicBezTo>
                          <a:pt x="112421" y="37577"/>
                          <a:pt x="93874" y="46264"/>
                          <a:pt x="80324" y="61255"/>
                        </a:cubicBezTo>
                        <a:cubicBezTo>
                          <a:pt x="66774" y="76246"/>
                          <a:pt x="47531" y="108473"/>
                          <a:pt x="34741" y="117414"/>
                        </a:cubicBezTo>
                        <a:cubicBezTo>
                          <a:pt x="21951" y="126355"/>
                          <a:pt x="-10813" y="134433"/>
                          <a:pt x="3586" y="114902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41" name="Volný tvar 40"/>
                  <p:cNvSpPr>
                    <a:spLocks/>
                  </p:cNvSpPr>
                  <p:nvPr/>
                </p:nvSpPr>
                <p:spPr>
                  <a:xfrm rot="416670">
                    <a:off x="3978949" y="2960240"/>
                    <a:ext cx="1430717" cy="385555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17 w 866567"/>
                      <a:gd name="connsiteY0" fmla="*/ 113297 h 373000"/>
                      <a:gd name="connsiteX1" fmla="*/ 122545 w 866567"/>
                      <a:gd name="connsiteY1" fmla="*/ 232 h 373000"/>
                      <a:gd name="connsiteX2" fmla="*/ 512575 w 866567"/>
                      <a:gd name="connsiteY2" fmla="*/ 87417 h 373000"/>
                      <a:gd name="connsiteX3" fmla="*/ 814500 w 866567"/>
                      <a:gd name="connsiteY3" fmla="*/ 208187 h 373000"/>
                      <a:gd name="connsiteX4" fmla="*/ 866491 w 866567"/>
                      <a:gd name="connsiteY4" fmla="*/ 349443 h 373000"/>
                      <a:gd name="connsiteX5" fmla="*/ 825387 w 866567"/>
                      <a:gd name="connsiteY5" fmla="*/ 361873 h 373000"/>
                      <a:gd name="connsiteX6" fmla="*/ 794315 w 866567"/>
                      <a:gd name="connsiteY6" fmla="*/ 236579 h 373000"/>
                      <a:gd name="connsiteX7" fmla="*/ 572960 w 866567"/>
                      <a:gd name="connsiteY7" fmla="*/ 139176 h 373000"/>
                      <a:gd name="connsiteX8" fmla="*/ 262409 w 866567"/>
                      <a:gd name="connsiteY8" fmla="*/ 52912 h 373000"/>
                      <a:gd name="connsiteX9" fmla="*/ 146561 w 866567"/>
                      <a:gd name="connsiteY9" fmla="*/ 29131 h 373000"/>
                      <a:gd name="connsiteX10" fmla="*/ 76212 w 866567"/>
                      <a:gd name="connsiteY10" fmla="*/ 54820 h 373000"/>
                      <a:gd name="connsiteX11" fmla="*/ 34772 w 866567"/>
                      <a:gd name="connsiteY11" fmla="*/ 115809 h 373000"/>
                      <a:gd name="connsiteX12" fmla="*/ 3617 w 866567"/>
                      <a:gd name="connsiteY12" fmla="*/ 113297 h 373000"/>
                      <a:gd name="connsiteX0" fmla="*/ 3617 w 867450"/>
                      <a:gd name="connsiteY0" fmla="*/ 113297 h 372087"/>
                      <a:gd name="connsiteX1" fmla="*/ 122545 w 867450"/>
                      <a:gd name="connsiteY1" fmla="*/ 232 h 372087"/>
                      <a:gd name="connsiteX2" fmla="*/ 512575 w 867450"/>
                      <a:gd name="connsiteY2" fmla="*/ 87417 h 372087"/>
                      <a:gd name="connsiteX3" fmla="*/ 814500 w 867450"/>
                      <a:gd name="connsiteY3" fmla="*/ 208187 h 372087"/>
                      <a:gd name="connsiteX4" fmla="*/ 866491 w 867450"/>
                      <a:gd name="connsiteY4" fmla="*/ 349443 h 372087"/>
                      <a:gd name="connsiteX5" fmla="*/ 844196 w 867450"/>
                      <a:gd name="connsiteY5" fmla="*/ 360546 h 372087"/>
                      <a:gd name="connsiteX6" fmla="*/ 794315 w 867450"/>
                      <a:gd name="connsiteY6" fmla="*/ 236579 h 372087"/>
                      <a:gd name="connsiteX7" fmla="*/ 572960 w 867450"/>
                      <a:gd name="connsiteY7" fmla="*/ 139176 h 372087"/>
                      <a:gd name="connsiteX8" fmla="*/ 262409 w 867450"/>
                      <a:gd name="connsiteY8" fmla="*/ 52912 h 372087"/>
                      <a:gd name="connsiteX9" fmla="*/ 146561 w 867450"/>
                      <a:gd name="connsiteY9" fmla="*/ 29131 h 372087"/>
                      <a:gd name="connsiteX10" fmla="*/ 76212 w 867450"/>
                      <a:gd name="connsiteY10" fmla="*/ 54820 h 372087"/>
                      <a:gd name="connsiteX11" fmla="*/ 34772 w 867450"/>
                      <a:gd name="connsiteY11" fmla="*/ 115809 h 372087"/>
                      <a:gd name="connsiteX12" fmla="*/ 3617 w 867450"/>
                      <a:gd name="connsiteY12" fmla="*/ 113297 h 372087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2960 w 867487"/>
                      <a:gd name="connsiteY7" fmla="*/ 139176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58690 w 867487"/>
                      <a:gd name="connsiteY9" fmla="*/ 54489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90 w 867560"/>
                      <a:gd name="connsiteY0" fmla="*/ 113297 h 371040"/>
                      <a:gd name="connsiteX1" fmla="*/ 122618 w 867560"/>
                      <a:gd name="connsiteY1" fmla="*/ 232 h 371040"/>
                      <a:gd name="connsiteX2" fmla="*/ 512648 w 867560"/>
                      <a:gd name="connsiteY2" fmla="*/ 87417 h 371040"/>
                      <a:gd name="connsiteX3" fmla="*/ 814573 w 867560"/>
                      <a:gd name="connsiteY3" fmla="*/ 208187 h 371040"/>
                      <a:gd name="connsiteX4" fmla="*/ 866564 w 867560"/>
                      <a:gd name="connsiteY4" fmla="*/ 349443 h 371040"/>
                      <a:gd name="connsiteX5" fmla="*/ 844269 w 867560"/>
                      <a:gd name="connsiteY5" fmla="*/ 360546 h 371040"/>
                      <a:gd name="connsiteX6" fmla="*/ 789703 w 867560"/>
                      <a:gd name="connsiteY6" fmla="*/ 251336 h 371040"/>
                      <a:gd name="connsiteX7" fmla="*/ 575862 w 867560"/>
                      <a:gd name="connsiteY7" fmla="*/ 157100 h 371040"/>
                      <a:gd name="connsiteX8" fmla="*/ 272829 w 867560"/>
                      <a:gd name="connsiteY8" fmla="*/ 73998 h 371040"/>
                      <a:gd name="connsiteX9" fmla="*/ 158763 w 867560"/>
                      <a:gd name="connsiteY9" fmla="*/ 54489 h 371040"/>
                      <a:gd name="connsiteX10" fmla="*/ 82155 w 867560"/>
                      <a:gd name="connsiteY10" fmla="*/ 74463 h 371040"/>
                      <a:gd name="connsiteX11" fmla="*/ 34845 w 867560"/>
                      <a:gd name="connsiteY11" fmla="*/ 115809 h 371040"/>
                      <a:gd name="connsiteX12" fmla="*/ 3690 w 867560"/>
                      <a:gd name="connsiteY12" fmla="*/ 113297 h 3710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67560" h="371040">
                        <a:moveTo>
                          <a:pt x="3690" y="113297"/>
                        </a:moveTo>
                        <a:cubicBezTo>
                          <a:pt x="18319" y="94034"/>
                          <a:pt x="37792" y="4545"/>
                          <a:pt x="122618" y="232"/>
                        </a:cubicBezTo>
                        <a:cubicBezTo>
                          <a:pt x="207444" y="-4081"/>
                          <a:pt x="397322" y="52758"/>
                          <a:pt x="512648" y="87417"/>
                        </a:cubicBezTo>
                        <a:cubicBezTo>
                          <a:pt x="627974" y="122076"/>
                          <a:pt x="755587" y="164516"/>
                          <a:pt x="814573" y="208187"/>
                        </a:cubicBezTo>
                        <a:cubicBezTo>
                          <a:pt x="873559" y="251858"/>
                          <a:pt x="861615" y="324050"/>
                          <a:pt x="866564" y="349443"/>
                        </a:cubicBezTo>
                        <a:cubicBezTo>
                          <a:pt x="871513" y="374836"/>
                          <a:pt x="857079" y="376897"/>
                          <a:pt x="844269" y="360546"/>
                        </a:cubicBezTo>
                        <a:cubicBezTo>
                          <a:pt x="831459" y="344195"/>
                          <a:pt x="834437" y="285244"/>
                          <a:pt x="789703" y="251336"/>
                        </a:cubicBezTo>
                        <a:cubicBezTo>
                          <a:pt x="744969" y="217428"/>
                          <a:pt x="662008" y="186656"/>
                          <a:pt x="575862" y="157100"/>
                        </a:cubicBezTo>
                        <a:cubicBezTo>
                          <a:pt x="489716" y="127544"/>
                          <a:pt x="342346" y="91100"/>
                          <a:pt x="272829" y="73998"/>
                        </a:cubicBezTo>
                        <a:cubicBezTo>
                          <a:pt x="203313" y="56896"/>
                          <a:pt x="190703" y="54897"/>
                          <a:pt x="158763" y="54489"/>
                        </a:cubicBezTo>
                        <a:cubicBezTo>
                          <a:pt x="126823" y="54081"/>
                          <a:pt x="95705" y="59472"/>
                          <a:pt x="82155" y="74463"/>
                        </a:cubicBezTo>
                        <a:cubicBezTo>
                          <a:pt x="68605" y="89454"/>
                          <a:pt x="47923" y="109337"/>
                          <a:pt x="34845" y="115809"/>
                        </a:cubicBezTo>
                        <a:cubicBezTo>
                          <a:pt x="21768" y="122281"/>
                          <a:pt x="-10939" y="132560"/>
                          <a:pt x="3690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42" name="Volný tvar 41"/>
                  <p:cNvSpPr/>
                  <p:nvPr/>
                </p:nvSpPr>
                <p:spPr>
                  <a:xfrm>
                    <a:off x="4093369" y="2983739"/>
                    <a:ext cx="1212851" cy="397635"/>
                  </a:xfrm>
                  <a:custGeom>
                    <a:avLst/>
                    <a:gdLst>
                      <a:gd name="connsiteX0" fmla="*/ 0 w 1254347"/>
                      <a:gd name="connsiteY0" fmla="*/ 32437 h 414862"/>
                      <a:gd name="connsiteX1" fmla="*/ 250031 w 1254347"/>
                      <a:gd name="connsiteY1" fmla="*/ 108637 h 414862"/>
                      <a:gd name="connsiteX2" fmla="*/ 1188244 w 1254347"/>
                      <a:gd name="connsiteY2" fmla="*/ 401531 h 414862"/>
                      <a:gd name="connsiteX3" fmla="*/ 1152525 w 1254347"/>
                      <a:gd name="connsiteY3" fmla="*/ 353906 h 414862"/>
                      <a:gd name="connsiteX4" fmla="*/ 959644 w 1254347"/>
                      <a:gd name="connsiteY4" fmla="*/ 253893 h 414862"/>
                      <a:gd name="connsiteX5" fmla="*/ 640556 w 1254347"/>
                      <a:gd name="connsiteY5" fmla="*/ 151499 h 414862"/>
                      <a:gd name="connsiteX6" fmla="*/ 378619 w 1254347"/>
                      <a:gd name="connsiteY6" fmla="*/ 63393 h 414862"/>
                      <a:gd name="connsiteX7" fmla="*/ 169069 w 1254347"/>
                      <a:gd name="connsiteY7" fmla="*/ 11006 h 414862"/>
                      <a:gd name="connsiteX8" fmla="*/ 54769 w 1254347"/>
                      <a:gd name="connsiteY8" fmla="*/ 1481 h 414862"/>
                      <a:gd name="connsiteX9" fmla="*/ 0 w 1254347"/>
                      <a:gd name="connsiteY9" fmla="*/ 32437 h 414862"/>
                      <a:gd name="connsiteX0" fmla="*/ 0 w 1209971"/>
                      <a:gd name="connsiteY0" fmla="*/ 32437 h 406480"/>
                      <a:gd name="connsiteX1" fmla="*/ 250031 w 1209971"/>
                      <a:gd name="connsiteY1" fmla="*/ 108637 h 406480"/>
                      <a:gd name="connsiteX2" fmla="*/ 1188244 w 1209971"/>
                      <a:gd name="connsiteY2" fmla="*/ 401531 h 406480"/>
                      <a:gd name="connsiteX3" fmla="*/ 1152525 w 1209971"/>
                      <a:gd name="connsiteY3" fmla="*/ 353906 h 406480"/>
                      <a:gd name="connsiteX4" fmla="*/ 959644 w 1209971"/>
                      <a:gd name="connsiteY4" fmla="*/ 253893 h 406480"/>
                      <a:gd name="connsiteX5" fmla="*/ 640556 w 1209971"/>
                      <a:gd name="connsiteY5" fmla="*/ 151499 h 406480"/>
                      <a:gd name="connsiteX6" fmla="*/ 378619 w 1209971"/>
                      <a:gd name="connsiteY6" fmla="*/ 63393 h 406480"/>
                      <a:gd name="connsiteX7" fmla="*/ 169069 w 1209971"/>
                      <a:gd name="connsiteY7" fmla="*/ 11006 h 406480"/>
                      <a:gd name="connsiteX8" fmla="*/ 54769 w 1209971"/>
                      <a:gd name="connsiteY8" fmla="*/ 1481 h 406480"/>
                      <a:gd name="connsiteX9" fmla="*/ 0 w 1209971"/>
                      <a:gd name="connsiteY9" fmla="*/ 32437 h 406480"/>
                      <a:gd name="connsiteX0" fmla="*/ 0 w 1186948"/>
                      <a:gd name="connsiteY0" fmla="*/ 32437 h 399893"/>
                      <a:gd name="connsiteX1" fmla="*/ 250031 w 1186948"/>
                      <a:gd name="connsiteY1" fmla="*/ 108637 h 399893"/>
                      <a:gd name="connsiteX2" fmla="*/ 1157287 w 1186948"/>
                      <a:gd name="connsiteY2" fmla="*/ 394388 h 399893"/>
                      <a:gd name="connsiteX3" fmla="*/ 1152525 w 1186948"/>
                      <a:gd name="connsiteY3" fmla="*/ 353906 h 399893"/>
                      <a:gd name="connsiteX4" fmla="*/ 959644 w 1186948"/>
                      <a:gd name="connsiteY4" fmla="*/ 253893 h 399893"/>
                      <a:gd name="connsiteX5" fmla="*/ 640556 w 1186948"/>
                      <a:gd name="connsiteY5" fmla="*/ 151499 h 399893"/>
                      <a:gd name="connsiteX6" fmla="*/ 378619 w 1186948"/>
                      <a:gd name="connsiteY6" fmla="*/ 63393 h 399893"/>
                      <a:gd name="connsiteX7" fmla="*/ 169069 w 1186948"/>
                      <a:gd name="connsiteY7" fmla="*/ 11006 h 399893"/>
                      <a:gd name="connsiteX8" fmla="*/ 54769 w 1186948"/>
                      <a:gd name="connsiteY8" fmla="*/ 1481 h 399893"/>
                      <a:gd name="connsiteX9" fmla="*/ 0 w 1186948"/>
                      <a:gd name="connsiteY9" fmla="*/ 32437 h 399893"/>
                      <a:gd name="connsiteX0" fmla="*/ 0 w 1230621"/>
                      <a:gd name="connsiteY0" fmla="*/ 32437 h 404167"/>
                      <a:gd name="connsiteX1" fmla="*/ 250031 w 1230621"/>
                      <a:gd name="connsiteY1" fmla="*/ 108637 h 404167"/>
                      <a:gd name="connsiteX2" fmla="*/ 1157287 w 1230621"/>
                      <a:gd name="connsiteY2" fmla="*/ 394388 h 404167"/>
                      <a:gd name="connsiteX3" fmla="*/ 1152525 w 1230621"/>
                      <a:gd name="connsiteY3" fmla="*/ 330093 h 404167"/>
                      <a:gd name="connsiteX4" fmla="*/ 959644 w 1230621"/>
                      <a:gd name="connsiteY4" fmla="*/ 253893 h 404167"/>
                      <a:gd name="connsiteX5" fmla="*/ 640556 w 1230621"/>
                      <a:gd name="connsiteY5" fmla="*/ 151499 h 404167"/>
                      <a:gd name="connsiteX6" fmla="*/ 378619 w 1230621"/>
                      <a:gd name="connsiteY6" fmla="*/ 63393 h 404167"/>
                      <a:gd name="connsiteX7" fmla="*/ 169069 w 1230621"/>
                      <a:gd name="connsiteY7" fmla="*/ 11006 h 404167"/>
                      <a:gd name="connsiteX8" fmla="*/ 54769 w 1230621"/>
                      <a:gd name="connsiteY8" fmla="*/ 1481 h 404167"/>
                      <a:gd name="connsiteX9" fmla="*/ 0 w 1230621"/>
                      <a:gd name="connsiteY9" fmla="*/ 32437 h 404167"/>
                      <a:gd name="connsiteX0" fmla="*/ 0 w 1152536"/>
                      <a:gd name="connsiteY0" fmla="*/ 32437 h 349699"/>
                      <a:gd name="connsiteX1" fmla="*/ 250031 w 1152536"/>
                      <a:gd name="connsiteY1" fmla="*/ 108637 h 349699"/>
                      <a:gd name="connsiteX2" fmla="*/ 964406 w 1152536"/>
                      <a:gd name="connsiteY2" fmla="*/ 330094 h 349699"/>
                      <a:gd name="connsiteX3" fmla="*/ 1152525 w 1152536"/>
                      <a:gd name="connsiteY3" fmla="*/ 330093 h 349699"/>
                      <a:gd name="connsiteX4" fmla="*/ 959644 w 1152536"/>
                      <a:gd name="connsiteY4" fmla="*/ 253893 h 349699"/>
                      <a:gd name="connsiteX5" fmla="*/ 640556 w 1152536"/>
                      <a:gd name="connsiteY5" fmla="*/ 151499 h 349699"/>
                      <a:gd name="connsiteX6" fmla="*/ 378619 w 1152536"/>
                      <a:gd name="connsiteY6" fmla="*/ 63393 h 349699"/>
                      <a:gd name="connsiteX7" fmla="*/ 169069 w 1152536"/>
                      <a:gd name="connsiteY7" fmla="*/ 11006 h 349699"/>
                      <a:gd name="connsiteX8" fmla="*/ 54769 w 1152536"/>
                      <a:gd name="connsiteY8" fmla="*/ 1481 h 349699"/>
                      <a:gd name="connsiteX9" fmla="*/ 0 w 1152536"/>
                      <a:gd name="connsiteY9" fmla="*/ 32437 h 349699"/>
                      <a:gd name="connsiteX0" fmla="*/ 0 w 1193981"/>
                      <a:gd name="connsiteY0" fmla="*/ 32437 h 396769"/>
                      <a:gd name="connsiteX1" fmla="*/ 250031 w 1193981"/>
                      <a:gd name="connsiteY1" fmla="*/ 108637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193981"/>
                      <a:gd name="connsiteY0" fmla="*/ 32437 h 396769"/>
                      <a:gd name="connsiteX1" fmla="*/ 247650 w 1193981"/>
                      <a:gd name="connsiteY1" fmla="*/ 113399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59606 w 1213031"/>
                      <a:gd name="connsiteY6" fmla="*/ 152364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66750 w 1213031"/>
                      <a:gd name="connsiteY6" fmla="*/ 140458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7669 w 1212851"/>
                      <a:gd name="connsiteY7" fmla="*/ 64258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2906 w 1212851"/>
                      <a:gd name="connsiteY7" fmla="*/ 57114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9463 h 401889"/>
                      <a:gd name="connsiteX1" fmla="*/ 266700 w 1212851"/>
                      <a:gd name="connsiteY1" fmla="*/ 118519 h 401889"/>
                      <a:gd name="connsiteX2" fmla="*/ 983456 w 1212851"/>
                      <a:gd name="connsiteY2" fmla="*/ 335214 h 401889"/>
                      <a:gd name="connsiteX3" fmla="*/ 1197769 w 1212851"/>
                      <a:gd name="connsiteY3" fmla="*/ 401889 h 401889"/>
                      <a:gd name="connsiteX4" fmla="*/ 1171575 w 1212851"/>
                      <a:gd name="connsiteY4" fmla="*/ 335213 h 401889"/>
                      <a:gd name="connsiteX5" fmla="*/ 983456 w 1212851"/>
                      <a:gd name="connsiteY5" fmla="*/ 247107 h 401889"/>
                      <a:gd name="connsiteX6" fmla="*/ 666750 w 1212851"/>
                      <a:gd name="connsiteY6" fmla="*/ 144713 h 401889"/>
                      <a:gd name="connsiteX7" fmla="*/ 392906 w 1212851"/>
                      <a:gd name="connsiteY7" fmla="*/ 61369 h 401889"/>
                      <a:gd name="connsiteX8" fmla="*/ 216694 w 1212851"/>
                      <a:gd name="connsiteY8" fmla="*/ 6601 h 401889"/>
                      <a:gd name="connsiteX9" fmla="*/ 73819 w 1212851"/>
                      <a:gd name="connsiteY9" fmla="*/ 6601 h 401889"/>
                      <a:gd name="connsiteX10" fmla="*/ 0 w 1212851"/>
                      <a:gd name="connsiteY10" fmla="*/ 49463 h 401889"/>
                      <a:gd name="connsiteX0" fmla="*/ 0 w 1212851"/>
                      <a:gd name="connsiteY0" fmla="*/ 45209 h 397635"/>
                      <a:gd name="connsiteX1" fmla="*/ 266700 w 1212851"/>
                      <a:gd name="connsiteY1" fmla="*/ 114265 h 397635"/>
                      <a:gd name="connsiteX2" fmla="*/ 983456 w 1212851"/>
                      <a:gd name="connsiteY2" fmla="*/ 330960 h 397635"/>
                      <a:gd name="connsiteX3" fmla="*/ 1197769 w 1212851"/>
                      <a:gd name="connsiteY3" fmla="*/ 397635 h 397635"/>
                      <a:gd name="connsiteX4" fmla="*/ 1171575 w 1212851"/>
                      <a:gd name="connsiteY4" fmla="*/ 330959 h 397635"/>
                      <a:gd name="connsiteX5" fmla="*/ 983456 w 1212851"/>
                      <a:gd name="connsiteY5" fmla="*/ 242853 h 397635"/>
                      <a:gd name="connsiteX6" fmla="*/ 666750 w 1212851"/>
                      <a:gd name="connsiteY6" fmla="*/ 140459 h 397635"/>
                      <a:gd name="connsiteX7" fmla="*/ 392906 w 1212851"/>
                      <a:gd name="connsiteY7" fmla="*/ 57115 h 397635"/>
                      <a:gd name="connsiteX8" fmla="*/ 216694 w 1212851"/>
                      <a:gd name="connsiteY8" fmla="*/ 11872 h 397635"/>
                      <a:gd name="connsiteX9" fmla="*/ 73819 w 1212851"/>
                      <a:gd name="connsiteY9" fmla="*/ 2347 h 397635"/>
                      <a:gd name="connsiteX10" fmla="*/ 0 w 1212851"/>
                      <a:gd name="connsiteY10" fmla="*/ 45209 h 3976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212851" h="397635">
                        <a:moveTo>
                          <a:pt x="0" y="45209"/>
                        </a:moveTo>
                        <a:cubicBezTo>
                          <a:pt x="88900" y="68228"/>
                          <a:pt x="102791" y="66640"/>
                          <a:pt x="266700" y="114265"/>
                        </a:cubicBezTo>
                        <a:cubicBezTo>
                          <a:pt x="430609" y="161890"/>
                          <a:pt x="744537" y="258728"/>
                          <a:pt x="983456" y="330960"/>
                        </a:cubicBezTo>
                        <a:cubicBezTo>
                          <a:pt x="1138634" y="378188"/>
                          <a:pt x="1166416" y="397635"/>
                          <a:pt x="1197769" y="397635"/>
                        </a:cubicBezTo>
                        <a:cubicBezTo>
                          <a:pt x="1229122" y="397635"/>
                          <a:pt x="1207294" y="356756"/>
                          <a:pt x="1171575" y="330959"/>
                        </a:cubicBezTo>
                        <a:cubicBezTo>
                          <a:pt x="1135856" y="305162"/>
                          <a:pt x="1067594" y="274603"/>
                          <a:pt x="983456" y="242853"/>
                        </a:cubicBezTo>
                        <a:cubicBezTo>
                          <a:pt x="899319" y="211103"/>
                          <a:pt x="765175" y="171415"/>
                          <a:pt x="666750" y="140459"/>
                        </a:cubicBezTo>
                        <a:cubicBezTo>
                          <a:pt x="568325" y="109503"/>
                          <a:pt x="467915" y="78546"/>
                          <a:pt x="392906" y="57115"/>
                        </a:cubicBezTo>
                        <a:cubicBezTo>
                          <a:pt x="317897" y="35684"/>
                          <a:pt x="270669" y="22191"/>
                          <a:pt x="216694" y="11872"/>
                        </a:cubicBezTo>
                        <a:cubicBezTo>
                          <a:pt x="162719" y="1553"/>
                          <a:pt x="109935" y="-3209"/>
                          <a:pt x="73819" y="2347"/>
                        </a:cubicBezTo>
                        <a:cubicBezTo>
                          <a:pt x="37703" y="7903"/>
                          <a:pt x="11906" y="31517"/>
                          <a:pt x="0" y="45209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</p:grpSp>
          </p:grpSp>
          <p:sp>
            <p:nvSpPr>
              <p:cNvPr id="35" name="Ovál 34"/>
              <p:cNvSpPr/>
              <p:nvPr/>
            </p:nvSpPr>
            <p:spPr>
              <a:xfrm>
                <a:off x="4639791" y="2906528"/>
                <a:ext cx="99748" cy="60221"/>
              </a:xfrm>
              <a:prstGeom prst="ellipse">
                <a:avLst/>
              </a:prstGeom>
              <a:solidFill>
                <a:schemeClr val="accent2">
                  <a:lumMod val="75000"/>
                </a:schemeClr>
              </a:solidFill>
              <a:ln w="1270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 b="1"/>
              </a:p>
            </p:txBody>
          </p:sp>
        </p:grpSp>
        <p:grpSp>
          <p:nvGrpSpPr>
            <p:cNvPr id="48" name="Skupina 47"/>
            <p:cNvGrpSpPr/>
            <p:nvPr/>
          </p:nvGrpSpPr>
          <p:grpSpPr>
            <a:xfrm rot="632640">
              <a:off x="5508283" y="3604401"/>
              <a:ext cx="1132442" cy="778235"/>
              <a:chOff x="4099760" y="2873345"/>
              <a:chExt cx="1132442" cy="835444"/>
            </a:xfrm>
          </p:grpSpPr>
          <p:grpSp>
            <p:nvGrpSpPr>
              <p:cNvPr id="49" name="Skupina 48"/>
              <p:cNvGrpSpPr/>
              <p:nvPr/>
            </p:nvGrpSpPr>
            <p:grpSpPr>
              <a:xfrm>
                <a:off x="4099760" y="2873345"/>
                <a:ext cx="1132442" cy="835444"/>
                <a:chOff x="4099760" y="2873345"/>
                <a:chExt cx="1132442" cy="835444"/>
              </a:xfrm>
            </p:grpSpPr>
            <p:grpSp>
              <p:nvGrpSpPr>
                <p:cNvPr id="51" name="Skupina 50"/>
                <p:cNvGrpSpPr/>
                <p:nvPr/>
              </p:nvGrpSpPr>
              <p:grpSpPr>
                <a:xfrm>
                  <a:off x="4162612" y="2873345"/>
                  <a:ext cx="1069590" cy="514728"/>
                  <a:chOff x="3774287" y="2645640"/>
                  <a:chExt cx="1858045" cy="861239"/>
                </a:xfrm>
              </p:grpSpPr>
              <p:sp>
                <p:nvSpPr>
                  <p:cNvPr id="58" name="Volný tvar 57"/>
                  <p:cNvSpPr>
                    <a:spLocks noChangeAspect="1"/>
                  </p:cNvSpPr>
                  <p:nvPr/>
                </p:nvSpPr>
                <p:spPr>
                  <a:xfrm>
                    <a:off x="3774287" y="2645640"/>
                    <a:ext cx="1858045" cy="861239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17 w 851018"/>
                      <a:gd name="connsiteY0" fmla="*/ 127226 h 404857"/>
                      <a:gd name="connsiteX1" fmla="*/ 122545 w 851018"/>
                      <a:gd name="connsiteY1" fmla="*/ 14161 h 404857"/>
                      <a:gd name="connsiteX2" fmla="*/ 414205 w 851018"/>
                      <a:gd name="connsiteY2" fmla="*/ 11241 h 404857"/>
                      <a:gd name="connsiteX3" fmla="*/ 512575 w 851018"/>
                      <a:gd name="connsiteY3" fmla="*/ 101346 h 404857"/>
                      <a:gd name="connsiteX4" fmla="*/ 814500 w 851018"/>
                      <a:gd name="connsiteY4" fmla="*/ 222116 h 404857"/>
                      <a:gd name="connsiteX5" fmla="*/ 846912 w 851018"/>
                      <a:gd name="connsiteY5" fmla="*/ 392550 h 404857"/>
                      <a:gd name="connsiteX6" fmla="*/ 825387 w 851018"/>
                      <a:gd name="connsiteY6" fmla="*/ 375802 h 404857"/>
                      <a:gd name="connsiteX7" fmla="*/ 794315 w 851018"/>
                      <a:gd name="connsiteY7" fmla="*/ 250508 h 404857"/>
                      <a:gd name="connsiteX8" fmla="*/ 572960 w 851018"/>
                      <a:gd name="connsiteY8" fmla="*/ 153105 h 404857"/>
                      <a:gd name="connsiteX9" fmla="*/ 262409 w 851018"/>
                      <a:gd name="connsiteY9" fmla="*/ 66841 h 404857"/>
                      <a:gd name="connsiteX10" fmla="*/ 146561 w 851018"/>
                      <a:gd name="connsiteY10" fmla="*/ 43060 h 404857"/>
                      <a:gd name="connsiteX11" fmla="*/ 76212 w 851018"/>
                      <a:gd name="connsiteY11" fmla="*/ 68749 h 404857"/>
                      <a:gd name="connsiteX12" fmla="*/ 34772 w 851018"/>
                      <a:gd name="connsiteY12" fmla="*/ 129738 h 404857"/>
                      <a:gd name="connsiteX13" fmla="*/ 3617 w 851018"/>
                      <a:gd name="connsiteY13" fmla="*/ 127226 h 404857"/>
                      <a:gd name="connsiteX0" fmla="*/ 3617 w 851018"/>
                      <a:gd name="connsiteY0" fmla="*/ 120431 h 398062"/>
                      <a:gd name="connsiteX1" fmla="*/ 122545 w 851018"/>
                      <a:gd name="connsiteY1" fmla="*/ 7366 h 398062"/>
                      <a:gd name="connsiteX2" fmla="*/ 289375 w 851018"/>
                      <a:gd name="connsiteY2" fmla="*/ 24485 h 398062"/>
                      <a:gd name="connsiteX3" fmla="*/ 414205 w 851018"/>
                      <a:gd name="connsiteY3" fmla="*/ 4446 h 398062"/>
                      <a:gd name="connsiteX4" fmla="*/ 512575 w 851018"/>
                      <a:gd name="connsiteY4" fmla="*/ 94551 h 398062"/>
                      <a:gd name="connsiteX5" fmla="*/ 814500 w 851018"/>
                      <a:gd name="connsiteY5" fmla="*/ 215321 h 398062"/>
                      <a:gd name="connsiteX6" fmla="*/ 846912 w 851018"/>
                      <a:gd name="connsiteY6" fmla="*/ 385755 h 398062"/>
                      <a:gd name="connsiteX7" fmla="*/ 825387 w 851018"/>
                      <a:gd name="connsiteY7" fmla="*/ 369007 h 398062"/>
                      <a:gd name="connsiteX8" fmla="*/ 794315 w 851018"/>
                      <a:gd name="connsiteY8" fmla="*/ 243713 h 398062"/>
                      <a:gd name="connsiteX9" fmla="*/ 572960 w 851018"/>
                      <a:gd name="connsiteY9" fmla="*/ 146310 h 398062"/>
                      <a:gd name="connsiteX10" fmla="*/ 262409 w 851018"/>
                      <a:gd name="connsiteY10" fmla="*/ 60046 h 398062"/>
                      <a:gd name="connsiteX11" fmla="*/ 146561 w 851018"/>
                      <a:gd name="connsiteY11" fmla="*/ 36265 h 398062"/>
                      <a:gd name="connsiteX12" fmla="*/ 76212 w 851018"/>
                      <a:gd name="connsiteY12" fmla="*/ 61954 h 398062"/>
                      <a:gd name="connsiteX13" fmla="*/ 34772 w 851018"/>
                      <a:gd name="connsiteY13" fmla="*/ 122943 h 398062"/>
                      <a:gd name="connsiteX14" fmla="*/ 3617 w 851018"/>
                      <a:gd name="connsiteY14" fmla="*/ 120431 h 398062"/>
                      <a:gd name="connsiteX0" fmla="*/ 3617 w 851018"/>
                      <a:gd name="connsiteY0" fmla="*/ 119723 h 397354"/>
                      <a:gd name="connsiteX1" fmla="*/ 122545 w 851018"/>
                      <a:gd name="connsiteY1" fmla="*/ 6658 h 397354"/>
                      <a:gd name="connsiteX2" fmla="*/ 285592 w 851018"/>
                      <a:gd name="connsiteY2" fmla="*/ 32885 h 397354"/>
                      <a:gd name="connsiteX3" fmla="*/ 414205 w 851018"/>
                      <a:gd name="connsiteY3" fmla="*/ 3738 h 397354"/>
                      <a:gd name="connsiteX4" fmla="*/ 512575 w 851018"/>
                      <a:gd name="connsiteY4" fmla="*/ 93843 h 397354"/>
                      <a:gd name="connsiteX5" fmla="*/ 814500 w 851018"/>
                      <a:gd name="connsiteY5" fmla="*/ 214613 h 397354"/>
                      <a:gd name="connsiteX6" fmla="*/ 846912 w 851018"/>
                      <a:gd name="connsiteY6" fmla="*/ 385047 h 397354"/>
                      <a:gd name="connsiteX7" fmla="*/ 825387 w 851018"/>
                      <a:gd name="connsiteY7" fmla="*/ 368299 h 397354"/>
                      <a:gd name="connsiteX8" fmla="*/ 794315 w 851018"/>
                      <a:gd name="connsiteY8" fmla="*/ 243005 h 397354"/>
                      <a:gd name="connsiteX9" fmla="*/ 572960 w 851018"/>
                      <a:gd name="connsiteY9" fmla="*/ 145602 h 397354"/>
                      <a:gd name="connsiteX10" fmla="*/ 262409 w 851018"/>
                      <a:gd name="connsiteY10" fmla="*/ 59338 h 397354"/>
                      <a:gd name="connsiteX11" fmla="*/ 146561 w 851018"/>
                      <a:gd name="connsiteY11" fmla="*/ 35557 h 397354"/>
                      <a:gd name="connsiteX12" fmla="*/ 76212 w 851018"/>
                      <a:gd name="connsiteY12" fmla="*/ 61246 h 397354"/>
                      <a:gd name="connsiteX13" fmla="*/ 34772 w 851018"/>
                      <a:gd name="connsiteY13" fmla="*/ 122235 h 397354"/>
                      <a:gd name="connsiteX14" fmla="*/ 3617 w 851018"/>
                      <a:gd name="connsiteY14" fmla="*/ 119723 h 397354"/>
                      <a:gd name="connsiteX0" fmla="*/ 3617 w 851018"/>
                      <a:gd name="connsiteY0" fmla="*/ 116150 h 393781"/>
                      <a:gd name="connsiteX1" fmla="*/ 122545 w 851018"/>
                      <a:gd name="connsiteY1" fmla="*/ 3085 h 393781"/>
                      <a:gd name="connsiteX2" fmla="*/ 285592 w 851018"/>
                      <a:gd name="connsiteY2" fmla="*/ 29312 h 393781"/>
                      <a:gd name="connsiteX3" fmla="*/ 414205 w 851018"/>
                      <a:gd name="connsiteY3" fmla="*/ 165 h 393781"/>
                      <a:gd name="connsiteX4" fmla="*/ 480403 w 851018"/>
                      <a:gd name="connsiteY4" fmla="*/ 40244 h 393781"/>
                      <a:gd name="connsiteX5" fmla="*/ 512575 w 851018"/>
                      <a:gd name="connsiteY5" fmla="*/ 90270 h 393781"/>
                      <a:gd name="connsiteX6" fmla="*/ 814500 w 851018"/>
                      <a:gd name="connsiteY6" fmla="*/ 211040 h 393781"/>
                      <a:gd name="connsiteX7" fmla="*/ 846912 w 851018"/>
                      <a:gd name="connsiteY7" fmla="*/ 381474 h 393781"/>
                      <a:gd name="connsiteX8" fmla="*/ 825387 w 851018"/>
                      <a:gd name="connsiteY8" fmla="*/ 364726 h 393781"/>
                      <a:gd name="connsiteX9" fmla="*/ 794315 w 851018"/>
                      <a:gd name="connsiteY9" fmla="*/ 239432 h 393781"/>
                      <a:gd name="connsiteX10" fmla="*/ 572960 w 851018"/>
                      <a:gd name="connsiteY10" fmla="*/ 142029 h 393781"/>
                      <a:gd name="connsiteX11" fmla="*/ 262409 w 851018"/>
                      <a:gd name="connsiteY11" fmla="*/ 55765 h 393781"/>
                      <a:gd name="connsiteX12" fmla="*/ 146561 w 851018"/>
                      <a:gd name="connsiteY12" fmla="*/ 31984 h 393781"/>
                      <a:gd name="connsiteX13" fmla="*/ 76212 w 851018"/>
                      <a:gd name="connsiteY13" fmla="*/ 57673 h 393781"/>
                      <a:gd name="connsiteX14" fmla="*/ 34772 w 851018"/>
                      <a:gd name="connsiteY14" fmla="*/ 118662 h 393781"/>
                      <a:gd name="connsiteX15" fmla="*/ 3617 w 851018"/>
                      <a:gd name="connsiteY15" fmla="*/ 116150 h 393781"/>
                      <a:gd name="connsiteX0" fmla="*/ 3617 w 851018"/>
                      <a:gd name="connsiteY0" fmla="*/ 116150 h 393781"/>
                      <a:gd name="connsiteX1" fmla="*/ 122545 w 851018"/>
                      <a:gd name="connsiteY1" fmla="*/ 3085 h 393781"/>
                      <a:gd name="connsiteX2" fmla="*/ 285592 w 851018"/>
                      <a:gd name="connsiteY2" fmla="*/ 29312 h 393781"/>
                      <a:gd name="connsiteX3" fmla="*/ 414205 w 851018"/>
                      <a:gd name="connsiteY3" fmla="*/ 165 h 393781"/>
                      <a:gd name="connsiteX4" fmla="*/ 478512 w 851018"/>
                      <a:gd name="connsiteY4" fmla="*/ 27492 h 393781"/>
                      <a:gd name="connsiteX5" fmla="*/ 512575 w 851018"/>
                      <a:gd name="connsiteY5" fmla="*/ 90270 h 393781"/>
                      <a:gd name="connsiteX6" fmla="*/ 814500 w 851018"/>
                      <a:gd name="connsiteY6" fmla="*/ 211040 h 393781"/>
                      <a:gd name="connsiteX7" fmla="*/ 846912 w 851018"/>
                      <a:gd name="connsiteY7" fmla="*/ 381474 h 393781"/>
                      <a:gd name="connsiteX8" fmla="*/ 825387 w 851018"/>
                      <a:gd name="connsiteY8" fmla="*/ 364726 h 393781"/>
                      <a:gd name="connsiteX9" fmla="*/ 794315 w 851018"/>
                      <a:gd name="connsiteY9" fmla="*/ 239432 h 393781"/>
                      <a:gd name="connsiteX10" fmla="*/ 572960 w 851018"/>
                      <a:gd name="connsiteY10" fmla="*/ 142029 h 393781"/>
                      <a:gd name="connsiteX11" fmla="*/ 262409 w 851018"/>
                      <a:gd name="connsiteY11" fmla="*/ 55765 h 393781"/>
                      <a:gd name="connsiteX12" fmla="*/ 146561 w 851018"/>
                      <a:gd name="connsiteY12" fmla="*/ 31984 h 393781"/>
                      <a:gd name="connsiteX13" fmla="*/ 76212 w 851018"/>
                      <a:gd name="connsiteY13" fmla="*/ 57673 h 393781"/>
                      <a:gd name="connsiteX14" fmla="*/ 34772 w 851018"/>
                      <a:gd name="connsiteY14" fmla="*/ 118662 h 393781"/>
                      <a:gd name="connsiteX15" fmla="*/ 3617 w 851018"/>
                      <a:gd name="connsiteY15" fmla="*/ 116150 h 393781"/>
                      <a:gd name="connsiteX0" fmla="*/ 3617 w 849549"/>
                      <a:gd name="connsiteY0" fmla="*/ 116150 h 393781"/>
                      <a:gd name="connsiteX1" fmla="*/ 122545 w 849549"/>
                      <a:gd name="connsiteY1" fmla="*/ 3085 h 393781"/>
                      <a:gd name="connsiteX2" fmla="*/ 285592 w 849549"/>
                      <a:gd name="connsiteY2" fmla="*/ 29312 h 393781"/>
                      <a:gd name="connsiteX3" fmla="*/ 414205 w 849549"/>
                      <a:gd name="connsiteY3" fmla="*/ 165 h 393781"/>
                      <a:gd name="connsiteX4" fmla="*/ 478512 w 849549"/>
                      <a:gd name="connsiteY4" fmla="*/ 27492 h 393781"/>
                      <a:gd name="connsiteX5" fmla="*/ 539054 w 849549"/>
                      <a:gd name="connsiteY5" fmla="*/ 93913 h 393781"/>
                      <a:gd name="connsiteX6" fmla="*/ 814500 w 849549"/>
                      <a:gd name="connsiteY6" fmla="*/ 211040 h 393781"/>
                      <a:gd name="connsiteX7" fmla="*/ 846912 w 849549"/>
                      <a:gd name="connsiteY7" fmla="*/ 381474 h 393781"/>
                      <a:gd name="connsiteX8" fmla="*/ 825387 w 849549"/>
                      <a:gd name="connsiteY8" fmla="*/ 364726 h 393781"/>
                      <a:gd name="connsiteX9" fmla="*/ 794315 w 849549"/>
                      <a:gd name="connsiteY9" fmla="*/ 239432 h 393781"/>
                      <a:gd name="connsiteX10" fmla="*/ 572960 w 849549"/>
                      <a:gd name="connsiteY10" fmla="*/ 142029 h 393781"/>
                      <a:gd name="connsiteX11" fmla="*/ 262409 w 849549"/>
                      <a:gd name="connsiteY11" fmla="*/ 55765 h 393781"/>
                      <a:gd name="connsiteX12" fmla="*/ 146561 w 849549"/>
                      <a:gd name="connsiteY12" fmla="*/ 31984 h 393781"/>
                      <a:gd name="connsiteX13" fmla="*/ 76212 w 849549"/>
                      <a:gd name="connsiteY13" fmla="*/ 57673 h 393781"/>
                      <a:gd name="connsiteX14" fmla="*/ 34772 w 849549"/>
                      <a:gd name="connsiteY14" fmla="*/ 118662 h 393781"/>
                      <a:gd name="connsiteX15" fmla="*/ 3617 w 849549"/>
                      <a:gd name="connsiteY15" fmla="*/ 116150 h 3937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49549" h="393781">
                        <a:moveTo>
                          <a:pt x="3617" y="116150"/>
                        </a:moveTo>
                        <a:cubicBezTo>
                          <a:pt x="18246" y="96887"/>
                          <a:pt x="75549" y="17558"/>
                          <a:pt x="122545" y="3085"/>
                        </a:cubicBezTo>
                        <a:cubicBezTo>
                          <a:pt x="169541" y="-11388"/>
                          <a:pt x="236982" y="29799"/>
                          <a:pt x="285592" y="29312"/>
                        </a:cubicBezTo>
                        <a:cubicBezTo>
                          <a:pt x="334202" y="28825"/>
                          <a:pt x="385834" y="-1961"/>
                          <a:pt x="414205" y="165"/>
                        </a:cubicBezTo>
                        <a:cubicBezTo>
                          <a:pt x="442576" y="2291"/>
                          <a:pt x="462117" y="12475"/>
                          <a:pt x="478512" y="27492"/>
                        </a:cubicBezTo>
                        <a:cubicBezTo>
                          <a:pt x="494907" y="42509"/>
                          <a:pt x="483056" y="63322"/>
                          <a:pt x="539054" y="93913"/>
                        </a:cubicBezTo>
                        <a:cubicBezTo>
                          <a:pt x="595052" y="124504"/>
                          <a:pt x="763191" y="163113"/>
                          <a:pt x="814500" y="211040"/>
                        </a:cubicBezTo>
                        <a:cubicBezTo>
                          <a:pt x="865809" y="258967"/>
                          <a:pt x="845098" y="355860"/>
                          <a:pt x="846912" y="381474"/>
                        </a:cubicBezTo>
                        <a:cubicBezTo>
                          <a:pt x="848726" y="407088"/>
                          <a:pt x="834153" y="388400"/>
                          <a:pt x="825387" y="364726"/>
                        </a:cubicBezTo>
                        <a:cubicBezTo>
                          <a:pt x="816621" y="341052"/>
                          <a:pt x="836386" y="276548"/>
                          <a:pt x="794315" y="239432"/>
                        </a:cubicBezTo>
                        <a:cubicBezTo>
                          <a:pt x="752244" y="202316"/>
                          <a:pt x="661611" y="172640"/>
                          <a:pt x="572960" y="142029"/>
                        </a:cubicBezTo>
                        <a:cubicBezTo>
                          <a:pt x="484309" y="111418"/>
                          <a:pt x="333476" y="74106"/>
                          <a:pt x="262409" y="55765"/>
                        </a:cubicBezTo>
                        <a:cubicBezTo>
                          <a:pt x="191343" y="37424"/>
                          <a:pt x="178501" y="32392"/>
                          <a:pt x="146561" y="31984"/>
                        </a:cubicBezTo>
                        <a:cubicBezTo>
                          <a:pt x="114621" y="31576"/>
                          <a:pt x="89762" y="42682"/>
                          <a:pt x="76212" y="57673"/>
                        </a:cubicBezTo>
                        <a:cubicBezTo>
                          <a:pt x="62662" y="72664"/>
                          <a:pt x="46871" y="108916"/>
                          <a:pt x="34772" y="118662"/>
                        </a:cubicBezTo>
                        <a:cubicBezTo>
                          <a:pt x="22673" y="128408"/>
                          <a:pt x="-11012" y="135413"/>
                          <a:pt x="3617" y="116150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59" name="Volný tvar 58"/>
                  <p:cNvSpPr>
                    <a:spLocks/>
                  </p:cNvSpPr>
                  <p:nvPr/>
                </p:nvSpPr>
                <p:spPr>
                  <a:xfrm rot="150410">
                    <a:off x="3842255" y="2777197"/>
                    <a:ext cx="1716428" cy="670852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1018" h="390928">
                        <a:moveTo>
                          <a:pt x="3617" y="113297"/>
                        </a:moveTo>
                        <a:cubicBezTo>
                          <a:pt x="18246" y="94034"/>
                          <a:pt x="37719" y="4545"/>
                          <a:pt x="122545" y="232"/>
                        </a:cubicBezTo>
                        <a:cubicBezTo>
                          <a:pt x="207371" y="-4081"/>
                          <a:pt x="397249" y="52758"/>
                          <a:pt x="512575" y="87417"/>
                        </a:cubicBezTo>
                        <a:cubicBezTo>
                          <a:pt x="627901" y="122076"/>
                          <a:pt x="758777" y="159653"/>
                          <a:pt x="814500" y="208187"/>
                        </a:cubicBezTo>
                        <a:cubicBezTo>
                          <a:pt x="870223" y="256721"/>
                          <a:pt x="845098" y="353007"/>
                          <a:pt x="846912" y="378621"/>
                        </a:cubicBezTo>
                        <a:cubicBezTo>
                          <a:pt x="848726" y="404235"/>
                          <a:pt x="834153" y="385547"/>
                          <a:pt x="825387" y="361873"/>
                        </a:cubicBezTo>
                        <a:cubicBezTo>
                          <a:pt x="816621" y="338199"/>
                          <a:pt x="836386" y="273695"/>
                          <a:pt x="794315" y="236579"/>
                        </a:cubicBezTo>
                        <a:cubicBezTo>
                          <a:pt x="752244" y="199463"/>
                          <a:pt x="661611" y="169787"/>
                          <a:pt x="572960" y="139176"/>
                        </a:cubicBezTo>
                        <a:cubicBezTo>
                          <a:pt x="484309" y="108565"/>
                          <a:pt x="333476" y="71253"/>
                          <a:pt x="262409" y="52912"/>
                        </a:cubicBezTo>
                        <a:cubicBezTo>
                          <a:pt x="191343" y="34571"/>
                          <a:pt x="178501" y="29539"/>
                          <a:pt x="146561" y="29131"/>
                        </a:cubicBezTo>
                        <a:cubicBezTo>
                          <a:pt x="114621" y="28723"/>
                          <a:pt x="89762" y="39829"/>
                          <a:pt x="76212" y="54820"/>
                        </a:cubicBezTo>
                        <a:cubicBezTo>
                          <a:pt x="62662" y="69811"/>
                          <a:pt x="46871" y="106063"/>
                          <a:pt x="34772" y="115809"/>
                        </a:cubicBezTo>
                        <a:cubicBezTo>
                          <a:pt x="22673" y="125555"/>
                          <a:pt x="-11012" y="132560"/>
                          <a:pt x="3617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60" name="Volný tvar 59"/>
                  <p:cNvSpPr>
                    <a:spLocks/>
                  </p:cNvSpPr>
                  <p:nvPr/>
                </p:nvSpPr>
                <p:spPr>
                  <a:xfrm rot="265172">
                    <a:off x="3908824" y="2872405"/>
                    <a:ext cx="1575836" cy="533770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6612 w 851069"/>
                      <a:gd name="connsiteY9" fmla="*/ 29131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4443 w 851069"/>
                      <a:gd name="connsiteY9" fmla="*/ 36380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330 w 850731"/>
                      <a:gd name="connsiteY0" fmla="*/ 123197 h 400828"/>
                      <a:gd name="connsiteX1" fmla="*/ 116535 w 850731"/>
                      <a:gd name="connsiteY1" fmla="*/ 203 h 400828"/>
                      <a:gd name="connsiteX2" fmla="*/ 512288 w 850731"/>
                      <a:gd name="connsiteY2" fmla="*/ 97317 h 400828"/>
                      <a:gd name="connsiteX3" fmla="*/ 814213 w 850731"/>
                      <a:gd name="connsiteY3" fmla="*/ 218087 h 400828"/>
                      <a:gd name="connsiteX4" fmla="*/ 846625 w 850731"/>
                      <a:gd name="connsiteY4" fmla="*/ 388521 h 400828"/>
                      <a:gd name="connsiteX5" fmla="*/ 825100 w 850731"/>
                      <a:gd name="connsiteY5" fmla="*/ 371773 h 400828"/>
                      <a:gd name="connsiteX6" fmla="*/ 794028 w 850731"/>
                      <a:gd name="connsiteY6" fmla="*/ 246479 h 400828"/>
                      <a:gd name="connsiteX7" fmla="*/ 572673 w 850731"/>
                      <a:gd name="connsiteY7" fmla="*/ 149076 h 400828"/>
                      <a:gd name="connsiteX8" fmla="*/ 262122 w 850731"/>
                      <a:gd name="connsiteY8" fmla="*/ 62812 h 400828"/>
                      <a:gd name="connsiteX9" fmla="*/ 144105 w 850731"/>
                      <a:gd name="connsiteY9" fmla="*/ 46280 h 400828"/>
                      <a:gd name="connsiteX10" fmla="*/ 80068 w 850731"/>
                      <a:gd name="connsiteY10" fmla="*/ 69550 h 400828"/>
                      <a:gd name="connsiteX11" fmla="*/ 34485 w 850731"/>
                      <a:gd name="connsiteY11" fmla="*/ 125709 h 400828"/>
                      <a:gd name="connsiteX12" fmla="*/ 3330 w 850731"/>
                      <a:gd name="connsiteY12" fmla="*/ 123197 h 400828"/>
                      <a:gd name="connsiteX0" fmla="*/ 3586 w 850987"/>
                      <a:gd name="connsiteY0" fmla="*/ 114902 h 392533"/>
                      <a:gd name="connsiteX1" fmla="*/ 121133 w 850987"/>
                      <a:gd name="connsiteY1" fmla="*/ 227 h 392533"/>
                      <a:gd name="connsiteX2" fmla="*/ 512544 w 850987"/>
                      <a:gd name="connsiteY2" fmla="*/ 89022 h 392533"/>
                      <a:gd name="connsiteX3" fmla="*/ 814469 w 850987"/>
                      <a:gd name="connsiteY3" fmla="*/ 209792 h 392533"/>
                      <a:gd name="connsiteX4" fmla="*/ 846881 w 850987"/>
                      <a:gd name="connsiteY4" fmla="*/ 380226 h 392533"/>
                      <a:gd name="connsiteX5" fmla="*/ 825356 w 850987"/>
                      <a:gd name="connsiteY5" fmla="*/ 363478 h 392533"/>
                      <a:gd name="connsiteX6" fmla="*/ 794284 w 850987"/>
                      <a:gd name="connsiteY6" fmla="*/ 238184 h 392533"/>
                      <a:gd name="connsiteX7" fmla="*/ 572929 w 850987"/>
                      <a:gd name="connsiteY7" fmla="*/ 140781 h 392533"/>
                      <a:gd name="connsiteX8" fmla="*/ 262378 w 850987"/>
                      <a:gd name="connsiteY8" fmla="*/ 54517 h 392533"/>
                      <a:gd name="connsiteX9" fmla="*/ 144361 w 850987"/>
                      <a:gd name="connsiteY9" fmla="*/ 37985 h 392533"/>
                      <a:gd name="connsiteX10" fmla="*/ 80324 w 850987"/>
                      <a:gd name="connsiteY10" fmla="*/ 61255 h 392533"/>
                      <a:gd name="connsiteX11" fmla="*/ 34741 w 850987"/>
                      <a:gd name="connsiteY11" fmla="*/ 117414 h 392533"/>
                      <a:gd name="connsiteX12" fmla="*/ 3586 w 850987"/>
                      <a:gd name="connsiteY12" fmla="*/ 114902 h 392533"/>
                      <a:gd name="connsiteX0" fmla="*/ 3586 w 850987"/>
                      <a:gd name="connsiteY0" fmla="*/ 114902 h 392275"/>
                      <a:gd name="connsiteX1" fmla="*/ 121133 w 850987"/>
                      <a:gd name="connsiteY1" fmla="*/ 227 h 392275"/>
                      <a:gd name="connsiteX2" fmla="*/ 512544 w 850987"/>
                      <a:gd name="connsiteY2" fmla="*/ 89022 h 392275"/>
                      <a:gd name="connsiteX3" fmla="*/ 814469 w 850987"/>
                      <a:gd name="connsiteY3" fmla="*/ 209792 h 392275"/>
                      <a:gd name="connsiteX4" fmla="*/ 846881 w 850987"/>
                      <a:gd name="connsiteY4" fmla="*/ 380226 h 392275"/>
                      <a:gd name="connsiteX5" fmla="*/ 825356 w 850987"/>
                      <a:gd name="connsiteY5" fmla="*/ 363478 h 392275"/>
                      <a:gd name="connsiteX6" fmla="*/ 779196 w 850987"/>
                      <a:gd name="connsiteY6" fmla="*/ 245037 h 392275"/>
                      <a:gd name="connsiteX7" fmla="*/ 572929 w 850987"/>
                      <a:gd name="connsiteY7" fmla="*/ 140781 h 392275"/>
                      <a:gd name="connsiteX8" fmla="*/ 262378 w 850987"/>
                      <a:gd name="connsiteY8" fmla="*/ 54517 h 392275"/>
                      <a:gd name="connsiteX9" fmla="*/ 144361 w 850987"/>
                      <a:gd name="connsiteY9" fmla="*/ 37985 h 392275"/>
                      <a:gd name="connsiteX10" fmla="*/ 80324 w 850987"/>
                      <a:gd name="connsiteY10" fmla="*/ 61255 h 392275"/>
                      <a:gd name="connsiteX11" fmla="*/ 34741 w 850987"/>
                      <a:gd name="connsiteY11" fmla="*/ 117414 h 392275"/>
                      <a:gd name="connsiteX12" fmla="*/ 3586 w 850987"/>
                      <a:gd name="connsiteY12" fmla="*/ 114902 h 39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0987" h="392275">
                        <a:moveTo>
                          <a:pt x="3586" y="114902"/>
                        </a:moveTo>
                        <a:cubicBezTo>
                          <a:pt x="17985" y="95371"/>
                          <a:pt x="36307" y="4540"/>
                          <a:pt x="121133" y="227"/>
                        </a:cubicBezTo>
                        <a:cubicBezTo>
                          <a:pt x="205959" y="-4086"/>
                          <a:pt x="396988" y="54095"/>
                          <a:pt x="512544" y="89022"/>
                        </a:cubicBezTo>
                        <a:cubicBezTo>
                          <a:pt x="628100" y="123949"/>
                          <a:pt x="758746" y="161258"/>
                          <a:pt x="814469" y="209792"/>
                        </a:cubicBezTo>
                        <a:cubicBezTo>
                          <a:pt x="870192" y="258326"/>
                          <a:pt x="845067" y="354612"/>
                          <a:pt x="846881" y="380226"/>
                        </a:cubicBezTo>
                        <a:cubicBezTo>
                          <a:pt x="848695" y="405840"/>
                          <a:pt x="836637" y="386010"/>
                          <a:pt x="825356" y="363478"/>
                        </a:cubicBezTo>
                        <a:cubicBezTo>
                          <a:pt x="814075" y="340947"/>
                          <a:pt x="821267" y="282153"/>
                          <a:pt x="779196" y="245037"/>
                        </a:cubicBezTo>
                        <a:cubicBezTo>
                          <a:pt x="737125" y="207921"/>
                          <a:pt x="659065" y="172534"/>
                          <a:pt x="572929" y="140781"/>
                        </a:cubicBezTo>
                        <a:cubicBezTo>
                          <a:pt x="486793" y="109028"/>
                          <a:pt x="333806" y="71650"/>
                          <a:pt x="262378" y="54517"/>
                        </a:cubicBezTo>
                        <a:cubicBezTo>
                          <a:pt x="190950" y="37384"/>
                          <a:pt x="176301" y="38393"/>
                          <a:pt x="144361" y="37985"/>
                        </a:cubicBezTo>
                        <a:cubicBezTo>
                          <a:pt x="112421" y="37577"/>
                          <a:pt x="93874" y="46264"/>
                          <a:pt x="80324" y="61255"/>
                        </a:cubicBezTo>
                        <a:cubicBezTo>
                          <a:pt x="66774" y="76246"/>
                          <a:pt x="47531" y="108473"/>
                          <a:pt x="34741" y="117414"/>
                        </a:cubicBezTo>
                        <a:cubicBezTo>
                          <a:pt x="21951" y="126355"/>
                          <a:pt x="-10813" y="134433"/>
                          <a:pt x="3586" y="114902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61" name="Volný tvar 60"/>
                  <p:cNvSpPr>
                    <a:spLocks/>
                  </p:cNvSpPr>
                  <p:nvPr/>
                </p:nvSpPr>
                <p:spPr>
                  <a:xfrm rot="416670">
                    <a:off x="3978949" y="2960240"/>
                    <a:ext cx="1430717" cy="385555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17 w 866567"/>
                      <a:gd name="connsiteY0" fmla="*/ 113297 h 373000"/>
                      <a:gd name="connsiteX1" fmla="*/ 122545 w 866567"/>
                      <a:gd name="connsiteY1" fmla="*/ 232 h 373000"/>
                      <a:gd name="connsiteX2" fmla="*/ 512575 w 866567"/>
                      <a:gd name="connsiteY2" fmla="*/ 87417 h 373000"/>
                      <a:gd name="connsiteX3" fmla="*/ 814500 w 866567"/>
                      <a:gd name="connsiteY3" fmla="*/ 208187 h 373000"/>
                      <a:gd name="connsiteX4" fmla="*/ 866491 w 866567"/>
                      <a:gd name="connsiteY4" fmla="*/ 349443 h 373000"/>
                      <a:gd name="connsiteX5" fmla="*/ 825387 w 866567"/>
                      <a:gd name="connsiteY5" fmla="*/ 361873 h 373000"/>
                      <a:gd name="connsiteX6" fmla="*/ 794315 w 866567"/>
                      <a:gd name="connsiteY6" fmla="*/ 236579 h 373000"/>
                      <a:gd name="connsiteX7" fmla="*/ 572960 w 866567"/>
                      <a:gd name="connsiteY7" fmla="*/ 139176 h 373000"/>
                      <a:gd name="connsiteX8" fmla="*/ 262409 w 866567"/>
                      <a:gd name="connsiteY8" fmla="*/ 52912 h 373000"/>
                      <a:gd name="connsiteX9" fmla="*/ 146561 w 866567"/>
                      <a:gd name="connsiteY9" fmla="*/ 29131 h 373000"/>
                      <a:gd name="connsiteX10" fmla="*/ 76212 w 866567"/>
                      <a:gd name="connsiteY10" fmla="*/ 54820 h 373000"/>
                      <a:gd name="connsiteX11" fmla="*/ 34772 w 866567"/>
                      <a:gd name="connsiteY11" fmla="*/ 115809 h 373000"/>
                      <a:gd name="connsiteX12" fmla="*/ 3617 w 866567"/>
                      <a:gd name="connsiteY12" fmla="*/ 113297 h 373000"/>
                      <a:gd name="connsiteX0" fmla="*/ 3617 w 867450"/>
                      <a:gd name="connsiteY0" fmla="*/ 113297 h 372087"/>
                      <a:gd name="connsiteX1" fmla="*/ 122545 w 867450"/>
                      <a:gd name="connsiteY1" fmla="*/ 232 h 372087"/>
                      <a:gd name="connsiteX2" fmla="*/ 512575 w 867450"/>
                      <a:gd name="connsiteY2" fmla="*/ 87417 h 372087"/>
                      <a:gd name="connsiteX3" fmla="*/ 814500 w 867450"/>
                      <a:gd name="connsiteY3" fmla="*/ 208187 h 372087"/>
                      <a:gd name="connsiteX4" fmla="*/ 866491 w 867450"/>
                      <a:gd name="connsiteY4" fmla="*/ 349443 h 372087"/>
                      <a:gd name="connsiteX5" fmla="*/ 844196 w 867450"/>
                      <a:gd name="connsiteY5" fmla="*/ 360546 h 372087"/>
                      <a:gd name="connsiteX6" fmla="*/ 794315 w 867450"/>
                      <a:gd name="connsiteY6" fmla="*/ 236579 h 372087"/>
                      <a:gd name="connsiteX7" fmla="*/ 572960 w 867450"/>
                      <a:gd name="connsiteY7" fmla="*/ 139176 h 372087"/>
                      <a:gd name="connsiteX8" fmla="*/ 262409 w 867450"/>
                      <a:gd name="connsiteY8" fmla="*/ 52912 h 372087"/>
                      <a:gd name="connsiteX9" fmla="*/ 146561 w 867450"/>
                      <a:gd name="connsiteY9" fmla="*/ 29131 h 372087"/>
                      <a:gd name="connsiteX10" fmla="*/ 76212 w 867450"/>
                      <a:gd name="connsiteY10" fmla="*/ 54820 h 372087"/>
                      <a:gd name="connsiteX11" fmla="*/ 34772 w 867450"/>
                      <a:gd name="connsiteY11" fmla="*/ 115809 h 372087"/>
                      <a:gd name="connsiteX12" fmla="*/ 3617 w 867450"/>
                      <a:gd name="connsiteY12" fmla="*/ 113297 h 372087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2960 w 867487"/>
                      <a:gd name="connsiteY7" fmla="*/ 139176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58690 w 867487"/>
                      <a:gd name="connsiteY9" fmla="*/ 54489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90 w 867560"/>
                      <a:gd name="connsiteY0" fmla="*/ 113297 h 371040"/>
                      <a:gd name="connsiteX1" fmla="*/ 122618 w 867560"/>
                      <a:gd name="connsiteY1" fmla="*/ 232 h 371040"/>
                      <a:gd name="connsiteX2" fmla="*/ 512648 w 867560"/>
                      <a:gd name="connsiteY2" fmla="*/ 87417 h 371040"/>
                      <a:gd name="connsiteX3" fmla="*/ 814573 w 867560"/>
                      <a:gd name="connsiteY3" fmla="*/ 208187 h 371040"/>
                      <a:gd name="connsiteX4" fmla="*/ 866564 w 867560"/>
                      <a:gd name="connsiteY4" fmla="*/ 349443 h 371040"/>
                      <a:gd name="connsiteX5" fmla="*/ 844269 w 867560"/>
                      <a:gd name="connsiteY5" fmla="*/ 360546 h 371040"/>
                      <a:gd name="connsiteX6" fmla="*/ 789703 w 867560"/>
                      <a:gd name="connsiteY6" fmla="*/ 251336 h 371040"/>
                      <a:gd name="connsiteX7" fmla="*/ 575862 w 867560"/>
                      <a:gd name="connsiteY7" fmla="*/ 157100 h 371040"/>
                      <a:gd name="connsiteX8" fmla="*/ 272829 w 867560"/>
                      <a:gd name="connsiteY8" fmla="*/ 73998 h 371040"/>
                      <a:gd name="connsiteX9" fmla="*/ 158763 w 867560"/>
                      <a:gd name="connsiteY9" fmla="*/ 54489 h 371040"/>
                      <a:gd name="connsiteX10" fmla="*/ 82155 w 867560"/>
                      <a:gd name="connsiteY10" fmla="*/ 74463 h 371040"/>
                      <a:gd name="connsiteX11" fmla="*/ 34845 w 867560"/>
                      <a:gd name="connsiteY11" fmla="*/ 115809 h 371040"/>
                      <a:gd name="connsiteX12" fmla="*/ 3690 w 867560"/>
                      <a:gd name="connsiteY12" fmla="*/ 113297 h 3710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67560" h="371040">
                        <a:moveTo>
                          <a:pt x="3690" y="113297"/>
                        </a:moveTo>
                        <a:cubicBezTo>
                          <a:pt x="18319" y="94034"/>
                          <a:pt x="37792" y="4545"/>
                          <a:pt x="122618" y="232"/>
                        </a:cubicBezTo>
                        <a:cubicBezTo>
                          <a:pt x="207444" y="-4081"/>
                          <a:pt x="397322" y="52758"/>
                          <a:pt x="512648" y="87417"/>
                        </a:cubicBezTo>
                        <a:cubicBezTo>
                          <a:pt x="627974" y="122076"/>
                          <a:pt x="755587" y="164516"/>
                          <a:pt x="814573" y="208187"/>
                        </a:cubicBezTo>
                        <a:cubicBezTo>
                          <a:pt x="873559" y="251858"/>
                          <a:pt x="861615" y="324050"/>
                          <a:pt x="866564" y="349443"/>
                        </a:cubicBezTo>
                        <a:cubicBezTo>
                          <a:pt x="871513" y="374836"/>
                          <a:pt x="857079" y="376897"/>
                          <a:pt x="844269" y="360546"/>
                        </a:cubicBezTo>
                        <a:cubicBezTo>
                          <a:pt x="831459" y="344195"/>
                          <a:pt x="834437" y="285244"/>
                          <a:pt x="789703" y="251336"/>
                        </a:cubicBezTo>
                        <a:cubicBezTo>
                          <a:pt x="744969" y="217428"/>
                          <a:pt x="662008" y="186656"/>
                          <a:pt x="575862" y="157100"/>
                        </a:cubicBezTo>
                        <a:cubicBezTo>
                          <a:pt x="489716" y="127544"/>
                          <a:pt x="342346" y="91100"/>
                          <a:pt x="272829" y="73998"/>
                        </a:cubicBezTo>
                        <a:cubicBezTo>
                          <a:pt x="203313" y="56896"/>
                          <a:pt x="190703" y="54897"/>
                          <a:pt x="158763" y="54489"/>
                        </a:cubicBezTo>
                        <a:cubicBezTo>
                          <a:pt x="126823" y="54081"/>
                          <a:pt x="95705" y="59472"/>
                          <a:pt x="82155" y="74463"/>
                        </a:cubicBezTo>
                        <a:cubicBezTo>
                          <a:pt x="68605" y="89454"/>
                          <a:pt x="47923" y="109337"/>
                          <a:pt x="34845" y="115809"/>
                        </a:cubicBezTo>
                        <a:cubicBezTo>
                          <a:pt x="21768" y="122281"/>
                          <a:pt x="-10939" y="132560"/>
                          <a:pt x="3690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62" name="Volný tvar 61"/>
                  <p:cNvSpPr/>
                  <p:nvPr/>
                </p:nvSpPr>
                <p:spPr>
                  <a:xfrm>
                    <a:off x="4093369" y="2983739"/>
                    <a:ext cx="1212851" cy="397635"/>
                  </a:xfrm>
                  <a:custGeom>
                    <a:avLst/>
                    <a:gdLst>
                      <a:gd name="connsiteX0" fmla="*/ 0 w 1254347"/>
                      <a:gd name="connsiteY0" fmla="*/ 32437 h 414862"/>
                      <a:gd name="connsiteX1" fmla="*/ 250031 w 1254347"/>
                      <a:gd name="connsiteY1" fmla="*/ 108637 h 414862"/>
                      <a:gd name="connsiteX2" fmla="*/ 1188244 w 1254347"/>
                      <a:gd name="connsiteY2" fmla="*/ 401531 h 414862"/>
                      <a:gd name="connsiteX3" fmla="*/ 1152525 w 1254347"/>
                      <a:gd name="connsiteY3" fmla="*/ 353906 h 414862"/>
                      <a:gd name="connsiteX4" fmla="*/ 959644 w 1254347"/>
                      <a:gd name="connsiteY4" fmla="*/ 253893 h 414862"/>
                      <a:gd name="connsiteX5" fmla="*/ 640556 w 1254347"/>
                      <a:gd name="connsiteY5" fmla="*/ 151499 h 414862"/>
                      <a:gd name="connsiteX6" fmla="*/ 378619 w 1254347"/>
                      <a:gd name="connsiteY6" fmla="*/ 63393 h 414862"/>
                      <a:gd name="connsiteX7" fmla="*/ 169069 w 1254347"/>
                      <a:gd name="connsiteY7" fmla="*/ 11006 h 414862"/>
                      <a:gd name="connsiteX8" fmla="*/ 54769 w 1254347"/>
                      <a:gd name="connsiteY8" fmla="*/ 1481 h 414862"/>
                      <a:gd name="connsiteX9" fmla="*/ 0 w 1254347"/>
                      <a:gd name="connsiteY9" fmla="*/ 32437 h 414862"/>
                      <a:gd name="connsiteX0" fmla="*/ 0 w 1209971"/>
                      <a:gd name="connsiteY0" fmla="*/ 32437 h 406480"/>
                      <a:gd name="connsiteX1" fmla="*/ 250031 w 1209971"/>
                      <a:gd name="connsiteY1" fmla="*/ 108637 h 406480"/>
                      <a:gd name="connsiteX2" fmla="*/ 1188244 w 1209971"/>
                      <a:gd name="connsiteY2" fmla="*/ 401531 h 406480"/>
                      <a:gd name="connsiteX3" fmla="*/ 1152525 w 1209971"/>
                      <a:gd name="connsiteY3" fmla="*/ 353906 h 406480"/>
                      <a:gd name="connsiteX4" fmla="*/ 959644 w 1209971"/>
                      <a:gd name="connsiteY4" fmla="*/ 253893 h 406480"/>
                      <a:gd name="connsiteX5" fmla="*/ 640556 w 1209971"/>
                      <a:gd name="connsiteY5" fmla="*/ 151499 h 406480"/>
                      <a:gd name="connsiteX6" fmla="*/ 378619 w 1209971"/>
                      <a:gd name="connsiteY6" fmla="*/ 63393 h 406480"/>
                      <a:gd name="connsiteX7" fmla="*/ 169069 w 1209971"/>
                      <a:gd name="connsiteY7" fmla="*/ 11006 h 406480"/>
                      <a:gd name="connsiteX8" fmla="*/ 54769 w 1209971"/>
                      <a:gd name="connsiteY8" fmla="*/ 1481 h 406480"/>
                      <a:gd name="connsiteX9" fmla="*/ 0 w 1209971"/>
                      <a:gd name="connsiteY9" fmla="*/ 32437 h 406480"/>
                      <a:gd name="connsiteX0" fmla="*/ 0 w 1186948"/>
                      <a:gd name="connsiteY0" fmla="*/ 32437 h 399893"/>
                      <a:gd name="connsiteX1" fmla="*/ 250031 w 1186948"/>
                      <a:gd name="connsiteY1" fmla="*/ 108637 h 399893"/>
                      <a:gd name="connsiteX2" fmla="*/ 1157287 w 1186948"/>
                      <a:gd name="connsiteY2" fmla="*/ 394388 h 399893"/>
                      <a:gd name="connsiteX3" fmla="*/ 1152525 w 1186948"/>
                      <a:gd name="connsiteY3" fmla="*/ 353906 h 399893"/>
                      <a:gd name="connsiteX4" fmla="*/ 959644 w 1186948"/>
                      <a:gd name="connsiteY4" fmla="*/ 253893 h 399893"/>
                      <a:gd name="connsiteX5" fmla="*/ 640556 w 1186948"/>
                      <a:gd name="connsiteY5" fmla="*/ 151499 h 399893"/>
                      <a:gd name="connsiteX6" fmla="*/ 378619 w 1186948"/>
                      <a:gd name="connsiteY6" fmla="*/ 63393 h 399893"/>
                      <a:gd name="connsiteX7" fmla="*/ 169069 w 1186948"/>
                      <a:gd name="connsiteY7" fmla="*/ 11006 h 399893"/>
                      <a:gd name="connsiteX8" fmla="*/ 54769 w 1186948"/>
                      <a:gd name="connsiteY8" fmla="*/ 1481 h 399893"/>
                      <a:gd name="connsiteX9" fmla="*/ 0 w 1186948"/>
                      <a:gd name="connsiteY9" fmla="*/ 32437 h 399893"/>
                      <a:gd name="connsiteX0" fmla="*/ 0 w 1230621"/>
                      <a:gd name="connsiteY0" fmla="*/ 32437 h 404167"/>
                      <a:gd name="connsiteX1" fmla="*/ 250031 w 1230621"/>
                      <a:gd name="connsiteY1" fmla="*/ 108637 h 404167"/>
                      <a:gd name="connsiteX2" fmla="*/ 1157287 w 1230621"/>
                      <a:gd name="connsiteY2" fmla="*/ 394388 h 404167"/>
                      <a:gd name="connsiteX3" fmla="*/ 1152525 w 1230621"/>
                      <a:gd name="connsiteY3" fmla="*/ 330093 h 404167"/>
                      <a:gd name="connsiteX4" fmla="*/ 959644 w 1230621"/>
                      <a:gd name="connsiteY4" fmla="*/ 253893 h 404167"/>
                      <a:gd name="connsiteX5" fmla="*/ 640556 w 1230621"/>
                      <a:gd name="connsiteY5" fmla="*/ 151499 h 404167"/>
                      <a:gd name="connsiteX6" fmla="*/ 378619 w 1230621"/>
                      <a:gd name="connsiteY6" fmla="*/ 63393 h 404167"/>
                      <a:gd name="connsiteX7" fmla="*/ 169069 w 1230621"/>
                      <a:gd name="connsiteY7" fmla="*/ 11006 h 404167"/>
                      <a:gd name="connsiteX8" fmla="*/ 54769 w 1230621"/>
                      <a:gd name="connsiteY8" fmla="*/ 1481 h 404167"/>
                      <a:gd name="connsiteX9" fmla="*/ 0 w 1230621"/>
                      <a:gd name="connsiteY9" fmla="*/ 32437 h 404167"/>
                      <a:gd name="connsiteX0" fmla="*/ 0 w 1152536"/>
                      <a:gd name="connsiteY0" fmla="*/ 32437 h 349699"/>
                      <a:gd name="connsiteX1" fmla="*/ 250031 w 1152536"/>
                      <a:gd name="connsiteY1" fmla="*/ 108637 h 349699"/>
                      <a:gd name="connsiteX2" fmla="*/ 964406 w 1152536"/>
                      <a:gd name="connsiteY2" fmla="*/ 330094 h 349699"/>
                      <a:gd name="connsiteX3" fmla="*/ 1152525 w 1152536"/>
                      <a:gd name="connsiteY3" fmla="*/ 330093 h 349699"/>
                      <a:gd name="connsiteX4" fmla="*/ 959644 w 1152536"/>
                      <a:gd name="connsiteY4" fmla="*/ 253893 h 349699"/>
                      <a:gd name="connsiteX5" fmla="*/ 640556 w 1152536"/>
                      <a:gd name="connsiteY5" fmla="*/ 151499 h 349699"/>
                      <a:gd name="connsiteX6" fmla="*/ 378619 w 1152536"/>
                      <a:gd name="connsiteY6" fmla="*/ 63393 h 349699"/>
                      <a:gd name="connsiteX7" fmla="*/ 169069 w 1152536"/>
                      <a:gd name="connsiteY7" fmla="*/ 11006 h 349699"/>
                      <a:gd name="connsiteX8" fmla="*/ 54769 w 1152536"/>
                      <a:gd name="connsiteY8" fmla="*/ 1481 h 349699"/>
                      <a:gd name="connsiteX9" fmla="*/ 0 w 1152536"/>
                      <a:gd name="connsiteY9" fmla="*/ 32437 h 349699"/>
                      <a:gd name="connsiteX0" fmla="*/ 0 w 1193981"/>
                      <a:gd name="connsiteY0" fmla="*/ 32437 h 396769"/>
                      <a:gd name="connsiteX1" fmla="*/ 250031 w 1193981"/>
                      <a:gd name="connsiteY1" fmla="*/ 108637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193981"/>
                      <a:gd name="connsiteY0" fmla="*/ 32437 h 396769"/>
                      <a:gd name="connsiteX1" fmla="*/ 247650 w 1193981"/>
                      <a:gd name="connsiteY1" fmla="*/ 113399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59606 w 1213031"/>
                      <a:gd name="connsiteY6" fmla="*/ 152364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66750 w 1213031"/>
                      <a:gd name="connsiteY6" fmla="*/ 140458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7669 w 1212851"/>
                      <a:gd name="connsiteY7" fmla="*/ 64258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2906 w 1212851"/>
                      <a:gd name="connsiteY7" fmla="*/ 57114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9463 h 401889"/>
                      <a:gd name="connsiteX1" fmla="*/ 266700 w 1212851"/>
                      <a:gd name="connsiteY1" fmla="*/ 118519 h 401889"/>
                      <a:gd name="connsiteX2" fmla="*/ 983456 w 1212851"/>
                      <a:gd name="connsiteY2" fmla="*/ 335214 h 401889"/>
                      <a:gd name="connsiteX3" fmla="*/ 1197769 w 1212851"/>
                      <a:gd name="connsiteY3" fmla="*/ 401889 h 401889"/>
                      <a:gd name="connsiteX4" fmla="*/ 1171575 w 1212851"/>
                      <a:gd name="connsiteY4" fmla="*/ 335213 h 401889"/>
                      <a:gd name="connsiteX5" fmla="*/ 983456 w 1212851"/>
                      <a:gd name="connsiteY5" fmla="*/ 247107 h 401889"/>
                      <a:gd name="connsiteX6" fmla="*/ 666750 w 1212851"/>
                      <a:gd name="connsiteY6" fmla="*/ 144713 h 401889"/>
                      <a:gd name="connsiteX7" fmla="*/ 392906 w 1212851"/>
                      <a:gd name="connsiteY7" fmla="*/ 61369 h 401889"/>
                      <a:gd name="connsiteX8" fmla="*/ 216694 w 1212851"/>
                      <a:gd name="connsiteY8" fmla="*/ 6601 h 401889"/>
                      <a:gd name="connsiteX9" fmla="*/ 73819 w 1212851"/>
                      <a:gd name="connsiteY9" fmla="*/ 6601 h 401889"/>
                      <a:gd name="connsiteX10" fmla="*/ 0 w 1212851"/>
                      <a:gd name="connsiteY10" fmla="*/ 49463 h 401889"/>
                      <a:gd name="connsiteX0" fmla="*/ 0 w 1212851"/>
                      <a:gd name="connsiteY0" fmla="*/ 45209 h 397635"/>
                      <a:gd name="connsiteX1" fmla="*/ 266700 w 1212851"/>
                      <a:gd name="connsiteY1" fmla="*/ 114265 h 397635"/>
                      <a:gd name="connsiteX2" fmla="*/ 983456 w 1212851"/>
                      <a:gd name="connsiteY2" fmla="*/ 330960 h 397635"/>
                      <a:gd name="connsiteX3" fmla="*/ 1197769 w 1212851"/>
                      <a:gd name="connsiteY3" fmla="*/ 397635 h 397635"/>
                      <a:gd name="connsiteX4" fmla="*/ 1171575 w 1212851"/>
                      <a:gd name="connsiteY4" fmla="*/ 330959 h 397635"/>
                      <a:gd name="connsiteX5" fmla="*/ 983456 w 1212851"/>
                      <a:gd name="connsiteY5" fmla="*/ 242853 h 397635"/>
                      <a:gd name="connsiteX6" fmla="*/ 666750 w 1212851"/>
                      <a:gd name="connsiteY6" fmla="*/ 140459 h 397635"/>
                      <a:gd name="connsiteX7" fmla="*/ 392906 w 1212851"/>
                      <a:gd name="connsiteY7" fmla="*/ 57115 h 397635"/>
                      <a:gd name="connsiteX8" fmla="*/ 216694 w 1212851"/>
                      <a:gd name="connsiteY8" fmla="*/ 11872 h 397635"/>
                      <a:gd name="connsiteX9" fmla="*/ 73819 w 1212851"/>
                      <a:gd name="connsiteY9" fmla="*/ 2347 h 397635"/>
                      <a:gd name="connsiteX10" fmla="*/ 0 w 1212851"/>
                      <a:gd name="connsiteY10" fmla="*/ 45209 h 3976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212851" h="397635">
                        <a:moveTo>
                          <a:pt x="0" y="45209"/>
                        </a:moveTo>
                        <a:cubicBezTo>
                          <a:pt x="88900" y="68228"/>
                          <a:pt x="102791" y="66640"/>
                          <a:pt x="266700" y="114265"/>
                        </a:cubicBezTo>
                        <a:cubicBezTo>
                          <a:pt x="430609" y="161890"/>
                          <a:pt x="744537" y="258728"/>
                          <a:pt x="983456" y="330960"/>
                        </a:cubicBezTo>
                        <a:cubicBezTo>
                          <a:pt x="1138634" y="378188"/>
                          <a:pt x="1166416" y="397635"/>
                          <a:pt x="1197769" y="397635"/>
                        </a:cubicBezTo>
                        <a:cubicBezTo>
                          <a:pt x="1229122" y="397635"/>
                          <a:pt x="1207294" y="356756"/>
                          <a:pt x="1171575" y="330959"/>
                        </a:cubicBezTo>
                        <a:cubicBezTo>
                          <a:pt x="1135856" y="305162"/>
                          <a:pt x="1067594" y="274603"/>
                          <a:pt x="983456" y="242853"/>
                        </a:cubicBezTo>
                        <a:cubicBezTo>
                          <a:pt x="899319" y="211103"/>
                          <a:pt x="765175" y="171415"/>
                          <a:pt x="666750" y="140459"/>
                        </a:cubicBezTo>
                        <a:cubicBezTo>
                          <a:pt x="568325" y="109503"/>
                          <a:pt x="467915" y="78546"/>
                          <a:pt x="392906" y="57115"/>
                        </a:cubicBezTo>
                        <a:cubicBezTo>
                          <a:pt x="317897" y="35684"/>
                          <a:pt x="270669" y="22191"/>
                          <a:pt x="216694" y="11872"/>
                        </a:cubicBezTo>
                        <a:cubicBezTo>
                          <a:pt x="162719" y="1553"/>
                          <a:pt x="109935" y="-3209"/>
                          <a:pt x="73819" y="2347"/>
                        </a:cubicBezTo>
                        <a:cubicBezTo>
                          <a:pt x="37703" y="7903"/>
                          <a:pt x="11906" y="31517"/>
                          <a:pt x="0" y="45209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</p:grpSp>
            <p:grpSp>
              <p:nvGrpSpPr>
                <p:cNvPr id="52" name="Skupina 51"/>
                <p:cNvGrpSpPr/>
                <p:nvPr/>
              </p:nvGrpSpPr>
              <p:grpSpPr>
                <a:xfrm flipH="1" flipV="1">
                  <a:off x="4099760" y="3197791"/>
                  <a:ext cx="1071439" cy="510998"/>
                  <a:chOff x="3774287" y="2651881"/>
                  <a:chExt cx="1861257" cy="854998"/>
                </a:xfrm>
              </p:grpSpPr>
              <p:sp>
                <p:nvSpPr>
                  <p:cNvPr id="53" name="Volný tvar 52"/>
                  <p:cNvSpPr>
                    <a:spLocks noChangeAspect="1"/>
                  </p:cNvSpPr>
                  <p:nvPr/>
                </p:nvSpPr>
                <p:spPr>
                  <a:xfrm>
                    <a:off x="3774287" y="2651881"/>
                    <a:ext cx="1861257" cy="854998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1018" h="390928">
                        <a:moveTo>
                          <a:pt x="3617" y="113297"/>
                        </a:moveTo>
                        <a:cubicBezTo>
                          <a:pt x="18246" y="94034"/>
                          <a:pt x="37719" y="4545"/>
                          <a:pt x="122545" y="232"/>
                        </a:cubicBezTo>
                        <a:cubicBezTo>
                          <a:pt x="207371" y="-4081"/>
                          <a:pt x="397249" y="52758"/>
                          <a:pt x="512575" y="87417"/>
                        </a:cubicBezTo>
                        <a:cubicBezTo>
                          <a:pt x="627901" y="122076"/>
                          <a:pt x="758777" y="159653"/>
                          <a:pt x="814500" y="208187"/>
                        </a:cubicBezTo>
                        <a:cubicBezTo>
                          <a:pt x="870223" y="256721"/>
                          <a:pt x="845098" y="353007"/>
                          <a:pt x="846912" y="378621"/>
                        </a:cubicBezTo>
                        <a:cubicBezTo>
                          <a:pt x="848726" y="404235"/>
                          <a:pt x="834153" y="385547"/>
                          <a:pt x="825387" y="361873"/>
                        </a:cubicBezTo>
                        <a:cubicBezTo>
                          <a:pt x="816621" y="338199"/>
                          <a:pt x="836386" y="273695"/>
                          <a:pt x="794315" y="236579"/>
                        </a:cubicBezTo>
                        <a:cubicBezTo>
                          <a:pt x="752244" y="199463"/>
                          <a:pt x="661611" y="169787"/>
                          <a:pt x="572960" y="139176"/>
                        </a:cubicBezTo>
                        <a:cubicBezTo>
                          <a:pt x="484309" y="108565"/>
                          <a:pt x="333476" y="71253"/>
                          <a:pt x="262409" y="52912"/>
                        </a:cubicBezTo>
                        <a:cubicBezTo>
                          <a:pt x="191343" y="34571"/>
                          <a:pt x="178501" y="29539"/>
                          <a:pt x="146561" y="29131"/>
                        </a:cubicBezTo>
                        <a:cubicBezTo>
                          <a:pt x="114621" y="28723"/>
                          <a:pt x="89762" y="39829"/>
                          <a:pt x="76212" y="54820"/>
                        </a:cubicBezTo>
                        <a:cubicBezTo>
                          <a:pt x="62662" y="69811"/>
                          <a:pt x="46871" y="106063"/>
                          <a:pt x="34772" y="115809"/>
                        </a:cubicBezTo>
                        <a:cubicBezTo>
                          <a:pt x="22673" y="125555"/>
                          <a:pt x="-11012" y="132560"/>
                          <a:pt x="3617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54" name="Volný tvar 53"/>
                  <p:cNvSpPr>
                    <a:spLocks/>
                  </p:cNvSpPr>
                  <p:nvPr/>
                </p:nvSpPr>
                <p:spPr>
                  <a:xfrm rot="150410">
                    <a:off x="3842255" y="2777197"/>
                    <a:ext cx="1716428" cy="670852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1018" h="390928">
                        <a:moveTo>
                          <a:pt x="3617" y="113297"/>
                        </a:moveTo>
                        <a:cubicBezTo>
                          <a:pt x="18246" y="94034"/>
                          <a:pt x="37719" y="4545"/>
                          <a:pt x="122545" y="232"/>
                        </a:cubicBezTo>
                        <a:cubicBezTo>
                          <a:pt x="207371" y="-4081"/>
                          <a:pt x="397249" y="52758"/>
                          <a:pt x="512575" y="87417"/>
                        </a:cubicBezTo>
                        <a:cubicBezTo>
                          <a:pt x="627901" y="122076"/>
                          <a:pt x="758777" y="159653"/>
                          <a:pt x="814500" y="208187"/>
                        </a:cubicBezTo>
                        <a:cubicBezTo>
                          <a:pt x="870223" y="256721"/>
                          <a:pt x="845098" y="353007"/>
                          <a:pt x="846912" y="378621"/>
                        </a:cubicBezTo>
                        <a:cubicBezTo>
                          <a:pt x="848726" y="404235"/>
                          <a:pt x="834153" y="385547"/>
                          <a:pt x="825387" y="361873"/>
                        </a:cubicBezTo>
                        <a:cubicBezTo>
                          <a:pt x="816621" y="338199"/>
                          <a:pt x="836386" y="273695"/>
                          <a:pt x="794315" y="236579"/>
                        </a:cubicBezTo>
                        <a:cubicBezTo>
                          <a:pt x="752244" y="199463"/>
                          <a:pt x="661611" y="169787"/>
                          <a:pt x="572960" y="139176"/>
                        </a:cubicBezTo>
                        <a:cubicBezTo>
                          <a:pt x="484309" y="108565"/>
                          <a:pt x="333476" y="71253"/>
                          <a:pt x="262409" y="52912"/>
                        </a:cubicBezTo>
                        <a:cubicBezTo>
                          <a:pt x="191343" y="34571"/>
                          <a:pt x="178501" y="29539"/>
                          <a:pt x="146561" y="29131"/>
                        </a:cubicBezTo>
                        <a:cubicBezTo>
                          <a:pt x="114621" y="28723"/>
                          <a:pt x="89762" y="39829"/>
                          <a:pt x="76212" y="54820"/>
                        </a:cubicBezTo>
                        <a:cubicBezTo>
                          <a:pt x="62662" y="69811"/>
                          <a:pt x="46871" y="106063"/>
                          <a:pt x="34772" y="115809"/>
                        </a:cubicBezTo>
                        <a:cubicBezTo>
                          <a:pt x="22673" y="125555"/>
                          <a:pt x="-11012" y="132560"/>
                          <a:pt x="3617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55" name="Volný tvar 54"/>
                  <p:cNvSpPr>
                    <a:spLocks/>
                  </p:cNvSpPr>
                  <p:nvPr/>
                </p:nvSpPr>
                <p:spPr>
                  <a:xfrm rot="265172">
                    <a:off x="3908824" y="2872405"/>
                    <a:ext cx="1575836" cy="533770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6612 w 851069"/>
                      <a:gd name="connsiteY9" fmla="*/ 29131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4443 w 851069"/>
                      <a:gd name="connsiteY9" fmla="*/ 36380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330 w 850731"/>
                      <a:gd name="connsiteY0" fmla="*/ 123197 h 400828"/>
                      <a:gd name="connsiteX1" fmla="*/ 116535 w 850731"/>
                      <a:gd name="connsiteY1" fmla="*/ 203 h 400828"/>
                      <a:gd name="connsiteX2" fmla="*/ 512288 w 850731"/>
                      <a:gd name="connsiteY2" fmla="*/ 97317 h 400828"/>
                      <a:gd name="connsiteX3" fmla="*/ 814213 w 850731"/>
                      <a:gd name="connsiteY3" fmla="*/ 218087 h 400828"/>
                      <a:gd name="connsiteX4" fmla="*/ 846625 w 850731"/>
                      <a:gd name="connsiteY4" fmla="*/ 388521 h 400828"/>
                      <a:gd name="connsiteX5" fmla="*/ 825100 w 850731"/>
                      <a:gd name="connsiteY5" fmla="*/ 371773 h 400828"/>
                      <a:gd name="connsiteX6" fmla="*/ 794028 w 850731"/>
                      <a:gd name="connsiteY6" fmla="*/ 246479 h 400828"/>
                      <a:gd name="connsiteX7" fmla="*/ 572673 w 850731"/>
                      <a:gd name="connsiteY7" fmla="*/ 149076 h 400828"/>
                      <a:gd name="connsiteX8" fmla="*/ 262122 w 850731"/>
                      <a:gd name="connsiteY8" fmla="*/ 62812 h 400828"/>
                      <a:gd name="connsiteX9" fmla="*/ 144105 w 850731"/>
                      <a:gd name="connsiteY9" fmla="*/ 46280 h 400828"/>
                      <a:gd name="connsiteX10" fmla="*/ 80068 w 850731"/>
                      <a:gd name="connsiteY10" fmla="*/ 69550 h 400828"/>
                      <a:gd name="connsiteX11" fmla="*/ 34485 w 850731"/>
                      <a:gd name="connsiteY11" fmla="*/ 125709 h 400828"/>
                      <a:gd name="connsiteX12" fmla="*/ 3330 w 850731"/>
                      <a:gd name="connsiteY12" fmla="*/ 123197 h 400828"/>
                      <a:gd name="connsiteX0" fmla="*/ 3586 w 850987"/>
                      <a:gd name="connsiteY0" fmla="*/ 114902 h 392533"/>
                      <a:gd name="connsiteX1" fmla="*/ 121133 w 850987"/>
                      <a:gd name="connsiteY1" fmla="*/ 227 h 392533"/>
                      <a:gd name="connsiteX2" fmla="*/ 512544 w 850987"/>
                      <a:gd name="connsiteY2" fmla="*/ 89022 h 392533"/>
                      <a:gd name="connsiteX3" fmla="*/ 814469 w 850987"/>
                      <a:gd name="connsiteY3" fmla="*/ 209792 h 392533"/>
                      <a:gd name="connsiteX4" fmla="*/ 846881 w 850987"/>
                      <a:gd name="connsiteY4" fmla="*/ 380226 h 392533"/>
                      <a:gd name="connsiteX5" fmla="*/ 825356 w 850987"/>
                      <a:gd name="connsiteY5" fmla="*/ 363478 h 392533"/>
                      <a:gd name="connsiteX6" fmla="*/ 794284 w 850987"/>
                      <a:gd name="connsiteY6" fmla="*/ 238184 h 392533"/>
                      <a:gd name="connsiteX7" fmla="*/ 572929 w 850987"/>
                      <a:gd name="connsiteY7" fmla="*/ 140781 h 392533"/>
                      <a:gd name="connsiteX8" fmla="*/ 262378 w 850987"/>
                      <a:gd name="connsiteY8" fmla="*/ 54517 h 392533"/>
                      <a:gd name="connsiteX9" fmla="*/ 144361 w 850987"/>
                      <a:gd name="connsiteY9" fmla="*/ 37985 h 392533"/>
                      <a:gd name="connsiteX10" fmla="*/ 80324 w 850987"/>
                      <a:gd name="connsiteY10" fmla="*/ 61255 h 392533"/>
                      <a:gd name="connsiteX11" fmla="*/ 34741 w 850987"/>
                      <a:gd name="connsiteY11" fmla="*/ 117414 h 392533"/>
                      <a:gd name="connsiteX12" fmla="*/ 3586 w 850987"/>
                      <a:gd name="connsiteY12" fmla="*/ 114902 h 392533"/>
                      <a:gd name="connsiteX0" fmla="*/ 3586 w 850987"/>
                      <a:gd name="connsiteY0" fmla="*/ 114902 h 392275"/>
                      <a:gd name="connsiteX1" fmla="*/ 121133 w 850987"/>
                      <a:gd name="connsiteY1" fmla="*/ 227 h 392275"/>
                      <a:gd name="connsiteX2" fmla="*/ 512544 w 850987"/>
                      <a:gd name="connsiteY2" fmla="*/ 89022 h 392275"/>
                      <a:gd name="connsiteX3" fmla="*/ 814469 w 850987"/>
                      <a:gd name="connsiteY3" fmla="*/ 209792 h 392275"/>
                      <a:gd name="connsiteX4" fmla="*/ 846881 w 850987"/>
                      <a:gd name="connsiteY4" fmla="*/ 380226 h 392275"/>
                      <a:gd name="connsiteX5" fmla="*/ 825356 w 850987"/>
                      <a:gd name="connsiteY5" fmla="*/ 363478 h 392275"/>
                      <a:gd name="connsiteX6" fmla="*/ 779196 w 850987"/>
                      <a:gd name="connsiteY6" fmla="*/ 245037 h 392275"/>
                      <a:gd name="connsiteX7" fmla="*/ 572929 w 850987"/>
                      <a:gd name="connsiteY7" fmla="*/ 140781 h 392275"/>
                      <a:gd name="connsiteX8" fmla="*/ 262378 w 850987"/>
                      <a:gd name="connsiteY8" fmla="*/ 54517 h 392275"/>
                      <a:gd name="connsiteX9" fmla="*/ 144361 w 850987"/>
                      <a:gd name="connsiteY9" fmla="*/ 37985 h 392275"/>
                      <a:gd name="connsiteX10" fmla="*/ 80324 w 850987"/>
                      <a:gd name="connsiteY10" fmla="*/ 61255 h 392275"/>
                      <a:gd name="connsiteX11" fmla="*/ 34741 w 850987"/>
                      <a:gd name="connsiteY11" fmla="*/ 117414 h 392275"/>
                      <a:gd name="connsiteX12" fmla="*/ 3586 w 850987"/>
                      <a:gd name="connsiteY12" fmla="*/ 114902 h 39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0987" h="392275">
                        <a:moveTo>
                          <a:pt x="3586" y="114902"/>
                        </a:moveTo>
                        <a:cubicBezTo>
                          <a:pt x="17985" y="95371"/>
                          <a:pt x="36307" y="4540"/>
                          <a:pt x="121133" y="227"/>
                        </a:cubicBezTo>
                        <a:cubicBezTo>
                          <a:pt x="205959" y="-4086"/>
                          <a:pt x="396988" y="54095"/>
                          <a:pt x="512544" y="89022"/>
                        </a:cubicBezTo>
                        <a:cubicBezTo>
                          <a:pt x="628100" y="123949"/>
                          <a:pt x="758746" y="161258"/>
                          <a:pt x="814469" y="209792"/>
                        </a:cubicBezTo>
                        <a:cubicBezTo>
                          <a:pt x="870192" y="258326"/>
                          <a:pt x="845067" y="354612"/>
                          <a:pt x="846881" y="380226"/>
                        </a:cubicBezTo>
                        <a:cubicBezTo>
                          <a:pt x="848695" y="405840"/>
                          <a:pt x="836637" y="386010"/>
                          <a:pt x="825356" y="363478"/>
                        </a:cubicBezTo>
                        <a:cubicBezTo>
                          <a:pt x="814075" y="340947"/>
                          <a:pt x="821267" y="282153"/>
                          <a:pt x="779196" y="245037"/>
                        </a:cubicBezTo>
                        <a:cubicBezTo>
                          <a:pt x="737125" y="207921"/>
                          <a:pt x="659065" y="172534"/>
                          <a:pt x="572929" y="140781"/>
                        </a:cubicBezTo>
                        <a:cubicBezTo>
                          <a:pt x="486793" y="109028"/>
                          <a:pt x="333806" y="71650"/>
                          <a:pt x="262378" y="54517"/>
                        </a:cubicBezTo>
                        <a:cubicBezTo>
                          <a:pt x="190950" y="37384"/>
                          <a:pt x="176301" y="38393"/>
                          <a:pt x="144361" y="37985"/>
                        </a:cubicBezTo>
                        <a:cubicBezTo>
                          <a:pt x="112421" y="37577"/>
                          <a:pt x="93874" y="46264"/>
                          <a:pt x="80324" y="61255"/>
                        </a:cubicBezTo>
                        <a:cubicBezTo>
                          <a:pt x="66774" y="76246"/>
                          <a:pt x="47531" y="108473"/>
                          <a:pt x="34741" y="117414"/>
                        </a:cubicBezTo>
                        <a:cubicBezTo>
                          <a:pt x="21951" y="126355"/>
                          <a:pt x="-10813" y="134433"/>
                          <a:pt x="3586" y="114902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56" name="Volný tvar 55"/>
                  <p:cNvSpPr>
                    <a:spLocks/>
                  </p:cNvSpPr>
                  <p:nvPr/>
                </p:nvSpPr>
                <p:spPr>
                  <a:xfrm rot="416670">
                    <a:off x="3978949" y="2960240"/>
                    <a:ext cx="1430717" cy="385555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17 w 866567"/>
                      <a:gd name="connsiteY0" fmla="*/ 113297 h 373000"/>
                      <a:gd name="connsiteX1" fmla="*/ 122545 w 866567"/>
                      <a:gd name="connsiteY1" fmla="*/ 232 h 373000"/>
                      <a:gd name="connsiteX2" fmla="*/ 512575 w 866567"/>
                      <a:gd name="connsiteY2" fmla="*/ 87417 h 373000"/>
                      <a:gd name="connsiteX3" fmla="*/ 814500 w 866567"/>
                      <a:gd name="connsiteY3" fmla="*/ 208187 h 373000"/>
                      <a:gd name="connsiteX4" fmla="*/ 866491 w 866567"/>
                      <a:gd name="connsiteY4" fmla="*/ 349443 h 373000"/>
                      <a:gd name="connsiteX5" fmla="*/ 825387 w 866567"/>
                      <a:gd name="connsiteY5" fmla="*/ 361873 h 373000"/>
                      <a:gd name="connsiteX6" fmla="*/ 794315 w 866567"/>
                      <a:gd name="connsiteY6" fmla="*/ 236579 h 373000"/>
                      <a:gd name="connsiteX7" fmla="*/ 572960 w 866567"/>
                      <a:gd name="connsiteY7" fmla="*/ 139176 h 373000"/>
                      <a:gd name="connsiteX8" fmla="*/ 262409 w 866567"/>
                      <a:gd name="connsiteY8" fmla="*/ 52912 h 373000"/>
                      <a:gd name="connsiteX9" fmla="*/ 146561 w 866567"/>
                      <a:gd name="connsiteY9" fmla="*/ 29131 h 373000"/>
                      <a:gd name="connsiteX10" fmla="*/ 76212 w 866567"/>
                      <a:gd name="connsiteY10" fmla="*/ 54820 h 373000"/>
                      <a:gd name="connsiteX11" fmla="*/ 34772 w 866567"/>
                      <a:gd name="connsiteY11" fmla="*/ 115809 h 373000"/>
                      <a:gd name="connsiteX12" fmla="*/ 3617 w 866567"/>
                      <a:gd name="connsiteY12" fmla="*/ 113297 h 373000"/>
                      <a:gd name="connsiteX0" fmla="*/ 3617 w 867450"/>
                      <a:gd name="connsiteY0" fmla="*/ 113297 h 372087"/>
                      <a:gd name="connsiteX1" fmla="*/ 122545 w 867450"/>
                      <a:gd name="connsiteY1" fmla="*/ 232 h 372087"/>
                      <a:gd name="connsiteX2" fmla="*/ 512575 w 867450"/>
                      <a:gd name="connsiteY2" fmla="*/ 87417 h 372087"/>
                      <a:gd name="connsiteX3" fmla="*/ 814500 w 867450"/>
                      <a:gd name="connsiteY3" fmla="*/ 208187 h 372087"/>
                      <a:gd name="connsiteX4" fmla="*/ 866491 w 867450"/>
                      <a:gd name="connsiteY4" fmla="*/ 349443 h 372087"/>
                      <a:gd name="connsiteX5" fmla="*/ 844196 w 867450"/>
                      <a:gd name="connsiteY5" fmla="*/ 360546 h 372087"/>
                      <a:gd name="connsiteX6" fmla="*/ 794315 w 867450"/>
                      <a:gd name="connsiteY6" fmla="*/ 236579 h 372087"/>
                      <a:gd name="connsiteX7" fmla="*/ 572960 w 867450"/>
                      <a:gd name="connsiteY7" fmla="*/ 139176 h 372087"/>
                      <a:gd name="connsiteX8" fmla="*/ 262409 w 867450"/>
                      <a:gd name="connsiteY8" fmla="*/ 52912 h 372087"/>
                      <a:gd name="connsiteX9" fmla="*/ 146561 w 867450"/>
                      <a:gd name="connsiteY9" fmla="*/ 29131 h 372087"/>
                      <a:gd name="connsiteX10" fmla="*/ 76212 w 867450"/>
                      <a:gd name="connsiteY10" fmla="*/ 54820 h 372087"/>
                      <a:gd name="connsiteX11" fmla="*/ 34772 w 867450"/>
                      <a:gd name="connsiteY11" fmla="*/ 115809 h 372087"/>
                      <a:gd name="connsiteX12" fmla="*/ 3617 w 867450"/>
                      <a:gd name="connsiteY12" fmla="*/ 113297 h 372087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2960 w 867487"/>
                      <a:gd name="connsiteY7" fmla="*/ 139176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58690 w 867487"/>
                      <a:gd name="connsiteY9" fmla="*/ 54489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90 w 867560"/>
                      <a:gd name="connsiteY0" fmla="*/ 113297 h 371040"/>
                      <a:gd name="connsiteX1" fmla="*/ 122618 w 867560"/>
                      <a:gd name="connsiteY1" fmla="*/ 232 h 371040"/>
                      <a:gd name="connsiteX2" fmla="*/ 512648 w 867560"/>
                      <a:gd name="connsiteY2" fmla="*/ 87417 h 371040"/>
                      <a:gd name="connsiteX3" fmla="*/ 814573 w 867560"/>
                      <a:gd name="connsiteY3" fmla="*/ 208187 h 371040"/>
                      <a:gd name="connsiteX4" fmla="*/ 866564 w 867560"/>
                      <a:gd name="connsiteY4" fmla="*/ 349443 h 371040"/>
                      <a:gd name="connsiteX5" fmla="*/ 844269 w 867560"/>
                      <a:gd name="connsiteY5" fmla="*/ 360546 h 371040"/>
                      <a:gd name="connsiteX6" fmla="*/ 789703 w 867560"/>
                      <a:gd name="connsiteY6" fmla="*/ 251336 h 371040"/>
                      <a:gd name="connsiteX7" fmla="*/ 575862 w 867560"/>
                      <a:gd name="connsiteY7" fmla="*/ 157100 h 371040"/>
                      <a:gd name="connsiteX8" fmla="*/ 272829 w 867560"/>
                      <a:gd name="connsiteY8" fmla="*/ 73998 h 371040"/>
                      <a:gd name="connsiteX9" fmla="*/ 158763 w 867560"/>
                      <a:gd name="connsiteY9" fmla="*/ 54489 h 371040"/>
                      <a:gd name="connsiteX10" fmla="*/ 82155 w 867560"/>
                      <a:gd name="connsiteY10" fmla="*/ 74463 h 371040"/>
                      <a:gd name="connsiteX11" fmla="*/ 34845 w 867560"/>
                      <a:gd name="connsiteY11" fmla="*/ 115809 h 371040"/>
                      <a:gd name="connsiteX12" fmla="*/ 3690 w 867560"/>
                      <a:gd name="connsiteY12" fmla="*/ 113297 h 3710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67560" h="371040">
                        <a:moveTo>
                          <a:pt x="3690" y="113297"/>
                        </a:moveTo>
                        <a:cubicBezTo>
                          <a:pt x="18319" y="94034"/>
                          <a:pt x="37792" y="4545"/>
                          <a:pt x="122618" y="232"/>
                        </a:cubicBezTo>
                        <a:cubicBezTo>
                          <a:pt x="207444" y="-4081"/>
                          <a:pt x="397322" y="52758"/>
                          <a:pt x="512648" y="87417"/>
                        </a:cubicBezTo>
                        <a:cubicBezTo>
                          <a:pt x="627974" y="122076"/>
                          <a:pt x="755587" y="164516"/>
                          <a:pt x="814573" y="208187"/>
                        </a:cubicBezTo>
                        <a:cubicBezTo>
                          <a:pt x="873559" y="251858"/>
                          <a:pt x="861615" y="324050"/>
                          <a:pt x="866564" y="349443"/>
                        </a:cubicBezTo>
                        <a:cubicBezTo>
                          <a:pt x="871513" y="374836"/>
                          <a:pt x="857079" y="376897"/>
                          <a:pt x="844269" y="360546"/>
                        </a:cubicBezTo>
                        <a:cubicBezTo>
                          <a:pt x="831459" y="344195"/>
                          <a:pt x="834437" y="285244"/>
                          <a:pt x="789703" y="251336"/>
                        </a:cubicBezTo>
                        <a:cubicBezTo>
                          <a:pt x="744969" y="217428"/>
                          <a:pt x="662008" y="186656"/>
                          <a:pt x="575862" y="157100"/>
                        </a:cubicBezTo>
                        <a:cubicBezTo>
                          <a:pt x="489716" y="127544"/>
                          <a:pt x="342346" y="91100"/>
                          <a:pt x="272829" y="73998"/>
                        </a:cubicBezTo>
                        <a:cubicBezTo>
                          <a:pt x="203313" y="56896"/>
                          <a:pt x="190703" y="54897"/>
                          <a:pt x="158763" y="54489"/>
                        </a:cubicBezTo>
                        <a:cubicBezTo>
                          <a:pt x="126823" y="54081"/>
                          <a:pt x="95705" y="59472"/>
                          <a:pt x="82155" y="74463"/>
                        </a:cubicBezTo>
                        <a:cubicBezTo>
                          <a:pt x="68605" y="89454"/>
                          <a:pt x="47923" y="109337"/>
                          <a:pt x="34845" y="115809"/>
                        </a:cubicBezTo>
                        <a:cubicBezTo>
                          <a:pt x="21768" y="122281"/>
                          <a:pt x="-10939" y="132560"/>
                          <a:pt x="3690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57" name="Volný tvar 56"/>
                  <p:cNvSpPr/>
                  <p:nvPr/>
                </p:nvSpPr>
                <p:spPr>
                  <a:xfrm>
                    <a:off x="4093369" y="2983739"/>
                    <a:ext cx="1212851" cy="397635"/>
                  </a:xfrm>
                  <a:custGeom>
                    <a:avLst/>
                    <a:gdLst>
                      <a:gd name="connsiteX0" fmla="*/ 0 w 1254347"/>
                      <a:gd name="connsiteY0" fmla="*/ 32437 h 414862"/>
                      <a:gd name="connsiteX1" fmla="*/ 250031 w 1254347"/>
                      <a:gd name="connsiteY1" fmla="*/ 108637 h 414862"/>
                      <a:gd name="connsiteX2" fmla="*/ 1188244 w 1254347"/>
                      <a:gd name="connsiteY2" fmla="*/ 401531 h 414862"/>
                      <a:gd name="connsiteX3" fmla="*/ 1152525 w 1254347"/>
                      <a:gd name="connsiteY3" fmla="*/ 353906 h 414862"/>
                      <a:gd name="connsiteX4" fmla="*/ 959644 w 1254347"/>
                      <a:gd name="connsiteY4" fmla="*/ 253893 h 414862"/>
                      <a:gd name="connsiteX5" fmla="*/ 640556 w 1254347"/>
                      <a:gd name="connsiteY5" fmla="*/ 151499 h 414862"/>
                      <a:gd name="connsiteX6" fmla="*/ 378619 w 1254347"/>
                      <a:gd name="connsiteY6" fmla="*/ 63393 h 414862"/>
                      <a:gd name="connsiteX7" fmla="*/ 169069 w 1254347"/>
                      <a:gd name="connsiteY7" fmla="*/ 11006 h 414862"/>
                      <a:gd name="connsiteX8" fmla="*/ 54769 w 1254347"/>
                      <a:gd name="connsiteY8" fmla="*/ 1481 h 414862"/>
                      <a:gd name="connsiteX9" fmla="*/ 0 w 1254347"/>
                      <a:gd name="connsiteY9" fmla="*/ 32437 h 414862"/>
                      <a:gd name="connsiteX0" fmla="*/ 0 w 1209971"/>
                      <a:gd name="connsiteY0" fmla="*/ 32437 h 406480"/>
                      <a:gd name="connsiteX1" fmla="*/ 250031 w 1209971"/>
                      <a:gd name="connsiteY1" fmla="*/ 108637 h 406480"/>
                      <a:gd name="connsiteX2" fmla="*/ 1188244 w 1209971"/>
                      <a:gd name="connsiteY2" fmla="*/ 401531 h 406480"/>
                      <a:gd name="connsiteX3" fmla="*/ 1152525 w 1209971"/>
                      <a:gd name="connsiteY3" fmla="*/ 353906 h 406480"/>
                      <a:gd name="connsiteX4" fmla="*/ 959644 w 1209971"/>
                      <a:gd name="connsiteY4" fmla="*/ 253893 h 406480"/>
                      <a:gd name="connsiteX5" fmla="*/ 640556 w 1209971"/>
                      <a:gd name="connsiteY5" fmla="*/ 151499 h 406480"/>
                      <a:gd name="connsiteX6" fmla="*/ 378619 w 1209971"/>
                      <a:gd name="connsiteY6" fmla="*/ 63393 h 406480"/>
                      <a:gd name="connsiteX7" fmla="*/ 169069 w 1209971"/>
                      <a:gd name="connsiteY7" fmla="*/ 11006 h 406480"/>
                      <a:gd name="connsiteX8" fmla="*/ 54769 w 1209971"/>
                      <a:gd name="connsiteY8" fmla="*/ 1481 h 406480"/>
                      <a:gd name="connsiteX9" fmla="*/ 0 w 1209971"/>
                      <a:gd name="connsiteY9" fmla="*/ 32437 h 406480"/>
                      <a:gd name="connsiteX0" fmla="*/ 0 w 1186948"/>
                      <a:gd name="connsiteY0" fmla="*/ 32437 h 399893"/>
                      <a:gd name="connsiteX1" fmla="*/ 250031 w 1186948"/>
                      <a:gd name="connsiteY1" fmla="*/ 108637 h 399893"/>
                      <a:gd name="connsiteX2" fmla="*/ 1157287 w 1186948"/>
                      <a:gd name="connsiteY2" fmla="*/ 394388 h 399893"/>
                      <a:gd name="connsiteX3" fmla="*/ 1152525 w 1186948"/>
                      <a:gd name="connsiteY3" fmla="*/ 353906 h 399893"/>
                      <a:gd name="connsiteX4" fmla="*/ 959644 w 1186948"/>
                      <a:gd name="connsiteY4" fmla="*/ 253893 h 399893"/>
                      <a:gd name="connsiteX5" fmla="*/ 640556 w 1186948"/>
                      <a:gd name="connsiteY5" fmla="*/ 151499 h 399893"/>
                      <a:gd name="connsiteX6" fmla="*/ 378619 w 1186948"/>
                      <a:gd name="connsiteY6" fmla="*/ 63393 h 399893"/>
                      <a:gd name="connsiteX7" fmla="*/ 169069 w 1186948"/>
                      <a:gd name="connsiteY7" fmla="*/ 11006 h 399893"/>
                      <a:gd name="connsiteX8" fmla="*/ 54769 w 1186948"/>
                      <a:gd name="connsiteY8" fmla="*/ 1481 h 399893"/>
                      <a:gd name="connsiteX9" fmla="*/ 0 w 1186948"/>
                      <a:gd name="connsiteY9" fmla="*/ 32437 h 399893"/>
                      <a:gd name="connsiteX0" fmla="*/ 0 w 1230621"/>
                      <a:gd name="connsiteY0" fmla="*/ 32437 h 404167"/>
                      <a:gd name="connsiteX1" fmla="*/ 250031 w 1230621"/>
                      <a:gd name="connsiteY1" fmla="*/ 108637 h 404167"/>
                      <a:gd name="connsiteX2" fmla="*/ 1157287 w 1230621"/>
                      <a:gd name="connsiteY2" fmla="*/ 394388 h 404167"/>
                      <a:gd name="connsiteX3" fmla="*/ 1152525 w 1230621"/>
                      <a:gd name="connsiteY3" fmla="*/ 330093 h 404167"/>
                      <a:gd name="connsiteX4" fmla="*/ 959644 w 1230621"/>
                      <a:gd name="connsiteY4" fmla="*/ 253893 h 404167"/>
                      <a:gd name="connsiteX5" fmla="*/ 640556 w 1230621"/>
                      <a:gd name="connsiteY5" fmla="*/ 151499 h 404167"/>
                      <a:gd name="connsiteX6" fmla="*/ 378619 w 1230621"/>
                      <a:gd name="connsiteY6" fmla="*/ 63393 h 404167"/>
                      <a:gd name="connsiteX7" fmla="*/ 169069 w 1230621"/>
                      <a:gd name="connsiteY7" fmla="*/ 11006 h 404167"/>
                      <a:gd name="connsiteX8" fmla="*/ 54769 w 1230621"/>
                      <a:gd name="connsiteY8" fmla="*/ 1481 h 404167"/>
                      <a:gd name="connsiteX9" fmla="*/ 0 w 1230621"/>
                      <a:gd name="connsiteY9" fmla="*/ 32437 h 404167"/>
                      <a:gd name="connsiteX0" fmla="*/ 0 w 1152536"/>
                      <a:gd name="connsiteY0" fmla="*/ 32437 h 349699"/>
                      <a:gd name="connsiteX1" fmla="*/ 250031 w 1152536"/>
                      <a:gd name="connsiteY1" fmla="*/ 108637 h 349699"/>
                      <a:gd name="connsiteX2" fmla="*/ 964406 w 1152536"/>
                      <a:gd name="connsiteY2" fmla="*/ 330094 h 349699"/>
                      <a:gd name="connsiteX3" fmla="*/ 1152525 w 1152536"/>
                      <a:gd name="connsiteY3" fmla="*/ 330093 h 349699"/>
                      <a:gd name="connsiteX4" fmla="*/ 959644 w 1152536"/>
                      <a:gd name="connsiteY4" fmla="*/ 253893 h 349699"/>
                      <a:gd name="connsiteX5" fmla="*/ 640556 w 1152536"/>
                      <a:gd name="connsiteY5" fmla="*/ 151499 h 349699"/>
                      <a:gd name="connsiteX6" fmla="*/ 378619 w 1152536"/>
                      <a:gd name="connsiteY6" fmla="*/ 63393 h 349699"/>
                      <a:gd name="connsiteX7" fmla="*/ 169069 w 1152536"/>
                      <a:gd name="connsiteY7" fmla="*/ 11006 h 349699"/>
                      <a:gd name="connsiteX8" fmla="*/ 54769 w 1152536"/>
                      <a:gd name="connsiteY8" fmla="*/ 1481 h 349699"/>
                      <a:gd name="connsiteX9" fmla="*/ 0 w 1152536"/>
                      <a:gd name="connsiteY9" fmla="*/ 32437 h 349699"/>
                      <a:gd name="connsiteX0" fmla="*/ 0 w 1193981"/>
                      <a:gd name="connsiteY0" fmla="*/ 32437 h 396769"/>
                      <a:gd name="connsiteX1" fmla="*/ 250031 w 1193981"/>
                      <a:gd name="connsiteY1" fmla="*/ 108637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193981"/>
                      <a:gd name="connsiteY0" fmla="*/ 32437 h 396769"/>
                      <a:gd name="connsiteX1" fmla="*/ 247650 w 1193981"/>
                      <a:gd name="connsiteY1" fmla="*/ 113399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59606 w 1213031"/>
                      <a:gd name="connsiteY6" fmla="*/ 152364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66750 w 1213031"/>
                      <a:gd name="connsiteY6" fmla="*/ 140458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7669 w 1212851"/>
                      <a:gd name="connsiteY7" fmla="*/ 64258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2906 w 1212851"/>
                      <a:gd name="connsiteY7" fmla="*/ 57114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9463 h 401889"/>
                      <a:gd name="connsiteX1" fmla="*/ 266700 w 1212851"/>
                      <a:gd name="connsiteY1" fmla="*/ 118519 h 401889"/>
                      <a:gd name="connsiteX2" fmla="*/ 983456 w 1212851"/>
                      <a:gd name="connsiteY2" fmla="*/ 335214 h 401889"/>
                      <a:gd name="connsiteX3" fmla="*/ 1197769 w 1212851"/>
                      <a:gd name="connsiteY3" fmla="*/ 401889 h 401889"/>
                      <a:gd name="connsiteX4" fmla="*/ 1171575 w 1212851"/>
                      <a:gd name="connsiteY4" fmla="*/ 335213 h 401889"/>
                      <a:gd name="connsiteX5" fmla="*/ 983456 w 1212851"/>
                      <a:gd name="connsiteY5" fmla="*/ 247107 h 401889"/>
                      <a:gd name="connsiteX6" fmla="*/ 666750 w 1212851"/>
                      <a:gd name="connsiteY6" fmla="*/ 144713 h 401889"/>
                      <a:gd name="connsiteX7" fmla="*/ 392906 w 1212851"/>
                      <a:gd name="connsiteY7" fmla="*/ 61369 h 401889"/>
                      <a:gd name="connsiteX8" fmla="*/ 216694 w 1212851"/>
                      <a:gd name="connsiteY8" fmla="*/ 6601 h 401889"/>
                      <a:gd name="connsiteX9" fmla="*/ 73819 w 1212851"/>
                      <a:gd name="connsiteY9" fmla="*/ 6601 h 401889"/>
                      <a:gd name="connsiteX10" fmla="*/ 0 w 1212851"/>
                      <a:gd name="connsiteY10" fmla="*/ 49463 h 401889"/>
                      <a:gd name="connsiteX0" fmla="*/ 0 w 1212851"/>
                      <a:gd name="connsiteY0" fmla="*/ 45209 h 397635"/>
                      <a:gd name="connsiteX1" fmla="*/ 266700 w 1212851"/>
                      <a:gd name="connsiteY1" fmla="*/ 114265 h 397635"/>
                      <a:gd name="connsiteX2" fmla="*/ 983456 w 1212851"/>
                      <a:gd name="connsiteY2" fmla="*/ 330960 h 397635"/>
                      <a:gd name="connsiteX3" fmla="*/ 1197769 w 1212851"/>
                      <a:gd name="connsiteY3" fmla="*/ 397635 h 397635"/>
                      <a:gd name="connsiteX4" fmla="*/ 1171575 w 1212851"/>
                      <a:gd name="connsiteY4" fmla="*/ 330959 h 397635"/>
                      <a:gd name="connsiteX5" fmla="*/ 983456 w 1212851"/>
                      <a:gd name="connsiteY5" fmla="*/ 242853 h 397635"/>
                      <a:gd name="connsiteX6" fmla="*/ 666750 w 1212851"/>
                      <a:gd name="connsiteY6" fmla="*/ 140459 h 397635"/>
                      <a:gd name="connsiteX7" fmla="*/ 392906 w 1212851"/>
                      <a:gd name="connsiteY7" fmla="*/ 57115 h 397635"/>
                      <a:gd name="connsiteX8" fmla="*/ 216694 w 1212851"/>
                      <a:gd name="connsiteY8" fmla="*/ 11872 h 397635"/>
                      <a:gd name="connsiteX9" fmla="*/ 73819 w 1212851"/>
                      <a:gd name="connsiteY9" fmla="*/ 2347 h 397635"/>
                      <a:gd name="connsiteX10" fmla="*/ 0 w 1212851"/>
                      <a:gd name="connsiteY10" fmla="*/ 45209 h 3976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212851" h="397635">
                        <a:moveTo>
                          <a:pt x="0" y="45209"/>
                        </a:moveTo>
                        <a:cubicBezTo>
                          <a:pt x="88900" y="68228"/>
                          <a:pt x="102791" y="66640"/>
                          <a:pt x="266700" y="114265"/>
                        </a:cubicBezTo>
                        <a:cubicBezTo>
                          <a:pt x="430609" y="161890"/>
                          <a:pt x="744537" y="258728"/>
                          <a:pt x="983456" y="330960"/>
                        </a:cubicBezTo>
                        <a:cubicBezTo>
                          <a:pt x="1138634" y="378188"/>
                          <a:pt x="1166416" y="397635"/>
                          <a:pt x="1197769" y="397635"/>
                        </a:cubicBezTo>
                        <a:cubicBezTo>
                          <a:pt x="1229122" y="397635"/>
                          <a:pt x="1207294" y="356756"/>
                          <a:pt x="1171575" y="330959"/>
                        </a:cubicBezTo>
                        <a:cubicBezTo>
                          <a:pt x="1135856" y="305162"/>
                          <a:pt x="1067594" y="274603"/>
                          <a:pt x="983456" y="242853"/>
                        </a:cubicBezTo>
                        <a:cubicBezTo>
                          <a:pt x="899319" y="211103"/>
                          <a:pt x="765175" y="171415"/>
                          <a:pt x="666750" y="140459"/>
                        </a:cubicBezTo>
                        <a:cubicBezTo>
                          <a:pt x="568325" y="109503"/>
                          <a:pt x="467915" y="78546"/>
                          <a:pt x="392906" y="57115"/>
                        </a:cubicBezTo>
                        <a:cubicBezTo>
                          <a:pt x="317897" y="35684"/>
                          <a:pt x="270669" y="22191"/>
                          <a:pt x="216694" y="11872"/>
                        </a:cubicBezTo>
                        <a:cubicBezTo>
                          <a:pt x="162719" y="1553"/>
                          <a:pt x="109935" y="-3209"/>
                          <a:pt x="73819" y="2347"/>
                        </a:cubicBezTo>
                        <a:cubicBezTo>
                          <a:pt x="37703" y="7903"/>
                          <a:pt x="11906" y="31517"/>
                          <a:pt x="0" y="45209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</p:grpSp>
          </p:grpSp>
          <p:sp>
            <p:nvSpPr>
              <p:cNvPr id="50" name="Ovál 49"/>
              <p:cNvSpPr/>
              <p:nvPr/>
            </p:nvSpPr>
            <p:spPr>
              <a:xfrm>
                <a:off x="4639791" y="2906528"/>
                <a:ext cx="99748" cy="60221"/>
              </a:xfrm>
              <a:prstGeom prst="ellipse">
                <a:avLst/>
              </a:prstGeom>
              <a:solidFill>
                <a:schemeClr val="accent2">
                  <a:lumMod val="75000"/>
                </a:schemeClr>
              </a:solidFill>
              <a:ln w="1270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 b="1"/>
              </a:p>
            </p:txBody>
          </p:sp>
        </p:grpSp>
        <p:grpSp>
          <p:nvGrpSpPr>
            <p:cNvPr id="63" name="Skupina 62"/>
            <p:cNvGrpSpPr/>
            <p:nvPr/>
          </p:nvGrpSpPr>
          <p:grpSpPr>
            <a:xfrm rot="632640">
              <a:off x="6512357" y="4133857"/>
              <a:ext cx="1132442" cy="778235"/>
              <a:chOff x="4099760" y="2873345"/>
              <a:chExt cx="1132442" cy="835444"/>
            </a:xfrm>
          </p:grpSpPr>
          <p:grpSp>
            <p:nvGrpSpPr>
              <p:cNvPr id="64" name="Skupina 63"/>
              <p:cNvGrpSpPr/>
              <p:nvPr/>
            </p:nvGrpSpPr>
            <p:grpSpPr>
              <a:xfrm>
                <a:off x="4099760" y="2873345"/>
                <a:ext cx="1132442" cy="835444"/>
                <a:chOff x="4099760" y="2873345"/>
                <a:chExt cx="1132442" cy="835444"/>
              </a:xfrm>
            </p:grpSpPr>
            <p:grpSp>
              <p:nvGrpSpPr>
                <p:cNvPr id="66" name="Skupina 65"/>
                <p:cNvGrpSpPr/>
                <p:nvPr/>
              </p:nvGrpSpPr>
              <p:grpSpPr>
                <a:xfrm>
                  <a:off x="4162612" y="2873345"/>
                  <a:ext cx="1069590" cy="514728"/>
                  <a:chOff x="3774287" y="2645640"/>
                  <a:chExt cx="1858045" cy="861239"/>
                </a:xfrm>
              </p:grpSpPr>
              <p:sp>
                <p:nvSpPr>
                  <p:cNvPr id="73" name="Volný tvar 72"/>
                  <p:cNvSpPr>
                    <a:spLocks noChangeAspect="1"/>
                  </p:cNvSpPr>
                  <p:nvPr/>
                </p:nvSpPr>
                <p:spPr>
                  <a:xfrm>
                    <a:off x="3774287" y="2645640"/>
                    <a:ext cx="1858045" cy="861239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17 w 851018"/>
                      <a:gd name="connsiteY0" fmla="*/ 127226 h 404857"/>
                      <a:gd name="connsiteX1" fmla="*/ 122545 w 851018"/>
                      <a:gd name="connsiteY1" fmla="*/ 14161 h 404857"/>
                      <a:gd name="connsiteX2" fmla="*/ 414205 w 851018"/>
                      <a:gd name="connsiteY2" fmla="*/ 11241 h 404857"/>
                      <a:gd name="connsiteX3" fmla="*/ 512575 w 851018"/>
                      <a:gd name="connsiteY3" fmla="*/ 101346 h 404857"/>
                      <a:gd name="connsiteX4" fmla="*/ 814500 w 851018"/>
                      <a:gd name="connsiteY4" fmla="*/ 222116 h 404857"/>
                      <a:gd name="connsiteX5" fmla="*/ 846912 w 851018"/>
                      <a:gd name="connsiteY5" fmla="*/ 392550 h 404857"/>
                      <a:gd name="connsiteX6" fmla="*/ 825387 w 851018"/>
                      <a:gd name="connsiteY6" fmla="*/ 375802 h 404857"/>
                      <a:gd name="connsiteX7" fmla="*/ 794315 w 851018"/>
                      <a:gd name="connsiteY7" fmla="*/ 250508 h 404857"/>
                      <a:gd name="connsiteX8" fmla="*/ 572960 w 851018"/>
                      <a:gd name="connsiteY8" fmla="*/ 153105 h 404857"/>
                      <a:gd name="connsiteX9" fmla="*/ 262409 w 851018"/>
                      <a:gd name="connsiteY9" fmla="*/ 66841 h 404857"/>
                      <a:gd name="connsiteX10" fmla="*/ 146561 w 851018"/>
                      <a:gd name="connsiteY10" fmla="*/ 43060 h 404857"/>
                      <a:gd name="connsiteX11" fmla="*/ 76212 w 851018"/>
                      <a:gd name="connsiteY11" fmla="*/ 68749 h 404857"/>
                      <a:gd name="connsiteX12" fmla="*/ 34772 w 851018"/>
                      <a:gd name="connsiteY12" fmla="*/ 129738 h 404857"/>
                      <a:gd name="connsiteX13" fmla="*/ 3617 w 851018"/>
                      <a:gd name="connsiteY13" fmla="*/ 127226 h 404857"/>
                      <a:gd name="connsiteX0" fmla="*/ 3617 w 851018"/>
                      <a:gd name="connsiteY0" fmla="*/ 120431 h 398062"/>
                      <a:gd name="connsiteX1" fmla="*/ 122545 w 851018"/>
                      <a:gd name="connsiteY1" fmla="*/ 7366 h 398062"/>
                      <a:gd name="connsiteX2" fmla="*/ 289375 w 851018"/>
                      <a:gd name="connsiteY2" fmla="*/ 24485 h 398062"/>
                      <a:gd name="connsiteX3" fmla="*/ 414205 w 851018"/>
                      <a:gd name="connsiteY3" fmla="*/ 4446 h 398062"/>
                      <a:gd name="connsiteX4" fmla="*/ 512575 w 851018"/>
                      <a:gd name="connsiteY4" fmla="*/ 94551 h 398062"/>
                      <a:gd name="connsiteX5" fmla="*/ 814500 w 851018"/>
                      <a:gd name="connsiteY5" fmla="*/ 215321 h 398062"/>
                      <a:gd name="connsiteX6" fmla="*/ 846912 w 851018"/>
                      <a:gd name="connsiteY6" fmla="*/ 385755 h 398062"/>
                      <a:gd name="connsiteX7" fmla="*/ 825387 w 851018"/>
                      <a:gd name="connsiteY7" fmla="*/ 369007 h 398062"/>
                      <a:gd name="connsiteX8" fmla="*/ 794315 w 851018"/>
                      <a:gd name="connsiteY8" fmla="*/ 243713 h 398062"/>
                      <a:gd name="connsiteX9" fmla="*/ 572960 w 851018"/>
                      <a:gd name="connsiteY9" fmla="*/ 146310 h 398062"/>
                      <a:gd name="connsiteX10" fmla="*/ 262409 w 851018"/>
                      <a:gd name="connsiteY10" fmla="*/ 60046 h 398062"/>
                      <a:gd name="connsiteX11" fmla="*/ 146561 w 851018"/>
                      <a:gd name="connsiteY11" fmla="*/ 36265 h 398062"/>
                      <a:gd name="connsiteX12" fmla="*/ 76212 w 851018"/>
                      <a:gd name="connsiteY12" fmla="*/ 61954 h 398062"/>
                      <a:gd name="connsiteX13" fmla="*/ 34772 w 851018"/>
                      <a:gd name="connsiteY13" fmla="*/ 122943 h 398062"/>
                      <a:gd name="connsiteX14" fmla="*/ 3617 w 851018"/>
                      <a:gd name="connsiteY14" fmla="*/ 120431 h 398062"/>
                      <a:gd name="connsiteX0" fmla="*/ 3617 w 851018"/>
                      <a:gd name="connsiteY0" fmla="*/ 119723 h 397354"/>
                      <a:gd name="connsiteX1" fmla="*/ 122545 w 851018"/>
                      <a:gd name="connsiteY1" fmla="*/ 6658 h 397354"/>
                      <a:gd name="connsiteX2" fmla="*/ 285592 w 851018"/>
                      <a:gd name="connsiteY2" fmla="*/ 32885 h 397354"/>
                      <a:gd name="connsiteX3" fmla="*/ 414205 w 851018"/>
                      <a:gd name="connsiteY3" fmla="*/ 3738 h 397354"/>
                      <a:gd name="connsiteX4" fmla="*/ 512575 w 851018"/>
                      <a:gd name="connsiteY4" fmla="*/ 93843 h 397354"/>
                      <a:gd name="connsiteX5" fmla="*/ 814500 w 851018"/>
                      <a:gd name="connsiteY5" fmla="*/ 214613 h 397354"/>
                      <a:gd name="connsiteX6" fmla="*/ 846912 w 851018"/>
                      <a:gd name="connsiteY6" fmla="*/ 385047 h 397354"/>
                      <a:gd name="connsiteX7" fmla="*/ 825387 w 851018"/>
                      <a:gd name="connsiteY7" fmla="*/ 368299 h 397354"/>
                      <a:gd name="connsiteX8" fmla="*/ 794315 w 851018"/>
                      <a:gd name="connsiteY8" fmla="*/ 243005 h 397354"/>
                      <a:gd name="connsiteX9" fmla="*/ 572960 w 851018"/>
                      <a:gd name="connsiteY9" fmla="*/ 145602 h 397354"/>
                      <a:gd name="connsiteX10" fmla="*/ 262409 w 851018"/>
                      <a:gd name="connsiteY10" fmla="*/ 59338 h 397354"/>
                      <a:gd name="connsiteX11" fmla="*/ 146561 w 851018"/>
                      <a:gd name="connsiteY11" fmla="*/ 35557 h 397354"/>
                      <a:gd name="connsiteX12" fmla="*/ 76212 w 851018"/>
                      <a:gd name="connsiteY12" fmla="*/ 61246 h 397354"/>
                      <a:gd name="connsiteX13" fmla="*/ 34772 w 851018"/>
                      <a:gd name="connsiteY13" fmla="*/ 122235 h 397354"/>
                      <a:gd name="connsiteX14" fmla="*/ 3617 w 851018"/>
                      <a:gd name="connsiteY14" fmla="*/ 119723 h 397354"/>
                      <a:gd name="connsiteX0" fmla="*/ 3617 w 851018"/>
                      <a:gd name="connsiteY0" fmla="*/ 116150 h 393781"/>
                      <a:gd name="connsiteX1" fmla="*/ 122545 w 851018"/>
                      <a:gd name="connsiteY1" fmla="*/ 3085 h 393781"/>
                      <a:gd name="connsiteX2" fmla="*/ 285592 w 851018"/>
                      <a:gd name="connsiteY2" fmla="*/ 29312 h 393781"/>
                      <a:gd name="connsiteX3" fmla="*/ 414205 w 851018"/>
                      <a:gd name="connsiteY3" fmla="*/ 165 h 393781"/>
                      <a:gd name="connsiteX4" fmla="*/ 480403 w 851018"/>
                      <a:gd name="connsiteY4" fmla="*/ 40244 h 393781"/>
                      <a:gd name="connsiteX5" fmla="*/ 512575 w 851018"/>
                      <a:gd name="connsiteY5" fmla="*/ 90270 h 393781"/>
                      <a:gd name="connsiteX6" fmla="*/ 814500 w 851018"/>
                      <a:gd name="connsiteY6" fmla="*/ 211040 h 393781"/>
                      <a:gd name="connsiteX7" fmla="*/ 846912 w 851018"/>
                      <a:gd name="connsiteY7" fmla="*/ 381474 h 393781"/>
                      <a:gd name="connsiteX8" fmla="*/ 825387 w 851018"/>
                      <a:gd name="connsiteY8" fmla="*/ 364726 h 393781"/>
                      <a:gd name="connsiteX9" fmla="*/ 794315 w 851018"/>
                      <a:gd name="connsiteY9" fmla="*/ 239432 h 393781"/>
                      <a:gd name="connsiteX10" fmla="*/ 572960 w 851018"/>
                      <a:gd name="connsiteY10" fmla="*/ 142029 h 393781"/>
                      <a:gd name="connsiteX11" fmla="*/ 262409 w 851018"/>
                      <a:gd name="connsiteY11" fmla="*/ 55765 h 393781"/>
                      <a:gd name="connsiteX12" fmla="*/ 146561 w 851018"/>
                      <a:gd name="connsiteY12" fmla="*/ 31984 h 393781"/>
                      <a:gd name="connsiteX13" fmla="*/ 76212 w 851018"/>
                      <a:gd name="connsiteY13" fmla="*/ 57673 h 393781"/>
                      <a:gd name="connsiteX14" fmla="*/ 34772 w 851018"/>
                      <a:gd name="connsiteY14" fmla="*/ 118662 h 393781"/>
                      <a:gd name="connsiteX15" fmla="*/ 3617 w 851018"/>
                      <a:gd name="connsiteY15" fmla="*/ 116150 h 393781"/>
                      <a:gd name="connsiteX0" fmla="*/ 3617 w 851018"/>
                      <a:gd name="connsiteY0" fmla="*/ 116150 h 393781"/>
                      <a:gd name="connsiteX1" fmla="*/ 122545 w 851018"/>
                      <a:gd name="connsiteY1" fmla="*/ 3085 h 393781"/>
                      <a:gd name="connsiteX2" fmla="*/ 285592 w 851018"/>
                      <a:gd name="connsiteY2" fmla="*/ 29312 h 393781"/>
                      <a:gd name="connsiteX3" fmla="*/ 414205 w 851018"/>
                      <a:gd name="connsiteY3" fmla="*/ 165 h 393781"/>
                      <a:gd name="connsiteX4" fmla="*/ 478512 w 851018"/>
                      <a:gd name="connsiteY4" fmla="*/ 27492 h 393781"/>
                      <a:gd name="connsiteX5" fmla="*/ 512575 w 851018"/>
                      <a:gd name="connsiteY5" fmla="*/ 90270 h 393781"/>
                      <a:gd name="connsiteX6" fmla="*/ 814500 w 851018"/>
                      <a:gd name="connsiteY6" fmla="*/ 211040 h 393781"/>
                      <a:gd name="connsiteX7" fmla="*/ 846912 w 851018"/>
                      <a:gd name="connsiteY7" fmla="*/ 381474 h 393781"/>
                      <a:gd name="connsiteX8" fmla="*/ 825387 w 851018"/>
                      <a:gd name="connsiteY8" fmla="*/ 364726 h 393781"/>
                      <a:gd name="connsiteX9" fmla="*/ 794315 w 851018"/>
                      <a:gd name="connsiteY9" fmla="*/ 239432 h 393781"/>
                      <a:gd name="connsiteX10" fmla="*/ 572960 w 851018"/>
                      <a:gd name="connsiteY10" fmla="*/ 142029 h 393781"/>
                      <a:gd name="connsiteX11" fmla="*/ 262409 w 851018"/>
                      <a:gd name="connsiteY11" fmla="*/ 55765 h 393781"/>
                      <a:gd name="connsiteX12" fmla="*/ 146561 w 851018"/>
                      <a:gd name="connsiteY12" fmla="*/ 31984 h 393781"/>
                      <a:gd name="connsiteX13" fmla="*/ 76212 w 851018"/>
                      <a:gd name="connsiteY13" fmla="*/ 57673 h 393781"/>
                      <a:gd name="connsiteX14" fmla="*/ 34772 w 851018"/>
                      <a:gd name="connsiteY14" fmla="*/ 118662 h 393781"/>
                      <a:gd name="connsiteX15" fmla="*/ 3617 w 851018"/>
                      <a:gd name="connsiteY15" fmla="*/ 116150 h 393781"/>
                      <a:gd name="connsiteX0" fmla="*/ 3617 w 849549"/>
                      <a:gd name="connsiteY0" fmla="*/ 116150 h 393781"/>
                      <a:gd name="connsiteX1" fmla="*/ 122545 w 849549"/>
                      <a:gd name="connsiteY1" fmla="*/ 3085 h 393781"/>
                      <a:gd name="connsiteX2" fmla="*/ 285592 w 849549"/>
                      <a:gd name="connsiteY2" fmla="*/ 29312 h 393781"/>
                      <a:gd name="connsiteX3" fmla="*/ 414205 w 849549"/>
                      <a:gd name="connsiteY3" fmla="*/ 165 h 393781"/>
                      <a:gd name="connsiteX4" fmla="*/ 478512 w 849549"/>
                      <a:gd name="connsiteY4" fmla="*/ 27492 h 393781"/>
                      <a:gd name="connsiteX5" fmla="*/ 539054 w 849549"/>
                      <a:gd name="connsiteY5" fmla="*/ 93913 h 393781"/>
                      <a:gd name="connsiteX6" fmla="*/ 814500 w 849549"/>
                      <a:gd name="connsiteY6" fmla="*/ 211040 h 393781"/>
                      <a:gd name="connsiteX7" fmla="*/ 846912 w 849549"/>
                      <a:gd name="connsiteY7" fmla="*/ 381474 h 393781"/>
                      <a:gd name="connsiteX8" fmla="*/ 825387 w 849549"/>
                      <a:gd name="connsiteY8" fmla="*/ 364726 h 393781"/>
                      <a:gd name="connsiteX9" fmla="*/ 794315 w 849549"/>
                      <a:gd name="connsiteY9" fmla="*/ 239432 h 393781"/>
                      <a:gd name="connsiteX10" fmla="*/ 572960 w 849549"/>
                      <a:gd name="connsiteY10" fmla="*/ 142029 h 393781"/>
                      <a:gd name="connsiteX11" fmla="*/ 262409 w 849549"/>
                      <a:gd name="connsiteY11" fmla="*/ 55765 h 393781"/>
                      <a:gd name="connsiteX12" fmla="*/ 146561 w 849549"/>
                      <a:gd name="connsiteY12" fmla="*/ 31984 h 393781"/>
                      <a:gd name="connsiteX13" fmla="*/ 76212 w 849549"/>
                      <a:gd name="connsiteY13" fmla="*/ 57673 h 393781"/>
                      <a:gd name="connsiteX14" fmla="*/ 34772 w 849549"/>
                      <a:gd name="connsiteY14" fmla="*/ 118662 h 393781"/>
                      <a:gd name="connsiteX15" fmla="*/ 3617 w 849549"/>
                      <a:gd name="connsiteY15" fmla="*/ 116150 h 3937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49549" h="393781">
                        <a:moveTo>
                          <a:pt x="3617" y="116150"/>
                        </a:moveTo>
                        <a:cubicBezTo>
                          <a:pt x="18246" y="96887"/>
                          <a:pt x="75549" y="17558"/>
                          <a:pt x="122545" y="3085"/>
                        </a:cubicBezTo>
                        <a:cubicBezTo>
                          <a:pt x="169541" y="-11388"/>
                          <a:pt x="236982" y="29799"/>
                          <a:pt x="285592" y="29312"/>
                        </a:cubicBezTo>
                        <a:cubicBezTo>
                          <a:pt x="334202" y="28825"/>
                          <a:pt x="385834" y="-1961"/>
                          <a:pt x="414205" y="165"/>
                        </a:cubicBezTo>
                        <a:cubicBezTo>
                          <a:pt x="442576" y="2291"/>
                          <a:pt x="462117" y="12475"/>
                          <a:pt x="478512" y="27492"/>
                        </a:cubicBezTo>
                        <a:cubicBezTo>
                          <a:pt x="494907" y="42509"/>
                          <a:pt x="483056" y="63322"/>
                          <a:pt x="539054" y="93913"/>
                        </a:cubicBezTo>
                        <a:cubicBezTo>
                          <a:pt x="595052" y="124504"/>
                          <a:pt x="763191" y="163113"/>
                          <a:pt x="814500" y="211040"/>
                        </a:cubicBezTo>
                        <a:cubicBezTo>
                          <a:pt x="865809" y="258967"/>
                          <a:pt x="845098" y="355860"/>
                          <a:pt x="846912" y="381474"/>
                        </a:cubicBezTo>
                        <a:cubicBezTo>
                          <a:pt x="848726" y="407088"/>
                          <a:pt x="834153" y="388400"/>
                          <a:pt x="825387" y="364726"/>
                        </a:cubicBezTo>
                        <a:cubicBezTo>
                          <a:pt x="816621" y="341052"/>
                          <a:pt x="836386" y="276548"/>
                          <a:pt x="794315" y="239432"/>
                        </a:cubicBezTo>
                        <a:cubicBezTo>
                          <a:pt x="752244" y="202316"/>
                          <a:pt x="661611" y="172640"/>
                          <a:pt x="572960" y="142029"/>
                        </a:cubicBezTo>
                        <a:cubicBezTo>
                          <a:pt x="484309" y="111418"/>
                          <a:pt x="333476" y="74106"/>
                          <a:pt x="262409" y="55765"/>
                        </a:cubicBezTo>
                        <a:cubicBezTo>
                          <a:pt x="191343" y="37424"/>
                          <a:pt x="178501" y="32392"/>
                          <a:pt x="146561" y="31984"/>
                        </a:cubicBezTo>
                        <a:cubicBezTo>
                          <a:pt x="114621" y="31576"/>
                          <a:pt x="89762" y="42682"/>
                          <a:pt x="76212" y="57673"/>
                        </a:cubicBezTo>
                        <a:cubicBezTo>
                          <a:pt x="62662" y="72664"/>
                          <a:pt x="46871" y="108916"/>
                          <a:pt x="34772" y="118662"/>
                        </a:cubicBezTo>
                        <a:cubicBezTo>
                          <a:pt x="22673" y="128408"/>
                          <a:pt x="-11012" y="135413"/>
                          <a:pt x="3617" y="116150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74" name="Volný tvar 73"/>
                  <p:cNvSpPr>
                    <a:spLocks/>
                  </p:cNvSpPr>
                  <p:nvPr/>
                </p:nvSpPr>
                <p:spPr>
                  <a:xfrm rot="150410">
                    <a:off x="3842255" y="2777197"/>
                    <a:ext cx="1716428" cy="670852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1018" h="390928">
                        <a:moveTo>
                          <a:pt x="3617" y="113297"/>
                        </a:moveTo>
                        <a:cubicBezTo>
                          <a:pt x="18246" y="94034"/>
                          <a:pt x="37719" y="4545"/>
                          <a:pt x="122545" y="232"/>
                        </a:cubicBezTo>
                        <a:cubicBezTo>
                          <a:pt x="207371" y="-4081"/>
                          <a:pt x="397249" y="52758"/>
                          <a:pt x="512575" y="87417"/>
                        </a:cubicBezTo>
                        <a:cubicBezTo>
                          <a:pt x="627901" y="122076"/>
                          <a:pt x="758777" y="159653"/>
                          <a:pt x="814500" y="208187"/>
                        </a:cubicBezTo>
                        <a:cubicBezTo>
                          <a:pt x="870223" y="256721"/>
                          <a:pt x="845098" y="353007"/>
                          <a:pt x="846912" y="378621"/>
                        </a:cubicBezTo>
                        <a:cubicBezTo>
                          <a:pt x="848726" y="404235"/>
                          <a:pt x="834153" y="385547"/>
                          <a:pt x="825387" y="361873"/>
                        </a:cubicBezTo>
                        <a:cubicBezTo>
                          <a:pt x="816621" y="338199"/>
                          <a:pt x="836386" y="273695"/>
                          <a:pt x="794315" y="236579"/>
                        </a:cubicBezTo>
                        <a:cubicBezTo>
                          <a:pt x="752244" y="199463"/>
                          <a:pt x="661611" y="169787"/>
                          <a:pt x="572960" y="139176"/>
                        </a:cubicBezTo>
                        <a:cubicBezTo>
                          <a:pt x="484309" y="108565"/>
                          <a:pt x="333476" y="71253"/>
                          <a:pt x="262409" y="52912"/>
                        </a:cubicBezTo>
                        <a:cubicBezTo>
                          <a:pt x="191343" y="34571"/>
                          <a:pt x="178501" y="29539"/>
                          <a:pt x="146561" y="29131"/>
                        </a:cubicBezTo>
                        <a:cubicBezTo>
                          <a:pt x="114621" y="28723"/>
                          <a:pt x="89762" y="39829"/>
                          <a:pt x="76212" y="54820"/>
                        </a:cubicBezTo>
                        <a:cubicBezTo>
                          <a:pt x="62662" y="69811"/>
                          <a:pt x="46871" y="106063"/>
                          <a:pt x="34772" y="115809"/>
                        </a:cubicBezTo>
                        <a:cubicBezTo>
                          <a:pt x="22673" y="125555"/>
                          <a:pt x="-11012" y="132560"/>
                          <a:pt x="3617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75" name="Volný tvar 74"/>
                  <p:cNvSpPr>
                    <a:spLocks/>
                  </p:cNvSpPr>
                  <p:nvPr/>
                </p:nvSpPr>
                <p:spPr>
                  <a:xfrm rot="265172">
                    <a:off x="3908824" y="2872405"/>
                    <a:ext cx="1575836" cy="533770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6612 w 851069"/>
                      <a:gd name="connsiteY9" fmla="*/ 29131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4443 w 851069"/>
                      <a:gd name="connsiteY9" fmla="*/ 36380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330 w 850731"/>
                      <a:gd name="connsiteY0" fmla="*/ 123197 h 400828"/>
                      <a:gd name="connsiteX1" fmla="*/ 116535 w 850731"/>
                      <a:gd name="connsiteY1" fmla="*/ 203 h 400828"/>
                      <a:gd name="connsiteX2" fmla="*/ 512288 w 850731"/>
                      <a:gd name="connsiteY2" fmla="*/ 97317 h 400828"/>
                      <a:gd name="connsiteX3" fmla="*/ 814213 w 850731"/>
                      <a:gd name="connsiteY3" fmla="*/ 218087 h 400828"/>
                      <a:gd name="connsiteX4" fmla="*/ 846625 w 850731"/>
                      <a:gd name="connsiteY4" fmla="*/ 388521 h 400828"/>
                      <a:gd name="connsiteX5" fmla="*/ 825100 w 850731"/>
                      <a:gd name="connsiteY5" fmla="*/ 371773 h 400828"/>
                      <a:gd name="connsiteX6" fmla="*/ 794028 w 850731"/>
                      <a:gd name="connsiteY6" fmla="*/ 246479 h 400828"/>
                      <a:gd name="connsiteX7" fmla="*/ 572673 w 850731"/>
                      <a:gd name="connsiteY7" fmla="*/ 149076 h 400828"/>
                      <a:gd name="connsiteX8" fmla="*/ 262122 w 850731"/>
                      <a:gd name="connsiteY8" fmla="*/ 62812 h 400828"/>
                      <a:gd name="connsiteX9" fmla="*/ 144105 w 850731"/>
                      <a:gd name="connsiteY9" fmla="*/ 46280 h 400828"/>
                      <a:gd name="connsiteX10" fmla="*/ 80068 w 850731"/>
                      <a:gd name="connsiteY10" fmla="*/ 69550 h 400828"/>
                      <a:gd name="connsiteX11" fmla="*/ 34485 w 850731"/>
                      <a:gd name="connsiteY11" fmla="*/ 125709 h 400828"/>
                      <a:gd name="connsiteX12" fmla="*/ 3330 w 850731"/>
                      <a:gd name="connsiteY12" fmla="*/ 123197 h 400828"/>
                      <a:gd name="connsiteX0" fmla="*/ 3586 w 850987"/>
                      <a:gd name="connsiteY0" fmla="*/ 114902 h 392533"/>
                      <a:gd name="connsiteX1" fmla="*/ 121133 w 850987"/>
                      <a:gd name="connsiteY1" fmla="*/ 227 h 392533"/>
                      <a:gd name="connsiteX2" fmla="*/ 512544 w 850987"/>
                      <a:gd name="connsiteY2" fmla="*/ 89022 h 392533"/>
                      <a:gd name="connsiteX3" fmla="*/ 814469 w 850987"/>
                      <a:gd name="connsiteY3" fmla="*/ 209792 h 392533"/>
                      <a:gd name="connsiteX4" fmla="*/ 846881 w 850987"/>
                      <a:gd name="connsiteY4" fmla="*/ 380226 h 392533"/>
                      <a:gd name="connsiteX5" fmla="*/ 825356 w 850987"/>
                      <a:gd name="connsiteY5" fmla="*/ 363478 h 392533"/>
                      <a:gd name="connsiteX6" fmla="*/ 794284 w 850987"/>
                      <a:gd name="connsiteY6" fmla="*/ 238184 h 392533"/>
                      <a:gd name="connsiteX7" fmla="*/ 572929 w 850987"/>
                      <a:gd name="connsiteY7" fmla="*/ 140781 h 392533"/>
                      <a:gd name="connsiteX8" fmla="*/ 262378 w 850987"/>
                      <a:gd name="connsiteY8" fmla="*/ 54517 h 392533"/>
                      <a:gd name="connsiteX9" fmla="*/ 144361 w 850987"/>
                      <a:gd name="connsiteY9" fmla="*/ 37985 h 392533"/>
                      <a:gd name="connsiteX10" fmla="*/ 80324 w 850987"/>
                      <a:gd name="connsiteY10" fmla="*/ 61255 h 392533"/>
                      <a:gd name="connsiteX11" fmla="*/ 34741 w 850987"/>
                      <a:gd name="connsiteY11" fmla="*/ 117414 h 392533"/>
                      <a:gd name="connsiteX12" fmla="*/ 3586 w 850987"/>
                      <a:gd name="connsiteY12" fmla="*/ 114902 h 392533"/>
                      <a:gd name="connsiteX0" fmla="*/ 3586 w 850987"/>
                      <a:gd name="connsiteY0" fmla="*/ 114902 h 392275"/>
                      <a:gd name="connsiteX1" fmla="*/ 121133 w 850987"/>
                      <a:gd name="connsiteY1" fmla="*/ 227 h 392275"/>
                      <a:gd name="connsiteX2" fmla="*/ 512544 w 850987"/>
                      <a:gd name="connsiteY2" fmla="*/ 89022 h 392275"/>
                      <a:gd name="connsiteX3" fmla="*/ 814469 w 850987"/>
                      <a:gd name="connsiteY3" fmla="*/ 209792 h 392275"/>
                      <a:gd name="connsiteX4" fmla="*/ 846881 w 850987"/>
                      <a:gd name="connsiteY4" fmla="*/ 380226 h 392275"/>
                      <a:gd name="connsiteX5" fmla="*/ 825356 w 850987"/>
                      <a:gd name="connsiteY5" fmla="*/ 363478 h 392275"/>
                      <a:gd name="connsiteX6" fmla="*/ 779196 w 850987"/>
                      <a:gd name="connsiteY6" fmla="*/ 245037 h 392275"/>
                      <a:gd name="connsiteX7" fmla="*/ 572929 w 850987"/>
                      <a:gd name="connsiteY7" fmla="*/ 140781 h 392275"/>
                      <a:gd name="connsiteX8" fmla="*/ 262378 w 850987"/>
                      <a:gd name="connsiteY8" fmla="*/ 54517 h 392275"/>
                      <a:gd name="connsiteX9" fmla="*/ 144361 w 850987"/>
                      <a:gd name="connsiteY9" fmla="*/ 37985 h 392275"/>
                      <a:gd name="connsiteX10" fmla="*/ 80324 w 850987"/>
                      <a:gd name="connsiteY10" fmla="*/ 61255 h 392275"/>
                      <a:gd name="connsiteX11" fmla="*/ 34741 w 850987"/>
                      <a:gd name="connsiteY11" fmla="*/ 117414 h 392275"/>
                      <a:gd name="connsiteX12" fmla="*/ 3586 w 850987"/>
                      <a:gd name="connsiteY12" fmla="*/ 114902 h 39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0987" h="392275">
                        <a:moveTo>
                          <a:pt x="3586" y="114902"/>
                        </a:moveTo>
                        <a:cubicBezTo>
                          <a:pt x="17985" y="95371"/>
                          <a:pt x="36307" y="4540"/>
                          <a:pt x="121133" y="227"/>
                        </a:cubicBezTo>
                        <a:cubicBezTo>
                          <a:pt x="205959" y="-4086"/>
                          <a:pt x="396988" y="54095"/>
                          <a:pt x="512544" y="89022"/>
                        </a:cubicBezTo>
                        <a:cubicBezTo>
                          <a:pt x="628100" y="123949"/>
                          <a:pt x="758746" y="161258"/>
                          <a:pt x="814469" y="209792"/>
                        </a:cubicBezTo>
                        <a:cubicBezTo>
                          <a:pt x="870192" y="258326"/>
                          <a:pt x="845067" y="354612"/>
                          <a:pt x="846881" y="380226"/>
                        </a:cubicBezTo>
                        <a:cubicBezTo>
                          <a:pt x="848695" y="405840"/>
                          <a:pt x="836637" y="386010"/>
                          <a:pt x="825356" y="363478"/>
                        </a:cubicBezTo>
                        <a:cubicBezTo>
                          <a:pt x="814075" y="340947"/>
                          <a:pt x="821267" y="282153"/>
                          <a:pt x="779196" y="245037"/>
                        </a:cubicBezTo>
                        <a:cubicBezTo>
                          <a:pt x="737125" y="207921"/>
                          <a:pt x="659065" y="172534"/>
                          <a:pt x="572929" y="140781"/>
                        </a:cubicBezTo>
                        <a:cubicBezTo>
                          <a:pt x="486793" y="109028"/>
                          <a:pt x="333806" y="71650"/>
                          <a:pt x="262378" y="54517"/>
                        </a:cubicBezTo>
                        <a:cubicBezTo>
                          <a:pt x="190950" y="37384"/>
                          <a:pt x="176301" y="38393"/>
                          <a:pt x="144361" y="37985"/>
                        </a:cubicBezTo>
                        <a:cubicBezTo>
                          <a:pt x="112421" y="37577"/>
                          <a:pt x="93874" y="46264"/>
                          <a:pt x="80324" y="61255"/>
                        </a:cubicBezTo>
                        <a:cubicBezTo>
                          <a:pt x="66774" y="76246"/>
                          <a:pt x="47531" y="108473"/>
                          <a:pt x="34741" y="117414"/>
                        </a:cubicBezTo>
                        <a:cubicBezTo>
                          <a:pt x="21951" y="126355"/>
                          <a:pt x="-10813" y="134433"/>
                          <a:pt x="3586" y="114902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76" name="Volný tvar 75"/>
                  <p:cNvSpPr>
                    <a:spLocks/>
                  </p:cNvSpPr>
                  <p:nvPr/>
                </p:nvSpPr>
                <p:spPr>
                  <a:xfrm rot="416670">
                    <a:off x="3978949" y="2960240"/>
                    <a:ext cx="1430717" cy="385555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17 w 866567"/>
                      <a:gd name="connsiteY0" fmla="*/ 113297 h 373000"/>
                      <a:gd name="connsiteX1" fmla="*/ 122545 w 866567"/>
                      <a:gd name="connsiteY1" fmla="*/ 232 h 373000"/>
                      <a:gd name="connsiteX2" fmla="*/ 512575 w 866567"/>
                      <a:gd name="connsiteY2" fmla="*/ 87417 h 373000"/>
                      <a:gd name="connsiteX3" fmla="*/ 814500 w 866567"/>
                      <a:gd name="connsiteY3" fmla="*/ 208187 h 373000"/>
                      <a:gd name="connsiteX4" fmla="*/ 866491 w 866567"/>
                      <a:gd name="connsiteY4" fmla="*/ 349443 h 373000"/>
                      <a:gd name="connsiteX5" fmla="*/ 825387 w 866567"/>
                      <a:gd name="connsiteY5" fmla="*/ 361873 h 373000"/>
                      <a:gd name="connsiteX6" fmla="*/ 794315 w 866567"/>
                      <a:gd name="connsiteY6" fmla="*/ 236579 h 373000"/>
                      <a:gd name="connsiteX7" fmla="*/ 572960 w 866567"/>
                      <a:gd name="connsiteY7" fmla="*/ 139176 h 373000"/>
                      <a:gd name="connsiteX8" fmla="*/ 262409 w 866567"/>
                      <a:gd name="connsiteY8" fmla="*/ 52912 h 373000"/>
                      <a:gd name="connsiteX9" fmla="*/ 146561 w 866567"/>
                      <a:gd name="connsiteY9" fmla="*/ 29131 h 373000"/>
                      <a:gd name="connsiteX10" fmla="*/ 76212 w 866567"/>
                      <a:gd name="connsiteY10" fmla="*/ 54820 h 373000"/>
                      <a:gd name="connsiteX11" fmla="*/ 34772 w 866567"/>
                      <a:gd name="connsiteY11" fmla="*/ 115809 h 373000"/>
                      <a:gd name="connsiteX12" fmla="*/ 3617 w 866567"/>
                      <a:gd name="connsiteY12" fmla="*/ 113297 h 373000"/>
                      <a:gd name="connsiteX0" fmla="*/ 3617 w 867450"/>
                      <a:gd name="connsiteY0" fmla="*/ 113297 h 372087"/>
                      <a:gd name="connsiteX1" fmla="*/ 122545 w 867450"/>
                      <a:gd name="connsiteY1" fmla="*/ 232 h 372087"/>
                      <a:gd name="connsiteX2" fmla="*/ 512575 w 867450"/>
                      <a:gd name="connsiteY2" fmla="*/ 87417 h 372087"/>
                      <a:gd name="connsiteX3" fmla="*/ 814500 w 867450"/>
                      <a:gd name="connsiteY3" fmla="*/ 208187 h 372087"/>
                      <a:gd name="connsiteX4" fmla="*/ 866491 w 867450"/>
                      <a:gd name="connsiteY4" fmla="*/ 349443 h 372087"/>
                      <a:gd name="connsiteX5" fmla="*/ 844196 w 867450"/>
                      <a:gd name="connsiteY5" fmla="*/ 360546 h 372087"/>
                      <a:gd name="connsiteX6" fmla="*/ 794315 w 867450"/>
                      <a:gd name="connsiteY6" fmla="*/ 236579 h 372087"/>
                      <a:gd name="connsiteX7" fmla="*/ 572960 w 867450"/>
                      <a:gd name="connsiteY7" fmla="*/ 139176 h 372087"/>
                      <a:gd name="connsiteX8" fmla="*/ 262409 w 867450"/>
                      <a:gd name="connsiteY8" fmla="*/ 52912 h 372087"/>
                      <a:gd name="connsiteX9" fmla="*/ 146561 w 867450"/>
                      <a:gd name="connsiteY9" fmla="*/ 29131 h 372087"/>
                      <a:gd name="connsiteX10" fmla="*/ 76212 w 867450"/>
                      <a:gd name="connsiteY10" fmla="*/ 54820 h 372087"/>
                      <a:gd name="connsiteX11" fmla="*/ 34772 w 867450"/>
                      <a:gd name="connsiteY11" fmla="*/ 115809 h 372087"/>
                      <a:gd name="connsiteX12" fmla="*/ 3617 w 867450"/>
                      <a:gd name="connsiteY12" fmla="*/ 113297 h 372087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2960 w 867487"/>
                      <a:gd name="connsiteY7" fmla="*/ 139176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58690 w 867487"/>
                      <a:gd name="connsiteY9" fmla="*/ 54489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90 w 867560"/>
                      <a:gd name="connsiteY0" fmla="*/ 113297 h 371040"/>
                      <a:gd name="connsiteX1" fmla="*/ 122618 w 867560"/>
                      <a:gd name="connsiteY1" fmla="*/ 232 h 371040"/>
                      <a:gd name="connsiteX2" fmla="*/ 512648 w 867560"/>
                      <a:gd name="connsiteY2" fmla="*/ 87417 h 371040"/>
                      <a:gd name="connsiteX3" fmla="*/ 814573 w 867560"/>
                      <a:gd name="connsiteY3" fmla="*/ 208187 h 371040"/>
                      <a:gd name="connsiteX4" fmla="*/ 866564 w 867560"/>
                      <a:gd name="connsiteY4" fmla="*/ 349443 h 371040"/>
                      <a:gd name="connsiteX5" fmla="*/ 844269 w 867560"/>
                      <a:gd name="connsiteY5" fmla="*/ 360546 h 371040"/>
                      <a:gd name="connsiteX6" fmla="*/ 789703 w 867560"/>
                      <a:gd name="connsiteY6" fmla="*/ 251336 h 371040"/>
                      <a:gd name="connsiteX7" fmla="*/ 575862 w 867560"/>
                      <a:gd name="connsiteY7" fmla="*/ 157100 h 371040"/>
                      <a:gd name="connsiteX8" fmla="*/ 272829 w 867560"/>
                      <a:gd name="connsiteY8" fmla="*/ 73998 h 371040"/>
                      <a:gd name="connsiteX9" fmla="*/ 158763 w 867560"/>
                      <a:gd name="connsiteY9" fmla="*/ 54489 h 371040"/>
                      <a:gd name="connsiteX10" fmla="*/ 82155 w 867560"/>
                      <a:gd name="connsiteY10" fmla="*/ 74463 h 371040"/>
                      <a:gd name="connsiteX11" fmla="*/ 34845 w 867560"/>
                      <a:gd name="connsiteY11" fmla="*/ 115809 h 371040"/>
                      <a:gd name="connsiteX12" fmla="*/ 3690 w 867560"/>
                      <a:gd name="connsiteY12" fmla="*/ 113297 h 3710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67560" h="371040">
                        <a:moveTo>
                          <a:pt x="3690" y="113297"/>
                        </a:moveTo>
                        <a:cubicBezTo>
                          <a:pt x="18319" y="94034"/>
                          <a:pt x="37792" y="4545"/>
                          <a:pt x="122618" y="232"/>
                        </a:cubicBezTo>
                        <a:cubicBezTo>
                          <a:pt x="207444" y="-4081"/>
                          <a:pt x="397322" y="52758"/>
                          <a:pt x="512648" y="87417"/>
                        </a:cubicBezTo>
                        <a:cubicBezTo>
                          <a:pt x="627974" y="122076"/>
                          <a:pt x="755587" y="164516"/>
                          <a:pt x="814573" y="208187"/>
                        </a:cubicBezTo>
                        <a:cubicBezTo>
                          <a:pt x="873559" y="251858"/>
                          <a:pt x="861615" y="324050"/>
                          <a:pt x="866564" y="349443"/>
                        </a:cubicBezTo>
                        <a:cubicBezTo>
                          <a:pt x="871513" y="374836"/>
                          <a:pt x="857079" y="376897"/>
                          <a:pt x="844269" y="360546"/>
                        </a:cubicBezTo>
                        <a:cubicBezTo>
                          <a:pt x="831459" y="344195"/>
                          <a:pt x="834437" y="285244"/>
                          <a:pt x="789703" y="251336"/>
                        </a:cubicBezTo>
                        <a:cubicBezTo>
                          <a:pt x="744969" y="217428"/>
                          <a:pt x="662008" y="186656"/>
                          <a:pt x="575862" y="157100"/>
                        </a:cubicBezTo>
                        <a:cubicBezTo>
                          <a:pt x="489716" y="127544"/>
                          <a:pt x="342346" y="91100"/>
                          <a:pt x="272829" y="73998"/>
                        </a:cubicBezTo>
                        <a:cubicBezTo>
                          <a:pt x="203313" y="56896"/>
                          <a:pt x="190703" y="54897"/>
                          <a:pt x="158763" y="54489"/>
                        </a:cubicBezTo>
                        <a:cubicBezTo>
                          <a:pt x="126823" y="54081"/>
                          <a:pt x="95705" y="59472"/>
                          <a:pt x="82155" y="74463"/>
                        </a:cubicBezTo>
                        <a:cubicBezTo>
                          <a:pt x="68605" y="89454"/>
                          <a:pt x="47923" y="109337"/>
                          <a:pt x="34845" y="115809"/>
                        </a:cubicBezTo>
                        <a:cubicBezTo>
                          <a:pt x="21768" y="122281"/>
                          <a:pt x="-10939" y="132560"/>
                          <a:pt x="3690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77" name="Volný tvar 76"/>
                  <p:cNvSpPr/>
                  <p:nvPr/>
                </p:nvSpPr>
                <p:spPr>
                  <a:xfrm>
                    <a:off x="4093369" y="2983739"/>
                    <a:ext cx="1212851" cy="397635"/>
                  </a:xfrm>
                  <a:custGeom>
                    <a:avLst/>
                    <a:gdLst>
                      <a:gd name="connsiteX0" fmla="*/ 0 w 1254347"/>
                      <a:gd name="connsiteY0" fmla="*/ 32437 h 414862"/>
                      <a:gd name="connsiteX1" fmla="*/ 250031 w 1254347"/>
                      <a:gd name="connsiteY1" fmla="*/ 108637 h 414862"/>
                      <a:gd name="connsiteX2" fmla="*/ 1188244 w 1254347"/>
                      <a:gd name="connsiteY2" fmla="*/ 401531 h 414862"/>
                      <a:gd name="connsiteX3" fmla="*/ 1152525 w 1254347"/>
                      <a:gd name="connsiteY3" fmla="*/ 353906 h 414862"/>
                      <a:gd name="connsiteX4" fmla="*/ 959644 w 1254347"/>
                      <a:gd name="connsiteY4" fmla="*/ 253893 h 414862"/>
                      <a:gd name="connsiteX5" fmla="*/ 640556 w 1254347"/>
                      <a:gd name="connsiteY5" fmla="*/ 151499 h 414862"/>
                      <a:gd name="connsiteX6" fmla="*/ 378619 w 1254347"/>
                      <a:gd name="connsiteY6" fmla="*/ 63393 h 414862"/>
                      <a:gd name="connsiteX7" fmla="*/ 169069 w 1254347"/>
                      <a:gd name="connsiteY7" fmla="*/ 11006 h 414862"/>
                      <a:gd name="connsiteX8" fmla="*/ 54769 w 1254347"/>
                      <a:gd name="connsiteY8" fmla="*/ 1481 h 414862"/>
                      <a:gd name="connsiteX9" fmla="*/ 0 w 1254347"/>
                      <a:gd name="connsiteY9" fmla="*/ 32437 h 414862"/>
                      <a:gd name="connsiteX0" fmla="*/ 0 w 1209971"/>
                      <a:gd name="connsiteY0" fmla="*/ 32437 h 406480"/>
                      <a:gd name="connsiteX1" fmla="*/ 250031 w 1209971"/>
                      <a:gd name="connsiteY1" fmla="*/ 108637 h 406480"/>
                      <a:gd name="connsiteX2" fmla="*/ 1188244 w 1209971"/>
                      <a:gd name="connsiteY2" fmla="*/ 401531 h 406480"/>
                      <a:gd name="connsiteX3" fmla="*/ 1152525 w 1209971"/>
                      <a:gd name="connsiteY3" fmla="*/ 353906 h 406480"/>
                      <a:gd name="connsiteX4" fmla="*/ 959644 w 1209971"/>
                      <a:gd name="connsiteY4" fmla="*/ 253893 h 406480"/>
                      <a:gd name="connsiteX5" fmla="*/ 640556 w 1209971"/>
                      <a:gd name="connsiteY5" fmla="*/ 151499 h 406480"/>
                      <a:gd name="connsiteX6" fmla="*/ 378619 w 1209971"/>
                      <a:gd name="connsiteY6" fmla="*/ 63393 h 406480"/>
                      <a:gd name="connsiteX7" fmla="*/ 169069 w 1209971"/>
                      <a:gd name="connsiteY7" fmla="*/ 11006 h 406480"/>
                      <a:gd name="connsiteX8" fmla="*/ 54769 w 1209971"/>
                      <a:gd name="connsiteY8" fmla="*/ 1481 h 406480"/>
                      <a:gd name="connsiteX9" fmla="*/ 0 w 1209971"/>
                      <a:gd name="connsiteY9" fmla="*/ 32437 h 406480"/>
                      <a:gd name="connsiteX0" fmla="*/ 0 w 1186948"/>
                      <a:gd name="connsiteY0" fmla="*/ 32437 h 399893"/>
                      <a:gd name="connsiteX1" fmla="*/ 250031 w 1186948"/>
                      <a:gd name="connsiteY1" fmla="*/ 108637 h 399893"/>
                      <a:gd name="connsiteX2" fmla="*/ 1157287 w 1186948"/>
                      <a:gd name="connsiteY2" fmla="*/ 394388 h 399893"/>
                      <a:gd name="connsiteX3" fmla="*/ 1152525 w 1186948"/>
                      <a:gd name="connsiteY3" fmla="*/ 353906 h 399893"/>
                      <a:gd name="connsiteX4" fmla="*/ 959644 w 1186948"/>
                      <a:gd name="connsiteY4" fmla="*/ 253893 h 399893"/>
                      <a:gd name="connsiteX5" fmla="*/ 640556 w 1186948"/>
                      <a:gd name="connsiteY5" fmla="*/ 151499 h 399893"/>
                      <a:gd name="connsiteX6" fmla="*/ 378619 w 1186948"/>
                      <a:gd name="connsiteY6" fmla="*/ 63393 h 399893"/>
                      <a:gd name="connsiteX7" fmla="*/ 169069 w 1186948"/>
                      <a:gd name="connsiteY7" fmla="*/ 11006 h 399893"/>
                      <a:gd name="connsiteX8" fmla="*/ 54769 w 1186948"/>
                      <a:gd name="connsiteY8" fmla="*/ 1481 h 399893"/>
                      <a:gd name="connsiteX9" fmla="*/ 0 w 1186948"/>
                      <a:gd name="connsiteY9" fmla="*/ 32437 h 399893"/>
                      <a:gd name="connsiteX0" fmla="*/ 0 w 1230621"/>
                      <a:gd name="connsiteY0" fmla="*/ 32437 h 404167"/>
                      <a:gd name="connsiteX1" fmla="*/ 250031 w 1230621"/>
                      <a:gd name="connsiteY1" fmla="*/ 108637 h 404167"/>
                      <a:gd name="connsiteX2" fmla="*/ 1157287 w 1230621"/>
                      <a:gd name="connsiteY2" fmla="*/ 394388 h 404167"/>
                      <a:gd name="connsiteX3" fmla="*/ 1152525 w 1230621"/>
                      <a:gd name="connsiteY3" fmla="*/ 330093 h 404167"/>
                      <a:gd name="connsiteX4" fmla="*/ 959644 w 1230621"/>
                      <a:gd name="connsiteY4" fmla="*/ 253893 h 404167"/>
                      <a:gd name="connsiteX5" fmla="*/ 640556 w 1230621"/>
                      <a:gd name="connsiteY5" fmla="*/ 151499 h 404167"/>
                      <a:gd name="connsiteX6" fmla="*/ 378619 w 1230621"/>
                      <a:gd name="connsiteY6" fmla="*/ 63393 h 404167"/>
                      <a:gd name="connsiteX7" fmla="*/ 169069 w 1230621"/>
                      <a:gd name="connsiteY7" fmla="*/ 11006 h 404167"/>
                      <a:gd name="connsiteX8" fmla="*/ 54769 w 1230621"/>
                      <a:gd name="connsiteY8" fmla="*/ 1481 h 404167"/>
                      <a:gd name="connsiteX9" fmla="*/ 0 w 1230621"/>
                      <a:gd name="connsiteY9" fmla="*/ 32437 h 404167"/>
                      <a:gd name="connsiteX0" fmla="*/ 0 w 1152536"/>
                      <a:gd name="connsiteY0" fmla="*/ 32437 h 349699"/>
                      <a:gd name="connsiteX1" fmla="*/ 250031 w 1152536"/>
                      <a:gd name="connsiteY1" fmla="*/ 108637 h 349699"/>
                      <a:gd name="connsiteX2" fmla="*/ 964406 w 1152536"/>
                      <a:gd name="connsiteY2" fmla="*/ 330094 h 349699"/>
                      <a:gd name="connsiteX3" fmla="*/ 1152525 w 1152536"/>
                      <a:gd name="connsiteY3" fmla="*/ 330093 h 349699"/>
                      <a:gd name="connsiteX4" fmla="*/ 959644 w 1152536"/>
                      <a:gd name="connsiteY4" fmla="*/ 253893 h 349699"/>
                      <a:gd name="connsiteX5" fmla="*/ 640556 w 1152536"/>
                      <a:gd name="connsiteY5" fmla="*/ 151499 h 349699"/>
                      <a:gd name="connsiteX6" fmla="*/ 378619 w 1152536"/>
                      <a:gd name="connsiteY6" fmla="*/ 63393 h 349699"/>
                      <a:gd name="connsiteX7" fmla="*/ 169069 w 1152536"/>
                      <a:gd name="connsiteY7" fmla="*/ 11006 h 349699"/>
                      <a:gd name="connsiteX8" fmla="*/ 54769 w 1152536"/>
                      <a:gd name="connsiteY8" fmla="*/ 1481 h 349699"/>
                      <a:gd name="connsiteX9" fmla="*/ 0 w 1152536"/>
                      <a:gd name="connsiteY9" fmla="*/ 32437 h 349699"/>
                      <a:gd name="connsiteX0" fmla="*/ 0 w 1193981"/>
                      <a:gd name="connsiteY0" fmla="*/ 32437 h 396769"/>
                      <a:gd name="connsiteX1" fmla="*/ 250031 w 1193981"/>
                      <a:gd name="connsiteY1" fmla="*/ 108637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193981"/>
                      <a:gd name="connsiteY0" fmla="*/ 32437 h 396769"/>
                      <a:gd name="connsiteX1" fmla="*/ 247650 w 1193981"/>
                      <a:gd name="connsiteY1" fmla="*/ 113399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59606 w 1213031"/>
                      <a:gd name="connsiteY6" fmla="*/ 152364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66750 w 1213031"/>
                      <a:gd name="connsiteY6" fmla="*/ 140458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7669 w 1212851"/>
                      <a:gd name="connsiteY7" fmla="*/ 64258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2906 w 1212851"/>
                      <a:gd name="connsiteY7" fmla="*/ 57114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9463 h 401889"/>
                      <a:gd name="connsiteX1" fmla="*/ 266700 w 1212851"/>
                      <a:gd name="connsiteY1" fmla="*/ 118519 h 401889"/>
                      <a:gd name="connsiteX2" fmla="*/ 983456 w 1212851"/>
                      <a:gd name="connsiteY2" fmla="*/ 335214 h 401889"/>
                      <a:gd name="connsiteX3" fmla="*/ 1197769 w 1212851"/>
                      <a:gd name="connsiteY3" fmla="*/ 401889 h 401889"/>
                      <a:gd name="connsiteX4" fmla="*/ 1171575 w 1212851"/>
                      <a:gd name="connsiteY4" fmla="*/ 335213 h 401889"/>
                      <a:gd name="connsiteX5" fmla="*/ 983456 w 1212851"/>
                      <a:gd name="connsiteY5" fmla="*/ 247107 h 401889"/>
                      <a:gd name="connsiteX6" fmla="*/ 666750 w 1212851"/>
                      <a:gd name="connsiteY6" fmla="*/ 144713 h 401889"/>
                      <a:gd name="connsiteX7" fmla="*/ 392906 w 1212851"/>
                      <a:gd name="connsiteY7" fmla="*/ 61369 h 401889"/>
                      <a:gd name="connsiteX8" fmla="*/ 216694 w 1212851"/>
                      <a:gd name="connsiteY8" fmla="*/ 6601 h 401889"/>
                      <a:gd name="connsiteX9" fmla="*/ 73819 w 1212851"/>
                      <a:gd name="connsiteY9" fmla="*/ 6601 h 401889"/>
                      <a:gd name="connsiteX10" fmla="*/ 0 w 1212851"/>
                      <a:gd name="connsiteY10" fmla="*/ 49463 h 401889"/>
                      <a:gd name="connsiteX0" fmla="*/ 0 w 1212851"/>
                      <a:gd name="connsiteY0" fmla="*/ 45209 h 397635"/>
                      <a:gd name="connsiteX1" fmla="*/ 266700 w 1212851"/>
                      <a:gd name="connsiteY1" fmla="*/ 114265 h 397635"/>
                      <a:gd name="connsiteX2" fmla="*/ 983456 w 1212851"/>
                      <a:gd name="connsiteY2" fmla="*/ 330960 h 397635"/>
                      <a:gd name="connsiteX3" fmla="*/ 1197769 w 1212851"/>
                      <a:gd name="connsiteY3" fmla="*/ 397635 h 397635"/>
                      <a:gd name="connsiteX4" fmla="*/ 1171575 w 1212851"/>
                      <a:gd name="connsiteY4" fmla="*/ 330959 h 397635"/>
                      <a:gd name="connsiteX5" fmla="*/ 983456 w 1212851"/>
                      <a:gd name="connsiteY5" fmla="*/ 242853 h 397635"/>
                      <a:gd name="connsiteX6" fmla="*/ 666750 w 1212851"/>
                      <a:gd name="connsiteY6" fmla="*/ 140459 h 397635"/>
                      <a:gd name="connsiteX7" fmla="*/ 392906 w 1212851"/>
                      <a:gd name="connsiteY7" fmla="*/ 57115 h 397635"/>
                      <a:gd name="connsiteX8" fmla="*/ 216694 w 1212851"/>
                      <a:gd name="connsiteY8" fmla="*/ 11872 h 397635"/>
                      <a:gd name="connsiteX9" fmla="*/ 73819 w 1212851"/>
                      <a:gd name="connsiteY9" fmla="*/ 2347 h 397635"/>
                      <a:gd name="connsiteX10" fmla="*/ 0 w 1212851"/>
                      <a:gd name="connsiteY10" fmla="*/ 45209 h 3976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212851" h="397635">
                        <a:moveTo>
                          <a:pt x="0" y="45209"/>
                        </a:moveTo>
                        <a:cubicBezTo>
                          <a:pt x="88900" y="68228"/>
                          <a:pt x="102791" y="66640"/>
                          <a:pt x="266700" y="114265"/>
                        </a:cubicBezTo>
                        <a:cubicBezTo>
                          <a:pt x="430609" y="161890"/>
                          <a:pt x="744537" y="258728"/>
                          <a:pt x="983456" y="330960"/>
                        </a:cubicBezTo>
                        <a:cubicBezTo>
                          <a:pt x="1138634" y="378188"/>
                          <a:pt x="1166416" y="397635"/>
                          <a:pt x="1197769" y="397635"/>
                        </a:cubicBezTo>
                        <a:cubicBezTo>
                          <a:pt x="1229122" y="397635"/>
                          <a:pt x="1207294" y="356756"/>
                          <a:pt x="1171575" y="330959"/>
                        </a:cubicBezTo>
                        <a:cubicBezTo>
                          <a:pt x="1135856" y="305162"/>
                          <a:pt x="1067594" y="274603"/>
                          <a:pt x="983456" y="242853"/>
                        </a:cubicBezTo>
                        <a:cubicBezTo>
                          <a:pt x="899319" y="211103"/>
                          <a:pt x="765175" y="171415"/>
                          <a:pt x="666750" y="140459"/>
                        </a:cubicBezTo>
                        <a:cubicBezTo>
                          <a:pt x="568325" y="109503"/>
                          <a:pt x="467915" y="78546"/>
                          <a:pt x="392906" y="57115"/>
                        </a:cubicBezTo>
                        <a:cubicBezTo>
                          <a:pt x="317897" y="35684"/>
                          <a:pt x="270669" y="22191"/>
                          <a:pt x="216694" y="11872"/>
                        </a:cubicBezTo>
                        <a:cubicBezTo>
                          <a:pt x="162719" y="1553"/>
                          <a:pt x="109935" y="-3209"/>
                          <a:pt x="73819" y="2347"/>
                        </a:cubicBezTo>
                        <a:cubicBezTo>
                          <a:pt x="37703" y="7903"/>
                          <a:pt x="11906" y="31517"/>
                          <a:pt x="0" y="45209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</p:grpSp>
            <p:grpSp>
              <p:nvGrpSpPr>
                <p:cNvPr id="67" name="Skupina 66"/>
                <p:cNvGrpSpPr/>
                <p:nvPr/>
              </p:nvGrpSpPr>
              <p:grpSpPr>
                <a:xfrm flipH="1" flipV="1">
                  <a:off x="4099760" y="3197791"/>
                  <a:ext cx="1071439" cy="510998"/>
                  <a:chOff x="3774287" y="2651881"/>
                  <a:chExt cx="1861257" cy="854998"/>
                </a:xfrm>
              </p:grpSpPr>
              <p:sp>
                <p:nvSpPr>
                  <p:cNvPr id="68" name="Volný tvar 67"/>
                  <p:cNvSpPr>
                    <a:spLocks noChangeAspect="1"/>
                  </p:cNvSpPr>
                  <p:nvPr/>
                </p:nvSpPr>
                <p:spPr>
                  <a:xfrm>
                    <a:off x="3774287" y="2651881"/>
                    <a:ext cx="1861257" cy="854998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1018" h="390928">
                        <a:moveTo>
                          <a:pt x="3617" y="113297"/>
                        </a:moveTo>
                        <a:cubicBezTo>
                          <a:pt x="18246" y="94034"/>
                          <a:pt x="37719" y="4545"/>
                          <a:pt x="122545" y="232"/>
                        </a:cubicBezTo>
                        <a:cubicBezTo>
                          <a:pt x="207371" y="-4081"/>
                          <a:pt x="397249" y="52758"/>
                          <a:pt x="512575" y="87417"/>
                        </a:cubicBezTo>
                        <a:cubicBezTo>
                          <a:pt x="627901" y="122076"/>
                          <a:pt x="758777" y="159653"/>
                          <a:pt x="814500" y="208187"/>
                        </a:cubicBezTo>
                        <a:cubicBezTo>
                          <a:pt x="870223" y="256721"/>
                          <a:pt x="845098" y="353007"/>
                          <a:pt x="846912" y="378621"/>
                        </a:cubicBezTo>
                        <a:cubicBezTo>
                          <a:pt x="848726" y="404235"/>
                          <a:pt x="834153" y="385547"/>
                          <a:pt x="825387" y="361873"/>
                        </a:cubicBezTo>
                        <a:cubicBezTo>
                          <a:pt x="816621" y="338199"/>
                          <a:pt x="836386" y="273695"/>
                          <a:pt x="794315" y="236579"/>
                        </a:cubicBezTo>
                        <a:cubicBezTo>
                          <a:pt x="752244" y="199463"/>
                          <a:pt x="661611" y="169787"/>
                          <a:pt x="572960" y="139176"/>
                        </a:cubicBezTo>
                        <a:cubicBezTo>
                          <a:pt x="484309" y="108565"/>
                          <a:pt x="333476" y="71253"/>
                          <a:pt x="262409" y="52912"/>
                        </a:cubicBezTo>
                        <a:cubicBezTo>
                          <a:pt x="191343" y="34571"/>
                          <a:pt x="178501" y="29539"/>
                          <a:pt x="146561" y="29131"/>
                        </a:cubicBezTo>
                        <a:cubicBezTo>
                          <a:pt x="114621" y="28723"/>
                          <a:pt x="89762" y="39829"/>
                          <a:pt x="76212" y="54820"/>
                        </a:cubicBezTo>
                        <a:cubicBezTo>
                          <a:pt x="62662" y="69811"/>
                          <a:pt x="46871" y="106063"/>
                          <a:pt x="34772" y="115809"/>
                        </a:cubicBezTo>
                        <a:cubicBezTo>
                          <a:pt x="22673" y="125555"/>
                          <a:pt x="-11012" y="132560"/>
                          <a:pt x="3617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69" name="Volný tvar 68"/>
                  <p:cNvSpPr>
                    <a:spLocks/>
                  </p:cNvSpPr>
                  <p:nvPr/>
                </p:nvSpPr>
                <p:spPr>
                  <a:xfrm rot="150410">
                    <a:off x="3842255" y="2777197"/>
                    <a:ext cx="1716428" cy="670852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1018" h="390928">
                        <a:moveTo>
                          <a:pt x="3617" y="113297"/>
                        </a:moveTo>
                        <a:cubicBezTo>
                          <a:pt x="18246" y="94034"/>
                          <a:pt x="37719" y="4545"/>
                          <a:pt x="122545" y="232"/>
                        </a:cubicBezTo>
                        <a:cubicBezTo>
                          <a:pt x="207371" y="-4081"/>
                          <a:pt x="397249" y="52758"/>
                          <a:pt x="512575" y="87417"/>
                        </a:cubicBezTo>
                        <a:cubicBezTo>
                          <a:pt x="627901" y="122076"/>
                          <a:pt x="758777" y="159653"/>
                          <a:pt x="814500" y="208187"/>
                        </a:cubicBezTo>
                        <a:cubicBezTo>
                          <a:pt x="870223" y="256721"/>
                          <a:pt x="845098" y="353007"/>
                          <a:pt x="846912" y="378621"/>
                        </a:cubicBezTo>
                        <a:cubicBezTo>
                          <a:pt x="848726" y="404235"/>
                          <a:pt x="834153" y="385547"/>
                          <a:pt x="825387" y="361873"/>
                        </a:cubicBezTo>
                        <a:cubicBezTo>
                          <a:pt x="816621" y="338199"/>
                          <a:pt x="836386" y="273695"/>
                          <a:pt x="794315" y="236579"/>
                        </a:cubicBezTo>
                        <a:cubicBezTo>
                          <a:pt x="752244" y="199463"/>
                          <a:pt x="661611" y="169787"/>
                          <a:pt x="572960" y="139176"/>
                        </a:cubicBezTo>
                        <a:cubicBezTo>
                          <a:pt x="484309" y="108565"/>
                          <a:pt x="333476" y="71253"/>
                          <a:pt x="262409" y="52912"/>
                        </a:cubicBezTo>
                        <a:cubicBezTo>
                          <a:pt x="191343" y="34571"/>
                          <a:pt x="178501" y="29539"/>
                          <a:pt x="146561" y="29131"/>
                        </a:cubicBezTo>
                        <a:cubicBezTo>
                          <a:pt x="114621" y="28723"/>
                          <a:pt x="89762" y="39829"/>
                          <a:pt x="76212" y="54820"/>
                        </a:cubicBezTo>
                        <a:cubicBezTo>
                          <a:pt x="62662" y="69811"/>
                          <a:pt x="46871" y="106063"/>
                          <a:pt x="34772" y="115809"/>
                        </a:cubicBezTo>
                        <a:cubicBezTo>
                          <a:pt x="22673" y="125555"/>
                          <a:pt x="-11012" y="132560"/>
                          <a:pt x="3617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70" name="Volný tvar 69"/>
                  <p:cNvSpPr>
                    <a:spLocks/>
                  </p:cNvSpPr>
                  <p:nvPr/>
                </p:nvSpPr>
                <p:spPr>
                  <a:xfrm rot="265172">
                    <a:off x="3908824" y="2872405"/>
                    <a:ext cx="1575836" cy="533770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6612 w 851069"/>
                      <a:gd name="connsiteY9" fmla="*/ 29131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4443 w 851069"/>
                      <a:gd name="connsiteY9" fmla="*/ 36380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330 w 850731"/>
                      <a:gd name="connsiteY0" fmla="*/ 123197 h 400828"/>
                      <a:gd name="connsiteX1" fmla="*/ 116535 w 850731"/>
                      <a:gd name="connsiteY1" fmla="*/ 203 h 400828"/>
                      <a:gd name="connsiteX2" fmla="*/ 512288 w 850731"/>
                      <a:gd name="connsiteY2" fmla="*/ 97317 h 400828"/>
                      <a:gd name="connsiteX3" fmla="*/ 814213 w 850731"/>
                      <a:gd name="connsiteY3" fmla="*/ 218087 h 400828"/>
                      <a:gd name="connsiteX4" fmla="*/ 846625 w 850731"/>
                      <a:gd name="connsiteY4" fmla="*/ 388521 h 400828"/>
                      <a:gd name="connsiteX5" fmla="*/ 825100 w 850731"/>
                      <a:gd name="connsiteY5" fmla="*/ 371773 h 400828"/>
                      <a:gd name="connsiteX6" fmla="*/ 794028 w 850731"/>
                      <a:gd name="connsiteY6" fmla="*/ 246479 h 400828"/>
                      <a:gd name="connsiteX7" fmla="*/ 572673 w 850731"/>
                      <a:gd name="connsiteY7" fmla="*/ 149076 h 400828"/>
                      <a:gd name="connsiteX8" fmla="*/ 262122 w 850731"/>
                      <a:gd name="connsiteY8" fmla="*/ 62812 h 400828"/>
                      <a:gd name="connsiteX9" fmla="*/ 144105 w 850731"/>
                      <a:gd name="connsiteY9" fmla="*/ 46280 h 400828"/>
                      <a:gd name="connsiteX10" fmla="*/ 80068 w 850731"/>
                      <a:gd name="connsiteY10" fmla="*/ 69550 h 400828"/>
                      <a:gd name="connsiteX11" fmla="*/ 34485 w 850731"/>
                      <a:gd name="connsiteY11" fmla="*/ 125709 h 400828"/>
                      <a:gd name="connsiteX12" fmla="*/ 3330 w 850731"/>
                      <a:gd name="connsiteY12" fmla="*/ 123197 h 400828"/>
                      <a:gd name="connsiteX0" fmla="*/ 3586 w 850987"/>
                      <a:gd name="connsiteY0" fmla="*/ 114902 h 392533"/>
                      <a:gd name="connsiteX1" fmla="*/ 121133 w 850987"/>
                      <a:gd name="connsiteY1" fmla="*/ 227 h 392533"/>
                      <a:gd name="connsiteX2" fmla="*/ 512544 w 850987"/>
                      <a:gd name="connsiteY2" fmla="*/ 89022 h 392533"/>
                      <a:gd name="connsiteX3" fmla="*/ 814469 w 850987"/>
                      <a:gd name="connsiteY3" fmla="*/ 209792 h 392533"/>
                      <a:gd name="connsiteX4" fmla="*/ 846881 w 850987"/>
                      <a:gd name="connsiteY4" fmla="*/ 380226 h 392533"/>
                      <a:gd name="connsiteX5" fmla="*/ 825356 w 850987"/>
                      <a:gd name="connsiteY5" fmla="*/ 363478 h 392533"/>
                      <a:gd name="connsiteX6" fmla="*/ 794284 w 850987"/>
                      <a:gd name="connsiteY6" fmla="*/ 238184 h 392533"/>
                      <a:gd name="connsiteX7" fmla="*/ 572929 w 850987"/>
                      <a:gd name="connsiteY7" fmla="*/ 140781 h 392533"/>
                      <a:gd name="connsiteX8" fmla="*/ 262378 w 850987"/>
                      <a:gd name="connsiteY8" fmla="*/ 54517 h 392533"/>
                      <a:gd name="connsiteX9" fmla="*/ 144361 w 850987"/>
                      <a:gd name="connsiteY9" fmla="*/ 37985 h 392533"/>
                      <a:gd name="connsiteX10" fmla="*/ 80324 w 850987"/>
                      <a:gd name="connsiteY10" fmla="*/ 61255 h 392533"/>
                      <a:gd name="connsiteX11" fmla="*/ 34741 w 850987"/>
                      <a:gd name="connsiteY11" fmla="*/ 117414 h 392533"/>
                      <a:gd name="connsiteX12" fmla="*/ 3586 w 850987"/>
                      <a:gd name="connsiteY12" fmla="*/ 114902 h 392533"/>
                      <a:gd name="connsiteX0" fmla="*/ 3586 w 850987"/>
                      <a:gd name="connsiteY0" fmla="*/ 114902 h 392275"/>
                      <a:gd name="connsiteX1" fmla="*/ 121133 w 850987"/>
                      <a:gd name="connsiteY1" fmla="*/ 227 h 392275"/>
                      <a:gd name="connsiteX2" fmla="*/ 512544 w 850987"/>
                      <a:gd name="connsiteY2" fmla="*/ 89022 h 392275"/>
                      <a:gd name="connsiteX3" fmla="*/ 814469 w 850987"/>
                      <a:gd name="connsiteY3" fmla="*/ 209792 h 392275"/>
                      <a:gd name="connsiteX4" fmla="*/ 846881 w 850987"/>
                      <a:gd name="connsiteY4" fmla="*/ 380226 h 392275"/>
                      <a:gd name="connsiteX5" fmla="*/ 825356 w 850987"/>
                      <a:gd name="connsiteY5" fmla="*/ 363478 h 392275"/>
                      <a:gd name="connsiteX6" fmla="*/ 779196 w 850987"/>
                      <a:gd name="connsiteY6" fmla="*/ 245037 h 392275"/>
                      <a:gd name="connsiteX7" fmla="*/ 572929 w 850987"/>
                      <a:gd name="connsiteY7" fmla="*/ 140781 h 392275"/>
                      <a:gd name="connsiteX8" fmla="*/ 262378 w 850987"/>
                      <a:gd name="connsiteY8" fmla="*/ 54517 h 392275"/>
                      <a:gd name="connsiteX9" fmla="*/ 144361 w 850987"/>
                      <a:gd name="connsiteY9" fmla="*/ 37985 h 392275"/>
                      <a:gd name="connsiteX10" fmla="*/ 80324 w 850987"/>
                      <a:gd name="connsiteY10" fmla="*/ 61255 h 392275"/>
                      <a:gd name="connsiteX11" fmla="*/ 34741 w 850987"/>
                      <a:gd name="connsiteY11" fmla="*/ 117414 h 392275"/>
                      <a:gd name="connsiteX12" fmla="*/ 3586 w 850987"/>
                      <a:gd name="connsiteY12" fmla="*/ 114902 h 39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0987" h="392275">
                        <a:moveTo>
                          <a:pt x="3586" y="114902"/>
                        </a:moveTo>
                        <a:cubicBezTo>
                          <a:pt x="17985" y="95371"/>
                          <a:pt x="36307" y="4540"/>
                          <a:pt x="121133" y="227"/>
                        </a:cubicBezTo>
                        <a:cubicBezTo>
                          <a:pt x="205959" y="-4086"/>
                          <a:pt x="396988" y="54095"/>
                          <a:pt x="512544" y="89022"/>
                        </a:cubicBezTo>
                        <a:cubicBezTo>
                          <a:pt x="628100" y="123949"/>
                          <a:pt x="758746" y="161258"/>
                          <a:pt x="814469" y="209792"/>
                        </a:cubicBezTo>
                        <a:cubicBezTo>
                          <a:pt x="870192" y="258326"/>
                          <a:pt x="845067" y="354612"/>
                          <a:pt x="846881" y="380226"/>
                        </a:cubicBezTo>
                        <a:cubicBezTo>
                          <a:pt x="848695" y="405840"/>
                          <a:pt x="836637" y="386010"/>
                          <a:pt x="825356" y="363478"/>
                        </a:cubicBezTo>
                        <a:cubicBezTo>
                          <a:pt x="814075" y="340947"/>
                          <a:pt x="821267" y="282153"/>
                          <a:pt x="779196" y="245037"/>
                        </a:cubicBezTo>
                        <a:cubicBezTo>
                          <a:pt x="737125" y="207921"/>
                          <a:pt x="659065" y="172534"/>
                          <a:pt x="572929" y="140781"/>
                        </a:cubicBezTo>
                        <a:cubicBezTo>
                          <a:pt x="486793" y="109028"/>
                          <a:pt x="333806" y="71650"/>
                          <a:pt x="262378" y="54517"/>
                        </a:cubicBezTo>
                        <a:cubicBezTo>
                          <a:pt x="190950" y="37384"/>
                          <a:pt x="176301" y="38393"/>
                          <a:pt x="144361" y="37985"/>
                        </a:cubicBezTo>
                        <a:cubicBezTo>
                          <a:pt x="112421" y="37577"/>
                          <a:pt x="93874" y="46264"/>
                          <a:pt x="80324" y="61255"/>
                        </a:cubicBezTo>
                        <a:cubicBezTo>
                          <a:pt x="66774" y="76246"/>
                          <a:pt x="47531" y="108473"/>
                          <a:pt x="34741" y="117414"/>
                        </a:cubicBezTo>
                        <a:cubicBezTo>
                          <a:pt x="21951" y="126355"/>
                          <a:pt x="-10813" y="134433"/>
                          <a:pt x="3586" y="114902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71" name="Volný tvar 70"/>
                  <p:cNvSpPr>
                    <a:spLocks/>
                  </p:cNvSpPr>
                  <p:nvPr/>
                </p:nvSpPr>
                <p:spPr>
                  <a:xfrm rot="416670">
                    <a:off x="3978949" y="2960240"/>
                    <a:ext cx="1430717" cy="385555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17 w 866567"/>
                      <a:gd name="connsiteY0" fmla="*/ 113297 h 373000"/>
                      <a:gd name="connsiteX1" fmla="*/ 122545 w 866567"/>
                      <a:gd name="connsiteY1" fmla="*/ 232 h 373000"/>
                      <a:gd name="connsiteX2" fmla="*/ 512575 w 866567"/>
                      <a:gd name="connsiteY2" fmla="*/ 87417 h 373000"/>
                      <a:gd name="connsiteX3" fmla="*/ 814500 w 866567"/>
                      <a:gd name="connsiteY3" fmla="*/ 208187 h 373000"/>
                      <a:gd name="connsiteX4" fmla="*/ 866491 w 866567"/>
                      <a:gd name="connsiteY4" fmla="*/ 349443 h 373000"/>
                      <a:gd name="connsiteX5" fmla="*/ 825387 w 866567"/>
                      <a:gd name="connsiteY5" fmla="*/ 361873 h 373000"/>
                      <a:gd name="connsiteX6" fmla="*/ 794315 w 866567"/>
                      <a:gd name="connsiteY6" fmla="*/ 236579 h 373000"/>
                      <a:gd name="connsiteX7" fmla="*/ 572960 w 866567"/>
                      <a:gd name="connsiteY7" fmla="*/ 139176 h 373000"/>
                      <a:gd name="connsiteX8" fmla="*/ 262409 w 866567"/>
                      <a:gd name="connsiteY8" fmla="*/ 52912 h 373000"/>
                      <a:gd name="connsiteX9" fmla="*/ 146561 w 866567"/>
                      <a:gd name="connsiteY9" fmla="*/ 29131 h 373000"/>
                      <a:gd name="connsiteX10" fmla="*/ 76212 w 866567"/>
                      <a:gd name="connsiteY10" fmla="*/ 54820 h 373000"/>
                      <a:gd name="connsiteX11" fmla="*/ 34772 w 866567"/>
                      <a:gd name="connsiteY11" fmla="*/ 115809 h 373000"/>
                      <a:gd name="connsiteX12" fmla="*/ 3617 w 866567"/>
                      <a:gd name="connsiteY12" fmla="*/ 113297 h 373000"/>
                      <a:gd name="connsiteX0" fmla="*/ 3617 w 867450"/>
                      <a:gd name="connsiteY0" fmla="*/ 113297 h 372087"/>
                      <a:gd name="connsiteX1" fmla="*/ 122545 w 867450"/>
                      <a:gd name="connsiteY1" fmla="*/ 232 h 372087"/>
                      <a:gd name="connsiteX2" fmla="*/ 512575 w 867450"/>
                      <a:gd name="connsiteY2" fmla="*/ 87417 h 372087"/>
                      <a:gd name="connsiteX3" fmla="*/ 814500 w 867450"/>
                      <a:gd name="connsiteY3" fmla="*/ 208187 h 372087"/>
                      <a:gd name="connsiteX4" fmla="*/ 866491 w 867450"/>
                      <a:gd name="connsiteY4" fmla="*/ 349443 h 372087"/>
                      <a:gd name="connsiteX5" fmla="*/ 844196 w 867450"/>
                      <a:gd name="connsiteY5" fmla="*/ 360546 h 372087"/>
                      <a:gd name="connsiteX6" fmla="*/ 794315 w 867450"/>
                      <a:gd name="connsiteY6" fmla="*/ 236579 h 372087"/>
                      <a:gd name="connsiteX7" fmla="*/ 572960 w 867450"/>
                      <a:gd name="connsiteY7" fmla="*/ 139176 h 372087"/>
                      <a:gd name="connsiteX8" fmla="*/ 262409 w 867450"/>
                      <a:gd name="connsiteY8" fmla="*/ 52912 h 372087"/>
                      <a:gd name="connsiteX9" fmla="*/ 146561 w 867450"/>
                      <a:gd name="connsiteY9" fmla="*/ 29131 h 372087"/>
                      <a:gd name="connsiteX10" fmla="*/ 76212 w 867450"/>
                      <a:gd name="connsiteY10" fmla="*/ 54820 h 372087"/>
                      <a:gd name="connsiteX11" fmla="*/ 34772 w 867450"/>
                      <a:gd name="connsiteY11" fmla="*/ 115809 h 372087"/>
                      <a:gd name="connsiteX12" fmla="*/ 3617 w 867450"/>
                      <a:gd name="connsiteY12" fmla="*/ 113297 h 372087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2960 w 867487"/>
                      <a:gd name="connsiteY7" fmla="*/ 139176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58690 w 867487"/>
                      <a:gd name="connsiteY9" fmla="*/ 54489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90 w 867560"/>
                      <a:gd name="connsiteY0" fmla="*/ 113297 h 371040"/>
                      <a:gd name="connsiteX1" fmla="*/ 122618 w 867560"/>
                      <a:gd name="connsiteY1" fmla="*/ 232 h 371040"/>
                      <a:gd name="connsiteX2" fmla="*/ 512648 w 867560"/>
                      <a:gd name="connsiteY2" fmla="*/ 87417 h 371040"/>
                      <a:gd name="connsiteX3" fmla="*/ 814573 w 867560"/>
                      <a:gd name="connsiteY3" fmla="*/ 208187 h 371040"/>
                      <a:gd name="connsiteX4" fmla="*/ 866564 w 867560"/>
                      <a:gd name="connsiteY4" fmla="*/ 349443 h 371040"/>
                      <a:gd name="connsiteX5" fmla="*/ 844269 w 867560"/>
                      <a:gd name="connsiteY5" fmla="*/ 360546 h 371040"/>
                      <a:gd name="connsiteX6" fmla="*/ 789703 w 867560"/>
                      <a:gd name="connsiteY6" fmla="*/ 251336 h 371040"/>
                      <a:gd name="connsiteX7" fmla="*/ 575862 w 867560"/>
                      <a:gd name="connsiteY7" fmla="*/ 157100 h 371040"/>
                      <a:gd name="connsiteX8" fmla="*/ 272829 w 867560"/>
                      <a:gd name="connsiteY8" fmla="*/ 73998 h 371040"/>
                      <a:gd name="connsiteX9" fmla="*/ 158763 w 867560"/>
                      <a:gd name="connsiteY9" fmla="*/ 54489 h 371040"/>
                      <a:gd name="connsiteX10" fmla="*/ 82155 w 867560"/>
                      <a:gd name="connsiteY10" fmla="*/ 74463 h 371040"/>
                      <a:gd name="connsiteX11" fmla="*/ 34845 w 867560"/>
                      <a:gd name="connsiteY11" fmla="*/ 115809 h 371040"/>
                      <a:gd name="connsiteX12" fmla="*/ 3690 w 867560"/>
                      <a:gd name="connsiteY12" fmla="*/ 113297 h 3710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67560" h="371040">
                        <a:moveTo>
                          <a:pt x="3690" y="113297"/>
                        </a:moveTo>
                        <a:cubicBezTo>
                          <a:pt x="18319" y="94034"/>
                          <a:pt x="37792" y="4545"/>
                          <a:pt x="122618" y="232"/>
                        </a:cubicBezTo>
                        <a:cubicBezTo>
                          <a:pt x="207444" y="-4081"/>
                          <a:pt x="397322" y="52758"/>
                          <a:pt x="512648" y="87417"/>
                        </a:cubicBezTo>
                        <a:cubicBezTo>
                          <a:pt x="627974" y="122076"/>
                          <a:pt x="755587" y="164516"/>
                          <a:pt x="814573" y="208187"/>
                        </a:cubicBezTo>
                        <a:cubicBezTo>
                          <a:pt x="873559" y="251858"/>
                          <a:pt x="861615" y="324050"/>
                          <a:pt x="866564" y="349443"/>
                        </a:cubicBezTo>
                        <a:cubicBezTo>
                          <a:pt x="871513" y="374836"/>
                          <a:pt x="857079" y="376897"/>
                          <a:pt x="844269" y="360546"/>
                        </a:cubicBezTo>
                        <a:cubicBezTo>
                          <a:pt x="831459" y="344195"/>
                          <a:pt x="834437" y="285244"/>
                          <a:pt x="789703" y="251336"/>
                        </a:cubicBezTo>
                        <a:cubicBezTo>
                          <a:pt x="744969" y="217428"/>
                          <a:pt x="662008" y="186656"/>
                          <a:pt x="575862" y="157100"/>
                        </a:cubicBezTo>
                        <a:cubicBezTo>
                          <a:pt x="489716" y="127544"/>
                          <a:pt x="342346" y="91100"/>
                          <a:pt x="272829" y="73998"/>
                        </a:cubicBezTo>
                        <a:cubicBezTo>
                          <a:pt x="203313" y="56896"/>
                          <a:pt x="190703" y="54897"/>
                          <a:pt x="158763" y="54489"/>
                        </a:cubicBezTo>
                        <a:cubicBezTo>
                          <a:pt x="126823" y="54081"/>
                          <a:pt x="95705" y="59472"/>
                          <a:pt x="82155" y="74463"/>
                        </a:cubicBezTo>
                        <a:cubicBezTo>
                          <a:pt x="68605" y="89454"/>
                          <a:pt x="47923" y="109337"/>
                          <a:pt x="34845" y="115809"/>
                        </a:cubicBezTo>
                        <a:cubicBezTo>
                          <a:pt x="21768" y="122281"/>
                          <a:pt x="-10939" y="132560"/>
                          <a:pt x="3690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72" name="Volný tvar 71"/>
                  <p:cNvSpPr/>
                  <p:nvPr/>
                </p:nvSpPr>
                <p:spPr>
                  <a:xfrm>
                    <a:off x="4093369" y="2983739"/>
                    <a:ext cx="1212851" cy="397635"/>
                  </a:xfrm>
                  <a:custGeom>
                    <a:avLst/>
                    <a:gdLst>
                      <a:gd name="connsiteX0" fmla="*/ 0 w 1254347"/>
                      <a:gd name="connsiteY0" fmla="*/ 32437 h 414862"/>
                      <a:gd name="connsiteX1" fmla="*/ 250031 w 1254347"/>
                      <a:gd name="connsiteY1" fmla="*/ 108637 h 414862"/>
                      <a:gd name="connsiteX2" fmla="*/ 1188244 w 1254347"/>
                      <a:gd name="connsiteY2" fmla="*/ 401531 h 414862"/>
                      <a:gd name="connsiteX3" fmla="*/ 1152525 w 1254347"/>
                      <a:gd name="connsiteY3" fmla="*/ 353906 h 414862"/>
                      <a:gd name="connsiteX4" fmla="*/ 959644 w 1254347"/>
                      <a:gd name="connsiteY4" fmla="*/ 253893 h 414862"/>
                      <a:gd name="connsiteX5" fmla="*/ 640556 w 1254347"/>
                      <a:gd name="connsiteY5" fmla="*/ 151499 h 414862"/>
                      <a:gd name="connsiteX6" fmla="*/ 378619 w 1254347"/>
                      <a:gd name="connsiteY6" fmla="*/ 63393 h 414862"/>
                      <a:gd name="connsiteX7" fmla="*/ 169069 w 1254347"/>
                      <a:gd name="connsiteY7" fmla="*/ 11006 h 414862"/>
                      <a:gd name="connsiteX8" fmla="*/ 54769 w 1254347"/>
                      <a:gd name="connsiteY8" fmla="*/ 1481 h 414862"/>
                      <a:gd name="connsiteX9" fmla="*/ 0 w 1254347"/>
                      <a:gd name="connsiteY9" fmla="*/ 32437 h 414862"/>
                      <a:gd name="connsiteX0" fmla="*/ 0 w 1209971"/>
                      <a:gd name="connsiteY0" fmla="*/ 32437 h 406480"/>
                      <a:gd name="connsiteX1" fmla="*/ 250031 w 1209971"/>
                      <a:gd name="connsiteY1" fmla="*/ 108637 h 406480"/>
                      <a:gd name="connsiteX2" fmla="*/ 1188244 w 1209971"/>
                      <a:gd name="connsiteY2" fmla="*/ 401531 h 406480"/>
                      <a:gd name="connsiteX3" fmla="*/ 1152525 w 1209971"/>
                      <a:gd name="connsiteY3" fmla="*/ 353906 h 406480"/>
                      <a:gd name="connsiteX4" fmla="*/ 959644 w 1209971"/>
                      <a:gd name="connsiteY4" fmla="*/ 253893 h 406480"/>
                      <a:gd name="connsiteX5" fmla="*/ 640556 w 1209971"/>
                      <a:gd name="connsiteY5" fmla="*/ 151499 h 406480"/>
                      <a:gd name="connsiteX6" fmla="*/ 378619 w 1209971"/>
                      <a:gd name="connsiteY6" fmla="*/ 63393 h 406480"/>
                      <a:gd name="connsiteX7" fmla="*/ 169069 w 1209971"/>
                      <a:gd name="connsiteY7" fmla="*/ 11006 h 406480"/>
                      <a:gd name="connsiteX8" fmla="*/ 54769 w 1209971"/>
                      <a:gd name="connsiteY8" fmla="*/ 1481 h 406480"/>
                      <a:gd name="connsiteX9" fmla="*/ 0 w 1209971"/>
                      <a:gd name="connsiteY9" fmla="*/ 32437 h 406480"/>
                      <a:gd name="connsiteX0" fmla="*/ 0 w 1186948"/>
                      <a:gd name="connsiteY0" fmla="*/ 32437 h 399893"/>
                      <a:gd name="connsiteX1" fmla="*/ 250031 w 1186948"/>
                      <a:gd name="connsiteY1" fmla="*/ 108637 h 399893"/>
                      <a:gd name="connsiteX2" fmla="*/ 1157287 w 1186948"/>
                      <a:gd name="connsiteY2" fmla="*/ 394388 h 399893"/>
                      <a:gd name="connsiteX3" fmla="*/ 1152525 w 1186948"/>
                      <a:gd name="connsiteY3" fmla="*/ 353906 h 399893"/>
                      <a:gd name="connsiteX4" fmla="*/ 959644 w 1186948"/>
                      <a:gd name="connsiteY4" fmla="*/ 253893 h 399893"/>
                      <a:gd name="connsiteX5" fmla="*/ 640556 w 1186948"/>
                      <a:gd name="connsiteY5" fmla="*/ 151499 h 399893"/>
                      <a:gd name="connsiteX6" fmla="*/ 378619 w 1186948"/>
                      <a:gd name="connsiteY6" fmla="*/ 63393 h 399893"/>
                      <a:gd name="connsiteX7" fmla="*/ 169069 w 1186948"/>
                      <a:gd name="connsiteY7" fmla="*/ 11006 h 399893"/>
                      <a:gd name="connsiteX8" fmla="*/ 54769 w 1186948"/>
                      <a:gd name="connsiteY8" fmla="*/ 1481 h 399893"/>
                      <a:gd name="connsiteX9" fmla="*/ 0 w 1186948"/>
                      <a:gd name="connsiteY9" fmla="*/ 32437 h 399893"/>
                      <a:gd name="connsiteX0" fmla="*/ 0 w 1230621"/>
                      <a:gd name="connsiteY0" fmla="*/ 32437 h 404167"/>
                      <a:gd name="connsiteX1" fmla="*/ 250031 w 1230621"/>
                      <a:gd name="connsiteY1" fmla="*/ 108637 h 404167"/>
                      <a:gd name="connsiteX2" fmla="*/ 1157287 w 1230621"/>
                      <a:gd name="connsiteY2" fmla="*/ 394388 h 404167"/>
                      <a:gd name="connsiteX3" fmla="*/ 1152525 w 1230621"/>
                      <a:gd name="connsiteY3" fmla="*/ 330093 h 404167"/>
                      <a:gd name="connsiteX4" fmla="*/ 959644 w 1230621"/>
                      <a:gd name="connsiteY4" fmla="*/ 253893 h 404167"/>
                      <a:gd name="connsiteX5" fmla="*/ 640556 w 1230621"/>
                      <a:gd name="connsiteY5" fmla="*/ 151499 h 404167"/>
                      <a:gd name="connsiteX6" fmla="*/ 378619 w 1230621"/>
                      <a:gd name="connsiteY6" fmla="*/ 63393 h 404167"/>
                      <a:gd name="connsiteX7" fmla="*/ 169069 w 1230621"/>
                      <a:gd name="connsiteY7" fmla="*/ 11006 h 404167"/>
                      <a:gd name="connsiteX8" fmla="*/ 54769 w 1230621"/>
                      <a:gd name="connsiteY8" fmla="*/ 1481 h 404167"/>
                      <a:gd name="connsiteX9" fmla="*/ 0 w 1230621"/>
                      <a:gd name="connsiteY9" fmla="*/ 32437 h 404167"/>
                      <a:gd name="connsiteX0" fmla="*/ 0 w 1152536"/>
                      <a:gd name="connsiteY0" fmla="*/ 32437 h 349699"/>
                      <a:gd name="connsiteX1" fmla="*/ 250031 w 1152536"/>
                      <a:gd name="connsiteY1" fmla="*/ 108637 h 349699"/>
                      <a:gd name="connsiteX2" fmla="*/ 964406 w 1152536"/>
                      <a:gd name="connsiteY2" fmla="*/ 330094 h 349699"/>
                      <a:gd name="connsiteX3" fmla="*/ 1152525 w 1152536"/>
                      <a:gd name="connsiteY3" fmla="*/ 330093 h 349699"/>
                      <a:gd name="connsiteX4" fmla="*/ 959644 w 1152536"/>
                      <a:gd name="connsiteY4" fmla="*/ 253893 h 349699"/>
                      <a:gd name="connsiteX5" fmla="*/ 640556 w 1152536"/>
                      <a:gd name="connsiteY5" fmla="*/ 151499 h 349699"/>
                      <a:gd name="connsiteX6" fmla="*/ 378619 w 1152536"/>
                      <a:gd name="connsiteY6" fmla="*/ 63393 h 349699"/>
                      <a:gd name="connsiteX7" fmla="*/ 169069 w 1152536"/>
                      <a:gd name="connsiteY7" fmla="*/ 11006 h 349699"/>
                      <a:gd name="connsiteX8" fmla="*/ 54769 w 1152536"/>
                      <a:gd name="connsiteY8" fmla="*/ 1481 h 349699"/>
                      <a:gd name="connsiteX9" fmla="*/ 0 w 1152536"/>
                      <a:gd name="connsiteY9" fmla="*/ 32437 h 349699"/>
                      <a:gd name="connsiteX0" fmla="*/ 0 w 1193981"/>
                      <a:gd name="connsiteY0" fmla="*/ 32437 h 396769"/>
                      <a:gd name="connsiteX1" fmla="*/ 250031 w 1193981"/>
                      <a:gd name="connsiteY1" fmla="*/ 108637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193981"/>
                      <a:gd name="connsiteY0" fmla="*/ 32437 h 396769"/>
                      <a:gd name="connsiteX1" fmla="*/ 247650 w 1193981"/>
                      <a:gd name="connsiteY1" fmla="*/ 113399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59606 w 1213031"/>
                      <a:gd name="connsiteY6" fmla="*/ 152364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66750 w 1213031"/>
                      <a:gd name="connsiteY6" fmla="*/ 140458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7669 w 1212851"/>
                      <a:gd name="connsiteY7" fmla="*/ 64258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2906 w 1212851"/>
                      <a:gd name="connsiteY7" fmla="*/ 57114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9463 h 401889"/>
                      <a:gd name="connsiteX1" fmla="*/ 266700 w 1212851"/>
                      <a:gd name="connsiteY1" fmla="*/ 118519 h 401889"/>
                      <a:gd name="connsiteX2" fmla="*/ 983456 w 1212851"/>
                      <a:gd name="connsiteY2" fmla="*/ 335214 h 401889"/>
                      <a:gd name="connsiteX3" fmla="*/ 1197769 w 1212851"/>
                      <a:gd name="connsiteY3" fmla="*/ 401889 h 401889"/>
                      <a:gd name="connsiteX4" fmla="*/ 1171575 w 1212851"/>
                      <a:gd name="connsiteY4" fmla="*/ 335213 h 401889"/>
                      <a:gd name="connsiteX5" fmla="*/ 983456 w 1212851"/>
                      <a:gd name="connsiteY5" fmla="*/ 247107 h 401889"/>
                      <a:gd name="connsiteX6" fmla="*/ 666750 w 1212851"/>
                      <a:gd name="connsiteY6" fmla="*/ 144713 h 401889"/>
                      <a:gd name="connsiteX7" fmla="*/ 392906 w 1212851"/>
                      <a:gd name="connsiteY7" fmla="*/ 61369 h 401889"/>
                      <a:gd name="connsiteX8" fmla="*/ 216694 w 1212851"/>
                      <a:gd name="connsiteY8" fmla="*/ 6601 h 401889"/>
                      <a:gd name="connsiteX9" fmla="*/ 73819 w 1212851"/>
                      <a:gd name="connsiteY9" fmla="*/ 6601 h 401889"/>
                      <a:gd name="connsiteX10" fmla="*/ 0 w 1212851"/>
                      <a:gd name="connsiteY10" fmla="*/ 49463 h 401889"/>
                      <a:gd name="connsiteX0" fmla="*/ 0 w 1212851"/>
                      <a:gd name="connsiteY0" fmla="*/ 45209 h 397635"/>
                      <a:gd name="connsiteX1" fmla="*/ 266700 w 1212851"/>
                      <a:gd name="connsiteY1" fmla="*/ 114265 h 397635"/>
                      <a:gd name="connsiteX2" fmla="*/ 983456 w 1212851"/>
                      <a:gd name="connsiteY2" fmla="*/ 330960 h 397635"/>
                      <a:gd name="connsiteX3" fmla="*/ 1197769 w 1212851"/>
                      <a:gd name="connsiteY3" fmla="*/ 397635 h 397635"/>
                      <a:gd name="connsiteX4" fmla="*/ 1171575 w 1212851"/>
                      <a:gd name="connsiteY4" fmla="*/ 330959 h 397635"/>
                      <a:gd name="connsiteX5" fmla="*/ 983456 w 1212851"/>
                      <a:gd name="connsiteY5" fmla="*/ 242853 h 397635"/>
                      <a:gd name="connsiteX6" fmla="*/ 666750 w 1212851"/>
                      <a:gd name="connsiteY6" fmla="*/ 140459 h 397635"/>
                      <a:gd name="connsiteX7" fmla="*/ 392906 w 1212851"/>
                      <a:gd name="connsiteY7" fmla="*/ 57115 h 397635"/>
                      <a:gd name="connsiteX8" fmla="*/ 216694 w 1212851"/>
                      <a:gd name="connsiteY8" fmla="*/ 11872 h 397635"/>
                      <a:gd name="connsiteX9" fmla="*/ 73819 w 1212851"/>
                      <a:gd name="connsiteY9" fmla="*/ 2347 h 397635"/>
                      <a:gd name="connsiteX10" fmla="*/ 0 w 1212851"/>
                      <a:gd name="connsiteY10" fmla="*/ 45209 h 3976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212851" h="397635">
                        <a:moveTo>
                          <a:pt x="0" y="45209"/>
                        </a:moveTo>
                        <a:cubicBezTo>
                          <a:pt x="88900" y="68228"/>
                          <a:pt x="102791" y="66640"/>
                          <a:pt x="266700" y="114265"/>
                        </a:cubicBezTo>
                        <a:cubicBezTo>
                          <a:pt x="430609" y="161890"/>
                          <a:pt x="744537" y="258728"/>
                          <a:pt x="983456" y="330960"/>
                        </a:cubicBezTo>
                        <a:cubicBezTo>
                          <a:pt x="1138634" y="378188"/>
                          <a:pt x="1166416" y="397635"/>
                          <a:pt x="1197769" y="397635"/>
                        </a:cubicBezTo>
                        <a:cubicBezTo>
                          <a:pt x="1229122" y="397635"/>
                          <a:pt x="1207294" y="356756"/>
                          <a:pt x="1171575" y="330959"/>
                        </a:cubicBezTo>
                        <a:cubicBezTo>
                          <a:pt x="1135856" y="305162"/>
                          <a:pt x="1067594" y="274603"/>
                          <a:pt x="983456" y="242853"/>
                        </a:cubicBezTo>
                        <a:cubicBezTo>
                          <a:pt x="899319" y="211103"/>
                          <a:pt x="765175" y="171415"/>
                          <a:pt x="666750" y="140459"/>
                        </a:cubicBezTo>
                        <a:cubicBezTo>
                          <a:pt x="568325" y="109503"/>
                          <a:pt x="467915" y="78546"/>
                          <a:pt x="392906" y="57115"/>
                        </a:cubicBezTo>
                        <a:cubicBezTo>
                          <a:pt x="317897" y="35684"/>
                          <a:pt x="270669" y="22191"/>
                          <a:pt x="216694" y="11872"/>
                        </a:cubicBezTo>
                        <a:cubicBezTo>
                          <a:pt x="162719" y="1553"/>
                          <a:pt x="109935" y="-3209"/>
                          <a:pt x="73819" y="2347"/>
                        </a:cubicBezTo>
                        <a:cubicBezTo>
                          <a:pt x="37703" y="7903"/>
                          <a:pt x="11906" y="31517"/>
                          <a:pt x="0" y="45209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</p:grpSp>
          </p:grpSp>
          <p:sp>
            <p:nvSpPr>
              <p:cNvPr id="65" name="Ovál 64"/>
              <p:cNvSpPr/>
              <p:nvPr/>
            </p:nvSpPr>
            <p:spPr>
              <a:xfrm>
                <a:off x="4639791" y="2906528"/>
                <a:ext cx="99748" cy="60221"/>
              </a:xfrm>
              <a:prstGeom prst="ellipse">
                <a:avLst/>
              </a:prstGeom>
              <a:solidFill>
                <a:schemeClr val="accent2">
                  <a:lumMod val="75000"/>
                </a:schemeClr>
              </a:solidFill>
              <a:ln w="1270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 b="1"/>
              </a:p>
            </p:txBody>
          </p:sp>
        </p:grpSp>
      </p:grpSp>
      <p:sp>
        <p:nvSpPr>
          <p:cNvPr id="81" name="Volný tvar 80"/>
          <p:cNvSpPr/>
          <p:nvPr/>
        </p:nvSpPr>
        <p:spPr>
          <a:xfrm rot="603163">
            <a:off x="7539726" y="3679397"/>
            <a:ext cx="1321035" cy="881008"/>
          </a:xfrm>
          <a:custGeom>
            <a:avLst/>
            <a:gdLst>
              <a:gd name="connsiteX0" fmla="*/ 0 w 1364064"/>
              <a:gd name="connsiteY0" fmla="*/ 263875 h 859298"/>
              <a:gd name="connsiteX1" fmla="*/ 212651 w 1364064"/>
              <a:gd name="connsiteY1" fmla="*/ 8693 h 859298"/>
              <a:gd name="connsiteX2" fmla="*/ 786809 w 1364064"/>
              <a:gd name="connsiteY2" fmla="*/ 93754 h 859298"/>
              <a:gd name="connsiteX3" fmla="*/ 1329069 w 1364064"/>
              <a:gd name="connsiteY3" fmla="*/ 423363 h 859298"/>
              <a:gd name="connsiteX4" fmla="*/ 1265274 w 1364064"/>
              <a:gd name="connsiteY4" fmla="*/ 859298 h 859298"/>
              <a:gd name="connsiteX0" fmla="*/ 0 w 1349954"/>
              <a:gd name="connsiteY0" fmla="*/ 263875 h 859298"/>
              <a:gd name="connsiteX1" fmla="*/ 212651 w 1349954"/>
              <a:gd name="connsiteY1" fmla="*/ 8693 h 859298"/>
              <a:gd name="connsiteX2" fmla="*/ 786809 w 1349954"/>
              <a:gd name="connsiteY2" fmla="*/ 93754 h 859298"/>
              <a:gd name="connsiteX3" fmla="*/ 1329069 w 1349954"/>
              <a:gd name="connsiteY3" fmla="*/ 423363 h 859298"/>
              <a:gd name="connsiteX4" fmla="*/ 1265274 w 1349954"/>
              <a:gd name="connsiteY4" fmla="*/ 859298 h 859298"/>
              <a:gd name="connsiteX0" fmla="*/ 0 w 1321035"/>
              <a:gd name="connsiteY0" fmla="*/ 263185 h 858608"/>
              <a:gd name="connsiteX1" fmla="*/ 212651 w 1321035"/>
              <a:gd name="connsiteY1" fmla="*/ 8003 h 858608"/>
              <a:gd name="connsiteX2" fmla="*/ 786809 w 1321035"/>
              <a:gd name="connsiteY2" fmla="*/ 93064 h 858608"/>
              <a:gd name="connsiteX3" fmla="*/ 1286539 w 1321035"/>
              <a:gd name="connsiteY3" fmla="*/ 380142 h 858608"/>
              <a:gd name="connsiteX4" fmla="*/ 1265274 w 1321035"/>
              <a:gd name="connsiteY4" fmla="*/ 858608 h 858608"/>
              <a:gd name="connsiteX0" fmla="*/ 0 w 1321035"/>
              <a:gd name="connsiteY0" fmla="*/ 273014 h 868437"/>
              <a:gd name="connsiteX1" fmla="*/ 297712 w 1321035"/>
              <a:gd name="connsiteY1" fmla="*/ 7200 h 868437"/>
              <a:gd name="connsiteX2" fmla="*/ 786809 w 1321035"/>
              <a:gd name="connsiteY2" fmla="*/ 102893 h 868437"/>
              <a:gd name="connsiteX3" fmla="*/ 1286539 w 1321035"/>
              <a:gd name="connsiteY3" fmla="*/ 389971 h 868437"/>
              <a:gd name="connsiteX4" fmla="*/ 1265274 w 1321035"/>
              <a:gd name="connsiteY4" fmla="*/ 868437 h 868437"/>
              <a:gd name="connsiteX0" fmla="*/ 0 w 1321035"/>
              <a:gd name="connsiteY0" fmla="*/ 285585 h 881008"/>
              <a:gd name="connsiteX1" fmla="*/ 297712 w 1321035"/>
              <a:gd name="connsiteY1" fmla="*/ 19771 h 881008"/>
              <a:gd name="connsiteX2" fmla="*/ 818706 w 1321035"/>
              <a:gd name="connsiteY2" fmla="*/ 62302 h 881008"/>
              <a:gd name="connsiteX3" fmla="*/ 1286539 w 1321035"/>
              <a:gd name="connsiteY3" fmla="*/ 402542 h 881008"/>
              <a:gd name="connsiteX4" fmla="*/ 1265274 w 1321035"/>
              <a:gd name="connsiteY4" fmla="*/ 881008 h 8810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21035" h="881008">
                <a:moveTo>
                  <a:pt x="0" y="285585"/>
                </a:moveTo>
                <a:cubicBezTo>
                  <a:pt x="40758" y="172170"/>
                  <a:pt x="161261" y="56985"/>
                  <a:pt x="297712" y="19771"/>
                </a:cubicBezTo>
                <a:cubicBezTo>
                  <a:pt x="434163" y="-17443"/>
                  <a:pt x="653902" y="-1493"/>
                  <a:pt x="818706" y="62302"/>
                </a:cubicBezTo>
                <a:cubicBezTo>
                  <a:pt x="983510" y="126097"/>
                  <a:pt x="1206795" y="274951"/>
                  <a:pt x="1286539" y="402542"/>
                </a:cubicBezTo>
                <a:cubicBezTo>
                  <a:pt x="1334385" y="583296"/>
                  <a:pt x="1337043" y="726836"/>
                  <a:pt x="1265274" y="881008"/>
                </a:cubicBezTo>
              </a:path>
            </a:pathLst>
          </a:custGeom>
          <a:noFill/>
          <a:ln>
            <a:solidFill>
              <a:schemeClr val="tx1"/>
            </a:solidFill>
            <a:headEnd type="none" w="med" len="med"/>
            <a:tailEnd type="arrow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94" name="Volný tvar 93"/>
          <p:cNvSpPr/>
          <p:nvPr/>
        </p:nvSpPr>
        <p:spPr>
          <a:xfrm>
            <a:off x="2840122" y="1463849"/>
            <a:ext cx="343904" cy="404480"/>
          </a:xfrm>
          <a:custGeom>
            <a:avLst/>
            <a:gdLst>
              <a:gd name="connsiteX0" fmla="*/ 23920 w 513710"/>
              <a:gd name="connsiteY0" fmla="*/ 254240 h 543051"/>
              <a:gd name="connsiteX1" fmla="*/ 59546 w 513710"/>
              <a:gd name="connsiteY1" fmla="*/ 467996 h 543051"/>
              <a:gd name="connsiteX2" fmla="*/ 213925 w 513710"/>
              <a:gd name="connsiteY2" fmla="*/ 527372 h 543051"/>
              <a:gd name="connsiteX3" fmla="*/ 463307 w 513710"/>
              <a:gd name="connsiteY3" fmla="*/ 527372 h 543051"/>
              <a:gd name="connsiteX4" fmla="*/ 510808 w 513710"/>
              <a:gd name="connsiteY4" fmla="*/ 349243 h 543051"/>
              <a:gd name="connsiteX5" fmla="*/ 415806 w 513710"/>
              <a:gd name="connsiteY5" fmla="*/ 337367 h 543051"/>
              <a:gd name="connsiteX6" fmla="*/ 344554 w 513710"/>
              <a:gd name="connsiteY6" fmla="*/ 206739 h 543051"/>
              <a:gd name="connsiteX7" fmla="*/ 249551 w 513710"/>
              <a:gd name="connsiteY7" fmla="*/ 28609 h 543051"/>
              <a:gd name="connsiteX8" fmla="*/ 59546 w 513710"/>
              <a:gd name="connsiteY8" fmla="*/ 4858 h 543051"/>
              <a:gd name="connsiteX9" fmla="*/ 169 w 513710"/>
              <a:gd name="connsiteY9" fmla="*/ 76110 h 543051"/>
              <a:gd name="connsiteX10" fmla="*/ 23920 w 513710"/>
              <a:gd name="connsiteY10" fmla="*/ 254240 h 543051"/>
              <a:gd name="connsiteX0" fmla="*/ 23920 w 513710"/>
              <a:gd name="connsiteY0" fmla="*/ 252495 h 541306"/>
              <a:gd name="connsiteX1" fmla="*/ 59546 w 513710"/>
              <a:gd name="connsiteY1" fmla="*/ 466251 h 541306"/>
              <a:gd name="connsiteX2" fmla="*/ 213925 w 513710"/>
              <a:gd name="connsiteY2" fmla="*/ 525627 h 541306"/>
              <a:gd name="connsiteX3" fmla="*/ 463307 w 513710"/>
              <a:gd name="connsiteY3" fmla="*/ 525627 h 541306"/>
              <a:gd name="connsiteX4" fmla="*/ 510808 w 513710"/>
              <a:gd name="connsiteY4" fmla="*/ 347498 h 541306"/>
              <a:gd name="connsiteX5" fmla="*/ 415806 w 513710"/>
              <a:gd name="connsiteY5" fmla="*/ 335622 h 541306"/>
              <a:gd name="connsiteX6" fmla="*/ 362367 w 513710"/>
              <a:gd name="connsiteY6" fmla="*/ 151555 h 541306"/>
              <a:gd name="connsiteX7" fmla="*/ 249551 w 513710"/>
              <a:gd name="connsiteY7" fmla="*/ 26864 h 541306"/>
              <a:gd name="connsiteX8" fmla="*/ 59546 w 513710"/>
              <a:gd name="connsiteY8" fmla="*/ 3113 h 541306"/>
              <a:gd name="connsiteX9" fmla="*/ 169 w 513710"/>
              <a:gd name="connsiteY9" fmla="*/ 74365 h 541306"/>
              <a:gd name="connsiteX10" fmla="*/ 23920 w 513710"/>
              <a:gd name="connsiteY10" fmla="*/ 252495 h 541306"/>
              <a:gd name="connsiteX0" fmla="*/ 23920 w 512911"/>
              <a:gd name="connsiteY0" fmla="*/ 252495 h 541306"/>
              <a:gd name="connsiteX1" fmla="*/ 59546 w 512911"/>
              <a:gd name="connsiteY1" fmla="*/ 466251 h 541306"/>
              <a:gd name="connsiteX2" fmla="*/ 213925 w 512911"/>
              <a:gd name="connsiteY2" fmla="*/ 525627 h 541306"/>
              <a:gd name="connsiteX3" fmla="*/ 463307 w 512911"/>
              <a:gd name="connsiteY3" fmla="*/ 525627 h 541306"/>
              <a:gd name="connsiteX4" fmla="*/ 510808 w 512911"/>
              <a:gd name="connsiteY4" fmla="*/ 347498 h 541306"/>
              <a:gd name="connsiteX5" fmla="*/ 427681 w 512911"/>
              <a:gd name="connsiteY5" fmla="*/ 258432 h 541306"/>
              <a:gd name="connsiteX6" fmla="*/ 362367 w 512911"/>
              <a:gd name="connsiteY6" fmla="*/ 151555 h 541306"/>
              <a:gd name="connsiteX7" fmla="*/ 249551 w 512911"/>
              <a:gd name="connsiteY7" fmla="*/ 26864 h 541306"/>
              <a:gd name="connsiteX8" fmla="*/ 59546 w 512911"/>
              <a:gd name="connsiteY8" fmla="*/ 3113 h 541306"/>
              <a:gd name="connsiteX9" fmla="*/ 169 w 512911"/>
              <a:gd name="connsiteY9" fmla="*/ 74365 h 541306"/>
              <a:gd name="connsiteX10" fmla="*/ 23920 w 512911"/>
              <a:gd name="connsiteY10" fmla="*/ 252495 h 5413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512911" h="541306">
                <a:moveTo>
                  <a:pt x="23920" y="252495"/>
                </a:moveTo>
                <a:cubicBezTo>
                  <a:pt x="33816" y="317809"/>
                  <a:pt x="27879" y="420729"/>
                  <a:pt x="59546" y="466251"/>
                </a:cubicBezTo>
                <a:cubicBezTo>
                  <a:pt x="91213" y="511773"/>
                  <a:pt x="146632" y="515731"/>
                  <a:pt x="213925" y="525627"/>
                </a:cubicBezTo>
                <a:cubicBezTo>
                  <a:pt x="281219" y="535523"/>
                  <a:pt x="413827" y="555315"/>
                  <a:pt x="463307" y="525627"/>
                </a:cubicBezTo>
                <a:cubicBezTo>
                  <a:pt x="512787" y="495939"/>
                  <a:pt x="516746" y="392030"/>
                  <a:pt x="510808" y="347498"/>
                </a:cubicBezTo>
                <a:cubicBezTo>
                  <a:pt x="504870" y="302966"/>
                  <a:pt x="452421" y="291089"/>
                  <a:pt x="427681" y="258432"/>
                </a:cubicBezTo>
                <a:cubicBezTo>
                  <a:pt x="402941" y="225775"/>
                  <a:pt x="392055" y="190150"/>
                  <a:pt x="362367" y="151555"/>
                </a:cubicBezTo>
                <a:cubicBezTo>
                  <a:pt x="332679" y="112960"/>
                  <a:pt x="300021" y="51604"/>
                  <a:pt x="249551" y="26864"/>
                </a:cubicBezTo>
                <a:cubicBezTo>
                  <a:pt x="199081" y="2124"/>
                  <a:pt x="101110" y="-4804"/>
                  <a:pt x="59546" y="3113"/>
                </a:cubicBezTo>
                <a:cubicBezTo>
                  <a:pt x="17982" y="11030"/>
                  <a:pt x="2148" y="34781"/>
                  <a:pt x="169" y="74365"/>
                </a:cubicBezTo>
                <a:cubicBezTo>
                  <a:pt x="-1810" y="113949"/>
                  <a:pt x="14024" y="187181"/>
                  <a:pt x="23920" y="252495"/>
                </a:cubicBezTo>
                <a:close/>
              </a:path>
            </a:pathLst>
          </a:custGeom>
          <a:solidFill>
            <a:schemeClr val="accent4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95" name="TextovéPole 94"/>
          <p:cNvSpPr txBox="1"/>
          <p:nvPr/>
        </p:nvSpPr>
        <p:spPr>
          <a:xfrm>
            <a:off x="7084066" y="3160926"/>
            <a:ext cx="3674035" cy="55944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1800"/>
              </a:lnSpc>
            </a:pPr>
            <a:r>
              <a:rPr lang="cs-CZ" dirty="0"/>
              <a:t>…a k dalšímu Ranvierovu zářezu…</a:t>
            </a:r>
          </a:p>
        </p:txBody>
      </p:sp>
      <p:sp>
        <p:nvSpPr>
          <p:cNvPr id="100" name="Volný tvar 99"/>
          <p:cNvSpPr/>
          <p:nvPr/>
        </p:nvSpPr>
        <p:spPr>
          <a:xfrm rot="298829" flipH="1" flipV="1">
            <a:off x="6850449" y="4911546"/>
            <a:ext cx="1321035" cy="881008"/>
          </a:xfrm>
          <a:custGeom>
            <a:avLst/>
            <a:gdLst>
              <a:gd name="connsiteX0" fmla="*/ 0 w 1364064"/>
              <a:gd name="connsiteY0" fmla="*/ 263875 h 859298"/>
              <a:gd name="connsiteX1" fmla="*/ 212651 w 1364064"/>
              <a:gd name="connsiteY1" fmla="*/ 8693 h 859298"/>
              <a:gd name="connsiteX2" fmla="*/ 786809 w 1364064"/>
              <a:gd name="connsiteY2" fmla="*/ 93754 h 859298"/>
              <a:gd name="connsiteX3" fmla="*/ 1329069 w 1364064"/>
              <a:gd name="connsiteY3" fmla="*/ 423363 h 859298"/>
              <a:gd name="connsiteX4" fmla="*/ 1265274 w 1364064"/>
              <a:gd name="connsiteY4" fmla="*/ 859298 h 859298"/>
              <a:gd name="connsiteX0" fmla="*/ 0 w 1349954"/>
              <a:gd name="connsiteY0" fmla="*/ 263875 h 859298"/>
              <a:gd name="connsiteX1" fmla="*/ 212651 w 1349954"/>
              <a:gd name="connsiteY1" fmla="*/ 8693 h 859298"/>
              <a:gd name="connsiteX2" fmla="*/ 786809 w 1349954"/>
              <a:gd name="connsiteY2" fmla="*/ 93754 h 859298"/>
              <a:gd name="connsiteX3" fmla="*/ 1329069 w 1349954"/>
              <a:gd name="connsiteY3" fmla="*/ 423363 h 859298"/>
              <a:gd name="connsiteX4" fmla="*/ 1265274 w 1349954"/>
              <a:gd name="connsiteY4" fmla="*/ 859298 h 859298"/>
              <a:gd name="connsiteX0" fmla="*/ 0 w 1321035"/>
              <a:gd name="connsiteY0" fmla="*/ 263185 h 858608"/>
              <a:gd name="connsiteX1" fmla="*/ 212651 w 1321035"/>
              <a:gd name="connsiteY1" fmla="*/ 8003 h 858608"/>
              <a:gd name="connsiteX2" fmla="*/ 786809 w 1321035"/>
              <a:gd name="connsiteY2" fmla="*/ 93064 h 858608"/>
              <a:gd name="connsiteX3" fmla="*/ 1286539 w 1321035"/>
              <a:gd name="connsiteY3" fmla="*/ 380142 h 858608"/>
              <a:gd name="connsiteX4" fmla="*/ 1265274 w 1321035"/>
              <a:gd name="connsiteY4" fmla="*/ 858608 h 858608"/>
              <a:gd name="connsiteX0" fmla="*/ 0 w 1321035"/>
              <a:gd name="connsiteY0" fmla="*/ 273014 h 868437"/>
              <a:gd name="connsiteX1" fmla="*/ 297712 w 1321035"/>
              <a:gd name="connsiteY1" fmla="*/ 7200 h 868437"/>
              <a:gd name="connsiteX2" fmla="*/ 786809 w 1321035"/>
              <a:gd name="connsiteY2" fmla="*/ 102893 h 868437"/>
              <a:gd name="connsiteX3" fmla="*/ 1286539 w 1321035"/>
              <a:gd name="connsiteY3" fmla="*/ 389971 h 868437"/>
              <a:gd name="connsiteX4" fmla="*/ 1265274 w 1321035"/>
              <a:gd name="connsiteY4" fmla="*/ 868437 h 868437"/>
              <a:gd name="connsiteX0" fmla="*/ 0 w 1321035"/>
              <a:gd name="connsiteY0" fmla="*/ 285585 h 881008"/>
              <a:gd name="connsiteX1" fmla="*/ 297712 w 1321035"/>
              <a:gd name="connsiteY1" fmla="*/ 19771 h 881008"/>
              <a:gd name="connsiteX2" fmla="*/ 818706 w 1321035"/>
              <a:gd name="connsiteY2" fmla="*/ 62302 h 881008"/>
              <a:gd name="connsiteX3" fmla="*/ 1286539 w 1321035"/>
              <a:gd name="connsiteY3" fmla="*/ 402542 h 881008"/>
              <a:gd name="connsiteX4" fmla="*/ 1265274 w 1321035"/>
              <a:gd name="connsiteY4" fmla="*/ 881008 h 8810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21035" h="881008">
                <a:moveTo>
                  <a:pt x="0" y="285585"/>
                </a:moveTo>
                <a:cubicBezTo>
                  <a:pt x="40758" y="172170"/>
                  <a:pt x="161261" y="56985"/>
                  <a:pt x="297712" y="19771"/>
                </a:cubicBezTo>
                <a:cubicBezTo>
                  <a:pt x="434163" y="-17443"/>
                  <a:pt x="653902" y="-1493"/>
                  <a:pt x="818706" y="62302"/>
                </a:cubicBezTo>
                <a:cubicBezTo>
                  <a:pt x="983510" y="126097"/>
                  <a:pt x="1206795" y="274951"/>
                  <a:pt x="1286539" y="402542"/>
                </a:cubicBezTo>
                <a:cubicBezTo>
                  <a:pt x="1334385" y="583296"/>
                  <a:pt x="1337043" y="726836"/>
                  <a:pt x="1265274" y="881008"/>
                </a:cubicBezTo>
              </a:path>
            </a:pathLst>
          </a:custGeom>
          <a:noFill/>
          <a:ln>
            <a:solidFill>
              <a:schemeClr val="tx1"/>
            </a:solidFill>
            <a:headEnd type="arrow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04" name="Minus 103"/>
          <p:cNvSpPr/>
          <p:nvPr/>
        </p:nvSpPr>
        <p:spPr>
          <a:xfrm flipH="1">
            <a:off x="3726626" y="2075621"/>
            <a:ext cx="252000" cy="180000"/>
          </a:xfrm>
          <a:prstGeom prst="mathMinus">
            <a:avLst/>
          </a:prstGeom>
          <a:solidFill>
            <a:schemeClr val="tx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05" name="Plus 104"/>
          <p:cNvSpPr/>
          <p:nvPr/>
        </p:nvSpPr>
        <p:spPr>
          <a:xfrm flipH="1">
            <a:off x="3482335" y="2346343"/>
            <a:ext cx="252000" cy="252000"/>
          </a:xfrm>
          <a:prstGeom prst="mathPlus">
            <a:avLst/>
          </a:prstGeom>
          <a:solidFill>
            <a:srgbClr val="FF0000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06" name="Plus 105"/>
          <p:cNvSpPr/>
          <p:nvPr/>
        </p:nvSpPr>
        <p:spPr>
          <a:xfrm flipH="1">
            <a:off x="3887076" y="1671850"/>
            <a:ext cx="252000" cy="252000"/>
          </a:xfrm>
          <a:prstGeom prst="mathPlus">
            <a:avLst/>
          </a:prstGeom>
          <a:solidFill>
            <a:srgbClr val="FF0000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07" name="Minus 106"/>
          <p:cNvSpPr/>
          <p:nvPr/>
        </p:nvSpPr>
        <p:spPr>
          <a:xfrm flipH="1">
            <a:off x="4947347" y="2840827"/>
            <a:ext cx="252000" cy="180000"/>
          </a:xfrm>
          <a:prstGeom prst="mathMinus">
            <a:avLst/>
          </a:prstGeom>
          <a:solidFill>
            <a:schemeClr val="tx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08" name="Plus 107"/>
          <p:cNvSpPr/>
          <p:nvPr/>
        </p:nvSpPr>
        <p:spPr>
          <a:xfrm flipH="1">
            <a:off x="4703056" y="3111549"/>
            <a:ext cx="252000" cy="252000"/>
          </a:xfrm>
          <a:prstGeom prst="mathPlus">
            <a:avLst/>
          </a:prstGeom>
          <a:solidFill>
            <a:srgbClr val="FF0000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09" name="Plus 108"/>
          <p:cNvSpPr/>
          <p:nvPr/>
        </p:nvSpPr>
        <p:spPr>
          <a:xfrm flipH="1">
            <a:off x="5107797" y="2437056"/>
            <a:ext cx="252000" cy="252000"/>
          </a:xfrm>
          <a:prstGeom prst="mathPlus">
            <a:avLst/>
          </a:prstGeom>
          <a:solidFill>
            <a:srgbClr val="FF0000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10" name="Minus 109"/>
          <p:cNvSpPr/>
          <p:nvPr/>
        </p:nvSpPr>
        <p:spPr>
          <a:xfrm flipH="1">
            <a:off x="6086447" y="3545164"/>
            <a:ext cx="252000" cy="180000"/>
          </a:xfrm>
          <a:prstGeom prst="mathMinus">
            <a:avLst/>
          </a:prstGeom>
          <a:solidFill>
            <a:schemeClr val="tx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11" name="Plus 110"/>
          <p:cNvSpPr/>
          <p:nvPr/>
        </p:nvSpPr>
        <p:spPr>
          <a:xfrm flipH="1">
            <a:off x="5842156" y="3815886"/>
            <a:ext cx="252000" cy="252000"/>
          </a:xfrm>
          <a:prstGeom prst="mathPlus">
            <a:avLst/>
          </a:prstGeom>
          <a:solidFill>
            <a:srgbClr val="FF0000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12" name="Plus 111"/>
          <p:cNvSpPr/>
          <p:nvPr/>
        </p:nvSpPr>
        <p:spPr>
          <a:xfrm flipH="1">
            <a:off x="6246897" y="3141393"/>
            <a:ext cx="252000" cy="252000"/>
          </a:xfrm>
          <a:prstGeom prst="mathPlus">
            <a:avLst/>
          </a:prstGeom>
          <a:solidFill>
            <a:srgbClr val="FF0000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14" name="Minus 113"/>
          <p:cNvSpPr/>
          <p:nvPr/>
        </p:nvSpPr>
        <p:spPr>
          <a:xfrm flipH="1">
            <a:off x="7364869" y="3950188"/>
            <a:ext cx="252000" cy="180000"/>
          </a:xfrm>
          <a:prstGeom prst="mathMinus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15" name="Plus 114"/>
          <p:cNvSpPr/>
          <p:nvPr/>
        </p:nvSpPr>
        <p:spPr>
          <a:xfrm flipH="1">
            <a:off x="7173603" y="4223124"/>
            <a:ext cx="252000" cy="252000"/>
          </a:xfrm>
          <a:prstGeom prst="mathPlus">
            <a:avLst/>
          </a:prstGeom>
          <a:solidFill>
            <a:srgbClr val="FF0000"/>
          </a:solidFill>
          <a:ln w="127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16" name="Minus 115"/>
          <p:cNvSpPr/>
          <p:nvPr/>
        </p:nvSpPr>
        <p:spPr>
          <a:xfrm flipH="1">
            <a:off x="6964007" y="4601390"/>
            <a:ext cx="252000" cy="180000"/>
          </a:xfrm>
          <a:prstGeom prst="mathMinus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01" name="Minus 100"/>
          <p:cNvSpPr/>
          <p:nvPr/>
        </p:nvSpPr>
        <p:spPr>
          <a:xfrm flipH="1">
            <a:off x="8475034" y="4679952"/>
            <a:ext cx="252000" cy="180000"/>
          </a:xfrm>
          <a:prstGeom prst="mathMinus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02" name="Plus 101"/>
          <p:cNvSpPr/>
          <p:nvPr/>
        </p:nvSpPr>
        <p:spPr>
          <a:xfrm flipH="1">
            <a:off x="8283768" y="4952888"/>
            <a:ext cx="252000" cy="252000"/>
          </a:xfrm>
          <a:prstGeom prst="mathPlus">
            <a:avLst/>
          </a:prstGeom>
          <a:solidFill>
            <a:srgbClr val="FF0000"/>
          </a:solidFill>
          <a:ln w="127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03" name="Minus 102"/>
          <p:cNvSpPr/>
          <p:nvPr/>
        </p:nvSpPr>
        <p:spPr>
          <a:xfrm flipH="1">
            <a:off x="8074172" y="5331154"/>
            <a:ext cx="252000" cy="180000"/>
          </a:xfrm>
          <a:prstGeom prst="mathMinus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99" name="TextovéPole 98"/>
          <p:cNvSpPr txBox="1"/>
          <p:nvPr/>
        </p:nvSpPr>
        <p:spPr>
          <a:xfrm>
            <a:off x="440675" y="4453529"/>
            <a:ext cx="5698090" cy="7902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1800"/>
              </a:lnSpc>
            </a:pPr>
            <a:r>
              <a:rPr lang="cs-CZ" b="1" dirty="0" err="1"/>
              <a:t>Saltatorní</a:t>
            </a:r>
            <a:r>
              <a:rPr lang="cs-CZ" b="1" dirty="0"/>
              <a:t> vedení AP </a:t>
            </a:r>
            <a:r>
              <a:rPr lang="cs-CZ" dirty="0"/>
              <a:t>– rychlejší</a:t>
            </a:r>
          </a:p>
          <a:p>
            <a:pPr>
              <a:lnSpc>
                <a:spcPts val="1800"/>
              </a:lnSpc>
            </a:pPr>
            <a:r>
              <a:rPr lang="cs-CZ" dirty="0"/>
              <a:t>(</a:t>
            </a:r>
            <a:r>
              <a:rPr lang="cs-CZ" dirty="0" err="1"/>
              <a:t>nemyelizovaná</a:t>
            </a:r>
            <a:r>
              <a:rPr lang="cs-CZ" dirty="0"/>
              <a:t> vlákna vedou AP pomaleji)</a:t>
            </a:r>
          </a:p>
        </p:txBody>
      </p:sp>
      <p:sp>
        <p:nvSpPr>
          <p:cNvPr id="113" name="Obdélník 112"/>
          <p:cNvSpPr/>
          <p:nvPr/>
        </p:nvSpPr>
        <p:spPr>
          <a:xfrm>
            <a:off x="4024649" y="273955"/>
            <a:ext cx="4844596" cy="89255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cs-CZ" sz="2800" b="1" dirty="0"/>
              <a:t>Šíření akčního potenciálu </a:t>
            </a:r>
          </a:p>
          <a:p>
            <a:r>
              <a:rPr lang="cs-CZ" dirty="0"/>
              <a:t>(</a:t>
            </a:r>
            <a:r>
              <a:rPr lang="cs-CZ" dirty="0" err="1"/>
              <a:t>myelinizované</a:t>
            </a:r>
            <a:r>
              <a:rPr lang="cs-CZ" dirty="0"/>
              <a:t> vlákno) - detail</a:t>
            </a:r>
          </a:p>
        </p:txBody>
      </p:sp>
    </p:spTree>
    <p:extLst>
      <p:ext uri="{BB962C8B-B14F-4D97-AF65-F5344CB8AC3E}">
        <p14:creationId xmlns:p14="http://schemas.microsoft.com/office/powerpoint/2010/main" val="720730356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Rectangle 2">
            <a:extLst>
              <a:ext uri="{FF2B5EF4-FFF2-40B4-BE49-F238E27FC236}">
                <a16:creationId xmlns:a16="http://schemas.microsoft.com/office/drawing/2014/main" id="{4806B152-41DF-4188-97EB-CFEBFEC5E4D2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cs-CZ" altLang="cs-CZ" b="1">
                <a:solidFill>
                  <a:schemeClr val="bg1"/>
                </a:solidFill>
              </a:rPr>
              <a:t>KLIDOVÝ MEMBRÁNOVÝ POTENCIÁL</a:t>
            </a:r>
          </a:p>
        </p:txBody>
      </p:sp>
      <p:sp>
        <p:nvSpPr>
          <p:cNvPr id="2051" name="Text Box 3">
            <a:extLst>
              <a:ext uri="{FF2B5EF4-FFF2-40B4-BE49-F238E27FC236}">
                <a16:creationId xmlns:a16="http://schemas.microsoft.com/office/drawing/2014/main" id="{AADC3D66-B8EC-48DD-8233-34933361FF8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05000" y="1752601"/>
            <a:ext cx="8534400" cy="5184775"/>
          </a:xfrm>
          <a:prstGeom prst="rect">
            <a:avLst/>
          </a:prstGeom>
          <a:noFill/>
          <a:ln>
            <a:noFill/>
          </a:ln>
          <a:effectLst/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lnSpc>
                <a:spcPct val="150000"/>
              </a:lnSpc>
              <a:defRPr/>
            </a:pPr>
            <a:r>
              <a:rPr lang="cs-CZ" altLang="cs-CZ" sz="2800" b="1" dirty="0">
                <a:solidFill>
                  <a:srgbClr val="0000FF"/>
                </a:solidFill>
              </a:rPr>
              <a:t>Je výsledkem:</a:t>
            </a:r>
          </a:p>
          <a:p>
            <a:pPr marL="457200" indent="-457200" eaLnBrk="1" hangingPunct="1">
              <a:lnSpc>
                <a:spcPct val="150000"/>
              </a:lnSpc>
              <a:buFont typeface="Wingdings" panose="05000000000000000000" pitchFamily="2" charset="2"/>
              <a:buChar char="ü"/>
              <a:defRPr/>
            </a:pPr>
            <a:r>
              <a:rPr lang="cs-CZ" altLang="cs-CZ" sz="2800" b="1" dirty="0">
                <a:solidFill>
                  <a:srgbClr val="0000FF"/>
                </a:solidFill>
              </a:rPr>
              <a:t>rozdílné propustnosti buněčné membrány pro ionty sodíku (Na </a:t>
            </a:r>
            <a:r>
              <a:rPr lang="cs-CZ" altLang="cs-CZ" sz="2800" b="1" baseline="30000" dirty="0">
                <a:solidFill>
                  <a:srgbClr val="0000FF"/>
                </a:solidFill>
              </a:rPr>
              <a:t>+)</a:t>
            </a:r>
            <a:r>
              <a:rPr lang="cs-CZ" altLang="cs-CZ" sz="2800" b="1" dirty="0">
                <a:solidFill>
                  <a:srgbClr val="0000FF"/>
                </a:solidFill>
              </a:rPr>
              <a:t> a draslíku (K</a:t>
            </a:r>
            <a:r>
              <a:rPr lang="cs-CZ" altLang="cs-CZ" sz="2800" b="1" baseline="30000" dirty="0">
                <a:solidFill>
                  <a:srgbClr val="0000FF"/>
                </a:solidFill>
              </a:rPr>
              <a:t>+</a:t>
            </a:r>
            <a:r>
              <a:rPr lang="cs-CZ" altLang="cs-CZ" sz="2800" b="1" dirty="0">
                <a:solidFill>
                  <a:srgbClr val="0000FF"/>
                </a:solidFill>
              </a:rPr>
              <a:t>)</a:t>
            </a:r>
          </a:p>
          <a:p>
            <a:pPr eaLnBrk="1" hangingPunct="1">
              <a:lnSpc>
                <a:spcPct val="150000"/>
              </a:lnSpc>
              <a:defRPr/>
            </a:pPr>
            <a:endParaRPr lang="cs-CZ" altLang="cs-CZ" sz="2800" b="1" dirty="0">
              <a:solidFill>
                <a:srgbClr val="0000FF"/>
              </a:solidFill>
            </a:endParaRPr>
          </a:p>
          <a:p>
            <a:pPr eaLnBrk="1" hangingPunct="1">
              <a:lnSpc>
                <a:spcPct val="150000"/>
              </a:lnSpc>
              <a:buFont typeface="Wingdings" panose="05000000000000000000" pitchFamily="2" charset="2"/>
              <a:buChar char="ü"/>
              <a:defRPr/>
            </a:pPr>
            <a:r>
              <a:rPr lang="cs-CZ" altLang="cs-CZ" sz="2800" dirty="0">
                <a:solidFill>
                  <a:srgbClr val="0000FF"/>
                </a:solidFill>
              </a:rPr>
              <a:t>přítomnosti</a:t>
            </a:r>
            <a:r>
              <a:rPr lang="cs-CZ" altLang="cs-CZ" sz="2800" b="1" dirty="0">
                <a:solidFill>
                  <a:srgbClr val="0000FF"/>
                </a:solidFill>
              </a:rPr>
              <a:t> </a:t>
            </a:r>
            <a:r>
              <a:rPr lang="cs-CZ" altLang="cs-CZ" sz="2800" b="1" dirty="0" err="1">
                <a:solidFill>
                  <a:srgbClr val="0000FF"/>
                </a:solidFill>
              </a:rPr>
              <a:t>sodíko</a:t>
            </a:r>
            <a:r>
              <a:rPr lang="cs-CZ" altLang="cs-CZ" sz="2800" b="1" dirty="0">
                <a:solidFill>
                  <a:srgbClr val="0000FF"/>
                </a:solidFill>
              </a:rPr>
              <a:t>-draslíkové pumpy v buněčných membránách, </a:t>
            </a:r>
            <a:r>
              <a:rPr lang="cs-CZ" altLang="cs-CZ" sz="2800" dirty="0">
                <a:solidFill>
                  <a:srgbClr val="0000FF"/>
                </a:solidFill>
              </a:rPr>
              <a:t>která toto nerovnoměrného rozložení iontů intracelulární a extracelulární tekutiny podporuje</a:t>
            </a:r>
            <a:endParaRPr lang="cs-CZ" altLang="cs-CZ" sz="2800" b="1" dirty="0">
              <a:solidFill>
                <a:srgbClr val="0000FF"/>
              </a:solidFill>
            </a:endParaRPr>
          </a:p>
          <a:p>
            <a:pPr eaLnBrk="1" hangingPunct="1">
              <a:lnSpc>
                <a:spcPct val="150000"/>
              </a:lnSpc>
              <a:buFont typeface="Wingdings" panose="05000000000000000000" pitchFamily="2" charset="2"/>
              <a:buChar char="ü"/>
              <a:defRPr/>
            </a:pPr>
            <a:endParaRPr lang="cs-CZ" altLang="cs-CZ" sz="2800" b="1" dirty="0">
              <a:solidFill>
                <a:srgbClr val="0000FF"/>
              </a:solidFill>
            </a:endParaRPr>
          </a:p>
        </p:txBody>
      </p:sp>
    </p:spTree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>
            <a:extLst>
              <a:ext uri="{FF2B5EF4-FFF2-40B4-BE49-F238E27FC236}">
                <a16:creationId xmlns:a16="http://schemas.microsoft.com/office/drawing/2014/main" id="{7DF38CA6-8A92-43DB-8A3A-E584C9E40CE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cs-CZ" dirty="0"/>
              <a:t>Místní odpověď membránového napětí</a:t>
            </a:r>
          </a:p>
        </p:txBody>
      </p:sp>
      <p:sp>
        <p:nvSpPr>
          <p:cNvPr id="3" name="Zástupný obsah 2">
            <a:extLst>
              <a:ext uri="{FF2B5EF4-FFF2-40B4-BE49-F238E27FC236}">
                <a16:creationId xmlns:a16="http://schemas.microsoft.com/office/drawing/2014/main" id="{2251E983-4065-4592-BFB8-A1C0F12D4A2A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720000" y="1410159"/>
            <a:ext cx="10753200" cy="5069841"/>
          </a:xfrm>
        </p:spPr>
        <p:txBody>
          <a:bodyPr/>
          <a:lstStyle/>
          <a:p>
            <a:pPr>
              <a:buFont typeface="Arial" panose="020B0604020202020204" pitchFamily="34" charset="0"/>
              <a:buChar char="•"/>
            </a:pPr>
            <a:r>
              <a:rPr lang="cs-CZ" sz="2400" dirty="0"/>
              <a:t>Evolučně starší typ odpovědi buněčné membrány na podnět</a:t>
            </a:r>
          </a:p>
          <a:p>
            <a:pPr marL="72000" indent="0">
              <a:buNone/>
            </a:pPr>
            <a:r>
              <a:rPr lang="cs-CZ" sz="2400" dirty="0"/>
              <a:t>(vyskytuje se v nervové soustavě nižších živočichů), nicméně </a:t>
            </a:r>
          </a:p>
          <a:p>
            <a:pPr marL="72000" indent="0">
              <a:buNone/>
            </a:pPr>
            <a:r>
              <a:rPr lang="cs-CZ" sz="2400" dirty="0"/>
              <a:t>i u člověka máme tento typ odpovědi</a:t>
            </a:r>
          </a:p>
          <a:p>
            <a:pPr>
              <a:buFont typeface="Arial" panose="020B0604020202020204" pitchFamily="34" charset="0"/>
              <a:buChar char="•"/>
            </a:pPr>
            <a:r>
              <a:rPr lang="cs-CZ" sz="2400" dirty="0"/>
              <a:t>Základní vlastnosti:</a:t>
            </a:r>
          </a:p>
          <a:p>
            <a:pPr marL="72000" indent="0">
              <a:buNone/>
            </a:pPr>
            <a:r>
              <a:rPr lang="cs-CZ" sz="2400" dirty="0"/>
              <a:t> 	velikost odpovědi závisí na intenzitě podnětu</a:t>
            </a:r>
          </a:p>
          <a:p>
            <a:pPr marL="72000" indent="0">
              <a:buNone/>
            </a:pPr>
            <a:r>
              <a:rPr lang="cs-CZ" sz="2400" dirty="0"/>
              <a:t> 	odpověď se šíří s úbytkem (dekrementem)</a:t>
            </a:r>
          </a:p>
          <a:p>
            <a:pPr marL="72000" indent="0">
              <a:buNone/>
            </a:pPr>
            <a:r>
              <a:rPr lang="cs-CZ" sz="2400" dirty="0"/>
              <a:t>	nemá refrakterní fázi (dá se sčítat=sumovat)</a:t>
            </a:r>
          </a:p>
          <a:p>
            <a:pPr marL="72000" indent="0">
              <a:buNone/>
            </a:pPr>
            <a:r>
              <a:rPr lang="cs-CZ" sz="1800" dirty="0"/>
              <a:t>Např.: najdeme u smyslových (receptorových buněk) – „receptorový potenciál“,</a:t>
            </a:r>
          </a:p>
          <a:p>
            <a:pPr marL="72000" indent="0">
              <a:buNone/>
            </a:pPr>
            <a:r>
              <a:rPr lang="cs-CZ" sz="1800" dirty="0"/>
              <a:t>jako postsynaptický potenciál (excitační – inhibiční), jako ploténkový potenciál u nervosvalového spojení </a:t>
            </a:r>
          </a:p>
          <a:p>
            <a:pPr marL="72000" indent="0">
              <a:buNone/>
            </a:pPr>
            <a:endParaRPr lang="cs-CZ" dirty="0"/>
          </a:p>
        </p:txBody>
      </p:sp>
      <p:sp>
        <p:nvSpPr>
          <p:cNvPr id="4" name="Zástupný symbol pro zápatí 3">
            <a:extLst>
              <a:ext uri="{FF2B5EF4-FFF2-40B4-BE49-F238E27FC236}">
                <a16:creationId xmlns:a16="http://schemas.microsoft.com/office/drawing/2014/main" id="{2A66530E-62A1-4BF9-B0F1-4121E374B147}"/>
              </a:ext>
            </a:extLst>
          </p:cNvPr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cs-CZ"/>
              <a:t>Definujte zápatí – název prezentace nebo pracoviště</a:t>
            </a:r>
            <a:endParaRPr lang="cs-CZ" dirty="0"/>
          </a:p>
        </p:txBody>
      </p:sp>
      <p:sp>
        <p:nvSpPr>
          <p:cNvPr id="5" name="Zástupný symbol pro číslo snímku 4">
            <a:extLst>
              <a:ext uri="{FF2B5EF4-FFF2-40B4-BE49-F238E27FC236}">
                <a16:creationId xmlns:a16="http://schemas.microsoft.com/office/drawing/2014/main" id="{A7FDA479-51A7-4120-A001-0AC6B251A0FD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0DE708CC-0C3F-4567-9698-B54C0F35BD31}" type="slidenum">
              <a:rPr lang="cs-CZ" altLang="cs-CZ" smtClean="0"/>
              <a:pPr/>
              <a:t>40</a:t>
            </a:fld>
            <a:endParaRPr lang="cs-CZ" altLang="cs-CZ" dirty="0"/>
          </a:p>
        </p:txBody>
      </p:sp>
    </p:spTree>
    <p:extLst>
      <p:ext uri="{BB962C8B-B14F-4D97-AF65-F5344CB8AC3E}">
        <p14:creationId xmlns:p14="http://schemas.microsoft.com/office/powerpoint/2010/main" val="2837140062"/>
      </p:ext>
    </p:extLst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" name="Skupina 17"/>
          <p:cNvGrpSpPr/>
          <p:nvPr/>
        </p:nvGrpSpPr>
        <p:grpSpPr>
          <a:xfrm>
            <a:off x="1799953" y="731456"/>
            <a:ext cx="5892481" cy="4490787"/>
            <a:chOff x="76791" y="186538"/>
            <a:chExt cx="5892481" cy="4490787"/>
          </a:xfrm>
        </p:grpSpPr>
        <p:sp>
          <p:nvSpPr>
            <p:cNvPr id="2" name="Volný tvar 1"/>
            <p:cNvSpPr>
              <a:spLocks noChangeAspect="1"/>
            </p:cNvSpPr>
            <p:nvPr/>
          </p:nvSpPr>
          <p:spPr>
            <a:xfrm>
              <a:off x="709756" y="836712"/>
              <a:ext cx="5259516" cy="3217039"/>
            </a:xfrm>
            <a:custGeom>
              <a:avLst/>
              <a:gdLst>
                <a:gd name="connsiteX0" fmla="*/ 1219064 w 4199729"/>
                <a:gd name="connsiteY0" fmla="*/ 1212284 h 4338987"/>
                <a:gd name="connsiteX1" fmla="*/ 1356224 w 4199729"/>
                <a:gd name="connsiteY1" fmla="*/ 1578044 h 4338987"/>
                <a:gd name="connsiteX2" fmla="*/ 1550534 w 4199729"/>
                <a:gd name="connsiteY2" fmla="*/ 1658054 h 4338987"/>
                <a:gd name="connsiteX3" fmla="*/ 1904864 w 4199729"/>
                <a:gd name="connsiteY3" fmla="*/ 1680914 h 4338987"/>
                <a:gd name="connsiteX4" fmla="*/ 2019164 w 4199729"/>
                <a:gd name="connsiteY4" fmla="*/ 1543754 h 4338987"/>
                <a:gd name="connsiteX5" fmla="*/ 2122034 w 4199729"/>
                <a:gd name="connsiteY5" fmla="*/ 1292294 h 4338987"/>
                <a:gd name="connsiteX6" fmla="*/ 2122034 w 4199729"/>
                <a:gd name="connsiteY6" fmla="*/ 1120844 h 4338987"/>
                <a:gd name="connsiteX7" fmla="*/ 2087744 w 4199729"/>
                <a:gd name="connsiteY7" fmla="*/ 812234 h 4338987"/>
                <a:gd name="connsiteX8" fmla="*/ 2076314 w 4199729"/>
                <a:gd name="connsiteY8" fmla="*/ 777944 h 4338987"/>
                <a:gd name="connsiteX9" fmla="*/ 2167754 w 4199729"/>
                <a:gd name="connsiteY9" fmla="*/ 1086554 h 4338987"/>
                <a:gd name="connsiteX10" fmla="*/ 2213474 w 4199729"/>
                <a:gd name="connsiteY10" fmla="*/ 1269434 h 4338987"/>
                <a:gd name="connsiteX11" fmla="*/ 2282054 w 4199729"/>
                <a:gd name="connsiteY11" fmla="*/ 1303724 h 4338987"/>
                <a:gd name="connsiteX12" fmla="*/ 2327774 w 4199729"/>
                <a:gd name="connsiteY12" fmla="*/ 1166564 h 4338987"/>
                <a:gd name="connsiteX13" fmla="*/ 2464934 w 4199729"/>
                <a:gd name="connsiteY13" fmla="*/ 880814 h 4338987"/>
                <a:gd name="connsiteX14" fmla="*/ 2556374 w 4199729"/>
                <a:gd name="connsiteY14" fmla="*/ 640784 h 4338987"/>
                <a:gd name="connsiteX15" fmla="*/ 2613524 w 4199729"/>
                <a:gd name="connsiteY15" fmla="*/ 537914 h 4338987"/>
                <a:gd name="connsiteX16" fmla="*/ 2556374 w 4199729"/>
                <a:gd name="connsiteY16" fmla="*/ 789374 h 4338987"/>
                <a:gd name="connsiteX17" fmla="*/ 2442074 w 4199729"/>
                <a:gd name="connsiteY17" fmla="*/ 1097984 h 4338987"/>
                <a:gd name="connsiteX18" fmla="*/ 2373494 w 4199729"/>
                <a:gd name="connsiteY18" fmla="*/ 1406594 h 4338987"/>
                <a:gd name="connsiteX19" fmla="*/ 2556374 w 4199729"/>
                <a:gd name="connsiteY19" fmla="*/ 1578044 h 4338987"/>
                <a:gd name="connsiteX20" fmla="*/ 2876414 w 4199729"/>
                <a:gd name="connsiteY20" fmla="*/ 1658054 h 4338987"/>
                <a:gd name="connsiteX21" fmla="*/ 3185024 w 4199729"/>
                <a:gd name="connsiteY21" fmla="*/ 1658054 h 4338987"/>
                <a:gd name="connsiteX22" fmla="*/ 3367904 w 4199729"/>
                <a:gd name="connsiteY22" fmla="*/ 1566614 h 4338987"/>
                <a:gd name="connsiteX23" fmla="*/ 3470774 w 4199729"/>
                <a:gd name="connsiteY23" fmla="*/ 1372304 h 4338987"/>
                <a:gd name="connsiteX24" fmla="*/ 3459344 w 4199729"/>
                <a:gd name="connsiteY24" fmla="*/ 1097984 h 4338987"/>
                <a:gd name="connsiteX25" fmla="*/ 3447914 w 4199729"/>
                <a:gd name="connsiteY25" fmla="*/ 777944 h 4338987"/>
                <a:gd name="connsiteX26" fmla="*/ 3756524 w 4199729"/>
                <a:gd name="connsiteY26" fmla="*/ 572204 h 4338987"/>
                <a:gd name="connsiteX27" fmla="*/ 3996554 w 4199729"/>
                <a:gd name="connsiteY27" fmla="*/ 92144 h 4338987"/>
                <a:gd name="connsiteX28" fmla="*/ 4030844 w 4199729"/>
                <a:gd name="connsiteY28" fmla="*/ 12134 h 4338987"/>
                <a:gd name="connsiteX29" fmla="*/ 4007984 w 4199729"/>
                <a:gd name="connsiteY29" fmla="*/ 252164 h 4338987"/>
                <a:gd name="connsiteX30" fmla="*/ 3825104 w 4199729"/>
                <a:gd name="connsiteY30" fmla="*/ 652214 h 4338987"/>
                <a:gd name="connsiteX31" fmla="*/ 3642224 w 4199729"/>
                <a:gd name="connsiteY31" fmla="*/ 789374 h 4338987"/>
                <a:gd name="connsiteX32" fmla="*/ 3527924 w 4199729"/>
                <a:gd name="connsiteY32" fmla="*/ 892244 h 4338987"/>
                <a:gd name="connsiteX33" fmla="*/ 3859394 w 4199729"/>
                <a:gd name="connsiteY33" fmla="*/ 846524 h 4338987"/>
                <a:gd name="connsiteX34" fmla="*/ 4190864 w 4199729"/>
                <a:gd name="connsiteY34" fmla="*/ 720794 h 4338987"/>
                <a:gd name="connsiteX35" fmla="*/ 4076564 w 4199729"/>
                <a:gd name="connsiteY35" fmla="*/ 892244 h 4338987"/>
                <a:gd name="connsiteX36" fmla="*/ 3779384 w 4199729"/>
                <a:gd name="connsiteY36" fmla="*/ 937964 h 4338987"/>
                <a:gd name="connsiteX37" fmla="*/ 3607934 w 4199729"/>
                <a:gd name="connsiteY37" fmla="*/ 995114 h 4338987"/>
                <a:gd name="connsiteX38" fmla="*/ 3653654 w 4199729"/>
                <a:gd name="connsiteY38" fmla="*/ 1235144 h 4338987"/>
                <a:gd name="connsiteX39" fmla="*/ 3619364 w 4199729"/>
                <a:gd name="connsiteY39" fmla="*/ 1532324 h 4338987"/>
                <a:gd name="connsiteX40" fmla="*/ 3459344 w 4199729"/>
                <a:gd name="connsiteY40" fmla="*/ 1726634 h 4338987"/>
                <a:gd name="connsiteX41" fmla="*/ 3276464 w 4199729"/>
                <a:gd name="connsiteY41" fmla="*/ 2035244 h 4338987"/>
                <a:gd name="connsiteX42" fmla="*/ 3230744 w 4199729"/>
                <a:gd name="connsiteY42" fmla="*/ 2309564 h 4338987"/>
                <a:gd name="connsiteX43" fmla="*/ 3402194 w 4199729"/>
                <a:gd name="connsiteY43" fmla="*/ 2458154 h 4338987"/>
                <a:gd name="connsiteX44" fmla="*/ 3756524 w 4199729"/>
                <a:gd name="connsiteY44" fmla="*/ 2663894 h 4338987"/>
                <a:gd name="connsiteX45" fmla="*/ 4076564 w 4199729"/>
                <a:gd name="connsiteY45" fmla="*/ 2778194 h 4338987"/>
                <a:gd name="connsiteX46" fmla="*/ 4076564 w 4199729"/>
                <a:gd name="connsiteY46" fmla="*/ 2881064 h 4338987"/>
                <a:gd name="connsiteX47" fmla="*/ 3767954 w 4199729"/>
                <a:gd name="connsiteY47" fmla="*/ 2869634 h 4338987"/>
                <a:gd name="connsiteX48" fmla="*/ 3402194 w 4199729"/>
                <a:gd name="connsiteY48" fmla="*/ 2732474 h 4338987"/>
                <a:gd name="connsiteX49" fmla="*/ 3082154 w 4199729"/>
                <a:gd name="connsiteY49" fmla="*/ 2663894 h 4338987"/>
                <a:gd name="connsiteX50" fmla="*/ 2956424 w 4199729"/>
                <a:gd name="connsiteY50" fmla="*/ 2698184 h 4338987"/>
                <a:gd name="connsiteX51" fmla="*/ 2819264 w 4199729"/>
                <a:gd name="connsiteY51" fmla="*/ 2823914 h 4338987"/>
                <a:gd name="connsiteX52" fmla="*/ 2762114 w 4199729"/>
                <a:gd name="connsiteY52" fmla="*/ 2995364 h 4338987"/>
                <a:gd name="connsiteX53" fmla="*/ 2967854 w 4199729"/>
                <a:gd name="connsiteY53" fmla="*/ 3132524 h 4338987"/>
                <a:gd name="connsiteX54" fmla="*/ 3173594 w 4199729"/>
                <a:gd name="connsiteY54" fmla="*/ 3269684 h 4338987"/>
                <a:gd name="connsiteX55" fmla="*/ 3345044 w 4199729"/>
                <a:gd name="connsiteY55" fmla="*/ 3303974 h 4338987"/>
                <a:gd name="connsiteX56" fmla="*/ 3265034 w 4199729"/>
                <a:gd name="connsiteY56" fmla="*/ 3395414 h 4338987"/>
                <a:gd name="connsiteX57" fmla="*/ 3002144 w 4199729"/>
                <a:gd name="connsiteY57" fmla="*/ 3303974 h 4338987"/>
                <a:gd name="connsiteX58" fmla="*/ 2750684 w 4199729"/>
                <a:gd name="connsiteY58" fmla="*/ 3189674 h 4338987"/>
                <a:gd name="connsiteX59" fmla="*/ 2636384 w 4199729"/>
                <a:gd name="connsiteY59" fmla="*/ 3098234 h 4338987"/>
                <a:gd name="connsiteX60" fmla="*/ 2567804 w 4199729"/>
                <a:gd name="connsiteY60" fmla="*/ 3109664 h 4338987"/>
                <a:gd name="connsiteX61" fmla="*/ 2556374 w 4199729"/>
                <a:gd name="connsiteY61" fmla="*/ 3326834 h 4338987"/>
                <a:gd name="connsiteX62" fmla="*/ 2670674 w 4199729"/>
                <a:gd name="connsiteY62" fmla="*/ 3555434 h 4338987"/>
                <a:gd name="connsiteX63" fmla="*/ 2727824 w 4199729"/>
                <a:gd name="connsiteY63" fmla="*/ 4024064 h 4338987"/>
                <a:gd name="connsiteX64" fmla="*/ 2693534 w 4199729"/>
                <a:gd name="connsiteY64" fmla="*/ 4184084 h 4338987"/>
                <a:gd name="connsiteX65" fmla="*/ 2533514 w 4199729"/>
                <a:gd name="connsiteY65" fmla="*/ 4138364 h 4338987"/>
                <a:gd name="connsiteX66" fmla="*/ 2533514 w 4199729"/>
                <a:gd name="connsiteY66" fmla="*/ 3909764 h 4338987"/>
                <a:gd name="connsiteX67" fmla="*/ 2430644 w 4199729"/>
                <a:gd name="connsiteY67" fmla="*/ 3566864 h 4338987"/>
                <a:gd name="connsiteX68" fmla="*/ 2304914 w 4199729"/>
                <a:gd name="connsiteY68" fmla="*/ 3166814 h 4338987"/>
                <a:gd name="connsiteX69" fmla="*/ 2259194 w 4199729"/>
                <a:gd name="connsiteY69" fmla="*/ 3063944 h 4338987"/>
                <a:gd name="connsiteX70" fmla="*/ 2076314 w 4199729"/>
                <a:gd name="connsiteY70" fmla="*/ 2949644 h 4338987"/>
                <a:gd name="connsiteX71" fmla="*/ 1847714 w 4199729"/>
                <a:gd name="connsiteY71" fmla="*/ 3029654 h 4338987"/>
                <a:gd name="connsiteX72" fmla="*/ 1413374 w 4199729"/>
                <a:gd name="connsiteY72" fmla="*/ 3361124 h 4338987"/>
                <a:gd name="connsiteX73" fmla="*/ 1379084 w 4199729"/>
                <a:gd name="connsiteY73" fmla="*/ 3681164 h 4338987"/>
                <a:gd name="connsiteX74" fmla="*/ 1379084 w 4199729"/>
                <a:gd name="connsiteY74" fmla="*/ 3989774 h 4338987"/>
                <a:gd name="connsiteX75" fmla="*/ 1287644 w 4199729"/>
                <a:gd name="connsiteY75" fmla="*/ 4309814 h 4338987"/>
                <a:gd name="connsiteX76" fmla="*/ 1196204 w 4199729"/>
                <a:gd name="connsiteY76" fmla="*/ 4298384 h 4338987"/>
                <a:gd name="connsiteX77" fmla="*/ 1184774 w 4199729"/>
                <a:gd name="connsiteY77" fmla="*/ 4081214 h 4338987"/>
                <a:gd name="connsiteX78" fmla="*/ 1196204 w 4199729"/>
                <a:gd name="connsiteY78" fmla="*/ 3909764 h 4338987"/>
                <a:gd name="connsiteX79" fmla="*/ 967604 w 4199729"/>
                <a:gd name="connsiteY79" fmla="*/ 3989774 h 4338987"/>
                <a:gd name="connsiteX80" fmla="*/ 716144 w 4199729"/>
                <a:gd name="connsiteY80" fmla="*/ 4069784 h 4338987"/>
                <a:gd name="connsiteX81" fmla="*/ 739004 w 4199729"/>
                <a:gd name="connsiteY81" fmla="*/ 3955484 h 4338987"/>
                <a:gd name="connsiteX82" fmla="*/ 1127624 w 4199729"/>
                <a:gd name="connsiteY82" fmla="*/ 3795464 h 4338987"/>
                <a:gd name="connsiteX83" fmla="*/ 1276214 w 4199729"/>
                <a:gd name="connsiteY83" fmla="*/ 3726884 h 4338987"/>
                <a:gd name="connsiteX84" fmla="*/ 1219064 w 4199729"/>
                <a:gd name="connsiteY84" fmla="*/ 3372554 h 4338987"/>
                <a:gd name="connsiteX85" fmla="*/ 1321934 w 4199729"/>
                <a:gd name="connsiteY85" fmla="*/ 3121094 h 4338987"/>
                <a:gd name="connsiteX86" fmla="*/ 1390514 w 4199729"/>
                <a:gd name="connsiteY86" fmla="*/ 3052514 h 4338987"/>
                <a:gd name="connsiteX87" fmla="*/ 1081904 w 4199729"/>
                <a:gd name="connsiteY87" fmla="*/ 3029654 h 4338987"/>
                <a:gd name="connsiteX88" fmla="*/ 727574 w 4199729"/>
                <a:gd name="connsiteY88" fmla="*/ 2961074 h 4338987"/>
                <a:gd name="connsiteX89" fmla="*/ 373244 w 4199729"/>
                <a:gd name="connsiteY89" fmla="*/ 3132524 h 4338987"/>
                <a:gd name="connsiteX90" fmla="*/ 418964 w 4199729"/>
                <a:gd name="connsiteY90" fmla="*/ 3029654 h 4338987"/>
                <a:gd name="connsiteX91" fmla="*/ 624704 w 4199729"/>
                <a:gd name="connsiteY91" fmla="*/ 2926784 h 4338987"/>
                <a:gd name="connsiteX92" fmla="*/ 807584 w 4199729"/>
                <a:gd name="connsiteY92" fmla="*/ 2755334 h 4338987"/>
                <a:gd name="connsiteX93" fmla="*/ 1150484 w 4199729"/>
                <a:gd name="connsiteY93" fmla="*/ 2778194 h 4338987"/>
                <a:gd name="connsiteX94" fmla="*/ 1459094 w 4199729"/>
                <a:gd name="connsiteY94" fmla="*/ 2823914 h 4338987"/>
                <a:gd name="connsiteX95" fmla="*/ 1950584 w 4199729"/>
                <a:gd name="connsiteY95" fmla="*/ 2663894 h 4338987"/>
                <a:gd name="connsiteX96" fmla="*/ 1699124 w 4199729"/>
                <a:gd name="connsiteY96" fmla="*/ 2263844 h 4338987"/>
                <a:gd name="connsiteX97" fmla="*/ 1687694 w 4199729"/>
                <a:gd name="connsiteY97" fmla="*/ 1966664 h 4338987"/>
                <a:gd name="connsiteX98" fmla="*/ 1264784 w 4199729"/>
                <a:gd name="connsiteY98" fmla="*/ 1886654 h 4338987"/>
                <a:gd name="connsiteX99" fmla="*/ 1093334 w 4199729"/>
                <a:gd name="connsiteY99" fmla="*/ 1715204 h 4338987"/>
                <a:gd name="connsiteX100" fmla="*/ 784724 w 4199729"/>
                <a:gd name="connsiteY100" fmla="*/ 1555184 h 4338987"/>
                <a:gd name="connsiteX101" fmla="*/ 350384 w 4199729"/>
                <a:gd name="connsiteY101" fmla="*/ 1726634 h 4338987"/>
                <a:gd name="connsiteX102" fmla="*/ 121784 w 4199729"/>
                <a:gd name="connsiteY102" fmla="*/ 1795214 h 4338987"/>
                <a:gd name="connsiteX103" fmla="*/ 7484 w 4199729"/>
                <a:gd name="connsiteY103" fmla="*/ 1738064 h 4338987"/>
                <a:gd name="connsiteX104" fmla="*/ 327524 w 4199729"/>
                <a:gd name="connsiteY104" fmla="*/ 1635194 h 4338987"/>
                <a:gd name="connsiteX105" fmla="*/ 624704 w 4199729"/>
                <a:gd name="connsiteY105" fmla="*/ 1463744 h 4338987"/>
                <a:gd name="connsiteX106" fmla="*/ 1070474 w 4199729"/>
                <a:gd name="connsiteY106" fmla="*/ 1612334 h 4338987"/>
                <a:gd name="connsiteX107" fmla="*/ 1241924 w 4199729"/>
                <a:gd name="connsiteY107" fmla="*/ 1658054 h 4338987"/>
                <a:gd name="connsiteX108" fmla="*/ 1184774 w 4199729"/>
                <a:gd name="connsiteY108" fmla="*/ 1452314 h 4338987"/>
                <a:gd name="connsiteX109" fmla="*/ 1173344 w 4199729"/>
                <a:gd name="connsiteY109" fmla="*/ 1177994 h 4338987"/>
                <a:gd name="connsiteX110" fmla="*/ 1219064 w 4199729"/>
                <a:gd name="connsiteY110" fmla="*/ 1212284 h 4338987"/>
                <a:gd name="connsiteX0" fmla="*/ 1219064 w 4199729"/>
                <a:gd name="connsiteY0" fmla="*/ 1212284 h 4338987"/>
                <a:gd name="connsiteX1" fmla="*/ 1356224 w 4199729"/>
                <a:gd name="connsiteY1" fmla="*/ 1578044 h 4338987"/>
                <a:gd name="connsiteX2" fmla="*/ 1550534 w 4199729"/>
                <a:gd name="connsiteY2" fmla="*/ 1658054 h 4338987"/>
                <a:gd name="connsiteX3" fmla="*/ 1904864 w 4199729"/>
                <a:gd name="connsiteY3" fmla="*/ 1680914 h 4338987"/>
                <a:gd name="connsiteX4" fmla="*/ 2019164 w 4199729"/>
                <a:gd name="connsiteY4" fmla="*/ 1543754 h 4338987"/>
                <a:gd name="connsiteX5" fmla="*/ 2122034 w 4199729"/>
                <a:gd name="connsiteY5" fmla="*/ 1292294 h 4338987"/>
                <a:gd name="connsiteX6" fmla="*/ 2122034 w 4199729"/>
                <a:gd name="connsiteY6" fmla="*/ 1120844 h 4338987"/>
                <a:gd name="connsiteX7" fmla="*/ 2087744 w 4199729"/>
                <a:gd name="connsiteY7" fmla="*/ 812234 h 4338987"/>
                <a:gd name="connsiteX8" fmla="*/ 2076314 w 4199729"/>
                <a:gd name="connsiteY8" fmla="*/ 777944 h 4338987"/>
                <a:gd name="connsiteX9" fmla="*/ 2167754 w 4199729"/>
                <a:gd name="connsiteY9" fmla="*/ 1086554 h 4338987"/>
                <a:gd name="connsiteX10" fmla="*/ 2213474 w 4199729"/>
                <a:gd name="connsiteY10" fmla="*/ 1269434 h 4338987"/>
                <a:gd name="connsiteX11" fmla="*/ 2282054 w 4199729"/>
                <a:gd name="connsiteY11" fmla="*/ 1303724 h 4338987"/>
                <a:gd name="connsiteX12" fmla="*/ 2327774 w 4199729"/>
                <a:gd name="connsiteY12" fmla="*/ 1166564 h 4338987"/>
                <a:gd name="connsiteX13" fmla="*/ 2464934 w 4199729"/>
                <a:gd name="connsiteY13" fmla="*/ 880814 h 4338987"/>
                <a:gd name="connsiteX14" fmla="*/ 2556374 w 4199729"/>
                <a:gd name="connsiteY14" fmla="*/ 640784 h 4338987"/>
                <a:gd name="connsiteX15" fmla="*/ 2613524 w 4199729"/>
                <a:gd name="connsiteY15" fmla="*/ 537914 h 4338987"/>
                <a:gd name="connsiteX16" fmla="*/ 2556374 w 4199729"/>
                <a:gd name="connsiteY16" fmla="*/ 789374 h 4338987"/>
                <a:gd name="connsiteX17" fmla="*/ 2442074 w 4199729"/>
                <a:gd name="connsiteY17" fmla="*/ 1097984 h 4338987"/>
                <a:gd name="connsiteX18" fmla="*/ 2373494 w 4199729"/>
                <a:gd name="connsiteY18" fmla="*/ 1406594 h 4338987"/>
                <a:gd name="connsiteX19" fmla="*/ 2556374 w 4199729"/>
                <a:gd name="connsiteY19" fmla="*/ 1578044 h 4338987"/>
                <a:gd name="connsiteX20" fmla="*/ 2876414 w 4199729"/>
                <a:gd name="connsiteY20" fmla="*/ 1658054 h 4338987"/>
                <a:gd name="connsiteX21" fmla="*/ 3185024 w 4199729"/>
                <a:gd name="connsiteY21" fmla="*/ 1658054 h 4338987"/>
                <a:gd name="connsiteX22" fmla="*/ 3367904 w 4199729"/>
                <a:gd name="connsiteY22" fmla="*/ 1566614 h 4338987"/>
                <a:gd name="connsiteX23" fmla="*/ 3470774 w 4199729"/>
                <a:gd name="connsiteY23" fmla="*/ 1372304 h 4338987"/>
                <a:gd name="connsiteX24" fmla="*/ 3459344 w 4199729"/>
                <a:gd name="connsiteY24" fmla="*/ 1097984 h 4338987"/>
                <a:gd name="connsiteX25" fmla="*/ 3447914 w 4199729"/>
                <a:gd name="connsiteY25" fmla="*/ 777944 h 4338987"/>
                <a:gd name="connsiteX26" fmla="*/ 3756524 w 4199729"/>
                <a:gd name="connsiteY26" fmla="*/ 572204 h 4338987"/>
                <a:gd name="connsiteX27" fmla="*/ 3996554 w 4199729"/>
                <a:gd name="connsiteY27" fmla="*/ 92144 h 4338987"/>
                <a:gd name="connsiteX28" fmla="*/ 4030844 w 4199729"/>
                <a:gd name="connsiteY28" fmla="*/ 12134 h 4338987"/>
                <a:gd name="connsiteX29" fmla="*/ 4007984 w 4199729"/>
                <a:gd name="connsiteY29" fmla="*/ 252164 h 4338987"/>
                <a:gd name="connsiteX30" fmla="*/ 3825104 w 4199729"/>
                <a:gd name="connsiteY30" fmla="*/ 652214 h 4338987"/>
                <a:gd name="connsiteX31" fmla="*/ 3642224 w 4199729"/>
                <a:gd name="connsiteY31" fmla="*/ 789374 h 4338987"/>
                <a:gd name="connsiteX32" fmla="*/ 3527924 w 4199729"/>
                <a:gd name="connsiteY32" fmla="*/ 892244 h 4338987"/>
                <a:gd name="connsiteX33" fmla="*/ 3859394 w 4199729"/>
                <a:gd name="connsiteY33" fmla="*/ 846524 h 4338987"/>
                <a:gd name="connsiteX34" fmla="*/ 4190864 w 4199729"/>
                <a:gd name="connsiteY34" fmla="*/ 720794 h 4338987"/>
                <a:gd name="connsiteX35" fmla="*/ 4076564 w 4199729"/>
                <a:gd name="connsiteY35" fmla="*/ 892244 h 4338987"/>
                <a:gd name="connsiteX36" fmla="*/ 3779384 w 4199729"/>
                <a:gd name="connsiteY36" fmla="*/ 937964 h 4338987"/>
                <a:gd name="connsiteX37" fmla="*/ 3607934 w 4199729"/>
                <a:gd name="connsiteY37" fmla="*/ 995114 h 4338987"/>
                <a:gd name="connsiteX38" fmla="*/ 3653654 w 4199729"/>
                <a:gd name="connsiteY38" fmla="*/ 1235144 h 4338987"/>
                <a:gd name="connsiteX39" fmla="*/ 3619364 w 4199729"/>
                <a:gd name="connsiteY39" fmla="*/ 1532324 h 4338987"/>
                <a:gd name="connsiteX40" fmla="*/ 3459344 w 4199729"/>
                <a:gd name="connsiteY40" fmla="*/ 1726634 h 4338987"/>
                <a:gd name="connsiteX41" fmla="*/ 3276464 w 4199729"/>
                <a:gd name="connsiteY41" fmla="*/ 2035244 h 4338987"/>
                <a:gd name="connsiteX42" fmla="*/ 3230744 w 4199729"/>
                <a:gd name="connsiteY42" fmla="*/ 2309564 h 4338987"/>
                <a:gd name="connsiteX43" fmla="*/ 3402194 w 4199729"/>
                <a:gd name="connsiteY43" fmla="*/ 2458154 h 4338987"/>
                <a:gd name="connsiteX44" fmla="*/ 3756524 w 4199729"/>
                <a:gd name="connsiteY44" fmla="*/ 2663894 h 4338987"/>
                <a:gd name="connsiteX45" fmla="*/ 4076564 w 4199729"/>
                <a:gd name="connsiteY45" fmla="*/ 2778194 h 4338987"/>
                <a:gd name="connsiteX46" fmla="*/ 4076564 w 4199729"/>
                <a:gd name="connsiteY46" fmla="*/ 2881064 h 4338987"/>
                <a:gd name="connsiteX47" fmla="*/ 3767954 w 4199729"/>
                <a:gd name="connsiteY47" fmla="*/ 2869634 h 4338987"/>
                <a:gd name="connsiteX48" fmla="*/ 3402194 w 4199729"/>
                <a:gd name="connsiteY48" fmla="*/ 2732474 h 4338987"/>
                <a:gd name="connsiteX49" fmla="*/ 3082154 w 4199729"/>
                <a:gd name="connsiteY49" fmla="*/ 2663894 h 4338987"/>
                <a:gd name="connsiteX50" fmla="*/ 2956424 w 4199729"/>
                <a:gd name="connsiteY50" fmla="*/ 2698184 h 4338987"/>
                <a:gd name="connsiteX51" fmla="*/ 2819264 w 4199729"/>
                <a:gd name="connsiteY51" fmla="*/ 2823914 h 4338987"/>
                <a:gd name="connsiteX52" fmla="*/ 2762114 w 4199729"/>
                <a:gd name="connsiteY52" fmla="*/ 2995364 h 4338987"/>
                <a:gd name="connsiteX53" fmla="*/ 2967854 w 4199729"/>
                <a:gd name="connsiteY53" fmla="*/ 3132524 h 4338987"/>
                <a:gd name="connsiteX54" fmla="*/ 3173594 w 4199729"/>
                <a:gd name="connsiteY54" fmla="*/ 3269684 h 4338987"/>
                <a:gd name="connsiteX55" fmla="*/ 3345044 w 4199729"/>
                <a:gd name="connsiteY55" fmla="*/ 3303974 h 4338987"/>
                <a:gd name="connsiteX56" fmla="*/ 3265034 w 4199729"/>
                <a:gd name="connsiteY56" fmla="*/ 3395414 h 4338987"/>
                <a:gd name="connsiteX57" fmla="*/ 3002144 w 4199729"/>
                <a:gd name="connsiteY57" fmla="*/ 3303974 h 4338987"/>
                <a:gd name="connsiteX58" fmla="*/ 2750684 w 4199729"/>
                <a:gd name="connsiteY58" fmla="*/ 3189674 h 4338987"/>
                <a:gd name="connsiteX59" fmla="*/ 2636384 w 4199729"/>
                <a:gd name="connsiteY59" fmla="*/ 3098234 h 4338987"/>
                <a:gd name="connsiteX60" fmla="*/ 2567804 w 4199729"/>
                <a:gd name="connsiteY60" fmla="*/ 3109664 h 4338987"/>
                <a:gd name="connsiteX61" fmla="*/ 2556374 w 4199729"/>
                <a:gd name="connsiteY61" fmla="*/ 3326834 h 4338987"/>
                <a:gd name="connsiteX62" fmla="*/ 2670674 w 4199729"/>
                <a:gd name="connsiteY62" fmla="*/ 3555434 h 4338987"/>
                <a:gd name="connsiteX63" fmla="*/ 2727824 w 4199729"/>
                <a:gd name="connsiteY63" fmla="*/ 4024064 h 4338987"/>
                <a:gd name="connsiteX64" fmla="*/ 2693534 w 4199729"/>
                <a:gd name="connsiteY64" fmla="*/ 4184084 h 4338987"/>
                <a:gd name="connsiteX65" fmla="*/ 2533514 w 4199729"/>
                <a:gd name="connsiteY65" fmla="*/ 4138364 h 4338987"/>
                <a:gd name="connsiteX66" fmla="*/ 2533514 w 4199729"/>
                <a:gd name="connsiteY66" fmla="*/ 3909764 h 4338987"/>
                <a:gd name="connsiteX67" fmla="*/ 2430644 w 4199729"/>
                <a:gd name="connsiteY67" fmla="*/ 3566864 h 4338987"/>
                <a:gd name="connsiteX68" fmla="*/ 2304914 w 4199729"/>
                <a:gd name="connsiteY68" fmla="*/ 3166814 h 4338987"/>
                <a:gd name="connsiteX69" fmla="*/ 2259194 w 4199729"/>
                <a:gd name="connsiteY69" fmla="*/ 3063944 h 4338987"/>
                <a:gd name="connsiteX70" fmla="*/ 2076314 w 4199729"/>
                <a:gd name="connsiteY70" fmla="*/ 2949644 h 4338987"/>
                <a:gd name="connsiteX71" fmla="*/ 1847714 w 4199729"/>
                <a:gd name="connsiteY71" fmla="*/ 3029654 h 4338987"/>
                <a:gd name="connsiteX72" fmla="*/ 1413374 w 4199729"/>
                <a:gd name="connsiteY72" fmla="*/ 3361124 h 4338987"/>
                <a:gd name="connsiteX73" fmla="*/ 1379084 w 4199729"/>
                <a:gd name="connsiteY73" fmla="*/ 3681164 h 4338987"/>
                <a:gd name="connsiteX74" fmla="*/ 1379084 w 4199729"/>
                <a:gd name="connsiteY74" fmla="*/ 3989774 h 4338987"/>
                <a:gd name="connsiteX75" fmla="*/ 1287644 w 4199729"/>
                <a:gd name="connsiteY75" fmla="*/ 4309814 h 4338987"/>
                <a:gd name="connsiteX76" fmla="*/ 1196204 w 4199729"/>
                <a:gd name="connsiteY76" fmla="*/ 4298384 h 4338987"/>
                <a:gd name="connsiteX77" fmla="*/ 1184774 w 4199729"/>
                <a:gd name="connsiteY77" fmla="*/ 4081214 h 4338987"/>
                <a:gd name="connsiteX78" fmla="*/ 1196204 w 4199729"/>
                <a:gd name="connsiteY78" fmla="*/ 3909764 h 4338987"/>
                <a:gd name="connsiteX79" fmla="*/ 967604 w 4199729"/>
                <a:gd name="connsiteY79" fmla="*/ 3989774 h 4338987"/>
                <a:gd name="connsiteX80" fmla="*/ 716144 w 4199729"/>
                <a:gd name="connsiteY80" fmla="*/ 4069784 h 4338987"/>
                <a:gd name="connsiteX81" fmla="*/ 739004 w 4199729"/>
                <a:gd name="connsiteY81" fmla="*/ 3955484 h 4338987"/>
                <a:gd name="connsiteX82" fmla="*/ 1127624 w 4199729"/>
                <a:gd name="connsiteY82" fmla="*/ 3795464 h 4338987"/>
                <a:gd name="connsiteX83" fmla="*/ 1276214 w 4199729"/>
                <a:gd name="connsiteY83" fmla="*/ 3726884 h 4338987"/>
                <a:gd name="connsiteX84" fmla="*/ 1219064 w 4199729"/>
                <a:gd name="connsiteY84" fmla="*/ 3372554 h 4338987"/>
                <a:gd name="connsiteX85" fmla="*/ 1321934 w 4199729"/>
                <a:gd name="connsiteY85" fmla="*/ 3121094 h 4338987"/>
                <a:gd name="connsiteX86" fmla="*/ 1390514 w 4199729"/>
                <a:gd name="connsiteY86" fmla="*/ 3052514 h 4338987"/>
                <a:gd name="connsiteX87" fmla="*/ 1081904 w 4199729"/>
                <a:gd name="connsiteY87" fmla="*/ 3029654 h 4338987"/>
                <a:gd name="connsiteX88" fmla="*/ 727574 w 4199729"/>
                <a:gd name="connsiteY88" fmla="*/ 2961074 h 4338987"/>
                <a:gd name="connsiteX89" fmla="*/ 373244 w 4199729"/>
                <a:gd name="connsiteY89" fmla="*/ 3132524 h 4338987"/>
                <a:gd name="connsiteX90" fmla="*/ 418964 w 4199729"/>
                <a:gd name="connsiteY90" fmla="*/ 3029654 h 4338987"/>
                <a:gd name="connsiteX91" fmla="*/ 624704 w 4199729"/>
                <a:gd name="connsiteY91" fmla="*/ 2926784 h 4338987"/>
                <a:gd name="connsiteX92" fmla="*/ 807584 w 4199729"/>
                <a:gd name="connsiteY92" fmla="*/ 2755334 h 4338987"/>
                <a:gd name="connsiteX93" fmla="*/ 1150484 w 4199729"/>
                <a:gd name="connsiteY93" fmla="*/ 2778194 h 4338987"/>
                <a:gd name="connsiteX94" fmla="*/ 1459094 w 4199729"/>
                <a:gd name="connsiteY94" fmla="*/ 2823914 h 4338987"/>
                <a:gd name="connsiteX95" fmla="*/ 1950584 w 4199729"/>
                <a:gd name="connsiteY95" fmla="*/ 2663894 h 4338987"/>
                <a:gd name="connsiteX96" fmla="*/ 1699124 w 4199729"/>
                <a:gd name="connsiteY96" fmla="*/ 2263844 h 4338987"/>
                <a:gd name="connsiteX97" fmla="*/ 1687694 w 4199729"/>
                <a:gd name="connsiteY97" fmla="*/ 1966664 h 4338987"/>
                <a:gd name="connsiteX98" fmla="*/ 1379502 w 4199729"/>
                <a:gd name="connsiteY98" fmla="*/ 1841930 h 4338987"/>
                <a:gd name="connsiteX99" fmla="*/ 1093334 w 4199729"/>
                <a:gd name="connsiteY99" fmla="*/ 1715204 h 4338987"/>
                <a:gd name="connsiteX100" fmla="*/ 784724 w 4199729"/>
                <a:gd name="connsiteY100" fmla="*/ 1555184 h 4338987"/>
                <a:gd name="connsiteX101" fmla="*/ 350384 w 4199729"/>
                <a:gd name="connsiteY101" fmla="*/ 1726634 h 4338987"/>
                <a:gd name="connsiteX102" fmla="*/ 121784 w 4199729"/>
                <a:gd name="connsiteY102" fmla="*/ 1795214 h 4338987"/>
                <a:gd name="connsiteX103" fmla="*/ 7484 w 4199729"/>
                <a:gd name="connsiteY103" fmla="*/ 1738064 h 4338987"/>
                <a:gd name="connsiteX104" fmla="*/ 327524 w 4199729"/>
                <a:gd name="connsiteY104" fmla="*/ 1635194 h 4338987"/>
                <a:gd name="connsiteX105" fmla="*/ 624704 w 4199729"/>
                <a:gd name="connsiteY105" fmla="*/ 1463744 h 4338987"/>
                <a:gd name="connsiteX106" fmla="*/ 1070474 w 4199729"/>
                <a:gd name="connsiteY106" fmla="*/ 1612334 h 4338987"/>
                <a:gd name="connsiteX107" fmla="*/ 1241924 w 4199729"/>
                <a:gd name="connsiteY107" fmla="*/ 1658054 h 4338987"/>
                <a:gd name="connsiteX108" fmla="*/ 1184774 w 4199729"/>
                <a:gd name="connsiteY108" fmla="*/ 1452314 h 4338987"/>
                <a:gd name="connsiteX109" fmla="*/ 1173344 w 4199729"/>
                <a:gd name="connsiteY109" fmla="*/ 1177994 h 4338987"/>
                <a:gd name="connsiteX110" fmla="*/ 1219064 w 4199729"/>
                <a:gd name="connsiteY110" fmla="*/ 1212284 h 4338987"/>
                <a:gd name="connsiteX0" fmla="*/ 1219064 w 4199729"/>
                <a:gd name="connsiteY0" fmla="*/ 1212284 h 4338987"/>
                <a:gd name="connsiteX1" fmla="*/ 1356224 w 4199729"/>
                <a:gd name="connsiteY1" fmla="*/ 1578044 h 4338987"/>
                <a:gd name="connsiteX2" fmla="*/ 1550534 w 4199729"/>
                <a:gd name="connsiteY2" fmla="*/ 1658054 h 4338987"/>
                <a:gd name="connsiteX3" fmla="*/ 1904864 w 4199729"/>
                <a:gd name="connsiteY3" fmla="*/ 1680914 h 4338987"/>
                <a:gd name="connsiteX4" fmla="*/ 2019164 w 4199729"/>
                <a:gd name="connsiteY4" fmla="*/ 1543754 h 4338987"/>
                <a:gd name="connsiteX5" fmla="*/ 2122034 w 4199729"/>
                <a:gd name="connsiteY5" fmla="*/ 1292294 h 4338987"/>
                <a:gd name="connsiteX6" fmla="*/ 2122034 w 4199729"/>
                <a:gd name="connsiteY6" fmla="*/ 1120844 h 4338987"/>
                <a:gd name="connsiteX7" fmla="*/ 2087744 w 4199729"/>
                <a:gd name="connsiteY7" fmla="*/ 812234 h 4338987"/>
                <a:gd name="connsiteX8" fmla="*/ 2076314 w 4199729"/>
                <a:gd name="connsiteY8" fmla="*/ 777944 h 4338987"/>
                <a:gd name="connsiteX9" fmla="*/ 2167754 w 4199729"/>
                <a:gd name="connsiteY9" fmla="*/ 1086554 h 4338987"/>
                <a:gd name="connsiteX10" fmla="*/ 2213474 w 4199729"/>
                <a:gd name="connsiteY10" fmla="*/ 1269434 h 4338987"/>
                <a:gd name="connsiteX11" fmla="*/ 2282054 w 4199729"/>
                <a:gd name="connsiteY11" fmla="*/ 1303724 h 4338987"/>
                <a:gd name="connsiteX12" fmla="*/ 2327774 w 4199729"/>
                <a:gd name="connsiteY12" fmla="*/ 1166564 h 4338987"/>
                <a:gd name="connsiteX13" fmla="*/ 2464934 w 4199729"/>
                <a:gd name="connsiteY13" fmla="*/ 880814 h 4338987"/>
                <a:gd name="connsiteX14" fmla="*/ 2556374 w 4199729"/>
                <a:gd name="connsiteY14" fmla="*/ 640784 h 4338987"/>
                <a:gd name="connsiteX15" fmla="*/ 2613524 w 4199729"/>
                <a:gd name="connsiteY15" fmla="*/ 537914 h 4338987"/>
                <a:gd name="connsiteX16" fmla="*/ 2556374 w 4199729"/>
                <a:gd name="connsiteY16" fmla="*/ 789374 h 4338987"/>
                <a:gd name="connsiteX17" fmla="*/ 2442074 w 4199729"/>
                <a:gd name="connsiteY17" fmla="*/ 1097984 h 4338987"/>
                <a:gd name="connsiteX18" fmla="*/ 2373494 w 4199729"/>
                <a:gd name="connsiteY18" fmla="*/ 1406594 h 4338987"/>
                <a:gd name="connsiteX19" fmla="*/ 2556374 w 4199729"/>
                <a:gd name="connsiteY19" fmla="*/ 1578044 h 4338987"/>
                <a:gd name="connsiteX20" fmla="*/ 2876414 w 4199729"/>
                <a:gd name="connsiteY20" fmla="*/ 1658054 h 4338987"/>
                <a:gd name="connsiteX21" fmla="*/ 3185024 w 4199729"/>
                <a:gd name="connsiteY21" fmla="*/ 1658054 h 4338987"/>
                <a:gd name="connsiteX22" fmla="*/ 3367904 w 4199729"/>
                <a:gd name="connsiteY22" fmla="*/ 1566614 h 4338987"/>
                <a:gd name="connsiteX23" fmla="*/ 3470774 w 4199729"/>
                <a:gd name="connsiteY23" fmla="*/ 1372304 h 4338987"/>
                <a:gd name="connsiteX24" fmla="*/ 3459344 w 4199729"/>
                <a:gd name="connsiteY24" fmla="*/ 1097984 h 4338987"/>
                <a:gd name="connsiteX25" fmla="*/ 3447914 w 4199729"/>
                <a:gd name="connsiteY25" fmla="*/ 777944 h 4338987"/>
                <a:gd name="connsiteX26" fmla="*/ 3756524 w 4199729"/>
                <a:gd name="connsiteY26" fmla="*/ 572204 h 4338987"/>
                <a:gd name="connsiteX27" fmla="*/ 3996554 w 4199729"/>
                <a:gd name="connsiteY27" fmla="*/ 92144 h 4338987"/>
                <a:gd name="connsiteX28" fmla="*/ 4030844 w 4199729"/>
                <a:gd name="connsiteY28" fmla="*/ 12134 h 4338987"/>
                <a:gd name="connsiteX29" fmla="*/ 4007984 w 4199729"/>
                <a:gd name="connsiteY29" fmla="*/ 252164 h 4338987"/>
                <a:gd name="connsiteX30" fmla="*/ 3825104 w 4199729"/>
                <a:gd name="connsiteY30" fmla="*/ 652214 h 4338987"/>
                <a:gd name="connsiteX31" fmla="*/ 3642224 w 4199729"/>
                <a:gd name="connsiteY31" fmla="*/ 789374 h 4338987"/>
                <a:gd name="connsiteX32" fmla="*/ 3527924 w 4199729"/>
                <a:gd name="connsiteY32" fmla="*/ 892244 h 4338987"/>
                <a:gd name="connsiteX33" fmla="*/ 3859394 w 4199729"/>
                <a:gd name="connsiteY33" fmla="*/ 846524 h 4338987"/>
                <a:gd name="connsiteX34" fmla="*/ 4190864 w 4199729"/>
                <a:gd name="connsiteY34" fmla="*/ 720794 h 4338987"/>
                <a:gd name="connsiteX35" fmla="*/ 4076564 w 4199729"/>
                <a:gd name="connsiteY35" fmla="*/ 892244 h 4338987"/>
                <a:gd name="connsiteX36" fmla="*/ 3779384 w 4199729"/>
                <a:gd name="connsiteY36" fmla="*/ 937964 h 4338987"/>
                <a:gd name="connsiteX37" fmla="*/ 3607934 w 4199729"/>
                <a:gd name="connsiteY37" fmla="*/ 995114 h 4338987"/>
                <a:gd name="connsiteX38" fmla="*/ 3653654 w 4199729"/>
                <a:gd name="connsiteY38" fmla="*/ 1235144 h 4338987"/>
                <a:gd name="connsiteX39" fmla="*/ 3619364 w 4199729"/>
                <a:gd name="connsiteY39" fmla="*/ 1532324 h 4338987"/>
                <a:gd name="connsiteX40" fmla="*/ 3459344 w 4199729"/>
                <a:gd name="connsiteY40" fmla="*/ 1726634 h 4338987"/>
                <a:gd name="connsiteX41" fmla="*/ 3276464 w 4199729"/>
                <a:gd name="connsiteY41" fmla="*/ 2035244 h 4338987"/>
                <a:gd name="connsiteX42" fmla="*/ 3230744 w 4199729"/>
                <a:gd name="connsiteY42" fmla="*/ 2309564 h 4338987"/>
                <a:gd name="connsiteX43" fmla="*/ 3402194 w 4199729"/>
                <a:gd name="connsiteY43" fmla="*/ 2458154 h 4338987"/>
                <a:gd name="connsiteX44" fmla="*/ 3756524 w 4199729"/>
                <a:gd name="connsiteY44" fmla="*/ 2663894 h 4338987"/>
                <a:gd name="connsiteX45" fmla="*/ 4076564 w 4199729"/>
                <a:gd name="connsiteY45" fmla="*/ 2778194 h 4338987"/>
                <a:gd name="connsiteX46" fmla="*/ 4076564 w 4199729"/>
                <a:gd name="connsiteY46" fmla="*/ 2881064 h 4338987"/>
                <a:gd name="connsiteX47" fmla="*/ 3767954 w 4199729"/>
                <a:gd name="connsiteY47" fmla="*/ 2869634 h 4338987"/>
                <a:gd name="connsiteX48" fmla="*/ 3402194 w 4199729"/>
                <a:gd name="connsiteY48" fmla="*/ 2732474 h 4338987"/>
                <a:gd name="connsiteX49" fmla="*/ 3082154 w 4199729"/>
                <a:gd name="connsiteY49" fmla="*/ 2663894 h 4338987"/>
                <a:gd name="connsiteX50" fmla="*/ 2956424 w 4199729"/>
                <a:gd name="connsiteY50" fmla="*/ 2698184 h 4338987"/>
                <a:gd name="connsiteX51" fmla="*/ 2819264 w 4199729"/>
                <a:gd name="connsiteY51" fmla="*/ 2823914 h 4338987"/>
                <a:gd name="connsiteX52" fmla="*/ 2762114 w 4199729"/>
                <a:gd name="connsiteY52" fmla="*/ 2995364 h 4338987"/>
                <a:gd name="connsiteX53" fmla="*/ 2967854 w 4199729"/>
                <a:gd name="connsiteY53" fmla="*/ 3132524 h 4338987"/>
                <a:gd name="connsiteX54" fmla="*/ 3173594 w 4199729"/>
                <a:gd name="connsiteY54" fmla="*/ 3269684 h 4338987"/>
                <a:gd name="connsiteX55" fmla="*/ 3345044 w 4199729"/>
                <a:gd name="connsiteY55" fmla="*/ 3303974 h 4338987"/>
                <a:gd name="connsiteX56" fmla="*/ 3265034 w 4199729"/>
                <a:gd name="connsiteY56" fmla="*/ 3395414 h 4338987"/>
                <a:gd name="connsiteX57" fmla="*/ 3002144 w 4199729"/>
                <a:gd name="connsiteY57" fmla="*/ 3303974 h 4338987"/>
                <a:gd name="connsiteX58" fmla="*/ 2750684 w 4199729"/>
                <a:gd name="connsiteY58" fmla="*/ 3189674 h 4338987"/>
                <a:gd name="connsiteX59" fmla="*/ 2636384 w 4199729"/>
                <a:gd name="connsiteY59" fmla="*/ 3098234 h 4338987"/>
                <a:gd name="connsiteX60" fmla="*/ 2567804 w 4199729"/>
                <a:gd name="connsiteY60" fmla="*/ 3109664 h 4338987"/>
                <a:gd name="connsiteX61" fmla="*/ 2556374 w 4199729"/>
                <a:gd name="connsiteY61" fmla="*/ 3326834 h 4338987"/>
                <a:gd name="connsiteX62" fmla="*/ 2670674 w 4199729"/>
                <a:gd name="connsiteY62" fmla="*/ 3555434 h 4338987"/>
                <a:gd name="connsiteX63" fmla="*/ 2727824 w 4199729"/>
                <a:gd name="connsiteY63" fmla="*/ 4024064 h 4338987"/>
                <a:gd name="connsiteX64" fmla="*/ 2693534 w 4199729"/>
                <a:gd name="connsiteY64" fmla="*/ 4184084 h 4338987"/>
                <a:gd name="connsiteX65" fmla="*/ 2533514 w 4199729"/>
                <a:gd name="connsiteY65" fmla="*/ 4138364 h 4338987"/>
                <a:gd name="connsiteX66" fmla="*/ 2533514 w 4199729"/>
                <a:gd name="connsiteY66" fmla="*/ 3909764 h 4338987"/>
                <a:gd name="connsiteX67" fmla="*/ 2430644 w 4199729"/>
                <a:gd name="connsiteY67" fmla="*/ 3566864 h 4338987"/>
                <a:gd name="connsiteX68" fmla="*/ 2304914 w 4199729"/>
                <a:gd name="connsiteY68" fmla="*/ 3166814 h 4338987"/>
                <a:gd name="connsiteX69" fmla="*/ 2259194 w 4199729"/>
                <a:gd name="connsiteY69" fmla="*/ 3063944 h 4338987"/>
                <a:gd name="connsiteX70" fmla="*/ 2076314 w 4199729"/>
                <a:gd name="connsiteY70" fmla="*/ 2949644 h 4338987"/>
                <a:gd name="connsiteX71" fmla="*/ 1847714 w 4199729"/>
                <a:gd name="connsiteY71" fmla="*/ 3029654 h 4338987"/>
                <a:gd name="connsiteX72" fmla="*/ 1413374 w 4199729"/>
                <a:gd name="connsiteY72" fmla="*/ 3361124 h 4338987"/>
                <a:gd name="connsiteX73" fmla="*/ 1379084 w 4199729"/>
                <a:gd name="connsiteY73" fmla="*/ 3681164 h 4338987"/>
                <a:gd name="connsiteX74" fmla="*/ 1379084 w 4199729"/>
                <a:gd name="connsiteY74" fmla="*/ 3989774 h 4338987"/>
                <a:gd name="connsiteX75" fmla="*/ 1287644 w 4199729"/>
                <a:gd name="connsiteY75" fmla="*/ 4309814 h 4338987"/>
                <a:gd name="connsiteX76" fmla="*/ 1196204 w 4199729"/>
                <a:gd name="connsiteY76" fmla="*/ 4298384 h 4338987"/>
                <a:gd name="connsiteX77" fmla="*/ 1184774 w 4199729"/>
                <a:gd name="connsiteY77" fmla="*/ 4081214 h 4338987"/>
                <a:gd name="connsiteX78" fmla="*/ 1196204 w 4199729"/>
                <a:gd name="connsiteY78" fmla="*/ 3909764 h 4338987"/>
                <a:gd name="connsiteX79" fmla="*/ 967604 w 4199729"/>
                <a:gd name="connsiteY79" fmla="*/ 3989774 h 4338987"/>
                <a:gd name="connsiteX80" fmla="*/ 716144 w 4199729"/>
                <a:gd name="connsiteY80" fmla="*/ 4069784 h 4338987"/>
                <a:gd name="connsiteX81" fmla="*/ 739004 w 4199729"/>
                <a:gd name="connsiteY81" fmla="*/ 3955484 h 4338987"/>
                <a:gd name="connsiteX82" fmla="*/ 1127624 w 4199729"/>
                <a:gd name="connsiteY82" fmla="*/ 3795464 h 4338987"/>
                <a:gd name="connsiteX83" fmla="*/ 1276214 w 4199729"/>
                <a:gd name="connsiteY83" fmla="*/ 3726884 h 4338987"/>
                <a:gd name="connsiteX84" fmla="*/ 1219064 w 4199729"/>
                <a:gd name="connsiteY84" fmla="*/ 3372554 h 4338987"/>
                <a:gd name="connsiteX85" fmla="*/ 1321934 w 4199729"/>
                <a:gd name="connsiteY85" fmla="*/ 3121094 h 4338987"/>
                <a:gd name="connsiteX86" fmla="*/ 1390514 w 4199729"/>
                <a:gd name="connsiteY86" fmla="*/ 3052514 h 4338987"/>
                <a:gd name="connsiteX87" fmla="*/ 1081904 w 4199729"/>
                <a:gd name="connsiteY87" fmla="*/ 3029654 h 4338987"/>
                <a:gd name="connsiteX88" fmla="*/ 727574 w 4199729"/>
                <a:gd name="connsiteY88" fmla="*/ 2961074 h 4338987"/>
                <a:gd name="connsiteX89" fmla="*/ 373244 w 4199729"/>
                <a:gd name="connsiteY89" fmla="*/ 3132524 h 4338987"/>
                <a:gd name="connsiteX90" fmla="*/ 418964 w 4199729"/>
                <a:gd name="connsiteY90" fmla="*/ 3029654 h 4338987"/>
                <a:gd name="connsiteX91" fmla="*/ 624704 w 4199729"/>
                <a:gd name="connsiteY91" fmla="*/ 2926784 h 4338987"/>
                <a:gd name="connsiteX92" fmla="*/ 807584 w 4199729"/>
                <a:gd name="connsiteY92" fmla="*/ 2755334 h 4338987"/>
                <a:gd name="connsiteX93" fmla="*/ 1150484 w 4199729"/>
                <a:gd name="connsiteY93" fmla="*/ 2778194 h 4338987"/>
                <a:gd name="connsiteX94" fmla="*/ 1459094 w 4199729"/>
                <a:gd name="connsiteY94" fmla="*/ 2823914 h 4338987"/>
                <a:gd name="connsiteX95" fmla="*/ 1950584 w 4199729"/>
                <a:gd name="connsiteY95" fmla="*/ 2663894 h 4338987"/>
                <a:gd name="connsiteX96" fmla="*/ 1699124 w 4199729"/>
                <a:gd name="connsiteY96" fmla="*/ 2263844 h 4338987"/>
                <a:gd name="connsiteX97" fmla="*/ 1687694 w 4199729"/>
                <a:gd name="connsiteY97" fmla="*/ 1966664 h 4338987"/>
                <a:gd name="connsiteX98" fmla="*/ 1379502 w 4199729"/>
                <a:gd name="connsiteY98" fmla="*/ 1841930 h 4338987"/>
                <a:gd name="connsiteX99" fmla="*/ 1093334 w 4199729"/>
                <a:gd name="connsiteY99" fmla="*/ 1715204 h 4338987"/>
                <a:gd name="connsiteX100" fmla="*/ 744018 w 4199729"/>
                <a:gd name="connsiteY100" fmla="*/ 1626741 h 4338987"/>
                <a:gd name="connsiteX101" fmla="*/ 350384 w 4199729"/>
                <a:gd name="connsiteY101" fmla="*/ 1726634 h 4338987"/>
                <a:gd name="connsiteX102" fmla="*/ 121784 w 4199729"/>
                <a:gd name="connsiteY102" fmla="*/ 1795214 h 4338987"/>
                <a:gd name="connsiteX103" fmla="*/ 7484 w 4199729"/>
                <a:gd name="connsiteY103" fmla="*/ 1738064 h 4338987"/>
                <a:gd name="connsiteX104" fmla="*/ 327524 w 4199729"/>
                <a:gd name="connsiteY104" fmla="*/ 1635194 h 4338987"/>
                <a:gd name="connsiteX105" fmla="*/ 624704 w 4199729"/>
                <a:gd name="connsiteY105" fmla="*/ 1463744 h 4338987"/>
                <a:gd name="connsiteX106" fmla="*/ 1070474 w 4199729"/>
                <a:gd name="connsiteY106" fmla="*/ 1612334 h 4338987"/>
                <a:gd name="connsiteX107" fmla="*/ 1241924 w 4199729"/>
                <a:gd name="connsiteY107" fmla="*/ 1658054 h 4338987"/>
                <a:gd name="connsiteX108" fmla="*/ 1184774 w 4199729"/>
                <a:gd name="connsiteY108" fmla="*/ 1452314 h 4338987"/>
                <a:gd name="connsiteX109" fmla="*/ 1173344 w 4199729"/>
                <a:gd name="connsiteY109" fmla="*/ 1177994 h 4338987"/>
                <a:gd name="connsiteX110" fmla="*/ 1219064 w 4199729"/>
                <a:gd name="connsiteY110" fmla="*/ 1212284 h 4338987"/>
                <a:gd name="connsiteX0" fmla="*/ 1219064 w 4199729"/>
                <a:gd name="connsiteY0" fmla="*/ 1212284 h 4338987"/>
                <a:gd name="connsiteX1" fmla="*/ 1356224 w 4199729"/>
                <a:gd name="connsiteY1" fmla="*/ 1578044 h 4338987"/>
                <a:gd name="connsiteX2" fmla="*/ 1550534 w 4199729"/>
                <a:gd name="connsiteY2" fmla="*/ 1658054 h 4338987"/>
                <a:gd name="connsiteX3" fmla="*/ 1904864 w 4199729"/>
                <a:gd name="connsiteY3" fmla="*/ 1680914 h 4338987"/>
                <a:gd name="connsiteX4" fmla="*/ 2019164 w 4199729"/>
                <a:gd name="connsiteY4" fmla="*/ 1543754 h 4338987"/>
                <a:gd name="connsiteX5" fmla="*/ 2122034 w 4199729"/>
                <a:gd name="connsiteY5" fmla="*/ 1292294 h 4338987"/>
                <a:gd name="connsiteX6" fmla="*/ 2122034 w 4199729"/>
                <a:gd name="connsiteY6" fmla="*/ 1120844 h 4338987"/>
                <a:gd name="connsiteX7" fmla="*/ 2087744 w 4199729"/>
                <a:gd name="connsiteY7" fmla="*/ 812234 h 4338987"/>
                <a:gd name="connsiteX8" fmla="*/ 2076314 w 4199729"/>
                <a:gd name="connsiteY8" fmla="*/ 777944 h 4338987"/>
                <a:gd name="connsiteX9" fmla="*/ 2167754 w 4199729"/>
                <a:gd name="connsiteY9" fmla="*/ 1086554 h 4338987"/>
                <a:gd name="connsiteX10" fmla="*/ 2213474 w 4199729"/>
                <a:gd name="connsiteY10" fmla="*/ 1269434 h 4338987"/>
                <a:gd name="connsiteX11" fmla="*/ 2282054 w 4199729"/>
                <a:gd name="connsiteY11" fmla="*/ 1303724 h 4338987"/>
                <a:gd name="connsiteX12" fmla="*/ 2327774 w 4199729"/>
                <a:gd name="connsiteY12" fmla="*/ 1166564 h 4338987"/>
                <a:gd name="connsiteX13" fmla="*/ 2464934 w 4199729"/>
                <a:gd name="connsiteY13" fmla="*/ 880814 h 4338987"/>
                <a:gd name="connsiteX14" fmla="*/ 2556374 w 4199729"/>
                <a:gd name="connsiteY14" fmla="*/ 640784 h 4338987"/>
                <a:gd name="connsiteX15" fmla="*/ 2613524 w 4199729"/>
                <a:gd name="connsiteY15" fmla="*/ 537914 h 4338987"/>
                <a:gd name="connsiteX16" fmla="*/ 2556374 w 4199729"/>
                <a:gd name="connsiteY16" fmla="*/ 789374 h 4338987"/>
                <a:gd name="connsiteX17" fmla="*/ 2442074 w 4199729"/>
                <a:gd name="connsiteY17" fmla="*/ 1097984 h 4338987"/>
                <a:gd name="connsiteX18" fmla="*/ 2373494 w 4199729"/>
                <a:gd name="connsiteY18" fmla="*/ 1406594 h 4338987"/>
                <a:gd name="connsiteX19" fmla="*/ 2556374 w 4199729"/>
                <a:gd name="connsiteY19" fmla="*/ 1578044 h 4338987"/>
                <a:gd name="connsiteX20" fmla="*/ 2876414 w 4199729"/>
                <a:gd name="connsiteY20" fmla="*/ 1658054 h 4338987"/>
                <a:gd name="connsiteX21" fmla="*/ 3185024 w 4199729"/>
                <a:gd name="connsiteY21" fmla="*/ 1658054 h 4338987"/>
                <a:gd name="connsiteX22" fmla="*/ 3367904 w 4199729"/>
                <a:gd name="connsiteY22" fmla="*/ 1566614 h 4338987"/>
                <a:gd name="connsiteX23" fmla="*/ 3470774 w 4199729"/>
                <a:gd name="connsiteY23" fmla="*/ 1372304 h 4338987"/>
                <a:gd name="connsiteX24" fmla="*/ 3459344 w 4199729"/>
                <a:gd name="connsiteY24" fmla="*/ 1097984 h 4338987"/>
                <a:gd name="connsiteX25" fmla="*/ 3447914 w 4199729"/>
                <a:gd name="connsiteY25" fmla="*/ 777944 h 4338987"/>
                <a:gd name="connsiteX26" fmla="*/ 3756524 w 4199729"/>
                <a:gd name="connsiteY26" fmla="*/ 572204 h 4338987"/>
                <a:gd name="connsiteX27" fmla="*/ 3996554 w 4199729"/>
                <a:gd name="connsiteY27" fmla="*/ 92144 h 4338987"/>
                <a:gd name="connsiteX28" fmla="*/ 4030844 w 4199729"/>
                <a:gd name="connsiteY28" fmla="*/ 12134 h 4338987"/>
                <a:gd name="connsiteX29" fmla="*/ 4007984 w 4199729"/>
                <a:gd name="connsiteY29" fmla="*/ 252164 h 4338987"/>
                <a:gd name="connsiteX30" fmla="*/ 3825104 w 4199729"/>
                <a:gd name="connsiteY30" fmla="*/ 652214 h 4338987"/>
                <a:gd name="connsiteX31" fmla="*/ 3642224 w 4199729"/>
                <a:gd name="connsiteY31" fmla="*/ 789374 h 4338987"/>
                <a:gd name="connsiteX32" fmla="*/ 3527924 w 4199729"/>
                <a:gd name="connsiteY32" fmla="*/ 892244 h 4338987"/>
                <a:gd name="connsiteX33" fmla="*/ 3859394 w 4199729"/>
                <a:gd name="connsiteY33" fmla="*/ 846524 h 4338987"/>
                <a:gd name="connsiteX34" fmla="*/ 4190864 w 4199729"/>
                <a:gd name="connsiteY34" fmla="*/ 720794 h 4338987"/>
                <a:gd name="connsiteX35" fmla="*/ 4076564 w 4199729"/>
                <a:gd name="connsiteY35" fmla="*/ 892244 h 4338987"/>
                <a:gd name="connsiteX36" fmla="*/ 3779384 w 4199729"/>
                <a:gd name="connsiteY36" fmla="*/ 937964 h 4338987"/>
                <a:gd name="connsiteX37" fmla="*/ 3607934 w 4199729"/>
                <a:gd name="connsiteY37" fmla="*/ 995114 h 4338987"/>
                <a:gd name="connsiteX38" fmla="*/ 3653654 w 4199729"/>
                <a:gd name="connsiteY38" fmla="*/ 1235144 h 4338987"/>
                <a:gd name="connsiteX39" fmla="*/ 3619364 w 4199729"/>
                <a:gd name="connsiteY39" fmla="*/ 1532324 h 4338987"/>
                <a:gd name="connsiteX40" fmla="*/ 3459344 w 4199729"/>
                <a:gd name="connsiteY40" fmla="*/ 1726634 h 4338987"/>
                <a:gd name="connsiteX41" fmla="*/ 3276464 w 4199729"/>
                <a:gd name="connsiteY41" fmla="*/ 2035244 h 4338987"/>
                <a:gd name="connsiteX42" fmla="*/ 3230744 w 4199729"/>
                <a:gd name="connsiteY42" fmla="*/ 2309564 h 4338987"/>
                <a:gd name="connsiteX43" fmla="*/ 3402194 w 4199729"/>
                <a:gd name="connsiteY43" fmla="*/ 2458154 h 4338987"/>
                <a:gd name="connsiteX44" fmla="*/ 3756524 w 4199729"/>
                <a:gd name="connsiteY44" fmla="*/ 2663894 h 4338987"/>
                <a:gd name="connsiteX45" fmla="*/ 4076564 w 4199729"/>
                <a:gd name="connsiteY45" fmla="*/ 2778194 h 4338987"/>
                <a:gd name="connsiteX46" fmla="*/ 4076564 w 4199729"/>
                <a:gd name="connsiteY46" fmla="*/ 2881064 h 4338987"/>
                <a:gd name="connsiteX47" fmla="*/ 3767954 w 4199729"/>
                <a:gd name="connsiteY47" fmla="*/ 2869634 h 4338987"/>
                <a:gd name="connsiteX48" fmla="*/ 3402194 w 4199729"/>
                <a:gd name="connsiteY48" fmla="*/ 2732474 h 4338987"/>
                <a:gd name="connsiteX49" fmla="*/ 3082154 w 4199729"/>
                <a:gd name="connsiteY49" fmla="*/ 2663894 h 4338987"/>
                <a:gd name="connsiteX50" fmla="*/ 2956424 w 4199729"/>
                <a:gd name="connsiteY50" fmla="*/ 2698184 h 4338987"/>
                <a:gd name="connsiteX51" fmla="*/ 2819264 w 4199729"/>
                <a:gd name="connsiteY51" fmla="*/ 2823914 h 4338987"/>
                <a:gd name="connsiteX52" fmla="*/ 2762114 w 4199729"/>
                <a:gd name="connsiteY52" fmla="*/ 2995364 h 4338987"/>
                <a:gd name="connsiteX53" fmla="*/ 2967854 w 4199729"/>
                <a:gd name="connsiteY53" fmla="*/ 3132524 h 4338987"/>
                <a:gd name="connsiteX54" fmla="*/ 3173594 w 4199729"/>
                <a:gd name="connsiteY54" fmla="*/ 3269684 h 4338987"/>
                <a:gd name="connsiteX55" fmla="*/ 3345044 w 4199729"/>
                <a:gd name="connsiteY55" fmla="*/ 3303974 h 4338987"/>
                <a:gd name="connsiteX56" fmla="*/ 3265034 w 4199729"/>
                <a:gd name="connsiteY56" fmla="*/ 3395414 h 4338987"/>
                <a:gd name="connsiteX57" fmla="*/ 3002144 w 4199729"/>
                <a:gd name="connsiteY57" fmla="*/ 3303974 h 4338987"/>
                <a:gd name="connsiteX58" fmla="*/ 2750684 w 4199729"/>
                <a:gd name="connsiteY58" fmla="*/ 3189674 h 4338987"/>
                <a:gd name="connsiteX59" fmla="*/ 2636384 w 4199729"/>
                <a:gd name="connsiteY59" fmla="*/ 3098234 h 4338987"/>
                <a:gd name="connsiteX60" fmla="*/ 2567804 w 4199729"/>
                <a:gd name="connsiteY60" fmla="*/ 3109664 h 4338987"/>
                <a:gd name="connsiteX61" fmla="*/ 2556374 w 4199729"/>
                <a:gd name="connsiteY61" fmla="*/ 3326834 h 4338987"/>
                <a:gd name="connsiteX62" fmla="*/ 2670674 w 4199729"/>
                <a:gd name="connsiteY62" fmla="*/ 3555434 h 4338987"/>
                <a:gd name="connsiteX63" fmla="*/ 2727824 w 4199729"/>
                <a:gd name="connsiteY63" fmla="*/ 4024064 h 4338987"/>
                <a:gd name="connsiteX64" fmla="*/ 2693534 w 4199729"/>
                <a:gd name="connsiteY64" fmla="*/ 4184084 h 4338987"/>
                <a:gd name="connsiteX65" fmla="*/ 2533514 w 4199729"/>
                <a:gd name="connsiteY65" fmla="*/ 4138364 h 4338987"/>
                <a:gd name="connsiteX66" fmla="*/ 2533514 w 4199729"/>
                <a:gd name="connsiteY66" fmla="*/ 3909764 h 4338987"/>
                <a:gd name="connsiteX67" fmla="*/ 2430644 w 4199729"/>
                <a:gd name="connsiteY67" fmla="*/ 3566864 h 4338987"/>
                <a:gd name="connsiteX68" fmla="*/ 2304914 w 4199729"/>
                <a:gd name="connsiteY68" fmla="*/ 3166814 h 4338987"/>
                <a:gd name="connsiteX69" fmla="*/ 2259194 w 4199729"/>
                <a:gd name="connsiteY69" fmla="*/ 3063944 h 4338987"/>
                <a:gd name="connsiteX70" fmla="*/ 2076314 w 4199729"/>
                <a:gd name="connsiteY70" fmla="*/ 2949644 h 4338987"/>
                <a:gd name="connsiteX71" fmla="*/ 1847714 w 4199729"/>
                <a:gd name="connsiteY71" fmla="*/ 3029654 h 4338987"/>
                <a:gd name="connsiteX72" fmla="*/ 1413374 w 4199729"/>
                <a:gd name="connsiteY72" fmla="*/ 3361124 h 4338987"/>
                <a:gd name="connsiteX73" fmla="*/ 1379084 w 4199729"/>
                <a:gd name="connsiteY73" fmla="*/ 3681164 h 4338987"/>
                <a:gd name="connsiteX74" fmla="*/ 1379084 w 4199729"/>
                <a:gd name="connsiteY74" fmla="*/ 3989774 h 4338987"/>
                <a:gd name="connsiteX75" fmla="*/ 1287644 w 4199729"/>
                <a:gd name="connsiteY75" fmla="*/ 4309814 h 4338987"/>
                <a:gd name="connsiteX76" fmla="*/ 1196204 w 4199729"/>
                <a:gd name="connsiteY76" fmla="*/ 4298384 h 4338987"/>
                <a:gd name="connsiteX77" fmla="*/ 1184774 w 4199729"/>
                <a:gd name="connsiteY77" fmla="*/ 4081214 h 4338987"/>
                <a:gd name="connsiteX78" fmla="*/ 1196204 w 4199729"/>
                <a:gd name="connsiteY78" fmla="*/ 3909764 h 4338987"/>
                <a:gd name="connsiteX79" fmla="*/ 967604 w 4199729"/>
                <a:gd name="connsiteY79" fmla="*/ 3989774 h 4338987"/>
                <a:gd name="connsiteX80" fmla="*/ 716144 w 4199729"/>
                <a:gd name="connsiteY80" fmla="*/ 4069784 h 4338987"/>
                <a:gd name="connsiteX81" fmla="*/ 739004 w 4199729"/>
                <a:gd name="connsiteY81" fmla="*/ 3955484 h 4338987"/>
                <a:gd name="connsiteX82" fmla="*/ 1127624 w 4199729"/>
                <a:gd name="connsiteY82" fmla="*/ 3795464 h 4338987"/>
                <a:gd name="connsiteX83" fmla="*/ 1276214 w 4199729"/>
                <a:gd name="connsiteY83" fmla="*/ 3726884 h 4338987"/>
                <a:gd name="connsiteX84" fmla="*/ 1219064 w 4199729"/>
                <a:gd name="connsiteY84" fmla="*/ 3372554 h 4338987"/>
                <a:gd name="connsiteX85" fmla="*/ 1321934 w 4199729"/>
                <a:gd name="connsiteY85" fmla="*/ 3121094 h 4338987"/>
                <a:gd name="connsiteX86" fmla="*/ 1390514 w 4199729"/>
                <a:gd name="connsiteY86" fmla="*/ 3052514 h 4338987"/>
                <a:gd name="connsiteX87" fmla="*/ 1081904 w 4199729"/>
                <a:gd name="connsiteY87" fmla="*/ 3029654 h 4338987"/>
                <a:gd name="connsiteX88" fmla="*/ 727574 w 4199729"/>
                <a:gd name="connsiteY88" fmla="*/ 2961074 h 4338987"/>
                <a:gd name="connsiteX89" fmla="*/ 373244 w 4199729"/>
                <a:gd name="connsiteY89" fmla="*/ 3132524 h 4338987"/>
                <a:gd name="connsiteX90" fmla="*/ 418964 w 4199729"/>
                <a:gd name="connsiteY90" fmla="*/ 3029654 h 4338987"/>
                <a:gd name="connsiteX91" fmla="*/ 624704 w 4199729"/>
                <a:gd name="connsiteY91" fmla="*/ 2926784 h 4338987"/>
                <a:gd name="connsiteX92" fmla="*/ 807584 w 4199729"/>
                <a:gd name="connsiteY92" fmla="*/ 2755334 h 4338987"/>
                <a:gd name="connsiteX93" fmla="*/ 1150484 w 4199729"/>
                <a:gd name="connsiteY93" fmla="*/ 2778194 h 4338987"/>
                <a:gd name="connsiteX94" fmla="*/ 1459094 w 4199729"/>
                <a:gd name="connsiteY94" fmla="*/ 2823914 h 4338987"/>
                <a:gd name="connsiteX95" fmla="*/ 1950584 w 4199729"/>
                <a:gd name="connsiteY95" fmla="*/ 2663894 h 4338987"/>
                <a:gd name="connsiteX96" fmla="*/ 1699124 w 4199729"/>
                <a:gd name="connsiteY96" fmla="*/ 2263844 h 4338987"/>
                <a:gd name="connsiteX97" fmla="*/ 1687694 w 4199729"/>
                <a:gd name="connsiteY97" fmla="*/ 1966664 h 4338987"/>
                <a:gd name="connsiteX98" fmla="*/ 1379502 w 4199729"/>
                <a:gd name="connsiteY98" fmla="*/ 1841930 h 4338987"/>
                <a:gd name="connsiteX99" fmla="*/ 1093334 w 4199729"/>
                <a:gd name="connsiteY99" fmla="*/ 1715204 h 4338987"/>
                <a:gd name="connsiteX100" fmla="*/ 744018 w 4199729"/>
                <a:gd name="connsiteY100" fmla="*/ 1626741 h 4338987"/>
                <a:gd name="connsiteX101" fmla="*/ 350384 w 4199729"/>
                <a:gd name="connsiteY101" fmla="*/ 1726634 h 4338987"/>
                <a:gd name="connsiteX102" fmla="*/ 121784 w 4199729"/>
                <a:gd name="connsiteY102" fmla="*/ 1795214 h 4338987"/>
                <a:gd name="connsiteX103" fmla="*/ 7484 w 4199729"/>
                <a:gd name="connsiteY103" fmla="*/ 1738064 h 4338987"/>
                <a:gd name="connsiteX104" fmla="*/ 327524 w 4199729"/>
                <a:gd name="connsiteY104" fmla="*/ 1635194 h 4338987"/>
                <a:gd name="connsiteX105" fmla="*/ 650608 w 4199729"/>
                <a:gd name="connsiteY105" fmla="*/ 1544246 h 4338987"/>
                <a:gd name="connsiteX106" fmla="*/ 1070474 w 4199729"/>
                <a:gd name="connsiteY106" fmla="*/ 1612334 h 4338987"/>
                <a:gd name="connsiteX107" fmla="*/ 1241924 w 4199729"/>
                <a:gd name="connsiteY107" fmla="*/ 1658054 h 4338987"/>
                <a:gd name="connsiteX108" fmla="*/ 1184774 w 4199729"/>
                <a:gd name="connsiteY108" fmla="*/ 1452314 h 4338987"/>
                <a:gd name="connsiteX109" fmla="*/ 1173344 w 4199729"/>
                <a:gd name="connsiteY109" fmla="*/ 1177994 h 4338987"/>
                <a:gd name="connsiteX110" fmla="*/ 1219064 w 4199729"/>
                <a:gd name="connsiteY110" fmla="*/ 1212284 h 4338987"/>
                <a:gd name="connsiteX0" fmla="*/ 1220084 w 4200749"/>
                <a:gd name="connsiteY0" fmla="*/ 1212284 h 4338987"/>
                <a:gd name="connsiteX1" fmla="*/ 1357244 w 4200749"/>
                <a:gd name="connsiteY1" fmla="*/ 1578044 h 4338987"/>
                <a:gd name="connsiteX2" fmla="*/ 1551554 w 4200749"/>
                <a:gd name="connsiteY2" fmla="*/ 1658054 h 4338987"/>
                <a:gd name="connsiteX3" fmla="*/ 1905884 w 4200749"/>
                <a:gd name="connsiteY3" fmla="*/ 1680914 h 4338987"/>
                <a:gd name="connsiteX4" fmla="*/ 2020184 w 4200749"/>
                <a:gd name="connsiteY4" fmla="*/ 1543754 h 4338987"/>
                <a:gd name="connsiteX5" fmla="*/ 2123054 w 4200749"/>
                <a:gd name="connsiteY5" fmla="*/ 1292294 h 4338987"/>
                <a:gd name="connsiteX6" fmla="*/ 2123054 w 4200749"/>
                <a:gd name="connsiteY6" fmla="*/ 1120844 h 4338987"/>
                <a:gd name="connsiteX7" fmla="*/ 2088764 w 4200749"/>
                <a:gd name="connsiteY7" fmla="*/ 812234 h 4338987"/>
                <a:gd name="connsiteX8" fmla="*/ 2077334 w 4200749"/>
                <a:gd name="connsiteY8" fmla="*/ 777944 h 4338987"/>
                <a:gd name="connsiteX9" fmla="*/ 2168774 w 4200749"/>
                <a:gd name="connsiteY9" fmla="*/ 1086554 h 4338987"/>
                <a:gd name="connsiteX10" fmla="*/ 2214494 w 4200749"/>
                <a:gd name="connsiteY10" fmla="*/ 1269434 h 4338987"/>
                <a:gd name="connsiteX11" fmla="*/ 2283074 w 4200749"/>
                <a:gd name="connsiteY11" fmla="*/ 1303724 h 4338987"/>
                <a:gd name="connsiteX12" fmla="*/ 2328794 w 4200749"/>
                <a:gd name="connsiteY12" fmla="*/ 1166564 h 4338987"/>
                <a:gd name="connsiteX13" fmla="*/ 2465954 w 4200749"/>
                <a:gd name="connsiteY13" fmla="*/ 880814 h 4338987"/>
                <a:gd name="connsiteX14" fmla="*/ 2557394 w 4200749"/>
                <a:gd name="connsiteY14" fmla="*/ 640784 h 4338987"/>
                <a:gd name="connsiteX15" fmla="*/ 2614544 w 4200749"/>
                <a:gd name="connsiteY15" fmla="*/ 537914 h 4338987"/>
                <a:gd name="connsiteX16" fmla="*/ 2557394 w 4200749"/>
                <a:gd name="connsiteY16" fmla="*/ 789374 h 4338987"/>
                <a:gd name="connsiteX17" fmla="*/ 2443094 w 4200749"/>
                <a:gd name="connsiteY17" fmla="*/ 1097984 h 4338987"/>
                <a:gd name="connsiteX18" fmla="*/ 2374514 w 4200749"/>
                <a:gd name="connsiteY18" fmla="*/ 1406594 h 4338987"/>
                <a:gd name="connsiteX19" fmla="*/ 2557394 w 4200749"/>
                <a:gd name="connsiteY19" fmla="*/ 1578044 h 4338987"/>
                <a:gd name="connsiteX20" fmla="*/ 2877434 w 4200749"/>
                <a:gd name="connsiteY20" fmla="*/ 1658054 h 4338987"/>
                <a:gd name="connsiteX21" fmla="*/ 3186044 w 4200749"/>
                <a:gd name="connsiteY21" fmla="*/ 1658054 h 4338987"/>
                <a:gd name="connsiteX22" fmla="*/ 3368924 w 4200749"/>
                <a:gd name="connsiteY22" fmla="*/ 1566614 h 4338987"/>
                <a:gd name="connsiteX23" fmla="*/ 3471794 w 4200749"/>
                <a:gd name="connsiteY23" fmla="*/ 1372304 h 4338987"/>
                <a:gd name="connsiteX24" fmla="*/ 3460364 w 4200749"/>
                <a:gd name="connsiteY24" fmla="*/ 1097984 h 4338987"/>
                <a:gd name="connsiteX25" fmla="*/ 3448934 w 4200749"/>
                <a:gd name="connsiteY25" fmla="*/ 777944 h 4338987"/>
                <a:gd name="connsiteX26" fmla="*/ 3757544 w 4200749"/>
                <a:gd name="connsiteY26" fmla="*/ 572204 h 4338987"/>
                <a:gd name="connsiteX27" fmla="*/ 3997574 w 4200749"/>
                <a:gd name="connsiteY27" fmla="*/ 92144 h 4338987"/>
                <a:gd name="connsiteX28" fmla="*/ 4031864 w 4200749"/>
                <a:gd name="connsiteY28" fmla="*/ 12134 h 4338987"/>
                <a:gd name="connsiteX29" fmla="*/ 4009004 w 4200749"/>
                <a:gd name="connsiteY29" fmla="*/ 252164 h 4338987"/>
                <a:gd name="connsiteX30" fmla="*/ 3826124 w 4200749"/>
                <a:gd name="connsiteY30" fmla="*/ 652214 h 4338987"/>
                <a:gd name="connsiteX31" fmla="*/ 3643244 w 4200749"/>
                <a:gd name="connsiteY31" fmla="*/ 789374 h 4338987"/>
                <a:gd name="connsiteX32" fmla="*/ 3528944 w 4200749"/>
                <a:gd name="connsiteY32" fmla="*/ 892244 h 4338987"/>
                <a:gd name="connsiteX33" fmla="*/ 3860414 w 4200749"/>
                <a:gd name="connsiteY33" fmla="*/ 846524 h 4338987"/>
                <a:gd name="connsiteX34" fmla="*/ 4191884 w 4200749"/>
                <a:gd name="connsiteY34" fmla="*/ 720794 h 4338987"/>
                <a:gd name="connsiteX35" fmla="*/ 4077584 w 4200749"/>
                <a:gd name="connsiteY35" fmla="*/ 892244 h 4338987"/>
                <a:gd name="connsiteX36" fmla="*/ 3780404 w 4200749"/>
                <a:gd name="connsiteY36" fmla="*/ 937964 h 4338987"/>
                <a:gd name="connsiteX37" fmla="*/ 3608954 w 4200749"/>
                <a:gd name="connsiteY37" fmla="*/ 995114 h 4338987"/>
                <a:gd name="connsiteX38" fmla="*/ 3654674 w 4200749"/>
                <a:gd name="connsiteY38" fmla="*/ 1235144 h 4338987"/>
                <a:gd name="connsiteX39" fmla="*/ 3620384 w 4200749"/>
                <a:gd name="connsiteY39" fmla="*/ 1532324 h 4338987"/>
                <a:gd name="connsiteX40" fmla="*/ 3460364 w 4200749"/>
                <a:gd name="connsiteY40" fmla="*/ 1726634 h 4338987"/>
                <a:gd name="connsiteX41" fmla="*/ 3277484 w 4200749"/>
                <a:gd name="connsiteY41" fmla="*/ 2035244 h 4338987"/>
                <a:gd name="connsiteX42" fmla="*/ 3231764 w 4200749"/>
                <a:gd name="connsiteY42" fmla="*/ 2309564 h 4338987"/>
                <a:gd name="connsiteX43" fmla="*/ 3403214 w 4200749"/>
                <a:gd name="connsiteY43" fmla="*/ 2458154 h 4338987"/>
                <a:gd name="connsiteX44" fmla="*/ 3757544 w 4200749"/>
                <a:gd name="connsiteY44" fmla="*/ 2663894 h 4338987"/>
                <a:gd name="connsiteX45" fmla="*/ 4077584 w 4200749"/>
                <a:gd name="connsiteY45" fmla="*/ 2778194 h 4338987"/>
                <a:gd name="connsiteX46" fmla="*/ 4077584 w 4200749"/>
                <a:gd name="connsiteY46" fmla="*/ 2881064 h 4338987"/>
                <a:gd name="connsiteX47" fmla="*/ 3768974 w 4200749"/>
                <a:gd name="connsiteY47" fmla="*/ 2869634 h 4338987"/>
                <a:gd name="connsiteX48" fmla="*/ 3403214 w 4200749"/>
                <a:gd name="connsiteY48" fmla="*/ 2732474 h 4338987"/>
                <a:gd name="connsiteX49" fmla="*/ 3083174 w 4200749"/>
                <a:gd name="connsiteY49" fmla="*/ 2663894 h 4338987"/>
                <a:gd name="connsiteX50" fmla="*/ 2957444 w 4200749"/>
                <a:gd name="connsiteY50" fmla="*/ 2698184 h 4338987"/>
                <a:gd name="connsiteX51" fmla="*/ 2820284 w 4200749"/>
                <a:gd name="connsiteY51" fmla="*/ 2823914 h 4338987"/>
                <a:gd name="connsiteX52" fmla="*/ 2763134 w 4200749"/>
                <a:gd name="connsiteY52" fmla="*/ 2995364 h 4338987"/>
                <a:gd name="connsiteX53" fmla="*/ 2968874 w 4200749"/>
                <a:gd name="connsiteY53" fmla="*/ 3132524 h 4338987"/>
                <a:gd name="connsiteX54" fmla="*/ 3174614 w 4200749"/>
                <a:gd name="connsiteY54" fmla="*/ 3269684 h 4338987"/>
                <a:gd name="connsiteX55" fmla="*/ 3346064 w 4200749"/>
                <a:gd name="connsiteY55" fmla="*/ 3303974 h 4338987"/>
                <a:gd name="connsiteX56" fmla="*/ 3266054 w 4200749"/>
                <a:gd name="connsiteY56" fmla="*/ 3395414 h 4338987"/>
                <a:gd name="connsiteX57" fmla="*/ 3003164 w 4200749"/>
                <a:gd name="connsiteY57" fmla="*/ 3303974 h 4338987"/>
                <a:gd name="connsiteX58" fmla="*/ 2751704 w 4200749"/>
                <a:gd name="connsiteY58" fmla="*/ 3189674 h 4338987"/>
                <a:gd name="connsiteX59" fmla="*/ 2637404 w 4200749"/>
                <a:gd name="connsiteY59" fmla="*/ 3098234 h 4338987"/>
                <a:gd name="connsiteX60" fmla="*/ 2568824 w 4200749"/>
                <a:gd name="connsiteY60" fmla="*/ 3109664 h 4338987"/>
                <a:gd name="connsiteX61" fmla="*/ 2557394 w 4200749"/>
                <a:gd name="connsiteY61" fmla="*/ 3326834 h 4338987"/>
                <a:gd name="connsiteX62" fmla="*/ 2671694 w 4200749"/>
                <a:gd name="connsiteY62" fmla="*/ 3555434 h 4338987"/>
                <a:gd name="connsiteX63" fmla="*/ 2728844 w 4200749"/>
                <a:gd name="connsiteY63" fmla="*/ 4024064 h 4338987"/>
                <a:gd name="connsiteX64" fmla="*/ 2694554 w 4200749"/>
                <a:gd name="connsiteY64" fmla="*/ 4184084 h 4338987"/>
                <a:gd name="connsiteX65" fmla="*/ 2534534 w 4200749"/>
                <a:gd name="connsiteY65" fmla="*/ 4138364 h 4338987"/>
                <a:gd name="connsiteX66" fmla="*/ 2534534 w 4200749"/>
                <a:gd name="connsiteY66" fmla="*/ 3909764 h 4338987"/>
                <a:gd name="connsiteX67" fmla="*/ 2431664 w 4200749"/>
                <a:gd name="connsiteY67" fmla="*/ 3566864 h 4338987"/>
                <a:gd name="connsiteX68" fmla="*/ 2305934 w 4200749"/>
                <a:gd name="connsiteY68" fmla="*/ 3166814 h 4338987"/>
                <a:gd name="connsiteX69" fmla="*/ 2260214 w 4200749"/>
                <a:gd name="connsiteY69" fmla="*/ 3063944 h 4338987"/>
                <a:gd name="connsiteX70" fmla="*/ 2077334 w 4200749"/>
                <a:gd name="connsiteY70" fmla="*/ 2949644 h 4338987"/>
                <a:gd name="connsiteX71" fmla="*/ 1848734 w 4200749"/>
                <a:gd name="connsiteY71" fmla="*/ 3029654 h 4338987"/>
                <a:gd name="connsiteX72" fmla="*/ 1414394 w 4200749"/>
                <a:gd name="connsiteY72" fmla="*/ 3361124 h 4338987"/>
                <a:gd name="connsiteX73" fmla="*/ 1380104 w 4200749"/>
                <a:gd name="connsiteY73" fmla="*/ 3681164 h 4338987"/>
                <a:gd name="connsiteX74" fmla="*/ 1380104 w 4200749"/>
                <a:gd name="connsiteY74" fmla="*/ 3989774 h 4338987"/>
                <a:gd name="connsiteX75" fmla="*/ 1288664 w 4200749"/>
                <a:gd name="connsiteY75" fmla="*/ 4309814 h 4338987"/>
                <a:gd name="connsiteX76" fmla="*/ 1197224 w 4200749"/>
                <a:gd name="connsiteY76" fmla="*/ 4298384 h 4338987"/>
                <a:gd name="connsiteX77" fmla="*/ 1185794 w 4200749"/>
                <a:gd name="connsiteY77" fmla="*/ 4081214 h 4338987"/>
                <a:gd name="connsiteX78" fmla="*/ 1197224 w 4200749"/>
                <a:gd name="connsiteY78" fmla="*/ 3909764 h 4338987"/>
                <a:gd name="connsiteX79" fmla="*/ 968624 w 4200749"/>
                <a:gd name="connsiteY79" fmla="*/ 3989774 h 4338987"/>
                <a:gd name="connsiteX80" fmla="*/ 717164 w 4200749"/>
                <a:gd name="connsiteY80" fmla="*/ 4069784 h 4338987"/>
                <a:gd name="connsiteX81" fmla="*/ 740024 w 4200749"/>
                <a:gd name="connsiteY81" fmla="*/ 3955484 h 4338987"/>
                <a:gd name="connsiteX82" fmla="*/ 1128644 w 4200749"/>
                <a:gd name="connsiteY82" fmla="*/ 3795464 h 4338987"/>
                <a:gd name="connsiteX83" fmla="*/ 1277234 w 4200749"/>
                <a:gd name="connsiteY83" fmla="*/ 3726884 h 4338987"/>
                <a:gd name="connsiteX84" fmla="*/ 1220084 w 4200749"/>
                <a:gd name="connsiteY84" fmla="*/ 3372554 h 4338987"/>
                <a:gd name="connsiteX85" fmla="*/ 1322954 w 4200749"/>
                <a:gd name="connsiteY85" fmla="*/ 3121094 h 4338987"/>
                <a:gd name="connsiteX86" fmla="*/ 1391534 w 4200749"/>
                <a:gd name="connsiteY86" fmla="*/ 3052514 h 4338987"/>
                <a:gd name="connsiteX87" fmla="*/ 1082924 w 4200749"/>
                <a:gd name="connsiteY87" fmla="*/ 3029654 h 4338987"/>
                <a:gd name="connsiteX88" fmla="*/ 728594 w 4200749"/>
                <a:gd name="connsiteY88" fmla="*/ 2961074 h 4338987"/>
                <a:gd name="connsiteX89" fmla="*/ 374264 w 4200749"/>
                <a:gd name="connsiteY89" fmla="*/ 3132524 h 4338987"/>
                <a:gd name="connsiteX90" fmla="*/ 419984 w 4200749"/>
                <a:gd name="connsiteY90" fmla="*/ 3029654 h 4338987"/>
                <a:gd name="connsiteX91" fmla="*/ 625724 w 4200749"/>
                <a:gd name="connsiteY91" fmla="*/ 2926784 h 4338987"/>
                <a:gd name="connsiteX92" fmla="*/ 808604 w 4200749"/>
                <a:gd name="connsiteY92" fmla="*/ 2755334 h 4338987"/>
                <a:gd name="connsiteX93" fmla="*/ 1151504 w 4200749"/>
                <a:gd name="connsiteY93" fmla="*/ 2778194 h 4338987"/>
                <a:gd name="connsiteX94" fmla="*/ 1460114 w 4200749"/>
                <a:gd name="connsiteY94" fmla="*/ 2823914 h 4338987"/>
                <a:gd name="connsiteX95" fmla="*/ 1951604 w 4200749"/>
                <a:gd name="connsiteY95" fmla="*/ 2663894 h 4338987"/>
                <a:gd name="connsiteX96" fmla="*/ 1700144 w 4200749"/>
                <a:gd name="connsiteY96" fmla="*/ 2263844 h 4338987"/>
                <a:gd name="connsiteX97" fmla="*/ 1688714 w 4200749"/>
                <a:gd name="connsiteY97" fmla="*/ 1966664 h 4338987"/>
                <a:gd name="connsiteX98" fmla="*/ 1380522 w 4200749"/>
                <a:gd name="connsiteY98" fmla="*/ 1841930 h 4338987"/>
                <a:gd name="connsiteX99" fmla="*/ 1094354 w 4200749"/>
                <a:gd name="connsiteY99" fmla="*/ 1715204 h 4338987"/>
                <a:gd name="connsiteX100" fmla="*/ 745038 w 4200749"/>
                <a:gd name="connsiteY100" fmla="*/ 1626741 h 4338987"/>
                <a:gd name="connsiteX101" fmla="*/ 351404 w 4200749"/>
                <a:gd name="connsiteY101" fmla="*/ 1726634 h 4338987"/>
                <a:gd name="connsiteX102" fmla="*/ 122804 w 4200749"/>
                <a:gd name="connsiteY102" fmla="*/ 1795214 h 4338987"/>
                <a:gd name="connsiteX103" fmla="*/ 8504 w 4200749"/>
                <a:gd name="connsiteY103" fmla="*/ 1738064 h 4338987"/>
                <a:gd name="connsiteX104" fmla="*/ 347047 w 4200749"/>
                <a:gd name="connsiteY104" fmla="*/ 1644138 h 4338987"/>
                <a:gd name="connsiteX105" fmla="*/ 651628 w 4200749"/>
                <a:gd name="connsiteY105" fmla="*/ 1544246 h 4338987"/>
                <a:gd name="connsiteX106" fmla="*/ 1071494 w 4200749"/>
                <a:gd name="connsiteY106" fmla="*/ 1612334 h 4338987"/>
                <a:gd name="connsiteX107" fmla="*/ 1242944 w 4200749"/>
                <a:gd name="connsiteY107" fmla="*/ 1658054 h 4338987"/>
                <a:gd name="connsiteX108" fmla="*/ 1185794 w 4200749"/>
                <a:gd name="connsiteY108" fmla="*/ 1452314 h 4338987"/>
                <a:gd name="connsiteX109" fmla="*/ 1174364 w 4200749"/>
                <a:gd name="connsiteY109" fmla="*/ 1177994 h 4338987"/>
                <a:gd name="connsiteX110" fmla="*/ 1220084 w 4200749"/>
                <a:gd name="connsiteY110" fmla="*/ 1212284 h 4338987"/>
                <a:gd name="connsiteX0" fmla="*/ 1221553 w 4202218"/>
                <a:gd name="connsiteY0" fmla="*/ 1212284 h 4338987"/>
                <a:gd name="connsiteX1" fmla="*/ 1358713 w 4202218"/>
                <a:gd name="connsiteY1" fmla="*/ 1578044 h 4338987"/>
                <a:gd name="connsiteX2" fmla="*/ 1553023 w 4202218"/>
                <a:gd name="connsiteY2" fmla="*/ 1658054 h 4338987"/>
                <a:gd name="connsiteX3" fmla="*/ 1907353 w 4202218"/>
                <a:gd name="connsiteY3" fmla="*/ 1680914 h 4338987"/>
                <a:gd name="connsiteX4" fmla="*/ 2021653 w 4202218"/>
                <a:gd name="connsiteY4" fmla="*/ 1543754 h 4338987"/>
                <a:gd name="connsiteX5" fmla="*/ 2124523 w 4202218"/>
                <a:gd name="connsiteY5" fmla="*/ 1292294 h 4338987"/>
                <a:gd name="connsiteX6" fmla="*/ 2124523 w 4202218"/>
                <a:gd name="connsiteY6" fmla="*/ 1120844 h 4338987"/>
                <a:gd name="connsiteX7" fmla="*/ 2090233 w 4202218"/>
                <a:gd name="connsiteY7" fmla="*/ 812234 h 4338987"/>
                <a:gd name="connsiteX8" fmla="*/ 2078803 w 4202218"/>
                <a:gd name="connsiteY8" fmla="*/ 777944 h 4338987"/>
                <a:gd name="connsiteX9" fmla="*/ 2170243 w 4202218"/>
                <a:gd name="connsiteY9" fmla="*/ 1086554 h 4338987"/>
                <a:gd name="connsiteX10" fmla="*/ 2215963 w 4202218"/>
                <a:gd name="connsiteY10" fmla="*/ 1269434 h 4338987"/>
                <a:gd name="connsiteX11" fmla="*/ 2284543 w 4202218"/>
                <a:gd name="connsiteY11" fmla="*/ 1303724 h 4338987"/>
                <a:gd name="connsiteX12" fmla="*/ 2330263 w 4202218"/>
                <a:gd name="connsiteY12" fmla="*/ 1166564 h 4338987"/>
                <a:gd name="connsiteX13" fmla="*/ 2467423 w 4202218"/>
                <a:gd name="connsiteY13" fmla="*/ 880814 h 4338987"/>
                <a:gd name="connsiteX14" fmla="*/ 2558863 w 4202218"/>
                <a:gd name="connsiteY14" fmla="*/ 640784 h 4338987"/>
                <a:gd name="connsiteX15" fmla="*/ 2616013 w 4202218"/>
                <a:gd name="connsiteY15" fmla="*/ 537914 h 4338987"/>
                <a:gd name="connsiteX16" fmla="*/ 2558863 w 4202218"/>
                <a:gd name="connsiteY16" fmla="*/ 789374 h 4338987"/>
                <a:gd name="connsiteX17" fmla="*/ 2444563 w 4202218"/>
                <a:gd name="connsiteY17" fmla="*/ 1097984 h 4338987"/>
                <a:gd name="connsiteX18" fmla="*/ 2375983 w 4202218"/>
                <a:gd name="connsiteY18" fmla="*/ 1406594 h 4338987"/>
                <a:gd name="connsiteX19" fmla="*/ 2558863 w 4202218"/>
                <a:gd name="connsiteY19" fmla="*/ 1578044 h 4338987"/>
                <a:gd name="connsiteX20" fmla="*/ 2878903 w 4202218"/>
                <a:gd name="connsiteY20" fmla="*/ 1658054 h 4338987"/>
                <a:gd name="connsiteX21" fmla="*/ 3187513 w 4202218"/>
                <a:gd name="connsiteY21" fmla="*/ 1658054 h 4338987"/>
                <a:gd name="connsiteX22" fmla="*/ 3370393 w 4202218"/>
                <a:gd name="connsiteY22" fmla="*/ 1566614 h 4338987"/>
                <a:gd name="connsiteX23" fmla="*/ 3473263 w 4202218"/>
                <a:gd name="connsiteY23" fmla="*/ 1372304 h 4338987"/>
                <a:gd name="connsiteX24" fmla="*/ 3461833 w 4202218"/>
                <a:gd name="connsiteY24" fmla="*/ 1097984 h 4338987"/>
                <a:gd name="connsiteX25" fmla="*/ 3450403 w 4202218"/>
                <a:gd name="connsiteY25" fmla="*/ 777944 h 4338987"/>
                <a:gd name="connsiteX26" fmla="*/ 3759013 w 4202218"/>
                <a:gd name="connsiteY26" fmla="*/ 572204 h 4338987"/>
                <a:gd name="connsiteX27" fmla="*/ 3999043 w 4202218"/>
                <a:gd name="connsiteY27" fmla="*/ 92144 h 4338987"/>
                <a:gd name="connsiteX28" fmla="*/ 4033333 w 4202218"/>
                <a:gd name="connsiteY28" fmla="*/ 12134 h 4338987"/>
                <a:gd name="connsiteX29" fmla="*/ 4010473 w 4202218"/>
                <a:gd name="connsiteY29" fmla="*/ 252164 h 4338987"/>
                <a:gd name="connsiteX30" fmla="*/ 3827593 w 4202218"/>
                <a:gd name="connsiteY30" fmla="*/ 652214 h 4338987"/>
                <a:gd name="connsiteX31" fmla="*/ 3644713 w 4202218"/>
                <a:gd name="connsiteY31" fmla="*/ 789374 h 4338987"/>
                <a:gd name="connsiteX32" fmla="*/ 3530413 w 4202218"/>
                <a:gd name="connsiteY32" fmla="*/ 892244 h 4338987"/>
                <a:gd name="connsiteX33" fmla="*/ 3861883 w 4202218"/>
                <a:gd name="connsiteY33" fmla="*/ 846524 h 4338987"/>
                <a:gd name="connsiteX34" fmla="*/ 4193353 w 4202218"/>
                <a:gd name="connsiteY34" fmla="*/ 720794 h 4338987"/>
                <a:gd name="connsiteX35" fmla="*/ 4079053 w 4202218"/>
                <a:gd name="connsiteY35" fmla="*/ 892244 h 4338987"/>
                <a:gd name="connsiteX36" fmla="*/ 3781873 w 4202218"/>
                <a:gd name="connsiteY36" fmla="*/ 937964 h 4338987"/>
                <a:gd name="connsiteX37" fmla="*/ 3610423 w 4202218"/>
                <a:gd name="connsiteY37" fmla="*/ 995114 h 4338987"/>
                <a:gd name="connsiteX38" fmla="*/ 3656143 w 4202218"/>
                <a:gd name="connsiteY38" fmla="*/ 1235144 h 4338987"/>
                <a:gd name="connsiteX39" fmla="*/ 3621853 w 4202218"/>
                <a:gd name="connsiteY39" fmla="*/ 1532324 h 4338987"/>
                <a:gd name="connsiteX40" fmla="*/ 3461833 w 4202218"/>
                <a:gd name="connsiteY40" fmla="*/ 1726634 h 4338987"/>
                <a:gd name="connsiteX41" fmla="*/ 3278953 w 4202218"/>
                <a:gd name="connsiteY41" fmla="*/ 2035244 h 4338987"/>
                <a:gd name="connsiteX42" fmla="*/ 3233233 w 4202218"/>
                <a:gd name="connsiteY42" fmla="*/ 2309564 h 4338987"/>
                <a:gd name="connsiteX43" fmla="*/ 3404683 w 4202218"/>
                <a:gd name="connsiteY43" fmla="*/ 2458154 h 4338987"/>
                <a:gd name="connsiteX44" fmla="*/ 3759013 w 4202218"/>
                <a:gd name="connsiteY44" fmla="*/ 2663894 h 4338987"/>
                <a:gd name="connsiteX45" fmla="*/ 4079053 w 4202218"/>
                <a:gd name="connsiteY45" fmla="*/ 2778194 h 4338987"/>
                <a:gd name="connsiteX46" fmla="*/ 4079053 w 4202218"/>
                <a:gd name="connsiteY46" fmla="*/ 2881064 h 4338987"/>
                <a:gd name="connsiteX47" fmla="*/ 3770443 w 4202218"/>
                <a:gd name="connsiteY47" fmla="*/ 2869634 h 4338987"/>
                <a:gd name="connsiteX48" fmla="*/ 3404683 w 4202218"/>
                <a:gd name="connsiteY48" fmla="*/ 2732474 h 4338987"/>
                <a:gd name="connsiteX49" fmla="*/ 3084643 w 4202218"/>
                <a:gd name="connsiteY49" fmla="*/ 2663894 h 4338987"/>
                <a:gd name="connsiteX50" fmla="*/ 2958913 w 4202218"/>
                <a:gd name="connsiteY50" fmla="*/ 2698184 h 4338987"/>
                <a:gd name="connsiteX51" fmla="*/ 2821753 w 4202218"/>
                <a:gd name="connsiteY51" fmla="*/ 2823914 h 4338987"/>
                <a:gd name="connsiteX52" fmla="*/ 2764603 w 4202218"/>
                <a:gd name="connsiteY52" fmla="*/ 2995364 h 4338987"/>
                <a:gd name="connsiteX53" fmla="*/ 2970343 w 4202218"/>
                <a:gd name="connsiteY53" fmla="*/ 3132524 h 4338987"/>
                <a:gd name="connsiteX54" fmla="*/ 3176083 w 4202218"/>
                <a:gd name="connsiteY54" fmla="*/ 3269684 h 4338987"/>
                <a:gd name="connsiteX55" fmla="*/ 3347533 w 4202218"/>
                <a:gd name="connsiteY55" fmla="*/ 3303974 h 4338987"/>
                <a:gd name="connsiteX56" fmla="*/ 3267523 w 4202218"/>
                <a:gd name="connsiteY56" fmla="*/ 3395414 h 4338987"/>
                <a:gd name="connsiteX57" fmla="*/ 3004633 w 4202218"/>
                <a:gd name="connsiteY57" fmla="*/ 3303974 h 4338987"/>
                <a:gd name="connsiteX58" fmla="*/ 2753173 w 4202218"/>
                <a:gd name="connsiteY58" fmla="*/ 3189674 h 4338987"/>
                <a:gd name="connsiteX59" fmla="*/ 2638873 w 4202218"/>
                <a:gd name="connsiteY59" fmla="*/ 3098234 h 4338987"/>
                <a:gd name="connsiteX60" fmla="*/ 2570293 w 4202218"/>
                <a:gd name="connsiteY60" fmla="*/ 3109664 h 4338987"/>
                <a:gd name="connsiteX61" fmla="*/ 2558863 w 4202218"/>
                <a:gd name="connsiteY61" fmla="*/ 3326834 h 4338987"/>
                <a:gd name="connsiteX62" fmla="*/ 2673163 w 4202218"/>
                <a:gd name="connsiteY62" fmla="*/ 3555434 h 4338987"/>
                <a:gd name="connsiteX63" fmla="*/ 2730313 w 4202218"/>
                <a:gd name="connsiteY63" fmla="*/ 4024064 h 4338987"/>
                <a:gd name="connsiteX64" fmla="*/ 2696023 w 4202218"/>
                <a:gd name="connsiteY64" fmla="*/ 4184084 h 4338987"/>
                <a:gd name="connsiteX65" fmla="*/ 2536003 w 4202218"/>
                <a:gd name="connsiteY65" fmla="*/ 4138364 h 4338987"/>
                <a:gd name="connsiteX66" fmla="*/ 2536003 w 4202218"/>
                <a:gd name="connsiteY66" fmla="*/ 3909764 h 4338987"/>
                <a:gd name="connsiteX67" fmla="*/ 2433133 w 4202218"/>
                <a:gd name="connsiteY67" fmla="*/ 3566864 h 4338987"/>
                <a:gd name="connsiteX68" fmla="*/ 2307403 w 4202218"/>
                <a:gd name="connsiteY68" fmla="*/ 3166814 h 4338987"/>
                <a:gd name="connsiteX69" fmla="*/ 2261683 w 4202218"/>
                <a:gd name="connsiteY69" fmla="*/ 3063944 h 4338987"/>
                <a:gd name="connsiteX70" fmla="*/ 2078803 w 4202218"/>
                <a:gd name="connsiteY70" fmla="*/ 2949644 h 4338987"/>
                <a:gd name="connsiteX71" fmla="*/ 1850203 w 4202218"/>
                <a:gd name="connsiteY71" fmla="*/ 3029654 h 4338987"/>
                <a:gd name="connsiteX72" fmla="*/ 1415863 w 4202218"/>
                <a:gd name="connsiteY72" fmla="*/ 3361124 h 4338987"/>
                <a:gd name="connsiteX73" fmla="*/ 1381573 w 4202218"/>
                <a:gd name="connsiteY73" fmla="*/ 3681164 h 4338987"/>
                <a:gd name="connsiteX74" fmla="*/ 1381573 w 4202218"/>
                <a:gd name="connsiteY74" fmla="*/ 3989774 h 4338987"/>
                <a:gd name="connsiteX75" fmla="*/ 1290133 w 4202218"/>
                <a:gd name="connsiteY75" fmla="*/ 4309814 h 4338987"/>
                <a:gd name="connsiteX76" fmla="*/ 1198693 w 4202218"/>
                <a:gd name="connsiteY76" fmla="*/ 4298384 h 4338987"/>
                <a:gd name="connsiteX77" fmla="*/ 1187263 w 4202218"/>
                <a:gd name="connsiteY77" fmla="*/ 4081214 h 4338987"/>
                <a:gd name="connsiteX78" fmla="*/ 1198693 w 4202218"/>
                <a:gd name="connsiteY78" fmla="*/ 3909764 h 4338987"/>
                <a:gd name="connsiteX79" fmla="*/ 970093 w 4202218"/>
                <a:gd name="connsiteY79" fmla="*/ 3989774 h 4338987"/>
                <a:gd name="connsiteX80" fmla="*/ 718633 w 4202218"/>
                <a:gd name="connsiteY80" fmla="*/ 4069784 h 4338987"/>
                <a:gd name="connsiteX81" fmla="*/ 741493 w 4202218"/>
                <a:gd name="connsiteY81" fmla="*/ 3955484 h 4338987"/>
                <a:gd name="connsiteX82" fmla="*/ 1130113 w 4202218"/>
                <a:gd name="connsiteY82" fmla="*/ 3795464 h 4338987"/>
                <a:gd name="connsiteX83" fmla="*/ 1278703 w 4202218"/>
                <a:gd name="connsiteY83" fmla="*/ 3726884 h 4338987"/>
                <a:gd name="connsiteX84" fmla="*/ 1221553 w 4202218"/>
                <a:gd name="connsiteY84" fmla="*/ 3372554 h 4338987"/>
                <a:gd name="connsiteX85" fmla="*/ 1324423 w 4202218"/>
                <a:gd name="connsiteY85" fmla="*/ 3121094 h 4338987"/>
                <a:gd name="connsiteX86" fmla="*/ 1393003 w 4202218"/>
                <a:gd name="connsiteY86" fmla="*/ 3052514 h 4338987"/>
                <a:gd name="connsiteX87" fmla="*/ 1084393 w 4202218"/>
                <a:gd name="connsiteY87" fmla="*/ 3029654 h 4338987"/>
                <a:gd name="connsiteX88" fmla="*/ 730063 w 4202218"/>
                <a:gd name="connsiteY88" fmla="*/ 2961074 h 4338987"/>
                <a:gd name="connsiteX89" fmla="*/ 375733 w 4202218"/>
                <a:gd name="connsiteY89" fmla="*/ 3132524 h 4338987"/>
                <a:gd name="connsiteX90" fmla="*/ 421453 w 4202218"/>
                <a:gd name="connsiteY90" fmla="*/ 3029654 h 4338987"/>
                <a:gd name="connsiteX91" fmla="*/ 627193 w 4202218"/>
                <a:gd name="connsiteY91" fmla="*/ 2926784 h 4338987"/>
                <a:gd name="connsiteX92" fmla="*/ 810073 w 4202218"/>
                <a:gd name="connsiteY92" fmla="*/ 2755334 h 4338987"/>
                <a:gd name="connsiteX93" fmla="*/ 1152973 w 4202218"/>
                <a:gd name="connsiteY93" fmla="*/ 2778194 h 4338987"/>
                <a:gd name="connsiteX94" fmla="*/ 1461583 w 4202218"/>
                <a:gd name="connsiteY94" fmla="*/ 2823914 h 4338987"/>
                <a:gd name="connsiteX95" fmla="*/ 1953073 w 4202218"/>
                <a:gd name="connsiteY95" fmla="*/ 2663894 h 4338987"/>
                <a:gd name="connsiteX96" fmla="*/ 1701613 w 4202218"/>
                <a:gd name="connsiteY96" fmla="*/ 2263844 h 4338987"/>
                <a:gd name="connsiteX97" fmla="*/ 1690183 w 4202218"/>
                <a:gd name="connsiteY97" fmla="*/ 1966664 h 4338987"/>
                <a:gd name="connsiteX98" fmla="*/ 1381991 w 4202218"/>
                <a:gd name="connsiteY98" fmla="*/ 1841930 h 4338987"/>
                <a:gd name="connsiteX99" fmla="*/ 1095823 w 4202218"/>
                <a:gd name="connsiteY99" fmla="*/ 1715204 h 4338987"/>
                <a:gd name="connsiteX100" fmla="*/ 746507 w 4202218"/>
                <a:gd name="connsiteY100" fmla="*/ 1626741 h 4338987"/>
                <a:gd name="connsiteX101" fmla="*/ 352873 w 4202218"/>
                <a:gd name="connsiteY101" fmla="*/ 1726634 h 4338987"/>
                <a:gd name="connsiteX102" fmla="*/ 113171 w 4202218"/>
                <a:gd name="connsiteY102" fmla="*/ 1763908 h 4338987"/>
                <a:gd name="connsiteX103" fmla="*/ 9973 w 4202218"/>
                <a:gd name="connsiteY103" fmla="*/ 1738064 h 4338987"/>
                <a:gd name="connsiteX104" fmla="*/ 348516 w 4202218"/>
                <a:gd name="connsiteY104" fmla="*/ 1644138 h 4338987"/>
                <a:gd name="connsiteX105" fmla="*/ 653097 w 4202218"/>
                <a:gd name="connsiteY105" fmla="*/ 1544246 h 4338987"/>
                <a:gd name="connsiteX106" fmla="*/ 1072963 w 4202218"/>
                <a:gd name="connsiteY106" fmla="*/ 1612334 h 4338987"/>
                <a:gd name="connsiteX107" fmla="*/ 1244413 w 4202218"/>
                <a:gd name="connsiteY107" fmla="*/ 1658054 h 4338987"/>
                <a:gd name="connsiteX108" fmla="*/ 1187263 w 4202218"/>
                <a:gd name="connsiteY108" fmla="*/ 1452314 h 4338987"/>
                <a:gd name="connsiteX109" fmla="*/ 1175833 w 4202218"/>
                <a:gd name="connsiteY109" fmla="*/ 1177994 h 4338987"/>
                <a:gd name="connsiteX110" fmla="*/ 1221553 w 4202218"/>
                <a:gd name="connsiteY110" fmla="*/ 1212284 h 4338987"/>
                <a:gd name="connsiteX0" fmla="*/ 1221553 w 4202218"/>
                <a:gd name="connsiteY0" fmla="*/ 1212284 h 4338987"/>
                <a:gd name="connsiteX1" fmla="*/ 1343911 w 4202218"/>
                <a:gd name="connsiteY1" fmla="*/ 1560154 h 4338987"/>
                <a:gd name="connsiteX2" fmla="*/ 1553023 w 4202218"/>
                <a:gd name="connsiteY2" fmla="*/ 1658054 h 4338987"/>
                <a:gd name="connsiteX3" fmla="*/ 1907353 w 4202218"/>
                <a:gd name="connsiteY3" fmla="*/ 1680914 h 4338987"/>
                <a:gd name="connsiteX4" fmla="*/ 2021653 w 4202218"/>
                <a:gd name="connsiteY4" fmla="*/ 1543754 h 4338987"/>
                <a:gd name="connsiteX5" fmla="*/ 2124523 w 4202218"/>
                <a:gd name="connsiteY5" fmla="*/ 1292294 h 4338987"/>
                <a:gd name="connsiteX6" fmla="*/ 2124523 w 4202218"/>
                <a:gd name="connsiteY6" fmla="*/ 1120844 h 4338987"/>
                <a:gd name="connsiteX7" fmla="*/ 2090233 w 4202218"/>
                <a:gd name="connsiteY7" fmla="*/ 812234 h 4338987"/>
                <a:gd name="connsiteX8" fmla="*/ 2078803 w 4202218"/>
                <a:gd name="connsiteY8" fmla="*/ 777944 h 4338987"/>
                <a:gd name="connsiteX9" fmla="*/ 2170243 w 4202218"/>
                <a:gd name="connsiteY9" fmla="*/ 1086554 h 4338987"/>
                <a:gd name="connsiteX10" fmla="*/ 2215963 w 4202218"/>
                <a:gd name="connsiteY10" fmla="*/ 1269434 h 4338987"/>
                <a:gd name="connsiteX11" fmla="*/ 2284543 w 4202218"/>
                <a:gd name="connsiteY11" fmla="*/ 1303724 h 4338987"/>
                <a:gd name="connsiteX12" fmla="*/ 2330263 w 4202218"/>
                <a:gd name="connsiteY12" fmla="*/ 1166564 h 4338987"/>
                <a:gd name="connsiteX13" fmla="*/ 2467423 w 4202218"/>
                <a:gd name="connsiteY13" fmla="*/ 880814 h 4338987"/>
                <a:gd name="connsiteX14" fmla="*/ 2558863 w 4202218"/>
                <a:gd name="connsiteY14" fmla="*/ 640784 h 4338987"/>
                <a:gd name="connsiteX15" fmla="*/ 2616013 w 4202218"/>
                <a:gd name="connsiteY15" fmla="*/ 537914 h 4338987"/>
                <a:gd name="connsiteX16" fmla="*/ 2558863 w 4202218"/>
                <a:gd name="connsiteY16" fmla="*/ 789374 h 4338987"/>
                <a:gd name="connsiteX17" fmla="*/ 2444563 w 4202218"/>
                <a:gd name="connsiteY17" fmla="*/ 1097984 h 4338987"/>
                <a:gd name="connsiteX18" fmla="*/ 2375983 w 4202218"/>
                <a:gd name="connsiteY18" fmla="*/ 1406594 h 4338987"/>
                <a:gd name="connsiteX19" fmla="*/ 2558863 w 4202218"/>
                <a:gd name="connsiteY19" fmla="*/ 1578044 h 4338987"/>
                <a:gd name="connsiteX20" fmla="*/ 2878903 w 4202218"/>
                <a:gd name="connsiteY20" fmla="*/ 1658054 h 4338987"/>
                <a:gd name="connsiteX21" fmla="*/ 3187513 w 4202218"/>
                <a:gd name="connsiteY21" fmla="*/ 1658054 h 4338987"/>
                <a:gd name="connsiteX22" fmla="*/ 3370393 w 4202218"/>
                <a:gd name="connsiteY22" fmla="*/ 1566614 h 4338987"/>
                <a:gd name="connsiteX23" fmla="*/ 3473263 w 4202218"/>
                <a:gd name="connsiteY23" fmla="*/ 1372304 h 4338987"/>
                <a:gd name="connsiteX24" fmla="*/ 3461833 w 4202218"/>
                <a:gd name="connsiteY24" fmla="*/ 1097984 h 4338987"/>
                <a:gd name="connsiteX25" fmla="*/ 3450403 w 4202218"/>
                <a:gd name="connsiteY25" fmla="*/ 777944 h 4338987"/>
                <a:gd name="connsiteX26" fmla="*/ 3759013 w 4202218"/>
                <a:gd name="connsiteY26" fmla="*/ 572204 h 4338987"/>
                <a:gd name="connsiteX27" fmla="*/ 3999043 w 4202218"/>
                <a:gd name="connsiteY27" fmla="*/ 92144 h 4338987"/>
                <a:gd name="connsiteX28" fmla="*/ 4033333 w 4202218"/>
                <a:gd name="connsiteY28" fmla="*/ 12134 h 4338987"/>
                <a:gd name="connsiteX29" fmla="*/ 4010473 w 4202218"/>
                <a:gd name="connsiteY29" fmla="*/ 252164 h 4338987"/>
                <a:gd name="connsiteX30" fmla="*/ 3827593 w 4202218"/>
                <a:gd name="connsiteY30" fmla="*/ 652214 h 4338987"/>
                <a:gd name="connsiteX31" fmla="*/ 3644713 w 4202218"/>
                <a:gd name="connsiteY31" fmla="*/ 789374 h 4338987"/>
                <a:gd name="connsiteX32" fmla="*/ 3530413 w 4202218"/>
                <a:gd name="connsiteY32" fmla="*/ 892244 h 4338987"/>
                <a:gd name="connsiteX33" fmla="*/ 3861883 w 4202218"/>
                <a:gd name="connsiteY33" fmla="*/ 846524 h 4338987"/>
                <a:gd name="connsiteX34" fmla="*/ 4193353 w 4202218"/>
                <a:gd name="connsiteY34" fmla="*/ 720794 h 4338987"/>
                <a:gd name="connsiteX35" fmla="*/ 4079053 w 4202218"/>
                <a:gd name="connsiteY35" fmla="*/ 892244 h 4338987"/>
                <a:gd name="connsiteX36" fmla="*/ 3781873 w 4202218"/>
                <a:gd name="connsiteY36" fmla="*/ 937964 h 4338987"/>
                <a:gd name="connsiteX37" fmla="*/ 3610423 w 4202218"/>
                <a:gd name="connsiteY37" fmla="*/ 995114 h 4338987"/>
                <a:gd name="connsiteX38" fmla="*/ 3656143 w 4202218"/>
                <a:gd name="connsiteY38" fmla="*/ 1235144 h 4338987"/>
                <a:gd name="connsiteX39" fmla="*/ 3621853 w 4202218"/>
                <a:gd name="connsiteY39" fmla="*/ 1532324 h 4338987"/>
                <a:gd name="connsiteX40" fmla="*/ 3461833 w 4202218"/>
                <a:gd name="connsiteY40" fmla="*/ 1726634 h 4338987"/>
                <a:gd name="connsiteX41" fmla="*/ 3278953 w 4202218"/>
                <a:gd name="connsiteY41" fmla="*/ 2035244 h 4338987"/>
                <a:gd name="connsiteX42" fmla="*/ 3233233 w 4202218"/>
                <a:gd name="connsiteY42" fmla="*/ 2309564 h 4338987"/>
                <a:gd name="connsiteX43" fmla="*/ 3404683 w 4202218"/>
                <a:gd name="connsiteY43" fmla="*/ 2458154 h 4338987"/>
                <a:gd name="connsiteX44" fmla="*/ 3759013 w 4202218"/>
                <a:gd name="connsiteY44" fmla="*/ 2663894 h 4338987"/>
                <a:gd name="connsiteX45" fmla="*/ 4079053 w 4202218"/>
                <a:gd name="connsiteY45" fmla="*/ 2778194 h 4338987"/>
                <a:gd name="connsiteX46" fmla="*/ 4079053 w 4202218"/>
                <a:gd name="connsiteY46" fmla="*/ 2881064 h 4338987"/>
                <a:gd name="connsiteX47" fmla="*/ 3770443 w 4202218"/>
                <a:gd name="connsiteY47" fmla="*/ 2869634 h 4338987"/>
                <a:gd name="connsiteX48" fmla="*/ 3404683 w 4202218"/>
                <a:gd name="connsiteY48" fmla="*/ 2732474 h 4338987"/>
                <a:gd name="connsiteX49" fmla="*/ 3084643 w 4202218"/>
                <a:gd name="connsiteY49" fmla="*/ 2663894 h 4338987"/>
                <a:gd name="connsiteX50" fmla="*/ 2958913 w 4202218"/>
                <a:gd name="connsiteY50" fmla="*/ 2698184 h 4338987"/>
                <a:gd name="connsiteX51" fmla="*/ 2821753 w 4202218"/>
                <a:gd name="connsiteY51" fmla="*/ 2823914 h 4338987"/>
                <a:gd name="connsiteX52" fmla="*/ 2764603 w 4202218"/>
                <a:gd name="connsiteY52" fmla="*/ 2995364 h 4338987"/>
                <a:gd name="connsiteX53" fmla="*/ 2970343 w 4202218"/>
                <a:gd name="connsiteY53" fmla="*/ 3132524 h 4338987"/>
                <a:gd name="connsiteX54" fmla="*/ 3176083 w 4202218"/>
                <a:gd name="connsiteY54" fmla="*/ 3269684 h 4338987"/>
                <a:gd name="connsiteX55" fmla="*/ 3347533 w 4202218"/>
                <a:gd name="connsiteY55" fmla="*/ 3303974 h 4338987"/>
                <a:gd name="connsiteX56" fmla="*/ 3267523 w 4202218"/>
                <a:gd name="connsiteY56" fmla="*/ 3395414 h 4338987"/>
                <a:gd name="connsiteX57" fmla="*/ 3004633 w 4202218"/>
                <a:gd name="connsiteY57" fmla="*/ 3303974 h 4338987"/>
                <a:gd name="connsiteX58" fmla="*/ 2753173 w 4202218"/>
                <a:gd name="connsiteY58" fmla="*/ 3189674 h 4338987"/>
                <a:gd name="connsiteX59" fmla="*/ 2638873 w 4202218"/>
                <a:gd name="connsiteY59" fmla="*/ 3098234 h 4338987"/>
                <a:gd name="connsiteX60" fmla="*/ 2570293 w 4202218"/>
                <a:gd name="connsiteY60" fmla="*/ 3109664 h 4338987"/>
                <a:gd name="connsiteX61" fmla="*/ 2558863 w 4202218"/>
                <a:gd name="connsiteY61" fmla="*/ 3326834 h 4338987"/>
                <a:gd name="connsiteX62" fmla="*/ 2673163 w 4202218"/>
                <a:gd name="connsiteY62" fmla="*/ 3555434 h 4338987"/>
                <a:gd name="connsiteX63" fmla="*/ 2730313 w 4202218"/>
                <a:gd name="connsiteY63" fmla="*/ 4024064 h 4338987"/>
                <a:gd name="connsiteX64" fmla="*/ 2696023 w 4202218"/>
                <a:gd name="connsiteY64" fmla="*/ 4184084 h 4338987"/>
                <a:gd name="connsiteX65" fmla="*/ 2536003 w 4202218"/>
                <a:gd name="connsiteY65" fmla="*/ 4138364 h 4338987"/>
                <a:gd name="connsiteX66" fmla="*/ 2536003 w 4202218"/>
                <a:gd name="connsiteY66" fmla="*/ 3909764 h 4338987"/>
                <a:gd name="connsiteX67" fmla="*/ 2433133 w 4202218"/>
                <a:gd name="connsiteY67" fmla="*/ 3566864 h 4338987"/>
                <a:gd name="connsiteX68" fmla="*/ 2307403 w 4202218"/>
                <a:gd name="connsiteY68" fmla="*/ 3166814 h 4338987"/>
                <a:gd name="connsiteX69" fmla="*/ 2261683 w 4202218"/>
                <a:gd name="connsiteY69" fmla="*/ 3063944 h 4338987"/>
                <a:gd name="connsiteX70" fmla="*/ 2078803 w 4202218"/>
                <a:gd name="connsiteY70" fmla="*/ 2949644 h 4338987"/>
                <a:gd name="connsiteX71" fmla="*/ 1850203 w 4202218"/>
                <a:gd name="connsiteY71" fmla="*/ 3029654 h 4338987"/>
                <a:gd name="connsiteX72" fmla="*/ 1415863 w 4202218"/>
                <a:gd name="connsiteY72" fmla="*/ 3361124 h 4338987"/>
                <a:gd name="connsiteX73" fmla="*/ 1381573 w 4202218"/>
                <a:gd name="connsiteY73" fmla="*/ 3681164 h 4338987"/>
                <a:gd name="connsiteX74" fmla="*/ 1381573 w 4202218"/>
                <a:gd name="connsiteY74" fmla="*/ 3989774 h 4338987"/>
                <a:gd name="connsiteX75" fmla="*/ 1290133 w 4202218"/>
                <a:gd name="connsiteY75" fmla="*/ 4309814 h 4338987"/>
                <a:gd name="connsiteX76" fmla="*/ 1198693 w 4202218"/>
                <a:gd name="connsiteY76" fmla="*/ 4298384 h 4338987"/>
                <a:gd name="connsiteX77" fmla="*/ 1187263 w 4202218"/>
                <a:gd name="connsiteY77" fmla="*/ 4081214 h 4338987"/>
                <a:gd name="connsiteX78" fmla="*/ 1198693 w 4202218"/>
                <a:gd name="connsiteY78" fmla="*/ 3909764 h 4338987"/>
                <a:gd name="connsiteX79" fmla="*/ 970093 w 4202218"/>
                <a:gd name="connsiteY79" fmla="*/ 3989774 h 4338987"/>
                <a:gd name="connsiteX80" fmla="*/ 718633 w 4202218"/>
                <a:gd name="connsiteY80" fmla="*/ 4069784 h 4338987"/>
                <a:gd name="connsiteX81" fmla="*/ 741493 w 4202218"/>
                <a:gd name="connsiteY81" fmla="*/ 3955484 h 4338987"/>
                <a:gd name="connsiteX82" fmla="*/ 1130113 w 4202218"/>
                <a:gd name="connsiteY82" fmla="*/ 3795464 h 4338987"/>
                <a:gd name="connsiteX83" fmla="*/ 1278703 w 4202218"/>
                <a:gd name="connsiteY83" fmla="*/ 3726884 h 4338987"/>
                <a:gd name="connsiteX84" fmla="*/ 1221553 w 4202218"/>
                <a:gd name="connsiteY84" fmla="*/ 3372554 h 4338987"/>
                <a:gd name="connsiteX85" fmla="*/ 1324423 w 4202218"/>
                <a:gd name="connsiteY85" fmla="*/ 3121094 h 4338987"/>
                <a:gd name="connsiteX86" fmla="*/ 1393003 w 4202218"/>
                <a:gd name="connsiteY86" fmla="*/ 3052514 h 4338987"/>
                <a:gd name="connsiteX87" fmla="*/ 1084393 w 4202218"/>
                <a:gd name="connsiteY87" fmla="*/ 3029654 h 4338987"/>
                <a:gd name="connsiteX88" fmla="*/ 730063 w 4202218"/>
                <a:gd name="connsiteY88" fmla="*/ 2961074 h 4338987"/>
                <a:gd name="connsiteX89" fmla="*/ 375733 w 4202218"/>
                <a:gd name="connsiteY89" fmla="*/ 3132524 h 4338987"/>
                <a:gd name="connsiteX90" fmla="*/ 421453 w 4202218"/>
                <a:gd name="connsiteY90" fmla="*/ 3029654 h 4338987"/>
                <a:gd name="connsiteX91" fmla="*/ 627193 w 4202218"/>
                <a:gd name="connsiteY91" fmla="*/ 2926784 h 4338987"/>
                <a:gd name="connsiteX92" fmla="*/ 810073 w 4202218"/>
                <a:gd name="connsiteY92" fmla="*/ 2755334 h 4338987"/>
                <a:gd name="connsiteX93" fmla="*/ 1152973 w 4202218"/>
                <a:gd name="connsiteY93" fmla="*/ 2778194 h 4338987"/>
                <a:gd name="connsiteX94" fmla="*/ 1461583 w 4202218"/>
                <a:gd name="connsiteY94" fmla="*/ 2823914 h 4338987"/>
                <a:gd name="connsiteX95" fmla="*/ 1953073 w 4202218"/>
                <a:gd name="connsiteY95" fmla="*/ 2663894 h 4338987"/>
                <a:gd name="connsiteX96" fmla="*/ 1701613 w 4202218"/>
                <a:gd name="connsiteY96" fmla="*/ 2263844 h 4338987"/>
                <a:gd name="connsiteX97" fmla="*/ 1690183 w 4202218"/>
                <a:gd name="connsiteY97" fmla="*/ 1966664 h 4338987"/>
                <a:gd name="connsiteX98" fmla="*/ 1381991 w 4202218"/>
                <a:gd name="connsiteY98" fmla="*/ 1841930 h 4338987"/>
                <a:gd name="connsiteX99" fmla="*/ 1095823 w 4202218"/>
                <a:gd name="connsiteY99" fmla="*/ 1715204 h 4338987"/>
                <a:gd name="connsiteX100" fmla="*/ 746507 w 4202218"/>
                <a:gd name="connsiteY100" fmla="*/ 1626741 h 4338987"/>
                <a:gd name="connsiteX101" fmla="*/ 352873 w 4202218"/>
                <a:gd name="connsiteY101" fmla="*/ 1726634 h 4338987"/>
                <a:gd name="connsiteX102" fmla="*/ 113171 w 4202218"/>
                <a:gd name="connsiteY102" fmla="*/ 1763908 h 4338987"/>
                <a:gd name="connsiteX103" fmla="*/ 9973 w 4202218"/>
                <a:gd name="connsiteY103" fmla="*/ 1738064 h 4338987"/>
                <a:gd name="connsiteX104" fmla="*/ 348516 w 4202218"/>
                <a:gd name="connsiteY104" fmla="*/ 1644138 h 4338987"/>
                <a:gd name="connsiteX105" fmla="*/ 653097 w 4202218"/>
                <a:gd name="connsiteY105" fmla="*/ 1544246 h 4338987"/>
                <a:gd name="connsiteX106" fmla="*/ 1072963 w 4202218"/>
                <a:gd name="connsiteY106" fmla="*/ 1612334 h 4338987"/>
                <a:gd name="connsiteX107" fmla="*/ 1244413 w 4202218"/>
                <a:gd name="connsiteY107" fmla="*/ 1658054 h 4338987"/>
                <a:gd name="connsiteX108" fmla="*/ 1187263 w 4202218"/>
                <a:gd name="connsiteY108" fmla="*/ 1452314 h 4338987"/>
                <a:gd name="connsiteX109" fmla="*/ 1175833 w 4202218"/>
                <a:gd name="connsiteY109" fmla="*/ 1177994 h 4338987"/>
                <a:gd name="connsiteX110" fmla="*/ 1221553 w 4202218"/>
                <a:gd name="connsiteY110" fmla="*/ 1212284 h 4338987"/>
                <a:gd name="connsiteX0" fmla="*/ 1221553 w 4202218"/>
                <a:gd name="connsiteY0" fmla="*/ 1212284 h 4338987"/>
                <a:gd name="connsiteX1" fmla="*/ 1343911 w 4202218"/>
                <a:gd name="connsiteY1" fmla="*/ 1560154 h 4338987"/>
                <a:gd name="connsiteX2" fmla="*/ 1553023 w 4202218"/>
                <a:gd name="connsiteY2" fmla="*/ 1658054 h 4338987"/>
                <a:gd name="connsiteX3" fmla="*/ 1907353 w 4202218"/>
                <a:gd name="connsiteY3" fmla="*/ 1680914 h 4338987"/>
                <a:gd name="connsiteX4" fmla="*/ 2021653 w 4202218"/>
                <a:gd name="connsiteY4" fmla="*/ 1543754 h 4338987"/>
                <a:gd name="connsiteX5" fmla="*/ 2124523 w 4202218"/>
                <a:gd name="connsiteY5" fmla="*/ 1292294 h 4338987"/>
                <a:gd name="connsiteX6" fmla="*/ 2124523 w 4202218"/>
                <a:gd name="connsiteY6" fmla="*/ 1120844 h 4338987"/>
                <a:gd name="connsiteX7" fmla="*/ 2090233 w 4202218"/>
                <a:gd name="connsiteY7" fmla="*/ 812234 h 4338987"/>
                <a:gd name="connsiteX8" fmla="*/ 2078803 w 4202218"/>
                <a:gd name="connsiteY8" fmla="*/ 777944 h 4338987"/>
                <a:gd name="connsiteX9" fmla="*/ 2170243 w 4202218"/>
                <a:gd name="connsiteY9" fmla="*/ 1086554 h 4338987"/>
                <a:gd name="connsiteX10" fmla="*/ 2215963 w 4202218"/>
                <a:gd name="connsiteY10" fmla="*/ 1269434 h 4338987"/>
                <a:gd name="connsiteX11" fmla="*/ 2284543 w 4202218"/>
                <a:gd name="connsiteY11" fmla="*/ 1303724 h 4338987"/>
                <a:gd name="connsiteX12" fmla="*/ 2330263 w 4202218"/>
                <a:gd name="connsiteY12" fmla="*/ 1166564 h 4338987"/>
                <a:gd name="connsiteX13" fmla="*/ 2467423 w 4202218"/>
                <a:gd name="connsiteY13" fmla="*/ 880814 h 4338987"/>
                <a:gd name="connsiteX14" fmla="*/ 2558863 w 4202218"/>
                <a:gd name="connsiteY14" fmla="*/ 640784 h 4338987"/>
                <a:gd name="connsiteX15" fmla="*/ 2616013 w 4202218"/>
                <a:gd name="connsiteY15" fmla="*/ 537914 h 4338987"/>
                <a:gd name="connsiteX16" fmla="*/ 2558863 w 4202218"/>
                <a:gd name="connsiteY16" fmla="*/ 789374 h 4338987"/>
                <a:gd name="connsiteX17" fmla="*/ 2444563 w 4202218"/>
                <a:gd name="connsiteY17" fmla="*/ 1097984 h 4338987"/>
                <a:gd name="connsiteX18" fmla="*/ 2375983 w 4202218"/>
                <a:gd name="connsiteY18" fmla="*/ 1406594 h 4338987"/>
                <a:gd name="connsiteX19" fmla="*/ 2558863 w 4202218"/>
                <a:gd name="connsiteY19" fmla="*/ 1578044 h 4338987"/>
                <a:gd name="connsiteX20" fmla="*/ 2878903 w 4202218"/>
                <a:gd name="connsiteY20" fmla="*/ 1658054 h 4338987"/>
                <a:gd name="connsiteX21" fmla="*/ 3187513 w 4202218"/>
                <a:gd name="connsiteY21" fmla="*/ 1658054 h 4338987"/>
                <a:gd name="connsiteX22" fmla="*/ 3370393 w 4202218"/>
                <a:gd name="connsiteY22" fmla="*/ 1566614 h 4338987"/>
                <a:gd name="connsiteX23" fmla="*/ 3473263 w 4202218"/>
                <a:gd name="connsiteY23" fmla="*/ 1372304 h 4338987"/>
                <a:gd name="connsiteX24" fmla="*/ 3461833 w 4202218"/>
                <a:gd name="connsiteY24" fmla="*/ 1097984 h 4338987"/>
                <a:gd name="connsiteX25" fmla="*/ 3450403 w 4202218"/>
                <a:gd name="connsiteY25" fmla="*/ 777944 h 4338987"/>
                <a:gd name="connsiteX26" fmla="*/ 3759013 w 4202218"/>
                <a:gd name="connsiteY26" fmla="*/ 572204 h 4338987"/>
                <a:gd name="connsiteX27" fmla="*/ 3999043 w 4202218"/>
                <a:gd name="connsiteY27" fmla="*/ 92144 h 4338987"/>
                <a:gd name="connsiteX28" fmla="*/ 4033333 w 4202218"/>
                <a:gd name="connsiteY28" fmla="*/ 12134 h 4338987"/>
                <a:gd name="connsiteX29" fmla="*/ 4010473 w 4202218"/>
                <a:gd name="connsiteY29" fmla="*/ 252164 h 4338987"/>
                <a:gd name="connsiteX30" fmla="*/ 3827593 w 4202218"/>
                <a:gd name="connsiteY30" fmla="*/ 652214 h 4338987"/>
                <a:gd name="connsiteX31" fmla="*/ 3644713 w 4202218"/>
                <a:gd name="connsiteY31" fmla="*/ 789374 h 4338987"/>
                <a:gd name="connsiteX32" fmla="*/ 3530413 w 4202218"/>
                <a:gd name="connsiteY32" fmla="*/ 892244 h 4338987"/>
                <a:gd name="connsiteX33" fmla="*/ 3861883 w 4202218"/>
                <a:gd name="connsiteY33" fmla="*/ 846524 h 4338987"/>
                <a:gd name="connsiteX34" fmla="*/ 4193353 w 4202218"/>
                <a:gd name="connsiteY34" fmla="*/ 720794 h 4338987"/>
                <a:gd name="connsiteX35" fmla="*/ 4079053 w 4202218"/>
                <a:gd name="connsiteY35" fmla="*/ 892244 h 4338987"/>
                <a:gd name="connsiteX36" fmla="*/ 3781873 w 4202218"/>
                <a:gd name="connsiteY36" fmla="*/ 937964 h 4338987"/>
                <a:gd name="connsiteX37" fmla="*/ 3610423 w 4202218"/>
                <a:gd name="connsiteY37" fmla="*/ 995114 h 4338987"/>
                <a:gd name="connsiteX38" fmla="*/ 3656143 w 4202218"/>
                <a:gd name="connsiteY38" fmla="*/ 1235144 h 4338987"/>
                <a:gd name="connsiteX39" fmla="*/ 3621853 w 4202218"/>
                <a:gd name="connsiteY39" fmla="*/ 1532324 h 4338987"/>
                <a:gd name="connsiteX40" fmla="*/ 3461833 w 4202218"/>
                <a:gd name="connsiteY40" fmla="*/ 1726634 h 4338987"/>
                <a:gd name="connsiteX41" fmla="*/ 3278953 w 4202218"/>
                <a:gd name="connsiteY41" fmla="*/ 2035244 h 4338987"/>
                <a:gd name="connsiteX42" fmla="*/ 3233233 w 4202218"/>
                <a:gd name="connsiteY42" fmla="*/ 2309564 h 4338987"/>
                <a:gd name="connsiteX43" fmla="*/ 3404683 w 4202218"/>
                <a:gd name="connsiteY43" fmla="*/ 2458154 h 4338987"/>
                <a:gd name="connsiteX44" fmla="*/ 3759013 w 4202218"/>
                <a:gd name="connsiteY44" fmla="*/ 2663894 h 4338987"/>
                <a:gd name="connsiteX45" fmla="*/ 4079053 w 4202218"/>
                <a:gd name="connsiteY45" fmla="*/ 2778194 h 4338987"/>
                <a:gd name="connsiteX46" fmla="*/ 4079053 w 4202218"/>
                <a:gd name="connsiteY46" fmla="*/ 2881064 h 4338987"/>
                <a:gd name="connsiteX47" fmla="*/ 3770443 w 4202218"/>
                <a:gd name="connsiteY47" fmla="*/ 2869634 h 4338987"/>
                <a:gd name="connsiteX48" fmla="*/ 3404683 w 4202218"/>
                <a:gd name="connsiteY48" fmla="*/ 2732474 h 4338987"/>
                <a:gd name="connsiteX49" fmla="*/ 3084643 w 4202218"/>
                <a:gd name="connsiteY49" fmla="*/ 2663894 h 4338987"/>
                <a:gd name="connsiteX50" fmla="*/ 2958913 w 4202218"/>
                <a:gd name="connsiteY50" fmla="*/ 2698184 h 4338987"/>
                <a:gd name="connsiteX51" fmla="*/ 2821753 w 4202218"/>
                <a:gd name="connsiteY51" fmla="*/ 2823914 h 4338987"/>
                <a:gd name="connsiteX52" fmla="*/ 2764603 w 4202218"/>
                <a:gd name="connsiteY52" fmla="*/ 2995364 h 4338987"/>
                <a:gd name="connsiteX53" fmla="*/ 2970343 w 4202218"/>
                <a:gd name="connsiteY53" fmla="*/ 3132524 h 4338987"/>
                <a:gd name="connsiteX54" fmla="*/ 3176083 w 4202218"/>
                <a:gd name="connsiteY54" fmla="*/ 3269684 h 4338987"/>
                <a:gd name="connsiteX55" fmla="*/ 3347533 w 4202218"/>
                <a:gd name="connsiteY55" fmla="*/ 3303974 h 4338987"/>
                <a:gd name="connsiteX56" fmla="*/ 3267523 w 4202218"/>
                <a:gd name="connsiteY56" fmla="*/ 3395414 h 4338987"/>
                <a:gd name="connsiteX57" fmla="*/ 3004633 w 4202218"/>
                <a:gd name="connsiteY57" fmla="*/ 3303974 h 4338987"/>
                <a:gd name="connsiteX58" fmla="*/ 2753173 w 4202218"/>
                <a:gd name="connsiteY58" fmla="*/ 3189674 h 4338987"/>
                <a:gd name="connsiteX59" fmla="*/ 2638873 w 4202218"/>
                <a:gd name="connsiteY59" fmla="*/ 3098234 h 4338987"/>
                <a:gd name="connsiteX60" fmla="*/ 2570293 w 4202218"/>
                <a:gd name="connsiteY60" fmla="*/ 3109664 h 4338987"/>
                <a:gd name="connsiteX61" fmla="*/ 2558863 w 4202218"/>
                <a:gd name="connsiteY61" fmla="*/ 3326834 h 4338987"/>
                <a:gd name="connsiteX62" fmla="*/ 2673163 w 4202218"/>
                <a:gd name="connsiteY62" fmla="*/ 3555434 h 4338987"/>
                <a:gd name="connsiteX63" fmla="*/ 2730313 w 4202218"/>
                <a:gd name="connsiteY63" fmla="*/ 4024064 h 4338987"/>
                <a:gd name="connsiteX64" fmla="*/ 2696023 w 4202218"/>
                <a:gd name="connsiteY64" fmla="*/ 4184084 h 4338987"/>
                <a:gd name="connsiteX65" fmla="*/ 2536003 w 4202218"/>
                <a:gd name="connsiteY65" fmla="*/ 4138364 h 4338987"/>
                <a:gd name="connsiteX66" fmla="*/ 2536003 w 4202218"/>
                <a:gd name="connsiteY66" fmla="*/ 3909764 h 4338987"/>
                <a:gd name="connsiteX67" fmla="*/ 2433133 w 4202218"/>
                <a:gd name="connsiteY67" fmla="*/ 3566864 h 4338987"/>
                <a:gd name="connsiteX68" fmla="*/ 2307403 w 4202218"/>
                <a:gd name="connsiteY68" fmla="*/ 3166814 h 4338987"/>
                <a:gd name="connsiteX69" fmla="*/ 2261683 w 4202218"/>
                <a:gd name="connsiteY69" fmla="*/ 3063944 h 4338987"/>
                <a:gd name="connsiteX70" fmla="*/ 2078803 w 4202218"/>
                <a:gd name="connsiteY70" fmla="*/ 2949644 h 4338987"/>
                <a:gd name="connsiteX71" fmla="*/ 1850203 w 4202218"/>
                <a:gd name="connsiteY71" fmla="*/ 3029654 h 4338987"/>
                <a:gd name="connsiteX72" fmla="*/ 1415863 w 4202218"/>
                <a:gd name="connsiteY72" fmla="*/ 3361124 h 4338987"/>
                <a:gd name="connsiteX73" fmla="*/ 1381573 w 4202218"/>
                <a:gd name="connsiteY73" fmla="*/ 3681164 h 4338987"/>
                <a:gd name="connsiteX74" fmla="*/ 1381573 w 4202218"/>
                <a:gd name="connsiteY74" fmla="*/ 3989774 h 4338987"/>
                <a:gd name="connsiteX75" fmla="*/ 1290133 w 4202218"/>
                <a:gd name="connsiteY75" fmla="*/ 4309814 h 4338987"/>
                <a:gd name="connsiteX76" fmla="*/ 1198693 w 4202218"/>
                <a:gd name="connsiteY76" fmla="*/ 4298384 h 4338987"/>
                <a:gd name="connsiteX77" fmla="*/ 1187263 w 4202218"/>
                <a:gd name="connsiteY77" fmla="*/ 4081214 h 4338987"/>
                <a:gd name="connsiteX78" fmla="*/ 1198693 w 4202218"/>
                <a:gd name="connsiteY78" fmla="*/ 3909764 h 4338987"/>
                <a:gd name="connsiteX79" fmla="*/ 970093 w 4202218"/>
                <a:gd name="connsiteY79" fmla="*/ 3989774 h 4338987"/>
                <a:gd name="connsiteX80" fmla="*/ 718633 w 4202218"/>
                <a:gd name="connsiteY80" fmla="*/ 4069784 h 4338987"/>
                <a:gd name="connsiteX81" fmla="*/ 741493 w 4202218"/>
                <a:gd name="connsiteY81" fmla="*/ 3955484 h 4338987"/>
                <a:gd name="connsiteX82" fmla="*/ 1130113 w 4202218"/>
                <a:gd name="connsiteY82" fmla="*/ 3795464 h 4338987"/>
                <a:gd name="connsiteX83" fmla="*/ 1278703 w 4202218"/>
                <a:gd name="connsiteY83" fmla="*/ 3726884 h 4338987"/>
                <a:gd name="connsiteX84" fmla="*/ 1221553 w 4202218"/>
                <a:gd name="connsiteY84" fmla="*/ 3372554 h 4338987"/>
                <a:gd name="connsiteX85" fmla="*/ 1324423 w 4202218"/>
                <a:gd name="connsiteY85" fmla="*/ 3121094 h 4338987"/>
                <a:gd name="connsiteX86" fmla="*/ 1393003 w 4202218"/>
                <a:gd name="connsiteY86" fmla="*/ 3052514 h 4338987"/>
                <a:gd name="connsiteX87" fmla="*/ 1084393 w 4202218"/>
                <a:gd name="connsiteY87" fmla="*/ 3029654 h 4338987"/>
                <a:gd name="connsiteX88" fmla="*/ 730063 w 4202218"/>
                <a:gd name="connsiteY88" fmla="*/ 2961074 h 4338987"/>
                <a:gd name="connsiteX89" fmla="*/ 375733 w 4202218"/>
                <a:gd name="connsiteY89" fmla="*/ 3132524 h 4338987"/>
                <a:gd name="connsiteX90" fmla="*/ 421453 w 4202218"/>
                <a:gd name="connsiteY90" fmla="*/ 3029654 h 4338987"/>
                <a:gd name="connsiteX91" fmla="*/ 627193 w 4202218"/>
                <a:gd name="connsiteY91" fmla="*/ 2926784 h 4338987"/>
                <a:gd name="connsiteX92" fmla="*/ 810073 w 4202218"/>
                <a:gd name="connsiteY92" fmla="*/ 2755334 h 4338987"/>
                <a:gd name="connsiteX93" fmla="*/ 1152973 w 4202218"/>
                <a:gd name="connsiteY93" fmla="*/ 2778194 h 4338987"/>
                <a:gd name="connsiteX94" fmla="*/ 1461583 w 4202218"/>
                <a:gd name="connsiteY94" fmla="*/ 2823914 h 4338987"/>
                <a:gd name="connsiteX95" fmla="*/ 1953073 w 4202218"/>
                <a:gd name="connsiteY95" fmla="*/ 2663894 h 4338987"/>
                <a:gd name="connsiteX96" fmla="*/ 1701613 w 4202218"/>
                <a:gd name="connsiteY96" fmla="*/ 2263844 h 4338987"/>
                <a:gd name="connsiteX97" fmla="*/ 1690183 w 4202218"/>
                <a:gd name="connsiteY97" fmla="*/ 1966664 h 4338987"/>
                <a:gd name="connsiteX98" fmla="*/ 1381991 w 4202218"/>
                <a:gd name="connsiteY98" fmla="*/ 1841930 h 4338987"/>
                <a:gd name="connsiteX99" fmla="*/ 1095823 w 4202218"/>
                <a:gd name="connsiteY99" fmla="*/ 1715204 h 4338987"/>
                <a:gd name="connsiteX100" fmla="*/ 746507 w 4202218"/>
                <a:gd name="connsiteY100" fmla="*/ 1626741 h 4338987"/>
                <a:gd name="connsiteX101" fmla="*/ 352873 w 4202218"/>
                <a:gd name="connsiteY101" fmla="*/ 1726634 h 4338987"/>
                <a:gd name="connsiteX102" fmla="*/ 113171 w 4202218"/>
                <a:gd name="connsiteY102" fmla="*/ 1763908 h 4338987"/>
                <a:gd name="connsiteX103" fmla="*/ 9973 w 4202218"/>
                <a:gd name="connsiteY103" fmla="*/ 1738064 h 4338987"/>
                <a:gd name="connsiteX104" fmla="*/ 348516 w 4202218"/>
                <a:gd name="connsiteY104" fmla="*/ 1644138 h 4338987"/>
                <a:gd name="connsiteX105" fmla="*/ 653097 w 4202218"/>
                <a:gd name="connsiteY105" fmla="*/ 1544246 h 4338987"/>
                <a:gd name="connsiteX106" fmla="*/ 1072963 w 4202218"/>
                <a:gd name="connsiteY106" fmla="*/ 1612334 h 4338987"/>
                <a:gd name="connsiteX107" fmla="*/ 1244413 w 4202218"/>
                <a:gd name="connsiteY107" fmla="*/ 1658054 h 4338987"/>
                <a:gd name="connsiteX108" fmla="*/ 1187263 w 4202218"/>
                <a:gd name="connsiteY108" fmla="*/ 1452314 h 4338987"/>
                <a:gd name="connsiteX109" fmla="*/ 1075917 w 4202218"/>
                <a:gd name="connsiteY109" fmla="*/ 547397 h 4338987"/>
                <a:gd name="connsiteX110" fmla="*/ 1221553 w 4202218"/>
                <a:gd name="connsiteY110" fmla="*/ 1212284 h 4338987"/>
                <a:gd name="connsiteX0" fmla="*/ 1221553 w 4202218"/>
                <a:gd name="connsiteY0" fmla="*/ 1212284 h 4338987"/>
                <a:gd name="connsiteX1" fmla="*/ 1343911 w 4202218"/>
                <a:gd name="connsiteY1" fmla="*/ 1560154 h 4338987"/>
                <a:gd name="connsiteX2" fmla="*/ 1553023 w 4202218"/>
                <a:gd name="connsiteY2" fmla="*/ 1658054 h 4338987"/>
                <a:gd name="connsiteX3" fmla="*/ 1907353 w 4202218"/>
                <a:gd name="connsiteY3" fmla="*/ 1680914 h 4338987"/>
                <a:gd name="connsiteX4" fmla="*/ 2021653 w 4202218"/>
                <a:gd name="connsiteY4" fmla="*/ 1543754 h 4338987"/>
                <a:gd name="connsiteX5" fmla="*/ 2124523 w 4202218"/>
                <a:gd name="connsiteY5" fmla="*/ 1292294 h 4338987"/>
                <a:gd name="connsiteX6" fmla="*/ 2124523 w 4202218"/>
                <a:gd name="connsiteY6" fmla="*/ 1120844 h 4338987"/>
                <a:gd name="connsiteX7" fmla="*/ 2090233 w 4202218"/>
                <a:gd name="connsiteY7" fmla="*/ 812234 h 4338987"/>
                <a:gd name="connsiteX8" fmla="*/ 2078803 w 4202218"/>
                <a:gd name="connsiteY8" fmla="*/ 777944 h 4338987"/>
                <a:gd name="connsiteX9" fmla="*/ 2170243 w 4202218"/>
                <a:gd name="connsiteY9" fmla="*/ 1086554 h 4338987"/>
                <a:gd name="connsiteX10" fmla="*/ 2215963 w 4202218"/>
                <a:gd name="connsiteY10" fmla="*/ 1269434 h 4338987"/>
                <a:gd name="connsiteX11" fmla="*/ 2284543 w 4202218"/>
                <a:gd name="connsiteY11" fmla="*/ 1303724 h 4338987"/>
                <a:gd name="connsiteX12" fmla="*/ 2330263 w 4202218"/>
                <a:gd name="connsiteY12" fmla="*/ 1166564 h 4338987"/>
                <a:gd name="connsiteX13" fmla="*/ 2467423 w 4202218"/>
                <a:gd name="connsiteY13" fmla="*/ 880814 h 4338987"/>
                <a:gd name="connsiteX14" fmla="*/ 2558863 w 4202218"/>
                <a:gd name="connsiteY14" fmla="*/ 640784 h 4338987"/>
                <a:gd name="connsiteX15" fmla="*/ 2616013 w 4202218"/>
                <a:gd name="connsiteY15" fmla="*/ 537914 h 4338987"/>
                <a:gd name="connsiteX16" fmla="*/ 2558863 w 4202218"/>
                <a:gd name="connsiteY16" fmla="*/ 789374 h 4338987"/>
                <a:gd name="connsiteX17" fmla="*/ 2444563 w 4202218"/>
                <a:gd name="connsiteY17" fmla="*/ 1097984 h 4338987"/>
                <a:gd name="connsiteX18" fmla="*/ 2375983 w 4202218"/>
                <a:gd name="connsiteY18" fmla="*/ 1406594 h 4338987"/>
                <a:gd name="connsiteX19" fmla="*/ 2558863 w 4202218"/>
                <a:gd name="connsiteY19" fmla="*/ 1578044 h 4338987"/>
                <a:gd name="connsiteX20" fmla="*/ 2878903 w 4202218"/>
                <a:gd name="connsiteY20" fmla="*/ 1658054 h 4338987"/>
                <a:gd name="connsiteX21" fmla="*/ 3187513 w 4202218"/>
                <a:gd name="connsiteY21" fmla="*/ 1658054 h 4338987"/>
                <a:gd name="connsiteX22" fmla="*/ 3370393 w 4202218"/>
                <a:gd name="connsiteY22" fmla="*/ 1566614 h 4338987"/>
                <a:gd name="connsiteX23" fmla="*/ 3473263 w 4202218"/>
                <a:gd name="connsiteY23" fmla="*/ 1372304 h 4338987"/>
                <a:gd name="connsiteX24" fmla="*/ 3461833 w 4202218"/>
                <a:gd name="connsiteY24" fmla="*/ 1097984 h 4338987"/>
                <a:gd name="connsiteX25" fmla="*/ 3450403 w 4202218"/>
                <a:gd name="connsiteY25" fmla="*/ 777944 h 4338987"/>
                <a:gd name="connsiteX26" fmla="*/ 3759013 w 4202218"/>
                <a:gd name="connsiteY26" fmla="*/ 572204 h 4338987"/>
                <a:gd name="connsiteX27" fmla="*/ 3999043 w 4202218"/>
                <a:gd name="connsiteY27" fmla="*/ 92144 h 4338987"/>
                <a:gd name="connsiteX28" fmla="*/ 4033333 w 4202218"/>
                <a:gd name="connsiteY28" fmla="*/ 12134 h 4338987"/>
                <a:gd name="connsiteX29" fmla="*/ 4010473 w 4202218"/>
                <a:gd name="connsiteY29" fmla="*/ 252164 h 4338987"/>
                <a:gd name="connsiteX30" fmla="*/ 3827593 w 4202218"/>
                <a:gd name="connsiteY30" fmla="*/ 652214 h 4338987"/>
                <a:gd name="connsiteX31" fmla="*/ 3644713 w 4202218"/>
                <a:gd name="connsiteY31" fmla="*/ 789374 h 4338987"/>
                <a:gd name="connsiteX32" fmla="*/ 3530413 w 4202218"/>
                <a:gd name="connsiteY32" fmla="*/ 892244 h 4338987"/>
                <a:gd name="connsiteX33" fmla="*/ 3861883 w 4202218"/>
                <a:gd name="connsiteY33" fmla="*/ 846524 h 4338987"/>
                <a:gd name="connsiteX34" fmla="*/ 4193353 w 4202218"/>
                <a:gd name="connsiteY34" fmla="*/ 720794 h 4338987"/>
                <a:gd name="connsiteX35" fmla="*/ 4079053 w 4202218"/>
                <a:gd name="connsiteY35" fmla="*/ 892244 h 4338987"/>
                <a:gd name="connsiteX36" fmla="*/ 3781873 w 4202218"/>
                <a:gd name="connsiteY36" fmla="*/ 937964 h 4338987"/>
                <a:gd name="connsiteX37" fmla="*/ 3610423 w 4202218"/>
                <a:gd name="connsiteY37" fmla="*/ 995114 h 4338987"/>
                <a:gd name="connsiteX38" fmla="*/ 3656143 w 4202218"/>
                <a:gd name="connsiteY38" fmla="*/ 1235144 h 4338987"/>
                <a:gd name="connsiteX39" fmla="*/ 3621853 w 4202218"/>
                <a:gd name="connsiteY39" fmla="*/ 1532324 h 4338987"/>
                <a:gd name="connsiteX40" fmla="*/ 3461833 w 4202218"/>
                <a:gd name="connsiteY40" fmla="*/ 1726634 h 4338987"/>
                <a:gd name="connsiteX41" fmla="*/ 3278953 w 4202218"/>
                <a:gd name="connsiteY41" fmla="*/ 2035244 h 4338987"/>
                <a:gd name="connsiteX42" fmla="*/ 3233233 w 4202218"/>
                <a:gd name="connsiteY42" fmla="*/ 2309564 h 4338987"/>
                <a:gd name="connsiteX43" fmla="*/ 3404683 w 4202218"/>
                <a:gd name="connsiteY43" fmla="*/ 2458154 h 4338987"/>
                <a:gd name="connsiteX44" fmla="*/ 3759013 w 4202218"/>
                <a:gd name="connsiteY44" fmla="*/ 2663894 h 4338987"/>
                <a:gd name="connsiteX45" fmla="*/ 4079053 w 4202218"/>
                <a:gd name="connsiteY45" fmla="*/ 2778194 h 4338987"/>
                <a:gd name="connsiteX46" fmla="*/ 4079053 w 4202218"/>
                <a:gd name="connsiteY46" fmla="*/ 2881064 h 4338987"/>
                <a:gd name="connsiteX47" fmla="*/ 3770443 w 4202218"/>
                <a:gd name="connsiteY47" fmla="*/ 2869634 h 4338987"/>
                <a:gd name="connsiteX48" fmla="*/ 3404683 w 4202218"/>
                <a:gd name="connsiteY48" fmla="*/ 2732474 h 4338987"/>
                <a:gd name="connsiteX49" fmla="*/ 3084643 w 4202218"/>
                <a:gd name="connsiteY49" fmla="*/ 2663894 h 4338987"/>
                <a:gd name="connsiteX50" fmla="*/ 2958913 w 4202218"/>
                <a:gd name="connsiteY50" fmla="*/ 2698184 h 4338987"/>
                <a:gd name="connsiteX51" fmla="*/ 2821753 w 4202218"/>
                <a:gd name="connsiteY51" fmla="*/ 2823914 h 4338987"/>
                <a:gd name="connsiteX52" fmla="*/ 2764603 w 4202218"/>
                <a:gd name="connsiteY52" fmla="*/ 2995364 h 4338987"/>
                <a:gd name="connsiteX53" fmla="*/ 2970343 w 4202218"/>
                <a:gd name="connsiteY53" fmla="*/ 3132524 h 4338987"/>
                <a:gd name="connsiteX54" fmla="*/ 3176083 w 4202218"/>
                <a:gd name="connsiteY54" fmla="*/ 3269684 h 4338987"/>
                <a:gd name="connsiteX55" fmla="*/ 3347533 w 4202218"/>
                <a:gd name="connsiteY55" fmla="*/ 3303974 h 4338987"/>
                <a:gd name="connsiteX56" fmla="*/ 3267523 w 4202218"/>
                <a:gd name="connsiteY56" fmla="*/ 3395414 h 4338987"/>
                <a:gd name="connsiteX57" fmla="*/ 3004633 w 4202218"/>
                <a:gd name="connsiteY57" fmla="*/ 3303974 h 4338987"/>
                <a:gd name="connsiteX58" fmla="*/ 2753173 w 4202218"/>
                <a:gd name="connsiteY58" fmla="*/ 3189674 h 4338987"/>
                <a:gd name="connsiteX59" fmla="*/ 2638873 w 4202218"/>
                <a:gd name="connsiteY59" fmla="*/ 3098234 h 4338987"/>
                <a:gd name="connsiteX60" fmla="*/ 2570293 w 4202218"/>
                <a:gd name="connsiteY60" fmla="*/ 3109664 h 4338987"/>
                <a:gd name="connsiteX61" fmla="*/ 2558863 w 4202218"/>
                <a:gd name="connsiteY61" fmla="*/ 3326834 h 4338987"/>
                <a:gd name="connsiteX62" fmla="*/ 2673163 w 4202218"/>
                <a:gd name="connsiteY62" fmla="*/ 3555434 h 4338987"/>
                <a:gd name="connsiteX63" fmla="*/ 2730313 w 4202218"/>
                <a:gd name="connsiteY63" fmla="*/ 4024064 h 4338987"/>
                <a:gd name="connsiteX64" fmla="*/ 2696023 w 4202218"/>
                <a:gd name="connsiteY64" fmla="*/ 4184084 h 4338987"/>
                <a:gd name="connsiteX65" fmla="*/ 2536003 w 4202218"/>
                <a:gd name="connsiteY65" fmla="*/ 4138364 h 4338987"/>
                <a:gd name="connsiteX66" fmla="*/ 2536003 w 4202218"/>
                <a:gd name="connsiteY66" fmla="*/ 3909764 h 4338987"/>
                <a:gd name="connsiteX67" fmla="*/ 2433133 w 4202218"/>
                <a:gd name="connsiteY67" fmla="*/ 3566864 h 4338987"/>
                <a:gd name="connsiteX68" fmla="*/ 2307403 w 4202218"/>
                <a:gd name="connsiteY68" fmla="*/ 3166814 h 4338987"/>
                <a:gd name="connsiteX69" fmla="*/ 2261683 w 4202218"/>
                <a:gd name="connsiteY69" fmla="*/ 3063944 h 4338987"/>
                <a:gd name="connsiteX70" fmla="*/ 2078803 w 4202218"/>
                <a:gd name="connsiteY70" fmla="*/ 2949644 h 4338987"/>
                <a:gd name="connsiteX71" fmla="*/ 1850203 w 4202218"/>
                <a:gd name="connsiteY71" fmla="*/ 3029654 h 4338987"/>
                <a:gd name="connsiteX72" fmla="*/ 1415863 w 4202218"/>
                <a:gd name="connsiteY72" fmla="*/ 3361124 h 4338987"/>
                <a:gd name="connsiteX73" fmla="*/ 1381573 w 4202218"/>
                <a:gd name="connsiteY73" fmla="*/ 3681164 h 4338987"/>
                <a:gd name="connsiteX74" fmla="*/ 1381573 w 4202218"/>
                <a:gd name="connsiteY74" fmla="*/ 3989774 h 4338987"/>
                <a:gd name="connsiteX75" fmla="*/ 1290133 w 4202218"/>
                <a:gd name="connsiteY75" fmla="*/ 4309814 h 4338987"/>
                <a:gd name="connsiteX76" fmla="*/ 1198693 w 4202218"/>
                <a:gd name="connsiteY76" fmla="*/ 4298384 h 4338987"/>
                <a:gd name="connsiteX77" fmla="*/ 1187263 w 4202218"/>
                <a:gd name="connsiteY77" fmla="*/ 4081214 h 4338987"/>
                <a:gd name="connsiteX78" fmla="*/ 1198693 w 4202218"/>
                <a:gd name="connsiteY78" fmla="*/ 3909764 h 4338987"/>
                <a:gd name="connsiteX79" fmla="*/ 970093 w 4202218"/>
                <a:gd name="connsiteY79" fmla="*/ 3989774 h 4338987"/>
                <a:gd name="connsiteX80" fmla="*/ 718633 w 4202218"/>
                <a:gd name="connsiteY80" fmla="*/ 4069784 h 4338987"/>
                <a:gd name="connsiteX81" fmla="*/ 741493 w 4202218"/>
                <a:gd name="connsiteY81" fmla="*/ 3955484 h 4338987"/>
                <a:gd name="connsiteX82" fmla="*/ 1130113 w 4202218"/>
                <a:gd name="connsiteY82" fmla="*/ 3795464 h 4338987"/>
                <a:gd name="connsiteX83" fmla="*/ 1278703 w 4202218"/>
                <a:gd name="connsiteY83" fmla="*/ 3726884 h 4338987"/>
                <a:gd name="connsiteX84" fmla="*/ 1221553 w 4202218"/>
                <a:gd name="connsiteY84" fmla="*/ 3372554 h 4338987"/>
                <a:gd name="connsiteX85" fmla="*/ 1324423 w 4202218"/>
                <a:gd name="connsiteY85" fmla="*/ 3121094 h 4338987"/>
                <a:gd name="connsiteX86" fmla="*/ 1393003 w 4202218"/>
                <a:gd name="connsiteY86" fmla="*/ 3052514 h 4338987"/>
                <a:gd name="connsiteX87" fmla="*/ 1084393 w 4202218"/>
                <a:gd name="connsiteY87" fmla="*/ 3029654 h 4338987"/>
                <a:gd name="connsiteX88" fmla="*/ 730063 w 4202218"/>
                <a:gd name="connsiteY88" fmla="*/ 2961074 h 4338987"/>
                <a:gd name="connsiteX89" fmla="*/ 375733 w 4202218"/>
                <a:gd name="connsiteY89" fmla="*/ 3132524 h 4338987"/>
                <a:gd name="connsiteX90" fmla="*/ 421453 w 4202218"/>
                <a:gd name="connsiteY90" fmla="*/ 3029654 h 4338987"/>
                <a:gd name="connsiteX91" fmla="*/ 627193 w 4202218"/>
                <a:gd name="connsiteY91" fmla="*/ 2926784 h 4338987"/>
                <a:gd name="connsiteX92" fmla="*/ 810073 w 4202218"/>
                <a:gd name="connsiteY92" fmla="*/ 2755334 h 4338987"/>
                <a:gd name="connsiteX93" fmla="*/ 1152973 w 4202218"/>
                <a:gd name="connsiteY93" fmla="*/ 2778194 h 4338987"/>
                <a:gd name="connsiteX94" fmla="*/ 1461583 w 4202218"/>
                <a:gd name="connsiteY94" fmla="*/ 2823914 h 4338987"/>
                <a:gd name="connsiteX95" fmla="*/ 1953073 w 4202218"/>
                <a:gd name="connsiteY95" fmla="*/ 2663894 h 4338987"/>
                <a:gd name="connsiteX96" fmla="*/ 1701613 w 4202218"/>
                <a:gd name="connsiteY96" fmla="*/ 2263844 h 4338987"/>
                <a:gd name="connsiteX97" fmla="*/ 1690183 w 4202218"/>
                <a:gd name="connsiteY97" fmla="*/ 1966664 h 4338987"/>
                <a:gd name="connsiteX98" fmla="*/ 1381991 w 4202218"/>
                <a:gd name="connsiteY98" fmla="*/ 1841930 h 4338987"/>
                <a:gd name="connsiteX99" fmla="*/ 1095823 w 4202218"/>
                <a:gd name="connsiteY99" fmla="*/ 1715204 h 4338987"/>
                <a:gd name="connsiteX100" fmla="*/ 746507 w 4202218"/>
                <a:gd name="connsiteY100" fmla="*/ 1626741 h 4338987"/>
                <a:gd name="connsiteX101" fmla="*/ 352873 w 4202218"/>
                <a:gd name="connsiteY101" fmla="*/ 1726634 h 4338987"/>
                <a:gd name="connsiteX102" fmla="*/ 113171 w 4202218"/>
                <a:gd name="connsiteY102" fmla="*/ 1763908 h 4338987"/>
                <a:gd name="connsiteX103" fmla="*/ 9973 w 4202218"/>
                <a:gd name="connsiteY103" fmla="*/ 1738064 h 4338987"/>
                <a:gd name="connsiteX104" fmla="*/ 348516 w 4202218"/>
                <a:gd name="connsiteY104" fmla="*/ 1644138 h 4338987"/>
                <a:gd name="connsiteX105" fmla="*/ 653097 w 4202218"/>
                <a:gd name="connsiteY105" fmla="*/ 1544246 h 4338987"/>
                <a:gd name="connsiteX106" fmla="*/ 1072963 w 4202218"/>
                <a:gd name="connsiteY106" fmla="*/ 1612334 h 4338987"/>
                <a:gd name="connsiteX107" fmla="*/ 1244413 w 4202218"/>
                <a:gd name="connsiteY107" fmla="*/ 1658054 h 4338987"/>
                <a:gd name="connsiteX108" fmla="*/ 1187263 w 4202218"/>
                <a:gd name="connsiteY108" fmla="*/ 1452314 h 4338987"/>
                <a:gd name="connsiteX109" fmla="*/ 876086 w 4202218"/>
                <a:gd name="connsiteY109" fmla="*/ 100164 h 4338987"/>
                <a:gd name="connsiteX110" fmla="*/ 1221553 w 4202218"/>
                <a:gd name="connsiteY110" fmla="*/ 1212284 h 4338987"/>
                <a:gd name="connsiteX0" fmla="*/ 1221553 w 4202218"/>
                <a:gd name="connsiteY0" fmla="*/ 1212284 h 4338987"/>
                <a:gd name="connsiteX1" fmla="*/ 1343911 w 4202218"/>
                <a:gd name="connsiteY1" fmla="*/ 1560154 h 4338987"/>
                <a:gd name="connsiteX2" fmla="*/ 1553023 w 4202218"/>
                <a:gd name="connsiteY2" fmla="*/ 1658054 h 4338987"/>
                <a:gd name="connsiteX3" fmla="*/ 1907353 w 4202218"/>
                <a:gd name="connsiteY3" fmla="*/ 1680914 h 4338987"/>
                <a:gd name="connsiteX4" fmla="*/ 2021653 w 4202218"/>
                <a:gd name="connsiteY4" fmla="*/ 1543754 h 4338987"/>
                <a:gd name="connsiteX5" fmla="*/ 2124523 w 4202218"/>
                <a:gd name="connsiteY5" fmla="*/ 1292294 h 4338987"/>
                <a:gd name="connsiteX6" fmla="*/ 2124523 w 4202218"/>
                <a:gd name="connsiteY6" fmla="*/ 1120844 h 4338987"/>
                <a:gd name="connsiteX7" fmla="*/ 2090233 w 4202218"/>
                <a:gd name="connsiteY7" fmla="*/ 812234 h 4338987"/>
                <a:gd name="connsiteX8" fmla="*/ 2078803 w 4202218"/>
                <a:gd name="connsiteY8" fmla="*/ 777944 h 4338987"/>
                <a:gd name="connsiteX9" fmla="*/ 2170243 w 4202218"/>
                <a:gd name="connsiteY9" fmla="*/ 1086554 h 4338987"/>
                <a:gd name="connsiteX10" fmla="*/ 2215963 w 4202218"/>
                <a:gd name="connsiteY10" fmla="*/ 1269434 h 4338987"/>
                <a:gd name="connsiteX11" fmla="*/ 2284543 w 4202218"/>
                <a:gd name="connsiteY11" fmla="*/ 1303724 h 4338987"/>
                <a:gd name="connsiteX12" fmla="*/ 2330263 w 4202218"/>
                <a:gd name="connsiteY12" fmla="*/ 1166564 h 4338987"/>
                <a:gd name="connsiteX13" fmla="*/ 2467423 w 4202218"/>
                <a:gd name="connsiteY13" fmla="*/ 880814 h 4338987"/>
                <a:gd name="connsiteX14" fmla="*/ 2558863 w 4202218"/>
                <a:gd name="connsiteY14" fmla="*/ 640784 h 4338987"/>
                <a:gd name="connsiteX15" fmla="*/ 2616013 w 4202218"/>
                <a:gd name="connsiteY15" fmla="*/ 537914 h 4338987"/>
                <a:gd name="connsiteX16" fmla="*/ 2558863 w 4202218"/>
                <a:gd name="connsiteY16" fmla="*/ 789374 h 4338987"/>
                <a:gd name="connsiteX17" fmla="*/ 2444563 w 4202218"/>
                <a:gd name="connsiteY17" fmla="*/ 1097984 h 4338987"/>
                <a:gd name="connsiteX18" fmla="*/ 2375983 w 4202218"/>
                <a:gd name="connsiteY18" fmla="*/ 1406594 h 4338987"/>
                <a:gd name="connsiteX19" fmla="*/ 2558863 w 4202218"/>
                <a:gd name="connsiteY19" fmla="*/ 1578044 h 4338987"/>
                <a:gd name="connsiteX20" fmla="*/ 2878903 w 4202218"/>
                <a:gd name="connsiteY20" fmla="*/ 1658054 h 4338987"/>
                <a:gd name="connsiteX21" fmla="*/ 3187513 w 4202218"/>
                <a:gd name="connsiteY21" fmla="*/ 1658054 h 4338987"/>
                <a:gd name="connsiteX22" fmla="*/ 3370393 w 4202218"/>
                <a:gd name="connsiteY22" fmla="*/ 1566614 h 4338987"/>
                <a:gd name="connsiteX23" fmla="*/ 3473263 w 4202218"/>
                <a:gd name="connsiteY23" fmla="*/ 1372304 h 4338987"/>
                <a:gd name="connsiteX24" fmla="*/ 3461833 w 4202218"/>
                <a:gd name="connsiteY24" fmla="*/ 1097984 h 4338987"/>
                <a:gd name="connsiteX25" fmla="*/ 3450403 w 4202218"/>
                <a:gd name="connsiteY25" fmla="*/ 777944 h 4338987"/>
                <a:gd name="connsiteX26" fmla="*/ 3759013 w 4202218"/>
                <a:gd name="connsiteY26" fmla="*/ 572204 h 4338987"/>
                <a:gd name="connsiteX27" fmla="*/ 3999043 w 4202218"/>
                <a:gd name="connsiteY27" fmla="*/ 92144 h 4338987"/>
                <a:gd name="connsiteX28" fmla="*/ 4033333 w 4202218"/>
                <a:gd name="connsiteY28" fmla="*/ 12134 h 4338987"/>
                <a:gd name="connsiteX29" fmla="*/ 4010473 w 4202218"/>
                <a:gd name="connsiteY29" fmla="*/ 252164 h 4338987"/>
                <a:gd name="connsiteX30" fmla="*/ 3827593 w 4202218"/>
                <a:gd name="connsiteY30" fmla="*/ 652214 h 4338987"/>
                <a:gd name="connsiteX31" fmla="*/ 3644713 w 4202218"/>
                <a:gd name="connsiteY31" fmla="*/ 789374 h 4338987"/>
                <a:gd name="connsiteX32" fmla="*/ 3530413 w 4202218"/>
                <a:gd name="connsiteY32" fmla="*/ 892244 h 4338987"/>
                <a:gd name="connsiteX33" fmla="*/ 3861883 w 4202218"/>
                <a:gd name="connsiteY33" fmla="*/ 846524 h 4338987"/>
                <a:gd name="connsiteX34" fmla="*/ 4193353 w 4202218"/>
                <a:gd name="connsiteY34" fmla="*/ 720794 h 4338987"/>
                <a:gd name="connsiteX35" fmla="*/ 4079053 w 4202218"/>
                <a:gd name="connsiteY35" fmla="*/ 892244 h 4338987"/>
                <a:gd name="connsiteX36" fmla="*/ 3781873 w 4202218"/>
                <a:gd name="connsiteY36" fmla="*/ 937964 h 4338987"/>
                <a:gd name="connsiteX37" fmla="*/ 3610423 w 4202218"/>
                <a:gd name="connsiteY37" fmla="*/ 995114 h 4338987"/>
                <a:gd name="connsiteX38" fmla="*/ 3656143 w 4202218"/>
                <a:gd name="connsiteY38" fmla="*/ 1235144 h 4338987"/>
                <a:gd name="connsiteX39" fmla="*/ 3621853 w 4202218"/>
                <a:gd name="connsiteY39" fmla="*/ 1532324 h 4338987"/>
                <a:gd name="connsiteX40" fmla="*/ 3461833 w 4202218"/>
                <a:gd name="connsiteY40" fmla="*/ 1726634 h 4338987"/>
                <a:gd name="connsiteX41" fmla="*/ 3278953 w 4202218"/>
                <a:gd name="connsiteY41" fmla="*/ 2035244 h 4338987"/>
                <a:gd name="connsiteX42" fmla="*/ 3233233 w 4202218"/>
                <a:gd name="connsiteY42" fmla="*/ 2309564 h 4338987"/>
                <a:gd name="connsiteX43" fmla="*/ 3404683 w 4202218"/>
                <a:gd name="connsiteY43" fmla="*/ 2458154 h 4338987"/>
                <a:gd name="connsiteX44" fmla="*/ 3759013 w 4202218"/>
                <a:gd name="connsiteY44" fmla="*/ 2663894 h 4338987"/>
                <a:gd name="connsiteX45" fmla="*/ 4079053 w 4202218"/>
                <a:gd name="connsiteY45" fmla="*/ 2778194 h 4338987"/>
                <a:gd name="connsiteX46" fmla="*/ 4079053 w 4202218"/>
                <a:gd name="connsiteY46" fmla="*/ 2881064 h 4338987"/>
                <a:gd name="connsiteX47" fmla="*/ 3770443 w 4202218"/>
                <a:gd name="connsiteY47" fmla="*/ 2869634 h 4338987"/>
                <a:gd name="connsiteX48" fmla="*/ 3404683 w 4202218"/>
                <a:gd name="connsiteY48" fmla="*/ 2732474 h 4338987"/>
                <a:gd name="connsiteX49" fmla="*/ 3084643 w 4202218"/>
                <a:gd name="connsiteY49" fmla="*/ 2663894 h 4338987"/>
                <a:gd name="connsiteX50" fmla="*/ 2958913 w 4202218"/>
                <a:gd name="connsiteY50" fmla="*/ 2698184 h 4338987"/>
                <a:gd name="connsiteX51" fmla="*/ 2821753 w 4202218"/>
                <a:gd name="connsiteY51" fmla="*/ 2823914 h 4338987"/>
                <a:gd name="connsiteX52" fmla="*/ 2764603 w 4202218"/>
                <a:gd name="connsiteY52" fmla="*/ 2995364 h 4338987"/>
                <a:gd name="connsiteX53" fmla="*/ 2970343 w 4202218"/>
                <a:gd name="connsiteY53" fmla="*/ 3132524 h 4338987"/>
                <a:gd name="connsiteX54" fmla="*/ 3176083 w 4202218"/>
                <a:gd name="connsiteY54" fmla="*/ 3269684 h 4338987"/>
                <a:gd name="connsiteX55" fmla="*/ 3347533 w 4202218"/>
                <a:gd name="connsiteY55" fmla="*/ 3303974 h 4338987"/>
                <a:gd name="connsiteX56" fmla="*/ 3267523 w 4202218"/>
                <a:gd name="connsiteY56" fmla="*/ 3395414 h 4338987"/>
                <a:gd name="connsiteX57" fmla="*/ 3004633 w 4202218"/>
                <a:gd name="connsiteY57" fmla="*/ 3303974 h 4338987"/>
                <a:gd name="connsiteX58" fmla="*/ 2753173 w 4202218"/>
                <a:gd name="connsiteY58" fmla="*/ 3189674 h 4338987"/>
                <a:gd name="connsiteX59" fmla="*/ 2638873 w 4202218"/>
                <a:gd name="connsiteY59" fmla="*/ 3098234 h 4338987"/>
                <a:gd name="connsiteX60" fmla="*/ 2570293 w 4202218"/>
                <a:gd name="connsiteY60" fmla="*/ 3109664 h 4338987"/>
                <a:gd name="connsiteX61" fmla="*/ 2558863 w 4202218"/>
                <a:gd name="connsiteY61" fmla="*/ 3326834 h 4338987"/>
                <a:gd name="connsiteX62" fmla="*/ 2673163 w 4202218"/>
                <a:gd name="connsiteY62" fmla="*/ 3555434 h 4338987"/>
                <a:gd name="connsiteX63" fmla="*/ 2730313 w 4202218"/>
                <a:gd name="connsiteY63" fmla="*/ 4024064 h 4338987"/>
                <a:gd name="connsiteX64" fmla="*/ 2696023 w 4202218"/>
                <a:gd name="connsiteY64" fmla="*/ 4184084 h 4338987"/>
                <a:gd name="connsiteX65" fmla="*/ 2536003 w 4202218"/>
                <a:gd name="connsiteY65" fmla="*/ 4138364 h 4338987"/>
                <a:gd name="connsiteX66" fmla="*/ 2536003 w 4202218"/>
                <a:gd name="connsiteY66" fmla="*/ 3909764 h 4338987"/>
                <a:gd name="connsiteX67" fmla="*/ 2433133 w 4202218"/>
                <a:gd name="connsiteY67" fmla="*/ 3566864 h 4338987"/>
                <a:gd name="connsiteX68" fmla="*/ 2307403 w 4202218"/>
                <a:gd name="connsiteY68" fmla="*/ 3166814 h 4338987"/>
                <a:gd name="connsiteX69" fmla="*/ 2261683 w 4202218"/>
                <a:gd name="connsiteY69" fmla="*/ 3063944 h 4338987"/>
                <a:gd name="connsiteX70" fmla="*/ 2078803 w 4202218"/>
                <a:gd name="connsiteY70" fmla="*/ 2949644 h 4338987"/>
                <a:gd name="connsiteX71" fmla="*/ 1850203 w 4202218"/>
                <a:gd name="connsiteY71" fmla="*/ 3029654 h 4338987"/>
                <a:gd name="connsiteX72" fmla="*/ 1415863 w 4202218"/>
                <a:gd name="connsiteY72" fmla="*/ 3361124 h 4338987"/>
                <a:gd name="connsiteX73" fmla="*/ 1381573 w 4202218"/>
                <a:gd name="connsiteY73" fmla="*/ 3681164 h 4338987"/>
                <a:gd name="connsiteX74" fmla="*/ 1381573 w 4202218"/>
                <a:gd name="connsiteY74" fmla="*/ 3989774 h 4338987"/>
                <a:gd name="connsiteX75" fmla="*/ 1290133 w 4202218"/>
                <a:gd name="connsiteY75" fmla="*/ 4309814 h 4338987"/>
                <a:gd name="connsiteX76" fmla="*/ 1198693 w 4202218"/>
                <a:gd name="connsiteY76" fmla="*/ 4298384 h 4338987"/>
                <a:gd name="connsiteX77" fmla="*/ 1187263 w 4202218"/>
                <a:gd name="connsiteY77" fmla="*/ 4081214 h 4338987"/>
                <a:gd name="connsiteX78" fmla="*/ 1198693 w 4202218"/>
                <a:gd name="connsiteY78" fmla="*/ 3909764 h 4338987"/>
                <a:gd name="connsiteX79" fmla="*/ 970093 w 4202218"/>
                <a:gd name="connsiteY79" fmla="*/ 3989774 h 4338987"/>
                <a:gd name="connsiteX80" fmla="*/ 718633 w 4202218"/>
                <a:gd name="connsiteY80" fmla="*/ 4069784 h 4338987"/>
                <a:gd name="connsiteX81" fmla="*/ 741493 w 4202218"/>
                <a:gd name="connsiteY81" fmla="*/ 3955484 h 4338987"/>
                <a:gd name="connsiteX82" fmla="*/ 1130113 w 4202218"/>
                <a:gd name="connsiteY82" fmla="*/ 3795464 h 4338987"/>
                <a:gd name="connsiteX83" fmla="*/ 1278703 w 4202218"/>
                <a:gd name="connsiteY83" fmla="*/ 3726884 h 4338987"/>
                <a:gd name="connsiteX84" fmla="*/ 1221553 w 4202218"/>
                <a:gd name="connsiteY84" fmla="*/ 3372554 h 4338987"/>
                <a:gd name="connsiteX85" fmla="*/ 1324423 w 4202218"/>
                <a:gd name="connsiteY85" fmla="*/ 3121094 h 4338987"/>
                <a:gd name="connsiteX86" fmla="*/ 1393003 w 4202218"/>
                <a:gd name="connsiteY86" fmla="*/ 3052514 h 4338987"/>
                <a:gd name="connsiteX87" fmla="*/ 1084393 w 4202218"/>
                <a:gd name="connsiteY87" fmla="*/ 3029654 h 4338987"/>
                <a:gd name="connsiteX88" fmla="*/ 730063 w 4202218"/>
                <a:gd name="connsiteY88" fmla="*/ 2961074 h 4338987"/>
                <a:gd name="connsiteX89" fmla="*/ 375733 w 4202218"/>
                <a:gd name="connsiteY89" fmla="*/ 3132524 h 4338987"/>
                <a:gd name="connsiteX90" fmla="*/ 421453 w 4202218"/>
                <a:gd name="connsiteY90" fmla="*/ 3029654 h 4338987"/>
                <a:gd name="connsiteX91" fmla="*/ 627193 w 4202218"/>
                <a:gd name="connsiteY91" fmla="*/ 2926784 h 4338987"/>
                <a:gd name="connsiteX92" fmla="*/ 810073 w 4202218"/>
                <a:gd name="connsiteY92" fmla="*/ 2755334 h 4338987"/>
                <a:gd name="connsiteX93" fmla="*/ 1152973 w 4202218"/>
                <a:gd name="connsiteY93" fmla="*/ 2778194 h 4338987"/>
                <a:gd name="connsiteX94" fmla="*/ 1461583 w 4202218"/>
                <a:gd name="connsiteY94" fmla="*/ 2823914 h 4338987"/>
                <a:gd name="connsiteX95" fmla="*/ 1953073 w 4202218"/>
                <a:gd name="connsiteY95" fmla="*/ 2663894 h 4338987"/>
                <a:gd name="connsiteX96" fmla="*/ 1701613 w 4202218"/>
                <a:gd name="connsiteY96" fmla="*/ 2263844 h 4338987"/>
                <a:gd name="connsiteX97" fmla="*/ 1690183 w 4202218"/>
                <a:gd name="connsiteY97" fmla="*/ 1966664 h 4338987"/>
                <a:gd name="connsiteX98" fmla="*/ 1381991 w 4202218"/>
                <a:gd name="connsiteY98" fmla="*/ 1841930 h 4338987"/>
                <a:gd name="connsiteX99" fmla="*/ 1095823 w 4202218"/>
                <a:gd name="connsiteY99" fmla="*/ 1715204 h 4338987"/>
                <a:gd name="connsiteX100" fmla="*/ 746507 w 4202218"/>
                <a:gd name="connsiteY100" fmla="*/ 1626741 h 4338987"/>
                <a:gd name="connsiteX101" fmla="*/ 352873 w 4202218"/>
                <a:gd name="connsiteY101" fmla="*/ 1726634 h 4338987"/>
                <a:gd name="connsiteX102" fmla="*/ 113171 w 4202218"/>
                <a:gd name="connsiteY102" fmla="*/ 1763908 h 4338987"/>
                <a:gd name="connsiteX103" fmla="*/ 9973 w 4202218"/>
                <a:gd name="connsiteY103" fmla="*/ 1738064 h 4338987"/>
                <a:gd name="connsiteX104" fmla="*/ 348516 w 4202218"/>
                <a:gd name="connsiteY104" fmla="*/ 1644138 h 4338987"/>
                <a:gd name="connsiteX105" fmla="*/ 653097 w 4202218"/>
                <a:gd name="connsiteY105" fmla="*/ 1544246 h 4338987"/>
                <a:gd name="connsiteX106" fmla="*/ 1072963 w 4202218"/>
                <a:gd name="connsiteY106" fmla="*/ 1612334 h 4338987"/>
                <a:gd name="connsiteX107" fmla="*/ 1244413 w 4202218"/>
                <a:gd name="connsiteY107" fmla="*/ 1658054 h 4338987"/>
                <a:gd name="connsiteX108" fmla="*/ 1187263 w 4202218"/>
                <a:gd name="connsiteY108" fmla="*/ 1452314 h 4338987"/>
                <a:gd name="connsiteX109" fmla="*/ 1046313 w 4202218"/>
                <a:gd name="connsiteY109" fmla="*/ 815735 h 4338987"/>
                <a:gd name="connsiteX110" fmla="*/ 1221553 w 4202218"/>
                <a:gd name="connsiteY110" fmla="*/ 1212284 h 4338987"/>
                <a:gd name="connsiteX0" fmla="*/ 1221553 w 4202218"/>
                <a:gd name="connsiteY0" fmla="*/ 1212284 h 4338987"/>
                <a:gd name="connsiteX1" fmla="*/ 1343911 w 4202218"/>
                <a:gd name="connsiteY1" fmla="*/ 1560154 h 4338987"/>
                <a:gd name="connsiteX2" fmla="*/ 1553023 w 4202218"/>
                <a:gd name="connsiteY2" fmla="*/ 1658054 h 4338987"/>
                <a:gd name="connsiteX3" fmla="*/ 1907353 w 4202218"/>
                <a:gd name="connsiteY3" fmla="*/ 1680914 h 4338987"/>
                <a:gd name="connsiteX4" fmla="*/ 2021653 w 4202218"/>
                <a:gd name="connsiteY4" fmla="*/ 1543754 h 4338987"/>
                <a:gd name="connsiteX5" fmla="*/ 2124523 w 4202218"/>
                <a:gd name="connsiteY5" fmla="*/ 1292294 h 4338987"/>
                <a:gd name="connsiteX6" fmla="*/ 2124523 w 4202218"/>
                <a:gd name="connsiteY6" fmla="*/ 1120844 h 4338987"/>
                <a:gd name="connsiteX7" fmla="*/ 2090233 w 4202218"/>
                <a:gd name="connsiteY7" fmla="*/ 812234 h 4338987"/>
                <a:gd name="connsiteX8" fmla="*/ 2078803 w 4202218"/>
                <a:gd name="connsiteY8" fmla="*/ 777944 h 4338987"/>
                <a:gd name="connsiteX9" fmla="*/ 2170243 w 4202218"/>
                <a:gd name="connsiteY9" fmla="*/ 1086554 h 4338987"/>
                <a:gd name="connsiteX10" fmla="*/ 2215963 w 4202218"/>
                <a:gd name="connsiteY10" fmla="*/ 1269434 h 4338987"/>
                <a:gd name="connsiteX11" fmla="*/ 2284543 w 4202218"/>
                <a:gd name="connsiteY11" fmla="*/ 1303724 h 4338987"/>
                <a:gd name="connsiteX12" fmla="*/ 2330263 w 4202218"/>
                <a:gd name="connsiteY12" fmla="*/ 1166564 h 4338987"/>
                <a:gd name="connsiteX13" fmla="*/ 2467423 w 4202218"/>
                <a:gd name="connsiteY13" fmla="*/ 880814 h 4338987"/>
                <a:gd name="connsiteX14" fmla="*/ 2558863 w 4202218"/>
                <a:gd name="connsiteY14" fmla="*/ 640784 h 4338987"/>
                <a:gd name="connsiteX15" fmla="*/ 2616013 w 4202218"/>
                <a:gd name="connsiteY15" fmla="*/ 537914 h 4338987"/>
                <a:gd name="connsiteX16" fmla="*/ 2558863 w 4202218"/>
                <a:gd name="connsiteY16" fmla="*/ 789374 h 4338987"/>
                <a:gd name="connsiteX17" fmla="*/ 2444563 w 4202218"/>
                <a:gd name="connsiteY17" fmla="*/ 1097984 h 4338987"/>
                <a:gd name="connsiteX18" fmla="*/ 2375983 w 4202218"/>
                <a:gd name="connsiteY18" fmla="*/ 1406594 h 4338987"/>
                <a:gd name="connsiteX19" fmla="*/ 2558863 w 4202218"/>
                <a:gd name="connsiteY19" fmla="*/ 1578044 h 4338987"/>
                <a:gd name="connsiteX20" fmla="*/ 2878903 w 4202218"/>
                <a:gd name="connsiteY20" fmla="*/ 1658054 h 4338987"/>
                <a:gd name="connsiteX21" fmla="*/ 3187513 w 4202218"/>
                <a:gd name="connsiteY21" fmla="*/ 1658054 h 4338987"/>
                <a:gd name="connsiteX22" fmla="*/ 3370393 w 4202218"/>
                <a:gd name="connsiteY22" fmla="*/ 1566614 h 4338987"/>
                <a:gd name="connsiteX23" fmla="*/ 3473263 w 4202218"/>
                <a:gd name="connsiteY23" fmla="*/ 1372304 h 4338987"/>
                <a:gd name="connsiteX24" fmla="*/ 3461833 w 4202218"/>
                <a:gd name="connsiteY24" fmla="*/ 1097984 h 4338987"/>
                <a:gd name="connsiteX25" fmla="*/ 3450403 w 4202218"/>
                <a:gd name="connsiteY25" fmla="*/ 777944 h 4338987"/>
                <a:gd name="connsiteX26" fmla="*/ 3759013 w 4202218"/>
                <a:gd name="connsiteY26" fmla="*/ 572204 h 4338987"/>
                <a:gd name="connsiteX27" fmla="*/ 3999043 w 4202218"/>
                <a:gd name="connsiteY27" fmla="*/ 92144 h 4338987"/>
                <a:gd name="connsiteX28" fmla="*/ 4033333 w 4202218"/>
                <a:gd name="connsiteY28" fmla="*/ 12134 h 4338987"/>
                <a:gd name="connsiteX29" fmla="*/ 4010473 w 4202218"/>
                <a:gd name="connsiteY29" fmla="*/ 252164 h 4338987"/>
                <a:gd name="connsiteX30" fmla="*/ 3827593 w 4202218"/>
                <a:gd name="connsiteY30" fmla="*/ 652214 h 4338987"/>
                <a:gd name="connsiteX31" fmla="*/ 3644713 w 4202218"/>
                <a:gd name="connsiteY31" fmla="*/ 789374 h 4338987"/>
                <a:gd name="connsiteX32" fmla="*/ 3530413 w 4202218"/>
                <a:gd name="connsiteY32" fmla="*/ 892244 h 4338987"/>
                <a:gd name="connsiteX33" fmla="*/ 3861883 w 4202218"/>
                <a:gd name="connsiteY33" fmla="*/ 846524 h 4338987"/>
                <a:gd name="connsiteX34" fmla="*/ 4193353 w 4202218"/>
                <a:gd name="connsiteY34" fmla="*/ 720794 h 4338987"/>
                <a:gd name="connsiteX35" fmla="*/ 4079053 w 4202218"/>
                <a:gd name="connsiteY35" fmla="*/ 892244 h 4338987"/>
                <a:gd name="connsiteX36" fmla="*/ 3781873 w 4202218"/>
                <a:gd name="connsiteY36" fmla="*/ 937964 h 4338987"/>
                <a:gd name="connsiteX37" fmla="*/ 3610423 w 4202218"/>
                <a:gd name="connsiteY37" fmla="*/ 995114 h 4338987"/>
                <a:gd name="connsiteX38" fmla="*/ 3656143 w 4202218"/>
                <a:gd name="connsiteY38" fmla="*/ 1235144 h 4338987"/>
                <a:gd name="connsiteX39" fmla="*/ 3621853 w 4202218"/>
                <a:gd name="connsiteY39" fmla="*/ 1532324 h 4338987"/>
                <a:gd name="connsiteX40" fmla="*/ 3461833 w 4202218"/>
                <a:gd name="connsiteY40" fmla="*/ 1726634 h 4338987"/>
                <a:gd name="connsiteX41" fmla="*/ 3278953 w 4202218"/>
                <a:gd name="connsiteY41" fmla="*/ 2035244 h 4338987"/>
                <a:gd name="connsiteX42" fmla="*/ 3233233 w 4202218"/>
                <a:gd name="connsiteY42" fmla="*/ 2309564 h 4338987"/>
                <a:gd name="connsiteX43" fmla="*/ 3404683 w 4202218"/>
                <a:gd name="connsiteY43" fmla="*/ 2458154 h 4338987"/>
                <a:gd name="connsiteX44" fmla="*/ 3759013 w 4202218"/>
                <a:gd name="connsiteY44" fmla="*/ 2663894 h 4338987"/>
                <a:gd name="connsiteX45" fmla="*/ 4079053 w 4202218"/>
                <a:gd name="connsiteY45" fmla="*/ 2778194 h 4338987"/>
                <a:gd name="connsiteX46" fmla="*/ 4079053 w 4202218"/>
                <a:gd name="connsiteY46" fmla="*/ 2881064 h 4338987"/>
                <a:gd name="connsiteX47" fmla="*/ 3770443 w 4202218"/>
                <a:gd name="connsiteY47" fmla="*/ 2869634 h 4338987"/>
                <a:gd name="connsiteX48" fmla="*/ 3404683 w 4202218"/>
                <a:gd name="connsiteY48" fmla="*/ 2732474 h 4338987"/>
                <a:gd name="connsiteX49" fmla="*/ 3084643 w 4202218"/>
                <a:gd name="connsiteY49" fmla="*/ 2663894 h 4338987"/>
                <a:gd name="connsiteX50" fmla="*/ 2958913 w 4202218"/>
                <a:gd name="connsiteY50" fmla="*/ 2698184 h 4338987"/>
                <a:gd name="connsiteX51" fmla="*/ 2821753 w 4202218"/>
                <a:gd name="connsiteY51" fmla="*/ 2823914 h 4338987"/>
                <a:gd name="connsiteX52" fmla="*/ 2764603 w 4202218"/>
                <a:gd name="connsiteY52" fmla="*/ 2995364 h 4338987"/>
                <a:gd name="connsiteX53" fmla="*/ 2970343 w 4202218"/>
                <a:gd name="connsiteY53" fmla="*/ 3132524 h 4338987"/>
                <a:gd name="connsiteX54" fmla="*/ 3176083 w 4202218"/>
                <a:gd name="connsiteY54" fmla="*/ 3269684 h 4338987"/>
                <a:gd name="connsiteX55" fmla="*/ 3347533 w 4202218"/>
                <a:gd name="connsiteY55" fmla="*/ 3303974 h 4338987"/>
                <a:gd name="connsiteX56" fmla="*/ 3267523 w 4202218"/>
                <a:gd name="connsiteY56" fmla="*/ 3395414 h 4338987"/>
                <a:gd name="connsiteX57" fmla="*/ 3004633 w 4202218"/>
                <a:gd name="connsiteY57" fmla="*/ 3303974 h 4338987"/>
                <a:gd name="connsiteX58" fmla="*/ 2753173 w 4202218"/>
                <a:gd name="connsiteY58" fmla="*/ 3189674 h 4338987"/>
                <a:gd name="connsiteX59" fmla="*/ 2638873 w 4202218"/>
                <a:gd name="connsiteY59" fmla="*/ 3098234 h 4338987"/>
                <a:gd name="connsiteX60" fmla="*/ 2570293 w 4202218"/>
                <a:gd name="connsiteY60" fmla="*/ 3109664 h 4338987"/>
                <a:gd name="connsiteX61" fmla="*/ 2558863 w 4202218"/>
                <a:gd name="connsiteY61" fmla="*/ 3326834 h 4338987"/>
                <a:gd name="connsiteX62" fmla="*/ 2673163 w 4202218"/>
                <a:gd name="connsiteY62" fmla="*/ 3555434 h 4338987"/>
                <a:gd name="connsiteX63" fmla="*/ 2730313 w 4202218"/>
                <a:gd name="connsiteY63" fmla="*/ 4024064 h 4338987"/>
                <a:gd name="connsiteX64" fmla="*/ 2696023 w 4202218"/>
                <a:gd name="connsiteY64" fmla="*/ 4184084 h 4338987"/>
                <a:gd name="connsiteX65" fmla="*/ 2536003 w 4202218"/>
                <a:gd name="connsiteY65" fmla="*/ 4138364 h 4338987"/>
                <a:gd name="connsiteX66" fmla="*/ 2536003 w 4202218"/>
                <a:gd name="connsiteY66" fmla="*/ 3909764 h 4338987"/>
                <a:gd name="connsiteX67" fmla="*/ 2433133 w 4202218"/>
                <a:gd name="connsiteY67" fmla="*/ 3566864 h 4338987"/>
                <a:gd name="connsiteX68" fmla="*/ 2307403 w 4202218"/>
                <a:gd name="connsiteY68" fmla="*/ 3166814 h 4338987"/>
                <a:gd name="connsiteX69" fmla="*/ 2261683 w 4202218"/>
                <a:gd name="connsiteY69" fmla="*/ 3063944 h 4338987"/>
                <a:gd name="connsiteX70" fmla="*/ 2078803 w 4202218"/>
                <a:gd name="connsiteY70" fmla="*/ 2949644 h 4338987"/>
                <a:gd name="connsiteX71" fmla="*/ 1850203 w 4202218"/>
                <a:gd name="connsiteY71" fmla="*/ 3029654 h 4338987"/>
                <a:gd name="connsiteX72" fmla="*/ 1415863 w 4202218"/>
                <a:gd name="connsiteY72" fmla="*/ 3361124 h 4338987"/>
                <a:gd name="connsiteX73" fmla="*/ 1381573 w 4202218"/>
                <a:gd name="connsiteY73" fmla="*/ 3681164 h 4338987"/>
                <a:gd name="connsiteX74" fmla="*/ 1381573 w 4202218"/>
                <a:gd name="connsiteY74" fmla="*/ 3989774 h 4338987"/>
                <a:gd name="connsiteX75" fmla="*/ 1290133 w 4202218"/>
                <a:gd name="connsiteY75" fmla="*/ 4309814 h 4338987"/>
                <a:gd name="connsiteX76" fmla="*/ 1198693 w 4202218"/>
                <a:gd name="connsiteY76" fmla="*/ 4298384 h 4338987"/>
                <a:gd name="connsiteX77" fmla="*/ 1187263 w 4202218"/>
                <a:gd name="connsiteY77" fmla="*/ 4081214 h 4338987"/>
                <a:gd name="connsiteX78" fmla="*/ 1198693 w 4202218"/>
                <a:gd name="connsiteY78" fmla="*/ 3909764 h 4338987"/>
                <a:gd name="connsiteX79" fmla="*/ 970093 w 4202218"/>
                <a:gd name="connsiteY79" fmla="*/ 3989774 h 4338987"/>
                <a:gd name="connsiteX80" fmla="*/ 718633 w 4202218"/>
                <a:gd name="connsiteY80" fmla="*/ 4069784 h 4338987"/>
                <a:gd name="connsiteX81" fmla="*/ 741493 w 4202218"/>
                <a:gd name="connsiteY81" fmla="*/ 3955484 h 4338987"/>
                <a:gd name="connsiteX82" fmla="*/ 1130113 w 4202218"/>
                <a:gd name="connsiteY82" fmla="*/ 3795464 h 4338987"/>
                <a:gd name="connsiteX83" fmla="*/ 1278703 w 4202218"/>
                <a:gd name="connsiteY83" fmla="*/ 3726884 h 4338987"/>
                <a:gd name="connsiteX84" fmla="*/ 1221553 w 4202218"/>
                <a:gd name="connsiteY84" fmla="*/ 3372554 h 4338987"/>
                <a:gd name="connsiteX85" fmla="*/ 1324423 w 4202218"/>
                <a:gd name="connsiteY85" fmla="*/ 3121094 h 4338987"/>
                <a:gd name="connsiteX86" fmla="*/ 1393003 w 4202218"/>
                <a:gd name="connsiteY86" fmla="*/ 3052514 h 4338987"/>
                <a:gd name="connsiteX87" fmla="*/ 1084393 w 4202218"/>
                <a:gd name="connsiteY87" fmla="*/ 3029654 h 4338987"/>
                <a:gd name="connsiteX88" fmla="*/ 730063 w 4202218"/>
                <a:gd name="connsiteY88" fmla="*/ 2961074 h 4338987"/>
                <a:gd name="connsiteX89" fmla="*/ 375733 w 4202218"/>
                <a:gd name="connsiteY89" fmla="*/ 3132524 h 4338987"/>
                <a:gd name="connsiteX90" fmla="*/ 421453 w 4202218"/>
                <a:gd name="connsiteY90" fmla="*/ 3029654 h 4338987"/>
                <a:gd name="connsiteX91" fmla="*/ 627193 w 4202218"/>
                <a:gd name="connsiteY91" fmla="*/ 2926784 h 4338987"/>
                <a:gd name="connsiteX92" fmla="*/ 810073 w 4202218"/>
                <a:gd name="connsiteY92" fmla="*/ 2755334 h 4338987"/>
                <a:gd name="connsiteX93" fmla="*/ 1152973 w 4202218"/>
                <a:gd name="connsiteY93" fmla="*/ 2778194 h 4338987"/>
                <a:gd name="connsiteX94" fmla="*/ 1461583 w 4202218"/>
                <a:gd name="connsiteY94" fmla="*/ 2823914 h 4338987"/>
                <a:gd name="connsiteX95" fmla="*/ 1953073 w 4202218"/>
                <a:gd name="connsiteY95" fmla="*/ 2663894 h 4338987"/>
                <a:gd name="connsiteX96" fmla="*/ 1701613 w 4202218"/>
                <a:gd name="connsiteY96" fmla="*/ 2263844 h 4338987"/>
                <a:gd name="connsiteX97" fmla="*/ 1690183 w 4202218"/>
                <a:gd name="connsiteY97" fmla="*/ 1966664 h 4338987"/>
                <a:gd name="connsiteX98" fmla="*/ 1381991 w 4202218"/>
                <a:gd name="connsiteY98" fmla="*/ 1841930 h 4338987"/>
                <a:gd name="connsiteX99" fmla="*/ 1095823 w 4202218"/>
                <a:gd name="connsiteY99" fmla="*/ 1715204 h 4338987"/>
                <a:gd name="connsiteX100" fmla="*/ 746507 w 4202218"/>
                <a:gd name="connsiteY100" fmla="*/ 1626741 h 4338987"/>
                <a:gd name="connsiteX101" fmla="*/ 352873 w 4202218"/>
                <a:gd name="connsiteY101" fmla="*/ 1726634 h 4338987"/>
                <a:gd name="connsiteX102" fmla="*/ 113171 w 4202218"/>
                <a:gd name="connsiteY102" fmla="*/ 1763908 h 4338987"/>
                <a:gd name="connsiteX103" fmla="*/ 9973 w 4202218"/>
                <a:gd name="connsiteY103" fmla="*/ 1738064 h 4338987"/>
                <a:gd name="connsiteX104" fmla="*/ 348516 w 4202218"/>
                <a:gd name="connsiteY104" fmla="*/ 1644138 h 4338987"/>
                <a:gd name="connsiteX105" fmla="*/ 653097 w 4202218"/>
                <a:gd name="connsiteY105" fmla="*/ 1544246 h 4338987"/>
                <a:gd name="connsiteX106" fmla="*/ 1072963 w 4202218"/>
                <a:gd name="connsiteY106" fmla="*/ 1612334 h 4338987"/>
                <a:gd name="connsiteX107" fmla="*/ 1244413 w 4202218"/>
                <a:gd name="connsiteY107" fmla="*/ 1658054 h 4338987"/>
                <a:gd name="connsiteX108" fmla="*/ 1205766 w 4202218"/>
                <a:gd name="connsiteY108" fmla="*/ 1452314 h 4338987"/>
                <a:gd name="connsiteX109" fmla="*/ 1046313 w 4202218"/>
                <a:gd name="connsiteY109" fmla="*/ 815735 h 4338987"/>
                <a:gd name="connsiteX110" fmla="*/ 1221553 w 4202218"/>
                <a:gd name="connsiteY110" fmla="*/ 1212284 h 4338987"/>
                <a:gd name="connsiteX0" fmla="*/ 1221553 w 4202218"/>
                <a:gd name="connsiteY0" fmla="*/ 1212284 h 4338987"/>
                <a:gd name="connsiteX1" fmla="*/ 1343911 w 4202218"/>
                <a:gd name="connsiteY1" fmla="*/ 1560154 h 4338987"/>
                <a:gd name="connsiteX2" fmla="*/ 1553023 w 4202218"/>
                <a:gd name="connsiteY2" fmla="*/ 1658054 h 4338987"/>
                <a:gd name="connsiteX3" fmla="*/ 1907353 w 4202218"/>
                <a:gd name="connsiteY3" fmla="*/ 1680914 h 4338987"/>
                <a:gd name="connsiteX4" fmla="*/ 2021653 w 4202218"/>
                <a:gd name="connsiteY4" fmla="*/ 1543754 h 4338987"/>
                <a:gd name="connsiteX5" fmla="*/ 2124523 w 4202218"/>
                <a:gd name="connsiteY5" fmla="*/ 1292294 h 4338987"/>
                <a:gd name="connsiteX6" fmla="*/ 2124523 w 4202218"/>
                <a:gd name="connsiteY6" fmla="*/ 1120844 h 4338987"/>
                <a:gd name="connsiteX7" fmla="*/ 2068029 w 4202218"/>
                <a:gd name="connsiteY7" fmla="*/ 825651 h 4338987"/>
                <a:gd name="connsiteX8" fmla="*/ 2078803 w 4202218"/>
                <a:gd name="connsiteY8" fmla="*/ 777944 h 4338987"/>
                <a:gd name="connsiteX9" fmla="*/ 2170243 w 4202218"/>
                <a:gd name="connsiteY9" fmla="*/ 1086554 h 4338987"/>
                <a:gd name="connsiteX10" fmla="*/ 2215963 w 4202218"/>
                <a:gd name="connsiteY10" fmla="*/ 1269434 h 4338987"/>
                <a:gd name="connsiteX11" fmla="*/ 2284543 w 4202218"/>
                <a:gd name="connsiteY11" fmla="*/ 1303724 h 4338987"/>
                <a:gd name="connsiteX12" fmla="*/ 2330263 w 4202218"/>
                <a:gd name="connsiteY12" fmla="*/ 1166564 h 4338987"/>
                <a:gd name="connsiteX13" fmla="*/ 2467423 w 4202218"/>
                <a:gd name="connsiteY13" fmla="*/ 880814 h 4338987"/>
                <a:gd name="connsiteX14" fmla="*/ 2558863 w 4202218"/>
                <a:gd name="connsiteY14" fmla="*/ 640784 h 4338987"/>
                <a:gd name="connsiteX15" fmla="*/ 2616013 w 4202218"/>
                <a:gd name="connsiteY15" fmla="*/ 537914 h 4338987"/>
                <a:gd name="connsiteX16" fmla="*/ 2558863 w 4202218"/>
                <a:gd name="connsiteY16" fmla="*/ 789374 h 4338987"/>
                <a:gd name="connsiteX17" fmla="*/ 2444563 w 4202218"/>
                <a:gd name="connsiteY17" fmla="*/ 1097984 h 4338987"/>
                <a:gd name="connsiteX18" fmla="*/ 2375983 w 4202218"/>
                <a:gd name="connsiteY18" fmla="*/ 1406594 h 4338987"/>
                <a:gd name="connsiteX19" fmla="*/ 2558863 w 4202218"/>
                <a:gd name="connsiteY19" fmla="*/ 1578044 h 4338987"/>
                <a:gd name="connsiteX20" fmla="*/ 2878903 w 4202218"/>
                <a:gd name="connsiteY20" fmla="*/ 1658054 h 4338987"/>
                <a:gd name="connsiteX21" fmla="*/ 3187513 w 4202218"/>
                <a:gd name="connsiteY21" fmla="*/ 1658054 h 4338987"/>
                <a:gd name="connsiteX22" fmla="*/ 3370393 w 4202218"/>
                <a:gd name="connsiteY22" fmla="*/ 1566614 h 4338987"/>
                <a:gd name="connsiteX23" fmla="*/ 3473263 w 4202218"/>
                <a:gd name="connsiteY23" fmla="*/ 1372304 h 4338987"/>
                <a:gd name="connsiteX24" fmla="*/ 3461833 w 4202218"/>
                <a:gd name="connsiteY24" fmla="*/ 1097984 h 4338987"/>
                <a:gd name="connsiteX25" fmla="*/ 3450403 w 4202218"/>
                <a:gd name="connsiteY25" fmla="*/ 777944 h 4338987"/>
                <a:gd name="connsiteX26" fmla="*/ 3759013 w 4202218"/>
                <a:gd name="connsiteY26" fmla="*/ 572204 h 4338987"/>
                <a:gd name="connsiteX27" fmla="*/ 3999043 w 4202218"/>
                <a:gd name="connsiteY27" fmla="*/ 92144 h 4338987"/>
                <a:gd name="connsiteX28" fmla="*/ 4033333 w 4202218"/>
                <a:gd name="connsiteY28" fmla="*/ 12134 h 4338987"/>
                <a:gd name="connsiteX29" fmla="*/ 4010473 w 4202218"/>
                <a:gd name="connsiteY29" fmla="*/ 252164 h 4338987"/>
                <a:gd name="connsiteX30" fmla="*/ 3827593 w 4202218"/>
                <a:gd name="connsiteY30" fmla="*/ 652214 h 4338987"/>
                <a:gd name="connsiteX31" fmla="*/ 3644713 w 4202218"/>
                <a:gd name="connsiteY31" fmla="*/ 789374 h 4338987"/>
                <a:gd name="connsiteX32" fmla="*/ 3530413 w 4202218"/>
                <a:gd name="connsiteY32" fmla="*/ 892244 h 4338987"/>
                <a:gd name="connsiteX33" fmla="*/ 3861883 w 4202218"/>
                <a:gd name="connsiteY33" fmla="*/ 846524 h 4338987"/>
                <a:gd name="connsiteX34" fmla="*/ 4193353 w 4202218"/>
                <a:gd name="connsiteY34" fmla="*/ 720794 h 4338987"/>
                <a:gd name="connsiteX35" fmla="*/ 4079053 w 4202218"/>
                <a:gd name="connsiteY35" fmla="*/ 892244 h 4338987"/>
                <a:gd name="connsiteX36" fmla="*/ 3781873 w 4202218"/>
                <a:gd name="connsiteY36" fmla="*/ 937964 h 4338987"/>
                <a:gd name="connsiteX37" fmla="*/ 3610423 w 4202218"/>
                <a:gd name="connsiteY37" fmla="*/ 995114 h 4338987"/>
                <a:gd name="connsiteX38" fmla="*/ 3656143 w 4202218"/>
                <a:gd name="connsiteY38" fmla="*/ 1235144 h 4338987"/>
                <a:gd name="connsiteX39" fmla="*/ 3621853 w 4202218"/>
                <a:gd name="connsiteY39" fmla="*/ 1532324 h 4338987"/>
                <a:gd name="connsiteX40" fmla="*/ 3461833 w 4202218"/>
                <a:gd name="connsiteY40" fmla="*/ 1726634 h 4338987"/>
                <a:gd name="connsiteX41" fmla="*/ 3278953 w 4202218"/>
                <a:gd name="connsiteY41" fmla="*/ 2035244 h 4338987"/>
                <a:gd name="connsiteX42" fmla="*/ 3233233 w 4202218"/>
                <a:gd name="connsiteY42" fmla="*/ 2309564 h 4338987"/>
                <a:gd name="connsiteX43" fmla="*/ 3404683 w 4202218"/>
                <a:gd name="connsiteY43" fmla="*/ 2458154 h 4338987"/>
                <a:gd name="connsiteX44" fmla="*/ 3759013 w 4202218"/>
                <a:gd name="connsiteY44" fmla="*/ 2663894 h 4338987"/>
                <a:gd name="connsiteX45" fmla="*/ 4079053 w 4202218"/>
                <a:gd name="connsiteY45" fmla="*/ 2778194 h 4338987"/>
                <a:gd name="connsiteX46" fmla="*/ 4079053 w 4202218"/>
                <a:gd name="connsiteY46" fmla="*/ 2881064 h 4338987"/>
                <a:gd name="connsiteX47" fmla="*/ 3770443 w 4202218"/>
                <a:gd name="connsiteY47" fmla="*/ 2869634 h 4338987"/>
                <a:gd name="connsiteX48" fmla="*/ 3404683 w 4202218"/>
                <a:gd name="connsiteY48" fmla="*/ 2732474 h 4338987"/>
                <a:gd name="connsiteX49" fmla="*/ 3084643 w 4202218"/>
                <a:gd name="connsiteY49" fmla="*/ 2663894 h 4338987"/>
                <a:gd name="connsiteX50" fmla="*/ 2958913 w 4202218"/>
                <a:gd name="connsiteY50" fmla="*/ 2698184 h 4338987"/>
                <a:gd name="connsiteX51" fmla="*/ 2821753 w 4202218"/>
                <a:gd name="connsiteY51" fmla="*/ 2823914 h 4338987"/>
                <a:gd name="connsiteX52" fmla="*/ 2764603 w 4202218"/>
                <a:gd name="connsiteY52" fmla="*/ 2995364 h 4338987"/>
                <a:gd name="connsiteX53" fmla="*/ 2970343 w 4202218"/>
                <a:gd name="connsiteY53" fmla="*/ 3132524 h 4338987"/>
                <a:gd name="connsiteX54" fmla="*/ 3176083 w 4202218"/>
                <a:gd name="connsiteY54" fmla="*/ 3269684 h 4338987"/>
                <a:gd name="connsiteX55" fmla="*/ 3347533 w 4202218"/>
                <a:gd name="connsiteY55" fmla="*/ 3303974 h 4338987"/>
                <a:gd name="connsiteX56" fmla="*/ 3267523 w 4202218"/>
                <a:gd name="connsiteY56" fmla="*/ 3395414 h 4338987"/>
                <a:gd name="connsiteX57" fmla="*/ 3004633 w 4202218"/>
                <a:gd name="connsiteY57" fmla="*/ 3303974 h 4338987"/>
                <a:gd name="connsiteX58" fmla="*/ 2753173 w 4202218"/>
                <a:gd name="connsiteY58" fmla="*/ 3189674 h 4338987"/>
                <a:gd name="connsiteX59" fmla="*/ 2638873 w 4202218"/>
                <a:gd name="connsiteY59" fmla="*/ 3098234 h 4338987"/>
                <a:gd name="connsiteX60" fmla="*/ 2570293 w 4202218"/>
                <a:gd name="connsiteY60" fmla="*/ 3109664 h 4338987"/>
                <a:gd name="connsiteX61" fmla="*/ 2558863 w 4202218"/>
                <a:gd name="connsiteY61" fmla="*/ 3326834 h 4338987"/>
                <a:gd name="connsiteX62" fmla="*/ 2673163 w 4202218"/>
                <a:gd name="connsiteY62" fmla="*/ 3555434 h 4338987"/>
                <a:gd name="connsiteX63" fmla="*/ 2730313 w 4202218"/>
                <a:gd name="connsiteY63" fmla="*/ 4024064 h 4338987"/>
                <a:gd name="connsiteX64" fmla="*/ 2696023 w 4202218"/>
                <a:gd name="connsiteY64" fmla="*/ 4184084 h 4338987"/>
                <a:gd name="connsiteX65" fmla="*/ 2536003 w 4202218"/>
                <a:gd name="connsiteY65" fmla="*/ 4138364 h 4338987"/>
                <a:gd name="connsiteX66" fmla="*/ 2536003 w 4202218"/>
                <a:gd name="connsiteY66" fmla="*/ 3909764 h 4338987"/>
                <a:gd name="connsiteX67" fmla="*/ 2433133 w 4202218"/>
                <a:gd name="connsiteY67" fmla="*/ 3566864 h 4338987"/>
                <a:gd name="connsiteX68" fmla="*/ 2307403 w 4202218"/>
                <a:gd name="connsiteY68" fmla="*/ 3166814 h 4338987"/>
                <a:gd name="connsiteX69" fmla="*/ 2261683 w 4202218"/>
                <a:gd name="connsiteY69" fmla="*/ 3063944 h 4338987"/>
                <a:gd name="connsiteX70" fmla="*/ 2078803 w 4202218"/>
                <a:gd name="connsiteY70" fmla="*/ 2949644 h 4338987"/>
                <a:gd name="connsiteX71" fmla="*/ 1850203 w 4202218"/>
                <a:gd name="connsiteY71" fmla="*/ 3029654 h 4338987"/>
                <a:gd name="connsiteX72" fmla="*/ 1415863 w 4202218"/>
                <a:gd name="connsiteY72" fmla="*/ 3361124 h 4338987"/>
                <a:gd name="connsiteX73" fmla="*/ 1381573 w 4202218"/>
                <a:gd name="connsiteY73" fmla="*/ 3681164 h 4338987"/>
                <a:gd name="connsiteX74" fmla="*/ 1381573 w 4202218"/>
                <a:gd name="connsiteY74" fmla="*/ 3989774 h 4338987"/>
                <a:gd name="connsiteX75" fmla="*/ 1290133 w 4202218"/>
                <a:gd name="connsiteY75" fmla="*/ 4309814 h 4338987"/>
                <a:gd name="connsiteX76" fmla="*/ 1198693 w 4202218"/>
                <a:gd name="connsiteY76" fmla="*/ 4298384 h 4338987"/>
                <a:gd name="connsiteX77" fmla="*/ 1187263 w 4202218"/>
                <a:gd name="connsiteY77" fmla="*/ 4081214 h 4338987"/>
                <a:gd name="connsiteX78" fmla="*/ 1198693 w 4202218"/>
                <a:gd name="connsiteY78" fmla="*/ 3909764 h 4338987"/>
                <a:gd name="connsiteX79" fmla="*/ 970093 w 4202218"/>
                <a:gd name="connsiteY79" fmla="*/ 3989774 h 4338987"/>
                <a:gd name="connsiteX80" fmla="*/ 718633 w 4202218"/>
                <a:gd name="connsiteY80" fmla="*/ 4069784 h 4338987"/>
                <a:gd name="connsiteX81" fmla="*/ 741493 w 4202218"/>
                <a:gd name="connsiteY81" fmla="*/ 3955484 h 4338987"/>
                <a:gd name="connsiteX82" fmla="*/ 1130113 w 4202218"/>
                <a:gd name="connsiteY82" fmla="*/ 3795464 h 4338987"/>
                <a:gd name="connsiteX83" fmla="*/ 1278703 w 4202218"/>
                <a:gd name="connsiteY83" fmla="*/ 3726884 h 4338987"/>
                <a:gd name="connsiteX84" fmla="*/ 1221553 w 4202218"/>
                <a:gd name="connsiteY84" fmla="*/ 3372554 h 4338987"/>
                <a:gd name="connsiteX85" fmla="*/ 1324423 w 4202218"/>
                <a:gd name="connsiteY85" fmla="*/ 3121094 h 4338987"/>
                <a:gd name="connsiteX86" fmla="*/ 1393003 w 4202218"/>
                <a:gd name="connsiteY86" fmla="*/ 3052514 h 4338987"/>
                <a:gd name="connsiteX87" fmla="*/ 1084393 w 4202218"/>
                <a:gd name="connsiteY87" fmla="*/ 3029654 h 4338987"/>
                <a:gd name="connsiteX88" fmla="*/ 730063 w 4202218"/>
                <a:gd name="connsiteY88" fmla="*/ 2961074 h 4338987"/>
                <a:gd name="connsiteX89" fmla="*/ 375733 w 4202218"/>
                <a:gd name="connsiteY89" fmla="*/ 3132524 h 4338987"/>
                <a:gd name="connsiteX90" fmla="*/ 421453 w 4202218"/>
                <a:gd name="connsiteY90" fmla="*/ 3029654 h 4338987"/>
                <a:gd name="connsiteX91" fmla="*/ 627193 w 4202218"/>
                <a:gd name="connsiteY91" fmla="*/ 2926784 h 4338987"/>
                <a:gd name="connsiteX92" fmla="*/ 810073 w 4202218"/>
                <a:gd name="connsiteY92" fmla="*/ 2755334 h 4338987"/>
                <a:gd name="connsiteX93" fmla="*/ 1152973 w 4202218"/>
                <a:gd name="connsiteY93" fmla="*/ 2778194 h 4338987"/>
                <a:gd name="connsiteX94" fmla="*/ 1461583 w 4202218"/>
                <a:gd name="connsiteY94" fmla="*/ 2823914 h 4338987"/>
                <a:gd name="connsiteX95" fmla="*/ 1953073 w 4202218"/>
                <a:gd name="connsiteY95" fmla="*/ 2663894 h 4338987"/>
                <a:gd name="connsiteX96" fmla="*/ 1701613 w 4202218"/>
                <a:gd name="connsiteY96" fmla="*/ 2263844 h 4338987"/>
                <a:gd name="connsiteX97" fmla="*/ 1690183 w 4202218"/>
                <a:gd name="connsiteY97" fmla="*/ 1966664 h 4338987"/>
                <a:gd name="connsiteX98" fmla="*/ 1381991 w 4202218"/>
                <a:gd name="connsiteY98" fmla="*/ 1841930 h 4338987"/>
                <a:gd name="connsiteX99" fmla="*/ 1095823 w 4202218"/>
                <a:gd name="connsiteY99" fmla="*/ 1715204 h 4338987"/>
                <a:gd name="connsiteX100" fmla="*/ 746507 w 4202218"/>
                <a:gd name="connsiteY100" fmla="*/ 1626741 h 4338987"/>
                <a:gd name="connsiteX101" fmla="*/ 352873 w 4202218"/>
                <a:gd name="connsiteY101" fmla="*/ 1726634 h 4338987"/>
                <a:gd name="connsiteX102" fmla="*/ 113171 w 4202218"/>
                <a:gd name="connsiteY102" fmla="*/ 1763908 h 4338987"/>
                <a:gd name="connsiteX103" fmla="*/ 9973 w 4202218"/>
                <a:gd name="connsiteY103" fmla="*/ 1738064 h 4338987"/>
                <a:gd name="connsiteX104" fmla="*/ 348516 w 4202218"/>
                <a:gd name="connsiteY104" fmla="*/ 1644138 h 4338987"/>
                <a:gd name="connsiteX105" fmla="*/ 653097 w 4202218"/>
                <a:gd name="connsiteY105" fmla="*/ 1544246 h 4338987"/>
                <a:gd name="connsiteX106" fmla="*/ 1072963 w 4202218"/>
                <a:gd name="connsiteY106" fmla="*/ 1612334 h 4338987"/>
                <a:gd name="connsiteX107" fmla="*/ 1244413 w 4202218"/>
                <a:gd name="connsiteY107" fmla="*/ 1658054 h 4338987"/>
                <a:gd name="connsiteX108" fmla="*/ 1205766 w 4202218"/>
                <a:gd name="connsiteY108" fmla="*/ 1452314 h 4338987"/>
                <a:gd name="connsiteX109" fmla="*/ 1046313 w 4202218"/>
                <a:gd name="connsiteY109" fmla="*/ 815735 h 4338987"/>
                <a:gd name="connsiteX110" fmla="*/ 1221553 w 4202218"/>
                <a:gd name="connsiteY110" fmla="*/ 1212284 h 4338987"/>
                <a:gd name="connsiteX0" fmla="*/ 1221553 w 4202218"/>
                <a:gd name="connsiteY0" fmla="*/ 1212284 h 4338987"/>
                <a:gd name="connsiteX1" fmla="*/ 1343911 w 4202218"/>
                <a:gd name="connsiteY1" fmla="*/ 1560154 h 4338987"/>
                <a:gd name="connsiteX2" fmla="*/ 1553023 w 4202218"/>
                <a:gd name="connsiteY2" fmla="*/ 1658054 h 4338987"/>
                <a:gd name="connsiteX3" fmla="*/ 1907353 w 4202218"/>
                <a:gd name="connsiteY3" fmla="*/ 1680914 h 4338987"/>
                <a:gd name="connsiteX4" fmla="*/ 2021653 w 4202218"/>
                <a:gd name="connsiteY4" fmla="*/ 1543754 h 4338987"/>
                <a:gd name="connsiteX5" fmla="*/ 2124523 w 4202218"/>
                <a:gd name="connsiteY5" fmla="*/ 1292294 h 4338987"/>
                <a:gd name="connsiteX6" fmla="*/ 2124523 w 4202218"/>
                <a:gd name="connsiteY6" fmla="*/ 1120844 h 4338987"/>
                <a:gd name="connsiteX7" fmla="*/ 2068029 w 4202218"/>
                <a:gd name="connsiteY7" fmla="*/ 825651 h 4338987"/>
                <a:gd name="connsiteX8" fmla="*/ 2078803 w 4202218"/>
                <a:gd name="connsiteY8" fmla="*/ 777944 h 4338987"/>
                <a:gd name="connsiteX9" fmla="*/ 2170243 w 4202218"/>
                <a:gd name="connsiteY9" fmla="*/ 1086554 h 4338987"/>
                <a:gd name="connsiteX10" fmla="*/ 2215963 w 4202218"/>
                <a:gd name="connsiteY10" fmla="*/ 1269434 h 4338987"/>
                <a:gd name="connsiteX11" fmla="*/ 2284543 w 4202218"/>
                <a:gd name="connsiteY11" fmla="*/ 1303724 h 4338987"/>
                <a:gd name="connsiteX12" fmla="*/ 2330263 w 4202218"/>
                <a:gd name="connsiteY12" fmla="*/ 1166564 h 4338987"/>
                <a:gd name="connsiteX13" fmla="*/ 2467423 w 4202218"/>
                <a:gd name="connsiteY13" fmla="*/ 880814 h 4338987"/>
                <a:gd name="connsiteX14" fmla="*/ 2558863 w 4202218"/>
                <a:gd name="connsiteY14" fmla="*/ 640784 h 4338987"/>
                <a:gd name="connsiteX15" fmla="*/ 2616013 w 4202218"/>
                <a:gd name="connsiteY15" fmla="*/ 537914 h 4338987"/>
                <a:gd name="connsiteX16" fmla="*/ 2558863 w 4202218"/>
                <a:gd name="connsiteY16" fmla="*/ 789374 h 4338987"/>
                <a:gd name="connsiteX17" fmla="*/ 2444563 w 4202218"/>
                <a:gd name="connsiteY17" fmla="*/ 1097984 h 4338987"/>
                <a:gd name="connsiteX18" fmla="*/ 2375983 w 4202218"/>
                <a:gd name="connsiteY18" fmla="*/ 1406594 h 4338987"/>
                <a:gd name="connsiteX19" fmla="*/ 2558863 w 4202218"/>
                <a:gd name="connsiteY19" fmla="*/ 1578044 h 4338987"/>
                <a:gd name="connsiteX20" fmla="*/ 2878903 w 4202218"/>
                <a:gd name="connsiteY20" fmla="*/ 1658054 h 4338987"/>
                <a:gd name="connsiteX21" fmla="*/ 3187513 w 4202218"/>
                <a:gd name="connsiteY21" fmla="*/ 1658054 h 4338987"/>
                <a:gd name="connsiteX22" fmla="*/ 3370393 w 4202218"/>
                <a:gd name="connsiteY22" fmla="*/ 1566614 h 4338987"/>
                <a:gd name="connsiteX23" fmla="*/ 3473263 w 4202218"/>
                <a:gd name="connsiteY23" fmla="*/ 1372304 h 4338987"/>
                <a:gd name="connsiteX24" fmla="*/ 3461833 w 4202218"/>
                <a:gd name="connsiteY24" fmla="*/ 1097984 h 4338987"/>
                <a:gd name="connsiteX25" fmla="*/ 3450403 w 4202218"/>
                <a:gd name="connsiteY25" fmla="*/ 777944 h 4338987"/>
                <a:gd name="connsiteX26" fmla="*/ 3759013 w 4202218"/>
                <a:gd name="connsiteY26" fmla="*/ 572204 h 4338987"/>
                <a:gd name="connsiteX27" fmla="*/ 3999043 w 4202218"/>
                <a:gd name="connsiteY27" fmla="*/ 92144 h 4338987"/>
                <a:gd name="connsiteX28" fmla="*/ 4033333 w 4202218"/>
                <a:gd name="connsiteY28" fmla="*/ 12134 h 4338987"/>
                <a:gd name="connsiteX29" fmla="*/ 4010473 w 4202218"/>
                <a:gd name="connsiteY29" fmla="*/ 252164 h 4338987"/>
                <a:gd name="connsiteX30" fmla="*/ 3827593 w 4202218"/>
                <a:gd name="connsiteY30" fmla="*/ 652214 h 4338987"/>
                <a:gd name="connsiteX31" fmla="*/ 3644713 w 4202218"/>
                <a:gd name="connsiteY31" fmla="*/ 789374 h 4338987"/>
                <a:gd name="connsiteX32" fmla="*/ 3530413 w 4202218"/>
                <a:gd name="connsiteY32" fmla="*/ 892244 h 4338987"/>
                <a:gd name="connsiteX33" fmla="*/ 3861883 w 4202218"/>
                <a:gd name="connsiteY33" fmla="*/ 846524 h 4338987"/>
                <a:gd name="connsiteX34" fmla="*/ 4193353 w 4202218"/>
                <a:gd name="connsiteY34" fmla="*/ 720794 h 4338987"/>
                <a:gd name="connsiteX35" fmla="*/ 4079053 w 4202218"/>
                <a:gd name="connsiteY35" fmla="*/ 892244 h 4338987"/>
                <a:gd name="connsiteX36" fmla="*/ 3781873 w 4202218"/>
                <a:gd name="connsiteY36" fmla="*/ 937964 h 4338987"/>
                <a:gd name="connsiteX37" fmla="*/ 3658531 w 4202218"/>
                <a:gd name="connsiteY37" fmla="*/ 1093504 h 4338987"/>
                <a:gd name="connsiteX38" fmla="*/ 3656143 w 4202218"/>
                <a:gd name="connsiteY38" fmla="*/ 1235144 h 4338987"/>
                <a:gd name="connsiteX39" fmla="*/ 3621853 w 4202218"/>
                <a:gd name="connsiteY39" fmla="*/ 1532324 h 4338987"/>
                <a:gd name="connsiteX40" fmla="*/ 3461833 w 4202218"/>
                <a:gd name="connsiteY40" fmla="*/ 1726634 h 4338987"/>
                <a:gd name="connsiteX41" fmla="*/ 3278953 w 4202218"/>
                <a:gd name="connsiteY41" fmla="*/ 2035244 h 4338987"/>
                <a:gd name="connsiteX42" fmla="*/ 3233233 w 4202218"/>
                <a:gd name="connsiteY42" fmla="*/ 2309564 h 4338987"/>
                <a:gd name="connsiteX43" fmla="*/ 3404683 w 4202218"/>
                <a:gd name="connsiteY43" fmla="*/ 2458154 h 4338987"/>
                <a:gd name="connsiteX44" fmla="*/ 3759013 w 4202218"/>
                <a:gd name="connsiteY44" fmla="*/ 2663894 h 4338987"/>
                <a:gd name="connsiteX45" fmla="*/ 4079053 w 4202218"/>
                <a:gd name="connsiteY45" fmla="*/ 2778194 h 4338987"/>
                <a:gd name="connsiteX46" fmla="*/ 4079053 w 4202218"/>
                <a:gd name="connsiteY46" fmla="*/ 2881064 h 4338987"/>
                <a:gd name="connsiteX47" fmla="*/ 3770443 w 4202218"/>
                <a:gd name="connsiteY47" fmla="*/ 2869634 h 4338987"/>
                <a:gd name="connsiteX48" fmla="*/ 3404683 w 4202218"/>
                <a:gd name="connsiteY48" fmla="*/ 2732474 h 4338987"/>
                <a:gd name="connsiteX49" fmla="*/ 3084643 w 4202218"/>
                <a:gd name="connsiteY49" fmla="*/ 2663894 h 4338987"/>
                <a:gd name="connsiteX50" fmla="*/ 2958913 w 4202218"/>
                <a:gd name="connsiteY50" fmla="*/ 2698184 h 4338987"/>
                <a:gd name="connsiteX51" fmla="*/ 2821753 w 4202218"/>
                <a:gd name="connsiteY51" fmla="*/ 2823914 h 4338987"/>
                <a:gd name="connsiteX52" fmla="*/ 2764603 w 4202218"/>
                <a:gd name="connsiteY52" fmla="*/ 2995364 h 4338987"/>
                <a:gd name="connsiteX53" fmla="*/ 2970343 w 4202218"/>
                <a:gd name="connsiteY53" fmla="*/ 3132524 h 4338987"/>
                <a:gd name="connsiteX54" fmla="*/ 3176083 w 4202218"/>
                <a:gd name="connsiteY54" fmla="*/ 3269684 h 4338987"/>
                <a:gd name="connsiteX55" fmla="*/ 3347533 w 4202218"/>
                <a:gd name="connsiteY55" fmla="*/ 3303974 h 4338987"/>
                <a:gd name="connsiteX56" fmla="*/ 3267523 w 4202218"/>
                <a:gd name="connsiteY56" fmla="*/ 3395414 h 4338987"/>
                <a:gd name="connsiteX57" fmla="*/ 3004633 w 4202218"/>
                <a:gd name="connsiteY57" fmla="*/ 3303974 h 4338987"/>
                <a:gd name="connsiteX58" fmla="*/ 2753173 w 4202218"/>
                <a:gd name="connsiteY58" fmla="*/ 3189674 h 4338987"/>
                <a:gd name="connsiteX59" fmla="*/ 2638873 w 4202218"/>
                <a:gd name="connsiteY59" fmla="*/ 3098234 h 4338987"/>
                <a:gd name="connsiteX60" fmla="*/ 2570293 w 4202218"/>
                <a:gd name="connsiteY60" fmla="*/ 3109664 h 4338987"/>
                <a:gd name="connsiteX61" fmla="*/ 2558863 w 4202218"/>
                <a:gd name="connsiteY61" fmla="*/ 3326834 h 4338987"/>
                <a:gd name="connsiteX62" fmla="*/ 2673163 w 4202218"/>
                <a:gd name="connsiteY62" fmla="*/ 3555434 h 4338987"/>
                <a:gd name="connsiteX63" fmla="*/ 2730313 w 4202218"/>
                <a:gd name="connsiteY63" fmla="*/ 4024064 h 4338987"/>
                <a:gd name="connsiteX64" fmla="*/ 2696023 w 4202218"/>
                <a:gd name="connsiteY64" fmla="*/ 4184084 h 4338987"/>
                <a:gd name="connsiteX65" fmla="*/ 2536003 w 4202218"/>
                <a:gd name="connsiteY65" fmla="*/ 4138364 h 4338987"/>
                <a:gd name="connsiteX66" fmla="*/ 2536003 w 4202218"/>
                <a:gd name="connsiteY66" fmla="*/ 3909764 h 4338987"/>
                <a:gd name="connsiteX67" fmla="*/ 2433133 w 4202218"/>
                <a:gd name="connsiteY67" fmla="*/ 3566864 h 4338987"/>
                <a:gd name="connsiteX68" fmla="*/ 2307403 w 4202218"/>
                <a:gd name="connsiteY68" fmla="*/ 3166814 h 4338987"/>
                <a:gd name="connsiteX69" fmla="*/ 2261683 w 4202218"/>
                <a:gd name="connsiteY69" fmla="*/ 3063944 h 4338987"/>
                <a:gd name="connsiteX70" fmla="*/ 2078803 w 4202218"/>
                <a:gd name="connsiteY70" fmla="*/ 2949644 h 4338987"/>
                <a:gd name="connsiteX71" fmla="*/ 1850203 w 4202218"/>
                <a:gd name="connsiteY71" fmla="*/ 3029654 h 4338987"/>
                <a:gd name="connsiteX72" fmla="*/ 1415863 w 4202218"/>
                <a:gd name="connsiteY72" fmla="*/ 3361124 h 4338987"/>
                <a:gd name="connsiteX73" fmla="*/ 1381573 w 4202218"/>
                <a:gd name="connsiteY73" fmla="*/ 3681164 h 4338987"/>
                <a:gd name="connsiteX74" fmla="*/ 1381573 w 4202218"/>
                <a:gd name="connsiteY74" fmla="*/ 3989774 h 4338987"/>
                <a:gd name="connsiteX75" fmla="*/ 1290133 w 4202218"/>
                <a:gd name="connsiteY75" fmla="*/ 4309814 h 4338987"/>
                <a:gd name="connsiteX76" fmla="*/ 1198693 w 4202218"/>
                <a:gd name="connsiteY76" fmla="*/ 4298384 h 4338987"/>
                <a:gd name="connsiteX77" fmla="*/ 1187263 w 4202218"/>
                <a:gd name="connsiteY77" fmla="*/ 4081214 h 4338987"/>
                <a:gd name="connsiteX78" fmla="*/ 1198693 w 4202218"/>
                <a:gd name="connsiteY78" fmla="*/ 3909764 h 4338987"/>
                <a:gd name="connsiteX79" fmla="*/ 970093 w 4202218"/>
                <a:gd name="connsiteY79" fmla="*/ 3989774 h 4338987"/>
                <a:gd name="connsiteX80" fmla="*/ 718633 w 4202218"/>
                <a:gd name="connsiteY80" fmla="*/ 4069784 h 4338987"/>
                <a:gd name="connsiteX81" fmla="*/ 741493 w 4202218"/>
                <a:gd name="connsiteY81" fmla="*/ 3955484 h 4338987"/>
                <a:gd name="connsiteX82" fmla="*/ 1130113 w 4202218"/>
                <a:gd name="connsiteY82" fmla="*/ 3795464 h 4338987"/>
                <a:gd name="connsiteX83" fmla="*/ 1278703 w 4202218"/>
                <a:gd name="connsiteY83" fmla="*/ 3726884 h 4338987"/>
                <a:gd name="connsiteX84" fmla="*/ 1221553 w 4202218"/>
                <a:gd name="connsiteY84" fmla="*/ 3372554 h 4338987"/>
                <a:gd name="connsiteX85" fmla="*/ 1324423 w 4202218"/>
                <a:gd name="connsiteY85" fmla="*/ 3121094 h 4338987"/>
                <a:gd name="connsiteX86" fmla="*/ 1393003 w 4202218"/>
                <a:gd name="connsiteY86" fmla="*/ 3052514 h 4338987"/>
                <a:gd name="connsiteX87" fmla="*/ 1084393 w 4202218"/>
                <a:gd name="connsiteY87" fmla="*/ 3029654 h 4338987"/>
                <a:gd name="connsiteX88" fmla="*/ 730063 w 4202218"/>
                <a:gd name="connsiteY88" fmla="*/ 2961074 h 4338987"/>
                <a:gd name="connsiteX89" fmla="*/ 375733 w 4202218"/>
                <a:gd name="connsiteY89" fmla="*/ 3132524 h 4338987"/>
                <a:gd name="connsiteX90" fmla="*/ 421453 w 4202218"/>
                <a:gd name="connsiteY90" fmla="*/ 3029654 h 4338987"/>
                <a:gd name="connsiteX91" fmla="*/ 627193 w 4202218"/>
                <a:gd name="connsiteY91" fmla="*/ 2926784 h 4338987"/>
                <a:gd name="connsiteX92" fmla="*/ 810073 w 4202218"/>
                <a:gd name="connsiteY92" fmla="*/ 2755334 h 4338987"/>
                <a:gd name="connsiteX93" fmla="*/ 1152973 w 4202218"/>
                <a:gd name="connsiteY93" fmla="*/ 2778194 h 4338987"/>
                <a:gd name="connsiteX94" fmla="*/ 1461583 w 4202218"/>
                <a:gd name="connsiteY94" fmla="*/ 2823914 h 4338987"/>
                <a:gd name="connsiteX95" fmla="*/ 1953073 w 4202218"/>
                <a:gd name="connsiteY95" fmla="*/ 2663894 h 4338987"/>
                <a:gd name="connsiteX96" fmla="*/ 1701613 w 4202218"/>
                <a:gd name="connsiteY96" fmla="*/ 2263844 h 4338987"/>
                <a:gd name="connsiteX97" fmla="*/ 1690183 w 4202218"/>
                <a:gd name="connsiteY97" fmla="*/ 1966664 h 4338987"/>
                <a:gd name="connsiteX98" fmla="*/ 1381991 w 4202218"/>
                <a:gd name="connsiteY98" fmla="*/ 1841930 h 4338987"/>
                <a:gd name="connsiteX99" fmla="*/ 1095823 w 4202218"/>
                <a:gd name="connsiteY99" fmla="*/ 1715204 h 4338987"/>
                <a:gd name="connsiteX100" fmla="*/ 746507 w 4202218"/>
                <a:gd name="connsiteY100" fmla="*/ 1626741 h 4338987"/>
                <a:gd name="connsiteX101" fmla="*/ 352873 w 4202218"/>
                <a:gd name="connsiteY101" fmla="*/ 1726634 h 4338987"/>
                <a:gd name="connsiteX102" fmla="*/ 113171 w 4202218"/>
                <a:gd name="connsiteY102" fmla="*/ 1763908 h 4338987"/>
                <a:gd name="connsiteX103" fmla="*/ 9973 w 4202218"/>
                <a:gd name="connsiteY103" fmla="*/ 1738064 h 4338987"/>
                <a:gd name="connsiteX104" fmla="*/ 348516 w 4202218"/>
                <a:gd name="connsiteY104" fmla="*/ 1644138 h 4338987"/>
                <a:gd name="connsiteX105" fmla="*/ 653097 w 4202218"/>
                <a:gd name="connsiteY105" fmla="*/ 1544246 h 4338987"/>
                <a:gd name="connsiteX106" fmla="*/ 1072963 w 4202218"/>
                <a:gd name="connsiteY106" fmla="*/ 1612334 h 4338987"/>
                <a:gd name="connsiteX107" fmla="*/ 1244413 w 4202218"/>
                <a:gd name="connsiteY107" fmla="*/ 1658054 h 4338987"/>
                <a:gd name="connsiteX108" fmla="*/ 1205766 w 4202218"/>
                <a:gd name="connsiteY108" fmla="*/ 1452314 h 4338987"/>
                <a:gd name="connsiteX109" fmla="*/ 1046313 w 4202218"/>
                <a:gd name="connsiteY109" fmla="*/ 815735 h 4338987"/>
                <a:gd name="connsiteX110" fmla="*/ 1221553 w 4202218"/>
                <a:gd name="connsiteY110" fmla="*/ 1212284 h 4338987"/>
                <a:gd name="connsiteX0" fmla="*/ 1221553 w 4202218"/>
                <a:gd name="connsiteY0" fmla="*/ 1212284 h 4338987"/>
                <a:gd name="connsiteX1" fmla="*/ 1343911 w 4202218"/>
                <a:gd name="connsiteY1" fmla="*/ 1560154 h 4338987"/>
                <a:gd name="connsiteX2" fmla="*/ 1553023 w 4202218"/>
                <a:gd name="connsiteY2" fmla="*/ 1658054 h 4338987"/>
                <a:gd name="connsiteX3" fmla="*/ 1907353 w 4202218"/>
                <a:gd name="connsiteY3" fmla="*/ 1680914 h 4338987"/>
                <a:gd name="connsiteX4" fmla="*/ 2021653 w 4202218"/>
                <a:gd name="connsiteY4" fmla="*/ 1543754 h 4338987"/>
                <a:gd name="connsiteX5" fmla="*/ 2124523 w 4202218"/>
                <a:gd name="connsiteY5" fmla="*/ 1292294 h 4338987"/>
                <a:gd name="connsiteX6" fmla="*/ 2124523 w 4202218"/>
                <a:gd name="connsiteY6" fmla="*/ 1120844 h 4338987"/>
                <a:gd name="connsiteX7" fmla="*/ 2068029 w 4202218"/>
                <a:gd name="connsiteY7" fmla="*/ 825651 h 4338987"/>
                <a:gd name="connsiteX8" fmla="*/ 2078803 w 4202218"/>
                <a:gd name="connsiteY8" fmla="*/ 777944 h 4338987"/>
                <a:gd name="connsiteX9" fmla="*/ 2170243 w 4202218"/>
                <a:gd name="connsiteY9" fmla="*/ 1086554 h 4338987"/>
                <a:gd name="connsiteX10" fmla="*/ 2215963 w 4202218"/>
                <a:gd name="connsiteY10" fmla="*/ 1269434 h 4338987"/>
                <a:gd name="connsiteX11" fmla="*/ 2284543 w 4202218"/>
                <a:gd name="connsiteY11" fmla="*/ 1303724 h 4338987"/>
                <a:gd name="connsiteX12" fmla="*/ 2330263 w 4202218"/>
                <a:gd name="connsiteY12" fmla="*/ 1166564 h 4338987"/>
                <a:gd name="connsiteX13" fmla="*/ 2467423 w 4202218"/>
                <a:gd name="connsiteY13" fmla="*/ 880814 h 4338987"/>
                <a:gd name="connsiteX14" fmla="*/ 2558863 w 4202218"/>
                <a:gd name="connsiteY14" fmla="*/ 640784 h 4338987"/>
                <a:gd name="connsiteX15" fmla="*/ 2616013 w 4202218"/>
                <a:gd name="connsiteY15" fmla="*/ 537914 h 4338987"/>
                <a:gd name="connsiteX16" fmla="*/ 2558863 w 4202218"/>
                <a:gd name="connsiteY16" fmla="*/ 789374 h 4338987"/>
                <a:gd name="connsiteX17" fmla="*/ 2444563 w 4202218"/>
                <a:gd name="connsiteY17" fmla="*/ 1097984 h 4338987"/>
                <a:gd name="connsiteX18" fmla="*/ 2375983 w 4202218"/>
                <a:gd name="connsiteY18" fmla="*/ 1406594 h 4338987"/>
                <a:gd name="connsiteX19" fmla="*/ 2558863 w 4202218"/>
                <a:gd name="connsiteY19" fmla="*/ 1578044 h 4338987"/>
                <a:gd name="connsiteX20" fmla="*/ 2878903 w 4202218"/>
                <a:gd name="connsiteY20" fmla="*/ 1658054 h 4338987"/>
                <a:gd name="connsiteX21" fmla="*/ 3187513 w 4202218"/>
                <a:gd name="connsiteY21" fmla="*/ 1658054 h 4338987"/>
                <a:gd name="connsiteX22" fmla="*/ 3370393 w 4202218"/>
                <a:gd name="connsiteY22" fmla="*/ 1566614 h 4338987"/>
                <a:gd name="connsiteX23" fmla="*/ 3473263 w 4202218"/>
                <a:gd name="connsiteY23" fmla="*/ 1372304 h 4338987"/>
                <a:gd name="connsiteX24" fmla="*/ 3461833 w 4202218"/>
                <a:gd name="connsiteY24" fmla="*/ 1097984 h 4338987"/>
                <a:gd name="connsiteX25" fmla="*/ 3450403 w 4202218"/>
                <a:gd name="connsiteY25" fmla="*/ 777944 h 4338987"/>
                <a:gd name="connsiteX26" fmla="*/ 3759013 w 4202218"/>
                <a:gd name="connsiteY26" fmla="*/ 572204 h 4338987"/>
                <a:gd name="connsiteX27" fmla="*/ 3999043 w 4202218"/>
                <a:gd name="connsiteY27" fmla="*/ 92144 h 4338987"/>
                <a:gd name="connsiteX28" fmla="*/ 4033333 w 4202218"/>
                <a:gd name="connsiteY28" fmla="*/ 12134 h 4338987"/>
                <a:gd name="connsiteX29" fmla="*/ 4010473 w 4202218"/>
                <a:gd name="connsiteY29" fmla="*/ 252164 h 4338987"/>
                <a:gd name="connsiteX30" fmla="*/ 3827593 w 4202218"/>
                <a:gd name="connsiteY30" fmla="*/ 652214 h 4338987"/>
                <a:gd name="connsiteX31" fmla="*/ 3644713 w 4202218"/>
                <a:gd name="connsiteY31" fmla="*/ 789374 h 4338987"/>
                <a:gd name="connsiteX32" fmla="*/ 3563719 w 4202218"/>
                <a:gd name="connsiteY32" fmla="*/ 977218 h 4338987"/>
                <a:gd name="connsiteX33" fmla="*/ 3861883 w 4202218"/>
                <a:gd name="connsiteY33" fmla="*/ 846524 h 4338987"/>
                <a:gd name="connsiteX34" fmla="*/ 4193353 w 4202218"/>
                <a:gd name="connsiteY34" fmla="*/ 720794 h 4338987"/>
                <a:gd name="connsiteX35" fmla="*/ 4079053 w 4202218"/>
                <a:gd name="connsiteY35" fmla="*/ 892244 h 4338987"/>
                <a:gd name="connsiteX36" fmla="*/ 3781873 w 4202218"/>
                <a:gd name="connsiteY36" fmla="*/ 937964 h 4338987"/>
                <a:gd name="connsiteX37" fmla="*/ 3658531 w 4202218"/>
                <a:gd name="connsiteY37" fmla="*/ 1093504 h 4338987"/>
                <a:gd name="connsiteX38" fmla="*/ 3656143 w 4202218"/>
                <a:gd name="connsiteY38" fmla="*/ 1235144 h 4338987"/>
                <a:gd name="connsiteX39" fmla="*/ 3621853 w 4202218"/>
                <a:gd name="connsiteY39" fmla="*/ 1532324 h 4338987"/>
                <a:gd name="connsiteX40" fmla="*/ 3461833 w 4202218"/>
                <a:gd name="connsiteY40" fmla="*/ 1726634 h 4338987"/>
                <a:gd name="connsiteX41" fmla="*/ 3278953 w 4202218"/>
                <a:gd name="connsiteY41" fmla="*/ 2035244 h 4338987"/>
                <a:gd name="connsiteX42" fmla="*/ 3233233 w 4202218"/>
                <a:gd name="connsiteY42" fmla="*/ 2309564 h 4338987"/>
                <a:gd name="connsiteX43" fmla="*/ 3404683 w 4202218"/>
                <a:gd name="connsiteY43" fmla="*/ 2458154 h 4338987"/>
                <a:gd name="connsiteX44" fmla="*/ 3759013 w 4202218"/>
                <a:gd name="connsiteY44" fmla="*/ 2663894 h 4338987"/>
                <a:gd name="connsiteX45" fmla="*/ 4079053 w 4202218"/>
                <a:gd name="connsiteY45" fmla="*/ 2778194 h 4338987"/>
                <a:gd name="connsiteX46" fmla="*/ 4079053 w 4202218"/>
                <a:gd name="connsiteY46" fmla="*/ 2881064 h 4338987"/>
                <a:gd name="connsiteX47" fmla="*/ 3770443 w 4202218"/>
                <a:gd name="connsiteY47" fmla="*/ 2869634 h 4338987"/>
                <a:gd name="connsiteX48" fmla="*/ 3404683 w 4202218"/>
                <a:gd name="connsiteY48" fmla="*/ 2732474 h 4338987"/>
                <a:gd name="connsiteX49" fmla="*/ 3084643 w 4202218"/>
                <a:gd name="connsiteY49" fmla="*/ 2663894 h 4338987"/>
                <a:gd name="connsiteX50" fmla="*/ 2958913 w 4202218"/>
                <a:gd name="connsiteY50" fmla="*/ 2698184 h 4338987"/>
                <a:gd name="connsiteX51" fmla="*/ 2821753 w 4202218"/>
                <a:gd name="connsiteY51" fmla="*/ 2823914 h 4338987"/>
                <a:gd name="connsiteX52" fmla="*/ 2764603 w 4202218"/>
                <a:gd name="connsiteY52" fmla="*/ 2995364 h 4338987"/>
                <a:gd name="connsiteX53" fmla="*/ 2970343 w 4202218"/>
                <a:gd name="connsiteY53" fmla="*/ 3132524 h 4338987"/>
                <a:gd name="connsiteX54" fmla="*/ 3176083 w 4202218"/>
                <a:gd name="connsiteY54" fmla="*/ 3269684 h 4338987"/>
                <a:gd name="connsiteX55" fmla="*/ 3347533 w 4202218"/>
                <a:gd name="connsiteY55" fmla="*/ 3303974 h 4338987"/>
                <a:gd name="connsiteX56" fmla="*/ 3267523 w 4202218"/>
                <a:gd name="connsiteY56" fmla="*/ 3395414 h 4338987"/>
                <a:gd name="connsiteX57" fmla="*/ 3004633 w 4202218"/>
                <a:gd name="connsiteY57" fmla="*/ 3303974 h 4338987"/>
                <a:gd name="connsiteX58" fmla="*/ 2753173 w 4202218"/>
                <a:gd name="connsiteY58" fmla="*/ 3189674 h 4338987"/>
                <a:gd name="connsiteX59" fmla="*/ 2638873 w 4202218"/>
                <a:gd name="connsiteY59" fmla="*/ 3098234 h 4338987"/>
                <a:gd name="connsiteX60" fmla="*/ 2570293 w 4202218"/>
                <a:gd name="connsiteY60" fmla="*/ 3109664 h 4338987"/>
                <a:gd name="connsiteX61" fmla="*/ 2558863 w 4202218"/>
                <a:gd name="connsiteY61" fmla="*/ 3326834 h 4338987"/>
                <a:gd name="connsiteX62" fmla="*/ 2673163 w 4202218"/>
                <a:gd name="connsiteY62" fmla="*/ 3555434 h 4338987"/>
                <a:gd name="connsiteX63" fmla="*/ 2730313 w 4202218"/>
                <a:gd name="connsiteY63" fmla="*/ 4024064 h 4338987"/>
                <a:gd name="connsiteX64" fmla="*/ 2696023 w 4202218"/>
                <a:gd name="connsiteY64" fmla="*/ 4184084 h 4338987"/>
                <a:gd name="connsiteX65" fmla="*/ 2536003 w 4202218"/>
                <a:gd name="connsiteY65" fmla="*/ 4138364 h 4338987"/>
                <a:gd name="connsiteX66" fmla="*/ 2536003 w 4202218"/>
                <a:gd name="connsiteY66" fmla="*/ 3909764 h 4338987"/>
                <a:gd name="connsiteX67" fmla="*/ 2433133 w 4202218"/>
                <a:gd name="connsiteY67" fmla="*/ 3566864 h 4338987"/>
                <a:gd name="connsiteX68" fmla="*/ 2307403 w 4202218"/>
                <a:gd name="connsiteY68" fmla="*/ 3166814 h 4338987"/>
                <a:gd name="connsiteX69" fmla="*/ 2261683 w 4202218"/>
                <a:gd name="connsiteY69" fmla="*/ 3063944 h 4338987"/>
                <a:gd name="connsiteX70" fmla="*/ 2078803 w 4202218"/>
                <a:gd name="connsiteY70" fmla="*/ 2949644 h 4338987"/>
                <a:gd name="connsiteX71" fmla="*/ 1850203 w 4202218"/>
                <a:gd name="connsiteY71" fmla="*/ 3029654 h 4338987"/>
                <a:gd name="connsiteX72" fmla="*/ 1415863 w 4202218"/>
                <a:gd name="connsiteY72" fmla="*/ 3361124 h 4338987"/>
                <a:gd name="connsiteX73" fmla="*/ 1381573 w 4202218"/>
                <a:gd name="connsiteY73" fmla="*/ 3681164 h 4338987"/>
                <a:gd name="connsiteX74" fmla="*/ 1381573 w 4202218"/>
                <a:gd name="connsiteY74" fmla="*/ 3989774 h 4338987"/>
                <a:gd name="connsiteX75" fmla="*/ 1290133 w 4202218"/>
                <a:gd name="connsiteY75" fmla="*/ 4309814 h 4338987"/>
                <a:gd name="connsiteX76" fmla="*/ 1198693 w 4202218"/>
                <a:gd name="connsiteY76" fmla="*/ 4298384 h 4338987"/>
                <a:gd name="connsiteX77" fmla="*/ 1187263 w 4202218"/>
                <a:gd name="connsiteY77" fmla="*/ 4081214 h 4338987"/>
                <a:gd name="connsiteX78" fmla="*/ 1198693 w 4202218"/>
                <a:gd name="connsiteY78" fmla="*/ 3909764 h 4338987"/>
                <a:gd name="connsiteX79" fmla="*/ 970093 w 4202218"/>
                <a:gd name="connsiteY79" fmla="*/ 3989774 h 4338987"/>
                <a:gd name="connsiteX80" fmla="*/ 718633 w 4202218"/>
                <a:gd name="connsiteY80" fmla="*/ 4069784 h 4338987"/>
                <a:gd name="connsiteX81" fmla="*/ 741493 w 4202218"/>
                <a:gd name="connsiteY81" fmla="*/ 3955484 h 4338987"/>
                <a:gd name="connsiteX82" fmla="*/ 1130113 w 4202218"/>
                <a:gd name="connsiteY82" fmla="*/ 3795464 h 4338987"/>
                <a:gd name="connsiteX83" fmla="*/ 1278703 w 4202218"/>
                <a:gd name="connsiteY83" fmla="*/ 3726884 h 4338987"/>
                <a:gd name="connsiteX84" fmla="*/ 1221553 w 4202218"/>
                <a:gd name="connsiteY84" fmla="*/ 3372554 h 4338987"/>
                <a:gd name="connsiteX85" fmla="*/ 1324423 w 4202218"/>
                <a:gd name="connsiteY85" fmla="*/ 3121094 h 4338987"/>
                <a:gd name="connsiteX86" fmla="*/ 1393003 w 4202218"/>
                <a:gd name="connsiteY86" fmla="*/ 3052514 h 4338987"/>
                <a:gd name="connsiteX87" fmla="*/ 1084393 w 4202218"/>
                <a:gd name="connsiteY87" fmla="*/ 3029654 h 4338987"/>
                <a:gd name="connsiteX88" fmla="*/ 730063 w 4202218"/>
                <a:gd name="connsiteY88" fmla="*/ 2961074 h 4338987"/>
                <a:gd name="connsiteX89" fmla="*/ 375733 w 4202218"/>
                <a:gd name="connsiteY89" fmla="*/ 3132524 h 4338987"/>
                <a:gd name="connsiteX90" fmla="*/ 421453 w 4202218"/>
                <a:gd name="connsiteY90" fmla="*/ 3029654 h 4338987"/>
                <a:gd name="connsiteX91" fmla="*/ 627193 w 4202218"/>
                <a:gd name="connsiteY91" fmla="*/ 2926784 h 4338987"/>
                <a:gd name="connsiteX92" fmla="*/ 810073 w 4202218"/>
                <a:gd name="connsiteY92" fmla="*/ 2755334 h 4338987"/>
                <a:gd name="connsiteX93" fmla="*/ 1152973 w 4202218"/>
                <a:gd name="connsiteY93" fmla="*/ 2778194 h 4338987"/>
                <a:gd name="connsiteX94" fmla="*/ 1461583 w 4202218"/>
                <a:gd name="connsiteY94" fmla="*/ 2823914 h 4338987"/>
                <a:gd name="connsiteX95" fmla="*/ 1953073 w 4202218"/>
                <a:gd name="connsiteY95" fmla="*/ 2663894 h 4338987"/>
                <a:gd name="connsiteX96" fmla="*/ 1701613 w 4202218"/>
                <a:gd name="connsiteY96" fmla="*/ 2263844 h 4338987"/>
                <a:gd name="connsiteX97" fmla="*/ 1690183 w 4202218"/>
                <a:gd name="connsiteY97" fmla="*/ 1966664 h 4338987"/>
                <a:gd name="connsiteX98" fmla="*/ 1381991 w 4202218"/>
                <a:gd name="connsiteY98" fmla="*/ 1841930 h 4338987"/>
                <a:gd name="connsiteX99" fmla="*/ 1095823 w 4202218"/>
                <a:gd name="connsiteY99" fmla="*/ 1715204 h 4338987"/>
                <a:gd name="connsiteX100" fmla="*/ 746507 w 4202218"/>
                <a:gd name="connsiteY100" fmla="*/ 1626741 h 4338987"/>
                <a:gd name="connsiteX101" fmla="*/ 352873 w 4202218"/>
                <a:gd name="connsiteY101" fmla="*/ 1726634 h 4338987"/>
                <a:gd name="connsiteX102" fmla="*/ 113171 w 4202218"/>
                <a:gd name="connsiteY102" fmla="*/ 1763908 h 4338987"/>
                <a:gd name="connsiteX103" fmla="*/ 9973 w 4202218"/>
                <a:gd name="connsiteY103" fmla="*/ 1738064 h 4338987"/>
                <a:gd name="connsiteX104" fmla="*/ 348516 w 4202218"/>
                <a:gd name="connsiteY104" fmla="*/ 1644138 h 4338987"/>
                <a:gd name="connsiteX105" fmla="*/ 653097 w 4202218"/>
                <a:gd name="connsiteY105" fmla="*/ 1544246 h 4338987"/>
                <a:gd name="connsiteX106" fmla="*/ 1072963 w 4202218"/>
                <a:gd name="connsiteY106" fmla="*/ 1612334 h 4338987"/>
                <a:gd name="connsiteX107" fmla="*/ 1244413 w 4202218"/>
                <a:gd name="connsiteY107" fmla="*/ 1658054 h 4338987"/>
                <a:gd name="connsiteX108" fmla="*/ 1205766 w 4202218"/>
                <a:gd name="connsiteY108" fmla="*/ 1452314 h 4338987"/>
                <a:gd name="connsiteX109" fmla="*/ 1046313 w 4202218"/>
                <a:gd name="connsiteY109" fmla="*/ 815735 h 4338987"/>
                <a:gd name="connsiteX110" fmla="*/ 1221553 w 4202218"/>
                <a:gd name="connsiteY110" fmla="*/ 1212284 h 4338987"/>
                <a:gd name="connsiteX0" fmla="*/ 1221553 w 4201796"/>
                <a:gd name="connsiteY0" fmla="*/ 1212284 h 4338987"/>
                <a:gd name="connsiteX1" fmla="*/ 1343911 w 4201796"/>
                <a:gd name="connsiteY1" fmla="*/ 1560154 h 4338987"/>
                <a:gd name="connsiteX2" fmla="*/ 1553023 w 4201796"/>
                <a:gd name="connsiteY2" fmla="*/ 1658054 h 4338987"/>
                <a:gd name="connsiteX3" fmla="*/ 1907353 w 4201796"/>
                <a:gd name="connsiteY3" fmla="*/ 1680914 h 4338987"/>
                <a:gd name="connsiteX4" fmla="*/ 2021653 w 4201796"/>
                <a:gd name="connsiteY4" fmla="*/ 1543754 h 4338987"/>
                <a:gd name="connsiteX5" fmla="*/ 2124523 w 4201796"/>
                <a:gd name="connsiteY5" fmla="*/ 1292294 h 4338987"/>
                <a:gd name="connsiteX6" fmla="*/ 2124523 w 4201796"/>
                <a:gd name="connsiteY6" fmla="*/ 1120844 h 4338987"/>
                <a:gd name="connsiteX7" fmla="*/ 2068029 w 4201796"/>
                <a:gd name="connsiteY7" fmla="*/ 825651 h 4338987"/>
                <a:gd name="connsiteX8" fmla="*/ 2078803 w 4201796"/>
                <a:gd name="connsiteY8" fmla="*/ 777944 h 4338987"/>
                <a:gd name="connsiteX9" fmla="*/ 2170243 w 4201796"/>
                <a:gd name="connsiteY9" fmla="*/ 1086554 h 4338987"/>
                <a:gd name="connsiteX10" fmla="*/ 2215963 w 4201796"/>
                <a:gd name="connsiteY10" fmla="*/ 1269434 h 4338987"/>
                <a:gd name="connsiteX11" fmla="*/ 2284543 w 4201796"/>
                <a:gd name="connsiteY11" fmla="*/ 1303724 h 4338987"/>
                <a:gd name="connsiteX12" fmla="*/ 2330263 w 4201796"/>
                <a:gd name="connsiteY12" fmla="*/ 1166564 h 4338987"/>
                <a:gd name="connsiteX13" fmla="*/ 2467423 w 4201796"/>
                <a:gd name="connsiteY13" fmla="*/ 880814 h 4338987"/>
                <a:gd name="connsiteX14" fmla="*/ 2558863 w 4201796"/>
                <a:gd name="connsiteY14" fmla="*/ 640784 h 4338987"/>
                <a:gd name="connsiteX15" fmla="*/ 2616013 w 4201796"/>
                <a:gd name="connsiteY15" fmla="*/ 537914 h 4338987"/>
                <a:gd name="connsiteX16" fmla="*/ 2558863 w 4201796"/>
                <a:gd name="connsiteY16" fmla="*/ 789374 h 4338987"/>
                <a:gd name="connsiteX17" fmla="*/ 2444563 w 4201796"/>
                <a:gd name="connsiteY17" fmla="*/ 1097984 h 4338987"/>
                <a:gd name="connsiteX18" fmla="*/ 2375983 w 4201796"/>
                <a:gd name="connsiteY18" fmla="*/ 1406594 h 4338987"/>
                <a:gd name="connsiteX19" fmla="*/ 2558863 w 4201796"/>
                <a:gd name="connsiteY19" fmla="*/ 1578044 h 4338987"/>
                <a:gd name="connsiteX20" fmla="*/ 2878903 w 4201796"/>
                <a:gd name="connsiteY20" fmla="*/ 1658054 h 4338987"/>
                <a:gd name="connsiteX21" fmla="*/ 3187513 w 4201796"/>
                <a:gd name="connsiteY21" fmla="*/ 1658054 h 4338987"/>
                <a:gd name="connsiteX22" fmla="*/ 3370393 w 4201796"/>
                <a:gd name="connsiteY22" fmla="*/ 1566614 h 4338987"/>
                <a:gd name="connsiteX23" fmla="*/ 3473263 w 4201796"/>
                <a:gd name="connsiteY23" fmla="*/ 1372304 h 4338987"/>
                <a:gd name="connsiteX24" fmla="*/ 3461833 w 4201796"/>
                <a:gd name="connsiteY24" fmla="*/ 1097984 h 4338987"/>
                <a:gd name="connsiteX25" fmla="*/ 3450403 w 4201796"/>
                <a:gd name="connsiteY25" fmla="*/ 777944 h 4338987"/>
                <a:gd name="connsiteX26" fmla="*/ 3759013 w 4201796"/>
                <a:gd name="connsiteY26" fmla="*/ 572204 h 4338987"/>
                <a:gd name="connsiteX27" fmla="*/ 3999043 w 4201796"/>
                <a:gd name="connsiteY27" fmla="*/ 92144 h 4338987"/>
                <a:gd name="connsiteX28" fmla="*/ 4033333 w 4201796"/>
                <a:gd name="connsiteY28" fmla="*/ 12134 h 4338987"/>
                <a:gd name="connsiteX29" fmla="*/ 4010473 w 4201796"/>
                <a:gd name="connsiteY29" fmla="*/ 252164 h 4338987"/>
                <a:gd name="connsiteX30" fmla="*/ 3827593 w 4201796"/>
                <a:gd name="connsiteY30" fmla="*/ 652214 h 4338987"/>
                <a:gd name="connsiteX31" fmla="*/ 3644713 w 4201796"/>
                <a:gd name="connsiteY31" fmla="*/ 789374 h 4338987"/>
                <a:gd name="connsiteX32" fmla="*/ 3563719 w 4201796"/>
                <a:gd name="connsiteY32" fmla="*/ 977218 h 4338987"/>
                <a:gd name="connsiteX33" fmla="*/ 3861883 w 4201796"/>
                <a:gd name="connsiteY33" fmla="*/ 846524 h 4338987"/>
                <a:gd name="connsiteX34" fmla="*/ 4193353 w 4201796"/>
                <a:gd name="connsiteY34" fmla="*/ 720794 h 4338987"/>
                <a:gd name="connsiteX35" fmla="*/ 4079053 w 4201796"/>
                <a:gd name="connsiteY35" fmla="*/ 892244 h 4338987"/>
                <a:gd name="connsiteX36" fmla="*/ 3818880 w 4201796"/>
                <a:gd name="connsiteY36" fmla="*/ 991631 h 4338987"/>
                <a:gd name="connsiteX37" fmla="*/ 3658531 w 4201796"/>
                <a:gd name="connsiteY37" fmla="*/ 1093504 h 4338987"/>
                <a:gd name="connsiteX38" fmla="*/ 3656143 w 4201796"/>
                <a:gd name="connsiteY38" fmla="*/ 1235144 h 4338987"/>
                <a:gd name="connsiteX39" fmla="*/ 3621853 w 4201796"/>
                <a:gd name="connsiteY39" fmla="*/ 1532324 h 4338987"/>
                <a:gd name="connsiteX40" fmla="*/ 3461833 w 4201796"/>
                <a:gd name="connsiteY40" fmla="*/ 1726634 h 4338987"/>
                <a:gd name="connsiteX41" fmla="*/ 3278953 w 4201796"/>
                <a:gd name="connsiteY41" fmla="*/ 2035244 h 4338987"/>
                <a:gd name="connsiteX42" fmla="*/ 3233233 w 4201796"/>
                <a:gd name="connsiteY42" fmla="*/ 2309564 h 4338987"/>
                <a:gd name="connsiteX43" fmla="*/ 3404683 w 4201796"/>
                <a:gd name="connsiteY43" fmla="*/ 2458154 h 4338987"/>
                <a:gd name="connsiteX44" fmla="*/ 3759013 w 4201796"/>
                <a:gd name="connsiteY44" fmla="*/ 2663894 h 4338987"/>
                <a:gd name="connsiteX45" fmla="*/ 4079053 w 4201796"/>
                <a:gd name="connsiteY45" fmla="*/ 2778194 h 4338987"/>
                <a:gd name="connsiteX46" fmla="*/ 4079053 w 4201796"/>
                <a:gd name="connsiteY46" fmla="*/ 2881064 h 4338987"/>
                <a:gd name="connsiteX47" fmla="*/ 3770443 w 4201796"/>
                <a:gd name="connsiteY47" fmla="*/ 2869634 h 4338987"/>
                <a:gd name="connsiteX48" fmla="*/ 3404683 w 4201796"/>
                <a:gd name="connsiteY48" fmla="*/ 2732474 h 4338987"/>
                <a:gd name="connsiteX49" fmla="*/ 3084643 w 4201796"/>
                <a:gd name="connsiteY49" fmla="*/ 2663894 h 4338987"/>
                <a:gd name="connsiteX50" fmla="*/ 2958913 w 4201796"/>
                <a:gd name="connsiteY50" fmla="*/ 2698184 h 4338987"/>
                <a:gd name="connsiteX51" fmla="*/ 2821753 w 4201796"/>
                <a:gd name="connsiteY51" fmla="*/ 2823914 h 4338987"/>
                <a:gd name="connsiteX52" fmla="*/ 2764603 w 4201796"/>
                <a:gd name="connsiteY52" fmla="*/ 2995364 h 4338987"/>
                <a:gd name="connsiteX53" fmla="*/ 2970343 w 4201796"/>
                <a:gd name="connsiteY53" fmla="*/ 3132524 h 4338987"/>
                <a:gd name="connsiteX54" fmla="*/ 3176083 w 4201796"/>
                <a:gd name="connsiteY54" fmla="*/ 3269684 h 4338987"/>
                <a:gd name="connsiteX55" fmla="*/ 3347533 w 4201796"/>
                <a:gd name="connsiteY55" fmla="*/ 3303974 h 4338987"/>
                <a:gd name="connsiteX56" fmla="*/ 3267523 w 4201796"/>
                <a:gd name="connsiteY56" fmla="*/ 3395414 h 4338987"/>
                <a:gd name="connsiteX57" fmla="*/ 3004633 w 4201796"/>
                <a:gd name="connsiteY57" fmla="*/ 3303974 h 4338987"/>
                <a:gd name="connsiteX58" fmla="*/ 2753173 w 4201796"/>
                <a:gd name="connsiteY58" fmla="*/ 3189674 h 4338987"/>
                <a:gd name="connsiteX59" fmla="*/ 2638873 w 4201796"/>
                <a:gd name="connsiteY59" fmla="*/ 3098234 h 4338987"/>
                <a:gd name="connsiteX60" fmla="*/ 2570293 w 4201796"/>
                <a:gd name="connsiteY60" fmla="*/ 3109664 h 4338987"/>
                <a:gd name="connsiteX61" fmla="*/ 2558863 w 4201796"/>
                <a:gd name="connsiteY61" fmla="*/ 3326834 h 4338987"/>
                <a:gd name="connsiteX62" fmla="*/ 2673163 w 4201796"/>
                <a:gd name="connsiteY62" fmla="*/ 3555434 h 4338987"/>
                <a:gd name="connsiteX63" fmla="*/ 2730313 w 4201796"/>
                <a:gd name="connsiteY63" fmla="*/ 4024064 h 4338987"/>
                <a:gd name="connsiteX64" fmla="*/ 2696023 w 4201796"/>
                <a:gd name="connsiteY64" fmla="*/ 4184084 h 4338987"/>
                <a:gd name="connsiteX65" fmla="*/ 2536003 w 4201796"/>
                <a:gd name="connsiteY65" fmla="*/ 4138364 h 4338987"/>
                <a:gd name="connsiteX66" fmla="*/ 2536003 w 4201796"/>
                <a:gd name="connsiteY66" fmla="*/ 3909764 h 4338987"/>
                <a:gd name="connsiteX67" fmla="*/ 2433133 w 4201796"/>
                <a:gd name="connsiteY67" fmla="*/ 3566864 h 4338987"/>
                <a:gd name="connsiteX68" fmla="*/ 2307403 w 4201796"/>
                <a:gd name="connsiteY68" fmla="*/ 3166814 h 4338987"/>
                <a:gd name="connsiteX69" fmla="*/ 2261683 w 4201796"/>
                <a:gd name="connsiteY69" fmla="*/ 3063944 h 4338987"/>
                <a:gd name="connsiteX70" fmla="*/ 2078803 w 4201796"/>
                <a:gd name="connsiteY70" fmla="*/ 2949644 h 4338987"/>
                <a:gd name="connsiteX71" fmla="*/ 1850203 w 4201796"/>
                <a:gd name="connsiteY71" fmla="*/ 3029654 h 4338987"/>
                <a:gd name="connsiteX72" fmla="*/ 1415863 w 4201796"/>
                <a:gd name="connsiteY72" fmla="*/ 3361124 h 4338987"/>
                <a:gd name="connsiteX73" fmla="*/ 1381573 w 4201796"/>
                <a:gd name="connsiteY73" fmla="*/ 3681164 h 4338987"/>
                <a:gd name="connsiteX74" fmla="*/ 1381573 w 4201796"/>
                <a:gd name="connsiteY74" fmla="*/ 3989774 h 4338987"/>
                <a:gd name="connsiteX75" fmla="*/ 1290133 w 4201796"/>
                <a:gd name="connsiteY75" fmla="*/ 4309814 h 4338987"/>
                <a:gd name="connsiteX76" fmla="*/ 1198693 w 4201796"/>
                <a:gd name="connsiteY76" fmla="*/ 4298384 h 4338987"/>
                <a:gd name="connsiteX77" fmla="*/ 1187263 w 4201796"/>
                <a:gd name="connsiteY77" fmla="*/ 4081214 h 4338987"/>
                <a:gd name="connsiteX78" fmla="*/ 1198693 w 4201796"/>
                <a:gd name="connsiteY78" fmla="*/ 3909764 h 4338987"/>
                <a:gd name="connsiteX79" fmla="*/ 970093 w 4201796"/>
                <a:gd name="connsiteY79" fmla="*/ 3989774 h 4338987"/>
                <a:gd name="connsiteX80" fmla="*/ 718633 w 4201796"/>
                <a:gd name="connsiteY80" fmla="*/ 4069784 h 4338987"/>
                <a:gd name="connsiteX81" fmla="*/ 741493 w 4201796"/>
                <a:gd name="connsiteY81" fmla="*/ 3955484 h 4338987"/>
                <a:gd name="connsiteX82" fmla="*/ 1130113 w 4201796"/>
                <a:gd name="connsiteY82" fmla="*/ 3795464 h 4338987"/>
                <a:gd name="connsiteX83" fmla="*/ 1278703 w 4201796"/>
                <a:gd name="connsiteY83" fmla="*/ 3726884 h 4338987"/>
                <a:gd name="connsiteX84" fmla="*/ 1221553 w 4201796"/>
                <a:gd name="connsiteY84" fmla="*/ 3372554 h 4338987"/>
                <a:gd name="connsiteX85" fmla="*/ 1324423 w 4201796"/>
                <a:gd name="connsiteY85" fmla="*/ 3121094 h 4338987"/>
                <a:gd name="connsiteX86" fmla="*/ 1393003 w 4201796"/>
                <a:gd name="connsiteY86" fmla="*/ 3052514 h 4338987"/>
                <a:gd name="connsiteX87" fmla="*/ 1084393 w 4201796"/>
                <a:gd name="connsiteY87" fmla="*/ 3029654 h 4338987"/>
                <a:gd name="connsiteX88" fmla="*/ 730063 w 4201796"/>
                <a:gd name="connsiteY88" fmla="*/ 2961074 h 4338987"/>
                <a:gd name="connsiteX89" fmla="*/ 375733 w 4201796"/>
                <a:gd name="connsiteY89" fmla="*/ 3132524 h 4338987"/>
                <a:gd name="connsiteX90" fmla="*/ 421453 w 4201796"/>
                <a:gd name="connsiteY90" fmla="*/ 3029654 h 4338987"/>
                <a:gd name="connsiteX91" fmla="*/ 627193 w 4201796"/>
                <a:gd name="connsiteY91" fmla="*/ 2926784 h 4338987"/>
                <a:gd name="connsiteX92" fmla="*/ 810073 w 4201796"/>
                <a:gd name="connsiteY92" fmla="*/ 2755334 h 4338987"/>
                <a:gd name="connsiteX93" fmla="*/ 1152973 w 4201796"/>
                <a:gd name="connsiteY93" fmla="*/ 2778194 h 4338987"/>
                <a:gd name="connsiteX94" fmla="*/ 1461583 w 4201796"/>
                <a:gd name="connsiteY94" fmla="*/ 2823914 h 4338987"/>
                <a:gd name="connsiteX95" fmla="*/ 1953073 w 4201796"/>
                <a:gd name="connsiteY95" fmla="*/ 2663894 h 4338987"/>
                <a:gd name="connsiteX96" fmla="*/ 1701613 w 4201796"/>
                <a:gd name="connsiteY96" fmla="*/ 2263844 h 4338987"/>
                <a:gd name="connsiteX97" fmla="*/ 1690183 w 4201796"/>
                <a:gd name="connsiteY97" fmla="*/ 1966664 h 4338987"/>
                <a:gd name="connsiteX98" fmla="*/ 1381991 w 4201796"/>
                <a:gd name="connsiteY98" fmla="*/ 1841930 h 4338987"/>
                <a:gd name="connsiteX99" fmla="*/ 1095823 w 4201796"/>
                <a:gd name="connsiteY99" fmla="*/ 1715204 h 4338987"/>
                <a:gd name="connsiteX100" fmla="*/ 746507 w 4201796"/>
                <a:gd name="connsiteY100" fmla="*/ 1626741 h 4338987"/>
                <a:gd name="connsiteX101" fmla="*/ 352873 w 4201796"/>
                <a:gd name="connsiteY101" fmla="*/ 1726634 h 4338987"/>
                <a:gd name="connsiteX102" fmla="*/ 113171 w 4201796"/>
                <a:gd name="connsiteY102" fmla="*/ 1763908 h 4338987"/>
                <a:gd name="connsiteX103" fmla="*/ 9973 w 4201796"/>
                <a:gd name="connsiteY103" fmla="*/ 1738064 h 4338987"/>
                <a:gd name="connsiteX104" fmla="*/ 348516 w 4201796"/>
                <a:gd name="connsiteY104" fmla="*/ 1644138 h 4338987"/>
                <a:gd name="connsiteX105" fmla="*/ 653097 w 4201796"/>
                <a:gd name="connsiteY105" fmla="*/ 1544246 h 4338987"/>
                <a:gd name="connsiteX106" fmla="*/ 1072963 w 4201796"/>
                <a:gd name="connsiteY106" fmla="*/ 1612334 h 4338987"/>
                <a:gd name="connsiteX107" fmla="*/ 1244413 w 4201796"/>
                <a:gd name="connsiteY107" fmla="*/ 1658054 h 4338987"/>
                <a:gd name="connsiteX108" fmla="*/ 1205766 w 4201796"/>
                <a:gd name="connsiteY108" fmla="*/ 1452314 h 4338987"/>
                <a:gd name="connsiteX109" fmla="*/ 1046313 w 4201796"/>
                <a:gd name="connsiteY109" fmla="*/ 815735 h 4338987"/>
                <a:gd name="connsiteX110" fmla="*/ 1221553 w 4201796"/>
                <a:gd name="connsiteY110" fmla="*/ 1212284 h 4338987"/>
                <a:gd name="connsiteX0" fmla="*/ 1221553 w 4200104"/>
                <a:gd name="connsiteY0" fmla="*/ 1212284 h 4338987"/>
                <a:gd name="connsiteX1" fmla="*/ 1343911 w 4200104"/>
                <a:gd name="connsiteY1" fmla="*/ 1560154 h 4338987"/>
                <a:gd name="connsiteX2" fmla="*/ 1553023 w 4200104"/>
                <a:gd name="connsiteY2" fmla="*/ 1658054 h 4338987"/>
                <a:gd name="connsiteX3" fmla="*/ 1907353 w 4200104"/>
                <a:gd name="connsiteY3" fmla="*/ 1680914 h 4338987"/>
                <a:gd name="connsiteX4" fmla="*/ 2021653 w 4200104"/>
                <a:gd name="connsiteY4" fmla="*/ 1543754 h 4338987"/>
                <a:gd name="connsiteX5" fmla="*/ 2124523 w 4200104"/>
                <a:gd name="connsiteY5" fmla="*/ 1292294 h 4338987"/>
                <a:gd name="connsiteX6" fmla="*/ 2124523 w 4200104"/>
                <a:gd name="connsiteY6" fmla="*/ 1120844 h 4338987"/>
                <a:gd name="connsiteX7" fmla="*/ 2068029 w 4200104"/>
                <a:gd name="connsiteY7" fmla="*/ 825651 h 4338987"/>
                <a:gd name="connsiteX8" fmla="*/ 2078803 w 4200104"/>
                <a:gd name="connsiteY8" fmla="*/ 777944 h 4338987"/>
                <a:gd name="connsiteX9" fmla="*/ 2170243 w 4200104"/>
                <a:gd name="connsiteY9" fmla="*/ 1086554 h 4338987"/>
                <a:gd name="connsiteX10" fmla="*/ 2215963 w 4200104"/>
                <a:gd name="connsiteY10" fmla="*/ 1269434 h 4338987"/>
                <a:gd name="connsiteX11" fmla="*/ 2284543 w 4200104"/>
                <a:gd name="connsiteY11" fmla="*/ 1303724 h 4338987"/>
                <a:gd name="connsiteX12" fmla="*/ 2330263 w 4200104"/>
                <a:gd name="connsiteY12" fmla="*/ 1166564 h 4338987"/>
                <a:gd name="connsiteX13" fmla="*/ 2467423 w 4200104"/>
                <a:gd name="connsiteY13" fmla="*/ 880814 h 4338987"/>
                <a:gd name="connsiteX14" fmla="*/ 2558863 w 4200104"/>
                <a:gd name="connsiteY14" fmla="*/ 640784 h 4338987"/>
                <a:gd name="connsiteX15" fmla="*/ 2616013 w 4200104"/>
                <a:gd name="connsiteY15" fmla="*/ 537914 h 4338987"/>
                <a:gd name="connsiteX16" fmla="*/ 2558863 w 4200104"/>
                <a:gd name="connsiteY16" fmla="*/ 789374 h 4338987"/>
                <a:gd name="connsiteX17" fmla="*/ 2444563 w 4200104"/>
                <a:gd name="connsiteY17" fmla="*/ 1097984 h 4338987"/>
                <a:gd name="connsiteX18" fmla="*/ 2375983 w 4200104"/>
                <a:gd name="connsiteY18" fmla="*/ 1406594 h 4338987"/>
                <a:gd name="connsiteX19" fmla="*/ 2558863 w 4200104"/>
                <a:gd name="connsiteY19" fmla="*/ 1578044 h 4338987"/>
                <a:gd name="connsiteX20" fmla="*/ 2878903 w 4200104"/>
                <a:gd name="connsiteY20" fmla="*/ 1658054 h 4338987"/>
                <a:gd name="connsiteX21" fmla="*/ 3187513 w 4200104"/>
                <a:gd name="connsiteY21" fmla="*/ 1658054 h 4338987"/>
                <a:gd name="connsiteX22" fmla="*/ 3370393 w 4200104"/>
                <a:gd name="connsiteY22" fmla="*/ 1566614 h 4338987"/>
                <a:gd name="connsiteX23" fmla="*/ 3473263 w 4200104"/>
                <a:gd name="connsiteY23" fmla="*/ 1372304 h 4338987"/>
                <a:gd name="connsiteX24" fmla="*/ 3461833 w 4200104"/>
                <a:gd name="connsiteY24" fmla="*/ 1097984 h 4338987"/>
                <a:gd name="connsiteX25" fmla="*/ 3450403 w 4200104"/>
                <a:gd name="connsiteY25" fmla="*/ 777944 h 4338987"/>
                <a:gd name="connsiteX26" fmla="*/ 3759013 w 4200104"/>
                <a:gd name="connsiteY26" fmla="*/ 572204 h 4338987"/>
                <a:gd name="connsiteX27" fmla="*/ 3999043 w 4200104"/>
                <a:gd name="connsiteY27" fmla="*/ 92144 h 4338987"/>
                <a:gd name="connsiteX28" fmla="*/ 4033333 w 4200104"/>
                <a:gd name="connsiteY28" fmla="*/ 12134 h 4338987"/>
                <a:gd name="connsiteX29" fmla="*/ 4010473 w 4200104"/>
                <a:gd name="connsiteY29" fmla="*/ 252164 h 4338987"/>
                <a:gd name="connsiteX30" fmla="*/ 3827593 w 4200104"/>
                <a:gd name="connsiteY30" fmla="*/ 652214 h 4338987"/>
                <a:gd name="connsiteX31" fmla="*/ 3644713 w 4200104"/>
                <a:gd name="connsiteY31" fmla="*/ 789374 h 4338987"/>
                <a:gd name="connsiteX32" fmla="*/ 3563719 w 4200104"/>
                <a:gd name="connsiteY32" fmla="*/ 977218 h 4338987"/>
                <a:gd name="connsiteX33" fmla="*/ 3861883 w 4200104"/>
                <a:gd name="connsiteY33" fmla="*/ 846524 h 4338987"/>
                <a:gd name="connsiteX34" fmla="*/ 4193353 w 4200104"/>
                <a:gd name="connsiteY34" fmla="*/ 720794 h 4338987"/>
                <a:gd name="connsiteX35" fmla="*/ 4064251 w 4200104"/>
                <a:gd name="connsiteY35" fmla="*/ 847521 h 4338987"/>
                <a:gd name="connsiteX36" fmla="*/ 3818880 w 4200104"/>
                <a:gd name="connsiteY36" fmla="*/ 991631 h 4338987"/>
                <a:gd name="connsiteX37" fmla="*/ 3658531 w 4200104"/>
                <a:gd name="connsiteY37" fmla="*/ 1093504 h 4338987"/>
                <a:gd name="connsiteX38" fmla="*/ 3656143 w 4200104"/>
                <a:gd name="connsiteY38" fmla="*/ 1235144 h 4338987"/>
                <a:gd name="connsiteX39" fmla="*/ 3621853 w 4200104"/>
                <a:gd name="connsiteY39" fmla="*/ 1532324 h 4338987"/>
                <a:gd name="connsiteX40" fmla="*/ 3461833 w 4200104"/>
                <a:gd name="connsiteY40" fmla="*/ 1726634 h 4338987"/>
                <a:gd name="connsiteX41" fmla="*/ 3278953 w 4200104"/>
                <a:gd name="connsiteY41" fmla="*/ 2035244 h 4338987"/>
                <a:gd name="connsiteX42" fmla="*/ 3233233 w 4200104"/>
                <a:gd name="connsiteY42" fmla="*/ 2309564 h 4338987"/>
                <a:gd name="connsiteX43" fmla="*/ 3404683 w 4200104"/>
                <a:gd name="connsiteY43" fmla="*/ 2458154 h 4338987"/>
                <a:gd name="connsiteX44" fmla="*/ 3759013 w 4200104"/>
                <a:gd name="connsiteY44" fmla="*/ 2663894 h 4338987"/>
                <a:gd name="connsiteX45" fmla="*/ 4079053 w 4200104"/>
                <a:gd name="connsiteY45" fmla="*/ 2778194 h 4338987"/>
                <a:gd name="connsiteX46" fmla="*/ 4079053 w 4200104"/>
                <a:gd name="connsiteY46" fmla="*/ 2881064 h 4338987"/>
                <a:gd name="connsiteX47" fmla="*/ 3770443 w 4200104"/>
                <a:gd name="connsiteY47" fmla="*/ 2869634 h 4338987"/>
                <a:gd name="connsiteX48" fmla="*/ 3404683 w 4200104"/>
                <a:gd name="connsiteY48" fmla="*/ 2732474 h 4338987"/>
                <a:gd name="connsiteX49" fmla="*/ 3084643 w 4200104"/>
                <a:gd name="connsiteY49" fmla="*/ 2663894 h 4338987"/>
                <a:gd name="connsiteX50" fmla="*/ 2958913 w 4200104"/>
                <a:gd name="connsiteY50" fmla="*/ 2698184 h 4338987"/>
                <a:gd name="connsiteX51" fmla="*/ 2821753 w 4200104"/>
                <a:gd name="connsiteY51" fmla="*/ 2823914 h 4338987"/>
                <a:gd name="connsiteX52" fmla="*/ 2764603 w 4200104"/>
                <a:gd name="connsiteY52" fmla="*/ 2995364 h 4338987"/>
                <a:gd name="connsiteX53" fmla="*/ 2970343 w 4200104"/>
                <a:gd name="connsiteY53" fmla="*/ 3132524 h 4338987"/>
                <a:gd name="connsiteX54" fmla="*/ 3176083 w 4200104"/>
                <a:gd name="connsiteY54" fmla="*/ 3269684 h 4338987"/>
                <a:gd name="connsiteX55" fmla="*/ 3347533 w 4200104"/>
                <a:gd name="connsiteY55" fmla="*/ 3303974 h 4338987"/>
                <a:gd name="connsiteX56" fmla="*/ 3267523 w 4200104"/>
                <a:gd name="connsiteY56" fmla="*/ 3395414 h 4338987"/>
                <a:gd name="connsiteX57" fmla="*/ 3004633 w 4200104"/>
                <a:gd name="connsiteY57" fmla="*/ 3303974 h 4338987"/>
                <a:gd name="connsiteX58" fmla="*/ 2753173 w 4200104"/>
                <a:gd name="connsiteY58" fmla="*/ 3189674 h 4338987"/>
                <a:gd name="connsiteX59" fmla="*/ 2638873 w 4200104"/>
                <a:gd name="connsiteY59" fmla="*/ 3098234 h 4338987"/>
                <a:gd name="connsiteX60" fmla="*/ 2570293 w 4200104"/>
                <a:gd name="connsiteY60" fmla="*/ 3109664 h 4338987"/>
                <a:gd name="connsiteX61" fmla="*/ 2558863 w 4200104"/>
                <a:gd name="connsiteY61" fmla="*/ 3326834 h 4338987"/>
                <a:gd name="connsiteX62" fmla="*/ 2673163 w 4200104"/>
                <a:gd name="connsiteY62" fmla="*/ 3555434 h 4338987"/>
                <a:gd name="connsiteX63" fmla="*/ 2730313 w 4200104"/>
                <a:gd name="connsiteY63" fmla="*/ 4024064 h 4338987"/>
                <a:gd name="connsiteX64" fmla="*/ 2696023 w 4200104"/>
                <a:gd name="connsiteY64" fmla="*/ 4184084 h 4338987"/>
                <a:gd name="connsiteX65" fmla="*/ 2536003 w 4200104"/>
                <a:gd name="connsiteY65" fmla="*/ 4138364 h 4338987"/>
                <a:gd name="connsiteX66" fmla="*/ 2536003 w 4200104"/>
                <a:gd name="connsiteY66" fmla="*/ 3909764 h 4338987"/>
                <a:gd name="connsiteX67" fmla="*/ 2433133 w 4200104"/>
                <a:gd name="connsiteY67" fmla="*/ 3566864 h 4338987"/>
                <a:gd name="connsiteX68" fmla="*/ 2307403 w 4200104"/>
                <a:gd name="connsiteY68" fmla="*/ 3166814 h 4338987"/>
                <a:gd name="connsiteX69" fmla="*/ 2261683 w 4200104"/>
                <a:gd name="connsiteY69" fmla="*/ 3063944 h 4338987"/>
                <a:gd name="connsiteX70" fmla="*/ 2078803 w 4200104"/>
                <a:gd name="connsiteY70" fmla="*/ 2949644 h 4338987"/>
                <a:gd name="connsiteX71" fmla="*/ 1850203 w 4200104"/>
                <a:gd name="connsiteY71" fmla="*/ 3029654 h 4338987"/>
                <a:gd name="connsiteX72" fmla="*/ 1415863 w 4200104"/>
                <a:gd name="connsiteY72" fmla="*/ 3361124 h 4338987"/>
                <a:gd name="connsiteX73" fmla="*/ 1381573 w 4200104"/>
                <a:gd name="connsiteY73" fmla="*/ 3681164 h 4338987"/>
                <a:gd name="connsiteX74" fmla="*/ 1381573 w 4200104"/>
                <a:gd name="connsiteY74" fmla="*/ 3989774 h 4338987"/>
                <a:gd name="connsiteX75" fmla="*/ 1290133 w 4200104"/>
                <a:gd name="connsiteY75" fmla="*/ 4309814 h 4338987"/>
                <a:gd name="connsiteX76" fmla="*/ 1198693 w 4200104"/>
                <a:gd name="connsiteY76" fmla="*/ 4298384 h 4338987"/>
                <a:gd name="connsiteX77" fmla="*/ 1187263 w 4200104"/>
                <a:gd name="connsiteY77" fmla="*/ 4081214 h 4338987"/>
                <a:gd name="connsiteX78" fmla="*/ 1198693 w 4200104"/>
                <a:gd name="connsiteY78" fmla="*/ 3909764 h 4338987"/>
                <a:gd name="connsiteX79" fmla="*/ 970093 w 4200104"/>
                <a:gd name="connsiteY79" fmla="*/ 3989774 h 4338987"/>
                <a:gd name="connsiteX80" fmla="*/ 718633 w 4200104"/>
                <a:gd name="connsiteY80" fmla="*/ 4069784 h 4338987"/>
                <a:gd name="connsiteX81" fmla="*/ 741493 w 4200104"/>
                <a:gd name="connsiteY81" fmla="*/ 3955484 h 4338987"/>
                <a:gd name="connsiteX82" fmla="*/ 1130113 w 4200104"/>
                <a:gd name="connsiteY82" fmla="*/ 3795464 h 4338987"/>
                <a:gd name="connsiteX83" fmla="*/ 1278703 w 4200104"/>
                <a:gd name="connsiteY83" fmla="*/ 3726884 h 4338987"/>
                <a:gd name="connsiteX84" fmla="*/ 1221553 w 4200104"/>
                <a:gd name="connsiteY84" fmla="*/ 3372554 h 4338987"/>
                <a:gd name="connsiteX85" fmla="*/ 1324423 w 4200104"/>
                <a:gd name="connsiteY85" fmla="*/ 3121094 h 4338987"/>
                <a:gd name="connsiteX86" fmla="*/ 1393003 w 4200104"/>
                <a:gd name="connsiteY86" fmla="*/ 3052514 h 4338987"/>
                <a:gd name="connsiteX87" fmla="*/ 1084393 w 4200104"/>
                <a:gd name="connsiteY87" fmla="*/ 3029654 h 4338987"/>
                <a:gd name="connsiteX88" fmla="*/ 730063 w 4200104"/>
                <a:gd name="connsiteY88" fmla="*/ 2961074 h 4338987"/>
                <a:gd name="connsiteX89" fmla="*/ 375733 w 4200104"/>
                <a:gd name="connsiteY89" fmla="*/ 3132524 h 4338987"/>
                <a:gd name="connsiteX90" fmla="*/ 421453 w 4200104"/>
                <a:gd name="connsiteY90" fmla="*/ 3029654 h 4338987"/>
                <a:gd name="connsiteX91" fmla="*/ 627193 w 4200104"/>
                <a:gd name="connsiteY91" fmla="*/ 2926784 h 4338987"/>
                <a:gd name="connsiteX92" fmla="*/ 810073 w 4200104"/>
                <a:gd name="connsiteY92" fmla="*/ 2755334 h 4338987"/>
                <a:gd name="connsiteX93" fmla="*/ 1152973 w 4200104"/>
                <a:gd name="connsiteY93" fmla="*/ 2778194 h 4338987"/>
                <a:gd name="connsiteX94" fmla="*/ 1461583 w 4200104"/>
                <a:gd name="connsiteY94" fmla="*/ 2823914 h 4338987"/>
                <a:gd name="connsiteX95" fmla="*/ 1953073 w 4200104"/>
                <a:gd name="connsiteY95" fmla="*/ 2663894 h 4338987"/>
                <a:gd name="connsiteX96" fmla="*/ 1701613 w 4200104"/>
                <a:gd name="connsiteY96" fmla="*/ 2263844 h 4338987"/>
                <a:gd name="connsiteX97" fmla="*/ 1690183 w 4200104"/>
                <a:gd name="connsiteY97" fmla="*/ 1966664 h 4338987"/>
                <a:gd name="connsiteX98" fmla="*/ 1381991 w 4200104"/>
                <a:gd name="connsiteY98" fmla="*/ 1841930 h 4338987"/>
                <a:gd name="connsiteX99" fmla="*/ 1095823 w 4200104"/>
                <a:gd name="connsiteY99" fmla="*/ 1715204 h 4338987"/>
                <a:gd name="connsiteX100" fmla="*/ 746507 w 4200104"/>
                <a:gd name="connsiteY100" fmla="*/ 1626741 h 4338987"/>
                <a:gd name="connsiteX101" fmla="*/ 352873 w 4200104"/>
                <a:gd name="connsiteY101" fmla="*/ 1726634 h 4338987"/>
                <a:gd name="connsiteX102" fmla="*/ 113171 w 4200104"/>
                <a:gd name="connsiteY102" fmla="*/ 1763908 h 4338987"/>
                <a:gd name="connsiteX103" fmla="*/ 9973 w 4200104"/>
                <a:gd name="connsiteY103" fmla="*/ 1738064 h 4338987"/>
                <a:gd name="connsiteX104" fmla="*/ 348516 w 4200104"/>
                <a:gd name="connsiteY104" fmla="*/ 1644138 h 4338987"/>
                <a:gd name="connsiteX105" fmla="*/ 653097 w 4200104"/>
                <a:gd name="connsiteY105" fmla="*/ 1544246 h 4338987"/>
                <a:gd name="connsiteX106" fmla="*/ 1072963 w 4200104"/>
                <a:gd name="connsiteY106" fmla="*/ 1612334 h 4338987"/>
                <a:gd name="connsiteX107" fmla="*/ 1244413 w 4200104"/>
                <a:gd name="connsiteY107" fmla="*/ 1658054 h 4338987"/>
                <a:gd name="connsiteX108" fmla="*/ 1205766 w 4200104"/>
                <a:gd name="connsiteY108" fmla="*/ 1452314 h 4338987"/>
                <a:gd name="connsiteX109" fmla="*/ 1046313 w 4200104"/>
                <a:gd name="connsiteY109" fmla="*/ 815735 h 4338987"/>
                <a:gd name="connsiteX110" fmla="*/ 1221553 w 4200104"/>
                <a:gd name="connsiteY110" fmla="*/ 1212284 h 4338987"/>
                <a:gd name="connsiteX0" fmla="*/ 1221553 w 4207197"/>
                <a:gd name="connsiteY0" fmla="*/ 1212284 h 4338987"/>
                <a:gd name="connsiteX1" fmla="*/ 1343911 w 4207197"/>
                <a:gd name="connsiteY1" fmla="*/ 1560154 h 4338987"/>
                <a:gd name="connsiteX2" fmla="*/ 1553023 w 4207197"/>
                <a:gd name="connsiteY2" fmla="*/ 1658054 h 4338987"/>
                <a:gd name="connsiteX3" fmla="*/ 1907353 w 4207197"/>
                <a:gd name="connsiteY3" fmla="*/ 1680914 h 4338987"/>
                <a:gd name="connsiteX4" fmla="*/ 2021653 w 4207197"/>
                <a:gd name="connsiteY4" fmla="*/ 1543754 h 4338987"/>
                <a:gd name="connsiteX5" fmla="*/ 2124523 w 4207197"/>
                <a:gd name="connsiteY5" fmla="*/ 1292294 h 4338987"/>
                <a:gd name="connsiteX6" fmla="*/ 2124523 w 4207197"/>
                <a:gd name="connsiteY6" fmla="*/ 1120844 h 4338987"/>
                <a:gd name="connsiteX7" fmla="*/ 2068029 w 4207197"/>
                <a:gd name="connsiteY7" fmla="*/ 825651 h 4338987"/>
                <a:gd name="connsiteX8" fmla="*/ 2078803 w 4207197"/>
                <a:gd name="connsiteY8" fmla="*/ 777944 h 4338987"/>
                <a:gd name="connsiteX9" fmla="*/ 2170243 w 4207197"/>
                <a:gd name="connsiteY9" fmla="*/ 1086554 h 4338987"/>
                <a:gd name="connsiteX10" fmla="*/ 2215963 w 4207197"/>
                <a:gd name="connsiteY10" fmla="*/ 1269434 h 4338987"/>
                <a:gd name="connsiteX11" fmla="*/ 2284543 w 4207197"/>
                <a:gd name="connsiteY11" fmla="*/ 1303724 h 4338987"/>
                <a:gd name="connsiteX12" fmla="*/ 2330263 w 4207197"/>
                <a:gd name="connsiteY12" fmla="*/ 1166564 h 4338987"/>
                <a:gd name="connsiteX13" fmla="*/ 2467423 w 4207197"/>
                <a:gd name="connsiteY13" fmla="*/ 880814 h 4338987"/>
                <a:gd name="connsiteX14" fmla="*/ 2558863 w 4207197"/>
                <a:gd name="connsiteY14" fmla="*/ 640784 h 4338987"/>
                <a:gd name="connsiteX15" fmla="*/ 2616013 w 4207197"/>
                <a:gd name="connsiteY15" fmla="*/ 537914 h 4338987"/>
                <a:gd name="connsiteX16" fmla="*/ 2558863 w 4207197"/>
                <a:gd name="connsiteY16" fmla="*/ 789374 h 4338987"/>
                <a:gd name="connsiteX17" fmla="*/ 2444563 w 4207197"/>
                <a:gd name="connsiteY17" fmla="*/ 1097984 h 4338987"/>
                <a:gd name="connsiteX18" fmla="*/ 2375983 w 4207197"/>
                <a:gd name="connsiteY18" fmla="*/ 1406594 h 4338987"/>
                <a:gd name="connsiteX19" fmla="*/ 2558863 w 4207197"/>
                <a:gd name="connsiteY19" fmla="*/ 1578044 h 4338987"/>
                <a:gd name="connsiteX20" fmla="*/ 2878903 w 4207197"/>
                <a:gd name="connsiteY20" fmla="*/ 1658054 h 4338987"/>
                <a:gd name="connsiteX21" fmla="*/ 3187513 w 4207197"/>
                <a:gd name="connsiteY21" fmla="*/ 1658054 h 4338987"/>
                <a:gd name="connsiteX22" fmla="*/ 3370393 w 4207197"/>
                <a:gd name="connsiteY22" fmla="*/ 1566614 h 4338987"/>
                <a:gd name="connsiteX23" fmla="*/ 3473263 w 4207197"/>
                <a:gd name="connsiteY23" fmla="*/ 1372304 h 4338987"/>
                <a:gd name="connsiteX24" fmla="*/ 3461833 w 4207197"/>
                <a:gd name="connsiteY24" fmla="*/ 1097984 h 4338987"/>
                <a:gd name="connsiteX25" fmla="*/ 3450403 w 4207197"/>
                <a:gd name="connsiteY25" fmla="*/ 777944 h 4338987"/>
                <a:gd name="connsiteX26" fmla="*/ 3759013 w 4207197"/>
                <a:gd name="connsiteY26" fmla="*/ 572204 h 4338987"/>
                <a:gd name="connsiteX27" fmla="*/ 3999043 w 4207197"/>
                <a:gd name="connsiteY27" fmla="*/ 92144 h 4338987"/>
                <a:gd name="connsiteX28" fmla="*/ 4033333 w 4207197"/>
                <a:gd name="connsiteY28" fmla="*/ 12134 h 4338987"/>
                <a:gd name="connsiteX29" fmla="*/ 4010473 w 4207197"/>
                <a:gd name="connsiteY29" fmla="*/ 252164 h 4338987"/>
                <a:gd name="connsiteX30" fmla="*/ 3827593 w 4207197"/>
                <a:gd name="connsiteY30" fmla="*/ 652214 h 4338987"/>
                <a:gd name="connsiteX31" fmla="*/ 3644713 w 4207197"/>
                <a:gd name="connsiteY31" fmla="*/ 789374 h 4338987"/>
                <a:gd name="connsiteX32" fmla="*/ 3563719 w 4207197"/>
                <a:gd name="connsiteY32" fmla="*/ 977218 h 4338987"/>
                <a:gd name="connsiteX33" fmla="*/ 3861883 w 4207197"/>
                <a:gd name="connsiteY33" fmla="*/ 846524 h 4338987"/>
                <a:gd name="connsiteX34" fmla="*/ 4200754 w 4207197"/>
                <a:gd name="connsiteY34" fmla="*/ 774462 h 4338987"/>
                <a:gd name="connsiteX35" fmla="*/ 4064251 w 4207197"/>
                <a:gd name="connsiteY35" fmla="*/ 847521 h 4338987"/>
                <a:gd name="connsiteX36" fmla="*/ 3818880 w 4207197"/>
                <a:gd name="connsiteY36" fmla="*/ 991631 h 4338987"/>
                <a:gd name="connsiteX37" fmla="*/ 3658531 w 4207197"/>
                <a:gd name="connsiteY37" fmla="*/ 1093504 h 4338987"/>
                <a:gd name="connsiteX38" fmla="*/ 3656143 w 4207197"/>
                <a:gd name="connsiteY38" fmla="*/ 1235144 h 4338987"/>
                <a:gd name="connsiteX39" fmla="*/ 3621853 w 4207197"/>
                <a:gd name="connsiteY39" fmla="*/ 1532324 h 4338987"/>
                <a:gd name="connsiteX40" fmla="*/ 3461833 w 4207197"/>
                <a:gd name="connsiteY40" fmla="*/ 1726634 h 4338987"/>
                <a:gd name="connsiteX41" fmla="*/ 3278953 w 4207197"/>
                <a:gd name="connsiteY41" fmla="*/ 2035244 h 4338987"/>
                <a:gd name="connsiteX42" fmla="*/ 3233233 w 4207197"/>
                <a:gd name="connsiteY42" fmla="*/ 2309564 h 4338987"/>
                <a:gd name="connsiteX43" fmla="*/ 3404683 w 4207197"/>
                <a:gd name="connsiteY43" fmla="*/ 2458154 h 4338987"/>
                <a:gd name="connsiteX44" fmla="*/ 3759013 w 4207197"/>
                <a:gd name="connsiteY44" fmla="*/ 2663894 h 4338987"/>
                <a:gd name="connsiteX45" fmla="*/ 4079053 w 4207197"/>
                <a:gd name="connsiteY45" fmla="*/ 2778194 h 4338987"/>
                <a:gd name="connsiteX46" fmla="*/ 4079053 w 4207197"/>
                <a:gd name="connsiteY46" fmla="*/ 2881064 h 4338987"/>
                <a:gd name="connsiteX47" fmla="*/ 3770443 w 4207197"/>
                <a:gd name="connsiteY47" fmla="*/ 2869634 h 4338987"/>
                <a:gd name="connsiteX48" fmla="*/ 3404683 w 4207197"/>
                <a:gd name="connsiteY48" fmla="*/ 2732474 h 4338987"/>
                <a:gd name="connsiteX49" fmla="*/ 3084643 w 4207197"/>
                <a:gd name="connsiteY49" fmla="*/ 2663894 h 4338987"/>
                <a:gd name="connsiteX50" fmla="*/ 2958913 w 4207197"/>
                <a:gd name="connsiteY50" fmla="*/ 2698184 h 4338987"/>
                <a:gd name="connsiteX51" fmla="*/ 2821753 w 4207197"/>
                <a:gd name="connsiteY51" fmla="*/ 2823914 h 4338987"/>
                <a:gd name="connsiteX52" fmla="*/ 2764603 w 4207197"/>
                <a:gd name="connsiteY52" fmla="*/ 2995364 h 4338987"/>
                <a:gd name="connsiteX53" fmla="*/ 2970343 w 4207197"/>
                <a:gd name="connsiteY53" fmla="*/ 3132524 h 4338987"/>
                <a:gd name="connsiteX54" fmla="*/ 3176083 w 4207197"/>
                <a:gd name="connsiteY54" fmla="*/ 3269684 h 4338987"/>
                <a:gd name="connsiteX55" fmla="*/ 3347533 w 4207197"/>
                <a:gd name="connsiteY55" fmla="*/ 3303974 h 4338987"/>
                <a:gd name="connsiteX56" fmla="*/ 3267523 w 4207197"/>
                <a:gd name="connsiteY56" fmla="*/ 3395414 h 4338987"/>
                <a:gd name="connsiteX57" fmla="*/ 3004633 w 4207197"/>
                <a:gd name="connsiteY57" fmla="*/ 3303974 h 4338987"/>
                <a:gd name="connsiteX58" fmla="*/ 2753173 w 4207197"/>
                <a:gd name="connsiteY58" fmla="*/ 3189674 h 4338987"/>
                <a:gd name="connsiteX59" fmla="*/ 2638873 w 4207197"/>
                <a:gd name="connsiteY59" fmla="*/ 3098234 h 4338987"/>
                <a:gd name="connsiteX60" fmla="*/ 2570293 w 4207197"/>
                <a:gd name="connsiteY60" fmla="*/ 3109664 h 4338987"/>
                <a:gd name="connsiteX61" fmla="*/ 2558863 w 4207197"/>
                <a:gd name="connsiteY61" fmla="*/ 3326834 h 4338987"/>
                <a:gd name="connsiteX62" fmla="*/ 2673163 w 4207197"/>
                <a:gd name="connsiteY62" fmla="*/ 3555434 h 4338987"/>
                <a:gd name="connsiteX63" fmla="*/ 2730313 w 4207197"/>
                <a:gd name="connsiteY63" fmla="*/ 4024064 h 4338987"/>
                <a:gd name="connsiteX64" fmla="*/ 2696023 w 4207197"/>
                <a:gd name="connsiteY64" fmla="*/ 4184084 h 4338987"/>
                <a:gd name="connsiteX65" fmla="*/ 2536003 w 4207197"/>
                <a:gd name="connsiteY65" fmla="*/ 4138364 h 4338987"/>
                <a:gd name="connsiteX66" fmla="*/ 2536003 w 4207197"/>
                <a:gd name="connsiteY66" fmla="*/ 3909764 h 4338987"/>
                <a:gd name="connsiteX67" fmla="*/ 2433133 w 4207197"/>
                <a:gd name="connsiteY67" fmla="*/ 3566864 h 4338987"/>
                <a:gd name="connsiteX68" fmla="*/ 2307403 w 4207197"/>
                <a:gd name="connsiteY68" fmla="*/ 3166814 h 4338987"/>
                <a:gd name="connsiteX69" fmla="*/ 2261683 w 4207197"/>
                <a:gd name="connsiteY69" fmla="*/ 3063944 h 4338987"/>
                <a:gd name="connsiteX70" fmla="*/ 2078803 w 4207197"/>
                <a:gd name="connsiteY70" fmla="*/ 2949644 h 4338987"/>
                <a:gd name="connsiteX71" fmla="*/ 1850203 w 4207197"/>
                <a:gd name="connsiteY71" fmla="*/ 3029654 h 4338987"/>
                <a:gd name="connsiteX72" fmla="*/ 1415863 w 4207197"/>
                <a:gd name="connsiteY72" fmla="*/ 3361124 h 4338987"/>
                <a:gd name="connsiteX73" fmla="*/ 1381573 w 4207197"/>
                <a:gd name="connsiteY73" fmla="*/ 3681164 h 4338987"/>
                <a:gd name="connsiteX74" fmla="*/ 1381573 w 4207197"/>
                <a:gd name="connsiteY74" fmla="*/ 3989774 h 4338987"/>
                <a:gd name="connsiteX75" fmla="*/ 1290133 w 4207197"/>
                <a:gd name="connsiteY75" fmla="*/ 4309814 h 4338987"/>
                <a:gd name="connsiteX76" fmla="*/ 1198693 w 4207197"/>
                <a:gd name="connsiteY76" fmla="*/ 4298384 h 4338987"/>
                <a:gd name="connsiteX77" fmla="*/ 1187263 w 4207197"/>
                <a:gd name="connsiteY77" fmla="*/ 4081214 h 4338987"/>
                <a:gd name="connsiteX78" fmla="*/ 1198693 w 4207197"/>
                <a:gd name="connsiteY78" fmla="*/ 3909764 h 4338987"/>
                <a:gd name="connsiteX79" fmla="*/ 970093 w 4207197"/>
                <a:gd name="connsiteY79" fmla="*/ 3989774 h 4338987"/>
                <a:gd name="connsiteX80" fmla="*/ 718633 w 4207197"/>
                <a:gd name="connsiteY80" fmla="*/ 4069784 h 4338987"/>
                <a:gd name="connsiteX81" fmla="*/ 741493 w 4207197"/>
                <a:gd name="connsiteY81" fmla="*/ 3955484 h 4338987"/>
                <a:gd name="connsiteX82" fmla="*/ 1130113 w 4207197"/>
                <a:gd name="connsiteY82" fmla="*/ 3795464 h 4338987"/>
                <a:gd name="connsiteX83" fmla="*/ 1278703 w 4207197"/>
                <a:gd name="connsiteY83" fmla="*/ 3726884 h 4338987"/>
                <a:gd name="connsiteX84" fmla="*/ 1221553 w 4207197"/>
                <a:gd name="connsiteY84" fmla="*/ 3372554 h 4338987"/>
                <a:gd name="connsiteX85" fmla="*/ 1324423 w 4207197"/>
                <a:gd name="connsiteY85" fmla="*/ 3121094 h 4338987"/>
                <a:gd name="connsiteX86" fmla="*/ 1393003 w 4207197"/>
                <a:gd name="connsiteY86" fmla="*/ 3052514 h 4338987"/>
                <a:gd name="connsiteX87" fmla="*/ 1084393 w 4207197"/>
                <a:gd name="connsiteY87" fmla="*/ 3029654 h 4338987"/>
                <a:gd name="connsiteX88" fmla="*/ 730063 w 4207197"/>
                <a:gd name="connsiteY88" fmla="*/ 2961074 h 4338987"/>
                <a:gd name="connsiteX89" fmla="*/ 375733 w 4207197"/>
                <a:gd name="connsiteY89" fmla="*/ 3132524 h 4338987"/>
                <a:gd name="connsiteX90" fmla="*/ 421453 w 4207197"/>
                <a:gd name="connsiteY90" fmla="*/ 3029654 h 4338987"/>
                <a:gd name="connsiteX91" fmla="*/ 627193 w 4207197"/>
                <a:gd name="connsiteY91" fmla="*/ 2926784 h 4338987"/>
                <a:gd name="connsiteX92" fmla="*/ 810073 w 4207197"/>
                <a:gd name="connsiteY92" fmla="*/ 2755334 h 4338987"/>
                <a:gd name="connsiteX93" fmla="*/ 1152973 w 4207197"/>
                <a:gd name="connsiteY93" fmla="*/ 2778194 h 4338987"/>
                <a:gd name="connsiteX94" fmla="*/ 1461583 w 4207197"/>
                <a:gd name="connsiteY94" fmla="*/ 2823914 h 4338987"/>
                <a:gd name="connsiteX95" fmla="*/ 1953073 w 4207197"/>
                <a:gd name="connsiteY95" fmla="*/ 2663894 h 4338987"/>
                <a:gd name="connsiteX96" fmla="*/ 1701613 w 4207197"/>
                <a:gd name="connsiteY96" fmla="*/ 2263844 h 4338987"/>
                <a:gd name="connsiteX97" fmla="*/ 1690183 w 4207197"/>
                <a:gd name="connsiteY97" fmla="*/ 1966664 h 4338987"/>
                <a:gd name="connsiteX98" fmla="*/ 1381991 w 4207197"/>
                <a:gd name="connsiteY98" fmla="*/ 1841930 h 4338987"/>
                <a:gd name="connsiteX99" fmla="*/ 1095823 w 4207197"/>
                <a:gd name="connsiteY99" fmla="*/ 1715204 h 4338987"/>
                <a:gd name="connsiteX100" fmla="*/ 746507 w 4207197"/>
                <a:gd name="connsiteY100" fmla="*/ 1626741 h 4338987"/>
                <a:gd name="connsiteX101" fmla="*/ 352873 w 4207197"/>
                <a:gd name="connsiteY101" fmla="*/ 1726634 h 4338987"/>
                <a:gd name="connsiteX102" fmla="*/ 113171 w 4207197"/>
                <a:gd name="connsiteY102" fmla="*/ 1763908 h 4338987"/>
                <a:gd name="connsiteX103" fmla="*/ 9973 w 4207197"/>
                <a:gd name="connsiteY103" fmla="*/ 1738064 h 4338987"/>
                <a:gd name="connsiteX104" fmla="*/ 348516 w 4207197"/>
                <a:gd name="connsiteY104" fmla="*/ 1644138 h 4338987"/>
                <a:gd name="connsiteX105" fmla="*/ 653097 w 4207197"/>
                <a:gd name="connsiteY105" fmla="*/ 1544246 h 4338987"/>
                <a:gd name="connsiteX106" fmla="*/ 1072963 w 4207197"/>
                <a:gd name="connsiteY106" fmla="*/ 1612334 h 4338987"/>
                <a:gd name="connsiteX107" fmla="*/ 1244413 w 4207197"/>
                <a:gd name="connsiteY107" fmla="*/ 1658054 h 4338987"/>
                <a:gd name="connsiteX108" fmla="*/ 1205766 w 4207197"/>
                <a:gd name="connsiteY108" fmla="*/ 1452314 h 4338987"/>
                <a:gd name="connsiteX109" fmla="*/ 1046313 w 4207197"/>
                <a:gd name="connsiteY109" fmla="*/ 815735 h 4338987"/>
                <a:gd name="connsiteX110" fmla="*/ 1221553 w 4207197"/>
                <a:gd name="connsiteY110" fmla="*/ 1212284 h 4338987"/>
                <a:gd name="connsiteX0" fmla="*/ 1221553 w 4206653"/>
                <a:gd name="connsiteY0" fmla="*/ 1212284 h 4338987"/>
                <a:gd name="connsiteX1" fmla="*/ 1343911 w 4206653"/>
                <a:gd name="connsiteY1" fmla="*/ 1560154 h 4338987"/>
                <a:gd name="connsiteX2" fmla="*/ 1553023 w 4206653"/>
                <a:gd name="connsiteY2" fmla="*/ 1658054 h 4338987"/>
                <a:gd name="connsiteX3" fmla="*/ 1907353 w 4206653"/>
                <a:gd name="connsiteY3" fmla="*/ 1680914 h 4338987"/>
                <a:gd name="connsiteX4" fmla="*/ 2021653 w 4206653"/>
                <a:gd name="connsiteY4" fmla="*/ 1543754 h 4338987"/>
                <a:gd name="connsiteX5" fmla="*/ 2124523 w 4206653"/>
                <a:gd name="connsiteY5" fmla="*/ 1292294 h 4338987"/>
                <a:gd name="connsiteX6" fmla="*/ 2124523 w 4206653"/>
                <a:gd name="connsiteY6" fmla="*/ 1120844 h 4338987"/>
                <a:gd name="connsiteX7" fmla="*/ 2068029 w 4206653"/>
                <a:gd name="connsiteY7" fmla="*/ 825651 h 4338987"/>
                <a:gd name="connsiteX8" fmla="*/ 2078803 w 4206653"/>
                <a:gd name="connsiteY8" fmla="*/ 777944 h 4338987"/>
                <a:gd name="connsiteX9" fmla="*/ 2170243 w 4206653"/>
                <a:gd name="connsiteY9" fmla="*/ 1086554 h 4338987"/>
                <a:gd name="connsiteX10" fmla="*/ 2215963 w 4206653"/>
                <a:gd name="connsiteY10" fmla="*/ 1269434 h 4338987"/>
                <a:gd name="connsiteX11" fmla="*/ 2284543 w 4206653"/>
                <a:gd name="connsiteY11" fmla="*/ 1303724 h 4338987"/>
                <a:gd name="connsiteX12" fmla="*/ 2330263 w 4206653"/>
                <a:gd name="connsiteY12" fmla="*/ 1166564 h 4338987"/>
                <a:gd name="connsiteX13" fmla="*/ 2467423 w 4206653"/>
                <a:gd name="connsiteY13" fmla="*/ 880814 h 4338987"/>
                <a:gd name="connsiteX14" fmla="*/ 2558863 w 4206653"/>
                <a:gd name="connsiteY14" fmla="*/ 640784 h 4338987"/>
                <a:gd name="connsiteX15" fmla="*/ 2616013 w 4206653"/>
                <a:gd name="connsiteY15" fmla="*/ 537914 h 4338987"/>
                <a:gd name="connsiteX16" fmla="*/ 2558863 w 4206653"/>
                <a:gd name="connsiteY16" fmla="*/ 789374 h 4338987"/>
                <a:gd name="connsiteX17" fmla="*/ 2444563 w 4206653"/>
                <a:gd name="connsiteY17" fmla="*/ 1097984 h 4338987"/>
                <a:gd name="connsiteX18" fmla="*/ 2375983 w 4206653"/>
                <a:gd name="connsiteY18" fmla="*/ 1406594 h 4338987"/>
                <a:gd name="connsiteX19" fmla="*/ 2558863 w 4206653"/>
                <a:gd name="connsiteY19" fmla="*/ 1578044 h 4338987"/>
                <a:gd name="connsiteX20" fmla="*/ 2878903 w 4206653"/>
                <a:gd name="connsiteY20" fmla="*/ 1658054 h 4338987"/>
                <a:gd name="connsiteX21" fmla="*/ 3187513 w 4206653"/>
                <a:gd name="connsiteY21" fmla="*/ 1658054 h 4338987"/>
                <a:gd name="connsiteX22" fmla="*/ 3370393 w 4206653"/>
                <a:gd name="connsiteY22" fmla="*/ 1566614 h 4338987"/>
                <a:gd name="connsiteX23" fmla="*/ 3473263 w 4206653"/>
                <a:gd name="connsiteY23" fmla="*/ 1372304 h 4338987"/>
                <a:gd name="connsiteX24" fmla="*/ 3461833 w 4206653"/>
                <a:gd name="connsiteY24" fmla="*/ 1097984 h 4338987"/>
                <a:gd name="connsiteX25" fmla="*/ 3450403 w 4206653"/>
                <a:gd name="connsiteY25" fmla="*/ 777944 h 4338987"/>
                <a:gd name="connsiteX26" fmla="*/ 3759013 w 4206653"/>
                <a:gd name="connsiteY26" fmla="*/ 572204 h 4338987"/>
                <a:gd name="connsiteX27" fmla="*/ 3999043 w 4206653"/>
                <a:gd name="connsiteY27" fmla="*/ 92144 h 4338987"/>
                <a:gd name="connsiteX28" fmla="*/ 4033333 w 4206653"/>
                <a:gd name="connsiteY28" fmla="*/ 12134 h 4338987"/>
                <a:gd name="connsiteX29" fmla="*/ 4010473 w 4206653"/>
                <a:gd name="connsiteY29" fmla="*/ 252164 h 4338987"/>
                <a:gd name="connsiteX30" fmla="*/ 3827593 w 4206653"/>
                <a:gd name="connsiteY30" fmla="*/ 652214 h 4338987"/>
                <a:gd name="connsiteX31" fmla="*/ 3644713 w 4206653"/>
                <a:gd name="connsiteY31" fmla="*/ 789374 h 4338987"/>
                <a:gd name="connsiteX32" fmla="*/ 3563719 w 4206653"/>
                <a:gd name="connsiteY32" fmla="*/ 977218 h 4338987"/>
                <a:gd name="connsiteX33" fmla="*/ 3872985 w 4206653"/>
                <a:gd name="connsiteY33" fmla="*/ 882302 h 4338987"/>
                <a:gd name="connsiteX34" fmla="*/ 4200754 w 4206653"/>
                <a:gd name="connsiteY34" fmla="*/ 774462 h 4338987"/>
                <a:gd name="connsiteX35" fmla="*/ 4064251 w 4206653"/>
                <a:gd name="connsiteY35" fmla="*/ 847521 h 4338987"/>
                <a:gd name="connsiteX36" fmla="*/ 3818880 w 4206653"/>
                <a:gd name="connsiteY36" fmla="*/ 991631 h 4338987"/>
                <a:gd name="connsiteX37" fmla="*/ 3658531 w 4206653"/>
                <a:gd name="connsiteY37" fmla="*/ 1093504 h 4338987"/>
                <a:gd name="connsiteX38" fmla="*/ 3656143 w 4206653"/>
                <a:gd name="connsiteY38" fmla="*/ 1235144 h 4338987"/>
                <a:gd name="connsiteX39" fmla="*/ 3621853 w 4206653"/>
                <a:gd name="connsiteY39" fmla="*/ 1532324 h 4338987"/>
                <a:gd name="connsiteX40" fmla="*/ 3461833 w 4206653"/>
                <a:gd name="connsiteY40" fmla="*/ 1726634 h 4338987"/>
                <a:gd name="connsiteX41" fmla="*/ 3278953 w 4206653"/>
                <a:gd name="connsiteY41" fmla="*/ 2035244 h 4338987"/>
                <a:gd name="connsiteX42" fmla="*/ 3233233 w 4206653"/>
                <a:gd name="connsiteY42" fmla="*/ 2309564 h 4338987"/>
                <a:gd name="connsiteX43" fmla="*/ 3404683 w 4206653"/>
                <a:gd name="connsiteY43" fmla="*/ 2458154 h 4338987"/>
                <a:gd name="connsiteX44" fmla="*/ 3759013 w 4206653"/>
                <a:gd name="connsiteY44" fmla="*/ 2663894 h 4338987"/>
                <a:gd name="connsiteX45" fmla="*/ 4079053 w 4206653"/>
                <a:gd name="connsiteY45" fmla="*/ 2778194 h 4338987"/>
                <a:gd name="connsiteX46" fmla="*/ 4079053 w 4206653"/>
                <a:gd name="connsiteY46" fmla="*/ 2881064 h 4338987"/>
                <a:gd name="connsiteX47" fmla="*/ 3770443 w 4206653"/>
                <a:gd name="connsiteY47" fmla="*/ 2869634 h 4338987"/>
                <a:gd name="connsiteX48" fmla="*/ 3404683 w 4206653"/>
                <a:gd name="connsiteY48" fmla="*/ 2732474 h 4338987"/>
                <a:gd name="connsiteX49" fmla="*/ 3084643 w 4206653"/>
                <a:gd name="connsiteY49" fmla="*/ 2663894 h 4338987"/>
                <a:gd name="connsiteX50" fmla="*/ 2958913 w 4206653"/>
                <a:gd name="connsiteY50" fmla="*/ 2698184 h 4338987"/>
                <a:gd name="connsiteX51" fmla="*/ 2821753 w 4206653"/>
                <a:gd name="connsiteY51" fmla="*/ 2823914 h 4338987"/>
                <a:gd name="connsiteX52" fmla="*/ 2764603 w 4206653"/>
                <a:gd name="connsiteY52" fmla="*/ 2995364 h 4338987"/>
                <a:gd name="connsiteX53" fmla="*/ 2970343 w 4206653"/>
                <a:gd name="connsiteY53" fmla="*/ 3132524 h 4338987"/>
                <a:gd name="connsiteX54" fmla="*/ 3176083 w 4206653"/>
                <a:gd name="connsiteY54" fmla="*/ 3269684 h 4338987"/>
                <a:gd name="connsiteX55" fmla="*/ 3347533 w 4206653"/>
                <a:gd name="connsiteY55" fmla="*/ 3303974 h 4338987"/>
                <a:gd name="connsiteX56" fmla="*/ 3267523 w 4206653"/>
                <a:gd name="connsiteY56" fmla="*/ 3395414 h 4338987"/>
                <a:gd name="connsiteX57" fmla="*/ 3004633 w 4206653"/>
                <a:gd name="connsiteY57" fmla="*/ 3303974 h 4338987"/>
                <a:gd name="connsiteX58" fmla="*/ 2753173 w 4206653"/>
                <a:gd name="connsiteY58" fmla="*/ 3189674 h 4338987"/>
                <a:gd name="connsiteX59" fmla="*/ 2638873 w 4206653"/>
                <a:gd name="connsiteY59" fmla="*/ 3098234 h 4338987"/>
                <a:gd name="connsiteX60" fmla="*/ 2570293 w 4206653"/>
                <a:gd name="connsiteY60" fmla="*/ 3109664 h 4338987"/>
                <a:gd name="connsiteX61" fmla="*/ 2558863 w 4206653"/>
                <a:gd name="connsiteY61" fmla="*/ 3326834 h 4338987"/>
                <a:gd name="connsiteX62" fmla="*/ 2673163 w 4206653"/>
                <a:gd name="connsiteY62" fmla="*/ 3555434 h 4338987"/>
                <a:gd name="connsiteX63" fmla="*/ 2730313 w 4206653"/>
                <a:gd name="connsiteY63" fmla="*/ 4024064 h 4338987"/>
                <a:gd name="connsiteX64" fmla="*/ 2696023 w 4206653"/>
                <a:gd name="connsiteY64" fmla="*/ 4184084 h 4338987"/>
                <a:gd name="connsiteX65" fmla="*/ 2536003 w 4206653"/>
                <a:gd name="connsiteY65" fmla="*/ 4138364 h 4338987"/>
                <a:gd name="connsiteX66" fmla="*/ 2536003 w 4206653"/>
                <a:gd name="connsiteY66" fmla="*/ 3909764 h 4338987"/>
                <a:gd name="connsiteX67" fmla="*/ 2433133 w 4206653"/>
                <a:gd name="connsiteY67" fmla="*/ 3566864 h 4338987"/>
                <a:gd name="connsiteX68" fmla="*/ 2307403 w 4206653"/>
                <a:gd name="connsiteY68" fmla="*/ 3166814 h 4338987"/>
                <a:gd name="connsiteX69" fmla="*/ 2261683 w 4206653"/>
                <a:gd name="connsiteY69" fmla="*/ 3063944 h 4338987"/>
                <a:gd name="connsiteX70" fmla="*/ 2078803 w 4206653"/>
                <a:gd name="connsiteY70" fmla="*/ 2949644 h 4338987"/>
                <a:gd name="connsiteX71" fmla="*/ 1850203 w 4206653"/>
                <a:gd name="connsiteY71" fmla="*/ 3029654 h 4338987"/>
                <a:gd name="connsiteX72" fmla="*/ 1415863 w 4206653"/>
                <a:gd name="connsiteY72" fmla="*/ 3361124 h 4338987"/>
                <a:gd name="connsiteX73" fmla="*/ 1381573 w 4206653"/>
                <a:gd name="connsiteY73" fmla="*/ 3681164 h 4338987"/>
                <a:gd name="connsiteX74" fmla="*/ 1381573 w 4206653"/>
                <a:gd name="connsiteY74" fmla="*/ 3989774 h 4338987"/>
                <a:gd name="connsiteX75" fmla="*/ 1290133 w 4206653"/>
                <a:gd name="connsiteY75" fmla="*/ 4309814 h 4338987"/>
                <a:gd name="connsiteX76" fmla="*/ 1198693 w 4206653"/>
                <a:gd name="connsiteY76" fmla="*/ 4298384 h 4338987"/>
                <a:gd name="connsiteX77" fmla="*/ 1187263 w 4206653"/>
                <a:gd name="connsiteY77" fmla="*/ 4081214 h 4338987"/>
                <a:gd name="connsiteX78" fmla="*/ 1198693 w 4206653"/>
                <a:gd name="connsiteY78" fmla="*/ 3909764 h 4338987"/>
                <a:gd name="connsiteX79" fmla="*/ 970093 w 4206653"/>
                <a:gd name="connsiteY79" fmla="*/ 3989774 h 4338987"/>
                <a:gd name="connsiteX80" fmla="*/ 718633 w 4206653"/>
                <a:gd name="connsiteY80" fmla="*/ 4069784 h 4338987"/>
                <a:gd name="connsiteX81" fmla="*/ 741493 w 4206653"/>
                <a:gd name="connsiteY81" fmla="*/ 3955484 h 4338987"/>
                <a:gd name="connsiteX82" fmla="*/ 1130113 w 4206653"/>
                <a:gd name="connsiteY82" fmla="*/ 3795464 h 4338987"/>
                <a:gd name="connsiteX83" fmla="*/ 1278703 w 4206653"/>
                <a:gd name="connsiteY83" fmla="*/ 3726884 h 4338987"/>
                <a:gd name="connsiteX84" fmla="*/ 1221553 w 4206653"/>
                <a:gd name="connsiteY84" fmla="*/ 3372554 h 4338987"/>
                <a:gd name="connsiteX85" fmla="*/ 1324423 w 4206653"/>
                <a:gd name="connsiteY85" fmla="*/ 3121094 h 4338987"/>
                <a:gd name="connsiteX86" fmla="*/ 1393003 w 4206653"/>
                <a:gd name="connsiteY86" fmla="*/ 3052514 h 4338987"/>
                <a:gd name="connsiteX87" fmla="*/ 1084393 w 4206653"/>
                <a:gd name="connsiteY87" fmla="*/ 3029654 h 4338987"/>
                <a:gd name="connsiteX88" fmla="*/ 730063 w 4206653"/>
                <a:gd name="connsiteY88" fmla="*/ 2961074 h 4338987"/>
                <a:gd name="connsiteX89" fmla="*/ 375733 w 4206653"/>
                <a:gd name="connsiteY89" fmla="*/ 3132524 h 4338987"/>
                <a:gd name="connsiteX90" fmla="*/ 421453 w 4206653"/>
                <a:gd name="connsiteY90" fmla="*/ 3029654 h 4338987"/>
                <a:gd name="connsiteX91" fmla="*/ 627193 w 4206653"/>
                <a:gd name="connsiteY91" fmla="*/ 2926784 h 4338987"/>
                <a:gd name="connsiteX92" fmla="*/ 810073 w 4206653"/>
                <a:gd name="connsiteY92" fmla="*/ 2755334 h 4338987"/>
                <a:gd name="connsiteX93" fmla="*/ 1152973 w 4206653"/>
                <a:gd name="connsiteY93" fmla="*/ 2778194 h 4338987"/>
                <a:gd name="connsiteX94" fmla="*/ 1461583 w 4206653"/>
                <a:gd name="connsiteY94" fmla="*/ 2823914 h 4338987"/>
                <a:gd name="connsiteX95" fmla="*/ 1953073 w 4206653"/>
                <a:gd name="connsiteY95" fmla="*/ 2663894 h 4338987"/>
                <a:gd name="connsiteX96" fmla="*/ 1701613 w 4206653"/>
                <a:gd name="connsiteY96" fmla="*/ 2263844 h 4338987"/>
                <a:gd name="connsiteX97" fmla="*/ 1690183 w 4206653"/>
                <a:gd name="connsiteY97" fmla="*/ 1966664 h 4338987"/>
                <a:gd name="connsiteX98" fmla="*/ 1381991 w 4206653"/>
                <a:gd name="connsiteY98" fmla="*/ 1841930 h 4338987"/>
                <a:gd name="connsiteX99" fmla="*/ 1095823 w 4206653"/>
                <a:gd name="connsiteY99" fmla="*/ 1715204 h 4338987"/>
                <a:gd name="connsiteX100" fmla="*/ 746507 w 4206653"/>
                <a:gd name="connsiteY100" fmla="*/ 1626741 h 4338987"/>
                <a:gd name="connsiteX101" fmla="*/ 352873 w 4206653"/>
                <a:gd name="connsiteY101" fmla="*/ 1726634 h 4338987"/>
                <a:gd name="connsiteX102" fmla="*/ 113171 w 4206653"/>
                <a:gd name="connsiteY102" fmla="*/ 1763908 h 4338987"/>
                <a:gd name="connsiteX103" fmla="*/ 9973 w 4206653"/>
                <a:gd name="connsiteY103" fmla="*/ 1738064 h 4338987"/>
                <a:gd name="connsiteX104" fmla="*/ 348516 w 4206653"/>
                <a:gd name="connsiteY104" fmla="*/ 1644138 h 4338987"/>
                <a:gd name="connsiteX105" fmla="*/ 653097 w 4206653"/>
                <a:gd name="connsiteY105" fmla="*/ 1544246 h 4338987"/>
                <a:gd name="connsiteX106" fmla="*/ 1072963 w 4206653"/>
                <a:gd name="connsiteY106" fmla="*/ 1612334 h 4338987"/>
                <a:gd name="connsiteX107" fmla="*/ 1244413 w 4206653"/>
                <a:gd name="connsiteY107" fmla="*/ 1658054 h 4338987"/>
                <a:gd name="connsiteX108" fmla="*/ 1205766 w 4206653"/>
                <a:gd name="connsiteY108" fmla="*/ 1452314 h 4338987"/>
                <a:gd name="connsiteX109" fmla="*/ 1046313 w 4206653"/>
                <a:gd name="connsiteY109" fmla="*/ 815735 h 4338987"/>
                <a:gd name="connsiteX110" fmla="*/ 1221553 w 4206653"/>
                <a:gd name="connsiteY110" fmla="*/ 1212284 h 4338987"/>
                <a:gd name="connsiteX0" fmla="*/ 1221553 w 4206653"/>
                <a:gd name="connsiteY0" fmla="*/ 1212284 h 4338987"/>
                <a:gd name="connsiteX1" fmla="*/ 1343911 w 4206653"/>
                <a:gd name="connsiteY1" fmla="*/ 1560154 h 4338987"/>
                <a:gd name="connsiteX2" fmla="*/ 1553023 w 4206653"/>
                <a:gd name="connsiteY2" fmla="*/ 1658054 h 4338987"/>
                <a:gd name="connsiteX3" fmla="*/ 1907353 w 4206653"/>
                <a:gd name="connsiteY3" fmla="*/ 1680914 h 4338987"/>
                <a:gd name="connsiteX4" fmla="*/ 2021653 w 4206653"/>
                <a:gd name="connsiteY4" fmla="*/ 1543754 h 4338987"/>
                <a:gd name="connsiteX5" fmla="*/ 2124523 w 4206653"/>
                <a:gd name="connsiteY5" fmla="*/ 1292294 h 4338987"/>
                <a:gd name="connsiteX6" fmla="*/ 2124523 w 4206653"/>
                <a:gd name="connsiteY6" fmla="*/ 1120844 h 4338987"/>
                <a:gd name="connsiteX7" fmla="*/ 2068029 w 4206653"/>
                <a:gd name="connsiteY7" fmla="*/ 825651 h 4338987"/>
                <a:gd name="connsiteX8" fmla="*/ 2078803 w 4206653"/>
                <a:gd name="connsiteY8" fmla="*/ 777944 h 4338987"/>
                <a:gd name="connsiteX9" fmla="*/ 2170243 w 4206653"/>
                <a:gd name="connsiteY9" fmla="*/ 1086554 h 4338987"/>
                <a:gd name="connsiteX10" fmla="*/ 2215963 w 4206653"/>
                <a:gd name="connsiteY10" fmla="*/ 1269434 h 4338987"/>
                <a:gd name="connsiteX11" fmla="*/ 2284543 w 4206653"/>
                <a:gd name="connsiteY11" fmla="*/ 1303724 h 4338987"/>
                <a:gd name="connsiteX12" fmla="*/ 2330263 w 4206653"/>
                <a:gd name="connsiteY12" fmla="*/ 1166564 h 4338987"/>
                <a:gd name="connsiteX13" fmla="*/ 2467423 w 4206653"/>
                <a:gd name="connsiteY13" fmla="*/ 880814 h 4338987"/>
                <a:gd name="connsiteX14" fmla="*/ 2558863 w 4206653"/>
                <a:gd name="connsiteY14" fmla="*/ 640784 h 4338987"/>
                <a:gd name="connsiteX15" fmla="*/ 2616013 w 4206653"/>
                <a:gd name="connsiteY15" fmla="*/ 537914 h 4338987"/>
                <a:gd name="connsiteX16" fmla="*/ 2558863 w 4206653"/>
                <a:gd name="connsiteY16" fmla="*/ 789374 h 4338987"/>
                <a:gd name="connsiteX17" fmla="*/ 2444563 w 4206653"/>
                <a:gd name="connsiteY17" fmla="*/ 1097984 h 4338987"/>
                <a:gd name="connsiteX18" fmla="*/ 2375983 w 4206653"/>
                <a:gd name="connsiteY18" fmla="*/ 1406594 h 4338987"/>
                <a:gd name="connsiteX19" fmla="*/ 2558863 w 4206653"/>
                <a:gd name="connsiteY19" fmla="*/ 1578044 h 4338987"/>
                <a:gd name="connsiteX20" fmla="*/ 2878903 w 4206653"/>
                <a:gd name="connsiteY20" fmla="*/ 1658054 h 4338987"/>
                <a:gd name="connsiteX21" fmla="*/ 3187513 w 4206653"/>
                <a:gd name="connsiteY21" fmla="*/ 1658054 h 4338987"/>
                <a:gd name="connsiteX22" fmla="*/ 3370393 w 4206653"/>
                <a:gd name="connsiteY22" fmla="*/ 1566614 h 4338987"/>
                <a:gd name="connsiteX23" fmla="*/ 3473263 w 4206653"/>
                <a:gd name="connsiteY23" fmla="*/ 1372304 h 4338987"/>
                <a:gd name="connsiteX24" fmla="*/ 3461833 w 4206653"/>
                <a:gd name="connsiteY24" fmla="*/ 1097984 h 4338987"/>
                <a:gd name="connsiteX25" fmla="*/ 3450403 w 4206653"/>
                <a:gd name="connsiteY25" fmla="*/ 777944 h 4338987"/>
                <a:gd name="connsiteX26" fmla="*/ 3759013 w 4206653"/>
                <a:gd name="connsiteY26" fmla="*/ 572204 h 4338987"/>
                <a:gd name="connsiteX27" fmla="*/ 3999043 w 4206653"/>
                <a:gd name="connsiteY27" fmla="*/ 92144 h 4338987"/>
                <a:gd name="connsiteX28" fmla="*/ 4033333 w 4206653"/>
                <a:gd name="connsiteY28" fmla="*/ 12134 h 4338987"/>
                <a:gd name="connsiteX29" fmla="*/ 4010473 w 4206653"/>
                <a:gd name="connsiteY29" fmla="*/ 252164 h 4338987"/>
                <a:gd name="connsiteX30" fmla="*/ 3827593 w 4206653"/>
                <a:gd name="connsiteY30" fmla="*/ 652214 h 4338987"/>
                <a:gd name="connsiteX31" fmla="*/ 3541098 w 4206653"/>
                <a:gd name="connsiteY31" fmla="*/ 811735 h 4338987"/>
                <a:gd name="connsiteX32" fmla="*/ 3563719 w 4206653"/>
                <a:gd name="connsiteY32" fmla="*/ 977218 h 4338987"/>
                <a:gd name="connsiteX33" fmla="*/ 3872985 w 4206653"/>
                <a:gd name="connsiteY33" fmla="*/ 882302 h 4338987"/>
                <a:gd name="connsiteX34" fmla="*/ 4200754 w 4206653"/>
                <a:gd name="connsiteY34" fmla="*/ 774462 h 4338987"/>
                <a:gd name="connsiteX35" fmla="*/ 4064251 w 4206653"/>
                <a:gd name="connsiteY35" fmla="*/ 847521 h 4338987"/>
                <a:gd name="connsiteX36" fmla="*/ 3818880 w 4206653"/>
                <a:gd name="connsiteY36" fmla="*/ 991631 h 4338987"/>
                <a:gd name="connsiteX37" fmla="*/ 3658531 w 4206653"/>
                <a:gd name="connsiteY37" fmla="*/ 1093504 h 4338987"/>
                <a:gd name="connsiteX38" fmla="*/ 3656143 w 4206653"/>
                <a:gd name="connsiteY38" fmla="*/ 1235144 h 4338987"/>
                <a:gd name="connsiteX39" fmla="*/ 3621853 w 4206653"/>
                <a:gd name="connsiteY39" fmla="*/ 1532324 h 4338987"/>
                <a:gd name="connsiteX40" fmla="*/ 3461833 w 4206653"/>
                <a:gd name="connsiteY40" fmla="*/ 1726634 h 4338987"/>
                <a:gd name="connsiteX41" fmla="*/ 3278953 w 4206653"/>
                <a:gd name="connsiteY41" fmla="*/ 2035244 h 4338987"/>
                <a:gd name="connsiteX42" fmla="*/ 3233233 w 4206653"/>
                <a:gd name="connsiteY42" fmla="*/ 2309564 h 4338987"/>
                <a:gd name="connsiteX43" fmla="*/ 3404683 w 4206653"/>
                <a:gd name="connsiteY43" fmla="*/ 2458154 h 4338987"/>
                <a:gd name="connsiteX44" fmla="*/ 3759013 w 4206653"/>
                <a:gd name="connsiteY44" fmla="*/ 2663894 h 4338987"/>
                <a:gd name="connsiteX45" fmla="*/ 4079053 w 4206653"/>
                <a:gd name="connsiteY45" fmla="*/ 2778194 h 4338987"/>
                <a:gd name="connsiteX46" fmla="*/ 4079053 w 4206653"/>
                <a:gd name="connsiteY46" fmla="*/ 2881064 h 4338987"/>
                <a:gd name="connsiteX47" fmla="*/ 3770443 w 4206653"/>
                <a:gd name="connsiteY47" fmla="*/ 2869634 h 4338987"/>
                <a:gd name="connsiteX48" fmla="*/ 3404683 w 4206653"/>
                <a:gd name="connsiteY48" fmla="*/ 2732474 h 4338987"/>
                <a:gd name="connsiteX49" fmla="*/ 3084643 w 4206653"/>
                <a:gd name="connsiteY49" fmla="*/ 2663894 h 4338987"/>
                <a:gd name="connsiteX50" fmla="*/ 2958913 w 4206653"/>
                <a:gd name="connsiteY50" fmla="*/ 2698184 h 4338987"/>
                <a:gd name="connsiteX51" fmla="*/ 2821753 w 4206653"/>
                <a:gd name="connsiteY51" fmla="*/ 2823914 h 4338987"/>
                <a:gd name="connsiteX52" fmla="*/ 2764603 w 4206653"/>
                <a:gd name="connsiteY52" fmla="*/ 2995364 h 4338987"/>
                <a:gd name="connsiteX53" fmla="*/ 2970343 w 4206653"/>
                <a:gd name="connsiteY53" fmla="*/ 3132524 h 4338987"/>
                <a:gd name="connsiteX54" fmla="*/ 3176083 w 4206653"/>
                <a:gd name="connsiteY54" fmla="*/ 3269684 h 4338987"/>
                <a:gd name="connsiteX55" fmla="*/ 3347533 w 4206653"/>
                <a:gd name="connsiteY55" fmla="*/ 3303974 h 4338987"/>
                <a:gd name="connsiteX56" fmla="*/ 3267523 w 4206653"/>
                <a:gd name="connsiteY56" fmla="*/ 3395414 h 4338987"/>
                <a:gd name="connsiteX57" fmla="*/ 3004633 w 4206653"/>
                <a:gd name="connsiteY57" fmla="*/ 3303974 h 4338987"/>
                <a:gd name="connsiteX58" fmla="*/ 2753173 w 4206653"/>
                <a:gd name="connsiteY58" fmla="*/ 3189674 h 4338987"/>
                <a:gd name="connsiteX59" fmla="*/ 2638873 w 4206653"/>
                <a:gd name="connsiteY59" fmla="*/ 3098234 h 4338987"/>
                <a:gd name="connsiteX60" fmla="*/ 2570293 w 4206653"/>
                <a:gd name="connsiteY60" fmla="*/ 3109664 h 4338987"/>
                <a:gd name="connsiteX61" fmla="*/ 2558863 w 4206653"/>
                <a:gd name="connsiteY61" fmla="*/ 3326834 h 4338987"/>
                <a:gd name="connsiteX62" fmla="*/ 2673163 w 4206653"/>
                <a:gd name="connsiteY62" fmla="*/ 3555434 h 4338987"/>
                <a:gd name="connsiteX63" fmla="*/ 2730313 w 4206653"/>
                <a:gd name="connsiteY63" fmla="*/ 4024064 h 4338987"/>
                <a:gd name="connsiteX64" fmla="*/ 2696023 w 4206653"/>
                <a:gd name="connsiteY64" fmla="*/ 4184084 h 4338987"/>
                <a:gd name="connsiteX65" fmla="*/ 2536003 w 4206653"/>
                <a:gd name="connsiteY65" fmla="*/ 4138364 h 4338987"/>
                <a:gd name="connsiteX66" fmla="*/ 2536003 w 4206653"/>
                <a:gd name="connsiteY66" fmla="*/ 3909764 h 4338987"/>
                <a:gd name="connsiteX67" fmla="*/ 2433133 w 4206653"/>
                <a:gd name="connsiteY67" fmla="*/ 3566864 h 4338987"/>
                <a:gd name="connsiteX68" fmla="*/ 2307403 w 4206653"/>
                <a:gd name="connsiteY68" fmla="*/ 3166814 h 4338987"/>
                <a:gd name="connsiteX69" fmla="*/ 2261683 w 4206653"/>
                <a:gd name="connsiteY69" fmla="*/ 3063944 h 4338987"/>
                <a:gd name="connsiteX70" fmla="*/ 2078803 w 4206653"/>
                <a:gd name="connsiteY70" fmla="*/ 2949644 h 4338987"/>
                <a:gd name="connsiteX71" fmla="*/ 1850203 w 4206653"/>
                <a:gd name="connsiteY71" fmla="*/ 3029654 h 4338987"/>
                <a:gd name="connsiteX72" fmla="*/ 1415863 w 4206653"/>
                <a:gd name="connsiteY72" fmla="*/ 3361124 h 4338987"/>
                <a:gd name="connsiteX73" fmla="*/ 1381573 w 4206653"/>
                <a:gd name="connsiteY73" fmla="*/ 3681164 h 4338987"/>
                <a:gd name="connsiteX74" fmla="*/ 1381573 w 4206653"/>
                <a:gd name="connsiteY74" fmla="*/ 3989774 h 4338987"/>
                <a:gd name="connsiteX75" fmla="*/ 1290133 w 4206653"/>
                <a:gd name="connsiteY75" fmla="*/ 4309814 h 4338987"/>
                <a:gd name="connsiteX76" fmla="*/ 1198693 w 4206653"/>
                <a:gd name="connsiteY76" fmla="*/ 4298384 h 4338987"/>
                <a:gd name="connsiteX77" fmla="*/ 1187263 w 4206653"/>
                <a:gd name="connsiteY77" fmla="*/ 4081214 h 4338987"/>
                <a:gd name="connsiteX78" fmla="*/ 1198693 w 4206653"/>
                <a:gd name="connsiteY78" fmla="*/ 3909764 h 4338987"/>
                <a:gd name="connsiteX79" fmla="*/ 970093 w 4206653"/>
                <a:gd name="connsiteY79" fmla="*/ 3989774 h 4338987"/>
                <a:gd name="connsiteX80" fmla="*/ 718633 w 4206653"/>
                <a:gd name="connsiteY80" fmla="*/ 4069784 h 4338987"/>
                <a:gd name="connsiteX81" fmla="*/ 741493 w 4206653"/>
                <a:gd name="connsiteY81" fmla="*/ 3955484 h 4338987"/>
                <a:gd name="connsiteX82" fmla="*/ 1130113 w 4206653"/>
                <a:gd name="connsiteY82" fmla="*/ 3795464 h 4338987"/>
                <a:gd name="connsiteX83" fmla="*/ 1278703 w 4206653"/>
                <a:gd name="connsiteY83" fmla="*/ 3726884 h 4338987"/>
                <a:gd name="connsiteX84" fmla="*/ 1221553 w 4206653"/>
                <a:gd name="connsiteY84" fmla="*/ 3372554 h 4338987"/>
                <a:gd name="connsiteX85" fmla="*/ 1324423 w 4206653"/>
                <a:gd name="connsiteY85" fmla="*/ 3121094 h 4338987"/>
                <a:gd name="connsiteX86" fmla="*/ 1393003 w 4206653"/>
                <a:gd name="connsiteY86" fmla="*/ 3052514 h 4338987"/>
                <a:gd name="connsiteX87" fmla="*/ 1084393 w 4206653"/>
                <a:gd name="connsiteY87" fmla="*/ 3029654 h 4338987"/>
                <a:gd name="connsiteX88" fmla="*/ 730063 w 4206653"/>
                <a:gd name="connsiteY88" fmla="*/ 2961074 h 4338987"/>
                <a:gd name="connsiteX89" fmla="*/ 375733 w 4206653"/>
                <a:gd name="connsiteY89" fmla="*/ 3132524 h 4338987"/>
                <a:gd name="connsiteX90" fmla="*/ 421453 w 4206653"/>
                <a:gd name="connsiteY90" fmla="*/ 3029654 h 4338987"/>
                <a:gd name="connsiteX91" fmla="*/ 627193 w 4206653"/>
                <a:gd name="connsiteY91" fmla="*/ 2926784 h 4338987"/>
                <a:gd name="connsiteX92" fmla="*/ 810073 w 4206653"/>
                <a:gd name="connsiteY92" fmla="*/ 2755334 h 4338987"/>
                <a:gd name="connsiteX93" fmla="*/ 1152973 w 4206653"/>
                <a:gd name="connsiteY93" fmla="*/ 2778194 h 4338987"/>
                <a:gd name="connsiteX94" fmla="*/ 1461583 w 4206653"/>
                <a:gd name="connsiteY94" fmla="*/ 2823914 h 4338987"/>
                <a:gd name="connsiteX95" fmla="*/ 1953073 w 4206653"/>
                <a:gd name="connsiteY95" fmla="*/ 2663894 h 4338987"/>
                <a:gd name="connsiteX96" fmla="*/ 1701613 w 4206653"/>
                <a:gd name="connsiteY96" fmla="*/ 2263844 h 4338987"/>
                <a:gd name="connsiteX97" fmla="*/ 1690183 w 4206653"/>
                <a:gd name="connsiteY97" fmla="*/ 1966664 h 4338987"/>
                <a:gd name="connsiteX98" fmla="*/ 1381991 w 4206653"/>
                <a:gd name="connsiteY98" fmla="*/ 1841930 h 4338987"/>
                <a:gd name="connsiteX99" fmla="*/ 1095823 w 4206653"/>
                <a:gd name="connsiteY99" fmla="*/ 1715204 h 4338987"/>
                <a:gd name="connsiteX100" fmla="*/ 746507 w 4206653"/>
                <a:gd name="connsiteY100" fmla="*/ 1626741 h 4338987"/>
                <a:gd name="connsiteX101" fmla="*/ 352873 w 4206653"/>
                <a:gd name="connsiteY101" fmla="*/ 1726634 h 4338987"/>
                <a:gd name="connsiteX102" fmla="*/ 113171 w 4206653"/>
                <a:gd name="connsiteY102" fmla="*/ 1763908 h 4338987"/>
                <a:gd name="connsiteX103" fmla="*/ 9973 w 4206653"/>
                <a:gd name="connsiteY103" fmla="*/ 1738064 h 4338987"/>
                <a:gd name="connsiteX104" fmla="*/ 348516 w 4206653"/>
                <a:gd name="connsiteY104" fmla="*/ 1644138 h 4338987"/>
                <a:gd name="connsiteX105" fmla="*/ 653097 w 4206653"/>
                <a:gd name="connsiteY105" fmla="*/ 1544246 h 4338987"/>
                <a:gd name="connsiteX106" fmla="*/ 1072963 w 4206653"/>
                <a:gd name="connsiteY106" fmla="*/ 1612334 h 4338987"/>
                <a:gd name="connsiteX107" fmla="*/ 1244413 w 4206653"/>
                <a:gd name="connsiteY107" fmla="*/ 1658054 h 4338987"/>
                <a:gd name="connsiteX108" fmla="*/ 1205766 w 4206653"/>
                <a:gd name="connsiteY108" fmla="*/ 1452314 h 4338987"/>
                <a:gd name="connsiteX109" fmla="*/ 1046313 w 4206653"/>
                <a:gd name="connsiteY109" fmla="*/ 815735 h 4338987"/>
                <a:gd name="connsiteX110" fmla="*/ 1221553 w 4206653"/>
                <a:gd name="connsiteY110" fmla="*/ 1212284 h 4338987"/>
                <a:gd name="connsiteX0" fmla="*/ 1221553 w 4206653"/>
                <a:gd name="connsiteY0" fmla="*/ 1212284 h 4338987"/>
                <a:gd name="connsiteX1" fmla="*/ 1343911 w 4206653"/>
                <a:gd name="connsiteY1" fmla="*/ 1560154 h 4338987"/>
                <a:gd name="connsiteX2" fmla="*/ 1553023 w 4206653"/>
                <a:gd name="connsiteY2" fmla="*/ 1658054 h 4338987"/>
                <a:gd name="connsiteX3" fmla="*/ 1907353 w 4206653"/>
                <a:gd name="connsiteY3" fmla="*/ 1680914 h 4338987"/>
                <a:gd name="connsiteX4" fmla="*/ 2021653 w 4206653"/>
                <a:gd name="connsiteY4" fmla="*/ 1543754 h 4338987"/>
                <a:gd name="connsiteX5" fmla="*/ 2124523 w 4206653"/>
                <a:gd name="connsiteY5" fmla="*/ 1292294 h 4338987"/>
                <a:gd name="connsiteX6" fmla="*/ 2124523 w 4206653"/>
                <a:gd name="connsiteY6" fmla="*/ 1120844 h 4338987"/>
                <a:gd name="connsiteX7" fmla="*/ 2068029 w 4206653"/>
                <a:gd name="connsiteY7" fmla="*/ 825651 h 4338987"/>
                <a:gd name="connsiteX8" fmla="*/ 2078803 w 4206653"/>
                <a:gd name="connsiteY8" fmla="*/ 777944 h 4338987"/>
                <a:gd name="connsiteX9" fmla="*/ 2170243 w 4206653"/>
                <a:gd name="connsiteY9" fmla="*/ 1086554 h 4338987"/>
                <a:gd name="connsiteX10" fmla="*/ 2215963 w 4206653"/>
                <a:gd name="connsiteY10" fmla="*/ 1269434 h 4338987"/>
                <a:gd name="connsiteX11" fmla="*/ 2284543 w 4206653"/>
                <a:gd name="connsiteY11" fmla="*/ 1303724 h 4338987"/>
                <a:gd name="connsiteX12" fmla="*/ 2330263 w 4206653"/>
                <a:gd name="connsiteY12" fmla="*/ 1166564 h 4338987"/>
                <a:gd name="connsiteX13" fmla="*/ 2467423 w 4206653"/>
                <a:gd name="connsiteY13" fmla="*/ 880814 h 4338987"/>
                <a:gd name="connsiteX14" fmla="*/ 2558863 w 4206653"/>
                <a:gd name="connsiteY14" fmla="*/ 640784 h 4338987"/>
                <a:gd name="connsiteX15" fmla="*/ 2616013 w 4206653"/>
                <a:gd name="connsiteY15" fmla="*/ 537914 h 4338987"/>
                <a:gd name="connsiteX16" fmla="*/ 2558863 w 4206653"/>
                <a:gd name="connsiteY16" fmla="*/ 789374 h 4338987"/>
                <a:gd name="connsiteX17" fmla="*/ 2444563 w 4206653"/>
                <a:gd name="connsiteY17" fmla="*/ 1097984 h 4338987"/>
                <a:gd name="connsiteX18" fmla="*/ 2375983 w 4206653"/>
                <a:gd name="connsiteY18" fmla="*/ 1406594 h 4338987"/>
                <a:gd name="connsiteX19" fmla="*/ 2558863 w 4206653"/>
                <a:gd name="connsiteY19" fmla="*/ 1578044 h 4338987"/>
                <a:gd name="connsiteX20" fmla="*/ 2878903 w 4206653"/>
                <a:gd name="connsiteY20" fmla="*/ 1658054 h 4338987"/>
                <a:gd name="connsiteX21" fmla="*/ 3187513 w 4206653"/>
                <a:gd name="connsiteY21" fmla="*/ 1658054 h 4338987"/>
                <a:gd name="connsiteX22" fmla="*/ 3370393 w 4206653"/>
                <a:gd name="connsiteY22" fmla="*/ 1566614 h 4338987"/>
                <a:gd name="connsiteX23" fmla="*/ 3473263 w 4206653"/>
                <a:gd name="connsiteY23" fmla="*/ 1372304 h 4338987"/>
                <a:gd name="connsiteX24" fmla="*/ 3461833 w 4206653"/>
                <a:gd name="connsiteY24" fmla="*/ 1097984 h 4338987"/>
                <a:gd name="connsiteX25" fmla="*/ 3450403 w 4206653"/>
                <a:gd name="connsiteY25" fmla="*/ 777944 h 4338987"/>
                <a:gd name="connsiteX26" fmla="*/ 3759013 w 4206653"/>
                <a:gd name="connsiteY26" fmla="*/ 572204 h 4338987"/>
                <a:gd name="connsiteX27" fmla="*/ 3999043 w 4206653"/>
                <a:gd name="connsiteY27" fmla="*/ 92144 h 4338987"/>
                <a:gd name="connsiteX28" fmla="*/ 4033333 w 4206653"/>
                <a:gd name="connsiteY28" fmla="*/ 12134 h 4338987"/>
                <a:gd name="connsiteX29" fmla="*/ 4010473 w 4206653"/>
                <a:gd name="connsiteY29" fmla="*/ 252164 h 4338987"/>
                <a:gd name="connsiteX30" fmla="*/ 3812791 w 4206653"/>
                <a:gd name="connsiteY30" fmla="*/ 647743 h 4338987"/>
                <a:gd name="connsiteX31" fmla="*/ 3541098 w 4206653"/>
                <a:gd name="connsiteY31" fmla="*/ 811735 h 4338987"/>
                <a:gd name="connsiteX32" fmla="*/ 3563719 w 4206653"/>
                <a:gd name="connsiteY32" fmla="*/ 977218 h 4338987"/>
                <a:gd name="connsiteX33" fmla="*/ 3872985 w 4206653"/>
                <a:gd name="connsiteY33" fmla="*/ 882302 h 4338987"/>
                <a:gd name="connsiteX34" fmla="*/ 4200754 w 4206653"/>
                <a:gd name="connsiteY34" fmla="*/ 774462 h 4338987"/>
                <a:gd name="connsiteX35" fmla="*/ 4064251 w 4206653"/>
                <a:gd name="connsiteY35" fmla="*/ 847521 h 4338987"/>
                <a:gd name="connsiteX36" fmla="*/ 3818880 w 4206653"/>
                <a:gd name="connsiteY36" fmla="*/ 991631 h 4338987"/>
                <a:gd name="connsiteX37" fmla="*/ 3658531 w 4206653"/>
                <a:gd name="connsiteY37" fmla="*/ 1093504 h 4338987"/>
                <a:gd name="connsiteX38" fmla="*/ 3656143 w 4206653"/>
                <a:gd name="connsiteY38" fmla="*/ 1235144 h 4338987"/>
                <a:gd name="connsiteX39" fmla="*/ 3621853 w 4206653"/>
                <a:gd name="connsiteY39" fmla="*/ 1532324 h 4338987"/>
                <a:gd name="connsiteX40" fmla="*/ 3461833 w 4206653"/>
                <a:gd name="connsiteY40" fmla="*/ 1726634 h 4338987"/>
                <a:gd name="connsiteX41" fmla="*/ 3278953 w 4206653"/>
                <a:gd name="connsiteY41" fmla="*/ 2035244 h 4338987"/>
                <a:gd name="connsiteX42" fmla="*/ 3233233 w 4206653"/>
                <a:gd name="connsiteY42" fmla="*/ 2309564 h 4338987"/>
                <a:gd name="connsiteX43" fmla="*/ 3404683 w 4206653"/>
                <a:gd name="connsiteY43" fmla="*/ 2458154 h 4338987"/>
                <a:gd name="connsiteX44" fmla="*/ 3759013 w 4206653"/>
                <a:gd name="connsiteY44" fmla="*/ 2663894 h 4338987"/>
                <a:gd name="connsiteX45" fmla="*/ 4079053 w 4206653"/>
                <a:gd name="connsiteY45" fmla="*/ 2778194 h 4338987"/>
                <a:gd name="connsiteX46" fmla="*/ 4079053 w 4206653"/>
                <a:gd name="connsiteY46" fmla="*/ 2881064 h 4338987"/>
                <a:gd name="connsiteX47" fmla="*/ 3770443 w 4206653"/>
                <a:gd name="connsiteY47" fmla="*/ 2869634 h 4338987"/>
                <a:gd name="connsiteX48" fmla="*/ 3404683 w 4206653"/>
                <a:gd name="connsiteY48" fmla="*/ 2732474 h 4338987"/>
                <a:gd name="connsiteX49" fmla="*/ 3084643 w 4206653"/>
                <a:gd name="connsiteY49" fmla="*/ 2663894 h 4338987"/>
                <a:gd name="connsiteX50" fmla="*/ 2958913 w 4206653"/>
                <a:gd name="connsiteY50" fmla="*/ 2698184 h 4338987"/>
                <a:gd name="connsiteX51" fmla="*/ 2821753 w 4206653"/>
                <a:gd name="connsiteY51" fmla="*/ 2823914 h 4338987"/>
                <a:gd name="connsiteX52" fmla="*/ 2764603 w 4206653"/>
                <a:gd name="connsiteY52" fmla="*/ 2995364 h 4338987"/>
                <a:gd name="connsiteX53" fmla="*/ 2970343 w 4206653"/>
                <a:gd name="connsiteY53" fmla="*/ 3132524 h 4338987"/>
                <a:gd name="connsiteX54" fmla="*/ 3176083 w 4206653"/>
                <a:gd name="connsiteY54" fmla="*/ 3269684 h 4338987"/>
                <a:gd name="connsiteX55" fmla="*/ 3347533 w 4206653"/>
                <a:gd name="connsiteY55" fmla="*/ 3303974 h 4338987"/>
                <a:gd name="connsiteX56" fmla="*/ 3267523 w 4206653"/>
                <a:gd name="connsiteY56" fmla="*/ 3395414 h 4338987"/>
                <a:gd name="connsiteX57" fmla="*/ 3004633 w 4206653"/>
                <a:gd name="connsiteY57" fmla="*/ 3303974 h 4338987"/>
                <a:gd name="connsiteX58" fmla="*/ 2753173 w 4206653"/>
                <a:gd name="connsiteY58" fmla="*/ 3189674 h 4338987"/>
                <a:gd name="connsiteX59" fmla="*/ 2638873 w 4206653"/>
                <a:gd name="connsiteY59" fmla="*/ 3098234 h 4338987"/>
                <a:gd name="connsiteX60" fmla="*/ 2570293 w 4206653"/>
                <a:gd name="connsiteY60" fmla="*/ 3109664 h 4338987"/>
                <a:gd name="connsiteX61" fmla="*/ 2558863 w 4206653"/>
                <a:gd name="connsiteY61" fmla="*/ 3326834 h 4338987"/>
                <a:gd name="connsiteX62" fmla="*/ 2673163 w 4206653"/>
                <a:gd name="connsiteY62" fmla="*/ 3555434 h 4338987"/>
                <a:gd name="connsiteX63" fmla="*/ 2730313 w 4206653"/>
                <a:gd name="connsiteY63" fmla="*/ 4024064 h 4338987"/>
                <a:gd name="connsiteX64" fmla="*/ 2696023 w 4206653"/>
                <a:gd name="connsiteY64" fmla="*/ 4184084 h 4338987"/>
                <a:gd name="connsiteX65" fmla="*/ 2536003 w 4206653"/>
                <a:gd name="connsiteY65" fmla="*/ 4138364 h 4338987"/>
                <a:gd name="connsiteX66" fmla="*/ 2536003 w 4206653"/>
                <a:gd name="connsiteY66" fmla="*/ 3909764 h 4338987"/>
                <a:gd name="connsiteX67" fmla="*/ 2433133 w 4206653"/>
                <a:gd name="connsiteY67" fmla="*/ 3566864 h 4338987"/>
                <a:gd name="connsiteX68" fmla="*/ 2307403 w 4206653"/>
                <a:gd name="connsiteY68" fmla="*/ 3166814 h 4338987"/>
                <a:gd name="connsiteX69" fmla="*/ 2261683 w 4206653"/>
                <a:gd name="connsiteY69" fmla="*/ 3063944 h 4338987"/>
                <a:gd name="connsiteX70" fmla="*/ 2078803 w 4206653"/>
                <a:gd name="connsiteY70" fmla="*/ 2949644 h 4338987"/>
                <a:gd name="connsiteX71" fmla="*/ 1850203 w 4206653"/>
                <a:gd name="connsiteY71" fmla="*/ 3029654 h 4338987"/>
                <a:gd name="connsiteX72" fmla="*/ 1415863 w 4206653"/>
                <a:gd name="connsiteY72" fmla="*/ 3361124 h 4338987"/>
                <a:gd name="connsiteX73" fmla="*/ 1381573 w 4206653"/>
                <a:gd name="connsiteY73" fmla="*/ 3681164 h 4338987"/>
                <a:gd name="connsiteX74" fmla="*/ 1381573 w 4206653"/>
                <a:gd name="connsiteY74" fmla="*/ 3989774 h 4338987"/>
                <a:gd name="connsiteX75" fmla="*/ 1290133 w 4206653"/>
                <a:gd name="connsiteY75" fmla="*/ 4309814 h 4338987"/>
                <a:gd name="connsiteX76" fmla="*/ 1198693 w 4206653"/>
                <a:gd name="connsiteY76" fmla="*/ 4298384 h 4338987"/>
                <a:gd name="connsiteX77" fmla="*/ 1187263 w 4206653"/>
                <a:gd name="connsiteY77" fmla="*/ 4081214 h 4338987"/>
                <a:gd name="connsiteX78" fmla="*/ 1198693 w 4206653"/>
                <a:gd name="connsiteY78" fmla="*/ 3909764 h 4338987"/>
                <a:gd name="connsiteX79" fmla="*/ 970093 w 4206653"/>
                <a:gd name="connsiteY79" fmla="*/ 3989774 h 4338987"/>
                <a:gd name="connsiteX80" fmla="*/ 718633 w 4206653"/>
                <a:gd name="connsiteY80" fmla="*/ 4069784 h 4338987"/>
                <a:gd name="connsiteX81" fmla="*/ 741493 w 4206653"/>
                <a:gd name="connsiteY81" fmla="*/ 3955484 h 4338987"/>
                <a:gd name="connsiteX82" fmla="*/ 1130113 w 4206653"/>
                <a:gd name="connsiteY82" fmla="*/ 3795464 h 4338987"/>
                <a:gd name="connsiteX83" fmla="*/ 1278703 w 4206653"/>
                <a:gd name="connsiteY83" fmla="*/ 3726884 h 4338987"/>
                <a:gd name="connsiteX84" fmla="*/ 1221553 w 4206653"/>
                <a:gd name="connsiteY84" fmla="*/ 3372554 h 4338987"/>
                <a:gd name="connsiteX85" fmla="*/ 1324423 w 4206653"/>
                <a:gd name="connsiteY85" fmla="*/ 3121094 h 4338987"/>
                <a:gd name="connsiteX86" fmla="*/ 1393003 w 4206653"/>
                <a:gd name="connsiteY86" fmla="*/ 3052514 h 4338987"/>
                <a:gd name="connsiteX87" fmla="*/ 1084393 w 4206653"/>
                <a:gd name="connsiteY87" fmla="*/ 3029654 h 4338987"/>
                <a:gd name="connsiteX88" fmla="*/ 730063 w 4206653"/>
                <a:gd name="connsiteY88" fmla="*/ 2961074 h 4338987"/>
                <a:gd name="connsiteX89" fmla="*/ 375733 w 4206653"/>
                <a:gd name="connsiteY89" fmla="*/ 3132524 h 4338987"/>
                <a:gd name="connsiteX90" fmla="*/ 421453 w 4206653"/>
                <a:gd name="connsiteY90" fmla="*/ 3029654 h 4338987"/>
                <a:gd name="connsiteX91" fmla="*/ 627193 w 4206653"/>
                <a:gd name="connsiteY91" fmla="*/ 2926784 h 4338987"/>
                <a:gd name="connsiteX92" fmla="*/ 810073 w 4206653"/>
                <a:gd name="connsiteY92" fmla="*/ 2755334 h 4338987"/>
                <a:gd name="connsiteX93" fmla="*/ 1152973 w 4206653"/>
                <a:gd name="connsiteY93" fmla="*/ 2778194 h 4338987"/>
                <a:gd name="connsiteX94" fmla="*/ 1461583 w 4206653"/>
                <a:gd name="connsiteY94" fmla="*/ 2823914 h 4338987"/>
                <a:gd name="connsiteX95" fmla="*/ 1953073 w 4206653"/>
                <a:gd name="connsiteY95" fmla="*/ 2663894 h 4338987"/>
                <a:gd name="connsiteX96" fmla="*/ 1701613 w 4206653"/>
                <a:gd name="connsiteY96" fmla="*/ 2263844 h 4338987"/>
                <a:gd name="connsiteX97" fmla="*/ 1690183 w 4206653"/>
                <a:gd name="connsiteY97" fmla="*/ 1966664 h 4338987"/>
                <a:gd name="connsiteX98" fmla="*/ 1381991 w 4206653"/>
                <a:gd name="connsiteY98" fmla="*/ 1841930 h 4338987"/>
                <a:gd name="connsiteX99" fmla="*/ 1095823 w 4206653"/>
                <a:gd name="connsiteY99" fmla="*/ 1715204 h 4338987"/>
                <a:gd name="connsiteX100" fmla="*/ 746507 w 4206653"/>
                <a:gd name="connsiteY100" fmla="*/ 1626741 h 4338987"/>
                <a:gd name="connsiteX101" fmla="*/ 352873 w 4206653"/>
                <a:gd name="connsiteY101" fmla="*/ 1726634 h 4338987"/>
                <a:gd name="connsiteX102" fmla="*/ 113171 w 4206653"/>
                <a:gd name="connsiteY102" fmla="*/ 1763908 h 4338987"/>
                <a:gd name="connsiteX103" fmla="*/ 9973 w 4206653"/>
                <a:gd name="connsiteY103" fmla="*/ 1738064 h 4338987"/>
                <a:gd name="connsiteX104" fmla="*/ 348516 w 4206653"/>
                <a:gd name="connsiteY104" fmla="*/ 1644138 h 4338987"/>
                <a:gd name="connsiteX105" fmla="*/ 653097 w 4206653"/>
                <a:gd name="connsiteY105" fmla="*/ 1544246 h 4338987"/>
                <a:gd name="connsiteX106" fmla="*/ 1072963 w 4206653"/>
                <a:gd name="connsiteY106" fmla="*/ 1612334 h 4338987"/>
                <a:gd name="connsiteX107" fmla="*/ 1244413 w 4206653"/>
                <a:gd name="connsiteY107" fmla="*/ 1658054 h 4338987"/>
                <a:gd name="connsiteX108" fmla="*/ 1205766 w 4206653"/>
                <a:gd name="connsiteY108" fmla="*/ 1452314 h 4338987"/>
                <a:gd name="connsiteX109" fmla="*/ 1046313 w 4206653"/>
                <a:gd name="connsiteY109" fmla="*/ 815735 h 4338987"/>
                <a:gd name="connsiteX110" fmla="*/ 1221553 w 4206653"/>
                <a:gd name="connsiteY110" fmla="*/ 1212284 h 4338987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73263 w 4206653"/>
                <a:gd name="connsiteY23" fmla="*/ 1371978 h 4338661"/>
                <a:gd name="connsiteX24" fmla="*/ 3461833 w 4206653"/>
                <a:gd name="connsiteY24" fmla="*/ 1097658 h 4338661"/>
                <a:gd name="connsiteX25" fmla="*/ 3450403 w 4206653"/>
                <a:gd name="connsiteY25" fmla="*/ 777618 h 4338661"/>
                <a:gd name="connsiteX26" fmla="*/ 3759013 w 4206653"/>
                <a:gd name="connsiteY26" fmla="*/ 571878 h 4338661"/>
                <a:gd name="connsiteX27" fmla="*/ 3999043 w 4206653"/>
                <a:gd name="connsiteY27" fmla="*/ 91818 h 4338661"/>
                <a:gd name="connsiteX28" fmla="*/ 4033333 w 4206653"/>
                <a:gd name="connsiteY28" fmla="*/ 11808 h 4338661"/>
                <a:gd name="connsiteX29" fmla="*/ 3984569 w 4206653"/>
                <a:gd name="connsiteY29" fmla="*/ 247366 h 4338661"/>
                <a:gd name="connsiteX30" fmla="*/ 3812791 w 4206653"/>
                <a:gd name="connsiteY30" fmla="*/ 647417 h 4338661"/>
                <a:gd name="connsiteX31" fmla="*/ 3541098 w 4206653"/>
                <a:gd name="connsiteY31" fmla="*/ 811409 h 4338661"/>
                <a:gd name="connsiteX32" fmla="*/ 3563719 w 4206653"/>
                <a:gd name="connsiteY32" fmla="*/ 976892 h 4338661"/>
                <a:gd name="connsiteX33" fmla="*/ 3872985 w 4206653"/>
                <a:gd name="connsiteY33" fmla="*/ 881976 h 4338661"/>
                <a:gd name="connsiteX34" fmla="*/ 4200754 w 4206653"/>
                <a:gd name="connsiteY34" fmla="*/ 774136 h 4338661"/>
                <a:gd name="connsiteX35" fmla="*/ 4064251 w 4206653"/>
                <a:gd name="connsiteY35" fmla="*/ 847195 h 4338661"/>
                <a:gd name="connsiteX36" fmla="*/ 3818880 w 4206653"/>
                <a:gd name="connsiteY36" fmla="*/ 991305 h 4338661"/>
                <a:gd name="connsiteX37" fmla="*/ 3658531 w 4206653"/>
                <a:gd name="connsiteY37" fmla="*/ 1093178 h 4338661"/>
                <a:gd name="connsiteX38" fmla="*/ 3656143 w 4206653"/>
                <a:gd name="connsiteY38" fmla="*/ 1234818 h 4338661"/>
                <a:gd name="connsiteX39" fmla="*/ 3621853 w 4206653"/>
                <a:gd name="connsiteY39" fmla="*/ 1531998 h 4338661"/>
                <a:gd name="connsiteX40" fmla="*/ 3461833 w 4206653"/>
                <a:gd name="connsiteY40" fmla="*/ 1726308 h 4338661"/>
                <a:gd name="connsiteX41" fmla="*/ 3278953 w 4206653"/>
                <a:gd name="connsiteY41" fmla="*/ 2034918 h 4338661"/>
                <a:gd name="connsiteX42" fmla="*/ 3233233 w 4206653"/>
                <a:gd name="connsiteY42" fmla="*/ 2309238 h 4338661"/>
                <a:gd name="connsiteX43" fmla="*/ 3404683 w 4206653"/>
                <a:gd name="connsiteY43" fmla="*/ 2457828 h 4338661"/>
                <a:gd name="connsiteX44" fmla="*/ 3759013 w 4206653"/>
                <a:gd name="connsiteY44" fmla="*/ 2663568 h 4338661"/>
                <a:gd name="connsiteX45" fmla="*/ 4079053 w 4206653"/>
                <a:gd name="connsiteY45" fmla="*/ 2777868 h 4338661"/>
                <a:gd name="connsiteX46" fmla="*/ 4079053 w 4206653"/>
                <a:gd name="connsiteY46" fmla="*/ 2880738 h 4338661"/>
                <a:gd name="connsiteX47" fmla="*/ 3770443 w 4206653"/>
                <a:gd name="connsiteY47" fmla="*/ 2869308 h 4338661"/>
                <a:gd name="connsiteX48" fmla="*/ 3404683 w 4206653"/>
                <a:gd name="connsiteY48" fmla="*/ 2732148 h 4338661"/>
                <a:gd name="connsiteX49" fmla="*/ 3084643 w 4206653"/>
                <a:gd name="connsiteY49" fmla="*/ 2663568 h 4338661"/>
                <a:gd name="connsiteX50" fmla="*/ 2958913 w 4206653"/>
                <a:gd name="connsiteY50" fmla="*/ 2697858 h 4338661"/>
                <a:gd name="connsiteX51" fmla="*/ 2821753 w 4206653"/>
                <a:gd name="connsiteY51" fmla="*/ 2823588 h 4338661"/>
                <a:gd name="connsiteX52" fmla="*/ 2764603 w 4206653"/>
                <a:gd name="connsiteY52" fmla="*/ 2995038 h 4338661"/>
                <a:gd name="connsiteX53" fmla="*/ 2970343 w 4206653"/>
                <a:gd name="connsiteY53" fmla="*/ 3132198 h 4338661"/>
                <a:gd name="connsiteX54" fmla="*/ 3176083 w 4206653"/>
                <a:gd name="connsiteY54" fmla="*/ 3269358 h 4338661"/>
                <a:gd name="connsiteX55" fmla="*/ 3347533 w 4206653"/>
                <a:gd name="connsiteY55" fmla="*/ 3303648 h 4338661"/>
                <a:gd name="connsiteX56" fmla="*/ 3267523 w 4206653"/>
                <a:gd name="connsiteY56" fmla="*/ 3395088 h 4338661"/>
                <a:gd name="connsiteX57" fmla="*/ 3004633 w 4206653"/>
                <a:gd name="connsiteY57" fmla="*/ 3303648 h 4338661"/>
                <a:gd name="connsiteX58" fmla="*/ 2753173 w 4206653"/>
                <a:gd name="connsiteY58" fmla="*/ 3189348 h 4338661"/>
                <a:gd name="connsiteX59" fmla="*/ 2638873 w 4206653"/>
                <a:gd name="connsiteY59" fmla="*/ 3097908 h 4338661"/>
                <a:gd name="connsiteX60" fmla="*/ 2570293 w 4206653"/>
                <a:gd name="connsiteY60" fmla="*/ 3109338 h 4338661"/>
                <a:gd name="connsiteX61" fmla="*/ 2558863 w 4206653"/>
                <a:gd name="connsiteY61" fmla="*/ 3326508 h 4338661"/>
                <a:gd name="connsiteX62" fmla="*/ 2673163 w 4206653"/>
                <a:gd name="connsiteY62" fmla="*/ 3555108 h 4338661"/>
                <a:gd name="connsiteX63" fmla="*/ 2730313 w 4206653"/>
                <a:gd name="connsiteY63" fmla="*/ 4023738 h 4338661"/>
                <a:gd name="connsiteX64" fmla="*/ 2696023 w 4206653"/>
                <a:gd name="connsiteY64" fmla="*/ 4183758 h 4338661"/>
                <a:gd name="connsiteX65" fmla="*/ 2536003 w 4206653"/>
                <a:gd name="connsiteY65" fmla="*/ 4138038 h 4338661"/>
                <a:gd name="connsiteX66" fmla="*/ 2536003 w 4206653"/>
                <a:gd name="connsiteY66" fmla="*/ 3909438 h 4338661"/>
                <a:gd name="connsiteX67" fmla="*/ 2433133 w 4206653"/>
                <a:gd name="connsiteY67" fmla="*/ 3566538 h 4338661"/>
                <a:gd name="connsiteX68" fmla="*/ 2307403 w 4206653"/>
                <a:gd name="connsiteY68" fmla="*/ 3166488 h 4338661"/>
                <a:gd name="connsiteX69" fmla="*/ 2261683 w 4206653"/>
                <a:gd name="connsiteY69" fmla="*/ 3063618 h 4338661"/>
                <a:gd name="connsiteX70" fmla="*/ 2078803 w 4206653"/>
                <a:gd name="connsiteY70" fmla="*/ 2949318 h 4338661"/>
                <a:gd name="connsiteX71" fmla="*/ 1850203 w 4206653"/>
                <a:gd name="connsiteY71" fmla="*/ 3029328 h 4338661"/>
                <a:gd name="connsiteX72" fmla="*/ 1415863 w 4206653"/>
                <a:gd name="connsiteY72" fmla="*/ 3360798 h 4338661"/>
                <a:gd name="connsiteX73" fmla="*/ 1381573 w 4206653"/>
                <a:gd name="connsiteY73" fmla="*/ 3680838 h 4338661"/>
                <a:gd name="connsiteX74" fmla="*/ 1381573 w 4206653"/>
                <a:gd name="connsiteY74" fmla="*/ 3989448 h 4338661"/>
                <a:gd name="connsiteX75" fmla="*/ 1290133 w 4206653"/>
                <a:gd name="connsiteY75" fmla="*/ 4309488 h 4338661"/>
                <a:gd name="connsiteX76" fmla="*/ 1198693 w 4206653"/>
                <a:gd name="connsiteY76" fmla="*/ 4298058 h 4338661"/>
                <a:gd name="connsiteX77" fmla="*/ 1187263 w 4206653"/>
                <a:gd name="connsiteY77" fmla="*/ 4080888 h 4338661"/>
                <a:gd name="connsiteX78" fmla="*/ 1198693 w 4206653"/>
                <a:gd name="connsiteY78" fmla="*/ 3909438 h 4338661"/>
                <a:gd name="connsiteX79" fmla="*/ 970093 w 4206653"/>
                <a:gd name="connsiteY79" fmla="*/ 3989448 h 4338661"/>
                <a:gd name="connsiteX80" fmla="*/ 718633 w 4206653"/>
                <a:gd name="connsiteY80" fmla="*/ 4069458 h 4338661"/>
                <a:gd name="connsiteX81" fmla="*/ 741493 w 4206653"/>
                <a:gd name="connsiteY81" fmla="*/ 3955158 h 4338661"/>
                <a:gd name="connsiteX82" fmla="*/ 1130113 w 4206653"/>
                <a:gd name="connsiteY82" fmla="*/ 3795138 h 4338661"/>
                <a:gd name="connsiteX83" fmla="*/ 1278703 w 4206653"/>
                <a:gd name="connsiteY83" fmla="*/ 3726558 h 4338661"/>
                <a:gd name="connsiteX84" fmla="*/ 1221553 w 4206653"/>
                <a:gd name="connsiteY84" fmla="*/ 3372228 h 4338661"/>
                <a:gd name="connsiteX85" fmla="*/ 1324423 w 4206653"/>
                <a:gd name="connsiteY85" fmla="*/ 3120768 h 4338661"/>
                <a:gd name="connsiteX86" fmla="*/ 1393003 w 4206653"/>
                <a:gd name="connsiteY86" fmla="*/ 3052188 h 4338661"/>
                <a:gd name="connsiteX87" fmla="*/ 1084393 w 4206653"/>
                <a:gd name="connsiteY87" fmla="*/ 3029328 h 4338661"/>
                <a:gd name="connsiteX88" fmla="*/ 730063 w 4206653"/>
                <a:gd name="connsiteY88" fmla="*/ 2960748 h 4338661"/>
                <a:gd name="connsiteX89" fmla="*/ 375733 w 4206653"/>
                <a:gd name="connsiteY89" fmla="*/ 3132198 h 4338661"/>
                <a:gd name="connsiteX90" fmla="*/ 421453 w 4206653"/>
                <a:gd name="connsiteY90" fmla="*/ 3029328 h 4338661"/>
                <a:gd name="connsiteX91" fmla="*/ 627193 w 4206653"/>
                <a:gd name="connsiteY91" fmla="*/ 2926458 h 4338661"/>
                <a:gd name="connsiteX92" fmla="*/ 810073 w 4206653"/>
                <a:gd name="connsiteY92" fmla="*/ 2755008 h 4338661"/>
                <a:gd name="connsiteX93" fmla="*/ 1152973 w 4206653"/>
                <a:gd name="connsiteY93" fmla="*/ 2777868 h 4338661"/>
                <a:gd name="connsiteX94" fmla="*/ 1461583 w 4206653"/>
                <a:gd name="connsiteY94" fmla="*/ 2823588 h 4338661"/>
                <a:gd name="connsiteX95" fmla="*/ 1953073 w 4206653"/>
                <a:gd name="connsiteY95" fmla="*/ 2663568 h 4338661"/>
                <a:gd name="connsiteX96" fmla="*/ 1701613 w 4206653"/>
                <a:gd name="connsiteY96" fmla="*/ 2263518 h 4338661"/>
                <a:gd name="connsiteX97" fmla="*/ 1690183 w 4206653"/>
                <a:gd name="connsiteY97" fmla="*/ 1966338 h 4338661"/>
                <a:gd name="connsiteX98" fmla="*/ 1381991 w 4206653"/>
                <a:gd name="connsiteY98" fmla="*/ 1841604 h 4338661"/>
                <a:gd name="connsiteX99" fmla="*/ 1095823 w 4206653"/>
                <a:gd name="connsiteY99" fmla="*/ 1714878 h 4338661"/>
                <a:gd name="connsiteX100" fmla="*/ 746507 w 4206653"/>
                <a:gd name="connsiteY100" fmla="*/ 1626415 h 4338661"/>
                <a:gd name="connsiteX101" fmla="*/ 352873 w 4206653"/>
                <a:gd name="connsiteY101" fmla="*/ 1726308 h 4338661"/>
                <a:gd name="connsiteX102" fmla="*/ 113171 w 4206653"/>
                <a:gd name="connsiteY102" fmla="*/ 1763582 h 4338661"/>
                <a:gd name="connsiteX103" fmla="*/ 9973 w 4206653"/>
                <a:gd name="connsiteY103" fmla="*/ 1737738 h 4338661"/>
                <a:gd name="connsiteX104" fmla="*/ 348516 w 4206653"/>
                <a:gd name="connsiteY104" fmla="*/ 1643812 h 4338661"/>
                <a:gd name="connsiteX105" fmla="*/ 653097 w 4206653"/>
                <a:gd name="connsiteY105" fmla="*/ 1543920 h 4338661"/>
                <a:gd name="connsiteX106" fmla="*/ 1072963 w 4206653"/>
                <a:gd name="connsiteY106" fmla="*/ 1612008 h 4338661"/>
                <a:gd name="connsiteX107" fmla="*/ 1244413 w 4206653"/>
                <a:gd name="connsiteY107" fmla="*/ 1657728 h 4338661"/>
                <a:gd name="connsiteX108" fmla="*/ 1205766 w 4206653"/>
                <a:gd name="connsiteY108" fmla="*/ 1451988 h 4338661"/>
                <a:gd name="connsiteX109" fmla="*/ 1046313 w 4206653"/>
                <a:gd name="connsiteY109" fmla="*/ 815409 h 4338661"/>
                <a:gd name="connsiteX110" fmla="*/ 1221553 w 4206653"/>
                <a:gd name="connsiteY110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73263 w 4206653"/>
                <a:gd name="connsiteY23" fmla="*/ 1371978 h 4338661"/>
                <a:gd name="connsiteX24" fmla="*/ 3461833 w 4206653"/>
                <a:gd name="connsiteY24" fmla="*/ 1097658 h 4338661"/>
                <a:gd name="connsiteX25" fmla="*/ 3450403 w 4206653"/>
                <a:gd name="connsiteY25" fmla="*/ 777618 h 4338661"/>
                <a:gd name="connsiteX26" fmla="*/ 3759013 w 4206653"/>
                <a:gd name="connsiteY26" fmla="*/ 571878 h 4338661"/>
                <a:gd name="connsiteX27" fmla="*/ 3999043 w 4206653"/>
                <a:gd name="connsiteY27" fmla="*/ 91818 h 4338661"/>
                <a:gd name="connsiteX28" fmla="*/ 4033333 w 4206653"/>
                <a:gd name="connsiteY28" fmla="*/ 11808 h 4338661"/>
                <a:gd name="connsiteX29" fmla="*/ 3984569 w 4206653"/>
                <a:gd name="connsiteY29" fmla="*/ 247366 h 4338661"/>
                <a:gd name="connsiteX30" fmla="*/ 3812791 w 4206653"/>
                <a:gd name="connsiteY30" fmla="*/ 647417 h 4338661"/>
                <a:gd name="connsiteX31" fmla="*/ 3541098 w 4206653"/>
                <a:gd name="connsiteY31" fmla="*/ 811409 h 4338661"/>
                <a:gd name="connsiteX32" fmla="*/ 3563719 w 4206653"/>
                <a:gd name="connsiteY32" fmla="*/ 976892 h 4338661"/>
                <a:gd name="connsiteX33" fmla="*/ 3872985 w 4206653"/>
                <a:gd name="connsiteY33" fmla="*/ 881976 h 4338661"/>
                <a:gd name="connsiteX34" fmla="*/ 4200754 w 4206653"/>
                <a:gd name="connsiteY34" fmla="*/ 774136 h 4338661"/>
                <a:gd name="connsiteX35" fmla="*/ 4064251 w 4206653"/>
                <a:gd name="connsiteY35" fmla="*/ 847195 h 4338661"/>
                <a:gd name="connsiteX36" fmla="*/ 3818880 w 4206653"/>
                <a:gd name="connsiteY36" fmla="*/ 991305 h 4338661"/>
                <a:gd name="connsiteX37" fmla="*/ 3658531 w 4206653"/>
                <a:gd name="connsiteY37" fmla="*/ 1093178 h 4338661"/>
                <a:gd name="connsiteX38" fmla="*/ 3656143 w 4206653"/>
                <a:gd name="connsiteY38" fmla="*/ 1234818 h 4338661"/>
                <a:gd name="connsiteX39" fmla="*/ 3577446 w 4206653"/>
                <a:gd name="connsiteY39" fmla="*/ 1500691 h 4338661"/>
                <a:gd name="connsiteX40" fmla="*/ 3461833 w 4206653"/>
                <a:gd name="connsiteY40" fmla="*/ 1726308 h 4338661"/>
                <a:gd name="connsiteX41" fmla="*/ 3278953 w 4206653"/>
                <a:gd name="connsiteY41" fmla="*/ 2034918 h 4338661"/>
                <a:gd name="connsiteX42" fmla="*/ 3233233 w 4206653"/>
                <a:gd name="connsiteY42" fmla="*/ 2309238 h 4338661"/>
                <a:gd name="connsiteX43" fmla="*/ 3404683 w 4206653"/>
                <a:gd name="connsiteY43" fmla="*/ 2457828 h 4338661"/>
                <a:gd name="connsiteX44" fmla="*/ 3759013 w 4206653"/>
                <a:gd name="connsiteY44" fmla="*/ 2663568 h 4338661"/>
                <a:gd name="connsiteX45" fmla="*/ 4079053 w 4206653"/>
                <a:gd name="connsiteY45" fmla="*/ 2777868 h 4338661"/>
                <a:gd name="connsiteX46" fmla="*/ 4079053 w 4206653"/>
                <a:gd name="connsiteY46" fmla="*/ 2880738 h 4338661"/>
                <a:gd name="connsiteX47" fmla="*/ 3770443 w 4206653"/>
                <a:gd name="connsiteY47" fmla="*/ 2869308 h 4338661"/>
                <a:gd name="connsiteX48" fmla="*/ 3404683 w 4206653"/>
                <a:gd name="connsiteY48" fmla="*/ 2732148 h 4338661"/>
                <a:gd name="connsiteX49" fmla="*/ 3084643 w 4206653"/>
                <a:gd name="connsiteY49" fmla="*/ 2663568 h 4338661"/>
                <a:gd name="connsiteX50" fmla="*/ 2958913 w 4206653"/>
                <a:gd name="connsiteY50" fmla="*/ 2697858 h 4338661"/>
                <a:gd name="connsiteX51" fmla="*/ 2821753 w 4206653"/>
                <a:gd name="connsiteY51" fmla="*/ 2823588 h 4338661"/>
                <a:gd name="connsiteX52" fmla="*/ 2764603 w 4206653"/>
                <a:gd name="connsiteY52" fmla="*/ 2995038 h 4338661"/>
                <a:gd name="connsiteX53" fmla="*/ 2970343 w 4206653"/>
                <a:gd name="connsiteY53" fmla="*/ 3132198 h 4338661"/>
                <a:gd name="connsiteX54" fmla="*/ 3176083 w 4206653"/>
                <a:gd name="connsiteY54" fmla="*/ 3269358 h 4338661"/>
                <a:gd name="connsiteX55" fmla="*/ 3347533 w 4206653"/>
                <a:gd name="connsiteY55" fmla="*/ 3303648 h 4338661"/>
                <a:gd name="connsiteX56" fmla="*/ 3267523 w 4206653"/>
                <a:gd name="connsiteY56" fmla="*/ 3395088 h 4338661"/>
                <a:gd name="connsiteX57" fmla="*/ 3004633 w 4206653"/>
                <a:gd name="connsiteY57" fmla="*/ 3303648 h 4338661"/>
                <a:gd name="connsiteX58" fmla="*/ 2753173 w 4206653"/>
                <a:gd name="connsiteY58" fmla="*/ 3189348 h 4338661"/>
                <a:gd name="connsiteX59" fmla="*/ 2638873 w 4206653"/>
                <a:gd name="connsiteY59" fmla="*/ 3097908 h 4338661"/>
                <a:gd name="connsiteX60" fmla="*/ 2570293 w 4206653"/>
                <a:gd name="connsiteY60" fmla="*/ 3109338 h 4338661"/>
                <a:gd name="connsiteX61" fmla="*/ 2558863 w 4206653"/>
                <a:gd name="connsiteY61" fmla="*/ 3326508 h 4338661"/>
                <a:gd name="connsiteX62" fmla="*/ 2673163 w 4206653"/>
                <a:gd name="connsiteY62" fmla="*/ 3555108 h 4338661"/>
                <a:gd name="connsiteX63" fmla="*/ 2730313 w 4206653"/>
                <a:gd name="connsiteY63" fmla="*/ 4023738 h 4338661"/>
                <a:gd name="connsiteX64" fmla="*/ 2696023 w 4206653"/>
                <a:gd name="connsiteY64" fmla="*/ 4183758 h 4338661"/>
                <a:gd name="connsiteX65" fmla="*/ 2536003 w 4206653"/>
                <a:gd name="connsiteY65" fmla="*/ 4138038 h 4338661"/>
                <a:gd name="connsiteX66" fmla="*/ 2536003 w 4206653"/>
                <a:gd name="connsiteY66" fmla="*/ 3909438 h 4338661"/>
                <a:gd name="connsiteX67" fmla="*/ 2433133 w 4206653"/>
                <a:gd name="connsiteY67" fmla="*/ 3566538 h 4338661"/>
                <a:gd name="connsiteX68" fmla="*/ 2307403 w 4206653"/>
                <a:gd name="connsiteY68" fmla="*/ 3166488 h 4338661"/>
                <a:gd name="connsiteX69" fmla="*/ 2261683 w 4206653"/>
                <a:gd name="connsiteY69" fmla="*/ 3063618 h 4338661"/>
                <a:gd name="connsiteX70" fmla="*/ 2078803 w 4206653"/>
                <a:gd name="connsiteY70" fmla="*/ 2949318 h 4338661"/>
                <a:gd name="connsiteX71" fmla="*/ 1850203 w 4206653"/>
                <a:gd name="connsiteY71" fmla="*/ 3029328 h 4338661"/>
                <a:gd name="connsiteX72" fmla="*/ 1415863 w 4206653"/>
                <a:gd name="connsiteY72" fmla="*/ 3360798 h 4338661"/>
                <a:gd name="connsiteX73" fmla="*/ 1381573 w 4206653"/>
                <a:gd name="connsiteY73" fmla="*/ 3680838 h 4338661"/>
                <a:gd name="connsiteX74" fmla="*/ 1381573 w 4206653"/>
                <a:gd name="connsiteY74" fmla="*/ 3989448 h 4338661"/>
                <a:gd name="connsiteX75" fmla="*/ 1290133 w 4206653"/>
                <a:gd name="connsiteY75" fmla="*/ 4309488 h 4338661"/>
                <a:gd name="connsiteX76" fmla="*/ 1198693 w 4206653"/>
                <a:gd name="connsiteY76" fmla="*/ 4298058 h 4338661"/>
                <a:gd name="connsiteX77" fmla="*/ 1187263 w 4206653"/>
                <a:gd name="connsiteY77" fmla="*/ 4080888 h 4338661"/>
                <a:gd name="connsiteX78" fmla="*/ 1198693 w 4206653"/>
                <a:gd name="connsiteY78" fmla="*/ 3909438 h 4338661"/>
                <a:gd name="connsiteX79" fmla="*/ 970093 w 4206653"/>
                <a:gd name="connsiteY79" fmla="*/ 3989448 h 4338661"/>
                <a:gd name="connsiteX80" fmla="*/ 718633 w 4206653"/>
                <a:gd name="connsiteY80" fmla="*/ 4069458 h 4338661"/>
                <a:gd name="connsiteX81" fmla="*/ 741493 w 4206653"/>
                <a:gd name="connsiteY81" fmla="*/ 3955158 h 4338661"/>
                <a:gd name="connsiteX82" fmla="*/ 1130113 w 4206653"/>
                <a:gd name="connsiteY82" fmla="*/ 3795138 h 4338661"/>
                <a:gd name="connsiteX83" fmla="*/ 1278703 w 4206653"/>
                <a:gd name="connsiteY83" fmla="*/ 3726558 h 4338661"/>
                <a:gd name="connsiteX84" fmla="*/ 1221553 w 4206653"/>
                <a:gd name="connsiteY84" fmla="*/ 3372228 h 4338661"/>
                <a:gd name="connsiteX85" fmla="*/ 1324423 w 4206653"/>
                <a:gd name="connsiteY85" fmla="*/ 3120768 h 4338661"/>
                <a:gd name="connsiteX86" fmla="*/ 1393003 w 4206653"/>
                <a:gd name="connsiteY86" fmla="*/ 3052188 h 4338661"/>
                <a:gd name="connsiteX87" fmla="*/ 1084393 w 4206653"/>
                <a:gd name="connsiteY87" fmla="*/ 3029328 h 4338661"/>
                <a:gd name="connsiteX88" fmla="*/ 730063 w 4206653"/>
                <a:gd name="connsiteY88" fmla="*/ 2960748 h 4338661"/>
                <a:gd name="connsiteX89" fmla="*/ 375733 w 4206653"/>
                <a:gd name="connsiteY89" fmla="*/ 3132198 h 4338661"/>
                <a:gd name="connsiteX90" fmla="*/ 421453 w 4206653"/>
                <a:gd name="connsiteY90" fmla="*/ 3029328 h 4338661"/>
                <a:gd name="connsiteX91" fmla="*/ 627193 w 4206653"/>
                <a:gd name="connsiteY91" fmla="*/ 2926458 h 4338661"/>
                <a:gd name="connsiteX92" fmla="*/ 810073 w 4206653"/>
                <a:gd name="connsiteY92" fmla="*/ 2755008 h 4338661"/>
                <a:gd name="connsiteX93" fmla="*/ 1152973 w 4206653"/>
                <a:gd name="connsiteY93" fmla="*/ 2777868 h 4338661"/>
                <a:gd name="connsiteX94" fmla="*/ 1461583 w 4206653"/>
                <a:gd name="connsiteY94" fmla="*/ 2823588 h 4338661"/>
                <a:gd name="connsiteX95" fmla="*/ 1953073 w 4206653"/>
                <a:gd name="connsiteY95" fmla="*/ 2663568 h 4338661"/>
                <a:gd name="connsiteX96" fmla="*/ 1701613 w 4206653"/>
                <a:gd name="connsiteY96" fmla="*/ 2263518 h 4338661"/>
                <a:gd name="connsiteX97" fmla="*/ 1690183 w 4206653"/>
                <a:gd name="connsiteY97" fmla="*/ 1966338 h 4338661"/>
                <a:gd name="connsiteX98" fmla="*/ 1381991 w 4206653"/>
                <a:gd name="connsiteY98" fmla="*/ 1841604 h 4338661"/>
                <a:gd name="connsiteX99" fmla="*/ 1095823 w 4206653"/>
                <a:gd name="connsiteY99" fmla="*/ 1714878 h 4338661"/>
                <a:gd name="connsiteX100" fmla="*/ 746507 w 4206653"/>
                <a:gd name="connsiteY100" fmla="*/ 1626415 h 4338661"/>
                <a:gd name="connsiteX101" fmla="*/ 352873 w 4206653"/>
                <a:gd name="connsiteY101" fmla="*/ 1726308 h 4338661"/>
                <a:gd name="connsiteX102" fmla="*/ 113171 w 4206653"/>
                <a:gd name="connsiteY102" fmla="*/ 1763582 h 4338661"/>
                <a:gd name="connsiteX103" fmla="*/ 9973 w 4206653"/>
                <a:gd name="connsiteY103" fmla="*/ 1737738 h 4338661"/>
                <a:gd name="connsiteX104" fmla="*/ 348516 w 4206653"/>
                <a:gd name="connsiteY104" fmla="*/ 1643812 h 4338661"/>
                <a:gd name="connsiteX105" fmla="*/ 653097 w 4206653"/>
                <a:gd name="connsiteY105" fmla="*/ 1543920 h 4338661"/>
                <a:gd name="connsiteX106" fmla="*/ 1072963 w 4206653"/>
                <a:gd name="connsiteY106" fmla="*/ 1612008 h 4338661"/>
                <a:gd name="connsiteX107" fmla="*/ 1244413 w 4206653"/>
                <a:gd name="connsiteY107" fmla="*/ 1657728 h 4338661"/>
                <a:gd name="connsiteX108" fmla="*/ 1205766 w 4206653"/>
                <a:gd name="connsiteY108" fmla="*/ 1451988 h 4338661"/>
                <a:gd name="connsiteX109" fmla="*/ 1046313 w 4206653"/>
                <a:gd name="connsiteY109" fmla="*/ 815409 h 4338661"/>
                <a:gd name="connsiteX110" fmla="*/ 1221553 w 4206653"/>
                <a:gd name="connsiteY110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73263 w 4206653"/>
                <a:gd name="connsiteY23" fmla="*/ 1371978 h 4338661"/>
                <a:gd name="connsiteX24" fmla="*/ 3461833 w 4206653"/>
                <a:gd name="connsiteY24" fmla="*/ 1097658 h 4338661"/>
                <a:gd name="connsiteX25" fmla="*/ 3450403 w 4206653"/>
                <a:gd name="connsiteY25" fmla="*/ 777618 h 4338661"/>
                <a:gd name="connsiteX26" fmla="*/ 3759013 w 4206653"/>
                <a:gd name="connsiteY26" fmla="*/ 571878 h 4338661"/>
                <a:gd name="connsiteX27" fmla="*/ 3999043 w 4206653"/>
                <a:gd name="connsiteY27" fmla="*/ 91818 h 4338661"/>
                <a:gd name="connsiteX28" fmla="*/ 4033333 w 4206653"/>
                <a:gd name="connsiteY28" fmla="*/ 11808 h 4338661"/>
                <a:gd name="connsiteX29" fmla="*/ 3984569 w 4206653"/>
                <a:gd name="connsiteY29" fmla="*/ 247366 h 4338661"/>
                <a:gd name="connsiteX30" fmla="*/ 3812791 w 4206653"/>
                <a:gd name="connsiteY30" fmla="*/ 647417 h 4338661"/>
                <a:gd name="connsiteX31" fmla="*/ 3541098 w 4206653"/>
                <a:gd name="connsiteY31" fmla="*/ 811409 h 4338661"/>
                <a:gd name="connsiteX32" fmla="*/ 3563719 w 4206653"/>
                <a:gd name="connsiteY32" fmla="*/ 976892 h 4338661"/>
                <a:gd name="connsiteX33" fmla="*/ 3872985 w 4206653"/>
                <a:gd name="connsiteY33" fmla="*/ 881976 h 4338661"/>
                <a:gd name="connsiteX34" fmla="*/ 4200754 w 4206653"/>
                <a:gd name="connsiteY34" fmla="*/ 774136 h 4338661"/>
                <a:gd name="connsiteX35" fmla="*/ 4064251 w 4206653"/>
                <a:gd name="connsiteY35" fmla="*/ 847195 h 4338661"/>
                <a:gd name="connsiteX36" fmla="*/ 3818880 w 4206653"/>
                <a:gd name="connsiteY36" fmla="*/ 991305 h 4338661"/>
                <a:gd name="connsiteX37" fmla="*/ 3658531 w 4206653"/>
                <a:gd name="connsiteY37" fmla="*/ 1093178 h 4338661"/>
                <a:gd name="connsiteX38" fmla="*/ 3622838 w 4206653"/>
                <a:gd name="connsiteY38" fmla="*/ 1221401 h 4338661"/>
                <a:gd name="connsiteX39" fmla="*/ 3577446 w 4206653"/>
                <a:gd name="connsiteY39" fmla="*/ 1500691 h 4338661"/>
                <a:gd name="connsiteX40" fmla="*/ 3461833 w 4206653"/>
                <a:gd name="connsiteY40" fmla="*/ 1726308 h 4338661"/>
                <a:gd name="connsiteX41" fmla="*/ 3278953 w 4206653"/>
                <a:gd name="connsiteY41" fmla="*/ 2034918 h 4338661"/>
                <a:gd name="connsiteX42" fmla="*/ 3233233 w 4206653"/>
                <a:gd name="connsiteY42" fmla="*/ 2309238 h 4338661"/>
                <a:gd name="connsiteX43" fmla="*/ 3404683 w 4206653"/>
                <a:gd name="connsiteY43" fmla="*/ 2457828 h 4338661"/>
                <a:gd name="connsiteX44" fmla="*/ 3759013 w 4206653"/>
                <a:gd name="connsiteY44" fmla="*/ 2663568 h 4338661"/>
                <a:gd name="connsiteX45" fmla="*/ 4079053 w 4206653"/>
                <a:gd name="connsiteY45" fmla="*/ 2777868 h 4338661"/>
                <a:gd name="connsiteX46" fmla="*/ 4079053 w 4206653"/>
                <a:gd name="connsiteY46" fmla="*/ 2880738 h 4338661"/>
                <a:gd name="connsiteX47" fmla="*/ 3770443 w 4206653"/>
                <a:gd name="connsiteY47" fmla="*/ 2869308 h 4338661"/>
                <a:gd name="connsiteX48" fmla="*/ 3404683 w 4206653"/>
                <a:gd name="connsiteY48" fmla="*/ 2732148 h 4338661"/>
                <a:gd name="connsiteX49" fmla="*/ 3084643 w 4206653"/>
                <a:gd name="connsiteY49" fmla="*/ 2663568 h 4338661"/>
                <a:gd name="connsiteX50" fmla="*/ 2958913 w 4206653"/>
                <a:gd name="connsiteY50" fmla="*/ 2697858 h 4338661"/>
                <a:gd name="connsiteX51" fmla="*/ 2821753 w 4206653"/>
                <a:gd name="connsiteY51" fmla="*/ 2823588 h 4338661"/>
                <a:gd name="connsiteX52" fmla="*/ 2764603 w 4206653"/>
                <a:gd name="connsiteY52" fmla="*/ 2995038 h 4338661"/>
                <a:gd name="connsiteX53" fmla="*/ 2970343 w 4206653"/>
                <a:gd name="connsiteY53" fmla="*/ 3132198 h 4338661"/>
                <a:gd name="connsiteX54" fmla="*/ 3176083 w 4206653"/>
                <a:gd name="connsiteY54" fmla="*/ 3269358 h 4338661"/>
                <a:gd name="connsiteX55" fmla="*/ 3347533 w 4206653"/>
                <a:gd name="connsiteY55" fmla="*/ 3303648 h 4338661"/>
                <a:gd name="connsiteX56" fmla="*/ 3267523 w 4206653"/>
                <a:gd name="connsiteY56" fmla="*/ 3395088 h 4338661"/>
                <a:gd name="connsiteX57" fmla="*/ 3004633 w 4206653"/>
                <a:gd name="connsiteY57" fmla="*/ 3303648 h 4338661"/>
                <a:gd name="connsiteX58" fmla="*/ 2753173 w 4206653"/>
                <a:gd name="connsiteY58" fmla="*/ 3189348 h 4338661"/>
                <a:gd name="connsiteX59" fmla="*/ 2638873 w 4206653"/>
                <a:gd name="connsiteY59" fmla="*/ 3097908 h 4338661"/>
                <a:gd name="connsiteX60" fmla="*/ 2570293 w 4206653"/>
                <a:gd name="connsiteY60" fmla="*/ 3109338 h 4338661"/>
                <a:gd name="connsiteX61" fmla="*/ 2558863 w 4206653"/>
                <a:gd name="connsiteY61" fmla="*/ 3326508 h 4338661"/>
                <a:gd name="connsiteX62" fmla="*/ 2673163 w 4206653"/>
                <a:gd name="connsiteY62" fmla="*/ 3555108 h 4338661"/>
                <a:gd name="connsiteX63" fmla="*/ 2730313 w 4206653"/>
                <a:gd name="connsiteY63" fmla="*/ 4023738 h 4338661"/>
                <a:gd name="connsiteX64" fmla="*/ 2696023 w 4206653"/>
                <a:gd name="connsiteY64" fmla="*/ 4183758 h 4338661"/>
                <a:gd name="connsiteX65" fmla="*/ 2536003 w 4206653"/>
                <a:gd name="connsiteY65" fmla="*/ 4138038 h 4338661"/>
                <a:gd name="connsiteX66" fmla="*/ 2536003 w 4206653"/>
                <a:gd name="connsiteY66" fmla="*/ 3909438 h 4338661"/>
                <a:gd name="connsiteX67" fmla="*/ 2433133 w 4206653"/>
                <a:gd name="connsiteY67" fmla="*/ 3566538 h 4338661"/>
                <a:gd name="connsiteX68" fmla="*/ 2307403 w 4206653"/>
                <a:gd name="connsiteY68" fmla="*/ 3166488 h 4338661"/>
                <a:gd name="connsiteX69" fmla="*/ 2261683 w 4206653"/>
                <a:gd name="connsiteY69" fmla="*/ 3063618 h 4338661"/>
                <a:gd name="connsiteX70" fmla="*/ 2078803 w 4206653"/>
                <a:gd name="connsiteY70" fmla="*/ 2949318 h 4338661"/>
                <a:gd name="connsiteX71" fmla="*/ 1850203 w 4206653"/>
                <a:gd name="connsiteY71" fmla="*/ 3029328 h 4338661"/>
                <a:gd name="connsiteX72" fmla="*/ 1415863 w 4206653"/>
                <a:gd name="connsiteY72" fmla="*/ 3360798 h 4338661"/>
                <a:gd name="connsiteX73" fmla="*/ 1381573 w 4206653"/>
                <a:gd name="connsiteY73" fmla="*/ 3680838 h 4338661"/>
                <a:gd name="connsiteX74" fmla="*/ 1381573 w 4206653"/>
                <a:gd name="connsiteY74" fmla="*/ 3989448 h 4338661"/>
                <a:gd name="connsiteX75" fmla="*/ 1290133 w 4206653"/>
                <a:gd name="connsiteY75" fmla="*/ 4309488 h 4338661"/>
                <a:gd name="connsiteX76" fmla="*/ 1198693 w 4206653"/>
                <a:gd name="connsiteY76" fmla="*/ 4298058 h 4338661"/>
                <a:gd name="connsiteX77" fmla="*/ 1187263 w 4206653"/>
                <a:gd name="connsiteY77" fmla="*/ 4080888 h 4338661"/>
                <a:gd name="connsiteX78" fmla="*/ 1198693 w 4206653"/>
                <a:gd name="connsiteY78" fmla="*/ 3909438 h 4338661"/>
                <a:gd name="connsiteX79" fmla="*/ 970093 w 4206653"/>
                <a:gd name="connsiteY79" fmla="*/ 3989448 h 4338661"/>
                <a:gd name="connsiteX80" fmla="*/ 718633 w 4206653"/>
                <a:gd name="connsiteY80" fmla="*/ 4069458 h 4338661"/>
                <a:gd name="connsiteX81" fmla="*/ 741493 w 4206653"/>
                <a:gd name="connsiteY81" fmla="*/ 3955158 h 4338661"/>
                <a:gd name="connsiteX82" fmla="*/ 1130113 w 4206653"/>
                <a:gd name="connsiteY82" fmla="*/ 3795138 h 4338661"/>
                <a:gd name="connsiteX83" fmla="*/ 1278703 w 4206653"/>
                <a:gd name="connsiteY83" fmla="*/ 3726558 h 4338661"/>
                <a:gd name="connsiteX84" fmla="*/ 1221553 w 4206653"/>
                <a:gd name="connsiteY84" fmla="*/ 3372228 h 4338661"/>
                <a:gd name="connsiteX85" fmla="*/ 1324423 w 4206653"/>
                <a:gd name="connsiteY85" fmla="*/ 3120768 h 4338661"/>
                <a:gd name="connsiteX86" fmla="*/ 1393003 w 4206653"/>
                <a:gd name="connsiteY86" fmla="*/ 3052188 h 4338661"/>
                <a:gd name="connsiteX87" fmla="*/ 1084393 w 4206653"/>
                <a:gd name="connsiteY87" fmla="*/ 3029328 h 4338661"/>
                <a:gd name="connsiteX88" fmla="*/ 730063 w 4206653"/>
                <a:gd name="connsiteY88" fmla="*/ 2960748 h 4338661"/>
                <a:gd name="connsiteX89" fmla="*/ 375733 w 4206653"/>
                <a:gd name="connsiteY89" fmla="*/ 3132198 h 4338661"/>
                <a:gd name="connsiteX90" fmla="*/ 421453 w 4206653"/>
                <a:gd name="connsiteY90" fmla="*/ 3029328 h 4338661"/>
                <a:gd name="connsiteX91" fmla="*/ 627193 w 4206653"/>
                <a:gd name="connsiteY91" fmla="*/ 2926458 h 4338661"/>
                <a:gd name="connsiteX92" fmla="*/ 810073 w 4206653"/>
                <a:gd name="connsiteY92" fmla="*/ 2755008 h 4338661"/>
                <a:gd name="connsiteX93" fmla="*/ 1152973 w 4206653"/>
                <a:gd name="connsiteY93" fmla="*/ 2777868 h 4338661"/>
                <a:gd name="connsiteX94" fmla="*/ 1461583 w 4206653"/>
                <a:gd name="connsiteY94" fmla="*/ 2823588 h 4338661"/>
                <a:gd name="connsiteX95" fmla="*/ 1953073 w 4206653"/>
                <a:gd name="connsiteY95" fmla="*/ 2663568 h 4338661"/>
                <a:gd name="connsiteX96" fmla="*/ 1701613 w 4206653"/>
                <a:gd name="connsiteY96" fmla="*/ 2263518 h 4338661"/>
                <a:gd name="connsiteX97" fmla="*/ 1690183 w 4206653"/>
                <a:gd name="connsiteY97" fmla="*/ 1966338 h 4338661"/>
                <a:gd name="connsiteX98" fmla="*/ 1381991 w 4206653"/>
                <a:gd name="connsiteY98" fmla="*/ 1841604 h 4338661"/>
                <a:gd name="connsiteX99" fmla="*/ 1095823 w 4206653"/>
                <a:gd name="connsiteY99" fmla="*/ 1714878 h 4338661"/>
                <a:gd name="connsiteX100" fmla="*/ 746507 w 4206653"/>
                <a:gd name="connsiteY100" fmla="*/ 1626415 h 4338661"/>
                <a:gd name="connsiteX101" fmla="*/ 352873 w 4206653"/>
                <a:gd name="connsiteY101" fmla="*/ 1726308 h 4338661"/>
                <a:gd name="connsiteX102" fmla="*/ 113171 w 4206653"/>
                <a:gd name="connsiteY102" fmla="*/ 1763582 h 4338661"/>
                <a:gd name="connsiteX103" fmla="*/ 9973 w 4206653"/>
                <a:gd name="connsiteY103" fmla="*/ 1737738 h 4338661"/>
                <a:gd name="connsiteX104" fmla="*/ 348516 w 4206653"/>
                <a:gd name="connsiteY104" fmla="*/ 1643812 h 4338661"/>
                <a:gd name="connsiteX105" fmla="*/ 653097 w 4206653"/>
                <a:gd name="connsiteY105" fmla="*/ 1543920 h 4338661"/>
                <a:gd name="connsiteX106" fmla="*/ 1072963 w 4206653"/>
                <a:gd name="connsiteY106" fmla="*/ 1612008 h 4338661"/>
                <a:gd name="connsiteX107" fmla="*/ 1244413 w 4206653"/>
                <a:gd name="connsiteY107" fmla="*/ 1657728 h 4338661"/>
                <a:gd name="connsiteX108" fmla="*/ 1205766 w 4206653"/>
                <a:gd name="connsiteY108" fmla="*/ 1451988 h 4338661"/>
                <a:gd name="connsiteX109" fmla="*/ 1046313 w 4206653"/>
                <a:gd name="connsiteY109" fmla="*/ 815409 h 4338661"/>
                <a:gd name="connsiteX110" fmla="*/ 1221553 w 4206653"/>
                <a:gd name="connsiteY110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73263 w 4206653"/>
                <a:gd name="connsiteY23" fmla="*/ 1371978 h 4338661"/>
                <a:gd name="connsiteX24" fmla="*/ 3461833 w 4206653"/>
                <a:gd name="connsiteY24" fmla="*/ 1097658 h 4338661"/>
                <a:gd name="connsiteX25" fmla="*/ 3450403 w 4206653"/>
                <a:gd name="connsiteY25" fmla="*/ 777618 h 4338661"/>
                <a:gd name="connsiteX26" fmla="*/ 3119893 w 4206653"/>
                <a:gd name="connsiteY26" fmla="*/ 321571 h 4338661"/>
                <a:gd name="connsiteX27" fmla="*/ 3759013 w 4206653"/>
                <a:gd name="connsiteY27" fmla="*/ 571878 h 4338661"/>
                <a:gd name="connsiteX28" fmla="*/ 3999043 w 4206653"/>
                <a:gd name="connsiteY28" fmla="*/ 91818 h 4338661"/>
                <a:gd name="connsiteX29" fmla="*/ 4033333 w 4206653"/>
                <a:gd name="connsiteY29" fmla="*/ 11808 h 4338661"/>
                <a:gd name="connsiteX30" fmla="*/ 3984569 w 4206653"/>
                <a:gd name="connsiteY30" fmla="*/ 247366 h 4338661"/>
                <a:gd name="connsiteX31" fmla="*/ 3812791 w 4206653"/>
                <a:gd name="connsiteY31" fmla="*/ 647417 h 4338661"/>
                <a:gd name="connsiteX32" fmla="*/ 3541098 w 4206653"/>
                <a:gd name="connsiteY32" fmla="*/ 811409 h 4338661"/>
                <a:gd name="connsiteX33" fmla="*/ 3563719 w 4206653"/>
                <a:gd name="connsiteY33" fmla="*/ 976892 h 4338661"/>
                <a:gd name="connsiteX34" fmla="*/ 3872985 w 4206653"/>
                <a:gd name="connsiteY34" fmla="*/ 881976 h 4338661"/>
                <a:gd name="connsiteX35" fmla="*/ 4200754 w 4206653"/>
                <a:gd name="connsiteY35" fmla="*/ 774136 h 4338661"/>
                <a:gd name="connsiteX36" fmla="*/ 4064251 w 4206653"/>
                <a:gd name="connsiteY36" fmla="*/ 847195 h 4338661"/>
                <a:gd name="connsiteX37" fmla="*/ 3818880 w 4206653"/>
                <a:gd name="connsiteY37" fmla="*/ 991305 h 4338661"/>
                <a:gd name="connsiteX38" fmla="*/ 3658531 w 4206653"/>
                <a:gd name="connsiteY38" fmla="*/ 1093178 h 4338661"/>
                <a:gd name="connsiteX39" fmla="*/ 3622838 w 4206653"/>
                <a:gd name="connsiteY39" fmla="*/ 1221401 h 4338661"/>
                <a:gd name="connsiteX40" fmla="*/ 3577446 w 4206653"/>
                <a:gd name="connsiteY40" fmla="*/ 1500691 h 4338661"/>
                <a:gd name="connsiteX41" fmla="*/ 3461833 w 4206653"/>
                <a:gd name="connsiteY41" fmla="*/ 1726308 h 4338661"/>
                <a:gd name="connsiteX42" fmla="*/ 3278953 w 4206653"/>
                <a:gd name="connsiteY42" fmla="*/ 2034918 h 4338661"/>
                <a:gd name="connsiteX43" fmla="*/ 3233233 w 4206653"/>
                <a:gd name="connsiteY43" fmla="*/ 2309238 h 4338661"/>
                <a:gd name="connsiteX44" fmla="*/ 3404683 w 4206653"/>
                <a:gd name="connsiteY44" fmla="*/ 2457828 h 4338661"/>
                <a:gd name="connsiteX45" fmla="*/ 3759013 w 4206653"/>
                <a:gd name="connsiteY45" fmla="*/ 2663568 h 4338661"/>
                <a:gd name="connsiteX46" fmla="*/ 4079053 w 4206653"/>
                <a:gd name="connsiteY46" fmla="*/ 2777868 h 4338661"/>
                <a:gd name="connsiteX47" fmla="*/ 4079053 w 4206653"/>
                <a:gd name="connsiteY47" fmla="*/ 2880738 h 4338661"/>
                <a:gd name="connsiteX48" fmla="*/ 3770443 w 4206653"/>
                <a:gd name="connsiteY48" fmla="*/ 2869308 h 4338661"/>
                <a:gd name="connsiteX49" fmla="*/ 3404683 w 4206653"/>
                <a:gd name="connsiteY49" fmla="*/ 2732148 h 4338661"/>
                <a:gd name="connsiteX50" fmla="*/ 3084643 w 4206653"/>
                <a:gd name="connsiteY50" fmla="*/ 2663568 h 4338661"/>
                <a:gd name="connsiteX51" fmla="*/ 2958913 w 4206653"/>
                <a:gd name="connsiteY51" fmla="*/ 2697858 h 4338661"/>
                <a:gd name="connsiteX52" fmla="*/ 2821753 w 4206653"/>
                <a:gd name="connsiteY52" fmla="*/ 2823588 h 4338661"/>
                <a:gd name="connsiteX53" fmla="*/ 2764603 w 4206653"/>
                <a:gd name="connsiteY53" fmla="*/ 2995038 h 4338661"/>
                <a:gd name="connsiteX54" fmla="*/ 2970343 w 4206653"/>
                <a:gd name="connsiteY54" fmla="*/ 3132198 h 4338661"/>
                <a:gd name="connsiteX55" fmla="*/ 3176083 w 4206653"/>
                <a:gd name="connsiteY55" fmla="*/ 3269358 h 4338661"/>
                <a:gd name="connsiteX56" fmla="*/ 3347533 w 4206653"/>
                <a:gd name="connsiteY56" fmla="*/ 3303648 h 4338661"/>
                <a:gd name="connsiteX57" fmla="*/ 3267523 w 4206653"/>
                <a:gd name="connsiteY57" fmla="*/ 3395088 h 4338661"/>
                <a:gd name="connsiteX58" fmla="*/ 3004633 w 4206653"/>
                <a:gd name="connsiteY58" fmla="*/ 3303648 h 4338661"/>
                <a:gd name="connsiteX59" fmla="*/ 2753173 w 4206653"/>
                <a:gd name="connsiteY59" fmla="*/ 3189348 h 4338661"/>
                <a:gd name="connsiteX60" fmla="*/ 2638873 w 4206653"/>
                <a:gd name="connsiteY60" fmla="*/ 3097908 h 4338661"/>
                <a:gd name="connsiteX61" fmla="*/ 2570293 w 4206653"/>
                <a:gd name="connsiteY61" fmla="*/ 3109338 h 4338661"/>
                <a:gd name="connsiteX62" fmla="*/ 2558863 w 4206653"/>
                <a:gd name="connsiteY62" fmla="*/ 3326508 h 4338661"/>
                <a:gd name="connsiteX63" fmla="*/ 2673163 w 4206653"/>
                <a:gd name="connsiteY63" fmla="*/ 3555108 h 4338661"/>
                <a:gd name="connsiteX64" fmla="*/ 2730313 w 4206653"/>
                <a:gd name="connsiteY64" fmla="*/ 4023738 h 4338661"/>
                <a:gd name="connsiteX65" fmla="*/ 2696023 w 4206653"/>
                <a:gd name="connsiteY65" fmla="*/ 4183758 h 4338661"/>
                <a:gd name="connsiteX66" fmla="*/ 2536003 w 4206653"/>
                <a:gd name="connsiteY66" fmla="*/ 4138038 h 4338661"/>
                <a:gd name="connsiteX67" fmla="*/ 2536003 w 4206653"/>
                <a:gd name="connsiteY67" fmla="*/ 3909438 h 4338661"/>
                <a:gd name="connsiteX68" fmla="*/ 2433133 w 4206653"/>
                <a:gd name="connsiteY68" fmla="*/ 3566538 h 4338661"/>
                <a:gd name="connsiteX69" fmla="*/ 2307403 w 4206653"/>
                <a:gd name="connsiteY69" fmla="*/ 3166488 h 4338661"/>
                <a:gd name="connsiteX70" fmla="*/ 2261683 w 4206653"/>
                <a:gd name="connsiteY70" fmla="*/ 3063618 h 4338661"/>
                <a:gd name="connsiteX71" fmla="*/ 2078803 w 4206653"/>
                <a:gd name="connsiteY71" fmla="*/ 2949318 h 4338661"/>
                <a:gd name="connsiteX72" fmla="*/ 1850203 w 4206653"/>
                <a:gd name="connsiteY72" fmla="*/ 3029328 h 4338661"/>
                <a:gd name="connsiteX73" fmla="*/ 1415863 w 4206653"/>
                <a:gd name="connsiteY73" fmla="*/ 3360798 h 4338661"/>
                <a:gd name="connsiteX74" fmla="*/ 1381573 w 4206653"/>
                <a:gd name="connsiteY74" fmla="*/ 3680838 h 4338661"/>
                <a:gd name="connsiteX75" fmla="*/ 1381573 w 4206653"/>
                <a:gd name="connsiteY75" fmla="*/ 3989448 h 4338661"/>
                <a:gd name="connsiteX76" fmla="*/ 1290133 w 4206653"/>
                <a:gd name="connsiteY76" fmla="*/ 4309488 h 4338661"/>
                <a:gd name="connsiteX77" fmla="*/ 1198693 w 4206653"/>
                <a:gd name="connsiteY77" fmla="*/ 4298058 h 4338661"/>
                <a:gd name="connsiteX78" fmla="*/ 1187263 w 4206653"/>
                <a:gd name="connsiteY78" fmla="*/ 4080888 h 4338661"/>
                <a:gd name="connsiteX79" fmla="*/ 1198693 w 4206653"/>
                <a:gd name="connsiteY79" fmla="*/ 3909438 h 4338661"/>
                <a:gd name="connsiteX80" fmla="*/ 970093 w 4206653"/>
                <a:gd name="connsiteY80" fmla="*/ 3989448 h 4338661"/>
                <a:gd name="connsiteX81" fmla="*/ 718633 w 4206653"/>
                <a:gd name="connsiteY81" fmla="*/ 4069458 h 4338661"/>
                <a:gd name="connsiteX82" fmla="*/ 741493 w 4206653"/>
                <a:gd name="connsiteY82" fmla="*/ 3955158 h 4338661"/>
                <a:gd name="connsiteX83" fmla="*/ 1130113 w 4206653"/>
                <a:gd name="connsiteY83" fmla="*/ 3795138 h 4338661"/>
                <a:gd name="connsiteX84" fmla="*/ 1278703 w 4206653"/>
                <a:gd name="connsiteY84" fmla="*/ 3726558 h 4338661"/>
                <a:gd name="connsiteX85" fmla="*/ 1221553 w 4206653"/>
                <a:gd name="connsiteY85" fmla="*/ 3372228 h 4338661"/>
                <a:gd name="connsiteX86" fmla="*/ 1324423 w 4206653"/>
                <a:gd name="connsiteY86" fmla="*/ 3120768 h 4338661"/>
                <a:gd name="connsiteX87" fmla="*/ 1393003 w 4206653"/>
                <a:gd name="connsiteY87" fmla="*/ 3052188 h 4338661"/>
                <a:gd name="connsiteX88" fmla="*/ 1084393 w 4206653"/>
                <a:gd name="connsiteY88" fmla="*/ 3029328 h 4338661"/>
                <a:gd name="connsiteX89" fmla="*/ 730063 w 4206653"/>
                <a:gd name="connsiteY89" fmla="*/ 2960748 h 4338661"/>
                <a:gd name="connsiteX90" fmla="*/ 375733 w 4206653"/>
                <a:gd name="connsiteY90" fmla="*/ 3132198 h 4338661"/>
                <a:gd name="connsiteX91" fmla="*/ 421453 w 4206653"/>
                <a:gd name="connsiteY91" fmla="*/ 3029328 h 4338661"/>
                <a:gd name="connsiteX92" fmla="*/ 627193 w 4206653"/>
                <a:gd name="connsiteY92" fmla="*/ 2926458 h 4338661"/>
                <a:gd name="connsiteX93" fmla="*/ 810073 w 4206653"/>
                <a:gd name="connsiteY93" fmla="*/ 2755008 h 4338661"/>
                <a:gd name="connsiteX94" fmla="*/ 1152973 w 4206653"/>
                <a:gd name="connsiteY94" fmla="*/ 2777868 h 4338661"/>
                <a:gd name="connsiteX95" fmla="*/ 1461583 w 4206653"/>
                <a:gd name="connsiteY95" fmla="*/ 2823588 h 4338661"/>
                <a:gd name="connsiteX96" fmla="*/ 1953073 w 4206653"/>
                <a:gd name="connsiteY96" fmla="*/ 2663568 h 4338661"/>
                <a:gd name="connsiteX97" fmla="*/ 1701613 w 4206653"/>
                <a:gd name="connsiteY97" fmla="*/ 2263518 h 4338661"/>
                <a:gd name="connsiteX98" fmla="*/ 1690183 w 4206653"/>
                <a:gd name="connsiteY98" fmla="*/ 1966338 h 4338661"/>
                <a:gd name="connsiteX99" fmla="*/ 1381991 w 4206653"/>
                <a:gd name="connsiteY99" fmla="*/ 1841604 h 4338661"/>
                <a:gd name="connsiteX100" fmla="*/ 1095823 w 4206653"/>
                <a:gd name="connsiteY100" fmla="*/ 1714878 h 4338661"/>
                <a:gd name="connsiteX101" fmla="*/ 746507 w 4206653"/>
                <a:gd name="connsiteY101" fmla="*/ 1626415 h 4338661"/>
                <a:gd name="connsiteX102" fmla="*/ 352873 w 4206653"/>
                <a:gd name="connsiteY102" fmla="*/ 1726308 h 4338661"/>
                <a:gd name="connsiteX103" fmla="*/ 113171 w 4206653"/>
                <a:gd name="connsiteY103" fmla="*/ 1763582 h 4338661"/>
                <a:gd name="connsiteX104" fmla="*/ 9973 w 4206653"/>
                <a:gd name="connsiteY104" fmla="*/ 1737738 h 4338661"/>
                <a:gd name="connsiteX105" fmla="*/ 348516 w 4206653"/>
                <a:gd name="connsiteY105" fmla="*/ 1643812 h 4338661"/>
                <a:gd name="connsiteX106" fmla="*/ 653097 w 4206653"/>
                <a:gd name="connsiteY106" fmla="*/ 1543920 h 4338661"/>
                <a:gd name="connsiteX107" fmla="*/ 1072963 w 4206653"/>
                <a:gd name="connsiteY107" fmla="*/ 1612008 h 4338661"/>
                <a:gd name="connsiteX108" fmla="*/ 1244413 w 4206653"/>
                <a:gd name="connsiteY108" fmla="*/ 1657728 h 4338661"/>
                <a:gd name="connsiteX109" fmla="*/ 1205766 w 4206653"/>
                <a:gd name="connsiteY109" fmla="*/ 1451988 h 4338661"/>
                <a:gd name="connsiteX110" fmla="*/ 1046313 w 4206653"/>
                <a:gd name="connsiteY110" fmla="*/ 815409 h 4338661"/>
                <a:gd name="connsiteX111" fmla="*/ 1221553 w 4206653"/>
                <a:gd name="connsiteY111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73263 w 4206653"/>
                <a:gd name="connsiteY23" fmla="*/ 1371978 h 4338661"/>
                <a:gd name="connsiteX24" fmla="*/ 3461833 w 4206653"/>
                <a:gd name="connsiteY24" fmla="*/ 1097658 h 4338661"/>
                <a:gd name="connsiteX25" fmla="*/ 3450403 w 4206653"/>
                <a:gd name="connsiteY25" fmla="*/ 777618 h 4338661"/>
                <a:gd name="connsiteX26" fmla="*/ 3119893 w 4206653"/>
                <a:gd name="connsiteY26" fmla="*/ 321571 h 4338661"/>
                <a:gd name="connsiteX27" fmla="*/ 3519555 w 4206653"/>
                <a:gd name="connsiteY27" fmla="*/ 665939 h 4338661"/>
                <a:gd name="connsiteX28" fmla="*/ 3759013 w 4206653"/>
                <a:gd name="connsiteY28" fmla="*/ 571878 h 4338661"/>
                <a:gd name="connsiteX29" fmla="*/ 3999043 w 4206653"/>
                <a:gd name="connsiteY29" fmla="*/ 91818 h 4338661"/>
                <a:gd name="connsiteX30" fmla="*/ 4033333 w 4206653"/>
                <a:gd name="connsiteY30" fmla="*/ 11808 h 4338661"/>
                <a:gd name="connsiteX31" fmla="*/ 3984569 w 4206653"/>
                <a:gd name="connsiteY31" fmla="*/ 247366 h 4338661"/>
                <a:gd name="connsiteX32" fmla="*/ 3812791 w 4206653"/>
                <a:gd name="connsiteY32" fmla="*/ 647417 h 4338661"/>
                <a:gd name="connsiteX33" fmla="*/ 3541098 w 4206653"/>
                <a:gd name="connsiteY33" fmla="*/ 811409 h 4338661"/>
                <a:gd name="connsiteX34" fmla="*/ 3563719 w 4206653"/>
                <a:gd name="connsiteY34" fmla="*/ 976892 h 4338661"/>
                <a:gd name="connsiteX35" fmla="*/ 3872985 w 4206653"/>
                <a:gd name="connsiteY35" fmla="*/ 881976 h 4338661"/>
                <a:gd name="connsiteX36" fmla="*/ 4200754 w 4206653"/>
                <a:gd name="connsiteY36" fmla="*/ 774136 h 4338661"/>
                <a:gd name="connsiteX37" fmla="*/ 4064251 w 4206653"/>
                <a:gd name="connsiteY37" fmla="*/ 847195 h 4338661"/>
                <a:gd name="connsiteX38" fmla="*/ 3818880 w 4206653"/>
                <a:gd name="connsiteY38" fmla="*/ 991305 h 4338661"/>
                <a:gd name="connsiteX39" fmla="*/ 3658531 w 4206653"/>
                <a:gd name="connsiteY39" fmla="*/ 1093178 h 4338661"/>
                <a:gd name="connsiteX40" fmla="*/ 3622838 w 4206653"/>
                <a:gd name="connsiteY40" fmla="*/ 1221401 h 4338661"/>
                <a:gd name="connsiteX41" fmla="*/ 3577446 w 4206653"/>
                <a:gd name="connsiteY41" fmla="*/ 1500691 h 4338661"/>
                <a:gd name="connsiteX42" fmla="*/ 3461833 w 4206653"/>
                <a:gd name="connsiteY42" fmla="*/ 1726308 h 4338661"/>
                <a:gd name="connsiteX43" fmla="*/ 3278953 w 4206653"/>
                <a:gd name="connsiteY43" fmla="*/ 2034918 h 4338661"/>
                <a:gd name="connsiteX44" fmla="*/ 3233233 w 4206653"/>
                <a:gd name="connsiteY44" fmla="*/ 2309238 h 4338661"/>
                <a:gd name="connsiteX45" fmla="*/ 3404683 w 4206653"/>
                <a:gd name="connsiteY45" fmla="*/ 2457828 h 4338661"/>
                <a:gd name="connsiteX46" fmla="*/ 3759013 w 4206653"/>
                <a:gd name="connsiteY46" fmla="*/ 2663568 h 4338661"/>
                <a:gd name="connsiteX47" fmla="*/ 4079053 w 4206653"/>
                <a:gd name="connsiteY47" fmla="*/ 2777868 h 4338661"/>
                <a:gd name="connsiteX48" fmla="*/ 4079053 w 4206653"/>
                <a:gd name="connsiteY48" fmla="*/ 2880738 h 4338661"/>
                <a:gd name="connsiteX49" fmla="*/ 3770443 w 4206653"/>
                <a:gd name="connsiteY49" fmla="*/ 2869308 h 4338661"/>
                <a:gd name="connsiteX50" fmla="*/ 3404683 w 4206653"/>
                <a:gd name="connsiteY50" fmla="*/ 2732148 h 4338661"/>
                <a:gd name="connsiteX51" fmla="*/ 3084643 w 4206653"/>
                <a:gd name="connsiteY51" fmla="*/ 2663568 h 4338661"/>
                <a:gd name="connsiteX52" fmla="*/ 2958913 w 4206653"/>
                <a:gd name="connsiteY52" fmla="*/ 2697858 h 4338661"/>
                <a:gd name="connsiteX53" fmla="*/ 2821753 w 4206653"/>
                <a:gd name="connsiteY53" fmla="*/ 2823588 h 4338661"/>
                <a:gd name="connsiteX54" fmla="*/ 2764603 w 4206653"/>
                <a:gd name="connsiteY54" fmla="*/ 2995038 h 4338661"/>
                <a:gd name="connsiteX55" fmla="*/ 2970343 w 4206653"/>
                <a:gd name="connsiteY55" fmla="*/ 3132198 h 4338661"/>
                <a:gd name="connsiteX56" fmla="*/ 3176083 w 4206653"/>
                <a:gd name="connsiteY56" fmla="*/ 3269358 h 4338661"/>
                <a:gd name="connsiteX57" fmla="*/ 3347533 w 4206653"/>
                <a:gd name="connsiteY57" fmla="*/ 3303648 h 4338661"/>
                <a:gd name="connsiteX58" fmla="*/ 3267523 w 4206653"/>
                <a:gd name="connsiteY58" fmla="*/ 3395088 h 4338661"/>
                <a:gd name="connsiteX59" fmla="*/ 3004633 w 4206653"/>
                <a:gd name="connsiteY59" fmla="*/ 3303648 h 4338661"/>
                <a:gd name="connsiteX60" fmla="*/ 2753173 w 4206653"/>
                <a:gd name="connsiteY60" fmla="*/ 3189348 h 4338661"/>
                <a:gd name="connsiteX61" fmla="*/ 2638873 w 4206653"/>
                <a:gd name="connsiteY61" fmla="*/ 3097908 h 4338661"/>
                <a:gd name="connsiteX62" fmla="*/ 2570293 w 4206653"/>
                <a:gd name="connsiteY62" fmla="*/ 3109338 h 4338661"/>
                <a:gd name="connsiteX63" fmla="*/ 2558863 w 4206653"/>
                <a:gd name="connsiteY63" fmla="*/ 3326508 h 4338661"/>
                <a:gd name="connsiteX64" fmla="*/ 2673163 w 4206653"/>
                <a:gd name="connsiteY64" fmla="*/ 3555108 h 4338661"/>
                <a:gd name="connsiteX65" fmla="*/ 2730313 w 4206653"/>
                <a:gd name="connsiteY65" fmla="*/ 4023738 h 4338661"/>
                <a:gd name="connsiteX66" fmla="*/ 2696023 w 4206653"/>
                <a:gd name="connsiteY66" fmla="*/ 4183758 h 4338661"/>
                <a:gd name="connsiteX67" fmla="*/ 2536003 w 4206653"/>
                <a:gd name="connsiteY67" fmla="*/ 4138038 h 4338661"/>
                <a:gd name="connsiteX68" fmla="*/ 2536003 w 4206653"/>
                <a:gd name="connsiteY68" fmla="*/ 3909438 h 4338661"/>
                <a:gd name="connsiteX69" fmla="*/ 2433133 w 4206653"/>
                <a:gd name="connsiteY69" fmla="*/ 3566538 h 4338661"/>
                <a:gd name="connsiteX70" fmla="*/ 2307403 w 4206653"/>
                <a:gd name="connsiteY70" fmla="*/ 3166488 h 4338661"/>
                <a:gd name="connsiteX71" fmla="*/ 2261683 w 4206653"/>
                <a:gd name="connsiteY71" fmla="*/ 3063618 h 4338661"/>
                <a:gd name="connsiteX72" fmla="*/ 2078803 w 4206653"/>
                <a:gd name="connsiteY72" fmla="*/ 2949318 h 4338661"/>
                <a:gd name="connsiteX73" fmla="*/ 1850203 w 4206653"/>
                <a:gd name="connsiteY73" fmla="*/ 3029328 h 4338661"/>
                <a:gd name="connsiteX74" fmla="*/ 1415863 w 4206653"/>
                <a:gd name="connsiteY74" fmla="*/ 3360798 h 4338661"/>
                <a:gd name="connsiteX75" fmla="*/ 1381573 w 4206653"/>
                <a:gd name="connsiteY75" fmla="*/ 3680838 h 4338661"/>
                <a:gd name="connsiteX76" fmla="*/ 1381573 w 4206653"/>
                <a:gd name="connsiteY76" fmla="*/ 3989448 h 4338661"/>
                <a:gd name="connsiteX77" fmla="*/ 1290133 w 4206653"/>
                <a:gd name="connsiteY77" fmla="*/ 4309488 h 4338661"/>
                <a:gd name="connsiteX78" fmla="*/ 1198693 w 4206653"/>
                <a:gd name="connsiteY78" fmla="*/ 4298058 h 4338661"/>
                <a:gd name="connsiteX79" fmla="*/ 1187263 w 4206653"/>
                <a:gd name="connsiteY79" fmla="*/ 4080888 h 4338661"/>
                <a:gd name="connsiteX80" fmla="*/ 1198693 w 4206653"/>
                <a:gd name="connsiteY80" fmla="*/ 3909438 h 4338661"/>
                <a:gd name="connsiteX81" fmla="*/ 970093 w 4206653"/>
                <a:gd name="connsiteY81" fmla="*/ 3989448 h 4338661"/>
                <a:gd name="connsiteX82" fmla="*/ 718633 w 4206653"/>
                <a:gd name="connsiteY82" fmla="*/ 4069458 h 4338661"/>
                <a:gd name="connsiteX83" fmla="*/ 741493 w 4206653"/>
                <a:gd name="connsiteY83" fmla="*/ 3955158 h 4338661"/>
                <a:gd name="connsiteX84" fmla="*/ 1130113 w 4206653"/>
                <a:gd name="connsiteY84" fmla="*/ 3795138 h 4338661"/>
                <a:gd name="connsiteX85" fmla="*/ 1278703 w 4206653"/>
                <a:gd name="connsiteY85" fmla="*/ 3726558 h 4338661"/>
                <a:gd name="connsiteX86" fmla="*/ 1221553 w 4206653"/>
                <a:gd name="connsiteY86" fmla="*/ 3372228 h 4338661"/>
                <a:gd name="connsiteX87" fmla="*/ 1324423 w 4206653"/>
                <a:gd name="connsiteY87" fmla="*/ 3120768 h 4338661"/>
                <a:gd name="connsiteX88" fmla="*/ 1393003 w 4206653"/>
                <a:gd name="connsiteY88" fmla="*/ 3052188 h 4338661"/>
                <a:gd name="connsiteX89" fmla="*/ 1084393 w 4206653"/>
                <a:gd name="connsiteY89" fmla="*/ 3029328 h 4338661"/>
                <a:gd name="connsiteX90" fmla="*/ 730063 w 4206653"/>
                <a:gd name="connsiteY90" fmla="*/ 2960748 h 4338661"/>
                <a:gd name="connsiteX91" fmla="*/ 375733 w 4206653"/>
                <a:gd name="connsiteY91" fmla="*/ 3132198 h 4338661"/>
                <a:gd name="connsiteX92" fmla="*/ 421453 w 4206653"/>
                <a:gd name="connsiteY92" fmla="*/ 3029328 h 4338661"/>
                <a:gd name="connsiteX93" fmla="*/ 627193 w 4206653"/>
                <a:gd name="connsiteY93" fmla="*/ 2926458 h 4338661"/>
                <a:gd name="connsiteX94" fmla="*/ 810073 w 4206653"/>
                <a:gd name="connsiteY94" fmla="*/ 2755008 h 4338661"/>
                <a:gd name="connsiteX95" fmla="*/ 1152973 w 4206653"/>
                <a:gd name="connsiteY95" fmla="*/ 2777868 h 4338661"/>
                <a:gd name="connsiteX96" fmla="*/ 1461583 w 4206653"/>
                <a:gd name="connsiteY96" fmla="*/ 2823588 h 4338661"/>
                <a:gd name="connsiteX97" fmla="*/ 1953073 w 4206653"/>
                <a:gd name="connsiteY97" fmla="*/ 2663568 h 4338661"/>
                <a:gd name="connsiteX98" fmla="*/ 1701613 w 4206653"/>
                <a:gd name="connsiteY98" fmla="*/ 2263518 h 4338661"/>
                <a:gd name="connsiteX99" fmla="*/ 1690183 w 4206653"/>
                <a:gd name="connsiteY99" fmla="*/ 1966338 h 4338661"/>
                <a:gd name="connsiteX100" fmla="*/ 1381991 w 4206653"/>
                <a:gd name="connsiteY100" fmla="*/ 1841604 h 4338661"/>
                <a:gd name="connsiteX101" fmla="*/ 1095823 w 4206653"/>
                <a:gd name="connsiteY101" fmla="*/ 1714878 h 4338661"/>
                <a:gd name="connsiteX102" fmla="*/ 746507 w 4206653"/>
                <a:gd name="connsiteY102" fmla="*/ 1626415 h 4338661"/>
                <a:gd name="connsiteX103" fmla="*/ 352873 w 4206653"/>
                <a:gd name="connsiteY103" fmla="*/ 1726308 h 4338661"/>
                <a:gd name="connsiteX104" fmla="*/ 113171 w 4206653"/>
                <a:gd name="connsiteY104" fmla="*/ 1763582 h 4338661"/>
                <a:gd name="connsiteX105" fmla="*/ 9973 w 4206653"/>
                <a:gd name="connsiteY105" fmla="*/ 1737738 h 4338661"/>
                <a:gd name="connsiteX106" fmla="*/ 348516 w 4206653"/>
                <a:gd name="connsiteY106" fmla="*/ 1643812 h 4338661"/>
                <a:gd name="connsiteX107" fmla="*/ 653097 w 4206653"/>
                <a:gd name="connsiteY107" fmla="*/ 1543920 h 4338661"/>
                <a:gd name="connsiteX108" fmla="*/ 1072963 w 4206653"/>
                <a:gd name="connsiteY108" fmla="*/ 1612008 h 4338661"/>
                <a:gd name="connsiteX109" fmla="*/ 1244413 w 4206653"/>
                <a:gd name="connsiteY109" fmla="*/ 1657728 h 4338661"/>
                <a:gd name="connsiteX110" fmla="*/ 1205766 w 4206653"/>
                <a:gd name="connsiteY110" fmla="*/ 1451988 h 4338661"/>
                <a:gd name="connsiteX111" fmla="*/ 1046313 w 4206653"/>
                <a:gd name="connsiteY111" fmla="*/ 815409 h 4338661"/>
                <a:gd name="connsiteX112" fmla="*/ 1221553 w 4206653"/>
                <a:gd name="connsiteY112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73263 w 4206653"/>
                <a:gd name="connsiteY23" fmla="*/ 1371978 h 4338661"/>
                <a:gd name="connsiteX24" fmla="*/ 3461833 w 4206653"/>
                <a:gd name="connsiteY24" fmla="*/ 1097658 h 4338661"/>
                <a:gd name="connsiteX25" fmla="*/ 3450403 w 4206653"/>
                <a:gd name="connsiteY25" fmla="*/ 777618 h 4338661"/>
                <a:gd name="connsiteX26" fmla="*/ 3119893 w 4206653"/>
                <a:gd name="connsiteY26" fmla="*/ 321571 h 4338661"/>
                <a:gd name="connsiteX27" fmla="*/ 3519555 w 4206653"/>
                <a:gd name="connsiteY27" fmla="*/ 665939 h 4338661"/>
                <a:gd name="connsiteX28" fmla="*/ 3759013 w 4206653"/>
                <a:gd name="connsiteY28" fmla="*/ 571878 h 4338661"/>
                <a:gd name="connsiteX29" fmla="*/ 3999043 w 4206653"/>
                <a:gd name="connsiteY29" fmla="*/ 91818 h 4338661"/>
                <a:gd name="connsiteX30" fmla="*/ 4033333 w 4206653"/>
                <a:gd name="connsiteY30" fmla="*/ 11808 h 4338661"/>
                <a:gd name="connsiteX31" fmla="*/ 3984569 w 4206653"/>
                <a:gd name="connsiteY31" fmla="*/ 247366 h 4338661"/>
                <a:gd name="connsiteX32" fmla="*/ 3812791 w 4206653"/>
                <a:gd name="connsiteY32" fmla="*/ 647417 h 4338661"/>
                <a:gd name="connsiteX33" fmla="*/ 3541098 w 4206653"/>
                <a:gd name="connsiteY33" fmla="*/ 811409 h 4338661"/>
                <a:gd name="connsiteX34" fmla="*/ 3563719 w 4206653"/>
                <a:gd name="connsiteY34" fmla="*/ 976892 h 4338661"/>
                <a:gd name="connsiteX35" fmla="*/ 3872985 w 4206653"/>
                <a:gd name="connsiteY35" fmla="*/ 881976 h 4338661"/>
                <a:gd name="connsiteX36" fmla="*/ 4200754 w 4206653"/>
                <a:gd name="connsiteY36" fmla="*/ 774136 h 4338661"/>
                <a:gd name="connsiteX37" fmla="*/ 4064251 w 4206653"/>
                <a:gd name="connsiteY37" fmla="*/ 847195 h 4338661"/>
                <a:gd name="connsiteX38" fmla="*/ 3818880 w 4206653"/>
                <a:gd name="connsiteY38" fmla="*/ 991305 h 4338661"/>
                <a:gd name="connsiteX39" fmla="*/ 3658531 w 4206653"/>
                <a:gd name="connsiteY39" fmla="*/ 1093178 h 4338661"/>
                <a:gd name="connsiteX40" fmla="*/ 3622838 w 4206653"/>
                <a:gd name="connsiteY40" fmla="*/ 1221401 h 4338661"/>
                <a:gd name="connsiteX41" fmla="*/ 3577446 w 4206653"/>
                <a:gd name="connsiteY41" fmla="*/ 1500691 h 4338661"/>
                <a:gd name="connsiteX42" fmla="*/ 3461833 w 4206653"/>
                <a:gd name="connsiteY42" fmla="*/ 1726308 h 4338661"/>
                <a:gd name="connsiteX43" fmla="*/ 3278953 w 4206653"/>
                <a:gd name="connsiteY43" fmla="*/ 2034918 h 4338661"/>
                <a:gd name="connsiteX44" fmla="*/ 3233233 w 4206653"/>
                <a:gd name="connsiteY44" fmla="*/ 2309238 h 4338661"/>
                <a:gd name="connsiteX45" fmla="*/ 3404683 w 4206653"/>
                <a:gd name="connsiteY45" fmla="*/ 2457828 h 4338661"/>
                <a:gd name="connsiteX46" fmla="*/ 3759013 w 4206653"/>
                <a:gd name="connsiteY46" fmla="*/ 2663568 h 4338661"/>
                <a:gd name="connsiteX47" fmla="*/ 4079053 w 4206653"/>
                <a:gd name="connsiteY47" fmla="*/ 2777868 h 4338661"/>
                <a:gd name="connsiteX48" fmla="*/ 4079053 w 4206653"/>
                <a:gd name="connsiteY48" fmla="*/ 2880738 h 4338661"/>
                <a:gd name="connsiteX49" fmla="*/ 3770443 w 4206653"/>
                <a:gd name="connsiteY49" fmla="*/ 2869308 h 4338661"/>
                <a:gd name="connsiteX50" fmla="*/ 3404683 w 4206653"/>
                <a:gd name="connsiteY50" fmla="*/ 2732148 h 4338661"/>
                <a:gd name="connsiteX51" fmla="*/ 3084643 w 4206653"/>
                <a:gd name="connsiteY51" fmla="*/ 2663568 h 4338661"/>
                <a:gd name="connsiteX52" fmla="*/ 2958913 w 4206653"/>
                <a:gd name="connsiteY52" fmla="*/ 2697858 h 4338661"/>
                <a:gd name="connsiteX53" fmla="*/ 2821753 w 4206653"/>
                <a:gd name="connsiteY53" fmla="*/ 2823588 h 4338661"/>
                <a:gd name="connsiteX54" fmla="*/ 2764603 w 4206653"/>
                <a:gd name="connsiteY54" fmla="*/ 2995038 h 4338661"/>
                <a:gd name="connsiteX55" fmla="*/ 2970343 w 4206653"/>
                <a:gd name="connsiteY55" fmla="*/ 3132198 h 4338661"/>
                <a:gd name="connsiteX56" fmla="*/ 3176083 w 4206653"/>
                <a:gd name="connsiteY56" fmla="*/ 3269358 h 4338661"/>
                <a:gd name="connsiteX57" fmla="*/ 3347533 w 4206653"/>
                <a:gd name="connsiteY57" fmla="*/ 3303648 h 4338661"/>
                <a:gd name="connsiteX58" fmla="*/ 3267523 w 4206653"/>
                <a:gd name="connsiteY58" fmla="*/ 3395088 h 4338661"/>
                <a:gd name="connsiteX59" fmla="*/ 3004633 w 4206653"/>
                <a:gd name="connsiteY59" fmla="*/ 3303648 h 4338661"/>
                <a:gd name="connsiteX60" fmla="*/ 2753173 w 4206653"/>
                <a:gd name="connsiteY60" fmla="*/ 3189348 h 4338661"/>
                <a:gd name="connsiteX61" fmla="*/ 2638873 w 4206653"/>
                <a:gd name="connsiteY61" fmla="*/ 3097908 h 4338661"/>
                <a:gd name="connsiteX62" fmla="*/ 2570293 w 4206653"/>
                <a:gd name="connsiteY62" fmla="*/ 3109338 h 4338661"/>
                <a:gd name="connsiteX63" fmla="*/ 2558863 w 4206653"/>
                <a:gd name="connsiteY63" fmla="*/ 3326508 h 4338661"/>
                <a:gd name="connsiteX64" fmla="*/ 2673163 w 4206653"/>
                <a:gd name="connsiteY64" fmla="*/ 3555108 h 4338661"/>
                <a:gd name="connsiteX65" fmla="*/ 2730313 w 4206653"/>
                <a:gd name="connsiteY65" fmla="*/ 4023738 h 4338661"/>
                <a:gd name="connsiteX66" fmla="*/ 2696023 w 4206653"/>
                <a:gd name="connsiteY66" fmla="*/ 4183758 h 4338661"/>
                <a:gd name="connsiteX67" fmla="*/ 2536003 w 4206653"/>
                <a:gd name="connsiteY67" fmla="*/ 4138038 h 4338661"/>
                <a:gd name="connsiteX68" fmla="*/ 2536003 w 4206653"/>
                <a:gd name="connsiteY68" fmla="*/ 3909438 h 4338661"/>
                <a:gd name="connsiteX69" fmla="*/ 2433133 w 4206653"/>
                <a:gd name="connsiteY69" fmla="*/ 3566538 h 4338661"/>
                <a:gd name="connsiteX70" fmla="*/ 2307403 w 4206653"/>
                <a:gd name="connsiteY70" fmla="*/ 3166488 h 4338661"/>
                <a:gd name="connsiteX71" fmla="*/ 2261683 w 4206653"/>
                <a:gd name="connsiteY71" fmla="*/ 3063618 h 4338661"/>
                <a:gd name="connsiteX72" fmla="*/ 2078803 w 4206653"/>
                <a:gd name="connsiteY72" fmla="*/ 2949318 h 4338661"/>
                <a:gd name="connsiteX73" fmla="*/ 1850203 w 4206653"/>
                <a:gd name="connsiteY73" fmla="*/ 3029328 h 4338661"/>
                <a:gd name="connsiteX74" fmla="*/ 1415863 w 4206653"/>
                <a:gd name="connsiteY74" fmla="*/ 3360798 h 4338661"/>
                <a:gd name="connsiteX75" fmla="*/ 1381573 w 4206653"/>
                <a:gd name="connsiteY75" fmla="*/ 3680838 h 4338661"/>
                <a:gd name="connsiteX76" fmla="*/ 1381573 w 4206653"/>
                <a:gd name="connsiteY76" fmla="*/ 3989448 h 4338661"/>
                <a:gd name="connsiteX77" fmla="*/ 1290133 w 4206653"/>
                <a:gd name="connsiteY77" fmla="*/ 4309488 h 4338661"/>
                <a:gd name="connsiteX78" fmla="*/ 1198693 w 4206653"/>
                <a:gd name="connsiteY78" fmla="*/ 4298058 h 4338661"/>
                <a:gd name="connsiteX79" fmla="*/ 1187263 w 4206653"/>
                <a:gd name="connsiteY79" fmla="*/ 4080888 h 4338661"/>
                <a:gd name="connsiteX80" fmla="*/ 1198693 w 4206653"/>
                <a:gd name="connsiteY80" fmla="*/ 3909438 h 4338661"/>
                <a:gd name="connsiteX81" fmla="*/ 970093 w 4206653"/>
                <a:gd name="connsiteY81" fmla="*/ 3989448 h 4338661"/>
                <a:gd name="connsiteX82" fmla="*/ 718633 w 4206653"/>
                <a:gd name="connsiteY82" fmla="*/ 4069458 h 4338661"/>
                <a:gd name="connsiteX83" fmla="*/ 741493 w 4206653"/>
                <a:gd name="connsiteY83" fmla="*/ 3955158 h 4338661"/>
                <a:gd name="connsiteX84" fmla="*/ 1130113 w 4206653"/>
                <a:gd name="connsiteY84" fmla="*/ 3795138 h 4338661"/>
                <a:gd name="connsiteX85" fmla="*/ 1278703 w 4206653"/>
                <a:gd name="connsiteY85" fmla="*/ 3726558 h 4338661"/>
                <a:gd name="connsiteX86" fmla="*/ 1221553 w 4206653"/>
                <a:gd name="connsiteY86" fmla="*/ 3372228 h 4338661"/>
                <a:gd name="connsiteX87" fmla="*/ 1324423 w 4206653"/>
                <a:gd name="connsiteY87" fmla="*/ 3120768 h 4338661"/>
                <a:gd name="connsiteX88" fmla="*/ 1393003 w 4206653"/>
                <a:gd name="connsiteY88" fmla="*/ 3052188 h 4338661"/>
                <a:gd name="connsiteX89" fmla="*/ 1084393 w 4206653"/>
                <a:gd name="connsiteY89" fmla="*/ 3029328 h 4338661"/>
                <a:gd name="connsiteX90" fmla="*/ 730063 w 4206653"/>
                <a:gd name="connsiteY90" fmla="*/ 2960748 h 4338661"/>
                <a:gd name="connsiteX91" fmla="*/ 375733 w 4206653"/>
                <a:gd name="connsiteY91" fmla="*/ 3132198 h 4338661"/>
                <a:gd name="connsiteX92" fmla="*/ 421453 w 4206653"/>
                <a:gd name="connsiteY92" fmla="*/ 3029328 h 4338661"/>
                <a:gd name="connsiteX93" fmla="*/ 627193 w 4206653"/>
                <a:gd name="connsiteY93" fmla="*/ 2926458 h 4338661"/>
                <a:gd name="connsiteX94" fmla="*/ 810073 w 4206653"/>
                <a:gd name="connsiteY94" fmla="*/ 2755008 h 4338661"/>
                <a:gd name="connsiteX95" fmla="*/ 1152973 w 4206653"/>
                <a:gd name="connsiteY95" fmla="*/ 2777868 h 4338661"/>
                <a:gd name="connsiteX96" fmla="*/ 1461583 w 4206653"/>
                <a:gd name="connsiteY96" fmla="*/ 2823588 h 4338661"/>
                <a:gd name="connsiteX97" fmla="*/ 1953073 w 4206653"/>
                <a:gd name="connsiteY97" fmla="*/ 2663568 h 4338661"/>
                <a:gd name="connsiteX98" fmla="*/ 1701613 w 4206653"/>
                <a:gd name="connsiteY98" fmla="*/ 2263518 h 4338661"/>
                <a:gd name="connsiteX99" fmla="*/ 1690183 w 4206653"/>
                <a:gd name="connsiteY99" fmla="*/ 1966338 h 4338661"/>
                <a:gd name="connsiteX100" fmla="*/ 1381991 w 4206653"/>
                <a:gd name="connsiteY100" fmla="*/ 1841604 h 4338661"/>
                <a:gd name="connsiteX101" fmla="*/ 1095823 w 4206653"/>
                <a:gd name="connsiteY101" fmla="*/ 1714878 h 4338661"/>
                <a:gd name="connsiteX102" fmla="*/ 746507 w 4206653"/>
                <a:gd name="connsiteY102" fmla="*/ 1626415 h 4338661"/>
                <a:gd name="connsiteX103" fmla="*/ 352873 w 4206653"/>
                <a:gd name="connsiteY103" fmla="*/ 1726308 h 4338661"/>
                <a:gd name="connsiteX104" fmla="*/ 113171 w 4206653"/>
                <a:gd name="connsiteY104" fmla="*/ 1763582 h 4338661"/>
                <a:gd name="connsiteX105" fmla="*/ 9973 w 4206653"/>
                <a:gd name="connsiteY105" fmla="*/ 1737738 h 4338661"/>
                <a:gd name="connsiteX106" fmla="*/ 348516 w 4206653"/>
                <a:gd name="connsiteY106" fmla="*/ 1643812 h 4338661"/>
                <a:gd name="connsiteX107" fmla="*/ 653097 w 4206653"/>
                <a:gd name="connsiteY107" fmla="*/ 1543920 h 4338661"/>
                <a:gd name="connsiteX108" fmla="*/ 1072963 w 4206653"/>
                <a:gd name="connsiteY108" fmla="*/ 1612008 h 4338661"/>
                <a:gd name="connsiteX109" fmla="*/ 1244413 w 4206653"/>
                <a:gd name="connsiteY109" fmla="*/ 1657728 h 4338661"/>
                <a:gd name="connsiteX110" fmla="*/ 1205766 w 4206653"/>
                <a:gd name="connsiteY110" fmla="*/ 1451988 h 4338661"/>
                <a:gd name="connsiteX111" fmla="*/ 1046313 w 4206653"/>
                <a:gd name="connsiteY111" fmla="*/ 815409 h 4338661"/>
                <a:gd name="connsiteX112" fmla="*/ 1221553 w 4206653"/>
                <a:gd name="connsiteY112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73263 w 4206653"/>
                <a:gd name="connsiteY23" fmla="*/ 1371978 h 4338661"/>
                <a:gd name="connsiteX24" fmla="*/ 3461833 w 4206653"/>
                <a:gd name="connsiteY24" fmla="*/ 1097658 h 4338661"/>
                <a:gd name="connsiteX25" fmla="*/ 3450403 w 4206653"/>
                <a:gd name="connsiteY25" fmla="*/ 777618 h 4338661"/>
                <a:gd name="connsiteX26" fmla="*/ 3119893 w 4206653"/>
                <a:gd name="connsiteY26" fmla="*/ 321571 h 4338661"/>
                <a:gd name="connsiteX27" fmla="*/ 3497351 w 4206653"/>
                <a:gd name="connsiteY27" fmla="*/ 674883 h 4338661"/>
                <a:gd name="connsiteX28" fmla="*/ 3759013 w 4206653"/>
                <a:gd name="connsiteY28" fmla="*/ 571878 h 4338661"/>
                <a:gd name="connsiteX29" fmla="*/ 3999043 w 4206653"/>
                <a:gd name="connsiteY29" fmla="*/ 91818 h 4338661"/>
                <a:gd name="connsiteX30" fmla="*/ 4033333 w 4206653"/>
                <a:gd name="connsiteY30" fmla="*/ 11808 h 4338661"/>
                <a:gd name="connsiteX31" fmla="*/ 3984569 w 4206653"/>
                <a:gd name="connsiteY31" fmla="*/ 247366 h 4338661"/>
                <a:gd name="connsiteX32" fmla="*/ 3812791 w 4206653"/>
                <a:gd name="connsiteY32" fmla="*/ 647417 h 4338661"/>
                <a:gd name="connsiteX33" fmla="*/ 3541098 w 4206653"/>
                <a:gd name="connsiteY33" fmla="*/ 811409 h 4338661"/>
                <a:gd name="connsiteX34" fmla="*/ 3563719 w 4206653"/>
                <a:gd name="connsiteY34" fmla="*/ 976892 h 4338661"/>
                <a:gd name="connsiteX35" fmla="*/ 3872985 w 4206653"/>
                <a:gd name="connsiteY35" fmla="*/ 881976 h 4338661"/>
                <a:gd name="connsiteX36" fmla="*/ 4200754 w 4206653"/>
                <a:gd name="connsiteY36" fmla="*/ 774136 h 4338661"/>
                <a:gd name="connsiteX37" fmla="*/ 4064251 w 4206653"/>
                <a:gd name="connsiteY37" fmla="*/ 847195 h 4338661"/>
                <a:gd name="connsiteX38" fmla="*/ 3818880 w 4206653"/>
                <a:gd name="connsiteY38" fmla="*/ 991305 h 4338661"/>
                <a:gd name="connsiteX39" fmla="*/ 3658531 w 4206653"/>
                <a:gd name="connsiteY39" fmla="*/ 1093178 h 4338661"/>
                <a:gd name="connsiteX40" fmla="*/ 3622838 w 4206653"/>
                <a:gd name="connsiteY40" fmla="*/ 1221401 h 4338661"/>
                <a:gd name="connsiteX41" fmla="*/ 3577446 w 4206653"/>
                <a:gd name="connsiteY41" fmla="*/ 1500691 h 4338661"/>
                <a:gd name="connsiteX42" fmla="*/ 3461833 w 4206653"/>
                <a:gd name="connsiteY42" fmla="*/ 1726308 h 4338661"/>
                <a:gd name="connsiteX43" fmla="*/ 3278953 w 4206653"/>
                <a:gd name="connsiteY43" fmla="*/ 2034918 h 4338661"/>
                <a:gd name="connsiteX44" fmla="*/ 3233233 w 4206653"/>
                <a:gd name="connsiteY44" fmla="*/ 2309238 h 4338661"/>
                <a:gd name="connsiteX45" fmla="*/ 3404683 w 4206653"/>
                <a:gd name="connsiteY45" fmla="*/ 2457828 h 4338661"/>
                <a:gd name="connsiteX46" fmla="*/ 3759013 w 4206653"/>
                <a:gd name="connsiteY46" fmla="*/ 2663568 h 4338661"/>
                <a:gd name="connsiteX47" fmla="*/ 4079053 w 4206653"/>
                <a:gd name="connsiteY47" fmla="*/ 2777868 h 4338661"/>
                <a:gd name="connsiteX48" fmla="*/ 4079053 w 4206653"/>
                <a:gd name="connsiteY48" fmla="*/ 2880738 h 4338661"/>
                <a:gd name="connsiteX49" fmla="*/ 3770443 w 4206653"/>
                <a:gd name="connsiteY49" fmla="*/ 2869308 h 4338661"/>
                <a:gd name="connsiteX50" fmla="*/ 3404683 w 4206653"/>
                <a:gd name="connsiteY50" fmla="*/ 2732148 h 4338661"/>
                <a:gd name="connsiteX51" fmla="*/ 3084643 w 4206653"/>
                <a:gd name="connsiteY51" fmla="*/ 2663568 h 4338661"/>
                <a:gd name="connsiteX52" fmla="*/ 2958913 w 4206653"/>
                <a:gd name="connsiteY52" fmla="*/ 2697858 h 4338661"/>
                <a:gd name="connsiteX53" fmla="*/ 2821753 w 4206653"/>
                <a:gd name="connsiteY53" fmla="*/ 2823588 h 4338661"/>
                <a:gd name="connsiteX54" fmla="*/ 2764603 w 4206653"/>
                <a:gd name="connsiteY54" fmla="*/ 2995038 h 4338661"/>
                <a:gd name="connsiteX55" fmla="*/ 2970343 w 4206653"/>
                <a:gd name="connsiteY55" fmla="*/ 3132198 h 4338661"/>
                <a:gd name="connsiteX56" fmla="*/ 3176083 w 4206653"/>
                <a:gd name="connsiteY56" fmla="*/ 3269358 h 4338661"/>
                <a:gd name="connsiteX57" fmla="*/ 3347533 w 4206653"/>
                <a:gd name="connsiteY57" fmla="*/ 3303648 h 4338661"/>
                <a:gd name="connsiteX58" fmla="*/ 3267523 w 4206653"/>
                <a:gd name="connsiteY58" fmla="*/ 3395088 h 4338661"/>
                <a:gd name="connsiteX59" fmla="*/ 3004633 w 4206653"/>
                <a:gd name="connsiteY59" fmla="*/ 3303648 h 4338661"/>
                <a:gd name="connsiteX60" fmla="*/ 2753173 w 4206653"/>
                <a:gd name="connsiteY60" fmla="*/ 3189348 h 4338661"/>
                <a:gd name="connsiteX61" fmla="*/ 2638873 w 4206653"/>
                <a:gd name="connsiteY61" fmla="*/ 3097908 h 4338661"/>
                <a:gd name="connsiteX62" fmla="*/ 2570293 w 4206653"/>
                <a:gd name="connsiteY62" fmla="*/ 3109338 h 4338661"/>
                <a:gd name="connsiteX63" fmla="*/ 2558863 w 4206653"/>
                <a:gd name="connsiteY63" fmla="*/ 3326508 h 4338661"/>
                <a:gd name="connsiteX64" fmla="*/ 2673163 w 4206653"/>
                <a:gd name="connsiteY64" fmla="*/ 3555108 h 4338661"/>
                <a:gd name="connsiteX65" fmla="*/ 2730313 w 4206653"/>
                <a:gd name="connsiteY65" fmla="*/ 4023738 h 4338661"/>
                <a:gd name="connsiteX66" fmla="*/ 2696023 w 4206653"/>
                <a:gd name="connsiteY66" fmla="*/ 4183758 h 4338661"/>
                <a:gd name="connsiteX67" fmla="*/ 2536003 w 4206653"/>
                <a:gd name="connsiteY67" fmla="*/ 4138038 h 4338661"/>
                <a:gd name="connsiteX68" fmla="*/ 2536003 w 4206653"/>
                <a:gd name="connsiteY68" fmla="*/ 3909438 h 4338661"/>
                <a:gd name="connsiteX69" fmla="*/ 2433133 w 4206653"/>
                <a:gd name="connsiteY69" fmla="*/ 3566538 h 4338661"/>
                <a:gd name="connsiteX70" fmla="*/ 2307403 w 4206653"/>
                <a:gd name="connsiteY70" fmla="*/ 3166488 h 4338661"/>
                <a:gd name="connsiteX71" fmla="*/ 2261683 w 4206653"/>
                <a:gd name="connsiteY71" fmla="*/ 3063618 h 4338661"/>
                <a:gd name="connsiteX72" fmla="*/ 2078803 w 4206653"/>
                <a:gd name="connsiteY72" fmla="*/ 2949318 h 4338661"/>
                <a:gd name="connsiteX73" fmla="*/ 1850203 w 4206653"/>
                <a:gd name="connsiteY73" fmla="*/ 3029328 h 4338661"/>
                <a:gd name="connsiteX74" fmla="*/ 1415863 w 4206653"/>
                <a:gd name="connsiteY74" fmla="*/ 3360798 h 4338661"/>
                <a:gd name="connsiteX75" fmla="*/ 1381573 w 4206653"/>
                <a:gd name="connsiteY75" fmla="*/ 3680838 h 4338661"/>
                <a:gd name="connsiteX76" fmla="*/ 1381573 w 4206653"/>
                <a:gd name="connsiteY76" fmla="*/ 3989448 h 4338661"/>
                <a:gd name="connsiteX77" fmla="*/ 1290133 w 4206653"/>
                <a:gd name="connsiteY77" fmla="*/ 4309488 h 4338661"/>
                <a:gd name="connsiteX78" fmla="*/ 1198693 w 4206653"/>
                <a:gd name="connsiteY78" fmla="*/ 4298058 h 4338661"/>
                <a:gd name="connsiteX79" fmla="*/ 1187263 w 4206653"/>
                <a:gd name="connsiteY79" fmla="*/ 4080888 h 4338661"/>
                <a:gd name="connsiteX80" fmla="*/ 1198693 w 4206653"/>
                <a:gd name="connsiteY80" fmla="*/ 3909438 h 4338661"/>
                <a:gd name="connsiteX81" fmla="*/ 970093 w 4206653"/>
                <a:gd name="connsiteY81" fmla="*/ 3989448 h 4338661"/>
                <a:gd name="connsiteX82" fmla="*/ 718633 w 4206653"/>
                <a:gd name="connsiteY82" fmla="*/ 4069458 h 4338661"/>
                <a:gd name="connsiteX83" fmla="*/ 741493 w 4206653"/>
                <a:gd name="connsiteY83" fmla="*/ 3955158 h 4338661"/>
                <a:gd name="connsiteX84" fmla="*/ 1130113 w 4206653"/>
                <a:gd name="connsiteY84" fmla="*/ 3795138 h 4338661"/>
                <a:gd name="connsiteX85" fmla="*/ 1278703 w 4206653"/>
                <a:gd name="connsiteY85" fmla="*/ 3726558 h 4338661"/>
                <a:gd name="connsiteX86" fmla="*/ 1221553 w 4206653"/>
                <a:gd name="connsiteY86" fmla="*/ 3372228 h 4338661"/>
                <a:gd name="connsiteX87" fmla="*/ 1324423 w 4206653"/>
                <a:gd name="connsiteY87" fmla="*/ 3120768 h 4338661"/>
                <a:gd name="connsiteX88" fmla="*/ 1393003 w 4206653"/>
                <a:gd name="connsiteY88" fmla="*/ 3052188 h 4338661"/>
                <a:gd name="connsiteX89" fmla="*/ 1084393 w 4206653"/>
                <a:gd name="connsiteY89" fmla="*/ 3029328 h 4338661"/>
                <a:gd name="connsiteX90" fmla="*/ 730063 w 4206653"/>
                <a:gd name="connsiteY90" fmla="*/ 2960748 h 4338661"/>
                <a:gd name="connsiteX91" fmla="*/ 375733 w 4206653"/>
                <a:gd name="connsiteY91" fmla="*/ 3132198 h 4338661"/>
                <a:gd name="connsiteX92" fmla="*/ 421453 w 4206653"/>
                <a:gd name="connsiteY92" fmla="*/ 3029328 h 4338661"/>
                <a:gd name="connsiteX93" fmla="*/ 627193 w 4206653"/>
                <a:gd name="connsiteY93" fmla="*/ 2926458 h 4338661"/>
                <a:gd name="connsiteX94" fmla="*/ 810073 w 4206653"/>
                <a:gd name="connsiteY94" fmla="*/ 2755008 h 4338661"/>
                <a:gd name="connsiteX95" fmla="*/ 1152973 w 4206653"/>
                <a:gd name="connsiteY95" fmla="*/ 2777868 h 4338661"/>
                <a:gd name="connsiteX96" fmla="*/ 1461583 w 4206653"/>
                <a:gd name="connsiteY96" fmla="*/ 2823588 h 4338661"/>
                <a:gd name="connsiteX97" fmla="*/ 1953073 w 4206653"/>
                <a:gd name="connsiteY97" fmla="*/ 2663568 h 4338661"/>
                <a:gd name="connsiteX98" fmla="*/ 1701613 w 4206653"/>
                <a:gd name="connsiteY98" fmla="*/ 2263518 h 4338661"/>
                <a:gd name="connsiteX99" fmla="*/ 1690183 w 4206653"/>
                <a:gd name="connsiteY99" fmla="*/ 1966338 h 4338661"/>
                <a:gd name="connsiteX100" fmla="*/ 1381991 w 4206653"/>
                <a:gd name="connsiteY100" fmla="*/ 1841604 h 4338661"/>
                <a:gd name="connsiteX101" fmla="*/ 1095823 w 4206653"/>
                <a:gd name="connsiteY101" fmla="*/ 1714878 h 4338661"/>
                <a:gd name="connsiteX102" fmla="*/ 746507 w 4206653"/>
                <a:gd name="connsiteY102" fmla="*/ 1626415 h 4338661"/>
                <a:gd name="connsiteX103" fmla="*/ 352873 w 4206653"/>
                <a:gd name="connsiteY103" fmla="*/ 1726308 h 4338661"/>
                <a:gd name="connsiteX104" fmla="*/ 113171 w 4206653"/>
                <a:gd name="connsiteY104" fmla="*/ 1763582 h 4338661"/>
                <a:gd name="connsiteX105" fmla="*/ 9973 w 4206653"/>
                <a:gd name="connsiteY105" fmla="*/ 1737738 h 4338661"/>
                <a:gd name="connsiteX106" fmla="*/ 348516 w 4206653"/>
                <a:gd name="connsiteY106" fmla="*/ 1643812 h 4338661"/>
                <a:gd name="connsiteX107" fmla="*/ 653097 w 4206653"/>
                <a:gd name="connsiteY107" fmla="*/ 1543920 h 4338661"/>
                <a:gd name="connsiteX108" fmla="*/ 1072963 w 4206653"/>
                <a:gd name="connsiteY108" fmla="*/ 1612008 h 4338661"/>
                <a:gd name="connsiteX109" fmla="*/ 1244413 w 4206653"/>
                <a:gd name="connsiteY109" fmla="*/ 1657728 h 4338661"/>
                <a:gd name="connsiteX110" fmla="*/ 1205766 w 4206653"/>
                <a:gd name="connsiteY110" fmla="*/ 1451988 h 4338661"/>
                <a:gd name="connsiteX111" fmla="*/ 1046313 w 4206653"/>
                <a:gd name="connsiteY111" fmla="*/ 815409 h 4338661"/>
                <a:gd name="connsiteX112" fmla="*/ 1221553 w 4206653"/>
                <a:gd name="connsiteY112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73263 w 4206653"/>
                <a:gd name="connsiteY23" fmla="*/ 1371978 h 4338661"/>
                <a:gd name="connsiteX24" fmla="*/ 3461833 w 4206653"/>
                <a:gd name="connsiteY24" fmla="*/ 1097658 h 4338661"/>
                <a:gd name="connsiteX25" fmla="*/ 3450403 w 4206653"/>
                <a:gd name="connsiteY25" fmla="*/ 777618 h 4338661"/>
                <a:gd name="connsiteX26" fmla="*/ 3119893 w 4206653"/>
                <a:gd name="connsiteY26" fmla="*/ 321571 h 4338661"/>
                <a:gd name="connsiteX27" fmla="*/ 3497351 w 4206653"/>
                <a:gd name="connsiteY27" fmla="*/ 674883 h 4338661"/>
                <a:gd name="connsiteX28" fmla="*/ 3759013 w 4206653"/>
                <a:gd name="connsiteY28" fmla="*/ 571878 h 4338661"/>
                <a:gd name="connsiteX29" fmla="*/ 3999043 w 4206653"/>
                <a:gd name="connsiteY29" fmla="*/ 91818 h 4338661"/>
                <a:gd name="connsiteX30" fmla="*/ 4033333 w 4206653"/>
                <a:gd name="connsiteY30" fmla="*/ 11808 h 4338661"/>
                <a:gd name="connsiteX31" fmla="*/ 3984569 w 4206653"/>
                <a:gd name="connsiteY31" fmla="*/ 247366 h 4338661"/>
                <a:gd name="connsiteX32" fmla="*/ 3812791 w 4206653"/>
                <a:gd name="connsiteY32" fmla="*/ 647417 h 4338661"/>
                <a:gd name="connsiteX33" fmla="*/ 3541098 w 4206653"/>
                <a:gd name="connsiteY33" fmla="*/ 811409 h 4338661"/>
                <a:gd name="connsiteX34" fmla="*/ 3589623 w 4206653"/>
                <a:gd name="connsiteY34" fmla="*/ 967947 h 4338661"/>
                <a:gd name="connsiteX35" fmla="*/ 3872985 w 4206653"/>
                <a:gd name="connsiteY35" fmla="*/ 881976 h 4338661"/>
                <a:gd name="connsiteX36" fmla="*/ 4200754 w 4206653"/>
                <a:gd name="connsiteY36" fmla="*/ 774136 h 4338661"/>
                <a:gd name="connsiteX37" fmla="*/ 4064251 w 4206653"/>
                <a:gd name="connsiteY37" fmla="*/ 847195 h 4338661"/>
                <a:gd name="connsiteX38" fmla="*/ 3818880 w 4206653"/>
                <a:gd name="connsiteY38" fmla="*/ 991305 h 4338661"/>
                <a:gd name="connsiteX39" fmla="*/ 3658531 w 4206653"/>
                <a:gd name="connsiteY39" fmla="*/ 1093178 h 4338661"/>
                <a:gd name="connsiteX40" fmla="*/ 3622838 w 4206653"/>
                <a:gd name="connsiteY40" fmla="*/ 1221401 h 4338661"/>
                <a:gd name="connsiteX41" fmla="*/ 3577446 w 4206653"/>
                <a:gd name="connsiteY41" fmla="*/ 1500691 h 4338661"/>
                <a:gd name="connsiteX42" fmla="*/ 3461833 w 4206653"/>
                <a:gd name="connsiteY42" fmla="*/ 1726308 h 4338661"/>
                <a:gd name="connsiteX43" fmla="*/ 3278953 w 4206653"/>
                <a:gd name="connsiteY43" fmla="*/ 2034918 h 4338661"/>
                <a:gd name="connsiteX44" fmla="*/ 3233233 w 4206653"/>
                <a:gd name="connsiteY44" fmla="*/ 2309238 h 4338661"/>
                <a:gd name="connsiteX45" fmla="*/ 3404683 w 4206653"/>
                <a:gd name="connsiteY45" fmla="*/ 2457828 h 4338661"/>
                <a:gd name="connsiteX46" fmla="*/ 3759013 w 4206653"/>
                <a:gd name="connsiteY46" fmla="*/ 2663568 h 4338661"/>
                <a:gd name="connsiteX47" fmla="*/ 4079053 w 4206653"/>
                <a:gd name="connsiteY47" fmla="*/ 2777868 h 4338661"/>
                <a:gd name="connsiteX48" fmla="*/ 4079053 w 4206653"/>
                <a:gd name="connsiteY48" fmla="*/ 2880738 h 4338661"/>
                <a:gd name="connsiteX49" fmla="*/ 3770443 w 4206653"/>
                <a:gd name="connsiteY49" fmla="*/ 2869308 h 4338661"/>
                <a:gd name="connsiteX50" fmla="*/ 3404683 w 4206653"/>
                <a:gd name="connsiteY50" fmla="*/ 2732148 h 4338661"/>
                <a:gd name="connsiteX51" fmla="*/ 3084643 w 4206653"/>
                <a:gd name="connsiteY51" fmla="*/ 2663568 h 4338661"/>
                <a:gd name="connsiteX52" fmla="*/ 2958913 w 4206653"/>
                <a:gd name="connsiteY52" fmla="*/ 2697858 h 4338661"/>
                <a:gd name="connsiteX53" fmla="*/ 2821753 w 4206653"/>
                <a:gd name="connsiteY53" fmla="*/ 2823588 h 4338661"/>
                <a:gd name="connsiteX54" fmla="*/ 2764603 w 4206653"/>
                <a:gd name="connsiteY54" fmla="*/ 2995038 h 4338661"/>
                <a:gd name="connsiteX55" fmla="*/ 2970343 w 4206653"/>
                <a:gd name="connsiteY55" fmla="*/ 3132198 h 4338661"/>
                <a:gd name="connsiteX56" fmla="*/ 3176083 w 4206653"/>
                <a:gd name="connsiteY56" fmla="*/ 3269358 h 4338661"/>
                <a:gd name="connsiteX57" fmla="*/ 3347533 w 4206653"/>
                <a:gd name="connsiteY57" fmla="*/ 3303648 h 4338661"/>
                <a:gd name="connsiteX58" fmla="*/ 3267523 w 4206653"/>
                <a:gd name="connsiteY58" fmla="*/ 3395088 h 4338661"/>
                <a:gd name="connsiteX59" fmla="*/ 3004633 w 4206653"/>
                <a:gd name="connsiteY59" fmla="*/ 3303648 h 4338661"/>
                <a:gd name="connsiteX60" fmla="*/ 2753173 w 4206653"/>
                <a:gd name="connsiteY60" fmla="*/ 3189348 h 4338661"/>
                <a:gd name="connsiteX61" fmla="*/ 2638873 w 4206653"/>
                <a:gd name="connsiteY61" fmla="*/ 3097908 h 4338661"/>
                <a:gd name="connsiteX62" fmla="*/ 2570293 w 4206653"/>
                <a:gd name="connsiteY62" fmla="*/ 3109338 h 4338661"/>
                <a:gd name="connsiteX63" fmla="*/ 2558863 w 4206653"/>
                <a:gd name="connsiteY63" fmla="*/ 3326508 h 4338661"/>
                <a:gd name="connsiteX64" fmla="*/ 2673163 w 4206653"/>
                <a:gd name="connsiteY64" fmla="*/ 3555108 h 4338661"/>
                <a:gd name="connsiteX65" fmla="*/ 2730313 w 4206653"/>
                <a:gd name="connsiteY65" fmla="*/ 4023738 h 4338661"/>
                <a:gd name="connsiteX66" fmla="*/ 2696023 w 4206653"/>
                <a:gd name="connsiteY66" fmla="*/ 4183758 h 4338661"/>
                <a:gd name="connsiteX67" fmla="*/ 2536003 w 4206653"/>
                <a:gd name="connsiteY67" fmla="*/ 4138038 h 4338661"/>
                <a:gd name="connsiteX68" fmla="*/ 2536003 w 4206653"/>
                <a:gd name="connsiteY68" fmla="*/ 3909438 h 4338661"/>
                <a:gd name="connsiteX69" fmla="*/ 2433133 w 4206653"/>
                <a:gd name="connsiteY69" fmla="*/ 3566538 h 4338661"/>
                <a:gd name="connsiteX70" fmla="*/ 2307403 w 4206653"/>
                <a:gd name="connsiteY70" fmla="*/ 3166488 h 4338661"/>
                <a:gd name="connsiteX71" fmla="*/ 2261683 w 4206653"/>
                <a:gd name="connsiteY71" fmla="*/ 3063618 h 4338661"/>
                <a:gd name="connsiteX72" fmla="*/ 2078803 w 4206653"/>
                <a:gd name="connsiteY72" fmla="*/ 2949318 h 4338661"/>
                <a:gd name="connsiteX73" fmla="*/ 1850203 w 4206653"/>
                <a:gd name="connsiteY73" fmla="*/ 3029328 h 4338661"/>
                <a:gd name="connsiteX74" fmla="*/ 1415863 w 4206653"/>
                <a:gd name="connsiteY74" fmla="*/ 3360798 h 4338661"/>
                <a:gd name="connsiteX75" fmla="*/ 1381573 w 4206653"/>
                <a:gd name="connsiteY75" fmla="*/ 3680838 h 4338661"/>
                <a:gd name="connsiteX76" fmla="*/ 1381573 w 4206653"/>
                <a:gd name="connsiteY76" fmla="*/ 3989448 h 4338661"/>
                <a:gd name="connsiteX77" fmla="*/ 1290133 w 4206653"/>
                <a:gd name="connsiteY77" fmla="*/ 4309488 h 4338661"/>
                <a:gd name="connsiteX78" fmla="*/ 1198693 w 4206653"/>
                <a:gd name="connsiteY78" fmla="*/ 4298058 h 4338661"/>
                <a:gd name="connsiteX79" fmla="*/ 1187263 w 4206653"/>
                <a:gd name="connsiteY79" fmla="*/ 4080888 h 4338661"/>
                <a:gd name="connsiteX80" fmla="*/ 1198693 w 4206653"/>
                <a:gd name="connsiteY80" fmla="*/ 3909438 h 4338661"/>
                <a:gd name="connsiteX81" fmla="*/ 970093 w 4206653"/>
                <a:gd name="connsiteY81" fmla="*/ 3989448 h 4338661"/>
                <a:gd name="connsiteX82" fmla="*/ 718633 w 4206653"/>
                <a:gd name="connsiteY82" fmla="*/ 4069458 h 4338661"/>
                <a:gd name="connsiteX83" fmla="*/ 741493 w 4206653"/>
                <a:gd name="connsiteY83" fmla="*/ 3955158 h 4338661"/>
                <a:gd name="connsiteX84" fmla="*/ 1130113 w 4206653"/>
                <a:gd name="connsiteY84" fmla="*/ 3795138 h 4338661"/>
                <a:gd name="connsiteX85" fmla="*/ 1278703 w 4206653"/>
                <a:gd name="connsiteY85" fmla="*/ 3726558 h 4338661"/>
                <a:gd name="connsiteX86" fmla="*/ 1221553 w 4206653"/>
                <a:gd name="connsiteY86" fmla="*/ 3372228 h 4338661"/>
                <a:gd name="connsiteX87" fmla="*/ 1324423 w 4206653"/>
                <a:gd name="connsiteY87" fmla="*/ 3120768 h 4338661"/>
                <a:gd name="connsiteX88" fmla="*/ 1393003 w 4206653"/>
                <a:gd name="connsiteY88" fmla="*/ 3052188 h 4338661"/>
                <a:gd name="connsiteX89" fmla="*/ 1084393 w 4206653"/>
                <a:gd name="connsiteY89" fmla="*/ 3029328 h 4338661"/>
                <a:gd name="connsiteX90" fmla="*/ 730063 w 4206653"/>
                <a:gd name="connsiteY90" fmla="*/ 2960748 h 4338661"/>
                <a:gd name="connsiteX91" fmla="*/ 375733 w 4206653"/>
                <a:gd name="connsiteY91" fmla="*/ 3132198 h 4338661"/>
                <a:gd name="connsiteX92" fmla="*/ 421453 w 4206653"/>
                <a:gd name="connsiteY92" fmla="*/ 3029328 h 4338661"/>
                <a:gd name="connsiteX93" fmla="*/ 627193 w 4206653"/>
                <a:gd name="connsiteY93" fmla="*/ 2926458 h 4338661"/>
                <a:gd name="connsiteX94" fmla="*/ 810073 w 4206653"/>
                <a:gd name="connsiteY94" fmla="*/ 2755008 h 4338661"/>
                <a:gd name="connsiteX95" fmla="*/ 1152973 w 4206653"/>
                <a:gd name="connsiteY95" fmla="*/ 2777868 h 4338661"/>
                <a:gd name="connsiteX96" fmla="*/ 1461583 w 4206653"/>
                <a:gd name="connsiteY96" fmla="*/ 2823588 h 4338661"/>
                <a:gd name="connsiteX97" fmla="*/ 1953073 w 4206653"/>
                <a:gd name="connsiteY97" fmla="*/ 2663568 h 4338661"/>
                <a:gd name="connsiteX98" fmla="*/ 1701613 w 4206653"/>
                <a:gd name="connsiteY98" fmla="*/ 2263518 h 4338661"/>
                <a:gd name="connsiteX99" fmla="*/ 1690183 w 4206653"/>
                <a:gd name="connsiteY99" fmla="*/ 1966338 h 4338661"/>
                <a:gd name="connsiteX100" fmla="*/ 1381991 w 4206653"/>
                <a:gd name="connsiteY100" fmla="*/ 1841604 h 4338661"/>
                <a:gd name="connsiteX101" fmla="*/ 1095823 w 4206653"/>
                <a:gd name="connsiteY101" fmla="*/ 1714878 h 4338661"/>
                <a:gd name="connsiteX102" fmla="*/ 746507 w 4206653"/>
                <a:gd name="connsiteY102" fmla="*/ 1626415 h 4338661"/>
                <a:gd name="connsiteX103" fmla="*/ 352873 w 4206653"/>
                <a:gd name="connsiteY103" fmla="*/ 1726308 h 4338661"/>
                <a:gd name="connsiteX104" fmla="*/ 113171 w 4206653"/>
                <a:gd name="connsiteY104" fmla="*/ 1763582 h 4338661"/>
                <a:gd name="connsiteX105" fmla="*/ 9973 w 4206653"/>
                <a:gd name="connsiteY105" fmla="*/ 1737738 h 4338661"/>
                <a:gd name="connsiteX106" fmla="*/ 348516 w 4206653"/>
                <a:gd name="connsiteY106" fmla="*/ 1643812 h 4338661"/>
                <a:gd name="connsiteX107" fmla="*/ 653097 w 4206653"/>
                <a:gd name="connsiteY107" fmla="*/ 1543920 h 4338661"/>
                <a:gd name="connsiteX108" fmla="*/ 1072963 w 4206653"/>
                <a:gd name="connsiteY108" fmla="*/ 1612008 h 4338661"/>
                <a:gd name="connsiteX109" fmla="*/ 1244413 w 4206653"/>
                <a:gd name="connsiteY109" fmla="*/ 1657728 h 4338661"/>
                <a:gd name="connsiteX110" fmla="*/ 1205766 w 4206653"/>
                <a:gd name="connsiteY110" fmla="*/ 1451988 h 4338661"/>
                <a:gd name="connsiteX111" fmla="*/ 1046313 w 4206653"/>
                <a:gd name="connsiteY111" fmla="*/ 815409 h 4338661"/>
                <a:gd name="connsiteX112" fmla="*/ 1221553 w 4206653"/>
                <a:gd name="connsiteY112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73263 w 4206653"/>
                <a:gd name="connsiteY23" fmla="*/ 1371978 h 4338661"/>
                <a:gd name="connsiteX24" fmla="*/ 3461833 w 4206653"/>
                <a:gd name="connsiteY24" fmla="*/ 1097658 h 4338661"/>
                <a:gd name="connsiteX25" fmla="*/ 3450403 w 4206653"/>
                <a:gd name="connsiteY25" fmla="*/ 777618 h 4338661"/>
                <a:gd name="connsiteX26" fmla="*/ 3119893 w 4206653"/>
                <a:gd name="connsiteY26" fmla="*/ 321571 h 4338661"/>
                <a:gd name="connsiteX27" fmla="*/ 3497351 w 4206653"/>
                <a:gd name="connsiteY27" fmla="*/ 674883 h 4338661"/>
                <a:gd name="connsiteX28" fmla="*/ 3759013 w 4206653"/>
                <a:gd name="connsiteY28" fmla="*/ 571878 h 4338661"/>
                <a:gd name="connsiteX29" fmla="*/ 3999043 w 4206653"/>
                <a:gd name="connsiteY29" fmla="*/ 91818 h 4338661"/>
                <a:gd name="connsiteX30" fmla="*/ 4033333 w 4206653"/>
                <a:gd name="connsiteY30" fmla="*/ 11808 h 4338661"/>
                <a:gd name="connsiteX31" fmla="*/ 3984569 w 4206653"/>
                <a:gd name="connsiteY31" fmla="*/ 247366 h 4338661"/>
                <a:gd name="connsiteX32" fmla="*/ 3812791 w 4206653"/>
                <a:gd name="connsiteY32" fmla="*/ 647417 h 4338661"/>
                <a:gd name="connsiteX33" fmla="*/ 3589205 w 4206653"/>
                <a:gd name="connsiteY33" fmla="*/ 829298 h 4338661"/>
                <a:gd name="connsiteX34" fmla="*/ 3589623 w 4206653"/>
                <a:gd name="connsiteY34" fmla="*/ 967947 h 4338661"/>
                <a:gd name="connsiteX35" fmla="*/ 3872985 w 4206653"/>
                <a:gd name="connsiteY35" fmla="*/ 881976 h 4338661"/>
                <a:gd name="connsiteX36" fmla="*/ 4200754 w 4206653"/>
                <a:gd name="connsiteY36" fmla="*/ 774136 h 4338661"/>
                <a:gd name="connsiteX37" fmla="*/ 4064251 w 4206653"/>
                <a:gd name="connsiteY37" fmla="*/ 847195 h 4338661"/>
                <a:gd name="connsiteX38" fmla="*/ 3818880 w 4206653"/>
                <a:gd name="connsiteY38" fmla="*/ 991305 h 4338661"/>
                <a:gd name="connsiteX39" fmla="*/ 3658531 w 4206653"/>
                <a:gd name="connsiteY39" fmla="*/ 1093178 h 4338661"/>
                <a:gd name="connsiteX40" fmla="*/ 3622838 w 4206653"/>
                <a:gd name="connsiteY40" fmla="*/ 1221401 h 4338661"/>
                <a:gd name="connsiteX41" fmla="*/ 3577446 w 4206653"/>
                <a:gd name="connsiteY41" fmla="*/ 1500691 h 4338661"/>
                <a:gd name="connsiteX42" fmla="*/ 3461833 w 4206653"/>
                <a:gd name="connsiteY42" fmla="*/ 1726308 h 4338661"/>
                <a:gd name="connsiteX43" fmla="*/ 3278953 w 4206653"/>
                <a:gd name="connsiteY43" fmla="*/ 2034918 h 4338661"/>
                <a:gd name="connsiteX44" fmla="*/ 3233233 w 4206653"/>
                <a:gd name="connsiteY44" fmla="*/ 2309238 h 4338661"/>
                <a:gd name="connsiteX45" fmla="*/ 3404683 w 4206653"/>
                <a:gd name="connsiteY45" fmla="*/ 2457828 h 4338661"/>
                <a:gd name="connsiteX46" fmla="*/ 3759013 w 4206653"/>
                <a:gd name="connsiteY46" fmla="*/ 2663568 h 4338661"/>
                <a:gd name="connsiteX47" fmla="*/ 4079053 w 4206653"/>
                <a:gd name="connsiteY47" fmla="*/ 2777868 h 4338661"/>
                <a:gd name="connsiteX48" fmla="*/ 4079053 w 4206653"/>
                <a:gd name="connsiteY48" fmla="*/ 2880738 h 4338661"/>
                <a:gd name="connsiteX49" fmla="*/ 3770443 w 4206653"/>
                <a:gd name="connsiteY49" fmla="*/ 2869308 h 4338661"/>
                <a:gd name="connsiteX50" fmla="*/ 3404683 w 4206653"/>
                <a:gd name="connsiteY50" fmla="*/ 2732148 h 4338661"/>
                <a:gd name="connsiteX51" fmla="*/ 3084643 w 4206653"/>
                <a:gd name="connsiteY51" fmla="*/ 2663568 h 4338661"/>
                <a:gd name="connsiteX52" fmla="*/ 2958913 w 4206653"/>
                <a:gd name="connsiteY52" fmla="*/ 2697858 h 4338661"/>
                <a:gd name="connsiteX53" fmla="*/ 2821753 w 4206653"/>
                <a:gd name="connsiteY53" fmla="*/ 2823588 h 4338661"/>
                <a:gd name="connsiteX54" fmla="*/ 2764603 w 4206653"/>
                <a:gd name="connsiteY54" fmla="*/ 2995038 h 4338661"/>
                <a:gd name="connsiteX55" fmla="*/ 2970343 w 4206653"/>
                <a:gd name="connsiteY55" fmla="*/ 3132198 h 4338661"/>
                <a:gd name="connsiteX56" fmla="*/ 3176083 w 4206653"/>
                <a:gd name="connsiteY56" fmla="*/ 3269358 h 4338661"/>
                <a:gd name="connsiteX57" fmla="*/ 3347533 w 4206653"/>
                <a:gd name="connsiteY57" fmla="*/ 3303648 h 4338661"/>
                <a:gd name="connsiteX58" fmla="*/ 3267523 w 4206653"/>
                <a:gd name="connsiteY58" fmla="*/ 3395088 h 4338661"/>
                <a:gd name="connsiteX59" fmla="*/ 3004633 w 4206653"/>
                <a:gd name="connsiteY59" fmla="*/ 3303648 h 4338661"/>
                <a:gd name="connsiteX60" fmla="*/ 2753173 w 4206653"/>
                <a:gd name="connsiteY60" fmla="*/ 3189348 h 4338661"/>
                <a:gd name="connsiteX61" fmla="*/ 2638873 w 4206653"/>
                <a:gd name="connsiteY61" fmla="*/ 3097908 h 4338661"/>
                <a:gd name="connsiteX62" fmla="*/ 2570293 w 4206653"/>
                <a:gd name="connsiteY62" fmla="*/ 3109338 h 4338661"/>
                <a:gd name="connsiteX63" fmla="*/ 2558863 w 4206653"/>
                <a:gd name="connsiteY63" fmla="*/ 3326508 h 4338661"/>
                <a:gd name="connsiteX64" fmla="*/ 2673163 w 4206653"/>
                <a:gd name="connsiteY64" fmla="*/ 3555108 h 4338661"/>
                <a:gd name="connsiteX65" fmla="*/ 2730313 w 4206653"/>
                <a:gd name="connsiteY65" fmla="*/ 4023738 h 4338661"/>
                <a:gd name="connsiteX66" fmla="*/ 2696023 w 4206653"/>
                <a:gd name="connsiteY66" fmla="*/ 4183758 h 4338661"/>
                <a:gd name="connsiteX67" fmla="*/ 2536003 w 4206653"/>
                <a:gd name="connsiteY67" fmla="*/ 4138038 h 4338661"/>
                <a:gd name="connsiteX68" fmla="*/ 2536003 w 4206653"/>
                <a:gd name="connsiteY68" fmla="*/ 3909438 h 4338661"/>
                <a:gd name="connsiteX69" fmla="*/ 2433133 w 4206653"/>
                <a:gd name="connsiteY69" fmla="*/ 3566538 h 4338661"/>
                <a:gd name="connsiteX70" fmla="*/ 2307403 w 4206653"/>
                <a:gd name="connsiteY70" fmla="*/ 3166488 h 4338661"/>
                <a:gd name="connsiteX71" fmla="*/ 2261683 w 4206653"/>
                <a:gd name="connsiteY71" fmla="*/ 3063618 h 4338661"/>
                <a:gd name="connsiteX72" fmla="*/ 2078803 w 4206653"/>
                <a:gd name="connsiteY72" fmla="*/ 2949318 h 4338661"/>
                <a:gd name="connsiteX73" fmla="*/ 1850203 w 4206653"/>
                <a:gd name="connsiteY73" fmla="*/ 3029328 h 4338661"/>
                <a:gd name="connsiteX74" fmla="*/ 1415863 w 4206653"/>
                <a:gd name="connsiteY74" fmla="*/ 3360798 h 4338661"/>
                <a:gd name="connsiteX75" fmla="*/ 1381573 w 4206653"/>
                <a:gd name="connsiteY75" fmla="*/ 3680838 h 4338661"/>
                <a:gd name="connsiteX76" fmla="*/ 1381573 w 4206653"/>
                <a:gd name="connsiteY76" fmla="*/ 3989448 h 4338661"/>
                <a:gd name="connsiteX77" fmla="*/ 1290133 w 4206653"/>
                <a:gd name="connsiteY77" fmla="*/ 4309488 h 4338661"/>
                <a:gd name="connsiteX78" fmla="*/ 1198693 w 4206653"/>
                <a:gd name="connsiteY78" fmla="*/ 4298058 h 4338661"/>
                <a:gd name="connsiteX79" fmla="*/ 1187263 w 4206653"/>
                <a:gd name="connsiteY79" fmla="*/ 4080888 h 4338661"/>
                <a:gd name="connsiteX80" fmla="*/ 1198693 w 4206653"/>
                <a:gd name="connsiteY80" fmla="*/ 3909438 h 4338661"/>
                <a:gd name="connsiteX81" fmla="*/ 970093 w 4206653"/>
                <a:gd name="connsiteY81" fmla="*/ 3989448 h 4338661"/>
                <a:gd name="connsiteX82" fmla="*/ 718633 w 4206653"/>
                <a:gd name="connsiteY82" fmla="*/ 4069458 h 4338661"/>
                <a:gd name="connsiteX83" fmla="*/ 741493 w 4206653"/>
                <a:gd name="connsiteY83" fmla="*/ 3955158 h 4338661"/>
                <a:gd name="connsiteX84" fmla="*/ 1130113 w 4206653"/>
                <a:gd name="connsiteY84" fmla="*/ 3795138 h 4338661"/>
                <a:gd name="connsiteX85" fmla="*/ 1278703 w 4206653"/>
                <a:gd name="connsiteY85" fmla="*/ 3726558 h 4338661"/>
                <a:gd name="connsiteX86" fmla="*/ 1221553 w 4206653"/>
                <a:gd name="connsiteY86" fmla="*/ 3372228 h 4338661"/>
                <a:gd name="connsiteX87" fmla="*/ 1324423 w 4206653"/>
                <a:gd name="connsiteY87" fmla="*/ 3120768 h 4338661"/>
                <a:gd name="connsiteX88" fmla="*/ 1393003 w 4206653"/>
                <a:gd name="connsiteY88" fmla="*/ 3052188 h 4338661"/>
                <a:gd name="connsiteX89" fmla="*/ 1084393 w 4206653"/>
                <a:gd name="connsiteY89" fmla="*/ 3029328 h 4338661"/>
                <a:gd name="connsiteX90" fmla="*/ 730063 w 4206653"/>
                <a:gd name="connsiteY90" fmla="*/ 2960748 h 4338661"/>
                <a:gd name="connsiteX91" fmla="*/ 375733 w 4206653"/>
                <a:gd name="connsiteY91" fmla="*/ 3132198 h 4338661"/>
                <a:gd name="connsiteX92" fmla="*/ 421453 w 4206653"/>
                <a:gd name="connsiteY92" fmla="*/ 3029328 h 4338661"/>
                <a:gd name="connsiteX93" fmla="*/ 627193 w 4206653"/>
                <a:gd name="connsiteY93" fmla="*/ 2926458 h 4338661"/>
                <a:gd name="connsiteX94" fmla="*/ 810073 w 4206653"/>
                <a:gd name="connsiteY94" fmla="*/ 2755008 h 4338661"/>
                <a:gd name="connsiteX95" fmla="*/ 1152973 w 4206653"/>
                <a:gd name="connsiteY95" fmla="*/ 2777868 h 4338661"/>
                <a:gd name="connsiteX96" fmla="*/ 1461583 w 4206653"/>
                <a:gd name="connsiteY96" fmla="*/ 2823588 h 4338661"/>
                <a:gd name="connsiteX97" fmla="*/ 1953073 w 4206653"/>
                <a:gd name="connsiteY97" fmla="*/ 2663568 h 4338661"/>
                <a:gd name="connsiteX98" fmla="*/ 1701613 w 4206653"/>
                <a:gd name="connsiteY98" fmla="*/ 2263518 h 4338661"/>
                <a:gd name="connsiteX99" fmla="*/ 1690183 w 4206653"/>
                <a:gd name="connsiteY99" fmla="*/ 1966338 h 4338661"/>
                <a:gd name="connsiteX100" fmla="*/ 1381991 w 4206653"/>
                <a:gd name="connsiteY100" fmla="*/ 1841604 h 4338661"/>
                <a:gd name="connsiteX101" fmla="*/ 1095823 w 4206653"/>
                <a:gd name="connsiteY101" fmla="*/ 1714878 h 4338661"/>
                <a:gd name="connsiteX102" fmla="*/ 746507 w 4206653"/>
                <a:gd name="connsiteY102" fmla="*/ 1626415 h 4338661"/>
                <a:gd name="connsiteX103" fmla="*/ 352873 w 4206653"/>
                <a:gd name="connsiteY103" fmla="*/ 1726308 h 4338661"/>
                <a:gd name="connsiteX104" fmla="*/ 113171 w 4206653"/>
                <a:gd name="connsiteY104" fmla="*/ 1763582 h 4338661"/>
                <a:gd name="connsiteX105" fmla="*/ 9973 w 4206653"/>
                <a:gd name="connsiteY105" fmla="*/ 1737738 h 4338661"/>
                <a:gd name="connsiteX106" fmla="*/ 348516 w 4206653"/>
                <a:gd name="connsiteY106" fmla="*/ 1643812 h 4338661"/>
                <a:gd name="connsiteX107" fmla="*/ 653097 w 4206653"/>
                <a:gd name="connsiteY107" fmla="*/ 1543920 h 4338661"/>
                <a:gd name="connsiteX108" fmla="*/ 1072963 w 4206653"/>
                <a:gd name="connsiteY108" fmla="*/ 1612008 h 4338661"/>
                <a:gd name="connsiteX109" fmla="*/ 1244413 w 4206653"/>
                <a:gd name="connsiteY109" fmla="*/ 1657728 h 4338661"/>
                <a:gd name="connsiteX110" fmla="*/ 1205766 w 4206653"/>
                <a:gd name="connsiteY110" fmla="*/ 1451988 h 4338661"/>
                <a:gd name="connsiteX111" fmla="*/ 1046313 w 4206653"/>
                <a:gd name="connsiteY111" fmla="*/ 815409 h 4338661"/>
                <a:gd name="connsiteX112" fmla="*/ 1221553 w 4206653"/>
                <a:gd name="connsiteY112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73263 w 4206653"/>
                <a:gd name="connsiteY23" fmla="*/ 1371978 h 4338661"/>
                <a:gd name="connsiteX24" fmla="*/ 3461833 w 4206653"/>
                <a:gd name="connsiteY24" fmla="*/ 1097658 h 4338661"/>
                <a:gd name="connsiteX25" fmla="*/ 3452944 w 4206653"/>
                <a:gd name="connsiteY25" fmla="*/ 1068448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89205 w 4206653"/>
                <a:gd name="connsiteY34" fmla="*/ 829298 h 4338661"/>
                <a:gd name="connsiteX35" fmla="*/ 3589623 w 4206653"/>
                <a:gd name="connsiteY35" fmla="*/ 967947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58913 w 4206653"/>
                <a:gd name="connsiteY53" fmla="*/ 2697858 h 4338661"/>
                <a:gd name="connsiteX54" fmla="*/ 2821753 w 4206653"/>
                <a:gd name="connsiteY54" fmla="*/ 2823588 h 4338661"/>
                <a:gd name="connsiteX55" fmla="*/ 2764603 w 4206653"/>
                <a:gd name="connsiteY55" fmla="*/ 2995038 h 4338661"/>
                <a:gd name="connsiteX56" fmla="*/ 2970343 w 4206653"/>
                <a:gd name="connsiteY56" fmla="*/ 3132198 h 4338661"/>
                <a:gd name="connsiteX57" fmla="*/ 3176083 w 4206653"/>
                <a:gd name="connsiteY57" fmla="*/ 3269358 h 4338661"/>
                <a:gd name="connsiteX58" fmla="*/ 3347533 w 4206653"/>
                <a:gd name="connsiteY58" fmla="*/ 3303648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61833 w 4206653"/>
                <a:gd name="connsiteY24" fmla="*/ 1097658 h 4338661"/>
                <a:gd name="connsiteX25" fmla="*/ 3452944 w 4206653"/>
                <a:gd name="connsiteY25" fmla="*/ 1068448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89205 w 4206653"/>
                <a:gd name="connsiteY34" fmla="*/ 829298 h 4338661"/>
                <a:gd name="connsiteX35" fmla="*/ 3589623 w 4206653"/>
                <a:gd name="connsiteY35" fmla="*/ 967947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58913 w 4206653"/>
                <a:gd name="connsiteY53" fmla="*/ 2697858 h 4338661"/>
                <a:gd name="connsiteX54" fmla="*/ 2821753 w 4206653"/>
                <a:gd name="connsiteY54" fmla="*/ 2823588 h 4338661"/>
                <a:gd name="connsiteX55" fmla="*/ 2764603 w 4206653"/>
                <a:gd name="connsiteY55" fmla="*/ 2995038 h 4338661"/>
                <a:gd name="connsiteX56" fmla="*/ 2970343 w 4206653"/>
                <a:gd name="connsiteY56" fmla="*/ 3132198 h 4338661"/>
                <a:gd name="connsiteX57" fmla="*/ 3176083 w 4206653"/>
                <a:gd name="connsiteY57" fmla="*/ 3269358 h 4338661"/>
                <a:gd name="connsiteX58" fmla="*/ 3347533 w 4206653"/>
                <a:gd name="connsiteY58" fmla="*/ 3303648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84036 w 4206653"/>
                <a:gd name="connsiteY24" fmla="*/ 1111075 h 4338661"/>
                <a:gd name="connsiteX25" fmla="*/ 3452944 w 4206653"/>
                <a:gd name="connsiteY25" fmla="*/ 1068448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89205 w 4206653"/>
                <a:gd name="connsiteY34" fmla="*/ 829298 h 4338661"/>
                <a:gd name="connsiteX35" fmla="*/ 3589623 w 4206653"/>
                <a:gd name="connsiteY35" fmla="*/ 967947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58913 w 4206653"/>
                <a:gd name="connsiteY53" fmla="*/ 2697858 h 4338661"/>
                <a:gd name="connsiteX54" fmla="*/ 2821753 w 4206653"/>
                <a:gd name="connsiteY54" fmla="*/ 2823588 h 4338661"/>
                <a:gd name="connsiteX55" fmla="*/ 2764603 w 4206653"/>
                <a:gd name="connsiteY55" fmla="*/ 2995038 h 4338661"/>
                <a:gd name="connsiteX56" fmla="*/ 2970343 w 4206653"/>
                <a:gd name="connsiteY56" fmla="*/ 3132198 h 4338661"/>
                <a:gd name="connsiteX57" fmla="*/ 3176083 w 4206653"/>
                <a:gd name="connsiteY57" fmla="*/ 3269358 h 4338661"/>
                <a:gd name="connsiteX58" fmla="*/ 3347533 w 4206653"/>
                <a:gd name="connsiteY58" fmla="*/ 3303648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84036 w 4206653"/>
                <a:gd name="connsiteY24" fmla="*/ 1111075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89205 w 4206653"/>
                <a:gd name="connsiteY34" fmla="*/ 829298 h 4338661"/>
                <a:gd name="connsiteX35" fmla="*/ 3589623 w 4206653"/>
                <a:gd name="connsiteY35" fmla="*/ 967947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58913 w 4206653"/>
                <a:gd name="connsiteY53" fmla="*/ 2697858 h 4338661"/>
                <a:gd name="connsiteX54" fmla="*/ 2821753 w 4206653"/>
                <a:gd name="connsiteY54" fmla="*/ 2823588 h 4338661"/>
                <a:gd name="connsiteX55" fmla="*/ 2764603 w 4206653"/>
                <a:gd name="connsiteY55" fmla="*/ 2995038 h 4338661"/>
                <a:gd name="connsiteX56" fmla="*/ 2970343 w 4206653"/>
                <a:gd name="connsiteY56" fmla="*/ 3132198 h 4338661"/>
                <a:gd name="connsiteX57" fmla="*/ 3176083 w 4206653"/>
                <a:gd name="connsiteY57" fmla="*/ 3269358 h 4338661"/>
                <a:gd name="connsiteX58" fmla="*/ 3347533 w 4206653"/>
                <a:gd name="connsiteY58" fmla="*/ 3303648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89205 w 4206653"/>
                <a:gd name="connsiteY34" fmla="*/ 829298 h 4338661"/>
                <a:gd name="connsiteX35" fmla="*/ 3589623 w 4206653"/>
                <a:gd name="connsiteY35" fmla="*/ 967947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58913 w 4206653"/>
                <a:gd name="connsiteY53" fmla="*/ 2697858 h 4338661"/>
                <a:gd name="connsiteX54" fmla="*/ 2821753 w 4206653"/>
                <a:gd name="connsiteY54" fmla="*/ 2823588 h 4338661"/>
                <a:gd name="connsiteX55" fmla="*/ 2764603 w 4206653"/>
                <a:gd name="connsiteY55" fmla="*/ 2995038 h 4338661"/>
                <a:gd name="connsiteX56" fmla="*/ 2970343 w 4206653"/>
                <a:gd name="connsiteY56" fmla="*/ 3132198 h 4338661"/>
                <a:gd name="connsiteX57" fmla="*/ 3176083 w 4206653"/>
                <a:gd name="connsiteY57" fmla="*/ 3269358 h 4338661"/>
                <a:gd name="connsiteX58" fmla="*/ 3347533 w 4206653"/>
                <a:gd name="connsiteY58" fmla="*/ 3303648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89205 w 4206653"/>
                <a:gd name="connsiteY34" fmla="*/ 82929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58913 w 4206653"/>
                <a:gd name="connsiteY53" fmla="*/ 2697858 h 4338661"/>
                <a:gd name="connsiteX54" fmla="*/ 2821753 w 4206653"/>
                <a:gd name="connsiteY54" fmla="*/ 2823588 h 4338661"/>
                <a:gd name="connsiteX55" fmla="*/ 2764603 w 4206653"/>
                <a:gd name="connsiteY55" fmla="*/ 2995038 h 4338661"/>
                <a:gd name="connsiteX56" fmla="*/ 2970343 w 4206653"/>
                <a:gd name="connsiteY56" fmla="*/ 3132198 h 4338661"/>
                <a:gd name="connsiteX57" fmla="*/ 3176083 w 4206653"/>
                <a:gd name="connsiteY57" fmla="*/ 3269358 h 4338661"/>
                <a:gd name="connsiteX58" fmla="*/ 3347533 w 4206653"/>
                <a:gd name="connsiteY58" fmla="*/ 3303648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58913 w 4206653"/>
                <a:gd name="connsiteY53" fmla="*/ 2697858 h 4338661"/>
                <a:gd name="connsiteX54" fmla="*/ 2821753 w 4206653"/>
                <a:gd name="connsiteY54" fmla="*/ 2823588 h 4338661"/>
                <a:gd name="connsiteX55" fmla="*/ 2764603 w 4206653"/>
                <a:gd name="connsiteY55" fmla="*/ 2995038 h 4338661"/>
                <a:gd name="connsiteX56" fmla="*/ 2970343 w 4206653"/>
                <a:gd name="connsiteY56" fmla="*/ 3132198 h 4338661"/>
                <a:gd name="connsiteX57" fmla="*/ 3176083 w 4206653"/>
                <a:gd name="connsiteY57" fmla="*/ 3269358 h 4338661"/>
                <a:gd name="connsiteX58" fmla="*/ 3347533 w 4206653"/>
                <a:gd name="connsiteY58" fmla="*/ 3303648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21753 w 4206653"/>
                <a:gd name="connsiteY54" fmla="*/ 2823588 h 4338661"/>
                <a:gd name="connsiteX55" fmla="*/ 2764603 w 4206653"/>
                <a:gd name="connsiteY55" fmla="*/ 2995038 h 4338661"/>
                <a:gd name="connsiteX56" fmla="*/ 2970343 w 4206653"/>
                <a:gd name="connsiteY56" fmla="*/ 3132198 h 4338661"/>
                <a:gd name="connsiteX57" fmla="*/ 3176083 w 4206653"/>
                <a:gd name="connsiteY57" fmla="*/ 3269358 h 4338661"/>
                <a:gd name="connsiteX58" fmla="*/ 3347533 w 4206653"/>
                <a:gd name="connsiteY58" fmla="*/ 3303648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764603 w 4206653"/>
                <a:gd name="connsiteY55" fmla="*/ 2995038 h 4338661"/>
                <a:gd name="connsiteX56" fmla="*/ 2970343 w 4206653"/>
                <a:gd name="connsiteY56" fmla="*/ 3132198 h 4338661"/>
                <a:gd name="connsiteX57" fmla="*/ 3176083 w 4206653"/>
                <a:gd name="connsiteY57" fmla="*/ 3269358 h 4338661"/>
                <a:gd name="connsiteX58" fmla="*/ 3347533 w 4206653"/>
                <a:gd name="connsiteY58" fmla="*/ 3303648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70343 w 4206653"/>
                <a:gd name="connsiteY56" fmla="*/ 3132198 h 4338661"/>
                <a:gd name="connsiteX57" fmla="*/ 3176083 w 4206653"/>
                <a:gd name="connsiteY57" fmla="*/ 3269358 h 4338661"/>
                <a:gd name="connsiteX58" fmla="*/ 3347533 w 4206653"/>
                <a:gd name="connsiteY58" fmla="*/ 3303648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47533 w 4206653"/>
                <a:gd name="connsiteY58" fmla="*/ 3303648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26816 w 4206653"/>
                <a:gd name="connsiteY59" fmla="*/ 3390616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12014 w 4206653"/>
                <a:gd name="connsiteY59" fmla="*/ 3363782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12014 w 4206653"/>
                <a:gd name="connsiteY59" fmla="*/ 3363782 h 4338661"/>
                <a:gd name="connsiteX60" fmla="*/ 3004633 w 4206653"/>
                <a:gd name="connsiteY60" fmla="*/ 3276814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12014 w 4206653"/>
                <a:gd name="connsiteY59" fmla="*/ 3363782 h 4338661"/>
                <a:gd name="connsiteX60" fmla="*/ 3004633 w 4206653"/>
                <a:gd name="connsiteY60" fmla="*/ 3276814 h 4338661"/>
                <a:gd name="connsiteX61" fmla="*/ 2771676 w 4206653"/>
                <a:gd name="connsiteY61" fmla="*/ 3166987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12014 w 4206653"/>
                <a:gd name="connsiteY59" fmla="*/ 3363782 h 4338661"/>
                <a:gd name="connsiteX60" fmla="*/ 3004633 w 4206653"/>
                <a:gd name="connsiteY60" fmla="*/ 3276814 h 4338661"/>
                <a:gd name="connsiteX61" fmla="*/ 2771676 w 4206653"/>
                <a:gd name="connsiteY61" fmla="*/ 3166987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25557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12014 w 4206653"/>
                <a:gd name="connsiteY59" fmla="*/ 3363782 h 4338661"/>
                <a:gd name="connsiteX60" fmla="*/ 3004633 w 4206653"/>
                <a:gd name="connsiteY60" fmla="*/ 3276814 h 4338661"/>
                <a:gd name="connsiteX61" fmla="*/ 2771676 w 4206653"/>
                <a:gd name="connsiteY61" fmla="*/ 3166987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25557 w 4206653"/>
                <a:gd name="connsiteY64" fmla="*/ 3326508 h 4338661"/>
                <a:gd name="connsiteX65" fmla="*/ 2610253 w 4206653"/>
                <a:gd name="connsiteY65" fmla="*/ 3564053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12014 w 4206653"/>
                <a:gd name="connsiteY59" fmla="*/ 3363782 h 4338661"/>
                <a:gd name="connsiteX60" fmla="*/ 3004633 w 4206653"/>
                <a:gd name="connsiteY60" fmla="*/ 3276814 h 4338661"/>
                <a:gd name="connsiteX61" fmla="*/ 2771676 w 4206653"/>
                <a:gd name="connsiteY61" fmla="*/ 3166987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25557 w 4206653"/>
                <a:gd name="connsiteY64" fmla="*/ 3326508 h 4338661"/>
                <a:gd name="connsiteX65" fmla="*/ 2610253 w 4206653"/>
                <a:gd name="connsiteY65" fmla="*/ 3564053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81240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12014 w 4206653"/>
                <a:gd name="connsiteY59" fmla="*/ 3363782 h 4338661"/>
                <a:gd name="connsiteX60" fmla="*/ 3004633 w 4206653"/>
                <a:gd name="connsiteY60" fmla="*/ 3276814 h 4338661"/>
                <a:gd name="connsiteX61" fmla="*/ 2771676 w 4206653"/>
                <a:gd name="connsiteY61" fmla="*/ 3166987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25557 w 4206653"/>
                <a:gd name="connsiteY64" fmla="*/ 3326508 h 4338661"/>
                <a:gd name="connsiteX65" fmla="*/ 2610253 w 4206653"/>
                <a:gd name="connsiteY65" fmla="*/ 3564053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95212 w 4206653"/>
                <a:gd name="connsiteY69" fmla="*/ 3945217 h 4338661"/>
                <a:gd name="connsiteX70" fmla="*/ 2481240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12014 w 4206653"/>
                <a:gd name="connsiteY59" fmla="*/ 3363782 h 4338661"/>
                <a:gd name="connsiteX60" fmla="*/ 3004633 w 4206653"/>
                <a:gd name="connsiteY60" fmla="*/ 3276814 h 4338661"/>
                <a:gd name="connsiteX61" fmla="*/ 2771676 w 4206653"/>
                <a:gd name="connsiteY61" fmla="*/ 3166987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25557 w 4206653"/>
                <a:gd name="connsiteY64" fmla="*/ 3326508 h 4338661"/>
                <a:gd name="connsiteX65" fmla="*/ 2610253 w 4206653"/>
                <a:gd name="connsiteY65" fmla="*/ 3564053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76709 w 4206653"/>
                <a:gd name="connsiteY68" fmla="*/ 4330348 h 4338661"/>
                <a:gd name="connsiteX69" fmla="*/ 2595212 w 4206653"/>
                <a:gd name="connsiteY69" fmla="*/ 3945217 h 4338661"/>
                <a:gd name="connsiteX70" fmla="*/ 2481240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12014 w 4206653"/>
                <a:gd name="connsiteY59" fmla="*/ 3363782 h 4338661"/>
                <a:gd name="connsiteX60" fmla="*/ 3004633 w 4206653"/>
                <a:gd name="connsiteY60" fmla="*/ 3276814 h 4338661"/>
                <a:gd name="connsiteX61" fmla="*/ 2771676 w 4206653"/>
                <a:gd name="connsiteY61" fmla="*/ 3166987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25557 w 4206653"/>
                <a:gd name="connsiteY64" fmla="*/ 3326508 h 4338661"/>
                <a:gd name="connsiteX65" fmla="*/ 2610253 w 4206653"/>
                <a:gd name="connsiteY65" fmla="*/ 3564053 h 4338661"/>
                <a:gd name="connsiteX66" fmla="*/ 2682206 w 4206653"/>
                <a:gd name="connsiteY66" fmla="*/ 4005849 h 4338661"/>
                <a:gd name="connsiteX67" fmla="*/ 2696023 w 4206653"/>
                <a:gd name="connsiteY67" fmla="*/ 4183758 h 4338661"/>
                <a:gd name="connsiteX68" fmla="*/ 2576709 w 4206653"/>
                <a:gd name="connsiteY68" fmla="*/ 4330348 h 4338661"/>
                <a:gd name="connsiteX69" fmla="*/ 2595212 w 4206653"/>
                <a:gd name="connsiteY69" fmla="*/ 3945217 h 4338661"/>
                <a:gd name="connsiteX70" fmla="*/ 2481240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12014 w 4206653"/>
                <a:gd name="connsiteY59" fmla="*/ 3363782 h 4338661"/>
                <a:gd name="connsiteX60" fmla="*/ 3004633 w 4206653"/>
                <a:gd name="connsiteY60" fmla="*/ 3276814 h 4338661"/>
                <a:gd name="connsiteX61" fmla="*/ 2771676 w 4206653"/>
                <a:gd name="connsiteY61" fmla="*/ 3166987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25557 w 4206653"/>
                <a:gd name="connsiteY64" fmla="*/ 3326508 h 4338661"/>
                <a:gd name="connsiteX65" fmla="*/ 2610253 w 4206653"/>
                <a:gd name="connsiteY65" fmla="*/ 3564053 h 4338661"/>
                <a:gd name="connsiteX66" fmla="*/ 2682206 w 4206653"/>
                <a:gd name="connsiteY66" fmla="*/ 4005849 h 4338661"/>
                <a:gd name="connsiteX67" fmla="*/ 2647915 w 4206653"/>
                <a:gd name="connsiteY67" fmla="*/ 4183758 h 4338661"/>
                <a:gd name="connsiteX68" fmla="*/ 2576709 w 4206653"/>
                <a:gd name="connsiteY68" fmla="*/ 4330348 h 4338661"/>
                <a:gd name="connsiteX69" fmla="*/ 2595212 w 4206653"/>
                <a:gd name="connsiteY69" fmla="*/ 3945217 h 4338661"/>
                <a:gd name="connsiteX70" fmla="*/ 2481240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460042"/>
                <a:gd name="connsiteX1" fmla="*/ 1343911 w 4206653"/>
                <a:gd name="connsiteY1" fmla="*/ 1559828 h 4460042"/>
                <a:gd name="connsiteX2" fmla="*/ 1553023 w 4206653"/>
                <a:gd name="connsiteY2" fmla="*/ 1657728 h 4460042"/>
                <a:gd name="connsiteX3" fmla="*/ 1907353 w 4206653"/>
                <a:gd name="connsiteY3" fmla="*/ 1680588 h 4460042"/>
                <a:gd name="connsiteX4" fmla="*/ 2021653 w 4206653"/>
                <a:gd name="connsiteY4" fmla="*/ 1543428 h 4460042"/>
                <a:gd name="connsiteX5" fmla="*/ 2124523 w 4206653"/>
                <a:gd name="connsiteY5" fmla="*/ 1291968 h 4460042"/>
                <a:gd name="connsiteX6" fmla="*/ 2124523 w 4206653"/>
                <a:gd name="connsiteY6" fmla="*/ 1120518 h 4460042"/>
                <a:gd name="connsiteX7" fmla="*/ 2068029 w 4206653"/>
                <a:gd name="connsiteY7" fmla="*/ 825325 h 4460042"/>
                <a:gd name="connsiteX8" fmla="*/ 2078803 w 4206653"/>
                <a:gd name="connsiteY8" fmla="*/ 777618 h 4460042"/>
                <a:gd name="connsiteX9" fmla="*/ 2170243 w 4206653"/>
                <a:gd name="connsiteY9" fmla="*/ 1086228 h 4460042"/>
                <a:gd name="connsiteX10" fmla="*/ 2215963 w 4206653"/>
                <a:gd name="connsiteY10" fmla="*/ 1269108 h 4460042"/>
                <a:gd name="connsiteX11" fmla="*/ 2284543 w 4206653"/>
                <a:gd name="connsiteY11" fmla="*/ 1303398 h 4460042"/>
                <a:gd name="connsiteX12" fmla="*/ 2330263 w 4206653"/>
                <a:gd name="connsiteY12" fmla="*/ 1166238 h 4460042"/>
                <a:gd name="connsiteX13" fmla="*/ 2467423 w 4206653"/>
                <a:gd name="connsiteY13" fmla="*/ 880488 h 4460042"/>
                <a:gd name="connsiteX14" fmla="*/ 2558863 w 4206653"/>
                <a:gd name="connsiteY14" fmla="*/ 640458 h 4460042"/>
                <a:gd name="connsiteX15" fmla="*/ 2616013 w 4206653"/>
                <a:gd name="connsiteY15" fmla="*/ 537588 h 4460042"/>
                <a:gd name="connsiteX16" fmla="*/ 2558863 w 4206653"/>
                <a:gd name="connsiteY16" fmla="*/ 789048 h 4460042"/>
                <a:gd name="connsiteX17" fmla="*/ 2444563 w 4206653"/>
                <a:gd name="connsiteY17" fmla="*/ 1097658 h 4460042"/>
                <a:gd name="connsiteX18" fmla="*/ 2375983 w 4206653"/>
                <a:gd name="connsiteY18" fmla="*/ 1406268 h 4460042"/>
                <a:gd name="connsiteX19" fmla="*/ 2558863 w 4206653"/>
                <a:gd name="connsiteY19" fmla="*/ 1577718 h 4460042"/>
                <a:gd name="connsiteX20" fmla="*/ 2878903 w 4206653"/>
                <a:gd name="connsiteY20" fmla="*/ 1657728 h 4460042"/>
                <a:gd name="connsiteX21" fmla="*/ 3187513 w 4206653"/>
                <a:gd name="connsiteY21" fmla="*/ 1657728 h 4460042"/>
                <a:gd name="connsiteX22" fmla="*/ 3370393 w 4206653"/>
                <a:gd name="connsiteY22" fmla="*/ 1566288 h 4460042"/>
                <a:gd name="connsiteX23" fmla="*/ 3488066 w 4206653"/>
                <a:gd name="connsiteY23" fmla="*/ 1246753 h 4460042"/>
                <a:gd name="connsiteX24" fmla="*/ 3495138 w 4206653"/>
                <a:gd name="connsiteY24" fmla="*/ 1115548 h 4460042"/>
                <a:gd name="connsiteX25" fmla="*/ 3493650 w 4206653"/>
                <a:gd name="connsiteY25" fmla="*/ 1063976 h 4460042"/>
                <a:gd name="connsiteX26" fmla="*/ 3450403 w 4206653"/>
                <a:gd name="connsiteY26" fmla="*/ 777618 h 4460042"/>
                <a:gd name="connsiteX27" fmla="*/ 3119893 w 4206653"/>
                <a:gd name="connsiteY27" fmla="*/ 321571 h 4460042"/>
                <a:gd name="connsiteX28" fmla="*/ 3497351 w 4206653"/>
                <a:gd name="connsiteY28" fmla="*/ 674883 h 4460042"/>
                <a:gd name="connsiteX29" fmla="*/ 3759013 w 4206653"/>
                <a:gd name="connsiteY29" fmla="*/ 571878 h 4460042"/>
                <a:gd name="connsiteX30" fmla="*/ 3999043 w 4206653"/>
                <a:gd name="connsiteY30" fmla="*/ 91818 h 4460042"/>
                <a:gd name="connsiteX31" fmla="*/ 4033333 w 4206653"/>
                <a:gd name="connsiteY31" fmla="*/ 11808 h 4460042"/>
                <a:gd name="connsiteX32" fmla="*/ 3984569 w 4206653"/>
                <a:gd name="connsiteY32" fmla="*/ 247366 h 4460042"/>
                <a:gd name="connsiteX33" fmla="*/ 3812791 w 4206653"/>
                <a:gd name="connsiteY33" fmla="*/ 647417 h 4460042"/>
                <a:gd name="connsiteX34" fmla="*/ 3592906 w 4206653"/>
                <a:gd name="connsiteY34" fmla="*/ 811408 h 4460042"/>
                <a:gd name="connsiteX35" fmla="*/ 3604425 w 4206653"/>
                <a:gd name="connsiteY35" fmla="*/ 999253 h 4460042"/>
                <a:gd name="connsiteX36" fmla="*/ 3872985 w 4206653"/>
                <a:gd name="connsiteY36" fmla="*/ 881976 h 4460042"/>
                <a:gd name="connsiteX37" fmla="*/ 4200754 w 4206653"/>
                <a:gd name="connsiteY37" fmla="*/ 774136 h 4460042"/>
                <a:gd name="connsiteX38" fmla="*/ 4064251 w 4206653"/>
                <a:gd name="connsiteY38" fmla="*/ 847195 h 4460042"/>
                <a:gd name="connsiteX39" fmla="*/ 3818880 w 4206653"/>
                <a:gd name="connsiteY39" fmla="*/ 991305 h 4460042"/>
                <a:gd name="connsiteX40" fmla="*/ 3658531 w 4206653"/>
                <a:gd name="connsiteY40" fmla="*/ 1093178 h 4460042"/>
                <a:gd name="connsiteX41" fmla="*/ 3622838 w 4206653"/>
                <a:gd name="connsiteY41" fmla="*/ 1221401 h 4460042"/>
                <a:gd name="connsiteX42" fmla="*/ 3577446 w 4206653"/>
                <a:gd name="connsiteY42" fmla="*/ 1500691 h 4460042"/>
                <a:gd name="connsiteX43" fmla="*/ 3461833 w 4206653"/>
                <a:gd name="connsiteY43" fmla="*/ 1726308 h 4460042"/>
                <a:gd name="connsiteX44" fmla="*/ 3278953 w 4206653"/>
                <a:gd name="connsiteY44" fmla="*/ 2034918 h 4460042"/>
                <a:gd name="connsiteX45" fmla="*/ 3233233 w 4206653"/>
                <a:gd name="connsiteY45" fmla="*/ 2309238 h 4460042"/>
                <a:gd name="connsiteX46" fmla="*/ 3404683 w 4206653"/>
                <a:gd name="connsiteY46" fmla="*/ 2457828 h 4460042"/>
                <a:gd name="connsiteX47" fmla="*/ 3759013 w 4206653"/>
                <a:gd name="connsiteY47" fmla="*/ 2663568 h 4460042"/>
                <a:gd name="connsiteX48" fmla="*/ 4079053 w 4206653"/>
                <a:gd name="connsiteY48" fmla="*/ 2777868 h 4460042"/>
                <a:gd name="connsiteX49" fmla="*/ 4079053 w 4206653"/>
                <a:gd name="connsiteY49" fmla="*/ 2880738 h 4460042"/>
                <a:gd name="connsiteX50" fmla="*/ 3770443 w 4206653"/>
                <a:gd name="connsiteY50" fmla="*/ 2869308 h 4460042"/>
                <a:gd name="connsiteX51" fmla="*/ 3404683 w 4206653"/>
                <a:gd name="connsiteY51" fmla="*/ 2732148 h 4460042"/>
                <a:gd name="connsiteX52" fmla="*/ 3084643 w 4206653"/>
                <a:gd name="connsiteY52" fmla="*/ 2663568 h 4460042"/>
                <a:gd name="connsiteX53" fmla="*/ 2995919 w 4206653"/>
                <a:gd name="connsiteY53" fmla="*/ 2782832 h 4460042"/>
                <a:gd name="connsiteX54" fmla="*/ 2832855 w 4206653"/>
                <a:gd name="connsiteY54" fmla="*/ 2930924 h 4460042"/>
                <a:gd name="connsiteX55" fmla="*/ 2820111 w 4206653"/>
                <a:gd name="connsiteY55" fmla="*/ 3026344 h 4460042"/>
                <a:gd name="connsiteX56" fmla="*/ 2959241 w 4206653"/>
                <a:gd name="connsiteY56" fmla="*/ 3167976 h 4460042"/>
                <a:gd name="connsiteX57" fmla="*/ 3176083 w 4206653"/>
                <a:gd name="connsiteY57" fmla="*/ 3269358 h 4460042"/>
                <a:gd name="connsiteX58" fmla="*/ 3388239 w 4206653"/>
                <a:gd name="connsiteY58" fmla="*/ 3442290 h 4460042"/>
                <a:gd name="connsiteX59" fmla="*/ 3212014 w 4206653"/>
                <a:gd name="connsiteY59" fmla="*/ 3363782 h 4460042"/>
                <a:gd name="connsiteX60" fmla="*/ 3004633 w 4206653"/>
                <a:gd name="connsiteY60" fmla="*/ 3276814 h 4460042"/>
                <a:gd name="connsiteX61" fmla="*/ 2771676 w 4206653"/>
                <a:gd name="connsiteY61" fmla="*/ 3166987 h 4460042"/>
                <a:gd name="connsiteX62" fmla="*/ 2638873 w 4206653"/>
                <a:gd name="connsiteY62" fmla="*/ 3097908 h 4460042"/>
                <a:gd name="connsiteX63" fmla="*/ 2570293 w 4206653"/>
                <a:gd name="connsiteY63" fmla="*/ 3109338 h 4460042"/>
                <a:gd name="connsiteX64" fmla="*/ 2525557 w 4206653"/>
                <a:gd name="connsiteY64" fmla="*/ 3326508 h 4460042"/>
                <a:gd name="connsiteX65" fmla="*/ 2610253 w 4206653"/>
                <a:gd name="connsiteY65" fmla="*/ 3564053 h 4460042"/>
                <a:gd name="connsiteX66" fmla="*/ 2682206 w 4206653"/>
                <a:gd name="connsiteY66" fmla="*/ 4005849 h 4460042"/>
                <a:gd name="connsiteX67" fmla="*/ 2647915 w 4206653"/>
                <a:gd name="connsiteY67" fmla="*/ 4183758 h 4460042"/>
                <a:gd name="connsiteX68" fmla="*/ 2539703 w 4206653"/>
                <a:gd name="connsiteY68" fmla="*/ 4455574 h 4460042"/>
                <a:gd name="connsiteX69" fmla="*/ 2595212 w 4206653"/>
                <a:gd name="connsiteY69" fmla="*/ 3945217 h 4460042"/>
                <a:gd name="connsiteX70" fmla="*/ 2481240 w 4206653"/>
                <a:gd name="connsiteY70" fmla="*/ 3566538 h 4460042"/>
                <a:gd name="connsiteX71" fmla="*/ 2307403 w 4206653"/>
                <a:gd name="connsiteY71" fmla="*/ 3166488 h 4460042"/>
                <a:gd name="connsiteX72" fmla="*/ 2261683 w 4206653"/>
                <a:gd name="connsiteY72" fmla="*/ 3063618 h 4460042"/>
                <a:gd name="connsiteX73" fmla="*/ 2078803 w 4206653"/>
                <a:gd name="connsiteY73" fmla="*/ 2949318 h 4460042"/>
                <a:gd name="connsiteX74" fmla="*/ 1850203 w 4206653"/>
                <a:gd name="connsiteY74" fmla="*/ 3029328 h 4460042"/>
                <a:gd name="connsiteX75" fmla="*/ 1415863 w 4206653"/>
                <a:gd name="connsiteY75" fmla="*/ 3360798 h 4460042"/>
                <a:gd name="connsiteX76" fmla="*/ 1381573 w 4206653"/>
                <a:gd name="connsiteY76" fmla="*/ 3680838 h 4460042"/>
                <a:gd name="connsiteX77" fmla="*/ 1381573 w 4206653"/>
                <a:gd name="connsiteY77" fmla="*/ 3989448 h 4460042"/>
                <a:gd name="connsiteX78" fmla="*/ 1290133 w 4206653"/>
                <a:gd name="connsiteY78" fmla="*/ 4309488 h 4460042"/>
                <a:gd name="connsiteX79" fmla="*/ 1198693 w 4206653"/>
                <a:gd name="connsiteY79" fmla="*/ 4298058 h 4460042"/>
                <a:gd name="connsiteX80" fmla="*/ 1187263 w 4206653"/>
                <a:gd name="connsiteY80" fmla="*/ 4080888 h 4460042"/>
                <a:gd name="connsiteX81" fmla="*/ 1198693 w 4206653"/>
                <a:gd name="connsiteY81" fmla="*/ 3909438 h 4460042"/>
                <a:gd name="connsiteX82" fmla="*/ 970093 w 4206653"/>
                <a:gd name="connsiteY82" fmla="*/ 3989448 h 4460042"/>
                <a:gd name="connsiteX83" fmla="*/ 718633 w 4206653"/>
                <a:gd name="connsiteY83" fmla="*/ 4069458 h 4460042"/>
                <a:gd name="connsiteX84" fmla="*/ 741493 w 4206653"/>
                <a:gd name="connsiteY84" fmla="*/ 3955158 h 4460042"/>
                <a:gd name="connsiteX85" fmla="*/ 1130113 w 4206653"/>
                <a:gd name="connsiteY85" fmla="*/ 3795138 h 4460042"/>
                <a:gd name="connsiteX86" fmla="*/ 1278703 w 4206653"/>
                <a:gd name="connsiteY86" fmla="*/ 3726558 h 4460042"/>
                <a:gd name="connsiteX87" fmla="*/ 1221553 w 4206653"/>
                <a:gd name="connsiteY87" fmla="*/ 3372228 h 4460042"/>
                <a:gd name="connsiteX88" fmla="*/ 1324423 w 4206653"/>
                <a:gd name="connsiteY88" fmla="*/ 3120768 h 4460042"/>
                <a:gd name="connsiteX89" fmla="*/ 1393003 w 4206653"/>
                <a:gd name="connsiteY89" fmla="*/ 3052188 h 4460042"/>
                <a:gd name="connsiteX90" fmla="*/ 1084393 w 4206653"/>
                <a:gd name="connsiteY90" fmla="*/ 3029328 h 4460042"/>
                <a:gd name="connsiteX91" fmla="*/ 730063 w 4206653"/>
                <a:gd name="connsiteY91" fmla="*/ 2960748 h 4460042"/>
                <a:gd name="connsiteX92" fmla="*/ 375733 w 4206653"/>
                <a:gd name="connsiteY92" fmla="*/ 3132198 h 4460042"/>
                <a:gd name="connsiteX93" fmla="*/ 421453 w 4206653"/>
                <a:gd name="connsiteY93" fmla="*/ 3029328 h 4460042"/>
                <a:gd name="connsiteX94" fmla="*/ 627193 w 4206653"/>
                <a:gd name="connsiteY94" fmla="*/ 2926458 h 4460042"/>
                <a:gd name="connsiteX95" fmla="*/ 810073 w 4206653"/>
                <a:gd name="connsiteY95" fmla="*/ 2755008 h 4460042"/>
                <a:gd name="connsiteX96" fmla="*/ 1152973 w 4206653"/>
                <a:gd name="connsiteY96" fmla="*/ 2777868 h 4460042"/>
                <a:gd name="connsiteX97" fmla="*/ 1461583 w 4206653"/>
                <a:gd name="connsiteY97" fmla="*/ 2823588 h 4460042"/>
                <a:gd name="connsiteX98" fmla="*/ 1953073 w 4206653"/>
                <a:gd name="connsiteY98" fmla="*/ 2663568 h 4460042"/>
                <a:gd name="connsiteX99" fmla="*/ 1701613 w 4206653"/>
                <a:gd name="connsiteY99" fmla="*/ 2263518 h 4460042"/>
                <a:gd name="connsiteX100" fmla="*/ 1690183 w 4206653"/>
                <a:gd name="connsiteY100" fmla="*/ 1966338 h 4460042"/>
                <a:gd name="connsiteX101" fmla="*/ 1381991 w 4206653"/>
                <a:gd name="connsiteY101" fmla="*/ 1841604 h 4460042"/>
                <a:gd name="connsiteX102" fmla="*/ 1095823 w 4206653"/>
                <a:gd name="connsiteY102" fmla="*/ 1714878 h 4460042"/>
                <a:gd name="connsiteX103" fmla="*/ 746507 w 4206653"/>
                <a:gd name="connsiteY103" fmla="*/ 1626415 h 4460042"/>
                <a:gd name="connsiteX104" fmla="*/ 352873 w 4206653"/>
                <a:gd name="connsiteY104" fmla="*/ 1726308 h 4460042"/>
                <a:gd name="connsiteX105" fmla="*/ 113171 w 4206653"/>
                <a:gd name="connsiteY105" fmla="*/ 1763582 h 4460042"/>
                <a:gd name="connsiteX106" fmla="*/ 9973 w 4206653"/>
                <a:gd name="connsiteY106" fmla="*/ 1737738 h 4460042"/>
                <a:gd name="connsiteX107" fmla="*/ 348516 w 4206653"/>
                <a:gd name="connsiteY107" fmla="*/ 1643812 h 4460042"/>
                <a:gd name="connsiteX108" fmla="*/ 653097 w 4206653"/>
                <a:gd name="connsiteY108" fmla="*/ 1543920 h 4460042"/>
                <a:gd name="connsiteX109" fmla="*/ 1072963 w 4206653"/>
                <a:gd name="connsiteY109" fmla="*/ 1612008 h 4460042"/>
                <a:gd name="connsiteX110" fmla="*/ 1244413 w 4206653"/>
                <a:gd name="connsiteY110" fmla="*/ 1657728 h 4460042"/>
                <a:gd name="connsiteX111" fmla="*/ 1205766 w 4206653"/>
                <a:gd name="connsiteY111" fmla="*/ 1451988 h 4460042"/>
                <a:gd name="connsiteX112" fmla="*/ 1046313 w 4206653"/>
                <a:gd name="connsiteY112" fmla="*/ 815409 h 4460042"/>
                <a:gd name="connsiteX113" fmla="*/ 1221553 w 4206653"/>
                <a:gd name="connsiteY113" fmla="*/ 1211958 h 4460042"/>
                <a:gd name="connsiteX0" fmla="*/ 1221553 w 4206653"/>
                <a:gd name="connsiteY0" fmla="*/ 1211958 h 4460500"/>
                <a:gd name="connsiteX1" fmla="*/ 1343911 w 4206653"/>
                <a:gd name="connsiteY1" fmla="*/ 1559828 h 4460500"/>
                <a:gd name="connsiteX2" fmla="*/ 1553023 w 4206653"/>
                <a:gd name="connsiteY2" fmla="*/ 1657728 h 4460500"/>
                <a:gd name="connsiteX3" fmla="*/ 1907353 w 4206653"/>
                <a:gd name="connsiteY3" fmla="*/ 1680588 h 4460500"/>
                <a:gd name="connsiteX4" fmla="*/ 2021653 w 4206653"/>
                <a:gd name="connsiteY4" fmla="*/ 1543428 h 4460500"/>
                <a:gd name="connsiteX5" fmla="*/ 2124523 w 4206653"/>
                <a:gd name="connsiteY5" fmla="*/ 1291968 h 4460500"/>
                <a:gd name="connsiteX6" fmla="*/ 2124523 w 4206653"/>
                <a:gd name="connsiteY6" fmla="*/ 1120518 h 4460500"/>
                <a:gd name="connsiteX7" fmla="*/ 2068029 w 4206653"/>
                <a:gd name="connsiteY7" fmla="*/ 825325 h 4460500"/>
                <a:gd name="connsiteX8" fmla="*/ 2078803 w 4206653"/>
                <a:gd name="connsiteY8" fmla="*/ 777618 h 4460500"/>
                <a:gd name="connsiteX9" fmla="*/ 2170243 w 4206653"/>
                <a:gd name="connsiteY9" fmla="*/ 1086228 h 4460500"/>
                <a:gd name="connsiteX10" fmla="*/ 2215963 w 4206653"/>
                <a:gd name="connsiteY10" fmla="*/ 1269108 h 4460500"/>
                <a:gd name="connsiteX11" fmla="*/ 2284543 w 4206653"/>
                <a:gd name="connsiteY11" fmla="*/ 1303398 h 4460500"/>
                <a:gd name="connsiteX12" fmla="*/ 2330263 w 4206653"/>
                <a:gd name="connsiteY12" fmla="*/ 1166238 h 4460500"/>
                <a:gd name="connsiteX13" fmla="*/ 2467423 w 4206653"/>
                <a:gd name="connsiteY13" fmla="*/ 880488 h 4460500"/>
                <a:gd name="connsiteX14" fmla="*/ 2558863 w 4206653"/>
                <a:gd name="connsiteY14" fmla="*/ 640458 h 4460500"/>
                <a:gd name="connsiteX15" fmla="*/ 2616013 w 4206653"/>
                <a:gd name="connsiteY15" fmla="*/ 537588 h 4460500"/>
                <a:gd name="connsiteX16" fmla="*/ 2558863 w 4206653"/>
                <a:gd name="connsiteY16" fmla="*/ 789048 h 4460500"/>
                <a:gd name="connsiteX17" fmla="*/ 2444563 w 4206653"/>
                <a:gd name="connsiteY17" fmla="*/ 1097658 h 4460500"/>
                <a:gd name="connsiteX18" fmla="*/ 2375983 w 4206653"/>
                <a:gd name="connsiteY18" fmla="*/ 1406268 h 4460500"/>
                <a:gd name="connsiteX19" fmla="*/ 2558863 w 4206653"/>
                <a:gd name="connsiteY19" fmla="*/ 1577718 h 4460500"/>
                <a:gd name="connsiteX20" fmla="*/ 2878903 w 4206653"/>
                <a:gd name="connsiteY20" fmla="*/ 1657728 h 4460500"/>
                <a:gd name="connsiteX21" fmla="*/ 3187513 w 4206653"/>
                <a:gd name="connsiteY21" fmla="*/ 1657728 h 4460500"/>
                <a:gd name="connsiteX22" fmla="*/ 3370393 w 4206653"/>
                <a:gd name="connsiteY22" fmla="*/ 1566288 h 4460500"/>
                <a:gd name="connsiteX23" fmla="*/ 3488066 w 4206653"/>
                <a:gd name="connsiteY23" fmla="*/ 1246753 h 4460500"/>
                <a:gd name="connsiteX24" fmla="*/ 3495138 w 4206653"/>
                <a:gd name="connsiteY24" fmla="*/ 1115548 h 4460500"/>
                <a:gd name="connsiteX25" fmla="*/ 3493650 w 4206653"/>
                <a:gd name="connsiteY25" fmla="*/ 1063976 h 4460500"/>
                <a:gd name="connsiteX26" fmla="*/ 3450403 w 4206653"/>
                <a:gd name="connsiteY26" fmla="*/ 777618 h 4460500"/>
                <a:gd name="connsiteX27" fmla="*/ 3119893 w 4206653"/>
                <a:gd name="connsiteY27" fmla="*/ 321571 h 4460500"/>
                <a:gd name="connsiteX28" fmla="*/ 3497351 w 4206653"/>
                <a:gd name="connsiteY28" fmla="*/ 674883 h 4460500"/>
                <a:gd name="connsiteX29" fmla="*/ 3759013 w 4206653"/>
                <a:gd name="connsiteY29" fmla="*/ 571878 h 4460500"/>
                <a:gd name="connsiteX30" fmla="*/ 3999043 w 4206653"/>
                <a:gd name="connsiteY30" fmla="*/ 91818 h 4460500"/>
                <a:gd name="connsiteX31" fmla="*/ 4033333 w 4206653"/>
                <a:gd name="connsiteY31" fmla="*/ 11808 h 4460500"/>
                <a:gd name="connsiteX32" fmla="*/ 3984569 w 4206653"/>
                <a:gd name="connsiteY32" fmla="*/ 247366 h 4460500"/>
                <a:gd name="connsiteX33" fmla="*/ 3812791 w 4206653"/>
                <a:gd name="connsiteY33" fmla="*/ 647417 h 4460500"/>
                <a:gd name="connsiteX34" fmla="*/ 3592906 w 4206653"/>
                <a:gd name="connsiteY34" fmla="*/ 811408 h 4460500"/>
                <a:gd name="connsiteX35" fmla="*/ 3604425 w 4206653"/>
                <a:gd name="connsiteY35" fmla="*/ 999253 h 4460500"/>
                <a:gd name="connsiteX36" fmla="*/ 3872985 w 4206653"/>
                <a:gd name="connsiteY36" fmla="*/ 881976 h 4460500"/>
                <a:gd name="connsiteX37" fmla="*/ 4200754 w 4206653"/>
                <a:gd name="connsiteY37" fmla="*/ 774136 h 4460500"/>
                <a:gd name="connsiteX38" fmla="*/ 4064251 w 4206653"/>
                <a:gd name="connsiteY38" fmla="*/ 847195 h 4460500"/>
                <a:gd name="connsiteX39" fmla="*/ 3818880 w 4206653"/>
                <a:gd name="connsiteY39" fmla="*/ 991305 h 4460500"/>
                <a:gd name="connsiteX40" fmla="*/ 3658531 w 4206653"/>
                <a:gd name="connsiteY40" fmla="*/ 1093178 h 4460500"/>
                <a:gd name="connsiteX41" fmla="*/ 3622838 w 4206653"/>
                <a:gd name="connsiteY41" fmla="*/ 1221401 h 4460500"/>
                <a:gd name="connsiteX42" fmla="*/ 3577446 w 4206653"/>
                <a:gd name="connsiteY42" fmla="*/ 1500691 h 4460500"/>
                <a:gd name="connsiteX43" fmla="*/ 3461833 w 4206653"/>
                <a:gd name="connsiteY43" fmla="*/ 1726308 h 4460500"/>
                <a:gd name="connsiteX44" fmla="*/ 3278953 w 4206653"/>
                <a:gd name="connsiteY44" fmla="*/ 2034918 h 4460500"/>
                <a:gd name="connsiteX45" fmla="*/ 3233233 w 4206653"/>
                <a:gd name="connsiteY45" fmla="*/ 2309238 h 4460500"/>
                <a:gd name="connsiteX46" fmla="*/ 3404683 w 4206653"/>
                <a:gd name="connsiteY46" fmla="*/ 2457828 h 4460500"/>
                <a:gd name="connsiteX47" fmla="*/ 3759013 w 4206653"/>
                <a:gd name="connsiteY47" fmla="*/ 2663568 h 4460500"/>
                <a:gd name="connsiteX48" fmla="*/ 4079053 w 4206653"/>
                <a:gd name="connsiteY48" fmla="*/ 2777868 h 4460500"/>
                <a:gd name="connsiteX49" fmla="*/ 4079053 w 4206653"/>
                <a:gd name="connsiteY49" fmla="*/ 2880738 h 4460500"/>
                <a:gd name="connsiteX50" fmla="*/ 3770443 w 4206653"/>
                <a:gd name="connsiteY50" fmla="*/ 2869308 h 4460500"/>
                <a:gd name="connsiteX51" fmla="*/ 3404683 w 4206653"/>
                <a:gd name="connsiteY51" fmla="*/ 2732148 h 4460500"/>
                <a:gd name="connsiteX52" fmla="*/ 3084643 w 4206653"/>
                <a:gd name="connsiteY52" fmla="*/ 2663568 h 4460500"/>
                <a:gd name="connsiteX53" fmla="*/ 2995919 w 4206653"/>
                <a:gd name="connsiteY53" fmla="*/ 2782832 h 4460500"/>
                <a:gd name="connsiteX54" fmla="*/ 2832855 w 4206653"/>
                <a:gd name="connsiteY54" fmla="*/ 2930924 h 4460500"/>
                <a:gd name="connsiteX55" fmla="*/ 2820111 w 4206653"/>
                <a:gd name="connsiteY55" fmla="*/ 3026344 h 4460500"/>
                <a:gd name="connsiteX56" fmla="*/ 2959241 w 4206653"/>
                <a:gd name="connsiteY56" fmla="*/ 3167976 h 4460500"/>
                <a:gd name="connsiteX57" fmla="*/ 3176083 w 4206653"/>
                <a:gd name="connsiteY57" fmla="*/ 3269358 h 4460500"/>
                <a:gd name="connsiteX58" fmla="*/ 3388239 w 4206653"/>
                <a:gd name="connsiteY58" fmla="*/ 3442290 h 4460500"/>
                <a:gd name="connsiteX59" fmla="*/ 3212014 w 4206653"/>
                <a:gd name="connsiteY59" fmla="*/ 3363782 h 4460500"/>
                <a:gd name="connsiteX60" fmla="*/ 3004633 w 4206653"/>
                <a:gd name="connsiteY60" fmla="*/ 3276814 h 4460500"/>
                <a:gd name="connsiteX61" fmla="*/ 2771676 w 4206653"/>
                <a:gd name="connsiteY61" fmla="*/ 3166987 h 4460500"/>
                <a:gd name="connsiteX62" fmla="*/ 2638873 w 4206653"/>
                <a:gd name="connsiteY62" fmla="*/ 3097908 h 4460500"/>
                <a:gd name="connsiteX63" fmla="*/ 2570293 w 4206653"/>
                <a:gd name="connsiteY63" fmla="*/ 3109338 h 4460500"/>
                <a:gd name="connsiteX64" fmla="*/ 2525557 w 4206653"/>
                <a:gd name="connsiteY64" fmla="*/ 3326508 h 4460500"/>
                <a:gd name="connsiteX65" fmla="*/ 2610253 w 4206653"/>
                <a:gd name="connsiteY65" fmla="*/ 3564053 h 4460500"/>
                <a:gd name="connsiteX66" fmla="*/ 2682206 w 4206653"/>
                <a:gd name="connsiteY66" fmla="*/ 4005849 h 4460500"/>
                <a:gd name="connsiteX67" fmla="*/ 2633113 w 4206653"/>
                <a:gd name="connsiteY67" fmla="*/ 4192703 h 4460500"/>
                <a:gd name="connsiteX68" fmla="*/ 2539703 w 4206653"/>
                <a:gd name="connsiteY68" fmla="*/ 4455574 h 4460500"/>
                <a:gd name="connsiteX69" fmla="*/ 2595212 w 4206653"/>
                <a:gd name="connsiteY69" fmla="*/ 3945217 h 4460500"/>
                <a:gd name="connsiteX70" fmla="*/ 2481240 w 4206653"/>
                <a:gd name="connsiteY70" fmla="*/ 3566538 h 4460500"/>
                <a:gd name="connsiteX71" fmla="*/ 2307403 w 4206653"/>
                <a:gd name="connsiteY71" fmla="*/ 3166488 h 4460500"/>
                <a:gd name="connsiteX72" fmla="*/ 2261683 w 4206653"/>
                <a:gd name="connsiteY72" fmla="*/ 3063618 h 4460500"/>
                <a:gd name="connsiteX73" fmla="*/ 2078803 w 4206653"/>
                <a:gd name="connsiteY73" fmla="*/ 2949318 h 4460500"/>
                <a:gd name="connsiteX74" fmla="*/ 1850203 w 4206653"/>
                <a:gd name="connsiteY74" fmla="*/ 3029328 h 4460500"/>
                <a:gd name="connsiteX75" fmla="*/ 1415863 w 4206653"/>
                <a:gd name="connsiteY75" fmla="*/ 3360798 h 4460500"/>
                <a:gd name="connsiteX76" fmla="*/ 1381573 w 4206653"/>
                <a:gd name="connsiteY76" fmla="*/ 3680838 h 4460500"/>
                <a:gd name="connsiteX77" fmla="*/ 1381573 w 4206653"/>
                <a:gd name="connsiteY77" fmla="*/ 3989448 h 4460500"/>
                <a:gd name="connsiteX78" fmla="*/ 1290133 w 4206653"/>
                <a:gd name="connsiteY78" fmla="*/ 4309488 h 4460500"/>
                <a:gd name="connsiteX79" fmla="*/ 1198693 w 4206653"/>
                <a:gd name="connsiteY79" fmla="*/ 4298058 h 4460500"/>
                <a:gd name="connsiteX80" fmla="*/ 1187263 w 4206653"/>
                <a:gd name="connsiteY80" fmla="*/ 4080888 h 4460500"/>
                <a:gd name="connsiteX81" fmla="*/ 1198693 w 4206653"/>
                <a:gd name="connsiteY81" fmla="*/ 3909438 h 4460500"/>
                <a:gd name="connsiteX82" fmla="*/ 970093 w 4206653"/>
                <a:gd name="connsiteY82" fmla="*/ 3989448 h 4460500"/>
                <a:gd name="connsiteX83" fmla="*/ 718633 w 4206653"/>
                <a:gd name="connsiteY83" fmla="*/ 4069458 h 4460500"/>
                <a:gd name="connsiteX84" fmla="*/ 741493 w 4206653"/>
                <a:gd name="connsiteY84" fmla="*/ 3955158 h 4460500"/>
                <a:gd name="connsiteX85" fmla="*/ 1130113 w 4206653"/>
                <a:gd name="connsiteY85" fmla="*/ 3795138 h 4460500"/>
                <a:gd name="connsiteX86" fmla="*/ 1278703 w 4206653"/>
                <a:gd name="connsiteY86" fmla="*/ 3726558 h 4460500"/>
                <a:gd name="connsiteX87" fmla="*/ 1221553 w 4206653"/>
                <a:gd name="connsiteY87" fmla="*/ 3372228 h 4460500"/>
                <a:gd name="connsiteX88" fmla="*/ 1324423 w 4206653"/>
                <a:gd name="connsiteY88" fmla="*/ 3120768 h 4460500"/>
                <a:gd name="connsiteX89" fmla="*/ 1393003 w 4206653"/>
                <a:gd name="connsiteY89" fmla="*/ 3052188 h 4460500"/>
                <a:gd name="connsiteX90" fmla="*/ 1084393 w 4206653"/>
                <a:gd name="connsiteY90" fmla="*/ 3029328 h 4460500"/>
                <a:gd name="connsiteX91" fmla="*/ 730063 w 4206653"/>
                <a:gd name="connsiteY91" fmla="*/ 2960748 h 4460500"/>
                <a:gd name="connsiteX92" fmla="*/ 375733 w 4206653"/>
                <a:gd name="connsiteY92" fmla="*/ 3132198 h 4460500"/>
                <a:gd name="connsiteX93" fmla="*/ 421453 w 4206653"/>
                <a:gd name="connsiteY93" fmla="*/ 3029328 h 4460500"/>
                <a:gd name="connsiteX94" fmla="*/ 627193 w 4206653"/>
                <a:gd name="connsiteY94" fmla="*/ 2926458 h 4460500"/>
                <a:gd name="connsiteX95" fmla="*/ 810073 w 4206653"/>
                <a:gd name="connsiteY95" fmla="*/ 2755008 h 4460500"/>
                <a:gd name="connsiteX96" fmla="*/ 1152973 w 4206653"/>
                <a:gd name="connsiteY96" fmla="*/ 2777868 h 4460500"/>
                <a:gd name="connsiteX97" fmla="*/ 1461583 w 4206653"/>
                <a:gd name="connsiteY97" fmla="*/ 2823588 h 4460500"/>
                <a:gd name="connsiteX98" fmla="*/ 1953073 w 4206653"/>
                <a:gd name="connsiteY98" fmla="*/ 2663568 h 4460500"/>
                <a:gd name="connsiteX99" fmla="*/ 1701613 w 4206653"/>
                <a:gd name="connsiteY99" fmla="*/ 2263518 h 4460500"/>
                <a:gd name="connsiteX100" fmla="*/ 1690183 w 4206653"/>
                <a:gd name="connsiteY100" fmla="*/ 1966338 h 4460500"/>
                <a:gd name="connsiteX101" fmla="*/ 1381991 w 4206653"/>
                <a:gd name="connsiteY101" fmla="*/ 1841604 h 4460500"/>
                <a:gd name="connsiteX102" fmla="*/ 1095823 w 4206653"/>
                <a:gd name="connsiteY102" fmla="*/ 1714878 h 4460500"/>
                <a:gd name="connsiteX103" fmla="*/ 746507 w 4206653"/>
                <a:gd name="connsiteY103" fmla="*/ 1626415 h 4460500"/>
                <a:gd name="connsiteX104" fmla="*/ 352873 w 4206653"/>
                <a:gd name="connsiteY104" fmla="*/ 1726308 h 4460500"/>
                <a:gd name="connsiteX105" fmla="*/ 113171 w 4206653"/>
                <a:gd name="connsiteY105" fmla="*/ 1763582 h 4460500"/>
                <a:gd name="connsiteX106" fmla="*/ 9973 w 4206653"/>
                <a:gd name="connsiteY106" fmla="*/ 1737738 h 4460500"/>
                <a:gd name="connsiteX107" fmla="*/ 348516 w 4206653"/>
                <a:gd name="connsiteY107" fmla="*/ 1643812 h 4460500"/>
                <a:gd name="connsiteX108" fmla="*/ 653097 w 4206653"/>
                <a:gd name="connsiteY108" fmla="*/ 1543920 h 4460500"/>
                <a:gd name="connsiteX109" fmla="*/ 1072963 w 4206653"/>
                <a:gd name="connsiteY109" fmla="*/ 1612008 h 4460500"/>
                <a:gd name="connsiteX110" fmla="*/ 1244413 w 4206653"/>
                <a:gd name="connsiteY110" fmla="*/ 1657728 h 4460500"/>
                <a:gd name="connsiteX111" fmla="*/ 1205766 w 4206653"/>
                <a:gd name="connsiteY111" fmla="*/ 1451988 h 4460500"/>
                <a:gd name="connsiteX112" fmla="*/ 1046313 w 4206653"/>
                <a:gd name="connsiteY112" fmla="*/ 815409 h 4460500"/>
                <a:gd name="connsiteX113" fmla="*/ 1221553 w 4206653"/>
                <a:gd name="connsiteY113" fmla="*/ 1211958 h 4460500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610253 w 4206653"/>
                <a:gd name="connsiteY65" fmla="*/ 3564053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50203 w 4206653"/>
                <a:gd name="connsiteY74" fmla="*/ 3029328 h 4460527"/>
                <a:gd name="connsiteX75" fmla="*/ 1415863 w 4206653"/>
                <a:gd name="connsiteY75" fmla="*/ 3360798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84393 w 4206653"/>
                <a:gd name="connsiteY90" fmla="*/ 3029328 h 4460527"/>
                <a:gd name="connsiteX91" fmla="*/ 730063 w 4206653"/>
                <a:gd name="connsiteY91" fmla="*/ 2960748 h 4460527"/>
                <a:gd name="connsiteX92" fmla="*/ 375733 w 4206653"/>
                <a:gd name="connsiteY92" fmla="*/ 3132198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10073 w 4206653"/>
                <a:gd name="connsiteY95" fmla="*/ 2755008 h 4460527"/>
                <a:gd name="connsiteX96" fmla="*/ 1152973 w 4206653"/>
                <a:gd name="connsiteY96" fmla="*/ 2777868 h 4460527"/>
                <a:gd name="connsiteX97" fmla="*/ 1461583 w 4206653"/>
                <a:gd name="connsiteY97" fmla="*/ 2823588 h 4460527"/>
                <a:gd name="connsiteX98" fmla="*/ 1953073 w 4206653"/>
                <a:gd name="connsiteY98" fmla="*/ 2663568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50203 w 4206653"/>
                <a:gd name="connsiteY74" fmla="*/ 3029328 h 4460527"/>
                <a:gd name="connsiteX75" fmla="*/ 1415863 w 4206653"/>
                <a:gd name="connsiteY75" fmla="*/ 3360798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84393 w 4206653"/>
                <a:gd name="connsiteY90" fmla="*/ 3029328 h 4460527"/>
                <a:gd name="connsiteX91" fmla="*/ 730063 w 4206653"/>
                <a:gd name="connsiteY91" fmla="*/ 2960748 h 4460527"/>
                <a:gd name="connsiteX92" fmla="*/ 375733 w 4206653"/>
                <a:gd name="connsiteY92" fmla="*/ 3132198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10073 w 4206653"/>
                <a:gd name="connsiteY95" fmla="*/ 2755008 h 4460527"/>
                <a:gd name="connsiteX96" fmla="*/ 1152973 w 4206653"/>
                <a:gd name="connsiteY96" fmla="*/ 2777868 h 4460527"/>
                <a:gd name="connsiteX97" fmla="*/ 1461583 w 4206653"/>
                <a:gd name="connsiteY97" fmla="*/ 2823588 h 4460527"/>
                <a:gd name="connsiteX98" fmla="*/ 1953073 w 4206653"/>
                <a:gd name="connsiteY98" fmla="*/ 2663568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50203 w 4206653"/>
                <a:gd name="connsiteY74" fmla="*/ 3029328 h 4460527"/>
                <a:gd name="connsiteX75" fmla="*/ 1415863 w 4206653"/>
                <a:gd name="connsiteY75" fmla="*/ 3360798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84393 w 4206653"/>
                <a:gd name="connsiteY90" fmla="*/ 3029328 h 4460527"/>
                <a:gd name="connsiteX91" fmla="*/ 730063 w 4206653"/>
                <a:gd name="connsiteY91" fmla="*/ 2960748 h 4460527"/>
                <a:gd name="connsiteX92" fmla="*/ 375733 w 4206653"/>
                <a:gd name="connsiteY92" fmla="*/ 3132198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10073 w 4206653"/>
                <a:gd name="connsiteY95" fmla="*/ 2755008 h 4460527"/>
                <a:gd name="connsiteX96" fmla="*/ 1152973 w 4206653"/>
                <a:gd name="connsiteY96" fmla="*/ 2777868 h 4460527"/>
                <a:gd name="connsiteX97" fmla="*/ 1461583 w 4206653"/>
                <a:gd name="connsiteY97" fmla="*/ 2823588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50203 w 4206653"/>
                <a:gd name="connsiteY74" fmla="*/ 3029328 h 4460527"/>
                <a:gd name="connsiteX75" fmla="*/ 1415863 w 4206653"/>
                <a:gd name="connsiteY75" fmla="*/ 3360798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84393 w 4206653"/>
                <a:gd name="connsiteY90" fmla="*/ 3029328 h 4460527"/>
                <a:gd name="connsiteX91" fmla="*/ 730063 w 4206653"/>
                <a:gd name="connsiteY91" fmla="*/ 2960748 h 4460527"/>
                <a:gd name="connsiteX92" fmla="*/ 375733 w 4206653"/>
                <a:gd name="connsiteY92" fmla="*/ 3132198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10073 w 4206653"/>
                <a:gd name="connsiteY95" fmla="*/ 2755008 h 4460527"/>
                <a:gd name="connsiteX96" fmla="*/ 1152973 w 4206653"/>
                <a:gd name="connsiteY96" fmla="*/ 2777868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5863 w 4206653"/>
                <a:gd name="connsiteY75" fmla="*/ 3360798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84393 w 4206653"/>
                <a:gd name="connsiteY90" fmla="*/ 3029328 h 4460527"/>
                <a:gd name="connsiteX91" fmla="*/ 730063 w 4206653"/>
                <a:gd name="connsiteY91" fmla="*/ 2960748 h 4460527"/>
                <a:gd name="connsiteX92" fmla="*/ 375733 w 4206653"/>
                <a:gd name="connsiteY92" fmla="*/ 3132198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10073 w 4206653"/>
                <a:gd name="connsiteY95" fmla="*/ 2755008 h 4460527"/>
                <a:gd name="connsiteX96" fmla="*/ 1152973 w 4206653"/>
                <a:gd name="connsiteY96" fmla="*/ 2777868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2162 w 4206653"/>
                <a:gd name="connsiteY75" fmla="*/ 3235573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84393 w 4206653"/>
                <a:gd name="connsiteY90" fmla="*/ 3029328 h 4460527"/>
                <a:gd name="connsiteX91" fmla="*/ 730063 w 4206653"/>
                <a:gd name="connsiteY91" fmla="*/ 2960748 h 4460527"/>
                <a:gd name="connsiteX92" fmla="*/ 375733 w 4206653"/>
                <a:gd name="connsiteY92" fmla="*/ 3132198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10073 w 4206653"/>
                <a:gd name="connsiteY95" fmla="*/ 2755008 h 4460527"/>
                <a:gd name="connsiteX96" fmla="*/ 1152973 w 4206653"/>
                <a:gd name="connsiteY96" fmla="*/ 2777868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2162 w 4206653"/>
                <a:gd name="connsiteY75" fmla="*/ 3235573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84393 w 4206653"/>
                <a:gd name="connsiteY90" fmla="*/ 3029328 h 4460527"/>
                <a:gd name="connsiteX91" fmla="*/ 730063 w 4206653"/>
                <a:gd name="connsiteY91" fmla="*/ 2960748 h 4460527"/>
                <a:gd name="connsiteX92" fmla="*/ 375733 w 4206653"/>
                <a:gd name="connsiteY92" fmla="*/ 3132198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10073 w 4206653"/>
                <a:gd name="connsiteY95" fmla="*/ 2755008 h 4460527"/>
                <a:gd name="connsiteX96" fmla="*/ 1149272 w 4206653"/>
                <a:gd name="connsiteY96" fmla="*/ 2889676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2162 w 4206653"/>
                <a:gd name="connsiteY75" fmla="*/ 3235573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84393 w 4206653"/>
                <a:gd name="connsiteY90" fmla="*/ 3029328 h 4460527"/>
                <a:gd name="connsiteX91" fmla="*/ 730063 w 4206653"/>
                <a:gd name="connsiteY91" fmla="*/ 2960748 h 4460527"/>
                <a:gd name="connsiteX92" fmla="*/ 375733 w 4206653"/>
                <a:gd name="connsiteY92" fmla="*/ 3132198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54480 w 4206653"/>
                <a:gd name="connsiteY95" fmla="*/ 2889178 h 4460527"/>
                <a:gd name="connsiteX96" fmla="*/ 1149272 w 4206653"/>
                <a:gd name="connsiteY96" fmla="*/ 2889676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2162 w 4206653"/>
                <a:gd name="connsiteY75" fmla="*/ 3235573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76992 w 4206653"/>
                <a:gd name="connsiteY90" fmla="*/ 3015911 h 4460527"/>
                <a:gd name="connsiteX91" fmla="*/ 730063 w 4206653"/>
                <a:gd name="connsiteY91" fmla="*/ 2960748 h 4460527"/>
                <a:gd name="connsiteX92" fmla="*/ 375733 w 4206653"/>
                <a:gd name="connsiteY92" fmla="*/ 3132198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54480 w 4206653"/>
                <a:gd name="connsiteY95" fmla="*/ 2889178 h 4460527"/>
                <a:gd name="connsiteX96" fmla="*/ 1149272 w 4206653"/>
                <a:gd name="connsiteY96" fmla="*/ 2889676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2162 w 4206653"/>
                <a:gd name="connsiteY75" fmla="*/ 3235573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76992 w 4206653"/>
                <a:gd name="connsiteY90" fmla="*/ 3015911 h 4460527"/>
                <a:gd name="connsiteX91" fmla="*/ 726362 w 4206653"/>
                <a:gd name="connsiteY91" fmla="*/ 2992054 h 4460527"/>
                <a:gd name="connsiteX92" fmla="*/ 375733 w 4206653"/>
                <a:gd name="connsiteY92" fmla="*/ 3132198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54480 w 4206653"/>
                <a:gd name="connsiteY95" fmla="*/ 2889178 h 4460527"/>
                <a:gd name="connsiteX96" fmla="*/ 1149272 w 4206653"/>
                <a:gd name="connsiteY96" fmla="*/ 2889676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2162 w 4206653"/>
                <a:gd name="connsiteY75" fmla="*/ 3235573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76992 w 4206653"/>
                <a:gd name="connsiteY90" fmla="*/ 3015911 h 4460527"/>
                <a:gd name="connsiteX91" fmla="*/ 726362 w 4206653"/>
                <a:gd name="connsiteY91" fmla="*/ 2992054 h 4460527"/>
                <a:gd name="connsiteX92" fmla="*/ 235111 w 4206653"/>
                <a:gd name="connsiteY92" fmla="*/ 3217172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54480 w 4206653"/>
                <a:gd name="connsiteY95" fmla="*/ 2889178 h 4460527"/>
                <a:gd name="connsiteX96" fmla="*/ 1149272 w 4206653"/>
                <a:gd name="connsiteY96" fmla="*/ 2889676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2162 w 4206653"/>
                <a:gd name="connsiteY75" fmla="*/ 3235573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76992 w 4206653"/>
                <a:gd name="connsiteY90" fmla="*/ 3015911 h 4460527"/>
                <a:gd name="connsiteX91" fmla="*/ 663453 w 4206653"/>
                <a:gd name="connsiteY91" fmla="*/ 3023360 h 4460527"/>
                <a:gd name="connsiteX92" fmla="*/ 235111 w 4206653"/>
                <a:gd name="connsiteY92" fmla="*/ 3217172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54480 w 4206653"/>
                <a:gd name="connsiteY95" fmla="*/ 2889178 h 4460527"/>
                <a:gd name="connsiteX96" fmla="*/ 1149272 w 4206653"/>
                <a:gd name="connsiteY96" fmla="*/ 2889676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2162 w 4206653"/>
                <a:gd name="connsiteY75" fmla="*/ 3235573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80693 w 4206653"/>
                <a:gd name="connsiteY90" fmla="*/ 2984604 h 4460527"/>
                <a:gd name="connsiteX91" fmla="*/ 663453 w 4206653"/>
                <a:gd name="connsiteY91" fmla="*/ 3023360 h 4460527"/>
                <a:gd name="connsiteX92" fmla="*/ 235111 w 4206653"/>
                <a:gd name="connsiteY92" fmla="*/ 3217172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54480 w 4206653"/>
                <a:gd name="connsiteY95" fmla="*/ 2889178 h 4460527"/>
                <a:gd name="connsiteX96" fmla="*/ 1149272 w 4206653"/>
                <a:gd name="connsiteY96" fmla="*/ 2889676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2162 w 4206653"/>
                <a:gd name="connsiteY75" fmla="*/ 3235573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09620 w 4206653"/>
                <a:gd name="connsiteY88" fmla="*/ 3169963 h 4460527"/>
                <a:gd name="connsiteX89" fmla="*/ 1393003 w 4206653"/>
                <a:gd name="connsiteY89" fmla="*/ 3052188 h 4460527"/>
                <a:gd name="connsiteX90" fmla="*/ 1080693 w 4206653"/>
                <a:gd name="connsiteY90" fmla="*/ 2984604 h 4460527"/>
                <a:gd name="connsiteX91" fmla="*/ 663453 w 4206653"/>
                <a:gd name="connsiteY91" fmla="*/ 3023360 h 4460527"/>
                <a:gd name="connsiteX92" fmla="*/ 235111 w 4206653"/>
                <a:gd name="connsiteY92" fmla="*/ 3217172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54480 w 4206653"/>
                <a:gd name="connsiteY95" fmla="*/ 2889178 h 4460527"/>
                <a:gd name="connsiteX96" fmla="*/ 1149272 w 4206653"/>
                <a:gd name="connsiteY96" fmla="*/ 2889676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2162 w 4206653"/>
                <a:gd name="connsiteY75" fmla="*/ 3235573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69661 w 4206653"/>
                <a:gd name="connsiteY87" fmla="*/ 3390117 h 4460527"/>
                <a:gd name="connsiteX88" fmla="*/ 1309620 w 4206653"/>
                <a:gd name="connsiteY88" fmla="*/ 3169963 h 4460527"/>
                <a:gd name="connsiteX89" fmla="*/ 1393003 w 4206653"/>
                <a:gd name="connsiteY89" fmla="*/ 3052188 h 4460527"/>
                <a:gd name="connsiteX90" fmla="*/ 1080693 w 4206653"/>
                <a:gd name="connsiteY90" fmla="*/ 2984604 h 4460527"/>
                <a:gd name="connsiteX91" fmla="*/ 663453 w 4206653"/>
                <a:gd name="connsiteY91" fmla="*/ 3023360 h 4460527"/>
                <a:gd name="connsiteX92" fmla="*/ 235111 w 4206653"/>
                <a:gd name="connsiteY92" fmla="*/ 3217172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54480 w 4206653"/>
                <a:gd name="connsiteY95" fmla="*/ 2889178 h 4460527"/>
                <a:gd name="connsiteX96" fmla="*/ 1149272 w 4206653"/>
                <a:gd name="connsiteY96" fmla="*/ 2889676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2162 w 4206653"/>
                <a:gd name="connsiteY75" fmla="*/ 3235573 h 4460527"/>
                <a:gd name="connsiteX76" fmla="*/ 1381573 w 4206653"/>
                <a:gd name="connsiteY76" fmla="*/ 3680838 h 4460527"/>
                <a:gd name="connsiteX77" fmla="*/ 1340867 w 4206653"/>
                <a:gd name="connsiteY77" fmla="*/ 3980504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69661 w 4206653"/>
                <a:gd name="connsiteY87" fmla="*/ 3390117 h 4460527"/>
                <a:gd name="connsiteX88" fmla="*/ 1309620 w 4206653"/>
                <a:gd name="connsiteY88" fmla="*/ 3169963 h 4460527"/>
                <a:gd name="connsiteX89" fmla="*/ 1393003 w 4206653"/>
                <a:gd name="connsiteY89" fmla="*/ 3052188 h 4460527"/>
                <a:gd name="connsiteX90" fmla="*/ 1080693 w 4206653"/>
                <a:gd name="connsiteY90" fmla="*/ 2984604 h 4460527"/>
                <a:gd name="connsiteX91" fmla="*/ 663453 w 4206653"/>
                <a:gd name="connsiteY91" fmla="*/ 3023360 h 4460527"/>
                <a:gd name="connsiteX92" fmla="*/ 235111 w 4206653"/>
                <a:gd name="connsiteY92" fmla="*/ 3217172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54480 w 4206653"/>
                <a:gd name="connsiteY95" fmla="*/ 2889178 h 4460527"/>
                <a:gd name="connsiteX96" fmla="*/ 1149272 w 4206653"/>
                <a:gd name="connsiteY96" fmla="*/ 2889676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743809"/>
                <a:gd name="connsiteX1" fmla="*/ 1343911 w 4206653"/>
                <a:gd name="connsiteY1" fmla="*/ 1559828 h 4743809"/>
                <a:gd name="connsiteX2" fmla="*/ 1553023 w 4206653"/>
                <a:gd name="connsiteY2" fmla="*/ 1657728 h 4743809"/>
                <a:gd name="connsiteX3" fmla="*/ 1907353 w 4206653"/>
                <a:gd name="connsiteY3" fmla="*/ 1680588 h 4743809"/>
                <a:gd name="connsiteX4" fmla="*/ 2021653 w 4206653"/>
                <a:gd name="connsiteY4" fmla="*/ 1543428 h 4743809"/>
                <a:gd name="connsiteX5" fmla="*/ 2124523 w 4206653"/>
                <a:gd name="connsiteY5" fmla="*/ 1291968 h 4743809"/>
                <a:gd name="connsiteX6" fmla="*/ 2124523 w 4206653"/>
                <a:gd name="connsiteY6" fmla="*/ 1120518 h 4743809"/>
                <a:gd name="connsiteX7" fmla="*/ 2068029 w 4206653"/>
                <a:gd name="connsiteY7" fmla="*/ 825325 h 4743809"/>
                <a:gd name="connsiteX8" fmla="*/ 2078803 w 4206653"/>
                <a:gd name="connsiteY8" fmla="*/ 777618 h 4743809"/>
                <a:gd name="connsiteX9" fmla="*/ 2170243 w 4206653"/>
                <a:gd name="connsiteY9" fmla="*/ 1086228 h 4743809"/>
                <a:gd name="connsiteX10" fmla="*/ 2215963 w 4206653"/>
                <a:gd name="connsiteY10" fmla="*/ 1269108 h 4743809"/>
                <a:gd name="connsiteX11" fmla="*/ 2284543 w 4206653"/>
                <a:gd name="connsiteY11" fmla="*/ 1303398 h 4743809"/>
                <a:gd name="connsiteX12" fmla="*/ 2330263 w 4206653"/>
                <a:gd name="connsiteY12" fmla="*/ 1166238 h 4743809"/>
                <a:gd name="connsiteX13" fmla="*/ 2467423 w 4206653"/>
                <a:gd name="connsiteY13" fmla="*/ 880488 h 4743809"/>
                <a:gd name="connsiteX14" fmla="*/ 2558863 w 4206653"/>
                <a:gd name="connsiteY14" fmla="*/ 640458 h 4743809"/>
                <a:gd name="connsiteX15" fmla="*/ 2616013 w 4206653"/>
                <a:gd name="connsiteY15" fmla="*/ 537588 h 4743809"/>
                <a:gd name="connsiteX16" fmla="*/ 2558863 w 4206653"/>
                <a:gd name="connsiteY16" fmla="*/ 789048 h 4743809"/>
                <a:gd name="connsiteX17" fmla="*/ 2444563 w 4206653"/>
                <a:gd name="connsiteY17" fmla="*/ 1097658 h 4743809"/>
                <a:gd name="connsiteX18" fmla="*/ 2375983 w 4206653"/>
                <a:gd name="connsiteY18" fmla="*/ 1406268 h 4743809"/>
                <a:gd name="connsiteX19" fmla="*/ 2558863 w 4206653"/>
                <a:gd name="connsiteY19" fmla="*/ 1577718 h 4743809"/>
                <a:gd name="connsiteX20" fmla="*/ 2878903 w 4206653"/>
                <a:gd name="connsiteY20" fmla="*/ 1657728 h 4743809"/>
                <a:gd name="connsiteX21" fmla="*/ 3187513 w 4206653"/>
                <a:gd name="connsiteY21" fmla="*/ 1657728 h 4743809"/>
                <a:gd name="connsiteX22" fmla="*/ 3370393 w 4206653"/>
                <a:gd name="connsiteY22" fmla="*/ 1566288 h 4743809"/>
                <a:gd name="connsiteX23" fmla="*/ 3488066 w 4206653"/>
                <a:gd name="connsiteY23" fmla="*/ 1246753 h 4743809"/>
                <a:gd name="connsiteX24" fmla="*/ 3495138 w 4206653"/>
                <a:gd name="connsiteY24" fmla="*/ 1115548 h 4743809"/>
                <a:gd name="connsiteX25" fmla="*/ 3493650 w 4206653"/>
                <a:gd name="connsiteY25" fmla="*/ 1063976 h 4743809"/>
                <a:gd name="connsiteX26" fmla="*/ 3450403 w 4206653"/>
                <a:gd name="connsiteY26" fmla="*/ 777618 h 4743809"/>
                <a:gd name="connsiteX27" fmla="*/ 3119893 w 4206653"/>
                <a:gd name="connsiteY27" fmla="*/ 321571 h 4743809"/>
                <a:gd name="connsiteX28" fmla="*/ 3497351 w 4206653"/>
                <a:gd name="connsiteY28" fmla="*/ 674883 h 4743809"/>
                <a:gd name="connsiteX29" fmla="*/ 3759013 w 4206653"/>
                <a:gd name="connsiteY29" fmla="*/ 571878 h 4743809"/>
                <a:gd name="connsiteX30" fmla="*/ 3999043 w 4206653"/>
                <a:gd name="connsiteY30" fmla="*/ 91818 h 4743809"/>
                <a:gd name="connsiteX31" fmla="*/ 4033333 w 4206653"/>
                <a:gd name="connsiteY31" fmla="*/ 11808 h 4743809"/>
                <a:gd name="connsiteX32" fmla="*/ 3984569 w 4206653"/>
                <a:gd name="connsiteY32" fmla="*/ 247366 h 4743809"/>
                <a:gd name="connsiteX33" fmla="*/ 3812791 w 4206653"/>
                <a:gd name="connsiteY33" fmla="*/ 647417 h 4743809"/>
                <a:gd name="connsiteX34" fmla="*/ 3592906 w 4206653"/>
                <a:gd name="connsiteY34" fmla="*/ 811408 h 4743809"/>
                <a:gd name="connsiteX35" fmla="*/ 3604425 w 4206653"/>
                <a:gd name="connsiteY35" fmla="*/ 999253 h 4743809"/>
                <a:gd name="connsiteX36" fmla="*/ 3872985 w 4206653"/>
                <a:gd name="connsiteY36" fmla="*/ 881976 h 4743809"/>
                <a:gd name="connsiteX37" fmla="*/ 4200754 w 4206653"/>
                <a:gd name="connsiteY37" fmla="*/ 774136 h 4743809"/>
                <a:gd name="connsiteX38" fmla="*/ 4064251 w 4206653"/>
                <a:gd name="connsiteY38" fmla="*/ 847195 h 4743809"/>
                <a:gd name="connsiteX39" fmla="*/ 3818880 w 4206653"/>
                <a:gd name="connsiteY39" fmla="*/ 991305 h 4743809"/>
                <a:gd name="connsiteX40" fmla="*/ 3658531 w 4206653"/>
                <a:gd name="connsiteY40" fmla="*/ 1093178 h 4743809"/>
                <a:gd name="connsiteX41" fmla="*/ 3622838 w 4206653"/>
                <a:gd name="connsiteY41" fmla="*/ 1221401 h 4743809"/>
                <a:gd name="connsiteX42" fmla="*/ 3577446 w 4206653"/>
                <a:gd name="connsiteY42" fmla="*/ 1500691 h 4743809"/>
                <a:gd name="connsiteX43" fmla="*/ 3461833 w 4206653"/>
                <a:gd name="connsiteY43" fmla="*/ 1726308 h 4743809"/>
                <a:gd name="connsiteX44" fmla="*/ 3278953 w 4206653"/>
                <a:gd name="connsiteY44" fmla="*/ 2034918 h 4743809"/>
                <a:gd name="connsiteX45" fmla="*/ 3233233 w 4206653"/>
                <a:gd name="connsiteY45" fmla="*/ 2309238 h 4743809"/>
                <a:gd name="connsiteX46" fmla="*/ 3404683 w 4206653"/>
                <a:gd name="connsiteY46" fmla="*/ 2457828 h 4743809"/>
                <a:gd name="connsiteX47" fmla="*/ 3759013 w 4206653"/>
                <a:gd name="connsiteY47" fmla="*/ 2663568 h 4743809"/>
                <a:gd name="connsiteX48" fmla="*/ 4079053 w 4206653"/>
                <a:gd name="connsiteY48" fmla="*/ 2777868 h 4743809"/>
                <a:gd name="connsiteX49" fmla="*/ 4079053 w 4206653"/>
                <a:gd name="connsiteY49" fmla="*/ 2880738 h 4743809"/>
                <a:gd name="connsiteX50" fmla="*/ 3770443 w 4206653"/>
                <a:gd name="connsiteY50" fmla="*/ 2869308 h 4743809"/>
                <a:gd name="connsiteX51" fmla="*/ 3404683 w 4206653"/>
                <a:gd name="connsiteY51" fmla="*/ 2732148 h 4743809"/>
                <a:gd name="connsiteX52" fmla="*/ 3084643 w 4206653"/>
                <a:gd name="connsiteY52" fmla="*/ 2663568 h 4743809"/>
                <a:gd name="connsiteX53" fmla="*/ 2995919 w 4206653"/>
                <a:gd name="connsiteY53" fmla="*/ 2782832 h 4743809"/>
                <a:gd name="connsiteX54" fmla="*/ 2832855 w 4206653"/>
                <a:gd name="connsiteY54" fmla="*/ 2930924 h 4743809"/>
                <a:gd name="connsiteX55" fmla="*/ 2820111 w 4206653"/>
                <a:gd name="connsiteY55" fmla="*/ 3026344 h 4743809"/>
                <a:gd name="connsiteX56" fmla="*/ 2959241 w 4206653"/>
                <a:gd name="connsiteY56" fmla="*/ 3167976 h 4743809"/>
                <a:gd name="connsiteX57" fmla="*/ 3176083 w 4206653"/>
                <a:gd name="connsiteY57" fmla="*/ 3269358 h 4743809"/>
                <a:gd name="connsiteX58" fmla="*/ 3388239 w 4206653"/>
                <a:gd name="connsiteY58" fmla="*/ 3442290 h 4743809"/>
                <a:gd name="connsiteX59" fmla="*/ 3212014 w 4206653"/>
                <a:gd name="connsiteY59" fmla="*/ 3363782 h 4743809"/>
                <a:gd name="connsiteX60" fmla="*/ 3004633 w 4206653"/>
                <a:gd name="connsiteY60" fmla="*/ 3276814 h 4743809"/>
                <a:gd name="connsiteX61" fmla="*/ 2771676 w 4206653"/>
                <a:gd name="connsiteY61" fmla="*/ 3166987 h 4743809"/>
                <a:gd name="connsiteX62" fmla="*/ 2638873 w 4206653"/>
                <a:gd name="connsiteY62" fmla="*/ 3097908 h 4743809"/>
                <a:gd name="connsiteX63" fmla="*/ 2570293 w 4206653"/>
                <a:gd name="connsiteY63" fmla="*/ 3109338 h 4743809"/>
                <a:gd name="connsiteX64" fmla="*/ 2525557 w 4206653"/>
                <a:gd name="connsiteY64" fmla="*/ 3326508 h 4743809"/>
                <a:gd name="connsiteX65" fmla="*/ 2584349 w 4206653"/>
                <a:gd name="connsiteY65" fmla="*/ 3577470 h 4743809"/>
                <a:gd name="connsiteX66" fmla="*/ 2663703 w 4206653"/>
                <a:gd name="connsiteY66" fmla="*/ 3996904 h 4743809"/>
                <a:gd name="connsiteX67" fmla="*/ 2633113 w 4206653"/>
                <a:gd name="connsiteY67" fmla="*/ 4192703 h 4743809"/>
                <a:gd name="connsiteX68" fmla="*/ 2539703 w 4206653"/>
                <a:gd name="connsiteY68" fmla="*/ 4455574 h 4743809"/>
                <a:gd name="connsiteX69" fmla="*/ 2595212 w 4206653"/>
                <a:gd name="connsiteY69" fmla="*/ 3945217 h 4743809"/>
                <a:gd name="connsiteX70" fmla="*/ 2481240 w 4206653"/>
                <a:gd name="connsiteY70" fmla="*/ 3566538 h 4743809"/>
                <a:gd name="connsiteX71" fmla="*/ 2307403 w 4206653"/>
                <a:gd name="connsiteY71" fmla="*/ 3166488 h 4743809"/>
                <a:gd name="connsiteX72" fmla="*/ 2261683 w 4206653"/>
                <a:gd name="connsiteY72" fmla="*/ 3063618 h 4743809"/>
                <a:gd name="connsiteX73" fmla="*/ 2078803 w 4206653"/>
                <a:gd name="connsiteY73" fmla="*/ 2949318 h 4743809"/>
                <a:gd name="connsiteX74" fmla="*/ 1824299 w 4206653"/>
                <a:gd name="connsiteY74" fmla="*/ 3002494 h 4743809"/>
                <a:gd name="connsiteX75" fmla="*/ 1412162 w 4206653"/>
                <a:gd name="connsiteY75" fmla="*/ 3235573 h 4743809"/>
                <a:gd name="connsiteX76" fmla="*/ 1381573 w 4206653"/>
                <a:gd name="connsiteY76" fmla="*/ 3680838 h 4743809"/>
                <a:gd name="connsiteX77" fmla="*/ 1340867 w 4206653"/>
                <a:gd name="connsiteY77" fmla="*/ 3980504 h 4743809"/>
                <a:gd name="connsiteX78" fmla="*/ 1197619 w 4206653"/>
                <a:gd name="connsiteY78" fmla="*/ 4738831 h 4743809"/>
                <a:gd name="connsiteX79" fmla="*/ 1198693 w 4206653"/>
                <a:gd name="connsiteY79" fmla="*/ 4298058 h 4743809"/>
                <a:gd name="connsiteX80" fmla="*/ 1187263 w 4206653"/>
                <a:gd name="connsiteY80" fmla="*/ 4080888 h 4743809"/>
                <a:gd name="connsiteX81" fmla="*/ 1198693 w 4206653"/>
                <a:gd name="connsiteY81" fmla="*/ 3909438 h 4743809"/>
                <a:gd name="connsiteX82" fmla="*/ 970093 w 4206653"/>
                <a:gd name="connsiteY82" fmla="*/ 3989448 h 4743809"/>
                <a:gd name="connsiteX83" fmla="*/ 718633 w 4206653"/>
                <a:gd name="connsiteY83" fmla="*/ 4069458 h 4743809"/>
                <a:gd name="connsiteX84" fmla="*/ 741493 w 4206653"/>
                <a:gd name="connsiteY84" fmla="*/ 3955158 h 4743809"/>
                <a:gd name="connsiteX85" fmla="*/ 1130113 w 4206653"/>
                <a:gd name="connsiteY85" fmla="*/ 3795138 h 4743809"/>
                <a:gd name="connsiteX86" fmla="*/ 1278703 w 4206653"/>
                <a:gd name="connsiteY86" fmla="*/ 3726558 h 4743809"/>
                <a:gd name="connsiteX87" fmla="*/ 1269661 w 4206653"/>
                <a:gd name="connsiteY87" fmla="*/ 3390117 h 4743809"/>
                <a:gd name="connsiteX88" fmla="*/ 1309620 w 4206653"/>
                <a:gd name="connsiteY88" fmla="*/ 3169963 h 4743809"/>
                <a:gd name="connsiteX89" fmla="*/ 1393003 w 4206653"/>
                <a:gd name="connsiteY89" fmla="*/ 3052188 h 4743809"/>
                <a:gd name="connsiteX90" fmla="*/ 1080693 w 4206653"/>
                <a:gd name="connsiteY90" fmla="*/ 2984604 h 4743809"/>
                <a:gd name="connsiteX91" fmla="*/ 663453 w 4206653"/>
                <a:gd name="connsiteY91" fmla="*/ 3023360 h 4743809"/>
                <a:gd name="connsiteX92" fmla="*/ 235111 w 4206653"/>
                <a:gd name="connsiteY92" fmla="*/ 3217172 h 4743809"/>
                <a:gd name="connsiteX93" fmla="*/ 421453 w 4206653"/>
                <a:gd name="connsiteY93" fmla="*/ 3029328 h 4743809"/>
                <a:gd name="connsiteX94" fmla="*/ 627193 w 4206653"/>
                <a:gd name="connsiteY94" fmla="*/ 2926458 h 4743809"/>
                <a:gd name="connsiteX95" fmla="*/ 854480 w 4206653"/>
                <a:gd name="connsiteY95" fmla="*/ 2889178 h 4743809"/>
                <a:gd name="connsiteX96" fmla="*/ 1149272 w 4206653"/>
                <a:gd name="connsiteY96" fmla="*/ 2889676 h 4743809"/>
                <a:gd name="connsiteX97" fmla="*/ 1531894 w 4206653"/>
                <a:gd name="connsiteY97" fmla="*/ 2917507 h 4743809"/>
                <a:gd name="connsiteX98" fmla="*/ 1860559 w 4206653"/>
                <a:gd name="connsiteY98" fmla="*/ 2766431 h 4743809"/>
                <a:gd name="connsiteX99" fmla="*/ 1701613 w 4206653"/>
                <a:gd name="connsiteY99" fmla="*/ 2263518 h 4743809"/>
                <a:gd name="connsiteX100" fmla="*/ 1690183 w 4206653"/>
                <a:gd name="connsiteY100" fmla="*/ 1966338 h 4743809"/>
                <a:gd name="connsiteX101" fmla="*/ 1381991 w 4206653"/>
                <a:gd name="connsiteY101" fmla="*/ 1841604 h 4743809"/>
                <a:gd name="connsiteX102" fmla="*/ 1095823 w 4206653"/>
                <a:gd name="connsiteY102" fmla="*/ 1714878 h 4743809"/>
                <a:gd name="connsiteX103" fmla="*/ 746507 w 4206653"/>
                <a:gd name="connsiteY103" fmla="*/ 1626415 h 4743809"/>
                <a:gd name="connsiteX104" fmla="*/ 352873 w 4206653"/>
                <a:gd name="connsiteY104" fmla="*/ 1726308 h 4743809"/>
                <a:gd name="connsiteX105" fmla="*/ 113171 w 4206653"/>
                <a:gd name="connsiteY105" fmla="*/ 1763582 h 4743809"/>
                <a:gd name="connsiteX106" fmla="*/ 9973 w 4206653"/>
                <a:gd name="connsiteY106" fmla="*/ 1737738 h 4743809"/>
                <a:gd name="connsiteX107" fmla="*/ 348516 w 4206653"/>
                <a:gd name="connsiteY107" fmla="*/ 1643812 h 4743809"/>
                <a:gd name="connsiteX108" fmla="*/ 653097 w 4206653"/>
                <a:gd name="connsiteY108" fmla="*/ 1543920 h 4743809"/>
                <a:gd name="connsiteX109" fmla="*/ 1072963 w 4206653"/>
                <a:gd name="connsiteY109" fmla="*/ 1612008 h 4743809"/>
                <a:gd name="connsiteX110" fmla="*/ 1244413 w 4206653"/>
                <a:gd name="connsiteY110" fmla="*/ 1657728 h 4743809"/>
                <a:gd name="connsiteX111" fmla="*/ 1205766 w 4206653"/>
                <a:gd name="connsiteY111" fmla="*/ 1451988 h 4743809"/>
                <a:gd name="connsiteX112" fmla="*/ 1046313 w 4206653"/>
                <a:gd name="connsiteY112" fmla="*/ 815409 h 4743809"/>
                <a:gd name="connsiteX113" fmla="*/ 1221553 w 4206653"/>
                <a:gd name="connsiteY113" fmla="*/ 1211958 h 4743809"/>
                <a:gd name="connsiteX0" fmla="*/ 1221553 w 4206653"/>
                <a:gd name="connsiteY0" fmla="*/ 1211958 h 4743809"/>
                <a:gd name="connsiteX1" fmla="*/ 1343911 w 4206653"/>
                <a:gd name="connsiteY1" fmla="*/ 1559828 h 4743809"/>
                <a:gd name="connsiteX2" fmla="*/ 1553023 w 4206653"/>
                <a:gd name="connsiteY2" fmla="*/ 1657728 h 4743809"/>
                <a:gd name="connsiteX3" fmla="*/ 1907353 w 4206653"/>
                <a:gd name="connsiteY3" fmla="*/ 1680588 h 4743809"/>
                <a:gd name="connsiteX4" fmla="*/ 2021653 w 4206653"/>
                <a:gd name="connsiteY4" fmla="*/ 1543428 h 4743809"/>
                <a:gd name="connsiteX5" fmla="*/ 2124523 w 4206653"/>
                <a:gd name="connsiteY5" fmla="*/ 1291968 h 4743809"/>
                <a:gd name="connsiteX6" fmla="*/ 2124523 w 4206653"/>
                <a:gd name="connsiteY6" fmla="*/ 1120518 h 4743809"/>
                <a:gd name="connsiteX7" fmla="*/ 2068029 w 4206653"/>
                <a:gd name="connsiteY7" fmla="*/ 825325 h 4743809"/>
                <a:gd name="connsiteX8" fmla="*/ 2078803 w 4206653"/>
                <a:gd name="connsiteY8" fmla="*/ 777618 h 4743809"/>
                <a:gd name="connsiteX9" fmla="*/ 2170243 w 4206653"/>
                <a:gd name="connsiteY9" fmla="*/ 1086228 h 4743809"/>
                <a:gd name="connsiteX10" fmla="*/ 2215963 w 4206653"/>
                <a:gd name="connsiteY10" fmla="*/ 1269108 h 4743809"/>
                <a:gd name="connsiteX11" fmla="*/ 2284543 w 4206653"/>
                <a:gd name="connsiteY11" fmla="*/ 1303398 h 4743809"/>
                <a:gd name="connsiteX12" fmla="*/ 2330263 w 4206653"/>
                <a:gd name="connsiteY12" fmla="*/ 1166238 h 4743809"/>
                <a:gd name="connsiteX13" fmla="*/ 2467423 w 4206653"/>
                <a:gd name="connsiteY13" fmla="*/ 880488 h 4743809"/>
                <a:gd name="connsiteX14" fmla="*/ 2558863 w 4206653"/>
                <a:gd name="connsiteY14" fmla="*/ 640458 h 4743809"/>
                <a:gd name="connsiteX15" fmla="*/ 2616013 w 4206653"/>
                <a:gd name="connsiteY15" fmla="*/ 537588 h 4743809"/>
                <a:gd name="connsiteX16" fmla="*/ 2558863 w 4206653"/>
                <a:gd name="connsiteY16" fmla="*/ 789048 h 4743809"/>
                <a:gd name="connsiteX17" fmla="*/ 2444563 w 4206653"/>
                <a:gd name="connsiteY17" fmla="*/ 1097658 h 4743809"/>
                <a:gd name="connsiteX18" fmla="*/ 2375983 w 4206653"/>
                <a:gd name="connsiteY18" fmla="*/ 1406268 h 4743809"/>
                <a:gd name="connsiteX19" fmla="*/ 2558863 w 4206653"/>
                <a:gd name="connsiteY19" fmla="*/ 1577718 h 4743809"/>
                <a:gd name="connsiteX20" fmla="*/ 2878903 w 4206653"/>
                <a:gd name="connsiteY20" fmla="*/ 1657728 h 4743809"/>
                <a:gd name="connsiteX21" fmla="*/ 3187513 w 4206653"/>
                <a:gd name="connsiteY21" fmla="*/ 1657728 h 4743809"/>
                <a:gd name="connsiteX22" fmla="*/ 3370393 w 4206653"/>
                <a:gd name="connsiteY22" fmla="*/ 1566288 h 4743809"/>
                <a:gd name="connsiteX23" fmla="*/ 3488066 w 4206653"/>
                <a:gd name="connsiteY23" fmla="*/ 1246753 h 4743809"/>
                <a:gd name="connsiteX24" fmla="*/ 3495138 w 4206653"/>
                <a:gd name="connsiteY24" fmla="*/ 1115548 h 4743809"/>
                <a:gd name="connsiteX25" fmla="*/ 3493650 w 4206653"/>
                <a:gd name="connsiteY25" fmla="*/ 1063976 h 4743809"/>
                <a:gd name="connsiteX26" fmla="*/ 3450403 w 4206653"/>
                <a:gd name="connsiteY26" fmla="*/ 777618 h 4743809"/>
                <a:gd name="connsiteX27" fmla="*/ 3119893 w 4206653"/>
                <a:gd name="connsiteY27" fmla="*/ 321571 h 4743809"/>
                <a:gd name="connsiteX28" fmla="*/ 3497351 w 4206653"/>
                <a:gd name="connsiteY28" fmla="*/ 674883 h 4743809"/>
                <a:gd name="connsiteX29" fmla="*/ 3759013 w 4206653"/>
                <a:gd name="connsiteY29" fmla="*/ 571878 h 4743809"/>
                <a:gd name="connsiteX30" fmla="*/ 3999043 w 4206653"/>
                <a:gd name="connsiteY30" fmla="*/ 91818 h 4743809"/>
                <a:gd name="connsiteX31" fmla="*/ 4033333 w 4206653"/>
                <a:gd name="connsiteY31" fmla="*/ 11808 h 4743809"/>
                <a:gd name="connsiteX32" fmla="*/ 3984569 w 4206653"/>
                <a:gd name="connsiteY32" fmla="*/ 247366 h 4743809"/>
                <a:gd name="connsiteX33" fmla="*/ 3812791 w 4206653"/>
                <a:gd name="connsiteY33" fmla="*/ 647417 h 4743809"/>
                <a:gd name="connsiteX34" fmla="*/ 3592906 w 4206653"/>
                <a:gd name="connsiteY34" fmla="*/ 811408 h 4743809"/>
                <a:gd name="connsiteX35" fmla="*/ 3604425 w 4206653"/>
                <a:gd name="connsiteY35" fmla="*/ 999253 h 4743809"/>
                <a:gd name="connsiteX36" fmla="*/ 3872985 w 4206653"/>
                <a:gd name="connsiteY36" fmla="*/ 881976 h 4743809"/>
                <a:gd name="connsiteX37" fmla="*/ 4200754 w 4206653"/>
                <a:gd name="connsiteY37" fmla="*/ 774136 h 4743809"/>
                <a:gd name="connsiteX38" fmla="*/ 4064251 w 4206653"/>
                <a:gd name="connsiteY38" fmla="*/ 847195 h 4743809"/>
                <a:gd name="connsiteX39" fmla="*/ 3818880 w 4206653"/>
                <a:gd name="connsiteY39" fmla="*/ 991305 h 4743809"/>
                <a:gd name="connsiteX40" fmla="*/ 3658531 w 4206653"/>
                <a:gd name="connsiteY40" fmla="*/ 1093178 h 4743809"/>
                <a:gd name="connsiteX41" fmla="*/ 3622838 w 4206653"/>
                <a:gd name="connsiteY41" fmla="*/ 1221401 h 4743809"/>
                <a:gd name="connsiteX42" fmla="*/ 3577446 w 4206653"/>
                <a:gd name="connsiteY42" fmla="*/ 1500691 h 4743809"/>
                <a:gd name="connsiteX43" fmla="*/ 3461833 w 4206653"/>
                <a:gd name="connsiteY43" fmla="*/ 1726308 h 4743809"/>
                <a:gd name="connsiteX44" fmla="*/ 3278953 w 4206653"/>
                <a:gd name="connsiteY44" fmla="*/ 2034918 h 4743809"/>
                <a:gd name="connsiteX45" fmla="*/ 3233233 w 4206653"/>
                <a:gd name="connsiteY45" fmla="*/ 2309238 h 4743809"/>
                <a:gd name="connsiteX46" fmla="*/ 3404683 w 4206653"/>
                <a:gd name="connsiteY46" fmla="*/ 2457828 h 4743809"/>
                <a:gd name="connsiteX47" fmla="*/ 3759013 w 4206653"/>
                <a:gd name="connsiteY47" fmla="*/ 2663568 h 4743809"/>
                <a:gd name="connsiteX48" fmla="*/ 4079053 w 4206653"/>
                <a:gd name="connsiteY48" fmla="*/ 2777868 h 4743809"/>
                <a:gd name="connsiteX49" fmla="*/ 4079053 w 4206653"/>
                <a:gd name="connsiteY49" fmla="*/ 2880738 h 4743809"/>
                <a:gd name="connsiteX50" fmla="*/ 3770443 w 4206653"/>
                <a:gd name="connsiteY50" fmla="*/ 2869308 h 4743809"/>
                <a:gd name="connsiteX51" fmla="*/ 3404683 w 4206653"/>
                <a:gd name="connsiteY51" fmla="*/ 2732148 h 4743809"/>
                <a:gd name="connsiteX52" fmla="*/ 3084643 w 4206653"/>
                <a:gd name="connsiteY52" fmla="*/ 2663568 h 4743809"/>
                <a:gd name="connsiteX53" fmla="*/ 2995919 w 4206653"/>
                <a:gd name="connsiteY53" fmla="*/ 2782832 h 4743809"/>
                <a:gd name="connsiteX54" fmla="*/ 2832855 w 4206653"/>
                <a:gd name="connsiteY54" fmla="*/ 2930924 h 4743809"/>
                <a:gd name="connsiteX55" fmla="*/ 2820111 w 4206653"/>
                <a:gd name="connsiteY55" fmla="*/ 3026344 h 4743809"/>
                <a:gd name="connsiteX56" fmla="*/ 2959241 w 4206653"/>
                <a:gd name="connsiteY56" fmla="*/ 3167976 h 4743809"/>
                <a:gd name="connsiteX57" fmla="*/ 3176083 w 4206653"/>
                <a:gd name="connsiteY57" fmla="*/ 3269358 h 4743809"/>
                <a:gd name="connsiteX58" fmla="*/ 3388239 w 4206653"/>
                <a:gd name="connsiteY58" fmla="*/ 3442290 h 4743809"/>
                <a:gd name="connsiteX59" fmla="*/ 3212014 w 4206653"/>
                <a:gd name="connsiteY59" fmla="*/ 3363782 h 4743809"/>
                <a:gd name="connsiteX60" fmla="*/ 3004633 w 4206653"/>
                <a:gd name="connsiteY60" fmla="*/ 3276814 h 4743809"/>
                <a:gd name="connsiteX61" fmla="*/ 2771676 w 4206653"/>
                <a:gd name="connsiteY61" fmla="*/ 3166987 h 4743809"/>
                <a:gd name="connsiteX62" fmla="*/ 2638873 w 4206653"/>
                <a:gd name="connsiteY62" fmla="*/ 3097908 h 4743809"/>
                <a:gd name="connsiteX63" fmla="*/ 2570293 w 4206653"/>
                <a:gd name="connsiteY63" fmla="*/ 3109338 h 4743809"/>
                <a:gd name="connsiteX64" fmla="*/ 2525557 w 4206653"/>
                <a:gd name="connsiteY64" fmla="*/ 3326508 h 4743809"/>
                <a:gd name="connsiteX65" fmla="*/ 2584349 w 4206653"/>
                <a:gd name="connsiteY65" fmla="*/ 3577470 h 4743809"/>
                <a:gd name="connsiteX66" fmla="*/ 2663703 w 4206653"/>
                <a:gd name="connsiteY66" fmla="*/ 3996904 h 4743809"/>
                <a:gd name="connsiteX67" fmla="*/ 2633113 w 4206653"/>
                <a:gd name="connsiteY67" fmla="*/ 4192703 h 4743809"/>
                <a:gd name="connsiteX68" fmla="*/ 2539703 w 4206653"/>
                <a:gd name="connsiteY68" fmla="*/ 4455574 h 4743809"/>
                <a:gd name="connsiteX69" fmla="*/ 2595212 w 4206653"/>
                <a:gd name="connsiteY69" fmla="*/ 3945217 h 4743809"/>
                <a:gd name="connsiteX70" fmla="*/ 2481240 w 4206653"/>
                <a:gd name="connsiteY70" fmla="*/ 3566538 h 4743809"/>
                <a:gd name="connsiteX71" fmla="*/ 2307403 w 4206653"/>
                <a:gd name="connsiteY71" fmla="*/ 3166488 h 4743809"/>
                <a:gd name="connsiteX72" fmla="*/ 2261683 w 4206653"/>
                <a:gd name="connsiteY72" fmla="*/ 3063618 h 4743809"/>
                <a:gd name="connsiteX73" fmla="*/ 2078803 w 4206653"/>
                <a:gd name="connsiteY73" fmla="*/ 2949318 h 4743809"/>
                <a:gd name="connsiteX74" fmla="*/ 1824299 w 4206653"/>
                <a:gd name="connsiteY74" fmla="*/ 3002494 h 4743809"/>
                <a:gd name="connsiteX75" fmla="*/ 1412162 w 4206653"/>
                <a:gd name="connsiteY75" fmla="*/ 3235573 h 4743809"/>
                <a:gd name="connsiteX76" fmla="*/ 1381573 w 4206653"/>
                <a:gd name="connsiteY76" fmla="*/ 3680838 h 4743809"/>
                <a:gd name="connsiteX77" fmla="*/ 1340867 w 4206653"/>
                <a:gd name="connsiteY77" fmla="*/ 3980504 h 4743809"/>
                <a:gd name="connsiteX78" fmla="*/ 1197619 w 4206653"/>
                <a:gd name="connsiteY78" fmla="*/ 4738831 h 4743809"/>
                <a:gd name="connsiteX79" fmla="*/ 1198693 w 4206653"/>
                <a:gd name="connsiteY79" fmla="*/ 4298058 h 4743809"/>
                <a:gd name="connsiteX80" fmla="*/ 1242772 w 4206653"/>
                <a:gd name="connsiteY80" fmla="*/ 4080888 h 4743809"/>
                <a:gd name="connsiteX81" fmla="*/ 1198693 w 4206653"/>
                <a:gd name="connsiteY81" fmla="*/ 3909438 h 4743809"/>
                <a:gd name="connsiteX82" fmla="*/ 970093 w 4206653"/>
                <a:gd name="connsiteY82" fmla="*/ 3989448 h 4743809"/>
                <a:gd name="connsiteX83" fmla="*/ 718633 w 4206653"/>
                <a:gd name="connsiteY83" fmla="*/ 4069458 h 4743809"/>
                <a:gd name="connsiteX84" fmla="*/ 741493 w 4206653"/>
                <a:gd name="connsiteY84" fmla="*/ 3955158 h 4743809"/>
                <a:gd name="connsiteX85" fmla="*/ 1130113 w 4206653"/>
                <a:gd name="connsiteY85" fmla="*/ 3795138 h 4743809"/>
                <a:gd name="connsiteX86" fmla="*/ 1278703 w 4206653"/>
                <a:gd name="connsiteY86" fmla="*/ 3726558 h 4743809"/>
                <a:gd name="connsiteX87" fmla="*/ 1269661 w 4206653"/>
                <a:gd name="connsiteY87" fmla="*/ 3390117 h 4743809"/>
                <a:gd name="connsiteX88" fmla="*/ 1309620 w 4206653"/>
                <a:gd name="connsiteY88" fmla="*/ 3169963 h 4743809"/>
                <a:gd name="connsiteX89" fmla="*/ 1393003 w 4206653"/>
                <a:gd name="connsiteY89" fmla="*/ 3052188 h 4743809"/>
                <a:gd name="connsiteX90" fmla="*/ 1080693 w 4206653"/>
                <a:gd name="connsiteY90" fmla="*/ 2984604 h 4743809"/>
                <a:gd name="connsiteX91" fmla="*/ 663453 w 4206653"/>
                <a:gd name="connsiteY91" fmla="*/ 3023360 h 4743809"/>
                <a:gd name="connsiteX92" fmla="*/ 235111 w 4206653"/>
                <a:gd name="connsiteY92" fmla="*/ 3217172 h 4743809"/>
                <a:gd name="connsiteX93" fmla="*/ 421453 w 4206653"/>
                <a:gd name="connsiteY93" fmla="*/ 3029328 h 4743809"/>
                <a:gd name="connsiteX94" fmla="*/ 627193 w 4206653"/>
                <a:gd name="connsiteY94" fmla="*/ 2926458 h 4743809"/>
                <a:gd name="connsiteX95" fmla="*/ 854480 w 4206653"/>
                <a:gd name="connsiteY95" fmla="*/ 2889178 h 4743809"/>
                <a:gd name="connsiteX96" fmla="*/ 1149272 w 4206653"/>
                <a:gd name="connsiteY96" fmla="*/ 2889676 h 4743809"/>
                <a:gd name="connsiteX97" fmla="*/ 1531894 w 4206653"/>
                <a:gd name="connsiteY97" fmla="*/ 2917507 h 4743809"/>
                <a:gd name="connsiteX98" fmla="*/ 1860559 w 4206653"/>
                <a:gd name="connsiteY98" fmla="*/ 2766431 h 4743809"/>
                <a:gd name="connsiteX99" fmla="*/ 1701613 w 4206653"/>
                <a:gd name="connsiteY99" fmla="*/ 2263518 h 4743809"/>
                <a:gd name="connsiteX100" fmla="*/ 1690183 w 4206653"/>
                <a:gd name="connsiteY100" fmla="*/ 1966338 h 4743809"/>
                <a:gd name="connsiteX101" fmla="*/ 1381991 w 4206653"/>
                <a:gd name="connsiteY101" fmla="*/ 1841604 h 4743809"/>
                <a:gd name="connsiteX102" fmla="*/ 1095823 w 4206653"/>
                <a:gd name="connsiteY102" fmla="*/ 1714878 h 4743809"/>
                <a:gd name="connsiteX103" fmla="*/ 746507 w 4206653"/>
                <a:gd name="connsiteY103" fmla="*/ 1626415 h 4743809"/>
                <a:gd name="connsiteX104" fmla="*/ 352873 w 4206653"/>
                <a:gd name="connsiteY104" fmla="*/ 1726308 h 4743809"/>
                <a:gd name="connsiteX105" fmla="*/ 113171 w 4206653"/>
                <a:gd name="connsiteY105" fmla="*/ 1763582 h 4743809"/>
                <a:gd name="connsiteX106" fmla="*/ 9973 w 4206653"/>
                <a:gd name="connsiteY106" fmla="*/ 1737738 h 4743809"/>
                <a:gd name="connsiteX107" fmla="*/ 348516 w 4206653"/>
                <a:gd name="connsiteY107" fmla="*/ 1643812 h 4743809"/>
                <a:gd name="connsiteX108" fmla="*/ 653097 w 4206653"/>
                <a:gd name="connsiteY108" fmla="*/ 1543920 h 4743809"/>
                <a:gd name="connsiteX109" fmla="*/ 1072963 w 4206653"/>
                <a:gd name="connsiteY109" fmla="*/ 1612008 h 4743809"/>
                <a:gd name="connsiteX110" fmla="*/ 1244413 w 4206653"/>
                <a:gd name="connsiteY110" fmla="*/ 1657728 h 4743809"/>
                <a:gd name="connsiteX111" fmla="*/ 1205766 w 4206653"/>
                <a:gd name="connsiteY111" fmla="*/ 1451988 h 4743809"/>
                <a:gd name="connsiteX112" fmla="*/ 1046313 w 4206653"/>
                <a:gd name="connsiteY112" fmla="*/ 815409 h 4743809"/>
                <a:gd name="connsiteX113" fmla="*/ 1221553 w 4206653"/>
                <a:gd name="connsiteY113" fmla="*/ 1211958 h 4743809"/>
                <a:gd name="connsiteX0" fmla="*/ 1221553 w 4206653"/>
                <a:gd name="connsiteY0" fmla="*/ 1211958 h 4743809"/>
                <a:gd name="connsiteX1" fmla="*/ 1343911 w 4206653"/>
                <a:gd name="connsiteY1" fmla="*/ 1559828 h 4743809"/>
                <a:gd name="connsiteX2" fmla="*/ 1553023 w 4206653"/>
                <a:gd name="connsiteY2" fmla="*/ 1657728 h 4743809"/>
                <a:gd name="connsiteX3" fmla="*/ 1907353 w 4206653"/>
                <a:gd name="connsiteY3" fmla="*/ 1680588 h 4743809"/>
                <a:gd name="connsiteX4" fmla="*/ 2021653 w 4206653"/>
                <a:gd name="connsiteY4" fmla="*/ 1543428 h 4743809"/>
                <a:gd name="connsiteX5" fmla="*/ 2124523 w 4206653"/>
                <a:gd name="connsiteY5" fmla="*/ 1291968 h 4743809"/>
                <a:gd name="connsiteX6" fmla="*/ 2124523 w 4206653"/>
                <a:gd name="connsiteY6" fmla="*/ 1120518 h 4743809"/>
                <a:gd name="connsiteX7" fmla="*/ 2068029 w 4206653"/>
                <a:gd name="connsiteY7" fmla="*/ 825325 h 4743809"/>
                <a:gd name="connsiteX8" fmla="*/ 2078803 w 4206653"/>
                <a:gd name="connsiteY8" fmla="*/ 777618 h 4743809"/>
                <a:gd name="connsiteX9" fmla="*/ 2170243 w 4206653"/>
                <a:gd name="connsiteY9" fmla="*/ 1086228 h 4743809"/>
                <a:gd name="connsiteX10" fmla="*/ 2215963 w 4206653"/>
                <a:gd name="connsiteY10" fmla="*/ 1269108 h 4743809"/>
                <a:gd name="connsiteX11" fmla="*/ 2284543 w 4206653"/>
                <a:gd name="connsiteY11" fmla="*/ 1303398 h 4743809"/>
                <a:gd name="connsiteX12" fmla="*/ 2330263 w 4206653"/>
                <a:gd name="connsiteY12" fmla="*/ 1166238 h 4743809"/>
                <a:gd name="connsiteX13" fmla="*/ 2467423 w 4206653"/>
                <a:gd name="connsiteY13" fmla="*/ 880488 h 4743809"/>
                <a:gd name="connsiteX14" fmla="*/ 2558863 w 4206653"/>
                <a:gd name="connsiteY14" fmla="*/ 640458 h 4743809"/>
                <a:gd name="connsiteX15" fmla="*/ 2616013 w 4206653"/>
                <a:gd name="connsiteY15" fmla="*/ 537588 h 4743809"/>
                <a:gd name="connsiteX16" fmla="*/ 2558863 w 4206653"/>
                <a:gd name="connsiteY16" fmla="*/ 789048 h 4743809"/>
                <a:gd name="connsiteX17" fmla="*/ 2444563 w 4206653"/>
                <a:gd name="connsiteY17" fmla="*/ 1097658 h 4743809"/>
                <a:gd name="connsiteX18" fmla="*/ 2375983 w 4206653"/>
                <a:gd name="connsiteY18" fmla="*/ 1406268 h 4743809"/>
                <a:gd name="connsiteX19" fmla="*/ 2558863 w 4206653"/>
                <a:gd name="connsiteY19" fmla="*/ 1577718 h 4743809"/>
                <a:gd name="connsiteX20" fmla="*/ 2878903 w 4206653"/>
                <a:gd name="connsiteY20" fmla="*/ 1657728 h 4743809"/>
                <a:gd name="connsiteX21" fmla="*/ 3187513 w 4206653"/>
                <a:gd name="connsiteY21" fmla="*/ 1657728 h 4743809"/>
                <a:gd name="connsiteX22" fmla="*/ 3370393 w 4206653"/>
                <a:gd name="connsiteY22" fmla="*/ 1566288 h 4743809"/>
                <a:gd name="connsiteX23" fmla="*/ 3488066 w 4206653"/>
                <a:gd name="connsiteY23" fmla="*/ 1246753 h 4743809"/>
                <a:gd name="connsiteX24" fmla="*/ 3495138 w 4206653"/>
                <a:gd name="connsiteY24" fmla="*/ 1115548 h 4743809"/>
                <a:gd name="connsiteX25" fmla="*/ 3493650 w 4206653"/>
                <a:gd name="connsiteY25" fmla="*/ 1063976 h 4743809"/>
                <a:gd name="connsiteX26" fmla="*/ 3450403 w 4206653"/>
                <a:gd name="connsiteY26" fmla="*/ 777618 h 4743809"/>
                <a:gd name="connsiteX27" fmla="*/ 3119893 w 4206653"/>
                <a:gd name="connsiteY27" fmla="*/ 321571 h 4743809"/>
                <a:gd name="connsiteX28" fmla="*/ 3497351 w 4206653"/>
                <a:gd name="connsiteY28" fmla="*/ 674883 h 4743809"/>
                <a:gd name="connsiteX29" fmla="*/ 3759013 w 4206653"/>
                <a:gd name="connsiteY29" fmla="*/ 571878 h 4743809"/>
                <a:gd name="connsiteX30" fmla="*/ 3999043 w 4206653"/>
                <a:gd name="connsiteY30" fmla="*/ 91818 h 4743809"/>
                <a:gd name="connsiteX31" fmla="*/ 4033333 w 4206653"/>
                <a:gd name="connsiteY31" fmla="*/ 11808 h 4743809"/>
                <a:gd name="connsiteX32" fmla="*/ 3984569 w 4206653"/>
                <a:gd name="connsiteY32" fmla="*/ 247366 h 4743809"/>
                <a:gd name="connsiteX33" fmla="*/ 3812791 w 4206653"/>
                <a:gd name="connsiteY33" fmla="*/ 647417 h 4743809"/>
                <a:gd name="connsiteX34" fmla="*/ 3592906 w 4206653"/>
                <a:gd name="connsiteY34" fmla="*/ 811408 h 4743809"/>
                <a:gd name="connsiteX35" fmla="*/ 3604425 w 4206653"/>
                <a:gd name="connsiteY35" fmla="*/ 999253 h 4743809"/>
                <a:gd name="connsiteX36" fmla="*/ 3872985 w 4206653"/>
                <a:gd name="connsiteY36" fmla="*/ 881976 h 4743809"/>
                <a:gd name="connsiteX37" fmla="*/ 4200754 w 4206653"/>
                <a:gd name="connsiteY37" fmla="*/ 774136 h 4743809"/>
                <a:gd name="connsiteX38" fmla="*/ 4064251 w 4206653"/>
                <a:gd name="connsiteY38" fmla="*/ 847195 h 4743809"/>
                <a:gd name="connsiteX39" fmla="*/ 3818880 w 4206653"/>
                <a:gd name="connsiteY39" fmla="*/ 991305 h 4743809"/>
                <a:gd name="connsiteX40" fmla="*/ 3658531 w 4206653"/>
                <a:gd name="connsiteY40" fmla="*/ 1093178 h 4743809"/>
                <a:gd name="connsiteX41" fmla="*/ 3622838 w 4206653"/>
                <a:gd name="connsiteY41" fmla="*/ 1221401 h 4743809"/>
                <a:gd name="connsiteX42" fmla="*/ 3577446 w 4206653"/>
                <a:gd name="connsiteY42" fmla="*/ 1500691 h 4743809"/>
                <a:gd name="connsiteX43" fmla="*/ 3461833 w 4206653"/>
                <a:gd name="connsiteY43" fmla="*/ 1726308 h 4743809"/>
                <a:gd name="connsiteX44" fmla="*/ 3278953 w 4206653"/>
                <a:gd name="connsiteY44" fmla="*/ 2034918 h 4743809"/>
                <a:gd name="connsiteX45" fmla="*/ 3233233 w 4206653"/>
                <a:gd name="connsiteY45" fmla="*/ 2309238 h 4743809"/>
                <a:gd name="connsiteX46" fmla="*/ 3404683 w 4206653"/>
                <a:gd name="connsiteY46" fmla="*/ 2457828 h 4743809"/>
                <a:gd name="connsiteX47" fmla="*/ 3759013 w 4206653"/>
                <a:gd name="connsiteY47" fmla="*/ 2663568 h 4743809"/>
                <a:gd name="connsiteX48" fmla="*/ 4079053 w 4206653"/>
                <a:gd name="connsiteY48" fmla="*/ 2777868 h 4743809"/>
                <a:gd name="connsiteX49" fmla="*/ 4079053 w 4206653"/>
                <a:gd name="connsiteY49" fmla="*/ 2880738 h 4743809"/>
                <a:gd name="connsiteX50" fmla="*/ 3770443 w 4206653"/>
                <a:gd name="connsiteY50" fmla="*/ 2869308 h 4743809"/>
                <a:gd name="connsiteX51" fmla="*/ 3404683 w 4206653"/>
                <a:gd name="connsiteY51" fmla="*/ 2732148 h 4743809"/>
                <a:gd name="connsiteX52" fmla="*/ 3084643 w 4206653"/>
                <a:gd name="connsiteY52" fmla="*/ 2663568 h 4743809"/>
                <a:gd name="connsiteX53" fmla="*/ 2995919 w 4206653"/>
                <a:gd name="connsiteY53" fmla="*/ 2782832 h 4743809"/>
                <a:gd name="connsiteX54" fmla="*/ 2832855 w 4206653"/>
                <a:gd name="connsiteY54" fmla="*/ 2930924 h 4743809"/>
                <a:gd name="connsiteX55" fmla="*/ 2820111 w 4206653"/>
                <a:gd name="connsiteY55" fmla="*/ 3026344 h 4743809"/>
                <a:gd name="connsiteX56" fmla="*/ 2959241 w 4206653"/>
                <a:gd name="connsiteY56" fmla="*/ 3167976 h 4743809"/>
                <a:gd name="connsiteX57" fmla="*/ 3176083 w 4206653"/>
                <a:gd name="connsiteY57" fmla="*/ 3269358 h 4743809"/>
                <a:gd name="connsiteX58" fmla="*/ 3388239 w 4206653"/>
                <a:gd name="connsiteY58" fmla="*/ 3442290 h 4743809"/>
                <a:gd name="connsiteX59" fmla="*/ 3212014 w 4206653"/>
                <a:gd name="connsiteY59" fmla="*/ 3363782 h 4743809"/>
                <a:gd name="connsiteX60" fmla="*/ 3004633 w 4206653"/>
                <a:gd name="connsiteY60" fmla="*/ 3276814 h 4743809"/>
                <a:gd name="connsiteX61" fmla="*/ 2771676 w 4206653"/>
                <a:gd name="connsiteY61" fmla="*/ 3166987 h 4743809"/>
                <a:gd name="connsiteX62" fmla="*/ 2638873 w 4206653"/>
                <a:gd name="connsiteY62" fmla="*/ 3097908 h 4743809"/>
                <a:gd name="connsiteX63" fmla="*/ 2570293 w 4206653"/>
                <a:gd name="connsiteY63" fmla="*/ 3109338 h 4743809"/>
                <a:gd name="connsiteX64" fmla="*/ 2525557 w 4206653"/>
                <a:gd name="connsiteY64" fmla="*/ 3326508 h 4743809"/>
                <a:gd name="connsiteX65" fmla="*/ 2584349 w 4206653"/>
                <a:gd name="connsiteY65" fmla="*/ 3577470 h 4743809"/>
                <a:gd name="connsiteX66" fmla="*/ 2663703 w 4206653"/>
                <a:gd name="connsiteY66" fmla="*/ 3996904 h 4743809"/>
                <a:gd name="connsiteX67" fmla="*/ 2633113 w 4206653"/>
                <a:gd name="connsiteY67" fmla="*/ 4192703 h 4743809"/>
                <a:gd name="connsiteX68" fmla="*/ 2539703 w 4206653"/>
                <a:gd name="connsiteY68" fmla="*/ 4455574 h 4743809"/>
                <a:gd name="connsiteX69" fmla="*/ 2595212 w 4206653"/>
                <a:gd name="connsiteY69" fmla="*/ 3945217 h 4743809"/>
                <a:gd name="connsiteX70" fmla="*/ 2481240 w 4206653"/>
                <a:gd name="connsiteY70" fmla="*/ 3566538 h 4743809"/>
                <a:gd name="connsiteX71" fmla="*/ 2307403 w 4206653"/>
                <a:gd name="connsiteY71" fmla="*/ 3166488 h 4743809"/>
                <a:gd name="connsiteX72" fmla="*/ 2261683 w 4206653"/>
                <a:gd name="connsiteY72" fmla="*/ 3063618 h 4743809"/>
                <a:gd name="connsiteX73" fmla="*/ 2078803 w 4206653"/>
                <a:gd name="connsiteY73" fmla="*/ 2949318 h 4743809"/>
                <a:gd name="connsiteX74" fmla="*/ 1824299 w 4206653"/>
                <a:gd name="connsiteY74" fmla="*/ 3002494 h 4743809"/>
                <a:gd name="connsiteX75" fmla="*/ 1412162 w 4206653"/>
                <a:gd name="connsiteY75" fmla="*/ 3235573 h 4743809"/>
                <a:gd name="connsiteX76" fmla="*/ 1381573 w 4206653"/>
                <a:gd name="connsiteY76" fmla="*/ 3680838 h 4743809"/>
                <a:gd name="connsiteX77" fmla="*/ 1340867 w 4206653"/>
                <a:gd name="connsiteY77" fmla="*/ 3980504 h 4743809"/>
                <a:gd name="connsiteX78" fmla="*/ 1197619 w 4206653"/>
                <a:gd name="connsiteY78" fmla="*/ 4738831 h 4743809"/>
                <a:gd name="connsiteX79" fmla="*/ 1198693 w 4206653"/>
                <a:gd name="connsiteY79" fmla="*/ 4298058 h 4743809"/>
                <a:gd name="connsiteX80" fmla="*/ 1242772 w 4206653"/>
                <a:gd name="connsiteY80" fmla="*/ 4080888 h 4743809"/>
                <a:gd name="connsiteX81" fmla="*/ 1198693 w 4206653"/>
                <a:gd name="connsiteY81" fmla="*/ 3909438 h 4743809"/>
                <a:gd name="connsiteX82" fmla="*/ 970093 w 4206653"/>
                <a:gd name="connsiteY82" fmla="*/ 3989448 h 4743809"/>
                <a:gd name="connsiteX83" fmla="*/ 670526 w 4206653"/>
                <a:gd name="connsiteY83" fmla="*/ 4199156 h 4743809"/>
                <a:gd name="connsiteX84" fmla="*/ 741493 w 4206653"/>
                <a:gd name="connsiteY84" fmla="*/ 3955158 h 4743809"/>
                <a:gd name="connsiteX85" fmla="*/ 1130113 w 4206653"/>
                <a:gd name="connsiteY85" fmla="*/ 3795138 h 4743809"/>
                <a:gd name="connsiteX86" fmla="*/ 1278703 w 4206653"/>
                <a:gd name="connsiteY86" fmla="*/ 3726558 h 4743809"/>
                <a:gd name="connsiteX87" fmla="*/ 1269661 w 4206653"/>
                <a:gd name="connsiteY87" fmla="*/ 3390117 h 4743809"/>
                <a:gd name="connsiteX88" fmla="*/ 1309620 w 4206653"/>
                <a:gd name="connsiteY88" fmla="*/ 3169963 h 4743809"/>
                <a:gd name="connsiteX89" fmla="*/ 1393003 w 4206653"/>
                <a:gd name="connsiteY89" fmla="*/ 3052188 h 4743809"/>
                <a:gd name="connsiteX90" fmla="*/ 1080693 w 4206653"/>
                <a:gd name="connsiteY90" fmla="*/ 2984604 h 4743809"/>
                <a:gd name="connsiteX91" fmla="*/ 663453 w 4206653"/>
                <a:gd name="connsiteY91" fmla="*/ 3023360 h 4743809"/>
                <a:gd name="connsiteX92" fmla="*/ 235111 w 4206653"/>
                <a:gd name="connsiteY92" fmla="*/ 3217172 h 4743809"/>
                <a:gd name="connsiteX93" fmla="*/ 421453 w 4206653"/>
                <a:gd name="connsiteY93" fmla="*/ 3029328 h 4743809"/>
                <a:gd name="connsiteX94" fmla="*/ 627193 w 4206653"/>
                <a:gd name="connsiteY94" fmla="*/ 2926458 h 4743809"/>
                <a:gd name="connsiteX95" fmla="*/ 854480 w 4206653"/>
                <a:gd name="connsiteY95" fmla="*/ 2889178 h 4743809"/>
                <a:gd name="connsiteX96" fmla="*/ 1149272 w 4206653"/>
                <a:gd name="connsiteY96" fmla="*/ 2889676 h 4743809"/>
                <a:gd name="connsiteX97" fmla="*/ 1531894 w 4206653"/>
                <a:gd name="connsiteY97" fmla="*/ 2917507 h 4743809"/>
                <a:gd name="connsiteX98" fmla="*/ 1860559 w 4206653"/>
                <a:gd name="connsiteY98" fmla="*/ 2766431 h 4743809"/>
                <a:gd name="connsiteX99" fmla="*/ 1701613 w 4206653"/>
                <a:gd name="connsiteY99" fmla="*/ 2263518 h 4743809"/>
                <a:gd name="connsiteX100" fmla="*/ 1690183 w 4206653"/>
                <a:gd name="connsiteY100" fmla="*/ 1966338 h 4743809"/>
                <a:gd name="connsiteX101" fmla="*/ 1381991 w 4206653"/>
                <a:gd name="connsiteY101" fmla="*/ 1841604 h 4743809"/>
                <a:gd name="connsiteX102" fmla="*/ 1095823 w 4206653"/>
                <a:gd name="connsiteY102" fmla="*/ 1714878 h 4743809"/>
                <a:gd name="connsiteX103" fmla="*/ 746507 w 4206653"/>
                <a:gd name="connsiteY103" fmla="*/ 1626415 h 4743809"/>
                <a:gd name="connsiteX104" fmla="*/ 352873 w 4206653"/>
                <a:gd name="connsiteY104" fmla="*/ 1726308 h 4743809"/>
                <a:gd name="connsiteX105" fmla="*/ 113171 w 4206653"/>
                <a:gd name="connsiteY105" fmla="*/ 1763582 h 4743809"/>
                <a:gd name="connsiteX106" fmla="*/ 9973 w 4206653"/>
                <a:gd name="connsiteY106" fmla="*/ 1737738 h 4743809"/>
                <a:gd name="connsiteX107" fmla="*/ 348516 w 4206653"/>
                <a:gd name="connsiteY107" fmla="*/ 1643812 h 4743809"/>
                <a:gd name="connsiteX108" fmla="*/ 653097 w 4206653"/>
                <a:gd name="connsiteY108" fmla="*/ 1543920 h 4743809"/>
                <a:gd name="connsiteX109" fmla="*/ 1072963 w 4206653"/>
                <a:gd name="connsiteY109" fmla="*/ 1612008 h 4743809"/>
                <a:gd name="connsiteX110" fmla="*/ 1244413 w 4206653"/>
                <a:gd name="connsiteY110" fmla="*/ 1657728 h 4743809"/>
                <a:gd name="connsiteX111" fmla="*/ 1205766 w 4206653"/>
                <a:gd name="connsiteY111" fmla="*/ 1451988 h 4743809"/>
                <a:gd name="connsiteX112" fmla="*/ 1046313 w 4206653"/>
                <a:gd name="connsiteY112" fmla="*/ 815409 h 4743809"/>
                <a:gd name="connsiteX113" fmla="*/ 1221553 w 4206653"/>
                <a:gd name="connsiteY113" fmla="*/ 1211958 h 4743809"/>
                <a:gd name="connsiteX0" fmla="*/ 1221553 w 4206653"/>
                <a:gd name="connsiteY0" fmla="*/ 1211958 h 4743809"/>
                <a:gd name="connsiteX1" fmla="*/ 1343911 w 4206653"/>
                <a:gd name="connsiteY1" fmla="*/ 1559828 h 4743809"/>
                <a:gd name="connsiteX2" fmla="*/ 1553023 w 4206653"/>
                <a:gd name="connsiteY2" fmla="*/ 1657728 h 4743809"/>
                <a:gd name="connsiteX3" fmla="*/ 1907353 w 4206653"/>
                <a:gd name="connsiteY3" fmla="*/ 1680588 h 4743809"/>
                <a:gd name="connsiteX4" fmla="*/ 2021653 w 4206653"/>
                <a:gd name="connsiteY4" fmla="*/ 1543428 h 4743809"/>
                <a:gd name="connsiteX5" fmla="*/ 2124523 w 4206653"/>
                <a:gd name="connsiteY5" fmla="*/ 1291968 h 4743809"/>
                <a:gd name="connsiteX6" fmla="*/ 2124523 w 4206653"/>
                <a:gd name="connsiteY6" fmla="*/ 1120518 h 4743809"/>
                <a:gd name="connsiteX7" fmla="*/ 2068029 w 4206653"/>
                <a:gd name="connsiteY7" fmla="*/ 825325 h 4743809"/>
                <a:gd name="connsiteX8" fmla="*/ 2078803 w 4206653"/>
                <a:gd name="connsiteY8" fmla="*/ 777618 h 4743809"/>
                <a:gd name="connsiteX9" fmla="*/ 2170243 w 4206653"/>
                <a:gd name="connsiteY9" fmla="*/ 1086228 h 4743809"/>
                <a:gd name="connsiteX10" fmla="*/ 2215963 w 4206653"/>
                <a:gd name="connsiteY10" fmla="*/ 1269108 h 4743809"/>
                <a:gd name="connsiteX11" fmla="*/ 2284543 w 4206653"/>
                <a:gd name="connsiteY11" fmla="*/ 1303398 h 4743809"/>
                <a:gd name="connsiteX12" fmla="*/ 2330263 w 4206653"/>
                <a:gd name="connsiteY12" fmla="*/ 1166238 h 4743809"/>
                <a:gd name="connsiteX13" fmla="*/ 2467423 w 4206653"/>
                <a:gd name="connsiteY13" fmla="*/ 880488 h 4743809"/>
                <a:gd name="connsiteX14" fmla="*/ 2558863 w 4206653"/>
                <a:gd name="connsiteY14" fmla="*/ 640458 h 4743809"/>
                <a:gd name="connsiteX15" fmla="*/ 2616013 w 4206653"/>
                <a:gd name="connsiteY15" fmla="*/ 537588 h 4743809"/>
                <a:gd name="connsiteX16" fmla="*/ 2558863 w 4206653"/>
                <a:gd name="connsiteY16" fmla="*/ 789048 h 4743809"/>
                <a:gd name="connsiteX17" fmla="*/ 2444563 w 4206653"/>
                <a:gd name="connsiteY17" fmla="*/ 1097658 h 4743809"/>
                <a:gd name="connsiteX18" fmla="*/ 2375983 w 4206653"/>
                <a:gd name="connsiteY18" fmla="*/ 1406268 h 4743809"/>
                <a:gd name="connsiteX19" fmla="*/ 2558863 w 4206653"/>
                <a:gd name="connsiteY19" fmla="*/ 1577718 h 4743809"/>
                <a:gd name="connsiteX20" fmla="*/ 2878903 w 4206653"/>
                <a:gd name="connsiteY20" fmla="*/ 1657728 h 4743809"/>
                <a:gd name="connsiteX21" fmla="*/ 3187513 w 4206653"/>
                <a:gd name="connsiteY21" fmla="*/ 1657728 h 4743809"/>
                <a:gd name="connsiteX22" fmla="*/ 3370393 w 4206653"/>
                <a:gd name="connsiteY22" fmla="*/ 1566288 h 4743809"/>
                <a:gd name="connsiteX23" fmla="*/ 3488066 w 4206653"/>
                <a:gd name="connsiteY23" fmla="*/ 1246753 h 4743809"/>
                <a:gd name="connsiteX24" fmla="*/ 3495138 w 4206653"/>
                <a:gd name="connsiteY24" fmla="*/ 1115548 h 4743809"/>
                <a:gd name="connsiteX25" fmla="*/ 3493650 w 4206653"/>
                <a:gd name="connsiteY25" fmla="*/ 1063976 h 4743809"/>
                <a:gd name="connsiteX26" fmla="*/ 3450403 w 4206653"/>
                <a:gd name="connsiteY26" fmla="*/ 777618 h 4743809"/>
                <a:gd name="connsiteX27" fmla="*/ 3119893 w 4206653"/>
                <a:gd name="connsiteY27" fmla="*/ 321571 h 4743809"/>
                <a:gd name="connsiteX28" fmla="*/ 3497351 w 4206653"/>
                <a:gd name="connsiteY28" fmla="*/ 674883 h 4743809"/>
                <a:gd name="connsiteX29" fmla="*/ 3759013 w 4206653"/>
                <a:gd name="connsiteY29" fmla="*/ 571878 h 4743809"/>
                <a:gd name="connsiteX30" fmla="*/ 3999043 w 4206653"/>
                <a:gd name="connsiteY30" fmla="*/ 91818 h 4743809"/>
                <a:gd name="connsiteX31" fmla="*/ 4033333 w 4206653"/>
                <a:gd name="connsiteY31" fmla="*/ 11808 h 4743809"/>
                <a:gd name="connsiteX32" fmla="*/ 3984569 w 4206653"/>
                <a:gd name="connsiteY32" fmla="*/ 247366 h 4743809"/>
                <a:gd name="connsiteX33" fmla="*/ 3812791 w 4206653"/>
                <a:gd name="connsiteY33" fmla="*/ 647417 h 4743809"/>
                <a:gd name="connsiteX34" fmla="*/ 3592906 w 4206653"/>
                <a:gd name="connsiteY34" fmla="*/ 811408 h 4743809"/>
                <a:gd name="connsiteX35" fmla="*/ 3604425 w 4206653"/>
                <a:gd name="connsiteY35" fmla="*/ 999253 h 4743809"/>
                <a:gd name="connsiteX36" fmla="*/ 3872985 w 4206653"/>
                <a:gd name="connsiteY36" fmla="*/ 881976 h 4743809"/>
                <a:gd name="connsiteX37" fmla="*/ 4200754 w 4206653"/>
                <a:gd name="connsiteY37" fmla="*/ 774136 h 4743809"/>
                <a:gd name="connsiteX38" fmla="*/ 4064251 w 4206653"/>
                <a:gd name="connsiteY38" fmla="*/ 847195 h 4743809"/>
                <a:gd name="connsiteX39" fmla="*/ 3818880 w 4206653"/>
                <a:gd name="connsiteY39" fmla="*/ 991305 h 4743809"/>
                <a:gd name="connsiteX40" fmla="*/ 3658531 w 4206653"/>
                <a:gd name="connsiteY40" fmla="*/ 1093178 h 4743809"/>
                <a:gd name="connsiteX41" fmla="*/ 3622838 w 4206653"/>
                <a:gd name="connsiteY41" fmla="*/ 1221401 h 4743809"/>
                <a:gd name="connsiteX42" fmla="*/ 3577446 w 4206653"/>
                <a:gd name="connsiteY42" fmla="*/ 1500691 h 4743809"/>
                <a:gd name="connsiteX43" fmla="*/ 3461833 w 4206653"/>
                <a:gd name="connsiteY43" fmla="*/ 1726308 h 4743809"/>
                <a:gd name="connsiteX44" fmla="*/ 3278953 w 4206653"/>
                <a:gd name="connsiteY44" fmla="*/ 2034918 h 4743809"/>
                <a:gd name="connsiteX45" fmla="*/ 3233233 w 4206653"/>
                <a:gd name="connsiteY45" fmla="*/ 2309238 h 4743809"/>
                <a:gd name="connsiteX46" fmla="*/ 3404683 w 4206653"/>
                <a:gd name="connsiteY46" fmla="*/ 2457828 h 4743809"/>
                <a:gd name="connsiteX47" fmla="*/ 3759013 w 4206653"/>
                <a:gd name="connsiteY47" fmla="*/ 2663568 h 4743809"/>
                <a:gd name="connsiteX48" fmla="*/ 4079053 w 4206653"/>
                <a:gd name="connsiteY48" fmla="*/ 2777868 h 4743809"/>
                <a:gd name="connsiteX49" fmla="*/ 4079053 w 4206653"/>
                <a:gd name="connsiteY49" fmla="*/ 2880738 h 4743809"/>
                <a:gd name="connsiteX50" fmla="*/ 3770443 w 4206653"/>
                <a:gd name="connsiteY50" fmla="*/ 2869308 h 4743809"/>
                <a:gd name="connsiteX51" fmla="*/ 3404683 w 4206653"/>
                <a:gd name="connsiteY51" fmla="*/ 2732148 h 4743809"/>
                <a:gd name="connsiteX52" fmla="*/ 3084643 w 4206653"/>
                <a:gd name="connsiteY52" fmla="*/ 2663568 h 4743809"/>
                <a:gd name="connsiteX53" fmla="*/ 2995919 w 4206653"/>
                <a:gd name="connsiteY53" fmla="*/ 2782832 h 4743809"/>
                <a:gd name="connsiteX54" fmla="*/ 2832855 w 4206653"/>
                <a:gd name="connsiteY54" fmla="*/ 2930924 h 4743809"/>
                <a:gd name="connsiteX55" fmla="*/ 2820111 w 4206653"/>
                <a:gd name="connsiteY55" fmla="*/ 3026344 h 4743809"/>
                <a:gd name="connsiteX56" fmla="*/ 2959241 w 4206653"/>
                <a:gd name="connsiteY56" fmla="*/ 3167976 h 4743809"/>
                <a:gd name="connsiteX57" fmla="*/ 3176083 w 4206653"/>
                <a:gd name="connsiteY57" fmla="*/ 3269358 h 4743809"/>
                <a:gd name="connsiteX58" fmla="*/ 3388239 w 4206653"/>
                <a:gd name="connsiteY58" fmla="*/ 3442290 h 4743809"/>
                <a:gd name="connsiteX59" fmla="*/ 3212014 w 4206653"/>
                <a:gd name="connsiteY59" fmla="*/ 3363782 h 4743809"/>
                <a:gd name="connsiteX60" fmla="*/ 3004633 w 4206653"/>
                <a:gd name="connsiteY60" fmla="*/ 3276814 h 4743809"/>
                <a:gd name="connsiteX61" fmla="*/ 2771676 w 4206653"/>
                <a:gd name="connsiteY61" fmla="*/ 3166987 h 4743809"/>
                <a:gd name="connsiteX62" fmla="*/ 2638873 w 4206653"/>
                <a:gd name="connsiteY62" fmla="*/ 3097908 h 4743809"/>
                <a:gd name="connsiteX63" fmla="*/ 2570293 w 4206653"/>
                <a:gd name="connsiteY63" fmla="*/ 3109338 h 4743809"/>
                <a:gd name="connsiteX64" fmla="*/ 2525557 w 4206653"/>
                <a:gd name="connsiteY64" fmla="*/ 3326508 h 4743809"/>
                <a:gd name="connsiteX65" fmla="*/ 2584349 w 4206653"/>
                <a:gd name="connsiteY65" fmla="*/ 3577470 h 4743809"/>
                <a:gd name="connsiteX66" fmla="*/ 2663703 w 4206653"/>
                <a:gd name="connsiteY66" fmla="*/ 3996904 h 4743809"/>
                <a:gd name="connsiteX67" fmla="*/ 2633113 w 4206653"/>
                <a:gd name="connsiteY67" fmla="*/ 4192703 h 4743809"/>
                <a:gd name="connsiteX68" fmla="*/ 2539703 w 4206653"/>
                <a:gd name="connsiteY68" fmla="*/ 4455574 h 4743809"/>
                <a:gd name="connsiteX69" fmla="*/ 2595212 w 4206653"/>
                <a:gd name="connsiteY69" fmla="*/ 3945217 h 4743809"/>
                <a:gd name="connsiteX70" fmla="*/ 2481240 w 4206653"/>
                <a:gd name="connsiteY70" fmla="*/ 3566538 h 4743809"/>
                <a:gd name="connsiteX71" fmla="*/ 2307403 w 4206653"/>
                <a:gd name="connsiteY71" fmla="*/ 3166488 h 4743809"/>
                <a:gd name="connsiteX72" fmla="*/ 2261683 w 4206653"/>
                <a:gd name="connsiteY72" fmla="*/ 3063618 h 4743809"/>
                <a:gd name="connsiteX73" fmla="*/ 2078803 w 4206653"/>
                <a:gd name="connsiteY73" fmla="*/ 2949318 h 4743809"/>
                <a:gd name="connsiteX74" fmla="*/ 1824299 w 4206653"/>
                <a:gd name="connsiteY74" fmla="*/ 3002494 h 4743809"/>
                <a:gd name="connsiteX75" fmla="*/ 1412162 w 4206653"/>
                <a:gd name="connsiteY75" fmla="*/ 3235573 h 4743809"/>
                <a:gd name="connsiteX76" fmla="*/ 1381573 w 4206653"/>
                <a:gd name="connsiteY76" fmla="*/ 3680838 h 4743809"/>
                <a:gd name="connsiteX77" fmla="*/ 1340867 w 4206653"/>
                <a:gd name="connsiteY77" fmla="*/ 3980504 h 4743809"/>
                <a:gd name="connsiteX78" fmla="*/ 1197619 w 4206653"/>
                <a:gd name="connsiteY78" fmla="*/ 4738831 h 4743809"/>
                <a:gd name="connsiteX79" fmla="*/ 1198693 w 4206653"/>
                <a:gd name="connsiteY79" fmla="*/ 4298058 h 4743809"/>
                <a:gd name="connsiteX80" fmla="*/ 1242772 w 4206653"/>
                <a:gd name="connsiteY80" fmla="*/ 4080888 h 4743809"/>
                <a:gd name="connsiteX81" fmla="*/ 1198693 w 4206653"/>
                <a:gd name="connsiteY81" fmla="*/ 3909438 h 4743809"/>
                <a:gd name="connsiteX82" fmla="*/ 970093 w 4206653"/>
                <a:gd name="connsiteY82" fmla="*/ 3989448 h 4743809"/>
                <a:gd name="connsiteX83" fmla="*/ 670526 w 4206653"/>
                <a:gd name="connsiteY83" fmla="*/ 4199156 h 4743809"/>
                <a:gd name="connsiteX84" fmla="*/ 785900 w 4206653"/>
                <a:gd name="connsiteY84" fmla="*/ 4017771 h 4743809"/>
                <a:gd name="connsiteX85" fmla="*/ 1130113 w 4206653"/>
                <a:gd name="connsiteY85" fmla="*/ 3795138 h 4743809"/>
                <a:gd name="connsiteX86" fmla="*/ 1278703 w 4206653"/>
                <a:gd name="connsiteY86" fmla="*/ 3726558 h 4743809"/>
                <a:gd name="connsiteX87" fmla="*/ 1269661 w 4206653"/>
                <a:gd name="connsiteY87" fmla="*/ 3390117 h 4743809"/>
                <a:gd name="connsiteX88" fmla="*/ 1309620 w 4206653"/>
                <a:gd name="connsiteY88" fmla="*/ 3169963 h 4743809"/>
                <a:gd name="connsiteX89" fmla="*/ 1393003 w 4206653"/>
                <a:gd name="connsiteY89" fmla="*/ 3052188 h 4743809"/>
                <a:gd name="connsiteX90" fmla="*/ 1080693 w 4206653"/>
                <a:gd name="connsiteY90" fmla="*/ 2984604 h 4743809"/>
                <a:gd name="connsiteX91" fmla="*/ 663453 w 4206653"/>
                <a:gd name="connsiteY91" fmla="*/ 3023360 h 4743809"/>
                <a:gd name="connsiteX92" fmla="*/ 235111 w 4206653"/>
                <a:gd name="connsiteY92" fmla="*/ 3217172 h 4743809"/>
                <a:gd name="connsiteX93" fmla="*/ 421453 w 4206653"/>
                <a:gd name="connsiteY93" fmla="*/ 3029328 h 4743809"/>
                <a:gd name="connsiteX94" fmla="*/ 627193 w 4206653"/>
                <a:gd name="connsiteY94" fmla="*/ 2926458 h 4743809"/>
                <a:gd name="connsiteX95" fmla="*/ 854480 w 4206653"/>
                <a:gd name="connsiteY95" fmla="*/ 2889178 h 4743809"/>
                <a:gd name="connsiteX96" fmla="*/ 1149272 w 4206653"/>
                <a:gd name="connsiteY96" fmla="*/ 2889676 h 4743809"/>
                <a:gd name="connsiteX97" fmla="*/ 1531894 w 4206653"/>
                <a:gd name="connsiteY97" fmla="*/ 2917507 h 4743809"/>
                <a:gd name="connsiteX98" fmla="*/ 1860559 w 4206653"/>
                <a:gd name="connsiteY98" fmla="*/ 2766431 h 4743809"/>
                <a:gd name="connsiteX99" fmla="*/ 1701613 w 4206653"/>
                <a:gd name="connsiteY99" fmla="*/ 2263518 h 4743809"/>
                <a:gd name="connsiteX100" fmla="*/ 1690183 w 4206653"/>
                <a:gd name="connsiteY100" fmla="*/ 1966338 h 4743809"/>
                <a:gd name="connsiteX101" fmla="*/ 1381991 w 4206653"/>
                <a:gd name="connsiteY101" fmla="*/ 1841604 h 4743809"/>
                <a:gd name="connsiteX102" fmla="*/ 1095823 w 4206653"/>
                <a:gd name="connsiteY102" fmla="*/ 1714878 h 4743809"/>
                <a:gd name="connsiteX103" fmla="*/ 746507 w 4206653"/>
                <a:gd name="connsiteY103" fmla="*/ 1626415 h 4743809"/>
                <a:gd name="connsiteX104" fmla="*/ 352873 w 4206653"/>
                <a:gd name="connsiteY104" fmla="*/ 1726308 h 4743809"/>
                <a:gd name="connsiteX105" fmla="*/ 113171 w 4206653"/>
                <a:gd name="connsiteY105" fmla="*/ 1763582 h 4743809"/>
                <a:gd name="connsiteX106" fmla="*/ 9973 w 4206653"/>
                <a:gd name="connsiteY106" fmla="*/ 1737738 h 4743809"/>
                <a:gd name="connsiteX107" fmla="*/ 348516 w 4206653"/>
                <a:gd name="connsiteY107" fmla="*/ 1643812 h 4743809"/>
                <a:gd name="connsiteX108" fmla="*/ 653097 w 4206653"/>
                <a:gd name="connsiteY108" fmla="*/ 1543920 h 4743809"/>
                <a:gd name="connsiteX109" fmla="*/ 1072963 w 4206653"/>
                <a:gd name="connsiteY109" fmla="*/ 1612008 h 4743809"/>
                <a:gd name="connsiteX110" fmla="*/ 1244413 w 4206653"/>
                <a:gd name="connsiteY110" fmla="*/ 1657728 h 4743809"/>
                <a:gd name="connsiteX111" fmla="*/ 1205766 w 4206653"/>
                <a:gd name="connsiteY111" fmla="*/ 1451988 h 4743809"/>
                <a:gd name="connsiteX112" fmla="*/ 1046313 w 4206653"/>
                <a:gd name="connsiteY112" fmla="*/ 815409 h 4743809"/>
                <a:gd name="connsiteX113" fmla="*/ 1221553 w 4206653"/>
                <a:gd name="connsiteY113" fmla="*/ 1211958 h 4743809"/>
                <a:gd name="connsiteX0" fmla="*/ 1221553 w 4206653"/>
                <a:gd name="connsiteY0" fmla="*/ 1211958 h 4743809"/>
                <a:gd name="connsiteX1" fmla="*/ 1343911 w 4206653"/>
                <a:gd name="connsiteY1" fmla="*/ 1559828 h 4743809"/>
                <a:gd name="connsiteX2" fmla="*/ 1553023 w 4206653"/>
                <a:gd name="connsiteY2" fmla="*/ 1657728 h 4743809"/>
                <a:gd name="connsiteX3" fmla="*/ 1907353 w 4206653"/>
                <a:gd name="connsiteY3" fmla="*/ 1680588 h 4743809"/>
                <a:gd name="connsiteX4" fmla="*/ 2021653 w 4206653"/>
                <a:gd name="connsiteY4" fmla="*/ 1543428 h 4743809"/>
                <a:gd name="connsiteX5" fmla="*/ 2124523 w 4206653"/>
                <a:gd name="connsiteY5" fmla="*/ 1291968 h 4743809"/>
                <a:gd name="connsiteX6" fmla="*/ 2124523 w 4206653"/>
                <a:gd name="connsiteY6" fmla="*/ 1120518 h 4743809"/>
                <a:gd name="connsiteX7" fmla="*/ 2068029 w 4206653"/>
                <a:gd name="connsiteY7" fmla="*/ 825325 h 4743809"/>
                <a:gd name="connsiteX8" fmla="*/ 2078803 w 4206653"/>
                <a:gd name="connsiteY8" fmla="*/ 777618 h 4743809"/>
                <a:gd name="connsiteX9" fmla="*/ 2170243 w 4206653"/>
                <a:gd name="connsiteY9" fmla="*/ 1086228 h 4743809"/>
                <a:gd name="connsiteX10" fmla="*/ 2215963 w 4206653"/>
                <a:gd name="connsiteY10" fmla="*/ 1269108 h 4743809"/>
                <a:gd name="connsiteX11" fmla="*/ 2284543 w 4206653"/>
                <a:gd name="connsiteY11" fmla="*/ 1303398 h 4743809"/>
                <a:gd name="connsiteX12" fmla="*/ 2330263 w 4206653"/>
                <a:gd name="connsiteY12" fmla="*/ 1166238 h 4743809"/>
                <a:gd name="connsiteX13" fmla="*/ 2467423 w 4206653"/>
                <a:gd name="connsiteY13" fmla="*/ 880488 h 4743809"/>
                <a:gd name="connsiteX14" fmla="*/ 2558863 w 4206653"/>
                <a:gd name="connsiteY14" fmla="*/ 640458 h 4743809"/>
                <a:gd name="connsiteX15" fmla="*/ 2616013 w 4206653"/>
                <a:gd name="connsiteY15" fmla="*/ 537588 h 4743809"/>
                <a:gd name="connsiteX16" fmla="*/ 2558863 w 4206653"/>
                <a:gd name="connsiteY16" fmla="*/ 789048 h 4743809"/>
                <a:gd name="connsiteX17" fmla="*/ 2444563 w 4206653"/>
                <a:gd name="connsiteY17" fmla="*/ 1097658 h 4743809"/>
                <a:gd name="connsiteX18" fmla="*/ 2375983 w 4206653"/>
                <a:gd name="connsiteY18" fmla="*/ 1406268 h 4743809"/>
                <a:gd name="connsiteX19" fmla="*/ 2558863 w 4206653"/>
                <a:gd name="connsiteY19" fmla="*/ 1577718 h 4743809"/>
                <a:gd name="connsiteX20" fmla="*/ 2878903 w 4206653"/>
                <a:gd name="connsiteY20" fmla="*/ 1657728 h 4743809"/>
                <a:gd name="connsiteX21" fmla="*/ 3187513 w 4206653"/>
                <a:gd name="connsiteY21" fmla="*/ 1657728 h 4743809"/>
                <a:gd name="connsiteX22" fmla="*/ 3370393 w 4206653"/>
                <a:gd name="connsiteY22" fmla="*/ 1566288 h 4743809"/>
                <a:gd name="connsiteX23" fmla="*/ 3488066 w 4206653"/>
                <a:gd name="connsiteY23" fmla="*/ 1246753 h 4743809"/>
                <a:gd name="connsiteX24" fmla="*/ 3495138 w 4206653"/>
                <a:gd name="connsiteY24" fmla="*/ 1115548 h 4743809"/>
                <a:gd name="connsiteX25" fmla="*/ 3493650 w 4206653"/>
                <a:gd name="connsiteY25" fmla="*/ 1063976 h 4743809"/>
                <a:gd name="connsiteX26" fmla="*/ 3450403 w 4206653"/>
                <a:gd name="connsiteY26" fmla="*/ 777618 h 4743809"/>
                <a:gd name="connsiteX27" fmla="*/ 3119893 w 4206653"/>
                <a:gd name="connsiteY27" fmla="*/ 321571 h 4743809"/>
                <a:gd name="connsiteX28" fmla="*/ 3497351 w 4206653"/>
                <a:gd name="connsiteY28" fmla="*/ 674883 h 4743809"/>
                <a:gd name="connsiteX29" fmla="*/ 3759013 w 4206653"/>
                <a:gd name="connsiteY29" fmla="*/ 571878 h 4743809"/>
                <a:gd name="connsiteX30" fmla="*/ 3999043 w 4206653"/>
                <a:gd name="connsiteY30" fmla="*/ 91818 h 4743809"/>
                <a:gd name="connsiteX31" fmla="*/ 4033333 w 4206653"/>
                <a:gd name="connsiteY31" fmla="*/ 11808 h 4743809"/>
                <a:gd name="connsiteX32" fmla="*/ 3984569 w 4206653"/>
                <a:gd name="connsiteY32" fmla="*/ 247366 h 4743809"/>
                <a:gd name="connsiteX33" fmla="*/ 3812791 w 4206653"/>
                <a:gd name="connsiteY33" fmla="*/ 647417 h 4743809"/>
                <a:gd name="connsiteX34" fmla="*/ 3592906 w 4206653"/>
                <a:gd name="connsiteY34" fmla="*/ 811408 h 4743809"/>
                <a:gd name="connsiteX35" fmla="*/ 3604425 w 4206653"/>
                <a:gd name="connsiteY35" fmla="*/ 999253 h 4743809"/>
                <a:gd name="connsiteX36" fmla="*/ 3872985 w 4206653"/>
                <a:gd name="connsiteY36" fmla="*/ 881976 h 4743809"/>
                <a:gd name="connsiteX37" fmla="*/ 4200754 w 4206653"/>
                <a:gd name="connsiteY37" fmla="*/ 774136 h 4743809"/>
                <a:gd name="connsiteX38" fmla="*/ 4064251 w 4206653"/>
                <a:gd name="connsiteY38" fmla="*/ 847195 h 4743809"/>
                <a:gd name="connsiteX39" fmla="*/ 3818880 w 4206653"/>
                <a:gd name="connsiteY39" fmla="*/ 991305 h 4743809"/>
                <a:gd name="connsiteX40" fmla="*/ 3658531 w 4206653"/>
                <a:gd name="connsiteY40" fmla="*/ 1093178 h 4743809"/>
                <a:gd name="connsiteX41" fmla="*/ 3622838 w 4206653"/>
                <a:gd name="connsiteY41" fmla="*/ 1221401 h 4743809"/>
                <a:gd name="connsiteX42" fmla="*/ 3577446 w 4206653"/>
                <a:gd name="connsiteY42" fmla="*/ 1500691 h 4743809"/>
                <a:gd name="connsiteX43" fmla="*/ 3461833 w 4206653"/>
                <a:gd name="connsiteY43" fmla="*/ 1726308 h 4743809"/>
                <a:gd name="connsiteX44" fmla="*/ 3278953 w 4206653"/>
                <a:gd name="connsiteY44" fmla="*/ 2034918 h 4743809"/>
                <a:gd name="connsiteX45" fmla="*/ 3233233 w 4206653"/>
                <a:gd name="connsiteY45" fmla="*/ 2309238 h 4743809"/>
                <a:gd name="connsiteX46" fmla="*/ 3404683 w 4206653"/>
                <a:gd name="connsiteY46" fmla="*/ 2457828 h 4743809"/>
                <a:gd name="connsiteX47" fmla="*/ 3759013 w 4206653"/>
                <a:gd name="connsiteY47" fmla="*/ 2663568 h 4743809"/>
                <a:gd name="connsiteX48" fmla="*/ 4079053 w 4206653"/>
                <a:gd name="connsiteY48" fmla="*/ 2777868 h 4743809"/>
                <a:gd name="connsiteX49" fmla="*/ 4079053 w 4206653"/>
                <a:gd name="connsiteY49" fmla="*/ 2880738 h 4743809"/>
                <a:gd name="connsiteX50" fmla="*/ 3770443 w 4206653"/>
                <a:gd name="connsiteY50" fmla="*/ 2869308 h 4743809"/>
                <a:gd name="connsiteX51" fmla="*/ 3404683 w 4206653"/>
                <a:gd name="connsiteY51" fmla="*/ 2732148 h 4743809"/>
                <a:gd name="connsiteX52" fmla="*/ 3084643 w 4206653"/>
                <a:gd name="connsiteY52" fmla="*/ 2663568 h 4743809"/>
                <a:gd name="connsiteX53" fmla="*/ 2995919 w 4206653"/>
                <a:gd name="connsiteY53" fmla="*/ 2782832 h 4743809"/>
                <a:gd name="connsiteX54" fmla="*/ 2832855 w 4206653"/>
                <a:gd name="connsiteY54" fmla="*/ 2930924 h 4743809"/>
                <a:gd name="connsiteX55" fmla="*/ 2820111 w 4206653"/>
                <a:gd name="connsiteY55" fmla="*/ 3026344 h 4743809"/>
                <a:gd name="connsiteX56" fmla="*/ 2959241 w 4206653"/>
                <a:gd name="connsiteY56" fmla="*/ 3167976 h 4743809"/>
                <a:gd name="connsiteX57" fmla="*/ 3176083 w 4206653"/>
                <a:gd name="connsiteY57" fmla="*/ 3269358 h 4743809"/>
                <a:gd name="connsiteX58" fmla="*/ 3388239 w 4206653"/>
                <a:gd name="connsiteY58" fmla="*/ 3442290 h 4743809"/>
                <a:gd name="connsiteX59" fmla="*/ 3212014 w 4206653"/>
                <a:gd name="connsiteY59" fmla="*/ 3363782 h 4743809"/>
                <a:gd name="connsiteX60" fmla="*/ 3004633 w 4206653"/>
                <a:gd name="connsiteY60" fmla="*/ 3276814 h 4743809"/>
                <a:gd name="connsiteX61" fmla="*/ 2771676 w 4206653"/>
                <a:gd name="connsiteY61" fmla="*/ 3166987 h 4743809"/>
                <a:gd name="connsiteX62" fmla="*/ 2638873 w 4206653"/>
                <a:gd name="connsiteY62" fmla="*/ 3097908 h 4743809"/>
                <a:gd name="connsiteX63" fmla="*/ 2570293 w 4206653"/>
                <a:gd name="connsiteY63" fmla="*/ 3109338 h 4743809"/>
                <a:gd name="connsiteX64" fmla="*/ 2525557 w 4206653"/>
                <a:gd name="connsiteY64" fmla="*/ 3326508 h 4743809"/>
                <a:gd name="connsiteX65" fmla="*/ 2584349 w 4206653"/>
                <a:gd name="connsiteY65" fmla="*/ 3577470 h 4743809"/>
                <a:gd name="connsiteX66" fmla="*/ 2663703 w 4206653"/>
                <a:gd name="connsiteY66" fmla="*/ 3996904 h 4743809"/>
                <a:gd name="connsiteX67" fmla="*/ 2633113 w 4206653"/>
                <a:gd name="connsiteY67" fmla="*/ 4192703 h 4743809"/>
                <a:gd name="connsiteX68" fmla="*/ 2539703 w 4206653"/>
                <a:gd name="connsiteY68" fmla="*/ 4455574 h 4743809"/>
                <a:gd name="connsiteX69" fmla="*/ 2595212 w 4206653"/>
                <a:gd name="connsiteY69" fmla="*/ 3945217 h 4743809"/>
                <a:gd name="connsiteX70" fmla="*/ 2481240 w 4206653"/>
                <a:gd name="connsiteY70" fmla="*/ 3566538 h 4743809"/>
                <a:gd name="connsiteX71" fmla="*/ 2307403 w 4206653"/>
                <a:gd name="connsiteY71" fmla="*/ 3166488 h 4743809"/>
                <a:gd name="connsiteX72" fmla="*/ 2261683 w 4206653"/>
                <a:gd name="connsiteY72" fmla="*/ 3063618 h 4743809"/>
                <a:gd name="connsiteX73" fmla="*/ 2078803 w 4206653"/>
                <a:gd name="connsiteY73" fmla="*/ 2949318 h 4743809"/>
                <a:gd name="connsiteX74" fmla="*/ 1824299 w 4206653"/>
                <a:gd name="connsiteY74" fmla="*/ 3002494 h 4743809"/>
                <a:gd name="connsiteX75" fmla="*/ 1412162 w 4206653"/>
                <a:gd name="connsiteY75" fmla="*/ 3235573 h 4743809"/>
                <a:gd name="connsiteX76" fmla="*/ 1381573 w 4206653"/>
                <a:gd name="connsiteY76" fmla="*/ 3680838 h 4743809"/>
                <a:gd name="connsiteX77" fmla="*/ 1340867 w 4206653"/>
                <a:gd name="connsiteY77" fmla="*/ 3980504 h 4743809"/>
                <a:gd name="connsiteX78" fmla="*/ 1197619 w 4206653"/>
                <a:gd name="connsiteY78" fmla="*/ 4738831 h 4743809"/>
                <a:gd name="connsiteX79" fmla="*/ 1198693 w 4206653"/>
                <a:gd name="connsiteY79" fmla="*/ 4298058 h 4743809"/>
                <a:gd name="connsiteX80" fmla="*/ 1242772 w 4206653"/>
                <a:gd name="connsiteY80" fmla="*/ 4080888 h 4743809"/>
                <a:gd name="connsiteX81" fmla="*/ 1198693 w 4206653"/>
                <a:gd name="connsiteY81" fmla="*/ 3909438 h 4743809"/>
                <a:gd name="connsiteX82" fmla="*/ 970093 w 4206653"/>
                <a:gd name="connsiteY82" fmla="*/ 3989448 h 4743809"/>
                <a:gd name="connsiteX83" fmla="*/ 670526 w 4206653"/>
                <a:gd name="connsiteY83" fmla="*/ 4199156 h 4743809"/>
                <a:gd name="connsiteX84" fmla="*/ 785900 w 4206653"/>
                <a:gd name="connsiteY84" fmla="*/ 4017771 h 4743809"/>
                <a:gd name="connsiteX85" fmla="*/ 1130113 w 4206653"/>
                <a:gd name="connsiteY85" fmla="*/ 3817500 h 4743809"/>
                <a:gd name="connsiteX86" fmla="*/ 1278703 w 4206653"/>
                <a:gd name="connsiteY86" fmla="*/ 3726558 h 4743809"/>
                <a:gd name="connsiteX87" fmla="*/ 1269661 w 4206653"/>
                <a:gd name="connsiteY87" fmla="*/ 3390117 h 4743809"/>
                <a:gd name="connsiteX88" fmla="*/ 1309620 w 4206653"/>
                <a:gd name="connsiteY88" fmla="*/ 3169963 h 4743809"/>
                <a:gd name="connsiteX89" fmla="*/ 1393003 w 4206653"/>
                <a:gd name="connsiteY89" fmla="*/ 3052188 h 4743809"/>
                <a:gd name="connsiteX90" fmla="*/ 1080693 w 4206653"/>
                <a:gd name="connsiteY90" fmla="*/ 2984604 h 4743809"/>
                <a:gd name="connsiteX91" fmla="*/ 663453 w 4206653"/>
                <a:gd name="connsiteY91" fmla="*/ 3023360 h 4743809"/>
                <a:gd name="connsiteX92" fmla="*/ 235111 w 4206653"/>
                <a:gd name="connsiteY92" fmla="*/ 3217172 h 4743809"/>
                <a:gd name="connsiteX93" fmla="*/ 421453 w 4206653"/>
                <a:gd name="connsiteY93" fmla="*/ 3029328 h 4743809"/>
                <a:gd name="connsiteX94" fmla="*/ 627193 w 4206653"/>
                <a:gd name="connsiteY94" fmla="*/ 2926458 h 4743809"/>
                <a:gd name="connsiteX95" fmla="*/ 854480 w 4206653"/>
                <a:gd name="connsiteY95" fmla="*/ 2889178 h 4743809"/>
                <a:gd name="connsiteX96" fmla="*/ 1149272 w 4206653"/>
                <a:gd name="connsiteY96" fmla="*/ 2889676 h 4743809"/>
                <a:gd name="connsiteX97" fmla="*/ 1531894 w 4206653"/>
                <a:gd name="connsiteY97" fmla="*/ 2917507 h 4743809"/>
                <a:gd name="connsiteX98" fmla="*/ 1860559 w 4206653"/>
                <a:gd name="connsiteY98" fmla="*/ 2766431 h 4743809"/>
                <a:gd name="connsiteX99" fmla="*/ 1701613 w 4206653"/>
                <a:gd name="connsiteY99" fmla="*/ 2263518 h 4743809"/>
                <a:gd name="connsiteX100" fmla="*/ 1690183 w 4206653"/>
                <a:gd name="connsiteY100" fmla="*/ 1966338 h 4743809"/>
                <a:gd name="connsiteX101" fmla="*/ 1381991 w 4206653"/>
                <a:gd name="connsiteY101" fmla="*/ 1841604 h 4743809"/>
                <a:gd name="connsiteX102" fmla="*/ 1095823 w 4206653"/>
                <a:gd name="connsiteY102" fmla="*/ 1714878 h 4743809"/>
                <a:gd name="connsiteX103" fmla="*/ 746507 w 4206653"/>
                <a:gd name="connsiteY103" fmla="*/ 1626415 h 4743809"/>
                <a:gd name="connsiteX104" fmla="*/ 352873 w 4206653"/>
                <a:gd name="connsiteY104" fmla="*/ 1726308 h 4743809"/>
                <a:gd name="connsiteX105" fmla="*/ 113171 w 4206653"/>
                <a:gd name="connsiteY105" fmla="*/ 1763582 h 4743809"/>
                <a:gd name="connsiteX106" fmla="*/ 9973 w 4206653"/>
                <a:gd name="connsiteY106" fmla="*/ 1737738 h 4743809"/>
                <a:gd name="connsiteX107" fmla="*/ 348516 w 4206653"/>
                <a:gd name="connsiteY107" fmla="*/ 1643812 h 4743809"/>
                <a:gd name="connsiteX108" fmla="*/ 653097 w 4206653"/>
                <a:gd name="connsiteY108" fmla="*/ 1543920 h 4743809"/>
                <a:gd name="connsiteX109" fmla="*/ 1072963 w 4206653"/>
                <a:gd name="connsiteY109" fmla="*/ 1612008 h 4743809"/>
                <a:gd name="connsiteX110" fmla="*/ 1244413 w 4206653"/>
                <a:gd name="connsiteY110" fmla="*/ 1657728 h 4743809"/>
                <a:gd name="connsiteX111" fmla="*/ 1205766 w 4206653"/>
                <a:gd name="connsiteY111" fmla="*/ 1451988 h 4743809"/>
                <a:gd name="connsiteX112" fmla="*/ 1046313 w 4206653"/>
                <a:gd name="connsiteY112" fmla="*/ 815409 h 4743809"/>
                <a:gd name="connsiteX113" fmla="*/ 1221553 w 4206653"/>
                <a:gd name="connsiteY113" fmla="*/ 1211958 h 4743809"/>
                <a:gd name="connsiteX0" fmla="*/ 1221553 w 4206653"/>
                <a:gd name="connsiteY0" fmla="*/ 1211958 h 4743809"/>
                <a:gd name="connsiteX1" fmla="*/ 1343911 w 4206653"/>
                <a:gd name="connsiteY1" fmla="*/ 1559828 h 4743809"/>
                <a:gd name="connsiteX2" fmla="*/ 1553023 w 4206653"/>
                <a:gd name="connsiteY2" fmla="*/ 1657728 h 4743809"/>
                <a:gd name="connsiteX3" fmla="*/ 1907353 w 4206653"/>
                <a:gd name="connsiteY3" fmla="*/ 1680588 h 4743809"/>
                <a:gd name="connsiteX4" fmla="*/ 2021653 w 4206653"/>
                <a:gd name="connsiteY4" fmla="*/ 1543428 h 4743809"/>
                <a:gd name="connsiteX5" fmla="*/ 2124523 w 4206653"/>
                <a:gd name="connsiteY5" fmla="*/ 1291968 h 4743809"/>
                <a:gd name="connsiteX6" fmla="*/ 2124523 w 4206653"/>
                <a:gd name="connsiteY6" fmla="*/ 1120518 h 4743809"/>
                <a:gd name="connsiteX7" fmla="*/ 2068029 w 4206653"/>
                <a:gd name="connsiteY7" fmla="*/ 825325 h 4743809"/>
                <a:gd name="connsiteX8" fmla="*/ 2078803 w 4206653"/>
                <a:gd name="connsiteY8" fmla="*/ 777618 h 4743809"/>
                <a:gd name="connsiteX9" fmla="*/ 2170243 w 4206653"/>
                <a:gd name="connsiteY9" fmla="*/ 1086228 h 4743809"/>
                <a:gd name="connsiteX10" fmla="*/ 2215963 w 4206653"/>
                <a:gd name="connsiteY10" fmla="*/ 1269108 h 4743809"/>
                <a:gd name="connsiteX11" fmla="*/ 2284543 w 4206653"/>
                <a:gd name="connsiteY11" fmla="*/ 1303398 h 4743809"/>
                <a:gd name="connsiteX12" fmla="*/ 2330263 w 4206653"/>
                <a:gd name="connsiteY12" fmla="*/ 1166238 h 4743809"/>
                <a:gd name="connsiteX13" fmla="*/ 2467423 w 4206653"/>
                <a:gd name="connsiteY13" fmla="*/ 880488 h 4743809"/>
                <a:gd name="connsiteX14" fmla="*/ 2558863 w 4206653"/>
                <a:gd name="connsiteY14" fmla="*/ 640458 h 4743809"/>
                <a:gd name="connsiteX15" fmla="*/ 2616013 w 4206653"/>
                <a:gd name="connsiteY15" fmla="*/ 537588 h 4743809"/>
                <a:gd name="connsiteX16" fmla="*/ 2558863 w 4206653"/>
                <a:gd name="connsiteY16" fmla="*/ 789048 h 4743809"/>
                <a:gd name="connsiteX17" fmla="*/ 2444563 w 4206653"/>
                <a:gd name="connsiteY17" fmla="*/ 1097658 h 4743809"/>
                <a:gd name="connsiteX18" fmla="*/ 2375983 w 4206653"/>
                <a:gd name="connsiteY18" fmla="*/ 1406268 h 4743809"/>
                <a:gd name="connsiteX19" fmla="*/ 2558863 w 4206653"/>
                <a:gd name="connsiteY19" fmla="*/ 1577718 h 4743809"/>
                <a:gd name="connsiteX20" fmla="*/ 2878903 w 4206653"/>
                <a:gd name="connsiteY20" fmla="*/ 1657728 h 4743809"/>
                <a:gd name="connsiteX21" fmla="*/ 3187513 w 4206653"/>
                <a:gd name="connsiteY21" fmla="*/ 1657728 h 4743809"/>
                <a:gd name="connsiteX22" fmla="*/ 3370393 w 4206653"/>
                <a:gd name="connsiteY22" fmla="*/ 1566288 h 4743809"/>
                <a:gd name="connsiteX23" fmla="*/ 3488066 w 4206653"/>
                <a:gd name="connsiteY23" fmla="*/ 1246753 h 4743809"/>
                <a:gd name="connsiteX24" fmla="*/ 3495138 w 4206653"/>
                <a:gd name="connsiteY24" fmla="*/ 1115548 h 4743809"/>
                <a:gd name="connsiteX25" fmla="*/ 3493650 w 4206653"/>
                <a:gd name="connsiteY25" fmla="*/ 1063976 h 4743809"/>
                <a:gd name="connsiteX26" fmla="*/ 3450403 w 4206653"/>
                <a:gd name="connsiteY26" fmla="*/ 777618 h 4743809"/>
                <a:gd name="connsiteX27" fmla="*/ 3119893 w 4206653"/>
                <a:gd name="connsiteY27" fmla="*/ 321571 h 4743809"/>
                <a:gd name="connsiteX28" fmla="*/ 3497351 w 4206653"/>
                <a:gd name="connsiteY28" fmla="*/ 674883 h 4743809"/>
                <a:gd name="connsiteX29" fmla="*/ 3759013 w 4206653"/>
                <a:gd name="connsiteY29" fmla="*/ 571878 h 4743809"/>
                <a:gd name="connsiteX30" fmla="*/ 3999043 w 4206653"/>
                <a:gd name="connsiteY30" fmla="*/ 91818 h 4743809"/>
                <a:gd name="connsiteX31" fmla="*/ 4033333 w 4206653"/>
                <a:gd name="connsiteY31" fmla="*/ 11808 h 4743809"/>
                <a:gd name="connsiteX32" fmla="*/ 3984569 w 4206653"/>
                <a:gd name="connsiteY32" fmla="*/ 247366 h 4743809"/>
                <a:gd name="connsiteX33" fmla="*/ 3812791 w 4206653"/>
                <a:gd name="connsiteY33" fmla="*/ 647417 h 4743809"/>
                <a:gd name="connsiteX34" fmla="*/ 3592906 w 4206653"/>
                <a:gd name="connsiteY34" fmla="*/ 811408 h 4743809"/>
                <a:gd name="connsiteX35" fmla="*/ 3604425 w 4206653"/>
                <a:gd name="connsiteY35" fmla="*/ 999253 h 4743809"/>
                <a:gd name="connsiteX36" fmla="*/ 3872985 w 4206653"/>
                <a:gd name="connsiteY36" fmla="*/ 881976 h 4743809"/>
                <a:gd name="connsiteX37" fmla="*/ 4200754 w 4206653"/>
                <a:gd name="connsiteY37" fmla="*/ 774136 h 4743809"/>
                <a:gd name="connsiteX38" fmla="*/ 4064251 w 4206653"/>
                <a:gd name="connsiteY38" fmla="*/ 847195 h 4743809"/>
                <a:gd name="connsiteX39" fmla="*/ 3818880 w 4206653"/>
                <a:gd name="connsiteY39" fmla="*/ 991305 h 4743809"/>
                <a:gd name="connsiteX40" fmla="*/ 3658531 w 4206653"/>
                <a:gd name="connsiteY40" fmla="*/ 1093178 h 4743809"/>
                <a:gd name="connsiteX41" fmla="*/ 3622838 w 4206653"/>
                <a:gd name="connsiteY41" fmla="*/ 1221401 h 4743809"/>
                <a:gd name="connsiteX42" fmla="*/ 3577446 w 4206653"/>
                <a:gd name="connsiteY42" fmla="*/ 1500691 h 4743809"/>
                <a:gd name="connsiteX43" fmla="*/ 3461833 w 4206653"/>
                <a:gd name="connsiteY43" fmla="*/ 1726308 h 4743809"/>
                <a:gd name="connsiteX44" fmla="*/ 3278953 w 4206653"/>
                <a:gd name="connsiteY44" fmla="*/ 2034918 h 4743809"/>
                <a:gd name="connsiteX45" fmla="*/ 3233233 w 4206653"/>
                <a:gd name="connsiteY45" fmla="*/ 2309238 h 4743809"/>
                <a:gd name="connsiteX46" fmla="*/ 3404683 w 4206653"/>
                <a:gd name="connsiteY46" fmla="*/ 2457828 h 4743809"/>
                <a:gd name="connsiteX47" fmla="*/ 3759013 w 4206653"/>
                <a:gd name="connsiteY47" fmla="*/ 2663568 h 4743809"/>
                <a:gd name="connsiteX48" fmla="*/ 4079053 w 4206653"/>
                <a:gd name="connsiteY48" fmla="*/ 2777868 h 4743809"/>
                <a:gd name="connsiteX49" fmla="*/ 4079053 w 4206653"/>
                <a:gd name="connsiteY49" fmla="*/ 2880738 h 4743809"/>
                <a:gd name="connsiteX50" fmla="*/ 3770443 w 4206653"/>
                <a:gd name="connsiteY50" fmla="*/ 2869308 h 4743809"/>
                <a:gd name="connsiteX51" fmla="*/ 3404683 w 4206653"/>
                <a:gd name="connsiteY51" fmla="*/ 2732148 h 4743809"/>
                <a:gd name="connsiteX52" fmla="*/ 3084643 w 4206653"/>
                <a:gd name="connsiteY52" fmla="*/ 2663568 h 4743809"/>
                <a:gd name="connsiteX53" fmla="*/ 2995919 w 4206653"/>
                <a:gd name="connsiteY53" fmla="*/ 2782832 h 4743809"/>
                <a:gd name="connsiteX54" fmla="*/ 2832855 w 4206653"/>
                <a:gd name="connsiteY54" fmla="*/ 2930924 h 4743809"/>
                <a:gd name="connsiteX55" fmla="*/ 2820111 w 4206653"/>
                <a:gd name="connsiteY55" fmla="*/ 3026344 h 4743809"/>
                <a:gd name="connsiteX56" fmla="*/ 2959241 w 4206653"/>
                <a:gd name="connsiteY56" fmla="*/ 3167976 h 4743809"/>
                <a:gd name="connsiteX57" fmla="*/ 3176083 w 4206653"/>
                <a:gd name="connsiteY57" fmla="*/ 3269358 h 4743809"/>
                <a:gd name="connsiteX58" fmla="*/ 3388239 w 4206653"/>
                <a:gd name="connsiteY58" fmla="*/ 3442290 h 4743809"/>
                <a:gd name="connsiteX59" fmla="*/ 3212014 w 4206653"/>
                <a:gd name="connsiteY59" fmla="*/ 3363782 h 4743809"/>
                <a:gd name="connsiteX60" fmla="*/ 3004633 w 4206653"/>
                <a:gd name="connsiteY60" fmla="*/ 3276814 h 4743809"/>
                <a:gd name="connsiteX61" fmla="*/ 2771676 w 4206653"/>
                <a:gd name="connsiteY61" fmla="*/ 3166987 h 4743809"/>
                <a:gd name="connsiteX62" fmla="*/ 2638873 w 4206653"/>
                <a:gd name="connsiteY62" fmla="*/ 3097908 h 4743809"/>
                <a:gd name="connsiteX63" fmla="*/ 2570293 w 4206653"/>
                <a:gd name="connsiteY63" fmla="*/ 3109338 h 4743809"/>
                <a:gd name="connsiteX64" fmla="*/ 2525557 w 4206653"/>
                <a:gd name="connsiteY64" fmla="*/ 3326508 h 4743809"/>
                <a:gd name="connsiteX65" fmla="*/ 2584349 w 4206653"/>
                <a:gd name="connsiteY65" fmla="*/ 3577470 h 4743809"/>
                <a:gd name="connsiteX66" fmla="*/ 2663703 w 4206653"/>
                <a:gd name="connsiteY66" fmla="*/ 3996904 h 4743809"/>
                <a:gd name="connsiteX67" fmla="*/ 2633113 w 4206653"/>
                <a:gd name="connsiteY67" fmla="*/ 4192703 h 4743809"/>
                <a:gd name="connsiteX68" fmla="*/ 2539703 w 4206653"/>
                <a:gd name="connsiteY68" fmla="*/ 4455574 h 4743809"/>
                <a:gd name="connsiteX69" fmla="*/ 2595212 w 4206653"/>
                <a:gd name="connsiteY69" fmla="*/ 3945217 h 4743809"/>
                <a:gd name="connsiteX70" fmla="*/ 2481240 w 4206653"/>
                <a:gd name="connsiteY70" fmla="*/ 3566538 h 4743809"/>
                <a:gd name="connsiteX71" fmla="*/ 2307403 w 4206653"/>
                <a:gd name="connsiteY71" fmla="*/ 3166488 h 4743809"/>
                <a:gd name="connsiteX72" fmla="*/ 2261683 w 4206653"/>
                <a:gd name="connsiteY72" fmla="*/ 3063618 h 4743809"/>
                <a:gd name="connsiteX73" fmla="*/ 2078803 w 4206653"/>
                <a:gd name="connsiteY73" fmla="*/ 2949318 h 4743809"/>
                <a:gd name="connsiteX74" fmla="*/ 1824299 w 4206653"/>
                <a:gd name="connsiteY74" fmla="*/ 3002494 h 4743809"/>
                <a:gd name="connsiteX75" fmla="*/ 1412162 w 4206653"/>
                <a:gd name="connsiteY75" fmla="*/ 3235573 h 4743809"/>
                <a:gd name="connsiteX76" fmla="*/ 1381573 w 4206653"/>
                <a:gd name="connsiteY76" fmla="*/ 3680838 h 4743809"/>
                <a:gd name="connsiteX77" fmla="*/ 1340867 w 4206653"/>
                <a:gd name="connsiteY77" fmla="*/ 3980504 h 4743809"/>
                <a:gd name="connsiteX78" fmla="*/ 1197619 w 4206653"/>
                <a:gd name="connsiteY78" fmla="*/ 4738831 h 4743809"/>
                <a:gd name="connsiteX79" fmla="*/ 1198693 w 4206653"/>
                <a:gd name="connsiteY79" fmla="*/ 4298058 h 4743809"/>
                <a:gd name="connsiteX80" fmla="*/ 1242772 w 4206653"/>
                <a:gd name="connsiteY80" fmla="*/ 4080888 h 4743809"/>
                <a:gd name="connsiteX81" fmla="*/ 1198693 w 4206653"/>
                <a:gd name="connsiteY81" fmla="*/ 3909438 h 4743809"/>
                <a:gd name="connsiteX82" fmla="*/ 970093 w 4206653"/>
                <a:gd name="connsiteY82" fmla="*/ 3989448 h 4743809"/>
                <a:gd name="connsiteX83" fmla="*/ 555808 w 4206653"/>
                <a:gd name="connsiteY83" fmla="*/ 4355688 h 4743809"/>
                <a:gd name="connsiteX84" fmla="*/ 785900 w 4206653"/>
                <a:gd name="connsiteY84" fmla="*/ 4017771 h 4743809"/>
                <a:gd name="connsiteX85" fmla="*/ 1130113 w 4206653"/>
                <a:gd name="connsiteY85" fmla="*/ 3817500 h 4743809"/>
                <a:gd name="connsiteX86" fmla="*/ 1278703 w 4206653"/>
                <a:gd name="connsiteY86" fmla="*/ 3726558 h 4743809"/>
                <a:gd name="connsiteX87" fmla="*/ 1269661 w 4206653"/>
                <a:gd name="connsiteY87" fmla="*/ 3390117 h 4743809"/>
                <a:gd name="connsiteX88" fmla="*/ 1309620 w 4206653"/>
                <a:gd name="connsiteY88" fmla="*/ 3169963 h 4743809"/>
                <a:gd name="connsiteX89" fmla="*/ 1393003 w 4206653"/>
                <a:gd name="connsiteY89" fmla="*/ 3052188 h 4743809"/>
                <a:gd name="connsiteX90" fmla="*/ 1080693 w 4206653"/>
                <a:gd name="connsiteY90" fmla="*/ 2984604 h 4743809"/>
                <a:gd name="connsiteX91" fmla="*/ 663453 w 4206653"/>
                <a:gd name="connsiteY91" fmla="*/ 3023360 h 4743809"/>
                <a:gd name="connsiteX92" fmla="*/ 235111 w 4206653"/>
                <a:gd name="connsiteY92" fmla="*/ 3217172 h 4743809"/>
                <a:gd name="connsiteX93" fmla="*/ 421453 w 4206653"/>
                <a:gd name="connsiteY93" fmla="*/ 3029328 h 4743809"/>
                <a:gd name="connsiteX94" fmla="*/ 627193 w 4206653"/>
                <a:gd name="connsiteY94" fmla="*/ 2926458 h 4743809"/>
                <a:gd name="connsiteX95" fmla="*/ 854480 w 4206653"/>
                <a:gd name="connsiteY95" fmla="*/ 2889178 h 4743809"/>
                <a:gd name="connsiteX96" fmla="*/ 1149272 w 4206653"/>
                <a:gd name="connsiteY96" fmla="*/ 2889676 h 4743809"/>
                <a:gd name="connsiteX97" fmla="*/ 1531894 w 4206653"/>
                <a:gd name="connsiteY97" fmla="*/ 2917507 h 4743809"/>
                <a:gd name="connsiteX98" fmla="*/ 1860559 w 4206653"/>
                <a:gd name="connsiteY98" fmla="*/ 2766431 h 4743809"/>
                <a:gd name="connsiteX99" fmla="*/ 1701613 w 4206653"/>
                <a:gd name="connsiteY99" fmla="*/ 2263518 h 4743809"/>
                <a:gd name="connsiteX100" fmla="*/ 1690183 w 4206653"/>
                <a:gd name="connsiteY100" fmla="*/ 1966338 h 4743809"/>
                <a:gd name="connsiteX101" fmla="*/ 1381991 w 4206653"/>
                <a:gd name="connsiteY101" fmla="*/ 1841604 h 4743809"/>
                <a:gd name="connsiteX102" fmla="*/ 1095823 w 4206653"/>
                <a:gd name="connsiteY102" fmla="*/ 1714878 h 4743809"/>
                <a:gd name="connsiteX103" fmla="*/ 746507 w 4206653"/>
                <a:gd name="connsiteY103" fmla="*/ 1626415 h 4743809"/>
                <a:gd name="connsiteX104" fmla="*/ 352873 w 4206653"/>
                <a:gd name="connsiteY104" fmla="*/ 1726308 h 4743809"/>
                <a:gd name="connsiteX105" fmla="*/ 113171 w 4206653"/>
                <a:gd name="connsiteY105" fmla="*/ 1763582 h 4743809"/>
                <a:gd name="connsiteX106" fmla="*/ 9973 w 4206653"/>
                <a:gd name="connsiteY106" fmla="*/ 1737738 h 4743809"/>
                <a:gd name="connsiteX107" fmla="*/ 348516 w 4206653"/>
                <a:gd name="connsiteY107" fmla="*/ 1643812 h 4743809"/>
                <a:gd name="connsiteX108" fmla="*/ 653097 w 4206653"/>
                <a:gd name="connsiteY108" fmla="*/ 1543920 h 4743809"/>
                <a:gd name="connsiteX109" fmla="*/ 1072963 w 4206653"/>
                <a:gd name="connsiteY109" fmla="*/ 1612008 h 4743809"/>
                <a:gd name="connsiteX110" fmla="*/ 1244413 w 4206653"/>
                <a:gd name="connsiteY110" fmla="*/ 1657728 h 4743809"/>
                <a:gd name="connsiteX111" fmla="*/ 1205766 w 4206653"/>
                <a:gd name="connsiteY111" fmla="*/ 1451988 h 4743809"/>
                <a:gd name="connsiteX112" fmla="*/ 1046313 w 4206653"/>
                <a:gd name="connsiteY112" fmla="*/ 815409 h 4743809"/>
                <a:gd name="connsiteX113" fmla="*/ 1221553 w 4206653"/>
                <a:gd name="connsiteY113" fmla="*/ 1211958 h 4743809"/>
                <a:gd name="connsiteX0" fmla="*/ 1221553 w 4206653"/>
                <a:gd name="connsiteY0" fmla="*/ 1211958 h 4743809"/>
                <a:gd name="connsiteX1" fmla="*/ 1343911 w 4206653"/>
                <a:gd name="connsiteY1" fmla="*/ 1559828 h 4743809"/>
                <a:gd name="connsiteX2" fmla="*/ 1553023 w 4206653"/>
                <a:gd name="connsiteY2" fmla="*/ 1657728 h 4743809"/>
                <a:gd name="connsiteX3" fmla="*/ 1907353 w 4206653"/>
                <a:gd name="connsiteY3" fmla="*/ 1680588 h 4743809"/>
                <a:gd name="connsiteX4" fmla="*/ 2021653 w 4206653"/>
                <a:gd name="connsiteY4" fmla="*/ 1543428 h 4743809"/>
                <a:gd name="connsiteX5" fmla="*/ 2124523 w 4206653"/>
                <a:gd name="connsiteY5" fmla="*/ 1291968 h 4743809"/>
                <a:gd name="connsiteX6" fmla="*/ 2124523 w 4206653"/>
                <a:gd name="connsiteY6" fmla="*/ 1120518 h 4743809"/>
                <a:gd name="connsiteX7" fmla="*/ 2068029 w 4206653"/>
                <a:gd name="connsiteY7" fmla="*/ 825325 h 4743809"/>
                <a:gd name="connsiteX8" fmla="*/ 2078803 w 4206653"/>
                <a:gd name="connsiteY8" fmla="*/ 777618 h 4743809"/>
                <a:gd name="connsiteX9" fmla="*/ 2170243 w 4206653"/>
                <a:gd name="connsiteY9" fmla="*/ 1086228 h 4743809"/>
                <a:gd name="connsiteX10" fmla="*/ 2215963 w 4206653"/>
                <a:gd name="connsiteY10" fmla="*/ 1269108 h 4743809"/>
                <a:gd name="connsiteX11" fmla="*/ 2284543 w 4206653"/>
                <a:gd name="connsiteY11" fmla="*/ 1303398 h 4743809"/>
                <a:gd name="connsiteX12" fmla="*/ 2330263 w 4206653"/>
                <a:gd name="connsiteY12" fmla="*/ 1166238 h 4743809"/>
                <a:gd name="connsiteX13" fmla="*/ 2467423 w 4206653"/>
                <a:gd name="connsiteY13" fmla="*/ 880488 h 4743809"/>
                <a:gd name="connsiteX14" fmla="*/ 2558863 w 4206653"/>
                <a:gd name="connsiteY14" fmla="*/ 640458 h 4743809"/>
                <a:gd name="connsiteX15" fmla="*/ 2616013 w 4206653"/>
                <a:gd name="connsiteY15" fmla="*/ 537588 h 4743809"/>
                <a:gd name="connsiteX16" fmla="*/ 2558863 w 4206653"/>
                <a:gd name="connsiteY16" fmla="*/ 789048 h 4743809"/>
                <a:gd name="connsiteX17" fmla="*/ 2444563 w 4206653"/>
                <a:gd name="connsiteY17" fmla="*/ 1097658 h 4743809"/>
                <a:gd name="connsiteX18" fmla="*/ 2375983 w 4206653"/>
                <a:gd name="connsiteY18" fmla="*/ 1406268 h 4743809"/>
                <a:gd name="connsiteX19" fmla="*/ 2558863 w 4206653"/>
                <a:gd name="connsiteY19" fmla="*/ 1577718 h 4743809"/>
                <a:gd name="connsiteX20" fmla="*/ 2878903 w 4206653"/>
                <a:gd name="connsiteY20" fmla="*/ 1657728 h 4743809"/>
                <a:gd name="connsiteX21" fmla="*/ 3187513 w 4206653"/>
                <a:gd name="connsiteY21" fmla="*/ 1657728 h 4743809"/>
                <a:gd name="connsiteX22" fmla="*/ 3370393 w 4206653"/>
                <a:gd name="connsiteY22" fmla="*/ 1566288 h 4743809"/>
                <a:gd name="connsiteX23" fmla="*/ 3488066 w 4206653"/>
                <a:gd name="connsiteY23" fmla="*/ 1246753 h 4743809"/>
                <a:gd name="connsiteX24" fmla="*/ 3495138 w 4206653"/>
                <a:gd name="connsiteY24" fmla="*/ 1115548 h 4743809"/>
                <a:gd name="connsiteX25" fmla="*/ 3493650 w 4206653"/>
                <a:gd name="connsiteY25" fmla="*/ 1063976 h 4743809"/>
                <a:gd name="connsiteX26" fmla="*/ 3450403 w 4206653"/>
                <a:gd name="connsiteY26" fmla="*/ 777618 h 4743809"/>
                <a:gd name="connsiteX27" fmla="*/ 3119893 w 4206653"/>
                <a:gd name="connsiteY27" fmla="*/ 321571 h 4743809"/>
                <a:gd name="connsiteX28" fmla="*/ 3497351 w 4206653"/>
                <a:gd name="connsiteY28" fmla="*/ 674883 h 4743809"/>
                <a:gd name="connsiteX29" fmla="*/ 3759013 w 4206653"/>
                <a:gd name="connsiteY29" fmla="*/ 571878 h 4743809"/>
                <a:gd name="connsiteX30" fmla="*/ 3999043 w 4206653"/>
                <a:gd name="connsiteY30" fmla="*/ 91818 h 4743809"/>
                <a:gd name="connsiteX31" fmla="*/ 4033333 w 4206653"/>
                <a:gd name="connsiteY31" fmla="*/ 11808 h 4743809"/>
                <a:gd name="connsiteX32" fmla="*/ 3984569 w 4206653"/>
                <a:gd name="connsiteY32" fmla="*/ 247366 h 4743809"/>
                <a:gd name="connsiteX33" fmla="*/ 3812791 w 4206653"/>
                <a:gd name="connsiteY33" fmla="*/ 647417 h 4743809"/>
                <a:gd name="connsiteX34" fmla="*/ 3592906 w 4206653"/>
                <a:gd name="connsiteY34" fmla="*/ 811408 h 4743809"/>
                <a:gd name="connsiteX35" fmla="*/ 3604425 w 4206653"/>
                <a:gd name="connsiteY35" fmla="*/ 999253 h 4743809"/>
                <a:gd name="connsiteX36" fmla="*/ 3872985 w 4206653"/>
                <a:gd name="connsiteY36" fmla="*/ 881976 h 4743809"/>
                <a:gd name="connsiteX37" fmla="*/ 4200754 w 4206653"/>
                <a:gd name="connsiteY37" fmla="*/ 774136 h 4743809"/>
                <a:gd name="connsiteX38" fmla="*/ 4064251 w 4206653"/>
                <a:gd name="connsiteY38" fmla="*/ 847195 h 4743809"/>
                <a:gd name="connsiteX39" fmla="*/ 3818880 w 4206653"/>
                <a:gd name="connsiteY39" fmla="*/ 991305 h 4743809"/>
                <a:gd name="connsiteX40" fmla="*/ 3658531 w 4206653"/>
                <a:gd name="connsiteY40" fmla="*/ 1093178 h 4743809"/>
                <a:gd name="connsiteX41" fmla="*/ 3622838 w 4206653"/>
                <a:gd name="connsiteY41" fmla="*/ 1221401 h 4743809"/>
                <a:gd name="connsiteX42" fmla="*/ 3577446 w 4206653"/>
                <a:gd name="connsiteY42" fmla="*/ 1500691 h 4743809"/>
                <a:gd name="connsiteX43" fmla="*/ 3461833 w 4206653"/>
                <a:gd name="connsiteY43" fmla="*/ 1726308 h 4743809"/>
                <a:gd name="connsiteX44" fmla="*/ 3278953 w 4206653"/>
                <a:gd name="connsiteY44" fmla="*/ 2034918 h 4743809"/>
                <a:gd name="connsiteX45" fmla="*/ 3233233 w 4206653"/>
                <a:gd name="connsiteY45" fmla="*/ 2309238 h 4743809"/>
                <a:gd name="connsiteX46" fmla="*/ 3404683 w 4206653"/>
                <a:gd name="connsiteY46" fmla="*/ 2457828 h 4743809"/>
                <a:gd name="connsiteX47" fmla="*/ 3759013 w 4206653"/>
                <a:gd name="connsiteY47" fmla="*/ 2663568 h 4743809"/>
                <a:gd name="connsiteX48" fmla="*/ 4079053 w 4206653"/>
                <a:gd name="connsiteY48" fmla="*/ 2777868 h 4743809"/>
                <a:gd name="connsiteX49" fmla="*/ 4079053 w 4206653"/>
                <a:gd name="connsiteY49" fmla="*/ 2880738 h 4743809"/>
                <a:gd name="connsiteX50" fmla="*/ 3770443 w 4206653"/>
                <a:gd name="connsiteY50" fmla="*/ 2869308 h 4743809"/>
                <a:gd name="connsiteX51" fmla="*/ 3404683 w 4206653"/>
                <a:gd name="connsiteY51" fmla="*/ 2732148 h 4743809"/>
                <a:gd name="connsiteX52" fmla="*/ 3084643 w 4206653"/>
                <a:gd name="connsiteY52" fmla="*/ 2663568 h 4743809"/>
                <a:gd name="connsiteX53" fmla="*/ 2995919 w 4206653"/>
                <a:gd name="connsiteY53" fmla="*/ 2782832 h 4743809"/>
                <a:gd name="connsiteX54" fmla="*/ 2832855 w 4206653"/>
                <a:gd name="connsiteY54" fmla="*/ 2930924 h 4743809"/>
                <a:gd name="connsiteX55" fmla="*/ 2820111 w 4206653"/>
                <a:gd name="connsiteY55" fmla="*/ 3026344 h 4743809"/>
                <a:gd name="connsiteX56" fmla="*/ 2959241 w 4206653"/>
                <a:gd name="connsiteY56" fmla="*/ 3167976 h 4743809"/>
                <a:gd name="connsiteX57" fmla="*/ 3176083 w 4206653"/>
                <a:gd name="connsiteY57" fmla="*/ 3269358 h 4743809"/>
                <a:gd name="connsiteX58" fmla="*/ 3388239 w 4206653"/>
                <a:gd name="connsiteY58" fmla="*/ 3442290 h 4743809"/>
                <a:gd name="connsiteX59" fmla="*/ 3212014 w 4206653"/>
                <a:gd name="connsiteY59" fmla="*/ 3363782 h 4743809"/>
                <a:gd name="connsiteX60" fmla="*/ 3004633 w 4206653"/>
                <a:gd name="connsiteY60" fmla="*/ 3276814 h 4743809"/>
                <a:gd name="connsiteX61" fmla="*/ 2771676 w 4206653"/>
                <a:gd name="connsiteY61" fmla="*/ 3166987 h 4743809"/>
                <a:gd name="connsiteX62" fmla="*/ 2638873 w 4206653"/>
                <a:gd name="connsiteY62" fmla="*/ 3097908 h 4743809"/>
                <a:gd name="connsiteX63" fmla="*/ 2570293 w 4206653"/>
                <a:gd name="connsiteY63" fmla="*/ 3109338 h 4743809"/>
                <a:gd name="connsiteX64" fmla="*/ 2525557 w 4206653"/>
                <a:gd name="connsiteY64" fmla="*/ 3326508 h 4743809"/>
                <a:gd name="connsiteX65" fmla="*/ 2584349 w 4206653"/>
                <a:gd name="connsiteY65" fmla="*/ 3577470 h 4743809"/>
                <a:gd name="connsiteX66" fmla="*/ 2663703 w 4206653"/>
                <a:gd name="connsiteY66" fmla="*/ 3996904 h 4743809"/>
                <a:gd name="connsiteX67" fmla="*/ 2633113 w 4206653"/>
                <a:gd name="connsiteY67" fmla="*/ 4192703 h 4743809"/>
                <a:gd name="connsiteX68" fmla="*/ 2539703 w 4206653"/>
                <a:gd name="connsiteY68" fmla="*/ 4455574 h 4743809"/>
                <a:gd name="connsiteX69" fmla="*/ 2595212 w 4206653"/>
                <a:gd name="connsiteY69" fmla="*/ 3945217 h 4743809"/>
                <a:gd name="connsiteX70" fmla="*/ 2481240 w 4206653"/>
                <a:gd name="connsiteY70" fmla="*/ 3566538 h 4743809"/>
                <a:gd name="connsiteX71" fmla="*/ 2307403 w 4206653"/>
                <a:gd name="connsiteY71" fmla="*/ 3166488 h 4743809"/>
                <a:gd name="connsiteX72" fmla="*/ 2261683 w 4206653"/>
                <a:gd name="connsiteY72" fmla="*/ 3063618 h 4743809"/>
                <a:gd name="connsiteX73" fmla="*/ 2078803 w 4206653"/>
                <a:gd name="connsiteY73" fmla="*/ 2949318 h 4743809"/>
                <a:gd name="connsiteX74" fmla="*/ 1824299 w 4206653"/>
                <a:gd name="connsiteY74" fmla="*/ 3002494 h 4743809"/>
                <a:gd name="connsiteX75" fmla="*/ 1412162 w 4206653"/>
                <a:gd name="connsiteY75" fmla="*/ 3235573 h 4743809"/>
                <a:gd name="connsiteX76" fmla="*/ 1381573 w 4206653"/>
                <a:gd name="connsiteY76" fmla="*/ 3680838 h 4743809"/>
                <a:gd name="connsiteX77" fmla="*/ 1340867 w 4206653"/>
                <a:gd name="connsiteY77" fmla="*/ 3980504 h 4743809"/>
                <a:gd name="connsiteX78" fmla="*/ 1197619 w 4206653"/>
                <a:gd name="connsiteY78" fmla="*/ 4738831 h 4743809"/>
                <a:gd name="connsiteX79" fmla="*/ 1198693 w 4206653"/>
                <a:gd name="connsiteY79" fmla="*/ 4298058 h 4743809"/>
                <a:gd name="connsiteX80" fmla="*/ 1242772 w 4206653"/>
                <a:gd name="connsiteY80" fmla="*/ 4080888 h 4743809"/>
                <a:gd name="connsiteX81" fmla="*/ 1198693 w 4206653"/>
                <a:gd name="connsiteY81" fmla="*/ 3909438 h 4743809"/>
                <a:gd name="connsiteX82" fmla="*/ 970093 w 4206653"/>
                <a:gd name="connsiteY82" fmla="*/ 3989448 h 4743809"/>
                <a:gd name="connsiteX83" fmla="*/ 770028 w 4206653"/>
                <a:gd name="connsiteY83" fmla="*/ 4167767 h 4743809"/>
                <a:gd name="connsiteX84" fmla="*/ 555808 w 4206653"/>
                <a:gd name="connsiteY84" fmla="*/ 4355688 h 4743809"/>
                <a:gd name="connsiteX85" fmla="*/ 785900 w 4206653"/>
                <a:gd name="connsiteY85" fmla="*/ 4017771 h 4743809"/>
                <a:gd name="connsiteX86" fmla="*/ 1130113 w 4206653"/>
                <a:gd name="connsiteY86" fmla="*/ 3817500 h 4743809"/>
                <a:gd name="connsiteX87" fmla="*/ 1278703 w 4206653"/>
                <a:gd name="connsiteY87" fmla="*/ 3726558 h 4743809"/>
                <a:gd name="connsiteX88" fmla="*/ 1269661 w 4206653"/>
                <a:gd name="connsiteY88" fmla="*/ 3390117 h 4743809"/>
                <a:gd name="connsiteX89" fmla="*/ 1309620 w 4206653"/>
                <a:gd name="connsiteY89" fmla="*/ 3169963 h 4743809"/>
                <a:gd name="connsiteX90" fmla="*/ 1393003 w 4206653"/>
                <a:gd name="connsiteY90" fmla="*/ 3052188 h 4743809"/>
                <a:gd name="connsiteX91" fmla="*/ 1080693 w 4206653"/>
                <a:gd name="connsiteY91" fmla="*/ 2984604 h 4743809"/>
                <a:gd name="connsiteX92" fmla="*/ 663453 w 4206653"/>
                <a:gd name="connsiteY92" fmla="*/ 3023360 h 4743809"/>
                <a:gd name="connsiteX93" fmla="*/ 235111 w 4206653"/>
                <a:gd name="connsiteY93" fmla="*/ 3217172 h 4743809"/>
                <a:gd name="connsiteX94" fmla="*/ 421453 w 4206653"/>
                <a:gd name="connsiteY94" fmla="*/ 3029328 h 4743809"/>
                <a:gd name="connsiteX95" fmla="*/ 627193 w 4206653"/>
                <a:gd name="connsiteY95" fmla="*/ 2926458 h 4743809"/>
                <a:gd name="connsiteX96" fmla="*/ 854480 w 4206653"/>
                <a:gd name="connsiteY96" fmla="*/ 2889178 h 4743809"/>
                <a:gd name="connsiteX97" fmla="*/ 1149272 w 4206653"/>
                <a:gd name="connsiteY97" fmla="*/ 2889676 h 4743809"/>
                <a:gd name="connsiteX98" fmla="*/ 1531894 w 4206653"/>
                <a:gd name="connsiteY98" fmla="*/ 2917507 h 4743809"/>
                <a:gd name="connsiteX99" fmla="*/ 1860559 w 4206653"/>
                <a:gd name="connsiteY99" fmla="*/ 2766431 h 4743809"/>
                <a:gd name="connsiteX100" fmla="*/ 1701613 w 4206653"/>
                <a:gd name="connsiteY100" fmla="*/ 2263518 h 4743809"/>
                <a:gd name="connsiteX101" fmla="*/ 1690183 w 4206653"/>
                <a:gd name="connsiteY101" fmla="*/ 1966338 h 4743809"/>
                <a:gd name="connsiteX102" fmla="*/ 1381991 w 4206653"/>
                <a:gd name="connsiteY102" fmla="*/ 1841604 h 4743809"/>
                <a:gd name="connsiteX103" fmla="*/ 1095823 w 4206653"/>
                <a:gd name="connsiteY103" fmla="*/ 1714878 h 4743809"/>
                <a:gd name="connsiteX104" fmla="*/ 746507 w 4206653"/>
                <a:gd name="connsiteY104" fmla="*/ 1626415 h 4743809"/>
                <a:gd name="connsiteX105" fmla="*/ 352873 w 4206653"/>
                <a:gd name="connsiteY105" fmla="*/ 1726308 h 4743809"/>
                <a:gd name="connsiteX106" fmla="*/ 113171 w 4206653"/>
                <a:gd name="connsiteY106" fmla="*/ 1763582 h 4743809"/>
                <a:gd name="connsiteX107" fmla="*/ 9973 w 4206653"/>
                <a:gd name="connsiteY107" fmla="*/ 1737738 h 4743809"/>
                <a:gd name="connsiteX108" fmla="*/ 348516 w 4206653"/>
                <a:gd name="connsiteY108" fmla="*/ 1643812 h 4743809"/>
                <a:gd name="connsiteX109" fmla="*/ 653097 w 4206653"/>
                <a:gd name="connsiteY109" fmla="*/ 1543920 h 4743809"/>
                <a:gd name="connsiteX110" fmla="*/ 1072963 w 4206653"/>
                <a:gd name="connsiteY110" fmla="*/ 1612008 h 4743809"/>
                <a:gd name="connsiteX111" fmla="*/ 1244413 w 4206653"/>
                <a:gd name="connsiteY111" fmla="*/ 1657728 h 4743809"/>
                <a:gd name="connsiteX112" fmla="*/ 1205766 w 4206653"/>
                <a:gd name="connsiteY112" fmla="*/ 1451988 h 4743809"/>
                <a:gd name="connsiteX113" fmla="*/ 1046313 w 4206653"/>
                <a:gd name="connsiteY113" fmla="*/ 815409 h 4743809"/>
                <a:gd name="connsiteX114" fmla="*/ 1221553 w 4206653"/>
                <a:gd name="connsiteY114" fmla="*/ 1211958 h 4743809"/>
                <a:gd name="connsiteX0" fmla="*/ 1221553 w 4206653"/>
                <a:gd name="connsiteY0" fmla="*/ 1211958 h 4743809"/>
                <a:gd name="connsiteX1" fmla="*/ 1343911 w 4206653"/>
                <a:gd name="connsiteY1" fmla="*/ 1559828 h 4743809"/>
                <a:gd name="connsiteX2" fmla="*/ 1553023 w 4206653"/>
                <a:gd name="connsiteY2" fmla="*/ 1657728 h 4743809"/>
                <a:gd name="connsiteX3" fmla="*/ 1907353 w 4206653"/>
                <a:gd name="connsiteY3" fmla="*/ 1680588 h 4743809"/>
                <a:gd name="connsiteX4" fmla="*/ 2021653 w 4206653"/>
                <a:gd name="connsiteY4" fmla="*/ 1543428 h 4743809"/>
                <a:gd name="connsiteX5" fmla="*/ 2124523 w 4206653"/>
                <a:gd name="connsiteY5" fmla="*/ 1291968 h 4743809"/>
                <a:gd name="connsiteX6" fmla="*/ 2124523 w 4206653"/>
                <a:gd name="connsiteY6" fmla="*/ 1120518 h 4743809"/>
                <a:gd name="connsiteX7" fmla="*/ 2068029 w 4206653"/>
                <a:gd name="connsiteY7" fmla="*/ 825325 h 4743809"/>
                <a:gd name="connsiteX8" fmla="*/ 2078803 w 4206653"/>
                <a:gd name="connsiteY8" fmla="*/ 777618 h 4743809"/>
                <a:gd name="connsiteX9" fmla="*/ 2170243 w 4206653"/>
                <a:gd name="connsiteY9" fmla="*/ 1086228 h 4743809"/>
                <a:gd name="connsiteX10" fmla="*/ 2215963 w 4206653"/>
                <a:gd name="connsiteY10" fmla="*/ 1269108 h 4743809"/>
                <a:gd name="connsiteX11" fmla="*/ 2284543 w 4206653"/>
                <a:gd name="connsiteY11" fmla="*/ 1303398 h 4743809"/>
                <a:gd name="connsiteX12" fmla="*/ 2330263 w 4206653"/>
                <a:gd name="connsiteY12" fmla="*/ 1166238 h 4743809"/>
                <a:gd name="connsiteX13" fmla="*/ 2467423 w 4206653"/>
                <a:gd name="connsiteY13" fmla="*/ 880488 h 4743809"/>
                <a:gd name="connsiteX14" fmla="*/ 2558863 w 4206653"/>
                <a:gd name="connsiteY14" fmla="*/ 640458 h 4743809"/>
                <a:gd name="connsiteX15" fmla="*/ 2616013 w 4206653"/>
                <a:gd name="connsiteY15" fmla="*/ 537588 h 4743809"/>
                <a:gd name="connsiteX16" fmla="*/ 2558863 w 4206653"/>
                <a:gd name="connsiteY16" fmla="*/ 789048 h 4743809"/>
                <a:gd name="connsiteX17" fmla="*/ 2444563 w 4206653"/>
                <a:gd name="connsiteY17" fmla="*/ 1097658 h 4743809"/>
                <a:gd name="connsiteX18" fmla="*/ 2375983 w 4206653"/>
                <a:gd name="connsiteY18" fmla="*/ 1406268 h 4743809"/>
                <a:gd name="connsiteX19" fmla="*/ 2558863 w 4206653"/>
                <a:gd name="connsiteY19" fmla="*/ 1577718 h 4743809"/>
                <a:gd name="connsiteX20" fmla="*/ 2878903 w 4206653"/>
                <a:gd name="connsiteY20" fmla="*/ 1657728 h 4743809"/>
                <a:gd name="connsiteX21" fmla="*/ 3187513 w 4206653"/>
                <a:gd name="connsiteY21" fmla="*/ 1657728 h 4743809"/>
                <a:gd name="connsiteX22" fmla="*/ 3370393 w 4206653"/>
                <a:gd name="connsiteY22" fmla="*/ 1566288 h 4743809"/>
                <a:gd name="connsiteX23" fmla="*/ 3488066 w 4206653"/>
                <a:gd name="connsiteY23" fmla="*/ 1246753 h 4743809"/>
                <a:gd name="connsiteX24" fmla="*/ 3495138 w 4206653"/>
                <a:gd name="connsiteY24" fmla="*/ 1115548 h 4743809"/>
                <a:gd name="connsiteX25" fmla="*/ 3493650 w 4206653"/>
                <a:gd name="connsiteY25" fmla="*/ 1063976 h 4743809"/>
                <a:gd name="connsiteX26" fmla="*/ 3450403 w 4206653"/>
                <a:gd name="connsiteY26" fmla="*/ 777618 h 4743809"/>
                <a:gd name="connsiteX27" fmla="*/ 3119893 w 4206653"/>
                <a:gd name="connsiteY27" fmla="*/ 321571 h 4743809"/>
                <a:gd name="connsiteX28" fmla="*/ 3497351 w 4206653"/>
                <a:gd name="connsiteY28" fmla="*/ 674883 h 4743809"/>
                <a:gd name="connsiteX29" fmla="*/ 3759013 w 4206653"/>
                <a:gd name="connsiteY29" fmla="*/ 571878 h 4743809"/>
                <a:gd name="connsiteX30" fmla="*/ 3999043 w 4206653"/>
                <a:gd name="connsiteY30" fmla="*/ 91818 h 4743809"/>
                <a:gd name="connsiteX31" fmla="*/ 4033333 w 4206653"/>
                <a:gd name="connsiteY31" fmla="*/ 11808 h 4743809"/>
                <a:gd name="connsiteX32" fmla="*/ 3984569 w 4206653"/>
                <a:gd name="connsiteY32" fmla="*/ 247366 h 4743809"/>
                <a:gd name="connsiteX33" fmla="*/ 3812791 w 4206653"/>
                <a:gd name="connsiteY33" fmla="*/ 647417 h 4743809"/>
                <a:gd name="connsiteX34" fmla="*/ 3592906 w 4206653"/>
                <a:gd name="connsiteY34" fmla="*/ 811408 h 4743809"/>
                <a:gd name="connsiteX35" fmla="*/ 3604425 w 4206653"/>
                <a:gd name="connsiteY35" fmla="*/ 999253 h 4743809"/>
                <a:gd name="connsiteX36" fmla="*/ 3872985 w 4206653"/>
                <a:gd name="connsiteY36" fmla="*/ 881976 h 4743809"/>
                <a:gd name="connsiteX37" fmla="*/ 4200754 w 4206653"/>
                <a:gd name="connsiteY37" fmla="*/ 774136 h 4743809"/>
                <a:gd name="connsiteX38" fmla="*/ 4064251 w 4206653"/>
                <a:gd name="connsiteY38" fmla="*/ 847195 h 4743809"/>
                <a:gd name="connsiteX39" fmla="*/ 3818880 w 4206653"/>
                <a:gd name="connsiteY39" fmla="*/ 991305 h 4743809"/>
                <a:gd name="connsiteX40" fmla="*/ 3658531 w 4206653"/>
                <a:gd name="connsiteY40" fmla="*/ 1093178 h 4743809"/>
                <a:gd name="connsiteX41" fmla="*/ 3622838 w 4206653"/>
                <a:gd name="connsiteY41" fmla="*/ 1221401 h 4743809"/>
                <a:gd name="connsiteX42" fmla="*/ 3577446 w 4206653"/>
                <a:gd name="connsiteY42" fmla="*/ 1500691 h 4743809"/>
                <a:gd name="connsiteX43" fmla="*/ 3461833 w 4206653"/>
                <a:gd name="connsiteY43" fmla="*/ 1726308 h 4743809"/>
                <a:gd name="connsiteX44" fmla="*/ 3278953 w 4206653"/>
                <a:gd name="connsiteY44" fmla="*/ 2034918 h 4743809"/>
                <a:gd name="connsiteX45" fmla="*/ 3233233 w 4206653"/>
                <a:gd name="connsiteY45" fmla="*/ 2309238 h 4743809"/>
                <a:gd name="connsiteX46" fmla="*/ 3404683 w 4206653"/>
                <a:gd name="connsiteY46" fmla="*/ 2457828 h 4743809"/>
                <a:gd name="connsiteX47" fmla="*/ 3759013 w 4206653"/>
                <a:gd name="connsiteY47" fmla="*/ 2663568 h 4743809"/>
                <a:gd name="connsiteX48" fmla="*/ 4079053 w 4206653"/>
                <a:gd name="connsiteY48" fmla="*/ 2777868 h 4743809"/>
                <a:gd name="connsiteX49" fmla="*/ 4079053 w 4206653"/>
                <a:gd name="connsiteY49" fmla="*/ 2880738 h 4743809"/>
                <a:gd name="connsiteX50" fmla="*/ 3770443 w 4206653"/>
                <a:gd name="connsiteY50" fmla="*/ 2869308 h 4743809"/>
                <a:gd name="connsiteX51" fmla="*/ 3404683 w 4206653"/>
                <a:gd name="connsiteY51" fmla="*/ 2732148 h 4743809"/>
                <a:gd name="connsiteX52" fmla="*/ 3084643 w 4206653"/>
                <a:gd name="connsiteY52" fmla="*/ 2663568 h 4743809"/>
                <a:gd name="connsiteX53" fmla="*/ 2995919 w 4206653"/>
                <a:gd name="connsiteY53" fmla="*/ 2782832 h 4743809"/>
                <a:gd name="connsiteX54" fmla="*/ 2832855 w 4206653"/>
                <a:gd name="connsiteY54" fmla="*/ 2930924 h 4743809"/>
                <a:gd name="connsiteX55" fmla="*/ 2820111 w 4206653"/>
                <a:gd name="connsiteY55" fmla="*/ 3026344 h 4743809"/>
                <a:gd name="connsiteX56" fmla="*/ 2959241 w 4206653"/>
                <a:gd name="connsiteY56" fmla="*/ 3167976 h 4743809"/>
                <a:gd name="connsiteX57" fmla="*/ 3176083 w 4206653"/>
                <a:gd name="connsiteY57" fmla="*/ 3269358 h 4743809"/>
                <a:gd name="connsiteX58" fmla="*/ 3388239 w 4206653"/>
                <a:gd name="connsiteY58" fmla="*/ 3442290 h 4743809"/>
                <a:gd name="connsiteX59" fmla="*/ 3212014 w 4206653"/>
                <a:gd name="connsiteY59" fmla="*/ 3363782 h 4743809"/>
                <a:gd name="connsiteX60" fmla="*/ 3004633 w 4206653"/>
                <a:gd name="connsiteY60" fmla="*/ 3276814 h 4743809"/>
                <a:gd name="connsiteX61" fmla="*/ 2771676 w 4206653"/>
                <a:gd name="connsiteY61" fmla="*/ 3166987 h 4743809"/>
                <a:gd name="connsiteX62" fmla="*/ 2638873 w 4206653"/>
                <a:gd name="connsiteY62" fmla="*/ 3097908 h 4743809"/>
                <a:gd name="connsiteX63" fmla="*/ 2570293 w 4206653"/>
                <a:gd name="connsiteY63" fmla="*/ 3109338 h 4743809"/>
                <a:gd name="connsiteX64" fmla="*/ 2525557 w 4206653"/>
                <a:gd name="connsiteY64" fmla="*/ 3326508 h 4743809"/>
                <a:gd name="connsiteX65" fmla="*/ 2584349 w 4206653"/>
                <a:gd name="connsiteY65" fmla="*/ 3577470 h 4743809"/>
                <a:gd name="connsiteX66" fmla="*/ 2663703 w 4206653"/>
                <a:gd name="connsiteY66" fmla="*/ 3996904 h 4743809"/>
                <a:gd name="connsiteX67" fmla="*/ 2633113 w 4206653"/>
                <a:gd name="connsiteY67" fmla="*/ 4192703 h 4743809"/>
                <a:gd name="connsiteX68" fmla="*/ 2539703 w 4206653"/>
                <a:gd name="connsiteY68" fmla="*/ 4455574 h 4743809"/>
                <a:gd name="connsiteX69" fmla="*/ 2595212 w 4206653"/>
                <a:gd name="connsiteY69" fmla="*/ 3945217 h 4743809"/>
                <a:gd name="connsiteX70" fmla="*/ 2481240 w 4206653"/>
                <a:gd name="connsiteY70" fmla="*/ 3566538 h 4743809"/>
                <a:gd name="connsiteX71" fmla="*/ 2307403 w 4206653"/>
                <a:gd name="connsiteY71" fmla="*/ 3166488 h 4743809"/>
                <a:gd name="connsiteX72" fmla="*/ 2261683 w 4206653"/>
                <a:gd name="connsiteY72" fmla="*/ 3063618 h 4743809"/>
                <a:gd name="connsiteX73" fmla="*/ 2078803 w 4206653"/>
                <a:gd name="connsiteY73" fmla="*/ 2949318 h 4743809"/>
                <a:gd name="connsiteX74" fmla="*/ 1824299 w 4206653"/>
                <a:gd name="connsiteY74" fmla="*/ 3002494 h 4743809"/>
                <a:gd name="connsiteX75" fmla="*/ 1412162 w 4206653"/>
                <a:gd name="connsiteY75" fmla="*/ 3235573 h 4743809"/>
                <a:gd name="connsiteX76" fmla="*/ 1381573 w 4206653"/>
                <a:gd name="connsiteY76" fmla="*/ 3680838 h 4743809"/>
                <a:gd name="connsiteX77" fmla="*/ 1340867 w 4206653"/>
                <a:gd name="connsiteY77" fmla="*/ 3980504 h 4743809"/>
                <a:gd name="connsiteX78" fmla="*/ 1197619 w 4206653"/>
                <a:gd name="connsiteY78" fmla="*/ 4738831 h 4743809"/>
                <a:gd name="connsiteX79" fmla="*/ 1198693 w 4206653"/>
                <a:gd name="connsiteY79" fmla="*/ 4298058 h 4743809"/>
                <a:gd name="connsiteX80" fmla="*/ 1242772 w 4206653"/>
                <a:gd name="connsiteY80" fmla="*/ 4080888 h 4743809"/>
                <a:gd name="connsiteX81" fmla="*/ 1198693 w 4206653"/>
                <a:gd name="connsiteY81" fmla="*/ 3909438 h 4743809"/>
                <a:gd name="connsiteX82" fmla="*/ 970093 w 4206653"/>
                <a:gd name="connsiteY82" fmla="*/ 3989448 h 4743809"/>
                <a:gd name="connsiteX83" fmla="*/ 766328 w 4206653"/>
                <a:gd name="connsiteY83" fmla="*/ 4145406 h 4743809"/>
                <a:gd name="connsiteX84" fmla="*/ 555808 w 4206653"/>
                <a:gd name="connsiteY84" fmla="*/ 4355688 h 4743809"/>
                <a:gd name="connsiteX85" fmla="*/ 785900 w 4206653"/>
                <a:gd name="connsiteY85" fmla="*/ 4017771 h 4743809"/>
                <a:gd name="connsiteX86" fmla="*/ 1130113 w 4206653"/>
                <a:gd name="connsiteY86" fmla="*/ 3817500 h 4743809"/>
                <a:gd name="connsiteX87" fmla="*/ 1278703 w 4206653"/>
                <a:gd name="connsiteY87" fmla="*/ 3726558 h 4743809"/>
                <a:gd name="connsiteX88" fmla="*/ 1269661 w 4206653"/>
                <a:gd name="connsiteY88" fmla="*/ 3390117 h 4743809"/>
                <a:gd name="connsiteX89" fmla="*/ 1309620 w 4206653"/>
                <a:gd name="connsiteY89" fmla="*/ 3169963 h 4743809"/>
                <a:gd name="connsiteX90" fmla="*/ 1393003 w 4206653"/>
                <a:gd name="connsiteY90" fmla="*/ 3052188 h 4743809"/>
                <a:gd name="connsiteX91" fmla="*/ 1080693 w 4206653"/>
                <a:gd name="connsiteY91" fmla="*/ 2984604 h 4743809"/>
                <a:gd name="connsiteX92" fmla="*/ 663453 w 4206653"/>
                <a:gd name="connsiteY92" fmla="*/ 3023360 h 4743809"/>
                <a:gd name="connsiteX93" fmla="*/ 235111 w 4206653"/>
                <a:gd name="connsiteY93" fmla="*/ 3217172 h 4743809"/>
                <a:gd name="connsiteX94" fmla="*/ 421453 w 4206653"/>
                <a:gd name="connsiteY94" fmla="*/ 3029328 h 4743809"/>
                <a:gd name="connsiteX95" fmla="*/ 627193 w 4206653"/>
                <a:gd name="connsiteY95" fmla="*/ 2926458 h 4743809"/>
                <a:gd name="connsiteX96" fmla="*/ 854480 w 4206653"/>
                <a:gd name="connsiteY96" fmla="*/ 2889178 h 4743809"/>
                <a:gd name="connsiteX97" fmla="*/ 1149272 w 4206653"/>
                <a:gd name="connsiteY97" fmla="*/ 2889676 h 4743809"/>
                <a:gd name="connsiteX98" fmla="*/ 1531894 w 4206653"/>
                <a:gd name="connsiteY98" fmla="*/ 2917507 h 4743809"/>
                <a:gd name="connsiteX99" fmla="*/ 1860559 w 4206653"/>
                <a:gd name="connsiteY99" fmla="*/ 2766431 h 4743809"/>
                <a:gd name="connsiteX100" fmla="*/ 1701613 w 4206653"/>
                <a:gd name="connsiteY100" fmla="*/ 2263518 h 4743809"/>
                <a:gd name="connsiteX101" fmla="*/ 1690183 w 4206653"/>
                <a:gd name="connsiteY101" fmla="*/ 1966338 h 4743809"/>
                <a:gd name="connsiteX102" fmla="*/ 1381991 w 4206653"/>
                <a:gd name="connsiteY102" fmla="*/ 1841604 h 4743809"/>
                <a:gd name="connsiteX103" fmla="*/ 1095823 w 4206653"/>
                <a:gd name="connsiteY103" fmla="*/ 1714878 h 4743809"/>
                <a:gd name="connsiteX104" fmla="*/ 746507 w 4206653"/>
                <a:gd name="connsiteY104" fmla="*/ 1626415 h 4743809"/>
                <a:gd name="connsiteX105" fmla="*/ 352873 w 4206653"/>
                <a:gd name="connsiteY105" fmla="*/ 1726308 h 4743809"/>
                <a:gd name="connsiteX106" fmla="*/ 113171 w 4206653"/>
                <a:gd name="connsiteY106" fmla="*/ 1763582 h 4743809"/>
                <a:gd name="connsiteX107" fmla="*/ 9973 w 4206653"/>
                <a:gd name="connsiteY107" fmla="*/ 1737738 h 4743809"/>
                <a:gd name="connsiteX108" fmla="*/ 348516 w 4206653"/>
                <a:gd name="connsiteY108" fmla="*/ 1643812 h 4743809"/>
                <a:gd name="connsiteX109" fmla="*/ 653097 w 4206653"/>
                <a:gd name="connsiteY109" fmla="*/ 1543920 h 4743809"/>
                <a:gd name="connsiteX110" fmla="*/ 1072963 w 4206653"/>
                <a:gd name="connsiteY110" fmla="*/ 1612008 h 4743809"/>
                <a:gd name="connsiteX111" fmla="*/ 1244413 w 4206653"/>
                <a:gd name="connsiteY111" fmla="*/ 1657728 h 4743809"/>
                <a:gd name="connsiteX112" fmla="*/ 1205766 w 4206653"/>
                <a:gd name="connsiteY112" fmla="*/ 1451988 h 4743809"/>
                <a:gd name="connsiteX113" fmla="*/ 1046313 w 4206653"/>
                <a:gd name="connsiteY113" fmla="*/ 815409 h 4743809"/>
                <a:gd name="connsiteX114" fmla="*/ 1221553 w 4206653"/>
                <a:gd name="connsiteY114" fmla="*/ 1211958 h 4743809"/>
                <a:gd name="connsiteX0" fmla="*/ 1221553 w 4206653"/>
                <a:gd name="connsiteY0" fmla="*/ 1211958 h 4745608"/>
                <a:gd name="connsiteX1" fmla="*/ 1343911 w 4206653"/>
                <a:gd name="connsiteY1" fmla="*/ 1559828 h 4745608"/>
                <a:gd name="connsiteX2" fmla="*/ 1553023 w 4206653"/>
                <a:gd name="connsiteY2" fmla="*/ 1657728 h 4745608"/>
                <a:gd name="connsiteX3" fmla="*/ 1907353 w 4206653"/>
                <a:gd name="connsiteY3" fmla="*/ 1680588 h 4745608"/>
                <a:gd name="connsiteX4" fmla="*/ 2021653 w 4206653"/>
                <a:gd name="connsiteY4" fmla="*/ 1543428 h 4745608"/>
                <a:gd name="connsiteX5" fmla="*/ 2124523 w 4206653"/>
                <a:gd name="connsiteY5" fmla="*/ 1291968 h 4745608"/>
                <a:gd name="connsiteX6" fmla="*/ 2124523 w 4206653"/>
                <a:gd name="connsiteY6" fmla="*/ 1120518 h 4745608"/>
                <a:gd name="connsiteX7" fmla="*/ 2068029 w 4206653"/>
                <a:gd name="connsiteY7" fmla="*/ 825325 h 4745608"/>
                <a:gd name="connsiteX8" fmla="*/ 2078803 w 4206653"/>
                <a:gd name="connsiteY8" fmla="*/ 777618 h 4745608"/>
                <a:gd name="connsiteX9" fmla="*/ 2170243 w 4206653"/>
                <a:gd name="connsiteY9" fmla="*/ 1086228 h 4745608"/>
                <a:gd name="connsiteX10" fmla="*/ 2215963 w 4206653"/>
                <a:gd name="connsiteY10" fmla="*/ 1269108 h 4745608"/>
                <a:gd name="connsiteX11" fmla="*/ 2284543 w 4206653"/>
                <a:gd name="connsiteY11" fmla="*/ 1303398 h 4745608"/>
                <a:gd name="connsiteX12" fmla="*/ 2330263 w 4206653"/>
                <a:gd name="connsiteY12" fmla="*/ 1166238 h 4745608"/>
                <a:gd name="connsiteX13" fmla="*/ 2467423 w 4206653"/>
                <a:gd name="connsiteY13" fmla="*/ 880488 h 4745608"/>
                <a:gd name="connsiteX14" fmla="*/ 2558863 w 4206653"/>
                <a:gd name="connsiteY14" fmla="*/ 640458 h 4745608"/>
                <a:gd name="connsiteX15" fmla="*/ 2616013 w 4206653"/>
                <a:gd name="connsiteY15" fmla="*/ 537588 h 4745608"/>
                <a:gd name="connsiteX16" fmla="*/ 2558863 w 4206653"/>
                <a:gd name="connsiteY16" fmla="*/ 789048 h 4745608"/>
                <a:gd name="connsiteX17" fmla="*/ 2444563 w 4206653"/>
                <a:gd name="connsiteY17" fmla="*/ 1097658 h 4745608"/>
                <a:gd name="connsiteX18" fmla="*/ 2375983 w 4206653"/>
                <a:gd name="connsiteY18" fmla="*/ 1406268 h 4745608"/>
                <a:gd name="connsiteX19" fmla="*/ 2558863 w 4206653"/>
                <a:gd name="connsiteY19" fmla="*/ 1577718 h 4745608"/>
                <a:gd name="connsiteX20" fmla="*/ 2878903 w 4206653"/>
                <a:gd name="connsiteY20" fmla="*/ 1657728 h 4745608"/>
                <a:gd name="connsiteX21" fmla="*/ 3187513 w 4206653"/>
                <a:gd name="connsiteY21" fmla="*/ 1657728 h 4745608"/>
                <a:gd name="connsiteX22" fmla="*/ 3370393 w 4206653"/>
                <a:gd name="connsiteY22" fmla="*/ 1566288 h 4745608"/>
                <a:gd name="connsiteX23" fmla="*/ 3488066 w 4206653"/>
                <a:gd name="connsiteY23" fmla="*/ 1246753 h 4745608"/>
                <a:gd name="connsiteX24" fmla="*/ 3495138 w 4206653"/>
                <a:gd name="connsiteY24" fmla="*/ 1115548 h 4745608"/>
                <a:gd name="connsiteX25" fmla="*/ 3493650 w 4206653"/>
                <a:gd name="connsiteY25" fmla="*/ 1063976 h 4745608"/>
                <a:gd name="connsiteX26" fmla="*/ 3450403 w 4206653"/>
                <a:gd name="connsiteY26" fmla="*/ 777618 h 4745608"/>
                <a:gd name="connsiteX27" fmla="*/ 3119893 w 4206653"/>
                <a:gd name="connsiteY27" fmla="*/ 321571 h 4745608"/>
                <a:gd name="connsiteX28" fmla="*/ 3497351 w 4206653"/>
                <a:gd name="connsiteY28" fmla="*/ 674883 h 4745608"/>
                <a:gd name="connsiteX29" fmla="*/ 3759013 w 4206653"/>
                <a:gd name="connsiteY29" fmla="*/ 571878 h 4745608"/>
                <a:gd name="connsiteX30" fmla="*/ 3999043 w 4206653"/>
                <a:gd name="connsiteY30" fmla="*/ 91818 h 4745608"/>
                <a:gd name="connsiteX31" fmla="*/ 4033333 w 4206653"/>
                <a:gd name="connsiteY31" fmla="*/ 11808 h 4745608"/>
                <a:gd name="connsiteX32" fmla="*/ 3984569 w 4206653"/>
                <a:gd name="connsiteY32" fmla="*/ 247366 h 4745608"/>
                <a:gd name="connsiteX33" fmla="*/ 3812791 w 4206653"/>
                <a:gd name="connsiteY33" fmla="*/ 647417 h 4745608"/>
                <a:gd name="connsiteX34" fmla="*/ 3592906 w 4206653"/>
                <a:gd name="connsiteY34" fmla="*/ 811408 h 4745608"/>
                <a:gd name="connsiteX35" fmla="*/ 3604425 w 4206653"/>
                <a:gd name="connsiteY35" fmla="*/ 999253 h 4745608"/>
                <a:gd name="connsiteX36" fmla="*/ 3872985 w 4206653"/>
                <a:gd name="connsiteY36" fmla="*/ 881976 h 4745608"/>
                <a:gd name="connsiteX37" fmla="*/ 4200754 w 4206653"/>
                <a:gd name="connsiteY37" fmla="*/ 774136 h 4745608"/>
                <a:gd name="connsiteX38" fmla="*/ 4064251 w 4206653"/>
                <a:gd name="connsiteY38" fmla="*/ 847195 h 4745608"/>
                <a:gd name="connsiteX39" fmla="*/ 3818880 w 4206653"/>
                <a:gd name="connsiteY39" fmla="*/ 991305 h 4745608"/>
                <a:gd name="connsiteX40" fmla="*/ 3658531 w 4206653"/>
                <a:gd name="connsiteY40" fmla="*/ 1093178 h 4745608"/>
                <a:gd name="connsiteX41" fmla="*/ 3622838 w 4206653"/>
                <a:gd name="connsiteY41" fmla="*/ 1221401 h 4745608"/>
                <a:gd name="connsiteX42" fmla="*/ 3577446 w 4206653"/>
                <a:gd name="connsiteY42" fmla="*/ 1500691 h 4745608"/>
                <a:gd name="connsiteX43" fmla="*/ 3461833 w 4206653"/>
                <a:gd name="connsiteY43" fmla="*/ 1726308 h 4745608"/>
                <a:gd name="connsiteX44" fmla="*/ 3278953 w 4206653"/>
                <a:gd name="connsiteY44" fmla="*/ 2034918 h 4745608"/>
                <a:gd name="connsiteX45" fmla="*/ 3233233 w 4206653"/>
                <a:gd name="connsiteY45" fmla="*/ 2309238 h 4745608"/>
                <a:gd name="connsiteX46" fmla="*/ 3404683 w 4206653"/>
                <a:gd name="connsiteY46" fmla="*/ 2457828 h 4745608"/>
                <a:gd name="connsiteX47" fmla="*/ 3759013 w 4206653"/>
                <a:gd name="connsiteY47" fmla="*/ 2663568 h 4745608"/>
                <a:gd name="connsiteX48" fmla="*/ 4079053 w 4206653"/>
                <a:gd name="connsiteY48" fmla="*/ 2777868 h 4745608"/>
                <a:gd name="connsiteX49" fmla="*/ 4079053 w 4206653"/>
                <a:gd name="connsiteY49" fmla="*/ 2880738 h 4745608"/>
                <a:gd name="connsiteX50" fmla="*/ 3770443 w 4206653"/>
                <a:gd name="connsiteY50" fmla="*/ 2869308 h 4745608"/>
                <a:gd name="connsiteX51" fmla="*/ 3404683 w 4206653"/>
                <a:gd name="connsiteY51" fmla="*/ 2732148 h 4745608"/>
                <a:gd name="connsiteX52" fmla="*/ 3084643 w 4206653"/>
                <a:gd name="connsiteY52" fmla="*/ 2663568 h 4745608"/>
                <a:gd name="connsiteX53" fmla="*/ 2995919 w 4206653"/>
                <a:gd name="connsiteY53" fmla="*/ 2782832 h 4745608"/>
                <a:gd name="connsiteX54" fmla="*/ 2832855 w 4206653"/>
                <a:gd name="connsiteY54" fmla="*/ 2930924 h 4745608"/>
                <a:gd name="connsiteX55" fmla="*/ 2820111 w 4206653"/>
                <a:gd name="connsiteY55" fmla="*/ 3026344 h 4745608"/>
                <a:gd name="connsiteX56" fmla="*/ 2959241 w 4206653"/>
                <a:gd name="connsiteY56" fmla="*/ 3167976 h 4745608"/>
                <a:gd name="connsiteX57" fmla="*/ 3176083 w 4206653"/>
                <a:gd name="connsiteY57" fmla="*/ 3269358 h 4745608"/>
                <a:gd name="connsiteX58" fmla="*/ 3388239 w 4206653"/>
                <a:gd name="connsiteY58" fmla="*/ 3442290 h 4745608"/>
                <a:gd name="connsiteX59" fmla="*/ 3212014 w 4206653"/>
                <a:gd name="connsiteY59" fmla="*/ 3363782 h 4745608"/>
                <a:gd name="connsiteX60" fmla="*/ 3004633 w 4206653"/>
                <a:gd name="connsiteY60" fmla="*/ 3276814 h 4745608"/>
                <a:gd name="connsiteX61" fmla="*/ 2771676 w 4206653"/>
                <a:gd name="connsiteY61" fmla="*/ 3166987 h 4745608"/>
                <a:gd name="connsiteX62" fmla="*/ 2638873 w 4206653"/>
                <a:gd name="connsiteY62" fmla="*/ 3097908 h 4745608"/>
                <a:gd name="connsiteX63" fmla="*/ 2570293 w 4206653"/>
                <a:gd name="connsiteY63" fmla="*/ 3109338 h 4745608"/>
                <a:gd name="connsiteX64" fmla="*/ 2525557 w 4206653"/>
                <a:gd name="connsiteY64" fmla="*/ 3326508 h 4745608"/>
                <a:gd name="connsiteX65" fmla="*/ 2584349 w 4206653"/>
                <a:gd name="connsiteY65" fmla="*/ 3577470 h 4745608"/>
                <a:gd name="connsiteX66" fmla="*/ 2663703 w 4206653"/>
                <a:gd name="connsiteY66" fmla="*/ 3996904 h 4745608"/>
                <a:gd name="connsiteX67" fmla="*/ 2633113 w 4206653"/>
                <a:gd name="connsiteY67" fmla="*/ 4192703 h 4745608"/>
                <a:gd name="connsiteX68" fmla="*/ 2539703 w 4206653"/>
                <a:gd name="connsiteY68" fmla="*/ 4455574 h 4745608"/>
                <a:gd name="connsiteX69" fmla="*/ 2595212 w 4206653"/>
                <a:gd name="connsiteY69" fmla="*/ 3945217 h 4745608"/>
                <a:gd name="connsiteX70" fmla="*/ 2481240 w 4206653"/>
                <a:gd name="connsiteY70" fmla="*/ 3566538 h 4745608"/>
                <a:gd name="connsiteX71" fmla="*/ 2307403 w 4206653"/>
                <a:gd name="connsiteY71" fmla="*/ 3166488 h 4745608"/>
                <a:gd name="connsiteX72" fmla="*/ 2261683 w 4206653"/>
                <a:gd name="connsiteY72" fmla="*/ 3063618 h 4745608"/>
                <a:gd name="connsiteX73" fmla="*/ 2078803 w 4206653"/>
                <a:gd name="connsiteY73" fmla="*/ 2949318 h 4745608"/>
                <a:gd name="connsiteX74" fmla="*/ 1824299 w 4206653"/>
                <a:gd name="connsiteY74" fmla="*/ 3002494 h 4745608"/>
                <a:gd name="connsiteX75" fmla="*/ 1412162 w 4206653"/>
                <a:gd name="connsiteY75" fmla="*/ 3235573 h 4745608"/>
                <a:gd name="connsiteX76" fmla="*/ 1381573 w 4206653"/>
                <a:gd name="connsiteY76" fmla="*/ 3680838 h 4745608"/>
                <a:gd name="connsiteX77" fmla="*/ 1340867 w 4206653"/>
                <a:gd name="connsiteY77" fmla="*/ 3980504 h 4745608"/>
                <a:gd name="connsiteX78" fmla="*/ 1197619 w 4206653"/>
                <a:gd name="connsiteY78" fmla="*/ 4738831 h 4745608"/>
                <a:gd name="connsiteX79" fmla="*/ 1220896 w 4206653"/>
                <a:gd name="connsiteY79" fmla="*/ 4338309 h 4745608"/>
                <a:gd name="connsiteX80" fmla="*/ 1242772 w 4206653"/>
                <a:gd name="connsiteY80" fmla="*/ 4080888 h 4745608"/>
                <a:gd name="connsiteX81" fmla="*/ 1198693 w 4206653"/>
                <a:gd name="connsiteY81" fmla="*/ 3909438 h 4745608"/>
                <a:gd name="connsiteX82" fmla="*/ 970093 w 4206653"/>
                <a:gd name="connsiteY82" fmla="*/ 3989448 h 4745608"/>
                <a:gd name="connsiteX83" fmla="*/ 766328 w 4206653"/>
                <a:gd name="connsiteY83" fmla="*/ 4145406 h 4745608"/>
                <a:gd name="connsiteX84" fmla="*/ 555808 w 4206653"/>
                <a:gd name="connsiteY84" fmla="*/ 4355688 h 4745608"/>
                <a:gd name="connsiteX85" fmla="*/ 785900 w 4206653"/>
                <a:gd name="connsiteY85" fmla="*/ 4017771 h 4745608"/>
                <a:gd name="connsiteX86" fmla="*/ 1130113 w 4206653"/>
                <a:gd name="connsiteY86" fmla="*/ 3817500 h 4745608"/>
                <a:gd name="connsiteX87" fmla="*/ 1278703 w 4206653"/>
                <a:gd name="connsiteY87" fmla="*/ 3726558 h 4745608"/>
                <a:gd name="connsiteX88" fmla="*/ 1269661 w 4206653"/>
                <a:gd name="connsiteY88" fmla="*/ 3390117 h 4745608"/>
                <a:gd name="connsiteX89" fmla="*/ 1309620 w 4206653"/>
                <a:gd name="connsiteY89" fmla="*/ 3169963 h 4745608"/>
                <a:gd name="connsiteX90" fmla="*/ 1393003 w 4206653"/>
                <a:gd name="connsiteY90" fmla="*/ 3052188 h 4745608"/>
                <a:gd name="connsiteX91" fmla="*/ 1080693 w 4206653"/>
                <a:gd name="connsiteY91" fmla="*/ 2984604 h 4745608"/>
                <a:gd name="connsiteX92" fmla="*/ 663453 w 4206653"/>
                <a:gd name="connsiteY92" fmla="*/ 3023360 h 4745608"/>
                <a:gd name="connsiteX93" fmla="*/ 235111 w 4206653"/>
                <a:gd name="connsiteY93" fmla="*/ 3217172 h 4745608"/>
                <a:gd name="connsiteX94" fmla="*/ 421453 w 4206653"/>
                <a:gd name="connsiteY94" fmla="*/ 3029328 h 4745608"/>
                <a:gd name="connsiteX95" fmla="*/ 627193 w 4206653"/>
                <a:gd name="connsiteY95" fmla="*/ 2926458 h 4745608"/>
                <a:gd name="connsiteX96" fmla="*/ 854480 w 4206653"/>
                <a:gd name="connsiteY96" fmla="*/ 2889178 h 4745608"/>
                <a:gd name="connsiteX97" fmla="*/ 1149272 w 4206653"/>
                <a:gd name="connsiteY97" fmla="*/ 2889676 h 4745608"/>
                <a:gd name="connsiteX98" fmla="*/ 1531894 w 4206653"/>
                <a:gd name="connsiteY98" fmla="*/ 2917507 h 4745608"/>
                <a:gd name="connsiteX99" fmla="*/ 1860559 w 4206653"/>
                <a:gd name="connsiteY99" fmla="*/ 2766431 h 4745608"/>
                <a:gd name="connsiteX100" fmla="*/ 1701613 w 4206653"/>
                <a:gd name="connsiteY100" fmla="*/ 2263518 h 4745608"/>
                <a:gd name="connsiteX101" fmla="*/ 1690183 w 4206653"/>
                <a:gd name="connsiteY101" fmla="*/ 1966338 h 4745608"/>
                <a:gd name="connsiteX102" fmla="*/ 1381991 w 4206653"/>
                <a:gd name="connsiteY102" fmla="*/ 1841604 h 4745608"/>
                <a:gd name="connsiteX103" fmla="*/ 1095823 w 4206653"/>
                <a:gd name="connsiteY103" fmla="*/ 1714878 h 4745608"/>
                <a:gd name="connsiteX104" fmla="*/ 746507 w 4206653"/>
                <a:gd name="connsiteY104" fmla="*/ 1626415 h 4745608"/>
                <a:gd name="connsiteX105" fmla="*/ 352873 w 4206653"/>
                <a:gd name="connsiteY105" fmla="*/ 1726308 h 4745608"/>
                <a:gd name="connsiteX106" fmla="*/ 113171 w 4206653"/>
                <a:gd name="connsiteY106" fmla="*/ 1763582 h 4745608"/>
                <a:gd name="connsiteX107" fmla="*/ 9973 w 4206653"/>
                <a:gd name="connsiteY107" fmla="*/ 1737738 h 4745608"/>
                <a:gd name="connsiteX108" fmla="*/ 348516 w 4206653"/>
                <a:gd name="connsiteY108" fmla="*/ 1643812 h 4745608"/>
                <a:gd name="connsiteX109" fmla="*/ 653097 w 4206653"/>
                <a:gd name="connsiteY109" fmla="*/ 1543920 h 4745608"/>
                <a:gd name="connsiteX110" fmla="*/ 1072963 w 4206653"/>
                <a:gd name="connsiteY110" fmla="*/ 1612008 h 4745608"/>
                <a:gd name="connsiteX111" fmla="*/ 1244413 w 4206653"/>
                <a:gd name="connsiteY111" fmla="*/ 1657728 h 4745608"/>
                <a:gd name="connsiteX112" fmla="*/ 1205766 w 4206653"/>
                <a:gd name="connsiteY112" fmla="*/ 1451988 h 4745608"/>
                <a:gd name="connsiteX113" fmla="*/ 1046313 w 4206653"/>
                <a:gd name="connsiteY113" fmla="*/ 815409 h 4745608"/>
                <a:gd name="connsiteX114" fmla="*/ 1221553 w 4206653"/>
                <a:gd name="connsiteY114" fmla="*/ 1211958 h 4745608"/>
                <a:gd name="connsiteX0" fmla="*/ 1221553 w 4206653"/>
                <a:gd name="connsiteY0" fmla="*/ 1211958 h 4745608"/>
                <a:gd name="connsiteX1" fmla="*/ 1343911 w 4206653"/>
                <a:gd name="connsiteY1" fmla="*/ 1559828 h 4745608"/>
                <a:gd name="connsiteX2" fmla="*/ 1553023 w 4206653"/>
                <a:gd name="connsiteY2" fmla="*/ 1657728 h 4745608"/>
                <a:gd name="connsiteX3" fmla="*/ 1907353 w 4206653"/>
                <a:gd name="connsiteY3" fmla="*/ 1680588 h 4745608"/>
                <a:gd name="connsiteX4" fmla="*/ 2021653 w 4206653"/>
                <a:gd name="connsiteY4" fmla="*/ 1543428 h 4745608"/>
                <a:gd name="connsiteX5" fmla="*/ 2124523 w 4206653"/>
                <a:gd name="connsiteY5" fmla="*/ 1291968 h 4745608"/>
                <a:gd name="connsiteX6" fmla="*/ 2124523 w 4206653"/>
                <a:gd name="connsiteY6" fmla="*/ 1120518 h 4745608"/>
                <a:gd name="connsiteX7" fmla="*/ 2068029 w 4206653"/>
                <a:gd name="connsiteY7" fmla="*/ 825325 h 4745608"/>
                <a:gd name="connsiteX8" fmla="*/ 2078803 w 4206653"/>
                <a:gd name="connsiteY8" fmla="*/ 777618 h 4745608"/>
                <a:gd name="connsiteX9" fmla="*/ 2170243 w 4206653"/>
                <a:gd name="connsiteY9" fmla="*/ 1086228 h 4745608"/>
                <a:gd name="connsiteX10" fmla="*/ 2215963 w 4206653"/>
                <a:gd name="connsiteY10" fmla="*/ 1269108 h 4745608"/>
                <a:gd name="connsiteX11" fmla="*/ 2284543 w 4206653"/>
                <a:gd name="connsiteY11" fmla="*/ 1303398 h 4745608"/>
                <a:gd name="connsiteX12" fmla="*/ 2330263 w 4206653"/>
                <a:gd name="connsiteY12" fmla="*/ 1166238 h 4745608"/>
                <a:gd name="connsiteX13" fmla="*/ 2467423 w 4206653"/>
                <a:gd name="connsiteY13" fmla="*/ 880488 h 4745608"/>
                <a:gd name="connsiteX14" fmla="*/ 2558863 w 4206653"/>
                <a:gd name="connsiteY14" fmla="*/ 640458 h 4745608"/>
                <a:gd name="connsiteX15" fmla="*/ 2616013 w 4206653"/>
                <a:gd name="connsiteY15" fmla="*/ 537588 h 4745608"/>
                <a:gd name="connsiteX16" fmla="*/ 2558863 w 4206653"/>
                <a:gd name="connsiteY16" fmla="*/ 789048 h 4745608"/>
                <a:gd name="connsiteX17" fmla="*/ 2444563 w 4206653"/>
                <a:gd name="connsiteY17" fmla="*/ 1097658 h 4745608"/>
                <a:gd name="connsiteX18" fmla="*/ 2375983 w 4206653"/>
                <a:gd name="connsiteY18" fmla="*/ 1406268 h 4745608"/>
                <a:gd name="connsiteX19" fmla="*/ 2558863 w 4206653"/>
                <a:gd name="connsiteY19" fmla="*/ 1577718 h 4745608"/>
                <a:gd name="connsiteX20" fmla="*/ 2878903 w 4206653"/>
                <a:gd name="connsiteY20" fmla="*/ 1657728 h 4745608"/>
                <a:gd name="connsiteX21" fmla="*/ 3187513 w 4206653"/>
                <a:gd name="connsiteY21" fmla="*/ 1657728 h 4745608"/>
                <a:gd name="connsiteX22" fmla="*/ 3370393 w 4206653"/>
                <a:gd name="connsiteY22" fmla="*/ 1566288 h 4745608"/>
                <a:gd name="connsiteX23" fmla="*/ 3488066 w 4206653"/>
                <a:gd name="connsiteY23" fmla="*/ 1246753 h 4745608"/>
                <a:gd name="connsiteX24" fmla="*/ 3495138 w 4206653"/>
                <a:gd name="connsiteY24" fmla="*/ 1115548 h 4745608"/>
                <a:gd name="connsiteX25" fmla="*/ 3493650 w 4206653"/>
                <a:gd name="connsiteY25" fmla="*/ 1063976 h 4745608"/>
                <a:gd name="connsiteX26" fmla="*/ 3450403 w 4206653"/>
                <a:gd name="connsiteY26" fmla="*/ 777618 h 4745608"/>
                <a:gd name="connsiteX27" fmla="*/ 3119893 w 4206653"/>
                <a:gd name="connsiteY27" fmla="*/ 321571 h 4745608"/>
                <a:gd name="connsiteX28" fmla="*/ 3497351 w 4206653"/>
                <a:gd name="connsiteY28" fmla="*/ 674883 h 4745608"/>
                <a:gd name="connsiteX29" fmla="*/ 3759013 w 4206653"/>
                <a:gd name="connsiteY29" fmla="*/ 571878 h 4745608"/>
                <a:gd name="connsiteX30" fmla="*/ 3999043 w 4206653"/>
                <a:gd name="connsiteY30" fmla="*/ 91818 h 4745608"/>
                <a:gd name="connsiteX31" fmla="*/ 4033333 w 4206653"/>
                <a:gd name="connsiteY31" fmla="*/ 11808 h 4745608"/>
                <a:gd name="connsiteX32" fmla="*/ 3984569 w 4206653"/>
                <a:gd name="connsiteY32" fmla="*/ 247366 h 4745608"/>
                <a:gd name="connsiteX33" fmla="*/ 3812791 w 4206653"/>
                <a:gd name="connsiteY33" fmla="*/ 647417 h 4745608"/>
                <a:gd name="connsiteX34" fmla="*/ 3592906 w 4206653"/>
                <a:gd name="connsiteY34" fmla="*/ 811408 h 4745608"/>
                <a:gd name="connsiteX35" fmla="*/ 3604425 w 4206653"/>
                <a:gd name="connsiteY35" fmla="*/ 999253 h 4745608"/>
                <a:gd name="connsiteX36" fmla="*/ 3872985 w 4206653"/>
                <a:gd name="connsiteY36" fmla="*/ 881976 h 4745608"/>
                <a:gd name="connsiteX37" fmla="*/ 4200754 w 4206653"/>
                <a:gd name="connsiteY37" fmla="*/ 774136 h 4745608"/>
                <a:gd name="connsiteX38" fmla="*/ 4064251 w 4206653"/>
                <a:gd name="connsiteY38" fmla="*/ 847195 h 4745608"/>
                <a:gd name="connsiteX39" fmla="*/ 3818880 w 4206653"/>
                <a:gd name="connsiteY39" fmla="*/ 991305 h 4745608"/>
                <a:gd name="connsiteX40" fmla="*/ 3658531 w 4206653"/>
                <a:gd name="connsiteY40" fmla="*/ 1093178 h 4745608"/>
                <a:gd name="connsiteX41" fmla="*/ 3622838 w 4206653"/>
                <a:gd name="connsiteY41" fmla="*/ 1221401 h 4745608"/>
                <a:gd name="connsiteX42" fmla="*/ 3577446 w 4206653"/>
                <a:gd name="connsiteY42" fmla="*/ 1500691 h 4745608"/>
                <a:gd name="connsiteX43" fmla="*/ 3461833 w 4206653"/>
                <a:gd name="connsiteY43" fmla="*/ 1726308 h 4745608"/>
                <a:gd name="connsiteX44" fmla="*/ 3278953 w 4206653"/>
                <a:gd name="connsiteY44" fmla="*/ 2034918 h 4745608"/>
                <a:gd name="connsiteX45" fmla="*/ 3233233 w 4206653"/>
                <a:gd name="connsiteY45" fmla="*/ 2309238 h 4745608"/>
                <a:gd name="connsiteX46" fmla="*/ 3404683 w 4206653"/>
                <a:gd name="connsiteY46" fmla="*/ 2457828 h 4745608"/>
                <a:gd name="connsiteX47" fmla="*/ 3759013 w 4206653"/>
                <a:gd name="connsiteY47" fmla="*/ 2663568 h 4745608"/>
                <a:gd name="connsiteX48" fmla="*/ 4079053 w 4206653"/>
                <a:gd name="connsiteY48" fmla="*/ 2777868 h 4745608"/>
                <a:gd name="connsiteX49" fmla="*/ 4079053 w 4206653"/>
                <a:gd name="connsiteY49" fmla="*/ 2880738 h 4745608"/>
                <a:gd name="connsiteX50" fmla="*/ 3770443 w 4206653"/>
                <a:gd name="connsiteY50" fmla="*/ 2869308 h 4745608"/>
                <a:gd name="connsiteX51" fmla="*/ 3404683 w 4206653"/>
                <a:gd name="connsiteY51" fmla="*/ 2732148 h 4745608"/>
                <a:gd name="connsiteX52" fmla="*/ 3084643 w 4206653"/>
                <a:gd name="connsiteY52" fmla="*/ 2663568 h 4745608"/>
                <a:gd name="connsiteX53" fmla="*/ 2995919 w 4206653"/>
                <a:gd name="connsiteY53" fmla="*/ 2782832 h 4745608"/>
                <a:gd name="connsiteX54" fmla="*/ 2832855 w 4206653"/>
                <a:gd name="connsiteY54" fmla="*/ 2930924 h 4745608"/>
                <a:gd name="connsiteX55" fmla="*/ 2820111 w 4206653"/>
                <a:gd name="connsiteY55" fmla="*/ 3026344 h 4745608"/>
                <a:gd name="connsiteX56" fmla="*/ 2959241 w 4206653"/>
                <a:gd name="connsiteY56" fmla="*/ 3167976 h 4745608"/>
                <a:gd name="connsiteX57" fmla="*/ 3176083 w 4206653"/>
                <a:gd name="connsiteY57" fmla="*/ 3269358 h 4745608"/>
                <a:gd name="connsiteX58" fmla="*/ 3388239 w 4206653"/>
                <a:gd name="connsiteY58" fmla="*/ 3442290 h 4745608"/>
                <a:gd name="connsiteX59" fmla="*/ 3212014 w 4206653"/>
                <a:gd name="connsiteY59" fmla="*/ 3363782 h 4745608"/>
                <a:gd name="connsiteX60" fmla="*/ 3004633 w 4206653"/>
                <a:gd name="connsiteY60" fmla="*/ 3276814 h 4745608"/>
                <a:gd name="connsiteX61" fmla="*/ 2771676 w 4206653"/>
                <a:gd name="connsiteY61" fmla="*/ 3166987 h 4745608"/>
                <a:gd name="connsiteX62" fmla="*/ 2638873 w 4206653"/>
                <a:gd name="connsiteY62" fmla="*/ 3097908 h 4745608"/>
                <a:gd name="connsiteX63" fmla="*/ 2570293 w 4206653"/>
                <a:gd name="connsiteY63" fmla="*/ 3109338 h 4745608"/>
                <a:gd name="connsiteX64" fmla="*/ 2525557 w 4206653"/>
                <a:gd name="connsiteY64" fmla="*/ 3326508 h 4745608"/>
                <a:gd name="connsiteX65" fmla="*/ 2584349 w 4206653"/>
                <a:gd name="connsiteY65" fmla="*/ 3577470 h 4745608"/>
                <a:gd name="connsiteX66" fmla="*/ 2663703 w 4206653"/>
                <a:gd name="connsiteY66" fmla="*/ 3996904 h 4745608"/>
                <a:gd name="connsiteX67" fmla="*/ 2633113 w 4206653"/>
                <a:gd name="connsiteY67" fmla="*/ 4192703 h 4745608"/>
                <a:gd name="connsiteX68" fmla="*/ 2539703 w 4206653"/>
                <a:gd name="connsiteY68" fmla="*/ 4455574 h 4745608"/>
                <a:gd name="connsiteX69" fmla="*/ 2595212 w 4206653"/>
                <a:gd name="connsiteY69" fmla="*/ 3945217 h 4745608"/>
                <a:gd name="connsiteX70" fmla="*/ 2481240 w 4206653"/>
                <a:gd name="connsiteY70" fmla="*/ 3566538 h 4745608"/>
                <a:gd name="connsiteX71" fmla="*/ 2307403 w 4206653"/>
                <a:gd name="connsiteY71" fmla="*/ 3166488 h 4745608"/>
                <a:gd name="connsiteX72" fmla="*/ 2261683 w 4206653"/>
                <a:gd name="connsiteY72" fmla="*/ 3063618 h 4745608"/>
                <a:gd name="connsiteX73" fmla="*/ 2078803 w 4206653"/>
                <a:gd name="connsiteY73" fmla="*/ 2949318 h 4745608"/>
                <a:gd name="connsiteX74" fmla="*/ 1824299 w 4206653"/>
                <a:gd name="connsiteY74" fmla="*/ 3002494 h 4745608"/>
                <a:gd name="connsiteX75" fmla="*/ 1412162 w 4206653"/>
                <a:gd name="connsiteY75" fmla="*/ 3235573 h 4745608"/>
                <a:gd name="connsiteX76" fmla="*/ 1381573 w 4206653"/>
                <a:gd name="connsiteY76" fmla="*/ 3680838 h 4745608"/>
                <a:gd name="connsiteX77" fmla="*/ 1340867 w 4206653"/>
                <a:gd name="connsiteY77" fmla="*/ 3980504 h 4745608"/>
                <a:gd name="connsiteX78" fmla="*/ 1197619 w 4206653"/>
                <a:gd name="connsiteY78" fmla="*/ 4738831 h 4745608"/>
                <a:gd name="connsiteX79" fmla="*/ 1220896 w 4206653"/>
                <a:gd name="connsiteY79" fmla="*/ 4338309 h 4745608"/>
                <a:gd name="connsiteX80" fmla="*/ 1242772 w 4206653"/>
                <a:gd name="connsiteY80" fmla="*/ 4080888 h 4745608"/>
                <a:gd name="connsiteX81" fmla="*/ 1198693 w 4206653"/>
                <a:gd name="connsiteY81" fmla="*/ 3909438 h 4745608"/>
                <a:gd name="connsiteX82" fmla="*/ 970093 w 4206653"/>
                <a:gd name="connsiteY82" fmla="*/ 3989448 h 4745608"/>
                <a:gd name="connsiteX83" fmla="*/ 766328 w 4206653"/>
                <a:gd name="connsiteY83" fmla="*/ 4131990 h 4745608"/>
                <a:gd name="connsiteX84" fmla="*/ 555808 w 4206653"/>
                <a:gd name="connsiteY84" fmla="*/ 4355688 h 4745608"/>
                <a:gd name="connsiteX85" fmla="*/ 785900 w 4206653"/>
                <a:gd name="connsiteY85" fmla="*/ 4017771 h 4745608"/>
                <a:gd name="connsiteX86" fmla="*/ 1130113 w 4206653"/>
                <a:gd name="connsiteY86" fmla="*/ 3817500 h 4745608"/>
                <a:gd name="connsiteX87" fmla="*/ 1278703 w 4206653"/>
                <a:gd name="connsiteY87" fmla="*/ 3726558 h 4745608"/>
                <a:gd name="connsiteX88" fmla="*/ 1269661 w 4206653"/>
                <a:gd name="connsiteY88" fmla="*/ 3390117 h 4745608"/>
                <a:gd name="connsiteX89" fmla="*/ 1309620 w 4206653"/>
                <a:gd name="connsiteY89" fmla="*/ 3169963 h 4745608"/>
                <a:gd name="connsiteX90" fmla="*/ 1393003 w 4206653"/>
                <a:gd name="connsiteY90" fmla="*/ 3052188 h 4745608"/>
                <a:gd name="connsiteX91" fmla="*/ 1080693 w 4206653"/>
                <a:gd name="connsiteY91" fmla="*/ 2984604 h 4745608"/>
                <a:gd name="connsiteX92" fmla="*/ 663453 w 4206653"/>
                <a:gd name="connsiteY92" fmla="*/ 3023360 h 4745608"/>
                <a:gd name="connsiteX93" fmla="*/ 235111 w 4206653"/>
                <a:gd name="connsiteY93" fmla="*/ 3217172 h 4745608"/>
                <a:gd name="connsiteX94" fmla="*/ 421453 w 4206653"/>
                <a:gd name="connsiteY94" fmla="*/ 3029328 h 4745608"/>
                <a:gd name="connsiteX95" fmla="*/ 627193 w 4206653"/>
                <a:gd name="connsiteY95" fmla="*/ 2926458 h 4745608"/>
                <a:gd name="connsiteX96" fmla="*/ 854480 w 4206653"/>
                <a:gd name="connsiteY96" fmla="*/ 2889178 h 4745608"/>
                <a:gd name="connsiteX97" fmla="*/ 1149272 w 4206653"/>
                <a:gd name="connsiteY97" fmla="*/ 2889676 h 4745608"/>
                <a:gd name="connsiteX98" fmla="*/ 1531894 w 4206653"/>
                <a:gd name="connsiteY98" fmla="*/ 2917507 h 4745608"/>
                <a:gd name="connsiteX99" fmla="*/ 1860559 w 4206653"/>
                <a:gd name="connsiteY99" fmla="*/ 2766431 h 4745608"/>
                <a:gd name="connsiteX100" fmla="*/ 1701613 w 4206653"/>
                <a:gd name="connsiteY100" fmla="*/ 2263518 h 4745608"/>
                <a:gd name="connsiteX101" fmla="*/ 1690183 w 4206653"/>
                <a:gd name="connsiteY101" fmla="*/ 1966338 h 4745608"/>
                <a:gd name="connsiteX102" fmla="*/ 1381991 w 4206653"/>
                <a:gd name="connsiteY102" fmla="*/ 1841604 h 4745608"/>
                <a:gd name="connsiteX103" fmla="*/ 1095823 w 4206653"/>
                <a:gd name="connsiteY103" fmla="*/ 1714878 h 4745608"/>
                <a:gd name="connsiteX104" fmla="*/ 746507 w 4206653"/>
                <a:gd name="connsiteY104" fmla="*/ 1626415 h 4745608"/>
                <a:gd name="connsiteX105" fmla="*/ 352873 w 4206653"/>
                <a:gd name="connsiteY105" fmla="*/ 1726308 h 4745608"/>
                <a:gd name="connsiteX106" fmla="*/ 113171 w 4206653"/>
                <a:gd name="connsiteY106" fmla="*/ 1763582 h 4745608"/>
                <a:gd name="connsiteX107" fmla="*/ 9973 w 4206653"/>
                <a:gd name="connsiteY107" fmla="*/ 1737738 h 4745608"/>
                <a:gd name="connsiteX108" fmla="*/ 348516 w 4206653"/>
                <a:gd name="connsiteY108" fmla="*/ 1643812 h 4745608"/>
                <a:gd name="connsiteX109" fmla="*/ 653097 w 4206653"/>
                <a:gd name="connsiteY109" fmla="*/ 1543920 h 4745608"/>
                <a:gd name="connsiteX110" fmla="*/ 1072963 w 4206653"/>
                <a:gd name="connsiteY110" fmla="*/ 1612008 h 4745608"/>
                <a:gd name="connsiteX111" fmla="*/ 1244413 w 4206653"/>
                <a:gd name="connsiteY111" fmla="*/ 1657728 h 4745608"/>
                <a:gd name="connsiteX112" fmla="*/ 1205766 w 4206653"/>
                <a:gd name="connsiteY112" fmla="*/ 1451988 h 4745608"/>
                <a:gd name="connsiteX113" fmla="*/ 1046313 w 4206653"/>
                <a:gd name="connsiteY113" fmla="*/ 815409 h 4745608"/>
                <a:gd name="connsiteX114" fmla="*/ 1221553 w 4206653"/>
                <a:gd name="connsiteY114" fmla="*/ 1211958 h 4745608"/>
                <a:gd name="connsiteX0" fmla="*/ 1221553 w 4206653"/>
                <a:gd name="connsiteY0" fmla="*/ 1211958 h 4745608"/>
                <a:gd name="connsiteX1" fmla="*/ 1343911 w 4206653"/>
                <a:gd name="connsiteY1" fmla="*/ 1559828 h 4745608"/>
                <a:gd name="connsiteX2" fmla="*/ 1553023 w 4206653"/>
                <a:gd name="connsiteY2" fmla="*/ 1657728 h 4745608"/>
                <a:gd name="connsiteX3" fmla="*/ 1907353 w 4206653"/>
                <a:gd name="connsiteY3" fmla="*/ 1680588 h 4745608"/>
                <a:gd name="connsiteX4" fmla="*/ 2021653 w 4206653"/>
                <a:gd name="connsiteY4" fmla="*/ 1543428 h 4745608"/>
                <a:gd name="connsiteX5" fmla="*/ 2124523 w 4206653"/>
                <a:gd name="connsiteY5" fmla="*/ 1291968 h 4745608"/>
                <a:gd name="connsiteX6" fmla="*/ 2124523 w 4206653"/>
                <a:gd name="connsiteY6" fmla="*/ 1120518 h 4745608"/>
                <a:gd name="connsiteX7" fmla="*/ 2068029 w 4206653"/>
                <a:gd name="connsiteY7" fmla="*/ 825325 h 4745608"/>
                <a:gd name="connsiteX8" fmla="*/ 2078803 w 4206653"/>
                <a:gd name="connsiteY8" fmla="*/ 777618 h 4745608"/>
                <a:gd name="connsiteX9" fmla="*/ 2170243 w 4206653"/>
                <a:gd name="connsiteY9" fmla="*/ 1086228 h 4745608"/>
                <a:gd name="connsiteX10" fmla="*/ 2215963 w 4206653"/>
                <a:gd name="connsiteY10" fmla="*/ 1269108 h 4745608"/>
                <a:gd name="connsiteX11" fmla="*/ 2284543 w 4206653"/>
                <a:gd name="connsiteY11" fmla="*/ 1303398 h 4745608"/>
                <a:gd name="connsiteX12" fmla="*/ 2330263 w 4206653"/>
                <a:gd name="connsiteY12" fmla="*/ 1166238 h 4745608"/>
                <a:gd name="connsiteX13" fmla="*/ 2467423 w 4206653"/>
                <a:gd name="connsiteY13" fmla="*/ 880488 h 4745608"/>
                <a:gd name="connsiteX14" fmla="*/ 2558863 w 4206653"/>
                <a:gd name="connsiteY14" fmla="*/ 640458 h 4745608"/>
                <a:gd name="connsiteX15" fmla="*/ 2616013 w 4206653"/>
                <a:gd name="connsiteY15" fmla="*/ 537588 h 4745608"/>
                <a:gd name="connsiteX16" fmla="*/ 2558863 w 4206653"/>
                <a:gd name="connsiteY16" fmla="*/ 789048 h 4745608"/>
                <a:gd name="connsiteX17" fmla="*/ 2444563 w 4206653"/>
                <a:gd name="connsiteY17" fmla="*/ 1097658 h 4745608"/>
                <a:gd name="connsiteX18" fmla="*/ 2375983 w 4206653"/>
                <a:gd name="connsiteY18" fmla="*/ 1406268 h 4745608"/>
                <a:gd name="connsiteX19" fmla="*/ 2558863 w 4206653"/>
                <a:gd name="connsiteY19" fmla="*/ 1577718 h 4745608"/>
                <a:gd name="connsiteX20" fmla="*/ 2878903 w 4206653"/>
                <a:gd name="connsiteY20" fmla="*/ 1657728 h 4745608"/>
                <a:gd name="connsiteX21" fmla="*/ 3187513 w 4206653"/>
                <a:gd name="connsiteY21" fmla="*/ 1657728 h 4745608"/>
                <a:gd name="connsiteX22" fmla="*/ 3370393 w 4206653"/>
                <a:gd name="connsiteY22" fmla="*/ 1566288 h 4745608"/>
                <a:gd name="connsiteX23" fmla="*/ 3488066 w 4206653"/>
                <a:gd name="connsiteY23" fmla="*/ 1246753 h 4745608"/>
                <a:gd name="connsiteX24" fmla="*/ 3495138 w 4206653"/>
                <a:gd name="connsiteY24" fmla="*/ 1115548 h 4745608"/>
                <a:gd name="connsiteX25" fmla="*/ 3493650 w 4206653"/>
                <a:gd name="connsiteY25" fmla="*/ 1063976 h 4745608"/>
                <a:gd name="connsiteX26" fmla="*/ 3450403 w 4206653"/>
                <a:gd name="connsiteY26" fmla="*/ 777618 h 4745608"/>
                <a:gd name="connsiteX27" fmla="*/ 3119893 w 4206653"/>
                <a:gd name="connsiteY27" fmla="*/ 321571 h 4745608"/>
                <a:gd name="connsiteX28" fmla="*/ 3497351 w 4206653"/>
                <a:gd name="connsiteY28" fmla="*/ 674883 h 4745608"/>
                <a:gd name="connsiteX29" fmla="*/ 3759013 w 4206653"/>
                <a:gd name="connsiteY29" fmla="*/ 571878 h 4745608"/>
                <a:gd name="connsiteX30" fmla="*/ 3999043 w 4206653"/>
                <a:gd name="connsiteY30" fmla="*/ 91818 h 4745608"/>
                <a:gd name="connsiteX31" fmla="*/ 4033333 w 4206653"/>
                <a:gd name="connsiteY31" fmla="*/ 11808 h 4745608"/>
                <a:gd name="connsiteX32" fmla="*/ 3984569 w 4206653"/>
                <a:gd name="connsiteY32" fmla="*/ 247366 h 4745608"/>
                <a:gd name="connsiteX33" fmla="*/ 3812791 w 4206653"/>
                <a:gd name="connsiteY33" fmla="*/ 647417 h 4745608"/>
                <a:gd name="connsiteX34" fmla="*/ 3592906 w 4206653"/>
                <a:gd name="connsiteY34" fmla="*/ 811408 h 4745608"/>
                <a:gd name="connsiteX35" fmla="*/ 3604425 w 4206653"/>
                <a:gd name="connsiteY35" fmla="*/ 999253 h 4745608"/>
                <a:gd name="connsiteX36" fmla="*/ 3872985 w 4206653"/>
                <a:gd name="connsiteY36" fmla="*/ 881976 h 4745608"/>
                <a:gd name="connsiteX37" fmla="*/ 4200754 w 4206653"/>
                <a:gd name="connsiteY37" fmla="*/ 774136 h 4745608"/>
                <a:gd name="connsiteX38" fmla="*/ 4064251 w 4206653"/>
                <a:gd name="connsiteY38" fmla="*/ 847195 h 4745608"/>
                <a:gd name="connsiteX39" fmla="*/ 3818880 w 4206653"/>
                <a:gd name="connsiteY39" fmla="*/ 991305 h 4745608"/>
                <a:gd name="connsiteX40" fmla="*/ 3658531 w 4206653"/>
                <a:gd name="connsiteY40" fmla="*/ 1093178 h 4745608"/>
                <a:gd name="connsiteX41" fmla="*/ 3622838 w 4206653"/>
                <a:gd name="connsiteY41" fmla="*/ 1221401 h 4745608"/>
                <a:gd name="connsiteX42" fmla="*/ 3577446 w 4206653"/>
                <a:gd name="connsiteY42" fmla="*/ 1500691 h 4745608"/>
                <a:gd name="connsiteX43" fmla="*/ 3461833 w 4206653"/>
                <a:gd name="connsiteY43" fmla="*/ 1726308 h 4745608"/>
                <a:gd name="connsiteX44" fmla="*/ 3278953 w 4206653"/>
                <a:gd name="connsiteY44" fmla="*/ 2034918 h 4745608"/>
                <a:gd name="connsiteX45" fmla="*/ 3233233 w 4206653"/>
                <a:gd name="connsiteY45" fmla="*/ 2309238 h 4745608"/>
                <a:gd name="connsiteX46" fmla="*/ 3404683 w 4206653"/>
                <a:gd name="connsiteY46" fmla="*/ 2457828 h 4745608"/>
                <a:gd name="connsiteX47" fmla="*/ 3759013 w 4206653"/>
                <a:gd name="connsiteY47" fmla="*/ 2663568 h 4745608"/>
                <a:gd name="connsiteX48" fmla="*/ 4079053 w 4206653"/>
                <a:gd name="connsiteY48" fmla="*/ 2777868 h 4745608"/>
                <a:gd name="connsiteX49" fmla="*/ 4079053 w 4206653"/>
                <a:gd name="connsiteY49" fmla="*/ 2880738 h 4745608"/>
                <a:gd name="connsiteX50" fmla="*/ 3770443 w 4206653"/>
                <a:gd name="connsiteY50" fmla="*/ 2869308 h 4745608"/>
                <a:gd name="connsiteX51" fmla="*/ 3404683 w 4206653"/>
                <a:gd name="connsiteY51" fmla="*/ 2732148 h 4745608"/>
                <a:gd name="connsiteX52" fmla="*/ 3084643 w 4206653"/>
                <a:gd name="connsiteY52" fmla="*/ 2663568 h 4745608"/>
                <a:gd name="connsiteX53" fmla="*/ 2995919 w 4206653"/>
                <a:gd name="connsiteY53" fmla="*/ 2782832 h 4745608"/>
                <a:gd name="connsiteX54" fmla="*/ 2832855 w 4206653"/>
                <a:gd name="connsiteY54" fmla="*/ 2930924 h 4745608"/>
                <a:gd name="connsiteX55" fmla="*/ 2820111 w 4206653"/>
                <a:gd name="connsiteY55" fmla="*/ 3026344 h 4745608"/>
                <a:gd name="connsiteX56" fmla="*/ 2959241 w 4206653"/>
                <a:gd name="connsiteY56" fmla="*/ 3167976 h 4745608"/>
                <a:gd name="connsiteX57" fmla="*/ 3176083 w 4206653"/>
                <a:gd name="connsiteY57" fmla="*/ 3269358 h 4745608"/>
                <a:gd name="connsiteX58" fmla="*/ 3388239 w 4206653"/>
                <a:gd name="connsiteY58" fmla="*/ 3442290 h 4745608"/>
                <a:gd name="connsiteX59" fmla="*/ 3212014 w 4206653"/>
                <a:gd name="connsiteY59" fmla="*/ 3336948 h 4745608"/>
                <a:gd name="connsiteX60" fmla="*/ 3004633 w 4206653"/>
                <a:gd name="connsiteY60" fmla="*/ 3276814 h 4745608"/>
                <a:gd name="connsiteX61" fmla="*/ 2771676 w 4206653"/>
                <a:gd name="connsiteY61" fmla="*/ 3166987 h 4745608"/>
                <a:gd name="connsiteX62" fmla="*/ 2638873 w 4206653"/>
                <a:gd name="connsiteY62" fmla="*/ 3097908 h 4745608"/>
                <a:gd name="connsiteX63" fmla="*/ 2570293 w 4206653"/>
                <a:gd name="connsiteY63" fmla="*/ 3109338 h 4745608"/>
                <a:gd name="connsiteX64" fmla="*/ 2525557 w 4206653"/>
                <a:gd name="connsiteY64" fmla="*/ 3326508 h 4745608"/>
                <a:gd name="connsiteX65" fmla="*/ 2584349 w 4206653"/>
                <a:gd name="connsiteY65" fmla="*/ 3577470 h 4745608"/>
                <a:gd name="connsiteX66" fmla="*/ 2663703 w 4206653"/>
                <a:gd name="connsiteY66" fmla="*/ 3996904 h 4745608"/>
                <a:gd name="connsiteX67" fmla="*/ 2633113 w 4206653"/>
                <a:gd name="connsiteY67" fmla="*/ 4192703 h 4745608"/>
                <a:gd name="connsiteX68" fmla="*/ 2539703 w 4206653"/>
                <a:gd name="connsiteY68" fmla="*/ 4455574 h 4745608"/>
                <a:gd name="connsiteX69" fmla="*/ 2595212 w 4206653"/>
                <a:gd name="connsiteY69" fmla="*/ 3945217 h 4745608"/>
                <a:gd name="connsiteX70" fmla="*/ 2481240 w 4206653"/>
                <a:gd name="connsiteY70" fmla="*/ 3566538 h 4745608"/>
                <a:gd name="connsiteX71" fmla="*/ 2307403 w 4206653"/>
                <a:gd name="connsiteY71" fmla="*/ 3166488 h 4745608"/>
                <a:gd name="connsiteX72" fmla="*/ 2261683 w 4206653"/>
                <a:gd name="connsiteY72" fmla="*/ 3063618 h 4745608"/>
                <a:gd name="connsiteX73" fmla="*/ 2078803 w 4206653"/>
                <a:gd name="connsiteY73" fmla="*/ 2949318 h 4745608"/>
                <a:gd name="connsiteX74" fmla="*/ 1824299 w 4206653"/>
                <a:gd name="connsiteY74" fmla="*/ 3002494 h 4745608"/>
                <a:gd name="connsiteX75" fmla="*/ 1412162 w 4206653"/>
                <a:gd name="connsiteY75" fmla="*/ 3235573 h 4745608"/>
                <a:gd name="connsiteX76" fmla="*/ 1381573 w 4206653"/>
                <a:gd name="connsiteY76" fmla="*/ 3680838 h 4745608"/>
                <a:gd name="connsiteX77" fmla="*/ 1340867 w 4206653"/>
                <a:gd name="connsiteY77" fmla="*/ 3980504 h 4745608"/>
                <a:gd name="connsiteX78" fmla="*/ 1197619 w 4206653"/>
                <a:gd name="connsiteY78" fmla="*/ 4738831 h 4745608"/>
                <a:gd name="connsiteX79" fmla="*/ 1220896 w 4206653"/>
                <a:gd name="connsiteY79" fmla="*/ 4338309 h 4745608"/>
                <a:gd name="connsiteX80" fmla="*/ 1242772 w 4206653"/>
                <a:gd name="connsiteY80" fmla="*/ 4080888 h 4745608"/>
                <a:gd name="connsiteX81" fmla="*/ 1198693 w 4206653"/>
                <a:gd name="connsiteY81" fmla="*/ 3909438 h 4745608"/>
                <a:gd name="connsiteX82" fmla="*/ 970093 w 4206653"/>
                <a:gd name="connsiteY82" fmla="*/ 3989448 h 4745608"/>
                <a:gd name="connsiteX83" fmla="*/ 766328 w 4206653"/>
                <a:gd name="connsiteY83" fmla="*/ 4131990 h 4745608"/>
                <a:gd name="connsiteX84" fmla="*/ 555808 w 4206653"/>
                <a:gd name="connsiteY84" fmla="*/ 4355688 h 4745608"/>
                <a:gd name="connsiteX85" fmla="*/ 785900 w 4206653"/>
                <a:gd name="connsiteY85" fmla="*/ 4017771 h 4745608"/>
                <a:gd name="connsiteX86" fmla="*/ 1130113 w 4206653"/>
                <a:gd name="connsiteY86" fmla="*/ 3817500 h 4745608"/>
                <a:gd name="connsiteX87" fmla="*/ 1278703 w 4206653"/>
                <a:gd name="connsiteY87" fmla="*/ 3726558 h 4745608"/>
                <a:gd name="connsiteX88" fmla="*/ 1269661 w 4206653"/>
                <a:gd name="connsiteY88" fmla="*/ 3390117 h 4745608"/>
                <a:gd name="connsiteX89" fmla="*/ 1309620 w 4206653"/>
                <a:gd name="connsiteY89" fmla="*/ 3169963 h 4745608"/>
                <a:gd name="connsiteX90" fmla="*/ 1393003 w 4206653"/>
                <a:gd name="connsiteY90" fmla="*/ 3052188 h 4745608"/>
                <a:gd name="connsiteX91" fmla="*/ 1080693 w 4206653"/>
                <a:gd name="connsiteY91" fmla="*/ 2984604 h 4745608"/>
                <a:gd name="connsiteX92" fmla="*/ 663453 w 4206653"/>
                <a:gd name="connsiteY92" fmla="*/ 3023360 h 4745608"/>
                <a:gd name="connsiteX93" fmla="*/ 235111 w 4206653"/>
                <a:gd name="connsiteY93" fmla="*/ 3217172 h 4745608"/>
                <a:gd name="connsiteX94" fmla="*/ 421453 w 4206653"/>
                <a:gd name="connsiteY94" fmla="*/ 3029328 h 4745608"/>
                <a:gd name="connsiteX95" fmla="*/ 627193 w 4206653"/>
                <a:gd name="connsiteY95" fmla="*/ 2926458 h 4745608"/>
                <a:gd name="connsiteX96" fmla="*/ 854480 w 4206653"/>
                <a:gd name="connsiteY96" fmla="*/ 2889178 h 4745608"/>
                <a:gd name="connsiteX97" fmla="*/ 1149272 w 4206653"/>
                <a:gd name="connsiteY97" fmla="*/ 2889676 h 4745608"/>
                <a:gd name="connsiteX98" fmla="*/ 1531894 w 4206653"/>
                <a:gd name="connsiteY98" fmla="*/ 2917507 h 4745608"/>
                <a:gd name="connsiteX99" fmla="*/ 1860559 w 4206653"/>
                <a:gd name="connsiteY99" fmla="*/ 2766431 h 4745608"/>
                <a:gd name="connsiteX100" fmla="*/ 1701613 w 4206653"/>
                <a:gd name="connsiteY100" fmla="*/ 2263518 h 4745608"/>
                <a:gd name="connsiteX101" fmla="*/ 1690183 w 4206653"/>
                <a:gd name="connsiteY101" fmla="*/ 1966338 h 4745608"/>
                <a:gd name="connsiteX102" fmla="*/ 1381991 w 4206653"/>
                <a:gd name="connsiteY102" fmla="*/ 1841604 h 4745608"/>
                <a:gd name="connsiteX103" fmla="*/ 1095823 w 4206653"/>
                <a:gd name="connsiteY103" fmla="*/ 1714878 h 4745608"/>
                <a:gd name="connsiteX104" fmla="*/ 746507 w 4206653"/>
                <a:gd name="connsiteY104" fmla="*/ 1626415 h 4745608"/>
                <a:gd name="connsiteX105" fmla="*/ 352873 w 4206653"/>
                <a:gd name="connsiteY105" fmla="*/ 1726308 h 4745608"/>
                <a:gd name="connsiteX106" fmla="*/ 113171 w 4206653"/>
                <a:gd name="connsiteY106" fmla="*/ 1763582 h 4745608"/>
                <a:gd name="connsiteX107" fmla="*/ 9973 w 4206653"/>
                <a:gd name="connsiteY107" fmla="*/ 1737738 h 4745608"/>
                <a:gd name="connsiteX108" fmla="*/ 348516 w 4206653"/>
                <a:gd name="connsiteY108" fmla="*/ 1643812 h 4745608"/>
                <a:gd name="connsiteX109" fmla="*/ 653097 w 4206653"/>
                <a:gd name="connsiteY109" fmla="*/ 1543920 h 4745608"/>
                <a:gd name="connsiteX110" fmla="*/ 1072963 w 4206653"/>
                <a:gd name="connsiteY110" fmla="*/ 1612008 h 4745608"/>
                <a:gd name="connsiteX111" fmla="*/ 1244413 w 4206653"/>
                <a:gd name="connsiteY111" fmla="*/ 1657728 h 4745608"/>
                <a:gd name="connsiteX112" fmla="*/ 1205766 w 4206653"/>
                <a:gd name="connsiteY112" fmla="*/ 1451988 h 4745608"/>
                <a:gd name="connsiteX113" fmla="*/ 1046313 w 4206653"/>
                <a:gd name="connsiteY113" fmla="*/ 815409 h 4745608"/>
                <a:gd name="connsiteX114" fmla="*/ 1221553 w 4206653"/>
                <a:gd name="connsiteY114" fmla="*/ 1211958 h 4745608"/>
                <a:gd name="connsiteX0" fmla="*/ 1221553 w 4206653"/>
                <a:gd name="connsiteY0" fmla="*/ 1211958 h 4745608"/>
                <a:gd name="connsiteX1" fmla="*/ 1343911 w 4206653"/>
                <a:gd name="connsiteY1" fmla="*/ 1559828 h 4745608"/>
                <a:gd name="connsiteX2" fmla="*/ 1553023 w 4206653"/>
                <a:gd name="connsiteY2" fmla="*/ 1657728 h 4745608"/>
                <a:gd name="connsiteX3" fmla="*/ 1907353 w 4206653"/>
                <a:gd name="connsiteY3" fmla="*/ 1680588 h 4745608"/>
                <a:gd name="connsiteX4" fmla="*/ 2021653 w 4206653"/>
                <a:gd name="connsiteY4" fmla="*/ 1543428 h 4745608"/>
                <a:gd name="connsiteX5" fmla="*/ 2124523 w 4206653"/>
                <a:gd name="connsiteY5" fmla="*/ 1291968 h 4745608"/>
                <a:gd name="connsiteX6" fmla="*/ 2124523 w 4206653"/>
                <a:gd name="connsiteY6" fmla="*/ 1120518 h 4745608"/>
                <a:gd name="connsiteX7" fmla="*/ 2068029 w 4206653"/>
                <a:gd name="connsiteY7" fmla="*/ 825325 h 4745608"/>
                <a:gd name="connsiteX8" fmla="*/ 2078803 w 4206653"/>
                <a:gd name="connsiteY8" fmla="*/ 777618 h 4745608"/>
                <a:gd name="connsiteX9" fmla="*/ 2170243 w 4206653"/>
                <a:gd name="connsiteY9" fmla="*/ 1086228 h 4745608"/>
                <a:gd name="connsiteX10" fmla="*/ 2215963 w 4206653"/>
                <a:gd name="connsiteY10" fmla="*/ 1269108 h 4745608"/>
                <a:gd name="connsiteX11" fmla="*/ 2284543 w 4206653"/>
                <a:gd name="connsiteY11" fmla="*/ 1303398 h 4745608"/>
                <a:gd name="connsiteX12" fmla="*/ 2330263 w 4206653"/>
                <a:gd name="connsiteY12" fmla="*/ 1166238 h 4745608"/>
                <a:gd name="connsiteX13" fmla="*/ 2467423 w 4206653"/>
                <a:gd name="connsiteY13" fmla="*/ 880488 h 4745608"/>
                <a:gd name="connsiteX14" fmla="*/ 2558863 w 4206653"/>
                <a:gd name="connsiteY14" fmla="*/ 640458 h 4745608"/>
                <a:gd name="connsiteX15" fmla="*/ 2616013 w 4206653"/>
                <a:gd name="connsiteY15" fmla="*/ 537588 h 4745608"/>
                <a:gd name="connsiteX16" fmla="*/ 2558863 w 4206653"/>
                <a:gd name="connsiteY16" fmla="*/ 789048 h 4745608"/>
                <a:gd name="connsiteX17" fmla="*/ 2444563 w 4206653"/>
                <a:gd name="connsiteY17" fmla="*/ 1097658 h 4745608"/>
                <a:gd name="connsiteX18" fmla="*/ 2375983 w 4206653"/>
                <a:gd name="connsiteY18" fmla="*/ 1406268 h 4745608"/>
                <a:gd name="connsiteX19" fmla="*/ 2558863 w 4206653"/>
                <a:gd name="connsiteY19" fmla="*/ 1577718 h 4745608"/>
                <a:gd name="connsiteX20" fmla="*/ 2878903 w 4206653"/>
                <a:gd name="connsiteY20" fmla="*/ 1657728 h 4745608"/>
                <a:gd name="connsiteX21" fmla="*/ 3187513 w 4206653"/>
                <a:gd name="connsiteY21" fmla="*/ 1657728 h 4745608"/>
                <a:gd name="connsiteX22" fmla="*/ 3370393 w 4206653"/>
                <a:gd name="connsiteY22" fmla="*/ 1566288 h 4745608"/>
                <a:gd name="connsiteX23" fmla="*/ 3488066 w 4206653"/>
                <a:gd name="connsiteY23" fmla="*/ 1246753 h 4745608"/>
                <a:gd name="connsiteX24" fmla="*/ 3495138 w 4206653"/>
                <a:gd name="connsiteY24" fmla="*/ 1115548 h 4745608"/>
                <a:gd name="connsiteX25" fmla="*/ 3493650 w 4206653"/>
                <a:gd name="connsiteY25" fmla="*/ 1063976 h 4745608"/>
                <a:gd name="connsiteX26" fmla="*/ 3450403 w 4206653"/>
                <a:gd name="connsiteY26" fmla="*/ 777618 h 4745608"/>
                <a:gd name="connsiteX27" fmla="*/ 3119893 w 4206653"/>
                <a:gd name="connsiteY27" fmla="*/ 321571 h 4745608"/>
                <a:gd name="connsiteX28" fmla="*/ 3497351 w 4206653"/>
                <a:gd name="connsiteY28" fmla="*/ 674883 h 4745608"/>
                <a:gd name="connsiteX29" fmla="*/ 3759013 w 4206653"/>
                <a:gd name="connsiteY29" fmla="*/ 571878 h 4745608"/>
                <a:gd name="connsiteX30" fmla="*/ 3999043 w 4206653"/>
                <a:gd name="connsiteY30" fmla="*/ 91818 h 4745608"/>
                <a:gd name="connsiteX31" fmla="*/ 4033333 w 4206653"/>
                <a:gd name="connsiteY31" fmla="*/ 11808 h 4745608"/>
                <a:gd name="connsiteX32" fmla="*/ 3984569 w 4206653"/>
                <a:gd name="connsiteY32" fmla="*/ 247366 h 4745608"/>
                <a:gd name="connsiteX33" fmla="*/ 3812791 w 4206653"/>
                <a:gd name="connsiteY33" fmla="*/ 647417 h 4745608"/>
                <a:gd name="connsiteX34" fmla="*/ 3592906 w 4206653"/>
                <a:gd name="connsiteY34" fmla="*/ 811408 h 4745608"/>
                <a:gd name="connsiteX35" fmla="*/ 3604425 w 4206653"/>
                <a:gd name="connsiteY35" fmla="*/ 999253 h 4745608"/>
                <a:gd name="connsiteX36" fmla="*/ 3872985 w 4206653"/>
                <a:gd name="connsiteY36" fmla="*/ 881976 h 4745608"/>
                <a:gd name="connsiteX37" fmla="*/ 4200754 w 4206653"/>
                <a:gd name="connsiteY37" fmla="*/ 774136 h 4745608"/>
                <a:gd name="connsiteX38" fmla="*/ 4064251 w 4206653"/>
                <a:gd name="connsiteY38" fmla="*/ 847195 h 4745608"/>
                <a:gd name="connsiteX39" fmla="*/ 3818880 w 4206653"/>
                <a:gd name="connsiteY39" fmla="*/ 991305 h 4745608"/>
                <a:gd name="connsiteX40" fmla="*/ 3658531 w 4206653"/>
                <a:gd name="connsiteY40" fmla="*/ 1093178 h 4745608"/>
                <a:gd name="connsiteX41" fmla="*/ 3622838 w 4206653"/>
                <a:gd name="connsiteY41" fmla="*/ 1221401 h 4745608"/>
                <a:gd name="connsiteX42" fmla="*/ 3577446 w 4206653"/>
                <a:gd name="connsiteY42" fmla="*/ 1500691 h 4745608"/>
                <a:gd name="connsiteX43" fmla="*/ 3461833 w 4206653"/>
                <a:gd name="connsiteY43" fmla="*/ 1726308 h 4745608"/>
                <a:gd name="connsiteX44" fmla="*/ 3278953 w 4206653"/>
                <a:gd name="connsiteY44" fmla="*/ 2034918 h 4745608"/>
                <a:gd name="connsiteX45" fmla="*/ 3288742 w 4206653"/>
                <a:gd name="connsiteY45" fmla="*/ 2273460 h 4745608"/>
                <a:gd name="connsiteX46" fmla="*/ 3404683 w 4206653"/>
                <a:gd name="connsiteY46" fmla="*/ 2457828 h 4745608"/>
                <a:gd name="connsiteX47" fmla="*/ 3759013 w 4206653"/>
                <a:gd name="connsiteY47" fmla="*/ 2663568 h 4745608"/>
                <a:gd name="connsiteX48" fmla="*/ 4079053 w 4206653"/>
                <a:gd name="connsiteY48" fmla="*/ 2777868 h 4745608"/>
                <a:gd name="connsiteX49" fmla="*/ 4079053 w 4206653"/>
                <a:gd name="connsiteY49" fmla="*/ 2880738 h 4745608"/>
                <a:gd name="connsiteX50" fmla="*/ 3770443 w 4206653"/>
                <a:gd name="connsiteY50" fmla="*/ 2869308 h 4745608"/>
                <a:gd name="connsiteX51" fmla="*/ 3404683 w 4206653"/>
                <a:gd name="connsiteY51" fmla="*/ 2732148 h 4745608"/>
                <a:gd name="connsiteX52" fmla="*/ 3084643 w 4206653"/>
                <a:gd name="connsiteY52" fmla="*/ 2663568 h 4745608"/>
                <a:gd name="connsiteX53" fmla="*/ 2995919 w 4206653"/>
                <a:gd name="connsiteY53" fmla="*/ 2782832 h 4745608"/>
                <a:gd name="connsiteX54" fmla="*/ 2832855 w 4206653"/>
                <a:gd name="connsiteY54" fmla="*/ 2930924 h 4745608"/>
                <a:gd name="connsiteX55" fmla="*/ 2820111 w 4206653"/>
                <a:gd name="connsiteY55" fmla="*/ 3026344 h 4745608"/>
                <a:gd name="connsiteX56" fmla="*/ 2959241 w 4206653"/>
                <a:gd name="connsiteY56" fmla="*/ 3167976 h 4745608"/>
                <a:gd name="connsiteX57" fmla="*/ 3176083 w 4206653"/>
                <a:gd name="connsiteY57" fmla="*/ 3269358 h 4745608"/>
                <a:gd name="connsiteX58" fmla="*/ 3388239 w 4206653"/>
                <a:gd name="connsiteY58" fmla="*/ 3442290 h 4745608"/>
                <a:gd name="connsiteX59" fmla="*/ 3212014 w 4206653"/>
                <a:gd name="connsiteY59" fmla="*/ 3336948 h 4745608"/>
                <a:gd name="connsiteX60" fmla="*/ 3004633 w 4206653"/>
                <a:gd name="connsiteY60" fmla="*/ 3276814 h 4745608"/>
                <a:gd name="connsiteX61" fmla="*/ 2771676 w 4206653"/>
                <a:gd name="connsiteY61" fmla="*/ 3166987 h 4745608"/>
                <a:gd name="connsiteX62" fmla="*/ 2638873 w 4206653"/>
                <a:gd name="connsiteY62" fmla="*/ 3097908 h 4745608"/>
                <a:gd name="connsiteX63" fmla="*/ 2570293 w 4206653"/>
                <a:gd name="connsiteY63" fmla="*/ 3109338 h 4745608"/>
                <a:gd name="connsiteX64" fmla="*/ 2525557 w 4206653"/>
                <a:gd name="connsiteY64" fmla="*/ 3326508 h 4745608"/>
                <a:gd name="connsiteX65" fmla="*/ 2584349 w 4206653"/>
                <a:gd name="connsiteY65" fmla="*/ 3577470 h 4745608"/>
                <a:gd name="connsiteX66" fmla="*/ 2663703 w 4206653"/>
                <a:gd name="connsiteY66" fmla="*/ 3996904 h 4745608"/>
                <a:gd name="connsiteX67" fmla="*/ 2633113 w 4206653"/>
                <a:gd name="connsiteY67" fmla="*/ 4192703 h 4745608"/>
                <a:gd name="connsiteX68" fmla="*/ 2539703 w 4206653"/>
                <a:gd name="connsiteY68" fmla="*/ 4455574 h 4745608"/>
                <a:gd name="connsiteX69" fmla="*/ 2595212 w 4206653"/>
                <a:gd name="connsiteY69" fmla="*/ 3945217 h 4745608"/>
                <a:gd name="connsiteX70" fmla="*/ 2481240 w 4206653"/>
                <a:gd name="connsiteY70" fmla="*/ 3566538 h 4745608"/>
                <a:gd name="connsiteX71" fmla="*/ 2307403 w 4206653"/>
                <a:gd name="connsiteY71" fmla="*/ 3166488 h 4745608"/>
                <a:gd name="connsiteX72" fmla="*/ 2261683 w 4206653"/>
                <a:gd name="connsiteY72" fmla="*/ 3063618 h 4745608"/>
                <a:gd name="connsiteX73" fmla="*/ 2078803 w 4206653"/>
                <a:gd name="connsiteY73" fmla="*/ 2949318 h 4745608"/>
                <a:gd name="connsiteX74" fmla="*/ 1824299 w 4206653"/>
                <a:gd name="connsiteY74" fmla="*/ 3002494 h 4745608"/>
                <a:gd name="connsiteX75" fmla="*/ 1412162 w 4206653"/>
                <a:gd name="connsiteY75" fmla="*/ 3235573 h 4745608"/>
                <a:gd name="connsiteX76" fmla="*/ 1381573 w 4206653"/>
                <a:gd name="connsiteY76" fmla="*/ 3680838 h 4745608"/>
                <a:gd name="connsiteX77" fmla="*/ 1340867 w 4206653"/>
                <a:gd name="connsiteY77" fmla="*/ 3980504 h 4745608"/>
                <a:gd name="connsiteX78" fmla="*/ 1197619 w 4206653"/>
                <a:gd name="connsiteY78" fmla="*/ 4738831 h 4745608"/>
                <a:gd name="connsiteX79" fmla="*/ 1220896 w 4206653"/>
                <a:gd name="connsiteY79" fmla="*/ 4338309 h 4745608"/>
                <a:gd name="connsiteX80" fmla="*/ 1242772 w 4206653"/>
                <a:gd name="connsiteY80" fmla="*/ 4080888 h 4745608"/>
                <a:gd name="connsiteX81" fmla="*/ 1198693 w 4206653"/>
                <a:gd name="connsiteY81" fmla="*/ 3909438 h 4745608"/>
                <a:gd name="connsiteX82" fmla="*/ 970093 w 4206653"/>
                <a:gd name="connsiteY82" fmla="*/ 3989448 h 4745608"/>
                <a:gd name="connsiteX83" fmla="*/ 766328 w 4206653"/>
                <a:gd name="connsiteY83" fmla="*/ 4131990 h 4745608"/>
                <a:gd name="connsiteX84" fmla="*/ 555808 w 4206653"/>
                <a:gd name="connsiteY84" fmla="*/ 4355688 h 4745608"/>
                <a:gd name="connsiteX85" fmla="*/ 785900 w 4206653"/>
                <a:gd name="connsiteY85" fmla="*/ 4017771 h 4745608"/>
                <a:gd name="connsiteX86" fmla="*/ 1130113 w 4206653"/>
                <a:gd name="connsiteY86" fmla="*/ 3817500 h 4745608"/>
                <a:gd name="connsiteX87" fmla="*/ 1278703 w 4206653"/>
                <a:gd name="connsiteY87" fmla="*/ 3726558 h 4745608"/>
                <a:gd name="connsiteX88" fmla="*/ 1269661 w 4206653"/>
                <a:gd name="connsiteY88" fmla="*/ 3390117 h 4745608"/>
                <a:gd name="connsiteX89" fmla="*/ 1309620 w 4206653"/>
                <a:gd name="connsiteY89" fmla="*/ 3169963 h 4745608"/>
                <a:gd name="connsiteX90" fmla="*/ 1393003 w 4206653"/>
                <a:gd name="connsiteY90" fmla="*/ 3052188 h 4745608"/>
                <a:gd name="connsiteX91" fmla="*/ 1080693 w 4206653"/>
                <a:gd name="connsiteY91" fmla="*/ 2984604 h 4745608"/>
                <a:gd name="connsiteX92" fmla="*/ 663453 w 4206653"/>
                <a:gd name="connsiteY92" fmla="*/ 3023360 h 4745608"/>
                <a:gd name="connsiteX93" fmla="*/ 235111 w 4206653"/>
                <a:gd name="connsiteY93" fmla="*/ 3217172 h 4745608"/>
                <a:gd name="connsiteX94" fmla="*/ 421453 w 4206653"/>
                <a:gd name="connsiteY94" fmla="*/ 3029328 h 4745608"/>
                <a:gd name="connsiteX95" fmla="*/ 627193 w 4206653"/>
                <a:gd name="connsiteY95" fmla="*/ 2926458 h 4745608"/>
                <a:gd name="connsiteX96" fmla="*/ 854480 w 4206653"/>
                <a:gd name="connsiteY96" fmla="*/ 2889178 h 4745608"/>
                <a:gd name="connsiteX97" fmla="*/ 1149272 w 4206653"/>
                <a:gd name="connsiteY97" fmla="*/ 2889676 h 4745608"/>
                <a:gd name="connsiteX98" fmla="*/ 1531894 w 4206653"/>
                <a:gd name="connsiteY98" fmla="*/ 2917507 h 4745608"/>
                <a:gd name="connsiteX99" fmla="*/ 1860559 w 4206653"/>
                <a:gd name="connsiteY99" fmla="*/ 2766431 h 4745608"/>
                <a:gd name="connsiteX100" fmla="*/ 1701613 w 4206653"/>
                <a:gd name="connsiteY100" fmla="*/ 2263518 h 4745608"/>
                <a:gd name="connsiteX101" fmla="*/ 1690183 w 4206653"/>
                <a:gd name="connsiteY101" fmla="*/ 1966338 h 4745608"/>
                <a:gd name="connsiteX102" fmla="*/ 1381991 w 4206653"/>
                <a:gd name="connsiteY102" fmla="*/ 1841604 h 4745608"/>
                <a:gd name="connsiteX103" fmla="*/ 1095823 w 4206653"/>
                <a:gd name="connsiteY103" fmla="*/ 1714878 h 4745608"/>
                <a:gd name="connsiteX104" fmla="*/ 746507 w 4206653"/>
                <a:gd name="connsiteY104" fmla="*/ 1626415 h 4745608"/>
                <a:gd name="connsiteX105" fmla="*/ 352873 w 4206653"/>
                <a:gd name="connsiteY105" fmla="*/ 1726308 h 4745608"/>
                <a:gd name="connsiteX106" fmla="*/ 113171 w 4206653"/>
                <a:gd name="connsiteY106" fmla="*/ 1763582 h 4745608"/>
                <a:gd name="connsiteX107" fmla="*/ 9973 w 4206653"/>
                <a:gd name="connsiteY107" fmla="*/ 1737738 h 4745608"/>
                <a:gd name="connsiteX108" fmla="*/ 348516 w 4206653"/>
                <a:gd name="connsiteY108" fmla="*/ 1643812 h 4745608"/>
                <a:gd name="connsiteX109" fmla="*/ 653097 w 4206653"/>
                <a:gd name="connsiteY109" fmla="*/ 1543920 h 4745608"/>
                <a:gd name="connsiteX110" fmla="*/ 1072963 w 4206653"/>
                <a:gd name="connsiteY110" fmla="*/ 1612008 h 4745608"/>
                <a:gd name="connsiteX111" fmla="*/ 1244413 w 4206653"/>
                <a:gd name="connsiteY111" fmla="*/ 1657728 h 4745608"/>
                <a:gd name="connsiteX112" fmla="*/ 1205766 w 4206653"/>
                <a:gd name="connsiteY112" fmla="*/ 1451988 h 4745608"/>
                <a:gd name="connsiteX113" fmla="*/ 1046313 w 4206653"/>
                <a:gd name="connsiteY113" fmla="*/ 815409 h 4745608"/>
                <a:gd name="connsiteX114" fmla="*/ 1221553 w 4206653"/>
                <a:gd name="connsiteY114" fmla="*/ 1211958 h 4745608"/>
                <a:gd name="connsiteX0" fmla="*/ 1221553 w 4206653"/>
                <a:gd name="connsiteY0" fmla="*/ 1211958 h 4745608"/>
                <a:gd name="connsiteX1" fmla="*/ 1343911 w 4206653"/>
                <a:gd name="connsiteY1" fmla="*/ 1559828 h 4745608"/>
                <a:gd name="connsiteX2" fmla="*/ 1553023 w 4206653"/>
                <a:gd name="connsiteY2" fmla="*/ 1657728 h 4745608"/>
                <a:gd name="connsiteX3" fmla="*/ 1907353 w 4206653"/>
                <a:gd name="connsiteY3" fmla="*/ 1680588 h 4745608"/>
                <a:gd name="connsiteX4" fmla="*/ 2021653 w 4206653"/>
                <a:gd name="connsiteY4" fmla="*/ 1543428 h 4745608"/>
                <a:gd name="connsiteX5" fmla="*/ 2124523 w 4206653"/>
                <a:gd name="connsiteY5" fmla="*/ 1291968 h 4745608"/>
                <a:gd name="connsiteX6" fmla="*/ 2124523 w 4206653"/>
                <a:gd name="connsiteY6" fmla="*/ 1120518 h 4745608"/>
                <a:gd name="connsiteX7" fmla="*/ 2068029 w 4206653"/>
                <a:gd name="connsiteY7" fmla="*/ 825325 h 4745608"/>
                <a:gd name="connsiteX8" fmla="*/ 2078803 w 4206653"/>
                <a:gd name="connsiteY8" fmla="*/ 777618 h 4745608"/>
                <a:gd name="connsiteX9" fmla="*/ 2170243 w 4206653"/>
                <a:gd name="connsiteY9" fmla="*/ 1086228 h 4745608"/>
                <a:gd name="connsiteX10" fmla="*/ 2215963 w 4206653"/>
                <a:gd name="connsiteY10" fmla="*/ 1269108 h 4745608"/>
                <a:gd name="connsiteX11" fmla="*/ 2284543 w 4206653"/>
                <a:gd name="connsiteY11" fmla="*/ 1303398 h 4745608"/>
                <a:gd name="connsiteX12" fmla="*/ 2330263 w 4206653"/>
                <a:gd name="connsiteY12" fmla="*/ 1166238 h 4745608"/>
                <a:gd name="connsiteX13" fmla="*/ 2467423 w 4206653"/>
                <a:gd name="connsiteY13" fmla="*/ 880488 h 4745608"/>
                <a:gd name="connsiteX14" fmla="*/ 2558863 w 4206653"/>
                <a:gd name="connsiteY14" fmla="*/ 640458 h 4745608"/>
                <a:gd name="connsiteX15" fmla="*/ 2616013 w 4206653"/>
                <a:gd name="connsiteY15" fmla="*/ 537588 h 4745608"/>
                <a:gd name="connsiteX16" fmla="*/ 2558863 w 4206653"/>
                <a:gd name="connsiteY16" fmla="*/ 789048 h 4745608"/>
                <a:gd name="connsiteX17" fmla="*/ 2444563 w 4206653"/>
                <a:gd name="connsiteY17" fmla="*/ 1097658 h 4745608"/>
                <a:gd name="connsiteX18" fmla="*/ 2375983 w 4206653"/>
                <a:gd name="connsiteY18" fmla="*/ 1406268 h 4745608"/>
                <a:gd name="connsiteX19" fmla="*/ 2558863 w 4206653"/>
                <a:gd name="connsiteY19" fmla="*/ 1577718 h 4745608"/>
                <a:gd name="connsiteX20" fmla="*/ 2878903 w 4206653"/>
                <a:gd name="connsiteY20" fmla="*/ 1657728 h 4745608"/>
                <a:gd name="connsiteX21" fmla="*/ 3187513 w 4206653"/>
                <a:gd name="connsiteY21" fmla="*/ 1657728 h 4745608"/>
                <a:gd name="connsiteX22" fmla="*/ 3370393 w 4206653"/>
                <a:gd name="connsiteY22" fmla="*/ 1566288 h 4745608"/>
                <a:gd name="connsiteX23" fmla="*/ 3488066 w 4206653"/>
                <a:gd name="connsiteY23" fmla="*/ 1246753 h 4745608"/>
                <a:gd name="connsiteX24" fmla="*/ 3495138 w 4206653"/>
                <a:gd name="connsiteY24" fmla="*/ 1115548 h 4745608"/>
                <a:gd name="connsiteX25" fmla="*/ 3493650 w 4206653"/>
                <a:gd name="connsiteY25" fmla="*/ 1063976 h 4745608"/>
                <a:gd name="connsiteX26" fmla="*/ 3450403 w 4206653"/>
                <a:gd name="connsiteY26" fmla="*/ 777618 h 4745608"/>
                <a:gd name="connsiteX27" fmla="*/ 3119893 w 4206653"/>
                <a:gd name="connsiteY27" fmla="*/ 321571 h 4745608"/>
                <a:gd name="connsiteX28" fmla="*/ 3497351 w 4206653"/>
                <a:gd name="connsiteY28" fmla="*/ 674883 h 4745608"/>
                <a:gd name="connsiteX29" fmla="*/ 3759013 w 4206653"/>
                <a:gd name="connsiteY29" fmla="*/ 571878 h 4745608"/>
                <a:gd name="connsiteX30" fmla="*/ 3999043 w 4206653"/>
                <a:gd name="connsiteY30" fmla="*/ 91818 h 4745608"/>
                <a:gd name="connsiteX31" fmla="*/ 4033333 w 4206653"/>
                <a:gd name="connsiteY31" fmla="*/ 11808 h 4745608"/>
                <a:gd name="connsiteX32" fmla="*/ 3984569 w 4206653"/>
                <a:gd name="connsiteY32" fmla="*/ 247366 h 4745608"/>
                <a:gd name="connsiteX33" fmla="*/ 3812791 w 4206653"/>
                <a:gd name="connsiteY33" fmla="*/ 647417 h 4745608"/>
                <a:gd name="connsiteX34" fmla="*/ 3592906 w 4206653"/>
                <a:gd name="connsiteY34" fmla="*/ 811408 h 4745608"/>
                <a:gd name="connsiteX35" fmla="*/ 3604425 w 4206653"/>
                <a:gd name="connsiteY35" fmla="*/ 999253 h 4745608"/>
                <a:gd name="connsiteX36" fmla="*/ 3872985 w 4206653"/>
                <a:gd name="connsiteY36" fmla="*/ 881976 h 4745608"/>
                <a:gd name="connsiteX37" fmla="*/ 4200754 w 4206653"/>
                <a:gd name="connsiteY37" fmla="*/ 774136 h 4745608"/>
                <a:gd name="connsiteX38" fmla="*/ 4064251 w 4206653"/>
                <a:gd name="connsiteY38" fmla="*/ 847195 h 4745608"/>
                <a:gd name="connsiteX39" fmla="*/ 3818880 w 4206653"/>
                <a:gd name="connsiteY39" fmla="*/ 991305 h 4745608"/>
                <a:gd name="connsiteX40" fmla="*/ 3658531 w 4206653"/>
                <a:gd name="connsiteY40" fmla="*/ 1093178 h 4745608"/>
                <a:gd name="connsiteX41" fmla="*/ 3622838 w 4206653"/>
                <a:gd name="connsiteY41" fmla="*/ 1221401 h 4745608"/>
                <a:gd name="connsiteX42" fmla="*/ 3577446 w 4206653"/>
                <a:gd name="connsiteY42" fmla="*/ 1500691 h 4745608"/>
                <a:gd name="connsiteX43" fmla="*/ 3461833 w 4206653"/>
                <a:gd name="connsiteY43" fmla="*/ 1726308 h 4745608"/>
                <a:gd name="connsiteX44" fmla="*/ 3278953 w 4206653"/>
                <a:gd name="connsiteY44" fmla="*/ 2034918 h 4745608"/>
                <a:gd name="connsiteX45" fmla="*/ 3288742 w 4206653"/>
                <a:gd name="connsiteY45" fmla="*/ 2273460 h 4745608"/>
                <a:gd name="connsiteX46" fmla="*/ 3434288 w 4206653"/>
                <a:gd name="connsiteY46" fmla="*/ 2417577 h 4745608"/>
                <a:gd name="connsiteX47" fmla="*/ 3759013 w 4206653"/>
                <a:gd name="connsiteY47" fmla="*/ 2663568 h 4745608"/>
                <a:gd name="connsiteX48" fmla="*/ 4079053 w 4206653"/>
                <a:gd name="connsiteY48" fmla="*/ 2777868 h 4745608"/>
                <a:gd name="connsiteX49" fmla="*/ 4079053 w 4206653"/>
                <a:gd name="connsiteY49" fmla="*/ 2880738 h 4745608"/>
                <a:gd name="connsiteX50" fmla="*/ 3770443 w 4206653"/>
                <a:gd name="connsiteY50" fmla="*/ 2869308 h 4745608"/>
                <a:gd name="connsiteX51" fmla="*/ 3404683 w 4206653"/>
                <a:gd name="connsiteY51" fmla="*/ 2732148 h 4745608"/>
                <a:gd name="connsiteX52" fmla="*/ 3084643 w 4206653"/>
                <a:gd name="connsiteY52" fmla="*/ 2663568 h 4745608"/>
                <a:gd name="connsiteX53" fmla="*/ 2995919 w 4206653"/>
                <a:gd name="connsiteY53" fmla="*/ 2782832 h 4745608"/>
                <a:gd name="connsiteX54" fmla="*/ 2832855 w 4206653"/>
                <a:gd name="connsiteY54" fmla="*/ 2930924 h 4745608"/>
                <a:gd name="connsiteX55" fmla="*/ 2820111 w 4206653"/>
                <a:gd name="connsiteY55" fmla="*/ 3026344 h 4745608"/>
                <a:gd name="connsiteX56" fmla="*/ 2959241 w 4206653"/>
                <a:gd name="connsiteY56" fmla="*/ 3167976 h 4745608"/>
                <a:gd name="connsiteX57" fmla="*/ 3176083 w 4206653"/>
                <a:gd name="connsiteY57" fmla="*/ 3269358 h 4745608"/>
                <a:gd name="connsiteX58" fmla="*/ 3388239 w 4206653"/>
                <a:gd name="connsiteY58" fmla="*/ 3442290 h 4745608"/>
                <a:gd name="connsiteX59" fmla="*/ 3212014 w 4206653"/>
                <a:gd name="connsiteY59" fmla="*/ 3336948 h 4745608"/>
                <a:gd name="connsiteX60" fmla="*/ 3004633 w 4206653"/>
                <a:gd name="connsiteY60" fmla="*/ 3276814 h 4745608"/>
                <a:gd name="connsiteX61" fmla="*/ 2771676 w 4206653"/>
                <a:gd name="connsiteY61" fmla="*/ 3166987 h 4745608"/>
                <a:gd name="connsiteX62" fmla="*/ 2638873 w 4206653"/>
                <a:gd name="connsiteY62" fmla="*/ 3097908 h 4745608"/>
                <a:gd name="connsiteX63" fmla="*/ 2570293 w 4206653"/>
                <a:gd name="connsiteY63" fmla="*/ 3109338 h 4745608"/>
                <a:gd name="connsiteX64" fmla="*/ 2525557 w 4206653"/>
                <a:gd name="connsiteY64" fmla="*/ 3326508 h 4745608"/>
                <a:gd name="connsiteX65" fmla="*/ 2584349 w 4206653"/>
                <a:gd name="connsiteY65" fmla="*/ 3577470 h 4745608"/>
                <a:gd name="connsiteX66" fmla="*/ 2663703 w 4206653"/>
                <a:gd name="connsiteY66" fmla="*/ 3996904 h 4745608"/>
                <a:gd name="connsiteX67" fmla="*/ 2633113 w 4206653"/>
                <a:gd name="connsiteY67" fmla="*/ 4192703 h 4745608"/>
                <a:gd name="connsiteX68" fmla="*/ 2539703 w 4206653"/>
                <a:gd name="connsiteY68" fmla="*/ 4455574 h 4745608"/>
                <a:gd name="connsiteX69" fmla="*/ 2595212 w 4206653"/>
                <a:gd name="connsiteY69" fmla="*/ 3945217 h 4745608"/>
                <a:gd name="connsiteX70" fmla="*/ 2481240 w 4206653"/>
                <a:gd name="connsiteY70" fmla="*/ 3566538 h 4745608"/>
                <a:gd name="connsiteX71" fmla="*/ 2307403 w 4206653"/>
                <a:gd name="connsiteY71" fmla="*/ 3166488 h 4745608"/>
                <a:gd name="connsiteX72" fmla="*/ 2261683 w 4206653"/>
                <a:gd name="connsiteY72" fmla="*/ 3063618 h 4745608"/>
                <a:gd name="connsiteX73" fmla="*/ 2078803 w 4206653"/>
                <a:gd name="connsiteY73" fmla="*/ 2949318 h 4745608"/>
                <a:gd name="connsiteX74" fmla="*/ 1824299 w 4206653"/>
                <a:gd name="connsiteY74" fmla="*/ 3002494 h 4745608"/>
                <a:gd name="connsiteX75" fmla="*/ 1412162 w 4206653"/>
                <a:gd name="connsiteY75" fmla="*/ 3235573 h 4745608"/>
                <a:gd name="connsiteX76" fmla="*/ 1381573 w 4206653"/>
                <a:gd name="connsiteY76" fmla="*/ 3680838 h 4745608"/>
                <a:gd name="connsiteX77" fmla="*/ 1340867 w 4206653"/>
                <a:gd name="connsiteY77" fmla="*/ 3980504 h 4745608"/>
                <a:gd name="connsiteX78" fmla="*/ 1197619 w 4206653"/>
                <a:gd name="connsiteY78" fmla="*/ 4738831 h 4745608"/>
                <a:gd name="connsiteX79" fmla="*/ 1220896 w 4206653"/>
                <a:gd name="connsiteY79" fmla="*/ 4338309 h 4745608"/>
                <a:gd name="connsiteX80" fmla="*/ 1242772 w 4206653"/>
                <a:gd name="connsiteY80" fmla="*/ 4080888 h 4745608"/>
                <a:gd name="connsiteX81" fmla="*/ 1198693 w 4206653"/>
                <a:gd name="connsiteY81" fmla="*/ 3909438 h 4745608"/>
                <a:gd name="connsiteX82" fmla="*/ 970093 w 4206653"/>
                <a:gd name="connsiteY82" fmla="*/ 3989448 h 4745608"/>
                <a:gd name="connsiteX83" fmla="*/ 766328 w 4206653"/>
                <a:gd name="connsiteY83" fmla="*/ 4131990 h 4745608"/>
                <a:gd name="connsiteX84" fmla="*/ 555808 w 4206653"/>
                <a:gd name="connsiteY84" fmla="*/ 4355688 h 4745608"/>
                <a:gd name="connsiteX85" fmla="*/ 785900 w 4206653"/>
                <a:gd name="connsiteY85" fmla="*/ 4017771 h 4745608"/>
                <a:gd name="connsiteX86" fmla="*/ 1130113 w 4206653"/>
                <a:gd name="connsiteY86" fmla="*/ 3817500 h 4745608"/>
                <a:gd name="connsiteX87" fmla="*/ 1278703 w 4206653"/>
                <a:gd name="connsiteY87" fmla="*/ 3726558 h 4745608"/>
                <a:gd name="connsiteX88" fmla="*/ 1269661 w 4206653"/>
                <a:gd name="connsiteY88" fmla="*/ 3390117 h 4745608"/>
                <a:gd name="connsiteX89" fmla="*/ 1309620 w 4206653"/>
                <a:gd name="connsiteY89" fmla="*/ 3169963 h 4745608"/>
                <a:gd name="connsiteX90" fmla="*/ 1393003 w 4206653"/>
                <a:gd name="connsiteY90" fmla="*/ 3052188 h 4745608"/>
                <a:gd name="connsiteX91" fmla="*/ 1080693 w 4206653"/>
                <a:gd name="connsiteY91" fmla="*/ 2984604 h 4745608"/>
                <a:gd name="connsiteX92" fmla="*/ 663453 w 4206653"/>
                <a:gd name="connsiteY92" fmla="*/ 3023360 h 4745608"/>
                <a:gd name="connsiteX93" fmla="*/ 235111 w 4206653"/>
                <a:gd name="connsiteY93" fmla="*/ 3217172 h 4745608"/>
                <a:gd name="connsiteX94" fmla="*/ 421453 w 4206653"/>
                <a:gd name="connsiteY94" fmla="*/ 3029328 h 4745608"/>
                <a:gd name="connsiteX95" fmla="*/ 627193 w 4206653"/>
                <a:gd name="connsiteY95" fmla="*/ 2926458 h 4745608"/>
                <a:gd name="connsiteX96" fmla="*/ 854480 w 4206653"/>
                <a:gd name="connsiteY96" fmla="*/ 2889178 h 4745608"/>
                <a:gd name="connsiteX97" fmla="*/ 1149272 w 4206653"/>
                <a:gd name="connsiteY97" fmla="*/ 2889676 h 4745608"/>
                <a:gd name="connsiteX98" fmla="*/ 1531894 w 4206653"/>
                <a:gd name="connsiteY98" fmla="*/ 2917507 h 4745608"/>
                <a:gd name="connsiteX99" fmla="*/ 1860559 w 4206653"/>
                <a:gd name="connsiteY99" fmla="*/ 2766431 h 4745608"/>
                <a:gd name="connsiteX100" fmla="*/ 1701613 w 4206653"/>
                <a:gd name="connsiteY100" fmla="*/ 2263518 h 4745608"/>
                <a:gd name="connsiteX101" fmla="*/ 1690183 w 4206653"/>
                <a:gd name="connsiteY101" fmla="*/ 1966338 h 4745608"/>
                <a:gd name="connsiteX102" fmla="*/ 1381991 w 4206653"/>
                <a:gd name="connsiteY102" fmla="*/ 1841604 h 4745608"/>
                <a:gd name="connsiteX103" fmla="*/ 1095823 w 4206653"/>
                <a:gd name="connsiteY103" fmla="*/ 1714878 h 4745608"/>
                <a:gd name="connsiteX104" fmla="*/ 746507 w 4206653"/>
                <a:gd name="connsiteY104" fmla="*/ 1626415 h 4745608"/>
                <a:gd name="connsiteX105" fmla="*/ 352873 w 4206653"/>
                <a:gd name="connsiteY105" fmla="*/ 1726308 h 4745608"/>
                <a:gd name="connsiteX106" fmla="*/ 113171 w 4206653"/>
                <a:gd name="connsiteY106" fmla="*/ 1763582 h 4745608"/>
                <a:gd name="connsiteX107" fmla="*/ 9973 w 4206653"/>
                <a:gd name="connsiteY107" fmla="*/ 1737738 h 4745608"/>
                <a:gd name="connsiteX108" fmla="*/ 348516 w 4206653"/>
                <a:gd name="connsiteY108" fmla="*/ 1643812 h 4745608"/>
                <a:gd name="connsiteX109" fmla="*/ 653097 w 4206653"/>
                <a:gd name="connsiteY109" fmla="*/ 1543920 h 4745608"/>
                <a:gd name="connsiteX110" fmla="*/ 1072963 w 4206653"/>
                <a:gd name="connsiteY110" fmla="*/ 1612008 h 4745608"/>
                <a:gd name="connsiteX111" fmla="*/ 1244413 w 4206653"/>
                <a:gd name="connsiteY111" fmla="*/ 1657728 h 4745608"/>
                <a:gd name="connsiteX112" fmla="*/ 1205766 w 4206653"/>
                <a:gd name="connsiteY112" fmla="*/ 1451988 h 4745608"/>
                <a:gd name="connsiteX113" fmla="*/ 1046313 w 4206653"/>
                <a:gd name="connsiteY113" fmla="*/ 815409 h 4745608"/>
                <a:gd name="connsiteX114" fmla="*/ 1221553 w 4206653"/>
                <a:gd name="connsiteY114" fmla="*/ 1211958 h 4745608"/>
                <a:gd name="connsiteX0" fmla="*/ 1221553 w 4206653"/>
                <a:gd name="connsiteY0" fmla="*/ 1211958 h 4745608"/>
                <a:gd name="connsiteX1" fmla="*/ 1343911 w 4206653"/>
                <a:gd name="connsiteY1" fmla="*/ 1559828 h 4745608"/>
                <a:gd name="connsiteX2" fmla="*/ 1553023 w 4206653"/>
                <a:gd name="connsiteY2" fmla="*/ 1657728 h 4745608"/>
                <a:gd name="connsiteX3" fmla="*/ 1907353 w 4206653"/>
                <a:gd name="connsiteY3" fmla="*/ 1680588 h 4745608"/>
                <a:gd name="connsiteX4" fmla="*/ 2021653 w 4206653"/>
                <a:gd name="connsiteY4" fmla="*/ 1543428 h 4745608"/>
                <a:gd name="connsiteX5" fmla="*/ 2124523 w 4206653"/>
                <a:gd name="connsiteY5" fmla="*/ 1291968 h 4745608"/>
                <a:gd name="connsiteX6" fmla="*/ 2124523 w 4206653"/>
                <a:gd name="connsiteY6" fmla="*/ 1120518 h 4745608"/>
                <a:gd name="connsiteX7" fmla="*/ 2068029 w 4206653"/>
                <a:gd name="connsiteY7" fmla="*/ 825325 h 4745608"/>
                <a:gd name="connsiteX8" fmla="*/ 2078803 w 4206653"/>
                <a:gd name="connsiteY8" fmla="*/ 777618 h 4745608"/>
                <a:gd name="connsiteX9" fmla="*/ 2170243 w 4206653"/>
                <a:gd name="connsiteY9" fmla="*/ 1086228 h 4745608"/>
                <a:gd name="connsiteX10" fmla="*/ 2215963 w 4206653"/>
                <a:gd name="connsiteY10" fmla="*/ 1269108 h 4745608"/>
                <a:gd name="connsiteX11" fmla="*/ 2284543 w 4206653"/>
                <a:gd name="connsiteY11" fmla="*/ 1303398 h 4745608"/>
                <a:gd name="connsiteX12" fmla="*/ 2330263 w 4206653"/>
                <a:gd name="connsiteY12" fmla="*/ 1166238 h 4745608"/>
                <a:gd name="connsiteX13" fmla="*/ 2467423 w 4206653"/>
                <a:gd name="connsiteY13" fmla="*/ 880488 h 4745608"/>
                <a:gd name="connsiteX14" fmla="*/ 2558863 w 4206653"/>
                <a:gd name="connsiteY14" fmla="*/ 640458 h 4745608"/>
                <a:gd name="connsiteX15" fmla="*/ 2616013 w 4206653"/>
                <a:gd name="connsiteY15" fmla="*/ 537588 h 4745608"/>
                <a:gd name="connsiteX16" fmla="*/ 2558863 w 4206653"/>
                <a:gd name="connsiteY16" fmla="*/ 789048 h 4745608"/>
                <a:gd name="connsiteX17" fmla="*/ 2444563 w 4206653"/>
                <a:gd name="connsiteY17" fmla="*/ 1097658 h 4745608"/>
                <a:gd name="connsiteX18" fmla="*/ 2375983 w 4206653"/>
                <a:gd name="connsiteY18" fmla="*/ 1406268 h 4745608"/>
                <a:gd name="connsiteX19" fmla="*/ 2558863 w 4206653"/>
                <a:gd name="connsiteY19" fmla="*/ 1577718 h 4745608"/>
                <a:gd name="connsiteX20" fmla="*/ 2878903 w 4206653"/>
                <a:gd name="connsiteY20" fmla="*/ 1657728 h 4745608"/>
                <a:gd name="connsiteX21" fmla="*/ 3187513 w 4206653"/>
                <a:gd name="connsiteY21" fmla="*/ 1657728 h 4745608"/>
                <a:gd name="connsiteX22" fmla="*/ 3370393 w 4206653"/>
                <a:gd name="connsiteY22" fmla="*/ 1566288 h 4745608"/>
                <a:gd name="connsiteX23" fmla="*/ 3488066 w 4206653"/>
                <a:gd name="connsiteY23" fmla="*/ 1246753 h 4745608"/>
                <a:gd name="connsiteX24" fmla="*/ 3495138 w 4206653"/>
                <a:gd name="connsiteY24" fmla="*/ 1115548 h 4745608"/>
                <a:gd name="connsiteX25" fmla="*/ 3493650 w 4206653"/>
                <a:gd name="connsiteY25" fmla="*/ 1063976 h 4745608"/>
                <a:gd name="connsiteX26" fmla="*/ 3450403 w 4206653"/>
                <a:gd name="connsiteY26" fmla="*/ 777618 h 4745608"/>
                <a:gd name="connsiteX27" fmla="*/ 3119893 w 4206653"/>
                <a:gd name="connsiteY27" fmla="*/ 321571 h 4745608"/>
                <a:gd name="connsiteX28" fmla="*/ 3497351 w 4206653"/>
                <a:gd name="connsiteY28" fmla="*/ 674883 h 4745608"/>
                <a:gd name="connsiteX29" fmla="*/ 3759013 w 4206653"/>
                <a:gd name="connsiteY29" fmla="*/ 571878 h 4745608"/>
                <a:gd name="connsiteX30" fmla="*/ 3999043 w 4206653"/>
                <a:gd name="connsiteY30" fmla="*/ 91818 h 4745608"/>
                <a:gd name="connsiteX31" fmla="*/ 4033333 w 4206653"/>
                <a:gd name="connsiteY31" fmla="*/ 11808 h 4745608"/>
                <a:gd name="connsiteX32" fmla="*/ 3984569 w 4206653"/>
                <a:gd name="connsiteY32" fmla="*/ 247366 h 4745608"/>
                <a:gd name="connsiteX33" fmla="*/ 3812791 w 4206653"/>
                <a:gd name="connsiteY33" fmla="*/ 647417 h 4745608"/>
                <a:gd name="connsiteX34" fmla="*/ 3592906 w 4206653"/>
                <a:gd name="connsiteY34" fmla="*/ 811408 h 4745608"/>
                <a:gd name="connsiteX35" fmla="*/ 3604425 w 4206653"/>
                <a:gd name="connsiteY35" fmla="*/ 999253 h 4745608"/>
                <a:gd name="connsiteX36" fmla="*/ 3872985 w 4206653"/>
                <a:gd name="connsiteY36" fmla="*/ 881976 h 4745608"/>
                <a:gd name="connsiteX37" fmla="*/ 4200754 w 4206653"/>
                <a:gd name="connsiteY37" fmla="*/ 774136 h 4745608"/>
                <a:gd name="connsiteX38" fmla="*/ 4064251 w 4206653"/>
                <a:gd name="connsiteY38" fmla="*/ 847195 h 4745608"/>
                <a:gd name="connsiteX39" fmla="*/ 3818880 w 4206653"/>
                <a:gd name="connsiteY39" fmla="*/ 991305 h 4745608"/>
                <a:gd name="connsiteX40" fmla="*/ 3658531 w 4206653"/>
                <a:gd name="connsiteY40" fmla="*/ 1093178 h 4745608"/>
                <a:gd name="connsiteX41" fmla="*/ 3622838 w 4206653"/>
                <a:gd name="connsiteY41" fmla="*/ 1221401 h 4745608"/>
                <a:gd name="connsiteX42" fmla="*/ 3577446 w 4206653"/>
                <a:gd name="connsiteY42" fmla="*/ 1500691 h 4745608"/>
                <a:gd name="connsiteX43" fmla="*/ 3461833 w 4206653"/>
                <a:gd name="connsiteY43" fmla="*/ 1726308 h 4745608"/>
                <a:gd name="connsiteX44" fmla="*/ 3278953 w 4206653"/>
                <a:gd name="connsiteY44" fmla="*/ 2034918 h 4745608"/>
                <a:gd name="connsiteX45" fmla="*/ 3288742 w 4206653"/>
                <a:gd name="connsiteY45" fmla="*/ 2273460 h 4745608"/>
                <a:gd name="connsiteX46" fmla="*/ 3434288 w 4206653"/>
                <a:gd name="connsiteY46" fmla="*/ 2417577 h 4745608"/>
                <a:gd name="connsiteX47" fmla="*/ 3781217 w 4206653"/>
                <a:gd name="connsiteY47" fmla="*/ 2618845 h 4745608"/>
                <a:gd name="connsiteX48" fmla="*/ 4079053 w 4206653"/>
                <a:gd name="connsiteY48" fmla="*/ 2777868 h 4745608"/>
                <a:gd name="connsiteX49" fmla="*/ 4079053 w 4206653"/>
                <a:gd name="connsiteY49" fmla="*/ 2880738 h 4745608"/>
                <a:gd name="connsiteX50" fmla="*/ 3770443 w 4206653"/>
                <a:gd name="connsiteY50" fmla="*/ 2869308 h 4745608"/>
                <a:gd name="connsiteX51" fmla="*/ 3404683 w 4206653"/>
                <a:gd name="connsiteY51" fmla="*/ 2732148 h 4745608"/>
                <a:gd name="connsiteX52" fmla="*/ 3084643 w 4206653"/>
                <a:gd name="connsiteY52" fmla="*/ 2663568 h 4745608"/>
                <a:gd name="connsiteX53" fmla="*/ 2995919 w 4206653"/>
                <a:gd name="connsiteY53" fmla="*/ 2782832 h 4745608"/>
                <a:gd name="connsiteX54" fmla="*/ 2832855 w 4206653"/>
                <a:gd name="connsiteY54" fmla="*/ 2930924 h 4745608"/>
                <a:gd name="connsiteX55" fmla="*/ 2820111 w 4206653"/>
                <a:gd name="connsiteY55" fmla="*/ 3026344 h 4745608"/>
                <a:gd name="connsiteX56" fmla="*/ 2959241 w 4206653"/>
                <a:gd name="connsiteY56" fmla="*/ 3167976 h 4745608"/>
                <a:gd name="connsiteX57" fmla="*/ 3176083 w 4206653"/>
                <a:gd name="connsiteY57" fmla="*/ 3269358 h 4745608"/>
                <a:gd name="connsiteX58" fmla="*/ 3388239 w 4206653"/>
                <a:gd name="connsiteY58" fmla="*/ 3442290 h 4745608"/>
                <a:gd name="connsiteX59" fmla="*/ 3212014 w 4206653"/>
                <a:gd name="connsiteY59" fmla="*/ 3336948 h 4745608"/>
                <a:gd name="connsiteX60" fmla="*/ 3004633 w 4206653"/>
                <a:gd name="connsiteY60" fmla="*/ 3276814 h 4745608"/>
                <a:gd name="connsiteX61" fmla="*/ 2771676 w 4206653"/>
                <a:gd name="connsiteY61" fmla="*/ 3166987 h 4745608"/>
                <a:gd name="connsiteX62" fmla="*/ 2638873 w 4206653"/>
                <a:gd name="connsiteY62" fmla="*/ 3097908 h 4745608"/>
                <a:gd name="connsiteX63" fmla="*/ 2570293 w 4206653"/>
                <a:gd name="connsiteY63" fmla="*/ 3109338 h 4745608"/>
                <a:gd name="connsiteX64" fmla="*/ 2525557 w 4206653"/>
                <a:gd name="connsiteY64" fmla="*/ 3326508 h 4745608"/>
                <a:gd name="connsiteX65" fmla="*/ 2584349 w 4206653"/>
                <a:gd name="connsiteY65" fmla="*/ 3577470 h 4745608"/>
                <a:gd name="connsiteX66" fmla="*/ 2663703 w 4206653"/>
                <a:gd name="connsiteY66" fmla="*/ 3996904 h 4745608"/>
                <a:gd name="connsiteX67" fmla="*/ 2633113 w 4206653"/>
                <a:gd name="connsiteY67" fmla="*/ 4192703 h 4745608"/>
                <a:gd name="connsiteX68" fmla="*/ 2539703 w 4206653"/>
                <a:gd name="connsiteY68" fmla="*/ 4455574 h 4745608"/>
                <a:gd name="connsiteX69" fmla="*/ 2595212 w 4206653"/>
                <a:gd name="connsiteY69" fmla="*/ 3945217 h 4745608"/>
                <a:gd name="connsiteX70" fmla="*/ 2481240 w 4206653"/>
                <a:gd name="connsiteY70" fmla="*/ 3566538 h 4745608"/>
                <a:gd name="connsiteX71" fmla="*/ 2307403 w 4206653"/>
                <a:gd name="connsiteY71" fmla="*/ 3166488 h 4745608"/>
                <a:gd name="connsiteX72" fmla="*/ 2261683 w 4206653"/>
                <a:gd name="connsiteY72" fmla="*/ 3063618 h 4745608"/>
                <a:gd name="connsiteX73" fmla="*/ 2078803 w 4206653"/>
                <a:gd name="connsiteY73" fmla="*/ 2949318 h 4745608"/>
                <a:gd name="connsiteX74" fmla="*/ 1824299 w 4206653"/>
                <a:gd name="connsiteY74" fmla="*/ 3002494 h 4745608"/>
                <a:gd name="connsiteX75" fmla="*/ 1412162 w 4206653"/>
                <a:gd name="connsiteY75" fmla="*/ 3235573 h 4745608"/>
                <a:gd name="connsiteX76" fmla="*/ 1381573 w 4206653"/>
                <a:gd name="connsiteY76" fmla="*/ 3680838 h 4745608"/>
                <a:gd name="connsiteX77" fmla="*/ 1340867 w 4206653"/>
                <a:gd name="connsiteY77" fmla="*/ 3980504 h 4745608"/>
                <a:gd name="connsiteX78" fmla="*/ 1197619 w 4206653"/>
                <a:gd name="connsiteY78" fmla="*/ 4738831 h 4745608"/>
                <a:gd name="connsiteX79" fmla="*/ 1220896 w 4206653"/>
                <a:gd name="connsiteY79" fmla="*/ 4338309 h 4745608"/>
                <a:gd name="connsiteX80" fmla="*/ 1242772 w 4206653"/>
                <a:gd name="connsiteY80" fmla="*/ 4080888 h 4745608"/>
                <a:gd name="connsiteX81" fmla="*/ 1198693 w 4206653"/>
                <a:gd name="connsiteY81" fmla="*/ 3909438 h 4745608"/>
                <a:gd name="connsiteX82" fmla="*/ 970093 w 4206653"/>
                <a:gd name="connsiteY82" fmla="*/ 3989448 h 4745608"/>
                <a:gd name="connsiteX83" fmla="*/ 766328 w 4206653"/>
                <a:gd name="connsiteY83" fmla="*/ 4131990 h 4745608"/>
                <a:gd name="connsiteX84" fmla="*/ 555808 w 4206653"/>
                <a:gd name="connsiteY84" fmla="*/ 4355688 h 4745608"/>
                <a:gd name="connsiteX85" fmla="*/ 785900 w 4206653"/>
                <a:gd name="connsiteY85" fmla="*/ 4017771 h 4745608"/>
                <a:gd name="connsiteX86" fmla="*/ 1130113 w 4206653"/>
                <a:gd name="connsiteY86" fmla="*/ 3817500 h 4745608"/>
                <a:gd name="connsiteX87" fmla="*/ 1278703 w 4206653"/>
                <a:gd name="connsiteY87" fmla="*/ 3726558 h 4745608"/>
                <a:gd name="connsiteX88" fmla="*/ 1269661 w 4206653"/>
                <a:gd name="connsiteY88" fmla="*/ 3390117 h 4745608"/>
                <a:gd name="connsiteX89" fmla="*/ 1309620 w 4206653"/>
                <a:gd name="connsiteY89" fmla="*/ 3169963 h 4745608"/>
                <a:gd name="connsiteX90" fmla="*/ 1393003 w 4206653"/>
                <a:gd name="connsiteY90" fmla="*/ 3052188 h 4745608"/>
                <a:gd name="connsiteX91" fmla="*/ 1080693 w 4206653"/>
                <a:gd name="connsiteY91" fmla="*/ 2984604 h 4745608"/>
                <a:gd name="connsiteX92" fmla="*/ 663453 w 4206653"/>
                <a:gd name="connsiteY92" fmla="*/ 3023360 h 4745608"/>
                <a:gd name="connsiteX93" fmla="*/ 235111 w 4206653"/>
                <a:gd name="connsiteY93" fmla="*/ 3217172 h 4745608"/>
                <a:gd name="connsiteX94" fmla="*/ 421453 w 4206653"/>
                <a:gd name="connsiteY94" fmla="*/ 3029328 h 4745608"/>
                <a:gd name="connsiteX95" fmla="*/ 627193 w 4206653"/>
                <a:gd name="connsiteY95" fmla="*/ 2926458 h 4745608"/>
                <a:gd name="connsiteX96" fmla="*/ 854480 w 4206653"/>
                <a:gd name="connsiteY96" fmla="*/ 2889178 h 4745608"/>
                <a:gd name="connsiteX97" fmla="*/ 1149272 w 4206653"/>
                <a:gd name="connsiteY97" fmla="*/ 2889676 h 4745608"/>
                <a:gd name="connsiteX98" fmla="*/ 1531894 w 4206653"/>
                <a:gd name="connsiteY98" fmla="*/ 2917507 h 4745608"/>
                <a:gd name="connsiteX99" fmla="*/ 1860559 w 4206653"/>
                <a:gd name="connsiteY99" fmla="*/ 2766431 h 4745608"/>
                <a:gd name="connsiteX100" fmla="*/ 1701613 w 4206653"/>
                <a:gd name="connsiteY100" fmla="*/ 2263518 h 4745608"/>
                <a:gd name="connsiteX101" fmla="*/ 1690183 w 4206653"/>
                <a:gd name="connsiteY101" fmla="*/ 1966338 h 4745608"/>
                <a:gd name="connsiteX102" fmla="*/ 1381991 w 4206653"/>
                <a:gd name="connsiteY102" fmla="*/ 1841604 h 4745608"/>
                <a:gd name="connsiteX103" fmla="*/ 1095823 w 4206653"/>
                <a:gd name="connsiteY103" fmla="*/ 1714878 h 4745608"/>
                <a:gd name="connsiteX104" fmla="*/ 746507 w 4206653"/>
                <a:gd name="connsiteY104" fmla="*/ 1626415 h 4745608"/>
                <a:gd name="connsiteX105" fmla="*/ 352873 w 4206653"/>
                <a:gd name="connsiteY105" fmla="*/ 1726308 h 4745608"/>
                <a:gd name="connsiteX106" fmla="*/ 113171 w 4206653"/>
                <a:gd name="connsiteY106" fmla="*/ 1763582 h 4745608"/>
                <a:gd name="connsiteX107" fmla="*/ 9973 w 4206653"/>
                <a:gd name="connsiteY107" fmla="*/ 1737738 h 4745608"/>
                <a:gd name="connsiteX108" fmla="*/ 348516 w 4206653"/>
                <a:gd name="connsiteY108" fmla="*/ 1643812 h 4745608"/>
                <a:gd name="connsiteX109" fmla="*/ 653097 w 4206653"/>
                <a:gd name="connsiteY109" fmla="*/ 1543920 h 4745608"/>
                <a:gd name="connsiteX110" fmla="*/ 1072963 w 4206653"/>
                <a:gd name="connsiteY110" fmla="*/ 1612008 h 4745608"/>
                <a:gd name="connsiteX111" fmla="*/ 1244413 w 4206653"/>
                <a:gd name="connsiteY111" fmla="*/ 1657728 h 4745608"/>
                <a:gd name="connsiteX112" fmla="*/ 1205766 w 4206653"/>
                <a:gd name="connsiteY112" fmla="*/ 1451988 h 4745608"/>
                <a:gd name="connsiteX113" fmla="*/ 1046313 w 4206653"/>
                <a:gd name="connsiteY113" fmla="*/ 815409 h 4745608"/>
                <a:gd name="connsiteX114" fmla="*/ 1221553 w 4206653"/>
                <a:gd name="connsiteY114" fmla="*/ 1211958 h 4745608"/>
                <a:gd name="connsiteX0" fmla="*/ 1221553 w 4206653"/>
                <a:gd name="connsiteY0" fmla="*/ 1211958 h 4745608"/>
                <a:gd name="connsiteX1" fmla="*/ 1343911 w 4206653"/>
                <a:gd name="connsiteY1" fmla="*/ 1559828 h 4745608"/>
                <a:gd name="connsiteX2" fmla="*/ 1553023 w 4206653"/>
                <a:gd name="connsiteY2" fmla="*/ 1657728 h 4745608"/>
                <a:gd name="connsiteX3" fmla="*/ 1907353 w 4206653"/>
                <a:gd name="connsiteY3" fmla="*/ 1680588 h 4745608"/>
                <a:gd name="connsiteX4" fmla="*/ 2021653 w 4206653"/>
                <a:gd name="connsiteY4" fmla="*/ 1543428 h 4745608"/>
                <a:gd name="connsiteX5" fmla="*/ 2124523 w 4206653"/>
                <a:gd name="connsiteY5" fmla="*/ 1291968 h 4745608"/>
                <a:gd name="connsiteX6" fmla="*/ 2124523 w 4206653"/>
                <a:gd name="connsiteY6" fmla="*/ 1120518 h 4745608"/>
                <a:gd name="connsiteX7" fmla="*/ 2068029 w 4206653"/>
                <a:gd name="connsiteY7" fmla="*/ 825325 h 4745608"/>
                <a:gd name="connsiteX8" fmla="*/ 2078803 w 4206653"/>
                <a:gd name="connsiteY8" fmla="*/ 777618 h 4745608"/>
                <a:gd name="connsiteX9" fmla="*/ 2170243 w 4206653"/>
                <a:gd name="connsiteY9" fmla="*/ 1086228 h 4745608"/>
                <a:gd name="connsiteX10" fmla="*/ 2215963 w 4206653"/>
                <a:gd name="connsiteY10" fmla="*/ 1269108 h 4745608"/>
                <a:gd name="connsiteX11" fmla="*/ 2284543 w 4206653"/>
                <a:gd name="connsiteY11" fmla="*/ 1303398 h 4745608"/>
                <a:gd name="connsiteX12" fmla="*/ 2330263 w 4206653"/>
                <a:gd name="connsiteY12" fmla="*/ 1166238 h 4745608"/>
                <a:gd name="connsiteX13" fmla="*/ 2467423 w 4206653"/>
                <a:gd name="connsiteY13" fmla="*/ 880488 h 4745608"/>
                <a:gd name="connsiteX14" fmla="*/ 2558863 w 4206653"/>
                <a:gd name="connsiteY14" fmla="*/ 640458 h 4745608"/>
                <a:gd name="connsiteX15" fmla="*/ 2616013 w 4206653"/>
                <a:gd name="connsiteY15" fmla="*/ 537588 h 4745608"/>
                <a:gd name="connsiteX16" fmla="*/ 2558863 w 4206653"/>
                <a:gd name="connsiteY16" fmla="*/ 789048 h 4745608"/>
                <a:gd name="connsiteX17" fmla="*/ 2444563 w 4206653"/>
                <a:gd name="connsiteY17" fmla="*/ 1097658 h 4745608"/>
                <a:gd name="connsiteX18" fmla="*/ 2375983 w 4206653"/>
                <a:gd name="connsiteY18" fmla="*/ 1406268 h 4745608"/>
                <a:gd name="connsiteX19" fmla="*/ 2558863 w 4206653"/>
                <a:gd name="connsiteY19" fmla="*/ 1577718 h 4745608"/>
                <a:gd name="connsiteX20" fmla="*/ 2878903 w 4206653"/>
                <a:gd name="connsiteY20" fmla="*/ 1657728 h 4745608"/>
                <a:gd name="connsiteX21" fmla="*/ 3187513 w 4206653"/>
                <a:gd name="connsiteY21" fmla="*/ 1657728 h 4745608"/>
                <a:gd name="connsiteX22" fmla="*/ 3370393 w 4206653"/>
                <a:gd name="connsiteY22" fmla="*/ 1566288 h 4745608"/>
                <a:gd name="connsiteX23" fmla="*/ 3488066 w 4206653"/>
                <a:gd name="connsiteY23" fmla="*/ 1246753 h 4745608"/>
                <a:gd name="connsiteX24" fmla="*/ 3495138 w 4206653"/>
                <a:gd name="connsiteY24" fmla="*/ 1115548 h 4745608"/>
                <a:gd name="connsiteX25" fmla="*/ 3493650 w 4206653"/>
                <a:gd name="connsiteY25" fmla="*/ 1063976 h 4745608"/>
                <a:gd name="connsiteX26" fmla="*/ 3450403 w 4206653"/>
                <a:gd name="connsiteY26" fmla="*/ 777618 h 4745608"/>
                <a:gd name="connsiteX27" fmla="*/ 3119893 w 4206653"/>
                <a:gd name="connsiteY27" fmla="*/ 321571 h 4745608"/>
                <a:gd name="connsiteX28" fmla="*/ 3497351 w 4206653"/>
                <a:gd name="connsiteY28" fmla="*/ 674883 h 4745608"/>
                <a:gd name="connsiteX29" fmla="*/ 3759013 w 4206653"/>
                <a:gd name="connsiteY29" fmla="*/ 571878 h 4745608"/>
                <a:gd name="connsiteX30" fmla="*/ 3999043 w 4206653"/>
                <a:gd name="connsiteY30" fmla="*/ 91818 h 4745608"/>
                <a:gd name="connsiteX31" fmla="*/ 4033333 w 4206653"/>
                <a:gd name="connsiteY31" fmla="*/ 11808 h 4745608"/>
                <a:gd name="connsiteX32" fmla="*/ 3984569 w 4206653"/>
                <a:gd name="connsiteY32" fmla="*/ 247366 h 4745608"/>
                <a:gd name="connsiteX33" fmla="*/ 3812791 w 4206653"/>
                <a:gd name="connsiteY33" fmla="*/ 647417 h 4745608"/>
                <a:gd name="connsiteX34" fmla="*/ 3592906 w 4206653"/>
                <a:gd name="connsiteY34" fmla="*/ 811408 h 4745608"/>
                <a:gd name="connsiteX35" fmla="*/ 3604425 w 4206653"/>
                <a:gd name="connsiteY35" fmla="*/ 999253 h 4745608"/>
                <a:gd name="connsiteX36" fmla="*/ 3872985 w 4206653"/>
                <a:gd name="connsiteY36" fmla="*/ 881976 h 4745608"/>
                <a:gd name="connsiteX37" fmla="*/ 4200754 w 4206653"/>
                <a:gd name="connsiteY37" fmla="*/ 774136 h 4745608"/>
                <a:gd name="connsiteX38" fmla="*/ 4064251 w 4206653"/>
                <a:gd name="connsiteY38" fmla="*/ 847195 h 4745608"/>
                <a:gd name="connsiteX39" fmla="*/ 3818880 w 4206653"/>
                <a:gd name="connsiteY39" fmla="*/ 991305 h 4745608"/>
                <a:gd name="connsiteX40" fmla="*/ 3658531 w 4206653"/>
                <a:gd name="connsiteY40" fmla="*/ 1093178 h 4745608"/>
                <a:gd name="connsiteX41" fmla="*/ 3622838 w 4206653"/>
                <a:gd name="connsiteY41" fmla="*/ 1221401 h 4745608"/>
                <a:gd name="connsiteX42" fmla="*/ 3577446 w 4206653"/>
                <a:gd name="connsiteY42" fmla="*/ 1500691 h 4745608"/>
                <a:gd name="connsiteX43" fmla="*/ 3461833 w 4206653"/>
                <a:gd name="connsiteY43" fmla="*/ 1726308 h 4745608"/>
                <a:gd name="connsiteX44" fmla="*/ 3278953 w 4206653"/>
                <a:gd name="connsiteY44" fmla="*/ 2034918 h 4745608"/>
                <a:gd name="connsiteX45" fmla="*/ 3288742 w 4206653"/>
                <a:gd name="connsiteY45" fmla="*/ 2273460 h 4745608"/>
                <a:gd name="connsiteX46" fmla="*/ 3434288 w 4206653"/>
                <a:gd name="connsiteY46" fmla="*/ 2417577 h 4745608"/>
                <a:gd name="connsiteX47" fmla="*/ 3781217 w 4206653"/>
                <a:gd name="connsiteY47" fmla="*/ 2618845 h 4745608"/>
                <a:gd name="connsiteX48" fmla="*/ 4079053 w 4206653"/>
                <a:gd name="connsiteY48" fmla="*/ 2777868 h 4745608"/>
                <a:gd name="connsiteX49" fmla="*/ 4079053 w 4206653"/>
                <a:gd name="connsiteY49" fmla="*/ 2880738 h 4745608"/>
                <a:gd name="connsiteX50" fmla="*/ 4070190 w 4206653"/>
                <a:gd name="connsiteY50" fmla="*/ 3021367 h 4745608"/>
                <a:gd name="connsiteX51" fmla="*/ 3404683 w 4206653"/>
                <a:gd name="connsiteY51" fmla="*/ 2732148 h 4745608"/>
                <a:gd name="connsiteX52" fmla="*/ 3084643 w 4206653"/>
                <a:gd name="connsiteY52" fmla="*/ 2663568 h 4745608"/>
                <a:gd name="connsiteX53" fmla="*/ 2995919 w 4206653"/>
                <a:gd name="connsiteY53" fmla="*/ 2782832 h 4745608"/>
                <a:gd name="connsiteX54" fmla="*/ 2832855 w 4206653"/>
                <a:gd name="connsiteY54" fmla="*/ 2930924 h 4745608"/>
                <a:gd name="connsiteX55" fmla="*/ 2820111 w 4206653"/>
                <a:gd name="connsiteY55" fmla="*/ 3026344 h 4745608"/>
                <a:gd name="connsiteX56" fmla="*/ 2959241 w 4206653"/>
                <a:gd name="connsiteY56" fmla="*/ 3167976 h 4745608"/>
                <a:gd name="connsiteX57" fmla="*/ 3176083 w 4206653"/>
                <a:gd name="connsiteY57" fmla="*/ 3269358 h 4745608"/>
                <a:gd name="connsiteX58" fmla="*/ 3388239 w 4206653"/>
                <a:gd name="connsiteY58" fmla="*/ 3442290 h 4745608"/>
                <a:gd name="connsiteX59" fmla="*/ 3212014 w 4206653"/>
                <a:gd name="connsiteY59" fmla="*/ 3336948 h 4745608"/>
                <a:gd name="connsiteX60" fmla="*/ 3004633 w 4206653"/>
                <a:gd name="connsiteY60" fmla="*/ 3276814 h 4745608"/>
                <a:gd name="connsiteX61" fmla="*/ 2771676 w 4206653"/>
                <a:gd name="connsiteY61" fmla="*/ 3166987 h 4745608"/>
                <a:gd name="connsiteX62" fmla="*/ 2638873 w 4206653"/>
                <a:gd name="connsiteY62" fmla="*/ 3097908 h 4745608"/>
                <a:gd name="connsiteX63" fmla="*/ 2570293 w 4206653"/>
                <a:gd name="connsiteY63" fmla="*/ 3109338 h 4745608"/>
                <a:gd name="connsiteX64" fmla="*/ 2525557 w 4206653"/>
                <a:gd name="connsiteY64" fmla="*/ 3326508 h 4745608"/>
                <a:gd name="connsiteX65" fmla="*/ 2584349 w 4206653"/>
                <a:gd name="connsiteY65" fmla="*/ 3577470 h 4745608"/>
                <a:gd name="connsiteX66" fmla="*/ 2663703 w 4206653"/>
                <a:gd name="connsiteY66" fmla="*/ 3996904 h 4745608"/>
                <a:gd name="connsiteX67" fmla="*/ 2633113 w 4206653"/>
                <a:gd name="connsiteY67" fmla="*/ 4192703 h 4745608"/>
                <a:gd name="connsiteX68" fmla="*/ 2539703 w 4206653"/>
                <a:gd name="connsiteY68" fmla="*/ 4455574 h 4745608"/>
                <a:gd name="connsiteX69" fmla="*/ 2595212 w 4206653"/>
                <a:gd name="connsiteY69" fmla="*/ 3945217 h 4745608"/>
                <a:gd name="connsiteX70" fmla="*/ 2481240 w 4206653"/>
                <a:gd name="connsiteY70" fmla="*/ 3566538 h 4745608"/>
                <a:gd name="connsiteX71" fmla="*/ 2307403 w 4206653"/>
                <a:gd name="connsiteY71" fmla="*/ 3166488 h 4745608"/>
                <a:gd name="connsiteX72" fmla="*/ 2261683 w 4206653"/>
                <a:gd name="connsiteY72" fmla="*/ 3063618 h 4745608"/>
                <a:gd name="connsiteX73" fmla="*/ 2078803 w 4206653"/>
                <a:gd name="connsiteY73" fmla="*/ 2949318 h 4745608"/>
                <a:gd name="connsiteX74" fmla="*/ 1824299 w 4206653"/>
                <a:gd name="connsiteY74" fmla="*/ 3002494 h 4745608"/>
                <a:gd name="connsiteX75" fmla="*/ 1412162 w 4206653"/>
                <a:gd name="connsiteY75" fmla="*/ 3235573 h 4745608"/>
                <a:gd name="connsiteX76" fmla="*/ 1381573 w 4206653"/>
                <a:gd name="connsiteY76" fmla="*/ 3680838 h 4745608"/>
                <a:gd name="connsiteX77" fmla="*/ 1340867 w 4206653"/>
                <a:gd name="connsiteY77" fmla="*/ 3980504 h 4745608"/>
                <a:gd name="connsiteX78" fmla="*/ 1197619 w 4206653"/>
                <a:gd name="connsiteY78" fmla="*/ 4738831 h 4745608"/>
                <a:gd name="connsiteX79" fmla="*/ 1220896 w 4206653"/>
                <a:gd name="connsiteY79" fmla="*/ 4338309 h 4745608"/>
                <a:gd name="connsiteX80" fmla="*/ 1242772 w 4206653"/>
                <a:gd name="connsiteY80" fmla="*/ 4080888 h 4745608"/>
                <a:gd name="connsiteX81" fmla="*/ 1198693 w 4206653"/>
                <a:gd name="connsiteY81" fmla="*/ 3909438 h 4745608"/>
                <a:gd name="connsiteX82" fmla="*/ 970093 w 4206653"/>
                <a:gd name="connsiteY82" fmla="*/ 3989448 h 4745608"/>
                <a:gd name="connsiteX83" fmla="*/ 766328 w 4206653"/>
                <a:gd name="connsiteY83" fmla="*/ 4131990 h 4745608"/>
                <a:gd name="connsiteX84" fmla="*/ 555808 w 4206653"/>
                <a:gd name="connsiteY84" fmla="*/ 4355688 h 4745608"/>
                <a:gd name="connsiteX85" fmla="*/ 785900 w 4206653"/>
                <a:gd name="connsiteY85" fmla="*/ 4017771 h 4745608"/>
                <a:gd name="connsiteX86" fmla="*/ 1130113 w 4206653"/>
                <a:gd name="connsiteY86" fmla="*/ 3817500 h 4745608"/>
                <a:gd name="connsiteX87" fmla="*/ 1278703 w 4206653"/>
                <a:gd name="connsiteY87" fmla="*/ 3726558 h 4745608"/>
                <a:gd name="connsiteX88" fmla="*/ 1269661 w 4206653"/>
                <a:gd name="connsiteY88" fmla="*/ 3390117 h 4745608"/>
                <a:gd name="connsiteX89" fmla="*/ 1309620 w 4206653"/>
                <a:gd name="connsiteY89" fmla="*/ 3169963 h 4745608"/>
                <a:gd name="connsiteX90" fmla="*/ 1393003 w 4206653"/>
                <a:gd name="connsiteY90" fmla="*/ 3052188 h 4745608"/>
                <a:gd name="connsiteX91" fmla="*/ 1080693 w 4206653"/>
                <a:gd name="connsiteY91" fmla="*/ 2984604 h 4745608"/>
                <a:gd name="connsiteX92" fmla="*/ 663453 w 4206653"/>
                <a:gd name="connsiteY92" fmla="*/ 3023360 h 4745608"/>
                <a:gd name="connsiteX93" fmla="*/ 235111 w 4206653"/>
                <a:gd name="connsiteY93" fmla="*/ 3217172 h 4745608"/>
                <a:gd name="connsiteX94" fmla="*/ 421453 w 4206653"/>
                <a:gd name="connsiteY94" fmla="*/ 3029328 h 4745608"/>
                <a:gd name="connsiteX95" fmla="*/ 627193 w 4206653"/>
                <a:gd name="connsiteY95" fmla="*/ 2926458 h 4745608"/>
                <a:gd name="connsiteX96" fmla="*/ 854480 w 4206653"/>
                <a:gd name="connsiteY96" fmla="*/ 2889178 h 4745608"/>
                <a:gd name="connsiteX97" fmla="*/ 1149272 w 4206653"/>
                <a:gd name="connsiteY97" fmla="*/ 2889676 h 4745608"/>
                <a:gd name="connsiteX98" fmla="*/ 1531894 w 4206653"/>
                <a:gd name="connsiteY98" fmla="*/ 2917507 h 4745608"/>
                <a:gd name="connsiteX99" fmla="*/ 1860559 w 4206653"/>
                <a:gd name="connsiteY99" fmla="*/ 2766431 h 4745608"/>
                <a:gd name="connsiteX100" fmla="*/ 1701613 w 4206653"/>
                <a:gd name="connsiteY100" fmla="*/ 2263518 h 4745608"/>
                <a:gd name="connsiteX101" fmla="*/ 1690183 w 4206653"/>
                <a:gd name="connsiteY101" fmla="*/ 1966338 h 4745608"/>
                <a:gd name="connsiteX102" fmla="*/ 1381991 w 4206653"/>
                <a:gd name="connsiteY102" fmla="*/ 1841604 h 4745608"/>
                <a:gd name="connsiteX103" fmla="*/ 1095823 w 4206653"/>
                <a:gd name="connsiteY103" fmla="*/ 1714878 h 4745608"/>
                <a:gd name="connsiteX104" fmla="*/ 746507 w 4206653"/>
                <a:gd name="connsiteY104" fmla="*/ 1626415 h 4745608"/>
                <a:gd name="connsiteX105" fmla="*/ 352873 w 4206653"/>
                <a:gd name="connsiteY105" fmla="*/ 1726308 h 4745608"/>
                <a:gd name="connsiteX106" fmla="*/ 113171 w 4206653"/>
                <a:gd name="connsiteY106" fmla="*/ 1763582 h 4745608"/>
                <a:gd name="connsiteX107" fmla="*/ 9973 w 4206653"/>
                <a:gd name="connsiteY107" fmla="*/ 1737738 h 4745608"/>
                <a:gd name="connsiteX108" fmla="*/ 348516 w 4206653"/>
                <a:gd name="connsiteY108" fmla="*/ 1643812 h 4745608"/>
                <a:gd name="connsiteX109" fmla="*/ 653097 w 4206653"/>
                <a:gd name="connsiteY109" fmla="*/ 1543920 h 4745608"/>
                <a:gd name="connsiteX110" fmla="*/ 1072963 w 4206653"/>
                <a:gd name="connsiteY110" fmla="*/ 1612008 h 4745608"/>
                <a:gd name="connsiteX111" fmla="*/ 1244413 w 4206653"/>
                <a:gd name="connsiteY111" fmla="*/ 1657728 h 4745608"/>
                <a:gd name="connsiteX112" fmla="*/ 1205766 w 4206653"/>
                <a:gd name="connsiteY112" fmla="*/ 1451988 h 4745608"/>
                <a:gd name="connsiteX113" fmla="*/ 1046313 w 4206653"/>
                <a:gd name="connsiteY113" fmla="*/ 815409 h 4745608"/>
                <a:gd name="connsiteX114" fmla="*/ 1221553 w 4206653"/>
                <a:gd name="connsiteY114" fmla="*/ 1211958 h 4745608"/>
                <a:gd name="connsiteX0" fmla="*/ 1221553 w 4560132"/>
                <a:gd name="connsiteY0" fmla="*/ 1211958 h 4745608"/>
                <a:gd name="connsiteX1" fmla="*/ 1343911 w 4560132"/>
                <a:gd name="connsiteY1" fmla="*/ 1559828 h 4745608"/>
                <a:gd name="connsiteX2" fmla="*/ 1553023 w 4560132"/>
                <a:gd name="connsiteY2" fmla="*/ 1657728 h 4745608"/>
                <a:gd name="connsiteX3" fmla="*/ 1907353 w 4560132"/>
                <a:gd name="connsiteY3" fmla="*/ 1680588 h 4745608"/>
                <a:gd name="connsiteX4" fmla="*/ 2021653 w 4560132"/>
                <a:gd name="connsiteY4" fmla="*/ 1543428 h 4745608"/>
                <a:gd name="connsiteX5" fmla="*/ 2124523 w 4560132"/>
                <a:gd name="connsiteY5" fmla="*/ 1291968 h 4745608"/>
                <a:gd name="connsiteX6" fmla="*/ 2124523 w 4560132"/>
                <a:gd name="connsiteY6" fmla="*/ 1120518 h 4745608"/>
                <a:gd name="connsiteX7" fmla="*/ 2068029 w 4560132"/>
                <a:gd name="connsiteY7" fmla="*/ 825325 h 4745608"/>
                <a:gd name="connsiteX8" fmla="*/ 2078803 w 4560132"/>
                <a:gd name="connsiteY8" fmla="*/ 777618 h 4745608"/>
                <a:gd name="connsiteX9" fmla="*/ 2170243 w 4560132"/>
                <a:gd name="connsiteY9" fmla="*/ 1086228 h 4745608"/>
                <a:gd name="connsiteX10" fmla="*/ 2215963 w 4560132"/>
                <a:gd name="connsiteY10" fmla="*/ 1269108 h 4745608"/>
                <a:gd name="connsiteX11" fmla="*/ 2284543 w 4560132"/>
                <a:gd name="connsiteY11" fmla="*/ 1303398 h 4745608"/>
                <a:gd name="connsiteX12" fmla="*/ 2330263 w 4560132"/>
                <a:gd name="connsiteY12" fmla="*/ 1166238 h 4745608"/>
                <a:gd name="connsiteX13" fmla="*/ 2467423 w 4560132"/>
                <a:gd name="connsiteY13" fmla="*/ 880488 h 4745608"/>
                <a:gd name="connsiteX14" fmla="*/ 2558863 w 4560132"/>
                <a:gd name="connsiteY14" fmla="*/ 640458 h 4745608"/>
                <a:gd name="connsiteX15" fmla="*/ 2616013 w 4560132"/>
                <a:gd name="connsiteY15" fmla="*/ 537588 h 4745608"/>
                <a:gd name="connsiteX16" fmla="*/ 2558863 w 4560132"/>
                <a:gd name="connsiteY16" fmla="*/ 789048 h 4745608"/>
                <a:gd name="connsiteX17" fmla="*/ 2444563 w 4560132"/>
                <a:gd name="connsiteY17" fmla="*/ 1097658 h 4745608"/>
                <a:gd name="connsiteX18" fmla="*/ 2375983 w 4560132"/>
                <a:gd name="connsiteY18" fmla="*/ 1406268 h 4745608"/>
                <a:gd name="connsiteX19" fmla="*/ 2558863 w 4560132"/>
                <a:gd name="connsiteY19" fmla="*/ 1577718 h 4745608"/>
                <a:gd name="connsiteX20" fmla="*/ 2878903 w 4560132"/>
                <a:gd name="connsiteY20" fmla="*/ 1657728 h 4745608"/>
                <a:gd name="connsiteX21" fmla="*/ 3187513 w 4560132"/>
                <a:gd name="connsiteY21" fmla="*/ 1657728 h 4745608"/>
                <a:gd name="connsiteX22" fmla="*/ 3370393 w 4560132"/>
                <a:gd name="connsiteY22" fmla="*/ 1566288 h 4745608"/>
                <a:gd name="connsiteX23" fmla="*/ 3488066 w 4560132"/>
                <a:gd name="connsiteY23" fmla="*/ 1246753 h 4745608"/>
                <a:gd name="connsiteX24" fmla="*/ 3495138 w 4560132"/>
                <a:gd name="connsiteY24" fmla="*/ 1115548 h 4745608"/>
                <a:gd name="connsiteX25" fmla="*/ 3493650 w 4560132"/>
                <a:gd name="connsiteY25" fmla="*/ 1063976 h 4745608"/>
                <a:gd name="connsiteX26" fmla="*/ 3450403 w 4560132"/>
                <a:gd name="connsiteY26" fmla="*/ 777618 h 4745608"/>
                <a:gd name="connsiteX27" fmla="*/ 3119893 w 4560132"/>
                <a:gd name="connsiteY27" fmla="*/ 321571 h 4745608"/>
                <a:gd name="connsiteX28" fmla="*/ 3497351 w 4560132"/>
                <a:gd name="connsiteY28" fmla="*/ 674883 h 4745608"/>
                <a:gd name="connsiteX29" fmla="*/ 3759013 w 4560132"/>
                <a:gd name="connsiteY29" fmla="*/ 571878 h 4745608"/>
                <a:gd name="connsiteX30" fmla="*/ 3999043 w 4560132"/>
                <a:gd name="connsiteY30" fmla="*/ 91818 h 4745608"/>
                <a:gd name="connsiteX31" fmla="*/ 4033333 w 4560132"/>
                <a:gd name="connsiteY31" fmla="*/ 11808 h 4745608"/>
                <a:gd name="connsiteX32" fmla="*/ 3984569 w 4560132"/>
                <a:gd name="connsiteY32" fmla="*/ 247366 h 4745608"/>
                <a:gd name="connsiteX33" fmla="*/ 3812791 w 4560132"/>
                <a:gd name="connsiteY33" fmla="*/ 647417 h 4745608"/>
                <a:gd name="connsiteX34" fmla="*/ 3592906 w 4560132"/>
                <a:gd name="connsiteY34" fmla="*/ 811408 h 4745608"/>
                <a:gd name="connsiteX35" fmla="*/ 3604425 w 4560132"/>
                <a:gd name="connsiteY35" fmla="*/ 999253 h 4745608"/>
                <a:gd name="connsiteX36" fmla="*/ 3872985 w 4560132"/>
                <a:gd name="connsiteY36" fmla="*/ 881976 h 4745608"/>
                <a:gd name="connsiteX37" fmla="*/ 4200754 w 4560132"/>
                <a:gd name="connsiteY37" fmla="*/ 774136 h 4745608"/>
                <a:gd name="connsiteX38" fmla="*/ 4064251 w 4560132"/>
                <a:gd name="connsiteY38" fmla="*/ 847195 h 4745608"/>
                <a:gd name="connsiteX39" fmla="*/ 3818880 w 4560132"/>
                <a:gd name="connsiteY39" fmla="*/ 991305 h 4745608"/>
                <a:gd name="connsiteX40" fmla="*/ 3658531 w 4560132"/>
                <a:gd name="connsiteY40" fmla="*/ 1093178 h 4745608"/>
                <a:gd name="connsiteX41" fmla="*/ 3622838 w 4560132"/>
                <a:gd name="connsiteY41" fmla="*/ 1221401 h 4745608"/>
                <a:gd name="connsiteX42" fmla="*/ 3577446 w 4560132"/>
                <a:gd name="connsiteY42" fmla="*/ 1500691 h 4745608"/>
                <a:gd name="connsiteX43" fmla="*/ 3461833 w 4560132"/>
                <a:gd name="connsiteY43" fmla="*/ 1726308 h 4745608"/>
                <a:gd name="connsiteX44" fmla="*/ 3278953 w 4560132"/>
                <a:gd name="connsiteY44" fmla="*/ 2034918 h 4745608"/>
                <a:gd name="connsiteX45" fmla="*/ 3288742 w 4560132"/>
                <a:gd name="connsiteY45" fmla="*/ 2273460 h 4745608"/>
                <a:gd name="connsiteX46" fmla="*/ 3434288 w 4560132"/>
                <a:gd name="connsiteY46" fmla="*/ 2417577 h 4745608"/>
                <a:gd name="connsiteX47" fmla="*/ 3781217 w 4560132"/>
                <a:gd name="connsiteY47" fmla="*/ 2618845 h 4745608"/>
                <a:gd name="connsiteX48" fmla="*/ 4079053 w 4560132"/>
                <a:gd name="connsiteY48" fmla="*/ 2777868 h 4745608"/>
                <a:gd name="connsiteX49" fmla="*/ 4560128 w 4560132"/>
                <a:gd name="connsiteY49" fmla="*/ 3010436 h 4745608"/>
                <a:gd name="connsiteX50" fmla="*/ 4070190 w 4560132"/>
                <a:gd name="connsiteY50" fmla="*/ 3021367 h 4745608"/>
                <a:gd name="connsiteX51" fmla="*/ 3404683 w 4560132"/>
                <a:gd name="connsiteY51" fmla="*/ 2732148 h 4745608"/>
                <a:gd name="connsiteX52" fmla="*/ 3084643 w 4560132"/>
                <a:gd name="connsiteY52" fmla="*/ 2663568 h 4745608"/>
                <a:gd name="connsiteX53" fmla="*/ 2995919 w 4560132"/>
                <a:gd name="connsiteY53" fmla="*/ 2782832 h 4745608"/>
                <a:gd name="connsiteX54" fmla="*/ 2832855 w 4560132"/>
                <a:gd name="connsiteY54" fmla="*/ 2930924 h 4745608"/>
                <a:gd name="connsiteX55" fmla="*/ 2820111 w 4560132"/>
                <a:gd name="connsiteY55" fmla="*/ 3026344 h 4745608"/>
                <a:gd name="connsiteX56" fmla="*/ 2959241 w 4560132"/>
                <a:gd name="connsiteY56" fmla="*/ 3167976 h 4745608"/>
                <a:gd name="connsiteX57" fmla="*/ 3176083 w 4560132"/>
                <a:gd name="connsiteY57" fmla="*/ 3269358 h 4745608"/>
                <a:gd name="connsiteX58" fmla="*/ 3388239 w 4560132"/>
                <a:gd name="connsiteY58" fmla="*/ 3442290 h 4745608"/>
                <a:gd name="connsiteX59" fmla="*/ 3212014 w 4560132"/>
                <a:gd name="connsiteY59" fmla="*/ 3336948 h 4745608"/>
                <a:gd name="connsiteX60" fmla="*/ 3004633 w 4560132"/>
                <a:gd name="connsiteY60" fmla="*/ 3276814 h 4745608"/>
                <a:gd name="connsiteX61" fmla="*/ 2771676 w 4560132"/>
                <a:gd name="connsiteY61" fmla="*/ 3166987 h 4745608"/>
                <a:gd name="connsiteX62" fmla="*/ 2638873 w 4560132"/>
                <a:gd name="connsiteY62" fmla="*/ 3097908 h 4745608"/>
                <a:gd name="connsiteX63" fmla="*/ 2570293 w 4560132"/>
                <a:gd name="connsiteY63" fmla="*/ 3109338 h 4745608"/>
                <a:gd name="connsiteX64" fmla="*/ 2525557 w 4560132"/>
                <a:gd name="connsiteY64" fmla="*/ 3326508 h 4745608"/>
                <a:gd name="connsiteX65" fmla="*/ 2584349 w 4560132"/>
                <a:gd name="connsiteY65" fmla="*/ 3577470 h 4745608"/>
                <a:gd name="connsiteX66" fmla="*/ 2663703 w 4560132"/>
                <a:gd name="connsiteY66" fmla="*/ 3996904 h 4745608"/>
                <a:gd name="connsiteX67" fmla="*/ 2633113 w 4560132"/>
                <a:gd name="connsiteY67" fmla="*/ 4192703 h 4745608"/>
                <a:gd name="connsiteX68" fmla="*/ 2539703 w 4560132"/>
                <a:gd name="connsiteY68" fmla="*/ 4455574 h 4745608"/>
                <a:gd name="connsiteX69" fmla="*/ 2595212 w 4560132"/>
                <a:gd name="connsiteY69" fmla="*/ 3945217 h 4745608"/>
                <a:gd name="connsiteX70" fmla="*/ 2481240 w 4560132"/>
                <a:gd name="connsiteY70" fmla="*/ 3566538 h 4745608"/>
                <a:gd name="connsiteX71" fmla="*/ 2307403 w 4560132"/>
                <a:gd name="connsiteY71" fmla="*/ 3166488 h 4745608"/>
                <a:gd name="connsiteX72" fmla="*/ 2261683 w 4560132"/>
                <a:gd name="connsiteY72" fmla="*/ 3063618 h 4745608"/>
                <a:gd name="connsiteX73" fmla="*/ 2078803 w 4560132"/>
                <a:gd name="connsiteY73" fmla="*/ 2949318 h 4745608"/>
                <a:gd name="connsiteX74" fmla="*/ 1824299 w 4560132"/>
                <a:gd name="connsiteY74" fmla="*/ 3002494 h 4745608"/>
                <a:gd name="connsiteX75" fmla="*/ 1412162 w 4560132"/>
                <a:gd name="connsiteY75" fmla="*/ 3235573 h 4745608"/>
                <a:gd name="connsiteX76" fmla="*/ 1381573 w 4560132"/>
                <a:gd name="connsiteY76" fmla="*/ 3680838 h 4745608"/>
                <a:gd name="connsiteX77" fmla="*/ 1340867 w 4560132"/>
                <a:gd name="connsiteY77" fmla="*/ 3980504 h 4745608"/>
                <a:gd name="connsiteX78" fmla="*/ 1197619 w 4560132"/>
                <a:gd name="connsiteY78" fmla="*/ 4738831 h 4745608"/>
                <a:gd name="connsiteX79" fmla="*/ 1220896 w 4560132"/>
                <a:gd name="connsiteY79" fmla="*/ 4338309 h 4745608"/>
                <a:gd name="connsiteX80" fmla="*/ 1242772 w 4560132"/>
                <a:gd name="connsiteY80" fmla="*/ 4080888 h 4745608"/>
                <a:gd name="connsiteX81" fmla="*/ 1198693 w 4560132"/>
                <a:gd name="connsiteY81" fmla="*/ 3909438 h 4745608"/>
                <a:gd name="connsiteX82" fmla="*/ 970093 w 4560132"/>
                <a:gd name="connsiteY82" fmla="*/ 3989448 h 4745608"/>
                <a:gd name="connsiteX83" fmla="*/ 766328 w 4560132"/>
                <a:gd name="connsiteY83" fmla="*/ 4131990 h 4745608"/>
                <a:gd name="connsiteX84" fmla="*/ 555808 w 4560132"/>
                <a:gd name="connsiteY84" fmla="*/ 4355688 h 4745608"/>
                <a:gd name="connsiteX85" fmla="*/ 785900 w 4560132"/>
                <a:gd name="connsiteY85" fmla="*/ 4017771 h 4745608"/>
                <a:gd name="connsiteX86" fmla="*/ 1130113 w 4560132"/>
                <a:gd name="connsiteY86" fmla="*/ 3817500 h 4745608"/>
                <a:gd name="connsiteX87" fmla="*/ 1278703 w 4560132"/>
                <a:gd name="connsiteY87" fmla="*/ 3726558 h 4745608"/>
                <a:gd name="connsiteX88" fmla="*/ 1269661 w 4560132"/>
                <a:gd name="connsiteY88" fmla="*/ 3390117 h 4745608"/>
                <a:gd name="connsiteX89" fmla="*/ 1309620 w 4560132"/>
                <a:gd name="connsiteY89" fmla="*/ 3169963 h 4745608"/>
                <a:gd name="connsiteX90" fmla="*/ 1393003 w 4560132"/>
                <a:gd name="connsiteY90" fmla="*/ 3052188 h 4745608"/>
                <a:gd name="connsiteX91" fmla="*/ 1080693 w 4560132"/>
                <a:gd name="connsiteY91" fmla="*/ 2984604 h 4745608"/>
                <a:gd name="connsiteX92" fmla="*/ 663453 w 4560132"/>
                <a:gd name="connsiteY92" fmla="*/ 3023360 h 4745608"/>
                <a:gd name="connsiteX93" fmla="*/ 235111 w 4560132"/>
                <a:gd name="connsiteY93" fmla="*/ 3217172 h 4745608"/>
                <a:gd name="connsiteX94" fmla="*/ 421453 w 4560132"/>
                <a:gd name="connsiteY94" fmla="*/ 3029328 h 4745608"/>
                <a:gd name="connsiteX95" fmla="*/ 627193 w 4560132"/>
                <a:gd name="connsiteY95" fmla="*/ 2926458 h 4745608"/>
                <a:gd name="connsiteX96" fmla="*/ 854480 w 4560132"/>
                <a:gd name="connsiteY96" fmla="*/ 2889178 h 4745608"/>
                <a:gd name="connsiteX97" fmla="*/ 1149272 w 4560132"/>
                <a:gd name="connsiteY97" fmla="*/ 2889676 h 4745608"/>
                <a:gd name="connsiteX98" fmla="*/ 1531894 w 4560132"/>
                <a:gd name="connsiteY98" fmla="*/ 2917507 h 4745608"/>
                <a:gd name="connsiteX99" fmla="*/ 1860559 w 4560132"/>
                <a:gd name="connsiteY99" fmla="*/ 2766431 h 4745608"/>
                <a:gd name="connsiteX100" fmla="*/ 1701613 w 4560132"/>
                <a:gd name="connsiteY100" fmla="*/ 2263518 h 4745608"/>
                <a:gd name="connsiteX101" fmla="*/ 1690183 w 4560132"/>
                <a:gd name="connsiteY101" fmla="*/ 1966338 h 4745608"/>
                <a:gd name="connsiteX102" fmla="*/ 1381991 w 4560132"/>
                <a:gd name="connsiteY102" fmla="*/ 1841604 h 4745608"/>
                <a:gd name="connsiteX103" fmla="*/ 1095823 w 4560132"/>
                <a:gd name="connsiteY103" fmla="*/ 1714878 h 4745608"/>
                <a:gd name="connsiteX104" fmla="*/ 746507 w 4560132"/>
                <a:gd name="connsiteY104" fmla="*/ 1626415 h 4745608"/>
                <a:gd name="connsiteX105" fmla="*/ 352873 w 4560132"/>
                <a:gd name="connsiteY105" fmla="*/ 1726308 h 4745608"/>
                <a:gd name="connsiteX106" fmla="*/ 113171 w 4560132"/>
                <a:gd name="connsiteY106" fmla="*/ 1763582 h 4745608"/>
                <a:gd name="connsiteX107" fmla="*/ 9973 w 4560132"/>
                <a:gd name="connsiteY107" fmla="*/ 1737738 h 4745608"/>
                <a:gd name="connsiteX108" fmla="*/ 348516 w 4560132"/>
                <a:gd name="connsiteY108" fmla="*/ 1643812 h 4745608"/>
                <a:gd name="connsiteX109" fmla="*/ 653097 w 4560132"/>
                <a:gd name="connsiteY109" fmla="*/ 1543920 h 4745608"/>
                <a:gd name="connsiteX110" fmla="*/ 1072963 w 4560132"/>
                <a:gd name="connsiteY110" fmla="*/ 1612008 h 4745608"/>
                <a:gd name="connsiteX111" fmla="*/ 1244413 w 4560132"/>
                <a:gd name="connsiteY111" fmla="*/ 1657728 h 4745608"/>
                <a:gd name="connsiteX112" fmla="*/ 1205766 w 4560132"/>
                <a:gd name="connsiteY112" fmla="*/ 1451988 h 4745608"/>
                <a:gd name="connsiteX113" fmla="*/ 1046313 w 4560132"/>
                <a:gd name="connsiteY113" fmla="*/ 815409 h 4745608"/>
                <a:gd name="connsiteX114" fmla="*/ 1221553 w 4560132"/>
                <a:gd name="connsiteY114" fmla="*/ 1211958 h 4745608"/>
                <a:gd name="connsiteX0" fmla="*/ 1221553 w 4560132"/>
                <a:gd name="connsiteY0" fmla="*/ 1211958 h 4745608"/>
                <a:gd name="connsiteX1" fmla="*/ 1343911 w 4560132"/>
                <a:gd name="connsiteY1" fmla="*/ 1559828 h 4745608"/>
                <a:gd name="connsiteX2" fmla="*/ 1553023 w 4560132"/>
                <a:gd name="connsiteY2" fmla="*/ 1657728 h 4745608"/>
                <a:gd name="connsiteX3" fmla="*/ 1907353 w 4560132"/>
                <a:gd name="connsiteY3" fmla="*/ 1680588 h 4745608"/>
                <a:gd name="connsiteX4" fmla="*/ 2021653 w 4560132"/>
                <a:gd name="connsiteY4" fmla="*/ 1543428 h 4745608"/>
                <a:gd name="connsiteX5" fmla="*/ 2124523 w 4560132"/>
                <a:gd name="connsiteY5" fmla="*/ 1291968 h 4745608"/>
                <a:gd name="connsiteX6" fmla="*/ 2124523 w 4560132"/>
                <a:gd name="connsiteY6" fmla="*/ 1120518 h 4745608"/>
                <a:gd name="connsiteX7" fmla="*/ 2068029 w 4560132"/>
                <a:gd name="connsiteY7" fmla="*/ 825325 h 4745608"/>
                <a:gd name="connsiteX8" fmla="*/ 2078803 w 4560132"/>
                <a:gd name="connsiteY8" fmla="*/ 777618 h 4745608"/>
                <a:gd name="connsiteX9" fmla="*/ 2170243 w 4560132"/>
                <a:gd name="connsiteY9" fmla="*/ 1086228 h 4745608"/>
                <a:gd name="connsiteX10" fmla="*/ 2215963 w 4560132"/>
                <a:gd name="connsiteY10" fmla="*/ 1269108 h 4745608"/>
                <a:gd name="connsiteX11" fmla="*/ 2284543 w 4560132"/>
                <a:gd name="connsiteY11" fmla="*/ 1303398 h 4745608"/>
                <a:gd name="connsiteX12" fmla="*/ 2330263 w 4560132"/>
                <a:gd name="connsiteY12" fmla="*/ 1166238 h 4745608"/>
                <a:gd name="connsiteX13" fmla="*/ 2467423 w 4560132"/>
                <a:gd name="connsiteY13" fmla="*/ 880488 h 4745608"/>
                <a:gd name="connsiteX14" fmla="*/ 2558863 w 4560132"/>
                <a:gd name="connsiteY14" fmla="*/ 640458 h 4745608"/>
                <a:gd name="connsiteX15" fmla="*/ 2616013 w 4560132"/>
                <a:gd name="connsiteY15" fmla="*/ 537588 h 4745608"/>
                <a:gd name="connsiteX16" fmla="*/ 2558863 w 4560132"/>
                <a:gd name="connsiteY16" fmla="*/ 789048 h 4745608"/>
                <a:gd name="connsiteX17" fmla="*/ 2444563 w 4560132"/>
                <a:gd name="connsiteY17" fmla="*/ 1097658 h 4745608"/>
                <a:gd name="connsiteX18" fmla="*/ 2375983 w 4560132"/>
                <a:gd name="connsiteY18" fmla="*/ 1406268 h 4745608"/>
                <a:gd name="connsiteX19" fmla="*/ 2558863 w 4560132"/>
                <a:gd name="connsiteY19" fmla="*/ 1577718 h 4745608"/>
                <a:gd name="connsiteX20" fmla="*/ 2878903 w 4560132"/>
                <a:gd name="connsiteY20" fmla="*/ 1657728 h 4745608"/>
                <a:gd name="connsiteX21" fmla="*/ 3187513 w 4560132"/>
                <a:gd name="connsiteY21" fmla="*/ 1657728 h 4745608"/>
                <a:gd name="connsiteX22" fmla="*/ 3370393 w 4560132"/>
                <a:gd name="connsiteY22" fmla="*/ 1566288 h 4745608"/>
                <a:gd name="connsiteX23" fmla="*/ 3488066 w 4560132"/>
                <a:gd name="connsiteY23" fmla="*/ 1246753 h 4745608"/>
                <a:gd name="connsiteX24" fmla="*/ 3495138 w 4560132"/>
                <a:gd name="connsiteY24" fmla="*/ 1115548 h 4745608"/>
                <a:gd name="connsiteX25" fmla="*/ 3493650 w 4560132"/>
                <a:gd name="connsiteY25" fmla="*/ 1063976 h 4745608"/>
                <a:gd name="connsiteX26" fmla="*/ 3450403 w 4560132"/>
                <a:gd name="connsiteY26" fmla="*/ 777618 h 4745608"/>
                <a:gd name="connsiteX27" fmla="*/ 3119893 w 4560132"/>
                <a:gd name="connsiteY27" fmla="*/ 321571 h 4745608"/>
                <a:gd name="connsiteX28" fmla="*/ 3497351 w 4560132"/>
                <a:gd name="connsiteY28" fmla="*/ 674883 h 4745608"/>
                <a:gd name="connsiteX29" fmla="*/ 3759013 w 4560132"/>
                <a:gd name="connsiteY29" fmla="*/ 571878 h 4745608"/>
                <a:gd name="connsiteX30" fmla="*/ 3999043 w 4560132"/>
                <a:gd name="connsiteY30" fmla="*/ 91818 h 4745608"/>
                <a:gd name="connsiteX31" fmla="*/ 4033333 w 4560132"/>
                <a:gd name="connsiteY31" fmla="*/ 11808 h 4745608"/>
                <a:gd name="connsiteX32" fmla="*/ 3984569 w 4560132"/>
                <a:gd name="connsiteY32" fmla="*/ 247366 h 4745608"/>
                <a:gd name="connsiteX33" fmla="*/ 3812791 w 4560132"/>
                <a:gd name="connsiteY33" fmla="*/ 647417 h 4745608"/>
                <a:gd name="connsiteX34" fmla="*/ 3592906 w 4560132"/>
                <a:gd name="connsiteY34" fmla="*/ 811408 h 4745608"/>
                <a:gd name="connsiteX35" fmla="*/ 3604425 w 4560132"/>
                <a:gd name="connsiteY35" fmla="*/ 999253 h 4745608"/>
                <a:gd name="connsiteX36" fmla="*/ 3872985 w 4560132"/>
                <a:gd name="connsiteY36" fmla="*/ 881976 h 4745608"/>
                <a:gd name="connsiteX37" fmla="*/ 4200754 w 4560132"/>
                <a:gd name="connsiteY37" fmla="*/ 774136 h 4745608"/>
                <a:gd name="connsiteX38" fmla="*/ 4064251 w 4560132"/>
                <a:gd name="connsiteY38" fmla="*/ 847195 h 4745608"/>
                <a:gd name="connsiteX39" fmla="*/ 3818880 w 4560132"/>
                <a:gd name="connsiteY39" fmla="*/ 991305 h 4745608"/>
                <a:gd name="connsiteX40" fmla="*/ 3658531 w 4560132"/>
                <a:gd name="connsiteY40" fmla="*/ 1093178 h 4745608"/>
                <a:gd name="connsiteX41" fmla="*/ 3622838 w 4560132"/>
                <a:gd name="connsiteY41" fmla="*/ 1221401 h 4745608"/>
                <a:gd name="connsiteX42" fmla="*/ 3577446 w 4560132"/>
                <a:gd name="connsiteY42" fmla="*/ 1500691 h 4745608"/>
                <a:gd name="connsiteX43" fmla="*/ 3461833 w 4560132"/>
                <a:gd name="connsiteY43" fmla="*/ 1726308 h 4745608"/>
                <a:gd name="connsiteX44" fmla="*/ 3278953 w 4560132"/>
                <a:gd name="connsiteY44" fmla="*/ 2034918 h 4745608"/>
                <a:gd name="connsiteX45" fmla="*/ 3288742 w 4560132"/>
                <a:gd name="connsiteY45" fmla="*/ 2273460 h 4745608"/>
                <a:gd name="connsiteX46" fmla="*/ 3434288 w 4560132"/>
                <a:gd name="connsiteY46" fmla="*/ 2417577 h 4745608"/>
                <a:gd name="connsiteX47" fmla="*/ 3781217 w 4560132"/>
                <a:gd name="connsiteY47" fmla="*/ 2618845 h 4745608"/>
                <a:gd name="connsiteX48" fmla="*/ 4079053 w 4560132"/>
                <a:gd name="connsiteY48" fmla="*/ 2777868 h 4745608"/>
                <a:gd name="connsiteX49" fmla="*/ 4560128 w 4560132"/>
                <a:gd name="connsiteY49" fmla="*/ 3010436 h 4745608"/>
                <a:gd name="connsiteX50" fmla="*/ 4070190 w 4560132"/>
                <a:gd name="connsiteY50" fmla="*/ 3021367 h 4745608"/>
                <a:gd name="connsiteX51" fmla="*/ 3404683 w 4560132"/>
                <a:gd name="connsiteY51" fmla="*/ 2732148 h 4745608"/>
                <a:gd name="connsiteX52" fmla="*/ 3195661 w 4560132"/>
                <a:gd name="connsiteY52" fmla="*/ 2770904 h 4745608"/>
                <a:gd name="connsiteX53" fmla="*/ 2995919 w 4560132"/>
                <a:gd name="connsiteY53" fmla="*/ 2782832 h 4745608"/>
                <a:gd name="connsiteX54" fmla="*/ 2832855 w 4560132"/>
                <a:gd name="connsiteY54" fmla="*/ 2930924 h 4745608"/>
                <a:gd name="connsiteX55" fmla="*/ 2820111 w 4560132"/>
                <a:gd name="connsiteY55" fmla="*/ 3026344 h 4745608"/>
                <a:gd name="connsiteX56" fmla="*/ 2959241 w 4560132"/>
                <a:gd name="connsiteY56" fmla="*/ 3167976 h 4745608"/>
                <a:gd name="connsiteX57" fmla="*/ 3176083 w 4560132"/>
                <a:gd name="connsiteY57" fmla="*/ 3269358 h 4745608"/>
                <a:gd name="connsiteX58" fmla="*/ 3388239 w 4560132"/>
                <a:gd name="connsiteY58" fmla="*/ 3442290 h 4745608"/>
                <a:gd name="connsiteX59" fmla="*/ 3212014 w 4560132"/>
                <a:gd name="connsiteY59" fmla="*/ 3336948 h 4745608"/>
                <a:gd name="connsiteX60" fmla="*/ 3004633 w 4560132"/>
                <a:gd name="connsiteY60" fmla="*/ 3276814 h 4745608"/>
                <a:gd name="connsiteX61" fmla="*/ 2771676 w 4560132"/>
                <a:gd name="connsiteY61" fmla="*/ 3166987 h 4745608"/>
                <a:gd name="connsiteX62" fmla="*/ 2638873 w 4560132"/>
                <a:gd name="connsiteY62" fmla="*/ 3097908 h 4745608"/>
                <a:gd name="connsiteX63" fmla="*/ 2570293 w 4560132"/>
                <a:gd name="connsiteY63" fmla="*/ 3109338 h 4745608"/>
                <a:gd name="connsiteX64" fmla="*/ 2525557 w 4560132"/>
                <a:gd name="connsiteY64" fmla="*/ 3326508 h 4745608"/>
                <a:gd name="connsiteX65" fmla="*/ 2584349 w 4560132"/>
                <a:gd name="connsiteY65" fmla="*/ 3577470 h 4745608"/>
                <a:gd name="connsiteX66" fmla="*/ 2663703 w 4560132"/>
                <a:gd name="connsiteY66" fmla="*/ 3996904 h 4745608"/>
                <a:gd name="connsiteX67" fmla="*/ 2633113 w 4560132"/>
                <a:gd name="connsiteY67" fmla="*/ 4192703 h 4745608"/>
                <a:gd name="connsiteX68" fmla="*/ 2539703 w 4560132"/>
                <a:gd name="connsiteY68" fmla="*/ 4455574 h 4745608"/>
                <a:gd name="connsiteX69" fmla="*/ 2595212 w 4560132"/>
                <a:gd name="connsiteY69" fmla="*/ 3945217 h 4745608"/>
                <a:gd name="connsiteX70" fmla="*/ 2481240 w 4560132"/>
                <a:gd name="connsiteY70" fmla="*/ 3566538 h 4745608"/>
                <a:gd name="connsiteX71" fmla="*/ 2307403 w 4560132"/>
                <a:gd name="connsiteY71" fmla="*/ 3166488 h 4745608"/>
                <a:gd name="connsiteX72" fmla="*/ 2261683 w 4560132"/>
                <a:gd name="connsiteY72" fmla="*/ 3063618 h 4745608"/>
                <a:gd name="connsiteX73" fmla="*/ 2078803 w 4560132"/>
                <a:gd name="connsiteY73" fmla="*/ 2949318 h 4745608"/>
                <a:gd name="connsiteX74" fmla="*/ 1824299 w 4560132"/>
                <a:gd name="connsiteY74" fmla="*/ 3002494 h 4745608"/>
                <a:gd name="connsiteX75" fmla="*/ 1412162 w 4560132"/>
                <a:gd name="connsiteY75" fmla="*/ 3235573 h 4745608"/>
                <a:gd name="connsiteX76" fmla="*/ 1381573 w 4560132"/>
                <a:gd name="connsiteY76" fmla="*/ 3680838 h 4745608"/>
                <a:gd name="connsiteX77" fmla="*/ 1340867 w 4560132"/>
                <a:gd name="connsiteY77" fmla="*/ 3980504 h 4745608"/>
                <a:gd name="connsiteX78" fmla="*/ 1197619 w 4560132"/>
                <a:gd name="connsiteY78" fmla="*/ 4738831 h 4745608"/>
                <a:gd name="connsiteX79" fmla="*/ 1220896 w 4560132"/>
                <a:gd name="connsiteY79" fmla="*/ 4338309 h 4745608"/>
                <a:gd name="connsiteX80" fmla="*/ 1242772 w 4560132"/>
                <a:gd name="connsiteY80" fmla="*/ 4080888 h 4745608"/>
                <a:gd name="connsiteX81" fmla="*/ 1198693 w 4560132"/>
                <a:gd name="connsiteY81" fmla="*/ 3909438 h 4745608"/>
                <a:gd name="connsiteX82" fmla="*/ 970093 w 4560132"/>
                <a:gd name="connsiteY82" fmla="*/ 3989448 h 4745608"/>
                <a:gd name="connsiteX83" fmla="*/ 766328 w 4560132"/>
                <a:gd name="connsiteY83" fmla="*/ 4131990 h 4745608"/>
                <a:gd name="connsiteX84" fmla="*/ 555808 w 4560132"/>
                <a:gd name="connsiteY84" fmla="*/ 4355688 h 4745608"/>
                <a:gd name="connsiteX85" fmla="*/ 785900 w 4560132"/>
                <a:gd name="connsiteY85" fmla="*/ 4017771 h 4745608"/>
                <a:gd name="connsiteX86" fmla="*/ 1130113 w 4560132"/>
                <a:gd name="connsiteY86" fmla="*/ 3817500 h 4745608"/>
                <a:gd name="connsiteX87" fmla="*/ 1278703 w 4560132"/>
                <a:gd name="connsiteY87" fmla="*/ 3726558 h 4745608"/>
                <a:gd name="connsiteX88" fmla="*/ 1269661 w 4560132"/>
                <a:gd name="connsiteY88" fmla="*/ 3390117 h 4745608"/>
                <a:gd name="connsiteX89" fmla="*/ 1309620 w 4560132"/>
                <a:gd name="connsiteY89" fmla="*/ 3169963 h 4745608"/>
                <a:gd name="connsiteX90" fmla="*/ 1393003 w 4560132"/>
                <a:gd name="connsiteY90" fmla="*/ 3052188 h 4745608"/>
                <a:gd name="connsiteX91" fmla="*/ 1080693 w 4560132"/>
                <a:gd name="connsiteY91" fmla="*/ 2984604 h 4745608"/>
                <a:gd name="connsiteX92" fmla="*/ 663453 w 4560132"/>
                <a:gd name="connsiteY92" fmla="*/ 3023360 h 4745608"/>
                <a:gd name="connsiteX93" fmla="*/ 235111 w 4560132"/>
                <a:gd name="connsiteY93" fmla="*/ 3217172 h 4745608"/>
                <a:gd name="connsiteX94" fmla="*/ 421453 w 4560132"/>
                <a:gd name="connsiteY94" fmla="*/ 3029328 h 4745608"/>
                <a:gd name="connsiteX95" fmla="*/ 627193 w 4560132"/>
                <a:gd name="connsiteY95" fmla="*/ 2926458 h 4745608"/>
                <a:gd name="connsiteX96" fmla="*/ 854480 w 4560132"/>
                <a:gd name="connsiteY96" fmla="*/ 2889178 h 4745608"/>
                <a:gd name="connsiteX97" fmla="*/ 1149272 w 4560132"/>
                <a:gd name="connsiteY97" fmla="*/ 2889676 h 4745608"/>
                <a:gd name="connsiteX98" fmla="*/ 1531894 w 4560132"/>
                <a:gd name="connsiteY98" fmla="*/ 2917507 h 4745608"/>
                <a:gd name="connsiteX99" fmla="*/ 1860559 w 4560132"/>
                <a:gd name="connsiteY99" fmla="*/ 2766431 h 4745608"/>
                <a:gd name="connsiteX100" fmla="*/ 1701613 w 4560132"/>
                <a:gd name="connsiteY100" fmla="*/ 2263518 h 4745608"/>
                <a:gd name="connsiteX101" fmla="*/ 1690183 w 4560132"/>
                <a:gd name="connsiteY101" fmla="*/ 1966338 h 4745608"/>
                <a:gd name="connsiteX102" fmla="*/ 1381991 w 4560132"/>
                <a:gd name="connsiteY102" fmla="*/ 1841604 h 4745608"/>
                <a:gd name="connsiteX103" fmla="*/ 1095823 w 4560132"/>
                <a:gd name="connsiteY103" fmla="*/ 1714878 h 4745608"/>
                <a:gd name="connsiteX104" fmla="*/ 746507 w 4560132"/>
                <a:gd name="connsiteY104" fmla="*/ 1626415 h 4745608"/>
                <a:gd name="connsiteX105" fmla="*/ 352873 w 4560132"/>
                <a:gd name="connsiteY105" fmla="*/ 1726308 h 4745608"/>
                <a:gd name="connsiteX106" fmla="*/ 113171 w 4560132"/>
                <a:gd name="connsiteY106" fmla="*/ 1763582 h 4745608"/>
                <a:gd name="connsiteX107" fmla="*/ 9973 w 4560132"/>
                <a:gd name="connsiteY107" fmla="*/ 1737738 h 4745608"/>
                <a:gd name="connsiteX108" fmla="*/ 348516 w 4560132"/>
                <a:gd name="connsiteY108" fmla="*/ 1643812 h 4745608"/>
                <a:gd name="connsiteX109" fmla="*/ 653097 w 4560132"/>
                <a:gd name="connsiteY109" fmla="*/ 1543920 h 4745608"/>
                <a:gd name="connsiteX110" fmla="*/ 1072963 w 4560132"/>
                <a:gd name="connsiteY110" fmla="*/ 1612008 h 4745608"/>
                <a:gd name="connsiteX111" fmla="*/ 1244413 w 4560132"/>
                <a:gd name="connsiteY111" fmla="*/ 1657728 h 4745608"/>
                <a:gd name="connsiteX112" fmla="*/ 1205766 w 4560132"/>
                <a:gd name="connsiteY112" fmla="*/ 1451988 h 4745608"/>
                <a:gd name="connsiteX113" fmla="*/ 1046313 w 4560132"/>
                <a:gd name="connsiteY113" fmla="*/ 815409 h 4745608"/>
                <a:gd name="connsiteX114" fmla="*/ 1221553 w 4560132"/>
                <a:gd name="connsiteY114" fmla="*/ 1211958 h 4745608"/>
                <a:gd name="connsiteX0" fmla="*/ 1221553 w 4560132"/>
                <a:gd name="connsiteY0" fmla="*/ 1211958 h 4745608"/>
                <a:gd name="connsiteX1" fmla="*/ 1343911 w 4560132"/>
                <a:gd name="connsiteY1" fmla="*/ 1559828 h 4745608"/>
                <a:gd name="connsiteX2" fmla="*/ 1553023 w 4560132"/>
                <a:gd name="connsiteY2" fmla="*/ 1657728 h 4745608"/>
                <a:gd name="connsiteX3" fmla="*/ 1907353 w 4560132"/>
                <a:gd name="connsiteY3" fmla="*/ 1680588 h 4745608"/>
                <a:gd name="connsiteX4" fmla="*/ 2021653 w 4560132"/>
                <a:gd name="connsiteY4" fmla="*/ 1543428 h 4745608"/>
                <a:gd name="connsiteX5" fmla="*/ 2124523 w 4560132"/>
                <a:gd name="connsiteY5" fmla="*/ 1291968 h 4745608"/>
                <a:gd name="connsiteX6" fmla="*/ 2124523 w 4560132"/>
                <a:gd name="connsiteY6" fmla="*/ 1120518 h 4745608"/>
                <a:gd name="connsiteX7" fmla="*/ 2068029 w 4560132"/>
                <a:gd name="connsiteY7" fmla="*/ 825325 h 4745608"/>
                <a:gd name="connsiteX8" fmla="*/ 2078803 w 4560132"/>
                <a:gd name="connsiteY8" fmla="*/ 777618 h 4745608"/>
                <a:gd name="connsiteX9" fmla="*/ 2170243 w 4560132"/>
                <a:gd name="connsiteY9" fmla="*/ 1086228 h 4745608"/>
                <a:gd name="connsiteX10" fmla="*/ 2215963 w 4560132"/>
                <a:gd name="connsiteY10" fmla="*/ 1269108 h 4745608"/>
                <a:gd name="connsiteX11" fmla="*/ 2284543 w 4560132"/>
                <a:gd name="connsiteY11" fmla="*/ 1303398 h 4745608"/>
                <a:gd name="connsiteX12" fmla="*/ 2330263 w 4560132"/>
                <a:gd name="connsiteY12" fmla="*/ 1166238 h 4745608"/>
                <a:gd name="connsiteX13" fmla="*/ 2467423 w 4560132"/>
                <a:gd name="connsiteY13" fmla="*/ 880488 h 4745608"/>
                <a:gd name="connsiteX14" fmla="*/ 2558863 w 4560132"/>
                <a:gd name="connsiteY14" fmla="*/ 640458 h 4745608"/>
                <a:gd name="connsiteX15" fmla="*/ 2616013 w 4560132"/>
                <a:gd name="connsiteY15" fmla="*/ 537588 h 4745608"/>
                <a:gd name="connsiteX16" fmla="*/ 2558863 w 4560132"/>
                <a:gd name="connsiteY16" fmla="*/ 789048 h 4745608"/>
                <a:gd name="connsiteX17" fmla="*/ 2444563 w 4560132"/>
                <a:gd name="connsiteY17" fmla="*/ 1097658 h 4745608"/>
                <a:gd name="connsiteX18" fmla="*/ 2375983 w 4560132"/>
                <a:gd name="connsiteY18" fmla="*/ 1406268 h 4745608"/>
                <a:gd name="connsiteX19" fmla="*/ 2558863 w 4560132"/>
                <a:gd name="connsiteY19" fmla="*/ 1577718 h 4745608"/>
                <a:gd name="connsiteX20" fmla="*/ 2878903 w 4560132"/>
                <a:gd name="connsiteY20" fmla="*/ 1657728 h 4745608"/>
                <a:gd name="connsiteX21" fmla="*/ 3187513 w 4560132"/>
                <a:gd name="connsiteY21" fmla="*/ 1657728 h 4745608"/>
                <a:gd name="connsiteX22" fmla="*/ 3370393 w 4560132"/>
                <a:gd name="connsiteY22" fmla="*/ 1566288 h 4745608"/>
                <a:gd name="connsiteX23" fmla="*/ 3488066 w 4560132"/>
                <a:gd name="connsiteY23" fmla="*/ 1246753 h 4745608"/>
                <a:gd name="connsiteX24" fmla="*/ 3495138 w 4560132"/>
                <a:gd name="connsiteY24" fmla="*/ 1115548 h 4745608"/>
                <a:gd name="connsiteX25" fmla="*/ 3493650 w 4560132"/>
                <a:gd name="connsiteY25" fmla="*/ 1063976 h 4745608"/>
                <a:gd name="connsiteX26" fmla="*/ 3450403 w 4560132"/>
                <a:gd name="connsiteY26" fmla="*/ 777618 h 4745608"/>
                <a:gd name="connsiteX27" fmla="*/ 3119893 w 4560132"/>
                <a:gd name="connsiteY27" fmla="*/ 321571 h 4745608"/>
                <a:gd name="connsiteX28" fmla="*/ 3497351 w 4560132"/>
                <a:gd name="connsiteY28" fmla="*/ 674883 h 4745608"/>
                <a:gd name="connsiteX29" fmla="*/ 3759013 w 4560132"/>
                <a:gd name="connsiteY29" fmla="*/ 571878 h 4745608"/>
                <a:gd name="connsiteX30" fmla="*/ 3999043 w 4560132"/>
                <a:gd name="connsiteY30" fmla="*/ 91818 h 4745608"/>
                <a:gd name="connsiteX31" fmla="*/ 4033333 w 4560132"/>
                <a:gd name="connsiteY31" fmla="*/ 11808 h 4745608"/>
                <a:gd name="connsiteX32" fmla="*/ 3984569 w 4560132"/>
                <a:gd name="connsiteY32" fmla="*/ 247366 h 4745608"/>
                <a:gd name="connsiteX33" fmla="*/ 3812791 w 4560132"/>
                <a:gd name="connsiteY33" fmla="*/ 647417 h 4745608"/>
                <a:gd name="connsiteX34" fmla="*/ 3592906 w 4560132"/>
                <a:gd name="connsiteY34" fmla="*/ 811408 h 4745608"/>
                <a:gd name="connsiteX35" fmla="*/ 3604425 w 4560132"/>
                <a:gd name="connsiteY35" fmla="*/ 999253 h 4745608"/>
                <a:gd name="connsiteX36" fmla="*/ 3872985 w 4560132"/>
                <a:gd name="connsiteY36" fmla="*/ 881976 h 4745608"/>
                <a:gd name="connsiteX37" fmla="*/ 4200754 w 4560132"/>
                <a:gd name="connsiteY37" fmla="*/ 774136 h 4745608"/>
                <a:gd name="connsiteX38" fmla="*/ 4064251 w 4560132"/>
                <a:gd name="connsiteY38" fmla="*/ 847195 h 4745608"/>
                <a:gd name="connsiteX39" fmla="*/ 3818880 w 4560132"/>
                <a:gd name="connsiteY39" fmla="*/ 991305 h 4745608"/>
                <a:gd name="connsiteX40" fmla="*/ 3658531 w 4560132"/>
                <a:gd name="connsiteY40" fmla="*/ 1093178 h 4745608"/>
                <a:gd name="connsiteX41" fmla="*/ 3622838 w 4560132"/>
                <a:gd name="connsiteY41" fmla="*/ 1221401 h 4745608"/>
                <a:gd name="connsiteX42" fmla="*/ 3577446 w 4560132"/>
                <a:gd name="connsiteY42" fmla="*/ 1500691 h 4745608"/>
                <a:gd name="connsiteX43" fmla="*/ 3461833 w 4560132"/>
                <a:gd name="connsiteY43" fmla="*/ 1726308 h 4745608"/>
                <a:gd name="connsiteX44" fmla="*/ 3278953 w 4560132"/>
                <a:gd name="connsiteY44" fmla="*/ 2034918 h 4745608"/>
                <a:gd name="connsiteX45" fmla="*/ 3288742 w 4560132"/>
                <a:gd name="connsiteY45" fmla="*/ 2273460 h 4745608"/>
                <a:gd name="connsiteX46" fmla="*/ 3434288 w 4560132"/>
                <a:gd name="connsiteY46" fmla="*/ 2417577 h 4745608"/>
                <a:gd name="connsiteX47" fmla="*/ 3781217 w 4560132"/>
                <a:gd name="connsiteY47" fmla="*/ 2618845 h 4745608"/>
                <a:gd name="connsiteX48" fmla="*/ 4079053 w 4560132"/>
                <a:gd name="connsiteY48" fmla="*/ 2777868 h 4745608"/>
                <a:gd name="connsiteX49" fmla="*/ 4560128 w 4560132"/>
                <a:gd name="connsiteY49" fmla="*/ 3010436 h 4745608"/>
                <a:gd name="connsiteX50" fmla="*/ 4070190 w 4560132"/>
                <a:gd name="connsiteY50" fmla="*/ 3021367 h 4745608"/>
                <a:gd name="connsiteX51" fmla="*/ 3404683 w 4560132"/>
                <a:gd name="connsiteY51" fmla="*/ 2732148 h 4745608"/>
                <a:gd name="connsiteX52" fmla="*/ 3195661 w 4560132"/>
                <a:gd name="connsiteY52" fmla="*/ 2770904 h 4745608"/>
                <a:gd name="connsiteX53" fmla="*/ 3025524 w 4560132"/>
                <a:gd name="connsiteY53" fmla="*/ 2858861 h 4745608"/>
                <a:gd name="connsiteX54" fmla="*/ 2832855 w 4560132"/>
                <a:gd name="connsiteY54" fmla="*/ 2930924 h 4745608"/>
                <a:gd name="connsiteX55" fmla="*/ 2820111 w 4560132"/>
                <a:gd name="connsiteY55" fmla="*/ 3026344 h 4745608"/>
                <a:gd name="connsiteX56" fmla="*/ 2959241 w 4560132"/>
                <a:gd name="connsiteY56" fmla="*/ 3167976 h 4745608"/>
                <a:gd name="connsiteX57" fmla="*/ 3176083 w 4560132"/>
                <a:gd name="connsiteY57" fmla="*/ 3269358 h 4745608"/>
                <a:gd name="connsiteX58" fmla="*/ 3388239 w 4560132"/>
                <a:gd name="connsiteY58" fmla="*/ 3442290 h 4745608"/>
                <a:gd name="connsiteX59" fmla="*/ 3212014 w 4560132"/>
                <a:gd name="connsiteY59" fmla="*/ 3336948 h 4745608"/>
                <a:gd name="connsiteX60" fmla="*/ 3004633 w 4560132"/>
                <a:gd name="connsiteY60" fmla="*/ 3276814 h 4745608"/>
                <a:gd name="connsiteX61" fmla="*/ 2771676 w 4560132"/>
                <a:gd name="connsiteY61" fmla="*/ 3166987 h 4745608"/>
                <a:gd name="connsiteX62" fmla="*/ 2638873 w 4560132"/>
                <a:gd name="connsiteY62" fmla="*/ 3097908 h 4745608"/>
                <a:gd name="connsiteX63" fmla="*/ 2570293 w 4560132"/>
                <a:gd name="connsiteY63" fmla="*/ 3109338 h 4745608"/>
                <a:gd name="connsiteX64" fmla="*/ 2525557 w 4560132"/>
                <a:gd name="connsiteY64" fmla="*/ 3326508 h 4745608"/>
                <a:gd name="connsiteX65" fmla="*/ 2584349 w 4560132"/>
                <a:gd name="connsiteY65" fmla="*/ 3577470 h 4745608"/>
                <a:gd name="connsiteX66" fmla="*/ 2663703 w 4560132"/>
                <a:gd name="connsiteY66" fmla="*/ 3996904 h 4745608"/>
                <a:gd name="connsiteX67" fmla="*/ 2633113 w 4560132"/>
                <a:gd name="connsiteY67" fmla="*/ 4192703 h 4745608"/>
                <a:gd name="connsiteX68" fmla="*/ 2539703 w 4560132"/>
                <a:gd name="connsiteY68" fmla="*/ 4455574 h 4745608"/>
                <a:gd name="connsiteX69" fmla="*/ 2595212 w 4560132"/>
                <a:gd name="connsiteY69" fmla="*/ 3945217 h 4745608"/>
                <a:gd name="connsiteX70" fmla="*/ 2481240 w 4560132"/>
                <a:gd name="connsiteY70" fmla="*/ 3566538 h 4745608"/>
                <a:gd name="connsiteX71" fmla="*/ 2307403 w 4560132"/>
                <a:gd name="connsiteY71" fmla="*/ 3166488 h 4745608"/>
                <a:gd name="connsiteX72" fmla="*/ 2261683 w 4560132"/>
                <a:gd name="connsiteY72" fmla="*/ 3063618 h 4745608"/>
                <a:gd name="connsiteX73" fmla="*/ 2078803 w 4560132"/>
                <a:gd name="connsiteY73" fmla="*/ 2949318 h 4745608"/>
                <a:gd name="connsiteX74" fmla="*/ 1824299 w 4560132"/>
                <a:gd name="connsiteY74" fmla="*/ 3002494 h 4745608"/>
                <a:gd name="connsiteX75" fmla="*/ 1412162 w 4560132"/>
                <a:gd name="connsiteY75" fmla="*/ 3235573 h 4745608"/>
                <a:gd name="connsiteX76" fmla="*/ 1381573 w 4560132"/>
                <a:gd name="connsiteY76" fmla="*/ 3680838 h 4745608"/>
                <a:gd name="connsiteX77" fmla="*/ 1340867 w 4560132"/>
                <a:gd name="connsiteY77" fmla="*/ 3980504 h 4745608"/>
                <a:gd name="connsiteX78" fmla="*/ 1197619 w 4560132"/>
                <a:gd name="connsiteY78" fmla="*/ 4738831 h 4745608"/>
                <a:gd name="connsiteX79" fmla="*/ 1220896 w 4560132"/>
                <a:gd name="connsiteY79" fmla="*/ 4338309 h 4745608"/>
                <a:gd name="connsiteX80" fmla="*/ 1242772 w 4560132"/>
                <a:gd name="connsiteY80" fmla="*/ 4080888 h 4745608"/>
                <a:gd name="connsiteX81" fmla="*/ 1198693 w 4560132"/>
                <a:gd name="connsiteY81" fmla="*/ 3909438 h 4745608"/>
                <a:gd name="connsiteX82" fmla="*/ 970093 w 4560132"/>
                <a:gd name="connsiteY82" fmla="*/ 3989448 h 4745608"/>
                <a:gd name="connsiteX83" fmla="*/ 766328 w 4560132"/>
                <a:gd name="connsiteY83" fmla="*/ 4131990 h 4745608"/>
                <a:gd name="connsiteX84" fmla="*/ 555808 w 4560132"/>
                <a:gd name="connsiteY84" fmla="*/ 4355688 h 4745608"/>
                <a:gd name="connsiteX85" fmla="*/ 785900 w 4560132"/>
                <a:gd name="connsiteY85" fmla="*/ 4017771 h 4745608"/>
                <a:gd name="connsiteX86" fmla="*/ 1130113 w 4560132"/>
                <a:gd name="connsiteY86" fmla="*/ 3817500 h 4745608"/>
                <a:gd name="connsiteX87" fmla="*/ 1278703 w 4560132"/>
                <a:gd name="connsiteY87" fmla="*/ 3726558 h 4745608"/>
                <a:gd name="connsiteX88" fmla="*/ 1269661 w 4560132"/>
                <a:gd name="connsiteY88" fmla="*/ 3390117 h 4745608"/>
                <a:gd name="connsiteX89" fmla="*/ 1309620 w 4560132"/>
                <a:gd name="connsiteY89" fmla="*/ 3169963 h 4745608"/>
                <a:gd name="connsiteX90" fmla="*/ 1393003 w 4560132"/>
                <a:gd name="connsiteY90" fmla="*/ 3052188 h 4745608"/>
                <a:gd name="connsiteX91" fmla="*/ 1080693 w 4560132"/>
                <a:gd name="connsiteY91" fmla="*/ 2984604 h 4745608"/>
                <a:gd name="connsiteX92" fmla="*/ 663453 w 4560132"/>
                <a:gd name="connsiteY92" fmla="*/ 3023360 h 4745608"/>
                <a:gd name="connsiteX93" fmla="*/ 235111 w 4560132"/>
                <a:gd name="connsiteY93" fmla="*/ 3217172 h 4745608"/>
                <a:gd name="connsiteX94" fmla="*/ 421453 w 4560132"/>
                <a:gd name="connsiteY94" fmla="*/ 3029328 h 4745608"/>
                <a:gd name="connsiteX95" fmla="*/ 627193 w 4560132"/>
                <a:gd name="connsiteY95" fmla="*/ 2926458 h 4745608"/>
                <a:gd name="connsiteX96" fmla="*/ 854480 w 4560132"/>
                <a:gd name="connsiteY96" fmla="*/ 2889178 h 4745608"/>
                <a:gd name="connsiteX97" fmla="*/ 1149272 w 4560132"/>
                <a:gd name="connsiteY97" fmla="*/ 2889676 h 4745608"/>
                <a:gd name="connsiteX98" fmla="*/ 1531894 w 4560132"/>
                <a:gd name="connsiteY98" fmla="*/ 2917507 h 4745608"/>
                <a:gd name="connsiteX99" fmla="*/ 1860559 w 4560132"/>
                <a:gd name="connsiteY99" fmla="*/ 2766431 h 4745608"/>
                <a:gd name="connsiteX100" fmla="*/ 1701613 w 4560132"/>
                <a:gd name="connsiteY100" fmla="*/ 2263518 h 4745608"/>
                <a:gd name="connsiteX101" fmla="*/ 1690183 w 4560132"/>
                <a:gd name="connsiteY101" fmla="*/ 1966338 h 4745608"/>
                <a:gd name="connsiteX102" fmla="*/ 1381991 w 4560132"/>
                <a:gd name="connsiteY102" fmla="*/ 1841604 h 4745608"/>
                <a:gd name="connsiteX103" fmla="*/ 1095823 w 4560132"/>
                <a:gd name="connsiteY103" fmla="*/ 1714878 h 4745608"/>
                <a:gd name="connsiteX104" fmla="*/ 746507 w 4560132"/>
                <a:gd name="connsiteY104" fmla="*/ 1626415 h 4745608"/>
                <a:gd name="connsiteX105" fmla="*/ 352873 w 4560132"/>
                <a:gd name="connsiteY105" fmla="*/ 1726308 h 4745608"/>
                <a:gd name="connsiteX106" fmla="*/ 113171 w 4560132"/>
                <a:gd name="connsiteY106" fmla="*/ 1763582 h 4745608"/>
                <a:gd name="connsiteX107" fmla="*/ 9973 w 4560132"/>
                <a:gd name="connsiteY107" fmla="*/ 1737738 h 4745608"/>
                <a:gd name="connsiteX108" fmla="*/ 348516 w 4560132"/>
                <a:gd name="connsiteY108" fmla="*/ 1643812 h 4745608"/>
                <a:gd name="connsiteX109" fmla="*/ 653097 w 4560132"/>
                <a:gd name="connsiteY109" fmla="*/ 1543920 h 4745608"/>
                <a:gd name="connsiteX110" fmla="*/ 1072963 w 4560132"/>
                <a:gd name="connsiteY110" fmla="*/ 1612008 h 4745608"/>
                <a:gd name="connsiteX111" fmla="*/ 1244413 w 4560132"/>
                <a:gd name="connsiteY111" fmla="*/ 1657728 h 4745608"/>
                <a:gd name="connsiteX112" fmla="*/ 1205766 w 4560132"/>
                <a:gd name="connsiteY112" fmla="*/ 1451988 h 4745608"/>
                <a:gd name="connsiteX113" fmla="*/ 1046313 w 4560132"/>
                <a:gd name="connsiteY113" fmla="*/ 815409 h 4745608"/>
                <a:gd name="connsiteX114" fmla="*/ 1221553 w 4560132"/>
                <a:gd name="connsiteY114" fmla="*/ 1211958 h 4745608"/>
                <a:gd name="connsiteX0" fmla="*/ 1221553 w 4560132"/>
                <a:gd name="connsiteY0" fmla="*/ 1211958 h 4745608"/>
                <a:gd name="connsiteX1" fmla="*/ 1343911 w 4560132"/>
                <a:gd name="connsiteY1" fmla="*/ 1559828 h 4745608"/>
                <a:gd name="connsiteX2" fmla="*/ 1553023 w 4560132"/>
                <a:gd name="connsiteY2" fmla="*/ 1657728 h 4745608"/>
                <a:gd name="connsiteX3" fmla="*/ 1907353 w 4560132"/>
                <a:gd name="connsiteY3" fmla="*/ 1680588 h 4745608"/>
                <a:gd name="connsiteX4" fmla="*/ 2021653 w 4560132"/>
                <a:gd name="connsiteY4" fmla="*/ 1543428 h 4745608"/>
                <a:gd name="connsiteX5" fmla="*/ 2124523 w 4560132"/>
                <a:gd name="connsiteY5" fmla="*/ 1291968 h 4745608"/>
                <a:gd name="connsiteX6" fmla="*/ 2124523 w 4560132"/>
                <a:gd name="connsiteY6" fmla="*/ 1120518 h 4745608"/>
                <a:gd name="connsiteX7" fmla="*/ 2068029 w 4560132"/>
                <a:gd name="connsiteY7" fmla="*/ 825325 h 4745608"/>
                <a:gd name="connsiteX8" fmla="*/ 2078803 w 4560132"/>
                <a:gd name="connsiteY8" fmla="*/ 777618 h 4745608"/>
                <a:gd name="connsiteX9" fmla="*/ 2170243 w 4560132"/>
                <a:gd name="connsiteY9" fmla="*/ 1086228 h 4745608"/>
                <a:gd name="connsiteX10" fmla="*/ 2215963 w 4560132"/>
                <a:gd name="connsiteY10" fmla="*/ 1269108 h 4745608"/>
                <a:gd name="connsiteX11" fmla="*/ 2284543 w 4560132"/>
                <a:gd name="connsiteY11" fmla="*/ 1303398 h 4745608"/>
                <a:gd name="connsiteX12" fmla="*/ 2330263 w 4560132"/>
                <a:gd name="connsiteY12" fmla="*/ 1166238 h 4745608"/>
                <a:gd name="connsiteX13" fmla="*/ 2467423 w 4560132"/>
                <a:gd name="connsiteY13" fmla="*/ 880488 h 4745608"/>
                <a:gd name="connsiteX14" fmla="*/ 2558863 w 4560132"/>
                <a:gd name="connsiteY14" fmla="*/ 640458 h 4745608"/>
                <a:gd name="connsiteX15" fmla="*/ 2616013 w 4560132"/>
                <a:gd name="connsiteY15" fmla="*/ 537588 h 4745608"/>
                <a:gd name="connsiteX16" fmla="*/ 2558863 w 4560132"/>
                <a:gd name="connsiteY16" fmla="*/ 789048 h 4745608"/>
                <a:gd name="connsiteX17" fmla="*/ 2444563 w 4560132"/>
                <a:gd name="connsiteY17" fmla="*/ 1097658 h 4745608"/>
                <a:gd name="connsiteX18" fmla="*/ 2375983 w 4560132"/>
                <a:gd name="connsiteY18" fmla="*/ 1406268 h 4745608"/>
                <a:gd name="connsiteX19" fmla="*/ 2558863 w 4560132"/>
                <a:gd name="connsiteY19" fmla="*/ 1577718 h 4745608"/>
                <a:gd name="connsiteX20" fmla="*/ 2878903 w 4560132"/>
                <a:gd name="connsiteY20" fmla="*/ 1657728 h 4745608"/>
                <a:gd name="connsiteX21" fmla="*/ 3187513 w 4560132"/>
                <a:gd name="connsiteY21" fmla="*/ 1657728 h 4745608"/>
                <a:gd name="connsiteX22" fmla="*/ 3370393 w 4560132"/>
                <a:gd name="connsiteY22" fmla="*/ 1566288 h 4745608"/>
                <a:gd name="connsiteX23" fmla="*/ 3488066 w 4560132"/>
                <a:gd name="connsiteY23" fmla="*/ 1246753 h 4745608"/>
                <a:gd name="connsiteX24" fmla="*/ 3495138 w 4560132"/>
                <a:gd name="connsiteY24" fmla="*/ 1115548 h 4745608"/>
                <a:gd name="connsiteX25" fmla="*/ 3493650 w 4560132"/>
                <a:gd name="connsiteY25" fmla="*/ 1063976 h 4745608"/>
                <a:gd name="connsiteX26" fmla="*/ 3450403 w 4560132"/>
                <a:gd name="connsiteY26" fmla="*/ 777618 h 4745608"/>
                <a:gd name="connsiteX27" fmla="*/ 3119893 w 4560132"/>
                <a:gd name="connsiteY27" fmla="*/ 321571 h 4745608"/>
                <a:gd name="connsiteX28" fmla="*/ 3497351 w 4560132"/>
                <a:gd name="connsiteY28" fmla="*/ 674883 h 4745608"/>
                <a:gd name="connsiteX29" fmla="*/ 3759013 w 4560132"/>
                <a:gd name="connsiteY29" fmla="*/ 571878 h 4745608"/>
                <a:gd name="connsiteX30" fmla="*/ 3999043 w 4560132"/>
                <a:gd name="connsiteY30" fmla="*/ 91818 h 4745608"/>
                <a:gd name="connsiteX31" fmla="*/ 4033333 w 4560132"/>
                <a:gd name="connsiteY31" fmla="*/ 11808 h 4745608"/>
                <a:gd name="connsiteX32" fmla="*/ 3984569 w 4560132"/>
                <a:gd name="connsiteY32" fmla="*/ 247366 h 4745608"/>
                <a:gd name="connsiteX33" fmla="*/ 3812791 w 4560132"/>
                <a:gd name="connsiteY33" fmla="*/ 647417 h 4745608"/>
                <a:gd name="connsiteX34" fmla="*/ 3592906 w 4560132"/>
                <a:gd name="connsiteY34" fmla="*/ 811408 h 4745608"/>
                <a:gd name="connsiteX35" fmla="*/ 3604425 w 4560132"/>
                <a:gd name="connsiteY35" fmla="*/ 999253 h 4745608"/>
                <a:gd name="connsiteX36" fmla="*/ 3872985 w 4560132"/>
                <a:gd name="connsiteY36" fmla="*/ 881976 h 4745608"/>
                <a:gd name="connsiteX37" fmla="*/ 4200754 w 4560132"/>
                <a:gd name="connsiteY37" fmla="*/ 774136 h 4745608"/>
                <a:gd name="connsiteX38" fmla="*/ 4064251 w 4560132"/>
                <a:gd name="connsiteY38" fmla="*/ 847195 h 4745608"/>
                <a:gd name="connsiteX39" fmla="*/ 3818880 w 4560132"/>
                <a:gd name="connsiteY39" fmla="*/ 991305 h 4745608"/>
                <a:gd name="connsiteX40" fmla="*/ 3658531 w 4560132"/>
                <a:gd name="connsiteY40" fmla="*/ 1093178 h 4745608"/>
                <a:gd name="connsiteX41" fmla="*/ 3622838 w 4560132"/>
                <a:gd name="connsiteY41" fmla="*/ 1221401 h 4745608"/>
                <a:gd name="connsiteX42" fmla="*/ 3577446 w 4560132"/>
                <a:gd name="connsiteY42" fmla="*/ 1500691 h 4745608"/>
                <a:gd name="connsiteX43" fmla="*/ 3461833 w 4560132"/>
                <a:gd name="connsiteY43" fmla="*/ 1726308 h 4745608"/>
                <a:gd name="connsiteX44" fmla="*/ 3278953 w 4560132"/>
                <a:gd name="connsiteY44" fmla="*/ 2034918 h 4745608"/>
                <a:gd name="connsiteX45" fmla="*/ 3288742 w 4560132"/>
                <a:gd name="connsiteY45" fmla="*/ 2273460 h 4745608"/>
                <a:gd name="connsiteX46" fmla="*/ 3434288 w 4560132"/>
                <a:gd name="connsiteY46" fmla="*/ 2417577 h 4745608"/>
                <a:gd name="connsiteX47" fmla="*/ 3781217 w 4560132"/>
                <a:gd name="connsiteY47" fmla="*/ 2618845 h 4745608"/>
                <a:gd name="connsiteX48" fmla="*/ 4079053 w 4560132"/>
                <a:gd name="connsiteY48" fmla="*/ 2777868 h 4745608"/>
                <a:gd name="connsiteX49" fmla="*/ 4560128 w 4560132"/>
                <a:gd name="connsiteY49" fmla="*/ 3010436 h 4745608"/>
                <a:gd name="connsiteX50" fmla="*/ 4070190 w 4560132"/>
                <a:gd name="connsiteY50" fmla="*/ 3021367 h 4745608"/>
                <a:gd name="connsiteX51" fmla="*/ 3412085 w 4560132"/>
                <a:gd name="connsiteY51" fmla="*/ 2794761 h 4745608"/>
                <a:gd name="connsiteX52" fmla="*/ 3195661 w 4560132"/>
                <a:gd name="connsiteY52" fmla="*/ 2770904 h 4745608"/>
                <a:gd name="connsiteX53" fmla="*/ 3025524 w 4560132"/>
                <a:gd name="connsiteY53" fmla="*/ 2858861 h 4745608"/>
                <a:gd name="connsiteX54" fmla="*/ 2832855 w 4560132"/>
                <a:gd name="connsiteY54" fmla="*/ 2930924 h 4745608"/>
                <a:gd name="connsiteX55" fmla="*/ 2820111 w 4560132"/>
                <a:gd name="connsiteY55" fmla="*/ 3026344 h 4745608"/>
                <a:gd name="connsiteX56" fmla="*/ 2959241 w 4560132"/>
                <a:gd name="connsiteY56" fmla="*/ 3167976 h 4745608"/>
                <a:gd name="connsiteX57" fmla="*/ 3176083 w 4560132"/>
                <a:gd name="connsiteY57" fmla="*/ 3269358 h 4745608"/>
                <a:gd name="connsiteX58" fmla="*/ 3388239 w 4560132"/>
                <a:gd name="connsiteY58" fmla="*/ 3442290 h 4745608"/>
                <a:gd name="connsiteX59" fmla="*/ 3212014 w 4560132"/>
                <a:gd name="connsiteY59" fmla="*/ 3336948 h 4745608"/>
                <a:gd name="connsiteX60" fmla="*/ 3004633 w 4560132"/>
                <a:gd name="connsiteY60" fmla="*/ 3276814 h 4745608"/>
                <a:gd name="connsiteX61" fmla="*/ 2771676 w 4560132"/>
                <a:gd name="connsiteY61" fmla="*/ 3166987 h 4745608"/>
                <a:gd name="connsiteX62" fmla="*/ 2638873 w 4560132"/>
                <a:gd name="connsiteY62" fmla="*/ 3097908 h 4745608"/>
                <a:gd name="connsiteX63" fmla="*/ 2570293 w 4560132"/>
                <a:gd name="connsiteY63" fmla="*/ 3109338 h 4745608"/>
                <a:gd name="connsiteX64" fmla="*/ 2525557 w 4560132"/>
                <a:gd name="connsiteY64" fmla="*/ 3326508 h 4745608"/>
                <a:gd name="connsiteX65" fmla="*/ 2584349 w 4560132"/>
                <a:gd name="connsiteY65" fmla="*/ 3577470 h 4745608"/>
                <a:gd name="connsiteX66" fmla="*/ 2663703 w 4560132"/>
                <a:gd name="connsiteY66" fmla="*/ 3996904 h 4745608"/>
                <a:gd name="connsiteX67" fmla="*/ 2633113 w 4560132"/>
                <a:gd name="connsiteY67" fmla="*/ 4192703 h 4745608"/>
                <a:gd name="connsiteX68" fmla="*/ 2539703 w 4560132"/>
                <a:gd name="connsiteY68" fmla="*/ 4455574 h 4745608"/>
                <a:gd name="connsiteX69" fmla="*/ 2595212 w 4560132"/>
                <a:gd name="connsiteY69" fmla="*/ 3945217 h 4745608"/>
                <a:gd name="connsiteX70" fmla="*/ 2481240 w 4560132"/>
                <a:gd name="connsiteY70" fmla="*/ 3566538 h 4745608"/>
                <a:gd name="connsiteX71" fmla="*/ 2307403 w 4560132"/>
                <a:gd name="connsiteY71" fmla="*/ 3166488 h 4745608"/>
                <a:gd name="connsiteX72" fmla="*/ 2261683 w 4560132"/>
                <a:gd name="connsiteY72" fmla="*/ 3063618 h 4745608"/>
                <a:gd name="connsiteX73" fmla="*/ 2078803 w 4560132"/>
                <a:gd name="connsiteY73" fmla="*/ 2949318 h 4745608"/>
                <a:gd name="connsiteX74" fmla="*/ 1824299 w 4560132"/>
                <a:gd name="connsiteY74" fmla="*/ 3002494 h 4745608"/>
                <a:gd name="connsiteX75" fmla="*/ 1412162 w 4560132"/>
                <a:gd name="connsiteY75" fmla="*/ 3235573 h 4745608"/>
                <a:gd name="connsiteX76" fmla="*/ 1381573 w 4560132"/>
                <a:gd name="connsiteY76" fmla="*/ 3680838 h 4745608"/>
                <a:gd name="connsiteX77" fmla="*/ 1340867 w 4560132"/>
                <a:gd name="connsiteY77" fmla="*/ 3980504 h 4745608"/>
                <a:gd name="connsiteX78" fmla="*/ 1197619 w 4560132"/>
                <a:gd name="connsiteY78" fmla="*/ 4738831 h 4745608"/>
                <a:gd name="connsiteX79" fmla="*/ 1220896 w 4560132"/>
                <a:gd name="connsiteY79" fmla="*/ 4338309 h 4745608"/>
                <a:gd name="connsiteX80" fmla="*/ 1242772 w 4560132"/>
                <a:gd name="connsiteY80" fmla="*/ 4080888 h 4745608"/>
                <a:gd name="connsiteX81" fmla="*/ 1198693 w 4560132"/>
                <a:gd name="connsiteY81" fmla="*/ 3909438 h 4745608"/>
                <a:gd name="connsiteX82" fmla="*/ 970093 w 4560132"/>
                <a:gd name="connsiteY82" fmla="*/ 3989448 h 4745608"/>
                <a:gd name="connsiteX83" fmla="*/ 766328 w 4560132"/>
                <a:gd name="connsiteY83" fmla="*/ 4131990 h 4745608"/>
                <a:gd name="connsiteX84" fmla="*/ 555808 w 4560132"/>
                <a:gd name="connsiteY84" fmla="*/ 4355688 h 4745608"/>
                <a:gd name="connsiteX85" fmla="*/ 785900 w 4560132"/>
                <a:gd name="connsiteY85" fmla="*/ 4017771 h 4745608"/>
                <a:gd name="connsiteX86" fmla="*/ 1130113 w 4560132"/>
                <a:gd name="connsiteY86" fmla="*/ 3817500 h 4745608"/>
                <a:gd name="connsiteX87" fmla="*/ 1278703 w 4560132"/>
                <a:gd name="connsiteY87" fmla="*/ 3726558 h 4745608"/>
                <a:gd name="connsiteX88" fmla="*/ 1269661 w 4560132"/>
                <a:gd name="connsiteY88" fmla="*/ 3390117 h 4745608"/>
                <a:gd name="connsiteX89" fmla="*/ 1309620 w 4560132"/>
                <a:gd name="connsiteY89" fmla="*/ 3169963 h 4745608"/>
                <a:gd name="connsiteX90" fmla="*/ 1393003 w 4560132"/>
                <a:gd name="connsiteY90" fmla="*/ 3052188 h 4745608"/>
                <a:gd name="connsiteX91" fmla="*/ 1080693 w 4560132"/>
                <a:gd name="connsiteY91" fmla="*/ 2984604 h 4745608"/>
                <a:gd name="connsiteX92" fmla="*/ 663453 w 4560132"/>
                <a:gd name="connsiteY92" fmla="*/ 3023360 h 4745608"/>
                <a:gd name="connsiteX93" fmla="*/ 235111 w 4560132"/>
                <a:gd name="connsiteY93" fmla="*/ 3217172 h 4745608"/>
                <a:gd name="connsiteX94" fmla="*/ 421453 w 4560132"/>
                <a:gd name="connsiteY94" fmla="*/ 3029328 h 4745608"/>
                <a:gd name="connsiteX95" fmla="*/ 627193 w 4560132"/>
                <a:gd name="connsiteY95" fmla="*/ 2926458 h 4745608"/>
                <a:gd name="connsiteX96" fmla="*/ 854480 w 4560132"/>
                <a:gd name="connsiteY96" fmla="*/ 2889178 h 4745608"/>
                <a:gd name="connsiteX97" fmla="*/ 1149272 w 4560132"/>
                <a:gd name="connsiteY97" fmla="*/ 2889676 h 4745608"/>
                <a:gd name="connsiteX98" fmla="*/ 1531894 w 4560132"/>
                <a:gd name="connsiteY98" fmla="*/ 2917507 h 4745608"/>
                <a:gd name="connsiteX99" fmla="*/ 1860559 w 4560132"/>
                <a:gd name="connsiteY99" fmla="*/ 2766431 h 4745608"/>
                <a:gd name="connsiteX100" fmla="*/ 1701613 w 4560132"/>
                <a:gd name="connsiteY100" fmla="*/ 2263518 h 4745608"/>
                <a:gd name="connsiteX101" fmla="*/ 1690183 w 4560132"/>
                <a:gd name="connsiteY101" fmla="*/ 1966338 h 4745608"/>
                <a:gd name="connsiteX102" fmla="*/ 1381991 w 4560132"/>
                <a:gd name="connsiteY102" fmla="*/ 1841604 h 4745608"/>
                <a:gd name="connsiteX103" fmla="*/ 1095823 w 4560132"/>
                <a:gd name="connsiteY103" fmla="*/ 1714878 h 4745608"/>
                <a:gd name="connsiteX104" fmla="*/ 746507 w 4560132"/>
                <a:gd name="connsiteY104" fmla="*/ 1626415 h 4745608"/>
                <a:gd name="connsiteX105" fmla="*/ 352873 w 4560132"/>
                <a:gd name="connsiteY105" fmla="*/ 1726308 h 4745608"/>
                <a:gd name="connsiteX106" fmla="*/ 113171 w 4560132"/>
                <a:gd name="connsiteY106" fmla="*/ 1763582 h 4745608"/>
                <a:gd name="connsiteX107" fmla="*/ 9973 w 4560132"/>
                <a:gd name="connsiteY107" fmla="*/ 1737738 h 4745608"/>
                <a:gd name="connsiteX108" fmla="*/ 348516 w 4560132"/>
                <a:gd name="connsiteY108" fmla="*/ 1643812 h 4745608"/>
                <a:gd name="connsiteX109" fmla="*/ 653097 w 4560132"/>
                <a:gd name="connsiteY109" fmla="*/ 1543920 h 4745608"/>
                <a:gd name="connsiteX110" fmla="*/ 1072963 w 4560132"/>
                <a:gd name="connsiteY110" fmla="*/ 1612008 h 4745608"/>
                <a:gd name="connsiteX111" fmla="*/ 1244413 w 4560132"/>
                <a:gd name="connsiteY111" fmla="*/ 1657728 h 4745608"/>
                <a:gd name="connsiteX112" fmla="*/ 1205766 w 4560132"/>
                <a:gd name="connsiteY112" fmla="*/ 1451988 h 4745608"/>
                <a:gd name="connsiteX113" fmla="*/ 1046313 w 4560132"/>
                <a:gd name="connsiteY113" fmla="*/ 815409 h 4745608"/>
                <a:gd name="connsiteX114" fmla="*/ 1221553 w 4560132"/>
                <a:gd name="connsiteY114" fmla="*/ 1211958 h 4745608"/>
                <a:gd name="connsiteX0" fmla="*/ 1221553 w 4560132"/>
                <a:gd name="connsiteY0" fmla="*/ 1211958 h 4745608"/>
                <a:gd name="connsiteX1" fmla="*/ 1343911 w 4560132"/>
                <a:gd name="connsiteY1" fmla="*/ 1559828 h 4745608"/>
                <a:gd name="connsiteX2" fmla="*/ 1553023 w 4560132"/>
                <a:gd name="connsiteY2" fmla="*/ 1657728 h 4745608"/>
                <a:gd name="connsiteX3" fmla="*/ 1907353 w 4560132"/>
                <a:gd name="connsiteY3" fmla="*/ 1680588 h 4745608"/>
                <a:gd name="connsiteX4" fmla="*/ 2021653 w 4560132"/>
                <a:gd name="connsiteY4" fmla="*/ 1543428 h 4745608"/>
                <a:gd name="connsiteX5" fmla="*/ 2124523 w 4560132"/>
                <a:gd name="connsiteY5" fmla="*/ 1291968 h 4745608"/>
                <a:gd name="connsiteX6" fmla="*/ 2124523 w 4560132"/>
                <a:gd name="connsiteY6" fmla="*/ 1120518 h 4745608"/>
                <a:gd name="connsiteX7" fmla="*/ 2068029 w 4560132"/>
                <a:gd name="connsiteY7" fmla="*/ 825325 h 4745608"/>
                <a:gd name="connsiteX8" fmla="*/ 2078803 w 4560132"/>
                <a:gd name="connsiteY8" fmla="*/ 777618 h 4745608"/>
                <a:gd name="connsiteX9" fmla="*/ 2170243 w 4560132"/>
                <a:gd name="connsiteY9" fmla="*/ 1086228 h 4745608"/>
                <a:gd name="connsiteX10" fmla="*/ 2215963 w 4560132"/>
                <a:gd name="connsiteY10" fmla="*/ 1269108 h 4745608"/>
                <a:gd name="connsiteX11" fmla="*/ 2284543 w 4560132"/>
                <a:gd name="connsiteY11" fmla="*/ 1303398 h 4745608"/>
                <a:gd name="connsiteX12" fmla="*/ 2330263 w 4560132"/>
                <a:gd name="connsiteY12" fmla="*/ 1166238 h 4745608"/>
                <a:gd name="connsiteX13" fmla="*/ 2467423 w 4560132"/>
                <a:gd name="connsiteY13" fmla="*/ 880488 h 4745608"/>
                <a:gd name="connsiteX14" fmla="*/ 2558863 w 4560132"/>
                <a:gd name="connsiteY14" fmla="*/ 640458 h 4745608"/>
                <a:gd name="connsiteX15" fmla="*/ 2616013 w 4560132"/>
                <a:gd name="connsiteY15" fmla="*/ 537588 h 4745608"/>
                <a:gd name="connsiteX16" fmla="*/ 2558863 w 4560132"/>
                <a:gd name="connsiteY16" fmla="*/ 789048 h 4745608"/>
                <a:gd name="connsiteX17" fmla="*/ 2444563 w 4560132"/>
                <a:gd name="connsiteY17" fmla="*/ 1097658 h 4745608"/>
                <a:gd name="connsiteX18" fmla="*/ 2375983 w 4560132"/>
                <a:gd name="connsiteY18" fmla="*/ 1406268 h 4745608"/>
                <a:gd name="connsiteX19" fmla="*/ 2558863 w 4560132"/>
                <a:gd name="connsiteY19" fmla="*/ 1577718 h 4745608"/>
                <a:gd name="connsiteX20" fmla="*/ 2878903 w 4560132"/>
                <a:gd name="connsiteY20" fmla="*/ 1657728 h 4745608"/>
                <a:gd name="connsiteX21" fmla="*/ 3187513 w 4560132"/>
                <a:gd name="connsiteY21" fmla="*/ 1657728 h 4745608"/>
                <a:gd name="connsiteX22" fmla="*/ 3370393 w 4560132"/>
                <a:gd name="connsiteY22" fmla="*/ 1566288 h 4745608"/>
                <a:gd name="connsiteX23" fmla="*/ 3488066 w 4560132"/>
                <a:gd name="connsiteY23" fmla="*/ 1246753 h 4745608"/>
                <a:gd name="connsiteX24" fmla="*/ 3495138 w 4560132"/>
                <a:gd name="connsiteY24" fmla="*/ 1115548 h 4745608"/>
                <a:gd name="connsiteX25" fmla="*/ 3493650 w 4560132"/>
                <a:gd name="connsiteY25" fmla="*/ 1063976 h 4745608"/>
                <a:gd name="connsiteX26" fmla="*/ 3450403 w 4560132"/>
                <a:gd name="connsiteY26" fmla="*/ 777618 h 4745608"/>
                <a:gd name="connsiteX27" fmla="*/ 3119893 w 4560132"/>
                <a:gd name="connsiteY27" fmla="*/ 321571 h 4745608"/>
                <a:gd name="connsiteX28" fmla="*/ 3497351 w 4560132"/>
                <a:gd name="connsiteY28" fmla="*/ 674883 h 4745608"/>
                <a:gd name="connsiteX29" fmla="*/ 3759013 w 4560132"/>
                <a:gd name="connsiteY29" fmla="*/ 571878 h 4745608"/>
                <a:gd name="connsiteX30" fmla="*/ 3999043 w 4560132"/>
                <a:gd name="connsiteY30" fmla="*/ 91818 h 4745608"/>
                <a:gd name="connsiteX31" fmla="*/ 4033333 w 4560132"/>
                <a:gd name="connsiteY31" fmla="*/ 11808 h 4745608"/>
                <a:gd name="connsiteX32" fmla="*/ 3984569 w 4560132"/>
                <a:gd name="connsiteY32" fmla="*/ 247366 h 4745608"/>
                <a:gd name="connsiteX33" fmla="*/ 3812791 w 4560132"/>
                <a:gd name="connsiteY33" fmla="*/ 647417 h 4745608"/>
                <a:gd name="connsiteX34" fmla="*/ 3592906 w 4560132"/>
                <a:gd name="connsiteY34" fmla="*/ 811408 h 4745608"/>
                <a:gd name="connsiteX35" fmla="*/ 3604425 w 4560132"/>
                <a:gd name="connsiteY35" fmla="*/ 999253 h 4745608"/>
                <a:gd name="connsiteX36" fmla="*/ 3872985 w 4560132"/>
                <a:gd name="connsiteY36" fmla="*/ 881976 h 4745608"/>
                <a:gd name="connsiteX37" fmla="*/ 4200754 w 4560132"/>
                <a:gd name="connsiteY37" fmla="*/ 774136 h 4745608"/>
                <a:gd name="connsiteX38" fmla="*/ 4064251 w 4560132"/>
                <a:gd name="connsiteY38" fmla="*/ 847195 h 4745608"/>
                <a:gd name="connsiteX39" fmla="*/ 3818880 w 4560132"/>
                <a:gd name="connsiteY39" fmla="*/ 991305 h 4745608"/>
                <a:gd name="connsiteX40" fmla="*/ 3658531 w 4560132"/>
                <a:gd name="connsiteY40" fmla="*/ 1093178 h 4745608"/>
                <a:gd name="connsiteX41" fmla="*/ 3622838 w 4560132"/>
                <a:gd name="connsiteY41" fmla="*/ 1221401 h 4745608"/>
                <a:gd name="connsiteX42" fmla="*/ 3577446 w 4560132"/>
                <a:gd name="connsiteY42" fmla="*/ 1500691 h 4745608"/>
                <a:gd name="connsiteX43" fmla="*/ 3461833 w 4560132"/>
                <a:gd name="connsiteY43" fmla="*/ 1726308 h 4745608"/>
                <a:gd name="connsiteX44" fmla="*/ 3278953 w 4560132"/>
                <a:gd name="connsiteY44" fmla="*/ 2034918 h 4745608"/>
                <a:gd name="connsiteX45" fmla="*/ 3288742 w 4560132"/>
                <a:gd name="connsiteY45" fmla="*/ 2273460 h 4745608"/>
                <a:gd name="connsiteX46" fmla="*/ 3434288 w 4560132"/>
                <a:gd name="connsiteY46" fmla="*/ 2417577 h 4745608"/>
                <a:gd name="connsiteX47" fmla="*/ 3781217 w 4560132"/>
                <a:gd name="connsiteY47" fmla="*/ 2618845 h 4745608"/>
                <a:gd name="connsiteX48" fmla="*/ 4079053 w 4560132"/>
                <a:gd name="connsiteY48" fmla="*/ 2777868 h 4745608"/>
                <a:gd name="connsiteX49" fmla="*/ 4560128 w 4560132"/>
                <a:gd name="connsiteY49" fmla="*/ 3010436 h 4745608"/>
                <a:gd name="connsiteX50" fmla="*/ 4070190 w 4560132"/>
                <a:gd name="connsiteY50" fmla="*/ 3021367 h 4745608"/>
                <a:gd name="connsiteX51" fmla="*/ 3412085 w 4560132"/>
                <a:gd name="connsiteY51" fmla="*/ 2794761 h 4745608"/>
                <a:gd name="connsiteX52" fmla="*/ 3217865 w 4560132"/>
                <a:gd name="connsiteY52" fmla="*/ 2829045 h 4745608"/>
                <a:gd name="connsiteX53" fmla="*/ 3025524 w 4560132"/>
                <a:gd name="connsiteY53" fmla="*/ 2858861 h 4745608"/>
                <a:gd name="connsiteX54" fmla="*/ 2832855 w 4560132"/>
                <a:gd name="connsiteY54" fmla="*/ 2930924 h 4745608"/>
                <a:gd name="connsiteX55" fmla="*/ 2820111 w 4560132"/>
                <a:gd name="connsiteY55" fmla="*/ 3026344 h 4745608"/>
                <a:gd name="connsiteX56" fmla="*/ 2959241 w 4560132"/>
                <a:gd name="connsiteY56" fmla="*/ 3167976 h 4745608"/>
                <a:gd name="connsiteX57" fmla="*/ 3176083 w 4560132"/>
                <a:gd name="connsiteY57" fmla="*/ 3269358 h 4745608"/>
                <a:gd name="connsiteX58" fmla="*/ 3388239 w 4560132"/>
                <a:gd name="connsiteY58" fmla="*/ 3442290 h 4745608"/>
                <a:gd name="connsiteX59" fmla="*/ 3212014 w 4560132"/>
                <a:gd name="connsiteY59" fmla="*/ 3336948 h 4745608"/>
                <a:gd name="connsiteX60" fmla="*/ 3004633 w 4560132"/>
                <a:gd name="connsiteY60" fmla="*/ 3276814 h 4745608"/>
                <a:gd name="connsiteX61" fmla="*/ 2771676 w 4560132"/>
                <a:gd name="connsiteY61" fmla="*/ 3166987 h 4745608"/>
                <a:gd name="connsiteX62" fmla="*/ 2638873 w 4560132"/>
                <a:gd name="connsiteY62" fmla="*/ 3097908 h 4745608"/>
                <a:gd name="connsiteX63" fmla="*/ 2570293 w 4560132"/>
                <a:gd name="connsiteY63" fmla="*/ 3109338 h 4745608"/>
                <a:gd name="connsiteX64" fmla="*/ 2525557 w 4560132"/>
                <a:gd name="connsiteY64" fmla="*/ 3326508 h 4745608"/>
                <a:gd name="connsiteX65" fmla="*/ 2584349 w 4560132"/>
                <a:gd name="connsiteY65" fmla="*/ 3577470 h 4745608"/>
                <a:gd name="connsiteX66" fmla="*/ 2663703 w 4560132"/>
                <a:gd name="connsiteY66" fmla="*/ 3996904 h 4745608"/>
                <a:gd name="connsiteX67" fmla="*/ 2633113 w 4560132"/>
                <a:gd name="connsiteY67" fmla="*/ 4192703 h 4745608"/>
                <a:gd name="connsiteX68" fmla="*/ 2539703 w 4560132"/>
                <a:gd name="connsiteY68" fmla="*/ 4455574 h 4745608"/>
                <a:gd name="connsiteX69" fmla="*/ 2595212 w 4560132"/>
                <a:gd name="connsiteY69" fmla="*/ 3945217 h 4745608"/>
                <a:gd name="connsiteX70" fmla="*/ 2481240 w 4560132"/>
                <a:gd name="connsiteY70" fmla="*/ 3566538 h 4745608"/>
                <a:gd name="connsiteX71" fmla="*/ 2307403 w 4560132"/>
                <a:gd name="connsiteY71" fmla="*/ 3166488 h 4745608"/>
                <a:gd name="connsiteX72" fmla="*/ 2261683 w 4560132"/>
                <a:gd name="connsiteY72" fmla="*/ 3063618 h 4745608"/>
                <a:gd name="connsiteX73" fmla="*/ 2078803 w 4560132"/>
                <a:gd name="connsiteY73" fmla="*/ 2949318 h 4745608"/>
                <a:gd name="connsiteX74" fmla="*/ 1824299 w 4560132"/>
                <a:gd name="connsiteY74" fmla="*/ 3002494 h 4745608"/>
                <a:gd name="connsiteX75" fmla="*/ 1412162 w 4560132"/>
                <a:gd name="connsiteY75" fmla="*/ 3235573 h 4745608"/>
                <a:gd name="connsiteX76" fmla="*/ 1381573 w 4560132"/>
                <a:gd name="connsiteY76" fmla="*/ 3680838 h 4745608"/>
                <a:gd name="connsiteX77" fmla="*/ 1340867 w 4560132"/>
                <a:gd name="connsiteY77" fmla="*/ 3980504 h 4745608"/>
                <a:gd name="connsiteX78" fmla="*/ 1197619 w 4560132"/>
                <a:gd name="connsiteY78" fmla="*/ 4738831 h 4745608"/>
                <a:gd name="connsiteX79" fmla="*/ 1220896 w 4560132"/>
                <a:gd name="connsiteY79" fmla="*/ 4338309 h 4745608"/>
                <a:gd name="connsiteX80" fmla="*/ 1242772 w 4560132"/>
                <a:gd name="connsiteY80" fmla="*/ 4080888 h 4745608"/>
                <a:gd name="connsiteX81" fmla="*/ 1198693 w 4560132"/>
                <a:gd name="connsiteY81" fmla="*/ 3909438 h 4745608"/>
                <a:gd name="connsiteX82" fmla="*/ 970093 w 4560132"/>
                <a:gd name="connsiteY82" fmla="*/ 3989448 h 4745608"/>
                <a:gd name="connsiteX83" fmla="*/ 766328 w 4560132"/>
                <a:gd name="connsiteY83" fmla="*/ 4131990 h 4745608"/>
                <a:gd name="connsiteX84" fmla="*/ 555808 w 4560132"/>
                <a:gd name="connsiteY84" fmla="*/ 4355688 h 4745608"/>
                <a:gd name="connsiteX85" fmla="*/ 785900 w 4560132"/>
                <a:gd name="connsiteY85" fmla="*/ 4017771 h 4745608"/>
                <a:gd name="connsiteX86" fmla="*/ 1130113 w 4560132"/>
                <a:gd name="connsiteY86" fmla="*/ 3817500 h 4745608"/>
                <a:gd name="connsiteX87" fmla="*/ 1278703 w 4560132"/>
                <a:gd name="connsiteY87" fmla="*/ 3726558 h 4745608"/>
                <a:gd name="connsiteX88" fmla="*/ 1269661 w 4560132"/>
                <a:gd name="connsiteY88" fmla="*/ 3390117 h 4745608"/>
                <a:gd name="connsiteX89" fmla="*/ 1309620 w 4560132"/>
                <a:gd name="connsiteY89" fmla="*/ 3169963 h 4745608"/>
                <a:gd name="connsiteX90" fmla="*/ 1393003 w 4560132"/>
                <a:gd name="connsiteY90" fmla="*/ 3052188 h 4745608"/>
                <a:gd name="connsiteX91" fmla="*/ 1080693 w 4560132"/>
                <a:gd name="connsiteY91" fmla="*/ 2984604 h 4745608"/>
                <a:gd name="connsiteX92" fmla="*/ 663453 w 4560132"/>
                <a:gd name="connsiteY92" fmla="*/ 3023360 h 4745608"/>
                <a:gd name="connsiteX93" fmla="*/ 235111 w 4560132"/>
                <a:gd name="connsiteY93" fmla="*/ 3217172 h 4745608"/>
                <a:gd name="connsiteX94" fmla="*/ 421453 w 4560132"/>
                <a:gd name="connsiteY94" fmla="*/ 3029328 h 4745608"/>
                <a:gd name="connsiteX95" fmla="*/ 627193 w 4560132"/>
                <a:gd name="connsiteY95" fmla="*/ 2926458 h 4745608"/>
                <a:gd name="connsiteX96" fmla="*/ 854480 w 4560132"/>
                <a:gd name="connsiteY96" fmla="*/ 2889178 h 4745608"/>
                <a:gd name="connsiteX97" fmla="*/ 1149272 w 4560132"/>
                <a:gd name="connsiteY97" fmla="*/ 2889676 h 4745608"/>
                <a:gd name="connsiteX98" fmla="*/ 1531894 w 4560132"/>
                <a:gd name="connsiteY98" fmla="*/ 2917507 h 4745608"/>
                <a:gd name="connsiteX99" fmla="*/ 1860559 w 4560132"/>
                <a:gd name="connsiteY99" fmla="*/ 2766431 h 4745608"/>
                <a:gd name="connsiteX100" fmla="*/ 1701613 w 4560132"/>
                <a:gd name="connsiteY100" fmla="*/ 2263518 h 4745608"/>
                <a:gd name="connsiteX101" fmla="*/ 1690183 w 4560132"/>
                <a:gd name="connsiteY101" fmla="*/ 1966338 h 4745608"/>
                <a:gd name="connsiteX102" fmla="*/ 1381991 w 4560132"/>
                <a:gd name="connsiteY102" fmla="*/ 1841604 h 4745608"/>
                <a:gd name="connsiteX103" fmla="*/ 1095823 w 4560132"/>
                <a:gd name="connsiteY103" fmla="*/ 1714878 h 4745608"/>
                <a:gd name="connsiteX104" fmla="*/ 746507 w 4560132"/>
                <a:gd name="connsiteY104" fmla="*/ 1626415 h 4745608"/>
                <a:gd name="connsiteX105" fmla="*/ 352873 w 4560132"/>
                <a:gd name="connsiteY105" fmla="*/ 1726308 h 4745608"/>
                <a:gd name="connsiteX106" fmla="*/ 113171 w 4560132"/>
                <a:gd name="connsiteY106" fmla="*/ 1763582 h 4745608"/>
                <a:gd name="connsiteX107" fmla="*/ 9973 w 4560132"/>
                <a:gd name="connsiteY107" fmla="*/ 1737738 h 4745608"/>
                <a:gd name="connsiteX108" fmla="*/ 348516 w 4560132"/>
                <a:gd name="connsiteY108" fmla="*/ 1643812 h 4745608"/>
                <a:gd name="connsiteX109" fmla="*/ 653097 w 4560132"/>
                <a:gd name="connsiteY109" fmla="*/ 1543920 h 4745608"/>
                <a:gd name="connsiteX110" fmla="*/ 1072963 w 4560132"/>
                <a:gd name="connsiteY110" fmla="*/ 1612008 h 4745608"/>
                <a:gd name="connsiteX111" fmla="*/ 1244413 w 4560132"/>
                <a:gd name="connsiteY111" fmla="*/ 1657728 h 4745608"/>
                <a:gd name="connsiteX112" fmla="*/ 1205766 w 4560132"/>
                <a:gd name="connsiteY112" fmla="*/ 1451988 h 4745608"/>
                <a:gd name="connsiteX113" fmla="*/ 1046313 w 4560132"/>
                <a:gd name="connsiteY113" fmla="*/ 815409 h 4745608"/>
                <a:gd name="connsiteX114" fmla="*/ 1221553 w 4560132"/>
                <a:gd name="connsiteY114" fmla="*/ 1211958 h 4745608"/>
                <a:gd name="connsiteX0" fmla="*/ 1221553 w 4560132"/>
                <a:gd name="connsiteY0" fmla="*/ 1211958 h 4745608"/>
                <a:gd name="connsiteX1" fmla="*/ 1343911 w 4560132"/>
                <a:gd name="connsiteY1" fmla="*/ 1559828 h 4745608"/>
                <a:gd name="connsiteX2" fmla="*/ 1553023 w 4560132"/>
                <a:gd name="connsiteY2" fmla="*/ 1657728 h 4745608"/>
                <a:gd name="connsiteX3" fmla="*/ 1907353 w 4560132"/>
                <a:gd name="connsiteY3" fmla="*/ 1680588 h 4745608"/>
                <a:gd name="connsiteX4" fmla="*/ 2021653 w 4560132"/>
                <a:gd name="connsiteY4" fmla="*/ 1543428 h 4745608"/>
                <a:gd name="connsiteX5" fmla="*/ 2124523 w 4560132"/>
                <a:gd name="connsiteY5" fmla="*/ 1291968 h 4745608"/>
                <a:gd name="connsiteX6" fmla="*/ 2124523 w 4560132"/>
                <a:gd name="connsiteY6" fmla="*/ 1120518 h 4745608"/>
                <a:gd name="connsiteX7" fmla="*/ 2068029 w 4560132"/>
                <a:gd name="connsiteY7" fmla="*/ 825325 h 4745608"/>
                <a:gd name="connsiteX8" fmla="*/ 2078803 w 4560132"/>
                <a:gd name="connsiteY8" fmla="*/ 777618 h 4745608"/>
                <a:gd name="connsiteX9" fmla="*/ 2170243 w 4560132"/>
                <a:gd name="connsiteY9" fmla="*/ 1086228 h 4745608"/>
                <a:gd name="connsiteX10" fmla="*/ 2215963 w 4560132"/>
                <a:gd name="connsiteY10" fmla="*/ 1269108 h 4745608"/>
                <a:gd name="connsiteX11" fmla="*/ 2284543 w 4560132"/>
                <a:gd name="connsiteY11" fmla="*/ 1303398 h 4745608"/>
                <a:gd name="connsiteX12" fmla="*/ 2330263 w 4560132"/>
                <a:gd name="connsiteY12" fmla="*/ 1166238 h 4745608"/>
                <a:gd name="connsiteX13" fmla="*/ 2467423 w 4560132"/>
                <a:gd name="connsiteY13" fmla="*/ 880488 h 4745608"/>
                <a:gd name="connsiteX14" fmla="*/ 2558863 w 4560132"/>
                <a:gd name="connsiteY14" fmla="*/ 640458 h 4745608"/>
                <a:gd name="connsiteX15" fmla="*/ 2616013 w 4560132"/>
                <a:gd name="connsiteY15" fmla="*/ 537588 h 4745608"/>
                <a:gd name="connsiteX16" fmla="*/ 2558863 w 4560132"/>
                <a:gd name="connsiteY16" fmla="*/ 789048 h 4745608"/>
                <a:gd name="connsiteX17" fmla="*/ 2444563 w 4560132"/>
                <a:gd name="connsiteY17" fmla="*/ 1097658 h 4745608"/>
                <a:gd name="connsiteX18" fmla="*/ 2375983 w 4560132"/>
                <a:gd name="connsiteY18" fmla="*/ 1406268 h 4745608"/>
                <a:gd name="connsiteX19" fmla="*/ 2558863 w 4560132"/>
                <a:gd name="connsiteY19" fmla="*/ 1577718 h 4745608"/>
                <a:gd name="connsiteX20" fmla="*/ 2878903 w 4560132"/>
                <a:gd name="connsiteY20" fmla="*/ 1657728 h 4745608"/>
                <a:gd name="connsiteX21" fmla="*/ 3187513 w 4560132"/>
                <a:gd name="connsiteY21" fmla="*/ 1657728 h 4745608"/>
                <a:gd name="connsiteX22" fmla="*/ 3370393 w 4560132"/>
                <a:gd name="connsiteY22" fmla="*/ 1566288 h 4745608"/>
                <a:gd name="connsiteX23" fmla="*/ 3488066 w 4560132"/>
                <a:gd name="connsiteY23" fmla="*/ 1246753 h 4745608"/>
                <a:gd name="connsiteX24" fmla="*/ 3495138 w 4560132"/>
                <a:gd name="connsiteY24" fmla="*/ 1115548 h 4745608"/>
                <a:gd name="connsiteX25" fmla="*/ 3493650 w 4560132"/>
                <a:gd name="connsiteY25" fmla="*/ 1063976 h 4745608"/>
                <a:gd name="connsiteX26" fmla="*/ 3450403 w 4560132"/>
                <a:gd name="connsiteY26" fmla="*/ 777618 h 4745608"/>
                <a:gd name="connsiteX27" fmla="*/ 3119893 w 4560132"/>
                <a:gd name="connsiteY27" fmla="*/ 321571 h 4745608"/>
                <a:gd name="connsiteX28" fmla="*/ 3497351 w 4560132"/>
                <a:gd name="connsiteY28" fmla="*/ 674883 h 4745608"/>
                <a:gd name="connsiteX29" fmla="*/ 3759013 w 4560132"/>
                <a:gd name="connsiteY29" fmla="*/ 571878 h 4745608"/>
                <a:gd name="connsiteX30" fmla="*/ 3999043 w 4560132"/>
                <a:gd name="connsiteY30" fmla="*/ 91818 h 4745608"/>
                <a:gd name="connsiteX31" fmla="*/ 4033333 w 4560132"/>
                <a:gd name="connsiteY31" fmla="*/ 11808 h 4745608"/>
                <a:gd name="connsiteX32" fmla="*/ 3984569 w 4560132"/>
                <a:gd name="connsiteY32" fmla="*/ 247366 h 4745608"/>
                <a:gd name="connsiteX33" fmla="*/ 3812791 w 4560132"/>
                <a:gd name="connsiteY33" fmla="*/ 647417 h 4745608"/>
                <a:gd name="connsiteX34" fmla="*/ 3592906 w 4560132"/>
                <a:gd name="connsiteY34" fmla="*/ 811408 h 4745608"/>
                <a:gd name="connsiteX35" fmla="*/ 3604425 w 4560132"/>
                <a:gd name="connsiteY35" fmla="*/ 999253 h 4745608"/>
                <a:gd name="connsiteX36" fmla="*/ 3872985 w 4560132"/>
                <a:gd name="connsiteY36" fmla="*/ 881976 h 4745608"/>
                <a:gd name="connsiteX37" fmla="*/ 4200754 w 4560132"/>
                <a:gd name="connsiteY37" fmla="*/ 774136 h 4745608"/>
                <a:gd name="connsiteX38" fmla="*/ 4064251 w 4560132"/>
                <a:gd name="connsiteY38" fmla="*/ 847195 h 4745608"/>
                <a:gd name="connsiteX39" fmla="*/ 3818880 w 4560132"/>
                <a:gd name="connsiteY39" fmla="*/ 991305 h 4745608"/>
                <a:gd name="connsiteX40" fmla="*/ 3658531 w 4560132"/>
                <a:gd name="connsiteY40" fmla="*/ 1093178 h 4745608"/>
                <a:gd name="connsiteX41" fmla="*/ 3622838 w 4560132"/>
                <a:gd name="connsiteY41" fmla="*/ 1221401 h 4745608"/>
                <a:gd name="connsiteX42" fmla="*/ 3577446 w 4560132"/>
                <a:gd name="connsiteY42" fmla="*/ 1500691 h 4745608"/>
                <a:gd name="connsiteX43" fmla="*/ 3461833 w 4560132"/>
                <a:gd name="connsiteY43" fmla="*/ 1726308 h 4745608"/>
                <a:gd name="connsiteX44" fmla="*/ 3278953 w 4560132"/>
                <a:gd name="connsiteY44" fmla="*/ 2034918 h 4745608"/>
                <a:gd name="connsiteX45" fmla="*/ 3288742 w 4560132"/>
                <a:gd name="connsiteY45" fmla="*/ 2273460 h 4745608"/>
                <a:gd name="connsiteX46" fmla="*/ 3434288 w 4560132"/>
                <a:gd name="connsiteY46" fmla="*/ 2417577 h 4745608"/>
                <a:gd name="connsiteX47" fmla="*/ 3781217 w 4560132"/>
                <a:gd name="connsiteY47" fmla="*/ 2618845 h 4745608"/>
                <a:gd name="connsiteX48" fmla="*/ 4079053 w 4560132"/>
                <a:gd name="connsiteY48" fmla="*/ 2777868 h 4745608"/>
                <a:gd name="connsiteX49" fmla="*/ 4560128 w 4560132"/>
                <a:gd name="connsiteY49" fmla="*/ 3010436 h 4745608"/>
                <a:gd name="connsiteX50" fmla="*/ 4070190 w 4560132"/>
                <a:gd name="connsiteY50" fmla="*/ 3021367 h 4745608"/>
                <a:gd name="connsiteX51" fmla="*/ 3460193 w 4560132"/>
                <a:gd name="connsiteY51" fmla="*/ 2852901 h 4745608"/>
                <a:gd name="connsiteX52" fmla="*/ 3217865 w 4560132"/>
                <a:gd name="connsiteY52" fmla="*/ 2829045 h 4745608"/>
                <a:gd name="connsiteX53" fmla="*/ 3025524 w 4560132"/>
                <a:gd name="connsiteY53" fmla="*/ 2858861 h 4745608"/>
                <a:gd name="connsiteX54" fmla="*/ 2832855 w 4560132"/>
                <a:gd name="connsiteY54" fmla="*/ 2930924 h 4745608"/>
                <a:gd name="connsiteX55" fmla="*/ 2820111 w 4560132"/>
                <a:gd name="connsiteY55" fmla="*/ 3026344 h 4745608"/>
                <a:gd name="connsiteX56" fmla="*/ 2959241 w 4560132"/>
                <a:gd name="connsiteY56" fmla="*/ 3167976 h 4745608"/>
                <a:gd name="connsiteX57" fmla="*/ 3176083 w 4560132"/>
                <a:gd name="connsiteY57" fmla="*/ 3269358 h 4745608"/>
                <a:gd name="connsiteX58" fmla="*/ 3388239 w 4560132"/>
                <a:gd name="connsiteY58" fmla="*/ 3442290 h 4745608"/>
                <a:gd name="connsiteX59" fmla="*/ 3212014 w 4560132"/>
                <a:gd name="connsiteY59" fmla="*/ 3336948 h 4745608"/>
                <a:gd name="connsiteX60" fmla="*/ 3004633 w 4560132"/>
                <a:gd name="connsiteY60" fmla="*/ 3276814 h 4745608"/>
                <a:gd name="connsiteX61" fmla="*/ 2771676 w 4560132"/>
                <a:gd name="connsiteY61" fmla="*/ 3166987 h 4745608"/>
                <a:gd name="connsiteX62" fmla="*/ 2638873 w 4560132"/>
                <a:gd name="connsiteY62" fmla="*/ 3097908 h 4745608"/>
                <a:gd name="connsiteX63" fmla="*/ 2570293 w 4560132"/>
                <a:gd name="connsiteY63" fmla="*/ 3109338 h 4745608"/>
                <a:gd name="connsiteX64" fmla="*/ 2525557 w 4560132"/>
                <a:gd name="connsiteY64" fmla="*/ 3326508 h 4745608"/>
                <a:gd name="connsiteX65" fmla="*/ 2584349 w 4560132"/>
                <a:gd name="connsiteY65" fmla="*/ 3577470 h 4745608"/>
                <a:gd name="connsiteX66" fmla="*/ 2663703 w 4560132"/>
                <a:gd name="connsiteY66" fmla="*/ 3996904 h 4745608"/>
                <a:gd name="connsiteX67" fmla="*/ 2633113 w 4560132"/>
                <a:gd name="connsiteY67" fmla="*/ 4192703 h 4745608"/>
                <a:gd name="connsiteX68" fmla="*/ 2539703 w 4560132"/>
                <a:gd name="connsiteY68" fmla="*/ 4455574 h 4745608"/>
                <a:gd name="connsiteX69" fmla="*/ 2595212 w 4560132"/>
                <a:gd name="connsiteY69" fmla="*/ 3945217 h 4745608"/>
                <a:gd name="connsiteX70" fmla="*/ 2481240 w 4560132"/>
                <a:gd name="connsiteY70" fmla="*/ 3566538 h 4745608"/>
                <a:gd name="connsiteX71" fmla="*/ 2307403 w 4560132"/>
                <a:gd name="connsiteY71" fmla="*/ 3166488 h 4745608"/>
                <a:gd name="connsiteX72" fmla="*/ 2261683 w 4560132"/>
                <a:gd name="connsiteY72" fmla="*/ 3063618 h 4745608"/>
                <a:gd name="connsiteX73" fmla="*/ 2078803 w 4560132"/>
                <a:gd name="connsiteY73" fmla="*/ 2949318 h 4745608"/>
                <a:gd name="connsiteX74" fmla="*/ 1824299 w 4560132"/>
                <a:gd name="connsiteY74" fmla="*/ 3002494 h 4745608"/>
                <a:gd name="connsiteX75" fmla="*/ 1412162 w 4560132"/>
                <a:gd name="connsiteY75" fmla="*/ 3235573 h 4745608"/>
                <a:gd name="connsiteX76" fmla="*/ 1381573 w 4560132"/>
                <a:gd name="connsiteY76" fmla="*/ 3680838 h 4745608"/>
                <a:gd name="connsiteX77" fmla="*/ 1340867 w 4560132"/>
                <a:gd name="connsiteY77" fmla="*/ 3980504 h 4745608"/>
                <a:gd name="connsiteX78" fmla="*/ 1197619 w 4560132"/>
                <a:gd name="connsiteY78" fmla="*/ 4738831 h 4745608"/>
                <a:gd name="connsiteX79" fmla="*/ 1220896 w 4560132"/>
                <a:gd name="connsiteY79" fmla="*/ 4338309 h 4745608"/>
                <a:gd name="connsiteX80" fmla="*/ 1242772 w 4560132"/>
                <a:gd name="connsiteY80" fmla="*/ 4080888 h 4745608"/>
                <a:gd name="connsiteX81" fmla="*/ 1198693 w 4560132"/>
                <a:gd name="connsiteY81" fmla="*/ 3909438 h 4745608"/>
                <a:gd name="connsiteX82" fmla="*/ 970093 w 4560132"/>
                <a:gd name="connsiteY82" fmla="*/ 3989448 h 4745608"/>
                <a:gd name="connsiteX83" fmla="*/ 766328 w 4560132"/>
                <a:gd name="connsiteY83" fmla="*/ 4131990 h 4745608"/>
                <a:gd name="connsiteX84" fmla="*/ 555808 w 4560132"/>
                <a:gd name="connsiteY84" fmla="*/ 4355688 h 4745608"/>
                <a:gd name="connsiteX85" fmla="*/ 785900 w 4560132"/>
                <a:gd name="connsiteY85" fmla="*/ 4017771 h 4745608"/>
                <a:gd name="connsiteX86" fmla="*/ 1130113 w 4560132"/>
                <a:gd name="connsiteY86" fmla="*/ 3817500 h 4745608"/>
                <a:gd name="connsiteX87" fmla="*/ 1278703 w 4560132"/>
                <a:gd name="connsiteY87" fmla="*/ 3726558 h 4745608"/>
                <a:gd name="connsiteX88" fmla="*/ 1269661 w 4560132"/>
                <a:gd name="connsiteY88" fmla="*/ 3390117 h 4745608"/>
                <a:gd name="connsiteX89" fmla="*/ 1309620 w 4560132"/>
                <a:gd name="connsiteY89" fmla="*/ 3169963 h 4745608"/>
                <a:gd name="connsiteX90" fmla="*/ 1393003 w 4560132"/>
                <a:gd name="connsiteY90" fmla="*/ 3052188 h 4745608"/>
                <a:gd name="connsiteX91" fmla="*/ 1080693 w 4560132"/>
                <a:gd name="connsiteY91" fmla="*/ 2984604 h 4745608"/>
                <a:gd name="connsiteX92" fmla="*/ 663453 w 4560132"/>
                <a:gd name="connsiteY92" fmla="*/ 3023360 h 4745608"/>
                <a:gd name="connsiteX93" fmla="*/ 235111 w 4560132"/>
                <a:gd name="connsiteY93" fmla="*/ 3217172 h 4745608"/>
                <a:gd name="connsiteX94" fmla="*/ 421453 w 4560132"/>
                <a:gd name="connsiteY94" fmla="*/ 3029328 h 4745608"/>
                <a:gd name="connsiteX95" fmla="*/ 627193 w 4560132"/>
                <a:gd name="connsiteY95" fmla="*/ 2926458 h 4745608"/>
                <a:gd name="connsiteX96" fmla="*/ 854480 w 4560132"/>
                <a:gd name="connsiteY96" fmla="*/ 2889178 h 4745608"/>
                <a:gd name="connsiteX97" fmla="*/ 1149272 w 4560132"/>
                <a:gd name="connsiteY97" fmla="*/ 2889676 h 4745608"/>
                <a:gd name="connsiteX98" fmla="*/ 1531894 w 4560132"/>
                <a:gd name="connsiteY98" fmla="*/ 2917507 h 4745608"/>
                <a:gd name="connsiteX99" fmla="*/ 1860559 w 4560132"/>
                <a:gd name="connsiteY99" fmla="*/ 2766431 h 4745608"/>
                <a:gd name="connsiteX100" fmla="*/ 1701613 w 4560132"/>
                <a:gd name="connsiteY100" fmla="*/ 2263518 h 4745608"/>
                <a:gd name="connsiteX101" fmla="*/ 1690183 w 4560132"/>
                <a:gd name="connsiteY101" fmla="*/ 1966338 h 4745608"/>
                <a:gd name="connsiteX102" fmla="*/ 1381991 w 4560132"/>
                <a:gd name="connsiteY102" fmla="*/ 1841604 h 4745608"/>
                <a:gd name="connsiteX103" fmla="*/ 1095823 w 4560132"/>
                <a:gd name="connsiteY103" fmla="*/ 1714878 h 4745608"/>
                <a:gd name="connsiteX104" fmla="*/ 746507 w 4560132"/>
                <a:gd name="connsiteY104" fmla="*/ 1626415 h 4745608"/>
                <a:gd name="connsiteX105" fmla="*/ 352873 w 4560132"/>
                <a:gd name="connsiteY105" fmla="*/ 1726308 h 4745608"/>
                <a:gd name="connsiteX106" fmla="*/ 113171 w 4560132"/>
                <a:gd name="connsiteY106" fmla="*/ 1763582 h 4745608"/>
                <a:gd name="connsiteX107" fmla="*/ 9973 w 4560132"/>
                <a:gd name="connsiteY107" fmla="*/ 1737738 h 4745608"/>
                <a:gd name="connsiteX108" fmla="*/ 348516 w 4560132"/>
                <a:gd name="connsiteY108" fmla="*/ 1643812 h 4745608"/>
                <a:gd name="connsiteX109" fmla="*/ 653097 w 4560132"/>
                <a:gd name="connsiteY109" fmla="*/ 1543920 h 4745608"/>
                <a:gd name="connsiteX110" fmla="*/ 1072963 w 4560132"/>
                <a:gd name="connsiteY110" fmla="*/ 1612008 h 4745608"/>
                <a:gd name="connsiteX111" fmla="*/ 1244413 w 4560132"/>
                <a:gd name="connsiteY111" fmla="*/ 1657728 h 4745608"/>
                <a:gd name="connsiteX112" fmla="*/ 1205766 w 4560132"/>
                <a:gd name="connsiteY112" fmla="*/ 1451988 h 4745608"/>
                <a:gd name="connsiteX113" fmla="*/ 1046313 w 4560132"/>
                <a:gd name="connsiteY113" fmla="*/ 815409 h 4745608"/>
                <a:gd name="connsiteX114" fmla="*/ 1221553 w 4560132"/>
                <a:gd name="connsiteY114" fmla="*/ 1211958 h 4745608"/>
                <a:gd name="connsiteX0" fmla="*/ 1221553 w 5011600"/>
                <a:gd name="connsiteY0" fmla="*/ 1211958 h 4745608"/>
                <a:gd name="connsiteX1" fmla="*/ 1343911 w 5011600"/>
                <a:gd name="connsiteY1" fmla="*/ 1559828 h 4745608"/>
                <a:gd name="connsiteX2" fmla="*/ 1553023 w 5011600"/>
                <a:gd name="connsiteY2" fmla="*/ 1657728 h 4745608"/>
                <a:gd name="connsiteX3" fmla="*/ 1907353 w 5011600"/>
                <a:gd name="connsiteY3" fmla="*/ 1680588 h 4745608"/>
                <a:gd name="connsiteX4" fmla="*/ 2021653 w 5011600"/>
                <a:gd name="connsiteY4" fmla="*/ 1543428 h 4745608"/>
                <a:gd name="connsiteX5" fmla="*/ 2124523 w 5011600"/>
                <a:gd name="connsiteY5" fmla="*/ 1291968 h 4745608"/>
                <a:gd name="connsiteX6" fmla="*/ 2124523 w 5011600"/>
                <a:gd name="connsiteY6" fmla="*/ 1120518 h 4745608"/>
                <a:gd name="connsiteX7" fmla="*/ 2068029 w 5011600"/>
                <a:gd name="connsiteY7" fmla="*/ 825325 h 4745608"/>
                <a:gd name="connsiteX8" fmla="*/ 2078803 w 5011600"/>
                <a:gd name="connsiteY8" fmla="*/ 777618 h 4745608"/>
                <a:gd name="connsiteX9" fmla="*/ 2170243 w 5011600"/>
                <a:gd name="connsiteY9" fmla="*/ 1086228 h 4745608"/>
                <a:gd name="connsiteX10" fmla="*/ 2215963 w 5011600"/>
                <a:gd name="connsiteY10" fmla="*/ 1269108 h 4745608"/>
                <a:gd name="connsiteX11" fmla="*/ 2284543 w 5011600"/>
                <a:gd name="connsiteY11" fmla="*/ 1303398 h 4745608"/>
                <a:gd name="connsiteX12" fmla="*/ 2330263 w 5011600"/>
                <a:gd name="connsiteY12" fmla="*/ 1166238 h 4745608"/>
                <a:gd name="connsiteX13" fmla="*/ 2467423 w 5011600"/>
                <a:gd name="connsiteY13" fmla="*/ 880488 h 4745608"/>
                <a:gd name="connsiteX14" fmla="*/ 2558863 w 5011600"/>
                <a:gd name="connsiteY14" fmla="*/ 640458 h 4745608"/>
                <a:gd name="connsiteX15" fmla="*/ 2616013 w 5011600"/>
                <a:gd name="connsiteY15" fmla="*/ 537588 h 4745608"/>
                <a:gd name="connsiteX16" fmla="*/ 2558863 w 5011600"/>
                <a:gd name="connsiteY16" fmla="*/ 789048 h 4745608"/>
                <a:gd name="connsiteX17" fmla="*/ 2444563 w 5011600"/>
                <a:gd name="connsiteY17" fmla="*/ 1097658 h 4745608"/>
                <a:gd name="connsiteX18" fmla="*/ 2375983 w 5011600"/>
                <a:gd name="connsiteY18" fmla="*/ 1406268 h 4745608"/>
                <a:gd name="connsiteX19" fmla="*/ 2558863 w 5011600"/>
                <a:gd name="connsiteY19" fmla="*/ 1577718 h 4745608"/>
                <a:gd name="connsiteX20" fmla="*/ 2878903 w 5011600"/>
                <a:gd name="connsiteY20" fmla="*/ 1657728 h 4745608"/>
                <a:gd name="connsiteX21" fmla="*/ 3187513 w 5011600"/>
                <a:gd name="connsiteY21" fmla="*/ 1657728 h 4745608"/>
                <a:gd name="connsiteX22" fmla="*/ 3370393 w 5011600"/>
                <a:gd name="connsiteY22" fmla="*/ 1566288 h 4745608"/>
                <a:gd name="connsiteX23" fmla="*/ 3488066 w 5011600"/>
                <a:gd name="connsiteY23" fmla="*/ 1246753 h 4745608"/>
                <a:gd name="connsiteX24" fmla="*/ 3495138 w 5011600"/>
                <a:gd name="connsiteY24" fmla="*/ 1115548 h 4745608"/>
                <a:gd name="connsiteX25" fmla="*/ 3493650 w 5011600"/>
                <a:gd name="connsiteY25" fmla="*/ 1063976 h 4745608"/>
                <a:gd name="connsiteX26" fmla="*/ 3450403 w 5011600"/>
                <a:gd name="connsiteY26" fmla="*/ 777618 h 4745608"/>
                <a:gd name="connsiteX27" fmla="*/ 3119893 w 5011600"/>
                <a:gd name="connsiteY27" fmla="*/ 321571 h 4745608"/>
                <a:gd name="connsiteX28" fmla="*/ 3497351 w 5011600"/>
                <a:gd name="connsiteY28" fmla="*/ 674883 h 4745608"/>
                <a:gd name="connsiteX29" fmla="*/ 3759013 w 5011600"/>
                <a:gd name="connsiteY29" fmla="*/ 571878 h 4745608"/>
                <a:gd name="connsiteX30" fmla="*/ 3999043 w 5011600"/>
                <a:gd name="connsiteY30" fmla="*/ 91818 h 4745608"/>
                <a:gd name="connsiteX31" fmla="*/ 4033333 w 5011600"/>
                <a:gd name="connsiteY31" fmla="*/ 11808 h 4745608"/>
                <a:gd name="connsiteX32" fmla="*/ 3984569 w 5011600"/>
                <a:gd name="connsiteY32" fmla="*/ 247366 h 4745608"/>
                <a:gd name="connsiteX33" fmla="*/ 3812791 w 5011600"/>
                <a:gd name="connsiteY33" fmla="*/ 647417 h 4745608"/>
                <a:gd name="connsiteX34" fmla="*/ 3592906 w 5011600"/>
                <a:gd name="connsiteY34" fmla="*/ 811408 h 4745608"/>
                <a:gd name="connsiteX35" fmla="*/ 3604425 w 5011600"/>
                <a:gd name="connsiteY35" fmla="*/ 999253 h 4745608"/>
                <a:gd name="connsiteX36" fmla="*/ 3872985 w 5011600"/>
                <a:gd name="connsiteY36" fmla="*/ 881976 h 4745608"/>
                <a:gd name="connsiteX37" fmla="*/ 4200754 w 5011600"/>
                <a:gd name="connsiteY37" fmla="*/ 774136 h 4745608"/>
                <a:gd name="connsiteX38" fmla="*/ 4064251 w 5011600"/>
                <a:gd name="connsiteY38" fmla="*/ 847195 h 4745608"/>
                <a:gd name="connsiteX39" fmla="*/ 3818880 w 5011600"/>
                <a:gd name="connsiteY39" fmla="*/ 991305 h 4745608"/>
                <a:gd name="connsiteX40" fmla="*/ 3658531 w 5011600"/>
                <a:gd name="connsiteY40" fmla="*/ 1093178 h 4745608"/>
                <a:gd name="connsiteX41" fmla="*/ 3622838 w 5011600"/>
                <a:gd name="connsiteY41" fmla="*/ 1221401 h 4745608"/>
                <a:gd name="connsiteX42" fmla="*/ 3577446 w 5011600"/>
                <a:gd name="connsiteY42" fmla="*/ 1500691 h 4745608"/>
                <a:gd name="connsiteX43" fmla="*/ 3461833 w 5011600"/>
                <a:gd name="connsiteY43" fmla="*/ 1726308 h 4745608"/>
                <a:gd name="connsiteX44" fmla="*/ 3278953 w 5011600"/>
                <a:gd name="connsiteY44" fmla="*/ 2034918 h 4745608"/>
                <a:gd name="connsiteX45" fmla="*/ 3288742 w 5011600"/>
                <a:gd name="connsiteY45" fmla="*/ 2273460 h 4745608"/>
                <a:gd name="connsiteX46" fmla="*/ 3434288 w 5011600"/>
                <a:gd name="connsiteY46" fmla="*/ 2417577 h 4745608"/>
                <a:gd name="connsiteX47" fmla="*/ 3781217 w 5011600"/>
                <a:gd name="connsiteY47" fmla="*/ 2618845 h 4745608"/>
                <a:gd name="connsiteX48" fmla="*/ 4079053 w 5011600"/>
                <a:gd name="connsiteY48" fmla="*/ 2777868 h 4745608"/>
                <a:gd name="connsiteX49" fmla="*/ 5011598 w 5011600"/>
                <a:gd name="connsiteY49" fmla="*/ 3189329 h 4745608"/>
                <a:gd name="connsiteX50" fmla="*/ 4070190 w 5011600"/>
                <a:gd name="connsiteY50" fmla="*/ 3021367 h 4745608"/>
                <a:gd name="connsiteX51" fmla="*/ 3460193 w 5011600"/>
                <a:gd name="connsiteY51" fmla="*/ 2852901 h 4745608"/>
                <a:gd name="connsiteX52" fmla="*/ 3217865 w 5011600"/>
                <a:gd name="connsiteY52" fmla="*/ 2829045 h 4745608"/>
                <a:gd name="connsiteX53" fmla="*/ 3025524 w 5011600"/>
                <a:gd name="connsiteY53" fmla="*/ 2858861 h 4745608"/>
                <a:gd name="connsiteX54" fmla="*/ 2832855 w 5011600"/>
                <a:gd name="connsiteY54" fmla="*/ 2930924 h 4745608"/>
                <a:gd name="connsiteX55" fmla="*/ 2820111 w 5011600"/>
                <a:gd name="connsiteY55" fmla="*/ 3026344 h 4745608"/>
                <a:gd name="connsiteX56" fmla="*/ 2959241 w 5011600"/>
                <a:gd name="connsiteY56" fmla="*/ 3167976 h 4745608"/>
                <a:gd name="connsiteX57" fmla="*/ 3176083 w 5011600"/>
                <a:gd name="connsiteY57" fmla="*/ 3269358 h 4745608"/>
                <a:gd name="connsiteX58" fmla="*/ 3388239 w 5011600"/>
                <a:gd name="connsiteY58" fmla="*/ 3442290 h 4745608"/>
                <a:gd name="connsiteX59" fmla="*/ 3212014 w 5011600"/>
                <a:gd name="connsiteY59" fmla="*/ 3336948 h 4745608"/>
                <a:gd name="connsiteX60" fmla="*/ 3004633 w 5011600"/>
                <a:gd name="connsiteY60" fmla="*/ 3276814 h 4745608"/>
                <a:gd name="connsiteX61" fmla="*/ 2771676 w 5011600"/>
                <a:gd name="connsiteY61" fmla="*/ 3166987 h 4745608"/>
                <a:gd name="connsiteX62" fmla="*/ 2638873 w 5011600"/>
                <a:gd name="connsiteY62" fmla="*/ 3097908 h 4745608"/>
                <a:gd name="connsiteX63" fmla="*/ 2570293 w 5011600"/>
                <a:gd name="connsiteY63" fmla="*/ 3109338 h 4745608"/>
                <a:gd name="connsiteX64" fmla="*/ 2525557 w 5011600"/>
                <a:gd name="connsiteY64" fmla="*/ 3326508 h 4745608"/>
                <a:gd name="connsiteX65" fmla="*/ 2584349 w 5011600"/>
                <a:gd name="connsiteY65" fmla="*/ 3577470 h 4745608"/>
                <a:gd name="connsiteX66" fmla="*/ 2663703 w 5011600"/>
                <a:gd name="connsiteY66" fmla="*/ 3996904 h 4745608"/>
                <a:gd name="connsiteX67" fmla="*/ 2633113 w 5011600"/>
                <a:gd name="connsiteY67" fmla="*/ 4192703 h 4745608"/>
                <a:gd name="connsiteX68" fmla="*/ 2539703 w 5011600"/>
                <a:gd name="connsiteY68" fmla="*/ 4455574 h 4745608"/>
                <a:gd name="connsiteX69" fmla="*/ 2595212 w 5011600"/>
                <a:gd name="connsiteY69" fmla="*/ 3945217 h 4745608"/>
                <a:gd name="connsiteX70" fmla="*/ 2481240 w 5011600"/>
                <a:gd name="connsiteY70" fmla="*/ 3566538 h 4745608"/>
                <a:gd name="connsiteX71" fmla="*/ 2307403 w 5011600"/>
                <a:gd name="connsiteY71" fmla="*/ 3166488 h 4745608"/>
                <a:gd name="connsiteX72" fmla="*/ 2261683 w 5011600"/>
                <a:gd name="connsiteY72" fmla="*/ 3063618 h 4745608"/>
                <a:gd name="connsiteX73" fmla="*/ 2078803 w 5011600"/>
                <a:gd name="connsiteY73" fmla="*/ 2949318 h 4745608"/>
                <a:gd name="connsiteX74" fmla="*/ 1824299 w 5011600"/>
                <a:gd name="connsiteY74" fmla="*/ 3002494 h 4745608"/>
                <a:gd name="connsiteX75" fmla="*/ 1412162 w 5011600"/>
                <a:gd name="connsiteY75" fmla="*/ 3235573 h 4745608"/>
                <a:gd name="connsiteX76" fmla="*/ 1381573 w 5011600"/>
                <a:gd name="connsiteY76" fmla="*/ 3680838 h 4745608"/>
                <a:gd name="connsiteX77" fmla="*/ 1340867 w 5011600"/>
                <a:gd name="connsiteY77" fmla="*/ 3980504 h 4745608"/>
                <a:gd name="connsiteX78" fmla="*/ 1197619 w 5011600"/>
                <a:gd name="connsiteY78" fmla="*/ 4738831 h 4745608"/>
                <a:gd name="connsiteX79" fmla="*/ 1220896 w 5011600"/>
                <a:gd name="connsiteY79" fmla="*/ 4338309 h 4745608"/>
                <a:gd name="connsiteX80" fmla="*/ 1242772 w 5011600"/>
                <a:gd name="connsiteY80" fmla="*/ 4080888 h 4745608"/>
                <a:gd name="connsiteX81" fmla="*/ 1198693 w 5011600"/>
                <a:gd name="connsiteY81" fmla="*/ 3909438 h 4745608"/>
                <a:gd name="connsiteX82" fmla="*/ 970093 w 5011600"/>
                <a:gd name="connsiteY82" fmla="*/ 3989448 h 4745608"/>
                <a:gd name="connsiteX83" fmla="*/ 766328 w 5011600"/>
                <a:gd name="connsiteY83" fmla="*/ 4131990 h 4745608"/>
                <a:gd name="connsiteX84" fmla="*/ 555808 w 5011600"/>
                <a:gd name="connsiteY84" fmla="*/ 4355688 h 4745608"/>
                <a:gd name="connsiteX85" fmla="*/ 785900 w 5011600"/>
                <a:gd name="connsiteY85" fmla="*/ 4017771 h 4745608"/>
                <a:gd name="connsiteX86" fmla="*/ 1130113 w 5011600"/>
                <a:gd name="connsiteY86" fmla="*/ 3817500 h 4745608"/>
                <a:gd name="connsiteX87" fmla="*/ 1278703 w 5011600"/>
                <a:gd name="connsiteY87" fmla="*/ 3726558 h 4745608"/>
                <a:gd name="connsiteX88" fmla="*/ 1269661 w 5011600"/>
                <a:gd name="connsiteY88" fmla="*/ 3390117 h 4745608"/>
                <a:gd name="connsiteX89" fmla="*/ 1309620 w 5011600"/>
                <a:gd name="connsiteY89" fmla="*/ 3169963 h 4745608"/>
                <a:gd name="connsiteX90" fmla="*/ 1393003 w 5011600"/>
                <a:gd name="connsiteY90" fmla="*/ 3052188 h 4745608"/>
                <a:gd name="connsiteX91" fmla="*/ 1080693 w 5011600"/>
                <a:gd name="connsiteY91" fmla="*/ 2984604 h 4745608"/>
                <a:gd name="connsiteX92" fmla="*/ 663453 w 5011600"/>
                <a:gd name="connsiteY92" fmla="*/ 3023360 h 4745608"/>
                <a:gd name="connsiteX93" fmla="*/ 235111 w 5011600"/>
                <a:gd name="connsiteY93" fmla="*/ 3217172 h 4745608"/>
                <a:gd name="connsiteX94" fmla="*/ 421453 w 5011600"/>
                <a:gd name="connsiteY94" fmla="*/ 3029328 h 4745608"/>
                <a:gd name="connsiteX95" fmla="*/ 627193 w 5011600"/>
                <a:gd name="connsiteY95" fmla="*/ 2926458 h 4745608"/>
                <a:gd name="connsiteX96" fmla="*/ 854480 w 5011600"/>
                <a:gd name="connsiteY96" fmla="*/ 2889178 h 4745608"/>
                <a:gd name="connsiteX97" fmla="*/ 1149272 w 5011600"/>
                <a:gd name="connsiteY97" fmla="*/ 2889676 h 4745608"/>
                <a:gd name="connsiteX98" fmla="*/ 1531894 w 5011600"/>
                <a:gd name="connsiteY98" fmla="*/ 2917507 h 4745608"/>
                <a:gd name="connsiteX99" fmla="*/ 1860559 w 5011600"/>
                <a:gd name="connsiteY99" fmla="*/ 2766431 h 4745608"/>
                <a:gd name="connsiteX100" fmla="*/ 1701613 w 5011600"/>
                <a:gd name="connsiteY100" fmla="*/ 2263518 h 4745608"/>
                <a:gd name="connsiteX101" fmla="*/ 1690183 w 5011600"/>
                <a:gd name="connsiteY101" fmla="*/ 1966338 h 4745608"/>
                <a:gd name="connsiteX102" fmla="*/ 1381991 w 5011600"/>
                <a:gd name="connsiteY102" fmla="*/ 1841604 h 4745608"/>
                <a:gd name="connsiteX103" fmla="*/ 1095823 w 5011600"/>
                <a:gd name="connsiteY103" fmla="*/ 1714878 h 4745608"/>
                <a:gd name="connsiteX104" fmla="*/ 746507 w 5011600"/>
                <a:gd name="connsiteY104" fmla="*/ 1626415 h 4745608"/>
                <a:gd name="connsiteX105" fmla="*/ 352873 w 5011600"/>
                <a:gd name="connsiteY105" fmla="*/ 1726308 h 4745608"/>
                <a:gd name="connsiteX106" fmla="*/ 113171 w 5011600"/>
                <a:gd name="connsiteY106" fmla="*/ 1763582 h 4745608"/>
                <a:gd name="connsiteX107" fmla="*/ 9973 w 5011600"/>
                <a:gd name="connsiteY107" fmla="*/ 1737738 h 4745608"/>
                <a:gd name="connsiteX108" fmla="*/ 348516 w 5011600"/>
                <a:gd name="connsiteY108" fmla="*/ 1643812 h 4745608"/>
                <a:gd name="connsiteX109" fmla="*/ 653097 w 5011600"/>
                <a:gd name="connsiteY109" fmla="*/ 1543920 h 4745608"/>
                <a:gd name="connsiteX110" fmla="*/ 1072963 w 5011600"/>
                <a:gd name="connsiteY110" fmla="*/ 1612008 h 4745608"/>
                <a:gd name="connsiteX111" fmla="*/ 1244413 w 5011600"/>
                <a:gd name="connsiteY111" fmla="*/ 1657728 h 4745608"/>
                <a:gd name="connsiteX112" fmla="*/ 1205766 w 5011600"/>
                <a:gd name="connsiteY112" fmla="*/ 1451988 h 4745608"/>
                <a:gd name="connsiteX113" fmla="*/ 1046313 w 5011600"/>
                <a:gd name="connsiteY113" fmla="*/ 815409 h 4745608"/>
                <a:gd name="connsiteX114" fmla="*/ 1221553 w 5011600"/>
                <a:gd name="connsiteY114" fmla="*/ 1211958 h 4745608"/>
                <a:gd name="connsiteX0" fmla="*/ 1221553 w 5055473"/>
                <a:gd name="connsiteY0" fmla="*/ 1211958 h 4745608"/>
                <a:gd name="connsiteX1" fmla="*/ 1343911 w 5055473"/>
                <a:gd name="connsiteY1" fmla="*/ 1559828 h 4745608"/>
                <a:gd name="connsiteX2" fmla="*/ 1553023 w 5055473"/>
                <a:gd name="connsiteY2" fmla="*/ 1657728 h 4745608"/>
                <a:gd name="connsiteX3" fmla="*/ 1907353 w 5055473"/>
                <a:gd name="connsiteY3" fmla="*/ 1680588 h 4745608"/>
                <a:gd name="connsiteX4" fmla="*/ 2021653 w 5055473"/>
                <a:gd name="connsiteY4" fmla="*/ 1543428 h 4745608"/>
                <a:gd name="connsiteX5" fmla="*/ 2124523 w 5055473"/>
                <a:gd name="connsiteY5" fmla="*/ 1291968 h 4745608"/>
                <a:gd name="connsiteX6" fmla="*/ 2124523 w 5055473"/>
                <a:gd name="connsiteY6" fmla="*/ 1120518 h 4745608"/>
                <a:gd name="connsiteX7" fmla="*/ 2068029 w 5055473"/>
                <a:gd name="connsiteY7" fmla="*/ 825325 h 4745608"/>
                <a:gd name="connsiteX8" fmla="*/ 2078803 w 5055473"/>
                <a:gd name="connsiteY8" fmla="*/ 777618 h 4745608"/>
                <a:gd name="connsiteX9" fmla="*/ 2170243 w 5055473"/>
                <a:gd name="connsiteY9" fmla="*/ 1086228 h 4745608"/>
                <a:gd name="connsiteX10" fmla="*/ 2215963 w 5055473"/>
                <a:gd name="connsiteY10" fmla="*/ 1269108 h 4745608"/>
                <a:gd name="connsiteX11" fmla="*/ 2284543 w 5055473"/>
                <a:gd name="connsiteY11" fmla="*/ 1303398 h 4745608"/>
                <a:gd name="connsiteX12" fmla="*/ 2330263 w 5055473"/>
                <a:gd name="connsiteY12" fmla="*/ 1166238 h 4745608"/>
                <a:gd name="connsiteX13" fmla="*/ 2467423 w 5055473"/>
                <a:gd name="connsiteY13" fmla="*/ 880488 h 4745608"/>
                <a:gd name="connsiteX14" fmla="*/ 2558863 w 5055473"/>
                <a:gd name="connsiteY14" fmla="*/ 640458 h 4745608"/>
                <a:gd name="connsiteX15" fmla="*/ 2616013 w 5055473"/>
                <a:gd name="connsiteY15" fmla="*/ 537588 h 4745608"/>
                <a:gd name="connsiteX16" fmla="*/ 2558863 w 5055473"/>
                <a:gd name="connsiteY16" fmla="*/ 789048 h 4745608"/>
                <a:gd name="connsiteX17" fmla="*/ 2444563 w 5055473"/>
                <a:gd name="connsiteY17" fmla="*/ 1097658 h 4745608"/>
                <a:gd name="connsiteX18" fmla="*/ 2375983 w 5055473"/>
                <a:gd name="connsiteY18" fmla="*/ 1406268 h 4745608"/>
                <a:gd name="connsiteX19" fmla="*/ 2558863 w 5055473"/>
                <a:gd name="connsiteY19" fmla="*/ 1577718 h 4745608"/>
                <a:gd name="connsiteX20" fmla="*/ 2878903 w 5055473"/>
                <a:gd name="connsiteY20" fmla="*/ 1657728 h 4745608"/>
                <a:gd name="connsiteX21" fmla="*/ 3187513 w 5055473"/>
                <a:gd name="connsiteY21" fmla="*/ 1657728 h 4745608"/>
                <a:gd name="connsiteX22" fmla="*/ 3370393 w 5055473"/>
                <a:gd name="connsiteY22" fmla="*/ 1566288 h 4745608"/>
                <a:gd name="connsiteX23" fmla="*/ 3488066 w 5055473"/>
                <a:gd name="connsiteY23" fmla="*/ 1246753 h 4745608"/>
                <a:gd name="connsiteX24" fmla="*/ 3495138 w 5055473"/>
                <a:gd name="connsiteY24" fmla="*/ 1115548 h 4745608"/>
                <a:gd name="connsiteX25" fmla="*/ 3493650 w 5055473"/>
                <a:gd name="connsiteY25" fmla="*/ 1063976 h 4745608"/>
                <a:gd name="connsiteX26" fmla="*/ 3450403 w 5055473"/>
                <a:gd name="connsiteY26" fmla="*/ 777618 h 4745608"/>
                <a:gd name="connsiteX27" fmla="*/ 3119893 w 5055473"/>
                <a:gd name="connsiteY27" fmla="*/ 321571 h 4745608"/>
                <a:gd name="connsiteX28" fmla="*/ 3497351 w 5055473"/>
                <a:gd name="connsiteY28" fmla="*/ 674883 h 4745608"/>
                <a:gd name="connsiteX29" fmla="*/ 3759013 w 5055473"/>
                <a:gd name="connsiteY29" fmla="*/ 571878 h 4745608"/>
                <a:gd name="connsiteX30" fmla="*/ 3999043 w 5055473"/>
                <a:gd name="connsiteY30" fmla="*/ 91818 h 4745608"/>
                <a:gd name="connsiteX31" fmla="*/ 4033333 w 5055473"/>
                <a:gd name="connsiteY31" fmla="*/ 11808 h 4745608"/>
                <a:gd name="connsiteX32" fmla="*/ 3984569 w 5055473"/>
                <a:gd name="connsiteY32" fmla="*/ 247366 h 4745608"/>
                <a:gd name="connsiteX33" fmla="*/ 3812791 w 5055473"/>
                <a:gd name="connsiteY33" fmla="*/ 647417 h 4745608"/>
                <a:gd name="connsiteX34" fmla="*/ 3592906 w 5055473"/>
                <a:gd name="connsiteY34" fmla="*/ 811408 h 4745608"/>
                <a:gd name="connsiteX35" fmla="*/ 3604425 w 5055473"/>
                <a:gd name="connsiteY35" fmla="*/ 999253 h 4745608"/>
                <a:gd name="connsiteX36" fmla="*/ 3872985 w 5055473"/>
                <a:gd name="connsiteY36" fmla="*/ 881976 h 4745608"/>
                <a:gd name="connsiteX37" fmla="*/ 4200754 w 5055473"/>
                <a:gd name="connsiteY37" fmla="*/ 774136 h 4745608"/>
                <a:gd name="connsiteX38" fmla="*/ 4064251 w 5055473"/>
                <a:gd name="connsiteY38" fmla="*/ 847195 h 4745608"/>
                <a:gd name="connsiteX39" fmla="*/ 3818880 w 5055473"/>
                <a:gd name="connsiteY39" fmla="*/ 991305 h 4745608"/>
                <a:gd name="connsiteX40" fmla="*/ 3658531 w 5055473"/>
                <a:gd name="connsiteY40" fmla="*/ 1093178 h 4745608"/>
                <a:gd name="connsiteX41" fmla="*/ 3622838 w 5055473"/>
                <a:gd name="connsiteY41" fmla="*/ 1221401 h 4745608"/>
                <a:gd name="connsiteX42" fmla="*/ 3577446 w 5055473"/>
                <a:gd name="connsiteY42" fmla="*/ 1500691 h 4745608"/>
                <a:gd name="connsiteX43" fmla="*/ 3461833 w 5055473"/>
                <a:gd name="connsiteY43" fmla="*/ 1726308 h 4745608"/>
                <a:gd name="connsiteX44" fmla="*/ 3278953 w 5055473"/>
                <a:gd name="connsiteY44" fmla="*/ 2034918 h 4745608"/>
                <a:gd name="connsiteX45" fmla="*/ 3288742 w 5055473"/>
                <a:gd name="connsiteY45" fmla="*/ 2273460 h 4745608"/>
                <a:gd name="connsiteX46" fmla="*/ 3434288 w 5055473"/>
                <a:gd name="connsiteY46" fmla="*/ 2417577 h 4745608"/>
                <a:gd name="connsiteX47" fmla="*/ 3781217 w 5055473"/>
                <a:gd name="connsiteY47" fmla="*/ 2618845 h 4745608"/>
                <a:gd name="connsiteX48" fmla="*/ 4079053 w 5055473"/>
                <a:gd name="connsiteY48" fmla="*/ 2777868 h 4745608"/>
                <a:gd name="connsiteX49" fmla="*/ 5011598 w 5055473"/>
                <a:gd name="connsiteY49" fmla="*/ 3189329 h 4745608"/>
                <a:gd name="connsiteX50" fmla="*/ 4818456 w 5055473"/>
                <a:gd name="connsiteY50" fmla="*/ 3291193 h 4745608"/>
                <a:gd name="connsiteX51" fmla="*/ 4070190 w 5055473"/>
                <a:gd name="connsiteY51" fmla="*/ 3021367 h 4745608"/>
                <a:gd name="connsiteX52" fmla="*/ 3460193 w 5055473"/>
                <a:gd name="connsiteY52" fmla="*/ 2852901 h 4745608"/>
                <a:gd name="connsiteX53" fmla="*/ 3217865 w 5055473"/>
                <a:gd name="connsiteY53" fmla="*/ 2829045 h 4745608"/>
                <a:gd name="connsiteX54" fmla="*/ 3025524 w 5055473"/>
                <a:gd name="connsiteY54" fmla="*/ 2858861 h 4745608"/>
                <a:gd name="connsiteX55" fmla="*/ 2832855 w 5055473"/>
                <a:gd name="connsiteY55" fmla="*/ 2930924 h 4745608"/>
                <a:gd name="connsiteX56" fmla="*/ 2820111 w 5055473"/>
                <a:gd name="connsiteY56" fmla="*/ 3026344 h 4745608"/>
                <a:gd name="connsiteX57" fmla="*/ 2959241 w 5055473"/>
                <a:gd name="connsiteY57" fmla="*/ 3167976 h 4745608"/>
                <a:gd name="connsiteX58" fmla="*/ 3176083 w 5055473"/>
                <a:gd name="connsiteY58" fmla="*/ 3269358 h 4745608"/>
                <a:gd name="connsiteX59" fmla="*/ 3388239 w 5055473"/>
                <a:gd name="connsiteY59" fmla="*/ 3442290 h 4745608"/>
                <a:gd name="connsiteX60" fmla="*/ 3212014 w 5055473"/>
                <a:gd name="connsiteY60" fmla="*/ 3336948 h 4745608"/>
                <a:gd name="connsiteX61" fmla="*/ 3004633 w 5055473"/>
                <a:gd name="connsiteY61" fmla="*/ 3276814 h 4745608"/>
                <a:gd name="connsiteX62" fmla="*/ 2771676 w 5055473"/>
                <a:gd name="connsiteY62" fmla="*/ 3166987 h 4745608"/>
                <a:gd name="connsiteX63" fmla="*/ 2638873 w 5055473"/>
                <a:gd name="connsiteY63" fmla="*/ 3097908 h 4745608"/>
                <a:gd name="connsiteX64" fmla="*/ 2570293 w 5055473"/>
                <a:gd name="connsiteY64" fmla="*/ 3109338 h 4745608"/>
                <a:gd name="connsiteX65" fmla="*/ 2525557 w 5055473"/>
                <a:gd name="connsiteY65" fmla="*/ 3326508 h 4745608"/>
                <a:gd name="connsiteX66" fmla="*/ 2584349 w 5055473"/>
                <a:gd name="connsiteY66" fmla="*/ 3577470 h 4745608"/>
                <a:gd name="connsiteX67" fmla="*/ 2663703 w 5055473"/>
                <a:gd name="connsiteY67" fmla="*/ 3996904 h 4745608"/>
                <a:gd name="connsiteX68" fmla="*/ 2633113 w 5055473"/>
                <a:gd name="connsiteY68" fmla="*/ 4192703 h 4745608"/>
                <a:gd name="connsiteX69" fmla="*/ 2539703 w 5055473"/>
                <a:gd name="connsiteY69" fmla="*/ 4455574 h 4745608"/>
                <a:gd name="connsiteX70" fmla="*/ 2595212 w 5055473"/>
                <a:gd name="connsiteY70" fmla="*/ 3945217 h 4745608"/>
                <a:gd name="connsiteX71" fmla="*/ 2481240 w 5055473"/>
                <a:gd name="connsiteY71" fmla="*/ 3566538 h 4745608"/>
                <a:gd name="connsiteX72" fmla="*/ 2307403 w 5055473"/>
                <a:gd name="connsiteY72" fmla="*/ 3166488 h 4745608"/>
                <a:gd name="connsiteX73" fmla="*/ 2261683 w 5055473"/>
                <a:gd name="connsiteY73" fmla="*/ 3063618 h 4745608"/>
                <a:gd name="connsiteX74" fmla="*/ 2078803 w 5055473"/>
                <a:gd name="connsiteY74" fmla="*/ 2949318 h 4745608"/>
                <a:gd name="connsiteX75" fmla="*/ 1824299 w 5055473"/>
                <a:gd name="connsiteY75" fmla="*/ 3002494 h 4745608"/>
                <a:gd name="connsiteX76" fmla="*/ 1412162 w 5055473"/>
                <a:gd name="connsiteY76" fmla="*/ 3235573 h 4745608"/>
                <a:gd name="connsiteX77" fmla="*/ 1381573 w 5055473"/>
                <a:gd name="connsiteY77" fmla="*/ 3680838 h 4745608"/>
                <a:gd name="connsiteX78" fmla="*/ 1340867 w 5055473"/>
                <a:gd name="connsiteY78" fmla="*/ 3980504 h 4745608"/>
                <a:gd name="connsiteX79" fmla="*/ 1197619 w 5055473"/>
                <a:gd name="connsiteY79" fmla="*/ 4738831 h 4745608"/>
                <a:gd name="connsiteX80" fmla="*/ 1220896 w 5055473"/>
                <a:gd name="connsiteY80" fmla="*/ 4338309 h 4745608"/>
                <a:gd name="connsiteX81" fmla="*/ 1242772 w 5055473"/>
                <a:gd name="connsiteY81" fmla="*/ 4080888 h 4745608"/>
                <a:gd name="connsiteX82" fmla="*/ 1198693 w 5055473"/>
                <a:gd name="connsiteY82" fmla="*/ 3909438 h 4745608"/>
                <a:gd name="connsiteX83" fmla="*/ 970093 w 5055473"/>
                <a:gd name="connsiteY83" fmla="*/ 3989448 h 4745608"/>
                <a:gd name="connsiteX84" fmla="*/ 766328 w 5055473"/>
                <a:gd name="connsiteY84" fmla="*/ 4131990 h 4745608"/>
                <a:gd name="connsiteX85" fmla="*/ 555808 w 5055473"/>
                <a:gd name="connsiteY85" fmla="*/ 4355688 h 4745608"/>
                <a:gd name="connsiteX86" fmla="*/ 785900 w 5055473"/>
                <a:gd name="connsiteY86" fmla="*/ 4017771 h 4745608"/>
                <a:gd name="connsiteX87" fmla="*/ 1130113 w 5055473"/>
                <a:gd name="connsiteY87" fmla="*/ 3817500 h 4745608"/>
                <a:gd name="connsiteX88" fmla="*/ 1278703 w 5055473"/>
                <a:gd name="connsiteY88" fmla="*/ 3726558 h 4745608"/>
                <a:gd name="connsiteX89" fmla="*/ 1269661 w 5055473"/>
                <a:gd name="connsiteY89" fmla="*/ 3390117 h 4745608"/>
                <a:gd name="connsiteX90" fmla="*/ 1309620 w 5055473"/>
                <a:gd name="connsiteY90" fmla="*/ 3169963 h 4745608"/>
                <a:gd name="connsiteX91" fmla="*/ 1393003 w 5055473"/>
                <a:gd name="connsiteY91" fmla="*/ 3052188 h 4745608"/>
                <a:gd name="connsiteX92" fmla="*/ 1080693 w 5055473"/>
                <a:gd name="connsiteY92" fmla="*/ 2984604 h 4745608"/>
                <a:gd name="connsiteX93" fmla="*/ 663453 w 5055473"/>
                <a:gd name="connsiteY93" fmla="*/ 3023360 h 4745608"/>
                <a:gd name="connsiteX94" fmla="*/ 235111 w 5055473"/>
                <a:gd name="connsiteY94" fmla="*/ 3217172 h 4745608"/>
                <a:gd name="connsiteX95" fmla="*/ 421453 w 5055473"/>
                <a:gd name="connsiteY95" fmla="*/ 3029328 h 4745608"/>
                <a:gd name="connsiteX96" fmla="*/ 627193 w 5055473"/>
                <a:gd name="connsiteY96" fmla="*/ 2926458 h 4745608"/>
                <a:gd name="connsiteX97" fmla="*/ 854480 w 5055473"/>
                <a:gd name="connsiteY97" fmla="*/ 2889178 h 4745608"/>
                <a:gd name="connsiteX98" fmla="*/ 1149272 w 5055473"/>
                <a:gd name="connsiteY98" fmla="*/ 2889676 h 4745608"/>
                <a:gd name="connsiteX99" fmla="*/ 1531894 w 5055473"/>
                <a:gd name="connsiteY99" fmla="*/ 2917507 h 4745608"/>
                <a:gd name="connsiteX100" fmla="*/ 1860559 w 5055473"/>
                <a:gd name="connsiteY100" fmla="*/ 2766431 h 4745608"/>
                <a:gd name="connsiteX101" fmla="*/ 1701613 w 5055473"/>
                <a:gd name="connsiteY101" fmla="*/ 2263518 h 4745608"/>
                <a:gd name="connsiteX102" fmla="*/ 1690183 w 5055473"/>
                <a:gd name="connsiteY102" fmla="*/ 1966338 h 4745608"/>
                <a:gd name="connsiteX103" fmla="*/ 1381991 w 5055473"/>
                <a:gd name="connsiteY103" fmla="*/ 1841604 h 4745608"/>
                <a:gd name="connsiteX104" fmla="*/ 1095823 w 5055473"/>
                <a:gd name="connsiteY104" fmla="*/ 1714878 h 4745608"/>
                <a:gd name="connsiteX105" fmla="*/ 746507 w 5055473"/>
                <a:gd name="connsiteY105" fmla="*/ 1626415 h 4745608"/>
                <a:gd name="connsiteX106" fmla="*/ 352873 w 5055473"/>
                <a:gd name="connsiteY106" fmla="*/ 1726308 h 4745608"/>
                <a:gd name="connsiteX107" fmla="*/ 113171 w 5055473"/>
                <a:gd name="connsiteY107" fmla="*/ 1763582 h 4745608"/>
                <a:gd name="connsiteX108" fmla="*/ 9973 w 5055473"/>
                <a:gd name="connsiteY108" fmla="*/ 1737738 h 4745608"/>
                <a:gd name="connsiteX109" fmla="*/ 348516 w 5055473"/>
                <a:gd name="connsiteY109" fmla="*/ 1643812 h 4745608"/>
                <a:gd name="connsiteX110" fmla="*/ 653097 w 5055473"/>
                <a:gd name="connsiteY110" fmla="*/ 1543920 h 4745608"/>
                <a:gd name="connsiteX111" fmla="*/ 1072963 w 5055473"/>
                <a:gd name="connsiteY111" fmla="*/ 1612008 h 4745608"/>
                <a:gd name="connsiteX112" fmla="*/ 1244413 w 5055473"/>
                <a:gd name="connsiteY112" fmla="*/ 1657728 h 4745608"/>
                <a:gd name="connsiteX113" fmla="*/ 1205766 w 5055473"/>
                <a:gd name="connsiteY113" fmla="*/ 1451988 h 4745608"/>
                <a:gd name="connsiteX114" fmla="*/ 1046313 w 5055473"/>
                <a:gd name="connsiteY114" fmla="*/ 815409 h 4745608"/>
                <a:gd name="connsiteX115" fmla="*/ 1221553 w 5055473"/>
                <a:gd name="connsiteY115" fmla="*/ 1211958 h 4745608"/>
                <a:gd name="connsiteX0" fmla="*/ 1221553 w 5055473"/>
                <a:gd name="connsiteY0" fmla="*/ 1211958 h 4745608"/>
                <a:gd name="connsiteX1" fmla="*/ 1343911 w 5055473"/>
                <a:gd name="connsiteY1" fmla="*/ 1559828 h 4745608"/>
                <a:gd name="connsiteX2" fmla="*/ 1553023 w 5055473"/>
                <a:gd name="connsiteY2" fmla="*/ 1657728 h 4745608"/>
                <a:gd name="connsiteX3" fmla="*/ 1907353 w 5055473"/>
                <a:gd name="connsiteY3" fmla="*/ 1680588 h 4745608"/>
                <a:gd name="connsiteX4" fmla="*/ 2021653 w 5055473"/>
                <a:gd name="connsiteY4" fmla="*/ 1543428 h 4745608"/>
                <a:gd name="connsiteX5" fmla="*/ 2124523 w 5055473"/>
                <a:gd name="connsiteY5" fmla="*/ 1291968 h 4745608"/>
                <a:gd name="connsiteX6" fmla="*/ 2124523 w 5055473"/>
                <a:gd name="connsiteY6" fmla="*/ 1120518 h 4745608"/>
                <a:gd name="connsiteX7" fmla="*/ 2068029 w 5055473"/>
                <a:gd name="connsiteY7" fmla="*/ 825325 h 4745608"/>
                <a:gd name="connsiteX8" fmla="*/ 2078803 w 5055473"/>
                <a:gd name="connsiteY8" fmla="*/ 777618 h 4745608"/>
                <a:gd name="connsiteX9" fmla="*/ 2170243 w 5055473"/>
                <a:gd name="connsiteY9" fmla="*/ 1086228 h 4745608"/>
                <a:gd name="connsiteX10" fmla="*/ 2215963 w 5055473"/>
                <a:gd name="connsiteY10" fmla="*/ 1269108 h 4745608"/>
                <a:gd name="connsiteX11" fmla="*/ 2284543 w 5055473"/>
                <a:gd name="connsiteY11" fmla="*/ 1303398 h 4745608"/>
                <a:gd name="connsiteX12" fmla="*/ 2330263 w 5055473"/>
                <a:gd name="connsiteY12" fmla="*/ 1166238 h 4745608"/>
                <a:gd name="connsiteX13" fmla="*/ 2467423 w 5055473"/>
                <a:gd name="connsiteY13" fmla="*/ 880488 h 4745608"/>
                <a:gd name="connsiteX14" fmla="*/ 2558863 w 5055473"/>
                <a:gd name="connsiteY14" fmla="*/ 640458 h 4745608"/>
                <a:gd name="connsiteX15" fmla="*/ 2616013 w 5055473"/>
                <a:gd name="connsiteY15" fmla="*/ 537588 h 4745608"/>
                <a:gd name="connsiteX16" fmla="*/ 2558863 w 5055473"/>
                <a:gd name="connsiteY16" fmla="*/ 789048 h 4745608"/>
                <a:gd name="connsiteX17" fmla="*/ 2444563 w 5055473"/>
                <a:gd name="connsiteY17" fmla="*/ 1097658 h 4745608"/>
                <a:gd name="connsiteX18" fmla="*/ 2375983 w 5055473"/>
                <a:gd name="connsiteY18" fmla="*/ 1406268 h 4745608"/>
                <a:gd name="connsiteX19" fmla="*/ 2558863 w 5055473"/>
                <a:gd name="connsiteY19" fmla="*/ 1577718 h 4745608"/>
                <a:gd name="connsiteX20" fmla="*/ 2878903 w 5055473"/>
                <a:gd name="connsiteY20" fmla="*/ 1657728 h 4745608"/>
                <a:gd name="connsiteX21" fmla="*/ 3187513 w 5055473"/>
                <a:gd name="connsiteY21" fmla="*/ 1657728 h 4745608"/>
                <a:gd name="connsiteX22" fmla="*/ 3370393 w 5055473"/>
                <a:gd name="connsiteY22" fmla="*/ 1566288 h 4745608"/>
                <a:gd name="connsiteX23" fmla="*/ 3488066 w 5055473"/>
                <a:gd name="connsiteY23" fmla="*/ 1246753 h 4745608"/>
                <a:gd name="connsiteX24" fmla="*/ 3495138 w 5055473"/>
                <a:gd name="connsiteY24" fmla="*/ 1115548 h 4745608"/>
                <a:gd name="connsiteX25" fmla="*/ 3493650 w 5055473"/>
                <a:gd name="connsiteY25" fmla="*/ 1063976 h 4745608"/>
                <a:gd name="connsiteX26" fmla="*/ 3450403 w 5055473"/>
                <a:gd name="connsiteY26" fmla="*/ 777618 h 4745608"/>
                <a:gd name="connsiteX27" fmla="*/ 3119893 w 5055473"/>
                <a:gd name="connsiteY27" fmla="*/ 321571 h 4745608"/>
                <a:gd name="connsiteX28" fmla="*/ 3497351 w 5055473"/>
                <a:gd name="connsiteY28" fmla="*/ 674883 h 4745608"/>
                <a:gd name="connsiteX29" fmla="*/ 3759013 w 5055473"/>
                <a:gd name="connsiteY29" fmla="*/ 571878 h 4745608"/>
                <a:gd name="connsiteX30" fmla="*/ 3999043 w 5055473"/>
                <a:gd name="connsiteY30" fmla="*/ 91818 h 4745608"/>
                <a:gd name="connsiteX31" fmla="*/ 4033333 w 5055473"/>
                <a:gd name="connsiteY31" fmla="*/ 11808 h 4745608"/>
                <a:gd name="connsiteX32" fmla="*/ 3984569 w 5055473"/>
                <a:gd name="connsiteY32" fmla="*/ 247366 h 4745608"/>
                <a:gd name="connsiteX33" fmla="*/ 3812791 w 5055473"/>
                <a:gd name="connsiteY33" fmla="*/ 647417 h 4745608"/>
                <a:gd name="connsiteX34" fmla="*/ 3592906 w 5055473"/>
                <a:gd name="connsiteY34" fmla="*/ 811408 h 4745608"/>
                <a:gd name="connsiteX35" fmla="*/ 3604425 w 5055473"/>
                <a:gd name="connsiteY35" fmla="*/ 999253 h 4745608"/>
                <a:gd name="connsiteX36" fmla="*/ 3872985 w 5055473"/>
                <a:gd name="connsiteY36" fmla="*/ 881976 h 4745608"/>
                <a:gd name="connsiteX37" fmla="*/ 4200754 w 5055473"/>
                <a:gd name="connsiteY37" fmla="*/ 774136 h 4745608"/>
                <a:gd name="connsiteX38" fmla="*/ 4064251 w 5055473"/>
                <a:gd name="connsiteY38" fmla="*/ 847195 h 4745608"/>
                <a:gd name="connsiteX39" fmla="*/ 3818880 w 5055473"/>
                <a:gd name="connsiteY39" fmla="*/ 991305 h 4745608"/>
                <a:gd name="connsiteX40" fmla="*/ 3658531 w 5055473"/>
                <a:gd name="connsiteY40" fmla="*/ 1093178 h 4745608"/>
                <a:gd name="connsiteX41" fmla="*/ 3622838 w 5055473"/>
                <a:gd name="connsiteY41" fmla="*/ 1221401 h 4745608"/>
                <a:gd name="connsiteX42" fmla="*/ 3577446 w 5055473"/>
                <a:gd name="connsiteY42" fmla="*/ 1500691 h 4745608"/>
                <a:gd name="connsiteX43" fmla="*/ 3461833 w 5055473"/>
                <a:gd name="connsiteY43" fmla="*/ 1726308 h 4745608"/>
                <a:gd name="connsiteX44" fmla="*/ 3278953 w 5055473"/>
                <a:gd name="connsiteY44" fmla="*/ 2034918 h 4745608"/>
                <a:gd name="connsiteX45" fmla="*/ 3288742 w 5055473"/>
                <a:gd name="connsiteY45" fmla="*/ 2273460 h 4745608"/>
                <a:gd name="connsiteX46" fmla="*/ 3434288 w 5055473"/>
                <a:gd name="connsiteY46" fmla="*/ 2417577 h 4745608"/>
                <a:gd name="connsiteX47" fmla="*/ 3781217 w 5055473"/>
                <a:gd name="connsiteY47" fmla="*/ 2618845 h 4745608"/>
                <a:gd name="connsiteX48" fmla="*/ 4079053 w 5055473"/>
                <a:gd name="connsiteY48" fmla="*/ 2777868 h 4745608"/>
                <a:gd name="connsiteX49" fmla="*/ 5011598 w 5055473"/>
                <a:gd name="connsiteY49" fmla="*/ 3189329 h 4745608"/>
                <a:gd name="connsiteX50" fmla="*/ 4818456 w 5055473"/>
                <a:gd name="connsiteY50" fmla="*/ 3291193 h 4745608"/>
                <a:gd name="connsiteX51" fmla="*/ 4070190 w 5055473"/>
                <a:gd name="connsiteY51" fmla="*/ 3021367 h 4745608"/>
                <a:gd name="connsiteX52" fmla="*/ 3460193 w 5055473"/>
                <a:gd name="connsiteY52" fmla="*/ 2852901 h 4745608"/>
                <a:gd name="connsiteX53" fmla="*/ 3217865 w 5055473"/>
                <a:gd name="connsiteY53" fmla="*/ 2829045 h 4745608"/>
                <a:gd name="connsiteX54" fmla="*/ 3025524 w 5055473"/>
                <a:gd name="connsiteY54" fmla="*/ 2858861 h 4745608"/>
                <a:gd name="connsiteX55" fmla="*/ 2832855 w 5055473"/>
                <a:gd name="connsiteY55" fmla="*/ 2930924 h 4745608"/>
                <a:gd name="connsiteX56" fmla="*/ 2820111 w 5055473"/>
                <a:gd name="connsiteY56" fmla="*/ 3026344 h 4745608"/>
                <a:gd name="connsiteX57" fmla="*/ 2959241 w 5055473"/>
                <a:gd name="connsiteY57" fmla="*/ 3167976 h 4745608"/>
                <a:gd name="connsiteX58" fmla="*/ 3176083 w 5055473"/>
                <a:gd name="connsiteY58" fmla="*/ 3269358 h 4745608"/>
                <a:gd name="connsiteX59" fmla="*/ 3388239 w 5055473"/>
                <a:gd name="connsiteY59" fmla="*/ 3442290 h 4745608"/>
                <a:gd name="connsiteX60" fmla="*/ 3212014 w 5055473"/>
                <a:gd name="connsiteY60" fmla="*/ 3336948 h 4745608"/>
                <a:gd name="connsiteX61" fmla="*/ 3004633 w 5055473"/>
                <a:gd name="connsiteY61" fmla="*/ 3276814 h 4745608"/>
                <a:gd name="connsiteX62" fmla="*/ 2771676 w 5055473"/>
                <a:gd name="connsiteY62" fmla="*/ 3166987 h 4745608"/>
                <a:gd name="connsiteX63" fmla="*/ 2638873 w 5055473"/>
                <a:gd name="connsiteY63" fmla="*/ 3097908 h 4745608"/>
                <a:gd name="connsiteX64" fmla="*/ 2570293 w 5055473"/>
                <a:gd name="connsiteY64" fmla="*/ 3109338 h 4745608"/>
                <a:gd name="connsiteX65" fmla="*/ 2525557 w 5055473"/>
                <a:gd name="connsiteY65" fmla="*/ 3326508 h 4745608"/>
                <a:gd name="connsiteX66" fmla="*/ 2584349 w 5055473"/>
                <a:gd name="connsiteY66" fmla="*/ 3577470 h 4745608"/>
                <a:gd name="connsiteX67" fmla="*/ 2663703 w 5055473"/>
                <a:gd name="connsiteY67" fmla="*/ 3996904 h 4745608"/>
                <a:gd name="connsiteX68" fmla="*/ 2633113 w 5055473"/>
                <a:gd name="connsiteY68" fmla="*/ 4192703 h 4745608"/>
                <a:gd name="connsiteX69" fmla="*/ 2539703 w 5055473"/>
                <a:gd name="connsiteY69" fmla="*/ 4455574 h 4745608"/>
                <a:gd name="connsiteX70" fmla="*/ 2595212 w 5055473"/>
                <a:gd name="connsiteY70" fmla="*/ 3945217 h 4745608"/>
                <a:gd name="connsiteX71" fmla="*/ 2481240 w 5055473"/>
                <a:gd name="connsiteY71" fmla="*/ 3566538 h 4745608"/>
                <a:gd name="connsiteX72" fmla="*/ 2307403 w 5055473"/>
                <a:gd name="connsiteY72" fmla="*/ 3166488 h 4745608"/>
                <a:gd name="connsiteX73" fmla="*/ 2261683 w 5055473"/>
                <a:gd name="connsiteY73" fmla="*/ 3063618 h 4745608"/>
                <a:gd name="connsiteX74" fmla="*/ 2078803 w 5055473"/>
                <a:gd name="connsiteY74" fmla="*/ 2949318 h 4745608"/>
                <a:gd name="connsiteX75" fmla="*/ 1824299 w 5055473"/>
                <a:gd name="connsiteY75" fmla="*/ 3002494 h 4745608"/>
                <a:gd name="connsiteX76" fmla="*/ 1412162 w 5055473"/>
                <a:gd name="connsiteY76" fmla="*/ 3235573 h 4745608"/>
                <a:gd name="connsiteX77" fmla="*/ 1381573 w 5055473"/>
                <a:gd name="connsiteY77" fmla="*/ 3680838 h 4745608"/>
                <a:gd name="connsiteX78" fmla="*/ 1340867 w 5055473"/>
                <a:gd name="connsiteY78" fmla="*/ 3980504 h 4745608"/>
                <a:gd name="connsiteX79" fmla="*/ 1197619 w 5055473"/>
                <a:gd name="connsiteY79" fmla="*/ 4738831 h 4745608"/>
                <a:gd name="connsiteX80" fmla="*/ 1220896 w 5055473"/>
                <a:gd name="connsiteY80" fmla="*/ 4338309 h 4745608"/>
                <a:gd name="connsiteX81" fmla="*/ 1242772 w 5055473"/>
                <a:gd name="connsiteY81" fmla="*/ 4080888 h 4745608"/>
                <a:gd name="connsiteX82" fmla="*/ 1198693 w 5055473"/>
                <a:gd name="connsiteY82" fmla="*/ 3909438 h 4745608"/>
                <a:gd name="connsiteX83" fmla="*/ 970093 w 5055473"/>
                <a:gd name="connsiteY83" fmla="*/ 3989448 h 4745608"/>
                <a:gd name="connsiteX84" fmla="*/ 766328 w 5055473"/>
                <a:gd name="connsiteY84" fmla="*/ 4131990 h 4745608"/>
                <a:gd name="connsiteX85" fmla="*/ 555808 w 5055473"/>
                <a:gd name="connsiteY85" fmla="*/ 4355688 h 4745608"/>
                <a:gd name="connsiteX86" fmla="*/ 785900 w 5055473"/>
                <a:gd name="connsiteY86" fmla="*/ 4017771 h 4745608"/>
                <a:gd name="connsiteX87" fmla="*/ 1130113 w 5055473"/>
                <a:gd name="connsiteY87" fmla="*/ 3817500 h 4745608"/>
                <a:gd name="connsiteX88" fmla="*/ 1278703 w 5055473"/>
                <a:gd name="connsiteY88" fmla="*/ 3726558 h 4745608"/>
                <a:gd name="connsiteX89" fmla="*/ 1269661 w 5055473"/>
                <a:gd name="connsiteY89" fmla="*/ 3390117 h 4745608"/>
                <a:gd name="connsiteX90" fmla="*/ 1309620 w 5055473"/>
                <a:gd name="connsiteY90" fmla="*/ 3169963 h 4745608"/>
                <a:gd name="connsiteX91" fmla="*/ 1393003 w 5055473"/>
                <a:gd name="connsiteY91" fmla="*/ 3052188 h 4745608"/>
                <a:gd name="connsiteX92" fmla="*/ 1080693 w 5055473"/>
                <a:gd name="connsiteY92" fmla="*/ 2984604 h 4745608"/>
                <a:gd name="connsiteX93" fmla="*/ 663453 w 5055473"/>
                <a:gd name="connsiteY93" fmla="*/ 3023360 h 4745608"/>
                <a:gd name="connsiteX94" fmla="*/ 235111 w 5055473"/>
                <a:gd name="connsiteY94" fmla="*/ 3217172 h 4745608"/>
                <a:gd name="connsiteX95" fmla="*/ 421453 w 5055473"/>
                <a:gd name="connsiteY95" fmla="*/ 3029328 h 4745608"/>
                <a:gd name="connsiteX96" fmla="*/ 627193 w 5055473"/>
                <a:gd name="connsiteY96" fmla="*/ 2926458 h 4745608"/>
                <a:gd name="connsiteX97" fmla="*/ 854480 w 5055473"/>
                <a:gd name="connsiteY97" fmla="*/ 2889178 h 4745608"/>
                <a:gd name="connsiteX98" fmla="*/ 1149272 w 5055473"/>
                <a:gd name="connsiteY98" fmla="*/ 2889676 h 4745608"/>
                <a:gd name="connsiteX99" fmla="*/ 1531894 w 5055473"/>
                <a:gd name="connsiteY99" fmla="*/ 2917507 h 4745608"/>
                <a:gd name="connsiteX100" fmla="*/ 1860559 w 5055473"/>
                <a:gd name="connsiteY100" fmla="*/ 2766431 h 4745608"/>
                <a:gd name="connsiteX101" fmla="*/ 1701613 w 5055473"/>
                <a:gd name="connsiteY101" fmla="*/ 2263518 h 4745608"/>
                <a:gd name="connsiteX102" fmla="*/ 1690183 w 5055473"/>
                <a:gd name="connsiteY102" fmla="*/ 1966338 h 4745608"/>
                <a:gd name="connsiteX103" fmla="*/ 1381991 w 5055473"/>
                <a:gd name="connsiteY103" fmla="*/ 1841604 h 4745608"/>
                <a:gd name="connsiteX104" fmla="*/ 1095823 w 5055473"/>
                <a:gd name="connsiteY104" fmla="*/ 1714878 h 4745608"/>
                <a:gd name="connsiteX105" fmla="*/ 746507 w 5055473"/>
                <a:gd name="connsiteY105" fmla="*/ 1626415 h 4745608"/>
                <a:gd name="connsiteX106" fmla="*/ 352873 w 5055473"/>
                <a:gd name="connsiteY106" fmla="*/ 1726308 h 4745608"/>
                <a:gd name="connsiteX107" fmla="*/ 113171 w 5055473"/>
                <a:gd name="connsiteY107" fmla="*/ 1763582 h 4745608"/>
                <a:gd name="connsiteX108" fmla="*/ 9973 w 5055473"/>
                <a:gd name="connsiteY108" fmla="*/ 1737738 h 4745608"/>
                <a:gd name="connsiteX109" fmla="*/ 348516 w 5055473"/>
                <a:gd name="connsiteY109" fmla="*/ 1643812 h 4745608"/>
                <a:gd name="connsiteX110" fmla="*/ 653097 w 5055473"/>
                <a:gd name="connsiteY110" fmla="*/ 1543920 h 4745608"/>
                <a:gd name="connsiteX111" fmla="*/ 1072963 w 5055473"/>
                <a:gd name="connsiteY111" fmla="*/ 1612008 h 4745608"/>
                <a:gd name="connsiteX112" fmla="*/ 1244413 w 5055473"/>
                <a:gd name="connsiteY112" fmla="*/ 1657728 h 4745608"/>
                <a:gd name="connsiteX113" fmla="*/ 1205766 w 5055473"/>
                <a:gd name="connsiteY113" fmla="*/ 1451988 h 4745608"/>
                <a:gd name="connsiteX114" fmla="*/ 1046313 w 5055473"/>
                <a:gd name="connsiteY114" fmla="*/ 815409 h 4745608"/>
                <a:gd name="connsiteX115" fmla="*/ 1221553 w 5055473"/>
                <a:gd name="connsiteY115" fmla="*/ 1211958 h 4745608"/>
                <a:gd name="connsiteX0" fmla="*/ 1221553 w 5041218"/>
                <a:gd name="connsiteY0" fmla="*/ 1211958 h 4745608"/>
                <a:gd name="connsiteX1" fmla="*/ 1343911 w 5041218"/>
                <a:gd name="connsiteY1" fmla="*/ 1559828 h 4745608"/>
                <a:gd name="connsiteX2" fmla="*/ 1553023 w 5041218"/>
                <a:gd name="connsiteY2" fmla="*/ 1657728 h 4745608"/>
                <a:gd name="connsiteX3" fmla="*/ 1907353 w 5041218"/>
                <a:gd name="connsiteY3" fmla="*/ 1680588 h 4745608"/>
                <a:gd name="connsiteX4" fmla="*/ 2021653 w 5041218"/>
                <a:gd name="connsiteY4" fmla="*/ 1543428 h 4745608"/>
                <a:gd name="connsiteX5" fmla="*/ 2124523 w 5041218"/>
                <a:gd name="connsiteY5" fmla="*/ 1291968 h 4745608"/>
                <a:gd name="connsiteX6" fmla="*/ 2124523 w 5041218"/>
                <a:gd name="connsiteY6" fmla="*/ 1120518 h 4745608"/>
                <a:gd name="connsiteX7" fmla="*/ 2068029 w 5041218"/>
                <a:gd name="connsiteY7" fmla="*/ 825325 h 4745608"/>
                <a:gd name="connsiteX8" fmla="*/ 2078803 w 5041218"/>
                <a:gd name="connsiteY8" fmla="*/ 777618 h 4745608"/>
                <a:gd name="connsiteX9" fmla="*/ 2170243 w 5041218"/>
                <a:gd name="connsiteY9" fmla="*/ 1086228 h 4745608"/>
                <a:gd name="connsiteX10" fmla="*/ 2215963 w 5041218"/>
                <a:gd name="connsiteY10" fmla="*/ 1269108 h 4745608"/>
                <a:gd name="connsiteX11" fmla="*/ 2284543 w 5041218"/>
                <a:gd name="connsiteY11" fmla="*/ 1303398 h 4745608"/>
                <a:gd name="connsiteX12" fmla="*/ 2330263 w 5041218"/>
                <a:gd name="connsiteY12" fmla="*/ 1166238 h 4745608"/>
                <a:gd name="connsiteX13" fmla="*/ 2467423 w 5041218"/>
                <a:gd name="connsiteY13" fmla="*/ 880488 h 4745608"/>
                <a:gd name="connsiteX14" fmla="*/ 2558863 w 5041218"/>
                <a:gd name="connsiteY14" fmla="*/ 640458 h 4745608"/>
                <a:gd name="connsiteX15" fmla="*/ 2616013 w 5041218"/>
                <a:gd name="connsiteY15" fmla="*/ 537588 h 4745608"/>
                <a:gd name="connsiteX16" fmla="*/ 2558863 w 5041218"/>
                <a:gd name="connsiteY16" fmla="*/ 789048 h 4745608"/>
                <a:gd name="connsiteX17" fmla="*/ 2444563 w 5041218"/>
                <a:gd name="connsiteY17" fmla="*/ 1097658 h 4745608"/>
                <a:gd name="connsiteX18" fmla="*/ 2375983 w 5041218"/>
                <a:gd name="connsiteY18" fmla="*/ 1406268 h 4745608"/>
                <a:gd name="connsiteX19" fmla="*/ 2558863 w 5041218"/>
                <a:gd name="connsiteY19" fmla="*/ 1577718 h 4745608"/>
                <a:gd name="connsiteX20" fmla="*/ 2878903 w 5041218"/>
                <a:gd name="connsiteY20" fmla="*/ 1657728 h 4745608"/>
                <a:gd name="connsiteX21" fmla="*/ 3187513 w 5041218"/>
                <a:gd name="connsiteY21" fmla="*/ 1657728 h 4745608"/>
                <a:gd name="connsiteX22" fmla="*/ 3370393 w 5041218"/>
                <a:gd name="connsiteY22" fmla="*/ 1566288 h 4745608"/>
                <a:gd name="connsiteX23" fmla="*/ 3488066 w 5041218"/>
                <a:gd name="connsiteY23" fmla="*/ 1246753 h 4745608"/>
                <a:gd name="connsiteX24" fmla="*/ 3495138 w 5041218"/>
                <a:gd name="connsiteY24" fmla="*/ 1115548 h 4745608"/>
                <a:gd name="connsiteX25" fmla="*/ 3493650 w 5041218"/>
                <a:gd name="connsiteY25" fmla="*/ 1063976 h 4745608"/>
                <a:gd name="connsiteX26" fmla="*/ 3450403 w 5041218"/>
                <a:gd name="connsiteY26" fmla="*/ 777618 h 4745608"/>
                <a:gd name="connsiteX27" fmla="*/ 3119893 w 5041218"/>
                <a:gd name="connsiteY27" fmla="*/ 321571 h 4745608"/>
                <a:gd name="connsiteX28" fmla="*/ 3497351 w 5041218"/>
                <a:gd name="connsiteY28" fmla="*/ 674883 h 4745608"/>
                <a:gd name="connsiteX29" fmla="*/ 3759013 w 5041218"/>
                <a:gd name="connsiteY29" fmla="*/ 571878 h 4745608"/>
                <a:gd name="connsiteX30" fmla="*/ 3999043 w 5041218"/>
                <a:gd name="connsiteY30" fmla="*/ 91818 h 4745608"/>
                <a:gd name="connsiteX31" fmla="*/ 4033333 w 5041218"/>
                <a:gd name="connsiteY31" fmla="*/ 11808 h 4745608"/>
                <a:gd name="connsiteX32" fmla="*/ 3984569 w 5041218"/>
                <a:gd name="connsiteY32" fmla="*/ 247366 h 4745608"/>
                <a:gd name="connsiteX33" fmla="*/ 3812791 w 5041218"/>
                <a:gd name="connsiteY33" fmla="*/ 647417 h 4745608"/>
                <a:gd name="connsiteX34" fmla="*/ 3592906 w 5041218"/>
                <a:gd name="connsiteY34" fmla="*/ 811408 h 4745608"/>
                <a:gd name="connsiteX35" fmla="*/ 3604425 w 5041218"/>
                <a:gd name="connsiteY35" fmla="*/ 999253 h 4745608"/>
                <a:gd name="connsiteX36" fmla="*/ 3872985 w 5041218"/>
                <a:gd name="connsiteY36" fmla="*/ 881976 h 4745608"/>
                <a:gd name="connsiteX37" fmla="*/ 4200754 w 5041218"/>
                <a:gd name="connsiteY37" fmla="*/ 774136 h 4745608"/>
                <a:gd name="connsiteX38" fmla="*/ 4064251 w 5041218"/>
                <a:gd name="connsiteY38" fmla="*/ 847195 h 4745608"/>
                <a:gd name="connsiteX39" fmla="*/ 3818880 w 5041218"/>
                <a:gd name="connsiteY39" fmla="*/ 991305 h 4745608"/>
                <a:gd name="connsiteX40" fmla="*/ 3658531 w 5041218"/>
                <a:gd name="connsiteY40" fmla="*/ 1093178 h 4745608"/>
                <a:gd name="connsiteX41" fmla="*/ 3622838 w 5041218"/>
                <a:gd name="connsiteY41" fmla="*/ 1221401 h 4745608"/>
                <a:gd name="connsiteX42" fmla="*/ 3577446 w 5041218"/>
                <a:gd name="connsiteY42" fmla="*/ 1500691 h 4745608"/>
                <a:gd name="connsiteX43" fmla="*/ 3461833 w 5041218"/>
                <a:gd name="connsiteY43" fmla="*/ 1726308 h 4745608"/>
                <a:gd name="connsiteX44" fmla="*/ 3278953 w 5041218"/>
                <a:gd name="connsiteY44" fmla="*/ 2034918 h 4745608"/>
                <a:gd name="connsiteX45" fmla="*/ 3288742 w 5041218"/>
                <a:gd name="connsiteY45" fmla="*/ 2273460 h 4745608"/>
                <a:gd name="connsiteX46" fmla="*/ 3434288 w 5041218"/>
                <a:gd name="connsiteY46" fmla="*/ 2417577 h 4745608"/>
                <a:gd name="connsiteX47" fmla="*/ 3781217 w 5041218"/>
                <a:gd name="connsiteY47" fmla="*/ 2618845 h 4745608"/>
                <a:gd name="connsiteX48" fmla="*/ 4079053 w 5041218"/>
                <a:gd name="connsiteY48" fmla="*/ 2777868 h 4745608"/>
                <a:gd name="connsiteX49" fmla="*/ 5011598 w 5041218"/>
                <a:gd name="connsiteY49" fmla="*/ 3189329 h 4745608"/>
                <a:gd name="connsiteX50" fmla="*/ 4818456 w 5041218"/>
                <a:gd name="connsiteY50" fmla="*/ 3291193 h 4745608"/>
                <a:gd name="connsiteX51" fmla="*/ 4070190 w 5041218"/>
                <a:gd name="connsiteY51" fmla="*/ 3021367 h 4745608"/>
                <a:gd name="connsiteX52" fmla="*/ 3460193 w 5041218"/>
                <a:gd name="connsiteY52" fmla="*/ 2852901 h 4745608"/>
                <a:gd name="connsiteX53" fmla="*/ 3217865 w 5041218"/>
                <a:gd name="connsiteY53" fmla="*/ 2829045 h 4745608"/>
                <a:gd name="connsiteX54" fmla="*/ 3025524 w 5041218"/>
                <a:gd name="connsiteY54" fmla="*/ 2858861 h 4745608"/>
                <a:gd name="connsiteX55" fmla="*/ 2832855 w 5041218"/>
                <a:gd name="connsiteY55" fmla="*/ 2930924 h 4745608"/>
                <a:gd name="connsiteX56" fmla="*/ 2820111 w 5041218"/>
                <a:gd name="connsiteY56" fmla="*/ 3026344 h 4745608"/>
                <a:gd name="connsiteX57" fmla="*/ 2959241 w 5041218"/>
                <a:gd name="connsiteY57" fmla="*/ 3167976 h 4745608"/>
                <a:gd name="connsiteX58" fmla="*/ 3176083 w 5041218"/>
                <a:gd name="connsiteY58" fmla="*/ 3269358 h 4745608"/>
                <a:gd name="connsiteX59" fmla="*/ 3388239 w 5041218"/>
                <a:gd name="connsiteY59" fmla="*/ 3442290 h 4745608"/>
                <a:gd name="connsiteX60" fmla="*/ 3212014 w 5041218"/>
                <a:gd name="connsiteY60" fmla="*/ 3336948 h 4745608"/>
                <a:gd name="connsiteX61" fmla="*/ 3004633 w 5041218"/>
                <a:gd name="connsiteY61" fmla="*/ 3276814 h 4745608"/>
                <a:gd name="connsiteX62" fmla="*/ 2771676 w 5041218"/>
                <a:gd name="connsiteY62" fmla="*/ 3166987 h 4745608"/>
                <a:gd name="connsiteX63" fmla="*/ 2638873 w 5041218"/>
                <a:gd name="connsiteY63" fmla="*/ 3097908 h 4745608"/>
                <a:gd name="connsiteX64" fmla="*/ 2570293 w 5041218"/>
                <a:gd name="connsiteY64" fmla="*/ 3109338 h 4745608"/>
                <a:gd name="connsiteX65" fmla="*/ 2525557 w 5041218"/>
                <a:gd name="connsiteY65" fmla="*/ 3326508 h 4745608"/>
                <a:gd name="connsiteX66" fmla="*/ 2584349 w 5041218"/>
                <a:gd name="connsiteY66" fmla="*/ 3577470 h 4745608"/>
                <a:gd name="connsiteX67" fmla="*/ 2663703 w 5041218"/>
                <a:gd name="connsiteY67" fmla="*/ 3996904 h 4745608"/>
                <a:gd name="connsiteX68" fmla="*/ 2633113 w 5041218"/>
                <a:gd name="connsiteY68" fmla="*/ 4192703 h 4745608"/>
                <a:gd name="connsiteX69" fmla="*/ 2539703 w 5041218"/>
                <a:gd name="connsiteY69" fmla="*/ 4455574 h 4745608"/>
                <a:gd name="connsiteX70" fmla="*/ 2595212 w 5041218"/>
                <a:gd name="connsiteY70" fmla="*/ 3945217 h 4745608"/>
                <a:gd name="connsiteX71" fmla="*/ 2481240 w 5041218"/>
                <a:gd name="connsiteY71" fmla="*/ 3566538 h 4745608"/>
                <a:gd name="connsiteX72" fmla="*/ 2307403 w 5041218"/>
                <a:gd name="connsiteY72" fmla="*/ 3166488 h 4745608"/>
                <a:gd name="connsiteX73" fmla="*/ 2261683 w 5041218"/>
                <a:gd name="connsiteY73" fmla="*/ 3063618 h 4745608"/>
                <a:gd name="connsiteX74" fmla="*/ 2078803 w 5041218"/>
                <a:gd name="connsiteY74" fmla="*/ 2949318 h 4745608"/>
                <a:gd name="connsiteX75" fmla="*/ 1824299 w 5041218"/>
                <a:gd name="connsiteY75" fmla="*/ 3002494 h 4745608"/>
                <a:gd name="connsiteX76" fmla="*/ 1412162 w 5041218"/>
                <a:gd name="connsiteY76" fmla="*/ 3235573 h 4745608"/>
                <a:gd name="connsiteX77" fmla="*/ 1381573 w 5041218"/>
                <a:gd name="connsiteY77" fmla="*/ 3680838 h 4745608"/>
                <a:gd name="connsiteX78" fmla="*/ 1340867 w 5041218"/>
                <a:gd name="connsiteY78" fmla="*/ 3980504 h 4745608"/>
                <a:gd name="connsiteX79" fmla="*/ 1197619 w 5041218"/>
                <a:gd name="connsiteY79" fmla="*/ 4738831 h 4745608"/>
                <a:gd name="connsiteX80" fmla="*/ 1220896 w 5041218"/>
                <a:gd name="connsiteY80" fmla="*/ 4338309 h 4745608"/>
                <a:gd name="connsiteX81" fmla="*/ 1242772 w 5041218"/>
                <a:gd name="connsiteY81" fmla="*/ 4080888 h 4745608"/>
                <a:gd name="connsiteX82" fmla="*/ 1198693 w 5041218"/>
                <a:gd name="connsiteY82" fmla="*/ 3909438 h 4745608"/>
                <a:gd name="connsiteX83" fmla="*/ 970093 w 5041218"/>
                <a:gd name="connsiteY83" fmla="*/ 3989448 h 4745608"/>
                <a:gd name="connsiteX84" fmla="*/ 766328 w 5041218"/>
                <a:gd name="connsiteY84" fmla="*/ 4131990 h 4745608"/>
                <a:gd name="connsiteX85" fmla="*/ 555808 w 5041218"/>
                <a:gd name="connsiteY85" fmla="*/ 4355688 h 4745608"/>
                <a:gd name="connsiteX86" fmla="*/ 785900 w 5041218"/>
                <a:gd name="connsiteY86" fmla="*/ 4017771 h 4745608"/>
                <a:gd name="connsiteX87" fmla="*/ 1130113 w 5041218"/>
                <a:gd name="connsiteY87" fmla="*/ 3817500 h 4745608"/>
                <a:gd name="connsiteX88" fmla="*/ 1278703 w 5041218"/>
                <a:gd name="connsiteY88" fmla="*/ 3726558 h 4745608"/>
                <a:gd name="connsiteX89" fmla="*/ 1269661 w 5041218"/>
                <a:gd name="connsiteY89" fmla="*/ 3390117 h 4745608"/>
                <a:gd name="connsiteX90" fmla="*/ 1309620 w 5041218"/>
                <a:gd name="connsiteY90" fmla="*/ 3169963 h 4745608"/>
                <a:gd name="connsiteX91" fmla="*/ 1393003 w 5041218"/>
                <a:gd name="connsiteY91" fmla="*/ 3052188 h 4745608"/>
                <a:gd name="connsiteX92" fmla="*/ 1080693 w 5041218"/>
                <a:gd name="connsiteY92" fmla="*/ 2984604 h 4745608"/>
                <a:gd name="connsiteX93" fmla="*/ 663453 w 5041218"/>
                <a:gd name="connsiteY93" fmla="*/ 3023360 h 4745608"/>
                <a:gd name="connsiteX94" fmla="*/ 235111 w 5041218"/>
                <a:gd name="connsiteY94" fmla="*/ 3217172 h 4745608"/>
                <a:gd name="connsiteX95" fmla="*/ 421453 w 5041218"/>
                <a:gd name="connsiteY95" fmla="*/ 3029328 h 4745608"/>
                <a:gd name="connsiteX96" fmla="*/ 627193 w 5041218"/>
                <a:gd name="connsiteY96" fmla="*/ 2926458 h 4745608"/>
                <a:gd name="connsiteX97" fmla="*/ 854480 w 5041218"/>
                <a:gd name="connsiteY97" fmla="*/ 2889178 h 4745608"/>
                <a:gd name="connsiteX98" fmla="*/ 1149272 w 5041218"/>
                <a:gd name="connsiteY98" fmla="*/ 2889676 h 4745608"/>
                <a:gd name="connsiteX99" fmla="*/ 1531894 w 5041218"/>
                <a:gd name="connsiteY99" fmla="*/ 2917507 h 4745608"/>
                <a:gd name="connsiteX100" fmla="*/ 1860559 w 5041218"/>
                <a:gd name="connsiteY100" fmla="*/ 2766431 h 4745608"/>
                <a:gd name="connsiteX101" fmla="*/ 1701613 w 5041218"/>
                <a:gd name="connsiteY101" fmla="*/ 2263518 h 4745608"/>
                <a:gd name="connsiteX102" fmla="*/ 1690183 w 5041218"/>
                <a:gd name="connsiteY102" fmla="*/ 1966338 h 4745608"/>
                <a:gd name="connsiteX103" fmla="*/ 1381991 w 5041218"/>
                <a:gd name="connsiteY103" fmla="*/ 1841604 h 4745608"/>
                <a:gd name="connsiteX104" fmla="*/ 1095823 w 5041218"/>
                <a:gd name="connsiteY104" fmla="*/ 1714878 h 4745608"/>
                <a:gd name="connsiteX105" fmla="*/ 746507 w 5041218"/>
                <a:gd name="connsiteY105" fmla="*/ 1626415 h 4745608"/>
                <a:gd name="connsiteX106" fmla="*/ 352873 w 5041218"/>
                <a:gd name="connsiteY106" fmla="*/ 1726308 h 4745608"/>
                <a:gd name="connsiteX107" fmla="*/ 113171 w 5041218"/>
                <a:gd name="connsiteY107" fmla="*/ 1763582 h 4745608"/>
                <a:gd name="connsiteX108" fmla="*/ 9973 w 5041218"/>
                <a:gd name="connsiteY108" fmla="*/ 1737738 h 4745608"/>
                <a:gd name="connsiteX109" fmla="*/ 348516 w 5041218"/>
                <a:gd name="connsiteY109" fmla="*/ 1643812 h 4745608"/>
                <a:gd name="connsiteX110" fmla="*/ 653097 w 5041218"/>
                <a:gd name="connsiteY110" fmla="*/ 1543920 h 4745608"/>
                <a:gd name="connsiteX111" fmla="*/ 1072963 w 5041218"/>
                <a:gd name="connsiteY111" fmla="*/ 1612008 h 4745608"/>
                <a:gd name="connsiteX112" fmla="*/ 1244413 w 5041218"/>
                <a:gd name="connsiteY112" fmla="*/ 1657728 h 4745608"/>
                <a:gd name="connsiteX113" fmla="*/ 1205766 w 5041218"/>
                <a:gd name="connsiteY113" fmla="*/ 1451988 h 4745608"/>
                <a:gd name="connsiteX114" fmla="*/ 1046313 w 5041218"/>
                <a:gd name="connsiteY114" fmla="*/ 815409 h 4745608"/>
                <a:gd name="connsiteX115" fmla="*/ 1221553 w 5041218"/>
                <a:gd name="connsiteY115" fmla="*/ 1211958 h 4745608"/>
                <a:gd name="connsiteX0" fmla="*/ 1221553 w 5067201"/>
                <a:gd name="connsiteY0" fmla="*/ 1211958 h 4745608"/>
                <a:gd name="connsiteX1" fmla="*/ 1343911 w 5067201"/>
                <a:gd name="connsiteY1" fmla="*/ 1559828 h 4745608"/>
                <a:gd name="connsiteX2" fmla="*/ 1553023 w 5067201"/>
                <a:gd name="connsiteY2" fmla="*/ 1657728 h 4745608"/>
                <a:gd name="connsiteX3" fmla="*/ 1907353 w 5067201"/>
                <a:gd name="connsiteY3" fmla="*/ 1680588 h 4745608"/>
                <a:gd name="connsiteX4" fmla="*/ 2021653 w 5067201"/>
                <a:gd name="connsiteY4" fmla="*/ 1543428 h 4745608"/>
                <a:gd name="connsiteX5" fmla="*/ 2124523 w 5067201"/>
                <a:gd name="connsiteY5" fmla="*/ 1291968 h 4745608"/>
                <a:gd name="connsiteX6" fmla="*/ 2124523 w 5067201"/>
                <a:gd name="connsiteY6" fmla="*/ 1120518 h 4745608"/>
                <a:gd name="connsiteX7" fmla="*/ 2068029 w 5067201"/>
                <a:gd name="connsiteY7" fmla="*/ 825325 h 4745608"/>
                <a:gd name="connsiteX8" fmla="*/ 2078803 w 5067201"/>
                <a:gd name="connsiteY8" fmla="*/ 777618 h 4745608"/>
                <a:gd name="connsiteX9" fmla="*/ 2170243 w 5067201"/>
                <a:gd name="connsiteY9" fmla="*/ 1086228 h 4745608"/>
                <a:gd name="connsiteX10" fmla="*/ 2215963 w 5067201"/>
                <a:gd name="connsiteY10" fmla="*/ 1269108 h 4745608"/>
                <a:gd name="connsiteX11" fmla="*/ 2284543 w 5067201"/>
                <a:gd name="connsiteY11" fmla="*/ 1303398 h 4745608"/>
                <a:gd name="connsiteX12" fmla="*/ 2330263 w 5067201"/>
                <a:gd name="connsiteY12" fmla="*/ 1166238 h 4745608"/>
                <a:gd name="connsiteX13" fmla="*/ 2467423 w 5067201"/>
                <a:gd name="connsiteY13" fmla="*/ 880488 h 4745608"/>
                <a:gd name="connsiteX14" fmla="*/ 2558863 w 5067201"/>
                <a:gd name="connsiteY14" fmla="*/ 640458 h 4745608"/>
                <a:gd name="connsiteX15" fmla="*/ 2616013 w 5067201"/>
                <a:gd name="connsiteY15" fmla="*/ 537588 h 4745608"/>
                <a:gd name="connsiteX16" fmla="*/ 2558863 w 5067201"/>
                <a:gd name="connsiteY16" fmla="*/ 789048 h 4745608"/>
                <a:gd name="connsiteX17" fmla="*/ 2444563 w 5067201"/>
                <a:gd name="connsiteY17" fmla="*/ 1097658 h 4745608"/>
                <a:gd name="connsiteX18" fmla="*/ 2375983 w 5067201"/>
                <a:gd name="connsiteY18" fmla="*/ 1406268 h 4745608"/>
                <a:gd name="connsiteX19" fmla="*/ 2558863 w 5067201"/>
                <a:gd name="connsiteY19" fmla="*/ 1577718 h 4745608"/>
                <a:gd name="connsiteX20" fmla="*/ 2878903 w 5067201"/>
                <a:gd name="connsiteY20" fmla="*/ 1657728 h 4745608"/>
                <a:gd name="connsiteX21" fmla="*/ 3187513 w 5067201"/>
                <a:gd name="connsiteY21" fmla="*/ 1657728 h 4745608"/>
                <a:gd name="connsiteX22" fmla="*/ 3370393 w 5067201"/>
                <a:gd name="connsiteY22" fmla="*/ 1566288 h 4745608"/>
                <a:gd name="connsiteX23" fmla="*/ 3488066 w 5067201"/>
                <a:gd name="connsiteY23" fmla="*/ 1246753 h 4745608"/>
                <a:gd name="connsiteX24" fmla="*/ 3495138 w 5067201"/>
                <a:gd name="connsiteY24" fmla="*/ 1115548 h 4745608"/>
                <a:gd name="connsiteX25" fmla="*/ 3493650 w 5067201"/>
                <a:gd name="connsiteY25" fmla="*/ 1063976 h 4745608"/>
                <a:gd name="connsiteX26" fmla="*/ 3450403 w 5067201"/>
                <a:gd name="connsiteY26" fmla="*/ 777618 h 4745608"/>
                <a:gd name="connsiteX27" fmla="*/ 3119893 w 5067201"/>
                <a:gd name="connsiteY27" fmla="*/ 321571 h 4745608"/>
                <a:gd name="connsiteX28" fmla="*/ 3497351 w 5067201"/>
                <a:gd name="connsiteY28" fmla="*/ 674883 h 4745608"/>
                <a:gd name="connsiteX29" fmla="*/ 3759013 w 5067201"/>
                <a:gd name="connsiteY29" fmla="*/ 571878 h 4745608"/>
                <a:gd name="connsiteX30" fmla="*/ 3999043 w 5067201"/>
                <a:gd name="connsiteY30" fmla="*/ 91818 h 4745608"/>
                <a:gd name="connsiteX31" fmla="*/ 4033333 w 5067201"/>
                <a:gd name="connsiteY31" fmla="*/ 11808 h 4745608"/>
                <a:gd name="connsiteX32" fmla="*/ 3984569 w 5067201"/>
                <a:gd name="connsiteY32" fmla="*/ 247366 h 4745608"/>
                <a:gd name="connsiteX33" fmla="*/ 3812791 w 5067201"/>
                <a:gd name="connsiteY33" fmla="*/ 647417 h 4745608"/>
                <a:gd name="connsiteX34" fmla="*/ 3592906 w 5067201"/>
                <a:gd name="connsiteY34" fmla="*/ 811408 h 4745608"/>
                <a:gd name="connsiteX35" fmla="*/ 3604425 w 5067201"/>
                <a:gd name="connsiteY35" fmla="*/ 999253 h 4745608"/>
                <a:gd name="connsiteX36" fmla="*/ 3872985 w 5067201"/>
                <a:gd name="connsiteY36" fmla="*/ 881976 h 4745608"/>
                <a:gd name="connsiteX37" fmla="*/ 4200754 w 5067201"/>
                <a:gd name="connsiteY37" fmla="*/ 774136 h 4745608"/>
                <a:gd name="connsiteX38" fmla="*/ 4064251 w 5067201"/>
                <a:gd name="connsiteY38" fmla="*/ 847195 h 4745608"/>
                <a:gd name="connsiteX39" fmla="*/ 3818880 w 5067201"/>
                <a:gd name="connsiteY39" fmla="*/ 991305 h 4745608"/>
                <a:gd name="connsiteX40" fmla="*/ 3658531 w 5067201"/>
                <a:gd name="connsiteY40" fmla="*/ 1093178 h 4745608"/>
                <a:gd name="connsiteX41" fmla="*/ 3622838 w 5067201"/>
                <a:gd name="connsiteY41" fmla="*/ 1221401 h 4745608"/>
                <a:gd name="connsiteX42" fmla="*/ 3577446 w 5067201"/>
                <a:gd name="connsiteY42" fmla="*/ 1500691 h 4745608"/>
                <a:gd name="connsiteX43" fmla="*/ 3461833 w 5067201"/>
                <a:gd name="connsiteY43" fmla="*/ 1726308 h 4745608"/>
                <a:gd name="connsiteX44" fmla="*/ 3278953 w 5067201"/>
                <a:gd name="connsiteY44" fmla="*/ 2034918 h 4745608"/>
                <a:gd name="connsiteX45" fmla="*/ 3288742 w 5067201"/>
                <a:gd name="connsiteY45" fmla="*/ 2273460 h 4745608"/>
                <a:gd name="connsiteX46" fmla="*/ 3434288 w 5067201"/>
                <a:gd name="connsiteY46" fmla="*/ 2417577 h 4745608"/>
                <a:gd name="connsiteX47" fmla="*/ 3781217 w 5067201"/>
                <a:gd name="connsiteY47" fmla="*/ 2618845 h 4745608"/>
                <a:gd name="connsiteX48" fmla="*/ 4079053 w 5067201"/>
                <a:gd name="connsiteY48" fmla="*/ 2777868 h 4745608"/>
                <a:gd name="connsiteX49" fmla="*/ 5011598 w 5067201"/>
                <a:gd name="connsiteY49" fmla="*/ 3189329 h 4745608"/>
                <a:gd name="connsiteX50" fmla="*/ 4955377 w 5067201"/>
                <a:gd name="connsiteY50" fmla="*/ 3340389 h 4745608"/>
                <a:gd name="connsiteX51" fmla="*/ 4070190 w 5067201"/>
                <a:gd name="connsiteY51" fmla="*/ 3021367 h 4745608"/>
                <a:gd name="connsiteX52" fmla="*/ 3460193 w 5067201"/>
                <a:gd name="connsiteY52" fmla="*/ 2852901 h 4745608"/>
                <a:gd name="connsiteX53" fmla="*/ 3217865 w 5067201"/>
                <a:gd name="connsiteY53" fmla="*/ 2829045 h 4745608"/>
                <a:gd name="connsiteX54" fmla="*/ 3025524 w 5067201"/>
                <a:gd name="connsiteY54" fmla="*/ 2858861 h 4745608"/>
                <a:gd name="connsiteX55" fmla="*/ 2832855 w 5067201"/>
                <a:gd name="connsiteY55" fmla="*/ 2930924 h 4745608"/>
                <a:gd name="connsiteX56" fmla="*/ 2820111 w 5067201"/>
                <a:gd name="connsiteY56" fmla="*/ 3026344 h 4745608"/>
                <a:gd name="connsiteX57" fmla="*/ 2959241 w 5067201"/>
                <a:gd name="connsiteY57" fmla="*/ 3167976 h 4745608"/>
                <a:gd name="connsiteX58" fmla="*/ 3176083 w 5067201"/>
                <a:gd name="connsiteY58" fmla="*/ 3269358 h 4745608"/>
                <a:gd name="connsiteX59" fmla="*/ 3388239 w 5067201"/>
                <a:gd name="connsiteY59" fmla="*/ 3442290 h 4745608"/>
                <a:gd name="connsiteX60" fmla="*/ 3212014 w 5067201"/>
                <a:gd name="connsiteY60" fmla="*/ 3336948 h 4745608"/>
                <a:gd name="connsiteX61" fmla="*/ 3004633 w 5067201"/>
                <a:gd name="connsiteY61" fmla="*/ 3276814 h 4745608"/>
                <a:gd name="connsiteX62" fmla="*/ 2771676 w 5067201"/>
                <a:gd name="connsiteY62" fmla="*/ 3166987 h 4745608"/>
                <a:gd name="connsiteX63" fmla="*/ 2638873 w 5067201"/>
                <a:gd name="connsiteY63" fmla="*/ 3097908 h 4745608"/>
                <a:gd name="connsiteX64" fmla="*/ 2570293 w 5067201"/>
                <a:gd name="connsiteY64" fmla="*/ 3109338 h 4745608"/>
                <a:gd name="connsiteX65" fmla="*/ 2525557 w 5067201"/>
                <a:gd name="connsiteY65" fmla="*/ 3326508 h 4745608"/>
                <a:gd name="connsiteX66" fmla="*/ 2584349 w 5067201"/>
                <a:gd name="connsiteY66" fmla="*/ 3577470 h 4745608"/>
                <a:gd name="connsiteX67" fmla="*/ 2663703 w 5067201"/>
                <a:gd name="connsiteY67" fmla="*/ 3996904 h 4745608"/>
                <a:gd name="connsiteX68" fmla="*/ 2633113 w 5067201"/>
                <a:gd name="connsiteY68" fmla="*/ 4192703 h 4745608"/>
                <a:gd name="connsiteX69" fmla="*/ 2539703 w 5067201"/>
                <a:gd name="connsiteY69" fmla="*/ 4455574 h 4745608"/>
                <a:gd name="connsiteX70" fmla="*/ 2595212 w 5067201"/>
                <a:gd name="connsiteY70" fmla="*/ 3945217 h 4745608"/>
                <a:gd name="connsiteX71" fmla="*/ 2481240 w 5067201"/>
                <a:gd name="connsiteY71" fmla="*/ 3566538 h 4745608"/>
                <a:gd name="connsiteX72" fmla="*/ 2307403 w 5067201"/>
                <a:gd name="connsiteY72" fmla="*/ 3166488 h 4745608"/>
                <a:gd name="connsiteX73" fmla="*/ 2261683 w 5067201"/>
                <a:gd name="connsiteY73" fmla="*/ 3063618 h 4745608"/>
                <a:gd name="connsiteX74" fmla="*/ 2078803 w 5067201"/>
                <a:gd name="connsiteY74" fmla="*/ 2949318 h 4745608"/>
                <a:gd name="connsiteX75" fmla="*/ 1824299 w 5067201"/>
                <a:gd name="connsiteY75" fmla="*/ 3002494 h 4745608"/>
                <a:gd name="connsiteX76" fmla="*/ 1412162 w 5067201"/>
                <a:gd name="connsiteY76" fmla="*/ 3235573 h 4745608"/>
                <a:gd name="connsiteX77" fmla="*/ 1381573 w 5067201"/>
                <a:gd name="connsiteY77" fmla="*/ 3680838 h 4745608"/>
                <a:gd name="connsiteX78" fmla="*/ 1340867 w 5067201"/>
                <a:gd name="connsiteY78" fmla="*/ 3980504 h 4745608"/>
                <a:gd name="connsiteX79" fmla="*/ 1197619 w 5067201"/>
                <a:gd name="connsiteY79" fmla="*/ 4738831 h 4745608"/>
                <a:gd name="connsiteX80" fmla="*/ 1220896 w 5067201"/>
                <a:gd name="connsiteY80" fmla="*/ 4338309 h 4745608"/>
                <a:gd name="connsiteX81" fmla="*/ 1242772 w 5067201"/>
                <a:gd name="connsiteY81" fmla="*/ 4080888 h 4745608"/>
                <a:gd name="connsiteX82" fmla="*/ 1198693 w 5067201"/>
                <a:gd name="connsiteY82" fmla="*/ 3909438 h 4745608"/>
                <a:gd name="connsiteX83" fmla="*/ 970093 w 5067201"/>
                <a:gd name="connsiteY83" fmla="*/ 3989448 h 4745608"/>
                <a:gd name="connsiteX84" fmla="*/ 766328 w 5067201"/>
                <a:gd name="connsiteY84" fmla="*/ 4131990 h 4745608"/>
                <a:gd name="connsiteX85" fmla="*/ 555808 w 5067201"/>
                <a:gd name="connsiteY85" fmla="*/ 4355688 h 4745608"/>
                <a:gd name="connsiteX86" fmla="*/ 785900 w 5067201"/>
                <a:gd name="connsiteY86" fmla="*/ 4017771 h 4745608"/>
                <a:gd name="connsiteX87" fmla="*/ 1130113 w 5067201"/>
                <a:gd name="connsiteY87" fmla="*/ 3817500 h 4745608"/>
                <a:gd name="connsiteX88" fmla="*/ 1278703 w 5067201"/>
                <a:gd name="connsiteY88" fmla="*/ 3726558 h 4745608"/>
                <a:gd name="connsiteX89" fmla="*/ 1269661 w 5067201"/>
                <a:gd name="connsiteY89" fmla="*/ 3390117 h 4745608"/>
                <a:gd name="connsiteX90" fmla="*/ 1309620 w 5067201"/>
                <a:gd name="connsiteY90" fmla="*/ 3169963 h 4745608"/>
                <a:gd name="connsiteX91" fmla="*/ 1393003 w 5067201"/>
                <a:gd name="connsiteY91" fmla="*/ 3052188 h 4745608"/>
                <a:gd name="connsiteX92" fmla="*/ 1080693 w 5067201"/>
                <a:gd name="connsiteY92" fmla="*/ 2984604 h 4745608"/>
                <a:gd name="connsiteX93" fmla="*/ 663453 w 5067201"/>
                <a:gd name="connsiteY93" fmla="*/ 3023360 h 4745608"/>
                <a:gd name="connsiteX94" fmla="*/ 235111 w 5067201"/>
                <a:gd name="connsiteY94" fmla="*/ 3217172 h 4745608"/>
                <a:gd name="connsiteX95" fmla="*/ 421453 w 5067201"/>
                <a:gd name="connsiteY95" fmla="*/ 3029328 h 4745608"/>
                <a:gd name="connsiteX96" fmla="*/ 627193 w 5067201"/>
                <a:gd name="connsiteY96" fmla="*/ 2926458 h 4745608"/>
                <a:gd name="connsiteX97" fmla="*/ 854480 w 5067201"/>
                <a:gd name="connsiteY97" fmla="*/ 2889178 h 4745608"/>
                <a:gd name="connsiteX98" fmla="*/ 1149272 w 5067201"/>
                <a:gd name="connsiteY98" fmla="*/ 2889676 h 4745608"/>
                <a:gd name="connsiteX99" fmla="*/ 1531894 w 5067201"/>
                <a:gd name="connsiteY99" fmla="*/ 2917507 h 4745608"/>
                <a:gd name="connsiteX100" fmla="*/ 1860559 w 5067201"/>
                <a:gd name="connsiteY100" fmla="*/ 2766431 h 4745608"/>
                <a:gd name="connsiteX101" fmla="*/ 1701613 w 5067201"/>
                <a:gd name="connsiteY101" fmla="*/ 2263518 h 4745608"/>
                <a:gd name="connsiteX102" fmla="*/ 1690183 w 5067201"/>
                <a:gd name="connsiteY102" fmla="*/ 1966338 h 4745608"/>
                <a:gd name="connsiteX103" fmla="*/ 1381991 w 5067201"/>
                <a:gd name="connsiteY103" fmla="*/ 1841604 h 4745608"/>
                <a:gd name="connsiteX104" fmla="*/ 1095823 w 5067201"/>
                <a:gd name="connsiteY104" fmla="*/ 1714878 h 4745608"/>
                <a:gd name="connsiteX105" fmla="*/ 746507 w 5067201"/>
                <a:gd name="connsiteY105" fmla="*/ 1626415 h 4745608"/>
                <a:gd name="connsiteX106" fmla="*/ 352873 w 5067201"/>
                <a:gd name="connsiteY106" fmla="*/ 1726308 h 4745608"/>
                <a:gd name="connsiteX107" fmla="*/ 113171 w 5067201"/>
                <a:gd name="connsiteY107" fmla="*/ 1763582 h 4745608"/>
                <a:gd name="connsiteX108" fmla="*/ 9973 w 5067201"/>
                <a:gd name="connsiteY108" fmla="*/ 1737738 h 4745608"/>
                <a:gd name="connsiteX109" fmla="*/ 348516 w 5067201"/>
                <a:gd name="connsiteY109" fmla="*/ 1643812 h 4745608"/>
                <a:gd name="connsiteX110" fmla="*/ 653097 w 5067201"/>
                <a:gd name="connsiteY110" fmla="*/ 1543920 h 4745608"/>
                <a:gd name="connsiteX111" fmla="*/ 1072963 w 5067201"/>
                <a:gd name="connsiteY111" fmla="*/ 1612008 h 4745608"/>
                <a:gd name="connsiteX112" fmla="*/ 1244413 w 5067201"/>
                <a:gd name="connsiteY112" fmla="*/ 1657728 h 4745608"/>
                <a:gd name="connsiteX113" fmla="*/ 1205766 w 5067201"/>
                <a:gd name="connsiteY113" fmla="*/ 1451988 h 4745608"/>
                <a:gd name="connsiteX114" fmla="*/ 1046313 w 5067201"/>
                <a:gd name="connsiteY114" fmla="*/ 815409 h 4745608"/>
                <a:gd name="connsiteX115" fmla="*/ 1221553 w 5067201"/>
                <a:gd name="connsiteY115" fmla="*/ 1211958 h 4745608"/>
                <a:gd name="connsiteX0" fmla="*/ 1221553 w 5015709"/>
                <a:gd name="connsiteY0" fmla="*/ 1211958 h 4745608"/>
                <a:gd name="connsiteX1" fmla="*/ 1343911 w 5015709"/>
                <a:gd name="connsiteY1" fmla="*/ 1559828 h 4745608"/>
                <a:gd name="connsiteX2" fmla="*/ 1553023 w 5015709"/>
                <a:gd name="connsiteY2" fmla="*/ 1657728 h 4745608"/>
                <a:gd name="connsiteX3" fmla="*/ 1907353 w 5015709"/>
                <a:gd name="connsiteY3" fmla="*/ 1680588 h 4745608"/>
                <a:gd name="connsiteX4" fmla="*/ 2021653 w 5015709"/>
                <a:gd name="connsiteY4" fmla="*/ 1543428 h 4745608"/>
                <a:gd name="connsiteX5" fmla="*/ 2124523 w 5015709"/>
                <a:gd name="connsiteY5" fmla="*/ 1291968 h 4745608"/>
                <a:gd name="connsiteX6" fmla="*/ 2124523 w 5015709"/>
                <a:gd name="connsiteY6" fmla="*/ 1120518 h 4745608"/>
                <a:gd name="connsiteX7" fmla="*/ 2068029 w 5015709"/>
                <a:gd name="connsiteY7" fmla="*/ 825325 h 4745608"/>
                <a:gd name="connsiteX8" fmla="*/ 2078803 w 5015709"/>
                <a:gd name="connsiteY8" fmla="*/ 777618 h 4745608"/>
                <a:gd name="connsiteX9" fmla="*/ 2170243 w 5015709"/>
                <a:gd name="connsiteY9" fmla="*/ 1086228 h 4745608"/>
                <a:gd name="connsiteX10" fmla="*/ 2215963 w 5015709"/>
                <a:gd name="connsiteY10" fmla="*/ 1269108 h 4745608"/>
                <a:gd name="connsiteX11" fmla="*/ 2284543 w 5015709"/>
                <a:gd name="connsiteY11" fmla="*/ 1303398 h 4745608"/>
                <a:gd name="connsiteX12" fmla="*/ 2330263 w 5015709"/>
                <a:gd name="connsiteY12" fmla="*/ 1166238 h 4745608"/>
                <a:gd name="connsiteX13" fmla="*/ 2467423 w 5015709"/>
                <a:gd name="connsiteY13" fmla="*/ 880488 h 4745608"/>
                <a:gd name="connsiteX14" fmla="*/ 2558863 w 5015709"/>
                <a:gd name="connsiteY14" fmla="*/ 640458 h 4745608"/>
                <a:gd name="connsiteX15" fmla="*/ 2616013 w 5015709"/>
                <a:gd name="connsiteY15" fmla="*/ 537588 h 4745608"/>
                <a:gd name="connsiteX16" fmla="*/ 2558863 w 5015709"/>
                <a:gd name="connsiteY16" fmla="*/ 789048 h 4745608"/>
                <a:gd name="connsiteX17" fmla="*/ 2444563 w 5015709"/>
                <a:gd name="connsiteY17" fmla="*/ 1097658 h 4745608"/>
                <a:gd name="connsiteX18" fmla="*/ 2375983 w 5015709"/>
                <a:gd name="connsiteY18" fmla="*/ 1406268 h 4745608"/>
                <a:gd name="connsiteX19" fmla="*/ 2558863 w 5015709"/>
                <a:gd name="connsiteY19" fmla="*/ 1577718 h 4745608"/>
                <a:gd name="connsiteX20" fmla="*/ 2878903 w 5015709"/>
                <a:gd name="connsiteY20" fmla="*/ 1657728 h 4745608"/>
                <a:gd name="connsiteX21" fmla="*/ 3187513 w 5015709"/>
                <a:gd name="connsiteY21" fmla="*/ 1657728 h 4745608"/>
                <a:gd name="connsiteX22" fmla="*/ 3370393 w 5015709"/>
                <a:gd name="connsiteY22" fmla="*/ 1566288 h 4745608"/>
                <a:gd name="connsiteX23" fmla="*/ 3488066 w 5015709"/>
                <a:gd name="connsiteY23" fmla="*/ 1246753 h 4745608"/>
                <a:gd name="connsiteX24" fmla="*/ 3495138 w 5015709"/>
                <a:gd name="connsiteY24" fmla="*/ 1115548 h 4745608"/>
                <a:gd name="connsiteX25" fmla="*/ 3493650 w 5015709"/>
                <a:gd name="connsiteY25" fmla="*/ 1063976 h 4745608"/>
                <a:gd name="connsiteX26" fmla="*/ 3450403 w 5015709"/>
                <a:gd name="connsiteY26" fmla="*/ 777618 h 4745608"/>
                <a:gd name="connsiteX27" fmla="*/ 3119893 w 5015709"/>
                <a:gd name="connsiteY27" fmla="*/ 321571 h 4745608"/>
                <a:gd name="connsiteX28" fmla="*/ 3497351 w 5015709"/>
                <a:gd name="connsiteY28" fmla="*/ 674883 h 4745608"/>
                <a:gd name="connsiteX29" fmla="*/ 3759013 w 5015709"/>
                <a:gd name="connsiteY29" fmla="*/ 571878 h 4745608"/>
                <a:gd name="connsiteX30" fmla="*/ 3999043 w 5015709"/>
                <a:gd name="connsiteY30" fmla="*/ 91818 h 4745608"/>
                <a:gd name="connsiteX31" fmla="*/ 4033333 w 5015709"/>
                <a:gd name="connsiteY31" fmla="*/ 11808 h 4745608"/>
                <a:gd name="connsiteX32" fmla="*/ 3984569 w 5015709"/>
                <a:gd name="connsiteY32" fmla="*/ 247366 h 4745608"/>
                <a:gd name="connsiteX33" fmla="*/ 3812791 w 5015709"/>
                <a:gd name="connsiteY33" fmla="*/ 647417 h 4745608"/>
                <a:gd name="connsiteX34" fmla="*/ 3592906 w 5015709"/>
                <a:gd name="connsiteY34" fmla="*/ 811408 h 4745608"/>
                <a:gd name="connsiteX35" fmla="*/ 3604425 w 5015709"/>
                <a:gd name="connsiteY35" fmla="*/ 999253 h 4745608"/>
                <a:gd name="connsiteX36" fmla="*/ 3872985 w 5015709"/>
                <a:gd name="connsiteY36" fmla="*/ 881976 h 4745608"/>
                <a:gd name="connsiteX37" fmla="*/ 4200754 w 5015709"/>
                <a:gd name="connsiteY37" fmla="*/ 774136 h 4745608"/>
                <a:gd name="connsiteX38" fmla="*/ 4064251 w 5015709"/>
                <a:gd name="connsiteY38" fmla="*/ 847195 h 4745608"/>
                <a:gd name="connsiteX39" fmla="*/ 3818880 w 5015709"/>
                <a:gd name="connsiteY39" fmla="*/ 991305 h 4745608"/>
                <a:gd name="connsiteX40" fmla="*/ 3658531 w 5015709"/>
                <a:gd name="connsiteY40" fmla="*/ 1093178 h 4745608"/>
                <a:gd name="connsiteX41" fmla="*/ 3622838 w 5015709"/>
                <a:gd name="connsiteY41" fmla="*/ 1221401 h 4745608"/>
                <a:gd name="connsiteX42" fmla="*/ 3577446 w 5015709"/>
                <a:gd name="connsiteY42" fmla="*/ 1500691 h 4745608"/>
                <a:gd name="connsiteX43" fmla="*/ 3461833 w 5015709"/>
                <a:gd name="connsiteY43" fmla="*/ 1726308 h 4745608"/>
                <a:gd name="connsiteX44" fmla="*/ 3278953 w 5015709"/>
                <a:gd name="connsiteY44" fmla="*/ 2034918 h 4745608"/>
                <a:gd name="connsiteX45" fmla="*/ 3288742 w 5015709"/>
                <a:gd name="connsiteY45" fmla="*/ 2273460 h 4745608"/>
                <a:gd name="connsiteX46" fmla="*/ 3434288 w 5015709"/>
                <a:gd name="connsiteY46" fmla="*/ 2417577 h 4745608"/>
                <a:gd name="connsiteX47" fmla="*/ 3781217 w 5015709"/>
                <a:gd name="connsiteY47" fmla="*/ 2618845 h 4745608"/>
                <a:gd name="connsiteX48" fmla="*/ 4079053 w 5015709"/>
                <a:gd name="connsiteY48" fmla="*/ 2777868 h 4745608"/>
                <a:gd name="connsiteX49" fmla="*/ 5011598 w 5015709"/>
                <a:gd name="connsiteY49" fmla="*/ 3189329 h 4745608"/>
                <a:gd name="connsiteX50" fmla="*/ 4955377 w 5015709"/>
                <a:gd name="connsiteY50" fmla="*/ 3340389 h 4745608"/>
                <a:gd name="connsiteX51" fmla="*/ 4070190 w 5015709"/>
                <a:gd name="connsiteY51" fmla="*/ 3021367 h 4745608"/>
                <a:gd name="connsiteX52" fmla="*/ 3460193 w 5015709"/>
                <a:gd name="connsiteY52" fmla="*/ 2852901 h 4745608"/>
                <a:gd name="connsiteX53" fmla="*/ 3217865 w 5015709"/>
                <a:gd name="connsiteY53" fmla="*/ 2829045 h 4745608"/>
                <a:gd name="connsiteX54" fmla="*/ 3025524 w 5015709"/>
                <a:gd name="connsiteY54" fmla="*/ 2858861 h 4745608"/>
                <a:gd name="connsiteX55" fmla="*/ 2832855 w 5015709"/>
                <a:gd name="connsiteY55" fmla="*/ 2930924 h 4745608"/>
                <a:gd name="connsiteX56" fmla="*/ 2820111 w 5015709"/>
                <a:gd name="connsiteY56" fmla="*/ 3026344 h 4745608"/>
                <a:gd name="connsiteX57" fmla="*/ 2959241 w 5015709"/>
                <a:gd name="connsiteY57" fmla="*/ 3167976 h 4745608"/>
                <a:gd name="connsiteX58" fmla="*/ 3176083 w 5015709"/>
                <a:gd name="connsiteY58" fmla="*/ 3269358 h 4745608"/>
                <a:gd name="connsiteX59" fmla="*/ 3388239 w 5015709"/>
                <a:gd name="connsiteY59" fmla="*/ 3442290 h 4745608"/>
                <a:gd name="connsiteX60" fmla="*/ 3212014 w 5015709"/>
                <a:gd name="connsiteY60" fmla="*/ 3336948 h 4745608"/>
                <a:gd name="connsiteX61" fmla="*/ 3004633 w 5015709"/>
                <a:gd name="connsiteY61" fmla="*/ 3276814 h 4745608"/>
                <a:gd name="connsiteX62" fmla="*/ 2771676 w 5015709"/>
                <a:gd name="connsiteY62" fmla="*/ 3166987 h 4745608"/>
                <a:gd name="connsiteX63" fmla="*/ 2638873 w 5015709"/>
                <a:gd name="connsiteY63" fmla="*/ 3097908 h 4745608"/>
                <a:gd name="connsiteX64" fmla="*/ 2570293 w 5015709"/>
                <a:gd name="connsiteY64" fmla="*/ 3109338 h 4745608"/>
                <a:gd name="connsiteX65" fmla="*/ 2525557 w 5015709"/>
                <a:gd name="connsiteY65" fmla="*/ 3326508 h 4745608"/>
                <a:gd name="connsiteX66" fmla="*/ 2584349 w 5015709"/>
                <a:gd name="connsiteY66" fmla="*/ 3577470 h 4745608"/>
                <a:gd name="connsiteX67" fmla="*/ 2663703 w 5015709"/>
                <a:gd name="connsiteY67" fmla="*/ 3996904 h 4745608"/>
                <a:gd name="connsiteX68" fmla="*/ 2633113 w 5015709"/>
                <a:gd name="connsiteY68" fmla="*/ 4192703 h 4745608"/>
                <a:gd name="connsiteX69" fmla="*/ 2539703 w 5015709"/>
                <a:gd name="connsiteY69" fmla="*/ 4455574 h 4745608"/>
                <a:gd name="connsiteX70" fmla="*/ 2595212 w 5015709"/>
                <a:gd name="connsiteY70" fmla="*/ 3945217 h 4745608"/>
                <a:gd name="connsiteX71" fmla="*/ 2481240 w 5015709"/>
                <a:gd name="connsiteY71" fmla="*/ 3566538 h 4745608"/>
                <a:gd name="connsiteX72" fmla="*/ 2307403 w 5015709"/>
                <a:gd name="connsiteY72" fmla="*/ 3166488 h 4745608"/>
                <a:gd name="connsiteX73" fmla="*/ 2261683 w 5015709"/>
                <a:gd name="connsiteY73" fmla="*/ 3063618 h 4745608"/>
                <a:gd name="connsiteX74" fmla="*/ 2078803 w 5015709"/>
                <a:gd name="connsiteY74" fmla="*/ 2949318 h 4745608"/>
                <a:gd name="connsiteX75" fmla="*/ 1824299 w 5015709"/>
                <a:gd name="connsiteY75" fmla="*/ 3002494 h 4745608"/>
                <a:gd name="connsiteX76" fmla="*/ 1412162 w 5015709"/>
                <a:gd name="connsiteY76" fmla="*/ 3235573 h 4745608"/>
                <a:gd name="connsiteX77" fmla="*/ 1381573 w 5015709"/>
                <a:gd name="connsiteY77" fmla="*/ 3680838 h 4745608"/>
                <a:gd name="connsiteX78" fmla="*/ 1340867 w 5015709"/>
                <a:gd name="connsiteY78" fmla="*/ 3980504 h 4745608"/>
                <a:gd name="connsiteX79" fmla="*/ 1197619 w 5015709"/>
                <a:gd name="connsiteY79" fmla="*/ 4738831 h 4745608"/>
                <a:gd name="connsiteX80" fmla="*/ 1220896 w 5015709"/>
                <a:gd name="connsiteY80" fmla="*/ 4338309 h 4745608"/>
                <a:gd name="connsiteX81" fmla="*/ 1242772 w 5015709"/>
                <a:gd name="connsiteY81" fmla="*/ 4080888 h 4745608"/>
                <a:gd name="connsiteX82" fmla="*/ 1198693 w 5015709"/>
                <a:gd name="connsiteY82" fmla="*/ 3909438 h 4745608"/>
                <a:gd name="connsiteX83" fmla="*/ 970093 w 5015709"/>
                <a:gd name="connsiteY83" fmla="*/ 3989448 h 4745608"/>
                <a:gd name="connsiteX84" fmla="*/ 766328 w 5015709"/>
                <a:gd name="connsiteY84" fmla="*/ 4131990 h 4745608"/>
                <a:gd name="connsiteX85" fmla="*/ 555808 w 5015709"/>
                <a:gd name="connsiteY85" fmla="*/ 4355688 h 4745608"/>
                <a:gd name="connsiteX86" fmla="*/ 785900 w 5015709"/>
                <a:gd name="connsiteY86" fmla="*/ 4017771 h 4745608"/>
                <a:gd name="connsiteX87" fmla="*/ 1130113 w 5015709"/>
                <a:gd name="connsiteY87" fmla="*/ 3817500 h 4745608"/>
                <a:gd name="connsiteX88" fmla="*/ 1278703 w 5015709"/>
                <a:gd name="connsiteY88" fmla="*/ 3726558 h 4745608"/>
                <a:gd name="connsiteX89" fmla="*/ 1269661 w 5015709"/>
                <a:gd name="connsiteY89" fmla="*/ 3390117 h 4745608"/>
                <a:gd name="connsiteX90" fmla="*/ 1309620 w 5015709"/>
                <a:gd name="connsiteY90" fmla="*/ 3169963 h 4745608"/>
                <a:gd name="connsiteX91" fmla="*/ 1393003 w 5015709"/>
                <a:gd name="connsiteY91" fmla="*/ 3052188 h 4745608"/>
                <a:gd name="connsiteX92" fmla="*/ 1080693 w 5015709"/>
                <a:gd name="connsiteY92" fmla="*/ 2984604 h 4745608"/>
                <a:gd name="connsiteX93" fmla="*/ 663453 w 5015709"/>
                <a:gd name="connsiteY93" fmla="*/ 3023360 h 4745608"/>
                <a:gd name="connsiteX94" fmla="*/ 235111 w 5015709"/>
                <a:gd name="connsiteY94" fmla="*/ 3217172 h 4745608"/>
                <a:gd name="connsiteX95" fmla="*/ 421453 w 5015709"/>
                <a:gd name="connsiteY95" fmla="*/ 3029328 h 4745608"/>
                <a:gd name="connsiteX96" fmla="*/ 627193 w 5015709"/>
                <a:gd name="connsiteY96" fmla="*/ 2926458 h 4745608"/>
                <a:gd name="connsiteX97" fmla="*/ 854480 w 5015709"/>
                <a:gd name="connsiteY97" fmla="*/ 2889178 h 4745608"/>
                <a:gd name="connsiteX98" fmla="*/ 1149272 w 5015709"/>
                <a:gd name="connsiteY98" fmla="*/ 2889676 h 4745608"/>
                <a:gd name="connsiteX99" fmla="*/ 1531894 w 5015709"/>
                <a:gd name="connsiteY99" fmla="*/ 2917507 h 4745608"/>
                <a:gd name="connsiteX100" fmla="*/ 1860559 w 5015709"/>
                <a:gd name="connsiteY100" fmla="*/ 2766431 h 4745608"/>
                <a:gd name="connsiteX101" fmla="*/ 1701613 w 5015709"/>
                <a:gd name="connsiteY101" fmla="*/ 2263518 h 4745608"/>
                <a:gd name="connsiteX102" fmla="*/ 1690183 w 5015709"/>
                <a:gd name="connsiteY102" fmla="*/ 1966338 h 4745608"/>
                <a:gd name="connsiteX103" fmla="*/ 1381991 w 5015709"/>
                <a:gd name="connsiteY103" fmla="*/ 1841604 h 4745608"/>
                <a:gd name="connsiteX104" fmla="*/ 1095823 w 5015709"/>
                <a:gd name="connsiteY104" fmla="*/ 1714878 h 4745608"/>
                <a:gd name="connsiteX105" fmla="*/ 746507 w 5015709"/>
                <a:gd name="connsiteY105" fmla="*/ 1626415 h 4745608"/>
                <a:gd name="connsiteX106" fmla="*/ 352873 w 5015709"/>
                <a:gd name="connsiteY106" fmla="*/ 1726308 h 4745608"/>
                <a:gd name="connsiteX107" fmla="*/ 113171 w 5015709"/>
                <a:gd name="connsiteY107" fmla="*/ 1763582 h 4745608"/>
                <a:gd name="connsiteX108" fmla="*/ 9973 w 5015709"/>
                <a:gd name="connsiteY108" fmla="*/ 1737738 h 4745608"/>
                <a:gd name="connsiteX109" fmla="*/ 348516 w 5015709"/>
                <a:gd name="connsiteY109" fmla="*/ 1643812 h 4745608"/>
                <a:gd name="connsiteX110" fmla="*/ 653097 w 5015709"/>
                <a:gd name="connsiteY110" fmla="*/ 1543920 h 4745608"/>
                <a:gd name="connsiteX111" fmla="*/ 1072963 w 5015709"/>
                <a:gd name="connsiteY111" fmla="*/ 1612008 h 4745608"/>
                <a:gd name="connsiteX112" fmla="*/ 1244413 w 5015709"/>
                <a:gd name="connsiteY112" fmla="*/ 1657728 h 4745608"/>
                <a:gd name="connsiteX113" fmla="*/ 1205766 w 5015709"/>
                <a:gd name="connsiteY113" fmla="*/ 1451988 h 4745608"/>
                <a:gd name="connsiteX114" fmla="*/ 1046313 w 5015709"/>
                <a:gd name="connsiteY114" fmla="*/ 815409 h 4745608"/>
                <a:gd name="connsiteX115" fmla="*/ 1221553 w 5015709"/>
                <a:gd name="connsiteY115" fmla="*/ 1211958 h 4745608"/>
                <a:gd name="connsiteX0" fmla="*/ 1221553 w 5063469"/>
                <a:gd name="connsiteY0" fmla="*/ 1211958 h 4745608"/>
                <a:gd name="connsiteX1" fmla="*/ 1343911 w 5063469"/>
                <a:gd name="connsiteY1" fmla="*/ 1559828 h 4745608"/>
                <a:gd name="connsiteX2" fmla="*/ 1553023 w 5063469"/>
                <a:gd name="connsiteY2" fmla="*/ 1657728 h 4745608"/>
                <a:gd name="connsiteX3" fmla="*/ 1907353 w 5063469"/>
                <a:gd name="connsiteY3" fmla="*/ 1680588 h 4745608"/>
                <a:gd name="connsiteX4" fmla="*/ 2021653 w 5063469"/>
                <a:gd name="connsiteY4" fmla="*/ 1543428 h 4745608"/>
                <a:gd name="connsiteX5" fmla="*/ 2124523 w 5063469"/>
                <a:gd name="connsiteY5" fmla="*/ 1291968 h 4745608"/>
                <a:gd name="connsiteX6" fmla="*/ 2124523 w 5063469"/>
                <a:gd name="connsiteY6" fmla="*/ 1120518 h 4745608"/>
                <a:gd name="connsiteX7" fmla="*/ 2068029 w 5063469"/>
                <a:gd name="connsiteY7" fmla="*/ 825325 h 4745608"/>
                <a:gd name="connsiteX8" fmla="*/ 2078803 w 5063469"/>
                <a:gd name="connsiteY8" fmla="*/ 777618 h 4745608"/>
                <a:gd name="connsiteX9" fmla="*/ 2170243 w 5063469"/>
                <a:gd name="connsiteY9" fmla="*/ 1086228 h 4745608"/>
                <a:gd name="connsiteX10" fmla="*/ 2215963 w 5063469"/>
                <a:gd name="connsiteY10" fmla="*/ 1269108 h 4745608"/>
                <a:gd name="connsiteX11" fmla="*/ 2284543 w 5063469"/>
                <a:gd name="connsiteY11" fmla="*/ 1303398 h 4745608"/>
                <a:gd name="connsiteX12" fmla="*/ 2330263 w 5063469"/>
                <a:gd name="connsiteY12" fmla="*/ 1166238 h 4745608"/>
                <a:gd name="connsiteX13" fmla="*/ 2467423 w 5063469"/>
                <a:gd name="connsiteY13" fmla="*/ 880488 h 4745608"/>
                <a:gd name="connsiteX14" fmla="*/ 2558863 w 5063469"/>
                <a:gd name="connsiteY14" fmla="*/ 640458 h 4745608"/>
                <a:gd name="connsiteX15" fmla="*/ 2616013 w 5063469"/>
                <a:gd name="connsiteY15" fmla="*/ 537588 h 4745608"/>
                <a:gd name="connsiteX16" fmla="*/ 2558863 w 5063469"/>
                <a:gd name="connsiteY16" fmla="*/ 789048 h 4745608"/>
                <a:gd name="connsiteX17" fmla="*/ 2444563 w 5063469"/>
                <a:gd name="connsiteY17" fmla="*/ 1097658 h 4745608"/>
                <a:gd name="connsiteX18" fmla="*/ 2375983 w 5063469"/>
                <a:gd name="connsiteY18" fmla="*/ 1406268 h 4745608"/>
                <a:gd name="connsiteX19" fmla="*/ 2558863 w 5063469"/>
                <a:gd name="connsiteY19" fmla="*/ 1577718 h 4745608"/>
                <a:gd name="connsiteX20" fmla="*/ 2878903 w 5063469"/>
                <a:gd name="connsiteY20" fmla="*/ 1657728 h 4745608"/>
                <a:gd name="connsiteX21" fmla="*/ 3187513 w 5063469"/>
                <a:gd name="connsiteY21" fmla="*/ 1657728 h 4745608"/>
                <a:gd name="connsiteX22" fmla="*/ 3370393 w 5063469"/>
                <a:gd name="connsiteY22" fmla="*/ 1566288 h 4745608"/>
                <a:gd name="connsiteX23" fmla="*/ 3488066 w 5063469"/>
                <a:gd name="connsiteY23" fmla="*/ 1246753 h 4745608"/>
                <a:gd name="connsiteX24" fmla="*/ 3495138 w 5063469"/>
                <a:gd name="connsiteY24" fmla="*/ 1115548 h 4745608"/>
                <a:gd name="connsiteX25" fmla="*/ 3493650 w 5063469"/>
                <a:gd name="connsiteY25" fmla="*/ 1063976 h 4745608"/>
                <a:gd name="connsiteX26" fmla="*/ 3450403 w 5063469"/>
                <a:gd name="connsiteY26" fmla="*/ 777618 h 4745608"/>
                <a:gd name="connsiteX27" fmla="*/ 3119893 w 5063469"/>
                <a:gd name="connsiteY27" fmla="*/ 321571 h 4745608"/>
                <a:gd name="connsiteX28" fmla="*/ 3497351 w 5063469"/>
                <a:gd name="connsiteY28" fmla="*/ 674883 h 4745608"/>
                <a:gd name="connsiteX29" fmla="*/ 3759013 w 5063469"/>
                <a:gd name="connsiteY29" fmla="*/ 571878 h 4745608"/>
                <a:gd name="connsiteX30" fmla="*/ 3999043 w 5063469"/>
                <a:gd name="connsiteY30" fmla="*/ 91818 h 4745608"/>
                <a:gd name="connsiteX31" fmla="*/ 4033333 w 5063469"/>
                <a:gd name="connsiteY31" fmla="*/ 11808 h 4745608"/>
                <a:gd name="connsiteX32" fmla="*/ 3984569 w 5063469"/>
                <a:gd name="connsiteY32" fmla="*/ 247366 h 4745608"/>
                <a:gd name="connsiteX33" fmla="*/ 3812791 w 5063469"/>
                <a:gd name="connsiteY33" fmla="*/ 647417 h 4745608"/>
                <a:gd name="connsiteX34" fmla="*/ 3592906 w 5063469"/>
                <a:gd name="connsiteY34" fmla="*/ 811408 h 4745608"/>
                <a:gd name="connsiteX35" fmla="*/ 3604425 w 5063469"/>
                <a:gd name="connsiteY35" fmla="*/ 999253 h 4745608"/>
                <a:gd name="connsiteX36" fmla="*/ 3872985 w 5063469"/>
                <a:gd name="connsiteY36" fmla="*/ 881976 h 4745608"/>
                <a:gd name="connsiteX37" fmla="*/ 4200754 w 5063469"/>
                <a:gd name="connsiteY37" fmla="*/ 774136 h 4745608"/>
                <a:gd name="connsiteX38" fmla="*/ 4064251 w 5063469"/>
                <a:gd name="connsiteY38" fmla="*/ 847195 h 4745608"/>
                <a:gd name="connsiteX39" fmla="*/ 3818880 w 5063469"/>
                <a:gd name="connsiteY39" fmla="*/ 991305 h 4745608"/>
                <a:gd name="connsiteX40" fmla="*/ 3658531 w 5063469"/>
                <a:gd name="connsiteY40" fmla="*/ 1093178 h 4745608"/>
                <a:gd name="connsiteX41" fmla="*/ 3622838 w 5063469"/>
                <a:gd name="connsiteY41" fmla="*/ 1221401 h 4745608"/>
                <a:gd name="connsiteX42" fmla="*/ 3577446 w 5063469"/>
                <a:gd name="connsiteY42" fmla="*/ 1500691 h 4745608"/>
                <a:gd name="connsiteX43" fmla="*/ 3461833 w 5063469"/>
                <a:gd name="connsiteY43" fmla="*/ 1726308 h 4745608"/>
                <a:gd name="connsiteX44" fmla="*/ 3278953 w 5063469"/>
                <a:gd name="connsiteY44" fmla="*/ 2034918 h 4745608"/>
                <a:gd name="connsiteX45" fmla="*/ 3288742 w 5063469"/>
                <a:gd name="connsiteY45" fmla="*/ 2273460 h 4745608"/>
                <a:gd name="connsiteX46" fmla="*/ 3434288 w 5063469"/>
                <a:gd name="connsiteY46" fmla="*/ 2417577 h 4745608"/>
                <a:gd name="connsiteX47" fmla="*/ 3781217 w 5063469"/>
                <a:gd name="connsiteY47" fmla="*/ 2618845 h 4745608"/>
                <a:gd name="connsiteX48" fmla="*/ 4079053 w 5063469"/>
                <a:gd name="connsiteY48" fmla="*/ 2777868 h 4745608"/>
                <a:gd name="connsiteX49" fmla="*/ 5011598 w 5063469"/>
                <a:gd name="connsiteY49" fmla="*/ 3189329 h 4745608"/>
                <a:gd name="connsiteX50" fmla="*/ 4940575 w 5063469"/>
                <a:gd name="connsiteY50" fmla="*/ 3376168 h 4745608"/>
                <a:gd name="connsiteX51" fmla="*/ 4070190 w 5063469"/>
                <a:gd name="connsiteY51" fmla="*/ 3021367 h 4745608"/>
                <a:gd name="connsiteX52" fmla="*/ 3460193 w 5063469"/>
                <a:gd name="connsiteY52" fmla="*/ 2852901 h 4745608"/>
                <a:gd name="connsiteX53" fmla="*/ 3217865 w 5063469"/>
                <a:gd name="connsiteY53" fmla="*/ 2829045 h 4745608"/>
                <a:gd name="connsiteX54" fmla="*/ 3025524 w 5063469"/>
                <a:gd name="connsiteY54" fmla="*/ 2858861 h 4745608"/>
                <a:gd name="connsiteX55" fmla="*/ 2832855 w 5063469"/>
                <a:gd name="connsiteY55" fmla="*/ 2930924 h 4745608"/>
                <a:gd name="connsiteX56" fmla="*/ 2820111 w 5063469"/>
                <a:gd name="connsiteY56" fmla="*/ 3026344 h 4745608"/>
                <a:gd name="connsiteX57" fmla="*/ 2959241 w 5063469"/>
                <a:gd name="connsiteY57" fmla="*/ 3167976 h 4745608"/>
                <a:gd name="connsiteX58" fmla="*/ 3176083 w 5063469"/>
                <a:gd name="connsiteY58" fmla="*/ 3269358 h 4745608"/>
                <a:gd name="connsiteX59" fmla="*/ 3388239 w 5063469"/>
                <a:gd name="connsiteY59" fmla="*/ 3442290 h 4745608"/>
                <a:gd name="connsiteX60" fmla="*/ 3212014 w 5063469"/>
                <a:gd name="connsiteY60" fmla="*/ 3336948 h 4745608"/>
                <a:gd name="connsiteX61" fmla="*/ 3004633 w 5063469"/>
                <a:gd name="connsiteY61" fmla="*/ 3276814 h 4745608"/>
                <a:gd name="connsiteX62" fmla="*/ 2771676 w 5063469"/>
                <a:gd name="connsiteY62" fmla="*/ 3166987 h 4745608"/>
                <a:gd name="connsiteX63" fmla="*/ 2638873 w 5063469"/>
                <a:gd name="connsiteY63" fmla="*/ 3097908 h 4745608"/>
                <a:gd name="connsiteX64" fmla="*/ 2570293 w 5063469"/>
                <a:gd name="connsiteY64" fmla="*/ 3109338 h 4745608"/>
                <a:gd name="connsiteX65" fmla="*/ 2525557 w 5063469"/>
                <a:gd name="connsiteY65" fmla="*/ 3326508 h 4745608"/>
                <a:gd name="connsiteX66" fmla="*/ 2584349 w 5063469"/>
                <a:gd name="connsiteY66" fmla="*/ 3577470 h 4745608"/>
                <a:gd name="connsiteX67" fmla="*/ 2663703 w 5063469"/>
                <a:gd name="connsiteY67" fmla="*/ 3996904 h 4745608"/>
                <a:gd name="connsiteX68" fmla="*/ 2633113 w 5063469"/>
                <a:gd name="connsiteY68" fmla="*/ 4192703 h 4745608"/>
                <a:gd name="connsiteX69" fmla="*/ 2539703 w 5063469"/>
                <a:gd name="connsiteY69" fmla="*/ 4455574 h 4745608"/>
                <a:gd name="connsiteX70" fmla="*/ 2595212 w 5063469"/>
                <a:gd name="connsiteY70" fmla="*/ 3945217 h 4745608"/>
                <a:gd name="connsiteX71" fmla="*/ 2481240 w 5063469"/>
                <a:gd name="connsiteY71" fmla="*/ 3566538 h 4745608"/>
                <a:gd name="connsiteX72" fmla="*/ 2307403 w 5063469"/>
                <a:gd name="connsiteY72" fmla="*/ 3166488 h 4745608"/>
                <a:gd name="connsiteX73" fmla="*/ 2261683 w 5063469"/>
                <a:gd name="connsiteY73" fmla="*/ 3063618 h 4745608"/>
                <a:gd name="connsiteX74" fmla="*/ 2078803 w 5063469"/>
                <a:gd name="connsiteY74" fmla="*/ 2949318 h 4745608"/>
                <a:gd name="connsiteX75" fmla="*/ 1824299 w 5063469"/>
                <a:gd name="connsiteY75" fmla="*/ 3002494 h 4745608"/>
                <a:gd name="connsiteX76" fmla="*/ 1412162 w 5063469"/>
                <a:gd name="connsiteY76" fmla="*/ 3235573 h 4745608"/>
                <a:gd name="connsiteX77" fmla="*/ 1381573 w 5063469"/>
                <a:gd name="connsiteY77" fmla="*/ 3680838 h 4745608"/>
                <a:gd name="connsiteX78" fmla="*/ 1340867 w 5063469"/>
                <a:gd name="connsiteY78" fmla="*/ 3980504 h 4745608"/>
                <a:gd name="connsiteX79" fmla="*/ 1197619 w 5063469"/>
                <a:gd name="connsiteY79" fmla="*/ 4738831 h 4745608"/>
                <a:gd name="connsiteX80" fmla="*/ 1220896 w 5063469"/>
                <a:gd name="connsiteY80" fmla="*/ 4338309 h 4745608"/>
                <a:gd name="connsiteX81" fmla="*/ 1242772 w 5063469"/>
                <a:gd name="connsiteY81" fmla="*/ 4080888 h 4745608"/>
                <a:gd name="connsiteX82" fmla="*/ 1198693 w 5063469"/>
                <a:gd name="connsiteY82" fmla="*/ 3909438 h 4745608"/>
                <a:gd name="connsiteX83" fmla="*/ 970093 w 5063469"/>
                <a:gd name="connsiteY83" fmla="*/ 3989448 h 4745608"/>
                <a:gd name="connsiteX84" fmla="*/ 766328 w 5063469"/>
                <a:gd name="connsiteY84" fmla="*/ 4131990 h 4745608"/>
                <a:gd name="connsiteX85" fmla="*/ 555808 w 5063469"/>
                <a:gd name="connsiteY85" fmla="*/ 4355688 h 4745608"/>
                <a:gd name="connsiteX86" fmla="*/ 785900 w 5063469"/>
                <a:gd name="connsiteY86" fmla="*/ 4017771 h 4745608"/>
                <a:gd name="connsiteX87" fmla="*/ 1130113 w 5063469"/>
                <a:gd name="connsiteY87" fmla="*/ 3817500 h 4745608"/>
                <a:gd name="connsiteX88" fmla="*/ 1278703 w 5063469"/>
                <a:gd name="connsiteY88" fmla="*/ 3726558 h 4745608"/>
                <a:gd name="connsiteX89" fmla="*/ 1269661 w 5063469"/>
                <a:gd name="connsiteY89" fmla="*/ 3390117 h 4745608"/>
                <a:gd name="connsiteX90" fmla="*/ 1309620 w 5063469"/>
                <a:gd name="connsiteY90" fmla="*/ 3169963 h 4745608"/>
                <a:gd name="connsiteX91" fmla="*/ 1393003 w 5063469"/>
                <a:gd name="connsiteY91" fmla="*/ 3052188 h 4745608"/>
                <a:gd name="connsiteX92" fmla="*/ 1080693 w 5063469"/>
                <a:gd name="connsiteY92" fmla="*/ 2984604 h 4745608"/>
                <a:gd name="connsiteX93" fmla="*/ 663453 w 5063469"/>
                <a:gd name="connsiteY93" fmla="*/ 3023360 h 4745608"/>
                <a:gd name="connsiteX94" fmla="*/ 235111 w 5063469"/>
                <a:gd name="connsiteY94" fmla="*/ 3217172 h 4745608"/>
                <a:gd name="connsiteX95" fmla="*/ 421453 w 5063469"/>
                <a:gd name="connsiteY95" fmla="*/ 3029328 h 4745608"/>
                <a:gd name="connsiteX96" fmla="*/ 627193 w 5063469"/>
                <a:gd name="connsiteY96" fmla="*/ 2926458 h 4745608"/>
                <a:gd name="connsiteX97" fmla="*/ 854480 w 5063469"/>
                <a:gd name="connsiteY97" fmla="*/ 2889178 h 4745608"/>
                <a:gd name="connsiteX98" fmla="*/ 1149272 w 5063469"/>
                <a:gd name="connsiteY98" fmla="*/ 2889676 h 4745608"/>
                <a:gd name="connsiteX99" fmla="*/ 1531894 w 5063469"/>
                <a:gd name="connsiteY99" fmla="*/ 2917507 h 4745608"/>
                <a:gd name="connsiteX100" fmla="*/ 1860559 w 5063469"/>
                <a:gd name="connsiteY100" fmla="*/ 2766431 h 4745608"/>
                <a:gd name="connsiteX101" fmla="*/ 1701613 w 5063469"/>
                <a:gd name="connsiteY101" fmla="*/ 2263518 h 4745608"/>
                <a:gd name="connsiteX102" fmla="*/ 1690183 w 5063469"/>
                <a:gd name="connsiteY102" fmla="*/ 1966338 h 4745608"/>
                <a:gd name="connsiteX103" fmla="*/ 1381991 w 5063469"/>
                <a:gd name="connsiteY103" fmla="*/ 1841604 h 4745608"/>
                <a:gd name="connsiteX104" fmla="*/ 1095823 w 5063469"/>
                <a:gd name="connsiteY104" fmla="*/ 1714878 h 4745608"/>
                <a:gd name="connsiteX105" fmla="*/ 746507 w 5063469"/>
                <a:gd name="connsiteY105" fmla="*/ 1626415 h 4745608"/>
                <a:gd name="connsiteX106" fmla="*/ 352873 w 5063469"/>
                <a:gd name="connsiteY106" fmla="*/ 1726308 h 4745608"/>
                <a:gd name="connsiteX107" fmla="*/ 113171 w 5063469"/>
                <a:gd name="connsiteY107" fmla="*/ 1763582 h 4745608"/>
                <a:gd name="connsiteX108" fmla="*/ 9973 w 5063469"/>
                <a:gd name="connsiteY108" fmla="*/ 1737738 h 4745608"/>
                <a:gd name="connsiteX109" fmla="*/ 348516 w 5063469"/>
                <a:gd name="connsiteY109" fmla="*/ 1643812 h 4745608"/>
                <a:gd name="connsiteX110" fmla="*/ 653097 w 5063469"/>
                <a:gd name="connsiteY110" fmla="*/ 1543920 h 4745608"/>
                <a:gd name="connsiteX111" fmla="*/ 1072963 w 5063469"/>
                <a:gd name="connsiteY111" fmla="*/ 1612008 h 4745608"/>
                <a:gd name="connsiteX112" fmla="*/ 1244413 w 5063469"/>
                <a:gd name="connsiteY112" fmla="*/ 1657728 h 4745608"/>
                <a:gd name="connsiteX113" fmla="*/ 1205766 w 5063469"/>
                <a:gd name="connsiteY113" fmla="*/ 1451988 h 4745608"/>
                <a:gd name="connsiteX114" fmla="*/ 1046313 w 5063469"/>
                <a:gd name="connsiteY114" fmla="*/ 815409 h 4745608"/>
                <a:gd name="connsiteX115" fmla="*/ 1221553 w 5063469"/>
                <a:gd name="connsiteY115" fmla="*/ 1211958 h 4745608"/>
                <a:gd name="connsiteX0" fmla="*/ 1221553 w 5015379"/>
                <a:gd name="connsiteY0" fmla="*/ 1211958 h 4745608"/>
                <a:gd name="connsiteX1" fmla="*/ 1343911 w 5015379"/>
                <a:gd name="connsiteY1" fmla="*/ 1559828 h 4745608"/>
                <a:gd name="connsiteX2" fmla="*/ 1553023 w 5015379"/>
                <a:gd name="connsiteY2" fmla="*/ 1657728 h 4745608"/>
                <a:gd name="connsiteX3" fmla="*/ 1907353 w 5015379"/>
                <a:gd name="connsiteY3" fmla="*/ 1680588 h 4745608"/>
                <a:gd name="connsiteX4" fmla="*/ 2021653 w 5015379"/>
                <a:gd name="connsiteY4" fmla="*/ 1543428 h 4745608"/>
                <a:gd name="connsiteX5" fmla="*/ 2124523 w 5015379"/>
                <a:gd name="connsiteY5" fmla="*/ 1291968 h 4745608"/>
                <a:gd name="connsiteX6" fmla="*/ 2124523 w 5015379"/>
                <a:gd name="connsiteY6" fmla="*/ 1120518 h 4745608"/>
                <a:gd name="connsiteX7" fmla="*/ 2068029 w 5015379"/>
                <a:gd name="connsiteY7" fmla="*/ 825325 h 4745608"/>
                <a:gd name="connsiteX8" fmla="*/ 2078803 w 5015379"/>
                <a:gd name="connsiteY8" fmla="*/ 777618 h 4745608"/>
                <a:gd name="connsiteX9" fmla="*/ 2170243 w 5015379"/>
                <a:gd name="connsiteY9" fmla="*/ 1086228 h 4745608"/>
                <a:gd name="connsiteX10" fmla="*/ 2215963 w 5015379"/>
                <a:gd name="connsiteY10" fmla="*/ 1269108 h 4745608"/>
                <a:gd name="connsiteX11" fmla="*/ 2284543 w 5015379"/>
                <a:gd name="connsiteY11" fmla="*/ 1303398 h 4745608"/>
                <a:gd name="connsiteX12" fmla="*/ 2330263 w 5015379"/>
                <a:gd name="connsiteY12" fmla="*/ 1166238 h 4745608"/>
                <a:gd name="connsiteX13" fmla="*/ 2467423 w 5015379"/>
                <a:gd name="connsiteY13" fmla="*/ 880488 h 4745608"/>
                <a:gd name="connsiteX14" fmla="*/ 2558863 w 5015379"/>
                <a:gd name="connsiteY14" fmla="*/ 640458 h 4745608"/>
                <a:gd name="connsiteX15" fmla="*/ 2616013 w 5015379"/>
                <a:gd name="connsiteY15" fmla="*/ 537588 h 4745608"/>
                <a:gd name="connsiteX16" fmla="*/ 2558863 w 5015379"/>
                <a:gd name="connsiteY16" fmla="*/ 789048 h 4745608"/>
                <a:gd name="connsiteX17" fmla="*/ 2444563 w 5015379"/>
                <a:gd name="connsiteY17" fmla="*/ 1097658 h 4745608"/>
                <a:gd name="connsiteX18" fmla="*/ 2375983 w 5015379"/>
                <a:gd name="connsiteY18" fmla="*/ 1406268 h 4745608"/>
                <a:gd name="connsiteX19" fmla="*/ 2558863 w 5015379"/>
                <a:gd name="connsiteY19" fmla="*/ 1577718 h 4745608"/>
                <a:gd name="connsiteX20" fmla="*/ 2878903 w 5015379"/>
                <a:gd name="connsiteY20" fmla="*/ 1657728 h 4745608"/>
                <a:gd name="connsiteX21" fmla="*/ 3187513 w 5015379"/>
                <a:gd name="connsiteY21" fmla="*/ 1657728 h 4745608"/>
                <a:gd name="connsiteX22" fmla="*/ 3370393 w 5015379"/>
                <a:gd name="connsiteY22" fmla="*/ 1566288 h 4745608"/>
                <a:gd name="connsiteX23" fmla="*/ 3488066 w 5015379"/>
                <a:gd name="connsiteY23" fmla="*/ 1246753 h 4745608"/>
                <a:gd name="connsiteX24" fmla="*/ 3495138 w 5015379"/>
                <a:gd name="connsiteY24" fmla="*/ 1115548 h 4745608"/>
                <a:gd name="connsiteX25" fmla="*/ 3493650 w 5015379"/>
                <a:gd name="connsiteY25" fmla="*/ 1063976 h 4745608"/>
                <a:gd name="connsiteX26" fmla="*/ 3450403 w 5015379"/>
                <a:gd name="connsiteY26" fmla="*/ 777618 h 4745608"/>
                <a:gd name="connsiteX27" fmla="*/ 3119893 w 5015379"/>
                <a:gd name="connsiteY27" fmla="*/ 321571 h 4745608"/>
                <a:gd name="connsiteX28" fmla="*/ 3497351 w 5015379"/>
                <a:gd name="connsiteY28" fmla="*/ 674883 h 4745608"/>
                <a:gd name="connsiteX29" fmla="*/ 3759013 w 5015379"/>
                <a:gd name="connsiteY29" fmla="*/ 571878 h 4745608"/>
                <a:gd name="connsiteX30" fmla="*/ 3999043 w 5015379"/>
                <a:gd name="connsiteY30" fmla="*/ 91818 h 4745608"/>
                <a:gd name="connsiteX31" fmla="*/ 4033333 w 5015379"/>
                <a:gd name="connsiteY31" fmla="*/ 11808 h 4745608"/>
                <a:gd name="connsiteX32" fmla="*/ 3984569 w 5015379"/>
                <a:gd name="connsiteY32" fmla="*/ 247366 h 4745608"/>
                <a:gd name="connsiteX33" fmla="*/ 3812791 w 5015379"/>
                <a:gd name="connsiteY33" fmla="*/ 647417 h 4745608"/>
                <a:gd name="connsiteX34" fmla="*/ 3592906 w 5015379"/>
                <a:gd name="connsiteY34" fmla="*/ 811408 h 4745608"/>
                <a:gd name="connsiteX35" fmla="*/ 3604425 w 5015379"/>
                <a:gd name="connsiteY35" fmla="*/ 999253 h 4745608"/>
                <a:gd name="connsiteX36" fmla="*/ 3872985 w 5015379"/>
                <a:gd name="connsiteY36" fmla="*/ 881976 h 4745608"/>
                <a:gd name="connsiteX37" fmla="*/ 4200754 w 5015379"/>
                <a:gd name="connsiteY37" fmla="*/ 774136 h 4745608"/>
                <a:gd name="connsiteX38" fmla="*/ 4064251 w 5015379"/>
                <a:gd name="connsiteY38" fmla="*/ 847195 h 4745608"/>
                <a:gd name="connsiteX39" fmla="*/ 3818880 w 5015379"/>
                <a:gd name="connsiteY39" fmla="*/ 991305 h 4745608"/>
                <a:gd name="connsiteX40" fmla="*/ 3658531 w 5015379"/>
                <a:gd name="connsiteY40" fmla="*/ 1093178 h 4745608"/>
                <a:gd name="connsiteX41" fmla="*/ 3622838 w 5015379"/>
                <a:gd name="connsiteY41" fmla="*/ 1221401 h 4745608"/>
                <a:gd name="connsiteX42" fmla="*/ 3577446 w 5015379"/>
                <a:gd name="connsiteY42" fmla="*/ 1500691 h 4745608"/>
                <a:gd name="connsiteX43" fmla="*/ 3461833 w 5015379"/>
                <a:gd name="connsiteY43" fmla="*/ 1726308 h 4745608"/>
                <a:gd name="connsiteX44" fmla="*/ 3278953 w 5015379"/>
                <a:gd name="connsiteY44" fmla="*/ 2034918 h 4745608"/>
                <a:gd name="connsiteX45" fmla="*/ 3288742 w 5015379"/>
                <a:gd name="connsiteY45" fmla="*/ 2273460 h 4745608"/>
                <a:gd name="connsiteX46" fmla="*/ 3434288 w 5015379"/>
                <a:gd name="connsiteY46" fmla="*/ 2417577 h 4745608"/>
                <a:gd name="connsiteX47" fmla="*/ 3781217 w 5015379"/>
                <a:gd name="connsiteY47" fmla="*/ 2618845 h 4745608"/>
                <a:gd name="connsiteX48" fmla="*/ 4079053 w 5015379"/>
                <a:gd name="connsiteY48" fmla="*/ 2777868 h 4745608"/>
                <a:gd name="connsiteX49" fmla="*/ 5011598 w 5015379"/>
                <a:gd name="connsiteY49" fmla="*/ 3189329 h 4745608"/>
                <a:gd name="connsiteX50" fmla="*/ 4940575 w 5015379"/>
                <a:gd name="connsiteY50" fmla="*/ 3376168 h 4745608"/>
                <a:gd name="connsiteX51" fmla="*/ 4070190 w 5015379"/>
                <a:gd name="connsiteY51" fmla="*/ 3021367 h 4745608"/>
                <a:gd name="connsiteX52" fmla="*/ 3460193 w 5015379"/>
                <a:gd name="connsiteY52" fmla="*/ 2852901 h 4745608"/>
                <a:gd name="connsiteX53" fmla="*/ 3217865 w 5015379"/>
                <a:gd name="connsiteY53" fmla="*/ 2829045 h 4745608"/>
                <a:gd name="connsiteX54" fmla="*/ 3025524 w 5015379"/>
                <a:gd name="connsiteY54" fmla="*/ 2858861 h 4745608"/>
                <a:gd name="connsiteX55" fmla="*/ 2832855 w 5015379"/>
                <a:gd name="connsiteY55" fmla="*/ 2930924 h 4745608"/>
                <a:gd name="connsiteX56" fmla="*/ 2820111 w 5015379"/>
                <a:gd name="connsiteY56" fmla="*/ 3026344 h 4745608"/>
                <a:gd name="connsiteX57" fmla="*/ 2959241 w 5015379"/>
                <a:gd name="connsiteY57" fmla="*/ 3167976 h 4745608"/>
                <a:gd name="connsiteX58" fmla="*/ 3176083 w 5015379"/>
                <a:gd name="connsiteY58" fmla="*/ 3269358 h 4745608"/>
                <a:gd name="connsiteX59" fmla="*/ 3388239 w 5015379"/>
                <a:gd name="connsiteY59" fmla="*/ 3442290 h 4745608"/>
                <a:gd name="connsiteX60" fmla="*/ 3212014 w 5015379"/>
                <a:gd name="connsiteY60" fmla="*/ 3336948 h 4745608"/>
                <a:gd name="connsiteX61" fmla="*/ 3004633 w 5015379"/>
                <a:gd name="connsiteY61" fmla="*/ 3276814 h 4745608"/>
                <a:gd name="connsiteX62" fmla="*/ 2771676 w 5015379"/>
                <a:gd name="connsiteY62" fmla="*/ 3166987 h 4745608"/>
                <a:gd name="connsiteX63" fmla="*/ 2638873 w 5015379"/>
                <a:gd name="connsiteY63" fmla="*/ 3097908 h 4745608"/>
                <a:gd name="connsiteX64" fmla="*/ 2570293 w 5015379"/>
                <a:gd name="connsiteY64" fmla="*/ 3109338 h 4745608"/>
                <a:gd name="connsiteX65" fmla="*/ 2525557 w 5015379"/>
                <a:gd name="connsiteY65" fmla="*/ 3326508 h 4745608"/>
                <a:gd name="connsiteX66" fmla="*/ 2584349 w 5015379"/>
                <a:gd name="connsiteY66" fmla="*/ 3577470 h 4745608"/>
                <a:gd name="connsiteX67" fmla="*/ 2663703 w 5015379"/>
                <a:gd name="connsiteY67" fmla="*/ 3996904 h 4745608"/>
                <a:gd name="connsiteX68" fmla="*/ 2633113 w 5015379"/>
                <a:gd name="connsiteY68" fmla="*/ 4192703 h 4745608"/>
                <a:gd name="connsiteX69" fmla="*/ 2539703 w 5015379"/>
                <a:gd name="connsiteY69" fmla="*/ 4455574 h 4745608"/>
                <a:gd name="connsiteX70" fmla="*/ 2595212 w 5015379"/>
                <a:gd name="connsiteY70" fmla="*/ 3945217 h 4745608"/>
                <a:gd name="connsiteX71" fmla="*/ 2481240 w 5015379"/>
                <a:gd name="connsiteY71" fmla="*/ 3566538 h 4745608"/>
                <a:gd name="connsiteX72" fmla="*/ 2307403 w 5015379"/>
                <a:gd name="connsiteY72" fmla="*/ 3166488 h 4745608"/>
                <a:gd name="connsiteX73" fmla="*/ 2261683 w 5015379"/>
                <a:gd name="connsiteY73" fmla="*/ 3063618 h 4745608"/>
                <a:gd name="connsiteX74" fmla="*/ 2078803 w 5015379"/>
                <a:gd name="connsiteY74" fmla="*/ 2949318 h 4745608"/>
                <a:gd name="connsiteX75" fmla="*/ 1824299 w 5015379"/>
                <a:gd name="connsiteY75" fmla="*/ 3002494 h 4745608"/>
                <a:gd name="connsiteX76" fmla="*/ 1412162 w 5015379"/>
                <a:gd name="connsiteY76" fmla="*/ 3235573 h 4745608"/>
                <a:gd name="connsiteX77" fmla="*/ 1381573 w 5015379"/>
                <a:gd name="connsiteY77" fmla="*/ 3680838 h 4745608"/>
                <a:gd name="connsiteX78" fmla="*/ 1340867 w 5015379"/>
                <a:gd name="connsiteY78" fmla="*/ 3980504 h 4745608"/>
                <a:gd name="connsiteX79" fmla="*/ 1197619 w 5015379"/>
                <a:gd name="connsiteY79" fmla="*/ 4738831 h 4745608"/>
                <a:gd name="connsiteX80" fmla="*/ 1220896 w 5015379"/>
                <a:gd name="connsiteY80" fmla="*/ 4338309 h 4745608"/>
                <a:gd name="connsiteX81" fmla="*/ 1242772 w 5015379"/>
                <a:gd name="connsiteY81" fmla="*/ 4080888 h 4745608"/>
                <a:gd name="connsiteX82" fmla="*/ 1198693 w 5015379"/>
                <a:gd name="connsiteY82" fmla="*/ 3909438 h 4745608"/>
                <a:gd name="connsiteX83" fmla="*/ 970093 w 5015379"/>
                <a:gd name="connsiteY83" fmla="*/ 3989448 h 4745608"/>
                <a:gd name="connsiteX84" fmla="*/ 766328 w 5015379"/>
                <a:gd name="connsiteY84" fmla="*/ 4131990 h 4745608"/>
                <a:gd name="connsiteX85" fmla="*/ 555808 w 5015379"/>
                <a:gd name="connsiteY85" fmla="*/ 4355688 h 4745608"/>
                <a:gd name="connsiteX86" fmla="*/ 785900 w 5015379"/>
                <a:gd name="connsiteY86" fmla="*/ 4017771 h 4745608"/>
                <a:gd name="connsiteX87" fmla="*/ 1130113 w 5015379"/>
                <a:gd name="connsiteY87" fmla="*/ 3817500 h 4745608"/>
                <a:gd name="connsiteX88" fmla="*/ 1278703 w 5015379"/>
                <a:gd name="connsiteY88" fmla="*/ 3726558 h 4745608"/>
                <a:gd name="connsiteX89" fmla="*/ 1269661 w 5015379"/>
                <a:gd name="connsiteY89" fmla="*/ 3390117 h 4745608"/>
                <a:gd name="connsiteX90" fmla="*/ 1309620 w 5015379"/>
                <a:gd name="connsiteY90" fmla="*/ 3169963 h 4745608"/>
                <a:gd name="connsiteX91" fmla="*/ 1393003 w 5015379"/>
                <a:gd name="connsiteY91" fmla="*/ 3052188 h 4745608"/>
                <a:gd name="connsiteX92" fmla="*/ 1080693 w 5015379"/>
                <a:gd name="connsiteY92" fmla="*/ 2984604 h 4745608"/>
                <a:gd name="connsiteX93" fmla="*/ 663453 w 5015379"/>
                <a:gd name="connsiteY93" fmla="*/ 3023360 h 4745608"/>
                <a:gd name="connsiteX94" fmla="*/ 235111 w 5015379"/>
                <a:gd name="connsiteY94" fmla="*/ 3217172 h 4745608"/>
                <a:gd name="connsiteX95" fmla="*/ 421453 w 5015379"/>
                <a:gd name="connsiteY95" fmla="*/ 3029328 h 4745608"/>
                <a:gd name="connsiteX96" fmla="*/ 627193 w 5015379"/>
                <a:gd name="connsiteY96" fmla="*/ 2926458 h 4745608"/>
                <a:gd name="connsiteX97" fmla="*/ 854480 w 5015379"/>
                <a:gd name="connsiteY97" fmla="*/ 2889178 h 4745608"/>
                <a:gd name="connsiteX98" fmla="*/ 1149272 w 5015379"/>
                <a:gd name="connsiteY98" fmla="*/ 2889676 h 4745608"/>
                <a:gd name="connsiteX99" fmla="*/ 1531894 w 5015379"/>
                <a:gd name="connsiteY99" fmla="*/ 2917507 h 4745608"/>
                <a:gd name="connsiteX100" fmla="*/ 1860559 w 5015379"/>
                <a:gd name="connsiteY100" fmla="*/ 2766431 h 4745608"/>
                <a:gd name="connsiteX101" fmla="*/ 1701613 w 5015379"/>
                <a:gd name="connsiteY101" fmla="*/ 2263518 h 4745608"/>
                <a:gd name="connsiteX102" fmla="*/ 1690183 w 5015379"/>
                <a:gd name="connsiteY102" fmla="*/ 1966338 h 4745608"/>
                <a:gd name="connsiteX103" fmla="*/ 1381991 w 5015379"/>
                <a:gd name="connsiteY103" fmla="*/ 1841604 h 4745608"/>
                <a:gd name="connsiteX104" fmla="*/ 1095823 w 5015379"/>
                <a:gd name="connsiteY104" fmla="*/ 1714878 h 4745608"/>
                <a:gd name="connsiteX105" fmla="*/ 746507 w 5015379"/>
                <a:gd name="connsiteY105" fmla="*/ 1626415 h 4745608"/>
                <a:gd name="connsiteX106" fmla="*/ 352873 w 5015379"/>
                <a:gd name="connsiteY106" fmla="*/ 1726308 h 4745608"/>
                <a:gd name="connsiteX107" fmla="*/ 113171 w 5015379"/>
                <a:gd name="connsiteY107" fmla="*/ 1763582 h 4745608"/>
                <a:gd name="connsiteX108" fmla="*/ 9973 w 5015379"/>
                <a:gd name="connsiteY108" fmla="*/ 1737738 h 4745608"/>
                <a:gd name="connsiteX109" fmla="*/ 348516 w 5015379"/>
                <a:gd name="connsiteY109" fmla="*/ 1643812 h 4745608"/>
                <a:gd name="connsiteX110" fmla="*/ 653097 w 5015379"/>
                <a:gd name="connsiteY110" fmla="*/ 1543920 h 4745608"/>
                <a:gd name="connsiteX111" fmla="*/ 1072963 w 5015379"/>
                <a:gd name="connsiteY111" fmla="*/ 1612008 h 4745608"/>
                <a:gd name="connsiteX112" fmla="*/ 1244413 w 5015379"/>
                <a:gd name="connsiteY112" fmla="*/ 1657728 h 4745608"/>
                <a:gd name="connsiteX113" fmla="*/ 1205766 w 5015379"/>
                <a:gd name="connsiteY113" fmla="*/ 1451988 h 4745608"/>
                <a:gd name="connsiteX114" fmla="*/ 1046313 w 5015379"/>
                <a:gd name="connsiteY114" fmla="*/ 815409 h 4745608"/>
                <a:gd name="connsiteX115" fmla="*/ 1221553 w 5015379"/>
                <a:gd name="connsiteY115" fmla="*/ 1211958 h 4745608"/>
                <a:gd name="connsiteX0" fmla="*/ 1221553 w 5015379"/>
                <a:gd name="connsiteY0" fmla="*/ 1211958 h 4745608"/>
                <a:gd name="connsiteX1" fmla="*/ 1343911 w 5015379"/>
                <a:gd name="connsiteY1" fmla="*/ 1559828 h 4745608"/>
                <a:gd name="connsiteX2" fmla="*/ 1553023 w 5015379"/>
                <a:gd name="connsiteY2" fmla="*/ 1657728 h 4745608"/>
                <a:gd name="connsiteX3" fmla="*/ 1907353 w 5015379"/>
                <a:gd name="connsiteY3" fmla="*/ 1680588 h 4745608"/>
                <a:gd name="connsiteX4" fmla="*/ 2021653 w 5015379"/>
                <a:gd name="connsiteY4" fmla="*/ 1543428 h 4745608"/>
                <a:gd name="connsiteX5" fmla="*/ 2124523 w 5015379"/>
                <a:gd name="connsiteY5" fmla="*/ 1291968 h 4745608"/>
                <a:gd name="connsiteX6" fmla="*/ 2124523 w 5015379"/>
                <a:gd name="connsiteY6" fmla="*/ 1120518 h 4745608"/>
                <a:gd name="connsiteX7" fmla="*/ 2068029 w 5015379"/>
                <a:gd name="connsiteY7" fmla="*/ 825325 h 4745608"/>
                <a:gd name="connsiteX8" fmla="*/ 2078803 w 5015379"/>
                <a:gd name="connsiteY8" fmla="*/ 777618 h 4745608"/>
                <a:gd name="connsiteX9" fmla="*/ 2170243 w 5015379"/>
                <a:gd name="connsiteY9" fmla="*/ 1086228 h 4745608"/>
                <a:gd name="connsiteX10" fmla="*/ 2215963 w 5015379"/>
                <a:gd name="connsiteY10" fmla="*/ 1269108 h 4745608"/>
                <a:gd name="connsiteX11" fmla="*/ 2284543 w 5015379"/>
                <a:gd name="connsiteY11" fmla="*/ 1303398 h 4745608"/>
                <a:gd name="connsiteX12" fmla="*/ 2330263 w 5015379"/>
                <a:gd name="connsiteY12" fmla="*/ 1166238 h 4745608"/>
                <a:gd name="connsiteX13" fmla="*/ 2467423 w 5015379"/>
                <a:gd name="connsiteY13" fmla="*/ 880488 h 4745608"/>
                <a:gd name="connsiteX14" fmla="*/ 2558863 w 5015379"/>
                <a:gd name="connsiteY14" fmla="*/ 640458 h 4745608"/>
                <a:gd name="connsiteX15" fmla="*/ 2616013 w 5015379"/>
                <a:gd name="connsiteY15" fmla="*/ 537588 h 4745608"/>
                <a:gd name="connsiteX16" fmla="*/ 2558863 w 5015379"/>
                <a:gd name="connsiteY16" fmla="*/ 789048 h 4745608"/>
                <a:gd name="connsiteX17" fmla="*/ 2444563 w 5015379"/>
                <a:gd name="connsiteY17" fmla="*/ 1097658 h 4745608"/>
                <a:gd name="connsiteX18" fmla="*/ 2375983 w 5015379"/>
                <a:gd name="connsiteY18" fmla="*/ 1406268 h 4745608"/>
                <a:gd name="connsiteX19" fmla="*/ 2558863 w 5015379"/>
                <a:gd name="connsiteY19" fmla="*/ 1577718 h 4745608"/>
                <a:gd name="connsiteX20" fmla="*/ 2878903 w 5015379"/>
                <a:gd name="connsiteY20" fmla="*/ 1657728 h 4745608"/>
                <a:gd name="connsiteX21" fmla="*/ 3187513 w 5015379"/>
                <a:gd name="connsiteY21" fmla="*/ 1657728 h 4745608"/>
                <a:gd name="connsiteX22" fmla="*/ 3370393 w 5015379"/>
                <a:gd name="connsiteY22" fmla="*/ 1566288 h 4745608"/>
                <a:gd name="connsiteX23" fmla="*/ 3488066 w 5015379"/>
                <a:gd name="connsiteY23" fmla="*/ 1246753 h 4745608"/>
                <a:gd name="connsiteX24" fmla="*/ 3495138 w 5015379"/>
                <a:gd name="connsiteY24" fmla="*/ 1115548 h 4745608"/>
                <a:gd name="connsiteX25" fmla="*/ 3493650 w 5015379"/>
                <a:gd name="connsiteY25" fmla="*/ 1063976 h 4745608"/>
                <a:gd name="connsiteX26" fmla="*/ 3450403 w 5015379"/>
                <a:gd name="connsiteY26" fmla="*/ 777618 h 4745608"/>
                <a:gd name="connsiteX27" fmla="*/ 3119893 w 5015379"/>
                <a:gd name="connsiteY27" fmla="*/ 321571 h 4745608"/>
                <a:gd name="connsiteX28" fmla="*/ 3497351 w 5015379"/>
                <a:gd name="connsiteY28" fmla="*/ 674883 h 4745608"/>
                <a:gd name="connsiteX29" fmla="*/ 3759013 w 5015379"/>
                <a:gd name="connsiteY29" fmla="*/ 571878 h 4745608"/>
                <a:gd name="connsiteX30" fmla="*/ 3999043 w 5015379"/>
                <a:gd name="connsiteY30" fmla="*/ 91818 h 4745608"/>
                <a:gd name="connsiteX31" fmla="*/ 4033333 w 5015379"/>
                <a:gd name="connsiteY31" fmla="*/ 11808 h 4745608"/>
                <a:gd name="connsiteX32" fmla="*/ 3984569 w 5015379"/>
                <a:gd name="connsiteY32" fmla="*/ 247366 h 4745608"/>
                <a:gd name="connsiteX33" fmla="*/ 3812791 w 5015379"/>
                <a:gd name="connsiteY33" fmla="*/ 647417 h 4745608"/>
                <a:gd name="connsiteX34" fmla="*/ 3592906 w 5015379"/>
                <a:gd name="connsiteY34" fmla="*/ 811408 h 4745608"/>
                <a:gd name="connsiteX35" fmla="*/ 3604425 w 5015379"/>
                <a:gd name="connsiteY35" fmla="*/ 999253 h 4745608"/>
                <a:gd name="connsiteX36" fmla="*/ 3872985 w 5015379"/>
                <a:gd name="connsiteY36" fmla="*/ 881976 h 4745608"/>
                <a:gd name="connsiteX37" fmla="*/ 4200754 w 5015379"/>
                <a:gd name="connsiteY37" fmla="*/ 774136 h 4745608"/>
                <a:gd name="connsiteX38" fmla="*/ 4064251 w 5015379"/>
                <a:gd name="connsiteY38" fmla="*/ 847195 h 4745608"/>
                <a:gd name="connsiteX39" fmla="*/ 3818880 w 5015379"/>
                <a:gd name="connsiteY39" fmla="*/ 991305 h 4745608"/>
                <a:gd name="connsiteX40" fmla="*/ 3658531 w 5015379"/>
                <a:gd name="connsiteY40" fmla="*/ 1093178 h 4745608"/>
                <a:gd name="connsiteX41" fmla="*/ 3622838 w 5015379"/>
                <a:gd name="connsiteY41" fmla="*/ 1221401 h 4745608"/>
                <a:gd name="connsiteX42" fmla="*/ 3577446 w 5015379"/>
                <a:gd name="connsiteY42" fmla="*/ 1500691 h 4745608"/>
                <a:gd name="connsiteX43" fmla="*/ 3461833 w 5015379"/>
                <a:gd name="connsiteY43" fmla="*/ 1726308 h 4745608"/>
                <a:gd name="connsiteX44" fmla="*/ 3278953 w 5015379"/>
                <a:gd name="connsiteY44" fmla="*/ 2034918 h 4745608"/>
                <a:gd name="connsiteX45" fmla="*/ 3288742 w 5015379"/>
                <a:gd name="connsiteY45" fmla="*/ 2273460 h 4745608"/>
                <a:gd name="connsiteX46" fmla="*/ 3434288 w 5015379"/>
                <a:gd name="connsiteY46" fmla="*/ 2417577 h 4745608"/>
                <a:gd name="connsiteX47" fmla="*/ 3781217 w 5015379"/>
                <a:gd name="connsiteY47" fmla="*/ 2618845 h 4745608"/>
                <a:gd name="connsiteX48" fmla="*/ 4079053 w 5015379"/>
                <a:gd name="connsiteY48" fmla="*/ 2777868 h 4745608"/>
                <a:gd name="connsiteX49" fmla="*/ 5011598 w 5015379"/>
                <a:gd name="connsiteY49" fmla="*/ 3189329 h 4745608"/>
                <a:gd name="connsiteX50" fmla="*/ 4940575 w 5015379"/>
                <a:gd name="connsiteY50" fmla="*/ 3376168 h 4745608"/>
                <a:gd name="connsiteX51" fmla="*/ 3944371 w 5015379"/>
                <a:gd name="connsiteY51" fmla="*/ 2976643 h 4745608"/>
                <a:gd name="connsiteX52" fmla="*/ 3460193 w 5015379"/>
                <a:gd name="connsiteY52" fmla="*/ 2852901 h 4745608"/>
                <a:gd name="connsiteX53" fmla="*/ 3217865 w 5015379"/>
                <a:gd name="connsiteY53" fmla="*/ 2829045 h 4745608"/>
                <a:gd name="connsiteX54" fmla="*/ 3025524 w 5015379"/>
                <a:gd name="connsiteY54" fmla="*/ 2858861 h 4745608"/>
                <a:gd name="connsiteX55" fmla="*/ 2832855 w 5015379"/>
                <a:gd name="connsiteY55" fmla="*/ 2930924 h 4745608"/>
                <a:gd name="connsiteX56" fmla="*/ 2820111 w 5015379"/>
                <a:gd name="connsiteY56" fmla="*/ 3026344 h 4745608"/>
                <a:gd name="connsiteX57" fmla="*/ 2959241 w 5015379"/>
                <a:gd name="connsiteY57" fmla="*/ 3167976 h 4745608"/>
                <a:gd name="connsiteX58" fmla="*/ 3176083 w 5015379"/>
                <a:gd name="connsiteY58" fmla="*/ 3269358 h 4745608"/>
                <a:gd name="connsiteX59" fmla="*/ 3388239 w 5015379"/>
                <a:gd name="connsiteY59" fmla="*/ 3442290 h 4745608"/>
                <a:gd name="connsiteX60" fmla="*/ 3212014 w 5015379"/>
                <a:gd name="connsiteY60" fmla="*/ 3336948 h 4745608"/>
                <a:gd name="connsiteX61" fmla="*/ 3004633 w 5015379"/>
                <a:gd name="connsiteY61" fmla="*/ 3276814 h 4745608"/>
                <a:gd name="connsiteX62" fmla="*/ 2771676 w 5015379"/>
                <a:gd name="connsiteY62" fmla="*/ 3166987 h 4745608"/>
                <a:gd name="connsiteX63" fmla="*/ 2638873 w 5015379"/>
                <a:gd name="connsiteY63" fmla="*/ 3097908 h 4745608"/>
                <a:gd name="connsiteX64" fmla="*/ 2570293 w 5015379"/>
                <a:gd name="connsiteY64" fmla="*/ 3109338 h 4745608"/>
                <a:gd name="connsiteX65" fmla="*/ 2525557 w 5015379"/>
                <a:gd name="connsiteY65" fmla="*/ 3326508 h 4745608"/>
                <a:gd name="connsiteX66" fmla="*/ 2584349 w 5015379"/>
                <a:gd name="connsiteY66" fmla="*/ 3577470 h 4745608"/>
                <a:gd name="connsiteX67" fmla="*/ 2663703 w 5015379"/>
                <a:gd name="connsiteY67" fmla="*/ 3996904 h 4745608"/>
                <a:gd name="connsiteX68" fmla="*/ 2633113 w 5015379"/>
                <a:gd name="connsiteY68" fmla="*/ 4192703 h 4745608"/>
                <a:gd name="connsiteX69" fmla="*/ 2539703 w 5015379"/>
                <a:gd name="connsiteY69" fmla="*/ 4455574 h 4745608"/>
                <a:gd name="connsiteX70" fmla="*/ 2595212 w 5015379"/>
                <a:gd name="connsiteY70" fmla="*/ 3945217 h 4745608"/>
                <a:gd name="connsiteX71" fmla="*/ 2481240 w 5015379"/>
                <a:gd name="connsiteY71" fmla="*/ 3566538 h 4745608"/>
                <a:gd name="connsiteX72" fmla="*/ 2307403 w 5015379"/>
                <a:gd name="connsiteY72" fmla="*/ 3166488 h 4745608"/>
                <a:gd name="connsiteX73" fmla="*/ 2261683 w 5015379"/>
                <a:gd name="connsiteY73" fmla="*/ 3063618 h 4745608"/>
                <a:gd name="connsiteX74" fmla="*/ 2078803 w 5015379"/>
                <a:gd name="connsiteY74" fmla="*/ 2949318 h 4745608"/>
                <a:gd name="connsiteX75" fmla="*/ 1824299 w 5015379"/>
                <a:gd name="connsiteY75" fmla="*/ 3002494 h 4745608"/>
                <a:gd name="connsiteX76" fmla="*/ 1412162 w 5015379"/>
                <a:gd name="connsiteY76" fmla="*/ 3235573 h 4745608"/>
                <a:gd name="connsiteX77" fmla="*/ 1381573 w 5015379"/>
                <a:gd name="connsiteY77" fmla="*/ 3680838 h 4745608"/>
                <a:gd name="connsiteX78" fmla="*/ 1340867 w 5015379"/>
                <a:gd name="connsiteY78" fmla="*/ 3980504 h 4745608"/>
                <a:gd name="connsiteX79" fmla="*/ 1197619 w 5015379"/>
                <a:gd name="connsiteY79" fmla="*/ 4738831 h 4745608"/>
                <a:gd name="connsiteX80" fmla="*/ 1220896 w 5015379"/>
                <a:gd name="connsiteY80" fmla="*/ 4338309 h 4745608"/>
                <a:gd name="connsiteX81" fmla="*/ 1242772 w 5015379"/>
                <a:gd name="connsiteY81" fmla="*/ 4080888 h 4745608"/>
                <a:gd name="connsiteX82" fmla="*/ 1198693 w 5015379"/>
                <a:gd name="connsiteY82" fmla="*/ 3909438 h 4745608"/>
                <a:gd name="connsiteX83" fmla="*/ 970093 w 5015379"/>
                <a:gd name="connsiteY83" fmla="*/ 3989448 h 4745608"/>
                <a:gd name="connsiteX84" fmla="*/ 766328 w 5015379"/>
                <a:gd name="connsiteY84" fmla="*/ 4131990 h 4745608"/>
                <a:gd name="connsiteX85" fmla="*/ 555808 w 5015379"/>
                <a:gd name="connsiteY85" fmla="*/ 4355688 h 4745608"/>
                <a:gd name="connsiteX86" fmla="*/ 785900 w 5015379"/>
                <a:gd name="connsiteY86" fmla="*/ 4017771 h 4745608"/>
                <a:gd name="connsiteX87" fmla="*/ 1130113 w 5015379"/>
                <a:gd name="connsiteY87" fmla="*/ 3817500 h 4745608"/>
                <a:gd name="connsiteX88" fmla="*/ 1278703 w 5015379"/>
                <a:gd name="connsiteY88" fmla="*/ 3726558 h 4745608"/>
                <a:gd name="connsiteX89" fmla="*/ 1269661 w 5015379"/>
                <a:gd name="connsiteY89" fmla="*/ 3390117 h 4745608"/>
                <a:gd name="connsiteX90" fmla="*/ 1309620 w 5015379"/>
                <a:gd name="connsiteY90" fmla="*/ 3169963 h 4745608"/>
                <a:gd name="connsiteX91" fmla="*/ 1393003 w 5015379"/>
                <a:gd name="connsiteY91" fmla="*/ 3052188 h 4745608"/>
                <a:gd name="connsiteX92" fmla="*/ 1080693 w 5015379"/>
                <a:gd name="connsiteY92" fmla="*/ 2984604 h 4745608"/>
                <a:gd name="connsiteX93" fmla="*/ 663453 w 5015379"/>
                <a:gd name="connsiteY93" fmla="*/ 3023360 h 4745608"/>
                <a:gd name="connsiteX94" fmla="*/ 235111 w 5015379"/>
                <a:gd name="connsiteY94" fmla="*/ 3217172 h 4745608"/>
                <a:gd name="connsiteX95" fmla="*/ 421453 w 5015379"/>
                <a:gd name="connsiteY95" fmla="*/ 3029328 h 4745608"/>
                <a:gd name="connsiteX96" fmla="*/ 627193 w 5015379"/>
                <a:gd name="connsiteY96" fmla="*/ 2926458 h 4745608"/>
                <a:gd name="connsiteX97" fmla="*/ 854480 w 5015379"/>
                <a:gd name="connsiteY97" fmla="*/ 2889178 h 4745608"/>
                <a:gd name="connsiteX98" fmla="*/ 1149272 w 5015379"/>
                <a:gd name="connsiteY98" fmla="*/ 2889676 h 4745608"/>
                <a:gd name="connsiteX99" fmla="*/ 1531894 w 5015379"/>
                <a:gd name="connsiteY99" fmla="*/ 2917507 h 4745608"/>
                <a:gd name="connsiteX100" fmla="*/ 1860559 w 5015379"/>
                <a:gd name="connsiteY100" fmla="*/ 2766431 h 4745608"/>
                <a:gd name="connsiteX101" fmla="*/ 1701613 w 5015379"/>
                <a:gd name="connsiteY101" fmla="*/ 2263518 h 4745608"/>
                <a:gd name="connsiteX102" fmla="*/ 1690183 w 5015379"/>
                <a:gd name="connsiteY102" fmla="*/ 1966338 h 4745608"/>
                <a:gd name="connsiteX103" fmla="*/ 1381991 w 5015379"/>
                <a:gd name="connsiteY103" fmla="*/ 1841604 h 4745608"/>
                <a:gd name="connsiteX104" fmla="*/ 1095823 w 5015379"/>
                <a:gd name="connsiteY104" fmla="*/ 1714878 h 4745608"/>
                <a:gd name="connsiteX105" fmla="*/ 746507 w 5015379"/>
                <a:gd name="connsiteY105" fmla="*/ 1626415 h 4745608"/>
                <a:gd name="connsiteX106" fmla="*/ 352873 w 5015379"/>
                <a:gd name="connsiteY106" fmla="*/ 1726308 h 4745608"/>
                <a:gd name="connsiteX107" fmla="*/ 113171 w 5015379"/>
                <a:gd name="connsiteY107" fmla="*/ 1763582 h 4745608"/>
                <a:gd name="connsiteX108" fmla="*/ 9973 w 5015379"/>
                <a:gd name="connsiteY108" fmla="*/ 1737738 h 4745608"/>
                <a:gd name="connsiteX109" fmla="*/ 348516 w 5015379"/>
                <a:gd name="connsiteY109" fmla="*/ 1643812 h 4745608"/>
                <a:gd name="connsiteX110" fmla="*/ 653097 w 5015379"/>
                <a:gd name="connsiteY110" fmla="*/ 1543920 h 4745608"/>
                <a:gd name="connsiteX111" fmla="*/ 1072963 w 5015379"/>
                <a:gd name="connsiteY111" fmla="*/ 1612008 h 4745608"/>
                <a:gd name="connsiteX112" fmla="*/ 1244413 w 5015379"/>
                <a:gd name="connsiteY112" fmla="*/ 1657728 h 4745608"/>
                <a:gd name="connsiteX113" fmla="*/ 1205766 w 5015379"/>
                <a:gd name="connsiteY113" fmla="*/ 1451988 h 4745608"/>
                <a:gd name="connsiteX114" fmla="*/ 1046313 w 5015379"/>
                <a:gd name="connsiteY114" fmla="*/ 815409 h 4745608"/>
                <a:gd name="connsiteX115" fmla="*/ 1221553 w 5015379"/>
                <a:gd name="connsiteY115" fmla="*/ 1211958 h 4745608"/>
                <a:gd name="connsiteX0" fmla="*/ 1221553 w 9530915"/>
                <a:gd name="connsiteY0" fmla="*/ 1211958 h 5122491"/>
                <a:gd name="connsiteX1" fmla="*/ 1343911 w 9530915"/>
                <a:gd name="connsiteY1" fmla="*/ 1559828 h 5122491"/>
                <a:gd name="connsiteX2" fmla="*/ 1553023 w 9530915"/>
                <a:gd name="connsiteY2" fmla="*/ 1657728 h 5122491"/>
                <a:gd name="connsiteX3" fmla="*/ 1907353 w 9530915"/>
                <a:gd name="connsiteY3" fmla="*/ 1680588 h 5122491"/>
                <a:gd name="connsiteX4" fmla="*/ 2021653 w 9530915"/>
                <a:gd name="connsiteY4" fmla="*/ 1543428 h 5122491"/>
                <a:gd name="connsiteX5" fmla="*/ 2124523 w 9530915"/>
                <a:gd name="connsiteY5" fmla="*/ 1291968 h 5122491"/>
                <a:gd name="connsiteX6" fmla="*/ 2124523 w 9530915"/>
                <a:gd name="connsiteY6" fmla="*/ 1120518 h 5122491"/>
                <a:gd name="connsiteX7" fmla="*/ 2068029 w 9530915"/>
                <a:gd name="connsiteY7" fmla="*/ 825325 h 5122491"/>
                <a:gd name="connsiteX8" fmla="*/ 2078803 w 9530915"/>
                <a:gd name="connsiteY8" fmla="*/ 777618 h 5122491"/>
                <a:gd name="connsiteX9" fmla="*/ 2170243 w 9530915"/>
                <a:gd name="connsiteY9" fmla="*/ 1086228 h 5122491"/>
                <a:gd name="connsiteX10" fmla="*/ 2215963 w 9530915"/>
                <a:gd name="connsiteY10" fmla="*/ 1269108 h 5122491"/>
                <a:gd name="connsiteX11" fmla="*/ 2284543 w 9530915"/>
                <a:gd name="connsiteY11" fmla="*/ 1303398 h 5122491"/>
                <a:gd name="connsiteX12" fmla="*/ 2330263 w 9530915"/>
                <a:gd name="connsiteY12" fmla="*/ 1166238 h 5122491"/>
                <a:gd name="connsiteX13" fmla="*/ 2467423 w 9530915"/>
                <a:gd name="connsiteY13" fmla="*/ 880488 h 5122491"/>
                <a:gd name="connsiteX14" fmla="*/ 2558863 w 9530915"/>
                <a:gd name="connsiteY14" fmla="*/ 640458 h 5122491"/>
                <a:gd name="connsiteX15" fmla="*/ 2616013 w 9530915"/>
                <a:gd name="connsiteY15" fmla="*/ 537588 h 5122491"/>
                <a:gd name="connsiteX16" fmla="*/ 2558863 w 9530915"/>
                <a:gd name="connsiteY16" fmla="*/ 789048 h 5122491"/>
                <a:gd name="connsiteX17" fmla="*/ 2444563 w 9530915"/>
                <a:gd name="connsiteY17" fmla="*/ 1097658 h 5122491"/>
                <a:gd name="connsiteX18" fmla="*/ 2375983 w 9530915"/>
                <a:gd name="connsiteY18" fmla="*/ 1406268 h 5122491"/>
                <a:gd name="connsiteX19" fmla="*/ 2558863 w 9530915"/>
                <a:gd name="connsiteY19" fmla="*/ 1577718 h 5122491"/>
                <a:gd name="connsiteX20" fmla="*/ 2878903 w 9530915"/>
                <a:gd name="connsiteY20" fmla="*/ 1657728 h 5122491"/>
                <a:gd name="connsiteX21" fmla="*/ 3187513 w 9530915"/>
                <a:gd name="connsiteY21" fmla="*/ 1657728 h 5122491"/>
                <a:gd name="connsiteX22" fmla="*/ 3370393 w 9530915"/>
                <a:gd name="connsiteY22" fmla="*/ 1566288 h 5122491"/>
                <a:gd name="connsiteX23" fmla="*/ 3488066 w 9530915"/>
                <a:gd name="connsiteY23" fmla="*/ 1246753 h 5122491"/>
                <a:gd name="connsiteX24" fmla="*/ 3495138 w 9530915"/>
                <a:gd name="connsiteY24" fmla="*/ 1115548 h 5122491"/>
                <a:gd name="connsiteX25" fmla="*/ 3493650 w 9530915"/>
                <a:gd name="connsiteY25" fmla="*/ 1063976 h 5122491"/>
                <a:gd name="connsiteX26" fmla="*/ 3450403 w 9530915"/>
                <a:gd name="connsiteY26" fmla="*/ 777618 h 5122491"/>
                <a:gd name="connsiteX27" fmla="*/ 3119893 w 9530915"/>
                <a:gd name="connsiteY27" fmla="*/ 321571 h 5122491"/>
                <a:gd name="connsiteX28" fmla="*/ 3497351 w 9530915"/>
                <a:gd name="connsiteY28" fmla="*/ 674883 h 5122491"/>
                <a:gd name="connsiteX29" fmla="*/ 3759013 w 9530915"/>
                <a:gd name="connsiteY29" fmla="*/ 571878 h 5122491"/>
                <a:gd name="connsiteX30" fmla="*/ 3999043 w 9530915"/>
                <a:gd name="connsiteY30" fmla="*/ 91818 h 5122491"/>
                <a:gd name="connsiteX31" fmla="*/ 4033333 w 9530915"/>
                <a:gd name="connsiteY31" fmla="*/ 11808 h 5122491"/>
                <a:gd name="connsiteX32" fmla="*/ 3984569 w 9530915"/>
                <a:gd name="connsiteY32" fmla="*/ 247366 h 5122491"/>
                <a:gd name="connsiteX33" fmla="*/ 3812791 w 9530915"/>
                <a:gd name="connsiteY33" fmla="*/ 647417 h 5122491"/>
                <a:gd name="connsiteX34" fmla="*/ 3592906 w 9530915"/>
                <a:gd name="connsiteY34" fmla="*/ 811408 h 5122491"/>
                <a:gd name="connsiteX35" fmla="*/ 3604425 w 9530915"/>
                <a:gd name="connsiteY35" fmla="*/ 999253 h 5122491"/>
                <a:gd name="connsiteX36" fmla="*/ 3872985 w 9530915"/>
                <a:gd name="connsiteY36" fmla="*/ 881976 h 5122491"/>
                <a:gd name="connsiteX37" fmla="*/ 4200754 w 9530915"/>
                <a:gd name="connsiteY37" fmla="*/ 774136 h 5122491"/>
                <a:gd name="connsiteX38" fmla="*/ 4064251 w 9530915"/>
                <a:gd name="connsiteY38" fmla="*/ 847195 h 5122491"/>
                <a:gd name="connsiteX39" fmla="*/ 3818880 w 9530915"/>
                <a:gd name="connsiteY39" fmla="*/ 991305 h 5122491"/>
                <a:gd name="connsiteX40" fmla="*/ 3658531 w 9530915"/>
                <a:gd name="connsiteY40" fmla="*/ 1093178 h 5122491"/>
                <a:gd name="connsiteX41" fmla="*/ 3622838 w 9530915"/>
                <a:gd name="connsiteY41" fmla="*/ 1221401 h 5122491"/>
                <a:gd name="connsiteX42" fmla="*/ 3577446 w 9530915"/>
                <a:gd name="connsiteY42" fmla="*/ 1500691 h 5122491"/>
                <a:gd name="connsiteX43" fmla="*/ 3461833 w 9530915"/>
                <a:gd name="connsiteY43" fmla="*/ 1726308 h 5122491"/>
                <a:gd name="connsiteX44" fmla="*/ 3278953 w 9530915"/>
                <a:gd name="connsiteY44" fmla="*/ 2034918 h 5122491"/>
                <a:gd name="connsiteX45" fmla="*/ 3288742 w 9530915"/>
                <a:gd name="connsiteY45" fmla="*/ 2273460 h 5122491"/>
                <a:gd name="connsiteX46" fmla="*/ 3434288 w 9530915"/>
                <a:gd name="connsiteY46" fmla="*/ 2417577 h 5122491"/>
                <a:gd name="connsiteX47" fmla="*/ 3781217 w 9530915"/>
                <a:gd name="connsiteY47" fmla="*/ 2618845 h 5122491"/>
                <a:gd name="connsiteX48" fmla="*/ 4079053 w 9530915"/>
                <a:gd name="connsiteY48" fmla="*/ 2777868 h 5122491"/>
                <a:gd name="connsiteX49" fmla="*/ 9530841 w 9530915"/>
                <a:gd name="connsiteY49" fmla="*/ 5122045 h 5122491"/>
                <a:gd name="connsiteX50" fmla="*/ 4940575 w 9530915"/>
                <a:gd name="connsiteY50" fmla="*/ 3376168 h 5122491"/>
                <a:gd name="connsiteX51" fmla="*/ 3944371 w 9530915"/>
                <a:gd name="connsiteY51" fmla="*/ 2976643 h 5122491"/>
                <a:gd name="connsiteX52" fmla="*/ 3460193 w 9530915"/>
                <a:gd name="connsiteY52" fmla="*/ 2852901 h 5122491"/>
                <a:gd name="connsiteX53" fmla="*/ 3217865 w 9530915"/>
                <a:gd name="connsiteY53" fmla="*/ 2829045 h 5122491"/>
                <a:gd name="connsiteX54" fmla="*/ 3025524 w 9530915"/>
                <a:gd name="connsiteY54" fmla="*/ 2858861 h 5122491"/>
                <a:gd name="connsiteX55" fmla="*/ 2832855 w 9530915"/>
                <a:gd name="connsiteY55" fmla="*/ 2930924 h 5122491"/>
                <a:gd name="connsiteX56" fmla="*/ 2820111 w 9530915"/>
                <a:gd name="connsiteY56" fmla="*/ 3026344 h 5122491"/>
                <a:gd name="connsiteX57" fmla="*/ 2959241 w 9530915"/>
                <a:gd name="connsiteY57" fmla="*/ 3167976 h 5122491"/>
                <a:gd name="connsiteX58" fmla="*/ 3176083 w 9530915"/>
                <a:gd name="connsiteY58" fmla="*/ 3269358 h 5122491"/>
                <a:gd name="connsiteX59" fmla="*/ 3388239 w 9530915"/>
                <a:gd name="connsiteY59" fmla="*/ 3442290 h 5122491"/>
                <a:gd name="connsiteX60" fmla="*/ 3212014 w 9530915"/>
                <a:gd name="connsiteY60" fmla="*/ 3336948 h 5122491"/>
                <a:gd name="connsiteX61" fmla="*/ 3004633 w 9530915"/>
                <a:gd name="connsiteY61" fmla="*/ 3276814 h 5122491"/>
                <a:gd name="connsiteX62" fmla="*/ 2771676 w 9530915"/>
                <a:gd name="connsiteY62" fmla="*/ 3166987 h 5122491"/>
                <a:gd name="connsiteX63" fmla="*/ 2638873 w 9530915"/>
                <a:gd name="connsiteY63" fmla="*/ 3097908 h 5122491"/>
                <a:gd name="connsiteX64" fmla="*/ 2570293 w 9530915"/>
                <a:gd name="connsiteY64" fmla="*/ 3109338 h 5122491"/>
                <a:gd name="connsiteX65" fmla="*/ 2525557 w 9530915"/>
                <a:gd name="connsiteY65" fmla="*/ 3326508 h 5122491"/>
                <a:gd name="connsiteX66" fmla="*/ 2584349 w 9530915"/>
                <a:gd name="connsiteY66" fmla="*/ 3577470 h 5122491"/>
                <a:gd name="connsiteX67" fmla="*/ 2663703 w 9530915"/>
                <a:gd name="connsiteY67" fmla="*/ 3996904 h 5122491"/>
                <a:gd name="connsiteX68" fmla="*/ 2633113 w 9530915"/>
                <a:gd name="connsiteY68" fmla="*/ 4192703 h 5122491"/>
                <a:gd name="connsiteX69" fmla="*/ 2539703 w 9530915"/>
                <a:gd name="connsiteY69" fmla="*/ 4455574 h 5122491"/>
                <a:gd name="connsiteX70" fmla="*/ 2595212 w 9530915"/>
                <a:gd name="connsiteY70" fmla="*/ 3945217 h 5122491"/>
                <a:gd name="connsiteX71" fmla="*/ 2481240 w 9530915"/>
                <a:gd name="connsiteY71" fmla="*/ 3566538 h 5122491"/>
                <a:gd name="connsiteX72" fmla="*/ 2307403 w 9530915"/>
                <a:gd name="connsiteY72" fmla="*/ 3166488 h 5122491"/>
                <a:gd name="connsiteX73" fmla="*/ 2261683 w 9530915"/>
                <a:gd name="connsiteY73" fmla="*/ 3063618 h 5122491"/>
                <a:gd name="connsiteX74" fmla="*/ 2078803 w 9530915"/>
                <a:gd name="connsiteY74" fmla="*/ 2949318 h 5122491"/>
                <a:gd name="connsiteX75" fmla="*/ 1824299 w 9530915"/>
                <a:gd name="connsiteY75" fmla="*/ 3002494 h 5122491"/>
                <a:gd name="connsiteX76" fmla="*/ 1412162 w 9530915"/>
                <a:gd name="connsiteY76" fmla="*/ 3235573 h 5122491"/>
                <a:gd name="connsiteX77" fmla="*/ 1381573 w 9530915"/>
                <a:gd name="connsiteY77" fmla="*/ 3680838 h 5122491"/>
                <a:gd name="connsiteX78" fmla="*/ 1340867 w 9530915"/>
                <a:gd name="connsiteY78" fmla="*/ 3980504 h 5122491"/>
                <a:gd name="connsiteX79" fmla="*/ 1197619 w 9530915"/>
                <a:gd name="connsiteY79" fmla="*/ 4738831 h 5122491"/>
                <a:gd name="connsiteX80" fmla="*/ 1220896 w 9530915"/>
                <a:gd name="connsiteY80" fmla="*/ 4338309 h 5122491"/>
                <a:gd name="connsiteX81" fmla="*/ 1242772 w 9530915"/>
                <a:gd name="connsiteY81" fmla="*/ 4080888 h 5122491"/>
                <a:gd name="connsiteX82" fmla="*/ 1198693 w 9530915"/>
                <a:gd name="connsiteY82" fmla="*/ 3909438 h 5122491"/>
                <a:gd name="connsiteX83" fmla="*/ 970093 w 9530915"/>
                <a:gd name="connsiteY83" fmla="*/ 3989448 h 5122491"/>
                <a:gd name="connsiteX84" fmla="*/ 766328 w 9530915"/>
                <a:gd name="connsiteY84" fmla="*/ 4131990 h 5122491"/>
                <a:gd name="connsiteX85" fmla="*/ 555808 w 9530915"/>
                <a:gd name="connsiteY85" fmla="*/ 4355688 h 5122491"/>
                <a:gd name="connsiteX86" fmla="*/ 785900 w 9530915"/>
                <a:gd name="connsiteY86" fmla="*/ 4017771 h 5122491"/>
                <a:gd name="connsiteX87" fmla="*/ 1130113 w 9530915"/>
                <a:gd name="connsiteY87" fmla="*/ 3817500 h 5122491"/>
                <a:gd name="connsiteX88" fmla="*/ 1278703 w 9530915"/>
                <a:gd name="connsiteY88" fmla="*/ 3726558 h 5122491"/>
                <a:gd name="connsiteX89" fmla="*/ 1269661 w 9530915"/>
                <a:gd name="connsiteY89" fmla="*/ 3390117 h 5122491"/>
                <a:gd name="connsiteX90" fmla="*/ 1309620 w 9530915"/>
                <a:gd name="connsiteY90" fmla="*/ 3169963 h 5122491"/>
                <a:gd name="connsiteX91" fmla="*/ 1393003 w 9530915"/>
                <a:gd name="connsiteY91" fmla="*/ 3052188 h 5122491"/>
                <a:gd name="connsiteX92" fmla="*/ 1080693 w 9530915"/>
                <a:gd name="connsiteY92" fmla="*/ 2984604 h 5122491"/>
                <a:gd name="connsiteX93" fmla="*/ 663453 w 9530915"/>
                <a:gd name="connsiteY93" fmla="*/ 3023360 h 5122491"/>
                <a:gd name="connsiteX94" fmla="*/ 235111 w 9530915"/>
                <a:gd name="connsiteY94" fmla="*/ 3217172 h 5122491"/>
                <a:gd name="connsiteX95" fmla="*/ 421453 w 9530915"/>
                <a:gd name="connsiteY95" fmla="*/ 3029328 h 5122491"/>
                <a:gd name="connsiteX96" fmla="*/ 627193 w 9530915"/>
                <a:gd name="connsiteY96" fmla="*/ 2926458 h 5122491"/>
                <a:gd name="connsiteX97" fmla="*/ 854480 w 9530915"/>
                <a:gd name="connsiteY97" fmla="*/ 2889178 h 5122491"/>
                <a:gd name="connsiteX98" fmla="*/ 1149272 w 9530915"/>
                <a:gd name="connsiteY98" fmla="*/ 2889676 h 5122491"/>
                <a:gd name="connsiteX99" fmla="*/ 1531894 w 9530915"/>
                <a:gd name="connsiteY99" fmla="*/ 2917507 h 5122491"/>
                <a:gd name="connsiteX100" fmla="*/ 1860559 w 9530915"/>
                <a:gd name="connsiteY100" fmla="*/ 2766431 h 5122491"/>
                <a:gd name="connsiteX101" fmla="*/ 1701613 w 9530915"/>
                <a:gd name="connsiteY101" fmla="*/ 2263518 h 5122491"/>
                <a:gd name="connsiteX102" fmla="*/ 1690183 w 9530915"/>
                <a:gd name="connsiteY102" fmla="*/ 1966338 h 5122491"/>
                <a:gd name="connsiteX103" fmla="*/ 1381991 w 9530915"/>
                <a:gd name="connsiteY103" fmla="*/ 1841604 h 5122491"/>
                <a:gd name="connsiteX104" fmla="*/ 1095823 w 9530915"/>
                <a:gd name="connsiteY104" fmla="*/ 1714878 h 5122491"/>
                <a:gd name="connsiteX105" fmla="*/ 746507 w 9530915"/>
                <a:gd name="connsiteY105" fmla="*/ 1626415 h 5122491"/>
                <a:gd name="connsiteX106" fmla="*/ 352873 w 9530915"/>
                <a:gd name="connsiteY106" fmla="*/ 1726308 h 5122491"/>
                <a:gd name="connsiteX107" fmla="*/ 113171 w 9530915"/>
                <a:gd name="connsiteY107" fmla="*/ 1763582 h 5122491"/>
                <a:gd name="connsiteX108" fmla="*/ 9973 w 9530915"/>
                <a:gd name="connsiteY108" fmla="*/ 1737738 h 5122491"/>
                <a:gd name="connsiteX109" fmla="*/ 348516 w 9530915"/>
                <a:gd name="connsiteY109" fmla="*/ 1643812 h 5122491"/>
                <a:gd name="connsiteX110" fmla="*/ 653097 w 9530915"/>
                <a:gd name="connsiteY110" fmla="*/ 1543920 h 5122491"/>
                <a:gd name="connsiteX111" fmla="*/ 1072963 w 9530915"/>
                <a:gd name="connsiteY111" fmla="*/ 1612008 h 5122491"/>
                <a:gd name="connsiteX112" fmla="*/ 1244413 w 9530915"/>
                <a:gd name="connsiteY112" fmla="*/ 1657728 h 5122491"/>
                <a:gd name="connsiteX113" fmla="*/ 1205766 w 9530915"/>
                <a:gd name="connsiteY113" fmla="*/ 1451988 h 5122491"/>
                <a:gd name="connsiteX114" fmla="*/ 1046313 w 9530915"/>
                <a:gd name="connsiteY114" fmla="*/ 815409 h 5122491"/>
                <a:gd name="connsiteX115" fmla="*/ 1221553 w 9530915"/>
                <a:gd name="connsiteY115" fmla="*/ 1211958 h 5122491"/>
                <a:gd name="connsiteX0" fmla="*/ 1221553 w 9861756"/>
                <a:gd name="connsiteY0" fmla="*/ 1211958 h 5343108"/>
                <a:gd name="connsiteX1" fmla="*/ 1343911 w 9861756"/>
                <a:gd name="connsiteY1" fmla="*/ 1559828 h 5343108"/>
                <a:gd name="connsiteX2" fmla="*/ 1553023 w 9861756"/>
                <a:gd name="connsiteY2" fmla="*/ 1657728 h 5343108"/>
                <a:gd name="connsiteX3" fmla="*/ 1907353 w 9861756"/>
                <a:gd name="connsiteY3" fmla="*/ 1680588 h 5343108"/>
                <a:gd name="connsiteX4" fmla="*/ 2021653 w 9861756"/>
                <a:gd name="connsiteY4" fmla="*/ 1543428 h 5343108"/>
                <a:gd name="connsiteX5" fmla="*/ 2124523 w 9861756"/>
                <a:gd name="connsiteY5" fmla="*/ 1291968 h 5343108"/>
                <a:gd name="connsiteX6" fmla="*/ 2124523 w 9861756"/>
                <a:gd name="connsiteY6" fmla="*/ 1120518 h 5343108"/>
                <a:gd name="connsiteX7" fmla="*/ 2068029 w 9861756"/>
                <a:gd name="connsiteY7" fmla="*/ 825325 h 5343108"/>
                <a:gd name="connsiteX8" fmla="*/ 2078803 w 9861756"/>
                <a:gd name="connsiteY8" fmla="*/ 777618 h 5343108"/>
                <a:gd name="connsiteX9" fmla="*/ 2170243 w 9861756"/>
                <a:gd name="connsiteY9" fmla="*/ 1086228 h 5343108"/>
                <a:gd name="connsiteX10" fmla="*/ 2215963 w 9861756"/>
                <a:gd name="connsiteY10" fmla="*/ 1269108 h 5343108"/>
                <a:gd name="connsiteX11" fmla="*/ 2284543 w 9861756"/>
                <a:gd name="connsiteY11" fmla="*/ 1303398 h 5343108"/>
                <a:gd name="connsiteX12" fmla="*/ 2330263 w 9861756"/>
                <a:gd name="connsiteY12" fmla="*/ 1166238 h 5343108"/>
                <a:gd name="connsiteX13" fmla="*/ 2467423 w 9861756"/>
                <a:gd name="connsiteY13" fmla="*/ 880488 h 5343108"/>
                <a:gd name="connsiteX14" fmla="*/ 2558863 w 9861756"/>
                <a:gd name="connsiteY14" fmla="*/ 640458 h 5343108"/>
                <a:gd name="connsiteX15" fmla="*/ 2616013 w 9861756"/>
                <a:gd name="connsiteY15" fmla="*/ 537588 h 5343108"/>
                <a:gd name="connsiteX16" fmla="*/ 2558863 w 9861756"/>
                <a:gd name="connsiteY16" fmla="*/ 789048 h 5343108"/>
                <a:gd name="connsiteX17" fmla="*/ 2444563 w 9861756"/>
                <a:gd name="connsiteY17" fmla="*/ 1097658 h 5343108"/>
                <a:gd name="connsiteX18" fmla="*/ 2375983 w 9861756"/>
                <a:gd name="connsiteY18" fmla="*/ 1406268 h 5343108"/>
                <a:gd name="connsiteX19" fmla="*/ 2558863 w 9861756"/>
                <a:gd name="connsiteY19" fmla="*/ 1577718 h 5343108"/>
                <a:gd name="connsiteX20" fmla="*/ 2878903 w 9861756"/>
                <a:gd name="connsiteY20" fmla="*/ 1657728 h 5343108"/>
                <a:gd name="connsiteX21" fmla="*/ 3187513 w 9861756"/>
                <a:gd name="connsiteY21" fmla="*/ 1657728 h 5343108"/>
                <a:gd name="connsiteX22" fmla="*/ 3370393 w 9861756"/>
                <a:gd name="connsiteY22" fmla="*/ 1566288 h 5343108"/>
                <a:gd name="connsiteX23" fmla="*/ 3488066 w 9861756"/>
                <a:gd name="connsiteY23" fmla="*/ 1246753 h 5343108"/>
                <a:gd name="connsiteX24" fmla="*/ 3495138 w 9861756"/>
                <a:gd name="connsiteY24" fmla="*/ 1115548 h 5343108"/>
                <a:gd name="connsiteX25" fmla="*/ 3493650 w 9861756"/>
                <a:gd name="connsiteY25" fmla="*/ 1063976 h 5343108"/>
                <a:gd name="connsiteX26" fmla="*/ 3450403 w 9861756"/>
                <a:gd name="connsiteY26" fmla="*/ 777618 h 5343108"/>
                <a:gd name="connsiteX27" fmla="*/ 3119893 w 9861756"/>
                <a:gd name="connsiteY27" fmla="*/ 321571 h 5343108"/>
                <a:gd name="connsiteX28" fmla="*/ 3497351 w 9861756"/>
                <a:gd name="connsiteY28" fmla="*/ 674883 h 5343108"/>
                <a:gd name="connsiteX29" fmla="*/ 3759013 w 9861756"/>
                <a:gd name="connsiteY29" fmla="*/ 571878 h 5343108"/>
                <a:gd name="connsiteX30" fmla="*/ 3999043 w 9861756"/>
                <a:gd name="connsiteY30" fmla="*/ 91818 h 5343108"/>
                <a:gd name="connsiteX31" fmla="*/ 4033333 w 9861756"/>
                <a:gd name="connsiteY31" fmla="*/ 11808 h 5343108"/>
                <a:gd name="connsiteX32" fmla="*/ 3984569 w 9861756"/>
                <a:gd name="connsiteY32" fmla="*/ 247366 h 5343108"/>
                <a:gd name="connsiteX33" fmla="*/ 3812791 w 9861756"/>
                <a:gd name="connsiteY33" fmla="*/ 647417 h 5343108"/>
                <a:gd name="connsiteX34" fmla="*/ 3592906 w 9861756"/>
                <a:gd name="connsiteY34" fmla="*/ 811408 h 5343108"/>
                <a:gd name="connsiteX35" fmla="*/ 3604425 w 9861756"/>
                <a:gd name="connsiteY35" fmla="*/ 999253 h 5343108"/>
                <a:gd name="connsiteX36" fmla="*/ 3872985 w 9861756"/>
                <a:gd name="connsiteY36" fmla="*/ 881976 h 5343108"/>
                <a:gd name="connsiteX37" fmla="*/ 4200754 w 9861756"/>
                <a:gd name="connsiteY37" fmla="*/ 774136 h 5343108"/>
                <a:gd name="connsiteX38" fmla="*/ 4064251 w 9861756"/>
                <a:gd name="connsiteY38" fmla="*/ 847195 h 5343108"/>
                <a:gd name="connsiteX39" fmla="*/ 3818880 w 9861756"/>
                <a:gd name="connsiteY39" fmla="*/ 991305 h 5343108"/>
                <a:gd name="connsiteX40" fmla="*/ 3658531 w 9861756"/>
                <a:gd name="connsiteY40" fmla="*/ 1093178 h 5343108"/>
                <a:gd name="connsiteX41" fmla="*/ 3622838 w 9861756"/>
                <a:gd name="connsiteY41" fmla="*/ 1221401 h 5343108"/>
                <a:gd name="connsiteX42" fmla="*/ 3577446 w 9861756"/>
                <a:gd name="connsiteY42" fmla="*/ 1500691 h 5343108"/>
                <a:gd name="connsiteX43" fmla="*/ 3461833 w 9861756"/>
                <a:gd name="connsiteY43" fmla="*/ 1726308 h 5343108"/>
                <a:gd name="connsiteX44" fmla="*/ 3278953 w 9861756"/>
                <a:gd name="connsiteY44" fmla="*/ 2034918 h 5343108"/>
                <a:gd name="connsiteX45" fmla="*/ 3288742 w 9861756"/>
                <a:gd name="connsiteY45" fmla="*/ 2273460 h 5343108"/>
                <a:gd name="connsiteX46" fmla="*/ 3434288 w 9861756"/>
                <a:gd name="connsiteY46" fmla="*/ 2417577 h 5343108"/>
                <a:gd name="connsiteX47" fmla="*/ 3781217 w 9861756"/>
                <a:gd name="connsiteY47" fmla="*/ 2618845 h 5343108"/>
                <a:gd name="connsiteX48" fmla="*/ 4079053 w 9861756"/>
                <a:gd name="connsiteY48" fmla="*/ 2777868 h 5343108"/>
                <a:gd name="connsiteX49" fmla="*/ 9530841 w 9861756"/>
                <a:gd name="connsiteY49" fmla="*/ 5122045 h 5343108"/>
                <a:gd name="connsiteX50" fmla="*/ 8790276 w 9861756"/>
                <a:gd name="connsiteY50" fmla="*/ 5047055 h 5343108"/>
                <a:gd name="connsiteX51" fmla="*/ 4940575 w 9861756"/>
                <a:gd name="connsiteY51" fmla="*/ 3376168 h 5343108"/>
                <a:gd name="connsiteX52" fmla="*/ 3944371 w 9861756"/>
                <a:gd name="connsiteY52" fmla="*/ 2976643 h 5343108"/>
                <a:gd name="connsiteX53" fmla="*/ 3460193 w 9861756"/>
                <a:gd name="connsiteY53" fmla="*/ 2852901 h 5343108"/>
                <a:gd name="connsiteX54" fmla="*/ 3217865 w 9861756"/>
                <a:gd name="connsiteY54" fmla="*/ 2829045 h 5343108"/>
                <a:gd name="connsiteX55" fmla="*/ 3025524 w 9861756"/>
                <a:gd name="connsiteY55" fmla="*/ 2858861 h 5343108"/>
                <a:gd name="connsiteX56" fmla="*/ 2832855 w 9861756"/>
                <a:gd name="connsiteY56" fmla="*/ 2930924 h 5343108"/>
                <a:gd name="connsiteX57" fmla="*/ 2820111 w 9861756"/>
                <a:gd name="connsiteY57" fmla="*/ 3026344 h 5343108"/>
                <a:gd name="connsiteX58" fmla="*/ 2959241 w 9861756"/>
                <a:gd name="connsiteY58" fmla="*/ 3167976 h 5343108"/>
                <a:gd name="connsiteX59" fmla="*/ 3176083 w 9861756"/>
                <a:gd name="connsiteY59" fmla="*/ 3269358 h 5343108"/>
                <a:gd name="connsiteX60" fmla="*/ 3388239 w 9861756"/>
                <a:gd name="connsiteY60" fmla="*/ 3442290 h 5343108"/>
                <a:gd name="connsiteX61" fmla="*/ 3212014 w 9861756"/>
                <a:gd name="connsiteY61" fmla="*/ 3336948 h 5343108"/>
                <a:gd name="connsiteX62" fmla="*/ 3004633 w 9861756"/>
                <a:gd name="connsiteY62" fmla="*/ 3276814 h 5343108"/>
                <a:gd name="connsiteX63" fmla="*/ 2771676 w 9861756"/>
                <a:gd name="connsiteY63" fmla="*/ 3166987 h 5343108"/>
                <a:gd name="connsiteX64" fmla="*/ 2638873 w 9861756"/>
                <a:gd name="connsiteY64" fmla="*/ 3097908 h 5343108"/>
                <a:gd name="connsiteX65" fmla="*/ 2570293 w 9861756"/>
                <a:gd name="connsiteY65" fmla="*/ 3109338 h 5343108"/>
                <a:gd name="connsiteX66" fmla="*/ 2525557 w 9861756"/>
                <a:gd name="connsiteY66" fmla="*/ 3326508 h 5343108"/>
                <a:gd name="connsiteX67" fmla="*/ 2584349 w 9861756"/>
                <a:gd name="connsiteY67" fmla="*/ 3577470 h 5343108"/>
                <a:gd name="connsiteX68" fmla="*/ 2663703 w 9861756"/>
                <a:gd name="connsiteY68" fmla="*/ 3996904 h 5343108"/>
                <a:gd name="connsiteX69" fmla="*/ 2633113 w 9861756"/>
                <a:gd name="connsiteY69" fmla="*/ 4192703 h 5343108"/>
                <a:gd name="connsiteX70" fmla="*/ 2539703 w 9861756"/>
                <a:gd name="connsiteY70" fmla="*/ 4455574 h 5343108"/>
                <a:gd name="connsiteX71" fmla="*/ 2595212 w 9861756"/>
                <a:gd name="connsiteY71" fmla="*/ 3945217 h 5343108"/>
                <a:gd name="connsiteX72" fmla="*/ 2481240 w 9861756"/>
                <a:gd name="connsiteY72" fmla="*/ 3566538 h 5343108"/>
                <a:gd name="connsiteX73" fmla="*/ 2307403 w 9861756"/>
                <a:gd name="connsiteY73" fmla="*/ 3166488 h 5343108"/>
                <a:gd name="connsiteX74" fmla="*/ 2261683 w 9861756"/>
                <a:gd name="connsiteY74" fmla="*/ 3063618 h 5343108"/>
                <a:gd name="connsiteX75" fmla="*/ 2078803 w 9861756"/>
                <a:gd name="connsiteY75" fmla="*/ 2949318 h 5343108"/>
                <a:gd name="connsiteX76" fmla="*/ 1824299 w 9861756"/>
                <a:gd name="connsiteY76" fmla="*/ 3002494 h 5343108"/>
                <a:gd name="connsiteX77" fmla="*/ 1412162 w 9861756"/>
                <a:gd name="connsiteY77" fmla="*/ 3235573 h 5343108"/>
                <a:gd name="connsiteX78" fmla="*/ 1381573 w 9861756"/>
                <a:gd name="connsiteY78" fmla="*/ 3680838 h 5343108"/>
                <a:gd name="connsiteX79" fmla="*/ 1340867 w 9861756"/>
                <a:gd name="connsiteY79" fmla="*/ 3980504 h 5343108"/>
                <a:gd name="connsiteX80" fmla="*/ 1197619 w 9861756"/>
                <a:gd name="connsiteY80" fmla="*/ 4738831 h 5343108"/>
                <a:gd name="connsiteX81" fmla="*/ 1220896 w 9861756"/>
                <a:gd name="connsiteY81" fmla="*/ 4338309 h 5343108"/>
                <a:gd name="connsiteX82" fmla="*/ 1242772 w 9861756"/>
                <a:gd name="connsiteY82" fmla="*/ 4080888 h 5343108"/>
                <a:gd name="connsiteX83" fmla="*/ 1198693 w 9861756"/>
                <a:gd name="connsiteY83" fmla="*/ 3909438 h 5343108"/>
                <a:gd name="connsiteX84" fmla="*/ 970093 w 9861756"/>
                <a:gd name="connsiteY84" fmla="*/ 3989448 h 5343108"/>
                <a:gd name="connsiteX85" fmla="*/ 766328 w 9861756"/>
                <a:gd name="connsiteY85" fmla="*/ 4131990 h 5343108"/>
                <a:gd name="connsiteX86" fmla="*/ 555808 w 9861756"/>
                <a:gd name="connsiteY86" fmla="*/ 4355688 h 5343108"/>
                <a:gd name="connsiteX87" fmla="*/ 785900 w 9861756"/>
                <a:gd name="connsiteY87" fmla="*/ 4017771 h 5343108"/>
                <a:gd name="connsiteX88" fmla="*/ 1130113 w 9861756"/>
                <a:gd name="connsiteY88" fmla="*/ 3817500 h 5343108"/>
                <a:gd name="connsiteX89" fmla="*/ 1278703 w 9861756"/>
                <a:gd name="connsiteY89" fmla="*/ 3726558 h 5343108"/>
                <a:gd name="connsiteX90" fmla="*/ 1269661 w 9861756"/>
                <a:gd name="connsiteY90" fmla="*/ 3390117 h 5343108"/>
                <a:gd name="connsiteX91" fmla="*/ 1309620 w 9861756"/>
                <a:gd name="connsiteY91" fmla="*/ 3169963 h 5343108"/>
                <a:gd name="connsiteX92" fmla="*/ 1393003 w 9861756"/>
                <a:gd name="connsiteY92" fmla="*/ 3052188 h 5343108"/>
                <a:gd name="connsiteX93" fmla="*/ 1080693 w 9861756"/>
                <a:gd name="connsiteY93" fmla="*/ 2984604 h 5343108"/>
                <a:gd name="connsiteX94" fmla="*/ 663453 w 9861756"/>
                <a:gd name="connsiteY94" fmla="*/ 3023360 h 5343108"/>
                <a:gd name="connsiteX95" fmla="*/ 235111 w 9861756"/>
                <a:gd name="connsiteY95" fmla="*/ 3217172 h 5343108"/>
                <a:gd name="connsiteX96" fmla="*/ 421453 w 9861756"/>
                <a:gd name="connsiteY96" fmla="*/ 3029328 h 5343108"/>
                <a:gd name="connsiteX97" fmla="*/ 627193 w 9861756"/>
                <a:gd name="connsiteY97" fmla="*/ 2926458 h 5343108"/>
                <a:gd name="connsiteX98" fmla="*/ 854480 w 9861756"/>
                <a:gd name="connsiteY98" fmla="*/ 2889178 h 5343108"/>
                <a:gd name="connsiteX99" fmla="*/ 1149272 w 9861756"/>
                <a:gd name="connsiteY99" fmla="*/ 2889676 h 5343108"/>
                <a:gd name="connsiteX100" fmla="*/ 1531894 w 9861756"/>
                <a:gd name="connsiteY100" fmla="*/ 2917507 h 5343108"/>
                <a:gd name="connsiteX101" fmla="*/ 1860559 w 9861756"/>
                <a:gd name="connsiteY101" fmla="*/ 2766431 h 5343108"/>
                <a:gd name="connsiteX102" fmla="*/ 1701613 w 9861756"/>
                <a:gd name="connsiteY102" fmla="*/ 2263518 h 5343108"/>
                <a:gd name="connsiteX103" fmla="*/ 1690183 w 9861756"/>
                <a:gd name="connsiteY103" fmla="*/ 1966338 h 5343108"/>
                <a:gd name="connsiteX104" fmla="*/ 1381991 w 9861756"/>
                <a:gd name="connsiteY104" fmla="*/ 1841604 h 5343108"/>
                <a:gd name="connsiteX105" fmla="*/ 1095823 w 9861756"/>
                <a:gd name="connsiteY105" fmla="*/ 1714878 h 5343108"/>
                <a:gd name="connsiteX106" fmla="*/ 746507 w 9861756"/>
                <a:gd name="connsiteY106" fmla="*/ 1626415 h 5343108"/>
                <a:gd name="connsiteX107" fmla="*/ 352873 w 9861756"/>
                <a:gd name="connsiteY107" fmla="*/ 1726308 h 5343108"/>
                <a:gd name="connsiteX108" fmla="*/ 113171 w 9861756"/>
                <a:gd name="connsiteY108" fmla="*/ 1763582 h 5343108"/>
                <a:gd name="connsiteX109" fmla="*/ 9973 w 9861756"/>
                <a:gd name="connsiteY109" fmla="*/ 1737738 h 5343108"/>
                <a:gd name="connsiteX110" fmla="*/ 348516 w 9861756"/>
                <a:gd name="connsiteY110" fmla="*/ 1643812 h 5343108"/>
                <a:gd name="connsiteX111" fmla="*/ 653097 w 9861756"/>
                <a:gd name="connsiteY111" fmla="*/ 1543920 h 5343108"/>
                <a:gd name="connsiteX112" fmla="*/ 1072963 w 9861756"/>
                <a:gd name="connsiteY112" fmla="*/ 1612008 h 5343108"/>
                <a:gd name="connsiteX113" fmla="*/ 1244413 w 9861756"/>
                <a:gd name="connsiteY113" fmla="*/ 1657728 h 5343108"/>
                <a:gd name="connsiteX114" fmla="*/ 1205766 w 9861756"/>
                <a:gd name="connsiteY114" fmla="*/ 1451988 h 5343108"/>
                <a:gd name="connsiteX115" fmla="*/ 1046313 w 9861756"/>
                <a:gd name="connsiteY115" fmla="*/ 815409 h 5343108"/>
                <a:gd name="connsiteX116" fmla="*/ 1221553 w 9861756"/>
                <a:gd name="connsiteY116" fmla="*/ 1211958 h 5343108"/>
                <a:gd name="connsiteX0" fmla="*/ 1221553 w 10116120"/>
                <a:gd name="connsiteY0" fmla="*/ 1211958 h 5353260"/>
                <a:gd name="connsiteX1" fmla="*/ 1343911 w 10116120"/>
                <a:gd name="connsiteY1" fmla="*/ 1559828 h 5353260"/>
                <a:gd name="connsiteX2" fmla="*/ 1553023 w 10116120"/>
                <a:gd name="connsiteY2" fmla="*/ 1657728 h 5353260"/>
                <a:gd name="connsiteX3" fmla="*/ 1907353 w 10116120"/>
                <a:gd name="connsiteY3" fmla="*/ 1680588 h 5353260"/>
                <a:gd name="connsiteX4" fmla="*/ 2021653 w 10116120"/>
                <a:gd name="connsiteY4" fmla="*/ 1543428 h 5353260"/>
                <a:gd name="connsiteX5" fmla="*/ 2124523 w 10116120"/>
                <a:gd name="connsiteY5" fmla="*/ 1291968 h 5353260"/>
                <a:gd name="connsiteX6" fmla="*/ 2124523 w 10116120"/>
                <a:gd name="connsiteY6" fmla="*/ 1120518 h 5353260"/>
                <a:gd name="connsiteX7" fmla="*/ 2068029 w 10116120"/>
                <a:gd name="connsiteY7" fmla="*/ 825325 h 5353260"/>
                <a:gd name="connsiteX8" fmla="*/ 2078803 w 10116120"/>
                <a:gd name="connsiteY8" fmla="*/ 777618 h 5353260"/>
                <a:gd name="connsiteX9" fmla="*/ 2170243 w 10116120"/>
                <a:gd name="connsiteY9" fmla="*/ 1086228 h 5353260"/>
                <a:gd name="connsiteX10" fmla="*/ 2215963 w 10116120"/>
                <a:gd name="connsiteY10" fmla="*/ 1269108 h 5353260"/>
                <a:gd name="connsiteX11" fmla="*/ 2284543 w 10116120"/>
                <a:gd name="connsiteY11" fmla="*/ 1303398 h 5353260"/>
                <a:gd name="connsiteX12" fmla="*/ 2330263 w 10116120"/>
                <a:gd name="connsiteY12" fmla="*/ 1166238 h 5353260"/>
                <a:gd name="connsiteX13" fmla="*/ 2467423 w 10116120"/>
                <a:gd name="connsiteY13" fmla="*/ 880488 h 5353260"/>
                <a:gd name="connsiteX14" fmla="*/ 2558863 w 10116120"/>
                <a:gd name="connsiteY14" fmla="*/ 640458 h 5353260"/>
                <a:gd name="connsiteX15" fmla="*/ 2616013 w 10116120"/>
                <a:gd name="connsiteY15" fmla="*/ 537588 h 5353260"/>
                <a:gd name="connsiteX16" fmla="*/ 2558863 w 10116120"/>
                <a:gd name="connsiteY16" fmla="*/ 789048 h 5353260"/>
                <a:gd name="connsiteX17" fmla="*/ 2444563 w 10116120"/>
                <a:gd name="connsiteY17" fmla="*/ 1097658 h 5353260"/>
                <a:gd name="connsiteX18" fmla="*/ 2375983 w 10116120"/>
                <a:gd name="connsiteY18" fmla="*/ 1406268 h 5353260"/>
                <a:gd name="connsiteX19" fmla="*/ 2558863 w 10116120"/>
                <a:gd name="connsiteY19" fmla="*/ 1577718 h 5353260"/>
                <a:gd name="connsiteX20" fmla="*/ 2878903 w 10116120"/>
                <a:gd name="connsiteY20" fmla="*/ 1657728 h 5353260"/>
                <a:gd name="connsiteX21" fmla="*/ 3187513 w 10116120"/>
                <a:gd name="connsiteY21" fmla="*/ 1657728 h 5353260"/>
                <a:gd name="connsiteX22" fmla="*/ 3370393 w 10116120"/>
                <a:gd name="connsiteY22" fmla="*/ 1566288 h 5353260"/>
                <a:gd name="connsiteX23" fmla="*/ 3488066 w 10116120"/>
                <a:gd name="connsiteY23" fmla="*/ 1246753 h 5353260"/>
                <a:gd name="connsiteX24" fmla="*/ 3495138 w 10116120"/>
                <a:gd name="connsiteY24" fmla="*/ 1115548 h 5353260"/>
                <a:gd name="connsiteX25" fmla="*/ 3493650 w 10116120"/>
                <a:gd name="connsiteY25" fmla="*/ 1063976 h 5353260"/>
                <a:gd name="connsiteX26" fmla="*/ 3450403 w 10116120"/>
                <a:gd name="connsiteY26" fmla="*/ 777618 h 5353260"/>
                <a:gd name="connsiteX27" fmla="*/ 3119893 w 10116120"/>
                <a:gd name="connsiteY27" fmla="*/ 321571 h 5353260"/>
                <a:gd name="connsiteX28" fmla="*/ 3497351 w 10116120"/>
                <a:gd name="connsiteY28" fmla="*/ 674883 h 5353260"/>
                <a:gd name="connsiteX29" fmla="*/ 3759013 w 10116120"/>
                <a:gd name="connsiteY29" fmla="*/ 571878 h 5353260"/>
                <a:gd name="connsiteX30" fmla="*/ 3999043 w 10116120"/>
                <a:gd name="connsiteY30" fmla="*/ 91818 h 5353260"/>
                <a:gd name="connsiteX31" fmla="*/ 4033333 w 10116120"/>
                <a:gd name="connsiteY31" fmla="*/ 11808 h 5353260"/>
                <a:gd name="connsiteX32" fmla="*/ 3984569 w 10116120"/>
                <a:gd name="connsiteY32" fmla="*/ 247366 h 5353260"/>
                <a:gd name="connsiteX33" fmla="*/ 3812791 w 10116120"/>
                <a:gd name="connsiteY33" fmla="*/ 647417 h 5353260"/>
                <a:gd name="connsiteX34" fmla="*/ 3592906 w 10116120"/>
                <a:gd name="connsiteY34" fmla="*/ 811408 h 5353260"/>
                <a:gd name="connsiteX35" fmla="*/ 3604425 w 10116120"/>
                <a:gd name="connsiteY35" fmla="*/ 999253 h 5353260"/>
                <a:gd name="connsiteX36" fmla="*/ 3872985 w 10116120"/>
                <a:gd name="connsiteY36" fmla="*/ 881976 h 5353260"/>
                <a:gd name="connsiteX37" fmla="*/ 4200754 w 10116120"/>
                <a:gd name="connsiteY37" fmla="*/ 774136 h 5353260"/>
                <a:gd name="connsiteX38" fmla="*/ 4064251 w 10116120"/>
                <a:gd name="connsiteY38" fmla="*/ 847195 h 5353260"/>
                <a:gd name="connsiteX39" fmla="*/ 3818880 w 10116120"/>
                <a:gd name="connsiteY39" fmla="*/ 991305 h 5353260"/>
                <a:gd name="connsiteX40" fmla="*/ 3658531 w 10116120"/>
                <a:gd name="connsiteY40" fmla="*/ 1093178 h 5353260"/>
                <a:gd name="connsiteX41" fmla="*/ 3622838 w 10116120"/>
                <a:gd name="connsiteY41" fmla="*/ 1221401 h 5353260"/>
                <a:gd name="connsiteX42" fmla="*/ 3577446 w 10116120"/>
                <a:gd name="connsiteY42" fmla="*/ 1500691 h 5353260"/>
                <a:gd name="connsiteX43" fmla="*/ 3461833 w 10116120"/>
                <a:gd name="connsiteY43" fmla="*/ 1726308 h 5353260"/>
                <a:gd name="connsiteX44" fmla="*/ 3278953 w 10116120"/>
                <a:gd name="connsiteY44" fmla="*/ 2034918 h 5353260"/>
                <a:gd name="connsiteX45" fmla="*/ 3288742 w 10116120"/>
                <a:gd name="connsiteY45" fmla="*/ 2273460 h 5353260"/>
                <a:gd name="connsiteX46" fmla="*/ 3434288 w 10116120"/>
                <a:gd name="connsiteY46" fmla="*/ 2417577 h 5353260"/>
                <a:gd name="connsiteX47" fmla="*/ 3781217 w 10116120"/>
                <a:gd name="connsiteY47" fmla="*/ 2618845 h 5353260"/>
                <a:gd name="connsiteX48" fmla="*/ 4079053 w 10116120"/>
                <a:gd name="connsiteY48" fmla="*/ 2777868 h 5353260"/>
                <a:gd name="connsiteX49" fmla="*/ 9530841 w 10116120"/>
                <a:gd name="connsiteY49" fmla="*/ 5122045 h 5353260"/>
                <a:gd name="connsiteX50" fmla="*/ 9880211 w 10116120"/>
                <a:gd name="connsiteY50" fmla="*/ 5258446 h 5353260"/>
                <a:gd name="connsiteX51" fmla="*/ 8790276 w 10116120"/>
                <a:gd name="connsiteY51" fmla="*/ 5047055 h 5353260"/>
                <a:gd name="connsiteX52" fmla="*/ 4940575 w 10116120"/>
                <a:gd name="connsiteY52" fmla="*/ 3376168 h 5353260"/>
                <a:gd name="connsiteX53" fmla="*/ 3944371 w 10116120"/>
                <a:gd name="connsiteY53" fmla="*/ 2976643 h 5353260"/>
                <a:gd name="connsiteX54" fmla="*/ 3460193 w 10116120"/>
                <a:gd name="connsiteY54" fmla="*/ 2852901 h 5353260"/>
                <a:gd name="connsiteX55" fmla="*/ 3217865 w 10116120"/>
                <a:gd name="connsiteY55" fmla="*/ 2829045 h 5353260"/>
                <a:gd name="connsiteX56" fmla="*/ 3025524 w 10116120"/>
                <a:gd name="connsiteY56" fmla="*/ 2858861 h 5353260"/>
                <a:gd name="connsiteX57" fmla="*/ 2832855 w 10116120"/>
                <a:gd name="connsiteY57" fmla="*/ 2930924 h 5353260"/>
                <a:gd name="connsiteX58" fmla="*/ 2820111 w 10116120"/>
                <a:gd name="connsiteY58" fmla="*/ 3026344 h 5353260"/>
                <a:gd name="connsiteX59" fmla="*/ 2959241 w 10116120"/>
                <a:gd name="connsiteY59" fmla="*/ 3167976 h 5353260"/>
                <a:gd name="connsiteX60" fmla="*/ 3176083 w 10116120"/>
                <a:gd name="connsiteY60" fmla="*/ 3269358 h 5353260"/>
                <a:gd name="connsiteX61" fmla="*/ 3388239 w 10116120"/>
                <a:gd name="connsiteY61" fmla="*/ 3442290 h 5353260"/>
                <a:gd name="connsiteX62" fmla="*/ 3212014 w 10116120"/>
                <a:gd name="connsiteY62" fmla="*/ 3336948 h 5353260"/>
                <a:gd name="connsiteX63" fmla="*/ 3004633 w 10116120"/>
                <a:gd name="connsiteY63" fmla="*/ 3276814 h 5353260"/>
                <a:gd name="connsiteX64" fmla="*/ 2771676 w 10116120"/>
                <a:gd name="connsiteY64" fmla="*/ 3166987 h 5353260"/>
                <a:gd name="connsiteX65" fmla="*/ 2638873 w 10116120"/>
                <a:gd name="connsiteY65" fmla="*/ 3097908 h 5353260"/>
                <a:gd name="connsiteX66" fmla="*/ 2570293 w 10116120"/>
                <a:gd name="connsiteY66" fmla="*/ 3109338 h 5353260"/>
                <a:gd name="connsiteX67" fmla="*/ 2525557 w 10116120"/>
                <a:gd name="connsiteY67" fmla="*/ 3326508 h 5353260"/>
                <a:gd name="connsiteX68" fmla="*/ 2584349 w 10116120"/>
                <a:gd name="connsiteY68" fmla="*/ 3577470 h 5353260"/>
                <a:gd name="connsiteX69" fmla="*/ 2663703 w 10116120"/>
                <a:gd name="connsiteY69" fmla="*/ 3996904 h 5353260"/>
                <a:gd name="connsiteX70" fmla="*/ 2633113 w 10116120"/>
                <a:gd name="connsiteY70" fmla="*/ 4192703 h 5353260"/>
                <a:gd name="connsiteX71" fmla="*/ 2539703 w 10116120"/>
                <a:gd name="connsiteY71" fmla="*/ 4455574 h 5353260"/>
                <a:gd name="connsiteX72" fmla="*/ 2595212 w 10116120"/>
                <a:gd name="connsiteY72" fmla="*/ 3945217 h 5353260"/>
                <a:gd name="connsiteX73" fmla="*/ 2481240 w 10116120"/>
                <a:gd name="connsiteY73" fmla="*/ 3566538 h 5353260"/>
                <a:gd name="connsiteX74" fmla="*/ 2307403 w 10116120"/>
                <a:gd name="connsiteY74" fmla="*/ 3166488 h 5353260"/>
                <a:gd name="connsiteX75" fmla="*/ 2261683 w 10116120"/>
                <a:gd name="connsiteY75" fmla="*/ 3063618 h 5353260"/>
                <a:gd name="connsiteX76" fmla="*/ 2078803 w 10116120"/>
                <a:gd name="connsiteY76" fmla="*/ 2949318 h 5353260"/>
                <a:gd name="connsiteX77" fmla="*/ 1824299 w 10116120"/>
                <a:gd name="connsiteY77" fmla="*/ 3002494 h 5353260"/>
                <a:gd name="connsiteX78" fmla="*/ 1412162 w 10116120"/>
                <a:gd name="connsiteY78" fmla="*/ 3235573 h 5353260"/>
                <a:gd name="connsiteX79" fmla="*/ 1381573 w 10116120"/>
                <a:gd name="connsiteY79" fmla="*/ 3680838 h 5353260"/>
                <a:gd name="connsiteX80" fmla="*/ 1340867 w 10116120"/>
                <a:gd name="connsiteY80" fmla="*/ 3980504 h 5353260"/>
                <a:gd name="connsiteX81" fmla="*/ 1197619 w 10116120"/>
                <a:gd name="connsiteY81" fmla="*/ 4738831 h 5353260"/>
                <a:gd name="connsiteX82" fmla="*/ 1220896 w 10116120"/>
                <a:gd name="connsiteY82" fmla="*/ 4338309 h 5353260"/>
                <a:gd name="connsiteX83" fmla="*/ 1242772 w 10116120"/>
                <a:gd name="connsiteY83" fmla="*/ 4080888 h 5353260"/>
                <a:gd name="connsiteX84" fmla="*/ 1198693 w 10116120"/>
                <a:gd name="connsiteY84" fmla="*/ 3909438 h 5353260"/>
                <a:gd name="connsiteX85" fmla="*/ 970093 w 10116120"/>
                <a:gd name="connsiteY85" fmla="*/ 3989448 h 5353260"/>
                <a:gd name="connsiteX86" fmla="*/ 766328 w 10116120"/>
                <a:gd name="connsiteY86" fmla="*/ 4131990 h 5353260"/>
                <a:gd name="connsiteX87" fmla="*/ 555808 w 10116120"/>
                <a:gd name="connsiteY87" fmla="*/ 4355688 h 5353260"/>
                <a:gd name="connsiteX88" fmla="*/ 785900 w 10116120"/>
                <a:gd name="connsiteY88" fmla="*/ 4017771 h 5353260"/>
                <a:gd name="connsiteX89" fmla="*/ 1130113 w 10116120"/>
                <a:gd name="connsiteY89" fmla="*/ 3817500 h 5353260"/>
                <a:gd name="connsiteX90" fmla="*/ 1278703 w 10116120"/>
                <a:gd name="connsiteY90" fmla="*/ 3726558 h 5353260"/>
                <a:gd name="connsiteX91" fmla="*/ 1269661 w 10116120"/>
                <a:gd name="connsiteY91" fmla="*/ 3390117 h 5353260"/>
                <a:gd name="connsiteX92" fmla="*/ 1309620 w 10116120"/>
                <a:gd name="connsiteY92" fmla="*/ 3169963 h 5353260"/>
                <a:gd name="connsiteX93" fmla="*/ 1393003 w 10116120"/>
                <a:gd name="connsiteY93" fmla="*/ 3052188 h 5353260"/>
                <a:gd name="connsiteX94" fmla="*/ 1080693 w 10116120"/>
                <a:gd name="connsiteY94" fmla="*/ 2984604 h 5353260"/>
                <a:gd name="connsiteX95" fmla="*/ 663453 w 10116120"/>
                <a:gd name="connsiteY95" fmla="*/ 3023360 h 5353260"/>
                <a:gd name="connsiteX96" fmla="*/ 235111 w 10116120"/>
                <a:gd name="connsiteY96" fmla="*/ 3217172 h 5353260"/>
                <a:gd name="connsiteX97" fmla="*/ 421453 w 10116120"/>
                <a:gd name="connsiteY97" fmla="*/ 3029328 h 5353260"/>
                <a:gd name="connsiteX98" fmla="*/ 627193 w 10116120"/>
                <a:gd name="connsiteY98" fmla="*/ 2926458 h 5353260"/>
                <a:gd name="connsiteX99" fmla="*/ 854480 w 10116120"/>
                <a:gd name="connsiteY99" fmla="*/ 2889178 h 5353260"/>
                <a:gd name="connsiteX100" fmla="*/ 1149272 w 10116120"/>
                <a:gd name="connsiteY100" fmla="*/ 2889676 h 5353260"/>
                <a:gd name="connsiteX101" fmla="*/ 1531894 w 10116120"/>
                <a:gd name="connsiteY101" fmla="*/ 2917507 h 5353260"/>
                <a:gd name="connsiteX102" fmla="*/ 1860559 w 10116120"/>
                <a:gd name="connsiteY102" fmla="*/ 2766431 h 5353260"/>
                <a:gd name="connsiteX103" fmla="*/ 1701613 w 10116120"/>
                <a:gd name="connsiteY103" fmla="*/ 2263518 h 5353260"/>
                <a:gd name="connsiteX104" fmla="*/ 1690183 w 10116120"/>
                <a:gd name="connsiteY104" fmla="*/ 1966338 h 5353260"/>
                <a:gd name="connsiteX105" fmla="*/ 1381991 w 10116120"/>
                <a:gd name="connsiteY105" fmla="*/ 1841604 h 5353260"/>
                <a:gd name="connsiteX106" fmla="*/ 1095823 w 10116120"/>
                <a:gd name="connsiteY106" fmla="*/ 1714878 h 5353260"/>
                <a:gd name="connsiteX107" fmla="*/ 746507 w 10116120"/>
                <a:gd name="connsiteY107" fmla="*/ 1626415 h 5353260"/>
                <a:gd name="connsiteX108" fmla="*/ 352873 w 10116120"/>
                <a:gd name="connsiteY108" fmla="*/ 1726308 h 5353260"/>
                <a:gd name="connsiteX109" fmla="*/ 113171 w 10116120"/>
                <a:gd name="connsiteY109" fmla="*/ 1763582 h 5353260"/>
                <a:gd name="connsiteX110" fmla="*/ 9973 w 10116120"/>
                <a:gd name="connsiteY110" fmla="*/ 1737738 h 5353260"/>
                <a:gd name="connsiteX111" fmla="*/ 348516 w 10116120"/>
                <a:gd name="connsiteY111" fmla="*/ 1643812 h 5353260"/>
                <a:gd name="connsiteX112" fmla="*/ 653097 w 10116120"/>
                <a:gd name="connsiteY112" fmla="*/ 1543920 h 5353260"/>
                <a:gd name="connsiteX113" fmla="*/ 1072963 w 10116120"/>
                <a:gd name="connsiteY113" fmla="*/ 1612008 h 5353260"/>
                <a:gd name="connsiteX114" fmla="*/ 1244413 w 10116120"/>
                <a:gd name="connsiteY114" fmla="*/ 1657728 h 5353260"/>
                <a:gd name="connsiteX115" fmla="*/ 1205766 w 10116120"/>
                <a:gd name="connsiteY115" fmla="*/ 1451988 h 5353260"/>
                <a:gd name="connsiteX116" fmla="*/ 1046313 w 10116120"/>
                <a:gd name="connsiteY116" fmla="*/ 815409 h 5353260"/>
                <a:gd name="connsiteX117" fmla="*/ 1221553 w 10116120"/>
                <a:gd name="connsiteY117" fmla="*/ 1211958 h 5353260"/>
                <a:gd name="connsiteX0" fmla="*/ 1221553 w 10125402"/>
                <a:gd name="connsiteY0" fmla="*/ 1211958 h 5536650"/>
                <a:gd name="connsiteX1" fmla="*/ 1343911 w 10125402"/>
                <a:gd name="connsiteY1" fmla="*/ 1559828 h 5536650"/>
                <a:gd name="connsiteX2" fmla="*/ 1553023 w 10125402"/>
                <a:gd name="connsiteY2" fmla="*/ 1657728 h 5536650"/>
                <a:gd name="connsiteX3" fmla="*/ 1907353 w 10125402"/>
                <a:gd name="connsiteY3" fmla="*/ 1680588 h 5536650"/>
                <a:gd name="connsiteX4" fmla="*/ 2021653 w 10125402"/>
                <a:gd name="connsiteY4" fmla="*/ 1543428 h 5536650"/>
                <a:gd name="connsiteX5" fmla="*/ 2124523 w 10125402"/>
                <a:gd name="connsiteY5" fmla="*/ 1291968 h 5536650"/>
                <a:gd name="connsiteX6" fmla="*/ 2124523 w 10125402"/>
                <a:gd name="connsiteY6" fmla="*/ 1120518 h 5536650"/>
                <a:gd name="connsiteX7" fmla="*/ 2068029 w 10125402"/>
                <a:gd name="connsiteY7" fmla="*/ 825325 h 5536650"/>
                <a:gd name="connsiteX8" fmla="*/ 2078803 w 10125402"/>
                <a:gd name="connsiteY8" fmla="*/ 777618 h 5536650"/>
                <a:gd name="connsiteX9" fmla="*/ 2170243 w 10125402"/>
                <a:gd name="connsiteY9" fmla="*/ 1086228 h 5536650"/>
                <a:gd name="connsiteX10" fmla="*/ 2215963 w 10125402"/>
                <a:gd name="connsiteY10" fmla="*/ 1269108 h 5536650"/>
                <a:gd name="connsiteX11" fmla="*/ 2284543 w 10125402"/>
                <a:gd name="connsiteY11" fmla="*/ 1303398 h 5536650"/>
                <a:gd name="connsiteX12" fmla="*/ 2330263 w 10125402"/>
                <a:gd name="connsiteY12" fmla="*/ 1166238 h 5536650"/>
                <a:gd name="connsiteX13" fmla="*/ 2467423 w 10125402"/>
                <a:gd name="connsiteY13" fmla="*/ 880488 h 5536650"/>
                <a:gd name="connsiteX14" fmla="*/ 2558863 w 10125402"/>
                <a:gd name="connsiteY14" fmla="*/ 640458 h 5536650"/>
                <a:gd name="connsiteX15" fmla="*/ 2616013 w 10125402"/>
                <a:gd name="connsiteY15" fmla="*/ 537588 h 5536650"/>
                <a:gd name="connsiteX16" fmla="*/ 2558863 w 10125402"/>
                <a:gd name="connsiteY16" fmla="*/ 789048 h 5536650"/>
                <a:gd name="connsiteX17" fmla="*/ 2444563 w 10125402"/>
                <a:gd name="connsiteY17" fmla="*/ 1097658 h 5536650"/>
                <a:gd name="connsiteX18" fmla="*/ 2375983 w 10125402"/>
                <a:gd name="connsiteY18" fmla="*/ 1406268 h 5536650"/>
                <a:gd name="connsiteX19" fmla="*/ 2558863 w 10125402"/>
                <a:gd name="connsiteY19" fmla="*/ 1577718 h 5536650"/>
                <a:gd name="connsiteX20" fmla="*/ 2878903 w 10125402"/>
                <a:gd name="connsiteY20" fmla="*/ 1657728 h 5536650"/>
                <a:gd name="connsiteX21" fmla="*/ 3187513 w 10125402"/>
                <a:gd name="connsiteY21" fmla="*/ 1657728 h 5536650"/>
                <a:gd name="connsiteX22" fmla="*/ 3370393 w 10125402"/>
                <a:gd name="connsiteY22" fmla="*/ 1566288 h 5536650"/>
                <a:gd name="connsiteX23" fmla="*/ 3488066 w 10125402"/>
                <a:gd name="connsiteY23" fmla="*/ 1246753 h 5536650"/>
                <a:gd name="connsiteX24" fmla="*/ 3495138 w 10125402"/>
                <a:gd name="connsiteY24" fmla="*/ 1115548 h 5536650"/>
                <a:gd name="connsiteX25" fmla="*/ 3493650 w 10125402"/>
                <a:gd name="connsiteY25" fmla="*/ 1063976 h 5536650"/>
                <a:gd name="connsiteX26" fmla="*/ 3450403 w 10125402"/>
                <a:gd name="connsiteY26" fmla="*/ 777618 h 5536650"/>
                <a:gd name="connsiteX27" fmla="*/ 3119893 w 10125402"/>
                <a:gd name="connsiteY27" fmla="*/ 321571 h 5536650"/>
                <a:gd name="connsiteX28" fmla="*/ 3497351 w 10125402"/>
                <a:gd name="connsiteY28" fmla="*/ 674883 h 5536650"/>
                <a:gd name="connsiteX29" fmla="*/ 3759013 w 10125402"/>
                <a:gd name="connsiteY29" fmla="*/ 571878 h 5536650"/>
                <a:gd name="connsiteX30" fmla="*/ 3999043 w 10125402"/>
                <a:gd name="connsiteY30" fmla="*/ 91818 h 5536650"/>
                <a:gd name="connsiteX31" fmla="*/ 4033333 w 10125402"/>
                <a:gd name="connsiteY31" fmla="*/ 11808 h 5536650"/>
                <a:gd name="connsiteX32" fmla="*/ 3984569 w 10125402"/>
                <a:gd name="connsiteY32" fmla="*/ 247366 h 5536650"/>
                <a:gd name="connsiteX33" fmla="*/ 3812791 w 10125402"/>
                <a:gd name="connsiteY33" fmla="*/ 647417 h 5536650"/>
                <a:gd name="connsiteX34" fmla="*/ 3592906 w 10125402"/>
                <a:gd name="connsiteY34" fmla="*/ 811408 h 5536650"/>
                <a:gd name="connsiteX35" fmla="*/ 3604425 w 10125402"/>
                <a:gd name="connsiteY35" fmla="*/ 999253 h 5536650"/>
                <a:gd name="connsiteX36" fmla="*/ 3872985 w 10125402"/>
                <a:gd name="connsiteY36" fmla="*/ 881976 h 5536650"/>
                <a:gd name="connsiteX37" fmla="*/ 4200754 w 10125402"/>
                <a:gd name="connsiteY37" fmla="*/ 774136 h 5536650"/>
                <a:gd name="connsiteX38" fmla="*/ 4064251 w 10125402"/>
                <a:gd name="connsiteY38" fmla="*/ 847195 h 5536650"/>
                <a:gd name="connsiteX39" fmla="*/ 3818880 w 10125402"/>
                <a:gd name="connsiteY39" fmla="*/ 991305 h 5536650"/>
                <a:gd name="connsiteX40" fmla="*/ 3658531 w 10125402"/>
                <a:gd name="connsiteY40" fmla="*/ 1093178 h 5536650"/>
                <a:gd name="connsiteX41" fmla="*/ 3622838 w 10125402"/>
                <a:gd name="connsiteY41" fmla="*/ 1221401 h 5536650"/>
                <a:gd name="connsiteX42" fmla="*/ 3577446 w 10125402"/>
                <a:gd name="connsiteY42" fmla="*/ 1500691 h 5536650"/>
                <a:gd name="connsiteX43" fmla="*/ 3461833 w 10125402"/>
                <a:gd name="connsiteY43" fmla="*/ 1726308 h 5536650"/>
                <a:gd name="connsiteX44" fmla="*/ 3278953 w 10125402"/>
                <a:gd name="connsiteY44" fmla="*/ 2034918 h 5536650"/>
                <a:gd name="connsiteX45" fmla="*/ 3288742 w 10125402"/>
                <a:gd name="connsiteY45" fmla="*/ 2273460 h 5536650"/>
                <a:gd name="connsiteX46" fmla="*/ 3434288 w 10125402"/>
                <a:gd name="connsiteY46" fmla="*/ 2417577 h 5536650"/>
                <a:gd name="connsiteX47" fmla="*/ 3781217 w 10125402"/>
                <a:gd name="connsiteY47" fmla="*/ 2618845 h 5536650"/>
                <a:gd name="connsiteX48" fmla="*/ 4079053 w 10125402"/>
                <a:gd name="connsiteY48" fmla="*/ 2777868 h 5536650"/>
                <a:gd name="connsiteX49" fmla="*/ 9530841 w 10125402"/>
                <a:gd name="connsiteY49" fmla="*/ 5122045 h 5536650"/>
                <a:gd name="connsiteX50" fmla="*/ 9897932 w 10125402"/>
                <a:gd name="connsiteY50" fmla="*/ 5530235 h 5536650"/>
                <a:gd name="connsiteX51" fmla="*/ 8790276 w 10125402"/>
                <a:gd name="connsiteY51" fmla="*/ 5047055 h 5536650"/>
                <a:gd name="connsiteX52" fmla="*/ 4940575 w 10125402"/>
                <a:gd name="connsiteY52" fmla="*/ 3376168 h 5536650"/>
                <a:gd name="connsiteX53" fmla="*/ 3944371 w 10125402"/>
                <a:gd name="connsiteY53" fmla="*/ 2976643 h 5536650"/>
                <a:gd name="connsiteX54" fmla="*/ 3460193 w 10125402"/>
                <a:gd name="connsiteY54" fmla="*/ 2852901 h 5536650"/>
                <a:gd name="connsiteX55" fmla="*/ 3217865 w 10125402"/>
                <a:gd name="connsiteY55" fmla="*/ 2829045 h 5536650"/>
                <a:gd name="connsiteX56" fmla="*/ 3025524 w 10125402"/>
                <a:gd name="connsiteY56" fmla="*/ 2858861 h 5536650"/>
                <a:gd name="connsiteX57" fmla="*/ 2832855 w 10125402"/>
                <a:gd name="connsiteY57" fmla="*/ 2930924 h 5536650"/>
                <a:gd name="connsiteX58" fmla="*/ 2820111 w 10125402"/>
                <a:gd name="connsiteY58" fmla="*/ 3026344 h 5536650"/>
                <a:gd name="connsiteX59" fmla="*/ 2959241 w 10125402"/>
                <a:gd name="connsiteY59" fmla="*/ 3167976 h 5536650"/>
                <a:gd name="connsiteX60" fmla="*/ 3176083 w 10125402"/>
                <a:gd name="connsiteY60" fmla="*/ 3269358 h 5536650"/>
                <a:gd name="connsiteX61" fmla="*/ 3388239 w 10125402"/>
                <a:gd name="connsiteY61" fmla="*/ 3442290 h 5536650"/>
                <a:gd name="connsiteX62" fmla="*/ 3212014 w 10125402"/>
                <a:gd name="connsiteY62" fmla="*/ 3336948 h 5536650"/>
                <a:gd name="connsiteX63" fmla="*/ 3004633 w 10125402"/>
                <a:gd name="connsiteY63" fmla="*/ 3276814 h 5536650"/>
                <a:gd name="connsiteX64" fmla="*/ 2771676 w 10125402"/>
                <a:gd name="connsiteY64" fmla="*/ 3166987 h 5536650"/>
                <a:gd name="connsiteX65" fmla="*/ 2638873 w 10125402"/>
                <a:gd name="connsiteY65" fmla="*/ 3097908 h 5536650"/>
                <a:gd name="connsiteX66" fmla="*/ 2570293 w 10125402"/>
                <a:gd name="connsiteY66" fmla="*/ 3109338 h 5536650"/>
                <a:gd name="connsiteX67" fmla="*/ 2525557 w 10125402"/>
                <a:gd name="connsiteY67" fmla="*/ 3326508 h 5536650"/>
                <a:gd name="connsiteX68" fmla="*/ 2584349 w 10125402"/>
                <a:gd name="connsiteY68" fmla="*/ 3577470 h 5536650"/>
                <a:gd name="connsiteX69" fmla="*/ 2663703 w 10125402"/>
                <a:gd name="connsiteY69" fmla="*/ 3996904 h 5536650"/>
                <a:gd name="connsiteX70" fmla="*/ 2633113 w 10125402"/>
                <a:gd name="connsiteY70" fmla="*/ 4192703 h 5536650"/>
                <a:gd name="connsiteX71" fmla="*/ 2539703 w 10125402"/>
                <a:gd name="connsiteY71" fmla="*/ 4455574 h 5536650"/>
                <a:gd name="connsiteX72" fmla="*/ 2595212 w 10125402"/>
                <a:gd name="connsiteY72" fmla="*/ 3945217 h 5536650"/>
                <a:gd name="connsiteX73" fmla="*/ 2481240 w 10125402"/>
                <a:gd name="connsiteY73" fmla="*/ 3566538 h 5536650"/>
                <a:gd name="connsiteX74" fmla="*/ 2307403 w 10125402"/>
                <a:gd name="connsiteY74" fmla="*/ 3166488 h 5536650"/>
                <a:gd name="connsiteX75" fmla="*/ 2261683 w 10125402"/>
                <a:gd name="connsiteY75" fmla="*/ 3063618 h 5536650"/>
                <a:gd name="connsiteX76" fmla="*/ 2078803 w 10125402"/>
                <a:gd name="connsiteY76" fmla="*/ 2949318 h 5536650"/>
                <a:gd name="connsiteX77" fmla="*/ 1824299 w 10125402"/>
                <a:gd name="connsiteY77" fmla="*/ 3002494 h 5536650"/>
                <a:gd name="connsiteX78" fmla="*/ 1412162 w 10125402"/>
                <a:gd name="connsiteY78" fmla="*/ 3235573 h 5536650"/>
                <a:gd name="connsiteX79" fmla="*/ 1381573 w 10125402"/>
                <a:gd name="connsiteY79" fmla="*/ 3680838 h 5536650"/>
                <a:gd name="connsiteX80" fmla="*/ 1340867 w 10125402"/>
                <a:gd name="connsiteY80" fmla="*/ 3980504 h 5536650"/>
                <a:gd name="connsiteX81" fmla="*/ 1197619 w 10125402"/>
                <a:gd name="connsiteY81" fmla="*/ 4738831 h 5536650"/>
                <a:gd name="connsiteX82" fmla="*/ 1220896 w 10125402"/>
                <a:gd name="connsiteY82" fmla="*/ 4338309 h 5536650"/>
                <a:gd name="connsiteX83" fmla="*/ 1242772 w 10125402"/>
                <a:gd name="connsiteY83" fmla="*/ 4080888 h 5536650"/>
                <a:gd name="connsiteX84" fmla="*/ 1198693 w 10125402"/>
                <a:gd name="connsiteY84" fmla="*/ 3909438 h 5536650"/>
                <a:gd name="connsiteX85" fmla="*/ 970093 w 10125402"/>
                <a:gd name="connsiteY85" fmla="*/ 3989448 h 5536650"/>
                <a:gd name="connsiteX86" fmla="*/ 766328 w 10125402"/>
                <a:gd name="connsiteY86" fmla="*/ 4131990 h 5536650"/>
                <a:gd name="connsiteX87" fmla="*/ 555808 w 10125402"/>
                <a:gd name="connsiteY87" fmla="*/ 4355688 h 5536650"/>
                <a:gd name="connsiteX88" fmla="*/ 785900 w 10125402"/>
                <a:gd name="connsiteY88" fmla="*/ 4017771 h 5536650"/>
                <a:gd name="connsiteX89" fmla="*/ 1130113 w 10125402"/>
                <a:gd name="connsiteY89" fmla="*/ 3817500 h 5536650"/>
                <a:gd name="connsiteX90" fmla="*/ 1278703 w 10125402"/>
                <a:gd name="connsiteY90" fmla="*/ 3726558 h 5536650"/>
                <a:gd name="connsiteX91" fmla="*/ 1269661 w 10125402"/>
                <a:gd name="connsiteY91" fmla="*/ 3390117 h 5536650"/>
                <a:gd name="connsiteX92" fmla="*/ 1309620 w 10125402"/>
                <a:gd name="connsiteY92" fmla="*/ 3169963 h 5536650"/>
                <a:gd name="connsiteX93" fmla="*/ 1393003 w 10125402"/>
                <a:gd name="connsiteY93" fmla="*/ 3052188 h 5536650"/>
                <a:gd name="connsiteX94" fmla="*/ 1080693 w 10125402"/>
                <a:gd name="connsiteY94" fmla="*/ 2984604 h 5536650"/>
                <a:gd name="connsiteX95" fmla="*/ 663453 w 10125402"/>
                <a:gd name="connsiteY95" fmla="*/ 3023360 h 5536650"/>
                <a:gd name="connsiteX96" fmla="*/ 235111 w 10125402"/>
                <a:gd name="connsiteY96" fmla="*/ 3217172 h 5536650"/>
                <a:gd name="connsiteX97" fmla="*/ 421453 w 10125402"/>
                <a:gd name="connsiteY97" fmla="*/ 3029328 h 5536650"/>
                <a:gd name="connsiteX98" fmla="*/ 627193 w 10125402"/>
                <a:gd name="connsiteY98" fmla="*/ 2926458 h 5536650"/>
                <a:gd name="connsiteX99" fmla="*/ 854480 w 10125402"/>
                <a:gd name="connsiteY99" fmla="*/ 2889178 h 5536650"/>
                <a:gd name="connsiteX100" fmla="*/ 1149272 w 10125402"/>
                <a:gd name="connsiteY100" fmla="*/ 2889676 h 5536650"/>
                <a:gd name="connsiteX101" fmla="*/ 1531894 w 10125402"/>
                <a:gd name="connsiteY101" fmla="*/ 2917507 h 5536650"/>
                <a:gd name="connsiteX102" fmla="*/ 1860559 w 10125402"/>
                <a:gd name="connsiteY102" fmla="*/ 2766431 h 5536650"/>
                <a:gd name="connsiteX103" fmla="*/ 1701613 w 10125402"/>
                <a:gd name="connsiteY103" fmla="*/ 2263518 h 5536650"/>
                <a:gd name="connsiteX104" fmla="*/ 1690183 w 10125402"/>
                <a:gd name="connsiteY104" fmla="*/ 1966338 h 5536650"/>
                <a:gd name="connsiteX105" fmla="*/ 1381991 w 10125402"/>
                <a:gd name="connsiteY105" fmla="*/ 1841604 h 5536650"/>
                <a:gd name="connsiteX106" fmla="*/ 1095823 w 10125402"/>
                <a:gd name="connsiteY106" fmla="*/ 1714878 h 5536650"/>
                <a:gd name="connsiteX107" fmla="*/ 746507 w 10125402"/>
                <a:gd name="connsiteY107" fmla="*/ 1626415 h 5536650"/>
                <a:gd name="connsiteX108" fmla="*/ 352873 w 10125402"/>
                <a:gd name="connsiteY108" fmla="*/ 1726308 h 5536650"/>
                <a:gd name="connsiteX109" fmla="*/ 113171 w 10125402"/>
                <a:gd name="connsiteY109" fmla="*/ 1763582 h 5536650"/>
                <a:gd name="connsiteX110" fmla="*/ 9973 w 10125402"/>
                <a:gd name="connsiteY110" fmla="*/ 1737738 h 5536650"/>
                <a:gd name="connsiteX111" fmla="*/ 348516 w 10125402"/>
                <a:gd name="connsiteY111" fmla="*/ 1643812 h 5536650"/>
                <a:gd name="connsiteX112" fmla="*/ 653097 w 10125402"/>
                <a:gd name="connsiteY112" fmla="*/ 1543920 h 5536650"/>
                <a:gd name="connsiteX113" fmla="*/ 1072963 w 10125402"/>
                <a:gd name="connsiteY113" fmla="*/ 1612008 h 5536650"/>
                <a:gd name="connsiteX114" fmla="*/ 1244413 w 10125402"/>
                <a:gd name="connsiteY114" fmla="*/ 1657728 h 5536650"/>
                <a:gd name="connsiteX115" fmla="*/ 1205766 w 10125402"/>
                <a:gd name="connsiteY115" fmla="*/ 1451988 h 5536650"/>
                <a:gd name="connsiteX116" fmla="*/ 1046313 w 10125402"/>
                <a:gd name="connsiteY116" fmla="*/ 815409 h 5536650"/>
                <a:gd name="connsiteX117" fmla="*/ 1221553 w 10125402"/>
                <a:gd name="connsiteY117" fmla="*/ 1211958 h 5536650"/>
                <a:gd name="connsiteX0" fmla="*/ 1221553 w 10237660"/>
                <a:gd name="connsiteY0" fmla="*/ 1211958 h 5534507"/>
                <a:gd name="connsiteX1" fmla="*/ 1343911 w 10237660"/>
                <a:gd name="connsiteY1" fmla="*/ 1559828 h 5534507"/>
                <a:gd name="connsiteX2" fmla="*/ 1553023 w 10237660"/>
                <a:gd name="connsiteY2" fmla="*/ 1657728 h 5534507"/>
                <a:gd name="connsiteX3" fmla="*/ 1907353 w 10237660"/>
                <a:gd name="connsiteY3" fmla="*/ 1680588 h 5534507"/>
                <a:gd name="connsiteX4" fmla="*/ 2021653 w 10237660"/>
                <a:gd name="connsiteY4" fmla="*/ 1543428 h 5534507"/>
                <a:gd name="connsiteX5" fmla="*/ 2124523 w 10237660"/>
                <a:gd name="connsiteY5" fmla="*/ 1291968 h 5534507"/>
                <a:gd name="connsiteX6" fmla="*/ 2124523 w 10237660"/>
                <a:gd name="connsiteY6" fmla="*/ 1120518 h 5534507"/>
                <a:gd name="connsiteX7" fmla="*/ 2068029 w 10237660"/>
                <a:gd name="connsiteY7" fmla="*/ 825325 h 5534507"/>
                <a:gd name="connsiteX8" fmla="*/ 2078803 w 10237660"/>
                <a:gd name="connsiteY8" fmla="*/ 777618 h 5534507"/>
                <a:gd name="connsiteX9" fmla="*/ 2170243 w 10237660"/>
                <a:gd name="connsiteY9" fmla="*/ 1086228 h 5534507"/>
                <a:gd name="connsiteX10" fmla="*/ 2215963 w 10237660"/>
                <a:gd name="connsiteY10" fmla="*/ 1269108 h 5534507"/>
                <a:gd name="connsiteX11" fmla="*/ 2284543 w 10237660"/>
                <a:gd name="connsiteY11" fmla="*/ 1303398 h 5534507"/>
                <a:gd name="connsiteX12" fmla="*/ 2330263 w 10237660"/>
                <a:gd name="connsiteY12" fmla="*/ 1166238 h 5534507"/>
                <a:gd name="connsiteX13" fmla="*/ 2467423 w 10237660"/>
                <a:gd name="connsiteY13" fmla="*/ 880488 h 5534507"/>
                <a:gd name="connsiteX14" fmla="*/ 2558863 w 10237660"/>
                <a:gd name="connsiteY14" fmla="*/ 640458 h 5534507"/>
                <a:gd name="connsiteX15" fmla="*/ 2616013 w 10237660"/>
                <a:gd name="connsiteY15" fmla="*/ 537588 h 5534507"/>
                <a:gd name="connsiteX16" fmla="*/ 2558863 w 10237660"/>
                <a:gd name="connsiteY16" fmla="*/ 789048 h 5534507"/>
                <a:gd name="connsiteX17" fmla="*/ 2444563 w 10237660"/>
                <a:gd name="connsiteY17" fmla="*/ 1097658 h 5534507"/>
                <a:gd name="connsiteX18" fmla="*/ 2375983 w 10237660"/>
                <a:gd name="connsiteY18" fmla="*/ 1406268 h 5534507"/>
                <a:gd name="connsiteX19" fmla="*/ 2558863 w 10237660"/>
                <a:gd name="connsiteY19" fmla="*/ 1577718 h 5534507"/>
                <a:gd name="connsiteX20" fmla="*/ 2878903 w 10237660"/>
                <a:gd name="connsiteY20" fmla="*/ 1657728 h 5534507"/>
                <a:gd name="connsiteX21" fmla="*/ 3187513 w 10237660"/>
                <a:gd name="connsiteY21" fmla="*/ 1657728 h 5534507"/>
                <a:gd name="connsiteX22" fmla="*/ 3370393 w 10237660"/>
                <a:gd name="connsiteY22" fmla="*/ 1566288 h 5534507"/>
                <a:gd name="connsiteX23" fmla="*/ 3488066 w 10237660"/>
                <a:gd name="connsiteY23" fmla="*/ 1246753 h 5534507"/>
                <a:gd name="connsiteX24" fmla="*/ 3495138 w 10237660"/>
                <a:gd name="connsiteY24" fmla="*/ 1115548 h 5534507"/>
                <a:gd name="connsiteX25" fmla="*/ 3493650 w 10237660"/>
                <a:gd name="connsiteY25" fmla="*/ 1063976 h 5534507"/>
                <a:gd name="connsiteX26" fmla="*/ 3450403 w 10237660"/>
                <a:gd name="connsiteY26" fmla="*/ 777618 h 5534507"/>
                <a:gd name="connsiteX27" fmla="*/ 3119893 w 10237660"/>
                <a:gd name="connsiteY27" fmla="*/ 321571 h 5534507"/>
                <a:gd name="connsiteX28" fmla="*/ 3497351 w 10237660"/>
                <a:gd name="connsiteY28" fmla="*/ 674883 h 5534507"/>
                <a:gd name="connsiteX29" fmla="*/ 3759013 w 10237660"/>
                <a:gd name="connsiteY29" fmla="*/ 571878 h 5534507"/>
                <a:gd name="connsiteX30" fmla="*/ 3999043 w 10237660"/>
                <a:gd name="connsiteY30" fmla="*/ 91818 h 5534507"/>
                <a:gd name="connsiteX31" fmla="*/ 4033333 w 10237660"/>
                <a:gd name="connsiteY31" fmla="*/ 11808 h 5534507"/>
                <a:gd name="connsiteX32" fmla="*/ 3984569 w 10237660"/>
                <a:gd name="connsiteY32" fmla="*/ 247366 h 5534507"/>
                <a:gd name="connsiteX33" fmla="*/ 3812791 w 10237660"/>
                <a:gd name="connsiteY33" fmla="*/ 647417 h 5534507"/>
                <a:gd name="connsiteX34" fmla="*/ 3592906 w 10237660"/>
                <a:gd name="connsiteY34" fmla="*/ 811408 h 5534507"/>
                <a:gd name="connsiteX35" fmla="*/ 3604425 w 10237660"/>
                <a:gd name="connsiteY35" fmla="*/ 999253 h 5534507"/>
                <a:gd name="connsiteX36" fmla="*/ 3872985 w 10237660"/>
                <a:gd name="connsiteY36" fmla="*/ 881976 h 5534507"/>
                <a:gd name="connsiteX37" fmla="*/ 4200754 w 10237660"/>
                <a:gd name="connsiteY37" fmla="*/ 774136 h 5534507"/>
                <a:gd name="connsiteX38" fmla="*/ 4064251 w 10237660"/>
                <a:gd name="connsiteY38" fmla="*/ 847195 h 5534507"/>
                <a:gd name="connsiteX39" fmla="*/ 3818880 w 10237660"/>
                <a:gd name="connsiteY39" fmla="*/ 991305 h 5534507"/>
                <a:gd name="connsiteX40" fmla="*/ 3658531 w 10237660"/>
                <a:gd name="connsiteY40" fmla="*/ 1093178 h 5534507"/>
                <a:gd name="connsiteX41" fmla="*/ 3622838 w 10237660"/>
                <a:gd name="connsiteY41" fmla="*/ 1221401 h 5534507"/>
                <a:gd name="connsiteX42" fmla="*/ 3577446 w 10237660"/>
                <a:gd name="connsiteY42" fmla="*/ 1500691 h 5534507"/>
                <a:gd name="connsiteX43" fmla="*/ 3461833 w 10237660"/>
                <a:gd name="connsiteY43" fmla="*/ 1726308 h 5534507"/>
                <a:gd name="connsiteX44" fmla="*/ 3278953 w 10237660"/>
                <a:gd name="connsiteY44" fmla="*/ 2034918 h 5534507"/>
                <a:gd name="connsiteX45" fmla="*/ 3288742 w 10237660"/>
                <a:gd name="connsiteY45" fmla="*/ 2273460 h 5534507"/>
                <a:gd name="connsiteX46" fmla="*/ 3434288 w 10237660"/>
                <a:gd name="connsiteY46" fmla="*/ 2417577 h 5534507"/>
                <a:gd name="connsiteX47" fmla="*/ 3781217 w 10237660"/>
                <a:gd name="connsiteY47" fmla="*/ 2618845 h 5534507"/>
                <a:gd name="connsiteX48" fmla="*/ 4079053 w 10237660"/>
                <a:gd name="connsiteY48" fmla="*/ 2777868 h 5534507"/>
                <a:gd name="connsiteX49" fmla="*/ 9530841 w 10237660"/>
                <a:gd name="connsiteY49" fmla="*/ 5122045 h 5534507"/>
                <a:gd name="connsiteX50" fmla="*/ 10208077 w 10237660"/>
                <a:gd name="connsiteY50" fmla="*/ 5047054 h 5534507"/>
                <a:gd name="connsiteX51" fmla="*/ 9897932 w 10237660"/>
                <a:gd name="connsiteY51" fmla="*/ 5530235 h 5534507"/>
                <a:gd name="connsiteX52" fmla="*/ 8790276 w 10237660"/>
                <a:gd name="connsiteY52" fmla="*/ 5047055 h 5534507"/>
                <a:gd name="connsiteX53" fmla="*/ 4940575 w 10237660"/>
                <a:gd name="connsiteY53" fmla="*/ 3376168 h 5534507"/>
                <a:gd name="connsiteX54" fmla="*/ 3944371 w 10237660"/>
                <a:gd name="connsiteY54" fmla="*/ 2976643 h 5534507"/>
                <a:gd name="connsiteX55" fmla="*/ 3460193 w 10237660"/>
                <a:gd name="connsiteY55" fmla="*/ 2852901 h 5534507"/>
                <a:gd name="connsiteX56" fmla="*/ 3217865 w 10237660"/>
                <a:gd name="connsiteY56" fmla="*/ 2829045 h 5534507"/>
                <a:gd name="connsiteX57" fmla="*/ 3025524 w 10237660"/>
                <a:gd name="connsiteY57" fmla="*/ 2858861 h 5534507"/>
                <a:gd name="connsiteX58" fmla="*/ 2832855 w 10237660"/>
                <a:gd name="connsiteY58" fmla="*/ 2930924 h 5534507"/>
                <a:gd name="connsiteX59" fmla="*/ 2820111 w 10237660"/>
                <a:gd name="connsiteY59" fmla="*/ 3026344 h 5534507"/>
                <a:gd name="connsiteX60" fmla="*/ 2959241 w 10237660"/>
                <a:gd name="connsiteY60" fmla="*/ 3167976 h 5534507"/>
                <a:gd name="connsiteX61" fmla="*/ 3176083 w 10237660"/>
                <a:gd name="connsiteY61" fmla="*/ 3269358 h 5534507"/>
                <a:gd name="connsiteX62" fmla="*/ 3388239 w 10237660"/>
                <a:gd name="connsiteY62" fmla="*/ 3442290 h 5534507"/>
                <a:gd name="connsiteX63" fmla="*/ 3212014 w 10237660"/>
                <a:gd name="connsiteY63" fmla="*/ 3336948 h 5534507"/>
                <a:gd name="connsiteX64" fmla="*/ 3004633 w 10237660"/>
                <a:gd name="connsiteY64" fmla="*/ 3276814 h 5534507"/>
                <a:gd name="connsiteX65" fmla="*/ 2771676 w 10237660"/>
                <a:gd name="connsiteY65" fmla="*/ 3166987 h 5534507"/>
                <a:gd name="connsiteX66" fmla="*/ 2638873 w 10237660"/>
                <a:gd name="connsiteY66" fmla="*/ 3097908 h 5534507"/>
                <a:gd name="connsiteX67" fmla="*/ 2570293 w 10237660"/>
                <a:gd name="connsiteY67" fmla="*/ 3109338 h 5534507"/>
                <a:gd name="connsiteX68" fmla="*/ 2525557 w 10237660"/>
                <a:gd name="connsiteY68" fmla="*/ 3326508 h 5534507"/>
                <a:gd name="connsiteX69" fmla="*/ 2584349 w 10237660"/>
                <a:gd name="connsiteY69" fmla="*/ 3577470 h 5534507"/>
                <a:gd name="connsiteX70" fmla="*/ 2663703 w 10237660"/>
                <a:gd name="connsiteY70" fmla="*/ 3996904 h 5534507"/>
                <a:gd name="connsiteX71" fmla="*/ 2633113 w 10237660"/>
                <a:gd name="connsiteY71" fmla="*/ 4192703 h 5534507"/>
                <a:gd name="connsiteX72" fmla="*/ 2539703 w 10237660"/>
                <a:gd name="connsiteY72" fmla="*/ 4455574 h 5534507"/>
                <a:gd name="connsiteX73" fmla="*/ 2595212 w 10237660"/>
                <a:gd name="connsiteY73" fmla="*/ 3945217 h 5534507"/>
                <a:gd name="connsiteX74" fmla="*/ 2481240 w 10237660"/>
                <a:gd name="connsiteY74" fmla="*/ 3566538 h 5534507"/>
                <a:gd name="connsiteX75" fmla="*/ 2307403 w 10237660"/>
                <a:gd name="connsiteY75" fmla="*/ 3166488 h 5534507"/>
                <a:gd name="connsiteX76" fmla="*/ 2261683 w 10237660"/>
                <a:gd name="connsiteY76" fmla="*/ 3063618 h 5534507"/>
                <a:gd name="connsiteX77" fmla="*/ 2078803 w 10237660"/>
                <a:gd name="connsiteY77" fmla="*/ 2949318 h 5534507"/>
                <a:gd name="connsiteX78" fmla="*/ 1824299 w 10237660"/>
                <a:gd name="connsiteY78" fmla="*/ 3002494 h 5534507"/>
                <a:gd name="connsiteX79" fmla="*/ 1412162 w 10237660"/>
                <a:gd name="connsiteY79" fmla="*/ 3235573 h 5534507"/>
                <a:gd name="connsiteX80" fmla="*/ 1381573 w 10237660"/>
                <a:gd name="connsiteY80" fmla="*/ 3680838 h 5534507"/>
                <a:gd name="connsiteX81" fmla="*/ 1340867 w 10237660"/>
                <a:gd name="connsiteY81" fmla="*/ 3980504 h 5534507"/>
                <a:gd name="connsiteX82" fmla="*/ 1197619 w 10237660"/>
                <a:gd name="connsiteY82" fmla="*/ 4738831 h 5534507"/>
                <a:gd name="connsiteX83" fmla="*/ 1220896 w 10237660"/>
                <a:gd name="connsiteY83" fmla="*/ 4338309 h 5534507"/>
                <a:gd name="connsiteX84" fmla="*/ 1242772 w 10237660"/>
                <a:gd name="connsiteY84" fmla="*/ 4080888 h 5534507"/>
                <a:gd name="connsiteX85" fmla="*/ 1198693 w 10237660"/>
                <a:gd name="connsiteY85" fmla="*/ 3909438 h 5534507"/>
                <a:gd name="connsiteX86" fmla="*/ 970093 w 10237660"/>
                <a:gd name="connsiteY86" fmla="*/ 3989448 h 5534507"/>
                <a:gd name="connsiteX87" fmla="*/ 766328 w 10237660"/>
                <a:gd name="connsiteY87" fmla="*/ 4131990 h 5534507"/>
                <a:gd name="connsiteX88" fmla="*/ 555808 w 10237660"/>
                <a:gd name="connsiteY88" fmla="*/ 4355688 h 5534507"/>
                <a:gd name="connsiteX89" fmla="*/ 785900 w 10237660"/>
                <a:gd name="connsiteY89" fmla="*/ 4017771 h 5534507"/>
                <a:gd name="connsiteX90" fmla="*/ 1130113 w 10237660"/>
                <a:gd name="connsiteY90" fmla="*/ 3817500 h 5534507"/>
                <a:gd name="connsiteX91" fmla="*/ 1278703 w 10237660"/>
                <a:gd name="connsiteY91" fmla="*/ 3726558 h 5534507"/>
                <a:gd name="connsiteX92" fmla="*/ 1269661 w 10237660"/>
                <a:gd name="connsiteY92" fmla="*/ 3390117 h 5534507"/>
                <a:gd name="connsiteX93" fmla="*/ 1309620 w 10237660"/>
                <a:gd name="connsiteY93" fmla="*/ 3169963 h 5534507"/>
                <a:gd name="connsiteX94" fmla="*/ 1393003 w 10237660"/>
                <a:gd name="connsiteY94" fmla="*/ 3052188 h 5534507"/>
                <a:gd name="connsiteX95" fmla="*/ 1080693 w 10237660"/>
                <a:gd name="connsiteY95" fmla="*/ 2984604 h 5534507"/>
                <a:gd name="connsiteX96" fmla="*/ 663453 w 10237660"/>
                <a:gd name="connsiteY96" fmla="*/ 3023360 h 5534507"/>
                <a:gd name="connsiteX97" fmla="*/ 235111 w 10237660"/>
                <a:gd name="connsiteY97" fmla="*/ 3217172 h 5534507"/>
                <a:gd name="connsiteX98" fmla="*/ 421453 w 10237660"/>
                <a:gd name="connsiteY98" fmla="*/ 3029328 h 5534507"/>
                <a:gd name="connsiteX99" fmla="*/ 627193 w 10237660"/>
                <a:gd name="connsiteY99" fmla="*/ 2926458 h 5534507"/>
                <a:gd name="connsiteX100" fmla="*/ 854480 w 10237660"/>
                <a:gd name="connsiteY100" fmla="*/ 2889178 h 5534507"/>
                <a:gd name="connsiteX101" fmla="*/ 1149272 w 10237660"/>
                <a:gd name="connsiteY101" fmla="*/ 2889676 h 5534507"/>
                <a:gd name="connsiteX102" fmla="*/ 1531894 w 10237660"/>
                <a:gd name="connsiteY102" fmla="*/ 2917507 h 5534507"/>
                <a:gd name="connsiteX103" fmla="*/ 1860559 w 10237660"/>
                <a:gd name="connsiteY103" fmla="*/ 2766431 h 5534507"/>
                <a:gd name="connsiteX104" fmla="*/ 1701613 w 10237660"/>
                <a:gd name="connsiteY104" fmla="*/ 2263518 h 5534507"/>
                <a:gd name="connsiteX105" fmla="*/ 1690183 w 10237660"/>
                <a:gd name="connsiteY105" fmla="*/ 1966338 h 5534507"/>
                <a:gd name="connsiteX106" fmla="*/ 1381991 w 10237660"/>
                <a:gd name="connsiteY106" fmla="*/ 1841604 h 5534507"/>
                <a:gd name="connsiteX107" fmla="*/ 1095823 w 10237660"/>
                <a:gd name="connsiteY107" fmla="*/ 1714878 h 5534507"/>
                <a:gd name="connsiteX108" fmla="*/ 746507 w 10237660"/>
                <a:gd name="connsiteY108" fmla="*/ 1626415 h 5534507"/>
                <a:gd name="connsiteX109" fmla="*/ 352873 w 10237660"/>
                <a:gd name="connsiteY109" fmla="*/ 1726308 h 5534507"/>
                <a:gd name="connsiteX110" fmla="*/ 113171 w 10237660"/>
                <a:gd name="connsiteY110" fmla="*/ 1763582 h 5534507"/>
                <a:gd name="connsiteX111" fmla="*/ 9973 w 10237660"/>
                <a:gd name="connsiteY111" fmla="*/ 1737738 h 5534507"/>
                <a:gd name="connsiteX112" fmla="*/ 348516 w 10237660"/>
                <a:gd name="connsiteY112" fmla="*/ 1643812 h 5534507"/>
                <a:gd name="connsiteX113" fmla="*/ 653097 w 10237660"/>
                <a:gd name="connsiteY113" fmla="*/ 1543920 h 5534507"/>
                <a:gd name="connsiteX114" fmla="*/ 1072963 w 10237660"/>
                <a:gd name="connsiteY114" fmla="*/ 1612008 h 5534507"/>
                <a:gd name="connsiteX115" fmla="*/ 1244413 w 10237660"/>
                <a:gd name="connsiteY115" fmla="*/ 1657728 h 5534507"/>
                <a:gd name="connsiteX116" fmla="*/ 1205766 w 10237660"/>
                <a:gd name="connsiteY116" fmla="*/ 1451988 h 5534507"/>
                <a:gd name="connsiteX117" fmla="*/ 1046313 w 10237660"/>
                <a:gd name="connsiteY117" fmla="*/ 815409 h 5534507"/>
                <a:gd name="connsiteX118" fmla="*/ 1221553 w 10237660"/>
                <a:gd name="connsiteY118" fmla="*/ 1211958 h 5534507"/>
                <a:gd name="connsiteX0" fmla="*/ 1221553 w 10220705"/>
                <a:gd name="connsiteY0" fmla="*/ 1211958 h 5534506"/>
                <a:gd name="connsiteX1" fmla="*/ 1343911 w 10220705"/>
                <a:gd name="connsiteY1" fmla="*/ 1559828 h 5534506"/>
                <a:gd name="connsiteX2" fmla="*/ 1553023 w 10220705"/>
                <a:gd name="connsiteY2" fmla="*/ 1657728 h 5534506"/>
                <a:gd name="connsiteX3" fmla="*/ 1907353 w 10220705"/>
                <a:gd name="connsiteY3" fmla="*/ 1680588 h 5534506"/>
                <a:gd name="connsiteX4" fmla="*/ 2021653 w 10220705"/>
                <a:gd name="connsiteY4" fmla="*/ 1543428 h 5534506"/>
                <a:gd name="connsiteX5" fmla="*/ 2124523 w 10220705"/>
                <a:gd name="connsiteY5" fmla="*/ 1291968 h 5534506"/>
                <a:gd name="connsiteX6" fmla="*/ 2124523 w 10220705"/>
                <a:gd name="connsiteY6" fmla="*/ 1120518 h 5534506"/>
                <a:gd name="connsiteX7" fmla="*/ 2068029 w 10220705"/>
                <a:gd name="connsiteY7" fmla="*/ 825325 h 5534506"/>
                <a:gd name="connsiteX8" fmla="*/ 2078803 w 10220705"/>
                <a:gd name="connsiteY8" fmla="*/ 777618 h 5534506"/>
                <a:gd name="connsiteX9" fmla="*/ 2170243 w 10220705"/>
                <a:gd name="connsiteY9" fmla="*/ 1086228 h 5534506"/>
                <a:gd name="connsiteX10" fmla="*/ 2215963 w 10220705"/>
                <a:gd name="connsiteY10" fmla="*/ 1269108 h 5534506"/>
                <a:gd name="connsiteX11" fmla="*/ 2284543 w 10220705"/>
                <a:gd name="connsiteY11" fmla="*/ 1303398 h 5534506"/>
                <a:gd name="connsiteX12" fmla="*/ 2330263 w 10220705"/>
                <a:gd name="connsiteY12" fmla="*/ 1166238 h 5534506"/>
                <a:gd name="connsiteX13" fmla="*/ 2467423 w 10220705"/>
                <a:gd name="connsiteY13" fmla="*/ 880488 h 5534506"/>
                <a:gd name="connsiteX14" fmla="*/ 2558863 w 10220705"/>
                <a:gd name="connsiteY14" fmla="*/ 640458 h 5534506"/>
                <a:gd name="connsiteX15" fmla="*/ 2616013 w 10220705"/>
                <a:gd name="connsiteY15" fmla="*/ 537588 h 5534506"/>
                <a:gd name="connsiteX16" fmla="*/ 2558863 w 10220705"/>
                <a:gd name="connsiteY16" fmla="*/ 789048 h 5534506"/>
                <a:gd name="connsiteX17" fmla="*/ 2444563 w 10220705"/>
                <a:gd name="connsiteY17" fmla="*/ 1097658 h 5534506"/>
                <a:gd name="connsiteX18" fmla="*/ 2375983 w 10220705"/>
                <a:gd name="connsiteY18" fmla="*/ 1406268 h 5534506"/>
                <a:gd name="connsiteX19" fmla="*/ 2558863 w 10220705"/>
                <a:gd name="connsiteY19" fmla="*/ 1577718 h 5534506"/>
                <a:gd name="connsiteX20" fmla="*/ 2878903 w 10220705"/>
                <a:gd name="connsiteY20" fmla="*/ 1657728 h 5534506"/>
                <a:gd name="connsiteX21" fmla="*/ 3187513 w 10220705"/>
                <a:gd name="connsiteY21" fmla="*/ 1657728 h 5534506"/>
                <a:gd name="connsiteX22" fmla="*/ 3370393 w 10220705"/>
                <a:gd name="connsiteY22" fmla="*/ 1566288 h 5534506"/>
                <a:gd name="connsiteX23" fmla="*/ 3488066 w 10220705"/>
                <a:gd name="connsiteY23" fmla="*/ 1246753 h 5534506"/>
                <a:gd name="connsiteX24" fmla="*/ 3495138 w 10220705"/>
                <a:gd name="connsiteY24" fmla="*/ 1115548 h 5534506"/>
                <a:gd name="connsiteX25" fmla="*/ 3493650 w 10220705"/>
                <a:gd name="connsiteY25" fmla="*/ 1063976 h 5534506"/>
                <a:gd name="connsiteX26" fmla="*/ 3450403 w 10220705"/>
                <a:gd name="connsiteY26" fmla="*/ 777618 h 5534506"/>
                <a:gd name="connsiteX27" fmla="*/ 3119893 w 10220705"/>
                <a:gd name="connsiteY27" fmla="*/ 321571 h 5534506"/>
                <a:gd name="connsiteX28" fmla="*/ 3497351 w 10220705"/>
                <a:gd name="connsiteY28" fmla="*/ 674883 h 5534506"/>
                <a:gd name="connsiteX29" fmla="*/ 3759013 w 10220705"/>
                <a:gd name="connsiteY29" fmla="*/ 571878 h 5534506"/>
                <a:gd name="connsiteX30" fmla="*/ 3999043 w 10220705"/>
                <a:gd name="connsiteY30" fmla="*/ 91818 h 5534506"/>
                <a:gd name="connsiteX31" fmla="*/ 4033333 w 10220705"/>
                <a:gd name="connsiteY31" fmla="*/ 11808 h 5534506"/>
                <a:gd name="connsiteX32" fmla="*/ 3984569 w 10220705"/>
                <a:gd name="connsiteY32" fmla="*/ 247366 h 5534506"/>
                <a:gd name="connsiteX33" fmla="*/ 3812791 w 10220705"/>
                <a:gd name="connsiteY33" fmla="*/ 647417 h 5534506"/>
                <a:gd name="connsiteX34" fmla="*/ 3592906 w 10220705"/>
                <a:gd name="connsiteY34" fmla="*/ 811408 h 5534506"/>
                <a:gd name="connsiteX35" fmla="*/ 3604425 w 10220705"/>
                <a:gd name="connsiteY35" fmla="*/ 999253 h 5534506"/>
                <a:gd name="connsiteX36" fmla="*/ 3872985 w 10220705"/>
                <a:gd name="connsiteY36" fmla="*/ 881976 h 5534506"/>
                <a:gd name="connsiteX37" fmla="*/ 4200754 w 10220705"/>
                <a:gd name="connsiteY37" fmla="*/ 774136 h 5534506"/>
                <a:gd name="connsiteX38" fmla="*/ 4064251 w 10220705"/>
                <a:gd name="connsiteY38" fmla="*/ 847195 h 5534506"/>
                <a:gd name="connsiteX39" fmla="*/ 3818880 w 10220705"/>
                <a:gd name="connsiteY39" fmla="*/ 991305 h 5534506"/>
                <a:gd name="connsiteX40" fmla="*/ 3658531 w 10220705"/>
                <a:gd name="connsiteY40" fmla="*/ 1093178 h 5534506"/>
                <a:gd name="connsiteX41" fmla="*/ 3622838 w 10220705"/>
                <a:gd name="connsiteY41" fmla="*/ 1221401 h 5534506"/>
                <a:gd name="connsiteX42" fmla="*/ 3577446 w 10220705"/>
                <a:gd name="connsiteY42" fmla="*/ 1500691 h 5534506"/>
                <a:gd name="connsiteX43" fmla="*/ 3461833 w 10220705"/>
                <a:gd name="connsiteY43" fmla="*/ 1726308 h 5534506"/>
                <a:gd name="connsiteX44" fmla="*/ 3278953 w 10220705"/>
                <a:gd name="connsiteY44" fmla="*/ 2034918 h 5534506"/>
                <a:gd name="connsiteX45" fmla="*/ 3288742 w 10220705"/>
                <a:gd name="connsiteY45" fmla="*/ 2273460 h 5534506"/>
                <a:gd name="connsiteX46" fmla="*/ 3434288 w 10220705"/>
                <a:gd name="connsiteY46" fmla="*/ 2417577 h 5534506"/>
                <a:gd name="connsiteX47" fmla="*/ 3781217 w 10220705"/>
                <a:gd name="connsiteY47" fmla="*/ 2618845 h 5534506"/>
                <a:gd name="connsiteX48" fmla="*/ 4079053 w 10220705"/>
                <a:gd name="connsiteY48" fmla="*/ 2777868 h 5534506"/>
                <a:gd name="connsiteX49" fmla="*/ 9530841 w 10220705"/>
                <a:gd name="connsiteY49" fmla="*/ 5122045 h 5534506"/>
                <a:gd name="connsiteX50" fmla="*/ 10208077 w 10220705"/>
                <a:gd name="connsiteY50" fmla="*/ 5047054 h 5534506"/>
                <a:gd name="connsiteX51" fmla="*/ 9897932 w 10220705"/>
                <a:gd name="connsiteY51" fmla="*/ 5530235 h 5534506"/>
                <a:gd name="connsiteX52" fmla="*/ 8790276 w 10220705"/>
                <a:gd name="connsiteY52" fmla="*/ 5047055 h 5534506"/>
                <a:gd name="connsiteX53" fmla="*/ 4940575 w 10220705"/>
                <a:gd name="connsiteY53" fmla="*/ 3376168 h 5534506"/>
                <a:gd name="connsiteX54" fmla="*/ 3944371 w 10220705"/>
                <a:gd name="connsiteY54" fmla="*/ 2976643 h 5534506"/>
                <a:gd name="connsiteX55" fmla="*/ 3460193 w 10220705"/>
                <a:gd name="connsiteY55" fmla="*/ 2852901 h 5534506"/>
                <a:gd name="connsiteX56" fmla="*/ 3217865 w 10220705"/>
                <a:gd name="connsiteY56" fmla="*/ 2829045 h 5534506"/>
                <a:gd name="connsiteX57" fmla="*/ 3025524 w 10220705"/>
                <a:gd name="connsiteY57" fmla="*/ 2858861 h 5534506"/>
                <a:gd name="connsiteX58" fmla="*/ 2832855 w 10220705"/>
                <a:gd name="connsiteY58" fmla="*/ 2930924 h 5534506"/>
                <a:gd name="connsiteX59" fmla="*/ 2820111 w 10220705"/>
                <a:gd name="connsiteY59" fmla="*/ 3026344 h 5534506"/>
                <a:gd name="connsiteX60" fmla="*/ 2959241 w 10220705"/>
                <a:gd name="connsiteY60" fmla="*/ 3167976 h 5534506"/>
                <a:gd name="connsiteX61" fmla="*/ 3176083 w 10220705"/>
                <a:gd name="connsiteY61" fmla="*/ 3269358 h 5534506"/>
                <a:gd name="connsiteX62" fmla="*/ 3388239 w 10220705"/>
                <a:gd name="connsiteY62" fmla="*/ 3442290 h 5534506"/>
                <a:gd name="connsiteX63" fmla="*/ 3212014 w 10220705"/>
                <a:gd name="connsiteY63" fmla="*/ 3336948 h 5534506"/>
                <a:gd name="connsiteX64" fmla="*/ 3004633 w 10220705"/>
                <a:gd name="connsiteY64" fmla="*/ 3276814 h 5534506"/>
                <a:gd name="connsiteX65" fmla="*/ 2771676 w 10220705"/>
                <a:gd name="connsiteY65" fmla="*/ 3166987 h 5534506"/>
                <a:gd name="connsiteX66" fmla="*/ 2638873 w 10220705"/>
                <a:gd name="connsiteY66" fmla="*/ 3097908 h 5534506"/>
                <a:gd name="connsiteX67" fmla="*/ 2570293 w 10220705"/>
                <a:gd name="connsiteY67" fmla="*/ 3109338 h 5534506"/>
                <a:gd name="connsiteX68" fmla="*/ 2525557 w 10220705"/>
                <a:gd name="connsiteY68" fmla="*/ 3326508 h 5534506"/>
                <a:gd name="connsiteX69" fmla="*/ 2584349 w 10220705"/>
                <a:gd name="connsiteY69" fmla="*/ 3577470 h 5534506"/>
                <a:gd name="connsiteX70" fmla="*/ 2663703 w 10220705"/>
                <a:gd name="connsiteY70" fmla="*/ 3996904 h 5534506"/>
                <a:gd name="connsiteX71" fmla="*/ 2633113 w 10220705"/>
                <a:gd name="connsiteY71" fmla="*/ 4192703 h 5534506"/>
                <a:gd name="connsiteX72" fmla="*/ 2539703 w 10220705"/>
                <a:gd name="connsiteY72" fmla="*/ 4455574 h 5534506"/>
                <a:gd name="connsiteX73" fmla="*/ 2595212 w 10220705"/>
                <a:gd name="connsiteY73" fmla="*/ 3945217 h 5534506"/>
                <a:gd name="connsiteX74" fmla="*/ 2481240 w 10220705"/>
                <a:gd name="connsiteY74" fmla="*/ 3566538 h 5534506"/>
                <a:gd name="connsiteX75" fmla="*/ 2307403 w 10220705"/>
                <a:gd name="connsiteY75" fmla="*/ 3166488 h 5534506"/>
                <a:gd name="connsiteX76" fmla="*/ 2261683 w 10220705"/>
                <a:gd name="connsiteY76" fmla="*/ 3063618 h 5534506"/>
                <a:gd name="connsiteX77" fmla="*/ 2078803 w 10220705"/>
                <a:gd name="connsiteY77" fmla="*/ 2949318 h 5534506"/>
                <a:gd name="connsiteX78" fmla="*/ 1824299 w 10220705"/>
                <a:gd name="connsiteY78" fmla="*/ 3002494 h 5534506"/>
                <a:gd name="connsiteX79" fmla="*/ 1412162 w 10220705"/>
                <a:gd name="connsiteY79" fmla="*/ 3235573 h 5534506"/>
                <a:gd name="connsiteX80" fmla="*/ 1381573 w 10220705"/>
                <a:gd name="connsiteY80" fmla="*/ 3680838 h 5534506"/>
                <a:gd name="connsiteX81" fmla="*/ 1340867 w 10220705"/>
                <a:gd name="connsiteY81" fmla="*/ 3980504 h 5534506"/>
                <a:gd name="connsiteX82" fmla="*/ 1197619 w 10220705"/>
                <a:gd name="connsiteY82" fmla="*/ 4738831 h 5534506"/>
                <a:gd name="connsiteX83" fmla="*/ 1220896 w 10220705"/>
                <a:gd name="connsiteY83" fmla="*/ 4338309 h 5534506"/>
                <a:gd name="connsiteX84" fmla="*/ 1242772 w 10220705"/>
                <a:gd name="connsiteY84" fmla="*/ 4080888 h 5534506"/>
                <a:gd name="connsiteX85" fmla="*/ 1198693 w 10220705"/>
                <a:gd name="connsiteY85" fmla="*/ 3909438 h 5534506"/>
                <a:gd name="connsiteX86" fmla="*/ 970093 w 10220705"/>
                <a:gd name="connsiteY86" fmla="*/ 3989448 h 5534506"/>
                <a:gd name="connsiteX87" fmla="*/ 766328 w 10220705"/>
                <a:gd name="connsiteY87" fmla="*/ 4131990 h 5534506"/>
                <a:gd name="connsiteX88" fmla="*/ 555808 w 10220705"/>
                <a:gd name="connsiteY88" fmla="*/ 4355688 h 5534506"/>
                <a:gd name="connsiteX89" fmla="*/ 785900 w 10220705"/>
                <a:gd name="connsiteY89" fmla="*/ 4017771 h 5534506"/>
                <a:gd name="connsiteX90" fmla="*/ 1130113 w 10220705"/>
                <a:gd name="connsiteY90" fmla="*/ 3817500 h 5534506"/>
                <a:gd name="connsiteX91" fmla="*/ 1278703 w 10220705"/>
                <a:gd name="connsiteY91" fmla="*/ 3726558 h 5534506"/>
                <a:gd name="connsiteX92" fmla="*/ 1269661 w 10220705"/>
                <a:gd name="connsiteY92" fmla="*/ 3390117 h 5534506"/>
                <a:gd name="connsiteX93" fmla="*/ 1309620 w 10220705"/>
                <a:gd name="connsiteY93" fmla="*/ 3169963 h 5534506"/>
                <a:gd name="connsiteX94" fmla="*/ 1393003 w 10220705"/>
                <a:gd name="connsiteY94" fmla="*/ 3052188 h 5534506"/>
                <a:gd name="connsiteX95" fmla="*/ 1080693 w 10220705"/>
                <a:gd name="connsiteY95" fmla="*/ 2984604 h 5534506"/>
                <a:gd name="connsiteX96" fmla="*/ 663453 w 10220705"/>
                <a:gd name="connsiteY96" fmla="*/ 3023360 h 5534506"/>
                <a:gd name="connsiteX97" fmla="*/ 235111 w 10220705"/>
                <a:gd name="connsiteY97" fmla="*/ 3217172 h 5534506"/>
                <a:gd name="connsiteX98" fmla="*/ 421453 w 10220705"/>
                <a:gd name="connsiteY98" fmla="*/ 3029328 h 5534506"/>
                <a:gd name="connsiteX99" fmla="*/ 627193 w 10220705"/>
                <a:gd name="connsiteY99" fmla="*/ 2926458 h 5534506"/>
                <a:gd name="connsiteX100" fmla="*/ 854480 w 10220705"/>
                <a:gd name="connsiteY100" fmla="*/ 2889178 h 5534506"/>
                <a:gd name="connsiteX101" fmla="*/ 1149272 w 10220705"/>
                <a:gd name="connsiteY101" fmla="*/ 2889676 h 5534506"/>
                <a:gd name="connsiteX102" fmla="*/ 1531894 w 10220705"/>
                <a:gd name="connsiteY102" fmla="*/ 2917507 h 5534506"/>
                <a:gd name="connsiteX103" fmla="*/ 1860559 w 10220705"/>
                <a:gd name="connsiteY103" fmla="*/ 2766431 h 5534506"/>
                <a:gd name="connsiteX104" fmla="*/ 1701613 w 10220705"/>
                <a:gd name="connsiteY104" fmla="*/ 2263518 h 5534506"/>
                <a:gd name="connsiteX105" fmla="*/ 1690183 w 10220705"/>
                <a:gd name="connsiteY105" fmla="*/ 1966338 h 5534506"/>
                <a:gd name="connsiteX106" fmla="*/ 1381991 w 10220705"/>
                <a:gd name="connsiteY106" fmla="*/ 1841604 h 5534506"/>
                <a:gd name="connsiteX107" fmla="*/ 1095823 w 10220705"/>
                <a:gd name="connsiteY107" fmla="*/ 1714878 h 5534506"/>
                <a:gd name="connsiteX108" fmla="*/ 746507 w 10220705"/>
                <a:gd name="connsiteY108" fmla="*/ 1626415 h 5534506"/>
                <a:gd name="connsiteX109" fmla="*/ 352873 w 10220705"/>
                <a:gd name="connsiteY109" fmla="*/ 1726308 h 5534506"/>
                <a:gd name="connsiteX110" fmla="*/ 113171 w 10220705"/>
                <a:gd name="connsiteY110" fmla="*/ 1763582 h 5534506"/>
                <a:gd name="connsiteX111" fmla="*/ 9973 w 10220705"/>
                <a:gd name="connsiteY111" fmla="*/ 1737738 h 5534506"/>
                <a:gd name="connsiteX112" fmla="*/ 348516 w 10220705"/>
                <a:gd name="connsiteY112" fmla="*/ 1643812 h 5534506"/>
                <a:gd name="connsiteX113" fmla="*/ 653097 w 10220705"/>
                <a:gd name="connsiteY113" fmla="*/ 1543920 h 5534506"/>
                <a:gd name="connsiteX114" fmla="*/ 1072963 w 10220705"/>
                <a:gd name="connsiteY114" fmla="*/ 1612008 h 5534506"/>
                <a:gd name="connsiteX115" fmla="*/ 1244413 w 10220705"/>
                <a:gd name="connsiteY115" fmla="*/ 1657728 h 5534506"/>
                <a:gd name="connsiteX116" fmla="*/ 1205766 w 10220705"/>
                <a:gd name="connsiteY116" fmla="*/ 1451988 h 5534506"/>
                <a:gd name="connsiteX117" fmla="*/ 1046313 w 10220705"/>
                <a:gd name="connsiteY117" fmla="*/ 815409 h 5534506"/>
                <a:gd name="connsiteX118" fmla="*/ 1221553 w 10220705"/>
                <a:gd name="connsiteY118" fmla="*/ 1211958 h 5534506"/>
                <a:gd name="connsiteX0" fmla="*/ 1221553 w 10270374"/>
                <a:gd name="connsiteY0" fmla="*/ 1211958 h 5536959"/>
                <a:gd name="connsiteX1" fmla="*/ 1343911 w 10270374"/>
                <a:gd name="connsiteY1" fmla="*/ 1559828 h 5536959"/>
                <a:gd name="connsiteX2" fmla="*/ 1553023 w 10270374"/>
                <a:gd name="connsiteY2" fmla="*/ 1657728 h 5536959"/>
                <a:gd name="connsiteX3" fmla="*/ 1907353 w 10270374"/>
                <a:gd name="connsiteY3" fmla="*/ 1680588 h 5536959"/>
                <a:gd name="connsiteX4" fmla="*/ 2021653 w 10270374"/>
                <a:gd name="connsiteY4" fmla="*/ 1543428 h 5536959"/>
                <a:gd name="connsiteX5" fmla="*/ 2124523 w 10270374"/>
                <a:gd name="connsiteY5" fmla="*/ 1291968 h 5536959"/>
                <a:gd name="connsiteX6" fmla="*/ 2124523 w 10270374"/>
                <a:gd name="connsiteY6" fmla="*/ 1120518 h 5536959"/>
                <a:gd name="connsiteX7" fmla="*/ 2068029 w 10270374"/>
                <a:gd name="connsiteY7" fmla="*/ 825325 h 5536959"/>
                <a:gd name="connsiteX8" fmla="*/ 2078803 w 10270374"/>
                <a:gd name="connsiteY8" fmla="*/ 777618 h 5536959"/>
                <a:gd name="connsiteX9" fmla="*/ 2170243 w 10270374"/>
                <a:gd name="connsiteY9" fmla="*/ 1086228 h 5536959"/>
                <a:gd name="connsiteX10" fmla="*/ 2215963 w 10270374"/>
                <a:gd name="connsiteY10" fmla="*/ 1269108 h 5536959"/>
                <a:gd name="connsiteX11" fmla="*/ 2284543 w 10270374"/>
                <a:gd name="connsiteY11" fmla="*/ 1303398 h 5536959"/>
                <a:gd name="connsiteX12" fmla="*/ 2330263 w 10270374"/>
                <a:gd name="connsiteY12" fmla="*/ 1166238 h 5536959"/>
                <a:gd name="connsiteX13" fmla="*/ 2467423 w 10270374"/>
                <a:gd name="connsiteY13" fmla="*/ 880488 h 5536959"/>
                <a:gd name="connsiteX14" fmla="*/ 2558863 w 10270374"/>
                <a:gd name="connsiteY14" fmla="*/ 640458 h 5536959"/>
                <a:gd name="connsiteX15" fmla="*/ 2616013 w 10270374"/>
                <a:gd name="connsiteY15" fmla="*/ 537588 h 5536959"/>
                <a:gd name="connsiteX16" fmla="*/ 2558863 w 10270374"/>
                <a:gd name="connsiteY16" fmla="*/ 789048 h 5536959"/>
                <a:gd name="connsiteX17" fmla="*/ 2444563 w 10270374"/>
                <a:gd name="connsiteY17" fmla="*/ 1097658 h 5536959"/>
                <a:gd name="connsiteX18" fmla="*/ 2375983 w 10270374"/>
                <a:gd name="connsiteY18" fmla="*/ 1406268 h 5536959"/>
                <a:gd name="connsiteX19" fmla="*/ 2558863 w 10270374"/>
                <a:gd name="connsiteY19" fmla="*/ 1577718 h 5536959"/>
                <a:gd name="connsiteX20" fmla="*/ 2878903 w 10270374"/>
                <a:gd name="connsiteY20" fmla="*/ 1657728 h 5536959"/>
                <a:gd name="connsiteX21" fmla="*/ 3187513 w 10270374"/>
                <a:gd name="connsiteY21" fmla="*/ 1657728 h 5536959"/>
                <a:gd name="connsiteX22" fmla="*/ 3370393 w 10270374"/>
                <a:gd name="connsiteY22" fmla="*/ 1566288 h 5536959"/>
                <a:gd name="connsiteX23" fmla="*/ 3488066 w 10270374"/>
                <a:gd name="connsiteY23" fmla="*/ 1246753 h 5536959"/>
                <a:gd name="connsiteX24" fmla="*/ 3495138 w 10270374"/>
                <a:gd name="connsiteY24" fmla="*/ 1115548 h 5536959"/>
                <a:gd name="connsiteX25" fmla="*/ 3493650 w 10270374"/>
                <a:gd name="connsiteY25" fmla="*/ 1063976 h 5536959"/>
                <a:gd name="connsiteX26" fmla="*/ 3450403 w 10270374"/>
                <a:gd name="connsiteY26" fmla="*/ 777618 h 5536959"/>
                <a:gd name="connsiteX27" fmla="*/ 3119893 w 10270374"/>
                <a:gd name="connsiteY27" fmla="*/ 321571 h 5536959"/>
                <a:gd name="connsiteX28" fmla="*/ 3497351 w 10270374"/>
                <a:gd name="connsiteY28" fmla="*/ 674883 h 5536959"/>
                <a:gd name="connsiteX29" fmla="*/ 3759013 w 10270374"/>
                <a:gd name="connsiteY29" fmla="*/ 571878 h 5536959"/>
                <a:gd name="connsiteX30" fmla="*/ 3999043 w 10270374"/>
                <a:gd name="connsiteY30" fmla="*/ 91818 h 5536959"/>
                <a:gd name="connsiteX31" fmla="*/ 4033333 w 10270374"/>
                <a:gd name="connsiteY31" fmla="*/ 11808 h 5536959"/>
                <a:gd name="connsiteX32" fmla="*/ 3984569 w 10270374"/>
                <a:gd name="connsiteY32" fmla="*/ 247366 h 5536959"/>
                <a:gd name="connsiteX33" fmla="*/ 3812791 w 10270374"/>
                <a:gd name="connsiteY33" fmla="*/ 647417 h 5536959"/>
                <a:gd name="connsiteX34" fmla="*/ 3592906 w 10270374"/>
                <a:gd name="connsiteY34" fmla="*/ 811408 h 5536959"/>
                <a:gd name="connsiteX35" fmla="*/ 3604425 w 10270374"/>
                <a:gd name="connsiteY35" fmla="*/ 999253 h 5536959"/>
                <a:gd name="connsiteX36" fmla="*/ 3872985 w 10270374"/>
                <a:gd name="connsiteY36" fmla="*/ 881976 h 5536959"/>
                <a:gd name="connsiteX37" fmla="*/ 4200754 w 10270374"/>
                <a:gd name="connsiteY37" fmla="*/ 774136 h 5536959"/>
                <a:gd name="connsiteX38" fmla="*/ 4064251 w 10270374"/>
                <a:gd name="connsiteY38" fmla="*/ 847195 h 5536959"/>
                <a:gd name="connsiteX39" fmla="*/ 3818880 w 10270374"/>
                <a:gd name="connsiteY39" fmla="*/ 991305 h 5536959"/>
                <a:gd name="connsiteX40" fmla="*/ 3658531 w 10270374"/>
                <a:gd name="connsiteY40" fmla="*/ 1093178 h 5536959"/>
                <a:gd name="connsiteX41" fmla="*/ 3622838 w 10270374"/>
                <a:gd name="connsiteY41" fmla="*/ 1221401 h 5536959"/>
                <a:gd name="connsiteX42" fmla="*/ 3577446 w 10270374"/>
                <a:gd name="connsiteY42" fmla="*/ 1500691 h 5536959"/>
                <a:gd name="connsiteX43" fmla="*/ 3461833 w 10270374"/>
                <a:gd name="connsiteY43" fmla="*/ 1726308 h 5536959"/>
                <a:gd name="connsiteX44" fmla="*/ 3278953 w 10270374"/>
                <a:gd name="connsiteY44" fmla="*/ 2034918 h 5536959"/>
                <a:gd name="connsiteX45" fmla="*/ 3288742 w 10270374"/>
                <a:gd name="connsiteY45" fmla="*/ 2273460 h 5536959"/>
                <a:gd name="connsiteX46" fmla="*/ 3434288 w 10270374"/>
                <a:gd name="connsiteY46" fmla="*/ 2417577 h 5536959"/>
                <a:gd name="connsiteX47" fmla="*/ 3781217 w 10270374"/>
                <a:gd name="connsiteY47" fmla="*/ 2618845 h 5536959"/>
                <a:gd name="connsiteX48" fmla="*/ 4079053 w 10270374"/>
                <a:gd name="connsiteY48" fmla="*/ 2777868 h 5536959"/>
                <a:gd name="connsiteX49" fmla="*/ 9530841 w 10270374"/>
                <a:gd name="connsiteY49" fmla="*/ 5122045 h 5536959"/>
                <a:gd name="connsiteX50" fmla="*/ 10208077 w 10270374"/>
                <a:gd name="connsiteY50" fmla="*/ 5047054 h 5536959"/>
                <a:gd name="connsiteX51" fmla="*/ 9897932 w 10270374"/>
                <a:gd name="connsiteY51" fmla="*/ 5530235 h 5536959"/>
                <a:gd name="connsiteX52" fmla="*/ 8790276 w 10270374"/>
                <a:gd name="connsiteY52" fmla="*/ 5047055 h 5536959"/>
                <a:gd name="connsiteX53" fmla="*/ 4940575 w 10270374"/>
                <a:gd name="connsiteY53" fmla="*/ 3376168 h 5536959"/>
                <a:gd name="connsiteX54" fmla="*/ 3944371 w 10270374"/>
                <a:gd name="connsiteY54" fmla="*/ 2976643 h 5536959"/>
                <a:gd name="connsiteX55" fmla="*/ 3460193 w 10270374"/>
                <a:gd name="connsiteY55" fmla="*/ 2852901 h 5536959"/>
                <a:gd name="connsiteX56" fmla="*/ 3217865 w 10270374"/>
                <a:gd name="connsiteY56" fmla="*/ 2829045 h 5536959"/>
                <a:gd name="connsiteX57" fmla="*/ 3025524 w 10270374"/>
                <a:gd name="connsiteY57" fmla="*/ 2858861 h 5536959"/>
                <a:gd name="connsiteX58" fmla="*/ 2832855 w 10270374"/>
                <a:gd name="connsiteY58" fmla="*/ 2930924 h 5536959"/>
                <a:gd name="connsiteX59" fmla="*/ 2820111 w 10270374"/>
                <a:gd name="connsiteY59" fmla="*/ 3026344 h 5536959"/>
                <a:gd name="connsiteX60" fmla="*/ 2959241 w 10270374"/>
                <a:gd name="connsiteY60" fmla="*/ 3167976 h 5536959"/>
                <a:gd name="connsiteX61" fmla="*/ 3176083 w 10270374"/>
                <a:gd name="connsiteY61" fmla="*/ 3269358 h 5536959"/>
                <a:gd name="connsiteX62" fmla="*/ 3388239 w 10270374"/>
                <a:gd name="connsiteY62" fmla="*/ 3442290 h 5536959"/>
                <a:gd name="connsiteX63" fmla="*/ 3212014 w 10270374"/>
                <a:gd name="connsiteY63" fmla="*/ 3336948 h 5536959"/>
                <a:gd name="connsiteX64" fmla="*/ 3004633 w 10270374"/>
                <a:gd name="connsiteY64" fmla="*/ 3276814 h 5536959"/>
                <a:gd name="connsiteX65" fmla="*/ 2771676 w 10270374"/>
                <a:gd name="connsiteY65" fmla="*/ 3166987 h 5536959"/>
                <a:gd name="connsiteX66" fmla="*/ 2638873 w 10270374"/>
                <a:gd name="connsiteY66" fmla="*/ 3097908 h 5536959"/>
                <a:gd name="connsiteX67" fmla="*/ 2570293 w 10270374"/>
                <a:gd name="connsiteY67" fmla="*/ 3109338 h 5536959"/>
                <a:gd name="connsiteX68" fmla="*/ 2525557 w 10270374"/>
                <a:gd name="connsiteY68" fmla="*/ 3326508 h 5536959"/>
                <a:gd name="connsiteX69" fmla="*/ 2584349 w 10270374"/>
                <a:gd name="connsiteY69" fmla="*/ 3577470 h 5536959"/>
                <a:gd name="connsiteX70" fmla="*/ 2663703 w 10270374"/>
                <a:gd name="connsiteY70" fmla="*/ 3996904 h 5536959"/>
                <a:gd name="connsiteX71" fmla="*/ 2633113 w 10270374"/>
                <a:gd name="connsiteY71" fmla="*/ 4192703 h 5536959"/>
                <a:gd name="connsiteX72" fmla="*/ 2539703 w 10270374"/>
                <a:gd name="connsiteY72" fmla="*/ 4455574 h 5536959"/>
                <a:gd name="connsiteX73" fmla="*/ 2595212 w 10270374"/>
                <a:gd name="connsiteY73" fmla="*/ 3945217 h 5536959"/>
                <a:gd name="connsiteX74" fmla="*/ 2481240 w 10270374"/>
                <a:gd name="connsiteY74" fmla="*/ 3566538 h 5536959"/>
                <a:gd name="connsiteX75" fmla="*/ 2307403 w 10270374"/>
                <a:gd name="connsiteY75" fmla="*/ 3166488 h 5536959"/>
                <a:gd name="connsiteX76" fmla="*/ 2261683 w 10270374"/>
                <a:gd name="connsiteY76" fmla="*/ 3063618 h 5536959"/>
                <a:gd name="connsiteX77" fmla="*/ 2078803 w 10270374"/>
                <a:gd name="connsiteY77" fmla="*/ 2949318 h 5536959"/>
                <a:gd name="connsiteX78" fmla="*/ 1824299 w 10270374"/>
                <a:gd name="connsiteY78" fmla="*/ 3002494 h 5536959"/>
                <a:gd name="connsiteX79" fmla="*/ 1412162 w 10270374"/>
                <a:gd name="connsiteY79" fmla="*/ 3235573 h 5536959"/>
                <a:gd name="connsiteX80" fmla="*/ 1381573 w 10270374"/>
                <a:gd name="connsiteY80" fmla="*/ 3680838 h 5536959"/>
                <a:gd name="connsiteX81" fmla="*/ 1340867 w 10270374"/>
                <a:gd name="connsiteY81" fmla="*/ 3980504 h 5536959"/>
                <a:gd name="connsiteX82" fmla="*/ 1197619 w 10270374"/>
                <a:gd name="connsiteY82" fmla="*/ 4738831 h 5536959"/>
                <a:gd name="connsiteX83" fmla="*/ 1220896 w 10270374"/>
                <a:gd name="connsiteY83" fmla="*/ 4338309 h 5536959"/>
                <a:gd name="connsiteX84" fmla="*/ 1242772 w 10270374"/>
                <a:gd name="connsiteY84" fmla="*/ 4080888 h 5536959"/>
                <a:gd name="connsiteX85" fmla="*/ 1198693 w 10270374"/>
                <a:gd name="connsiteY85" fmla="*/ 3909438 h 5536959"/>
                <a:gd name="connsiteX86" fmla="*/ 970093 w 10270374"/>
                <a:gd name="connsiteY86" fmla="*/ 3989448 h 5536959"/>
                <a:gd name="connsiteX87" fmla="*/ 766328 w 10270374"/>
                <a:gd name="connsiteY87" fmla="*/ 4131990 h 5536959"/>
                <a:gd name="connsiteX88" fmla="*/ 555808 w 10270374"/>
                <a:gd name="connsiteY88" fmla="*/ 4355688 h 5536959"/>
                <a:gd name="connsiteX89" fmla="*/ 785900 w 10270374"/>
                <a:gd name="connsiteY89" fmla="*/ 4017771 h 5536959"/>
                <a:gd name="connsiteX90" fmla="*/ 1130113 w 10270374"/>
                <a:gd name="connsiteY90" fmla="*/ 3817500 h 5536959"/>
                <a:gd name="connsiteX91" fmla="*/ 1278703 w 10270374"/>
                <a:gd name="connsiteY91" fmla="*/ 3726558 h 5536959"/>
                <a:gd name="connsiteX92" fmla="*/ 1269661 w 10270374"/>
                <a:gd name="connsiteY92" fmla="*/ 3390117 h 5536959"/>
                <a:gd name="connsiteX93" fmla="*/ 1309620 w 10270374"/>
                <a:gd name="connsiteY93" fmla="*/ 3169963 h 5536959"/>
                <a:gd name="connsiteX94" fmla="*/ 1393003 w 10270374"/>
                <a:gd name="connsiteY94" fmla="*/ 3052188 h 5536959"/>
                <a:gd name="connsiteX95" fmla="*/ 1080693 w 10270374"/>
                <a:gd name="connsiteY95" fmla="*/ 2984604 h 5536959"/>
                <a:gd name="connsiteX96" fmla="*/ 663453 w 10270374"/>
                <a:gd name="connsiteY96" fmla="*/ 3023360 h 5536959"/>
                <a:gd name="connsiteX97" fmla="*/ 235111 w 10270374"/>
                <a:gd name="connsiteY97" fmla="*/ 3217172 h 5536959"/>
                <a:gd name="connsiteX98" fmla="*/ 421453 w 10270374"/>
                <a:gd name="connsiteY98" fmla="*/ 3029328 h 5536959"/>
                <a:gd name="connsiteX99" fmla="*/ 627193 w 10270374"/>
                <a:gd name="connsiteY99" fmla="*/ 2926458 h 5536959"/>
                <a:gd name="connsiteX100" fmla="*/ 854480 w 10270374"/>
                <a:gd name="connsiteY100" fmla="*/ 2889178 h 5536959"/>
                <a:gd name="connsiteX101" fmla="*/ 1149272 w 10270374"/>
                <a:gd name="connsiteY101" fmla="*/ 2889676 h 5536959"/>
                <a:gd name="connsiteX102" fmla="*/ 1531894 w 10270374"/>
                <a:gd name="connsiteY102" fmla="*/ 2917507 h 5536959"/>
                <a:gd name="connsiteX103" fmla="*/ 1860559 w 10270374"/>
                <a:gd name="connsiteY103" fmla="*/ 2766431 h 5536959"/>
                <a:gd name="connsiteX104" fmla="*/ 1701613 w 10270374"/>
                <a:gd name="connsiteY104" fmla="*/ 2263518 h 5536959"/>
                <a:gd name="connsiteX105" fmla="*/ 1690183 w 10270374"/>
                <a:gd name="connsiteY105" fmla="*/ 1966338 h 5536959"/>
                <a:gd name="connsiteX106" fmla="*/ 1381991 w 10270374"/>
                <a:gd name="connsiteY106" fmla="*/ 1841604 h 5536959"/>
                <a:gd name="connsiteX107" fmla="*/ 1095823 w 10270374"/>
                <a:gd name="connsiteY107" fmla="*/ 1714878 h 5536959"/>
                <a:gd name="connsiteX108" fmla="*/ 746507 w 10270374"/>
                <a:gd name="connsiteY108" fmla="*/ 1626415 h 5536959"/>
                <a:gd name="connsiteX109" fmla="*/ 352873 w 10270374"/>
                <a:gd name="connsiteY109" fmla="*/ 1726308 h 5536959"/>
                <a:gd name="connsiteX110" fmla="*/ 113171 w 10270374"/>
                <a:gd name="connsiteY110" fmla="*/ 1763582 h 5536959"/>
                <a:gd name="connsiteX111" fmla="*/ 9973 w 10270374"/>
                <a:gd name="connsiteY111" fmla="*/ 1737738 h 5536959"/>
                <a:gd name="connsiteX112" fmla="*/ 348516 w 10270374"/>
                <a:gd name="connsiteY112" fmla="*/ 1643812 h 5536959"/>
                <a:gd name="connsiteX113" fmla="*/ 653097 w 10270374"/>
                <a:gd name="connsiteY113" fmla="*/ 1543920 h 5536959"/>
                <a:gd name="connsiteX114" fmla="*/ 1072963 w 10270374"/>
                <a:gd name="connsiteY114" fmla="*/ 1612008 h 5536959"/>
                <a:gd name="connsiteX115" fmla="*/ 1244413 w 10270374"/>
                <a:gd name="connsiteY115" fmla="*/ 1657728 h 5536959"/>
                <a:gd name="connsiteX116" fmla="*/ 1205766 w 10270374"/>
                <a:gd name="connsiteY116" fmla="*/ 1451988 h 5536959"/>
                <a:gd name="connsiteX117" fmla="*/ 1046313 w 10270374"/>
                <a:gd name="connsiteY117" fmla="*/ 815409 h 5536959"/>
                <a:gd name="connsiteX118" fmla="*/ 1221553 w 10270374"/>
                <a:gd name="connsiteY118" fmla="*/ 1211958 h 5536959"/>
                <a:gd name="connsiteX0" fmla="*/ 1221553 w 10270374"/>
                <a:gd name="connsiteY0" fmla="*/ 1211958 h 5536959"/>
                <a:gd name="connsiteX1" fmla="*/ 1343911 w 10270374"/>
                <a:gd name="connsiteY1" fmla="*/ 1559828 h 5536959"/>
                <a:gd name="connsiteX2" fmla="*/ 1553023 w 10270374"/>
                <a:gd name="connsiteY2" fmla="*/ 1657728 h 5536959"/>
                <a:gd name="connsiteX3" fmla="*/ 1907353 w 10270374"/>
                <a:gd name="connsiteY3" fmla="*/ 1680588 h 5536959"/>
                <a:gd name="connsiteX4" fmla="*/ 2021653 w 10270374"/>
                <a:gd name="connsiteY4" fmla="*/ 1543428 h 5536959"/>
                <a:gd name="connsiteX5" fmla="*/ 2124523 w 10270374"/>
                <a:gd name="connsiteY5" fmla="*/ 1291968 h 5536959"/>
                <a:gd name="connsiteX6" fmla="*/ 2124523 w 10270374"/>
                <a:gd name="connsiteY6" fmla="*/ 1120518 h 5536959"/>
                <a:gd name="connsiteX7" fmla="*/ 2068029 w 10270374"/>
                <a:gd name="connsiteY7" fmla="*/ 825325 h 5536959"/>
                <a:gd name="connsiteX8" fmla="*/ 2078803 w 10270374"/>
                <a:gd name="connsiteY8" fmla="*/ 777618 h 5536959"/>
                <a:gd name="connsiteX9" fmla="*/ 2170243 w 10270374"/>
                <a:gd name="connsiteY9" fmla="*/ 1086228 h 5536959"/>
                <a:gd name="connsiteX10" fmla="*/ 2215963 w 10270374"/>
                <a:gd name="connsiteY10" fmla="*/ 1269108 h 5536959"/>
                <a:gd name="connsiteX11" fmla="*/ 2284543 w 10270374"/>
                <a:gd name="connsiteY11" fmla="*/ 1303398 h 5536959"/>
                <a:gd name="connsiteX12" fmla="*/ 2330263 w 10270374"/>
                <a:gd name="connsiteY12" fmla="*/ 1166238 h 5536959"/>
                <a:gd name="connsiteX13" fmla="*/ 2467423 w 10270374"/>
                <a:gd name="connsiteY13" fmla="*/ 880488 h 5536959"/>
                <a:gd name="connsiteX14" fmla="*/ 2558863 w 10270374"/>
                <a:gd name="connsiteY14" fmla="*/ 640458 h 5536959"/>
                <a:gd name="connsiteX15" fmla="*/ 2616013 w 10270374"/>
                <a:gd name="connsiteY15" fmla="*/ 537588 h 5536959"/>
                <a:gd name="connsiteX16" fmla="*/ 2558863 w 10270374"/>
                <a:gd name="connsiteY16" fmla="*/ 789048 h 5536959"/>
                <a:gd name="connsiteX17" fmla="*/ 2444563 w 10270374"/>
                <a:gd name="connsiteY17" fmla="*/ 1097658 h 5536959"/>
                <a:gd name="connsiteX18" fmla="*/ 2375983 w 10270374"/>
                <a:gd name="connsiteY18" fmla="*/ 1406268 h 5536959"/>
                <a:gd name="connsiteX19" fmla="*/ 2558863 w 10270374"/>
                <a:gd name="connsiteY19" fmla="*/ 1577718 h 5536959"/>
                <a:gd name="connsiteX20" fmla="*/ 2878903 w 10270374"/>
                <a:gd name="connsiteY20" fmla="*/ 1657728 h 5536959"/>
                <a:gd name="connsiteX21" fmla="*/ 3187513 w 10270374"/>
                <a:gd name="connsiteY21" fmla="*/ 1657728 h 5536959"/>
                <a:gd name="connsiteX22" fmla="*/ 3370393 w 10270374"/>
                <a:gd name="connsiteY22" fmla="*/ 1566288 h 5536959"/>
                <a:gd name="connsiteX23" fmla="*/ 3488066 w 10270374"/>
                <a:gd name="connsiteY23" fmla="*/ 1246753 h 5536959"/>
                <a:gd name="connsiteX24" fmla="*/ 3495138 w 10270374"/>
                <a:gd name="connsiteY24" fmla="*/ 1115548 h 5536959"/>
                <a:gd name="connsiteX25" fmla="*/ 3493650 w 10270374"/>
                <a:gd name="connsiteY25" fmla="*/ 1063976 h 5536959"/>
                <a:gd name="connsiteX26" fmla="*/ 3450403 w 10270374"/>
                <a:gd name="connsiteY26" fmla="*/ 777618 h 5536959"/>
                <a:gd name="connsiteX27" fmla="*/ 3119893 w 10270374"/>
                <a:gd name="connsiteY27" fmla="*/ 321571 h 5536959"/>
                <a:gd name="connsiteX28" fmla="*/ 3497351 w 10270374"/>
                <a:gd name="connsiteY28" fmla="*/ 674883 h 5536959"/>
                <a:gd name="connsiteX29" fmla="*/ 3759013 w 10270374"/>
                <a:gd name="connsiteY29" fmla="*/ 571878 h 5536959"/>
                <a:gd name="connsiteX30" fmla="*/ 3999043 w 10270374"/>
                <a:gd name="connsiteY30" fmla="*/ 91818 h 5536959"/>
                <a:gd name="connsiteX31" fmla="*/ 4033333 w 10270374"/>
                <a:gd name="connsiteY31" fmla="*/ 11808 h 5536959"/>
                <a:gd name="connsiteX32" fmla="*/ 3984569 w 10270374"/>
                <a:gd name="connsiteY32" fmla="*/ 247366 h 5536959"/>
                <a:gd name="connsiteX33" fmla="*/ 3812791 w 10270374"/>
                <a:gd name="connsiteY33" fmla="*/ 647417 h 5536959"/>
                <a:gd name="connsiteX34" fmla="*/ 3592906 w 10270374"/>
                <a:gd name="connsiteY34" fmla="*/ 811408 h 5536959"/>
                <a:gd name="connsiteX35" fmla="*/ 3604425 w 10270374"/>
                <a:gd name="connsiteY35" fmla="*/ 999253 h 5536959"/>
                <a:gd name="connsiteX36" fmla="*/ 3872985 w 10270374"/>
                <a:gd name="connsiteY36" fmla="*/ 881976 h 5536959"/>
                <a:gd name="connsiteX37" fmla="*/ 4200754 w 10270374"/>
                <a:gd name="connsiteY37" fmla="*/ 774136 h 5536959"/>
                <a:gd name="connsiteX38" fmla="*/ 4064251 w 10270374"/>
                <a:gd name="connsiteY38" fmla="*/ 847195 h 5536959"/>
                <a:gd name="connsiteX39" fmla="*/ 3818880 w 10270374"/>
                <a:gd name="connsiteY39" fmla="*/ 991305 h 5536959"/>
                <a:gd name="connsiteX40" fmla="*/ 3658531 w 10270374"/>
                <a:gd name="connsiteY40" fmla="*/ 1093178 h 5536959"/>
                <a:gd name="connsiteX41" fmla="*/ 3622838 w 10270374"/>
                <a:gd name="connsiteY41" fmla="*/ 1221401 h 5536959"/>
                <a:gd name="connsiteX42" fmla="*/ 3577446 w 10270374"/>
                <a:gd name="connsiteY42" fmla="*/ 1500691 h 5536959"/>
                <a:gd name="connsiteX43" fmla="*/ 3461833 w 10270374"/>
                <a:gd name="connsiteY43" fmla="*/ 1726308 h 5536959"/>
                <a:gd name="connsiteX44" fmla="*/ 3278953 w 10270374"/>
                <a:gd name="connsiteY44" fmla="*/ 2034918 h 5536959"/>
                <a:gd name="connsiteX45" fmla="*/ 3288742 w 10270374"/>
                <a:gd name="connsiteY45" fmla="*/ 2273460 h 5536959"/>
                <a:gd name="connsiteX46" fmla="*/ 3434288 w 10270374"/>
                <a:gd name="connsiteY46" fmla="*/ 2417577 h 5536959"/>
                <a:gd name="connsiteX47" fmla="*/ 3781217 w 10270374"/>
                <a:gd name="connsiteY47" fmla="*/ 2618845 h 5536959"/>
                <a:gd name="connsiteX48" fmla="*/ 4079053 w 10270374"/>
                <a:gd name="connsiteY48" fmla="*/ 2777868 h 5536959"/>
                <a:gd name="connsiteX49" fmla="*/ 8113040 w 10270374"/>
                <a:gd name="connsiteY49" fmla="*/ 4477806 h 5536959"/>
                <a:gd name="connsiteX50" fmla="*/ 10208077 w 10270374"/>
                <a:gd name="connsiteY50" fmla="*/ 5047054 h 5536959"/>
                <a:gd name="connsiteX51" fmla="*/ 9897932 w 10270374"/>
                <a:gd name="connsiteY51" fmla="*/ 5530235 h 5536959"/>
                <a:gd name="connsiteX52" fmla="*/ 8790276 w 10270374"/>
                <a:gd name="connsiteY52" fmla="*/ 5047055 h 5536959"/>
                <a:gd name="connsiteX53" fmla="*/ 4940575 w 10270374"/>
                <a:gd name="connsiteY53" fmla="*/ 3376168 h 5536959"/>
                <a:gd name="connsiteX54" fmla="*/ 3944371 w 10270374"/>
                <a:gd name="connsiteY54" fmla="*/ 2976643 h 5536959"/>
                <a:gd name="connsiteX55" fmla="*/ 3460193 w 10270374"/>
                <a:gd name="connsiteY55" fmla="*/ 2852901 h 5536959"/>
                <a:gd name="connsiteX56" fmla="*/ 3217865 w 10270374"/>
                <a:gd name="connsiteY56" fmla="*/ 2829045 h 5536959"/>
                <a:gd name="connsiteX57" fmla="*/ 3025524 w 10270374"/>
                <a:gd name="connsiteY57" fmla="*/ 2858861 h 5536959"/>
                <a:gd name="connsiteX58" fmla="*/ 2832855 w 10270374"/>
                <a:gd name="connsiteY58" fmla="*/ 2930924 h 5536959"/>
                <a:gd name="connsiteX59" fmla="*/ 2820111 w 10270374"/>
                <a:gd name="connsiteY59" fmla="*/ 3026344 h 5536959"/>
                <a:gd name="connsiteX60" fmla="*/ 2959241 w 10270374"/>
                <a:gd name="connsiteY60" fmla="*/ 3167976 h 5536959"/>
                <a:gd name="connsiteX61" fmla="*/ 3176083 w 10270374"/>
                <a:gd name="connsiteY61" fmla="*/ 3269358 h 5536959"/>
                <a:gd name="connsiteX62" fmla="*/ 3388239 w 10270374"/>
                <a:gd name="connsiteY62" fmla="*/ 3442290 h 5536959"/>
                <a:gd name="connsiteX63" fmla="*/ 3212014 w 10270374"/>
                <a:gd name="connsiteY63" fmla="*/ 3336948 h 5536959"/>
                <a:gd name="connsiteX64" fmla="*/ 3004633 w 10270374"/>
                <a:gd name="connsiteY64" fmla="*/ 3276814 h 5536959"/>
                <a:gd name="connsiteX65" fmla="*/ 2771676 w 10270374"/>
                <a:gd name="connsiteY65" fmla="*/ 3166987 h 5536959"/>
                <a:gd name="connsiteX66" fmla="*/ 2638873 w 10270374"/>
                <a:gd name="connsiteY66" fmla="*/ 3097908 h 5536959"/>
                <a:gd name="connsiteX67" fmla="*/ 2570293 w 10270374"/>
                <a:gd name="connsiteY67" fmla="*/ 3109338 h 5536959"/>
                <a:gd name="connsiteX68" fmla="*/ 2525557 w 10270374"/>
                <a:gd name="connsiteY68" fmla="*/ 3326508 h 5536959"/>
                <a:gd name="connsiteX69" fmla="*/ 2584349 w 10270374"/>
                <a:gd name="connsiteY69" fmla="*/ 3577470 h 5536959"/>
                <a:gd name="connsiteX70" fmla="*/ 2663703 w 10270374"/>
                <a:gd name="connsiteY70" fmla="*/ 3996904 h 5536959"/>
                <a:gd name="connsiteX71" fmla="*/ 2633113 w 10270374"/>
                <a:gd name="connsiteY71" fmla="*/ 4192703 h 5536959"/>
                <a:gd name="connsiteX72" fmla="*/ 2539703 w 10270374"/>
                <a:gd name="connsiteY72" fmla="*/ 4455574 h 5536959"/>
                <a:gd name="connsiteX73" fmla="*/ 2595212 w 10270374"/>
                <a:gd name="connsiteY73" fmla="*/ 3945217 h 5536959"/>
                <a:gd name="connsiteX74" fmla="*/ 2481240 w 10270374"/>
                <a:gd name="connsiteY74" fmla="*/ 3566538 h 5536959"/>
                <a:gd name="connsiteX75" fmla="*/ 2307403 w 10270374"/>
                <a:gd name="connsiteY75" fmla="*/ 3166488 h 5536959"/>
                <a:gd name="connsiteX76" fmla="*/ 2261683 w 10270374"/>
                <a:gd name="connsiteY76" fmla="*/ 3063618 h 5536959"/>
                <a:gd name="connsiteX77" fmla="*/ 2078803 w 10270374"/>
                <a:gd name="connsiteY77" fmla="*/ 2949318 h 5536959"/>
                <a:gd name="connsiteX78" fmla="*/ 1824299 w 10270374"/>
                <a:gd name="connsiteY78" fmla="*/ 3002494 h 5536959"/>
                <a:gd name="connsiteX79" fmla="*/ 1412162 w 10270374"/>
                <a:gd name="connsiteY79" fmla="*/ 3235573 h 5536959"/>
                <a:gd name="connsiteX80" fmla="*/ 1381573 w 10270374"/>
                <a:gd name="connsiteY80" fmla="*/ 3680838 h 5536959"/>
                <a:gd name="connsiteX81" fmla="*/ 1340867 w 10270374"/>
                <a:gd name="connsiteY81" fmla="*/ 3980504 h 5536959"/>
                <a:gd name="connsiteX82" fmla="*/ 1197619 w 10270374"/>
                <a:gd name="connsiteY82" fmla="*/ 4738831 h 5536959"/>
                <a:gd name="connsiteX83" fmla="*/ 1220896 w 10270374"/>
                <a:gd name="connsiteY83" fmla="*/ 4338309 h 5536959"/>
                <a:gd name="connsiteX84" fmla="*/ 1242772 w 10270374"/>
                <a:gd name="connsiteY84" fmla="*/ 4080888 h 5536959"/>
                <a:gd name="connsiteX85" fmla="*/ 1198693 w 10270374"/>
                <a:gd name="connsiteY85" fmla="*/ 3909438 h 5536959"/>
                <a:gd name="connsiteX86" fmla="*/ 970093 w 10270374"/>
                <a:gd name="connsiteY86" fmla="*/ 3989448 h 5536959"/>
                <a:gd name="connsiteX87" fmla="*/ 766328 w 10270374"/>
                <a:gd name="connsiteY87" fmla="*/ 4131990 h 5536959"/>
                <a:gd name="connsiteX88" fmla="*/ 555808 w 10270374"/>
                <a:gd name="connsiteY88" fmla="*/ 4355688 h 5536959"/>
                <a:gd name="connsiteX89" fmla="*/ 785900 w 10270374"/>
                <a:gd name="connsiteY89" fmla="*/ 4017771 h 5536959"/>
                <a:gd name="connsiteX90" fmla="*/ 1130113 w 10270374"/>
                <a:gd name="connsiteY90" fmla="*/ 3817500 h 5536959"/>
                <a:gd name="connsiteX91" fmla="*/ 1278703 w 10270374"/>
                <a:gd name="connsiteY91" fmla="*/ 3726558 h 5536959"/>
                <a:gd name="connsiteX92" fmla="*/ 1269661 w 10270374"/>
                <a:gd name="connsiteY92" fmla="*/ 3390117 h 5536959"/>
                <a:gd name="connsiteX93" fmla="*/ 1309620 w 10270374"/>
                <a:gd name="connsiteY93" fmla="*/ 3169963 h 5536959"/>
                <a:gd name="connsiteX94" fmla="*/ 1393003 w 10270374"/>
                <a:gd name="connsiteY94" fmla="*/ 3052188 h 5536959"/>
                <a:gd name="connsiteX95" fmla="*/ 1080693 w 10270374"/>
                <a:gd name="connsiteY95" fmla="*/ 2984604 h 5536959"/>
                <a:gd name="connsiteX96" fmla="*/ 663453 w 10270374"/>
                <a:gd name="connsiteY96" fmla="*/ 3023360 h 5536959"/>
                <a:gd name="connsiteX97" fmla="*/ 235111 w 10270374"/>
                <a:gd name="connsiteY97" fmla="*/ 3217172 h 5536959"/>
                <a:gd name="connsiteX98" fmla="*/ 421453 w 10270374"/>
                <a:gd name="connsiteY98" fmla="*/ 3029328 h 5536959"/>
                <a:gd name="connsiteX99" fmla="*/ 627193 w 10270374"/>
                <a:gd name="connsiteY99" fmla="*/ 2926458 h 5536959"/>
                <a:gd name="connsiteX100" fmla="*/ 854480 w 10270374"/>
                <a:gd name="connsiteY100" fmla="*/ 2889178 h 5536959"/>
                <a:gd name="connsiteX101" fmla="*/ 1149272 w 10270374"/>
                <a:gd name="connsiteY101" fmla="*/ 2889676 h 5536959"/>
                <a:gd name="connsiteX102" fmla="*/ 1531894 w 10270374"/>
                <a:gd name="connsiteY102" fmla="*/ 2917507 h 5536959"/>
                <a:gd name="connsiteX103" fmla="*/ 1860559 w 10270374"/>
                <a:gd name="connsiteY103" fmla="*/ 2766431 h 5536959"/>
                <a:gd name="connsiteX104" fmla="*/ 1701613 w 10270374"/>
                <a:gd name="connsiteY104" fmla="*/ 2263518 h 5536959"/>
                <a:gd name="connsiteX105" fmla="*/ 1690183 w 10270374"/>
                <a:gd name="connsiteY105" fmla="*/ 1966338 h 5536959"/>
                <a:gd name="connsiteX106" fmla="*/ 1381991 w 10270374"/>
                <a:gd name="connsiteY106" fmla="*/ 1841604 h 5536959"/>
                <a:gd name="connsiteX107" fmla="*/ 1095823 w 10270374"/>
                <a:gd name="connsiteY107" fmla="*/ 1714878 h 5536959"/>
                <a:gd name="connsiteX108" fmla="*/ 746507 w 10270374"/>
                <a:gd name="connsiteY108" fmla="*/ 1626415 h 5536959"/>
                <a:gd name="connsiteX109" fmla="*/ 352873 w 10270374"/>
                <a:gd name="connsiteY109" fmla="*/ 1726308 h 5536959"/>
                <a:gd name="connsiteX110" fmla="*/ 113171 w 10270374"/>
                <a:gd name="connsiteY110" fmla="*/ 1763582 h 5536959"/>
                <a:gd name="connsiteX111" fmla="*/ 9973 w 10270374"/>
                <a:gd name="connsiteY111" fmla="*/ 1737738 h 5536959"/>
                <a:gd name="connsiteX112" fmla="*/ 348516 w 10270374"/>
                <a:gd name="connsiteY112" fmla="*/ 1643812 h 5536959"/>
                <a:gd name="connsiteX113" fmla="*/ 653097 w 10270374"/>
                <a:gd name="connsiteY113" fmla="*/ 1543920 h 5536959"/>
                <a:gd name="connsiteX114" fmla="*/ 1072963 w 10270374"/>
                <a:gd name="connsiteY114" fmla="*/ 1612008 h 5536959"/>
                <a:gd name="connsiteX115" fmla="*/ 1244413 w 10270374"/>
                <a:gd name="connsiteY115" fmla="*/ 1657728 h 5536959"/>
                <a:gd name="connsiteX116" fmla="*/ 1205766 w 10270374"/>
                <a:gd name="connsiteY116" fmla="*/ 1451988 h 5536959"/>
                <a:gd name="connsiteX117" fmla="*/ 1046313 w 10270374"/>
                <a:gd name="connsiteY117" fmla="*/ 815409 h 5536959"/>
                <a:gd name="connsiteX118" fmla="*/ 1221553 w 10270374"/>
                <a:gd name="connsiteY118" fmla="*/ 1211958 h 5536959"/>
                <a:gd name="connsiteX0" fmla="*/ 1221553 w 10270374"/>
                <a:gd name="connsiteY0" fmla="*/ 1211958 h 5536959"/>
                <a:gd name="connsiteX1" fmla="*/ 1343911 w 10270374"/>
                <a:gd name="connsiteY1" fmla="*/ 1559828 h 5536959"/>
                <a:gd name="connsiteX2" fmla="*/ 1553023 w 10270374"/>
                <a:gd name="connsiteY2" fmla="*/ 1657728 h 5536959"/>
                <a:gd name="connsiteX3" fmla="*/ 1907353 w 10270374"/>
                <a:gd name="connsiteY3" fmla="*/ 1680588 h 5536959"/>
                <a:gd name="connsiteX4" fmla="*/ 2021653 w 10270374"/>
                <a:gd name="connsiteY4" fmla="*/ 1543428 h 5536959"/>
                <a:gd name="connsiteX5" fmla="*/ 2124523 w 10270374"/>
                <a:gd name="connsiteY5" fmla="*/ 1291968 h 5536959"/>
                <a:gd name="connsiteX6" fmla="*/ 2124523 w 10270374"/>
                <a:gd name="connsiteY6" fmla="*/ 1120518 h 5536959"/>
                <a:gd name="connsiteX7" fmla="*/ 2068029 w 10270374"/>
                <a:gd name="connsiteY7" fmla="*/ 825325 h 5536959"/>
                <a:gd name="connsiteX8" fmla="*/ 2078803 w 10270374"/>
                <a:gd name="connsiteY8" fmla="*/ 777618 h 5536959"/>
                <a:gd name="connsiteX9" fmla="*/ 2170243 w 10270374"/>
                <a:gd name="connsiteY9" fmla="*/ 1086228 h 5536959"/>
                <a:gd name="connsiteX10" fmla="*/ 2215963 w 10270374"/>
                <a:gd name="connsiteY10" fmla="*/ 1269108 h 5536959"/>
                <a:gd name="connsiteX11" fmla="*/ 2284543 w 10270374"/>
                <a:gd name="connsiteY11" fmla="*/ 1303398 h 5536959"/>
                <a:gd name="connsiteX12" fmla="*/ 2330263 w 10270374"/>
                <a:gd name="connsiteY12" fmla="*/ 1166238 h 5536959"/>
                <a:gd name="connsiteX13" fmla="*/ 2467423 w 10270374"/>
                <a:gd name="connsiteY13" fmla="*/ 880488 h 5536959"/>
                <a:gd name="connsiteX14" fmla="*/ 2558863 w 10270374"/>
                <a:gd name="connsiteY14" fmla="*/ 640458 h 5536959"/>
                <a:gd name="connsiteX15" fmla="*/ 2616013 w 10270374"/>
                <a:gd name="connsiteY15" fmla="*/ 537588 h 5536959"/>
                <a:gd name="connsiteX16" fmla="*/ 2558863 w 10270374"/>
                <a:gd name="connsiteY16" fmla="*/ 789048 h 5536959"/>
                <a:gd name="connsiteX17" fmla="*/ 2444563 w 10270374"/>
                <a:gd name="connsiteY17" fmla="*/ 1097658 h 5536959"/>
                <a:gd name="connsiteX18" fmla="*/ 2375983 w 10270374"/>
                <a:gd name="connsiteY18" fmla="*/ 1406268 h 5536959"/>
                <a:gd name="connsiteX19" fmla="*/ 2558863 w 10270374"/>
                <a:gd name="connsiteY19" fmla="*/ 1577718 h 5536959"/>
                <a:gd name="connsiteX20" fmla="*/ 2878903 w 10270374"/>
                <a:gd name="connsiteY20" fmla="*/ 1657728 h 5536959"/>
                <a:gd name="connsiteX21" fmla="*/ 3187513 w 10270374"/>
                <a:gd name="connsiteY21" fmla="*/ 1657728 h 5536959"/>
                <a:gd name="connsiteX22" fmla="*/ 3370393 w 10270374"/>
                <a:gd name="connsiteY22" fmla="*/ 1566288 h 5536959"/>
                <a:gd name="connsiteX23" fmla="*/ 3488066 w 10270374"/>
                <a:gd name="connsiteY23" fmla="*/ 1246753 h 5536959"/>
                <a:gd name="connsiteX24" fmla="*/ 3495138 w 10270374"/>
                <a:gd name="connsiteY24" fmla="*/ 1115548 h 5536959"/>
                <a:gd name="connsiteX25" fmla="*/ 3493650 w 10270374"/>
                <a:gd name="connsiteY25" fmla="*/ 1063976 h 5536959"/>
                <a:gd name="connsiteX26" fmla="*/ 3450403 w 10270374"/>
                <a:gd name="connsiteY26" fmla="*/ 777618 h 5536959"/>
                <a:gd name="connsiteX27" fmla="*/ 3119893 w 10270374"/>
                <a:gd name="connsiteY27" fmla="*/ 321571 h 5536959"/>
                <a:gd name="connsiteX28" fmla="*/ 3497351 w 10270374"/>
                <a:gd name="connsiteY28" fmla="*/ 674883 h 5536959"/>
                <a:gd name="connsiteX29" fmla="*/ 3759013 w 10270374"/>
                <a:gd name="connsiteY29" fmla="*/ 571878 h 5536959"/>
                <a:gd name="connsiteX30" fmla="*/ 3999043 w 10270374"/>
                <a:gd name="connsiteY30" fmla="*/ 91818 h 5536959"/>
                <a:gd name="connsiteX31" fmla="*/ 4033333 w 10270374"/>
                <a:gd name="connsiteY31" fmla="*/ 11808 h 5536959"/>
                <a:gd name="connsiteX32" fmla="*/ 3984569 w 10270374"/>
                <a:gd name="connsiteY32" fmla="*/ 247366 h 5536959"/>
                <a:gd name="connsiteX33" fmla="*/ 3812791 w 10270374"/>
                <a:gd name="connsiteY33" fmla="*/ 647417 h 5536959"/>
                <a:gd name="connsiteX34" fmla="*/ 3592906 w 10270374"/>
                <a:gd name="connsiteY34" fmla="*/ 811408 h 5536959"/>
                <a:gd name="connsiteX35" fmla="*/ 3604425 w 10270374"/>
                <a:gd name="connsiteY35" fmla="*/ 999253 h 5536959"/>
                <a:gd name="connsiteX36" fmla="*/ 3872985 w 10270374"/>
                <a:gd name="connsiteY36" fmla="*/ 881976 h 5536959"/>
                <a:gd name="connsiteX37" fmla="*/ 4200754 w 10270374"/>
                <a:gd name="connsiteY37" fmla="*/ 774136 h 5536959"/>
                <a:gd name="connsiteX38" fmla="*/ 4064251 w 10270374"/>
                <a:gd name="connsiteY38" fmla="*/ 847195 h 5536959"/>
                <a:gd name="connsiteX39" fmla="*/ 3818880 w 10270374"/>
                <a:gd name="connsiteY39" fmla="*/ 991305 h 5536959"/>
                <a:gd name="connsiteX40" fmla="*/ 3658531 w 10270374"/>
                <a:gd name="connsiteY40" fmla="*/ 1093178 h 5536959"/>
                <a:gd name="connsiteX41" fmla="*/ 3622838 w 10270374"/>
                <a:gd name="connsiteY41" fmla="*/ 1221401 h 5536959"/>
                <a:gd name="connsiteX42" fmla="*/ 3577446 w 10270374"/>
                <a:gd name="connsiteY42" fmla="*/ 1500691 h 5536959"/>
                <a:gd name="connsiteX43" fmla="*/ 3461833 w 10270374"/>
                <a:gd name="connsiteY43" fmla="*/ 1726308 h 5536959"/>
                <a:gd name="connsiteX44" fmla="*/ 3278953 w 10270374"/>
                <a:gd name="connsiteY44" fmla="*/ 2034918 h 5536959"/>
                <a:gd name="connsiteX45" fmla="*/ 3288742 w 10270374"/>
                <a:gd name="connsiteY45" fmla="*/ 2273460 h 5536959"/>
                <a:gd name="connsiteX46" fmla="*/ 3434288 w 10270374"/>
                <a:gd name="connsiteY46" fmla="*/ 2417577 h 5536959"/>
                <a:gd name="connsiteX47" fmla="*/ 3781217 w 10270374"/>
                <a:gd name="connsiteY47" fmla="*/ 2618845 h 5536959"/>
                <a:gd name="connsiteX48" fmla="*/ 4079053 w 10270374"/>
                <a:gd name="connsiteY48" fmla="*/ 2777868 h 5536959"/>
                <a:gd name="connsiteX49" fmla="*/ 8113040 w 10270374"/>
                <a:gd name="connsiteY49" fmla="*/ 4477806 h 5536959"/>
                <a:gd name="connsiteX50" fmla="*/ 9694124 w 10270374"/>
                <a:gd name="connsiteY50" fmla="*/ 5026924 h 5536959"/>
                <a:gd name="connsiteX51" fmla="*/ 10208077 w 10270374"/>
                <a:gd name="connsiteY51" fmla="*/ 5047054 h 5536959"/>
                <a:gd name="connsiteX52" fmla="*/ 9897932 w 10270374"/>
                <a:gd name="connsiteY52" fmla="*/ 5530235 h 5536959"/>
                <a:gd name="connsiteX53" fmla="*/ 8790276 w 10270374"/>
                <a:gd name="connsiteY53" fmla="*/ 5047055 h 5536959"/>
                <a:gd name="connsiteX54" fmla="*/ 4940575 w 10270374"/>
                <a:gd name="connsiteY54" fmla="*/ 3376168 h 5536959"/>
                <a:gd name="connsiteX55" fmla="*/ 3944371 w 10270374"/>
                <a:gd name="connsiteY55" fmla="*/ 2976643 h 5536959"/>
                <a:gd name="connsiteX56" fmla="*/ 3460193 w 10270374"/>
                <a:gd name="connsiteY56" fmla="*/ 2852901 h 5536959"/>
                <a:gd name="connsiteX57" fmla="*/ 3217865 w 10270374"/>
                <a:gd name="connsiteY57" fmla="*/ 2829045 h 5536959"/>
                <a:gd name="connsiteX58" fmla="*/ 3025524 w 10270374"/>
                <a:gd name="connsiteY58" fmla="*/ 2858861 h 5536959"/>
                <a:gd name="connsiteX59" fmla="*/ 2832855 w 10270374"/>
                <a:gd name="connsiteY59" fmla="*/ 2930924 h 5536959"/>
                <a:gd name="connsiteX60" fmla="*/ 2820111 w 10270374"/>
                <a:gd name="connsiteY60" fmla="*/ 3026344 h 5536959"/>
                <a:gd name="connsiteX61" fmla="*/ 2959241 w 10270374"/>
                <a:gd name="connsiteY61" fmla="*/ 3167976 h 5536959"/>
                <a:gd name="connsiteX62" fmla="*/ 3176083 w 10270374"/>
                <a:gd name="connsiteY62" fmla="*/ 3269358 h 5536959"/>
                <a:gd name="connsiteX63" fmla="*/ 3388239 w 10270374"/>
                <a:gd name="connsiteY63" fmla="*/ 3442290 h 5536959"/>
                <a:gd name="connsiteX64" fmla="*/ 3212014 w 10270374"/>
                <a:gd name="connsiteY64" fmla="*/ 3336948 h 5536959"/>
                <a:gd name="connsiteX65" fmla="*/ 3004633 w 10270374"/>
                <a:gd name="connsiteY65" fmla="*/ 3276814 h 5536959"/>
                <a:gd name="connsiteX66" fmla="*/ 2771676 w 10270374"/>
                <a:gd name="connsiteY66" fmla="*/ 3166987 h 5536959"/>
                <a:gd name="connsiteX67" fmla="*/ 2638873 w 10270374"/>
                <a:gd name="connsiteY67" fmla="*/ 3097908 h 5536959"/>
                <a:gd name="connsiteX68" fmla="*/ 2570293 w 10270374"/>
                <a:gd name="connsiteY68" fmla="*/ 3109338 h 5536959"/>
                <a:gd name="connsiteX69" fmla="*/ 2525557 w 10270374"/>
                <a:gd name="connsiteY69" fmla="*/ 3326508 h 5536959"/>
                <a:gd name="connsiteX70" fmla="*/ 2584349 w 10270374"/>
                <a:gd name="connsiteY70" fmla="*/ 3577470 h 5536959"/>
                <a:gd name="connsiteX71" fmla="*/ 2663703 w 10270374"/>
                <a:gd name="connsiteY71" fmla="*/ 3996904 h 5536959"/>
                <a:gd name="connsiteX72" fmla="*/ 2633113 w 10270374"/>
                <a:gd name="connsiteY72" fmla="*/ 4192703 h 5536959"/>
                <a:gd name="connsiteX73" fmla="*/ 2539703 w 10270374"/>
                <a:gd name="connsiteY73" fmla="*/ 4455574 h 5536959"/>
                <a:gd name="connsiteX74" fmla="*/ 2595212 w 10270374"/>
                <a:gd name="connsiteY74" fmla="*/ 3945217 h 5536959"/>
                <a:gd name="connsiteX75" fmla="*/ 2481240 w 10270374"/>
                <a:gd name="connsiteY75" fmla="*/ 3566538 h 5536959"/>
                <a:gd name="connsiteX76" fmla="*/ 2307403 w 10270374"/>
                <a:gd name="connsiteY76" fmla="*/ 3166488 h 5536959"/>
                <a:gd name="connsiteX77" fmla="*/ 2261683 w 10270374"/>
                <a:gd name="connsiteY77" fmla="*/ 3063618 h 5536959"/>
                <a:gd name="connsiteX78" fmla="*/ 2078803 w 10270374"/>
                <a:gd name="connsiteY78" fmla="*/ 2949318 h 5536959"/>
                <a:gd name="connsiteX79" fmla="*/ 1824299 w 10270374"/>
                <a:gd name="connsiteY79" fmla="*/ 3002494 h 5536959"/>
                <a:gd name="connsiteX80" fmla="*/ 1412162 w 10270374"/>
                <a:gd name="connsiteY80" fmla="*/ 3235573 h 5536959"/>
                <a:gd name="connsiteX81" fmla="*/ 1381573 w 10270374"/>
                <a:gd name="connsiteY81" fmla="*/ 3680838 h 5536959"/>
                <a:gd name="connsiteX82" fmla="*/ 1340867 w 10270374"/>
                <a:gd name="connsiteY82" fmla="*/ 3980504 h 5536959"/>
                <a:gd name="connsiteX83" fmla="*/ 1197619 w 10270374"/>
                <a:gd name="connsiteY83" fmla="*/ 4738831 h 5536959"/>
                <a:gd name="connsiteX84" fmla="*/ 1220896 w 10270374"/>
                <a:gd name="connsiteY84" fmla="*/ 4338309 h 5536959"/>
                <a:gd name="connsiteX85" fmla="*/ 1242772 w 10270374"/>
                <a:gd name="connsiteY85" fmla="*/ 4080888 h 5536959"/>
                <a:gd name="connsiteX86" fmla="*/ 1198693 w 10270374"/>
                <a:gd name="connsiteY86" fmla="*/ 3909438 h 5536959"/>
                <a:gd name="connsiteX87" fmla="*/ 970093 w 10270374"/>
                <a:gd name="connsiteY87" fmla="*/ 3989448 h 5536959"/>
                <a:gd name="connsiteX88" fmla="*/ 766328 w 10270374"/>
                <a:gd name="connsiteY88" fmla="*/ 4131990 h 5536959"/>
                <a:gd name="connsiteX89" fmla="*/ 555808 w 10270374"/>
                <a:gd name="connsiteY89" fmla="*/ 4355688 h 5536959"/>
                <a:gd name="connsiteX90" fmla="*/ 785900 w 10270374"/>
                <a:gd name="connsiteY90" fmla="*/ 4017771 h 5536959"/>
                <a:gd name="connsiteX91" fmla="*/ 1130113 w 10270374"/>
                <a:gd name="connsiteY91" fmla="*/ 3817500 h 5536959"/>
                <a:gd name="connsiteX92" fmla="*/ 1278703 w 10270374"/>
                <a:gd name="connsiteY92" fmla="*/ 3726558 h 5536959"/>
                <a:gd name="connsiteX93" fmla="*/ 1269661 w 10270374"/>
                <a:gd name="connsiteY93" fmla="*/ 3390117 h 5536959"/>
                <a:gd name="connsiteX94" fmla="*/ 1309620 w 10270374"/>
                <a:gd name="connsiteY94" fmla="*/ 3169963 h 5536959"/>
                <a:gd name="connsiteX95" fmla="*/ 1393003 w 10270374"/>
                <a:gd name="connsiteY95" fmla="*/ 3052188 h 5536959"/>
                <a:gd name="connsiteX96" fmla="*/ 1080693 w 10270374"/>
                <a:gd name="connsiteY96" fmla="*/ 2984604 h 5536959"/>
                <a:gd name="connsiteX97" fmla="*/ 663453 w 10270374"/>
                <a:gd name="connsiteY97" fmla="*/ 3023360 h 5536959"/>
                <a:gd name="connsiteX98" fmla="*/ 235111 w 10270374"/>
                <a:gd name="connsiteY98" fmla="*/ 3217172 h 5536959"/>
                <a:gd name="connsiteX99" fmla="*/ 421453 w 10270374"/>
                <a:gd name="connsiteY99" fmla="*/ 3029328 h 5536959"/>
                <a:gd name="connsiteX100" fmla="*/ 627193 w 10270374"/>
                <a:gd name="connsiteY100" fmla="*/ 2926458 h 5536959"/>
                <a:gd name="connsiteX101" fmla="*/ 854480 w 10270374"/>
                <a:gd name="connsiteY101" fmla="*/ 2889178 h 5536959"/>
                <a:gd name="connsiteX102" fmla="*/ 1149272 w 10270374"/>
                <a:gd name="connsiteY102" fmla="*/ 2889676 h 5536959"/>
                <a:gd name="connsiteX103" fmla="*/ 1531894 w 10270374"/>
                <a:gd name="connsiteY103" fmla="*/ 2917507 h 5536959"/>
                <a:gd name="connsiteX104" fmla="*/ 1860559 w 10270374"/>
                <a:gd name="connsiteY104" fmla="*/ 2766431 h 5536959"/>
                <a:gd name="connsiteX105" fmla="*/ 1701613 w 10270374"/>
                <a:gd name="connsiteY105" fmla="*/ 2263518 h 5536959"/>
                <a:gd name="connsiteX106" fmla="*/ 1690183 w 10270374"/>
                <a:gd name="connsiteY106" fmla="*/ 1966338 h 5536959"/>
                <a:gd name="connsiteX107" fmla="*/ 1381991 w 10270374"/>
                <a:gd name="connsiteY107" fmla="*/ 1841604 h 5536959"/>
                <a:gd name="connsiteX108" fmla="*/ 1095823 w 10270374"/>
                <a:gd name="connsiteY108" fmla="*/ 1714878 h 5536959"/>
                <a:gd name="connsiteX109" fmla="*/ 746507 w 10270374"/>
                <a:gd name="connsiteY109" fmla="*/ 1626415 h 5536959"/>
                <a:gd name="connsiteX110" fmla="*/ 352873 w 10270374"/>
                <a:gd name="connsiteY110" fmla="*/ 1726308 h 5536959"/>
                <a:gd name="connsiteX111" fmla="*/ 113171 w 10270374"/>
                <a:gd name="connsiteY111" fmla="*/ 1763582 h 5536959"/>
                <a:gd name="connsiteX112" fmla="*/ 9973 w 10270374"/>
                <a:gd name="connsiteY112" fmla="*/ 1737738 h 5536959"/>
                <a:gd name="connsiteX113" fmla="*/ 348516 w 10270374"/>
                <a:gd name="connsiteY113" fmla="*/ 1643812 h 5536959"/>
                <a:gd name="connsiteX114" fmla="*/ 653097 w 10270374"/>
                <a:gd name="connsiteY114" fmla="*/ 1543920 h 5536959"/>
                <a:gd name="connsiteX115" fmla="*/ 1072963 w 10270374"/>
                <a:gd name="connsiteY115" fmla="*/ 1612008 h 5536959"/>
                <a:gd name="connsiteX116" fmla="*/ 1244413 w 10270374"/>
                <a:gd name="connsiteY116" fmla="*/ 1657728 h 5536959"/>
                <a:gd name="connsiteX117" fmla="*/ 1205766 w 10270374"/>
                <a:gd name="connsiteY117" fmla="*/ 1451988 h 5536959"/>
                <a:gd name="connsiteX118" fmla="*/ 1046313 w 10270374"/>
                <a:gd name="connsiteY118" fmla="*/ 815409 h 5536959"/>
                <a:gd name="connsiteX119" fmla="*/ 1221553 w 10270374"/>
                <a:gd name="connsiteY119" fmla="*/ 1211958 h 5536959"/>
                <a:gd name="connsiteX0" fmla="*/ 1221553 w 10270374"/>
                <a:gd name="connsiteY0" fmla="*/ 1211958 h 5536959"/>
                <a:gd name="connsiteX1" fmla="*/ 1343911 w 10270374"/>
                <a:gd name="connsiteY1" fmla="*/ 1559828 h 5536959"/>
                <a:gd name="connsiteX2" fmla="*/ 1553023 w 10270374"/>
                <a:gd name="connsiteY2" fmla="*/ 1657728 h 5536959"/>
                <a:gd name="connsiteX3" fmla="*/ 1907353 w 10270374"/>
                <a:gd name="connsiteY3" fmla="*/ 1680588 h 5536959"/>
                <a:gd name="connsiteX4" fmla="*/ 2021653 w 10270374"/>
                <a:gd name="connsiteY4" fmla="*/ 1543428 h 5536959"/>
                <a:gd name="connsiteX5" fmla="*/ 2124523 w 10270374"/>
                <a:gd name="connsiteY5" fmla="*/ 1291968 h 5536959"/>
                <a:gd name="connsiteX6" fmla="*/ 2124523 w 10270374"/>
                <a:gd name="connsiteY6" fmla="*/ 1120518 h 5536959"/>
                <a:gd name="connsiteX7" fmla="*/ 2068029 w 10270374"/>
                <a:gd name="connsiteY7" fmla="*/ 825325 h 5536959"/>
                <a:gd name="connsiteX8" fmla="*/ 2078803 w 10270374"/>
                <a:gd name="connsiteY8" fmla="*/ 777618 h 5536959"/>
                <a:gd name="connsiteX9" fmla="*/ 2170243 w 10270374"/>
                <a:gd name="connsiteY9" fmla="*/ 1086228 h 5536959"/>
                <a:gd name="connsiteX10" fmla="*/ 2215963 w 10270374"/>
                <a:gd name="connsiteY10" fmla="*/ 1269108 h 5536959"/>
                <a:gd name="connsiteX11" fmla="*/ 2284543 w 10270374"/>
                <a:gd name="connsiteY11" fmla="*/ 1303398 h 5536959"/>
                <a:gd name="connsiteX12" fmla="*/ 2330263 w 10270374"/>
                <a:gd name="connsiteY12" fmla="*/ 1166238 h 5536959"/>
                <a:gd name="connsiteX13" fmla="*/ 2467423 w 10270374"/>
                <a:gd name="connsiteY13" fmla="*/ 880488 h 5536959"/>
                <a:gd name="connsiteX14" fmla="*/ 2558863 w 10270374"/>
                <a:gd name="connsiteY14" fmla="*/ 640458 h 5536959"/>
                <a:gd name="connsiteX15" fmla="*/ 2616013 w 10270374"/>
                <a:gd name="connsiteY15" fmla="*/ 537588 h 5536959"/>
                <a:gd name="connsiteX16" fmla="*/ 2558863 w 10270374"/>
                <a:gd name="connsiteY16" fmla="*/ 789048 h 5536959"/>
                <a:gd name="connsiteX17" fmla="*/ 2444563 w 10270374"/>
                <a:gd name="connsiteY17" fmla="*/ 1097658 h 5536959"/>
                <a:gd name="connsiteX18" fmla="*/ 2375983 w 10270374"/>
                <a:gd name="connsiteY18" fmla="*/ 1406268 h 5536959"/>
                <a:gd name="connsiteX19" fmla="*/ 2558863 w 10270374"/>
                <a:gd name="connsiteY19" fmla="*/ 1577718 h 5536959"/>
                <a:gd name="connsiteX20" fmla="*/ 2878903 w 10270374"/>
                <a:gd name="connsiteY20" fmla="*/ 1657728 h 5536959"/>
                <a:gd name="connsiteX21" fmla="*/ 3187513 w 10270374"/>
                <a:gd name="connsiteY21" fmla="*/ 1657728 h 5536959"/>
                <a:gd name="connsiteX22" fmla="*/ 3370393 w 10270374"/>
                <a:gd name="connsiteY22" fmla="*/ 1566288 h 5536959"/>
                <a:gd name="connsiteX23" fmla="*/ 3488066 w 10270374"/>
                <a:gd name="connsiteY23" fmla="*/ 1246753 h 5536959"/>
                <a:gd name="connsiteX24" fmla="*/ 3495138 w 10270374"/>
                <a:gd name="connsiteY24" fmla="*/ 1115548 h 5536959"/>
                <a:gd name="connsiteX25" fmla="*/ 3493650 w 10270374"/>
                <a:gd name="connsiteY25" fmla="*/ 1063976 h 5536959"/>
                <a:gd name="connsiteX26" fmla="*/ 3450403 w 10270374"/>
                <a:gd name="connsiteY26" fmla="*/ 777618 h 5536959"/>
                <a:gd name="connsiteX27" fmla="*/ 3119893 w 10270374"/>
                <a:gd name="connsiteY27" fmla="*/ 321571 h 5536959"/>
                <a:gd name="connsiteX28" fmla="*/ 3497351 w 10270374"/>
                <a:gd name="connsiteY28" fmla="*/ 674883 h 5536959"/>
                <a:gd name="connsiteX29" fmla="*/ 3759013 w 10270374"/>
                <a:gd name="connsiteY29" fmla="*/ 571878 h 5536959"/>
                <a:gd name="connsiteX30" fmla="*/ 3999043 w 10270374"/>
                <a:gd name="connsiteY30" fmla="*/ 91818 h 5536959"/>
                <a:gd name="connsiteX31" fmla="*/ 4033333 w 10270374"/>
                <a:gd name="connsiteY31" fmla="*/ 11808 h 5536959"/>
                <a:gd name="connsiteX32" fmla="*/ 3984569 w 10270374"/>
                <a:gd name="connsiteY32" fmla="*/ 247366 h 5536959"/>
                <a:gd name="connsiteX33" fmla="*/ 3812791 w 10270374"/>
                <a:gd name="connsiteY33" fmla="*/ 647417 h 5536959"/>
                <a:gd name="connsiteX34" fmla="*/ 3592906 w 10270374"/>
                <a:gd name="connsiteY34" fmla="*/ 811408 h 5536959"/>
                <a:gd name="connsiteX35" fmla="*/ 3604425 w 10270374"/>
                <a:gd name="connsiteY35" fmla="*/ 999253 h 5536959"/>
                <a:gd name="connsiteX36" fmla="*/ 3872985 w 10270374"/>
                <a:gd name="connsiteY36" fmla="*/ 881976 h 5536959"/>
                <a:gd name="connsiteX37" fmla="*/ 4200754 w 10270374"/>
                <a:gd name="connsiteY37" fmla="*/ 774136 h 5536959"/>
                <a:gd name="connsiteX38" fmla="*/ 4064251 w 10270374"/>
                <a:gd name="connsiteY38" fmla="*/ 847195 h 5536959"/>
                <a:gd name="connsiteX39" fmla="*/ 3818880 w 10270374"/>
                <a:gd name="connsiteY39" fmla="*/ 991305 h 5536959"/>
                <a:gd name="connsiteX40" fmla="*/ 3658531 w 10270374"/>
                <a:gd name="connsiteY40" fmla="*/ 1093178 h 5536959"/>
                <a:gd name="connsiteX41" fmla="*/ 3622838 w 10270374"/>
                <a:gd name="connsiteY41" fmla="*/ 1221401 h 5536959"/>
                <a:gd name="connsiteX42" fmla="*/ 3577446 w 10270374"/>
                <a:gd name="connsiteY42" fmla="*/ 1500691 h 5536959"/>
                <a:gd name="connsiteX43" fmla="*/ 3461833 w 10270374"/>
                <a:gd name="connsiteY43" fmla="*/ 1726308 h 5536959"/>
                <a:gd name="connsiteX44" fmla="*/ 3278953 w 10270374"/>
                <a:gd name="connsiteY44" fmla="*/ 2034918 h 5536959"/>
                <a:gd name="connsiteX45" fmla="*/ 3288742 w 10270374"/>
                <a:gd name="connsiteY45" fmla="*/ 2273460 h 5536959"/>
                <a:gd name="connsiteX46" fmla="*/ 3434288 w 10270374"/>
                <a:gd name="connsiteY46" fmla="*/ 2417577 h 5536959"/>
                <a:gd name="connsiteX47" fmla="*/ 3781217 w 10270374"/>
                <a:gd name="connsiteY47" fmla="*/ 2618845 h 5536959"/>
                <a:gd name="connsiteX48" fmla="*/ 4079053 w 10270374"/>
                <a:gd name="connsiteY48" fmla="*/ 2777868 h 5536959"/>
                <a:gd name="connsiteX49" fmla="*/ 8113040 w 10270374"/>
                <a:gd name="connsiteY49" fmla="*/ 4477806 h 5536959"/>
                <a:gd name="connsiteX50" fmla="*/ 9694124 w 10270374"/>
                <a:gd name="connsiteY50" fmla="*/ 5026924 h 5536959"/>
                <a:gd name="connsiteX51" fmla="*/ 10208077 w 10270374"/>
                <a:gd name="connsiteY51" fmla="*/ 5047054 h 5536959"/>
                <a:gd name="connsiteX52" fmla="*/ 9897932 w 10270374"/>
                <a:gd name="connsiteY52" fmla="*/ 5530235 h 5536959"/>
                <a:gd name="connsiteX53" fmla="*/ 8790276 w 10270374"/>
                <a:gd name="connsiteY53" fmla="*/ 5047055 h 5536959"/>
                <a:gd name="connsiteX54" fmla="*/ 4940575 w 10270374"/>
                <a:gd name="connsiteY54" fmla="*/ 3376168 h 5536959"/>
                <a:gd name="connsiteX55" fmla="*/ 3944371 w 10270374"/>
                <a:gd name="connsiteY55" fmla="*/ 2976643 h 5536959"/>
                <a:gd name="connsiteX56" fmla="*/ 3460193 w 10270374"/>
                <a:gd name="connsiteY56" fmla="*/ 2852901 h 5536959"/>
                <a:gd name="connsiteX57" fmla="*/ 3217865 w 10270374"/>
                <a:gd name="connsiteY57" fmla="*/ 2829045 h 5536959"/>
                <a:gd name="connsiteX58" fmla="*/ 3025524 w 10270374"/>
                <a:gd name="connsiteY58" fmla="*/ 2858861 h 5536959"/>
                <a:gd name="connsiteX59" fmla="*/ 2832855 w 10270374"/>
                <a:gd name="connsiteY59" fmla="*/ 2930924 h 5536959"/>
                <a:gd name="connsiteX60" fmla="*/ 2820111 w 10270374"/>
                <a:gd name="connsiteY60" fmla="*/ 3026344 h 5536959"/>
                <a:gd name="connsiteX61" fmla="*/ 2959241 w 10270374"/>
                <a:gd name="connsiteY61" fmla="*/ 3167976 h 5536959"/>
                <a:gd name="connsiteX62" fmla="*/ 3176083 w 10270374"/>
                <a:gd name="connsiteY62" fmla="*/ 3269358 h 5536959"/>
                <a:gd name="connsiteX63" fmla="*/ 3388239 w 10270374"/>
                <a:gd name="connsiteY63" fmla="*/ 3442290 h 5536959"/>
                <a:gd name="connsiteX64" fmla="*/ 3212014 w 10270374"/>
                <a:gd name="connsiteY64" fmla="*/ 3336948 h 5536959"/>
                <a:gd name="connsiteX65" fmla="*/ 3004633 w 10270374"/>
                <a:gd name="connsiteY65" fmla="*/ 3276814 h 5536959"/>
                <a:gd name="connsiteX66" fmla="*/ 2771676 w 10270374"/>
                <a:gd name="connsiteY66" fmla="*/ 3166987 h 5536959"/>
                <a:gd name="connsiteX67" fmla="*/ 2638873 w 10270374"/>
                <a:gd name="connsiteY67" fmla="*/ 3097908 h 5536959"/>
                <a:gd name="connsiteX68" fmla="*/ 2570293 w 10270374"/>
                <a:gd name="connsiteY68" fmla="*/ 3109338 h 5536959"/>
                <a:gd name="connsiteX69" fmla="*/ 2525557 w 10270374"/>
                <a:gd name="connsiteY69" fmla="*/ 3326508 h 5536959"/>
                <a:gd name="connsiteX70" fmla="*/ 2584349 w 10270374"/>
                <a:gd name="connsiteY70" fmla="*/ 3577470 h 5536959"/>
                <a:gd name="connsiteX71" fmla="*/ 2663703 w 10270374"/>
                <a:gd name="connsiteY71" fmla="*/ 3996904 h 5536959"/>
                <a:gd name="connsiteX72" fmla="*/ 2633113 w 10270374"/>
                <a:gd name="connsiteY72" fmla="*/ 4192703 h 5536959"/>
                <a:gd name="connsiteX73" fmla="*/ 2539703 w 10270374"/>
                <a:gd name="connsiteY73" fmla="*/ 4455574 h 5536959"/>
                <a:gd name="connsiteX74" fmla="*/ 2595212 w 10270374"/>
                <a:gd name="connsiteY74" fmla="*/ 3945217 h 5536959"/>
                <a:gd name="connsiteX75" fmla="*/ 2481240 w 10270374"/>
                <a:gd name="connsiteY75" fmla="*/ 3566538 h 5536959"/>
                <a:gd name="connsiteX76" fmla="*/ 2307403 w 10270374"/>
                <a:gd name="connsiteY76" fmla="*/ 3166488 h 5536959"/>
                <a:gd name="connsiteX77" fmla="*/ 2261683 w 10270374"/>
                <a:gd name="connsiteY77" fmla="*/ 3063618 h 5536959"/>
                <a:gd name="connsiteX78" fmla="*/ 2078803 w 10270374"/>
                <a:gd name="connsiteY78" fmla="*/ 2949318 h 5536959"/>
                <a:gd name="connsiteX79" fmla="*/ 1824299 w 10270374"/>
                <a:gd name="connsiteY79" fmla="*/ 3002494 h 5536959"/>
                <a:gd name="connsiteX80" fmla="*/ 1412162 w 10270374"/>
                <a:gd name="connsiteY80" fmla="*/ 3235573 h 5536959"/>
                <a:gd name="connsiteX81" fmla="*/ 1381573 w 10270374"/>
                <a:gd name="connsiteY81" fmla="*/ 3680838 h 5536959"/>
                <a:gd name="connsiteX82" fmla="*/ 1340867 w 10270374"/>
                <a:gd name="connsiteY82" fmla="*/ 3980504 h 5536959"/>
                <a:gd name="connsiteX83" fmla="*/ 1197619 w 10270374"/>
                <a:gd name="connsiteY83" fmla="*/ 4738831 h 5536959"/>
                <a:gd name="connsiteX84" fmla="*/ 1220896 w 10270374"/>
                <a:gd name="connsiteY84" fmla="*/ 4338309 h 5536959"/>
                <a:gd name="connsiteX85" fmla="*/ 1242772 w 10270374"/>
                <a:gd name="connsiteY85" fmla="*/ 4080888 h 5536959"/>
                <a:gd name="connsiteX86" fmla="*/ 1198693 w 10270374"/>
                <a:gd name="connsiteY86" fmla="*/ 3909438 h 5536959"/>
                <a:gd name="connsiteX87" fmla="*/ 970093 w 10270374"/>
                <a:gd name="connsiteY87" fmla="*/ 3989448 h 5536959"/>
                <a:gd name="connsiteX88" fmla="*/ 766328 w 10270374"/>
                <a:gd name="connsiteY88" fmla="*/ 4131990 h 5536959"/>
                <a:gd name="connsiteX89" fmla="*/ 555808 w 10270374"/>
                <a:gd name="connsiteY89" fmla="*/ 4355688 h 5536959"/>
                <a:gd name="connsiteX90" fmla="*/ 785900 w 10270374"/>
                <a:gd name="connsiteY90" fmla="*/ 4017771 h 5536959"/>
                <a:gd name="connsiteX91" fmla="*/ 1130113 w 10270374"/>
                <a:gd name="connsiteY91" fmla="*/ 3817500 h 5536959"/>
                <a:gd name="connsiteX92" fmla="*/ 1278703 w 10270374"/>
                <a:gd name="connsiteY92" fmla="*/ 3726558 h 5536959"/>
                <a:gd name="connsiteX93" fmla="*/ 1269661 w 10270374"/>
                <a:gd name="connsiteY93" fmla="*/ 3390117 h 5536959"/>
                <a:gd name="connsiteX94" fmla="*/ 1309620 w 10270374"/>
                <a:gd name="connsiteY94" fmla="*/ 3169963 h 5536959"/>
                <a:gd name="connsiteX95" fmla="*/ 1393003 w 10270374"/>
                <a:gd name="connsiteY95" fmla="*/ 3052188 h 5536959"/>
                <a:gd name="connsiteX96" fmla="*/ 1080693 w 10270374"/>
                <a:gd name="connsiteY96" fmla="*/ 2984604 h 5536959"/>
                <a:gd name="connsiteX97" fmla="*/ 663453 w 10270374"/>
                <a:gd name="connsiteY97" fmla="*/ 3023360 h 5536959"/>
                <a:gd name="connsiteX98" fmla="*/ 235111 w 10270374"/>
                <a:gd name="connsiteY98" fmla="*/ 3217172 h 5536959"/>
                <a:gd name="connsiteX99" fmla="*/ 421453 w 10270374"/>
                <a:gd name="connsiteY99" fmla="*/ 3029328 h 5536959"/>
                <a:gd name="connsiteX100" fmla="*/ 627193 w 10270374"/>
                <a:gd name="connsiteY100" fmla="*/ 2926458 h 5536959"/>
                <a:gd name="connsiteX101" fmla="*/ 854480 w 10270374"/>
                <a:gd name="connsiteY101" fmla="*/ 2889178 h 5536959"/>
                <a:gd name="connsiteX102" fmla="*/ 1149272 w 10270374"/>
                <a:gd name="connsiteY102" fmla="*/ 2889676 h 5536959"/>
                <a:gd name="connsiteX103" fmla="*/ 1531894 w 10270374"/>
                <a:gd name="connsiteY103" fmla="*/ 2917507 h 5536959"/>
                <a:gd name="connsiteX104" fmla="*/ 1860559 w 10270374"/>
                <a:gd name="connsiteY104" fmla="*/ 2766431 h 5536959"/>
                <a:gd name="connsiteX105" fmla="*/ 1701613 w 10270374"/>
                <a:gd name="connsiteY105" fmla="*/ 2263518 h 5536959"/>
                <a:gd name="connsiteX106" fmla="*/ 1690183 w 10270374"/>
                <a:gd name="connsiteY106" fmla="*/ 1966338 h 5536959"/>
                <a:gd name="connsiteX107" fmla="*/ 1381991 w 10270374"/>
                <a:gd name="connsiteY107" fmla="*/ 1841604 h 5536959"/>
                <a:gd name="connsiteX108" fmla="*/ 1095823 w 10270374"/>
                <a:gd name="connsiteY108" fmla="*/ 1714878 h 5536959"/>
                <a:gd name="connsiteX109" fmla="*/ 746507 w 10270374"/>
                <a:gd name="connsiteY109" fmla="*/ 1626415 h 5536959"/>
                <a:gd name="connsiteX110" fmla="*/ 352873 w 10270374"/>
                <a:gd name="connsiteY110" fmla="*/ 1726308 h 5536959"/>
                <a:gd name="connsiteX111" fmla="*/ 113171 w 10270374"/>
                <a:gd name="connsiteY111" fmla="*/ 1763582 h 5536959"/>
                <a:gd name="connsiteX112" fmla="*/ 9973 w 10270374"/>
                <a:gd name="connsiteY112" fmla="*/ 1737738 h 5536959"/>
                <a:gd name="connsiteX113" fmla="*/ 348516 w 10270374"/>
                <a:gd name="connsiteY113" fmla="*/ 1643812 h 5536959"/>
                <a:gd name="connsiteX114" fmla="*/ 653097 w 10270374"/>
                <a:gd name="connsiteY114" fmla="*/ 1543920 h 5536959"/>
                <a:gd name="connsiteX115" fmla="*/ 1072963 w 10270374"/>
                <a:gd name="connsiteY115" fmla="*/ 1612008 h 5536959"/>
                <a:gd name="connsiteX116" fmla="*/ 1244413 w 10270374"/>
                <a:gd name="connsiteY116" fmla="*/ 1657728 h 5536959"/>
                <a:gd name="connsiteX117" fmla="*/ 1205766 w 10270374"/>
                <a:gd name="connsiteY117" fmla="*/ 1451988 h 5536959"/>
                <a:gd name="connsiteX118" fmla="*/ 1046313 w 10270374"/>
                <a:gd name="connsiteY118" fmla="*/ 815409 h 5536959"/>
                <a:gd name="connsiteX119" fmla="*/ 1221553 w 10270374"/>
                <a:gd name="connsiteY119" fmla="*/ 1211958 h 5536959"/>
                <a:gd name="connsiteX0" fmla="*/ 1221553 w 10270374"/>
                <a:gd name="connsiteY0" fmla="*/ 1211958 h 5536959"/>
                <a:gd name="connsiteX1" fmla="*/ 1343911 w 10270374"/>
                <a:gd name="connsiteY1" fmla="*/ 1559828 h 5536959"/>
                <a:gd name="connsiteX2" fmla="*/ 1553023 w 10270374"/>
                <a:gd name="connsiteY2" fmla="*/ 1657728 h 5536959"/>
                <a:gd name="connsiteX3" fmla="*/ 1907353 w 10270374"/>
                <a:gd name="connsiteY3" fmla="*/ 1680588 h 5536959"/>
                <a:gd name="connsiteX4" fmla="*/ 2021653 w 10270374"/>
                <a:gd name="connsiteY4" fmla="*/ 1543428 h 5536959"/>
                <a:gd name="connsiteX5" fmla="*/ 2124523 w 10270374"/>
                <a:gd name="connsiteY5" fmla="*/ 1291968 h 5536959"/>
                <a:gd name="connsiteX6" fmla="*/ 2124523 w 10270374"/>
                <a:gd name="connsiteY6" fmla="*/ 1120518 h 5536959"/>
                <a:gd name="connsiteX7" fmla="*/ 2068029 w 10270374"/>
                <a:gd name="connsiteY7" fmla="*/ 825325 h 5536959"/>
                <a:gd name="connsiteX8" fmla="*/ 2078803 w 10270374"/>
                <a:gd name="connsiteY8" fmla="*/ 777618 h 5536959"/>
                <a:gd name="connsiteX9" fmla="*/ 2170243 w 10270374"/>
                <a:gd name="connsiteY9" fmla="*/ 1086228 h 5536959"/>
                <a:gd name="connsiteX10" fmla="*/ 2215963 w 10270374"/>
                <a:gd name="connsiteY10" fmla="*/ 1269108 h 5536959"/>
                <a:gd name="connsiteX11" fmla="*/ 2284543 w 10270374"/>
                <a:gd name="connsiteY11" fmla="*/ 1303398 h 5536959"/>
                <a:gd name="connsiteX12" fmla="*/ 2330263 w 10270374"/>
                <a:gd name="connsiteY12" fmla="*/ 1166238 h 5536959"/>
                <a:gd name="connsiteX13" fmla="*/ 2467423 w 10270374"/>
                <a:gd name="connsiteY13" fmla="*/ 880488 h 5536959"/>
                <a:gd name="connsiteX14" fmla="*/ 2558863 w 10270374"/>
                <a:gd name="connsiteY14" fmla="*/ 640458 h 5536959"/>
                <a:gd name="connsiteX15" fmla="*/ 2616013 w 10270374"/>
                <a:gd name="connsiteY15" fmla="*/ 537588 h 5536959"/>
                <a:gd name="connsiteX16" fmla="*/ 2558863 w 10270374"/>
                <a:gd name="connsiteY16" fmla="*/ 789048 h 5536959"/>
                <a:gd name="connsiteX17" fmla="*/ 2444563 w 10270374"/>
                <a:gd name="connsiteY17" fmla="*/ 1097658 h 5536959"/>
                <a:gd name="connsiteX18" fmla="*/ 2375983 w 10270374"/>
                <a:gd name="connsiteY18" fmla="*/ 1406268 h 5536959"/>
                <a:gd name="connsiteX19" fmla="*/ 2558863 w 10270374"/>
                <a:gd name="connsiteY19" fmla="*/ 1577718 h 5536959"/>
                <a:gd name="connsiteX20" fmla="*/ 2878903 w 10270374"/>
                <a:gd name="connsiteY20" fmla="*/ 1657728 h 5536959"/>
                <a:gd name="connsiteX21" fmla="*/ 3187513 w 10270374"/>
                <a:gd name="connsiteY21" fmla="*/ 1657728 h 5536959"/>
                <a:gd name="connsiteX22" fmla="*/ 3370393 w 10270374"/>
                <a:gd name="connsiteY22" fmla="*/ 1566288 h 5536959"/>
                <a:gd name="connsiteX23" fmla="*/ 3488066 w 10270374"/>
                <a:gd name="connsiteY23" fmla="*/ 1246753 h 5536959"/>
                <a:gd name="connsiteX24" fmla="*/ 3495138 w 10270374"/>
                <a:gd name="connsiteY24" fmla="*/ 1115548 h 5536959"/>
                <a:gd name="connsiteX25" fmla="*/ 3493650 w 10270374"/>
                <a:gd name="connsiteY25" fmla="*/ 1063976 h 5536959"/>
                <a:gd name="connsiteX26" fmla="*/ 3450403 w 10270374"/>
                <a:gd name="connsiteY26" fmla="*/ 777618 h 5536959"/>
                <a:gd name="connsiteX27" fmla="*/ 3119893 w 10270374"/>
                <a:gd name="connsiteY27" fmla="*/ 321571 h 5536959"/>
                <a:gd name="connsiteX28" fmla="*/ 3497351 w 10270374"/>
                <a:gd name="connsiteY28" fmla="*/ 674883 h 5536959"/>
                <a:gd name="connsiteX29" fmla="*/ 3759013 w 10270374"/>
                <a:gd name="connsiteY29" fmla="*/ 571878 h 5536959"/>
                <a:gd name="connsiteX30" fmla="*/ 3999043 w 10270374"/>
                <a:gd name="connsiteY30" fmla="*/ 91818 h 5536959"/>
                <a:gd name="connsiteX31" fmla="*/ 4033333 w 10270374"/>
                <a:gd name="connsiteY31" fmla="*/ 11808 h 5536959"/>
                <a:gd name="connsiteX32" fmla="*/ 3984569 w 10270374"/>
                <a:gd name="connsiteY32" fmla="*/ 247366 h 5536959"/>
                <a:gd name="connsiteX33" fmla="*/ 3812791 w 10270374"/>
                <a:gd name="connsiteY33" fmla="*/ 647417 h 5536959"/>
                <a:gd name="connsiteX34" fmla="*/ 3592906 w 10270374"/>
                <a:gd name="connsiteY34" fmla="*/ 811408 h 5536959"/>
                <a:gd name="connsiteX35" fmla="*/ 3604425 w 10270374"/>
                <a:gd name="connsiteY35" fmla="*/ 999253 h 5536959"/>
                <a:gd name="connsiteX36" fmla="*/ 3872985 w 10270374"/>
                <a:gd name="connsiteY36" fmla="*/ 881976 h 5536959"/>
                <a:gd name="connsiteX37" fmla="*/ 4200754 w 10270374"/>
                <a:gd name="connsiteY37" fmla="*/ 774136 h 5536959"/>
                <a:gd name="connsiteX38" fmla="*/ 4064251 w 10270374"/>
                <a:gd name="connsiteY38" fmla="*/ 847195 h 5536959"/>
                <a:gd name="connsiteX39" fmla="*/ 3818880 w 10270374"/>
                <a:gd name="connsiteY39" fmla="*/ 991305 h 5536959"/>
                <a:gd name="connsiteX40" fmla="*/ 3658531 w 10270374"/>
                <a:gd name="connsiteY40" fmla="*/ 1093178 h 5536959"/>
                <a:gd name="connsiteX41" fmla="*/ 3622838 w 10270374"/>
                <a:gd name="connsiteY41" fmla="*/ 1221401 h 5536959"/>
                <a:gd name="connsiteX42" fmla="*/ 3577446 w 10270374"/>
                <a:gd name="connsiteY42" fmla="*/ 1500691 h 5536959"/>
                <a:gd name="connsiteX43" fmla="*/ 3461833 w 10270374"/>
                <a:gd name="connsiteY43" fmla="*/ 1726308 h 5536959"/>
                <a:gd name="connsiteX44" fmla="*/ 3278953 w 10270374"/>
                <a:gd name="connsiteY44" fmla="*/ 2034918 h 5536959"/>
                <a:gd name="connsiteX45" fmla="*/ 3288742 w 10270374"/>
                <a:gd name="connsiteY45" fmla="*/ 2273460 h 5536959"/>
                <a:gd name="connsiteX46" fmla="*/ 3434288 w 10270374"/>
                <a:gd name="connsiteY46" fmla="*/ 2417577 h 5536959"/>
                <a:gd name="connsiteX47" fmla="*/ 3781217 w 10270374"/>
                <a:gd name="connsiteY47" fmla="*/ 2618845 h 5536959"/>
                <a:gd name="connsiteX48" fmla="*/ 4079053 w 10270374"/>
                <a:gd name="connsiteY48" fmla="*/ 2777868 h 5536959"/>
                <a:gd name="connsiteX49" fmla="*/ 8113040 w 10270374"/>
                <a:gd name="connsiteY49" fmla="*/ 4477806 h 5536959"/>
                <a:gd name="connsiteX50" fmla="*/ 9694124 w 10270374"/>
                <a:gd name="connsiteY50" fmla="*/ 5026924 h 5536959"/>
                <a:gd name="connsiteX51" fmla="*/ 10208077 w 10270374"/>
                <a:gd name="connsiteY51" fmla="*/ 5047054 h 5536959"/>
                <a:gd name="connsiteX52" fmla="*/ 9897932 w 10270374"/>
                <a:gd name="connsiteY52" fmla="*/ 5530235 h 5536959"/>
                <a:gd name="connsiteX53" fmla="*/ 8790276 w 10270374"/>
                <a:gd name="connsiteY53" fmla="*/ 5047055 h 5536959"/>
                <a:gd name="connsiteX54" fmla="*/ 4940575 w 10270374"/>
                <a:gd name="connsiteY54" fmla="*/ 3376168 h 5536959"/>
                <a:gd name="connsiteX55" fmla="*/ 3944371 w 10270374"/>
                <a:gd name="connsiteY55" fmla="*/ 2976643 h 5536959"/>
                <a:gd name="connsiteX56" fmla="*/ 3460193 w 10270374"/>
                <a:gd name="connsiteY56" fmla="*/ 2852901 h 5536959"/>
                <a:gd name="connsiteX57" fmla="*/ 3217865 w 10270374"/>
                <a:gd name="connsiteY57" fmla="*/ 2829045 h 5536959"/>
                <a:gd name="connsiteX58" fmla="*/ 3025524 w 10270374"/>
                <a:gd name="connsiteY58" fmla="*/ 2858861 h 5536959"/>
                <a:gd name="connsiteX59" fmla="*/ 2832855 w 10270374"/>
                <a:gd name="connsiteY59" fmla="*/ 2930924 h 5536959"/>
                <a:gd name="connsiteX60" fmla="*/ 2820111 w 10270374"/>
                <a:gd name="connsiteY60" fmla="*/ 3026344 h 5536959"/>
                <a:gd name="connsiteX61" fmla="*/ 2959241 w 10270374"/>
                <a:gd name="connsiteY61" fmla="*/ 3167976 h 5536959"/>
                <a:gd name="connsiteX62" fmla="*/ 3176083 w 10270374"/>
                <a:gd name="connsiteY62" fmla="*/ 3269358 h 5536959"/>
                <a:gd name="connsiteX63" fmla="*/ 3388239 w 10270374"/>
                <a:gd name="connsiteY63" fmla="*/ 3442290 h 5536959"/>
                <a:gd name="connsiteX64" fmla="*/ 3212014 w 10270374"/>
                <a:gd name="connsiteY64" fmla="*/ 3336948 h 5536959"/>
                <a:gd name="connsiteX65" fmla="*/ 3004633 w 10270374"/>
                <a:gd name="connsiteY65" fmla="*/ 3276814 h 5536959"/>
                <a:gd name="connsiteX66" fmla="*/ 2771676 w 10270374"/>
                <a:gd name="connsiteY66" fmla="*/ 3166987 h 5536959"/>
                <a:gd name="connsiteX67" fmla="*/ 2638873 w 10270374"/>
                <a:gd name="connsiteY67" fmla="*/ 3097908 h 5536959"/>
                <a:gd name="connsiteX68" fmla="*/ 2570293 w 10270374"/>
                <a:gd name="connsiteY68" fmla="*/ 3109338 h 5536959"/>
                <a:gd name="connsiteX69" fmla="*/ 2525557 w 10270374"/>
                <a:gd name="connsiteY69" fmla="*/ 3326508 h 5536959"/>
                <a:gd name="connsiteX70" fmla="*/ 2584349 w 10270374"/>
                <a:gd name="connsiteY70" fmla="*/ 3577470 h 5536959"/>
                <a:gd name="connsiteX71" fmla="*/ 2663703 w 10270374"/>
                <a:gd name="connsiteY71" fmla="*/ 3996904 h 5536959"/>
                <a:gd name="connsiteX72" fmla="*/ 2633113 w 10270374"/>
                <a:gd name="connsiteY72" fmla="*/ 4192703 h 5536959"/>
                <a:gd name="connsiteX73" fmla="*/ 2539703 w 10270374"/>
                <a:gd name="connsiteY73" fmla="*/ 4455574 h 5536959"/>
                <a:gd name="connsiteX74" fmla="*/ 2595212 w 10270374"/>
                <a:gd name="connsiteY74" fmla="*/ 3945217 h 5536959"/>
                <a:gd name="connsiteX75" fmla="*/ 2481240 w 10270374"/>
                <a:gd name="connsiteY75" fmla="*/ 3566538 h 5536959"/>
                <a:gd name="connsiteX76" fmla="*/ 2307403 w 10270374"/>
                <a:gd name="connsiteY76" fmla="*/ 3166488 h 5536959"/>
                <a:gd name="connsiteX77" fmla="*/ 2261683 w 10270374"/>
                <a:gd name="connsiteY77" fmla="*/ 3063618 h 5536959"/>
                <a:gd name="connsiteX78" fmla="*/ 2078803 w 10270374"/>
                <a:gd name="connsiteY78" fmla="*/ 2949318 h 5536959"/>
                <a:gd name="connsiteX79" fmla="*/ 1824299 w 10270374"/>
                <a:gd name="connsiteY79" fmla="*/ 3002494 h 5536959"/>
                <a:gd name="connsiteX80" fmla="*/ 1412162 w 10270374"/>
                <a:gd name="connsiteY80" fmla="*/ 3235573 h 5536959"/>
                <a:gd name="connsiteX81" fmla="*/ 1381573 w 10270374"/>
                <a:gd name="connsiteY81" fmla="*/ 3680838 h 5536959"/>
                <a:gd name="connsiteX82" fmla="*/ 1340867 w 10270374"/>
                <a:gd name="connsiteY82" fmla="*/ 3980504 h 5536959"/>
                <a:gd name="connsiteX83" fmla="*/ 1197619 w 10270374"/>
                <a:gd name="connsiteY83" fmla="*/ 4738831 h 5536959"/>
                <a:gd name="connsiteX84" fmla="*/ 1220896 w 10270374"/>
                <a:gd name="connsiteY84" fmla="*/ 4338309 h 5536959"/>
                <a:gd name="connsiteX85" fmla="*/ 1242772 w 10270374"/>
                <a:gd name="connsiteY85" fmla="*/ 4080888 h 5536959"/>
                <a:gd name="connsiteX86" fmla="*/ 1198693 w 10270374"/>
                <a:gd name="connsiteY86" fmla="*/ 3909438 h 5536959"/>
                <a:gd name="connsiteX87" fmla="*/ 970093 w 10270374"/>
                <a:gd name="connsiteY87" fmla="*/ 3989448 h 5536959"/>
                <a:gd name="connsiteX88" fmla="*/ 766328 w 10270374"/>
                <a:gd name="connsiteY88" fmla="*/ 4131990 h 5536959"/>
                <a:gd name="connsiteX89" fmla="*/ 555808 w 10270374"/>
                <a:gd name="connsiteY89" fmla="*/ 4355688 h 5536959"/>
                <a:gd name="connsiteX90" fmla="*/ 785900 w 10270374"/>
                <a:gd name="connsiteY90" fmla="*/ 4017771 h 5536959"/>
                <a:gd name="connsiteX91" fmla="*/ 1130113 w 10270374"/>
                <a:gd name="connsiteY91" fmla="*/ 3817500 h 5536959"/>
                <a:gd name="connsiteX92" fmla="*/ 1278703 w 10270374"/>
                <a:gd name="connsiteY92" fmla="*/ 3726558 h 5536959"/>
                <a:gd name="connsiteX93" fmla="*/ 1269661 w 10270374"/>
                <a:gd name="connsiteY93" fmla="*/ 3390117 h 5536959"/>
                <a:gd name="connsiteX94" fmla="*/ 1309620 w 10270374"/>
                <a:gd name="connsiteY94" fmla="*/ 3169963 h 5536959"/>
                <a:gd name="connsiteX95" fmla="*/ 1393003 w 10270374"/>
                <a:gd name="connsiteY95" fmla="*/ 3052188 h 5536959"/>
                <a:gd name="connsiteX96" fmla="*/ 1080693 w 10270374"/>
                <a:gd name="connsiteY96" fmla="*/ 2984604 h 5536959"/>
                <a:gd name="connsiteX97" fmla="*/ 663453 w 10270374"/>
                <a:gd name="connsiteY97" fmla="*/ 3023360 h 5536959"/>
                <a:gd name="connsiteX98" fmla="*/ 235111 w 10270374"/>
                <a:gd name="connsiteY98" fmla="*/ 3217172 h 5536959"/>
                <a:gd name="connsiteX99" fmla="*/ 421453 w 10270374"/>
                <a:gd name="connsiteY99" fmla="*/ 3029328 h 5536959"/>
                <a:gd name="connsiteX100" fmla="*/ 627193 w 10270374"/>
                <a:gd name="connsiteY100" fmla="*/ 2926458 h 5536959"/>
                <a:gd name="connsiteX101" fmla="*/ 854480 w 10270374"/>
                <a:gd name="connsiteY101" fmla="*/ 2889178 h 5536959"/>
                <a:gd name="connsiteX102" fmla="*/ 1149272 w 10270374"/>
                <a:gd name="connsiteY102" fmla="*/ 2889676 h 5536959"/>
                <a:gd name="connsiteX103" fmla="*/ 1531894 w 10270374"/>
                <a:gd name="connsiteY103" fmla="*/ 2917507 h 5536959"/>
                <a:gd name="connsiteX104" fmla="*/ 1860559 w 10270374"/>
                <a:gd name="connsiteY104" fmla="*/ 2766431 h 5536959"/>
                <a:gd name="connsiteX105" fmla="*/ 1701613 w 10270374"/>
                <a:gd name="connsiteY105" fmla="*/ 2263518 h 5536959"/>
                <a:gd name="connsiteX106" fmla="*/ 1690183 w 10270374"/>
                <a:gd name="connsiteY106" fmla="*/ 1966338 h 5536959"/>
                <a:gd name="connsiteX107" fmla="*/ 1381991 w 10270374"/>
                <a:gd name="connsiteY107" fmla="*/ 1841604 h 5536959"/>
                <a:gd name="connsiteX108" fmla="*/ 1095823 w 10270374"/>
                <a:gd name="connsiteY108" fmla="*/ 1714878 h 5536959"/>
                <a:gd name="connsiteX109" fmla="*/ 746507 w 10270374"/>
                <a:gd name="connsiteY109" fmla="*/ 1626415 h 5536959"/>
                <a:gd name="connsiteX110" fmla="*/ 352873 w 10270374"/>
                <a:gd name="connsiteY110" fmla="*/ 1726308 h 5536959"/>
                <a:gd name="connsiteX111" fmla="*/ 113171 w 10270374"/>
                <a:gd name="connsiteY111" fmla="*/ 1763582 h 5536959"/>
                <a:gd name="connsiteX112" fmla="*/ 9973 w 10270374"/>
                <a:gd name="connsiteY112" fmla="*/ 1737738 h 5536959"/>
                <a:gd name="connsiteX113" fmla="*/ 348516 w 10270374"/>
                <a:gd name="connsiteY113" fmla="*/ 1643812 h 5536959"/>
                <a:gd name="connsiteX114" fmla="*/ 653097 w 10270374"/>
                <a:gd name="connsiteY114" fmla="*/ 1543920 h 5536959"/>
                <a:gd name="connsiteX115" fmla="*/ 1072963 w 10270374"/>
                <a:gd name="connsiteY115" fmla="*/ 1612008 h 5536959"/>
                <a:gd name="connsiteX116" fmla="*/ 1244413 w 10270374"/>
                <a:gd name="connsiteY116" fmla="*/ 1657728 h 5536959"/>
                <a:gd name="connsiteX117" fmla="*/ 1205766 w 10270374"/>
                <a:gd name="connsiteY117" fmla="*/ 1451988 h 5536959"/>
                <a:gd name="connsiteX118" fmla="*/ 1046313 w 10270374"/>
                <a:gd name="connsiteY118" fmla="*/ 815409 h 5536959"/>
                <a:gd name="connsiteX119" fmla="*/ 1221553 w 10270374"/>
                <a:gd name="connsiteY119" fmla="*/ 1211958 h 5536959"/>
                <a:gd name="connsiteX0" fmla="*/ 1221553 w 10270374"/>
                <a:gd name="connsiteY0" fmla="*/ 1211958 h 5536959"/>
                <a:gd name="connsiteX1" fmla="*/ 1343911 w 10270374"/>
                <a:gd name="connsiteY1" fmla="*/ 1559828 h 5536959"/>
                <a:gd name="connsiteX2" fmla="*/ 1553023 w 10270374"/>
                <a:gd name="connsiteY2" fmla="*/ 1657728 h 5536959"/>
                <a:gd name="connsiteX3" fmla="*/ 1907353 w 10270374"/>
                <a:gd name="connsiteY3" fmla="*/ 1680588 h 5536959"/>
                <a:gd name="connsiteX4" fmla="*/ 2021653 w 10270374"/>
                <a:gd name="connsiteY4" fmla="*/ 1543428 h 5536959"/>
                <a:gd name="connsiteX5" fmla="*/ 2124523 w 10270374"/>
                <a:gd name="connsiteY5" fmla="*/ 1291968 h 5536959"/>
                <a:gd name="connsiteX6" fmla="*/ 2124523 w 10270374"/>
                <a:gd name="connsiteY6" fmla="*/ 1120518 h 5536959"/>
                <a:gd name="connsiteX7" fmla="*/ 2068029 w 10270374"/>
                <a:gd name="connsiteY7" fmla="*/ 825325 h 5536959"/>
                <a:gd name="connsiteX8" fmla="*/ 2078803 w 10270374"/>
                <a:gd name="connsiteY8" fmla="*/ 777618 h 5536959"/>
                <a:gd name="connsiteX9" fmla="*/ 2170243 w 10270374"/>
                <a:gd name="connsiteY9" fmla="*/ 1086228 h 5536959"/>
                <a:gd name="connsiteX10" fmla="*/ 2215963 w 10270374"/>
                <a:gd name="connsiteY10" fmla="*/ 1269108 h 5536959"/>
                <a:gd name="connsiteX11" fmla="*/ 2284543 w 10270374"/>
                <a:gd name="connsiteY11" fmla="*/ 1303398 h 5536959"/>
                <a:gd name="connsiteX12" fmla="*/ 2330263 w 10270374"/>
                <a:gd name="connsiteY12" fmla="*/ 1166238 h 5536959"/>
                <a:gd name="connsiteX13" fmla="*/ 2467423 w 10270374"/>
                <a:gd name="connsiteY13" fmla="*/ 880488 h 5536959"/>
                <a:gd name="connsiteX14" fmla="*/ 2558863 w 10270374"/>
                <a:gd name="connsiteY14" fmla="*/ 640458 h 5536959"/>
                <a:gd name="connsiteX15" fmla="*/ 2616013 w 10270374"/>
                <a:gd name="connsiteY15" fmla="*/ 537588 h 5536959"/>
                <a:gd name="connsiteX16" fmla="*/ 2558863 w 10270374"/>
                <a:gd name="connsiteY16" fmla="*/ 789048 h 5536959"/>
                <a:gd name="connsiteX17" fmla="*/ 2444563 w 10270374"/>
                <a:gd name="connsiteY17" fmla="*/ 1097658 h 5536959"/>
                <a:gd name="connsiteX18" fmla="*/ 2375983 w 10270374"/>
                <a:gd name="connsiteY18" fmla="*/ 1406268 h 5536959"/>
                <a:gd name="connsiteX19" fmla="*/ 2558863 w 10270374"/>
                <a:gd name="connsiteY19" fmla="*/ 1577718 h 5536959"/>
                <a:gd name="connsiteX20" fmla="*/ 2878903 w 10270374"/>
                <a:gd name="connsiteY20" fmla="*/ 1657728 h 5536959"/>
                <a:gd name="connsiteX21" fmla="*/ 3187513 w 10270374"/>
                <a:gd name="connsiteY21" fmla="*/ 1657728 h 5536959"/>
                <a:gd name="connsiteX22" fmla="*/ 3370393 w 10270374"/>
                <a:gd name="connsiteY22" fmla="*/ 1566288 h 5536959"/>
                <a:gd name="connsiteX23" fmla="*/ 3488066 w 10270374"/>
                <a:gd name="connsiteY23" fmla="*/ 1246753 h 5536959"/>
                <a:gd name="connsiteX24" fmla="*/ 3495138 w 10270374"/>
                <a:gd name="connsiteY24" fmla="*/ 1115548 h 5536959"/>
                <a:gd name="connsiteX25" fmla="*/ 3493650 w 10270374"/>
                <a:gd name="connsiteY25" fmla="*/ 1063976 h 5536959"/>
                <a:gd name="connsiteX26" fmla="*/ 3450403 w 10270374"/>
                <a:gd name="connsiteY26" fmla="*/ 777618 h 5536959"/>
                <a:gd name="connsiteX27" fmla="*/ 3119893 w 10270374"/>
                <a:gd name="connsiteY27" fmla="*/ 321571 h 5536959"/>
                <a:gd name="connsiteX28" fmla="*/ 3497351 w 10270374"/>
                <a:gd name="connsiteY28" fmla="*/ 674883 h 5536959"/>
                <a:gd name="connsiteX29" fmla="*/ 3759013 w 10270374"/>
                <a:gd name="connsiteY29" fmla="*/ 571878 h 5536959"/>
                <a:gd name="connsiteX30" fmla="*/ 3999043 w 10270374"/>
                <a:gd name="connsiteY30" fmla="*/ 91818 h 5536959"/>
                <a:gd name="connsiteX31" fmla="*/ 4033333 w 10270374"/>
                <a:gd name="connsiteY31" fmla="*/ 11808 h 5536959"/>
                <a:gd name="connsiteX32" fmla="*/ 3984569 w 10270374"/>
                <a:gd name="connsiteY32" fmla="*/ 247366 h 5536959"/>
                <a:gd name="connsiteX33" fmla="*/ 3812791 w 10270374"/>
                <a:gd name="connsiteY33" fmla="*/ 647417 h 5536959"/>
                <a:gd name="connsiteX34" fmla="*/ 3592906 w 10270374"/>
                <a:gd name="connsiteY34" fmla="*/ 811408 h 5536959"/>
                <a:gd name="connsiteX35" fmla="*/ 3604425 w 10270374"/>
                <a:gd name="connsiteY35" fmla="*/ 999253 h 5536959"/>
                <a:gd name="connsiteX36" fmla="*/ 3872985 w 10270374"/>
                <a:gd name="connsiteY36" fmla="*/ 881976 h 5536959"/>
                <a:gd name="connsiteX37" fmla="*/ 4200754 w 10270374"/>
                <a:gd name="connsiteY37" fmla="*/ 774136 h 5536959"/>
                <a:gd name="connsiteX38" fmla="*/ 4064251 w 10270374"/>
                <a:gd name="connsiteY38" fmla="*/ 847195 h 5536959"/>
                <a:gd name="connsiteX39" fmla="*/ 3818880 w 10270374"/>
                <a:gd name="connsiteY39" fmla="*/ 991305 h 5536959"/>
                <a:gd name="connsiteX40" fmla="*/ 3658531 w 10270374"/>
                <a:gd name="connsiteY40" fmla="*/ 1093178 h 5536959"/>
                <a:gd name="connsiteX41" fmla="*/ 3622838 w 10270374"/>
                <a:gd name="connsiteY41" fmla="*/ 1221401 h 5536959"/>
                <a:gd name="connsiteX42" fmla="*/ 3577446 w 10270374"/>
                <a:gd name="connsiteY42" fmla="*/ 1500691 h 5536959"/>
                <a:gd name="connsiteX43" fmla="*/ 3461833 w 10270374"/>
                <a:gd name="connsiteY43" fmla="*/ 1726308 h 5536959"/>
                <a:gd name="connsiteX44" fmla="*/ 3278953 w 10270374"/>
                <a:gd name="connsiteY44" fmla="*/ 2034918 h 5536959"/>
                <a:gd name="connsiteX45" fmla="*/ 3288742 w 10270374"/>
                <a:gd name="connsiteY45" fmla="*/ 2273460 h 5536959"/>
                <a:gd name="connsiteX46" fmla="*/ 3434288 w 10270374"/>
                <a:gd name="connsiteY46" fmla="*/ 2417577 h 5536959"/>
                <a:gd name="connsiteX47" fmla="*/ 3781217 w 10270374"/>
                <a:gd name="connsiteY47" fmla="*/ 2618845 h 5536959"/>
                <a:gd name="connsiteX48" fmla="*/ 4079053 w 10270374"/>
                <a:gd name="connsiteY48" fmla="*/ 2777868 h 5536959"/>
                <a:gd name="connsiteX49" fmla="*/ 8113040 w 10270374"/>
                <a:gd name="connsiteY49" fmla="*/ 4477806 h 5536959"/>
                <a:gd name="connsiteX50" fmla="*/ 9595174 w 10270374"/>
                <a:gd name="connsiteY50" fmla="*/ 4977747 h 5536959"/>
                <a:gd name="connsiteX51" fmla="*/ 10208077 w 10270374"/>
                <a:gd name="connsiteY51" fmla="*/ 5047054 h 5536959"/>
                <a:gd name="connsiteX52" fmla="*/ 9897932 w 10270374"/>
                <a:gd name="connsiteY52" fmla="*/ 5530235 h 5536959"/>
                <a:gd name="connsiteX53" fmla="*/ 8790276 w 10270374"/>
                <a:gd name="connsiteY53" fmla="*/ 5047055 h 5536959"/>
                <a:gd name="connsiteX54" fmla="*/ 4940575 w 10270374"/>
                <a:gd name="connsiteY54" fmla="*/ 3376168 h 5536959"/>
                <a:gd name="connsiteX55" fmla="*/ 3944371 w 10270374"/>
                <a:gd name="connsiteY55" fmla="*/ 2976643 h 5536959"/>
                <a:gd name="connsiteX56" fmla="*/ 3460193 w 10270374"/>
                <a:gd name="connsiteY56" fmla="*/ 2852901 h 5536959"/>
                <a:gd name="connsiteX57" fmla="*/ 3217865 w 10270374"/>
                <a:gd name="connsiteY57" fmla="*/ 2829045 h 5536959"/>
                <a:gd name="connsiteX58" fmla="*/ 3025524 w 10270374"/>
                <a:gd name="connsiteY58" fmla="*/ 2858861 h 5536959"/>
                <a:gd name="connsiteX59" fmla="*/ 2832855 w 10270374"/>
                <a:gd name="connsiteY59" fmla="*/ 2930924 h 5536959"/>
                <a:gd name="connsiteX60" fmla="*/ 2820111 w 10270374"/>
                <a:gd name="connsiteY60" fmla="*/ 3026344 h 5536959"/>
                <a:gd name="connsiteX61" fmla="*/ 2959241 w 10270374"/>
                <a:gd name="connsiteY61" fmla="*/ 3167976 h 5536959"/>
                <a:gd name="connsiteX62" fmla="*/ 3176083 w 10270374"/>
                <a:gd name="connsiteY62" fmla="*/ 3269358 h 5536959"/>
                <a:gd name="connsiteX63" fmla="*/ 3388239 w 10270374"/>
                <a:gd name="connsiteY63" fmla="*/ 3442290 h 5536959"/>
                <a:gd name="connsiteX64" fmla="*/ 3212014 w 10270374"/>
                <a:gd name="connsiteY64" fmla="*/ 3336948 h 5536959"/>
                <a:gd name="connsiteX65" fmla="*/ 3004633 w 10270374"/>
                <a:gd name="connsiteY65" fmla="*/ 3276814 h 5536959"/>
                <a:gd name="connsiteX66" fmla="*/ 2771676 w 10270374"/>
                <a:gd name="connsiteY66" fmla="*/ 3166987 h 5536959"/>
                <a:gd name="connsiteX67" fmla="*/ 2638873 w 10270374"/>
                <a:gd name="connsiteY67" fmla="*/ 3097908 h 5536959"/>
                <a:gd name="connsiteX68" fmla="*/ 2570293 w 10270374"/>
                <a:gd name="connsiteY68" fmla="*/ 3109338 h 5536959"/>
                <a:gd name="connsiteX69" fmla="*/ 2525557 w 10270374"/>
                <a:gd name="connsiteY69" fmla="*/ 3326508 h 5536959"/>
                <a:gd name="connsiteX70" fmla="*/ 2584349 w 10270374"/>
                <a:gd name="connsiteY70" fmla="*/ 3577470 h 5536959"/>
                <a:gd name="connsiteX71" fmla="*/ 2663703 w 10270374"/>
                <a:gd name="connsiteY71" fmla="*/ 3996904 h 5536959"/>
                <a:gd name="connsiteX72" fmla="*/ 2633113 w 10270374"/>
                <a:gd name="connsiteY72" fmla="*/ 4192703 h 5536959"/>
                <a:gd name="connsiteX73" fmla="*/ 2539703 w 10270374"/>
                <a:gd name="connsiteY73" fmla="*/ 4455574 h 5536959"/>
                <a:gd name="connsiteX74" fmla="*/ 2595212 w 10270374"/>
                <a:gd name="connsiteY74" fmla="*/ 3945217 h 5536959"/>
                <a:gd name="connsiteX75" fmla="*/ 2481240 w 10270374"/>
                <a:gd name="connsiteY75" fmla="*/ 3566538 h 5536959"/>
                <a:gd name="connsiteX76" fmla="*/ 2307403 w 10270374"/>
                <a:gd name="connsiteY76" fmla="*/ 3166488 h 5536959"/>
                <a:gd name="connsiteX77" fmla="*/ 2261683 w 10270374"/>
                <a:gd name="connsiteY77" fmla="*/ 3063618 h 5536959"/>
                <a:gd name="connsiteX78" fmla="*/ 2078803 w 10270374"/>
                <a:gd name="connsiteY78" fmla="*/ 2949318 h 5536959"/>
                <a:gd name="connsiteX79" fmla="*/ 1824299 w 10270374"/>
                <a:gd name="connsiteY79" fmla="*/ 3002494 h 5536959"/>
                <a:gd name="connsiteX80" fmla="*/ 1412162 w 10270374"/>
                <a:gd name="connsiteY80" fmla="*/ 3235573 h 5536959"/>
                <a:gd name="connsiteX81" fmla="*/ 1381573 w 10270374"/>
                <a:gd name="connsiteY81" fmla="*/ 3680838 h 5536959"/>
                <a:gd name="connsiteX82" fmla="*/ 1340867 w 10270374"/>
                <a:gd name="connsiteY82" fmla="*/ 3980504 h 5536959"/>
                <a:gd name="connsiteX83" fmla="*/ 1197619 w 10270374"/>
                <a:gd name="connsiteY83" fmla="*/ 4738831 h 5536959"/>
                <a:gd name="connsiteX84" fmla="*/ 1220896 w 10270374"/>
                <a:gd name="connsiteY84" fmla="*/ 4338309 h 5536959"/>
                <a:gd name="connsiteX85" fmla="*/ 1242772 w 10270374"/>
                <a:gd name="connsiteY85" fmla="*/ 4080888 h 5536959"/>
                <a:gd name="connsiteX86" fmla="*/ 1198693 w 10270374"/>
                <a:gd name="connsiteY86" fmla="*/ 3909438 h 5536959"/>
                <a:gd name="connsiteX87" fmla="*/ 970093 w 10270374"/>
                <a:gd name="connsiteY87" fmla="*/ 3989448 h 5536959"/>
                <a:gd name="connsiteX88" fmla="*/ 766328 w 10270374"/>
                <a:gd name="connsiteY88" fmla="*/ 4131990 h 5536959"/>
                <a:gd name="connsiteX89" fmla="*/ 555808 w 10270374"/>
                <a:gd name="connsiteY89" fmla="*/ 4355688 h 5536959"/>
                <a:gd name="connsiteX90" fmla="*/ 785900 w 10270374"/>
                <a:gd name="connsiteY90" fmla="*/ 4017771 h 5536959"/>
                <a:gd name="connsiteX91" fmla="*/ 1130113 w 10270374"/>
                <a:gd name="connsiteY91" fmla="*/ 3817500 h 5536959"/>
                <a:gd name="connsiteX92" fmla="*/ 1278703 w 10270374"/>
                <a:gd name="connsiteY92" fmla="*/ 3726558 h 5536959"/>
                <a:gd name="connsiteX93" fmla="*/ 1269661 w 10270374"/>
                <a:gd name="connsiteY93" fmla="*/ 3390117 h 5536959"/>
                <a:gd name="connsiteX94" fmla="*/ 1309620 w 10270374"/>
                <a:gd name="connsiteY94" fmla="*/ 3169963 h 5536959"/>
                <a:gd name="connsiteX95" fmla="*/ 1393003 w 10270374"/>
                <a:gd name="connsiteY95" fmla="*/ 3052188 h 5536959"/>
                <a:gd name="connsiteX96" fmla="*/ 1080693 w 10270374"/>
                <a:gd name="connsiteY96" fmla="*/ 2984604 h 5536959"/>
                <a:gd name="connsiteX97" fmla="*/ 663453 w 10270374"/>
                <a:gd name="connsiteY97" fmla="*/ 3023360 h 5536959"/>
                <a:gd name="connsiteX98" fmla="*/ 235111 w 10270374"/>
                <a:gd name="connsiteY98" fmla="*/ 3217172 h 5536959"/>
                <a:gd name="connsiteX99" fmla="*/ 421453 w 10270374"/>
                <a:gd name="connsiteY99" fmla="*/ 3029328 h 5536959"/>
                <a:gd name="connsiteX100" fmla="*/ 627193 w 10270374"/>
                <a:gd name="connsiteY100" fmla="*/ 2926458 h 5536959"/>
                <a:gd name="connsiteX101" fmla="*/ 854480 w 10270374"/>
                <a:gd name="connsiteY101" fmla="*/ 2889178 h 5536959"/>
                <a:gd name="connsiteX102" fmla="*/ 1149272 w 10270374"/>
                <a:gd name="connsiteY102" fmla="*/ 2889676 h 5536959"/>
                <a:gd name="connsiteX103" fmla="*/ 1531894 w 10270374"/>
                <a:gd name="connsiteY103" fmla="*/ 2917507 h 5536959"/>
                <a:gd name="connsiteX104" fmla="*/ 1860559 w 10270374"/>
                <a:gd name="connsiteY104" fmla="*/ 2766431 h 5536959"/>
                <a:gd name="connsiteX105" fmla="*/ 1701613 w 10270374"/>
                <a:gd name="connsiteY105" fmla="*/ 2263518 h 5536959"/>
                <a:gd name="connsiteX106" fmla="*/ 1690183 w 10270374"/>
                <a:gd name="connsiteY106" fmla="*/ 1966338 h 5536959"/>
                <a:gd name="connsiteX107" fmla="*/ 1381991 w 10270374"/>
                <a:gd name="connsiteY107" fmla="*/ 1841604 h 5536959"/>
                <a:gd name="connsiteX108" fmla="*/ 1095823 w 10270374"/>
                <a:gd name="connsiteY108" fmla="*/ 1714878 h 5536959"/>
                <a:gd name="connsiteX109" fmla="*/ 746507 w 10270374"/>
                <a:gd name="connsiteY109" fmla="*/ 1626415 h 5536959"/>
                <a:gd name="connsiteX110" fmla="*/ 352873 w 10270374"/>
                <a:gd name="connsiteY110" fmla="*/ 1726308 h 5536959"/>
                <a:gd name="connsiteX111" fmla="*/ 113171 w 10270374"/>
                <a:gd name="connsiteY111" fmla="*/ 1763582 h 5536959"/>
                <a:gd name="connsiteX112" fmla="*/ 9973 w 10270374"/>
                <a:gd name="connsiteY112" fmla="*/ 1737738 h 5536959"/>
                <a:gd name="connsiteX113" fmla="*/ 348516 w 10270374"/>
                <a:gd name="connsiteY113" fmla="*/ 1643812 h 5536959"/>
                <a:gd name="connsiteX114" fmla="*/ 653097 w 10270374"/>
                <a:gd name="connsiteY114" fmla="*/ 1543920 h 5536959"/>
                <a:gd name="connsiteX115" fmla="*/ 1072963 w 10270374"/>
                <a:gd name="connsiteY115" fmla="*/ 1612008 h 5536959"/>
                <a:gd name="connsiteX116" fmla="*/ 1244413 w 10270374"/>
                <a:gd name="connsiteY116" fmla="*/ 1657728 h 5536959"/>
                <a:gd name="connsiteX117" fmla="*/ 1205766 w 10270374"/>
                <a:gd name="connsiteY117" fmla="*/ 1451988 h 5536959"/>
                <a:gd name="connsiteX118" fmla="*/ 1046313 w 10270374"/>
                <a:gd name="connsiteY118" fmla="*/ 815409 h 5536959"/>
                <a:gd name="connsiteX119" fmla="*/ 1221553 w 10270374"/>
                <a:gd name="connsiteY119" fmla="*/ 1211958 h 5536959"/>
                <a:gd name="connsiteX0" fmla="*/ 1221553 w 10270374"/>
                <a:gd name="connsiteY0" fmla="*/ 1211958 h 5536959"/>
                <a:gd name="connsiteX1" fmla="*/ 1343911 w 10270374"/>
                <a:gd name="connsiteY1" fmla="*/ 1559828 h 5536959"/>
                <a:gd name="connsiteX2" fmla="*/ 1553023 w 10270374"/>
                <a:gd name="connsiteY2" fmla="*/ 1657728 h 5536959"/>
                <a:gd name="connsiteX3" fmla="*/ 1907353 w 10270374"/>
                <a:gd name="connsiteY3" fmla="*/ 1680588 h 5536959"/>
                <a:gd name="connsiteX4" fmla="*/ 2021653 w 10270374"/>
                <a:gd name="connsiteY4" fmla="*/ 1543428 h 5536959"/>
                <a:gd name="connsiteX5" fmla="*/ 2124523 w 10270374"/>
                <a:gd name="connsiteY5" fmla="*/ 1291968 h 5536959"/>
                <a:gd name="connsiteX6" fmla="*/ 2124523 w 10270374"/>
                <a:gd name="connsiteY6" fmla="*/ 1120518 h 5536959"/>
                <a:gd name="connsiteX7" fmla="*/ 2068029 w 10270374"/>
                <a:gd name="connsiteY7" fmla="*/ 825325 h 5536959"/>
                <a:gd name="connsiteX8" fmla="*/ 2078803 w 10270374"/>
                <a:gd name="connsiteY8" fmla="*/ 777618 h 5536959"/>
                <a:gd name="connsiteX9" fmla="*/ 2170243 w 10270374"/>
                <a:gd name="connsiteY9" fmla="*/ 1086228 h 5536959"/>
                <a:gd name="connsiteX10" fmla="*/ 2215963 w 10270374"/>
                <a:gd name="connsiteY10" fmla="*/ 1269108 h 5536959"/>
                <a:gd name="connsiteX11" fmla="*/ 2284543 w 10270374"/>
                <a:gd name="connsiteY11" fmla="*/ 1303398 h 5536959"/>
                <a:gd name="connsiteX12" fmla="*/ 2330263 w 10270374"/>
                <a:gd name="connsiteY12" fmla="*/ 1166238 h 5536959"/>
                <a:gd name="connsiteX13" fmla="*/ 2467423 w 10270374"/>
                <a:gd name="connsiteY13" fmla="*/ 880488 h 5536959"/>
                <a:gd name="connsiteX14" fmla="*/ 2558863 w 10270374"/>
                <a:gd name="connsiteY14" fmla="*/ 640458 h 5536959"/>
                <a:gd name="connsiteX15" fmla="*/ 2616013 w 10270374"/>
                <a:gd name="connsiteY15" fmla="*/ 537588 h 5536959"/>
                <a:gd name="connsiteX16" fmla="*/ 2558863 w 10270374"/>
                <a:gd name="connsiteY16" fmla="*/ 789048 h 5536959"/>
                <a:gd name="connsiteX17" fmla="*/ 2444563 w 10270374"/>
                <a:gd name="connsiteY17" fmla="*/ 1097658 h 5536959"/>
                <a:gd name="connsiteX18" fmla="*/ 2375983 w 10270374"/>
                <a:gd name="connsiteY18" fmla="*/ 1406268 h 5536959"/>
                <a:gd name="connsiteX19" fmla="*/ 2558863 w 10270374"/>
                <a:gd name="connsiteY19" fmla="*/ 1577718 h 5536959"/>
                <a:gd name="connsiteX20" fmla="*/ 2878903 w 10270374"/>
                <a:gd name="connsiteY20" fmla="*/ 1657728 h 5536959"/>
                <a:gd name="connsiteX21" fmla="*/ 3187513 w 10270374"/>
                <a:gd name="connsiteY21" fmla="*/ 1657728 h 5536959"/>
                <a:gd name="connsiteX22" fmla="*/ 3370393 w 10270374"/>
                <a:gd name="connsiteY22" fmla="*/ 1566288 h 5536959"/>
                <a:gd name="connsiteX23" fmla="*/ 3488066 w 10270374"/>
                <a:gd name="connsiteY23" fmla="*/ 1246753 h 5536959"/>
                <a:gd name="connsiteX24" fmla="*/ 3495138 w 10270374"/>
                <a:gd name="connsiteY24" fmla="*/ 1115548 h 5536959"/>
                <a:gd name="connsiteX25" fmla="*/ 3493650 w 10270374"/>
                <a:gd name="connsiteY25" fmla="*/ 1063976 h 5536959"/>
                <a:gd name="connsiteX26" fmla="*/ 3450403 w 10270374"/>
                <a:gd name="connsiteY26" fmla="*/ 777618 h 5536959"/>
                <a:gd name="connsiteX27" fmla="*/ 3119893 w 10270374"/>
                <a:gd name="connsiteY27" fmla="*/ 321571 h 5536959"/>
                <a:gd name="connsiteX28" fmla="*/ 3497351 w 10270374"/>
                <a:gd name="connsiteY28" fmla="*/ 674883 h 5536959"/>
                <a:gd name="connsiteX29" fmla="*/ 3759013 w 10270374"/>
                <a:gd name="connsiteY29" fmla="*/ 571878 h 5536959"/>
                <a:gd name="connsiteX30" fmla="*/ 3999043 w 10270374"/>
                <a:gd name="connsiteY30" fmla="*/ 91818 h 5536959"/>
                <a:gd name="connsiteX31" fmla="*/ 4033333 w 10270374"/>
                <a:gd name="connsiteY31" fmla="*/ 11808 h 5536959"/>
                <a:gd name="connsiteX32" fmla="*/ 3984569 w 10270374"/>
                <a:gd name="connsiteY32" fmla="*/ 247366 h 5536959"/>
                <a:gd name="connsiteX33" fmla="*/ 3812791 w 10270374"/>
                <a:gd name="connsiteY33" fmla="*/ 647417 h 5536959"/>
                <a:gd name="connsiteX34" fmla="*/ 3592906 w 10270374"/>
                <a:gd name="connsiteY34" fmla="*/ 811408 h 5536959"/>
                <a:gd name="connsiteX35" fmla="*/ 3604425 w 10270374"/>
                <a:gd name="connsiteY35" fmla="*/ 999253 h 5536959"/>
                <a:gd name="connsiteX36" fmla="*/ 3872985 w 10270374"/>
                <a:gd name="connsiteY36" fmla="*/ 881976 h 5536959"/>
                <a:gd name="connsiteX37" fmla="*/ 4200754 w 10270374"/>
                <a:gd name="connsiteY37" fmla="*/ 774136 h 5536959"/>
                <a:gd name="connsiteX38" fmla="*/ 4064251 w 10270374"/>
                <a:gd name="connsiteY38" fmla="*/ 847195 h 5536959"/>
                <a:gd name="connsiteX39" fmla="*/ 3818880 w 10270374"/>
                <a:gd name="connsiteY39" fmla="*/ 991305 h 5536959"/>
                <a:gd name="connsiteX40" fmla="*/ 3658531 w 10270374"/>
                <a:gd name="connsiteY40" fmla="*/ 1093178 h 5536959"/>
                <a:gd name="connsiteX41" fmla="*/ 3622838 w 10270374"/>
                <a:gd name="connsiteY41" fmla="*/ 1221401 h 5536959"/>
                <a:gd name="connsiteX42" fmla="*/ 3577446 w 10270374"/>
                <a:gd name="connsiteY42" fmla="*/ 1500691 h 5536959"/>
                <a:gd name="connsiteX43" fmla="*/ 3461833 w 10270374"/>
                <a:gd name="connsiteY43" fmla="*/ 1726308 h 5536959"/>
                <a:gd name="connsiteX44" fmla="*/ 3278953 w 10270374"/>
                <a:gd name="connsiteY44" fmla="*/ 2034918 h 5536959"/>
                <a:gd name="connsiteX45" fmla="*/ 3288742 w 10270374"/>
                <a:gd name="connsiteY45" fmla="*/ 2273460 h 5536959"/>
                <a:gd name="connsiteX46" fmla="*/ 3434288 w 10270374"/>
                <a:gd name="connsiteY46" fmla="*/ 2417577 h 5536959"/>
                <a:gd name="connsiteX47" fmla="*/ 3781217 w 10270374"/>
                <a:gd name="connsiteY47" fmla="*/ 2618845 h 5536959"/>
                <a:gd name="connsiteX48" fmla="*/ 4079053 w 10270374"/>
                <a:gd name="connsiteY48" fmla="*/ 2777868 h 5536959"/>
                <a:gd name="connsiteX49" fmla="*/ 8113040 w 10270374"/>
                <a:gd name="connsiteY49" fmla="*/ 4477806 h 5536959"/>
                <a:gd name="connsiteX50" fmla="*/ 9595174 w 10270374"/>
                <a:gd name="connsiteY50" fmla="*/ 4977747 h 5536959"/>
                <a:gd name="connsiteX51" fmla="*/ 10208077 w 10270374"/>
                <a:gd name="connsiteY51" fmla="*/ 5047054 h 5536959"/>
                <a:gd name="connsiteX52" fmla="*/ 9897932 w 10270374"/>
                <a:gd name="connsiteY52" fmla="*/ 5530235 h 5536959"/>
                <a:gd name="connsiteX53" fmla="*/ 8790276 w 10270374"/>
                <a:gd name="connsiteY53" fmla="*/ 5047055 h 5536959"/>
                <a:gd name="connsiteX54" fmla="*/ 4940575 w 10270374"/>
                <a:gd name="connsiteY54" fmla="*/ 3376168 h 5536959"/>
                <a:gd name="connsiteX55" fmla="*/ 3944371 w 10270374"/>
                <a:gd name="connsiteY55" fmla="*/ 2976643 h 5536959"/>
                <a:gd name="connsiteX56" fmla="*/ 3460193 w 10270374"/>
                <a:gd name="connsiteY56" fmla="*/ 2852901 h 5536959"/>
                <a:gd name="connsiteX57" fmla="*/ 3217865 w 10270374"/>
                <a:gd name="connsiteY57" fmla="*/ 2829045 h 5536959"/>
                <a:gd name="connsiteX58" fmla="*/ 3025524 w 10270374"/>
                <a:gd name="connsiteY58" fmla="*/ 2858861 h 5536959"/>
                <a:gd name="connsiteX59" fmla="*/ 2832855 w 10270374"/>
                <a:gd name="connsiteY59" fmla="*/ 2930924 h 5536959"/>
                <a:gd name="connsiteX60" fmla="*/ 2820111 w 10270374"/>
                <a:gd name="connsiteY60" fmla="*/ 3026344 h 5536959"/>
                <a:gd name="connsiteX61" fmla="*/ 2959241 w 10270374"/>
                <a:gd name="connsiteY61" fmla="*/ 3167976 h 5536959"/>
                <a:gd name="connsiteX62" fmla="*/ 3176083 w 10270374"/>
                <a:gd name="connsiteY62" fmla="*/ 3269358 h 5536959"/>
                <a:gd name="connsiteX63" fmla="*/ 3388239 w 10270374"/>
                <a:gd name="connsiteY63" fmla="*/ 3442290 h 5536959"/>
                <a:gd name="connsiteX64" fmla="*/ 3212014 w 10270374"/>
                <a:gd name="connsiteY64" fmla="*/ 3336948 h 5536959"/>
                <a:gd name="connsiteX65" fmla="*/ 3004633 w 10270374"/>
                <a:gd name="connsiteY65" fmla="*/ 3276814 h 5536959"/>
                <a:gd name="connsiteX66" fmla="*/ 2771676 w 10270374"/>
                <a:gd name="connsiteY66" fmla="*/ 3166987 h 5536959"/>
                <a:gd name="connsiteX67" fmla="*/ 2638873 w 10270374"/>
                <a:gd name="connsiteY67" fmla="*/ 3097908 h 5536959"/>
                <a:gd name="connsiteX68" fmla="*/ 2570293 w 10270374"/>
                <a:gd name="connsiteY68" fmla="*/ 3109338 h 5536959"/>
                <a:gd name="connsiteX69" fmla="*/ 2525557 w 10270374"/>
                <a:gd name="connsiteY69" fmla="*/ 3326508 h 5536959"/>
                <a:gd name="connsiteX70" fmla="*/ 2584349 w 10270374"/>
                <a:gd name="connsiteY70" fmla="*/ 3577470 h 5536959"/>
                <a:gd name="connsiteX71" fmla="*/ 2663703 w 10270374"/>
                <a:gd name="connsiteY71" fmla="*/ 3996904 h 5536959"/>
                <a:gd name="connsiteX72" fmla="*/ 2633113 w 10270374"/>
                <a:gd name="connsiteY72" fmla="*/ 4192703 h 5536959"/>
                <a:gd name="connsiteX73" fmla="*/ 2539703 w 10270374"/>
                <a:gd name="connsiteY73" fmla="*/ 4455574 h 5536959"/>
                <a:gd name="connsiteX74" fmla="*/ 2595212 w 10270374"/>
                <a:gd name="connsiteY74" fmla="*/ 3945217 h 5536959"/>
                <a:gd name="connsiteX75" fmla="*/ 2481240 w 10270374"/>
                <a:gd name="connsiteY75" fmla="*/ 3566538 h 5536959"/>
                <a:gd name="connsiteX76" fmla="*/ 2307403 w 10270374"/>
                <a:gd name="connsiteY76" fmla="*/ 3166488 h 5536959"/>
                <a:gd name="connsiteX77" fmla="*/ 2261683 w 10270374"/>
                <a:gd name="connsiteY77" fmla="*/ 3063618 h 5536959"/>
                <a:gd name="connsiteX78" fmla="*/ 2078803 w 10270374"/>
                <a:gd name="connsiteY78" fmla="*/ 2949318 h 5536959"/>
                <a:gd name="connsiteX79" fmla="*/ 1824299 w 10270374"/>
                <a:gd name="connsiteY79" fmla="*/ 3002494 h 5536959"/>
                <a:gd name="connsiteX80" fmla="*/ 1412162 w 10270374"/>
                <a:gd name="connsiteY80" fmla="*/ 3235573 h 5536959"/>
                <a:gd name="connsiteX81" fmla="*/ 1381573 w 10270374"/>
                <a:gd name="connsiteY81" fmla="*/ 3680838 h 5536959"/>
                <a:gd name="connsiteX82" fmla="*/ 1340867 w 10270374"/>
                <a:gd name="connsiteY82" fmla="*/ 3980504 h 5536959"/>
                <a:gd name="connsiteX83" fmla="*/ 1197619 w 10270374"/>
                <a:gd name="connsiteY83" fmla="*/ 4738831 h 5536959"/>
                <a:gd name="connsiteX84" fmla="*/ 1220896 w 10270374"/>
                <a:gd name="connsiteY84" fmla="*/ 4338309 h 5536959"/>
                <a:gd name="connsiteX85" fmla="*/ 1242772 w 10270374"/>
                <a:gd name="connsiteY85" fmla="*/ 4080888 h 5536959"/>
                <a:gd name="connsiteX86" fmla="*/ 1198693 w 10270374"/>
                <a:gd name="connsiteY86" fmla="*/ 3909438 h 5536959"/>
                <a:gd name="connsiteX87" fmla="*/ 970093 w 10270374"/>
                <a:gd name="connsiteY87" fmla="*/ 3989448 h 5536959"/>
                <a:gd name="connsiteX88" fmla="*/ 766328 w 10270374"/>
                <a:gd name="connsiteY88" fmla="*/ 4131990 h 5536959"/>
                <a:gd name="connsiteX89" fmla="*/ 555808 w 10270374"/>
                <a:gd name="connsiteY89" fmla="*/ 4355688 h 5536959"/>
                <a:gd name="connsiteX90" fmla="*/ 785900 w 10270374"/>
                <a:gd name="connsiteY90" fmla="*/ 4017771 h 5536959"/>
                <a:gd name="connsiteX91" fmla="*/ 1130113 w 10270374"/>
                <a:gd name="connsiteY91" fmla="*/ 3817500 h 5536959"/>
                <a:gd name="connsiteX92" fmla="*/ 1278703 w 10270374"/>
                <a:gd name="connsiteY92" fmla="*/ 3726558 h 5536959"/>
                <a:gd name="connsiteX93" fmla="*/ 1269661 w 10270374"/>
                <a:gd name="connsiteY93" fmla="*/ 3390117 h 5536959"/>
                <a:gd name="connsiteX94" fmla="*/ 1309620 w 10270374"/>
                <a:gd name="connsiteY94" fmla="*/ 3169963 h 5536959"/>
                <a:gd name="connsiteX95" fmla="*/ 1393003 w 10270374"/>
                <a:gd name="connsiteY95" fmla="*/ 3052188 h 5536959"/>
                <a:gd name="connsiteX96" fmla="*/ 1080693 w 10270374"/>
                <a:gd name="connsiteY96" fmla="*/ 2984604 h 5536959"/>
                <a:gd name="connsiteX97" fmla="*/ 663453 w 10270374"/>
                <a:gd name="connsiteY97" fmla="*/ 3023360 h 5536959"/>
                <a:gd name="connsiteX98" fmla="*/ 235111 w 10270374"/>
                <a:gd name="connsiteY98" fmla="*/ 3217172 h 5536959"/>
                <a:gd name="connsiteX99" fmla="*/ 421453 w 10270374"/>
                <a:gd name="connsiteY99" fmla="*/ 3029328 h 5536959"/>
                <a:gd name="connsiteX100" fmla="*/ 627193 w 10270374"/>
                <a:gd name="connsiteY100" fmla="*/ 2926458 h 5536959"/>
                <a:gd name="connsiteX101" fmla="*/ 854480 w 10270374"/>
                <a:gd name="connsiteY101" fmla="*/ 2889178 h 5536959"/>
                <a:gd name="connsiteX102" fmla="*/ 1149272 w 10270374"/>
                <a:gd name="connsiteY102" fmla="*/ 2889676 h 5536959"/>
                <a:gd name="connsiteX103" fmla="*/ 1531894 w 10270374"/>
                <a:gd name="connsiteY103" fmla="*/ 2917507 h 5536959"/>
                <a:gd name="connsiteX104" fmla="*/ 1860559 w 10270374"/>
                <a:gd name="connsiteY104" fmla="*/ 2766431 h 5536959"/>
                <a:gd name="connsiteX105" fmla="*/ 1701613 w 10270374"/>
                <a:gd name="connsiteY105" fmla="*/ 2263518 h 5536959"/>
                <a:gd name="connsiteX106" fmla="*/ 1690183 w 10270374"/>
                <a:gd name="connsiteY106" fmla="*/ 1966338 h 5536959"/>
                <a:gd name="connsiteX107" fmla="*/ 1381991 w 10270374"/>
                <a:gd name="connsiteY107" fmla="*/ 1841604 h 5536959"/>
                <a:gd name="connsiteX108" fmla="*/ 1095823 w 10270374"/>
                <a:gd name="connsiteY108" fmla="*/ 1714878 h 5536959"/>
                <a:gd name="connsiteX109" fmla="*/ 746507 w 10270374"/>
                <a:gd name="connsiteY109" fmla="*/ 1626415 h 5536959"/>
                <a:gd name="connsiteX110" fmla="*/ 352873 w 10270374"/>
                <a:gd name="connsiteY110" fmla="*/ 1726308 h 5536959"/>
                <a:gd name="connsiteX111" fmla="*/ 113171 w 10270374"/>
                <a:gd name="connsiteY111" fmla="*/ 1763582 h 5536959"/>
                <a:gd name="connsiteX112" fmla="*/ 9973 w 10270374"/>
                <a:gd name="connsiteY112" fmla="*/ 1737738 h 5536959"/>
                <a:gd name="connsiteX113" fmla="*/ 348516 w 10270374"/>
                <a:gd name="connsiteY113" fmla="*/ 1643812 h 5536959"/>
                <a:gd name="connsiteX114" fmla="*/ 653097 w 10270374"/>
                <a:gd name="connsiteY114" fmla="*/ 1543920 h 5536959"/>
                <a:gd name="connsiteX115" fmla="*/ 1072963 w 10270374"/>
                <a:gd name="connsiteY115" fmla="*/ 1612008 h 5536959"/>
                <a:gd name="connsiteX116" fmla="*/ 1244413 w 10270374"/>
                <a:gd name="connsiteY116" fmla="*/ 1657728 h 5536959"/>
                <a:gd name="connsiteX117" fmla="*/ 1205766 w 10270374"/>
                <a:gd name="connsiteY117" fmla="*/ 1451988 h 5536959"/>
                <a:gd name="connsiteX118" fmla="*/ 1046313 w 10270374"/>
                <a:gd name="connsiteY118" fmla="*/ 815409 h 5536959"/>
                <a:gd name="connsiteX119" fmla="*/ 1221553 w 10270374"/>
                <a:gd name="connsiteY119" fmla="*/ 1211958 h 5536959"/>
                <a:gd name="connsiteX0" fmla="*/ 1221553 w 10268804"/>
                <a:gd name="connsiteY0" fmla="*/ 1211958 h 5762516"/>
                <a:gd name="connsiteX1" fmla="*/ 1343911 w 10268804"/>
                <a:gd name="connsiteY1" fmla="*/ 1559828 h 5762516"/>
                <a:gd name="connsiteX2" fmla="*/ 1553023 w 10268804"/>
                <a:gd name="connsiteY2" fmla="*/ 1657728 h 5762516"/>
                <a:gd name="connsiteX3" fmla="*/ 1907353 w 10268804"/>
                <a:gd name="connsiteY3" fmla="*/ 1680588 h 5762516"/>
                <a:gd name="connsiteX4" fmla="*/ 2021653 w 10268804"/>
                <a:gd name="connsiteY4" fmla="*/ 1543428 h 5762516"/>
                <a:gd name="connsiteX5" fmla="*/ 2124523 w 10268804"/>
                <a:gd name="connsiteY5" fmla="*/ 1291968 h 5762516"/>
                <a:gd name="connsiteX6" fmla="*/ 2124523 w 10268804"/>
                <a:gd name="connsiteY6" fmla="*/ 1120518 h 5762516"/>
                <a:gd name="connsiteX7" fmla="*/ 2068029 w 10268804"/>
                <a:gd name="connsiteY7" fmla="*/ 825325 h 5762516"/>
                <a:gd name="connsiteX8" fmla="*/ 2078803 w 10268804"/>
                <a:gd name="connsiteY8" fmla="*/ 777618 h 5762516"/>
                <a:gd name="connsiteX9" fmla="*/ 2170243 w 10268804"/>
                <a:gd name="connsiteY9" fmla="*/ 1086228 h 5762516"/>
                <a:gd name="connsiteX10" fmla="*/ 2215963 w 10268804"/>
                <a:gd name="connsiteY10" fmla="*/ 1269108 h 5762516"/>
                <a:gd name="connsiteX11" fmla="*/ 2284543 w 10268804"/>
                <a:gd name="connsiteY11" fmla="*/ 1303398 h 5762516"/>
                <a:gd name="connsiteX12" fmla="*/ 2330263 w 10268804"/>
                <a:gd name="connsiteY12" fmla="*/ 1166238 h 5762516"/>
                <a:gd name="connsiteX13" fmla="*/ 2467423 w 10268804"/>
                <a:gd name="connsiteY13" fmla="*/ 880488 h 5762516"/>
                <a:gd name="connsiteX14" fmla="*/ 2558863 w 10268804"/>
                <a:gd name="connsiteY14" fmla="*/ 640458 h 5762516"/>
                <a:gd name="connsiteX15" fmla="*/ 2616013 w 10268804"/>
                <a:gd name="connsiteY15" fmla="*/ 537588 h 5762516"/>
                <a:gd name="connsiteX16" fmla="*/ 2558863 w 10268804"/>
                <a:gd name="connsiteY16" fmla="*/ 789048 h 5762516"/>
                <a:gd name="connsiteX17" fmla="*/ 2444563 w 10268804"/>
                <a:gd name="connsiteY17" fmla="*/ 1097658 h 5762516"/>
                <a:gd name="connsiteX18" fmla="*/ 2375983 w 10268804"/>
                <a:gd name="connsiteY18" fmla="*/ 1406268 h 5762516"/>
                <a:gd name="connsiteX19" fmla="*/ 2558863 w 10268804"/>
                <a:gd name="connsiteY19" fmla="*/ 1577718 h 5762516"/>
                <a:gd name="connsiteX20" fmla="*/ 2878903 w 10268804"/>
                <a:gd name="connsiteY20" fmla="*/ 1657728 h 5762516"/>
                <a:gd name="connsiteX21" fmla="*/ 3187513 w 10268804"/>
                <a:gd name="connsiteY21" fmla="*/ 1657728 h 5762516"/>
                <a:gd name="connsiteX22" fmla="*/ 3370393 w 10268804"/>
                <a:gd name="connsiteY22" fmla="*/ 1566288 h 5762516"/>
                <a:gd name="connsiteX23" fmla="*/ 3488066 w 10268804"/>
                <a:gd name="connsiteY23" fmla="*/ 1246753 h 5762516"/>
                <a:gd name="connsiteX24" fmla="*/ 3495138 w 10268804"/>
                <a:gd name="connsiteY24" fmla="*/ 1115548 h 5762516"/>
                <a:gd name="connsiteX25" fmla="*/ 3493650 w 10268804"/>
                <a:gd name="connsiteY25" fmla="*/ 1063976 h 5762516"/>
                <a:gd name="connsiteX26" fmla="*/ 3450403 w 10268804"/>
                <a:gd name="connsiteY26" fmla="*/ 777618 h 5762516"/>
                <a:gd name="connsiteX27" fmla="*/ 3119893 w 10268804"/>
                <a:gd name="connsiteY27" fmla="*/ 321571 h 5762516"/>
                <a:gd name="connsiteX28" fmla="*/ 3497351 w 10268804"/>
                <a:gd name="connsiteY28" fmla="*/ 674883 h 5762516"/>
                <a:gd name="connsiteX29" fmla="*/ 3759013 w 10268804"/>
                <a:gd name="connsiteY29" fmla="*/ 571878 h 5762516"/>
                <a:gd name="connsiteX30" fmla="*/ 3999043 w 10268804"/>
                <a:gd name="connsiteY30" fmla="*/ 91818 h 5762516"/>
                <a:gd name="connsiteX31" fmla="*/ 4033333 w 10268804"/>
                <a:gd name="connsiteY31" fmla="*/ 11808 h 5762516"/>
                <a:gd name="connsiteX32" fmla="*/ 3984569 w 10268804"/>
                <a:gd name="connsiteY32" fmla="*/ 247366 h 5762516"/>
                <a:gd name="connsiteX33" fmla="*/ 3812791 w 10268804"/>
                <a:gd name="connsiteY33" fmla="*/ 647417 h 5762516"/>
                <a:gd name="connsiteX34" fmla="*/ 3592906 w 10268804"/>
                <a:gd name="connsiteY34" fmla="*/ 811408 h 5762516"/>
                <a:gd name="connsiteX35" fmla="*/ 3604425 w 10268804"/>
                <a:gd name="connsiteY35" fmla="*/ 999253 h 5762516"/>
                <a:gd name="connsiteX36" fmla="*/ 3872985 w 10268804"/>
                <a:gd name="connsiteY36" fmla="*/ 881976 h 5762516"/>
                <a:gd name="connsiteX37" fmla="*/ 4200754 w 10268804"/>
                <a:gd name="connsiteY37" fmla="*/ 774136 h 5762516"/>
                <a:gd name="connsiteX38" fmla="*/ 4064251 w 10268804"/>
                <a:gd name="connsiteY38" fmla="*/ 847195 h 5762516"/>
                <a:gd name="connsiteX39" fmla="*/ 3818880 w 10268804"/>
                <a:gd name="connsiteY39" fmla="*/ 991305 h 5762516"/>
                <a:gd name="connsiteX40" fmla="*/ 3658531 w 10268804"/>
                <a:gd name="connsiteY40" fmla="*/ 1093178 h 5762516"/>
                <a:gd name="connsiteX41" fmla="*/ 3622838 w 10268804"/>
                <a:gd name="connsiteY41" fmla="*/ 1221401 h 5762516"/>
                <a:gd name="connsiteX42" fmla="*/ 3577446 w 10268804"/>
                <a:gd name="connsiteY42" fmla="*/ 1500691 h 5762516"/>
                <a:gd name="connsiteX43" fmla="*/ 3461833 w 10268804"/>
                <a:gd name="connsiteY43" fmla="*/ 1726308 h 5762516"/>
                <a:gd name="connsiteX44" fmla="*/ 3278953 w 10268804"/>
                <a:gd name="connsiteY44" fmla="*/ 2034918 h 5762516"/>
                <a:gd name="connsiteX45" fmla="*/ 3288742 w 10268804"/>
                <a:gd name="connsiteY45" fmla="*/ 2273460 h 5762516"/>
                <a:gd name="connsiteX46" fmla="*/ 3434288 w 10268804"/>
                <a:gd name="connsiteY46" fmla="*/ 2417577 h 5762516"/>
                <a:gd name="connsiteX47" fmla="*/ 3781217 w 10268804"/>
                <a:gd name="connsiteY47" fmla="*/ 2618845 h 5762516"/>
                <a:gd name="connsiteX48" fmla="*/ 4079053 w 10268804"/>
                <a:gd name="connsiteY48" fmla="*/ 2777868 h 5762516"/>
                <a:gd name="connsiteX49" fmla="*/ 8113040 w 10268804"/>
                <a:gd name="connsiteY49" fmla="*/ 4477806 h 5762516"/>
                <a:gd name="connsiteX50" fmla="*/ 9595174 w 10268804"/>
                <a:gd name="connsiteY50" fmla="*/ 4977747 h 5762516"/>
                <a:gd name="connsiteX51" fmla="*/ 10208077 w 10268804"/>
                <a:gd name="connsiteY51" fmla="*/ 5047054 h 5762516"/>
                <a:gd name="connsiteX52" fmla="*/ 9885563 w 10268804"/>
                <a:gd name="connsiteY52" fmla="*/ 5758560 h 5762516"/>
                <a:gd name="connsiteX53" fmla="*/ 8790276 w 10268804"/>
                <a:gd name="connsiteY53" fmla="*/ 5047055 h 5762516"/>
                <a:gd name="connsiteX54" fmla="*/ 4940575 w 10268804"/>
                <a:gd name="connsiteY54" fmla="*/ 3376168 h 5762516"/>
                <a:gd name="connsiteX55" fmla="*/ 3944371 w 10268804"/>
                <a:gd name="connsiteY55" fmla="*/ 2976643 h 5762516"/>
                <a:gd name="connsiteX56" fmla="*/ 3460193 w 10268804"/>
                <a:gd name="connsiteY56" fmla="*/ 2852901 h 5762516"/>
                <a:gd name="connsiteX57" fmla="*/ 3217865 w 10268804"/>
                <a:gd name="connsiteY57" fmla="*/ 2829045 h 5762516"/>
                <a:gd name="connsiteX58" fmla="*/ 3025524 w 10268804"/>
                <a:gd name="connsiteY58" fmla="*/ 2858861 h 5762516"/>
                <a:gd name="connsiteX59" fmla="*/ 2832855 w 10268804"/>
                <a:gd name="connsiteY59" fmla="*/ 2930924 h 5762516"/>
                <a:gd name="connsiteX60" fmla="*/ 2820111 w 10268804"/>
                <a:gd name="connsiteY60" fmla="*/ 3026344 h 5762516"/>
                <a:gd name="connsiteX61" fmla="*/ 2959241 w 10268804"/>
                <a:gd name="connsiteY61" fmla="*/ 3167976 h 5762516"/>
                <a:gd name="connsiteX62" fmla="*/ 3176083 w 10268804"/>
                <a:gd name="connsiteY62" fmla="*/ 3269358 h 5762516"/>
                <a:gd name="connsiteX63" fmla="*/ 3388239 w 10268804"/>
                <a:gd name="connsiteY63" fmla="*/ 3442290 h 5762516"/>
                <a:gd name="connsiteX64" fmla="*/ 3212014 w 10268804"/>
                <a:gd name="connsiteY64" fmla="*/ 3336948 h 5762516"/>
                <a:gd name="connsiteX65" fmla="*/ 3004633 w 10268804"/>
                <a:gd name="connsiteY65" fmla="*/ 3276814 h 5762516"/>
                <a:gd name="connsiteX66" fmla="*/ 2771676 w 10268804"/>
                <a:gd name="connsiteY66" fmla="*/ 3166987 h 5762516"/>
                <a:gd name="connsiteX67" fmla="*/ 2638873 w 10268804"/>
                <a:gd name="connsiteY67" fmla="*/ 3097908 h 5762516"/>
                <a:gd name="connsiteX68" fmla="*/ 2570293 w 10268804"/>
                <a:gd name="connsiteY68" fmla="*/ 3109338 h 5762516"/>
                <a:gd name="connsiteX69" fmla="*/ 2525557 w 10268804"/>
                <a:gd name="connsiteY69" fmla="*/ 3326508 h 5762516"/>
                <a:gd name="connsiteX70" fmla="*/ 2584349 w 10268804"/>
                <a:gd name="connsiteY70" fmla="*/ 3577470 h 5762516"/>
                <a:gd name="connsiteX71" fmla="*/ 2663703 w 10268804"/>
                <a:gd name="connsiteY71" fmla="*/ 3996904 h 5762516"/>
                <a:gd name="connsiteX72" fmla="*/ 2633113 w 10268804"/>
                <a:gd name="connsiteY72" fmla="*/ 4192703 h 5762516"/>
                <a:gd name="connsiteX73" fmla="*/ 2539703 w 10268804"/>
                <a:gd name="connsiteY73" fmla="*/ 4455574 h 5762516"/>
                <a:gd name="connsiteX74" fmla="*/ 2595212 w 10268804"/>
                <a:gd name="connsiteY74" fmla="*/ 3945217 h 5762516"/>
                <a:gd name="connsiteX75" fmla="*/ 2481240 w 10268804"/>
                <a:gd name="connsiteY75" fmla="*/ 3566538 h 5762516"/>
                <a:gd name="connsiteX76" fmla="*/ 2307403 w 10268804"/>
                <a:gd name="connsiteY76" fmla="*/ 3166488 h 5762516"/>
                <a:gd name="connsiteX77" fmla="*/ 2261683 w 10268804"/>
                <a:gd name="connsiteY77" fmla="*/ 3063618 h 5762516"/>
                <a:gd name="connsiteX78" fmla="*/ 2078803 w 10268804"/>
                <a:gd name="connsiteY78" fmla="*/ 2949318 h 5762516"/>
                <a:gd name="connsiteX79" fmla="*/ 1824299 w 10268804"/>
                <a:gd name="connsiteY79" fmla="*/ 3002494 h 5762516"/>
                <a:gd name="connsiteX80" fmla="*/ 1412162 w 10268804"/>
                <a:gd name="connsiteY80" fmla="*/ 3235573 h 5762516"/>
                <a:gd name="connsiteX81" fmla="*/ 1381573 w 10268804"/>
                <a:gd name="connsiteY81" fmla="*/ 3680838 h 5762516"/>
                <a:gd name="connsiteX82" fmla="*/ 1340867 w 10268804"/>
                <a:gd name="connsiteY82" fmla="*/ 3980504 h 5762516"/>
                <a:gd name="connsiteX83" fmla="*/ 1197619 w 10268804"/>
                <a:gd name="connsiteY83" fmla="*/ 4738831 h 5762516"/>
                <a:gd name="connsiteX84" fmla="*/ 1220896 w 10268804"/>
                <a:gd name="connsiteY84" fmla="*/ 4338309 h 5762516"/>
                <a:gd name="connsiteX85" fmla="*/ 1242772 w 10268804"/>
                <a:gd name="connsiteY85" fmla="*/ 4080888 h 5762516"/>
                <a:gd name="connsiteX86" fmla="*/ 1198693 w 10268804"/>
                <a:gd name="connsiteY86" fmla="*/ 3909438 h 5762516"/>
                <a:gd name="connsiteX87" fmla="*/ 970093 w 10268804"/>
                <a:gd name="connsiteY87" fmla="*/ 3989448 h 5762516"/>
                <a:gd name="connsiteX88" fmla="*/ 766328 w 10268804"/>
                <a:gd name="connsiteY88" fmla="*/ 4131990 h 5762516"/>
                <a:gd name="connsiteX89" fmla="*/ 555808 w 10268804"/>
                <a:gd name="connsiteY89" fmla="*/ 4355688 h 5762516"/>
                <a:gd name="connsiteX90" fmla="*/ 785900 w 10268804"/>
                <a:gd name="connsiteY90" fmla="*/ 4017771 h 5762516"/>
                <a:gd name="connsiteX91" fmla="*/ 1130113 w 10268804"/>
                <a:gd name="connsiteY91" fmla="*/ 3817500 h 5762516"/>
                <a:gd name="connsiteX92" fmla="*/ 1278703 w 10268804"/>
                <a:gd name="connsiteY92" fmla="*/ 3726558 h 5762516"/>
                <a:gd name="connsiteX93" fmla="*/ 1269661 w 10268804"/>
                <a:gd name="connsiteY93" fmla="*/ 3390117 h 5762516"/>
                <a:gd name="connsiteX94" fmla="*/ 1309620 w 10268804"/>
                <a:gd name="connsiteY94" fmla="*/ 3169963 h 5762516"/>
                <a:gd name="connsiteX95" fmla="*/ 1393003 w 10268804"/>
                <a:gd name="connsiteY95" fmla="*/ 3052188 h 5762516"/>
                <a:gd name="connsiteX96" fmla="*/ 1080693 w 10268804"/>
                <a:gd name="connsiteY96" fmla="*/ 2984604 h 5762516"/>
                <a:gd name="connsiteX97" fmla="*/ 663453 w 10268804"/>
                <a:gd name="connsiteY97" fmla="*/ 3023360 h 5762516"/>
                <a:gd name="connsiteX98" fmla="*/ 235111 w 10268804"/>
                <a:gd name="connsiteY98" fmla="*/ 3217172 h 5762516"/>
                <a:gd name="connsiteX99" fmla="*/ 421453 w 10268804"/>
                <a:gd name="connsiteY99" fmla="*/ 3029328 h 5762516"/>
                <a:gd name="connsiteX100" fmla="*/ 627193 w 10268804"/>
                <a:gd name="connsiteY100" fmla="*/ 2926458 h 5762516"/>
                <a:gd name="connsiteX101" fmla="*/ 854480 w 10268804"/>
                <a:gd name="connsiteY101" fmla="*/ 2889178 h 5762516"/>
                <a:gd name="connsiteX102" fmla="*/ 1149272 w 10268804"/>
                <a:gd name="connsiteY102" fmla="*/ 2889676 h 5762516"/>
                <a:gd name="connsiteX103" fmla="*/ 1531894 w 10268804"/>
                <a:gd name="connsiteY103" fmla="*/ 2917507 h 5762516"/>
                <a:gd name="connsiteX104" fmla="*/ 1860559 w 10268804"/>
                <a:gd name="connsiteY104" fmla="*/ 2766431 h 5762516"/>
                <a:gd name="connsiteX105" fmla="*/ 1701613 w 10268804"/>
                <a:gd name="connsiteY105" fmla="*/ 2263518 h 5762516"/>
                <a:gd name="connsiteX106" fmla="*/ 1690183 w 10268804"/>
                <a:gd name="connsiteY106" fmla="*/ 1966338 h 5762516"/>
                <a:gd name="connsiteX107" fmla="*/ 1381991 w 10268804"/>
                <a:gd name="connsiteY107" fmla="*/ 1841604 h 5762516"/>
                <a:gd name="connsiteX108" fmla="*/ 1095823 w 10268804"/>
                <a:gd name="connsiteY108" fmla="*/ 1714878 h 5762516"/>
                <a:gd name="connsiteX109" fmla="*/ 746507 w 10268804"/>
                <a:gd name="connsiteY109" fmla="*/ 1626415 h 5762516"/>
                <a:gd name="connsiteX110" fmla="*/ 352873 w 10268804"/>
                <a:gd name="connsiteY110" fmla="*/ 1726308 h 5762516"/>
                <a:gd name="connsiteX111" fmla="*/ 113171 w 10268804"/>
                <a:gd name="connsiteY111" fmla="*/ 1763582 h 5762516"/>
                <a:gd name="connsiteX112" fmla="*/ 9973 w 10268804"/>
                <a:gd name="connsiteY112" fmla="*/ 1737738 h 5762516"/>
                <a:gd name="connsiteX113" fmla="*/ 348516 w 10268804"/>
                <a:gd name="connsiteY113" fmla="*/ 1643812 h 5762516"/>
                <a:gd name="connsiteX114" fmla="*/ 653097 w 10268804"/>
                <a:gd name="connsiteY114" fmla="*/ 1543920 h 5762516"/>
                <a:gd name="connsiteX115" fmla="*/ 1072963 w 10268804"/>
                <a:gd name="connsiteY115" fmla="*/ 1612008 h 5762516"/>
                <a:gd name="connsiteX116" fmla="*/ 1244413 w 10268804"/>
                <a:gd name="connsiteY116" fmla="*/ 1657728 h 5762516"/>
                <a:gd name="connsiteX117" fmla="*/ 1205766 w 10268804"/>
                <a:gd name="connsiteY117" fmla="*/ 1451988 h 5762516"/>
                <a:gd name="connsiteX118" fmla="*/ 1046313 w 10268804"/>
                <a:gd name="connsiteY118" fmla="*/ 815409 h 5762516"/>
                <a:gd name="connsiteX119" fmla="*/ 1221553 w 10268804"/>
                <a:gd name="connsiteY119" fmla="*/ 1211958 h 5762516"/>
                <a:gd name="connsiteX0" fmla="*/ 1221553 w 10268804"/>
                <a:gd name="connsiteY0" fmla="*/ 1211958 h 5769999"/>
                <a:gd name="connsiteX1" fmla="*/ 1343911 w 10268804"/>
                <a:gd name="connsiteY1" fmla="*/ 1559828 h 5769999"/>
                <a:gd name="connsiteX2" fmla="*/ 1553023 w 10268804"/>
                <a:gd name="connsiteY2" fmla="*/ 1657728 h 5769999"/>
                <a:gd name="connsiteX3" fmla="*/ 1907353 w 10268804"/>
                <a:gd name="connsiteY3" fmla="*/ 1680588 h 5769999"/>
                <a:gd name="connsiteX4" fmla="*/ 2021653 w 10268804"/>
                <a:gd name="connsiteY4" fmla="*/ 1543428 h 5769999"/>
                <a:gd name="connsiteX5" fmla="*/ 2124523 w 10268804"/>
                <a:gd name="connsiteY5" fmla="*/ 1291968 h 5769999"/>
                <a:gd name="connsiteX6" fmla="*/ 2124523 w 10268804"/>
                <a:gd name="connsiteY6" fmla="*/ 1120518 h 5769999"/>
                <a:gd name="connsiteX7" fmla="*/ 2068029 w 10268804"/>
                <a:gd name="connsiteY7" fmla="*/ 825325 h 5769999"/>
                <a:gd name="connsiteX8" fmla="*/ 2078803 w 10268804"/>
                <a:gd name="connsiteY8" fmla="*/ 777618 h 5769999"/>
                <a:gd name="connsiteX9" fmla="*/ 2170243 w 10268804"/>
                <a:gd name="connsiteY9" fmla="*/ 1086228 h 5769999"/>
                <a:gd name="connsiteX10" fmla="*/ 2215963 w 10268804"/>
                <a:gd name="connsiteY10" fmla="*/ 1269108 h 5769999"/>
                <a:gd name="connsiteX11" fmla="*/ 2284543 w 10268804"/>
                <a:gd name="connsiteY11" fmla="*/ 1303398 h 5769999"/>
                <a:gd name="connsiteX12" fmla="*/ 2330263 w 10268804"/>
                <a:gd name="connsiteY12" fmla="*/ 1166238 h 5769999"/>
                <a:gd name="connsiteX13" fmla="*/ 2467423 w 10268804"/>
                <a:gd name="connsiteY13" fmla="*/ 880488 h 5769999"/>
                <a:gd name="connsiteX14" fmla="*/ 2558863 w 10268804"/>
                <a:gd name="connsiteY14" fmla="*/ 640458 h 5769999"/>
                <a:gd name="connsiteX15" fmla="*/ 2616013 w 10268804"/>
                <a:gd name="connsiteY15" fmla="*/ 537588 h 5769999"/>
                <a:gd name="connsiteX16" fmla="*/ 2558863 w 10268804"/>
                <a:gd name="connsiteY16" fmla="*/ 789048 h 5769999"/>
                <a:gd name="connsiteX17" fmla="*/ 2444563 w 10268804"/>
                <a:gd name="connsiteY17" fmla="*/ 1097658 h 5769999"/>
                <a:gd name="connsiteX18" fmla="*/ 2375983 w 10268804"/>
                <a:gd name="connsiteY18" fmla="*/ 1406268 h 5769999"/>
                <a:gd name="connsiteX19" fmla="*/ 2558863 w 10268804"/>
                <a:gd name="connsiteY19" fmla="*/ 1577718 h 5769999"/>
                <a:gd name="connsiteX20" fmla="*/ 2878903 w 10268804"/>
                <a:gd name="connsiteY20" fmla="*/ 1657728 h 5769999"/>
                <a:gd name="connsiteX21" fmla="*/ 3187513 w 10268804"/>
                <a:gd name="connsiteY21" fmla="*/ 1657728 h 5769999"/>
                <a:gd name="connsiteX22" fmla="*/ 3370393 w 10268804"/>
                <a:gd name="connsiteY22" fmla="*/ 1566288 h 5769999"/>
                <a:gd name="connsiteX23" fmla="*/ 3488066 w 10268804"/>
                <a:gd name="connsiteY23" fmla="*/ 1246753 h 5769999"/>
                <a:gd name="connsiteX24" fmla="*/ 3495138 w 10268804"/>
                <a:gd name="connsiteY24" fmla="*/ 1115548 h 5769999"/>
                <a:gd name="connsiteX25" fmla="*/ 3493650 w 10268804"/>
                <a:gd name="connsiteY25" fmla="*/ 1063976 h 5769999"/>
                <a:gd name="connsiteX26" fmla="*/ 3450403 w 10268804"/>
                <a:gd name="connsiteY26" fmla="*/ 777618 h 5769999"/>
                <a:gd name="connsiteX27" fmla="*/ 3119893 w 10268804"/>
                <a:gd name="connsiteY27" fmla="*/ 321571 h 5769999"/>
                <a:gd name="connsiteX28" fmla="*/ 3497351 w 10268804"/>
                <a:gd name="connsiteY28" fmla="*/ 674883 h 5769999"/>
                <a:gd name="connsiteX29" fmla="*/ 3759013 w 10268804"/>
                <a:gd name="connsiteY29" fmla="*/ 571878 h 5769999"/>
                <a:gd name="connsiteX30" fmla="*/ 3999043 w 10268804"/>
                <a:gd name="connsiteY30" fmla="*/ 91818 h 5769999"/>
                <a:gd name="connsiteX31" fmla="*/ 4033333 w 10268804"/>
                <a:gd name="connsiteY31" fmla="*/ 11808 h 5769999"/>
                <a:gd name="connsiteX32" fmla="*/ 3984569 w 10268804"/>
                <a:gd name="connsiteY32" fmla="*/ 247366 h 5769999"/>
                <a:gd name="connsiteX33" fmla="*/ 3812791 w 10268804"/>
                <a:gd name="connsiteY33" fmla="*/ 647417 h 5769999"/>
                <a:gd name="connsiteX34" fmla="*/ 3592906 w 10268804"/>
                <a:gd name="connsiteY34" fmla="*/ 811408 h 5769999"/>
                <a:gd name="connsiteX35" fmla="*/ 3604425 w 10268804"/>
                <a:gd name="connsiteY35" fmla="*/ 999253 h 5769999"/>
                <a:gd name="connsiteX36" fmla="*/ 3872985 w 10268804"/>
                <a:gd name="connsiteY36" fmla="*/ 881976 h 5769999"/>
                <a:gd name="connsiteX37" fmla="*/ 4200754 w 10268804"/>
                <a:gd name="connsiteY37" fmla="*/ 774136 h 5769999"/>
                <a:gd name="connsiteX38" fmla="*/ 4064251 w 10268804"/>
                <a:gd name="connsiteY38" fmla="*/ 847195 h 5769999"/>
                <a:gd name="connsiteX39" fmla="*/ 3818880 w 10268804"/>
                <a:gd name="connsiteY39" fmla="*/ 991305 h 5769999"/>
                <a:gd name="connsiteX40" fmla="*/ 3658531 w 10268804"/>
                <a:gd name="connsiteY40" fmla="*/ 1093178 h 5769999"/>
                <a:gd name="connsiteX41" fmla="*/ 3622838 w 10268804"/>
                <a:gd name="connsiteY41" fmla="*/ 1221401 h 5769999"/>
                <a:gd name="connsiteX42" fmla="*/ 3577446 w 10268804"/>
                <a:gd name="connsiteY42" fmla="*/ 1500691 h 5769999"/>
                <a:gd name="connsiteX43" fmla="*/ 3461833 w 10268804"/>
                <a:gd name="connsiteY43" fmla="*/ 1726308 h 5769999"/>
                <a:gd name="connsiteX44" fmla="*/ 3278953 w 10268804"/>
                <a:gd name="connsiteY44" fmla="*/ 2034918 h 5769999"/>
                <a:gd name="connsiteX45" fmla="*/ 3288742 w 10268804"/>
                <a:gd name="connsiteY45" fmla="*/ 2273460 h 5769999"/>
                <a:gd name="connsiteX46" fmla="*/ 3434288 w 10268804"/>
                <a:gd name="connsiteY46" fmla="*/ 2417577 h 5769999"/>
                <a:gd name="connsiteX47" fmla="*/ 3781217 w 10268804"/>
                <a:gd name="connsiteY47" fmla="*/ 2618845 h 5769999"/>
                <a:gd name="connsiteX48" fmla="*/ 4079053 w 10268804"/>
                <a:gd name="connsiteY48" fmla="*/ 2777868 h 5769999"/>
                <a:gd name="connsiteX49" fmla="*/ 8113040 w 10268804"/>
                <a:gd name="connsiteY49" fmla="*/ 4477806 h 5769999"/>
                <a:gd name="connsiteX50" fmla="*/ 9595174 w 10268804"/>
                <a:gd name="connsiteY50" fmla="*/ 4977747 h 5769999"/>
                <a:gd name="connsiteX51" fmla="*/ 10208077 w 10268804"/>
                <a:gd name="connsiteY51" fmla="*/ 5047054 h 5769999"/>
                <a:gd name="connsiteX52" fmla="*/ 9885563 w 10268804"/>
                <a:gd name="connsiteY52" fmla="*/ 5758560 h 5769999"/>
                <a:gd name="connsiteX53" fmla="*/ 9635143 w 10268804"/>
                <a:gd name="connsiteY53" fmla="*/ 5397696 h 5769999"/>
                <a:gd name="connsiteX54" fmla="*/ 8790276 w 10268804"/>
                <a:gd name="connsiteY54" fmla="*/ 5047055 h 5769999"/>
                <a:gd name="connsiteX55" fmla="*/ 4940575 w 10268804"/>
                <a:gd name="connsiteY55" fmla="*/ 3376168 h 5769999"/>
                <a:gd name="connsiteX56" fmla="*/ 3944371 w 10268804"/>
                <a:gd name="connsiteY56" fmla="*/ 2976643 h 5769999"/>
                <a:gd name="connsiteX57" fmla="*/ 3460193 w 10268804"/>
                <a:gd name="connsiteY57" fmla="*/ 2852901 h 5769999"/>
                <a:gd name="connsiteX58" fmla="*/ 3217865 w 10268804"/>
                <a:gd name="connsiteY58" fmla="*/ 2829045 h 5769999"/>
                <a:gd name="connsiteX59" fmla="*/ 3025524 w 10268804"/>
                <a:gd name="connsiteY59" fmla="*/ 2858861 h 5769999"/>
                <a:gd name="connsiteX60" fmla="*/ 2832855 w 10268804"/>
                <a:gd name="connsiteY60" fmla="*/ 2930924 h 5769999"/>
                <a:gd name="connsiteX61" fmla="*/ 2820111 w 10268804"/>
                <a:gd name="connsiteY61" fmla="*/ 3026344 h 5769999"/>
                <a:gd name="connsiteX62" fmla="*/ 2959241 w 10268804"/>
                <a:gd name="connsiteY62" fmla="*/ 3167976 h 5769999"/>
                <a:gd name="connsiteX63" fmla="*/ 3176083 w 10268804"/>
                <a:gd name="connsiteY63" fmla="*/ 3269358 h 5769999"/>
                <a:gd name="connsiteX64" fmla="*/ 3388239 w 10268804"/>
                <a:gd name="connsiteY64" fmla="*/ 3442290 h 5769999"/>
                <a:gd name="connsiteX65" fmla="*/ 3212014 w 10268804"/>
                <a:gd name="connsiteY65" fmla="*/ 3336948 h 5769999"/>
                <a:gd name="connsiteX66" fmla="*/ 3004633 w 10268804"/>
                <a:gd name="connsiteY66" fmla="*/ 3276814 h 5769999"/>
                <a:gd name="connsiteX67" fmla="*/ 2771676 w 10268804"/>
                <a:gd name="connsiteY67" fmla="*/ 3166987 h 5769999"/>
                <a:gd name="connsiteX68" fmla="*/ 2638873 w 10268804"/>
                <a:gd name="connsiteY68" fmla="*/ 3097908 h 5769999"/>
                <a:gd name="connsiteX69" fmla="*/ 2570293 w 10268804"/>
                <a:gd name="connsiteY69" fmla="*/ 3109338 h 5769999"/>
                <a:gd name="connsiteX70" fmla="*/ 2525557 w 10268804"/>
                <a:gd name="connsiteY70" fmla="*/ 3326508 h 5769999"/>
                <a:gd name="connsiteX71" fmla="*/ 2584349 w 10268804"/>
                <a:gd name="connsiteY71" fmla="*/ 3577470 h 5769999"/>
                <a:gd name="connsiteX72" fmla="*/ 2663703 w 10268804"/>
                <a:gd name="connsiteY72" fmla="*/ 3996904 h 5769999"/>
                <a:gd name="connsiteX73" fmla="*/ 2633113 w 10268804"/>
                <a:gd name="connsiteY73" fmla="*/ 4192703 h 5769999"/>
                <a:gd name="connsiteX74" fmla="*/ 2539703 w 10268804"/>
                <a:gd name="connsiteY74" fmla="*/ 4455574 h 5769999"/>
                <a:gd name="connsiteX75" fmla="*/ 2595212 w 10268804"/>
                <a:gd name="connsiteY75" fmla="*/ 3945217 h 5769999"/>
                <a:gd name="connsiteX76" fmla="*/ 2481240 w 10268804"/>
                <a:gd name="connsiteY76" fmla="*/ 3566538 h 5769999"/>
                <a:gd name="connsiteX77" fmla="*/ 2307403 w 10268804"/>
                <a:gd name="connsiteY77" fmla="*/ 3166488 h 5769999"/>
                <a:gd name="connsiteX78" fmla="*/ 2261683 w 10268804"/>
                <a:gd name="connsiteY78" fmla="*/ 3063618 h 5769999"/>
                <a:gd name="connsiteX79" fmla="*/ 2078803 w 10268804"/>
                <a:gd name="connsiteY79" fmla="*/ 2949318 h 5769999"/>
                <a:gd name="connsiteX80" fmla="*/ 1824299 w 10268804"/>
                <a:gd name="connsiteY80" fmla="*/ 3002494 h 5769999"/>
                <a:gd name="connsiteX81" fmla="*/ 1412162 w 10268804"/>
                <a:gd name="connsiteY81" fmla="*/ 3235573 h 5769999"/>
                <a:gd name="connsiteX82" fmla="*/ 1381573 w 10268804"/>
                <a:gd name="connsiteY82" fmla="*/ 3680838 h 5769999"/>
                <a:gd name="connsiteX83" fmla="*/ 1340867 w 10268804"/>
                <a:gd name="connsiteY83" fmla="*/ 3980504 h 5769999"/>
                <a:gd name="connsiteX84" fmla="*/ 1197619 w 10268804"/>
                <a:gd name="connsiteY84" fmla="*/ 4738831 h 5769999"/>
                <a:gd name="connsiteX85" fmla="*/ 1220896 w 10268804"/>
                <a:gd name="connsiteY85" fmla="*/ 4338309 h 5769999"/>
                <a:gd name="connsiteX86" fmla="*/ 1242772 w 10268804"/>
                <a:gd name="connsiteY86" fmla="*/ 4080888 h 5769999"/>
                <a:gd name="connsiteX87" fmla="*/ 1198693 w 10268804"/>
                <a:gd name="connsiteY87" fmla="*/ 3909438 h 5769999"/>
                <a:gd name="connsiteX88" fmla="*/ 970093 w 10268804"/>
                <a:gd name="connsiteY88" fmla="*/ 3989448 h 5769999"/>
                <a:gd name="connsiteX89" fmla="*/ 766328 w 10268804"/>
                <a:gd name="connsiteY89" fmla="*/ 4131990 h 5769999"/>
                <a:gd name="connsiteX90" fmla="*/ 555808 w 10268804"/>
                <a:gd name="connsiteY90" fmla="*/ 4355688 h 5769999"/>
                <a:gd name="connsiteX91" fmla="*/ 785900 w 10268804"/>
                <a:gd name="connsiteY91" fmla="*/ 4017771 h 5769999"/>
                <a:gd name="connsiteX92" fmla="*/ 1130113 w 10268804"/>
                <a:gd name="connsiteY92" fmla="*/ 3817500 h 5769999"/>
                <a:gd name="connsiteX93" fmla="*/ 1278703 w 10268804"/>
                <a:gd name="connsiteY93" fmla="*/ 3726558 h 5769999"/>
                <a:gd name="connsiteX94" fmla="*/ 1269661 w 10268804"/>
                <a:gd name="connsiteY94" fmla="*/ 3390117 h 5769999"/>
                <a:gd name="connsiteX95" fmla="*/ 1309620 w 10268804"/>
                <a:gd name="connsiteY95" fmla="*/ 3169963 h 5769999"/>
                <a:gd name="connsiteX96" fmla="*/ 1393003 w 10268804"/>
                <a:gd name="connsiteY96" fmla="*/ 3052188 h 5769999"/>
                <a:gd name="connsiteX97" fmla="*/ 1080693 w 10268804"/>
                <a:gd name="connsiteY97" fmla="*/ 2984604 h 5769999"/>
                <a:gd name="connsiteX98" fmla="*/ 663453 w 10268804"/>
                <a:gd name="connsiteY98" fmla="*/ 3023360 h 5769999"/>
                <a:gd name="connsiteX99" fmla="*/ 235111 w 10268804"/>
                <a:gd name="connsiteY99" fmla="*/ 3217172 h 5769999"/>
                <a:gd name="connsiteX100" fmla="*/ 421453 w 10268804"/>
                <a:gd name="connsiteY100" fmla="*/ 3029328 h 5769999"/>
                <a:gd name="connsiteX101" fmla="*/ 627193 w 10268804"/>
                <a:gd name="connsiteY101" fmla="*/ 2926458 h 5769999"/>
                <a:gd name="connsiteX102" fmla="*/ 854480 w 10268804"/>
                <a:gd name="connsiteY102" fmla="*/ 2889178 h 5769999"/>
                <a:gd name="connsiteX103" fmla="*/ 1149272 w 10268804"/>
                <a:gd name="connsiteY103" fmla="*/ 2889676 h 5769999"/>
                <a:gd name="connsiteX104" fmla="*/ 1531894 w 10268804"/>
                <a:gd name="connsiteY104" fmla="*/ 2917507 h 5769999"/>
                <a:gd name="connsiteX105" fmla="*/ 1860559 w 10268804"/>
                <a:gd name="connsiteY105" fmla="*/ 2766431 h 5769999"/>
                <a:gd name="connsiteX106" fmla="*/ 1701613 w 10268804"/>
                <a:gd name="connsiteY106" fmla="*/ 2263518 h 5769999"/>
                <a:gd name="connsiteX107" fmla="*/ 1690183 w 10268804"/>
                <a:gd name="connsiteY107" fmla="*/ 1966338 h 5769999"/>
                <a:gd name="connsiteX108" fmla="*/ 1381991 w 10268804"/>
                <a:gd name="connsiteY108" fmla="*/ 1841604 h 5769999"/>
                <a:gd name="connsiteX109" fmla="*/ 1095823 w 10268804"/>
                <a:gd name="connsiteY109" fmla="*/ 1714878 h 5769999"/>
                <a:gd name="connsiteX110" fmla="*/ 746507 w 10268804"/>
                <a:gd name="connsiteY110" fmla="*/ 1626415 h 5769999"/>
                <a:gd name="connsiteX111" fmla="*/ 352873 w 10268804"/>
                <a:gd name="connsiteY111" fmla="*/ 1726308 h 5769999"/>
                <a:gd name="connsiteX112" fmla="*/ 113171 w 10268804"/>
                <a:gd name="connsiteY112" fmla="*/ 1763582 h 5769999"/>
                <a:gd name="connsiteX113" fmla="*/ 9973 w 10268804"/>
                <a:gd name="connsiteY113" fmla="*/ 1737738 h 5769999"/>
                <a:gd name="connsiteX114" fmla="*/ 348516 w 10268804"/>
                <a:gd name="connsiteY114" fmla="*/ 1643812 h 5769999"/>
                <a:gd name="connsiteX115" fmla="*/ 653097 w 10268804"/>
                <a:gd name="connsiteY115" fmla="*/ 1543920 h 5769999"/>
                <a:gd name="connsiteX116" fmla="*/ 1072963 w 10268804"/>
                <a:gd name="connsiteY116" fmla="*/ 1612008 h 5769999"/>
                <a:gd name="connsiteX117" fmla="*/ 1244413 w 10268804"/>
                <a:gd name="connsiteY117" fmla="*/ 1657728 h 5769999"/>
                <a:gd name="connsiteX118" fmla="*/ 1205766 w 10268804"/>
                <a:gd name="connsiteY118" fmla="*/ 1451988 h 5769999"/>
                <a:gd name="connsiteX119" fmla="*/ 1046313 w 10268804"/>
                <a:gd name="connsiteY119" fmla="*/ 815409 h 5769999"/>
                <a:gd name="connsiteX120" fmla="*/ 1221553 w 10268804"/>
                <a:gd name="connsiteY120" fmla="*/ 1211958 h 5769999"/>
                <a:gd name="connsiteX0" fmla="*/ 1221553 w 10268804"/>
                <a:gd name="connsiteY0" fmla="*/ 1211958 h 5770000"/>
                <a:gd name="connsiteX1" fmla="*/ 1343911 w 10268804"/>
                <a:gd name="connsiteY1" fmla="*/ 1559828 h 5770000"/>
                <a:gd name="connsiteX2" fmla="*/ 1553023 w 10268804"/>
                <a:gd name="connsiteY2" fmla="*/ 1657728 h 5770000"/>
                <a:gd name="connsiteX3" fmla="*/ 1907353 w 10268804"/>
                <a:gd name="connsiteY3" fmla="*/ 1680588 h 5770000"/>
                <a:gd name="connsiteX4" fmla="*/ 2021653 w 10268804"/>
                <a:gd name="connsiteY4" fmla="*/ 1543428 h 5770000"/>
                <a:gd name="connsiteX5" fmla="*/ 2124523 w 10268804"/>
                <a:gd name="connsiteY5" fmla="*/ 1291968 h 5770000"/>
                <a:gd name="connsiteX6" fmla="*/ 2124523 w 10268804"/>
                <a:gd name="connsiteY6" fmla="*/ 1120518 h 5770000"/>
                <a:gd name="connsiteX7" fmla="*/ 2068029 w 10268804"/>
                <a:gd name="connsiteY7" fmla="*/ 825325 h 5770000"/>
                <a:gd name="connsiteX8" fmla="*/ 2078803 w 10268804"/>
                <a:gd name="connsiteY8" fmla="*/ 777618 h 5770000"/>
                <a:gd name="connsiteX9" fmla="*/ 2170243 w 10268804"/>
                <a:gd name="connsiteY9" fmla="*/ 1086228 h 5770000"/>
                <a:gd name="connsiteX10" fmla="*/ 2215963 w 10268804"/>
                <a:gd name="connsiteY10" fmla="*/ 1269108 h 5770000"/>
                <a:gd name="connsiteX11" fmla="*/ 2284543 w 10268804"/>
                <a:gd name="connsiteY11" fmla="*/ 1303398 h 5770000"/>
                <a:gd name="connsiteX12" fmla="*/ 2330263 w 10268804"/>
                <a:gd name="connsiteY12" fmla="*/ 1166238 h 5770000"/>
                <a:gd name="connsiteX13" fmla="*/ 2467423 w 10268804"/>
                <a:gd name="connsiteY13" fmla="*/ 880488 h 5770000"/>
                <a:gd name="connsiteX14" fmla="*/ 2558863 w 10268804"/>
                <a:gd name="connsiteY14" fmla="*/ 640458 h 5770000"/>
                <a:gd name="connsiteX15" fmla="*/ 2616013 w 10268804"/>
                <a:gd name="connsiteY15" fmla="*/ 537588 h 5770000"/>
                <a:gd name="connsiteX16" fmla="*/ 2558863 w 10268804"/>
                <a:gd name="connsiteY16" fmla="*/ 789048 h 5770000"/>
                <a:gd name="connsiteX17" fmla="*/ 2444563 w 10268804"/>
                <a:gd name="connsiteY17" fmla="*/ 1097658 h 5770000"/>
                <a:gd name="connsiteX18" fmla="*/ 2375983 w 10268804"/>
                <a:gd name="connsiteY18" fmla="*/ 1406268 h 5770000"/>
                <a:gd name="connsiteX19" fmla="*/ 2558863 w 10268804"/>
                <a:gd name="connsiteY19" fmla="*/ 1577718 h 5770000"/>
                <a:gd name="connsiteX20" fmla="*/ 2878903 w 10268804"/>
                <a:gd name="connsiteY20" fmla="*/ 1657728 h 5770000"/>
                <a:gd name="connsiteX21" fmla="*/ 3187513 w 10268804"/>
                <a:gd name="connsiteY21" fmla="*/ 1657728 h 5770000"/>
                <a:gd name="connsiteX22" fmla="*/ 3370393 w 10268804"/>
                <a:gd name="connsiteY22" fmla="*/ 1566288 h 5770000"/>
                <a:gd name="connsiteX23" fmla="*/ 3488066 w 10268804"/>
                <a:gd name="connsiteY23" fmla="*/ 1246753 h 5770000"/>
                <a:gd name="connsiteX24" fmla="*/ 3495138 w 10268804"/>
                <a:gd name="connsiteY24" fmla="*/ 1115548 h 5770000"/>
                <a:gd name="connsiteX25" fmla="*/ 3493650 w 10268804"/>
                <a:gd name="connsiteY25" fmla="*/ 1063976 h 5770000"/>
                <a:gd name="connsiteX26" fmla="*/ 3450403 w 10268804"/>
                <a:gd name="connsiteY26" fmla="*/ 777618 h 5770000"/>
                <a:gd name="connsiteX27" fmla="*/ 3119893 w 10268804"/>
                <a:gd name="connsiteY27" fmla="*/ 321571 h 5770000"/>
                <a:gd name="connsiteX28" fmla="*/ 3497351 w 10268804"/>
                <a:gd name="connsiteY28" fmla="*/ 674883 h 5770000"/>
                <a:gd name="connsiteX29" fmla="*/ 3759013 w 10268804"/>
                <a:gd name="connsiteY29" fmla="*/ 571878 h 5770000"/>
                <a:gd name="connsiteX30" fmla="*/ 3999043 w 10268804"/>
                <a:gd name="connsiteY30" fmla="*/ 91818 h 5770000"/>
                <a:gd name="connsiteX31" fmla="*/ 4033333 w 10268804"/>
                <a:gd name="connsiteY31" fmla="*/ 11808 h 5770000"/>
                <a:gd name="connsiteX32" fmla="*/ 3984569 w 10268804"/>
                <a:gd name="connsiteY32" fmla="*/ 247366 h 5770000"/>
                <a:gd name="connsiteX33" fmla="*/ 3812791 w 10268804"/>
                <a:gd name="connsiteY33" fmla="*/ 647417 h 5770000"/>
                <a:gd name="connsiteX34" fmla="*/ 3592906 w 10268804"/>
                <a:gd name="connsiteY34" fmla="*/ 811408 h 5770000"/>
                <a:gd name="connsiteX35" fmla="*/ 3604425 w 10268804"/>
                <a:gd name="connsiteY35" fmla="*/ 999253 h 5770000"/>
                <a:gd name="connsiteX36" fmla="*/ 3872985 w 10268804"/>
                <a:gd name="connsiteY36" fmla="*/ 881976 h 5770000"/>
                <a:gd name="connsiteX37" fmla="*/ 4200754 w 10268804"/>
                <a:gd name="connsiteY37" fmla="*/ 774136 h 5770000"/>
                <a:gd name="connsiteX38" fmla="*/ 4064251 w 10268804"/>
                <a:gd name="connsiteY38" fmla="*/ 847195 h 5770000"/>
                <a:gd name="connsiteX39" fmla="*/ 3818880 w 10268804"/>
                <a:gd name="connsiteY39" fmla="*/ 991305 h 5770000"/>
                <a:gd name="connsiteX40" fmla="*/ 3658531 w 10268804"/>
                <a:gd name="connsiteY40" fmla="*/ 1093178 h 5770000"/>
                <a:gd name="connsiteX41" fmla="*/ 3622838 w 10268804"/>
                <a:gd name="connsiteY41" fmla="*/ 1221401 h 5770000"/>
                <a:gd name="connsiteX42" fmla="*/ 3577446 w 10268804"/>
                <a:gd name="connsiteY42" fmla="*/ 1500691 h 5770000"/>
                <a:gd name="connsiteX43" fmla="*/ 3461833 w 10268804"/>
                <a:gd name="connsiteY43" fmla="*/ 1726308 h 5770000"/>
                <a:gd name="connsiteX44" fmla="*/ 3278953 w 10268804"/>
                <a:gd name="connsiteY44" fmla="*/ 2034918 h 5770000"/>
                <a:gd name="connsiteX45" fmla="*/ 3288742 w 10268804"/>
                <a:gd name="connsiteY45" fmla="*/ 2273460 h 5770000"/>
                <a:gd name="connsiteX46" fmla="*/ 3434288 w 10268804"/>
                <a:gd name="connsiteY46" fmla="*/ 2417577 h 5770000"/>
                <a:gd name="connsiteX47" fmla="*/ 3781217 w 10268804"/>
                <a:gd name="connsiteY47" fmla="*/ 2618845 h 5770000"/>
                <a:gd name="connsiteX48" fmla="*/ 4079053 w 10268804"/>
                <a:gd name="connsiteY48" fmla="*/ 2777868 h 5770000"/>
                <a:gd name="connsiteX49" fmla="*/ 8113040 w 10268804"/>
                <a:gd name="connsiteY49" fmla="*/ 4477806 h 5770000"/>
                <a:gd name="connsiteX50" fmla="*/ 9595174 w 10268804"/>
                <a:gd name="connsiteY50" fmla="*/ 4977747 h 5770000"/>
                <a:gd name="connsiteX51" fmla="*/ 9935087 w 10268804"/>
                <a:gd name="connsiteY51" fmla="*/ 5074526 h 5770000"/>
                <a:gd name="connsiteX52" fmla="*/ 10208077 w 10268804"/>
                <a:gd name="connsiteY52" fmla="*/ 5047054 h 5770000"/>
                <a:gd name="connsiteX53" fmla="*/ 9885563 w 10268804"/>
                <a:gd name="connsiteY53" fmla="*/ 5758560 h 5770000"/>
                <a:gd name="connsiteX54" fmla="*/ 9635143 w 10268804"/>
                <a:gd name="connsiteY54" fmla="*/ 5397696 h 5770000"/>
                <a:gd name="connsiteX55" fmla="*/ 8790276 w 10268804"/>
                <a:gd name="connsiteY55" fmla="*/ 5047055 h 5770000"/>
                <a:gd name="connsiteX56" fmla="*/ 4940575 w 10268804"/>
                <a:gd name="connsiteY56" fmla="*/ 3376168 h 5770000"/>
                <a:gd name="connsiteX57" fmla="*/ 3944371 w 10268804"/>
                <a:gd name="connsiteY57" fmla="*/ 2976643 h 5770000"/>
                <a:gd name="connsiteX58" fmla="*/ 3460193 w 10268804"/>
                <a:gd name="connsiteY58" fmla="*/ 2852901 h 5770000"/>
                <a:gd name="connsiteX59" fmla="*/ 3217865 w 10268804"/>
                <a:gd name="connsiteY59" fmla="*/ 2829045 h 5770000"/>
                <a:gd name="connsiteX60" fmla="*/ 3025524 w 10268804"/>
                <a:gd name="connsiteY60" fmla="*/ 2858861 h 5770000"/>
                <a:gd name="connsiteX61" fmla="*/ 2832855 w 10268804"/>
                <a:gd name="connsiteY61" fmla="*/ 2930924 h 5770000"/>
                <a:gd name="connsiteX62" fmla="*/ 2820111 w 10268804"/>
                <a:gd name="connsiteY62" fmla="*/ 3026344 h 5770000"/>
                <a:gd name="connsiteX63" fmla="*/ 2959241 w 10268804"/>
                <a:gd name="connsiteY63" fmla="*/ 3167976 h 5770000"/>
                <a:gd name="connsiteX64" fmla="*/ 3176083 w 10268804"/>
                <a:gd name="connsiteY64" fmla="*/ 3269358 h 5770000"/>
                <a:gd name="connsiteX65" fmla="*/ 3388239 w 10268804"/>
                <a:gd name="connsiteY65" fmla="*/ 3442290 h 5770000"/>
                <a:gd name="connsiteX66" fmla="*/ 3212014 w 10268804"/>
                <a:gd name="connsiteY66" fmla="*/ 3336948 h 5770000"/>
                <a:gd name="connsiteX67" fmla="*/ 3004633 w 10268804"/>
                <a:gd name="connsiteY67" fmla="*/ 3276814 h 5770000"/>
                <a:gd name="connsiteX68" fmla="*/ 2771676 w 10268804"/>
                <a:gd name="connsiteY68" fmla="*/ 3166987 h 5770000"/>
                <a:gd name="connsiteX69" fmla="*/ 2638873 w 10268804"/>
                <a:gd name="connsiteY69" fmla="*/ 3097908 h 5770000"/>
                <a:gd name="connsiteX70" fmla="*/ 2570293 w 10268804"/>
                <a:gd name="connsiteY70" fmla="*/ 3109338 h 5770000"/>
                <a:gd name="connsiteX71" fmla="*/ 2525557 w 10268804"/>
                <a:gd name="connsiteY71" fmla="*/ 3326508 h 5770000"/>
                <a:gd name="connsiteX72" fmla="*/ 2584349 w 10268804"/>
                <a:gd name="connsiteY72" fmla="*/ 3577470 h 5770000"/>
                <a:gd name="connsiteX73" fmla="*/ 2663703 w 10268804"/>
                <a:gd name="connsiteY73" fmla="*/ 3996904 h 5770000"/>
                <a:gd name="connsiteX74" fmla="*/ 2633113 w 10268804"/>
                <a:gd name="connsiteY74" fmla="*/ 4192703 h 5770000"/>
                <a:gd name="connsiteX75" fmla="*/ 2539703 w 10268804"/>
                <a:gd name="connsiteY75" fmla="*/ 4455574 h 5770000"/>
                <a:gd name="connsiteX76" fmla="*/ 2595212 w 10268804"/>
                <a:gd name="connsiteY76" fmla="*/ 3945217 h 5770000"/>
                <a:gd name="connsiteX77" fmla="*/ 2481240 w 10268804"/>
                <a:gd name="connsiteY77" fmla="*/ 3566538 h 5770000"/>
                <a:gd name="connsiteX78" fmla="*/ 2307403 w 10268804"/>
                <a:gd name="connsiteY78" fmla="*/ 3166488 h 5770000"/>
                <a:gd name="connsiteX79" fmla="*/ 2261683 w 10268804"/>
                <a:gd name="connsiteY79" fmla="*/ 3063618 h 5770000"/>
                <a:gd name="connsiteX80" fmla="*/ 2078803 w 10268804"/>
                <a:gd name="connsiteY80" fmla="*/ 2949318 h 5770000"/>
                <a:gd name="connsiteX81" fmla="*/ 1824299 w 10268804"/>
                <a:gd name="connsiteY81" fmla="*/ 3002494 h 5770000"/>
                <a:gd name="connsiteX82" fmla="*/ 1412162 w 10268804"/>
                <a:gd name="connsiteY82" fmla="*/ 3235573 h 5770000"/>
                <a:gd name="connsiteX83" fmla="*/ 1381573 w 10268804"/>
                <a:gd name="connsiteY83" fmla="*/ 3680838 h 5770000"/>
                <a:gd name="connsiteX84" fmla="*/ 1340867 w 10268804"/>
                <a:gd name="connsiteY84" fmla="*/ 3980504 h 5770000"/>
                <a:gd name="connsiteX85" fmla="*/ 1197619 w 10268804"/>
                <a:gd name="connsiteY85" fmla="*/ 4738831 h 5770000"/>
                <a:gd name="connsiteX86" fmla="*/ 1220896 w 10268804"/>
                <a:gd name="connsiteY86" fmla="*/ 4338309 h 5770000"/>
                <a:gd name="connsiteX87" fmla="*/ 1242772 w 10268804"/>
                <a:gd name="connsiteY87" fmla="*/ 4080888 h 5770000"/>
                <a:gd name="connsiteX88" fmla="*/ 1198693 w 10268804"/>
                <a:gd name="connsiteY88" fmla="*/ 3909438 h 5770000"/>
                <a:gd name="connsiteX89" fmla="*/ 970093 w 10268804"/>
                <a:gd name="connsiteY89" fmla="*/ 3989448 h 5770000"/>
                <a:gd name="connsiteX90" fmla="*/ 766328 w 10268804"/>
                <a:gd name="connsiteY90" fmla="*/ 4131990 h 5770000"/>
                <a:gd name="connsiteX91" fmla="*/ 555808 w 10268804"/>
                <a:gd name="connsiteY91" fmla="*/ 4355688 h 5770000"/>
                <a:gd name="connsiteX92" fmla="*/ 785900 w 10268804"/>
                <a:gd name="connsiteY92" fmla="*/ 4017771 h 5770000"/>
                <a:gd name="connsiteX93" fmla="*/ 1130113 w 10268804"/>
                <a:gd name="connsiteY93" fmla="*/ 3817500 h 5770000"/>
                <a:gd name="connsiteX94" fmla="*/ 1278703 w 10268804"/>
                <a:gd name="connsiteY94" fmla="*/ 3726558 h 5770000"/>
                <a:gd name="connsiteX95" fmla="*/ 1269661 w 10268804"/>
                <a:gd name="connsiteY95" fmla="*/ 3390117 h 5770000"/>
                <a:gd name="connsiteX96" fmla="*/ 1309620 w 10268804"/>
                <a:gd name="connsiteY96" fmla="*/ 3169963 h 5770000"/>
                <a:gd name="connsiteX97" fmla="*/ 1393003 w 10268804"/>
                <a:gd name="connsiteY97" fmla="*/ 3052188 h 5770000"/>
                <a:gd name="connsiteX98" fmla="*/ 1080693 w 10268804"/>
                <a:gd name="connsiteY98" fmla="*/ 2984604 h 5770000"/>
                <a:gd name="connsiteX99" fmla="*/ 663453 w 10268804"/>
                <a:gd name="connsiteY99" fmla="*/ 3023360 h 5770000"/>
                <a:gd name="connsiteX100" fmla="*/ 235111 w 10268804"/>
                <a:gd name="connsiteY100" fmla="*/ 3217172 h 5770000"/>
                <a:gd name="connsiteX101" fmla="*/ 421453 w 10268804"/>
                <a:gd name="connsiteY101" fmla="*/ 3029328 h 5770000"/>
                <a:gd name="connsiteX102" fmla="*/ 627193 w 10268804"/>
                <a:gd name="connsiteY102" fmla="*/ 2926458 h 5770000"/>
                <a:gd name="connsiteX103" fmla="*/ 854480 w 10268804"/>
                <a:gd name="connsiteY103" fmla="*/ 2889178 h 5770000"/>
                <a:gd name="connsiteX104" fmla="*/ 1149272 w 10268804"/>
                <a:gd name="connsiteY104" fmla="*/ 2889676 h 5770000"/>
                <a:gd name="connsiteX105" fmla="*/ 1531894 w 10268804"/>
                <a:gd name="connsiteY105" fmla="*/ 2917507 h 5770000"/>
                <a:gd name="connsiteX106" fmla="*/ 1860559 w 10268804"/>
                <a:gd name="connsiteY106" fmla="*/ 2766431 h 5770000"/>
                <a:gd name="connsiteX107" fmla="*/ 1701613 w 10268804"/>
                <a:gd name="connsiteY107" fmla="*/ 2263518 h 5770000"/>
                <a:gd name="connsiteX108" fmla="*/ 1690183 w 10268804"/>
                <a:gd name="connsiteY108" fmla="*/ 1966338 h 5770000"/>
                <a:gd name="connsiteX109" fmla="*/ 1381991 w 10268804"/>
                <a:gd name="connsiteY109" fmla="*/ 1841604 h 5770000"/>
                <a:gd name="connsiteX110" fmla="*/ 1095823 w 10268804"/>
                <a:gd name="connsiteY110" fmla="*/ 1714878 h 5770000"/>
                <a:gd name="connsiteX111" fmla="*/ 746507 w 10268804"/>
                <a:gd name="connsiteY111" fmla="*/ 1626415 h 5770000"/>
                <a:gd name="connsiteX112" fmla="*/ 352873 w 10268804"/>
                <a:gd name="connsiteY112" fmla="*/ 1726308 h 5770000"/>
                <a:gd name="connsiteX113" fmla="*/ 113171 w 10268804"/>
                <a:gd name="connsiteY113" fmla="*/ 1763582 h 5770000"/>
                <a:gd name="connsiteX114" fmla="*/ 9973 w 10268804"/>
                <a:gd name="connsiteY114" fmla="*/ 1737738 h 5770000"/>
                <a:gd name="connsiteX115" fmla="*/ 348516 w 10268804"/>
                <a:gd name="connsiteY115" fmla="*/ 1643812 h 5770000"/>
                <a:gd name="connsiteX116" fmla="*/ 653097 w 10268804"/>
                <a:gd name="connsiteY116" fmla="*/ 1543920 h 5770000"/>
                <a:gd name="connsiteX117" fmla="*/ 1072963 w 10268804"/>
                <a:gd name="connsiteY117" fmla="*/ 1612008 h 5770000"/>
                <a:gd name="connsiteX118" fmla="*/ 1244413 w 10268804"/>
                <a:gd name="connsiteY118" fmla="*/ 1657728 h 5770000"/>
                <a:gd name="connsiteX119" fmla="*/ 1205766 w 10268804"/>
                <a:gd name="connsiteY119" fmla="*/ 1451988 h 5770000"/>
                <a:gd name="connsiteX120" fmla="*/ 1046313 w 10268804"/>
                <a:gd name="connsiteY120" fmla="*/ 815409 h 5770000"/>
                <a:gd name="connsiteX121" fmla="*/ 1221553 w 10268804"/>
                <a:gd name="connsiteY121" fmla="*/ 1211958 h 5770000"/>
                <a:gd name="connsiteX0" fmla="*/ 1221553 w 10321017"/>
                <a:gd name="connsiteY0" fmla="*/ 1211958 h 5770000"/>
                <a:gd name="connsiteX1" fmla="*/ 1343911 w 10321017"/>
                <a:gd name="connsiteY1" fmla="*/ 1559828 h 5770000"/>
                <a:gd name="connsiteX2" fmla="*/ 1553023 w 10321017"/>
                <a:gd name="connsiteY2" fmla="*/ 1657728 h 5770000"/>
                <a:gd name="connsiteX3" fmla="*/ 1907353 w 10321017"/>
                <a:gd name="connsiteY3" fmla="*/ 1680588 h 5770000"/>
                <a:gd name="connsiteX4" fmla="*/ 2021653 w 10321017"/>
                <a:gd name="connsiteY4" fmla="*/ 1543428 h 5770000"/>
                <a:gd name="connsiteX5" fmla="*/ 2124523 w 10321017"/>
                <a:gd name="connsiteY5" fmla="*/ 1291968 h 5770000"/>
                <a:gd name="connsiteX6" fmla="*/ 2124523 w 10321017"/>
                <a:gd name="connsiteY6" fmla="*/ 1120518 h 5770000"/>
                <a:gd name="connsiteX7" fmla="*/ 2068029 w 10321017"/>
                <a:gd name="connsiteY7" fmla="*/ 825325 h 5770000"/>
                <a:gd name="connsiteX8" fmla="*/ 2078803 w 10321017"/>
                <a:gd name="connsiteY8" fmla="*/ 777618 h 5770000"/>
                <a:gd name="connsiteX9" fmla="*/ 2170243 w 10321017"/>
                <a:gd name="connsiteY9" fmla="*/ 1086228 h 5770000"/>
                <a:gd name="connsiteX10" fmla="*/ 2215963 w 10321017"/>
                <a:gd name="connsiteY10" fmla="*/ 1269108 h 5770000"/>
                <a:gd name="connsiteX11" fmla="*/ 2284543 w 10321017"/>
                <a:gd name="connsiteY11" fmla="*/ 1303398 h 5770000"/>
                <a:gd name="connsiteX12" fmla="*/ 2330263 w 10321017"/>
                <a:gd name="connsiteY12" fmla="*/ 1166238 h 5770000"/>
                <a:gd name="connsiteX13" fmla="*/ 2467423 w 10321017"/>
                <a:gd name="connsiteY13" fmla="*/ 880488 h 5770000"/>
                <a:gd name="connsiteX14" fmla="*/ 2558863 w 10321017"/>
                <a:gd name="connsiteY14" fmla="*/ 640458 h 5770000"/>
                <a:gd name="connsiteX15" fmla="*/ 2616013 w 10321017"/>
                <a:gd name="connsiteY15" fmla="*/ 537588 h 5770000"/>
                <a:gd name="connsiteX16" fmla="*/ 2558863 w 10321017"/>
                <a:gd name="connsiteY16" fmla="*/ 789048 h 5770000"/>
                <a:gd name="connsiteX17" fmla="*/ 2444563 w 10321017"/>
                <a:gd name="connsiteY17" fmla="*/ 1097658 h 5770000"/>
                <a:gd name="connsiteX18" fmla="*/ 2375983 w 10321017"/>
                <a:gd name="connsiteY18" fmla="*/ 1406268 h 5770000"/>
                <a:gd name="connsiteX19" fmla="*/ 2558863 w 10321017"/>
                <a:gd name="connsiteY19" fmla="*/ 1577718 h 5770000"/>
                <a:gd name="connsiteX20" fmla="*/ 2878903 w 10321017"/>
                <a:gd name="connsiteY20" fmla="*/ 1657728 h 5770000"/>
                <a:gd name="connsiteX21" fmla="*/ 3187513 w 10321017"/>
                <a:gd name="connsiteY21" fmla="*/ 1657728 h 5770000"/>
                <a:gd name="connsiteX22" fmla="*/ 3370393 w 10321017"/>
                <a:gd name="connsiteY22" fmla="*/ 1566288 h 5770000"/>
                <a:gd name="connsiteX23" fmla="*/ 3488066 w 10321017"/>
                <a:gd name="connsiteY23" fmla="*/ 1246753 h 5770000"/>
                <a:gd name="connsiteX24" fmla="*/ 3495138 w 10321017"/>
                <a:gd name="connsiteY24" fmla="*/ 1115548 h 5770000"/>
                <a:gd name="connsiteX25" fmla="*/ 3493650 w 10321017"/>
                <a:gd name="connsiteY25" fmla="*/ 1063976 h 5770000"/>
                <a:gd name="connsiteX26" fmla="*/ 3450403 w 10321017"/>
                <a:gd name="connsiteY26" fmla="*/ 777618 h 5770000"/>
                <a:gd name="connsiteX27" fmla="*/ 3119893 w 10321017"/>
                <a:gd name="connsiteY27" fmla="*/ 321571 h 5770000"/>
                <a:gd name="connsiteX28" fmla="*/ 3497351 w 10321017"/>
                <a:gd name="connsiteY28" fmla="*/ 674883 h 5770000"/>
                <a:gd name="connsiteX29" fmla="*/ 3759013 w 10321017"/>
                <a:gd name="connsiteY29" fmla="*/ 571878 h 5770000"/>
                <a:gd name="connsiteX30" fmla="*/ 3999043 w 10321017"/>
                <a:gd name="connsiteY30" fmla="*/ 91818 h 5770000"/>
                <a:gd name="connsiteX31" fmla="*/ 4033333 w 10321017"/>
                <a:gd name="connsiteY31" fmla="*/ 11808 h 5770000"/>
                <a:gd name="connsiteX32" fmla="*/ 3984569 w 10321017"/>
                <a:gd name="connsiteY32" fmla="*/ 247366 h 5770000"/>
                <a:gd name="connsiteX33" fmla="*/ 3812791 w 10321017"/>
                <a:gd name="connsiteY33" fmla="*/ 647417 h 5770000"/>
                <a:gd name="connsiteX34" fmla="*/ 3592906 w 10321017"/>
                <a:gd name="connsiteY34" fmla="*/ 811408 h 5770000"/>
                <a:gd name="connsiteX35" fmla="*/ 3604425 w 10321017"/>
                <a:gd name="connsiteY35" fmla="*/ 999253 h 5770000"/>
                <a:gd name="connsiteX36" fmla="*/ 3872985 w 10321017"/>
                <a:gd name="connsiteY36" fmla="*/ 881976 h 5770000"/>
                <a:gd name="connsiteX37" fmla="*/ 4200754 w 10321017"/>
                <a:gd name="connsiteY37" fmla="*/ 774136 h 5770000"/>
                <a:gd name="connsiteX38" fmla="*/ 4064251 w 10321017"/>
                <a:gd name="connsiteY38" fmla="*/ 847195 h 5770000"/>
                <a:gd name="connsiteX39" fmla="*/ 3818880 w 10321017"/>
                <a:gd name="connsiteY39" fmla="*/ 991305 h 5770000"/>
                <a:gd name="connsiteX40" fmla="*/ 3658531 w 10321017"/>
                <a:gd name="connsiteY40" fmla="*/ 1093178 h 5770000"/>
                <a:gd name="connsiteX41" fmla="*/ 3622838 w 10321017"/>
                <a:gd name="connsiteY41" fmla="*/ 1221401 h 5770000"/>
                <a:gd name="connsiteX42" fmla="*/ 3577446 w 10321017"/>
                <a:gd name="connsiteY42" fmla="*/ 1500691 h 5770000"/>
                <a:gd name="connsiteX43" fmla="*/ 3461833 w 10321017"/>
                <a:gd name="connsiteY43" fmla="*/ 1726308 h 5770000"/>
                <a:gd name="connsiteX44" fmla="*/ 3278953 w 10321017"/>
                <a:gd name="connsiteY44" fmla="*/ 2034918 h 5770000"/>
                <a:gd name="connsiteX45" fmla="*/ 3288742 w 10321017"/>
                <a:gd name="connsiteY45" fmla="*/ 2273460 h 5770000"/>
                <a:gd name="connsiteX46" fmla="*/ 3434288 w 10321017"/>
                <a:gd name="connsiteY46" fmla="*/ 2417577 h 5770000"/>
                <a:gd name="connsiteX47" fmla="*/ 3781217 w 10321017"/>
                <a:gd name="connsiteY47" fmla="*/ 2618845 h 5770000"/>
                <a:gd name="connsiteX48" fmla="*/ 4079053 w 10321017"/>
                <a:gd name="connsiteY48" fmla="*/ 2777868 h 5770000"/>
                <a:gd name="connsiteX49" fmla="*/ 8113040 w 10321017"/>
                <a:gd name="connsiteY49" fmla="*/ 4477806 h 5770000"/>
                <a:gd name="connsiteX50" fmla="*/ 9595174 w 10321017"/>
                <a:gd name="connsiteY50" fmla="*/ 4977747 h 5770000"/>
                <a:gd name="connsiteX51" fmla="*/ 9935087 w 10321017"/>
                <a:gd name="connsiteY51" fmla="*/ 5074526 h 5770000"/>
                <a:gd name="connsiteX52" fmla="*/ 10266828 w 10321017"/>
                <a:gd name="connsiteY52" fmla="*/ 5064618 h 5770000"/>
                <a:gd name="connsiteX53" fmla="*/ 9885563 w 10321017"/>
                <a:gd name="connsiteY53" fmla="*/ 5758560 h 5770000"/>
                <a:gd name="connsiteX54" fmla="*/ 9635143 w 10321017"/>
                <a:gd name="connsiteY54" fmla="*/ 5397696 h 5770000"/>
                <a:gd name="connsiteX55" fmla="*/ 8790276 w 10321017"/>
                <a:gd name="connsiteY55" fmla="*/ 5047055 h 5770000"/>
                <a:gd name="connsiteX56" fmla="*/ 4940575 w 10321017"/>
                <a:gd name="connsiteY56" fmla="*/ 3376168 h 5770000"/>
                <a:gd name="connsiteX57" fmla="*/ 3944371 w 10321017"/>
                <a:gd name="connsiteY57" fmla="*/ 2976643 h 5770000"/>
                <a:gd name="connsiteX58" fmla="*/ 3460193 w 10321017"/>
                <a:gd name="connsiteY58" fmla="*/ 2852901 h 5770000"/>
                <a:gd name="connsiteX59" fmla="*/ 3217865 w 10321017"/>
                <a:gd name="connsiteY59" fmla="*/ 2829045 h 5770000"/>
                <a:gd name="connsiteX60" fmla="*/ 3025524 w 10321017"/>
                <a:gd name="connsiteY60" fmla="*/ 2858861 h 5770000"/>
                <a:gd name="connsiteX61" fmla="*/ 2832855 w 10321017"/>
                <a:gd name="connsiteY61" fmla="*/ 2930924 h 5770000"/>
                <a:gd name="connsiteX62" fmla="*/ 2820111 w 10321017"/>
                <a:gd name="connsiteY62" fmla="*/ 3026344 h 5770000"/>
                <a:gd name="connsiteX63" fmla="*/ 2959241 w 10321017"/>
                <a:gd name="connsiteY63" fmla="*/ 3167976 h 5770000"/>
                <a:gd name="connsiteX64" fmla="*/ 3176083 w 10321017"/>
                <a:gd name="connsiteY64" fmla="*/ 3269358 h 5770000"/>
                <a:gd name="connsiteX65" fmla="*/ 3388239 w 10321017"/>
                <a:gd name="connsiteY65" fmla="*/ 3442290 h 5770000"/>
                <a:gd name="connsiteX66" fmla="*/ 3212014 w 10321017"/>
                <a:gd name="connsiteY66" fmla="*/ 3336948 h 5770000"/>
                <a:gd name="connsiteX67" fmla="*/ 3004633 w 10321017"/>
                <a:gd name="connsiteY67" fmla="*/ 3276814 h 5770000"/>
                <a:gd name="connsiteX68" fmla="*/ 2771676 w 10321017"/>
                <a:gd name="connsiteY68" fmla="*/ 3166987 h 5770000"/>
                <a:gd name="connsiteX69" fmla="*/ 2638873 w 10321017"/>
                <a:gd name="connsiteY69" fmla="*/ 3097908 h 5770000"/>
                <a:gd name="connsiteX70" fmla="*/ 2570293 w 10321017"/>
                <a:gd name="connsiteY70" fmla="*/ 3109338 h 5770000"/>
                <a:gd name="connsiteX71" fmla="*/ 2525557 w 10321017"/>
                <a:gd name="connsiteY71" fmla="*/ 3326508 h 5770000"/>
                <a:gd name="connsiteX72" fmla="*/ 2584349 w 10321017"/>
                <a:gd name="connsiteY72" fmla="*/ 3577470 h 5770000"/>
                <a:gd name="connsiteX73" fmla="*/ 2663703 w 10321017"/>
                <a:gd name="connsiteY73" fmla="*/ 3996904 h 5770000"/>
                <a:gd name="connsiteX74" fmla="*/ 2633113 w 10321017"/>
                <a:gd name="connsiteY74" fmla="*/ 4192703 h 5770000"/>
                <a:gd name="connsiteX75" fmla="*/ 2539703 w 10321017"/>
                <a:gd name="connsiteY75" fmla="*/ 4455574 h 5770000"/>
                <a:gd name="connsiteX76" fmla="*/ 2595212 w 10321017"/>
                <a:gd name="connsiteY76" fmla="*/ 3945217 h 5770000"/>
                <a:gd name="connsiteX77" fmla="*/ 2481240 w 10321017"/>
                <a:gd name="connsiteY77" fmla="*/ 3566538 h 5770000"/>
                <a:gd name="connsiteX78" fmla="*/ 2307403 w 10321017"/>
                <a:gd name="connsiteY78" fmla="*/ 3166488 h 5770000"/>
                <a:gd name="connsiteX79" fmla="*/ 2261683 w 10321017"/>
                <a:gd name="connsiteY79" fmla="*/ 3063618 h 5770000"/>
                <a:gd name="connsiteX80" fmla="*/ 2078803 w 10321017"/>
                <a:gd name="connsiteY80" fmla="*/ 2949318 h 5770000"/>
                <a:gd name="connsiteX81" fmla="*/ 1824299 w 10321017"/>
                <a:gd name="connsiteY81" fmla="*/ 3002494 h 5770000"/>
                <a:gd name="connsiteX82" fmla="*/ 1412162 w 10321017"/>
                <a:gd name="connsiteY82" fmla="*/ 3235573 h 5770000"/>
                <a:gd name="connsiteX83" fmla="*/ 1381573 w 10321017"/>
                <a:gd name="connsiteY83" fmla="*/ 3680838 h 5770000"/>
                <a:gd name="connsiteX84" fmla="*/ 1340867 w 10321017"/>
                <a:gd name="connsiteY84" fmla="*/ 3980504 h 5770000"/>
                <a:gd name="connsiteX85" fmla="*/ 1197619 w 10321017"/>
                <a:gd name="connsiteY85" fmla="*/ 4738831 h 5770000"/>
                <a:gd name="connsiteX86" fmla="*/ 1220896 w 10321017"/>
                <a:gd name="connsiteY86" fmla="*/ 4338309 h 5770000"/>
                <a:gd name="connsiteX87" fmla="*/ 1242772 w 10321017"/>
                <a:gd name="connsiteY87" fmla="*/ 4080888 h 5770000"/>
                <a:gd name="connsiteX88" fmla="*/ 1198693 w 10321017"/>
                <a:gd name="connsiteY88" fmla="*/ 3909438 h 5770000"/>
                <a:gd name="connsiteX89" fmla="*/ 970093 w 10321017"/>
                <a:gd name="connsiteY89" fmla="*/ 3989448 h 5770000"/>
                <a:gd name="connsiteX90" fmla="*/ 766328 w 10321017"/>
                <a:gd name="connsiteY90" fmla="*/ 4131990 h 5770000"/>
                <a:gd name="connsiteX91" fmla="*/ 555808 w 10321017"/>
                <a:gd name="connsiteY91" fmla="*/ 4355688 h 5770000"/>
                <a:gd name="connsiteX92" fmla="*/ 785900 w 10321017"/>
                <a:gd name="connsiteY92" fmla="*/ 4017771 h 5770000"/>
                <a:gd name="connsiteX93" fmla="*/ 1130113 w 10321017"/>
                <a:gd name="connsiteY93" fmla="*/ 3817500 h 5770000"/>
                <a:gd name="connsiteX94" fmla="*/ 1278703 w 10321017"/>
                <a:gd name="connsiteY94" fmla="*/ 3726558 h 5770000"/>
                <a:gd name="connsiteX95" fmla="*/ 1269661 w 10321017"/>
                <a:gd name="connsiteY95" fmla="*/ 3390117 h 5770000"/>
                <a:gd name="connsiteX96" fmla="*/ 1309620 w 10321017"/>
                <a:gd name="connsiteY96" fmla="*/ 3169963 h 5770000"/>
                <a:gd name="connsiteX97" fmla="*/ 1393003 w 10321017"/>
                <a:gd name="connsiteY97" fmla="*/ 3052188 h 5770000"/>
                <a:gd name="connsiteX98" fmla="*/ 1080693 w 10321017"/>
                <a:gd name="connsiteY98" fmla="*/ 2984604 h 5770000"/>
                <a:gd name="connsiteX99" fmla="*/ 663453 w 10321017"/>
                <a:gd name="connsiteY99" fmla="*/ 3023360 h 5770000"/>
                <a:gd name="connsiteX100" fmla="*/ 235111 w 10321017"/>
                <a:gd name="connsiteY100" fmla="*/ 3217172 h 5770000"/>
                <a:gd name="connsiteX101" fmla="*/ 421453 w 10321017"/>
                <a:gd name="connsiteY101" fmla="*/ 3029328 h 5770000"/>
                <a:gd name="connsiteX102" fmla="*/ 627193 w 10321017"/>
                <a:gd name="connsiteY102" fmla="*/ 2926458 h 5770000"/>
                <a:gd name="connsiteX103" fmla="*/ 854480 w 10321017"/>
                <a:gd name="connsiteY103" fmla="*/ 2889178 h 5770000"/>
                <a:gd name="connsiteX104" fmla="*/ 1149272 w 10321017"/>
                <a:gd name="connsiteY104" fmla="*/ 2889676 h 5770000"/>
                <a:gd name="connsiteX105" fmla="*/ 1531894 w 10321017"/>
                <a:gd name="connsiteY105" fmla="*/ 2917507 h 5770000"/>
                <a:gd name="connsiteX106" fmla="*/ 1860559 w 10321017"/>
                <a:gd name="connsiteY106" fmla="*/ 2766431 h 5770000"/>
                <a:gd name="connsiteX107" fmla="*/ 1701613 w 10321017"/>
                <a:gd name="connsiteY107" fmla="*/ 2263518 h 5770000"/>
                <a:gd name="connsiteX108" fmla="*/ 1690183 w 10321017"/>
                <a:gd name="connsiteY108" fmla="*/ 1966338 h 5770000"/>
                <a:gd name="connsiteX109" fmla="*/ 1381991 w 10321017"/>
                <a:gd name="connsiteY109" fmla="*/ 1841604 h 5770000"/>
                <a:gd name="connsiteX110" fmla="*/ 1095823 w 10321017"/>
                <a:gd name="connsiteY110" fmla="*/ 1714878 h 5770000"/>
                <a:gd name="connsiteX111" fmla="*/ 746507 w 10321017"/>
                <a:gd name="connsiteY111" fmla="*/ 1626415 h 5770000"/>
                <a:gd name="connsiteX112" fmla="*/ 352873 w 10321017"/>
                <a:gd name="connsiteY112" fmla="*/ 1726308 h 5770000"/>
                <a:gd name="connsiteX113" fmla="*/ 113171 w 10321017"/>
                <a:gd name="connsiteY113" fmla="*/ 1763582 h 5770000"/>
                <a:gd name="connsiteX114" fmla="*/ 9973 w 10321017"/>
                <a:gd name="connsiteY114" fmla="*/ 1737738 h 5770000"/>
                <a:gd name="connsiteX115" fmla="*/ 348516 w 10321017"/>
                <a:gd name="connsiteY115" fmla="*/ 1643812 h 5770000"/>
                <a:gd name="connsiteX116" fmla="*/ 653097 w 10321017"/>
                <a:gd name="connsiteY116" fmla="*/ 1543920 h 5770000"/>
                <a:gd name="connsiteX117" fmla="*/ 1072963 w 10321017"/>
                <a:gd name="connsiteY117" fmla="*/ 1612008 h 5770000"/>
                <a:gd name="connsiteX118" fmla="*/ 1244413 w 10321017"/>
                <a:gd name="connsiteY118" fmla="*/ 1657728 h 5770000"/>
                <a:gd name="connsiteX119" fmla="*/ 1205766 w 10321017"/>
                <a:gd name="connsiteY119" fmla="*/ 1451988 h 5770000"/>
                <a:gd name="connsiteX120" fmla="*/ 1046313 w 10321017"/>
                <a:gd name="connsiteY120" fmla="*/ 815409 h 5770000"/>
                <a:gd name="connsiteX121" fmla="*/ 1221553 w 10321017"/>
                <a:gd name="connsiteY121" fmla="*/ 1211958 h 5770000"/>
                <a:gd name="connsiteX0" fmla="*/ 1221553 w 10321017"/>
                <a:gd name="connsiteY0" fmla="*/ 1211958 h 5770000"/>
                <a:gd name="connsiteX1" fmla="*/ 1343911 w 10321017"/>
                <a:gd name="connsiteY1" fmla="*/ 1559828 h 5770000"/>
                <a:gd name="connsiteX2" fmla="*/ 1553023 w 10321017"/>
                <a:gd name="connsiteY2" fmla="*/ 1657728 h 5770000"/>
                <a:gd name="connsiteX3" fmla="*/ 1907353 w 10321017"/>
                <a:gd name="connsiteY3" fmla="*/ 1680588 h 5770000"/>
                <a:gd name="connsiteX4" fmla="*/ 2021653 w 10321017"/>
                <a:gd name="connsiteY4" fmla="*/ 1543428 h 5770000"/>
                <a:gd name="connsiteX5" fmla="*/ 2124523 w 10321017"/>
                <a:gd name="connsiteY5" fmla="*/ 1291968 h 5770000"/>
                <a:gd name="connsiteX6" fmla="*/ 2124523 w 10321017"/>
                <a:gd name="connsiteY6" fmla="*/ 1120518 h 5770000"/>
                <a:gd name="connsiteX7" fmla="*/ 2068029 w 10321017"/>
                <a:gd name="connsiteY7" fmla="*/ 825325 h 5770000"/>
                <a:gd name="connsiteX8" fmla="*/ 2078803 w 10321017"/>
                <a:gd name="connsiteY8" fmla="*/ 777618 h 5770000"/>
                <a:gd name="connsiteX9" fmla="*/ 2170243 w 10321017"/>
                <a:gd name="connsiteY9" fmla="*/ 1086228 h 5770000"/>
                <a:gd name="connsiteX10" fmla="*/ 2215963 w 10321017"/>
                <a:gd name="connsiteY10" fmla="*/ 1269108 h 5770000"/>
                <a:gd name="connsiteX11" fmla="*/ 2284543 w 10321017"/>
                <a:gd name="connsiteY11" fmla="*/ 1303398 h 5770000"/>
                <a:gd name="connsiteX12" fmla="*/ 2330263 w 10321017"/>
                <a:gd name="connsiteY12" fmla="*/ 1166238 h 5770000"/>
                <a:gd name="connsiteX13" fmla="*/ 2467423 w 10321017"/>
                <a:gd name="connsiteY13" fmla="*/ 880488 h 5770000"/>
                <a:gd name="connsiteX14" fmla="*/ 2558863 w 10321017"/>
                <a:gd name="connsiteY14" fmla="*/ 640458 h 5770000"/>
                <a:gd name="connsiteX15" fmla="*/ 2616013 w 10321017"/>
                <a:gd name="connsiteY15" fmla="*/ 537588 h 5770000"/>
                <a:gd name="connsiteX16" fmla="*/ 2558863 w 10321017"/>
                <a:gd name="connsiteY16" fmla="*/ 789048 h 5770000"/>
                <a:gd name="connsiteX17" fmla="*/ 2444563 w 10321017"/>
                <a:gd name="connsiteY17" fmla="*/ 1097658 h 5770000"/>
                <a:gd name="connsiteX18" fmla="*/ 2375983 w 10321017"/>
                <a:gd name="connsiteY18" fmla="*/ 1406268 h 5770000"/>
                <a:gd name="connsiteX19" fmla="*/ 2558863 w 10321017"/>
                <a:gd name="connsiteY19" fmla="*/ 1577718 h 5770000"/>
                <a:gd name="connsiteX20" fmla="*/ 2878903 w 10321017"/>
                <a:gd name="connsiteY20" fmla="*/ 1657728 h 5770000"/>
                <a:gd name="connsiteX21" fmla="*/ 3187513 w 10321017"/>
                <a:gd name="connsiteY21" fmla="*/ 1657728 h 5770000"/>
                <a:gd name="connsiteX22" fmla="*/ 3370393 w 10321017"/>
                <a:gd name="connsiteY22" fmla="*/ 1566288 h 5770000"/>
                <a:gd name="connsiteX23" fmla="*/ 3488066 w 10321017"/>
                <a:gd name="connsiteY23" fmla="*/ 1246753 h 5770000"/>
                <a:gd name="connsiteX24" fmla="*/ 3495138 w 10321017"/>
                <a:gd name="connsiteY24" fmla="*/ 1115548 h 5770000"/>
                <a:gd name="connsiteX25" fmla="*/ 3493650 w 10321017"/>
                <a:gd name="connsiteY25" fmla="*/ 1063976 h 5770000"/>
                <a:gd name="connsiteX26" fmla="*/ 3450403 w 10321017"/>
                <a:gd name="connsiteY26" fmla="*/ 777618 h 5770000"/>
                <a:gd name="connsiteX27" fmla="*/ 3119893 w 10321017"/>
                <a:gd name="connsiteY27" fmla="*/ 321571 h 5770000"/>
                <a:gd name="connsiteX28" fmla="*/ 3497351 w 10321017"/>
                <a:gd name="connsiteY28" fmla="*/ 674883 h 5770000"/>
                <a:gd name="connsiteX29" fmla="*/ 3759013 w 10321017"/>
                <a:gd name="connsiteY29" fmla="*/ 571878 h 5770000"/>
                <a:gd name="connsiteX30" fmla="*/ 3999043 w 10321017"/>
                <a:gd name="connsiteY30" fmla="*/ 91818 h 5770000"/>
                <a:gd name="connsiteX31" fmla="*/ 4033333 w 10321017"/>
                <a:gd name="connsiteY31" fmla="*/ 11808 h 5770000"/>
                <a:gd name="connsiteX32" fmla="*/ 3984569 w 10321017"/>
                <a:gd name="connsiteY32" fmla="*/ 247366 h 5770000"/>
                <a:gd name="connsiteX33" fmla="*/ 3812791 w 10321017"/>
                <a:gd name="connsiteY33" fmla="*/ 647417 h 5770000"/>
                <a:gd name="connsiteX34" fmla="*/ 3592906 w 10321017"/>
                <a:gd name="connsiteY34" fmla="*/ 811408 h 5770000"/>
                <a:gd name="connsiteX35" fmla="*/ 3604425 w 10321017"/>
                <a:gd name="connsiteY35" fmla="*/ 999253 h 5770000"/>
                <a:gd name="connsiteX36" fmla="*/ 3872985 w 10321017"/>
                <a:gd name="connsiteY36" fmla="*/ 881976 h 5770000"/>
                <a:gd name="connsiteX37" fmla="*/ 4200754 w 10321017"/>
                <a:gd name="connsiteY37" fmla="*/ 774136 h 5770000"/>
                <a:gd name="connsiteX38" fmla="*/ 4064251 w 10321017"/>
                <a:gd name="connsiteY38" fmla="*/ 847195 h 5770000"/>
                <a:gd name="connsiteX39" fmla="*/ 3818880 w 10321017"/>
                <a:gd name="connsiteY39" fmla="*/ 991305 h 5770000"/>
                <a:gd name="connsiteX40" fmla="*/ 3658531 w 10321017"/>
                <a:gd name="connsiteY40" fmla="*/ 1093178 h 5770000"/>
                <a:gd name="connsiteX41" fmla="*/ 3622838 w 10321017"/>
                <a:gd name="connsiteY41" fmla="*/ 1221401 h 5770000"/>
                <a:gd name="connsiteX42" fmla="*/ 3577446 w 10321017"/>
                <a:gd name="connsiteY42" fmla="*/ 1500691 h 5770000"/>
                <a:gd name="connsiteX43" fmla="*/ 3461833 w 10321017"/>
                <a:gd name="connsiteY43" fmla="*/ 1726308 h 5770000"/>
                <a:gd name="connsiteX44" fmla="*/ 3278953 w 10321017"/>
                <a:gd name="connsiteY44" fmla="*/ 2034918 h 5770000"/>
                <a:gd name="connsiteX45" fmla="*/ 3288742 w 10321017"/>
                <a:gd name="connsiteY45" fmla="*/ 2273460 h 5770000"/>
                <a:gd name="connsiteX46" fmla="*/ 3434288 w 10321017"/>
                <a:gd name="connsiteY46" fmla="*/ 2417577 h 5770000"/>
                <a:gd name="connsiteX47" fmla="*/ 3781217 w 10321017"/>
                <a:gd name="connsiteY47" fmla="*/ 2618845 h 5770000"/>
                <a:gd name="connsiteX48" fmla="*/ 4079053 w 10321017"/>
                <a:gd name="connsiteY48" fmla="*/ 2777868 h 5770000"/>
                <a:gd name="connsiteX49" fmla="*/ 8113040 w 10321017"/>
                <a:gd name="connsiteY49" fmla="*/ 4477806 h 5770000"/>
                <a:gd name="connsiteX50" fmla="*/ 9595174 w 10321017"/>
                <a:gd name="connsiteY50" fmla="*/ 4977747 h 5770000"/>
                <a:gd name="connsiteX51" fmla="*/ 9935087 w 10321017"/>
                <a:gd name="connsiteY51" fmla="*/ 5074526 h 5770000"/>
                <a:gd name="connsiteX52" fmla="*/ 10266828 w 10321017"/>
                <a:gd name="connsiteY52" fmla="*/ 5064618 h 5770000"/>
                <a:gd name="connsiteX53" fmla="*/ 9885563 w 10321017"/>
                <a:gd name="connsiteY53" fmla="*/ 5758560 h 5770000"/>
                <a:gd name="connsiteX54" fmla="*/ 9635143 w 10321017"/>
                <a:gd name="connsiteY54" fmla="*/ 5397696 h 5770000"/>
                <a:gd name="connsiteX55" fmla="*/ 8790276 w 10321017"/>
                <a:gd name="connsiteY55" fmla="*/ 5047055 h 5770000"/>
                <a:gd name="connsiteX56" fmla="*/ 4940575 w 10321017"/>
                <a:gd name="connsiteY56" fmla="*/ 3376168 h 5770000"/>
                <a:gd name="connsiteX57" fmla="*/ 3944371 w 10321017"/>
                <a:gd name="connsiteY57" fmla="*/ 2976643 h 5770000"/>
                <a:gd name="connsiteX58" fmla="*/ 3460193 w 10321017"/>
                <a:gd name="connsiteY58" fmla="*/ 2852901 h 5770000"/>
                <a:gd name="connsiteX59" fmla="*/ 3217865 w 10321017"/>
                <a:gd name="connsiteY59" fmla="*/ 2829045 h 5770000"/>
                <a:gd name="connsiteX60" fmla="*/ 3025524 w 10321017"/>
                <a:gd name="connsiteY60" fmla="*/ 2858861 h 5770000"/>
                <a:gd name="connsiteX61" fmla="*/ 2832855 w 10321017"/>
                <a:gd name="connsiteY61" fmla="*/ 2930924 h 5770000"/>
                <a:gd name="connsiteX62" fmla="*/ 2820111 w 10321017"/>
                <a:gd name="connsiteY62" fmla="*/ 3026344 h 5770000"/>
                <a:gd name="connsiteX63" fmla="*/ 2959241 w 10321017"/>
                <a:gd name="connsiteY63" fmla="*/ 3167976 h 5770000"/>
                <a:gd name="connsiteX64" fmla="*/ 3176083 w 10321017"/>
                <a:gd name="connsiteY64" fmla="*/ 3269358 h 5770000"/>
                <a:gd name="connsiteX65" fmla="*/ 3388239 w 10321017"/>
                <a:gd name="connsiteY65" fmla="*/ 3442290 h 5770000"/>
                <a:gd name="connsiteX66" fmla="*/ 3212014 w 10321017"/>
                <a:gd name="connsiteY66" fmla="*/ 3336948 h 5770000"/>
                <a:gd name="connsiteX67" fmla="*/ 3004633 w 10321017"/>
                <a:gd name="connsiteY67" fmla="*/ 3276814 h 5770000"/>
                <a:gd name="connsiteX68" fmla="*/ 2771676 w 10321017"/>
                <a:gd name="connsiteY68" fmla="*/ 3166987 h 5770000"/>
                <a:gd name="connsiteX69" fmla="*/ 2638873 w 10321017"/>
                <a:gd name="connsiteY69" fmla="*/ 3097908 h 5770000"/>
                <a:gd name="connsiteX70" fmla="*/ 2570293 w 10321017"/>
                <a:gd name="connsiteY70" fmla="*/ 3109338 h 5770000"/>
                <a:gd name="connsiteX71" fmla="*/ 2525557 w 10321017"/>
                <a:gd name="connsiteY71" fmla="*/ 3326508 h 5770000"/>
                <a:gd name="connsiteX72" fmla="*/ 2584349 w 10321017"/>
                <a:gd name="connsiteY72" fmla="*/ 3577470 h 5770000"/>
                <a:gd name="connsiteX73" fmla="*/ 2663703 w 10321017"/>
                <a:gd name="connsiteY73" fmla="*/ 3996904 h 5770000"/>
                <a:gd name="connsiteX74" fmla="*/ 2633113 w 10321017"/>
                <a:gd name="connsiteY74" fmla="*/ 4192703 h 5770000"/>
                <a:gd name="connsiteX75" fmla="*/ 2539703 w 10321017"/>
                <a:gd name="connsiteY75" fmla="*/ 4455574 h 5770000"/>
                <a:gd name="connsiteX76" fmla="*/ 2595212 w 10321017"/>
                <a:gd name="connsiteY76" fmla="*/ 3945217 h 5770000"/>
                <a:gd name="connsiteX77" fmla="*/ 2481240 w 10321017"/>
                <a:gd name="connsiteY77" fmla="*/ 3566538 h 5770000"/>
                <a:gd name="connsiteX78" fmla="*/ 2307403 w 10321017"/>
                <a:gd name="connsiteY78" fmla="*/ 3166488 h 5770000"/>
                <a:gd name="connsiteX79" fmla="*/ 2261683 w 10321017"/>
                <a:gd name="connsiteY79" fmla="*/ 3063618 h 5770000"/>
                <a:gd name="connsiteX80" fmla="*/ 2078803 w 10321017"/>
                <a:gd name="connsiteY80" fmla="*/ 2949318 h 5770000"/>
                <a:gd name="connsiteX81" fmla="*/ 1824299 w 10321017"/>
                <a:gd name="connsiteY81" fmla="*/ 3002494 h 5770000"/>
                <a:gd name="connsiteX82" fmla="*/ 1412162 w 10321017"/>
                <a:gd name="connsiteY82" fmla="*/ 3235573 h 5770000"/>
                <a:gd name="connsiteX83" fmla="*/ 1381573 w 10321017"/>
                <a:gd name="connsiteY83" fmla="*/ 3680838 h 5770000"/>
                <a:gd name="connsiteX84" fmla="*/ 1340867 w 10321017"/>
                <a:gd name="connsiteY84" fmla="*/ 3980504 h 5770000"/>
                <a:gd name="connsiteX85" fmla="*/ 1197619 w 10321017"/>
                <a:gd name="connsiteY85" fmla="*/ 4738831 h 5770000"/>
                <a:gd name="connsiteX86" fmla="*/ 1220896 w 10321017"/>
                <a:gd name="connsiteY86" fmla="*/ 4338309 h 5770000"/>
                <a:gd name="connsiteX87" fmla="*/ 1242772 w 10321017"/>
                <a:gd name="connsiteY87" fmla="*/ 4080888 h 5770000"/>
                <a:gd name="connsiteX88" fmla="*/ 1198693 w 10321017"/>
                <a:gd name="connsiteY88" fmla="*/ 3909438 h 5770000"/>
                <a:gd name="connsiteX89" fmla="*/ 970093 w 10321017"/>
                <a:gd name="connsiteY89" fmla="*/ 3989448 h 5770000"/>
                <a:gd name="connsiteX90" fmla="*/ 766328 w 10321017"/>
                <a:gd name="connsiteY90" fmla="*/ 4131990 h 5770000"/>
                <a:gd name="connsiteX91" fmla="*/ 555808 w 10321017"/>
                <a:gd name="connsiteY91" fmla="*/ 4355688 h 5770000"/>
                <a:gd name="connsiteX92" fmla="*/ 785900 w 10321017"/>
                <a:gd name="connsiteY92" fmla="*/ 4017771 h 5770000"/>
                <a:gd name="connsiteX93" fmla="*/ 1130113 w 10321017"/>
                <a:gd name="connsiteY93" fmla="*/ 3817500 h 5770000"/>
                <a:gd name="connsiteX94" fmla="*/ 1278703 w 10321017"/>
                <a:gd name="connsiteY94" fmla="*/ 3726558 h 5770000"/>
                <a:gd name="connsiteX95" fmla="*/ 1269661 w 10321017"/>
                <a:gd name="connsiteY95" fmla="*/ 3390117 h 5770000"/>
                <a:gd name="connsiteX96" fmla="*/ 1309620 w 10321017"/>
                <a:gd name="connsiteY96" fmla="*/ 3169963 h 5770000"/>
                <a:gd name="connsiteX97" fmla="*/ 1393003 w 10321017"/>
                <a:gd name="connsiteY97" fmla="*/ 3052188 h 5770000"/>
                <a:gd name="connsiteX98" fmla="*/ 1080693 w 10321017"/>
                <a:gd name="connsiteY98" fmla="*/ 2984604 h 5770000"/>
                <a:gd name="connsiteX99" fmla="*/ 663453 w 10321017"/>
                <a:gd name="connsiteY99" fmla="*/ 3023360 h 5770000"/>
                <a:gd name="connsiteX100" fmla="*/ 235111 w 10321017"/>
                <a:gd name="connsiteY100" fmla="*/ 3217172 h 5770000"/>
                <a:gd name="connsiteX101" fmla="*/ 421453 w 10321017"/>
                <a:gd name="connsiteY101" fmla="*/ 3029328 h 5770000"/>
                <a:gd name="connsiteX102" fmla="*/ 627193 w 10321017"/>
                <a:gd name="connsiteY102" fmla="*/ 2926458 h 5770000"/>
                <a:gd name="connsiteX103" fmla="*/ 854480 w 10321017"/>
                <a:gd name="connsiteY103" fmla="*/ 2889178 h 5770000"/>
                <a:gd name="connsiteX104" fmla="*/ 1149272 w 10321017"/>
                <a:gd name="connsiteY104" fmla="*/ 2889676 h 5770000"/>
                <a:gd name="connsiteX105" fmla="*/ 1531894 w 10321017"/>
                <a:gd name="connsiteY105" fmla="*/ 2917507 h 5770000"/>
                <a:gd name="connsiteX106" fmla="*/ 1860559 w 10321017"/>
                <a:gd name="connsiteY106" fmla="*/ 2766431 h 5770000"/>
                <a:gd name="connsiteX107" fmla="*/ 1701613 w 10321017"/>
                <a:gd name="connsiteY107" fmla="*/ 2263518 h 5770000"/>
                <a:gd name="connsiteX108" fmla="*/ 1690183 w 10321017"/>
                <a:gd name="connsiteY108" fmla="*/ 1966338 h 5770000"/>
                <a:gd name="connsiteX109" fmla="*/ 1381991 w 10321017"/>
                <a:gd name="connsiteY109" fmla="*/ 1841604 h 5770000"/>
                <a:gd name="connsiteX110" fmla="*/ 1095823 w 10321017"/>
                <a:gd name="connsiteY110" fmla="*/ 1714878 h 5770000"/>
                <a:gd name="connsiteX111" fmla="*/ 746507 w 10321017"/>
                <a:gd name="connsiteY111" fmla="*/ 1626415 h 5770000"/>
                <a:gd name="connsiteX112" fmla="*/ 352873 w 10321017"/>
                <a:gd name="connsiteY112" fmla="*/ 1726308 h 5770000"/>
                <a:gd name="connsiteX113" fmla="*/ 113171 w 10321017"/>
                <a:gd name="connsiteY113" fmla="*/ 1763582 h 5770000"/>
                <a:gd name="connsiteX114" fmla="*/ 9973 w 10321017"/>
                <a:gd name="connsiteY114" fmla="*/ 1737738 h 5770000"/>
                <a:gd name="connsiteX115" fmla="*/ 348516 w 10321017"/>
                <a:gd name="connsiteY115" fmla="*/ 1643812 h 5770000"/>
                <a:gd name="connsiteX116" fmla="*/ 653097 w 10321017"/>
                <a:gd name="connsiteY116" fmla="*/ 1543920 h 5770000"/>
                <a:gd name="connsiteX117" fmla="*/ 1072963 w 10321017"/>
                <a:gd name="connsiteY117" fmla="*/ 1612008 h 5770000"/>
                <a:gd name="connsiteX118" fmla="*/ 1244413 w 10321017"/>
                <a:gd name="connsiteY118" fmla="*/ 1657728 h 5770000"/>
                <a:gd name="connsiteX119" fmla="*/ 1205766 w 10321017"/>
                <a:gd name="connsiteY119" fmla="*/ 1451988 h 5770000"/>
                <a:gd name="connsiteX120" fmla="*/ 1046313 w 10321017"/>
                <a:gd name="connsiteY120" fmla="*/ 815409 h 5770000"/>
                <a:gd name="connsiteX121" fmla="*/ 1221553 w 10321017"/>
                <a:gd name="connsiteY121" fmla="*/ 1211958 h 5770000"/>
                <a:gd name="connsiteX0" fmla="*/ 1221553 w 10466419"/>
                <a:gd name="connsiteY0" fmla="*/ 1211958 h 5770000"/>
                <a:gd name="connsiteX1" fmla="*/ 1343911 w 10466419"/>
                <a:gd name="connsiteY1" fmla="*/ 1559828 h 5770000"/>
                <a:gd name="connsiteX2" fmla="*/ 1553023 w 10466419"/>
                <a:gd name="connsiteY2" fmla="*/ 1657728 h 5770000"/>
                <a:gd name="connsiteX3" fmla="*/ 1907353 w 10466419"/>
                <a:gd name="connsiteY3" fmla="*/ 1680588 h 5770000"/>
                <a:gd name="connsiteX4" fmla="*/ 2021653 w 10466419"/>
                <a:gd name="connsiteY4" fmla="*/ 1543428 h 5770000"/>
                <a:gd name="connsiteX5" fmla="*/ 2124523 w 10466419"/>
                <a:gd name="connsiteY5" fmla="*/ 1291968 h 5770000"/>
                <a:gd name="connsiteX6" fmla="*/ 2124523 w 10466419"/>
                <a:gd name="connsiteY6" fmla="*/ 1120518 h 5770000"/>
                <a:gd name="connsiteX7" fmla="*/ 2068029 w 10466419"/>
                <a:gd name="connsiteY7" fmla="*/ 825325 h 5770000"/>
                <a:gd name="connsiteX8" fmla="*/ 2078803 w 10466419"/>
                <a:gd name="connsiteY8" fmla="*/ 777618 h 5770000"/>
                <a:gd name="connsiteX9" fmla="*/ 2170243 w 10466419"/>
                <a:gd name="connsiteY9" fmla="*/ 1086228 h 5770000"/>
                <a:gd name="connsiteX10" fmla="*/ 2215963 w 10466419"/>
                <a:gd name="connsiteY10" fmla="*/ 1269108 h 5770000"/>
                <a:gd name="connsiteX11" fmla="*/ 2284543 w 10466419"/>
                <a:gd name="connsiteY11" fmla="*/ 1303398 h 5770000"/>
                <a:gd name="connsiteX12" fmla="*/ 2330263 w 10466419"/>
                <a:gd name="connsiteY12" fmla="*/ 1166238 h 5770000"/>
                <a:gd name="connsiteX13" fmla="*/ 2467423 w 10466419"/>
                <a:gd name="connsiteY13" fmla="*/ 880488 h 5770000"/>
                <a:gd name="connsiteX14" fmla="*/ 2558863 w 10466419"/>
                <a:gd name="connsiteY14" fmla="*/ 640458 h 5770000"/>
                <a:gd name="connsiteX15" fmla="*/ 2616013 w 10466419"/>
                <a:gd name="connsiteY15" fmla="*/ 537588 h 5770000"/>
                <a:gd name="connsiteX16" fmla="*/ 2558863 w 10466419"/>
                <a:gd name="connsiteY16" fmla="*/ 789048 h 5770000"/>
                <a:gd name="connsiteX17" fmla="*/ 2444563 w 10466419"/>
                <a:gd name="connsiteY17" fmla="*/ 1097658 h 5770000"/>
                <a:gd name="connsiteX18" fmla="*/ 2375983 w 10466419"/>
                <a:gd name="connsiteY18" fmla="*/ 1406268 h 5770000"/>
                <a:gd name="connsiteX19" fmla="*/ 2558863 w 10466419"/>
                <a:gd name="connsiteY19" fmla="*/ 1577718 h 5770000"/>
                <a:gd name="connsiteX20" fmla="*/ 2878903 w 10466419"/>
                <a:gd name="connsiteY20" fmla="*/ 1657728 h 5770000"/>
                <a:gd name="connsiteX21" fmla="*/ 3187513 w 10466419"/>
                <a:gd name="connsiteY21" fmla="*/ 1657728 h 5770000"/>
                <a:gd name="connsiteX22" fmla="*/ 3370393 w 10466419"/>
                <a:gd name="connsiteY22" fmla="*/ 1566288 h 5770000"/>
                <a:gd name="connsiteX23" fmla="*/ 3488066 w 10466419"/>
                <a:gd name="connsiteY23" fmla="*/ 1246753 h 5770000"/>
                <a:gd name="connsiteX24" fmla="*/ 3495138 w 10466419"/>
                <a:gd name="connsiteY24" fmla="*/ 1115548 h 5770000"/>
                <a:gd name="connsiteX25" fmla="*/ 3493650 w 10466419"/>
                <a:gd name="connsiteY25" fmla="*/ 1063976 h 5770000"/>
                <a:gd name="connsiteX26" fmla="*/ 3450403 w 10466419"/>
                <a:gd name="connsiteY26" fmla="*/ 777618 h 5770000"/>
                <a:gd name="connsiteX27" fmla="*/ 3119893 w 10466419"/>
                <a:gd name="connsiteY27" fmla="*/ 321571 h 5770000"/>
                <a:gd name="connsiteX28" fmla="*/ 3497351 w 10466419"/>
                <a:gd name="connsiteY28" fmla="*/ 674883 h 5770000"/>
                <a:gd name="connsiteX29" fmla="*/ 3759013 w 10466419"/>
                <a:gd name="connsiteY29" fmla="*/ 571878 h 5770000"/>
                <a:gd name="connsiteX30" fmla="*/ 3999043 w 10466419"/>
                <a:gd name="connsiteY30" fmla="*/ 91818 h 5770000"/>
                <a:gd name="connsiteX31" fmla="*/ 4033333 w 10466419"/>
                <a:gd name="connsiteY31" fmla="*/ 11808 h 5770000"/>
                <a:gd name="connsiteX32" fmla="*/ 3984569 w 10466419"/>
                <a:gd name="connsiteY32" fmla="*/ 247366 h 5770000"/>
                <a:gd name="connsiteX33" fmla="*/ 3812791 w 10466419"/>
                <a:gd name="connsiteY33" fmla="*/ 647417 h 5770000"/>
                <a:gd name="connsiteX34" fmla="*/ 3592906 w 10466419"/>
                <a:gd name="connsiteY34" fmla="*/ 811408 h 5770000"/>
                <a:gd name="connsiteX35" fmla="*/ 3604425 w 10466419"/>
                <a:gd name="connsiteY35" fmla="*/ 999253 h 5770000"/>
                <a:gd name="connsiteX36" fmla="*/ 3872985 w 10466419"/>
                <a:gd name="connsiteY36" fmla="*/ 881976 h 5770000"/>
                <a:gd name="connsiteX37" fmla="*/ 4200754 w 10466419"/>
                <a:gd name="connsiteY37" fmla="*/ 774136 h 5770000"/>
                <a:gd name="connsiteX38" fmla="*/ 4064251 w 10466419"/>
                <a:gd name="connsiteY38" fmla="*/ 847195 h 5770000"/>
                <a:gd name="connsiteX39" fmla="*/ 3818880 w 10466419"/>
                <a:gd name="connsiteY39" fmla="*/ 991305 h 5770000"/>
                <a:gd name="connsiteX40" fmla="*/ 3658531 w 10466419"/>
                <a:gd name="connsiteY40" fmla="*/ 1093178 h 5770000"/>
                <a:gd name="connsiteX41" fmla="*/ 3622838 w 10466419"/>
                <a:gd name="connsiteY41" fmla="*/ 1221401 h 5770000"/>
                <a:gd name="connsiteX42" fmla="*/ 3577446 w 10466419"/>
                <a:gd name="connsiteY42" fmla="*/ 1500691 h 5770000"/>
                <a:gd name="connsiteX43" fmla="*/ 3461833 w 10466419"/>
                <a:gd name="connsiteY43" fmla="*/ 1726308 h 5770000"/>
                <a:gd name="connsiteX44" fmla="*/ 3278953 w 10466419"/>
                <a:gd name="connsiteY44" fmla="*/ 2034918 h 5770000"/>
                <a:gd name="connsiteX45" fmla="*/ 3288742 w 10466419"/>
                <a:gd name="connsiteY45" fmla="*/ 2273460 h 5770000"/>
                <a:gd name="connsiteX46" fmla="*/ 3434288 w 10466419"/>
                <a:gd name="connsiteY46" fmla="*/ 2417577 h 5770000"/>
                <a:gd name="connsiteX47" fmla="*/ 3781217 w 10466419"/>
                <a:gd name="connsiteY47" fmla="*/ 2618845 h 5770000"/>
                <a:gd name="connsiteX48" fmla="*/ 4079053 w 10466419"/>
                <a:gd name="connsiteY48" fmla="*/ 2777868 h 5770000"/>
                <a:gd name="connsiteX49" fmla="*/ 8113040 w 10466419"/>
                <a:gd name="connsiteY49" fmla="*/ 4477806 h 5770000"/>
                <a:gd name="connsiteX50" fmla="*/ 9595174 w 10466419"/>
                <a:gd name="connsiteY50" fmla="*/ 4977747 h 5770000"/>
                <a:gd name="connsiteX51" fmla="*/ 9935087 w 10466419"/>
                <a:gd name="connsiteY51" fmla="*/ 5074526 h 5770000"/>
                <a:gd name="connsiteX52" fmla="*/ 10424531 w 10466419"/>
                <a:gd name="connsiteY52" fmla="*/ 4864394 h 5770000"/>
                <a:gd name="connsiteX53" fmla="*/ 9885563 w 10466419"/>
                <a:gd name="connsiteY53" fmla="*/ 5758560 h 5770000"/>
                <a:gd name="connsiteX54" fmla="*/ 9635143 w 10466419"/>
                <a:gd name="connsiteY54" fmla="*/ 5397696 h 5770000"/>
                <a:gd name="connsiteX55" fmla="*/ 8790276 w 10466419"/>
                <a:gd name="connsiteY55" fmla="*/ 5047055 h 5770000"/>
                <a:gd name="connsiteX56" fmla="*/ 4940575 w 10466419"/>
                <a:gd name="connsiteY56" fmla="*/ 3376168 h 5770000"/>
                <a:gd name="connsiteX57" fmla="*/ 3944371 w 10466419"/>
                <a:gd name="connsiteY57" fmla="*/ 2976643 h 5770000"/>
                <a:gd name="connsiteX58" fmla="*/ 3460193 w 10466419"/>
                <a:gd name="connsiteY58" fmla="*/ 2852901 h 5770000"/>
                <a:gd name="connsiteX59" fmla="*/ 3217865 w 10466419"/>
                <a:gd name="connsiteY59" fmla="*/ 2829045 h 5770000"/>
                <a:gd name="connsiteX60" fmla="*/ 3025524 w 10466419"/>
                <a:gd name="connsiteY60" fmla="*/ 2858861 h 5770000"/>
                <a:gd name="connsiteX61" fmla="*/ 2832855 w 10466419"/>
                <a:gd name="connsiteY61" fmla="*/ 2930924 h 5770000"/>
                <a:gd name="connsiteX62" fmla="*/ 2820111 w 10466419"/>
                <a:gd name="connsiteY62" fmla="*/ 3026344 h 5770000"/>
                <a:gd name="connsiteX63" fmla="*/ 2959241 w 10466419"/>
                <a:gd name="connsiteY63" fmla="*/ 3167976 h 5770000"/>
                <a:gd name="connsiteX64" fmla="*/ 3176083 w 10466419"/>
                <a:gd name="connsiteY64" fmla="*/ 3269358 h 5770000"/>
                <a:gd name="connsiteX65" fmla="*/ 3388239 w 10466419"/>
                <a:gd name="connsiteY65" fmla="*/ 3442290 h 5770000"/>
                <a:gd name="connsiteX66" fmla="*/ 3212014 w 10466419"/>
                <a:gd name="connsiteY66" fmla="*/ 3336948 h 5770000"/>
                <a:gd name="connsiteX67" fmla="*/ 3004633 w 10466419"/>
                <a:gd name="connsiteY67" fmla="*/ 3276814 h 5770000"/>
                <a:gd name="connsiteX68" fmla="*/ 2771676 w 10466419"/>
                <a:gd name="connsiteY68" fmla="*/ 3166987 h 5770000"/>
                <a:gd name="connsiteX69" fmla="*/ 2638873 w 10466419"/>
                <a:gd name="connsiteY69" fmla="*/ 3097908 h 5770000"/>
                <a:gd name="connsiteX70" fmla="*/ 2570293 w 10466419"/>
                <a:gd name="connsiteY70" fmla="*/ 3109338 h 5770000"/>
                <a:gd name="connsiteX71" fmla="*/ 2525557 w 10466419"/>
                <a:gd name="connsiteY71" fmla="*/ 3326508 h 5770000"/>
                <a:gd name="connsiteX72" fmla="*/ 2584349 w 10466419"/>
                <a:gd name="connsiteY72" fmla="*/ 3577470 h 5770000"/>
                <a:gd name="connsiteX73" fmla="*/ 2663703 w 10466419"/>
                <a:gd name="connsiteY73" fmla="*/ 3996904 h 5770000"/>
                <a:gd name="connsiteX74" fmla="*/ 2633113 w 10466419"/>
                <a:gd name="connsiteY74" fmla="*/ 4192703 h 5770000"/>
                <a:gd name="connsiteX75" fmla="*/ 2539703 w 10466419"/>
                <a:gd name="connsiteY75" fmla="*/ 4455574 h 5770000"/>
                <a:gd name="connsiteX76" fmla="*/ 2595212 w 10466419"/>
                <a:gd name="connsiteY76" fmla="*/ 3945217 h 5770000"/>
                <a:gd name="connsiteX77" fmla="*/ 2481240 w 10466419"/>
                <a:gd name="connsiteY77" fmla="*/ 3566538 h 5770000"/>
                <a:gd name="connsiteX78" fmla="*/ 2307403 w 10466419"/>
                <a:gd name="connsiteY78" fmla="*/ 3166488 h 5770000"/>
                <a:gd name="connsiteX79" fmla="*/ 2261683 w 10466419"/>
                <a:gd name="connsiteY79" fmla="*/ 3063618 h 5770000"/>
                <a:gd name="connsiteX80" fmla="*/ 2078803 w 10466419"/>
                <a:gd name="connsiteY80" fmla="*/ 2949318 h 5770000"/>
                <a:gd name="connsiteX81" fmla="*/ 1824299 w 10466419"/>
                <a:gd name="connsiteY81" fmla="*/ 3002494 h 5770000"/>
                <a:gd name="connsiteX82" fmla="*/ 1412162 w 10466419"/>
                <a:gd name="connsiteY82" fmla="*/ 3235573 h 5770000"/>
                <a:gd name="connsiteX83" fmla="*/ 1381573 w 10466419"/>
                <a:gd name="connsiteY83" fmla="*/ 3680838 h 5770000"/>
                <a:gd name="connsiteX84" fmla="*/ 1340867 w 10466419"/>
                <a:gd name="connsiteY84" fmla="*/ 3980504 h 5770000"/>
                <a:gd name="connsiteX85" fmla="*/ 1197619 w 10466419"/>
                <a:gd name="connsiteY85" fmla="*/ 4738831 h 5770000"/>
                <a:gd name="connsiteX86" fmla="*/ 1220896 w 10466419"/>
                <a:gd name="connsiteY86" fmla="*/ 4338309 h 5770000"/>
                <a:gd name="connsiteX87" fmla="*/ 1242772 w 10466419"/>
                <a:gd name="connsiteY87" fmla="*/ 4080888 h 5770000"/>
                <a:gd name="connsiteX88" fmla="*/ 1198693 w 10466419"/>
                <a:gd name="connsiteY88" fmla="*/ 3909438 h 5770000"/>
                <a:gd name="connsiteX89" fmla="*/ 970093 w 10466419"/>
                <a:gd name="connsiteY89" fmla="*/ 3989448 h 5770000"/>
                <a:gd name="connsiteX90" fmla="*/ 766328 w 10466419"/>
                <a:gd name="connsiteY90" fmla="*/ 4131990 h 5770000"/>
                <a:gd name="connsiteX91" fmla="*/ 555808 w 10466419"/>
                <a:gd name="connsiteY91" fmla="*/ 4355688 h 5770000"/>
                <a:gd name="connsiteX92" fmla="*/ 785900 w 10466419"/>
                <a:gd name="connsiteY92" fmla="*/ 4017771 h 5770000"/>
                <a:gd name="connsiteX93" fmla="*/ 1130113 w 10466419"/>
                <a:gd name="connsiteY93" fmla="*/ 3817500 h 5770000"/>
                <a:gd name="connsiteX94" fmla="*/ 1278703 w 10466419"/>
                <a:gd name="connsiteY94" fmla="*/ 3726558 h 5770000"/>
                <a:gd name="connsiteX95" fmla="*/ 1269661 w 10466419"/>
                <a:gd name="connsiteY95" fmla="*/ 3390117 h 5770000"/>
                <a:gd name="connsiteX96" fmla="*/ 1309620 w 10466419"/>
                <a:gd name="connsiteY96" fmla="*/ 3169963 h 5770000"/>
                <a:gd name="connsiteX97" fmla="*/ 1393003 w 10466419"/>
                <a:gd name="connsiteY97" fmla="*/ 3052188 h 5770000"/>
                <a:gd name="connsiteX98" fmla="*/ 1080693 w 10466419"/>
                <a:gd name="connsiteY98" fmla="*/ 2984604 h 5770000"/>
                <a:gd name="connsiteX99" fmla="*/ 663453 w 10466419"/>
                <a:gd name="connsiteY99" fmla="*/ 3023360 h 5770000"/>
                <a:gd name="connsiteX100" fmla="*/ 235111 w 10466419"/>
                <a:gd name="connsiteY100" fmla="*/ 3217172 h 5770000"/>
                <a:gd name="connsiteX101" fmla="*/ 421453 w 10466419"/>
                <a:gd name="connsiteY101" fmla="*/ 3029328 h 5770000"/>
                <a:gd name="connsiteX102" fmla="*/ 627193 w 10466419"/>
                <a:gd name="connsiteY102" fmla="*/ 2926458 h 5770000"/>
                <a:gd name="connsiteX103" fmla="*/ 854480 w 10466419"/>
                <a:gd name="connsiteY103" fmla="*/ 2889178 h 5770000"/>
                <a:gd name="connsiteX104" fmla="*/ 1149272 w 10466419"/>
                <a:gd name="connsiteY104" fmla="*/ 2889676 h 5770000"/>
                <a:gd name="connsiteX105" fmla="*/ 1531894 w 10466419"/>
                <a:gd name="connsiteY105" fmla="*/ 2917507 h 5770000"/>
                <a:gd name="connsiteX106" fmla="*/ 1860559 w 10466419"/>
                <a:gd name="connsiteY106" fmla="*/ 2766431 h 5770000"/>
                <a:gd name="connsiteX107" fmla="*/ 1701613 w 10466419"/>
                <a:gd name="connsiteY107" fmla="*/ 2263518 h 5770000"/>
                <a:gd name="connsiteX108" fmla="*/ 1690183 w 10466419"/>
                <a:gd name="connsiteY108" fmla="*/ 1966338 h 5770000"/>
                <a:gd name="connsiteX109" fmla="*/ 1381991 w 10466419"/>
                <a:gd name="connsiteY109" fmla="*/ 1841604 h 5770000"/>
                <a:gd name="connsiteX110" fmla="*/ 1095823 w 10466419"/>
                <a:gd name="connsiteY110" fmla="*/ 1714878 h 5770000"/>
                <a:gd name="connsiteX111" fmla="*/ 746507 w 10466419"/>
                <a:gd name="connsiteY111" fmla="*/ 1626415 h 5770000"/>
                <a:gd name="connsiteX112" fmla="*/ 352873 w 10466419"/>
                <a:gd name="connsiteY112" fmla="*/ 1726308 h 5770000"/>
                <a:gd name="connsiteX113" fmla="*/ 113171 w 10466419"/>
                <a:gd name="connsiteY113" fmla="*/ 1763582 h 5770000"/>
                <a:gd name="connsiteX114" fmla="*/ 9973 w 10466419"/>
                <a:gd name="connsiteY114" fmla="*/ 1737738 h 5770000"/>
                <a:gd name="connsiteX115" fmla="*/ 348516 w 10466419"/>
                <a:gd name="connsiteY115" fmla="*/ 1643812 h 5770000"/>
                <a:gd name="connsiteX116" fmla="*/ 653097 w 10466419"/>
                <a:gd name="connsiteY116" fmla="*/ 1543920 h 5770000"/>
                <a:gd name="connsiteX117" fmla="*/ 1072963 w 10466419"/>
                <a:gd name="connsiteY117" fmla="*/ 1612008 h 5770000"/>
                <a:gd name="connsiteX118" fmla="*/ 1244413 w 10466419"/>
                <a:gd name="connsiteY118" fmla="*/ 1657728 h 5770000"/>
                <a:gd name="connsiteX119" fmla="*/ 1205766 w 10466419"/>
                <a:gd name="connsiteY119" fmla="*/ 1451988 h 5770000"/>
                <a:gd name="connsiteX120" fmla="*/ 1046313 w 10466419"/>
                <a:gd name="connsiteY120" fmla="*/ 815409 h 5770000"/>
                <a:gd name="connsiteX121" fmla="*/ 1221553 w 10466419"/>
                <a:gd name="connsiteY121" fmla="*/ 1211958 h 5770000"/>
                <a:gd name="connsiteX0" fmla="*/ 1221553 w 10466048"/>
                <a:gd name="connsiteY0" fmla="*/ 1211958 h 5879778"/>
                <a:gd name="connsiteX1" fmla="*/ 1343911 w 10466048"/>
                <a:gd name="connsiteY1" fmla="*/ 1559828 h 5879778"/>
                <a:gd name="connsiteX2" fmla="*/ 1553023 w 10466048"/>
                <a:gd name="connsiteY2" fmla="*/ 1657728 h 5879778"/>
                <a:gd name="connsiteX3" fmla="*/ 1907353 w 10466048"/>
                <a:gd name="connsiteY3" fmla="*/ 1680588 h 5879778"/>
                <a:gd name="connsiteX4" fmla="*/ 2021653 w 10466048"/>
                <a:gd name="connsiteY4" fmla="*/ 1543428 h 5879778"/>
                <a:gd name="connsiteX5" fmla="*/ 2124523 w 10466048"/>
                <a:gd name="connsiteY5" fmla="*/ 1291968 h 5879778"/>
                <a:gd name="connsiteX6" fmla="*/ 2124523 w 10466048"/>
                <a:gd name="connsiteY6" fmla="*/ 1120518 h 5879778"/>
                <a:gd name="connsiteX7" fmla="*/ 2068029 w 10466048"/>
                <a:gd name="connsiteY7" fmla="*/ 825325 h 5879778"/>
                <a:gd name="connsiteX8" fmla="*/ 2078803 w 10466048"/>
                <a:gd name="connsiteY8" fmla="*/ 777618 h 5879778"/>
                <a:gd name="connsiteX9" fmla="*/ 2170243 w 10466048"/>
                <a:gd name="connsiteY9" fmla="*/ 1086228 h 5879778"/>
                <a:gd name="connsiteX10" fmla="*/ 2215963 w 10466048"/>
                <a:gd name="connsiteY10" fmla="*/ 1269108 h 5879778"/>
                <a:gd name="connsiteX11" fmla="*/ 2284543 w 10466048"/>
                <a:gd name="connsiteY11" fmla="*/ 1303398 h 5879778"/>
                <a:gd name="connsiteX12" fmla="*/ 2330263 w 10466048"/>
                <a:gd name="connsiteY12" fmla="*/ 1166238 h 5879778"/>
                <a:gd name="connsiteX13" fmla="*/ 2467423 w 10466048"/>
                <a:gd name="connsiteY13" fmla="*/ 880488 h 5879778"/>
                <a:gd name="connsiteX14" fmla="*/ 2558863 w 10466048"/>
                <a:gd name="connsiteY14" fmla="*/ 640458 h 5879778"/>
                <a:gd name="connsiteX15" fmla="*/ 2616013 w 10466048"/>
                <a:gd name="connsiteY15" fmla="*/ 537588 h 5879778"/>
                <a:gd name="connsiteX16" fmla="*/ 2558863 w 10466048"/>
                <a:gd name="connsiteY16" fmla="*/ 789048 h 5879778"/>
                <a:gd name="connsiteX17" fmla="*/ 2444563 w 10466048"/>
                <a:gd name="connsiteY17" fmla="*/ 1097658 h 5879778"/>
                <a:gd name="connsiteX18" fmla="*/ 2375983 w 10466048"/>
                <a:gd name="connsiteY18" fmla="*/ 1406268 h 5879778"/>
                <a:gd name="connsiteX19" fmla="*/ 2558863 w 10466048"/>
                <a:gd name="connsiteY19" fmla="*/ 1577718 h 5879778"/>
                <a:gd name="connsiteX20" fmla="*/ 2878903 w 10466048"/>
                <a:gd name="connsiteY20" fmla="*/ 1657728 h 5879778"/>
                <a:gd name="connsiteX21" fmla="*/ 3187513 w 10466048"/>
                <a:gd name="connsiteY21" fmla="*/ 1657728 h 5879778"/>
                <a:gd name="connsiteX22" fmla="*/ 3370393 w 10466048"/>
                <a:gd name="connsiteY22" fmla="*/ 1566288 h 5879778"/>
                <a:gd name="connsiteX23" fmla="*/ 3488066 w 10466048"/>
                <a:gd name="connsiteY23" fmla="*/ 1246753 h 5879778"/>
                <a:gd name="connsiteX24" fmla="*/ 3495138 w 10466048"/>
                <a:gd name="connsiteY24" fmla="*/ 1115548 h 5879778"/>
                <a:gd name="connsiteX25" fmla="*/ 3493650 w 10466048"/>
                <a:gd name="connsiteY25" fmla="*/ 1063976 h 5879778"/>
                <a:gd name="connsiteX26" fmla="*/ 3450403 w 10466048"/>
                <a:gd name="connsiteY26" fmla="*/ 777618 h 5879778"/>
                <a:gd name="connsiteX27" fmla="*/ 3119893 w 10466048"/>
                <a:gd name="connsiteY27" fmla="*/ 321571 h 5879778"/>
                <a:gd name="connsiteX28" fmla="*/ 3497351 w 10466048"/>
                <a:gd name="connsiteY28" fmla="*/ 674883 h 5879778"/>
                <a:gd name="connsiteX29" fmla="*/ 3759013 w 10466048"/>
                <a:gd name="connsiteY29" fmla="*/ 571878 h 5879778"/>
                <a:gd name="connsiteX30" fmla="*/ 3999043 w 10466048"/>
                <a:gd name="connsiteY30" fmla="*/ 91818 h 5879778"/>
                <a:gd name="connsiteX31" fmla="*/ 4033333 w 10466048"/>
                <a:gd name="connsiteY31" fmla="*/ 11808 h 5879778"/>
                <a:gd name="connsiteX32" fmla="*/ 3984569 w 10466048"/>
                <a:gd name="connsiteY32" fmla="*/ 247366 h 5879778"/>
                <a:gd name="connsiteX33" fmla="*/ 3812791 w 10466048"/>
                <a:gd name="connsiteY33" fmla="*/ 647417 h 5879778"/>
                <a:gd name="connsiteX34" fmla="*/ 3592906 w 10466048"/>
                <a:gd name="connsiteY34" fmla="*/ 811408 h 5879778"/>
                <a:gd name="connsiteX35" fmla="*/ 3604425 w 10466048"/>
                <a:gd name="connsiteY35" fmla="*/ 999253 h 5879778"/>
                <a:gd name="connsiteX36" fmla="*/ 3872985 w 10466048"/>
                <a:gd name="connsiteY36" fmla="*/ 881976 h 5879778"/>
                <a:gd name="connsiteX37" fmla="*/ 4200754 w 10466048"/>
                <a:gd name="connsiteY37" fmla="*/ 774136 h 5879778"/>
                <a:gd name="connsiteX38" fmla="*/ 4064251 w 10466048"/>
                <a:gd name="connsiteY38" fmla="*/ 847195 h 5879778"/>
                <a:gd name="connsiteX39" fmla="*/ 3818880 w 10466048"/>
                <a:gd name="connsiteY39" fmla="*/ 991305 h 5879778"/>
                <a:gd name="connsiteX40" fmla="*/ 3658531 w 10466048"/>
                <a:gd name="connsiteY40" fmla="*/ 1093178 h 5879778"/>
                <a:gd name="connsiteX41" fmla="*/ 3622838 w 10466048"/>
                <a:gd name="connsiteY41" fmla="*/ 1221401 h 5879778"/>
                <a:gd name="connsiteX42" fmla="*/ 3577446 w 10466048"/>
                <a:gd name="connsiteY42" fmla="*/ 1500691 h 5879778"/>
                <a:gd name="connsiteX43" fmla="*/ 3461833 w 10466048"/>
                <a:gd name="connsiteY43" fmla="*/ 1726308 h 5879778"/>
                <a:gd name="connsiteX44" fmla="*/ 3278953 w 10466048"/>
                <a:gd name="connsiteY44" fmla="*/ 2034918 h 5879778"/>
                <a:gd name="connsiteX45" fmla="*/ 3288742 w 10466048"/>
                <a:gd name="connsiteY45" fmla="*/ 2273460 h 5879778"/>
                <a:gd name="connsiteX46" fmla="*/ 3434288 w 10466048"/>
                <a:gd name="connsiteY46" fmla="*/ 2417577 h 5879778"/>
                <a:gd name="connsiteX47" fmla="*/ 3781217 w 10466048"/>
                <a:gd name="connsiteY47" fmla="*/ 2618845 h 5879778"/>
                <a:gd name="connsiteX48" fmla="*/ 4079053 w 10466048"/>
                <a:gd name="connsiteY48" fmla="*/ 2777868 h 5879778"/>
                <a:gd name="connsiteX49" fmla="*/ 8113040 w 10466048"/>
                <a:gd name="connsiteY49" fmla="*/ 4477806 h 5879778"/>
                <a:gd name="connsiteX50" fmla="*/ 9595174 w 10466048"/>
                <a:gd name="connsiteY50" fmla="*/ 4977747 h 5879778"/>
                <a:gd name="connsiteX51" fmla="*/ 9935087 w 10466048"/>
                <a:gd name="connsiteY51" fmla="*/ 5074526 h 5879778"/>
                <a:gd name="connsiteX52" fmla="*/ 10424531 w 10466048"/>
                <a:gd name="connsiteY52" fmla="*/ 4864394 h 5879778"/>
                <a:gd name="connsiteX53" fmla="*/ 9879380 w 10466048"/>
                <a:gd name="connsiteY53" fmla="*/ 5870966 h 5879778"/>
                <a:gd name="connsiteX54" fmla="*/ 9635143 w 10466048"/>
                <a:gd name="connsiteY54" fmla="*/ 5397696 h 5879778"/>
                <a:gd name="connsiteX55" fmla="*/ 8790276 w 10466048"/>
                <a:gd name="connsiteY55" fmla="*/ 5047055 h 5879778"/>
                <a:gd name="connsiteX56" fmla="*/ 4940575 w 10466048"/>
                <a:gd name="connsiteY56" fmla="*/ 3376168 h 5879778"/>
                <a:gd name="connsiteX57" fmla="*/ 3944371 w 10466048"/>
                <a:gd name="connsiteY57" fmla="*/ 2976643 h 5879778"/>
                <a:gd name="connsiteX58" fmla="*/ 3460193 w 10466048"/>
                <a:gd name="connsiteY58" fmla="*/ 2852901 h 5879778"/>
                <a:gd name="connsiteX59" fmla="*/ 3217865 w 10466048"/>
                <a:gd name="connsiteY59" fmla="*/ 2829045 h 5879778"/>
                <a:gd name="connsiteX60" fmla="*/ 3025524 w 10466048"/>
                <a:gd name="connsiteY60" fmla="*/ 2858861 h 5879778"/>
                <a:gd name="connsiteX61" fmla="*/ 2832855 w 10466048"/>
                <a:gd name="connsiteY61" fmla="*/ 2930924 h 5879778"/>
                <a:gd name="connsiteX62" fmla="*/ 2820111 w 10466048"/>
                <a:gd name="connsiteY62" fmla="*/ 3026344 h 5879778"/>
                <a:gd name="connsiteX63" fmla="*/ 2959241 w 10466048"/>
                <a:gd name="connsiteY63" fmla="*/ 3167976 h 5879778"/>
                <a:gd name="connsiteX64" fmla="*/ 3176083 w 10466048"/>
                <a:gd name="connsiteY64" fmla="*/ 3269358 h 5879778"/>
                <a:gd name="connsiteX65" fmla="*/ 3388239 w 10466048"/>
                <a:gd name="connsiteY65" fmla="*/ 3442290 h 5879778"/>
                <a:gd name="connsiteX66" fmla="*/ 3212014 w 10466048"/>
                <a:gd name="connsiteY66" fmla="*/ 3336948 h 5879778"/>
                <a:gd name="connsiteX67" fmla="*/ 3004633 w 10466048"/>
                <a:gd name="connsiteY67" fmla="*/ 3276814 h 5879778"/>
                <a:gd name="connsiteX68" fmla="*/ 2771676 w 10466048"/>
                <a:gd name="connsiteY68" fmla="*/ 3166987 h 5879778"/>
                <a:gd name="connsiteX69" fmla="*/ 2638873 w 10466048"/>
                <a:gd name="connsiteY69" fmla="*/ 3097908 h 5879778"/>
                <a:gd name="connsiteX70" fmla="*/ 2570293 w 10466048"/>
                <a:gd name="connsiteY70" fmla="*/ 3109338 h 5879778"/>
                <a:gd name="connsiteX71" fmla="*/ 2525557 w 10466048"/>
                <a:gd name="connsiteY71" fmla="*/ 3326508 h 5879778"/>
                <a:gd name="connsiteX72" fmla="*/ 2584349 w 10466048"/>
                <a:gd name="connsiteY72" fmla="*/ 3577470 h 5879778"/>
                <a:gd name="connsiteX73" fmla="*/ 2663703 w 10466048"/>
                <a:gd name="connsiteY73" fmla="*/ 3996904 h 5879778"/>
                <a:gd name="connsiteX74" fmla="*/ 2633113 w 10466048"/>
                <a:gd name="connsiteY74" fmla="*/ 4192703 h 5879778"/>
                <a:gd name="connsiteX75" fmla="*/ 2539703 w 10466048"/>
                <a:gd name="connsiteY75" fmla="*/ 4455574 h 5879778"/>
                <a:gd name="connsiteX76" fmla="*/ 2595212 w 10466048"/>
                <a:gd name="connsiteY76" fmla="*/ 3945217 h 5879778"/>
                <a:gd name="connsiteX77" fmla="*/ 2481240 w 10466048"/>
                <a:gd name="connsiteY77" fmla="*/ 3566538 h 5879778"/>
                <a:gd name="connsiteX78" fmla="*/ 2307403 w 10466048"/>
                <a:gd name="connsiteY78" fmla="*/ 3166488 h 5879778"/>
                <a:gd name="connsiteX79" fmla="*/ 2261683 w 10466048"/>
                <a:gd name="connsiteY79" fmla="*/ 3063618 h 5879778"/>
                <a:gd name="connsiteX80" fmla="*/ 2078803 w 10466048"/>
                <a:gd name="connsiteY80" fmla="*/ 2949318 h 5879778"/>
                <a:gd name="connsiteX81" fmla="*/ 1824299 w 10466048"/>
                <a:gd name="connsiteY81" fmla="*/ 3002494 h 5879778"/>
                <a:gd name="connsiteX82" fmla="*/ 1412162 w 10466048"/>
                <a:gd name="connsiteY82" fmla="*/ 3235573 h 5879778"/>
                <a:gd name="connsiteX83" fmla="*/ 1381573 w 10466048"/>
                <a:gd name="connsiteY83" fmla="*/ 3680838 h 5879778"/>
                <a:gd name="connsiteX84" fmla="*/ 1340867 w 10466048"/>
                <a:gd name="connsiteY84" fmla="*/ 3980504 h 5879778"/>
                <a:gd name="connsiteX85" fmla="*/ 1197619 w 10466048"/>
                <a:gd name="connsiteY85" fmla="*/ 4738831 h 5879778"/>
                <a:gd name="connsiteX86" fmla="*/ 1220896 w 10466048"/>
                <a:gd name="connsiteY86" fmla="*/ 4338309 h 5879778"/>
                <a:gd name="connsiteX87" fmla="*/ 1242772 w 10466048"/>
                <a:gd name="connsiteY87" fmla="*/ 4080888 h 5879778"/>
                <a:gd name="connsiteX88" fmla="*/ 1198693 w 10466048"/>
                <a:gd name="connsiteY88" fmla="*/ 3909438 h 5879778"/>
                <a:gd name="connsiteX89" fmla="*/ 970093 w 10466048"/>
                <a:gd name="connsiteY89" fmla="*/ 3989448 h 5879778"/>
                <a:gd name="connsiteX90" fmla="*/ 766328 w 10466048"/>
                <a:gd name="connsiteY90" fmla="*/ 4131990 h 5879778"/>
                <a:gd name="connsiteX91" fmla="*/ 555808 w 10466048"/>
                <a:gd name="connsiteY91" fmla="*/ 4355688 h 5879778"/>
                <a:gd name="connsiteX92" fmla="*/ 785900 w 10466048"/>
                <a:gd name="connsiteY92" fmla="*/ 4017771 h 5879778"/>
                <a:gd name="connsiteX93" fmla="*/ 1130113 w 10466048"/>
                <a:gd name="connsiteY93" fmla="*/ 3817500 h 5879778"/>
                <a:gd name="connsiteX94" fmla="*/ 1278703 w 10466048"/>
                <a:gd name="connsiteY94" fmla="*/ 3726558 h 5879778"/>
                <a:gd name="connsiteX95" fmla="*/ 1269661 w 10466048"/>
                <a:gd name="connsiteY95" fmla="*/ 3390117 h 5879778"/>
                <a:gd name="connsiteX96" fmla="*/ 1309620 w 10466048"/>
                <a:gd name="connsiteY96" fmla="*/ 3169963 h 5879778"/>
                <a:gd name="connsiteX97" fmla="*/ 1393003 w 10466048"/>
                <a:gd name="connsiteY97" fmla="*/ 3052188 h 5879778"/>
                <a:gd name="connsiteX98" fmla="*/ 1080693 w 10466048"/>
                <a:gd name="connsiteY98" fmla="*/ 2984604 h 5879778"/>
                <a:gd name="connsiteX99" fmla="*/ 663453 w 10466048"/>
                <a:gd name="connsiteY99" fmla="*/ 3023360 h 5879778"/>
                <a:gd name="connsiteX100" fmla="*/ 235111 w 10466048"/>
                <a:gd name="connsiteY100" fmla="*/ 3217172 h 5879778"/>
                <a:gd name="connsiteX101" fmla="*/ 421453 w 10466048"/>
                <a:gd name="connsiteY101" fmla="*/ 3029328 h 5879778"/>
                <a:gd name="connsiteX102" fmla="*/ 627193 w 10466048"/>
                <a:gd name="connsiteY102" fmla="*/ 2926458 h 5879778"/>
                <a:gd name="connsiteX103" fmla="*/ 854480 w 10466048"/>
                <a:gd name="connsiteY103" fmla="*/ 2889178 h 5879778"/>
                <a:gd name="connsiteX104" fmla="*/ 1149272 w 10466048"/>
                <a:gd name="connsiteY104" fmla="*/ 2889676 h 5879778"/>
                <a:gd name="connsiteX105" fmla="*/ 1531894 w 10466048"/>
                <a:gd name="connsiteY105" fmla="*/ 2917507 h 5879778"/>
                <a:gd name="connsiteX106" fmla="*/ 1860559 w 10466048"/>
                <a:gd name="connsiteY106" fmla="*/ 2766431 h 5879778"/>
                <a:gd name="connsiteX107" fmla="*/ 1701613 w 10466048"/>
                <a:gd name="connsiteY107" fmla="*/ 2263518 h 5879778"/>
                <a:gd name="connsiteX108" fmla="*/ 1690183 w 10466048"/>
                <a:gd name="connsiteY108" fmla="*/ 1966338 h 5879778"/>
                <a:gd name="connsiteX109" fmla="*/ 1381991 w 10466048"/>
                <a:gd name="connsiteY109" fmla="*/ 1841604 h 5879778"/>
                <a:gd name="connsiteX110" fmla="*/ 1095823 w 10466048"/>
                <a:gd name="connsiteY110" fmla="*/ 1714878 h 5879778"/>
                <a:gd name="connsiteX111" fmla="*/ 746507 w 10466048"/>
                <a:gd name="connsiteY111" fmla="*/ 1626415 h 5879778"/>
                <a:gd name="connsiteX112" fmla="*/ 352873 w 10466048"/>
                <a:gd name="connsiteY112" fmla="*/ 1726308 h 5879778"/>
                <a:gd name="connsiteX113" fmla="*/ 113171 w 10466048"/>
                <a:gd name="connsiteY113" fmla="*/ 1763582 h 5879778"/>
                <a:gd name="connsiteX114" fmla="*/ 9973 w 10466048"/>
                <a:gd name="connsiteY114" fmla="*/ 1737738 h 5879778"/>
                <a:gd name="connsiteX115" fmla="*/ 348516 w 10466048"/>
                <a:gd name="connsiteY115" fmla="*/ 1643812 h 5879778"/>
                <a:gd name="connsiteX116" fmla="*/ 653097 w 10466048"/>
                <a:gd name="connsiteY116" fmla="*/ 1543920 h 5879778"/>
                <a:gd name="connsiteX117" fmla="*/ 1072963 w 10466048"/>
                <a:gd name="connsiteY117" fmla="*/ 1612008 h 5879778"/>
                <a:gd name="connsiteX118" fmla="*/ 1244413 w 10466048"/>
                <a:gd name="connsiteY118" fmla="*/ 1657728 h 5879778"/>
                <a:gd name="connsiteX119" fmla="*/ 1205766 w 10466048"/>
                <a:gd name="connsiteY119" fmla="*/ 1451988 h 5879778"/>
                <a:gd name="connsiteX120" fmla="*/ 1046313 w 10466048"/>
                <a:gd name="connsiteY120" fmla="*/ 815409 h 5879778"/>
                <a:gd name="connsiteX121" fmla="*/ 1221553 w 10466048"/>
                <a:gd name="connsiteY121" fmla="*/ 1211958 h 5879778"/>
                <a:gd name="connsiteX0" fmla="*/ 1221553 w 10466399"/>
                <a:gd name="connsiteY0" fmla="*/ 1211958 h 5879778"/>
                <a:gd name="connsiteX1" fmla="*/ 1343911 w 10466399"/>
                <a:gd name="connsiteY1" fmla="*/ 1559828 h 5879778"/>
                <a:gd name="connsiteX2" fmla="*/ 1553023 w 10466399"/>
                <a:gd name="connsiteY2" fmla="*/ 1657728 h 5879778"/>
                <a:gd name="connsiteX3" fmla="*/ 1907353 w 10466399"/>
                <a:gd name="connsiteY3" fmla="*/ 1680588 h 5879778"/>
                <a:gd name="connsiteX4" fmla="*/ 2021653 w 10466399"/>
                <a:gd name="connsiteY4" fmla="*/ 1543428 h 5879778"/>
                <a:gd name="connsiteX5" fmla="*/ 2124523 w 10466399"/>
                <a:gd name="connsiteY5" fmla="*/ 1291968 h 5879778"/>
                <a:gd name="connsiteX6" fmla="*/ 2124523 w 10466399"/>
                <a:gd name="connsiteY6" fmla="*/ 1120518 h 5879778"/>
                <a:gd name="connsiteX7" fmla="*/ 2068029 w 10466399"/>
                <a:gd name="connsiteY7" fmla="*/ 825325 h 5879778"/>
                <a:gd name="connsiteX8" fmla="*/ 2078803 w 10466399"/>
                <a:gd name="connsiteY8" fmla="*/ 777618 h 5879778"/>
                <a:gd name="connsiteX9" fmla="*/ 2170243 w 10466399"/>
                <a:gd name="connsiteY9" fmla="*/ 1086228 h 5879778"/>
                <a:gd name="connsiteX10" fmla="*/ 2215963 w 10466399"/>
                <a:gd name="connsiteY10" fmla="*/ 1269108 h 5879778"/>
                <a:gd name="connsiteX11" fmla="*/ 2284543 w 10466399"/>
                <a:gd name="connsiteY11" fmla="*/ 1303398 h 5879778"/>
                <a:gd name="connsiteX12" fmla="*/ 2330263 w 10466399"/>
                <a:gd name="connsiteY12" fmla="*/ 1166238 h 5879778"/>
                <a:gd name="connsiteX13" fmla="*/ 2467423 w 10466399"/>
                <a:gd name="connsiteY13" fmla="*/ 880488 h 5879778"/>
                <a:gd name="connsiteX14" fmla="*/ 2558863 w 10466399"/>
                <a:gd name="connsiteY14" fmla="*/ 640458 h 5879778"/>
                <a:gd name="connsiteX15" fmla="*/ 2616013 w 10466399"/>
                <a:gd name="connsiteY15" fmla="*/ 537588 h 5879778"/>
                <a:gd name="connsiteX16" fmla="*/ 2558863 w 10466399"/>
                <a:gd name="connsiteY16" fmla="*/ 789048 h 5879778"/>
                <a:gd name="connsiteX17" fmla="*/ 2444563 w 10466399"/>
                <a:gd name="connsiteY17" fmla="*/ 1097658 h 5879778"/>
                <a:gd name="connsiteX18" fmla="*/ 2375983 w 10466399"/>
                <a:gd name="connsiteY18" fmla="*/ 1406268 h 5879778"/>
                <a:gd name="connsiteX19" fmla="*/ 2558863 w 10466399"/>
                <a:gd name="connsiteY19" fmla="*/ 1577718 h 5879778"/>
                <a:gd name="connsiteX20" fmla="*/ 2878903 w 10466399"/>
                <a:gd name="connsiteY20" fmla="*/ 1657728 h 5879778"/>
                <a:gd name="connsiteX21" fmla="*/ 3187513 w 10466399"/>
                <a:gd name="connsiteY21" fmla="*/ 1657728 h 5879778"/>
                <a:gd name="connsiteX22" fmla="*/ 3370393 w 10466399"/>
                <a:gd name="connsiteY22" fmla="*/ 1566288 h 5879778"/>
                <a:gd name="connsiteX23" fmla="*/ 3488066 w 10466399"/>
                <a:gd name="connsiteY23" fmla="*/ 1246753 h 5879778"/>
                <a:gd name="connsiteX24" fmla="*/ 3495138 w 10466399"/>
                <a:gd name="connsiteY24" fmla="*/ 1115548 h 5879778"/>
                <a:gd name="connsiteX25" fmla="*/ 3493650 w 10466399"/>
                <a:gd name="connsiteY25" fmla="*/ 1063976 h 5879778"/>
                <a:gd name="connsiteX26" fmla="*/ 3450403 w 10466399"/>
                <a:gd name="connsiteY26" fmla="*/ 777618 h 5879778"/>
                <a:gd name="connsiteX27" fmla="*/ 3119893 w 10466399"/>
                <a:gd name="connsiteY27" fmla="*/ 321571 h 5879778"/>
                <a:gd name="connsiteX28" fmla="*/ 3497351 w 10466399"/>
                <a:gd name="connsiteY28" fmla="*/ 674883 h 5879778"/>
                <a:gd name="connsiteX29" fmla="*/ 3759013 w 10466399"/>
                <a:gd name="connsiteY29" fmla="*/ 571878 h 5879778"/>
                <a:gd name="connsiteX30" fmla="*/ 3999043 w 10466399"/>
                <a:gd name="connsiteY30" fmla="*/ 91818 h 5879778"/>
                <a:gd name="connsiteX31" fmla="*/ 4033333 w 10466399"/>
                <a:gd name="connsiteY31" fmla="*/ 11808 h 5879778"/>
                <a:gd name="connsiteX32" fmla="*/ 3984569 w 10466399"/>
                <a:gd name="connsiteY32" fmla="*/ 247366 h 5879778"/>
                <a:gd name="connsiteX33" fmla="*/ 3812791 w 10466399"/>
                <a:gd name="connsiteY33" fmla="*/ 647417 h 5879778"/>
                <a:gd name="connsiteX34" fmla="*/ 3592906 w 10466399"/>
                <a:gd name="connsiteY34" fmla="*/ 811408 h 5879778"/>
                <a:gd name="connsiteX35" fmla="*/ 3604425 w 10466399"/>
                <a:gd name="connsiteY35" fmla="*/ 999253 h 5879778"/>
                <a:gd name="connsiteX36" fmla="*/ 3872985 w 10466399"/>
                <a:gd name="connsiteY36" fmla="*/ 881976 h 5879778"/>
                <a:gd name="connsiteX37" fmla="*/ 4200754 w 10466399"/>
                <a:gd name="connsiteY37" fmla="*/ 774136 h 5879778"/>
                <a:gd name="connsiteX38" fmla="*/ 4064251 w 10466399"/>
                <a:gd name="connsiteY38" fmla="*/ 847195 h 5879778"/>
                <a:gd name="connsiteX39" fmla="*/ 3818880 w 10466399"/>
                <a:gd name="connsiteY39" fmla="*/ 991305 h 5879778"/>
                <a:gd name="connsiteX40" fmla="*/ 3658531 w 10466399"/>
                <a:gd name="connsiteY40" fmla="*/ 1093178 h 5879778"/>
                <a:gd name="connsiteX41" fmla="*/ 3622838 w 10466399"/>
                <a:gd name="connsiteY41" fmla="*/ 1221401 h 5879778"/>
                <a:gd name="connsiteX42" fmla="*/ 3577446 w 10466399"/>
                <a:gd name="connsiteY42" fmla="*/ 1500691 h 5879778"/>
                <a:gd name="connsiteX43" fmla="*/ 3461833 w 10466399"/>
                <a:gd name="connsiteY43" fmla="*/ 1726308 h 5879778"/>
                <a:gd name="connsiteX44" fmla="*/ 3278953 w 10466399"/>
                <a:gd name="connsiteY44" fmla="*/ 2034918 h 5879778"/>
                <a:gd name="connsiteX45" fmla="*/ 3288742 w 10466399"/>
                <a:gd name="connsiteY45" fmla="*/ 2273460 h 5879778"/>
                <a:gd name="connsiteX46" fmla="*/ 3434288 w 10466399"/>
                <a:gd name="connsiteY46" fmla="*/ 2417577 h 5879778"/>
                <a:gd name="connsiteX47" fmla="*/ 3781217 w 10466399"/>
                <a:gd name="connsiteY47" fmla="*/ 2618845 h 5879778"/>
                <a:gd name="connsiteX48" fmla="*/ 4079053 w 10466399"/>
                <a:gd name="connsiteY48" fmla="*/ 2777868 h 5879778"/>
                <a:gd name="connsiteX49" fmla="*/ 8113040 w 10466399"/>
                <a:gd name="connsiteY49" fmla="*/ 4477806 h 5879778"/>
                <a:gd name="connsiteX50" fmla="*/ 9595174 w 10466399"/>
                <a:gd name="connsiteY50" fmla="*/ 4977747 h 5879778"/>
                <a:gd name="connsiteX51" fmla="*/ 9935087 w 10466399"/>
                <a:gd name="connsiteY51" fmla="*/ 5074526 h 5879778"/>
                <a:gd name="connsiteX52" fmla="*/ 10424531 w 10466399"/>
                <a:gd name="connsiteY52" fmla="*/ 4864394 h 5879778"/>
                <a:gd name="connsiteX53" fmla="*/ 9879380 w 10466399"/>
                <a:gd name="connsiteY53" fmla="*/ 5870966 h 5879778"/>
                <a:gd name="connsiteX54" fmla="*/ 9635143 w 10466399"/>
                <a:gd name="connsiteY54" fmla="*/ 5397696 h 5879778"/>
                <a:gd name="connsiteX55" fmla="*/ 8790276 w 10466399"/>
                <a:gd name="connsiteY55" fmla="*/ 5047055 h 5879778"/>
                <a:gd name="connsiteX56" fmla="*/ 4940575 w 10466399"/>
                <a:gd name="connsiteY56" fmla="*/ 3376168 h 5879778"/>
                <a:gd name="connsiteX57" fmla="*/ 3944371 w 10466399"/>
                <a:gd name="connsiteY57" fmla="*/ 2976643 h 5879778"/>
                <a:gd name="connsiteX58" fmla="*/ 3460193 w 10466399"/>
                <a:gd name="connsiteY58" fmla="*/ 2852901 h 5879778"/>
                <a:gd name="connsiteX59" fmla="*/ 3217865 w 10466399"/>
                <a:gd name="connsiteY59" fmla="*/ 2829045 h 5879778"/>
                <a:gd name="connsiteX60" fmla="*/ 3025524 w 10466399"/>
                <a:gd name="connsiteY60" fmla="*/ 2858861 h 5879778"/>
                <a:gd name="connsiteX61" fmla="*/ 2832855 w 10466399"/>
                <a:gd name="connsiteY61" fmla="*/ 2930924 h 5879778"/>
                <a:gd name="connsiteX62" fmla="*/ 2820111 w 10466399"/>
                <a:gd name="connsiteY62" fmla="*/ 3026344 h 5879778"/>
                <a:gd name="connsiteX63" fmla="*/ 2959241 w 10466399"/>
                <a:gd name="connsiteY63" fmla="*/ 3167976 h 5879778"/>
                <a:gd name="connsiteX64" fmla="*/ 3176083 w 10466399"/>
                <a:gd name="connsiteY64" fmla="*/ 3269358 h 5879778"/>
                <a:gd name="connsiteX65" fmla="*/ 3388239 w 10466399"/>
                <a:gd name="connsiteY65" fmla="*/ 3442290 h 5879778"/>
                <a:gd name="connsiteX66" fmla="*/ 3212014 w 10466399"/>
                <a:gd name="connsiteY66" fmla="*/ 3336948 h 5879778"/>
                <a:gd name="connsiteX67" fmla="*/ 3004633 w 10466399"/>
                <a:gd name="connsiteY67" fmla="*/ 3276814 h 5879778"/>
                <a:gd name="connsiteX68" fmla="*/ 2771676 w 10466399"/>
                <a:gd name="connsiteY68" fmla="*/ 3166987 h 5879778"/>
                <a:gd name="connsiteX69" fmla="*/ 2638873 w 10466399"/>
                <a:gd name="connsiteY69" fmla="*/ 3097908 h 5879778"/>
                <a:gd name="connsiteX70" fmla="*/ 2570293 w 10466399"/>
                <a:gd name="connsiteY70" fmla="*/ 3109338 h 5879778"/>
                <a:gd name="connsiteX71" fmla="*/ 2525557 w 10466399"/>
                <a:gd name="connsiteY71" fmla="*/ 3326508 h 5879778"/>
                <a:gd name="connsiteX72" fmla="*/ 2584349 w 10466399"/>
                <a:gd name="connsiteY72" fmla="*/ 3577470 h 5879778"/>
                <a:gd name="connsiteX73" fmla="*/ 2663703 w 10466399"/>
                <a:gd name="connsiteY73" fmla="*/ 3996904 h 5879778"/>
                <a:gd name="connsiteX74" fmla="*/ 2633113 w 10466399"/>
                <a:gd name="connsiteY74" fmla="*/ 4192703 h 5879778"/>
                <a:gd name="connsiteX75" fmla="*/ 2539703 w 10466399"/>
                <a:gd name="connsiteY75" fmla="*/ 4455574 h 5879778"/>
                <a:gd name="connsiteX76" fmla="*/ 2595212 w 10466399"/>
                <a:gd name="connsiteY76" fmla="*/ 3945217 h 5879778"/>
                <a:gd name="connsiteX77" fmla="*/ 2481240 w 10466399"/>
                <a:gd name="connsiteY77" fmla="*/ 3566538 h 5879778"/>
                <a:gd name="connsiteX78" fmla="*/ 2307403 w 10466399"/>
                <a:gd name="connsiteY78" fmla="*/ 3166488 h 5879778"/>
                <a:gd name="connsiteX79" fmla="*/ 2261683 w 10466399"/>
                <a:gd name="connsiteY79" fmla="*/ 3063618 h 5879778"/>
                <a:gd name="connsiteX80" fmla="*/ 2078803 w 10466399"/>
                <a:gd name="connsiteY80" fmla="*/ 2949318 h 5879778"/>
                <a:gd name="connsiteX81" fmla="*/ 1824299 w 10466399"/>
                <a:gd name="connsiteY81" fmla="*/ 3002494 h 5879778"/>
                <a:gd name="connsiteX82" fmla="*/ 1412162 w 10466399"/>
                <a:gd name="connsiteY82" fmla="*/ 3235573 h 5879778"/>
                <a:gd name="connsiteX83" fmla="*/ 1381573 w 10466399"/>
                <a:gd name="connsiteY83" fmla="*/ 3680838 h 5879778"/>
                <a:gd name="connsiteX84" fmla="*/ 1340867 w 10466399"/>
                <a:gd name="connsiteY84" fmla="*/ 3980504 h 5879778"/>
                <a:gd name="connsiteX85" fmla="*/ 1197619 w 10466399"/>
                <a:gd name="connsiteY85" fmla="*/ 4738831 h 5879778"/>
                <a:gd name="connsiteX86" fmla="*/ 1220896 w 10466399"/>
                <a:gd name="connsiteY86" fmla="*/ 4338309 h 5879778"/>
                <a:gd name="connsiteX87" fmla="*/ 1242772 w 10466399"/>
                <a:gd name="connsiteY87" fmla="*/ 4080888 h 5879778"/>
                <a:gd name="connsiteX88" fmla="*/ 1198693 w 10466399"/>
                <a:gd name="connsiteY88" fmla="*/ 3909438 h 5879778"/>
                <a:gd name="connsiteX89" fmla="*/ 970093 w 10466399"/>
                <a:gd name="connsiteY89" fmla="*/ 3989448 h 5879778"/>
                <a:gd name="connsiteX90" fmla="*/ 766328 w 10466399"/>
                <a:gd name="connsiteY90" fmla="*/ 4131990 h 5879778"/>
                <a:gd name="connsiteX91" fmla="*/ 555808 w 10466399"/>
                <a:gd name="connsiteY91" fmla="*/ 4355688 h 5879778"/>
                <a:gd name="connsiteX92" fmla="*/ 785900 w 10466399"/>
                <a:gd name="connsiteY92" fmla="*/ 4017771 h 5879778"/>
                <a:gd name="connsiteX93" fmla="*/ 1130113 w 10466399"/>
                <a:gd name="connsiteY93" fmla="*/ 3817500 h 5879778"/>
                <a:gd name="connsiteX94" fmla="*/ 1278703 w 10466399"/>
                <a:gd name="connsiteY94" fmla="*/ 3726558 h 5879778"/>
                <a:gd name="connsiteX95" fmla="*/ 1269661 w 10466399"/>
                <a:gd name="connsiteY95" fmla="*/ 3390117 h 5879778"/>
                <a:gd name="connsiteX96" fmla="*/ 1309620 w 10466399"/>
                <a:gd name="connsiteY96" fmla="*/ 3169963 h 5879778"/>
                <a:gd name="connsiteX97" fmla="*/ 1393003 w 10466399"/>
                <a:gd name="connsiteY97" fmla="*/ 3052188 h 5879778"/>
                <a:gd name="connsiteX98" fmla="*/ 1080693 w 10466399"/>
                <a:gd name="connsiteY98" fmla="*/ 2984604 h 5879778"/>
                <a:gd name="connsiteX99" fmla="*/ 663453 w 10466399"/>
                <a:gd name="connsiteY99" fmla="*/ 3023360 h 5879778"/>
                <a:gd name="connsiteX100" fmla="*/ 235111 w 10466399"/>
                <a:gd name="connsiteY100" fmla="*/ 3217172 h 5879778"/>
                <a:gd name="connsiteX101" fmla="*/ 421453 w 10466399"/>
                <a:gd name="connsiteY101" fmla="*/ 3029328 h 5879778"/>
                <a:gd name="connsiteX102" fmla="*/ 627193 w 10466399"/>
                <a:gd name="connsiteY102" fmla="*/ 2926458 h 5879778"/>
                <a:gd name="connsiteX103" fmla="*/ 854480 w 10466399"/>
                <a:gd name="connsiteY103" fmla="*/ 2889178 h 5879778"/>
                <a:gd name="connsiteX104" fmla="*/ 1149272 w 10466399"/>
                <a:gd name="connsiteY104" fmla="*/ 2889676 h 5879778"/>
                <a:gd name="connsiteX105" fmla="*/ 1531894 w 10466399"/>
                <a:gd name="connsiteY105" fmla="*/ 2917507 h 5879778"/>
                <a:gd name="connsiteX106" fmla="*/ 1860559 w 10466399"/>
                <a:gd name="connsiteY106" fmla="*/ 2766431 h 5879778"/>
                <a:gd name="connsiteX107" fmla="*/ 1701613 w 10466399"/>
                <a:gd name="connsiteY107" fmla="*/ 2263518 h 5879778"/>
                <a:gd name="connsiteX108" fmla="*/ 1690183 w 10466399"/>
                <a:gd name="connsiteY108" fmla="*/ 1966338 h 5879778"/>
                <a:gd name="connsiteX109" fmla="*/ 1381991 w 10466399"/>
                <a:gd name="connsiteY109" fmla="*/ 1841604 h 5879778"/>
                <a:gd name="connsiteX110" fmla="*/ 1095823 w 10466399"/>
                <a:gd name="connsiteY110" fmla="*/ 1714878 h 5879778"/>
                <a:gd name="connsiteX111" fmla="*/ 746507 w 10466399"/>
                <a:gd name="connsiteY111" fmla="*/ 1626415 h 5879778"/>
                <a:gd name="connsiteX112" fmla="*/ 352873 w 10466399"/>
                <a:gd name="connsiteY112" fmla="*/ 1726308 h 5879778"/>
                <a:gd name="connsiteX113" fmla="*/ 113171 w 10466399"/>
                <a:gd name="connsiteY113" fmla="*/ 1763582 h 5879778"/>
                <a:gd name="connsiteX114" fmla="*/ 9973 w 10466399"/>
                <a:gd name="connsiteY114" fmla="*/ 1737738 h 5879778"/>
                <a:gd name="connsiteX115" fmla="*/ 348516 w 10466399"/>
                <a:gd name="connsiteY115" fmla="*/ 1643812 h 5879778"/>
                <a:gd name="connsiteX116" fmla="*/ 653097 w 10466399"/>
                <a:gd name="connsiteY116" fmla="*/ 1543920 h 5879778"/>
                <a:gd name="connsiteX117" fmla="*/ 1072963 w 10466399"/>
                <a:gd name="connsiteY117" fmla="*/ 1612008 h 5879778"/>
                <a:gd name="connsiteX118" fmla="*/ 1244413 w 10466399"/>
                <a:gd name="connsiteY118" fmla="*/ 1657728 h 5879778"/>
                <a:gd name="connsiteX119" fmla="*/ 1205766 w 10466399"/>
                <a:gd name="connsiteY119" fmla="*/ 1451988 h 5879778"/>
                <a:gd name="connsiteX120" fmla="*/ 1046313 w 10466399"/>
                <a:gd name="connsiteY120" fmla="*/ 815409 h 5879778"/>
                <a:gd name="connsiteX121" fmla="*/ 1221553 w 10466399"/>
                <a:gd name="connsiteY121" fmla="*/ 1211958 h 5879778"/>
                <a:gd name="connsiteX0" fmla="*/ 1221553 w 10466399"/>
                <a:gd name="connsiteY0" fmla="*/ 1211958 h 5870971"/>
                <a:gd name="connsiteX1" fmla="*/ 1343911 w 10466399"/>
                <a:gd name="connsiteY1" fmla="*/ 1559828 h 5870971"/>
                <a:gd name="connsiteX2" fmla="*/ 1553023 w 10466399"/>
                <a:gd name="connsiteY2" fmla="*/ 1657728 h 5870971"/>
                <a:gd name="connsiteX3" fmla="*/ 1907353 w 10466399"/>
                <a:gd name="connsiteY3" fmla="*/ 1680588 h 5870971"/>
                <a:gd name="connsiteX4" fmla="*/ 2021653 w 10466399"/>
                <a:gd name="connsiteY4" fmla="*/ 1543428 h 5870971"/>
                <a:gd name="connsiteX5" fmla="*/ 2124523 w 10466399"/>
                <a:gd name="connsiteY5" fmla="*/ 1291968 h 5870971"/>
                <a:gd name="connsiteX6" fmla="*/ 2124523 w 10466399"/>
                <a:gd name="connsiteY6" fmla="*/ 1120518 h 5870971"/>
                <a:gd name="connsiteX7" fmla="*/ 2068029 w 10466399"/>
                <a:gd name="connsiteY7" fmla="*/ 825325 h 5870971"/>
                <a:gd name="connsiteX8" fmla="*/ 2078803 w 10466399"/>
                <a:gd name="connsiteY8" fmla="*/ 777618 h 5870971"/>
                <a:gd name="connsiteX9" fmla="*/ 2170243 w 10466399"/>
                <a:gd name="connsiteY9" fmla="*/ 1086228 h 5870971"/>
                <a:gd name="connsiteX10" fmla="*/ 2215963 w 10466399"/>
                <a:gd name="connsiteY10" fmla="*/ 1269108 h 5870971"/>
                <a:gd name="connsiteX11" fmla="*/ 2284543 w 10466399"/>
                <a:gd name="connsiteY11" fmla="*/ 1303398 h 5870971"/>
                <a:gd name="connsiteX12" fmla="*/ 2330263 w 10466399"/>
                <a:gd name="connsiteY12" fmla="*/ 1166238 h 5870971"/>
                <a:gd name="connsiteX13" fmla="*/ 2467423 w 10466399"/>
                <a:gd name="connsiteY13" fmla="*/ 880488 h 5870971"/>
                <a:gd name="connsiteX14" fmla="*/ 2558863 w 10466399"/>
                <a:gd name="connsiteY14" fmla="*/ 640458 h 5870971"/>
                <a:gd name="connsiteX15" fmla="*/ 2616013 w 10466399"/>
                <a:gd name="connsiteY15" fmla="*/ 537588 h 5870971"/>
                <a:gd name="connsiteX16" fmla="*/ 2558863 w 10466399"/>
                <a:gd name="connsiteY16" fmla="*/ 789048 h 5870971"/>
                <a:gd name="connsiteX17" fmla="*/ 2444563 w 10466399"/>
                <a:gd name="connsiteY17" fmla="*/ 1097658 h 5870971"/>
                <a:gd name="connsiteX18" fmla="*/ 2375983 w 10466399"/>
                <a:gd name="connsiteY18" fmla="*/ 1406268 h 5870971"/>
                <a:gd name="connsiteX19" fmla="*/ 2558863 w 10466399"/>
                <a:gd name="connsiteY19" fmla="*/ 1577718 h 5870971"/>
                <a:gd name="connsiteX20" fmla="*/ 2878903 w 10466399"/>
                <a:gd name="connsiteY20" fmla="*/ 1657728 h 5870971"/>
                <a:gd name="connsiteX21" fmla="*/ 3187513 w 10466399"/>
                <a:gd name="connsiteY21" fmla="*/ 1657728 h 5870971"/>
                <a:gd name="connsiteX22" fmla="*/ 3370393 w 10466399"/>
                <a:gd name="connsiteY22" fmla="*/ 1566288 h 5870971"/>
                <a:gd name="connsiteX23" fmla="*/ 3488066 w 10466399"/>
                <a:gd name="connsiteY23" fmla="*/ 1246753 h 5870971"/>
                <a:gd name="connsiteX24" fmla="*/ 3495138 w 10466399"/>
                <a:gd name="connsiteY24" fmla="*/ 1115548 h 5870971"/>
                <a:gd name="connsiteX25" fmla="*/ 3493650 w 10466399"/>
                <a:gd name="connsiteY25" fmla="*/ 1063976 h 5870971"/>
                <a:gd name="connsiteX26" fmla="*/ 3450403 w 10466399"/>
                <a:gd name="connsiteY26" fmla="*/ 777618 h 5870971"/>
                <a:gd name="connsiteX27" fmla="*/ 3119893 w 10466399"/>
                <a:gd name="connsiteY27" fmla="*/ 321571 h 5870971"/>
                <a:gd name="connsiteX28" fmla="*/ 3497351 w 10466399"/>
                <a:gd name="connsiteY28" fmla="*/ 674883 h 5870971"/>
                <a:gd name="connsiteX29" fmla="*/ 3759013 w 10466399"/>
                <a:gd name="connsiteY29" fmla="*/ 571878 h 5870971"/>
                <a:gd name="connsiteX30" fmla="*/ 3999043 w 10466399"/>
                <a:gd name="connsiteY30" fmla="*/ 91818 h 5870971"/>
                <a:gd name="connsiteX31" fmla="*/ 4033333 w 10466399"/>
                <a:gd name="connsiteY31" fmla="*/ 11808 h 5870971"/>
                <a:gd name="connsiteX32" fmla="*/ 3984569 w 10466399"/>
                <a:gd name="connsiteY32" fmla="*/ 247366 h 5870971"/>
                <a:gd name="connsiteX33" fmla="*/ 3812791 w 10466399"/>
                <a:gd name="connsiteY33" fmla="*/ 647417 h 5870971"/>
                <a:gd name="connsiteX34" fmla="*/ 3592906 w 10466399"/>
                <a:gd name="connsiteY34" fmla="*/ 811408 h 5870971"/>
                <a:gd name="connsiteX35" fmla="*/ 3604425 w 10466399"/>
                <a:gd name="connsiteY35" fmla="*/ 999253 h 5870971"/>
                <a:gd name="connsiteX36" fmla="*/ 3872985 w 10466399"/>
                <a:gd name="connsiteY36" fmla="*/ 881976 h 5870971"/>
                <a:gd name="connsiteX37" fmla="*/ 4200754 w 10466399"/>
                <a:gd name="connsiteY37" fmla="*/ 774136 h 5870971"/>
                <a:gd name="connsiteX38" fmla="*/ 4064251 w 10466399"/>
                <a:gd name="connsiteY38" fmla="*/ 847195 h 5870971"/>
                <a:gd name="connsiteX39" fmla="*/ 3818880 w 10466399"/>
                <a:gd name="connsiteY39" fmla="*/ 991305 h 5870971"/>
                <a:gd name="connsiteX40" fmla="*/ 3658531 w 10466399"/>
                <a:gd name="connsiteY40" fmla="*/ 1093178 h 5870971"/>
                <a:gd name="connsiteX41" fmla="*/ 3622838 w 10466399"/>
                <a:gd name="connsiteY41" fmla="*/ 1221401 h 5870971"/>
                <a:gd name="connsiteX42" fmla="*/ 3577446 w 10466399"/>
                <a:gd name="connsiteY42" fmla="*/ 1500691 h 5870971"/>
                <a:gd name="connsiteX43" fmla="*/ 3461833 w 10466399"/>
                <a:gd name="connsiteY43" fmla="*/ 1726308 h 5870971"/>
                <a:gd name="connsiteX44" fmla="*/ 3278953 w 10466399"/>
                <a:gd name="connsiteY44" fmla="*/ 2034918 h 5870971"/>
                <a:gd name="connsiteX45" fmla="*/ 3288742 w 10466399"/>
                <a:gd name="connsiteY45" fmla="*/ 2273460 h 5870971"/>
                <a:gd name="connsiteX46" fmla="*/ 3434288 w 10466399"/>
                <a:gd name="connsiteY46" fmla="*/ 2417577 h 5870971"/>
                <a:gd name="connsiteX47" fmla="*/ 3781217 w 10466399"/>
                <a:gd name="connsiteY47" fmla="*/ 2618845 h 5870971"/>
                <a:gd name="connsiteX48" fmla="*/ 4079053 w 10466399"/>
                <a:gd name="connsiteY48" fmla="*/ 2777868 h 5870971"/>
                <a:gd name="connsiteX49" fmla="*/ 8113040 w 10466399"/>
                <a:gd name="connsiteY49" fmla="*/ 4477806 h 5870971"/>
                <a:gd name="connsiteX50" fmla="*/ 9595174 w 10466399"/>
                <a:gd name="connsiteY50" fmla="*/ 4977747 h 5870971"/>
                <a:gd name="connsiteX51" fmla="*/ 9935087 w 10466399"/>
                <a:gd name="connsiteY51" fmla="*/ 5074526 h 5870971"/>
                <a:gd name="connsiteX52" fmla="*/ 10424531 w 10466399"/>
                <a:gd name="connsiteY52" fmla="*/ 4864394 h 5870971"/>
                <a:gd name="connsiteX53" fmla="*/ 9879380 w 10466399"/>
                <a:gd name="connsiteY53" fmla="*/ 5870966 h 5870971"/>
                <a:gd name="connsiteX54" fmla="*/ 9635143 w 10466399"/>
                <a:gd name="connsiteY54" fmla="*/ 5397696 h 5870971"/>
                <a:gd name="connsiteX55" fmla="*/ 8790276 w 10466399"/>
                <a:gd name="connsiteY55" fmla="*/ 5047055 h 5870971"/>
                <a:gd name="connsiteX56" fmla="*/ 4940575 w 10466399"/>
                <a:gd name="connsiteY56" fmla="*/ 3376168 h 5870971"/>
                <a:gd name="connsiteX57" fmla="*/ 3944371 w 10466399"/>
                <a:gd name="connsiteY57" fmla="*/ 2976643 h 5870971"/>
                <a:gd name="connsiteX58" fmla="*/ 3460193 w 10466399"/>
                <a:gd name="connsiteY58" fmla="*/ 2852901 h 5870971"/>
                <a:gd name="connsiteX59" fmla="*/ 3217865 w 10466399"/>
                <a:gd name="connsiteY59" fmla="*/ 2829045 h 5870971"/>
                <a:gd name="connsiteX60" fmla="*/ 3025524 w 10466399"/>
                <a:gd name="connsiteY60" fmla="*/ 2858861 h 5870971"/>
                <a:gd name="connsiteX61" fmla="*/ 2832855 w 10466399"/>
                <a:gd name="connsiteY61" fmla="*/ 2930924 h 5870971"/>
                <a:gd name="connsiteX62" fmla="*/ 2820111 w 10466399"/>
                <a:gd name="connsiteY62" fmla="*/ 3026344 h 5870971"/>
                <a:gd name="connsiteX63" fmla="*/ 2959241 w 10466399"/>
                <a:gd name="connsiteY63" fmla="*/ 3167976 h 5870971"/>
                <a:gd name="connsiteX64" fmla="*/ 3176083 w 10466399"/>
                <a:gd name="connsiteY64" fmla="*/ 3269358 h 5870971"/>
                <a:gd name="connsiteX65" fmla="*/ 3388239 w 10466399"/>
                <a:gd name="connsiteY65" fmla="*/ 3442290 h 5870971"/>
                <a:gd name="connsiteX66" fmla="*/ 3212014 w 10466399"/>
                <a:gd name="connsiteY66" fmla="*/ 3336948 h 5870971"/>
                <a:gd name="connsiteX67" fmla="*/ 3004633 w 10466399"/>
                <a:gd name="connsiteY67" fmla="*/ 3276814 h 5870971"/>
                <a:gd name="connsiteX68" fmla="*/ 2771676 w 10466399"/>
                <a:gd name="connsiteY68" fmla="*/ 3166987 h 5870971"/>
                <a:gd name="connsiteX69" fmla="*/ 2638873 w 10466399"/>
                <a:gd name="connsiteY69" fmla="*/ 3097908 h 5870971"/>
                <a:gd name="connsiteX70" fmla="*/ 2570293 w 10466399"/>
                <a:gd name="connsiteY70" fmla="*/ 3109338 h 5870971"/>
                <a:gd name="connsiteX71" fmla="*/ 2525557 w 10466399"/>
                <a:gd name="connsiteY71" fmla="*/ 3326508 h 5870971"/>
                <a:gd name="connsiteX72" fmla="*/ 2584349 w 10466399"/>
                <a:gd name="connsiteY72" fmla="*/ 3577470 h 5870971"/>
                <a:gd name="connsiteX73" fmla="*/ 2663703 w 10466399"/>
                <a:gd name="connsiteY73" fmla="*/ 3996904 h 5870971"/>
                <a:gd name="connsiteX74" fmla="*/ 2633113 w 10466399"/>
                <a:gd name="connsiteY74" fmla="*/ 4192703 h 5870971"/>
                <a:gd name="connsiteX75" fmla="*/ 2539703 w 10466399"/>
                <a:gd name="connsiteY75" fmla="*/ 4455574 h 5870971"/>
                <a:gd name="connsiteX76" fmla="*/ 2595212 w 10466399"/>
                <a:gd name="connsiteY76" fmla="*/ 3945217 h 5870971"/>
                <a:gd name="connsiteX77" fmla="*/ 2481240 w 10466399"/>
                <a:gd name="connsiteY77" fmla="*/ 3566538 h 5870971"/>
                <a:gd name="connsiteX78" fmla="*/ 2307403 w 10466399"/>
                <a:gd name="connsiteY78" fmla="*/ 3166488 h 5870971"/>
                <a:gd name="connsiteX79" fmla="*/ 2261683 w 10466399"/>
                <a:gd name="connsiteY79" fmla="*/ 3063618 h 5870971"/>
                <a:gd name="connsiteX80" fmla="*/ 2078803 w 10466399"/>
                <a:gd name="connsiteY80" fmla="*/ 2949318 h 5870971"/>
                <a:gd name="connsiteX81" fmla="*/ 1824299 w 10466399"/>
                <a:gd name="connsiteY81" fmla="*/ 3002494 h 5870971"/>
                <a:gd name="connsiteX82" fmla="*/ 1412162 w 10466399"/>
                <a:gd name="connsiteY82" fmla="*/ 3235573 h 5870971"/>
                <a:gd name="connsiteX83" fmla="*/ 1381573 w 10466399"/>
                <a:gd name="connsiteY83" fmla="*/ 3680838 h 5870971"/>
                <a:gd name="connsiteX84" fmla="*/ 1340867 w 10466399"/>
                <a:gd name="connsiteY84" fmla="*/ 3980504 h 5870971"/>
                <a:gd name="connsiteX85" fmla="*/ 1197619 w 10466399"/>
                <a:gd name="connsiteY85" fmla="*/ 4738831 h 5870971"/>
                <a:gd name="connsiteX86" fmla="*/ 1220896 w 10466399"/>
                <a:gd name="connsiteY86" fmla="*/ 4338309 h 5870971"/>
                <a:gd name="connsiteX87" fmla="*/ 1242772 w 10466399"/>
                <a:gd name="connsiteY87" fmla="*/ 4080888 h 5870971"/>
                <a:gd name="connsiteX88" fmla="*/ 1198693 w 10466399"/>
                <a:gd name="connsiteY88" fmla="*/ 3909438 h 5870971"/>
                <a:gd name="connsiteX89" fmla="*/ 970093 w 10466399"/>
                <a:gd name="connsiteY89" fmla="*/ 3989448 h 5870971"/>
                <a:gd name="connsiteX90" fmla="*/ 766328 w 10466399"/>
                <a:gd name="connsiteY90" fmla="*/ 4131990 h 5870971"/>
                <a:gd name="connsiteX91" fmla="*/ 555808 w 10466399"/>
                <a:gd name="connsiteY91" fmla="*/ 4355688 h 5870971"/>
                <a:gd name="connsiteX92" fmla="*/ 785900 w 10466399"/>
                <a:gd name="connsiteY92" fmla="*/ 4017771 h 5870971"/>
                <a:gd name="connsiteX93" fmla="*/ 1130113 w 10466399"/>
                <a:gd name="connsiteY93" fmla="*/ 3817500 h 5870971"/>
                <a:gd name="connsiteX94" fmla="*/ 1278703 w 10466399"/>
                <a:gd name="connsiteY94" fmla="*/ 3726558 h 5870971"/>
                <a:gd name="connsiteX95" fmla="*/ 1269661 w 10466399"/>
                <a:gd name="connsiteY95" fmla="*/ 3390117 h 5870971"/>
                <a:gd name="connsiteX96" fmla="*/ 1309620 w 10466399"/>
                <a:gd name="connsiteY96" fmla="*/ 3169963 h 5870971"/>
                <a:gd name="connsiteX97" fmla="*/ 1393003 w 10466399"/>
                <a:gd name="connsiteY97" fmla="*/ 3052188 h 5870971"/>
                <a:gd name="connsiteX98" fmla="*/ 1080693 w 10466399"/>
                <a:gd name="connsiteY98" fmla="*/ 2984604 h 5870971"/>
                <a:gd name="connsiteX99" fmla="*/ 663453 w 10466399"/>
                <a:gd name="connsiteY99" fmla="*/ 3023360 h 5870971"/>
                <a:gd name="connsiteX100" fmla="*/ 235111 w 10466399"/>
                <a:gd name="connsiteY100" fmla="*/ 3217172 h 5870971"/>
                <a:gd name="connsiteX101" fmla="*/ 421453 w 10466399"/>
                <a:gd name="connsiteY101" fmla="*/ 3029328 h 5870971"/>
                <a:gd name="connsiteX102" fmla="*/ 627193 w 10466399"/>
                <a:gd name="connsiteY102" fmla="*/ 2926458 h 5870971"/>
                <a:gd name="connsiteX103" fmla="*/ 854480 w 10466399"/>
                <a:gd name="connsiteY103" fmla="*/ 2889178 h 5870971"/>
                <a:gd name="connsiteX104" fmla="*/ 1149272 w 10466399"/>
                <a:gd name="connsiteY104" fmla="*/ 2889676 h 5870971"/>
                <a:gd name="connsiteX105" fmla="*/ 1531894 w 10466399"/>
                <a:gd name="connsiteY105" fmla="*/ 2917507 h 5870971"/>
                <a:gd name="connsiteX106" fmla="*/ 1860559 w 10466399"/>
                <a:gd name="connsiteY106" fmla="*/ 2766431 h 5870971"/>
                <a:gd name="connsiteX107" fmla="*/ 1701613 w 10466399"/>
                <a:gd name="connsiteY107" fmla="*/ 2263518 h 5870971"/>
                <a:gd name="connsiteX108" fmla="*/ 1690183 w 10466399"/>
                <a:gd name="connsiteY108" fmla="*/ 1966338 h 5870971"/>
                <a:gd name="connsiteX109" fmla="*/ 1381991 w 10466399"/>
                <a:gd name="connsiteY109" fmla="*/ 1841604 h 5870971"/>
                <a:gd name="connsiteX110" fmla="*/ 1095823 w 10466399"/>
                <a:gd name="connsiteY110" fmla="*/ 1714878 h 5870971"/>
                <a:gd name="connsiteX111" fmla="*/ 746507 w 10466399"/>
                <a:gd name="connsiteY111" fmla="*/ 1626415 h 5870971"/>
                <a:gd name="connsiteX112" fmla="*/ 352873 w 10466399"/>
                <a:gd name="connsiteY112" fmla="*/ 1726308 h 5870971"/>
                <a:gd name="connsiteX113" fmla="*/ 113171 w 10466399"/>
                <a:gd name="connsiteY113" fmla="*/ 1763582 h 5870971"/>
                <a:gd name="connsiteX114" fmla="*/ 9973 w 10466399"/>
                <a:gd name="connsiteY114" fmla="*/ 1737738 h 5870971"/>
                <a:gd name="connsiteX115" fmla="*/ 348516 w 10466399"/>
                <a:gd name="connsiteY115" fmla="*/ 1643812 h 5870971"/>
                <a:gd name="connsiteX116" fmla="*/ 653097 w 10466399"/>
                <a:gd name="connsiteY116" fmla="*/ 1543920 h 5870971"/>
                <a:gd name="connsiteX117" fmla="*/ 1072963 w 10466399"/>
                <a:gd name="connsiteY117" fmla="*/ 1612008 h 5870971"/>
                <a:gd name="connsiteX118" fmla="*/ 1244413 w 10466399"/>
                <a:gd name="connsiteY118" fmla="*/ 1657728 h 5870971"/>
                <a:gd name="connsiteX119" fmla="*/ 1205766 w 10466399"/>
                <a:gd name="connsiteY119" fmla="*/ 1451988 h 5870971"/>
                <a:gd name="connsiteX120" fmla="*/ 1046313 w 10466399"/>
                <a:gd name="connsiteY120" fmla="*/ 815409 h 5870971"/>
                <a:gd name="connsiteX121" fmla="*/ 1221553 w 10466399"/>
                <a:gd name="connsiteY121" fmla="*/ 1211958 h 5870971"/>
                <a:gd name="connsiteX0" fmla="*/ 1221553 w 10466399"/>
                <a:gd name="connsiteY0" fmla="*/ 1211958 h 5870971"/>
                <a:gd name="connsiteX1" fmla="*/ 1343911 w 10466399"/>
                <a:gd name="connsiteY1" fmla="*/ 1559828 h 5870971"/>
                <a:gd name="connsiteX2" fmla="*/ 1553023 w 10466399"/>
                <a:gd name="connsiteY2" fmla="*/ 1657728 h 5870971"/>
                <a:gd name="connsiteX3" fmla="*/ 1907353 w 10466399"/>
                <a:gd name="connsiteY3" fmla="*/ 1680588 h 5870971"/>
                <a:gd name="connsiteX4" fmla="*/ 2021653 w 10466399"/>
                <a:gd name="connsiteY4" fmla="*/ 1543428 h 5870971"/>
                <a:gd name="connsiteX5" fmla="*/ 2124523 w 10466399"/>
                <a:gd name="connsiteY5" fmla="*/ 1291968 h 5870971"/>
                <a:gd name="connsiteX6" fmla="*/ 2124523 w 10466399"/>
                <a:gd name="connsiteY6" fmla="*/ 1120518 h 5870971"/>
                <a:gd name="connsiteX7" fmla="*/ 2068029 w 10466399"/>
                <a:gd name="connsiteY7" fmla="*/ 825325 h 5870971"/>
                <a:gd name="connsiteX8" fmla="*/ 2078803 w 10466399"/>
                <a:gd name="connsiteY8" fmla="*/ 777618 h 5870971"/>
                <a:gd name="connsiteX9" fmla="*/ 2170243 w 10466399"/>
                <a:gd name="connsiteY9" fmla="*/ 1086228 h 5870971"/>
                <a:gd name="connsiteX10" fmla="*/ 2215963 w 10466399"/>
                <a:gd name="connsiteY10" fmla="*/ 1269108 h 5870971"/>
                <a:gd name="connsiteX11" fmla="*/ 2284543 w 10466399"/>
                <a:gd name="connsiteY11" fmla="*/ 1303398 h 5870971"/>
                <a:gd name="connsiteX12" fmla="*/ 2330263 w 10466399"/>
                <a:gd name="connsiteY12" fmla="*/ 1166238 h 5870971"/>
                <a:gd name="connsiteX13" fmla="*/ 2467423 w 10466399"/>
                <a:gd name="connsiteY13" fmla="*/ 880488 h 5870971"/>
                <a:gd name="connsiteX14" fmla="*/ 2558863 w 10466399"/>
                <a:gd name="connsiteY14" fmla="*/ 640458 h 5870971"/>
                <a:gd name="connsiteX15" fmla="*/ 2616013 w 10466399"/>
                <a:gd name="connsiteY15" fmla="*/ 537588 h 5870971"/>
                <a:gd name="connsiteX16" fmla="*/ 2558863 w 10466399"/>
                <a:gd name="connsiteY16" fmla="*/ 789048 h 5870971"/>
                <a:gd name="connsiteX17" fmla="*/ 2444563 w 10466399"/>
                <a:gd name="connsiteY17" fmla="*/ 1097658 h 5870971"/>
                <a:gd name="connsiteX18" fmla="*/ 2375983 w 10466399"/>
                <a:gd name="connsiteY18" fmla="*/ 1406268 h 5870971"/>
                <a:gd name="connsiteX19" fmla="*/ 2558863 w 10466399"/>
                <a:gd name="connsiteY19" fmla="*/ 1577718 h 5870971"/>
                <a:gd name="connsiteX20" fmla="*/ 2878903 w 10466399"/>
                <a:gd name="connsiteY20" fmla="*/ 1657728 h 5870971"/>
                <a:gd name="connsiteX21" fmla="*/ 3187513 w 10466399"/>
                <a:gd name="connsiteY21" fmla="*/ 1657728 h 5870971"/>
                <a:gd name="connsiteX22" fmla="*/ 3370393 w 10466399"/>
                <a:gd name="connsiteY22" fmla="*/ 1566288 h 5870971"/>
                <a:gd name="connsiteX23" fmla="*/ 3488066 w 10466399"/>
                <a:gd name="connsiteY23" fmla="*/ 1246753 h 5870971"/>
                <a:gd name="connsiteX24" fmla="*/ 3495138 w 10466399"/>
                <a:gd name="connsiteY24" fmla="*/ 1115548 h 5870971"/>
                <a:gd name="connsiteX25" fmla="*/ 3493650 w 10466399"/>
                <a:gd name="connsiteY25" fmla="*/ 1063976 h 5870971"/>
                <a:gd name="connsiteX26" fmla="*/ 3450403 w 10466399"/>
                <a:gd name="connsiteY26" fmla="*/ 777618 h 5870971"/>
                <a:gd name="connsiteX27" fmla="*/ 3119893 w 10466399"/>
                <a:gd name="connsiteY27" fmla="*/ 321571 h 5870971"/>
                <a:gd name="connsiteX28" fmla="*/ 3497351 w 10466399"/>
                <a:gd name="connsiteY28" fmla="*/ 674883 h 5870971"/>
                <a:gd name="connsiteX29" fmla="*/ 3759013 w 10466399"/>
                <a:gd name="connsiteY29" fmla="*/ 571878 h 5870971"/>
                <a:gd name="connsiteX30" fmla="*/ 3999043 w 10466399"/>
                <a:gd name="connsiteY30" fmla="*/ 91818 h 5870971"/>
                <a:gd name="connsiteX31" fmla="*/ 4033333 w 10466399"/>
                <a:gd name="connsiteY31" fmla="*/ 11808 h 5870971"/>
                <a:gd name="connsiteX32" fmla="*/ 3984569 w 10466399"/>
                <a:gd name="connsiteY32" fmla="*/ 247366 h 5870971"/>
                <a:gd name="connsiteX33" fmla="*/ 3812791 w 10466399"/>
                <a:gd name="connsiteY33" fmla="*/ 647417 h 5870971"/>
                <a:gd name="connsiteX34" fmla="*/ 3592906 w 10466399"/>
                <a:gd name="connsiteY34" fmla="*/ 811408 h 5870971"/>
                <a:gd name="connsiteX35" fmla="*/ 3604425 w 10466399"/>
                <a:gd name="connsiteY35" fmla="*/ 999253 h 5870971"/>
                <a:gd name="connsiteX36" fmla="*/ 3872985 w 10466399"/>
                <a:gd name="connsiteY36" fmla="*/ 881976 h 5870971"/>
                <a:gd name="connsiteX37" fmla="*/ 4200754 w 10466399"/>
                <a:gd name="connsiteY37" fmla="*/ 774136 h 5870971"/>
                <a:gd name="connsiteX38" fmla="*/ 4064251 w 10466399"/>
                <a:gd name="connsiteY38" fmla="*/ 847195 h 5870971"/>
                <a:gd name="connsiteX39" fmla="*/ 3818880 w 10466399"/>
                <a:gd name="connsiteY39" fmla="*/ 991305 h 5870971"/>
                <a:gd name="connsiteX40" fmla="*/ 3658531 w 10466399"/>
                <a:gd name="connsiteY40" fmla="*/ 1093178 h 5870971"/>
                <a:gd name="connsiteX41" fmla="*/ 3622838 w 10466399"/>
                <a:gd name="connsiteY41" fmla="*/ 1221401 h 5870971"/>
                <a:gd name="connsiteX42" fmla="*/ 3577446 w 10466399"/>
                <a:gd name="connsiteY42" fmla="*/ 1500691 h 5870971"/>
                <a:gd name="connsiteX43" fmla="*/ 3461833 w 10466399"/>
                <a:gd name="connsiteY43" fmla="*/ 1726308 h 5870971"/>
                <a:gd name="connsiteX44" fmla="*/ 3278953 w 10466399"/>
                <a:gd name="connsiteY44" fmla="*/ 2034918 h 5870971"/>
                <a:gd name="connsiteX45" fmla="*/ 3288742 w 10466399"/>
                <a:gd name="connsiteY45" fmla="*/ 2273460 h 5870971"/>
                <a:gd name="connsiteX46" fmla="*/ 3434288 w 10466399"/>
                <a:gd name="connsiteY46" fmla="*/ 2417577 h 5870971"/>
                <a:gd name="connsiteX47" fmla="*/ 3781217 w 10466399"/>
                <a:gd name="connsiteY47" fmla="*/ 2618845 h 5870971"/>
                <a:gd name="connsiteX48" fmla="*/ 4079053 w 10466399"/>
                <a:gd name="connsiteY48" fmla="*/ 2777868 h 5870971"/>
                <a:gd name="connsiteX49" fmla="*/ 8113040 w 10466399"/>
                <a:gd name="connsiteY49" fmla="*/ 4477806 h 5870971"/>
                <a:gd name="connsiteX50" fmla="*/ 9595174 w 10466399"/>
                <a:gd name="connsiteY50" fmla="*/ 4977747 h 5870971"/>
                <a:gd name="connsiteX51" fmla="*/ 9935087 w 10466399"/>
                <a:gd name="connsiteY51" fmla="*/ 5074526 h 5870971"/>
                <a:gd name="connsiteX52" fmla="*/ 10424531 w 10466399"/>
                <a:gd name="connsiteY52" fmla="*/ 4864394 h 5870971"/>
                <a:gd name="connsiteX53" fmla="*/ 9879380 w 10466399"/>
                <a:gd name="connsiteY53" fmla="*/ 5870966 h 5870971"/>
                <a:gd name="connsiteX54" fmla="*/ 9635143 w 10466399"/>
                <a:gd name="connsiteY54" fmla="*/ 5397696 h 5870971"/>
                <a:gd name="connsiteX55" fmla="*/ 8790276 w 10466399"/>
                <a:gd name="connsiteY55" fmla="*/ 5047055 h 5870971"/>
                <a:gd name="connsiteX56" fmla="*/ 4940575 w 10466399"/>
                <a:gd name="connsiteY56" fmla="*/ 3376168 h 5870971"/>
                <a:gd name="connsiteX57" fmla="*/ 3944371 w 10466399"/>
                <a:gd name="connsiteY57" fmla="*/ 2976643 h 5870971"/>
                <a:gd name="connsiteX58" fmla="*/ 3460193 w 10466399"/>
                <a:gd name="connsiteY58" fmla="*/ 2852901 h 5870971"/>
                <a:gd name="connsiteX59" fmla="*/ 3217865 w 10466399"/>
                <a:gd name="connsiteY59" fmla="*/ 2829045 h 5870971"/>
                <a:gd name="connsiteX60" fmla="*/ 3025524 w 10466399"/>
                <a:gd name="connsiteY60" fmla="*/ 2858861 h 5870971"/>
                <a:gd name="connsiteX61" fmla="*/ 2832855 w 10466399"/>
                <a:gd name="connsiteY61" fmla="*/ 2930924 h 5870971"/>
                <a:gd name="connsiteX62" fmla="*/ 2820111 w 10466399"/>
                <a:gd name="connsiteY62" fmla="*/ 3026344 h 5870971"/>
                <a:gd name="connsiteX63" fmla="*/ 2959241 w 10466399"/>
                <a:gd name="connsiteY63" fmla="*/ 3167976 h 5870971"/>
                <a:gd name="connsiteX64" fmla="*/ 3176083 w 10466399"/>
                <a:gd name="connsiteY64" fmla="*/ 3269358 h 5870971"/>
                <a:gd name="connsiteX65" fmla="*/ 3388239 w 10466399"/>
                <a:gd name="connsiteY65" fmla="*/ 3442290 h 5870971"/>
                <a:gd name="connsiteX66" fmla="*/ 3212014 w 10466399"/>
                <a:gd name="connsiteY66" fmla="*/ 3336948 h 5870971"/>
                <a:gd name="connsiteX67" fmla="*/ 3004633 w 10466399"/>
                <a:gd name="connsiteY67" fmla="*/ 3276814 h 5870971"/>
                <a:gd name="connsiteX68" fmla="*/ 2771676 w 10466399"/>
                <a:gd name="connsiteY68" fmla="*/ 3166987 h 5870971"/>
                <a:gd name="connsiteX69" fmla="*/ 2638873 w 10466399"/>
                <a:gd name="connsiteY69" fmla="*/ 3097908 h 5870971"/>
                <a:gd name="connsiteX70" fmla="*/ 2570293 w 10466399"/>
                <a:gd name="connsiteY70" fmla="*/ 3109338 h 5870971"/>
                <a:gd name="connsiteX71" fmla="*/ 2525557 w 10466399"/>
                <a:gd name="connsiteY71" fmla="*/ 3326508 h 5870971"/>
                <a:gd name="connsiteX72" fmla="*/ 2584349 w 10466399"/>
                <a:gd name="connsiteY72" fmla="*/ 3577470 h 5870971"/>
                <a:gd name="connsiteX73" fmla="*/ 2663703 w 10466399"/>
                <a:gd name="connsiteY73" fmla="*/ 3996904 h 5870971"/>
                <a:gd name="connsiteX74" fmla="*/ 2633113 w 10466399"/>
                <a:gd name="connsiteY74" fmla="*/ 4192703 h 5870971"/>
                <a:gd name="connsiteX75" fmla="*/ 2539703 w 10466399"/>
                <a:gd name="connsiteY75" fmla="*/ 4455574 h 5870971"/>
                <a:gd name="connsiteX76" fmla="*/ 2595212 w 10466399"/>
                <a:gd name="connsiteY76" fmla="*/ 3945217 h 5870971"/>
                <a:gd name="connsiteX77" fmla="*/ 2481240 w 10466399"/>
                <a:gd name="connsiteY77" fmla="*/ 3566538 h 5870971"/>
                <a:gd name="connsiteX78" fmla="*/ 2307403 w 10466399"/>
                <a:gd name="connsiteY78" fmla="*/ 3166488 h 5870971"/>
                <a:gd name="connsiteX79" fmla="*/ 2261683 w 10466399"/>
                <a:gd name="connsiteY79" fmla="*/ 3063618 h 5870971"/>
                <a:gd name="connsiteX80" fmla="*/ 2078803 w 10466399"/>
                <a:gd name="connsiteY80" fmla="*/ 2949318 h 5870971"/>
                <a:gd name="connsiteX81" fmla="*/ 1824299 w 10466399"/>
                <a:gd name="connsiteY81" fmla="*/ 3002494 h 5870971"/>
                <a:gd name="connsiteX82" fmla="*/ 1412162 w 10466399"/>
                <a:gd name="connsiteY82" fmla="*/ 3235573 h 5870971"/>
                <a:gd name="connsiteX83" fmla="*/ 1381573 w 10466399"/>
                <a:gd name="connsiteY83" fmla="*/ 3680838 h 5870971"/>
                <a:gd name="connsiteX84" fmla="*/ 1340867 w 10466399"/>
                <a:gd name="connsiteY84" fmla="*/ 3980504 h 5870971"/>
                <a:gd name="connsiteX85" fmla="*/ 1197619 w 10466399"/>
                <a:gd name="connsiteY85" fmla="*/ 4738831 h 5870971"/>
                <a:gd name="connsiteX86" fmla="*/ 1220896 w 10466399"/>
                <a:gd name="connsiteY86" fmla="*/ 4338309 h 5870971"/>
                <a:gd name="connsiteX87" fmla="*/ 1242772 w 10466399"/>
                <a:gd name="connsiteY87" fmla="*/ 4080888 h 5870971"/>
                <a:gd name="connsiteX88" fmla="*/ 1198693 w 10466399"/>
                <a:gd name="connsiteY88" fmla="*/ 3909438 h 5870971"/>
                <a:gd name="connsiteX89" fmla="*/ 970093 w 10466399"/>
                <a:gd name="connsiteY89" fmla="*/ 3989448 h 5870971"/>
                <a:gd name="connsiteX90" fmla="*/ 766328 w 10466399"/>
                <a:gd name="connsiteY90" fmla="*/ 4131990 h 5870971"/>
                <a:gd name="connsiteX91" fmla="*/ 555808 w 10466399"/>
                <a:gd name="connsiteY91" fmla="*/ 4355688 h 5870971"/>
                <a:gd name="connsiteX92" fmla="*/ 785900 w 10466399"/>
                <a:gd name="connsiteY92" fmla="*/ 4017771 h 5870971"/>
                <a:gd name="connsiteX93" fmla="*/ 1130113 w 10466399"/>
                <a:gd name="connsiteY93" fmla="*/ 3817500 h 5870971"/>
                <a:gd name="connsiteX94" fmla="*/ 1278703 w 10466399"/>
                <a:gd name="connsiteY94" fmla="*/ 3726558 h 5870971"/>
                <a:gd name="connsiteX95" fmla="*/ 1269661 w 10466399"/>
                <a:gd name="connsiteY95" fmla="*/ 3390117 h 5870971"/>
                <a:gd name="connsiteX96" fmla="*/ 1309620 w 10466399"/>
                <a:gd name="connsiteY96" fmla="*/ 3169963 h 5870971"/>
                <a:gd name="connsiteX97" fmla="*/ 1393003 w 10466399"/>
                <a:gd name="connsiteY97" fmla="*/ 3052188 h 5870971"/>
                <a:gd name="connsiteX98" fmla="*/ 1080693 w 10466399"/>
                <a:gd name="connsiteY98" fmla="*/ 2984604 h 5870971"/>
                <a:gd name="connsiteX99" fmla="*/ 663453 w 10466399"/>
                <a:gd name="connsiteY99" fmla="*/ 3023360 h 5870971"/>
                <a:gd name="connsiteX100" fmla="*/ 235111 w 10466399"/>
                <a:gd name="connsiteY100" fmla="*/ 3217172 h 5870971"/>
                <a:gd name="connsiteX101" fmla="*/ 421453 w 10466399"/>
                <a:gd name="connsiteY101" fmla="*/ 3029328 h 5870971"/>
                <a:gd name="connsiteX102" fmla="*/ 627193 w 10466399"/>
                <a:gd name="connsiteY102" fmla="*/ 2926458 h 5870971"/>
                <a:gd name="connsiteX103" fmla="*/ 854480 w 10466399"/>
                <a:gd name="connsiteY103" fmla="*/ 2889178 h 5870971"/>
                <a:gd name="connsiteX104" fmla="*/ 1149272 w 10466399"/>
                <a:gd name="connsiteY104" fmla="*/ 2889676 h 5870971"/>
                <a:gd name="connsiteX105" fmla="*/ 1531894 w 10466399"/>
                <a:gd name="connsiteY105" fmla="*/ 2917507 h 5870971"/>
                <a:gd name="connsiteX106" fmla="*/ 1860559 w 10466399"/>
                <a:gd name="connsiteY106" fmla="*/ 2766431 h 5870971"/>
                <a:gd name="connsiteX107" fmla="*/ 1701613 w 10466399"/>
                <a:gd name="connsiteY107" fmla="*/ 2263518 h 5870971"/>
                <a:gd name="connsiteX108" fmla="*/ 1690183 w 10466399"/>
                <a:gd name="connsiteY108" fmla="*/ 1966338 h 5870971"/>
                <a:gd name="connsiteX109" fmla="*/ 1381991 w 10466399"/>
                <a:gd name="connsiteY109" fmla="*/ 1841604 h 5870971"/>
                <a:gd name="connsiteX110" fmla="*/ 1095823 w 10466399"/>
                <a:gd name="connsiteY110" fmla="*/ 1714878 h 5870971"/>
                <a:gd name="connsiteX111" fmla="*/ 746507 w 10466399"/>
                <a:gd name="connsiteY111" fmla="*/ 1626415 h 5870971"/>
                <a:gd name="connsiteX112" fmla="*/ 352873 w 10466399"/>
                <a:gd name="connsiteY112" fmla="*/ 1726308 h 5870971"/>
                <a:gd name="connsiteX113" fmla="*/ 113171 w 10466399"/>
                <a:gd name="connsiteY113" fmla="*/ 1763582 h 5870971"/>
                <a:gd name="connsiteX114" fmla="*/ 9973 w 10466399"/>
                <a:gd name="connsiteY114" fmla="*/ 1737738 h 5870971"/>
                <a:gd name="connsiteX115" fmla="*/ 348516 w 10466399"/>
                <a:gd name="connsiteY115" fmla="*/ 1643812 h 5870971"/>
                <a:gd name="connsiteX116" fmla="*/ 653097 w 10466399"/>
                <a:gd name="connsiteY116" fmla="*/ 1543920 h 5870971"/>
                <a:gd name="connsiteX117" fmla="*/ 1072963 w 10466399"/>
                <a:gd name="connsiteY117" fmla="*/ 1612008 h 5870971"/>
                <a:gd name="connsiteX118" fmla="*/ 1244413 w 10466399"/>
                <a:gd name="connsiteY118" fmla="*/ 1657728 h 5870971"/>
                <a:gd name="connsiteX119" fmla="*/ 1205766 w 10466399"/>
                <a:gd name="connsiteY119" fmla="*/ 1451988 h 5870971"/>
                <a:gd name="connsiteX120" fmla="*/ 1046313 w 10466399"/>
                <a:gd name="connsiteY120" fmla="*/ 815409 h 5870971"/>
                <a:gd name="connsiteX121" fmla="*/ 1221553 w 10466399"/>
                <a:gd name="connsiteY121" fmla="*/ 1211958 h 5870971"/>
                <a:gd name="connsiteX0" fmla="*/ 1221553 w 10469409"/>
                <a:gd name="connsiteY0" fmla="*/ 1211958 h 6071193"/>
                <a:gd name="connsiteX1" fmla="*/ 1343911 w 10469409"/>
                <a:gd name="connsiteY1" fmla="*/ 1559828 h 6071193"/>
                <a:gd name="connsiteX2" fmla="*/ 1553023 w 10469409"/>
                <a:gd name="connsiteY2" fmla="*/ 1657728 h 6071193"/>
                <a:gd name="connsiteX3" fmla="*/ 1907353 w 10469409"/>
                <a:gd name="connsiteY3" fmla="*/ 1680588 h 6071193"/>
                <a:gd name="connsiteX4" fmla="*/ 2021653 w 10469409"/>
                <a:gd name="connsiteY4" fmla="*/ 1543428 h 6071193"/>
                <a:gd name="connsiteX5" fmla="*/ 2124523 w 10469409"/>
                <a:gd name="connsiteY5" fmla="*/ 1291968 h 6071193"/>
                <a:gd name="connsiteX6" fmla="*/ 2124523 w 10469409"/>
                <a:gd name="connsiteY6" fmla="*/ 1120518 h 6071193"/>
                <a:gd name="connsiteX7" fmla="*/ 2068029 w 10469409"/>
                <a:gd name="connsiteY7" fmla="*/ 825325 h 6071193"/>
                <a:gd name="connsiteX8" fmla="*/ 2078803 w 10469409"/>
                <a:gd name="connsiteY8" fmla="*/ 777618 h 6071193"/>
                <a:gd name="connsiteX9" fmla="*/ 2170243 w 10469409"/>
                <a:gd name="connsiteY9" fmla="*/ 1086228 h 6071193"/>
                <a:gd name="connsiteX10" fmla="*/ 2215963 w 10469409"/>
                <a:gd name="connsiteY10" fmla="*/ 1269108 h 6071193"/>
                <a:gd name="connsiteX11" fmla="*/ 2284543 w 10469409"/>
                <a:gd name="connsiteY11" fmla="*/ 1303398 h 6071193"/>
                <a:gd name="connsiteX12" fmla="*/ 2330263 w 10469409"/>
                <a:gd name="connsiteY12" fmla="*/ 1166238 h 6071193"/>
                <a:gd name="connsiteX13" fmla="*/ 2467423 w 10469409"/>
                <a:gd name="connsiteY13" fmla="*/ 880488 h 6071193"/>
                <a:gd name="connsiteX14" fmla="*/ 2558863 w 10469409"/>
                <a:gd name="connsiteY14" fmla="*/ 640458 h 6071193"/>
                <a:gd name="connsiteX15" fmla="*/ 2616013 w 10469409"/>
                <a:gd name="connsiteY15" fmla="*/ 537588 h 6071193"/>
                <a:gd name="connsiteX16" fmla="*/ 2558863 w 10469409"/>
                <a:gd name="connsiteY16" fmla="*/ 789048 h 6071193"/>
                <a:gd name="connsiteX17" fmla="*/ 2444563 w 10469409"/>
                <a:gd name="connsiteY17" fmla="*/ 1097658 h 6071193"/>
                <a:gd name="connsiteX18" fmla="*/ 2375983 w 10469409"/>
                <a:gd name="connsiteY18" fmla="*/ 1406268 h 6071193"/>
                <a:gd name="connsiteX19" fmla="*/ 2558863 w 10469409"/>
                <a:gd name="connsiteY19" fmla="*/ 1577718 h 6071193"/>
                <a:gd name="connsiteX20" fmla="*/ 2878903 w 10469409"/>
                <a:gd name="connsiteY20" fmla="*/ 1657728 h 6071193"/>
                <a:gd name="connsiteX21" fmla="*/ 3187513 w 10469409"/>
                <a:gd name="connsiteY21" fmla="*/ 1657728 h 6071193"/>
                <a:gd name="connsiteX22" fmla="*/ 3370393 w 10469409"/>
                <a:gd name="connsiteY22" fmla="*/ 1566288 h 6071193"/>
                <a:gd name="connsiteX23" fmla="*/ 3488066 w 10469409"/>
                <a:gd name="connsiteY23" fmla="*/ 1246753 h 6071193"/>
                <a:gd name="connsiteX24" fmla="*/ 3495138 w 10469409"/>
                <a:gd name="connsiteY24" fmla="*/ 1115548 h 6071193"/>
                <a:gd name="connsiteX25" fmla="*/ 3493650 w 10469409"/>
                <a:gd name="connsiteY25" fmla="*/ 1063976 h 6071193"/>
                <a:gd name="connsiteX26" fmla="*/ 3450403 w 10469409"/>
                <a:gd name="connsiteY26" fmla="*/ 777618 h 6071193"/>
                <a:gd name="connsiteX27" fmla="*/ 3119893 w 10469409"/>
                <a:gd name="connsiteY27" fmla="*/ 321571 h 6071193"/>
                <a:gd name="connsiteX28" fmla="*/ 3497351 w 10469409"/>
                <a:gd name="connsiteY28" fmla="*/ 674883 h 6071193"/>
                <a:gd name="connsiteX29" fmla="*/ 3759013 w 10469409"/>
                <a:gd name="connsiteY29" fmla="*/ 571878 h 6071193"/>
                <a:gd name="connsiteX30" fmla="*/ 3999043 w 10469409"/>
                <a:gd name="connsiteY30" fmla="*/ 91818 h 6071193"/>
                <a:gd name="connsiteX31" fmla="*/ 4033333 w 10469409"/>
                <a:gd name="connsiteY31" fmla="*/ 11808 h 6071193"/>
                <a:gd name="connsiteX32" fmla="*/ 3984569 w 10469409"/>
                <a:gd name="connsiteY32" fmla="*/ 247366 h 6071193"/>
                <a:gd name="connsiteX33" fmla="*/ 3812791 w 10469409"/>
                <a:gd name="connsiteY33" fmla="*/ 647417 h 6071193"/>
                <a:gd name="connsiteX34" fmla="*/ 3592906 w 10469409"/>
                <a:gd name="connsiteY34" fmla="*/ 811408 h 6071193"/>
                <a:gd name="connsiteX35" fmla="*/ 3604425 w 10469409"/>
                <a:gd name="connsiteY35" fmla="*/ 999253 h 6071193"/>
                <a:gd name="connsiteX36" fmla="*/ 3872985 w 10469409"/>
                <a:gd name="connsiteY36" fmla="*/ 881976 h 6071193"/>
                <a:gd name="connsiteX37" fmla="*/ 4200754 w 10469409"/>
                <a:gd name="connsiteY37" fmla="*/ 774136 h 6071193"/>
                <a:gd name="connsiteX38" fmla="*/ 4064251 w 10469409"/>
                <a:gd name="connsiteY38" fmla="*/ 847195 h 6071193"/>
                <a:gd name="connsiteX39" fmla="*/ 3818880 w 10469409"/>
                <a:gd name="connsiteY39" fmla="*/ 991305 h 6071193"/>
                <a:gd name="connsiteX40" fmla="*/ 3658531 w 10469409"/>
                <a:gd name="connsiteY40" fmla="*/ 1093178 h 6071193"/>
                <a:gd name="connsiteX41" fmla="*/ 3622838 w 10469409"/>
                <a:gd name="connsiteY41" fmla="*/ 1221401 h 6071193"/>
                <a:gd name="connsiteX42" fmla="*/ 3577446 w 10469409"/>
                <a:gd name="connsiteY42" fmla="*/ 1500691 h 6071193"/>
                <a:gd name="connsiteX43" fmla="*/ 3461833 w 10469409"/>
                <a:gd name="connsiteY43" fmla="*/ 1726308 h 6071193"/>
                <a:gd name="connsiteX44" fmla="*/ 3278953 w 10469409"/>
                <a:gd name="connsiteY44" fmla="*/ 2034918 h 6071193"/>
                <a:gd name="connsiteX45" fmla="*/ 3288742 w 10469409"/>
                <a:gd name="connsiteY45" fmla="*/ 2273460 h 6071193"/>
                <a:gd name="connsiteX46" fmla="*/ 3434288 w 10469409"/>
                <a:gd name="connsiteY46" fmla="*/ 2417577 h 6071193"/>
                <a:gd name="connsiteX47" fmla="*/ 3781217 w 10469409"/>
                <a:gd name="connsiteY47" fmla="*/ 2618845 h 6071193"/>
                <a:gd name="connsiteX48" fmla="*/ 4079053 w 10469409"/>
                <a:gd name="connsiteY48" fmla="*/ 2777868 h 6071193"/>
                <a:gd name="connsiteX49" fmla="*/ 8113040 w 10469409"/>
                <a:gd name="connsiteY49" fmla="*/ 4477806 h 6071193"/>
                <a:gd name="connsiteX50" fmla="*/ 9595174 w 10469409"/>
                <a:gd name="connsiteY50" fmla="*/ 4977747 h 6071193"/>
                <a:gd name="connsiteX51" fmla="*/ 9935087 w 10469409"/>
                <a:gd name="connsiteY51" fmla="*/ 5074526 h 6071193"/>
                <a:gd name="connsiteX52" fmla="*/ 10424531 w 10469409"/>
                <a:gd name="connsiteY52" fmla="*/ 4864394 h 6071193"/>
                <a:gd name="connsiteX53" fmla="*/ 9925763 w 10469409"/>
                <a:gd name="connsiteY53" fmla="*/ 6071190 h 6071193"/>
                <a:gd name="connsiteX54" fmla="*/ 9635143 w 10469409"/>
                <a:gd name="connsiteY54" fmla="*/ 5397696 h 6071193"/>
                <a:gd name="connsiteX55" fmla="*/ 8790276 w 10469409"/>
                <a:gd name="connsiteY55" fmla="*/ 5047055 h 6071193"/>
                <a:gd name="connsiteX56" fmla="*/ 4940575 w 10469409"/>
                <a:gd name="connsiteY56" fmla="*/ 3376168 h 6071193"/>
                <a:gd name="connsiteX57" fmla="*/ 3944371 w 10469409"/>
                <a:gd name="connsiteY57" fmla="*/ 2976643 h 6071193"/>
                <a:gd name="connsiteX58" fmla="*/ 3460193 w 10469409"/>
                <a:gd name="connsiteY58" fmla="*/ 2852901 h 6071193"/>
                <a:gd name="connsiteX59" fmla="*/ 3217865 w 10469409"/>
                <a:gd name="connsiteY59" fmla="*/ 2829045 h 6071193"/>
                <a:gd name="connsiteX60" fmla="*/ 3025524 w 10469409"/>
                <a:gd name="connsiteY60" fmla="*/ 2858861 h 6071193"/>
                <a:gd name="connsiteX61" fmla="*/ 2832855 w 10469409"/>
                <a:gd name="connsiteY61" fmla="*/ 2930924 h 6071193"/>
                <a:gd name="connsiteX62" fmla="*/ 2820111 w 10469409"/>
                <a:gd name="connsiteY62" fmla="*/ 3026344 h 6071193"/>
                <a:gd name="connsiteX63" fmla="*/ 2959241 w 10469409"/>
                <a:gd name="connsiteY63" fmla="*/ 3167976 h 6071193"/>
                <a:gd name="connsiteX64" fmla="*/ 3176083 w 10469409"/>
                <a:gd name="connsiteY64" fmla="*/ 3269358 h 6071193"/>
                <a:gd name="connsiteX65" fmla="*/ 3388239 w 10469409"/>
                <a:gd name="connsiteY65" fmla="*/ 3442290 h 6071193"/>
                <a:gd name="connsiteX66" fmla="*/ 3212014 w 10469409"/>
                <a:gd name="connsiteY66" fmla="*/ 3336948 h 6071193"/>
                <a:gd name="connsiteX67" fmla="*/ 3004633 w 10469409"/>
                <a:gd name="connsiteY67" fmla="*/ 3276814 h 6071193"/>
                <a:gd name="connsiteX68" fmla="*/ 2771676 w 10469409"/>
                <a:gd name="connsiteY68" fmla="*/ 3166987 h 6071193"/>
                <a:gd name="connsiteX69" fmla="*/ 2638873 w 10469409"/>
                <a:gd name="connsiteY69" fmla="*/ 3097908 h 6071193"/>
                <a:gd name="connsiteX70" fmla="*/ 2570293 w 10469409"/>
                <a:gd name="connsiteY70" fmla="*/ 3109338 h 6071193"/>
                <a:gd name="connsiteX71" fmla="*/ 2525557 w 10469409"/>
                <a:gd name="connsiteY71" fmla="*/ 3326508 h 6071193"/>
                <a:gd name="connsiteX72" fmla="*/ 2584349 w 10469409"/>
                <a:gd name="connsiteY72" fmla="*/ 3577470 h 6071193"/>
                <a:gd name="connsiteX73" fmla="*/ 2663703 w 10469409"/>
                <a:gd name="connsiteY73" fmla="*/ 3996904 h 6071193"/>
                <a:gd name="connsiteX74" fmla="*/ 2633113 w 10469409"/>
                <a:gd name="connsiteY74" fmla="*/ 4192703 h 6071193"/>
                <a:gd name="connsiteX75" fmla="*/ 2539703 w 10469409"/>
                <a:gd name="connsiteY75" fmla="*/ 4455574 h 6071193"/>
                <a:gd name="connsiteX76" fmla="*/ 2595212 w 10469409"/>
                <a:gd name="connsiteY76" fmla="*/ 3945217 h 6071193"/>
                <a:gd name="connsiteX77" fmla="*/ 2481240 w 10469409"/>
                <a:gd name="connsiteY77" fmla="*/ 3566538 h 6071193"/>
                <a:gd name="connsiteX78" fmla="*/ 2307403 w 10469409"/>
                <a:gd name="connsiteY78" fmla="*/ 3166488 h 6071193"/>
                <a:gd name="connsiteX79" fmla="*/ 2261683 w 10469409"/>
                <a:gd name="connsiteY79" fmla="*/ 3063618 h 6071193"/>
                <a:gd name="connsiteX80" fmla="*/ 2078803 w 10469409"/>
                <a:gd name="connsiteY80" fmla="*/ 2949318 h 6071193"/>
                <a:gd name="connsiteX81" fmla="*/ 1824299 w 10469409"/>
                <a:gd name="connsiteY81" fmla="*/ 3002494 h 6071193"/>
                <a:gd name="connsiteX82" fmla="*/ 1412162 w 10469409"/>
                <a:gd name="connsiteY82" fmla="*/ 3235573 h 6071193"/>
                <a:gd name="connsiteX83" fmla="*/ 1381573 w 10469409"/>
                <a:gd name="connsiteY83" fmla="*/ 3680838 h 6071193"/>
                <a:gd name="connsiteX84" fmla="*/ 1340867 w 10469409"/>
                <a:gd name="connsiteY84" fmla="*/ 3980504 h 6071193"/>
                <a:gd name="connsiteX85" fmla="*/ 1197619 w 10469409"/>
                <a:gd name="connsiteY85" fmla="*/ 4738831 h 6071193"/>
                <a:gd name="connsiteX86" fmla="*/ 1220896 w 10469409"/>
                <a:gd name="connsiteY86" fmla="*/ 4338309 h 6071193"/>
                <a:gd name="connsiteX87" fmla="*/ 1242772 w 10469409"/>
                <a:gd name="connsiteY87" fmla="*/ 4080888 h 6071193"/>
                <a:gd name="connsiteX88" fmla="*/ 1198693 w 10469409"/>
                <a:gd name="connsiteY88" fmla="*/ 3909438 h 6071193"/>
                <a:gd name="connsiteX89" fmla="*/ 970093 w 10469409"/>
                <a:gd name="connsiteY89" fmla="*/ 3989448 h 6071193"/>
                <a:gd name="connsiteX90" fmla="*/ 766328 w 10469409"/>
                <a:gd name="connsiteY90" fmla="*/ 4131990 h 6071193"/>
                <a:gd name="connsiteX91" fmla="*/ 555808 w 10469409"/>
                <a:gd name="connsiteY91" fmla="*/ 4355688 h 6071193"/>
                <a:gd name="connsiteX92" fmla="*/ 785900 w 10469409"/>
                <a:gd name="connsiteY92" fmla="*/ 4017771 h 6071193"/>
                <a:gd name="connsiteX93" fmla="*/ 1130113 w 10469409"/>
                <a:gd name="connsiteY93" fmla="*/ 3817500 h 6071193"/>
                <a:gd name="connsiteX94" fmla="*/ 1278703 w 10469409"/>
                <a:gd name="connsiteY94" fmla="*/ 3726558 h 6071193"/>
                <a:gd name="connsiteX95" fmla="*/ 1269661 w 10469409"/>
                <a:gd name="connsiteY95" fmla="*/ 3390117 h 6071193"/>
                <a:gd name="connsiteX96" fmla="*/ 1309620 w 10469409"/>
                <a:gd name="connsiteY96" fmla="*/ 3169963 h 6071193"/>
                <a:gd name="connsiteX97" fmla="*/ 1393003 w 10469409"/>
                <a:gd name="connsiteY97" fmla="*/ 3052188 h 6071193"/>
                <a:gd name="connsiteX98" fmla="*/ 1080693 w 10469409"/>
                <a:gd name="connsiteY98" fmla="*/ 2984604 h 6071193"/>
                <a:gd name="connsiteX99" fmla="*/ 663453 w 10469409"/>
                <a:gd name="connsiteY99" fmla="*/ 3023360 h 6071193"/>
                <a:gd name="connsiteX100" fmla="*/ 235111 w 10469409"/>
                <a:gd name="connsiteY100" fmla="*/ 3217172 h 6071193"/>
                <a:gd name="connsiteX101" fmla="*/ 421453 w 10469409"/>
                <a:gd name="connsiteY101" fmla="*/ 3029328 h 6071193"/>
                <a:gd name="connsiteX102" fmla="*/ 627193 w 10469409"/>
                <a:gd name="connsiteY102" fmla="*/ 2926458 h 6071193"/>
                <a:gd name="connsiteX103" fmla="*/ 854480 w 10469409"/>
                <a:gd name="connsiteY103" fmla="*/ 2889178 h 6071193"/>
                <a:gd name="connsiteX104" fmla="*/ 1149272 w 10469409"/>
                <a:gd name="connsiteY104" fmla="*/ 2889676 h 6071193"/>
                <a:gd name="connsiteX105" fmla="*/ 1531894 w 10469409"/>
                <a:gd name="connsiteY105" fmla="*/ 2917507 h 6071193"/>
                <a:gd name="connsiteX106" fmla="*/ 1860559 w 10469409"/>
                <a:gd name="connsiteY106" fmla="*/ 2766431 h 6071193"/>
                <a:gd name="connsiteX107" fmla="*/ 1701613 w 10469409"/>
                <a:gd name="connsiteY107" fmla="*/ 2263518 h 6071193"/>
                <a:gd name="connsiteX108" fmla="*/ 1690183 w 10469409"/>
                <a:gd name="connsiteY108" fmla="*/ 1966338 h 6071193"/>
                <a:gd name="connsiteX109" fmla="*/ 1381991 w 10469409"/>
                <a:gd name="connsiteY109" fmla="*/ 1841604 h 6071193"/>
                <a:gd name="connsiteX110" fmla="*/ 1095823 w 10469409"/>
                <a:gd name="connsiteY110" fmla="*/ 1714878 h 6071193"/>
                <a:gd name="connsiteX111" fmla="*/ 746507 w 10469409"/>
                <a:gd name="connsiteY111" fmla="*/ 1626415 h 6071193"/>
                <a:gd name="connsiteX112" fmla="*/ 352873 w 10469409"/>
                <a:gd name="connsiteY112" fmla="*/ 1726308 h 6071193"/>
                <a:gd name="connsiteX113" fmla="*/ 113171 w 10469409"/>
                <a:gd name="connsiteY113" fmla="*/ 1763582 h 6071193"/>
                <a:gd name="connsiteX114" fmla="*/ 9973 w 10469409"/>
                <a:gd name="connsiteY114" fmla="*/ 1737738 h 6071193"/>
                <a:gd name="connsiteX115" fmla="*/ 348516 w 10469409"/>
                <a:gd name="connsiteY115" fmla="*/ 1643812 h 6071193"/>
                <a:gd name="connsiteX116" fmla="*/ 653097 w 10469409"/>
                <a:gd name="connsiteY116" fmla="*/ 1543920 h 6071193"/>
                <a:gd name="connsiteX117" fmla="*/ 1072963 w 10469409"/>
                <a:gd name="connsiteY117" fmla="*/ 1612008 h 6071193"/>
                <a:gd name="connsiteX118" fmla="*/ 1244413 w 10469409"/>
                <a:gd name="connsiteY118" fmla="*/ 1657728 h 6071193"/>
                <a:gd name="connsiteX119" fmla="*/ 1205766 w 10469409"/>
                <a:gd name="connsiteY119" fmla="*/ 1451988 h 6071193"/>
                <a:gd name="connsiteX120" fmla="*/ 1046313 w 10469409"/>
                <a:gd name="connsiteY120" fmla="*/ 815409 h 6071193"/>
                <a:gd name="connsiteX121" fmla="*/ 1221553 w 10469409"/>
                <a:gd name="connsiteY121" fmla="*/ 1211958 h 6071193"/>
                <a:gd name="connsiteX0" fmla="*/ 1221553 w 10469409"/>
                <a:gd name="connsiteY0" fmla="*/ 1211958 h 6071193"/>
                <a:gd name="connsiteX1" fmla="*/ 1343911 w 10469409"/>
                <a:gd name="connsiteY1" fmla="*/ 1559828 h 6071193"/>
                <a:gd name="connsiteX2" fmla="*/ 1553023 w 10469409"/>
                <a:gd name="connsiteY2" fmla="*/ 1657728 h 6071193"/>
                <a:gd name="connsiteX3" fmla="*/ 1907353 w 10469409"/>
                <a:gd name="connsiteY3" fmla="*/ 1680588 h 6071193"/>
                <a:gd name="connsiteX4" fmla="*/ 2021653 w 10469409"/>
                <a:gd name="connsiteY4" fmla="*/ 1543428 h 6071193"/>
                <a:gd name="connsiteX5" fmla="*/ 2124523 w 10469409"/>
                <a:gd name="connsiteY5" fmla="*/ 1291968 h 6071193"/>
                <a:gd name="connsiteX6" fmla="*/ 2124523 w 10469409"/>
                <a:gd name="connsiteY6" fmla="*/ 1120518 h 6071193"/>
                <a:gd name="connsiteX7" fmla="*/ 2068029 w 10469409"/>
                <a:gd name="connsiteY7" fmla="*/ 825325 h 6071193"/>
                <a:gd name="connsiteX8" fmla="*/ 2078803 w 10469409"/>
                <a:gd name="connsiteY8" fmla="*/ 777618 h 6071193"/>
                <a:gd name="connsiteX9" fmla="*/ 2170243 w 10469409"/>
                <a:gd name="connsiteY9" fmla="*/ 1086228 h 6071193"/>
                <a:gd name="connsiteX10" fmla="*/ 2215963 w 10469409"/>
                <a:gd name="connsiteY10" fmla="*/ 1269108 h 6071193"/>
                <a:gd name="connsiteX11" fmla="*/ 2284543 w 10469409"/>
                <a:gd name="connsiteY11" fmla="*/ 1303398 h 6071193"/>
                <a:gd name="connsiteX12" fmla="*/ 2330263 w 10469409"/>
                <a:gd name="connsiteY12" fmla="*/ 1166238 h 6071193"/>
                <a:gd name="connsiteX13" fmla="*/ 2467423 w 10469409"/>
                <a:gd name="connsiteY13" fmla="*/ 880488 h 6071193"/>
                <a:gd name="connsiteX14" fmla="*/ 2558863 w 10469409"/>
                <a:gd name="connsiteY14" fmla="*/ 640458 h 6071193"/>
                <a:gd name="connsiteX15" fmla="*/ 2616013 w 10469409"/>
                <a:gd name="connsiteY15" fmla="*/ 537588 h 6071193"/>
                <a:gd name="connsiteX16" fmla="*/ 2558863 w 10469409"/>
                <a:gd name="connsiteY16" fmla="*/ 789048 h 6071193"/>
                <a:gd name="connsiteX17" fmla="*/ 2444563 w 10469409"/>
                <a:gd name="connsiteY17" fmla="*/ 1097658 h 6071193"/>
                <a:gd name="connsiteX18" fmla="*/ 2375983 w 10469409"/>
                <a:gd name="connsiteY18" fmla="*/ 1406268 h 6071193"/>
                <a:gd name="connsiteX19" fmla="*/ 2558863 w 10469409"/>
                <a:gd name="connsiteY19" fmla="*/ 1577718 h 6071193"/>
                <a:gd name="connsiteX20" fmla="*/ 2878903 w 10469409"/>
                <a:gd name="connsiteY20" fmla="*/ 1657728 h 6071193"/>
                <a:gd name="connsiteX21" fmla="*/ 3187513 w 10469409"/>
                <a:gd name="connsiteY21" fmla="*/ 1657728 h 6071193"/>
                <a:gd name="connsiteX22" fmla="*/ 3370393 w 10469409"/>
                <a:gd name="connsiteY22" fmla="*/ 1566288 h 6071193"/>
                <a:gd name="connsiteX23" fmla="*/ 3488066 w 10469409"/>
                <a:gd name="connsiteY23" fmla="*/ 1246753 h 6071193"/>
                <a:gd name="connsiteX24" fmla="*/ 3495138 w 10469409"/>
                <a:gd name="connsiteY24" fmla="*/ 1115548 h 6071193"/>
                <a:gd name="connsiteX25" fmla="*/ 3493650 w 10469409"/>
                <a:gd name="connsiteY25" fmla="*/ 1063976 h 6071193"/>
                <a:gd name="connsiteX26" fmla="*/ 3450403 w 10469409"/>
                <a:gd name="connsiteY26" fmla="*/ 777618 h 6071193"/>
                <a:gd name="connsiteX27" fmla="*/ 3119893 w 10469409"/>
                <a:gd name="connsiteY27" fmla="*/ 321571 h 6071193"/>
                <a:gd name="connsiteX28" fmla="*/ 3497351 w 10469409"/>
                <a:gd name="connsiteY28" fmla="*/ 674883 h 6071193"/>
                <a:gd name="connsiteX29" fmla="*/ 3759013 w 10469409"/>
                <a:gd name="connsiteY29" fmla="*/ 571878 h 6071193"/>
                <a:gd name="connsiteX30" fmla="*/ 3999043 w 10469409"/>
                <a:gd name="connsiteY30" fmla="*/ 91818 h 6071193"/>
                <a:gd name="connsiteX31" fmla="*/ 4033333 w 10469409"/>
                <a:gd name="connsiteY31" fmla="*/ 11808 h 6071193"/>
                <a:gd name="connsiteX32" fmla="*/ 3984569 w 10469409"/>
                <a:gd name="connsiteY32" fmla="*/ 247366 h 6071193"/>
                <a:gd name="connsiteX33" fmla="*/ 3812791 w 10469409"/>
                <a:gd name="connsiteY33" fmla="*/ 647417 h 6071193"/>
                <a:gd name="connsiteX34" fmla="*/ 3592906 w 10469409"/>
                <a:gd name="connsiteY34" fmla="*/ 811408 h 6071193"/>
                <a:gd name="connsiteX35" fmla="*/ 3604425 w 10469409"/>
                <a:gd name="connsiteY35" fmla="*/ 999253 h 6071193"/>
                <a:gd name="connsiteX36" fmla="*/ 3872985 w 10469409"/>
                <a:gd name="connsiteY36" fmla="*/ 881976 h 6071193"/>
                <a:gd name="connsiteX37" fmla="*/ 4200754 w 10469409"/>
                <a:gd name="connsiteY37" fmla="*/ 774136 h 6071193"/>
                <a:gd name="connsiteX38" fmla="*/ 4064251 w 10469409"/>
                <a:gd name="connsiteY38" fmla="*/ 847195 h 6071193"/>
                <a:gd name="connsiteX39" fmla="*/ 3818880 w 10469409"/>
                <a:gd name="connsiteY39" fmla="*/ 991305 h 6071193"/>
                <a:gd name="connsiteX40" fmla="*/ 3658531 w 10469409"/>
                <a:gd name="connsiteY40" fmla="*/ 1093178 h 6071193"/>
                <a:gd name="connsiteX41" fmla="*/ 3622838 w 10469409"/>
                <a:gd name="connsiteY41" fmla="*/ 1221401 h 6071193"/>
                <a:gd name="connsiteX42" fmla="*/ 3577446 w 10469409"/>
                <a:gd name="connsiteY42" fmla="*/ 1500691 h 6071193"/>
                <a:gd name="connsiteX43" fmla="*/ 3461833 w 10469409"/>
                <a:gd name="connsiteY43" fmla="*/ 1726308 h 6071193"/>
                <a:gd name="connsiteX44" fmla="*/ 3278953 w 10469409"/>
                <a:gd name="connsiteY44" fmla="*/ 2034918 h 6071193"/>
                <a:gd name="connsiteX45" fmla="*/ 3288742 w 10469409"/>
                <a:gd name="connsiteY45" fmla="*/ 2273460 h 6071193"/>
                <a:gd name="connsiteX46" fmla="*/ 3434288 w 10469409"/>
                <a:gd name="connsiteY46" fmla="*/ 2417577 h 6071193"/>
                <a:gd name="connsiteX47" fmla="*/ 3781217 w 10469409"/>
                <a:gd name="connsiteY47" fmla="*/ 2618845 h 6071193"/>
                <a:gd name="connsiteX48" fmla="*/ 4079053 w 10469409"/>
                <a:gd name="connsiteY48" fmla="*/ 2777868 h 6071193"/>
                <a:gd name="connsiteX49" fmla="*/ 8113040 w 10469409"/>
                <a:gd name="connsiteY49" fmla="*/ 4477806 h 6071193"/>
                <a:gd name="connsiteX50" fmla="*/ 9595174 w 10469409"/>
                <a:gd name="connsiteY50" fmla="*/ 4977747 h 6071193"/>
                <a:gd name="connsiteX51" fmla="*/ 9935087 w 10469409"/>
                <a:gd name="connsiteY51" fmla="*/ 5074526 h 6071193"/>
                <a:gd name="connsiteX52" fmla="*/ 10424531 w 10469409"/>
                <a:gd name="connsiteY52" fmla="*/ 4864394 h 6071193"/>
                <a:gd name="connsiteX53" fmla="*/ 9925763 w 10469409"/>
                <a:gd name="connsiteY53" fmla="*/ 6071190 h 6071193"/>
                <a:gd name="connsiteX54" fmla="*/ 9687712 w 10469409"/>
                <a:gd name="connsiteY54" fmla="*/ 5432823 h 6071193"/>
                <a:gd name="connsiteX55" fmla="*/ 8790276 w 10469409"/>
                <a:gd name="connsiteY55" fmla="*/ 5047055 h 6071193"/>
                <a:gd name="connsiteX56" fmla="*/ 4940575 w 10469409"/>
                <a:gd name="connsiteY56" fmla="*/ 3376168 h 6071193"/>
                <a:gd name="connsiteX57" fmla="*/ 3944371 w 10469409"/>
                <a:gd name="connsiteY57" fmla="*/ 2976643 h 6071193"/>
                <a:gd name="connsiteX58" fmla="*/ 3460193 w 10469409"/>
                <a:gd name="connsiteY58" fmla="*/ 2852901 h 6071193"/>
                <a:gd name="connsiteX59" fmla="*/ 3217865 w 10469409"/>
                <a:gd name="connsiteY59" fmla="*/ 2829045 h 6071193"/>
                <a:gd name="connsiteX60" fmla="*/ 3025524 w 10469409"/>
                <a:gd name="connsiteY60" fmla="*/ 2858861 h 6071193"/>
                <a:gd name="connsiteX61" fmla="*/ 2832855 w 10469409"/>
                <a:gd name="connsiteY61" fmla="*/ 2930924 h 6071193"/>
                <a:gd name="connsiteX62" fmla="*/ 2820111 w 10469409"/>
                <a:gd name="connsiteY62" fmla="*/ 3026344 h 6071193"/>
                <a:gd name="connsiteX63" fmla="*/ 2959241 w 10469409"/>
                <a:gd name="connsiteY63" fmla="*/ 3167976 h 6071193"/>
                <a:gd name="connsiteX64" fmla="*/ 3176083 w 10469409"/>
                <a:gd name="connsiteY64" fmla="*/ 3269358 h 6071193"/>
                <a:gd name="connsiteX65" fmla="*/ 3388239 w 10469409"/>
                <a:gd name="connsiteY65" fmla="*/ 3442290 h 6071193"/>
                <a:gd name="connsiteX66" fmla="*/ 3212014 w 10469409"/>
                <a:gd name="connsiteY66" fmla="*/ 3336948 h 6071193"/>
                <a:gd name="connsiteX67" fmla="*/ 3004633 w 10469409"/>
                <a:gd name="connsiteY67" fmla="*/ 3276814 h 6071193"/>
                <a:gd name="connsiteX68" fmla="*/ 2771676 w 10469409"/>
                <a:gd name="connsiteY68" fmla="*/ 3166987 h 6071193"/>
                <a:gd name="connsiteX69" fmla="*/ 2638873 w 10469409"/>
                <a:gd name="connsiteY69" fmla="*/ 3097908 h 6071193"/>
                <a:gd name="connsiteX70" fmla="*/ 2570293 w 10469409"/>
                <a:gd name="connsiteY70" fmla="*/ 3109338 h 6071193"/>
                <a:gd name="connsiteX71" fmla="*/ 2525557 w 10469409"/>
                <a:gd name="connsiteY71" fmla="*/ 3326508 h 6071193"/>
                <a:gd name="connsiteX72" fmla="*/ 2584349 w 10469409"/>
                <a:gd name="connsiteY72" fmla="*/ 3577470 h 6071193"/>
                <a:gd name="connsiteX73" fmla="*/ 2663703 w 10469409"/>
                <a:gd name="connsiteY73" fmla="*/ 3996904 h 6071193"/>
                <a:gd name="connsiteX74" fmla="*/ 2633113 w 10469409"/>
                <a:gd name="connsiteY74" fmla="*/ 4192703 h 6071193"/>
                <a:gd name="connsiteX75" fmla="*/ 2539703 w 10469409"/>
                <a:gd name="connsiteY75" fmla="*/ 4455574 h 6071193"/>
                <a:gd name="connsiteX76" fmla="*/ 2595212 w 10469409"/>
                <a:gd name="connsiteY76" fmla="*/ 3945217 h 6071193"/>
                <a:gd name="connsiteX77" fmla="*/ 2481240 w 10469409"/>
                <a:gd name="connsiteY77" fmla="*/ 3566538 h 6071193"/>
                <a:gd name="connsiteX78" fmla="*/ 2307403 w 10469409"/>
                <a:gd name="connsiteY78" fmla="*/ 3166488 h 6071193"/>
                <a:gd name="connsiteX79" fmla="*/ 2261683 w 10469409"/>
                <a:gd name="connsiteY79" fmla="*/ 3063618 h 6071193"/>
                <a:gd name="connsiteX80" fmla="*/ 2078803 w 10469409"/>
                <a:gd name="connsiteY80" fmla="*/ 2949318 h 6071193"/>
                <a:gd name="connsiteX81" fmla="*/ 1824299 w 10469409"/>
                <a:gd name="connsiteY81" fmla="*/ 3002494 h 6071193"/>
                <a:gd name="connsiteX82" fmla="*/ 1412162 w 10469409"/>
                <a:gd name="connsiteY82" fmla="*/ 3235573 h 6071193"/>
                <a:gd name="connsiteX83" fmla="*/ 1381573 w 10469409"/>
                <a:gd name="connsiteY83" fmla="*/ 3680838 h 6071193"/>
                <a:gd name="connsiteX84" fmla="*/ 1340867 w 10469409"/>
                <a:gd name="connsiteY84" fmla="*/ 3980504 h 6071193"/>
                <a:gd name="connsiteX85" fmla="*/ 1197619 w 10469409"/>
                <a:gd name="connsiteY85" fmla="*/ 4738831 h 6071193"/>
                <a:gd name="connsiteX86" fmla="*/ 1220896 w 10469409"/>
                <a:gd name="connsiteY86" fmla="*/ 4338309 h 6071193"/>
                <a:gd name="connsiteX87" fmla="*/ 1242772 w 10469409"/>
                <a:gd name="connsiteY87" fmla="*/ 4080888 h 6071193"/>
                <a:gd name="connsiteX88" fmla="*/ 1198693 w 10469409"/>
                <a:gd name="connsiteY88" fmla="*/ 3909438 h 6071193"/>
                <a:gd name="connsiteX89" fmla="*/ 970093 w 10469409"/>
                <a:gd name="connsiteY89" fmla="*/ 3989448 h 6071193"/>
                <a:gd name="connsiteX90" fmla="*/ 766328 w 10469409"/>
                <a:gd name="connsiteY90" fmla="*/ 4131990 h 6071193"/>
                <a:gd name="connsiteX91" fmla="*/ 555808 w 10469409"/>
                <a:gd name="connsiteY91" fmla="*/ 4355688 h 6071193"/>
                <a:gd name="connsiteX92" fmla="*/ 785900 w 10469409"/>
                <a:gd name="connsiteY92" fmla="*/ 4017771 h 6071193"/>
                <a:gd name="connsiteX93" fmla="*/ 1130113 w 10469409"/>
                <a:gd name="connsiteY93" fmla="*/ 3817500 h 6071193"/>
                <a:gd name="connsiteX94" fmla="*/ 1278703 w 10469409"/>
                <a:gd name="connsiteY94" fmla="*/ 3726558 h 6071193"/>
                <a:gd name="connsiteX95" fmla="*/ 1269661 w 10469409"/>
                <a:gd name="connsiteY95" fmla="*/ 3390117 h 6071193"/>
                <a:gd name="connsiteX96" fmla="*/ 1309620 w 10469409"/>
                <a:gd name="connsiteY96" fmla="*/ 3169963 h 6071193"/>
                <a:gd name="connsiteX97" fmla="*/ 1393003 w 10469409"/>
                <a:gd name="connsiteY97" fmla="*/ 3052188 h 6071193"/>
                <a:gd name="connsiteX98" fmla="*/ 1080693 w 10469409"/>
                <a:gd name="connsiteY98" fmla="*/ 2984604 h 6071193"/>
                <a:gd name="connsiteX99" fmla="*/ 663453 w 10469409"/>
                <a:gd name="connsiteY99" fmla="*/ 3023360 h 6071193"/>
                <a:gd name="connsiteX100" fmla="*/ 235111 w 10469409"/>
                <a:gd name="connsiteY100" fmla="*/ 3217172 h 6071193"/>
                <a:gd name="connsiteX101" fmla="*/ 421453 w 10469409"/>
                <a:gd name="connsiteY101" fmla="*/ 3029328 h 6071193"/>
                <a:gd name="connsiteX102" fmla="*/ 627193 w 10469409"/>
                <a:gd name="connsiteY102" fmla="*/ 2926458 h 6071193"/>
                <a:gd name="connsiteX103" fmla="*/ 854480 w 10469409"/>
                <a:gd name="connsiteY103" fmla="*/ 2889178 h 6071193"/>
                <a:gd name="connsiteX104" fmla="*/ 1149272 w 10469409"/>
                <a:gd name="connsiteY104" fmla="*/ 2889676 h 6071193"/>
                <a:gd name="connsiteX105" fmla="*/ 1531894 w 10469409"/>
                <a:gd name="connsiteY105" fmla="*/ 2917507 h 6071193"/>
                <a:gd name="connsiteX106" fmla="*/ 1860559 w 10469409"/>
                <a:gd name="connsiteY106" fmla="*/ 2766431 h 6071193"/>
                <a:gd name="connsiteX107" fmla="*/ 1701613 w 10469409"/>
                <a:gd name="connsiteY107" fmla="*/ 2263518 h 6071193"/>
                <a:gd name="connsiteX108" fmla="*/ 1690183 w 10469409"/>
                <a:gd name="connsiteY108" fmla="*/ 1966338 h 6071193"/>
                <a:gd name="connsiteX109" fmla="*/ 1381991 w 10469409"/>
                <a:gd name="connsiteY109" fmla="*/ 1841604 h 6071193"/>
                <a:gd name="connsiteX110" fmla="*/ 1095823 w 10469409"/>
                <a:gd name="connsiteY110" fmla="*/ 1714878 h 6071193"/>
                <a:gd name="connsiteX111" fmla="*/ 746507 w 10469409"/>
                <a:gd name="connsiteY111" fmla="*/ 1626415 h 6071193"/>
                <a:gd name="connsiteX112" fmla="*/ 352873 w 10469409"/>
                <a:gd name="connsiteY112" fmla="*/ 1726308 h 6071193"/>
                <a:gd name="connsiteX113" fmla="*/ 113171 w 10469409"/>
                <a:gd name="connsiteY113" fmla="*/ 1763582 h 6071193"/>
                <a:gd name="connsiteX114" fmla="*/ 9973 w 10469409"/>
                <a:gd name="connsiteY114" fmla="*/ 1737738 h 6071193"/>
                <a:gd name="connsiteX115" fmla="*/ 348516 w 10469409"/>
                <a:gd name="connsiteY115" fmla="*/ 1643812 h 6071193"/>
                <a:gd name="connsiteX116" fmla="*/ 653097 w 10469409"/>
                <a:gd name="connsiteY116" fmla="*/ 1543920 h 6071193"/>
                <a:gd name="connsiteX117" fmla="*/ 1072963 w 10469409"/>
                <a:gd name="connsiteY117" fmla="*/ 1612008 h 6071193"/>
                <a:gd name="connsiteX118" fmla="*/ 1244413 w 10469409"/>
                <a:gd name="connsiteY118" fmla="*/ 1657728 h 6071193"/>
                <a:gd name="connsiteX119" fmla="*/ 1205766 w 10469409"/>
                <a:gd name="connsiteY119" fmla="*/ 1451988 h 6071193"/>
                <a:gd name="connsiteX120" fmla="*/ 1046313 w 10469409"/>
                <a:gd name="connsiteY120" fmla="*/ 815409 h 6071193"/>
                <a:gd name="connsiteX121" fmla="*/ 1221553 w 10469409"/>
                <a:gd name="connsiteY121" fmla="*/ 1211958 h 6071193"/>
                <a:gd name="connsiteX0" fmla="*/ 1221553 w 10469409"/>
                <a:gd name="connsiteY0" fmla="*/ 1211958 h 6071194"/>
                <a:gd name="connsiteX1" fmla="*/ 1343911 w 10469409"/>
                <a:gd name="connsiteY1" fmla="*/ 1559828 h 6071194"/>
                <a:gd name="connsiteX2" fmla="*/ 1553023 w 10469409"/>
                <a:gd name="connsiteY2" fmla="*/ 1657728 h 6071194"/>
                <a:gd name="connsiteX3" fmla="*/ 1907353 w 10469409"/>
                <a:gd name="connsiteY3" fmla="*/ 1680588 h 6071194"/>
                <a:gd name="connsiteX4" fmla="*/ 2021653 w 10469409"/>
                <a:gd name="connsiteY4" fmla="*/ 1543428 h 6071194"/>
                <a:gd name="connsiteX5" fmla="*/ 2124523 w 10469409"/>
                <a:gd name="connsiteY5" fmla="*/ 1291968 h 6071194"/>
                <a:gd name="connsiteX6" fmla="*/ 2124523 w 10469409"/>
                <a:gd name="connsiteY6" fmla="*/ 1120518 h 6071194"/>
                <a:gd name="connsiteX7" fmla="*/ 2068029 w 10469409"/>
                <a:gd name="connsiteY7" fmla="*/ 825325 h 6071194"/>
                <a:gd name="connsiteX8" fmla="*/ 2078803 w 10469409"/>
                <a:gd name="connsiteY8" fmla="*/ 777618 h 6071194"/>
                <a:gd name="connsiteX9" fmla="*/ 2170243 w 10469409"/>
                <a:gd name="connsiteY9" fmla="*/ 1086228 h 6071194"/>
                <a:gd name="connsiteX10" fmla="*/ 2215963 w 10469409"/>
                <a:gd name="connsiteY10" fmla="*/ 1269108 h 6071194"/>
                <a:gd name="connsiteX11" fmla="*/ 2284543 w 10469409"/>
                <a:gd name="connsiteY11" fmla="*/ 1303398 h 6071194"/>
                <a:gd name="connsiteX12" fmla="*/ 2330263 w 10469409"/>
                <a:gd name="connsiteY12" fmla="*/ 1166238 h 6071194"/>
                <a:gd name="connsiteX13" fmla="*/ 2467423 w 10469409"/>
                <a:gd name="connsiteY13" fmla="*/ 880488 h 6071194"/>
                <a:gd name="connsiteX14" fmla="*/ 2558863 w 10469409"/>
                <a:gd name="connsiteY14" fmla="*/ 640458 h 6071194"/>
                <a:gd name="connsiteX15" fmla="*/ 2616013 w 10469409"/>
                <a:gd name="connsiteY15" fmla="*/ 537588 h 6071194"/>
                <a:gd name="connsiteX16" fmla="*/ 2558863 w 10469409"/>
                <a:gd name="connsiteY16" fmla="*/ 789048 h 6071194"/>
                <a:gd name="connsiteX17" fmla="*/ 2444563 w 10469409"/>
                <a:gd name="connsiteY17" fmla="*/ 1097658 h 6071194"/>
                <a:gd name="connsiteX18" fmla="*/ 2375983 w 10469409"/>
                <a:gd name="connsiteY18" fmla="*/ 1406268 h 6071194"/>
                <a:gd name="connsiteX19" fmla="*/ 2558863 w 10469409"/>
                <a:gd name="connsiteY19" fmla="*/ 1577718 h 6071194"/>
                <a:gd name="connsiteX20" fmla="*/ 2878903 w 10469409"/>
                <a:gd name="connsiteY20" fmla="*/ 1657728 h 6071194"/>
                <a:gd name="connsiteX21" fmla="*/ 3187513 w 10469409"/>
                <a:gd name="connsiteY21" fmla="*/ 1657728 h 6071194"/>
                <a:gd name="connsiteX22" fmla="*/ 3370393 w 10469409"/>
                <a:gd name="connsiteY22" fmla="*/ 1566288 h 6071194"/>
                <a:gd name="connsiteX23" fmla="*/ 3488066 w 10469409"/>
                <a:gd name="connsiteY23" fmla="*/ 1246753 h 6071194"/>
                <a:gd name="connsiteX24" fmla="*/ 3495138 w 10469409"/>
                <a:gd name="connsiteY24" fmla="*/ 1115548 h 6071194"/>
                <a:gd name="connsiteX25" fmla="*/ 3493650 w 10469409"/>
                <a:gd name="connsiteY25" fmla="*/ 1063976 h 6071194"/>
                <a:gd name="connsiteX26" fmla="*/ 3450403 w 10469409"/>
                <a:gd name="connsiteY26" fmla="*/ 777618 h 6071194"/>
                <a:gd name="connsiteX27" fmla="*/ 3119893 w 10469409"/>
                <a:gd name="connsiteY27" fmla="*/ 321571 h 6071194"/>
                <a:gd name="connsiteX28" fmla="*/ 3497351 w 10469409"/>
                <a:gd name="connsiteY28" fmla="*/ 674883 h 6071194"/>
                <a:gd name="connsiteX29" fmla="*/ 3759013 w 10469409"/>
                <a:gd name="connsiteY29" fmla="*/ 571878 h 6071194"/>
                <a:gd name="connsiteX30" fmla="*/ 3999043 w 10469409"/>
                <a:gd name="connsiteY30" fmla="*/ 91818 h 6071194"/>
                <a:gd name="connsiteX31" fmla="*/ 4033333 w 10469409"/>
                <a:gd name="connsiteY31" fmla="*/ 11808 h 6071194"/>
                <a:gd name="connsiteX32" fmla="*/ 3984569 w 10469409"/>
                <a:gd name="connsiteY32" fmla="*/ 247366 h 6071194"/>
                <a:gd name="connsiteX33" fmla="*/ 3812791 w 10469409"/>
                <a:gd name="connsiteY33" fmla="*/ 647417 h 6071194"/>
                <a:gd name="connsiteX34" fmla="*/ 3592906 w 10469409"/>
                <a:gd name="connsiteY34" fmla="*/ 811408 h 6071194"/>
                <a:gd name="connsiteX35" fmla="*/ 3604425 w 10469409"/>
                <a:gd name="connsiteY35" fmla="*/ 999253 h 6071194"/>
                <a:gd name="connsiteX36" fmla="*/ 3872985 w 10469409"/>
                <a:gd name="connsiteY36" fmla="*/ 881976 h 6071194"/>
                <a:gd name="connsiteX37" fmla="*/ 4200754 w 10469409"/>
                <a:gd name="connsiteY37" fmla="*/ 774136 h 6071194"/>
                <a:gd name="connsiteX38" fmla="*/ 4064251 w 10469409"/>
                <a:gd name="connsiteY38" fmla="*/ 847195 h 6071194"/>
                <a:gd name="connsiteX39" fmla="*/ 3818880 w 10469409"/>
                <a:gd name="connsiteY39" fmla="*/ 991305 h 6071194"/>
                <a:gd name="connsiteX40" fmla="*/ 3658531 w 10469409"/>
                <a:gd name="connsiteY40" fmla="*/ 1093178 h 6071194"/>
                <a:gd name="connsiteX41" fmla="*/ 3622838 w 10469409"/>
                <a:gd name="connsiteY41" fmla="*/ 1221401 h 6071194"/>
                <a:gd name="connsiteX42" fmla="*/ 3577446 w 10469409"/>
                <a:gd name="connsiteY42" fmla="*/ 1500691 h 6071194"/>
                <a:gd name="connsiteX43" fmla="*/ 3461833 w 10469409"/>
                <a:gd name="connsiteY43" fmla="*/ 1726308 h 6071194"/>
                <a:gd name="connsiteX44" fmla="*/ 3278953 w 10469409"/>
                <a:gd name="connsiteY44" fmla="*/ 2034918 h 6071194"/>
                <a:gd name="connsiteX45" fmla="*/ 3288742 w 10469409"/>
                <a:gd name="connsiteY45" fmla="*/ 2273460 h 6071194"/>
                <a:gd name="connsiteX46" fmla="*/ 3434288 w 10469409"/>
                <a:gd name="connsiteY46" fmla="*/ 2417577 h 6071194"/>
                <a:gd name="connsiteX47" fmla="*/ 3781217 w 10469409"/>
                <a:gd name="connsiteY47" fmla="*/ 2618845 h 6071194"/>
                <a:gd name="connsiteX48" fmla="*/ 4079053 w 10469409"/>
                <a:gd name="connsiteY48" fmla="*/ 2777868 h 6071194"/>
                <a:gd name="connsiteX49" fmla="*/ 8113040 w 10469409"/>
                <a:gd name="connsiteY49" fmla="*/ 4477806 h 6071194"/>
                <a:gd name="connsiteX50" fmla="*/ 9595174 w 10469409"/>
                <a:gd name="connsiteY50" fmla="*/ 4977747 h 6071194"/>
                <a:gd name="connsiteX51" fmla="*/ 9935087 w 10469409"/>
                <a:gd name="connsiteY51" fmla="*/ 5074526 h 6071194"/>
                <a:gd name="connsiteX52" fmla="*/ 10424531 w 10469409"/>
                <a:gd name="connsiteY52" fmla="*/ 4864394 h 6071194"/>
                <a:gd name="connsiteX53" fmla="*/ 9925763 w 10469409"/>
                <a:gd name="connsiteY53" fmla="*/ 6071190 h 6071194"/>
                <a:gd name="connsiteX54" fmla="*/ 9687712 w 10469409"/>
                <a:gd name="connsiteY54" fmla="*/ 5432823 h 6071194"/>
                <a:gd name="connsiteX55" fmla="*/ 8790276 w 10469409"/>
                <a:gd name="connsiteY55" fmla="*/ 5047055 h 6071194"/>
                <a:gd name="connsiteX56" fmla="*/ 4940575 w 10469409"/>
                <a:gd name="connsiteY56" fmla="*/ 3376168 h 6071194"/>
                <a:gd name="connsiteX57" fmla="*/ 3944371 w 10469409"/>
                <a:gd name="connsiteY57" fmla="*/ 2976643 h 6071194"/>
                <a:gd name="connsiteX58" fmla="*/ 3460193 w 10469409"/>
                <a:gd name="connsiteY58" fmla="*/ 2852901 h 6071194"/>
                <a:gd name="connsiteX59" fmla="*/ 3217865 w 10469409"/>
                <a:gd name="connsiteY59" fmla="*/ 2829045 h 6071194"/>
                <a:gd name="connsiteX60" fmla="*/ 3025524 w 10469409"/>
                <a:gd name="connsiteY60" fmla="*/ 2858861 h 6071194"/>
                <a:gd name="connsiteX61" fmla="*/ 2832855 w 10469409"/>
                <a:gd name="connsiteY61" fmla="*/ 2930924 h 6071194"/>
                <a:gd name="connsiteX62" fmla="*/ 2820111 w 10469409"/>
                <a:gd name="connsiteY62" fmla="*/ 3026344 h 6071194"/>
                <a:gd name="connsiteX63" fmla="*/ 2959241 w 10469409"/>
                <a:gd name="connsiteY63" fmla="*/ 3167976 h 6071194"/>
                <a:gd name="connsiteX64" fmla="*/ 3176083 w 10469409"/>
                <a:gd name="connsiteY64" fmla="*/ 3269358 h 6071194"/>
                <a:gd name="connsiteX65" fmla="*/ 3388239 w 10469409"/>
                <a:gd name="connsiteY65" fmla="*/ 3442290 h 6071194"/>
                <a:gd name="connsiteX66" fmla="*/ 3212014 w 10469409"/>
                <a:gd name="connsiteY66" fmla="*/ 3336948 h 6071194"/>
                <a:gd name="connsiteX67" fmla="*/ 3004633 w 10469409"/>
                <a:gd name="connsiteY67" fmla="*/ 3276814 h 6071194"/>
                <a:gd name="connsiteX68" fmla="*/ 2771676 w 10469409"/>
                <a:gd name="connsiteY68" fmla="*/ 3166987 h 6071194"/>
                <a:gd name="connsiteX69" fmla="*/ 2638873 w 10469409"/>
                <a:gd name="connsiteY69" fmla="*/ 3097908 h 6071194"/>
                <a:gd name="connsiteX70" fmla="*/ 2570293 w 10469409"/>
                <a:gd name="connsiteY70" fmla="*/ 3109338 h 6071194"/>
                <a:gd name="connsiteX71" fmla="*/ 2525557 w 10469409"/>
                <a:gd name="connsiteY71" fmla="*/ 3326508 h 6071194"/>
                <a:gd name="connsiteX72" fmla="*/ 2584349 w 10469409"/>
                <a:gd name="connsiteY72" fmla="*/ 3577470 h 6071194"/>
                <a:gd name="connsiteX73" fmla="*/ 2663703 w 10469409"/>
                <a:gd name="connsiteY73" fmla="*/ 3996904 h 6071194"/>
                <a:gd name="connsiteX74" fmla="*/ 2633113 w 10469409"/>
                <a:gd name="connsiteY74" fmla="*/ 4192703 h 6071194"/>
                <a:gd name="connsiteX75" fmla="*/ 2539703 w 10469409"/>
                <a:gd name="connsiteY75" fmla="*/ 4455574 h 6071194"/>
                <a:gd name="connsiteX76" fmla="*/ 2595212 w 10469409"/>
                <a:gd name="connsiteY76" fmla="*/ 3945217 h 6071194"/>
                <a:gd name="connsiteX77" fmla="*/ 2481240 w 10469409"/>
                <a:gd name="connsiteY77" fmla="*/ 3566538 h 6071194"/>
                <a:gd name="connsiteX78" fmla="*/ 2307403 w 10469409"/>
                <a:gd name="connsiteY78" fmla="*/ 3166488 h 6071194"/>
                <a:gd name="connsiteX79" fmla="*/ 2261683 w 10469409"/>
                <a:gd name="connsiteY79" fmla="*/ 3063618 h 6071194"/>
                <a:gd name="connsiteX80" fmla="*/ 2078803 w 10469409"/>
                <a:gd name="connsiteY80" fmla="*/ 2949318 h 6071194"/>
                <a:gd name="connsiteX81" fmla="*/ 1824299 w 10469409"/>
                <a:gd name="connsiteY81" fmla="*/ 3002494 h 6071194"/>
                <a:gd name="connsiteX82" fmla="*/ 1412162 w 10469409"/>
                <a:gd name="connsiteY82" fmla="*/ 3235573 h 6071194"/>
                <a:gd name="connsiteX83" fmla="*/ 1381573 w 10469409"/>
                <a:gd name="connsiteY83" fmla="*/ 3680838 h 6071194"/>
                <a:gd name="connsiteX84" fmla="*/ 1340867 w 10469409"/>
                <a:gd name="connsiteY84" fmla="*/ 3980504 h 6071194"/>
                <a:gd name="connsiteX85" fmla="*/ 1197619 w 10469409"/>
                <a:gd name="connsiteY85" fmla="*/ 4738831 h 6071194"/>
                <a:gd name="connsiteX86" fmla="*/ 1220896 w 10469409"/>
                <a:gd name="connsiteY86" fmla="*/ 4338309 h 6071194"/>
                <a:gd name="connsiteX87" fmla="*/ 1242772 w 10469409"/>
                <a:gd name="connsiteY87" fmla="*/ 4080888 h 6071194"/>
                <a:gd name="connsiteX88" fmla="*/ 1198693 w 10469409"/>
                <a:gd name="connsiteY88" fmla="*/ 3909438 h 6071194"/>
                <a:gd name="connsiteX89" fmla="*/ 970093 w 10469409"/>
                <a:gd name="connsiteY89" fmla="*/ 3989448 h 6071194"/>
                <a:gd name="connsiteX90" fmla="*/ 766328 w 10469409"/>
                <a:gd name="connsiteY90" fmla="*/ 4131990 h 6071194"/>
                <a:gd name="connsiteX91" fmla="*/ 555808 w 10469409"/>
                <a:gd name="connsiteY91" fmla="*/ 4355688 h 6071194"/>
                <a:gd name="connsiteX92" fmla="*/ 785900 w 10469409"/>
                <a:gd name="connsiteY92" fmla="*/ 4017771 h 6071194"/>
                <a:gd name="connsiteX93" fmla="*/ 1130113 w 10469409"/>
                <a:gd name="connsiteY93" fmla="*/ 3817500 h 6071194"/>
                <a:gd name="connsiteX94" fmla="*/ 1278703 w 10469409"/>
                <a:gd name="connsiteY94" fmla="*/ 3726558 h 6071194"/>
                <a:gd name="connsiteX95" fmla="*/ 1269661 w 10469409"/>
                <a:gd name="connsiteY95" fmla="*/ 3390117 h 6071194"/>
                <a:gd name="connsiteX96" fmla="*/ 1309620 w 10469409"/>
                <a:gd name="connsiteY96" fmla="*/ 3169963 h 6071194"/>
                <a:gd name="connsiteX97" fmla="*/ 1393003 w 10469409"/>
                <a:gd name="connsiteY97" fmla="*/ 3052188 h 6071194"/>
                <a:gd name="connsiteX98" fmla="*/ 1080693 w 10469409"/>
                <a:gd name="connsiteY98" fmla="*/ 2984604 h 6071194"/>
                <a:gd name="connsiteX99" fmla="*/ 663453 w 10469409"/>
                <a:gd name="connsiteY99" fmla="*/ 3023360 h 6071194"/>
                <a:gd name="connsiteX100" fmla="*/ 235111 w 10469409"/>
                <a:gd name="connsiteY100" fmla="*/ 3217172 h 6071194"/>
                <a:gd name="connsiteX101" fmla="*/ 421453 w 10469409"/>
                <a:gd name="connsiteY101" fmla="*/ 3029328 h 6071194"/>
                <a:gd name="connsiteX102" fmla="*/ 627193 w 10469409"/>
                <a:gd name="connsiteY102" fmla="*/ 2926458 h 6071194"/>
                <a:gd name="connsiteX103" fmla="*/ 854480 w 10469409"/>
                <a:gd name="connsiteY103" fmla="*/ 2889178 h 6071194"/>
                <a:gd name="connsiteX104" fmla="*/ 1149272 w 10469409"/>
                <a:gd name="connsiteY104" fmla="*/ 2889676 h 6071194"/>
                <a:gd name="connsiteX105" fmla="*/ 1531894 w 10469409"/>
                <a:gd name="connsiteY105" fmla="*/ 2917507 h 6071194"/>
                <a:gd name="connsiteX106" fmla="*/ 1860559 w 10469409"/>
                <a:gd name="connsiteY106" fmla="*/ 2766431 h 6071194"/>
                <a:gd name="connsiteX107" fmla="*/ 1701613 w 10469409"/>
                <a:gd name="connsiteY107" fmla="*/ 2263518 h 6071194"/>
                <a:gd name="connsiteX108" fmla="*/ 1690183 w 10469409"/>
                <a:gd name="connsiteY108" fmla="*/ 1966338 h 6071194"/>
                <a:gd name="connsiteX109" fmla="*/ 1381991 w 10469409"/>
                <a:gd name="connsiteY109" fmla="*/ 1841604 h 6071194"/>
                <a:gd name="connsiteX110" fmla="*/ 1095823 w 10469409"/>
                <a:gd name="connsiteY110" fmla="*/ 1714878 h 6071194"/>
                <a:gd name="connsiteX111" fmla="*/ 746507 w 10469409"/>
                <a:gd name="connsiteY111" fmla="*/ 1626415 h 6071194"/>
                <a:gd name="connsiteX112" fmla="*/ 352873 w 10469409"/>
                <a:gd name="connsiteY112" fmla="*/ 1726308 h 6071194"/>
                <a:gd name="connsiteX113" fmla="*/ 113171 w 10469409"/>
                <a:gd name="connsiteY113" fmla="*/ 1763582 h 6071194"/>
                <a:gd name="connsiteX114" fmla="*/ 9973 w 10469409"/>
                <a:gd name="connsiteY114" fmla="*/ 1737738 h 6071194"/>
                <a:gd name="connsiteX115" fmla="*/ 348516 w 10469409"/>
                <a:gd name="connsiteY115" fmla="*/ 1643812 h 6071194"/>
                <a:gd name="connsiteX116" fmla="*/ 653097 w 10469409"/>
                <a:gd name="connsiteY116" fmla="*/ 1543920 h 6071194"/>
                <a:gd name="connsiteX117" fmla="*/ 1072963 w 10469409"/>
                <a:gd name="connsiteY117" fmla="*/ 1612008 h 6071194"/>
                <a:gd name="connsiteX118" fmla="*/ 1244413 w 10469409"/>
                <a:gd name="connsiteY118" fmla="*/ 1657728 h 6071194"/>
                <a:gd name="connsiteX119" fmla="*/ 1205766 w 10469409"/>
                <a:gd name="connsiteY119" fmla="*/ 1451988 h 6071194"/>
                <a:gd name="connsiteX120" fmla="*/ 1046313 w 10469409"/>
                <a:gd name="connsiteY120" fmla="*/ 815409 h 6071194"/>
                <a:gd name="connsiteX121" fmla="*/ 1221553 w 10469409"/>
                <a:gd name="connsiteY121" fmla="*/ 1211958 h 6071194"/>
                <a:gd name="connsiteX0" fmla="*/ 1221553 w 10469409"/>
                <a:gd name="connsiteY0" fmla="*/ 1211958 h 6071194"/>
                <a:gd name="connsiteX1" fmla="*/ 1343911 w 10469409"/>
                <a:gd name="connsiteY1" fmla="*/ 1559828 h 6071194"/>
                <a:gd name="connsiteX2" fmla="*/ 1553023 w 10469409"/>
                <a:gd name="connsiteY2" fmla="*/ 1657728 h 6071194"/>
                <a:gd name="connsiteX3" fmla="*/ 1907353 w 10469409"/>
                <a:gd name="connsiteY3" fmla="*/ 1680588 h 6071194"/>
                <a:gd name="connsiteX4" fmla="*/ 2021653 w 10469409"/>
                <a:gd name="connsiteY4" fmla="*/ 1543428 h 6071194"/>
                <a:gd name="connsiteX5" fmla="*/ 2124523 w 10469409"/>
                <a:gd name="connsiteY5" fmla="*/ 1291968 h 6071194"/>
                <a:gd name="connsiteX6" fmla="*/ 2124523 w 10469409"/>
                <a:gd name="connsiteY6" fmla="*/ 1120518 h 6071194"/>
                <a:gd name="connsiteX7" fmla="*/ 2068029 w 10469409"/>
                <a:gd name="connsiteY7" fmla="*/ 825325 h 6071194"/>
                <a:gd name="connsiteX8" fmla="*/ 2078803 w 10469409"/>
                <a:gd name="connsiteY8" fmla="*/ 777618 h 6071194"/>
                <a:gd name="connsiteX9" fmla="*/ 2170243 w 10469409"/>
                <a:gd name="connsiteY9" fmla="*/ 1086228 h 6071194"/>
                <a:gd name="connsiteX10" fmla="*/ 2215963 w 10469409"/>
                <a:gd name="connsiteY10" fmla="*/ 1269108 h 6071194"/>
                <a:gd name="connsiteX11" fmla="*/ 2284543 w 10469409"/>
                <a:gd name="connsiteY11" fmla="*/ 1303398 h 6071194"/>
                <a:gd name="connsiteX12" fmla="*/ 2330263 w 10469409"/>
                <a:gd name="connsiteY12" fmla="*/ 1166238 h 6071194"/>
                <a:gd name="connsiteX13" fmla="*/ 2467423 w 10469409"/>
                <a:gd name="connsiteY13" fmla="*/ 880488 h 6071194"/>
                <a:gd name="connsiteX14" fmla="*/ 2558863 w 10469409"/>
                <a:gd name="connsiteY14" fmla="*/ 640458 h 6071194"/>
                <a:gd name="connsiteX15" fmla="*/ 2616013 w 10469409"/>
                <a:gd name="connsiteY15" fmla="*/ 537588 h 6071194"/>
                <a:gd name="connsiteX16" fmla="*/ 2558863 w 10469409"/>
                <a:gd name="connsiteY16" fmla="*/ 789048 h 6071194"/>
                <a:gd name="connsiteX17" fmla="*/ 2444563 w 10469409"/>
                <a:gd name="connsiteY17" fmla="*/ 1097658 h 6071194"/>
                <a:gd name="connsiteX18" fmla="*/ 2375983 w 10469409"/>
                <a:gd name="connsiteY18" fmla="*/ 1406268 h 6071194"/>
                <a:gd name="connsiteX19" fmla="*/ 2558863 w 10469409"/>
                <a:gd name="connsiteY19" fmla="*/ 1577718 h 6071194"/>
                <a:gd name="connsiteX20" fmla="*/ 2878903 w 10469409"/>
                <a:gd name="connsiteY20" fmla="*/ 1657728 h 6071194"/>
                <a:gd name="connsiteX21" fmla="*/ 3187513 w 10469409"/>
                <a:gd name="connsiteY21" fmla="*/ 1657728 h 6071194"/>
                <a:gd name="connsiteX22" fmla="*/ 3370393 w 10469409"/>
                <a:gd name="connsiteY22" fmla="*/ 1566288 h 6071194"/>
                <a:gd name="connsiteX23" fmla="*/ 3488066 w 10469409"/>
                <a:gd name="connsiteY23" fmla="*/ 1246753 h 6071194"/>
                <a:gd name="connsiteX24" fmla="*/ 3495138 w 10469409"/>
                <a:gd name="connsiteY24" fmla="*/ 1115548 h 6071194"/>
                <a:gd name="connsiteX25" fmla="*/ 3493650 w 10469409"/>
                <a:gd name="connsiteY25" fmla="*/ 1063976 h 6071194"/>
                <a:gd name="connsiteX26" fmla="*/ 3450403 w 10469409"/>
                <a:gd name="connsiteY26" fmla="*/ 777618 h 6071194"/>
                <a:gd name="connsiteX27" fmla="*/ 3119893 w 10469409"/>
                <a:gd name="connsiteY27" fmla="*/ 321571 h 6071194"/>
                <a:gd name="connsiteX28" fmla="*/ 3497351 w 10469409"/>
                <a:gd name="connsiteY28" fmla="*/ 674883 h 6071194"/>
                <a:gd name="connsiteX29" fmla="*/ 3759013 w 10469409"/>
                <a:gd name="connsiteY29" fmla="*/ 571878 h 6071194"/>
                <a:gd name="connsiteX30" fmla="*/ 3999043 w 10469409"/>
                <a:gd name="connsiteY30" fmla="*/ 91818 h 6071194"/>
                <a:gd name="connsiteX31" fmla="*/ 4033333 w 10469409"/>
                <a:gd name="connsiteY31" fmla="*/ 11808 h 6071194"/>
                <a:gd name="connsiteX32" fmla="*/ 3984569 w 10469409"/>
                <a:gd name="connsiteY32" fmla="*/ 247366 h 6071194"/>
                <a:gd name="connsiteX33" fmla="*/ 3812791 w 10469409"/>
                <a:gd name="connsiteY33" fmla="*/ 647417 h 6071194"/>
                <a:gd name="connsiteX34" fmla="*/ 3592906 w 10469409"/>
                <a:gd name="connsiteY34" fmla="*/ 811408 h 6071194"/>
                <a:gd name="connsiteX35" fmla="*/ 3604425 w 10469409"/>
                <a:gd name="connsiteY35" fmla="*/ 999253 h 6071194"/>
                <a:gd name="connsiteX36" fmla="*/ 3872985 w 10469409"/>
                <a:gd name="connsiteY36" fmla="*/ 881976 h 6071194"/>
                <a:gd name="connsiteX37" fmla="*/ 4200754 w 10469409"/>
                <a:gd name="connsiteY37" fmla="*/ 774136 h 6071194"/>
                <a:gd name="connsiteX38" fmla="*/ 4064251 w 10469409"/>
                <a:gd name="connsiteY38" fmla="*/ 847195 h 6071194"/>
                <a:gd name="connsiteX39" fmla="*/ 3818880 w 10469409"/>
                <a:gd name="connsiteY39" fmla="*/ 991305 h 6071194"/>
                <a:gd name="connsiteX40" fmla="*/ 3658531 w 10469409"/>
                <a:gd name="connsiteY40" fmla="*/ 1093178 h 6071194"/>
                <a:gd name="connsiteX41" fmla="*/ 3622838 w 10469409"/>
                <a:gd name="connsiteY41" fmla="*/ 1221401 h 6071194"/>
                <a:gd name="connsiteX42" fmla="*/ 3577446 w 10469409"/>
                <a:gd name="connsiteY42" fmla="*/ 1500691 h 6071194"/>
                <a:gd name="connsiteX43" fmla="*/ 3461833 w 10469409"/>
                <a:gd name="connsiteY43" fmla="*/ 1726308 h 6071194"/>
                <a:gd name="connsiteX44" fmla="*/ 3278953 w 10469409"/>
                <a:gd name="connsiteY44" fmla="*/ 2034918 h 6071194"/>
                <a:gd name="connsiteX45" fmla="*/ 3288742 w 10469409"/>
                <a:gd name="connsiteY45" fmla="*/ 2273460 h 6071194"/>
                <a:gd name="connsiteX46" fmla="*/ 3434288 w 10469409"/>
                <a:gd name="connsiteY46" fmla="*/ 2417577 h 6071194"/>
                <a:gd name="connsiteX47" fmla="*/ 3781217 w 10469409"/>
                <a:gd name="connsiteY47" fmla="*/ 2618845 h 6071194"/>
                <a:gd name="connsiteX48" fmla="*/ 4079053 w 10469409"/>
                <a:gd name="connsiteY48" fmla="*/ 2777868 h 6071194"/>
                <a:gd name="connsiteX49" fmla="*/ 8113040 w 10469409"/>
                <a:gd name="connsiteY49" fmla="*/ 4477806 h 6071194"/>
                <a:gd name="connsiteX50" fmla="*/ 9595174 w 10469409"/>
                <a:gd name="connsiteY50" fmla="*/ 4977747 h 6071194"/>
                <a:gd name="connsiteX51" fmla="*/ 9935088 w 10469409"/>
                <a:gd name="connsiteY51" fmla="*/ 5039401 h 6071194"/>
                <a:gd name="connsiteX52" fmla="*/ 10424531 w 10469409"/>
                <a:gd name="connsiteY52" fmla="*/ 4864394 h 6071194"/>
                <a:gd name="connsiteX53" fmla="*/ 9925763 w 10469409"/>
                <a:gd name="connsiteY53" fmla="*/ 6071190 h 6071194"/>
                <a:gd name="connsiteX54" fmla="*/ 9687712 w 10469409"/>
                <a:gd name="connsiteY54" fmla="*/ 5432823 h 6071194"/>
                <a:gd name="connsiteX55" fmla="*/ 8790276 w 10469409"/>
                <a:gd name="connsiteY55" fmla="*/ 5047055 h 6071194"/>
                <a:gd name="connsiteX56" fmla="*/ 4940575 w 10469409"/>
                <a:gd name="connsiteY56" fmla="*/ 3376168 h 6071194"/>
                <a:gd name="connsiteX57" fmla="*/ 3944371 w 10469409"/>
                <a:gd name="connsiteY57" fmla="*/ 2976643 h 6071194"/>
                <a:gd name="connsiteX58" fmla="*/ 3460193 w 10469409"/>
                <a:gd name="connsiteY58" fmla="*/ 2852901 h 6071194"/>
                <a:gd name="connsiteX59" fmla="*/ 3217865 w 10469409"/>
                <a:gd name="connsiteY59" fmla="*/ 2829045 h 6071194"/>
                <a:gd name="connsiteX60" fmla="*/ 3025524 w 10469409"/>
                <a:gd name="connsiteY60" fmla="*/ 2858861 h 6071194"/>
                <a:gd name="connsiteX61" fmla="*/ 2832855 w 10469409"/>
                <a:gd name="connsiteY61" fmla="*/ 2930924 h 6071194"/>
                <a:gd name="connsiteX62" fmla="*/ 2820111 w 10469409"/>
                <a:gd name="connsiteY62" fmla="*/ 3026344 h 6071194"/>
                <a:gd name="connsiteX63" fmla="*/ 2959241 w 10469409"/>
                <a:gd name="connsiteY63" fmla="*/ 3167976 h 6071194"/>
                <a:gd name="connsiteX64" fmla="*/ 3176083 w 10469409"/>
                <a:gd name="connsiteY64" fmla="*/ 3269358 h 6071194"/>
                <a:gd name="connsiteX65" fmla="*/ 3388239 w 10469409"/>
                <a:gd name="connsiteY65" fmla="*/ 3442290 h 6071194"/>
                <a:gd name="connsiteX66" fmla="*/ 3212014 w 10469409"/>
                <a:gd name="connsiteY66" fmla="*/ 3336948 h 6071194"/>
                <a:gd name="connsiteX67" fmla="*/ 3004633 w 10469409"/>
                <a:gd name="connsiteY67" fmla="*/ 3276814 h 6071194"/>
                <a:gd name="connsiteX68" fmla="*/ 2771676 w 10469409"/>
                <a:gd name="connsiteY68" fmla="*/ 3166987 h 6071194"/>
                <a:gd name="connsiteX69" fmla="*/ 2638873 w 10469409"/>
                <a:gd name="connsiteY69" fmla="*/ 3097908 h 6071194"/>
                <a:gd name="connsiteX70" fmla="*/ 2570293 w 10469409"/>
                <a:gd name="connsiteY70" fmla="*/ 3109338 h 6071194"/>
                <a:gd name="connsiteX71" fmla="*/ 2525557 w 10469409"/>
                <a:gd name="connsiteY71" fmla="*/ 3326508 h 6071194"/>
                <a:gd name="connsiteX72" fmla="*/ 2584349 w 10469409"/>
                <a:gd name="connsiteY72" fmla="*/ 3577470 h 6071194"/>
                <a:gd name="connsiteX73" fmla="*/ 2663703 w 10469409"/>
                <a:gd name="connsiteY73" fmla="*/ 3996904 h 6071194"/>
                <a:gd name="connsiteX74" fmla="*/ 2633113 w 10469409"/>
                <a:gd name="connsiteY74" fmla="*/ 4192703 h 6071194"/>
                <a:gd name="connsiteX75" fmla="*/ 2539703 w 10469409"/>
                <a:gd name="connsiteY75" fmla="*/ 4455574 h 6071194"/>
                <a:gd name="connsiteX76" fmla="*/ 2595212 w 10469409"/>
                <a:gd name="connsiteY76" fmla="*/ 3945217 h 6071194"/>
                <a:gd name="connsiteX77" fmla="*/ 2481240 w 10469409"/>
                <a:gd name="connsiteY77" fmla="*/ 3566538 h 6071194"/>
                <a:gd name="connsiteX78" fmla="*/ 2307403 w 10469409"/>
                <a:gd name="connsiteY78" fmla="*/ 3166488 h 6071194"/>
                <a:gd name="connsiteX79" fmla="*/ 2261683 w 10469409"/>
                <a:gd name="connsiteY79" fmla="*/ 3063618 h 6071194"/>
                <a:gd name="connsiteX80" fmla="*/ 2078803 w 10469409"/>
                <a:gd name="connsiteY80" fmla="*/ 2949318 h 6071194"/>
                <a:gd name="connsiteX81" fmla="*/ 1824299 w 10469409"/>
                <a:gd name="connsiteY81" fmla="*/ 3002494 h 6071194"/>
                <a:gd name="connsiteX82" fmla="*/ 1412162 w 10469409"/>
                <a:gd name="connsiteY82" fmla="*/ 3235573 h 6071194"/>
                <a:gd name="connsiteX83" fmla="*/ 1381573 w 10469409"/>
                <a:gd name="connsiteY83" fmla="*/ 3680838 h 6071194"/>
                <a:gd name="connsiteX84" fmla="*/ 1340867 w 10469409"/>
                <a:gd name="connsiteY84" fmla="*/ 3980504 h 6071194"/>
                <a:gd name="connsiteX85" fmla="*/ 1197619 w 10469409"/>
                <a:gd name="connsiteY85" fmla="*/ 4738831 h 6071194"/>
                <a:gd name="connsiteX86" fmla="*/ 1220896 w 10469409"/>
                <a:gd name="connsiteY86" fmla="*/ 4338309 h 6071194"/>
                <a:gd name="connsiteX87" fmla="*/ 1242772 w 10469409"/>
                <a:gd name="connsiteY87" fmla="*/ 4080888 h 6071194"/>
                <a:gd name="connsiteX88" fmla="*/ 1198693 w 10469409"/>
                <a:gd name="connsiteY88" fmla="*/ 3909438 h 6071194"/>
                <a:gd name="connsiteX89" fmla="*/ 970093 w 10469409"/>
                <a:gd name="connsiteY89" fmla="*/ 3989448 h 6071194"/>
                <a:gd name="connsiteX90" fmla="*/ 766328 w 10469409"/>
                <a:gd name="connsiteY90" fmla="*/ 4131990 h 6071194"/>
                <a:gd name="connsiteX91" fmla="*/ 555808 w 10469409"/>
                <a:gd name="connsiteY91" fmla="*/ 4355688 h 6071194"/>
                <a:gd name="connsiteX92" fmla="*/ 785900 w 10469409"/>
                <a:gd name="connsiteY92" fmla="*/ 4017771 h 6071194"/>
                <a:gd name="connsiteX93" fmla="*/ 1130113 w 10469409"/>
                <a:gd name="connsiteY93" fmla="*/ 3817500 h 6071194"/>
                <a:gd name="connsiteX94" fmla="*/ 1278703 w 10469409"/>
                <a:gd name="connsiteY94" fmla="*/ 3726558 h 6071194"/>
                <a:gd name="connsiteX95" fmla="*/ 1269661 w 10469409"/>
                <a:gd name="connsiteY95" fmla="*/ 3390117 h 6071194"/>
                <a:gd name="connsiteX96" fmla="*/ 1309620 w 10469409"/>
                <a:gd name="connsiteY96" fmla="*/ 3169963 h 6071194"/>
                <a:gd name="connsiteX97" fmla="*/ 1393003 w 10469409"/>
                <a:gd name="connsiteY97" fmla="*/ 3052188 h 6071194"/>
                <a:gd name="connsiteX98" fmla="*/ 1080693 w 10469409"/>
                <a:gd name="connsiteY98" fmla="*/ 2984604 h 6071194"/>
                <a:gd name="connsiteX99" fmla="*/ 663453 w 10469409"/>
                <a:gd name="connsiteY99" fmla="*/ 3023360 h 6071194"/>
                <a:gd name="connsiteX100" fmla="*/ 235111 w 10469409"/>
                <a:gd name="connsiteY100" fmla="*/ 3217172 h 6071194"/>
                <a:gd name="connsiteX101" fmla="*/ 421453 w 10469409"/>
                <a:gd name="connsiteY101" fmla="*/ 3029328 h 6071194"/>
                <a:gd name="connsiteX102" fmla="*/ 627193 w 10469409"/>
                <a:gd name="connsiteY102" fmla="*/ 2926458 h 6071194"/>
                <a:gd name="connsiteX103" fmla="*/ 854480 w 10469409"/>
                <a:gd name="connsiteY103" fmla="*/ 2889178 h 6071194"/>
                <a:gd name="connsiteX104" fmla="*/ 1149272 w 10469409"/>
                <a:gd name="connsiteY104" fmla="*/ 2889676 h 6071194"/>
                <a:gd name="connsiteX105" fmla="*/ 1531894 w 10469409"/>
                <a:gd name="connsiteY105" fmla="*/ 2917507 h 6071194"/>
                <a:gd name="connsiteX106" fmla="*/ 1860559 w 10469409"/>
                <a:gd name="connsiteY106" fmla="*/ 2766431 h 6071194"/>
                <a:gd name="connsiteX107" fmla="*/ 1701613 w 10469409"/>
                <a:gd name="connsiteY107" fmla="*/ 2263518 h 6071194"/>
                <a:gd name="connsiteX108" fmla="*/ 1690183 w 10469409"/>
                <a:gd name="connsiteY108" fmla="*/ 1966338 h 6071194"/>
                <a:gd name="connsiteX109" fmla="*/ 1381991 w 10469409"/>
                <a:gd name="connsiteY109" fmla="*/ 1841604 h 6071194"/>
                <a:gd name="connsiteX110" fmla="*/ 1095823 w 10469409"/>
                <a:gd name="connsiteY110" fmla="*/ 1714878 h 6071194"/>
                <a:gd name="connsiteX111" fmla="*/ 746507 w 10469409"/>
                <a:gd name="connsiteY111" fmla="*/ 1626415 h 6071194"/>
                <a:gd name="connsiteX112" fmla="*/ 352873 w 10469409"/>
                <a:gd name="connsiteY112" fmla="*/ 1726308 h 6071194"/>
                <a:gd name="connsiteX113" fmla="*/ 113171 w 10469409"/>
                <a:gd name="connsiteY113" fmla="*/ 1763582 h 6071194"/>
                <a:gd name="connsiteX114" fmla="*/ 9973 w 10469409"/>
                <a:gd name="connsiteY114" fmla="*/ 1737738 h 6071194"/>
                <a:gd name="connsiteX115" fmla="*/ 348516 w 10469409"/>
                <a:gd name="connsiteY115" fmla="*/ 1643812 h 6071194"/>
                <a:gd name="connsiteX116" fmla="*/ 653097 w 10469409"/>
                <a:gd name="connsiteY116" fmla="*/ 1543920 h 6071194"/>
                <a:gd name="connsiteX117" fmla="*/ 1072963 w 10469409"/>
                <a:gd name="connsiteY117" fmla="*/ 1612008 h 6071194"/>
                <a:gd name="connsiteX118" fmla="*/ 1244413 w 10469409"/>
                <a:gd name="connsiteY118" fmla="*/ 1657728 h 6071194"/>
                <a:gd name="connsiteX119" fmla="*/ 1205766 w 10469409"/>
                <a:gd name="connsiteY119" fmla="*/ 1451988 h 6071194"/>
                <a:gd name="connsiteX120" fmla="*/ 1046313 w 10469409"/>
                <a:gd name="connsiteY120" fmla="*/ 815409 h 6071194"/>
                <a:gd name="connsiteX121" fmla="*/ 1221553 w 10469409"/>
                <a:gd name="connsiteY121" fmla="*/ 1211958 h 6071194"/>
                <a:gd name="connsiteX0" fmla="*/ 1221553 w 10469409"/>
                <a:gd name="connsiteY0" fmla="*/ 1211958 h 6071194"/>
                <a:gd name="connsiteX1" fmla="*/ 1343911 w 10469409"/>
                <a:gd name="connsiteY1" fmla="*/ 1559828 h 6071194"/>
                <a:gd name="connsiteX2" fmla="*/ 1553023 w 10469409"/>
                <a:gd name="connsiteY2" fmla="*/ 1657728 h 6071194"/>
                <a:gd name="connsiteX3" fmla="*/ 1907353 w 10469409"/>
                <a:gd name="connsiteY3" fmla="*/ 1680588 h 6071194"/>
                <a:gd name="connsiteX4" fmla="*/ 2021653 w 10469409"/>
                <a:gd name="connsiteY4" fmla="*/ 1543428 h 6071194"/>
                <a:gd name="connsiteX5" fmla="*/ 2124523 w 10469409"/>
                <a:gd name="connsiteY5" fmla="*/ 1291968 h 6071194"/>
                <a:gd name="connsiteX6" fmla="*/ 2124523 w 10469409"/>
                <a:gd name="connsiteY6" fmla="*/ 1120518 h 6071194"/>
                <a:gd name="connsiteX7" fmla="*/ 2068029 w 10469409"/>
                <a:gd name="connsiteY7" fmla="*/ 825325 h 6071194"/>
                <a:gd name="connsiteX8" fmla="*/ 2078803 w 10469409"/>
                <a:gd name="connsiteY8" fmla="*/ 777618 h 6071194"/>
                <a:gd name="connsiteX9" fmla="*/ 2170243 w 10469409"/>
                <a:gd name="connsiteY9" fmla="*/ 1086228 h 6071194"/>
                <a:gd name="connsiteX10" fmla="*/ 2215963 w 10469409"/>
                <a:gd name="connsiteY10" fmla="*/ 1269108 h 6071194"/>
                <a:gd name="connsiteX11" fmla="*/ 2284543 w 10469409"/>
                <a:gd name="connsiteY11" fmla="*/ 1303398 h 6071194"/>
                <a:gd name="connsiteX12" fmla="*/ 2330263 w 10469409"/>
                <a:gd name="connsiteY12" fmla="*/ 1166238 h 6071194"/>
                <a:gd name="connsiteX13" fmla="*/ 2467423 w 10469409"/>
                <a:gd name="connsiteY13" fmla="*/ 880488 h 6071194"/>
                <a:gd name="connsiteX14" fmla="*/ 2558863 w 10469409"/>
                <a:gd name="connsiteY14" fmla="*/ 640458 h 6071194"/>
                <a:gd name="connsiteX15" fmla="*/ 2616013 w 10469409"/>
                <a:gd name="connsiteY15" fmla="*/ 537588 h 6071194"/>
                <a:gd name="connsiteX16" fmla="*/ 2558863 w 10469409"/>
                <a:gd name="connsiteY16" fmla="*/ 789048 h 6071194"/>
                <a:gd name="connsiteX17" fmla="*/ 2444563 w 10469409"/>
                <a:gd name="connsiteY17" fmla="*/ 1097658 h 6071194"/>
                <a:gd name="connsiteX18" fmla="*/ 2375983 w 10469409"/>
                <a:gd name="connsiteY18" fmla="*/ 1406268 h 6071194"/>
                <a:gd name="connsiteX19" fmla="*/ 2558863 w 10469409"/>
                <a:gd name="connsiteY19" fmla="*/ 1577718 h 6071194"/>
                <a:gd name="connsiteX20" fmla="*/ 2878903 w 10469409"/>
                <a:gd name="connsiteY20" fmla="*/ 1657728 h 6071194"/>
                <a:gd name="connsiteX21" fmla="*/ 3187513 w 10469409"/>
                <a:gd name="connsiteY21" fmla="*/ 1657728 h 6071194"/>
                <a:gd name="connsiteX22" fmla="*/ 3370393 w 10469409"/>
                <a:gd name="connsiteY22" fmla="*/ 1566288 h 6071194"/>
                <a:gd name="connsiteX23" fmla="*/ 3488066 w 10469409"/>
                <a:gd name="connsiteY23" fmla="*/ 1246753 h 6071194"/>
                <a:gd name="connsiteX24" fmla="*/ 3495138 w 10469409"/>
                <a:gd name="connsiteY24" fmla="*/ 1115548 h 6071194"/>
                <a:gd name="connsiteX25" fmla="*/ 3493650 w 10469409"/>
                <a:gd name="connsiteY25" fmla="*/ 1063976 h 6071194"/>
                <a:gd name="connsiteX26" fmla="*/ 3450403 w 10469409"/>
                <a:gd name="connsiteY26" fmla="*/ 777618 h 6071194"/>
                <a:gd name="connsiteX27" fmla="*/ 3119893 w 10469409"/>
                <a:gd name="connsiteY27" fmla="*/ 321571 h 6071194"/>
                <a:gd name="connsiteX28" fmla="*/ 3497351 w 10469409"/>
                <a:gd name="connsiteY28" fmla="*/ 674883 h 6071194"/>
                <a:gd name="connsiteX29" fmla="*/ 3759013 w 10469409"/>
                <a:gd name="connsiteY29" fmla="*/ 571878 h 6071194"/>
                <a:gd name="connsiteX30" fmla="*/ 3999043 w 10469409"/>
                <a:gd name="connsiteY30" fmla="*/ 91818 h 6071194"/>
                <a:gd name="connsiteX31" fmla="*/ 4033333 w 10469409"/>
                <a:gd name="connsiteY31" fmla="*/ 11808 h 6071194"/>
                <a:gd name="connsiteX32" fmla="*/ 3984569 w 10469409"/>
                <a:gd name="connsiteY32" fmla="*/ 247366 h 6071194"/>
                <a:gd name="connsiteX33" fmla="*/ 3812791 w 10469409"/>
                <a:gd name="connsiteY33" fmla="*/ 647417 h 6071194"/>
                <a:gd name="connsiteX34" fmla="*/ 3592906 w 10469409"/>
                <a:gd name="connsiteY34" fmla="*/ 811408 h 6071194"/>
                <a:gd name="connsiteX35" fmla="*/ 3604425 w 10469409"/>
                <a:gd name="connsiteY35" fmla="*/ 999253 h 6071194"/>
                <a:gd name="connsiteX36" fmla="*/ 3872985 w 10469409"/>
                <a:gd name="connsiteY36" fmla="*/ 881976 h 6071194"/>
                <a:gd name="connsiteX37" fmla="*/ 4200754 w 10469409"/>
                <a:gd name="connsiteY37" fmla="*/ 774136 h 6071194"/>
                <a:gd name="connsiteX38" fmla="*/ 4064251 w 10469409"/>
                <a:gd name="connsiteY38" fmla="*/ 847195 h 6071194"/>
                <a:gd name="connsiteX39" fmla="*/ 3818880 w 10469409"/>
                <a:gd name="connsiteY39" fmla="*/ 991305 h 6071194"/>
                <a:gd name="connsiteX40" fmla="*/ 3658531 w 10469409"/>
                <a:gd name="connsiteY40" fmla="*/ 1093178 h 6071194"/>
                <a:gd name="connsiteX41" fmla="*/ 3622838 w 10469409"/>
                <a:gd name="connsiteY41" fmla="*/ 1221401 h 6071194"/>
                <a:gd name="connsiteX42" fmla="*/ 3577446 w 10469409"/>
                <a:gd name="connsiteY42" fmla="*/ 1500691 h 6071194"/>
                <a:gd name="connsiteX43" fmla="*/ 3461833 w 10469409"/>
                <a:gd name="connsiteY43" fmla="*/ 1726308 h 6071194"/>
                <a:gd name="connsiteX44" fmla="*/ 3278953 w 10469409"/>
                <a:gd name="connsiteY44" fmla="*/ 2034918 h 6071194"/>
                <a:gd name="connsiteX45" fmla="*/ 3288742 w 10469409"/>
                <a:gd name="connsiteY45" fmla="*/ 2273460 h 6071194"/>
                <a:gd name="connsiteX46" fmla="*/ 3434288 w 10469409"/>
                <a:gd name="connsiteY46" fmla="*/ 2417577 h 6071194"/>
                <a:gd name="connsiteX47" fmla="*/ 3781217 w 10469409"/>
                <a:gd name="connsiteY47" fmla="*/ 2618845 h 6071194"/>
                <a:gd name="connsiteX48" fmla="*/ 4079053 w 10469409"/>
                <a:gd name="connsiteY48" fmla="*/ 2777868 h 6071194"/>
                <a:gd name="connsiteX49" fmla="*/ 8113040 w 10469409"/>
                <a:gd name="connsiteY49" fmla="*/ 4477806 h 6071194"/>
                <a:gd name="connsiteX50" fmla="*/ 9595174 w 10469409"/>
                <a:gd name="connsiteY50" fmla="*/ 4977747 h 6071194"/>
                <a:gd name="connsiteX51" fmla="*/ 9935088 w 10469409"/>
                <a:gd name="connsiteY51" fmla="*/ 5039401 h 6071194"/>
                <a:gd name="connsiteX52" fmla="*/ 10424531 w 10469409"/>
                <a:gd name="connsiteY52" fmla="*/ 4864394 h 6071194"/>
                <a:gd name="connsiteX53" fmla="*/ 9925763 w 10469409"/>
                <a:gd name="connsiteY53" fmla="*/ 6071190 h 6071194"/>
                <a:gd name="connsiteX54" fmla="*/ 9687712 w 10469409"/>
                <a:gd name="connsiteY54" fmla="*/ 5432823 h 6071194"/>
                <a:gd name="connsiteX55" fmla="*/ 8790276 w 10469409"/>
                <a:gd name="connsiteY55" fmla="*/ 5047055 h 6071194"/>
                <a:gd name="connsiteX56" fmla="*/ 4940575 w 10469409"/>
                <a:gd name="connsiteY56" fmla="*/ 3376168 h 6071194"/>
                <a:gd name="connsiteX57" fmla="*/ 3944371 w 10469409"/>
                <a:gd name="connsiteY57" fmla="*/ 2976643 h 6071194"/>
                <a:gd name="connsiteX58" fmla="*/ 3460193 w 10469409"/>
                <a:gd name="connsiteY58" fmla="*/ 2852901 h 6071194"/>
                <a:gd name="connsiteX59" fmla="*/ 3217865 w 10469409"/>
                <a:gd name="connsiteY59" fmla="*/ 2829045 h 6071194"/>
                <a:gd name="connsiteX60" fmla="*/ 3025524 w 10469409"/>
                <a:gd name="connsiteY60" fmla="*/ 2858861 h 6071194"/>
                <a:gd name="connsiteX61" fmla="*/ 2832855 w 10469409"/>
                <a:gd name="connsiteY61" fmla="*/ 2930924 h 6071194"/>
                <a:gd name="connsiteX62" fmla="*/ 2820111 w 10469409"/>
                <a:gd name="connsiteY62" fmla="*/ 3026344 h 6071194"/>
                <a:gd name="connsiteX63" fmla="*/ 2959241 w 10469409"/>
                <a:gd name="connsiteY63" fmla="*/ 3167976 h 6071194"/>
                <a:gd name="connsiteX64" fmla="*/ 3176083 w 10469409"/>
                <a:gd name="connsiteY64" fmla="*/ 3269358 h 6071194"/>
                <a:gd name="connsiteX65" fmla="*/ 3388239 w 10469409"/>
                <a:gd name="connsiteY65" fmla="*/ 3442290 h 6071194"/>
                <a:gd name="connsiteX66" fmla="*/ 3212014 w 10469409"/>
                <a:gd name="connsiteY66" fmla="*/ 3336948 h 6071194"/>
                <a:gd name="connsiteX67" fmla="*/ 3004633 w 10469409"/>
                <a:gd name="connsiteY67" fmla="*/ 3276814 h 6071194"/>
                <a:gd name="connsiteX68" fmla="*/ 2771676 w 10469409"/>
                <a:gd name="connsiteY68" fmla="*/ 3166987 h 6071194"/>
                <a:gd name="connsiteX69" fmla="*/ 2638873 w 10469409"/>
                <a:gd name="connsiteY69" fmla="*/ 3097908 h 6071194"/>
                <a:gd name="connsiteX70" fmla="*/ 2570293 w 10469409"/>
                <a:gd name="connsiteY70" fmla="*/ 3109338 h 6071194"/>
                <a:gd name="connsiteX71" fmla="*/ 2525557 w 10469409"/>
                <a:gd name="connsiteY71" fmla="*/ 3326508 h 6071194"/>
                <a:gd name="connsiteX72" fmla="*/ 2584349 w 10469409"/>
                <a:gd name="connsiteY72" fmla="*/ 3577470 h 6071194"/>
                <a:gd name="connsiteX73" fmla="*/ 2663703 w 10469409"/>
                <a:gd name="connsiteY73" fmla="*/ 3996904 h 6071194"/>
                <a:gd name="connsiteX74" fmla="*/ 2633113 w 10469409"/>
                <a:gd name="connsiteY74" fmla="*/ 4192703 h 6071194"/>
                <a:gd name="connsiteX75" fmla="*/ 2539703 w 10469409"/>
                <a:gd name="connsiteY75" fmla="*/ 4455574 h 6071194"/>
                <a:gd name="connsiteX76" fmla="*/ 2595212 w 10469409"/>
                <a:gd name="connsiteY76" fmla="*/ 3945217 h 6071194"/>
                <a:gd name="connsiteX77" fmla="*/ 2481240 w 10469409"/>
                <a:gd name="connsiteY77" fmla="*/ 3566538 h 6071194"/>
                <a:gd name="connsiteX78" fmla="*/ 2307403 w 10469409"/>
                <a:gd name="connsiteY78" fmla="*/ 3166488 h 6071194"/>
                <a:gd name="connsiteX79" fmla="*/ 2261683 w 10469409"/>
                <a:gd name="connsiteY79" fmla="*/ 3063618 h 6071194"/>
                <a:gd name="connsiteX80" fmla="*/ 2078803 w 10469409"/>
                <a:gd name="connsiteY80" fmla="*/ 2949318 h 6071194"/>
                <a:gd name="connsiteX81" fmla="*/ 1824299 w 10469409"/>
                <a:gd name="connsiteY81" fmla="*/ 3002494 h 6071194"/>
                <a:gd name="connsiteX82" fmla="*/ 1412162 w 10469409"/>
                <a:gd name="connsiteY82" fmla="*/ 3235573 h 6071194"/>
                <a:gd name="connsiteX83" fmla="*/ 1381573 w 10469409"/>
                <a:gd name="connsiteY83" fmla="*/ 3680838 h 6071194"/>
                <a:gd name="connsiteX84" fmla="*/ 1340867 w 10469409"/>
                <a:gd name="connsiteY84" fmla="*/ 3980504 h 6071194"/>
                <a:gd name="connsiteX85" fmla="*/ 1197619 w 10469409"/>
                <a:gd name="connsiteY85" fmla="*/ 4738831 h 6071194"/>
                <a:gd name="connsiteX86" fmla="*/ 1220896 w 10469409"/>
                <a:gd name="connsiteY86" fmla="*/ 4338309 h 6071194"/>
                <a:gd name="connsiteX87" fmla="*/ 1242772 w 10469409"/>
                <a:gd name="connsiteY87" fmla="*/ 4080888 h 6071194"/>
                <a:gd name="connsiteX88" fmla="*/ 1198693 w 10469409"/>
                <a:gd name="connsiteY88" fmla="*/ 3909438 h 6071194"/>
                <a:gd name="connsiteX89" fmla="*/ 970093 w 10469409"/>
                <a:gd name="connsiteY89" fmla="*/ 3989448 h 6071194"/>
                <a:gd name="connsiteX90" fmla="*/ 766328 w 10469409"/>
                <a:gd name="connsiteY90" fmla="*/ 4131990 h 6071194"/>
                <a:gd name="connsiteX91" fmla="*/ 555808 w 10469409"/>
                <a:gd name="connsiteY91" fmla="*/ 4355688 h 6071194"/>
                <a:gd name="connsiteX92" fmla="*/ 785900 w 10469409"/>
                <a:gd name="connsiteY92" fmla="*/ 4017771 h 6071194"/>
                <a:gd name="connsiteX93" fmla="*/ 1130113 w 10469409"/>
                <a:gd name="connsiteY93" fmla="*/ 3817500 h 6071194"/>
                <a:gd name="connsiteX94" fmla="*/ 1278703 w 10469409"/>
                <a:gd name="connsiteY94" fmla="*/ 3726558 h 6071194"/>
                <a:gd name="connsiteX95" fmla="*/ 1269661 w 10469409"/>
                <a:gd name="connsiteY95" fmla="*/ 3390117 h 6071194"/>
                <a:gd name="connsiteX96" fmla="*/ 1309620 w 10469409"/>
                <a:gd name="connsiteY96" fmla="*/ 3169963 h 6071194"/>
                <a:gd name="connsiteX97" fmla="*/ 1393003 w 10469409"/>
                <a:gd name="connsiteY97" fmla="*/ 3052188 h 6071194"/>
                <a:gd name="connsiteX98" fmla="*/ 1080693 w 10469409"/>
                <a:gd name="connsiteY98" fmla="*/ 2984604 h 6071194"/>
                <a:gd name="connsiteX99" fmla="*/ 663453 w 10469409"/>
                <a:gd name="connsiteY99" fmla="*/ 3023360 h 6071194"/>
                <a:gd name="connsiteX100" fmla="*/ 235111 w 10469409"/>
                <a:gd name="connsiteY100" fmla="*/ 3217172 h 6071194"/>
                <a:gd name="connsiteX101" fmla="*/ 421453 w 10469409"/>
                <a:gd name="connsiteY101" fmla="*/ 3029328 h 6071194"/>
                <a:gd name="connsiteX102" fmla="*/ 627193 w 10469409"/>
                <a:gd name="connsiteY102" fmla="*/ 2926458 h 6071194"/>
                <a:gd name="connsiteX103" fmla="*/ 854480 w 10469409"/>
                <a:gd name="connsiteY103" fmla="*/ 2889178 h 6071194"/>
                <a:gd name="connsiteX104" fmla="*/ 1149272 w 10469409"/>
                <a:gd name="connsiteY104" fmla="*/ 2889676 h 6071194"/>
                <a:gd name="connsiteX105" fmla="*/ 1531894 w 10469409"/>
                <a:gd name="connsiteY105" fmla="*/ 2917507 h 6071194"/>
                <a:gd name="connsiteX106" fmla="*/ 1860559 w 10469409"/>
                <a:gd name="connsiteY106" fmla="*/ 2766431 h 6071194"/>
                <a:gd name="connsiteX107" fmla="*/ 1701613 w 10469409"/>
                <a:gd name="connsiteY107" fmla="*/ 2263518 h 6071194"/>
                <a:gd name="connsiteX108" fmla="*/ 1690183 w 10469409"/>
                <a:gd name="connsiteY108" fmla="*/ 1966338 h 6071194"/>
                <a:gd name="connsiteX109" fmla="*/ 1381991 w 10469409"/>
                <a:gd name="connsiteY109" fmla="*/ 1841604 h 6071194"/>
                <a:gd name="connsiteX110" fmla="*/ 1095823 w 10469409"/>
                <a:gd name="connsiteY110" fmla="*/ 1714878 h 6071194"/>
                <a:gd name="connsiteX111" fmla="*/ 746507 w 10469409"/>
                <a:gd name="connsiteY111" fmla="*/ 1626415 h 6071194"/>
                <a:gd name="connsiteX112" fmla="*/ 352873 w 10469409"/>
                <a:gd name="connsiteY112" fmla="*/ 1726308 h 6071194"/>
                <a:gd name="connsiteX113" fmla="*/ 113171 w 10469409"/>
                <a:gd name="connsiteY113" fmla="*/ 1763582 h 6071194"/>
                <a:gd name="connsiteX114" fmla="*/ 9973 w 10469409"/>
                <a:gd name="connsiteY114" fmla="*/ 1737738 h 6071194"/>
                <a:gd name="connsiteX115" fmla="*/ 348516 w 10469409"/>
                <a:gd name="connsiteY115" fmla="*/ 1643812 h 6071194"/>
                <a:gd name="connsiteX116" fmla="*/ 653097 w 10469409"/>
                <a:gd name="connsiteY116" fmla="*/ 1543920 h 6071194"/>
                <a:gd name="connsiteX117" fmla="*/ 1072963 w 10469409"/>
                <a:gd name="connsiteY117" fmla="*/ 1612008 h 6071194"/>
                <a:gd name="connsiteX118" fmla="*/ 1244413 w 10469409"/>
                <a:gd name="connsiteY118" fmla="*/ 1657728 h 6071194"/>
                <a:gd name="connsiteX119" fmla="*/ 1205766 w 10469409"/>
                <a:gd name="connsiteY119" fmla="*/ 1451988 h 6071194"/>
                <a:gd name="connsiteX120" fmla="*/ 1046313 w 10469409"/>
                <a:gd name="connsiteY120" fmla="*/ 815409 h 6071194"/>
                <a:gd name="connsiteX121" fmla="*/ 1221553 w 10469409"/>
                <a:gd name="connsiteY121" fmla="*/ 1211958 h 6071194"/>
                <a:gd name="connsiteX0" fmla="*/ 1221553 w 10469409"/>
                <a:gd name="connsiteY0" fmla="*/ 1211958 h 6071194"/>
                <a:gd name="connsiteX1" fmla="*/ 1343911 w 10469409"/>
                <a:gd name="connsiteY1" fmla="*/ 1559828 h 6071194"/>
                <a:gd name="connsiteX2" fmla="*/ 1553023 w 10469409"/>
                <a:gd name="connsiteY2" fmla="*/ 1657728 h 6071194"/>
                <a:gd name="connsiteX3" fmla="*/ 1907353 w 10469409"/>
                <a:gd name="connsiteY3" fmla="*/ 1680588 h 6071194"/>
                <a:gd name="connsiteX4" fmla="*/ 2021653 w 10469409"/>
                <a:gd name="connsiteY4" fmla="*/ 1543428 h 6071194"/>
                <a:gd name="connsiteX5" fmla="*/ 2124523 w 10469409"/>
                <a:gd name="connsiteY5" fmla="*/ 1291968 h 6071194"/>
                <a:gd name="connsiteX6" fmla="*/ 2124523 w 10469409"/>
                <a:gd name="connsiteY6" fmla="*/ 1120518 h 6071194"/>
                <a:gd name="connsiteX7" fmla="*/ 2068029 w 10469409"/>
                <a:gd name="connsiteY7" fmla="*/ 825325 h 6071194"/>
                <a:gd name="connsiteX8" fmla="*/ 2078803 w 10469409"/>
                <a:gd name="connsiteY8" fmla="*/ 777618 h 6071194"/>
                <a:gd name="connsiteX9" fmla="*/ 2170243 w 10469409"/>
                <a:gd name="connsiteY9" fmla="*/ 1086228 h 6071194"/>
                <a:gd name="connsiteX10" fmla="*/ 2215963 w 10469409"/>
                <a:gd name="connsiteY10" fmla="*/ 1269108 h 6071194"/>
                <a:gd name="connsiteX11" fmla="*/ 2284543 w 10469409"/>
                <a:gd name="connsiteY11" fmla="*/ 1303398 h 6071194"/>
                <a:gd name="connsiteX12" fmla="*/ 2330263 w 10469409"/>
                <a:gd name="connsiteY12" fmla="*/ 1166238 h 6071194"/>
                <a:gd name="connsiteX13" fmla="*/ 2467423 w 10469409"/>
                <a:gd name="connsiteY13" fmla="*/ 880488 h 6071194"/>
                <a:gd name="connsiteX14" fmla="*/ 2558863 w 10469409"/>
                <a:gd name="connsiteY14" fmla="*/ 640458 h 6071194"/>
                <a:gd name="connsiteX15" fmla="*/ 2616013 w 10469409"/>
                <a:gd name="connsiteY15" fmla="*/ 537588 h 6071194"/>
                <a:gd name="connsiteX16" fmla="*/ 2558863 w 10469409"/>
                <a:gd name="connsiteY16" fmla="*/ 789048 h 6071194"/>
                <a:gd name="connsiteX17" fmla="*/ 2444563 w 10469409"/>
                <a:gd name="connsiteY17" fmla="*/ 1097658 h 6071194"/>
                <a:gd name="connsiteX18" fmla="*/ 2375983 w 10469409"/>
                <a:gd name="connsiteY18" fmla="*/ 1406268 h 6071194"/>
                <a:gd name="connsiteX19" fmla="*/ 2558863 w 10469409"/>
                <a:gd name="connsiteY19" fmla="*/ 1577718 h 6071194"/>
                <a:gd name="connsiteX20" fmla="*/ 2878903 w 10469409"/>
                <a:gd name="connsiteY20" fmla="*/ 1657728 h 6071194"/>
                <a:gd name="connsiteX21" fmla="*/ 3187513 w 10469409"/>
                <a:gd name="connsiteY21" fmla="*/ 1657728 h 6071194"/>
                <a:gd name="connsiteX22" fmla="*/ 3370393 w 10469409"/>
                <a:gd name="connsiteY22" fmla="*/ 1566288 h 6071194"/>
                <a:gd name="connsiteX23" fmla="*/ 3488066 w 10469409"/>
                <a:gd name="connsiteY23" fmla="*/ 1246753 h 6071194"/>
                <a:gd name="connsiteX24" fmla="*/ 3495138 w 10469409"/>
                <a:gd name="connsiteY24" fmla="*/ 1115548 h 6071194"/>
                <a:gd name="connsiteX25" fmla="*/ 3493650 w 10469409"/>
                <a:gd name="connsiteY25" fmla="*/ 1063976 h 6071194"/>
                <a:gd name="connsiteX26" fmla="*/ 3450403 w 10469409"/>
                <a:gd name="connsiteY26" fmla="*/ 777618 h 6071194"/>
                <a:gd name="connsiteX27" fmla="*/ 3119893 w 10469409"/>
                <a:gd name="connsiteY27" fmla="*/ 321571 h 6071194"/>
                <a:gd name="connsiteX28" fmla="*/ 3497351 w 10469409"/>
                <a:gd name="connsiteY28" fmla="*/ 674883 h 6071194"/>
                <a:gd name="connsiteX29" fmla="*/ 3759013 w 10469409"/>
                <a:gd name="connsiteY29" fmla="*/ 571878 h 6071194"/>
                <a:gd name="connsiteX30" fmla="*/ 3999043 w 10469409"/>
                <a:gd name="connsiteY30" fmla="*/ 91818 h 6071194"/>
                <a:gd name="connsiteX31" fmla="*/ 4033333 w 10469409"/>
                <a:gd name="connsiteY31" fmla="*/ 11808 h 6071194"/>
                <a:gd name="connsiteX32" fmla="*/ 3984569 w 10469409"/>
                <a:gd name="connsiteY32" fmla="*/ 247366 h 6071194"/>
                <a:gd name="connsiteX33" fmla="*/ 3812791 w 10469409"/>
                <a:gd name="connsiteY33" fmla="*/ 647417 h 6071194"/>
                <a:gd name="connsiteX34" fmla="*/ 3592906 w 10469409"/>
                <a:gd name="connsiteY34" fmla="*/ 811408 h 6071194"/>
                <a:gd name="connsiteX35" fmla="*/ 3604425 w 10469409"/>
                <a:gd name="connsiteY35" fmla="*/ 999253 h 6071194"/>
                <a:gd name="connsiteX36" fmla="*/ 3872985 w 10469409"/>
                <a:gd name="connsiteY36" fmla="*/ 881976 h 6071194"/>
                <a:gd name="connsiteX37" fmla="*/ 4200754 w 10469409"/>
                <a:gd name="connsiteY37" fmla="*/ 774136 h 6071194"/>
                <a:gd name="connsiteX38" fmla="*/ 4064251 w 10469409"/>
                <a:gd name="connsiteY38" fmla="*/ 847195 h 6071194"/>
                <a:gd name="connsiteX39" fmla="*/ 3818880 w 10469409"/>
                <a:gd name="connsiteY39" fmla="*/ 991305 h 6071194"/>
                <a:gd name="connsiteX40" fmla="*/ 3658531 w 10469409"/>
                <a:gd name="connsiteY40" fmla="*/ 1093178 h 6071194"/>
                <a:gd name="connsiteX41" fmla="*/ 3622838 w 10469409"/>
                <a:gd name="connsiteY41" fmla="*/ 1221401 h 6071194"/>
                <a:gd name="connsiteX42" fmla="*/ 3577446 w 10469409"/>
                <a:gd name="connsiteY42" fmla="*/ 1500691 h 6071194"/>
                <a:gd name="connsiteX43" fmla="*/ 3461833 w 10469409"/>
                <a:gd name="connsiteY43" fmla="*/ 1726308 h 6071194"/>
                <a:gd name="connsiteX44" fmla="*/ 3278953 w 10469409"/>
                <a:gd name="connsiteY44" fmla="*/ 2034918 h 6071194"/>
                <a:gd name="connsiteX45" fmla="*/ 3288742 w 10469409"/>
                <a:gd name="connsiteY45" fmla="*/ 2273460 h 6071194"/>
                <a:gd name="connsiteX46" fmla="*/ 3434288 w 10469409"/>
                <a:gd name="connsiteY46" fmla="*/ 2417577 h 6071194"/>
                <a:gd name="connsiteX47" fmla="*/ 3781217 w 10469409"/>
                <a:gd name="connsiteY47" fmla="*/ 2618845 h 6071194"/>
                <a:gd name="connsiteX48" fmla="*/ 4079053 w 10469409"/>
                <a:gd name="connsiteY48" fmla="*/ 2777868 h 6071194"/>
                <a:gd name="connsiteX49" fmla="*/ 8113040 w 10469409"/>
                <a:gd name="connsiteY49" fmla="*/ 4477806 h 6071194"/>
                <a:gd name="connsiteX50" fmla="*/ 9564254 w 10469409"/>
                <a:gd name="connsiteY50" fmla="*/ 4967208 h 6071194"/>
                <a:gd name="connsiteX51" fmla="*/ 9935088 w 10469409"/>
                <a:gd name="connsiteY51" fmla="*/ 5039401 h 6071194"/>
                <a:gd name="connsiteX52" fmla="*/ 10424531 w 10469409"/>
                <a:gd name="connsiteY52" fmla="*/ 4864394 h 6071194"/>
                <a:gd name="connsiteX53" fmla="*/ 9925763 w 10469409"/>
                <a:gd name="connsiteY53" fmla="*/ 6071190 h 6071194"/>
                <a:gd name="connsiteX54" fmla="*/ 9687712 w 10469409"/>
                <a:gd name="connsiteY54" fmla="*/ 5432823 h 6071194"/>
                <a:gd name="connsiteX55" fmla="*/ 8790276 w 10469409"/>
                <a:gd name="connsiteY55" fmla="*/ 5047055 h 6071194"/>
                <a:gd name="connsiteX56" fmla="*/ 4940575 w 10469409"/>
                <a:gd name="connsiteY56" fmla="*/ 3376168 h 6071194"/>
                <a:gd name="connsiteX57" fmla="*/ 3944371 w 10469409"/>
                <a:gd name="connsiteY57" fmla="*/ 2976643 h 6071194"/>
                <a:gd name="connsiteX58" fmla="*/ 3460193 w 10469409"/>
                <a:gd name="connsiteY58" fmla="*/ 2852901 h 6071194"/>
                <a:gd name="connsiteX59" fmla="*/ 3217865 w 10469409"/>
                <a:gd name="connsiteY59" fmla="*/ 2829045 h 6071194"/>
                <a:gd name="connsiteX60" fmla="*/ 3025524 w 10469409"/>
                <a:gd name="connsiteY60" fmla="*/ 2858861 h 6071194"/>
                <a:gd name="connsiteX61" fmla="*/ 2832855 w 10469409"/>
                <a:gd name="connsiteY61" fmla="*/ 2930924 h 6071194"/>
                <a:gd name="connsiteX62" fmla="*/ 2820111 w 10469409"/>
                <a:gd name="connsiteY62" fmla="*/ 3026344 h 6071194"/>
                <a:gd name="connsiteX63" fmla="*/ 2959241 w 10469409"/>
                <a:gd name="connsiteY63" fmla="*/ 3167976 h 6071194"/>
                <a:gd name="connsiteX64" fmla="*/ 3176083 w 10469409"/>
                <a:gd name="connsiteY64" fmla="*/ 3269358 h 6071194"/>
                <a:gd name="connsiteX65" fmla="*/ 3388239 w 10469409"/>
                <a:gd name="connsiteY65" fmla="*/ 3442290 h 6071194"/>
                <a:gd name="connsiteX66" fmla="*/ 3212014 w 10469409"/>
                <a:gd name="connsiteY66" fmla="*/ 3336948 h 6071194"/>
                <a:gd name="connsiteX67" fmla="*/ 3004633 w 10469409"/>
                <a:gd name="connsiteY67" fmla="*/ 3276814 h 6071194"/>
                <a:gd name="connsiteX68" fmla="*/ 2771676 w 10469409"/>
                <a:gd name="connsiteY68" fmla="*/ 3166987 h 6071194"/>
                <a:gd name="connsiteX69" fmla="*/ 2638873 w 10469409"/>
                <a:gd name="connsiteY69" fmla="*/ 3097908 h 6071194"/>
                <a:gd name="connsiteX70" fmla="*/ 2570293 w 10469409"/>
                <a:gd name="connsiteY70" fmla="*/ 3109338 h 6071194"/>
                <a:gd name="connsiteX71" fmla="*/ 2525557 w 10469409"/>
                <a:gd name="connsiteY71" fmla="*/ 3326508 h 6071194"/>
                <a:gd name="connsiteX72" fmla="*/ 2584349 w 10469409"/>
                <a:gd name="connsiteY72" fmla="*/ 3577470 h 6071194"/>
                <a:gd name="connsiteX73" fmla="*/ 2663703 w 10469409"/>
                <a:gd name="connsiteY73" fmla="*/ 3996904 h 6071194"/>
                <a:gd name="connsiteX74" fmla="*/ 2633113 w 10469409"/>
                <a:gd name="connsiteY74" fmla="*/ 4192703 h 6071194"/>
                <a:gd name="connsiteX75" fmla="*/ 2539703 w 10469409"/>
                <a:gd name="connsiteY75" fmla="*/ 4455574 h 6071194"/>
                <a:gd name="connsiteX76" fmla="*/ 2595212 w 10469409"/>
                <a:gd name="connsiteY76" fmla="*/ 3945217 h 6071194"/>
                <a:gd name="connsiteX77" fmla="*/ 2481240 w 10469409"/>
                <a:gd name="connsiteY77" fmla="*/ 3566538 h 6071194"/>
                <a:gd name="connsiteX78" fmla="*/ 2307403 w 10469409"/>
                <a:gd name="connsiteY78" fmla="*/ 3166488 h 6071194"/>
                <a:gd name="connsiteX79" fmla="*/ 2261683 w 10469409"/>
                <a:gd name="connsiteY79" fmla="*/ 3063618 h 6071194"/>
                <a:gd name="connsiteX80" fmla="*/ 2078803 w 10469409"/>
                <a:gd name="connsiteY80" fmla="*/ 2949318 h 6071194"/>
                <a:gd name="connsiteX81" fmla="*/ 1824299 w 10469409"/>
                <a:gd name="connsiteY81" fmla="*/ 3002494 h 6071194"/>
                <a:gd name="connsiteX82" fmla="*/ 1412162 w 10469409"/>
                <a:gd name="connsiteY82" fmla="*/ 3235573 h 6071194"/>
                <a:gd name="connsiteX83" fmla="*/ 1381573 w 10469409"/>
                <a:gd name="connsiteY83" fmla="*/ 3680838 h 6071194"/>
                <a:gd name="connsiteX84" fmla="*/ 1340867 w 10469409"/>
                <a:gd name="connsiteY84" fmla="*/ 3980504 h 6071194"/>
                <a:gd name="connsiteX85" fmla="*/ 1197619 w 10469409"/>
                <a:gd name="connsiteY85" fmla="*/ 4738831 h 6071194"/>
                <a:gd name="connsiteX86" fmla="*/ 1220896 w 10469409"/>
                <a:gd name="connsiteY86" fmla="*/ 4338309 h 6071194"/>
                <a:gd name="connsiteX87" fmla="*/ 1242772 w 10469409"/>
                <a:gd name="connsiteY87" fmla="*/ 4080888 h 6071194"/>
                <a:gd name="connsiteX88" fmla="*/ 1198693 w 10469409"/>
                <a:gd name="connsiteY88" fmla="*/ 3909438 h 6071194"/>
                <a:gd name="connsiteX89" fmla="*/ 970093 w 10469409"/>
                <a:gd name="connsiteY89" fmla="*/ 3989448 h 6071194"/>
                <a:gd name="connsiteX90" fmla="*/ 766328 w 10469409"/>
                <a:gd name="connsiteY90" fmla="*/ 4131990 h 6071194"/>
                <a:gd name="connsiteX91" fmla="*/ 555808 w 10469409"/>
                <a:gd name="connsiteY91" fmla="*/ 4355688 h 6071194"/>
                <a:gd name="connsiteX92" fmla="*/ 785900 w 10469409"/>
                <a:gd name="connsiteY92" fmla="*/ 4017771 h 6071194"/>
                <a:gd name="connsiteX93" fmla="*/ 1130113 w 10469409"/>
                <a:gd name="connsiteY93" fmla="*/ 3817500 h 6071194"/>
                <a:gd name="connsiteX94" fmla="*/ 1278703 w 10469409"/>
                <a:gd name="connsiteY94" fmla="*/ 3726558 h 6071194"/>
                <a:gd name="connsiteX95" fmla="*/ 1269661 w 10469409"/>
                <a:gd name="connsiteY95" fmla="*/ 3390117 h 6071194"/>
                <a:gd name="connsiteX96" fmla="*/ 1309620 w 10469409"/>
                <a:gd name="connsiteY96" fmla="*/ 3169963 h 6071194"/>
                <a:gd name="connsiteX97" fmla="*/ 1393003 w 10469409"/>
                <a:gd name="connsiteY97" fmla="*/ 3052188 h 6071194"/>
                <a:gd name="connsiteX98" fmla="*/ 1080693 w 10469409"/>
                <a:gd name="connsiteY98" fmla="*/ 2984604 h 6071194"/>
                <a:gd name="connsiteX99" fmla="*/ 663453 w 10469409"/>
                <a:gd name="connsiteY99" fmla="*/ 3023360 h 6071194"/>
                <a:gd name="connsiteX100" fmla="*/ 235111 w 10469409"/>
                <a:gd name="connsiteY100" fmla="*/ 3217172 h 6071194"/>
                <a:gd name="connsiteX101" fmla="*/ 421453 w 10469409"/>
                <a:gd name="connsiteY101" fmla="*/ 3029328 h 6071194"/>
                <a:gd name="connsiteX102" fmla="*/ 627193 w 10469409"/>
                <a:gd name="connsiteY102" fmla="*/ 2926458 h 6071194"/>
                <a:gd name="connsiteX103" fmla="*/ 854480 w 10469409"/>
                <a:gd name="connsiteY103" fmla="*/ 2889178 h 6071194"/>
                <a:gd name="connsiteX104" fmla="*/ 1149272 w 10469409"/>
                <a:gd name="connsiteY104" fmla="*/ 2889676 h 6071194"/>
                <a:gd name="connsiteX105" fmla="*/ 1531894 w 10469409"/>
                <a:gd name="connsiteY105" fmla="*/ 2917507 h 6071194"/>
                <a:gd name="connsiteX106" fmla="*/ 1860559 w 10469409"/>
                <a:gd name="connsiteY106" fmla="*/ 2766431 h 6071194"/>
                <a:gd name="connsiteX107" fmla="*/ 1701613 w 10469409"/>
                <a:gd name="connsiteY107" fmla="*/ 2263518 h 6071194"/>
                <a:gd name="connsiteX108" fmla="*/ 1690183 w 10469409"/>
                <a:gd name="connsiteY108" fmla="*/ 1966338 h 6071194"/>
                <a:gd name="connsiteX109" fmla="*/ 1381991 w 10469409"/>
                <a:gd name="connsiteY109" fmla="*/ 1841604 h 6071194"/>
                <a:gd name="connsiteX110" fmla="*/ 1095823 w 10469409"/>
                <a:gd name="connsiteY110" fmla="*/ 1714878 h 6071194"/>
                <a:gd name="connsiteX111" fmla="*/ 746507 w 10469409"/>
                <a:gd name="connsiteY111" fmla="*/ 1626415 h 6071194"/>
                <a:gd name="connsiteX112" fmla="*/ 352873 w 10469409"/>
                <a:gd name="connsiteY112" fmla="*/ 1726308 h 6071194"/>
                <a:gd name="connsiteX113" fmla="*/ 113171 w 10469409"/>
                <a:gd name="connsiteY113" fmla="*/ 1763582 h 6071194"/>
                <a:gd name="connsiteX114" fmla="*/ 9973 w 10469409"/>
                <a:gd name="connsiteY114" fmla="*/ 1737738 h 6071194"/>
                <a:gd name="connsiteX115" fmla="*/ 348516 w 10469409"/>
                <a:gd name="connsiteY115" fmla="*/ 1643812 h 6071194"/>
                <a:gd name="connsiteX116" fmla="*/ 653097 w 10469409"/>
                <a:gd name="connsiteY116" fmla="*/ 1543920 h 6071194"/>
                <a:gd name="connsiteX117" fmla="*/ 1072963 w 10469409"/>
                <a:gd name="connsiteY117" fmla="*/ 1612008 h 6071194"/>
                <a:gd name="connsiteX118" fmla="*/ 1244413 w 10469409"/>
                <a:gd name="connsiteY118" fmla="*/ 1657728 h 6071194"/>
                <a:gd name="connsiteX119" fmla="*/ 1205766 w 10469409"/>
                <a:gd name="connsiteY119" fmla="*/ 1451988 h 6071194"/>
                <a:gd name="connsiteX120" fmla="*/ 1046313 w 10469409"/>
                <a:gd name="connsiteY120" fmla="*/ 815409 h 6071194"/>
                <a:gd name="connsiteX121" fmla="*/ 1221553 w 10469409"/>
                <a:gd name="connsiteY121" fmla="*/ 1211958 h 6071194"/>
                <a:gd name="connsiteX0" fmla="*/ 1221553 w 10469409"/>
                <a:gd name="connsiteY0" fmla="*/ 1211958 h 6071194"/>
                <a:gd name="connsiteX1" fmla="*/ 1343911 w 10469409"/>
                <a:gd name="connsiteY1" fmla="*/ 1559828 h 6071194"/>
                <a:gd name="connsiteX2" fmla="*/ 1553023 w 10469409"/>
                <a:gd name="connsiteY2" fmla="*/ 1657728 h 6071194"/>
                <a:gd name="connsiteX3" fmla="*/ 1907353 w 10469409"/>
                <a:gd name="connsiteY3" fmla="*/ 1680588 h 6071194"/>
                <a:gd name="connsiteX4" fmla="*/ 2021653 w 10469409"/>
                <a:gd name="connsiteY4" fmla="*/ 1543428 h 6071194"/>
                <a:gd name="connsiteX5" fmla="*/ 2124523 w 10469409"/>
                <a:gd name="connsiteY5" fmla="*/ 1291968 h 6071194"/>
                <a:gd name="connsiteX6" fmla="*/ 2124523 w 10469409"/>
                <a:gd name="connsiteY6" fmla="*/ 1120518 h 6071194"/>
                <a:gd name="connsiteX7" fmla="*/ 2068029 w 10469409"/>
                <a:gd name="connsiteY7" fmla="*/ 825325 h 6071194"/>
                <a:gd name="connsiteX8" fmla="*/ 2078803 w 10469409"/>
                <a:gd name="connsiteY8" fmla="*/ 777618 h 6071194"/>
                <a:gd name="connsiteX9" fmla="*/ 2170243 w 10469409"/>
                <a:gd name="connsiteY9" fmla="*/ 1086228 h 6071194"/>
                <a:gd name="connsiteX10" fmla="*/ 2215963 w 10469409"/>
                <a:gd name="connsiteY10" fmla="*/ 1269108 h 6071194"/>
                <a:gd name="connsiteX11" fmla="*/ 2284543 w 10469409"/>
                <a:gd name="connsiteY11" fmla="*/ 1303398 h 6071194"/>
                <a:gd name="connsiteX12" fmla="*/ 2330263 w 10469409"/>
                <a:gd name="connsiteY12" fmla="*/ 1166238 h 6071194"/>
                <a:gd name="connsiteX13" fmla="*/ 2467423 w 10469409"/>
                <a:gd name="connsiteY13" fmla="*/ 880488 h 6071194"/>
                <a:gd name="connsiteX14" fmla="*/ 2558863 w 10469409"/>
                <a:gd name="connsiteY14" fmla="*/ 640458 h 6071194"/>
                <a:gd name="connsiteX15" fmla="*/ 2616013 w 10469409"/>
                <a:gd name="connsiteY15" fmla="*/ 537588 h 6071194"/>
                <a:gd name="connsiteX16" fmla="*/ 2558863 w 10469409"/>
                <a:gd name="connsiteY16" fmla="*/ 789048 h 6071194"/>
                <a:gd name="connsiteX17" fmla="*/ 2444563 w 10469409"/>
                <a:gd name="connsiteY17" fmla="*/ 1097658 h 6071194"/>
                <a:gd name="connsiteX18" fmla="*/ 2375983 w 10469409"/>
                <a:gd name="connsiteY18" fmla="*/ 1406268 h 6071194"/>
                <a:gd name="connsiteX19" fmla="*/ 2558863 w 10469409"/>
                <a:gd name="connsiteY19" fmla="*/ 1577718 h 6071194"/>
                <a:gd name="connsiteX20" fmla="*/ 2878903 w 10469409"/>
                <a:gd name="connsiteY20" fmla="*/ 1657728 h 6071194"/>
                <a:gd name="connsiteX21" fmla="*/ 3187513 w 10469409"/>
                <a:gd name="connsiteY21" fmla="*/ 1657728 h 6071194"/>
                <a:gd name="connsiteX22" fmla="*/ 3370393 w 10469409"/>
                <a:gd name="connsiteY22" fmla="*/ 1566288 h 6071194"/>
                <a:gd name="connsiteX23" fmla="*/ 3488066 w 10469409"/>
                <a:gd name="connsiteY23" fmla="*/ 1246753 h 6071194"/>
                <a:gd name="connsiteX24" fmla="*/ 3495138 w 10469409"/>
                <a:gd name="connsiteY24" fmla="*/ 1115548 h 6071194"/>
                <a:gd name="connsiteX25" fmla="*/ 3493650 w 10469409"/>
                <a:gd name="connsiteY25" fmla="*/ 1063976 h 6071194"/>
                <a:gd name="connsiteX26" fmla="*/ 3450403 w 10469409"/>
                <a:gd name="connsiteY26" fmla="*/ 777618 h 6071194"/>
                <a:gd name="connsiteX27" fmla="*/ 3119893 w 10469409"/>
                <a:gd name="connsiteY27" fmla="*/ 321571 h 6071194"/>
                <a:gd name="connsiteX28" fmla="*/ 3497351 w 10469409"/>
                <a:gd name="connsiteY28" fmla="*/ 674883 h 6071194"/>
                <a:gd name="connsiteX29" fmla="*/ 3759013 w 10469409"/>
                <a:gd name="connsiteY29" fmla="*/ 571878 h 6071194"/>
                <a:gd name="connsiteX30" fmla="*/ 3999043 w 10469409"/>
                <a:gd name="connsiteY30" fmla="*/ 91818 h 6071194"/>
                <a:gd name="connsiteX31" fmla="*/ 4033333 w 10469409"/>
                <a:gd name="connsiteY31" fmla="*/ 11808 h 6071194"/>
                <a:gd name="connsiteX32" fmla="*/ 3984569 w 10469409"/>
                <a:gd name="connsiteY32" fmla="*/ 247366 h 6071194"/>
                <a:gd name="connsiteX33" fmla="*/ 3812791 w 10469409"/>
                <a:gd name="connsiteY33" fmla="*/ 647417 h 6071194"/>
                <a:gd name="connsiteX34" fmla="*/ 3592906 w 10469409"/>
                <a:gd name="connsiteY34" fmla="*/ 811408 h 6071194"/>
                <a:gd name="connsiteX35" fmla="*/ 3604425 w 10469409"/>
                <a:gd name="connsiteY35" fmla="*/ 999253 h 6071194"/>
                <a:gd name="connsiteX36" fmla="*/ 3872985 w 10469409"/>
                <a:gd name="connsiteY36" fmla="*/ 881976 h 6071194"/>
                <a:gd name="connsiteX37" fmla="*/ 4200754 w 10469409"/>
                <a:gd name="connsiteY37" fmla="*/ 774136 h 6071194"/>
                <a:gd name="connsiteX38" fmla="*/ 4064251 w 10469409"/>
                <a:gd name="connsiteY38" fmla="*/ 847195 h 6071194"/>
                <a:gd name="connsiteX39" fmla="*/ 3818880 w 10469409"/>
                <a:gd name="connsiteY39" fmla="*/ 991305 h 6071194"/>
                <a:gd name="connsiteX40" fmla="*/ 3658531 w 10469409"/>
                <a:gd name="connsiteY40" fmla="*/ 1093178 h 6071194"/>
                <a:gd name="connsiteX41" fmla="*/ 3622838 w 10469409"/>
                <a:gd name="connsiteY41" fmla="*/ 1221401 h 6071194"/>
                <a:gd name="connsiteX42" fmla="*/ 3577446 w 10469409"/>
                <a:gd name="connsiteY42" fmla="*/ 1500691 h 6071194"/>
                <a:gd name="connsiteX43" fmla="*/ 3461833 w 10469409"/>
                <a:gd name="connsiteY43" fmla="*/ 1726308 h 6071194"/>
                <a:gd name="connsiteX44" fmla="*/ 3278953 w 10469409"/>
                <a:gd name="connsiteY44" fmla="*/ 2034918 h 6071194"/>
                <a:gd name="connsiteX45" fmla="*/ 3288742 w 10469409"/>
                <a:gd name="connsiteY45" fmla="*/ 2273460 h 6071194"/>
                <a:gd name="connsiteX46" fmla="*/ 3434288 w 10469409"/>
                <a:gd name="connsiteY46" fmla="*/ 2417577 h 6071194"/>
                <a:gd name="connsiteX47" fmla="*/ 3781217 w 10469409"/>
                <a:gd name="connsiteY47" fmla="*/ 2618845 h 6071194"/>
                <a:gd name="connsiteX48" fmla="*/ 4079053 w 10469409"/>
                <a:gd name="connsiteY48" fmla="*/ 2777868 h 6071194"/>
                <a:gd name="connsiteX49" fmla="*/ 8113040 w 10469409"/>
                <a:gd name="connsiteY49" fmla="*/ 4477806 h 6071194"/>
                <a:gd name="connsiteX50" fmla="*/ 9564254 w 10469409"/>
                <a:gd name="connsiteY50" fmla="*/ 4967208 h 6071194"/>
                <a:gd name="connsiteX51" fmla="*/ 9935088 w 10469409"/>
                <a:gd name="connsiteY51" fmla="*/ 5039401 h 6071194"/>
                <a:gd name="connsiteX52" fmla="*/ 10424531 w 10469409"/>
                <a:gd name="connsiteY52" fmla="*/ 4864394 h 6071194"/>
                <a:gd name="connsiteX53" fmla="*/ 9925763 w 10469409"/>
                <a:gd name="connsiteY53" fmla="*/ 6071190 h 6071194"/>
                <a:gd name="connsiteX54" fmla="*/ 9706266 w 10469409"/>
                <a:gd name="connsiteY54" fmla="*/ 5408236 h 6071194"/>
                <a:gd name="connsiteX55" fmla="*/ 8790276 w 10469409"/>
                <a:gd name="connsiteY55" fmla="*/ 5047055 h 6071194"/>
                <a:gd name="connsiteX56" fmla="*/ 4940575 w 10469409"/>
                <a:gd name="connsiteY56" fmla="*/ 3376168 h 6071194"/>
                <a:gd name="connsiteX57" fmla="*/ 3944371 w 10469409"/>
                <a:gd name="connsiteY57" fmla="*/ 2976643 h 6071194"/>
                <a:gd name="connsiteX58" fmla="*/ 3460193 w 10469409"/>
                <a:gd name="connsiteY58" fmla="*/ 2852901 h 6071194"/>
                <a:gd name="connsiteX59" fmla="*/ 3217865 w 10469409"/>
                <a:gd name="connsiteY59" fmla="*/ 2829045 h 6071194"/>
                <a:gd name="connsiteX60" fmla="*/ 3025524 w 10469409"/>
                <a:gd name="connsiteY60" fmla="*/ 2858861 h 6071194"/>
                <a:gd name="connsiteX61" fmla="*/ 2832855 w 10469409"/>
                <a:gd name="connsiteY61" fmla="*/ 2930924 h 6071194"/>
                <a:gd name="connsiteX62" fmla="*/ 2820111 w 10469409"/>
                <a:gd name="connsiteY62" fmla="*/ 3026344 h 6071194"/>
                <a:gd name="connsiteX63" fmla="*/ 2959241 w 10469409"/>
                <a:gd name="connsiteY63" fmla="*/ 3167976 h 6071194"/>
                <a:gd name="connsiteX64" fmla="*/ 3176083 w 10469409"/>
                <a:gd name="connsiteY64" fmla="*/ 3269358 h 6071194"/>
                <a:gd name="connsiteX65" fmla="*/ 3388239 w 10469409"/>
                <a:gd name="connsiteY65" fmla="*/ 3442290 h 6071194"/>
                <a:gd name="connsiteX66" fmla="*/ 3212014 w 10469409"/>
                <a:gd name="connsiteY66" fmla="*/ 3336948 h 6071194"/>
                <a:gd name="connsiteX67" fmla="*/ 3004633 w 10469409"/>
                <a:gd name="connsiteY67" fmla="*/ 3276814 h 6071194"/>
                <a:gd name="connsiteX68" fmla="*/ 2771676 w 10469409"/>
                <a:gd name="connsiteY68" fmla="*/ 3166987 h 6071194"/>
                <a:gd name="connsiteX69" fmla="*/ 2638873 w 10469409"/>
                <a:gd name="connsiteY69" fmla="*/ 3097908 h 6071194"/>
                <a:gd name="connsiteX70" fmla="*/ 2570293 w 10469409"/>
                <a:gd name="connsiteY70" fmla="*/ 3109338 h 6071194"/>
                <a:gd name="connsiteX71" fmla="*/ 2525557 w 10469409"/>
                <a:gd name="connsiteY71" fmla="*/ 3326508 h 6071194"/>
                <a:gd name="connsiteX72" fmla="*/ 2584349 w 10469409"/>
                <a:gd name="connsiteY72" fmla="*/ 3577470 h 6071194"/>
                <a:gd name="connsiteX73" fmla="*/ 2663703 w 10469409"/>
                <a:gd name="connsiteY73" fmla="*/ 3996904 h 6071194"/>
                <a:gd name="connsiteX74" fmla="*/ 2633113 w 10469409"/>
                <a:gd name="connsiteY74" fmla="*/ 4192703 h 6071194"/>
                <a:gd name="connsiteX75" fmla="*/ 2539703 w 10469409"/>
                <a:gd name="connsiteY75" fmla="*/ 4455574 h 6071194"/>
                <a:gd name="connsiteX76" fmla="*/ 2595212 w 10469409"/>
                <a:gd name="connsiteY76" fmla="*/ 3945217 h 6071194"/>
                <a:gd name="connsiteX77" fmla="*/ 2481240 w 10469409"/>
                <a:gd name="connsiteY77" fmla="*/ 3566538 h 6071194"/>
                <a:gd name="connsiteX78" fmla="*/ 2307403 w 10469409"/>
                <a:gd name="connsiteY78" fmla="*/ 3166488 h 6071194"/>
                <a:gd name="connsiteX79" fmla="*/ 2261683 w 10469409"/>
                <a:gd name="connsiteY79" fmla="*/ 3063618 h 6071194"/>
                <a:gd name="connsiteX80" fmla="*/ 2078803 w 10469409"/>
                <a:gd name="connsiteY80" fmla="*/ 2949318 h 6071194"/>
                <a:gd name="connsiteX81" fmla="*/ 1824299 w 10469409"/>
                <a:gd name="connsiteY81" fmla="*/ 3002494 h 6071194"/>
                <a:gd name="connsiteX82" fmla="*/ 1412162 w 10469409"/>
                <a:gd name="connsiteY82" fmla="*/ 3235573 h 6071194"/>
                <a:gd name="connsiteX83" fmla="*/ 1381573 w 10469409"/>
                <a:gd name="connsiteY83" fmla="*/ 3680838 h 6071194"/>
                <a:gd name="connsiteX84" fmla="*/ 1340867 w 10469409"/>
                <a:gd name="connsiteY84" fmla="*/ 3980504 h 6071194"/>
                <a:gd name="connsiteX85" fmla="*/ 1197619 w 10469409"/>
                <a:gd name="connsiteY85" fmla="*/ 4738831 h 6071194"/>
                <a:gd name="connsiteX86" fmla="*/ 1220896 w 10469409"/>
                <a:gd name="connsiteY86" fmla="*/ 4338309 h 6071194"/>
                <a:gd name="connsiteX87" fmla="*/ 1242772 w 10469409"/>
                <a:gd name="connsiteY87" fmla="*/ 4080888 h 6071194"/>
                <a:gd name="connsiteX88" fmla="*/ 1198693 w 10469409"/>
                <a:gd name="connsiteY88" fmla="*/ 3909438 h 6071194"/>
                <a:gd name="connsiteX89" fmla="*/ 970093 w 10469409"/>
                <a:gd name="connsiteY89" fmla="*/ 3989448 h 6071194"/>
                <a:gd name="connsiteX90" fmla="*/ 766328 w 10469409"/>
                <a:gd name="connsiteY90" fmla="*/ 4131990 h 6071194"/>
                <a:gd name="connsiteX91" fmla="*/ 555808 w 10469409"/>
                <a:gd name="connsiteY91" fmla="*/ 4355688 h 6071194"/>
                <a:gd name="connsiteX92" fmla="*/ 785900 w 10469409"/>
                <a:gd name="connsiteY92" fmla="*/ 4017771 h 6071194"/>
                <a:gd name="connsiteX93" fmla="*/ 1130113 w 10469409"/>
                <a:gd name="connsiteY93" fmla="*/ 3817500 h 6071194"/>
                <a:gd name="connsiteX94" fmla="*/ 1278703 w 10469409"/>
                <a:gd name="connsiteY94" fmla="*/ 3726558 h 6071194"/>
                <a:gd name="connsiteX95" fmla="*/ 1269661 w 10469409"/>
                <a:gd name="connsiteY95" fmla="*/ 3390117 h 6071194"/>
                <a:gd name="connsiteX96" fmla="*/ 1309620 w 10469409"/>
                <a:gd name="connsiteY96" fmla="*/ 3169963 h 6071194"/>
                <a:gd name="connsiteX97" fmla="*/ 1393003 w 10469409"/>
                <a:gd name="connsiteY97" fmla="*/ 3052188 h 6071194"/>
                <a:gd name="connsiteX98" fmla="*/ 1080693 w 10469409"/>
                <a:gd name="connsiteY98" fmla="*/ 2984604 h 6071194"/>
                <a:gd name="connsiteX99" fmla="*/ 663453 w 10469409"/>
                <a:gd name="connsiteY99" fmla="*/ 3023360 h 6071194"/>
                <a:gd name="connsiteX100" fmla="*/ 235111 w 10469409"/>
                <a:gd name="connsiteY100" fmla="*/ 3217172 h 6071194"/>
                <a:gd name="connsiteX101" fmla="*/ 421453 w 10469409"/>
                <a:gd name="connsiteY101" fmla="*/ 3029328 h 6071194"/>
                <a:gd name="connsiteX102" fmla="*/ 627193 w 10469409"/>
                <a:gd name="connsiteY102" fmla="*/ 2926458 h 6071194"/>
                <a:gd name="connsiteX103" fmla="*/ 854480 w 10469409"/>
                <a:gd name="connsiteY103" fmla="*/ 2889178 h 6071194"/>
                <a:gd name="connsiteX104" fmla="*/ 1149272 w 10469409"/>
                <a:gd name="connsiteY104" fmla="*/ 2889676 h 6071194"/>
                <a:gd name="connsiteX105" fmla="*/ 1531894 w 10469409"/>
                <a:gd name="connsiteY105" fmla="*/ 2917507 h 6071194"/>
                <a:gd name="connsiteX106" fmla="*/ 1860559 w 10469409"/>
                <a:gd name="connsiteY106" fmla="*/ 2766431 h 6071194"/>
                <a:gd name="connsiteX107" fmla="*/ 1701613 w 10469409"/>
                <a:gd name="connsiteY107" fmla="*/ 2263518 h 6071194"/>
                <a:gd name="connsiteX108" fmla="*/ 1690183 w 10469409"/>
                <a:gd name="connsiteY108" fmla="*/ 1966338 h 6071194"/>
                <a:gd name="connsiteX109" fmla="*/ 1381991 w 10469409"/>
                <a:gd name="connsiteY109" fmla="*/ 1841604 h 6071194"/>
                <a:gd name="connsiteX110" fmla="*/ 1095823 w 10469409"/>
                <a:gd name="connsiteY110" fmla="*/ 1714878 h 6071194"/>
                <a:gd name="connsiteX111" fmla="*/ 746507 w 10469409"/>
                <a:gd name="connsiteY111" fmla="*/ 1626415 h 6071194"/>
                <a:gd name="connsiteX112" fmla="*/ 352873 w 10469409"/>
                <a:gd name="connsiteY112" fmla="*/ 1726308 h 6071194"/>
                <a:gd name="connsiteX113" fmla="*/ 113171 w 10469409"/>
                <a:gd name="connsiteY113" fmla="*/ 1763582 h 6071194"/>
                <a:gd name="connsiteX114" fmla="*/ 9973 w 10469409"/>
                <a:gd name="connsiteY114" fmla="*/ 1737738 h 6071194"/>
                <a:gd name="connsiteX115" fmla="*/ 348516 w 10469409"/>
                <a:gd name="connsiteY115" fmla="*/ 1643812 h 6071194"/>
                <a:gd name="connsiteX116" fmla="*/ 653097 w 10469409"/>
                <a:gd name="connsiteY116" fmla="*/ 1543920 h 6071194"/>
                <a:gd name="connsiteX117" fmla="*/ 1072963 w 10469409"/>
                <a:gd name="connsiteY117" fmla="*/ 1612008 h 6071194"/>
                <a:gd name="connsiteX118" fmla="*/ 1244413 w 10469409"/>
                <a:gd name="connsiteY118" fmla="*/ 1657728 h 6071194"/>
                <a:gd name="connsiteX119" fmla="*/ 1205766 w 10469409"/>
                <a:gd name="connsiteY119" fmla="*/ 1451988 h 6071194"/>
                <a:gd name="connsiteX120" fmla="*/ 1046313 w 10469409"/>
                <a:gd name="connsiteY120" fmla="*/ 815409 h 6071194"/>
                <a:gd name="connsiteX121" fmla="*/ 1221553 w 10469409"/>
                <a:gd name="connsiteY121" fmla="*/ 1211958 h 6071194"/>
                <a:gd name="connsiteX0" fmla="*/ 1221553 w 10469409"/>
                <a:gd name="connsiteY0" fmla="*/ 1211958 h 6071194"/>
                <a:gd name="connsiteX1" fmla="*/ 1343911 w 10469409"/>
                <a:gd name="connsiteY1" fmla="*/ 1559828 h 6071194"/>
                <a:gd name="connsiteX2" fmla="*/ 1553023 w 10469409"/>
                <a:gd name="connsiteY2" fmla="*/ 1657728 h 6071194"/>
                <a:gd name="connsiteX3" fmla="*/ 1907353 w 10469409"/>
                <a:gd name="connsiteY3" fmla="*/ 1680588 h 6071194"/>
                <a:gd name="connsiteX4" fmla="*/ 2021653 w 10469409"/>
                <a:gd name="connsiteY4" fmla="*/ 1543428 h 6071194"/>
                <a:gd name="connsiteX5" fmla="*/ 2124523 w 10469409"/>
                <a:gd name="connsiteY5" fmla="*/ 1291968 h 6071194"/>
                <a:gd name="connsiteX6" fmla="*/ 2124523 w 10469409"/>
                <a:gd name="connsiteY6" fmla="*/ 1120518 h 6071194"/>
                <a:gd name="connsiteX7" fmla="*/ 2068029 w 10469409"/>
                <a:gd name="connsiteY7" fmla="*/ 825325 h 6071194"/>
                <a:gd name="connsiteX8" fmla="*/ 2078803 w 10469409"/>
                <a:gd name="connsiteY8" fmla="*/ 777618 h 6071194"/>
                <a:gd name="connsiteX9" fmla="*/ 2170243 w 10469409"/>
                <a:gd name="connsiteY9" fmla="*/ 1086228 h 6071194"/>
                <a:gd name="connsiteX10" fmla="*/ 2215963 w 10469409"/>
                <a:gd name="connsiteY10" fmla="*/ 1269108 h 6071194"/>
                <a:gd name="connsiteX11" fmla="*/ 2284543 w 10469409"/>
                <a:gd name="connsiteY11" fmla="*/ 1303398 h 6071194"/>
                <a:gd name="connsiteX12" fmla="*/ 2330263 w 10469409"/>
                <a:gd name="connsiteY12" fmla="*/ 1166238 h 6071194"/>
                <a:gd name="connsiteX13" fmla="*/ 2467423 w 10469409"/>
                <a:gd name="connsiteY13" fmla="*/ 880488 h 6071194"/>
                <a:gd name="connsiteX14" fmla="*/ 2558863 w 10469409"/>
                <a:gd name="connsiteY14" fmla="*/ 640458 h 6071194"/>
                <a:gd name="connsiteX15" fmla="*/ 2616013 w 10469409"/>
                <a:gd name="connsiteY15" fmla="*/ 537588 h 6071194"/>
                <a:gd name="connsiteX16" fmla="*/ 2558863 w 10469409"/>
                <a:gd name="connsiteY16" fmla="*/ 789048 h 6071194"/>
                <a:gd name="connsiteX17" fmla="*/ 2444563 w 10469409"/>
                <a:gd name="connsiteY17" fmla="*/ 1097658 h 6071194"/>
                <a:gd name="connsiteX18" fmla="*/ 2375983 w 10469409"/>
                <a:gd name="connsiteY18" fmla="*/ 1406268 h 6071194"/>
                <a:gd name="connsiteX19" fmla="*/ 2558863 w 10469409"/>
                <a:gd name="connsiteY19" fmla="*/ 1577718 h 6071194"/>
                <a:gd name="connsiteX20" fmla="*/ 2878903 w 10469409"/>
                <a:gd name="connsiteY20" fmla="*/ 1657728 h 6071194"/>
                <a:gd name="connsiteX21" fmla="*/ 3187513 w 10469409"/>
                <a:gd name="connsiteY21" fmla="*/ 1657728 h 6071194"/>
                <a:gd name="connsiteX22" fmla="*/ 3370393 w 10469409"/>
                <a:gd name="connsiteY22" fmla="*/ 1566288 h 6071194"/>
                <a:gd name="connsiteX23" fmla="*/ 3488066 w 10469409"/>
                <a:gd name="connsiteY23" fmla="*/ 1246753 h 6071194"/>
                <a:gd name="connsiteX24" fmla="*/ 3495138 w 10469409"/>
                <a:gd name="connsiteY24" fmla="*/ 1115548 h 6071194"/>
                <a:gd name="connsiteX25" fmla="*/ 3493650 w 10469409"/>
                <a:gd name="connsiteY25" fmla="*/ 1063976 h 6071194"/>
                <a:gd name="connsiteX26" fmla="*/ 3450403 w 10469409"/>
                <a:gd name="connsiteY26" fmla="*/ 777618 h 6071194"/>
                <a:gd name="connsiteX27" fmla="*/ 3119893 w 10469409"/>
                <a:gd name="connsiteY27" fmla="*/ 321571 h 6071194"/>
                <a:gd name="connsiteX28" fmla="*/ 3497351 w 10469409"/>
                <a:gd name="connsiteY28" fmla="*/ 674883 h 6071194"/>
                <a:gd name="connsiteX29" fmla="*/ 3759013 w 10469409"/>
                <a:gd name="connsiteY29" fmla="*/ 571878 h 6071194"/>
                <a:gd name="connsiteX30" fmla="*/ 3999043 w 10469409"/>
                <a:gd name="connsiteY30" fmla="*/ 91818 h 6071194"/>
                <a:gd name="connsiteX31" fmla="*/ 4033333 w 10469409"/>
                <a:gd name="connsiteY31" fmla="*/ 11808 h 6071194"/>
                <a:gd name="connsiteX32" fmla="*/ 3984569 w 10469409"/>
                <a:gd name="connsiteY32" fmla="*/ 247366 h 6071194"/>
                <a:gd name="connsiteX33" fmla="*/ 3812791 w 10469409"/>
                <a:gd name="connsiteY33" fmla="*/ 647417 h 6071194"/>
                <a:gd name="connsiteX34" fmla="*/ 3592906 w 10469409"/>
                <a:gd name="connsiteY34" fmla="*/ 811408 h 6071194"/>
                <a:gd name="connsiteX35" fmla="*/ 3604425 w 10469409"/>
                <a:gd name="connsiteY35" fmla="*/ 999253 h 6071194"/>
                <a:gd name="connsiteX36" fmla="*/ 3872985 w 10469409"/>
                <a:gd name="connsiteY36" fmla="*/ 881976 h 6071194"/>
                <a:gd name="connsiteX37" fmla="*/ 4200754 w 10469409"/>
                <a:gd name="connsiteY37" fmla="*/ 774136 h 6071194"/>
                <a:gd name="connsiteX38" fmla="*/ 4064251 w 10469409"/>
                <a:gd name="connsiteY38" fmla="*/ 847195 h 6071194"/>
                <a:gd name="connsiteX39" fmla="*/ 3818880 w 10469409"/>
                <a:gd name="connsiteY39" fmla="*/ 991305 h 6071194"/>
                <a:gd name="connsiteX40" fmla="*/ 3658531 w 10469409"/>
                <a:gd name="connsiteY40" fmla="*/ 1093178 h 6071194"/>
                <a:gd name="connsiteX41" fmla="*/ 3622838 w 10469409"/>
                <a:gd name="connsiteY41" fmla="*/ 1221401 h 6071194"/>
                <a:gd name="connsiteX42" fmla="*/ 3577446 w 10469409"/>
                <a:gd name="connsiteY42" fmla="*/ 1500691 h 6071194"/>
                <a:gd name="connsiteX43" fmla="*/ 3461833 w 10469409"/>
                <a:gd name="connsiteY43" fmla="*/ 1726308 h 6071194"/>
                <a:gd name="connsiteX44" fmla="*/ 3278953 w 10469409"/>
                <a:gd name="connsiteY44" fmla="*/ 2034918 h 6071194"/>
                <a:gd name="connsiteX45" fmla="*/ 3288742 w 10469409"/>
                <a:gd name="connsiteY45" fmla="*/ 2273460 h 6071194"/>
                <a:gd name="connsiteX46" fmla="*/ 3434288 w 10469409"/>
                <a:gd name="connsiteY46" fmla="*/ 2417577 h 6071194"/>
                <a:gd name="connsiteX47" fmla="*/ 3781217 w 10469409"/>
                <a:gd name="connsiteY47" fmla="*/ 2618845 h 6071194"/>
                <a:gd name="connsiteX48" fmla="*/ 4079053 w 10469409"/>
                <a:gd name="connsiteY48" fmla="*/ 2777868 h 6071194"/>
                <a:gd name="connsiteX49" fmla="*/ 8113040 w 10469409"/>
                <a:gd name="connsiteY49" fmla="*/ 4477806 h 6071194"/>
                <a:gd name="connsiteX50" fmla="*/ 9564254 w 10469409"/>
                <a:gd name="connsiteY50" fmla="*/ 4967208 h 6071194"/>
                <a:gd name="connsiteX51" fmla="*/ 9975288 w 10469409"/>
                <a:gd name="connsiteY51" fmla="*/ 5127218 h 6071194"/>
                <a:gd name="connsiteX52" fmla="*/ 10424531 w 10469409"/>
                <a:gd name="connsiteY52" fmla="*/ 4864394 h 6071194"/>
                <a:gd name="connsiteX53" fmla="*/ 9925763 w 10469409"/>
                <a:gd name="connsiteY53" fmla="*/ 6071190 h 6071194"/>
                <a:gd name="connsiteX54" fmla="*/ 9706266 w 10469409"/>
                <a:gd name="connsiteY54" fmla="*/ 5408236 h 6071194"/>
                <a:gd name="connsiteX55" fmla="*/ 8790276 w 10469409"/>
                <a:gd name="connsiteY55" fmla="*/ 5047055 h 6071194"/>
                <a:gd name="connsiteX56" fmla="*/ 4940575 w 10469409"/>
                <a:gd name="connsiteY56" fmla="*/ 3376168 h 6071194"/>
                <a:gd name="connsiteX57" fmla="*/ 3944371 w 10469409"/>
                <a:gd name="connsiteY57" fmla="*/ 2976643 h 6071194"/>
                <a:gd name="connsiteX58" fmla="*/ 3460193 w 10469409"/>
                <a:gd name="connsiteY58" fmla="*/ 2852901 h 6071194"/>
                <a:gd name="connsiteX59" fmla="*/ 3217865 w 10469409"/>
                <a:gd name="connsiteY59" fmla="*/ 2829045 h 6071194"/>
                <a:gd name="connsiteX60" fmla="*/ 3025524 w 10469409"/>
                <a:gd name="connsiteY60" fmla="*/ 2858861 h 6071194"/>
                <a:gd name="connsiteX61" fmla="*/ 2832855 w 10469409"/>
                <a:gd name="connsiteY61" fmla="*/ 2930924 h 6071194"/>
                <a:gd name="connsiteX62" fmla="*/ 2820111 w 10469409"/>
                <a:gd name="connsiteY62" fmla="*/ 3026344 h 6071194"/>
                <a:gd name="connsiteX63" fmla="*/ 2959241 w 10469409"/>
                <a:gd name="connsiteY63" fmla="*/ 3167976 h 6071194"/>
                <a:gd name="connsiteX64" fmla="*/ 3176083 w 10469409"/>
                <a:gd name="connsiteY64" fmla="*/ 3269358 h 6071194"/>
                <a:gd name="connsiteX65" fmla="*/ 3388239 w 10469409"/>
                <a:gd name="connsiteY65" fmla="*/ 3442290 h 6071194"/>
                <a:gd name="connsiteX66" fmla="*/ 3212014 w 10469409"/>
                <a:gd name="connsiteY66" fmla="*/ 3336948 h 6071194"/>
                <a:gd name="connsiteX67" fmla="*/ 3004633 w 10469409"/>
                <a:gd name="connsiteY67" fmla="*/ 3276814 h 6071194"/>
                <a:gd name="connsiteX68" fmla="*/ 2771676 w 10469409"/>
                <a:gd name="connsiteY68" fmla="*/ 3166987 h 6071194"/>
                <a:gd name="connsiteX69" fmla="*/ 2638873 w 10469409"/>
                <a:gd name="connsiteY69" fmla="*/ 3097908 h 6071194"/>
                <a:gd name="connsiteX70" fmla="*/ 2570293 w 10469409"/>
                <a:gd name="connsiteY70" fmla="*/ 3109338 h 6071194"/>
                <a:gd name="connsiteX71" fmla="*/ 2525557 w 10469409"/>
                <a:gd name="connsiteY71" fmla="*/ 3326508 h 6071194"/>
                <a:gd name="connsiteX72" fmla="*/ 2584349 w 10469409"/>
                <a:gd name="connsiteY72" fmla="*/ 3577470 h 6071194"/>
                <a:gd name="connsiteX73" fmla="*/ 2663703 w 10469409"/>
                <a:gd name="connsiteY73" fmla="*/ 3996904 h 6071194"/>
                <a:gd name="connsiteX74" fmla="*/ 2633113 w 10469409"/>
                <a:gd name="connsiteY74" fmla="*/ 4192703 h 6071194"/>
                <a:gd name="connsiteX75" fmla="*/ 2539703 w 10469409"/>
                <a:gd name="connsiteY75" fmla="*/ 4455574 h 6071194"/>
                <a:gd name="connsiteX76" fmla="*/ 2595212 w 10469409"/>
                <a:gd name="connsiteY76" fmla="*/ 3945217 h 6071194"/>
                <a:gd name="connsiteX77" fmla="*/ 2481240 w 10469409"/>
                <a:gd name="connsiteY77" fmla="*/ 3566538 h 6071194"/>
                <a:gd name="connsiteX78" fmla="*/ 2307403 w 10469409"/>
                <a:gd name="connsiteY78" fmla="*/ 3166488 h 6071194"/>
                <a:gd name="connsiteX79" fmla="*/ 2261683 w 10469409"/>
                <a:gd name="connsiteY79" fmla="*/ 3063618 h 6071194"/>
                <a:gd name="connsiteX80" fmla="*/ 2078803 w 10469409"/>
                <a:gd name="connsiteY80" fmla="*/ 2949318 h 6071194"/>
                <a:gd name="connsiteX81" fmla="*/ 1824299 w 10469409"/>
                <a:gd name="connsiteY81" fmla="*/ 3002494 h 6071194"/>
                <a:gd name="connsiteX82" fmla="*/ 1412162 w 10469409"/>
                <a:gd name="connsiteY82" fmla="*/ 3235573 h 6071194"/>
                <a:gd name="connsiteX83" fmla="*/ 1381573 w 10469409"/>
                <a:gd name="connsiteY83" fmla="*/ 3680838 h 6071194"/>
                <a:gd name="connsiteX84" fmla="*/ 1340867 w 10469409"/>
                <a:gd name="connsiteY84" fmla="*/ 3980504 h 6071194"/>
                <a:gd name="connsiteX85" fmla="*/ 1197619 w 10469409"/>
                <a:gd name="connsiteY85" fmla="*/ 4738831 h 6071194"/>
                <a:gd name="connsiteX86" fmla="*/ 1220896 w 10469409"/>
                <a:gd name="connsiteY86" fmla="*/ 4338309 h 6071194"/>
                <a:gd name="connsiteX87" fmla="*/ 1242772 w 10469409"/>
                <a:gd name="connsiteY87" fmla="*/ 4080888 h 6071194"/>
                <a:gd name="connsiteX88" fmla="*/ 1198693 w 10469409"/>
                <a:gd name="connsiteY88" fmla="*/ 3909438 h 6071194"/>
                <a:gd name="connsiteX89" fmla="*/ 970093 w 10469409"/>
                <a:gd name="connsiteY89" fmla="*/ 3989448 h 6071194"/>
                <a:gd name="connsiteX90" fmla="*/ 766328 w 10469409"/>
                <a:gd name="connsiteY90" fmla="*/ 4131990 h 6071194"/>
                <a:gd name="connsiteX91" fmla="*/ 555808 w 10469409"/>
                <a:gd name="connsiteY91" fmla="*/ 4355688 h 6071194"/>
                <a:gd name="connsiteX92" fmla="*/ 785900 w 10469409"/>
                <a:gd name="connsiteY92" fmla="*/ 4017771 h 6071194"/>
                <a:gd name="connsiteX93" fmla="*/ 1130113 w 10469409"/>
                <a:gd name="connsiteY93" fmla="*/ 3817500 h 6071194"/>
                <a:gd name="connsiteX94" fmla="*/ 1278703 w 10469409"/>
                <a:gd name="connsiteY94" fmla="*/ 3726558 h 6071194"/>
                <a:gd name="connsiteX95" fmla="*/ 1269661 w 10469409"/>
                <a:gd name="connsiteY95" fmla="*/ 3390117 h 6071194"/>
                <a:gd name="connsiteX96" fmla="*/ 1309620 w 10469409"/>
                <a:gd name="connsiteY96" fmla="*/ 3169963 h 6071194"/>
                <a:gd name="connsiteX97" fmla="*/ 1393003 w 10469409"/>
                <a:gd name="connsiteY97" fmla="*/ 3052188 h 6071194"/>
                <a:gd name="connsiteX98" fmla="*/ 1080693 w 10469409"/>
                <a:gd name="connsiteY98" fmla="*/ 2984604 h 6071194"/>
                <a:gd name="connsiteX99" fmla="*/ 663453 w 10469409"/>
                <a:gd name="connsiteY99" fmla="*/ 3023360 h 6071194"/>
                <a:gd name="connsiteX100" fmla="*/ 235111 w 10469409"/>
                <a:gd name="connsiteY100" fmla="*/ 3217172 h 6071194"/>
                <a:gd name="connsiteX101" fmla="*/ 421453 w 10469409"/>
                <a:gd name="connsiteY101" fmla="*/ 3029328 h 6071194"/>
                <a:gd name="connsiteX102" fmla="*/ 627193 w 10469409"/>
                <a:gd name="connsiteY102" fmla="*/ 2926458 h 6071194"/>
                <a:gd name="connsiteX103" fmla="*/ 854480 w 10469409"/>
                <a:gd name="connsiteY103" fmla="*/ 2889178 h 6071194"/>
                <a:gd name="connsiteX104" fmla="*/ 1149272 w 10469409"/>
                <a:gd name="connsiteY104" fmla="*/ 2889676 h 6071194"/>
                <a:gd name="connsiteX105" fmla="*/ 1531894 w 10469409"/>
                <a:gd name="connsiteY105" fmla="*/ 2917507 h 6071194"/>
                <a:gd name="connsiteX106" fmla="*/ 1860559 w 10469409"/>
                <a:gd name="connsiteY106" fmla="*/ 2766431 h 6071194"/>
                <a:gd name="connsiteX107" fmla="*/ 1701613 w 10469409"/>
                <a:gd name="connsiteY107" fmla="*/ 2263518 h 6071194"/>
                <a:gd name="connsiteX108" fmla="*/ 1690183 w 10469409"/>
                <a:gd name="connsiteY108" fmla="*/ 1966338 h 6071194"/>
                <a:gd name="connsiteX109" fmla="*/ 1381991 w 10469409"/>
                <a:gd name="connsiteY109" fmla="*/ 1841604 h 6071194"/>
                <a:gd name="connsiteX110" fmla="*/ 1095823 w 10469409"/>
                <a:gd name="connsiteY110" fmla="*/ 1714878 h 6071194"/>
                <a:gd name="connsiteX111" fmla="*/ 746507 w 10469409"/>
                <a:gd name="connsiteY111" fmla="*/ 1626415 h 6071194"/>
                <a:gd name="connsiteX112" fmla="*/ 352873 w 10469409"/>
                <a:gd name="connsiteY112" fmla="*/ 1726308 h 6071194"/>
                <a:gd name="connsiteX113" fmla="*/ 113171 w 10469409"/>
                <a:gd name="connsiteY113" fmla="*/ 1763582 h 6071194"/>
                <a:gd name="connsiteX114" fmla="*/ 9973 w 10469409"/>
                <a:gd name="connsiteY114" fmla="*/ 1737738 h 6071194"/>
                <a:gd name="connsiteX115" fmla="*/ 348516 w 10469409"/>
                <a:gd name="connsiteY115" fmla="*/ 1643812 h 6071194"/>
                <a:gd name="connsiteX116" fmla="*/ 653097 w 10469409"/>
                <a:gd name="connsiteY116" fmla="*/ 1543920 h 6071194"/>
                <a:gd name="connsiteX117" fmla="*/ 1072963 w 10469409"/>
                <a:gd name="connsiteY117" fmla="*/ 1612008 h 6071194"/>
                <a:gd name="connsiteX118" fmla="*/ 1244413 w 10469409"/>
                <a:gd name="connsiteY118" fmla="*/ 1657728 h 6071194"/>
                <a:gd name="connsiteX119" fmla="*/ 1205766 w 10469409"/>
                <a:gd name="connsiteY119" fmla="*/ 1451988 h 6071194"/>
                <a:gd name="connsiteX120" fmla="*/ 1046313 w 10469409"/>
                <a:gd name="connsiteY120" fmla="*/ 815409 h 6071194"/>
                <a:gd name="connsiteX121" fmla="*/ 1221553 w 10469409"/>
                <a:gd name="connsiteY121" fmla="*/ 1211958 h 6071194"/>
                <a:gd name="connsiteX0" fmla="*/ 1221553 w 10409467"/>
                <a:gd name="connsiteY0" fmla="*/ 1211958 h 6071194"/>
                <a:gd name="connsiteX1" fmla="*/ 1343911 w 10409467"/>
                <a:gd name="connsiteY1" fmla="*/ 1559828 h 6071194"/>
                <a:gd name="connsiteX2" fmla="*/ 1553023 w 10409467"/>
                <a:gd name="connsiteY2" fmla="*/ 1657728 h 6071194"/>
                <a:gd name="connsiteX3" fmla="*/ 1907353 w 10409467"/>
                <a:gd name="connsiteY3" fmla="*/ 1680588 h 6071194"/>
                <a:gd name="connsiteX4" fmla="*/ 2021653 w 10409467"/>
                <a:gd name="connsiteY4" fmla="*/ 1543428 h 6071194"/>
                <a:gd name="connsiteX5" fmla="*/ 2124523 w 10409467"/>
                <a:gd name="connsiteY5" fmla="*/ 1291968 h 6071194"/>
                <a:gd name="connsiteX6" fmla="*/ 2124523 w 10409467"/>
                <a:gd name="connsiteY6" fmla="*/ 1120518 h 6071194"/>
                <a:gd name="connsiteX7" fmla="*/ 2068029 w 10409467"/>
                <a:gd name="connsiteY7" fmla="*/ 825325 h 6071194"/>
                <a:gd name="connsiteX8" fmla="*/ 2078803 w 10409467"/>
                <a:gd name="connsiteY8" fmla="*/ 777618 h 6071194"/>
                <a:gd name="connsiteX9" fmla="*/ 2170243 w 10409467"/>
                <a:gd name="connsiteY9" fmla="*/ 1086228 h 6071194"/>
                <a:gd name="connsiteX10" fmla="*/ 2215963 w 10409467"/>
                <a:gd name="connsiteY10" fmla="*/ 1269108 h 6071194"/>
                <a:gd name="connsiteX11" fmla="*/ 2284543 w 10409467"/>
                <a:gd name="connsiteY11" fmla="*/ 1303398 h 6071194"/>
                <a:gd name="connsiteX12" fmla="*/ 2330263 w 10409467"/>
                <a:gd name="connsiteY12" fmla="*/ 1166238 h 6071194"/>
                <a:gd name="connsiteX13" fmla="*/ 2467423 w 10409467"/>
                <a:gd name="connsiteY13" fmla="*/ 880488 h 6071194"/>
                <a:gd name="connsiteX14" fmla="*/ 2558863 w 10409467"/>
                <a:gd name="connsiteY14" fmla="*/ 640458 h 6071194"/>
                <a:gd name="connsiteX15" fmla="*/ 2616013 w 10409467"/>
                <a:gd name="connsiteY15" fmla="*/ 537588 h 6071194"/>
                <a:gd name="connsiteX16" fmla="*/ 2558863 w 10409467"/>
                <a:gd name="connsiteY16" fmla="*/ 789048 h 6071194"/>
                <a:gd name="connsiteX17" fmla="*/ 2444563 w 10409467"/>
                <a:gd name="connsiteY17" fmla="*/ 1097658 h 6071194"/>
                <a:gd name="connsiteX18" fmla="*/ 2375983 w 10409467"/>
                <a:gd name="connsiteY18" fmla="*/ 1406268 h 6071194"/>
                <a:gd name="connsiteX19" fmla="*/ 2558863 w 10409467"/>
                <a:gd name="connsiteY19" fmla="*/ 1577718 h 6071194"/>
                <a:gd name="connsiteX20" fmla="*/ 2878903 w 10409467"/>
                <a:gd name="connsiteY20" fmla="*/ 1657728 h 6071194"/>
                <a:gd name="connsiteX21" fmla="*/ 3187513 w 10409467"/>
                <a:gd name="connsiteY21" fmla="*/ 1657728 h 6071194"/>
                <a:gd name="connsiteX22" fmla="*/ 3370393 w 10409467"/>
                <a:gd name="connsiteY22" fmla="*/ 1566288 h 6071194"/>
                <a:gd name="connsiteX23" fmla="*/ 3488066 w 10409467"/>
                <a:gd name="connsiteY23" fmla="*/ 1246753 h 6071194"/>
                <a:gd name="connsiteX24" fmla="*/ 3495138 w 10409467"/>
                <a:gd name="connsiteY24" fmla="*/ 1115548 h 6071194"/>
                <a:gd name="connsiteX25" fmla="*/ 3493650 w 10409467"/>
                <a:gd name="connsiteY25" fmla="*/ 1063976 h 6071194"/>
                <a:gd name="connsiteX26" fmla="*/ 3450403 w 10409467"/>
                <a:gd name="connsiteY26" fmla="*/ 777618 h 6071194"/>
                <a:gd name="connsiteX27" fmla="*/ 3119893 w 10409467"/>
                <a:gd name="connsiteY27" fmla="*/ 321571 h 6071194"/>
                <a:gd name="connsiteX28" fmla="*/ 3497351 w 10409467"/>
                <a:gd name="connsiteY28" fmla="*/ 674883 h 6071194"/>
                <a:gd name="connsiteX29" fmla="*/ 3759013 w 10409467"/>
                <a:gd name="connsiteY29" fmla="*/ 571878 h 6071194"/>
                <a:gd name="connsiteX30" fmla="*/ 3999043 w 10409467"/>
                <a:gd name="connsiteY30" fmla="*/ 91818 h 6071194"/>
                <a:gd name="connsiteX31" fmla="*/ 4033333 w 10409467"/>
                <a:gd name="connsiteY31" fmla="*/ 11808 h 6071194"/>
                <a:gd name="connsiteX32" fmla="*/ 3984569 w 10409467"/>
                <a:gd name="connsiteY32" fmla="*/ 247366 h 6071194"/>
                <a:gd name="connsiteX33" fmla="*/ 3812791 w 10409467"/>
                <a:gd name="connsiteY33" fmla="*/ 647417 h 6071194"/>
                <a:gd name="connsiteX34" fmla="*/ 3592906 w 10409467"/>
                <a:gd name="connsiteY34" fmla="*/ 811408 h 6071194"/>
                <a:gd name="connsiteX35" fmla="*/ 3604425 w 10409467"/>
                <a:gd name="connsiteY35" fmla="*/ 999253 h 6071194"/>
                <a:gd name="connsiteX36" fmla="*/ 3872985 w 10409467"/>
                <a:gd name="connsiteY36" fmla="*/ 881976 h 6071194"/>
                <a:gd name="connsiteX37" fmla="*/ 4200754 w 10409467"/>
                <a:gd name="connsiteY37" fmla="*/ 774136 h 6071194"/>
                <a:gd name="connsiteX38" fmla="*/ 4064251 w 10409467"/>
                <a:gd name="connsiteY38" fmla="*/ 847195 h 6071194"/>
                <a:gd name="connsiteX39" fmla="*/ 3818880 w 10409467"/>
                <a:gd name="connsiteY39" fmla="*/ 991305 h 6071194"/>
                <a:gd name="connsiteX40" fmla="*/ 3658531 w 10409467"/>
                <a:gd name="connsiteY40" fmla="*/ 1093178 h 6071194"/>
                <a:gd name="connsiteX41" fmla="*/ 3622838 w 10409467"/>
                <a:gd name="connsiteY41" fmla="*/ 1221401 h 6071194"/>
                <a:gd name="connsiteX42" fmla="*/ 3577446 w 10409467"/>
                <a:gd name="connsiteY42" fmla="*/ 1500691 h 6071194"/>
                <a:gd name="connsiteX43" fmla="*/ 3461833 w 10409467"/>
                <a:gd name="connsiteY43" fmla="*/ 1726308 h 6071194"/>
                <a:gd name="connsiteX44" fmla="*/ 3278953 w 10409467"/>
                <a:gd name="connsiteY44" fmla="*/ 2034918 h 6071194"/>
                <a:gd name="connsiteX45" fmla="*/ 3288742 w 10409467"/>
                <a:gd name="connsiteY45" fmla="*/ 2273460 h 6071194"/>
                <a:gd name="connsiteX46" fmla="*/ 3434288 w 10409467"/>
                <a:gd name="connsiteY46" fmla="*/ 2417577 h 6071194"/>
                <a:gd name="connsiteX47" fmla="*/ 3781217 w 10409467"/>
                <a:gd name="connsiteY47" fmla="*/ 2618845 h 6071194"/>
                <a:gd name="connsiteX48" fmla="*/ 4079053 w 10409467"/>
                <a:gd name="connsiteY48" fmla="*/ 2777868 h 6071194"/>
                <a:gd name="connsiteX49" fmla="*/ 8113040 w 10409467"/>
                <a:gd name="connsiteY49" fmla="*/ 4477806 h 6071194"/>
                <a:gd name="connsiteX50" fmla="*/ 9564254 w 10409467"/>
                <a:gd name="connsiteY50" fmla="*/ 4967208 h 6071194"/>
                <a:gd name="connsiteX51" fmla="*/ 9975288 w 10409467"/>
                <a:gd name="connsiteY51" fmla="*/ 5127218 h 6071194"/>
                <a:gd name="connsiteX52" fmla="*/ 10359596 w 10409467"/>
                <a:gd name="connsiteY52" fmla="*/ 5064618 h 6071194"/>
                <a:gd name="connsiteX53" fmla="*/ 9925763 w 10409467"/>
                <a:gd name="connsiteY53" fmla="*/ 6071190 h 6071194"/>
                <a:gd name="connsiteX54" fmla="*/ 9706266 w 10409467"/>
                <a:gd name="connsiteY54" fmla="*/ 5408236 h 6071194"/>
                <a:gd name="connsiteX55" fmla="*/ 8790276 w 10409467"/>
                <a:gd name="connsiteY55" fmla="*/ 5047055 h 6071194"/>
                <a:gd name="connsiteX56" fmla="*/ 4940575 w 10409467"/>
                <a:gd name="connsiteY56" fmla="*/ 3376168 h 6071194"/>
                <a:gd name="connsiteX57" fmla="*/ 3944371 w 10409467"/>
                <a:gd name="connsiteY57" fmla="*/ 2976643 h 6071194"/>
                <a:gd name="connsiteX58" fmla="*/ 3460193 w 10409467"/>
                <a:gd name="connsiteY58" fmla="*/ 2852901 h 6071194"/>
                <a:gd name="connsiteX59" fmla="*/ 3217865 w 10409467"/>
                <a:gd name="connsiteY59" fmla="*/ 2829045 h 6071194"/>
                <a:gd name="connsiteX60" fmla="*/ 3025524 w 10409467"/>
                <a:gd name="connsiteY60" fmla="*/ 2858861 h 6071194"/>
                <a:gd name="connsiteX61" fmla="*/ 2832855 w 10409467"/>
                <a:gd name="connsiteY61" fmla="*/ 2930924 h 6071194"/>
                <a:gd name="connsiteX62" fmla="*/ 2820111 w 10409467"/>
                <a:gd name="connsiteY62" fmla="*/ 3026344 h 6071194"/>
                <a:gd name="connsiteX63" fmla="*/ 2959241 w 10409467"/>
                <a:gd name="connsiteY63" fmla="*/ 3167976 h 6071194"/>
                <a:gd name="connsiteX64" fmla="*/ 3176083 w 10409467"/>
                <a:gd name="connsiteY64" fmla="*/ 3269358 h 6071194"/>
                <a:gd name="connsiteX65" fmla="*/ 3388239 w 10409467"/>
                <a:gd name="connsiteY65" fmla="*/ 3442290 h 6071194"/>
                <a:gd name="connsiteX66" fmla="*/ 3212014 w 10409467"/>
                <a:gd name="connsiteY66" fmla="*/ 3336948 h 6071194"/>
                <a:gd name="connsiteX67" fmla="*/ 3004633 w 10409467"/>
                <a:gd name="connsiteY67" fmla="*/ 3276814 h 6071194"/>
                <a:gd name="connsiteX68" fmla="*/ 2771676 w 10409467"/>
                <a:gd name="connsiteY68" fmla="*/ 3166987 h 6071194"/>
                <a:gd name="connsiteX69" fmla="*/ 2638873 w 10409467"/>
                <a:gd name="connsiteY69" fmla="*/ 3097908 h 6071194"/>
                <a:gd name="connsiteX70" fmla="*/ 2570293 w 10409467"/>
                <a:gd name="connsiteY70" fmla="*/ 3109338 h 6071194"/>
                <a:gd name="connsiteX71" fmla="*/ 2525557 w 10409467"/>
                <a:gd name="connsiteY71" fmla="*/ 3326508 h 6071194"/>
                <a:gd name="connsiteX72" fmla="*/ 2584349 w 10409467"/>
                <a:gd name="connsiteY72" fmla="*/ 3577470 h 6071194"/>
                <a:gd name="connsiteX73" fmla="*/ 2663703 w 10409467"/>
                <a:gd name="connsiteY73" fmla="*/ 3996904 h 6071194"/>
                <a:gd name="connsiteX74" fmla="*/ 2633113 w 10409467"/>
                <a:gd name="connsiteY74" fmla="*/ 4192703 h 6071194"/>
                <a:gd name="connsiteX75" fmla="*/ 2539703 w 10409467"/>
                <a:gd name="connsiteY75" fmla="*/ 4455574 h 6071194"/>
                <a:gd name="connsiteX76" fmla="*/ 2595212 w 10409467"/>
                <a:gd name="connsiteY76" fmla="*/ 3945217 h 6071194"/>
                <a:gd name="connsiteX77" fmla="*/ 2481240 w 10409467"/>
                <a:gd name="connsiteY77" fmla="*/ 3566538 h 6071194"/>
                <a:gd name="connsiteX78" fmla="*/ 2307403 w 10409467"/>
                <a:gd name="connsiteY78" fmla="*/ 3166488 h 6071194"/>
                <a:gd name="connsiteX79" fmla="*/ 2261683 w 10409467"/>
                <a:gd name="connsiteY79" fmla="*/ 3063618 h 6071194"/>
                <a:gd name="connsiteX80" fmla="*/ 2078803 w 10409467"/>
                <a:gd name="connsiteY80" fmla="*/ 2949318 h 6071194"/>
                <a:gd name="connsiteX81" fmla="*/ 1824299 w 10409467"/>
                <a:gd name="connsiteY81" fmla="*/ 3002494 h 6071194"/>
                <a:gd name="connsiteX82" fmla="*/ 1412162 w 10409467"/>
                <a:gd name="connsiteY82" fmla="*/ 3235573 h 6071194"/>
                <a:gd name="connsiteX83" fmla="*/ 1381573 w 10409467"/>
                <a:gd name="connsiteY83" fmla="*/ 3680838 h 6071194"/>
                <a:gd name="connsiteX84" fmla="*/ 1340867 w 10409467"/>
                <a:gd name="connsiteY84" fmla="*/ 3980504 h 6071194"/>
                <a:gd name="connsiteX85" fmla="*/ 1197619 w 10409467"/>
                <a:gd name="connsiteY85" fmla="*/ 4738831 h 6071194"/>
                <a:gd name="connsiteX86" fmla="*/ 1220896 w 10409467"/>
                <a:gd name="connsiteY86" fmla="*/ 4338309 h 6071194"/>
                <a:gd name="connsiteX87" fmla="*/ 1242772 w 10409467"/>
                <a:gd name="connsiteY87" fmla="*/ 4080888 h 6071194"/>
                <a:gd name="connsiteX88" fmla="*/ 1198693 w 10409467"/>
                <a:gd name="connsiteY88" fmla="*/ 3909438 h 6071194"/>
                <a:gd name="connsiteX89" fmla="*/ 970093 w 10409467"/>
                <a:gd name="connsiteY89" fmla="*/ 3989448 h 6071194"/>
                <a:gd name="connsiteX90" fmla="*/ 766328 w 10409467"/>
                <a:gd name="connsiteY90" fmla="*/ 4131990 h 6071194"/>
                <a:gd name="connsiteX91" fmla="*/ 555808 w 10409467"/>
                <a:gd name="connsiteY91" fmla="*/ 4355688 h 6071194"/>
                <a:gd name="connsiteX92" fmla="*/ 785900 w 10409467"/>
                <a:gd name="connsiteY92" fmla="*/ 4017771 h 6071194"/>
                <a:gd name="connsiteX93" fmla="*/ 1130113 w 10409467"/>
                <a:gd name="connsiteY93" fmla="*/ 3817500 h 6071194"/>
                <a:gd name="connsiteX94" fmla="*/ 1278703 w 10409467"/>
                <a:gd name="connsiteY94" fmla="*/ 3726558 h 6071194"/>
                <a:gd name="connsiteX95" fmla="*/ 1269661 w 10409467"/>
                <a:gd name="connsiteY95" fmla="*/ 3390117 h 6071194"/>
                <a:gd name="connsiteX96" fmla="*/ 1309620 w 10409467"/>
                <a:gd name="connsiteY96" fmla="*/ 3169963 h 6071194"/>
                <a:gd name="connsiteX97" fmla="*/ 1393003 w 10409467"/>
                <a:gd name="connsiteY97" fmla="*/ 3052188 h 6071194"/>
                <a:gd name="connsiteX98" fmla="*/ 1080693 w 10409467"/>
                <a:gd name="connsiteY98" fmla="*/ 2984604 h 6071194"/>
                <a:gd name="connsiteX99" fmla="*/ 663453 w 10409467"/>
                <a:gd name="connsiteY99" fmla="*/ 3023360 h 6071194"/>
                <a:gd name="connsiteX100" fmla="*/ 235111 w 10409467"/>
                <a:gd name="connsiteY100" fmla="*/ 3217172 h 6071194"/>
                <a:gd name="connsiteX101" fmla="*/ 421453 w 10409467"/>
                <a:gd name="connsiteY101" fmla="*/ 3029328 h 6071194"/>
                <a:gd name="connsiteX102" fmla="*/ 627193 w 10409467"/>
                <a:gd name="connsiteY102" fmla="*/ 2926458 h 6071194"/>
                <a:gd name="connsiteX103" fmla="*/ 854480 w 10409467"/>
                <a:gd name="connsiteY103" fmla="*/ 2889178 h 6071194"/>
                <a:gd name="connsiteX104" fmla="*/ 1149272 w 10409467"/>
                <a:gd name="connsiteY104" fmla="*/ 2889676 h 6071194"/>
                <a:gd name="connsiteX105" fmla="*/ 1531894 w 10409467"/>
                <a:gd name="connsiteY105" fmla="*/ 2917507 h 6071194"/>
                <a:gd name="connsiteX106" fmla="*/ 1860559 w 10409467"/>
                <a:gd name="connsiteY106" fmla="*/ 2766431 h 6071194"/>
                <a:gd name="connsiteX107" fmla="*/ 1701613 w 10409467"/>
                <a:gd name="connsiteY107" fmla="*/ 2263518 h 6071194"/>
                <a:gd name="connsiteX108" fmla="*/ 1690183 w 10409467"/>
                <a:gd name="connsiteY108" fmla="*/ 1966338 h 6071194"/>
                <a:gd name="connsiteX109" fmla="*/ 1381991 w 10409467"/>
                <a:gd name="connsiteY109" fmla="*/ 1841604 h 6071194"/>
                <a:gd name="connsiteX110" fmla="*/ 1095823 w 10409467"/>
                <a:gd name="connsiteY110" fmla="*/ 1714878 h 6071194"/>
                <a:gd name="connsiteX111" fmla="*/ 746507 w 10409467"/>
                <a:gd name="connsiteY111" fmla="*/ 1626415 h 6071194"/>
                <a:gd name="connsiteX112" fmla="*/ 352873 w 10409467"/>
                <a:gd name="connsiteY112" fmla="*/ 1726308 h 6071194"/>
                <a:gd name="connsiteX113" fmla="*/ 113171 w 10409467"/>
                <a:gd name="connsiteY113" fmla="*/ 1763582 h 6071194"/>
                <a:gd name="connsiteX114" fmla="*/ 9973 w 10409467"/>
                <a:gd name="connsiteY114" fmla="*/ 1737738 h 6071194"/>
                <a:gd name="connsiteX115" fmla="*/ 348516 w 10409467"/>
                <a:gd name="connsiteY115" fmla="*/ 1643812 h 6071194"/>
                <a:gd name="connsiteX116" fmla="*/ 653097 w 10409467"/>
                <a:gd name="connsiteY116" fmla="*/ 1543920 h 6071194"/>
                <a:gd name="connsiteX117" fmla="*/ 1072963 w 10409467"/>
                <a:gd name="connsiteY117" fmla="*/ 1612008 h 6071194"/>
                <a:gd name="connsiteX118" fmla="*/ 1244413 w 10409467"/>
                <a:gd name="connsiteY118" fmla="*/ 1657728 h 6071194"/>
                <a:gd name="connsiteX119" fmla="*/ 1205766 w 10409467"/>
                <a:gd name="connsiteY119" fmla="*/ 1451988 h 6071194"/>
                <a:gd name="connsiteX120" fmla="*/ 1046313 w 10409467"/>
                <a:gd name="connsiteY120" fmla="*/ 815409 h 6071194"/>
                <a:gd name="connsiteX121" fmla="*/ 1221553 w 10409467"/>
                <a:gd name="connsiteY121" fmla="*/ 1211958 h 6071194"/>
                <a:gd name="connsiteX0" fmla="*/ 1221553 w 10412532"/>
                <a:gd name="connsiteY0" fmla="*/ 1211958 h 5867458"/>
                <a:gd name="connsiteX1" fmla="*/ 1343911 w 10412532"/>
                <a:gd name="connsiteY1" fmla="*/ 1559828 h 5867458"/>
                <a:gd name="connsiteX2" fmla="*/ 1553023 w 10412532"/>
                <a:gd name="connsiteY2" fmla="*/ 1657728 h 5867458"/>
                <a:gd name="connsiteX3" fmla="*/ 1907353 w 10412532"/>
                <a:gd name="connsiteY3" fmla="*/ 1680588 h 5867458"/>
                <a:gd name="connsiteX4" fmla="*/ 2021653 w 10412532"/>
                <a:gd name="connsiteY4" fmla="*/ 1543428 h 5867458"/>
                <a:gd name="connsiteX5" fmla="*/ 2124523 w 10412532"/>
                <a:gd name="connsiteY5" fmla="*/ 1291968 h 5867458"/>
                <a:gd name="connsiteX6" fmla="*/ 2124523 w 10412532"/>
                <a:gd name="connsiteY6" fmla="*/ 1120518 h 5867458"/>
                <a:gd name="connsiteX7" fmla="*/ 2068029 w 10412532"/>
                <a:gd name="connsiteY7" fmla="*/ 825325 h 5867458"/>
                <a:gd name="connsiteX8" fmla="*/ 2078803 w 10412532"/>
                <a:gd name="connsiteY8" fmla="*/ 777618 h 5867458"/>
                <a:gd name="connsiteX9" fmla="*/ 2170243 w 10412532"/>
                <a:gd name="connsiteY9" fmla="*/ 1086228 h 5867458"/>
                <a:gd name="connsiteX10" fmla="*/ 2215963 w 10412532"/>
                <a:gd name="connsiteY10" fmla="*/ 1269108 h 5867458"/>
                <a:gd name="connsiteX11" fmla="*/ 2284543 w 10412532"/>
                <a:gd name="connsiteY11" fmla="*/ 1303398 h 5867458"/>
                <a:gd name="connsiteX12" fmla="*/ 2330263 w 10412532"/>
                <a:gd name="connsiteY12" fmla="*/ 1166238 h 5867458"/>
                <a:gd name="connsiteX13" fmla="*/ 2467423 w 10412532"/>
                <a:gd name="connsiteY13" fmla="*/ 880488 h 5867458"/>
                <a:gd name="connsiteX14" fmla="*/ 2558863 w 10412532"/>
                <a:gd name="connsiteY14" fmla="*/ 640458 h 5867458"/>
                <a:gd name="connsiteX15" fmla="*/ 2616013 w 10412532"/>
                <a:gd name="connsiteY15" fmla="*/ 537588 h 5867458"/>
                <a:gd name="connsiteX16" fmla="*/ 2558863 w 10412532"/>
                <a:gd name="connsiteY16" fmla="*/ 789048 h 5867458"/>
                <a:gd name="connsiteX17" fmla="*/ 2444563 w 10412532"/>
                <a:gd name="connsiteY17" fmla="*/ 1097658 h 5867458"/>
                <a:gd name="connsiteX18" fmla="*/ 2375983 w 10412532"/>
                <a:gd name="connsiteY18" fmla="*/ 1406268 h 5867458"/>
                <a:gd name="connsiteX19" fmla="*/ 2558863 w 10412532"/>
                <a:gd name="connsiteY19" fmla="*/ 1577718 h 5867458"/>
                <a:gd name="connsiteX20" fmla="*/ 2878903 w 10412532"/>
                <a:gd name="connsiteY20" fmla="*/ 1657728 h 5867458"/>
                <a:gd name="connsiteX21" fmla="*/ 3187513 w 10412532"/>
                <a:gd name="connsiteY21" fmla="*/ 1657728 h 5867458"/>
                <a:gd name="connsiteX22" fmla="*/ 3370393 w 10412532"/>
                <a:gd name="connsiteY22" fmla="*/ 1566288 h 5867458"/>
                <a:gd name="connsiteX23" fmla="*/ 3488066 w 10412532"/>
                <a:gd name="connsiteY23" fmla="*/ 1246753 h 5867458"/>
                <a:gd name="connsiteX24" fmla="*/ 3495138 w 10412532"/>
                <a:gd name="connsiteY24" fmla="*/ 1115548 h 5867458"/>
                <a:gd name="connsiteX25" fmla="*/ 3493650 w 10412532"/>
                <a:gd name="connsiteY25" fmla="*/ 1063976 h 5867458"/>
                <a:gd name="connsiteX26" fmla="*/ 3450403 w 10412532"/>
                <a:gd name="connsiteY26" fmla="*/ 777618 h 5867458"/>
                <a:gd name="connsiteX27" fmla="*/ 3119893 w 10412532"/>
                <a:gd name="connsiteY27" fmla="*/ 321571 h 5867458"/>
                <a:gd name="connsiteX28" fmla="*/ 3497351 w 10412532"/>
                <a:gd name="connsiteY28" fmla="*/ 674883 h 5867458"/>
                <a:gd name="connsiteX29" fmla="*/ 3759013 w 10412532"/>
                <a:gd name="connsiteY29" fmla="*/ 571878 h 5867458"/>
                <a:gd name="connsiteX30" fmla="*/ 3999043 w 10412532"/>
                <a:gd name="connsiteY30" fmla="*/ 91818 h 5867458"/>
                <a:gd name="connsiteX31" fmla="*/ 4033333 w 10412532"/>
                <a:gd name="connsiteY31" fmla="*/ 11808 h 5867458"/>
                <a:gd name="connsiteX32" fmla="*/ 3984569 w 10412532"/>
                <a:gd name="connsiteY32" fmla="*/ 247366 h 5867458"/>
                <a:gd name="connsiteX33" fmla="*/ 3812791 w 10412532"/>
                <a:gd name="connsiteY33" fmla="*/ 647417 h 5867458"/>
                <a:gd name="connsiteX34" fmla="*/ 3592906 w 10412532"/>
                <a:gd name="connsiteY34" fmla="*/ 811408 h 5867458"/>
                <a:gd name="connsiteX35" fmla="*/ 3604425 w 10412532"/>
                <a:gd name="connsiteY35" fmla="*/ 999253 h 5867458"/>
                <a:gd name="connsiteX36" fmla="*/ 3872985 w 10412532"/>
                <a:gd name="connsiteY36" fmla="*/ 881976 h 5867458"/>
                <a:gd name="connsiteX37" fmla="*/ 4200754 w 10412532"/>
                <a:gd name="connsiteY37" fmla="*/ 774136 h 5867458"/>
                <a:gd name="connsiteX38" fmla="*/ 4064251 w 10412532"/>
                <a:gd name="connsiteY38" fmla="*/ 847195 h 5867458"/>
                <a:gd name="connsiteX39" fmla="*/ 3818880 w 10412532"/>
                <a:gd name="connsiteY39" fmla="*/ 991305 h 5867458"/>
                <a:gd name="connsiteX40" fmla="*/ 3658531 w 10412532"/>
                <a:gd name="connsiteY40" fmla="*/ 1093178 h 5867458"/>
                <a:gd name="connsiteX41" fmla="*/ 3622838 w 10412532"/>
                <a:gd name="connsiteY41" fmla="*/ 1221401 h 5867458"/>
                <a:gd name="connsiteX42" fmla="*/ 3577446 w 10412532"/>
                <a:gd name="connsiteY42" fmla="*/ 1500691 h 5867458"/>
                <a:gd name="connsiteX43" fmla="*/ 3461833 w 10412532"/>
                <a:gd name="connsiteY43" fmla="*/ 1726308 h 5867458"/>
                <a:gd name="connsiteX44" fmla="*/ 3278953 w 10412532"/>
                <a:gd name="connsiteY44" fmla="*/ 2034918 h 5867458"/>
                <a:gd name="connsiteX45" fmla="*/ 3288742 w 10412532"/>
                <a:gd name="connsiteY45" fmla="*/ 2273460 h 5867458"/>
                <a:gd name="connsiteX46" fmla="*/ 3434288 w 10412532"/>
                <a:gd name="connsiteY46" fmla="*/ 2417577 h 5867458"/>
                <a:gd name="connsiteX47" fmla="*/ 3781217 w 10412532"/>
                <a:gd name="connsiteY47" fmla="*/ 2618845 h 5867458"/>
                <a:gd name="connsiteX48" fmla="*/ 4079053 w 10412532"/>
                <a:gd name="connsiteY48" fmla="*/ 2777868 h 5867458"/>
                <a:gd name="connsiteX49" fmla="*/ 8113040 w 10412532"/>
                <a:gd name="connsiteY49" fmla="*/ 4477806 h 5867458"/>
                <a:gd name="connsiteX50" fmla="*/ 9564254 w 10412532"/>
                <a:gd name="connsiteY50" fmla="*/ 4967208 h 5867458"/>
                <a:gd name="connsiteX51" fmla="*/ 9975288 w 10412532"/>
                <a:gd name="connsiteY51" fmla="*/ 5127218 h 5867458"/>
                <a:gd name="connsiteX52" fmla="*/ 10359596 w 10412532"/>
                <a:gd name="connsiteY52" fmla="*/ 5064618 h 5867458"/>
                <a:gd name="connsiteX53" fmla="*/ 9959777 w 10412532"/>
                <a:gd name="connsiteY53" fmla="*/ 5867453 h 5867458"/>
                <a:gd name="connsiteX54" fmla="*/ 9706266 w 10412532"/>
                <a:gd name="connsiteY54" fmla="*/ 5408236 h 5867458"/>
                <a:gd name="connsiteX55" fmla="*/ 8790276 w 10412532"/>
                <a:gd name="connsiteY55" fmla="*/ 5047055 h 5867458"/>
                <a:gd name="connsiteX56" fmla="*/ 4940575 w 10412532"/>
                <a:gd name="connsiteY56" fmla="*/ 3376168 h 5867458"/>
                <a:gd name="connsiteX57" fmla="*/ 3944371 w 10412532"/>
                <a:gd name="connsiteY57" fmla="*/ 2976643 h 5867458"/>
                <a:gd name="connsiteX58" fmla="*/ 3460193 w 10412532"/>
                <a:gd name="connsiteY58" fmla="*/ 2852901 h 5867458"/>
                <a:gd name="connsiteX59" fmla="*/ 3217865 w 10412532"/>
                <a:gd name="connsiteY59" fmla="*/ 2829045 h 5867458"/>
                <a:gd name="connsiteX60" fmla="*/ 3025524 w 10412532"/>
                <a:gd name="connsiteY60" fmla="*/ 2858861 h 5867458"/>
                <a:gd name="connsiteX61" fmla="*/ 2832855 w 10412532"/>
                <a:gd name="connsiteY61" fmla="*/ 2930924 h 5867458"/>
                <a:gd name="connsiteX62" fmla="*/ 2820111 w 10412532"/>
                <a:gd name="connsiteY62" fmla="*/ 3026344 h 5867458"/>
                <a:gd name="connsiteX63" fmla="*/ 2959241 w 10412532"/>
                <a:gd name="connsiteY63" fmla="*/ 3167976 h 5867458"/>
                <a:gd name="connsiteX64" fmla="*/ 3176083 w 10412532"/>
                <a:gd name="connsiteY64" fmla="*/ 3269358 h 5867458"/>
                <a:gd name="connsiteX65" fmla="*/ 3388239 w 10412532"/>
                <a:gd name="connsiteY65" fmla="*/ 3442290 h 5867458"/>
                <a:gd name="connsiteX66" fmla="*/ 3212014 w 10412532"/>
                <a:gd name="connsiteY66" fmla="*/ 3336948 h 5867458"/>
                <a:gd name="connsiteX67" fmla="*/ 3004633 w 10412532"/>
                <a:gd name="connsiteY67" fmla="*/ 3276814 h 5867458"/>
                <a:gd name="connsiteX68" fmla="*/ 2771676 w 10412532"/>
                <a:gd name="connsiteY68" fmla="*/ 3166987 h 5867458"/>
                <a:gd name="connsiteX69" fmla="*/ 2638873 w 10412532"/>
                <a:gd name="connsiteY69" fmla="*/ 3097908 h 5867458"/>
                <a:gd name="connsiteX70" fmla="*/ 2570293 w 10412532"/>
                <a:gd name="connsiteY70" fmla="*/ 3109338 h 5867458"/>
                <a:gd name="connsiteX71" fmla="*/ 2525557 w 10412532"/>
                <a:gd name="connsiteY71" fmla="*/ 3326508 h 5867458"/>
                <a:gd name="connsiteX72" fmla="*/ 2584349 w 10412532"/>
                <a:gd name="connsiteY72" fmla="*/ 3577470 h 5867458"/>
                <a:gd name="connsiteX73" fmla="*/ 2663703 w 10412532"/>
                <a:gd name="connsiteY73" fmla="*/ 3996904 h 5867458"/>
                <a:gd name="connsiteX74" fmla="*/ 2633113 w 10412532"/>
                <a:gd name="connsiteY74" fmla="*/ 4192703 h 5867458"/>
                <a:gd name="connsiteX75" fmla="*/ 2539703 w 10412532"/>
                <a:gd name="connsiteY75" fmla="*/ 4455574 h 5867458"/>
                <a:gd name="connsiteX76" fmla="*/ 2595212 w 10412532"/>
                <a:gd name="connsiteY76" fmla="*/ 3945217 h 5867458"/>
                <a:gd name="connsiteX77" fmla="*/ 2481240 w 10412532"/>
                <a:gd name="connsiteY77" fmla="*/ 3566538 h 5867458"/>
                <a:gd name="connsiteX78" fmla="*/ 2307403 w 10412532"/>
                <a:gd name="connsiteY78" fmla="*/ 3166488 h 5867458"/>
                <a:gd name="connsiteX79" fmla="*/ 2261683 w 10412532"/>
                <a:gd name="connsiteY79" fmla="*/ 3063618 h 5867458"/>
                <a:gd name="connsiteX80" fmla="*/ 2078803 w 10412532"/>
                <a:gd name="connsiteY80" fmla="*/ 2949318 h 5867458"/>
                <a:gd name="connsiteX81" fmla="*/ 1824299 w 10412532"/>
                <a:gd name="connsiteY81" fmla="*/ 3002494 h 5867458"/>
                <a:gd name="connsiteX82" fmla="*/ 1412162 w 10412532"/>
                <a:gd name="connsiteY82" fmla="*/ 3235573 h 5867458"/>
                <a:gd name="connsiteX83" fmla="*/ 1381573 w 10412532"/>
                <a:gd name="connsiteY83" fmla="*/ 3680838 h 5867458"/>
                <a:gd name="connsiteX84" fmla="*/ 1340867 w 10412532"/>
                <a:gd name="connsiteY84" fmla="*/ 3980504 h 5867458"/>
                <a:gd name="connsiteX85" fmla="*/ 1197619 w 10412532"/>
                <a:gd name="connsiteY85" fmla="*/ 4738831 h 5867458"/>
                <a:gd name="connsiteX86" fmla="*/ 1220896 w 10412532"/>
                <a:gd name="connsiteY86" fmla="*/ 4338309 h 5867458"/>
                <a:gd name="connsiteX87" fmla="*/ 1242772 w 10412532"/>
                <a:gd name="connsiteY87" fmla="*/ 4080888 h 5867458"/>
                <a:gd name="connsiteX88" fmla="*/ 1198693 w 10412532"/>
                <a:gd name="connsiteY88" fmla="*/ 3909438 h 5867458"/>
                <a:gd name="connsiteX89" fmla="*/ 970093 w 10412532"/>
                <a:gd name="connsiteY89" fmla="*/ 3989448 h 5867458"/>
                <a:gd name="connsiteX90" fmla="*/ 766328 w 10412532"/>
                <a:gd name="connsiteY90" fmla="*/ 4131990 h 5867458"/>
                <a:gd name="connsiteX91" fmla="*/ 555808 w 10412532"/>
                <a:gd name="connsiteY91" fmla="*/ 4355688 h 5867458"/>
                <a:gd name="connsiteX92" fmla="*/ 785900 w 10412532"/>
                <a:gd name="connsiteY92" fmla="*/ 4017771 h 5867458"/>
                <a:gd name="connsiteX93" fmla="*/ 1130113 w 10412532"/>
                <a:gd name="connsiteY93" fmla="*/ 3817500 h 5867458"/>
                <a:gd name="connsiteX94" fmla="*/ 1278703 w 10412532"/>
                <a:gd name="connsiteY94" fmla="*/ 3726558 h 5867458"/>
                <a:gd name="connsiteX95" fmla="*/ 1269661 w 10412532"/>
                <a:gd name="connsiteY95" fmla="*/ 3390117 h 5867458"/>
                <a:gd name="connsiteX96" fmla="*/ 1309620 w 10412532"/>
                <a:gd name="connsiteY96" fmla="*/ 3169963 h 5867458"/>
                <a:gd name="connsiteX97" fmla="*/ 1393003 w 10412532"/>
                <a:gd name="connsiteY97" fmla="*/ 3052188 h 5867458"/>
                <a:gd name="connsiteX98" fmla="*/ 1080693 w 10412532"/>
                <a:gd name="connsiteY98" fmla="*/ 2984604 h 5867458"/>
                <a:gd name="connsiteX99" fmla="*/ 663453 w 10412532"/>
                <a:gd name="connsiteY99" fmla="*/ 3023360 h 5867458"/>
                <a:gd name="connsiteX100" fmla="*/ 235111 w 10412532"/>
                <a:gd name="connsiteY100" fmla="*/ 3217172 h 5867458"/>
                <a:gd name="connsiteX101" fmla="*/ 421453 w 10412532"/>
                <a:gd name="connsiteY101" fmla="*/ 3029328 h 5867458"/>
                <a:gd name="connsiteX102" fmla="*/ 627193 w 10412532"/>
                <a:gd name="connsiteY102" fmla="*/ 2926458 h 5867458"/>
                <a:gd name="connsiteX103" fmla="*/ 854480 w 10412532"/>
                <a:gd name="connsiteY103" fmla="*/ 2889178 h 5867458"/>
                <a:gd name="connsiteX104" fmla="*/ 1149272 w 10412532"/>
                <a:gd name="connsiteY104" fmla="*/ 2889676 h 5867458"/>
                <a:gd name="connsiteX105" fmla="*/ 1531894 w 10412532"/>
                <a:gd name="connsiteY105" fmla="*/ 2917507 h 5867458"/>
                <a:gd name="connsiteX106" fmla="*/ 1860559 w 10412532"/>
                <a:gd name="connsiteY106" fmla="*/ 2766431 h 5867458"/>
                <a:gd name="connsiteX107" fmla="*/ 1701613 w 10412532"/>
                <a:gd name="connsiteY107" fmla="*/ 2263518 h 5867458"/>
                <a:gd name="connsiteX108" fmla="*/ 1690183 w 10412532"/>
                <a:gd name="connsiteY108" fmla="*/ 1966338 h 5867458"/>
                <a:gd name="connsiteX109" fmla="*/ 1381991 w 10412532"/>
                <a:gd name="connsiteY109" fmla="*/ 1841604 h 5867458"/>
                <a:gd name="connsiteX110" fmla="*/ 1095823 w 10412532"/>
                <a:gd name="connsiteY110" fmla="*/ 1714878 h 5867458"/>
                <a:gd name="connsiteX111" fmla="*/ 746507 w 10412532"/>
                <a:gd name="connsiteY111" fmla="*/ 1626415 h 5867458"/>
                <a:gd name="connsiteX112" fmla="*/ 352873 w 10412532"/>
                <a:gd name="connsiteY112" fmla="*/ 1726308 h 5867458"/>
                <a:gd name="connsiteX113" fmla="*/ 113171 w 10412532"/>
                <a:gd name="connsiteY113" fmla="*/ 1763582 h 5867458"/>
                <a:gd name="connsiteX114" fmla="*/ 9973 w 10412532"/>
                <a:gd name="connsiteY114" fmla="*/ 1737738 h 5867458"/>
                <a:gd name="connsiteX115" fmla="*/ 348516 w 10412532"/>
                <a:gd name="connsiteY115" fmla="*/ 1643812 h 5867458"/>
                <a:gd name="connsiteX116" fmla="*/ 653097 w 10412532"/>
                <a:gd name="connsiteY116" fmla="*/ 1543920 h 5867458"/>
                <a:gd name="connsiteX117" fmla="*/ 1072963 w 10412532"/>
                <a:gd name="connsiteY117" fmla="*/ 1612008 h 5867458"/>
                <a:gd name="connsiteX118" fmla="*/ 1244413 w 10412532"/>
                <a:gd name="connsiteY118" fmla="*/ 1657728 h 5867458"/>
                <a:gd name="connsiteX119" fmla="*/ 1205766 w 10412532"/>
                <a:gd name="connsiteY119" fmla="*/ 1451988 h 5867458"/>
                <a:gd name="connsiteX120" fmla="*/ 1046313 w 10412532"/>
                <a:gd name="connsiteY120" fmla="*/ 815409 h 5867458"/>
                <a:gd name="connsiteX121" fmla="*/ 1221553 w 10412532"/>
                <a:gd name="connsiteY121" fmla="*/ 1211958 h 5867458"/>
                <a:gd name="connsiteX0" fmla="*/ 1221553 w 10412532"/>
                <a:gd name="connsiteY0" fmla="*/ 1211958 h 5867461"/>
                <a:gd name="connsiteX1" fmla="*/ 1343911 w 10412532"/>
                <a:gd name="connsiteY1" fmla="*/ 1559828 h 5867461"/>
                <a:gd name="connsiteX2" fmla="*/ 1553023 w 10412532"/>
                <a:gd name="connsiteY2" fmla="*/ 1657728 h 5867461"/>
                <a:gd name="connsiteX3" fmla="*/ 1907353 w 10412532"/>
                <a:gd name="connsiteY3" fmla="*/ 1680588 h 5867461"/>
                <a:gd name="connsiteX4" fmla="*/ 2021653 w 10412532"/>
                <a:gd name="connsiteY4" fmla="*/ 1543428 h 5867461"/>
                <a:gd name="connsiteX5" fmla="*/ 2124523 w 10412532"/>
                <a:gd name="connsiteY5" fmla="*/ 1291968 h 5867461"/>
                <a:gd name="connsiteX6" fmla="*/ 2124523 w 10412532"/>
                <a:gd name="connsiteY6" fmla="*/ 1120518 h 5867461"/>
                <a:gd name="connsiteX7" fmla="*/ 2068029 w 10412532"/>
                <a:gd name="connsiteY7" fmla="*/ 825325 h 5867461"/>
                <a:gd name="connsiteX8" fmla="*/ 2078803 w 10412532"/>
                <a:gd name="connsiteY8" fmla="*/ 777618 h 5867461"/>
                <a:gd name="connsiteX9" fmla="*/ 2170243 w 10412532"/>
                <a:gd name="connsiteY9" fmla="*/ 1086228 h 5867461"/>
                <a:gd name="connsiteX10" fmla="*/ 2215963 w 10412532"/>
                <a:gd name="connsiteY10" fmla="*/ 1269108 h 5867461"/>
                <a:gd name="connsiteX11" fmla="*/ 2284543 w 10412532"/>
                <a:gd name="connsiteY11" fmla="*/ 1303398 h 5867461"/>
                <a:gd name="connsiteX12" fmla="*/ 2330263 w 10412532"/>
                <a:gd name="connsiteY12" fmla="*/ 1166238 h 5867461"/>
                <a:gd name="connsiteX13" fmla="*/ 2467423 w 10412532"/>
                <a:gd name="connsiteY13" fmla="*/ 880488 h 5867461"/>
                <a:gd name="connsiteX14" fmla="*/ 2558863 w 10412532"/>
                <a:gd name="connsiteY14" fmla="*/ 640458 h 5867461"/>
                <a:gd name="connsiteX15" fmla="*/ 2616013 w 10412532"/>
                <a:gd name="connsiteY15" fmla="*/ 537588 h 5867461"/>
                <a:gd name="connsiteX16" fmla="*/ 2558863 w 10412532"/>
                <a:gd name="connsiteY16" fmla="*/ 789048 h 5867461"/>
                <a:gd name="connsiteX17" fmla="*/ 2444563 w 10412532"/>
                <a:gd name="connsiteY17" fmla="*/ 1097658 h 5867461"/>
                <a:gd name="connsiteX18" fmla="*/ 2375983 w 10412532"/>
                <a:gd name="connsiteY18" fmla="*/ 1406268 h 5867461"/>
                <a:gd name="connsiteX19" fmla="*/ 2558863 w 10412532"/>
                <a:gd name="connsiteY19" fmla="*/ 1577718 h 5867461"/>
                <a:gd name="connsiteX20" fmla="*/ 2878903 w 10412532"/>
                <a:gd name="connsiteY20" fmla="*/ 1657728 h 5867461"/>
                <a:gd name="connsiteX21" fmla="*/ 3187513 w 10412532"/>
                <a:gd name="connsiteY21" fmla="*/ 1657728 h 5867461"/>
                <a:gd name="connsiteX22" fmla="*/ 3370393 w 10412532"/>
                <a:gd name="connsiteY22" fmla="*/ 1566288 h 5867461"/>
                <a:gd name="connsiteX23" fmla="*/ 3488066 w 10412532"/>
                <a:gd name="connsiteY23" fmla="*/ 1246753 h 5867461"/>
                <a:gd name="connsiteX24" fmla="*/ 3495138 w 10412532"/>
                <a:gd name="connsiteY24" fmla="*/ 1115548 h 5867461"/>
                <a:gd name="connsiteX25" fmla="*/ 3493650 w 10412532"/>
                <a:gd name="connsiteY25" fmla="*/ 1063976 h 5867461"/>
                <a:gd name="connsiteX26" fmla="*/ 3450403 w 10412532"/>
                <a:gd name="connsiteY26" fmla="*/ 777618 h 5867461"/>
                <a:gd name="connsiteX27" fmla="*/ 3119893 w 10412532"/>
                <a:gd name="connsiteY27" fmla="*/ 321571 h 5867461"/>
                <a:gd name="connsiteX28" fmla="*/ 3497351 w 10412532"/>
                <a:gd name="connsiteY28" fmla="*/ 674883 h 5867461"/>
                <a:gd name="connsiteX29" fmla="*/ 3759013 w 10412532"/>
                <a:gd name="connsiteY29" fmla="*/ 571878 h 5867461"/>
                <a:gd name="connsiteX30" fmla="*/ 3999043 w 10412532"/>
                <a:gd name="connsiteY30" fmla="*/ 91818 h 5867461"/>
                <a:gd name="connsiteX31" fmla="*/ 4033333 w 10412532"/>
                <a:gd name="connsiteY31" fmla="*/ 11808 h 5867461"/>
                <a:gd name="connsiteX32" fmla="*/ 3984569 w 10412532"/>
                <a:gd name="connsiteY32" fmla="*/ 247366 h 5867461"/>
                <a:gd name="connsiteX33" fmla="*/ 3812791 w 10412532"/>
                <a:gd name="connsiteY33" fmla="*/ 647417 h 5867461"/>
                <a:gd name="connsiteX34" fmla="*/ 3592906 w 10412532"/>
                <a:gd name="connsiteY34" fmla="*/ 811408 h 5867461"/>
                <a:gd name="connsiteX35" fmla="*/ 3604425 w 10412532"/>
                <a:gd name="connsiteY35" fmla="*/ 999253 h 5867461"/>
                <a:gd name="connsiteX36" fmla="*/ 3872985 w 10412532"/>
                <a:gd name="connsiteY36" fmla="*/ 881976 h 5867461"/>
                <a:gd name="connsiteX37" fmla="*/ 4200754 w 10412532"/>
                <a:gd name="connsiteY37" fmla="*/ 774136 h 5867461"/>
                <a:gd name="connsiteX38" fmla="*/ 4064251 w 10412532"/>
                <a:gd name="connsiteY38" fmla="*/ 847195 h 5867461"/>
                <a:gd name="connsiteX39" fmla="*/ 3818880 w 10412532"/>
                <a:gd name="connsiteY39" fmla="*/ 991305 h 5867461"/>
                <a:gd name="connsiteX40" fmla="*/ 3658531 w 10412532"/>
                <a:gd name="connsiteY40" fmla="*/ 1093178 h 5867461"/>
                <a:gd name="connsiteX41" fmla="*/ 3622838 w 10412532"/>
                <a:gd name="connsiteY41" fmla="*/ 1221401 h 5867461"/>
                <a:gd name="connsiteX42" fmla="*/ 3577446 w 10412532"/>
                <a:gd name="connsiteY42" fmla="*/ 1500691 h 5867461"/>
                <a:gd name="connsiteX43" fmla="*/ 3461833 w 10412532"/>
                <a:gd name="connsiteY43" fmla="*/ 1726308 h 5867461"/>
                <a:gd name="connsiteX44" fmla="*/ 3278953 w 10412532"/>
                <a:gd name="connsiteY44" fmla="*/ 2034918 h 5867461"/>
                <a:gd name="connsiteX45" fmla="*/ 3288742 w 10412532"/>
                <a:gd name="connsiteY45" fmla="*/ 2273460 h 5867461"/>
                <a:gd name="connsiteX46" fmla="*/ 3434288 w 10412532"/>
                <a:gd name="connsiteY46" fmla="*/ 2417577 h 5867461"/>
                <a:gd name="connsiteX47" fmla="*/ 3781217 w 10412532"/>
                <a:gd name="connsiteY47" fmla="*/ 2618845 h 5867461"/>
                <a:gd name="connsiteX48" fmla="*/ 4079053 w 10412532"/>
                <a:gd name="connsiteY48" fmla="*/ 2777868 h 5867461"/>
                <a:gd name="connsiteX49" fmla="*/ 8113040 w 10412532"/>
                <a:gd name="connsiteY49" fmla="*/ 4477806 h 5867461"/>
                <a:gd name="connsiteX50" fmla="*/ 9564254 w 10412532"/>
                <a:gd name="connsiteY50" fmla="*/ 4967208 h 5867461"/>
                <a:gd name="connsiteX51" fmla="*/ 9975288 w 10412532"/>
                <a:gd name="connsiteY51" fmla="*/ 5127218 h 5867461"/>
                <a:gd name="connsiteX52" fmla="*/ 10359596 w 10412532"/>
                <a:gd name="connsiteY52" fmla="*/ 5064618 h 5867461"/>
                <a:gd name="connsiteX53" fmla="*/ 9959777 w 10412532"/>
                <a:gd name="connsiteY53" fmla="*/ 5867453 h 5867461"/>
                <a:gd name="connsiteX54" fmla="*/ 9771202 w 10412532"/>
                <a:gd name="connsiteY54" fmla="*/ 5457413 h 5867461"/>
                <a:gd name="connsiteX55" fmla="*/ 8790276 w 10412532"/>
                <a:gd name="connsiteY55" fmla="*/ 5047055 h 5867461"/>
                <a:gd name="connsiteX56" fmla="*/ 4940575 w 10412532"/>
                <a:gd name="connsiteY56" fmla="*/ 3376168 h 5867461"/>
                <a:gd name="connsiteX57" fmla="*/ 3944371 w 10412532"/>
                <a:gd name="connsiteY57" fmla="*/ 2976643 h 5867461"/>
                <a:gd name="connsiteX58" fmla="*/ 3460193 w 10412532"/>
                <a:gd name="connsiteY58" fmla="*/ 2852901 h 5867461"/>
                <a:gd name="connsiteX59" fmla="*/ 3217865 w 10412532"/>
                <a:gd name="connsiteY59" fmla="*/ 2829045 h 5867461"/>
                <a:gd name="connsiteX60" fmla="*/ 3025524 w 10412532"/>
                <a:gd name="connsiteY60" fmla="*/ 2858861 h 5867461"/>
                <a:gd name="connsiteX61" fmla="*/ 2832855 w 10412532"/>
                <a:gd name="connsiteY61" fmla="*/ 2930924 h 5867461"/>
                <a:gd name="connsiteX62" fmla="*/ 2820111 w 10412532"/>
                <a:gd name="connsiteY62" fmla="*/ 3026344 h 5867461"/>
                <a:gd name="connsiteX63" fmla="*/ 2959241 w 10412532"/>
                <a:gd name="connsiteY63" fmla="*/ 3167976 h 5867461"/>
                <a:gd name="connsiteX64" fmla="*/ 3176083 w 10412532"/>
                <a:gd name="connsiteY64" fmla="*/ 3269358 h 5867461"/>
                <a:gd name="connsiteX65" fmla="*/ 3388239 w 10412532"/>
                <a:gd name="connsiteY65" fmla="*/ 3442290 h 5867461"/>
                <a:gd name="connsiteX66" fmla="*/ 3212014 w 10412532"/>
                <a:gd name="connsiteY66" fmla="*/ 3336948 h 5867461"/>
                <a:gd name="connsiteX67" fmla="*/ 3004633 w 10412532"/>
                <a:gd name="connsiteY67" fmla="*/ 3276814 h 5867461"/>
                <a:gd name="connsiteX68" fmla="*/ 2771676 w 10412532"/>
                <a:gd name="connsiteY68" fmla="*/ 3166987 h 5867461"/>
                <a:gd name="connsiteX69" fmla="*/ 2638873 w 10412532"/>
                <a:gd name="connsiteY69" fmla="*/ 3097908 h 5867461"/>
                <a:gd name="connsiteX70" fmla="*/ 2570293 w 10412532"/>
                <a:gd name="connsiteY70" fmla="*/ 3109338 h 5867461"/>
                <a:gd name="connsiteX71" fmla="*/ 2525557 w 10412532"/>
                <a:gd name="connsiteY71" fmla="*/ 3326508 h 5867461"/>
                <a:gd name="connsiteX72" fmla="*/ 2584349 w 10412532"/>
                <a:gd name="connsiteY72" fmla="*/ 3577470 h 5867461"/>
                <a:gd name="connsiteX73" fmla="*/ 2663703 w 10412532"/>
                <a:gd name="connsiteY73" fmla="*/ 3996904 h 5867461"/>
                <a:gd name="connsiteX74" fmla="*/ 2633113 w 10412532"/>
                <a:gd name="connsiteY74" fmla="*/ 4192703 h 5867461"/>
                <a:gd name="connsiteX75" fmla="*/ 2539703 w 10412532"/>
                <a:gd name="connsiteY75" fmla="*/ 4455574 h 5867461"/>
                <a:gd name="connsiteX76" fmla="*/ 2595212 w 10412532"/>
                <a:gd name="connsiteY76" fmla="*/ 3945217 h 5867461"/>
                <a:gd name="connsiteX77" fmla="*/ 2481240 w 10412532"/>
                <a:gd name="connsiteY77" fmla="*/ 3566538 h 5867461"/>
                <a:gd name="connsiteX78" fmla="*/ 2307403 w 10412532"/>
                <a:gd name="connsiteY78" fmla="*/ 3166488 h 5867461"/>
                <a:gd name="connsiteX79" fmla="*/ 2261683 w 10412532"/>
                <a:gd name="connsiteY79" fmla="*/ 3063618 h 5867461"/>
                <a:gd name="connsiteX80" fmla="*/ 2078803 w 10412532"/>
                <a:gd name="connsiteY80" fmla="*/ 2949318 h 5867461"/>
                <a:gd name="connsiteX81" fmla="*/ 1824299 w 10412532"/>
                <a:gd name="connsiteY81" fmla="*/ 3002494 h 5867461"/>
                <a:gd name="connsiteX82" fmla="*/ 1412162 w 10412532"/>
                <a:gd name="connsiteY82" fmla="*/ 3235573 h 5867461"/>
                <a:gd name="connsiteX83" fmla="*/ 1381573 w 10412532"/>
                <a:gd name="connsiteY83" fmla="*/ 3680838 h 5867461"/>
                <a:gd name="connsiteX84" fmla="*/ 1340867 w 10412532"/>
                <a:gd name="connsiteY84" fmla="*/ 3980504 h 5867461"/>
                <a:gd name="connsiteX85" fmla="*/ 1197619 w 10412532"/>
                <a:gd name="connsiteY85" fmla="*/ 4738831 h 5867461"/>
                <a:gd name="connsiteX86" fmla="*/ 1220896 w 10412532"/>
                <a:gd name="connsiteY86" fmla="*/ 4338309 h 5867461"/>
                <a:gd name="connsiteX87" fmla="*/ 1242772 w 10412532"/>
                <a:gd name="connsiteY87" fmla="*/ 4080888 h 5867461"/>
                <a:gd name="connsiteX88" fmla="*/ 1198693 w 10412532"/>
                <a:gd name="connsiteY88" fmla="*/ 3909438 h 5867461"/>
                <a:gd name="connsiteX89" fmla="*/ 970093 w 10412532"/>
                <a:gd name="connsiteY89" fmla="*/ 3989448 h 5867461"/>
                <a:gd name="connsiteX90" fmla="*/ 766328 w 10412532"/>
                <a:gd name="connsiteY90" fmla="*/ 4131990 h 5867461"/>
                <a:gd name="connsiteX91" fmla="*/ 555808 w 10412532"/>
                <a:gd name="connsiteY91" fmla="*/ 4355688 h 5867461"/>
                <a:gd name="connsiteX92" fmla="*/ 785900 w 10412532"/>
                <a:gd name="connsiteY92" fmla="*/ 4017771 h 5867461"/>
                <a:gd name="connsiteX93" fmla="*/ 1130113 w 10412532"/>
                <a:gd name="connsiteY93" fmla="*/ 3817500 h 5867461"/>
                <a:gd name="connsiteX94" fmla="*/ 1278703 w 10412532"/>
                <a:gd name="connsiteY94" fmla="*/ 3726558 h 5867461"/>
                <a:gd name="connsiteX95" fmla="*/ 1269661 w 10412532"/>
                <a:gd name="connsiteY95" fmla="*/ 3390117 h 5867461"/>
                <a:gd name="connsiteX96" fmla="*/ 1309620 w 10412532"/>
                <a:gd name="connsiteY96" fmla="*/ 3169963 h 5867461"/>
                <a:gd name="connsiteX97" fmla="*/ 1393003 w 10412532"/>
                <a:gd name="connsiteY97" fmla="*/ 3052188 h 5867461"/>
                <a:gd name="connsiteX98" fmla="*/ 1080693 w 10412532"/>
                <a:gd name="connsiteY98" fmla="*/ 2984604 h 5867461"/>
                <a:gd name="connsiteX99" fmla="*/ 663453 w 10412532"/>
                <a:gd name="connsiteY99" fmla="*/ 3023360 h 5867461"/>
                <a:gd name="connsiteX100" fmla="*/ 235111 w 10412532"/>
                <a:gd name="connsiteY100" fmla="*/ 3217172 h 5867461"/>
                <a:gd name="connsiteX101" fmla="*/ 421453 w 10412532"/>
                <a:gd name="connsiteY101" fmla="*/ 3029328 h 5867461"/>
                <a:gd name="connsiteX102" fmla="*/ 627193 w 10412532"/>
                <a:gd name="connsiteY102" fmla="*/ 2926458 h 5867461"/>
                <a:gd name="connsiteX103" fmla="*/ 854480 w 10412532"/>
                <a:gd name="connsiteY103" fmla="*/ 2889178 h 5867461"/>
                <a:gd name="connsiteX104" fmla="*/ 1149272 w 10412532"/>
                <a:gd name="connsiteY104" fmla="*/ 2889676 h 5867461"/>
                <a:gd name="connsiteX105" fmla="*/ 1531894 w 10412532"/>
                <a:gd name="connsiteY105" fmla="*/ 2917507 h 5867461"/>
                <a:gd name="connsiteX106" fmla="*/ 1860559 w 10412532"/>
                <a:gd name="connsiteY106" fmla="*/ 2766431 h 5867461"/>
                <a:gd name="connsiteX107" fmla="*/ 1701613 w 10412532"/>
                <a:gd name="connsiteY107" fmla="*/ 2263518 h 5867461"/>
                <a:gd name="connsiteX108" fmla="*/ 1690183 w 10412532"/>
                <a:gd name="connsiteY108" fmla="*/ 1966338 h 5867461"/>
                <a:gd name="connsiteX109" fmla="*/ 1381991 w 10412532"/>
                <a:gd name="connsiteY109" fmla="*/ 1841604 h 5867461"/>
                <a:gd name="connsiteX110" fmla="*/ 1095823 w 10412532"/>
                <a:gd name="connsiteY110" fmla="*/ 1714878 h 5867461"/>
                <a:gd name="connsiteX111" fmla="*/ 746507 w 10412532"/>
                <a:gd name="connsiteY111" fmla="*/ 1626415 h 5867461"/>
                <a:gd name="connsiteX112" fmla="*/ 352873 w 10412532"/>
                <a:gd name="connsiteY112" fmla="*/ 1726308 h 5867461"/>
                <a:gd name="connsiteX113" fmla="*/ 113171 w 10412532"/>
                <a:gd name="connsiteY113" fmla="*/ 1763582 h 5867461"/>
                <a:gd name="connsiteX114" fmla="*/ 9973 w 10412532"/>
                <a:gd name="connsiteY114" fmla="*/ 1737738 h 5867461"/>
                <a:gd name="connsiteX115" fmla="*/ 348516 w 10412532"/>
                <a:gd name="connsiteY115" fmla="*/ 1643812 h 5867461"/>
                <a:gd name="connsiteX116" fmla="*/ 653097 w 10412532"/>
                <a:gd name="connsiteY116" fmla="*/ 1543920 h 5867461"/>
                <a:gd name="connsiteX117" fmla="*/ 1072963 w 10412532"/>
                <a:gd name="connsiteY117" fmla="*/ 1612008 h 5867461"/>
                <a:gd name="connsiteX118" fmla="*/ 1244413 w 10412532"/>
                <a:gd name="connsiteY118" fmla="*/ 1657728 h 5867461"/>
                <a:gd name="connsiteX119" fmla="*/ 1205766 w 10412532"/>
                <a:gd name="connsiteY119" fmla="*/ 1451988 h 5867461"/>
                <a:gd name="connsiteX120" fmla="*/ 1046313 w 10412532"/>
                <a:gd name="connsiteY120" fmla="*/ 815409 h 5867461"/>
                <a:gd name="connsiteX121" fmla="*/ 1221553 w 10412532"/>
                <a:gd name="connsiteY121" fmla="*/ 1211958 h 5867461"/>
                <a:gd name="connsiteX0" fmla="*/ 1221553 w 10460501"/>
                <a:gd name="connsiteY0" fmla="*/ 1211958 h 5867461"/>
                <a:gd name="connsiteX1" fmla="*/ 1343911 w 10460501"/>
                <a:gd name="connsiteY1" fmla="*/ 1559828 h 5867461"/>
                <a:gd name="connsiteX2" fmla="*/ 1553023 w 10460501"/>
                <a:gd name="connsiteY2" fmla="*/ 1657728 h 5867461"/>
                <a:gd name="connsiteX3" fmla="*/ 1907353 w 10460501"/>
                <a:gd name="connsiteY3" fmla="*/ 1680588 h 5867461"/>
                <a:gd name="connsiteX4" fmla="*/ 2021653 w 10460501"/>
                <a:gd name="connsiteY4" fmla="*/ 1543428 h 5867461"/>
                <a:gd name="connsiteX5" fmla="*/ 2124523 w 10460501"/>
                <a:gd name="connsiteY5" fmla="*/ 1291968 h 5867461"/>
                <a:gd name="connsiteX6" fmla="*/ 2124523 w 10460501"/>
                <a:gd name="connsiteY6" fmla="*/ 1120518 h 5867461"/>
                <a:gd name="connsiteX7" fmla="*/ 2068029 w 10460501"/>
                <a:gd name="connsiteY7" fmla="*/ 825325 h 5867461"/>
                <a:gd name="connsiteX8" fmla="*/ 2078803 w 10460501"/>
                <a:gd name="connsiteY8" fmla="*/ 777618 h 5867461"/>
                <a:gd name="connsiteX9" fmla="*/ 2170243 w 10460501"/>
                <a:gd name="connsiteY9" fmla="*/ 1086228 h 5867461"/>
                <a:gd name="connsiteX10" fmla="*/ 2215963 w 10460501"/>
                <a:gd name="connsiteY10" fmla="*/ 1269108 h 5867461"/>
                <a:gd name="connsiteX11" fmla="*/ 2284543 w 10460501"/>
                <a:gd name="connsiteY11" fmla="*/ 1303398 h 5867461"/>
                <a:gd name="connsiteX12" fmla="*/ 2330263 w 10460501"/>
                <a:gd name="connsiteY12" fmla="*/ 1166238 h 5867461"/>
                <a:gd name="connsiteX13" fmla="*/ 2467423 w 10460501"/>
                <a:gd name="connsiteY13" fmla="*/ 880488 h 5867461"/>
                <a:gd name="connsiteX14" fmla="*/ 2558863 w 10460501"/>
                <a:gd name="connsiteY14" fmla="*/ 640458 h 5867461"/>
                <a:gd name="connsiteX15" fmla="*/ 2616013 w 10460501"/>
                <a:gd name="connsiteY15" fmla="*/ 537588 h 5867461"/>
                <a:gd name="connsiteX16" fmla="*/ 2558863 w 10460501"/>
                <a:gd name="connsiteY16" fmla="*/ 789048 h 5867461"/>
                <a:gd name="connsiteX17" fmla="*/ 2444563 w 10460501"/>
                <a:gd name="connsiteY17" fmla="*/ 1097658 h 5867461"/>
                <a:gd name="connsiteX18" fmla="*/ 2375983 w 10460501"/>
                <a:gd name="connsiteY18" fmla="*/ 1406268 h 5867461"/>
                <a:gd name="connsiteX19" fmla="*/ 2558863 w 10460501"/>
                <a:gd name="connsiteY19" fmla="*/ 1577718 h 5867461"/>
                <a:gd name="connsiteX20" fmla="*/ 2878903 w 10460501"/>
                <a:gd name="connsiteY20" fmla="*/ 1657728 h 5867461"/>
                <a:gd name="connsiteX21" fmla="*/ 3187513 w 10460501"/>
                <a:gd name="connsiteY21" fmla="*/ 1657728 h 5867461"/>
                <a:gd name="connsiteX22" fmla="*/ 3370393 w 10460501"/>
                <a:gd name="connsiteY22" fmla="*/ 1566288 h 5867461"/>
                <a:gd name="connsiteX23" fmla="*/ 3488066 w 10460501"/>
                <a:gd name="connsiteY23" fmla="*/ 1246753 h 5867461"/>
                <a:gd name="connsiteX24" fmla="*/ 3495138 w 10460501"/>
                <a:gd name="connsiteY24" fmla="*/ 1115548 h 5867461"/>
                <a:gd name="connsiteX25" fmla="*/ 3493650 w 10460501"/>
                <a:gd name="connsiteY25" fmla="*/ 1063976 h 5867461"/>
                <a:gd name="connsiteX26" fmla="*/ 3450403 w 10460501"/>
                <a:gd name="connsiteY26" fmla="*/ 777618 h 5867461"/>
                <a:gd name="connsiteX27" fmla="*/ 3119893 w 10460501"/>
                <a:gd name="connsiteY27" fmla="*/ 321571 h 5867461"/>
                <a:gd name="connsiteX28" fmla="*/ 3497351 w 10460501"/>
                <a:gd name="connsiteY28" fmla="*/ 674883 h 5867461"/>
                <a:gd name="connsiteX29" fmla="*/ 3759013 w 10460501"/>
                <a:gd name="connsiteY29" fmla="*/ 571878 h 5867461"/>
                <a:gd name="connsiteX30" fmla="*/ 3999043 w 10460501"/>
                <a:gd name="connsiteY30" fmla="*/ 91818 h 5867461"/>
                <a:gd name="connsiteX31" fmla="*/ 4033333 w 10460501"/>
                <a:gd name="connsiteY31" fmla="*/ 11808 h 5867461"/>
                <a:gd name="connsiteX32" fmla="*/ 3984569 w 10460501"/>
                <a:gd name="connsiteY32" fmla="*/ 247366 h 5867461"/>
                <a:gd name="connsiteX33" fmla="*/ 3812791 w 10460501"/>
                <a:gd name="connsiteY33" fmla="*/ 647417 h 5867461"/>
                <a:gd name="connsiteX34" fmla="*/ 3592906 w 10460501"/>
                <a:gd name="connsiteY34" fmla="*/ 811408 h 5867461"/>
                <a:gd name="connsiteX35" fmla="*/ 3604425 w 10460501"/>
                <a:gd name="connsiteY35" fmla="*/ 999253 h 5867461"/>
                <a:gd name="connsiteX36" fmla="*/ 3872985 w 10460501"/>
                <a:gd name="connsiteY36" fmla="*/ 881976 h 5867461"/>
                <a:gd name="connsiteX37" fmla="*/ 4200754 w 10460501"/>
                <a:gd name="connsiteY37" fmla="*/ 774136 h 5867461"/>
                <a:gd name="connsiteX38" fmla="*/ 4064251 w 10460501"/>
                <a:gd name="connsiteY38" fmla="*/ 847195 h 5867461"/>
                <a:gd name="connsiteX39" fmla="*/ 3818880 w 10460501"/>
                <a:gd name="connsiteY39" fmla="*/ 991305 h 5867461"/>
                <a:gd name="connsiteX40" fmla="*/ 3658531 w 10460501"/>
                <a:gd name="connsiteY40" fmla="*/ 1093178 h 5867461"/>
                <a:gd name="connsiteX41" fmla="*/ 3622838 w 10460501"/>
                <a:gd name="connsiteY41" fmla="*/ 1221401 h 5867461"/>
                <a:gd name="connsiteX42" fmla="*/ 3577446 w 10460501"/>
                <a:gd name="connsiteY42" fmla="*/ 1500691 h 5867461"/>
                <a:gd name="connsiteX43" fmla="*/ 3461833 w 10460501"/>
                <a:gd name="connsiteY43" fmla="*/ 1726308 h 5867461"/>
                <a:gd name="connsiteX44" fmla="*/ 3278953 w 10460501"/>
                <a:gd name="connsiteY44" fmla="*/ 2034918 h 5867461"/>
                <a:gd name="connsiteX45" fmla="*/ 3288742 w 10460501"/>
                <a:gd name="connsiteY45" fmla="*/ 2273460 h 5867461"/>
                <a:gd name="connsiteX46" fmla="*/ 3434288 w 10460501"/>
                <a:gd name="connsiteY46" fmla="*/ 2417577 h 5867461"/>
                <a:gd name="connsiteX47" fmla="*/ 3781217 w 10460501"/>
                <a:gd name="connsiteY47" fmla="*/ 2618845 h 5867461"/>
                <a:gd name="connsiteX48" fmla="*/ 4079053 w 10460501"/>
                <a:gd name="connsiteY48" fmla="*/ 2777868 h 5867461"/>
                <a:gd name="connsiteX49" fmla="*/ 8113040 w 10460501"/>
                <a:gd name="connsiteY49" fmla="*/ 4477806 h 5867461"/>
                <a:gd name="connsiteX50" fmla="*/ 9564254 w 10460501"/>
                <a:gd name="connsiteY50" fmla="*/ 4967208 h 5867461"/>
                <a:gd name="connsiteX51" fmla="*/ 9975288 w 10460501"/>
                <a:gd name="connsiteY51" fmla="*/ 5127218 h 5867461"/>
                <a:gd name="connsiteX52" fmla="*/ 10412163 w 10460501"/>
                <a:gd name="connsiteY52" fmla="*/ 5057593 h 5867461"/>
                <a:gd name="connsiteX53" fmla="*/ 9959777 w 10460501"/>
                <a:gd name="connsiteY53" fmla="*/ 5867453 h 5867461"/>
                <a:gd name="connsiteX54" fmla="*/ 9771202 w 10460501"/>
                <a:gd name="connsiteY54" fmla="*/ 5457413 h 5867461"/>
                <a:gd name="connsiteX55" fmla="*/ 8790276 w 10460501"/>
                <a:gd name="connsiteY55" fmla="*/ 5047055 h 5867461"/>
                <a:gd name="connsiteX56" fmla="*/ 4940575 w 10460501"/>
                <a:gd name="connsiteY56" fmla="*/ 3376168 h 5867461"/>
                <a:gd name="connsiteX57" fmla="*/ 3944371 w 10460501"/>
                <a:gd name="connsiteY57" fmla="*/ 2976643 h 5867461"/>
                <a:gd name="connsiteX58" fmla="*/ 3460193 w 10460501"/>
                <a:gd name="connsiteY58" fmla="*/ 2852901 h 5867461"/>
                <a:gd name="connsiteX59" fmla="*/ 3217865 w 10460501"/>
                <a:gd name="connsiteY59" fmla="*/ 2829045 h 5867461"/>
                <a:gd name="connsiteX60" fmla="*/ 3025524 w 10460501"/>
                <a:gd name="connsiteY60" fmla="*/ 2858861 h 5867461"/>
                <a:gd name="connsiteX61" fmla="*/ 2832855 w 10460501"/>
                <a:gd name="connsiteY61" fmla="*/ 2930924 h 5867461"/>
                <a:gd name="connsiteX62" fmla="*/ 2820111 w 10460501"/>
                <a:gd name="connsiteY62" fmla="*/ 3026344 h 5867461"/>
                <a:gd name="connsiteX63" fmla="*/ 2959241 w 10460501"/>
                <a:gd name="connsiteY63" fmla="*/ 3167976 h 5867461"/>
                <a:gd name="connsiteX64" fmla="*/ 3176083 w 10460501"/>
                <a:gd name="connsiteY64" fmla="*/ 3269358 h 5867461"/>
                <a:gd name="connsiteX65" fmla="*/ 3388239 w 10460501"/>
                <a:gd name="connsiteY65" fmla="*/ 3442290 h 5867461"/>
                <a:gd name="connsiteX66" fmla="*/ 3212014 w 10460501"/>
                <a:gd name="connsiteY66" fmla="*/ 3336948 h 5867461"/>
                <a:gd name="connsiteX67" fmla="*/ 3004633 w 10460501"/>
                <a:gd name="connsiteY67" fmla="*/ 3276814 h 5867461"/>
                <a:gd name="connsiteX68" fmla="*/ 2771676 w 10460501"/>
                <a:gd name="connsiteY68" fmla="*/ 3166987 h 5867461"/>
                <a:gd name="connsiteX69" fmla="*/ 2638873 w 10460501"/>
                <a:gd name="connsiteY69" fmla="*/ 3097908 h 5867461"/>
                <a:gd name="connsiteX70" fmla="*/ 2570293 w 10460501"/>
                <a:gd name="connsiteY70" fmla="*/ 3109338 h 5867461"/>
                <a:gd name="connsiteX71" fmla="*/ 2525557 w 10460501"/>
                <a:gd name="connsiteY71" fmla="*/ 3326508 h 5867461"/>
                <a:gd name="connsiteX72" fmla="*/ 2584349 w 10460501"/>
                <a:gd name="connsiteY72" fmla="*/ 3577470 h 5867461"/>
                <a:gd name="connsiteX73" fmla="*/ 2663703 w 10460501"/>
                <a:gd name="connsiteY73" fmla="*/ 3996904 h 5867461"/>
                <a:gd name="connsiteX74" fmla="*/ 2633113 w 10460501"/>
                <a:gd name="connsiteY74" fmla="*/ 4192703 h 5867461"/>
                <a:gd name="connsiteX75" fmla="*/ 2539703 w 10460501"/>
                <a:gd name="connsiteY75" fmla="*/ 4455574 h 5867461"/>
                <a:gd name="connsiteX76" fmla="*/ 2595212 w 10460501"/>
                <a:gd name="connsiteY76" fmla="*/ 3945217 h 5867461"/>
                <a:gd name="connsiteX77" fmla="*/ 2481240 w 10460501"/>
                <a:gd name="connsiteY77" fmla="*/ 3566538 h 5867461"/>
                <a:gd name="connsiteX78" fmla="*/ 2307403 w 10460501"/>
                <a:gd name="connsiteY78" fmla="*/ 3166488 h 5867461"/>
                <a:gd name="connsiteX79" fmla="*/ 2261683 w 10460501"/>
                <a:gd name="connsiteY79" fmla="*/ 3063618 h 5867461"/>
                <a:gd name="connsiteX80" fmla="*/ 2078803 w 10460501"/>
                <a:gd name="connsiteY80" fmla="*/ 2949318 h 5867461"/>
                <a:gd name="connsiteX81" fmla="*/ 1824299 w 10460501"/>
                <a:gd name="connsiteY81" fmla="*/ 3002494 h 5867461"/>
                <a:gd name="connsiteX82" fmla="*/ 1412162 w 10460501"/>
                <a:gd name="connsiteY82" fmla="*/ 3235573 h 5867461"/>
                <a:gd name="connsiteX83" fmla="*/ 1381573 w 10460501"/>
                <a:gd name="connsiteY83" fmla="*/ 3680838 h 5867461"/>
                <a:gd name="connsiteX84" fmla="*/ 1340867 w 10460501"/>
                <a:gd name="connsiteY84" fmla="*/ 3980504 h 5867461"/>
                <a:gd name="connsiteX85" fmla="*/ 1197619 w 10460501"/>
                <a:gd name="connsiteY85" fmla="*/ 4738831 h 5867461"/>
                <a:gd name="connsiteX86" fmla="*/ 1220896 w 10460501"/>
                <a:gd name="connsiteY86" fmla="*/ 4338309 h 5867461"/>
                <a:gd name="connsiteX87" fmla="*/ 1242772 w 10460501"/>
                <a:gd name="connsiteY87" fmla="*/ 4080888 h 5867461"/>
                <a:gd name="connsiteX88" fmla="*/ 1198693 w 10460501"/>
                <a:gd name="connsiteY88" fmla="*/ 3909438 h 5867461"/>
                <a:gd name="connsiteX89" fmla="*/ 970093 w 10460501"/>
                <a:gd name="connsiteY89" fmla="*/ 3989448 h 5867461"/>
                <a:gd name="connsiteX90" fmla="*/ 766328 w 10460501"/>
                <a:gd name="connsiteY90" fmla="*/ 4131990 h 5867461"/>
                <a:gd name="connsiteX91" fmla="*/ 555808 w 10460501"/>
                <a:gd name="connsiteY91" fmla="*/ 4355688 h 5867461"/>
                <a:gd name="connsiteX92" fmla="*/ 785900 w 10460501"/>
                <a:gd name="connsiteY92" fmla="*/ 4017771 h 5867461"/>
                <a:gd name="connsiteX93" fmla="*/ 1130113 w 10460501"/>
                <a:gd name="connsiteY93" fmla="*/ 3817500 h 5867461"/>
                <a:gd name="connsiteX94" fmla="*/ 1278703 w 10460501"/>
                <a:gd name="connsiteY94" fmla="*/ 3726558 h 5867461"/>
                <a:gd name="connsiteX95" fmla="*/ 1269661 w 10460501"/>
                <a:gd name="connsiteY95" fmla="*/ 3390117 h 5867461"/>
                <a:gd name="connsiteX96" fmla="*/ 1309620 w 10460501"/>
                <a:gd name="connsiteY96" fmla="*/ 3169963 h 5867461"/>
                <a:gd name="connsiteX97" fmla="*/ 1393003 w 10460501"/>
                <a:gd name="connsiteY97" fmla="*/ 3052188 h 5867461"/>
                <a:gd name="connsiteX98" fmla="*/ 1080693 w 10460501"/>
                <a:gd name="connsiteY98" fmla="*/ 2984604 h 5867461"/>
                <a:gd name="connsiteX99" fmla="*/ 663453 w 10460501"/>
                <a:gd name="connsiteY99" fmla="*/ 3023360 h 5867461"/>
                <a:gd name="connsiteX100" fmla="*/ 235111 w 10460501"/>
                <a:gd name="connsiteY100" fmla="*/ 3217172 h 5867461"/>
                <a:gd name="connsiteX101" fmla="*/ 421453 w 10460501"/>
                <a:gd name="connsiteY101" fmla="*/ 3029328 h 5867461"/>
                <a:gd name="connsiteX102" fmla="*/ 627193 w 10460501"/>
                <a:gd name="connsiteY102" fmla="*/ 2926458 h 5867461"/>
                <a:gd name="connsiteX103" fmla="*/ 854480 w 10460501"/>
                <a:gd name="connsiteY103" fmla="*/ 2889178 h 5867461"/>
                <a:gd name="connsiteX104" fmla="*/ 1149272 w 10460501"/>
                <a:gd name="connsiteY104" fmla="*/ 2889676 h 5867461"/>
                <a:gd name="connsiteX105" fmla="*/ 1531894 w 10460501"/>
                <a:gd name="connsiteY105" fmla="*/ 2917507 h 5867461"/>
                <a:gd name="connsiteX106" fmla="*/ 1860559 w 10460501"/>
                <a:gd name="connsiteY106" fmla="*/ 2766431 h 5867461"/>
                <a:gd name="connsiteX107" fmla="*/ 1701613 w 10460501"/>
                <a:gd name="connsiteY107" fmla="*/ 2263518 h 5867461"/>
                <a:gd name="connsiteX108" fmla="*/ 1690183 w 10460501"/>
                <a:gd name="connsiteY108" fmla="*/ 1966338 h 5867461"/>
                <a:gd name="connsiteX109" fmla="*/ 1381991 w 10460501"/>
                <a:gd name="connsiteY109" fmla="*/ 1841604 h 5867461"/>
                <a:gd name="connsiteX110" fmla="*/ 1095823 w 10460501"/>
                <a:gd name="connsiteY110" fmla="*/ 1714878 h 5867461"/>
                <a:gd name="connsiteX111" fmla="*/ 746507 w 10460501"/>
                <a:gd name="connsiteY111" fmla="*/ 1626415 h 5867461"/>
                <a:gd name="connsiteX112" fmla="*/ 352873 w 10460501"/>
                <a:gd name="connsiteY112" fmla="*/ 1726308 h 5867461"/>
                <a:gd name="connsiteX113" fmla="*/ 113171 w 10460501"/>
                <a:gd name="connsiteY113" fmla="*/ 1763582 h 5867461"/>
                <a:gd name="connsiteX114" fmla="*/ 9973 w 10460501"/>
                <a:gd name="connsiteY114" fmla="*/ 1737738 h 5867461"/>
                <a:gd name="connsiteX115" fmla="*/ 348516 w 10460501"/>
                <a:gd name="connsiteY115" fmla="*/ 1643812 h 5867461"/>
                <a:gd name="connsiteX116" fmla="*/ 653097 w 10460501"/>
                <a:gd name="connsiteY116" fmla="*/ 1543920 h 5867461"/>
                <a:gd name="connsiteX117" fmla="*/ 1072963 w 10460501"/>
                <a:gd name="connsiteY117" fmla="*/ 1612008 h 5867461"/>
                <a:gd name="connsiteX118" fmla="*/ 1244413 w 10460501"/>
                <a:gd name="connsiteY118" fmla="*/ 1657728 h 5867461"/>
                <a:gd name="connsiteX119" fmla="*/ 1205766 w 10460501"/>
                <a:gd name="connsiteY119" fmla="*/ 1451988 h 5867461"/>
                <a:gd name="connsiteX120" fmla="*/ 1046313 w 10460501"/>
                <a:gd name="connsiteY120" fmla="*/ 815409 h 5867461"/>
                <a:gd name="connsiteX121" fmla="*/ 1221553 w 10460501"/>
                <a:gd name="connsiteY121" fmla="*/ 1211958 h 5867461"/>
                <a:gd name="connsiteX0" fmla="*/ 1221553 w 10416395"/>
                <a:gd name="connsiteY0" fmla="*/ 1211958 h 5867461"/>
                <a:gd name="connsiteX1" fmla="*/ 1343911 w 10416395"/>
                <a:gd name="connsiteY1" fmla="*/ 1559828 h 5867461"/>
                <a:gd name="connsiteX2" fmla="*/ 1553023 w 10416395"/>
                <a:gd name="connsiteY2" fmla="*/ 1657728 h 5867461"/>
                <a:gd name="connsiteX3" fmla="*/ 1907353 w 10416395"/>
                <a:gd name="connsiteY3" fmla="*/ 1680588 h 5867461"/>
                <a:gd name="connsiteX4" fmla="*/ 2021653 w 10416395"/>
                <a:gd name="connsiteY4" fmla="*/ 1543428 h 5867461"/>
                <a:gd name="connsiteX5" fmla="*/ 2124523 w 10416395"/>
                <a:gd name="connsiteY5" fmla="*/ 1291968 h 5867461"/>
                <a:gd name="connsiteX6" fmla="*/ 2124523 w 10416395"/>
                <a:gd name="connsiteY6" fmla="*/ 1120518 h 5867461"/>
                <a:gd name="connsiteX7" fmla="*/ 2068029 w 10416395"/>
                <a:gd name="connsiteY7" fmla="*/ 825325 h 5867461"/>
                <a:gd name="connsiteX8" fmla="*/ 2078803 w 10416395"/>
                <a:gd name="connsiteY8" fmla="*/ 777618 h 5867461"/>
                <a:gd name="connsiteX9" fmla="*/ 2170243 w 10416395"/>
                <a:gd name="connsiteY9" fmla="*/ 1086228 h 5867461"/>
                <a:gd name="connsiteX10" fmla="*/ 2215963 w 10416395"/>
                <a:gd name="connsiteY10" fmla="*/ 1269108 h 5867461"/>
                <a:gd name="connsiteX11" fmla="*/ 2284543 w 10416395"/>
                <a:gd name="connsiteY11" fmla="*/ 1303398 h 5867461"/>
                <a:gd name="connsiteX12" fmla="*/ 2330263 w 10416395"/>
                <a:gd name="connsiteY12" fmla="*/ 1166238 h 5867461"/>
                <a:gd name="connsiteX13" fmla="*/ 2467423 w 10416395"/>
                <a:gd name="connsiteY13" fmla="*/ 880488 h 5867461"/>
                <a:gd name="connsiteX14" fmla="*/ 2558863 w 10416395"/>
                <a:gd name="connsiteY14" fmla="*/ 640458 h 5867461"/>
                <a:gd name="connsiteX15" fmla="*/ 2616013 w 10416395"/>
                <a:gd name="connsiteY15" fmla="*/ 537588 h 5867461"/>
                <a:gd name="connsiteX16" fmla="*/ 2558863 w 10416395"/>
                <a:gd name="connsiteY16" fmla="*/ 789048 h 5867461"/>
                <a:gd name="connsiteX17" fmla="*/ 2444563 w 10416395"/>
                <a:gd name="connsiteY17" fmla="*/ 1097658 h 5867461"/>
                <a:gd name="connsiteX18" fmla="*/ 2375983 w 10416395"/>
                <a:gd name="connsiteY18" fmla="*/ 1406268 h 5867461"/>
                <a:gd name="connsiteX19" fmla="*/ 2558863 w 10416395"/>
                <a:gd name="connsiteY19" fmla="*/ 1577718 h 5867461"/>
                <a:gd name="connsiteX20" fmla="*/ 2878903 w 10416395"/>
                <a:gd name="connsiteY20" fmla="*/ 1657728 h 5867461"/>
                <a:gd name="connsiteX21" fmla="*/ 3187513 w 10416395"/>
                <a:gd name="connsiteY21" fmla="*/ 1657728 h 5867461"/>
                <a:gd name="connsiteX22" fmla="*/ 3370393 w 10416395"/>
                <a:gd name="connsiteY22" fmla="*/ 1566288 h 5867461"/>
                <a:gd name="connsiteX23" fmla="*/ 3488066 w 10416395"/>
                <a:gd name="connsiteY23" fmla="*/ 1246753 h 5867461"/>
                <a:gd name="connsiteX24" fmla="*/ 3495138 w 10416395"/>
                <a:gd name="connsiteY24" fmla="*/ 1115548 h 5867461"/>
                <a:gd name="connsiteX25" fmla="*/ 3493650 w 10416395"/>
                <a:gd name="connsiteY25" fmla="*/ 1063976 h 5867461"/>
                <a:gd name="connsiteX26" fmla="*/ 3450403 w 10416395"/>
                <a:gd name="connsiteY26" fmla="*/ 777618 h 5867461"/>
                <a:gd name="connsiteX27" fmla="*/ 3119893 w 10416395"/>
                <a:gd name="connsiteY27" fmla="*/ 321571 h 5867461"/>
                <a:gd name="connsiteX28" fmla="*/ 3497351 w 10416395"/>
                <a:gd name="connsiteY28" fmla="*/ 674883 h 5867461"/>
                <a:gd name="connsiteX29" fmla="*/ 3759013 w 10416395"/>
                <a:gd name="connsiteY29" fmla="*/ 571878 h 5867461"/>
                <a:gd name="connsiteX30" fmla="*/ 3999043 w 10416395"/>
                <a:gd name="connsiteY30" fmla="*/ 91818 h 5867461"/>
                <a:gd name="connsiteX31" fmla="*/ 4033333 w 10416395"/>
                <a:gd name="connsiteY31" fmla="*/ 11808 h 5867461"/>
                <a:gd name="connsiteX32" fmla="*/ 3984569 w 10416395"/>
                <a:gd name="connsiteY32" fmla="*/ 247366 h 5867461"/>
                <a:gd name="connsiteX33" fmla="*/ 3812791 w 10416395"/>
                <a:gd name="connsiteY33" fmla="*/ 647417 h 5867461"/>
                <a:gd name="connsiteX34" fmla="*/ 3592906 w 10416395"/>
                <a:gd name="connsiteY34" fmla="*/ 811408 h 5867461"/>
                <a:gd name="connsiteX35" fmla="*/ 3604425 w 10416395"/>
                <a:gd name="connsiteY35" fmla="*/ 999253 h 5867461"/>
                <a:gd name="connsiteX36" fmla="*/ 3872985 w 10416395"/>
                <a:gd name="connsiteY36" fmla="*/ 881976 h 5867461"/>
                <a:gd name="connsiteX37" fmla="*/ 4200754 w 10416395"/>
                <a:gd name="connsiteY37" fmla="*/ 774136 h 5867461"/>
                <a:gd name="connsiteX38" fmla="*/ 4064251 w 10416395"/>
                <a:gd name="connsiteY38" fmla="*/ 847195 h 5867461"/>
                <a:gd name="connsiteX39" fmla="*/ 3818880 w 10416395"/>
                <a:gd name="connsiteY39" fmla="*/ 991305 h 5867461"/>
                <a:gd name="connsiteX40" fmla="*/ 3658531 w 10416395"/>
                <a:gd name="connsiteY40" fmla="*/ 1093178 h 5867461"/>
                <a:gd name="connsiteX41" fmla="*/ 3622838 w 10416395"/>
                <a:gd name="connsiteY41" fmla="*/ 1221401 h 5867461"/>
                <a:gd name="connsiteX42" fmla="*/ 3577446 w 10416395"/>
                <a:gd name="connsiteY42" fmla="*/ 1500691 h 5867461"/>
                <a:gd name="connsiteX43" fmla="*/ 3461833 w 10416395"/>
                <a:gd name="connsiteY43" fmla="*/ 1726308 h 5867461"/>
                <a:gd name="connsiteX44" fmla="*/ 3278953 w 10416395"/>
                <a:gd name="connsiteY44" fmla="*/ 2034918 h 5867461"/>
                <a:gd name="connsiteX45" fmla="*/ 3288742 w 10416395"/>
                <a:gd name="connsiteY45" fmla="*/ 2273460 h 5867461"/>
                <a:gd name="connsiteX46" fmla="*/ 3434288 w 10416395"/>
                <a:gd name="connsiteY46" fmla="*/ 2417577 h 5867461"/>
                <a:gd name="connsiteX47" fmla="*/ 3781217 w 10416395"/>
                <a:gd name="connsiteY47" fmla="*/ 2618845 h 5867461"/>
                <a:gd name="connsiteX48" fmla="*/ 4079053 w 10416395"/>
                <a:gd name="connsiteY48" fmla="*/ 2777868 h 5867461"/>
                <a:gd name="connsiteX49" fmla="*/ 8113040 w 10416395"/>
                <a:gd name="connsiteY49" fmla="*/ 4477806 h 5867461"/>
                <a:gd name="connsiteX50" fmla="*/ 9564254 w 10416395"/>
                <a:gd name="connsiteY50" fmla="*/ 4967208 h 5867461"/>
                <a:gd name="connsiteX51" fmla="*/ 9975288 w 10416395"/>
                <a:gd name="connsiteY51" fmla="*/ 5127218 h 5867461"/>
                <a:gd name="connsiteX52" fmla="*/ 10412163 w 10416395"/>
                <a:gd name="connsiteY52" fmla="*/ 5057593 h 5867461"/>
                <a:gd name="connsiteX53" fmla="*/ 9959777 w 10416395"/>
                <a:gd name="connsiteY53" fmla="*/ 5867453 h 5867461"/>
                <a:gd name="connsiteX54" fmla="*/ 9771202 w 10416395"/>
                <a:gd name="connsiteY54" fmla="*/ 5457413 h 5867461"/>
                <a:gd name="connsiteX55" fmla="*/ 8790276 w 10416395"/>
                <a:gd name="connsiteY55" fmla="*/ 5047055 h 5867461"/>
                <a:gd name="connsiteX56" fmla="*/ 4940575 w 10416395"/>
                <a:gd name="connsiteY56" fmla="*/ 3376168 h 5867461"/>
                <a:gd name="connsiteX57" fmla="*/ 3944371 w 10416395"/>
                <a:gd name="connsiteY57" fmla="*/ 2976643 h 5867461"/>
                <a:gd name="connsiteX58" fmla="*/ 3460193 w 10416395"/>
                <a:gd name="connsiteY58" fmla="*/ 2852901 h 5867461"/>
                <a:gd name="connsiteX59" fmla="*/ 3217865 w 10416395"/>
                <a:gd name="connsiteY59" fmla="*/ 2829045 h 5867461"/>
                <a:gd name="connsiteX60" fmla="*/ 3025524 w 10416395"/>
                <a:gd name="connsiteY60" fmla="*/ 2858861 h 5867461"/>
                <a:gd name="connsiteX61" fmla="*/ 2832855 w 10416395"/>
                <a:gd name="connsiteY61" fmla="*/ 2930924 h 5867461"/>
                <a:gd name="connsiteX62" fmla="*/ 2820111 w 10416395"/>
                <a:gd name="connsiteY62" fmla="*/ 3026344 h 5867461"/>
                <a:gd name="connsiteX63" fmla="*/ 2959241 w 10416395"/>
                <a:gd name="connsiteY63" fmla="*/ 3167976 h 5867461"/>
                <a:gd name="connsiteX64" fmla="*/ 3176083 w 10416395"/>
                <a:gd name="connsiteY64" fmla="*/ 3269358 h 5867461"/>
                <a:gd name="connsiteX65" fmla="*/ 3388239 w 10416395"/>
                <a:gd name="connsiteY65" fmla="*/ 3442290 h 5867461"/>
                <a:gd name="connsiteX66" fmla="*/ 3212014 w 10416395"/>
                <a:gd name="connsiteY66" fmla="*/ 3336948 h 5867461"/>
                <a:gd name="connsiteX67" fmla="*/ 3004633 w 10416395"/>
                <a:gd name="connsiteY67" fmla="*/ 3276814 h 5867461"/>
                <a:gd name="connsiteX68" fmla="*/ 2771676 w 10416395"/>
                <a:gd name="connsiteY68" fmla="*/ 3166987 h 5867461"/>
                <a:gd name="connsiteX69" fmla="*/ 2638873 w 10416395"/>
                <a:gd name="connsiteY69" fmla="*/ 3097908 h 5867461"/>
                <a:gd name="connsiteX70" fmla="*/ 2570293 w 10416395"/>
                <a:gd name="connsiteY70" fmla="*/ 3109338 h 5867461"/>
                <a:gd name="connsiteX71" fmla="*/ 2525557 w 10416395"/>
                <a:gd name="connsiteY71" fmla="*/ 3326508 h 5867461"/>
                <a:gd name="connsiteX72" fmla="*/ 2584349 w 10416395"/>
                <a:gd name="connsiteY72" fmla="*/ 3577470 h 5867461"/>
                <a:gd name="connsiteX73" fmla="*/ 2663703 w 10416395"/>
                <a:gd name="connsiteY73" fmla="*/ 3996904 h 5867461"/>
                <a:gd name="connsiteX74" fmla="*/ 2633113 w 10416395"/>
                <a:gd name="connsiteY74" fmla="*/ 4192703 h 5867461"/>
                <a:gd name="connsiteX75" fmla="*/ 2539703 w 10416395"/>
                <a:gd name="connsiteY75" fmla="*/ 4455574 h 5867461"/>
                <a:gd name="connsiteX76" fmla="*/ 2595212 w 10416395"/>
                <a:gd name="connsiteY76" fmla="*/ 3945217 h 5867461"/>
                <a:gd name="connsiteX77" fmla="*/ 2481240 w 10416395"/>
                <a:gd name="connsiteY77" fmla="*/ 3566538 h 5867461"/>
                <a:gd name="connsiteX78" fmla="*/ 2307403 w 10416395"/>
                <a:gd name="connsiteY78" fmla="*/ 3166488 h 5867461"/>
                <a:gd name="connsiteX79" fmla="*/ 2261683 w 10416395"/>
                <a:gd name="connsiteY79" fmla="*/ 3063618 h 5867461"/>
                <a:gd name="connsiteX80" fmla="*/ 2078803 w 10416395"/>
                <a:gd name="connsiteY80" fmla="*/ 2949318 h 5867461"/>
                <a:gd name="connsiteX81" fmla="*/ 1824299 w 10416395"/>
                <a:gd name="connsiteY81" fmla="*/ 3002494 h 5867461"/>
                <a:gd name="connsiteX82" fmla="*/ 1412162 w 10416395"/>
                <a:gd name="connsiteY82" fmla="*/ 3235573 h 5867461"/>
                <a:gd name="connsiteX83" fmla="*/ 1381573 w 10416395"/>
                <a:gd name="connsiteY83" fmla="*/ 3680838 h 5867461"/>
                <a:gd name="connsiteX84" fmla="*/ 1340867 w 10416395"/>
                <a:gd name="connsiteY84" fmla="*/ 3980504 h 5867461"/>
                <a:gd name="connsiteX85" fmla="*/ 1197619 w 10416395"/>
                <a:gd name="connsiteY85" fmla="*/ 4738831 h 5867461"/>
                <a:gd name="connsiteX86" fmla="*/ 1220896 w 10416395"/>
                <a:gd name="connsiteY86" fmla="*/ 4338309 h 5867461"/>
                <a:gd name="connsiteX87" fmla="*/ 1242772 w 10416395"/>
                <a:gd name="connsiteY87" fmla="*/ 4080888 h 5867461"/>
                <a:gd name="connsiteX88" fmla="*/ 1198693 w 10416395"/>
                <a:gd name="connsiteY88" fmla="*/ 3909438 h 5867461"/>
                <a:gd name="connsiteX89" fmla="*/ 970093 w 10416395"/>
                <a:gd name="connsiteY89" fmla="*/ 3989448 h 5867461"/>
                <a:gd name="connsiteX90" fmla="*/ 766328 w 10416395"/>
                <a:gd name="connsiteY90" fmla="*/ 4131990 h 5867461"/>
                <a:gd name="connsiteX91" fmla="*/ 555808 w 10416395"/>
                <a:gd name="connsiteY91" fmla="*/ 4355688 h 5867461"/>
                <a:gd name="connsiteX92" fmla="*/ 785900 w 10416395"/>
                <a:gd name="connsiteY92" fmla="*/ 4017771 h 5867461"/>
                <a:gd name="connsiteX93" fmla="*/ 1130113 w 10416395"/>
                <a:gd name="connsiteY93" fmla="*/ 3817500 h 5867461"/>
                <a:gd name="connsiteX94" fmla="*/ 1278703 w 10416395"/>
                <a:gd name="connsiteY94" fmla="*/ 3726558 h 5867461"/>
                <a:gd name="connsiteX95" fmla="*/ 1269661 w 10416395"/>
                <a:gd name="connsiteY95" fmla="*/ 3390117 h 5867461"/>
                <a:gd name="connsiteX96" fmla="*/ 1309620 w 10416395"/>
                <a:gd name="connsiteY96" fmla="*/ 3169963 h 5867461"/>
                <a:gd name="connsiteX97" fmla="*/ 1393003 w 10416395"/>
                <a:gd name="connsiteY97" fmla="*/ 3052188 h 5867461"/>
                <a:gd name="connsiteX98" fmla="*/ 1080693 w 10416395"/>
                <a:gd name="connsiteY98" fmla="*/ 2984604 h 5867461"/>
                <a:gd name="connsiteX99" fmla="*/ 663453 w 10416395"/>
                <a:gd name="connsiteY99" fmla="*/ 3023360 h 5867461"/>
                <a:gd name="connsiteX100" fmla="*/ 235111 w 10416395"/>
                <a:gd name="connsiteY100" fmla="*/ 3217172 h 5867461"/>
                <a:gd name="connsiteX101" fmla="*/ 421453 w 10416395"/>
                <a:gd name="connsiteY101" fmla="*/ 3029328 h 5867461"/>
                <a:gd name="connsiteX102" fmla="*/ 627193 w 10416395"/>
                <a:gd name="connsiteY102" fmla="*/ 2926458 h 5867461"/>
                <a:gd name="connsiteX103" fmla="*/ 854480 w 10416395"/>
                <a:gd name="connsiteY103" fmla="*/ 2889178 h 5867461"/>
                <a:gd name="connsiteX104" fmla="*/ 1149272 w 10416395"/>
                <a:gd name="connsiteY104" fmla="*/ 2889676 h 5867461"/>
                <a:gd name="connsiteX105" fmla="*/ 1531894 w 10416395"/>
                <a:gd name="connsiteY105" fmla="*/ 2917507 h 5867461"/>
                <a:gd name="connsiteX106" fmla="*/ 1860559 w 10416395"/>
                <a:gd name="connsiteY106" fmla="*/ 2766431 h 5867461"/>
                <a:gd name="connsiteX107" fmla="*/ 1701613 w 10416395"/>
                <a:gd name="connsiteY107" fmla="*/ 2263518 h 5867461"/>
                <a:gd name="connsiteX108" fmla="*/ 1690183 w 10416395"/>
                <a:gd name="connsiteY108" fmla="*/ 1966338 h 5867461"/>
                <a:gd name="connsiteX109" fmla="*/ 1381991 w 10416395"/>
                <a:gd name="connsiteY109" fmla="*/ 1841604 h 5867461"/>
                <a:gd name="connsiteX110" fmla="*/ 1095823 w 10416395"/>
                <a:gd name="connsiteY110" fmla="*/ 1714878 h 5867461"/>
                <a:gd name="connsiteX111" fmla="*/ 746507 w 10416395"/>
                <a:gd name="connsiteY111" fmla="*/ 1626415 h 5867461"/>
                <a:gd name="connsiteX112" fmla="*/ 352873 w 10416395"/>
                <a:gd name="connsiteY112" fmla="*/ 1726308 h 5867461"/>
                <a:gd name="connsiteX113" fmla="*/ 113171 w 10416395"/>
                <a:gd name="connsiteY113" fmla="*/ 1763582 h 5867461"/>
                <a:gd name="connsiteX114" fmla="*/ 9973 w 10416395"/>
                <a:gd name="connsiteY114" fmla="*/ 1737738 h 5867461"/>
                <a:gd name="connsiteX115" fmla="*/ 348516 w 10416395"/>
                <a:gd name="connsiteY115" fmla="*/ 1643812 h 5867461"/>
                <a:gd name="connsiteX116" fmla="*/ 653097 w 10416395"/>
                <a:gd name="connsiteY116" fmla="*/ 1543920 h 5867461"/>
                <a:gd name="connsiteX117" fmla="*/ 1072963 w 10416395"/>
                <a:gd name="connsiteY117" fmla="*/ 1612008 h 5867461"/>
                <a:gd name="connsiteX118" fmla="*/ 1244413 w 10416395"/>
                <a:gd name="connsiteY118" fmla="*/ 1657728 h 5867461"/>
                <a:gd name="connsiteX119" fmla="*/ 1205766 w 10416395"/>
                <a:gd name="connsiteY119" fmla="*/ 1451988 h 5867461"/>
                <a:gd name="connsiteX120" fmla="*/ 1046313 w 10416395"/>
                <a:gd name="connsiteY120" fmla="*/ 815409 h 5867461"/>
                <a:gd name="connsiteX121" fmla="*/ 1221553 w 10416395"/>
                <a:gd name="connsiteY121" fmla="*/ 1211958 h 5867461"/>
                <a:gd name="connsiteX0" fmla="*/ 1221553 w 10416395"/>
                <a:gd name="connsiteY0" fmla="*/ 1211958 h 5867461"/>
                <a:gd name="connsiteX1" fmla="*/ 1343911 w 10416395"/>
                <a:gd name="connsiteY1" fmla="*/ 1559828 h 5867461"/>
                <a:gd name="connsiteX2" fmla="*/ 1553023 w 10416395"/>
                <a:gd name="connsiteY2" fmla="*/ 1657728 h 5867461"/>
                <a:gd name="connsiteX3" fmla="*/ 1907353 w 10416395"/>
                <a:gd name="connsiteY3" fmla="*/ 1680588 h 5867461"/>
                <a:gd name="connsiteX4" fmla="*/ 2021653 w 10416395"/>
                <a:gd name="connsiteY4" fmla="*/ 1543428 h 5867461"/>
                <a:gd name="connsiteX5" fmla="*/ 2124523 w 10416395"/>
                <a:gd name="connsiteY5" fmla="*/ 1291968 h 5867461"/>
                <a:gd name="connsiteX6" fmla="*/ 2124523 w 10416395"/>
                <a:gd name="connsiteY6" fmla="*/ 1120518 h 5867461"/>
                <a:gd name="connsiteX7" fmla="*/ 2068029 w 10416395"/>
                <a:gd name="connsiteY7" fmla="*/ 825325 h 5867461"/>
                <a:gd name="connsiteX8" fmla="*/ 2078803 w 10416395"/>
                <a:gd name="connsiteY8" fmla="*/ 777618 h 5867461"/>
                <a:gd name="connsiteX9" fmla="*/ 2170243 w 10416395"/>
                <a:gd name="connsiteY9" fmla="*/ 1086228 h 5867461"/>
                <a:gd name="connsiteX10" fmla="*/ 2215963 w 10416395"/>
                <a:gd name="connsiteY10" fmla="*/ 1269108 h 5867461"/>
                <a:gd name="connsiteX11" fmla="*/ 2284543 w 10416395"/>
                <a:gd name="connsiteY11" fmla="*/ 1303398 h 5867461"/>
                <a:gd name="connsiteX12" fmla="*/ 2330263 w 10416395"/>
                <a:gd name="connsiteY12" fmla="*/ 1166238 h 5867461"/>
                <a:gd name="connsiteX13" fmla="*/ 2467423 w 10416395"/>
                <a:gd name="connsiteY13" fmla="*/ 880488 h 5867461"/>
                <a:gd name="connsiteX14" fmla="*/ 2558863 w 10416395"/>
                <a:gd name="connsiteY14" fmla="*/ 640458 h 5867461"/>
                <a:gd name="connsiteX15" fmla="*/ 2616013 w 10416395"/>
                <a:gd name="connsiteY15" fmla="*/ 537588 h 5867461"/>
                <a:gd name="connsiteX16" fmla="*/ 2558863 w 10416395"/>
                <a:gd name="connsiteY16" fmla="*/ 789048 h 5867461"/>
                <a:gd name="connsiteX17" fmla="*/ 2444563 w 10416395"/>
                <a:gd name="connsiteY17" fmla="*/ 1097658 h 5867461"/>
                <a:gd name="connsiteX18" fmla="*/ 2375983 w 10416395"/>
                <a:gd name="connsiteY18" fmla="*/ 1406268 h 5867461"/>
                <a:gd name="connsiteX19" fmla="*/ 2558863 w 10416395"/>
                <a:gd name="connsiteY19" fmla="*/ 1577718 h 5867461"/>
                <a:gd name="connsiteX20" fmla="*/ 2878903 w 10416395"/>
                <a:gd name="connsiteY20" fmla="*/ 1657728 h 5867461"/>
                <a:gd name="connsiteX21" fmla="*/ 3187513 w 10416395"/>
                <a:gd name="connsiteY21" fmla="*/ 1657728 h 5867461"/>
                <a:gd name="connsiteX22" fmla="*/ 3370393 w 10416395"/>
                <a:gd name="connsiteY22" fmla="*/ 1566288 h 5867461"/>
                <a:gd name="connsiteX23" fmla="*/ 3488066 w 10416395"/>
                <a:gd name="connsiteY23" fmla="*/ 1246753 h 5867461"/>
                <a:gd name="connsiteX24" fmla="*/ 3495138 w 10416395"/>
                <a:gd name="connsiteY24" fmla="*/ 1115548 h 5867461"/>
                <a:gd name="connsiteX25" fmla="*/ 3493650 w 10416395"/>
                <a:gd name="connsiteY25" fmla="*/ 1063976 h 5867461"/>
                <a:gd name="connsiteX26" fmla="*/ 3450403 w 10416395"/>
                <a:gd name="connsiteY26" fmla="*/ 777618 h 5867461"/>
                <a:gd name="connsiteX27" fmla="*/ 3119893 w 10416395"/>
                <a:gd name="connsiteY27" fmla="*/ 321571 h 5867461"/>
                <a:gd name="connsiteX28" fmla="*/ 3497351 w 10416395"/>
                <a:gd name="connsiteY28" fmla="*/ 674883 h 5867461"/>
                <a:gd name="connsiteX29" fmla="*/ 3759013 w 10416395"/>
                <a:gd name="connsiteY29" fmla="*/ 571878 h 5867461"/>
                <a:gd name="connsiteX30" fmla="*/ 3999043 w 10416395"/>
                <a:gd name="connsiteY30" fmla="*/ 91818 h 5867461"/>
                <a:gd name="connsiteX31" fmla="*/ 4033333 w 10416395"/>
                <a:gd name="connsiteY31" fmla="*/ 11808 h 5867461"/>
                <a:gd name="connsiteX32" fmla="*/ 3984569 w 10416395"/>
                <a:gd name="connsiteY32" fmla="*/ 247366 h 5867461"/>
                <a:gd name="connsiteX33" fmla="*/ 3812791 w 10416395"/>
                <a:gd name="connsiteY33" fmla="*/ 647417 h 5867461"/>
                <a:gd name="connsiteX34" fmla="*/ 3592906 w 10416395"/>
                <a:gd name="connsiteY34" fmla="*/ 811408 h 5867461"/>
                <a:gd name="connsiteX35" fmla="*/ 3604425 w 10416395"/>
                <a:gd name="connsiteY35" fmla="*/ 999253 h 5867461"/>
                <a:gd name="connsiteX36" fmla="*/ 3872985 w 10416395"/>
                <a:gd name="connsiteY36" fmla="*/ 881976 h 5867461"/>
                <a:gd name="connsiteX37" fmla="*/ 4200754 w 10416395"/>
                <a:gd name="connsiteY37" fmla="*/ 774136 h 5867461"/>
                <a:gd name="connsiteX38" fmla="*/ 4064251 w 10416395"/>
                <a:gd name="connsiteY38" fmla="*/ 847195 h 5867461"/>
                <a:gd name="connsiteX39" fmla="*/ 3818880 w 10416395"/>
                <a:gd name="connsiteY39" fmla="*/ 991305 h 5867461"/>
                <a:gd name="connsiteX40" fmla="*/ 3658531 w 10416395"/>
                <a:gd name="connsiteY40" fmla="*/ 1093178 h 5867461"/>
                <a:gd name="connsiteX41" fmla="*/ 3622838 w 10416395"/>
                <a:gd name="connsiteY41" fmla="*/ 1221401 h 5867461"/>
                <a:gd name="connsiteX42" fmla="*/ 3577446 w 10416395"/>
                <a:gd name="connsiteY42" fmla="*/ 1500691 h 5867461"/>
                <a:gd name="connsiteX43" fmla="*/ 3461833 w 10416395"/>
                <a:gd name="connsiteY43" fmla="*/ 1726308 h 5867461"/>
                <a:gd name="connsiteX44" fmla="*/ 3278953 w 10416395"/>
                <a:gd name="connsiteY44" fmla="*/ 2034918 h 5867461"/>
                <a:gd name="connsiteX45" fmla="*/ 3288742 w 10416395"/>
                <a:gd name="connsiteY45" fmla="*/ 2273460 h 5867461"/>
                <a:gd name="connsiteX46" fmla="*/ 3434288 w 10416395"/>
                <a:gd name="connsiteY46" fmla="*/ 2417577 h 5867461"/>
                <a:gd name="connsiteX47" fmla="*/ 3781217 w 10416395"/>
                <a:gd name="connsiteY47" fmla="*/ 2618845 h 5867461"/>
                <a:gd name="connsiteX48" fmla="*/ 4079053 w 10416395"/>
                <a:gd name="connsiteY48" fmla="*/ 2777868 h 5867461"/>
                <a:gd name="connsiteX49" fmla="*/ 8113040 w 10416395"/>
                <a:gd name="connsiteY49" fmla="*/ 4477806 h 5867461"/>
                <a:gd name="connsiteX50" fmla="*/ 9564255 w 10416395"/>
                <a:gd name="connsiteY50" fmla="*/ 4995310 h 5867461"/>
                <a:gd name="connsiteX51" fmla="*/ 9975288 w 10416395"/>
                <a:gd name="connsiteY51" fmla="*/ 5127218 h 5867461"/>
                <a:gd name="connsiteX52" fmla="*/ 10412163 w 10416395"/>
                <a:gd name="connsiteY52" fmla="*/ 5057593 h 5867461"/>
                <a:gd name="connsiteX53" fmla="*/ 9959777 w 10416395"/>
                <a:gd name="connsiteY53" fmla="*/ 5867453 h 5867461"/>
                <a:gd name="connsiteX54" fmla="*/ 9771202 w 10416395"/>
                <a:gd name="connsiteY54" fmla="*/ 5457413 h 5867461"/>
                <a:gd name="connsiteX55" fmla="*/ 8790276 w 10416395"/>
                <a:gd name="connsiteY55" fmla="*/ 5047055 h 5867461"/>
                <a:gd name="connsiteX56" fmla="*/ 4940575 w 10416395"/>
                <a:gd name="connsiteY56" fmla="*/ 3376168 h 5867461"/>
                <a:gd name="connsiteX57" fmla="*/ 3944371 w 10416395"/>
                <a:gd name="connsiteY57" fmla="*/ 2976643 h 5867461"/>
                <a:gd name="connsiteX58" fmla="*/ 3460193 w 10416395"/>
                <a:gd name="connsiteY58" fmla="*/ 2852901 h 5867461"/>
                <a:gd name="connsiteX59" fmla="*/ 3217865 w 10416395"/>
                <a:gd name="connsiteY59" fmla="*/ 2829045 h 5867461"/>
                <a:gd name="connsiteX60" fmla="*/ 3025524 w 10416395"/>
                <a:gd name="connsiteY60" fmla="*/ 2858861 h 5867461"/>
                <a:gd name="connsiteX61" fmla="*/ 2832855 w 10416395"/>
                <a:gd name="connsiteY61" fmla="*/ 2930924 h 5867461"/>
                <a:gd name="connsiteX62" fmla="*/ 2820111 w 10416395"/>
                <a:gd name="connsiteY62" fmla="*/ 3026344 h 5867461"/>
                <a:gd name="connsiteX63" fmla="*/ 2959241 w 10416395"/>
                <a:gd name="connsiteY63" fmla="*/ 3167976 h 5867461"/>
                <a:gd name="connsiteX64" fmla="*/ 3176083 w 10416395"/>
                <a:gd name="connsiteY64" fmla="*/ 3269358 h 5867461"/>
                <a:gd name="connsiteX65" fmla="*/ 3388239 w 10416395"/>
                <a:gd name="connsiteY65" fmla="*/ 3442290 h 5867461"/>
                <a:gd name="connsiteX66" fmla="*/ 3212014 w 10416395"/>
                <a:gd name="connsiteY66" fmla="*/ 3336948 h 5867461"/>
                <a:gd name="connsiteX67" fmla="*/ 3004633 w 10416395"/>
                <a:gd name="connsiteY67" fmla="*/ 3276814 h 5867461"/>
                <a:gd name="connsiteX68" fmla="*/ 2771676 w 10416395"/>
                <a:gd name="connsiteY68" fmla="*/ 3166987 h 5867461"/>
                <a:gd name="connsiteX69" fmla="*/ 2638873 w 10416395"/>
                <a:gd name="connsiteY69" fmla="*/ 3097908 h 5867461"/>
                <a:gd name="connsiteX70" fmla="*/ 2570293 w 10416395"/>
                <a:gd name="connsiteY70" fmla="*/ 3109338 h 5867461"/>
                <a:gd name="connsiteX71" fmla="*/ 2525557 w 10416395"/>
                <a:gd name="connsiteY71" fmla="*/ 3326508 h 5867461"/>
                <a:gd name="connsiteX72" fmla="*/ 2584349 w 10416395"/>
                <a:gd name="connsiteY72" fmla="*/ 3577470 h 5867461"/>
                <a:gd name="connsiteX73" fmla="*/ 2663703 w 10416395"/>
                <a:gd name="connsiteY73" fmla="*/ 3996904 h 5867461"/>
                <a:gd name="connsiteX74" fmla="*/ 2633113 w 10416395"/>
                <a:gd name="connsiteY74" fmla="*/ 4192703 h 5867461"/>
                <a:gd name="connsiteX75" fmla="*/ 2539703 w 10416395"/>
                <a:gd name="connsiteY75" fmla="*/ 4455574 h 5867461"/>
                <a:gd name="connsiteX76" fmla="*/ 2595212 w 10416395"/>
                <a:gd name="connsiteY76" fmla="*/ 3945217 h 5867461"/>
                <a:gd name="connsiteX77" fmla="*/ 2481240 w 10416395"/>
                <a:gd name="connsiteY77" fmla="*/ 3566538 h 5867461"/>
                <a:gd name="connsiteX78" fmla="*/ 2307403 w 10416395"/>
                <a:gd name="connsiteY78" fmla="*/ 3166488 h 5867461"/>
                <a:gd name="connsiteX79" fmla="*/ 2261683 w 10416395"/>
                <a:gd name="connsiteY79" fmla="*/ 3063618 h 5867461"/>
                <a:gd name="connsiteX80" fmla="*/ 2078803 w 10416395"/>
                <a:gd name="connsiteY80" fmla="*/ 2949318 h 5867461"/>
                <a:gd name="connsiteX81" fmla="*/ 1824299 w 10416395"/>
                <a:gd name="connsiteY81" fmla="*/ 3002494 h 5867461"/>
                <a:gd name="connsiteX82" fmla="*/ 1412162 w 10416395"/>
                <a:gd name="connsiteY82" fmla="*/ 3235573 h 5867461"/>
                <a:gd name="connsiteX83" fmla="*/ 1381573 w 10416395"/>
                <a:gd name="connsiteY83" fmla="*/ 3680838 h 5867461"/>
                <a:gd name="connsiteX84" fmla="*/ 1340867 w 10416395"/>
                <a:gd name="connsiteY84" fmla="*/ 3980504 h 5867461"/>
                <a:gd name="connsiteX85" fmla="*/ 1197619 w 10416395"/>
                <a:gd name="connsiteY85" fmla="*/ 4738831 h 5867461"/>
                <a:gd name="connsiteX86" fmla="*/ 1220896 w 10416395"/>
                <a:gd name="connsiteY86" fmla="*/ 4338309 h 5867461"/>
                <a:gd name="connsiteX87" fmla="*/ 1242772 w 10416395"/>
                <a:gd name="connsiteY87" fmla="*/ 4080888 h 5867461"/>
                <a:gd name="connsiteX88" fmla="*/ 1198693 w 10416395"/>
                <a:gd name="connsiteY88" fmla="*/ 3909438 h 5867461"/>
                <a:gd name="connsiteX89" fmla="*/ 970093 w 10416395"/>
                <a:gd name="connsiteY89" fmla="*/ 3989448 h 5867461"/>
                <a:gd name="connsiteX90" fmla="*/ 766328 w 10416395"/>
                <a:gd name="connsiteY90" fmla="*/ 4131990 h 5867461"/>
                <a:gd name="connsiteX91" fmla="*/ 555808 w 10416395"/>
                <a:gd name="connsiteY91" fmla="*/ 4355688 h 5867461"/>
                <a:gd name="connsiteX92" fmla="*/ 785900 w 10416395"/>
                <a:gd name="connsiteY92" fmla="*/ 4017771 h 5867461"/>
                <a:gd name="connsiteX93" fmla="*/ 1130113 w 10416395"/>
                <a:gd name="connsiteY93" fmla="*/ 3817500 h 5867461"/>
                <a:gd name="connsiteX94" fmla="*/ 1278703 w 10416395"/>
                <a:gd name="connsiteY94" fmla="*/ 3726558 h 5867461"/>
                <a:gd name="connsiteX95" fmla="*/ 1269661 w 10416395"/>
                <a:gd name="connsiteY95" fmla="*/ 3390117 h 5867461"/>
                <a:gd name="connsiteX96" fmla="*/ 1309620 w 10416395"/>
                <a:gd name="connsiteY96" fmla="*/ 3169963 h 5867461"/>
                <a:gd name="connsiteX97" fmla="*/ 1393003 w 10416395"/>
                <a:gd name="connsiteY97" fmla="*/ 3052188 h 5867461"/>
                <a:gd name="connsiteX98" fmla="*/ 1080693 w 10416395"/>
                <a:gd name="connsiteY98" fmla="*/ 2984604 h 5867461"/>
                <a:gd name="connsiteX99" fmla="*/ 663453 w 10416395"/>
                <a:gd name="connsiteY99" fmla="*/ 3023360 h 5867461"/>
                <a:gd name="connsiteX100" fmla="*/ 235111 w 10416395"/>
                <a:gd name="connsiteY100" fmla="*/ 3217172 h 5867461"/>
                <a:gd name="connsiteX101" fmla="*/ 421453 w 10416395"/>
                <a:gd name="connsiteY101" fmla="*/ 3029328 h 5867461"/>
                <a:gd name="connsiteX102" fmla="*/ 627193 w 10416395"/>
                <a:gd name="connsiteY102" fmla="*/ 2926458 h 5867461"/>
                <a:gd name="connsiteX103" fmla="*/ 854480 w 10416395"/>
                <a:gd name="connsiteY103" fmla="*/ 2889178 h 5867461"/>
                <a:gd name="connsiteX104" fmla="*/ 1149272 w 10416395"/>
                <a:gd name="connsiteY104" fmla="*/ 2889676 h 5867461"/>
                <a:gd name="connsiteX105" fmla="*/ 1531894 w 10416395"/>
                <a:gd name="connsiteY105" fmla="*/ 2917507 h 5867461"/>
                <a:gd name="connsiteX106" fmla="*/ 1860559 w 10416395"/>
                <a:gd name="connsiteY106" fmla="*/ 2766431 h 5867461"/>
                <a:gd name="connsiteX107" fmla="*/ 1701613 w 10416395"/>
                <a:gd name="connsiteY107" fmla="*/ 2263518 h 5867461"/>
                <a:gd name="connsiteX108" fmla="*/ 1690183 w 10416395"/>
                <a:gd name="connsiteY108" fmla="*/ 1966338 h 5867461"/>
                <a:gd name="connsiteX109" fmla="*/ 1381991 w 10416395"/>
                <a:gd name="connsiteY109" fmla="*/ 1841604 h 5867461"/>
                <a:gd name="connsiteX110" fmla="*/ 1095823 w 10416395"/>
                <a:gd name="connsiteY110" fmla="*/ 1714878 h 5867461"/>
                <a:gd name="connsiteX111" fmla="*/ 746507 w 10416395"/>
                <a:gd name="connsiteY111" fmla="*/ 1626415 h 5867461"/>
                <a:gd name="connsiteX112" fmla="*/ 352873 w 10416395"/>
                <a:gd name="connsiteY112" fmla="*/ 1726308 h 5867461"/>
                <a:gd name="connsiteX113" fmla="*/ 113171 w 10416395"/>
                <a:gd name="connsiteY113" fmla="*/ 1763582 h 5867461"/>
                <a:gd name="connsiteX114" fmla="*/ 9973 w 10416395"/>
                <a:gd name="connsiteY114" fmla="*/ 1737738 h 5867461"/>
                <a:gd name="connsiteX115" fmla="*/ 348516 w 10416395"/>
                <a:gd name="connsiteY115" fmla="*/ 1643812 h 5867461"/>
                <a:gd name="connsiteX116" fmla="*/ 653097 w 10416395"/>
                <a:gd name="connsiteY116" fmla="*/ 1543920 h 5867461"/>
                <a:gd name="connsiteX117" fmla="*/ 1072963 w 10416395"/>
                <a:gd name="connsiteY117" fmla="*/ 1612008 h 5867461"/>
                <a:gd name="connsiteX118" fmla="*/ 1244413 w 10416395"/>
                <a:gd name="connsiteY118" fmla="*/ 1657728 h 5867461"/>
                <a:gd name="connsiteX119" fmla="*/ 1205766 w 10416395"/>
                <a:gd name="connsiteY119" fmla="*/ 1451988 h 5867461"/>
                <a:gd name="connsiteX120" fmla="*/ 1046313 w 10416395"/>
                <a:gd name="connsiteY120" fmla="*/ 815409 h 5867461"/>
                <a:gd name="connsiteX121" fmla="*/ 1221553 w 10416395"/>
                <a:gd name="connsiteY121" fmla="*/ 1211958 h 5867461"/>
                <a:gd name="connsiteX0" fmla="*/ 1221553 w 10416395"/>
                <a:gd name="connsiteY0" fmla="*/ 1211958 h 5867461"/>
                <a:gd name="connsiteX1" fmla="*/ 1343911 w 10416395"/>
                <a:gd name="connsiteY1" fmla="*/ 1559828 h 5867461"/>
                <a:gd name="connsiteX2" fmla="*/ 1553023 w 10416395"/>
                <a:gd name="connsiteY2" fmla="*/ 1657728 h 5867461"/>
                <a:gd name="connsiteX3" fmla="*/ 1907353 w 10416395"/>
                <a:gd name="connsiteY3" fmla="*/ 1680588 h 5867461"/>
                <a:gd name="connsiteX4" fmla="*/ 2021653 w 10416395"/>
                <a:gd name="connsiteY4" fmla="*/ 1543428 h 5867461"/>
                <a:gd name="connsiteX5" fmla="*/ 2124523 w 10416395"/>
                <a:gd name="connsiteY5" fmla="*/ 1291968 h 5867461"/>
                <a:gd name="connsiteX6" fmla="*/ 2124523 w 10416395"/>
                <a:gd name="connsiteY6" fmla="*/ 1120518 h 5867461"/>
                <a:gd name="connsiteX7" fmla="*/ 2068029 w 10416395"/>
                <a:gd name="connsiteY7" fmla="*/ 825325 h 5867461"/>
                <a:gd name="connsiteX8" fmla="*/ 2078803 w 10416395"/>
                <a:gd name="connsiteY8" fmla="*/ 777618 h 5867461"/>
                <a:gd name="connsiteX9" fmla="*/ 2170243 w 10416395"/>
                <a:gd name="connsiteY9" fmla="*/ 1086228 h 5867461"/>
                <a:gd name="connsiteX10" fmla="*/ 2215963 w 10416395"/>
                <a:gd name="connsiteY10" fmla="*/ 1269108 h 5867461"/>
                <a:gd name="connsiteX11" fmla="*/ 2284543 w 10416395"/>
                <a:gd name="connsiteY11" fmla="*/ 1303398 h 5867461"/>
                <a:gd name="connsiteX12" fmla="*/ 2330263 w 10416395"/>
                <a:gd name="connsiteY12" fmla="*/ 1166238 h 5867461"/>
                <a:gd name="connsiteX13" fmla="*/ 2467423 w 10416395"/>
                <a:gd name="connsiteY13" fmla="*/ 880488 h 5867461"/>
                <a:gd name="connsiteX14" fmla="*/ 2558863 w 10416395"/>
                <a:gd name="connsiteY14" fmla="*/ 640458 h 5867461"/>
                <a:gd name="connsiteX15" fmla="*/ 2616013 w 10416395"/>
                <a:gd name="connsiteY15" fmla="*/ 537588 h 5867461"/>
                <a:gd name="connsiteX16" fmla="*/ 2558863 w 10416395"/>
                <a:gd name="connsiteY16" fmla="*/ 789048 h 5867461"/>
                <a:gd name="connsiteX17" fmla="*/ 2444563 w 10416395"/>
                <a:gd name="connsiteY17" fmla="*/ 1097658 h 5867461"/>
                <a:gd name="connsiteX18" fmla="*/ 2375983 w 10416395"/>
                <a:gd name="connsiteY18" fmla="*/ 1406268 h 5867461"/>
                <a:gd name="connsiteX19" fmla="*/ 2558863 w 10416395"/>
                <a:gd name="connsiteY19" fmla="*/ 1577718 h 5867461"/>
                <a:gd name="connsiteX20" fmla="*/ 2878903 w 10416395"/>
                <a:gd name="connsiteY20" fmla="*/ 1657728 h 5867461"/>
                <a:gd name="connsiteX21" fmla="*/ 3187513 w 10416395"/>
                <a:gd name="connsiteY21" fmla="*/ 1657728 h 5867461"/>
                <a:gd name="connsiteX22" fmla="*/ 3370393 w 10416395"/>
                <a:gd name="connsiteY22" fmla="*/ 1566288 h 5867461"/>
                <a:gd name="connsiteX23" fmla="*/ 3488066 w 10416395"/>
                <a:gd name="connsiteY23" fmla="*/ 1246753 h 5867461"/>
                <a:gd name="connsiteX24" fmla="*/ 3495138 w 10416395"/>
                <a:gd name="connsiteY24" fmla="*/ 1115548 h 5867461"/>
                <a:gd name="connsiteX25" fmla="*/ 3493650 w 10416395"/>
                <a:gd name="connsiteY25" fmla="*/ 1063976 h 5867461"/>
                <a:gd name="connsiteX26" fmla="*/ 3450403 w 10416395"/>
                <a:gd name="connsiteY26" fmla="*/ 777618 h 5867461"/>
                <a:gd name="connsiteX27" fmla="*/ 3119893 w 10416395"/>
                <a:gd name="connsiteY27" fmla="*/ 321571 h 5867461"/>
                <a:gd name="connsiteX28" fmla="*/ 3497351 w 10416395"/>
                <a:gd name="connsiteY28" fmla="*/ 674883 h 5867461"/>
                <a:gd name="connsiteX29" fmla="*/ 3759013 w 10416395"/>
                <a:gd name="connsiteY29" fmla="*/ 571878 h 5867461"/>
                <a:gd name="connsiteX30" fmla="*/ 3999043 w 10416395"/>
                <a:gd name="connsiteY30" fmla="*/ 91818 h 5867461"/>
                <a:gd name="connsiteX31" fmla="*/ 4033333 w 10416395"/>
                <a:gd name="connsiteY31" fmla="*/ 11808 h 5867461"/>
                <a:gd name="connsiteX32" fmla="*/ 3984569 w 10416395"/>
                <a:gd name="connsiteY32" fmla="*/ 247366 h 5867461"/>
                <a:gd name="connsiteX33" fmla="*/ 3812791 w 10416395"/>
                <a:gd name="connsiteY33" fmla="*/ 647417 h 5867461"/>
                <a:gd name="connsiteX34" fmla="*/ 3592906 w 10416395"/>
                <a:gd name="connsiteY34" fmla="*/ 811408 h 5867461"/>
                <a:gd name="connsiteX35" fmla="*/ 3604425 w 10416395"/>
                <a:gd name="connsiteY35" fmla="*/ 999253 h 5867461"/>
                <a:gd name="connsiteX36" fmla="*/ 3872985 w 10416395"/>
                <a:gd name="connsiteY36" fmla="*/ 881976 h 5867461"/>
                <a:gd name="connsiteX37" fmla="*/ 4200754 w 10416395"/>
                <a:gd name="connsiteY37" fmla="*/ 774136 h 5867461"/>
                <a:gd name="connsiteX38" fmla="*/ 4064251 w 10416395"/>
                <a:gd name="connsiteY38" fmla="*/ 847195 h 5867461"/>
                <a:gd name="connsiteX39" fmla="*/ 3818880 w 10416395"/>
                <a:gd name="connsiteY39" fmla="*/ 991305 h 5867461"/>
                <a:gd name="connsiteX40" fmla="*/ 3658531 w 10416395"/>
                <a:gd name="connsiteY40" fmla="*/ 1093178 h 5867461"/>
                <a:gd name="connsiteX41" fmla="*/ 3622838 w 10416395"/>
                <a:gd name="connsiteY41" fmla="*/ 1221401 h 5867461"/>
                <a:gd name="connsiteX42" fmla="*/ 3577446 w 10416395"/>
                <a:gd name="connsiteY42" fmla="*/ 1500691 h 5867461"/>
                <a:gd name="connsiteX43" fmla="*/ 3461833 w 10416395"/>
                <a:gd name="connsiteY43" fmla="*/ 1726308 h 5867461"/>
                <a:gd name="connsiteX44" fmla="*/ 3278953 w 10416395"/>
                <a:gd name="connsiteY44" fmla="*/ 2034918 h 5867461"/>
                <a:gd name="connsiteX45" fmla="*/ 3288742 w 10416395"/>
                <a:gd name="connsiteY45" fmla="*/ 2273460 h 5867461"/>
                <a:gd name="connsiteX46" fmla="*/ 3434288 w 10416395"/>
                <a:gd name="connsiteY46" fmla="*/ 2417577 h 5867461"/>
                <a:gd name="connsiteX47" fmla="*/ 3781217 w 10416395"/>
                <a:gd name="connsiteY47" fmla="*/ 2618845 h 5867461"/>
                <a:gd name="connsiteX48" fmla="*/ 4079053 w 10416395"/>
                <a:gd name="connsiteY48" fmla="*/ 2777868 h 5867461"/>
                <a:gd name="connsiteX49" fmla="*/ 8113040 w 10416395"/>
                <a:gd name="connsiteY49" fmla="*/ 4477806 h 5867461"/>
                <a:gd name="connsiteX50" fmla="*/ 9542609 w 10416395"/>
                <a:gd name="connsiteY50" fmla="*/ 5030437 h 5867461"/>
                <a:gd name="connsiteX51" fmla="*/ 9975288 w 10416395"/>
                <a:gd name="connsiteY51" fmla="*/ 5127218 h 5867461"/>
                <a:gd name="connsiteX52" fmla="*/ 10412163 w 10416395"/>
                <a:gd name="connsiteY52" fmla="*/ 5057593 h 5867461"/>
                <a:gd name="connsiteX53" fmla="*/ 9959777 w 10416395"/>
                <a:gd name="connsiteY53" fmla="*/ 5867453 h 5867461"/>
                <a:gd name="connsiteX54" fmla="*/ 9771202 w 10416395"/>
                <a:gd name="connsiteY54" fmla="*/ 5457413 h 5867461"/>
                <a:gd name="connsiteX55" fmla="*/ 8790276 w 10416395"/>
                <a:gd name="connsiteY55" fmla="*/ 5047055 h 5867461"/>
                <a:gd name="connsiteX56" fmla="*/ 4940575 w 10416395"/>
                <a:gd name="connsiteY56" fmla="*/ 3376168 h 5867461"/>
                <a:gd name="connsiteX57" fmla="*/ 3944371 w 10416395"/>
                <a:gd name="connsiteY57" fmla="*/ 2976643 h 5867461"/>
                <a:gd name="connsiteX58" fmla="*/ 3460193 w 10416395"/>
                <a:gd name="connsiteY58" fmla="*/ 2852901 h 5867461"/>
                <a:gd name="connsiteX59" fmla="*/ 3217865 w 10416395"/>
                <a:gd name="connsiteY59" fmla="*/ 2829045 h 5867461"/>
                <a:gd name="connsiteX60" fmla="*/ 3025524 w 10416395"/>
                <a:gd name="connsiteY60" fmla="*/ 2858861 h 5867461"/>
                <a:gd name="connsiteX61" fmla="*/ 2832855 w 10416395"/>
                <a:gd name="connsiteY61" fmla="*/ 2930924 h 5867461"/>
                <a:gd name="connsiteX62" fmla="*/ 2820111 w 10416395"/>
                <a:gd name="connsiteY62" fmla="*/ 3026344 h 5867461"/>
                <a:gd name="connsiteX63" fmla="*/ 2959241 w 10416395"/>
                <a:gd name="connsiteY63" fmla="*/ 3167976 h 5867461"/>
                <a:gd name="connsiteX64" fmla="*/ 3176083 w 10416395"/>
                <a:gd name="connsiteY64" fmla="*/ 3269358 h 5867461"/>
                <a:gd name="connsiteX65" fmla="*/ 3388239 w 10416395"/>
                <a:gd name="connsiteY65" fmla="*/ 3442290 h 5867461"/>
                <a:gd name="connsiteX66" fmla="*/ 3212014 w 10416395"/>
                <a:gd name="connsiteY66" fmla="*/ 3336948 h 5867461"/>
                <a:gd name="connsiteX67" fmla="*/ 3004633 w 10416395"/>
                <a:gd name="connsiteY67" fmla="*/ 3276814 h 5867461"/>
                <a:gd name="connsiteX68" fmla="*/ 2771676 w 10416395"/>
                <a:gd name="connsiteY68" fmla="*/ 3166987 h 5867461"/>
                <a:gd name="connsiteX69" fmla="*/ 2638873 w 10416395"/>
                <a:gd name="connsiteY69" fmla="*/ 3097908 h 5867461"/>
                <a:gd name="connsiteX70" fmla="*/ 2570293 w 10416395"/>
                <a:gd name="connsiteY70" fmla="*/ 3109338 h 5867461"/>
                <a:gd name="connsiteX71" fmla="*/ 2525557 w 10416395"/>
                <a:gd name="connsiteY71" fmla="*/ 3326508 h 5867461"/>
                <a:gd name="connsiteX72" fmla="*/ 2584349 w 10416395"/>
                <a:gd name="connsiteY72" fmla="*/ 3577470 h 5867461"/>
                <a:gd name="connsiteX73" fmla="*/ 2663703 w 10416395"/>
                <a:gd name="connsiteY73" fmla="*/ 3996904 h 5867461"/>
                <a:gd name="connsiteX74" fmla="*/ 2633113 w 10416395"/>
                <a:gd name="connsiteY74" fmla="*/ 4192703 h 5867461"/>
                <a:gd name="connsiteX75" fmla="*/ 2539703 w 10416395"/>
                <a:gd name="connsiteY75" fmla="*/ 4455574 h 5867461"/>
                <a:gd name="connsiteX76" fmla="*/ 2595212 w 10416395"/>
                <a:gd name="connsiteY76" fmla="*/ 3945217 h 5867461"/>
                <a:gd name="connsiteX77" fmla="*/ 2481240 w 10416395"/>
                <a:gd name="connsiteY77" fmla="*/ 3566538 h 5867461"/>
                <a:gd name="connsiteX78" fmla="*/ 2307403 w 10416395"/>
                <a:gd name="connsiteY78" fmla="*/ 3166488 h 5867461"/>
                <a:gd name="connsiteX79" fmla="*/ 2261683 w 10416395"/>
                <a:gd name="connsiteY79" fmla="*/ 3063618 h 5867461"/>
                <a:gd name="connsiteX80" fmla="*/ 2078803 w 10416395"/>
                <a:gd name="connsiteY80" fmla="*/ 2949318 h 5867461"/>
                <a:gd name="connsiteX81" fmla="*/ 1824299 w 10416395"/>
                <a:gd name="connsiteY81" fmla="*/ 3002494 h 5867461"/>
                <a:gd name="connsiteX82" fmla="*/ 1412162 w 10416395"/>
                <a:gd name="connsiteY82" fmla="*/ 3235573 h 5867461"/>
                <a:gd name="connsiteX83" fmla="*/ 1381573 w 10416395"/>
                <a:gd name="connsiteY83" fmla="*/ 3680838 h 5867461"/>
                <a:gd name="connsiteX84" fmla="*/ 1340867 w 10416395"/>
                <a:gd name="connsiteY84" fmla="*/ 3980504 h 5867461"/>
                <a:gd name="connsiteX85" fmla="*/ 1197619 w 10416395"/>
                <a:gd name="connsiteY85" fmla="*/ 4738831 h 5867461"/>
                <a:gd name="connsiteX86" fmla="*/ 1220896 w 10416395"/>
                <a:gd name="connsiteY86" fmla="*/ 4338309 h 5867461"/>
                <a:gd name="connsiteX87" fmla="*/ 1242772 w 10416395"/>
                <a:gd name="connsiteY87" fmla="*/ 4080888 h 5867461"/>
                <a:gd name="connsiteX88" fmla="*/ 1198693 w 10416395"/>
                <a:gd name="connsiteY88" fmla="*/ 3909438 h 5867461"/>
                <a:gd name="connsiteX89" fmla="*/ 970093 w 10416395"/>
                <a:gd name="connsiteY89" fmla="*/ 3989448 h 5867461"/>
                <a:gd name="connsiteX90" fmla="*/ 766328 w 10416395"/>
                <a:gd name="connsiteY90" fmla="*/ 4131990 h 5867461"/>
                <a:gd name="connsiteX91" fmla="*/ 555808 w 10416395"/>
                <a:gd name="connsiteY91" fmla="*/ 4355688 h 5867461"/>
                <a:gd name="connsiteX92" fmla="*/ 785900 w 10416395"/>
                <a:gd name="connsiteY92" fmla="*/ 4017771 h 5867461"/>
                <a:gd name="connsiteX93" fmla="*/ 1130113 w 10416395"/>
                <a:gd name="connsiteY93" fmla="*/ 3817500 h 5867461"/>
                <a:gd name="connsiteX94" fmla="*/ 1278703 w 10416395"/>
                <a:gd name="connsiteY94" fmla="*/ 3726558 h 5867461"/>
                <a:gd name="connsiteX95" fmla="*/ 1269661 w 10416395"/>
                <a:gd name="connsiteY95" fmla="*/ 3390117 h 5867461"/>
                <a:gd name="connsiteX96" fmla="*/ 1309620 w 10416395"/>
                <a:gd name="connsiteY96" fmla="*/ 3169963 h 5867461"/>
                <a:gd name="connsiteX97" fmla="*/ 1393003 w 10416395"/>
                <a:gd name="connsiteY97" fmla="*/ 3052188 h 5867461"/>
                <a:gd name="connsiteX98" fmla="*/ 1080693 w 10416395"/>
                <a:gd name="connsiteY98" fmla="*/ 2984604 h 5867461"/>
                <a:gd name="connsiteX99" fmla="*/ 663453 w 10416395"/>
                <a:gd name="connsiteY99" fmla="*/ 3023360 h 5867461"/>
                <a:gd name="connsiteX100" fmla="*/ 235111 w 10416395"/>
                <a:gd name="connsiteY100" fmla="*/ 3217172 h 5867461"/>
                <a:gd name="connsiteX101" fmla="*/ 421453 w 10416395"/>
                <a:gd name="connsiteY101" fmla="*/ 3029328 h 5867461"/>
                <a:gd name="connsiteX102" fmla="*/ 627193 w 10416395"/>
                <a:gd name="connsiteY102" fmla="*/ 2926458 h 5867461"/>
                <a:gd name="connsiteX103" fmla="*/ 854480 w 10416395"/>
                <a:gd name="connsiteY103" fmla="*/ 2889178 h 5867461"/>
                <a:gd name="connsiteX104" fmla="*/ 1149272 w 10416395"/>
                <a:gd name="connsiteY104" fmla="*/ 2889676 h 5867461"/>
                <a:gd name="connsiteX105" fmla="*/ 1531894 w 10416395"/>
                <a:gd name="connsiteY105" fmla="*/ 2917507 h 5867461"/>
                <a:gd name="connsiteX106" fmla="*/ 1860559 w 10416395"/>
                <a:gd name="connsiteY106" fmla="*/ 2766431 h 5867461"/>
                <a:gd name="connsiteX107" fmla="*/ 1701613 w 10416395"/>
                <a:gd name="connsiteY107" fmla="*/ 2263518 h 5867461"/>
                <a:gd name="connsiteX108" fmla="*/ 1690183 w 10416395"/>
                <a:gd name="connsiteY108" fmla="*/ 1966338 h 5867461"/>
                <a:gd name="connsiteX109" fmla="*/ 1381991 w 10416395"/>
                <a:gd name="connsiteY109" fmla="*/ 1841604 h 5867461"/>
                <a:gd name="connsiteX110" fmla="*/ 1095823 w 10416395"/>
                <a:gd name="connsiteY110" fmla="*/ 1714878 h 5867461"/>
                <a:gd name="connsiteX111" fmla="*/ 746507 w 10416395"/>
                <a:gd name="connsiteY111" fmla="*/ 1626415 h 5867461"/>
                <a:gd name="connsiteX112" fmla="*/ 352873 w 10416395"/>
                <a:gd name="connsiteY112" fmla="*/ 1726308 h 5867461"/>
                <a:gd name="connsiteX113" fmla="*/ 113171 w 10416395"/>
                <a:gd name="connsiteY113" fmla="*/ 1763582 h 5867461"/>
                <a:gd name="connsiteX114" fmla="*/ 9973 w 10416395"/>
                <a:gd name="connsiteY114" fmla="*/ 1737738 h 5867461"/>
                <a:gd name="connsiteX115" fmla="*/ 348516 w 10416395"/>
                <a:gd name="connsiteY115" fmla="*/ 1643812 h 5867461"/>
                <a:gd name="connsiteX116" fmla="*/ 653097 w 10416395"/>
                <a:gd name="connsiteY116" fmla="*/ 1543920 h 5867461"/>
                <a:gd name="connsiteX117" fmla="*/ 1072963 w 10416395"/>
                <a:gd name="connsiteY117" fmla="*/ 1612008 h 5867461"/>
                <a:gd name="connsiteX118" fmla="*/ 1244413 w 10416395"/>
                <a:gd name="connsiteY118" fmla="*/ 1657728 h 5867461"/>
                <a:gd name="connsiteX119" fmla="*/ 1205766 w 10416395"/>
                <a:gd name="connsiteY119" fmla="*/ 1451988 h 5867461"/>
                <a:gd name="connsiteX120" fmla="*/ 1046313 w 10416395"/>
                <a:gd name="connsiteY120" fmla="*/ 815409 h 5867461"/>
                <a:gd name="connsiteX121" fmla="*/ 1221553 w 10416395"/>
                <a:gd name="connsiteY121" fmla="*/ 1211958 h 5867461"/>
                <a:gd name="connsiteX0" fmla="*/ 1221553 w 10416395"/>
                <a:gd name="connsiteY0" fmla="*/ 1211958 h 5867461"/>
                <a:gd name="connsiteX1" fmla="*/ 1343911 w 10416395"/>
                <a:gd name="connsiteY1" fmla="*/ 1559828 h 5867461"/>
                <a:gd name="connsiteX2" fmla="*/ 1553023 w 10416395"/>
                <a:gd name="connsiteY2" fmla="*/ 1657728 h 5867461"/>
                <a:gd name="connsiteX3" fmla="*/ 1907353 w 10416395"/>
                <a:gd name="connsiteY3" fmla="*/ 1680588 h 5867461"/>
                <a:gd name="connsiteX4" fmla="*/ 2021653 w 10416395"/>
                <a:gd name="connsiteY4" fmla="*/ 1543428 h 5867461"/>
                <a:gd name="connsiteX5" fmla="*/ 2124523 w 10416395"/>
                <a:gd name="connsiteY5" fmla="*/ 1291968 h 5867461"/>
                <a:gd name="connsiteX6" fmla="*/ 2124523 w 10416395"/>
                <a:gd name="connsiteY6" fmla="*/ 1120518 h 5867461"/>
                <a:gd name="connsiteX7" fmla="*/ 2068029 w 10416395"/>
                <a:gd name="connsiteY7" fmla="*/ 825325 h 5867461"/>
                <a:gd name="connsiteX8" fmla="*/ 2078803 w 10416395"/>
                <a:gd name="connsiteY8" fmla="*/ 777618 h 5867461"/>
                <a:gd name="connsiteX9" fmla="*/ 2170243 w 10416395"/>
                <a:gd name="connsiteY9" fmla="*/ 1086228 h 5867461"/>
                <a:gd name="connsiteX10" fmla="*/ 2215963 w 10416395"/>
                <a:gd name="connsiteY10" fmla="*/ 1269108 h 5867461"/>
                <a:gd name="connsiteX11" fmla="*/ 2284543 w 10416395"/>
                <a:gd name="connsiteY11" fmla="*/ 1303398 h 5867461"/>
                <a:gd name="connsiteX12" fmla="*/ 2330263 w 10416395"/>
                <a:gd name="connsiteY12" fmla="*/ 1166238 h 5867461"/>
                <a:gd name="connsiteX13" fmla="*/ 2467423 w 10416395"/>
                <a:gd name="connsiteY13" fmla="*/ 880488 h 5867461"/>
                <a:gd name="connsiteX14" fmla="*/ 2558863 w 10416395"/>
                <a:gd name="connsiteY14" fmla="*/ 640458 h 5867461"/>
                <a:gd name="connsiteX15" fmla="*/ 2616013 w 10416395"/>
                <a:gd name="connsiteY15" fmla="*/ 537588 h 5867461"/>
                <a:gd name="connsiteX16" fmla="*/ 2558863 w 10416395"/>
                <a:gd name="connsiteY16" fmla="*/ 789048 h 5867461"/>
                <a:gd name="connsiteX17" fmla="*/ 2444563 w 10416395"/>
                <a:gd name="connsiteY17" fmla="*/ 1097658 h 5867461"/>
                <a:gd name="connsiteX18" fmla="*/ 2375983 w 10416395"/>
                <a:gd name="connsiteY18" fmla="*/ 1406268 h 5867461"/>
                <a:gd name="connsiteX19" fmla="*/ 2558863 w 10416395"/>
                <a:gd name="connsiteY19" fmla="*/ 1577718 h 5867461"/>
                <a:gd name="connsiteX20" fmla="*/ 2878903 w 10416395"/>
                <a:gd name="connsiteY20" fmla="*/ 1657728 h 5867461"/>
                <a:gd name="connsiteX21" fmla="*/ 3187513 w 10416395"/>
                <a:gd name="connsiteY21" fmla="*/ 1657728 h 5867461"/>
                <a:gd name="connsiteX22" fmla="*/ 3370393 w 10416395"/>
                <a:gd name="connsiteY22" fmla="*/ 1566288 h 5867461"/>
                <a:gd name="connsiteX23" fmla="*/ 3488066 w 10416395"/>
                <a:gd name="connsiteY23" fmla="*/ 1246753 h 5867461"/>
                <a:gd name="connsiteX24" fmla="*/ 3495138 w 10416395"/>
                <a:gd name="connsiteY24" fmla="*/ 1115548 h 5867461"/>
                <a:gd name="connsiteX25" fmla="*/ 3493650 w 10416395"/>
                <a:gd name="connsiteY25" fmla="*/ 1063976 h 5867461"/>
                <a:gd name="connsiteX26" fmla="*/ 3450403 w 10416395"/>
                <a:gd name="connsiteY26" fmla="*/ 777618 h 5867461"/>
                <a:gd name="connsiteX27" fmla="*/ 3119893 w 10416395"/>
                <a:gd name="connsiteY27" fmla="*/ 321571 h 5867461"/>
                <a:gd name="connsiteX28" fmla="*/ 3497351 w 10416395"/>
                <a:gd name="connsiteY28" fmla="*/ 674883 h 5867461"/>
                <a:gd name="connsiteX29" fmla="*/ 3759013 w 10416395"/>
                <a:gd name="connsiteY29" fmla="*/ 571878 h 5867461"/>
                <a:gd name="connsiteX30" fmla="*/ 3999043 w 10416395"/>
                <a:gd name="connsiteY30" fmla="*/ 91818 h 5867461"/>
                <a:gd name="connsiteX31" fmla="*/ 4033333 w 10416395"/>
                <a:gd name="connsiteY31" fmla="*/ 11808 h 5867461"/>
                <a:gd name="connsiteX32" fmla="*/ 3984569 w 10416395"/>
                <a:gd name="connsiteY32" fmla="*/ 247366 h 5867461"/>
                <a:gd name="connsiteX33" fmla="*/ 3812791 w 10416395"/>
                <a:gd name="connsiteY33" fmla="*/ 647417 h 5867461"/>
                <a:gd name="connsiteX34" fmla="*/ 3592906 w 10416395"/>
                <a:gd name="connsiteY34" fmla="*/ 811408 h 5867461"/>
                <a:gd name="connsiteX35" fmla="*/ 3604425 w 10416395"/>
                <a:gd name="connsiteY35" fmla="*/ 999253 h 5867461"/>
                <a:gd name="connsiteX36" fmla="*/ 3872985 w 10416395"/>
                <a:gd name="connsiteY36" fmla="*/ 881976 h 5867461"/>
                <a:gd name="connsiteX37" fmla="*/ 4200754 w 10416395"/>
                <a:gd name="connsiteY37" fmla="*/ 774136 h 5867461"/>
                <a:gd name="connsiteX38" fmla="*/ 4064251 w 10416395"/>
                <a:gd name="connsiteY38" fmla="*/ 847195 h 5867461"/>
                <a:gd name="connsiteX39" fmla="*/ 3818880 w 10416395"/>
                <a:gd name="connsiteY39" fmla="*/ 991305 h 5867461"/>
                <a:gd name="connsiteX40" fmla="*/ 3658531 w 10416395"/>
                <a:gd name="connsiteY40" fmla="*/ 1093178 h 5867461"/>
                <a:gd name="connsiteX41" fmla="*/ 3622838 w 10416395"/>
                <a:gd name="connsiteY41" fmla="*/ 1221401 h 5867461"/>
                <a:gd name="connsiteX42" fmla="*/ 3577446 w 10416395"/>
                <a:gd name="connsiteY42" fmla="*/ 1500691 h 5867461"/>
                <a:gd name="connsiteX43" fmla="*/ 3461833 w 10416395"/>
                <a:gd name="connsiteY43" fmla="*/ 1726308 h 5867461"/>
                <a:gd name="connsiteX44" fmla="*/ 3278953 w 10416395"/>
                <a:gd name="connsiteY44" fmla="*/ 2034918 h 5867461"/>
                <a:gd name="connsiteX45" fmla="*/ 3288742 w 10416395"/>
                <a:gd name="connsiteY45" fmla="*/ 2273460 h 5867461"/>
                <a:gd name="connsiteX46" fmla="*/ 3434288 w 10416395"/>
                <a:gd name="connsiteY46" fmla="*/ 2417577 h 5867461"/>
                <a:gd name="connsiteX47" fmla="*/ 3641522 w 10416395"/>
                <a:gd name="connsiteY47" fmla="*/ 2521189 h 5867461"/>
                <a:gd name="connsiteX48" fmla="*/ 4079053 w 10416395"/>
                <a:gd name="connsiteY48" fmla="*/ 2777868 h 5867461"/>
                <a:gd name="connsiteX49" fmla="*/ 8113040 w 10416395"/>
                <a:gd name="connsiteY49" fmla="*/ 4477806 h 5867461"/>
                <a:gd name="connsiteX50" fmla="*/ 9542609 w 10416395"/>
                <a:gd name="connsiteY50" fmla="*/ 5030437 h 5867461"/>
                <a:gd name="connsiteX51" fmla="*/ 9975288 w 10416395"/>
                <a:gd name="connsiteY51" fmla="*/ 5127218 h 5867461"/>
                <a:gd name="connsiteX52" fmla="*/ 10412163 w 10416395"/>
                <a:gd name="connsiteY52" fmla="*/ 5057593 h 5867461"/>
                <a:gd name="connsiteX53" fmla="*/ 9959777 w 10416395"/>
                <a:gd name="connsiteY53" fmla="*/ 5867453 h 5867461"/>
                <a:gd name="connsiteX54" fmla="*/ 9771202 w 10416395"/>
                <a:gd name="connsiteY54" fmla="*/ 5457413 h 5867461"/>
                <a:gd name="connsiteX55" fmla="*/ 8790276 w 10416395"/>
                <a:gd name="connsiteY55" fmla="*/ 5047055 h 5867461"/>
                <a:gd name="connsiteX56" fmla="*/ 4940575 w 10416395"/>
                <a:gd name="connsiteY56" fmla="*/ 3376168 h 5867461"/>
                <a:gd name="connsiteX57" fmla="*/ 3944371 w 10416395"/>
                <a:gd name="connsiteY57" fmla="*/ 2976643 h 5867461"/>
                <a:gd name="connsiteX58" fmla="*/ 3460193 w 10416395"/>
                <a:gd name="connsiteY58" fmla="*/ 2852901 h 5867461"/>
                <a:gd name="connsiteX59" fmla="*/ 3217865 w 10416395"/>
                <a:gd name="connsiteY59" fmla="*/ 2829045 h 5867461"/>
                <a:gd name="connsiteX60" fmla="*/ 3025524 w 10416395"/>
                <a:gd name="connsiteY60" fmla="*/ 2858861 h 5867461"/>
                <a:gd name="connsiteX61" fmla="*/ 2832855 w 10416395"/>
                <a:gd name="connsiteY61" fmla="*/ 2930924 h 5867461"/>
                <a:gd name="connsiteX62" fmla="*/ 2820111 w 10416395"/>
                <a:gd name="connsiteY62" fmla="*/ 3026344 h 5867461"/>
                <a:gd name="connsiteX63" fmla="*/ 2959241 w 10416395"/>
                <a:gd name="connsiteY63" fmla="*/ 3167976 h 5867461"/>
                <a:gd name="connsiteX64" fmla="*/ 3176083 w 10416395"/>
                <a:gd name="connsiteY64" fmla="*/ 3269358 h 5867461"/>
                <a:gd name="connsiteX65" fmla="*/ 3388239 w 10416395"/>
                <a:gd name="connsiteY65" fmla="*/ 3442290 h 5867461"/>
                <a:gd name="connsiteX66" fmla="*/ 3212014 w 10416395"/>
                <a:gd name="connsiteY66" fmla="*/ 3336948 h 5867461"/>
                <a:gd name="connsiteX67" fmla="*/ 3004633 w 10416395"/>
                <a:gd name="connsiteY67" fmla="*/ 3276814 h 5867461"/>
                <a:gd name="connsiteX68" fmla="*/ 2771676 w 10416395"/>
                <a:gd name="connsiteY68" fmla="*/ 3166987 h 5867461"/>
                <a:gd name="connsiteX69" fmla="*/ 2638873 w 10416395"/>
                <a:gd name="connsiteY69" fmla="*/ 3097908 h 5867461"/>
                <a:gd name="connsiteX70" fmla="*/ 2570293 w 10416395"/>
                <a:gd name="connsiteY70" fmla="*/ 3109338 h 5867461"/>
                <a:gd name="connsiteX71" fmla="*/ 2525557 w 10416395"/>
                <a:gd name="connsiteY71" fmla="*/ 3326508 h 5867461"/>
                <a:gd name="connsiteX72" fmla="*/ 2584349 w 10416395"/>
                <a:gd name="connsiteY72" fmla="*/ 3577470 h 5867461"/>
                <a:gd name="connsiteX73" fmla="*/ 2663703 w 10416395"/>
                <a:gd name="connsiteY73" fmla="*/ 3996904 h 5867461"/>
                <a:gd name="connsiteX74" fmla="*/ 2633113 w 10416395"/>
                <a:gd name="connsiteY74" fmla="*/ 4192703 h 5867461"/>
                <a:gd name="connsiteX75" fmla="*/ 2539703 w 10416395"/>
                <a:gd name="connsiteY75" fmla="*/ 4455574 h 5867461"/>
                <a:gd name="connsiteX76" fmla="*/ 2595212 w 10416395"/>
                <a:gd name="connsiteY76" fmla="*/ 3945217 h 5867461"/>
                <a:gd name="connsiteX77" fmla="*/ 2481240 w 10416395"/>
                <a:gd name="connsiteY77" fmla="*/ 3566538 h 5867461"/>
                <a:gd name="connsiteX78" fmla="*/ 2307403 w 10416395"/>
                <a:gd name="connsiteY78" fmla="*/ 3166488 h 5867461"/>
                <a:gd name="connsiteX79" fmla="*/ 2261683 w 10416395"/>
                <a:gd name="connsiteY79" fmla="*/ 3063618 h 5867461"/>
                <a:gd name="connsiteX80" fmla="*/ 2078803 w 10416395"/>
                <a:gd name="connsiteY80" fmla="*/ 2949318 h 5867461"/>
                <a:gd name="connsiteX81" fmla="*/ 1824299 w 10416395"/>
                <a:gd name="connsiteY81" fmla="*/ 3002494 h 5867461"/>
                <a:gd name="connsiteX82" fmla="*/ 1412162 w 10416395"/>
                <a:gd name="connsiteY82" fmla="*/ 3235573 h 5867461"/>
                <a:gd name="connsiteX83" fmla="*/ 1381573 w 10416395"/>
                <a:gd name="connsiteY83" fmla="*/ 3680838 h 5867461"/>
                <a:gd name="connsiteX84" fmla="*/ 1340867 w 10416395"/>
                <a:gd name="connsiteY84" fmla="*/ 3980504 h 5867461"/>
                <a:gd name="connsiteX85" fmla="*/ 1197619 w 10416395"/>
                <a:gd name="connsiteY85" fmla="*/ 4738831 h 5867461"/>
                <a:gd name="connsiteX86" fmla="*/ 1220896 w 10416395"/>
                <a:gd name="connsiteY86" fmla="*/ 4338309 h 5867461"/>
                <a:gd name="connsiteX87" fmla="*/ 1242772 w 10416395"/>
                <a:gd name="connsiteY87" fmla="*/ 4080888 h 5867461"/>
                <a:gd name="connsiteX88" fmla="*/ 1198693 w 10416395"/>
                <a:gd name="connsiteY88" fmla="*/ 3909438 h 5867461"/>
                <a:gd name="connsiteX89" fmla="*/ 970093 w 10416395"/>
                <a:gd name="connsiteY89" fmla="*/ 3989448 h 5867461"/>
                <a:gd name="connsiteX90" fmla="*/ 766328 w 10416395"/>
                <a:gd name="connsiteY90" fmla="*/ 4131990 h 5867461"/>
                <a:gd name="connsiteX91" fmla="*/ 555808 w 10416395"/>
                <a:gd name="connsiteY91" fmla="*/ 4355688 h 5867461"/>
                <a:gd name="connsiteX92" fmla="*/ 785900 w 10416395"/>
                <a:gd name="connsiteY92" fmla="*/ 4017771 h 5867461"/>
                <a:gd name="connsiteX93" fmla="*/ 1130113 w 10416395"/>
                <a:gd name="connsiteY93" fmla="*/ 3817500 h 5867461"/>
                <a:gd name="connsiteX94" fmla="*/ 1278703 w 10416395"/>
                <a:gd name="connsiteY94" fmla="*/ 3726558 h 5867461"/>
                <a:gd name="connsiteX95" fmla="*/ 1269661 w 10416395"/>
                <a:gd name="connsiteY95" fmla="*/ 3390117 h 5867461"/>
                <a:gd name="connsiteX96" fmla="*/ 1309620 w 10416395"/>
                <a:gd name="connsiteY96" fmla="*/ 3169963 h 5867461"/>
                <a:gd name="connsiteX97" fmla="*/ 1393003 w 10416395"/>
                <a:gd name="connsiteY97" fmla="*/ 3052188 h 5867461"/>
                <a:gd name="connsiteX98" fmla="*/ 1080693 w 10416395"/>
                <a:gd name="connsiteY98" fmla="*/ 2984604 h 5867461"/>
                <a:gd name="connsiteX99" fmla="*/ 663453 w 10416395"/>
                <a:gd name="connsiteY99" fmla="*/ 3023360 h 5867461"/>
                <a:gd name="connsiteX100" fmla="*/ 235111 w 10416395"/>
                <a:gd name="connsiteY100" fmla="*/ 3217172 h 5867461"/>
                <a:gd name="connsiteX101" fmla="*/ 421453 w 10416395"/>
                <a:gd name="connsiteY101" fmla="*/ 3029328 h 5867461"/>
                <a:gd name="connsiteX102" fmla="*/ 627193 w 10416395"/>
                <a:gd name="connsiteY102" fmla="*/ 2926458 h 5867461"/>
                <a:gd name="connsiteX103" fmla="*/ 854480 w 10416395"/>
                <a:gd name="connsiteY103" fmla="*/ 2889178 h 5867461"/>
                <a:gd name="connsiteX104" fmla="*/ 1149272 w 10416395"/>
                <a:gd name="connsiteY104" fmla="*/ 2889676 h 5867461"/>
                <a:gd name="connsiteX105" fmla="*/ 1531894 w 10416395"/>
                <a:gd name="connsiteY105" fmla="*/ 2917507 h 5867461"/>
                <a:gd name="connsiteX106" fmla="*/ 1860559 w 10416395"/>
                <a:gd name="connsiteY106" fmla="*/ 2766431 h 5867461"/>
                <a:gd name="connsiteX107" fmla="*/ 1701613 w 10416395"/>
                <a:gd name="connsiteY107" fmla="*/ 2263518 h 5867461"/>
                <a:gd name="connsiteX108" fmla="*/ 1690183 w 10416395"/>
                <a:gd name="connsiteY108" fmla="*/ 1966338 h 5867461"/>
                <a:gd name="connsiteX109" fmla="*/ 1381991 w 10416395"/>
                <a:gd name="connsiteY109" fmla="*/ 1841604 h 5867461"/>
                <a:gd name="connsiteX110" fmla="*/ 1095823 w 10416395"/>
                <a:gd name="connsiteY110" fmla="*/ 1714878 h 5867461"/>
                <a:gd name="connsiteX111" fmla="*/ 746507 w 10416395"/>
                <a:gd name="connsiteY111" fmla="*/ 1626415 h 5867461"/>
                <a:gd name="connsiteX112" fmla="*/ 352873 w 10416395"/>
                <a:gd name="connsiteY112" fmla="*/ 1726308 h 5867461"/>
                <a:gd name="connsiteX113" fmla="*/ 113171 w 10416395"/>
                <a:gd name="connsiteY113" fmla="*/ 1763582 h 5867461"/>
                <a:gd name="connsiteX114" fmla="*/ 9973 w 10416395"/>
                <a:gd name="connsiteY114" fmla="*/ 1737738 h 5867461"/>
                <a:gd name="connsiteX115" fmla="*/ 348516 w 10416395"/>
                <a:gd name="connsiteY115" fmla="*/ 1643812 h 5867461"/>
                <a:gd name="connsiteX116" fmla="*/ 653097 w 10416395"/>
                <a:gd name="connsiteY116" fmla="*/ 1543920 h 5867461"/>
                <a:gd name="connsiteX117" fmla="*/ 1072963 w 10416395"/>
                <a:gd name="connsiteY117" fmla="*/ 1612008 h 5867461"/>
                <a:gd name="connsiteX118" fmla="*/ 1244413 w 10416395"/>
                <a:gd name="connsiteY118" fmla="*/ 1657728 h 5867461"/>
                <a:gd name="connsiteX119" fmla="*/ 1205766 w 10416395"/>
                <a:gd name="connsiteY119" fmla="*/ 1451988 h 5867461"/>
                <a:gd name="connsiteX120" fmla="*/ 1046313 w 10416395"/>
                <a:gd name="connsiteY120" fmla="*/ 815409 h 5867461"/>
                <a:gd name="connsiteX121" fmla="*/ 1221553 w 10416395"/>
                <a:gd name="connsiteY121" fmla="*/ 1211958 h 5867461"/>
                <a:gd name="connsiteX0" fmla="*/ 1221553 w 10416395"/>
                <a:gd name="connsiteY0" fmla="*/ 1211958 h 5867461"/>
                <a:gd name="connsiteX1" fmla="*/ 1343911 w 10416395"/>
                <a:gd name="connsiteY1" fmla="*/ 1559828 h 5867461"/>
                <a:gd name="connsiteX2" fmla="*/ 1553023 w 10416395"/>
                <a:gd name="connsiteY2" fmla="*/ 1657728 h 5867461"/>
                <a:gd name="connsiteX3" fmla="*/ 1907353 w 10416395"/>
                <a:gd name="connsiteY3" fmla="*/ 1680588 h 5867461"/>
                <a:gd name="connsiteX4" fmla="*/ 2021653 w 10416395"/>
                <a:gd name="connsiteY4" fmla="*/ 1543428 h 5867461"/>
                <a:gd name="connsiteX5" fmla="*/ 2124523 w 10416395"/>
                <a:gd name="connsiteY5" fmla="*/ 1291968 h 5867461"/>
                <a:gd name="connsiteX6" fmla="*/ 2124523 w 10416395"/>
                <a:gd name="connsiteY6" fmla="*/ 1120518 h 5867461"/>
                <a:gd name="connsiteX7" fmla="*/ 2068029 w 10416395"/>
                <a:gd name="connsiteY7" fmla="*/ 825325 h 5867461"/>
                <a:gd name="connsiteX8" fmla="*/ 2078803 w 10416395"/>
                <a:gd name="connsiteY8" fmla="*/ 777618 h 5867461"/>
                <a:gd name="connsiteX9" fmla="*/ 2170243 w 10416395"/>
                <a:gd name="connsiteY9" fmla="*/ 1086228 h 5867461"/>
                <a:gd name="connsiteX10" fmla="*/ 2215963 w 10416395"/>
                <a:gd name="connsiteY10" fmla="*/ 1269108 h 5867461"/>
                <a:gd name="connsiteX11" fmla="*/ 2284543 w 10416395"/>
                <a:gd name="connsiteY11" fmla="*/ 1303398 h 5867461"/>
                <a:gd name="connsiteX12" fmla="*/ 2330263 w 10416395"/>
                <a:gd name="connsiteY12" fmla="*/ 1166238 h 5867461"/>
                <a:gd name="connsiteX13" fmla="*/ 2467423 w 10416395"/>
                <a:gd name="connsiteY13" fmla="*/ 880488 h 5867461"/>
                <a:gd name="connsiteX14" fmla="*/ 2558863 w 10416395"/>
                <a:gd name="connsiteY14" fmla="*/ 640458 h 5867461"/>
                <a:gd name="connsiteX15" fmla="*/ 2616013 w 10416395"/>
                <a:gd name="connsiteY15" fmla="*/ 537588 h 5867461"/>
                <a:gd name="connsiteX16" fmla="*/ 2558863 w 10416395"/>
                <a:gd name="connsiteY16" fmla="*/ 789048 h 5867461"/>
                <a:gd name="connsiteX17" fmla="*/ 2444563 w 10416395"/>
                <a:gd name="connsiteY17" fmla="*/ 1097658 h 5867461"/>
                <a:gd name="connsiteX18" fmla="*/ 2375983 w 10416395"/>
                <a:gd name="connsiteY18" fmla="*/ 1406268 h 5867461"/>
                <a:gd name="connsiteX19" fmla="*/ 2558863 w 10416395"/>
                <a:gd name="connsiteY19" fmla="*/ 1577718 h 5867461"/>
                <a:gd name="connsiteX20" fmla="*/ 2878903 w 10416395"/>
                <a:gd name="connsiteY20" fmla="*/ 1657728 h 5867461"/>
                <a:gd name="connsiteX21" fmla="*/ 3187513 w 10416395"/>
                <a:gd name="connsiteY21" fmla="*/ 1657728 h 5867461"/>
                <a:gd name="connsiteX22" fmla="*/ 3370393 w 10416395"/>
                <a:gd name="connsiteY22" fmla="*/ 1566288 h 5867461"/>
                <a:gd name="connsiteX23" fmla="*/ 3488066 w 10416395"/>
                <a:gd name="connsiteY23" fmla="*/ 1246753 h 5867461"/>
                <a:gd name="connsiteX24" fmla="*/ 3495138 w 10416395"/>
                <a:gd name="connsiteY24" fmla="*/ 1115548 h 5867461"/>
                <a:gd name="connsiteX25" fmla="*/ 3493650 w 10416395"/>
                <a:gd name="connsiteY25" fmla="*/ 1063976 h 5867461"/>
                <a:gd name="connsiteX26" fmla="*/ 3450403 w 10416395"/>
                <a:gd name="connsiteY26" fmla="*/ 777618 h 5867461"/>
                <a:gd name="connsiteX27" fmla="*/ 3119893 w 10416395"/>
                <a:gd name="connsiteY27" fmla="*/ 321571 h 5867461"/>
                <a:gd name="connsiteX28" fmla="*/ 3497351 w 10416395"/>
                <a:gd name="connsiteY28" fmla="*/ 674883 h 5867461"/>
                <a:gd name="connsiteX29" fmla="*/ 3759013 w 10416395"/>
                <a:gd name="connsiteY29" fmla="*/ 571878 h 5867461"/>
                <a:gd name="connsiteX30" fmla="*/ 3999043 w 10416395"/>
                <a:gd name="connsiteY30" fmla="*/ 91818 h 5867461"/>
                <a:gd name="connsiteX31" fmla="*/ 4033333 w 10416395"/>
                <a:gd name="connsiteY31" fmla="*/ 11808 h 5867461"/>
                <a:gd name="connsiteX32" fmla="*/ 3984569 w 10416395"/>
                <a:gd name="connsiteY32" fmla="*/ 247366 h 5867461"/>
                <a:gd name="connsiteX33" fmla="*/ 3812791 w 10416395"/>
                <a:gd name="connsiteY33" fmla="*/ 647417 h 5867461"/>
                <a:gd name="connsiteX34" fmla="*/ 3592906 w 10416395"/>
                <a:gd name="connsiteY34" fmla="*/ 811408 h 5867461"/>
                <a:gd name="connsiteX35" fmla="*/ 3604425 w 10416395"/>
                <a:gd name="connsiteY35" fmla="*/ 999253 h 5867461"/>
                <a:gd name="connsiteX36" fmla="*/ 3872985 w 10416395"/>
                <a:gd name="connsiteY36" fmla="*/ 881976 h 5867461"/>
                <a:gd name="connsiteX37" fmla="*/ 4200754 w 10416395"/>
                <a:gd name="connsiteY37" fmla="*/ 774136 h 5867461"/>
                <a:gd name="connsiteX38" fmla="*/ 4064251 w 10416395"/>
                <a:gd name="connsiteY38" fmla="*/ 847195 h 5867461"/>
                <a:gd name="connsiteX39" fmla="*/ 3818880 w 10416395"/>
                <a:gd name="connsiteY39" fmla="*/ 991305 h 5867461"/>
                <a:gd name="connsiteX40" fmla="*/ 3658531 w 10416395"/>
                <a:gd name="connsiteY40" fmla="*/ 1093178 h 5867461"/>
                <a:gd name="connsiteX41" fmla="*/ 3622838 w 10416395"/>
                <a:gd name="connsiteY41" fmla="*/ 1221401 h 5867461"/>
                <a:gd name="connsiteX42" fmla="*/ 3577446 w 10416395"/>
                <a:gd name="connsiteY42" fmla="*/ 1500691 h 5867461"/>
                <a:gd name="connsiteX43" fmla="*/ 3461833 w 10416395"/>
                <a:gd name="connsiteY43" fmla="*/ 1726308 h 5867461"/>
                <a:gd name="connsiteX44" fmla="*/ 3278953 w 10416395"/>
                <a:gd name="connsiteY44" fmla="*/ 2034918 h 5867461"/>
                <a:gd name="connsiteX45" fmla="*/ 3288742 w 10416395"/>
                <a:gd name="connsiteY45" fmla="*/ 2273460 h 5867461"/>
                <a:gd name="connsiteX46" fmla="*/ 3434288 w 10416395"/>
                <a:gd name="connsiteY46" fmla="*/ 2417577 h 5867461"/>
                <a:gd name="connsiteX47" fmla="*/ 3641522 w 10416395"/>
                <a:gd name="connsiteY47" fmla="*/ 2521189 h 5867461"/>
                <a:gd name="connsiteX48" fmla="*/ 4079053 w 10416395"/>
                <a:gd name="connsiteY48" fmla="*/ 2777868 h 5867461"/>
                <a:gd name="connsiteX49" fmla="*/ 8113040 w 10416395"/>
                <a:gd name="connsiteY49" fmla="*/ 4477806 h 5867461"/>
                <a:gd name="connsiteX50" fmla="*/ 9542609 w 10416395"/>
                <a:gd name="connsiteY50" fmla="*/ 5030437 h 5867461"/>
                <a:gd name="connsiteX51" fmla="*/ 9975288 w 10416395"/>
                <a:gd name="connsiteY51" fmla="*/ 5127218 h 5867461"/>
                <a:gd name="connsiteX52" fmla="*/ 10412163 w 10416395"/>
                <a:gd name="connsiteY52" fmla="*/ 5057593 h 5867461"/>
                <a:gd name="connsiteX53" fmla="*/ 9959777 w 10416395"/>
                <a:gd name="connsiteY53" fmla="*/ 5867453 h 5867461"/>
                <a:gd name="connsiteX54" fmla="*/ 9771202 w 10416395"/>
                <a:gd name="connsiteY54" fmla="*/ 5457413 h 5867461"/>
                <a:gd name="connsiteX55" fmla="*/ 8790276 w 10416395"/>
                <a:gd name="connsiteY55" fmla="*/ 5047055 h 5867461"/>
                <a:gd name="connsiteX56" fmla="*/ 4940575 w 10416395"/>
                <a:gd name="connsiteY56" fmla="*/ 3376168 h 5867461"/>
                <a:gd name="connsiteX57" fmla="*/ 3944371 w 10416395"/>
                <a:gd name="connsiteY57" fmla="*/ 2976643 h 5867461"/>
                <a:gd name="connsiteX58" fmla="*/ 3460193 w 10416395"/>
                <a:gd name="connsiteY58" fmla="*/ 2852901 h 5867461"/>
                <a:gd name="connsiteX59" fmla="*/ 3217865 w 10416395"/>
                <a:gd name="connsiteY59" fmla="*/ 2829045 h 5867461"/>
                <a:gd name="connsiteX60" fmla="*/ 3025524 w 10416395"/>
                <a:gd name="connsiteY60" fmla="*/ 2858861 h 5867461"/>
                <a:gd name="connsiteX61" fmla="*/ 2832855 w 10416395"/>
                <a:gd name="connsiteY61" fmla="*/ 2930924 h 5867461"/>
                <a:gd name="connsiteX62" fmla="*/ 2820111 w 10416395"/>
                <a:gd name="connsiteY62" fmla="*/ 3026344 h 5867461"/>
                <a:gd name="connsiteX63" fmla="*/ 2959241 w 10416395"/>
                <a:gd name="connsiteY63" fmla="*/ 3167976 h 5867461"/>
                <a:gd name="connsiteX64" fmla="*/ 3176083 w 10416395"/>
                <a:gd name="connsiteY64" fmla="*/ 3269358 h 5867461"/>
                <a:gd name="connsiteX65" fmla="*/ 3388239 w 10416395"/>
                <a:gd name="connsiteY65" fmla="*/ 3442290 h 5867461"/>
                <a:gd name="connsiteX66" fmla="*/ 3212014 w 10416395"/>
                <a:gd name="connsiteY66" fmla="*/ 3336948 h 5867461"/>
                <a:gd name="connsiteX67" fmla="*/ 3004633 w 10416395"/>
                <a:gd name="connsiteY67" fmla="*/ 3276814 h 5867461"/>
                <a:gd name="connsiteX68" fmla="*/ 2771676 w 10416395"/>
                <a:gd name="connsiteY68" fmla="*/ 3166987 h 5867461"/>
                <a:gd name="connsiteX69" fmla="*/ 2638873 w 10416395"/>
                <a:gd name="connsiteY69" fmla="*/ 3097908 h 5867461"/>
                <a:gd name="connsiteX70" fmla="*/ 2570293 w 10416395"/>
                <a:gd name="connsiteY70" fmla="*/ 3109338 h 5867461"/>
                <a:gd name="connsiteX71" fmla="*/ 2525557 w 10416395"/>
                <a:gd name="connsiteY71" fmla="*/ 3326508 h 5867461"/>
                <a:gd name="connsiteX72" fmla="*/ 2584349 w 10416395"/>
                <a:gd name="connsiteY72" fmla="*/ 3577470 h 5867461"/>
                <a:gd name="connsiteX73" fmla="*/ 2663703 w 10416395"/>
                <a:gd name="connsiteY73" fmla="*/ 3996904 h 5867461"/>
                <a:gd name="connsiteX74" fmla="*/ 2633113 w 10416395"/>
                <a:gd name="connsiteY74" fmla="*/ 4192703 h 5867461"/>
                <a:gd name="connsiteX75" fmla="*/ 2539703 w 10416395"/>
                <a:gd name="connsiteY75" fmla="*/ 4455574 h 5867461"/>
                <a:gd name="connsiteX76" fmla="*/ 2595212 w 10416395"/>
                <a:gd name="connsiteY76" fmla="*/ 3945217 h 5867461"/>
                <a:gd name="connsiteX77" fmla="*/ 2481240 w 10416395"/>
                <a:gd name="connsiteY77" fmla="*/ 3566538 h 5867461"/>
                <a:gd name="connsiteX78" fmla="*/ 2307403 w 10416395"/>
                <a:gd name="connsiteY78" fmla="*/ 3166488 h 5867461"/>
                <a:gd name="connsiteX79" fmla="*/ 2261683 w 10416395"/>
                <a:gd name="connsiteY79" fmla="*/ 3063618 h 5867461"/>
                <a:gd name="connsiteX80" fmla="*/ 2078803 w 10416395"/>
                <a:gd name="connsiteY80" fmla="*/ 2949318 h 5867461"/>
                <a:gd name="connsiteX81" fmla="*/ 1824299 w 10416395"/>
                <a:gd name="connsiteY81" fmla="*/ 3002494 h 5867461"/>
                <a:gd name="connsiteX82" fmla="*/ 1412162 w 10416395"/>
                <a:gd name="connsiteY82" fmla="*/ 3235573 h 5867461"/>
                <a:gd name="connsiteX83" fmla="*/ 1381573 w 10416395"/>
                <a:gd name="connsiteY83" fmla="*/ 3680838 h 5867461"/>
                <a:gd name="connsiteX84" fmla="*/ 1340867 w 10416395"/>
                <a:gd name="connsiteY84" fmla="*/ 3980504 h 5867461"/>
                <a:gd name="connsiteX85" fmla="*/ 1197619 w 10416395"/>
                <a:gd name="connsiteY85" fmla="*/ 4738831 h 5867461"/>
                <a:gd name="connsiteX86" fmla="*/ 1220896 w 10416395"/>
                <a:gd name="connsiteY86" fmla="*/ 4338309 h 5867461"/>
                <a:gd name="connsiteX87" fmla="*/ 1242772 w 10416395"/>
                <a:gd name="connsiteY87" fmla="*/ 4080888 h 5867461"/>
                <a:gd name="connsiteX88" fmla="*/ 1198693 w 10416395"/>
                <a:gd name="connsiteY88" fmla="*/ 3909438 h 5867461"/>
                <a:gd name="connsiteX89" fmla="*/ 970093 w 10416395"/>
                <a:gd name="connsiteY89" fmla="*/ 3989448 h 5867461"/>
                <a:gd name="connsiteX90" fmla="*/ 766328 w 10416395"/>
                <a:gd name="connsiteY90" fmla="*/ 4131990 h 5867461"/>
                <a:gd name="connsiteX91" fmla="*/ 555808 w 10416395"/>
                <a:gd name="connsiteY91" fmla="*/ 4355688 h 5867461"/>
                <a:gd name="connsiteX92" fmla="*/ 785900 w 10416395"/>
                <a:gd name="connsiteY92" fmla="*/ 4017771 h 5867461"/>
                <a:gd name="connsiteX93" fmla="*/ 1130113 w 10416395"/>
                <a:gd name="connsiteY93" fmla="*/ 3817500 h 5867461"/>
                <a:gd name="connsiteX94" fmla="*/ 1278703 w 10416395"/>
                <a:gd name="connsiteY94" fmla="*/ 3726558 h 5867461"/>
                <a:gd name="connsiteX95" fmla="*/ 1269661 w 10416395"/>
                <a:gd name="connsiteY95" fmla="*/ 3390117 h 5867461"/>
                <a:gd name="connsiteX96" fmla="*/ 1309620 w 10416395"/>
                <a:gd name="connsiteY96" fmla="*/ 3169963 h 5867461"/>
                <a:gd name="connsiteX97" fmla="*/ 1393003 w 10416395"/>
                <a:gd name="connsiteY97" fmla="*/ 3052188 h 5867461"/>
                <a:gd name="connsiteX98" fmla="*/ 1080693 w 10416395"/>
                <a:gd name="connsiteY98" fmla="*/ 2984604 h 5867461"/>
                <a:gd name="connsiteX99" fmla="*/ 663453 w 10416395"/>
                <a:gd name="connsiteY99" fmla="*/ 3023360 h 5867461"/>
                <a:gd name="connsiteX100" fmla="*/ 235111 w 10416395"/>
                <a:gd name="connsiteY100" fmla="*/ 3217172 h 5867461"/>
                <a:gd name="connsiteX101" fmla="*/ 421453 w 10416395"/>
                <a:gd name="connsiteY101" fmla="*/ 3029328 h 5867461"/>
                <a:gd name="connsiteX102" fmla="*/ 627193 w 10416395"/>
                <a:gd name="connsiteY102" fmla="*/ 2926458 h 5867461"/>
                <a:gd name="connsiteX103" fmla="*/ 854480 w 10416395"/>
                <a:gd name="connsiteY103" fmla="*/ 2889178 h 5867461"/>
                <a:gd name="connsiteX104" fmla="*/ 1149272 w 10416395"/>
                <a:gd name="connsiteY104" fmla="*/ 2889676 h 5867461"/>
                <a:gd name="connsiteX105" fmla="*/ 1531894 w 10416395"/>
                <a:gd name="connsiteY105" fmla="*/ 2917507 h 5867461"/>
                <a:gd name="connsiteX106" fmla="*/ 1860559 w 10416395"/>
                <a:gd name="connsiteY106" fmla="*/ 2766431 h 5867461"/>
                <a:gd name="connsiteX107" fmla="*/ 1701613 w 10416395"/>
                <a:gd name="connsiteY107" fmla="*/ 2263518 h 5867461"/>
                <a:gd name="connsiteX108" fmla="*/ 1690183 w 10416395"/>
                <a:gd name="connsiteY108" fmla="*/ 1966338 h 5867461"/>
                <a:gd name="connsiteX109" fmla="*/ 1381991 w 10416395"/>
                <a:gd name="connsiteY109" fmla="*/ 1841604 h 5867461"/>
                <a:gd name="connsiteX110" fmla="*/ 1095823 w 10416395"/>
                <a:gd name="connsiteY110" fmla="*/ 1714878 h 5867461"/>
                <a:gd name="connsiteX111" fmla="*/ 746507 w 10416395"/>
                <a:gd name="connsiteY111" fmla="*/ 1626415 h 5867461"/>
                <a:gd name="connsiteX112" fmla="*/ 352873 w 10416395"/>
                <a:gd name="connsiteY112" fmla="*/ 1726308 h 5867461"/>
                <a:gd name="connsiteX113" fmla="*/ 113171 w 10416395"/>
                <a:gd name="connsiteY113" fmla="*/ 1763582 h 5867461"/>
                <a:gd name="connsiteX114" fmla="*/ 9973 w 10416395"/>
                <a:gd name="connsiteY114" fmla="*/ 1737738 h 5867461"/>
                <a:gd name="connsiteX115" fmla="*/ 348516 w 10416395"/>
                <a:gd name="connsiteY115" fmla="*/ 1643812 h 5867461"/>
                <a:gd name="connsiteX116" fmla="*/ 653097 w 10416395"/>
                <a:gd name="connsiteY116" fmla="*/ 1543920 h 5867461"/>
                <a:gd name="connsiteX117" fmla="*/ 1072963 w 10416395"/>
                <a:gd name="connsiteY117" fmla="*/ 1612008 h 5867461"/>
                <a:gd name="connsiteX118" fmla="*/ 1244413 w 10416395"/>
                <a:gd name="connsiteY118" fmla="*/ 1657728 h 5867461"/>
                <a:gd name="connsiteX119" fmla="*/ 1205766 w 10416395"/>
                <a:gd name="connsiteY119" fmla="*/ 1451988 h 5867461"/>
                <a:gd name="connsiteX120" fmla="*/ 1046313 w 10416395"/>
                <a:gd name="connsiteY120" fmla="*/ 815409 h 5867461"/>
                <a:gd name="connsiteX121" fmla="*/ 1221553 w 10416395"/>
                <a:gd name="connsiteY121" fmla="*/ 1211958 h 5867461"/>
                <a:gd name="connsiteX0" fmla="*/ 1221553 w 10416395"/>
                <a:gd name="connsiteY0" fmla="*/ 1211958 h 5867461"/>
                <a:gd name="connsiteX1" fmla="*/ 1343911 w 10416395"/>
                <a:gd name="connsiteY1" fmla="*/ 1559828 h 5867461"/>
                <a:gd name="connsiteX2" fmla="*/ 1553023 w 10416395"/>
                <a:gd name="connsiteY2" fmla="*/ 1657728 h 5867461"/>
                <a:gd name="connsiteX3" fmla="*/ 1907353 w 10416395"/>
                <a:gd name="connsiteY3" fmla="*/ 1680588 h 5867461"/>
                <a:gd name="connsiteX4" fmla="*/ 2021653 w 10416395"/>
                <a:gd name="connsiteY4" fmla="*/ 1543428 h 5867461"/>
                <a:gd name="connsiteX5" fmla="*/ 2124523 w 10416395"/>
                <a:gd name="connsiteY5" fmla="*/ 1291968 h 5867461"/>
                <a:gd name="connsiteX6" fmla="*/ 2124523 w 10416395"/>
                <a:gd name="connsiteY6" fmla="*/ 1120518 h 5867461"/>
                <a:gd name="connsiteX7" fmla="*/ 2068029 w 10416395"/>
                <a:gd name="connsiteY7" fmla="*/ 825325 h 5867461"/>
                <a:gd name="connsiteX8" fmla="*/ 2078803 w 10416395"/>
                <a:gd name="connsiteY8" fmla="*/ 777618 h 5867461"/>
                <a:gd name="connsiteX9" fmla="*/ 2170243 w 10416395"/>
                <a:gd name="connsiteY9" fmla="*/ 1086228 h 5867461"/>
                <a:gd name="connsiteX10" fmla="*/ 2215963 w 10416395"/>
                <a:gd name="connsiteY10" fmla="*/ 1269108 h 5867461"/>
                <a:gd name="connsiteX11" fmla="*/ 2284543 w 10416395"/>
                <a:gd name="connsiteY11" fmla="*/ 1303398 h 5867461"/>
                <a:gd name="connsiteX12" fmla="*/ 2330263 w 10416395"/>
                <a:gd name="connsiteY12" fmla="*/ 1166238 h 5867461"/>
                <a:gd name="connsiteX13" fmla="*/ 2467423 w 10416395"/>
                <a:gd name="connsiteY13" fmla="*/ 880488 h 5867461"/>
                <a:gd name="connsiteX14" fmla="*/ 2558863 w 10416395"/>
                <a:gd name="connsiteY14" fmla="*/ 640458 h 5867461"/>
                <a:gd name="connsiteX15" fmla="*/ 2616013 w 10416395"/>
                <a:gd name="connsiteY15" fmla="*/ 537588 h 5867461"/>
                <a:gd name="connsiteX16" fmla="*/ 2558863 w 10416395"/>
                <a:gd name="connsiteY16" fmla="*/ 789048 h 5867461"/>
                <a:gd name="connsiteX17" fmla="*/ 2444563 w 10416395"/>
                <a:gd name="connsiteY17" fmla="*/ 1097658 h 5867461"/>
                <a:gd name="connsiteX18" fmla="*/ 2375983 w 10416395"/>
                <a:gd name="connsiteY18" fmla="*/ 1406268 h 5867461"/>
                <a:gd name="connsiteX19" fmla="*/ 2558863 w 10416395"/>
                <a:gd name="connsiteY19" fmla="*/ 1577718 h 5867461"/>
                <a:gd name="connsiteX20" fmla="*/ 2878903 w 10416395"/>
                <a:gd name="connsiteY20" fmla="*/ 1657728 h 5867461"/>
                <a:gd name="connsiteX21" fmla="*/ 3187513 w 10416395"/>
                <a:gd name="connsiteY21" fmla="*/ 1657728 h 5867461"/>
                <a:gd name="connsiteX22" fmla="*/ 3370393 w 10416395"/>
                <a:gd name="connsiteY22" fmla="*/ 1566288 h 5867461"/>
                <a:gd name="connsiteX23" fmla="*/ 3488066 w 10416395"/>
                <a:gd name="connsiteY23" fmla="*/ 1246753 h 5867461"/>
                <a:gd name="connsiteX24" fmla="*/ 3495138 w 10416395"/>
                <a:gd name="connsiteY24" fmla="*/ 1115548 h 5867461"/>
                <a:gd name="connsiteX25" fmla="*/ 3493650 w 10416395"/>
                <a:gd name="connsiteY25" fmla="*/ 1063976 h 5867461"/>
                <a:gd name="connsiteX26" fmla="*/ 3450403 w 10416395"/>
                <a:gd name="connsiteY26" fmla="*/ 777618 h 5867461"/>
                <a:gd name="connsiteX27" fmla="*/ 3119893 w 10416395"/>
                <a:gd name="connsiteY27" fmla="*/ 321571 h 5867461"/>
                <a:gd name="connsiteX28" fmla="*/ 3497351 w 10416395"/>
                <a:gd name="connsiteY28" fmla="*/ 674883 h 5867461"/>
                <a:gd name="connsiteX29" fmla="*/ 3759013 w 10416395"/>
                <a:gd name="connsiteY29" fmla="*/ 571878 h 5867461"/>
                <a:gd name="connsiteX30" fmla="*/ 3999043 w 10416395"/>
                <a:gd name="connsiteY30" fmla="*/ 91818 h 5867461"/>
                <a:gd name="connsiteX31" fmla="*/ 4033333 w 10416395"/>
                <a:gd name="connsiteY31" fmla="*/ 11808 h 5867461"/>
                <a:gd name="connsiteX32" fmla="*/ 3984569 w 10416395"/>
                <a:gd name="connsiteY32" fmla="*/ 247366 h 5867461"/>
                <a:gd name="connsiteX33" fmla="*/ 3812791 w 10416395"/>
                <a:gd name="connsiteY33" fmla="*/ 647417 h 5867461"/>
                <a:gd name="connsiteX34" fmla="*/ 3592906 w 10416395"/>
                <a:gd name="connsiteY34" fmla="*/ 811408 h 5867461"/>
                <a:gd name="connsiteX35" fmla="*/ 3604425 w 10416395"/>
                <a:gd name="connsiteY35" fmla="*/ 999253 h 5867461"/>
                <a:gd name="connsiteX36" fmla="*/ 3872985 w 10416395"/>
                <a:gd name="connsiteY36" fmla="*/ 881976 h 5867461"/>
                <a:gd name="connsiteX37" fmla="*/ 4200754 w 10416395"/>
                <a:gd name="connsiteY37" fmla="*/ 774136 h 5867461"/>
                <a:gd name="connsiteX38" fmla="*/ 4064251 w 10416395"/>
                <a:gd name="connsiteY38" fmla="*/ 847195 h 5867461"/>
                <a:gd name="connsiteX39" fmla="*/ 3818880 w 10416395"/>
                <a:gd name="connsiteY39" fmla="*/ 991305 h 5867461"/>
                <a:gd name="connsiteX40" fmla="*/ 3658531 w 10416395"/>
                <a:gd name="connsiteY40" fmla="*/ 1093178 h 5867461"/>
                <a:gd name="connsiteX41" fmla="*/ 3622838 w 10416395"/>
                <a:gd name="connsiteY41" fmla="*/ 1221401 h 5867461"/>
                <a:gd name="connsiteX42" fmla="*/ 3577446 w 10416395"/>
                <a:gd name="connsiteY42" fmla="*/ 1500691 h 5867461"/>
                <a:gd name="connsiteX43" fmla="*/ 3461833 w 10416395"/>
                <a:gd name="connsiteY43" fmla="*/ 1726308 h 5867461"/>
                <a:gd name="connsiteX44" fmla="*/ 3278953 w 10416395"/>
                <a:gd name="connsiteY44" fmla="*/ 2034918 h 5867461"/>
                <a:gd name="connsiteX45" fmla="*/ 3288742 w 10416395"/>
                <a:gd name="connsiteY45" fmla="*/ 2273460 h 5867461"/>
                <a:gd name="connsiteX46" fmla="*/ 3434288 w 10416395"/>
                <a:gd name="connsiteY46" fmla="*/ 2417577 h 5867461"/>
                <a:gd name="connsiteX47" fmla="*/ 3641522 w 10416395"/>
                <a:gd name="connsiteY47" fmla="*/ 2521189 h 5867461"/>
                <a:gd name="connsiteX48" fmla="*/ 4079053 w 10416395"/>
                <a:gd name="connsiteY48" fmla="*/ 2777868 h 5867461"/>
                <a:gd name="connsiteX49" fmla="*/ 8113040 w 10416395"/>
                <a:gd name="connsiteY49" fmla="*/ 4477806 h 5867461"/>
                <a:gd name="connsiteX50" fmla="*/ 9542609 w 10416395"/>
                <a:gd name="connsiteY50" fmla="*/ 5030437 h 5867461"/>
                <a:gd name="connsiteX51" fmla="*/ 9975288 w 10416395"/>
                <a:gd name="connsiteY51" fmla="*/ 5127218 h 5867461"/>
                <a:gd name="connsiteX52" fmla="*/ 10412163 w 10416395"/>
                <a:gd name="connsiteY52" fmla="*/ 5057593 h 5867461"/>
                <a:gd name="connsiteX53" fmla="*/ 9959777 w 10416395"/>
                <a:gd name="connsiteY53" fmla="*/ 5867453 h 5867461"/>
                <a:gd name="connsiteX54" fmla="*/ 9771202 w 10416395"/>
                <a:gd name="connsiteY54" fmla="*/ 5457413 h 5867461"/>
                <a:gd name="connsiteX55" fmla="*/ 8790276 w 10416395"/>
                <a:gd name="connsiteY55" fmla="*/ 5047055 h 5867461"/>
                <a:gd name="connsiteX56" fmla="*/ 4940575 w 10416395"/>
                <a:gd name="connsiteY56" fmla="*/ 3376168 h 5867461"/>
                <a:gd name="connsiteX57" fmla="*/ 3944371 w 10416395"/>
                <a:gd name="connsiteY57" fmla="*/ 2976643 h 5867461"/>
                <a:gd name="connsiteX58" fmla="*/ 3460193 w 10416395"/>
                <a:gd name="connsiteY58" fmla="*/ 2852901 h 5867461"/>
                <a:gd name="connsiteX59" fmla="*/ 3217865 w 10416395"/>
                <a:gd name="connsiteY59" fmla="*/ 2829045 h 5867461"/>
                <a:gd name="connsiteX60" fmla="*/ 3025524 w 10416395"/>
                <a:gd name="connsiteY60" fmla="*/ 2858861 h 5867461"/>
                <a:gd name="connsiteX61" fmla="*/ 2832855 w 10416395"/>
                <a:gd name="connsiteY61" fmla="*/ 2930924 h 5867461"/>
                <a:gd name="connsiteX62" fmla="*/ 2820111 w 10416395"/>
                <a:gd name="connsiteY62" fmla="*/ 3026344 h 5867461"/>
                <a:gd name="connsiteX63" fmla="*/ 2959241 w 10416395"/>
                <a:gd name="connsiteY63" fmla="*/ 3167976 h 5867461"/>
                <a:gd name="connsiteX64" fmla="*/ 3176083 w 10416395"/>
                <a:gd name="connsiteY64" fmla="*/ 3269358 h 5867461"/>
                <a:gd name="connsiteX65" fmla="*/ 3388239 w 10416395"/>
                <a:gd name="connsiteY65" fmla="*/ 3442290 h 5867461"/>
                <a:gd name="connsiteX66" fmla="*/ 3212014 w 10416395"/>
                <a:gd name="connsiteY66" fmla="*/ 3336948 h 5867461"/>
                <a:gd name="connsiteX67" fmla="*/ 3004633 w 10416395"/>
                <a:gd name="connsiteY67" fmla="*/ 3276814 h 5867461"/>
                <a:gd name="connsiteX68" fmla="*/ 2771676 w 10416395"/>
                <a:gd name="connsiteY68" fmla="*/ 3166987 h 5867461"/>
                <a:gd name="connsiteX69" fmla="*/ 2638873 w 10416395"/>
                <a:gd name="connsiteY69" fmla="*/ 3097908 h 5867461"/>
                <a:gd name="connsiteX70" fmla="*/ 2570293 w 10416395"/>
                <a:gd name="connsiteY70" fmla="*/ 3109338 h 5867461"/>
                <a:gd name="connsiteX71" fmla="*/ 2525557 w 10416395"/>
                <a:gd name="connsiteY71" fmla="*/ 3326508 h 5867461"/>
                <a:gd name="connsiteX72" fmla="*/ 2584349 w 10416395"/>
                <a:gd name="connsiteY72" fmla="*/ 3577470 h 5867461"/>
                <a:gd name="connsiteX73" fmla="*/ 2663703 w 10416395"/>
                <a:gd name="connsiteY73" fmla="*/ 3996904 h 5867461"/>
                <a:gd name="connsiteX74" fmla="*/ 2633113 w 10416395"/>
                <a:gd name="connsiteY74" fmla="*/ 4192703 h 5867461"/>
                <a:gd name="connsiteX75" fmla="*/ 2539703 w 10416395"/>
                <a:gd name="connsiteY75" fmla="*/ 4455574 h 5867461"/>
                <a:gd name="connsiteX76" fmla="*/ 2595212 w 10416395"/>
                <a:gd name="connsiteY76" fmla="*/ 3945217 h 5867461"/>
                <a:gd name="connsiteX77" fmla="*/ 2481240 w 10416395"/>
                <a:gd name="connsiteY77" fmla="*/ 3566538 h 5867461"/>
                <a:gd name="connsiteX78" fmla="*/ 2307403 w 10416395"/>
                <a:gd name="connsiteY78" fmla="*/ 3166488 h 5867461"/>
                <a:gd name="connsiteX79" fmla="*/ 2261683 w 10416395"/>
                <a:gd name="connsiteY79" fmla="*/ 3063618 h 5867461"/>
                <a:gd name="connsiteX80" fmla="*/ 2078803 w 10416395"/>
                <a:gd name="connsiteY80" fmla="*/ 2949318 h 5867461"/>
                <a:gd name="connsiteX81" fmla="*/ 1824299 w 10416395"/>
                <a:gd name="connsiteY81" fmla="*/ 3002494 h 5867461"/>
                <a:gd name="connsiteX82" fmla="*/ 1412162 w 10416395"/>
                <a:gd name="connsiteY82" fmla="*/ 3235573 h 5867461"/>
                <a:gd name="connsiteX83" fmla="*/ 1381573 w 10416395"/>
                <a:gd name="connsiteY83" fmla="*/ 3680838 h 5867461"/>
                <a:gd name="connsiteX84" fmla="*/ 1340867 w 10416395"/>
                <a:gd name="connsiteY84" fmla="*/ 3980504 h 5867461"/>
                <a:gd name="connsiteX85" fmla="*/ 1197619 w 10416395"/>
                <a:gd name="connsiteY85" fmla="*/ 4738831 h 5867461"/>
                <a:gd name="connsiteX86" fmla="*/ 1220896 w 10416395"/>
                <a:gd name="connsiteY86" fmla="*/ 4338309 h 5867461"/>
                <a:gd name="connsiteX87" fmla="*/ 1242772 w 10416395"/>
                <a:gd name="connsiteY87" fmla="*/ 4080888 h 5867461"/>
                <a:gd name="connsiteX88" fmla="*/ 1198693 w 10416395"/>
                <a:gd name="connsiteY88" fmla="*/ 3909438 h 5867461"/>
                <a:gd name="connsiteX89" fmla="*/ 970093 w 10416395"/>
                <a:gd name="connsiteY89" fmla="*/ 3989448 h 5867461"/>
                <a:gd name="connsiteX90" fmla="*/ 766328 w 10416395"/>
                <a:gd name="connsiteY90" fmla="*/ 4131990 h 5867461"/>
                <a:gd name="connsiteX91" fmla="*/ 555808 w 10416395"/>
                <a:gd name="connsiteY91" fmla="*/ 4355688 h 5867461"/>
                <a:gd name="connsiteX92" fmla="*/ 785900 w 10416395"/>
                <a:gd name="connsiteY92" fmla="*/ 4017771 h 5867461"/>
                <a:gd name="connsiteX93" fmla="*/ 1130113 w 10416395"/>
                <a:gd name="connsiteY93" fmla="*/ 3817500 h 5867461"/>
                <a:gd name="connsiteX94" fmla="*/ 1278703 w 10416395"/>
                <a:gd name="connsiteY94" fmla="*/ 3726558 h 5867461"/>
                <a:gd name="connsiteX95" fmla="*/ 1269661 w 10416395"/>
                <a:gd name="connsiteY95" fmla="*/ 3390117 h 5867461"/>
                <a:gd name="connsiteX96" fmla="*/ 1309620 w 10416395"/>
                <a:gd name="connsiteY96" fmla="*/ 3169963 h 5867461"/>
                <a:gd name="connsiteX97" fmla="*/ 1393003 w 10416395"/>
                <a:gd name="connsiteY97" fmla="*/ 3052188 h 5867461"/>
                <a:gd name="connsiteX98" fmla="*/ 1080693 w 10416395"/>
                <a:gd name="connsiteY98" fmla="*/ 2984604 h 5867461"/>
                <a:gd name="connsiteX99" fmla="*/ 663453 w 10416395"/>
                <a:gd name="connsiteY99" fmla="*/ 3023360 h 5867461"/>
                <a:gd name="connsiteX100" fmla="*/ 235111 w 10416395"/>
                <a:gd name="connsiteY100" fmla="*/ 3217172 h 5867461"/>
                <a:gd name="connsiteX101" fmla="*/ 421453 w 10416395"/>
                <a:gd name="connsiteY101" fmla="*/ 3029328 h 5867461"/>
                <a:gd name="connsiteX102" fmla="*/ 627193 w 10416395"/>
                <a:gd name="connsiteY102" fmla="*/ 2926458 h 5867461"/>
                <a:gd name="connsiteX103" fmla="*/ 854480 w 10416395"/>
                <a:gd name="connsiteY103" fmla="*/ 2889178 h 5867461"/>
                <a:gd name="connsiteX104" fmla="*/ 1149272 w 10416395"/>
                <a:gd name="connsiteY104" fmla="*/ 2889676 h 5867461"/>
                <a:gd name="connsiteX105" fmla="*/ 1531894 w 10416395"/>
                <a:gd name="connsiteY105" fmla="*/ 2917507 h 5867461"/>
                <a:gd name="connsiteX106" fmla="*/ 1860559 w 10416395"/>
                <a:gd name="connsiteY106" fmla="*/ 2766431 h 5867461"/>
                <a:gd name="connsiteX107" fmla="*/ 1701613 w 10416395"/>
                <a:gd name="connsiteY107" fmla="*/ 2263518 h 5867461"/>
                <a:gd name="connsiteX108" fmla="*/ 1690183 w 10416395"/>
                <a:gd name="connsiteY108" fmla="*/ 1966338 h 5867461"/>
                <a:gd name="connsiteX109" fmla="*/ 1381991 w 10416395"/>
                <a:gd name="connsiteY109" fmla="*/ 1841604 h 5867461"/>
                <a:gd name="connsiteX110" fmla="*/ 1095823 w 10416395"/>
                <a:gd name="connsiteY110" fmla="*/ 1714878 h 5867461"/>
                <a:gd name="connsiteX111" fmla="*/ 746507 w 10416395"/>
                <a:gd name="connsiteY111" fmla="*/ 1626415 h 5867461"/>
                <a:gd name="connsiteX112" fmla="*/ 352873 w 10416395"/>
                <a:gd name="connsiteY112" fmla="*/ 1726308 h 5867461"/>
                <a:gd name="connsiteX113" fmla="*/ 113171 w 10416395"/>
                <a:gd name="connsiteY113" fmla="*/ 1763582 h 5867461"/>
                <a:gd name="connsiteX114" fmla="*/ 9973 w 10416395"/>
                <a:gd name="connsiteY114" fmla="*/ 1737738 h 5867461"/>
                <a:gd name="connsiteX115" fmla="*/ 348516 w 10416395"/>
                <a:gd name="connsiteY115" fmla="*/ 1643812 h 5867461"/>
                <a:gd name="connsiteX116" fmla="*/ 653097 w 10416395"/>
                <a:gd name="connsiteY116" fmla="*/ 1543920 h 5867461"/>
                <a:gd name="connsiteX117" fmla="*/ 1072963 w 10416395"/>
                <a:gd name="connsiteY117" fmla="*/ 1612008 h 5867461"/>
                <a:gd name="connsiteX118" fmla="*/ 1244413 w 10416395"/>
                <a:gd name="connsiteY118" fmla="*/ 1657728 h 5867461"/>
                <a:gd name="connsiteX119" fmla="*/ 1205766 w 10416395"/>
                <a:gd name="connsiteY119" fmla="*/ 1451988 h 5867461"/>
                <a:gd name="connsiteX120" fmla="*/ 1046313 w 10416395"/>
                <a:gd name="connsiteY120" fmla="*/ 815409 h 5867461"/>
                <a:gd name="connsiteX121" fmla="*/ 1221553 w 10416395"/>
                <a:gd name="connsiteY121" fmla="*/ 1211958 h 5867461"/>
                <a:gd name="connsiteX0" fmla="*/ 1221553 w 10416395"/>
                <a:gd name="connsiteY0" fmla="*/ 1211958 h 5867461"/>
                <a:gd name="connsiteX1" fmla="*/ 1343911 w 10416395"/>
                <a:gd name="connsiteY1" fmla="*/ 1559828 h 5867461"/>
                <a:gd name="connsiteX2" fmla="*/ 1553023 w 10416395"/>
                <a:gd name="connsiteY2" fmla="*/ 1657728 h 5867461"/>
                <a:gd name="connsiteX3" fmla="*/ 1907353 w 10416395"/>
                <a:gd name="connsiteY3" fmla="*/ 1680588 h 5867461"/>
                <a:gd name="connsiteX4" fmla="*/ 2021653 w 10416395"/>
                <a:gd name="connsiteY4" fmla="*/ 1543428 h 5867461"/>
                <a:gd name="connsiteX5" fmla="*/ 2124523 w 10416395"/>
                <a:gd name="connsiteY5" fmla="*/ 1291968 h 5867461"/>
                <a:gd name="connsiteX6" fmla="*/ 2124523 w 10416395"/>
                <a:gd name="connsiteY6" fmla="*/ 1120518 h 5867461"/>
                <a:gd name="connsiteX7" fmla="*/ 2068029 w 10416395"/>
                <a:gd name="connsiteY7" fmla="*/ 825325 h 5867461"/>
                <a:gd name="connsiteX8" fmla="*/ 2078803 w 10416395"/>
                <a:gd name="connsiteY8" fmla="*/ 777618 h 5867461"/>
                <a:gd name="connsiteX9" fmla="*/ 2170243 w 10416395"/>
                <a:gd name="connsiteY9" fmla="*/ 1086228 h 5867461"/>
                <a:gd name="connsiteX10" fmla="*/ 2215963 w 10416395"/>
                <a:gd name="connsiteY10" fmla="*/ 1269108 h 5867461"/>
                <a:gd name="connsiteX11" fmla="*/ 2284543 w 10416395"/>
                <a:gd name="connsiteY11" fmla="*/ 1303398 h 5867461"/>
                <a:gd name="connsiteX12" fmla="*/ 2330263 w 10416395"/>
                <a:gd name="connsiteY12" fmla="*/ 1166238 h 5867461"/>
                <a:gd name="connsiteX13" fmla="*/ 2467423 w 10416395"/>
                <a:gd name="connsiteY13" fmla="*/ 880488 h 5867461"/>
                <a:gd name="connsiteX14" fmla="*/ 2558863 w 10416395"/>
                <a:gd name="connsiteY14" fmla="*/ 640458 h 5867461"/>
                <a:gd name="connsiteX15" fmla="*/ 2616013 w 10416395"/>
                <a:gd name="connsiteY15" fmla="*/ 537588 h 5867461"/>
                <a:gd name="connsiteX16" fmla="*/ 2558863 w 10416395"/>
                <a:gd name="connsiteY16" fmla="*/ 789048 h 5867461"/>
                <a:gd name="connsiteX17" fmla="*/ 2444563 w 10416395"/>
                <a:gd name="connsiteY17" fmla="*/ 1097658 h 5867461"/>
                <a:gd name="connsiteX18" fmla="*/ 2375983 w 10416395"/>
                <a:gd name="connsiteY18" fmla="*/ 1406268 h 5867461"/>
                <a:gd name="connsiteX19" fmla="*/ 2558863 w 10416395"/>
                <a:gd name="connsiteY19" fmla="*/ 1577718 h 5867461"/>
                <a:gd name="connsiteX20" fmla="*/ 2878903 w 10416395"/>
                <a:gd name="connsiteY20" fmla="*/ 1657728 h 5867461"/>
                <a:gd name="connsiteX21" fmla="*/ 3187513 w 10416395"/>
                <a:gd name="connsiteY21" fmla="*/ 1657728 h 5867461"/>
                <a:gd name="connsiteX22" fmla="*/ 3370393 w 10416395"/>
                <a:gd name="connsiteY22" fmla="*/ 1566288 h 5867461"/>
                <a:gd name="connsiteX23" fmla="*/ 3488066 w 10416395"/>
                <a:gd name="connsiteY23" fmla="*/ 1246753 h 5867461"/>
                <a:gd name="connsiteX24" fmla="*/ 3495138 w 10416395"/>
                <a:gd name="connsiteY24" fmla="*/ 1115548 h 5867461"/>
                <a:gd name="connsiteX25" fmla="*/ 3493650 w 10416395"/>
                <a:gd name="connsiteY25" fmla="*/ 1063976 h 5867461"/>
                <a:gd name="connsiteX26" fmla="*/ 3450403 w 10416395"/>
                <a:gd name="connsiteY26" fmla="*/ 777618 h 5867461"/>
                <a:gd name="connsiteX27" fmla="*/ 3119893 w 10416395"/>
                <a:gd name="connsiteY27" fmla="*/ 321571 h 5867461"/>
                <a:gd name="connsiteX28" fmla="*/ 3497351 w 10416395"/>
                <a:gd name="connsiteY28" fmla="*/ 674883 h 5867461"/>
                <a:gd name="connsiteX29" fmla="*/ 3759013 w 10416395"/>
                <a:gd name="connsiteY29" fmla="*/ 571878 h 5867461"/>
                <a:gd name="connsiteX30" fmla="*/ 3999043 w 10416395"/>
                <a:gd name="connsiteY30" fmla="*/ 91818 h 5867461"/>
                <a:gd name="connsiteX31" fmla="*/ 4033333 w 10416395"/>
                <a:gd name="connsiteY31" fmla="*/ 11808 h 5867461"/>
                <a:gd name="connsiteX32" fmla="*/ 3984569 w 10416395"/>
                <a:gd name="connsiteY32" fmla="*/ 247366 h 5867461"/>
                <a:gd name="connsiteX33" fmla="*/ 3812791 w 10416395"/>
                <a:gd name="connsiteY33" fmla="*/ 647417 h 5867461"/>
                <a:gd name="connsiteX34" fmla="*/ 3592906 w 10416395"/>
                <a:gd name="connsiteY34" fmla="*/ 811408 h 5867461"/>
                <a:gd name="connsiteX35" fmla="*/ 3604425 w 10416395"/>
                <a:gd name="connsiteY35" fmla="*/ 999253 h 5867461"/>
                <a:gd name="connsiteX36" fmla="*/ 3872985 w 10416395"/>
                <a:gd name="connsiteY36" fmla="*/ 881976 h 5867461"/>
                <a:gd name="connsiteX37" fmla="*/ 4200754 w 10416395"/>
                <a:gd name="connsiteY37" fmla="*/ 774136 h 5867461"/>
                <a:gd name="connsiteX38" fmla="*/ 4064251 w 10416395"/>
                <a:gd name="connsiteY38" fmla="*/ 847195 h 5867461"/>
                <a:gd name="connsiteX39" fmla="*/ 3818880 w 10416395"/>
                <a:gd name="connsiteY39" fmla="*/ 991305 h 5867461"/>
                <a:gd name="connsiteX40" fmla="*/ 3658531 w 10416395"/>
                <a:gd name="connsiteY40" fmla="*/ 1093178 h 5867461"/>
                <a:gd name="connsiteX41" fmla="*/ 3622838 w 10416395"/>
                <a:gd name="connsiteY41" fmla="*/ 1221401 h 5867461"/>
                <a:gd name="connsiteX42" fmla="*/ 3577446 w 10416395"/>
                <a:gd name="connsiteY42" fmla="*/ 1500691 h 5867461"/>
                <a:gd name="connsiteX43" fmla="*/ 3461833 w 10416395"/>
                <a:gd name="connsiteY43" fmla="*/ 1726308 h 5867461"/>
                <a:gd name="connsiteX44" fmla="*/ 3278953 w 10416395"/>
                <a:gd name="connsiteY44" fmla="*/ 2034918 h 5867461"/>
                <a:gd name="connsiteX45" fmla="*/ 3288742 w 10416395"/>
                <a:gd name="connsiteY45" fmla="*/ 2273460 h 5867461"/>
                <a:gd name="connsiteX46" fmla="*/ 3434288 w 10416395"/>
                <a:gd name="connsiteY46" fmla="*/ 2417577 h 5867461"/>
                <a:gd name="connsiteX47" fmla="*/ 3641522 w 10416395"/>
                <a:gd name="connsiteY47" fmla="*/ 2521189 h 5867461"/>
                <a:gd name="connsiteX48" fmla="*/ 4079053 w 10416395"/>
                <a:gd name="connsiteY48" fmla="*/ 2777868 h 5867461"/>
                <a:gd name="connsiteX49" fmla="*/ 8113040 w 10416395"/>
                <a:gd name="connsiteY49" fmla="*/ 4477806 h 5867461"/>
                <a:gd name="connsiteX50" fmla="*/ 9542609 w 10416395"/>
                <a:gd name="connsiteY50" fmla="*/ 5030437 h 5867461"/>
                <a:gd name="connsiteX51" fmla="*/ 9975288 w 10416395"/>
                <a:gd name="connsiteY51" fmla="*/ 5127218 h 5867461"/>
                <a:gd name="connsiteX52" fmla="*/ 10412163 w 10416395"/>
                <a:gd name="connsiteY52" fmla="*/ 5057593 h 5867461"/>
                <a:gd name="connsiteX53" fmla="*/ 9959777 w 10416395"/>
                <a:gd name="connsiteY53" fmla="*/ 5867453 h 5867461"/>
                <a:gd name="connsiteX54" fmla="*/ 9771202 w 10416395"/>
                <a:gd name="connsiteY54" fmla="*/ 5457413 h 5867461"/>
                <a:gd name="connsiteX55" fmla="*/ 6110863 w 10416395"/>
                <a:gd name="connsiteY55" fmla="*/ 3868256 h 5867461"/>
                <a:gd name="connsiteX56" fmla="*/ 4940575 w 10416395"/>
                <a:gd name="connsiteY56" fmla="*/ 3376168 h 5867461"/>
                <a:gd name="connsiteX57" fmla="*/ 3944371 w 10416395"/>
                <a:gd name="connsiteY57" fmla="*/ 2976643 h 5867461"/>
                <a:gd name="connsiteX58" fmla="*/ 3460193 w 10416395"/>
                <a:gd name="connsiteY58" fmla="*/ 2852901 h 5867461"/>
                <a:gd name="connsiteX59" fmla="*/ 3217865 w 10416395"/>
                <a:gd name="connsiteY59" fmla="*/ 2829045 h 5867461"/>
                <a:gd name="connsiteX60" fmla="*/ 3025524 w 10416395"/>
                <a:gd name="connsiteY60" fmla="*/ 2858861 h 5867461"/>
                <a:gd name="connsiteX61" fmla="*/ 2832855 w 10416395"/>
                <a:gd name="connsiteY61" fmla="*/ 2930924 h 5867461"/>
                <a:gd name="connsiteX62" fmla="*/ 2820111 w 10416395"/>
                <a:gd name="connsiteY62" fmla="*/ 3026344 h 5867461"/>
                <a:gd name="connsiteX63" fmla="*/ 2959241 w 10416395"/>
                <a:gd name="connsiteY63" fmla="*/ 3167976 h 5867461"/>
                <a:gd name="connsiteX64" fmla="*/ 3176083 w 10416395"/>
                <a:gd name="connsiteY64" fmla="*/ 3269358 h 5867461"/>
                <a:gd name="connsiteX65" fmla="*/ 3388239 w 10416395"/>
                <a:gd name="connsiteY65" fmla="*/ 3442290 h 5867461"/>
                <a:gd name="connsiteX66" fmla="*/ 3212014 w 10416395"/>
                <a:gd name="connsiteY66" fmla="*/ 3336948 h 5867461"/>
                <a:gd name="connsiteX67" fmla="*/ 3004633 w 10416395"/>
                <a:gd name="connsiteY67" fmla="*/ 3276814 h 5867461"/>
                <a:gd name="connsiteX68" fmla="*/ 2771676 w 10416395"/>
                <a:gd name="connsiteY68" fmla="*/ 3166987 h 5867461"/>
                <a:gd name="connsiteX69" fmla="*/ 2638873 w 10416395"/>
                <a:gd name="connsiteY69" fmla="*/ 3097908 h 5867461"/>
                <a:gd name="connsiteX70" fmla="*/ 2570293 w 10416395"/>
                <a:gd name="connsiteY70" fmla="*/ 3109338 h 5867461"/>
                <a:gd name="connsiteX71" fmla="*/ 2525557 w 10416395"/>
                <a:gd name="connsiteY71" fmla="*/ 3326508 h 5867461"/>
                <a:gd name="connsiteX72" fmla="*/ 2584349 w 10416395"/>
                <a:gd name="connsiteY72" fmla="*/ 3577470 h 5867461"/>
                <a:gd name="connsiteX73" fmla="*/ 2663703 w 10416395"/>
                <a:gd name="connsiteY73" fmla="*/ 3996904 h 5867461"/>
                <a:gd name="connsiteX74" fmla="*/ 2633113 w 10416395"/>
                <a:gd name="connsiteY74" fmla="*/ 4192703 h 5867461"/>
                <a:gd name="connsiteX75" fmla="*/ 2539703 w 10416395"/>
                <a:gd name="connsiteY75" fmla="*/ 4455574 h 5867461"/>
                <a:gd name="connsiteX76" fmla="*/ 2595212 w 10416395"/>
                <a:gd name="connsiteY76" fmla="*/ 3945217 h 5867461"/>
                <a:gd name="connsiteX77" fmla="*/ 2481240 w 10416395"/>
                <a:gd name="connsiteY77" fmla="*/ 3566538 h 5867461"/>
                <a:gd name="connsiteX78" fmla="*/ 2307403 w 10416395"/>
                <a:gd name="connsiteY78" fmla="*/ 3166488 h 5867461"/>
                <a:gd name="connsiteX79" fmla="*/ 2261683 w 10416395"/>
                <a:gd name="connsiteY79" fmla="*/ 3063618 h 5867461"/>
                <a:gd name="connsiteX80" fmla="*/ 2078803 w 10416395"/>
                <a:gd name="connsiteY80" fmla="*/ 2949318 h 5867461"/>
                <a:gd name="connsiteX81" fmla="*/ 1824299 w 10416395"/>
                <a:gd name="connsiteY81" fmla="*/ 3002494 h 5867461"/>
                <a:gd name="connsiteX82" fmla="*/ 1412162 w 10416395"/>
                <a:gd name="connsiteY82" fmla="*/ 3235573 h 5867461"/>
                <a:gd name="connsiteX83" fmla="*/ 1381573 w 10416395"/>
                <a:gd name="connsiteY83" fmla="*/ 3680838 h 5867461"/>
                <a:gd name="connsiteX84" fmla="*/ 1340867 w 10416395"/>
                <a:gd name="connsiteY84" fmla="*/ 3980504 h 5867461"/>
                <a:gd name="connsiteX85" fmla="*/ 1197619 w 10416395"/>
                <a:gd name="connsiteY85" fmla="*/ 4738831 h 5867461"/>
                <a:gd name="connsiteX86" fmla="*/ 1220896 w 10416395"/>
                <a:gd name="connsiteY86" fmla="*/ 4338309 h 5867461"/>
                <a:gd name="connsiteX87" fmla="*/ 1242772 w 10416395"/>
                <a:gd name="connsiteY87" fmla="*/ 4080888 h 5867461"/>
                <a:gd name="connsiteX88" fmla="*/ 1198693 w 10416395"/>
                <a:gd name="connsiteY88" fmla="*/ 3909438 h 5867461"/>
                <a:gd name="connsiteX89" fmla="*/ 970093 w 10416395"/>
                <a:gd name="connsiteY89" fmla="*/ 3989448 h 5867461"/>
                <a:gd name="connsiteX90" fmla="*/ 766328 w 10416395"/>
                <a:gd name="connsiteY90" fmla="*/ 4131990 h 5867461"/>
                <a:gd name="connsiteX91" fmla="*/ 555808 w 10416395"/>
                <a:gd name="connsiteY91" fmla="*/ 4355688 h 5867461"/>
                <a:gd name="connsiteX92" fmla="*/ 785900 w 10416395"/>
                <a:gd name="connsiteY92" fmla="*/ 4017771 h 5867461"/>
                <a:gd name="connsiteX93" fmla="*/ 1130113 w 10416395"/>
                <a:gd name="connsiteY93" fmla="*/ 3817500 h 5867461"/>
                <a:gd name="connsiteX94" fmla="*/ 1278703 w 10416395"/>
                <a:gd name="connsiteY94" fmla="*/ 3726558 h 5867461"/>
                <a:gd name="connsiteX95" fmla="*/ 1269661 w 10416395"/>
                <a:gd name="connsiteY95" fmla="*/ 3390117 h 5867461"/>
                <a:gd name="connsiteX96" fmla="*/ 1309620 w 10416395"/>
                <a:gd name="connsiteY96" fmla="*/ 3169963 h 5867461"/>
                <a:gd name="connsiteX97" fmla="*/ 1393003 w 10416395"/>
                <a:gd name="connsiteY97" fmla="*/ 3052188 h 5867461"/>
                <a:gd name="connsiteX98" fmla="*/ 1080693 w 10416395"/>
                <a:gd name="connsiteY98" fmla="*/ 2984604 h 5867461"/>
                <a:gd name="connsiteX99" fmla="*/ 663453 w 10416395"/>
                <a:gd name="connsiteY99" fmla="*/ 3023360 h 5867461"/>
                <a:gd name="connsiteX100" fmla="*/ 235111 w 10416395"/>
                <a:gd name="connsiteY100" fmla="*/ 3217172 h 5867461"/>
                <a:gd name="connsiteX101" fmla="*/ 421453 w 10416395"/>
                <a:gd name="connsiteY101" fmla="*/ 3029328 h 5867461"/>
                <a:gd name="connsiteX102" fmla="*/ 627193 w 10416395"/>
                <a:gd name="connsiteY102" fmla="*/ 2926458 h 5867461"/>
                <a:gd name="connsiteX103" fmla="*/ 854480 w 10416395"/>
                <a:gd name="connsiteY103" fmla="*/ 2889178 h 5867461"/>
                <a:gd name="connsiteX104" fmla="*/ 1149272 w 10416395"/>
                <a:gd name="connsiteY104" fmla="*/ 2889676 h 5867461"/>
                <a:gd name="connsiteX105" fmla="*/ 1531894 w 10416395"/>
                <a:gd name="connsiteY105" fmla="*/ 2917507 h 5867461"/>
                <a:gd name="connsiteX106" fmla="*/ 1860559 w 10416395"/>
                <a:gd name="connsiteY106" fmla="*/ 2766431 h 5867461"/>
                <a:gd name="connsiteX107" fmla="*/ 1701613 w 10416395"/>
                <a:gd name="connsiteY107" fmla="*/ 2263518 h 5867461"/>
                <a:gd name="connsiteX108" fmla="*/ 1690183 w 10416395"/>
                <a:gd name="connsiteY108" fmla="*/ 1966338 h 5867461"/>
                <a:gd name="connsiteX109" fmla="*/ 1381991 w 10416395"/>
                <a:gd name="connsiteY109" fmla="*/ 1841604 h 5867461"/>
                <a:gd name="connsiteX110" fmla="*/ 1095823 w 10416395"/>
                <a:gd name="connsiteY110" fmla="*/ 1714878 h 5867461"/>
                <a:gd name="connsiteX111" fmla="*/ 746507 w 10416395"/>
                <a:gd name="connsiteY111" fmla="*/ 1626415 h 5867461"/>
                <a:gd name="connsiteX112" fmla="*/ 352873 w 10416395"/>
                <a:gd name="connsiteY112" fmla="*/ 1726308 h 5867461"/>
                <a:gd name="connsiteX113" fmla="*/ 113171 w 10416395"/>
                <a:gd name="connsiteY113" fmla="*/ 1763582 h 5867461"/>
                <a:gd name="connsiteX114" fmla="*/ 9973 w 10416395"/>
                <a:gd name="connsiteY114" fmla="*/ 1737738 h 5867461"/>
                <a:gd name="connsiteX115" fmla="*/ 348516 w 10416395"/>
                <a:gd name="connsiteY115" fmla="*/ 1643812 h 5867461"/>
                <a:gd name="connsiteX116" fmla="*/ 653097 w 10416395"/>
                <a:gd name="connsiteY116" fmla="*/ 1543920 h 5867461"/>
                <a:gd name="connsiteX117" fmla="*/ 1072963 w 10416395"/>
                <a:gd name="connsiteY117" fmla="*/ 1612008 h 5867461"/>
                <a:gd name="connsiteX118" fmla="*/ 1244413 w 10416395"/>
                <a:gd name="connsiteY118" fmla="*/ 1657728 h 5867461"/>
                <a:gd name="connsiteX119" fmla="*/ 1205766 w 10416395"/>
                <a:gd name="connsiteY119" fmla="*/ 1451988 h 5867461"/>
                <a:gd name="connsiteX120" fmla="*/ 1046313 w 10416395"/>
                <a:gd name="connsiteY120" fmla="*/ 815409 h 5867461"/>
                <a:gd name="connsiteX121" fmla="*/ 1221553 w 10416395"/>
                <a:gd name="connsiteY121" fmla="*/ 1211958 h 5867461"/>
                <a:gd name="connsiteX0" fmla="*/ 1221553 w 10416395"/>
                <a:gd name="connsiteY0" fmla="*/ 1211958 h 5867461"/>
                <a:gd name="connsiteX1" fmla="*/ 1343911 w 10416395"/>
                <a:gd name="connsiteY1" fmla="*/ 1559828 h 5867461"/>
                <a:gd name="connsiteX2" fmla="*/ 1553023 w 10416395"/>
                <a:gd name="connsiteY2" fmla="*/ 1657728 h 5867461"/>
                <a:gd name="connsiteX3" fmla="*/ 1907353 w 10416395"/>
                <a:gd name="connsiteY3" fmla="*/ 1680588 h 5867461"/>
                <a:gd name="connsiteX4" fmla="*/ 2021653 w 10416395"/>
                <a:gd name="connsiteY4" fmla="*/ 1543428 h 5867461"/>
                <a:gd name="connsiteX5" fmla="*/ 2124523 w 10416395"/>
                <a:gd name="connsiteY5" fmla="*/ 1291968 h 5867461"/>
                <a:gd name="connsiteX6" fmla="*/ 2124523 w 10416395"/>
                <a:gd name="connsiteY6" fmla="*/ 1120518 h 5867461"/>
                <a:gd name="connsiteX7" fmla="*/ 2068029 w 10416395"/>
                <a:gd name="connsiteY7" fmla="*/ 825325 h 5867461"/>
                <a:gd name="connsiteX8" fmla="*/ 2078803 w 10416395"/>
                <a:gd name="connsiteY8" fmla="*/ 777618 h 5867461"/>
                <a:gd name="connsiteX9" fmla="*/ 2170243 w 10416395"/>
                <a:gd name="connsiteY9" fmla="*/ 1086228 h 5867461"/>
                <a:gd name="connsiteX10" fmla="*/ 2215963 w 10416395"/>
                <a:gd name="connsiteY10" fmla="*/ 1269108 h 5867461"/>
                <a:gd name="connsiteX11" fmla="*/ 2284543 w 10416395"/>
                <a:gd name="connsiteY11" fmla="*/ 1303398 h 5867461"/>
                <a:gd name="connsiteX12" fmla="*/ 2330263 w 10416395"/>
                <a:gd name="connsiteY12" fmla="*/ 1166238 h 5867461"/>
                <a:gd name="connsiteX13" fmla="*/ 2467423 w 10416395"/>
                <a:gd name="connsiteY13" fmla="*/ 880488 h 5867461"/>
                <a:gd name="connsiteX14" fmla="*/ 2558863 w 10416395"/>
                <a:gd name="connsiteY14" fmla="*/ 640458 h 5867461"/>
                <a:gd name="connsiteX15" fmla="*/ 2616013 w 10416395"/>
                <a:gd name="connsiteY15" fmla="*/ 537588 h 5867461"/>
                <a:gd name="connsiteX16" fmla="*/ 2558863 w 10416395"/>
                <a:gd name="connsiteY16" fmla="*/ 789048 h 5867461"/>
                <a:gd name="connsiteX17" fmla="*/ 2444563 w 10416395"/>
                <a:gd name="connsiteY17" fmla="*/ 1097658 h 5867461"/>
                <a:gd name="connsiteX18" fmla="*/ 2375983 w 10416395"/>
                <a:gd name="connsiteY18" fmla="*/ 1406268 h 5867461"/>
                <a:gd name="connsiteX19" fmla="*/ 2558863 w 10416395"/>
                <a:gd name="connsiteY19" fmla="*/ 1577718 h 5867461"/>
                <a:gd name="connsiteX20" fmla="*/ 2878903 w 10416395"/>
                <a:gd name="connsiteY20" fmla="*/ 1657728 h 5867461"/>
                <a:gd name="connsiteX21" fmla="*/ 3187513 w 10416395"/>
                <a:gd name="connsiteY21" fmla="*/ 1657728 h 5867461"/>
                <a:gd name="connsiteX22" fmla="*/ 3370393 w 10416395"/>
                <a:gd name="connsiteY22" fmla="*/ 1566288 h 5867461"/>
                <a:gd name="connsiteX23" fmla="*/ 3488066 w 10416395"/>
                <a:gd name="connsiteY23" fmla="*/ 1246753 h 5867461"/>
                <a:gd name="connsiteX24" fmla="*/ 3495138 w 10416395"/>
                <a:gd name="connsiteY24" fmla="*/ 1115548 h 5867461"/>
                <a:gd name="connsiteX25" fmla="*/ 3493650 w 10416395"/>
                <a:gd name="connsiteY25" fmla="*/ 1063976 h 5867461"/>
                <a:gd name="connsiteX26" fmla="*/ 3450403 w 10416395"/>
                <a:gd name="connsiteY26" fmla="*/ 777618 h 5867461"/>
                <a:gd name="connsiteX27" fmla="*/ 3119893 w 10416395"/>
                <a:gd name="connsiteY27" fmla="*/ 321571 h 5867461"/>
                <a:gd name="connsiteX28" fmla="*/ 3497351 w 10416395"/>
                <a:gd name="connsiteY28" fmla="*/ 674883 h 5867461"/>
                <a:gd name="connsiteX29" fmla="*/ 3759013 w 10416395"/>
                <a:gd name="connsiteY29" fmla="*/ 571878 h 5867461"/>
                <a:gd name="connsiteX30" fmla="*/ 3999043 w 10416395"/>
                <a:gd name="connsiteY30" fmla="*/ 91818 h 5867461"/>
                <a:gd name="connsiteX31" fmla="*/ 4033333 w 10416395"/>
                <a:gd name="connsiteY31" fmla="*/ 11808 h 5867461"/>
                <a:gd name="connsiteX32" fmla="*/ 3984569 w 10416395"/>
                <a:gd name="connsiteY32" fmla="*/ 247366 h 5867461"/>
                <a:gd name="connsiteX33" fmla="*/ 3812791 w 10416395"/>
                <a:gd name="connsiteY33" fmla="*/ 647417 h 5867461"/>
                <a:gd name="connsiteX34" fmla="*/ 3592906 w 10416395"/>
                <a:gd name="connsiteY34" fmla="*/ 811408 h 5867461"/>
                <a:gd name="connsiteX35" fmla="*/ 3604425 w 10416395"/>
                <a:gd name="connsiteY35" fmla="*/ 999253 h 5867461"/>
                <a:gd name="connsiteX36" fmla="*/ 3872985 w 10416395"/>
                <a:gd name="connsiteY36" fmla="*/ 881976 h 5867461"/>
                <a:gd name="connsiteX37" fmla="*/ 4200754 w 10416395"/>
                <a:gd name="connsiteY37" fmla="*/ 774136 h 5867461"/>
                <a:gd name="connsiteX38" fmla="*/ 4064251 w 10416395"/>
                <a:gd name="connsiteY38" fmla="*/ 847195 h 5867461"/>
                <a:gd name="connsiteX39" fmla="*/ 3818880 w 10416395"/>
                <a:gd name="connsiteY39" fmla="*/ 991305 h 5867461"/>
                <a:gd name="connsiteX40" fmla="*/ 3658531 w 10416395"/>
                <a:gd name="connsiteY40" fmla="*/ 1093178 h 5867461"/>
                <a:gd name="connsiteX41" fmla="*/ 3622838 w 10416395"/>
                <a:gd name="connsiteY41" fmla="*/ 1221401 h 5867461"/>
                <a:gd name="connsiteX42" fmla="*/ 3577446 w 10416395"/>
                <a:gd name="connsiteY42" fmla="*/ 1500691 h 5867461"/>
                <a:gd name="connsiteX43" fmla="*/ 3461833 w 10416395"/>
                <a:gd name="connsiteY43" fmla="*/ 1726308 h 5867461"/>
                <a:gd name="connsiteX44" fmla="*/ 3278953 w 10416395"/>
                <a:gd name="connsiteY44" fmla="*/ 2034918 h 5867461"/>
                <a:gd name="connsiteX45" fmla="*/ 3288742 w 10416395"/>
                <a:gd name="connsiteY45" fmla="*/ 2273460 h 5867461"/>
                <a:gd name="connsiteX46" fmla="*/ 3434288 w 10416395"/>
                <a:gd name="connsiteY46" fmla="*/ 2417577 h 5867461"/>
                <a:gd name="connsiteX47" fmla="*/ 3641522 w 10416395"/>
                <a:gd name="connsiteY47" fmla="*/ 2521189 h 5867461"/>
                <a:gd name="connsiteX48" fmla="*/ 4079053 w 10416395"/>
                <a:gd name="connsiteY48" fmla="*/ 2777868 h 5867461"/>
                <a:gd name="connsiteX49" fmla="*/ 5882777 w 10416395"/>
                <a:gd name="connsiteY49" fmla="*/ 3521863 h 5867461"/>
                <a:gd name="connsiteX50" fmla="*/ 9542609 w 10416395"/>
                <a:gd name="connsiteY50" fmla="*/ 5030437 h 5867461"/>
                <a:gd name="connsiteX51" fmla="*/ 9975288 w 10416395"/>
                <a:gd name="connsiteY51" fmla="*/ 5127218 h 5867461"/>
                <a:gd name="connsiteX52" fmla="*/ 10412163 w 10416395"/>
                <a:gd name="connsiteY52" fmla="*/ 5057593 h 5867461"/>
                <a:gd name="connsiteX53" fmla="*/ 9959777 w 10416395"/>
                <a:gd name="connsiteY53" fmla="*/ 5867453 h 5867461"/>
                <a:gd name="connsiteX54" fmla="*/ 9771202 w 10416395"/>
                <a:gd name="connsiteY54" fmla="*/ 5457413 h 5867461"/>
                <a:gd name="connsiteX55" fmla="*/ 6110863 w 10416395"/>
                <a:gd name="connsiteY55" fmla="*/ 3868256 h 5867461"/>
                <a:gd name="connsiteX56" fmla="*/ 4940575 w 10416395"/>
                <a:gd name="connsiteY56" fmla="*/ 3376168 h 5867461"/>
                <a:gd name="connsiteX57" fmla="*/ 3944371 w 10416395"/>
                <a:gd name="connsiteY57" fmla="*/ 2976643 h 5867461"/>
                <a:gd name="connsiteX58" fmla="*/ 3460193 w 10416395"/>
                <a:gd name="connsiteY58" fmla="*/ 2852901 h 5867461"/>
                <a:gd name="connsiteX59" fmla="*/ 3217865 w 10416395"/>
                <a:gd name="connsiteY59" fmla="*/ 2829045 h 5867461"/>
                <a:gd name="connsiteX60" fmla="*/ 3025524 w 10416395"/>
                <a:gd name="connsiteY60" fmla="*/ 2858861 h 5867461"/>
                <a:gd name="connsiteX61" fmla="*/ 2832855 w 10416395"/>
                <a:gd name="connsiteY61" fmla="*/ 2930924 h 5867461"/>
                <a:gd name="connsiteX62" fmla="*/ 2820111 w 10416395"/>
                <a:gd name="connsiteY62" fmla="*/ 3026344 h 5867461"/>
                <a:gd name="connsiteX63" fmla="*/ 2959241 w 10416395"/>
                <a:gd name="connsiteY63" fmla="*/ 3167976 h 5867461"/>
                <a:gd name="connsiteX64" fmla="*/ 3176083 w 10416395"/>
                <a:gd name="connsiteY64" fmla="*/ 3269358 h 5867461"/>
                <a:gd name="connsiteX65" fmla="*/ 3388239 w 10416395"/>
                <a:gd name="connsiteY65" fmla="*/ 3442290 h 5867461"/>
                <a:gd name="connsiteX66" fmla="*/ 3212014 w 10416395"/>
                <a:gd name="connsiteY66" fmla="*/ 3336948 h 5867461"/>
                <a:gd name="connsiteX67" fmla="*/ 3004633 w 10416395"/>
                <a:gd name="connsiteY67" fmla="*/ 3276814 h 5867461"/>
                <a:gd name="connsiteX68" fmla="*/ 2771676 w 10416395"/>
                <a:gd name="connsiteY68" fmla="*/ 3166987 h 5867461"/>
                <a:gd name="connsiteX69" fmla="*/ 2638873 w 10416395"/>
                <a:gd name="connsiteY69" fmla="*/ 3097908 h 5867461"/>
                <a:gd name="connsiteX70" fmla="*/ 2570293 w 10416395"/>
                <a:gd name="connsiteY70" fmla="*/ 3109338 h 5867461"/>
                <a:gd name="connsiteX71" fmla="*/ 2525557 w 10416395"/>
                <a:gd name="connsiteY71" fmla="*/ 3326508 h 5867461"/>
                <a:gd name="connsiteX72" fmla="*/ 2584349 w 10416395"/>
                <a:gd name="connsiteY72" fmla="*/ 3577470 h 5867461"/>
                <a:gd name="connsiteX73" fmla="*/ 2663703 w 10416395"/>
                <a:gd name="connsiteY73" fmla="*/ 3996904 h 5867461"/>
                <a:gd name="connsiteX74" fmla="*/ 2633113 w 10416395"/>
                <a:gd name="connsiteY74" fmla="*/ 4192703 h 5867461"/>
                <a:gd name="connsiteX75" fmla="*/ 2539703 w 10416395"/>
                <a:gd name="connsiteY75" fmla="*/ 4455574 h 5867461"/>
                <a:gd name="connsiteX76" fmla="*/ 2595212 w 10416395"/>
                <a:gd name="connsiteY76" fmla="*/ 3945217 h 5867461"/>
                <a:gd name="connsiteX77" fmla="*/ 2481240 w 10416395"/>
                <a:gd name="connsiteY77" fmla="*/ 3566538 h 5867461"/>
                <a:gd name="connsiteX78" fmla="*/ 2307403 w 10416395"/>
                <a:gd name="connsiteY78" fmla="*/ 3166488 h 5867461"/>
                <a:gd name="connsiteX79" fmla="*/ 2261683 w 10416395"/>
                <a:gd name="connsiteY79" fmla="*/ 3063618 h 5867461"/>
                <a:gd name="connsiteX80" fmla="*/ 2078803 w 10416395"/>
                <a:gd name="connsiteY80" fmla="*/ 2949318 h 5867461"/>
                <a:gd name="connsiteX81" fmla="*/ 1824299 w 10416395"/>
                <a:gd name="connsiteY81" fmla="*/ 3002494 h 5867461"/>
                <a:gd name="connsiteX82" fmla="*/ 1412162 w 10416395"/>
                <a:gd name="connsiteY82" fmla="*/ 3235573 h 5867461"/>
                <a:gd name="connsiteX83" fmla="*/ 1381573 w 10416395"/>
                <a:gd name="connsiteY83" fmla="*/ 3680838 h 5867461"/>
                <a:gd name="connsiteX84" fmla="*/ 1340867 w 10416395"/>
                <a:gd name="connsiteY84" fmla="*/ 3980504 h 5867461"/>
                <a:gd name="connsiteX85" fmla="*/ 1197619 w 10416395"/>
                <a:gd name="connsiteY85" fmla="*/ 4738831 h 5867461"/>
                <a:gd name="connsiteX86" fmla="*/ 1220896 w 10416395"/>
                <a:gd name="connsiteY86" fmla="*/ 4338309 h 5867461"/>
                <a:gd name="connsiteX87" fmla="*/ 1242772 w 10416395"/>
                <a:gd name="connsiteY87" fmla="*/ 4080888 h 5867461"/>
                <a:gd name="connsiteX88" fmla="*/ 1198693 w 10416395"/>
                <a:gd name="connsiteY88" fmla="*/ 3909438 h 5867461"/>
                <a:gd name="connsiteX89" fmla="*/ 970093 w 10416395"/>
                <a:gd name="connsiteY89" fmla="*/ 3989448 h 5867461"/>
                <a:gd name="connsiteX90" fmla="*/ 766328 w 10416395"/>
                <a:gd name="connsiteY90" fmla="*/ 4131990 h 5867461"/>
                <a:gd name="connsiteX91" fmla="*/ 555808 w 10416395"/>
                <a:gd name="connsiteY91" fmla="*/ 4355688 h 5867461"/>
                <a:gd name="connsiteX92" fmla="*/ 785900 w 10416395"/>
                <a:gd name="connsiteY92" fmla="*/ 4017771 h 5867461"/>
                <a:gd name="connsiteX93" fmla="*/ 1130113 w 10416395"/>
                <a:gd name="connsiteY93" fmla="*/ 3817500 h 5867461"/>
                <a:gd name="connsiteX94" fmla="*/ 1278703 w 10416395"/>
                <a:gd name="connsiteY94" fmla="*/ 3726558 h 5867461"/>
                <a:gd name="connsiteX95" fmla="*/ 1269661 w 10416395"/>
                <a:gd name="connsiteY95" fmla="*/ 3390117 h 5867461"/>
                <a:gd name="connsiteX96" fmla="*/ 1309620 w 10416395"/>
                <a:gd name="connsiteY96" fmla="*/ 3169963 h 5867461"/>
                <a:gd name="connsiteX97" fmla="*/ 1393003 w 10416395"/>
                <a:gd name="connsiteY97" fmla="*/ 3052188 h 5867461"/>
                <a:gd name="connsiteX98" fmla="*/ 1080693 w 10416395"/>
                <a:gd name="connsiteY98" fmla="*/ 2984604 h 5867461"/>
                <a:gd name="connsiteX99" fmla="*/ 663453 w 10416395"/>
                <a:gd name="connsiteY99" fmla="*/ 3023360 h 5867461"/>
                <a:gd name="connsiteX100" fmla="*/ 235111 w 10416395"/>
                <a:gd name="connsiteY100" fmla="*/ 3217172 h 5867461"/>
                <a:gd name="connsiteX101" fmla="*/ 421453 w 10416395"/>
                <a:gd name="connsiteY101" fmla="*/ 3029328 h 5867461"/>
                <a:gd name="connsiteX102" fmla="*/ 627193 w 10416395"/>
                <a:gd name="connsiteY102" fmla="*/ 2926458 h 5867461"/>
                <a:gd name="connsiteX103" fmla="*/ 854480 w 10416395"/>
                <a:gd name="connsiteY103" fmla="*/ 2889178 h 5867461"/>
                <a:gd name="connsiteX104" fmla="*/ 1149272 w 10416395"/>
                <a:gd name="connsiteY104" fmla="*/ 2889676 h 5867461"/>
                <a:gd name="connsiteX105" fmla="*/ 1531894 w 10416395"/>
                <a:gd name="connsiteY105" fmla="*/ 2917507 h 5867461"/>
                <a:gd name="connsiteX106" fmla="*/ 1860559 w 10416395"/>
                <a:gd name="connsiteY106" fmla="*/ 2766431 h 5867461"/>
                <a:gd name="connsiteX107" fmla="*/ 1701613 w 10416395"/>
                <a:gd name="connsiteY107" fmla="*/ 2263518 h 5867461"/>
                <a:gd name="connsiteX108" fmla="*/ 1690183 w 10416395"/>
                <a:gd name="connsiteY108" fmla="*/ 1966338 h 5867461"/>
                <a:gd name="connsiteX109" fmla="*/ 1381991 w 10416395"/>
                <a:gd name="connsiteY109" fmla="*/ 1841604 h 5867461"/>
                <a:gd name="connsiteX110" fmla="*/ 1095823 w 10416395"/>
                <a:gd name="connsiteY110" fmla="*/ 1714878 h 5867461"/>
                <a:gd name="connsiteX111" fmla="*/ 746507 w 10416395"/>
                <a:gd name="connsiteY111" fmla="*/ 1626415 h 5867461"/>
                <a:gd name="connsiteX112" fmla="*/ 352873 w 10416395"/>
                <a:gd name="connsiteY112" fmla="*/ 1726308 h 5867461"/>
                <a:gd name="connsiteX113" fmla="*/ 113171 w 10416395"/>
                <a:gd name="connsiteY113" fmla="*/ 1763582 h 5867461"/>
                <a:gd name="connsiteX114" fmla="*/ 9973 w 10416395"/>
                <a:gd name="connsiteY114" fmla="*/ 1737738 h 5867461"/>
                <a:gd name="connsiteX115" fmla="*/ 348516 w 10416395"/>
                <a:gd name="connsiteY115" fmla="*/ 1643812 h 5867461"/>
                <a:gd name="connsiteX116" fmla="*/ 653097 w 10416395"/>
                <a:gd name="connsiteY116" fmla="*/ 1543920 h 5867461"/>
                <a:gd name="connsiteX117" fmla="*/ 1072963 w 10416395"/>
                <a:gd name="connsiteY117" fmla="*/ 1612008 h 5867461"/>
                <a:gd name="connsiteX118" fmla="*/ 1244413 w 10416395"/>
                <a:gd name="connsiteY118" fmla="*/ 1657728 h 5867461"/>
                <a:gd name="connsiteX119" fmla="*/ 1205766 w 10416395"/>
                <a:gd name="connsiteY119" fmla="*/ 1451988 h 5867461"/>
                <a:gd name="connsiteX120" fmla="*/ 1046313 w 10416395"/>
                <a:gd name="connsiteY120" fmla="*/ 815409 h 5867461"/>
                <a:gd name="connsiteX121" fmla="*/ 1221553 w 10416395"/>
                <a:gd name="connsiteY121" fmla="*/ 1211958 h 5867461"/>
                <a:gd name="connsiteX0" fmla="*/ 1221553 w 10416395"/>
                <a:gd name="connsiteY0" fmla="*/ 1211958 h 5867461"/>
                <a:gd name="connsiteX1" fmla="*/ 1343911 w 10416395"/>
                <a:gd name="connsiteY1" fmla="*/ 1559828 h 5867461"/>
                <a:gd name="connsiteX2" fmla="*/ 1553023 w 10416395"/>
                <a:gd name="connsiteY2" fmla="*/ 1657728 h 5867461"/>
                <a:gd name="connsiteX3" fmla="*/ 1907353 w 10416395"/>
                <a:gd name="connsiteY3" fmla="*/ 1680588 h 5867461"/>
                <a:gd name="connsiteX4" fmla="*/ 2021653 w 10416395"/>
                <a:gd name="connsiteY4" fmla="*/ 1543428 h 5867461"/>
                <a:gd name="connsiteX5" fmla="*/ 2124523 w 10416395"/>
                <a:gd name="connsiteY5" fmla="*/ 1291968 h 5867461"/>
                <a:gd name="connsiteX6" fmla="*/ 2124523 w 10416395"/>
                <a:gd name="connsiteY6" fmla="*/ 1120518 h 5867461"/>
                <a:gd name="connsiteX7" fmla="*/ 2068029 w 10416395"/>
                <a:gd name="connsiteY7" fmla="*/ 825325 h 5867461"/>
                <a:gd name="connsiteX8" fmla="*/ 2078803 w 10416395"/>
                <a:gd name="connsiteY8" fmla="*/ 777618 h 5867461"/>
                <a:gd name="connsiteX9" fmla="*/ 2170243 w 10416395"/>
                <a:gd name="connsiteY9" fmla="*/ 1086228 h 5867461"/>
                <a:gd name="connsiteX10" fmla="*/ 2215963 w 10416395"/>
                <a:gd name="connsiteY10" fmla="*/ 1269108 h 5867461"/>
                <a:gd name="connsiteX11" fmla="*/ 2284543 w 10416395"/>
                <a:gd name="connsiteY11" fmla="*/ 1303398 h 5867461"/>
                <a:gd name="connsiteX12" fmla="*/ 2330263 w 10416395"/>
                <a:gd name="connsiteY12" fmla="*/ 1166238 h 5867461"/>
                <a:gd name="connsiteX13" fmla="*/ 2467423 w 10416395"/>
                <a:gd name="connsiteY13" fmla="*/ 880488 h 5867461"/>
                <a:gd name="connsiteX14" fmla="*/ 2558863 w 10416395"/>
                <a:gd name="connsiteY14" fmla="*/ 640458 h 5867461"/>
                <a:gd name="connsiteX15" fmla="*/ 2616013 w 10416395"/>
                <a:gd name="connsiteY15" fmla="*/ 537588 h 5867461"/>
                <a:gd name="connsiteX16" fmla="*/ 2558863 w 10416395"/>
                <a:gd name="connsiteY16" fmla="*/ 789048 h 5867461"/>
                <a:gd name="connsiteX17" fmla="*/ 2444563 w 10416395"/>
                <a:gd name="connsiteY17" fmla="*/ 1097658 h 5867461"/>
                <a:gd name="connsiteX18" fmla="*/ 2375983 w 10416395"/>
                <a:gd name="connsiteY18" fmla="*/ 1406268 h 5867461"/>
                <a:gd name="connsiteX19" fmla="*/ 2558863 w 10416395"/>
                <a:gd name="connsiteY19" fmla="*/ 1577718 h 5867461"/>
                <a:gd name="connsiteX20" fmla="*/ 2878903 w 10416395"/>
                <a:gd name="connsiteY20" fmla="*/ 1657728 h 5867461"/>
                <a:gd name="connsiteX21" fmla="*/ 3187513 w 10416395"/>
                <a:gd name="connsiteY21" fmla="*/ 1657728 h 5867461"/>
                <a:gd name="connsiteX22" fmla="*/ 3370393 w 10416395"/>
                <a:gd name="connsiteY22" fmla="*/ 1566288 h 5867461"/>
                <a:gd name="connsiteX23" fmla="*/ 3488066 w 10416395"/>
                <a:gd name="connsiteY23" fmla="*/ 1246753 h 5867461"/>
                <a:gd name="connsiteX24" fmla="*/ 3495138 w 10416395"/>
                <a:gd name="connsiteY24" fmla="*/ 1115548 h 5867461"/>
                <a:gd name="connsiteX25" fmla="*/ 3493650 w 10416395"/>
                <a:gd name="connsiteY25" fmla="*/ 1063976 h 5867461"/>
                <a:gd name="connsiteX26" fmla="*/ 3450403 w 10416395"/>
                <a:gd name="connsiteY26" fmla="*/ 777618 h 5867461"/>
                <a:gd name="connsiteX27" fmla="*/ 3119893 w 10416395"/>
                <a:gd name="connsiteY27" fmla="*/ 321571 h 5867461"/>
                <a:gd name="connsiteX28" fmla="*/ 3497351 w 10416395"/>
                <a:gd name="connsiteY28" fmla="*/ 674883 h 5867461"/>
                <a:gd name="connsiteX29" fmla="*/ 3759013 w 10416395"/>
                <a:gd name="connsiteY29" fmla="*/ 571878 h 5867461"/>
                <a:gd name="connsiteX30" fmla="*/ 3999043 w 10416395"/>
                <a:gd name="connsiteY30" fmla="*/ 91818 h 5867461"/>
                <a:gd name="connsiteX31" fmla="*/ 4033333 w 10416395"/>
                <a:gd name="connsiteY31" fmla="*/ 11808 h 5867461"/>
                <a:gd name="connsiteX32" fmla="*/ 3984569 w 10416395"/>
                <a:gd name="connsiteY32" fmla="*/ 247366 h 5867461"/>
                <a:gd name="connsiteX33" fmla="*/ 3812791 w 10416395"/>
                <a:gd name="connsiteY33" fmla="*/ 647417 h 5867461"/>
                <a:gd name="connsiteX34" fmla="*/ 3592906 w 10416395"/>
                <a:gd name="connsiteY34" fmla="*/ 811408 h 5867461"/>
                <a:gd name="connsiteX35" fmla="*/ 3604425 w 10416395"/>
                <a:gd name="connsiteY35" fmla="*/ 999253 h 5867461"/>
                <a:gd name="connsiteX36" fmla="*/ 3872985 w 10416395"/>
                <a:gd name="connsiteY36" fmla="*/ 881976 h 5867461"/>
                <a:gd name="connsiteX37" fmla="*/ 4200754 w 10416395"/>
                <a:gd name="connsiteY37" fmla="*/ 774136 h 5867461"/>
                <a:gd name="connsiteX38" fmla="*/ 4064251 w 10416395"/>
                <a:gd name="connsiteY38" fmla="*/ 847195 h 5867461"/>
                <a:gd name="connsiteX39" fmla="*/ 3818880 w 10416395"/>
                <a:gd name="connsiteY39" fmla="*/ 991305 h 5867461"/>
                <a:gd name="connsiteX40" fmla="*/ 3658531 w 10416395"/>
                <a:gd name="connsiteY40" fmla="*/ 1093178 h 5867461"/>
                <a:gd name="connsiteX41" fmla="*/ 3622838 w 10416395"/>
                <a:gd name="connsiteY41" fmla="*/ 1221401 h 5867461"/>
                <a:gd name="connsiteX42" fmla="*/ 3577446 w 10416395"/>
                <a:gd name="connsiteY42" fmla="*/ 1500691 h 5867461"/>
                <a:gd name="connsiteX43" fmla="*/ 3461833 w 10416395"/>
                <a:gd name="connsiteY43" fmla="*/ 1726308 h 5867461"/>
                <a:gd name="connsiteX44" fmla="*/ 3278953 w 10416395"/>
                <a:gd name="connsiteY44" fmla="*/ 2034918 h 5867461"/>
                <a:gd name="connsiteX45" fmla="*/ 3288742 w 10416395"/>
                <a:gd name="connsiteY45" fmla="*/ 2273460 h 5867461"/>
                <a:gd name="connsiteX46" fmla="*/ 3434288 w 10416395"/>
                <a:gd name="connsiteY46" fmla="*/ 2417577 h 5867461"/>
                <a:gd name="connsiteX47" fmla="*/ 3641522 w 10416395"/>
                <a:gd name="connsiteY47" fmla="*/ 2521189 h 5867461"/>
                <a:gd name="connsiteX48" fmla="*/ 4079053 w 10416395"/>
                <a:gd name="connsiteY48" fmla="*/ 2777868 h 5867461"/>
                <a:gd name="connsiteX49" fmla="*/ 5882777 w 10416395"/>
                <a:gd name="connsiteY49" fmla="*/ 3521863 h 5867461"/>
                <a:gd name="connsiteX50" fmla="*/ 6605062 w 10416395"/>
                <a:gd name="connsiteY50" fmla="*/ 3822314 h 5867461"/>
                <a:gd name="connsiteX51" fmla="*/ 9975288 w 10416395"/>
                <a:gd name="connsiteY51" fmla="*/ 5127218 h 5867461"/>
                <a:gd name="connsiteX52" fmla="*/ 10412163 w 10416395"/>
                <a:gd name="connsiteY52" fmla="*/ 5057593 h 5867461"/>
                <a:gd name="connsiteX53" fmla="*/ 9959777 w 10416395"/>
                <a:gd name="connsiteY53" fmla="*/ 5867453 h 5867461"/>
                <a:gd name="connsiteX54" fmla="*/ 9771202 w 10416395"/>
                <a:gd name="connsiteY54" fmla="*/ 5457413 h 5867461"/>
                <a:gd name="connsiteX55" fmla="*/ 6110863 w 10416395"/>
                <a:gd name="connsiteY55" fmla="*/ 3868256 h 5867461"/>
                <a:gd name="connsiteX56" fmla="*/ 4940575 w 10416395"/>
                <a:gd name="connsiteY56" fmla="*/ 3376168 h 5867461"/>
                <a:gd name="connsiteX57" fmla="*/ 3944371 w 10416395"/>
                <a:gd name="connsiteY57" fmla="*/ 2976643 h 5867461"/>
                <a:gd name="connsiteX58" fmla="*/ 3460193 w 10416395"/>
                <a:gd name="connsiteY58" fmla="*/ 2852901 h 5867461"/>
                <a:gd name="connsiteX59" fmla="*/ 3217865 w 10416395"/>
                <a:gd name="connsiteY59" fmla="*/ 2829045 h 5867461"/>
                <a:gd name="connsiteX60" fmla="*/ 3025524 w 10416395"/>
                <a:gd name="connsiteY60" fmla="*/ 2858861 h 5867461"/>
                <a:gd name="connsiteX61" fmla="*/ 2832855 w 10416395"/>
                <a:gd name="connsiteY61" fmla="*/ 2930924 h 5867461"/>
                <a:gd name="connsiteX62" fmla="*/ 2820111 w 10416395"/>
                <a:gd name="connsiteY62" fmla="*/ 3026344 h 5867461"/>
                <a:gd name="connsiteX63" fmla="*/ 2959241 w 10416395"/>
                <a:gd name="connsiteY63" fmla="*/ 3167976 h 5867461"/>
                <a:gd name="connsiteX64" fmla="*/ 3176083 w 10416395"/>
                <a:gd name="connsiteY64" fmla="*/ 3269358 h 5867461"/>
                <a:gd name="connsiteX65" fmla="*/ 3388239 w 10416395"/>
                <a:gd name="connsiteY65" fmla="*/ 3442290 h 5867461"/>
                <a:gd name="connsiteX66" fmla="*/ 3212014 w 10416395"/>
                <a:gd name="connsiteY66" fmla="*/ 3336948 h 5867461"/>
                <a:gd name="connsiteX67" fmla="*/ 3004633 w 10416395"/>
                <a:gd name="connsiteY67" fmla="*/ 3276814 h 5867461"/>
                <a:gd name="connsiteX68" fmla="*/ 2771676 w 10416395"/>
                <a:gd name="connsiteY68" fmla="*/ 3166987 h 5867461"/>
                <a:gd name="connsiteX69" fmla="*/ 2638873 w 10416395"/>
                <a:gd name="connsiteY69" fmla="*/ 3097908 h 5867461"/>
                <a:gd name="connsiteX70" fmla="*/ 2570293 w 10416395"/>
                <a:gd name="connsiteY70" fmla="*/ 3109338 h 5867461"/>
                <a:gd name="connsiteX71" fmla="*/ 2525557 w 10416395"/>
                <a:gd name="connsiteY71" fmla="*/ 3326508 h 5867461"/>
                <a:gd name="connsiteX72" fmla="*/ 2584349 w 10416395"/>
                <a:gd name="connsiteY72" fmla="*/ 3577470 h 5867461"/>
                <a:gd name="connsiteX73" fmla="*/ 2663703 w 10416395"/>
                <a:gd name="connsiteY73" fmla="*/ 3996904 h 5867461"/>
                <a:gd name="connsiteX74" fmla="*/ 2633113 w 10416395"/>
                <a:gd name="connsiteY74" fmla="*/ 4192703 h 5867461"/>
                <a:gd name="connsiteX75" fmla="*/ 2539703 w 10416395"/>
                <a:gd name="connsiteY75" fmla="*/ 4455574 h 5867461"/>
                <a:gd name="connsiteX76" fmla="*/ 2595212 w 10416395"/>
                <a:gd name="connsiteY76" fmla="*/ 3945217 h 5867461"/>
                <a:gd name="connsiteX77" fmla="*/ 2481240 w 10416395"/>
                <a:gd name="connsiteY77" fmla="*/ 3566538 h 5867461"/>
                <a:gd name="connsiteX78" fmla="*/ 2307403 w 10416395"/>
                <a:gd name="connsiteY78" fmla="*/ 3166488 h 5867461"/>
                <a:gd name="connsiteX79" fmla="*/ 2261683 w 10416395"/>
                <a:gd name="connsiteY79" fmla="*/ 3063618 h 5867461"/>
                <a:gd name="connsiteX80" fmla="*/ 2078803 w 10416395"/>
                <a:gd name="connsiteY80" fmla="*/ 2949318 h 5867461"/>
                <a:gd name="connsiteX81" fmla="*/ 1824299 w 10416395"/>
                <a:gd name="connsiteY81" fmla="*/ 3002494 h 5867461"/>
                <a:gd name="connsiteX82" fmla="*/ 1412162 w 10416395"/>
                <a:gd name="connsiteY82" fmla="*/ 3235573 h 5867461"/>
                <a:gd name="connsiteX83" fmla="*/ 1381573 w 10416395"/>
                <a:gd name="connsiteY83" fmla="*/ 3680838 h 5867461"/>
                <a:gd name="connsiteX84" fmla="*/ 1340867 w 10416395"/>
                <a:gd name="connsiteY84" fmla="*/ 3980504 h 5867461"/>
                <a:gd name="connsiteX85" fmla="*/ 1197619 w 10416395"/>
                <a:gd name="connsiteY85" fmla="*/ 4738831 h 5867461"/>
                <a:gd name="connsiteX86" fmla="*/ 1220896 w 10416395"/>
                <a:gd name="connsiteY86" fmla="*/ 4338309 h 5867461"/>
                <a:gd name="connsiteX87" fmla="*/ 1242772 w 10416395"/>
                <a:gd name="connsiteY87" fmla="*/ 4080888 h 5867461"/>
                <a:gd name="connsiteX88" fmla="*/ 1198693 w 10416395"/>
                <a:gd name="connsiteY88" fmla="*/ 3909438 h 5867461"/>
                <a:gd name="connsiteX89" fmla="*/ 970093 w 10416395"/>
                <a:gd name="connsiteY89" fmla="*/ 3989448 h 5867461"/>
                <a:gd name="connsiteX90" fmla="*/ 766328 w 10416395"/>
                <a:gd name="connsiteY90" fmla="*/ 4131990 h 5867461"/>
                <a:gd name="connsiteX91" fmla="*/ 555808 w 10416395"/>
                <a:gd name="connsiteY91" fmla="*/ 4355688 h 5867461"/>
                <a:gd name="connsiteX92" fmla="*/ 785900 w 10416395"/>
                <a:gd name="connsiteY92" fmla="*/ 4017771 h 5867461"/>
                <a:gd name="connsiteX93" fmla="*/ 1130113 w 10416395"/>
                <a:gd name="connsiteY93" fmla="*/ 3817500 h 5867461"/>
                <a:gd name="connsiteX94" fmla="*/ 1278703 w 10416395"/>
                <a:gd name="connsiteY94" fmla="*/ 3726558 h 5867461"/>
                <a:gd name="connsiteX95" fmla="*/ 1269661 w 10416395"/>
                <a:gd name="connsiteY95" fmla="*/ 3390117 h 5867461"/>
                <a:gd name="connsiteX96" fmla="*/ 1309620 w 10416395"/>
                <a:gd name="connsiteY96" fmla="*/ 3169963 h 5867461"/>
                <a:gd name="connsiteX97" fmla="*/ 1393003 w 10416395"/>
                <a:gd name="connsiteY97" fmla="*/ 3052188 h 5867461"/>
                <a:gd name="connsiteX98" fmla="*/ 1080693 w 10416395"/>
                <a:gd name="connsiteY98" fmla="*/ 2984604 h 5867461"/>
                <a:gd name="connsiteX99" fmla="*/ 663453 w 10416395"/>
                <a:gd name="connsiteY99" fmla="*/ 3023360 h 5867461"/>
                <a:gd name="connsiteX100" fmla="*/ 235111 w 10416395"/>
                <a:gd name="connsiteY100" fmla="*/ 3217172 h 5867461"/>
                <a:gd name="connsiteX101" fmla="*/ 421453 w 10416395"/>
                <a:gd name="connsiteY101" fmla="*/ 3029328 h 5867461"/>
                <a:gd name="connsiteX102" fmla="*/ 627193 w 10416395"/>
                <a:gd name="connsiteY102" fmla="*/ 2926458 h 5867461"/>
                <a:gd name="connsiteX103" fmla="*/ 854480 w 10416395"/>
                <a:gd name="connsiteY103" fmla="*/ 2889178 h 5867461"/>
                <a:gd name="connsiteX104" fmla="*/ 1149272 w 10416395"/>
                <a:gd name="connsiteY104" fmla="*/ 2889676 h 5867461"/>
                <a:gd name="connsiteX105" fmla="*/ 1531894 w 10416395"/>
                <a:gd name="connsiteY105" fmla="*/ 2917507 h 5867461"/>
                <a:gd name="connsiteX106" fmla="*/ 1860559 w 10416395"/>
                <a:gd name="connsiteY106" fmla="*/ 2766431 h 5867461"/>
                <a:gd name="connsiteX107" fmla="*/ 1701613 w 10416395"/>
                <a:gd name="connsiteY107" fmla="*/ 2263518 h 5867461"/>
                <a:gd name="connsiteX108" fmla="*/ 1690183 w 10416395"/>
                <a:gd name="connsiteY108" fmla="*/ 1966338 h 5867461"/>
                <a:gd name="connsiteX109" fmla="*/ 1381991 w 10416395"/>
                <a:gd name="connsiteY109" fmla="*/ 1841604 h 5867461"/>
                <a:gd name="connsiteX110" fmla="*/ 1095823 w 10416395"/>
                <a:gd name="connsiteY110" fmla="*/ 1714878 h 5867461"/>
                <a:gd name="connsiteX111" fmla="*/ 746507 w 10416395"/>
                <a:gd name="connsiteY111" fmla="*/ 1626415 h 5867461"/>
                <a:gd name="connsiteX112" fmla="*/ 352873 w 10416395"/>
                <a:gd name="connsiteY112" fmla="*/ 1726308 h 5867461"/>
                <a:gd name="connsiteX113" fmla="*/ 113171 w 10416395"/>
                <a:gd name="connsiteY113" fmla="*/ 1763582 h 5867461"/>
                <a:gd name="connsiteX114" fmla="*/ 9973 w 10416395"/>
                <a:gd name="connsiteY114" fmla="*/ 1737738 h 5867461"/>
                <a:gd name="connsiteX115" fmla="*/ 348516 w 10416395"/>
                <a:gd name="connsiteY115" fmla="*/ 1643812 h 5867461"/>
                <a:gd name="connsiteX116" fmla="*/ 653097 w 10416395"/>
                <a:gd name="connsiteY116" fmla="*/ 1543920 h 5867461"/>
                <a:gd name="connsiteX117" fmla="*/ 1072963 w 10416395"/>
                <a:gd name="connsiteY117" fmla="*/ 1612008 h 5867461"/>
                <a:gd name="connsiteX118" fmla="*/ 1244413 w 10416395"/>
                <a:gd name="connsiteY118" fmla="*/ 1657728 h 5867461"/>
                <a:gd name="connsiteX119" fmla="*/ 1205766 w 10416395"/>
                <a:gd name="connsiteY119" fmla="*/ 1451988 h 5867461"/>
                <a:gd name="connsiteX120" fmla="*/ 1046313 w 10416395"/>
                <a:gd name="connsiteY120" fmla="*/ 815409 h 5867461"/>
                <a:gd name="connsiteX121" fmla="*/ 1221553 w 10416395"/>
                <a:gd name="connsiteY121" fmla="*/ 1211958 h 5867461"/>
                <a:gd name="connsiteX0" fmla="*/ 1221553 w 10416395"/>
                <a:gd name="connsiteY0" fmla="*/ 1211958 h 5867454"/>
                <a:gd name="connsiteX1" fmla="*/ 1343911 w 10416395"/>
                <a:gd name="connsiteY1" fmla="*/ 1559828 h 5867454"/>
                <a:gd name="connsiteX2" fmla="*/ 1553023 w 10416395"/>
                <a:gd name="connsiteY2" fmla="*/ 1657728 h 5867454"/>
                <a:gd name="connsiteX3" fmla="*/ 1907353 w 10416395"/>
                <a:gd name="connsiteY3" fmla="*/ 1680588 h 5867454"/>
                <a:gd name="connsiteX4" fmla="*/ 2021653 w 10416395"/>
                <a:gd name="connsiteY4" fmla="*/ 1543428 h 5867454"/>
                <a:gd name="connsiteX5" fmla="*/ 2124523 w 10416395"/>
                <a:gd name="connsiteY5" fmla="*/ 1291968 h 5867454"/>
                <a:gd name="connsiteX6" fmla="*/ 2124523 w 10416395"/>
                <a:gd name="connsiteY6" fmla="*/ 1120518 h 5867454"/>
                <a:gd name="connsiteX7" fmla="*/ 2068029 w 10416395"/>
                <a:gd name="connsiteY7" fmla="*/ 825325 h 5867454"/>
                <a:gd name="connsiteX8" fmla="*/ 2078803 w 10416395"/>
                <a:gd name="connsiteY8" fmla="*/ 777618 h 5867454"/>
                <a:gd name="connsiteX9" fmla="*/ 2170243 w 10416395"/>
                <a:gd name="connsiteY9" fmla="*/ 1086228 h 5867454"/>
                <a:gd name="connsiteX10" fmla="*/ 2215963 w 10416395"/>
                <a:gd name="connsiteY10" fmla="*/ 1269108 h 5867454"/>
                <a:gd name="connsiteX11" fmla="*/ 2284543 w 10416395"/>
                <a:gd name="connsiteY11" fmla="*/ 1303398 h 5867454"/>
                <a:gd name="connsiteX12" fmla="*/ 2330263 w 10416395"/>
                <a:gd name="connsiteY12" fmla="*/ 1166238 h 5867454"/>
                <a:gd name="connsiteX13" fmla="*/ 2467423 w 10416395"/>
                <a:gd name="connsiteY13" fmla="*/ 880488 h 5867454"/>
                <a:gd name="connsiteX14" fmla="*/ 2558863 w 10416395"/>
                <a:gd name="connsiteY14" fmla="*/ 640458 h 5867454"/>
                <a:gd name="connsiteX15" fmla="*/ 2616013 w 10416395"/>
                <a:gd name="connsiteY15" fmla="*/ 537588 h 5867454"/>
                <a:gd name="connsiteX16" fmla="*/ 2558863 w 10416395"/>
                <a:gd name="connsiteY16" fmla="*/ 789048 h 5867454"/>
                <a:gd name="connsiteX17" fmla="*/ 2444563 w 10416395"/>
                <a:gd name="connsiteY17" fmla="*/ 1097658 h 5867454"/>
                <a:gd name="connsiteX18" fmla="*/ 2375983 w 10416395"/>
                <a:gd name="connsiteY18" fmla="*/ 1406268 h 5867454"/>
                <a:gd name="connsiteX19" fmla="*/ 2558863 w 10416395"/>
                <a:gd name="connsiteY19" fmla="*/ 1577718 h 5867454"/>
                <a:gd name="connsiteX20" fmla="*/ 2878903 w 10416395"/>
                <a:gd name="connsiteY20" fmla="*/ 1657728 h 5867454"/>
                <a:gd name="connsiteX21" fmla="*/ 3187513 w 10416395"/>
                <a:gd name="connsiteY21" fmla="*/ 1657728 h 5867454"/>
                <a:gd name="connsiteX22" fmla="*/ 3370393 w 10416395"/>
                <a:gd name="connsiteY22" fmla="*/ 1566288 h 5867454"/>
                <a:gd name="connsiteX23" fmla="*/ 3488066 w 10416395"/>
                <a:gd name="connsiteY23" fmla="*/ 1246753 h 5867454"/>
                <a:gd name="connsiteX24" fmla="*/ 3495138 w 10416395"/>
                <a:gd name="connsiteY24" fmla="*/ 1115548 h 5867454"/>
                <a:gd name="connsiteX25" fmla="*/ 3493650 w 10416395"/>
                <a:gd name="connsiteY25" fmla="*/ 1063976 h 5867454"/>
                <a:gd name="connsiteX26" fmla="*/ 3450403 w 10416395"/>
                <a:gd name="connsiteY26" fmla="*/ 777618 h 5867454"/>
                <a:gd name="connsiteX27" fmla="*/ 3119893 w 10416395"/>
                <a:gd name="connsiteY27" fmla="*/ 321571 h 5867454"/>
                <a:gd name="connsiteX28" fmla="*/ 3497351 w 10416395"/>
                <a:gd name="connsiteY28" fmla="*/ 674883 h 5867454"/>
                <a:gd name="connsiteX29" fmla="*/ 3759013 w 10416395"/>
                <a:gd name="connsiteY29" fmla="*/ 571878 h 5867454"/>
                <a:gd name="connsiteX30" fmla="*/ 3999043 w 10416395"/>
                <a:gd name="connsiteY30" fmla="*/ 91818 h 5867454"/>
                <a:gd name="connsiteX31" fmla="*/ 4033333 w 10416395"/>
                <a:gd name="connsiteY31" fmla="*/ 11808 h 5867454"/>
                <a:gd name="connsiteX32" fmla="*/ 3984569 w 10416395"/>
                <a:gd name="connsiteY32" fmla="*/ 247366 h 5867454"/>
                <a:gd name="connsiteX33" fmla="*/ 3812791 w 10416395"/>
                <a:gd name="connsiteY33" fmla="*/ 647417 h 5867454"/>
                <a:gd name="connsiteX34" fmla="*/ 3592906 w 10416395"/>
                <a:gd name="connsiteY34" fmla="*/ 811408 h 5867454"/>
                <a:gd name="connsiteX35" fmla="*/ 3604425 w 10416395"/>
                <a:gd name="connsiteY35" fmla="*/ 999253 h 5867454"/>
                <a:gd name="connsiteX36" fmla="*/ 3872985 w 10416395"/>
                <a:gd name="connsiteY36" fmla="*/ 881976 h 5867454"/>
                <a:gd name="connsiteX37" fmla="*/ 4200754 w 10416395"/>
                <a:gd name="connsiteY37" fmla="*/ 774136 h 5867454"/>
                <a:gd name="connsiteX38" fmla="*/ 4064251 w 10416395"/>
                <a:gd name="connsiteY38" fmla="*/ 847195 h 5867454"/>
                <a:gd name="connsiteX39" fmla="*/ 3818880 w 10416395"/>
                <a:gd name="connsiteY39" fmla="*/ 991305 h 5867454"/>
                <a:gd name="connsiteX40" fmla="*/ 3658531 w 10416395"/>
                <a:gd name="connsiteY40" fmla="*/ 1093178 h 5867454"/>
                <a:gd name="connsiteX41" fmla="*/ 3622838 w 10416395"/>
                <a:gd name="connsiteY41" fmla="*/ 1221401 h 5867454"/>
                <a:gd name="connsiteX42" fmla="*/ 3577446 w 10416395"/>
                <a:gd name="connsiteY42" fmla="*/ 1500691 h 5867454"/>
                <a:gd name="connsiteX43" fmla="*/ 3461833 w 10416395"/>
                <a:gd name="connsiteY43" fmla="*/ 1726308 h 5867454"/>
                <a:gd name="connsiteX44" fmla="*/ 3278953 w 10416395"/>
                <a:gd name="connsiteY44" fmla="*/ 2034918 h 5867454"/>
                <a:gd name="connsiteX45" fmla="*/ 3288742 w 10416395"/>
                <a:gd name="connsiteY45" fmla="*/ 2273460 h 5867454"/>
                <a:gd name="connsiteX46" fmla="*/ 3434288 w 10416395"/>
                <a:gd name="connsiteY46" fmla="*/ 2417577 h 5867454"/>
                <a:gd name="connsiteX47" fmla="*/ 3641522 w 10416395"/>
                <a:gd name="connsiteY47" fmla="*/ 2521189 h 5867454"/>
                <a:gd name="connsiteX48" fmla="*/ 4079053 w 10416395"/>
                <a:gd name="connsiteY48" fmla="*/ 2777868 h 5867454"/>
                <a:gd name="connsiteX49" fmla="*/ 5882777 w 10416395"/>
                <a:gd name="connsiteY49" fmla="*/ 3521863 h 5867454"/>
                <a:gd name="connsiteX50" fmla="*/ 6605062 w 10416395"/>
                <a:gd name="connsiteY50" fmla="*/ 3822314 h 5867454"/>
                <a:gd name="connsiteX51" fmla="*/ 9975288 w 10416395"/>
                <a:gd name="connsiteY51" fmla="*/ 5127218 h 5867454"/>
                <a:gd name="connsiteX52" fmla="*/ 10412163 w 10416395"/>
                <a:gd name="connsiteY52" fmla="*/ 5057593 h 5867454"/>
                <a:gd name="connsiteX53" fmla="*/ 9959777 w 10416395"/>
                <a:gd name="connsiteY53" fmla="*/ 5867453 h 5867454"/>
                <a:gd name="connsiteX54" fmla="*/ 6585849 w 10416395"/>
                <a:gd name="connsiteY54" fmla="*/ 4067486 h 5867454"/>
                <a:gd name="connsiteX55" fmla="*/ 6110863 w 10416395"/>
                <a:gd name="connsiteY55" fmla="*/ 3868256 h 5867454"/>
                <a:gd name="connsiteX56" fmla="*/ 4940575 w 10416395"/>
                <a:gd name="connsiteY56" fmla="*/ 3376168 h 5867454"/>
                <a:gd name="connsiteX57" fmla="*/ 3944371 w 10416395"/>
                <a:gd name="connsiteY57" fmla="*/ 2976643 h 5867454"/>
                <a:gd name="connsiteX58" fmla="*/ 3460193 w 10416395"/>
                <a:gd name="connsiteY58" fmla="*/ 2852901 h 5867454"/>
                <a:gd name="connsiteX59" fmla="*/ 3217865 w 10416395"/>
                <a:gd name="connsiteY59" fmla="*/ 2829045 h 5867454"/>
                <a:gd name="connsiteX60" fmla="*/ 3025524 w 10416395"/>
                <a:gd name="connsiteY60" fmla="*/ 2858861 h 5867454"/>
                <a:gd name="connsiteX61" fmla="*/ 2832855 w 10416395"/>
                <a:gd name="connsiteY61" fmla="*/ 2930924 h 5867454"/>
                <a:gd name="connsiteX62" fmla="*/ 2820111 w 10416395"/>
                <a:gd name="connsiteY62" fmla="*/ 3026344 h 5867454"/>
                <a:gd name="connsiteX63" fmla="*/ 2959241 w 10416395"/>
                <a:gd name="connsiteY63" fmla="*/ 3167976 h 5867454"/>
                <a:gd name="connsiteX64" fmla="*/ 3176083 w 10416395"/>
                <a:gd name="connsiteY64" fmla="*/ 3269358 h 5867454"/>
                <a:gd name="connsiteX65" fmla="*/ 3388239 w 10416395"/>
                <a:gd name="connsiteY65" fmla="*/ 3442290 h 5867454"/>
                <a:gd name="connsiteX66" fmla="*/ 3212014 w 10416395"/>
                <a:gd name="connsiteY66" fmla="*/ 3336948 h 5867454"/>
                <a:gd name="connsiteX67" fmla="*/ 3004633 w 10416395"/>
                <a:gd name="connsiteY67" fmla="*/ 3276814 h 5867454"/>
                <a:gd name="connsiteX68" fmla="*/ 2771676 w 10416395"/>
                <a:gd name="connsiteY68" fmla="*/ 3166987 h 5867454"/>
                <a:gd name="connsiteX69" fmla="*/ 2638873 w 10416395"/>
                <a:gd name="connsiteY69" fmla="*/ 3097908 h 5867454"/>
                <a:gd name="connsiteX70" fmla="*/ 2570293 w 10416395"/>
                <a:gd name="connsiteY70" fmla="*/ 3109338 h 5867454"/>
                <a:gd name="connsiteX71" fmla="*/ 2525557 w 10416395"/>
                <a:gd name="connsiteY71" fmla="*/ 3326508 h 5867454"/>
                <a:gd name="connsiteX72" fmla="*/ 2584349 w 10416395"/>
                <a:gd name="connsiteY72" fmla="*/ 3577470 h 5867454"/>
                <a:gd name="connsiteX73" fmla="*/ 2663703 w 10416395"/>
                <a:gd name="connsiteY73" fmla="*/ 3996904 h 5867454"/>
                <a:gd name="connsiteX74" fmla="*/ 2633113 w 10416395"/>
                <a:gd name="connsiteY74" fmla="*/ 4192703 h 5867454"/>
                <a:gd name="connsiteX75" fmla="*/ 2539703 w 10416395"/>
                <a:gd name="connsiteY75" fmla="*/ 4455574 h 5867454"/>
                <a:gd name="connsiteX76" fmla="*/ 2595212 w 10416395"/>
                <a:gd name="connsiteY76" fmla="*/ 3945217 h 5867454"/>
                <a:gd name="connsiteX77" fmla="*/ 2481240 w 10416395"/>
                <a:gd name="connsiteY77" fmla="*/ 3566538 h 5867454"/>
                <a:gd name="connsiteX78" fmla="*/ 2307403 w 10416395"/>
                <a:gd name="connsiteY78" fmla="*/ 3166488 h 5867454"/>
                <a:gd name="connsiteX79" fmla="*/ 2261683 w 10416395"/>
                <a:gd name="connsiteY79" fmla="*/ 3063618 h 5867454"/>
                <a:gd name="connsiteX80" fmla="*/ 2078803 w 10416395"/>
                <a:gd name="connsiteY80" fmla="*/ 2949318 h 5867454"/>
                <a:gd name="connsiteX81" fmla="*/ 1824299 w 10416395"/>
                <a:gd name="connsiteY81" fmla="*/ 3002494 h 5867454"/>
                <a:gd name="connsiteX82" fmla="*/ 1412162 w 10416395"/>
                <a:gd name="connsiteY82" fmla="*/ 3235573 h 5867454"/>
                <a:gd name="connsiteX83" fmla="*/ 1381573 w 10416395"/>
                <a:gd name="connsiteY83" fmla="*/ 3680838 h 5867454"/>
                <a:gd name="connsiteX84" fmla="*/ 1340867 w 10416395"/>
                <a:gd name="connsiteY84" fmla="*/ 3980504 h 5867454"/>
                <a:gd name="connsiteX85" fmla="*/ 1197619 w 10416395"/>
                <a:gd name="connsiteY85" fmla="*/ 4738831 h 5867454"/>
                <a:gd name="connsiteX86" fmla="*/ 1220896 w 10416395"/>
                <a:gd name="connsiteY86" fmla="*/ 4338309 h 5867454"/>
                <a:gd name="connsiteX87" fmla="*/ 1242772 w 10416395"/>
                <a:gd name="connsiteY87" fmla="*/ 4080888 h 5867454"/>
                <a:gd name="connsiteX88" fmla="*/ 1198693 w 10416395"/>
                <a:gd name="connsiteY88" fmla="*/ 3909438 h 5867454"/>
                <a:gd name="connsiteX89" fmla="*/ 970093 w 10416395"/>
                <a:gd name="connsiteY89" fmla="*/ 3989448 h 5867454"/>
                <a:gd name="connsiteX90" fmla="*/ 766328 w 10416395"/>
                <a:gd name="connsiteY90" fmla="*/ 4131990 h 5867454"/>
                <a:gd name="connsiteX91" fmla="*/ 555808 w 10416395"/>
                <a:gd name="connsiteY91" fmla="*/ 4355688 h 5867454"/>
                <a:gd name="connsiteX92" fmla="*/ 785900 w 10416395"/>
                <a:gd name="connsiteY92" fmla="*/ 4017771 h 5867454"/>
                <a:gd name="connsiteX93" fmla="*/ 1130113 w 10416395"/>
                <a:gd name="connsiteY93" fmla="*/ 3817500 h 5867454"/>
                <a:gd name="connsiteX94" fmla="*/ 1278703 w 10416395"/>
                <a:gd name="connsiteY94" fmla="*/ 3726558 h 5867454"/>
                <a:gd name="connsiteX95" fmla="*/ 1269661 w 10416395"/>
                <a:gd name="connsiteY95" fmla="*/ 3390117 h 5867454"/>
                <a:gd name="connsiteX96" fmla="*/ 1309620 w 10416395"/>
                <a:gd name="connsiteY96" fmla="*/ 3169963 h 5867454"/>
                <a:gd name="connsiteX97" fmla="*/ 1393003 w 10416395"/>
                <a:gd name="connsiteY97" fmla="*/ 3052188 h 5867454"/>
                <a:gd name="connsiteX98" fmla="*/ 1080693 w 10416395"/>
                <a:gd name="connsiteY98" fmla="*/ 2984604 h 5867454"/>
                <a:gd name="connsiteX99" fmla="*/ 663453 w 10416395"/>
                <a:gd name="connsiteY99" fmla="*/ 3023360 h 5867454"/>
                <a:gd name="connsiteX100" fmla="*/ 235111 w 10416395"/>
                <a:gd name="connsiteY100" fmla="*/ 3217172 h 5867454"/>
                <a:gd name="connsiteX101" fmla="*/ 421453 w 10416395"/>
                <a:gd name="connsiteY101" fmla="*/ 3029328 h 5867454"/>
                <a:gd name="connsiteX102" fmla="*/ 627193 w 10416395"/>
                <a:gd name="connsiteY102" fmla="*/ 2926458 h 5867454"/>
                <a:gd name="connsiteX103" fmla="*/ 854480 w 10416395"/>
                <a:gd name="connsiteY103" fmla="*/ 2889178 h 5867454"/>
                <a:gd name="connsiteX104" fmla="*/ 1149272 w 10416395"/>
                <a:gd name="connsiteY104" fmla="*/ 2889676 h 5867454"/>
                <a:gd name="connsiteX105" fmla="*/ 1531894 w 10416395"/>
                <a:gd name="connsiteY105" fmla="*/ 2917507 h 5867454"/>
                <a:gd name="connsiteX106" fmla="*/ 1860559 w 10416395"/>
                <a:gd name="connsiteY106" fmla="*/ 2766431 h 5867454"/>
                <a:gd name="connsiteX107" fmla="*/ 1701613 w 10416395"/>
                <a:gd name="connsiteY107" fmla="*/ 2263518 h 5867454"/>
                <a:gd name="connsiteX108" fmla="*/ 1690183 w 10416395"/>
                <a:gd name="connsiteY108" fmla="*/ 1966338 h 5867454"/>
                <a:gd name="connsiteX109" fmla="*/ 1381991 w 10416395"/>
                <a:gd name="connsiteY109" fmla="*/ 1841604 h 5867454"/>
                <a:gd name="connsiteX110" fmla="*/ 1095823 w 10416395"/>
                <a:gd name="connsiteY110" fmla="*/ 1714878 h 5867454"/>
                <a:gd name="connsiteX111" fmla="*/ 746507 w 10416395"/>
                <a:gd name="connsiteY111" fmla="*/ 1626415 h 5867454"/>
                <a:gd name="connsiteX112" fmla="*/ 352873 w 10416395"/>
                <a:gd name="connsiteY112" fmla="*/ 1726308 h 5867454"/>
                <a:gd name="connsiteX113" fmla="*/ 113171 w 10416395"/>
                <a:gd name="connsiteY113" fmla="*/ 1763582 h 5867454"/>
                <a:gd name="connsiteX114" fmla="*/ 9973 w 10416395"/>
                <a:gd name="connsiteY114" fmla="*/ 1737738 h 5867454"/>
                <a:gd name="connsiteX115" fmla="*/ 348516 w 10416395"/>
                <a:gd name="connsiteY115" fmla="*/ 1643812 h 5867454"/>
                <a:gd name="connsiteX116" fmla="*/ 653097 w 10416395"/>
                <a:gd name="connsiteY116" fmla="*/ 1543920 h 5867454"/>
                <a:gd name="connsiteX117" fmla="*/ 1072963 w 10416395"/>
                <a:gd name="connsiteY117" fmla="*/ 1612008 h 5867454"/>
                <a:gd name="connsiteX118" fmla="*/ 1244413 w 10416395"/>
                <a:gd name="connsiteY118" fmla="*/ 1657728 h 5867454"/>
                <a:gd name="connsiteX119" fmla="*/ 1205766 w 10416395"/>
                <a:gd name="connsiteY119" fmla="*/ 1451988 h 5867454"/>
                <a:gd name="connsiteX120" fmla="*/ 1046313 w 10416395"/>
                <a:gd name="connsiteY120" fmla="*/ 815409 h 5867454"/>
                <a:gd name="connsiteX121" fmla="*/ 1221553 w 10416395"/>
                <a:gd name="connsiteY121" fmla="*/ 1211958 h 5867454"/>
                <a:gd name="connsiteX0" fmla="*/ 1221553 w 10412569"/>
                <a:gd name="connsiteY0" fmla="*/ 1211958 h 5127218"/>
                <a:gd name="connsiteX1" fmla="*/ 1343911 w 10412569"/>
                <a:gd name="connsiteY1" fmla="*/ 1559828 h 5127218"/>
                <a:gd name="connsiteX2" fmla="*/ 1553023 w 10412569"/>
                <a:gd name="connsiteY2" fmla="*/ 1657728 h 5127218"/>
                <a:gd name="connsiteX3" fmla="*/ 1907353 w 10412569"/>
                <a:gd name="connsiteY3" fmla="*/ 1680588 h 5127218"/>
                <a:gd name="connsiteX4" fmla="*/ 2021653 w 10412569"/>
                <a:gd name="connsiteY4" fmla="*/ 1543428 h 5127218"/>
                <a:gd name="connsiteX5" fmla="*/ 2124523 w 10412569"/>
                <a:gd name="connsiteY5" fmla="*/ 1291968 h 5127218"/>
                <a:gd name="connsiteX6" fmla="*/ 2124523 w 10412569"/>
                <a:gd name="connsiteY6" fmla="*/ 1120518 h 5127218"/>
                <a:gd name="connsiteX7" fmla="*/ 2068029 w 10412569"/>
                <a:gd name="connsiteY7" fmla="*/ 825325 h 5127218"/>
                <a:gd name="connsiteX8" fmla="*/ 2078803 w 10412569"/>
                <a:gd name="connsiteY8" fmla="*/ 777618 h 5127218"/>
                <a:gd name="connsiteX9" fmla="*/ 2170243 w 10412569"/>
                <a:gd name="connsiteY9" fmla="*/ 1086228 h 5127218"/>
                <a:gd name="connsiteX10" fmla="*/ 2215963 w 10412569"/>
                <a:gd name="connsiteY10" fmla="*/ 1269108 h 5127218"/>
                <a:gd name="connsiteX11" fmla="*/ 2284543 w 10412569"/>
                <a:gd name="connsiteY11" fmla="*/ 1303398 h 5127218"/>
                <a:gd name="connsiteX12" fmla="*/ 2330263 w 10412569"/>
                <a:gd name="connsiteY12" fmla="*/ 1166238 h 5127218"/>
                <a:gd name="connsiteX13" fmla="*/ 2467423 w 10412569"/>
                <a:gd name="connsiteY13" fmla="*/ 880488 h 5127218"/>
                <a:gd name="connsiteX14" fmla="*/ 2558863 w 10412569"/>
                <a:gd name="connsiteY14" fmla="*/ 640458 h 5127218"/>
                <a:gd name="connsiteX15" fmla="*/ 2616013 w 10412569"/>
                <a:gd name="connsiteY15" fmla="*/ 537588 h 5127218"/>
                <a:gd name="connsiteX16" fmla="*/ 2558863 w 10412569"/>
                <a:gd name="connsiteY16" fmla="*/ 789048 h 5127218"/>
                <a:gd name="connsiteX17" fmla="*/ 2444563 w 10412569"/>
                <a:gd name="connsiteY17" fmla="*/ 1097658 h 5127218"/>
                <a:gd name="connsiteX18" fmla="*/ 2375983 w 10412569"/>
                <a:gd name="connsiteY18" fmla="*/ 1406268 h 5127218"/>
                <a:gd name="connsiteX19" fmla="*/ 2558863 w 10412569"/>
                <a:gd name="connsiteY19" fmla="*/ 1577718 h 5127218"/>
                <a:gd name="connsiteX20" fmla="*/ 2878903 w 10412569"/>
                <a:gd name="connsiteY20" fmla="*/ 1657728 h 5127218"/>
                <a:gd name="connsiteX21" fmla="*/ 3187513 w 10412569"/>
                <a:gd name="connsiteY21" fmla="*/ 1657728 h 5127218"/>
                <a:gd name="connsiteX22" fmla="*/ 3370393 w 10412569"/>
                <a:gd name="connsiteY22" fmla="*/ 1566288 h 5127218"/>
                <a:gd name="connsiteX23" fmla="*/ 3488066 w 10412569"/>
                <a:gd name="connsiteY23" fmla="*/ 1246753 h 5127218"/>
                <a:gd name="connsiteX24" fmla="*/ 3495138 w 10412569"/>
                <a:gd name="connsiteY24" fmla="*/ 1115548 h 5127218"/>
                <a:gd name="connsiteX25" fmla="*/ 3493650 w 10412569"/>
                <a:gd name="connsiteY25" fmla="*/ 1063976 h 5127218"/>
                <a:gd name="connsiteX26" fmla="*/ 3450403 w 10412569"/>
                <a:gd name="connsiteY26" fmla="*/ 777618 h 5127218"/>
                <a:gd name="connsiteX27" fmla="*/ 3119893 w 10412569"/>
                <a:gd name="connsiteY27" fmla="*/ 321571 h 5127218"/>
                <a:gd name="connsiteX28" fmla="*/ 3497351 w 10412569"/>
                <a:gd name="connsiteY28" fmla="*/ 674883 h 5127218"/>
                <a:gd name="connsiteX29" fmla="*/ 3759013 w 10412569"/>
                <a:gd name="connsiteY29" fmla="*/ 571878 h 5127218"/>
                <a:gd name="connsiteX30" fmla="*/ 3999043 w 10412569"/>
                <a:gd name="connsiteY30" fmla="*/ 91818 h 5127218"/>
                <a:gd name="connsiteX31" fmla="*/ 4033333 w 10412569"/>
                <a:gd name="connsiteY31" fmla="*/ 11808 h 5127218"/>
                <a:gd name="connsiteX32" fmla="*/ 3984569 w 10412569"/>
                <a:gd name="connsiteY32" fmla="*/ 247366 h 5127218"/>
                <a:gd name="connsiteX33" fmla="*/ 3812791 w 10412569"/>
                <a:gd name="connsiteY33" fmla="*/ 647417 h 5127218"/>
                <a:gd name="connsiteX34" fmla="*/ 3592906 w 10412569"/>
                <a:gd name="connsiteY34" fmla="*/ 811408 h 5127218"/>
                <a:gd name="connsiteX35" fmla="*/ 3604425 w 10412569"/>
                <a:gd name="connsiteY35" fmla="*/ 999253 h 5127218"/>
                <a:gd name="connsiteX36" fmla="*/ 3872985 w 10412569"/>
                <a:gd name="connsiteY36" fmla="*/ 881976 h 5127218"/>
                <a:gd name="connsiteX37" fmla="*/ 4200754 w 10412569"/>
                <a:gd name="connsiteY37" fmla="*/ 774136 h 5127218"/>
                <a:gd name="connsiteX38" fmla="*/ 4064251 w 10412569"/>
                <a:gd name="connsiteY38" fmla="*/ 847195 h 5127218"/>
                <a:gd name="connsiteX39" fmla="*/ 3818880 w 10412569"/>
                <a:gd name="connsiteY39" fmla="*/ 991305 h 5127218"/>
                <a:gd name="connsiteX40" fmla="*/ 3658531 w 10412569"/>
                <a:gd name="connsiteY40" fmla="*/ 1093178 h 5127218"/>
                <a:gd name="connsiteX41" fmla="*/ 3622838 w 10412569"/>
                <a:gd name="connsiteY41" fmla="*/ 1221401 h 5127218"/>
                <a:gd name="connsiteX42" fmla="*/ 3577446 w 10412569"/>
                <a:gd name="connsiteY42" fmla="*/ 1500691 h 5127218"/>
                <a:gd name="connsiteX43" fmla="*/ 3461833 w 10412569"/>
                <a:gd name="connsiteY43" fmla="*/ 1726308 h 5127218"/>
                <a:gd name="connsiteX44" fmla="*/ 3278953 w 10412569"/>
                <a:gd name="connsiteY44" fmla="*/ 2034918 h 5127218"/>
                <a:gd name="connsiteX45" fmla="*/ 3288742 w 10412569"/>
                <a:gd name="connsiteY45" fmla="*/ 2273460 h 5127218"/>
                <a:gd name="connsiteX46" fmla="*/ 3434288 w 10412569"/>
                <a:gd name="connsiteY46" fmla="*/ 2417577 h 5127218"/>
                <a:gd name="connsiteX47" fmla="*/ 3641522 w 10412569"/>
                <a:gd name="connsiteY47" fmla="*/ 2521189 h 5127218"/>
                <a:gd name="connsiteX48" fmla="*/ 4079053 w 10412569"/>
                <a:gd name="connsiteY48" fmla="*/ 2777868 h 5127218"/>
                <a:gd name="connsiteX49" fmla="*/ 5882777 w 10412569"/>
                <a:gd name="connsiteY49" fmla="*/ 3521863 h 5127218"/>
                <a:gd name="connsiteX50" fmla="*/ 6605062 w 10412569"/>
                <a:gd name="connsiteY50" fmla="*/ 3822314 h 5127218"/>
                <a:gd name="connsiteX51" fmla="*/ 9975288 w 10412569"/>
                <a:gd name="connsiteY51" fmla="*/ 5127218 h 5127218"/>
                <a:gd name="connsiteX52" fmla="*/ 10412163 w 10412569"/>
                <a:gd name="connsiteY52" fmla="*/ 5057593 h 5127218"/>
                <a:gd name="connsiteX53" fmla="*/ 6934466 w 10412569"/>
                <a:gd name="connsiteY53" fmla="*/ 4178426 h 5127218"/>
                <a:gd name="connsiteX54" fmla="*/ 6585849 w 10412569"/>
                <a:gd name="connsiteY54" fmla="*/ 4067486 h 5127218"/>
                <a:gd name="connsiteX55" fmla="*/ 6110863 w 10412569"/>
                <a:gd name="connsiteY55" fmla="*/ 3868256 h 5127218"/>
                <a:gd name="connsiteX56" fmla="*/ 4940575 w 10412569"/>
                <a:gd name="connsiteY56" fmla="*/ 3376168 h 5127218"/>
                <a:gd name="connsiteX57" fmla="*/ 3944371 w 10412569"/>
                <a:gd name="connsiteY57" fmla="*/ 2976643 h 5127218"/>
                <a:gd name="connsiteX58" fmla="*/ 3460193 w 10412569"/>
                <a:gd name="connsiteY58" fmla="*/ 2852901 h 5127218"/>
                <a:gd name="connsiteX59" fmla="*/ 3217865 w 10412569"/>
                <a:gd name="connsiteY59" fmla="*/ 2829045 h 5127218"/>
                <a:gd name="connsiteX60" fmla="*/ 3025524 w 10412569"/>
                <a:gd name="connsiteY60" fmla="*/ 2858861 h 5127218"/>
                <a:gd name="connsiteX61" fmla="*/ 2832855 w 10412569"/>
                <a:gd name="connsiteY61" fmla="*/ 2930924 h 5127218"/>
                <a:gd name="connsiteX62" fmla="*/ 2820111 w 10412569"/>
                <a:gd name="connsiteY62" fmla="*/ 3026344 h 5127218"/>
                <a:gd name="connsiteX63" fmla="*/ 2959241 w 10412569"/>
                <a:gd name="connsiteY63" fmla="*/ 3167976 h 5127218"/>
                <a:gd name="connsiteX64" fmla="*/ 3176083 w 10412569"/>
                <a:gd name="connsiteY64" fmla="*/ 3269358 h 5127218"/>
                <a:gd name="connsiteX65" fmla="*/ 3388239 w 10412569"/>
                <a:gd name="connsiteY65" fmla="*/ 3442290 h 5127218"/>
                <a:gd name="connsiteX66" fmla="*/ 3212014 w 10412569"/>
                <a:gd name="connsiteY66" fmla="*/ 3336948 h 5127218"/>
                <a:gd name="connsiteX67" fmla="*/ 3004633 w 10412569"/>
                <a:gd name="connsiteY67" fmla="*/ 3276814 h 5127218"/>
                <a:gd name="connsiteX68" fmla="*/ 2771676 w 10412569"/>
                <a:gd name="connsiteY68" fmla="*/ 3166987 h 5127218"/>
                <a:gd name="connsiteX69" fmla="*/ 2638873 w 10412569"/>
                <a:gd name="connsiteY69" fmla="*/ 3097908 h 5127218"/>
                <a:gd name="connsiteX70" fmla="*/ 2570293 w 10412569"/>
                <a:gd name="connsiteY70" fmla="*/ 3109338 h 5127218"/>
                <a:gd name="connsiteX71" fmla="*/ 2525557 w 10412569"/>
                <a:gd name="connsiteY71" fmla="*/ 3326508 h 5127218"/>
                <a:gd name="connsiteX72" fmla="*/ 2584349 w 10412569"/>
                <a:gd name="connsiteY72" fmla="*/ 3577470 h 5127218"/>
                <a:gd name="connsiteX73" fmla="*/ 2663703 w 10412569"/>
                <a:gd name="connsiteY73" fmla="*/ 3996904 h 5127218"/>
                <a:gd name="connsiteX74" fmla="*/ 2633113 w 10412569"/>
                <a:gd name="connsiteY74" fmla="*/ 4192703 h 5127218"/>
                <a:gd name="connsiteX75" fmla="*/ 2539703 w 10412569"/>
                <a:gd name="connsiteY75" fmla="*/ 4455574 h 5127218"/>
                <a:gd name="connsiteX76" fmla="*/ 2595212 w 10412569"/>
                <a:gd name="connsiteY76" fmla="*/ 3945217 h 5127218"/>
                <a:gd name="connsiteX77" fmla="*/ 2481240 w 10412569"/>
                <a:gd name="connsiteY77" fmla="*/ 3566538 h 5127218"/>
                <a:gd name="connsiteX78" fmla="*/ 2307403 w 10412569"/>
                <a:gd name="connsiteY78" fmla="*/ 3166488 h 5127218"/>
                <a:gd name="connsiteX79" fmla="*/ 2261683 w 10412569"/>
                <a:gd name="connsiteY79" fmla="*/ 3063618 h 5127218"/>
                <a:gd name="connsiteX80" fmla="*/ 2078803 w 10412569"/>
                <a:gd name="connsiteY80" fmla="*/ 2949318 h 5127218"/>
                <a:gd name="connsiteX81" fmla="*/ 1824299 w 10412569"/>
                <a:gd name="connsiteY81" fmla="*/ 3002494 h 5127218"/>
                <a:gd name="connsiteX82" fmla="*/ 1412162 w 10412569"/>
                <a:gd name="connsiteY82" fmla="*/ 3235573 h 5127218"/>
                <a:gd name="connsiteX83" fmla="*/ 1381573 w 10412569"/>
                <a:gd name="connsiteY83" fmla="*/ 3680838 h 5127218"/>
                <a:gd name="connsiteX84" fmla="*/ 1340867 w 10412569"/>
                <a:gd name="connsiteY84" fmla="*/ 3980504 h 5127218"/>
                <a:gd name="connsiteX85" fmla="*/ 1197619 w 10412569"/>
                <a:gd name="connsiteY85" fmla="*/ 4738831 h 5127218"/>
                <a:gd name="connsiteX86" fmla="*/ 1220896 w 10412569"/>
                <a:gd name="connsiteY86" fmla="*/ 4338309 h 5127218"/>
                <a:gd name="connsiteX87" fmla="*/ 1242772 w 10412569"/>
                <a:gd name="connsiteY87" fmla="*/ 4080888 h 5127218"/>
                <a:gd name="connsiteX88" fmla="*/ 1198693 w 10412569"/>
                <a:gd name="connsiteY88" fmla="*/ 3909438 h 5127218"/>
                <a:gd name="connsiteX89" fmla="*/ 970093 w 10412569"/>
                <a:gd name="connsiteY89" fmla="*/ 3989448 h 5127218"/>
                <a:gd name="connsiteX90" fmla="*/ 766328 w 10412569"/>
                <a:gd name="connsiteY90" fmla="*/ 4131990 h 5127218"/>
                <a:gd name="connsiteX91" fmla="*/ 555808 w 10412569"/>
                <a:gd name="connsiteY91" fmla="*/ 4355688 h 5127218"/>
                <a:gd name="connsiteX92" fmla="*/ 785900 w 10412569"/>
                <a:gd name="connsiteY92" fmla="*/ 4017771 h 5127218"/>
                <a:gd name="connsiteX93" fmla="*/ 1130113 w 10412569"/>
                <a:gd name="connsiteY93" fmla="*/ 3817500 h 5127218"/>
                <a:gd name="connsiteX94" fmla="*/ 1278703 w 10412569"/>
                <a:gd name="connsiteY94" fmla="*/ 3726558 h 5127218"/>
                <a:gd name="connsiteX95" fmla="*/ 1269661 w 10412569"/>
                <a:gd name="connsiteY95" fmla="*/ 3390117 h 5127218"/>
                <a:gd name="connsiteX96" fmla="*/ 1309620 w 10412569"/>
                <a:gd name="connsiteY96" fmla="*/ 3169963 h 5127218"/>
                <a:gd name="connsiteX97" fmla="*/ 1393003 w 10412569"/>
                <a:gd name="connsiteY97" fmla="*/ 3052188 h 5127218"/>
                <a:gd name="connsiteX98" fmla="*/ 1080693 w 10412569"/>
                <a:gd name="connsiteY98" fmla="*/ 2984604 h 5127218"/>
                <a:gd name="connsiteX99" fmla="*/ 663453 w 10412569"/>
                <a:gd name="connsiteY99" fmla="*/ 3023360 h 5127218"/>
                <a:gd name="connsiteX100" fmla="*/ 235111 w 10412569"/>
                <a:gd name="connsiteY100" fmla="*/ 3217172 h 5127218"/>
                <a:gd name="connsiteX101" fmla="*/ 421453 w 10412569"/>
                <a:gd name="connsiteY101" fmla="*/ 3029328 h 5127218"/>
                <a:gd name="connsiteX102" fmla="*/ 627193 w 10412569"/>
                <a:gd name="connsiteY102" fmla="*/ 2926458 h 5127218"/>
                <a:gd name="connsiteX103" fmla="*/ 854480 w 10412569"/>
                <a:gd name="connsiteY103" fmla="*/ 2889178 h 5127218"/>
                <a:gd name="connsiteX104" fmla="*/ 1149272 w 10412569"/>
                <a:gd name="connsiteY104" fmla="*/ 2889676 h 5127218"/>
                <a:gd name="connsiteX105" fmla="*/ 1531894 w 10412569"/>
                <a:gd name="connsiteY105" fmla="*/ 2917507 h 5127218"/>
                <a:gd name="connsiteX106" fmla="*/ 1860559 w 10412569"/>
                <a:gd name="connsiteY106" fmla="*/ 2766431 h 5127218"/>
                <a:gd name="connsiteX107" fmla="*/ 1701613 w 10412569"/>
                <a:gd name="connsiteY107" fmla="*/ 2263518 h 5127218"/>
                <a:gd name="connsiteX108" fmla="*/ 1690183 w 10412569"/>
                <a:gd name="connsiteY108" fmla="*/ 1966338 h 5127218"/>
                <a:gd name="connsiteX109" fmla="*/ 1381991 w 10412569"/>
                <a:gd name="connsiteY109" fmla="*/ 1841604 h 5127218"/>
                <a:gd name="connsiteX110" fmla="*/ 1095823 w 10412569"/>
                <a:gd name="connsiteY110" fmla="*/ 1714878 h 5127218"/>
                <a:gd name="connsiteX111" fmla="*/ 746507 w 10412569"/>
                <a:gd name="connsiteY111" fmla="*/ 1626415 h 5127218"/>
                <a:gd name="connsiteX112" fmla="*/ 352873 w 10412569"/>
                <a:gd name="connsiteY112" fmla="*/ 1726308 h 5127218"/>
                <a:gd name="connsiteX113" fmla="*/ 113171 w 10412569"/>
                <a:gd name="connsiteY113" fmla="*/ 1763582 h 5127218"/>
                <a:gd name="connsiteX114" fmla="*/ 9973 w 10412569"/>
                <a:gd name="connsiteY114" fmla="*/ 1737738 h 5127218"/>
                <a:gd name="connsiteX115" fmla="*/ 348516 w 10412569"/>
                <a:gd name="connsiteY115" fmla="*/ 1643812 h 5127218"/>
                <a:gd name="connsiteX116" fmla="*/ 653097 w 10412569"/>
                <a:gd name="connsiteY116" fmla="*/ 1543920 h 5127218"/>
                <a:gd name="connsiteX117" fmla="*/ 1072963 w 10412569"/>
                <a:gd name="connsiteY117" fmla="*/ 1612008 h 5127218"/>
                <a:gd name="connsiteX118" fmla="*/ 1244413 w 10412569"/>
                <a:gd name="connsiteY118" fmla="*/ 1657728 h 5127218"/>
                <a:gd name="connsiteX119" fmla="*/ 1205766 w 10412569"/>
                <a:gd name="connsiteY119" fmla="*/ 1451988 h 5127218"/>
                <a:gd name="connsiteX120" fmla="*/ 1046313 w 10412569"/>
                <a:gd name="connsiteY120" fmla="*/ 815409 h 5127218"/>
                <a:gd name="connsiteX121" fmla="*/ 1221553 w 10412569"/>
                <a:gd name="connsiteY121" fmla="*/ 1211958 h 5127218"/>
                <a:gd name="connsiteX0" fmla="*/ 1221553 w 10025424"/>
                <a:gd name="connsiteY0" fmla="*/ 1211958 h 5460089"/>
                <a:gd name="connsiteX1" fmla="*/ 1343911 w 10025424"/>
                <a:gd name="connsiteY1" fmla="*/ 1559828 h 5460089"/>
                <a:gd name="connsiteX2" fmla="*/ 1553023 w 10025424"/>
                <a:gd name="connsiteY2" fmla="*/ 1657728 h 5460089"/>
                <a:gd name="connsiteX3" fmla="*/ 1907353 w 10025424"/>
                <a:gd name="connsiteY3" fmla="*/ 1680588 h 5460089"/>
                <a:gd name="connsiteX4" fmla="*/ 2021653 w 10025424"/>
                <a:gd name="connsiteY4" fmla="*/ 1543428 h 5460089"/>
                <a:gd name="connsiteX5" fmla="*/ 2124523 w 10025424"/>
                <a:gd name="connsiteY5" fmla="*/ 1291968 h 5460089"/>
                <a:gd name="connsiteX6" fmla="*/ 2124523 w 10025424"/>
                <a:gd name="connsiteY6" fmla="*/ 1120518 h 5460089"/>
                <a:gd name="connsiteX7" fmla="*/ 2068029 w 10025424"/>
                <a:gd name="connsiteY7" fmla="*/ 825325 h 5460089"/>
                <a:gd name="connsiteX8" fmla="*/ 2078803 w 10025424"/>
                <a:gd name="connsiteY8" fmla="*/ 777618 h 5460089"/>
                <a:gd name="connsiteX9" fmla="*/ 2170243 w 10025424"/>
                <a:gd name="connsiteY9" fmla="*/ 1086228 h 5460089"/>
                <a:gd name="connsiteX10" fmla="*/ 2215963 w 10025424"/>
                <a:gd name="connsiteY10" fmla="*/ 1269108 h 5460089"/>
                <a:gd name="connsiteX11" fmla="*/ 2284543 w 10025424"/>
                <a:gd name="connsiteY11" fmla="*/ 1303398 h 5460089"/>
                <a:gd name="connsiteX12" fmla="*/ 2330263 w 10025424"/>
                <a:gd name="connsiteY12" fmla="*/ 1166238 h 5460089"/>
                <a:gd name="connsiteX13" fmla="*/ 2467423 w 10025424"/>
                <a:gd name="connsiteY13" fmla="*/ 880488 h 5460089"/>
                <a:gd name="connsiteX14" fmla="*/ 2558863 w 10025424"/>
                <a:gd name="connsiteY14" fmla="*/ 640458 h 5460089"/>
                <a:gd name="connsiteX15" fmla="*/ 2616013 w 10025424"/>
                <a:gd name="connsiteY15" fmla="*/ 537588 h 5460089"/>
                <a:gd name="connsiteX16" fmla="*/ 2558863 w 10025424"/>
                <a:gd name="connsiteY16" fmla="*/ 789048 h 5460089"/>
                <a:gd name="connsiteX17" fmla="*/ 2444563 w 10025424"/>
                <a:gd name="connsiteY17" fmla="*/ 1097658 h 5460089"/>
                <a:gd name="connsiteX18" fmla="*/ 2375983 w 10025424"/>
                <a:gd name="connsiteY18" fmla="*/ 1406268 h 5460089"/>
                <a:gd name="connsiteX19" fmla="*/ 2558863 w 10025424"/>
                <a:gd name="connsiteY19" fmla="*/ 1577718 h 5460089"/>
                <a:gd name="connsiteX20" fmla="*/ 2878903 w 10025424"/>
                <a:gd name="connsiteY20" fmla="*/ 1657728 h 5460089"/>
                <a:gd name="connsiteX21" fmla="*/ 3187513 w 10025424"/>
                <a:gd name="connsiteY21" fmla="*/ 1657728 h 5460089"/>
                <a:gd name="connsiteX22" fmla="*/ 3370393 w 10025424"/>
                <a:gd name="connsiteY22" fmla="*/ 1566288 h 5460089"/>
                <a:gd name="connsiteX23" fmla="*/ 3488066 w 10025424"/>
                <a:gd name="connsiteY23" fmla="*/ 1246753 h 5460089"/>
                <a:gd name="connsiteX24" fmla="*/ 3495138 w 10025424"/>
                <a:gd name="connsiteY24" fmla="*/ 1115548 h 5460089"/>
                <a:gd name="connsiteX25" fmla="*/ 3493650 w 10025424"/>
                <a:gd name="connsiteY25" fmla="*/ 1063976 h 5460089"/>
                <a:gd name="connsiteX26" fmla="*/ 3450403 w 10025424"/>
                <a:gd name="connsiteY26" fmla="*/ 777618 h 5460089"/>
                <a:gd name="connsiteX27" fmla="*/ 3119893 w 10025424"/>
                <a:gd name="connsiteY27" fmla="*/ 321571 h 5460089"/>
                <a:gd name="connsiteX28" fmla="*/ 3497351 w 10025424"/>
                <a:gd name="connsiteY28" fmla="*/ 674883 h 5460089"/>
                <a:gd name="connsiteX29" fmla="*/ 3759013 w 10025424"/>
                <a:gd name="connsiteY29" fmla="*/ 571878 h 5460089"/>
                <a:gd name="connsiteX30" fmla="*/ 3999043 w 10025424"/>
                <a:gd name="connsiteY30" fmla="*/ 91818 h 5460089"/>
                <a:gd name="connsiteX31" fmla="*/ 4033333 w 10025424"/>
                <a:gd name="connsiteY31" fmla="*/ 11808 h 5460089"/>
                <a:gd name="connsiteX32" fmla="*/ 3984569 w 10025424"/>
                <a:gd name="connsiteY32" fmla="*/ 247366 h 5460089"/>
                <a:gd name="connsiteX33" fmla="*/ 3812791 w 10025424"/>
                <a:gd name="connsiteY33" fmla="*/ 647417 h 5460089"/>
                <a:gd name="connsiteX34" fmla="*/ 3592906 w 10025424"/>
                <a:gd name="connsiteY34" fmla="*/ 811408 h 5460089"/>
                <a:gd name="connsiteX35" fmla="*/ 3604425 w 10025424"/>
                <a:gd name="connsiteY35" fmla="*/ 999253 h 5460089"/>
                <a:gd name="connsiteX36" fmla="*/ 3872985 w 10025424"/>
                <a:gd name="connsiteY36" fmla="*/ 881976 h 5460089"/>
                <a:gd name="connsiteX37" fmla="*/ 4200754 w 10025424"/>
                <a:gd name="connsiteY37" fmla="*/ 774136 h 5460089"/>
                <a:gd name="connsiteX38" fmla="*/ 4064251 w 10025424"/>
                <a:gd name="connsiteY38" fmla="*/ 847195 h 5460089"/>
                <a:gd name="connsiteX39" fmla="*/ 3818880 w 10025424"/>
                <a:gd name="connsiteY39" fmla="*/ 991305 h 5460089"/>
                <a:gd name="connsiteX40" fmla="*/ 3658531 w 10025424"/>
                <a:gd name="connsiteY40" fmla="*/ 1093178 h 5460089"/>
                <a:gd name="connsiteX41" fmla="*/ 3622838 w 10025424"/>
                <a:gd name="connsiteY41" fmla="*/ 1221401 h 5460089"/>
                <a:gd name="connsiteX42" fmla="*/ 3577446 w 10025424"/>
                <a:gd name="connsiteY42" fmla="*/ 1500691 h 5460089"/>
                <a:gd name="connsiteX43" fmla="*/ 3461833 w 10025424"/>
                <a:gd name="connsiteY43" fmla="*/ 1726308 h 5460089"/>
                <a:gd name="connsiteX44" fmla="*/ 3278953 w 10025424"/>
                <a:gd name="connsiteY44" fmla="*/ 2034918 h 5460089"/>
                <a:gd name="connsiteX45" fmla="*/ 3288742 w 10025424"/>
                <a:gd name="connsiteY45" fmla="*/ 2273460 h 5460089"/>
                <a:gd name="connsiteX46" fmla="*/ 3434288 w 10025424"/>
                <a:gd name="connsiteY46" fmla="*/ 2417577 h 5460089"/>
                <a:gd name="connsiteX47" fmla="*/ 3641522 w 10025424"/>
                <a:gd name="connsiteY47" fmla="*/ 2521189 h 5460089"/>
                <a:gd name="connsiteX48" fmla="*/ 4079053 w 10025424"/>
                <a:gd name="connsiteY48" fmla="*/ 2777868 h 5460089"/>
                <a:gd name="connsiteX49" fmla="*/ 5882777 w 10025424"/>
                <a:gd name="connsiteY49" fmla="*/ 3521863 h 5460089"/>
                <a:gd name="connsiteX50" fmla="*/ 6605062 w 10025424"/>
                <a:gd name="connsiteY50" fmla="*/ 3822314 h 5460089"/>
                <a:gd name="connsiteX51" fmla="*/ 9975288 w 10025424"/>
                <a:gd name="connsiteY51" fmla="*/ 5127218 h 5460089"/>
                <a:gd name="connsiteX52" fmla="*/ 10024964 w 10025424"/>
                <a:gd name="connsiteY52" fmla="*/ 5421203 h 5460089"/>
                <a:gd name="connsiteX53" fmla="*/ 6934466 w 10025424"/>
                <a:gd name="connsiteY53" fmla="*/ 4178426 h 5460089"/>
                <a:gd name="connsiteX54" fmla="*/ 6585849 w 10025424"/>
                <a:gd name="connsiteY54" fmla="*/ 4067486 h 5460089"/>
                <a:gd name="connsiteX55" fmla="*/ 6110863 w 10025424"/>
                <a:gd name="connsiteY55" fmla="*/ 3868256 h 5460089"/>
                <a:gd name="connsiteX56" fmla="*/ 4940575 w 10025424"/>
                <a:gd name="connsiteY56" fmla="*/ 3376168 h 5460089"/>
                <a:gd name="connsiteX57" fmla="*/ 3944371 w 10025424"/>
                <a:gd name="connsiteY57" fmla="*/ 2976643 h 5460089"/>
                <a:gd name="connsiteX58" fmla="*/ 3460193 w 10025424"/>
                <a:gd name="connsiteY58" fmla="*/ 2852901 h 5460089"/>
                <a:gd name="connsiteX59" fmla="*/ 3217865 w 10025424"/>
                <a:gd name="connsiteY59" fmla="*/ 2829045 h 5460089"/>
                <a:gd name="connsiteX60" fmla="*/ 3025524 w 10025424"/>
                <a:gd name="connsiteY60" fmla="*/ 2858861 h 5460089"/>
                <a:gd name="connsiteX61" fmla="*/ 2832855 w 10025424"/>
                <a:gd name="connsiteY61" fmla="*/ 2930924 h 5460089"/>
                <a:gd name="connsiteX62" fmla="*/ 2820111 w 10025424"/>
                <a:gd name="connsiteY62" fmla="*/ 3026344 h 5460089"/>
                <a:gd name="connsiteX63" fmla="*/ 2959241 w 10025424"/>
                <a:gd name="connsiteY63" fmla="*/ 3167976 h 5460089"/>
                <a:gd name="connsiteX64" fmla="*/ 3176083 w 10025424"/>
                <a:gd name="connsiteY64" fmla="*/ 3269358 h 5460089"/>
                <a:gd name="connsiteX65" fmla="*/ 3388239 w 10025424"/>
                <a:gd name="connsiteY65" fmla="*/ 3442290 h 5460089"/>
                <a:gd name="connsiteX66" fmla="*/ 3212014 w 10025424"/>
                <a:gd name="connsiteY66" fmla="*/ 3336948 h 5460089"/>
                <a:gd name="connsiteX67" fmla="*/ 3004633 w 10025424"/>
                <a:gd name="connsiteY67" fmla="*/ 3276814 h 5460089"/>
                <a:gd name="connsiteX68" fmla="*/ 2771676 w 10025424"/>
                <a:gd name="connsiteY68" fmla="*/ 3166987 h 5460089"/>
                <a:gd name="connsiteX69" fmla="*/ 2638873 w 10025424"/>
                <a:gd name="connsiteY69" fmla="*/ 3097908 h 5460089"/>
                <a:gd name="connsiteX70" fmla="*/ 2570293 w 10025424"/>
                <a:gd name="connsiteY70" fmla="*/ 3109338 h 5460089"/>
                <a:gd name="connsiteX71" fmla="*/ 2525557 w 10025424"/>
                <a:gd name="connsiteY71" fmla="*/ 3326508 h 5460089"/>
                <a:gd name="connsiteX72" fmla="*/ 2584349 w 10025424"/>
                <a:gd name="connsiteY72" fmla="*/ 3577470 h 5460089"/>
                <a:gd name="connsiteX73" fmla="*/ 2663703 w 10025424"/>
                <a:gd name="connsiteY73" fmla="*/ 3996904 h 5460089"/>
                <a:gd name="connsiteX74" fmla="*/ 2633113 w 10025424"/>
                <a:gd name="connsiteY74" fmla="*/ 4192703 h 5460089"/>
                <a:gd name="connsiteX75" fmla="*/ 2539703 w 10025424"/>
                <a:gd name="connsiteY75" fmla="*/ 4455574 h 5460089"/>
                <a:gd name="connsiteX76" fmla="*/ 2595212 w 10025424"/>
                <a:gd name="connsiteY76" fmla="*/ 3945217 h 5460089"/>
                <a:gd name="connsiteX77" fmla="*/ 2481240 w 10025424"/>
                <a:gd name="connsiteY77" fmla="*/ 3566538 h 5460089"/>
                <a:gd name="connsiteX78" fmla="*/ 2307403 w 10025424"/>
                <a:gd name="connsiteY78" fmla="*/ 3166488 h 5460089"/>
                <a:gd name="connsiteX79" fmla="*/ 2261683 w 10025424"/>
                <a:gd name="connsiteY79" fmla="*/ 3063618 h 5460089"/>
                <a:gd name="connsiteX80" fmla="*/ 2078803 w 10025424"/>
                <a:gd name="connsiteY80" fmla="*/ 2949318 h 5460089"/>
                <a:gd name="connsiteX81" fmla="*/ 1824299 w 10025424"/>
                <a:gd name="connsiteY81" fmla="*/ 3002494 h 5460089"/>
                <a:gd name="connsiteX82" fmla="*/ 1412162 w 10025424"/>
                <a:gd name="connsiteY82" fmla="*/ 3235573 h 5460089"/>
                <a:gd name="connsiteX83" fmla="*/ 1381573 w 10025424"/>
                <a:gd name="connsiteY83" fmla="*/ 3680838 h 5460089"/>
                <a:gd name="connsiteX84" fmla="*/ 1340867 w 10025424"/>
                <a:gd name="connsiteY84" fmla="*/ 3980504 h 5460089"/>
                <a:gd name="connsiteX85" fmla="*/ 1197619 w 10025424"/>
                <a:gd name="connsiteY85" fmla="*/ 4738831 h 5460089"/>
                <a:gd name="connsiteX86" fmla="*/ 1220896 w 10025424"/>
                <a:gd name="connsiteY86" fmla="*/ 4338309 h 5460089"/>
                <a:gd name="connsiteX87" fmla="*/ 1242772 w 10025424"/>
                <a:gd name="connsiteY87" fmla="*/ 4080888 h 5460089"/>
                <a:gd name="connsiteX88" fmla="*/ 1198693 w 10025424"/>
                <a:gd name="connsiteY88" fmla="*/ 3909438 h 5460089"/>
                <a:gd name="connsiteX89" fmla="*/ 970093 w 10025424"/>
                <a:gd name="connsiteY89" fmla="*/ 3989448 h 5460089"/>
                <a:gd name="connsiteX90" fmla="*/ 766328 w 10025424"/>
                <a:gd name="connsiteY90" fmla="*/ 4131990 h 5460089"/>
                <a:gd name="connsiteX91" fmla="*/ 555808 w 10025424"/>
                <a:gd name="connsiteY91" fmla="*/ 4355688 h 5460089"/>
                <a:gd name="connsiteX92" fmla="*/ 785900 w 10025424"/>
                <a:gd name="connsiteY92" fmla="*/ 4017771 h 5460089"/>
                <a:gd name="connsiteX93" fmla="*/ 1130113 w 10025424"/>
                <a:gd name="connsiteY93" fmla="*/ 3817500 h 5460089"/>
                <a:gd name="connsiteX94" fmla="*/ 1278703 w 10025424"/>
                <a:gd name="connsiteY94" fmla="*/ 3726558 h 5460089"/>
                <a:gd name="connsiteX95" fmla="*/ 1269661 w 10025424"/>
                <a:gd name="connsiteY95" fmla="*/ 3390117 h 5460089"/>
                <a:gd name="connsiteX96" fmla="*/ 1309620 w 10025424"/>
                <a:gd name="connsiteY96" fmla="*/ 3169963 h 5460089"/>
                <a:gd name="connsiteX97" fmla="*/ 1393003 w 10025424"/>
                <a:gd name="connsiteY97" fmla="*/ 3052188 h 5460089"/>
                <a:gd name="connsiteX98" fmla="*/ 1080693 w 10025424"/>
                <a:gd name="connsiteY98" fmla="*/ 2984604 h 5460089"/>
                <a:gd name="connsiteX99" fmla="*/ 663453 w 10025424"/>
                <a:gd name="connsiteY99" fmla="*/ 3023360 h 5460089"/>
                <a:gd name="connsiteX100" fmla="*/ 235111 w 10025424"/>
                <a:gd name="connsiteY100" fmla="*/ 3217172 h 5460089"/>
                <a:gd name="connsiteX101" fmla="*/ 421453 w 10025424"/>
                <a:gd name="connsiteY101" fmla="*/ 3029328 h 5460089"/>
                <a:gd name="connsiteX102" fmla="*/ 627193 w 10025424"/>
                <a:gd name="connsiteY102" fmla="*/ 2926458 h 5460089"/>
                <a:gd name="connsiteX103" fmla="*/ 854480 w 10025424"/>
                <a:gd name="connsiteY103" fmla="*/ 2889178 h 5460089"/>
                <a:gd name="connsiteX104" fmla="*/ 1149272 w 10025424"/>
                <a:gd name="connsiteY104" fmla="*/ 2889676 h 5460089"/>
                <a:gd name="connsiteX105" fmla="*/ 1531894 w 10025424"/>
                <a:gd name="connsiteY105" fmla="*/ 2917507 h 5460089"/>
                <a:gd name="connsiteX106" fmla="*/ 1860559 w 10025424"/>
                <a:gd name="connsiteY106" fmla="*/ 2766431 h 5460089"/>
                <a:gd name="connsiteX107" fmla="*/ 1701613 w 10025424"/>
                <a:gd name="connsiteY107" fmla="*/ 2263518 h 5460089"/>
                <a:gd name="connsiteX108" fmla="*/ 1690183 w 10025424"/>
                <a:gd name="connsiteY108" fmla="*/ 1966338 h 5460089"/>
                <a:gd name="connsiteX109" fmla="*/ 1381991 w 10025424"/>
                <a:gd name="connsiteY109" fmla="*/ 1841604 h 5460089"/>
                <a:gd name="connsiteX110" fmla="*/ 1095823 w 10025424"/>
                <a:gd name="connsiteY110" fmla="*/ 1714878 h 5460089"/>
                <a:gd name="connsiteX111" fmla="*/ 746507 w 10025424"/>
                <a:gd name="connsiteY111" fmla="*/ 1626415 h 5460089"/>
                <a:gd name="connsiteX112" fmla="*/ 352873 w 10025424"/>
                <a:gd name="connsiteY112" fmla="*/ 1726308 h 5460089"/>
                <a:gd name="connsiteX113" fmla="*/ 113171 w 10025424"/>
                <a:gd name="connsiteY113" fmla="*/ 1763582 h 5460089"/>
                <a:gd name="connsiteX114" fmla="*/ 9973 w 10025424"/>
                <a:gd name="connsiteY114" fmla="*/ 1737738 h 5460089"/>
                <a:gd name="connsiteX115" fmla="*/ 348516 w 10025424"/>
                <a:gd name="connsiteY115" fmla="*/ 1643812 h 5460089"/>
                <a:gd name="connsiteX116" fmla="*/ 653097 w 10025424"/>
                <a:gd name="connsiteY116" fmla="*/ 1543920 h 5460089"/>
                <a:gd name="connsiteX117" fmla="*/ 1072963 w 10025424"/>
                <a:gd name="connsiteY117" fmla="*/ 1612008 h 5460089"/>
                <a:gd name="connsiteX118" fmla="*/ 1244413 w 10025424"/>
                <a:gd name="connsiteY118" fmla="*/ 1657728 h 5460089"/>
                <a:gd name="connsiteX119" fmla="*/ 1205766 w 10025424"/>
                <a:gd name="connsiteY119" fmla="*/ 1451988 h 5460089"/>
                <a:gd name="connsiteX120" fmla="*/ 1046313 w 10025424"/>
                <a:gd name="connsiteY120" fmla="*/ 815409 h 5460089"/>
                <a:gd name="connsiteX121" fmla="*/ 1221553 w 10025424"/>
                <a:gd name="connsiteY121" fmla="*/ 1211958 h 5460089"/>
                <a:gd name="connsiteX0" fmla="*/ 1221553 w 10025424"/>
                <a:gd name="connsiteY0" fmla="*/ 1211958 h 5460089"/>
                <a:gd name="connsiteX1" fmla="*/ 1343911 w 10025424"/>
                <a:gd name="connsiteY1" fmla="*/ 1559828 h 5460089"/>
                <a:gd name="connsiteX2" fmla="*/ 1553023 w 10025424"/>
                <a:gd name="connsiteY2" fmla="*/ 1657728 h 5460089"/>
                <a:gd name="connsiteX3" fmla="*/ 1907353 w 10025424"/>
                <a:gd name="connsiteY3" fmla="*/ 1680588 h 5460089"/>
                <a:gd name="connsiteX4" fmla="*/ 2021653 w 10025424"/>
                <a:gd name="connsiteY4" fmla="*/ 1543428 h 5460089"/>
                <a:gd name="connsiteX5" fmla="*/ 2124523 w 10025424"/>
                <a:gd name="connsiteY5" fmla="*/ 1291968 h 5460089"/>
                <a:gd name="connsiteX6" fmla="*/ 2124523 w 10025424"/>
                <a:gd name="connsiteY6" fmla="*/ 1120518 h 5460089"/>
                <a:gd name="connsiteX7" fmla="*/ 2068029 w 10025424"/>
                <a:gd name="connsiteY7" fmla="*/ 825325 h 5460089"/>
                <a:gd name="connsiteX8" fmla="*/ 2078803 w 10025424"/>
                <a:gd name="connsiteY8" fmla="*/ 777618 h 5460089"/>
                <a:gd name="connsiteX9" fmla="*/ 2170243 w 10025424"/>
                <a:gd name="connsiteY9" fmla="*/ 1086228 h 5460089"/>
                <a:gd name="connsiteX10" fmla="*/ 2215963 w 10025424"/>
                <a:gd name="connsiteY10" fmla="*/ 1269108 h 5460089"/>
                <a:gd name="connsiteX11" fmla="*/ 2284543 w 10025424"/>
                <a:gd name="connsiteY11" fmla="*/ 1303398 h 5460089"/>
                <a:gd name="connsiteX12" fmla="*/ 2330263 w 10025424"/>
                <a:gd name="connsiteY12" fmla="*/ 1166238 h 5460089"/>
                <a:gd name="connsiteX13" fmla="*/ 2467423 w 10025424"/>
                <a:gd name="connsiteY13" fmla="*/ 880488 h 5460089"/>
                <a:gd name="connsiteX14" fmla="*/ 2558863 w 10025424"/>
                <a:gd name="connsiteY14" fmla="*/ 640458 h 5460089"/>
                <a:gd name="connsiteX15" fmla="*/ 2616013 w 10025424"/>
                <a:gd name="connsiteY15" fmla="*/ 537588 h 5460089"/>
                <a:gd name="connsiteX16" fmla="*/ 2558863 w 10025424"/>
                <a:gd name="connsiteY16" fmla="*/ 789048 h 5460089"/>
                <a:gd name="connsiteX17" fmla="*/ 2444563 w 10025424"/>
                <a:gd name="connsiteY17" fmla="*/ 1097658 h 5460089"/>
                <a:gd name="connsiteX18" fmla="*/ 2375983 w 10025424"/>
                <a:gd name="connsiteY18" fmla="*/ 1406268 h 5460089"/>
                <a:gd name="connsiteX19" fmla="*/ 2558863 w 10025424"/>
                <a:gd name="connsiteY19" fmla="*/ 1577718 h 5460089"/>
                <a:gd name="connsiteX20" fmla="*/ 2878903 w 10025424"/>
                <a:gd name="connsiteY20" fmla="*/ 1657728 h 5460089"/>
                <a:gd name="connsiteX21" fmla="*/ 3187513 w 10025424"/>
                <a:gd name="connsiteY21" fmla="*/ 1657728 h 5460089"/>
                <a:gd name="connsiteX22" fmla="*/ 3370393 w 10025424"/>
                <a:gd name="connsiteY22" fmla="*/ 1566288 h 5460089"/>
                <a:gd name="connsiteX23" fmla="*/ 3488066 w 10025424"/>
                <a:gd name="connsiteY23" fmla="*/ 1246753 h 5460089"/>
                <a:gd name="connsiteX24" fmla="*/ 3495138 w 10025424"/>
                <a:gd name="connsiteY24" fmla="*/ 1115548 h 5460089"/>
                <a:gd name="connsiteX25" fmla="*/ 3493650 w 10025424"/>
                <a:gd name="connsiteY25" fmla="*/ 1063976 h 5460089"/>
                <a:gd name="connsiteX26" fmla="*/ 3450403 w 10025424"/>
                <a:gd name="connsiteY26" fmla="*/ 777618 h 5460089"/>
                <a:gd name="connsiteX27" fmla="*/ 3119893 w 10025424"/>
                <a:gd name="connsiteY27" fmla="*/ 321571 h 5460089"/>
                <a:gd name="connsiteX28" fmla="*/ 3497351 w 10025424"/>
                <a:gd name="connsiteY28" fmla="*/ 674883 h 5460089"/>
                <a:gd name="connsiteX29" fmla="*/ 3759013 w 10025424"/>
                <a:gd name="connsiteY29" fmla="*/ 571878 h 5460089"/>
                <a:gd name="connsiteX30" fmla="*/ 3999043 w 10025424"/>
                <a:gd name="connsiteY30" fmla="*/ 91818 h 5460089"/>
                <a:gd name="connsiteX31" fmla="*/ 4033333 w 10025424"/>
                <a:gd name="connsiteY31" fmla="*/ 11808 h 5460089"/>
                <a:gd name="connsiteX32" fmla="*/ 3984569 w 10025424"/>
                <a:gd name="connsiteY32" fmla="*/ 247366 h 5460089"/>
                <a:gd name="connsiteX33" fmla="*/ 3812791 w 10025424"/>
                <a:gd name="connsiteY33" fmla="*/ 647417 h 5460089"/>
                <a:gd name="connsiteX34" fmla="*/ 3592906 w 10025424"/>
                <a:gd name="connsiteY34" fmla="*/ 811408 h 5460089"/>
                <a:gd name="connsiteX35" fmla="*/ 3604425 w 10025424"/>
                <a:gd name="connsiteY35" fmla="*/ 999253 h 5460089"/>
                <a:gd name="connsiteX36" fmla="*/ 3872985 w 10025424"/>
                <a:gd name="connsiteY36" fmla="*/ 881976 h 5460089"/>
                <a:gd name="connsiteX37" fmla="*/ 4200754 w 10025424"/>
                <a:gd name="connsiteY37" fmla="*/ 774136 h 5460089"/>
                <a:gd name="connsiteX38" fmla="*/ 4064251 w 10025424"/>
                <a:gd name="connsiteY38" fmla="*/ 847195 h 5460089"/>
                <a:gd name="connsiteX39" fmla="*/ 3818880 w 10025424"/>
                <a:gd name="connsiteY39" fmla="*/ 991305 h 5460089"/>
                <a:gd name="connsiteX40" fmla="*/ 3658531 w 10025424"/>
                <a:gd name="connsiteY40" fmla="*/ 1093178 h 5460089"/>
                <a:gd name="connsiteX41" fmla="*/ 3622838 w 10025424"/>
                <a:gd name="connsiteY41" fmla="*/ 1221401 h 5460089"/>
                <a:gd name="connsiteX42" fmla="*/ 3577446 w 10025424"/>
                <a:gd name="connsiteY42" fmla="*/ 1500691 h 5460089"/>
                <a:gd name="connsiteX43" fmla="*/ 3461833 w 10025424"/>
                <a:gd name="connsiteY43" fmla="*/ 1726308 h 5460089"/>
                <a:gd name="connsiteX44" fmla="*/ 3278953 w 10025424"/>
                <a:gd name="connsiteY44" fmla="*/ 2034918 h 5460089"/>
                <a:gd name="connsiteX45" fmla="*/ 3288742 w 10025424"/>
                <a:gd name="connsiteY45" fmla="*/ 2273460 h 5460089"/>
                <a:gd name="connsiteX46" fmla="*/ 3434288 w 10025424"/>
                <a:gd name="connsiteY46" fmla="*/ 2417577 h 5460089"/>
                <a:gd name="connsiteX47" fmla="*/ 3641522 w 10025424"/>
                <a:gd name="connsiteY47" fmla="*/ 2521189 h 5460089"/>
                <a:gd name="connsiteX48" fmla="*/ 4079053 w 10025424"/>
                <a:gd name="connsiteY48" fmla="*/ 2777868 h 5460089"/>
                <a:gd name="connsiteX49" fmla="*/ 5882777 w 10025424"/>
                <a:gd name="connsiteY49" fmla="*/ 3521863 h 5460089"/>
                <a:gd name="connsiteX50" fmla="*/ 6605062 w 10025424"/>
                <a:gd name="connsiteY50" fmla="*/ 3822314 h 5460089"/>
                <a:gd name="connsiteX51" fmla="*/ 6882862 w 10025424"/>
                <a:gd name="connsiteY51" fmla="*/ 3872177 h 5460089"/>
                <a:gd name="connsiteX52" fmla="*/ 10024964 w 10025424"/>
                <a:gd name="connsiteY52" fmla="*/ 5421203 h 5460089"/>
                <a:gd name="connsiteX53" fmla="*/ 6934466 w 10025424"/>
                <a:gd name="connsiteY53" fmla="*/ 4178426 h 5460089"/>
                <a:gd name="connsiteX54" fmla="*/ 6585849 w 10025424"/>
                <a:gd name="connsiteY54" fmla="*/ 4067486 h 5460089"/>
                <a:gd name="connsiteX55" fmla="*/ 6110863 w 10025424"/>
                <a:gd name="connsiteY55" fmla="*/ 3868256 h 5460089"/>
                <a:gd name="connsiteX56" fmla="*/ 4940575 w 10025424"/>
                <a:gd name="connsiteY56" fmla="*/ 3376168 h 5460089"/>
                <a:gd name="connsiteX57" fmla="*/ 3944371 w 10025424"/>
                <a:gd name="connsiteY57" fmla="*/ 2976643 h 5460089"/>
                <a:gd name="connsiteX58" fmla="*/ 3460193 w 10025424"/>
                <a:gd name="connsiteY58" fmla="*/ 2852901 h 5460089"/>
                <a:gd name="connsiteX59" fmla="*/ 3217865 w 10025424"/>
                <a:gd name="connsiteY59" fmla="*/ 2829045 h 5460089"/>
                <a:gd name="connsiteX60" fmla="*/ 3025524 w 10025424"/>
                <a:gd name="connsiteY60" fmla="*/ 2858861 h 5460089"/>
                <a:gd name="connsiteX61" fmla="*/ 2832855 w 10025424"/>
                <a:gd name="connsiteY61" fmla="*/ 2930924 h 5460089"/>
                <a:gd name="connsiteX62" fmla="*/ 2820111 w 10025424"/>
                <a:gd name="connsiteY62" fmla="*/ 3026344 h 5460089"/>
                <a:gd name="connsiteX63" fmla="*/ 2959241 w 10025424"/>
                <a:gd name="connsiteY63" fmla="*/ 3167976 h 5460089"/>
                <a:gd name="connsiteX64" fmla="*/ 3176083 w 10025424"/>
                <a:gd name="connsiteY64" fmla="*/ 3269358 h 5460089"/>
                <a:gd name="connsiteX65" fmla="*/ 3388239 w 10025424"/>
                <a:gd name="connsiteY65" fmla="*/ 3442290 h 5460089"/>
                <a:gd name="connsiteX66" fmla="*/ 3212014 w 10025424"/>
                <a:gd name="connsiteY66" fmla="*/ 3336948 h 5460089"/>
                <a:gd name="connsiteX67" fmla="*/ 3004633 w 10025424"/>
                <a:gd name="connsiteY67" fmla="*/ 3276814 h 5460089"/>
                <a:gd name="connsiteX68" fmla="*/ 2771676 w 10025424"/>
                <a:gd name="connsiteY68" fmla="*/ 3166987 h 5460089"/>
                <a:gd name="connsiteX69" fmla="*/ 2638873 w 10025424"/>
                <a:gd name="connsiteY69" fmla="*/ 3097908 h 5460089"/>
                <a:gd name="connsiteX70" fmla="*/ 2570293 w 10025424"/>
                <a:gd name="connsiteY70" fmla="*/ 3109338 h 5460089"/>
                <a:gd name="connsiteX71" fmla="*/ 2525557 w 10025424"/>
                <a:gd name="connsiteY71" fmla="*/ 3326508 h 5460089"/>
                <a:gd name="connsiteX72" fmla="*/ 2584349 w 10025424"/>
                <a:gd name="connsiteY72" fmla="*/ 3577470 h 5460089"/>
                <a:gd name="connsiteX73" fmla="*/ 2663703 w 10025424"/>
                <a:gd name="connsiteY73" fmla="*/ 3996904 h 5460089"/>
                <a:gd name="connsiteX74" fmla="*/ 2633113 w 10025424"/>
                <a:gd name="connsiteY74" fmla="*/ 4192703 h 5460089"/>
                <a:gd name="connsiteX75" fmla="*/ 2539703 w 10025424"/>
                <a:gd name="connsiteY75" fmla="*/ 4455574 h 5460089"/>
                <a:gd name="connsiteX76" fmla="*/ 2595212 w 10025424"/>
                <a:gd name="connsiteY76" fmla="*/ 3945217 h 5460089"/>
                <a:gd name="connsiteX77" fmla="*/ 2481240 w 10025424"/>
                <a:gd name="connsiteY77" fmla="*/ 3566538 h 5460089"/>
                <a:gd name="connsiteX78" fmla="*/ 2307403 w 10025424"/>
                <a:gd name="connsiteY78" fmla="*/ 3166488 h 5460089"/>
                <a:gd name="connsiteX79" fmla="*/ 2261683 w 10025424"/>
                <a:gd name="connsiteY79" fmla="*/ 3063618 h 5460089"/>
                <a:gd name="connsiteX80" fmla="*/ 2078803 w 10025424"/>
                <a:gd name="connsiteY80" fmla="*/ 2949318 h 5460089"/>
                <a:gd name="connsiteX81" fmla="*/ 1824299 w 10025424"/>
                <a:gd name="connsiteY81" fmla="*/ 3002494 h 5460089"/>
                <a:gd name="connsiteX82" fmla="*/ 1412162 w 10025424"/>
                <a:gd name="connsiteY82" fmla="*/ 3235573 h 5460089"/>
                <a:gd name="connsiteX83" fmla="*/ 1381573 w 10025424"/>
                <a:gd name="connsiteY83" fmla="*/ 3680838 h 5460089"/>
                <a:gd name="connsiteX84" fmla="*/ 1340867 w 10025424"/>
                <a:gd name="connsiteY84" fmla="*/ 3980504 h 5460089"/>
                <a:gd name="connsiteX85" fmla="*/ 1197619 w 10025424"/>
                <a:gd name="connsiteY85" fmla="*/ 4738831 h 5460089"/>
                <a:gd name="connsiteX86" fmla="*/ 1220896 w 10025424"/>
                <a:gd name="connsiteY86" fmla="*/ 4338309 h 5460089"/>
                <a:gd name="connsiteX87" fmla="*/ 1242772 w 10025424"/>
                <a:gd name="connsiteY87" fmla="*/ 4080888 h 5460089"/>
                <a:gd name="connsiteX88" fmla="*/ 1198693 w 10025424"/>
                <a:gd name="connsiteY88" fmla="*/ 3909438 h 5460089"/>
                <a:gd name="connsiteX89" fmla="*/ 970093 w 10025424"/>
                <a:gd name="connsiteY89" fmla="*/ 3989448 h 5460089"/>
                <a:gd name="connsiteX90" fmla="*/ 766328 w 10025424"/>
                <a:gd name="connsiteY90" fmla="*/ 4131990 h 5460089"/>
                <a:gd name="connsiteX91" fmla="*/ 555808 w 10025424"/>
                <a:gd name="connsiteY91" fmla="*/ 4355688 h 5460089"/>
                <a:gd name="connsiteX92" fmla="*/ 785900 w 10025424"/>
                <a:gd name="connsiteY92" fmla="*/ 4017771 h 5460089"/>
                <a:gd name="connsiteX93" fmla="*/ 1130113 w 10025424"/>
                <a:gd name="connsiteY93" fmla="*/ 3817500 h 5460089"/>
                <a:gd name="connsiteX94" fmla="*/ 1278703 w 10025424"/>
                <a:gd name="connsiteY94" fmla="*/ 3726558 h 5460089"/>
                <a:gd name="connsiteX95" fmla="*/ 1269661 w 10025424"/>
                <a:gd name="connsiteY95" fmla="*/ 3390117 h 5460089"/>
                <a:gd name="connsiteX96" fmla="*/ 1309620 w 10025424"/>
                <a:gd name="connsiteY96" fmla="*/ 3169963 h 5460089"/>
                <a:gd name="connsiteX97" fmla="*/ 1393003 w 10025424"/>
                <a:gd name="connsiteY97" fmla="*/ 3052188 h 5460089"/>
                <a:gd name="connsiteX98" fmla="*/ 1080693 w 10025424"/>
                <a:gd name="connsiteY98" fmla="*/ 2984604 h 5460089"/>
                <a:gd name="connsiteX99" fmla="*/ 663453 w 10025424"/>
                <a:gd name="connsiteY99" fmla="*/ 3023360 h 5460089"/>
                <a:gd name="connsiteX100" fmla="*/ 235111 w 10025424"/>
                <a:gd name="connsiteY100" fmla="*/ 3217172 h 5460089"/>
                <a:gd name="connsiteX101" fmla="*/ 421453 w 10025424"/>
                <a:gd name="connsiteY101" fmla="*/ 3029328 h 5460089"/>
                <a:gd name="connsiteX102" fmla="*/ 627193 w 10025424"/>
                <a:gd name="connsiteY102" fmla="*/ 2926458 h 5460089"/>
                <a:gd name="connsiteX103" fmla="*/ 854480 w 10025424"/>
                <a:gd name="connsiteY103" fmla="*/ 2889178 h 5460089"/>
                <a:gd name="connsiteX104" fmla="*/ 1149272 w 10025424"/>
                <a:gd name="connsiteY104" fmla="*/ 2889676 h 5460089"/>
                <a:gd name="connsiteX105" fmla="*/ 1531894 w 10025424"/>
                <a:gd name="connsiteY105" fmla="*/ 2917507 h 5460089"/>
                <a:gd name="connsiteX106" fmla="*/ 1860559 w 10025424"/>
                <a:gd name="connsiteY106" fmla="*/ 2766431 h 5460089"/>
                <a:gd name="connsiteX107" fmla="*/ 1701613 w 10025424"/>
                <a:gd name="connsiteY107" fmla="*/ 2263518 h 5460089"/>
                <a:gd name="connsiteX108" fmla="*/ 1690183 w 10025424"/>
                <a:gd name="connsiteY108" fmla="*/ 1966338 h 5460089"/>
                <a:gd name="connsiteX109" fmla="*/ 1381991 w 10025424"/>
                <a:gd name="connsiteY109" fmla="*/ 1841604 h 5460089"/>
                <a:gd name="connsiteX110" fmla="*/ 1095823 w 10025424"/>
                <a:gd name="connsiteY110" fmla="*/ 1714878 h 5460089"/>
                <a:gd name="connsiteX111" fmla="*/ 746507 w 10025424"/>
                <a:gd name="connsiteY111" fmla="*/ 1626415 h 5460089"/>
                <a:gd name="connsiteX112" fmla="*/ 352873 w 10025424"/>
                <a:gd name="connsiteY112" fmla="*/ 1726308 h 5460089"/>
                <a:gd name="connsiteX113" fmla="*/ 113171 w 10025424"/>
                <a:gd name="connsiteY113" fmla="*/ 1763582 h 5460089"/>
                <a:gd name="connsiteX114" fmla="*/ 9973 w 10025424"/>
                <a:gd name="connsiteY114" fmla="*/ 1737738 h 5460089"/>
                <a:gd name="connsiteX115" fmla="*/ 348516 w 10025424"/>
                <a:gd name="connsiteY115" fmla="*/ 1643812 h 5460089"/>
                <a:gd name="connsiteX116" fmla="*/ 653097 w 10025424"/>
                <a:gd name="connsiteY116" fmla="*/ 1543920 h 5460089"/>
                <a:gd name="connsiteX117" fmla="*/ 1072963 w 10025424"/>
                <a:gd name="connsiteY117" fmla="*/ 1612008 h 5460089"/>
                <a:gd name="connsiteX118" fmla="*/ 1244413 w 10025424"/>
                <a:gd name="connsiteY118" fmla="*/ 1657728 h 5460089"/>
                <a:gd name="connsiteX119" fmla="*/ 1205766 w 10025424"/>
                <a:gd name="connsiteY119" fmla="*/ 1451988 h 5460089"/>
                <a:gd name="connsiteX120" fmla="*/ 1046313 w 10025424"/>
                <a:gd name="connsiteY120" fmla="*/ 815409 h 5460089"/>
                <a:gd name="connsiteX121" fmla="*/ 1221553 w 10025424"/>
                <a:gd name="connsiteY121" fmla="*/ 1211958 h 5460089"/>
                <a:gd name="connsiteX0" fmla="*/ 1221553 w 7088374"/>
                <a:gd name="connsiteY0" fmla="*/ 1211958 h 4745609"/>
                <a:gd name="connsiteX1" fmla="*/ 1343911 w 7088374"/>
                <a:gd name="connsiteY1" fmla="*/ 1559828 h 4745609"/>
                <a:gd name="connsiteX2" fmla="*/ 1553023 w 7088374"/>
                <a:gd name="connsiteY2" fmla="*/ 1657728 h 4745609"/>
                <a:gd name="connsiteX3" fmla="*/ 1907353 w 7088374"/>
                <a:gd name="connsiteY3" fmla="*/ 1680588 h 4745609"/>
                <a:gd name="connsiteX4" fmla="*/ 2021653 w 7088374"/>
                <a:gd name="connsiteY4" fmla="*/ 1543428 h 4745609"/>
                <a:gd name="connsiteX5" fmla="*/ 2124523 w 7088374"/>
                <a:gd name="connsiteY5" fmla="*/ 1291968 h 4745609"/>
                <a:gd name="connsiteX6" fmla="*/ 2124523 w 7088374"/>
                <a:gd name="connsiteY6" fmla="*/ 1120518 h 4745609"/>
                <a:gd name="connsiteX7" fmla="*/ 2068029 w 7088374"/>
                <a:gd name="connsiteY7" fmla="*/ 825325 h 4745609"/>
                <a:gd name="connsiteX8" fmla="*/ 2078803 w 7088374"/>
                <a:gd name="connsiteY8" fmla="*/ 777618 h 4745609"/>
                <a:gd name="connsiteX9" fmla="*/ 2170243 w 7088374"/>
                <a:gd name="connsiteY9" fmla="*/ 1086228 h 4745609"/>
                <a:gd name="connsiteX10" fmla="*/ 2215963 w 7088374"/>
                <a:gd name="connsiteY10" fmla="*/ 1269108 h 4745609"/>
                <a:gd name="connsiteX11" fmla="*/ 2284543 w 7088374"/>
                <a:gd name="connsiteY11" fmla="*/ 1303398 h 4745609"/>
                <a:gd name="connsiteX12" fmla="*/ 2330263 w 7088374"/>
                <a:gd name="connsiteY12" fmla="*/ 1166238 h 4745609"/>
                <a:gd name="connsiteX13" fmla="*/ 2467423 w 7088374"/>
                <a:gd name="connsiteY13" fmla="*/ 880488 h 4745609"/>
                <a:gd name="connsiteX14" fmla="*/ 2558863 w 7088374"/>
                <a:gd name="connsiteY14" fmla="*/ 640458 h 4745609"/>
                <a:gd name="connsiteX15" fmla="*/ 2616013 w 7088374"/>
                <a:gd name="connsiteY15" fmla="*/ 537588 h 4745609"/>
                <a:gd name="connsiteX16" fmla="*/ 2558863 w 7088374"/>
                <a:gd name="connsiteY16" fmla="*/ 789048 h 4745609"/>
                <a:gd name="connsiteX17" fmla="*/ 2444563 w 7088374"/>
                <a:gd name="connsiteY17" fmla="*/ 1097658 h 4745609"/>
                <a:gd name="connsiteX18" fmla="*/ 2375983 w 7088374"/>
                <a:gd name="connsiteY18" fmla="*/ 1406268 h 4745609"/>
                <a:gd name="connsiteX19" fmla="*/ 2558863 w 7088374"/>
                <a:gd name="connsiteY19" fmla="*/ 1577718 h 4745609"/>
                <a:gd name="connsiteX20" fmla="*/ 2878903 w 7088374"/>
                <a:gd name="connsiteY20" fmla="*/ 1657728 h 4745609"/>
                <a:gd name="connsiteX21" fmla="*/ 3187513 w 7088374"/>
                <a:gd name="connsiteY21" fmla="*/ 1657728 h 4745609"/>
                <a:gd name="connsiteX22" fmla="*/ 3370393 w 7088374"/>
                <a:gd name="connsiteY22" fmla="*/ 1566288 h 4745609"/>
                <a:gd name="connsiteX23" fmla="*/ 3488066 w 7088374"/>
                <a:gd name="connsiteY23" fmla="*/ 1246753 h 4745609"/>
                <a:gd name="connsiteX24" fmla="*/ 3495138 w 7088374"/>
                <a:gd name="connsiteY24" fmla="*/ 1115548 h 4745609"/>
                <a:gd name="connsiteX25" fmla="*/ 3493650 w 7088374"/>
                <a:gd name="connsiteY25" fmla="*/ 1063976 h 4745609"/>
                <a:gd name="connsiteX26" fmla="*/ 3450403 w 7088374"/>
                <a:gd name="connsiteY26" fmla="*/ 777618 h 4745609"/>
                <a:gd name="connsiteX27" fmla="*/ 3119893 w 7088374"/>
                <a:gd name="connsiteY27" fmla="*/ 321571 h 4745609"/>
                <a:gd name="connsiteX28" fmla="*/ 3497351 w 7088374"/>
                <a:gd name="connsiteY28" fmla="*/ 674883 h 4745609"/>
                <a:gd name="connsiteX29" fmla="*/ 3759013 w 7088374"/>
                <a:gd name="connsiteY29" fmla="*/ 571878 h 4745609"/>
                <a:gd name="connsiteX30" fmla="*/ 3999043 w 7088374"/>
                <a:gd name="connsiteY30" fmla="*/ 91818 h 4745609"/>
                <a:gd name="connsiteX31" fmla="*/ 4033333 w 7088374"/>
                <a:gd name="connsiteY31" fmla="*/ 11808 h 4745609"/>
                <a:gd name="connsiteX32" fmla="*/ 3984569 w 7088374"/>
                <a:gd name="connsiteY32" fmla="*/ 247366 h 4745609"/>
                <a:gd name="connsiteX33" fmla="*/ 3812791 w 7088374"/>
                <a:gd name="connsiteY33" fmla="*/ 647417 h 4745609"/>
                <a:gd name="connsiteX34" fmla="*/ 3592906 w 7088374"/>
                <a:gd name="connsiteY34" fmla="*/ 811408 h 4745609"/>
                <a:gd name="connsiteX35" fmla="*/ 3604425 w 7088374"/>
                <a:gd name="connsiteY35" fmla="*/ 999253 h 4745609"/>
                <a:gd name="connsiteX36" fmla="*/ 3872985 w 7088374"/>
                <a:gd name="connsiteY36" fmla="*/ 881976 h 4745609"/>
                <a:gd name="connsiteX37" fmla="*/ 4200754 w 7088374"/>
                <a:gd name="connsiteY37" fmla="*/ 774136 h 4745609"/>
                <a:gd name="connsiteX38" fmla="*/ 4064251 w 7088374"/>
                <a:gd name="connsiteY38" fmla="*/ 847195 h 4745609"/>
                <a:gd name="connsiteX39" fmla="*/ 3818880 w 7088374"/>
                <a:gd name="connsiteY39" fmla="*/ 991305 h 4745609"/>
                <a:gd name="connsiteX40" fmla="*/ 3658531 w 7088374"/>
                <a:gd name="connsiteY40" fmla="*/ 1093178 h 4745609"/>
                <a:gd name="connsiteX41" fmla="*/ 3622838 w 7088374"/>
                <a:gd name="connsiteY41" fmla="*/ 1221401 h 4745609"/>
                <a:gd name="connsiteX42" fmla="*/ 3577446 w 7088374"/>
                <a:gd name="connsiteY42" fmla="*/ 1500691 h 4745609"/>
                <a:gd name="connsiteX43" fmla="*/ 3461833 w 7088374"/>
                <a:gd name="connsiteY43" fmla="*/ 1726308 h 4745609"/>
                <a:gd name="connsiteX44" fmla="*/ 3278953 w 7088374"/>
                <a:gd name="connsiteY44" fmla="*/ 2034918 h 4745609"/>
                <a:gd name="connsiteX45" fmla="*/ 3288742 w 7088374"/>
                <a:gd name="connsiteY45" fmla="*/ 2273460 h 4745609"/>
                <a:gd name="connsiteX46" fmla="*/ 3434288 w 7088374"/>
                <a:gd name="connsiteY46" fmla="*/ 2417577 h 4745609"/>
                <a:gd name="connsiteX47" fmla="*/ 3641522 w 7088374"/>
                <a:gd name="connsiteY47" fmla="*/ 2521189 h 4745609"/>
                <a:gd name="connsiteX48" fmla="*/ 4079053 w 7088374"/>
                <a:gd name="connsiteY48" fmla="*/ 2777868 h 4745609"/>
                <a:gd name="connsiteX49" fmla="*/ 5882777 w 7088374"/>
                <a:gd name="connsiteY49" fmla="*/ 3521863 h 4745609"/>
                <a:gd name="connsiteX50" fmla="*/ 6605062 w 7088374"/>
                <a:gd name="connsiteY50" fmla="*/ 3822314 h 4745609"/>
                <a:gd name="connsiteX51" fmla="*/ 6882862 w 7088374"/>
                <a:gd name="connsiteY51" fmla="*/ 3872177 h 4745609"/>
                <a:gd name="connsiteX52" fmla="*/ 7051280 w 7088374"/>
                <a:gd name="connsiteY52" fmla="*/ 4013682 h 4745609"/>
                <a:gd name="connsiteX53" fmla="*/ 6934466 w 7088374"/>
                <a:gd name="connsiteY53" fmla="*/ 4178426 h 4745609"/>
                <a:gd name="connsiteX54" fmla="*/ 6585849 w 7088374"/>
                <a:gd name="connsiteY54" fmla="*/ 4067486 h 4745609"/>
                <a:gd name="connsiteX55" fmla="*/ 6110863 w 7088374"/>
                <a:gd name="connsiteY55" fmla="*/ 3868256 h 4745609"/>
                <a:gd name="connsiteX56" fmla="*/ 4940575 w 7088374"/>
                <a:gd name="connsiteY56" fmla="*/ 3376168 h 4745609"/>
                <a:gd name="connsiteX57" fmla="*/ 3944371 w 7088374"/>
                <a:gd name="connsiteY57" fmla="*/ 2976643 h 4745609"/>
                <a:gd name="connsiteX58" fmla="*/ 3460193 w 7088374"/>
                <a:gd name="connsiteY58" fmla="*/ 2852901 h 4745609"/>
                <a:gd name="connsiteX59" fmla="*/ 3217865 w 7088374"/>
                <a:gd name="connsiteY59" fmla="*/ 2829045 h 4745609"/>
                <a:gd name="connsiteX60" fmla="*/ 3025524 w 7088374"/>
                <a:gd name="connsiteY60" fmla="*/ 2858861 h 4745609"/>
                <a:gd name="connsiteX61" fmla="*/ 2832855 w 7088374"/>
                <a:gd name="connsiteY61" fmla="*/ 2930924 h 4745609"/>
                <a:gd name="connsiteX62" fmla="*/ 2820111 w 7088374"/>
                <a:gd name="connsiteY62" fmla="*/ 3026344 h 4745609"/>
                <a:gd name="connsiteX63" fmla="*/ 2959241 w 7088374"/>
                <a:gd name="connsiteY63" fmla="*/ 3167976 h 4745609"/>
                <a:gd name="connsiteX64" fmla="*/ 3176083 w 7088374"/>
                <a:gd name="connsiteY64" fmla="*/ 3269358 h 4745609"/>
                <a:gd name="connsiteX65" fmla="*/ 3388239 w 7088374"/>
                <a:gd name="connsiteY65" fmla="*/ 3442290 h 4745609"/>
                <a:gd name="connsiteX66" fmla="*/ 3212014 w 7088374"/>
                <a:gd name="connsiteY66" fmla="*/ 3336948 h 4745609"/>
                <a:gd name="connsiteX67" fmla="*/ 3004633 w 7088374"/>
                <a:gd name="connsiteY67" fmla="*/ 3276814 h 4745609"/>
                <a:gd name="connsiteX68" fmla="*/ 2771676 w 7088374"/>
                <a:gd name="connsiteY68" fmla="*/ 3166987 h 4745609"/>
                <a:gd name="connsiteX69" fmla="*/ 2638873 w 7088374"/>
                <a:gd name="connsiteY69" fmla="*/ 3097908 h 4745609"/>
                <a:gd name="connsiteX70" fmla="*/ 2570293 w 7088374"/>
                <a:gd name="connsiteY70" fmla="*/ 3109338 h 4745609"/>
                <a:gd name="connsiteX71" fmla="*/ 2525557 w 7088374"/>
                <a:gd name="connsiteY71" fmla="*/ 3326508 h 4745609"/>
                <a:gd name="connsiteX72" fmla="*/ 2584349 w 7088374"/>
                <a:gd name="connsiteY72" fmla="*/ 3577470 h 4745609"/>
                <a:gd name="connsiteX73" fmla="*/ 2663703 w 7088374"/>
                <a:gd name="connsiteY73" fmla="*/ 3996904 h 4745609"/>
                <a:gd name="connsiteX74" fmla="*/ 2633113 w 7088374"/>
                <a:gd name="connsiteY74" fmla="*/ 4192703 h 4745609"/>
                <a:gd name="connsiteX75" fmla="*/ 2539703 w 7088374"/>
                <a:gd name="connsiteY75" fmla="*/ 4455574 h 4745609"/>
                <a:gd name="connsiteX76" fmla="*/ 2595212 w 7088374"/>
                <a:gd name="connsiteY76" fmla="*/ 3945217 h 4745609"/>
                <a:gd name="connsiteX77" fmla="*/ 2481240 w 7088374"/>
                <a:gd name="connsiteY77" fmla="*/ 3566538 h 4745609"/>
                <a:gd name="connsiteX78" fmla="*/ 2307403 w 7088374"/>
                <a:gd name="connsiteY78" fmla="*/ 3166488 h 4745609"/>
                <a:gd name="connsiteX79" fmla="*/ 2261683 w 7088374"/>
                <a:gd name="connsiteY79" fmla="*/ 3063618 h 4745609"/>
                <a:gd name="connsiteX80" fmla="*/ 2078803 w 7088374"/>
                <a:gd name="connsiteY80" fmla="*/ 2949318 h 4745609"/>
                <a:gd name="connsiteX81" fmla="*/ 1824299 w 7088374"/>
                <a:gd name="connsiteY81" fmla="*/ 3002494 h 4745609"/>
                <a:gd name="connsiteX82" fmla="*/ 1412162 w 7088374"/>
                <a:gd name="connsiteY82" fmla="*/ 3235573 h 4745609"/>
                <a:gd name="connsiteX83" fmla="*/ 1381573 w 7088374"/>
                <a:gd name="connsiteY83" fmla="*/ 3680838 h 4745609"/>
                <a:gd name="connsiteX84" fmla="*/ 1340867 w 7088374"/>
                <a:gd name="connsiteY84" fmla="*/ 3980504 h 4745609"/>
                <a:gd name="connsiteX85" fmla="*/ 1197619 w 7088374"/>
                <a:gd name="connsiteY85" fmla="*/ 4738831 h 4745609"/>
                <a:gd name="connsiteX86" fmla="*/ 1220896 w 7088374"/>
                <a:gd name="connsiteY86" fmla="*/ 4338309 h 4745609"/>
                <a:gd name="connsiteX87" fmla="*/ 1242772 w 7088374"/>
                <a:gd name="connsiteY87" fmla="*/ 4080888 h 4745609"/>
                <a:gd name="connsiteX88" fmla="*/ 1198693 w 7088374"/>
                <a:gd name="connsiteY88" fmla="*/ 3909438 h 4745609"/>
                <a:gd name="connsiteX89" fmla="*/ 970093 w 7088374"/>
                <a:gd name="connsiteY89" fmla="*/ 3989448 h 4745609"/>
                <a:gd name="connsiteX90" fmla="*/ 766328 w 7088374"/>
                <a:gd name="connsiteY90" fmla="*/ 4131990 h 4745609"/>
                <a:gd name="connsiteX91" fmla="*/ 555808 w 7088374"/>
                <a:gd name="connsiteY91" fmla="*/ 4355688 h 4745609"/>
                <a:gd name="connsiteX92" fmla="*/ 785900 w 7088374"/>
                <a:gd name="connsiteY92" fmla="*/ 4017771 h 4745609"/>
                <a:gd name="connsiteX93" fmla="*/ 1130113 w 7088374"/>
                <a:gd name="connsiteY93" fmla="*/ 3817500 h 4745609"/>
                <a:gd name="connsiteX94" fmla="*/ 1278703 w 7088374"/>
                <a:gd name="connsiteY94" fmla="*/ 3726558 h 4745609"/>
                <a:gd name="connsiteX95" fmla="*/ 1269661 w 7088374"/>
                <a:gd name="connsiteY95" fmla="*/ 3390117 h 4745609"/>
                <a:gd name="connsiteX96" fmla="*/ 1309620 w 7088374"/>
                <a:gd name="connsiteY96" fmla="*/ 3169963 h 4745609"/>
                <a:gd name="connsiteX97" fmla="*/ 1393003 w 7088374"/>
                <a:gd name="connsiteY97" fmla="*/ 3052188 h 4745609"/>
                <a:gd name="connsiteX98" fmla="*/ 1080693 w 7088374"/>
                <a:gd name="connsiteY98" fmla="*/ 2984604 h 4745609"/>
                <a:gd name="connsiteX99" fmla="*/ 663453 w 7088374"/>
                <a:gd name="connsiteY99" fmla="*/ 3023360 h 4745609"/>
                <a:gd name="connsiteX100" fmla="*/ 235111 w 7088374"/>
                <a:gd name="connsiteY100" fmla="*/ 3217172 h 4745609"/>
                <a:gd name="connsiteX101" fmla="*/ 421453 w 7088374"/>
                <a:gd name="connsiteY101" fmla="*/ 3029328 h 4745609"/>
                <a:gd name="connsiteX102" fmla="*/ 627193 w 7088374"/>
                <a:gd name="connsiteY102" fmla="*/ 2926458 h 4745609"/>
                <a:gd name="connsiteX103" fmla="*/ 854480 w 7088374"/>
                <a:gd name="connsiteY103" fmla="*/ 2889178 h 4745609"/>
                <a:gd name="connsiteX104" fmla="*/ 1149272 w 7088374"/>
                <a:gd name="connsiteY104" fmla="*/ 2889676 h 4745609"/>
                <a:gd name="connsiteX105" fmla="*/ 1531894 w 7088374"/>
                <a:gd name="connsiteY105" fmla="*/ 2917507 h 4745609"/>
                <a:gd name="connsiteX106" fmla="*/ 1860559 w 7088374"/>
                <a:gd name="connsiteY106" fmla="*/ 2766431 h 4745609"/>
                <a:gd name="connsiteX107" fmla="*/ 1701613 w 7088374"/>
                <a:gd name="connsiteY107" fmla="*/ 2263518 h 4745609"/>
                <a:gd name="connsiteX108" fmla="*/ 1690183 w 7088374"/>
                <a:gd name="connsiteY108" fmla="*/ 1966338 h 4745609"/>
                <a:gd name="connsiteX109" fmla="*/ 1381991 w 7088374"/>
                <a:gd name="connsiteY109" fmla="*/ 1841604 h 4745609"/>
                <a:gd name="connsiteX110" fmla="*/ 1095823 w 7088374"/>
                <a:gd name="connsiteY110" fmla="*/ 1714878 h 4745609"/>
                <a:gd name="connsiteX111" fmla="*/ 746507 w 7088374"/>
                <a:gd name="connsiteY111" fmla="*/ 1626415 h 4745609"/>
                <a:gd name="connsiteX112" fmla="*/ 352873 w 7088374"/>
                <a:gd name="connsiteY112" fmla="*/ 1726308 h 4745609"/>
                <a:gd name="connsiteX113" fmla="*/ 113171 w 7088374"/>
                <a:gd name="connsiteY113" fmla="*/ 1763582 h 4745609"/>
                <a:gd name="connsiteX114" fmla="*/ 9973 w 7088374"/>
                <a:gd name="connsiteY114" fmla="*/ 1737738 h 4745609"/>
                <a:gd name="connsiteX115" fmla="*/ 348516 w 7088374"/>
                <a:gd name="connsiteY115" fmla="*/ 1643812 h 4745609"/>
                <a:gd name="connsiteX116" fmla="*/ 653097 w 7088374"/>
                <a:gd name="connsiteY116" fmla="*/ 1543920 h 4745609"/>
                <a:gd name="connsiteX117" fmla="*/ 1072963 w 7088374"/>
                <a:gd name="connsiteY117" fmla="*/ 1612008 h 4745609"/>
                <a:gd name="connsiteX118" fmla="*/ 1244413 w 7088374"/>
                <a:gd name="connsiteY118" fmla="*/ 1657728 h 4745609"/>
                <a:gd name="connsiteX119" fmla="*/ 1205766 w 7088374"/>
                <a:gd name="connsiteY119" fmla="*/ 1451988 h 4745609"/>
                <a:gd name="connsiteX120" fmla="*/ 1046313 w 7088374"/>
                <a:gd name="connsiteY120" fmla="*/ 815409 h 4745609"/>
                <a:gd name="connsiteX121" fmla="*/ 1221553 w 7088374"/>
                <a:gd name="connsiteY121" fmla="*/ 1211958 h 4745609"/>
                <a:gd name="connsiteX0" fmla="*/ 1221553 w 7058052"/>
                <a:gd name="connsiteY0" fmla="*/ 1211958 h 4745608"/>
                <a:gd name="connsiteX1" fmla="*/ 1343911 w 7058052"/>
                <a:gd name="connsiteY1" fmla="*/ 1559828 h 4745608"/>
                <a:gd name="connsiteX2" fmla="*/ 1553023 w 7058052"/>
                <a:gd name="connsiteY2" fmla="*/ 1657728 h 4745608"/>
                <a:gd name="connsiteX3" fmla="*/ 1907353 w 7058052"/>
                <a:gd name="connsiteY3" fmla="*/ 1680588 h 4745608"/>
                <a:gd name="connsiteX4" fmla="*/ 2021653 w 7058052"/>
                <a:gd name="connsiteY4" fmla="*/ 1543428 h 4745608"/>
                <a:gd name="connsiteX5" fmla="*/ 2124523 w 7058052"/>
                <a:gd name="connsiteY5" fmla="*/ 1291968 h 4745608"/>
                <a:gd name="connsiteX6" fmla="*/ 2124523 w 7058052"/>
                <a:gd name="connsiteY6" fmla="*/ 1120518 h 4745608"/>
                <a:gd name="connsiteX7" fmla="*/ 2068029 w 7058052"/>
                <a:gd name="connsiteY7" fmla="*/ 825325 h 4745608"/>
                <a:gd name="connsiteX8" fmla="*/ 2078803 w 7058052"/>
                <a:gd name="connsiteY8" fmla="*/ 777618 h 4745608"/>
                <a:gd name="connsiteX9" fmla="*/ 2170243 w 7058052"/>
                <a:gd name="connsiteY9" fmla="*/ 1086228 h 4745608"/>
                <a:gd name="connsiteX10" fmla="*/ 2215963 w 7058052"/>
                <a:gd name="connsiteY10" fmla="*/ 1269108 h 4745608"/>
                <a:gd name="connsiteX11" fmla="*/ 2284543 w 7058052"/>
                <a:gd name="connsiteY11" fmla="*/ 1303398 h 4745608"/>
                <a:gd name="connsiteX12" fmla="*/ 2330263 w 7058052"/>
                <a:gd name="connsiteY12" fmla="*/ 1166238 h 4745608"/>
                <a:gd name="connsiteX13" fmla="*/ 2467423 w 7058052"/>
                <a:gd name="connsiteY13" fmla="*/ 880488 h 4745608"/>
                <a:gd name="connsiteX14" fmla="*/ 2558863 w 7058052"/>
                <a:gd name="connsiteY14" fmla="*/ 640458 h 4745608"/>
                <a:gd name="connsiteX15" fmla="*/ 2616013 w 7058052"/>
                <a:gd name="connsiteY15" fmla="*/ 537588 h 4745608"/>
                <a:gd name="connsiteX16" fmla="*/ 2558863 w 7058052"/>
                <a:gd name="connsiteY16" fmla="*/ 789048 h 4745608"/>
                <a:gd name="connsiteX17" fmla="*/ 2444563 w 7058052"/>
                <a:gd name="connsiteY17" fmla="*/ 1097658 h 4745608"/>
                <a:gd name="connsiteX18" fmla="*/ 2375983 w 7058052"/>
                <a:gd name="connsiteY18" fmla="*/ 1406268 h 4745608"/>
                <a:gd name="connsiteX19" fmla="*/ 2558863 w 7058052"/>
                <a:gd name="connsiteY19" fmla="*/ 1577718 h 4745608"/>
                <a:gd name="connsiteX20" fmla="*/ 2878903 w 7058052"/>
                <a:gd name="connsiteY20" fmla="*/ 1657728 h 4745608"/>
                <a:gd name="connsiteX21" fmla="*/ 3187513 w 7058052"/>
                <a:gd name="connsiteY21" fmla="*/ 1657728 h 4745608"/>
                <a:gd name="connsiteX22" fmla="*/ 3370393 w 7058052"/>
                <a:gd name="connsiteY22" fmla="*/ 1566288 h 4745608"/>
                <a:gd name="connsiteX23" fmla="*/ 3488066 w 7058052"/>
                <a:gd name="connsiteY23" fmla="*/ 1246753 h 4745608"/>
                <a:gd name="connsiteX24" fmla="*/ 3495138 w 7058052"/>
                <a:gd name="connsiteY24" fmla="*/ 1115548 h 4745608"/>
                <a:gd name="connsiteX25" fmla="*/ 3493650 w 7058052"/>
                <a:gd name="connsiteY25" fmla="*/ 1063976 h 4745608"/>
                <a:gd name="connsiteX26" fmla="*/ 3450403 w 7058052"/>
                <a:gd name="connsiteY26" fmla="*/ 777618 h 4745608"/>
                <a:gd name="connsiteX27" fmla="*/ 3119893 w 7058052"/>
                <a:gd name="connsiteY27" fmla="*/ 321571 h 4745608"/>
                <a:gd name="connsiteX28" fmla="*/ 3497351 w 7058052"/>
                <a:gd name="connsiteY28" fmla="*/ 674883 h 4745608"/>
                <a:gd name="connsiteX29" fmla="*/ 3759013 w 7058052"/>
                <a:gd name="connsiteY29" fmla="*/ 571878 h 4745608"/>
                <a:gd name="connsiteX30" fmla="*/ 3999043 w 7058052"/>
                <a:gd name="connsiteY30" fmla="*/ 91818 h 4745608"/>
                <a:gd name="connsiteX31" fmla="*/ 4033333 w 7058052"/>
                <a:gd name="connsiteY31" fmla="*/ 11808 h 4745608"/>
                <a:gd name="connsiteX32" fmla="*/ 3984569 w 7058052"/>
                <a:gd name="connsiteY32" fmla="*/ 247366 h 4745608"/>
                <a:gd name="connsiteX33" fmla="*/ 3812791 w 7058052"/>
                <a:gd name="connsiteY33" fmla="*/ 647417 h 4745608"/>
                <a:gd name="connsiteX34" fmla="*/ 3592906 w 7058052"/>
                <a:gd name="connsiteY34" fmla="*/ 811408 h 4745608"/>
                <a:gd name="connsiteX35" fmla="*/ 3604425 w 7058052"/>
                <a:gd name="connsiteY35" fmla="*/ 999253 h 4745608"/>
                <a:gd name="connsiteX36" fmla="*/ 3872985 w 7058052"/>
                <a:gd name="connsiteY36" fmla="*/ 881976 h 4745608"/>
                <a:gd name="connsiteX37" fmla="*/ 4200754 w 7058052"/>
                <a:gd name="connsiteY37" fmla="*/ 774136 h 4745608"/>
                <a:gd name="connsiteX38" fmla="*/ 4064251 w 7058052"/>
                <a:gd name="connsiteY38" fmla="*/ 847195 h 4745608"/>
                <a:gd name="connsiteX39" fmla="*/ 3818880 w 7058052"/>
                <a:gd name="connsiteY39" fmla="*/ 991305 h 4745608"/>
                <a:gd name="connsiteX40" fmla="*/ 3658531 w 7058052"/>
                <a:gd name="connsiteY40" fmla="*/ 1093178 h 4745608"/>
                <a:gd name="connsiteX41" fmla="*/ 3622838 w 7058052"/>
                <a:gd name="connsiteY41" fmla="*/ 1221401 h 4745608"/>
                <a:gd name="connsiteX42" fmla="*/ 3577446 w 7058052"/>
                <a:gd name="connsiteY42" fmla="*/ 1500691 h 4745608"/>
                <a:gd name="connsiteX43" fmla="*/ 3461833 w 7058052"/>
                <a:gd name="connsiteY43" fmla="*/ 1726308 h 4745608"/>
                <a:gd name="connsiteX44" fmla="*/ 3278953 w 7058052"/>
                <a:gd name="connsiteY44" fmla="*/ 2034918 h 4745608"/>
                <a:gd name="connsiteX45" fmla="*/ 3288742 w 7058052"/>
                <a:gd name="connsiteY45" fmla="*/ 2273460 h 4745608"/>
                <a:gd name="connsiteX46" fmla="*/ 3434288 w 7058052"/>
                <a:gd name="connsiteY46" fmla="*/ 2417577 h 4745608"/>
                <a:gd name="connsiteX47" fmla="*/ 3641522 w 7058052"/>
                <a:gd name="connsiteY47" fmla="*/ 2521189 h 4745608"/>
                <a:gd name="connsiteX48" fmla="*/ 4079053 w 7058052"/>
                <a:gd name="connsiteY48" fmla="*/ 2777868 h 4745608"/>
                <a:gd name="connsiteX49" fmla="*/ 5882777 w 7058052"/>
                <a:gd name="connsiteY49" fmla="*/ 3521863 h 4745608"/>
                <a:gd name="connsiteX50" fmla="*/ 6605062 w 7058052"/>
                <a:gd name="connsiteY50" fmla="*/ 3822314 h 4745608"/>
                <a:gd name="connsiteX51" fmla="*/ 6882862 w 7058052"/>
                <a:gd name="connsiteY51" fmla="*/ 3872177 h 4745608"/>
                <a:gd name="connsiteX52" fmla="*/ 7051280 w 7058052"/>
                <a:gd name="connsiteY52" fmla="*/ 4013682 h 4745608"/>
                <a:gd name="connsiteX53" fmla="*/ 6722798 w 7058052"/>
                <a:gd name="connsiteY53" fmla="*/ 4084591 h 4745608"/>
                <a:gd name="connsiteX54" fmla="*/ 6585849 w 7058052"/>
                <a:gd name="connsiteY54" fmla="*/ 4067486 h 4745608"/>
                <a:gd name="connsiteX55" fmla="*/ 6110863 w 7058052"/>
                <a:gd name="connsiteY55" fmla="*/ 3868256 h 4745608"/>
                <a:gd name="connsiteX56" fmla="*/ 4940575 w 7058052"/>
                <a:gd name="connsiteY56" fmla="*/ 3376168 h 4745608"/>
                <a:gd name="connsiteX57" fmla="*/ 3944371 w 7058052"/>
                <a:gd name="connsiteY57" fmla="*/ 2976643 h 4745608"/>
                <a:gd name="connsiteX58" fmla="*/ 3460193 w 7058052"/>
                <a:gd name="connsiteY58" fmla="*/ 2852901 h 4745608"/>
                <a:gd name="connsiteX59" fmla="*/ 3217865 w 7058052"/>
                <a:gd name="connsiteY59" fmla="*/ 2829045 h 4745608"/>
                <a:gd name="connsiteX60" fmla="*/ 3025524 w 7058052"/>
                <a:gd name="connsiteY60" fmla="*/ 2858861 h 4745608"/>
                <a:gd name="connsiteX61" fmla="*/ 2832855 w 7058052"/>
                <a:gd name="connsiteY61" fmla="*/ 2930924 h 4745608"/>
                <a:gd name="connsiteX62" fmla="*/ 2820111 w 7058052"/>
                <a:gd name="connsiteY62" fmla="*/ 3026344 h 4745608"/>
                <a:gd name="connsiteX63" fmla="*/ 2959241 w 7058052"/>
                <a:gd name="connsiteY63" fmla="*/ 3167976 h 4745608"/>
                <a:gd name="connsiteX64" fmla="*/ 3176083 w 7058052"/>
                <a:gd name="connsiteY64" fmla="*/ 3269358 h 4745608"/>
                <a:gd name="connsiteX65" fmla="*/ 3388239 w 7058052"/>
                <a:gd name="connsiteY65" fmla="*/ 3442290 h 4745608"/>
                <a:gd name="connsiteX66" fmla="*/ 3212014 w 7058052"/>
                <a:gd name="connsiteY66" fmla="*/ 3336948 h 4745608"/>
                <a:gd name="connsiteX67" fmla="*/ 3004633 w 7058052"/>
                <a:gd name="connsiteY67" fmla="*/ 3276814 h 4745608"/>
                <a:gd name="connsiteX68" fmla="*/ 2771676 w 7058052"/>
                <a:gd name="connsiteY68" fmla="*/ 3166987 h 4745608"/>
                <a:gd name="connsiteX69" fmla="*/ 2638873 w 7058052"/>
                <a:gd name="connsiteY69" fmla="*/ 3097908 h 4745608"/>
                <a:gd name="connsiteX70" fmla="*/ 2570293 w 7058052"/>
                <a:gd name="connsiteY70" fmla="*/ 3109338 h 4745608"/>
                <a:gd name="connsiteX71" fmla="*/ 2525557 w 7058052"/>
                <a:gd name="connsiteY71" fmla="*/ 3326508 h 4745608"/>
                <a:gd name="connsiteX72" fmla="*/ 2584349 w 7058052"/>
                <a:gd name="connsiteY72" fmla="*/ 3577470 h 4745608"/>
                <a:gd name="connsiteX73" fmla="*/ 2663703 w 7058052"/>
                <a:gd name="connsiteY73" fmla="*/ 3996904 h 4745608"/>
                <a:gd name="connsiteX74" fmla="*/ 2633113 w 7058052"/>
                <a:gd name="connsiteY74" fmla="*/ 4192703 h 4745608"/>
                <a:gd name="connsiteX75" fmla="*/ 2539703 w 7058052"/>
                <a:gd name="connsiteY75" fmla="*/ 4455574 h 4745608"/>
                <a:gd name="connsiteX76" fmla="*/ 2595212 w 7058052"/>
                <a:gd name="connsiteY76" fmla="*/ 3945217 h 4745608"/>
                <a:gd name="connsiteX77" fmla="*/ 2481240 w 7058052"/>
                <a:gd name="connsiteY77" fmla="*/ 3566538 h 4745608"/>
                <a:gd name="connsiteX78" fmla="*/ 2307403 w 7058052"/>
                <a:gd name="connsiteY78" fmla="*/ 3166488 h 4745608"/>
                <a:gd name="connsiteX79" fmla="*/ 2261683 w 7058052"/>
                <a:gd name="connsiteY79" fmla="*/ 3063618 h 4745608"/>
                <a:gd name="connsiteX80" fmla="*/ 2078803 w 7058052"/>
                <a:gd name="connsiteY80" fmla="*/ 2949318 h 4745608"/>
                <a:gd name="connsiteX81" fmla="*/ 1824299 w 7058052"/>
                <a:gd name="connsiteY81" fmla="*/ 3002494 h 4745608"/>
                <a:gd name="connsiteX82" fmla="*/ 1412162 w 7058052"/>
                <a:gd name="connsiteY82" fmla="*/ 3235573 h 4745608"/>
                <a:gd name="connsiteX83" fmla="*/ 1381573 w 7058052"/>
                <a:gd name="connsiteY83" fmla="*/ 3680838 h 4745608"/>
                <a:gd name="connsiteX84" fmla="*/ 1340867 w 7058052"/>
                <a:gd name="connsiteY84" fmla="*/ 3980504 h 4745608"/>
                <a:gd name="connsiteX85" fmla="*/ 1197619 w 7058052"/>
                <a:gd name="connsiteY85" fmla="*/ 4738831 h 4745608"/>
                <a:gd name="connsiteX86" fmla="*/ 1220896 w 7058052"/>
                <a:gd name="connsiteY86" fmla="*/ 4338309 h 4745608"/>
                <a:gd name="connsiteX87" fmla="*/ 1242772 w 7058052"/>
                <a:gd name="connsiteY87" fmla="*/ 4080888 h 4745608"/>
                <a:gd name="connsiteX88" fmla="*/ 1198693 w 7058052"/>
                <a:gd name="connsiteY88" fmla="*/ 3909438 h 4745608"/>
                <a:gd name="connsiteX89" fmla="*/ 970093 w 7058052"/>
                <a:gd name="connsiteY89" fmla="*/ 3989448 h 4745608"/>
                <a:gd name="connsiteX90" fmla="*/ 766328 w 7058052"/>
                <a:gd name="connsiteY90" fmla="*/ 4131990 h 4745608"/>
                <a:gd name="connsiteX91" fmla="*/ 555808 w 7058052"/>
                <a:gd name="connsiteY91" fmla="*/ 4355688 h 4745608"/>
                <a:gd name="connsiteX92" fmla="*/ 785900 w 7058052"/>
                <a:gd name="connsiteY92" fmla="*/ 4017771 h 4745608"/>
                <a:gd name="connsiteX93" fmla="*/ 1130113 w 7058052"/>
                <a:gd name="connsiteY93" fmla="*/ 3817500 h 4745608"/>
                <a:gd name="connsiteX94" fmla="*/ 1278703 w 7058052"/>
                <a:gd name="connsiteY94" fmla="*/ 3726558 h 4745608"/>
                <a:gd name="connsiteX95" fmla="*/ 1269661 w 7058052"/>
                <a:gd name="connsiteY95" fmla="*/ 3390117 h 4745608"/>
                <a:gd name="connsiteX96" fmla="*/ 1309620 w 7058052"/>
                <a:gd name="connsiteY96" fmla="*/ 3169963 h 4745608"/>
                <a:gd name="connsiteX97" fmla="*/ 1393003 w 7058052"/>
                <a:gd name="connsiteY97" fmla="*/ 3052188 h 4745608"/>
                <a:gd name="connsiteX98" fmla="*/ 1080693 w 7058052"/>
                <a:gd name="connsiteY98" fmla="*/ 2984604 h 4745608"/>
                <a:gd name="connsiteX99" fmla="*/ 663453 w 7058052"/>
                <a:gd name="connsiteY99" fmla="*/ 3023360 h 4745608"/>
                <a:gd name="connsiteX100" fmla="*/ 235111 w 7058052"/>
                <a:gd name="connsiteY100" fmla="*/ 3217172 h 4745608"/>
                <a:gd name="connsiteX101" fmla="*/ 421453 w 7058052"/>
                <a:gd name="connsiteY101" fmla="*/ 3029328 h 4745608"/>
                <a:gd name="connsiteX102" fmla="*/ 627193 w 7058052"/>
                <a:gd name="connsiteY102" fmla="*/ 2926458 h 4745608"/>
                <a:gd name="connsiteX103" fmla="*/ 854480 w 7058052"/>
                <a:gd name="connsiteY103" fmla="*/ 2889178 h 4745608"/>
                <a:gd name="connsiteX104" fmla="*/ 1149272 w 7058052"/>
                <a:gd name="connsiteY104" fmla="*/ 2889676 h 4745608"/>
                <a:gd name="connsiteX105" fmla="*/ 1531894 w 7058052"/>
                <a:gd name="connsiteY105" fmla="*/ 2917507 h 4745608"/>
                <a:gd name="connsiteX106" fmla="*/ 1860559 w 7058052"/>
                <a:gd name="connsiteY106" fmla="*/ 2766431 h 4745608"/>
                <a:gd name="connsiteX107" fmla="*/ 1701613 w 7058052"/>
                <a:gd name="connsiteY107" fmla="*/ 2263518 h 4745608"/>
                <a:gd name="connsiteX108" fmla="*/ 1690183 w 7058052"/>
                <a:gd name="connsiteY108" fmla="*/ 1966338 h 4745608"/>
                <a:gd name="connsiteX109" fmla="*/ 1381991 w 7058052"/>
                <a:gd name="connsiteY109" fmla="*/ 1841604 h 4745608"/>
                <a:gd name="connsiteX110" fmla="*/ 1095823 w 7058052"/>
                <a:gd name="connsiteY110" fmla="*/ 1714878 h 4745608"/>
                <a:gd name="connsiteX111" fmla="*/ 746507 w 7058052"/>
                <a:gd name="connsiteY111" fmla="*/ 1626415 h 4745608"/>
                <a:gd name="connsiteX112" fmla="*/ 352873 w 7058052"/>
                <a:gd name="connsiteY112" fmla="*/ 1726308 h 4745608"/>
                <a:gd name="connsiteX113" fmla="*/ 113171 w 7058052"/>
                <a:gd name="connsiteY113" fmla="*/ 1763582 h 4745608"/>
                <a:gd name="connsiteX114" fmla="*/ 9973 w 7058052"/>
                <a:gd name="connsiteY114" fmla="*/ 1737738 h 4745608"/>
                <a:gd name="connsiteX115" fmla="*/ 348516 w 7058052"/>
                <a:gd name="connsiteY115" fmla="*/ 1643812 h 4745608"/>
                <a:gd name="connsiteX116" fmla="*/ 653097 w 7058052"/>
                <a:gd name="connsiteY116" fmla="*/ 1543920 h 4745608"/>
                <a:gd name="connsiteX117" fmla="*/ 1072963 w 7058052"/>
                <a:gd name="connsiteY117" fmla="*/ 1612008 h 4745608"/>
                <a:gd name="connsiteX118" fmla="*/ 1244413 w 7058052"/>
                <a:gd name="connsiteY118" fmla="*/ 1657728 h 4745608"/>
                <a:gd name="connsiteX119" fmla="*/ 1205766 w 7058052"/>
                <a:gd name="connsiteY119" fmla="*/ 1451988 h 4745608"/>
                <a:gd name="connsiteX120" fmla="*/ 1046313 w 7058052"/>
                <a:gd name="connsiteY120" fmla="*/ 815409 h 4745608"/>
                <a:gd name="connsiteX121" fmla="*/ 1221553 w 7058052"/>
                <a:gd name="connsiteY121" fmla="*/ 1211958 h 4745608"/>
                <a:gd name="connsiteX0" fmla="*/ 1221553 w 7055181"/>
                <a:gd name="connsiteY0" fmla="*/ 1211958 h 4745608"/>
                <a:gd name="connsiteX1" fmla="*/ 1343911 w 7055181"/>
                <a:gd name="connsiteY1" fmla="*/ 1559828 h 4745608"/>
                <a:gd name="connsiteX2" fmla="*/ 1553023 w 7055181"/>
                <a:gd name="connsiteY2" fmla="*/ 1657728 h 4745608"/>
                <a:gd name="connsiteX3" fmla="*/ 1907353 w 7055181"/>
                <a:gd name="connsiteY3" fmla="*/ 1680588 h 4745608"/>
                <a:gd name="connsiteX4" fmla="*/ 2021653 w 7055181"/>
                <a:gd name="connsiteY4" fmla="*/ 1543428 h 4745608"/>
                <a:gd name="connsiteX5" fmla="*/ 2124523 w 7055181"/>
                <a:gd name="connsiteY5" fmla="*/ 1291968 h 4745608"/>
                <a:gd name="connsiteX6" fmla="*/ 2124523 w 7055181"/>
                <a:gd name="connsiteY6" fmla="*/ 1120518 h 4745608"/>
                <a:gd name="connsiteX7" fmla="*/ 2068029 w 7055181"/>
                <a:gd name="connsiteY7" fmla="*/ 825325 h 4745608"/>
                <a:gd name="connsiteX8" fmla="*/ 2078803 w 7055181"/>
                <a:gd name="connsiteY8" fmla="*/ 777618 h 4745608"/>
                <a:gd name="connsiteX9" fmla="*/ 2170243 w 7055181"/>
                <a:gd name="connsiteY9" fmla="*/ 1086228 h 4745608"/>
                <a:gd name="connsiteX10" fmla="*/ 2215963 w 7055181"/>
                <a:gd name="connsiteY10" fmla="*/ 1269108 h 4745608"/>
                <a:gd name="connsiteX11" fmla="*/ 2284543 w 7055181"/>
                <a:gd name="connsiteY11" fmla="*/ 1303398 h 4745608"/>
                <a:gd name="connsiteX12" fmla="*/ 2330263 w 7055181"/>
                <a:gd name="connsiteY12" fmla="*/ 1166238 h 4745608"/>
                <a:gd name="connsiteX13" fmla="*/ 2467423 w 7055181"/>
                <a:gd name="connsiteY13" fmla="*/ 880488 h 4745608"/>
                <a:gd name="connsiteX14" fmla="*/ 2558863 w 7055181"/>
                <a:gd name="connsiteY14" fmla="*/ 640458 h 4745608"/>
                <a:gd name="connsiteX15" fmla="*/ 2616013 w 7055181"/>
                <a:gd name="connsiteY15" fmla="*/ 537588 h 4745608"/>
                <a:gd name="connsiteX16" fmla="*/ 2558863 w 7055181"/>
                <a:gd name="connsiteY16" fmla="*/ 789048 h 4745608"/>
                <a:gd name="connsiteX17" fmla="*/ 2444563 w 7055181"/>
                <a:gd name="connsiteY17" fmla="*/ 1097658 h 4745608"/>
                <a:gd name="connsiteX18" fmla="*/ 2375983 w 7055181"/>
                <a:gd name="connsiteY18" fmla="*/ 1406268 h 4745608"/>
                <a:gd name="connsiteX19" fmla="*/ 2558863 w 7055181"/>
                <a:gd name="connsiteY19" fmla="*/ 1577718 h 4745608"/>
                <a:gd name="connsiteX20" fmla="*/ 2878903 w 7055181"/>
                <a:gd name="connsiteY20" fmla="*/ 1657728 h 4745608"/>
                <a:gd name="connsiteX21" fmla="*/ 3187513 w 7055181"/>
                <a:gd name="connsiteY21" fmla="*/ 1657728 h 4745608"/>
                <a:gd name="connsiteX22" fmla="*/ 3370393 w 7055181"/>
                <a:gd name="connsiteY22" fmla="*/ 1566288 h 4745608"/>
                <a:gd name="connsiteX23" fmla="*/ 3488066 w 7055181"/>
                <a:gd name="connsiteY23" fmla="*/ 1246753 h 4745608"/>
                <a:gd name="connsiteX24" fmla="*/ 3495138 w 7055181"/>
                <a:gd name="connsiteY24" fmla="*/ 1115548 h 4745608"/>
                <a:gd name="connsiteX25" fmla="*/ 3493650 w 7055181"/>
                <a:gd name="connsiteY25" fmla="*/ 1063976 h 4745608"/>
                <a:gd name="connsiteX26" fmla="*/ 3450403 w 7055181"/>
                <a:gd name="connsiteY26" fmla="*/ 777618 h 4745608"/>
                <a:gd name="connsiteX27" fmla="*/ 3119893 w 7055181"/>
                <a:gd name="connsiteY27" fmla="*/ 321571 h 4745608"/>
                <a:gd name="connsiteX28" fmla="*/ 3497351 w 7055181"/>
                <a:gd name="connsiteY28" fmla="*/ 674883 h 4745608"/>
                <a:gd name="connsiteX29" fmla="*/ 3759013 w 7055181"/>
                <a:gd name="connsiteY29" fmla="*/ 571878 h 4745608"/>
                <a:gd name="connsiteX30" fmla="*/ 3999043 w 7055181"/>
                <a:gd name="connsiteY30" fmla="*/ 91818 h 4745608"/>
                <a:gd name="connsiteX31" fmla="*/ 4033333 w 7055181"/>
                <a:gd name="connsiteY31" fmla="*/ 11808 h 4745608"/>
                <a:gd name="connsiteX32" fmla="*/ 3984569 w 7055181"/>
                <a:gd name="connsiteY32" fmla="*/ 247366 h 4745608"/>
                <a:gd name="connsiteX33" fmla="*/ 3812791 w 7055181"/>
                <a:gd name="connsiteY33" fmla="*/ 647417 h 4745608"/>
                <a:gd name="connsiteX34" fmla="*/ 3592906 w 7055181"/>
                <a:gd name="connsiteY34" fmla="*/ 811408 h 4745608"/>
                <a:gd name="connsiteX35" fmla="*/ 3604425 w 7055181"/>
                <a:gd name="connsiteY35" fmla="*/ 999253 h 4745608"/>
                <a:gd name="connsiteX36" fmla="*/ 3872985 w 7055181"/>
                <a:gd name="connsiteY36" fmla="*/ 881976 h 4745608"/>
                <a:gd name="connsiteX37" fmla="*/ 4200754 w 7055181"/>
                <a:gd name="connsiteY37" fmla="*/ 774136 h 4745608"/>
                <a:gd name="connsiteX38" fmla="*/ 4064251 w 7055181"/>
                <a:gd name="connsiteY38" fmla="*/ 847195 h 4745608"/>
                <a:gd name="connsiteX39" fmla="*/ 3818880 w 7055181"/>
                <a:gd name="connsiteY39" fmla="*/ 991305 h 4745608"/>
                <a:gd name="connsiteX40" fmla="*/ 3658531 w 7055181"/>
                <a:gd name="connsiteY40" fmla="*/ 1093178 h 4745608"/>
                <a:gd name="connsiteX41" fmla="*/ 3622838 w 7055181"/>
                <a:gd name="connsiteY41" fmla="*/ 1221401 h 4745608"/>
                <a:gd name="connsiteX42" fmla="*/ 3577446 w 7055181"/>
                <a:gd name="connsiteY42" fmla="*/ 1500691 h 4745608"/>
                <a:gd name="connsiteX43" fmla="*/ 3461833 w 7055181"/>
                <a:gd name="connsiteY43" fmla="*/ 1726308 h 4745608"/>
                <a:gd name="connsiteX44" fmla="*/ 3278953 w 7055181"/>
                <a:gd name="connsiteY44" fmla="*/ 2034918 h 4745608"/>
                <a:gd name="connsiteX45" fmla="*/ 3288742 w 7055181"/>
                <a:gd name="connsiteY45" fmla="*/ 2273460 h 4745608"/>
                <a:gd name="connsiteX46" fmla="*/ 3434288 w 7055181"/>
                <a:gd name="connsiteY46" fmla="*/ 2417577 h 4745608"/>
                <a:gd name="connsiteX47" fmla="*/ 3641522 w 7055181"/>
                <a:gd name="connsiteY47" fmla="*/ 2521189 h 4745608"/>
                <a:gd name="connsiteX48" fmla="*/ 4079053 w 7055181"/>
                <a:gd name="connsiteY48" fmla="*/ 2777868 h 4745608"/>
                <a:gd name="connsiteX49" fmla="*/ 5882777 w 7055181"/>
                <a:gd name="connsiteY49" fmla="*/ 3521863 h 4745608"/>
                <a:gd name="connsiteX50" fmla="*/ 6605062 w 7055181"/>
                <a:gd name="connsiteY50" fmla="*/ 3822314 h 4745608"/>
                <a:gd name="connsiteX51" fmla="*/ 6882862 w 7055181"/>
                <a:gd name="connsiteY51" fmla="*/ 3872177 h 4745608"/>
                <a:gd name="connsiteX52" fmla="*/ 7051280 w 7055181"/>
                <a:gd name="connsiteY52" fmla="*/ 4013682 h 4745608"/>
                <a:gd name="connsiteX53" fmla="*/ 6722798 w 7055181"/>
                <a:gd name="connsiteY53" fmla="*/ 4084591 h 4745608"/>
                <a:gd name="connsiteX54" fmla="*/ 6585849 w 7055181"/>
                <a:gd name="connsiteY54" fmla="*/ 4067486 h 4745608"/>
                <a:gd name="connsiteX55" fmla="*/ 6110863 w 7055181"/>
                <a:gd name="connsiteY55" fmla="*/ 3868256 h 4745608"/>
                <a:gd name="connsiteX56" fmla="*/ 4940575 w 7055181"/>
                <a:gd name="connsiteY56" fmla="*/ 3376168 h 4745608"/>
                <a:gd name="connsiteX57" fmla="*/ 3944371 w 7055181"/>
                <a:gd name="connsiteY57" fmla="*/ 2976643 h 4745608"/>
                <a:gd name="connsiteX58" fmla="*/ 3460193 w 7055181"/>
                <a:gd name="connsiteY58" fmla="*/ 2852901 h 4745608"/>
                <a:gd name="connsiteX59" fmla="*/ 3217865 w 7055181"/>
                <a:gd name="connsiteY59" fmla="*/ 2829045 h 4745608"/>
                <a:gd name="connsiteX60" fmla="*/ 3025524 w 7055181"/>
                <a:gd name="connsiteY60" fmla="*/ 2858861 h 4745608"/>
                <a:gd name="connsiteX61" fmla="*/ 2832855 w 7055181"/>
                <a:gd name="connsiteY61" fmla="*/ 2930924 h 4745608"/>
                <a:gd name="connsiteX62" fmla="*/ 2820111 w 7055181"/>
                <a:gd name="connsiteY62" fmla="*/ 3026344 h 4745608"/>
                <a:gd name="connsiteX63" fmla="*/ 2959241 w 7055181"/>
                <a:gd name="connsiteY63" fmla="*/ 3167976 h 4745608"/>
                <a:gd name="connsiteX64" fmla="*/ 3176083 w 7055181"/>
                <a:gd name="connsiteY64" fmla="*/ 3269358 h 4745608"/>
                <a:gd name="connsiteX65" fmla="*/ 3388239 w 7055181"/>
                <a:gd name="connsiteY65" fmla="*/ 3442290 h 4745608"/>
                <a:gd name="connsiteX66" fmla="*/ 3212014 w 7055181"/>
                <a:gd name="connsiteY66" fmla="*/ 3336948 h 4745608"/>
                <a:gd name="connsiteX67" fmla="*/ 3004633 w 7055181"/>
                <a:gd name="connsiteY67" fmla="*/ 3276814 h 4745608"/>
                <a:gd name="connsiteX68" fmla="*/ 2771676 w 7055181"/>
                <a:gd name="connsiteY68" fmla="*/ 3166987 h 4745608"/>
                <a:gd name="connsiteX69" fmla="*/ 2638873 w 7055181"/>
                <a:gd name="connsiteY69" fmla="*/ 3097908 h 4745608"/>
                <a:gd name="connsiteX70" fmla="*/ 2570293 w 7055181"/>
                <a:gd name="connsiteY70" fmla="*/ 3109338 h 4745608"/>
                <a:gd name="connsiteX71" fmla="*/ 2525557 w 7055181"/>
                <a:gd name="connsiteY71" fmla="*/ 3326508 h 4745608"/>
                <a:gd name="connsiteX72" fmla="*/ 2584349 w 7055181"/>
                <a:gd name="connsiteY72" fmla="*/ 3577470 h 4745608"/>
                <a:gd name="connsiteX73" fmla="*/ 2663703 w 7055181"/>
                <a:gd name="connsiteY73" fmla="*/ 3996904 h 4745608"/>
                <a:gd name="connsiteX74" fmla="*/ 2633113 w 7055181"/>
                <a:gd name="connsiteY74" fmla="*/ 4192703 h 4745608"/>
                <a:gd name="connsiteX75" fmla="*/ 2539703 w 7055181"/>
                <a:gd name="connsiteY75" fmla="*/ 4455574 h 4745608"/>
                <a:gd name="connsiteX76" fmla="*/ 2595212 w 7055181"/>
                <a:gd name="connsiteY76" fmla="*/ 3945217 h 4745608"/>
                <a:gd name="connsiteX77" fmla="*/ 2481240 w 7055181"/>
                <a:gd name="connsiteY77" fmla="*/ 3566538 h 4745608"/>
                <a:gd name="connsiteX78" fmla="*/ 2307403 w 7055181"/>
                <a:gd name="connsiteY78" fmla="*/ 3166488 h 4745608"/>
                <a:gd name="connsiteX79" fmla="*/ 2261683 w 7055181"/>
                <a:gd name="connsiteY79" fmla="*/ 3063618 h 4745608"/>
                <a:gd name="connsiteX80" fmla="*/ 2078803 w 7055181"/>
                <a:gd name="connsiteY80" fmla="*/ 2949318 h 4745608"/>
                <a:gd name="connsiteX81" fmla="*/ 1824299 w 7055181"/>
                <a:gd name="connsiteY81" fmla="*/ 3002494 h 4745608"/>
                <a:gd name="connsiteX82" fmla="*/ 1412162 w 7055181"/>
                <a:gd name="connsiteY82" fmla="*/ 3235573 h 4745608"/>
                <a:gd name="connsiteX83" fmla="*/ 1381573 w 7055181"/>
                <a:gd name="connsiteY83" fmla="*/ 3680838 h 4745608"/>
                <a:gd name="connsiteX84" fmla="*/ 1340867 w 7055181"/>
                <a:gd name="connsiteY84" fmla="*/ 3980504 h 4745608"/>
                <a:gd name="connsiteX85" fmla="*/ 1197619 w 7055181"/>
                <a:gd name="connsiteY85" fmla="*/ 4738831 h 4745608"/>
                <a:gd name="connsiteX86" fmla="*/ 1220896 w 7055181"/>
                <a:gd name="connsiteY86" fmla="*/ 4338309 h 4745608"/>
                <a:gd name="connsiteX87" fmla="*/ 1242772 w 7055181"/>
                <a:gd name="connsiteY87" fmla="*/ 4080888 h 4745608"/>
                <a:gd name="connsiteX88" fmla="*/ 1198693 w 7055181"/>
                <a:gd name="connsiteY88" fmla="*/ 3909438 h 4745608"/>
                <a:gd name="connsiteX89" fmla="*/ 970093 w 7055181"/>
                <a:gd name="connsiteY89" fmla="*/ 3989448 h 4745608"/>
                <a:gd name="connsiteX90" fmla="*/ 766328 w 7055181"/>
                <a:gd name="connsiteY90" fmla="*/ 4131990 h 4745608"/>
                <a:gd name="connsiteX91" fmla="*/ 555808 w 7055181"/>
                <a:gd name="connsiteY91" fmla="*/ 4355688 h 4745608"/>
                <a:gd name="connsiteX92" fmla="*/ 785900 w 7055181"/>
                <a:gd name="connsiteY92" fmla="*/ 4017771 h 4745608"/>
                <a:gd name="connsiteX93" fmla="*/ 1130113 w 7055181"/>
                <a:gd name="connsiteY93" fmla="*/ 3817500 h 4745608"/>
                <a:gd name="connsiteX94" fmla="*/ 1278703 w 7055181"/>
                <a:gd name="connsiteY94" fmla="*/ 3726558 h 4745608"/>
                <a:gd name="connsiteX95" fmla="*/ 1269661 w 7055181"/>
                <a:gd name="connsiteY95" fmla="*/ 3390117 h 4745608"/>
                <a:gd name="connsiteX96" fmla="*/ 1309620 w 7055181"/>
                <a:gd name="connsiteY96" fmla="*/ 3169963 h 4745608"/>
                <a:gd name="connsiteX97" fmla="*/ 1393003 w 7055181"/>
                <a:gd name="connsiteY97" fmla="*/ 3052188 h 4745608"/>
                <a:gd name="connsiteX98" fmla="*/ 1080693 w 7055181"/>
                <a:gd name="connsiteY98" fmla="*/ 2984604 h 4745608"/>
                <a:gd name="connsiteX99" fmla="*/ 663453 w 7055181"/>
                <a:gd name="connsiteY99" fmla="*/ 3023360 h 4745608"/>
                <a:gd name="connsiteX100" fmla="*/ 235111 w 7055181"/>
                <a:gd name="connsiteY100" fmla="*/ 3217172 h 4745608"/>
                <a:gd name="connsiteX101" fmla="*/ 421453 w 7055181"/>
                <a:gd name="connsiteY101" fmla="*/ 3029328 h 4745608"/>
                <a:gd name="connsiteX102" fmla="*/ 627193 w 7055181"/>
                <a:gd name="connsiteY102" fmla="*/ 2926458 h 4745608"/>
                <a:gd name="connsiteX103" fmla="*/ 854480 w 7055181"/>
                <a:gd name="connsiteY103" fmla="*/ 2889178 h 4745608"/>
                <a:gd name="connsiteX104" fmla="*/ 1149272 w 7055181"/>
                <a:gd name="connsiteY104" fmla="*/ 2889676 h 4745608"/>
                <a:gd name="connsiteX105" fmla="*/ 1531894 w 7055181"/>
                <a:gd name="connsiteY105" fmla="*/ 2917507 h 4745608"/>
                <a:gd name="connsiteX106" fmla="*/ 1860559 w 7055181"/>
                <a:gd name="connsiteY106" fmla="*/ 2766431 h 4745608"/>
                <a:gd name="connsiteX107" fmla="*/ 1701613 w 7055181"/>
                <a:gd name="connsiteY107" fmla="*/ 2263518 h 4745608"/>
                <a:gd name="connsiteX108" fmla="*/ 1690183 w 7055181"/>
                <a:gd name="connsiteY108" fmla="*/ 1966338 h 4745608"/>
                <a:gd name="connsiteX109" fmla="*/ 1381991 w 7055181"/>
                <a:gd name="connsiteY109" fmla="*/ 1841604 h 4745608"/>
                <a:gd name="connsiteX110" fmla="*/ 1095823 w 7055181"/>
                <a:gd name="connsiteY110" fmla="*/ 1714878 h 4745608"/>
                <a:gd name="connsiteX111" fmla="*/ 746507 w 7055181"/>
                <a:gd name="connsiteY111" fmla="*/ 1626415 h 4745608"/>
                <a:gd name="connsiteX112" fmla="*/ 352873 w 7055181"/>
                <a:gd name="connsiteY112" fmla="*/ 1726308 h 4745608"/>
                <a:gd name="connsiteX113" fmla="*/ 113171 w 7055181"/>
                <a:gd name="connsiteY113" fmla="*/ 1763582 h 4745608"/>
                <a:gd name="connsiteX114" fmla="*/ 9973 w 7055181"/>
                <a:gd name="connsiteY114" fmla="*/ 1737738 h 4745608"/>
                <a:gd name="connsiteX115" fmla="*/ 348516 w 7055181"/>
                <a:gd name="connsiteY115" fmla="*/ 1643812 h 4745608"/>
                <a:gd name="connsiteX116" fmla="*/ 653097 w 7055181"/>
                <a:gd name="connsiteY116" fmla="*/ 1543920 h 4745608"/>
                <a:gd name="connsiteX117" fmla="*/ 1072963 w 7055181"/>
                <a:gd name="connsiteY117" fmla="*/ 1612008 h 4745608"/>
                <a:gd name="connsiteX118" fmla="*/ 1244413 w 7055181"/>
                <a:gd name="connsiteY118" fmla="*/ 1657728 h 4745608"/>
                <a:gd name="connsiteX119" fmla="*/ 1205766 w 7055181"/>
                <a:gd name="connsiteY119" fmla="*/ 1451988 h 4745608"/>
                <a:gd name="connsiteX120" fmla="*/ 1046313 w 7055181"/>
                <a:gd name="connsiteY120" fmla="*/ 815409 h 4745608"/>
                <a:gd name="connsiteX121" fmla="*/ 1221553 w 7055181"/>
                <a:gd name="connsiteY121" fmla="*/ 1211958 h 4745608"/>
                <a:gd name="connsiteX0" fmla="*/ 1221553 w 7055181"/>
                <a:gd name="connsiteY0" fmla="*/ 1211958 h 4745608"/>
                <a:gd name="connsiteX1" fmla="*/ 1343911 w 7055181"/>
                <a:gd name="connsiteY1" fmla="*/ 1559828 h 4745608"/>
                <a:gd name="connsiteX2" fmla="*/ 1553023 w 7055181"/>
                <a:gd name="connsiteY2" fmla="*/ 1657728 h 4745608"/>
                <a:gd name="connsiteX3" fmla="*/ 1907353 w 7055181"/>
                <a:gd name="connsiteY3" fmla="*/ 1680588 h 4745608"/>
                <a:gd name="connsiteX4" fmla="*/ 2021653 w 7055181"/>
                <a:gd name="connsiteY4" fmla="*/ 1543428 h 4745608"/>
                <a:gd name="connsiteX5" fmla="*/ 2124523 w 7055181"/>
                <a:gd name="connsiteY5" fmla="*/ 1291968 h 4745608"/>
                <a:gd name="connsiteX6" fmla="*/ 2124523 w 7055181"/>
                <a:gd name="connsiteY6" fmla="*/ 1120518 h 4745608"/>
                <a:gd name="connsiteX7" fmla="*/ 2068029 w 7055181"/>
                <a:gd name="connsiteY7" fmla="*/ 825325 h 4745608"/>
                <a:gd name="connsiteX8" fmla="*/ 2078803 w 7055181"/>
                <a:gd name="connsiteY8" fmla="*/ 777618 h 4745608"/>
                <a:gd name="connsiteX9" fmla="*/ 2170243 w 7055181"/>
                <a:gd name="connsiteY9" fmla="*/ 1086228 h 4745608"/>
                <a:gd name="connsiteX10" fmla="*/ 2215963 w 7055181"/>
                <a:gd name="connsiteY10" fmla="*/ 1269108 h 4745608"/>
                <a:gd name="connsiteX11" fmla="*/ 2284543 w 7055181"/>
                <a:gd name="connsiteY11" fmla="*/ 1303398 h 4745608"/>
                <a:gd name="connsiteX12" fmla="*/ 2330263 w 7055181"/>
                <a:gd name="connsiteY12" fmla="*/ 1166238 h 4745608"/>
                <a:gd name="connsiteX13" fmla="*/ 2467423 w 7055181"/>
                <a:gd name="connsiteY13" fmla="*/ 880488 h 4745608"/>
                <a:gd name="connsiteX14" fmla="*/ 2558863 w 7055181"/>
                <a:gd name="connsiteY14" fmla="*/ 640458 h 4745608"/>
                <a:gd name="connsiteX15" fmla="*/ 2616013 w 7055181"/>
                <a:gd name="connsiteY15" fmla="*/ 537588 h 4745608"/>
                <a:gd name="connsiteX16" fmla="*/ 2558863 w 7055181"/>
                <a:gd name="connsiteY16" fmla="*/ 789048 h 4745608"/>
                <a:gd name="connsiteX17" fmla="*/ 2444563 w 7055181"/>
                <a:gd name="connsiteY17" fmla="*/ 1097658 h 4745608"/>
                <a:gd name="connsiteX18" fmla="*/ 2375983 w 7055181"/>
                <a:gd name="connsiteY18" fmla="*/ 1406268 h 4745608"/>
                <a:gd name="connsiteX19" fmla="*/ 2558863 w 7055181"/>
                <a:gd name="connsiteY19" fmla="*/ 1577718 h 4745608"/>
                <a:gd name="connsiteX20" fmla="*/ 2878903 w 7055181"/>
                <a:gd name="connsiteY20" fmla="*/ 1657728 h 4745608"/>
                <a:gd name="connsiteX21" fmla="*/ 3187513 w 7055181"/>
                <a:gd name="connsiteY21" fmla="*/ 1657728 h 4745608"/>
                <a:gd name="connsiteX22" fmla="*/ 3370393 w 7055181"/>
                <a:gd name="connsiteY22" fmla="*/ 1566288 h 4745608"/>
                <a:gd name="connsiteX23" fmla="*/ 3488066 w 7055181"/>
                <a:gd name="connsiteY23" fmla="*/ 1246753 h 4745608"/>
                <a:gd name="connsiteX24" fmla="*/ 3495138 w 7055181"/>
                <a:gd name="connsiteY24" fmla="*/ 1115548 h 4745608"/>
                <a:gd name="connsiteX25" fmla="*/ 3493650 w 7055181"/>
                <a:gd name="connsiteY25" fmla="*/ 1063976 h 4745608"/>
                <a:gd name="connsiteX26" fmla="*/ 3450403 w 7055181"/>
                <a:gd name="connsiteY26" fmla="*/ 777618 h 4745608"/>
                <a:gd name="connsiteX27" fmla="*/ 3119893 w 7055181"/>
                <a:gd name="connsiteY27" fmla="*/ 321571 h 4745608"/>
                <a:gd name="connsiteX28" fmla="*/ 3497351 w 7055181"/>
                <a:gd name="connsiteY28" fmla="*/ 674883 h 4745608"/>
                <a:gd name="connsiteX29" fmla="*/ 3759013 w 7055181"/>
                <a:gd name="connsiteY29" fmla="*/ 571878 h 4745608"/>
                <a:gd name="connsiteX30" fmla="*/ 3999043 w 7055181"/>
                <a:gd name="connsiteY30" fmla="*/ 91818 h 4745608"/>
                <a:gd name="connsiteX31" fmla="*/ 4033333 w 7055181"/>
                <a:gd name="connsiteY31" fmla="*/ 11808 h 4745608"/>
                <a:gd name="connsiteX32" fmla="*/ 3984569 w 7055181"/>
                <a:gd name="connsiteY32" fmla="*/ 247366 h 4745608"/>
                <a:gd name="connsiteX33" fmla="*/ 3812791 w 7055181"/>
                <a:gd name="connsiteY33" fmla="*/ 647417 h 4745608"/>
                <a:gd name="connsiteX34" fmla="*/ 3592906 w 7055181"/>
                <a:gd name="connsiteY34" fmla="*/ 811408 h 4745608"/>
                <a:gd name="connsiteX35" fmla="*/ 3604425 w 7055181"/>
                <a:gd name="connsiteY35" fmla="*/ 999253 h 4745608"/>
                <a:gd name="connsiteX36" fmla="*/ 3872985 w 7055181"/>
                <a:gd name="connsiteY36" fmla="*/ 881976 h 4745608"/>
                <a:gd name="connsiteX37" fmla="*/ 4200754 w 7055181"/>
                <a:gd name="connsiteY37" fmla="*/ 774136 h 4745608"/>
                <a:gd name="connsiteX38" fmla="*/ 4064251 w 7055181"/>
                <a:gd name="connsiteY38" fmla="*/ 847195 h 4745608"/>
                <a:gd name="connsiteX39" fmla="*/ 3818880 w 7055181"/>
                <a:gd name="connsiteY39" fmla="*/ 991305 h 4745608"/>
                <a:gd name="connsiteX40" fmla="*/ 3658531 w 7055181"/>
                <a:gd name="connsiteY40" fmla="*/ 1093178 h 4745608"/>
                <a:gd name="connsiteX41" fmla="*/ 3622838 w 7055181"/>
                <a:gd name="connsiteY41" fmla="*/ 1221401 h 4745608"/>
                <a:gd name="connsiteX42" fmla="*/ 3577446 w 7055181"/>
                <a:gd name="connsiteY42" fmla="*/ 1500691 h 4745608"/>
                <a:gd name="connsiteX43" fmla="*/ 3461833 w 7055181"/>
                <a:gd name="connsiteY43" fmla="*/ 1726308 h 4745608"/>
                <a:gd name="connsiteX44" fmla="*/ 3278953 w 7055181"/>
                <a:gd name="connsiteY44" fmla="*/ 2034918 h 4745608"/>
                <a:gd name="connsiteX45" fmla="*/ 3288742 w 7055181"/>
                <a:gd name="connsiteY45" fmla="*/ 2273460 h 4745608"/>
                <a:gd name="connsiteX46" fmla="*/ 3434288 w 7055181"/>
                <a:gd name="connsiteY46" fmla="*/ 2417577 h 4745608"/>
                <a:gd name="connsiteX47" fmla="*/ 3641522 w 7055181"/>
                <a:gd name="connsiteY47" fmla="*/ 2521189 h 4745608"/>
                <a:gd name="connsiteX48" fmla="*/ 4079053 w 7055181"/>
                <a:gd name="connsiteY48" fmla="*/ 2777868 h 4745608"/>
                <a:gd name="connsiteX49" fmla="*/ 5882777 w 7055181"/>
                <a:gd name="connsiteY49" fmla="*/ 3521863 h 4745608"/>
                <a:gd name="connsiteX50" fmla="*/ 6605062 w 7055181"/>
                <a:gd name="connsiteY50" fmla="*/ 3822314 h 4745608"/>
                <a:gd name="connsiteX51" fmla="*/ 6882862 w 7055181"/>
                <a:gd name="connsiteY51" fmla="*/ 3872177 h 4745608"/>
                <a:gd name="connsiteX52" fmla="*/ 7051280 w 7055181"/>
                <a:gd name="connsiteY52" fmla="*/ 4013682 h 4745608"/>
                <a:gd name="connsiteX53" fmla="*/ 6722798 w 7055181"/>
                <a:gd name="connsiteY53" fmla="*/ 4084591 h 4745608"/>
                <a:gd name="connsiteX54" fmla="*/ 6585849 w 7055181"/>
                <a:gd name="connsiteY54" fmla="*/ 4067486 h 4745608"/>
                <a:gd name="connsiteX55" fmla="*/ 6110863 w 7055181"/>
                <a:gd name="connsiteY55" fmla="*/ 3868256 h 4745608"/>
                <a:gd name="connsiteX56" fmla="*/ 4940575 w 7055181"/>
                <a:gd name="connsiteY56" fmla="*/ 3376168 h 4745608"/>
                <a:gd name="connsiteX57" fmla="*/ 3944371 w 7055181"/>
                <a:gd name="connsiteY57" fmla="*/ 2976643 h 4745608"/>
                <a:gd name="connsiteX58" fmla="*/ 3460193 w 7055181"/>
                <a:gd name="connsiteY58" fmla="*/ 2852901 h 4745608"/>
                <a:gd name="connsiteX59" fmla="*/ 3217865 w 7055181"/>
                <a:gd name="connsiteY59" fmla="*/ 2829045 h 4745608"/>
                <a:gd name="connsiteX60" fmla="*/ 3025524 w 7055181"/>
                <a:gd name="connsiteY60" fmla="*/ 2858861 h 4745608"/>
                <a:gd name="connsiteX61" fmla="*/ 2832855 w 7055181"/>
                <a:gd name="connsiteY61" fmla="*/ 2930924 h 4745608"/>
                <a:gd name="connsiteX62" fmla="*/ 2820111 w 7055181"/>
                <a:gd name="connsiteY62" fmla="*/ 3026344 h 4745608"/>
                <a:gd name="connsiteX63" fmla="*/ 2959241 w 7055181"/>
                <a:gd name="connsiteY63" fmla="*/ 3167976 h 4745608"/>
                <a:gd name="connsiteX64" fmla="*/ 3176083 w 7055181"/>
                <a:gd name="connsiteY64" fmla="*/ 3269358 h 4745608"/>
                <a:gd name="connsiteX65" fmla="*/ 3388239 w 7055181"/>
                <a:gd name="connsiteY65" fmla="*/ 3442290 h 4745608"/>
                <a:gd name="connsiteX66" fmla="*/ 3212014 w 7055181"/>
                <a:gd name="connsiteY66" fmla="*/ 3336948 h 4745608"/>
                <a:gd name="connsiteX67" fmla="*/ 3004633 w 7055181"/>
                <a:gd name="connsiteY67" fmla="*/ 3276814 h 4745608"/>
                <a:gd name="connsiteX68" fmla="*/ 2771676 w 7055181"/>
                <a:gd name="connsiteY68" fmla="*/ 3166987 h 4745608"/>
                <a:gd name="connsiteX69" fmla="*/ 2638873 w 7055181"/>
                <a:gd name="connsiteY69" fmla="*/ 3097908 h 4745608"/>
                <a:gd name="connsiteX70" fmla="*/ 2570293 w 7055181"/>
                <a:gd name="connsiteY70" fmla="*/ 3109338 h 4745608"/>
                <a:gd name="connsiteX71" fmla="*/ 2525557 w 7055181"/>
                <a:gd name="connsiteY71" fmla="*/ 3326508 h 4745608"/>
                <a:gd name="connsiteX72" fmla="*/ 2584349 w 7055181"/>
                <a:gd name="connsiteY72" fmla="*/ 3577470 h 4745608"/>
                <a:gd name="connsiteX73" fmla="*/ 2663703 w 7055181"/>
                <a:gd name="connsiteY73" fmla="*/ 3996904 h 4745608"/>
                <a:gd name="connsiteX74" fmla="*/ 2633113 w 7055181"/>
                <a:gd name="connsiteY74" fmla="*/ 4192703 h 4745608"/>
                <a:gd name="connsiteX75" fmla="*/ 2539703 w 7055181"/>
                <a:gd name="connsiteY75" fmla="*/ 4455574 h 4745608"/>
                <a:gd name="connsiteX76" fmla="*/ 2595212 w 7055181"/>
                <a:gd name="connsiteY76" fmla="*/ 3945217 h 4745608"/>
                <a:gd name="connsiteX77" fmla="*/ 2481240 w 7055181"/>
                <a:gd name="connsiteY77" fmla="*/ 3566538 h 4745608"/>
                <a:gd name="connsiteX78" fmla="*/ 2307403 w 7055181"/>
                <a:gd name="connsiteY78" fmla="*/ 3166488 h 4745608"/>
                <a:gd name="connsiteX79" fmla="*/ 2261683 w 7055181"/>
                <a:gd name="connsiteY79" fmla="*/ 3063618 h 4745608"/>
                <a:gd name="connsiteX80" fmla="*/ 2078803 w 7055181"/>
                <a:gd name="connsiteY80" fmla="*/ 2949318 h 4745608"/>
                <a:gd name="connsiteX81" fmla="*/ 1824299 w 7055181"/>
                <a:gd name="connsiteY81" fmla="*/ 3002494 h 4745608"/>
                <a:gd name="connsiteX82" fmla="*/ 1412162 w 7055181"/>
                <a:gd name="connsiteY82" fmla="*/ 3235573 h 4745608"/>
                <a:gd name="connsiteX83" fmla="*/ 1381573 w 7055181"/>
                <a:gd name="connsiteY83" fmla="*/ 3680838 h 4745608"/>
                <a:gd name="connsiteX84" fmla="*/ 1340867 w 7055181"/>
                <a:gd name="connsiteY84" fmla="*/ 3980504 h 4745608"/>
                <a:gd name="connsiteX85" fmla="*/ 1197619 w 7055181"/>
                <a:gd name="connsiteY85" fmla="*/ 4738831 h 4745608"/>
                <a:gd name="connsiteX86" fmla="*/ 1220896 w 7055181"/>
                <a:gd name="connsiteY86" fmla="*/ 4338309 h 4745608"/>
                <a:gd name="connsiteX87" fmla="*/ 1242772 w 7055181"/>
                <a:gd name="connsiteY87" fmla="*/ 4080888 h 4745608"/>
                <a:gd name="connsiteX88" fmla="*/ 1198693 w 7055181"/>
                <a:gd name="connsiteY88" fmla="*/ 3909438 h 4745608"/>
                <a:gd name="connsiteX89" fmla="*/ 970093 w 7055181"/>
                <a:gd name="connsiteY89" fmla="*/ 3989448 h 4745608"/>
                <a:gd name="connsiteX90" fmla="*/ 766328 w 7055181"/>
                <a:gd name="connsiteY90" fmla="*/ 4131990 h 4745608"/>
                <a:gd name="connsiteX91" fmla="*/ 555808 w 7055181"/>
                <a:gd name="connsiteY91" fmla="*/ 4355688 h 4745608"/>
                <a:gd name="connsiteX92" fmla="*/ 785900 w 7055181"/>
                <a:gd name="connsiteY92" fmla="*/ 4017771 h 4745608"/>
                <a:gd name="connsiteX93" fmla="*/ 1130113 w 7055181"/>
                <a:gd name="connsiteY93" fmla="*/ 3817500 h 4745608"/>
                <a:gd name="connsiteX94" fmla="*/ 1278703 w 7055181"/>
                <a:gd name="connsiteY94" fmla="*/ 3726558 h 4745608"/>
                <a:gd name="connsiteX95" fmla="*/ 1269661 w 7055181"/>
                <a:gd name="connsiteY95" fmla="*/ 3390117 h 4745608"/>
                <a:gd name="connsiteX96" fmla="*/ 1309620 w 7055181"/>
                <a:gd name="connsiteY96" fmla="*/ 3169963 h 4745608"/>
                <a:gd name="connsiteX97" fmla="*/ 1393003 w 7055181"/>
                <a:gd name="connsiteY97" fmla="*/ 3052188 h 4745608"/>
                <a:gd name="connsiteX98" fmla="*/ 1080693 w 7055181"/>
                <a:gd name="connsiteY98" fmla="*/ 2984604 h 4745608"/>
                <a:gd name="connsiteX99" fmla="*/ 663453 w 7055181"/>
                <a:gd name="connsiteY99" fmla="*/ 3023360 h 4745608"/>
                <a:gd name="connsiteX100" fmla="*/ 235111 w 7055181"/>
                <a:gd name="connsiteY100" fmla="*/ 3217172 h 4745608"/>
                <a:gd name="connsiteX101" fmla="*/ 421453 w 7055181"/>
                <a:gd name="connsiteY101" fmla="*/ 3029328 h 4745608"/>
                <a:gd name="connsiteX102" fmla="*/ 627193 w 7055181"/>
                <a:gd name="connsiteY102" fmla="*/ 2926458 h 4745608"/>
                <a:gd name="connsiteX103" fmla="*/ 854480 w 7055181"/>
                <a:gd name="connsiteY103" fmla="*/ 2889178 h 4745608"/>
                <a:gd name="connsiteX104" fmla="*/ 1149272 w 7055181"/>
                <a:gd name="connsiteY104" fmla="*/ 2889676 h 4745608"/>
                <a:gd name="connsiteX105" fmla="*/ 1531894 w 7055181"/>
                <a:gd name="connsiteY105" fmla="*/ 2917507 h 4745608"/>
                <a:gd name="connsiteX106" fmla="*/ 1860559 w 7055181"/>
                <a:gd name="connsiteY106" fmla="*/ 2766431 h 4745608"/>
                <a:gd name="connsiteX107" fmla="*/ 1701613 w 7055181"/>
                <a:gd name="connsiteY107" fmla="*/ 2263518 h 4745608"/>
                <a:gd name="connsiteX108" fmla="*/ 1690183 w 7055181"/>
                <a:gd name="connsiteY108" fmla="*/ 1966338 h 4745608"/>
                <a:gd name="connsiteX109" fmla="*/ 1381991 w 7055181"/>
                <a:gd name="connsiteY109" fmla="*/ 1841604 h 4745608"/>
                <a:gd name="connsiteX110" fmla="*/ 1095823 w 7055181"/>
                <a:gd name="connsiteY110" fmla="*/ 1714878 h 4745608"/>
                <a:gd name="connsiteX111" fmla="*/ 746507 w 7055181"/>
                <a:gd name="connsiteY111" fmla="*/ 1626415 h 4745608"/>
                <a:gd name="connsiteX112" fmla="*/ 352873 w 7055181"/>
                <a:gd name="connsiteY112" fmla="*/ 1726308 h 4745608"/>
                <a:gd name="connsiteX113" fmla="*/ 113171 w 7055181"/>
                <a:gd name="connsiteY113" fmla="*/ 1763582 h 4745608"/>
                <a:gd name="connsiteX114" fmla="*/ 9973 w 7055181"/>
                <a:gd name="connsiteY114" fmla="*/ 1737738 h 4745608"/>
                <a:gd name="connsiteX115" fmla="*/ 348516 w 7055181"/>
                <a:gd name="connsiteY115" fmla="*/ 1643812 h 4745608"/>
                <a:gd name="connsiteX116" fmla="*/ 653097 w 7055181"/>
                <a:gd name="connsiteY116" fmla="*/ 1543920 h 4745608"/>
                <a:gd name="connsiteX117" fmla="*/ 1072963 w 7055181"/>
                <a:gd name="connsiteY117" fmla="*/ 1612008 h 4745608"/>
                <a:gd name="connsiteX118" fmla="*/ 1244413 w 7055181"/>
                <a:gd name="connsiteY118" fmla="*/ 1657728 h 4745608"/>
                <a:gd name="connsiteX119" fmla="*/ 1205766 w 7055181"/>
                <a:gd name="connsiteY119" fmla="*/ 1451988 h 4745608"/>
                <a:gd name="connsiteX120" fmla="*/ 1046313 w 7055181"/>
                <a:gd name="connsiteY120" fmla="*/ 815409 h 4745608"/>
                <a:gd name="connsiteX121" fmla="*/ 1221553 w 7055181"/>
                <a:gd name="connsiteY121" fmla="*/ 1211958 h 4745608"/>
                <a:gd name="connsiteX0" fmla="*/ 1221553 w 7055181"/>
                <a:gd name="connsiteY0" fmla="*/ 1211958 h 4745608"/>
                <a:gd name="connsiteX1" fmla="*/ 1343911 w 7055181"/>
                <a:gd name="connsiteY1" fmla="*/ 1559828 h 4745608"/>
                <a:gd name="connsiteX2" fmla="*/ 1553023 w 7055181"/>
                <a:gd name="connsiteY2" fmla="*/ 1657728 h 4745608"/>
                <a:gd name="connsiteX3" fmla="*/ 1907353 w 7055181"/>
                <a:gd name="connsiteY3" fmla="*/ 1680588 h 4745608"/>
                <a:gd name="connsiteX4" fmla="*/ 2021653 w 7055181"/>
                <a:gd name="connsiteY4" fmla="*/ 1543428 h 4745608"/>
                <a:gd name="connsiteX5" fmla="*/ 2124523 w 7055181"/>
                <a:gd name="connsiteY5" fmla="*/ 1291968 h 4745608"/>
                <a:gd name="connsiteX6" fmla="*/ 2124523 w 7055181"/>
                <a:gd name="connsiteY6" fmla="*/ 1120518 h 4745608"/>
                <a:gd name="connsiteX7" fmla="*/ 2068029 w 7055181"/>
                <a:gd name="connsiteY7" fmla="*/ 825325 h 4745608"/>
                <a:gd name="connsiteX8" fmla="*/ 2078803 w 7055181"/>
                <a:gd name="connsiteY8" fmla="*/ 777618 h 4745608"/>
                <a:gd name="connsiteX9" fmla="*/ 2170243 w 7055181"/>
                <a:gd name="connsiteY9" fmla="*/ 1086228 h 4745608"/>
                <a:gd name="connsiteX10" fmla="*/ 2215963 w 7055181"/>
                <a:gd name="connsiteY10" fmla="*/ 1269108 h 4745608"/>
                <a:gd name="connsiteX11" fmla="*/ 2284543 w 7055181"/>
                <a:gd name="connsiteY11" fmla="*/ 1303398 h 4745608"/>
                <a:gd name="connsiteX12" fmla="*/ 2330263 w 7055181"/>
                <a:gd name="connsiteY12" fmla="*/ 1166238 h 4745608"/>
                <a:gd name="connsiteX13" fmla="*/ 2467423 w 7055181"/>
                <a:gd name="connsiteY13" fmla="*/ 880488 h 4745608"/>
                <a:gd name="connsiteX14" fmla="*/ 2558863 w 7055181"/>
                <a:gd name="connsiteY14" fmla="*/ 640458 h 4745608"/>
                <a:gd name="connsiteX15" fmla="*/ 2616013 w 7055181"/>
                <a:gd name="connsiteY15" fmla="*/ 537588 h 4745608"/>
                <a:gd name="connsiteX16" fmla="*/ 2558863 w 7055181"/>
                <a:gd name="connsiteY16" fmla="*/ 789048 h 4745608"/>
                <a:gd name="connsiteX17" fmla="*/ 2444563 w 7055181"/>
                <a:gd name="connsiteY17" fmla="*/ 1097658 h 4745608"/>
                <a:gd name="connsiteX18" fmla="*/ 2375983 w 7055181"/>
                <a:gd name="connsiteY18" fmla="*/ 1406268 h 4745608"/>
                <a:gd name="connsiteX19" fmla="*/ 2558863 w 7055181"/>
                <a:gd name="connsiteY19" fmla="*/ 1577718 h 4745608"/>
                <a:gd name="connsiteX20" fmla="*/ 2878903 w 7055181"/>
                <a:gd name="connsiteY20" fmla="*/ 1657728 h 4745608"/>
                <a:gd name="connsiteX21" fmla="*/ 3187513 w 7055181"/>
                <a:gd name="connsiteY21" fmla="*/ 1657728 h 4745608"/>
                <a:gd name="connsiteX22" fmla="*/ 3370393 w 7055181"/>
                <a:gd name="connsiteY22" fmla="*/ 1566288 h 4745608"/>
                <a:gd name="connsiteX23" fmla="*/ 3488066 w 7055181"/>
                <a:gd name="connsiteY23" fmla="*/ 1246753 h 4745608"/>
                <a:gd name="connsiteX24" fmla="*/ 3495138 w 7055181"/>
                <a:gd name="connsiteY24" fmla="*/ 1115548 h 4745608"/>
                <a:gd name="connsiteX25" fmla="*/ 3493650 w 7055181"/>
                <a:gd name="connsiteY25" fmla="*/ 1063976 h 4745608"/>
                <a:gd name="connsiteX26" fmla="*/ 3450403 w 7055181"/>
                <a:gd name="connsiteY26" fmla="*/ 777618 h 4745608"/>
                <a:gd name="connsiteX27" fmla="*/ 3119893 w 7055181"/>
                <a:gd name="connsiteY27" fmla="*/ 321571 h 4745608"/>
                <a:gd name="connsiteX28" fmla="*/ 3497351 w 7055181"/>
                <a:gd name="connsiteY28" fmla="*/ 674883 h 4745608"/>
                <a:gd name="connsiteX29" fmla="*/ 3759013 w 7055181"/>
                <a:gd name="connsiteY29" fmla="*/ 571878 h 4745608"/>
                <a:gd name="connsiteX30" fmla="*/ 3999043 w 7055181"/>
                <a:gd name="connsiteY30" fmla="*/ 91818 h 4745608"/>
                <a:gd name="connsiteX31" fmla="*/ 4033333 w 7055181"/>
                <a:gd name="connsiteY31" fmla="*/ 11808 h 4745608"/>
                <a:gd name="connsiteX32" fmla="*/ 3984569 w 7055181"/>
                <a:gd name="connsiteY32" fmla="*/ 247366 h 4745608"/>
                <a:gd name="connsiteX33" fmla="*/ 3812791 w 7055181"/>
                <a:gd name="connsiteY33" fmla="*/ 647417 h 4745608"/>
                <a:gd name="connsiteX34" fmla="*/ 3592906 w 7055181"/>
                <a:gd name="connsiteY34" fmla="*/ 811408 h 4745608"/>
                <a:gd name="connsiteX35" fmla="*/ 3604425 w 7055181"/>
                <a:gd name="connsiteY35" fmla="*/ 999253 h 4745608"/>
                <a:gd name="connsiteX36" fmla="*/ 3872985 w 7055181"/>
                <a:gd name="connsiteY36" fmla="*/ 881976 h 4745608"/>
                <a:gd name="connsiteX37" fmla="*/ 4200754 w 7055181"/>
                <a:gd name="connsiteY37" fmla="*/ 774136 h 4745608"/>
                <a:gd name="connsiteX38" fmla="*/ 4064251 w 7055181"/>
                <a:gd name="connsiteY38" fmla="*/ 847195 h 4745608"/>
                <a:gd name="connsiteX39" fmla="*/ 3818880 w 7055181"/>
                <a:gd name="connsiteY39" fmla="*/ 991305 h 4745608"/>
                <a:gd name="connsiteX40" fmla="*/ 3658531 w 7055181"/>
                <a:gd name="connsiteY40" fmla="*/ 1093178 h 4745608"/>
                <a:gd name="connsiteX41" fmla="*/ 3622838 w 7055181"/>
                <a:gd name="connsiteY41" fmla="*/ 1221401 h 4745608"/>
                <a:gd name="connsiteX42" fmla="*/ 3577446 w 7055181"/>
                <a:gd name="connsiteY42" fmla="*/ 1500691 h 4745608"/>
                <a:gd name="connsiteX43" fmla="*/ 3461833 w 7055181"/>
                <a:gd name="connsiteY43" fmla="*/ 1726308 h 4745608"/>
                <a:gd name="connsiteX44" fmla="*/ 3278953 w 7055181"/>
                <a:gd name="connsiteY44" fmla="*/ 2034918 h 4745608"/>
                <a:gd name="connsiteX45" fmla="*/ 3288742 w 7055181"/>
                <a:gd name="connsiteY45" fmla="*/ 2273460 h 4745608"/>
                <a:gd name="connsiteX46" fmla="*/ 3434288 w 7055181"/>
                <a:gd name="connsiteY46" fmla="*/ 2417577 h 4745608"/>
                <a:gd name="connsiteX47" fmla="*/ 3641522 w 7055181"/>
                <a:gd name="connsiteY47" fmla="*/ 2521189 h 4745608"/>
                <a:gd name="connsiteX48" fmla="*/ 4079053 w 7055181"/>
                <a:gd name="connsiteY48" fmla="*/ 2777868 h 4745608"/>
                <a:gd name="connsiteX49" fmla="*/ 5882777 w 7055181"/>
                <a:gd name="connsiteY49" fmla="*/ 3521863 h 4745608"/>
                <a:gd name="connsiteX50" fmla="*/ 6605062 w 7055181"/>
                <a:gd name="connsiteY50" fmla="*/ 3822314 h 4745608"/>
                <a:gd name="connsiteX51" fmla="*/ 6882862 w 7055181"/>
                <a:gd name="connsiteY51" fmla="*/ 3872177 h 4745608"/>
                <a:gd name="connsiteX52" fmla="*/ 7051280 w 7055181"/>
                <a:gd name="connsiteY52" fmla="*/ 4013682 h 4745608"/>
                <a:gd name="connsiteX53" fmla="*/ 6722798 w 7055181"/>
                <a:gd name="connsiteY53" fmla="*/ 4084591 h 4745608"/>
                <a:gd name="connsiteX54" fmla="*/ 6585849 w 7055181"/>
                <a:gd name="connsiteY54" fmla="*/ 4067486 h 4745608"/>
                <a:gd name="connsiteX55" fmla="*/ 6110863 w 7055181"/>
                <a:gd name="connsiteY55" fmla="*/ 3868256 h 4745608"/>
                <a:gd name="connsiteX56" fmla="*/ 4940575 w 7055181"/>
                <a:gd name="connsiteY56" fmla="*/ 3376168 h 4745608"/>
                <a:gd name="connsiteX57" fmla="*/ 3944371 w 7055181"/>
                <a:gd name="connsiteY57" fmla="*/ 2976643 h 4745608"/>
                <a:gd name="connsiteX58" fmla="*/ 3460193 w 7055181"/>
                <a:gd name="connsiteY58" fmla="*/ 2852901 h 4745608"/>
                <a:gd name="connsiteX59" fmla="*/ 3217865 w 7055181"/>
                <a:gd name="connsiteY59" fmla="*/ 2829045 h 4745608"/>
                <a:gd name="connsiteX60" fmla="*/ 3025524 w 7055181"/>
                <a:gd name="connsiteY60" fmla="*/ 2858861 h 4745608"/>
                <a:gd name="connsiteX61" fmla="*/ 2832855 w 7055181"/>
                <a:gd name="connsiteY61" fmla="*/ 2930924 h 4745608"/>
                <a:gd name="connsiteX62" fmla="*/ 2820111 w 7055181"/>
                <a:gd name="connsiteY62" fmla="*/ 3026344 h 4745608"/>
                <a:gd name="connsiteX63" fmla="*/ 2959241 w 7055181"/>
                <a:gd name="connsiteY63" fmla="*/ 3167976 h 4745608"/>
                <a:gd name="connsiteX64" fmla="*/ 3176083 w 7055181"/>
                <a:gd name="connsiteY64" fmla="*/ 3269358 h 4745608"/>
                <a:gd name="connsiteX65" fmla="*/ 3388239 w 7055181"/>
                <a:gd name="connsiteY65" fmla="*/ 3442290 h 4745608"/>
                <a:gd name="connsiteX66" fmla="*/ 3212014 w 7055181"/>
                <a:gd name="connsiteY66" fmla="*/ 3336948 h 4745608"/>
                <a:gd name="connsiteX67" fmla="*/ 3004633 w 7055181"/>
                <a:gd name="connsiteY67" fmla="*/ 3276814 h 4745608"/>
                <a:gd name="connsiteX68" fmla="*/ 2771676 w 7055181"/>
                <a:gd name="connsiteY68" fmla="*/ 3166987 h 4745608"/>
                <a:gd name="connsiteX69" fmla="*/ 2638873 w 7055181"/>
                <a:gd name="connsiteY69" fmla="*/ 3097908 h 4745608"/>
                <a:gd name="connsiteX70" fmla="*/ 2570293 w 7055181"/>
                <a:gd name="connsiteY70" fmla="*/ 3109338 h 4745608"/>
                <a:gd name="connsiteX71" fmla="*/ 2525557 w 7055181"/>
                <a:gd name="connsiteY71" fmla="*/ 3326508 h 4745608"/>
                <a:gd name="connsiteX72" fmla="*/ 2584349 w 7055181"/>
                <a:gd name="connsiteY72" fmla="*/ 3577470 h 4745608"/>
                <a:gd name="connsiteX73" fmla="*/ 2663703 w 7055181"/>
                <a:gd name="connsiteY73" fmla="*/ 3996904 h 4745608"/>
                <a:gd name="connsiteX74" fmla="*/ 2633113 w 7055181"/>
                <a:gd name="connsiteY74" fmla="*/ 4192703 h 4745608"/>
                <a:gd name="connsiteX75" fmla="*/ 2539703 w 7055181"/>
                <a:gd name="connsiteY75" fmla="*/ 4455574 h 4745608"/>
                <a:gd name="connsiteX76" fmla="*/ 2595212 w 7055181"/>
                <a:gd name="connsiteY76" fmla="*/ 3945217 h 4745608"/>
                <a:gd name="connsiteX77" fmla="*/ 2481240 w 7055181"/>
                <a:gd name="connsiteY77" fmla="*/ 3566538 h 4745608"/>
                <a:gd name="connsiteX78" fmla="*/ 2307403 w 7055181"/>
                <a:gd name="connsiteY78" fmla="*/ 3166488 h 4745608"/>
                <a:gd name="connsiteX79" fmla="*/ 2261683 w 7055181"/>
                <a:gd name="connsiteY79" fmla="*/ 3063618 h 4745608"/>
                <a:gd name="connsiteX80" fmla="*/ 2078803 w 7055181"/>
                <a:gd name="connsiteY80" fmla="*/ 2949318 h 4745608"/>
                <a:gd name="connsiteX81" fmla="*/ 1824299 w 7055181"/>
                <a:gd name="connsiteY81" fmla="*/ 3002494 h 4745608"/>
                <a:gd name="connsiteX82" fmla="*/ 1412162 w 7055181"/>
                <a:gd name="connsiteY82" fmla="*/ 3235573 h 4745608"/>
                <a:gd name="connsiteX83" fmla="*/ 1381573 w 7055181"/>
                <a:gd name="connsiteY83" fmla="*/ 3680838 h 4745608"/>
                <a:gd name="connsiteX84" fmla="*/ 1340867 w 7055181"/>
                <a:gd name="connsiteY84" fmla="*/ 3980504 h 4745608"/>
                <a:gd name="connsiteX85" fmla="*/ 1197619 w 7055181"/>
                <a:gd name="connsiteY85" fmla="*/ 4738831 h 4745608"/>
                <a:gd name="connsiteX86" fmla="*/ 1220896 w 7055181"/>
                <a:gd name="connsiteY86" fmla="*/ 4338309 h 4745608"/>
                <a:gd name="connsiteX87" fmla="*/ 1242772 w 7055181"/>
                <a:gd name="connsiteY87" fmla="*/ 4080888 h 4745608"/>
                <a:gd name="connsiteX88" fmla="*/ 1198693 w 7055181"/>
                <a:gd name="connsiteY88" fmla="*/ 3909438 h 4745608"/>
                <a:gd name="connsiteX89" fmla="*/ 970093 w 7055181"/>
                <a:gd name="connsiteY89" fmla="*/ 3989448 h 4745608"/>
                <a:gd name="connsiteX90" fmla="*/ 766328 w 7055181"/>
                <a:gd name="connsiteY90" fmla="*/ 4131990 h 4745608"/>
                <a:gd name="connsiteX91" fmla="*/ 555808 w 7055181"/>
                <a:gd name="connsiteY91" fmla="*/ 4355688 h 4745608"/>
                <a:gd name="connsiteX92" fmla="*/ 785900 w 7055181"/>
                <a:gd name="connsiteY92" fmla="*/ 4017771 h 4745608"/>
                <a:gd name="connsiteX93" fmla="*/ 1130113 w 7055181"/>
                <a:gd name="connsiteY93" fmla="*/ 3817500 h 4745608"/>
                <a:gd name="connsiteX94" fmla="*/ 1278703 w 7055181"/>
                <a:gd name="connsiteY94" fmla="*/ 3726558 h 4745608"/>
                <a:gd name="connsiteX95" fmla="*/ 1269661 w 7055181"/>
                <a:gd name="connsiteY95" fmla="*/ 3390117 h 4745608"/>
                <a:gd name="connsiteX96" fmla="*/ 1309620 w 7055181"/>
                <a:gd name="connsiteY96" fmla="*/ 3169963 h 4745608"/>
                <a:gd name="connsiteX97" fmla="*/ 1393003 w 7055181"/>
                <a:gd name="connsiteY97" fmla="*/ 3052188 h 4745608"/>
                <a:gd name="connsiteX98" fmla="*/ 1080693 w 7055181"/>
                <a:gd name="connsiteY98" fmla="*/ 2984604 h 4745608"/>
                <a:gd name="connsiteX99" fmla="*/ 663453 w 7055181"/>
                <a:gd name="connsiteY99" fmla="*/ 3023360 h 4745608"/>
                <a:gd name="connsiteX100" fmla="*/ 235111 w 7055181"/>
                <a:gd name="connsiteY100" fmla="*/ 3217172 h 4745608"/>
                <a:gd name="connsiteX101" fmla="*/ 421453 w 7055181"/>
                <a:gd name="connsiteY101" fmla="*/ 3029328 h 4745608"/>
                <a:gd name="connsiteX102" fmla="*/ 627193 w 7055181"/>
                <a:gd name="connsiteY102" fmla="*/ 2926458 h 4745608"/>
                <a:gd name="connsiteX103" fmla="*/ 854480 w 7055181"/>
                <a:gd name="connsiteY103" fmla="*/ 2889178 h 4745608"/>
                <a:gd name="connsiteX104" fmla="*/ 1149272 w 7055181"/>
                <a:gd name="connsiteY104" fmla="*/ 2889676 h 4745608"/>
                <a:gd name="connsiteX105" fmla="*/ 1531894 w 7055181"/>
                <a:gd name="connsiteY105" fmla="*/ 2917507 h 4745608"/>
                <a:gd name="connsiteX106" fmla="*/ 1860559 w 7055181"/>
                <a:gd name="connsiteY106" fmla="*/ 2766431 h 4745608"/>
                <a:gd name="connsiteX107" fmla="*/ 1701613 w 7055181"/>
                <a:gd name="connsiteY107" fmla="*/ 2263518 h 4745608"/>
                <a:gd name="connsiteX108" fmla="*/ 1690183 w 7055181"/>
                <a:gd name="connsiteY108" fmla="*/ 1966338 h 4745608"/>
                <a:gd name="connsiteX109" fmla="*/ 1381991 w 7055181"/>
                <a:gd name="connsiteY109" fmla="*/ 1841604 h 4745608"/>
                <a:gd name="connsiteX110" fmla="*/ 1095823 w 7055181"/>
                <a:gd name="connsiteY110" fmla="*/ 1714878 h 4745608"/>
                <a:gd name="connsiteX111" fmla="*/ 746507 w 7055181"/>
                <a:gd name="connsiteY111" fmla="*/ 1626415 h 4745608"/>
                <a:gd name="connsiteX112" fmla="*/ 352873 w 7055181"/>
                <a:gd name="connsiteY112" fmla="*/ 1726308 h 4745608"/>
                <a:gd name="connsiteX113" fmla="*/ 113171 w 7055181"/>
                <a:gd name="connsiteY113" fmla="*/ 1763582 h 4745608"/>
                <a:gd name="connsiteX114" fmla="*/ 9973 w 7055181"/>
                <a:gd name="connsiteY114" fmla="*/ 1737738 h 4745608"/>
                <a:gd name="connsiteX115" fmla="*/ 348516 w 7055181"/>
                <a:gd name="connsiteY115" fmla="*/ 1643812 h 4745608"/>
                <a:gd name="connsiteX116" fmla="*/ 653097 w 7055181"/>
                <a:gd name="connsiteY116" fmla="*/ 1543920 h 4745608"/>
                <a:gd name="connsiteX117" fmla="*/ 1072963 w 7055181"/>
                <a:gd name="connsiteY117" fmla="*/ 1612008 h 4745608"/>
                <a:gd name="connsiteX118" fmla="*/ 1244413 w 7055181"/>
                <a:gd name="connsiteY118" fmla="*/ 1657728 h 4745608"/>
                <a:gd name="connsiteX119" fmla="*/ 1205766 w 7055181"/>
                <a:gd name="connsiteY119" fmla="*/ 1451988 h 4745608"/>
                <a:gd name="connsiteX120" fmla="*/ 1046313 w 7055181"/>
                <a:gd name="connsiteY120" fmla="*/ 815409 h 4745608"/>
                <a:gd name="connsiteX121" fmla="*/ 1221553 w 7055181"/>
                <a:gd name="connsiteY121" fmla="*/ 1211958 h 4745608"/>
                <a:gd name="connsiteX0" fmla="*/ 1221553 w 7055181"/>
                <a:gd name="connsiteY0" fmla="*/ 1211958 h 4745608"/>
                <a:gd name="connsiteX1" fmla="*/ 1343911 w 7055181"/>
                <a:gd name="connsiteY1" fmla="*/ 1559828 h 4745608"/>
                <a:gd name="connsiteX2" fmla="*/ 1553023 w 7055181"/>
                <a:gd name="connsiteY2" fmla="*/ 1657728 h 4745608"/>
                <a:gd name="connsiteX3" fmla="*/ 1907353 w 7055181"/>
                <a:gd name="connsiteY3" fmla="*/ 1680588 h 4745608"/>
                <a:gd name="connsiteX4" fmla="*/ 2021653 w 7055181"/>
                <a:gd name="connsiteY4" fmla="*/ 1543428 h 4745608"/>
                <a:gd name="connsiteX5" fmla="*/ 2124523 w 7055181"/>
                <a:gd name="connsiteY5" fmla="*/ 1291968 h 4745608"/>
                <a:gd name="connsiteX6" fmla="*/ 2124523 w 7055181"/>
                <a:gd name="connsiteY6" fmla="*/ 1120518 h 4745608"/>
                <a:gd name="connsiteX7" fmla="*/ 2068029 w 7055181"/>
                <a:gd name="connsiteY7" fmla="*/ 825325 h 4745608"/>
                <a:gd name="connsiteX8" fmla="*/ 2078803 w 7055181"/>
                <a:gd name="connsiteY8" fmla="*/ 777618 h 4745608"/>
                <a:gd name="connsiteX9" fmla="*/ 2170243 w 7055181"/>
                <a:gd name="connsiteY9" fmla="*/ 1086228 h 4745608"/>
                <a:gd name="connsiteX10" fmla="*/ 2215963 w 7055181"/>
                <a:gd name="connsiteY10" fmla="*/ 1269108 h 4745608"/>
                <a:gd name="connsiteX11" fmla="*/ 2284543 w 7055181"/>
                <a:gd name="connsiteY11" fmla="*/ 1303398 h 4745608"/>
                <a:gd name="connsiteX12" fmla="*/ 2330263 w 7055181"/>
                <a:gd name="connsiteY12" fmla="*/ 1166238 h 4745608"/>
                <a:gd name="connsiteX13" fmla="*/ 2467423 w 7055181"/>
                <a:gd name="connsiteY13" fmla="*/ 880488 h 4745608"/>
                <a:gd name="connsiteX14" fmla="*/ 2558863 w 7055181"/>
                <a:gd name="connsiteY14" fmla="*/ 640458 h 4745608"/>
                <a:gd name="connsiteX15" fmla="*/ 2616013 w 7055181"/>
                <a:gd name="connsiteY15" fmla="*/ 537588 h 4745608"/>
                <a:gd name="connsiteX16" fmla="*/ 2558863 w 7055181"/>
                <a:gd name="connsiteY16" fmla="*/ 789048 h 4745608"/>
                <a:gd name="connsiteX17" fmla="*/ 2444563 w 7055181"/>
                <a:gd name="connsiteY17" fmla="*/ 1097658 h 4745608"/>
                <a:gd name="connsiteX18" fmla="*/ 2375983 w 7055181"/>
                <a:gd name="connsiteY18" fmla="*/ 1406268 h 4745608"/>
                <a:gd name="connsiteX19" fmla="*/ 2558863 w 7055181"/>
                <a:gd name="connsiteY19" fmla="*/ 1577718 h 4745608"/>
                <a:gd name="connsiteX20" fmla="*/ 2878903 w 7055181"/>
                <a:gd name="connsiteY20" fmla="*/ 1657728 h 4745608"/>
                <a:gd name="connsiteX21" fmla="*/ 3187513 w 7055181"/>
                <a:gd name="connsiteY21" fmla="*/ 1657728 h 4745608"/>
                <a:gd name="connsiteX22" fmla="*/ 3370393 w 7055181"/>
                <a:gd name="connsiteY22" fmla="*/ 1566288 h 4745608"/>
                <a:gd name="connsiteX23" fmla="*/ 3488066 w 7055181"/>
                <a:gd name="connsiteY23" fmla="*/ 1246753 h 4745608"/>
                <a:gd name="connsiteX24" fmla="*/ 3495138 w 7055181"/>
                <a:gd name="connsiteY24" fmla="*/ 1115548 h 4745608"/>
                <a:gd name="connsiteX25" fmla="*/ 3493650 w 7055181"/>
                <a:gd name="connsiteY25" fmla="*/ 1063976 h 4745608"/>
                <a:gd name="connsiteX26" fmla="*/ 3450403 w 7055181"/>
                <a:gd name="connsiteY26" fmla="*/ 777618 h 4745608"/>
                <a:gd name="connsiteX27" fmla="*/ 3119893 w 7055181"/>
                <a:gd name="connsiteY27" fmla="*/ 321571 h 4745608"/>
                <a:gd name="connsiteX28" fmla="*/ 3497351 w 7055181"/>
                <a:gd name="connsiteY28" fmla="*/ 674883 h 4745608"/>
                <a:gd name="connsiteX29" fmla="*/ 3759013 w 7055181"/>
                <a:gd name="connsiteY29" fmla="*/ 571878 h 4745608"/>
                <a:gd name="connsiteX30" fmla="*/ 3999043 w 7055181"/>
                <a:gd name="connsiteY30" fmla="*/ 91818 h 4745608"/>
                <a:gd name="connsiteX31" fmla="*/ 4033333 w 7055181"/>
                <a:gd name="connsiteY31" fmla="*/ 11808 h 4745608"/>
                <a:gd name="connsiteX32" fmla="*/ 3984569 w 7055181"/>
                <a:gd name="connsiteY32" fmla="*/ 247366 h 4745608"/>
                <a:gd name="connsiteX33" fmla="*/ 3812791 w 7055181"/>
                <a:gd name="connsiteY33" fmla="*/ 647417 h 4745608"/>
                <a:gd name="connsiteX34" fmla="*/ 3592906 w 7055181"/>
                <a:gd name="connsiteY34" fmla="*/ 811408 h 4745608"/>
                <a:gd name="connsiteX35" fmla="*/ 3604425 w 7055181"/>
                <a:gd name="connsiteY35" fmla="*/ 999253 h 4745608"/>
                <a:gd name="connsiteX36" fmla="*/ 3872985 w 7055181"/>
                <a:gd name="connsiteY36" fmla="*/ 881976 h 4745608"/>
                <a:gd name="connsiteX37" fmla="*/ 4200754 w 7055181"/>
                <a:gd name="connsiteY37" fmla="*/ 774136 h 4745608"/>
                <a:gd name="connsiteX38" fmla="*/ 4064251 w 7055181"/>
                <a:gd name="connsiteY38" fmla="*/ 847195 h 4745608"/>
                <a:gd name="connsiteX39" fmla="*/ 3818880 w 7055181"/>
                <a:gd name="connsiteY39" fmla="*/ 991305 h 4745608"/>
                <a:gd name="connsiteX40" fmla="*/ 3658531 w 7055181"/>
                <a:gd name="connsiteY40" fmla="*/ 1093178 h 4745608"/>
                <a:gd name="connsiteX41" fmla="*/ 3622838 w 7055181"/>
                <a:gd name="connsiteY41" fmla="*/ 1221401 h 4745608"/>
                <a:gd name="connsiteX42" fmla="*/ 3577446 w 7055181"/>
                <a:gd name="connsiteY42" fmla="*/ 1500691 h 4745608"/>
                <a:gd name="connsiteX43" fmla="*/ 3461833 w 7055181"/>
                <a:gd name="connsiteY43" fmla="*/ 1726308 h 4745608"/>
                <a:gd name="connsiteX44" fmla="*/ 3278953 w 7055181"/>
                <a:gd name="connsiteY44" fmla="*/ 2034918 h 4745608"/>
                <a:gd name="connsiteX45" fmla="*/ 3288742 w 7055181"/>
                <a:gd name="connsiteY45" fmla="*/ 2273460 h 4745608"/>
                <a:gd name="connsiteX46" fmla="*/ 3434288 w 7055181"/>
                <a:gd name="connsiteY46" fmla="*/ 2417577 h 4745608"/>
                <a:gd name="connsiteX47" fmla="*/ 3641522 w 7055181"/>
                <a:gd name="connsiteY47" fmla="*/ 2521189 h 4745608"/>
                <a:gd name="connsiteX48" fmla="*/ 4079053 w 7055181"/>
                <a:gd name="connsiteY48" fmla="*/ 2777868 h 4745608"/>
                <a:gd name="connsiteX49" fmla="*/ 5882777 w 7055181"/>
                <a:gd name="connsiteY49" fmla="*/ 3521863 h 4745608"/>
                <a:gd name="connsiteX50" fmla="*/ 6605062 w 7055181"/>
                <a:gd name="connsiteY50" fmla="*/ 3822314 h 4745608"/>
                <a:gd name="connsiteX51" fmla="*/ 6882862 w 7055181"/>
                <a:gd name="connsiteY51" fmla="*/ 3872177 h 4745608"/>
                <a:gd name="connsiteX52" fmla="*/ 7051280 w 7055181"/>
                <a:gd name="connsiteY52" fmla="*/ 4013682 h 4745608"/>
                <a:gd name="connsiteX53" fmla="*/ 6722798 w 7055181"/>
                <a:gd name="connsiteY53" fmla="*/ 4084591 h 4745608"/>
                <a:gd name="connsiteX54" fmla="*/ 6585849 w 7055181"/>
                <a:gd name="connsiteY54" fmla="*/ 4067486 h 4745608"/>
                <a:gd name="connsiteX55" fmla="*/ 6110863 w 7055181"/>
                <a:gd name="connsiteY55" fmla="*/ 3868256 h 4745608"/>
                <a:gd name="connsiteX56" fmla="*/ 4940575 w 7055181"/>
                <a:gd name="connsiteY56" fmla="*/ 3376168 h 4745608"/>
                <a:gd name="connsiteX57" fmla="*/ 3944371 w 7055181"/>
                <a:gd name="connsiteY57" fmla="*/ 2976643 h 4745608"/>
                <a:gd name="connsiteX58" fmla="*/ 3460193 w 7055181"/>
                <a:gd name="connsiteY58" fmla="*/ 2852901 h 4745608"/>
                <a:gd name="connsiteX59" fmla="*/ 3217865 w 7055181"/>
                <a:gd name="connsiteY59" fmla="*/ 2829045 h 4745608"/>
                <a:gd name="connsiteX60" fmla="*/ 3025524 w 7055181"/>
                <a:gd name="connsiteY60" fmla="*/ 2858861 h 4745608"/>
                <a:gd name="connsiteX61" fmla="*/ 2832855 w 7055181"/>
                <a:gd name="connsiteY61" fmla="*/ 2930924 h 4745608"/>
                <a:gd name="connsiteX62" fmla="*/ 2820111 w 7055181"/>
                <a:gd name="connsiteY62" fmla="*/ 3026344 h 4745608"/>
                <a:gd name="connsiteX63" fmla="*/ 2959241 w 7055181"/>
                <a:gd name="connsiteY63" fmla="*/ 3167976 h 4745608"/>
                <a:gd name="connsiteX64" fmla="*/ 3176083 w 7055181"/>
                <a:gd name="connsiteY64" fmla="*/ 3269358 h 4745608"/>
                <a:gd name="connsiteX65" fmla="*/ 3388239 w 7055181"/>
                <a:gd name="connsiteY65" fmla="*/ 3442290 h 4745608"/>
                <a:gd name="connsiteX66" fmla="*/ 3212014 w 7055181"/>
                <a:gd name="connsiteY66" fmla="*/ 3336948 h 4745608"/>
                <a:gd name="connsiteX67" fmla="*/ 3004633 w 7055181"/>
                <a:gd name="connsiteY67" fmla="*/ 3276814 h 4745608"/>
                <a:gd name="connsiteX68" fmla="*/ 2771676 w 7055181"/>
                <a:gd name="connsiteY68" fmla="*/ 3166987 h 4745608"/>
                <a:gd name="connsiteX69" fmla="*/ 2638873 w 7055181"/>
                <a:gd name="connsiteY69" fmla="*/ 3097908 h 4745608"/>
                <a:gd name="connsiteX70" fmla="*/ 2570293 w 7055181"/>
                <a:gd name="connsiteY70" fmla="*/ 3109338 h 4745608"/>
                <a:gd name="connsiteX71" fmla="*/ 2525557 w 7055181"/>
                <a:gd name="connsiteY71" fmla="*/ 3326508 h 4745608"/>
                <a:gd name="connsiteX72" fmla="*/ 2584349 w 7055181"/>
                <a:gd name="connsiteY72" fmla="*/ 3577470 h 4745608"/>
                <a:gd name="connsiteX73" fmla="*/ 2663703 w 7055181"/>
                <a:gd name="connsiteY73" fmla="*/ 3996904 h 4745608"/>
                <a:gd name="connsiteX74" fmla="*/ 2633113 w 7055181"/>
                <a:gd name="connsiteY74" fmla="*/ 4192703 h 4745608"/>
                <a:gd name="connsiteX75" fmla="*/ 2539703 w 7055181"/>
                <a:gd name="connsiteY75" fmla="*/ 4455574 h 4745608"/>
                <a:gd name="connsiteX76" fmla="*/ 2595212 w 7055181"/>
                <a:gd name="connsiteY76" fmla="*/ 3945217 h 4745608"/>
                <a:gd name="connsiteX77" fmla="*/ 2481240 w 7055181"/>
                <a:gd name="connsiteY77" fmla="*/ 3566538 h 4745608"/>
                <a:gd name="connsiteX78" fmla="*/ 2307403 w 7055181"/>
                <a:gd name="connsiteY78" fmla="*/ 3166488 h 4745608"/>
                <a:gd name="connsiteX79" fmla="*/ 2261683 w 7055181"/>
                <a:gd name="connsiteY79" fmla="*/ 3063618 h 4745608"/>
                <a:gd name="connsiteX80" fmla="*/ 2078803 w 7055181"/>
                <a:gd name="connsiteY80" fmla="*/ 2949318 h 4745608"/>
                <a:gd name="connsiteX81" fmla="*/ 1824299 w 7055181"/>
                <a:gd name="connsiteY81" fmla="*/ 3002494 h 4745608"/>
                <a:gd name="connsiteX82" fmla="*/ 1412162 w 7055181"/>
                <a:gd name="connsiteY82" fmla="*/ 3235573 h 4745608"/>
                <a:gd name="connsiteX83" fmla="*/ 1381573 w 7055181"/>
                <a:gd name="connsiteY83" fmla="*/ 3680838 h 4745608"/>
                <a:gd name="connsiteX84" fmla="*/ 1340867 w 7055181"/>
                <a:gd name="connsiteY84" fmla="*/ 3980504 h 4745608"/>
                <a:gd name="connsiteX85" fmla="*/ 1197619 w 7055181"/>
                <a:gd name="connsiteY85" fmla="*/ 4738831 h 4745608"/>
                <a:gd name="connsiteX86" fmla="*/ 1220896 w 7055181"/>
                <a:gd name="connsiteY86" fmla="*/ 4338309 h 4745608"/>
                <a:gd name="connsiteX87" fmla="*/ 1242772 w 7055181"/>
                <a:gd name="connsiteY87" fmla="*/ 4080888 h 4745608"/>
                <a:gd name="connsiteX88" fmla="*/ 1198693 w 7055181"/>
                <a:gd name="connsiteY88" fmla="*/ 3909438 h 4745608"/>
                <a:gd name="connsiteX89" fmla="*/ 970093 w 7055181"/>
                <a:gd name="connsiteY89" fmla="*/ 3989448 h 4745608"/>
                <a:gd name="connsiteX90" fmla="*/ 766328 w 7055181"/>
                <a:gd name="connsiteY90" fmla="*/ 4131990 h 4745608"/>
                <a:gd name="connsiteX91" fmla="*/ 555808 w 7055181"/>
                <a:gd name="connsiteY91" fmla="*/ 4355688 h 4745608"/>
                <a:gd name="connsiteX92" fmla="*/ 785900 w 7055181"/>
                <a:gd name="connsiteY92" fmla="*/ 4017771 h 4745608"/>
                <a:gd name="connsiteX93" fmla="*/ 1130113 w 7055181"/>
                <a:gd name="connsiteY93" fmla="*/ 3817500 h 4745608"/>
                <a:gd name="connsiteX94" fmla="*/ 1278703 w 7055181"/>
                <a:gd name="connsiteY94" fmla="*/ 3726558 h 4745608"/>
                <a:gd name="connsiteX95" fmla="*/ 1269661 w 7055181"/>
                <a:gd name="connsiteY95" fmla="*/ 3390117 h 4745608"/>
                <a:gd name="connsiteX96" fmla="*/ 1309620 w 7055181"/>
                <a:gd name="connsiteY96" fmla="*/ 3169963 h 4745608"/>
                <a:gd name="connsiteX97" fmla="*/ 1393003 w 7055181"/>
                <a:gd name="connsiteY97" fmla="*/ 3052188 h 4745608"/>
                <a:gd name="connsiteX98" fmla="*/ 1080693 w 7055181"/>
                <a:gd name="connsiteY98" fmla="*/ 2984604 h 4745608"/>
                <a:gd name="connsiteX99" fmla="*/ 663453 w 7055181"/>
                <a:gd name="connsiteY99" fmla="*/ 3023360 h 4745608"/>
                <a:gd name="connsiteX100" fmla="*/ 235111 w 7055181"/>
                <a:gd name="connsiteY100" fmla="*/ 3217172 h 4745608"/>
                <a:gd name="connsiteX101" fmla="*/ 421453 w 7055181"/>
                <a:gd name="connsiteY101" fmla="*/ 3029328 h 4745608"/>
                <a:gd name="connsiteX102" fmla="*/ 627193 w 7055181"/>
                <a:gd name="connsiteY102" fmla="*/ 2926458 h 4745608"/>
                <a:gd name="connsiteX103" fmla="*/ 854480 w 7055181"/>
                <a:gd name="connsiteY103" fmla="*/ 2889178 h 4745608"/>
                <a:gd name="connsiteX104" fmla="*/ 1149272 w 7055181"/>
                <a:gd name="connsiteY104" fmla="*/ 2889676 h 4745608"/>
                <a:gd name="connsiteX105" fmla="*/ 1531894 w 7055181"/>
                <a:gd name="connsiteY105" fmla="*/ 2917507 h 4745608"/>
                <a:gd name="connsiteX106" fmla="*/ 1860559 w 7055181"/>
                <a:gd name="connsiteY106" fmla="*/ 2766431 h 4745608"/>
                <a:gd name="connsiteX107" fmla="*/ 1701613 w 7055181"/>
                <a:gd name="connsiteY107" fmla="*/ 2263518 h 4745608"/>
                <a:gd name="connsiteX108" fmla="*/ 1690183 w 7055181"/>
                <a:gd name="connsiteY108" fmla="*/ 1966338 h 4745608"/>
                <a:gd name="connsiteX109" fmla="*/ 1381991 w 7055181"/>
                <a:gd name="connsiteY109" fmla="*/ 1841604 h 4745608"/>
                <a:gd name="connsiteX110" fmla="*/ 1095823 w 7055181"/>
                <a:gd name="connsiteY110" fmla="*/ 1714878 h 4745608"/>
                <a:gd name="connsiteX111" fmla="*/ 746507 w 7055181"/>
                <a:gd name="connsiteY111" fmla="*/ 1626415 h 4745608"/>
                <a:gd name="connsiteX112" fmla="*/ 352873 w 7055181"/>
                <a:gd name="connsiteY112" fmla="*/ 1726308 h 4745608"/>
                <a:gd name="connsiteX113" fmla="*/ 113171 w 7055181"/>
                <a:gd name="connsiteY113" fmla="*/ 1763582 h 4745608"/>
                <a:gd name="connsiteX114" fmla="*/ 9973 w 7055181"/>
                <a:gd name="connsiteY114" fmla="*/ 1737738 h 4745608"/>
                <a:gd name="connsiteX115" fmla="*/ 348516 w 7055181"/>
                <a:gd name="connsiteY115" fmla="*/ 1643812 h 4745608"/>
                <a:gd name="connsiteX116" fmla="*/ 653097 w 7055181"/>
                <a:gd name="connsiteY116" fmla="*/ 1543920 h 4745608"/>
                <a:gd name="connsiteX117" fmla="*/ 1072963 w 7055181"/>
                <a:gd name="connsiteY117" fmla="*/ 1612008 h 4745608"/>
                <a:gd name="connsiteX118" fmla="*/ 1244413 w 7055181"/>
                <a:gd name="connsiteY118" fmla="*/ 1657728 h 4745608"/>
                <a:gd name="connsiteX119" fmla="*/ 1205766 w 7055181"/>
                <a:gd name="connsiteY119" fmla="*/ 1451988 h 4745608"/>
                <a:gd name="connsiteX120" fmla="*/ 1046313 w 7055181"/>
                <a:gd name="connsiteY120" fmla="*/ 815409 h 4745608"/>
                <a:gd name="connsiteX121" fmla="*/ 1221553 w 7055181"/>
                <a:gd name="connsiteY121" fmla="*/ 1211958 h 4745608"/>
                <a:gd name="connsiteX0" fmla="*/ 1221553 w 6903332"/>
                <a:gd name="connsiteY0" fmla="*/ 1211958 h 4745608"/>
                <a:gd name="connsiteX1" fmla="*/ 1343911 w 6903332"/>
                <a:gd name="connsiteY1" fmla="*/ 1559828 h 4745608"/>
                <a:gd name="connsiteX2" fmla="*/ 1553023 w 6903332"/>
                <a:gd name="connsiteY2" fmla="*/ 1657728 h 4745608"/>
                <a:gd name="connsiteX3" fmla="*/ 1907353 w 6903332"/>
                <a:gd name="connsiteY3" fmla="*/ 1680588 h 4745608"/>
                <a:gd name="connsiteX4" fmla="*/ 2021653 w 6903332"/>
                <a:gd name="connsiteY4" fmla="*/ 1543428 h 4745608"/>
                <a:gd name="connsiteX5" fmla="*/ 2124523 w 6903332"/>
                <a:gd name="connsiteY5" fmla="*/ 1291968 h 4745608"/>
                <a:gd name="connsiteX6" fmla="*/ 2124523 w 6903332"/>
                <a:gd name="connsiteY6" fmla="*/ 1120518 h 4745608"/>
                <a:gd name="connsiteX7" fmla="*/ 2068029 w 6903332"/>
                <a:gd name="connsiteY7" fmla="*/ 825325 h 4745608"/>
                <a:gd name="connsiteX8" fmla="*/ 2078803 w 6903332"/>
                <a:gd name="connsiteY8" fmla="*/ 777618 h 4745608"/>
                <a:gd name="connsiteX9" fmla="*/ 2170243 w 6903332"/>
                <a:gd name="connsiteY9" fmla="*/ 1086228 h 4745608"/>
                <a:gd name="connsiteX10" fmla="*/ 2215963 w 6903332"/>
                <a:gd name="connsiteY10" fmla="*/ 1269108 h 4745608"/>
                <a:gd name="connsiteX11" fmla="*/ 2284543 w 6903332"/>
                <a:gd name="connsiteY11" fmla="*/ 1303398 h 4745608"/>
                <a:gd name="connsiteX12" fmla="*/ 2330263 w 6903332"/>
                <a:gd name="connsiteY12" fmla="*/ 1166238 h 4745608"/>
                <a:gd name="connsiteX13" fmla="*/ 2467423 w 6903332"/>
                <a:gd name="connsiteY13" fmla="*/ 880488 h 4745608"/>
                <a:gd name="connsiteX14" fmla="*/ 2558863 w 6903332"/>
                <a:gd name="connsiteY14" fmla="*/ 640458 h 4745608"/>
                <a:gd name="connsiteX15" fmla="*/ 2616013 w 6903332"/>
                <a:gd name="connsiteY15" fmla="*/ 537588 h 4745608"/>
                <a:gd name="connsiteX16" fmla="*/ 2558863 w 6903332"/>
                <a:gd name="connsiteY16" fmla="*/ 789048 h 4745608"/>
                <a:gd name="connsiteX17" fmla="*/ 2444563 w 6903332"/>
                <a:gd name="connsiteY17" fmla="*/ 1097658 h 4745608"/>
                <a:gd name="connsiteX18" fmla="*/ 2375983 w 6903332"/>
                <a:gd name="connsiteY18" fmla="*/ 1406268 h 4745608"/>
                <a:gd name="connsiteX19" fmla="*/ 2558863 w 6903332"/>
                <a:gd name="connsiteY19" fmla="*/ 1577718 h 4745608"/>
                <a:gd name="connsiteX20" fmla="*/ 2878903 w 6903332"/>
                <a:gd name="connsiteY20" fmla="*/ 1657728 h 4745608"/>
                <a:gd name="connsiteX21" fmla="*/ 3187513 w 6903332"/>
                <a:gd name="connsiteY21" fmla="*/ 1657728 h 4745608"/>
                <a:gd name="connsiteX22" fmla="*/ 3370393 w 6903332"/>
                <a:gd name="connsiteY22" fmla="*/ 1566288 h 4745608"/>
                <a:gd name="connsiteX23" fmla="*/ 3488066 w 6903332"/>
                <a:gd name="connsiteY23" fmla="*/ 1246753 h 4745608"/>
                <a:gd name="connsiteX24" fmla="*/ 3495138 w 6903332"/>
                <a:gd name="connsiteY24" fmla="*/ 1115548 h 4745608"/>
                <a:gd name="connsiteX25" fmla="*/ 3493650 w 6903332"/>
                <a:gd name="connsiteY25" fmla="*/ 1063976 h 4745608"/>
                <a:gd name="connsiteX26" fmla="*/ 3450403 w 6903332"/>
                <a:gd name="connsiteY26" fmla="*/ 777618 h 4745608"/>
                <a:gd name="connsiteX27" fmla="*/ 3119893 w 6903332"/>
                <a:gd name="connsiteY27" fmla="*/ 321571 h 4745608"/>
                <a:gd name="connsiteX28" fmla="*/ 3497351 w 6903332"/>
                <a:gd name="connsiteY28" fmla="*/ 674883 h 4745608"/>
                <a:gd name="connsiteX29" fmla="*/ 3759013 w 6903332"/>
                <a:gd name="connsiteY29" fmla="*/ 571878 h 4745608"/>
                <a:gd name="connsiteX30" fmla="*/ 3999043 w 6903332"/>
                <a:gd name="connsiteY30" fmla="*/ 91818 h 4745608"/>
                <a:gd name="connsiteX31" fmla="*/ 4033333 w 6903332"/>
                <a:gd name="connsiteY31" fmla="*/ 11808 h 4745608"/>
                <a:gd name="connsiteX32" fmla="*/ 3984569 w 6903332"/>
                <a:gd name="connsiteY32" fmla="*/ 247366 h 4745608"/>
                <a:gd name="connsiteX33" fmla="*/ 3812791 w 6903332"/>
                <a:gd name="connsiteY33" fmla="*/ 647417 h 4745608"/>
                <a:gd name="connsiteX34" fmla="*/ 3592906 w 6903332"/>
                <a:gd name="connsiteY34" fmla="*/ 811408 h 4745608"/>
                <a:gd name="connsiteX35" fmla="*/ 3604425 w 6903332"/>
                <a:gd name="connsiteY35" fmla="*/ 999253 h 4745608"/>
                <a:gd name="connsiteX36" fmla="*/ 3872985 w 6903332"/>
                <a:gd name="connsiteY36" fmla="*/ 881976 h 4745608"/>
                <a:gd name="connsiteX37" fmla="*/ 4200754 w 6903332"/>
                <a:gd name="connsiteY37" fmla="*/ 774136 h 4745608"/>
                <a:gd name="connsiteX38" fmla="*/ 4064251 w 6903332"/>
                <a:gd name="connsiteY38" fmla="*/ 847195 h 4745608"/>
                <a:gd name="connsiteX39" fmla="*/ 3818880 w 6903332"/>
                <a:gd name="connsiteY39" fmla="*/ 991305 h 4745608"/>
                <a:gd name="connsiteX40" fmla="*/ 3658531 w 6903332"/>
                <a:gd name="connsiteY40" fmla="*/ 1093178 h 4745608"/>
                <a:gd name="connsiteX41" fmla="*/ 3622838 w 6903332"/>
                <a:gd name="connsiteY41" fmla="*/ 1221401 h 4745608"/>
                <a:gd name="connsiteX42" fmla="*/ 3577446 w 6903332"/>
                <a:gd name="connsiteY42" fmla="*/ 1500691 h 4745608"/>
                <a:gd name="connsiteX43" fmla="*/ 3461833 w 6903332"/>
                <a:gd name="connsiteY43" fmla="*/ 1726308 h 4745608"/>
                <a:gd name="connsiteX44" fmla="*/ 3278953 w 6903332"/>
                <a:gd name="connsiteY44" fmla="*/ 2034918 h 4745608"/>
                <a:gd name="connsiteX45" fmla="*/ 3288742 w 6903332"/>
                <a:gd name="connsiteY45" fmla="*/ 2273460 h 4745608"/>
                <a:gd name="connsiteX46" fmla="*/ 3434288 w 6903332"/>
                <a:gd name="connsiteY46" fmla="*/ 2417577 h 4745608"/>
                <a:gd name="connsiteX47" fmla="*/ 3641522 w 6903332"/>
                <a:gd name="connsiteY47" fmla="*/ 2521189 h 4745608"/>
                <a:gd name="connsiteX48" fmla="*/ 4079053 w 6903332"/>
                <a:gd name="connsiteY48" fmla="*/ 2777868 h 4745608"/>
                <a:gd name="connsiteX49" fmla="*/ 5882777 w 6903332"/>
                <a:gd name="connsiteY49" fmla="*/ 3521863 h 4745608"/>
                <a:gd name="connsiteX50" fmla="*/ 6605062 w 6903332"/>
                <a:gd name="connsiteY50" fmla="*/ 3822314 h 4745608"/>
                <a:gd name="connsiteX51" fmla="*/ 6882862 w 6903332"/>
                <a:gd name="connsiteY51" fmla="*/ 3872177 h 4745608"/>
                <a:gd name="connsiteX52" fmla="*/ 6793147 w 6903332"/>
                <a:gd name="connsiteY52" fmla="*/ 3943308 h 4745608"/>
                <a:gd name="connsiteX53" fmla="*/ 6722798 w 6903332"/>
                <a:gd name="connsiteY53" fmla="*/ 4084591 h 4745608"/>
                <a:gd name="connsiteX54" fmla="*/ 6585849 w 6903332"/>
                <a:gd name="connsiteY54" fmla="*/ 4067486 h 4745608"/>
                <a:gd name="connsiteX55" fmla="*/ 6110863 w 6903332"/>
                <a:gd name="connsiteY55" fmla="*/ 3868256 h 4745608"/>
                <a:gd name="connsiteX56" fmla="*/ 4940575 w 6903332"/>
                <a:gd name="connsiteY56" fmla="*/ 3376168 h 4745608"/>
                <a:gd name="connsiteX57" fmla="*/ 3944371 w 6903332"/>
                <a:gd name="connsiteY57" fmla="*/ 2976643 h 4745608"/>
                <a:gd name="connsiteX58" fmla="*/ 3460193 w 6903332"/>
                <a:gd name="connsiteY58" fmla="*/ 2852901 h 4745608"/>
                <a:gd name="connsiteX59" fmla="*/ 3217865 w 6903332"/>
                <a:gd name="connsiteY59" fmla="*/ 2829045 h 4745608"/>
                <a:gd name="connsiteX60" fmla="*/ 3025524 w 6903332"/>
                <a:gd name="connsiteY60" fmla="*/ 2858861 h 4745608"/>
                <a:gd name="connsiteX61" fmla="*/ 2832855 w 6903332"/>
                <a:gd name="connsiteY61" fmla="*/ 2930924 h 4745608"/>
                <a:gd name="connsiteX62" fmla="*/ 2820111 w 6903332"/>
                <a:gd name="connsiteY62" fmla="*/ 3026344 h 4745608"/>
                <a:gd name="connsiteX63" fmla="*/ 2959241 w 6903332"/>
                <a:gd name="connsiteY63" fmla="*/ 3167976 h 4745608"/>
                <a:gd name="connsiteX64" fmla="*/ 3176083 w 6903332"/>
                <a:gd name="connsiteY64" fmla="*/ 3269358 h 4745608"/>
                <a:gd name="connsiteX65" fmla="*/ 3388239 w 6903332"/>
                <a:gd name="connsiteY65" fmla="*/ 3442290 h 4745608"/>
                <a:gd name="connsiteX66" fmla="*/ 3212014 w 6903332"/>
                <a:gd name="connsiteY66" fmla="*/ 3336948 h 4745608"/>
                <a:gd name="connsiteX67" fmla="*/ 3004633 w 6903332"/>
                <a:gd name="connsiteY67" fmla="*/ 3276814 h 4745608"/>
                <a:gd name="connsiteX68" fmla="*/ 2771676 w 6903332"/>
                <a:gd name="connsiteY68" fmla="*/ 3166987 h 4745608"/>
                <a:gd name="connsiteX69" fmla="*/ 2638873 w 6903332"/>
                <a:gd name="connsiteY69" fmla="*/ 3097908 h 4745608"/>
                <a:gd name="connsiteX70" fmla="*/ 2570293 w 6903332"/>
                <a:gd name="connsiteY70" fmla="*/ 3109338 h 4745608"/>
                <a:gd name="connsiteX71" fmla="*/ 2525557 w 6903332"/>
                <a:gd name="connsiteY71" fmla="*/ 3326508 h 4745608"/>
                <a:gd name="connsiteX72" fmla="*/ 2584349 w 6903332"/>
                <a:gd name="connsiteY72" fmla="*/ 3577470 h 4745608"/>
                <a:gd name="connsiteX73" fmla="*/ 2663703 w 6903332"/>
                <a:gd name="connsiteY73" fmla="*/ 3996904 h 4745608"/>
                <a:gd name="connsiteX74" fmla="*/ 2633113 w 6903332"/>
                <a:gd name="connsiteY74" fmla="*/ 4192703 h 4745608"/>
                <a:gd name="connsiteX75" fmla="*/ 2539703 w 6903332"/>
                <a:gd name="connsiteY75" fmla="*/ 4455574 h 4745608"/>
                <a:gd name="connsiteX76" fmla="*/ 2595212 w 6903332"/>
                <a:gd name="connsiteY76" fmla="*/ 3945217 h 4745608"/>
                <a:gd name="connsiteX77" fmla="*/ 2481240 w 6903332"/>
                <a:gd name="connsiteY77" fmla="*/ 3566538 h 4745608"/>
                <a:gd name="connsiteX78" fmla="*/ 2307403 w 6903332"/>
                <a:gd name="connsiteY78" fmla="*/ 3166488 h 4745608"/>
                <a:gd name="connsiteX79" fmla="*/ 2261683 w 6903332"/>
                <a:gd name="connsiteY79" fmla="*/ 3063618 h 4745608"/>
                <a:gd name="connsiteX80" fmla="*/ 2078803 w 6903332"/>
                <a:gd name="connsiteY80" fmla="*/ 2949318 h 4745608"/>
                <a:gd name="connsiteX81" fmla="*/ 1824299 w 6903332"/>
                <a:gd name="connsiteY81" fmla="*/ 3002494 h 4745608"/>
                <a:gd name="connsiteX82" fmla="*/ 1412162 w 6903332"/>
                <a:gd name="connsiteY82" fmla="*/ 3235573 h 4745608"/>
                <a:gd name="connsiteX83" fmla="*/ 1381573 w 6903332"/>
                <a:gd name="connsiteY83" fmla="*/ 3680838 h 4745608"/>
                <a:gd name="connsiteX84" fmla="*/ 1340867 w 6903332"/>
                <a:gd name="connsiteY84" fmla="*/ 3980504 h 4745608"/>
                <a:gd name="connsiteX85" fmla="*/ 1197619 w 6903332"/>
                <a:gd name="connsiteY85" fmla="*/ 4738831 h 4745608"/>
                <a:gd name="connsiteX86" fmla="*/ 1220896 w 6903332"/>
                <a:gd name="connsiteY86" fmla="*/ 4338309 h 4745608"/>
                <a:gd name="connsiteX87" fmla="*/ 1242772 w 6903332"/>
                <a:gd name="connsiteY87" fmla="*/ 4080888 h 4745608"/>
                <a:gd name="connsiteX88" fmla="*/ 1198693 w 6903332"/>
                <a:gd name="connsiteY88" fmla="*/ 3909438 h 4745608"/>
                <a:gd name="connsiteX89" fmla="*/ 970093 w 6903332"/>
                <a:gd name="connsiteY89" fmla="*/ 3989448 h 4745608"/>
                <a:gd name="connsiteX90" fmla="*/ 766328 w 6903332"/>
                <a:gd name="connsiteY90" fmla="*/ 4131990 h 4745608"/>
                <a:gd name="connsiteX91" fmla="*/ 555808 w 6903332"/>
                <a:gd name="connsiteY91" fmla="*/ 4355688 h 4745608"/>
                <a:gd name="connsiteX92" fmla="*/ 785900 w 6903332"/>
                <a:gd name="connsiteY92" fmla="*/ 4017771 h 4745608"/>
                <a:gd name="connsiteX93" fmla="*/ 1130113 w 6903332"/>
                <a:gd name="connsiteY93" fmla="*/ 3817500 h 4745608"/>
                <a:gd name="connsiteX94" fmla="*/ 1278703 w 6903332"/>
                <a:gd name="connsiteY94" fmla="*/ 3726558 h 4745608"/>
                <a:gd name="connsiteX95" fmla="*/ 1269661 w 6903332"/>
                <a:gd name="connsiteY95" fmla="*/ 3390117 h 4745608"/>
                <a:gd name="connsiteX96" fmla="*/ 1309620 w 6903332"/>
                <a:gd name="connsiteY96" fmla="*/ 3169963 h 4745608"/>
                <a:gd name="connsiteX97" fmla="*/ 1393003 w 6903332"/>
                <a:gd name="connsiteY97" fmla="*/ 3052188 h 4745608"/>
                <a:gd name="connsiteX98" fmla="*/ 1080693 w 6903332"/>
                <a:gd name="connsiteY98" fmla="*/ 2984604 h 4745608"/>
                <a:gd name="connsiteX99" fmla="*/ 663453 w 6903332"/>
                <a:gd name="connsiteY99" fmla="*/ 3023360 h 4745608"/>
                <a:gd name="connsiteX100" fmla="*/ 235111 w 6903332"/>
                <a:gd name="connsiteY100" fmla="*/ 3217172 h 4745608"/>
                <a:gd name="connsiteX101" fmla="*/ 421453 w 6903332"/>
                <a:gd name="connsiteY101" fmla="*/ 3029328 h 4745608"/>
                <a:gd name="connsiteX102" fmla="*/ 627193 w 6903332"/>
                <a:gd name="connsiteY102" fmla="*/ 2926458 h 4745608"/>
                <a:gd name="connsiteX103" fmla="*/ 854480 w 6903332"/>
                <a:gd name="connsiteY103" fmla="*/ 2889178 h 4745608"/>
                <a:gd name="connsiteX104" fmla="*/ 1149272 w 6903332"/>
                <a:gd name="connsiteY104" fmla="*/ 2889676 h 4745608"/>
                <a:gd name="connsiteX105" fmla="*/ 1531894 w 6903332"/>
                <a:gd name="connsiteY105" fmla="*/ 2917507 h 4745608"/>
                <a:gd name="connsiteX106" fmla="*/ 1860559 w 6903332"/>
                <a:gd name="connsiteY106" fmla="*/ 2766431 h 4745608"/>
                <a:gd name="connsiteX107" fmla="*/ 1701613 w 6903332"/>
                <a:gd name="connsiteY107" fmla="*/ 2263518 h 4745608"/>
                <a:gd name="connsiteX108" fmla="*/ 1690183 w 6903332"/>
                <a:gd name="connsiteY108" fmla="*/ 1966338 h 4745608"/>
                <a:gd name="connsiteX109" fmla="*/ 1381991 w 6903332"/>
                <a:gd name="connsiteY109" fmla="*/ 1841604 h 4745608"/>
                <a:gd name="connsiteX110" fmla="*/ 1095823 w 6903332"/>
                <a:gd name="connsiteY110" fmla="*/ 1714878 h 4745608"/>
                <a:gd name="connsiteX111" fmla="*/ 746507 w 6903332"/>
                <a:gd name="connsiteY111" fmla="*/ 1626415 h 4745608"/>
                <a:gd name="connsiteX112" fmla="*/ 352873 w 6903332"/>
                <a:gd name="connsiteY112" fmla="*/ 1726308 h 4745608"/>
                <a:gd name="connsiteX113" fmla="*/ 113171 w 6903332"/>
                <a:gd name="connsiteY113" fmla="*/ 1763582 h 4745608"/>
                <a:gd name="connsiteX114" fmla="*/ 9973 w 6903332"/>
                <a:gd name="connsiteY114" fmla="*/ 1737738 h 4745608"/>
                <a:gd name="connsiteX115" fmla="*/ 348516 w 6903332"/>
                <a:gd name="connsiteY115" fmla="*/ 1643812 h 4745608"/>
                <a:gd name="connsiteX116" fmla="*/ 653097 w 6903332"/>
                <a:gd name="connsiteY116" fmla="*/ 1543920 h 4745608"/>
                <a:gd name="connsiteX117" fmla="*/ 1072963 w 6903332"/>
                <a:gd name="connsiteY117" fmla="*/ 1612008 h 4745608"/>
                <a:gd name="connsiteX118" fmla="*/ 1244413 w 6903332"/>
                <a:gd name="connsiteY118" fmla="*/ 1657728 h 4745608"/>
                <a:gd name="connsiteX119" fmla="*/ 1205766 w 6903332"/>
                <a:gd name="connsiteY119" fmla="*/ 1451988 h 4745608"/>
                <a:gd name="connsiteX120" fmla="*/ 1046313 w 6903332"/>
                <a:gd name="connsiteY120" fmla="*/ 815409 h 4745608"/>
                <a:gd name="connsiteX121" fmla="*/ 1221553 w 6903332"/>
                <a:gd name="connsiteY121" fmla="*/ 1211958 h 4745608"/>
                <a:gd name="connsiteX0" fmla="*/ 1221553 w 6903332"/>
                <a:gd name="connsiteY0" fmla="*/ 1211958 h 4745608"/>
                <a:gd name="connsiteX1" fmla="*/ 1343911 w 6903332"/>
                <a:gd name="connsiteY1" fmla="*/ 1559828 h 4745608"/>
                <a:gd name="connsiteX2" fmla="*/ 1553023 w 6903332"/>
                <a:gd name="connsiteY2" fmla="*/ 1657728 h 4745608"/>
                <a:gd name="connsiteX3" fmla="*/ 1907353 w 6903332"/>
                <a:gd name="connsiteY3" fmla="*/ 1680588 h 4745608"/>
                <a:gd name="connsiteX4" fmla="*/ 2021653 w 6903332"/>
                <a:gd name="connsiteY4" fmla="*/ 1543428 h 4745608"/>
                <a:gd name="connsiteX5" fmla="*/ 2124523 w 6903332"/>
                <a:gd name="connsiteY5" fmla="*/ 1291968 h 4745608"/>
                <a:gd name="connsiteX6" fmla="*/ 2124523 w 6903332"/>
                <a:gd name="connsiteY6" fmla="*/ 1120518 h 4745608"/>
                <a:gd name="connsiteX7" fmla="*/ 2068029 w 6903332"/>
                <a:gd name="connsiteY7" fmla="*/ 825325 h 4745608"/>
                <a:gd name="connsiteX8" fmla="*/ 2078803 w 6903332"/>
                <a:gd name="connsiteY8" fmla="*/ 777618 h 4745608"/>
                <a:gd name="connsiteX9" fmla="*/ 2170243 w 6903332"/>
                <a:gd name="connsiteY9" fmla="*/ 1086228 h 4745608"/>
                <a:gd name="connsiteX10" fmla="*/ 2215963 w 6903332"/>
                <a:gd name="connsiteY10" fmla="*/ 1269108 h 4745608"/>
                <a:gd name="connsiteX11" fmla="*/ 2284543 w 6903332"/>
                <a:gd name="connsiteY11" fmla="*/ 1303398 h 4745608"/>
                <a:gd name="connsiteX12" fmla="*/ 2330263 w 6903332"/>
                <a:gd name="connsiteY12" fmla="*/ 1166238 h 4745608"/>
                <a:gd name="connsiteX13" fmla="*/ 2467423 w 6903332"/>
                <a:gd name="connsiteY13" fmla="*/ 880488 h 4745608"/>
                <a:gd name="connsiteX14" fmla="*/ 2558863 w 6903332"/>
                <a:gd name="connsiteY14" fmla="*/ 640458 h 4745608"/>
                <a:gd name="connsiteX15" fmla="*/ 2616013 w 6903332"/>
                <a:gd name="connsiteY15" fmla="*/ 537588 h 4745608"/>
                <a:gd name="connsiteX16" fmla="*/ 2558863 w 6903332"/>
                <a:gd name="connsiteY16" fmla="*/ 789048 h 4745608"/>
                <a:gd name="connsiteX17" fmla="*/ 2444563 w 6903332"/>
                <a:gd name="connsiteY17" fmla="*/ 1097658 h 4745608"/>
                <a:gd name="connsiteX18" fmla="*/ 2375983 w 6903332"/>
                <a:gd name="connsiteY18" fmla="*/ 1406268 h 4745608"/>
                <a:gd name="connsiteX19" fmla="*/ 2558863 w 6903332"/>
                <a:gd name="connsiteY19" fmla="*/ 1577718 h 4745608"/>
                <a:gd name="connsiteX20" fmla="*/ 2878903 w 6903332"/>
                <a:gd name="connsiteY20" fmla="*/ 1657728 h 4745608"/>
                <a:gd name="connsiteX21" fmla="*/ 3187513 w 6903332"/>
                <a:gd name="connsiteY21" fmla="*/ 1657728 h 4745608"/>
                <a:gd name="connsiteX22" fmla="*/ 3370393 w 6903332"/>
                <a:gd name="connsiteY22" fmla="*/ 1566288 h 4745608"/>
                <a:gd name="connsiteX23" fmla="*/ 3488066 w 6903332"/>
                <a:gd name="connsiteY23" fmla="*/ 1246753 h 4745608"/>
                <a:gd name="connsiteX24" fmla="*/ 3495138 w 6903332"/>
                <a:gd name="connsiteY24" fmla="*/ 1115548 h 4745608"/>
                <a:gd name="connsiteX25" fmla="*/ 3493650 w 6903332"/>
                <a:gd name="connsiteY25" fmla="*/ 1063976 h 4745608"/>
                <a:gd name="connsiteX26" fmla="*/ 3450403 w 6903332"/>
                <a:gd name="connsiteY26" fmla="*/ 777618 h 4745608"/>
                <a:gd name="connsiteX27" fmla="*/ 3119893 w 6903332"/>
                <a:gd name="connsiteY27" fmla="*/ 321571 h 4745608"/>
                <a:gd name="connsiteX28" fmla="*/ 3497351 w 6903332"/>
                <a:gd name="connsiteY28" fmla="*/ 674883 h 4745608"/>
                <a:gd name="connsiteX29" fmla="*/ 3759013 w 6903332"/>
                <a:gd name="connsiteY29" fmla="*/ 571878 h 4745608"/>
                <a:gd name="connsiteX30" fmla="*/ 3999043 w 6903332"/>
                <a:gd name="connsiteY30" fmla="*/ 91818 h 4745608"/>
                <a:gd name="connsiteX31" fmla="*/ 4033333 w 6903332"/>
                <a:gd name="connsiteY31" fmla="*/ 11808 h 4745608"/>
                <a:gd name="connsiteX32" fmla="*/ 3984569 w 6903332"/>
                <a:gd name="connsiteY32" fmla="*/ 247366 h 4745608"/>
                <a:gd name="connsiteX33" fmla="*/ 3812791 w 6903332"/>
                <a:gd name="connsiteY33" fmla="*/ 647417 h 4745608"/>
                <a:gd name="connsiteX34" fmla="*/ 3592906 w 6903332"/>
                <a:gd name="connsiteY34" fmla="*/ 811408 h 4745608"/>
                <a:gd name="connsiteX35" fmla="*/ 3604425 w 6903332"/>
                <a:gd name="connsiteY35" fmla="*/ 999253 h 4745608"/>
                <a:gd name="connsiteX36" fmla="*/ 3872985 w 6903332"/>
                <a:gd name="connsiteY36" fmla="*/ 881976 h 4745608"/>
                <a:gd name="connsiteX37" fmla="*/ 4200754 w 6903332"/>
                <a:gd name="connsiteY37" fmla="*/ 774136 h 4745608"/>
                <a:gd name="connsiteX38" fmla="*/ 4064251 w 6903332"/>
                <a:gd name="connsiteY38" fmla="*/ 847195 h 4745608"/>
                <a:gd name="connsiteX39" fmla="*/ 3818880 w 6903332"/>
                <a:gd name="connsiteY39" fmla="*/ 991305 h 4745608"/>
                <a:gd name="connsiteX40" fmla="*/ 3658531 w 6903332"/>
                <a:gd name="connsiteY40" fmla="*/ 1093178 h 4745608"/>
                <a:gd name="connsiteX41" fmla="*/ 3622838 w 6903332"/>
                <a:gd name="connsiteY41" fmla="*/ 1221401 h 4745608"/>
                <a:gd name="connsiteX42" fmla="*/ 3577446 w 6903332"/>
                <a:gd name="connsiteY42" fmla="*/ 1500691 h 4745608"/>
                <a:gd name="connsiteX43" fmla="*/ 3461833 w 6903332"/>
                <a:gd name="connsiteY43" fmla="*/ 1726308 h 4745608"/>
                <a:gd name="connsiteX44" fmla="*/ 3278953 w 6903332"/>
                <a:gd name="connsiteY44" fmla="*/ 2034918 h 4745608"/>
                <a:gd name="connsiteX45" fmla="*/ 3288742 w 6903332"/>
                <a:gd name="connsiteY45" fmla="*/ 2273460 h 4745608"/>
                <a:gd name="connsiteX46" fmla="*/ 3434288 w 6903332"/>
                <a:gd name="connsiteY46" fmla="*/ 2417577 h 4745608"/>
                <a:gd name="connsiteX47" fmla="*/ 3641522 w 6903332"/>
                <a:gd name="connsiteY47" fmla="*/ 2521189 h 4745608"/>
                <a:gd name="connsiteX48" fmla="*/ 4079053 w 6903332"/>
                <a:gd name="connsiteY48" fmla="*/ 2777868 h 4745608"/>
                <a:gd name="connsiteX49" fmla="*/ 5882777 w 6903332"/>
                <a:gd name="connsiteY49" fmla="*/ 3521863 h 4745608"/>
                <a:gd name="connsiteX50" fmla="*/ 6605062 w 6903332"/>
                <a:gd name="connsiteY50" fmla="*/ 3822314 h 4745608"/>
                <a:gd name="connsiteX51" fmla="*/ 6882862 w 6903332"/>
                <a:gd name="connsiteY51" fmla="*/ 3872177 h 4745608"/>
                <a:gd name="connsiteX52" fmla="*/ 6793147 w 6903332"/>
                <a:gd name="connsiteY52" fmla="*/ 3943308 h 4745608"/>
                <a:gd name="connsiteX53" fmla="*/ 6722798 w 6903332"/>
                <a:gd name="connsiteY53" fmla="*/ 4084591 h 4745608"/>
                <a:gd name="connsiteX54" fmla="*/ 6585849 w 6903332"/>
                <a:gd name="connsiteY54" fmla="*/ 4067486 h 4745608"/>
                <a:gd name="connsiteX55" fmla="*/ 6110863 w 6903332"/>
                <a:gd name="connsiteY55" fmla="*/ 3868256 h 4745608"/>
                <a:gd name="connsiteX56" fmla="*/ 4940575 w 6903332"/>
                <a:gd name="connsiteY56" fmla="*/ 3376168 h 4745608"/>
                <a:gd name="connsiteX57" fmla="*/ 3944371 w 6903332"/>
                <a:gd name="connsiteY57" fmla="*/ 2976643 h 4745608"/>
                <a:gd name="connsiteX58" fmla="*/ 3460193 w 6903332"/>
                <a:gd name="connsiteY58" fmla="*/ 2852901 h 4745608"/>
                <a:gd name="connsiteX59" fmla="*/ 3217865 w 6903332"/>
                <a:gd name="connsiteY59" fmla="*/ 2829045 h 4745608"/>
                <a:gd name="connsiteX60" fmla="*/ 3025524 w 6903332"/>
                <a:gd name="connsiteY60" fmla="*/ 2858861 h 4745608"/>
                <a:gd name="connsiteX61" fmla="*/ 2832855 w 6903332"/>
                <a:gd name="connsiteY61" fmla="*/ 2930924 h 4745608"/>
                <a:gd name="connsiteX62" fmla="*/ 2820111 w 6903332"/>
                <a:gd name="connsiteY62" fmla="*/ 3026344 h 4745608"/>
                <a:gd name="connsiteX63" fmla="*/ 2959241 w 6903332"/>
                <a:gd name="connsiteY63" fmla="*/ 3167976 h 4745608"/>
                <a:gd name="connsiteX64" fmla="*/ 3176083 w 6903332"/>
                <a:gd name="connsiteY64" fmla="*/ 3269358 h 4745608"/>
                <a:gd name="connsiteX65" fmla="*/ 3388239 w 6903332"/>
                <a:gd name="connsiteY65" fmla="*/ 3442290 h 4745608"/>
                <a:gd name="connsiteX66" fmla="*/ 3212014 w 6903332"/>
                <a:gd name="connsiteY66" fmla="*/ 3336948 h 4745608"/>
                <a:gd name="connsiteX67" fmla="*/ 3004633 w 6903332"/>
                <a:gd name="connsiteY67" fmla="*/ 3276814 h 4745608"/>
                <a:gd name="connsiteX68" fmla="*/ 2771676 w 6903332"/>
                <a:gd name="connsiteY68" fmla="*/ 3166987 h 4745608"/>
                <a:gd name="connsiteX69" fmla="*/ 2638873 w 6903332"/>
                <a:gd name="connsiteY69" fmla="*/ 3097908 h 4745608"/>
                <a:gd name="connsiteX70" fmla="*/ 2570293 w 6903332"/>
                <a:gd name="connsiteY70" fmla="*/ 3109338 h 4745608"/>
                <a:gd name="connsiteX71" fmla="*/ 2525557 w 6903332"/>
                <a:gd name="connsiteY71" fmla="*/ 3326508 h 4745608"/>
                <a:gd name="connsiteX72" fmla="*/ 2584349 w 6903332"/>
                <a:gd name="connsiteY72" fmla="*/ 3577470 h 4745608"/>
                <a:gd name="connsiteX73" fmla="*/ 2663703 w 6903332"/>
                <a:gd name="connsiteY73" fmla="*/ 3996904 h 4745608"/>
                <a:gd name="connsiteX74" fmla="*/ 2633113 w 6903332"/>
                <a:gd name="connsiteY74" fmla="*/ 4192703 h 4745608"/>
                <a:gd name="connsiteX75" fmla="*/ 2539703 w 6903332"/>
                <a:gd name="connsiteY75" fmla="*/ 4455574 h 4745608"/>
                <a:gd name="connsiteX76" fmla="*/ 2595212 w 6903332"/>
                <a:gd name="connsiteY76" fmla="*/ 3945217 h 4745608"/>
                <a:gd name="connsiteX77" fmla="*/ 2481240 w 6903332"/>
                <a:gd name="connsiteY77" fmla="*/ 3566538 h 4745608"/>
                <a:gd name="connsiteX78" fmla="*/ 2307403 w 6903332"/>
                <a:gd name="connsiteY78" fmla="*/ 3166488 h 4745608"/>
                <a:gd name="connsiteX79" fmla="*/ 2261683 w 6903332"/>
                <a:gd name="connsiteY79" fmla="*/ 3063618 h 4745608"/>
                <a:gd name="connsiteX80" fmla="*/ 2078803 w 6903332"/>
                <a:gd name="connsiteY80" fmla="*/ 2949318 h 4745608"/>
                <a:gd name="connsiteX81" fmla="*/ 1824299 w 6903332"/>
                <a:gd name="connsiteY81" fmla="*/ 3002494 h 4745608"/>
                <a:gd name="connsiteX82" fmla="*/ 1412162 w 6903332"/>
                <a:gd name="connsiteY82" fmla="*/ 3235573 h 4745608"/>
                <a:gd name="connsiteX83" fmla="*/ 1381573 w 6903332"/>
                <a:gd name="connsiteY83" fmla="*/ 3680838 h 4745608"/>
                <a:gd name="connsiteX84" fmla="*/ 1340867 w 6903332"/>
                <a:gd name="connsiteY84" fmla="*/ 3980504 h 4745608"/>
                <a:gd name="connsiteX85" fmla="*/ 1197619 w 6903332"/>
                <a:gd name="connsiteY85" fmla="*/ 4738831 h 4745608"/>
                <a:gd name="connsiteX86" fmla="*/ 1220896 w 6903332"/>
                <a:gd name="connsiteY86" fmla="*/ 4338309 h 4745608"/>
                <a:gd name="connsiteX87" fmla="*/ 1242772 w 6903332"/>
                <a:gd name="connsiteY87" fmla="*/ 4080888 h 4745608"/>
                <a:gd name="connsiteX88" fmla="*/ 1198693 w 6903332"/>
                <a:gd name="connsiteY88" fmla="*/ 3909438 h 4745608"/>
                <a:gd name="connsiteX89" fmla="*/ 970093 w 6903332"/>
                <a:gd name="connsiteY89" fmla="*/ 3989448 h 4745608"/>
                <a:gd name="connsiteX90" fmla="*/ 766328 w 6903332"/>
                <a:gd name="connsiteY90" fmla="*/ 4131990 h 4745608"/>
                <a:gd name="connsiteX91" fmla="*/ 555808 w 6903332"/>
                <a:gd name="connsiteY91" fmla="*/ 4355688 h 4745608"/>
                <a:gd name="connsiteX92" fmla="*/ 785900 w 6903332"/>
                <a:gd name="connsiteY92" fmla="*/ 4017771 h 4745608"/>
                <a:gd name="connsiteX93" fmla="*/ 1130113 w 6903332"/>
                <a:gd name="connsiteY93" fmla="*/ 3817500 h 4745608"/>
                <a:gd name="connsiteX94" fmla="*/ 1278703 w 6903332"/>
                <a:gd name="connsiteY94" fmla="*/ 3726558 h 4745608"/>
                <a:gd name="connsiteX95" fmla="*/ 1269661 w 6903332"/>
                <a:gd name="connsiteY95" fmla="*/ 3390117 h 4745608"/>
                <a:gd name="connsiteX96" fmla="*/ 1309620 w 6903332"/>
                <a:gd name="connsiteY96" fmla="*/ 3169963 h 4745608"/>
                <a:gd name="connsiteX97" fmla="*/ 1393003 w 6903332"/>
                <a:gd name="connsiteY97" fmla="*/ 3052188 h 4745608"/>
                <a:gd name="connsiteX98" fmla="*/ 1080693 w 6903332"/>
                <a:gd name="connsiteY98" fmla="*/ 2984604 h 4745608"/>
                <a:gd name="connsiteX99" fmla="*/ 663453 w 6903332"/>
                <a:gd name="connsiteY99" fmla="*/ 3023360 h 4745608"/>
                <a:gd name="connsiteX100" fmla="*/ 235111 w 6903332"/>
                <a:gd name="connsiteY100" fmla="*/ 3217172 h 4745608"/>
                <a:gd name="connsiteX101" fmla="*/ 421453 w 6903332"/>
                <a:gd name="connsiteY101" fmla="*/ 3029328 h 4745608"/>
                <a:gd name="connsiteX102" fmla="*/ 627193 w 6903332"/>
                <a:gd name="connsiteY102" fmla="*/ 2926458 h 4745608"/>
                <a:gd name="connsiteX103" fmla="*/ 854480 w 6903332"/>
                <a:gd name="connsiteY103" fmla="*/ 2889178 h 4745608"/>
                <a:gd name="connsiteX104" fmla="*/ 1149272 w 6903332"/>
                <a:gd name="connsiteY104" fmla="*/ 2889676 h 4745608"/>
                <a:gd name="connsiteX105" fmla="*/ 1531894 w 6903332"/>
                <a:gd name="connsiteY105" fmla="*/ 2917507 h 4745608"/>
                <a:gd name="connsiteX106" fmla="*/ 1860559 w 6903332"/>
                <a:gd name="connsiteY106" fmla="*/ 2766431 h 4745608"/>
                <a:gd name="connsiteX107" fmla="*/ 1701613 w 6903332"/>
                <a:gd name="connsiteY107" fmla="*/ 2263518 h 4745608"/>
                <a:gd name="connsiteX108" fmla="*/ 1690183 w 6903332"/>
                <a:gd name="connsiteY108" fmla="*/ 1966338 h 4745608"/>
                <a:gd name="connsiteX109" fmla="*/ 1381991 w 6903332"/>
                <a:gd name="connsiteY109" fmla="*/ 1841604 h 4745608"/>
                <a:gd name="connsiteX110" fmla="*/ 1095823 w 6903332"/>
                <a:gd name="connsiteY110" fmla="*/ 1714878 h 4745608"/>
                <a:gd name="connsiteX111" fmla="*/ 746507 w 6903332"/>
                <a:gd name="connsiteY111" fmla="*/ 1626415 h 4745608"/>
                <a:gd name="connsiteX112" fmla="*/ 352873 w 6903332"/>
                <a:gd name="connsiteY112" fmla="*/ 1726308 h 4745608"/>
                <a:gd name="connsiteX113" fmla="*/ 113171 w 6903332"/>
                <a:gd name="connsiteY113" fmla="*/ 1763582 h 4745608"/>
                <a:gd name="connsiteX114" fmla="*/ 9973 w 6903332"/>
                <a:gd name="connsiteY114" fmla="*/ 1737738 h 4745608"/>
                <a:gd name="connsiteX115" fmla="*/ 348516 w 6903332"/>
                <a:gd name="connsiteY115" fmla="*/ 1643812 h 4745608"/>
                <a:gd name="connsiteX116" fmla="*/ 653097 w 6903332"/>
                <a:gd name="connsiteY116" fmla="*/ 1543920 h 4745608"/>
                <a:gd name="connsiteX117" fmla="*/ 1072963 w 6903332"/>
                <a:gd name="connsiteY117" fmla="*/ 1612008 h 4745608"/>
                <a:gd name="connsiteX118" fmla="*/ 1244413 w 6903332"/>
                <a:gd name="connsiteY118" fmla="*/ 1657728 h 4745608"/>
                <a:gd name="connsiteX119" fmla="*/ 1205766 w 6903332"/>
                <a:gd name="connsiteY119" fmla="*/ 1451988 h 4745608"/>
                <a:gd name="connsiteX120" fmla="*/ 1046313 w 6903332"/>
                <a:gd name="connsiteY120" fmla="*/ 815409 h 4745608"/>
                <a:gd name="connsiteX121" fmla="*/ 1221553 w 6903332"/>
                <a:gd name="connsiteY121" fmla="*/ 1211958 h 4745608"/>
                <a:gd name="connsiteX0" fmla="*/ 1221553 w 6910449"/>
                <a:gd name="connsiteY0" fmla="*/ 1211958 h 4745608"/>
                <a:gd name="connsiteX1" fmla="*/ 1343911 w 6910449"/>
                <a:gd name="connsiteY1" fmla="*/ 1559828 h 4745608"/>
                <a:gd name="connsiteX2" fmla="*/ 1553023 w 6910449"/>
                <a:gd name="connsiteY2" fmla="*/ 1657728 h 4745608"/>
                <a:gd name="connsiteX3" fmla="*/ 1907353 w 6910449"/>
                <a:gd name="connsiteY3" fmla="*/ 1680588 h 4745608"/>
                <a:gd name="connsiteX4" fmla="*/ 2021653 w 6910449"/>
                <a:gd name="connsiteY4" fmla="*/ 1543428 h 4745608"/>
                <a:gd name="connsiteX5" fmla="*/ 2124523 w 6910449"/>
                <a:gd name="connsiteY5" fmla="*/ 1291968 h 4745608"/>
                <a:gd name="connsiteX6" fmla="*/ 2124523 w 6910449"/>
                <a:gd name="connsiteY6" fmla="*/ 1120518 h 4745608"/>
                <a:gd name="connsiteX7" fmla="*/ 2068029 w 6910449"/>
                <a:gd name="connsiteY7" fmla="*/ 825325 h 4745608"/>
                <a:gd name="connsiteX8" fmla="*/ 2078803 w 6910449"/>
                <a:gd name="connsiteY8" fmla="*/ 777618 h 4745608"/>
                <a:gd name="connsiteX9" fmla="*/ 2170243 w 6910449"/>
                <a:gd name="connsiteY9" fmla="*/ 1086228 h 4745608"/>
                <a:gd name="connsiteX10" fmla="*/ 2215963 w 6910449"/>
                <a:gd name="connsiteY10" fmla="*/ 1269108 h 4745608"/>
                <a:gd name="connsiteX11" fmla="*/ 2284543 w 6910449"/>
                <a:gd name="connsiteY11" fmla="*/ 1303398 h 4745608"/>
                <a:gd name="connsiteX12" fmla="*/ 2330263 w 6910449"/>
                <a:gd name="connsiteY12" fmla="*/ 1166238 h 4745608"/>
                <a:gd name="connsiteX13" fmla="*/ 2467423 w 6910449"/>
                <a:gd name="connsiteY13" fmla="*/ 880488 h 4745608"/>
                <a:gd name="connsiteX14" fmla="*/ 2558863 w 6910449"/>
                <a:gd name="connsiteY14" fmla="*/ 640458 h 4745608"/>
                <a:gd name="connsiteX15" fmla="*/ 2616013 w 6910449"/>
                <a:gd name="connsiteY15" fmla="*/ 537588 h 4745608"/>
                <a:gd name="connsiteX16" fmla="*/ 2558863 w 6910449"/>
                <a:gd name="connsiteY16" fmla="*/ 789048 h 4745608"/>
                <a:gd name="connsiteX17" fmla="*/ 2444563 w 6910449"/>
                <a:gd name="connsiteY17" fmla="*/ 1097658 h 4745608"/>
                <a:gd name="connsiteX18" fmla="*/ 2375983 w 6910449"/>
                <a:gd name="connsiteY18" fmla="*/ 1406268 h 4745608"/>
                <a:gd name="connsiteX19" fmla="*/ 2558863 w 6910449"/>
                <a:gd name="connsiteY19" fmla="*/ 1577718 h 4745608"/>
                <a:gd name="connsiteX20" fmla="*/ 2878903 w 6910449"/>
                <a:gd name="connsiteY20" fmla="*/ 1657728 h 4745608"/>
                <a:gd name="connsiteX21" fmla="*/ 3187513 w 6910449"/>
                <a:gd name="connsiteY21" fmla="*/ 1657728 h 4745608"/>
                <a:gd name="connsiteX22" fmla="*/ 3370393 w 6910449"/>
                <a:gd name="connsiteY22" fmla="*/ 1566288 h 4745608"/>
                <a:gd name="connsiteX23" fmla="*/ 3488066 w 6910449"/>
                <a:gd name="connsiteY23" fmla="*/ 1246753 h 4745608"/>
                <a:gd name="connsiteX24" fmla="*/ 3495138 w 6910449"/>
                <a:gd name="connsiteY24" fmla="*/ 1115548 h 4745608"/>
                <a:gd name="connsiteX25" fmla="*/ 3493650 w 6910449"/>
                <a:gd name="connsiteY25" fmla="*/ 1063976 h 4745608"/>
                <a:gd name="connsiteX26" fmla="*/ 3450403 w 6910449"/>
                <a:gd name="connsiteY26" fmla="*/ 777618 h 4745608"/>
                <a:gd name="connsiteX27" fmla="*/ 3119893 w 6910449"/>
                <a:gd name="connsiteY27" fmla="*/ 321571 h 4745608"/>
                <a:gd name="connsiteX28" fmla="*/ 3497351 w 6910449"/>
                <a:gd name="connsiteY28" fmla="*/ 674883 h 4745608"/>
                <a:gd name="connsiteX29" fmla="*/ 3759013 w 6910449"/>
                <a:gd name="connsiteY29" fmla="*/ 571878 h 4745608"/>
                <a:gd name="connsiteX30" fmla="*/ 3999043 w 6910449"/>
                <a:gd name="connsiteY30" fmla="*/ 91818 h 4745608"/>
                <a:gd name="connsiteX31" fmla="*/ 4033333 w 6910449"/>
                <a:gd name="connsiteY31" fmla="*/ 11808 h 4745608"/>
                <a:gd name="connsiteX32" fmla="*/ 3984569 w 6910449"/>
                <a:gd name="connsiteY32" fmla="*/ 247366 h 4745608"/>
                <a:gd name="connsiteX33" fmla="*/ 3812791 w 6910449"/>
                <a:gd name="connsiteY33" fmla="*/ 647417 h 4745608"/>
                <a:gd name="connsiteX34" fmla="*/ 3592906 w 6910449"/>
                <a:gd name="connsiteY34" fmla="*/ 811408 h 4745608"/>
                <a:gd name="connsiteX35" fmla="*/ 3604425 w 6910449"/>
                <a:gd name="connsiteY35" fmla="*/ 999253 h 4745608"/>
                <a:gd name="connsiteX36" fmla="*/ 3872985 w 6910449"/>
                <a:gd name="connsiteY36" fmla="*/ 881976 h 4745608"/>
                <a:gd name="connsiteX37" fmla="*/ 4200754 w 6910449"/>
                <a:gd name="connsiteY37" fmla="*/ 774136 h 4745608"/>
                <a:gd name="connsiteX38" fmla="*/ 4064251 w 6910449"/>
                <a:gd name="connsiteY38" fmla="*/ 847195 h 4745608"/>
                <a:gd name="connsiteX39" fmla="*/ 3818880 w 6910449"/>
                <a:gd name="connsiteY39" fmla="*/ 991305 h 4745608"/>
                <a:gd name="connsiteX40" fmla="*/ 3658531 w 6910449"/>
                <a:gd name="connsiteY40" fmla="*/ 1093178 h 4745608"/>
                <a:gd name="connsiteX41" fmla="*/ 3622838 w 6910449"/>
                <a:gd name="connsiteY41" fmla="*/ 1221401 h 4745608"/>
                <a:gd name="connsiteX42" fmla="*/ 3577446 w 6910449"/>
                <a:gd name="connsiteY42" fmla="*/ 1500691 h 4745608"/>
                <a:gd name="connsiteX43" fmla="*/ 3461833 w 6910449"/>
                <a:gd name="connsiteY43" fmla="*/ 1726308 h 4745608"/>
                <a:gd name="connsiteX44" fmla="*/ 3278953 w 6910449"/>
                <a:gd name="connsiteY44" fmla="*/ 2034918 h 4745608"/>
                <a:gd name="connsiteX45" fmla="*/ 3288742 w 6910449"/>
                <a:gd name="connsiteY45" fmla="*/ 2273460 h 4745608"/>
                <a:gd name="connsiteX46" fmla="*/ 3434288 w 6910449"/>
                <a:gd name="connsiteY46" fmla="*/ 2417577 h 4745608"/>
                <a:gd name="connsiteX47" fmla="*/ 3641522 w 6910449"/>
                <a:gd name="connsiteY47" fmla="*/ 2521189 h 4745608"/>
                <a:gd name="connsiteX48" fmla="*/ 4079053 w 6910449"/>
                <a:gd name="connsiteY48" fmla="*/ 2777868 h 4745608"/>
                <a:gd name="connsiteX49" fmla="*/ 5882777 w 6910449"/>
                <a:gd name="connsiteY49" fmla="*/ 3521863 h 4745608"/>
                <a:gd name="connsiteX50" fmla="*/ 6605062 w 6910449"/>
                <a:gd name="connsiteY50" fmla="*/ 3822314 h 4745608"/>
                <a:gd name="connsiteX51" fmla="*/ 6882862 w 6910449"/>
                <a:gd name="connsiteY51" fmla="*/ 3872177 h 4745608"/>
                <a:gd name="connsiteX52" fmla="*/ 6793147 w 6910449"/>
                <a:gd name="connsiteY52" fmla="*/ 3943308 h 4745608"/>
                <a:gd name="connsiteX53" fmla="*/ 6722798 w 6910449"/>
                <a:gd name="connsiteY53" fmla="*/ 4084591 h 4745608"/>
                <a:gd name="connsiteX54" fmla="*/ 6585849 w 6910449"/>
                <a:gd name="connsiteY54" fmla="*/ 4067486 h 4745608"/>
                <a:gd name="connsiteX55" fmla="*/ 6110863 w 6910449"/>
                <a:gd name="connsiteY55" fmla="*/ 3868256 h 4745608"/>
                <a:gd name="connsiteX56" fmla="*/ 4940575 w 6910449"/>
                <a:gd name="connsiteY56" fmla="*/ 3376168 h 4745608"/>
                <a:gd name="connsiteX57" fmla="*/ 3944371 w 6910449"/>
                <a:gd name="connsiteY57" fmla="*/ 2976643 h 4745608"/>
                <a:gd name="connsiteX58" fmla="*/ 3460193 w 6910449"/>
                <a:gd name="connsiteY58" fmla="*/ 2852901 h 4745608"/>
                <a:gd name="connsiteX59" fmla="*/ 3217865 w 6910449"/>
                <a:gd name="connsiteY59" fmla="*/ 2829045 h 4745608"/>
                <a:gd name="connsiteX60" fmla="*/ 3025524 w 6910449"/>
                <a:gd name="connsiteY60" fmla="*/ 2858861 h 4745608"/>
                <a:gd name="connsiteX61" fmla="*/ 2832855 w 6910449"/>
                <a:gd name="connsiteY61" fmla="*/ 2930924 h 4745608"/>
                <a:gd name="connsiteX62" fmla="*/ 2820111 w 6910449"/>
                <a:gd name="connsiteY62" fmla="*/ 3026344 h 4745608"/>
                <a:gd name="connsiteX63" fmla="*/ 2959241 w 6910449"/>
                <a:gd name="connsiteY63" fmla="*/ 3167976 h 4745608"/>
                <a:gd name="connsiteX64" fmla="*/ 3176083 w 6910449"/>
                <a:gd name="connsiteY64" fmla="*/ 3269358 h 4745608"/>
                <a:gd name="connsiteX65" fmla="*/ 3388239 w 6910449"/>
                <a:gd name="connsiteY65" fmla="*/ 3442290 h 4745608"/>
                <a:gd name="connsiteX66" fmla="*/ 3212014 w 6910449"/>
                <a:gd name="connsiteY66" fmla="*/ 3336948 h 4745608"/>
                <a:gd name="connsiteX67" fmla="*/ 3004633 w 6910449"/>
                <a:gd name="connsiteY67" fmla="*/ 3276814 h 4745608"/>
                <a:gd name="connsiteX68" fmla="*/ 2771676 w 6910449"/>
                <a:gd name="connsiteY68" fmla="*/ 3166987 h 4745608"/>
                <a:gd name="connsiteX69" fmla="*/ 2638873 w 6910449"/>
                <a:gd name="connsiteY69" fmla="*/ 3097908 h 4745608"/>
                <a:gd name="connsiteX70" fmla="*/ 2570293 w 6910449"/>
                <a:gd name="connsiteY70" fmla="*/ 3109338 h 4745608"/>
                <a:gd name="connsiteX71" fmla="*/ 2525557 w 6910449"/>
                <a:gd name="connsiteY71" fmla="*/ 3326508 h 4745608"/>
                <a:gd name="connsiteX72" fmla="*/ 2584349 w 6910449"/>
                <a:gd name="connsiteY72" fmla="*/ 3577470 h 4745608"/>
                <a:gd name="connsiteX73" fmla="*/ 2663703 w 6910449"/>
                <a:gd name="connsiteY73" fmla="*/ 3996904 h 4745608"/>
                <a:gd name="connsiteX74" fmla="*/ 2633113 w 6910449"/>
                <a:gd name="connsiteY74" fmla="*/ 4192703 h 4745608"/>
                <a:gd name="connsiteX75" fmla="*/ 2539703 w 6910449"/>
                <a:gd name="connsiteY75" fmla="*/ 4455574 h 4745608"/>
                <a:gd name="connsiteX76" fmla="*/ 2595212 w 6910449"/>
                <a:gd name="connsiteY76" fmla="*/ 3945217 h 4745608"/>
                <a:gd name="connsiteX77" fmla="*/ 2481240 w 6910449"/>
                <a:gd name="connsiteY77" fmla="*/ 3566538 h 4745608"/>
                <a:gd name="connsiteX78" fmla="*/ 2307403 w 6910449"/>
                <a:gd name="connsiteY78" fmla="*/ 3166488 h 4745608"/>
                <a:gd name="connsiteX79" fmla="*/ 2261683 w 6910449"/>
                <a:gd name="connsiteY79" fmla="*/ 3063618 h 4745608"/>
                <a:gd name="connsiteX80" fmla="*/ 2078803 w 6910449"/>
                <a:gd name="connsiteY80" fmla="*/ 2949318 h 4745608"/>
                <a:gd name="connsiteX81" fmla="*/ 1824299 w 6910449"/>
                <a:gd name="connsiteY81" fmla="*/ 3002494 h 4745608"/>
                <a:gd name="connsiteX82" fmla="*/ 1412162 w 6910449"/>
                <a:gd name="connsiteY82" fmla="*/ 3235573 h 4745608"/>
                <a:gd name="connsiteX83" fmla="*/ 1381573 w 6910449"/>
                <a:gd name="connsiteY83" fmla="*/ 3680838 h 4745608"/>
                <a:gd name="connsiteX84" fmla="*/ 1340867 w 6910449"/>
                <a:gd name="connsiteY84" fmla="*/ 3980504 h 4745608"/>
                <a:gd name="connsiteX85" fmla="*/ 1197619 w 6910449"/>
                <a:gd name="connsiteY85" fmla="*/ 4738831 h 4745608"/>
                <a:gd name="connsiteX86" fmla="*/ 1220896 w 6910449"/>
                <a:gd name="connsiteY86" fmla="*/ 4338309 h 4745608"/>
                <a:gd name="connsiteX87" fmla="*/ 1242772 w 6910449"/>
                <a:gd name="connsiteY87" fmla="*/ 4080888 h 4745608"/>
                <a:gd name="connsiteX88" fmla="*/ 1198693 w 6910449"/>
                <a:gd name="connsiteY88" fmla="*/ 3909438 h 4745608"/>
                <a:gd name="connsiteX89" fmla="*/ 970093 w 6910449"/>
                <a:gd name="connsiteY89" fmla="*/ 3989448 h 4745608"/>
                <a:gd name="connsiteX90" fmla="*/ 766328 w 6910449"/>
                <a:gd name="connsiteY90" fmla="*/ 4131990 h 4745608"/>
                <a:gd name="connsiteX91" fmla="*/ 555808 w 6910449"/>
                <a:gd name="connsiteY91" fmla="*/ 4355688 h 4745608"/>
                <a:gd name="connsiteX92" fmla="*/ 785900 w 6910449"/>
                <a:gd name="connsiteY92" fmla="*/ 4017771 h 4745608"/>
                <a:gd name="connsiteX93" fmla="*/ 1130113 w 6910449"/>
                <a:gd name="connsiteY93" fmla="*/ 3817500 h 4745608"/>
                <a:gd name="connsiteX94" fmla="*/ 1278703 w 6910449"/>
                <a:gd name="connsiteY94" fmla="*/ 3726558 h 4745608"/>
                <a:gd name="connsiteX95" fmla="*/ 1269661 w 6910449"/>
                <a:gd name="connsiteY95" fmla="*/ 3390117 h 4745608"/>
                <a:gd name="connsiteX96" fmla="*/ 1309620 w 6910449"/>
                <a:gd name="connsiteY96" fmla="*/ 3169963 h 4745608"/>
                <a:gd name="connsiteX97" fmla="*/ 1393003 w 6910449"/>
                <a:gd name="connsiteY97" fmla="*/ 3052188 h 4745608"/>
                <a:gd name="connsiteX98" fmla="*/ 1080693 w 6910449"/>
                <a:gd name="connsiteY98" fmla="*/ 2984604 h 4745608"/>
                <a:gd name="connsiteX99" fmla="*/ 663453 w 6910449"/>
                <a:gd name="connsiteY99" fmla="*/ 3023360 h 4745608"/>
                <a:gd name="connsiteX100" fmla="*/ 235111 w 6910449"/>
                <a:gd name="connsiteY100" fmla="*/ 3217172 h 4745608"/>
                <a:gd name="connsiteX101" fmla="*/ 421453 w 6910449"/>
                <a:gd name="connsiteY101" fmla="*/ 3029328 h 4745608"/>
                <a:gd name="connsiteX102" fmla="*/ 627193 w 6910449"/>
                <a:gd name="connsiteY102" fmla="*/ 2926458 h 4745608"/>
                <a:gd name="connsiteX103" fmla="*/ 854480 w 6910449"/>
                <a:gd name="connsiteY103" fmla="*/ 2889178 h 4745608"/>
                <a:gd name="connsiteX104" fmla="*/ 1149272 w 6910449"/>
                <a:gd name="connsiteY104" fmla="*/ 2889676 h 4745608"/>
                <a:gd name="connsiteX105" fmla="*/ 1531894 w 6910449"/>
                <a:gd name="connsiteY105" fmla="*/ 2917507 h 4745608"/>
                <a:gd name="connsiteX106" fmla="*/ 1860559 w 6910449"/>
                <a:gd name="connsiteY106" fmla="*/ 2766431 h 4745608"/>
                <a:gd name="connsiteX107" fmla="*/ 1701613 w 6910449"/>
                <a:gd name="connsiteY107" fmla="*/ 2263518 h 4745608"/>
                <a:gd name="connsiteX108" fmla="*/ 1690183 w 6910449"/>
                <a:gd name="connsiteY108" fmla="*/ 1966338 h 4745608"/>
                <a:gd name="connsiteX109" fmla="*/ 1381991 w 6910449"/>
                <a:gd name="connsiteY109" fmla="*/ 1841604 h 4745608"/>
                <a:gd name="connsiteX110" fmla="*/ 1095823 w 6910449"/>
                <a:gd name="connsiteY110" fmla="*/ 1714878 h 4745608"/>
                <a:gd name="connsiteX111" fmla="*/ 746507 w 6910449"/>
                <a:gd name="connsiteY111" fmla="*/ 1626415 h 4745608"/>
                <a:gd name="connsiteX112" fmla="*/ 352873 w 6910449"/>
                <a:gd name="connsiteY112" fmla="*/ 1726308 h 4745608"/>
                <a:gd name="connsiteX113" fmla="*/ 113171 w 6910449"/>
                <a:gd name="connsiteY113" fmla="*/ 1763582 h 4745608"/>
                <a:gd name="connsiteX114" fmla="*/ 9973 w 6910449"/>
                <a:gd name="connsiteY114" fmla="*/ 1737738 h 4745608"/>
                <a:gd name="connsiteX115" fmla="*/ 348516 w 6910449"/>
                <a:gd name="connsiteY115" fmla="*/ 1643812 h 4745608"/>
                <a:gd name="connsiteX116" fmla="*/ 653097 w 6910449"/>
                <a:gd name="connsiteY116" fmla="*/ 1543920 h 4745608"/>
                <a:gd name="connsiteX117" fmla="*/ 1072963 w 6910449"/>
                <a:gd name="connsiteY117" fmla="*/ 1612008 h 4745608"/>
                <a:gd name="connsiteX118" fmla="*/ 1244413 w 6910449"/>
                <a:gd name="connsiteY118" fmla="*/ 1657728 h 4745608"/>
                <a:gd name="connsiteX119" fmla="*/ 1205766 w 6910449"/>
                <a:gd name="connsiteY119" fmla="*/ 1451988 h 4745608"/>
                <a:gd name="connsiteX120" fmla="*/ 1046313 w 6910449"/>
                <a:gd name="connsiteY120" fmla="*/ 815409 h 4745608"/>
                <a:gd name="connsiteX121" fmla="*/ 1221553 w 6910449"/>
                <a:gd name="connsiteY121" fmla="*/ 1211958 h 4745608"/>
                <a:gd name="connsiteX0" fmla="*/ 1221553 w 6801208"/>
                <a:gd name="connsiteY0" fmla="*/ 1211958 h 4745608"/>
                <a:gd name="connsiteX1" fmla="*/ 1343911 w 6801208"/>
                <a:gd name="connsiteY1" fmla="*/ 1559828 h 4745608"/>
                <a:gd name="connsiteX2" fmla="*/ 1553023 w 6801208"/>
                <a:gd name="connsiteY2" fmla="*/ 1657728 h 4745608"/>
                <a:gd name="connsiteX3" fmla="*/ 1907353 w 6801208"/>
                <a:gd name="connsiteY3" fmla="*/ 1680588 h 4745608"/>
                <a:gd name="connsiteX4" fmla="*/ 2021653 w 6801208"/>
                <a:gd name="connsiteY4" fmla="*/ 1543428 h 4745608"/>
                <a:gd name="connsiteX5" fmla="*/ 2124523 w 6801208"/>
                <a:gd name="connsiteY5" fmla="*/ 1291968 h 4745608"/>
                <a:gd name="connsiteX6" fmla="*/ 2124523 w 6801208"/>
                <a:gd name="connsiteY6" fmla="*/ 1120518 h 4745608"/>
                <a:gd name="connsiteX7" fmla="*/ 2068029 w 6801208"/>
                <a:gd name="connsiteY7" fmla="*/ 825325 h 4745608"/>
                <a:gd name="connsiteX8" fmla="*/ 2078803 w 6801208"/>
                <a:gd name="connsiteY8" fmla="*/ 777618 h 4745608"/>
                <a:gd name="connsiteX9" fmla="*/ 2170243 w 6801208"/>
                <a:gd name="connsiteY9" fmla="*/ 1086228 h 4745608"/>
                <a:gd name="connsiteX10" fmla="*/ 2215963 w 6801208"/>
                <a:gd name="connsiteY10" fmla="*/ 1269108 h 4745608"/>
                <a:gd name="connsiteX11" fmla="*/ 2284543 w 6801208"/>
                <a:gd name="connsiteY11" fmla="*/ 1303398 h 4745608"/>
                <a:gd name="connsiteX12" fmla="*/ 2330263 w 6801208"/>
                <a:gd name="connsiteY12" fmla="*/ 1166238 h 4745608"/>
                <a:gd name="connsiteX13" fmla="*/ 2467423 w 6801208"/>
                <a:gd name="connsiteY13" fmla="*/ 880488 h 4745608"/>
                <a:gd name="connsiteX14" fmla="*/ 2558863 w 6801208"/>
                <a:gd name="connsiteY14" fmla="*/ 640458 h 4745608"/>
                <a:gd name="connsiteX15" fmla="*/ 2616013 w 6801208"/>
                <a:gd name="connsiteY15" fmla="*/ 537588 h 4745608"/>
                <a:gd name="connsiteX16" fmla="*/ 2558863 w 6801208"/>
                <a:gd name="connsiteY16" fmla="*/ 789048 h 4745608"/>
                <a:gd name="connsiteX17" fmla="*/ 2444563 w 6801208"/>
                <a:gd name="connsiteY17" fmla="*/ 1097658 h 4745608"/>
                <a:gd name="connsiteX18" fmla="*/ 2375983 w 6801208"/>
                <a:gd name="connsiteY18" fmla="*/ 1406268 h 4745608"/>
                <a:gd name="connsiteX19" fmla="*/ 2558863 w 6801208"/>
                <a:gd name="connsiteY19" fmla="*/ 1577718 h 4745608"/>
                <a:gd name="connsiteX20" fmla="*/ 2878903 w 6801208"/>
                <a:gd name="connsiteY20" fmla="*/ 1657728 h 4745608"/>
                <a:gd name="connsiteX21" fmla="*/ 3187513 w 6801208"/>
                <a:gd name="connsiteY21" fmla="*/ 1657728 h 4745608"/>
                <a:gd name="connsiteX22" fmla="*/ 3370393 w 6801208"/>
                <a:gd name="connsiteY22" fmla="*/ 1566288 h 4745608"/>
                <a:gd name="connsiteX23" fmla="*/ 3488066 w 6801208"/>
                <a:gd name="connsiteY23" fmla="*/ 1246753 h 4745608"/>
                <a:gd name="connsiteX24" fmla="*/ 3495138 w 6801208"/>
                <a:gd name="connsiteY24" fmla="*/ 1115548 h 4745608"/>
                <a:gd name="connsiteX25" fmla="*/ 3493650 w 6801208"/>
                <a:gd name="connsiteY25" fmla="*/ 1063976 h 4745608"/>
                <a:gd name="connsiteX26" fmla="*/ 3450403 w 6801208"/>
                <a:gd name="connsiteY26" fmla="*/ 777618 h 4745608"/>
                <a:gd name="connsiteX27" fmla="*/ 3119893 w 6801208"/>
                <a:gd name="connsiteY27" fmla="*/ 321571 h 4745608"/>
                <a:gd name="connsiteX28" fmla="*/ 3497351 w 6801208"/>
                <a:gd name="connsiteY28" fmla="*/ 674883 h 4745608"/>
                <a:gd name="connsiteX29" fmla="*/ 3759013 w 6801208"/>
                <a:gd name="connsiteY29" fmla="*/ 571878 h 4745608"/>
                <a:gd name="connsiteX30" fmla="*/ 3999043 w 6801208"/>
                <a:gd name="connsiteY30" fmla="*/ 91818 h 4745608"/>
                <a:gd name="connsiteX31" fmla="*/ 4033333 w 6801208"/>
                <a:gd name="connsiteY31" fmla="*/ 11808 h 4745608"/>
                <a:gd name="connsiteX32" fmla="*/ 3984569 w 6801208"/>
                <a:gd name="connsiteY32" fmla="*/ 247366 h 4745608"/>
                <a:gd name="connsiteX33" fmla="*/ 3812791 w 6801208"/>
                <a:gd name="connsiteY33" fmla="*/ 647417 h 4745608"/>
                <a:gd name="connsiteX34" fmla="*/ 3592906 w 6801208"/>
                <a:gd name="connsiteY34" fmla="*/ 811408 h 4745608"/>
                <a:gd name="connsiteX35" fmla="*/ 3604425 w 6801208"/>
                <a:gd name="connsiteY35" fmla="*/ 999253 h 4745608"/>
                <a:gd name="connsiteX36" fmla="*/ 3872985 w 6801208"/>
                <a:gd name="connsiteY36" fmla="*/ 881976 h 4745608"/>
                <a:gd name="connsiteX37" fmla="*/ 4200754 w 6801208"/>
                <a:gd name="connsiteY37" fmla="*/ 774136 h 4745608"/>
                <a:gd name="connsiteX38" fmla="*/ 4064251 w 6801208"/>
                <a:gd name="connsiteY38" fmla="*/ 847195 h 4745608"/>
                <a:gd name="connsiteX39" fmla="*/ 3818880 w 6801208"/>
                <a:gd name="connsiteY39" fmla="*/ 991305 h 4745608"/>
                <a:gd name="connsiteX40" fmla="*/ 3658531 w 6801208"/>
                <a:gd name="connsiteY40" fmla="*/ 1093178 h 4745608"/>
                <a:gd name="connsiteX41" fmla="*/ 3622838 w 6801208"/>
                <a:gd name="connsiteY41" fmla="*/ 1221401 h 4745608"/>
                <a:gd name="connsiteX42" fmla="*/ 3577446 w 6801208"/>
                <a:gd name="connsiteY42" fmla="*/ 1500691 h 4745608"/>
                <a:gd name="connsiteX43" fmla="*/ 3461833 w 6801208"/>
                <a:gd name="connsiteY43" fmla="*/ 1726308 h 4745608"/>
                <a:gd name="connsiteX44" fmla="*/ 3278953 w 6801208"/>
                <a:gd name="connsiteY44" fmla="*/ 2034918 h 4745608"/>
                <a:gd name="connsiteX45" fmla="*/ 3288742 w 6801208"/>
                <a:gd name="connsiteY45" fmla="*/ 2273460 h 4745608"/>
                <a:gd name="connsiteX46" fmla="*/ 3434288 w 6801208"/>
                <a:gd name="connsiteY46" fmla="*/ 2417577 h 4745608"/>
                <a:gd name="connsiteX47" fmla="*/ 3641522 w 6801208"/>
                <a:gd name="connsiteY47" fmla="*/ 2521189 h 4745608"/>
                <a:gd name="connsiteX48" fmla="*/ 4079053 w 6801208"/>
                <a:gd name="connsiteY48" fmla="*/ 2777868 h 4745608"/>
                <a:gd name="connsiteX49" fmla="*/ 5882777 w 6801208"/>
                <a:gd name="connsiteY49" fmla="*/ 3521863 h 4745608"/>
                <a:gd name="connsiteX50" fmla="*/ 6605062 w 6801208"/>
                <a:gd name="connsiteY50" fmla="*/ 3822314 h 4745608"/>
                <a:gd name="connsiteX51" fmla="*/ 6743470 w 6801208"/>
                <a:gd name="connsiteY51" fmla="*/ 3848718 h 4745608"/>
                <a:gd name="connsiteX52" fmla="*/ 6793147 w 6801208"/>
                <a:gd name="connsiteY52" fmla="*/ 3943308 h 4745608"/>
                <a:gd name="connsiteX53" fmla="*/ 6722798 w 6801208"/>
                <a:gd name="connsiteY53" fmla="*/ 4084591 h 4745608"/>
                <a:gd name="connsiteX54" fmla="*/ 6585849 w 6801208"/>
                <a:gd name="connsiteY54" fmla="*/ 4067486 h 4745608"/>
                <a:gd name="connsiteX55" fmla="*/ 6110863 w 6801208"/>
                <a:gd name="connsiteY55" fmla="*/ 3868256 h 4745608"/>
                <a:gd name="connsiteX56" fmla="*/ 4940575 w 6801208"/>
                <a:gd name="connsiteY56" fmla="*/ 3376168 h 4745608"/>
                <a:gd name="connsiteX57" fmla="*/ 3944371 w 6801208"/>
                <a:gd name="connsiteY57" fmla="*/ 2976643 h 4745608"/>
                <a:gd name="connsiteX58" fmla="*/ 3460193 w 6801208"/>
                <a:gd name="connsiteY58" fmla="*/ 2852901 h 4745608"/>
                <a:gd name="connsiteX59" fmla="*/ 3217865 w 6801208"/>
                <a:gd name="connsiteY59" fmla="*/ 2829045 h 4745608"/>
                <a:gd name="connsiteX60" fmla="*/ 3025524 w 6801208"/>
                <a:gd name="connsiteY60" fmla="*/ 2858861 h 4745608"/>
                <a:gd name="connsiteX61" fmla="*/ 2832855 w 6801208"/>
                <a:gd name="connsiteY61" fmla="*/ 2930924 h 4745608"/>
                <a:gd name="connsiteX62" fmla="*/ 2820111 w 6801208"/>
                <a:gd name="connsiteY62" fmla="*/ 3026344 h 4745608"/>
                <a:gd name="connsiteX63" fmla="*/ 2959241 w 6801208"/>
                <a:gd name="connsiteY63" fmla="*/ 3167976 h 4745608"/>
                <a:gd name="connsiteX64" fmla="*/ 3176083 w 6801208"/>
                <a:gd name="connsiteY64" fmla="*/ 3269358 h 4745608"/>
                <a:gd name="connsiteX65" fmla="*/ 3388239 w 6801208"/>
                <a:gd name="connsiteY65" fmla="*/ 3442290 h 4745608"/>
                <a:gd name="connsiteX66" fmla="*/ 3212014 w 6801208"/>
                <a:gd name="connsiteY66" fmla="*/ 3336948 h 4745608"/>
                <a:gd name="connsiteX67" fmla="*/ 3004633 w 6801208"/>
                <a:gd name="connsiteY67" fmla="*/ 3276814 h 4745608"/>
                <a:gd name="connsiteX68" fmla="*/ 2771676 w 6801208"/>
                <a:gd name="connsiteY68" fmla="*/ 3166987 h 4745608"/>
                <a:gd name="connsiteX69" fmla="*/ 2638873 w 6801208"/>
                <a:gd name="connsiteY69" fmla="*/ 3097908 h 4745608"/>
                <a:gd name="connsiteX70" fmla="*/ 2570293 w 6801208"/>
                <a:gd name="connsiteY70" fmla="*/ 3109338 h 4745608"/>
                <a:gd name="connsiteX71" fmla="*/ 2525557 w 6801208"/>
                <a:gd name="connsiteY71" fmla="*/ 3326508 h 4745608"/>
                <a:gd name="connsiteX72" fmla="*/ 2584349 w 6801208"/>
                <a:gd name="connsiteY72" fmla="*/ 3577470 h 4745608"/>
                <a:gd name="connsiteX73" fmla="*/ 2663703 w 6801208"/>
                <a:gd name="connsiteY73" fmla="*/ 3996904 h 4745608"/>
                <a:gd name="connsiteX74" fmla="*/ 2633113 w 6801208"/>
                <a:gd name="connsiteY74" fmla="*/ 4192703 h 4745608"/>
                <a:gd name="connsiteX75" fmla="*/ 2539703 w 6801208"/>
                <a:gd name="connsiteY75" fmla="*/ 4455574 h 4745608"/>
                <a:gd name="connsiteX76" fmla="*/ 2595212 w 6801208"/>
                <a:gd name="connsiteY76" fmla="*/ 3945217 h 4745608"/>
                <a:gd name="connsiteX77" fmla="*/ 2481240 w 6801208"/>
                <a:gd name="connsiteY77" fmla="*/ 3566538 h 4745608"/>
                <a:gd name="connsiteX78" fmla="*/ 2307403 w 6801208"/>
                <a:gd name="connsiteY78" fmla="*/ 3166488 h 4745608"/>
                <a:gd name="connsiteX79" fmla="*/ 2261683 w 6801208"/>
                <a:gd name="connsiteY79" fmla="*/ 3063618 h 4745608"/>
                <a:gd name="connsiteX80" fmla="*/ 2078803 w 6801208"/>
                <a:gd name="connsiteY80" fmla="*/ 2949318 h 4745608"/>
                <a:gd name="connsiteX81" fmla="*/ 1824299 w 6801208"/>
                <a:gd name="connsiteY81" fmla="*/ 3002494 h 4745608"/>
                <a:gd name="connsiteX82" fmla="*/ 1412162 w 6801208"/>
                <a:gd name="connsiteY82" fmla="*/ 3235573 h 4745608"/>
                <a:gd name="connsiteX83" fmla="*/ 1381573 w 6801208"/>
                <a:gd name="connsiteY83" fmla="*/ 3680838 h 4745608"/>
                <a:gd name="connsiteX84" fmla="*/ 1340867 w 6801208"/>
                <a:gd name="connsiteY84" fmla="*/ 3980504 h 4745608"/>
                <a:gd name="connsiteX85" fmla="*/ 1197619 w 6801208"/>
                <a:gd name="connsiteY85" fmla="*/ 4738831 h 4745608"/>
                <a:gd name="connsiteX86" fmla="*/ 1220896 w 6801208"/>
                <a:gd name="connsiteY86" fmla="*/ 4338309 h 4745608"/>
                <a:gd name="connsiteX87" fmla="*/ 1242772 w 6801208"/>
                <a:gd name="connsiteY87" fmla="*/ 4080888 h 4745608"/>
                <a:gd name="connsiteX88" fmla="*/ 1198693 w 6801208"/>
                <a:gd name="connsiteY88" fmla="*/ 3909438 h 4745608"/>
                <a:gd name="connsiteX89" fmla="*/ 970093 w 6801208"/>
                <a:gd name="connsiteY89" fmla="*/ 3989448 h 4745608"/>
                <a:gd name="connsiteX90" fmla="*/ 766328 w 6801208"/>
                <a:gd name="connsiteY90" fmla="*/ 4131990 h 4745608"/>
                <a:gd name="connsiteX91" fmla="*/ 555808 w 6801208"/>
                <a:gd name="connsiteY91" fmla="*/ 4355688 h 4745608"/>
                <a:gd name="connsiteX92" fmla="*/ 785900 w 6801208"/>
                <a:gd name="connsiteY92" fmla="*/ 4017771 h 4745608"/>
                <a:gd name="connsiteX93" fmla="*/ 1130113 w 6801208"/>
                <a:gd name="connsiteY93" fmla="*/ 3817500 h 4745608"/>
                <a:gd name="connsiteX94" fmla="*/ 1278703 w 6801208"/>
                <a:gd name="connsiteY94" fmla="*/ 3726558 h 4745608"/>
                <a:gd name="connsiteX95" fmla="*/ 1269661 w 6801208"/>
                <a:gd name="connsiteY95" fmla="*/ 3390117 h 4745608"/>
                <a:gd name="connsiteX96" fmla="*/ 1309620 w 6801208"/>
                <a:gd name="connsiteY96" fmla="*/ 3169963 h 4745608"/>
                <a:gd name="connsiteX97" fmla="*/ 1393003 w 6801208"/>
                <a:gd name="connsiteY97" fmla="*/ 3052188 h 4745608"/>
                <a:gd name="connsiteX98" fmla="*/ 1080693 w 6801208"/>
                <a:gd name="connsiteY98" fmla="*/ 2984604 h 4745608"/>
                <a:gd name="connsiteX99" fmla="*/ 663453 w 6801208"/>
                <a:gd name="connsiteY99" fmla="*/ 3023360 h 4745608"/>
                <a:gd name="connsiteX100" fmla="*/ 235111 w 6801208"/>
                <a:gd name="connsiteY100" fmla="*/ 3217172 h 4745608"/>
                <a:gd name="connsiteX101" fmla="*/ 421453 w 6801208"/>
                <a:gd name="connsiteY101" fmla="*/ 3029328 h 4745608"/>
                <a:gd name="connsiteX102" fmla="*/ 627193 w 6801208"/>
                <a:gd name="connsiteY102" fmla="*/ 2926458 h 4745608"/>
                <a:gd name="connsiteX103" fmla="*/ 854480 w 6801208"/>
                <a:gd name="connsiteY103" fmla="*/ 2889178 h 4745608"/>
                <a:gd name="connsiteX104" fmla="*/ 1149272 w 6801208"/>
                <a:gd name="connsiteY104" fmla="*/ 2889676 h 4745608"/>
                <a:gd name="connsiteX105" fmla="*/ 1531894 w 6801208"/>
                <a:gd name="connsiteY105" fmla="*/ 2917507 h 4745608"/>
                <a:gd name="connsiteX106" fmla="*/ 1860559 w 6801208"/>
                <a:gd name="connsiteY106" fmla="*/ 2766431 h 4745608"/>
                <a:gd name="connsiteX107" fmla="*/ 1701613 w 6801208"/>
                <a:gd name="connsiteY107" fmla="*/ 2263518 h 4745608"/>
                <a:gd name="connsiteX108" fmla="*/ 1690183 w 6801208"/>
                <a:gd name="connsiteY108" fmla="*/ 1966338 h 4745608"/>
                <a:gd name="connsiteX109" fmla="*/ 1381991 w 6801208"/>
                <a:gd name="connsiteY109" fmla="*/ 1841604 h 4745608"/>
                <a:gd name="connsiteX110" fmla="*/ 1095823 w 6801208"/>
                <a:gd name="connsiteY110" fmla="*/ 1714878 h 4745608"/>
                <a:gd name="connsiteX111" fmla="*/ 746507 w 6801208"/>
                <a:gd name="connsiteY111" fmla="*/ 1626415 h 4745608"/>
                <a:gd name="connsiteX112" fmla="*/ 352873 w 6801208"/>
                <a:gd name="connsiteY112" fmla="*/ 1726308 h 4745608"/>
                <a:gd name="connsiteX113" fmla="*/ 113171 w 6801208"/>
                <a:gd name="connsiteY113" fmla="*/ 1763582 h 4745608"/>
                <a:gd name="connsiteX114" fmla="*/ 9973 w 6801208"/>
                <a:gd name="connsiteY114" fmla="*/ 1737738 h 4745608"/>
                <a:gd name="connsiteX115" fmla="*/ 348516 w 6801208"/>
                <a:gd name="connsiteY115" fmla="*/ 1643812 h 4745608"/>
                <a:gd name="connsiteX116" fmla="*/ 653097 w 6801208"/>
                <a:gd name="connsiteY116" fmla="*/ 1543920 h 4745608"/>
                <a:gd name="connsiteX117" fmla="*/ 1072963 w 6801208"/>
                <a:gd name="connsiteY117" fmla="*/ 1612008 h 4745608"/>
                <a:gd name="connsiteX118" fmla="*/ 1244413 w 6801208"/>
                <a:gd name="connsiteY118" fmla="*/ 1657728 h 4745608"/>
                <a:gd name="connsiteX119" fmla="*/ 1205766 w 6801208"/>
                <a:gd name="connsiteY119" fmla="*/ 1451988 h 4745608"/>
                <a:gd name="connsiteX120" fmla="*/ 1046313 w 6801208"/>
                <a:gd name="connsiteY120" fmla="*/ 815409 h 4745608"/>
                <a:gd name="connsiteX121" fmla="*/ 1221553 w 6801208"/>
                <a:gd name="connsiteY121" fmla="*/ 1211958 h 4745608"/>
                <a:gd name="connsiteX0" fmla="*/ 1221553 w 6793206"/>
                <a:gd name="connsiteY0" fmla="*/ 1211958 h 4745608"/>
                <a:gd name="connsiteX1" fmla="*/ 1343911 w 6793206"/>
                <a:gd name="connsiteY1" fmla="*/ 1559828 h 4745608"/>
                <a:gd name="connsiteX2" fmla="*/ 1553023 w 6793206"/>
                <a:gd name="connsiteY2" fmla="*/ 1657728 h 4745608"/>
                <a:gd name="connsiteX3" fmla="*/ 1907353 w 6793206"/>
                <a:gd name="connsiteY3" fmla="*/ 1680588 h 4745608"/>
                <a:gd name="connsiteX4" fmla="*/ 2021653 w 6793206"/>
                <a:gd name="connsiteY4" fmla="*/ 1543428 h 4745608"/>
                <a:gd name="connsiteX5" fmla="*/ 2124523 w 6793206"/>
                <a:gd name="connsiteY5" fmla="*/ 1291968 h 4745608"/>
                <a:gd name="connsiteX6" fmla="*/ 2124523 w 6793206"/>
                <a:gd name="connsiteY6" fmla="*/ 1120518 h 4745608"/>
                <a:gd name="connsiteX7" fmla="*/ 2068029 w 6793206"/>
                <a:gd name="connsiteY7" fmla="*/ 825325 h 4745608"/>
                <a:gd name="connsiteX8" fmla="*/ 2078803 w 6793206"/>
                <a:gd name="connsiteY8" fmla="*/ 777618 h 4745608"/>
                <a:gd name="connsiteX9" fmla="*/ 2170243 w 6793206"/>
                <a:gd name="connsiteY9" fmla="*/ 1086228 h 4745608"/>
                <a:gd name="connsiteX10" fmla="*/ 2215963 w 6793206"/>
                <a:gd name="connsiteY10" fmla="*/ 1269108 h 4745608"/>
                <a:gd name="connsiteX11" fmla="*/ 2284543 w 6793206"/>
                <a:gd name="connsiteY11" fmla="*/ 1303398 h 4745608"/>
                <a:gd name="connsiteX12" fmla="*/ 2330263 w 6793206"/>
                <a:gd name="connsiteY12" fmla="*/ 1166238 h 4745608"/>
                <a:gd name="connsiteX13" fmla="*/ 2467423 w 6793206"/>
                <a:gd name="connsiteY13" fmla="*/ 880488 h 4745608"/>
                <a:gd name="connsiteX14" fmla="*/ 2558863 w 6793206"/>
                <a:gd name="connsiteY14" fmla="*/ 640458 h 4745608"/>
                <a:gd name="connsiteX15" fmla="*/ 2616013 w 6793206"/>
                <a:gd name="connsiteY15" fmla="*/ 537588 h 4745608"/>
                <a:gd name="connsiteX16" fmla="*/ 2558863 w 6793206"/>
                <a:gd name="connsiteY16" fmla="*/ 789048 h 4745608"/>
                <a:gd name="connsiteX17" fmla="*/ 2444563 w 6793206"/>
                <a:gd name="connsiteY17" fmla="*/ 1097658 h 4745608"/>
                <a:gd name="connsiteX18" fmla="*/ 2375983 w 6793206"/>
                <a:gd name="connsiteY18" fmla="*/ 1406268 h 4745608"/>
                <a:gd name="connsiteX19" fmla="*/ 2558863 w 6793206"/>
                <a:gd name="connsiteY19" fmla="*/ 1577718 h 4745608"/>
                <a:gd name="connsiteX20" fmla="*/ 2878903 w 6793206"/>
                <a:gd name="connsiteY20" fmla="*/ 1657728 h 4745608"/>
                <a:gd name="connsiteX21" fmla="*/ 3187513 w 6793206"/>
                <a:gd name="connsiteY21" fmla="*/ 1657728 h 4745608"/>
                <a:gd name="connsiteX22" fmla="*/ 3370393 w 6793206"/>
                <a:gd name="connsiteY22" fmla="*/ 1566288 h 4745608"/>
                <a:gd name="connsiteX23" fmla="*/ 3488066 w 6793206"/>
                <a:gd name="connsiteY23" fmla="*/ 1246753 h 4745608"/>
                <a:gd name="connsiteX24" fmla="*/ 3495138 w 6793206"/>
                <a:gd name="connsiteY24" fmla="*/ 1115548 h 4745608"/>
                <a:gd name="connsiteX25" fmla="*/ 3493650 w 6793206"/>
                <a:gd name="connsiteY25" fmla="*/ 1063976 h 4745608"/>
                <a:gd name="connsiteX26" fmla="*/ 3450403 w 6793206"/>
                <a:gd name="connsiteY26" fmla="*/ 777618 h 4745608"/>
                <a:gd name="connsiteX27" fmla="*/ 3119893 w 6793206"/>
                <a:gd name="connsiteY27" fmla="*/ 321571 h 4745608"/>
                <a:gd name="connsiteX28" fmla="*/ 3497351 w 6793206"/>
                <a:gd name="connsiteY28" fmla="*/ 674883 h 4745608"/>
                <a:gd name="connsiteX29" fmla="*/ 3759013 w 6793206"/>
                <a:gd name="connsiteY29" fmla="*/ 571878 h 4745608"/>
                <a:gd name="connsiteX30" fmla="*/ 3999043 w 6793206"/>
                <a:gd name="connsiteY30" fmla="*/ 91818 h 4745608"/>
                <a:gd name="connsiteX31" fmla="*/ 4033333 w 6793206"/>
                <a:gd name="connsiteY31" fmla="*/ 11808 h 4745608"/>
                <a:gd name="connsiteX32" fmla="*/ 3984569 w 6793206"/>
                <a:gd name="connsiteY32" fmla="*/ 247366 h 4745608"/>
                <a:gd name="connsiteX33" fmla="*/ 3812791 w 6793206"/>
                <a:gd name="connsiteY33" fmla="*/ 647417 h 4745608"/>
                <a:gd name="connsiteX34" fmla="*/ 3592906 w 6793206"/>
                <a:gd name="connsiteY34" fmla="*/ 811408 h 4745608"/>
                <a:gd name="connsiteX35" fmla="*/ 3604425 w 6793206"/>
                <a:gd name="connsiteY35" fmla="*/ 999253 h 4745608"/>
                <a:gd name="connsiteX36" fmla="*/ 3872985 w 6793206"/>
                <a:gd name="connsiteY36" fmla="*/ 881976 h 4745608"/>
                <a:gd name="connsiteX37" fmla="*/ 4200754 w 6793206"/>
                <a:gd name="connsiteY37" fmla="*/ 774136 h 4745608"/>
                <a:gd name="connsiteX38" fmla="*/ 4064251 w 6793206"/>
                <a:gd name="connsiteY38" fmla="*/ 847195 h 4745608"/>
                <a:gd name="connsiteX39" fmla="*/ 3818880 w 6793206"/>
                <a:gd name="connsiteY39" fmla="*/ 991305 h 4745608"/>
                <a:gd name="connsiteX40" fmla="*/ 3658531 w 6793206"/>
                <a:gd name="connsiteY40" fmla="*/ 1093178 h 4745608"/>
                <a:gd name="connsiteX41" fmla="*/ 3622838 w 6793206"/>
                <a:gd name="connsiteY41" fmla="*/ 1221401 h 4745608"/>
                <a:gd name="connsiteX42" fmla="*/ 3577446 w 6793206"/>
                <a:gd name="connsiteY42" fmla="*/ 1500691 h 4745608"/>
                <a:gd name="connsiteX43" fmla="*/ 3461833 w 6793206"/>
                <a:gd name="connsiteY43" fmla="*/ 1726308 h 4745608"/>
                <a:gd name="connsiteX44" fmla="*/ 3278953 w 6793206"/>
                <a:gd name="connsiteY44" fmla="*/ 2034918 h 4745608"/>
                <a:gd name="connsiteX45" fmla="*/ 3288742 w 6793206"/>
                <a:gd name="connsiteY45" fmla="*/ 2273460 h 4745608"/>
                <a:gd name="connsiteX46" fmla="*/ 3434288 w 6793206"/>
                <a:gd name="connsiteY46" fmla="*/ 2417577 h 4745608"/>
                <a:gd name="connsiteX47" fmla="*/ 3641522 w 6793206"/>
                <a:gd name="connsiteY47" fmla="*/ 2521189 h 4745608"/>
                <a:gd name="connsiteX48" fmla="*/ 4079053 w 6793206"/>
                <a:gd name="connsiteY48" fmla="*/ 2777868 h 4745608"/>
                <a:gd name="connsiteX49" fmla="*/ 5882777 w 6793206"/>
                <a:gd name="connsiteY49" fmla="*/ 3521863 h 4745608"/>
                <a:gd name="connsiteX50" fmla="*/ 6605062 w 6793206"/>
                <a:gd name="connsiteY50" fmla="*/ 3822314 h 4745608"/>
                <a:gd name="connsiteX51" fmla="*/ 6743470 w 6793206"/>
                <a:gd name="connsiteY51" fmla="*/ 3848718 h 4745608"/>
                <a:gd name="connsiteX52" fmla="*/ 6793147 w 6793206"/>
                <a:gd name="connsiteY52" fmla="*/ 3943308 h 4745608"/>
                <a:gd name="connsiteX53" fmla="*/ 6722798 w 6793206"/>
                <a:gd name="connsiteY53" fmla="*/ 4084591 h 4745608"/>
                <a:gd name="connsiteX54" fmla="*/ 6585849 w 6793206"/>
                <a:gd name="connsiteY54" fmla="*/ 4067486 h 4745608"/>
                <a:gd name="connsiteX55" fmla="*/ 6110863 w 6793206"/>
                <a:gd name="connsiteY55" fmla="*/ 3868256 h 4745608"/>
                <a:gd name="connsiteX56" fmla="*/ 4940575 w 6793206"/>
                <a:gd name="connsiteY56" fmla="*/ 3376168 h 4745608"/>
                <a:gd name="connsiteX57" fmla="*/ 3944371 w 6793206"/>
                <a:gd name="connsiteY57" fmla="*/ 2976643 h 4745608"/>
                <a:gd name="connsiteX58" fmla="*/ 3460193 w 6793206"/>
                <a:gd name="connsiteY58" fmla="*/ 2852901 h 4745608"/>
                <a:gd name="connsiteX59" fmla="*/ 3217865 w 6793206"/>
                <a:gd name="connsiteY59" fmla="*/ 2829045 h 4745608"/>
                <a:gd name="connsiteX60" fmla="*/ 3025524 w 6793206"/>
                <a:gd name="connsiteY60" fmla="*/ 2858861 h 4745608"/>
                <a:gd name="connsiteX61" fmla="*/ 2832855 w 6793206"/>
                <a:gd name="connsiteY61" fmla="*/ 2930924 h 4745608"/>
                <a:gd name="connsiteX62" fmla="*/ 2820111 w 6793206"/>
                <a:gd name="connsiteY62" fmla="*/ 3026344 h 4745608"/>
                <a:gd name="connsiteX63" fmla="*/ 2959241 w 6793206"/>
                <a:gd name="connsiteY63" fmla="*/ 3167976 h 4745608"/>
                <a:gd name="connsiteX64" fmla="*/ 3176083 w 6793206"/>
                <a:gd name="connsiteY64" fmla="*/ 3269358 h 4745608"/>
                <a:gd name="connsiteX65" fmla="*/ 3388239 w 6793206"/>
                <a:gd name="connsiteY65" fmla="*/ 3442290 h 4745608"/>
                <a:gd name="connsiteX66" fmla="*/ 3212014 w 6793206"/>
                <a:gd name="connsiteY66" fmla="*/ 3336948 h 4745608"/>
                <a:gd name="connsiteX67" fmla="*/ 3004633 w 6793206"/>
                <a:gd name="connsiteY67" fmla="*/ 3276814 h 4745608"/>
                <a:gd name="connsiteX68" fmla="*/ 2771676 w 6793206"/>
                <a:gd name="connsiteY68" fmla="*/ 3166987 h 4745608"/>
                <a:gd name="connsiteX69" fmla="*/ 2638873 w 6793206"/>
                <a:gd name="connsiteY69" fmla="*/ 3097908 h 4745608"/>
                <a:gd name="connsiteX70" fmla="*/ 2570293 w 6793206"/>
                <a:gd name="connsiteY70" fmla="*/ 3109338 h 4745608"/>
                <a:gd name="connsiteX71" fmla="*/ 2525557 w 6793206"/>
                <a:gd name="connsiteY71" fmla="*/ 3326508 h 4745608"/>
                <a:gd name="connsiteX72" fmla="*/ 2584349 w 6793206"/>
                <a:gd name="connsiteY72" fmla="*/ 3577470 h 4745608"/>
                <a:gd name="connsiteX73" fmla="*/ 2663703 w 6793206"/>
                <a:gd name="connsiteY73" fmla="*/ 3996904 h 4745608"/>
                <a:gd name="connsiteX74" fmla="*/ 2633113 w 6793206"/>
                <a:gd name="connsiteY74" fmla="*/ 4192703 h 4745608"/>
                <a:gd name="connsiteX75" fmla="*/ 2539703 w 6793206"/>
                <a:gd name="connsiteY75" fmla="*/ 4455574 h 4745608"/>
                <a:gd name="connsiteX76" fmla="*/ 2595212 w 6793206"/>
                <a:gd name="connsiteY76" fmla="*/ 3945217 h 4745608"/>
                <a:gd name="connsiteX77" fmla="*/ 2481240 w 6793206"/>
                <a:gd name="connsiteY77" fmla="*/ 3566538 h 4745608"/>
                <a:gd name="connsiteX78" fmla="*/ 2307403 w 6793206"/>
                <a:gd name="connsiteY78" fmla="*/ 3166488 h 4745608"/>
                <a:gd name="connsiteX79" fmla="*/ 2261683 w 6793206"/>
                <a:gd name="connsiteY79" fmla="*/ 3063618 h 4745608"/>
                <a:gd name="connsiteX80" fmla="*/ 2078803 w 6793206"/>
                <a:gd name="connsiteY80" fmla="*/ 2949318 h 4745608"/>
                <a:gd name="connsiteX81" fmla="*/ 1824299 w 6793206"/>
                <a:gd name="connsiteY81" fmla="*/ 3002494 h 4745608"/>
                <a:gd name="connsiteX82" fmla="*/ 1412162 w 6793206"/>
                <a:gd name="connsiteY82" fmla="*/ 3235573 h 4745608"/>
                <a:gd name="connsiteX83" fmla="*/ 1381573 w 6793206"/>
                <a:gd name="connsiteY83" fmla="*/ 3680838 h 4745608"/>
                <a:gd name="connsiteX84" fmla="*/ 1340867 w 6793206"/>
                <a:gd name="connsiteY84" fmla="*/ 3980504 h 4745608"/>
                <a:gd name="connsiteX85" fmla="*/ 1197619 w 6793206"/>
                <a:gd name="connsiteY85" fmla="*/ 4738831 h 4745608"/>
                <a:gd name="connsiteX86" fmla="*/ 1220896 w 6793206"/>
                <a:gd name="connsiteY86" fmla="*/ 4338309 h 4745608"/>
                <a:gd name="connsiteX87" fmla="*/ 1242772 w 6793206"/>
                <a:gd name="connsiteY87" fmla="*/ 4080888 h 4745608"/>
                <a:gd name="connsiteX88" fmla="*/ 1198693 w 6793206"/>
                <a:gd name="connsiteY88" fmla="*/ 3909438 h 4745608"/>
                <a:gd name="connsiteX89" fmla="*/ 970093 w 6793206"/>
                <a:gd name="connsiteY89" fmla="*/ 3989448 h 4745608"/>
                <a:gd name="connsiteX90" fmla="*/ 766328 w 6793206"/>
                <a:gd name="connsiteY90" fmla="*/ 4131990 h 4745608"/>
                <a:gd name="connsiteX91" fmla="*/ 555808 w 6793206"/>
                <a:gd name="connsiteY91" fmla="*/ 4355688 h 4745608"/>
                <a:gd name="connsiteX92" fmla="*/ 785900 w 6793206"/>
                <a:gd name="connsiteY92" fmla="*/ 4017771 h 4745608"/>
                <a:gd name="connsiteX93" fmla="*/ 1130113 w 6793206"/>
                <a:gd name="connsiteY93" fmla="*/ 3817500 h 4745608"/>
                <a:gd name="connsiteX94" fmla="*/ 1278703 w 6793206"/>
                <a:gd name="connsiteY94" fmla="*/ 3726558 h 4745608"/>
                <a:gd name="connsiteX95" fmla="*/ 1269661 w 6793206"/>
                <a:gd name="connsiteY95" fmla="*/ 3390117 h 4745608"/>
                <a:gd name="connsiteX96" fmla="*/ 1309620 w 6793206"/>
                <a:gd name="connsiteY96" fmla="*/ 3169963 h 4745608"/>
                <a:gd name="connsiteX97" fmla="*/ 1393003 w 6793206"/>
                <a:gd name="connsiteY97" fmla="*/ 3052188 h 4745608"/>
                <a:gd name="connsiteX98" fmla="*/ 1080693 w 6793206"/>
                <a:gd name="connsiteY98" fmla="*/ 2984604 h 4745608"/>
                <a:gd name="connsiteX99" fmla="*/ 663453 w 6793206"/>
                <a:gd name="connsiteY99" fmla="*/ 3023360 h 4745608"/>
                <a:gd name="connsiteX100" fmla="*/ 235111 w 6793206"/>
                <a:gd name="connsiteY100" fmla="*/ 3217172 h 4745608"/>
                <a:gd name="connsiteX101" fmla="*/ 421453 w 6793206"/>
                <a:gd name="connsiteY101" fmla="*/ 3029328 h 4745608"/>
                <a:gd name="connsiteX102" fmla="*/ 627193 w 6793206"/>
                <a:gd name="connsiteY102" fmla="*/ 2926458 h 4745608"/>
                <a:gd name="connsiteX103" fmla="*/ 854480 w 6793206"/>
                <a:gd name="connsiteY103" fmla="*/ 2889178 h 4745608"/>
                <a:gd name="connsiteX104" fmla="*/ 1149272 w 6793206"/>
                <a:gd name="connsiteY104" fmla="*/ 2889676 h 4745608"/>
                <a:gd name="connsiteX105" fmla="*/ 1531894 w 6793206"/>
                <a:gd name="connsiteY105" fmla="*/ 2917507 h 4745608"/>
                <a:gd name="connsiteX106" fmla="*/ 1860559 w 6793206"/>
                <a:gd name="connsiteY106" fmla="*/ 2766431 h 4745608"/>
                <a:gd name="connsiteX107" fmla="*/ 1701613 w 6793206"/>
                <a:gd name="connsiteY107" fmla="*/ 2263518 h 4745608"/>
                <a:gd name="connsiteX108" fmla="*/ 1690183 w 6793206"/>
                <a:gd name="connsiteY108" fmla="*/ 1966338 h 4745608"/>
                <a:gd name="connsiteX109" fmla="*/ 1381991 w 6793206"/>
                <a:gd name="connsiteY109" fmla="*/ 1841604 h 4745608"/>
                <a:gd name="connsiteX110" fmla="*/ 1095823 w 6793206"/>
                <a:gd name="connsiteY110" fmla="*/ 1714878 h 4745608"/>
                <a:gd name="connsiteX111" fmla="*/ 746507 w 6793206"/>
                <a:gd name="connsiteY111" fmla="*/ 1626415 h 4745608"/>
                <a:gd name="connsiteX112" fmla="*/ 352873 w 6793206"/>
                <a:gd name="connsiteY112" fmla="*/ 1726308 h 4745608"/>
                <a:gd name="connsiteX113" fmla="*/ 113171 w 6793206"/>
                <a:gd name="connsiteY113" fmla="*/ 1763582 h 4745608"/>
                <a:gd name="connsiteX114" fmla="*/ 9973 w 6793206"/>
                <a:gd name="connsiteY114" fmla="*/ 1737738 h 4745608"/>
                <a:gd name="connsiteX115" fmla="*/ 348516 w 6793206"/>
                <a:gd name="connsiteY115" fmla="*/ 1643812 h 4745608"/>
                <a:gd name="connsiteX116" fmla="*/ 653097 w 6793206"/>
                <a:gd name="connsiteY116" fmla="*/ 1543920 h 4745608"/>
                <a:gd name="connsiteX117" fmla="*/ 1072963 w 6793206"/>
                <a:gd name="connsiteY117" fmla="*/ 1612008 h 4745608"/>
                <a:gd name="connsiteX118" fmla="*/ 1244413 w 6793206"/>
                <a:gd name="connsiteY118" fmla="*/ 1657728 h 4745608"/>
                <a:gd name="connsiteX119" fmla="*/ 1205766 w 6793206"/>
                <a:gd name="connsiteY119" fmla="*/ 1451988 h 4745608"/>
                <a:gd name="connsiteX120" fmla="*/ 1046313 w 6793206"/>
                <a:gd name="connsiteY120" fmla="*/ 815409 h 4745608"/>
                <a:gd name="connsiteX121" fmla="*/ 1221553 w 6793206"/>
                <a:gd name="connsiteY121" fmla="*/ 1211958 h 4745608"/>
                <a:gd name="connsiteX0" fmla="*/ 1221553 w 6793206"/>
                <a:gd name="connsiteY0" fmla="*/ 1211958 h 4745608"/>
                <a:gd name="connsiteX1" fmla="*/ 1343911 w 6793206"/>
                <a:gd name="connsiteY1" fmla="*/ 1559828 h 4745608"/>
                <a:gd name="connsiteX2" fmla="*/ 1553023 w 6793206"/>
                <a:gd name="connsiteY2" fmla="*/ 1657728 h 4745608"/>
                <a:gd name="connsiteX3" fmla="*/ 1907353 w 6793206"/>
                <a:gd name="connsiteY3" fmla="*/ 1680588 h 4745608"/>
                <a:gd name="connsiteX4" fmla="*/ 2021653 w 6793206"/>
                <a:gd name="connsiteY4" fmla="*/ 1543428 h 4745608"/>
                <a:gd name="connsiteX5" fmla="*/ 2124523 w 6793206"/>
                <a:gd name="connsiteY5" fmla="*/ 1291968 h 4745608"/>
                <a:gd name="connsiteX6" fmla="*/ 2124523 w 6793206"/>
                <a:gd name="connsiteY6" fmla="*/ 1120518 h 4745608"/>
                <a:gd name="connsiteX7" fmla="*/ 2068029 w 6793206"/>
                <a:gd name="connsiteY7" fmla="*/ 825325 h 4745608"/>
                <a:gd name="connsiteX8" fmla="*/ 2078803 w 6793206"/>
                <a:gd name="connsiteY8" fmla="*/ 777618 h 4745608"/>
                <a:gd name="connsiteX9" fmla="*/ 2170243 w 6793206"/>
                <a:gd name="connsiteY9" fmla="*/ 1086228 h 4745608"/>
                <a:gd name="connsiteX10" fmla="*/ 2215963 w 6793206"/>
                <a:gd name="connsiteY10" fmla="*/ 1269108 h 4745608"/>
                <a:gd name="connsiteX11" fmla="*/ 2284543 w 6793206"/>
                <a:gd name="connsiteY11" fmla="*/ 1303398 h 4745608"/>
                <a:gd name="connsiteX12" fmla="*/ 2330263 w 6793206"/>
                <a:gd name="connsiteY12" fmla="*/ 1166238 h 4745608"/>
                <a:gd name="connsiteX13" fmla="*/ 2467423 w 6793206"/>
                <a:gd name="connsiteY13" fmla="*/ 880488 h 4745608"/>
                <a:gd name="connsiteX14" fmla="*/ 2558863 w 6793206"/>
                <a:gd name="connsiteY14" fmla="*/ 640458 h 4745608"/>
                <a:gd name="connsiteX15" fmla="*/ 2616013 w 6793206"/>
                <a:gd name="connsiteY15" fmla="*/ 537588 h 4745608"/>
                <a:gd name="connsiteX16" fmla="*/ 2558863 w 6793206"/>
                <a:gd name="connsiteY16" fmla="*/ 789048 h 4745608"/>
                <a:gd name="connsiteX17" fmla="*/ 2444563 w 6793206"/>
                <a:gd name="connsiteY17" fmla="*/ 1097658 h 4745608"/>
                <a:gd name="connsiteX18" fmla="*/ 2375983 w 6793206"/>
                <a:gd name="connsiteY18" fmla="*/ 1406268 h 4745608"/>
                <a:gd name="connsiteX19" fmla="*/ 2558863 w 6793206"/>
                <a:gd name="connsiteY19" fmla="*/ 1577718 h 4745608"/>
                <a:gd name="connsiteX20" fmla="*/ 2878903 w 6793206"/>
                <a:gd name="connsiteY20" fmla="*/ 1657728 h 4745608"/>
                <a:gd name="connsiteX21" fmla="*/ 3187513 w 6793206"/>
                <a:gd name="connsiteY21" fmla="*/ 1657728 h 4745608"/>
                <a:gd name="connsiteX22" fmla="*/ 3370393 w 6793206"/>
                <a:gd name="connsiteY22" fmla="*/ 1566288 h 4745608"/>
                <a:gd name="connsiteX23" fmla="*/ 3488066 w 6793206"/>
                <a:gd name="connsiteY23" fmla="*/ 1246753 h 4745608"/>
                <a:gd name="connsiteX24" fmla="*/ 3495138 w 6793206"/>
                <a:gd name="connsiteY24" fmla="*/ 1115548 h 4745608"/>
                <a:gd name="connsiteX25" fmla="*/ 3493650 w 6793206"/>
                <a:gd name="connsiteY25" fmla="*/ 1063976 h 4745608"/>
                <a:gd name="connsiteX26" fmla="*/ 3450403 w 6793206"/>
                <a:gd name="connsiteY26" fmla="*/ 777618 h 4745608"/>
                <a:gd name="connsiteX27" fmla="*/ 3119893 w 6793206"/>
                <a:gd name="connsiteY27" fmla="*/ 321571 h 4745608"/>
                <a:gd name="connsiteX28" fmla="*/ 3497351 w 6793206"/>
                <a:gd name="connsiteY28" fmla="*/ 674883 h 4745608"/>
                <a:gd name="connsiteX29" fmla="*/ 3759013 w 6793206"/>
                <a:gd name="connsiteY29" fmla="*/ 571878 h 4745608"/>
                <a:gd name="connsiteX30" fmla="*/ 3999043 w 6793206"/>
                <a:gd name="connsiteY30" fmla="*/ 91818 h 4745608"/>
                <a:gd name="connsiteX31" fmla="*/ 4033333 w 6793206"/>
                <a:gd name="connsiteY31" fmla="*/ 11808 h 4745608"/>
                <a:gd name="connsiteX32" fmla="*/ 3984569 w 6793206"/>
                <a:gd name="connsiteY32" fmla="*/ 247366 h 4745608"/>
                <a:gd name="connsiteX33" fmla="*/ 3812791 w 6793206"/>
                <a:gd name="connsiteY33" fmla="*/ 647417 h 4745608"/>
                <a:gd name="connsiteX34" fmla="*/ 3592906 w 6793206"/>
                <a:gd name="connsiteY34" fmla="*/ 811408 h 4745608"/>
                <a:gd name="connsiteX35" fmla="*/ 3604425 w 6793206"/>
                <a:gd name="connsiteY35" fmla="*/ 999253 h 4745608"/>
                <a:gd name="connsiteX36" fmla="*/ 3872985 w 6793206"/>
                <a:gd name="connsiteY36" fmla="*/ 881976 h 4745608"/>
                <a:gd name="connsiteX37" fmla="*/ 4200754 w 6793206"/>
                <a:gd name="connsiteY37" fmla="*/ 774136 h 4745608"/>
                <a:gd name="connsiteX38" fmla="*/ 4064251 w 6793206"/>
                <a:gd name="connsiteY38" fmla="*/ 847195 h 4745608"/>
                <a:gd name="connsiteX39" fmla="*/ 3818880 w 6793206"/>
                <a:gd name="connsiteY39" fmla="*/ 991305 h 4745608"/>
                <a:gd name="connsiteX40" fmla="*/ 3658531 w 6793206"/>
                <a:gd name="connsiteY40" fmla="*/ 1093178 h 4745608"/>
                <a:gd name="connsiteX41" fmla="*/ 3622838 w 6793206"/>
                <a:gd name="connsiteY41" fmla="*/ 1221401 h 4745608"/>
                <a:gd name="connsiteX42" fmla="*/ 3577446 w 6793206"/>
                <a:gd name="connsiteY42" fmla="*/ 1500691 h 4745608"/>
                <a:gd name="connsiteX43" fmla="*/ 3461833 w 6793206"/>
                <a:gd name="connsiteY43" fmla="*/ 1726308 h 4745608"/>
                <a:gd name="connsiteX44" fmla="*/ 3278953 w 6793206"/>
                <a:gd name="connsiteY44" fmla="*/ 2034918 h 4745608"/>
                <a:gd name="connsiteX45" fmla="*/ 3288742 w 6793206"/>
                <a:gd name="connsiteY45" fmla="*/ 2273460 h 4745608"/>
                <a:gd name="connsiteX46" fmla="*/ 3434288 w 6793206"/>
                <a:gd name="connsiteY46" fmla="*/ 2417577 h 4745608"/>
                <a:gd name="connsiteX47" fmla="*/ 3641522 w 6793206"/>
                <a:gd name="connsiteY47" fmla="*/ 2521189 h 4745608"/>
                <a:gd name="connsiteX48" fmla="*/ 4079053 w 6793206"/>
                <a:gd name="connsiteY48" fmla="*/ 2777868 h 4745608"/>
                <a:gd name="connsiteX49" fmla="*/ 5882777 w 6793206"/>
                <a:gd name="connsiteY49" fmla="*/ 3521863 h 4745608"/>
                <a:gd name="connsiteX50" fmla="*/ 6605062 w 6793206"/>
                <a:gd name="connsiteY50" fmla="*/ 3822314 h 4745608"/>
                <a:gd name="connsiteX51" fmla="*/ 6743470 w 6793206"/>
                <a:gd name="connsiteY51" fmla="*/ 3848718 h 4745608"/>
                <a:gd name="connsiteX52" fmla="*/ 6793147 w 6793206"/>
                <a:gd name="connsiteY52" fmla="*/ 3943308 h 4745608"/>
                <a:gd name="connsiteX53" fmla="*/ 6722798 w 6793206"/>
                <a:gd name="connsiteY53" fmla="*/ 4084591 h 4745608"/>
                <a:gd name="connsiteX54" fmla="*/ 6585849 w 6793206"/>
                <a:gd name="connsiteY54" fmla="*/ 4067486 h 4745608"/>
                <a:gd name="connsiteX55" fmla="*/ 6110863 w 6793206"/>
                <a:gd name="connsiteY55" fmla="*/ 3868256 h 4745608"/>
                <a:gd name="connsiteX56" fmla="*/ 4940575 w 6793206"/>
                <a:gd name="connsiteY56" fmla="*/ 3376168 h 4745608"/>
                <a:gd name="connsiteX57" fmla="*/ 3944371 w 6793206"/>
                <a:gd name="connsiteY57" fmla="*/ 2976643 h 4745608"/>
                <a:gd name="connsiteX58" fmla="*/ 3460193 w 6793206"/>
                <a:gd name="connsiteY58" fmla="*/ 2852901 h 4745608"/>
                <a:gd name="connsiteX59" fmla="*/ 3217865 w 6793206"/>
                <a:gd name="connsiteY59" fmla="*/ 2829045 h 4745608"/>
                <a:gd name="connsiteX60" fmla="*/ 3025524 w 6793206"/>
                <a:gd name="connsiteY60" fmla="*/ 2858861 h 4745608"/>
                <a:gd name="connsiteX61" fmla="*/ 2832855 w 6793206"/>
                <a:gd name="connsiteY61" fmla="*/ 2930924 h 4745608"/>
                <a:gd name="connsiteX62" fmla="*/ 2820111 w 6793206"/>
                <a:gd name="connsiteY62" fmla="*/ 3026344 h 4745608"/>
                <a:gd name="connsiteX63" fmla="*/ 2959241 w 6793206"/>
                <a:gd name="connsiteY63" fmla="*/ 3167976 h 4745608"/>
                <a:gd name="connsiteX64" fmla="*/ 3176083 w 6793206"/>
                <a:gd name="connsiteY64" fmla="*/ 3269358 h 4745608"/>
                <a:gd name="connsiteX65" fmla="*/ 3388239 w 6793206"/>
                <a:gd name="connsiteY65" fmla="*/ 3442290 h 4745608"/>
                <a:gd name="connsiteX66" fmla="*/ 3212014 w 6793206"/>
                <a:gd name="connsiteY66" fmla="*/ 3336948 h 4745608"/>
                <a:gd name="connsiteX67" fmla="*/ 3004633 w 6793206"/>
                <a:gd name="connsiteY67" fmla="*/ 3276814 h 4745608"/>
                <a:gd name="connsiteX68" fmla="*/ 2771676 w 6793206"/>
                <a:gd name="connsiteY68" fmla="*/ 3166987 h 4745608"/>
                <a:gd name="connsiteX69" fmla="*/ 2638873 w 6793206"/>
                <a:gd name="connsiteY69" fmla="*/ 3097908 h 4745608"/>
                <a:gd name="connsiteX70" fmla="*/ 2570293 w 6793206"/>
                <a:gd name="connsiteY70" fmla="*/ 3109338 h 4745608"/>
                <a:gd name="connsiteX71" fmla="*/ 2525557 w 6793206"/>
                <a:gd name="connsiteY71" fmla="*/ 3326508 h 4745608"/>
                <a:gd name="connsiteX72" fmla="*/ 2584349 w 6793206"/>
                <a:gd name="connsiteY72" fmla="*/ 3577470 h 4745608"/>
                <a:gd name="connsiteX73" fmla="*/ 2663703 w 6793206"/>
                <a:gd name="connsiteY73" fmla="*/ 3996904 h 4745608"/>
                <a:gd name="connsiteX74" fmla="*/ 2633113 w 6793206"/>
                <a:gd name="connsiteY74" fmla="*/ 4192703 h 4745608"/>
                <a:gd name="connsiteX75" fmla="*/ 2539703 w 6793206"/>
                <a:gd name="connsiteY75" fmla="*/ 4455574 h 4745608"/>
                <a:gd name="connsiteX76" fmla="*/ 2595212 w 6793206"/>
                <a:gd name="connsiteY76" fmla="*/ 3945217 h 4745608"/>
                <a:gd name="connsiteX77" fmla="*/ 2481240 w 6793206"/>
                <a:gd name="connsiteY77" fmla="*/ 3566538 h 4745608"/>
                <a:gd name="connsiteX78" fmla="*/ 2307403 w 6793206"/>
                <a:gd name="connsiteY78" fmla="*/ 3166488 h 4745608"/>
                <a:gd name="connsiteX79" fmla="*/ 2261683 w 6793206"/>
                <a:gd name="connsiteY79" fmla="*/ 3063618 h 4745608"/>
                <a:gd name="connsiteX80" fmla="*/ 2078803 w 6793206"/>
                <a:gd name="connsiteY80" fmla="*/ 2949318 h 4745608"/>
                <a:gd name="connsiteX81" fmla="*/ 1824299 w 6793206"/>
                <a:gd name="connsiteY81" fmla="*/ 3002494 h 4745608"/>
                <a:gd name="connsiteX82" fmla="*/ 1412162 w 6793206"/>
                <a:gd name="connsiteY82" fmla="*/ 3235573 h 4745608"/>
                <a:gd name="connsiteX83" fmla="*/ 1381573 w 6793206"/>
                <a:gd name="connsiteY83" fmla="*/ 3680838 h 4745608"/>
                <a:gd name="connsiteX84" fmla="*/ 1340867 w 6793206"/>
                <a:gd name="connsiteY84" fmla="*/ 3980504 h 4745608"/>
                <a:gd name="connsiteX85" fmla="*/ 1197619 w 6793206"/>
                <a:gd name="connsiteY85" fmla="*/ 4738831 h 4745608"/>
                <a:gd name="connsiteX86" fmla="*/ 1220896 w 6793206"/>
                <a:gd name="connsiteY86" fmla="*/ 4338309 h 4745608"/>
                <a:gd name="connsiteX87" fmla="*/ 1242772 w 6793206"/>
                <a:gd name="connsiteY87" fmla="*/ 4080888 h 4745608"/>
                <a:gd name="connsiteX88" fmla="*/ 1198693 w 6793206"/>
                <a:gd name="connsiteY88" fmla="*/ 3909438 h 4745608"/>
                <a:gd name="connsiteX89" fmla="*/ 970093 w 6793206"/>
                <a:gd name="connsiteY89" fmla="*/ 3989448 h 4745608"/>
                <a:gd name="connsiteX90" fmla="*/ 766328 w 6793206"/>
                <a:gd name="connsiteY90" fmla="*/ 4131990 h 4745608"/>
                <a:gd name="connsiteX91" fmla="*/ 555808 w 6793206"/>
                <a:gd name="connsiteY91" fmla="*/ 4355688 h 4745608"/>
                <a:gd name="connsiteX92" fmla="*/ 785900 w 6793206"/>
                <a:gd name="connsiteY92" fmla="*/ 4017771 h 4745608"/>
                <a:gd name="connsiteX93" fmla="*/ 1130113 w 6793206"/>
                <a:gd name="connsiteY93" fmla="*/ 3817500 h 4745608"/>
                <a:gd name="connsiteX94" fmla="*/ 1278703 w 6793206"/>
                <a:gd name="connsiteY94" fmla="*/ 3726558 h 4745608"/>
                <a:gd name="connsiteX95" fmla="*/ 1269661 w 6793206"/>
                <a:gd name="connsiteY95" fmla="*/ 3390117 h 4745608"/>
                <a:gd name="connsiteX96" fmla="*/ 1309620 w 6793206"/>
                <a:gd name="connsiteY96" fmla="*/ 3169963 h 4745608"/>
                <a:gd name="connsiteX97" fmla="*/ 1393003 w 6793206"/>
                <a:gd name="connsiteY97" fmla="*/ 3052188 h 4745608"/>
                <a:gd name="connsiteX98" fmla="*/ 1080693 w 6793206"/>
                <a:gd name="connsiteY98" fmla="*/ 2984604 h 4745608"/>
                <a:gd name="connsiteX99" fmla="*/ 663453 w 6793206"/>
                <a:gd name="connsiteY99" fmla="*/ 3023360 h 4745608"/>
                <a:gd name="connsiteX100" fmla="*/ 235111 w 6793206"/>
                <a:gd name="connsiteY100" fmla="*/ 3217172 h 4745608"/>
                <a:gd name="connsiteX101" fmla="*/ 421453 w 6793206"/>
                <a:gd name="connsiteY101" fmla="*/ 3029328 h 4745608"/>
                <a:gd name="connsiteX102" fmla="*/ 627193 w 6793206"/>
                <a:gd name="connsiteY102" fmla="*/ 2926458 h 4745608"/>
                <a:gd name="connsiteX103" fmla="*/ 854480 w 6793206"/>
                <a:gd name="connsiteY103" fmla="*/ 2889178 h 4745608"/>
                <a:gd name="connsiteX104" fmla="*/ 1149272 w 6793206"/>
                <a:gd name="connsiteY104" fmla="*/ 2889676 h 4745608"/>
                <a:gd name="connsiteX105" fmla="*/ 1531894 w 6793206"/>
                <a:gd name="connsiteY105" fmla="*/ 2917507 h 4745608"/>
                <a:gd name="connsiteX106" fmla="*/ 1860559 w 6793206"/>
                <a:gd name="connsiteY106" fmla="*/ 2766431 h 4745608"/>
                <a:gd name="connsiteX107" fmla="*/ 1701613 w 6793206"/>
                <a:gd name="connsiteY107" fmla="*/ 2263518 h 4745608"/>
                <a:gd name="connsiteX108" fmla="*/ 1690183 w 6793206"/>
                <a:gd name="connsiteY108" fmla="*/ 1966338 h 4745608"/>
                <a:gd name="connsiteX109" fmla="*/ 1381991 w 6793206"/>
                <a:gd name="connsiteY109" fmla="*/ 1841604 h 4745608"/>
                <a:gd name="connsiteX110" fmla="*/ 1095823 w 6793206"/>
                <a:gd name="connsiteY110" fmla="*/ 1714878 h 4745608"/>
                <a:gd name="connsiteX111" fmla="*/ 746507 w 6793206"/>
                <a:gd name="connsiteY111" fmla="*/ 1626415 h 4745608"/>
                <a:gd name="connsiteX112" fmla="*/ 352873 w 6793206"/>
                <a:gd name="connsiteY112" fmla="*/ 1726308 h 4745608"/>
                <a:gd name="connsiteX113" fmla="*/ 113171 w 6793206"/>
                <a:gd name="connsiteY113" fmla="*/ 1763582 h 4745608"/>
                <a:gd name="connsiteX114" fmla="*/ 9973 w 6793206"/>
                <a:gd name="connsiteY114" fmla="*/ 1737738 h 4745608"/>
                <a:gd name="connsiteX115" fmla="*/ 348516 w 6793206"/>
                <a:gd name="connsiteY115" fmla="*/ 1643812 h 4745608"/>
                <a:gd name="connsiteX116" fmla="*/ 653097 w 6793206"/>
                <a:gd name="connsiteY116" fmla="*/ 1543920 h 4745608"/>
                <a:gd name="connsiteX117" fmla="*/ 1072963 w 6793206"/>
                <a:gd name="connsiteY117" fmla="*/ 1612008 h 4745608"/>
                <a:gd name="connsiteX118" fmla="*/ 1244413 w 6793206"/>
                <a:gd name="connsiteY118" fmla="*/ 1657728 h 4745608"/>
                <a:gd name="connsiteX119" fmla="*/ 1205766 w 6793206"/>
                <a:gd name="connsiteY119" fmla="*/ 1451988 h 4745608"/>
                <a:gd name="connsiteX120" fmla="*/ 1046313 w 6793206"/>
                <a:gd name="connsiteY120" fmla="*/ 815409 h 4745608"/>
                <a:gd name="connsiteX121" fmla="*/ 1221553 w 6793206"/>
                <a:gd name="connsiteY121" fmla="*/ 1211958 h 4745608"/>
                <a:gd name="connsiteX0" fmla="*/ 1221553 w 6793206"/>
                <a:gd name="connsiteY0" fmla="*/ 1211958 h 4745608"/>
                <a:gd name="connsiteX1" fmla="*/ 1343911 w 6793206"/>
                <a:gd name="connsiteY1" fmla="*/ 1559828 h 4745608"/>
                <a:gd name="connsiteX2" fmla="*/ 1553023 w 6793206"/>
                <a:gd name="connsiteY2" fmla="*/ 1657728 h 4745608"/>
                <a:gd name="connsiteX3" fmla="*/ 1907353 w 6793206"/>
                <a:gd name="connsiteY3" fmla="*/ 1680588 h 4745608"/>
                <a:gd name="connsiteX4" fmla="*/ 2021653 w 6793206"/>
                <a:gd name="connsiteY4" fmla="*/ 1543428 h 4745608"/>
                <a:gd name="connsiteX5" fmla="*/ 2124523 w 6793206"/>
                <a:gd name="connsiteY5" fmla="*/ 1291968 h 4745608"/>
                <a:gd name="connsiteX6" fmla="*/ 2124523 w 6793206"/>
                <a:gd name="connsiteY6" fmla="*/ 1120518 h 4745608"/>
                <a:gd name="connsiteX7" fmla="*/ 2068029 w 6793206"/>
                <a:gd name="connsiteY7" fmla="*/ 825325 h 4745608"/>
                <a:gd name="connsiteX8" fmla="*/ 2078803 w 6793206"/>
                <a:gd name="connsiteY8" fmla="*/ 777618 h 4745608"/>
                <a:gd name="connsiteX9" fmla="*/ 2170243 w 6793206"/>
                <a:gd name="connsiteY9" fmla="*/ 1086228 h 4745608"/>
                <a:gd name="connsiteX10" fmla="*/ 2215963 w 6793206"/>
                <a:gd name="connsiteY10" fmla="*/ 1269108 h 4745608"/>
                <a:gd name="connsiteX11" fmla="*/ 2284543 w 6793206"/>
                <a:gd name="connsiteY11" fmla="*/ 1303398 h 4745608"/>
                <a:gd name="connsiteX12" fmla="*/ 2330263 w 6793206"/>
                <a:gd name="connsiteY12" fmla="*/ 1166238 h 4745608"/>
                <a:gd name="connsiteX13" fmla="*/ 2467423 w 6793206"/>
                <a:gd name="connsiteY13" fmla="*/ 880488 h 4745608"/>
                <a:gd name="connsiteX14" fmla="*/ 2558863 w 6793206"/>
                <a:gd name="connsiteY14" fmla="*/ 640458 h 4745608"/>
                <a:gd name="connsiteX15" fmla="*/ 2616013 w 6793206"/>
                <a:gd name="connsiteY15" fmla="*/ 537588 h 4745608"/>
                <a:gd name="connsiteX16" fmla="*/ 2558863 w 6793206"/>
                <a:gd name="connsiteY16" fmla="*/ 789048 h 4745608"/>
                <a:gd name="connsiteX17" fmla="*/ 2444563 w 6793206"/>
                <a:gd name="connsiteY17" fmla="*/ 1097658 h 4745608"/>
                <a:gd name="connsiteX18" fmla="*/ 2375983 w 6793206"/>
                <a:gd name="connsiteY18" fmla="*/ 1406268 h 4745608"/>
                <a:gd name="connsiteX19" fmla="*/ 2558863 w 6793206"/>
                <a:gd name="connsiteY19" fmla="*/ 1577718 h 4745608"/>
                <a:gd name="connsiteX20" fmla="*/ 2878903 w 6793206"/>
                <a:gd name="connsiteY20" fmla="*/ 1657728 h 4745608"/>
                <a:gd name="connsiteX21" fmla="*/ 3187513 w 6793206"/>
                <a:gd name="connsiteY21" fmla="*/ 1657728 h 4745608"/>
                <a:gd name="connsiteX22" fmla="*/ 3370393 w 6793206"/>
                <a:gd name="connsiteY22" fmla="*/ 1566288 h 4745608"/>
                <a:gd name="connsiteX23" fmla="*/ 3488066 w 6793206"/>
                <a:gd name="connsiteY23" fmla="*/ 1246753 h 4745608"/>
                <a:gd name="connsiteX24" fmla="*/ 3495138 w 6793206"/>
                <a:gd name="connsiteY24" fmla="*/ 1115548 h 4745608"/>
                <a:gd name="connsiteX25" fmla="*/ 3493650 w 6793206"/>
                <a:gd name="connsiteY25" fmla="*/ 1063976 h 4745608"/>
                <a:gd name="connsiteX26" fmla="*/ 3450403 w 6793206"/>
                <a:gd name="connsiteY26" fmla="*/ 777618 h 4745608"/>
                <a:gd name="connsiteX27" fmla="*/ 3119893 w 6793206"/>
                <a:gd name="connsiteY27" fmla="*/ 321571 h 4745608"/>
                <a:gd name="connsiteX28" fmla="*/ 3497351 w 6793206"/>
                <a:gd name="connsiteY28" fmla="*/ 674883 h 4745608"/>
                <a:gd name="connsiteX29" fmla="*/ 3759013 w 6793206"/>
                <a:gd name="connsiteY29" fmla="*/ 571878 h 4745608"/>
                <a:gd name="connsiteX30" fmla="*/ 3999043 w 6793206"/>
                <a:gd name="connsiteY30" fmla="*/ 91818 h 4745608"/>
                <a:gd name="connsiteX31" fmla="*/ 4033333 w 6793206"/>
                <a:gd name="connsiteY31" fmla="*/ 11808 h 4745608"/>
                <a:gd name="connsiteX32" fmla="*/ 3984569 w 6793206"/>
                <a:gd name="connsiteY32" fmla="*/ 247366 h 4745608"/>
                <a:gd name="connsiteX33" fmla="*/ 3812791 w 6793206"/>
                <a:gd name="connsiteY33" fmla="*/ 647417 h 4745608"/>
                <a:gd name="connsiteX34" fmla="*/ 3592906 w 6793206"/>
                <a:gd name="connsiteY34" fmla="*/ 811408 h 4745608"/>
                <a:gd name="connsiteX35" fmla="*/ 3604425 w 6793206"/>
                <a:gd name="connsiteY35" fmla="*/ 999253 h 4745608"/>
                <a:gd name="connsiteX36" fmla="*/ 3872985 w 6793206"/>
                <a:gd name="connsiteY36" fmla="*/ 881976 h 4745608"/>
                <a:gd name="connsiteX37" fmla="*/ 4200754 w 6793206"/>
                <a:gd name="connsiteY37" fmla="*/ 774136 h 4745608"/>
                <a:gd name="connsiteX38" fmla="*/ 4064251 w 6793206"/>
                <a:gd name="connsiteY38" fmla="*/ 847195 h 4745608"/>
                <a:gd name="connsiteX39" fmla="*/ 3818880 w 6793206"/>
                <a:gd name="connsiteY39" fmla="*/ 991305 h 4745608"/>
                <a:gd name="connsiteX40" fmla="*/ 3658531 w 6793206"/>
                <a:gd name="connsiteY40" fmla="*/ 1093178 h 4745608"/>
                <a:gd name="connsiteX41" fmla="*/ 3622838 w 6793206"/>
                <a:gd name="connsiteY41" fmla="*/ 1221401 h 4745608"/>
                <a:gd name="connsiteX42" fmla="*/ 3577446 w 6793206"/>
                <a:gd name="connsiteY42" fmla="*/ 1500691 h 4745608"/>
                <a:gd name="connsiteX43" fmla="*/ 3461833 w 6793206"/>
                <a:gd name="connsiteY43" fmla="*/ 1726308 h 4745608"/>
                <a:gd name="connsiteX44" fmla="*/ 3278953 w 6793206"/>
                <a:gd name="connsiteY44" fmla="*/ 2034918 h 4745608"/>
                <a:gd name="connsiteX45" fmla="*/ 3288742 w 6793206"/>
                <a:gd name="connsiteY45" fmla="*/ 2273460 h 4745608"/>
                <a:gd name="connsiteX46" fmla="*/ 3434288 w 6793206"/>
                <a:gd name="connsiteY46" fmla="*/ 2417577 h 4745608"/>
                <a:gd name="connsiteX47" fmla="*/ 3641522 w 6793206"/>
                <a:gd name="connsiteY47" fmla="*/ 2521189 h 4745608"/>
                <a:gd name="connsiteX48" fmla="*/ 4079053 w 6793206"/>
                <a:gd name="connsiteY48" fmla="*/ 2777868 h 4745608"/>
                <a:gd name="connsiteX49" fmla="*/ 5882777 w 6793206"/>
                <a:gd name="connsiteY49" fmla="*/ 3521863 h 4745608"/>
                <a:gd name="connsiteX50" fmla="*/ 6625713 w 6793206"/>
                <a:gd name="connsiteY50" fmla="*/ 3781261 h 4745608"/>
                <a:gd name="connsiteX51" fmla="*/ 6743470 w 6793206"/>
                <a:gd name="connsiteY51" fmla="*/ 3848718 h 4745608"/>
                <a:gd name="connsiteX52" fmla="*/ 6793147 w 6793206"/>
                <a:gd name="connsiteY52" fmla="*/ 3943308 h 4745608"/>
                <a:gd name="connsiteX53" fmla="*/ 6722798 w 6793206"/>
                <a:gd name="connsiteY53" fmla="*/ 4084591 h 4745608"/>
                <a:gd name="connsiteX54" fmla="*/ 6585849 w 6793206"/>
                <a:gd name="connsiteY54" fmla="*/ 4067486 h 4745608"/>
                <a:gd name="connsiteX55" fmla="*/ 6110863 w 6793206"/>
                <a:gd name="connsiteY55" fmla="*/ 3868256 h 4745608"/>
                <a:gd name="connsiteX56" fmla="*/ 4940575 w 6793206"/>
                <a:gd name="connsiteY56" fmla="*/ 3376168 h 4745608"/>
                <a:gd name="connsiteX57" fmla="*/ 3944371 w 6793206"/>
                <a:gd name="connsiteY57" fmla="*/ 2976643 h 4745608"/>
                <a:gd name="connsiteX58" fmla="*/ 3460193 w 6793206"/>
                <a:gd name="connsiteY58" fmla="*/ 2852901 h 4745608"/>
                <a:gd name="connsiteX59" fmla="*/ 3217865 w 6793206"/>
                <a:gd name="connsiteY59" fmla="*/ 2829045 h 4745608"/>
                <a:gd name="connsiteX60" fmla="*/ 3025524 w 6793206"/>
                <a:gd name="connsiteY60" fmla="*/ 2858861 h 4745608"/>
                <a:gd name="connsiteX61" fmla="*/ 2832855 w 6793206"/>
                <a:gd name="connsiteY61" fmla="*/ 2930924 h 4745608"/>
                <a:gd name="connsiteX62" fmla="*/ 2820111 w 6793206"/>
                <a:gd name="connsiteY62" fmla="*/ 3026344 h 4745608"/>
                <a:gd name="connsiteX63" fmla="*/ 2959241 w 6793206"/>
                <a:gd name="connsiteY63" fmla="*/ 3167976 h 4745608"/>
                <a:gd name="connsiteX64" fmla="*/ 3176083 w 6793206"/>
                <a:gd name="connsiteY64" fmla="*/ 3269358 h 4745608"/>
                <a:gd name="connsiteX65" fmla="*/ 3388239 w 6793206"/>
                <a:gd name="connsiteY65" fmla="*/ 3442290 h 4745608"/>
                <a:gd name="connsiteX66" fmla="*/ 3212014 w 6793206"/>
                <a:gd name="connsiteY66" fmla="*/ 3336948 h 4745608"/>
                <a:gd name="connsiteX67" fmla="*/ 3004633 w 6793206"/>
                <a:gd name="connsiteY67" fmla="*/ 3276814 h 4745608"/>
                <a:gd name="connsiteX68" fmla="*/ 2771676 w 6793206"/>
                <a:gd name="connsiteY68" fmla="*/ 3166987 h 4745608"/>
                <a:gd name="connsiteX69" fmla="*/ 2638873 w 6793206"/>
                <a:gd name="connsiteY69" fmla="*/ 3097908 h 4745608"/>
                <a:gd name="connsiteX70" fmla="*/ 2570293 w 6793206"/>
                <a:gd name="connsiteY70" fmla="*/ 3109338 h 4745608"/>
                <a:gd name="connsiteX71" fmla="*/ 2525557 w 6793206"/>
                <a:gd name="connsiteY71" fmla="*/ 3326508 h 4745608"/>
                <a:gd name="connsiteX72" fmla="*/ 2584349 w 6793206"/>
                <a:gd name="connsiteY72" fmla="*/ 3577470 h 4745608"/>
                <a:gd name="connsiteX73" fmla="*/ 2663703 w 6793206"/>
                <a:gd name="connsiteY73" fmla="*/ 3996904 h 4745608"/>
                <a:gd name="connsiteX74" fmla="*/ 2633113 w 6793206"/>
                <a:gd name="connsiteY74" fmla="*/ 4192703 h 4745608"/>
                <a:gd name="connsiteX75" fmla="*/ 2539703 w 6793206"/>
                <a:gd name="connsiteY75" fmla="*/ 4455574 h 4745608"/>
                <a:gd name="connsiteX76" fmla="*/ 2595212 w 6793206"/>
                <a:gd name="connsiteY76" fmla="*/ 3945217 h 4745608"/>
                <a:gd name="connsiteX77" fmla="*/ 2481240 w 6793206"/>
                <a:gd name="connsiteY77" fmla="*/ 3566538 h 4745608"/>
                <a:gd name="connsiteX78" fmla="*/ 2307403 w 6793206"/>
                <a:gd name="connsiteY78" fmla="*/ 3166488 h 4745608"/>
                <a:gd name="connsiteX79" fmla="*/ 2261683 w 6793206"/>
                <a:gd name="connsiteY79" fmla="*/ 3063618 h 4745608"/>
                <a:gd name="connsiteX80" fmla="*/ 2078803 w 6793206"/>
                <a:gd name="connsiteY80" fmla="*/ 2949318 h 4745608"/>
                <a:gd name="connsiteX81" fmla="*/ 1824299 w 6793206"/>
                <a:gd name="connsiteY81" fmla="*/ 3002494 h 4745608"/>
                <a:gd name="connsiteX82" fmla="*/ 1412162 w 6793206"/>
                <a:gd name="connsiteY82" fmla="*/ 3235573 h 4745608"/>
                <a:gd name="connsiteX83" fmla="*/ 1381573 w 6793206"/>
                <a:gd name="connsiteY83" fmla="*/ 3680838 h 4745608"/>
                <a:gd name="connsiteX84" fmla="*/ 1340867 w 6793206"/>
                <a:gd name="connsiteY84" fmla="*/ 3980504 h 4745608"/>
                <a:gd name="connsiteX85" fmla="*/ 1197619 w 6793206"/>
                <a:gd name="connsiteY85" fmla="*/ 4738831 h 4745608"/>
                <a:gd name="connsiteX86" fmla="*/ 1220896 w 6793206"/>
                <a:gd name="connsiteY86" fmla="*/ 4338309 h 4745608"/>
                <a:gd name="connsiteX87" fmla="*/ 1242772 w 6793206"/>
                <a:gd name="connsiteY87" fmla="*/ 4080888 h 4745608"/>
                <a:gd name="connsiteX88" fmla="*/ 1198693 w 6793206"/>
                <a:gd name="connsiteY88" fmla="*/ 3909438 h 4745608"/>
                <a:gd name="connsiteX89" fmla="*/ 970093 w 6793206"/>
                <a:gd name="connsiteY89" fmla="*/ 3989448 h 4745608"/>
                <a:gd name="connsiteX90" fmla="*/ 766328 w 6793206"/>
                <a:gd name="connsiteY90" fmla="*/ 4131990 h 4745608"/>
                <a:gd name="connsiteX91" fmla="*/ 555808 w 6793206"/>
                <a:gd name="connsiteY91" fmla="*/ 4355688 h 4745608"/>
                <a:gd name="connsiteX92" fmla="*/ 785900 w 6793206"/>
                <a:gd name="connsiteY92" fmla="*/ 4017771 h 4745608"/>
                <a:gd name="connsiteX93" fmla="*/ 1130113 w 6793206"/>
                <a:gd name="connsiteY93" fmla="*/ 3817500 h 4745608"/>
                <a:gd name="connsiteX94" fmla="*/ 1278703 w 6793206"/>
                <a:gd name="connsiteY94" fmla="*/ 3726558 h 4745608"/>
                <a:gd name="connsiteX95" fmla="*/ 1269661 w 6793206"/>
                <a:gd name="connsiteY95" fmla="*/ 3390117 h 4745608"/>
                <a:gd name="connsiteX96" fmla="*/ 1309620 w 6793206"/>
                <a:gd name="connsiteY96" fmla="*/ 3169963 h 4745608"/>
                <a:gd name="connsiteX97" fmla="*/ 1393003 w 6793206"/>
                <a:gd name="connsiteY97" fmla="*/ 3052188 h 4745608"/>
                <a:gd name="connsiteX98" fmla="*/ 1080693 w 6793206"/>
                <a:gd name="connsiteY98" fmla="*/ 2984604 h 4745608"/>
                <a:gd name="connsiteX99" fmla="*/ 663453 w 6793206"/>
                <a:gd name="connsiteY99" fmla="*/ 3023360 h 4745608"/>
                <a:gd name="connsiteX100" fmla="*/ 235111 w 6793206"/>
                <a:gd name="connsiteY100" fmla="*/ 3217172 h 4745608"/>
                <a:gd name="connsiteX101" fmla="*/ 421453 w 6793206"/>
                <a:gd name="connsiteY101" fmla="*/ 3029328 h 4745608"/>
                <a:gd name="connsiteX102" fmla="*/ 627193 w 6793206"/>
                <a:gd name="connsiteY102" fmla="*/ 2926458 h 4745608"/>
                <a:gd name="connsiteX103" fmla="*/ 854480 w 6793206"/>
                <a:gd name="connsiteY103" fmla="*/ 2889178 h 4745608"/>
                <a:gd name="connsiteX104" fmla="*/ 1149272 w 6793206"/>
                <a:gd name="connsiteY104" fmla="*/ 2889676 h 4745608"/>
                <a:gd name="connsiteX105" fmla="*/ 1531894 w 6793206"/>
                <a:gd name="connsiteY105" fmla="*/ 2917507 h 4745608"/>
                <a:gd name="connsiteX106" fmla="*/ 1860559 w 6793206"/>
                <a:gd name="connsiteY106" fmla="*/ 2766431 h 4745608"/>
                <a:gd name="connsiteX107" fmla="*/ 1701613 w 6793206"/>
                <a:gd name="connsiteY107" fmla="*/ 2263518 h 4745608"/>
                <a:gd name="connsiteX108" fmla="*/ 1690183 w 6793206"/>
                <a:gd name="connsiteY108" fmla="*/ 1966338 h 4745608"/>
                <a:gd name="connsiteX109" fmla="*/ 1381991 w 6793206"/>
                <a:gd name="connsiteY109" fmla="*/ 1841604 h 4745608"/>
                <a:gd name="connsiteX110" fmla="*/ 1095823 w 6793206"/>
                <a:gd name="connsiteY110" fmla="*/ 1714878 h 4745608"/>
                <a:gd name="connsiteX111" fmla="*/ 746507 w 6793206"/>
                <a:gd name="connsiteY111" fmla="*/ 1626415 h 4745608"/>
                <a:gd name="connsiteX112" fmla="*/ 352873 w 6793206"/>
                <a:gd name="connsiteY112" fmla="*/ 1726308 h 4745608"/>
                <a:gd name="connsiteX113" fmla="*/ 113171 w 6793206"/>
                <a:gd name="connsiteY113" fmla="*/ 1763582 h 4745608"/>
                <a:gd name="connsiteX114" fmla="*/ 9973 w 6793206"/>
                <a:gd name="connsiteY114" fmla="*/ 1737738 h 4745608"/>
                <a:gd name="connsiteX115" fmla="*/ 348516 w 6793206"/>
                <a:gd name="connsiteY115" fmla="*/ 1643812 h 4745608"/>
                <a:gd name="connsiteX116" fmla="*/ 653097 w 6793206"/>
                <a:gd name="connsiteY116" fmla="*/ 1543920 h 4745608"/>
                <a:gd name="connsiteX117" fmla="*/ 1072963 w 6793206"/>
                <a:gd name="connsiteY117" fmla="*/ 1612008 h 4745608"/>
                <a:gd name="connsiteX118" fmla="*/ 1244413 w 6793206"/>
                <a:gd name="connsiteY118" fmla="*/ 1657728 h 4745608"/>
                <a:gd name="connsiteX119" fmla="*/ 1205766 w 6793206"/>
                <a:gd name="connsiteY119" fmla="*/ 1451988 h 4745608"/>
                <a:gd name="connsiteX120" fmla="*/ 1046313 w 6793206"/>
                <a:gd name="connsiteY120" fmla="*/ 815409 h 4745608"/>
                <a:gd name="connsiteX121" fmla="*/ 1221553 w 6793206"/>
                <a:gd name="connsiteY121" fmla="*/ 1211958 h 4745608"/>
                <a:gd name="connsiteX0" fmla="*/ 1221553 w 6800842"/>
                <a:gd name="connsiteY0" fmla="*/ 1211958 h 4745608"/>
                <a:gd name="connsiteX1" fmla="*/ 1343911 w 6800842"/>
                <a:gd name="connsiteY1" fmla="*/ 1559828 h 4745608"/>
                <a:gd name="connsiteX2" fmla="*/ 1553023 w 6800842"/>
                <a:gd name="connsiteY2" fmla="*/ 1657728 h 4745608"/>
                <a:gd name="connsiteX3" fmla="*/ 1907353 w 6800842"/>
                <a:gd name="connsiteY3" fmla="*/ 1680588 h 4745608"/>
                <a:gd name="connsiteX4" fmla="*/ 2021653 w 6800842"/>
                <a:gd name="connsiteY4" fmla="*/ 1543428 h 4745608"/>
                <a:gd name="connsiteX5" fmla="*/ 2124523 w 6800842"/>
                <a:gd name="connsiteY5" fmla="*/ 1291968 h 4745608"/>
                <a:gd name="connsiteX6" fmla="*/ 2124523 w 6800842"/>
                <a:gd name="connsiteY6" fmla="*/ 1120518 h 4745608"/>
                <a:gd name="connsiteX7" fmla="*/ 2068029 w 6800842"/>
                <a:gd name="connsiteY7" fmla="*/ 825325 h 4745608"/>
                <a:gd name="connsiteX8" fmla="*/ 2078803 w 6800842"/>
                <a:gd name="connsiteY8" fmla="*/ 777618 h 4745608"/>
                <a:gd name="connsiteX9" fmla="*/ 2170243 w 6800842"/>
                <a:gd name="connsiteY9" fmla="*/ 1086228 h 4745608"/>
                <a:gd name="connsiteX10" fmla="*/ 2215963 w 6800842"/>
                <a:gd name="connsiteY10" fmla="*/ 1269108 h 4745608"/>
                <a:gd name="connsiteX11" fmla="*/ 2284543 w 6800842"/>
                <a:gd name="connsiteY11" fmla="*/ 1303398 h 4745608"/>
                <a:gd name="connsiteX12" fmla="*/ 2330263 w 6800842"/>
                <a:gd name="connsiteY12" fmla="*/ 1166238 h 4745608"/>
                <a:gd name="connsiteX13" fmla="*/ 2467423 w 6800842"/>
                <a:gd name="connsiteY13" fmla="*/ 880488 h 4745608"/>
                <a:gd name="connsiteX14" fmla="*/ 2558863 w 6800842"/>
                <a:gd name="connsiteY14" fmla="*/ 640458 h 4745608"/>
                <a:gd name="connsiteX15" fmla="*/ 2616013 w 6800842"/>
                <a:gd name="connsiteY15" fmla="*/ 537588 h 4745608"/>
                <a:gd name="connsiteX16" fmla="*/ 2558863 w 6800842"/>
                <a:gd name="connsiteY16" fmla="*/ 789048 h 4745608"/>
                <a:gd name="connsiteX17" fmla="*/ 2444563 w 6800842"/>
                <a:gd name="connsiteY17" fmla="*/ 1097658 h 4745608"/>
                <a:gd name="connsiteX18" fmla="*/ 2375983 w 6800842"/>
                <a:gd name="connsiteY18" fmla="*/ 1406268 h 4745608"/>
                <a:gd name="connsiteX19" fmla="*/ 2558863 w 6800842"/>
                <a:gd name="connsiteY19" fmla="*/ 1577718 h 4745608"/>
                <a:gd name="connsiteX20" fmla="*/ 2878903 w 6800842"/>
                <a:gd name="connsiteY20" fmla="*/ 1657728 h 4745608"/>
                <a:gd name="connsiteX21" fmla="*/ 3187513 w 6800842"/>
                <a:gd name="connsiteY21" fmla="*/ 1657728 h 4745608"/>
                <a:gd name="connsiteX22" fmla="*/ 3370393 w 6800842"/>
                <a:gd name="connsiteY22" fmla="*/ 1566288 h 4745608"/>
                <a:gd name="connsiteX23" fmla="*/ 3488066 w 6800842"/>
                <a:gd name="connsiteY23" fmla="*/ 1246753 h 4745608"/>
                <a:gd name="connsiteX24" fmla="*/ 3495138 w 6800842"/>
                <a:gd name="connsiteY24" fmla="*/ 1115548 h 4745608"/>
                <a:gd name="connsiteX25" fmla="*/ 3493650 w 6800842"/>
                <a:gd name="connsiteY25" fmla="*/ 1063976 h 4745608"/>
                <a:gd name="connsiteX26" fmla="*/ 3450403 w 6800842"/>
                <a:gd name="connsiteY26" fmla="*/ 777618 h 4745608"/>
                <a:gd name="connsiteX27" fmla="*/ 3119893 w 6800842"/>
                <a:gd name="connsiteY27" fmla="*/ 321571 h 4745608"/>
                <a:gd name="connsiteX28" fmla="*/ 3497351 w 6800842"/>
                <a:gd name="connsiteY28" fmla="*/ 674883 h 4745608"/>
                <a:gd name="connsiteX29" fmla="*/ 3759013 w 6800842"/>
                <a:gd name="connsiteY29" fmla="*/ 571878 h 4745608"/>
                <a:gd name="connsiteX30" fmla="*/ 3999043 w 6800842"/>
                <a:gd name="connsiteY30" fmla="*/ 91818 h 4745608"/>
                <a:gd name="connsiteX31" fmla="*/ 4033333 w 6800842"/>
                <a:gd name="connsiteY31" fmla="*/ 11808 h 4745608"/>
                <a:gd name="connsiteX32" fmla="*/ 3984569 w 6800842"/>
                <a:gd name="connsiteY32" fmla="*/ 247366 h 4745608"/>
                <a:gd name="connsiteX33" fmla="*/ 3812791 w 6800842"/>
                <a:gd name="connsiteY33" fmla="*/ 647417 h 4745608"/>
                <a:gd name="connsiteX34" fmla="*/ 3592906 w 6800842"/>
                <a:gd name="connsiteY34" fmla="*/ 811408 h 4745608"/>
                <a:gd name="connsiteX35" fmla="*/ 3604425 w 6800842"/>
                <a:gd name="connsiteY35" fmla="*/ 999253 h 4745608"/>
                <a:gd name="connsiteX36" fmla="*/ 3872985 w 6800842"/>
                <a:gd name="connsiteY36" fmla="*/ 881976 h 4745608"/>
                <a:gd name="connsiteX37" fmla="*/ 4200754 w 6800842"/>
                <a:gd name="connsiteY37" fmla="*/ 774136 h 4745608"/>
                <a:gd name="connsiteX38" fmla="*/ 4064251 w 6800842"/>
                <a:gd name="connsiteY38" fmla="*/ 847195 h 4745608"/>
                <a:gd name="connsiteX39" fmla="*/ 3818880 w 6800842"/>
                <a:gd name="connsiteY39" fmla="*/ 991305 h 4745608"/>
                <a:gd name="connsiteX40" fmla="*/ 3658531 w 6800842"/>
                <a:gd name="connsiteY40" fmla="*/ 1093178 h 4745608"/>
                <a:gd name="connsiteX41" fmla="*/ 3622838 w 6800842"/>
                <a:gd name="connsiteY41" fmla="*/ 1221401 h 4745608"/>
                <a:gd name="connsiteX42" fmla="*/ 3577446 w 6800842"/>
                <a:gd name="connsiteY42" fmla="*/ 1500691 h 4745608"/>
                <a:gd name="connsiteX43" fmla="*/ 3461833 w 6800842"/>
                <a:gd name="connsiteY43" fmla="*/ 1726308 h 4745608"/>
                <a:gd name="connsiteX44" fmla="*/ 3278953 w 6800842"/>
                <a:gd name="connsiteY44" fmla="*/ 2034918 h 4745608"/>
                <a:gd name="connsiteX45" fmla="*/ 3288742 w 6800842"/>
                <a:gd name="connsiteY45" fmla="*/ 2273460 h 4745608"/>
                <a:gd name="connsiteX46" fmla="*/ 3434288 w 6800842"/>
                <a:gd name="connsiteY46" fmla="*/ 2417577 h 4745608"/>
                <a:gd name="connsiteX47" fmla="*/ 3641522 w 6800842"/>
                <a:gd name="connsiteY47" fmla="*/ 2521189 h 4745608"/>
                <a:gd name="connsiteX48" fmla="*/ 4079053 w 6800842"/>
                <a:gd name="connsiteY48" fmla="*/ 2777868 h 4745608"/>
                <a:gd name="connsiteX49" fmla="*/ 5882777 w 6800842"/>
                <a:gd name="connsiteY49" fmla="*/ 3521863 h 4745608"/>
                <a:gd name="connsiteX50" fmla="*/ 6625713 w 6800842"/>
                <a:gd name="connsiteY50" fmla="*/ 3781261 h 4745608"/>
                <a:gd name="connsiteX51" fmla="*/ 6784772 w 6800842"/>
                <a:gd name="connsiteY51" fmla="*/ 3866312 h 4745608"/>
                <a:gd name="connsiteX52" fmla="*/ 6793147 w 6800842"/>
                <a:gd name="connsiteY52" fmla="*/ 3943308 h 4745608"/>
                <a:gd name="connsiteX53" fmla="*/ 6722798 w 6800842"/>
                <a:gd name="connsiteY53" fmla="*/ 4084591 h 4745608"/>
                <a:gd name="connsiteX54" fmla="*/ 6585849 w 6800842"/>
                <a:gd name="connsiteY54" fmla="*/ 4067486 h 4745608"/>
                <a:gd name="connsiteX55" fmla="*/ 6110863 w 6800842"/>
                <a:gd name="connsiteY55" fmla="*/ 3868256 h 4745608"/>
                <a:gd name="connsiteX56" fmla="*/ 4940575 w 6800842"/>
                <a:gd name="connsiteY56" fmla="*/ 3376168 h 4745608"/>
                <a:gd name="connsiteX57" fmla="*/ 3944371 w 6800842"/>
                <a:gd name="connsiteY57" fmla="*/ 2976643 h 4745608"/>
                <a:gd name="connsiteX58" fmla="*/ 3460193 w 6800842"/>
                <a:gd name="connsiteY58" fmla="*/ 2852901 h 4745608"/>
                <a:gd name="connsiteX59" fmla="*/ 3217865 w 6800842"/>
                <a:gd name="connsiteY59" fmla="*/ 2829045 h 4745608"/>
                <a:gd name="connsiteX60" fmla="*/ 3025524 w 6800842"/>
                <a:gd name="connsiteY60" fmla="*/ 2858861 h 4745608"/>
                <a:gd name="connsiteX61" fmla="*/ 2832855 w 6800842"/>
                <a:gd name="connsiteY61" fmla="*/ 2930924 h 4745608"/>
                <a:gd name="connsiteX62" fmla="*/ 2820111 w 6800842"/>
                <a:gd name="connsiteY62" fmla="*/ 3026344 h 4745608"/>
                <a:gd name="connsiteX63" fmla="*/ 2959241 w 6800842"/>
                <a:gd name="connsiteY63" fmla="*/ 3167976 h 4745608"/>
                <a:gd name="connsiteX64" fmla="*/ 3176083 w 6800842"/>
                <a:gd name="connsiteY64" fmla="*/ 3269358 h 4745608"/>
                <a:gd name="connsiteX65" fmla="*/ 3388239 w 6800842"/>
                <a:gd name="connsiteY65" fmla="*/ 3442290 h 4745608"/>
                <a:gd name="connsiteX66" fmla="*/ 3212014 w 6800842"/>
                <a:gd name="connsiteY66" fmla="*/ 3336948 h 4745608"/>
                <a:gd name="connsiteX67" fmla="*/ 3004633 w 6800842"/>
                <a:gd name="connsiteY67" fmla="*/ 3276814 h 4745608"/>
                <a:gd name="connsiteX68" fmla="*/ 2771676 w 6800842"/>
                <a:gd name="connsiteY68" fmla="*/ 3166987 h 4745608"/>
                <a:gd name="connsiteX69" fmla="*/ 2638873 w 6800842"/>
                <a:gd name="connsiteY69" fmla="*/ 3097908 h 4745608"/>
                <a:gd name="connsiteX70" fmla="*/ 2570293 w 6800842"/>
                <a:gd name="connsiteY70" fmla="*/ 3109338 h 4745608"/>
                <a:gd name="connsiteX71" fmla="*/ 2525557 w 6800842"/>
                <a:gd name="connsiteY71" fmla="*/ 3326508 h 4745608"/>
                <a:gd name="connsiteX72" fmla="*/ 2584349 w 6800842"/>
                <a:gd name="connsiteY72" fmla="*/ 3577470 h 4745608"/>
                <a:gd name="connsiteX73" fmla="*/ 2663703 w 6800842"/>
                <a:gd name="connsiteY73" fmla="*/ 3996904 h 4745608"/>
                <a:gd name="connsiteX74" fmla="*/ 2633113 w 6800842"/>
                <a:gd name="connsiteY74" fmla="*/ 4192703 h 4745608"/>
                <a:gd name="connsiteX75" fmla="*/ 2539703 w 6800842"/>
                <a:gd name="connsiteY75" fmla="*/ 4455574 h 4745608"/>
                <a:gd name="connsiteX76" fmla="*/ 2595212 w 6800842"/>
                <a:gd name="connsiteY76" fmla="*/ 3945217 h 4745608"/>
                <a:gd name="connsiteX77" fmla="*/ 2481240 w 6800842"/>
                <a:gd name="connsiteY77" fmla="*/ 3566538 h 4745608"/>
                <a:gd name="connsiteX78" fmla="*/ 2307403 w 6800842"/>
                <a:gd name="connsiteY78" fmla="*/ 3166488 h 4745608"/>
                <a:gd name="connsiteX79" fmla="*/ 2261683 w 6800842"/>
                <a:gd name="connsiteY79" fmla="*/ 3063618 h 4745608"/>
                <a:gd name="connsiteX80" fmla="*/ 2078803 w 6800842"/>
                <a:gd name="connsiteY80" fmla="*/ 2949318 h 4745608"/>
                <a:gd name="connsiteX81" fmla="*/ 1824299 w 6800842"/>
                <a:gd name="connsiteY81" fmla="*/ 3002494 h 4745608"/>
                <a:gd name="connsiteX82" fmla="*/ 1412162 w 6800842"/>
                <a:gd name="connsiteY82" fmla="*/ 3235573 h 4745608"/>
                <a:gd name="connsiteX83" fmla="*/ 1381573 w 6800842"/>
                <a:gd name="connsiteY83" fmla="*/ 3680838 h 4745608"/>
                <a:gd name="connsiteX84" fmla="*/ 1340867 w 6800842"/>
                <a:gd name="connsiteY84" fmla="*/ 3980504 h 4745608"/>
                <a:gd name="connsiteX85" fmla="*/ 1197619 w 6800842"/>
                <a:gd name="connsiteY85" fmla="*/ 4738831 h 4745608"/>
                <a:gd name="connsiteX86" fmla="*/ 1220896 w 6800842"/>
                <a:gd name="connsiteY86" fmla="*/ 4338309 h 4745608"/>
                <a:gd name="connsiteX87" fmla="*/ 1242772 w 6800842"/>
                <a:gd name="connsiteY87" fmla="*/ 4080888 h 4745608"/>
                <a:gd name="connsiteX88" fmla="*/ 1198693 w 6800842"/>
                <a:gd name="connsiteY88" fmla="*/ 3909438 h 4745608"/>
                <a:gd name="connsiteX89" fmla="*/ 970093 w 6800842"/>
                <a:gd name="connsiteY89" fmla="*/ 3989448 h 4745608"/>
                <a:gd name="connsiteX90" fmla="*/ 766328 w 6800842"/>
                <a:gd name="connsiteY90" fmla="*/ 4131990 h 4745608"/>
                <a:gd name="connsiteX91" fmla="*/ 555808 w 6800842"/>
                <a:gd name="connsiteY91" fmla="*/ 4355688 h 4745608"/>
                <a:gd name="connsiteX92" fmla="*/ 785900 w 6800842"/>
                <a:gd name="connsiteY92" fmla="*/ 4017771 h 4745608"/>
                <a:gd name="connsiteX93" fmla="*/ 1130113 w 6800842"/>
                <a:gd name="connsiteY93" fmla="*/ 3817500 h 4745608"/>
                <a:gd name="connsiteX94" fmla="*/ 1278703 w 6800842"/>
                <a:gd name="connsiteY94" fmla="*/ 3726558 h 4745608"/>
                <a:gd name="connsiteX95" fmla="*/ 1269661 w 6800842"/>
                <a:gd name="connsiteY95" fmla="*/ 3390117 h 4745608"/>
                <a:gd name="connsiteX96" fmla="*/ 1309620 w 6800842"/>
                <a:gd name="connsiteY96" fmla="*/ 3169963 h 4745608"/>
                <a:gd name="connsiteX97" fmla="*/ 1393003 w 6800842"/>
                <a:gd name="connsiteY97" fmla="*/ 3052188 h 4745608"/>
                <a:gd name="connsiteX98" fmla="*/ 1080693 w 6800842"/>
                <a:gd name="connsiteY98" fmla="*/ 2984604 h 4745608"/>
                <a:gd name="connsiteX99" fmla="*/ 663453 w 6800842"/>
                <a:gd name="connsiteY99" fmla="*/ 3023360 h 4745608"/>
                <a:gd name="connsiteX100" fmla="*/ 235111 w 6800842"/>
                <a:gd name="connsiteY100" fmla="*/ 3217172 h 4745608"/>
                <a:gd name="connsiteX101" fmla="*/ 421453 w 6800842"/>
                <a:gd name="connsiteY101" fmla="*/ 3029328 h 4745608"/>
                <a:gd name="connsiteX102" fmla="*/ 627193 w 6800842"/>
                <a:gd name="connsiteY102" fmla="*/ 2926458 h 4745608"/>
                <a:gd name="connsiteX103" fmla="*/ 854480 w 6800842"/>
                <a:gd name="connsiteY103" fmla="*/ 2889178 h 4745608"/>
                <a:gd name="connsiteX104" fmla="*/ 1149272 w 6800842"/>
                <a:gd name="connsiteY104" fmla="*/ 2889676 h 4745608"/>
                <a:gd name="connsiteX105" fmla="*/ 1531894 w 6800842"/>
                <a:gd name="connsiteY105" fmla="*/ 2917507 h 4745608"/>
                <a:gd name="connsiteX106" fmla="*/ 1860559 w 6800842"/>
                <a:gd name="connsiteY106" fmla="*/ 2766431 h 4745608"/>
                <a:gd name="connsiteX107" fmla="*/ 1701613 w 6800842"/>
                <a:gd name="connsiteY107" fmla="*/ 2263518 h 4745608"/>
                <a:gd name="connsiteX108" fmla="*/ 1690183 w 6800842"/>
                <a:gd name="connsiteY108" fmla="*/ 1966338 h 4745608"/>
                <a:gd name="connsiteX109" fmla="*/ 1381991 w 6800842"/>
                <a:gd name="connsiteY109" fmla="*/ 1841604 h 4745608"/>
                <a:gd name="connsiteX110" fmla="*/ 1095823 w 6800842"/>
                <a:gd name="connsiteY110" fmla="*/ 1714878 h 4745608"/>
                <a:gd name="connsiteX111" fmla="*/ 746507 w 6800842"/>
                <a:gd name="connsiteY111" fmla="*/ 1626415 h 4745608"/>
                <a:gd name="connsiteX112" fmla="*/ 352873 w 6800842"/>
                <a:gd name="connsiteY112" fmla="*/ 1726308 h 4745608"/>
                <a:gd name="connsiteX113" fmla="*/ 113171 w 6800842"/>
                <a:gd name="connsiteY113" fmla="*/ 1763582 h 4745608"/>
                <a:gd name="connsiteX114" fmla="*/ 9973 w 6800842"/>
                <a:gd name="connsiteY114" fmla="*/ 1737738 h 4745608"/>
                <a:gd name="connsiteX115" fmla="*/ 348516 w 6800842"/>
                <a:gd name="connsiteY115" fmla="*/ 1643812 h 4745608"/>
                <a:gd name="connsiteX116" fmla="*/ 653097 w 6800842"/>
                <a:gd name="connsiteY116" fmla="*/ 1543920 h 4745608"/>
                <a:gd name="connsiteX117" fmla="*/ 1072963 w 6800842"/>
                <a:gd name="connsiteY117" fmla="*/ 1612008 h 4745608"/>
                <a:gd name="connsiteX118" fmla="*/ 1244413 w 6800842"/>
                <a:gd name="connsiteY118" fmla="*/ 1657728 h 4745608"/>
                <a:gd name="connsiteX119" fmla="*/ 1205766 w 6800842"/>
                <a:gd name="connsiteY119" fmla="*/ 1451988 h 4745608"/>
                <a:gd name="connsiteX120" fmla="*/ 1046313 w 6800842"/>
                <a:gd name="connsiteY120" fmla="*/ 815409 h 4745608"/>
                <a:gd name="connsiteX121" fmla="*/ 1221553 w 6800842"/>
                <a:gd name="connsiteY121" fmla="*/ 1211958 h 4745608"/>
                <a:gd name="connsiteX0" fmla="*/ 1221553 w 6800841"/>
                <a:gd name="connsiteY0" fmla="*/ 1211958 h 4745608"/>
                <a:gd name="connsiteX1" fmla="*/ 1343911 w 6800841"/>
                <a:gd name="connsiteY1" fmla="*/ 1559828 h 4745608"/>
                <a:gd name="connsiteX2" fmla="*/ 1553023 w 6800841"/>
                <a:gd name="connsiteY2" fmla="*/ 1657728 h 4745608"/>
                <a:gd name="connsiteX3" fmla="*/ 1907353 w 6800841"/>
                <a:gd name="connsiteY3" fmla="*/ 1680588 h 4745608"/>
                <a:gd name="connsiteX4" fmla="*/ 2021653 w 6800841"/>
                <a:gd name="connsiteY4" fmla="*/ 1543428 h 4745608"/>
                <a:gd name="connsiteX5" fmla="*/ 2124523 w 6800841"/>
                <a:gd name="connsiteY5" fmla="*/ 1291968 h 4745608"/>
                <a:gd name="connsiteX6" fmla="*/ 2124523 w 6800841"/>
                <a:gd name="connsiteY6" fmla="*/ 1120518 h 4745608"/>
                <a:gd name="connsiteX7" fmla="*/ 2068029 w 6800841"/>
                <a:gd name="connsiteY7" fmla="*/ 825325 h 4745608"/>
                <a:gd name="connsiteX8" fmla="*/ 2078803 w 6800841"/>
                <a:gd name="connsiteY8" fmla="*/ 777618 h 4745608"/>
                <a:gd name="connsiteX9" fmla="*/ 2170243 w 6800841"/>
                <a:gd name="connsiteY9" fmla="*/ 1086228 h 4745608"/>
                <a:gd name="connsiteX10" fmla="*/ 2215963 w 6800841"/>
                <a:gd name="connsiteY10" fmla="*/ 1269108 h 4745608"/>
                <a:gd name="connsiteX11" fmla="*/ 2284543 w 6800841"/>
                <a:gd name="connsiteY11" fmla="*/ 1303398 h 4745608"/>
                <a:gd name="connsiteX12" fmla="*/ 2330263 w 6800841"/>
                <a:gd name="connsiteY12" fmla="*/ 1166238 h 4745608"/>
                <a:gd name="connsiteX13" fmla="*/ 2467423 w 6800841"/>
                <a:gd name="connsiteY13" fmla="*/ 880488 h 4745608"/>
                <a:gd name="connsiteX14" fmla="*/ 2558863 w 6800841"/>
                <a:gd name="connsiteY14" fmla="*/ 640458 h 4745608"/>
                <a:gd name="connsiteX15" fmla="*/ 2616013 w 6800841"/>
                <a:gd name="connsiteY15" fmla="*/ 537588 h 4745608"/>
                <a:gd name="connsiteX16" fmla="*/ 2558863 w 6800841"/>
                <a:gd name="connsiteY16" fmla="*/ 789048 h 4745608"/>
                <a:gd name="connsiteX17" fmla="*/ 2444563 w 6800841"/>
                <a:gd name="connsiteY17" fmla="*/ 1097658 h 4745608"/>
                <a:gd name="connsiteX18" fmla="*/ 2375983 w 6800841"/>
                <a:gd name="connsiteY18" fmla="*/ 1406268 h 4745608"/>
                <a:gd name="connsiteX19" fmla="*/ 2558863 w 6800841"/>
                <a:gd name="connsiteY19" fmla="*/ 1577718 h 4745608"/>
                <a:gd name="connsiteX20" fmla="*/ 2878903 w 6800841"/>
                <a:gd name="connsiteY20" fmla="*/ 1657728 h 4745608"/>
                <a:gd name="connsiteX21" fmla="*/ 3187513 w 6800841"/>
                <a:gd name="connsiteY21" fmla="*/ 1657728 h 4745608"/>
                <a:gd name="connsiteX22" fmla="*/ 3370393 w 6800841"/>
                <a:gd name="connsiteY22" fmla="*/ 1566288 h 4745608"/>
                <a:gd name="connsiteX23" fmla="*/ 3488066 w 6800841"/>
                <a:gd name="connsiteY23" fmla="*/ 1246753 h 4745608"/>
                <a:gd name="connsiteX24" fmla="*/ 3495138 w 6800841"/>
                <a:gd name="connsiteY24" fmla="*/ 1115548 h 4745608"/>
                <a:gd name="connsiteX25" fmla="*/ 3493650 w 6800841"/>
                <a:gd name="connsiteY25" fmla="*/ 1063976 h 4745608"/>
                <a:gd name="connsiteX26" fmla="*/ 3450403 w 6800841"/>
                <a:gd name="connsiteY26" fmla="*/ 777618 h 4745608"/>
                <a:gd name="connsiteX27" fmla="*/ 3119893 w 6800841"/>
                <a:gd name="connsiteY27" fmla="*/ 321571 h 4745608"/>
                <a:gd name="connsiteX28" fmla="*/ 3497351 w 6800841"/>
                <a:gd name="connsiteY28" fmla="*/ 674883 h 4745608"/>
                <a:gd name="connsiteX29" fmla="*/ 3759013 w 6800841"/>
                <a:gd name="connsiteY29" fmla="*/ 571878 h 4745608"/>
                <a:gd name="connsiteX30" fmla="*/ 3999043 w 6800841"/>
                <a:gd name="connsiteY30" fmla="*/ 91818 h 4745608"/>
                <a:gd name="connsiteX31" fmla="*/ 4033333 w 6800841"/>
                <a:gd name="connsiteY31" fmla="*/ 11808 h 4745608"/>
                <a:gd name="connsiteX32" fmla="*/ 3984569 w 6800841"/>
                <a:gd name="connsiteY32" fmla="*/ 247366 h 4745608"/>
                <a:gd name="connsiteX33" fmla="*/ 3812791 w 6800841"/>
                <a:gd name="connsiteY33" fmla="*/ 647417 h 4745608"/>
                <a:gd name="connsiteX34" fmla="*/ 3592906 w 6800841"/>
                <a:gd name="connsiteY34" fmla="*/ 811408 h 4745608"/>
                <a:gd name="connsiteX35" fmla="*/ 3604425 w 6800841"/>
                <a:gd name="connsiteY35" fmla="*/ 999253 h 4745608"/>
                <a:gd name="connsiteX36" fmla="*/ 3872985 w 6800841"/>
                <a:gd name="connsiteY36" fmla="*/ 881976 h 4745608"/>
                <a:gd name="connsiteX37" fmla="*/ 4200754 w 6800841"/>
                <a:gd name="connsiteY37" fmla="*/ 774136 h 4745608"/>
                <a:gd name="connsiteX38" fmla="*/ 4064251 w 6800841"/>
                <a:gd name="connsiteY38" fmla="*/ 847195 h 4745608"/>
                <a:gd name="connsiteX39" fmla="*/ 3818880 w 6800841"/>
                <a:gd name="connsiteY39" fmla="*/ 991305 h 4745608"/>
                <a:gd name="connsiteX40" fmla="*/ 3658531 w 6800841"/>
                <a:gd name="connsiteY40" fmla="*/ 1093178 h 4745608"/>
                <a:gd name="connsiteX41" fmla="*/ 3622838 w 6800841"/>
                <a:gd name="connsiteY41" fmla="*/ 1221401 h 4745608"/>
                <a:gd name="connsiteX42" fmla="*/ 3577446 w 6800841"/>
                <a:gd name="connsiteY42" fmla="*/ 1500691 h 4745608"/>
                <a:gd name="connsiteX43" fmla="*/ 3461833 w 6800841"/>
                <a:gd name="connsiteY43" fmla="*/ 1726308 h 4745608"/>
                <a:gd name="connsiteX44" fmla="*/ 3278953 w 6800841"/>
                <a:gd name="connsiteY44" fmla="*/ 2034918 h 4745608"/>
                <a:gd name="connsiteX45" fmla="*/ 3288742 w 6800841"/>
                <a:gd name="connsiteY45" fmla="*/ 2273460 h 4745608"/>
                <a:gd name="connsiteX46" fmla="*/ 3434288 w 6800841"/>
                <a:gd name="connsiteY46" fmla="*/ 2417577 h 4745608"/>
                <a:gd name="connsiteX47" fmla="*/ 3641522 w 6800841"/>
                <a:gd name="connsiteY47" fmla="*/ 2521189 h 4745608"/>
                <a:gd name="connsiteX48" fmla="*/ 4079053 w 6800841"/>
                <a:gd name="connsiteY48" fmla="*/ 2777868 h 4745608"/>
                <a:gd name="connsiteX49" fmla="*/ 5882777 w 6800841"/>
                <a:gd name="connsiteY49" fmla="*/ 3521863 h 4745608"/>
                <a:gd name="connsiteX50" fmla="*/ 6625713 w 6800841"/>
                <a:gd name="connsiteY50" fmla="*/ 3781261 h 4745608"/>
                <a:gd name="connsiteX51" fmla="*/ 6784772 w 6800841"/>
                <a:gd name="connsiteY51" fmla="*/ 3866312 h 4745608"/>
                <a:gd name="connsiteX52" fmla="*/ 6793147 w 6800841"/>
                <a:gd name="connsiteY52" fmla="*/ 3943308 h 4745608"/>
                <a:gd name="connsiteX53" fmla="*/ 6707310 w 6800841"/>
                <a:gd name="connsiteY53" fmla="*/ 4119779 h 4745608"/>
                <a:gd name="connsiteX54" fmla="*/ 6585849 w 6800841"/>
                <a:gd name="connsiteY54" fmla="*/ 4067486 h 4745608"/>
                <a:gd name="connsiteX55" fmla="*/ 6110863 w 6800841"/>
                <a:gd name="connsiteY55" fmla="*/ 3868256 h 4745608"/>
                <a:gd name="connsiteX56" fmla="*/ 4940575 w 6800841"/>
                <a:gd name="connsiteY56" fmla="*/ 3376168 h 4745608"/>
                <a:gd name="connsiteX57" fmla="*/ 3944371 w 6800841"/>
                <a:gd name="connsiteY57" fmla="*/ 2976643 h 4745608"/>
                <a:gd name="connsiteX58" fmla="*/ 3460193 w 6800841"/>
                <a:gd name="connsiteY58" fmla="*/ 2852901 h 4745608"/>
                <a:gd name="connsiteX59" fmla="*/ 3217865 w 6800841"/>
                <a:gd name="connsiteY59" fmla="*/ 2829045 h 4745608"/>
                <a:gd name="connsiteX60" fmla="*/ 3025524 w 6800841"/>
                <a:gd name="connsiteY60" fmla="*/ 2858861 h 4745608"/>
                <a:gd name="connsiteX61" fmla="*/ 2832855 w 6800841"/>
                <a:gd name="connsiteY61" fmla="*/ 2930924 h 4745608"/>
                <a:gd name="connsiteX62" fmla="*/ 2820111 w 6800841"/>
                <a:gd name="connsiteY62" fmla="*/ 3026344 h 4745608"/>
                <a:gd name="connsiteX63" fmla="*/ 2959241 w 6800841"/>
                <a:gd name="connsiteY63" fmla="*/ 3167976 h 4745608"/>
                <a:gd name="connsiteX64" fmla="*/ 3176083 w 6800841"/>
                <a:gd name="connsiteY64" fmla="*/ 3269358 h 4745608"/>
                <a:gd name="connsiteX65" fmla="*/ 3388239 w 6800841"/>
                <a:gd name="connsiteY65" fmla="*/ 3442290 h 4745608"/>
                <a:gd name="connsiteX66" fmla="*/ 3212014 w 6800841"/>
                <a:gd name="connsiteY66" fmla="*/ 3336948 h 4745608"/>
                <a:gd name="connsiteX67" fmla="*/ 3004633 w 6800841"/>
                <a:gd name="connsiteY67" fmla="*/ 3276814 h 4745608"/>
                <a:gd name="connsiteX68" fmla="*/ 2771676 w 6800841"/>
                <a:gd name="connsiteY68" fmla="*/ 3166987 h 4745608"/>
                <a:gd name="connsiteX69" fmla="*/ 2638873 w 6800841"/>
                <a:gd name="connsiteY69" fmla="*/ 3097908 h 4745608"/>
                <a:gd name="connsiteX70" fmla="*/ 2570293 w 6800841"/>
                <a:gd name="connsiteY70" fmla="*/ 3109338 h 4745608"/>
                <a:gd name="connsiteX71" fmla="*/ 2525557 w 6800841"/>
                <a:gd name="connsiteY71" fmla="*/ 3326508 h 4745608"/>
                <a:gd name="connsiteX72" fmla="*/ 2584349 w 6800841"/>
                <a:gd name="connsiteY72" fmla="*/ 3577470 h 4745608"/>
                <a:gd name="connsiteX73" fmla="*/ 2663703 w 6800841"/>
                <a:gd name="connsiteY73" fmla="*/ 3996904 h 4745608"/>
                <a:gd name="connsiteX74" fmla="*/ 2633113 w 6800841"/>
                <a:gd name="connsiteY74" fmla="*/ 4192703 h 4745608"/>
                <a:gd name="connsiteX75" fmla="*/ 2539703 w 6800841"/>
                <a:gd name="connsiteY75" fmla="*/ 4455574 h 4745608"/>
                <a:gd name="connsiteX76" fmla="*/ 2595212 w 6800841"/>
                <a:gd name="connsiteY76" fmla="*/ 3945217 h 4745608"/>
                <a:gd name="connsiteX77" fmla="*/ 2481240 w 6800841"/>
                <a:gd name="connsiteY77" fmla="*/ 3566538 h 4745608"/>
                <a:gd name="connsiteX78" fmla="*/ 2307403 w 6800841"/>
                <a:gd name="connsiteY78" fmla="*/ 3166488 h 4745608"/>
                <a:gd name="connsiteX79" fmla="*/ 2261683 w 6800841"/>
                <a:gd name="connsiteY79" fmla="*/ 3063618 h 4745608"/>
                <a:gd name="connsiteX80" fmla="*/ 2078803 w 6800841"/>
                <a:gd name="connsiteY80" fmla="*/ 2949318 h 4745608"/>
                <a:gd name="connsiteX81" fmla="*/ 1824299 w 6800841"/>
                <a:gd name="connsiteY81" fmla="*/ 3002494 h 4745608"/>
                <a:gd name="connsiteX82" fmla="*/ 1412162 w 6800841"/>
                <a:gd name="connsiteY82" fmla="*/ 3235573 h 4745608"/>
                <a:gd name="connsiteX83" fmla="*/ 1381573 w 6800841"/>
                <a:gd name="connsiteY83" fmla="*/ 3680838 h 4745608"/>
                <a:gd name="connsiteX84" fmla="*/ 1340867 w 6800841"/>
                <a:gd name="connsiteY84" fmla="*/ 3980504 h 4745608"/>
                <a:gd name="connsiteX85" fmla="*/ 1197619 w 6800841"/>
                <a:gd name="connsiteY85" fmla="*/ 4738831 h 4745608"/>
                <a:gd name="connsiteX86" fmla="*/ 1220896 w 6800841"/>
                <a:gd name="connsiteY86" fmla="*/ 4338309 h 4745608"/>
                <a:gd name="connsiteX87" fmla="*/ 1242772 w 6800841"/>
                <a:gd name="connsiteY87" fmla="*/ 4080888 h 4745608"/>
                <a:gd name="connsiteX88" fmla="*/ 1198693 w 6800841"/>
                <a:gd name="connsiteY88" fmla="*/ 3909438 h 4745608"/>
                <a:gd name="connsiteX89" fmla="*/ 970093 w 6800841"/>
                <a:gd name="connsiteY89" fmla="*/ 3989448 h 4745608"/>
                <a:gd name="connsiteX90" fmla="*/ 766328 w 6800841"/>
                <a:gd name="connsiteY90" fmla="*/ 4131990 h 4745608"/>
                <a:gd name="connsiteX91" fmla="*/ 555808 w 6800841"/>
                <a:gd name="connsiteY91" fmla="*/ 4355688 h 4745608"/>
                <a:gd name="connsiteX92" fmla="*/ 785900 w 6800841"/>
                <a:gd name="connsiteY92" fmla="*/ 4017771 h 4745608"/>
                <a:gd name="connsiteX93" fmla="*/ 1130113 w 6800841"/>
                <a:gd name="connsiteY93" fmla="*/ 3817500 h 4745608"/>
                <a:gd name="connsiteX94" fmla="*/ 1278703 w 6800841"/>
                <a:gd name="connsiteY94" fmla="*/ 3726558 h 4745608"/>
                <a:gd name="connsiteX95" fmla="*/ 1269661 w 6800841"/>
                <a:gd name="connsiteY95" fmla="*/ 3390117 h 4745608"/>
                <a:gd name="connsiteX96" fmla="*/ 1309620 w 6800841"/>
                <a:gd name="connsiteY96" fmla="*/ 3169963 h 4745608"/>
                <a:gd name="connsiteX97" fmla="*/ 1393003 w 6800841"/>
                <a:gd name="connsiteY97" fmla="*/ 3052188 h 4745608"/>
                <a:gd name="connsiteX98" fmla="*/ 1080693 w 6800841"/>
                <a:gd name="connsiteY98" fmla="*/ 2984604 h 4745608"/>
                <a:gd name="connsiteX99" fmla="*/ 663453 w 6800841"/>
                <a:gd name="connsiteY99" fmla="*/ 3023360 h 4745608"/>
                <a:gd name="connsiteX100" fmla="*/ 235111 w 6800841"/>
                <a:gd name="connsiteY100" fmla="*/ 3217172 h 4745608"/>
                <a:gd name="connsiteX101" fmla="*/ 421453 w 6800841"/>
                <a:gd name="connsiteY101" fmla="*/ 3029328 h 4745608"/>
                <a:gd name="connsiteX102" fmla="*/ 627193 w 6800841"/>
                <a:gd name="connsiteY102" fmla="*/ 2926458 h 4745608"/>
                <a:gd name="connsiteX103" fmla="*/ 854480 w 6800841"/>
                <a:gd name="connsiteY103" fmla="*/ 2889178 h 4745608"/>
                <a:gd name="connsiteX104" fmla="*/ 1149272 w 6800841"/>
                <a:gd name="connsiteY104" fmla="*/ 2889676 h 4745608"/>
                <a:gd name="connsiteX105" fmla="*/ 1531894 w 6800841"/>
                <a:gd name="connsiteY105" fmla="*/ 2917507 h 4745608"/>
                <a:gd name="connsiteX106" fmla="*/ 1860559 w 6800841"/>
                <a:gd name="connsiteY106" fmla="*/ 2766431 h 4745608"/>
                <a:gd name="connsiteX107" fmla="*/ 1701613 w 6800841"/>
                <a:gd name="connsiteY107" fmla="*/ 2263518 h 4745608"/>
                <a:gd name="connsiteX108" fmla="*/ 1690183 w 6800841"/>
                <a:gd name="connsiteY108" fmla="*/ 1966338 h 4745608"/>
                <a:gd name="connsiteX109" fmla="*/ 1381991 w 6800841"/>
                <a:gd name="connsiteY109" fmla="*/ 1841604 h 4745608"/>
                <a:gd name="connsiteX110" fmla="*/ 1095823 w 6800841"/>
                <a:gd name="connsiteY110" fmla="*/ 1714878 h 4745608"/>
                <a:gd name="connsiteX111" fmla="*/ 746507 w 6800841"/>
                <a:gd name="connsiteY111" fmla="*/ 1626415 h 4745608"/>
                <a:gd name="connsiteX112" fmla="*/ 352873 w 6800841"/>
                <a:gd name="connsiteY112" fmla="*/ 1726308 h 4745608"/>
                <a:gd name="connsiteX113" fmla="*/ 113171 w 6800841"/>
                <a:gd name="connsiteY113" fmla="*/ 1763582 h 4745608"/>
                <a:gd name="connsiteX114" fmla="*/ 9973 w 6800841"/>
                <a:gd name="connsiteY114" fmla="*/ 1737738 h 4745608"/>
                <a:gd name="connsiteX115" fmla="*/ 348516 w 6800841"/>
                <a:gd name="connsiteY115" fmla="*/ 1643812 h 4745608"/>
                <a:gd name="connsiteX116" fmla="*/ 653097 w 6800841"/>
                <a:gd name="connsiteY116" fmla="*/ 1543920 h 4745608"/>
                <a:gd name="connsiteX117" fmla="*/ 1072963 w 6800841"/>
                <a:gd name="connsiteY117" fmla="*/ 1612008 h 4745608"/>
                <a:gd name="connsiteX118" fmla="*/ 1244413 w 6800841"/>
                <a:gd name="connsiteY118" fmla="*/ 1657728 h 4745608"/>
                <a:gd name="connsiteX119" fmla="*/ 1205766 w 6800841"/>
                <a:gd name="connsiteY119" fmla="*/ 1451988 h 4745608"/>
                <a:gd name="connsiteX120" fmla="*/ 1046313 w 6800841"/>
                <a:gd name="connsiteY120" fmla="*/ 815409 h 4745608"/>
                <a:gd name="connsiteX121" fmla="*/ 1221553 w 6800841"/>
                <a:gd name="connsiteY121" fmla="*/ 1211958 h 4745608"/>
                <a:gd name="connsiteX0" fmla="*/ 1221553 w 6800841"/>
                <a:gd name="connsiteY0" fmla="*/ 1211958 h 4745608"/>
                <a:gd name="connsiteX1" fmla="*/ 1343911 w 6800841"/>
                <a:gd name="connsiteY1" fmla="*/ 1559828 h 4745608"/>
                <a:gd name="connsiteX2" fmla="*/ 1553023 w 6800841"/>
                <a:gd name="connsiteY2" fmla="*/ 1657728 h 4745608"/>
                <a:gd name="connsiteX3" fmla="*/ 1907353 w 6800841"/>
                <a:gd name="connsiteY3" fmla="*/ 1680588 h 4745608"/>
                <a:gd name="connsiteX4" fmla="*/ 2021653 w 6800841"/>
                <a:gd name="connsiteY4" fmla="*/ 1543428 h 4745608"/>
                <a:gd name="connsiteX5" fmla="*/ 2124523 w 6800841"/>
                <a:gd name="connsiteY5" fmla="*/ 1291968 h 4745608"/>
                <a:gd name="connsiteX6" fmla="*/ 2124523 w 6800841"/>
                <a:gd name="connsiteY6" fmla="*/ 1120518 h 4745608"/>
                <a:gd name="connsiteX7" fmla="*/ 2068029 w 6800841"/>
                <a:gd name="connsiteY7" fmla="*/ 825325 h 4745608"/>
                <a:gd name="connsiteX8" fmla="*/ 2078803 w 6800841"/>
                <a:gd name="connsiteY8" fmla="*/ 777618 h 4745608"/>
                <a:gd name="connsiteX9" fmla="*/ 2170243 w 6800841"/>
                <a:gd name="connsiteY9" fmla="*/ 1086228 h 4745608"/>
                <a:gd name="connsiteX10" fmla="*/ 2215963 w 6800841"/>
                <a:gd name="connsiteY10" fmla="*/ 1269108 h 4745608"/>
                <a:gd name="connsiteX11" fmla="*/ 2284543 w 6800841"/>
                <a:gd name="connsiteY11" fmla="*/ 1303398 h 4745608"/>
                <a:gd name="connsiteX12" fmla="*/ 2330263 w 6800841"/>
                <a:gd name="connsiteY12" fmla="*/ 1166238 h 4745608"/>
                <a:gd name="connsiteX13" fmla="*/ 2467423 w 6800841"/>
                <a:gd name="connsiteY13" fmla="*/ 880488 h 4745608"/>
                <a:gd name="connsiteX14" fmla="*/ 2558863 w 6800841"/>
                <a:gd name="connsiteY14" fmla="*/ 640458 h 4745608"/>
                <a:gd name="connsiteX15" fmla="*/ 2616013 w 6800841"/>
                <a:gd name="connsiteY15" fmla="*/ 537588 h 4745608"/>
                <a:gd name="connsiteX16" fmla="*/ 2558863 w 6800841"/>
                <a:gd name="connsiteY16" fmla="*/ 789048 h 4745608"/>
                <a:gd name="connsiteX17" fmla="*/ 2444563 w 6800841"/>
                <a:gd name="connsiteY17" fmla="*/ 1097658 h 4745608"/>
                <a:gd name="connsiteX18" fmla="*/ 2375983 w 6800841"/>
                <a:gd name="connsiteY18" fmla="*/ 1406268 h 4745608"/>
                <a:gd name="connsiteX19" fmla="*/ 2558863 w 6800841"/>
                <a:gd name="connsiteY19" fmla="*/ 1577718 h 4745608"/>
                <a:gd name="connsiteX20" fmla="*/ 2878903 w 6800841"/>
                <a:gd name="connsiteY20" fmla="*/ 1657728 h 4745608"/>
                <a:gd name="connsiteX21" fmla="*/ 3187513 w 6800841"/>
                <a:gd name="connsiteY21" fmla="*/ 1657728 h 4745608"/>
                <a:gd name="connsiteX22" fmla="*/ 3370393 w 6800841"/>
                <a:gd name="connsiteY22" fmla="*/ 1566288 h 4745608"/>
                <a:gd name="connsiteX23" fmla="*/ 3488066 w 6800841"/>
                <a:gd name="connsiteY23" fmla="*/ 1246753 h 4745608"/>
                <a:gd name="connsiteX24" fmla="*/ 3495138 w 6800841"/>
                <a:gd name="connsiteY24" fmla="*/ 1115548 h 4745608"/>
                <a:gd name="connsiteX25" fmla="*/ 3493650 w 6800841"/>
                <a:gd name="connsiteY25" fmla="*/ 1063976 h 4745608"/>
                <a:gd name="connsiteX26" fmla="*/ 3450403 w 6800841"/>
                <a:gd name="connsiteY26" fmla="*/ 777618 h 4745608"/>
                <a:gd name="connsiteX27" fmla="*/ 3119893 w 6800841"/>
                <a:gd name="connsiteY27" fmla="*/ 321571 h 4745608"/>
                <a:gd name="connsiteX28" fmla="*/ 3497351 w 6800841"/>
                <a:gd name="connsiteY28" fmla="*/ 674883 h 4745608"/>
                <a:gd name="connsiteX29" fmla="*/ 3759013 w 6800841"/>
                <a:gd name="connsiteY29" fmla="*/ 571878 h 4745608"/>
                <a:gd name="connsiteX30" fmla="*/ 3999043 w 6800841"/>
                <a:gd name="connsiteY30" fmla="*/ 91818 h 4745608"/>
                <a:gd name="connsiteX31" fmla="*/ 4033333 w 6800841"/>
                <a:gd name="connsiteY31" fmla="*/ 11808 h 4745608"/>
                <a:gd name="connsiteX32" fmla="*/ 3984569 w 6800841"/>
                <a:gd name="connsiteY32" fmla="*/ 247366 h 4745608"/>
                <a:gd name="connsiteX33" fmla="*/ 3812791 w 6800841"/>
                <a:gd name="connsiteY33" fmla="*/ 647417 h 4745608"/>
                <a:gd name="connsiteX34" fmla="*/ 3592906 w 6800841"/>
                <a:gd name="connsiteY34" fmla="*/ 811408 h 4745608"/>
                <a:gd name="connsiteX35" fmla="*/ 3604425 w 6800841"/>
                <a:gd name="connsiteY35" fmla="*/ 999253 h 4745608"/>
                <a:gd name="connsiteX36" fmla="*/ 3872985 w 6800841"/>
                <a:gd name="connsiteY36" fmla="*/ 881976 h 4745608"/>
                <a:gd name="connsiteX37" fmla="*/ 4200754 w 6800841"/>
                <a:gd name="connsiteY37" fmla="*/ 774136 h 4745608"/>
                <a:gd name="connsiteX38" fmla="*/ 4064251 w 6800841"/>
                <a:gd name="connsiteY38" fmla="*/ 847195 h 4745608"/>
                <a:gd name="connsiteX39" fmla="*/ 3818880 w 6800841"/>
                <a:gd name="connsiteY39" fmla="*/ 991305 h 4745608"/>
                <a:gd name="connsiteX40" fmla="*/ 3658531 w 6800841"/>
                <a:gd name="connsiteY40" fmla="*/ 1093178 h 4745608"/>
                <a:gd name="connsiteX41" fmla="*/ 3622838 w 6800841"/>
                <a:gd name="connsiteY41" fmla="*/ 1221401 h 4745608"/>
                <a:gd name="connsiteX42" fmla="*/ 3577446 w 6800841"/>
                <a:gd name="connsiteY42" fmla="*/ 1500691 h 4745608"/>
                <a:gd name="connsiteX43" fmla="*/ 3461833 w 6800841"/>
                <a:gd name="connsiteY43" fmla="*/ 1726308 h 4745608"/>
                <a:gd name="connsiteX44" fmla="*/ 3278953 w 6800841"/>
                <a:gd name="connsiteY44" fmla="*/ 2034918 h 4745608"/>
                <a:gd name="connsiteX45" fmla="*/ 3288742 w 6800841"/>
                <a:gd name="connsiteY45" fmla="*/ 2273460 h 4745608"/>
                <a:gd name="connsiteX46" fmla="*/ 3434288 w 6800841"/>
                <a:gd name="connsiteY46" fmla="*/ 2417577 h 4745608"/>
                <a:gd name="connsiteX47" fmla="*/ 3641522 w 6800841"/>
                <a:gd name="connsiteY47" fmla="*/ 2521189 h 4745608"/>
                <a:gd name="connsiteX48" fmla="*/ 4079053 w 6800841"/>
                <a:gd name="connsiteY48" fmla="*/ 2777868 h 4745608"/>
                <a:gd name="connsiteX49" fmla="*/ 5882777 w 6800841"/>
                <a:gd name="connsiteY49" fmla="*/ 3521863 h 4745608"/>
                <a:gd name="connsiteX50" fmla="*/ 6625713 w 6800841"/>
                <a:gd name="connsiteY50" fmla="*/ 3781261 h 4745608"/>
                <a:gd name="connsiteX51" fmla="*/ 6784772 w 6800841"/>
                <a:gd name="connsiteY51" fmla="*/ 3866312 h 4745608"/>
                <a:gd name="connsiteX52" fmla="*/ 6793147 w 6800841"/>
                <a:gd name="connsiteY52" fmla="*/ 3943308 h 4745608"/>
                <a:gd name="connsiteX53" fmla="*/ 6707310 w 6800841"/>
                <a:gd name="connsiteY53" fmla="*/ 4078728 h 4745608"/>
                <a:gd name="connsiteX54" fmla="*/ 6585849 w 6800841"/>
                <a:gd name="connsiteY54" fmla="*/ 4067486 h 4745608"/>
                <a:gd name="connsiteX55" fmla="*/ 6110863 w 6800841"/>
                <a:gd name="connsiteY55" fmla="*/ 3868256 h 4745608"/>
                <a:gd name="connsiteX56" fmla="*/ 4940575 w 6800841"/>
                <a:gd name="connsiteY56" fmla="*/ 3376168 h 4745608"/>
                <a:gd name="connsiteX57" fmla="*/ 3944371 w 6800841"/>
                <a:gd name="connsiteY57" fmla="*/ 2976643 h 4745608"/>
                <a:gd name="connsiteX58" fmla="*/ 3460193 w 6800841"/>
                <a:gd name="connsiteY58" fmla="*/ 2852901 h 4745608"/>
                <a:gd name="connsiteX59" fmla="*/ 3217865 w 6800841"/>
                <a:gd name="connsiteY59" fmla="*/ 2829045 h 4745608"/>
                <a:gd name="connsiteX60" fmla="*/ 3025524 w 6800841"/>
                <a:gd name="connsiteY60" fmla="*/ 2858861 h 4745608"/>
                <a:gd name="connsiteX61" fmla="*/ 2832855 w 6800841"/>
                <a:gd name="connsiteY61" fmla="*/ 2930924 h 4745608"/>
                <a:gd name="connsiteX62" fmla="*/ 2820111 w 6800841"/>
                <a:gd name="connsiteY62" fmla="*/ 3026344 h 4745608"/>
                <a:gd name="connsiteX63" fmla="*/ 2959241 w 6800841"/>
                <a:gd name="connsiteY63" fmla="*/ 3167976 h 4745608"/>
                <a:gd name="connsiteX64" fmla="*/ 3176083 w 6800841"/>
                <a:gd name="connsiteY64" fmla="*/ 3269358 h 4745608"/>
                <a:gd name="connsiteX65" fmla="*/ 3388239 w 6800841"/>
                <a:gd name="connsiteY65" fmla="*/ 3442290 h 4745608"/>
                <a:gd name="connsiteX66" fmla="*/ 3212014 w 6800841"/>
                <a:gd name="connsiteY66" fmla="*/ 3336948 h 4745608"/>
                <a:gd name="connsiteX67" fmla="*/ 3004633 w 6800841"/>
                <a:gd name="connsiteY67" fmla="*/ 3276814 h 4745608"/>
                <a:gd name="connsiteX68" fmla="*/ 2771676 w 6800841"/>
                <a:gd name="connsiteY68" fmla="*/ 3166987 h 4745608"/>
                <a:gd name="connsiteX69" fmla="*/ 2638873 w 6800841"/>
                <a:gd name="connsiteY69" fmla="*/ 3097908 h 4745608"/>
                <a:gd name="connsiteX70" fmla="*/ 2570293 w 6800841"/>
                <a:gd name="connsiteY70" fmla="*/ 3109338 h 4745608"/>
                <a:gd name="connsiteX71" fmla="*/ 2525557 w 6800841"/>
                <a:gd name="connsiteY71" fmla="*/ 3326508 h 4745608"/>
                <a:gd name="connsiteX72" fmla="*/ 2584349 w 6800841"/>
                <a:gd name="connsiteY72" fmla="*/ 3577470 h 4745608"/>
                <a:gd name="connsiteX73" fmla="*/ 2663703 w 6800841"/>
                <a:gd name="connsiteY73" fmla="*/ 3996904 h 4745608"/>
                <a:gd name="connsiteX74" fmla="*/ 2633113 w 6800841"/>
                <a:gd name="connsiteY74" fmla="*/ 4192703 h 4745608"/>
                <a:gd name="connsiteX75" fmla="*/ 2539703 w 6800841"/>
                <a:gd name="connsiteY75" fmla="*/ 4455574 h 4745608"/>
                <a:gd name="connsiteX76" fmla="*/ 2595212 w 6800841"/>
                <a:gd name="connsiteY76" fmla="*/ 3945217 h 4745608"/>
                <a:gd name="connsiteX77" fmla="*/ 2481240 w 6800841"/>
                <a:gd name="connsiteY77" fmla="*/ 3566538 h 4745608"/>
                <a:gd name="connsiteX78" fmla="*/ 2307403 w 6800841"/>
                <a:gd name="connsiteY78" fmla="*/ 3166488 h 4745608"/>
                <a:gd name="connsiteX79" fmla="*/ 2261683 w 6800841"/>
                <a:gd name="connsiteY79" fmla="*/ 3063618 h 4745608"/>
                <a:gd name="connsiteX80" fmla="*/ 2078803 w 6800841"/>
                <a:gd name="connsiteY80" fmla="*/ 2949318 h 4745608"/>
                <a:gd name="connsiteX81" fmla="*/ 1824299 w 6800841"/>
                <a:gd name="connsiteY81" fmla="*/ 3002494 h 4745608"/>
                <a:gd name="connsiteX82" fmla="*/ 1412162 w 6800841"/>
                <a:gd name="connsiteY82" fmla="*/ 3235573 h 4745608"/>
                <a:gd name="connsiteX83" fmla="*/ 1381573 w 6800841"/>
                <a:gd name="connsiteY83" fmla="*/ 3680838 h 4745608"/>
                <a:gd name="connsiteX84" fmla="*/ 1340867 w 6800841"/>
                <a:gd name="connsiteY84" fmla="*/ 3980504 h 4745608"/>
                <a:gd name="connsiteX85" fmla="*/ 1197619 w 6800841"/>
                <a:gd name="connsiteY85" fmla="*/ 4738831 h 4745608"/>
                <a:gd name="connsiteX86" fmla="*/ 1220896 w 6800841"/>
                <a:gd name="connsiteY86" fmla="*/ 4338309 h 4745608"/>
                <a:gd name="connsiteX87" fmla="*/ 1242772 w 6800841"/>
                <a:gd name="connsiteY87" fmla="*/ 4080888 h 4745608"/>
                <a:gd name="connsiteX88" fmla="*/ 1198693 w 6800841"/>
                <a:gd name="connsiteY88" fmla="*/ 3909438 h 4745608"/>
                <a:gd name="connsiteX89" fmla="*/ 970093 w 6800841"/>
                <a:gd name="connsiteY89" fmla="*/ 3989448 h 4745608"/>
                <a:gd name="connsiteX90" fmla="*/ 766328 w 6800841"/>
                <a:gd name="connsiteY90" fmla="*/ 4131990 h 4745608"/>
                <a:gd name="connsiteX91" fmla="*/ 555808 w 6800841"/>
                <a:gd name="connsiteY91" fmla="*/ 4355688 h 4745608"/>
                <a:gd name="connsiteX92" fmla="*/ 785900 w 6800841"/>
                <a:gd name="connsiteY92" fmla="*/ 4017771 h 4745608"/>
                <a:gd name="connsiteX93" fmla="*/ 1130113 w 6800841"/>
                <a:gd name="connsiteY93" fmla="*/ 3817500 h 4745608"/>
                <a:gd name="connsiteX94" fmla="*/ 1278703 w 6800841"/>
                <a:gd name="connsiteY94" fmla="*/ 3726558 h 4745608"/>
                <a:gd name="connsiteX95" fmla="*/ 1269661 w 6800841"/>
                <a:gd name="connsiteY95" fmla="*/ 3390117 h 4745608"/>
                <a:gd name="connsiteX96" fmla="*/ 1309620 w 6800841"/>
                <a:gd name="connsiteY96" fmla="*/ 3169963 h 4745608"/>
                <a:gd name="connsiteX97" fmla="*/ 1393003 w 6800841"/>
                <a:gd name="connsiteY97" fmla="*/ 3052188 h 4745608"/>
                <a:gd name="connsiteX98" fmla="*/ 1080693 w 6800841"/>
                <a:gd name="connsiteY98" fmla="*/ 2984604 h 4745608"/>
                <a:gd name="connsiteX99" fmla="*/ 663453 w 6800841"/>
                <a:gd name="connsiteY99" fmla="*/ 3023360 h 4745608"/>
                <a:gd name="connsiteX100" fmla="*/ 235111 w 6800841"/>
                <a:gd name="connsiteY100" fmla="*/ 3217172 h 4745608"/>
                <a:gd name="connsiteX101" fmla="*/ 421453 w 6800841"/>
                <a:gd name="connsiteY101" fmla="*/ 3029328 h 4745608"/>
                <a:gd name="connsiteX102" fmla="*/ 627193 w 6800841"/>
                <a:gd name="connsiteY102" fmla="*/ 2926458 h 4745608"/>
                <a:gd name="connsiteX103" fmla="*/ 854480 w 6800841"/>
                <a:gd name="connsiteY103" fmla="*/ 2889178 h 4745608"/>
                <a:gd name="connsiteX104" fmla="*/ 1149272 w 6800841"/>
                <a:gd name="connsiteY104" fmla="*/ 2889676 h 4745608"/>
                <a:gd name="connsiteX105" fmla="*/ 1531894 w 6800841"/>
                <a:gd name="connsiteY105" fmla="*/ 2917507 h 4745608"/>
                <a:gd name="connsiteX106" fmla="*/ 1860559 w 6800841"/>
                <a:gd name="connsiteY106" fmla="*/ 2766431 h 4745608"/>
                <a:gd name="connsiteX107" fmla="*/ 1701613 w 6800841"/>
                <a:gd name="connsiteY107" fmla="*/ 2263518 h 4745608"/>
                <a:gd name="connsiteX108" fmla="*/ 1690183 w 6800841"/>
                <a:gd name="connsiteY108" fmla="*/ 1966338 h 4745608"/>
                <a:gd name="connsiteX109" fmla="*/ 1381991 w 6800841"/>
                <a:gd name="connsiteY109" fmla="*/ 1841604 h 4745608"/>
                <a:gd name="connsiteX110" fmla="*/ 1095823 w 6800841"/>
                <a:gd name="connsiteY110" fmla="*/ 1714878 h 4745608"/>
                <a:gd name="connsiteX111" fmla="*/ 746507 w 6800841"/>
                <a:gd name="connsiteY111" fmla="*/ 1626415 h 4745608"/>
                <a:gd name="connsiteX112" fmla="*/ 352873 w 6800841"/>
                <a:gd name="connsiteY112" fmla="*/ 1726308 h 4745608"/>
                <a:gd name="connsiteX113" fmla="*/ 113171 w 6800841"/>
                <a:gd name="connsiteY113" fmla="*/ 1763582 h 4745608"/>
                <a:gd name="connsiteX114" fmla="*/ 9973 w 6800841"/>
                <a:gd name="connsiteY114" fmla="*/ 1737738 h 4745608"/>
                <a:gd name="connsiteX115" fmla="*/ 348516 w 6800841"/>
                <a:gd name="connsiteY115" fmla="*/ 1643812 h 4745608"/>
                <a:gd name="connsiteX116" fmla="*/ 653097 w 6800841"/>
                <a:gd name="connsiteY116" fmla="*/ 1543920 h 4745608"/>
                <a:gd name="connsiteX117" fmla="*/ 1072963 w 6800841"/>
                <a:gd name="connsiteY117" fmla="*/ 1612008 h 4745608"/>
                <a:gd name="connsiteX118" fmla="*/ 1244413 w 6800841"/>
                <a:gd name="connsiteY118" fmla="*/ 1657728 h 4745608"/>
                <a:gd name="connsiteX119" fmla="*/ 1205766 w 6800841"/>
                <a:gd name="connsiteY119" fmla="*/ 1451988 h 4745608"/>
                <a:gd name="connsiteX120" fmla="*/ 1046313 w 6800841"/>
                <a:gd name="connsiteY120" fmla="*/ 815409 h 4745608"/>
                <a:gd name="connsiteX121" fmla="*/ 1221553 w 6800841"/>
                <a:gd name="connsiteY121" fmla="*/ 1211958 h 4745608"/>
                <a:gd name="connsiteX0" fmla="*/ 1221553 w 6800841"/>
                <a:gd name="connsiteY0" fmla="*/ 1211958 h 4745608"/>
                <a:gd name="connsiteX1" fmla="*/ 1343911 w 6800841"/>
                <a:gd name="connsiteY1" fmla="*/ 1559828 h 4745608"/>
                <a:gd name="connsiteX2" fmla="*/ 1553023 w 6800841"/>
                <a:gd name="connsiteY2" fmla="*/ 1657728 h 4745608"/>
                <a:gd name="connsiteX3" fmla="*/ 1907353 w 6800841"/>
                <a:gd name="connsiteY3" fmla="*/ 1680588 h 4745608"/>
                <a:gd name="connsiteX4" fmla="*/ 2021653 w 6800841"/>
                <a:gd name="connsiteY4" fmla="*/ 1543428 h 4745608"/>
                <a:gd name="connsiteX5" fmla="*/ 2124523 w 6800841"/>
                <a:gd name="connsiteY5" fmla="*/ 1291968 h 4745608"/>
                <a:gd name="connsiteX6" fmla="*/ 2124523 w 6800841"/>
                <a:gd name="connsiteY6" fmla="*/ 1120518 h 4745608"/>
                <a:gd name="connsiteX7" fmla="*/ 2068029 w 6800841"/>
                <a:gd name="connsiteY7" fmla="*/ 825325 h 4745608"/>
                <a:gd name="connsiteX8" fmla="*/ 2078803 w 6800841"/>
                <a:gd name="connsiteY8" fmla="*/ 777618 h 4745608"/>
                <a:gd name="connsiteX9" fmla="*/ 2170243 w 6800841"/>
                <a:gd name="connsiteY9" fmla="*/ 1086228 h 4745608"/>
                <a:gd name="connsiteX10" fmla="*/ 2215963 w 6800841"/>
                <a:gd name="connsiteY10" fmla="*/ 1269108 h 4745608"/>
                <a:gd name="connsiteX11" fmla="*/ 2284543 w 6800841"/>
                <a:gd name="connsiteY11" fmla="*/ 1303398 h 4745608"/>
                <a:gd name="connsiteX12" fmla="*/ 2330263 w 6800841"/>
                <a:gd name="connsiteY12" fmla="*/ 1166238 h 4745608"/>
                <a:gd name="connsiteX13" fmla="*/ 2467423 w 6800841"/>
                <a:gd name="connsiteY13" fmla="*/ 880488 h 4745608"/>
                <a:gd name="connsiteX14" fmla="*/ 2558863 w 6800841"/>
                <a:gd name="connsiteY14" fmla="*/ 640458 h 4745608"/>
                <a:gd name="connsiteX15" fmla="*/ 2616013 w 6800841"/>
                <a:gd name="connsiteY15" fmla="*/ 537588 h 4745608"/>
                <a:gd name="connsiteX16" fmla="*/ 2558863 w 6800841"/>
                <a:gd name="connsiteY16" fmla="*/ 789048 h 4745608"/>
                <a:gd name="connsiteX17" fmla="*/ 2444563 w 6800841"/>
                <a:gd name="connsiteY17" fmla="*/ 1097658 h 4745608"/>
                <a:gd name="connsiteX18" fmla="*/ 2375983 w 6800841"/>
                <a:gd name="connsiteY18" fmla="*/ 1406268 h 4745608"/>
                <a:gd name="connsiteX19" fmla="*/ 2558863 w 6800841"/>
                <a:gd name="connsiteY19" fmla="*/ 1577718 h 4745608"/>
                <a:gd name="connsiteX20" fmla="*/ 2878903 w 6800841"/>
                <a:gd name="connsiteY20" fmla="*/ 1657728 h 4745608"/>
                <a:gd name="connsiteX21" fmla="*/ 3187513 w 6800841"/>
                <a:gd name="connsiteY21" fmla="*/ 1657728 h 4745608"/>
                <a:gd name="connsiteX22" fmla="*/ 3370393 w 6800841"/>
                <a:gd name="connsiteY22" fmla="*/ 1566288 h 4745608"/>
                <a:gd name="connsiteX23" fmla="*/ 3488066 w 6800841"/>
                <a:gd name="connsiteY23" fmla="*/ 1246753 h 4745608"/>
                <a:gd name="connsiteX24" fmla="*/ 3495138 w 6800841"/>
                <a:gd name="connsiteY24" fmla="*/ 1115548 h 4745608"/>
                <a:gd name="connsiteX25" fmla="*/ 3493650 w 6800841"/>
                <a:gd name="connsiteY25" fmla="*/ 1063976 h 4745608"/>
                <a:gd name="connsiteX26" fmla="*/ 3450403 w 6800841"/>
                <a:gd name="connsiteY26" fmla="*/ 777618 h 4745608"/>
                <a:gd name="connsiteX27" fmla="*/ 3119893 w 6800841"/>
                <a:gd name="connsiteY27" fmla="*/ 321571 h 4745608"/>
                <a:gd name="connsiteX28" fmla="*/ 3497351 w 6800841"/>
                <a:gd name="connsiteY28" fmla="*/ 674883 h 4745608"/>
                <a:gd name="connsiteX29" fmla="*/ 3759013 w 6800841"/>
                <a:gd name="connsiteY29" fmla="*/ 571878 h 4745608"/>
                <a:gd name="connsiteX30" fmla="*/ 3999043 w 6800841"/>
                <a:gd name="connsiteY30" fmla="*/ 91818 h 4745608"/>
                <a:gd name="connsiteX31" fmla="*/ 4033333 w 6800841"/>
                <a:gd name="connsiteY31" fmla="*/ 11808 h 4745608"/>
                <a:gd name="connsiteX32" fmla="*/ 3984569 w 6800841"/>
                <a:gd name="connsiteY32" fmla="*/ 247366 h 4745608"/>
                <a:gd name="connsiteX33" fmla="*/ 3812791 w 6800841"/>
                <a:gd name="connsiteY33" fmla="*/ 647417 h 4745608"/>
                <a:gd name="connsiteX34" fmla="*/ 3592906 w 6800841"/>
                <a:gd name="connsiteY34" fmla="*/ 811408 h 4745608"/>
                <a:gd name="connsiteX35" fmla="*/ 3604425 w 6800841"/>
                <a:gd name="connsiteY35" fmla="*/ 999253 h 4745608"/>
                <a:gd name="connsiteX36" fmla="*/ 3872985 w 6800841"/>
                <a:gd name="connsiteY36" fmla="*/ 881976 h 4745608"/>
                <a:gd name="connsiteX37" fmla="*/ 4200754 w 6800841"/>
                <a:gd name="connsiteY37" fmla="*/ 774136 h 4745608"/>
                <a:gd name="connsiteX38" fmla="*/ 4064251 w 6800841"/>
                <a:gd name="connsiteY38" fmla="*/ 847195 h 4745608"/>
                <a:gd name="connsiteX39" fmla="*/ 3818880 w 6800841"/>
                <a:gd name="connsiteY39" fmla="*/ 991305 h 4745608"/>
                <a:gd name="connsiteX40" fmla="*/ 3658531 w 6800841"/>
                <a:gd name="connsiteY40" fmla="*/ 1093178 h 4745608"/>
                <a:gd name="connsiteX41" fmla="*/ 3622838 w 6800841"/>
                <a:gd name="connsiteY41" fmla="*/ 1221401 h 4745608"/>
                <a:gd name="connsiteX42" fmla="*/ 3577446 w 6800841"/>
                <a:gd name="connsiteY42" fmla="*/ 1500691 h 4745608"/>
                <a:gd name="connsiteX43" fmla="*/ 3461833 w 6800841"/>
                <a:gd name="connsiteY43" fmla="*/ 1726308 h 4745608"/>
                <a:gd name="connsiteX44" fmla="*/ 3278953 w 6800841"/>
                <a:gd name="connsiteY44" fmla="*/ 2034918 h 4745608"/>
                <a:gd name="connsiteX45" fmla="*/ 3288742 w 6800841"/>
                <a:gd name="connsiteY45" fmla="*/ 2273460 h 4745608"/>
                <a:gd name="connsiteX46" fmla="*/ 3434288 w 6800841"/>
                <a:gd name="connsiteY46" fmla="*/ 2417577 h 4745608"/>
                <a:gd name="connsiteX47" fmla="*/ 3641522 w 6800841"/>
                <a:gd name="connsiteY47" fmla="*/ 2521189 h 4745608"/>
                <a:gd name="connsiteX48" fmla="*/ 4079053 w 6800841"/>
                <a:gd name="connsiteY48" fmla="*/ 2777868 h 4745608"/>
                <a:gd name="connsiteX49" fmla="*/ 5882777 w 6800841"/>
                <a:gd name="connsiteY49" fmla="*/ 3521863 h 4745608"/>
                <a:gd name="connsiteX50" fmla="*/ 6625713 w 6800841"/>
                <a:gd name="connsiteY50" fmla="*/ 3781261 h 4745608"/>
                <a:gd name="connsiteX51" fmla="*/ 6784772 w 6800841"/>
                <a:gd name="connsiteY51" fmla="*/ 3866312 h 4745608"/>
                <a:gd name="connsiteX52" fmla="*/ 6793147 w 6800841"/>
                <a:gd name="connsiteY52" fmla="*/ 3943308 h 4745608"/>
                <a:gd name="connsiteX53" fmla="*/ 6707310 w 6800841"/>
                <a:gd name="connsiteY53" fmla="*/ 4078728 h 4745608"/>
                <a:gd name="connsiteX54" fmla="*/ 6596174 w 6800841"/>
                <a:gd name="connsiteY54" fmla="*/ 4032297 h 4745608"/>
                <a:gd name="connsiteX55" fmla="*/ 6110863 w 6800841"/>
                <a:gd name="connsiteY55" fmla="*/ 3868256 h 4745608"/>
                <a:gd name="connsiteX56" fmla="*/ 4940575 w 6800841"/>
                <a:gd name="connsiteY56" fmla="*/ 3376168 h 4745608"/>
                <a:gd name="connsiteX57" fmla="*/ 3944371 w 6800841"/>
                <a:gd name="connsiteY57" fmla="*/ 2976643 h 4745608"/>
                <a:gd name="connsiteX58" fmla="*/ 3460193 w 6800841"/>
                <a:gd name="connsiteY58" fmla="*/ 2852901 h 4745608"/>
                <a:gd name="connsiteX59" fmla="*/ 3217865 w 6800841"/>
                <a:gd name="connsiteY59" fmla="*/ 2829045 h 4745608"/>
                <a:gd name="connsiteX60" fmla="*/ 3025524 w 6800841"/>
                <a:gd name="connsiteY60" fmla="*/ 2858861 h 4745608"/>
                <a:gd name="connsiteX61" fmla="*/ 2832855 w 6800841"/>
                <a:gd name="connsiteY61" fmla="*/ 2930924 h 4745608"/>
                <a:gd name="connsiteX62" fmla="*/ 2820111 w 6800841"/>
                <a:gd name="connsiteY62" fmla="*/ 3026344 h 4745608"/>
                <a:gd name="connsiteX63" fmla="*/ 2959241 w 6800841"/>
                <a:gd name="connsiteY63" fmla="*/ 3167976 h 4745608"/>
                <a:gd name="connsiteX64" fmla="*/ 3176083 w 6800841"/>
                <a:gd name="connsiteY64" fmla="*/ 3269358 h 4745608"/>
                <a:gd name="connsiteX65" fmla="*/ 3388239 w 6800841"/>
                <a:gd name="connsiteY65" fmla="*/ 3442290 h 4745608"/>
                <a:gd name="connsiteX66" fmla="*/ 3212014 w 6800841"/>
                <a:gd name="connsiteY66" fmla="*/ 3336948 h 4745608"/>
                <a:gd name="connsiteX67" fmla="*/ 3004633 w 6800841"/>
                <a:gd name="connsiteY67" fmla="*/ 3276814 h 4745608"/>
                <a:gd name="connsiteX68" fmla="*/ 2771676 w 6800841"/>
                <a:gd name="connsiteY68" fmla="*/ 3166987 h 4745608"/>
                <a:gd name="connsiteX69" fmla="*/ 2638873 w 6800841"/>
                <a:gd name="connsiteY69" fmla="*/ 3097908 h 4745608"/>
                <a:gd name="connsiteX70" fmla="*/ 2570293 w 6800841"/>
                <a:gd name="connsiteY70" fmla="*/ 3109338 h 4745608"/>
                <a:gd name="connsiteX71" fmla="*/ 2525557 w 6800841"/>
                <a:gd name="connsiteY71" fmla="*/ 3326508 h 4745608"/>
                <a:gd name="connsiteX72" fmla="*/ 2584349 w 6800841"/>
                <a:gd name="connsiteY72" fmla="*/ 3577470 h 4745608"/>
                <a:gd name="connsiteX73" fmla="*/ 2663703 w 6800841"/>
                <a:gd name="connsiteY73" fmla="*/ 3996904 h 4745608"/>
                <a:gd name="connsiteX74" fmla="*/ 2633113 w 6800841"/>
                <a:gd name="connsiteY74" fmla="*/ 4192703 h 4745608"/>
                <a:gd name="connsiteX75" fmla="*/ 2539703 w 6800841"/>
                <a:gd name="connsiteY75" fmla="*/ 4455574 h 4745608"/>
                <a:gd name="connsiteX76" fmla="*/ 2595212 w 6800841"/>
                <a:gd name="connsiteY76" fmla="*/ 3945217 h 4745608"/>
                <a:gd name="connsiteX77" fmla="*/ 2481240 w 6800841"/>
                <a:gd name="connsiteY77" fmla="*/ 3566538 h 4745608"/>
                <a:gd name="connsiteX78" fmla="*/ 2307403 w 6800841"/>
                <a:gd name="connsiteY78" fmla="*/ 3166488 h 4745608"/>
                <a:gd name="connsiteX79" fmla="*/ 2261683 w 6800841"/>
                <a:gd name="connsiteY79" fmla="*/ 3063618 h 4745608"/>
                <a:gd name="connsiteX80" fmla="*/ 2078803 w 6800841"/>
                <a:gd name="connsiteY80" fmla="*/ 2949318 h 4745608"/>
                <a:gd name="connsiteX81" fmla="*/ 1824299 w 6800841"/>
                <a:gd name="connsiteY81" fmla="*/ 3002494 h 4745608"/>
                <a:gd name="connsiteX82" fmla="*/ 1412162 w 6800841"/>
                <a:gd name="connsiteY82" fmla="*/ 3235573 h 4745608"/>
                <a:gd name="connsiteX83" fmla="*/ 1381573 w 6800841"/>
                <a:gd name="connsiteY83" fmla="*/ 3680838 h 4745608"/>
                <a:gd name="connsiteX84" fmla="*/ 1340867 w 6800841"/>
                <a:gd name="connsiteY84" fmla="*/ 3980504 h 4745608"/>
                <a:gd name="connsiteX85" fmla="*/ 1197619 w 6800841"/>
                <a:gd name="connsiteY85" fmla="*/ 4738831 h 4745608"/>
                <a:gd name="connsiteX86" fmla="*/ 1220896 w 6800841"/>
                <a:gd name="connsiteY86" fmla="*/ 4338309 h 4745608"/>
                <a:gd name="connsiteX87" fmla="*/ 1242772 w 6800841"/>
                <a:gd name="connsiteY87" fmla="*/ 4080888 h 4745608"/>
                <a:gd name="connsiteX88" fmla="*/ 1198693 w 6800841"/>
                <a:gd name="connsiteY88" fmla="*/ 3909438 h 4745608"/>
                <a:gd name="connsiteX89" fmla="*/ 970093 w 6800841"/>
                <a:gd name="connsiteY89" fmla="*/ 3989448 h 4745608"/>
                <a:gd name="connsiteX90" fmla="*/ 766328 w 6800841"/>
                <a:gd name="connsiteY90" fmla="*/ 4131990 h 4745608"/>
                <a:gd name="connsiteX91" fmla="*/ 555808 w 6800841"/>
                <a:gd name="connsiteY91" fmla="*/ 4355688 h 4745608"/>
                <a:gd name="connsiteX92" fmla="*/ 785900 w 6800841"/>
                <a:gd name="connsiteY92" fmla="*/ 4017771 h 4745608"/>
                <a:gd name="connsiteX93" fmla="*/ 1130113 w 6800841"/>
                <a:gd name="connsiteY93" fmla="*/ 3817500 h 4745608"/>
                <a:gd name="connsiteX94" fmla="*/ 1278703 w 6800841"/>
                <a:gd name="connsiteY94" fmla="*/ 3726558 h 4745608"/>
                <a:gd name="connsiteX95" fmla="*/ 1269661 w 6800841"/>
                <a:gd name="connsiteY95" fmla="*/ 3390117 h 4745608"/>
                <a:gd name="connsiteX96" fmla="*/ 1309620 w 6800841"/>
                <a:gd name="connsiteY96" fmla="*/ 3169963 h 4745608"/>
                <a:gd name="connsiteX97" fmla="*/ 1393003 w 6800841"/>
                <a:gd name="connsiteY97" fmla="*/ 3052188 h 4745608"/>
                <a:gd name="connsiteX98" fmla="*/ 1080693 w 6800841"/>
                <a:gd name="connsiteY98" fmla="*/ 2984604 h 4745608"/>
                <a:gd name="connsiteX99" fmla="*/ 663453 w 6800841"/>
                <a:gd name="connsiteY99" fmla="*/ 3023360 h 4745608"/>
                <a:gd name="connsiteX100" fmla="*/ 235111 w 6800841"/>
                <a:gd name="connsiteY100" fmla="*/ 3217172 h 4745608"/>
                <a:gd name="connsiteX101" fmla="*/ 421453 w 6800841"/>
                <a:gd name="connsiteY101" fmla="*/ 3029328 h 4745608"/>
                <a:gd name="connsiteX102" fmla="*/ 627193 w 6800841"/>
                <a:gd name="connsiteY102" fmla="*/ 2926458 h 4745608"/>
                <a:gd name="connsiteX103" fmla="*/ 854480 w 6800841"/>
                <a:gd name="connsiteY103" fmla="*/ 2889178 h 4745608"/>
                <a:gd name="connsiteX104" fmla="*/ 1149272 w 6800841"/>
                <a:gd name="connsiteY104" fmla="*/ 2889676 h 4745608"/>
                <a:gd name="connsiteX105" fmla="*/ 1531894 w 6800841"/>
                <a:gd name="connsiteY105" fmla="*/ 2917507 h 4745608"/>
                <a:gd name="connsiteX106" fmla="*/ 1860559 w 6800841"/>
                <a:gd name="connsiteY106" fmla="*/ 2766431 h 4745608"/>
                <a:gd name="connsiteX107" fmla="*/ 1701613 w 6800841"/>
                <a:gd name="connsiteY107" fmla="*/ 2263518 h 4745608"/>
                <a:gd name="connsiteX108" fmla="*/ 1690183 w 6800841"/>
                <a:gd name="connsiteY108" fmla="*/ 1966338 h 4745608"/>
                <a:gd name="connsiteX109" fmla="*/ 1381991 w 6800841"/>
                <a:gd name="connsiteY109" fmla="*/ 1841604 h 4745608"/>
                <a:gd name="connsiteX110" fmla="*/ 1095823 w 6800841"/>
                <a:gd name="connsiteY110" fmla="*/ 1714878 h 4745608"/>
                <a:gd name="connsiteX111" fmla="*/ 746507 w 6800841"/>
                <a:gd name="connsiteY111" fmla="*/ 1626415 h 4745608"/>
                <a:gd name="connsiteX112" fmla="*/ 352873 w 6800841"/>
                <a:gd name="connsiteY112" fmla="*/ 1726308 h 4745608"/>
                <a:gd name="connsiteX113" fmla="*/ 113171 w 6800841"/>
                <a:gd name="connsiteY113" fmla="*/ 1763582 h 4745608"/>
                <a:gd name="connsiteX114" fmla="*/ 9973 w 6800841"/>
                <a:gd name="connsiteY114" fmla="*/ 1737738 h 4745608"/>
                <a:gd name="connsiteX115" fmla="*/ 348516 w 6800841"/>
                <a:gd name="connsiteY115" fmla="*/ 1643812 h 4745608"/>
                <a:gd name="connsiteX116" fmla="*/ 653097 w 6800841"/>
                <a:gd name="connsiteY116" fmla="*/ 1543920 h 4745608"/>
                <a:gd name="connsiteX117" fmla="*/ 1072963 w 6800841"/>
                <a:gd name="connsiteY117" fmla="*/ 1612008 h 4745608"/>
                <a:gd name="connsiteX118" fmla="*/ 1244413 w 6800841"/>
                <a:gd name="connsiteY118" fmla="*/ 1657728 h 4745608"/>
                <a:gd name="connsiteX119" fmla="*/ 1205766 w 6800841"/>
                <a:gd name="connsiteY119" fmla="*/ 1451988 h 4745608"/>
                <a:gd name="connsiteX120" fmla="*/ 1046313 w 6800841"/>
                <a:gd name="connsiteY120" fmla="*/ 815409 h 4745608"/>
                <a:gd name="connsiteX121" fmla="*/ 1221553 w 6800841"/>
                <a:gd name="connsiteY121" fmla="*/ 1211958 h 4745608"/>
                <a:gd name="connsiteX0" fmla="*/ 1221553 w 6800841"/>
                <a:gd name="connsiteY0" fmla="*/ 1211958 h 4745608"/>
                <a:gd name="connsiteX1" fmla="*/ 1343911 w 6800841"/>
                <a:gd name="connsiteY1" fmla="*/ 1559828 h 4745608"/>
                <a:gd name="connsiteX2" fmla="*/ 1553023 w 6800841"/>
                <a:gd name="connsiteY2" fmla="*/ 1657728 h 4745608"/>
                <a:gd name="connsiteX3" fmla="*/ 1907353 w 6800841"/>
                <a:gd name="connsiteY3" fmla="*/ 1680588 h 4745608"/>
                <a:gd name="connsiteX4" fmla="*/ 2021653 w 6800841"/>
                <a:gd name="connsiteY4" fmla="*/ 1543428 h 4745608"/>
                <a:gd name="connsiteX5" fmla="*/ 2124523 w 6800841"/>
                <a:gd name="connsiteY5" fmla="*/ 1291968 h 4745608"/>
                <a:gd name="connsiteX6" fmla="*/ 2124523 w 6800841"/>
                <a:gd name="connsiteY6" fmla="*/ 1120518 h 4745608"/>
                <a:gd name="connsiteX7" fmla="*/ 2068029 w 6800841"/>
                <a:gd name="connsiteY7" fmla="*/ 825325 h 4745608"/>
                <a:gd name="connsiteX8" fmla="*/ 2078803 w 6800841"/>
                <a:gd name="connsiteY8" fmla="*/ 777618 h 4745608"/>
                <a:gd name="connsiteX9" fmla="*/ 2170243 w 6800841"/>
                <a:gd name="connsiteY9" fmla="*/ 1086228 h 4745608"/>
                <a:gd name="connsiteX10" fmla="*/ 2215963 w 6800841"/>
                <a:gd name="connsiteY10" fmla="*/ 1269108 h 4745608"/>
                <a:gd name="connsiteX11" fmla="*/ 2284543 w 6800841"/>
                <a:gd name="connsiteY11" fmla="*/ 1303398 h 4745608"/>
                <a:gd name="connsiteX12" fmla="*/ 2330263 w 6800841"/>
                <a:gd name="connsiteY12" fmla="*/ 1166238 h 4745608"/>
                <a:gd name="connsiteX13" fmla="*/ 2467423 w 6800841"/>
                <a:gd name="connsiteY13" fmla="*/ 880488 h 4745608"/>
                <a:gd name="connsiteX14" fmla="*/ 2558863 w 6800841"/>
                <a:gd name="connsiteY14" fmla="*/ 640458 h 4745608"/>
                <a:gd name="connsiteX15" fmla="*/ 2616013 w 6800841"/>
                <a:gd name="connsiteY15" fmla="*/ 537588 h 4745608"/>
                <a:gd name="connsiteX16" fmla="*/ 2558863 w 6800841"/>
                <a:gd name="connsiteY16" fmla="*/ 789048 h 4745608"/>
                <a:gd name="connsiteX17" fmla="*/ 2444563 w 6800841"/>
                <a:gd name="connsiteY17" fmla="*/ 1097658 h 4745608"/>
                <a:gd name="connsiteX18" fmla="*/ 2375983 w 6800841"/>
                <a:gd name="connsiteY18" fmla="*/ 1406268 h 4745608"/>
                <a:gd name="connsiteX19" fmla="*/ 2558863 w 6800841"/>
                <a:gd name="connsiteY19" fmla="*/ 1577718 h 4745608"/>
                <a:gd name="connsiteX20" fmla="*/ 2878903 w 6800841"/>
                <a:gd name="connsiteY20" fmla="*/ 1657728 h 4745608"/>
                <a:gd name="connsiteX21" fmla="*/ 3187513 w 6800841"/>
                <a:gd name="connsiteY21" fmla="*/ 1657728 h 4745608"/>
                <a:gd name="connsiteX22" fmla="*/ 3370393 w 6800841"/>
                <a:gd name="connsiteY22" fmla="*/ 1566288 h 4745608"/>
                <a:gd name="connsiteX23" fmla="*/ 3488066 w 6800841"/>
                <a:gd name="connsiteY23" fmla="*/ 1246753 h 4745608"/>
                <a:gd name="connsiteX24" fmla="*/ 3495138 w 6800841"/>
                <a:gd name="connsiteY24" fmla="*/ 1115548 h 4745608"/>
                <a:gd name="connsiteX25" fmla="*/ 3493650 w 6800841"/>
                <a:gd name="connsiteY25" fmla="*/ 1063976 h 4745608"/>
                <a:gd name="connsiteX26" fmla="*/ 3450403 w 6800841"/>
                <a:gd name="connsiteY26" fmla="*/ 777618 h 4745608"/>
                <a:gd name="connsiteX27" fmla="*/ 3119893 w 6800841"/>
                <a:gd name="connsiteY27" fmla="*/ 321571 h 4745608"/>
                <a:gd name="connsiteX28" fmla="*/ 3497351 w 6800841"/>
                <a:gd name="connsiteY28" fmla="*/ 674883 h 4745608"/>
                <a:gd name="connsiteX29" fmla="*/ 3759013 w 6800841"/>
                <a:gd name="connsiteY29" fmla="*/ 571878 h 4745608"/>
                <a:gd name="connsiteX30" fmla="*/ 3999043 w 6800841"/>
                <a:gd name="connsiteY30" fmla="*/ 91818 h 4745608"/>
                <a:gd name="connsiteX31" fmla="*/ 4033333 w 6800841"/>
                <a:gd name="connsiteY31" fmla="*/ 11808 h 4745608"/>
                <a:gd name="connsiteX32" fmla="*/ 3984569 w 6800841"/>
                <a:gd name="connsiteY32" fmla="*/ 247366 h 4745608"/>
                <a:gd name="connsiteX33" fmla="*/ 3812791 w 6800841"/>
                <a:gd name="connsiteY33" fmla="*/ 647417 h 4745608"/>
                <a:gd name="connsiteX34" fmla="*/ 3592906 w 6800841"/>
                <a:gd name="connsiteY34" fmla="*/ 811408 h 4745608"/>
                <a:gd name="connsiteX35" fmla="*/ 3604425 w 6800841"/>
                <a:gd name="connsiteY35" fmla="*/ 999253 h 4745608"/>
                <a:gd name="connsiteX36" fmla="*/ 3872985 w 6800841"/>
                <a:gd name="connsiteY36" fmla="*/ 881976 h 4745608"/>
                <a:gd name="connsiteX37" fmla="*/ 4200754 w 6800841"/>
                <a:gd name="connsiteY37" fmla="*/ 774136 h 4745608"/>
                <a:gd name="connsiteX38" fmla="*/ 4064251 w 6800841"/>
                <a:gd name="connsiteY38" fmla="*/ 847195 h 4745608"/>
                <a:gd name="connsiteX39" fmla="*/ 3818880 w 6800841"/>
                <a:gd name="connsiteY39" fmla="*/ 991305 h 4745608"/>
                <a:gd name="connsiteX40" fmla="*/ 3658531 w 6800841"/>
                <a:gd name="connsiteY40" fmla="*/ 1093178 h 4745608"/>
                <a:gd name="connsiteX41" fmla="*/ 3622838 w 6800841"/>
                <a:gd name="connsiteY41" fmla="*/ 1221401 h 4745608"/>
                <a:gd name="connsiteX42" fmla="*/ 3577446 w 6800841"/>
                <a:gd name="connsiteY42" fmla="*/ 1500691 h 4745608"/>
                <a:gd name="connsiteX43" fmla="*/ 3461833 w 6800841"/>
                <a:gd name="connsiteY43" fmla="*/ 1726308 h 4745608"/>
                <a:gd name="connsiteX44" fmla="*/ 3278953 w 6800841"/>
                <a:gd name="connsiteY44" fmla="*/ 2034918 h 4745608"/>
                <a:gd name="connsiteX45" fmla="*/ 3288742 w 6800841"/>
                <a:gd name="connsiteY45" fmla="*/ 2273460 h 4745608"/>
                <a:gd name="connsiteX46" fmla="*/ 3434288 w 6800841"/>
                <a:gd name="connsiteY46" fmla="*/ 2417577 h 4745608"/>
                <a:gd name="connsiteX47" fmla="*/ 3641522 w 6800841"/>
                <a:gd name="connsiteY47" fmla="*/ 2521189 h 4745608"/>
                <a:gd name="connsiteX48" fmla="*/ 4079053 w 6800841"/>
                <a:gd name="connsiteY48" fmla="*/ 2777868 h 4745608"/>
                <a:gd name="connsiteX49" fmla="*/ 5882777 w 6800841"/>
                <a:gd name="connsiteY49" fmla="*/ 3521863 h 4745608"/>
                <a:gd name="connsiteX50" fmla="*/ 6625713 w 6800841"/>
                <a:gd name="connsiteY50" fmla="*/ 3781261 h 4745608"/>
                <a:gd name="connsiteX51" fmla="*/ 6784772 w 6800841"/>
                <a:gd name="connsiteY51" fmla="*/ 3866312 h 4745608"/>
                <a:gd name="connsiteX52" fmla="*/ 6793147 w 6800841"/>
                <a:gd name="connsiteY52" fmla="*/ 3943308 h 4745608"/>
                <a:gd name="connsiteX53" fmla="*/ 6712474 w 6800841"/>
                <a:gd name="connsiteY53" fmla="*/ 4090457 h 4745608"/>
                <a:gd name="connsiteX54" fmla="*/ 6596174 w 6800841"/>
                <a:gd name="connsiteY54" fmla="*/ 4032297 h 4745608"/>
                <a:gd name="connsiteX55" fmla="*/ 6110863 w 6800841"/>
                <a:gd name="connsiteY55" fmla="*/ 3868256 h 4745608"/>
                <a:gd name="connsiteX56" fmla="*/ 4940575 w 6800841"/>
                <a:gd name="connsiteY56" fmla="*/ 3376168 h 4745608"/>
                <a:gd name="connsiteX57" fmla="*/ 3944371 w 6800841"/>
                <a:gd name="connsiteY57" fmla="*/ 2976643 h 4745608"/>
                <a:gd name="connsiteX58" fmla="*/ 3460193 w 6800841"/>
                <a:gd name="connsiteY58" fmla="*/ 2852901 h 4745608"/>
                <a:gd name="connsiteX59" fmla="*/ 3217865 w 6800841"/>
                <a:gd name="connsiteY59" fmla="*/ 2829045 h 4745608"/>
                <a:gd name="connsiteX60" fmla="*/ 3025524 w 6800841"/>
                <a:gd name="connsiteY60" fmla="*/ 2858861 h 4745608"/>
                <a:gd name="connsiteX61" fmla="*/ 2832855 w 6800841"/>
                <a:gd name="connsiteY61" fmla="*/ 2930924 h 4745608"/>
                <a:gd name="connsiteX62" fmla="*/ 2820111 w 6800841"/>
                <a:gd name="connsiteY62" fmla="*/ 3026344 h 4745608"/>
                <a:gd name="connsiteX63" fmla="*/ 2959241 w 6800841"/>
                <a:gd name="connsiteY63" fmla="*/ 3167976 h 4745608"/>
                <a:gd name="connsiteX64" fmla="*/ 3176083 w 6800841"/>
                <a:gd name="connsiteY64" fmla="*/ 3269358 h 4745608"/>
                <a:gd name="connsiteX65" fmla="*/ 3388239 w 6800841"/>
                <a:gd name="connsiteY65" fmla="*/ 3442290 h 4745608"/>
                <a:gd name="connsiteX66" fmla="*/ 3212014 w 6800841"/>
                <a:gd name="connsiteY66" fmla="*/ 3336948 h 4745608"/>
                <a:gd name="connsiteX67" fmla="*/ 3004633 w 6800841"/>
                <a:gd name="connsiteY67" fmla="*/ 3276814 h 4745608"/>
                <a:gd name="connsiteX68" fmla="*/ 2771676 w 6800841"/>
                <a:gd name="connsiteY68" fmla="*/ 3166987 h 4745608"/>
                <a:gd name="connsiteX69" fmla="*/ 2638873 w 6800841"/>
                <a:gd name="connsiteY69" fmla="*/ 3097908 h 4745608"/>
                <a:gd name="connsiteX70" fmla="*/ 2570293 w 6800841"/>
                <a:gd name="connsiteY70" fmla="*/ 3109338 h 4745608"/>
                <a:gd name="connsiteX71" fmla="*/ 2525557 w 6800841"/>
                <a:gd name="connsiteY71" fmla="*/ 3326508 h 4745608"/>
                <a:gd name="connsiteX72" fmla="*/ 2584349 w 6800841"/>
                <a:gd name="connsiteY72" fmla="*/ 3577470 h 4745608"/>
                <a:gd name="connsiteX73" fmla="*/ 2663703 w 6800841"/>
                <a:gd name="connsiteY73" fmla="*/ 3996904 h 4745608"/>
                <a:gd name="connsiteX74" fmla="*/ 2633113 w 6800841"/>
                <a:gd name="connsiteY74" fmla="*/ 4192703 h 4745608"/>
                <a:gd name="connsiteX75" fmla="*/ 2539703 w 6800841"/>
                <a:gd name="connsiteY75" fmla="*/ 4455574 h 4745608"/>
                <a:gd name="connsiteX76" fmla="*/ 2595212 w 6800841"/>
                <a:gd name="connsiteY76" fmla="*/ 3945217 h 4745608"/>
                <a:gd name="connsiteX77" fmla="*/ 2481240 w 6800841"/>
                <a:gd name="connsiteY77" fmla="*/ 3566538 h 4745608"/>
                <a:gd name="connsiteX78" fmla="*/ 2307403 w 6800841"/>
                <a:gd name="connsiteY78" fmla="*/ 3166488 h 4745608"/>
                <a:gd name="connsiteX79" fmla="*/ 2261683 w 6800841"/>
                <a:gd name="connsiteY79" fmla="*/ 3063618 h 4745608"/>
                <a:gd name="connsiteX80" fmla="*/ 2078803 w 6800841"/>
                <a:gd name="connsiteY80" fmla="*/ 2949318 h 4745608"/>
                <a:gd name="connsiteX81" fmla="*/ 1824299 w 6800841"/>
                <a:gd name="connsiteY81" fmla="*/ 3002494 h 4745608"/>
                <a:gd name="connsiteX82" fmla="*/ 1412162 w 6800841"/>
                <a:gd name="connsiteY82" fmla="*/ 3235573 h 4745608"/>
                <a:gd name="connsiteX83" fmla="*/ 1381573 w 6800841"/>
                <a:gd name="connsiteY83" fmla="*/ 3680838 h 4745608"/>
                <a:gd name="connsiteX84" fmla="*/ 1340867 w 6800841"/>
                <a:gd name="connsiteY84" fmla="*/ 3980504 h 4745608"/>
                <a:gd name="connsiteX85" fmla="*/ 1197619 w 6800841"/>
                <a:gd name="connsiteY85" fmla="*/ 4738831 h 4745608"/>
                <a:gd name="connsiteX86" fmla="*/ 1220896 w 6800841"/>
                <a:gd name="connsiteY86" fmla="*/ 4338309 h 4745608"/>
                <a:gd name="connsiteX87" fmla="*/ 1242772 w 6800841"/>
                <a:gd name="connsiteY87" fmla="*/ 4080888 h 4745608"/>
                <a:gd name="connsiteX88" fmla="*/ 1198693 w 6800841"/>
                <a:gd name="connsiteY88" fmla="*/ 3909438 h 4745608"/>
                <a:gd name="connsiteX89" fmla="*/ 970093 w 6800841"/>
                <a:gd name="connsiteY89" fmla="*/ 3989448 h 4745608"/>
                <a:gd name="connsiteX90" fmla="*/ 766328 w 6800841"/>
                <a:gd name="connsiteY90" fmla="*/ 4131990 h 4745608"/>
                <a:gd name="connsiteX91" fmla="*/ 555808 w 6800841"/>
                <a:gd name="connsiteY91" fmla="*/ 4355688 h 4745608"/>
                <a:gd name="connsiteX92" fmla="*/ 785900 w 6800841"/>
                <a:gd name="connsiteY92" fmla="*/ 4017771 h 4745608"/>
                <a:gd name="connsiteX93" fmla="*/ 1130113 w 6800841"/>
                <a:gd name="connsiteY93" fmla="*/ 3817500 h 4745608"/>
                <a:gd name="connsiteX94" fmla="*/ 1278703 w 6800841"/>
                <a:gd name="connsiteY94" fmla="*/ 3726558 h 4745608"/>
                <a:gd name="connsiteX95" fmla="*/ 1269661 w 6800841"/>
                <a:gd name="connsiteY95" fmla="*/ 3390117 h 4745608"/>
                <a:gd name="connsiteX96" fmla="*/ 1309620 w 6800841"/>
                <a:gd name="connsiteY96" fmla="*/ 3169963 h 4745608"/>
                <a:gd name="connsiteX97" fmla="*/ 1393003 w 6800841"/>
                <a:gd name="connsiteY97" fmla="*/ 3052188 h 4745608"/>
                <a:gd name="connsiteX98" fmla="*/ 1080693 w 6800841"/>
                <a:gd name="connsiteY98" fmla="*/ 2984604 h 4745608"/>
                <a:gd name="connsiteX99" fmla="*/ 663453 w 6800841"/>
                <a:gd name="connsiteY99" fmla="*/ 3023360 h 4745608"/>
                <a:gd name="connsiteX100" fmla="*/ 235111 w 6800841"/>
                <a:gd name="connsiteY100" fmla="*/ 3217172 h 4745608"/>
                <a:gd name="connsiteX101" fmla="*/ 421453 w 6800841"/>
                <a:gd name="connsiteY101" fmla="*/ 3029328 h 4745608"/>
                <a:gd name="connsiteX102" fmla="*/ 627193 w 6800841"/>
                <a:gd name="connsiteY102" fmla="*/ 2926458 h 4745608"/>
                <a:gd name="connsiteX103" fmla="*/ 854480 w 6800841"/>
                <a:gd name="connsiteY103" fmla="*/ 2889178 h 4745608"/>
                <a:gd name="connsiteX104" fmla="*/ 1149272 w 6800841"/>
                <a:gd name="connsiteY104" fmla="*/ 2889676 h 4745608"/>
                <a:gd name="connsiteX105" fmla="*/ 1531894 w 6800841"/>
                <a:gd name="connsiteY105" fmla="*/ 2917507 h 4745608"/>
                <a:gd name="connsiteX106" fmla="*/ 1860559 w 6800841"/>
                <a:gd name="connsiteY106" fmla="*/ 2766431 h 4745608"/>
                <a:gd name="connsiteX107" fmla="*/ 1701613 w 6800841"/>
                <a:gd name="connsiteY107" fmla="*/ 2263518 h 4745608"/>
                <a:gd name="connsiteX108" fmla="*/ 1690183 w 6800841"/>
                <a:gd name="connsiteY108" fmla="*/ 1966338 h 4745608"/>
                <a:gd name="connsiteX109" fmla="*/ 1381991 w 6800841"/>
                <a:gd name="connsiteY109" fmla="*/ 1841604 h 4745608"/>
                <a:gd name="connsiteX110" fmla="*/ 1095823 w 6800841"/>
                <a:gd name="connsiteY110" fmla="*/ 1714878 h 4745608"/>
                <a:gd name="connsiteX111" fmla="*/ 746507 w 6800841"/>
                <a:gd name="connsiteY111" fmla="*/ 1626415 h 4745608"/>
                <a:gd name="connsiteX112" fmla="*/ 352873 w 6800841"/>
                <a:gd name="connsiteY112" fmla="*/ 1726308 h 4745608"/>
                <a:gd name="connsiteX113" fmla="*/ 113171 w 6800841"/>
                <a:gd name="connsiteY113" fmla="*/ 1763582 h 4745608"/>
                <a:gd name="connsiteX114" fmla="*/ 9973 w 6800841"/>
                <a:gd name="connsiteY114" fmla="*/ 1737738 h 4745608"/>
                <a:gd name="connsiteX115" fmla="*/ 348516 w 6800841"/>
                <a:gd name="connsiteY115" fmla="*/ 1643812 h 4745608"/>
                <a:gd name="connsiteX116" fmla="*/ 653097 w 6800841"/>
                <a:gd name="connsiteY116" fmla="*/ 1543920 h 4745608"/>
                <a:gd name="connsiteX117" fmla="*/ 1072963 w 6800841"/>
                <a:gd name="connsiteY117" fmla="*/ 1612008 h 4745608"/>
                <a:gd name="connsiteX118" fmla="*/ 1244413 w 6800841"/>
                <a:gd name="connsiteY118" fmla="*/ 1657728 h 4745608"/>
                <a:gd name="connsiteX119" fmla="*/ 1205766 w 6800841"/>
                <a:gd name="connsiteY119" fmla="*/ 1451988 h 4745608"/>
                <a:gd name="connsiteX120" fmla="*/ 1046313 w 6800841"/>
                <a:gd name="connsiteY120" fmla="*/ 815409 h 4745608"/>
                <a:gd name="connsiteX121" fmla="*/ 1221553 w 6800841"/>
                <a:gd name="connsiteY121" fmla="*/ 1211958 h 4745608"/>
                <a:gd name="connsiteX0" fmla="*/ 1221553 w 6800841"/>
                <a:gd name="connsiteY0" fmla="*/ 1211958 h 4745608"/>
                <a:gd name="connsiteX1" fmla="*/ 1343911 w 6800841"/>
                <a:gd name="connsiteY1" fmla="*/ 1559828 h 4745608"/>
                <a:gd name="connsiteX2" fmla="*/ 1553023 w 6800841"/>
                <a:gd name="connsiteY2" fmla="*/ 1657728 h 4745608"/>
                <a:gd name="connsiteX3" fmla="*/ 1907353 w 6800841"/>
                <a:gd name="connsiteY3" fmla="*/ 1680588 h 4745608"/>
                <a:gd name="connsiteX4" fmla="*/ 2021653 w 6800841"/>
                <a:gd name="connsiteY4" fmla="*/ 1543428 h 4745608"/>
                <a:gd name="connsiteX5" fmla="*/ 2124523 w 6800841"/>
                <a:gd name="connsiteY5" fmla="*/ 1291968 h 4745608"/>
                <a:gd name="connsiteX6" fmla="*/ 2124523 w 6800841"/>
                <a:gd name="connsiteY6" fmla="*/ 1120518 h 4745608"/>
                <a:gd name="connsiteX7" fmla="*/ 2068029 w 6800841"/>
                <a:gd name="connsiteY7" fmla="*/ 825325 h 4745608"/>
                <a:gd name="connsiteX8" fmla="*/ 2078803 w 6800841"/>
                <a:gd name="connsiteY8" fmla="*/ 777618 h 4745608"/>
                <a:gd name="connsiteX9" fmla="*/ 2170243 w 6800841"/>
                <a:gd name="connsiteY9" fmla="*/ 1086228 h 4745608"/>
                <a:gd name="connsiteX10" fmla="*/ 2215963 w 6800841"/>
                <a:gd name="connsiteY10" fmla="*/ 1269108 h 4745608"/>
                <a:gd name="connsiteX11" fmla="*/ 2284543 w 6800841"/>
                <a:gd name="connsiteY11" fmla="*/ 1303398 h 4745608"/>
                <a:gd name="connsiteX12" fmla="*/ 2330263 w 6800841"/>
                <a:gd name="connsiteY12" fmla="*/ 1166238 h 4745608"/>
                <a:gd name="connsiteX13" fmla="*/ 2467423 w 6800841"/>
                <a:gd name="connsiteY13" fmla="*/ 880488 h 4745608"/>
                <a:gd name="connsiteX14" fmla="*/ 2558863 w 6800841"/>
                <a:gd name="connsiteY14" fmla="*/ 640458 h 4745608"/>
                <a:gd name="connsiteX15" fmla="*/ 2616013 w 6800841"/>
                <a:gd name="connsiteY15" fmla="*/ 537588 h 4745608"/>
                <a:gd name="connsiteX16" fmla="*/ 2558863 w 6800841"/>
                <a:gd name="connsiteY16" fmla="*/ 789048 h 4745608"/>
                <a:gd name="connsiteX17" fmla="*/ 2444563 w 6800841"/>
                <a:gd name="connsiteY17" fmla="*/ 1097658 h 4745608"/>
                <a:gd name="connsiteX18" fmla="*/ 2375983 w 6800841"/>
                <a:gd name="connsiteY18" fmla="*/ 1406268 h 4745608"/>
                <a:gd name="connsiteX19" fmla="*/ 2558863 w 6800841"/>
                <a:gd name="connsiteY19" fmla="*/ 1577718 h 4745608"/>
                <a:gd name="connsiteX20" fmla="*/ 2878903 w 6800841"/>
                <a:gd name="connsiteY20" fmla="*/ 1657728 h 4745608"/>
                <a:gd name="connsiteX21" fmla="*/ 3187513 w 6800841"/>
                <a:gd name="connsiteY21" fmla="*/ 1657728 h 4745608"/>
                <a:gd name="connsiteX22" fmla="*/ 3370393 w 6800841"/>
                <a:gd name="connsiteY22" fmla="*/ 1566288 h 4745608"/>
                <a:gd name="connsiteX23" fmla="*/ 3488066 w 6800841"/>
                <a:gd name="connsiteY23" fmla="*/ 1246753 h 4745608"/>
                <a:gd name="connsiteX24" fmla="*/ 3495138 w 6800841"/>
                <a:gd name="connsiteY24" fmla="*/ 1115548 h 4745608"/>
                <a:gd name="connsiteX25" fmla="*/ 3493650 w 6800841"/>
                <a:gd name="connsiteY25" fmla="*/ 1063976 h 4745608"/>
                <a:gd name="connsiteX26" fmla="*/ 3450403 w 6800841"/>
                <a:gd name="connsiteY26" fmla="*/ 777618 h 4745608"/>
                <a:gd name="connsiteX27" fmla="*/ 3119893 w 6800841"/>
                <a:gd name="connsiteY27" fmla="*/ 321571 h 4745608"/>
                <a:gd name="connsiteX28" fmla="*/ 3497351 w 6800841"/>
                <a:gd name="connsiteY28" fmla="*/ 674883 h 4745608"/>
                <a:gd name="connsiteX29" fmla="*/ 3759013 w 6800841"/>
                <a:gd name="connsiteY29" fmla="*/ 571878 h 4745608"/>
                <a:gd name="connsiteX30" fmla="*/ 3999043 w 6800841"/>
                <a:gd name="connsiteY30" fmla="*/ 91818 h 4745608"/>
                <a:gd name="connsiteX31" fmla="*/ 4033333 w 6800841"/>
                <a:gd name="connsiteY31" fmla="*/ 11808 h 4745608"/>
                <a:gd name="connsiteX32" fmla="*/ 3984569 w 6800841"/>
                <a:gd name="connsiteY32" fmla="*/ 247366 h 4745608"/>
                <a:gd name="connsiteX33" fmla="*/ 3812791 w 6800841"/>
                <a:gd name="connsiteY33" fmla="*/ 647417 h 4745608"/>
                <a:gd name="connsiteX34" fmla="*/ 3592906 w 6800841"/>
                <a:gd name="connsiteY34" fmla="*/ 811408 h 4745608"/>
                <a:gd name="connsiteX35" fmla="*/ 3604425 w 6800841"/>
                <a:gd name="connsiteY35" fmla="*/ 999253 h 4745608"/>
                <a:gd name="connsiteX36" fmla="*/ 3872985 w 6800841"/>
                <a:gd name="connsiteY36" fmla="*/ 881976 h 4745608"/>
                <a:gd name="connsiteX37" fmla="*/ 4200754 w 6800841"/>
                <a:gd name="connsiteY37" fmla="*/ 774136 h 4745608"/>
                <a:gd name="connsiteX38" fmla="*/ 4064251 w 6800841"/>
                <a:gd name="connsiteY38" fmla="*/ 847195 h 4745608"/>
                <a:gd name="connsiteX39" fmla="*/ 3818880 w 6800841"/>
                <a:gd name="connsiteY39" fmla="*/ 991305 h 4745608"/>
                <a:gd name="connsiteX40" fmla="*/ 3658531 w 6800841"/>
                <a:gd name="connsiteY40" fmla="*/ 1093178 h 4745608"/>
                <a:gd name="connsiteX41" fmla="*/ 3622838 w 6800841"/>
                <a:gd name="connsiteY41" fmla="*/ 1221401 h 4745608"/>
                <a:gd name="connsiteX42" fmla="*/ 3577446 w 6800841"/>
                <a:gd name="connsiteY42" fmla="*/ 1500691 h 4745608"/>
                <a:gd name="connsiteX43" fmla="*/ 3461833 w 6800841"/>
                <a:gd name="connsiteY43" fmla="*/ 1726308 h 4745608"/>
                <a:gd name="connsiteX44" fmla="*/ 3278953 w 6800841"/>
                <a:gd name="connsiteY44" fmla="*/ 2034918 h 4745608"/>
                <a:gd name="connsiteX45" fmla="*/ 3288742 w 6800841"/>
                <a:gd name="connsiteY45" fmla="*/ 2273460 h 4745608"/>
                <a:gd name="connsiteX46" fmla="*/ 3434288 w 6800841"/>
                <a:gd name="connsiteY46" fmla="*/ 2417577 h 4745608"/>
                <a:gd name="connsiteX47" fmla="*/ 3641522 w 6800841"/>
                <a:gd name="connsiteY47" fmla="*/ 2521189 h 4745608"/>
                <a:gd name="connsiteX48" fmla="*/ 4079053 w 6800841"/>
                <a:gd name="connsiteY48" fmla="*/ 2777868 h 4745608"/>
                <a:gd name="connsiteX49" fmla="*/ 5882777 w 6800841"/>
                <a:gd name="connsiteY49" fmla="*/ 3521863 h 4745608"/>
                <a:gd name="connsiteX50" fmla="*/ 6625713 w 6800841"/>
                <a:gd name="connsiteY50" fmla="*/ 3781261 h 4745608"/>
                <a:gd name="connsiteX51" fmla="*/ 6784772 w 6800841"/>
                <a:gd name="connsiteY51" fmla="*/ 3866312 h 4745608"/>
                <a:gd name="connsiteX52" fmla="*/ 6793147 w 6800841"/>
                <a:gd name="connsiteY52" fmla="*/ 3943308 h 4745608"/>
                <a:gd name="connsiteX53" fmla="*/ 6712474 w 6800841"/>
                <a:gd name="connsiteY53" fmla="*/ 4090457 h 4745608"/>
                <a:gd name="connsiteX54" fmla="*/ 6596174 w 6800841"/>
                <a:gd name="connsiteY54" fmla="*/ 4067486 h 4745608"/>
                <a:gd name="connsiteX55" fmla="*/ 6110863 w 6800841"/>
                <a:gd name="connsiteY55" fmla="*/ 3868256 h 4745608"/>
                <a:gd name="connsiteX56" fmla="*/ 4940575 w 6800841"/>
                <a:gd name="connsiteY56" fmla="*/ 3376168 h 4745608"/>
                <a:gd name="connsiteX57" fmla="*/ 3944371 w 6800841"/>
                <a:gd name="connsiteY57" fmla="*/ 2976643 h 4745608"/>
                <a:gd name="connsiteX58" fmla="*/ 3460193 w 6800841"/>
                <a:gd name="connsiteY58" fmla="*/ 2852901 h 4745608"/>
                <a:gd name="connsiteX59" fmla="*/ 3217865 w 6800841"/>
                <a:gd name="connsiteY59" fmla="*/ 2829045 h 4745608"/>
                <a:gd name="connsiteX60" fmla="*/ 3025524 w 6800841"/>
                <a:gd name="connsiteY60" fmla="*/ 2858861 h 4745608"/>
                <a:gd name="connsiteX61" fmla="*/ 2832855 w 6800841"/>
                <a:gd name="connsiteY61" fmla="*/ 2930924 h 4745608"/>
                <a:gd name="connsiteX62" fmla="*/ 2820111 w 6800841"/>
                <a:gd name="connsiteY62" fmla="*/ 3026344 h 4745608"/>
                <a:gd name="connsiteX63" fmla="*/ 2959241 w 6800841"/>
                <a:gd name="connsiteY63" fmla="*/ 3167976 h 4745608"/>
                <a:gd name="connsiteX64" fmla="*/ 3176083 w 6800841"/>
                <a:gd name="connsiteY64" fmla="*/ 3269358 h 4745608"/>
                <a:gd name="connsiteX65" fmla="*/ 3388239 w 6800841"/>
                <a:gd name="connsiteY65" fmla="*/ 3442290 h 4745608"/>
                <a:gd name="connsiteX66" fmla="*/ 3212014 w 6800841"/>
                <a:gd name="connsiteY66" fmla="*/ 3336948 h 4745608"/>
                <a:gd name="connsiteX67" fmla="*/ 3004633 w 6800841"/>
                <a:gd name="connsiteY67" fmla="*/ 3276814 h 4745608"/>
                <a:gd name="connsiteX68" fmla="*/ 2771676 w 6800841"/>
                <a:gd name="connsiteY68" fmla="*/ 3166987 h 4745608"/>
                <a:gd name="connsiteX69" fmla="*/ 2638873 w 6800841"/>
                <a:gd name="connsiteY69" fmla="*/ 3097908 h 4745608"/>
                <a:gd name="connsiteX70" fmla="*/ 2570293 w 6800841"/>
                <a:gd name="connsiteY70" fmla="*/ 3109338 h 4745608"/>
                <a:gd name="connsiteX71" fmla="*/ 2525557 w 6800841"/>
                <a:gd name="connsiteY71" fmla="*/ 3326508 h 4745608"/>
                <a:gd name="connsiteX72" fmla="*/ 2584349 w 6800841"/>
                <a:gd name="connsiteY72" fmla="*/ 3577470 h 4745608"/>
                <a:gd name="connsiteX73" fmla="*/ 2663703 w 6800841"/>
                <a:gd name="connsiteY73" fmla="*/ 3996904 h 4745608"/>
                <a:gd name="connsiteX74" fmla="*/ 2633113 w 6800841"/>
                <a:gd name="connsiteY74" fmla="*/ 4192703 h 4745608"/>
                <a:gd name="connsiteX75" fmla="*/ 2539703 w 6800841"/>
                <a:gd name="connsiteY75" fmla="*/ 4455574 h 4745608"/>
                <a:gd name="connsiteX76" fmla="*/ 2595212 w 6800841"/>
                <a:gd name="connsiteY76" fmla="*/ 3945217 h 4745608"/>
                <a:gd name="connsiteX77" fmla="*/ 2481240 w 6800841"/>
                <a:gd name="connsiteY77" fmla="*/ 3566538 h 4745608"/>
                <a:gd name="connsiteX78" fmla="*/ 2307403 w 6800841"/>
                <a:gd name="connsiteY78" fmla="*/ 3166488 h 4745608"/>
                <a:gd name="connsiteX79" fmla="*/ 2261683 w 6800841"/>
                <a:gd name="connsiteY79" fmla="*/ 3063618 h 4745608"/>
                <a:gd name="connsiteX80" fmla="*/ 2078803 w 6800841"/>
                <a:gd name="connsiteY80" fmla="*/ 2949318 h 4745608"/>
                <a:gd name="connsiteX81" fmla="*/ 1824299 w 6800841"/>
                <a:gd name="connsiteY81" fmla="*/ 3002494 h 4745608"/>
                <a:gd name="connsiteX82" fmla="*/ 1412162 w 6800841"/>
                <a:gd name="connsiteY82" fmla="*/ 3235573 h 4745608"/>
                <a:gd name="connsiteX83" fmla="*/ 1381573 w 6800841"/>
                <a:gd name="connsiteY83" fmla="*/ 3680838 h 4745608"/>
                <a:gd name="connsiteX84" fmla="*/ 1340867 w 6800841"/>
                <a:gd name="connsiteY84" fmla="*/ 3980504 h 4745608"/>
                <a:gd name="connsiteX85" fmla="*/ 1197619 w 6800841"/>
                <a:gd name="connsiteY85" fmla="*/ 4738831 h 4745608"/>
                <a:gd name="connsiteX86" fmla="*/ 1220896 w 6800841"/>
                <a:gd name="connsiteY86" fmla="*/ 4338309 h 4745608"/>
                <a:gd name="connsiteX87" fmla="*/ 1242772 w 6800841"/>
                <a:gd name="connsiteY87" fmla="*/ 4080888 h 4745608"/>
                <a:gd name="connsiteX88" fmla="*/ 1198693 w 6800841"/>
                <a:gd name="connsiteY88" fmla="*/ 3909438 h 4745608"/>
                <a:gd name="connsiteX89" fmla="*/ 970093 w 6800841"/>
                <a:gd name="connsiteY89" fmla="*/ 3989448 h 4745608"/>
                <a:gd name="connsiteX90" fmla="*/ 766328 w 6800841"/>
                <a:gd name="connsiteY90" fmla="*/ 4131990 h 4745608"/>
                <a:gd name="connsiteX91" fmla="*/ 555808 w 6800841"/>
                <a:gd name="connsiteY91" fmla="*/ 4355688 h 4745608"/>
                <a:gd name="connsiteX92" fmla="*/ 785900 w 6800841"/>
                <a:gd name="connsiteY92" fmla="*/ 4017771 h 4745608"/>
                <a:gd name="connsiteX93" fmla="*/ 1130113 w 6800841"/>
                <a:gd name="connsiteY93" fmla="*/ 3817500 h 4745608"/>
                <a:gd name="connsiteX94" fmla="*/ 1278703 w 6800841"/>
                <a:gd name="connsiteY94" fmla="*/ 3726558 h 4745608"/>
                <a:gd name="connsiteX95" fmla="*/ 1269661 w 6800841"/>
                <a:gd name="connsiteY95" fmla="*/ 3390117 h 4745608"/>
                <a:gd name="connsiteX96" fmla="*/ 1309620 w 6800841"/>
                <a:gd name="connsiteY96" fmla="*/ 3169963 h 4745608"/>
                <a:gd name="connsiteX97" fmla="*/ 1393003 w 6800841"/>
                <a:gd name="connsiteY97" fmla="*/ 3052188 h 4745608"/>
                <a:gd name="connsiteX98" fmla="*/ 1080693 w 6800841"/>
                <a:gd name="connsiteY98" fmla="*/ 2984604 h 4745608"/>
                <a:gd name="connsiteX99" fmla="*/ 663453 w 6800841"/>
                <a:gd name="connsiteY99" fmla="*/ 3023360 h 4745608"/>
                <a:gd name="connsiteX100" fmla="*/ 235111 w 6800841"/>
                <a:gd name="connsiteY100" fmla="*/ 3217172 h 4745608"/>
                <a:gd name="connsiteX101" fmla="*/ 421453 w 6800841"/>
                <a:gd name="connsiteY101" fmla="*/ 3029328 h 4745608"/>
                <a:gd name="connsiteX102" fmla="*/ 627193 w 6800841"/>
                <a:gd name="connsiteY102" fmla="*/ 2926458 h 4745608"/>
                <a:gd name="connsiteX103" fmla="*/ 854480 w 6800841"/>
                <a:gd name="connsiteY103" fmla="*/ 2889178 h 4745608"/>
                <a:gd name="connsiteX104" fmla="*/ 1149272 w 6800841"/>
                <a:gd name="connsiteY104" fmla="*/ 2889676 h 4745608"/>
                <a:gd name="connsiteX105" fmla="*/ 1531894 w 6800841"/>
                <a:gd name="connsiteY105" fmla="*/ 2917507 h 4745608"/>
                <a:gd name="connsiteX106" fmla="*/ 1860559 w 6800841"/>
                <a:gd name="connsiteY106" fmla="*/ 2766431 h 4745608"/>
                <a:gd name="connsiteX107" fmla="*/ 1701613 w 6800841"/>
                <a:gd name="connsiteY107" fmla="*/ 2263518 h 4745608"/>
                <a:gd name="connsiteX108" fmla="*/ 1690183 w 6800841"/>
                <a:gd name="connsiteY108" fmla="*/ 1966338 h 4745608"/>
                <a:gd name="connsiteX109" fmla="*/ 1381991 w 6800841"/>
                <a:gd name="connsiteY109" fmla="*/ 1841604 h 4745608"/>
                <a:gd name="connsiteX110" fmla="*/ 1095823 w 6800841"/>
                <a:gd name="connsiteY110" fmla="*/ 1714878 h 4745608"/>
                <a:gd name="connsiteX111" fmla="*/ 746507 w 6800841"/>
                <a:gd name="connsiteY111" fmla="*/ 1626415 h 4745608"/>
                <a:gd name="connsiteX112" fmla="*/ 352873 w 6800841"/>
                <a:gd name="connsiteY112" fmla="*/ 1726308 h 4745608"/>
                <a:gd name="connsiteX113" fmla="*/ 113171 w 6800841"/>
                <a:gd name="connsiteY113" fmla="*/ 1763582 h 4745608"/>
                <a:gd name="connsiteX114" fmla="*/ 9973 w 6800841"/>
                <a:gd name="connsiteY114" fmla="*/ 1737738 h 4745608"/>
                <a:gd name="connsiteX115" fmla="*/ 348516 w 6800841"/>
                <a:gd name="connsiteY115" fmla="*/ 1643812 h 4745608"/>
                <a:gd name="connsiteX116" fmla="*/ 653097 w 6800841"/>
                <a:gd name="connsiteY116" fmla="*/ 1543920 h 4745608"/>
                <a:gd name="connsiteX117" fmla="*/ 1072963 w 6800841"/>
                <a:gd name="connsiteY117" fmla="*/ 1612008 h 4745608"/>
                <a:gd name="connsiteX118" fmla="*/ 1244413 w 6800841"/>
                <a:gd name="connsiteY118" fmla="*/ 1657728 h 4745608"/>
                <a:gd name="connsiteX119" fmla="*/ 1205766 w 6800841"/>
                <a:gd name="connsiteY119" fmla="*/ 1451988 h 4745608"/>
                <a:gd name="connsiteX120" fmla="*/ 1046313 w 6800841"/>
                <a:gd name="connsiteY120" fmla="*/ 815409 h 4745608"/>
                <a:gd name="connsiteX121" fmla="*/ 1221553 w 6800841"/>
                <a:gd name="connsiteY121" fmla="*/ 1211958 h 4745608"/>
                <a:gd name="connsiteX0" fmla="*/ 1221553 w 6800841"/>
                <a:gd name="connsiteY0" fmla="*/ 1211958 h 4745608"/>
                <a:gd name="connsiteX1" fmla="*/ 1343911 w 6800841"/>
                <a:gd name="connsiteY1" fmla="*/ 1559828 h 4745608"/>
                <a:gd name="connsiteX2" fmla="*/ 1553023 w 6800841"/>
                <a:gd name="connsiteY2" fmla="*/ 1657728 h 4745608"/>
                <a:gd name="connsiteX3" fmla="*/ 1907353 w 6800841"/>
                <a:gd name="connsiteY3" fmla="*/ 1680588 h 4745608"/>
                <a:gd name="connsiteX4" fmla="*/ 2021653 w 6800841"/>
                <a:gd name="connsiteY4" fmla="*/ 1543428 h 4745608"/>
                <a:gd name="connsiteX5" fmla="*/ 2124523 w 6800841"/>
                <a:gd name="connsiteY5" fmla="*/ 1291968 h 4745608"/>
                <a:gd name="connsiteX6" fmla="*/ 2124523 w 6800841"/>
                <a:gd name="connsiteY6" fmla="*/ 1120518 h 4745608"/>
                <a:gd name="connsiteX7" fmla="*/ 2068029 w 6800841"/>
                <a:gd name="connsiteY7" fmla="*/ 825325 h 4745608"/>
                <a:gd name="connsiteX8" fmla="*/ 2078803 w 6800841"/>
                <a:gd name="connsiteY8" fmla="*/ 777618 h 4745608"/>
                <a:gd name="connsiteX9" fmla="*/ 2170243 w 6800841"/>
                <a:gd name="connsiteY9" fmla="*/ 1086228 h 4745608"/>
                <a:gd name="connsiteX10" fmla="*/ 2215963 w 6800841"/>
                <a:gd name="connsiteY10" fmla="*/ 1269108 h 4745608"/>
                <a:gd name="connsiteX11" fmla="*/ 2284543 w 6800841"/>
                <a:gd name="connsiteY11" fmla="*/ 1303398 h 4745608"/>
                <a:gd name="connsiteX12" fmla="*/ 2330263 w 6800841"/>
                <a:gd name="connsiteY12" fmla="*/ 1166238 h 4745608"/>
                <a:gd name="connsiteX13" fmla="*/ 2467423 w 6800841"/>
                <a:gd name="connsiteY13" fmla="*/ 880488 h 4745608"/>
                <a:gd name="connsiteX14" fmla="*/ 2558863 w 6800841"/>
                <a:gd name="connsiteY14" fmla="*/ 640458 h 4745608"/>
                <a:gd name="connsiteX15" fmla="*/ 2616013 w 6800841"/>
                <a:gd name="connsiteY15" fmla="*/ 537588 h 4745608"/>
                <a:gd name="connsiteX16" fmla="*/ 2558863 w 6800841"/>
                <a:gd name="connsiteY16" fmla="*/ 789048 h 4745608"/>
                <a:gd name="connsiteX17" fmla="*/ 2444563 w 6800841"/>
                <a:gd name="connsiteY17" fmla="*/ 1097658 h 4745608"/>
                <a:gd name="connsiteX18" fmla="*/ 2375983 w 6800841"/>
                <a:gd name="connsiteY18" fmla="*/ 1406268 h 4745608"/>
                <a:gd name="connsiteX19" fmla="*/ 2558863 w 6800841"/>
                <a:gd name="connsiteY19" fmla="*/ 1577718 h 4745608"/>
                <a:gd name="connsiteX20" fmla="*/ 2878903 w 6800841"/>
                <a:gd name="connsiteY20" fmla="*/ 1657728 h 4745608"/>
                <a:gd name="connsiteX21" fmla="*/ 3187513 w 6800841"/>
                <a:gd name="connsiteY21" fmla="*/ 1657728 h 4745608"/>
                <a:gd name="connsiteX22" fmla="*/ 3370393 w 6800841"/>
                <a:gd name="connsiteY22" fmla="*/ 1566288 h 4745608"/>
                <a:gd name="connsiteX23" fmla="*/ 3488066 w 6800841"/>
                <a:gd name="connsiteY23" fmla="*/ 1246753 h 4745608"/>
                <a:gd name="connsiteX24" fmla="*/ 3495138 w 6800841"/>
                <a:gd name="connsiteY24" fmla="*/ 1115548 h 4745608"/>
                <a:gd name="connsiteX25" fmla="*/ 3493650 w 6800841"/>
                <a:gd name="connsiteY25" fmla="*/ 1063976 h 4745608"/>
                <a:gd name="connsiteX26" fmla="*/ 3450403 w 6800841"/>
                <a:gd name="connsiteY26" fmla="*/ 777618 h 4745608"/>
                <a:gd name="connsiteX27" fmla="*/ 3119893 w 6800841"/>
                <a:gd name="connsiteY27" fmla="*/ 321571 h 4745608"/>
                <a:gd name="connsiteX28" fmla="*/ 3497351 w 6800841"/>
                <a:gd name="connsiteY28" fmla="*/ 674883 h 4745608"/>
                <a:gd name="connsiteX29" fmla="*/ 3759013 w 6800841"/>
                <a:gd name="connsiteY29" fmla="*/ 571878 h 4745608"/>
                <a:gd name="connsiteX30" fmla="*/ 3999043 w 6800841"/>
                <a:gd name="connsiteY30" fmla="*/ 91818 h 4745608"/>
                <a:gd name="connsiteX31" fmla="*/ 4033333 w 6800841"/>
                <a:gd name="connsiteY31" fmla="*/ 11808 h 4745608"/>
                <a:gd name="connsiteX32" fmla="*/ 3984569 w 6800841"/>
                <a:gd name="connsiteY32" fmla="*/ 247366 h 4745608"/>
                <a:gd name="connsiteX33" fmla="*/ 3812791 w 6800841"/>
                <a:gd name="connsiteY33" fmla="*/ 647417 h 4745608"/>
                <a:gd name="connsiteX34" fmla="*/ 3592906 w 6800841"/>
                <a:gd name="connsiteY34" fmla="*/ 811408 h 4745608"/>
                <a:gd name="connsiteX35" fmla="*/ 3604425 w 6800841"/>
                <a:gd name="connsiteY35" fmla="*/ 999253 h 4745608"/>
                <a:gd name="connsiteX36" fmla="*/ 3872985 w 6800841"/>
                <a:gd name="connsiteY36" fmla="*/ 881976 h 4745608"/>
                <a:gd name="connsiteX37" fmla="*/ 4200754 w 6800841"/>
                <a:gd name="connsiteY37" fmla="*/ 774136 h 4745608"/>
                <a:gd name="connsiteX38" fmla="*/ 4064251 w 6800841"/>
                <a:gd name="connsiteY38" fmla="*/ 847195 h 4745608"/>
                <a:gd name="connsiteX39" fmla="*/ 3818880 w 6800841"/>
                <a:gd name="connsiteY39" fmla="*/ 991305 h 4745608"/>
                <a:gd name="connsiteX40" fmla="*/ 3658531 w 6800841"/>
                <a:gd name="connsiteY40" fmla="*/ 1093178 h 4745608"/>
                <a:gd name="connsiteX41" fmla="*/ 3622838 w 6800841"/>
                <a:gd name="connsiteY41" fmla="*/ 1221401 h 4745608"/>
                <a:gd name="connsiteX42" fmla="*/ 3577446 w 6800841"/>
                <a:gd name="connsiteY42" fmla="*/ 1500691 h 4745608"/>
                <a:gd name="connsiteX43" fmla="*/ 3461833 w 6800841"/>
                <a:gd name="connsiteY43" fmla="*/ 1726308 h 4745608"/>
                <a:gd name="connsiteX44" fmla="*/ 3278953 w 6800841"/>
                <a:gd name="connsiteY44" fmla="*/ 2034918 h 4745608"/>
                <a:gd name="connsiteX45" fmla="*/ 3288742 w 6800841"/>
                <a:gd name="connsiteY45" fmla="*/ 2273460 h 4745608"/>
                <a:gd name="connsiteX46" fmla="*/ 3434288 w 6800841"/>
                <a:gd name="connsiteY46" fmla="*/ 2417577 h 4745608"/>
                <a:gd name="connsiteX47" fmla="*/ 3641522 w 6800841"/>
                <a:gd name="connsiteY47" fmla="*/ 2521189 h 4745608"/>
                <a:gd name="connsiteX48" fmla="*/ 4079053 w 6800841"/>
                <a:gd name="connsiteY48" fmla="*/ 2777868 h 4745608"/>
                <a:gd name="connsiteX49" fmla="*/ 5882777 w 6800841"/>
                <a:gd name="connsiteY49" fmla="*/ 3521863 h 4745608"/>
                <a:gd name="connsiteX50" fmla="*/ 6625713 w 6800841"/>
                <a:gd name="connsiteY50" fmla="*/ 3781261 h 4745608"/>
                <a:gd name="connsiteX51" fmla="*/ 6784772 w 6800841"/>
                <a:gd name="connsiteY51" fmla="*/ 3866312 h 4745608"/>
                <a:gd name="connsiteX52" fmla="*/ 6793147 w 6800841"/>
                <a:gd name="connsiteY52" fmla="*/ 3943308 h 4745608"/>
                <a:gd name="connsiteX53" fmla="*/ 6712474 w 6800841"/>
                <a:gd name="connsiteY53" fmla="*/ 4090457 h 4745608"/>
                <a:gd name="connsiteX54" fmla="*/ 6596174 w 6800841"/>
                <a:gd name="connsiteY54" fmla="*/ 4067486 h 4745608"/>
                <a:gd name="connsiteX55" fmla="*/ 6110863 w 6800841"/>
                <a:gd name="connsiteY55" fmla="*/ 3868256 h 4745608"/>
                <a:gd name="connsiteX56" fmla="*/ 4940575 w 6800841"/>
                <a:gd name="connsiteY56" fmla="*/ 3376168 h 4745608"/>
                <a:gd name="connsiteX57" fmla="*/ 3944371 w 6800841"/>
                <a:gd name="connsiteY57" fmla="*/ 2976643 h 4745608"/>
                <a:gd name="connsiteX58" fmla="*/ 3460193 w 6800841"/>
                <a:gd name="connsiteY58" fmla="*/ 2852901 h 4745608"/>
                <a:gd name="connsiteX59" fmla="*/ 3217865 w 6800841"/>
                <a:gd name="connsiteY59" fmla="*/ 2829045 h 4745608"/>
                <a:gd name="connsiteX60" fmla="*/ 3025524 w 6800841"/>
                <a:gd name="connsiteY60" fmla="*/ 2858861 h 4745608"/>
                <a:gd name="connsiteX61" fmla="*/ 2832855 w 6800841"/>
                <a:gd name="connsiteY61" fmla="*/ 2930924 h 4745608"/>
                <a:gd name="connsiteX62" fmla="*/ 2820111 w 6800841"/>
                <a:gd name="connsiteY62" fmla="*/ 3026344 h 4745608"/>
                <a:gd name="connsiteX63" fmla="*/ 2959241 w 6800841"/>
                <a:gd name="connsiteY63" fmla="*/ 3167976 h 4745608"/>
                <a:gd name="connsiteX64" fmla="*/ 3176083 w 6800841"/>
                <a:gd name="connsiteY64" fmla="*/ 3269358 h 4745608"/>
                <a:gd name="connsiteX65" fmla="*/ 3388239 w 6800841"/>
                <a:gd name="connsiteY65" fmla="*/ 3442290 h 4745608"/>
                <a:gd name="connsiteX66" fmla="*/ 3212014 w 6800841"/>
                <a:gd name="connsiteY66" fmla="*/ 3336948 h 4745608"/>
                <a:gd name="connsiteX67" fmla="*/ 3004633 w 6800841"/>
                <a:gd name="connsiteY67" fmla="*/ 3276814 h 4745608"/>
                <a:gd name="connsiteX68" fmla="*/ 2771676 w 6800841"/>
                <a:gd name="connsiteY68" fmla="*/ 3166987 h 4745608"/>
                <a:gd name="connsiteX69" fmla="*/ 2638873 w 6800841"/>
                <a:gd name="connsiteY69" fmla="*/ 3097908 h 4745608"/>
                <a:gd name="connsiteX70" fmla="*/ 2570293 w 6800841"/>
                <a:gd name="connsiteY70" fmla="*/ 3109338 h 4745608"/>
                <a:gd name="connsiteX71" fmla="*/ 2525557 w 6800841"/>
                <a:gd name="connsiteY71" fmla="*/ 3326508 h 4745608"/>
                <a:gd name="connsiteX72" fmla="*/ 2584349 w 6800841"/>
                <a:gd name="connsiteY72" fmla="*/ 3577470 h 4745608"/>
                <a:gd name="connsiteX73" fmla="*/ 2663703 w 6800841"/>
                <a:gd name="connsiteY73" fmla="*/ 3996904 h 4745608"/>
                <a:gd name="connsiteX74" fmla="*/ 2633113 w 6800841"/>
                <a:gd name="connsiteY74" fmla="*/ 4192703 h 4745608"/>
                <a:gd name="connsiteX75" fmla="*/ 2539703 w 6800841"/>
                <a:gd name="connsiteY75" fmla="*/ 4455574 h 4745608"/>
                <a:gd name="connsiteX76" fmla="*/ 2595212 w 6800841"/>
                <a:gd name="connsiteY76" fmla="*/ 3945217 h 4745608"/>
                <a:gd name="connsiteX77" fmla="*/ 2481240 w 6800841"/>
                <a:gd name="connsiteY77" fmla="*/ 3566538 h 4745608"/>
                <a:gd name="connsiteX78" fmla="*/ 2307403 w 6800841"/>
                <a:gd name="connsiteY78" fmla="*/ 3166488 h 4745608"/>
                <a:gd name="connsiteX79" fmla="*/ 2261683 w 6800841"/>
                <a:gd name="connsiteY79" fmla="*/ 3063618 h 4745608"/>
                <a:gd name="connsiteX80" fmla="*/ 2078803 w 6800841"/>
                <a:gd name="connsiteY80" fmla="*/ 2949318 h 4745608"/>
                <a:gd name="connsiteX81" fmla="*/ 1824299 w 6800841"/>
                <a:gd name="connsiteY81" fmla="*/ 3002494 h 4745608"/>
                <a:gd name="connsiteX82" fmla="*/ 1412162 w 6800841"/>
                <a:gd name="connsiteY82" fmla="*/ 3235573 h 4745608"/>
                <a:gd name="connsiteX83" fmla="*/ 1381573 w 6800841"/>
                <a:gd name="connsiteY83" fmla="*/ 3680838 h 4745608"/>
                <a:gd name="connsiteX84" fmla="*/ 1340867 w 6800841"/>
                <a:gd name="connsiteY84" fmla="*/ 3980504 h 4745608"/>
                <a:gd name="connsiteX85" fmla="*/ 1197619 w 6800841"/>
                <a:gd name="connsiteY85" fmla="*/ 4738831 h 4745608"/>
                <a:gd name="connsiteX86" fmla="*/ 1220896 w 6800841"/>
                <a:gd name="connsiteY86" fmla="*/ 4338309 h 4745608"/>
                <a:gd name="connsiteX87" fmla="*/ 1242772 w 6800841"/>
                <a:gd name="connsiteY87" fmla="*/ 4080888 h 4745608"/>
                <a:gd name="connsiteX88" fmla="*/ 1198693 w 6800841"/>
                <a:gd name="connsiteY88" fmla="*/ 3909438 h 4745608"/>
                <a:gd name="connsiteX89" fmla="*/ 970093 w 6800841"/>
                <a:gd name="connsiteY89" fmla="*/ 3989448 h 4745608"/>
                <a:gd name="connsiteX90" fmla="*/ 766328 w 6800841"/>
                <a:gd name="connsiteY90" fmla="*/ 4131990 h 4745608"/>
                <a:gd name="connsiteX91" fmla="*/ 555808 w 6800841"/>
                <a:gd name="connsiteY91" fmla="*/ 4355688 h 4745608"/>
                <a:gd name="connsiteX92" fmla="*/ 785900 w 6800841"/>
                <a:gd name="connsiteY92" fmla="*/ 4017771 h 4745608"/>
                <a:gd name="connsiteX93" fmla="*/ 1130113 w 6800841"/>
                <a:gd name="connsiteY93" fmla="*/ 3817500 h 4745608"/>
                <a:gd name="connsiteX94" fmla="*/ 1278703 w 6800841"/>
                <a:gd name="connsiteY94" fmla="*/ 3726558 h 4745608"/>
                <a:gd name="connsiteX95" fmla="*/ 1269661 w 6800841"/>
                <a:gd name="connsiteY95" fmla="*/ 3390117 h 4745608"/>
                <a:gd name="connsiteX96" fmla="*/ 1309620 w 6800841"/>
                <a:gd name="connsiteY96" fmla="*/ 3169963 h 4745608"/>
                <a:gd name="connsiteX97" fmla="*/ 1393003 w 6800841"/>
                <a:gd name="connsiteY97" fmla="*/ 3052188 h 4745608"/>
                <a:gd name="connsiteX98" fmla="*/ 1080693 w 6800841"/>
                <a:gd name="connsiteY98" fmla="*/ 2984604 h 4745608"/>
                <a:gd name="connsiteX99" fmla="*/ 663453 w 6800841"/>
                <a:gd name="connsiteY99" fmla="*/ 3023360 h 4745608"/>
                <a:gd name="connsiteX100" fmla="*/ 235111 w 6800841"/>
                <a:gd name="connsiteY100" fmla="*/ 3217172 h 4745608"/>
                <a:gd name="connsiteX101" fmla="*/ 421453 w 6800841"/>
                <a:gd name="connsiteY101" fmla="*/ 3029328 h 4745608"/>
                <a:gd name="connsiteX102" fmla="*/ 627193 w 6800841"/>
                <a:gd name="connsiteY102" fmla="*/ 2926458 h 4745608"/>
                <a:gd name="connsiteX103" fmla="*/ 854480 w 6800841"/>
                <a:gd name="connsiteY103" fmla="*/ 2889178 h 4745608"/>
                <a:gd name="connsiteX104" fmla="*/ 1149272 w 6800841"/>
                <a:gd name="connsiteY104" fmla="*/ 2889676 h 4745608"/>
                <a:gd name="connsiteX105" fmla="*/ 1531894 w 6800841"/>
                <a:gd name="connsiteY105" fmla="*/ 2917507 h 4745608"/>
                <a:gd name="connsiteX106" fmla="*/ 1860559 w 6800841"/>
                <a:gd name="connsiteY106" fmla="*/ 2766431 h 4745608"/>
                <a:gd name="connsiteX107" fmla="*/ 1701613 w 6800841"/>
                <a:gd name="connsiteY107" fmla="*/ 2263518 h 4745608"/>
                <a:gd name="connsiteX108" fmla="*/ 1690183 w 6800841"/>
                <a:gd name="connsiteY108" fmla="*/ 1966338 h 4745608"/>
                <a:gd name="connsiteX109" fmla="*/ 1381991 w 6800841"/>
                <a:gd name="connsiteY109" fmla="*/ 1841604 h 4745608"/>
                <a:gd name="connsiteX110" fmla="*/ 1095823 w 6800841"/>
                <a:gd name="connsiteY110" fmla="*/ 1714878 h 4745608"/>
                <a:gd name="connsiteX111" fmla="*/ 746507 w 6800841"/>
                <a:gd name="connsiteY111" fmla="*/ 1626415 h 4745608"/>
                <a:gd name="connsiteX112" fmla="*/ 352873 w 6800841"/>
                <a:gd name="connsiteY112" fmla="*/ 1726308 h 4745608"/>
                <a:gd name="connsiteX113" fmla="*/ 113171 w 6800841"/>
                <a:gd name="connsiteY113" fmla="*/ 1763582 h 4745608"/>
                <a:gd name="connsiteX114" fmla="*/ 9973 w 6800841"/>
                <a:gd name="connsiteY114" fmla="*/ 1737738 h 4745608"/>
                <a:gd name="connsiteX115" fmla="*/ 348516 w 6800841"/>
                <a:gd name="connsiteY115" fmla="*/ 1643812 h 4745608"/>
                <a:gd name="connsiteX116" fmla="*/ 653097 w 6800841"/>
                <a:gd name="connsiteY116" fmla="*/ 1543920 h 4745608"/>
                <a:gd name="connsiteX117" fmla="*/ 1072963 w 6800841"/>
                <a:gd name="connsiteY117" fmla="*/ 1612008 h 4745608"/>
                <a:gd name="connsiteX118" fmla="*/ 1244413 w 6800841"/>
                <a:gd name="connsiteY118" fmla="*/ 1657728 h 4745608"/>
                <a:gd name="connsiteX119" fmla="*/ 1205766 w 6800841"/>
                <a:gd name="connsiteY119" fmla="*/ 1451988 h 4745608"/>
                <a:gd name="connsiteX120" fmla="*/ 1046313 w 6800841"/>
                <a:gd name="connsiteY120" fmla="*/ 815409 h 4745608"/>
                <a:gd name="connsiteX121" fmla="*/ 1221553 w 6800841"/>
                <a:gd name="connsiteY121" fmla="*/ 1211958 h 4745608"/>
                <a:gd name="connsiteX0" fmla="*/ 1221553 w 6800841"/>
                <a:gd name="connsiteY0" fmla="*/ 1211958 h 4745608"/>
                <a:gd name="connsiteX1" fmla="*/ 1343911 w 6800841"/>
                <a:gd name="connsiteY1" fmla="*/ 1559828 h 4745608"/>
                <a:gd name="connsiteX2" fmla="*/ 1553023 w 6800841"/>
                <a:gd name="connsiteY2" fmla="*/ 1657728 h 4745608"/>
                <a:gd name="connsiteX3" fmla="*/ 1907353 w 6800841"/>
                <a:gd name="connsiteY3" fmla="*/ 1680588 h 4745608"/>
                <a:gd name="connsiteX4" fmla="*/ 2021653 w 6800841"/>
                <a:gd name="connsiteY4" fmla="*/ 1543428 h 4745608"/>
                <a:gd name="connsiteX5" fmla="*/ 2124523 w 6800841"/>
                <a:gd name="connsiteY5" fmla="*/ 1291968 h 4745608"/>
                <a:gd name="connsiteX6" fmla="*/ 2124523 w 6800841"/>
                <a:gd name="connsiteY6" fmla="*/ 1120518 h 4745608"/>
                <a:gd name="connsiteX7" fmla="*/ 2068029 w 6800841"/>
                <a:gd name="connsiteY7" fmla="*/ 825325 h 4745608"/>
                <a:gd name="connsiteX8" fmla="*/ 2078803 w 6800841"/>
                <a:gd name="connsiteY8" fmla="*/ 777618 h 4745608"/>
                <a:gd name="connsiteX9" fmla="*/ 2170243 w 6800841"/>
                <a:gd name="connsiteY9" fmla="*/ 1086228 h 4745608"/>
                <a:gd name="connsiteX10" fmla="*/ 2215963 w 6800841"/>
                <a:gd name="connsiteY10" fmla="*/ 1269108 h 4745608"/>
                <a:gd name="connsiteX11" fmla="*/ 2284543 w 6800841"/>
                <a:gd name="connsiteY11" fmla="*/ 1303398 h 4745608"/>
                <a:gd name="connsiteX12" fmla="*/ 2330263 w 6800841"/>
                <a:gd name="connsiteY12" fmla="*/ 1166238 h 4745608"/>
                <a:gd name="connsiteX13" fmla="*/ 2467423 w 6800841"/>
                <a:gd name="connsiteY13" fmla="*/ 880488 h 4745608"/>
                <a:gd name="connsiteX14" fmla="*/ 2558863 w 6800841"/>
                <a:gd name="connsiteY14" fmla="*/ 640458 h 4745608"/>
                <a:gd name="connsiteX15" fmla="*/ 2616013 w 6800841"/>
                <a:gd name="connsiteY15" fmla="*/ 537588 h 4745608"/>
                <a:gd name="connsiteX16" fmla="*/ 2558863 w 6800841"/>
                <a:gd name="connsiteY16" fmla="*/ 789048 h 4745608"/>
                <a:gd name="connsiteX17" fmla="*/ 2444563 w 6800841"/>
                <a:gd name="connsiteY17" fmla="*/ 1097658 h 4745608"/>
                <a:gd name="connsiteX18" fmla="*/ 2375983 w 6800841"/>
                <a:gd name="connsiteY18" fmla="*/ 1406268 h 4745608"/>
                <a:gd name="connsiteX19" fmla="*/ 2558863 w 6800841"/>
                <a:gd name="connsiteY19" fmla="*/ 1577718 h 4745608"/>
                <a:gd name="connsiteX20" fmla="*/ 2878903 w 6800841"/>
                <a:gd name="connsiteY20" fmla="*/ 1657728 h 4745608"/>
                <a:gd name="connsiteX21" fmla="*/ 3187513 w 6800841"/>
                <a:gd name="connsiteY21" fmla="*/ 1657728 h 4745608"/>
                <a:gd name="connsiteX22" fmla="*/ 3370393 w 6800841"/>
                <a:gd name="connsiteY22" fmla="*/ 1566288 h 4745608"/>
                <a:gd name="connsiteX23" fmla="*/ 3488066 w 6800841"/>
                <a:gd name="connsiteY23" fmla="*/ 1246753 h 4745608"/>
                <a:gd name="connsiteX24" fmla="*/ 3495138 w 6800841"/>
                <a:gd name="connsiteY24" fmla="*/ 1115548 h 4745608"/>
                <a:gd name="connsiteX25" fmla="*/ 3493650 w 6800841"/>
                <a:gd name="connsiteY25" fmla="*/ 1063976 h 4745608"/>
                <a:gd name="connsiteX26" fmla="*/ 3450403 w 6800841"/>
                <a:gd name="connsiteY26" fmla="*/ 777618 h 4745608"/>
                <a:gd name="connsiteX27" fmla="*/ 3119893 w 6800841"/>
                <a:gd name="connsiteY27" fmla="*/ 321571 h 4745608"/>
                <a:gd name="connsiteX28" fmla="*/ 3497351 w 6800841"/>
                <a:gd name="connsiteY28" fmla="*/ 674883 h 4745608"/>
                <a:gd name="connsiteX29" fmla="*/ 3759013 w 6800841"/>
                <a:gd name="connsiteY29" fmla="*/ 571878 h 4745608"/>
                <a:gd name="connsiteX30" fmla="*/ 3999043 w 6800841"/>
                <a:gd name="connsiteY30" fmla="*/ 91818 h 4745608"/>
                <a:gd name="connsiteX31" fmla="*/ 4033333 w 6800841"/>
                <a:gd name="connsiteY31" fmla="*/ 11808 h 4745608"/>
                <a:gd name="connsiteX32" fmla="*/ 3984569 w 6800841"/>
                <a:gd name="connsiteY32" fmla="*/ 247366 h 4745608"/>
                <a:gd name="connsiteX33" fmla="*/ 3812791 w 6800841"/>
                <a:gd name="connsiteY33" fmla="*/ 647417 h 4745608"/>
                <a:gd name="connsiteX34" fmla="*/ 3592906 w 6800841"/>
                <a:gd name="connsiteY34" fmla="*/ 811408 h 4745608"/>
                <a:gd name="connsiteX35" fmla="*/ 3604425 w 6800841"/>
                <a:gd name="connsiteY35" fmla="*/ 999253 h 4745608"/>
                <a:gd name="connsiteX36" fmla="*/ 3872985 w 6800841"/>
                <a:gd name="connsiteY36" fmla="*/ 881976 h 4745608"/>
                <a:gd name="connsiteX37" fmla="*/ 4200754 w 6800841"/>
                <a:gd name="connsiteY37" fmla="*/ 774136 h 4745608"/>
                <a:gd name="connsiteX38" fmla="*/ 4064251 w 6800841"/>
                <a:gd name="connsiteY38" fmla="*/ 847195 h 4745608"/>
                <a:gd name="connsiteX39" fmla="*/ 3818880 w 6800841"/>
                <a:gd name="connsiteY39" fmla="*/ 991305 h 4745608"/>
                <a:gd name="connsiteX40" fmla="*/ 3658531 w 6800841"/>
                <a:gd name="connsiteY40" fmla="*/ 1093178 h 4745608"/>
                <a:gd name="connsiteX41" fmla="*/ 3622838 w 6800841"/>
                <a:gd name="connsiteY41" fmla="*/ 1221401 h 4745608"/>
                <a:gd name="connsiteX42" fmla="*/ 3577446 w 6800841"/>
                <a:gd name="connsiteY42" fmla="*/ 1500691 h 4745608"/>
                <a:gd name="connsiteX43" fmla="*/ 3461833 w 6800841"/>
                <a:gd name="connsiteY43" fmla="*/ 1726308 h 4745608"/>
                <a:gd name="connsiteX44" fmla="*/ 3278953 w 6800841"/>
                <a:gd name="connsiteY44" fmla="*/ 2034918 h 4745608"/>
                <a:gd name="connsiteX45" fmla="*/ 3288742 w 6800841"/>
                <a:gd name="connsiteY45" fmla="*/ 2273460 h 4745608"/>
                <a:gd name="connsiteX46" fmla="*/ 3434288 w 6800841"/>
                <a:gd name="connsiteY46" fmla="*/ 2417577 h 4745608"/>
                <a:gd name="connsiteX47" fmla="*/ 3641522 w 6800841"/>
                <a:gd name="connsiteY47" fmla="*/ 2521189 h 4745608"/>
                <a:gd name="connsiteX48" fmla="*/ 4079053 w 6800841"/>
                <a:gd name="connsiteY48" fmla="*/ 2777868 h 4745608"/>
                <a:gd name="connsiteX49" fmla="*/ 5882777 w 6800841"/>
                <a:gd name="connsiteY49" fmla="*/ 3521863 h 4745608"/>
                <a:gd name="connsiteX50" fmla="*/ 6625713 w 6800841"/>
                <a:gd name="connsiteY50" fmla="*/ 3781261 h 4745608"/>
                <a:gd name="connsiteX51" fmla="*/ 6784772 w 6800841"/>
                <a:gd name="connsiteY51" fmla="*/ 3866312 h 4745608"/>
                <a:gd name="connsiteX52" fmla="*/ 6793147 w 6800841"/>
                <a:gd name="connsiteY52" fmla="*/ 3943308 h 4745608"/>
                <a:gd name="connsiteX53" fmla="*/ 6712474 w 6800841"/>
                <a:gd name="connsiteY53" fmla="*/ 4090457 h 4745608"/>
                <a:gd name="connsiteX54" fmla="*/ 6596174 w 6800841"/>
                <a:gd name="connsiteY54" fmla="*/ 4067486 h 4745608"/>
                <a:gd name="connsiteX55" fmla="*/ 6110863 w 6800841"/>
                <a:gd name="connsiteY55" fmla="*/ 3868256 h 4745608"/>
                <a:gd name="connsiteX56" fmla="*/ 4940575 w 6800841"/>
                <a:gd name="connsiteY56" fmla="*/ 3376168 h 4745608"/>
                <a:gd name="connsiteX57" fmla="*/ 3944371 w 6800841"/>
                <a:gd name="connsiteY57" fmla="*/ 2976643 h 4745608"/>
                <a:gd name="connsiteX58" fmla="*/ 3460193 w 6800841"/>
                <a:gd name="connsiteY58" fmla="*/ 2852901 h 4745608"/>
                <a:gd name="connsiteX59" fmla="*/ 3217865 w 6800841"/>
                <a:gd name="connsiteY59" fmla="*/ 2829045 h 4745608"/>
                <a:gd name="connsiteX60" fmla="*/ 3025524 w 6800841"/>
                <a:gd name="connsiteY60" fmla="*/ 2858861 h 4745608"/>
                <a:gd name="connsiteX61" fmla="*/ 2832855 w 6800841"/>
                <a:gd name="connsiteY61" fmla="*/ 2930924 h 4745608"/>
                <a:gd name="connsiteX62" fmla="*/ 2820111 w 6800841"/>
                <a:gd name="connsiteY62" fmla="*/ 3026344 h 4745608"/>
                <a:gd name="connsiteX63" fmla="*/ 2959241 w 6800841"/>
                <a:gd name="connsiteY63" fmla="*/ 3167976 h 4745608"/>
                <a:gd name="connsiteX64" fmla="*/ 3176083 w 6800841"/>
                <a:gd name="connsiteY64" fmla="*/ 3269358 h 4745608"/>
                <a:gd name="connsiteX65" fmla="*/ 3388239 w 6800841"/>
                <a:gd name="connsiteY65" fmla="*/ 3442290 h 4745608"/>
                <a:gd name="connsiteX66" fmla="*/ 3212014 w 6800841"/>
                <a:gd name="connsiteY66" fmla="*/ 3336948 h 4745608"/>
                <a:gd name="connsiteX67" fmla="*/ 3004633 w 6800841"/>
                <a:gd name="connsiteY67" fmla="*/ 3276814 h 4745608"/>
                <a:gd name="connsiteX68" fmla="*/ 2771676 w 6800841"/>
                <a:gd name="connsiteY68" fmla="*/ 3166987 h 4745608"/>
                <a:gd name="connsiteX69" fmla="*/ 2638873 w 6800841"/>
                <a:gd name="connsiteY69" fmla="*/ 3097908 h 4745608"/>
                <a:gd name="connsiteX70" fmla="*/ 2570293 w 6800841"/>
                <a:gd name="connsiteY70" fmla="*/ 3109338 h 4745608"/>
                <a:gd name="connsiteX71" fmla="*/ 2525557 w 6800841"/>
                <a:gd name="connsiteY71" fmla="*/ 3326508 h 4745608"/>
                <a:gd name="connsiteX72" fmla="*/ 2584349 w 6800841"/>
                <a:gd name="connsiteY72" fmla="*/ 3577470 h 4745608"/>
                <a:gd name="connsiteX73" fmla="*/ 2663703 w 6800841"/>
                <a:gd name="connsiteY73" fmla="*/ 3996904 h 4745608"/>
                <a:gd name="connsiteX74" fmla="*/ 2633113 w 6800841"/>
                <a:gd name="connsiteY74" fmla="*/ 4192703 h 4745608"/>
                <a:gd name="connsiteX75" fmla="*/ 2539703 w 6800841"/>
                <a:gd name="connsiteY75" fmla="*/ 4455574 h 4745608"/>
                <a:gd name="connsiteX76" fmla="*/ 2595212 w 6800841"/>
                <a:gd name="connsiteY76" fmla="*/ 3945217 h 4745608"/>
                <a:gd name="connsiteX77" fmla="*/ 2481240 w 6800841"/>
                <a:gd name="connsiteY77" fmla="*/ 3566538 h 4745608"/>
                <a:gd name="connsiteX78" fmla="*/ 2307403 w 6800841"/>
                <a:gd name="connsiteY78" fmla="*/ 3166488 h 4745608"/>
                <a:gd name="connsiteX79" fmla="*/ 2261683 w 6800841"/>
                <a:gd name="connsiteY79" fmla="*/ 3063618 h 4745608"/>
                <a:gd name="connsiteX80" fmla="*/ 2078803 w 6800841"/>
                <a:gd name="connsiteY80" fmla="*/ 2949318 h 4745608"/>
                <a:gd name="connsiteX81" fmla="*/ 1824299 w 6800841"/>
                <a:gd name="connsiteY81" fmla="*/ 3002494 h 4745608"/>
                <a:gd name="connsiteX82" fmla="*/ 1412162 w 6800841"/>
                <a:gd name="connsiteY82" fmla="*/ 3235573 h 4745608"/>
                <a:gd name="connsiteX83" fmla="*/ 1381573 w 6800841"/>
                <a:gd name="connsiteY83" fmla="*/ 3680838 h 4745608"/>
                <a:gd name="connsiteX84" fmla="*/ 1340867 w 6800841"/>
                <a:gd name="connsiteY84" fmla="*/ 3980504 h 4745608"/>
                <a:gd name="connsiteX85" fmla="*/ 1197619 w 6800841"/>
                <a:gd name="connsiteY85" fmla="*/ 4738831 h 4745608"/>
                <a:gd name="connsiteX86" fmla="*/ 1220896 w 6800841"/>
                <a:gd name="connsiteY86" fmla="*/ 4338309 h 4745608"/>
                <a:gd name="connsiteX87" fmla="*/ 1242772 w 6800841"/>
                <a:gd name="connsiteY87" fmla="*/ 4080888 h 4745608"/>
                <a:gd name="connsiteX88" fmla="*/ 1198693 w 6800841"/>
                <a:gd name="connsiteY88" fmla="*/ 3909438 h 4745608"/>
                <a:gd name="connsiteX89" fmla="*/ 970093 w 6800841"/>
                <a:gd name="connsiteY89" fmla="*/ 3989448 h 4745608"/>
                <a:gd name="connsiteX90" fmla="*/ 766328 w 6800841"/>
                <a:gd name="connsiteY90" fmla="*/ 4131990 h 4745608"/>
                <a:gd name="connsiteX91" fmla="*/ 555808 w 6800841"/>
                <a:gd name="connsiteY91" fmla="*/ 4355688 h 4745608"/>
                <a:gd name="connsiteX92" fmla="*/ 785900 w 6800841"/>
                <a:gd name="connsiteY92" fmla="*/ 4017771 h 4745608"/>
                <a:gd name="connsiteX93" fmla="*/ 1130113 w 6800841"/>
                <a:gd name="connsiteY93" fmla="*/ 3817500 h 4745608"/>
                <a:gd name="connsiteX94" fmla="*/ 1278703 w 6800841"/>
                <a:gd name="connsiteY94" fmla="*/ 3726558 h 4745608"/>
                <a:gd name="connsiteX95" fmla="*/ 1269661 w 6800841"/>
                <a:gd name="connsiteY95" fmla="*/ 3390117 h 4745608"/>
                <a:gd name="connsiteX96" fmla="*/ 1309620 w 6800841"/>
                <a:gd name="connsiteY96" fmla="*/ 3169963 h 4745608"/>
                <a:gd name="connsiteX97" fmla="*/ 1393003 w 6800841"/>
                <a:gd name="connsiteY97" fmla="*/ 3052188 h 4745608"/>
                <a:gd name="connsiteX98" fmla="*/ 1080693 w 6800841"/>
                <a:gd name="connsiteY98" fmla="*/ 2984604 h 4745608"/>
                <a:gd name="connsiteX99" fmla="*/ 663453 w 6800841"/>
                <a:gd name="connsiteY99" fmla="*/ 3023360 h 4745608"/>
                <a:gd name="connsiteX100" fmla="*/ 235111 w 6800841"/>
                <a:gd name="connsiteY100" fmla="*/ 3217172 h 4745608"/>
                <a:gd name="connsiteX101" fmla="*/ 421453 w 6800841"/>
                <a:gd name="connsiteY101" fmla="*/ 3029328 h 4745608"/>
                <a:gd name="connsiteX102" fmla="*/ 627193 w 6800841"/>
                <a:gd name="connsiteY102" fmla="*/ 2926458 h 4745608"/>
                <a:gd name="connsiteX103" fmla="*/ 854480 w 6800841"/>
                <a:gd name="connsiteY103" fmla="*/ 2889178 h 4745608"/>
                <a:gd name="connsiteX104" fmla="*/ 1149272 w 6800841"/>
                <a:gd name="connsiteY104" fmla="*/ 2889676 h 4745608"/>
                <a:gd name="connsiteX105" fmla="*/ 1531894 w 6800841"/>
                <a:gd name="connsiteY105" fmla="*/ 2917507 h 4745608"/>
                <a:gd name="connsiteX106" fmla="*/ 1860559 w 6800841"/>
                <a:gd name="connsiteY106" fmla="*/ 2766431 h 4745608"/>
                <a:gd name="connsiteX107" fmla="*/ 1701613 w 6800841"/>
                <a:gd name="connsiteY107" fmla="*/ 2263518 h 4745608"/>
                <a:gd name="connsiteX108" fmla="*/ 1690183 w 6800841"/>
                <a:gd name="connsiteY108" fmla="*/ 1966338 h 4745608"/>
                <a:gd name="connsiteX109" fmla="*/ 1381991 w 6800841"/>
                <a:gd name="connsiteY109" fmla="*/ 1841604 h 4745608"/>
                <a:gd name="connsiteX110" fmla="*/ 1095823 w 6800841"/>
                <a:gd name="connsiteY110" fmla="*/ 1714878 h 4745608"/>
                <a:gd name="connsiteX111" fmla="*/ 746507 w 6800841"/>
                <a:gd name="connsiteY111" fmla="*/ 1626415 h 4745608"/>
                <a:gd name="connsiteX112" fmla="*/ 352873 w 6800841"/>
                <a:gd name="connsiteY112" fmla="*/ 1726308 h 4745608"/>
                <a:gd name="connsiteX113" fmla="*/ 113171 w 6800841"/>
                <a:gd name="connsiteY113" fmla="*/ 1763582 h 4745608"/>
                <a:gd name="connsiteX114" fmla="*/ 9973 w 6800841"/>
                <a:gd name="connsiteY114" fmla="*/ 1737738 h 4745608"/>
                <a:gd name="connsiteX115" fmla="*/ 348516 w 6800841"/>
                <a:gd name="connsiteY115" fmla="*/ 1643812 h 4745608"/>
                <a:gd name="connsiteX116" fmla="*/ 653097 w 6800841"/>
                <a:gd name="connsiteY116" fmla="*/ 1543920 h 4745608"/>
                <a:gd name="connsiteX117" fmla="*/ 1072963 w 6800841"/>
                <a:gd name="connsiteY117" fmla="*/ 1612008 h 4745608"/>
                <a:gd name="connsiteX118" fmla="*/ 1244413 w 6800841"/>
                <a:gd name="connsiteY118" fmla="*/ 1657728 h 4745608"/>
                <a:gd name="connsiteX119" fmla="*/ 1205766 w 6800841"/>
                <a:gd name="connsiteY119" fmla="*/ 1451988 h 4745608"/>
                <a:gd name="connsiteX120" fmla="*/ 1046313 w 6800841"/>
                <a:gd name="connsiteY120" fmla="*/ 815409 h 4745608"/>
                <a:gd name="connsiteX121" fmla="*/ 1221553 w 6800841"/>
                <a:gd name="connsiteY121" fmla="*/ 1211958 h 4745608"/>
                <a:gd name="connsiteX0" fmla="*/ 1221553 w 6802288"/>
                <a:gd name="connsiteY0" fmla="*/ 1211958 h 4745608"/>
                <a:gd name="connsiteX1" fmla="*/ 1343911 w 6802288"/>
                <a:gd name="connsiteY1" fmla="*/ 1559828 h 4745608"/>
                <a:gd name="connsiteX2" fmla="*/ 1553023 w 6802288"/>
                <a:gd name="connsiteY2" fmla="*/ 1657728 h 4745608"/>
                <a:gd name="connsiteX3" fmla="*/ 1907353 w 6802288"/>
                <a:gd name="connsiteY3" fmla="*/ 1680588 h 4745608"/>
                <a:gd name="connsiteX4" fmla="*/ 2021653 w 6802288"/>
                <a:gd name="connsiteY4" fmla="*/ 1543428 h 4745608"/>
                <a:gd name="connsiteX5" fmla="*/ 2124523 w 6802288"/>
                <a:gd name="connsiteY5" fmla="*/ 1291968 h 4745608"/>
                <a:gd name="connsiteX6" fmla="*/ 2124523 w 6802288"/>
                <a:gd name="connsiteY6" fmla="*/ 1120518 h 4745608"/>
                <a:gd name="connsiteX7" fmla="*/ 2068029 w 6802288"/>
                <a:gd name="connsiteY7" fmla="*/ 825325 h 4745608"/>
                <a:gd name="connsiteX8" fmla="*/ 2078803 w 6802288"/>
                <a:gd name="connsiteY8" fmla="*/ 777618 h 4745608"/>
                <a:gd name="connsiteX9" fmla="*/ 2170243 w 6802288"/>
                <a:gd name="connsiteY9" fmla="*/ 1086228 h 4745608"/>
                <a:gd name="connsiteX10" fmla="*/ 2215963 w 6802288"/>
                <a:gd name="connsiteY10" fmla="*/ 1269108 h 4745608"/>
                <a:gd name="connsiteX11" fmla="*/ 2284543 w 6802288"/>
                <a:gd name="connsiteY11" fmla="*/ 1303398 h 4745608"/>
                <a:gd name="connsiteX12" fmla="*/ 2330263 w 6802288"/>
                <a:gd name="connsiteY12" fmla="*/ 1166238 h 4745608"/>
                <a:gd name="connsiteX13" fmla="*/ 2467423 w 6802288"/>
                <a:gd name="connsiteY13" fmla="*/ 880488 h 4745608"/>
                <a:gd name="connsiteX14" fmla="*/ 2558863 w 6802288"/>
                <a:gd name="connsiteY14" fmla="*/ 640458 h 4745608"/>
                <a:gd name="connsiteX15" fmla="*/ 2616013 w 6802288"/>
                <a:gd name="connsiteY15" fmla="*/ 537588 h 4745608"/>
                <a:gd name="connsiteX16" fmla="*/ 2558863 w 6802288"/>
                <a:gd name="connsiteY16" fmla="*/ 789048 h 4745608"/>
                <a:gd name="connsiteX17" fmla="*/ 2444563 w 6802288"/>
                <a:gd name="connsiteY17" fmla="*/ 1097658 h 4745608"/>
                <a:gd name="connsiteX18" fmla="*/ 2375983 w 6802288"/>
                <a:gd name="connsiteY18" fmla="*/ 1406268 h 4745608"/>
                <a:gd name="connsiteX19" fmla="*/ 2558863 w 6802288"/>
                <a:gd name="connsiteY19" fmla="*/ 1577718 h 4745608"/>
                <a:gd name="connsiteX20" fmla="*/ 2878903 w 6802288"/>
                <a:gd name="connsiteY20" fmla="*/ 1657728 h 4745608"/>
                <a:gd name="connsiteX21" fmla="*/ 3187513 w 6802288"/>
                <a:gd name="connsiteY21" fmla="*/ 1657728 h 4745608"/>
                <a:gd name="connsiteX22" fmla="*/ 3370393 w 6802288"/>
                <a:gd name="connsiteY22" fmla="*/ 1566288 h 4745608"/>
                <a:gd name="connsiteX23" fmla="*/ 3488066 w 6802288"/>
                <a:gd name="connsiteY23" fmla="*/ 1246753 h 4745608"/>
                <a:gd name="connsiteX24" fmla="*/ 3495138 w 6802288"/>
                <a:gd name="connsiteY24" fmla="*/ 1115548 h 4745608"/>
                <a:gd name="connsiteX25" fmla="*/ 3493650 w 6802288"/>
                <a:gd name="connsiteY25" fmla="*/ 1063976 h 4745608"/>
                <a:gd name="connsiteX26" fmla="*/ 3450403 w 6802288"/>
                <a:gd name="connsiteY26" fmla="*/ 777618 h 4745608"/>
                <a:gd name="connsiteX27" fmla="*/ 3119893 w 6802288"/>
                <a:gd name="connsiteY27" fmla="*/ 321571 h 4745608"/>
                <a:gd name="connsiteX28" fmla="*/ 3497351 w 6802288"/>
                <a:gd name="connsiteY28" fmla="*/ 674883 h 4745608"/>
                <a:gd name="connsiteX29" fmla="*/ 3759013 w 6802288"/>
                <a:gd name="connsiteY29" fmla="*/ 571878 h 4745608"/>
                <a:gd name="connsiteX30" fmla="*/ 3999043 w 6802288"/>
                <a:gd name="connsiteY30" fmla="*/ 91818 h 4745608"/>
                <a:gd name="connsiteX31" fmla="*/ 4033333 w 6802288"/>
                <a:gd name="connsiteY31" fmla="*/ 11808 h 4745608"/>
                <a:gd name="connsiteX32" fmla="*/ 3984569 w 6802288"/>
                <a:gd name="connsiteY32" fmla="*/ 247366 h 4745608"/>
                <a:gd name="connsiteX33" fmla="*/ 3812791 w 6802288"/>
                <a:gd name="connsiteY33" fmla="*/ 647417 h 4745608"/>
                <a:gd name="connsiteX34" fmla="*/ 3592906 w 6802288"/>
                <a:gd name="connsiteY34" fmla="*/ 811408 h 4745608"/>
                <a:gd name="connsiteX35" fmla="*/ 3604425 w 6802288"/>
                <a:gd name="connsiteY35" fmla="*/ 999253 h 4745608"/>
                <a:gd name="connsiteX36" fmla="*/ 3872985 w 6802288"/>
                <a:gd name="connsiteY36" fmla="*/ 881976 h 4745608"/>
                <a:gd name="connsiteX37" fmla="*/ 4200754 w 6802288"/>
                <a:gd name="connsiteY37" fmla="*/ 774136 h 4745608"/>
                <a:gd name="connsiteX38" fmla="*/ 4064251 w 6802288"/>
                <a:gd name="connsiteY38" fmla="*/ 847195 h 4745608"/>
                <a:gd name="connsiteX39" fmla="*/ 3818880 w 6802288"/>
                <a:gd name="connsiteY39" fmla="*/ 991305 h 4745608"/>
                <a:gd name="connsiteX40" fmla="*/ 3658531 w 6802288"/>
                <a:gd name="connsiteY40" fmla="*/ 1093178 h 4745608"/>
                <a:gd name="connsiteX41" fmla="*/ 3622838 w 6802288"/>
                <a:gd name="connsiteY41" fmla="*/ 1221401 h 4745608"/>
                <a:gd name="connsiteX42" fmla="*/ 3577446 w 6802288"/>
                <a:gd name="connsiteY42" fmla="*/ 1500691 h 4745608"/>
                <a:gd name="connsiteX43" fmla="*/ 3461833 w 6802288"/>
                <a:gd name="connsiteY43" fmla="*/ 1726308 h 4745608"/>
                <a:gd name="connsiteX44" fmla="*/ 3278953 w 6802288"/>
                <a:gd name="connsiteY44" fmla="*/ 2034918 h 4745608"/>
                <a:gd name="connsiteX45" fmla="*/ 3288742 w 6802288"/>
                <a:gd name="connsiteY45" fmla="*/ 2273460 h 4745608"/>
                <a:gd name="connsiteX46" fmla="*/ 3434288 w 6802288"/>
                <a:gd name="connsiteY46" fmla="*/ 2417577 h 4745608"/>
                <a:gd name="connsiteX47" fmla="*/ 3641522 w 6802288"/>
                <a:gd name="connsiteY47" fmla="*/ 2521189 h 4745608"/>
                <a:gd name="connsiteX48" fmla="*/ 4079053 w 6802288"/>
                <a:gd name="connsiteY48" fmla="*/ 2777868 h 4745608"/>
                <a:gd name="connsiteX49" fmla="*/ 5882777 w 6802288"/>
                <a:gd name="connsiteY49" fmla="*/ 3521863 h 4745608"/>
                <a:gd name="connsiteX50" fmla="*/ 6625713 w 6802288"/>
                <a:gd name="connsiteY50" fmla="*/ 3781261 h 4745608"/>
                <a:gd name="connsiteX51" fmla="*/ 6784772 w 6802288"/>
                <a:gd name="connsiteY51" fmla="*/ 3866312 h 4745608"/>
                <a:gd name="connsiteX52" fmla="*/ 6798310 w 6802288"/>
                <a:gd name="connsiteY52" fmla="*/ 3978496 h 4745608"/>
                <a:gd name="connsiteX53" fmla="*/ 6712474 w 6802288"/>
                <a:gd name="connsiteY53" fmla="*/ 4090457 h 4745608"/>
                <a:gd name="connsiteX54" fmla="*/ 6596174 w 6802288"/>
                <a:gd name="connsiteY54" fmla="*/ 4067486 h 4745608"/>
                <a:gd name="connsiteX55" fmla="*/ 6110863 w 6802288"/>
                <a:gd name="connsiteY55" fmla="*/ 3868256 h 4745608"/>
                <a:gd name="connsiteX56" fmla="*/ 4940575 w 6802288"/>
                <a:gd name="connsiteY56" fmla="*/ 3376168 h 4745608"/>
                <a:gd name="connsiteX57" fmla="*/ 3944371 w 6802288"/>
                <a:gd name="connsiteY57" fmla="*/ 2976643 h 4745608"/>
                <a:gd name="connsiteX58" fmla="*/ 3460193 w 6802288"/>
                <a:gd name="connsiteY58" fmla="*/ 2852901 h 4745608"/>
                <a:gd name="connsiteX59" fmla="*/ 3217865 w 6802288"/>
                <a:gd name="connsiteY59" fmla="*/ 2829045 h 4745608"/>
                <a:gd name="connsiteX60" fmla="*/ 3025524 w 6802288"/>
                <a:gd name="connsiteY60" fmla="*/ 2858861 h 4745608"/>
                <a:gd name="connsiteX61" fmla="*/ 2832855 w 6802288"/>
                <a:gd name="connsiteY61" fmla="*/ 2930924 h 4745608"/>
                <a:gd name="connsiteX62" fmla="*/ 2820111 w 6802288"/>
                <a:gd name="connsiteY62" fmla="*/ 3026344 h 4745608"/>
                <a:gd name="connsiteX63" fmla="*/ 2959241 w 6802288"/>
                <a:gd name="connsiteY63" fmla="*/ 3167976 h 4745608"/>
                <a:gd name="connsiteX64" fmla="*/ 3176083 w 6802288"/>
                <a:gd name="connsiteY64" fmla="*/ 3269358 h 4745608"/>
                <a:gd name="connsiteX65" fmla="*/ 3388239 w 6802288"/>
                <a:gd name="connsiteY65" fmla="*/ 3442290 h 4745608"/>
                <a:gd name="connsiteX66" fmla="*/ 3212014 w 6802288"/>
                <a:gd name="connsiteY66" fmla="*/ 3336948 h 4745608"/>
                <a:gd name="connsiteX67" fmla="*/ 3004633 w 6802288"/>
                <a:gd name="connsiteY67" fmla="*/ 3276814 h 4745608"/>
                <a:gd name="connsiteX68" fmla="*/ 2771676 w 6802288"/>
                <a:gd name="connsiteY68" fmla="*/ 3166987 h 4745608"/>
                <a:gd name="connsiteX69" fmla="*/ 2638873 w 6802288"/>
                <a:gd name="connsiteY69" fmla="*/ 3097908 h 4745608"/>
                <a:gd name="connsiteX70" fmla="*/ 2570293 w 6802288"/>
                <a:gd name="connsiteY70" fmla="*/ 3109338 h 4745608"/>
                <a:gd name="connsiteX71" fmla="*/ 2525557 w 6802288"/>
                <a:gd name="connsiteY71" fmla="*/ 3326508 h 4745608"/>
                <a:gd name="connsiteX72" fmla="*/ 2584349 w 6802288"/>
                <a:gd name="connsiteY72" fmla="*/ 3577470 h 4745608"/>
                <a:gd name="connsiteX73" fmla="*/ 2663703 w 6802288"/>
                <a:gd name="connsiteY73" fmla="*/ 3996904 h 4745608"/>
                <a:gd name="connsiteX74" fmla="*/ 2633113 w 6802288"/>
                <a:gd name="connsiteY74" fmla="*/ 4192703 h 4745608"/>
                <a:gd name="connsiteX75" fmla="*/ 2539703 w 6802288"/>
                <a:gd name="connsiteY75" fmla="*/ 4455574 h 4745608"/>
                <a:gd name="connsiteX76" fmla="*/ 2595212 w 6802288"/>
                <a:gd name="connsiteY76" fmla="*/ 3945217 h 4745608"/>
                <a:gd name="connsiteX77" fmla="*/ 2481240 w 6802288"/>
                <a:gd name="connsiteY77" fmla="*/ 3566538 h 4745608"/>
                <a:gd name="connsiteX78" fmla="*/ 2307403 w 6802288"/>
                <a:gd name="connsiteY78" fmla="*/ 3166488 h 4745608"/>
                <a:gd name="connsiteX79" fmla="*/ 2261683 w 6802288"/>
                <a:gd name="connsiteY79" fmla="*/ 3063618 h 4745608"/>
                <a:gd name="connsiteX80" fmla="*/ 2078803 w 6802288"/>
                <a:gd name="connsiteY80" fmla="*/ 2949318 h 4745608"/>
                <a:gd name="connsiteX81" fmla="*/ 1824299 w 6802288"/>
                <a:gd name="connsiteY81" fmla="*/ 3002494 h 4745608"/>
                <a:gd name="connsiteX82" fmla="*/ 1412162 w 6802288"/>
                <a:gd name="connsiteY82" fmla="*/ 3235573 h 4745608"/>
                <a:gd name="connsiteX83" fmla="*/ 1381573 w 6802288"/>
                <a:gd name="connsiteY83" fmla="*/ 3680838 h 4745608"/>
                <a:gd name="connsiteX84" fmla="*/ 1340867 w 6802288"/>
                <a:gd name="connsiteY84" fmla="*/ 3980504 h 4745608"/>
                <a:gd name="connsiteX85" fmla="*/ 1197619 w 6802288"/>
                <a:gd name="connsiteY85" fmla="*/ 4738831 h 4745608"/>
                <a:gd name="connsiteX86" fmla="*/ 1220896 w 6802288"/>
                <a:gd name="connsiteY86" fmla="*/ 4338309 h 4745608"/>
                <a:gd name="connsiteX87" fmla="*/ 1242772 w 6802288"/>
                <a:gd name="connsiteY87" fmla="*/ 4080888 h 4745608"/>
                <a:gd name="connsiteX88" fmla="*/ 1198693 w 6802288"/>
                <a:gd name="connsiteY88" fmla="*/ 3909438 h 4745608"/>
                <a:gd name="connsiteX89" fmla="*/ 970093 w 6802288"/>
                <a:gd name="connsiteY89" fmla="*/ 3989448 h 4745608"/>
                <a:gd name="connsiteX90" fmla="*/ 766328 w 6802288"/>
                <a:gd name="connsiteY90" fmla="*/ 4131990 h 4745608"/>
                <a:gd name="connsiteX91" fmla="*/ 555808 w 6802288"/>
                <a:gd name="connsiteY91" fmla="*/ 4355688 h 4745608"/>
                <a:gd name="connsiteX92" fmla="*/ 785900 w 6802288"/>
                <a:gd name="connsiteY92" fmla="*/ 4017771 h 4745608"/>
                <a:gd name="connsiteX93" fmla="*/ 1130113 w 6802288"/>
                <a:gd name="connsiteY93" fmla="*/ 3817500 h 4745608"/>
                <a:gd name="connsiteX94" fmla="*/ 1278703 w 6802288"/>
                <a:gd name="connsiteY94" fmla="*/ 3726558 h 4745608"/>
                <a:gd name="connsiteX95" fmla="*/ 1269661 w 6802288"/>
                <a:gd name="connsiteY95" fmla="*/ 3390117 h 4745608"/>
                <a:gd name="connsiteX96" fmla="*/ 1309620 w 6802288"/>
                <a:gd name="connsiteY96" fmla="*/ 3169963 h 4745608"/>
                <a:gd name="connsiteX97" fmla="*/ 1393003 w 6802288"/>
                <a:gd name="connsiteY97" fmla="*/ 3052188 h 4745608"/>
                <a:gd name="connsiteX98" fmla="*/ 1080693 w 6802288"/>
                <a:gd name="connsiteY98" fmla="*/ 2984604 h 4745608"/>
                <a:gd name="connsiteX99" fmla="*/ 663453 w 6802288"/>
                <a:gd name="connsiteY99" fmla="*/ 3023360 h 4745608"/>
                <a:gd name="connsiteX100" fmla="*/ 235111 w 6802288"/>
                <a:gd name="connsiteY100" fmla="*/ 3217172 h 4745608"/>
                <a:gd name="connsiteX101" fmla="*/ 421453 w 6802288"/>
                <a:gd name="connsiteY101" fmla="*/ 3029328 h 4745608"/>
                <a:gd name="connsiteX102" fmla="*/ 627193 w 6802288"/>
                <a:gd name="connsiteY102" fmla="*/ 2926458 h 4745608"/>
                <a:gd name="connsiteX103" fmla="*/ 854480 w 6802288"/>
                <a:gd name="connsiteY103" fmla="*/ 2889178 h 4745608"/>
                <a:gd name="connsiteX104" fmla="*/ 1149272 w 6802288"/>
                <a:gd name="connsiteY104" fmla="*/ 2889676 h 4745608"/>
                <a:gd name="connsiteX105" fmla="*/ 1531894 w 6802288"/>
                <a:gd name="connsiteY105" fmla="*/ 2917507 h 4745608"/>
                <a:gd name="connsiteX106" fmla="*/ 1860559 w 6802288"/>
                <a:gd name="connsiteY106" fmla="*/ 2766431 h 4745608"/>
                <a:gd name="connsiteX107" fmla="*/ 1701613 w 6802288"/>
                <a:gd name="connsiteY107" fmla="*/ 2263518 h 4745608"/>
                <a:gd name="connsiteX108" fmla="*/ 1690183 w 6802288"/>
                <a:gd name="connsiteY108" fmla="*/ 1966338 h 4745608"/>
                <a:gd name="connsiteX109" fmla="*/ 1381991 w 6802288"/>
                <a:gd name="connsiteY109" fmla="*/ 1841604 h 4745608"/>
                <a:gd name="connsiteX110" fmla="*/ 1095823 w 6802288"/>
                <a:gd name="connsiteY110" fmla="*/ 1714878 h 4745608"/>
                <a:gd name="connsiteX111" fmla="*/ 746507 w 6802288"/>
                <a:gd name="connsiteY111" fmla="*/ 1626415 h 4745608"/>
                <a:gd name="connsiteX112" fmla="*/ 352873 w 6802288"/>
                <a:gd name="connsiteY112" fmla="*/ 1726308 h 4745608"/>
                <a:gd name="connsiteX113" fmla="*/ 113171 w 6802288"/>
                <a:gd name="connsiteY113" fmla="*/ 1763582 h 4745608"/>
                <a:gd name="connsiteX114" fmla="*/ 9973 w 6802288"/>
                <a:gd name="connsiteY114" fmla="*/ 1737738 h 4745608"/>
                <a:gd name="connsiteX115" fmla="*/ 348516 w 6802288"/>
                <a:gd name="connsiteY115" fmla="*/ 1643812 h 4745608"/>
                <a:gd name="connsiteX116" fmla="*/ 653097 w 6802288"/>
                <a:gd name="connsiteY116" fmla="*/ 1543920 h 4745608"/>
                <a:gd name="connsiteX117" fmla="*/ 1072963 w 6802288"/>
                <a:gd name="connsiteY117" fmla="*/ 1612008 h 4745608"/>
                <a:gd name="connsiteX118" fmla="*/ 1244413 w 6802288"/>
                <a:gd name="connsiteY118" fmla="*/ 1657728 h 4745608"/>
                <a:gd name="connsiteX119" fmla="*/ 1205766 w 6802288"/>
                <a:gd name="connsiteY119" fmla="*/ 1451988 h 4745608"/>
                <a:gd name="connsiteX120" fmla="*/ 1046313 w 6802288"/>
                <a:gd name="connsiteY120" fmla="*/ 815409 h 4745608"/>
                <a:gd name="connsiteX121" fmla="*/ 1221553 w 6802288"/>
                <a:gd name="connsiteY121" fmla="*/ 1211958 h 4745608"/>
                <a:gd name="connsiteX0" fmla="*/ 1221553 w 6802287"/>
                <a:gd name="connsiteY0" fmla="*/ 1211958 h 4745608"/>
                <a:gd name="connsiteX1" fmla="*/ 1343911 w 6802287"/>
                <a:gd name="connsiteY1" fmla="*/ 1559828 h 4745608"/>
                <a:gd name="connsiteX2" fmla="*/ 1553023 w 6802287"/>
                <a:gd name="connsiteY2" fmla="*/ 1657728 h 4745608"/>
                <a:gd name="connsiteX3" fmla="*/ 1907353 w 6802287"/>
                <a:gd name="connsiteY3" fmla="*/ 1680588 h 4745608"/>
                <a:gd name="connsiteX4" fmla="*/ 2021653 w 6802287"/>
                <a:gd name="connsiteY4" fmla="*/ 1543428 h 4745608"/>
                <a:gd name="connsiteX5" fmla="*/ 2124523 w 6802287"/>
                <a:gd name="connsiteY5" fmla="*/ 1291968 h 4745608"/>
                <a:gd name="connsiteX6" fmla="*/ 2124523 w 6802287"/>
                <a:gd name="connsiteY6" fmla="*/ 1120518 h 4745608"/>
                <a:gd name="connsiteX7" fmla="*/ 2068029 w 6802287"/>
                <a:gd name="connsiteY7" fmla="*/ 825325 h 4745608"/>
                <a:gd name="connsiteX8" fmla="*/ 2078803 w 6802287"/>
                <a:gd name="connsiteY8" fmla="*/ 777618 h 4745608"/>
                <a:gd name="connsiteX9" fmla="*/ 2170243 w 6802287"/>
                <a:gd name="connsiteY9" fmla="*/ 1086228 h 4745608"/>
                <a:gd name="connsiteX10" fmla="*/ 2215963 w 6802287"/>
                <a:gd name="connsiteY10" fmla="*/ 1269108 h 4745608"/>
                <a:gd name="connsiteX11" fmla="*/ 2284543 w 6802287"/>
                <a:gd name="connsiteY11" fmla="*/ 1303398 h 4745608"/>
                <a:gd name="connsiteX12" fmla="*/ 2330263 w 6802287"/>
                <a:gd name="connsiteY12" fmla="*/ 1166238 h 4745608"/>
                <a:gd name="connsiteX13" fmla="*/ 2467423 w 6802287"/>
                <a:gd name="connsiteY13" fmla="*/ 880488 h 4745608"/>
                <a:gd name="connsiteX14" fmla="*/ 2558863 w 6802287"/>
                <a:gd name="connsiteY14" fmla="*/ 640458 h 4745608"/>
                <a:gd name="connsiteX15" fmla="*/ 2616013 w 6802287"/>
                <a:gd name="connsiteY15" fmla="*/ 537588 h 4745608"/>
                <a:gd name="connsiteX16" fmla="*/ 2558863 w 6802287"/>
                <a:gd name="connsiteY16" fmla="*/ 789048 h 4745608"/>
                <a:gd name="connsiteX17" fmla="*/ 2444563 w 6802287"/>
                <a:gd name="connsiteY17" fmla="*/ 1097658 h 4745608"/>
                <a:gd name="connsiteX18" fmla="*/ 2375983 w 6802287"/>
                <a:gd name="connsiteY18" fmla="*/ 1406268 h 4745608"/>
                <a:gd name="connsiteX19" fmla="*/ 2558863 w 6802287"/>
                <a:gd name="connsiteY19" fmla="*/ 1577718 h 4745608"/>
                <a:gd name="connsiteX20" fmla="*/ 2878903 w 6802287"/>
                <a:gd name="connsiteY20" fmla="*/ 1657728 h 4745608"/>
                <a:gd name="connsiteX21" fmla="*/ 3187513 w 6802287"/>
                <a:gd name="connsiteY21" fmla="*/ 1657728 h 4745608"/>
                <a:gd name="connsiteX22" fmla="*/ 3370393 w 6802287"/>
                <a:gd name="connsiteY22" fmla="*/ 1566288 h 4745608"/>
                <a:gd name="connsiteX23" fmla="*/ 3488066 w 6802287"/>
                <a:gd name="connsiteY23" fmla="*/ 1246753 h 4745608"/>
                <a:gd name="connsiteX24" fmla="*/ 3495138 w 6802287"/>
                <a:gd name="connsiteY24" fmla="*/ 1115548 h 4745608"/>
                <a:gd name="connsiteX25" fmla="*/ 3493650 w 6802287"/>
                <a:gd name="connsiteY25" fmla="*/ 1063976 h 4745608"/>
                <a:gd name="connsiteX26" fmla="*/ 3450403 w 6802287"/>
                <a:gd name="connsiteY26" fmla="*/ 777618 h 4745608"/>
                <a:gd name="connsiteX27" fmla="*/ 3119893 w 6802287"/>
                <a:gd name="connsiteY27" fmla="*/ 321571 h 4745608"/>
                <a:gd name="connsiteX28" fmla="*/ 3497351 w 6802287"/>
                <a:gd name="connsiteY28" fmla="*/ 674883 h 4745608"/>
                <a:gd name="connsiteX29" fmla="*/ 3759013 w 6802287"/>
                <a:gd name="connsiteY29" fmla="*/ 571878 h 4745608"/>
                <a:gd name="connsiteX30" fmla="*/ 3999043 w 6802287"/>
                <a:gd name="connsiteY30" fmla="*/ 91818 h 4745608"/>
                <a:gd name="connsiteX31" fmla="*/ 4033333 w 6802287"/>
                <a:gd name="connsiteY31" fmla="*/ 11808 h 4745608"/>
                <a:gd name="connsiteX32" fmla="*/ 3984569 w 6802287"/>
                <a:gd name="connsiteY32" fmla="*/ 247366 h 4745608"/>
                <a:gd name="connsiteX33" fmla="*/ 3812791 w 6802287"/>
                <a:gd name="connsiteY33" fmla="*/ 647417 h 4745608"/>
                <a:gd name="connsiteX34" fmla="*/ 3592906 w 6802287"/>
                <a:gd name="connsiteY34" fmla="*/ 811408 h 4745608"/>
                <a:gd name="connsiteX35" fmla="*/ 3604425 w 6802287"/>
                <a:gd name="connsiteY35" fmla="*/ 999253 h 4745608"/>
                <a:gd name="connsiteX36" fmla="*/ 3872985 w 6802287"/>
                <a:gd name="connsiteY36" fmla="*/ 881976 h 4745608"/>
                <a:gd name="connsiteX37" fmla="*/ 4200754 w 6802287"/>
                <a:gd name="connsiteY37" fmla="*/ 774136 h 4745608"/>
                <a:gd name="connsiteX38" fmla="*/ 4064251 w 6802287"/>
                <a:gd name="connsiteY38" fmla="*/ 847195 h 4745608"/>
                <a:gd name="connsiteX39" fmla="*/ 3818880 w 6802287"/>
                <a:gd name="connsiteY39" fmla="*/ 991305 h 4745608"/>
                <a:gd name="connsiteX40" fmla="*/ 3658531 w 6802287"/>
                <a:gd name="connsiteY40" fmla="*/ 1093178 h 4745608"/>
                <a:gd name="connsiteX41" fmla="*/ 3622838 w 6802287"/>
                <a:gd name="connsiteY41" fmla="*/ 1221401 h 4745608"/>
                <a:gd name="connsiteX42" fmla="*/ 3577446 w 6802287"/>
                <a:gd name="connsiteY42" fmla="*/ 1500691 h 4745608"/>
                <a:gd name="connsiteX43" fmla="*/ 3461833 w 6802287"/>
                <a:gd name="connsiteY43" fmla="*/ 1726308 h 4745608"/>
                <a:gd name="connsiteX44" fmla="*/ 3278953 w 6802287"/>
                <a:gd name="connsiteY44" fmla="*/ 2034918 h 4745608"/>
                <a:gd name="connsiteX45" fmla="*/ 3288742 w 6802287"/>
                <a:gd name="connsiteY45" fmla="*/ 2273460 h 4745608"/>
                <a:gd name="connsiteX46" fmla="*/ 3434288 w 6802287"/>
                <a:gd name="connsiteY46" fmla="*/ 2417577 h 4745608"/>
                <a:gd name="connsiteX47" fmla="*/ 3641522 w 6802287"/>
                <a:gd name="connsiteY47" fmla="*/ 2521189 h 4745608"/>
                <a:gd name="connsiteX48" fmla="*/ 4079053 w 6802287"/>
                <a:gd name="connsiteY48" fmla="*/ 2777868 h 4745608"/>
                <a:gd name="connsiteX49" fmla="*/ 5882777 w 6802287"/>
                <a:gd name="connsiteY49" fmla="*/ 3521863 h 4745608"/>
                <a:gd name="connsiteX50" fmla="*/ 6625713 w 6802287"/>
                <a:gd name="connsiteY50" fmla="*/ 3781261 h 4745608"/>
                <a:gd name="connsiteX51" fmla="*/ 6784772 w 6802287"/>
                <a:gd name="connsiteY51" fmla="*/ 3866312 h 4745608"/>
                <a:gd name="connsiteX52" fmla="*/ 6798310 w 6802287"/>
                <a:gd name="connsiteY52" fmla="*/ 3978496 h 4745608"/>
                <a:gd name="connsiteX53" fmla="*/ 6722799 w 6802287"/>
                <a:gd name="connsiteY53" fmla="*/ 4131510 h 4745608"/>
                <a:gd name="connsiteX54" fmla="*/ 6596174 w 6802287"/>
                <a:gd name="connsiteY54" fmla="*/ 4067486 h 4745608"/>
                <a:gd name="connsiteX55" fmla="*/ 6110863 w 6802287"/>
                <a:gd name="connsiteY55" fmla="*/ 3868256 h 4745608"/>
                <a:gd name="connsiteX56" fmla="*/ 4940575 w 6802287"/>
                <a:gd name="connsiteY56" fmla="*/ 3376168 h 4745608"/>
                <a:gd name="connsiteX57" fmla="*/ 3944371 w 6802287"/>
                <a:gd name="connsiteY57" fmla="*/ 2976643 h 4745608"/>
                <a:gd name="connsiteX58" fmla="*/ 3460193 w 6802287"/>
                <a:gd name="connsiteY58" fmla="*/ 2852901 h 4745608"/>
                <a:gd name="connsiteX59" fmla="*/ 3217865 w 6802287"/>
                <a:gd name="connsiteY59" fmla="*/ 2829045 h 4745608"/>
                <a:gd name="connsiteX60" fmla="*/ 3025524 w 6802287"/>
                <a:gd name="connsiteY60" fmla="*/ 2858861 h 4745608"/>
                <a:gd name="connsiteX61" fmla="*/ 2832855 w 6802287"/>
                <a:gd name="connsiteY61" fmla="*/ 2930924 h 4745608"/>
                <a:gd name="connsiteX62" fmla="*/ 2820111 w 6802287"/>
                <a:gd name="connsiteY62" fmla="*/ 3026344 h 4745608"/>
                <a:gd name="connsiteX63" fmla="*/ 2959241 w 6802287"/>
                <a:gd name="connsiteY63" fmla="*/ 3167976 h 4745608"/>
                <a:gd name="connsiteX64" fmla="*/ 3176083 w 6802287"/>
                <a:gd name="connsiteY64" fmla="*/ 3269358 h 4745608"/>
                <a:gd name="connsiteX65" fmla="*/ 3388239 w 6802287"/>
                <a:gd name="connsiteY65" fmla="*/ 3442290 h 4745608"/>
                <a:gd name="connsiteX66" fmla="*/ 3212014 w 6802287"/>
                <a:gd name="connsiteY66" fmla="*/ 3336948 h 4745608"/>
                <a:gd name="connsiteX67" fmla="*/ 3004633 w 6802287"/>
                <a:gd name="connsiteY67" fmla="*/ 3276814 h 4745608"/>
                <a:gd name="connsiteX68" fmla="*/ 2771676 w 6802287"/>
                <a:gd name="connsiteY68" fmla="*/ 3166987 h 4745608"/>
                <a:gd name="connsiteX69" fmla="*/ 2638873 w 6802287"/>
                <a:gd name="connsiteY69" fmla="*/ 3097908 h 4745608"/>
                <a:gd name="connsiteX70" fmla="*/ 2570293 w 6802287"/>
                <a:gd name="connsiteY70" fmla="*/ 3109338 h 4745608"/>
                <a:gd name="connsiteX71" fmla="*/ 2525557 w 6802287"/>
                <a:gd name="connsiteY71" fmla="*/ 3326508 h 4745608"/>
                <a:gd name="connsiteX72" fmla="*/ 2584349 w 6802287"/>
                <a:gd name="connsiteY72" fmla="*/ 3577470 h 4745608"/>
                <a:gd name="connsiteX73" fmla="*/ 2663703 w 6802287"/>
                <a:gd name="connsiteY73" fmla="*/ 3996904 h 4745608"/>
                <a:gd name="connsiteX74" fmla="*/ 2633113 w 6802287"/>
                <a:gd name="connsiteY74" fmla="*/ 4192703 h 4745608"/>
                <a:gd name="connsiteX75" fmla="*/ 2539703 w 6802287"/>
                <a:gd name="connsiteY75" fmla="*/ 4455574 h 4745608"/>
                <a:gd name="connsiteX76" fmla="*/ 2595212 w 6802287"/>
                <a:gd name="connsiteY76" fmla="*/ 3945217 h 4745608"/>
                <a:gd name="connsiteX77" fmla="*/ 2481240 w 6802287"/>
                <a:gd name="connsiteY77" fmla="*/ 3566538 h 4745608"/>
                <a:gd name="connsiteX78" fmla="*/ 2307403 w 6802287"/>
                <a:gd name="connsiteY78" fmla="*/ 3166488 h 4745608"/>
                <a:gd name="connsiteX79" fmla="*/ 2261683 w 6802287"/>
                <a:gd name="connsiteY79" fmla="*/ 3063618 h 4745608"/>
                <a:gd name="connsiteX80" fmla="*/ 2078803 w 6802287"/>
                <a:gd name="connsiteY80" fmla="*/ 2949318 h 4745608"/>
                <a:gd name="connsiteX81" fmla="*/ 1824299 w 6802287"/>
                <a:gd name="connsiteY81" fmla="*/ 3002494 h 4745608"/>
                <a:gd name="connsiteX82" fmla="*/ 1412162 w 6802287"/>
                <a:gd name="connsiteY82" fmla="*/ 3235573 h 4745608"/>
                <a:gd name="connsiteX83" fmla="*/ 1381573 w 6802287"/>
                <a:gd name="connsiteY83" fmla="*/ 3680838 h 4745608"/>
                <a:gd name="connsiteX84" fmla="*/ 1340867 w 6802287"/>
                <a:gd name="connsiteY84" fmla="*/ 3980504 h 4745608"/>
                <a:gd name="connsiteX85" fmla="*/ 1197619 w 6802287"/>
                <a:gd name="connsiteY85" fmla="*/ 4738831 h 4745608"/>
                <a:gd name="connsiteX86" fmla="*/ 1220896 w 6802287"/>
                <a:gd name="connsiteY86" fmla="*/ 4338309 h 4745608"/>
                <a:gd name="connsiteX87" fmla="*/ 1242772 w 6802287"/>
                <a:gd name="connsiteY87" fmla="*/ 4080888 h 4745608"/>
                <a:gd name="connsiteX88" fmla="*/ 1198693 w 6802287"/>
                <a:gd name="connsiteY88" fmla="*/ 3909438 h 4745608"/>
                <a:gd name="connsiteX89" fmla="*/ 970093 w 6802287"/>
                <a:gd name="connsiteY89" fmla="*/ 3989448 h 4745608"/>
                <a:gd name="connsiteX90" fmla="*/ 766328 w 6802287"/>
                <a:gd name="connsiteY90" fmla="*/ 4131990 h 4745608"/>
                <a:gd name="connsiteX91" fmla="*/ 555808 w 6802287"/>
                <a:gd name="connsiteY91" fmla="*/ 4355688 h 4745608"/>
                <a:gd name="connsiteX92" fmla="*/ 785900 w 6802287"/>
                <a:gd name="connsiteY92" fmla="*/ 4017771 h 4745608"/>
                <a:gd name="connsiteX93" fmla="*/ 1130113 w 6802287"/>
                <a:gd name="connsiteY93" fmla="*/ 3817500 h 4745608"/>
                <a:gd name="connsiteX94" fmla="*/ 1278703 w 6802287"/>
                <a:gd name="connsiteY94" fmla="*/ 3726558 h 4745608"/>
                <a:gd name="connsiteX95" fmla="*/ 1269661 w 6802287"/>
                <a:gd name="connsiteY95" fmla="*/ 3390117 h 4745608"/>
                <a:gd name="connsiteX96" fmla="*/ 1309620 w 6802287"/>
                <a:gd name="connsiteY96" fmla="*/ 3169963 h 4745608"/>
                <a:gd name="connsiteX97" fmla="*/ 1393003 w 6802287"/>
                <a:gd name="connsiteY97" fmla="*/ 3052188 h 4745608"/>
                <a:gd name="connsiteX98" fmla="*/ 1080693 w 6802287"/>
                <a:gd name="connsiteY98" fmla="*/ 2984604 h 4745608"/>
                <a:gd name="connsiteX99" fmla="*/ 663453 w 6802287"/>
                <a:gd name="connsiteY99" fmla="*/ 3023360 h 4745608"/>
                <a:gd name="connsiteX100" fmla="*/ 235111 w 6802287"/>
                <a:gd name="connsiteY100" fmla="*/ 3217172 h 4745608"/>
                <a:gd name="connsiteX101" fmla="*/ 421453 w 6802287"/>
                <a:gd name="connsiteY101" fmla="*/ 3029328 h 4745608"/>
                <a:gd name="connsiteX102" fmla="*/ 627193 w 6802287"/>
                <a:gd name="connsiteY102" fmla="*/ 2926458 h 4745608"/>
                <a:gd name="connsiteX103" fmla="*/ 854480 w 6802287"/>
                <a:gd name="connsiteY103" fmla="*/ 2889178 h 4745608"/>
                <a:gd name="connsiteX104" fmla="*/ 1149272 w 6802287"/>
                <a:gd name="connsiteY104" fmla="*/ 2889676 h 4745608"/>
                <a:gd name="connsiteX105" fmla="*/ 1531894 w 6802287"/>
                <a:gd name="connsiteY105" fmla="*/ 2917507 h 4745608"/>
                <a:gd name="connsiteX106" fmla="*/ 1860559 w 6802287"/>
                <a:gd name="connsiteY106" fmla="*/ 2766431 h 4745608"/>
                <a:gd name="connsiteX107" fmla="*/ 1701613 w 6802287"/>
                <a:gd name="connsiteY107" fmla="*/ 2263518 h 4745608"/>
                <a:gd name="connsiteX108" fmla="*/ 1690183 w 6802287"/>
                <a:gd name="connsiteY108" fmla="*/ 1966338 h 4745608"/>
                <a:gd name="connsiteX109" fmla="*/ 1381991 w 6802287"/>
                <a:gd name="connsiteY109" fmla="*/ 1841604 h 4745608"/>
                <a:gd name="connsiteX110" fmla="*/ 1095823 w 6802287"/>
                <a:gd name="connsiteY110" fmla="*/ 1714878 h 4745608"/>
                <a:gd name="connsiteX111" fmla="*/ 746507 w 6802287"/>
                <a:gd name="connsiteY111" fmla="*/ 1626415 h 4745608"/>
                <a:gd name="connsiteX112" fmla="*/ 352873 w 6802287"/>
                <a:gd name="connsiteY112" fmla="*/ 1726308 h 4745608"/>
                <a:gd name="connsiteX113" fmla="*/ 113171 w 6802287"/>
                <a:gd name="connsiteY113" fmla="*/ 1763582 h 4745608"/>
                <a:gd name="connsiteX114" fmla="*/ 9973 w 6802287"/>
                <a:gd name="connsiteY114" fmla="*/ 1737738 h 4745608"/>
                <a:gd name="connsiteX115" fmla="*/ 348516 w 6802287"/>
                <a:gd name="connsiteY115" fmla="*/ 1643812 h 4745608"/>
                <a:gd name="connsiteX116" fmla="*/ 653097 w 6802287"/>
                <a:gd name="connsiteY116" fmla="*/ 1543920 h 4745608"/>
                <a:gd name="connsiteX117" fmla="*/ 1072963 w 6802287"/>
                <a:gd name="connsiteY117" fmla="*/ 1612008 h 4745608"/>
                <a:gd name="connsiteX118" fmla="*/ 1244413 w 6802287"/>
                <a:gd name="connsiteY118" fmla="*/ 1657728 h 4745608"/>
                <a:gd name="connsiteX119" fmla="*/ 1205766 w 6802287"/>
                <a:gd name="connsiteY119" fmla="*/ 1451988 h 4745608"/>
                <a:gd name="connsiteX120" fmla="*/ 1046313 w 6802287"/>
                <a:gd name="connsiteY120" fmla="*/ 815409 h 4745608"/>
                <a:gd name="connsiteX121" fmla="*/ 1221553 w 6802287"/>
                <a:gd name="connsiteY121" fmla="*/ 1211958 h 4745608"/>
                <a:gd name="connsiteX0" fmla="*/ 1221553 w 6802287"/>
                <a:gd name="connsiteY0" fmla="*/ 1211958 h 4745608"/>
                <a:gd name="connsiteX1" fmla="*/ 1343911 w 6802287"/>
                <a:gd name="connsiteY1" fmla="*/ 1559828 h 4745608"/>
                <a:gd name="connsiteX2" fmla="*/ 1553023 w 6802287"/>
                <a:gd name="connsiteY2" fmla="*/ 1657728 h 4745608"/>
                <a:gd name="connsiteX3" fmla="*/ 1907353 w 6802287"/>
                <a:gd name="connsiteY3" fmla="*/ 1680588 h 4745608"/>
                <a:gd name="connsiteX4" fmla="*/ 2021653 w 6802287"/>
                <a:gd name="connsiteY4" fmla="*/ 1543428 h 4745608"/>
                <a:gd name="connsiteX5" fmla="*/ 2124523 w 6802287"/>
                <a:gd name="connsiteY5" fmla="*/ 1291968 h 4745608"/>
                <a:gd name="connsiteX6" fmla="*/ 2124523 w 6802287"/>
                <a:gd name="connsiteY6" fmla="*/ 1120518 h 4745608"/>
                <a:gd name="connsiteX7" fmla="*/ 2068029 w 6802287"/>
                <a:gd name="connsiteY7" fmla="*/ 825325 h 4745608"/>
                <a:gd name="connsiteX8" fmla="*/ 2078803 w 6802287"/>
                <a:gd name="connsiteY8" fmla="*/ 777618 h 4745608"/>
                <a:gd name="connsiteX9" fmla="*/ 2170243 w 6802287"/>
                <a:gd name="connsiteY9" fmla="*/ 1086228 h 4745608"/>
                <a:gd name="connsiteX10" fmla="*/ 2215963 w 6802287"/>
                <a:gd name="connsiteY10" fmla="*/ 1269108 h 4745608"/>
                <a:gd name="connsiteX11" fmla="*/ 2284543 w 6802287"/>
                <a:gd name="connsiteY11" fmla="*/ 1303398 h 4745608"/>
                <a:gd name="connsiteX12" fmla="*/ 2330263 w 6802287"/>
                <a:gd name="connsiteY12" fmla="*/ 1166238 h 4745608"/>
                <a:gd name="connsiteX13" fmla="*/ 2467423 w 6802287"/>
                <a:gd name="connsiteY13" fmla="*/ 880488 h 4745608"/>
                <a:gd name="connsiteX14" fmla="*/ 2558863 w 6802287"/>
                <a:gd name="connsiteY14" fmla="*/ 640458 h 4745608"/>
                <a:gd name="connsiteX15" fmla="*/ 2616013 w 6802287"/>
                <a:gd name="connsiteY15" fmla="*/ 537588 h 4745608"/>
                <a:gd name="connsiteX16" fmla="*/ 2558863 w 6802287"/>
                <a:gd name="connsiteY16" fmla="*/ 789048 h 4745608"/>
                <a:gd name="connsiteX17" fmla="*/ 2444563 w 6802287"/>
                <a:gd name="connsiteY17" fmla="*/ 1097658 h 4745608"/>
                <a:gd name="connsiteX18" fmla="*/ 2375983 w 6802287"/>
                <a:gd name="connsiteY18" fmla="*/ 1406268 h 4745608"/>
                <a:gd name="connsiteX19" fmla="*/ 2558863 w 6802287"/>
                <a:gd name="connsiteY19" fmla="*/ 1577718 h 4745608"/>
                <a:gd name="connsiteX20" fmla="*/ 2878903 w 6802287"/>
                <a:gd name="connsiteY20" fmla="*/ 1657728 h 4745608"/>
                <a:gd name="connsiteX21" fmla="*/ 3187513 w 6802287"/>
                <a:gd name="connsiteY21" fmla="*/ 1657728 h 4745608"/>
                <a:gd name="connsiteX22" fmla="*/ 3370393 w 6802287"/>
                <a:gd name="connsiteY22" fmla="*/ 1566288 h 4745608"/>
                <a:gd name="connsiteX23" fmla="*/ 3488066 w 6802287"/>
                <a:gd name="connsiteY23" fmla="*/ 1246753 h 4745608"/>
                <a:gd name="connsiteX24" fmla="*/ 3495138 w 6802287"/>
                <a:gd name="connsiteY24" fmla="*/ 1115548 h 4745608"/>
                <a:gd name="connsiteX25" fmla="*/ 3493650 w 6802287"/>
                <a:gd name="connsiteY25" fmla="*/ 1063976 h 4745608"/>
                <a:gd name="connsiteX26" fmla="*/ 3450403 w 6802287"/>
                <a:gd name="connsiteY26" fmla="*/ 777618 h 4745608"/>
                <a:gd name="connsiteX27" fmla="*/ 3119893 w 6802287"/>
                <a:gd name="connsiteY27" fmla="*/ 321571 h 4745608"/>
                <a:gd name="connsiteX28" fmla="*/ 3497351 w 6802287"/>
                <a:gd name="connsiteY28" fmla="*/ 674883 h 4745608"/>
                <a:gd name="connsiteX29" fmla="*/ 3759013 w 6802287"/>
                <a:gd name="connsiteY29" fmla="*/ 571878 h 4745608"/>
                <a:gd name="connsiteX30" fmla="*/ 3999043 w 6802287"/>
                <a:gd name="connsiteY30" fmla="*/ 91818 h 4745608"/>
                <a:gd name="connsiteX31" fmla="*/ 4033333 w 6802287"/>
                <a:gd name="connsiteY31" fmla="*/ 11808 h 4745608"/>
                <a:gd name="connsiteX32" fmla="*/ 3984569 w 6802287"/>
                <a:gd name="connsiteY32" fmla="*/ 247366 h 4745608"/>
                <a:gd name="connsiteX33" fmla="*/ 3812791 w 6802287"/>
                <a:gd name="connsiteY33" fmla="*/ 647417 h 4745608"/>
                <a:gd name="connsiteX34" fmla="*/ 3592906 w 6802287"/>
                <a:gd name="connsiteY34" fmla="*/ 811408 h 4745608"/>
                <a:gd name="connsiteX35" fmla="*/ 3604425 w 6802287"/>
                <a:gd name="connsiteY35" fmla="*/ 999253 h 4745608"/>
                <a:gd name="connsiteX36" fmla="*/ 3872985 w 6802287"/>
                <a:gd name="connsiteY36" fmla="*/ 881976 h 4745608"/>
                <a:gd name="connsiteX37" fmla="*/ 4200754 w 6802287"/>
                <a:gd name="connsiteY37" fmla="*/ 774136 h 4745608"/>
                <a:gd name="connsiteX38" fmla="*/ 4064251 w 6802287"/>
                <a:gd name="connsiteY38" fmla="*/ 847195 h 4745608"/>
                <a:gd name="connsiteX39" fmla="*/ 3818880 w 6802287"/>
                <a:gd name="connsiteY39" fmla="*/ 991305 h 4745608"/>
                <a:gd name="connsiteX40" fmla="*/ 3658531 w 6802287"/>
                <a:gd name="connsiteY40" fmla="*/ 1093178 h 4745608"/>
                <a:gd name="connsiteX41" fmla="*/ 3622838 w 6802287"/>
                <a:gd name="connsiteY41" fmla="*/ 1221401 h 4745608"/>
                <a:gd name="connsiteX42" fmla="*/ 3577446 w 6802287"/>
                <a:gd name="connsiteY42" fmla="*/ 1500691 h 4745608"/>
                <a:gd name="connsiteX43" fmla="*/ 3461833 w 6802287"/>
                <a:gd name="connsiteY43" fmla="*/ 1726308 h 4745608"/>
                <a:gd name="connsiteX44" fmla="*/ 3278953 w 6802287"/>
                <a:gd name="connsiteY44" fmla="*/ 2034918 h 4745608"/>
                <a:gd name="connsiteX45" fmla="*/ 3288742 w 6802287"/>
                <a:gd name="connsiteY45" fmla="*/ 2273460 h 4745608"/>
                <a:gd name="connsiteX46" fmla="*/ 3434288 w 6802287"/>
                <a:gd name="connsiteY46" fmla="*/ 2417577 h 4745608"/>
                <a:gd name="connsiteX47" fmla="*/ 3641522 w 6802287"/>
                <a:gd name="connsiteY47" fmla="*/ 2521189 h 4745608"/>
                <a:gd name="connsiteX48" fmla="*/ 4079053 w 6802287"/>
                <a:gd name="connsiteY48" fmla="*/ 2777868 h 4745608"/>
                <a:gd name="connsiteX49" fmla="*/ 5882777 w 6802287"/>
                <a:gd name="connsiteY49" fmla="*/ 3521863 h 4745608"/>
                <a:gd name="connsiteX50" fmla="*/ 6625713 w 6802287"/>
                <a:gd name="connsiteY50" fmla="*/ 3781261 h 4745608"/>
                <a:gd name="connsiteX51" fmla="*/ 6784772 w 6802287"/>
                <a:gd name="connsiteY51" fmla="*/ 3866312 h 4745608"/>
                <a:gd name="connsiteX52" fmla="*/ 6798310 w 6802287"/>
                <a:gd name="connsiteY52" fmla="*/ 3978496 h 4745608"/>
                <a:gd name="connsiteX53" fmla="*/ 6722799 w 6802287"/>
                <a:gd name="connsiteY53" fmla="*/ 4131510 h 4745608"/>
                <a:gd name="connsiteX54" fmla="*/ 6596174 w 6802287"/>
                <a:gd name="connsiteY54" fmla="*/ 4067486 h 4745608"/>
                <a:gd name="connsiteX55" fmla="*/ 6110863 w 6802287"/>
                <a:gd name="connsiteY55" fmla="*/ 3868256 h 4745608"/>
                <a:gd name="connsiteX56" fmla="*/ 4940575 w 6802287"/>
                <a:gd name="connsiteY56" fmla="*/ 3376168 h 4745608"/>
                <a:gd name="connsiteX57" fmla="*/ 3944371 w 6802287"/>
                <a:gd name="connsiteY57" fmla="*/ 2976643 h 4745608"/>
                <a:gd name="connsiteX58" fmla="*/ 3460193 w 6802287"/>
                <a:gd name="connsiteY58" fmla="*/ 2852901 h 4745608"/>
                <a:gd name="connsiteX59" fmla="*/ 3217865 w 6802287"/>
                <a:gd name="connsiteY59" fmla="*/ 2829045 h 4745608"/>
                <a:gd name="connsiteX60" fmla="*/ 3025524 w 6802287"/>
                <a:gd name="connsiteY60" fmla="*/ 2858861 h 4745608"/>
                <a:gd name="connsiteX61" fmla="*/ 2832855 w 6802287"/>
                <a:gd name="connsiteY61" fmla="*/ 2930924 h 4745608"/>
                <a:gd name="connsiteX62" fmla="*/ 2820111 w 6802287"/>
                <a:gd name="connsiteY62" fmla="*/ 3026344 h 4745608"/>
                <a:gd name="connsiteX63" fmla="*/ 2959241 w 6802287"/>
                <a:gd name="connsiteY63" fmla="*/ 3167976 h 4745608"/>
                <a:gd name="connsiteX64" fmla="*/ 3176083 w 6802287"/>
                <a:gd name="connsiteY64" fmla="*/ 3269358 h 4745608"/>
                <a:gd name="connsiteX65" fmla="*/ 3388239 w 6802287"/>
                <a:gd name="connsiteY65" fmla="*/ 3442290 h 4745608"/>
                <a:gd name="connsiteX66" fmla="*/ 3212014 w 6802287"/>
                <a:gd name="connsiteY66" fmla="*/ 3336948 h 4745608"/>
                <a:gd name="connsiteX67" fmla="*/ 3004633 w 6802287"/>
                <a:gd name="connsiteY67" fmla="*/ 3276814 h 4745608"/>
                <a:gd name="connsiteX68" fmla="*/ 2771676 w 6802287"/>
                <a:gd name="connsiteY68" fmla="*/ 3166987 h 4745608"/>
                <a:gd name="connsiteX69" fmla="*/ 2638873 w 6802287"/>
                <a:gd name="connsiteY69" fmla="*/ 3097908 h 4745608"/>
                <a:gd name="connsiteX70" fmla="*/ 2570293 w 6802287"/>
                <a:gd name="connsiteY70" fmla="*/ 3109338 h 4745608"/>
                <a:gd name="connsiteX71" fmla="*/ 2525557 w 6802287"/>
                <a:gd name="connsiteY71" fmla="*/ 3326508 h 4745608"/>
                <a:gd name="connsiteX72" fmla="*/ 2584349 w 6802287"/>
                <a:gd name="connsiteY72" fmla="*/ 3577470 h 4745608"/>
                <a:gd name="connsiteX73" fmla="*/ 2663703 w 6802287"/>
                <a:gd name="connsiteY73" fmla="*/ 3996904 h 4745608"/>
                <a:gd name="connsiteX74" fmla="*/ 2633113 w 6802287"/>
                <a:gd name="connsiteY74" fmla="*/ 4192703 h 4745608"/>
                <a:gd name="connsiteX75" fmla="*/ 2539703 w 6802287"/>
                <a:gd name="connsiteY75" fmla="*/ 4455574 h 4745608"/>
                <a:gd name="connsiteX76" fmla="*/ 2595212 w 6802287"/>
                <a:gd name="connsiteY76" fmla="*/ 3945217 h 4745608"/>
                <a:gd name="connsiteX77" fmla="*/ 2481240 w 6802287"/>
                <a:gd name="connsiteY77" fmla="*/ 3566538 h 4745608"/>
                <a:gd name="connsiteX78" fmla="*/ 2307403 w 6802287"/>
                <a:gd name="connsiteY78" fmla="*/ 3166488 h 4745608"/>
                <a:gd name="connsiteX79" fmla="*/ 2261683 w 6802287"/>
                <a:gd name="connsiteY79" fmla="*/ 3063618 h 4745608"/>
                <a:gd name="connsiteX80" fmla="*/ 2078803 w 6802287"/>
                <a:gd name="connsiteY80" fmla="*/ 2949318 h 4745608"/>
                <a:gd name="connsiteX81" fmla="*/ 1824299 w 6802287"/>
                <a:gd name="connsiteY81" fmla="*/ 3002494 h 4745608"/>
                <a:gd name="connsiteX82" fmla="*/ 1412162 w 6802287"/>
                <a:gd name="connsiteY82" fmla="*/ 3235573 h 4745608"/>
                <a:gd name="connsiteX83" fmla="*/ 1381573 w 6802287"/>
                <a:gd name="connsiteY83" fmla="*/ 3680838 h 4745608"/>
                <a:gd name="connsiteX84" fmla="*/ 1340867 w 6802287"/>
                <a:gd name="connsiteY84" fmla="*/ 3980504 h 4745608"/>
                <a:gd name="connsiteX85" fmla="*/ 1197619 w 6802287"/>
                <a:gd name="connsiteY85" fmla="*/ 4738831 h 4745608"/>
                <a:gd name="connsiteX86" fmla="*/ 1220896 w 6802287"/>
                <a:gd name="connsiteY86" fmla="*/ 4338309 h 4745608"/>
                <a:gd name="connsiteX87" fmla="*/ 1242772 w 6802287"/>
                <a:gd name="connsiteY87" fmla="*/ 4080888 h 4745608"/>
                <a:gd name="connsiteX88" fmla="*/ 1198693 w 6802287"/>
                <a:gd name="connsiteY88" fmla="*/ 3909438 h 4745608"/>
                <a:gd name="connsiteX89" fmla="*/ 970093 w 6802287"/>
                <a:gd name="connsiteY89" fmla="*/ 3989448 h 4745608"/>
                <a:gd name="connsiteX90" fmla="*/ 766328 w 6802287"/>
                <a:gd name="connsiteY90" fmla="*/ 4131990 h 4745608"/>
                <a:gd name="connsiteX91" fmla="*/ 555808 w 6802287"/>
                <a:gd name="connsiteY91" fmla="*/ 4355688 h 4745608"/>
                <a:gd name="connsiteX92" fmla="*/ 785900 w 6802287"/>
                <a:gd name="connsiteY92" fmla="*/ 4017771 h 4745608"/>
                <a:gd name="connsiteX93" fmla="*/ 1130113 w 6802287"/>
                <a:gd name="connsiteY93" fmla="*/ 3817500 h 4745608"/>
                <a:gd name="connsiteX94" fmla="*/ 1278703 w 6802287"/>
                <a:gd name="connsiteY94" fmla="*/ 3726558 h 4745608"/>
                <a:gd name="connsiteX95" fmla="*/ 1269661 w 6802287"/>
                <a:gd name="connsiteY95" fmla="*/ 3390117 h 4745608"/>
                <a:gd name="connsiteX96" fmla="*/ 1309620 w 6802287"/>
                <a:gd name="connsiteY96" fmla="*/ 3169963 h 4745608"/>
                <a:gd name="connsiteX97" fmla="*/ 1393003 w 6802287"/>
                <a:gd name="connsiteY97" fmla="*/ 3052188 h 4745608"/>
                <a:gd name="connsiteX98" fmla="*/ 1080693 w 6802287"/>
                <a:gd name="connsiteY98" fmla="*/ 2984604 h 4745608"/>
                <a:gd name="connsiteX99" fmla="*/ 663453 w 6802287"/>
                <a:gd name="connsiteY99" fmla="*/ 3023360 h 4745608"/>
                <a:gd name="connsiteX100" fmla="*/ 235111 w 6802287"/>
                <a:gd name="connsiteY100" fmla="*/ 3217172 h 4745608"/>
                <a:gd name="connsiteX101" fmla="*/ 421453 w 6802287"/>
                <a:gd name="connsiteY101" fmla="*/ 3029328 h 4745608"/>
                <a:gd name="connsiteX102" fmla="*/ 627193 w 6802287"/>
                <a:gd name="connsiteY102" fmla="*/ 2926458 h 4745608"/>
                <a:gd name="connsiteX103" fmla="*/ 854480 w 6802287"/>
                <a:gd name="connsiteY103" fmla="*/ 2889178 h 4745608"/>
                <a:gd name="connsiteX104" fmla="*/ 1149272 w 6802287"/>
                <a:gd name="connsiteY104" fmla="*/ 2889676 h 4745608"/>
                <a:gd name="connsiteX105" fmla="*/ 1531894 w 6802287"/>
                <a:gd name="connsiteY105" fmla="*/ 2917507 h 4745608"/>
                <a:gd name="connsiteX106" fmla="*/ 1860559 w 6802287"/>
                <a:gd name="connsiteY106" fmla="*/ 2766431 h 4745608"/>
                <a:gd name="connsiteX107" fmla="*/ 1701613 w 6802287"/>
                <a:gd name="connsiteY107" fmla="*/ 2263518 h 4745608"/>
                <a:gd name="connsiteX108" fmla="*/ 1690183 w 6802287"/>
                <a:gd name="connsiteY108" fmla="*/ 1966338 h 4745608"/>
                <a:gd name="connsiteX109" fmla="*/ 1381991 w 6802287"/>
                <a:gd name="connsiteY109" fmla="*/ 1841604 h 4745608"/>
                <a:gd name="connsiteX110" fmla="*/ 1095823 w 6802287"/>
                <a:gd name="connsiteY110" fmla="*/ 1714878 h 4745608"/>
                <a:gd name="connsiteX111" fmla="*/ 746507 w 6802287"/>
                <a:gd name="connsiteY111" fmla="*/ 1626415 h 4745608"/>
                <a:gd name="connsiteX112" fmla="*/ 352873 w 6802287"/>
                <a:gd name="connsiteY112" fmla="*/ 1726308 h 4745608"/>
                <a:gd name="connsiteX113" fmla="*/ 113171 w 6802287"/>
                <a:gd name="connsiteY113" fmla="*/ 1763582 h 4745608"/>
                <a:gd name="connsiteX114" fmla="*/ 9973 w 6802287"/>
                <a:gd name="connsiteY114" fmla="*/ 1737738 h 4745608"/>
                <a:gd name="connsiteX115" fmla="*/ 348516 w 6802287"/>
                <a:gd name="connsiteY115" fmla="*/ 1643812 h 4745608"/>
                <a:gd name="connsiteX116" fmla="*/ 653097 w 6802287"/>
                <a:gd name="connsiteY116" fmla="*/ 1543920 h 4745608"/>
                <a:gd name="connsiteX117" fmla="*/ 1072963 w 6802287"/>
                <a:gd name="connsiteY117" fmla="*/ 1612008 h 4745608"/>
                <a:gd name="connsiteX118" fmla="*/ 1244413 w 6802287"/>
                <a:gd name="connsiteY118" fmla="*/ 1657728 h 4745608"/>
                <a:gd name="connsiteX119" fmla="*/ 1205766 w 6802287"/>
                <a:gd name="connsiteY119" fmla="*/ 1451988 h 4745608"/>
                <a:gd name="connsiteX120" fmla="*/ 1046313 w 6802287"/>
                <a:gd name="connsiteY120" fmla="*/ 815409 h 4745608"/>
                <a:gd name="connsiteX121" fmla="*/ 1221553 w 6802287"/>
                <a:gd name="connsiteY121" fmla="*/ 1211958 h 4745608"/>
                <a:gd name="connsiteX0" fmla="*/ 1221553 w 6802287"/>
                <a:gd name="connsiteY0" fmla="*/ 1211958 h 4745608"/>
                <a:gd name="connsiteX1" fmla="*/ 1343911 w 6802287"/>
                <a:gd name="connsiteY1" fmla="*/ 1559828 h 4745608"/>
                <a:gd name="connsiteX2" fmla="*/ 1553023 w 6802287"/>
                <a:gd name="connsiteY2" fmla="*/ 1657728 h 4745608"/>
                <a:gd name="connsiteX3" fmla="*/ 1907353 w 6802287"/>
                <a:gd name="connsiteY3" fmla="*/ 1680588 h 4745608"/>
                <a:gd name="connsiteX4" fmla="*/ 2021653 w 6802287"/>
                <a:gd name="connsiteY4" fmla="*/ 1543428 h 4745608"/>
                <a:gd name="connsiteX5" fmla="*/ 2124523 w 6802287"/>
                <a:gd name="connsiteY5" fmla="*/ 1291968 h 4745608"/>
                <a:gd name="connsiteX6" fmla="*/ 2124523 w 6802287"/>
                <a:gd name="connsiteY6" fmla="*/ 1120518 h 4745608"/>
                <a:gd name="connsiteX7" fmla="*/ 2068029 w 6802287"/>
                <a:gd name="connsiteY7" fmla="*/ 825325 h 4745608"/>
                <a:gd name="connsiteX8" fmla="*/ 2078803 w 6802287"/>
                <a:gd name="connsiteY8" fmla="*/ 777618 h 4745608"/>
                <a:gd name="connsiteX9" fmla="*/ 2170243 w 6802287"/>
                <a:gd name="connsiteY9" fmla="*/ 1086228 h 4745608"/>
                <a:gd name="connsiteX10" fmla="*/ 2215963 w 6802287"/>
                <a:gd name="connsiteY10" fmla="*/ 1269108 h 4745608"/>
                <a:gd name="connsiteX11" fmla="*/ 2284543 w 6802287"/>
                <a:gd name="connsiteY11" fmla="*/ 1303398 h 4745608"/>
                <a:gd name="connsiteX12" fmla="*/ 2330263 w 6802287"/>
                <a:gd name="connsiteY12" fmla="*/ 1166238 h 4745608"/>
                <a:gd name="connsiteX13" fmla="*/ 2467423 w 6802287"/>
                <a:gd name="connsiteY13" fmla="*/ 880488 h 4745608"/>
                <a:gd name="connsiteX14" fmla="*/ 2558863 w 6802287"/>
                <a:gd name="connsiteY14" fmla="*/ 640458 h 4745608"/>
                <a:gd name="connsiteX15" fmla="*/ 2616013 w 6802287"/>
                <a:gd name="connsiteY15" fmla="*/ 537588 h 4745608"/>
                <a:gd name="connsiteX16" fmla="*/ 2558863 w 6802287"/>
                <a:gd name="connsiteY16" fmla="*/ 789048 h 4745608"/>
                <a:gd name="connsiteX17" fmla="*/ 2444563 w 6802287"/>
                <a:gd name="connsiteY17" fmla="*/ 1097658 h 4745608"/>
                <a:gd name="connsiteX18" fmla="*/ 2375983 w 6802287"/>
                <a:gd name="connsiteY18" fmla="*/ 1406268 h 4745608"/>
                <a:gd name="connsiteX19" fmla="*/ 2558863 w 6802287"/>
                <a:gd name="connsiteY19" fmla="*/ 1577718 h 4745608"/>
                <a:gd name="connsiteX20" fmla="*/ 2878903 w 6802287"/>
                <a:gd name="connsiteY20" fmla="*/ 1657728 h 4745608"/>
                <a:gd name="connsiteX21" fmla="*/ 3187513 w 6802287"/>
                <a:gd name="connsiteY21" fmla="*/ 1657728 h 4745608"/>
                <a:gd name="connsiteX22" fmla="*/ 3370393 w 6802287"/>
                <a:gd name="connsiteY22" fmla="*/ 1566288 h 4745608"/>
                <a:gd name="connsiteX23" fmla="*/ 3488066 w 6802287"/>
                <a:gd name="connsiteY23" fmla="*/ 1246753 h 4745608"/>
                <a:gd name="connsiteX24" fmla="*/ 3495138 w 6802287"/>
                <a:gd name="connsiteY24" fmla="*/ 1115548 h 4745608"/>
                <a:gd name="connsiteX25" fmla="*/ 3493650 w 6802287"/>
                <a:gd name="connsiteY25" fmla="*/ 1063976 h 4745608"/>
                <a:gd name="connsiteX26" fmla="*/ 3450403 w 6802287"/>
                <a:gd name="connsiteY26" fmla="*/ 777618 h 4745608"/>
                <a:gd name="connsiteX27" fmla="*/ 3119893 w 6802287"/>
                <a:gd name="connsiteY27" fmla="*/ 321571 h 4745608"/>
                <a:gd name="connsiteX28" fmla="*/ 3497351 w 6802287"/>
                <a:gd name="connsiteY28" fmla="*/ 674883 h 4745608"/>
                <a:gd name="connsiteX29" fmla="*/ 3759013 w 6802287"/>
                <a:gd name="connsiteY29" fmla="*/ 571878 h 4745608"/>
                <a:gd name="connsiteX30" fmla="*/ 3999043 w 6802287"/>
                <a:gd name="connsiteY30" fmla="*/ 91818 h 4745608"/>
                <a:gd name="connsiteX31" fmla="*/ 4033333 w 6802287"/>
                <a:gd name="connsiteY31" fmla="*/ 11808 h 4745608"/>
                <a:gd name="connsiteX32" fmla="*/ 3984569 w 6802287"/>
                <a:gd name="connsiteY32" fmla="*/ 247366 h 4745608"/>
                <a:gd name="connsiteX33" fmla="*/ 3812791 w 6802287"/>
                <a:gd name="connsiteY33" fmla="*/ 647417 h 4745608"/>
                <a:gd name="connsiteX34" fmla="*/ 3592906 w 6802287"/>
                <a:gd name="connsiteY34" fmla="*/ 811408 h 4745608"/>
                <a:gd name="connsiteX35" fmla="*/ 3604425 w 6802287"/>
                <a:gd name="connsiteY35" fmla="*/ 999253 h 4745608"/>
                <a:gd name="connsiteX36" fmla="*/ 3872985 w 6802287"/>
                <a:gd name="connsiteY36" fmla="*/ 881976 h 4745608"/>
                <a:gd name="connsiteX37" fmla="*/ 4200754 w 6802287"/>
                <a:gd name="connsiteY37" fmla="*/ 774136 h 4745608"/>
                <a:gd name="connsiteX38" fmla="*/ 4064251 w 6802287"/>
                <a:gd name="connsiteY38" fmla="*/ 847195 h 4745608"/>
                <a:gd name="connsiteX39" fmla="*/ 3818880 w 6802287"/>
                <a:gd name="connsiteY39" fmla="*/ 991305 h 4745608"/>
                <a:gd name="connsiteX40" fmla="*/ 3658531 w 6802287"/>
                <a:gd name="connsiteY40" fmla="*/ 1093178 h 4745608"/>
                <a:gd name="connsiteX41" fmla="*/ 3622838 w 6802287"/>
                <a:gd name="connsiteY41" fmla="*/ 1221401 h 4745608"/>
                <a:gd name="connsiteX42" fmla="*/ 3577446 w 6802287"/>
                <a:gd name="connsiteY42" fmla="*/ 1500691 h 4745608"/>
                <a:gd name="connsiteX43" fmla="*/ 3461833 w 6802287"/>
                <a:gd name="connsiteY43" fmla="*/ 1726308 h 4745608"/>
                <a:gd name="connsiteX44" fmla="*/ 3278953 w 6802287"/>
                <a:gd name="connsiteY44" fmla="*/ 2034918 h 4745608"/>
                <a:gd name="connsiteX45" fmla="*/ 3288742 w 6802287"/>
                <a:gd name="connsiteY45" fmla="*/ 2273460 h 4745608"/>
                <a:gd name="connsiteX46" fmla="*/ 3434288 w 6802287"/>
                <a:gd name="connsiteY46" fmla="*/ 2417577 h 4745608"/>
                <a:gd name="connsiteX47" fmla="*/ 3641522 w 6802287"/>
                <a:gd name="connsiteY47" fmla="*/ 2521189 h 4745608"/>
                <a:gd name="connsiteX48" fmla="*/ 4079053 w 6802287"/>
                <a:gd name="connsiteY48" fmla="*/ 2777868 h 4745608"/>
                <a:gd name="connsiteX49" fmla="*/ 5882777 w 6802287"/>
                <a:gd name="connsiteY49" fmla="*/ 3521863 h 4745608"/>
                <a:gd name="connsiteX50" fmla="*/ 6625713 w 6802287"/>
                <a:gd name="connsiteY50" fmla="*/ 3781261 h 4745608"/>
                <a:gd name="connsiteX51" fmla="*/ 6784772 w 6802287"/>
                <a:gd name="connsiteY51" fmla="*/ 3866312 h 4745608"/>
                <a:gd name="connsiteX52" fmla="*/ 6798310 w 6802287"/>
                <a:gd name="connsiteY52" fmla="*/ 3978496 h 4745608"/>
                <a:gd name="connsiteX53" fmla="*/ 6722799 w 6802287"/>
                <a:gd name="connsiteY53" fmla="*/ 4131510 h 4745608"/>
                <a:gd name="connsiteX54" fmla="*/ 6580714 w 6802287"/>
                <a:gd name="connsiteY54" fmla="*/ 4081536 h 4745608"/>
                <a:gd name="connsiteX55" fmla="*/ 6110863 w 6802287"/>
                <a:gd name="connsiteY55" fmla="*/ 3868256 h 4745608"/>
                <a:gd name="connsiteX56" fmla="*/ 4940575 w 6802287"/>
                <a:gd name="connsiteY56" fmla="*/ 3376168 h 4745608"/>
                <a:gd name="connsiteX57" fmla="*/ 3944371 w 6802287"/>
                <a:gd name="connsiteY57" fmla="*/ 2976643 h 4745608"/>
                <a:gd name="connsiteX58" fmla="*/ 3460193 w 6802287"/>
                <a:gd name="connsiteY58" fmla="*/ 2852901 h 4745608"/>
                <a:gd name="connsiteX59" fmla="*/ 3217865 w 6802287"/>
                <a:gd name="connsiteY59" fmla="*/ 2829045 h 4745608"/>
                <a:gd name="connsiteX60" fmla="*/ 3025524 w 6802287"/>
                <a:gd name="connsiteY60" fmla="*/ 2858861 h 4745608"/>
                <a:gd name="connsiteX61" fmla="*/ 2832855 w 6802287"/>
                <a:gd name="connsiteY61" fmla="*/ 2930924 h 4745608"/>
                <a:gd name="connsiteX62" fmla="*/ 2820111 w 6802287"/>
                <a:gd name="connsiteY62" fmla="*/ 3026344 h 4745608"/>
                <a:gd name="connsiteX63" fmla="*/ 2959241 w 6802287"/>
                <a:gd name="connsiteY63" fmla="*/ 3167976 h 4745608"/>
                <a:gd name="connsiteX64" fmla="*/ 3176083 w 6802287"/>
                <a:gd name="connsiteY64" fmla="*/ 3269358 h 4745608"/>
                <a:gd name="connsiteX65" fmla="*/ 3388239 w 6802287"/>
                <a:gd name="connsiteY65" fmla="*/ 3442290 h 4745608"/>
                <a:gd name="connsiteX66" fmla="*/ 3212014 w 6802287"/>
                <a:gd name="connsiteY66" fmla="*/ 3336948 h 4745608"/>
                <a:gd name="connsiteX67" fmla="*/ 3004633 w 6802287"/>
                <a:gd name="connsiteY67" fmla="*/ 3276814 h 4745608"/>
                <a:gd name="connsiteX68" fmla="*/ 2771676 w 6802287"/>
                <a:gd name="connsiteY68" fmla="*/ 3166987 h 4745608"/>
                <a:gd name="connsiteX69" fmla="*/ 2638873 w 6802287"/>
                <a:gd name="connsiteY69" fmla="*/ 3097908 h 4745608"/>
                <a:gd name="connsiteX70" fmla="*/ 2570293 w 6802287"/>
                <a:gd name="connsiteY70" fmla="*/ 3109338 h 4745608"/>
                <a:gd name="connsiteX71" fmla="*/ 2525557 w 6802287"/>
                <a:gd name="connsiteY71" fmla="*/ 3326508 h 4745608"/>
                <a:gd name="connsiteX72" fmla="*/ 2584349 w 6802287"/>
                <a:gd name="connsiteY72" fmla="*/ 3577470 h 4745608"/>
                <a:gd name="connsiteX73" fmla="*/ 2663703 w 6802287"/>
                <a:gd name="connsiteY73" fmla="*/ 3996904 h 4745608"/>
                <a:gd name="connsiteX74" fmla="*/ 2633113 w 6802287"/>
                <a:gd name="connsiteY74" fmla="*/ 4192703 h 4745608"/>
                <a:gd name="connsiteX75" fmla="*/ 2539703 w 6802287"/>
                <a:gd name="connsiteY75" fmla="*/ 4455574 h 4745608"/>
                <a:gd name="connsiteX76" fmla="*/ 2595212 w 6802287"/>
                <a:gd name="connsiteY76" fmla="*/ 3945217 h 4745608"/>
                <a:gd name="connsiteX77" fmla="*/ 2481240 w 6802287"/>
                <a:gd name="connsiteY77" fmla="*/ 3566538 h 4745608"/>
                <a:gd name="connsiteX78" fmla="*/ 2307403 w 6802287"/>
                <a:gd name="connsiteY78" fmla="*/ 3166488 h 4745608"/>
                <a:gd name="connsiteX79" fmla="*/ 2261683 w 6802287"/>
                <a:gd name="connsiteY79" fmla="*/ 3063618 h 4745608"/>
                <a:gd name="connsiteX80" fmla="*/ 2078803 w 6802287"/>
                <a:gd name="connsiteY80" fmla="*/ 2949318 h 4745608"/>
                <a:gd name="connsiteX81" fmla="*/ 1824299 w 6802287"/>
                <a:gd name="connsiteY81" fmla="*/ 3002494 h 4745608"/>
                <a:gd name="connsiteX82" fmla="*/ 1412162 w 6802287"/>
                <a:gd name="connsiteY82" fmla="*/ 3235573 h 4745608"/>
                <a:gd name="connsiteX83" fmla="*/ 1381573 w 6802287"/>
                <a:gd name="connsiteY83" fmla="*/ 3680838 h 4745608"/>
                <a:gd name="connsiteX84" fmla="*/ 1340867 w 6802287"/>
                <a:gd name="connsiteY84" fmla="*/ 3980504 h 4745608"/>
                <a:gd name="connsiteX85" fmla="*/ 1197619 w 6802287"/>
                <a:gd name="connsiteY85" fmla="*/ 4738831 h 4745608"/>
                <a:gd name="connsiteX86" fmla="*/ 1220896 w 6802287"/>
                <a:gd name="connsiteY86" fmla="*/ 4338309 h 4745608"/>
                <a:gd name="connsiteX87" fmla="*/ 1242772 w 6802287"/>
                <a:gd name="connsiteY87" fmla="*/ 4080888 h 4745608"/>
                <a:gd name="connsiteX88" fmla="*/ 1198693 w 6802287"/>
                <a:gd name="connsiteY88" fmla="*/ 3909438 h 4745608"/>
                <a:gd name="connsiteX89" fmla="*/ 970093 w 6802287"/>
                <a:gd name="connsiteY89" fmla="*/ 3989448 h 4745608"/>
                <a:gd name="connsiteX90" fmla="*/ 766328 w 6802287"/>
                <a:gd name="connsiteY90" fmla="*/ 4131990 h 4745608"/>
                <a:gd name="connsiteX91" fmla="*/ 555808 w 6802287"/>
                <a:gd name="connsiteY91" fmla="*/ 4355688 h 4745608"/>
                <a:gd name="connsiteX92" fmla="*/ 785900 w 6802287"/>
                <a:gd name="connsiteY92" fmla="*/ 4017771 h 4745608"/>
                <a:gd name="connsiteX93" fmla="*/ 1130113 w 6802287"/>
                <a:gd name="connsiteY93" fmla="*/ 3817500 h 4745608"/>
                <a:gd name="connsiteX94" fmla="*/ 1278703 w 6802287"/>
                <a:gd name="connsiteY94" fmla="*/ 3726558 h 4745608"/>
                <a:gd name="connsiteX95" fmla="*/ 1269661 w 6802287"/>
                <a:gd name="connsiteY95" fmla="*/ 3390117 h 4745608"/>
                <a:gd name="connsiteX96" fmla="*/ 1309620 w 6802287"/>
                <a:gd name="connsiteY96" fmla="*/ 3169963 h 4745608"/>
                <a:gd name="connsiteX97" fmla="*/ 1393003 w 6802287"/>
                <a:gd name="connsiteY97" fmla="*/ 3052188 h 4745608"/>
                <a:gd name="connsiteX98" fmla="*/ 1080693 w 6802287"/>
                <a:gd name="connsiteY98" fmla="*/ 2984604 h 4745608"/>
                <a:gd name="connsiteX99" fmla="*/ 663453 w 6802287"/>
                <a:gd name="connsiteY99" fmla="*/ 3023360 h 4745608"/>
                <a:gd name="connsiteX100" fmla="*/ 235111 w 6802287"/>
                <a:gd name="connsiteY100" fmla="*/ 3217172 h 4745608"/>
                <a:gd name="connsiteX101" fmla="*/ 421453 w 6802287"/>
                <a:gd name="connsiteY101" fmla="*/ 3029328 h 4745608"/>
                <a:gd name="connsiteX102" fmla="*/ 627193 w 6802287"/>
                <a:gd name="connsiteY102" fmla="*/ 2926458 h 4745608"/>
                <a:gd name="connsiteX103" fmla="*/ 854480 w 6802287"/>
                <a:gd name="connsiteY103" fmla="*/ 2889178 h 4745608"/>
                <a:gd name="connsiteX104" fmla="*/ 1149272 w 6802287"/>
                <a:gd name="connsiteY104" fmla="*/ 2889676 h 4745608"/>
                <a:gd name="connsiteX105" fmla="*/ 1531894 w 6802287"/>
                <a:gd name="connsiteY105" fmla="*/ 2917507 h 4745608"/>
                <a:gd name="connsiteX106" fmla="*/ 1860559 w 6802287"/>
                <a:gd name="connsiteY106" fmla="*/ 2766431 h 4745608"/>
                <a:gd name="connsiteX107" fmla="*/ 1701613 w 6802287"/>
                <a:gd name="connsiteY107" fmla="*/ 2263518 h 4745608"/>
                <a:gd name="connsiteX108" fmla="*/ 1690183 w 6802287"/>
                <a:gd name="connsiteY108" fmla="*/ 1966338 h 4745608"/>
                <a:gd name="connsiteX109" fmla="*/ 1381991 w 6802287"/>
                <a:gd name="connsiteY109" fmla="*/ 1841604 h 4745608"/>
                <a:gd name="connsiteX110" fmla="*/ 1095823 w 6802287"/>
                <a:gd name="connsiteY110" fmla="*/ 1714878 h 4745608"/>
                <a:gd name="connsiteX111" fmla="*/ 746507 w 6802287"/>
                <a:gd name="connsiteY111" fmla="*/ 1626415 h 4745608"/>
                <a:gd name="connsiteX112" fmla="*/ 352873 w 6802287"/>
                <a:gd name="connsiteY112" fmla="*/ 1726308 h 4745608"/>
                <a:gd name="connsiteX113" fmla="*/ 113171 w 6802287"/>
                <a:gd name="connsiteY113" fmla="*/ 1763582 h 4745608"/>
                <a:gd name="connsiteX114" fmla="*/ 9973 w 6802287"/>
                <a:gd name="connsiteY114" fmla="*/ 1737738 h 4745608"/>
                <a:gd name="connsiteX115" fmla="*/ 348516 w 6802287"/>
                <a:gd name="connsiteY115" fmla="*/ 1643812 h 4745608"/>
                <a:gd name="connsiteX116" fmla="*/ 653097 w 6802287"/>
                <a:gd name="connsiteY116" fmla="*/ 1543920 h 4745608"/>
                <a:gd name="connsiteX117" fmla="*/ 1072963 w 6802287"/>
                <a:gd name="connsiteY117" fmla="*/ 1612008 h 4745608"/>
                <a:gd name="connsiteX118" fmla="*/ 1244413 w 6802287"/>
                <a:gd name="connsiteY118" fmla="*/ 1657728 h 4745608"/>
                <a:gd name="connsiteX119" fmla="*/ 1205766 w 6802287"/>
                <a:gd name="connsiteY119" fmla="*/ 1451988 h 4745608"/>
                <a:gd name="connsiteX120" fmla="*/ 1046313 w 6802287"/>
                <a:gd name="connsiteY120" fmla="*/ 815409 h 4745608"/>
                <a:gd name="connsiteX121" fmla="*/ 1221553 w 6802287"/>
                <a:gd name="connsiteY121" fmla="*/ 1211958 h 4745608"/>
                <a:gd name="connsiteX0" fmla="*/ 1221553 w 6802287"/>
                <a:gd name="connsiteY0" fmla="*/ 1211958 h 4745608"/>
                <a:gd name="connsiteX1" fmla="*/ 1343911 w 6802287"/>
                <a:gd name="connsiteY1" fmla="*/ 1559828 h 4745608"/>
                <a:gd name="connsiteX2" fmla="*/ 1553023 w 6802287"/>
                <a:gd name="connsiteY2" fmla="*/ 1657728 h 4745608"/>
                <a:gd name="connsiteX3" fmla="*/ 1907353 w 6802287"/>
                <a:gd name="connsiteY3" fmla="*/ 1680588 h 4745608"/>
                <a:gd name="connsiteX4" fmla="*/ 2021653 w 6802287"/>
                <a:gd name="connsiteY4" fmla="*/ 1543428 h 4745608"/>
                <a:gd name="connsiteX5" fmla="*/ 2124523 w 6802287"/>
                <a:gd name="connsiteY5" fmla="*/ 1291968 h 4745608"/>
                <a:gd name="connsiteX6" fmla="*/ 2124523 w 6802287"/>
                <a:gd name="connsiteY6" fmla="*/ 1120518 h 4745608"/>
                <a:gd name="connsiteX7" fmla="*/ 2068029 w 6802287"/>
                <a:gd name="connsiteY7" fmla="*/ 825325 h 4745608"/>
                <a:gd name="connsiteX8" fmla="*/ 2078803 w 6802287"/>
                <a:gd name="connsiteY8" fmla="*/ 777618 h 4745608"/>
                <a:gd name="connsiteX9" fmla="*/ 2170243 w 6802287"/>
                <a:gd name="connsiteY9" fmla="*/ 1086228 h 4745608"/>
                <a:gd name="connsiteX10" fmla="*/ 2215963 w 6802287"/>
                <a:gd name="connsiteY10" fmla="*/ 1269108 h 4745608"/>
                <a:gd name="connsiteX11" fmla="*/ 2284543 w 6802287"/>
                <a:gd name="connsiteY11" fmla="*/ 1303398 h 4745608"/>
                <a:gd name="connsiteX12" fmla="*/ 2330263 w 6802287"/>
                <a:gd name="connsiteY12" fmla="*/ 1166238 h 4745608"/>
                <a:gd name="connsiteX13" fmla="*/ 2467423 w 6802287"/>
                <a:gd name="connsiteY13" fmla="*/ 880488 h 4745608"/>
                <a:gd name="connsiteX14" fmla="*/ 2558863 w 6802287"/>
                <a:gd name="connsiteY14" fmla="*/ 640458 h 4745608"/>
                <a:gd name="connsiteX15" fmla="*/ 2616013 w 6802287"/>
                <a:gd name="connsiteY15" fmla="*/ 537588 h 4745608"/>
                <a:gd name="connsiteX16" fmla="*/ 2558863 w 6802287"/>
                <a:gd name="connsiteY16" fmla="*/ 789048 h 4745608"/>
                <a:gd name="connsiteX17" fmla="*/ 2444563 w 6802287"/>
                <a:gd name="connsiteY17" fmla="*/ 1097658 h 4745608"/>
                <a:gd name="connsiteX18" fmla="*/ 2375983 w 6802287"/>
                <a:gd name="connsiteY18" fmla="*/ 1406268 h 4745608"/>
                <a:gd name="connsiteX19" fmla="*/ 2558863 w 6802287"/>
                <a:gd name="connsiteY19" fmla="*/ 1577718 h 4745608"/>
                <a:gd name="connsiteX20" fmla="*/ 2878903 w 6802287"/>
                <a:gd name="connsiteY20" fmla="*/ 1657728 h 4745608"/>
                <a:gd name="connsiteX21" fmla="*/ 3187513 w 6802287"/>
                <a:gd name="connsiteY21" fmla="*/ 1657728 h 4745608"/>
                <a:gd name="connsiteX22" fmla="*/ 3370393 w 6802287"/>
                <a:gd name="connsiteY22" fmla="*/ 1566288 h 4745608"/>
                <a:gd name="connsiteX23" fmla="*/ 3488066 w 6802287"/>
                <a:gd name="connsiteY23" fmla="*/ 1246753 h 4745608"/>
                <a:gd name="connsiteX24" fmla="*/ 3495138 w 6802287"/>
                <a:gd name="connsiteY24" fmla="*/ 1115548 h 4745608"/>
                <a:gd name="connsiteX25" fmla="*/ 3493650 w 6802287"/>
                <a:gd name="connsiteY25" fmla="*/ 1063976 h 4745608"/>
                <a:gd name="connsiteX26" fmla="*/ 3450403 w 6802287"/>
                <a:gd name="connsiteY26" fmla="*/ 777618 h 4745608"/>
                <a:gd name="connsiteX27" fmla="*/ 3119893 w 6802287"/>
                <a:gd name="connsiteY27" fmla="*/ 321571 h 4745608"/>
                <a:gd name="connsiteX28" fmla="*/ 3497351 w 6802287"/>
                <a:gd name="connsiteY28" fmla="*/ 674883 h 4745608"/>
                <a:gd name="connsiteX29" fmla="*/ 3759013 w 6802287"/>
                <a:gd name="connsiteY29" fmla="*/ 571878 h 4745608"/>
                <a:gd name="connsiteX30" fmla="*/ 3999043 w 6802287"/>
                <a:gd name="connsiteY30" fmla="*/ 91818 h 4745608"/>
                <a:gd name="connsiteX31" fmla="*/ 4033333 w 6802287"/>
                <a:gd name="connsiteY31" fmla="*/ 11808 h 4745608"/>
                <a:gd name="connsiteX32" fmla="*/ 3984569 w 6802287"/>
                <a:gd name="connsiteY32" fmla="*/ 247366 h 4745608"/>
                <a:gd name="connsiteX33" fmla="*/ 3812791 w 6802287"/>
                <a:gd name="connsiteY33" fmla="*/ 647417 h 4745608"/>
                <a:gd name="connsiteX34" fmla="*/ 3592906 w 6802287"/>
                <a:gd name="connsiteY34" fmla="*/ 811408 h 4745608"/>
                <a:gd name="connsiteX35" fmla="*/ 3604425 w 6802287"/>
                <a:gd name="connsiteY35" fmla="*/ 999253 h 4745608"/>
                <a:gd name="connsiteX36" fmla="*/ 3872985 w 6802287"/>
                <a:gd name="connsiteY36" fmla="*/ 881976 h 4745608"/>
                <a:gd name="connsiteX37" fmla="*/ 4200754 w 6802287"/>
                <a:gd name="connsiteY37" fmla="*/ 774136 h 4745608"/>
                <a:gd name="connsiteX38" fmla="*/ 4064251 w 6802287"/>
                <a:gd name="connsiteY38" fmla="*/ 847195 h 4745608"/>
                <a:gd name="connsiteX39" fmla="*/ 3818880 w 6802287"/>
                <a:gd name="connsiteY39" fmla="*/ 991305 h 4745608"/>
                <a:gd name="connsiteX40" fmla="*/ 3658531 w 6802287"/>
                <a:gd name="connsiteY40" fmla="*/ 1093178 h 4745608"/>
                <a:gd name="connsiteX41" fmla="*/ 3622838 w 6802287"/>
                <a:gd name="connsiteY41" fmla="*/ 1221401 h 4745608"/>
                <a:gd name="connsiteX42" fmla="*/ 3577446 w 6802287"/>
                <a:gd name="connsiteY42" fmla="*/ 1500691 h 4745608"/>
                <a:gd name="connsiteX43" fmla="*/ 3461833 w 6802287"/>
                <a:gd name="connsiteY43" fmla="*/ 1726308 h 4745608"/>
                <a:gd name="connsiteX44" fmla="*/ 3278953 w 6802287"/>
                <a:gd name="connsiteY44" fmla="*/ 2034918 h 4745608"/>
                <a:gd name="connsiteX45" fmla="*/ 3288742 w 6802287"/>
                <a:gd name="connsiteY45" fmla="*/ 2273460 h 4745608"/>
                <a:gd name="connsiteX46" fmla="*/ 3434288 w 6802287"/>
                <a:gd name="connsiteY46" fmla="*/ 2417577 h 4745608"/>
                <a:gd name="connsiteX47" fmla="*/ 3641522 w 6802287"/>
                <a:gd name="connsiteY47" fmla="*/ 2521189 h 4745608"/>
                <a:gd name="connsiteX48" fmla="*/ 4079053 w 6802287"/>
                <a:gd name="connsiteY48" fmla="*/ 2777868 h 4745608"/>
                <a:gd name="connsiteX49" fmla="*/ 5882777 w 6802287"/>
                <a:gd name="connsiteY49" fmla="*/ 3521863 h 4745608"/>
                <a:gd name="connsiteX50" fmla="*/ 6625713 w 6802287"/>
                <a:gd name="connsiteY50" fmla="*/ 3781261 h 4745608"/>
                <a:gd name="connsiteX51" fmla="*/ 6784772 w 6802287"/>
                <a:gd name="connsiteY51" fmla="*/ 3866312 h 4745608"/>
                <a:gd name="connsiteX52" fmla="*/ 6798310 w 6802287"/>
                <a:gd name="connsiteY52" fmla="*/ 3978496 h 4745608"/>
                <a:gd name="connsiteX53" fmla="*/ 6722799 w 6802287"/>
                <a:gd name="connsiteY53" fmla="*/ 4131510 h 4745608"/>
                <a:gd name="connsiteX54" fmla="*/ 6580714 w 6802287"/>
                <a:gd name="connsiteY54" fmla="*/ 4081536 h 4745608"/>
                <a:gd name="connsiteX55" fmla="*/ 6110863 w 6802287"/>
                <a:gd name="connsiteY55" fmla="*/ 3868256 h 4745608"/>
                <a:gd name="connsiteX56" fmla="*/ 4940575 w 6802287"/>
                <a:gd name="connsiteY56" fmla="*/ 3376168 h 4745608"/>
                <a:gd name="connsiteX57" fmla="*/ 3944371 w 6802287"/>
                <a:gd name="connsiteY57" fmla="*/ 2976643 h 4745608"/>
                <a:gd name="connsiteX58" fmla="*/ 3460193 w 6802287"/>
                <a:gd name="connsiteY58" fmla="*/ 2852901 h 4745608"/>
                <a:gd name="connsiteX59" fmla="*/ 3217865 w 6802287"/>
                <a:gd name="connsiteY59" fmla="*/ 2829045 h 4745608"/>
                <a:gd name="connsiteX60" fmla="*/ 3025524 w 6802287"/>
                <a:gd name="connsiteY60" fmla="*/ 2858861 h 4745608"/>
                <a:gd name="connsiteX61" fmla="*/ 2832855 w 6802287"/>
                <a:gd name="connsiteY61" fmla="*/ 2930924 h 4745608"/>
                <a:gd name="connsiteX62" fmla="*/ 2820111 w 6802287"/>
                <a:gd name="connsiteY62" fmla="*/ 3026344 h 4745608"/>
                <a:gd name="connsiteX63" fmla="*/ 2959241 w 6802287"/>
                <a:gd name="connsiteY63" fmla="*/ 3167976 h 4745608"/>
                <a:gd name="connsiteX64" fmla="*/ 3176083 w 6802287"/>
                <a:gd name="connsiteY64" fmla="*/ 3269358 h 4745608"/>
                <a:gd name="connsiteX65" fmla="*/ 3388239 w 6802287"/>
                <a:gd name="connsiteY65" fmla="*/ 3442290 h 4745608"/>
                <a:gd name="connsiteX66" fmla="*/ 3212014 w 6802287"/>
                <a:gd name="connsiteY66" fmla="*/ 3336948 h 4745608"/>
                <a:gd name="connsiteX67" fmla="*/ 3004633 w 6802287"/>
                <a:gd name="connsiteY67" fmla="*/ 3276814 h 4745608"/>
                <a:gd name="connsiteX68" fmla="*/ 2771676 w 6802287"/>
                <a:gd name="connsiteY68" fmla="*/ 3166987 h 4745608"/>
                <a:gd name="connsiteX69" fmla="*/ 2638873 w 6802287"/>
                <a:gd name="connsiteY69" fmla="*/ 3097908 h 4745608"/>
                <a:gd name="connsiteX70" fmla="*/ 2570293 w 6802287"/>
                <a:gd name="connsiteY70" fmla="*/ 3109338 h 4745608"/>
                <a:gd name="connsiteX71" fmla="*/ 2525557 w 6802287"/>
                <a:gd name="connsiteY71" fmla="*/ 3326508 h 4745608"/>
                <a:gd name="connsiteX72" fmla="*/ 2584349 w 6802287"/>
                <a:gd name="connsiteY72" fmla="*/ 3577470 h 4745608"/>
                <a:gd name="connsiteX73" fmla="*/ 2663703 w 6802287"/>
                <a:gd name="connsiteY73" fmla="*/ 3996904 h 4745608"/>
                <a:gd name="connsiteX74" fmla="*/ 2633113 w 6802287"/>
                <a:gd name="connsiteY74" fmla="*/ 4192703 h 4745608"/>
                <a:gd name="connsiteX75" fmla="*/ 2539703 w 6802287"/>
                <a:gd name="connsiteY75" fmla="*/ 4455574 h 4745608"/>
                <a:gd name="connsiteX76" fmla="*/ 2595212 w 6802287"/>
                <a:gd name="connsiteY76" fmla="*/ 3945217 h 4745608"/>
                <a:gd name="connsiteX77" fmla="*/ 2481240 w 6802287"/>
                <a:gd name="connsiteY77" fmla="*/ 3566538 h 4745608"/>
                <a:gd name="connsiteX78" fmla="*/ 2307403 w 6802287"/>
                <a:gd name="connsiteY78" fmla="*/ 3166488 h 4745608"/>
                <a:gd name="connsiteX79" fmla="*/ 2261683 w 6802287"/>
                <a:gd name="connsiteY79" fmla="*/ 3063618 h 4745608"/>
                <a:gd name="connsiteX80" fmla="*/ 2078803 w 6802287"/>
                <a:gd name="connsiteY80" fmla="*/ 2949318 h 4745608"/>
                <a:gd name="connsiteX81" fmla="*/ 1824299 w 6802287"/>
                <a:gd name="connsiteY81" fmla="*/ 3002494 h 4745608"/>
                <a:gd name="connsiteX82" fmla="*/ 1412162 w 6802287"/>
                <a:gd name="connsiteY82" fmla="*/ 3235573 h 4745608"/>
                <a:gd name="connsiteX83" fmla="*/ 1381573 w 6802287"/>
                <a:gd name="connsiteY83" fmla="*/ 3680838 h 4745608"/>
                <a:gd name="connsiteX84" fmla="*/ 1340867 w 6802287"/>
                <a:gd name="connsiteY84" fmla="*/ 3980504 h 4745608"/>
                <a:gd name="connsiteX85" fmla="*/ 1197619 w 6802287"/>
                <a:gd name="connsiteY85" fmla="*/ 4738831 h 4745608"/>
                <a:gd name="connsiteX86" fmla="*/ 1220896 w 6802287"/>
                <a:gd name="connsiteY86" fmla="*/ 4338309 h 4745608"/>
                <a:gd name="connsiteX87" fmla="*/ 1242772 w 6802287"/>
                <a:gd name="connsiteY87" fmla="*/ 4080888 h 4745608"/>
                <a:gd name="connsiteX88" fmla="*/ 1198693 w 6802287"/>
                <a:gd name="connsiteY88" fmla="*/ 3909438 h 4745608"/>
                <a:gd name="connsiteX89" fmla="*/ 970093 w 6802287"/>
                <a:gd name="connsiteY89" fmla="*/ 3989448 h 4745608"/>
                <a:gd name="connsiteX90" fmla="*/ 766328 w 6802287"/>
                <a:gd name="connsiteY90" fmla="*/ 4131990 h 4745608"/>
                <a:gd name="connsiteX91" fmla="*/ 555808 w 6802287"/>
                <a:gd name="connsiteY91" fmla="*/ 4355688 h 4745608"/>
                <a:gd name="connsiteX92" fmla="*/ 785900 w 6802287"/>
                <a:gd name="connsiteY92" fmla="*/ 4017771 h 4745608"/>
                <a:gd name="connsiteX93" fmla="*/ 1130113 w 6802287"/>
                <a:gd name="connsiteY93" fmla="*/ 3817500 h 4745608"/>
                <a:gd name="connsiteX94" fmla="*/ 1278703 w 6802287"/>
                <a:gd name="connsiteY94" fmla="*/ 3726558 h 4745608"/>
                <a:gd name="connsiteX95" fmla="*/ 1269661 w 6802287"/>
                <a:gd name="connsiteY95" fmla="*/ 3390117 h 4745608"/>
                <a:gd name="connsiteX96" fmla="*/ 1309620 w 6802287"/>
                <a:gd name="connsiteY96" fmla="*/ 3169963 h 4745608"/>
                <a:gd name="connsiteX97" fmla="*/ 1393003 w 6802287"/>
                <a:gd name="connsiteY97" fmla="*/ 3052188 h 4745608"/>
                <a:gd name="connsiteX98" fmla="*/ 1080693 w 6802287"/>
                <a:gd name="connsiteY98" fmla="*/ 2984604 h 4745608"/>
                <a:gd name="connsiteX99" fmla="*/ 663453 w 6802287"/>
                <a:gd name="connsiteY99" fmla="*/ 3023360 h 4745608"/>
                <a:gd name="connsiteX100" fmla="*/ 235111 w 6802287"/>
                <a:gd name="connsiteY100" fmla="*/ 3217172 h 4745608"/>
                <a:gd name="connsiteX101" fmla="*/ 421453 w 6802287"/>
                <a:gd name="connsiteY101" fmla="*/ 3029328 h 4745608"/>
                <a:gd name="connsiteX102" fmla="*/ 627193 w 6802287"/>
                <a:gd name="connsiteY102" fmla="*/ 2926458 h 4745608"/>
                <a:gd name="connsiteX103" fmla="*/ 854480 w 6802287"/>
                <a:gd name="connsiteY103" fmla="*/ 2889178 h 4745608"/>
                <a:gd name="connsiteX104" fmla="*/ 1149272 w 6802287"/>
                <a:gd name="connsiteY104" fmla="*/ 2889676 h 4745608"/>
                <a:gd name="connsiteX105" fmla="*/ 1531894 w 6802287"/>
                <a:gd name="connsiteY105" fmla="*/ 2917507 h 4745608"/>
                <a:gd name="connsiteX106" fmla="*/ 1860559 w 6802287"/>
                <a:gd name="connsiteY106" fmla="*/ 2766431 h 4745608"/>
                <a:gd name="connsiteX107" fmla="*/ 1701613 w 6802287"/>
                <a:gd name="connsiteY107" fmla="*/ 2263518 h 4745608"/>
                <a:gd name="connsiteX108" fmla="*/ 1690183 w 6802287"/>
                <a:gd name="connsiteY108" fmla="*/ 1966338 h 4745608"/>
                <a:gd name="connsiteX109" fmla="*/ 1381991 w 6802287"/>
                <a:gd name="connsiteY109" fmla="*/ 1841604 h 4745608"/>
                <a:gd name="connsiteX110" fmla="*/ 1095823 w 6802287"/>
                <a:gd name="connsiteY110" fmla="*/ 1714878 h 4745608"/>
                <a:gd name="connsiteX111" fmla="*/ 746507 w 6802287"/>
                <a:gd name="connsiteY111" fmla="*/ 1626415 h 4745608"/>
                <a:gd name="connsiteX112" fmla="*/ 352873 w 6802287"/>
                <a:gd name="connsiteY112" fmla="*/ 1726308 h 4745608"/>
                <a:gd name="connsiteX113" fmla="*/ 113171 w 6802287"/>
                <a:gd name="connsiteY113" fmla="*/ 1763582 h 4745608"/>
                <a:gd name="connsiteX114" fmla="*/ 9973 w 6802287"/>
                <a:gd name="connsiteY114" fmla="*/ 1737738 h 4745608"/>
                <a:gd name="connsiteX115" fmla="*/ 348516 w 6802287"/>
                <a:gd name="connsiteY115" fmla="*/ 1643812 h 4745608"/>
                <a:gd name="connsiteX116" fmla="*/ 653097 w 6802287"/>
                <a:gd name="connsiteY116" fmla="*/ 1543920 h 4745608"/>
                <a:gd name="connsiteX117" fmla="*/ 1072963 w 6802287"/>
                <a:gd name="connsiteY117" fmla="*/ 1612008 h 4745608"/>
                <a:gd name="connsiteX118" fmla="*/ 1244413 w 6802287"/>
                <a:gd name="connsiteY118" fmla="*/ 1657728 h 4745608"/>
                <a:gd name="connsiteX119" fmla="*/ 1205766 w 6802287"/>
                <a:gd name="connsiteY119" fmla="*/ 1451988 h 4745608"/>
                <a:gd name="connsiteX120" fmla="*/ 1046313 w 6802287"/>
                <a:gd name="connsiteY120" fmla="*/ 815409 h 4745608"/>
                <a:gd name="connsiteX121" fmla="*/ 1221553 w 6802287"/>
                <a:gd name="connsiteY121" fmla="*/ 1211958 h 4745608"/>
                <a:gd name="connsiteX0" fmla="*/ 1221553 w 6802287"/>
                <a:gd name="connsiteY0" fmla="*/ 1211958 h 4745608"/>
                <a:gd name="connsiteX1" fmla="*/ 1343911 w 6802287"/>
                <a:gd name="connsiteY1" fmla="*/ 1559828 h 4745608"/>
                <a:gd name="connsiteX2" fmla="*/ 1553023 w 6802287"/>
                <a:gd name="connsiteY2" fmla="*/ 1657728 h 4745608"/>
                <a:gd name="connsiteX3" fmla="*/ 1907353 w 6802287"/>
                <a:gd name="connsiteY3" fmla="*/ 1680588 h 4745608"/>
                <a:gd name="connsiteX4" fmla="*/ 2021653 w 6802287"/>
                <a:gd name="connsiteY4" fmla="*/ 1543428 h 4745608"/>
                <a:gd name="connsiteX5" fmla="*/ 2124523 w 6802287"/>
                <a:gd name="connsiteY5" fmla="*/ 1291968 h 4745608"/>
                <a:gd name="connsiteX6" fmla="*/ 2124523 w 6802287"/>
                <a:gd name="connsiteY6" fmla="*/ 1120518 h 4745608"/>
                <a:gd name="connsiteX7" fmla="*/ 2068029 w 6802287"/>
                <a:gd name="connsiteY7" fmla="*/ 825325 h 4745608"/>
                <a:gd name="connsiteX8" fmla="*/ 2078803 w 6802287"/>
                <a:gd name="connsiteY8" fmla="*/ 777618 h 4745608"/>
                <a:gd name="connsiteX9" fmla="*/ 2170243 w 6802287"/>
                <a:gd name="connsiteY9" fmla="*/ 1086228 h 4745608"/>
                <a:gd name="connsiteX10" fmla="*/ 2215963 w 6802287"/>
                <a:gd name="connsiteY10" fmla="*/ 1269108 h 4745608"/>
                <a:gd name="connsiteX11" fmla="*/ 2284543 w 6802287"/>
                <a:gd name="connsiteY11" fmla="*/ 1303398 h 4745608"/>
                <a:gd name="connsiteX12" fmla="*/ 2330263 w 6802287"/>
                <a:gd name="connsiteY12" fmla="*/ 1166238 h 4745608"/>
                <a:gd name="connsiteX13" fmla="*/ 2467423 w 6802287"/>
                <a:gd name="connsiteY13" fmla="*/ 880488 h 4745608"/>
                <a:gd name="connsiteX14" fmla="*/ 2558863 w 6802287"/>
                <a:gd name="connsiteY14" fmla="*/ 640458 h 4745608"/>
                <a:gd name="connsiteX15" fmla="*/ 2616013 w 6802287"/>
                <a:gd name="connsiteY15" fmla="*/ 537588 h 4745608"/>
                <a:gd name="connsiteX16" fmla="*/ 2558863 w 6802287"/>
                <a:gd name="connsiteY16" fmla="*/ 789048 h 4745608"/>
                <a:gd name="connsiteX17" fmla="*/ 2444563 w 6802287"/>
                <a:gd name="connsiteY17" fmla="*/ 1097658 h 4745608"/>
                <a:gd name="connsiteX18" fmla="*/ 2375983 w 6802287"/>
                <a:gd name="connsiteY18" fmla="*/ 1406268 h 4745608"/>
                <a:gd name="connsiteX19" fmla="*/ 2558863 w 6802287"/>
                <a:gd name="connsiteY19" fmla="*/ 1577718 h 4745608"/>
                <a:gd name="connsiteX20" fmla="*/ 2878903 w 6802287"/>
                <a:gd name="connsiteY20" fmla="*/ 1657728 h 4745608"/>
                <a:gd name="connsiteX21" fmla="*/ 3187513 w 6802287"/>
                <a:gd name="connsiteY21" fmla="*/ 1657728 h 4745608"/>
                <a:gd name="connsiteX22" fmla="*/ 3370393 w 6802287"/>
                <a:gd name="connsiteY22" fmla="*/ 1566288 h 4745608"/>
                <a:gd name="connsiteX23" fmla="*/ 3488066 w 6802287"/>
                <a:gd name="connsiteY23" fmla="*/ 1246753 h 4745608"/>
                <a:gd name="connsiteX24" fmla="*/ 3495138 w 6802287"/>
                <a:gd name="connsiteY24" fmla="*/ 1115548 h 4745608"/>
                <a:gd name="connsiteX25" fmla="*/ 3493650 w 6802287"/>
                <a:gd name="connsiteY25" fmla="*/ 1063976 h 4745608"/>
                <a:gd name="connsiteX26" fmla="*/ 3450403 w 6802287"/>
                <a:gd name="connsiteY26" fmla="*/ 777618 h 4745608"/>
                <a:gd name="connsiteX27" fmla="*/ 3119893 w 6802287"/>
                <a:gd name="connsiteY27" fmla="*/ 321571 h 4745608"/>
                <a:gd name="connsiteX28" fmla="*/ 3497351 w 6802287"/>
                <a:gd name="connsiteY28" fmla="*/ 674883 h 4745608"/>
                <a:gd name="connsiteX29" fmla="*/ 3759013 w 6802287"/>
                <a:gd name="connsiteY29" fmla="*/ 571878 h 4745608"/>
                <a:gd name="connsiteX30" fmla="*/ 3999043 w 6802287"/>
                <a:gd name="connsiteY30" fmla="*/ 91818 h 4745608"/>
                <a:gd name="connsiteX31" fmla="*/ 4033333 w 6802287"/>
                <a:gd name="connsiteY31" fmla="*/ 11808 h 4745608"/>
                <a:gd name="connsiteX32" fmla="*/ 3984569 w 6802287"/>
                <a:gd name="connsiteY32" fmla="*/ 247366 h 4745608"/>
                <a:gd name="connsiteX33" fmla="*/ 3812791 w 6802287"/>
                <a:gd name="connsiteY33" fmla="*/ 647417 h 4745608"/>
                <a:gd name="connsiteX34" fmla="*/ 3592906 w 6802287"/>
                <a:gd name="connsiteY34" fmla="*/ 811408 h 4745608"/>
                <a:gd name="connsiteX35" fmla="*/ 3604425 w 6802287"/>
                <a:gd name="connsiteY35" fmla="*/ 999253 h 4745608"/>
                <a:gd name="connsiteX36" fmla="*/ 3872985 w 6802287"/>
                <a:gd name="connsiteY36" fmla="*/ 881976 h 4745608"/>
                <a:gd name="connsiteX37" fmla="*/ 4200754 w 6802287"/>
                <a:gd name="connsiteY37" fmla="*/ 774136 h 4745608"/>
                <a:gd name="connsiteX38" fmla="*/ 4064251 w 6802287"/>
                <a:gd name="connsiteY38" fmla="*/ 847195 h 4745608"/>
                <a:gd name="connsiteX39" fmla="*/ 3818880 w 6802287"/>
                <a:gd name="connsiteY39" fmla="*/ 991305 h 4745608"/>
                <a:gd name="connsiteX40" fmla="*/ 3658531 w 6802287"/>
                <a:gd name="connsiteY40" fmla="*/ 1093178 h 4745608"/>
                <a:gd name="connsiteX41" fmla="*/ 3622838 w 6802287"/>
                <a:gd name="connsiteY41" fmla="*/ 1221401 h 4745608"/>
                <a:gd name="connsiteX42" fmla="*/ 3577446 w 6802287"/>
                <a:gd name="connsiteY42" fmla="*/ 1500691 h 4745608"/>
                <a:gd name="connsiteX43" fmla="*/ 3461833 w 6802287"/>
                <a:gd name="connsiteY43" fmla="*/ 1726308 h 4745608"/>
                <a:gd name="connsiteX44" fmla="*/ 3278953 w 6802287"/>
                <a:gd name="connsiteY44" fmla="*/ 2034918 h 4745608"/>
                <a:gd name="connsiteX45" fmla="*/ 3288742 w 6802287"/>
                <a:gd name="connsiteY45" fmla="*/ 2273460 h 4745608"/>
                <a:gd name="connsiteX46" fmla="*/ 3434288 w 6802287"/>
                <a:gd name="connsiteY46" fmla="*/ 2417577 h 4745608"/>
                <a:gd name="connsiteX47" fmla="*/ 3641522 w 6802287"/>
                <a:gd name="connsiteY47" fmla="*/ 2521189 h 4745608"/>
                <a:gd name="connsiteX48" fmla="*/ 4079053 w 6802287"/>
                <a:gd name="connsiteY48" fmla="*/ 2777868 h 4745608"/>
                <a:gd name="connsiteX49" fmla="*/ 5882777 w 6802287"/>
                <a:gd name="connsiteY49" fmla="*/ 3521863 h 4745608"/>
                <a:gd name="connsiteX50" fmla="*/ 6625713 w 6802287"/>
                <a:gd name="connsiteY50" fmla="*/ 3781261 h 4745608"/>
                <a:gd name="connsiteX51" fmla="*/ 6784772 w 6802287"/>
                <a:gd name="connsiteY51" fmla="*/ 3866312 h 4745608"/>
                <a:gd name="connsiteX52" fmla="*/ 6798310 w 6802287"/>
                <a:gd name="connsiteY52" fmla="*/ 3978496 h 4745608"/>
                <a:gd name="connsiteX53" fmla="*/ 6719707 w 6802287"/>
                <a:gd name="connsiteY53" fmla="*/ 4117459 h 4745608"/>
                <a:gd name="connsiteX54" fmla="*/ 6580714 w 6802287"/>
                <a:gd name="connsiteY54" fmla="*/ 4081536 h 4745608"/>
                <a:gd name="connsiteX55" fmla="*/ 6110863 w 6802287"/>
                <a:gd name="connsiteY55" fmla="*/ 3868256 h 4745608"/>
                <a:gd name="connsiteX56" fmla="*/ 4940575 w 6802287"/>
                <a:gd name="connsiteY56" fmla="*/ 3376168 h 4745608"/>
                <a:gd name="connsiteX57" fmla="*/ 3944371 w 6802287"/>
                <a:gd name="connsiteY57" fmla="*/ 2976643 h 4745608"/>
                <a:gd name="connsiteX58" fmla="*/ 3460193 w 6802287"/>
                <a:gd name="connsiteY58" fmla="*/ 2852901 h 4745608"/>
                <a:gd name="connsiteX59" fmla="*/ 3217865 w 6802287"/>
                <a:gd name="connsiteY59" fmla="*/ 2829045 h 4745608"/>
                <a:gd name="connsiteX60" fmla="*/ 3025524 w 6802287"/>
                <a:gd name="connsiteY60" fmla="*/ 2858861 h 4745608"/>
                <a:gd name="connsiteX61" fmla="*/ 2832855 w 6802287"/>
                <a:gd name="connsiteY61" fmla="*/ 2930924 h 4745608"/>
                <a:gd name="connsiteX62" fmla="*/ 2820111 w 6802287"/>
                <a:gd name="connsiteY62" fmla="*/ 3026344 h 4745608"/>
                <a:gd name="connsiteX63" fmla="*/ 2959241 w 6802287"/>
                <a:gd name="connsiteY63" fmla="*/ 3167976 h 4745608"/>
                <a:gd name="connsiteX64" fmla="*/ 3176083 w 6802287"/>
                <a:gd name="connsiteY64" fmla="*/ 3269358 h 4745608"/>
                <a:gd name="connsiteX65" fmla="*/ 3388239 w 6802287"/>
                <a:gd name="connsiteY65" fmla="*/ 3442290 h 4745608"/>
                <a:gd name="connsiteX66" fmla="*/ 3212014 w 6802287"/>
                <a:gd name="connsiteY66" fmla="*/ 3336948 h 4745608"/>
                <a:gd name="connsiteX67" fmla="*/ 3004633 w 6802287"/>
                <a:gd name="connsiteY67" fmla="*/ 3276814 h 4745608"/>
                <a:gd name="connsiteX68" fmla="*/ 2771676 w 6802287"/>
                <a:gd name="connsiteY68" fmla="*/ 3166987 h 4745608"/>
                <a:gd name="connsiteX69" fmla="*/ 2638873 w 6802287"/>
                <a:gd name="connsiteY69" fmla="*/ 3097908 h 4745608"/>
                <a:gd name="connsiteX70" fmla="*/ 2570293 w 6802287"/>
                <a:gd name="connsiteY70" fmla="*/ 3109338 h 4745608"/>
                <a:gd name="connsiteX71" fmla="*/ 2525557 w 6802287"/>
                <a:gd name="connsiteY71" fmla="*/ 3326508 h 4745608"/>
                <a:gd name="connsiteX72" fmla="*/ 2584349 w 6802287"/>
                <a:gd name="connsiteY72" fmla="*/ 3577470 h 4745608"/>
                <a:gd name="connsiteX73" fmla="*/ 2663703 w 6802287"/>
                <a:gd name="connsiteY73" fmla="*/ 3996904 h 4745608"/>
                <a:gd name="connsiteX74" fmla="*/ 2633113 w 6802287"/>
                <a:gd name="connsiteY74" fmla="*/ 4192703 h 4745608"/>
                <a:gd name="connsiteX75" fmla="*/ 2539703 w 6802287"/>
                <a:gd name="connsiteY75" fmla="*/ 4455574 h 4745608"/>
                <a:gd name="connsiteX76" fmla="*/ 2595212 w 6802287"/>
                <a:gd name="connsiteY76" fmla="*/ 3945217 h 4745608"/>
                <a:gd name="connsiteX77" fmla="*/ 2481240 w 6802287"/>
                <a:gd name="connsiteY77" fmla="*/ 3566538 h 4745608"/>
                <a:gd name="connsiteX78" fmla="*/ 2307403 w 6802287"/>
                <a:gd name="connsiteY78" fmla="*/ 3166488 h 4745608"/>
                <a:gd name="connsiteX79" fmla="*/ 2261683 w 6802287"/>
                <a:gd name="connsiteY79" fmla="*/ 3063618 h 4745608"/>
                <a:gd name="connsiteX80" fmla="*/ 2078803 w 6802287"/>
                <a:gd name="connsiteY80" fmla="*/ 2949318 h 4745608"/>
                <a:gd name="connsiteX81" fmla="*/ 1824299 w 6802287"/>
                <a:gd name="connsiteY81" fmla="*/ 3002494 h 4745608"/>
                <a:gd name="connsiteX82" fmla="*/ 1412162 w 6802287"/>
                <a:gd name="connsiteY82" fmla="*/ 3235573 h 4745608"/>
                <a:gd name="connsiteX83" fmla="*/ 1381573 w 6802287"/>
                <a:gd name="connsiteY83" fmla="*/ 3680838 h 4745608"/>
                <a:gd name="connsiteX84" fmla="*/ 1340867 w 6802287"/>
                <a:gd name="connsiteY84" fmla="*/ 3980504 h 4745608"/>
                <a:gd name="connsiteX85" fmla="*/ 1197619 w 6802287"/>
                <a:gd name="connsiteY85" fmla="*/ 4738831 h 4745608"/>
                <a:gd name="connsiteX86" fmla="*/ 1220896 w 6802287"/>
                <a:gd name="connsiteY86" fmla="*/ 4338309 h 4745608"/>
                <a:gd name="connsiteX87" fmla="*/ 1242772 w 6802287"/>
                <a:gd name="connsiteY87" fmla="*/ 4080888 h 4745608"/>
                <a:gd name="connsiteX88" fmla="*/ 1198693 w 6802287"/>
                <a:gd name="connsiteY88" fmla="*/ 3909438 h 4745608"/>
                <a:gd name="connsiteX89" fmla="*/ 970093 w 6802287"/>
                <a:gd name="connsiteY89" fmla="*/ 3989448 h 4745608"/>
                <a:gd name="connsiteX90" fmla="*/ 766328 w 6802287"/>
                <a:gd name="connsiteY90" fmla="*/ 4131990 h 4745608"/>
                <a:gd name="connsiteX91" fmla="*/ 555808 w 6802287"/>
                <a:gd name="connsiteY91" fmla="*/ 4355688 h 4745608"/>
                <a:gd name="connsiteX92" fmla="*/ 785900 w 6802287"/>
                <a:gd name="connsiteY92" fmla="*/ 4017771 h 4745608"/>
                <a:gd name="connsiteX93" fmla="*/ 1130113 w 6802287"/>
                <a:gd name="connsiteY93" fmla="*/ 3817500 h 4745608"/>
                <a:gd name="connsiteX94" fmla="*/ 1278703 w 6802287"/>
                <a:gd name="connsiteY94" fmla="*/ 3726558 h 4745608"/>
                <a:gd name="connsiteX95" fmla="*/ 1269661 w 6802287"/>
                <a:gd name="connsiteY95" fmla="*/ 3390117 h 4745608"/>
                <a:gd name="connsiteX96" fmla="*/ 1309620 w 6802287"/>
                <a:gd name="connsiteY96" fmla="*/ 3169963 h 4745608"/>
                <a:gd name="connsiteX97" fmla="*/ 1393003 w 6802287"/>
                <a:gd name="connsiteY97" fmla="*/ 3052188 h 4745608"/>
                <a:gd name="connsiteX98" fmla="*/ 1080693 w 6802287"/>
                <a:gd name="connsiteY98" fmla="*/ 2984604 h 4745608"/>
                <a:gd name="connsiteX99" fmla="*/ 663453 w 6802287"/>
                <a:gd name="connsiteY99" fmla="*/ 3023360 h 4745608"/>
                <a:gd name="connsiteX100" fmla="*/ 235111 w 6802287"/>
                <a:gd name="connsiteY100" fmla="*/ 3217172 h 4745608"/>
                <a:gd name="connsiteX101" fmla="*/ 421453 w 6802287"/>
                <a:gd name="connsiteY101" fmla="*/ 3029328 h 4745608"/>
                <a:gd name="connsiteX102" fmla="*/ 627193 w 6802287"/>
                <a:gd name="connsiteY102" fmla="*/ 2926458 h 4745608"/>
                <a:gd name="connsiteX103" fmla="*/ 854480 w 6802287"/>
                <a:gd name="connsiteY103" fmla="*/ 2889178 h 4745608"/>
                <a:gd name="connsiteX104" fmla="*/ 1149272 w 6802287"/>
                <a:gd name="connsiteY104" fmla="*/ 2889676 h 4745608"/>
                <a:gd name="connsiteX105" fmla="*/ 1531894 w 6802287"/>
                <a:gd name="connsiteY105" fmla="*/ 2917507 h 4745608"/>
                <a:gd name="connsiteX106" fmla="*/ 1860559 w 6802287"/>
                <a:gd name="connsiteY106" fmla="*/ 2766431 h 4745608"/>
                <a:gd name="connsiteX107" fmla="*/ 1701613 w 6802287"/>
                <a:gd name="connsiteY107" fmla="*/ 2263518 h 4745608"/>
                <a:gd name="connsiteX108" fmla="*/ 1690183 w 6802287"/>
                <a:gd name="connsiteY108" fmla="*/ 1966338 h 4745608"/>
                <a:gd name="connsiteX109" fmla="*/ 1381991 w 6802287"/>
                <a:gd name="connsiteY109" fmla="*/ 1841604 h 4745608"/>
                <a:gd name="connsiteX110" fmla="*/ 1095823 w 6802287"/>
                <a:gd name="connsiteY110" fmla="*/ 1714878 h 4745608"/>
                <a:gd name="connsiteX111" fmla="*/ 746507 w 6802287"/>
                <a:gd name="connsiteY111" fmla="*/ 1626415 h 4745608"/>
                <a:gd name="connsiteX112" fmla="*/ 352873 w 6802287"/>
                <a:gd name="connsiteY112" fmla="*/ 1726308 h 4745608"/>
                <a:gd name="connsiteX113" fmla="*/ 113171 w 6802287"/>
                <a:gd name="connsiteY113" fmla="*/ 1763582 h 4745608"/>
                <a:gd name="connsiteX114" fmla="*/ 9973 w 6802287"/>
                <a:gd name="connsiteY114" fmla="*/ 1737738 h 4745608"/>
                <a:gd name="connsiteX115" fmla="*/ 348516 w 6802287"/>
                <a:gd name="connsiteY115" fmla="*/ 1643812 h 4745608"/>
                <a:gd name="connsiteX116" fmla="*/ 653097 w 6802287"/>
                <a:gd name="connsiteY116" fmla="*/ 1543920 h 4745608"/>
                <a:gd name="connsiteX117" fmla="*/ 1072963 w 6802287"/>
                <a:gd name="connsiteY117" fmla="*/ 1612008 h 4745608"/>
                <a:gd name="connsiteX118" fmla="*/ 1244413 w 6802287"/>
                <a:gd name="connsiteY118" fmla="*/ 1657728 h 4745608"/>
                <a:gd name="connsiteX119" fmla="*/ 1205766 w 6802287"/>
                <a:gd name="connsiteY119" fmla="*/ 1451988 h 4745608"/>
                <a:gd name="connsiteX120" fmla="*/ 1046313 w 6802287"/>
                <a:gd name="connsiteY120" fmla="*/ 815409 h 4745608"/>
                <a:gd name="connsiteX121" fmla="*/ 1221553 w 6802287"/>
                <a:gd name="connsiteY121" fmla="*/ 1211958 h 4745608"/>
                <a:gd name="connsiteX0" fmla="*/ 1221553 w 6802287"/>
                <a:gd name="connsiteY0" fmla="*/ 1211958 h 4745608"/>
                <a:gd name="connsiteX1" fmla="*/ 1343911 w 6802287"/>
                <a:gd name="connsiteY1" fmla="*/ 1559828 h 4745608"/>
                <a:gd name="connsiteX2" fmla="*/ 1553023 w 6802287"/>
                <a:gd name="connsiteY2" fmla="*/ 1657728 h 4745608"/>
                <a:gd name="connsiteX3" fmla="*/ 1907353 w 6802287"/>
                <a:gd name="connsiteY3" fmla="*/ 1680588 h 4745608"/>
                <a:gd name="connsiteX4" fmla="*/ 2021653 w 6802287"/>
                <a:gd name="connsiteY4" fmla="*/ 1543428 h 4745608"/>
                <a:gd name="connsiteX5" fmla="*/ 2124523 w 6802287"/>
                <a:gd name="connsiteY5" fmla="*/ 1291968 h 4745608"/>
                <a:gd name="connsiteX6" fmla="*/ 2124523 w 6802287"/>
                <a:gd name="connsiteY6" fmla="*/ 1120518 h 4745608"/>
                <a:gd name="connsiteX7" fmla="*/ 2068029 w 6802287"/>
                <a:gd name="connsiteY7" fmla="*/ 825325 h 4745608"/>
                <a:gd name="connsiteX8" fmla="*/ 2078803 w 6802287"/>
                <a:gd name="connsiteY8" fmla="*/ 777618 h 4745608"/>
                <a:gd name="connsiteX9" fmla="*/ 2170243 w 6802287"/>
                <a:gd name="connsiteY9" fmla="*/ 1086228 h 4745608"/>
                <a:gd name="connsiteX10" fmla="*/ 2215963 w 6802287"/>
                <a:gd name="connsiteY10" fmla="*/ 1269108 h 4745608"/>
                <a:gd name="connsiteX11" fmla="*/ 2284543 w 6802287"/>
                <a:gd name="connsiteY11" fmla="*/ 1303398 h 4745608"/>
                <a:gd name="connsiteX12" fmla="*/ 2330263 w 6802287"/>
                <a:gd name="connsiteY12" fmla="*/ 1166238 h 4745608"/>
                <a:gd name="connsiteX13" fmla="*/ 2467423 w 6802287"/>
                <a:gd name="connsiteY13" fmla="*/ 880488 h 4745608"/>
                <a:gd name="connsiteX14" fmla="*/ 2558863 w 6802287"/>
                <a:gd name="connsiteY14" fmla="*/ 640458 h 4745608"/>
                <a:gd name="connsiteX15" fmla="*/ 2616013 w 6802287"/>
                <a:gd name="connsiteY15" fmla="*/ 537588 h 4745608"/>
                <a:gd name="connsiteX16" fmla="*/ 2558863 w 6802287"/>
                <a:gd name="connsiteY16" fmla="*/ 789048 h 4745608"/>
                <a:gd name="connsiteX17" fmla="*/ 2444563 w 6802287"/>
                <a:gd name="connsiteY17" fmla="*/ 1097658 h 4745608"/>
                <a:gd name="connsiteX18" fmla="*/ 2375983 w 6802287"/>
                <a:gd name="connsiteY18" fmla="*/ 1406268 h 4745608"/>
                <a:gd name="connsiteX19" fmla="*/ 2558863 w 6802287"/>
                <a:gd name="connsiteY19" fmla="*/ 1577718 h 4745608"/>
                <a:gd name="connsiteX20" fmla="*/ 2878903 w 6802287"/>
                <a:gd name="connsiteY20" fmla="*/ 1657728 h 4745608"/>
                <a:gd name="connsiteX21" fmla="*/ 3187513 w 6802287"/>
                <a:gd name="connsiteY21" fmla="*/ 1657728 h 4745608"/>
                <a:gd name="connsiteX22" fmla="*/ 3370393 w 6802287"/>
                <a:gd name="connsiteY22" fmla="*/ 1566288 h 4745608"/>
                <a:gd name="connsiteX23" fmla="*/ 3488066 w 6802287"/>
                <a:gd name="connsiteY23" fmla="*/ 1246753 h 4745608"/>
                <a:gd name="connsiteX24" fmla="*/ 3495138 w 6802287"/>
                <a:gd name="connsiteY24" fmla="*/ 1115548 h 4745608"/>
                <a:gd name="connsiteX25" fmla="*/ 3493650 w 6802287"/>
                <a:gd name="connsiteY25" fmla="*/ 1063976 h 4745608"/>
                <a:gd name="connsiteX26" fmla="*/ 3450403 w 6802287"/>
                <a:gd name="connsiteY26" fmla="*/ 777618 h 4745608"/>
                <a:gd name="connsiteX27" fmla="*/ 3119893 w 6802287"/>
                <a:gd name="connsiteY27" fmla="*/ 321571 h 4745608"/>
                <a:gd name="connsiteX28" fmla="*/ 3497351 w 6802287"/>
                <a:gd name="connsiteY28" fmla="*/ 674883 h 4745608"/>
                <a:gd name="connsiteX29" fmla="*/ 3759013 w 6802287"/>
                <a:gd name="connsiteY29" fmla="*/ 571878 h 4745608"/>
                <a:gd name="connsiteX30" fmla="*/ 3999043 w 6802287"/>
                <a:gd name="connsiteY30" fmla="*/ 91818 h 4745608"/>
                <a:gd name="connsiteX31" fmla="*/ 4033333 w 6802287"/>
                <a:gd name="connsiteY31" fmla="*/ 11808 h 4745608"/>
                <a:gd name="connsiteX32" fmla="*/ 3984569 w 6802287"/>
                <a:gd name="connsiteY32" fmla="*/ 247366 h 4745608"/>
                <a:gd name="connsiteX33" fmla="*/ 3812791 w 6802287"/>
                <a:gd name="connsiteY33" fmla="*/ 647417 h 4745608"/>
                <a:gd name="connsiteX34" fmla="*/ 3592906 w 6802287"/>
                <a:gd name="connsiteY34" fmla="*/ 811408 h 4745608"/>
                <a:gd name="connsiteX35" fmla="*/ 3604425 w 6802287"/>
                <a:gd name="connsiteY35" fmla="*/ 999253 h 4745608"/>
                <a:gd name="connsiteX36" fmla="*/ 3872985 w 6802287"/>
                <a:gd name="connsiteY36" fmla="*/ 881976 h 4745608"/>
                <a:gd name="connsiteX37" fmla="*/ 4200754 w 6802287"/>
                <a:gd name="connsiteY37" fmla="*/ 774136 h 4745608"/>
                <a:gd name="connsiteX38" fmla="*/ 4064251 w 6802287"/>
                <a:gd name="connsiteY38" fmla="*/ 847195 h 4745608"/>
                <a:gd name="connsiteX39" fmla="*/ 3818880 w 6802287"/>
                <a:gd name="connsiteY39" fmla="*/ 991305 h 4745608"/>
                <a:gd name="connsiteX40" fmla="*/ 3658531 w 6802287"/>
                <a:gd name="connsiteY40" fmla="*/ 1093178 h 4745608"/>
                <a:gd name="connsiteX41" fmla="*/ 3622838 w 6802287"/>
                <a:gd name="connsiteY41" fmla="*/ 1221401 h 4745608"/>
                <a:gd name="connsiteX42" fmla="*/ 3577446 w 6802287"/>
                <a:gd name="connsiteY42" fmla="*/ 1500691 h 4745608"/>
                <a:gd name="connsiteX43" fmla="*/ 3461833 w 6802287"/>
                <a:gd name="connsiteY43" fmla="*/ 1726308 h 4745608"/>
                <a:gd name="connsiteX44" fmla="*/ 3278953 w 6802287"/>
                <a:gd name="connsiteY44" fmla="*/ 2034918 h 4745608"/>
                <a:gd name="connsiteX45" fmla="*/ 3288742 w 6802287"/>
                <a:gd name="connsiteY45" fmla="*/ 2273460 h 4745608"/>
                <a:gd name="connsiteX46" fmla="*/ 3434288 w 6802287"/>
                <a:gd name="connsiteY46" fmla="*/ 2417577 h 4745608"/>
                <a:gd name="connsiteX47" fmla="*/ 3641522 w 6802287"/>
                <a:gd name="connsiteY47" fmla="*/ 2521189 h 4745608"/>
                <a:gd name="connsiteX48" fmla="*/ 4079053 w 6802287"/>
                <a:gd name="connsiteY48" fmla="*/ 2777868 h 4745608"/>
                <a:gd name="connsiteX49" fmla="*/ 5882777 w 6802287"/>
                <a:gd name="connsiteY49" fmla="*/ 3521863 h 4745608"/>
                <a:gd name="connsiteX50" fmla="*/ 6625713 w 6802287"/>
                <a:gd name="connsiteY50" fmla="*/ 3781261 h 4745608"/>
                <a:gd name="connsiteX51" fmla="*/ 6784772 w 6802287"/>
                <a:gd name="connsiteY51" fmla="*/ 3866312 h 4745608"/>
                <a:gd name="connsiteX52" fmla="*/ 6798310 w 6802287"/>
                <a:gd name="connsiteY52" fmla="*/ 3978496 h 4745608"/>
                <a:gd name="connsiteX53" fmla="*/ 6719707 w 6802287"/>
                <a:gd name="connsiteY53" fmla="*/ 4117459 h 4745608"/>
                <a:gd name="connsiteX54" fmla="*/ 6580714 w 6802287"/>
                <a:gd name="connsiteY54" fmla="*/ 4081536 h 4745608"/>
                <a:gd name="connsiteX55" fmla="*/ 6110863 w 6802287"/>
                <a:gd name="connsiteY55" fmla="*/ 3868256 h 4745608"/>
                <a:gd name="connsiteX56" fmla="*/ 4940575 w 6802287"/>
                <a:gd name="connsiteY56" fmla="*/ 3376168 h 4745608"/>
                <a:gd name="connsiteX57" fmla="*/ 3944371 w 6802287"/>
                <a:gd name="connsiteY57" fmla="*/ 2976643 h 4745608"/>
                <a:gd name="connsiteX58" fmla="*/ 3460193 w 6802287"/>
                <a:gd name="connsiteY58" fmla="*/ 2852901 h 4745608"/>
                <a:gd name="connsiteX59" fmla="*/ 3217865 w 6802287"/>
                <a:gd name="connsiteY59" fmla="*/ 2829045 h 4745608"/>
                <a:gd name="connsiteX60" fmla="*/ 3025524 w 6802287"/>
                <a:gd name="connsiteY60" fmla="*/ 2858861 h 4745608"/>
                <a:gd name="connsiteX61" fmla="*/ 2832855 w 6802287"/>
                <a:gd name="connsiteY61" fmla="*/ 2930924 h 4745608"/>
                <a:gd name="connsiteX62" fmla="*/ 2820111 w 6802287"/>
                <a:gd name="connsiteY62" fmla="*/ 3026344 h 4745608"/>
                <a:gd name="connsiteX63" fmla="*/ 2959241 w 6802287"/>
                <a:gd name="connsiteY63" fmla="*/ 3167976 h 4745608"/>
                <a:gd name="connsiteX64" fmla="*/ 3176083 w 6802287"/>
                <a:gd name="connsiteY64" fmla="*/ 3269358 h 4745608"/>
                <a:gd name="connsiteX65" fmla="*/ 3388239 w 6802287"/>
                <a:gd name="connsiteY65" fmla="*/ 3442290 h 4745608"/>
                <a:gd name="connsiteX66" fmla="*/ 3212014 w 6802287"/>
                <a:gd name="connsiteY66" fmla="*/ 3336948 h 4745608"/>
                <a:gd name="connsiteX67" fmla="*/ 3004633 w 6802287"/>
                <a:gd name="connsiteY67" fmla="*/ 3276814 h 4745608"/>
                <a:gd name="connsiteX68" fmla="*/ 2771676 w 6802287"/>
                <a:gd name="connsiteY68" fmla="*/ 3166987 h 4745608"/>
                <a:gd name="connsiteX69" fmla="*/ 2638873 w 6802287"/>
                <a:gd name="connsiteY69" fmla="*/ 3097908 h 4745608"/>
                <a:gd name="connsiteX70" fmla="*/ 2570293 w 6802287"/>
                <a:gd name="connsiteY70" fmla="*/ 3109338 h 4745608"/>
                <a:gd name="connsiteX71" fmla="*/ 2525557 w 6802287"/>
                <a:gd name="connsiteY71" fmla="*/ 3326508 h 4745608"/>
                <a:gd name="connsiteX72" fmla="*/ 2584349 w 6802287"/>
                <a:gd name="connsiteY72" fmla="*/ 3577470 h 4745608"/>
                <a:gd name="connsiteX73" fmla="*/ 2663703 w 6802287"/>
                <a:gd name="connsiteY73" fmla="*/ 3996904 h 4745608"/>
                <a:gd name="connsiteX74" fmla="*/ 2633113 w 6802287"/>
                <a:gd name="connsiteY74" fmla="*/ 4192703 h 4745608"/>
                <a:gd name="connsiteX75" fmla="*/ 2539703 w 6802287"/>
                <a:gd name="connsiteY75" fmla="*/ 4455574 h 4745608"/>
                <a:gd name="connsiteX76" fmla="*/ 2595212 w 6802287"/>
                <a:gd name="connsiteY76" fmla="*/ 3945217 h 4745608"/>
                <a:gd name="connsiteX77" fmla="*/ 2481240 w 6802287"/>
                <a:gd name="connsiteY77" fmla="*/ 3566538 h 4745608"/>
                <a:gd name="connsiteX78" fmla="*/ 2307403 w 6802287"/>
                <a:gd name="connsiteY78" fmla="*/ 3166488 h 4745608"/>
                <a:gd name="connsiteX79" fmla="*/ 2261683 w 6802287"/>
                <a:gd name="connsiteY79" fmla="*/ 3063618 h 4745608"/>
                <a:gd name="connsiteX80" fmla="*/ 2078803 w 6802287"/>
                <a:gd name="connsiteY80" fmla="*/ 2949318 h 4745608"/>
                <a:gd name="connsiteX81" fmla="*/ 1824299 w 6802287"/>
                <a:gd name="connsiteY81" fmla="*/ 3002494 h 4745608"/>
                <a:gd name="connsiteX82" fmla="*/ 1412162 w 6802287"/>
                <a:gd name="connsiteY82" fmla="*/ 3235573 h 4745608"/>
                <a:gd name="connsiteX83" fmla="*/ 1381573 w 6802287"/>
                <a:gd name="connsiteY83" fmla="*/ 3680838 h 4745608"/>
                <a:gd name="connsiteX84" fmla="*/ 1340867 w 6802287"/>
                <a:gd name="connsiteY84" fmla="*/ 3980504 h 4745608"/>
                <a:gd name="connsiteX85" fmla="*/ 1197619 w 6802287"/>
                <a:gd name="connsiteY85" fmla="*/ 4738831 h 4745608"/>
                <a:gd name="connsiteX86" fmla="*/ 1220896 w 6802287"/>
                <a:gd name="connsiteY86" fmla="*/ 4338309 h 4745608"/>
                <a:gd name="connsiteX87" fmla="*/ 1242772 w 6802287"/>
                <a:gd name="connsiteY87" fmla="*/ 4080888 h 4745608"/>
                <a:gd name="connsiteX88" fmla="*/ 1198693 w 6802287"/>
                <a:gd name="connsiteY88" fmla="*/ 3909438 h 4745608"/>
                <a:gd name="connsiteX89" fmla="*/ 970093 w 6802287"/>
                <a:gd name="connsiteY89" fmla="*/ 3989448 h 4745608"/>
                <a:gd name="connsiteX90" fmla="*/ 766328 w 6802287"/>
                <a:gd name="connsiteY90" fmla="*/ 4131990 h 4745608"/>
                <a:gd name="connsiteX91" fmla="*/ 555808 w 6802287"/>
                <a:gd name="connsiteY91" fmla="*/ 4355688 h 4745608"/>
                <a:gd name="connsiteX92" fmla="*/ 785900 w 6802287"/>
                <a:gd name="connsiteY92" fmla="*/ 4017771 h 4745608"/>
                <a:gd name="connsiteX93" fmla="*/ 1130113 w 6802287"/>
                <a:gd name="connsiteY93" fmla="*/ 3817500 h 4745608"/>
                <a:gd name="connsiteX94" fmla="*/ 1278703 w 6802287"/>
                <a:gd name="connsiteY94" fmla="*/ 3726558 h 4745608"/>
                <a:gd name="connsiteX95" fmla="*/ 1269661 w 6802287"/>
                <a:gd name="connsiteY95" fmla="*/ 3390117 h 4745608"/>
                <a:gd name="connsiteX96" fmla="*/ 1309620 w 6802287"/>
                <a:gd name="connsiteY96" fmla="*/ 3169963 h 4745608"/>
                <a:gd name="connsiteX97" fmla="*/ 1393003 w 6802287"/>
                <a:gd name="connsiteY97" fmla="*/ 3052188 h 4745608"/>
                <a:gd name="connsiteX98" fmla="*/ 1080693 w 6802287"/>
                <a:gd name="connsiteY98" fmla="*/ 2984604 h 4745608"/>
                <a:gd name="connsiteX99" fmla="*/ 663453 w 6802287"/>
                <a:gd name="connsiteY99" fmla="*/ 3023360 h 4745608"/>
                <a:gd name="connsiteX100" fmla="*/ 235111 w 6802287"/>
                <a:gd name="connsiteY100" fmla="*/ 3217172 h 4745608"/>
                <a:gd name="connsiteX101" fmla="*/ 421453 w 6802287"/>
                <a:gd name="connsiteY101" fmla="*/ 3029328 h 4745608"/>
                <a:gd name="connsiteX102" fmla="*/ 627193 w 6802287"/>
                <a:gd name="connsiteY102" fmla="*/ 2926458 h 4745608"/>
                <a:gd name="connsiteX103" fmla="*/ 854480 w 6802287"/>
                <a:gd name="connsiteY103" fmla="*/ 2889178 h 4745608"/>
                <a:gd name="connsiteX104" fmla="*/ 1149272 w 6802287"/>
                <a:gd name="connsiteY104" fmla="*/ 2889676 h 4745608"/>
                <a:gd name="connsiteX105" fmla="*/ 1531894 w 6802287"/>
                <a:gd name="connsiteY105" fmla="*/ 2917507 h 4745608"/>
                <a:gd name="connsiteX106" fmla="*/ 1860559 w 6802287"/>
                <a:gd name="connsiteY106" fmla="*/ 2766431 h 4745608"/>
                <a:gd name="connsiteX107" fmla="*/ 1701613 w 6802287"/>
                <a:gd name="connsiteY107" fmla="*/ 2263518 h 4745608"/>
                <a:gd name="connsiteX108" fmla="*/ 1690183 w 6802287"/>
                <a:gd name="connsiteY108" fmla="*/ 1966338 h 4745608"/>
                <a:gd name="connsiteX109" fmla="*/ 1381991 w 6802287"/>
                <a:gd name="connsiteY109" fmla="*/ 1841604 h 4745608"/>
                <a:gd name="connsiteX110" fmla="*/ 1095823 w 6802287"/>
                <a:gd name="connsiteY110" fmla="*/ 1714878 h 4745608"/>
                <a:gd name="connsiteX111" fmla="*/ 746507 w 6802287"/>
                <a:gd name="connsiteY111" fmla="*/ 1626415 h 4745608"/>
                <a:gd name="connsiteX112" fmla="*/ 352873 w 6802287"/>
                <a:gd name="connsiteY112" fmla="*/ 1726308 h 4745608"/>
                <a:gd name="connsiteX113" fmla="*/ 113171 w 6802287"/>
                <a:gd name="connsiteY113" fmla="*/ 1763582 h 4745608"/>
                <a:gd name="connsiteX114" fmla="*/ 9973 w 6802287"/>
                <a:gd name="connsiteY114" fmla="*/ 1737738 h 4745608"/>
                <a:gd name="connsiteX115" fmla="*/ 348516 w 6802287"/>
                <a:gd name="connsiteY115" fmla="*/ 1643812 h 4745608"/>
                <a:gd name="connsiteX116" fmla="*/ 653097 w 6802287"/>
                <a:gd name="connsiteY116" fmla="*/ 1543920 h 4745608"/>
                <a:gd name="connsiteX117" fmla="*/ 1072963 w 6802287"/>
                <a:gd name="connsiteY117" fmla="*/ 1612008 h 4745608"/>
                <a:gd name="connsiteX118" fmla="*/ 1244413 w 6802287"/>
                <a:gd name="connsiteY118" fmla="*/ 1657728 h 4745608"/>
                <a:gd name="connsiteX119" fmla="*/ 1205766 w 6802287"/>
                <a:gd name="connsiteY119" fmla="*/ 1451988 h 4745608"/>
                <a:gd name="connsiteX120" fmla="*/ 1046313 w 6802287"/>
                <a:gd name="connsiteY120" fmla="*/ 815409 h 4745608"/>
                <a:gd name="connsiteX121" fmla="*/ 1221553 w 6802287"/>
                <a:gd name="connsiteY121" fmla="*/ 1211958 h 4745608"/>
                <a:gd name="connsiteX0" fmla="*/ 1221553 w 6829831"/>
                <a:gd name="connsiteY0" fmla="*/ 1211958 h 4745608"/>
                <a:gd name="connsiteX1" fmla="*/ 1343911 w 6829831"/>
                <a:gd name="connsiteY1" fmla="*/ 1559828 h 4745608"/>
                <a:gd name="connsiteX2" fmla="*/ 1553023 w 6829831"/>
                <a:gd name="connsiteY2" fmla="*/ 1657728 h 4745608"/>
                <a:gd name="connsiteX3" fmla="*/ 1907353 w 6829831"/>
                <a:gd name="connsiteY3" fmla="*/ 1680588 h 4745608"/>
                <a:gd name="connsiteX4" fmla="*/ 2021653 w 6829831"/>
                <a:gd name="connsiteY4" fmla="*/ 1543428 h 4745608"/>
                <a:gd name="connsiteX5" fmla="*/ 2124523 w 6829831"/>
                <a:gd name="connsiteY5" fmla="*/ 1291968 h 4745608"/>
                <a:gd name="connsiteX6" fmla="*/ 2124523 w 6829831"/>
                <a:gd name="connsiteY6" fmla="*/ 1120518 h 4745608"/>
                <a:gd name="connsiteX7" fmla="*/ 2068029 w 6829831"/>
                <a:gd name="connsiteY7" fmla="*/ 825325 h 4745608"/>
                <a:gd name="connsiteX8" fmla="*/ 2078803 w 6829831"/>
                <a:gd name="connsiteY8" fmla="*/ 777618 h 4745608"/>
                <a:gd name="connsiteX9" fmla="*/ 2170243 w 6829831"/>
                <a:gd name="connsiteY9" fmla="*/ 1086228 h 4745608"/>
                <a:gd name="connsiteX10" fmla="*/ 2215963 w 6829831"/>
                <a:gd name="connsiteY10" fmla="*/ 1269108 h 4745608"/>
                <a:gd name="connsiteX11" fmla="*/ 2284543 w 6829831"/>
                <a:gd name="connsiteY11" fmla="*/ 1303398 h 4745608"/>
                <a:gd name="connsiteX12" fmla="*/ 2330263 w 6829831"/>
                <a:gd name="connsiteY12" fmla="*/ 1166238 h 4745608"/>
                <a:gd name="connsiteX13" fmla="*/ 2467423 w 6829831"/>
                <a:gd name="connsiteY13" fmla="*/ 880488 h 4745608"/>
                <a:gd name="connsiteX14" fmla="*/ 2558863 w 6829831"/>
                <a:gd name="connsiteY14" fmla="*/ 640458 h 4745608"/>
                <a:gd name="connsiteX15" fmla="*/ 2616013 w 6829831"/>
                <a:gd name="connsiteY15" fmla="*/ 537588 h 4745608"/>
                <a:gd name="connsiteX16" fmla="*/ 2558863 w 6829831"/>
                <a:gd name="connsiteY16" fmla="*/ 789048 h 4745608"/>
                <a:gd name="connsiteX17" fmla="*/ 2444563 w 6829831"/>
                <a:gd name="connsiteY17" fmla="*/ 1097658 h 4745608"/>
                <a:gd name="connsiteX18" fmla="*/ 2375983 w 6829831"/>
                <a:gd name="connsiteY18" fmla="*/ 1406268 h 4745608"/>
                <a:gd name="connsiteX19" fmla="*/ 2558863 w 6829831"/>
                <a:gd name="connsiteY19" fmla="*/ 1577718 h 4745608"/>
                <a:gd name="connsiteX20" fmla="*/ 2878903 w 6829831"/>
                <a:gd name="connsiteY20" fmla="*/ 1657728 h 4745608"/>
                <a:gd name="connsiteX21" fmla="*/ 3187513 w 6829831"/>
                <a:gd name="connsiteY21" fmla="*/ 1657728 h 4745608"/>
                <a:gd name="connsiteX22" fmla="*/ 3370393 w 6829831"/>
                <a:gd name="connsiteY22" fmla="*/ 1566288 h 4745608"/>
                <a:gd name="connsiteX23" fmla="*/ 3488066 w 6829831"/>
                <a:gd name="connsiteY23" fmla="*/ 1246753 h 4745608"/>
                <a:gd name="connsiteX24" fmla="*/ 3495138 w 6829831"/>
                <a:gd name="connsiteY24" fmla="*/ 1115548 h 4745608"/>
                <a:gd name="connsiteX25" fmla="*/ 3493650 w 6829831"/>
                <a:gd name="connsiteY25" fmla="*/ 1063976 h 4745608"/>
                <a:gd name="connsiteX26" fmla="*/ 3450403 w 6829831"/>
                <a:gd name="connsiteY26" fmla="*/ 777618 h 4745608"/>
                <a:gd name="connsiteX27" fmla="*/ 3119893 w 6829831"/>
                <a:gd name="connsiteY27" fmla="*/ 321571 h 4745608"/>
                <a:gd name="connsiteX28" fmla="*/ 3497351 w 6829831"/>
                <a:gd name="connsiteY28" fmla="*/ 674883 h 4745608"/>
                <a:gd name="connsiteX29" fmla="*/ 3759013 w 6829831"/>
                <a:gd name="connsiteY29" fmla="*/ 571878 h 4745608"/>
                <a:gd name="connsiteX30" fmla="*/ 3999043 w 6829831"/>
                <a:gd name="connsiteY30" fmla="*/ 91818 h 4745608"/>
                <a:gd name="connsiteX31" fmla="*/ 4033333 w 6829831"/>
                <a:gd name="connsiteY31" fmla="*/ 11808 h 4745608"/>
                <a:gd name="connsiteX32" fmla="*/ 3984569 w 6829831"/>
                <a:gd name="connsiteY32" fmla="*/ 247366 h 4745608"/>
                <a:gd name="connsiteX33" fmla="*/ 3812791 w 6829831"/>
                <a:gd name="connsiteY33" fmla="*/ 647417 h 4745608"/>
                <a:gd name="connsiteX34" fmla="*/ 3592906 w 6829831"/>
                <a:gd name="connsiteY34" fmla="*/ 811408 h 4745608"/>
                <a:gd name="connsiteX35" fmla="*/ 3604425 w 6829831"/>
                <a:gd name="connsiteY35" fmla="*/ 999253 h 4745608"/>
                <a:gd name="connsiteX36" fmla="*/ 3872985 w 6829831"/>
                <a:gd name="connsiteY36" fmla="*/ 881976 h 4745608"/>
                <a:gd name="connsiteX37" fmla="*/ 4200754 w 6829831"/>
                <a:gd name="connsiteY37" fmla="*/ 774136 h 4745608"/>
                <a:gd name="connsiteX38" fmla="*/ 4064251 w 6829831"/>
                <a:gd name="connsiteY38" fmla="*/ 847195 h 4745608"/>
                <a:gd name="connsiteX39" fmla="*/ 3818880 w 6829831"/>
                <a:gd name="connsiteY39" fmla="*/ 991305 h 4745608"/>
                <a:gd name="connsiteX40" fmla="*/ 3658531 w 6829831"/>
                <a:gd name="connsiteY40" fmla="*/ 1093178 h 4745608"/>
                <a:gd name="connsiteX41" fmla="*/ 3622838 w 6829831"/>
                <a:gd name="connsiteY41" fmla="*/ 1221401 h 4745608"/>
                <a:gd name="connsiteX42" fmla="*/ 3577446 w 6829831"/>
                <a:gd name="connsiteY42" fmla="*/ 1500691 h 4745608"/>
                <a:gd name="connsiteX43" fmla="*/ 3461833 w 6829831"/>
                <a:gd name="connsiteY43" fmla="*/ 1726308 h 4745608"/>
                <a:gd name="connsiteX44" fmla="*/ 3278953 w 6829831"/>
                <a:gd name="connsiteY44" fmla="*/ 2034918 h 4745608"/>
                <a:gd name="connsiteX45" fmla="*/ 3288742 w 6829831"/>
                <a:gd name="connsiteY45" fmla="*/ 2273460 h 4745608"/>
                <a:gd name="connsiteX46" fmla="*/ 3434288 w 6829831"/>
                <a:gd name="connsiteY46" fmla="*/ 2417577 h 4745608"/>
                <a:gd name="connsiteX47" fmla="*/ 3641522 w 6829831"/>
                <a:gd name="connsiteY47" fmla="*/ 2521189 h 4745608"/>
                <a:gd name="connsiteX48" fmla="*/ 4079053 w 6829831"/>
                <a:gd name="connsiteY48" fmla="*/ 2777868 h 4745608"/>
                <a:gd name="connsiteX49" fmla="*/ 5882777 w 6829831"/>
                <a:gd name="connsiteY49" fmla="*/ 3521863 h 4745608"/>
                <a:gd name="connsiteX50" fmla="*/ 6625713 w 6829831"/>
                <a:gd name="connsiteY50" fmla="*/ 3781261 h 4745608"/>
                <a:gd name="connsiteX51" fmla="*/ 6818787 w 6829831"/>
                <a:gd name="connsiteY51" fmla="*/ 3845235 h 4745608"/>
                <a:gd name="connsiteX52" fmla="*/ 6798310 w 6829831"/>
                <a:gd name="connsiteY52" fmla="*/ 3978496 h 4745608"/>
                <a:gd name="connsiteX53" fmla="*/ 6719707 w 6829831"/>
                <a:gd name="connsiteY53" fmla="*/ 4117459 h 4745608"/>
                <a:gd name="connsiteX54" fmla="*/ 6580714 w 6829831"/>
                <a:gd name="connsiteY54" fmla="*/ 4081536 h 4745608"/>
                <a:gd name="connsiteX55" fmla="*/ 6110863 w 6829831"/>
                <a:gd name="connsiteY55" fmla="*/ 3868256 h 4745608"/>
                <a:gd name="connsiteX56" fmla="*/ 4940575 w 6829831"/>
                <a:gd name="connsiteY56" fmla="*/ 3376168 h 4745608"/>
                <a:gd name="connsiteX57" fmla="*/ 3944371 w 6829831"/>
                <a:gd name="connsiteY57" fmla="*/ 2976643 h 4745608"/>
                <a:gd name="connsiteX58" fmla="*/ 3460193 w 6829831"/>
                <a:gd name="connsiteY58" fmla="*/ 2852901 h 4745608"/>
                <a:gd name="connsiteX59" fmla="*/ 3217865 w 6829831"/>
                <a:gd name="connsiteY59" fmla="*/ 2829045 h 4745608"/>
                <a:gd name="connsiteX60" fmla="*/ 3025524 w 6829831"/>
                <a:gd name="connsiteY60" fmla="*/ 2858861 h 4745608"/>
                <a:gd name="connsiteX61" fmla="*/ 2832855 w 6829831"/>
                <a:gd name="connsiteY61" fmla="*/ 2930924 h 4745608"/>
                <a:gd name="connsiteX62" fmla="*/ 2820111 w 6829831"/>
                <a:gd name="connsiteY62" fmla="*/ 3026344 h 4745608"/>
                <a:gd name="connsiteX63" fmla="*/ 2959241 w 6829831"/>
                <a:gd name="connsiteY63" fmla="*/ 3167976 h 4745608"/>
                <a:gd name="connsiteX64" fmla="*/ 3176083 w 6829831"/>
                <a:gd name="connsiteY64" fmla="*/ 3269358 h 4745608"/>
                <a:gd name="connsiteX65" fmla="*/ 3388239 w 6829831"/>
                <a:gd name="connsiteY65" fmla="*/ 3442290 h 4745608"/>
                <a:gd name="connsiteX66" fmla="*/ 3212014 w 6829831"/>
                <a:gd name="connsiteY66" fmla="*/ 3336948 h 4745608"/>
                <a:gd name="connsiteX67" fmla="*/ 3004633 w 6829831"/>
                <a:gd name="connsiteY67" fmla="*/ 3276814 h 4745608"/>
                <a:gd name="connsiteX68" fmla="*/ 2771676 w 6829831"/>
                <a:gd name="connsiteY68" fmla="*/ 3166987 h 4745608"/>
                <a:gd name="connsiteX69" fmla="*/ 2638873 w 6829831"/>
                <a:gd name="connsiteY69" fmla="*/ 3097908 h 4745608"/>
                <a:gd name="connsiteX70" fmla="*/ 2570293 w 6829831"/>
                <a:gd name="connsiteY70" fmla="*/ 3109338 h 4745608"/>
                <a:gd name="connsiteX71" fmla="*/ 2525557 w 6829831"/>
                <a:gd name="connsiteY71" fmla="*/ 3326508 h 4745608"/>
                <a:gd name="connsiteX72" fmla="*/ 2584349 w 6829831"/>
                <a:gd name="connsiteY72" fmla="*/ 3577470 h 4745608"/>
                <a:gd name="connsiteX73" fmla="*/ 2663703 w 6829831"/>
                <a:gd name="connsiteY73" fmla="*/ 3996904 h 4745608"/>
                <a:gd name="connsiteX74" fmla="*/ 2633113 w 6829831"/>
                <a:gd name="connsiteY74" fmla="*/ 4192703 h 4745608"/>
                <a:gd name="connsiteX75" fmla="*/ 2539703 w 6829831"/>
                <a:gd name="connsiteY75" fmla="*/ 4455574 h 4745608"/>
                <a:gd name="connsiteX76" fmla="*/ 2595212 w 6829831"/>
                <a:gd name="connsiteY76" fmla="*/ 3945217 h 4745608"/>
                <a:gd name="connsiteX77" fmla="*/ 2481240 w 6829831"/>
                <a:gd name="connsiteY77" fmla="*/ 3566538 h 4745608"/>
                <a:gd name="connsiteX78" fmla="*/ 2307403 w 6829831"/>
                <a:gd name="connsiteY78" fmla="*/ 3166488 h 4745608"/>
                <a:gd name="connsiteX79" fmla="*/ 2261683 w 6829831"/>
                <a:gd name="connsiteY79" fmla="*/ 3063618 h 4745608"/>
                <a:gd name="connsiteX80" fmla="*/ 2078803 w 6829831"/>
                <a:gd name="connsiteY80" fmla="*/ 2949318 h 4745608"/>
                <a:gd name="connsiteX81" fmla="*/ 1824299 w 6829831"/>
                <a:gd name="connsiteY81" fmla="*/ 3002494 h 4745608"/>
                <a:gd name="connsiteX82" fmla="*/ 1412162 w 6829831"/>
                <a:gd name="connsiteY82" fmla="*/ 3235573 h 4745608"/>
                <a:gd name="connsiteX83" fmla="*/ 1381573 w 6829831"/>
                <a:gd name="connsiteY83" fmla="*/ 3680838 h 4745608"/>
                <a:gd name="connsiteX84" fmla="*/ 1340867 w 6829831"/>
                <a:gd name="connsiteY84" fmla="*/ 3980504 h 4745608"/>
                <a:gd name="connsiteX85" fmla="*/ 1197619 w 6829831"/>
                <a:gd name="connsiteY85" fmla="*/ 4738831 h 4745608"/>
                <a:gd name="connsiteX86" fmla="*/ 1220896 w 6829831"/>
                <a:gd name="connsiteY86" fmla="*/ 4338309 h 4745608"/>
                <a:gd name="connsiteX87" fmla="*/ 1242772 w 6829831"/>
                <a:gd name="connsiteY87" fmla="*/ 4080888 h 4745608"/>
                <a:gd name="connsiteX88" fmla="*/ 1198693 w 6829831"/>
                <a:gd name="connsiteY88" fmla="*/ 3909438 h 4745608"/>
                <a:gd name="connsiteX89" fmla="*/ 970093 w 6829831"/>
                <a:gd name="connsiteY89" fmla="*/ 3989448 h 4745608"/>
                <a:gd name="connsiteX90" fmla="*/ 766328 w 6829831"/>
                <a:gd name="connsiteY90" fmla="*/ 4131990 h 4745608"/>
                <a:gd name="connsiteX91" fmla="*/ 555808 w 6829831"/>
                <a:gd name="connsiteY91" fmla="*/ 4355688 h 4745608"/>
                <a:gd name="connsiteX92" fmla="*/ 785900 w 6829831"/>
                <a:gd name="connsiteY92" fmla="*/ 4017771 h 4745608"/>
                <a:gd name="connsiteX93" fmla="*/ 1130113 w 6829831"/>
                <a:gd name="connsiteY93" fmla="*/ 3817500 h 4745608"/>
                <a:gd name="connsiteX94" fmla="*/ 1278703 w 6829831"/>
                <a:gd name="connsiteY94" fmla="*/ 3726558 h 4745608"/>
                <a:gd name="connsiteX95" fmla="*/ 1269661 w 6829831"/>
                <a:gd name="connsiteY95" fmla="*/ 3390117 h 4745608"/>
                <a:gd name="connsiteX96" fmla="*/ 1309620 w 6829831"/>
                <a:gd name="connsiteY96" fmla="*/ 3169963 h 4745608"/>
                <a:gd name="connsiteX97" fmla="*/ 1393003 w 6829831"/>
                <a:gd name="connsiteY97" fmla="*/ 3052188 h 4745608"/>
                <a:gd name="connsiteX98" fmla="*/ 1080693 w 6829831"/>
                <a:gd name="connsiteY98" fmla="*/ 2984604 h 4745608"/>
                <a:gd name="connsiteX99" fmla="*/ 663453 w 6829831"/>
                <a:gd name="connsiteY99" fmla="*/ 3023360 h 4745608"/>
                <a:gd name="connsiteX100" fmla="*/ 235111 w 6829831"/>
                <a:gd name="connsiteY100" fmla="*/ 3217172 h 4745608"/>
                <a:gd name="connsiteX101" fmla="*/ 421453 w 6829831"/>
                <a:gd name="connsiteY101" fmla="*/ 3029328 h 4745608"/>
                <a:gd name="connsiteX102" fmla="*/ 627193 w 6829831"/>
                <a:gd name="connsiteY102" fmla="*/ 2926458 h 4745608"/>
                <a:gd name="connsiteX103" fmla="*/ 854480 w 6829831"/>
                <a:gd name="connsiteY103" fmla="*/ 2889178 h 4745608"/>
                <a:gd name="connsiteX104" fmla="*/ 1149272 w 6829831"/>
                <a:gd name="connsiteY104" fmla="*/ 2889676 h 4745608"/>
                <a:gd name="connsiteX105" fmla="*/ 1531894 w 6829831"/>
                <a:gd name="connsiteY105" fmla="*/ 2917507 h 4745608"/>
                <a:gd name="connsiteX106" fmla="*/ 1860559 w 6829831"/>
                <a:gd name="connsiteY106" fmla="*/ 2766431 h 4745608"/>
                <a:gd name="connsiteX107" fmla="*/ 1701613 w 6829831"/>
                <a:gd name="connsiteY107" fmla="*/ 2263518 h 4745608"/>
                <a:gd name="connsiteX108" fmla="*/ 1690183 w 6829831"/>
                <a:gd name="connsiteY108" fmla="*/ 1966338 h 4745608"/>
                <a:gd name="connsiteX109" fmla="*/ 1381991 w 6829831"/>
                <a:gd name="connsiteY109" fmla="*/ 1841604 h 4745608"/>
                <a:gd name="connsiteX110" fmla="*/ 1095823 w 6829831"/>
                <a:gd name="connsiteY110" fmla="*/ 1714878 h 4745608"/>
                <a:gd name="connsiteX111" fmla="*/ 746507 w 6829831"/>
                <a:gd name="connsiteY111" fmla="*/ 1626415 h 4745608"/>
                <a:gd name="connsiteX112" fmla="*/ 352873 w 6829831"/>
                <a:gd name="connsiteY112" fmla="*/ 1726308 h 4745608"/>
                <a:gd name="connsiteX113" fmla="*/ 113171 w 6829831"/>
                <a:gd name="connsiteY113" fmla="*/ 1763582 h 4745608"/>
                <a:gd name="connsiteX114" fmla="*/ 9973 w 6829831"/>
                <a:gd name="connsiteY114" fmla="*/ 1737738 h 4745608"/>
                <a:gd name="connsiteX115" fmla="*/ 348516 w 6829831"/>
                <a:gd name="connsiteY115" fmla="*/ 1643812 h 4745608"/>
                <a:gd name="connsiteX116" fmla="*/ 653097 w 6829831"/>
                <a:gd name="connsiteY116" fmla="*/ 1543920 h 4745608"/>
                <a:gd name="connsiteX117" fmla="*/ 1072963 w 6829831"/>
                <a:gd name="connsiteY117" fmla="*/ 1612008 h 4745608"/>
                <a:gd name="connsiteX118" fmla="*/ 1244413 w 6829831"/>
                <a:gd name="connsiteY118" fmla="*/ 1657728 h 4745608"/>
                <a:gd name="connsiteX119" fmla="*/ 1205766 w 6829831"/>
                <a:gd name="connsiteY119" fmla="*/ 1451988 h 4745608"/>
                <a:gd name="connsiteX120" fmla="*/ 1046313 w 6829831"/>
                <a:gd name="connsiteY120" fmla="*/ 815409 h 4745608"/>
                <a:gd name="connsiteX121" fmla="*/ 1221553 w 6829831"/>
                <a:gd name="connsiteY121" fmla="*/ 1211958 h 4745608"/>
                <a:gd name="connsiteX0" fmla="*/ 1221553 w 6829831"/>
                <a:gd name="connsiteY0" fmla="*/ 1211958 h 4745608"/>
                <a:gd name="connsiteX1" fmla="*/ 1343911 w 6829831"/>
                <a:gd name="connsiteY1" fmla="*/ 1559828 h 4745608"/>
                <a:gd name="connsiteX2" fmla="*/ 1553023 w 6829831"/>
                <a:gd name="connsiteY2" fmla="*/ 1657728 h 4745608"/>
                <a:gd name="connsiteX3" fmla="*/ 1907353 w 6829831"/>
                <a:gd name="connsiteY3" fmla="*/ 1680588 h 4745608"/>
                <a:gd name="connsiteX4" fmla="*/ 2021653 w 6829831"/>
                <a:gd name="connsiteY4" fmla="*/ 1543428 h 4745608"/>
                <a:gd name="connsiteX5" fmla="*/ 2124523 w 6829831"/>
                <a:gd name="connsiteY5" fmla="*/ 1291968 h 4745608"/>
                <a:gd name="connsiteX6" fmla="*/ 2124523 w 6829831"/>
                <a:gd name="connsiteY6" fmla="*/ 1120518 h 4745608"/>
                <a:gd name="connsiteX7" fmla="*/ 2068029 w 6829831"/>
                <a:gd name="connsiteY7" fmla="*/ 825325 h 4745608"/>
                <a:gd name="connsiteX8" fmla="*/ 2078803 w 6829831"/>
                <a:gd name="connsiteY8" fmla="*/ 777618 h 4745608"/>
                <a:gd name="connsiteX9" fmla="*/ 2170243 w 6829831"/>
                <a:gd name="connsiteY9" fmla="*/ 1086228 h 4745608"/>
                <a:gd name="connsiteX10" fmla="*/ 2215963 w 6829831"/>
                <a:gd name="connsiteY10" fmla="*/ 1269108 h 4745608"/>
                <a:gd name="connsiteX11" fmla="*/ 2284543 w 6829831"/>
                <a:gd name="connsiteY11" fmla="*/ 1303398 h 4745608"/>
                <a:gd name="connsiteX12" fmla="*/ 2330263 w 6829831"/>
                <a:gd name="connsiteY12" fmla="*/ 1166238 h 4745608"/>
                <a:gd name="connsiteX13" fmla="*/ 2467423 w 6829831"/>
                <a:gd name="connsiteY13" fmla="*/ 880488 h 4745608"/>
                <a:gd name="connsiteX14" fmla="*/ 2558863 w 6829831"/>
                <a:gd name="connsiteY14" fmla="*/ 640458 h 4745608"/>
                <a:gd name="connsiteX15" fmla="*/ 2616013 w 6829831"/>
                <a:gd name="connsiteY15" fmla="*/ 537588 h 4745608"/>
                <a:gd name="connsiteX16" fmla="*/ 2558863 w 6829831"/>
                <a:gd name="connsiteY16" fmla="*/ 789048 h 4745608"/>
                <a:gd name="connsiteX17" fmla="*/ 2444563 w 6829831"/>
                <a:gd name="connsiteY17" fmla="*/ 1097658 h 4745608"/>
                <a:gd name="connsiteX18" fmla="*/ 2375983 w 6829831"/>
                <a:gd name="connsiteY18" fmla="*/ 1406268 h 4745608"/>
                <a:gd name="connsiteX19" fmla="*/ 2558863 w 6829831"/>
                <a:gd name="connsiteY19" fmla="*/ 1577718 h 4745608"/>
                <a:gd name="connsiteX20" fmla="*/ 2878903 w 6829831"/>
                <a:gd name="connsiteY20" fmla="*/ 1657728 h 4745608"/>
                <a:gd name="connsiteX21" fmla="*/ 3187513 w 6829831"/>
                <a:gd name="connsiteY21" fmla="*/ 1657728 h 4745608"/>
                <a:gd name="connsiteX22" fmla="*/ 3370393 w 6829831"/>
                <a:gd name="connsiteY22" fmla="*/ 1566288 h 4745608"/>
                <a:gd name="connsiteX23" fmla="*/ 3488066 w 6829831"/>
                <a:gd name="connsiteY23" fmla="*/ 1246753 h 4745608"/>
                <a:gd name="connsiteX24" fmla="*/ 3495138 w 6829831"/>
                <a:gd name="connsiteY24" fmla="*/ 1115548 h 4745608"/>
                <a:gd name="connsiteX25" fmla="*/ 3493650 w 6829831"/>
                <a:gd name="connsiteY25" fmla="*/ 1063976 h 4745608"/>
                <a:gd name="connsiteX26" fmla="*/ 3450403 w 6829831"/>
                <a:gd name="connsiteY26" fmla="*/ 777618 h 4745608"/>
                <a:gd name="connsiteX27" fmla="*/ 3119893 w 6829831"/>
                <a:gd name="connsiteY27" fmla="*/ 321571 h 4745608"/>
                <a:gd name="connsiteX28" fmla="*/ 3497351 w 6829831"/>
                <a:gd name="connsiteY28" fmla="*/ 674883 h 4745608"/>
                <a:gd name="connsiteX29" fmla="*/ 3759013 w 6829831"/>
                <a:gd name="connsiteY29" fmla="*/ 571878 h 4745608"/>
                <a:gd name="connsiteX30" fmla="*/ 3999043 w 6829831"/>
                <a:gd name="connsiteY30" fmla="*/ 91818 h 4745608"/>
                <a:gd name="connsiteX31" fmla="*/ 4033333 w 6829831"/>
                <a:gd name="connsiteY31" fmla="*/ 11808 h 4745608"/>
                <a:gd name="connsiteX32" fmla="*/ 3984569 w 6829831"/>
                <a:gd name="connsiteY32" fmla="*/ 247366 h 4745608"/>
                <a:gd name="connsiteX33" fmla="*/ 3812791 w 6829831"/>
                <a:gd name="connsiteY33" fmla="*/ 647417 h 4745608"/>
                <a:gd name="connsiteX34" fmla="*/ 3592906 w 6829831"/>
                <a:gd name="connsiteY34" fmla="*/ 811408 h 4745608"/>
                <a:gd name="connsiteX35" fmla="*/ 3604425 w 6829831"/>
                <a:gd name="connsiteY35" fmla="*/ 999253 h 4745608"/>
                <a:gd name="connsiteX36" fmla="*/ 3872985 w 6829831"/>
                <a:gd name="connsiteY36" fmla="*/ 881976 h 4745608"/>
                <a:gd name="connsiteX37" fmla="*/ 4200754 w 6829831"/>
                <a:gd name="connsiteY37" fmla="*/ 774136 h 4745608"/>
                <a:gd name="connsiteX38" fmla="*/ 4064251 w 6829831"/>
                <a:gd name="connsiteY38" fmla="*/ 847195 h 4745608"/>
                <a:gd name="connsiteX39" fmla="*/ 3818880 w 6829831"/>
                <a:gd name="connsiteY39" fmla="*/ 991305 h 4745608"/>
                <a:gd name="connsiteX40" fmla="*/ 3658531 w 6829831"/>
                <a:gd name="connsiteY40" fmla="*/ 1093178 h 4745608"/>
                <a:gd name="connsiteX41" fmla="*/ 3622838 w 6829831"/>
                <a:gd name="connsiteY41" fmla="*/ 1221401 h 4745608"/>
                <a:gd name="connsiteX42" fmla="*/ 3577446 w 6829831"/>
                <a:gd name="connsiteY42" fmla="*/ 1500691 h 4745608"/>
                <a:gd name="connsiteX43" fmla="*/ 3461833 w 6829831"/>
                <a:gd name="connsiteY43" fmla="*/ 1726308 h 4745608"/>
                <a:gd name="connsiteX44" fmla="*/ 3278953 w 6829831"/>
                <a:gd name="connsiteY44" fmla="*/ 2034918 h 4745608"/>
                <a:gd name="connsiteX45" fmla="*/ 3288742 w 6829831"/>
                <a:gd name="connsiteY45" fmla="*/ 2273460 h 4745608"/>
                <a:gd name="connsiteX46" fmla="*/ 3434288 w 6829831"/>
                <a:gd name="connsiteY46" fmla="*/ 2417577 h 4745608"/>
                <a:gd name="connsiteX47" fmla="*/ 3641522 w 6829831"/>
                <a:gd name="connsiteY47" fmla="*/ 2521189 h 4745608"/>
                <a:gd name="connsiteX48" fmla="*/ 4079053 w 6829831"/>
                <a:gd name="connsiteY48" fmla="*/ 2777868 h 4745608"/>
                <a:gd name="connsiteX49" fmla="*/ 5882777 w 6829831"/>
                <a:gd name="connsiteY49" fmla="*/ 3521863 h 4745608"/>
                <a:gd name="connsiteX50" fmla="*/ 6625713 w 6829831"/>
                <a:gd name="connsiteY50" fmla="*/ 3781261 h 4745608"/>
                <a:gd name="connsiteX51" fmla="*/ 6818787 w 6829831"/>
                <a:gd name="connsiteY51" fmla="*/ 3845235 h 4745608"/>
                <a:gd name="connsiteX52" fmla="*/ 6798310 w 6829831"/>
                <a:gd name="connsiteY52" fmla="*/ 3978496 h 4745608"/>
                <a:gd name="connsiteX53" fmla="*/ 6732076 w 6829831"/>
                <a:gd name="connsiteY53" fmla="*/ 4089358 h 4745608"/>
                <a:gd name="connsiteX54" fmla="*/ 6580714 w 6829831"/>
                <a:gd name="connsiteY54" fmla="*/ 4081536 h 4745608"/>
                <a:gd name="connsiteX55" fmla="*/ 6110863 w 6829831"/>
                <a:gd name="connsiteY55" fmla="*/ 3868256 h 4745608"/>
                <a:gd name="connsiteX56" fmla="*/ 4940575 w 6829831"/>
                <a:gd name="connsiteY56" fmla="*/ 3376168 h 4745608"/>
                <a:gd name="connsiteX57" fmla="*/ 3944371 w 6829831"/>
                <a:gd name="connsiteY57" fmla="*/ 2976643 h 4745608"/>
                <a:gd name="connsiteX58" fmla="*/ 3460193 w 6829831"/>
                <a:gd name="connsiteY58" fmla="*/ 2852901 h 4745608"/>
                <a:gd name="connsiteX59" fmla="*/ 3217865 w 6829831"/>
                <a:gd name="connsiteY59" fmla="*/ 2829045 h 4745608"/>
                <a:gd name="connsiteX60" fmla="*/ 3025524 w 6829831"/>
                <a:gd name="connsiteY60" fmla="*/ 2858861 h 4745608"/>
                <a:gd name="connsiteX61" fmla="*/ 2832855 w 6829831"/>
                <a:gd name="connsiteY61" fmla="*/ 2930924 h 4745608"/>
                <a:gd name="connsiteX62" fmla="*/ 2820111 w 6829831"/>
                <a:gd name="connsiteY62" fmla="*/ 3026344 h 4745608"/>
                <a:gd name="connsiteX63" fmla="*/ 2959241 w 6829831"/>
                <a:gd name="connsiteY63" fmla="*/ 3167976 h 4745608"/>
                <a:gd name="connsiteX64" fmla="*/ 3176083 w 6829831"/>
                <a:gd name="connsiteY64" fmla="*/ 3269358 h 4745608"/>
                <a:gd name="connsiteX65" fmla="*/ 3388239 w 6829831"/>
                <a:gd name="connsiteY65" fmla="*/ 3442290 h 4745608"/>
                <a:gd name="connsiteX66" fmla="*/ 3212014 w 6829831"/>
                <a:gd name="connsiteY66" fmla="*/ 3336948 h 4745608"/>
                <a:gd name="connsiteX67" fmla="*/ 3004633 w 6829831"/>
                <a:gd name="connsiteY67" fmla="*/ 3276814 h 4745608"/>
                <a:gd name="connsiteX68" fmla="*/ 2771676 w 6829831"/>
                <a:gd name="connsiteY68" fmla="*/ 3166987 h 4745608"/>
                <a:gd name="connsiteX69" fmla="*/ 2638873 w 6829831"/>
                <a:gd name="connsiteY69" fmla="*/ 3097908 h 4745608"/>
                <a:gd name="connsiteX70" fmla="*/ 2570293 w 6829831"/>
                <a:gd name="connsiteY70" fmla="*/ 3109338 h 4745608"/>
                <a:gd name="connsiteX71" fmla="*/ 2525557 w 6829831"/>
                <a:gd name="connsiteY71" fmla="*/ 3326508 h 4745608"/>
                <a:gd name="connsiteX72" fmla="*/ 2584349 w 6829831"/>
                <a:gd name="connsiteY72" fmla="*/ 3577470 h 4745608"/>
                <a:gd name="connsiteX73" fmla="*/ 2663703 w 6829831"/>
                <a:gd name="connsiteY73" fmla="*/ 3996904 h 4745608"/>
                <a:gd name="connsiteX74" fmla="*/ 2633113 w 6829831"/>
                <a:gd name="connsiteY74" fmla="*/ 4192703 h 4745608"/>
                <a:gd name="connsiteX75" fmla="*/ 2539703 w 6829831"/>
                <a:gd name="connsiteY75" fmla="*/ 4455574 h 4745608"/>
                <a:gd name="connsiteX76" fmla="*/ 2595212 w 6829831"/>
                <a:gd name="connsiteY76" fmla="*/ 3945217 h 4745608"/>
                <a:gd name="connsiteX77" fmla="*/ 2481240 w 6829831"/>
                <a:gd name="connsiteY77" fmla="*/ 3566538 h 4745608"/>
                <a:gd name="connsiteX78" fmla="*/ 2307403 w 6829831"/>
                <a:gd name="connsiteY78" fmla="*/ 3166488 h 4745608"/>
                <a:gd name="connsiteX79" fmla="*/ 2261683 w 6829831"/>
                <a:gd name="connsiteY79" fmla="*/ 3063618 h 4745608"/>
                <a:gd name="connsiteX80" fmla="*/ 2078803 w 6829831"/>
                <a:gd name="connsiteY80" fmla="*/ 2949318 h 4745608"/>
                <a:gd name="connsiteX81" fmla="*/ 1824299 w 6829831"/>
                <a:gd name="connsiteY81" fmla="*/ 3002494 h 4745608"/>
                <a:gd name="connsiteX82" fmla="*/ 1412162 w 6829831"/>
                <a:gd name="connsiteY82" fmla="*/ 3235573 h 4745608"/>
                <a:gd name="connsiteX83" fmla="*/ 1381573 w 6829831"/>
                <a:gd name="connsiteY83" fmla="*/ 3680838 h 4745608"/>
                <a:gd name="connsiteX84" fmla="*/ 1340867 w 6829831"/>
                <a:gd name="connsiteY84" fmla="*/ 3980504 h 4745608"/>
                <a:gd name="connsiteX85" fmla="*/ 1197619 w 6829831"/>
                <a:gd name="connsiteY85" fmla="*/ 4738831 h 4745608"/>
                <a:gd name="connsiteX86" fmla="*/ 1220896 w 6829831"/>
                <a:gd name="connsiteY86" fmla="*/ 4338309 h 4745608"/>
                <a:gd name="connsiteX87" fmla="*/ 1242772 w 6829831"/>
                <a:gd name="connsiteY87" fmla="*/ 4080888 h 4745608"/>
                <a:gd name="connsiteX88" fmla="*/ 1198693 w 6829831"/>
                <a:gd name="connsiteY88" fmla="*/ 3909438 h 4745608"/>
                <a:gd name="connsiteX89" fmla="*/ 970093 w 6829831"/>
                <a:gd name="connsiteY89" fmla="*/ 3989448 h 4745608"/>
                <a:gd name="connsiteX90" fmla="*/ 766328 w 6829831"/>
                <a:gd name="connsiteY90" fmla="*/ 4131990 h 4745608"/>
                <a:gd name="connsiteX91" fmla="*/ 555808 w 6829831"/>
                <a:gd name="connsiteY91" fmla="*/ 4355688 h 4745608"/>
                <a:gd name="connsiteX92" fmla="*/ 785900 w 6829831"/>
                <a:gd name="connsiteY92" fmla="*/ 4017771 h 4745608"/>
                <a:gd name="connsiteX93" fmla="*/ 1130113 w 6829831"/>
                <a:gd name="connsiteY93" fmla="*/ 3817500 h 4745608"/>
                <a:gd name="connsiteX94" fmla="*/ 1278703 w 6829831"/>
                <a:gd name="connsiteY94" fmla="*/ 3726558 h 4745608"/>
                <a:gd name="connsiteX95" fmla="*/ 1269661 w 6829831"/>
                <a:gd name="connsiteY95" fmla="*/ 3390117 h 4745608"/>
                <a:gd name="connsiteX96" fmla="*/ 1309620 w 6829831"/>
                <a:gd name="connsiteY96" fmla="*/ 3169963 h 4745608"/>
                <a:gd name="connsiteX97" fmla="*/ 1393003 w 6829831"/>
                <a:gd name="connsiteY97" fmla="*/ 3052188 h 4745608"/>
                <a:gd name="connsiteX98" fmla="*/ 1080693 w 6829831"/>
                <a:gd name="connsiteY98" fmla="*/ 2984604 h 4745608"/>
                <a:gd name="connsiteX99" fmla="*/ 663453 w 6829831"/>
                <a:gd name="connsiteY99" fmla="*/ 3023360 h 4745608"/>
                <a:gd name="connsiteX100" fmla="*/ 235111 w 6829831"/>
                <a:gd name="connsiteY100" fmla="*/ 3217172 h 4745608"/>
                <a:gd name="connsiteX101" fmla="*/ 421453 w 6829831"/>
                <a:gd name="connsiteY101" fmla="*/ 3029328 h 4745608"/>
                <a:gd name="connsiteX102" fmla="*/ 627193 w 6829831"/>
                <a:gd name="connsiteY102" fmla="*/ 2926458 h 4745608"/>
                <a:gd name="connsiteX103" fmla="*/ 854480 w 6829831"/>
                <a:gd name="connsiteY103" fmla="*/ 2889178 h 4745608"/>
                <a:gd name="connsiteX104" fmla="*/ 1149272 w 6829831"/>
                <a:gd name="connsiteY104" fmla="*/ 2889676 h 4745608"/>
                <a:gd name="connsiteX105" fmla="*/ 1531894 w 6829831"/>
                <a:gd name="connsiteY105" fmla="*/ 2917507 h 4745608"/>
                <a:gd name="connsiteX106" fmla="*/ 1860559 w 6829831"/>
                <a:gd name="connsiteY106" fmla="*/ 2766431 h 4745608"/>
                <a:gd name="connsiteX107" fmla="*/ 1701613 w 6829831"/>
                <a:gd name="connsiteY107" fmla="*/ 2263518 h 4745608"/>
                <a:gd name="connsiteX108" fmla="*/ 1690183 w 6829831"/>
                <a:gd name="connsiteY108" fmla="*/ 1966338 h 4745608"/>
                <a:gd name="connsiteX109" fmla="*/ 1381991 w 6829831"/>
                <a:gd name="connsiteY109" fmla="*/ 1841604 h 4745608"/>
                <a:gd name="connsiteX110" fmla="*/ 1095823 w 6829831"/>
                <a:gd name="connsiteY110" fmla="*/ 1714878 h 4745608"/>
                <a:gd name="connsiteX111" fmla="*/ 746507 w 6829831"/>
                <a:gd name="connsiteY111" fmla="*/ 1626415 h 4745608"/>
                <a:gd name="connsiteX112" fmla="*/ 352873 w 6829831"/>
                <a:gd name="connsiteY112" fmla="*/ 1726308 h 4745608"/>
                <a:gd name="connsiteX113" fmla="*/ 113171 w 6829831"/>
                <a:gd name="connsiteY113" fmla="*/ 1763582 h 4745608"/>
                <a:gd name="connsiteX114" fmla="*/ 9973 w 6829831"/>
                <a:gd name="connsiteY114" fmla="*/ 1737738 h 4745608"/>
                <a:gd name="connsiteX115" fmla="*/ 348516 w 6829831"/>
                <a:gd name="connsiteY115" fmla="*/ 1643812 h 4745608"/>
                <a:gd name="connsiteX116" fmla="*/ 653097 w 6829831"/>
                <a:gd name="connsiteY116" fmla="*/ 1543920 h 4745608"/>
                <a:gd name="connsiteX117" fmla="*/ 1072963 w 6829831"/>
                <a:gd name="connsiteY117" fmla="*/ 1612008 h 4745608"/>
                <a:gd name="connsiteX118" fmla="*/ 1244413 w 6829831"/>
                <a:gd name="connsiteY118" fmla="*/ 1657728 h 4745608"/>
                <a:gd name="connsiteX119" fmla="*/ 1205766 w 6829831"/>
                <a:gd name="connsiteY119" fmla="*/ 1451988 h 4745608"/>
                <a:gd name="connsiteX120" fmla="*/ 1046313 w 6829831"/>
                <a:gd name="connsiteY120" fmla="*/ 815409 h 4745608"/>
                <a:gd name="connsiteX121" fmla="*/ 1221553 w 6829831"/>
                <a:gd name="connsiteY121" fmla="*/ 1211958 h 4745608"/>
                <a:gd name="connsiteX0" fmla="*/ 1221553 w 6829831"/>
                <a:gd name="connsiteY0" fmla="*/ 1211958 h 4745608"/>
                <a:gd name="connsiteX1" fmla="*/ 1343911 w 6829831"/>
                <a:gd name="connsiteY1" fmla="*/ 1559828 h 4745608"/>
                <a:gd name="connsiteX2" fmla="*/ 1553023 w 6829831"/>
                <a:gd name="connsiteY2" fmla="*/ 1657728 h 4745608"/>
                <a:gd name="connsiteX3" fmla="*/ 1907353 w 6829831"/>
                <a:gd name="connsiteY3" fmla="*/ 1680588 h 4745608"/>
                <a:gd name="connsiteX4" fmla="*/ 2021653 w 6829831"/>
                <a:gd name="connsiteY4" fmla="*/ 1543428 h 4745608"/>
                <a:gd name="connsiteX5" fmla="*/ 2124523 w 6829831"/>
                <a:gd name="connsiteY5" fmla="*/ 1291968 h 4745608"/>
                <a:gd name="connsiteX6" fmla="*/ 2124523 w 6829831"/>
                <a:gd name="connsiteY6" fmla="*/ 1120518 h 4745608"/>
                <a:gd name="connsiteX7" fmla="*/ 2068029 w 6829831"/>
                <a:gd name="connsiteY7" fmla="*/ 825325 h 4745608"/>
                <a:gd name="connsiteX8" fmla="*/ 2078803 w 6829831"/>
                <a:gd name="connsiteY8" fmla="*/ 777618 h 4745608"/>
                <a:gd name="connsiteX9" fmla="*/ 2170243 w 6829831"/>
                <a:gd name="connsiteY9" fmla="*/ 1086228 h 4745608"/>
                <a:gd name="connsiteX10" fmla="*/ 2215963 w 6829831"/>
                <a:gd name="connsiteY10" fmla="*/ 1269108 h 4745608"/>
                <a:gd name="connsiteX11" fmla="*/ 2284543 w 6829831"/>
                <a:gd name="connsiteY11" fmla="*/ 1303398 h 4745608"/>
                <a:gd name="connsiteX12" fmla="*/ 2330263 w 6829831"/>
                <a:gd name="connsiteY12" fmla="*/ 1166238 h 4745608"/>
                <a:gd name="connsiteX13" fmla="*/ 2467423 w 6829831"/>
                <a:gd name="connsiteY13" fmla="*/ 880488 h 4745608"/>
                <a:gd name="connsiteX14" fmla="*/ 2558863 w 6829831"/>
                <a:gd name="connsiteY14" fmla="*/ 640458 h 4745608"/>
                <a:gd name="connsiteX15" fmla="*/ 2616013 w 6829831"/>
                <a:gd name="connsiteY15" fmla="*/ 537588 h 4745608"/>
                <a:gd name="connsiteX16" fmla="*/ 2558863 w 6829831"/>
                <a:gd name="connsiteY16" fmla="*/ 789048 h 4745608"/>
                <a:gd name="connsiteX17" fmla="*/ 2444563 w 6829831"/>
                <a:gd name="connsiteY17" fmla="*/ 1097658 h 4745608"/>
                <a:gd name="connsiteX18" fmla="*/ 2375983 w 6829831"/>
                <a:gd name="connsiteY18" fmla="*/ 1406268 h 4745608"/>
                <a:gd name="connsiteX19" fmla="*/ 2558863 w 6829831"/>
                <a:gd name="connsiteY19" fmla="*/ 1577718 h 4745608"/>
                <a:gd name="connsiteX20" fmla="*/ 2878903 w 6829831"/>
                <a:gd name="connsiteY20" fmla="*/ 1657728 h 4745608"/>
                <a:gd name="connsiteX21" fmla="*/ 3187513 w 6829831"/>
                <a:gd name="connsiteY21" fmla="*/ 1657728 h 4745608"/>
                <a:gd name="connsiteX22" fmla="*/ 3370393 w 6829831"/>
                <a:gd name="connsiteY22" fmla="*/ 1566288 h 4745608"/>
                <a:gd name="connsiteX23" fmla="*/ 3488066 w 6829831"/>
                <a:gd name="connsiteY23" fmla="*/ 1246753 h 4745608"/>
                <a:gd name="connsiteX24" fmla="*/ 3495138 w 6829831"/>
                <a:gd name="connsiteY24" fmla="*/ 1115548 h 4745608"/>
                <a:gd name="connsiteX25" fmla="*/ 3493650 w 6829831"/>
                <a:gd name="connsiteY25" fmla="*/ 1063976 h 4745608"/>
                <a:gd name="connsiteX26" fmla="*/ 3450403 w 6829831"/>
                <a:gd name="connsiteY26" fmla="*/ 777618 h 4745608"/>
                <a:gd name="connsiteX27" fmla="*/ 3119893 w 6829831"/>
                <a:gd name="connsiteY27" fmla="*/ 321571 h 4745608"/>
                <a:gd name="connsiteX28" fmla="*/ 3497351 w 6829831"/>
                <a:gd name="connsiteY28" fmla="*/ 674883 h 4745608"/>
                <a:gd name="connsiteX29" fmla="*/ 3759013 w 6829831"/>
                <a:gd name="connsiteY29" fmla="*/ 571878 h 4745608"/>
                <a:gd name="connsiteX30" fmla="*/ 3999043 w 6829831"/>
                <a:gd name="connsiteY30" fmla="*/ 91818 h 4745608"/>
                <a:gd name="connsiteX31" fmla="*/ 4033333 w 6829831"/>
                <a:gd name="connsiteY31" fmla="*/ 11808 h 4745608"/>
                <a:gd name="connsiteX32" fmla="*/ 3984569 w 6829831"/>
                <a:gd name="connsiteY32" fmla="*/ 247366 h 4745608"/>
                <a:gd name="connsiteX33" fmla="*/ 3812791 w 6829831"/>
                <a:gd name="connsiteY33" fmla="*/ 647417 h 4745608"/>
                <a:gd name="connsiteX34" fmla="*/ 3592906 w 6829831"/>
                <a:gd name="connsiteY34" fmla="*/ 811408 h 4745608"/>
                <a:gd name="connsiteX35" fmla="*/ 3604425 w 6829831"/>
                <a:gd name="connsiteY35" fmla="*/ 999253 h 4745608"/>
                <a:gd name="connsiteX36" fmla="*/ 3872985 w 6829831"/>
                <a:gd name="connsiteY36" fmla="*/ 881976 h 4745608"/>
                <a:gd name="connsiteX37" fmla="*/ 4200754 w 6829831"/>
                <a:gd name="connsiteY37" fmla="*/ 774136 h 4745608"/>
                <a:gd name="connsiteX38" fmla="*/ 4064251 w 6829831"/>
                <a:gd name="connsiteY38" fmla="*/ 847195 h 4745608"/>
                <a:gd name="connsiteX39" fmla="*/ 3818880 w 6829831"/>
                <a:gd name="connsiteY39" fmla="*/ 991305 h 4745608"/>
                <a:gd name="connsiteX40" fmla="*/ 3658531 w 6829831"/>
                <a:gd name="connsiteY40" fmla="*/ 1093178 h 4745608"/>
                <a:gd name="connsiteX41" fmla="*/ 3622838 w 6829831"/>
                <a:gd name="connsiteY41" fmla="*/ 1221401 h 4745608"/>
                <a:gd name="connsiteX42" fmla="*/ 3577446 w 6829831"/>
                <a:gd name="connsiteY42" fmla="*/ 1500691 h 4745608"/>
                <a:gd name="connsiteX43" fmla="*/ 3461833 w 6829831"/>
                <a:gd name="connsiteY43" fmla="*/ 1726308 h 4745608"/>
                <a:gd name="connsiteX44" fmla="*/ 3278953 w 6829831"/>
                <a:gd name="connsiteY44" fmla="*/ 2034918 h 4745608"/>
                <a:gd name="connsiteX45" fmla="*/ 3288742 w 6829831"/>
                <a:gd name="connsiteY45" fmla="*/ 2273460 h 4745608"/>
                <a:gd name="connsiteX46" fmla="*/ 3434288 w 6829831"/>
                <a:gd name="connsiteY46" fmla="*/ 2417577 h 4745608"/>
                <a:gd name="connsiteX47" fmla="*/ 3641522 w 6829831"/>
                <a:gd name="connsiteY47" fmla="*/ 2521189 h 4745608"/>
                <a:gd name="connsiteX48" fmla="*/ 4079053 w 6829831"/>
                <a:gd name="connsiteY48" fmla="*/ 2777868 h 4745608"/>
                <a:gd name="connsiteX49" fmla="*/ 5882777 w 6829831"/>
                <a:gd name="connsiteY49" fmla="*/ 3521863 h 4745608"/>
                <a:gd name="connsiteX50" fmla="*/ 6625713 w 6829831"/>
                <a:gd name="connsiteY50" fmla="*/ 3781261 h 4745608"/>
                <a:gd name="connsiteX51" fmla="*/ 6818787 w 6829831"/>
                <a:gd name="connsiteY51" fmla="*/ 3845235 h 4745608"/>
                <a:gd name="connsiteX52" fmla="*/ 6798310 w 6829831"/>
                <a:gd name="connsiteY52" fmla="*/ 3978496 h 4745608"/>
                <a:gd name="connsiteX53" fmla="*/ 6732076 w 6829831"/>
                <a:gd name="connsiteY53" fmla="*/ 4089358 h 4745608"/>
                <a:gd name="connsiteX54" fmla="*/ 6593083 w 6829831"/>
                <a:gd name="connsiteY54" fmla="*/ 4042896 h 4745608"/>
                <a:gd name="connsiteX55" fmla="*/ 6110863 w 6829831"/>
                <a:gd name="connsiteY55" fmla="*/ 3868256 h 4745608"/>
                <a:gd name="connsiteX56" fmla="*/ 4940575 w 6829831"/>
                <a:gd name="connsiteY56" fmla="*/ 3376168 h 4745608"/>
                <a:gd name="connsiteX57" fmla="*/ 3944371 w 6829831"/>
                <a:gd name="connsiteY57" fmla="*/ 2976643 h 4745608"/>
                <a:gd name="connsiteX58" fmla="*/ 3460193 w 6829831"/>
                <a:gd name="connsiteY58" fmla="*/ 2852901 h 4745608"/>
                <a:gd name="connsiteX59" fmla="*/ 3217865 w 6829831"/>
                <a:gd name="connsiteY59" fmla="*/ 2829045 h 4745608"/>
                <a:gd name="connsiteX60" fmla="*/ 3025524 w 6829831"/>
                <a:gd name="connsiteY60" fmla="*/ 2858861 h 4745608"/>
                <a:gd name="connsiteX61" fmla="*/ 2832855 w 6829831"/>
                <a:gd name="connsiteY61" fmla="*/ 2930924 h 4745608"/>
                <a:gd name="connsiteX62" fmla="*/ 2820111 w 6829831"/>
                <a:gd name="connsiteY62" fmla="*/ 3026344 h 4745608"/>
                <a:gd name="connsiteX63" fmla="*/ 2959241 w 6829831"/>
                <a:gd name="connsiteY63" fmla="*/ 3167976 h 4745608"/>
                <a:gd name="connsiteX64" fmla="*/ 3176083 w 6829831"/>
                <a:gd name="connsiteY64" fmla="*/ 3269358 h 4745608"/>
                <a:gd name="connsiteX65" fmla="*/ 3388239 w 6829831"/>
                <a:gd name="connsiteY65" fmla="*/ 3442290 h 4745608"/>
                <a:gd name="connsiteX66" fmla="*/ 3212014 w 6829831"/>
                <a:gd name="connsiteY66" fmla="*/ 3336948 h 4745608"/>
                <a:gd name="connsiteX67" fmla="*/ 3004633 w 6829831"/>
                <a:gd name="connsiteY67" fmla="*/ 3276814 h 4745608"/>
                <a:gd name="connsiteX68" fmla="*/ 2771676 w 6829831"/>
                <a:gd name="connsiteY68" fmla="*/ 3166987 h 4745608"/>
                <a:gd name="connsiteX69" fmla="*/ 2638873 w 6829831"/>
                <a:gd name="connsiteY69" fmla="*/ 3097908 h 4745608"/>
                <a:gd name="connsiteX70" fmla="*/ 2570293 w 6829831"/>
                <a:gd name="connsiteY70" fmla="*/ 3109338 h 4745608"/>
                <a:gd name="connsiteX71" fmla="*/ 2525557 w 6829831"/>
                <a:gd name="connsiteY71" fmla="*/ 3326508 h 4745608"/>
                <a:gd name="connsiteX72" fmla="*/ 2584349 w 6829831"/>
                <a:gd name="connsiteY72" fmla="*/ 3577470 h 4745608"/>
                <a:gd name="connsiteX73" fmla="*/ 2663703 w 6829831"/>
                <a:gd name="connsiteY73" fmla="*/ 3996904 h 4745608"/>
                <a:gd name="connsiteX74" fmla="*/ 2633113 w 6829831"/>
                <a:gd name="connsiteY74" fmla="*/ 4192703 h 4745608"/>
                <a:gd name="connsiteX75" fmla="*/ 2539703 w 6829831"/>
                <a:gd name="connsiteY75" fmla="*/ 4455574 h 4745608"/>
                <a:gd name="connsiteX76" fmla="*/ 2595212 w 6829831"/>
                <a:gd name="connsiteY76" fmla="*/ 3945217 h 4745608"/>
                <a:gd name="connsiteX77" fmla="*/ 2481240 w 6829831"/>
                <a:gd name="connsiteY77" fmla="*/ 3566538 h 4745608"/>
                <a:gd name="connsiteX78" fmla="*/ 2307403 w 6829831"/>
                <a:gd name="connsiteY78" fmla="*/ 3166488 h 4745608"/>
                <a:gd name="connsiteX79" fmla="*/ 2261683 w 6829831"/>
                <a:gd name="connsiteY79" fmla="*/ 3063618 h 4745608"/>
                <a:gd name="connsiteX80" fmla="*/ 2078803 w 6829831"/>
                <a:gd name="connsiteY80" fmla="*/ 2949318 h 4745608"/>
                <a:gd name="connsiteX81" fmla="*/ 1824299 w 6829831"/>
                <a:gd name="connsiteY81" fmla="*/ 3002494 h 4745608"/>
                <a:gd name="connsiteX82" fmla="*/ 1412162 w 6829831"/>
                <a:gd name="connsiteY82" fmla="*/ 3235573 h 4745608"/>
                <a:gd name="connsiteX83" fmla="*/ 1381573 w 6829831"/>
                <a:gd name="connsiteY83" fmla="*/ 3680838 h 4745608"/>
                <a:gd name="connsiteX84" fmla="*/ 1340867 w 6829831"/>
                <a:gd name="connsiteY84" fmla="*/ 3980504 h 4745608"/>
                <a:gd name="connsiteX85" fmla="*/ 1197619 w 6829831"/>
                <a:gd name="connsiteY85" fmla="*/ 4738831 h 4745608"/>
                <a:gd name="connsiteX86" fmla="*/ 1220896 w 6829831"/>
                <a:gd name="connsiteY86" fmla="*/ 4338309 h 4745608"/>
                <a:gd name="connsiteX87" fmla="*/ 1242772 w 6829831"/>
                <a:gd name="connsiteY87" fmla="*/ 4080888 h 4745608"/>
                <a:gd name="connsiteX88" fmla="*/ 1198693 w 6829831"/>
                <a:gd name="connsiteY88" fmla="*/ 3909438 h 4745608"/>
                <a:gd name="connsiteX89" fmla="*/ 970093 w 6829831"/>
                <a:gd name="connsiteY89" fmla="*/ 3989448 h 4745608"/>
                <a:gd name="connsiteX90" fmla="*/ 766328 w 6829831"/>
                <a:gd name="connsiteY90" fmla="*/ 4131990 h 4745608"/>
                <a:gd name="connsiteX91" fmla="*/ 555808 w 6829831"/>
                <a:gd name="connsiteY91" fmla="*/ 4355688 h 4745608"/>
                <a:gd name="connsiteX92" fmla="*/ 785900 w 6829831"/>
                <a:gd name="connsiteY92" fmla="*/ 4017771 h 4745608"/>
                <a:gd name="connsiteX93" fmla="*/ 1130113 w 6829831"/>
                <a:gd name="connsiteY93" fmla="*/ 3817500 h 4745608"/>
                <a:gd name="connsiteX94" fmla="*/ 1278703 w 6829831"/>
                <a:gd name="connsiteY94" fmla="*/ 3726558 h 4745608"/>
                <a:gd name="connsiteX95" fmla="*/ 1269661 w 6829831"/>
                <a:gd name="connsiteY95" fmla="*/ 3390117 h 4745608"/>
                <a:gd name="connsiteX96" fmla="*/ 1309620 w 6829831"/>
                <a:gd name="connsiteY96" fmla="*/ 3169963 h 4745608"/>
                <a:gd name="connsiteX97" fmla="*/ 1393003 w 6829831"/>
                <a:gd name="connsiteY97" fmla="*/ 3052188 h 4745608"/>
                <a:gd name="connsiteX98" fmla="*/ 1080693 w 6829831"/>
                <a:gd name="connsiteY98" fmla="*/ 2984604 h 4745608"/>
                <a:gd name="connsiteX99" fmla="*/ 663453 w 6829831"/>
                <a:gd name="connsiteY99" fmla="*/ 3023360 h 4745608"/>
                <a:gd name="connsiteX100" fmla="*/ 235111 w 6829831"/>
                <a:gd name="connsiteY100" fmla="*/ 3217172 h 4745608"/>
                <a:gd name="connsiteX101" fmla="*/ 421453 w 6829831"/>
                <a:gd name="connsiteY101" fmla="*/ 3029328 h 4745608"/>
                <a:gd name="connsiteX102" fmla="*/ 627193 w 6829831"/>
                <a:gd name="connsiteY102" fmla="*/ 2926458 h 4745608"/>
                <a:gd name="connsiteX103" fmla="*/ 854480 w 6829831"/>
                <a:gd name="connsiteY103" fmla="*/ 2889178 h 4745608"/>
                <a:gd name="connsiteX104" fmla="*/ 1149272 w 6829831"/>
                <a:gd name="connsiteY104" fmla="*/ 2889676 h 4745608"/>
                <a:gd name="connsiteX105" fmla="*/ 1531894 w 6829831"/>
                <a:gd name="connsiteY105" fmla="*/ 2917507 h 4745608"/>
                <a:gd name="connsiteX106" fmla="*/ 1860559 w 6829831"/>
                <a:gd name="connsiteY106" fmla="*/ 2766431 h 4745608"/>
                <a:gd name="connsiteX107" fmla="*/ 1701613 w 6829831"/>
                <a:gd name="connsiteY107" fmla="*/ 2263518 h 4745608"/>
                <a:gd name="connsiteX108" fmla="*/ 1690183 w 6829831"/>
                <a:gd name="connsiteY108" fmla="*/ 1966338 h 4745608"/>
                <a:gd name="connsiteX109" fmla="*/ 1381991 w 6829831"/>
                <a:gd name="connsiteY109" fmla="*/ 1841604 h 4745608"/>
                <a:gd name="connsiteX110" fmla="*/ 1095823 w 6829831"/>
                <a:gd name="connsiteY110" fmla="*/ 1714878 h 4745608"/>
                <a:gd name="connsiteX111" fmla="*/ 746507 w 6829831"/>
                <a:gd name="connsiteY111" fmla="*/ 1626415 h 4745608"/>
                <a:gd name="connsiteX112" fmla="*/ 352873 w 6829831"/>
                <a:gd name="connsiteY112" fmla="*/ 1726308 h 4745608"/>
                <a:gd name="connsiteX113" fmla="*/ 113171 w 6829831"/>
                <a:gd name="connsiteY113" fmla="*/ 1763582 h 4745608"/>
                <a:gd name="connsiteX114" fmla="*/ 9973 w 6829831"/>
                <a:gd name="connsiteY114" fmla="*/ 1737738 h 4745608"/>
                <a:gd name="connsiteX115" fmla="*/ 348516 w 6829831"/>
                <a:gd name="connsiteY115" fmla="*/ 1643812 h 4745608"/>
                <a:gd name="connsiteX116" fmla="*/ 653097 w 6829831"/>
                <a:gd name="connsiteY116" fmla="*/ 1543920 h 4745608"/>
                <a:gd name="connsiteX117" fmla="*/ 1072963 w 6829831"/>
                <a:gd name="connsiteY117" fmla="*/ 1612008 h 4745608"/>
                <a:gd name="connsiteX118" fmla="*/ 1244413 w 6829831"/>
                <a:gd name="connsiteY118" fmla="*/ 1657728 h 4745608"/>
                <a:gd name="connsiteX119" fmla="*/ 1205766 w 6829831"/>
                <a:gd name="connsiteY119" fmla="*/ 1451988 h 4745608"/>
                <a:gd name="connsiteX120" fmla="*/ 1046313 w 6829831"/>
                <a:gd name="connsiteY120" fmla="*/ 815409 h 4745608"/>
                <a:gd name="connsiteX121" fmla="*/ 1221553 w 6829831"/>
                <a:gd name="connsiteY121" fmla="*/ 1211958 h 4745608"/>
                <a:gd name="connsiteX0" fmla="*/ 1221553 w 6829831"/>
                <a:gd name="connsiteY0" fmla="*/ 1211958 h 4745608"/>
                <a:gd name="connsiteX1" fmla="*/ 1343911 w 6829831"/>
                <a:gd name="connsiteY1" fmla="*/ 1559828 h 4745608"/>
                <a:gd name="connsiteX2" fmla="*/ 1553023 w 6829831"/>
                <a:gd name="connsiteY2" fmla="*/ 1657728 h 4745608"/>
                <a:gd name="connsiteX3" fmla="*/ 1907353 w 6829831"/>
                <a:gd name="connsiteY3" fmla="*/ 1680588 h 4745608"/>
                <a:gd name="connsiteX4" fmla="*/ 2021653 w 6829831"/>
                <a:gd name="connsiteY4" fmla="*/ 1543428 h 4745608"/>
                <a:gd name="connsiteX5" fmla="*/ 2124523 w 6829831"/>
                <a:gd name="connsiteY5" fmla="*/ 1291968 h 4745608"/>
                <a:gd name="connsiteX6" fmla="*/ 2124523 w 6829831"/>
                <a:gd name="connsiteY6" fmla="*/ 1120518 h 4745608"/>
                <a:gd name="connsiteX7" fmla="*/ 2068029 w 6829831"/>
                <a:gd name="connsiteY7" fmla="*/ 825325 h 4745608"/>
                <a:gd name="connsiteX8" fmla="*/ 2078803 w 6829831"/>
                <a:gd name="connsiteY8" fmla="*/ 777618 h 4745608"/>
                <a:gd name="connsiteX9" fmla="*/ 2170243 w 6829831"/>
                <a:gd name="connsiteY9" fmla="*/ 1086228 h 4745608"/>
                <a:gd name="connsiteX10" fmla="*/ 2215963 w 6829831"/>
                <a:gd name="connsiteY10" fmla="*/ 1269108 h 4745608"/>
                <a:gd name="connsiteX11" fmla="*/ 2284543 w 6829831"/>
                <a:gd name="connsiteY11" fmla="*/ 1303398 h 4745608"/>
                <a:gd name="connsiteX12" fmla="*/ 2330263 w 6829831"/>
                <a:gd name="connsiteY12" fmla="*/ 1166238 h 4745608"/>
                <a:gd name="connsiteX13" fmla="*/ 2467423 w 6829831"/>
                <a:gd name="connsiteY13" fmla="*/ 880488 h 4745608"/>
                <a:gd name="connsiteX14" fmla="*/ 2558863 w 6829831"/>
                <a:gd name="connsiteY14" fmla="*/ 640458 h 4745608"/>
                <a:gd name="connsiteX15" fmla="*/ 2616013 w 6829831"/>
                <a:gd name="connsiteY15" fmla="*/ 537588 h 4745608"/>
                <a:gd name="connsiteX16" fmla="*/ 2558863 w 6829831"/>
                <a:gd name="connsiteY16" fmla="*/ 789048 h 4745608"/>
                <a:gd name="connsiteX17" fmla="*/ 2444563 w 6829831"/>
                <a:gd name="connsiteY17" fmla="*/ 1097658 h 4745608"/>
                <a:gd name="connsiteX18" fmla="*/ 2375983 w 6829831"/>
                <a:gd name="connsiteY18" fmla="*/ 1406268 h 4745608"/>
                <a:gd name="connsiteX19" fmla="*/ 2558863 w 6829831"/>
                <a:gd name="connsiteY19" fmla="*/ 1577718 h 4745608"/>
                <a:gd name="connsiteX20" fmla="*/ 2878903 w 6829831"/>
                <a:gd name="connsiteY20" fmla="*/ 1657728 h 4745608"/>
                <a:gd name="connsiteX21" fmla="*/ 3187513 w 6829831"/>
                <a:gd name="connsiteY21" fmla="*/ 1657728 h 4745608"/>
                <a:gd name="connsiteX22" fmla="*/ 3370393 w 6829831"/>
                <a:gd name="connsiteY22" fmla="*/ 1566288 h 4745608"/>
                <a:gd name="connsiteX23" fmla="*/ 3488066 w 6829831"/>
                <a:gd name="connsiteY23" fmla="*/ 1246753 h 4745608"/>
                <a:gd name="connsiteX24" fmla="*/ 3495138 w 6829831"/>
                <a:gd name="connsiteY24" fmla="*/ 1115548 h 4745608"/>
                <a:gd name="connsiteX25" fmla="*/ 3493650 w 6829831"/>
                <a:gd name="connsiteY25" fmla="*/ 1063976 h 4745608"/>
                <a:gd name="connsiteX26" fmla="*/ 3450403 w 6829831"/>
                <a:gd name="connsiteY26" fmla="*/ 777618 h 4745608"/>
                <a:gd name="connsiteX27" fmla="*/ 3119893 w 6829831"/>
                <a:gd name="connsiteY27" fmla="*/ 321571 h 4745608"/>
                <a:gd name="connsiteX28" fmla="*/ 3497351 w 6829831"/>
                <a:gd name="connsiteY28" fmla="*/ 674883 h 4745608"/>
                <a:gd name="connsiteX29" fmla="*/ 3759013 w 6829831"/>
                <a:gd name="connsiteY29" fmla="*/ 571878 h 4745608"/>
                <a:gd name="connsiteX30" fmla="*/ 3999043 w 6829831"/>
                <a:gd name="connsiteY30" fmla="*/ 91818 h 4745608"/>
                <a:gd name="connsiteX31" fmla="*/ 4033333 w 6829831"/>
                <a:gd name="connsiteY31" fmla="*/ 11808 h 4745608"/>
                <a:gd name="connsiteX32" fmla="*/ 3984569 w 6829831"/>
                <a:gd name="connsiteY32" fmla="*/ 247366 h 4745608"/>
                <a:gd name="connsiteX33" fmla="*/ 3812791 w 6829831"/>
                <a:gd name="connsiteY33" fmla="*/ 647417 h 4745608"/>
                <a:gd name="connsiteX34" fmla="*/ 3592906 w 6829831"/>
                <a:gd name="connsiteY34" fmla="*/ 811408 h 4745608"/>
                <a:gd name="connsiteX35" fmla="*/ 3604425 w 6829831"/>
                <a:gd name="connsiteY35" fmla="*/ 999253 h 4745608"/>
                <a:gd name="connsiteX36" fmla="*/ 3872985 w 6829831"/>
                <a:gd name="connsiteY36" fmla="*/ 881976 h 4745608"/>
                <a:gd name="connsiteX37" fmla="*/ 4200754 w 6829831"/>
                <a:gd name="connsiteY37" fmla="*/ 774136 h 4745608"/>
                <a:gd name="connsiteX38" fmla="*/ 4064251 w 6829831"/>
                <a:gd name="connsiteY38" fmla="*/ 847195 h 4745608"/>
                <a:gd name="connsiteX39" fmla="*/ 3818880 w 6829831"/>
                <a:gd name="connsiteY39" fmla="*/ 991305 h 4745608"/>
                <a:gd name="connsiteX40" fmla="*/ 3658531 w 6829831"/>
                <a:gd name="connsiteY40" fmla="*/ 1093178 h 4745608"/>
                <a:gd name="connsiteX41" fmla="*/ 3622838 w 6829831"/>
                <a:gd name="connsiteY41" fmla="*/ 1221401 h 4745608"/>
                <a:gd name="connsiteX42" fmla="*/ 3577446 w 6829831"/>
                <a:gd name="connsiteY42" fmla="*/ 1500691 h 4745608"/>
                <a:gd name="connsiteX43" fmla="*/ 3461833 w 6829831"/>
                <a:gd name="connsiteY43" fmla="*/ 1726308 h 4745608"/>
                <a:gd name="connsiteX44" fmla="*/ 3278953 w 6829831"/>
                <a:gd name="connsiteY44" fmla="*/ 2034918 h 4745608"/>
                <a:gd name="connsiteX45" fmla="*/ 3288742 w 6829831"/>
                <a:gd name="connsiteY45" fmla="*/ 2273460 h 4745608"/>
                <a:gd name="connsiteX46" fmla="*/ 3434288 w 6829831"/>
                <a:gd name="connsiteY46" fmla="*/ 2417577 h 4745608"/>
                <a:gd name="connsiteX47" fmla="*/ 3641522 w 6829831"/>
                <a:gd name="connsiteY47" fmla="*/ 2521189 h 4745608"/>
                <a:gd name="connsiteX48" fmla="*/ 4079053 w 6829831"/>
                <a:gd name="connsiteY48" fmla="*/ 2777868 h 4745608"/>
                <a:gd name="connsiteX49" fmla="*/ 5882777 w 6829831"/>
                <a:gd name="connsiteY49" fmla="*/ 3521863 h 4745608"/>
                <a:gd name="connsiteX50" fmla="*/ 6625713 w 6829831"/>
                <a:gd name="connsiteY50" fmla="*/ 3781261 h 4745608"/>
                <a:gd name="connsiteX51" fmla="*/ 6818787 w 6829831"/>
                <a:gd name="connsiteY51" fmla="*/ 3845235 h 4745608"/>
                <a:gd name="connsiteX52" fmla="*/ 6798310 w 6829831"/>
                <a:gd name="connsiteY52" fmla="*/ 3978496 h 4745608"/>
                <a:gd name="connsiteX53" fmla="*/ 6732076 w 6829831"/>
                <a:gd name="connsiteY53" fmla="*/ 4089358 h 4745608"/>
                <a:gd name="connsiteX54" fmla="*/ 6593083 w 6829831"/>
                <a:gd name="connsiteY54" fmla="*/ 4042896 h 4745608"/>
                <a:gd name="connsiteX55" fmla="*/ 6110863 w 6829831"/>
                <a:gd name="connsiteY55" fmla="*/ 3868256 h 4745608"/>
                <a:gd name="connsiteX56" fmla="*/ 4940575 w 6829831"/>
                <a:gd name="connsiteY56" fmla="*/ 3376168 h 4745608"/>
                <a:gd name="connsiteX57" fmla="*/ 3944371 w 6829831"/>
                <a:gd name="connsiteY57" fmla="*/ 2976643 h 4745608"/>
                <a:gd name="connsiteX58" fmla="*/ 3460193 w 6829831"/>
                <a:gd name="connsiteY58" fmla="*/ 2852901 h 4745608"/>
                <a:gd name="connsiteX59" fmla="*/ 3217865 w 6829831"/>
                <a:gd name="connsiteY59" fmla="*/ 2829045 h 4745608"/>
                <a:gd name="connsiteX60" fmla="*/ 3025524 w 6829831"/>
                <a:gd name="connsiteY60" fmla="*/ 2858861 h 4745608"/>
                <a:gd name="connsiteX61" fmla="*/ 2832855 w 6829831"/>
                <a:gd name="connsiteY61" fmla="*/ 2930924 h 4745608"/>
                <a:gd name="connsiteX62" fmla="*/ 2820111 w 6829831"/>
                <a:gd name="connsiteY62" fmla="*/ 3026344 h 4745608"/>
                <a:gd name="connsiteX63" fmla="*/ 2959241 w 6829831"/>
                <a:gd name="connsiteY63" fmla="*/ 3167976 h 4745608"/>
                <a:gd name="connsiteX64" fmla="*/ 3176083 w 6829831"/>
                <a:gd name="connsiteY64" fmla="*/ 3269358 h 4745608"/>
                <a:gd name="connsiteX65" fmla="*/ 3388239 w 6829831"/>
                <a:gd name="connsiteY65" fmla="*/ 3442290 h 4745608"/>
                <a:gd name="connsiteX66" fmla="*/ 3212014 w 6829831"/>
                <a:gd name="connsiteY66" fmla="*/ 3336948 h 4745608"/>
                <a:gd name="connsiteX67" fmla="*/ 3004633 w 6829831"/>
                <a:gd name="connsiteY67" fmla="*/ 3276814 h 4745608"/>
                <a:gd name="connsiteX68" fmla="*/ 2771676 w 6829831"/>
                <a:gd name="connsiteY68" fmla="*/ 3166987 h 4745608"/>
                <a:gd name="connsiteX69" fmla="*/ 2638873 w 6829831"/>
                <a:gd name="connsiteY69" fmla="*/ 3097908 h 4745608"/>
                <a:gd name="connsiteX70" fmla="*/ 2570293 w 6829831"/>
                <a:gd name="connsiteY70" fmla="*/ 3109338 h 4745608"/>
                <a:gd name="connsiteX71" fmla="*/ 2525557 w 6829831"/>
                <a:gd name="connsiteY71" fmla="*/ 3326508 h 4745608"/>
                <a:gd name="connsiteX72" fmla="*/ 2584349 w 6829831"/>
                <a:gd name="connsiteY72" fmla="*/ 3577470 h 4745608"/>
                <a:gd name="connsiteX73" fmla="*/ 2663703 w 6829831"/>
                <a:gd name="connsiteY73" fmla="*/ 3996904 h 4745608"/>
                <a:gd name="connsiteX74" fmla="*/ 2633113 w 6829831"/>
                <a:gd name="connsiteY74" fmla="*/ 4192703 h 4745608"/>
                <a:gd name="connsiteX75" fmla="*/ 2539703 w 6829831"/>
                <a:gd name="connsiteY75" fmla="*/ 4455574 h 4745608"/>
                <a:gd name="connsiteX76" fmla="*/ 2595212 w 6829831"/>
                <a:gd name="connsiteY76" fmla="*/ 3945217 h 4745608"/>
                <a:gd name="connsiteX77" fmla="*/ 2481240 w 6829831"/>
                <a:gd name="connsiteY77" fmla="*/ 3566538 h 4745608"/>
                <a:gd name="connsiteX78" fmla="*/ 2307403 w 6829831"/>
                <a:gd name="connsiteY78" fmla="*/ 3166488 h 4745608"/>
                <a:gd name="connsiteX79" fmla="*/ 2261683 w 6829831"/>
                <a:gd name="connsiteY79" fmla="*/ 3063618 h 4745608"/>
                <a:gd name="connsiteX80" fmla="*/ 2078803 w 6829831"/>
                <a:gd name="connsiteY80" fmla="*/ 2949318 h 4745608"/>
                <a:gd name="connsiteX81" fmla="*/ 1824299 w 6829831"/>
                <a:gd name="connsiteY81" fmla="*/ 3002494 h 4745608"/>
                <a:gd name="connsiteX82" fmla="*/ 1412162 w 6829831"/>
                <a:gd name="connsiteY82" fmla="*/ 3235573 h 4745608"/>
                <a:gd name="connsiteX83" fmla="*/ 1381573 w 6829831"/>
                <a:gd name="connsiteY83" fmla="*/ 3680838 h 4745608"/>
                <a:gd name="connsiteX84" fmla="*/ 1340867 w 6829831"/>
                <a:gd name="connsiteY84" fmla="*/ 3980504 h 4745608"/>
                <a:gd name="connsiteX85" fmla="*/ 1197619 w 6829831"/>
                <a:gd name="connsiteY85" fmla="*/ 4738831 h 4745608"/>
                <a:gd name="connsiteX86" fmla="*/ 1220896 w 6829831"/>
                <a:gd name="connsiteY86" fmla="*/ 4338309 h 4745608"/>
                <a:gd name="connsiteX87" fmla="*/ 1242772 w 6829831"/>
                <a:gd name="connsiteY87" fmla="*/ 4080888 h 4745608"/>
                <a:gd name="connsiteX88" fmla="*/ 1198693 w 6829831"/>
                <a:gd name="connsiteY88" fmla="*/ 3909438 h 4745608"/>
                <a:gd name="connsiteX89" fmla="*/ 970093 w 6829831"/>
                <a:gd name="connsiteY89" fmla="*/ 3989448 h 4745608"/>
                <a:gd name="connsiteX90" fmla="*/ 766328 w 6829831"/>
                <a:gd name="connsiteY90" fmla="*/ 4131990 h 4745608"/>
                <a:gd name="connsiteX91" fmla="*/ 555808 w 6829831"/>
                <a:gd name="connsiteY91" fmla="*/ 4355688 h 4745608"/>
                <a:gd name="connsiteX92" fmla="*/ 785900 w 6829831"/>
                <a:gd name="connsiteY92" fmla="*/ 4017771 h 4745608"/>
                <a:gd name="connsiteX93" fmla="*/ 1130113 w 6829831"/>
                <a:gd name="connsiteY93" fmla="*/ 3817500 h 4745608"/>
                <a:gd name="connsiteX94" fmla="*/ 1278703 w 6829831"/>
                <a:gd name="connsiteY94" fmla="*/ 3726558 h 4745608"/>
                <a:gd name="connsiteX95" fmla="*/ 1269661 w 6829831"/>
                <a:gd name="connsiteY95" fmla="*/ 3390117 h 4745608"/>
                <a:gd name="connsiteX96" fmla="*/ 1309620 w 6829831"/>
                <a:gd name="connsiteY96" fmla="*/ 3169963 h 4745608"/>
                <a:gd name="connsiteX97" fmla="*/ 1393003 w 6829831"/>
                <a:gd name="connsiteY97" fmla="*/ 3052188 h 4745608"/>
                <a:gd name="connsiteX98" fmla="*/ 1080693 w 6829831"/>
                <a:gd name="connsiteY98" fmla="*/ 2984604 h 4745608"/>
                <a:gd name="connsiteX99" fmla="*/ 663453 w 6829831"/>
                <a:gd name="connsiteY99" fmla="*/ 3023360 h 4745608"/>
                <a:gd name="connsiteX100" fmla="*/ 235111 w 6829831"/>
                <a:gd name="connsiteY100" fmla="*/ 3217172 h 4745608"/>
                <a:gd name="connsiteX101" fmla="*/ 421453 w 6829831"/>
                <a:gd name="connsiteY101" fmla="*/ 3029328 h 4745608"/>
                <a:gd name="connsiteX102" fmla="*/ 627193 w 6829831"/>
                <a:gd name="connsiteY102" fmla="*/ 2926458 h 4745608"/>
                <a:gd name="connsiteX103" fmla="*/ 854480 w 6829831"/>
                <a:gd name="connsiteY103" fmla="*/ 2889178 h 4745608"/>
                <a:gd name="connsiteX104" fmla="*/ 1149272 w 6829831"/>
                <a:gd name="connsiteY104" fmla="*/ 2889676 h 4745608"/>
                <a:gd name="connsiteX105" fmla="*/ 1531894 w 6829831"/>
                <a:gd name="connsiteY105" fmla="*/ 2917507 h 4745608"/>
                <a:gd name="connsiteX106" fmla="*/ 1860559 w 6829831"/>
                <a:gd name="connsiteY106" fmla="*/ 2766431 h 4745608"/>
                <a:gd name="connsiteX107" fmla="*/ 1701613 w 6829831"/>
                <a:gd name="connsiteY107" fmla="*/ 2263518 h 4745608"/>
                <a:gd name="connsiteX108" fmla="*/ 1690183 w 6829831"/>
                <a:gd name="connsiteY108" fmla="*/ 1966338 h 4745608"/>
                <a:gd name="connsiteX109" fmla="*/ 1381991 w 6829831"/>
                <a:gd name="connsiteY109" fmla="*/ 1841604 h 4745608"/>
                <a:gd name="connsiteX110" fmla="*/ 1095823 w 6829831"/>
                <a:gd name="connsiteY110" fmla="*/ 1714878 h 4745608"/>
                <a:gd name="connsiteX111" fmla="*/ 746507 w 6829831"/>
                <a:gd name="connsiteY111" fmla="*/ 1626415 h 4745608"/>
                <a:gd name="connsiteX112" fmla="*/ 352873 w 6829831"/>
                <a:gd name="connsiteY112" fmla="*/ 1726308 h 4745608"/>
                <a:gd name="connsiteX113" fmla="*/ 113171 w 6829831"/>
                <a:gd name="connsiteY113" fmla="*/ 1763582 h 4745608"/>
                <a:gd name="connsiteX114" fmla="*/ 9973 w 6829831"/>
                <a:gd name="connsiteY114" fmla="*/ 1737738 h 4745608"/>
                <a:gd name="connsiteX115" fmla="*/ 348516 w 6829831"/>
                <a:gd name="connsiteY115" fmla="*/ 1643812 h 4745608"/>
                <a:gd name="connsiteX116" fmla="*/ 653097 w 6829831"/>
                <a:gd name="connsiteY116" fmla="*/ 1543920 h 4745608"/>
                <a:gd name="connsiteX117" fmla="*/ 1072963 w 6829831"/>
                <a:gd name="connsiteY117" fmla="*/ 1612008 h 4745608"/>
                <a:gd name="connsiteX118" fmla="*/ 1244413 w 6829831"/>
                <a:gd name="connsiteY118" fmla="*/ 1657728 h 4745608"/>
                <a:gd name="connsiteX119" fmla="*/ 1205766 w 6829831"/>
                <a:gd name="connsiteY119" fmla="*/ 1451988 h 4745608"/>
                <a:gd name="connsiteX120" fmla="*/ 1046313 w 6829831"/>
                <a:gd name="connsiteY120" fmla="*/ 815409 h 4745608"/>
                <a:gd name="connsiteX121" fmla="*/ 1221553 w 6829831"/>
                <a:gd name="connsiteY121" fmla="*/ 1211958 h 4745608"/>
                <a:gd name="connsiteX0" fmla="*/ 1221553 w 6829831"/>
                <a:gd name="connsiteY0" fmla="*/ 1211958 h 4745608"/>
                <a:gd name="connsiteX1" fmla="*/ 1343911 w 6829831"/>
                <a:gd name="connsiteY1" fmla="*/ 1559828 h 4745608"/>
                <a:gd name="connsiteX2" fmla="*/ 1553023 w 6829831"/>
                <a:gd name="connsiteY2" fmla="*/ 1657728 h 4745608"/>
                <a:gd name="connsiteX3" fmla="*/ 1907353 w 6829831"/>
                <a:gd name="connsiteY3" fmla="*/ 1680588 h 4745608"/>
                <a:gd name="connsiteX4" fmla="*/ 2021653 w 6829831"/>
                <a:gd name="connsiteY4" fmla="*/ 1543428 h 4745608"/>
                <a:gd name="connsiteX5" fmla="*/ 2124523 w 6829831"/>
                <a:gd name="connsiteY5" fmla="*/ 1291968 h 4745608"/>
                <a:gd name="connsiteX6" fmla="*/ 2124523 w 6829831"/>
                <a:gd name="connsiteY6" fmla="*/ 1120518 h 4745608"/>
                <a:gd name="connsiteX7" fmla="*/ 2068029 w 6829831"/>
                <a:gd name="connsiteY7" fmla="*/ 825325 h 4745608"/>
                <a:gd name="connsiteX8" fmla="*/ 2078803 w 6829831"/>
                <a:gd name="connsiteY8" fmla="*/ 777618 h 4745608"/>
                <a:gd name="connsiteX9" fmla="*/ 2170243 w 6829831"/>
                <a:gd name="connsiteY9" fmla="*/ 1086228 h 4745608"/>
                <a:gd name="connsiteX10" fmla="*/ 2215963 w 6829831"/>
                <a:gd name="connsiteY10" fmla="*/ 1269108 h 4745608"/>
                <a:gd name="connsiteX11" fmla="*/ 2284543 w 6829831"/>
                <a:gd name="connsiteY11" fmla="*/ 1303398 h 4745608"/>
                <a:gd name="connsiteX12" fmla="*/ 2330263 w 6829831"/>
                <a:gd name="connsiteY12" fmla="*/ 1166238 h 4745608"/>
                <a:gd name="connsiteX13" fmla="*/ 2467423 w 6829831"/>
                <a:gd name="connsiteY13" fmla="*/ 880488 h 4745608"/>
                <a:gd name="connsiteX14" fmla="*/ 2558863 w 6829831"/>
                <a:gd name="connsiteY14" fmla="*/ 640458 h 4745608"/>
                <a:gd name="connsiteX15" fmla="*/ 2616013 w 6829831"/>
                <a:gd name="connsiteY15" fmla="*/ 537588 h 4745608"/>
                <a:gd name="connsiteX16" fmla="*/ 2558863 w 6829831"/>
                <a:gd name="connsiteY16" fmla="*/ 789048 h 4745608"/>
                <a:gd name="connsiteX17" fmla="*/ 2444563 w 6829831"/>
                <a:gd name="connsiteY17" fmla="*/ 1097658 h 4745608"/>
                <a:gd name="connsiteX18" fmla="*/ 2375983 w 6829831"/>
                <a:gd name="connsiteY18" fmla="*/ 1406268 h 4745608"/>
                <a:gd name="connsiteX19" fmla="*/ 2558863 w 6829831"/>
                <a:gd name="connsiteY19" fmla="*/ 1577718 h 4745608"/>
                <a:gd name="connsiteX20" fmla="*/ 2878903 w 6829831"/>
                <a:gd name="connsiteY20" fmla="*/ 1657728 h 4745608"/>
                <a:gd name="connsiteX21" fmla="*/ 3187513 w 6829831"/>
                <a:gd name="connsiteY21" fmla="*/ 1657728 h 4745608"/>
                <a:gd name="connsiteX22" fmla="*/ 3370393 w 6829831"/>
                <a:gd name="connsiteY22" fmla="*/ 1566288 h 4745608"/>
                <a:gd name="connsiteX23" fmla="*/ 3488066 w 6829831"/>
                <a:gd name="connsiteY23" fmla="*/ 1246753 h 4745608"/>
                <a:gd name="connsiteX24" fmla="*/ 3495138 w 6829831"/>
                <a:gd name="connsiteY24" fmla="*/ 1115548 h 4745608"/>
                <a:gd name="connsiteX25" fmla="*/ 3493650 w 6829831"/>
                <a:gd name="connsiteY25" fmla="*/ 1063976 h 4745608"/>
                <a:gd name="connsiteX26" fmla="*/ 3450403 w 6829831"/>
                <a:gd name="connsiteY26" fmla="*/ 777618 h 4745608"/>
                <a:gd name="connsiteX27" fmla="*/ 3119893 w 6829831"/>
                <a:gd name="connsiteY27" fmla="*/ 321571 h 4745608"/>
                <a:gd name="connsiteX28" fmla="*/ 3497351 w 6829831"/>
                <a:gd name="connsiteY28" fmla="*/ 674883 h 4745608"/>
                <a:gd name="connsiteX29" fmla="*/ 3759013 w 6829831"/>
                <a:gd name="connsiteY29" fmla="*/ 571878 h 4745608"/>
                <a:gd name="connsiteX30" fmla="*/ 3999043 w 6829831"/>
                <a:gd name="connsiteY30" fmla="*/ 91818 h 4745608"/>
                <a:gd name="connsiteX31" fmla="*/ 4033333 w 6829831"/>
                <a:gd name="connsiteY31" fmla="*/ 11808 h 4745608"/>
                <a:gd name="connsiteX32" fmla="*/ 3984569 w 6829831"/>
                <a:gd name="connsiteY32" fmla="*/ 247366 h 4745608"/>
                <a:gd name="connsiteX33" fmla="*/ 3812791 w 6829831"/>
                <a:gd name="connsiteY33" fmla="*/ 647417 h 4745608"/>
                <a:gd name="connsiteX34" fmla="*/ 3592906 w 6829831"/>
                <a:gd name="connsiteY34" fmla="*/ 811408 h 4745608"/>
                <a:gd name="connsiteX35" fmla="*/ 3604425 w 6829831"/>
                <a:gd name="connsiteY35" fmla="*/ 999253 h 4745608"/>
                <a:gd name="connsiteX36" fmla="*/ 3872985 w 6829831"/>
                <a:gd name="connsiteY36" fmla="*/ 881976 h 4745608"/>
                <a:gd name="connsiteX37" fmla="*/ 4200754 w 6829831"/>
                <a:gd name="connsiteY37" fmla="*/ 774136 h 4745608"/>
                <a:gd name="connsiteX38" fmla="*/ 4064251 w 6829831"/>
                <a:gd name="connsiteY38" fmla="*/ 847195 h 4745608"/>
                <a:gd name="connsiteX39" fmla="*/ 3818880 w 6829831"/>
                <a:gd name="connsiteY39" fmla="*/ 991305 h 4745608"/>
                <a:gd name="connsiteX40" fmla="*/ 3658531 w 6829831"/>
                <a:gd name="connsiteY40" fmla="*/ 1093178 h 4745608"/>
                <a:gd name="connsiteX41" fmla="*/ 3622838 w 6829831"/>
                <a:gd name="connsiteY41" fmla="*/ 1221401 h 4745608"/>
                <a:gd name="connsiteX42" fmla="*/ 3577446 w 6829831"/>
                <a:gd name="connsiteY42" fmla="*/ 1500691 h 4745608"/>
                <a:gd name="connsiteX43" fmla="*/ 3461833 w 6829831"/>
                <a:gd name="connsiteY43" fmla="*/ 1726308 h 4745608"/>
                <a:gd name="connsiteX44" fmla="*/ 3278953 w 6829831"/>
                <a:gd name="connsiteY44" fmla="*/ 2034918 h 4745608"/>
                <a:gd name="connsiteX45" fmla="*/ 3288742 w 6829831"/>
                <a:gd name="connsiteY45" fmla="*/ 2273460 h 4745608"/>
                <a:gd name="connsiteX46" fmla="*/ 3434288 w 6829831"/>
                <a:gd name="connsiteY46" fmla="*/ 2417577 h 4745608"/>
                <a:gd name="connsiteX47" fmla="*/ 3641522 w 6829831"/>
                <a:gd name="connsiteY47" fmla="*/ 2521189 h 4745608"/>
                <a:gd name="connsiteX48" fmla="*/ 4079053 w 6829831"/>
                <a:gd name="connsiteY48" fmla="*/ 2777868 h 4745608"/>
                <a:gd name="connsiteX49" fmla="*/ 5882777 w 6829831"/>
                <a:gd name="connsiteY49" fmla="*/ 3521863 h 4745608"/>
                <a:gd name="connsiteX50" fmla="*/ 6625713 w 6829831"/>
                <a:gd name="connsiteY50" fmla="*/ 3781261 h 4745608"/>
                <a:gd name="connsiteX51" fmla="*/ 6818787 w 6829831"/>
                <a:gd name="connsiteY51" fmla="*/ 3845235 h 4745608"/>
                <a:gd name="connsiteX52" fmla="*/ 6798310 w 6829831"/>
                <a:gd name="connsiteY52" fmla="*/ 3978496 h 4745608"/>
                <a:gd name="connsiteX53" fmla="*/ 6732076 w 6829831"/>
                <a:gd name="connsiteY53" fmla="*/ 4089358 h 4745608"/>
                <a:gd name="connsiteX54" fmla="*/ 6593083 w 6829831"/>
                <a:gd name="connsiteY54" fmla="*/ 4042896 h 4745608"/>
                <a:gd name="connsiteX55" fmla="*/ 6110863 w 6829831"/>
                <a:gd name="connsiteY55" fmla="*/ 3840155 h 4745608"/>
                <a:gd name="connsiteX56" fmla="*/ 4940575 w 6829831"/>
                <a:gd name="connsiteY56" fmla="*/ 3376168 h 4745608"/>
                <a:gd name="connsiteX57" fmla="*/ 3944371 w 6829831"/>
                <a:gd name="connsiteY57" fmla="*/ 2976643 h 4745608"/>
                <a:gd name="connsiteX58" fmla="*/ 3460193 w 6829831"/>
                <a:gd name="connsiteY58" fmla="*/ 2852901 h 4745608"/>
                <a:gd name="connsiteX59" fmla="*/ 3217865 w 6829831"/>
                <a:gd name="connsiteY59" fmla="*/ 2829045 h 4745608"/>
                <a:gd name="connsiteX60" fmla="*/ 3025524 w 6829831"/>
                <a:gd name="connsiteY60" fmla="*/ 2858861 h 4745608"/>
                <a:gd name="connsiteX61" fmla="*/ 2832855 w 6829831"/>
                <a:gd name="connsiteY61" fmla="*/ 2930924 h 4745608"/>
                <a:gd name="connsiteX62" fmla="*/ 2820111 w 6829831"/>
                <a:gd name="connsiteY62" fmla="*/ 3026344 h 4745608"/>
                <a:gd name="connsiteX63" fmla="*/ 2959241 w 6829831"/>
                <a:gd name="connsiteY63" fmla="*/ 3167976 h 4745608"/>
                <a:gd name="connsiteX64" fmla="*/ 3176083 w 6829831"/>
                <a:gd name="connsiteY64" fmla="*/ 3269358 h 4745608"/>
                <a:gd name="connsiteX65" fmla="*/ 3388239 w 6829831"/>
                <a:gd name="connsiteY65" fmla="*/ 3442290 h 4745608"/>
                <a:gd name="connsiteX66" fmla="*/ 3212014 w 6829831"/>
                <a:gd name="connsiteY66" fmla="*/ 3336948 h 4745608"/>
                <a:gd name="connsiteX67" fmla="*/ 3004633 w 6829831"/>
                <a:gd name="connsiteY67" fmla="*/ 3276814 h 4745608"/>
                <a:gd name="connsiteX68" fmla="*/ 2771676 w 6829831"/>
                <a:gd name="connsiteY68" fmla="*/ 3166987 h 4745608"/>
                <a:gd name="connsiteX69" fmla="*/ 2638873 w 6829831"/>
                <a:gd name="connsiteY69" fmla="*/ 3097908 h 4745608"/>
                <a:gd name="connsiteX70" fmla="*/ 2570293 w 6829831"/>
                <a:gd name="connsiteY70" fmla="*/ 3109338 h 4745608"/>
                <a:gd name="connsiteX71" fmla="*/ 2525557 w 6829831"/>
                <a:gd name="connsiteY71" fmla="*/ 3326508 h 4745608"/>
                <a:gd name="connsiteX72" fmla="*/ 2584349 w 6829831"/>
                <a:gd name="connsiteY72" fmla="*/ 3577470 h 4745608"/>
                <a:gd name="connsiteX73" fmla="*/ 2663703 w 6829831"/>
                <a:gd name="connsiteY73" fmla="*/ 3996904 h 4745608"/>
                <a:gd name="connsiteX74" fmla="*/ 2633113 w 6829831"/>
                <a:gd name="connsiteY74" fmla="*/ 4192703 h 4745608"/>
                <a:gd name="connsiteX75" fmla="*/ 2539703 w 6829831"/>
                <a:gd name="connsiteY75" fmla="*/ 4455574 h 4745608"/>
                <a:gd name="connsiteX76" fmla="*/ 2595212 w 6829831"/>
                <a:gd name="connsiteY76" fmla="*/ 3945217 h 4745608"/>
                <a:gd name="connsiteX77" fmla="*/ 2481240 w 6829831"/>
                <a:gd name="connsiteY77" fmla="*/ 3566538 h 4745608"/>
                <a:gd name="connsiteX78" fmla="*/ 2307403 w 6829831"/>
                <a:gd name="connsiteY78" fmla="*/ 3166488 h 4745608"/>
                <a:gd name="connsiteX79" fmla="*/ 2261683 w 6829831"/>
                <a:gd name="connsiteY79" fmla="*/ 3063618 h 4745608"/>
                <a:gd name="connsiteX80" fmla="*/ 2078803 w 6829831"/>
                <a:gd name="connsiteY80" fmla="*/ 2949318 h 4745608"/>
                <a:gd name="connsiteX81" fmla="*/ 1824299 w 6829831"/>
                <a:gd name="connsiteY81" fmla="*/ 3002494 h 4745608"/>
                <a:gd name="connsiteX82" fmla="*/ 1412162 w 6829831"/>
                <a:gd name="connsiteY82" fmla="*/ 3235573 h 4745608"/>
                <a:gd name="connsiteX83" fmla="*/ 1381573 w 6829831"/>
                <a:gd name="connsiteY83" fmla="*/ 3680838 h 4745608"/>
                <a:gd name="connsiteX84" fmla="*/ 1340867 w 6829831"/>
                <a:gd name="connsiteY84" fmla="*/ 3980504 h 4745608"/>
                <a:gd name="connsiteX85" fmla="*/ 1197619 w 6829831"/>
                <a:gd name="connsiteY85" fmla="*/ 4738831 h 4745608"/>
                <a:gd name="connsiteX86" fmla="*/ 1220896 w 6829831"/>
                <a:gd name="connsiteY86" fmla="*/ 4338309 h 4745608"/>
                <a:gd name="connsiteX87" fmla="*/ 1242772 w 6829831"/>
                <a:gd name="connsiteY87" fmla="*/ 4080888 h 4745608"/>
                <a:gd name="connsiteX88" fmla="*/ 1198693 w 6829831"/>
                <a:gd name="connsiteY88" fmla="*/ 3909438 h 4745608"/>
                <a:gd name="connsiteX89" fmla="*/ 970093 w 6829831"/>
                <a:gd name="connsiteY89" fmla="*/ 3989448 h 4745608"/>
                <a:gd name="connsiteX90" fmla="*/ 766328 w 6829831"/>
                <a:gd name="connsiteY90" fmla="*/ 4131990 h 4745608"/>
                <a:gd name="connsiteX91" fmla="*/ 555808 w 6829831"/>
                <a:gd name="connsiteY91" fmla="*/ 4355688 h 4745608"/>
                <a:gd name="connsiteX92" fmla="*/ 785900 w 6829831"/>
                <a:gd name="connsiteY92" fmla="*/ 4017771 h 4745608"/>
                <a:gd name="connsiteX93" fmla="*/ 1130113 w 6829831"/>
                <a:gd name="connsiteY93" fmla="*/ 3817500 h 4745608"/>
                <a:gd name="connsiteX94" fmla="*/ 1278703 w 6829831"/>
                <a:gd name="connsiteY94" fmla="*/ 3726558 h 4745608"/>
                <a:gd name="connsiteX95" fmla="*/ 1269661 w 6829831"/>
                <a:gd name="connsiteY95" fmla="*/ 3390117 h 4745608"/>
                <a:gd name="connsiteX96" fmla="*/ 1309620 w 6829831"/>
                <a:gd name="connsiteY96" fmla="*/ 3169963 h 4745608"/>
                <a:gd name="connsiteX97" fmla="*/ 1393003 w 6829831"/>
                <a:gd name="connsiteY97" fmla="*/ 3052188 h 4745608"/>
                <a:gd name="connsiteX98" fmla="*/ 1080693 w 6829831"/>
                <a:gd name="connsiteY98" fmla="*/ 2984604 h 4745608"/>
                <a:gd name="connsiteX99" fmla="*/ 663453 w 6829831"/>
                <a:gd name="connsiteY99" fmla="*/ 3023360 h 4745608"/>
                <a:gd name="connsiteX100" fmla="*/ 235111 w 6829831"/>
                <a:gd name="connsiteY100" fmla="*/ 3217172 h 4745608"/>
                <a:gd name="connsiteX101" fmla="*/ 421453 w 6829831"/>
                <a:gd name="connsiteY101" fmla="*/ 3029328 h 4745608"/>
                <a:gd name="connsiteX102" fmla="*/ 627193 w 6829831"/>
                <a:gd name="connsiteY102" fmla="*/ 2926458 h 4745608"/>
                <a:gd name="connsiteX103" fmla="*/ 854480 w 6829831"/>
                <a:gd name="connsiteY103" fmla="*/ 2889178 h 4745608"/>
                <a:gd name="connsiteX104" fmla="*/ 1149272 w 6829831"/>
                <a:gd name="connsiteY104" fmla="*/ 2889676 h 4745608"/>
                <a:gd name="connsiteX105" fmla="*/ 1531894 w 6829831"/>
                <a:gd name="connsiteY105" fmla="*/ 2917507 h 4745608"/>
                <a:gd name="connsiteX106" fmla="*/ 1860559 w 6829831"/>
                <a:gd name="connsiteY106" fmla="*/ 2766431 h 4745608"/>
                <a:gd name="connsiteX107" fmla="*/ 1701613 w 6829831"/>
                <a:gd name="connsiteY107" fmla="*/ 2263518 h 4745608"/>
                <a:gd name="connsiteX108" fmla="*/ 1690183 w 6829831"/>
                <a:gd name="connsiteY108" fmla="*/ 1966338 h 4745608"/>
                <a:gd name="connsiteX109" fmla="*/ 1381991 w 6829831"/>
                <a:gd name="connsiteY109" fmla="*/ 1841604 h 4745608"/>
                <a:gd name="connsiteX110" fmla="*/ 1095823 w 6829831"/>
                <a:gd name="connsiteY110" fmla="*/ 1714878 h 4745608"/>
                <a:gd name="connsiteX111" fmla="*/ 746507 w 6829831"/>
                <a:gd name="connsiteY111" fmla="*/ 1626415 h 4745608"/>
                <a:gd name="connsiteX112" fmla="*/ 352873 w 6829831"/>
                <a:gd name="connsiteY112" fmla="*/ 1726308 h 4745608"/>
                <a:gd name="connsiteX113" fmla="*/ 113171 w 6829831"/>
                <a:gd name="connsiteY113" fmla="*/ 1763582 h 4745608"/>
                <a:gd name="connsiteX114" fmla="*/ 9973 w 6829831"/>
                <a:gd name="connsiteY114" fmla="*/ 1737738 h 4745608"/>
                <a:gd name="connsiteX115" fmla="*/ 348516 w 6829831"/>
                <a:gd name="connsiteY115" fmla="*/ 1643812 h 4745608"/>
                <a:gd name="connsiteX116" fmla="*/ 653097 w 6829831"/>
                <a:gd name="connsiteY116" fmla="*/ 1543920 h 4745608"/>
                <a:gd name="connsiteX117" fmla="*/ 1072963 w 6829831"/>
                <a:gd name="connsiteY117" fmla="*/ 1612008 h 4745608"/>
                <a:gd name="connsiteX118" fmla="*/ 1244413 w 6829831"/>
                <a:gd name="connsiteY118" fmla="*/ 1657728 h 4745608"/>
                <a:gd name="connsiteX119" fmla="*/ 1205766 w 6829831"/>
                <a:gd name="connsiteY119" fmla="*/ 1451988 h 4745608"/>
                <a:gd name="connsiteX120" fmla="*/ 1046313 w 6829831"/>
                <a:gd name="connsiteY120" fmla="*/ 815409 h 4745608"/>
                <a:gd name="connsiteX121" fmla="*/ 1221553 w 6829831"/>
                <a:gd name="connsiteY121" fmla="*/ 1211958 h 4745608"/>
                <a:gd name="connsiteX0" fmla="*/ 1221553 w 6829831"/>
                <a:gd name="connsiteY0" fmla="*/ 1211958 h 4745608"/>
                <a:gd name="connsiteX1" fmla="*/ 1343911 w 6829831"/>
                <a:gd name="connsiteY1" fmla="*/ 1559828 h 4745608"/>
                <a:gd name="connsiteX2" fmla="*/ 1553023 w 6829831"/>
                <a:gd name="connsiteY2" fmla="*/ 1657728 h 4745608"/>
                <a:gd name="connsiteX3" fmla="*/ 1907353 w 6829831"/>
                <a:gd name="connsiteY3" fmla="*/ 1680588 h 4745608"/>
                <a:gd name="connsiteX4" fmla="*/ 2021653 w 6829831"/>
                <a:gd name="connsiteY4" fmla="*/ 1543428 h 4745608"/>
                <a:gd name="connsiteX5" fmla="*/ 2124523 w 6829831"/>
                <a:gd name="connsiteY5" fmla="*/ 1291968 h 4745608"/>
                <a:gd name="connsiteX6" fmla="*/ 2124523 w 6829831"/>
                <a:gd name="connsiteY6" fmla="*/ 1120518 h 4745608"/>
                <a:gd name="connsiteX7" fmla="*/ 2068029 w 6829831"/>
                <a:gd name="connsiteY7" fmla="*/ 825325 h 4745608"/>
                <a:gd name="connsiteX8" fmla="*/ 2078803 w 6829831"/>
                <a:gd name="connsiteY8" fmla="*/ 777618 h 4745608"/>
                <a:gd name="connsiteX9" fmla="*/ 2170243 w 6829831"/>
                <a:gd name="connsiteY9" fmla="*/ 1086228 h 4745608"/>
                <a:gd name="connsiteX10" fmla="*/ 2215963 w 6829831"/>
                <a:gd name="connsiteY10" fmla="*/ 1269108 h 4745608"/>
                <a:gd name="connsiteX11" fmla="*/ 2284543 w 6829831"/>
                <a:gd name="connsiteY11" fmla="*/ 1303398 h 4745608"/>
                <a:gd name="connsiteX12" fmla="*/ 2330263 w 6829831"/>
                <a:gd name="connsiteY12" fmla="*/ 1166238 h 4745608"/>
                <a:gd name="connsiteX13" fmla="*/ 2467423 w 6829831"/>
                <a:gd name="connsiteY13" fmla="*/ 880488 h 4745608"/>
                <a:gd name="connsiteX14" fmla="*/ 2558863 w 6829831"/>
                <a:gd name="connsiteY14" fmla="*/ 640458 h 4745608"/>
                <a:gd name="connsiteX15" fmla="*/ 2616013 w 6829831"/>
                <a:gd name="connsiteY15" fmla="*/ 537588 h 4745608"/>
                <a:gd name="connsiteX16" fmla="*/ 2558863 w 6829831"/>
                <a:gd name="connsiteY16" fmla="*/ 789048 h 4745608"/>
                <a:gd name="connsiteX17" fmla="*/ 2444563 w 6829831"/>
                <a:gd name="connsiteY17" fmla="*/ 1097658 h 4745608"/>
                <a:gd name="connsiteX18" fmla="*/ 2375983 w 6829831"/>
                <a:gd name="connsiteY18" fmla="*/ 1406268 h 4745608"/>
                <a:gd name="connsiteX19" fmla="*/ 2558863 w 6829831"/>
                <a:gd name="connsiteY19" fmla="*/ 1577718 h 4745608"/>
                <a:gd name="connsiteX20" fmla="*/ 2878903 w 6829831"/>
                <a:gd name="connsiteY20" fmla="*/ 1657728 h 4745608"/>
                <a:gd name="connsiteX21" fmla="*/ 3187513 w 6829831"/>
                <a:gd name="connsiteY21" fmla="*/ 1657728 h 4745608"/>
                <a:gd name="connsiteX22" fmla="*/ 3370393 w 6829831"/>
                <a:gd name="connsiteY22" fmla="*/ 1566288 h 4745608"/>
                <a:gd name="connsiteX23" fmla="*/ 3488066 w 6829831"/>
                <a:gd name="connsiteY23" fmla="*/ 1246753 h 4745608"/>
                <a:gd name="connsiteX24" fmla="*/ 3495138 w 6829831"/>
                <a:gd name="connsiteY24" fmla="*/ 1115548 h 4745608"/>
                <a:gd name="connsiteX25" fmla="*/ 3493650 w 6829831"/>
                <a:gd name="connsiteY25" fmla="*/ 1063976 h 4745608"/>
                <a:gd name="connsiteX26" fmla="*/ 3450403 w 6829831"/>
                <a:gd name="connsiteY26" fmla="*/ 777618 h 4745608"/>
                <a:gd name="connsiteX27" fmla="*/ 3119893 w 6829831"/>
                <a:gd name="connsiteY27" fmla="*/ 321571 h 4745608"/>
                <a:gd name="connsiteX28" fmla="*/ 3497351 w 6829831"/>
                <a:gd name="connsiteY28" fmla="*/ 674883 h 4745608"/>
                <a:gd name="connsiteX29" fmla="*/ 3759013 w 6829831"/>
                <a:gd name="connsiteY29" fmla="*/ 571878 h 4745608"/>
                <a:gd name="connsiteX30" fmla="*/ 3999043 w 6829831"/>
                <a:gd name="connsiteY30" fmla="*/ 91818 h 4745608"/>
                <a:gd name="connsiteX31" fmla="*/ 4033333 w 6829831"/>
                <a:gd name="connsiteY31" fmla="*/ 11808 h 4745608"/>
                <a:gd name="connsiteX32" fmla="*/ 3984569 w 6829831"/>
                <a:gd name="connsiteY32" fmla="*/ 247366 h 4745608"/>
                <a:gd name="connsiteX33" fmla="*/ 3812791 w 6829831"/>
                <a:gd name="connsiteY33" fmla="*/ 647417 h 4745608"/>
                <a:gd name="connsiteX34" fmla="*/ 3592906 w 6829831"/>
                <a:gd name="connsiteY34" fmla="*/ 811408 h 4745608"/>
                <a:gd name="connsiteX35" fmla="*/ 3604425 w 6829831"/>
                <a:gd name="connsiteY35" fmla="*/ 999253 h 4745608"/>
                <a:gd name="connsiteX36" fmla="*/ 3872985 w 6829831"/>
                <a:gd name="connsiteY36" fmla="*/ 881976 h 4745608"/>
                <a:gd name="connsiteX37" fmla="*/ 4200754 w 6829831"/>
                <a:gd name="connsiteY37" fmla="*/ 774136 h 4745608"/>
                <a:gd name="connsiteX38" fmla="*/ 4064251 w 6829831"/>
                <a:gd name="connsiteY38" fmla="*/ 847195 h 4745608"/>
                <a:gd name="connsiteX39" fmla="*/ 3818880 w 6829831"/>
                <a:gd name="connsiteY39" fmla="*/ 991305 h 4745608"/>
                <a:gd name="connsiteX40" fmla="*/ 3658531 w 6829831"/>
                <a:gd name="connsiteY40" fmla="*/ 1093178 h 4745608"/>
                <a:gd name="connsiteX41" fmla="*/ 3622838 w 6829831"/>
                <a:gd name="connsiteY41" fmla="*/ 1221401 h 4745608"/>
                <a:gd name="connsiteX42" fmla="*/ 3577446 w 6829831"/>
                <a:gd name="connsiteY42" fmla="*/ 1500691 h 4745608"/>
                <a:gd name="connsiteX43" fmla="*/ 3461833 w 6829831"/>
                <a:gd name="connsiteY43" fmla="*/ 1726308 h 4745608"/>
                <a:gd name="connsiteX44" fmla="*/ 3278953 w 6829831"/>
                <a:gd name="connsiteY44" fmla="*/ 2034918 h 4745608"/>
                <a:gd name="connsiteX45" fmla="*/ 3288742 w 6829831"/>
                <a:gd name="connsiteY45" fmla="*/ 2273460 h 4745608"/>
                <a:gd name="connsiteX46" fmla="*/ 3434288 w 6829831"/>
                <a:gd name="connsiteY46" fmla="*/ 2417577 h 4745608"/>
                <a:gd name="connsiteX47" fmla="*/ 3641522 w 6829831"/>
                <a:gd name="connsiteY47" fmla="*/ 2521189 h 4745608"/>
                <a:gd name="connsiteX48" fmla="*/ 4079053 w 6829831"/>
                <a:gd name="connsiteY48" fmla="*/ 2777868 h 4745608"/>
                <a:gd name="connsiteX49" fmla="*/ 5882777 w 6829831"/>
                <a:gd name="connsiteY49" fmla="*/ 3521863 h 4745608"/>
                <a:gd name="connsiteX50" fmla="*/ 6625713 w 6829831"/>
                <a:gd name="connsiteY50" fmla="*/ 3781261 h 4745608"/>
                <a:gd name="connsiteX51" fmla="*/ 6818787 w 6829831"/>
                <a:gd name="connsiteY51" fmla="*/ 3845235 h 4745608"/>
                <a:gd name="connsiteX52" fmla="*/ 6798310 w 6829831"/>
                <a:gd name="connsiteY52" fmla="*/ 3978496 h 4745608"/>
                <a:gd name="connsiteX53" fmla="*/ 6732076 w 6829831"/>
                <a:gd name="connsiteY53" fmla="*/ 4089358 h 4745608"/>
                <a:gd name="connsiteX54" fmla="*/ 6586898 w 6829831"/>
                <a:gd name="connsiteY54" fmla="*/ 4018307 h 4745608"/>
                <a:gd name="connsiteX55" fmla="*/ 6110863 w 6829831"/>
                <a:gd name="connsiteY55" fmla="*/ 3840155 h 4745608"/>
                <a:gd name="connsiteX56" fmla="*/ 4940575 w 6829831"/>
                <a:gd name="connsiteY56" fmla="*/ 3376168 h 4745608"/>
                <a:gd name="connsiteX57" fmla="*/ 3944371 w 6829831"/>
                <a:gd name="connsiteY57" fmla="*/ 2976643 h 4745608"/>
                <a:gd name="connsiteX58" fmla="*/ 3460193 w 6829831"/>
                <a:gd name="connsiteY58" fmla="*/ 2852901 h 4745608"/>
                <a:gd name="connsiteX59" fmla="*/ 3217865 w 6829831"/>
                <a:gd name="connsiteY59" fmla="*/ 2829045 h 4745608"/>
                <a:gd name="connsiteX60" fmla="*/ 3025524 w 6829831"/>
                <a:gd name="connsiteY60" fmla="*/ 2858861 h 4745608"/>
                <a:gd name="connsiteX61" fmla="*/ 2832855 w 6829831"/>
                <a:gd name="connsiteY61" fmla="*/ 2930924 h 4745608"/>
                <a:gd name="connsiteX62" fmla="*/ 2820111 w 6829831"/>
                <a:gd name="connsiteY62" fmla="*/ 3026344 h 4745608"/>
                <a:gd name="connsiteX63" fmla="*/ 2959241 w 6829831"/>
                <a:gd name="connsiteY63" fmla="*/ 3167976 h 4745608"/>
                <a:gd name="connsiteX64" fmla="*/ 3176083 w 6829831"/>
                <a:gd name="connsiteY64" fmla="*/ 3269358 h 4745608"/>
                <a:gd name="connsiteX65" fmla="*/ 3388239 w 6829831"/>
                <a:gd name="connsiteY65" fmla="*/ 3442290 h 4745608"/>
                <a:gd name="connsiteX66" fmla="*/ 3212014 w 6829831"/>
                <a:gd name="connsiteY66" fmla="*/ 3336948 h 4745608"/>
                <a:gd name="connsiteX67" fmla="*/ 3004633 w 6829831"/>
                <a:gd name="connsiteY67" fmla="*/ 3276814 h 4745608"/>
                <a:gd name="connsiteX68" fmla="*/ 2771676 w 6829831"/>
                <a:gd name="connsiteY68" fmla="*/ 3166987 h 4745608"/>
                <a:gd name="connsiteX69" fmla="*/ 2638873 w 6829831"/>
                <a:gd name="connsiteY69" fmla="*/ 3097908 h 4745608"/>
                <a:gd name="connsiteX70" fmla="*/ 2570293 w 6829831"/>
                <a:gd name="connsiteY70" fmla="*/ 3109338 h 4745608"/>
                <a:gd name="connsiteX71" fmla="*/ 2525557 w 6829831"/>
                <a:gd name="connsiteY71" fmla="*/ 3326508 h 4745608"/>
                <a:gd name="connsiteX72" fmla="*/ 2584349 w 6829831"/>
                <a:gd name="connsiteY72" fmla="*/ 3577470 h 4745608"/>
                <a:gd name="connsiteX73" fmla="*/ 2663703 w 6829831"/>
                <a:gd name="connsiteY73" fmla="*/ 3996904 h 4745608"/>
                <a:gd name="connsiteX74" fmla="*/ 2633113 w 6829831"/>
                <a:gd name="connsiteY74" fmla="*/ 4192703 h 4745608"/>
                <a:gd name="connsiteX75" fmla="*/ 2539703 w 6829831"/>
                <a:gd name="connsiteY75" fmla="*/ 4455574 h 4745608"/>
                <a:gd name="connsiteX76" fmla="*/ 2595212 w 6829831"/>
                <a:gd name="connsiteY76" fmla="*/ 3945217 h 4745608"/>
                <a:gd name="connsiteX77" fmla="*/ 2481240 w 6829831"/>
                <a:gd name="connsiteY77" fmla="*/ 3566538 h 4745608"/>
                <a:gd name="connsiteX78" fmla="*/ 2307403 w 6829831"/>
                <a:gd name="connsiteY78" fmla="*/ 3166488 h 4745608"/>
                <a:gd name="connsiteX79" fmla="*/ 2261683 w 6829831"/>
                <a:gd name="connsiteY79" fmla="*/ 3063618 h 4745608"/>
                <a:gd name="connsiteX80" fmla="*/ 2078803 w 6829831"/>
                <a:gd name="connsiteY80" fmla="*/ 2949318 h 4745608"/>
                <a:gd name="connsiteX81" fmla="*/ 1824299 w 6829831"/>
                <a:gd name="connsiteY81" fmla="*/ 3002494 h 4745608"/>
                <a:gd name="connsiteX82" fmla="*/ 1412162 w 6829831"/>
                <a:gd name="connsiteY82" fmla="*/ 3235573 h 4745608"/>
                <a:gd name="connsiteX83" fmla="*/ 1381573 w 6829831"/>
                <a:gd name="connsiteY83" fmla="*/ 3680838 h 4745608"/>
                <a:gd name="connsiteX84" fmla="*/ 1340867 w 6829831"/>
                <a:gd name="connsiteY84" fmla="*/ 3980504 h 4745608"/>
                <a:gd name="connsiteX85" fmla="*/ 1197619 w 6829831"/>
                <a:gd name="connsiteY85" fmla="*/ 4738831 h 4745608"/>
                <a:gd name="connsiteX86" fmla="*/ 1220896 w 6829831"/>
                <a:gd name="connsiteY86" fmla="*/ 4338309 h 4745608"/>
                <a:gd name="connsiteX87" fmla="*/ 1242772 w 6829831"/>
                <a:gd name="connsiteY87" fmla="*/ 4080888 h 4745608"/>
                <a:gd name="connsiteX88" fmla="*/ 1198693 w 6829831"/>
                <a:gd name="connsiteY88" fmla="*/ 3909438 h 4745608"/>
                <a:gd name="connsiteX89" fmla="*/ 970093 w 6829831"/>
                <a:gd name="connsiteY89" fmla="*/ 3989448 h 4745608"/>
                <a:gd name="connsiteX90" fmla="*/ 766328 w 6829831"/>
                <a:gd name="connsiteY90" fmla="*/ 4131990 h 4745608"/>
                <a:gd name="connsiteX91" fmla="*/ 555808 w 6829831"/>
                <a:gd name="connsiteY91" fmla="*/ 4355688 h 4745608"/>
                <a:gd name="connsiteX92" fmla="*/ 785900 w 6829831"/>
                <a:gd name="connsiteY92" fmla="*/ 4017771 h 4745608"/>
                <a:gd name="connsiteX93" fmla="*/ 1130113 w 6829831"/>
                <a:gd name="connsiteY93" fmla="*/ 3817500 h 4745608"/>
                <a:gd name="connsiteX94" fmla="*/ 1278703 w 6829831"/>
                <a:gd name="connsiteY94" fmla="*/ 3726558 h 4745608"/>
                <a:gd name="connsiteX95" fmla="*/ 1269661 w 6829831"/>
                <a:gd name="connsiteY95" fmla="*/ 3390117 h 4745608"/>
                <a:gd name="connsiteX96" fmla="*/ 1309620 w 6829831"/>
                <a:gd name="connsiteY96" fmla="*/ 3169963 h 4745608"/>
                <a:gd name="connsiteX97" fmla="*/ 1393003 w 6829831"/>
                <a:gd name="connsiteY97" fmla="*/ 3052188 h 4745608"/>
                <a:gd name="connsiteX98" fmla="*/ 1080693 w 6829831"/>
                <a:gd name="connsiteY98" fmla="*/ 2984604 h 4745608"/>
                <a:gd name="connsiteX99" fmla="*/ 663453 w 6829831"/>
                <a:gd name="connsiteY99" fmla="*/ 3023360 h 4745608"/>
                <a:gd name="connsiteX100" fmla="*/ 235111 w 6829831"/>
                <a:gd name="connsiteY100" fmla="*/ 3217172 h 4745608"/>
                <a:gd name="connsiteX101" fmla="*/ 421453 w 6829831"/>
                <a:gd name="connsiteY101" fmla="*/ 3029328 h 4745608"/>
                <a:gd name="connsiteX102" fmla="*/ 627193 w 6829831"/>
                <a:gd name="connsiteY102" fmla="*/ 2926458 h 4745608"/>
                <a:gd name="connsiteX103" fmla="*/ 854480 w 6829831"/>
                <a:gd name="connsiteY103" fmla="*/ 2889178 h 4745608"/>
                <a:gd name="connsiteX104" fmla="*/ 1149272 w 6829831"/>
                <a:gd name="connsiteY104" fmla="*/ 2889676 h 4745608"/>
                <a:gd name="connsiteX105" fmla="*/ 1531894 w 6829831"/>
                <a:gd name="connsiteY105" fmla="*/ 2917507 h 4745608"/>
                <a:gd name="connsiteX106" fmla="*/ 1860559 w 6829831"/>
                <a:gd name="connsiteY106" fmla="*/ 2766431 h 4745608"/>
                <a:gd name="connsiteX107" fmla="*/ 1701613 w 6829831"/>
                <a:gd name="connsiteY107" fmla="*/ 2263518 h 4745608"/>
                <a:gd name="connsiteX108" fmla="*/ 1690183 w 6829831"/>
                <a:gd name="connsiteY108" fmla="*/ 1966338 h 4745608"/>
                <a:gd name="connsiteX109" fmla="*/ 1381991 w 6829831"/>
                <a:gd name="connsiteY109" fmla="*/ 1841604 h 4745608"/>
                <a:gd name="connsiteX110" fmla="*/ 1095823 w 6829831"/>
                <a:gd name="connsiteY110" fmla="*/ 1714878 h 4745608"/>
                <a:gd name="connsiteX111" fmla="*/ 746507 w 6829831"/>
                <a:gd name="connsiteY111" fmla="*/ 1626415 h 4745608"/>
                <a:gd name="connsiteX112" fmla="*/ 352873 w 6829831"/>
                <a:gd name="connsiteY112" fmla="*/ 1726308 h 4745608"/>
                <a:gd name="connsiteX113" fmla="*/ 113171 w 6829831"/>
                <a:gd name="connsiteY113" fmla="*/ 1763582 h 4745608"/>
                <a:gd name="connsiteX114" fmla="*/ 9973 w 6829831"/>
                <a:gd name="connsiteY114" fmla="*/ 1737738 h 4745608"/>
                <a:gd name="connsiteX115" fmla="*/ 348516 w 6829831"/>
                <a:gd name="connsiteY115" fmla="*/ 1643812 h 4745608"/>
                <a:gd name="connsiteX116" fmla="*/ 653097 w 6829831"/>
                <a:gd name="connsiteY116" fmla="*/ 1543920 h 4745608"/>
                <a:gd name="connsiteX117" fmla="*/ 1072963 w 6829831"/>
                <a:gd name="connsiteY117" fmla="*/ 1612008 h 4745608"/>
                <a:gd name="connsiteX118" fmla="*/ 1244413 w 6829831"/>
                <a:gd name="connsiteY118" fmla="*/ 1657728 h 4745608"/>
                <a:gd name="connsiteX119" fmla="*/ 1205766 w 6829831"/>
                <a:gd name="connsiteY119" fmla="*/ 1451988 h 4745608"/>
                <a:gd name="connsiteX120" fmla="*/ 1046313 w 6829831"/>
                <a:gd name="connsiteY120" fmla="*/ 815409 h 4745608"/>
                <a:gd name="connsiteX121" fmla="*/ 1221553 w 6829831"/>
                <a:gd name="connsiteY121" fmla="*/ 1211958 h 4745608"/>
                <a:gd name="connsiteX0" fmla="*/ 1221553 w 6829831"/>
                <a:gd name="connsiteY0" fmla="*/ 1211958 h 4745608"/>
                <a:gd name="connsiteX1" fmla="*/ 1343911 w 6829831"/>
                <a:gd name="connsiteY1" fmla="*/ 1559828 h 4745608"/>
                <a:gd name="connsiteX2" fmla="*/ 1553023 w 6829831"/>
                <a:gd name="connsiteY2" fmla="*/ 1657728 h 4745608"/>
                <a:gd name="connsiteX3" fmla="*/ 1907353 w 6829831"/>
                <a:gd name="connsiteY3" fmla="*/ 1680588 h 4745608"/>
                <a:gd name="connsiteX4" fmla="*/ 2021653 w 6829831"/>
                <a:gd name="connsiteY4" fmla="*/ 1543428 h 4745608"/>
                <a:gd name="connsiteX5" fmla="*/ 2124523 w 6829831"/>
                <a:gd name="connsiteY5" fmla="*/ 1291968 h 4745608"/>
                <a:gd name="connsiteX6" fmla="*/ 2124523 w 6829831"/>
                <a:gd name="connsiteY6" fmla="*/ 1120518 h 4745608"/>
                <a:gd name="connsiteX7" fmla="*/ 2068029 w 6829831"/>
                <a:gd name="connsiteY7" fmla="*/ 825325 h 4745608"/>
                <a:gd name="connsiteX8" fmla="*/ 2078803 w 6829831"/>
                <a:gd name="connsiteY8" fmla="*/ 777618 h 4745608"/>
                <a:gd name="connsiteX9" fmla="*/ 2170243 w 6829831"/>
                <a:gd name="connsiteY9" fmla="*/ 1086228 h 4745608"/>
                <a:gd name="connsiteX10" fmla="*/ 2215963 w 6829831"/>
                <a:gd name="connsiteY10" fmla="*/ 1269108 h 4745608"/>
                <a:gd name="connsiteX11" fmla="*/ 2284543 w 6829831"/>
                <a:gd name="connsiteY11" fmla="*/ 1303398 h 4745608"/>
                <a:gd name="connsiteX12" fmla="*/ 2330263 w 6829831"/>
                <a:gd name="connsiteY12" fmla="*/ 1166238 h 4745608"/>
                <a:gd name="connsiteX13" fmla="*/ 2467423 w 6829831"/>
                <a:gd name="connsiteY13" fmla="*/ 880488 h 4745608"/>
                <a:gd name="connsiteX14" fmla="*/ 2558863 w 6829831"/>
                <a:gd name="connsiteY14" fmla="*/ 640458 h 4745608"/>
                <a:gd name="connsiteX15" fmla="*/ 2616013 w 6829831"/>
                <a:gd name="connsiteY15" fmla="*/ 537588 h 4745608"/>
                <a:gd name="connsiteX16" fmla="*/ 2558863 w 6829831"/>
                <a:gd name="connsiteY16" fmla="*/ 789048 h 4745608"/>
                <a:gd name="connsiteX17" fmla="*/ 2444563 w 6829831"/>
                <a:gd name="connsiteY17" fmla="*/ 1097658 h 4745608"/>
                <a:gd name="connsiteX18" fmla="*/ 2375983 w 6829831"/>
                <a:gd name="connsiteY18" fmla="*/ 1406268 h 4745608"/>
                <a:gd name="connsiteX19" fmla="*/ 2558863 w 6829831"/>
                <a:gd name="connsiteY19" fmla="*/ 1577718 h 4745608"/>
                <a:gd name="connsiteX20" fmla="*/ 2878903 w 6829831"/>
                <a:gd name="connsiteY20" fmla="*/ 1657728 h 4745608"/>
                <a:gd name="connsiteX21" fmla="*/ 3187513 w 6829831"/>
                <a:gd name="connsiteY21" fmla="*/ 1657728 h 4745608"/>
                <a:gd name="connsiteX22" fmla="*/ 3370393 w 6829831"/>
                <a:gd name="connsiteY22" fmla="*/ 1566288 h 4745608"/>
                <a:gd name="connsiteX23" fmla="*/ 3488066 w 6829831"/>
                <a:gd name="connsiteY23" fmla="*/ 1246753 h 4745608"/>
                <a:gd name="connsiteX24" fmla="*/ 3495138 w 6829831"/>
                <a:gd name="connsiteY24" fmla="*/ 1115548 h 4745608"/>
                <a:gd name="connsiteX25" fmla="*/ 3493650 w 6829831"/>
                <a:gd name="connsiteY25" fmla="*/ 1063976 h 4745608"/>
                <a:gd name="connsiteX26" fmla="*/ 3450403 w 6829831"/>
                <a:gd name="connsiteY26" fmla="*/ 777618 h 4745608"/>
                <a:gd name="connsiteX27" fmla="*/ 3119893 w 6829831"/>
                <a:gd name="connsiteY27" fmla="*/ 321571 h 4745608"/>
                <a:gd name="connsiteX28" fmla="*/ 3497351 w 6829831"/>
                <a:gd name="connsiteY28" fmla="*/ 674883 h 4745608"/>
                <a:gd name="connsiteX29" fmla="*/ 3759013 w 6829831"/>
                <a:gd name="connsiteY29" fmla="*/ 571878 h 4745608"/>
                <a:gd name="connsiteX30" fmla="*/ 3999043 w 6829831"/>
                <a:gd name="connsiteY30" fmla="*/ 91818 h 4745608"/>
                <a:gd name="connsiteX31" fmla="*/ 4033333 w 6829831"/>
                <a:gd name="connsiteY31" fmla="*/ 11808 h 4745608"/>
                <a:gd name="connsiteX32" fmla="*/ 3984569 w 6829831"/>
                <a:gd name="connsiteY32" fmla="*/ 247366 h 4745608"/>
                <a:gd name="connsiteX33" fmla="*/ 3812791 w 6829831"/>
                <a:gd name="connsiteY33" fmla="*/ 647417 h 4745608"/>
                <a:gd name="connsiteX34" fmla="*/ 3592906 w 6829831"/>
                <a:gd name="connsiteY34" fmla="*/ 811408 h 4745608"/>
                <a:gd name="connsiteX35" fmla="*/ 3604425 w 6829831"/>
                <a:gd name="connsiteY35" fmla="*/ 999253 h 4745608"/>
                <a:gd name="connsiteX36" fmla="*/ 3872985 w 6829831"/>
                <a:gd name="connsiteY36" fmla="*/ 881976 h 4745608"/>
                <a:gd name="connsiteX37" fmla="*/ 4200754 w 6829831"/>
                <a:gd name="connsiteY37" fmla="*/ 774136 h 4745608"/>
                <a:gd name="connsiteX38" fmla="*/ 4064251 w 6829831"/>
                <a:gd name="connsiteY38" fmla="*/ 847195 h 4745608"/>
                <a:gd name="connsiteX39" fmla="*/ 3818880 w 6829831"/>
                <a:gd name="connsiteY39" fmla="*/ 991305 h 4745608"/>
                <a:gd name="connsiteX40" fmla="*/ 3658531 w 6829831"/>
                <a:gd name="connsiteY40" fmla="*/ 1093178 h 4745608"/>
                <a:gd name="connsiteX41" fmla="*/ 3622838 w 6829831"/>
                <a:gd name="connsiteY41" fmla="*/ 1221401 h 4745608"/>
                <a:gd name="connsiteX42" fmla="*/ 3577446 w 6829831"/>
                <a:gd name="connsiteY42" fmla="*/ 1500691 h 4745608"/>
                <a:gd name="connsiteX43" fmla="*/ 3461833 w 6829831"/>
                <a:gd name="connsiteY43" fmla="*/ 1726308 h 4745608"/>
                <a:gd name="connsiteX44" fmla="*/ 3278953 w 6829831"/>
                <a:gd name="connsiteY44" fmla="*/ 2034918 h 4745608"/>
                <a:gd name="connsiteX45" fmla="*/ 3288742 w 6829831"/>
                <a:gd name="connsiteY45" fmla="*/ 2273460 h 4745608"/>
                <a:gd name="connsiteX46" fmla="*/ 3434288 w 6829831"/>
                <a:gd name="connsiteY46" fmla="*/ 2417577 h 4745608"/>
                <a:gd name="connsiteX47" fmla="*/ 3641522 w 6829831"/>
                <a:gd name="connsiteY47" fmla="*/ 2521189 h 4745608"/>
                <a:gd name="connsiteX48" fmla="*/ 4079053 w 6829831"/>
                <a:gd name="connsiteY48" fmla="*/ 2777868 h 4745608"/>
                <a:gd name="connsiteX49" fmla="*/ 5882777 w 6829831"/>
                <a:gd name="connsiteY49" fmla="*/ 3521863 h 4745608"/>
                <a:gd name="connsiteX50" fmla="*/ 6625713 w 6829831"/>
                <a:gd name="connsiteY50" fmla="*/ 3781261 h 4745608"/>
                <a:gd name="connsiteX51" fmla="*/ 6818787 w 6829831"/>
                <a:gd name="connsiteY51" fmla="*/ 3845235 h 4745608"/>
                <a:gd name="connsiteX52" fmla="*/ 6798310 w 6829831"/>
                <a:gd name="connsiteY52" fmla="*/ 3978496 h 4745608"/>
                <a:gd name="connsiteX53" fmla="*/ 6732076 w 6829831"/>
                <a:gd name="connsiteY53" fmla="*/ 4089358 h 4745608"/>
                <a:gd name="connsiteX54" fmla="*/ 6586898 w 6829831"/>
                <a:gd name="connsiteY54" fmla="*/ 4018307 h 4745608"/>
                <a:gd name="connsiteX55" fmla="*/ 6110863 w 6829831"/>
                <a:gd name="connsiteY55" fmla="*/ 3840155 h 4745608"/>
                <a:gd name="connsiteX56" fmla="*/ 4940575 w 6829831"/>
                <a:gd name="connsiteY56" fmla="*/ 3376168 h 4745608"/>
                <a:gd name="connsiteX57" fmla="*/ 3944371 w 6829831"/>
                <a:gd name="connsiteY57" fmla="*/ 2976643 h 4745608"/>
                <a:gd name="connsiteX58" fmla="*/ 3460193 w 6829831"/>
                <a:gd name="connsiteY58" fmla="*/ 2852901 h 4745608"/>
                <a:gd name="connsiteX59" fmla="*/ 3217865 w 6829831"/>
                <a:gd name="connsiteY59" fmla="*/ 2829045 h 4745608"/>
                <a:gd name="connsiteX60" fmla="*/ 3025524 w 6829831"/>
                <a:gd name="connsiteY60" fmla="*/ 2858861 h 4745608"/>
                <a:gd name="connsiteX61" fmla="*/ 2832855 w 6829831"/>
                <a:gd name="connsiteY61" fmla="*/ 2930924 h 4745608"/>
                <a:gd name="connsiteX62" fmla="*/ 2820111 w 6829831"/>
                <a:gd name="connsiteY62" fmla="*/ 3026344 h 4745608"/>
                <a:gd name="connsiteX63" fmla="*/ 2959241 w 6829831"/>
                <a:gd name="connsiteY63" fmla="*/ 3167976 h 4745608"/>
                <a:gd name="connsiteX64" fmla="*/ 3176083 w 6829831"/>
                <a:gd name="connsiteY64" fmla="*/ 3269358 h 4745608"/>
                <a:gd name="connsiteX65" fmla="*/ 3388239 w 6829831"/>
                <a:gd name="connsiteY65" fmla="*/ 3442290 h 4745608"/>
                <a:gd name="connsiteX66" fmla="*/ 3212014 w 6829831"/>
                <a:gd name="connsiteY66" fmla="*/ 3336948 h 4745608"/>
                <a:gd name="connsiteX67" fmla="*/ 3004633 w 6829831"/>
                <a:gd name="connsiteY67" fmla="*/ 3276814 h 4745608"/>
                <a:gd name="connsiteX68" fmla="*/ 2771676 w 6829831"/>
                <a:gd name="connsiteY68" fmla="*/ 3166987 h 4745608"/>
                <a:gd name="connsiteX69" fmla="*/ 2638873 w 6829831"/>
                <a:gd name="connsiteY69" fmla="*/ 3097908 h 4745608"/>
                <a:gd name="connsiteX70" fmla="*/ 2570293 w 6829831"/>
                <a:gd name="connsiteY70" fmla="*/ 3109338 h 4745608"/>
                <a:gd name="connsiteX71" fmla="*/ 2525557 w 6829831"/>
                <a:gd name="connsiteY71" fmla="*/ 3326508 h 4745608"/>
                <a:gd name="connsiteX72" fmla="*/ 2584349 w 6829831"/>
                <a:gd name="connsiteY72" fmla="*/ 3577470 h 4745608"/>
                <a:gd name="connsiteX73" fmla="*/ 2663703 w 6829831"/>
                <a:gd name="connsiteY73" fmla="*/ 3996904 h 4745608"/>
                <a:gd name="connsiteX74" fmla="*/ 2633113 w 6829831"/>
                <a:gd name="connsiteY74" fmla="*/ 4192703 h 4745608"/>
                <a:gd name="connsiteX75" fmla="*/ 2539703 w 6829831"/>
                <a:gd name="connsiteY75" fmla="*/ 4455574 h 4745608"/>
                <a:gd name="connsiteX76" fmla="*/ 2595212 w 6829831"/>
                <a:gd name="connsiteY76" fmla="*/ 3945217 h 4745608"/>
                <a:gd name="connsiteX77" fmla="*/ 2481240 w 6829831"/>
                <a:gd name="connsiteY77" fmla="*/ 3566538 h 4745608"/>
                <a:gd name="connsiteX78" fmla="*/ 2307403 w 6829831"/>
                <a:gd name="connsiteY78" fmla="*/ 3166488 h 4745608"/>
                <a:gd name="connsiteX79" fmla="*/ 2261683 w 6829831"/>
                <a:gd name="connsiteY79" fmla="*/ 3063618 h 4745608"/>
                <a:gd name="connsiteX80" fmla="*/ 2078803 w 6829831"/>
                <a:gd name="connsiteY80" fmla="*/ 2949318 h 4745608"/>
                <a:gd name="connsiteX81" fmla="*/ 1824299 w 6829831"/>
                <a:gd name="connsiteY81" fmla="*/ 3002494 h 4745608"/>
                <a:gd name="connsiteX82" fmla="*/ 1412162 w 6829831"/>
                <a:gd name="connsiteY82" fmla="*/ 3235573 h 4745608"/>
                <a:gd name="connsiteX83" fmla="*/ 1381573 w 6829831"/>
                <a:gd name="connsiteY83" fmla="*/ 3680838 h 4745608"/>
                <a:gd name="connsiteX84" fmla="*/ 1340867 w 6829831"/>
                <a:gd name="connsiteY84" fmla="*/ 3980504 h 4745608"/>
                <a:gd name="connsiteX85" fmla="*/ 1197619 w 6829831"/>
                <a:gd name="connsiteY85" fmla="*/ 4738831 h 4745608"/>
                <a:gd name="connsiteX86" fmla="*/ 1220896 w 6829831"/>
                <a:gd name="connsiteY86" fmla="*/ 4338309 h 4745608"/>
                <a:gd name="connsiteX87" fmla="*/ 1242772 w 6829831"/>
                <a:gd name="connsiteY87" fmla="*/ 4080888 h 4745608"/>
                <a:gd name="connsiteX88" fmla="*/ 1198693 w 6829831"/>
                <a:gd name="connsiteY88" fmla="*/ 3909438 h 4745608"/>
                <a:gd name="connsiteX89" fmla="*/ 970093 w 6829831"/>
                <a:gd name="connsiteY89" fmla="*/ 3989448 h 4745608"/>
                <a:gd name="connsiteX90" fmla="*/ 766328 w 6829831"/>
                <a:gd name="connsiteY90" fmla="*/ 4131990 h 4745608"/>
                <a:gd name="connsiteX91" fmla="*/ 555808 w 6829831"/>
                <a:gd name="connsiteY91" fmla="*/ 4355688 h 4745608"/>
                <a:gd name="connsiteX92" fmla="*/ 785900 w 6829831"/>
                <a:gd name="connsiteY92" fmla="*/ 4017771 h 4745608"/>
                <a:gd name="connsiteX93" fmla="*/ 1130113 w 6829831"/>
                <a:gd name="connsiteY93" fmla="*/ 3817500 h 4745608"/>
                <a:gd name="connsiteX94" fmla="*/ 1278703 w 6829831"/>
                <a:gd name="connsiteY94" fmla="*/ 3726558 h 4745608"/>
                <a:gd name="connsiteX95" fmla="*/ 1269661 w 6829831"/>
                <a:gd name="connsiteY95" fmla="*/ 3390117 h 4745608"/>
                <a:gd name="connsiteX96" fmla="*/ 1309620 w 6829831"/>
                <a:gd name="connsiteY96" fmla="*/ 3169963 h 4745608"/>
                <a:gd name="connsiteX97" fmla="*/ 1393003 w 6829831"/>
                <a:gd name="connsiteY97" fmla="*/ 3052188 h 4745608"/>
                <a:gd name="connsiteX98" fmla="*/ 1080693 w 6829831"/>
                <a:gd name="connsiteY98" fmla="*/ 2984604 h 4745608"/>
                <a:gd name="connsiteX99" fmla="*/ 663453 w 6829831"/>
                <a:gd name="connsiteY99" fmla="*/ 3023360 h 4745608"/>
                <a:gd name="connsiteX100" fmla="*/ 235111 w 6829831"/>
                <a:gd name="connsiteY100" fmla="*/ 3217172 h 4745608"/>
                <a:gd name="connsiteX101" fmla="*/ 421453 w 6829831"/>
                <a:gd name="connsiteY101" fmla="*/ 3029328 h 4745608"/>
                <a:gd name="connsiteX102" fmla="*/ 627193 w 6829831"/>
                <a:gd name="connsiteY102" fmla="*/ 2926458 h 4745608"/>
                <a:gd name="connsiteX103" fmla="*/ 854480 w 6829831"/>
                <a:gd name="connsiteY103" fmla="*/ 2889178 h 4745608"/>
                <a:gd name="connsiteX104" fmla="*/ 1149272 w 6829831"/>
                <a:gd name="connsiteY104" fmla="*/ 2889676 h 4745608"/>
                <a:gd name="connsiteX105" fmla="*/ 1531894 w 6829831"/>
                <a:gd name="connsiteY105" fmla="*/ 2917507 h 4745608"/>
                <a:gd name="connsiteX106" fmla="*/ 1860559 w 6829831"/>
                <a:gd name="connsiteY106" fmla="*/ 2766431 h 4745608"/>
                <a:gd name="connsiteX107" fmla="*/ 1701613 w 6829831"/>
                <a:gd name="connsiteY107" fmla="*/ 2263518 h 4745608"/>
                <a:gd name="connsiteX108" fmla="*/ 1690183 w 6829831"/>
                <a:gd name="connsiteY108" fmla="*/ 1966338 h 4745608"/>
                <a:gd name="connsiteX109" fmla="*/ 1381991 w 6829831"/>
                <a:gd name="connsiteY109" fmla="*/ 1841604 h 4745608"/>
                <a:gd name="connsiteX110" fmla="*/ 1095823 w 6829831"/>
                <a:gd name="connsiteY110" fmla="*/ 1714878 h 4745608"/>
                <a:gd name="connsiteX111" fmla="*/ 746507 w 6829831"/>
                <a:gd name="connsiteY111" fmla="*/ 1626415 h 4745608"/>
                <a:gd name="connsiteX112" fmla="*/ 352873 w 6829831"/>
                <a:gd name="connsiteY112" fmla="*/ 1726308 h 4745608"/>
                <a:gd name="connsiteX113" fmla="*/ 113171 w 6829831"/>
                <a:gd name="connsiteY113" fmla="*/ 1763582 h 4745608"/>
                <a:gd name="connsiteX114" fmla="*/ 9973 w 6829831"/>
                <a:gd name="connsiteY114" fmla="*/ 1737738 h 4745608"/>
                <a:gd name="connsiteX115" fmla="*/ 348516 w 6829831"/>
                <a:gd name="connsiteY115" fmla="*/ 1643812 h 4745608"/>
                <a:gd name="connsiteX116" fmla="*/ 653097 w 6829831"/>
                <a:gd name="connsiteY116" fmla="*/ 1543920 h 4745608"/>
                <a:gd name="connsiteX117" fmla="*/ 1072963 w 6829831"/>
                <a:gd name="connsiteY117" fmla="*/ 1612008 h 4745608"/>
                <a:gd name="connsiteX118" fmla="*/ 1244413 w 6829831"/>
                <a:gd name="connsiteY118" fmla="*/ 1657728 h 4745608"/>
                <a:gd name="connsiteX119" fmla="*/ 1205766 w 6829831"/>
                <a:gd name="connsiteY119" fmla="*/ 1451988 h 4745608"/>
                <a:gd name="connsiteX120" fmla="*/ 1046313 w 6829831"/>
                <a:gd name="connsiteY120" fmla="*/ 815409 h 4745608"/>
                <a:gd name="connsiteX121" fmla="*/ 1221553 w 6829831"/>
                <a:gd name="connsiteY121" fmla="*/ 1211958 h 4745608"/>
                <a:gd name="connsiteX0" fmla="*/ 1221553 w 6829831"/>
                <a:gd name="connsiteY0" fmla="*/ 1211958 h 4745608"/>
                <a:gd name="connsiteX1" fmla="*/ 1343911 w 6829831"/>
                <a:gd name="connsiteY1" fmla="*/ 1559828 h 4745608"/>
                <a:gd name="connsiteX2" fmla="*/ 1553023 w 6829831"/>
                <a:gd name="connsiteY2" fmla="*/ 1657728 h 4745608"/>
                <a:gd name="connsiteX3" fmla="*/ 1907353 w 6829831"/>
                <a:gd name="connsiteY3" fmla="*/ 1680588 h 4745608"/>
                <a:gd name="connsiteX4" fmla="*/ 2021653 w 6829831"/>
                <a:gd name="connsiteY4" fmla="*/ 1543428 h 4745608"/>
                <a:gd name="connsiteX5" fmla="*/ 2124523 w 6829831"/>
                <a:gd name="connsiteY5" fmla="*/ 1291968 h 4745608"/>
                <a:gd name="connsiteX6" fmla="*/ 2124523 w 6829831"/>
                <a:gd name="connsiteY6" fmla="*/ 1120518 h 4745608"/>
                <a:gd name="connsiteX7" fmla="*/ 2068029 w 6829831"/>
                <a:gd name="connsiteY7" fmla="*/ 825325 h 4745608"/>
                <a:gd name="connsiteX8" fmla="*/ 2078803 w 6829831"/>
                <a:gd name="connsiteY8" fmla="*/ 777618 h 4745608"/>
                <a:gd name="connsiteX9" fmla="*/ 2170243 w 6829831"/>
                <a:gd name="connsiteY9" fmla="*/ 1086228 h 4745608"/>
                <a:gd name="connsiteX10" fmla="*/ 2215963 w 6829831"/>
                <a:gd name="connsiteY10" fmla="*/ 1269108 h 4745608"/>
                <a:gd name="connsiteX11" fmla="*/ 2284543 w 6829831"/>
                <a:gd name="connsiteY11" fmla="*/ 1303398 h 4745608"/>
                <a:gd name="connsiteX12" fmla="*/ 2330263 w 6829831"/>
                <a:gd name="connsiteY12" fmla="*/ 1166238 h 4745608"/>
                <a:gd name="connsiteX13" fmla="*/ 2467423 w 6829831"/>
                <a:gd name="connsiteY13" fmla="*/ 880488 h 4745608"/>
                <a:gd name="connsiteX14" fmla="*/ 2558863 w 6829831"/>
                <a:gd name="connsiteY14" fmla="*/ 640458 h 4745608"/>
                <a:gd name="connsiteX15" fmla="*/ 2616013 w 6829831"/>
                <a:gd name="connsiteY15" fmla="*/ 537588 h 4745608"/>
                <a:gd name="connsiteX16" fmla="*/ 2558863 w 6829831"/>
                <a:gd name="connsiteY16" fmla="*/ 789048 h 4745608"/>
                <a:gd name="connsiteX17" fmla="*/ 2444563 w 6829831"/>
                <a:gd name="connsiteY17" fmla="*/ 1097658 h 4745608"/>
                <a:gd name="connsiteX18" fmla="*/ 2375983 w 6829831"/>
                <a:gd name="connsiteY18" fmla="*/ 1406268 h 4745608"/>
                <a:gd name="connsiteX19" fmla="*/ 2558863 w 6829831"/>
                <a:gd name="connsiteY19" fmla="*/ 1577718 h 4745608"/>
                <a:gd name="connsiteX20" fmla="*/ 2878903 w 6829831"/>
                <a:gd name="connsiteY20" fmla="*/ 1657728 h 4745608"/>
                <a:gd name="connsiteX21" fmla="*/ 3187513 w 6829831"/>
                <a:gd name="connsiteY21" fmla="*/ 1657728 h 4745608"/>
                <a:gd name="connsiteX22" fmla="*/ 3370393 w 6829831"/>
                <a:gd name="connsiteY22" fmla="*/ 1566288 h 4745608"/>
                <a:gd name="connsiteX23" fmla="*/ 3488066 w 6829831"/>
                <a:gd name="connsiteY23" fmla="*/ 1246753 h 4745608"/>
                <a:gd name="connsiteX24" fmla="*/ 3495138 w 6829831"/>
                <a:gd name="connsiteY24" fmla="*/ 1115548 h 4745608"/>
                <a:gd name="connsiteX25" fmla="*/ 3493650 w 6829831"/>
                <a:gd name="connsiteY25" fmla="*/ 1063976 h 4745608"/>
                <a:gd name="connsiteX26" fmla="*/ 3450403 w 6829831"/>
                <a:gd name="connsiteY26" fmla="*/ 777618 h 4745608"/>
                <a:gd name="connsiteX27" fmla="*/ 3119893 w 6829831"/>
                <a:gd name="connsiteY27" fmla="*/ 321571 h 4745608"/>
                <a:gd name="connsiteX28" fmla="*/ 3497351 w 6829831"/>
                <a:gd name="connsiteY28" fmla="*/ 674883 h 4745608"/>
                <a:gd name="connsiteX29" fmla="*/ 3759013 w 6829831"/>
                <a:gd name="connsiteY29" fmla="*/ 571878 h 4745608"/>
                <a:gd name="connsiteX30" fmla="*/ 3999043 w 6829831"/>
                <a:gd name="connsiteY30" fmla="*/ 91818 h 4745608"/>
                <a:gd name="connsiteX31" fmla="*/ 4033333 w 6829831"/>
                <a:gd name="connsiteY31" fmla="*/ 11808 h 4745608"/>
                <a:gd name="connsiteX32" fmla="*/ 3984569 w 6829831"/>
                <a:gd name="connsiteY32" fmla="*/ 247366 h 4745608"/>
                <a:gd name="connsiteX33" fmla="*/ 3812791 w 6829831"/>
                <a:gd name="connsiteY33" fmla="*/ 647417 h 4745608"/>
                <a:gd name="connsiteX34" fmla="*/ 3592906 w 6829831"/>
                <a:gd name="connsiteY34" fmla="*/ 811408 h 4745608"/>
                <a:gd name="connsiteX35" fmla="*/ 3604425 w 6829831"/>
                <a:gd name="connsiteY35" fmla="*/ 999253 h 4745608"/>
                <a:gd name="connsiteX36" fmla="*/ 3872985 w 6829831"/>
                <a:gd name="connsiteY36" fmla="*/ 881976 h 4745608"/>
                <a:gd name="connsiteX37" fmla="*/ 4200754 w 6829831"/>
                <a:gd name="connsiteY37" fmla="*/ 774136 h 4745608"/>
                <a:gd name="connsiteX38" fmla="*/ 4064251 w 6829831"/>
                <a:gd name="connsiteY38" fmla="*/ 847195 h 4745608"/>
                <a:gd name="connsiteX39" fmla="*/ 3818880 w 6829831"/>
                <a:gd name="connsiteY39" fmla="*/ 991305 h 4745608"/>
                <a:gd name="connsiteX40" fmla="*/ 3658531 w 6829831"/>
                <a:gd name="connsiteY40" fmla="*/ 1093178 h 4745608"/>
                <a:gd name="connsiteX41" fmla="*/ 3622838 w 6829831"/>
                <a:gd name="connsiteY41" fmla="*/ 1221401 h 4745608"/>
                <a:gd name="connsiteX42" fmla="*/ 3577446 w 6829831"/>
                <a:gd name="connsiteY42" fmla="*/ 1500691 h 4745608"/>
                <a:gd name="connsiteX43" fmla="*/ 3461833 w 6829831"/>
                <a:gd name="connsiteY43" fmla="*/ 1726308 h 4745608"/>
                <a:gd name="connsiteX44" fmla="*/ 3278953 w 6829831"/>
                <a:gd name="connsiteY44" fmla="*/ 2034918 h 4745608"/>
                <a:gd name="connsiteX45" fmla="*/ 3288742 w 6829831"/>
                <a:gd name="connsiteY45" fmla="*/ 2273460 h 4745608"/>
                <a:gd name="connsiteX46" fmla="*/ 3434288 w 6829831"/>
                <a:gd name="connsiteY46" fmla="*/ 2417577 h 4745608"/>
                <a:gd name="connsiteX47" fmla="*/ 3641522 w 6829831"/>
                <a:gd name="connsiteY47" fmla="*/ 2521189 h 4745608"/>
                <a:gd name="connsiteX48" fmla="*/ 4079053 w 6829831"/>
                <a:gd name="connsiteY48" fmla="*/ 2777868 h 4745608"/>
                <a:gd name="connsiteX49" fmla="*/ 5882777 w 6829831"/>
                <a:gd name="connsiteY49" fmla="*/ 3521863 h 4745608"/>
                <a:gd name="connsiteX50" fmla="*/ 6625713 w 6829831"/>
                <a:gd name="connsiteY50" fmla="*/ 3781261 h 4745608"/>
                <a:gd name="connsiteX51" fmla="*/ 6818787 w 6829831"/>
                <a:gd name="connsiteY51" fmla="*/ 3845235 h 4745608"/>
                <a:gd name="connsiteX52" fmla="*/ 6798310 w 6829831"/>
                <a:gd name="connsiteY52" fmla="*/ 3978496 h 4745608"/>
                <a:gd name="connsiteX53" fmla="*/ 6732076 w 6829831"/>
                <a:gd name="connsiteY53" fmla="*/ 4089358 h 4745608"/>
                <a:gd name="connsiteX54" fmla="*/ 6586898 w 6829831"/>
                <a:gd name="connsiteY54" fmla="*/ 4018307 h 4745608"/>
                <a:gd name="connsiteX55" fmla="*/ 6110863 w 6829831"/>
                <a:gd name="connsiteY55" fmla="*/ 3840155 h 4745608"/>
                <a:gd name="connsiteX56" fmla="*/ 4940575 w 6829831"/>
                <a:gd name="connsiteY56" fmla="*/ 3376168 h 4745608"/>
                <a:gd name="connsiteX57" fmla="*/ 3944371 w 6829831"/>
                <a:gd name="connsiteY57" fmla="*/ 2976643 h 4745608"/>
                <a:gd name="connsiteX58" fmla="*/ 3460193 w 6829831"/>
                <a:gd name="connsiteY58" fmla="*/ 2852901 h 4745608"/>
                <a:gd name="connsiteX59" fmla="*/ 3217865 w 6829831"/>
                <a:gd name="connsiteY59" fmla="*/ 2829045 h 4745608"/>
                <a:gd name="connsiteX60" fmla="*/ 3025524 w 6829831"/>
                <a:gd name="connsiteY60" fmla="*/ 2858861 h 4745608"/>
                <a:gd name="connsiteX61" fmla="*/ 2832855 w 6829831"/>
                <a:gd name="connsiteY61" fmla="*/ 2930924 h 4745608"/>
                <a:gd name="connsiteX62" fmla="*/ 2820111 w 6829831"/>
                <a:gd name="connsiteY62" fmla="*/ 3026344 h 4745608"/>
                <a:gd name="connsiteX63" fmla="*/ 2959241 w 6829831"/>
                <a:gd name="connsiteY63" fmla="*/ 3167976 h 4745608"/>
                <a:gd name="connsiteX64" fmla="*/ 3176083 w 6829831"/>
                <a:gd name="connsiteY64" fmla="*/ 3269358 h 4745608"/>
                <a:gd name="connsiteX65" fmla="*/ 3388239 w 6829831"/>
                <a:gd name="connsiteY65" fmla="*/ 3442290 h 4745608"/>
                <a:gd name="connsiteX66" fmla="*/ 3212014 w 6829831"/>
                <a:gd name="connsiteY66" fmla="*/ 3336948 h 4745608"/>
                <a:gd name="connsiteX67" fmla="*/ 3004633 w 6829831"/>
                <a:gd name="connsiteY67" fmla="*/ 3276814 h 4745608"/>
                <a:gd name="connsiteX68" fmla="*/ 2771676 w 6829831"/>
                <a:gd name="connsiteY68" fmla="*/ 3166987 h 4745608"/>
                <a:gd name="connsiteX69" fmla="*/ 2638873 w 6829831"/>
                <a:gd name="connsiteY69" fmla="*/ 3097908 h 4745608"/>
                <a:gd name="connsiteX70" fmla="*/ 2570293 w 6829831"/>
                <a:gd name="connsiteY70" fmla="*/ 3109338 h 4745608"/>
                <a:gd name="connsiteX71" fmla="*/ 2525557 w 6829831"/>
                <a:gd name="connsiteY71" fmla="*/ 3326508 h 4745608"/>
                <a:gd name="connsiteX72" fmla="*/ 2584349 w 6829831"/>
                <a:gd name="connsiteY72" fmla="*/ 3577470 h 4745608"/>
                <a:gd name="connsiteX73" fmla="*/ 2663703 w 6829831"/>
                <a:gd name="connsiteY73" fmla="*/ 3996904 h 4745608"/>
                <a:gd name="connsiteX74" fmla="*/ 2633113 w 6829831"/>
                <a:gd name="connsiteY74" fmla="*/ 4192703 h 4745608"/>
                <a:gd name="connsiteX75" fmla="*/ 2539703 w 6829831"/>
                <a:gd name="connsiteY75" fmla="*/ 4455574 h 4745608"/>
                <a:gd name="connsiteX76" fmla="*/ 2595212 w 6829831"/>
                <a:gd name="connsiteY76" fmla="*/ 3945217 h 4745608"/>
                <a:gd name="connsiteX77" fmla="*/ 2481240 w 6829831"/>
                <a:gd name="connsiteY77" fmla="*/ 3566538 h 4745608"/>
                <a:gd name="connsiteX78" fmla="*/ 2307403 w 6829831"/>
                <a:gd name="connsiteY78" fmla="*/ 3166488 h 4745608"/>
                <a:gd name="connsiteX79" fmla="*/ 2261683 w 6829831"/>
                <a:gd name="connsiteY79" fmla="*/ 3063618 h 4745608"/>
                <a:gd name="connsiteX80" fmla="*/ 2078803 w 6829831"/>
                <a:gd name="connsiteY80" fmla="*/ 2949318 h 4745608"/>
                <a:gd name="connsiteX81" fmla="*/ 1824299 w 6829831"/>
                <a:gd name="connsiteY81" fmla="*/ 3002494 h 4745608"/>
                <a:gd name="connsiteX82" fmla="*/ 1412162 w 6829831"/>
                <a:gd name="connsiteY82" fmla="*/ 3235573 h 4745608"/>
                <a:gd name="connsiteX83" fmla="*/ 1381573 w 6829831"/>
                <a:gd name="connsiteY83" fmla="*/ 3680838 h 4745608"/>
                <a:gd name="connsiteX84" fmla="*/ 1340867 w 6829831"/>
                <a:gd name="connsiteY84" fmla="*/ 3980504 h 4745608"/>
                <a:gd name="connsiteX85" fmla="*/ 1197619 w 6829831"/>
                <a:gd name="connsiteY85" fmla="*/ 4738831 h 4745608"/>
                <a:gd name="connsiteX86" fmla="*/ 1220896 w 6829831"/>
                <a:gd name="connsiteY86" fmla="*/ 4338309 h 4745608"/>
                <a:gd name="connsiteX87" fmla="*/ 1242772 w 6829831"/>
                <a:gd name="connsiteY87" fmla="*/ 4080888 h 4745608"/>
                <a:gd name="connsiteX88" fmla="*/ 1198693 w 6829831"/>
                <a:gd name="connsiteY88" fmla="*/ 3909438 h 4745608"/>
                <a:gd name="connsiteX89" fmla="*/ 970093 w 6829831"/>
                <a:gd name="connsiteY89" fmla="*/ 3989448 h 4745608"/>
                <a:gd name="connsiteX90" fmla="*/ 766328 w 6829831"/>
                <a:gd name="connsiteY90" fmla="*/ 4131990 h 4745608"/>
                <a:gd name="connsiteX91" fmla="*/ 555808 w 6829831"/>
                <a:gd name="connsiteY91" fmla="*/ 4355688 h 4745608"/>
                <a:gd name="connsiteX92" fmla="*/ 785900 w 6829831"/>
                <a:gd name="connsiteY92" fmla="*/ 4017771 h 4745608"/>
                <a:gd name="connsiteX93" fmla="*/ 1130113 w 6829831"/>
                <a:gd name="connsiteY93" fmla="*/ 3817500 h 4745608"/>
                <a:gd name="connsiteX94" fmla="*/ 1278703 w 6829831"/>
                <a:gd name="connsiteY94" fmla="*/ 3726558 h 4745608"/>
                <a:gd name="connsiteX95" fmla="*/ 1269661 w 6829831"/>
                <a:gd name="connsiteY95" fmla="*/ 3390117 h 4745608"/>
                <a:gd name="connsiteX96" fmla="*/ 1309620 w 6829831"/>
                <a:gd name="connsiteY96" fmla="*/ 3169963 h 4745608"/>
                <a:gd name="connsiteX97" fmla="*/ 1393003 w 6829831"/>
                <a:gd name="connsiteY97" fmla="*/ 3052188 h 4745608"/>
                <a:gd name="connsiteX98" fmla="*/ 1080693 w 6829831"/>
                <a:gd name="connsiteY98" fmla="*/ 2984604 h 4745608"/>
                <a:gd name="connsiteX99" fmla="*/ 663453 w 6829831"/>
                <a:gd name="connsiteY99" fmla="*/ 3023360 h 4745608"/>
                <a:gd name="connsiteX100" fmla="*/ 235111 w 6829831"/>
                <a:gd name="connsiteY100" fmla="*/ 3217172 h 4745608"/>
                <a:gd name="connsiteX101" fmla="*/ 421453 w 6829831"/>
                <a:gd name="connsiteY101" fmla="*/ 3029328 h 4745608"/>
                <a:gd name="connsiteX102" fmla="*/ 627193 w 6829831"/>
                <a:gd name="connsiteY102" fmla="*/ 2926458 h 4745608"/>
                <a:gd name="connsiteX103" fmla="*/ 854480 w 6829831"/>
                <a:gd name="connsiteY103" fmla="*/ 2889178 h 4745608"/>
                <a:gd name="connsiteX104" fmla="*/ 1149272 w 6829831"/>
                <a:gd name="connsiteY104" fmla="*/ 2889676 h 4745608"/>
                <a:gd name="connsiteX105" fmla="*/ 1531894 w 6829831"/>
                <a:gd name="connsiteY105" fmla="*/ 2917507 h 4745608"/>
                <a:gd name="connsiteX106" fmla="*/ 1860559 w 6829831"/>
                <a:gd name="connsiteY106" fmla="*/ 2766431 h 4745608"/>
                <a:gd name="connsiteX107" fmla="*/ 1701613 w 6829831"/>
                <a:gd name="connsiteY107" fmla="*/ 2263518 h 4745608"/>
                <a:gd name="connsiteX108" fmla="*/ 1690183 w 6829831"/>
                <a:gd name="connsiteY108" fmla="*/ 1966338 h 4745608"/>
                <a:gd name="connsiteX109" fmla="*/ 1381991 w 6829831"/>
                <a:gd name="connsiteY109" fmla="*/ 1841604 h 4745608"/>
                <a:gd name="connsiteX110" fmla="*/ 1095823 w 6829831"/>
                <a:gd name="connsiteY110" fmla="*/ 1714878 h 4745608"/>
                <a:gd name="connsiteX111" fmla="*/ 746507 w 6829831"/>
                <a:gd name="connsiteY111" fmla="*/ 1626415 h 4745608"/>
                <a:gd name="connsiteX112" fmla="*/ 352873 w 6829831"/>
                <a:gd name="connsiteY112" fmla="*/ 1726308 h 4745608"/>
                <a:gd name="connsiteX113" fmla="*/ 113171 w 6829831"/>
                <a:gd name="connsiteY113" fmla="*/ 1763582 h 4745608"/>
                <a:gd name="connsiteX114" fmla="*/ 9973 w 6829831"/>
                <a:gd name="connsiteY114" fmla="*/ 1737738 h 4745608"/>
                <a:gd name="connsiteX115" fmla="*/ 348516 w 6829831"/>
                <a:gd name="connsiteY115" fmla="*/ 1643812 h 4745608"/>
                <a:gd name="connsiteX116" fmla="*/ 653097 w 6829831"/>
                <a:gd name="connsiteY116" fmla="*/ 1543920 h 4745608"/>
                <a:gd name="connsiteX117" fmla="*/ 1072963 w 6829831"/>
                <a:gd name="connsiteY117" fmla="*/ 1612008 h 4745608"/>
                <a:gd name="connsiteX118" fmla="*/ 1244413 w 6829831"/>
                <a:gd name="connsiteY118" fmla="*/ 1657728 h 4745608"/>
                <a:gd name="connsiteX119" fmla="*/ 1205766 w 6829831"/>
                <a:gd name="connsiteY119" fmla="*/ 1451988 h 4745608"/>
                <a:gd name="connsiteX120" fmla="*/ 1046313 w 6829831"/>
                <a:gd name="connsiteY120" fmla="*/ 815409 h 4745608"/>
                <a:gd name="connsiteX121" fmla="*/ 1221553 w 6829831"/>
                <a:gd name="connsiteY121" fmla="*/ 1211958 h 4745608"/>
                <a:gd name="connsiteX0" fmla="*/ 1221553 w 6829831"/>
                <a:gd name="connsiteY0" fmla="*/ 1211958 h 4745608"/>
                <a:gd name="connsiteX1" fmla="*/ 1343911 w 6829831"/>
                <a:gd name="connsiteY1" fmla="*/ 1559828 h 4745608"/>
                <a:gd name="connsiteX2" fmla="*/ 1553023 w 6829831"/>
                <a:gd name="connsiteY2" fmla="*/ 1657728 h 4745608"/>
                <a:gd name="connsiteX3" fmla="*/ 1907353 w 6829831"/>
                <a:gd name="connsiteY3" fmla="*/ 1680588 h 4745608"/>
                <a:gd name="connsiteX4" fmla="*/ 2021653 w 6829831"/>
                <a:gd name="connsiteY4" fmla="*/ 1543428 h 4745608"/>
                <a:gd name="connsiteX5" fmla="*/ 2124523 w 6829831"/>
                <a:gd name="connsiteY5" fmla="*/ 1291968 h 4745608"/>
                <a:gd name="connsiteX6" fmla="*/ 2124523 w 6829831"/>
                <a:gd name="connsiteY6" fmla="*/ 1120518 h 4745608"/>
                <a:gd name="connsiteX7" fmla="*/ 2068029 w 6829831"/>
                <a:gd name="connsiteY7" fmla="*/ 825325 h 4745608"/>
                <a:gd name="connsiteX8" fmla="*/ 2078803 w 6829831"/>
                <a:gd name="connsiteY8" fmla="*/ 777618 h 4745608"/>
                <a:gd name="connsiteX9" fmla="*/ 2170243 w 6829831"/>
                <a:gd name="connsiteY9" fmla="*/ 1086228 h 4745608"/>
                <a:gd name="connsiteX10" fmla="*/ 2215963 w 6829831"/>
                <a:gd name="connsiteY10" fmla="*/ 1269108 h 4745608"/>
                <a:gd name="connsiteX11" fmla="*/ 2284543 w 6829831"/>
                <a:gd name="connsiteY11" fmla="*/ 1303398 h 4745608"/>
                <a:gd name="connsiteX12" fmla="*/ 2330263 w 6829831"/>
                <a:gd name="connsiteY12" fmla="*/ 1166238 h 4745608"/>
                <a:gd name="connsiteX13" fmla="*/ 2467423 w 6829831"/>
                <a:gd name="connsiteY13" fmla="*/ 880488 h 4745608"/>
                <a:gd name="connsiteX14" fmla="*/ 2558863 w 6829831"/>
                <a:gd name="connsiteY14" fmla="*/ 640458 h 4745608"/>
                <a:gd name="connsiteX15" fmla="*/ 2616013 w 6829831"/>
                <a:gd name="connsiteY15" fmla="*/ 537588 h 4745608"/>
                <a:gd name="connsiteX16" fmla="*/ 2558863 w 6829831"/>
                <a:gd name="connsiteY16" fmla="*/ 789048 h 4745608"/>
                <a:gd name="connsiteX17" fmla="*/ 2444563 w 6829831"/>
                <a:gd name="connsiteY17" fmla="*/ 1097658 h 4745608"/>
                <a:gd name="connsiteX18" fmla="*/ 2375983 w 6829831"/>
                <a:gd name="connsiteY18" fmla="*/ 1406268 h 4745608"/>
                <a:gd name="connsiteX19" fmla="*/ 2558863 w 6829831"/>
                <a:gd name="connsiteY19" fmla="*/ 1577718 h 4745608"/>
                <a:gd name="connsiteX20" fmla="*/ 2878903 w 6829831"/>
                <a:gd name="connsiteY20" fmla="*/ 1657728 h 4745608"/>
                <a:gd name="connsiteX21" fmla="*/ 3187513 w 6829831"/>
                <a:gd name="connsiteY21" fmla="*/ 1657728 h 4745608"/>
                <a:gd name="connsiteX22" fmla="*/ 3370393 w 6829831"/>
                <a:gd name="connsiteY22" fmla="*/ 1566288 h 4745608"/>
                <a:gd name="connsiteX23" fmla="*/ 3488066 w 6829831"/>
                <a:gd name="connsiteY23" fmla="*/ 1246753 h 4745608"/>
                <a:gd name="connsiteX24" fmla="*/ 3495138 w 6829831"/>
                <a:gd name="connsiteY24" fmla="*/ 1115548 h 4745608"/>
                <a:gd name="connsiteX25" fmla="*/ 3493650 w 6829831"/>
                <a:gd name="connsiteY25" fmla="*/ 1063976 h 4745608"/>
                <a:gd name="connsiteX26" fmla="*/ 3450403 w 6829831"/>
                <a:gd name="connsiteY26" fmla="*/ 777618 h 4745608"/>
                <a:gd name="connsiteX27" fmla="*/ 3119893 w 6829831"/>
                <a:gd name="connsiteY27" fmla="*/ 321571 h 4745608"/>
                <a:gd name="connsiteX28" fmla="*/ 3497351 w 6829831"/>
                <a:gd name="connsiteY28" fmla="*/ 674883 h 4745608"/>
                <a:gd name="connsiteX29" fmla="*/ 3759013 w 6829831"/>
                <a:gd name="connsiteY29" fmla="*/ 571878 h 4745608"/>
                <a:gd name="connsiteX30" fmla="*/ 3999043 w 6829831"/>
                <a:gd name="connsiteY30" fmla="*/ 91818 h 4745608"/>
                <a:gd name="connsiteX31" fmla="*/ 4033333 w 6829831"/>
                <a:gd name="connsiteY31" fmla="*/ 11808 h 4745608"/>
                <a:gd name="connsiteX32" fmla="*/ 3984569 w 6829831"/>
                <a:gd name="connsiteY32" fmla="*/ 247366 h 4745608"/>
                <a:gd name="connsiteX33" fmla="*/ 3812791 w 6829831"/>
                <a:gd name="connsiteY33" fmla="*/ 647417 h 4745608"/>
                <a:gd name="connsiteX34" fmla="*/ 3592906 w 6829831"/>
                <a:gd name="connsiteY34" fmla="*/ 811408 h 4745608"/>
                <a:gd name="connsiteX35" fmla="*/ 3604425 w 6829831"/>
                <a:gd name="connsiteY35" fmla="*/ 999253 h 4745608"/>
                <a:gd name="connsiteX36" fmla="*/ 3872985 w 6829831"/>
                <a:gd name="connsiteY36" fmla="*/ 881976 h 4745608"/>
                <a:gd name="connsiteX37" fmla="*/ 4200754 w 6829831"/>
                <a:gd name="connsiteY37" fmla="*/ 774136 h 4745608"/>
                <a:gd name="connsiteX38" fmla="*/ 4064251 w 6829831"/>
                <a:gd name="connsiteY38" fmla="*/ 847195 h 4745608"/>
                <a:gd name="connsiteX39" fmla="*/ 3818880 w 6829831"/>
                <a:gd name="connsiteY39" fmla="*/ 991305 h 4745608"/>
                <a:gd name="connsiteX40" fmla="*/ 3658531 w 6829831"/>
                <a:gd name="connsiteY40" fmla="*/ 1093178 h 4745608"/>
                <a:gd name="connsiteX41" fmla="*/ 3622838 w 6829831"/>
                <a:gd name="connsiteY41" fmla="*/ 1221401 h 4745608"/>
                <a:gd name="connsiteX42" fmla="*/ 3577446 w 6829831"/>
                <a:gd name="connsiteY42" fmla="*/ 1500691 h 4745608"/>
                <a:gd name="connsiteX43" fmla="*/ 3461833 w 6829831"/>
                <a:gd name="connsiteY43" fmla="*/ 1726308 h 4745608"/>
                <a:gd name="connsiteX44" fmla="*/ 3278953 w 6829831"/>
                <a:gd name="connsiteY44" fmla="*/ 2034918 h 4745608"/>
                <a:gd name="connsiteX45" fmla="*/ 3288742 w 6829831"/>
                <a:gd name="connsiteY45" fmla="*/ 2273460 h 4745608"/>
                <a:gd name="connsiteX46" fmla="*/ 3434288 w 6829831"/>
                <a:gd name="connsiteY46" fmla="*/ 2417577 h 4745608"/>
                <a:gd name="connsiteX47" fmla="*/ 3641522 w 6829831"/>
                <a:gd name="connsiteY47" fmla="*/ 2521189 h 4745608"/>
                <a:gd name="connsiteX48" fmla="*/ 4079053 w 6829831"/>
                <a:gd name="connsiteY48" fmla="*/ 2777868 h 4745608"/>
                <a:gd name="connsiteX49" fmla="*/ 5882777 w 6829831"/>
                <a:gd name="connsiteY49" fmla="*/ 3521863 h 4745608"/>
                <a:gd name="connsiteX50" fmla="*/ 6625713 w 6829831"/>
                <a:gd name="connsiteY50" fmla="*/ 3781261 h 4745608"/>
                <a:gd name="connsiteX51" fmla="*/ 6818787 w 6829831"/>
                <a:gd name="connsiteY51" fmla="*/ 3845235 h 4745608"/>
                <a:gd name="connsiteX52" fmla="*/ 6798310 w 6829831"/>
                <a:gd name="connsiteY52" fmla="*/ 3978496 h 4745608"/>
                <a:gd name="connsiteX53" fmla="*/ 6735168 w 6829831"/>
                <a:gd name="connsiteY53" fmla="*/ 4071794 h 4745608"/>
                <a:gd name="connsiteX54" fmla="*/ 6586898 w 6829831"/>
                <a:gd name="connsiteY54" fmla="*/ 4018307 h 4745608"/>
                <a:gd name="connsiteX55" fmla="*/ 6110863 w 6829831"/>
                <a:gd name="connsiteY55" fmla="*/ 3840155 h 4745608"/>
                <a:gd name="connsiteX56" fmla="*/ 4940575 w 6829831"/>
                <a:gd name="connsiteY56" fmla="*/ 3376168 h 4745608"/>
                <a:gd name="connsiteX57" fmla="*/ 3944371 w 6829831"/>
                <a:gd name="connsiteY57" fmla="*/ 2976643 h 4745608"/>
                <a:gd name="connsiteX58" fmla="*/ 3460193 w 6829831"/>
                <a:gd name="connsiteY58" fmla="*/ 2852901 h 4745608"/>
                <a:gd name="connsiteX59" fmla="*/ 3217865 w 6829831"/>
                <a:gd name="connsiteY59" fmla="*/ 2829045 h 4745608"/>
                <a:gd name="connsiteX60" fmla="*/ 3025524 w 6829831"/>
                <a:gd name="connsiteY60" fmla="*/ 2858861 h 4745608"/>
                <a:gd name="connsiteX61" fmla="*/ 2832855 w 6829831"/>
                <a:gd name="connsiteY61" fmla="*/ 2930924 h 4745608"/>
                <a:gd name="connsiteX62" fmla="*/ 2820111 w 6829831"/>
                <a:gd name="connsiteY62" fmla="*/ 3026344 h 4745608"/>
                <a:gd name="connsiteX63" fmla="*/ 2959241 w 6829831"/>
                <a:gd name="connsiteY63" fmla="*/ 3167976 h 4745608"/>
                <a:gd name="connsiteX64" fmla="*/ 3176083 w 6829831"/>
                <a:gd name="connsiteY64" fmla="*/ 3269358 h 4745608"/>
                <a:gd name="connsiteX65" fmla="*/ 3388239 w 6829831"/>
                <a:gd name="connsiteY65" fmla="*/ 3442290 h 4745608"/>
                <a:gd name="connsiteX66" fmla="*/ 3212014 w 6829831"/>
                <a:gd name="connsiteY66" fmla="*/ 3336948 h 4745608"/>
                <a:gd name="connsiteX67" fmla="*/ 3004633 w 6829831"/>
                <a:gd name="connsiteY67" fmla="*/ 3276814 h 4745608"/>
                <a:gd name="connsiteX68" fmla="*/ 2771676 w 6829831"/>
                <a:gd name="connsiteY68" fmla="*/ 3166987 h 4745608"/>
                <a:gd name="connsiteX69" fmla="*/ 2638873 w 6829831"/>
                <a:gd name="connsiteY69" fmla="*/ 3097908 h 4745608"/>
                <a:gd name="connsiteX70" fmla="*/ 2570293 w 6829831"/>
                <a:gd name="connsiteY70" fmla="*/ 3109338 h 4745608"/>
                <a:gd name="connsiteX71" fmla="*/ 2525557 w 6829831"/>
                <a:gd name="connsiteY71" fmla="*/ 3326508 h 4745608"/>
                <a:gd name="connsiteX72" fmla="*/ 2584349 w 6829831"/>
                <a:gd name="connsiteY72" fmla="*/ 3577470 h 4745608"/>
                <a:gd name="connsiteX73" fmla="*/ 2663703 w 6829831"/>
                <a:gd name="connsiteY73" fmla="*/ 3996904 h 4745608"/>
                <a:gd name="connsiteX74" fmla="*/ 2633113 w 6829831"/>
                <a:gd name="connsiteY74" fmla="*/ 4192703 h 4745608"/>
                <a:gd name="connsiteX75" fmla="*/ 2539703 w 6829831"/>
                <a:gd name="connsiteY75" fmla="*/ 4455574 h 4745608"/>
                <a:gd name="connsiteX76" fmla="*/ 2595212 w 6829831"/>
                <a:gd name="connsiteY76" fmla="*/ 3945217 h 4745608"/>
                <a:gd name="connsiteX77" fmla="*/ 2481240 w 6829831"/>
                <a:gd name="connsiteY77" fmla="*/ 3566538 h 4745608"/>
                <a:gd name="connsiteX78" fmla="*/ 2307403 w 6829831"/>
                <a:gd name="connsiteY78" fmla="*/ 3166488 h 4745608"/>
                <a:gd name="connsiteX79" fmla="*/ 2261683 w 6829831"/>
                <a:gd name="connsiteY79" fmla="*/ 3063618 h 4745608"/>
                <a:gd name="connsiteX80" fmla="*/ 2078803 w 6829831"/>
                <a:gd name="connsiteY80" fmla="*/ 2949318 h 4745608"/>
                <a:gd name="connsiteX81" fmla="*/ 1824299 w 6829831"/>
                <a:gd name="connsiteY81" fmla="*/ 3002494 h 4745608"/>
                <a:gd name="connsiteX82" fmla="*/ 1412162 w 6829831"/>
                <a:gd name="connsiteY82" fmla="*/ 3235573 h 4745608"/>
                <a:gd name="connsiteX83" fmla="*/ 1381573 w 6829831"/>
                <a:gd name="connsiteY83" fmla="*/ 3680838 h 4745608"/>
                <a:gd name="connsiteX84" fmla="*/ 1340867 w 6829831"/>
                <a:gd name="connsiteY84" fmla="*/ 3980504 h 4745608"/>
                <a:gd name="connsiteX85" fmla="*/ 1197619 w 6829831"/>
                <a:gd name="connsiteY85" fmla="*/ 4738831 h 4745608"/>
                <a:gd name="connsiteX86" fmla="*/ 1220896 w 6829831"/>
                <a:gd name="connsiteY86" fmla="*/ 4338309 h 4745608"/>
                <a:gd name="connsiteX87" fmla="*/ 1242772 w 6829831"/>
                <a:gd name="connsiteY87" fmla="*/ 4080888 h 4745608"/>
                <a:gd name="connsiteX88" fmla="*/ 1198693 w 6829831"/>
                <a:gd name="connsiteY88" fmla="*/ 3909438 h 4745608"/>
                <a:gd name="connsiteX89" fmla="*/ 970093 w 6829831"/>
                <a:gd name="connsiteY89" fmla="*/ 3989448 h 4745608"/>
                <a:gd name="connsiteX90" fmla="*/ 766328 w 6829831"/>
                <a:gd name="connsiteY90" fmla="*/ 4131990 h 4745608"/>
                <a:gd name="connsiteX91" fmla="*/ 555808 w 6829831"/>
                <a:gd name="connsiteY91" fmla="*/ 4355688 h 4745608"/>
                <a:gd name="connsiteX92" fmla="*/ 785900 w 6829831"/>
                <a:gd name="connsiteY92" fmla="*/ 4017771 h 4745608"/>
                <a:gd name="connsiteX93" fmla="*/ 1130113 w 6829831"/>
                <a:gd name="connsiteY93" fmla="*/ 3817500 h 4745608"/>
                <a:gd name="connsiteX94" fmla="*/ 1278703 w 6829831"/>
                <a:gd name="connsiteY94" fmla="*/ 3726558 h 4745608"/>
                <a:gd name="connsiteX95" fmla="*/ 1269661 w 6829831"/>
                <a:gd name="connsiteY95" fmla="*/ 3390117 h 4745608"/>
                <a:gd name="connsiteX96" fmla="*/ 1309620 w 6829831"/>
                <a:gd name="connsiteY96" fmla="*/ 3169963 h 4745608"/>
                <a:gd name="connsiteX97" fmla="*/ 1393003 w 6829831"/>
                <a:gd name="connsiteY97" fmla="*/ 3052188 h 4745608"/>
                <a:gd name="connsiteX98" fmla="*/ 1080693 w 6829831"/>
                <a:gd name="connsiteY98" fmla="*/ 2984604 h 4745608"/>
                <a:gd name="connsiteX99" fmla="*/ 663453 w 6829831"/>
                <a:gd name="connsiteY99" fmla="*/ 3023360 h 4745608"/>
                <a:gd name="connsiteX100" fmla="*/ 235111 w 6829831"/>
                <a:gd name="connsiteY100" fmla="*/ 3217172 h 4745608"/>
                <a:gd name="connsiteX101" fmla="*/ 421453 w 6829831"/>
                <a:gd name="connsiteY101" fmla="*/ 3029328 h 4745608"/>
                <a:gd name="connsiteX102" fmla="*/ 627193 w 6829831"/>
                <a:gd name="connsiteY102" fmla="*/ 2926458 h 4745608"/>
                <a:gd name="connsiteX103" fmla="*/ 854480 w 6829831"/>
                <a:gd name="connsiteY103" fmla="*/ 2889178 h 4745608"/>
                <a:gd name="connsiteX104" fmla="*/ 1149272 w 6829831"/>
                <a:gd name="connsiteY104" fmla="*/ 2889676 h 4745608"/>
                <a:gd name="connsiteX105" fmla="*/ 1531894 w 6829831"/>
                <a:gd name="connsiteY105" fmla="*/ 2917507 h 4745608"/>
                <a:gd name="connsiteX106" fmla="*/ 1860559 w 6829831"/>
                <a:gd name="connsiteY106" fmla="*/ 2766431 h 4745608"/>
                <a:gd name="connsiteX107" fmla="*/ 1701613 w 6829831"/>
                <a:gd name="connsiteY107" fmla="*/ 2263518 h 4745608"/>
                <a:gd name="connsiteX108" fmla="*/ 1690183 w 6829831"/>
                <a:gd name="connsiteY108" fmla="*/ 1966338 h 4745608"/>
                <a:gd name="connsiteX109" fmla="*/ 1381991 w 6829831"/>
                <a:gd name="connsiteY109" fmla="*/ 1841604 h 4745608"/>
                <a:gd name="connsiteX110" fmla="*/ 1095823 w 6829831"/>
                <a:gd name="connsiteY110" fmla="*/ 1714878 h 4745608"/>
                <a:gd name="connsiteX111" fmla="*/ 746507 w 6829831"/>
                <a:gd name="connsiteY111" fmla="*/ 1626415 h 4745608"/>
                <a:gd name="connsiteX112" fmla="*/ 352873 w 6829831"/>
                <a:gd name="connsiteY112" fmla="*/ 1726308 h 4745608"/>
                <a:gd name="connsiteX113" fmla="*/ 113171 w 6829831"/>
                <a:gd name="connsiteY113" fmla="*/ 1763582 h 4745608"/>
                <a:gd name="connsiteX114" fmla="*/ 9973 w 6829831"/>
                <a:gd name="connsiteY114" fmla="*/ 1737738 h 4745608"/>
                <a:gd name="connsiteX115" fmla="*/ 348516 w 6829831"/>
                <a:gd name="connsiteY115" fmla="*/ 1643812 h 4745608"/>
                <a:gd name="connsiteX116" fmla="*/ 653097 w 6829831"/>
                <a:gd name="connsiteY116" fmla="*/ 1543920 h 4745608"/>
                <a:gd name="connsiteX117" fmla="*/ 1072963 w 6829831"/>
                <a:gd name="connsiteY117" fmla="*/ 1612008 h 4745608"/>
                <a:gd name="connsiteX118" fmla="*/ 1244413 w 6829831"/>
                <a:gd name="connsiteY118" fmla="*/ 1657728 h 4745608"/>
                <a:gd name="connsiteX119" fmla="*/ 1205766 w 6829831"/>
                <a:gd name="connsiteY119" fmla="*/ 1451988 h 4745608"/>
                <a:gd name="connsiteX120" fmla="*/ 1046313 w 6829831"/>
                <a:gd name="connsiteY120" fmla="*/ 815409 h 4745608"/>
                <a:gd name="connsiteX121" fmla="*/ 1221553 w 6829831"/>
                <a:gd name="connsiteY121" fmla="*/ 1211958 h 4745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</a:cxnLst>
              <a:rect l="l" t="t" r="r" b="b"/>
              <a:pathLst>
                <a:path w="6829831" h="4745608">
                  <a:moveTo>
                    <a:pt x="1221553" y="1211958"/>
                  </a:moveTo>
                  <a:cubicBezTo>
                    <a:pt x="1271153" y="1336028"/>
                    <a:pt x="1288666" y="1485533"/>
                    <a:pt x="1343911" y="1559828"/>
                  </a:cubicBezTo>
                  <a:cubicBezTo>
                    <a:pt x="1399156" y="1634123"/>
                    <a:pt x="1459116" y="1637601"/>
                    <a:pt x="1553023" y="1657728"/>
                  </a:cubicBezTo>
                  <a:cubicBezTo>
                    <a:pt x="1646930" y="1677855"/>
                    <a:pt x="1829248" y="1699638"/>
                    <a:pt x="1907353" y="1680588"/>
                  </a:cubicBezTo>
                  <a:cubicBezTo>
                    <a:pt x="1985458" y="1661538"/>
                    <a:pt x="1985458" y="1608198"/>
                    <a:pt x="2021653" y="1543428"/>
                  </a:cubicBezTo>
                  <a:cubicBezTo>
                    <a:pt x="2057848" y="1478658"/>
                    <a:pt x="2107378" y="1362453"/>
                    <a:pt x="2124523" y="1291968"/>
                  </a:cubicBezTo>
                  <a:cubicBezTo>
                    <a:pt x="2141668" y="1221483"/>
                    <a:pt x="2133939" y="1198292"/>
                    <a:pt x="2124523" y="1120518"/>
                  </a:cubicBezTo>
                  <a:cubicBezTo>
                    <a:pt x="2115107" y="1042744"/>
                    <a:pt x="2075649" y="882475"/>
                    <a:pt x="2068029" y="825325"/>
                  </a:cubicBezTo>
                  <a:cubicBezTo>
                    <a:pt x="2060409" y="768175"/>
                    <a:pt x="2061767" y="734134"/>
                    <a:pt x="2078803" y="777618"/>
                  </a:cubicBezTo>
                  <a:cubicBezTo>
                    <a:pt x="2095839" y="821102"/>
                    <a:pt x="2147383" y="1004313"/>
                    <a:pt x="2170243" y="1086228"/>
                  </a:cubicBezTo>
                  <a:cubicBezTo>
                    <a:pt x="2193103" y="1168143"/>
                    <a:pt x="2196913" y="1232913"/>
                    <a:pt x="2215963" y="1269108"/>
                  </a:cubicBezTo>
                  <a:cubicBezTo>
                    <a:pt x="2235013" y="1305303"/>
                    <a:pt x="2265493" y="1320543"/>
                    <a:pt x="2284543" y="1303398"/>
                  </a:cubicBezTo>
                  <a:cubicBezTo>
                    <a:pt x="2303593" y="1286253"/>
                    <a:pt x="2299783" y="1236723"/>
                    <a:pt x="2330263" y="1166238"/>
                  </a:cubicBezTo>
                  <a:cubicBezTo>
                    <a:pt x="2360743" y="1095753"/>
                    <a:pt x="2429323" y="968118"/>
                    <a:pt x="2467423" y="880488"/>
                  </a:cubicBezTo>
                  <a:cubicBezTo>
                    <a:pt x="2505523" y="792858"/>
                    <a:pt x="2534098" y="697608"/>
                    <a:pt x="2558863" y="640458"/>
                  </a:cubicBezTo>
                  <a:cubicBezTo>
                    <a:pt x="2583628" y="583308"/>
                    <a:pt x="2616013" y="512823"/>
                    <a:pt x="2616013" y="537588"/>
                  </a:cubicBezTo>
                  <a:cubicBezTo>
                    <a:pt x="2616013" y="562353"/>
                    <a:pt x="2587438" y="695703"/>
                    <a:pt x="2558863" y="789048"/>
                  </a:cubicBezTo>
                  <a:cubicBezTo>
                    <a:pt x="2530288" y="882393"/>
                    <a:pt x="2475043" y="994788"/>
                    <a:pt x="2444563" y="1097658"/>
                  </a:cubicBezTo>
                  <a:cubicBezTo>
                    <a:pt x="2414083" y="1200528"/>
                    <a:pt x="2356933" y="1326258"/>
                    <a:pt x="2375983" y="1406268"/>
                  </a:cubicBezTo>
                  <a:cubicBezTo>
                    <a:pt x="2395033" y="1486278"/>
                    <a:pt x="2475043" y="1535808"/>
                    <a:pt x="2558863" y="1577718"/>
                  </a:cubicBezTo>
                  <a:cubicBezTo>
                    <a:pt x="2642683" y="1619628"/>
                    <a:pt x="2774128" y="1644393"/>
                    <a:pt x="2878903" y="1657728"/>
                  </a:cubicBezTo>
                  <a:cubicBezTo>
                    <a:pt x="2983678" y="1671063"/>
                    <a:pt x="3105598" y="1672968"/>
                    <a:pt x="3187513" y="1657728"/>
                  </a:cubicBezTo>
                  <a:cubicBezTo>
                    <a:pt x="3269428" y="1642488"/>
                    <a:pt x="3320301" y="1634784"/>
                    <a:pt x="3370393" y="1566288"/>
                  </a:cubicBezTo>
                  <a:cubicBezTo>
                    <a:pt x="3420485" y="1497792"/>
                    <a:pt x="3467275" y="1321876"/>
                    <a:pt x="3488066" y="1246753"/>
                  </a:cubicBezTo>
                  <a:cubicBezTo>
                    <a:pt x="3508857" y="1171630"/>
                    <a:pt x="3494207" y="1146011"/>
                    <a:pt x="3495138" y="1115548"/>
                  </a:cubicBezTo>
                  <a:cubicBezTo>
                    <a:pt x="3496069" y="1085085"/>
                    <a:pt x="3495555" y="1117316"/>
                    <a:pt x="3493650" y="1063976"/>
                  </a:cubicBezTo>
                  <a:cubicBezTo>
                    <a:pt x="3491745" y="1010636"/>
                    <a:pt x="3512696" y="901352"/>
                    <a:pt x="3450403" y="777618"/>
                  </a:cubicBezTo>
                  <a:cubicBezTo>
                    <a:pt x="3388110" y="653884"/>
                    <a:pt x="3101583" y="362546"/>
                    <a:pt x="3119893" y="321571"/>
                  </a:cubicBezTo>
                  <a:cubicBezTo>
                    <a:pt x="3138203" y="280596"/>
                    <a:pt x="3390831" y="633165"/>
                    <a:pt x="3497351" y="674883"/>
                  </a:cubicBezTo>
                  <a:cubicBezTo>
                    <a:pt x="3529859" y="730018"/>
                    <a:pt x="3675398" y="669055"/>
                    <a:pt x="3759013" y="571878"/>
                  </a:cubicBezTo>
                  <a:cubicBezTo>
                    <a:pt x="3842628" y="474701"/>
                    <a:pt x="3953323" y="185163"/>
                    <a:pt x="3999043" y="91818"/>
                  </a:cubicBezTo>
                  <a:cubicBezTo>
                    <a:pt x="4044763" y="-1527"/>
                    <a:pt x="4035745" y="-14117"/>
                    <a:pt x="4033333" y="11808"/>
                  </a:cubicBezTo>
                  <a:cubicBezTo>
                    <a:pt x="4030921" y="37733"/>
                    <a:pt x="4021326" y="141431"/>
                    <a:pt x="3984569" y="247366"/>
                  </a:cubicBezTo>
                  <a:cubicBezTo>
                    <a:pt x="3947812" y="353301"/>
                    <a:pt x="3878068" y="553410"/>
                    <a:pt x="3812791" y="647417"/>
                  </a:cubicBezTo>
                  <a:cubicBezTo>
                    <a:pt x="3747514" y="741424"/>
                    <a:pt x="3627634" y="752769"/>
                    <a:pt x="3592906" y="811408"/>
                  </a:cubicBezTo>
                  <a:cubicBezTo>
                    <a:pt x="3558178" y="870047"/>
                    <a:pt x="3557745" y="987492"/>
                    <a:pt x="3604425" y="999253"/>
                  </a:cubicBezTo>
                  <a:cubicBezTo>
                    <a:pt x="3651105" y="1011014"/>
                    <a:pt x="3773597" y="919495"/>
                    <a:pt x="3872985" y="881976"/>
                  </a:cubicBezTo>
                  <a:cubicBezTo>
                    <a:pt x="3972373" y="844457"/>
                    <a:pt x="4168876" y="779933"/>
                    <a:pt x="4200754" y="774136"/>
                  </a:cubicBezTo>
                  <a:cubicBezTo>
                    <a:pt x="4232632" y="768339"/>
                    <a:pt x="4127897" y="811000"/>
                    <a:pt x="4064251" y="847195"/>
                  </a:cubicBezTo>
                  <a:cubicBezTo>
                    <a:pt x="4000605" y="883390"/>
                    <a:pt x="3886500" y="950308"/>
                    <a:pt x="3818880" y="991305"/>
                  </a:cubicBezTo>
                  <a:cubicBezTo>
                    <a:pt x="3751260" y="1032302"/>
                    <a:pt x="3691205" y="1054829"/>
                    <a:pt x="3658531" y="1093178"/>
                  </a:cubicBezTo>
                  <a:cubicBezTo>
                    <a:pt x="3625857" y="1131527"/>
                    <a:pt x="3636352" y="1153482"/>
                    <a:pt x="3622838" y="1221401"/>
                  </a:cubicBezTo>
                  <a:cubicBezTo>
                    <a:pt x="3609324" y="1289320"/>
                    <a:pt x="3604280" y="1416540"/>
                    <a:pt x="3577446" y="1500691"/>
                  </a:cubicBezTo>
                  <a:cubicBezTo>
                    <a:pt x="3550612" y="1584842"/>
                    <a:pt x="3511582" y="1637270"/>
                    <a:pt x="3461833" y="1726308"/>
                  </a:cubicBezTo>
                  <a:cubicBezTo>
                    <a:pt x="3412084" y="1815346"/>
                    <a:pt x="3307802" y="1943726"/>
                    <a:pt x="3278953" y="2034918"/>
                  </a:cubicBezTo>
                  <a:cubicBezTo>
                    <a:pt x="3250105" y="2126110"/>
                    <a:pt x="3262853" y="2209684"/>
                    <a:pt x="3288742" y="2273460"/>
                  </a:cubicBezTo>
                  <a:cubicBezTo>
                    <a:pt x="3314631" y="2337237"/>
                    <a:pt x="3375491" y="2376289"/>
                    <a:pt x="3434288" y="2417577"/>
                  </a:cubicBezTo>
                  <a:cubicBezTo>
                    <a:pt x="3493085" y="2458865"/>
                    <a:pt x="3560925" y="2473348"/>
                    <a:pt x="3641522" y="2521189"/>
                  </a:cubicBezTo>
                  <a:cubicBezTo>
                    <a:pt x="3722119" y="2569030"/>
                    <a:pt x="3705511" y="2611089"/>
                    <a:pt x="4079053" y="2777868"/>
                  </a:cubicBezTo>
                  <a:cubicBezTo>
                    <a:pt x="4452595" y="2944647"/>
                    <a:pt x="5458334" y="3354631"/>
                    <a:pt x="5882777" y="3521863"/>
                  </a:cubicBezTo>
                  <a:cubicBezTo>
                    <a:pt x="6307220" y="3689095"/>
                    <a:pt x="6378068" y="3694795"/>
                    <a:pt x="6625713" y="3781261"/>
                  </a:cubicBezTo>
                  <a:cubicBezTo>
                    <a:pt x="6737155" y="3800509"/>
                    <a:pt x="6773426" y="3827821"/>
                    <a:pt x="6818787" y="3845235"/>
                  </a:cubicBezTo>
                  <a:cubicBezTo>
                    <a:pt x="6855893" y="3862711"/>
                    <a:pt x="6786636" y="3954271"/>
                    <a:pt x="6798310" y="3978496"/>
                  </a:cubicBezTo>
                  <a:cubicBezTo>
                    <a:pt x="6771763" y="4073517"/>
                    <a:pt x="6787327" y="4059899"/>
                    <a:pt x="6735168" y="4071794"/>
                  </a:cubicBezTo>
                  <a:cubicBezTo>
                    <a:pt x="6678476" y="4061718"/>
                    <a:pt x="6636267" y="4039453"/>
                    <a:pt x="6586898" y="4018307"/>
                  </a:cubicBezTo>
                  <a:cubicBezTo>
                    <a:pt x="6524141" y="3993588"/>
                    <a:pt x="6444405" y="3958703"/>
                    <a:pt x="6110863" y="3840155"/>
                  </a:cubicBezTo>
                  <a:cubicBezTo>
                    <a:pt x="5356781" y="3538946"/>
                    <a:pt x="5708350" y="3675939"/>
                    <a:pt x="4940575" y="3376168"/>
                  </a:cubicBezTo>
                  <a:cubicBezTo>
                    <a:pt x="4909493" y="3379480"/>
                    <a:pt x="4191101" y="3063854"/>
                    <a:pt x="3944371" y="2976643"/>
                  </a:cubicBezTo>
                  <a:cubicBezTo>
                    <a:pt x="3697641" y="2889432"/>
                    <a:pt x="3581277" y="2877501"/>
                    <a:pt x="3460193" y="2852901"/>
                  </a:cubicBezTo>
                  <a:cubicBezTo>
                    <a:pt x="3339109" y="2828301"/>
                    <a:pt x="3290310" y="2828052"/>
                    <a:pt x="3217865" y="2829045"/>
                  </a:cubicBezTo>
                  <a:cubicBezTo>
                    <a:pt x="3145420" y="2830038"/>
                    <a:pt x="3089692" y="2841881"/>
                    <a:pt x="3025524" y="2858861"/>
                  </a:cubicBezTo>
                  <a:cubicBezTo>
                    <a:pt x="2961356" y="2875841"/>
                    <a:pt x="2867091" y="2903010"/>
                    <a:pt x="2832855" y="2930924"/>
                  </a:cubicBezTo>
                  <a:cubicBezTo>
                    <a:pt x="2798620" y="2958838"/>
                    <a:pt x="2799047" y="2986835"/>
                    <a:pt x="2820111" y="3026344"/>
                  </a:cubicBezTo>
                  <a:cubicBezTo>
                    <a:pt x="2841175" y="3065853"/>
                    <a:pt x="2899912" y="3127474"/>
                    <a:pt x="2959241" y="3167976"/>
                  </a:cubicBezTo>
                  <a:cubicBezTo>
                    <a:pt x="3018570" y="3208478"/>
                    <a:pt x="3104583" y="3223639"/>
                    <a:pt x="3176083" y="3269358"/>
                  </a:cubicBezTo>
                  <a:cubicBezTo>
                    <a:pt x="3247583" y="3315077"/>
                    <a:pt x="3382251" y="3431025"/>
                    <a:pt x="3388239" y="3442290"/>
                  </a:cubicBezTo>
                  <a:cubicBezTo>
                    <a:pt x="3394228" y="3453555"/>
                    <a:pt x="3275948" y="3364527"/>
                    <a:pt x="3212014" y="3336948"/>
                  </a:cubicBezTo>
                  <a:cubicBezTo>
                    <a:pt x="3148080" y="3309369"/>
                    <a:pt x="3078023" y="3305141"/>
                    <a:pt x="3004633" y="3276814"/>
                  </a:cubicBezTo>
                  <a:cubicBezTo>
                    <a:pt x="2931243" y="3248487"/>
                    <a:pt x="2832636" y="3196805"/>
                    <a:pt x="2771676" y="3166987"/>
                  </a:cubicBezTo>
                  <a:cubicBezTo>
                    <a:pt x="2710716" y="3137169"/>
                    <a:pt x="2672437" y="3107516"/>
                    <a:pt x="2638873" y="3097908"/>
                  </a:cubicBezTo>
                  <a:cubicBezTo>
                    <a:pt x="2605309" y="3088300"/>
                    <a:pt x="2589179" y="3071238"/>
                    <a:pt x="2570293" y="3109338"/>
                  </a:cubicBezTo>
                  <a:cubicBezTo>
                    <a:pt x="2551407" y="3147438"/>
                    <a:pt x="2523214" y="3248486"/>
                    <a:pt x="2525557" y="3326508"/>
                  </a:cubicBezTo>
                  <a:cubicBezTo>
                    <a:pt x="2527900" y="3404530"/>
                    <a:pt x="2561325" y="3465737"/>
                    <a:pt x="2584349" y="3577470"/>
                  </a:cubicBezTo>
                  <a:cubicBezTo>
                    <a:pt x="2607373" y="3689203"/>
                    <a:pt x="2655576" y="3894365"/>
                    <a:pt x="2663703" y="3996904"/>
                  </a:cubicBezTo>
                  <a:cubicBezTo>
                    <a:pt x="2671830" y="4099443"/>
                    <a:pt x="2653780" y="4116258"/>
                    <a:pt x="2633113" y="4192703"/>
                  </a:cubicBezTo>
                  <a:cubicBezTo>
                    <a:pt x="2612446" y="4269148"/>
                    <a:pt x="2546020" y="4496822"/>
                    <a:pt x="2539703" y="4455574"/>
                  </a:cubicBezTo>
                  <a:cubicBezTo>
                    <a:pt x="2533386" y="4414326"/>
                    <a:pt x="2604956" y="4093390"/>
                    <a:pt x="2595212" y="3945217"/>
                  </a:cubicBezTo>
                  <a:cubicBezTo>
                    <a:pt x="2585468" y="3797044"/>
                    <a:pt x="2529208" y="3696326"/>
                    <a:pt x="2481240" y="3566538"/>
                  </a:cubicBezTo>
                  <a:cubicBezTo>
                    <a:pt x="2433272" y="3436750"/>
                    <a:pt x="2343996" y="3250308"/>
                    <a:pt x="2307403" y="3166488"/>
                  </a:cubicBezTo>
                  <a:cubicBezTo>
                    <a:pt x="2270810" y="3082668"/>
                    <a:pt x="2299783" y="3099813"/>
                    <a:pt x="2261683" y="3063618"/>
                  </a:cubicBezTo>
                  <a:cubicBezTo>
                    <a:pt x="2223583" y="3027423"/>
                    <a:pt x="2151700" y="2959505"/>
                    <a:pt x="2078803" y="2949318"/>
                  </a:cubicBezTo>
                  <a:cubicBezTo>
                    <a:pt x="2005906" y="2939131"/>
                    <a:pt x="1935406" y="2954785"/>
                    <a:pt x="1824299" y="3002494"/>
                  </a:cubicBezTo>
                  <a:cubicBezTo>
                    <a:pt x="1713192" y="3050203"/>
                    <a:pt x="1485950" y="3122516"/>
                    <a:pt x="1412162" y="3235573"/>
                  </a:cubicBezTo>
                  <a:cubicBezTo>
                    <a:pt x="1338374" y="3348630"/>
                    <a:pt x="1393455" y="3556683"/>
                    <a:pt x="1381573" y="3680838"/>
                  </a:cubicBezTo>
                  <a:cubicBezTo>
                    <a:pt x="1369691" y="3804993"/>
                    <a:pt x="1371526" y="3804172"/>
                    <a:pt x="1340867" y="3980504"/>
                  </a:cubicBezTo>
                  <a:cubicBezTo>
                    <a:pt x="1310208" y="4156836"/>
                    <a:pt x="1217614" y="4679197"/>
                    <a:pt x="1197619" y="4738831"/>
                  </a:cubicBezTo>
                  <a:cubicBezTo>
                    <a:pt x="1177624" y="4798465"/>
                    <a:pt x="1213371" y="4447966"/>
                    <a:pt x="1220896" y="4338309"/>
                  </a:cubicBezTo>
                  <a:cubicBezTo>
                    <a:pt x="1228421" y="4228652"/>
                    <a:pt x="1246473" y="4152367"/>
                    <a:pt x="1242772" y="4080888"/>
                  </a:cubicBezTo>
                  <a:cubicBezTo>
                    <a:pt x="1239072" y="4009410"/>
                    <a:pt x="1244139" y="3924678"/>
                    <a:pt x="1198693" y="3909438"/>
                  </a:cubicBezTo>
                  <a:cubicBezTo>
                    <a:pt x="1153247" y="3894198"/>
                    <a:pt x="1042154" y="3952356"/>
                    <a:pt x="970093" y="3989448"/>
                  </a:cubicBezTo>
                  <a:cubicBezTo>
                    <a:pt x="898032" y="4026540"/>
                    <a:pt x="835376" y="4070950"/>
                    <a:pt x="766328" y="4131990"/>
                  </a:cubicBezTo>
                  <a:cubicBezTo>
                    <a:pt x="697281" y="4193030"/>
                    <a:pt x="552546" y="4374724"/>
                    <a:pt x="555808" y="4355688"/>
                  </a:cubicBezTo>
                  <a:cubicBezTo>
                    <a:pt x="559070" y="4336652"/>
                    <a:pt x="690183" y="4107469"/>
                    <a:pt x="785900" y="4017771"/>
                  </a:cubicBezTo>
                  <a:cubicBezTo>
                    <a:pt x="881618" y="3928073"/>
                    <a:pt x="1047979" y="3866035"/>
                    <a:pt x="1130113" y="3817500"/>
                  </a:cubicBezTo>
                  <a:cubicBezTo>
                    <a:pt x="1212247" y="3768965"/>
                    <a:pt x="1255445" y="3797788"/>
                    <a:pt x="1278703" y="3726558"/>
                  </a:cubicBezTo>
                  <a:cubicBezTo>
                    <a:pt x="1301961" y="3655328"/>
                    <a:pt x="1264508" y="3482883"/>
                    <a:pt x="1269661" y="3390117"/>
                  </a:cubicBezTo>
                  <a:cubicBezTo>
                    <a:pt x="1274814" y="3297351"/>
                    <a:pt x="1289063" y="3226285"/>
                    <a:pt x="1309620" y="3169963"/>
                  </a:cubicBezTo>
                  <a:cubicBezTo>
                    <a:pt x="1330177" y="3113642"/>
                    <a:pt x="1431158" y="3083081"/>
                    <a:pt x="1393003" y="3052188"/>
                  </a:cubicBezTo>
                  <a:cubicBezTo>
                    <a:pt x="1354849" y="3021295"/>
                    <a:pt x="1202285" y="2989409"/>
                    <a:pt x="1080693" y="2984604"/>
                  </a:cubicBezTo>
                  <a:cubicBezTo>
                    <a:pt x="959101" y="2979799"/>
                    <a:pt x="804383" y="2984599"/>
                    <a:pt x="663453" y="3023360"/>
                  </a:cubicBezTo>
                  <a:cubicBezTo>
                    <a:pt x="522523" y="3062121"/>
                    <a:pt x="275444" y="3216177"/>
                    <a:pt x="235111" y="3217172"/>
                  </a:cubicBezTo>
                  <a:cubicBezTo>
                    <a:pt x="194778" y="3218167"/>
                    <a:pt x="356106" y="3077780"/>
                    <a:pt x="421453" y="3029328"/>
                  </a:cubicBezTo>
                  <a:cubicBezTo>
                    <a:pt x="486800" y="2980876"/>
                    <a:pt x="555022" y="2949816"/>
                    <a:pt x="627193" y="2926458"/>
                  </a:cubicBezTo>
                  <a:cubicBezTo>
                    <a:pt x="699364" y="2903100"/>
                    <a:pt x="767467" y="2895308"/>
                    <a:pt x="854480" y="2889178"/>
                  </a:cubicBezTo>
                  <a:cubicBezTo>
                    <a:pt x="941493" y="2883048"/>
                    <a:pt x="1036370" y="2884954"/>
                    <a:pt x="1149272" y="2889676"/>
                  </a:cubicBezTo>
                  <a:cubicBezTo>
                    <a:pt x="1262174" y="2894398"/>
                    <a:pt x="1413346" y="2938048"/>
                    <a:pt x="1531894" y="2917507"/>
                  </a:cubicBezTo>
                  <a:cubicBezTo>
                    <a:pt x="1650442" y="2896966"/>
                    <a:pt x="1832273" y="2875429"/>
                    <a:pt x="1860559" y="2766431"/>
                  </a:cubicBezTo>
                  <a:cubicBezTo>
                    <a:pt x="1888846" y="2657433"/>
                    <a:pt x="1730009" y="2396867"/>
                    <a:pt x="1701613" y="2263518"/>
                  </a:cubicBezTo>
                  <a:cubicBezTo>
                    <a:pt x="1673217" y="2130169"/>
                    <a:pt x="1743453" y="2036657"/>
                    <a:pt x="1690183" y="1966338"/>
                  </a:cubicBezTo>
                  <a:cubicBezTo>
                    <a:pt x="1636913" y="1896019"/>
                    <a:pt x="1481051" y="1883514"/>
                    <a:pt x="1381991" y="1841604"/>
                  </a:cubicBezTo>
                  <a:cubicBezTo>
                    <a:pt x="1282931" y="1799694"/>
                    <a:pt x="1201737" y="1750743"/>
                    <a:pt x="1095823" y="1714878"/>
                  </a:cubicBezTo>
                  <a:cubicBezTo>
                    <a:pt x="989909" y="1679013"/>
                    <a:pt x="870332" y="1624510"/>
                    <a:pt x="746507" y="1626415"/>
                  </a:cubicBezTo>
                  <a:cubicBezTo>
                    <a:pt x="622682" y="1628320"/>
                    <a:pt x="458429" y="1703447"/>
                    <a:pt x="352873" y="1726308"/>
                  </a:cubicBezTo>
                  <a:cubicBezTo>
                    <a:pt x="247317" y="1749169"/>
                    <a:pt x="170321" y="1761677"/>
                    <a:pt x="113171" y="1763582"/>
                  </a:cubicBezTo>
                  <a:cubicBezTo>
                    <a:pt x="56021" y="1765487"/>
                    <a:pt x="-29251" y="1757700"/>
                    <a:pt x="9973" y="1737738"/>
                  </a:cubicBezTo>
                  <a:cubicBezTo>
                    <a:pt x="49197" y="1717776"/>
                    <a:pt x="241329" y="1676115"/>
                    <a:pt x="348516" y="1643812"/>
                  </a:cubicBezTo>
                  <a:cubicBezTo>
                    <a:pt x="455703" y="1611509"/>
                    <a:pt x="532356" y="1549221"/>
                    <a:pt x="653097" y="1543920"/>
                  </a:cubicBezTo>
                  <a:cubicBezTo>
                    <a:pt x="773838" y="1538619"/>
                    <a:pt x="974410" y="1593040"/>
                    <a:pt x="1072963" y="1612008"/>
                  </a:cubicBezTo>
                  <a:cubicBezTo>
                    <a:pt x="1171516" y="1630976"/>
                    <a:pt x="1222279" y="1684398"/>
                    <a:pt x="1244413" y="1657728"/>
                  </a:cubicBezTo>
                  <a:cubicBezTo>
                    <a:pt x="1266547" y="1631058"/>
                    <a:pt x="1217196" y="1531998"/>
                    <a:pt x="1205766" y="1451988"/>
                  </a:cubicBezTo>
                  <a:cubicBezTo>
                    <a:pt x="1194336" y="1371978"/>
                    <a:pt x="1043682" y="855414"/>
                    <a:pt x="1046313" y="815409"/>
                  </a:cubicBezTo>
                  <a:cubicBezTo>
                    <a:pt x="1048944" y="775404"/>
                    <a:pt x="1171953" y="1087888"/>
                    <a:pt x="1221553" y="1211958"/>
                  </a:cubicBezTo>
                  <a:close/>
                </a:path>
              </a:pathLst>
            </a:cu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3" name="Volný tvar 2"/>
            <p:cNvSpPr/>
            <p:nvPr/>
          </p:nvSpPr>
          <p:spPr>
            <a:xfrm>
              <a:off x="1437410" y="4044343"/>
              <a:ext cx="607197" cy="632982"/>
            </a:xfrm>
            <a:custGeom>
              <a:avLst/>
              <a:gdLst>
                <a:gd name="connsiteX0" fmla="*/ 36656 w 151592"/>
                <a:gd name="connsiteY0" fmla="*/ 4692 h 633054"/>
                <a:gd name="connsiteX1" fmla="*/ 80 w 151592"/>
                <a:gd name="connsiteY1" fmla="*/ 198545 h 633054"/>
                <a:gd name="connsiteX2" fmla="*/ 29341 w 151592"/>
                <a:gd name="connsiteY2" fmla="*/ 352164 h 633054"/>
                <a:gd name="connsiteX3" fmla="*/ 106151 w 151592"/>
                <a:gd name="connsiteY3" fmla="*/ 450919 h 633054"/>
                <a:gd name="connsiteX4" fmla="*/ 150042 w 151592"/>
                <a:gd name="connsiteY4" fmla="*/ 630142 h 633054"/>
                <a:gd name="connsiteX5" fmla="*/ 139069 w 151592"/>
                <a:gd name="connsiteY5" fmla="*/ 553332 h 633054"/>
                <a:gd name="connsiteX6" fmla="*/ 113466 w 151592"/>
                <a:gd name="connsiteY6" fmla="*/ 439947 h 633054"/>
                <a:gd name="connsiteX7" fmla="*/ 51287 w 151592"/>
                <a:gd name="connsiteY7" fmla="*/ 333876 h 633054"/>
                <a:gd name="connsiteX8" fmla="*/ 18368 w 151592"/>
                <a:gd name="connsiteY8" fmla="*/ 209518 h 633054"/>
                <a:gd name="connsiteX9" fmla="*/ 32999 w 151592"/>
                <a:gd name="connsiteY9" fmla="*/ 74187 h 633054"/>
                <a:gd name="connsiteX10" fmla="*/ 36656 w 151592"/>
                <a:gd name="connsiteY10" fmla="*/ 4692 h 633054"/>
                <a:gd name="connsiteX0" fmla="*/ 36656 w 151592"/>
                <a:gd name="connsiteY0" fmla="*/ 5662 h 634024"/>
                <a:gd name="connsiteX1" fmla="*/ 80 w 151592"/>
                <a:gd name="connsiteY1" fmla="*/ 199515 h 634024"/>
                <a:gd name="connsiteX2" fmla="*/ 29341 w 151592"/>
                <a:gd name="connsiteY2" fmla="*/ 353134 h 634024"/>
                <a:gd name="connsiteX3" fmla="*/ 106151 w 151592"/>
                <a:gd name="connsiteY3" fmla="*/ 451889 h 634024"/>
                <a:gd name="connsiteX4" fmla="*/ 150042 w 151592"/>
                <a:gd name="connsiteY4" fmla="*/ 631112 h 634024"/>
                <a:gd name="connsiteX5" fmla="*/ 139069 w 151592"/>
                <a:gd name="connsiteY5" fmla="*/ 554302 h 634024"/>
                <a:gd name="connsiteX6" fmla="*/ 113466 w 151592"/>
                <a:gd name="connsiteY6" fmla="*/ 440917 h 634024"/>
                <a:gd name="connsiteX7" fmla="*/ 51287 w 151592"/>
                <a:gd name="connsiteY7" fmla="*/ 334846 h 634024"/>
                <a:gd name="connsiteX8" fmla="*/ 18368 w 151592"/>
                <a:gd name="connsiteY8" fmla="*/ 210488 h 634024"/>
                <a:gd name="connsiteX9" fmla="*/ 47629 w 151592"/>
                <a:gd name="connsiteY9" fmla="*/ 67842 h 634024"/>
                <a:gd name="connsiteX10" fmla="*/ 36656 w 151592"/>
                <a:gd name="connsiteY10" fmla="*/ 5662 h 634024"/>
                <a:gd name="connsiteX0" fmla="*/ 36576 w 151512"/>
                <a:gd name="connsiteY0" fmla="*/ 5662 h 634024"/>
                <a:gd name="connsiteX1" fmla="*/ 0 w 151512"/>
                <a:gd name="connsiteY1" fmla="*/ 199515 h 634024"/>
                <a:gd name="connsiteX2" fmla="*/ 36576 w 151512"/>
                <a:gd name="connsiteY2" fmla="*/ 342161 h 634024"/>
                <a:gd name="connsiteX3" fmla="*/ 106071 w 151512"/>
                <a:gd name="connsiteY3" fmla="*/ 451889 h 634024"/>
                <a:gd name="connsiteX4" fmla="*/ 149962 w 151512"/>
                <a:gd name="connsiteY4" fmla="*/ 631112 h 634024"/>
                <a:gd name="connsiteX5" fmla="*/ 138989 w 151512"/>
                <a:gd name="connsiteY5" fmla="*/ 554302 h 634024"/>
                <a:gd name="connsiteX6" fmla="*/ 113386 w 151512"/>
                <a:gd name="connsiteY6" fmla="*/ 440917 h 634024"/>
                <a:gd name="connsiteX7" fmla="*/ 51207 w 151512"/>
                <a:gd name="connsiteY7" fmla="*/ 334846 h 634024"/>
                <a:gd name="connsiteX8" fmla="*/ 18288 w 151512"/>
                <a:gd name="connsiteY8" fmla="*/ 210488 h 634024"/>
                <a:gd name="connsiteX9" fmla="*/ 47549 w 151512"/>
                <a:gd name="connsiteY9" fmla="*/ 67842 h 634024"/>
                <a:gd name="connsiteX10" fmla="*/ 36576 w 151512"/>
                <a:gd name="connsiteY10" fmla="*/ 5662 h 634024"/>
                <a:gd name="connsiteX0" fmla="*/ 187092 w 302028"/>
                <a:gd name="connsiteY0" fmla="*/ 5662 h 634024"/>
                <a:gd name="connsiteX1" fmla="*/ 150516 w 302028"/>
                <a:gd name="connsiteY1" fmla="*/ 199515 h 634024"/>
                <a:gd name="connsiteX2" fmla="*/ 187092 w 302028"/>
                <a:gd name="connsiteY2" fmla="*/ 342161 h 634024"/>
                <a:gd name="connsiteX3" fmla="*/ 555 w 302028"/>
                <a:gd name="connsiteY3" fmla="*/ 561617 h 634024"/>
                <a:gd name="connsiteX4" fmla="*/ 256587 w 302028"/>
                <a:gd name="connsiteY4" fmla="*/ 451889 h 634024"/>
                <a:gd name="connsiteX5" fmla="*/ 300478 w 302028"/>
                <a:gd name="connsiteY5" fmla="*/ 631112 h 634024"/>
                <a:gd name="connsiteX6" fmla="*/ 289505 w 302028"/>
                <a:gd name="connsiteY6" fmla="*/ 554302 h 634024"/>
                <a:gd name="connsiteX7" fmla="*/ 263902 w 302028"/>
                <a:gd name="connsiteY7" fmla="*/ 440917 h 634024"/>
                <a:gd name="connsiteX8" fmla="*/ 201723 w 302028"/>
                <a:gd name="connsiteY8" fmla="*/ 334846 h 634024"/>
                <a:gd name="connsiteX9" fmla="*/ 168804 w 302028"/>
                <a:gd name="connsiteY9" fmla="*/ 210488 h 634024"/>
                <a:gd name="connsiteX10" fmla="*/ 198065 w 302028"/>
                <a:gd name="connsiteY10" fmla="*/ 67842 h 634024"/>
                <a:gd name="connsiteX11" fmla="*/ 187092 w 302028"/>
                <a:gd name="connsiteY11" fmla="*/ 5662 h 634024"/>
                <a:gd name="connsiteX0" fmla="*/ 186564 w 301500"/>
                <a:gd name="connsiteY0" fmla="*/ 5662 h 634024"/>
                <a:gd name="connsiteX1" fmla="*/ 149988 w 301500"/>
                <a:gd name="connsiteY1" fmla="*/ 199515 h 634024"/>
                <a:gd name="connsiteX2" fmla="*/ 186564 w 301500"/>
                <a:gd name="connsiteY2" fmla="*/ 342161 h 634024"/>
                <a:gd name="connsiteX3" fmla="*/ 27 w 301500"/>
                <a:gd name="connsiteY3" fmla="*/ 561617 h 634024"/>
                <a:gd name="connsiteX4" fmla="*/ 186564 w 301500"/>
                <a:gd name="connsiteY4" fmla="*/ 371422 h 634024"/>
                <a:gd name="connsiteX5" fmla="*/ 256059 w 301500"/>
                <a:gd name="connsiteY5" fmla="*/ 451889 h 634024"/>
                <a:gd name="connsiteX6" fmla="*/ 299950 w 301500"/>
                <a:gd name="connsiteY6" fmla="*/ 631112 h 634024"/>
                <a:gd name="connsiteX7" fmla="*/ 288977 w 301500"/>
                <a:gd name="connsiteY7" fmla="*/ 554302 h 634024"/>
                <a:gd name="connsiteX8" fmla="*/ 263374 w 301500"/>
                <a:gd name="connsiteY8" fmla="*/ 440917 h 634024"/>
                <a:gd name="connsiteX9" fmla="*/ 201195 w 301500"/>
                <a:gd name="connsiteY9" fmla="*/ 334846 h 634024"/>
                <a:gd name="connsiteX10" fmla="*/ 168276 w 301500"/>
                <a:gd name="connsiteY10" fmla="*/ 210488 h 634024"/>
                <a:gd name="connsiteX11" fmla="*/ 197537 w 301500"/>
                <a:gd name="connsiteY11" fmla="*/ 67842 h 634024"/>
                <a:gd name="connsiteX12" fmla="*/ 186564 w 301500"/>
                <a:gd name="connsiteY12" fmla="*/ 5662 h 634024"/>
                <a:gd name="connsiteX0" fmla="*/ 186564 w 577983"/>
                <a:gd name="connsiteY0" fmla="*/ 5710 h 634072"/>
                <a:gd name="connsiteX1" fmla="*/ 149988 w 577983"/>
                <a:gd name="connsiteY1" fmla="*/ 199563 h 634072"/>
                <a:gd name="connsiteX2" fmla="*/ 186564 w 577983"/>
                <a:gd name="connsiteY2" fmla="*/ 342209 h 634072"/>
                <a:gd name="connsiteX3" fmla="*/ 27 w 577983"/>
                <a:gd name="connsiteY3" fmla="*/ 561665 h 634072"/>
                <a:gd name="connsiteX4" fmla="*/ 186564 w 577983"/>
                <a:gd name="connsiteY4" fmla="*/ 371470 h 634072"/>
                <a:gd name="connsiteX5" fmla="*/ 256059 w 577983"/>
                <a:gd name="connsiteY5" fmla="*/ 451937 h 634072"/>
                <a:gd name="connsiteX6" fmla="*/ 299950 w 577983"/>
                <a:gd name="connsiteY6" fmla="*/ 631160 h 634072"/>
                <a:gd name="connsiteX7" fmla="*/ 288977 w 577983"/>
                <a:gd name="connsiteY7" fmla="*/ 554350 h 634072"/>
                <a:gd name="connsiteX8" fmla="*/ 263374 w 577983"/>
                <a:gd name="connsiteY8" fmla="*/ 440965 h 634072"/>
                <a:gd name="connsiteX9" fmla="*/ 201195 w 577983"/>
                <a:gd name="connsiteY9" fmla="*/ 334894 h 634072"/>
                <a:gd name="connsiteX10" fmla="*/ 168276 w 577983"/>
                <a:gd name="connsiteY10" fmla="*/ 210536 h 634072"/>
                <a:gd name="connsiteX11" fmla="*/ 577928 w 577983"/>
                <a:gd name="connsiteY11" fmla="*/ 236139 h 634072"/>
                <a:gd name="connsiteX12" fmla="*/ 197537 w 577983"/>
                <a:gd name="connsiteY12" fmla="*/ 67890 h 634072"/>
                <a:gd name="connsiteX13" fmla="*/ 186564 w 577983"/>
                <a:gd name="connsiteY13" fmla="*/ 5710 h 634072"/>
                <a:gd name="connsiteX0" fmla="*/ 186564 w 577928"/>
                <a:gd name="connsiteY0" fmla="*/ 5710 h 634072"/>
                <a:gd name="connsiteX1" fmla="*/ 149988 w 577928"/>
                <a:gd name="connsiteY1" fmla="*/ 199563 h 634072"/>
                <a:gd name="connsiteX2" fmla="*/ 186564 w 577928"/>
                <a:gd name="connsiteY2" fmla="*/ 342209 h 634072"/>
                <a:gd name="connsiteX3" fmla="*/ 27 w 577928"/>
                <a:gd name="connsiteY3" fmla="*/ 561665 h 634072"/>
                <a:gd name="connsiteX4" fmla="*/ 186564 w 577928"/>
                <a:gd name="connsiteY4" fmla="*/ 371470 h 634072"/>
                <a:gd name="connsiteX5" fmla="*/ 256059 w 577928"/>
                <a:gd name="connsiteY5" fmla="*/ 451937 h 634072"/>
                <a:gd name="connsiteX6" fmla="*/ 299950 w 577928"/>
                <a:gd name="connsiteY6" fmla="*/ 631160 h 634072"/>
                <a:gd name="connsiteX7" fmla="*/ 288977 w 577928"/>
                <a:gd name="connsiteY7" fmla="*/ 554350 h 634072"/>
                <a:gd name="connsiteX8" fmla="*/ 263374 w 577928"/>
                <a:gd name="connsiteY8" fmla="*/ 440965 h 634072"/>
                <a:gd name="connsiteX9" fmla="*/ 201195 w 577928"/>
                <a:gd name="connsiteY9" fmla="*/ 334894 h 634072"/>
                <a:gd name="connsiteX10" fmla="*/ 168276 w 577928"/>
                <a:gd name="connsiteY10" fmla="*/ 210536 h 634072"/>
                <a:gd name="connsiteX11" fmla="*/ 193880 w 577928"/>
                <a:gd name="connsiteY11" fmla="*/ 93493 h 634072"/>
                <a:gd name="connsiteX12" fmla="*/ 577928 w 577928"/>
                <a:gd name="connsiteY12" fmla="*/ 236139 h 634072"/>
                <a:gd name="connsiteX13" fmla="*/ 197537 w 577928"/>
                <a:gd name="connsiteY13" fmla="*/ 67890 h 634072"/>
                <a:gd name="connsiteX14" fmla="*/ 186564 w 577928"/>
                <a:gd name="connsiteY14" fmla="*/ 5710 h 634072"/>
                <a:gd name="connsiteX0" fmla="*/ 186564 w 607189"/>
                <a:gd name="connsiteY0" fmla="*/ 6910 h 635272"/>
                <a:gd name="connsiteX1" fmla="*/ 149988 w 607189"/>
                <a:gd name="connsiteY1" fmla="*/ 200763 h 635272"/>
                <a:gd name="connsiteX2" fmla="*/ 186564 w 607189"/>
                <a:gd name="connsiteY2" fmla="*/ 343409 h 635272"/>
                <a:gd name="connsiteX3" fmla="*/ 27 w 607189"/>
                <a:gd name="connsiteY3" fmla="*/ 562865 h 635272"/>
                <a:gd name="connsiteX4" fmla="*/ 186564 w 607189"/>
                <a:gd name="connsiteY4" fmla="*/ 372670 h 635272"/>
                <a:gd name="connsiteX5" fmla="*/ 256059 w 607189"/>
                <a:gd name="connsiteY5" fmla="*/ 453137 h 635272"/>
                <a:gd name="connsiteX6" fmla="*/ 299950 w 607189"/>
                <a:gd name="connsiteY6" fmla="*/ 632360 h 635272"/>
                <a:gd name="connsiteX7" fmla="*/ 288977 w 607189"/>
                <a:gd name="connsiteY7" fmla="*/ 555550 h 635272"/>
                <a:gd name="connsiteX8" fmla="*/ 263374 w 607189"/>
                <a:gd name="connsiteY8" fmla="*/ 442165 h 635272"/>
                <a:gd name="connsiteX9" fmla="*/ 201195 w 607189"/>
                <a:gd name="connsiteY9" fmla="*/ 336094 h 635272"/>
                <a:gd name="connsiteX10" fmla="*/ 168276 w 607189"/>
                <a:gd name="connsiteY10" fmla="*/ 211736 h 635272"/>
                <a:gd name="connsiteX11" fmla="*/ 193880 w 607189"/>
                <a:gd name="connsiteY11" fmla="*/ 94693 h 635272"/>
                <a:gd name="connsiteX12" fmla="*/ 607189 w 607189"/>
                <a:gd name="connsiteY12" fmla="*/ 314149 h 635272"/>
                <a:gd name="connsiteX13" fmla="*/ 197537 w 607189"/>
                <a:gd name="connsiteY13" fmla="*/ 69090 h 635272"/>
                <a:gd name="connsiteX14" fmla="*/ 186564 w 607189"/>
                <a:gd name="connsiteY14" fmla="*/ 6910 h 635272"/>
                <a:gd name="connsiteX0" fmla="*/ 186564 w 611330"/>
                <a:gd name="connsiteY0" fmla="*/ 4620 h 632982"/>
                <a:gd name="connsiteX1" fmla="*/ 149988 w 611330"/>
                <a:gd name="connsiteY1" fmla="*/ 198473 h 632982"/>
                <a:gd name="connsiteX2" fmla="*/ 186564 w 611330"/>
                <a:gd name="connsiteY2" fmla="*/ 341119 h 632982"/>
                <a:gd name="connsiteX3" fmla="*/ 27 w 611330"/>
                <a:gd name="connsiteY3" fmla="*/ 560575 h 632982"/>
                <a:gd name="connsiteX4" fmla="*/ 186564 w 611330"/>
                <a:gd name="connsiteY4" fmla="*/ 370380 h 632982"/>
                <a:gd name="connsiteX5" fmla="*/ 256059 w 611330"/>
                <a:gd name="connsiteY5" fmla="*/ 450847 h 632982"/>
                <a:gd name="connsiteX6" fmla="*/ 299950 w 611330"/>
                <a:gd name="connsiteY6" fmla="*/ 630070 h 632982"/>
                <a:gd name="connsiteX7" fmla="*/ 288977 w 611330"/>
                <a:gd name="connsiteY7" fmla="*/ 553260 h 632982"/>
                <a:gd name="connsiteX8" fmla="*/ 263374 w 611330"/>
                <a:gd name="connsiteY8" fmla="*/ 439875 h 632982"/>
                <a:gd name="connsiteX9" fmla="*/ 201195 w 611330"/>
                <a:gd name="connsiteY9" fmla="*/ 333804 h 632982"/>
                <a:gd name="connsiteX10" fmla="*/ 168276 w 611330"/>
                <a:gd name="connsiteY10" fmla="*/ 209446 h 632982"/>
                <a:gd name="connsiteX11" fmla="*/ 193880 w 611330"/>
                <a:gd name="connsiteY11" fmla="*/ 92403 h 632982"/>
                <a:gd name="connsiteX12" fmla="*/ 607189 w 611330"/>
                <a:gd name="connsiteY12" fmla="*/ 311859 h 632982"/>
                <a:gd name="connsiteX13" fmla="*/ 406020 w 611330"/>
                <a:gd name="connsiteY13" fmla="*/ 136294 h 632982"/>
                <a:gd name="connsiteX14" fmla="*/ 197537 w 611330"/>
                <a:gd name="connsiteY14" fmla="*/ 66800 h 632982"/>
                <a:gd name="connsiteX15" fmla="*/ 186564 w 611330"/>
                <a:gd name="connsiteY15" fmla="*/ 4620 h 632982"/>
                <a:gd name="connsiteX0" fmla="*/ 186564 w 607197"/>
                <a:gd name="connsiteY0" fmla="*/ 4620 h 632982"/>
                <a:gd name="connsiteX1" fmla="*/ 149988 w 607197"/>
                <a:gd name="connsiteY1" fmla="*/ 198473 h 632982"/>
                <a:gd name="connsiteX2" fmla="*/ 186564 w 607197"/>
                <a:gd name="connsiteY2" fmla="*/ 341119 h 632982"/>
                <a:gd name="connsiteX3" fmla="*/ 27 w 607197"/>
                <a:gd name="connsiteY3" fmla="*/ 560575 h 632982"/>
                <a:gd name="connsiteX4" fmla="*/ 186564 w 607197"/>
                <a:gd name="connsiteY4" fmla="*/ 370380 h 632982"/>
                <a:gd name="connsiteX5" fmla="*/ 256059 w 607197"/>
                <a:gd name="connsiteY5" fmla="*/ 450847 h 632982"/>
                <a:gd name="connsiteX6" fmla="*/ 299950 w 607197"/>
                <a:gd name="connsiteY6" fmla="*/ 630070 h 632982"/>
                <a:gd name="connsiteX7" fmla="*/ 288977 w 607197"/>
                <a:gd name="connsiteY7" fmla="*/ 553260 h 632982"/>
                <a:gd name="connsiteX8" fmla="*/ 263374 w 607197"/>
                <a:gd name="connsiteY8" fmla="*/ 439875 h 632982"/>
                <a:gd name="connsiteX9" fmla="*/ 201195 w 607197"/>
                <a:gd name="connsiteY9" fmla="*/ 333804 h 632982"/>
                <a:gd name="connsiteX10" fmla="*/ 168276 w 607197"/>
                <a:gd name="connsiteY10" fmla="*/ 209446 h 632982"/>
                <a:gd name="connsiteX11" fmla="*/ 193880 w 607197"/>
                <a:gd name="connsiteY11" fmla="*/ 92403 h 632982"/>
                <a:gd name="connsiteX12" fmla="*/ 409677 w 607197"/>
                <a:gd name="connsiteY12" fmla="*/ 154582 h 632982"/>
                <a:gd name="connsiteX13" fmla="*/ 607189 w 607197"/>
                <a:gd name="connsiteY13" fmla="*/ 311859 h 632982"/>
                <a:gd name="connsiteX14" fmla="*/ 406020 w 607197"/>
                <a:gd name="connsiteY14" fmla="*/ 136294 h 632982"/>
                <a:gd name="connsiteX15" fmla="*/ 197537 w 607197"/>
                <a:gd name="connsiteY15" fmla="*/ 66800 h 632982"/>
                <a:gd name="connsiteX16" fmla="*/ 186564 w 607197"/>
                <a:gd name="connsiteY16" fmla="*/ 4620 h 632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7197" h="632982">
                  <a:moveTo>
                    <a:pt x="186564" y="4620"/>
                  </a:moveTo>
                  <a:cubicBezTo>
                    <a:pt x="178639" y="26566"/>
                    <a:pt x="149988" y="142390"/>
                    <a:pt x="149988" y="198473"/>
                  </a:cubicBezTo>
                  <a:cubicBezTo>
                    <a:pt x="149988" y="254556"/>
                    <a:pt x="211558" y="280769"/>
                    <a:pt x="186564" y="341119"/>
                  </a:cubicBezTo>
                  <a:cubicBezTo>
                    <a:pt x="161570" y="401469"/>
                    <a:pt x="-2411" y="539239"/>
                    <a:pt x="27" y="560575"/>
                  </a:cubicBezTo>
                  <a:cubicBezTo>
                    <a:pt x="2465" y="581911"/>
                    <a:pt x="143892" y="388668"/>
                    <a:pt x="186564" y="370380"/>
                  </a:cubicBezTo>
                  <a:cubicBezTo>
                    <a:pt x="229236" y="352092"/>
                    <a:pt x="237161" y="407565"/>
                    <a:pt x="256059" y="450847"/>
                  </a:cubicBezTo>
                  <a:cubicBezTo>
                    <a:pt x="274957" y="494129"/>
                    <a:pt x="294464" y="613001"/>
                    <a:pt x="299950" y="630070"/>
                  </a:cubicBezTo>
                  <a:cubicBezTo>
                    <a:pt x="305436" y="647139"/>
                    <a:pt x="295073" y="584959"/>
                    <a:pt x="288977" y="553260"/>
                  </a:cubicBezTo>
                  <a:cubicBezTo>
                    <a:pt x="282881" y="521561"/>
                    <a:pt x="278004" y="476451"/>
                    <a:pt x="263374" y="439875"/>
                  </a:cubicBezTo>
                  <a:cubicBezTo>
                    <a:pt x="248744" y="403299"/>
                    <a:pt x="217045" y="372209"/>
                    <a:pt x="201195" y="333804"/>
                  </a:cubicBezTo>
                  <a:cubicBezTo>
                    <a:pt x="185345" y="295399"/>
                    <a:pt x="169495" y="231391"/>
                    <a:pt x="168276" y="209446"/>
                  </a:cubicBezTo>
                  <a:cubicBezTo>
                    <a:pt x="167057" y="187501"/>
                    <a:pt x="155475" y="96061"/>
                    <a:pt x="193880" y="92403"/>
                  </a:cubicBezTo>
                  <a:cubicBezTo>
                    <a:pt x="232285" y="88745"/>
                    <a:pt x="340792" y="118006"/>
                    <a:pt x="409677" y="154582"/>
                  </a:cubicBezTo>
                  <a:cubicBezTo>
                    <a:pt x="478562" y="191158"/>
                    <a:pt x="605970" y="320393"/>
                    <a:pt x="607189" y="311859"/>
                  </a:cubicBezTo>
                  <a:cubicBezTo>
                    <a:pt x="608408" y="303325"/>
                    <a:pt x="474295" y="177137"/>
                    <a:pt x="406020" y="136294"/>
                  </a:cubicBezTo>
                  <a:cubicBezTo>
                    <a:pt x="337745" y="95451"/>
                    <a:pt x="234113" y="88746"/>
                    <a:pt x="197537" y="66800"/>
                  </a:cubicBezTo>
                  <a:cubicBezTo>
                    <a:pt x="160961" y="44854"/>
                    <a:pt x="194489" y="-17326"/>
                    <a:pt x="186564" y="4620"/>
                  </a:cubicBezTo>
                  <a:close/>
                </a:path>
              </a:pathLst>
            </a:cu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4" name="Volný tvar 3"/>
            <p:cNvSpPr/>
            <p:nvPr/>
          </p:nvSpPr>
          <p:spPr>
            <a:xfrm>
              <a:off x="328256" y="3664913"/>
              <a:ext cx="814942" cy="690610"/>
            </a:xfrm>
            <a:custGeom>
              <a:avLst/>
              <a:gdLst>
                <a:gd name="connsiteX0" fmla="*/ 812913 w 823432"/>
                <a:gd name="connsiteY0" fmla="*/ 69 h 584609"/>
                <a:gd name="connsiteX1" fmla="*/ 736104 w 823432"/>
                <a:gd name="connsiteY1" fmla="*/ 95167 h 584609"/>
                <a:gd name="connsiteX2" fmla="*/ 593457 w 823432"/>
                <a:gd name="connsiteY2" fmla="*/ 47618 h 584609"/>
                <a:gd name="connsiteX3" fmla="*/ 392289 w 823432"/>
                <a:gd name="connsiteY3" fmla="*/ 73221 h 584609"/>
                <a:gd name="connsiteX4" fmla="*/ 194779 w 823432"/>
                <a:gd name="connsiteY4" fmla="*/ 128085 h 584609"/>
                <a:gd name="connsiteX5" fmla="*/ 132600 w 823432"/>
                <a:gd name="connsiteY5" fmla="*/ 373144 h 584609"/>
                <a:gd name="connsiteX6" fmla="*/ 926 w 823432"/>
                <a:gd name="connsiteY6" fmla="*/ 581627 h 584609"/>
                <a:gd name="connsiteX7" fmla="*/ 77736 w 823432"/>
                <a:gd name="connsiteY7" fmla="*/ 486530 h 584609"/>
                <a:gd name="connsiteX8" fmla="*/ 150888 w 823432"/>
                <a:gd name="connsiteY8" fmla="*/ 351199 h 584609"/>
                <a:gd name="connsiteX9" fmla="*/ 191121 w 823432"/>
                <a:gd name="connsiteY9" fmla="*/ 182949 h 584609"/>
                <a:gd name="connsiteX10" fmla="*/ 256958 w 823432"/>
                <a:gd name="connsiteY10" fmla="*/ 109797 h 584609"/>
                <a:gd name="connsiteX11" fmla="*/ 344741 w 823432"/>
                <a:gd name="connsiteY11" fmla="*/ 98824 h 584609"/>
                <a:gd name="connsiteX12" fmla="*/ 469099 w 823432"/>
                <a:gd name="connsiteY12" fmla="*/ 84194 h 584609"/>
                <a:gd name="connsiteX13" fmla="*/ 597115 w 823432"/>
                <a:gd name="connsiteY13" fmla="*/ 65906 h 584609"/>
                <a:gd name="connsiteX14" fmla="*/ 699528 w 823432"/>
                <a:gd name="connsiteY14" fmla="*/ 106139 h 584609"/>
                <a:gd name="connsiteX15" fmla="*/ 809256 w 823432"/>
                <a:gd name="connsiteY15" fmla="*/ 80536 h 584609"/>
                <a:gd name="connsiteX16" fmla="*/ 812913 w 823432"/>
                <a:gd name="connsiteY16" fmla="*/ 69 h 584609"/>
                <a:gd name="connsiteX0" fmla="*/ 812913 w 814941"/>
                <a:gd name="connsiteY0" fmla="*/ 169 h 584709"/>
                <a:gd name="connsiteX1" fmla="*/ 736104 w 814941"/>
                <a:gd name="connsiteY1" fmla="*/ 95267 h 584709"/>
                <a:gd name="connsiteX2" fmla="*/ 593457 w 814941"/>
                <a:gd name="connsiteY2" fmla="*/ 47718 h 584709"/>
                <a:gd name="connsiteX3" fmla="*/ 392289 w 814941"/>
                <a:gd name="connsiteY3" fmla="*/ 73321 h 584709"/>
                <a:gd name="connsiteX4" fmla="*/ 194779 w 814941"/>
                <a:gd name="connsiteY4" fmla="*/ 128185 h 584709"/>
                <a:gd name="connsiteX5" fmla="*/ 132600 w 814941"/>
                <a:gd name="connsiteY5" fmla="*/ 373244 h 584709"/>
                <a:gd name="connsiteX6" fmla="*/ 926 w 814941"/>
                <a:gd name="connsiteY6" fmla="*/ 581727 h 584709"/>
                <a:gd name="connsiteX7" fmla="*/ 77736 w 814941"/>
                <a:gd name="connsiteY7" fmla="*/ 486630 h 584709"/>
                <a:gd name="connsiteX8" fmla="*/ 150888 w 814941"/>
                <a:gd name="connsiteY8" fmla="*/ 351299 h 584709"/>
                <a:gd name="connsiteX9" fmla="*/ 191121 w 814941"/>
                <a:gd name="connsiteY9" fmla="*/ 183049 h 584709"/>
                <a:gd name="connsiteX10" fmla="*/ 256958 w 814941"/>
                <a:gd name="connsiteY10" fmla="*/ 109897 h 584709"/>
                <a:gd name="connsiteX11" fmla="*/ 344741 w 814941"/>
                <a:gd name="connsiteY11" fmla="*/ 98924 h 584709"/>
                <a:gd name="connsiteX12" fmla="*/ 469099 w 814941"/>
                <a:gd name="connsiteY12" fmla="*/ 84294 h 584709"/>
                <a:gd name="connsiteX13" fmla="*/ 597115 w 814941"/>
                <a:gd name="connsiteY13" fmla="*/ 66006 h 584709"/>
                <a:gd name="connsiteX14" fmla="*/ 699528 w 814941"/>
                <a:gd name="connsiteY14" fmla="*/ 106239 h 584709"/>
                <a:gd name="connsiteX15" fmla="*/ 783653 w 814941"/>
                <a:gd name="connsiteY15" fmla="*/ 73321 h 584709"/>
                <a:gd name="connsiteX16" fmla="*/ 812913 w 814941"/>
                <a:gd name="connsiteY16" fmla="*/ 169 h 584709"/>
                <a:gd name="connsiteX0" fmla="*/ 812913 w 814941"/>
                <a:gd name="connsiteY0" fmla="*/ 169 h 584709"/>
                <a:gd name="connsiteX1" fmla="*/ 736104 w 814941"/>
                <a:gd name="connsiteY1" fmla="*/ 95267 h 584709"/>
                <a:gd name="connsiteX2" fmla="*/ 593457 w 814941"/>
                <a:gd name="connsiteY2" fmla="*/ 47718 h 584709"/>
                <a:gd name="connsiteX3" fmla="*/ 392289 w 814941"/>
                <a:gd name="connsiteY3" fmla="*/ 73321 h 584709"/>
                <a:gd name="connsiteX4" fmla="*/ 194779 w 814941"/>
                <a:gd name="connsiteY4" fmla="*/ 128185 h 584709"/>
                <a:gd name="connsiteX5" fmla="*/ 132600 w 814941"/>
                <a:gd name="connsiteY5" fmla="*/ 373244 h 584709"/>
                <a:gd name="connsiteX6" fmla="*/ 926 w 814941"/>
                <a:gd name="connsiteY6" fmla="*/ 581727 h 584709"/>
                <a:gd name="connsiteX7" fmla="*/ 77736 w 814941"/>
                <a:gd name="connsiteY7" fmla="*/ 486630 h 584709"/>
                <a:gd name="connsiteX8" fmla="*/ 150888 w 814941"/>
                <a:gd name="connsiteY8" fmla="*/ 351299 h 584709"/>
                <a:gd name="connsiteX9" fmla="*/ 191121 w 814941"/>
                <a:gd name="connsiteY9" fmla="*/ 183049 h 584709"/>
                <a:gd name="connsiteX10" fmla="*/ 253301 w 814941"/>
                <a:gd name="connsiteY10" fmla="*/ 146473 h 584709"/>
                <a:gd name="connsiteX11" fmla="*/ 344741 w 814941"/>
                <a:gd name="connsiteY11" fmla="*/ 98924 h 584709"/>
                <a:gd name="connsiteX12" fmla="*/ 469099 w 814941"/>
                <a:gd name="connsiteY12" fmla="*/ 84294 h 584709"/>
                <a:gd name="connsiteX13" fmla="*/ 597115 w 814941"/>
                <a:gd name="connsiteY13" fmla="*/ 66006 h 584709"/>
                <a:gd name="connsiteX14" fmla="*/ 699528 w 814941"/>
                <a:gd name="connsiteY14" fmla="*/ 106239 h 584709"/>
                <a:gd name="connsiteX15" fmla="*/ 783653 w 814941"/>
                <a:gd name="connsiteY15" fmla="*/ 73321 h 584709"/>
                <a:gd name="connsiteX16" fmla="*/ 812913 w 814941"/>
                <a:gd name="connsiteY16" fmla="*/ 169 h 584709"/>
                <a:gd name="connsiteX0" fmla="*/ 812913 w 814941"/>
                <a:gd name="connsiteY0" fmla="*/ 169 h 584709"/>
                <a:gd name="connsiteX1" fmla="*/ 736104 w 814941"/>
                <a:gd name="connsiteY1" fmla="*/ 95267 h 584709"/>
                <a:gd name="connsiteX2" fmla="*/ 593457 w 814941"/>
                <a:gd name="connsiteY2" fmla="*/ 47718 h 584709"/>
                <a:gd name="connsiteX3" fmla="*/ 392289 w 814941"/>
                <a:gd name="connsiteY3" fmla="*/ 73321 h 584709"/>
                <a:gd name="connsiteX4" fmla="*/ 194779 w 814941"/>
                <a:gd name="connsiteY4" fmla="*/ 128185 h 584709"/>
                <a:gd name="connsiteX5" fmla="*/ 132600 w 814941"/>
                <a:gd name="connsiteY5" fmla="*/ 373244 h 584709"/>
                <a:gd name="connsiteX6" fmla="*/ 926 w 814941"/>
                <a:gd name="connsiteY6" fmla="*/ 581727 h 584709"/>
                <a:gd name="connsiteX7" fmla="*/ 77736 w 814941"/>
                <a:gd name="connsiteY7" fmla="*/ 486630 h 584709"/>
                <a:gd name="connsiteX8" fmla="*/ 150888 w 814941"/>
                <a:gd name="connsiteY8" fmla="*/ 351299 h 584709"/>
                <a:gd name="connsiteX9" fmla="*/ 198437 w 814941"/>
                <a:gd name="connsiteY9" fmla="*/ 219625 h 584709"/>
                <a:gd name="connsiteX10" fmla="*/ 253301 w 814941"/>
                <a:gd name="connsiteY10" fmla="*/ 146473 h 584709"/>
                <a:gd name="connsiteX11" fmla="*/ 344741 w 814941"/>
                <a:gd name="connsiteY11" fmla="*/ 98924 h 584709"/>
                <a:gd name="connsiteX12" fmla="*/ 469099 w 814941"/>
                <a:gd name="connsiteY12" fmla="*/ 84294 h 584709"/>
                <a:gd name="connsiteX13" fmla="*/ 597115 w 814941"/>
                <a:gd name="connsiteY13" fmla="*/ 66006 h 584709"/>
                <a:gd name="connsiteX14" fmla="*/ 699528 w 814941"/>
                <a:gd name="connsiteY14" fmla="*/ 106239 h 584709"/>
                <a:gd name="connsiteX15" fmla="*/ 783653 w 814941"/>
                <a:gd name="connsiteY15" fmla="*/ 73321 h 584709"/>
                <a:gd name="connsiteX16" fmla="*/ 812913 w 814941"/>
                <a:gd name="connsiteY16" fmla="*/ 169 h 584709"/>
                <a:gd name="connsiteX0" fmla="*/ 812913 w 814941"/>
                <a:gd name="connsiteY0" fmla="*/ 169 h 584709"/>
                <a:gd name="connsiteX1" fmla="*/ 736104 w 814941"/>
                <a:gd name="connsiteY1" fmla="*/ 95267 h 584709"/>
                <a:gd name="connsiteX2" fmla="*/ 593457 w 814941"/>
                <a:gd name="connsiteY2" fmla="*/ 47718 h 584709"/>
                <a:gd name="connsiteX3" fmla="*/ 392289 w 814941"/>
                <a:gd name="connsiteY3" fmla="*/ 73321 h 584709"/>
                <a:gd name="connsiteX4" fmla="*/ 205752 w 814941"/>
                <a:gd name="connsiteY4" fmla="*/ 161103 h 584709"/>
                <a:gd name="connsiteX5" fmla="*/ 132600 w 814941"/>
                <a:gd name="connsiteY5" fmla="*/ 373244 h 584709"/>
                <a:gd name="connsiteX6" fmla="*/ 926 w 814941"/>
                <a:gd name="connsiteY6" fmla="*/ 581727 h 584709"/>
                <a:gd name="connsiteX7" fmla="*/ 77736 w 814941"/>
                <a:gd name="connsiteY7" fmla="*/ 486630 h 584709"/>
                <a:gd name="connsiteX8" fmla="*/ 150888 w 814941"/>
                <a:gd name="connsiteY8" fmla="*/ 351299 h 584709"/>
                <a:gd name="connsiteX9" fmla="*/ 198437 w 814941"/>
                <a:gd name="connsiteY9" fmla="*/ 219625 h 584709"/>
                <a:gd name="connsiteX10" fmla="*/ 253301 w 814941"/>
                <a:gd name="connsiteY10" fmla="*/ 146473 h 584709"/>
                <a:gd name="connsiteX11" fmla="*/ 344741 w 814941"/>
                <a:gd name="connsiteY11" fmla="*/ 98924 h 584709"/>
                <a:gd name="connsiteX12" fmla="*/ 469099 w 814941"/>
                <a:gd name="connsiteY12" fmla="*/ 84294 h 584709"/>
                <a:gd name="connsiteX13" fmla="*/ 597115 w 814941"/>
                <a:gd name="connsiteY13" fmla="*/ 66006 h 584709"/>
                <a:gd name="connsiteX14" fmla="*/ 699528 w 814941"/>
                <a:gd name="connsiteY14" fmla="*/ 106239 h 584709"/>
                <a:gd name="connsiteX15" fmla="*/ 783653 w 814941"/>
                <a:gd name="connsiteY15" fmla="*/ 73321 h 584709"/>
                <a:gd name="connsiteX16" fmla="*/ 812913 w 814941"/>
                <a:gd name="connsiteY16" fmla="*/ 169 h 584709"/>
                <a:gd name="connsiteX0" fmla="*/ 812913 w 814941"/>
                <a:gd name="connsiteY0" fmla="*/ 169 h 584709"/>
                <a:gd name="connsiteX1" fmla="*/ 736104 w 814941"/>
                <a:gd name="connsiteY1" fmla="*/ 95267 h 584709"/>
                <a:gd name="connsiteX2" fmla="*/ 593457 w 814941"/>
                <a:gd name="connsiteY2" fmla="*/ 47718 h 584709"/>
                <a:gd name="connsiteX3" fmla="*/ 392289 w 814941"/>
                <a:gd name="connsiteY3" fmla="*/ 73321 h 584709"/>
                <a:gd name="connsiteX4" fmla="*/ 205752 w 814941"/>
                <a:gd name="connsiteY4" fmla="*/ 161103 h 584709"/>
                <a:gd name="connsiteX5" fmla="*/ 132600 w 814941"/>
                <a:gd name="connsiteY5" fmla="*/ 373244 h 584709"/>
                <a:gd name="connsiteX6" fmla="*/ 926 w 814941"/>
                <a:gd name="connsiteY6" fmla="*/ 581727 h 584709"/>
                <a:gd name="connsiteX7" fmla="*/ 77736 w 814941"/>
                <a:gd name="connsiteY7" fmla="*/ 486630 h 584709"/>
                <a:gd name="connsiteX8" fmla="*/ 150888 w 814941"/>
                <a:gd name="connsiteY8" fmla="*/ 351299 h 584709"/>
                <a:gd name="connsiteX9" fmla="*/ 198437 w 814941"/>
                <a:gd name="connsiteY9" fmla="*/ 219625 h 584709"/>
                <a:gd name="connsiteX10" fmla="*/ 253301 w 814941"/>
                <a:gd name="connsiteY10" fmla="*/ 146473 h 584709"/>
                <a:gd name="connsiteX11" fmla="*/ 344741 w 814941"/>
                <a:gd name="connsiteY11" fmla="*/ 98924 h 584709"/>
                <a:gd name="connsiteX12" fmla="*/ 461784 w 814941"/>
                <a:gd name="connsiteY12" fmla="*/ 73321 h 584709"/>
                <a:gd name="connsiteX13" fmla="*/ 597115 w 814941"/>
                <a:gd name="connsiteY13" fmla="*/ 66006 h 584709"/>
                <a:gd name="connsiteX14" fmla="*/ 699528 w 814941"/>
                <a:gd name="connsiteY14" fmla="*/ 106239 h 584709"/>
                <a:gd name="connsiteX15" fmla="*/ 783653 w 814941"/>
                <a:gd name="connsiteY15" fmla="*/ 73321 h 584709"/>
                <a:gd name="connsiteX16" fmla="*/ 812913 w 814941"/>
                <a:gd name="connsiteY16" fmla="*/ 169 h 584709"/>
                <a:gd name="connsiteX0" fmla="*/ 812913 w 814941"/>
                <a:gd name="connsiteY0" fmla="*/ 169 h 584709"/>
                <a:gd name="connsiteX1" fmla="*/ 736104 w 814941"/>
                <a:gd name="connsiteY1" fmla="*/ 95267 h 584709"/>
                <a:gd name="connsiteX2" fmla="*/ 593457 w 814941"/>
                <a:gd name="connsiteY2" fmla="*/ 47718 h 584709"/>
                <a:gd name="connsiteX3" fmla="*/ 392289 w 814941"/>
                <a:gd name="connsiteY3" fmla="*/ 73321 h 584709"/>
                <a:gd name="connsiteX4" fmla="*/ 205752 w 814941"/>
                <a:gd name="connsiteY4" fmla="*/ 161103 h 584709"/>
                <a:gd name="connsiteX5" fmla="*/ 132600 w 814941"/>
                <a:gd name="connsiteY5" fmla="*/ 373244 h 584709"/>
                <a:gd name="connsiteX6" fmla="*/ 926 w 814941"/>
                <a:gd name="connsiteY6" fmla="*/ 581727 h 584709"/>
                <a:gd name="connsiteX7" fmla="*/ 77736 w 814941"/>
                <a:gd name="connsiteY7" fmla="*/ 486630 h 584709"/>
                <a:gd name="connsiteX8" fmla="*/ 150888 w 814941"/>
                <a:gd name="connsiteY8" fmla="*/ 351299 h 584709"/>
                <a:gd name="connsiteX9" fmla="*/ 198437 w 814941"/>
                <a:gd name="connsiteY9" fmla="*/ 219625 h 584709"/>
                <a:gd name="connsiteX10" fmla="*/ 253301 w 814941"/>
                <a:gd name="connsiteY10" fmla="*/ 146473 h 584709"/>
                <a:gd name="connsiteX11" fmla="*/ 344741 w 814941"/>
                <a:gd name="connsiteY11" fmla="*/ 98924 h 584709"/>
                <a:gd name="connsiteX12" fmla="*/ 461784 w 814941"/>
                <a:gd name="connsiteY12" fmla="*/ 73321 h 584709"/>
                <a:gd name="connsiteX13" fmla="*/ 586144 w 814941"/>
                <a:gd name="connsiteY13" fmla="*/ 296435 h 584709"/>
                <a:gd name="connsiteX14" fmla="*/ 597115 w 814941"/>
                <a:gd name="connsiteY14" fmla="*/ 66006 h 584709"/>
                <a:gd name="connsiteX15" fmla="*/ 699528 w 814941"/>
                <a:gd name="connsiteY15" fmla="*/ 106239 h 584709"/>
                <a:gd name="connsiteX16" fmla="*/ 783653 w 814941"/>
                <a:gd name="connsiteY16" fmla="*/ 73321 h 584709"/>
                <a:gd name="connsiteX17" fmla="*/ 812913 w 814941"/>
                <a:gd name="connsiteY17" fmla="*/ 169 h 584709"/>
                <a:gd name="connsiteX0" fmla="*/ 812913 w 814941"/>
                <a:gd name="connsiteY0" fmla="*/ 169 h 584709"/>
                <a:gd name="connsiteX1" fmla="*/ 736104 w 814941"/>
                <a:gd name="connsiteY1" fmla="*/ 95267 h 584709"/>
                <a:gd name="connsiteX2" fmla="*/ 593457 w 814941"/>
                <a:gd name="connsiteY2" fmla="*/ 47718 h 584709"/>
                <a:gd name="connsiteX3" fmla="*/ 392289 w 814941"/>
                <a:gd name="connsiteY3" fmla="*/ 73321 h 584709"/>
                <a:gd name="connsiteX4" fmla="*/ 205752 w 814941"/>
                <a:gd name="connsiteY4" fmla="*/ 161103 h 584709"/>
                <a:gd name="connsiteX5" fmla="*/ 132600 w 814941"/>
                <a:gd name="connsiteY5" fmla="*/ 373244 h 584709"/>
                <a:gd name="connsiteX6" fmla="*/ 926 w 814941"/>
                <a:gd name="connsiteY6" fmla="*/ 581727 h 584709"/>
                <a:gd name="connsiteX7" fmla="*/ 77736 w 814941"/>
                <a:gd name="connsiteY7" fmla="*/ 486630 h 584709"/>
                <a:gd name="connsiteX8" fmla="*/ 150888 w 814941"/>
                <a:gd name="connsiteY8" fmla="*/ 351299 h 584709"/>
                <a:gd name="connsiteX9" fmla="*/ 198437 w 814941"/>
                <a:gd name="connsiteY9" fmla="*/ 219625 h 584709"/>
                <a:gd name="connsiteX10" fmla="*/ 253301 w 814941"/>
                <a:gd name="connsiteY10" fmla="*/ 146473 h 584709"/>
                <a:gd name="connsiteX11" fmla="*/ 344741 w 814941"/>
                <a:gd name="connsiteY11" fmla="*/ 98924 h 584709"/>
                <a:gd name="connsiteX12" fmla="*/ 461784 w 814941"/>
                <a:gd name="connsiteY12" fmla="*/ 73321 h 584709"/>
                <a:gd name="connsiteX13" fmla="*/ 604432 w 814941"/>
                <a:gd name="connsiteY13" fmla="*/ 556125 h 584709"/>
                <a:gd name="connsiteX14" fmla="*/ 597115 w 814941"/>
                <a:gd name="connsiteY14" fmla="*/ 66006 h 584709"/>
                <a:gd name="connsiteX15" fmla="*/ 699528 w 814941"/>
                <a:gd name="connsiteY15" fmla="*/ 106239 h 584709"/>
                <a:gd name="connsiteX16" fmla="*/ 783653 w 814941"/>
                <a:gd name="connsiteY16" fmla="*/ 73321 h 584709"/>
                <a:gd name="connsiteX17" fmla="*/ 812913 w 814941"/>
                <a:gd name="connsiteY17" fmla="*/ 169 h 584709"/>
                <a:gd name="connsiteX0" fmla="*/ 812913 w 814941"/>
                <a:gd name="connsiteY0" fmla="*/ 169 h 584709"/>
                <a:gd name="connsiteX1" fmla="*/ 736104 w 814941"/>
                <a:gd name="connsiteY1" fmla="*/ 95267 h 584709"/>
                <a:gd name="connsiteX2" fmla="*/ 593457 w 814941"/>
                <a:gd name="connsiteY2" fmla="*/ 47718 h 584709"/>
                <a:gd name="connsiteX3" fmla="*/ 392289 w 814941"/>
                <a:gd name="connsiteY3" fmla="*/ 73321 h 584709"/>
                <a:gd name="connsiteX4" fmla="*/ 205752 w 814941"/>
                <a:gd name="connsiteY4" fmla="*/ 161103 h 584709"/>
                <a:gd name="connsiteX5" fmla="*/ 132600 w 814941"/>
                <a:gd name="connsiteY5" fmla="*/ 373244 h 584709"/>
                <a:gd name="connsiteX6" fmla="*/ 926 w 814941"/>
                <a:gd name="connsiteY6" fmla="*/ 581727 h 584709"/>
                <a:gd name="connsiteX7" fmla="*/ 77736 w 814941"/>
                <a:gd name="connsiteY7" fmla="*/ 486630 h 584709"/>
                <a:gd name="connsiteX8" fmla="*/ 150888 w 814941"/>
                <a:gd name="connsiteY8" fmla="*/ 351299 h 584709"/>
                <a:gd name="connsiteX9" fmla="*/ 198437 w 814941"/>
                <a:gd name="connsiteY9" fmla="*/ 219625 h 584709"/>
                <a:gd name="connsiteX10" fmla="*/ 253301 w 814941"/>
                <a:gd name="connsiteY10" fmla="*/ 146473 h 584709"/>
                <a:gd name="connsiteX11" fmla="*/ 344741 w 814941"/>
                <a:gd name="connsiteY11" fmla="*/ 98924 h 584709"/>
                <a:gd name="connsiteX12" fmla="*/ 461784 w 814941"/>
                <a:gd name="connsiteY12" fmla="*/ 73321 h 584709"/>
                <a:gd name="connsiteX13" fmla="*/ 578828 w 814941"/>
                <a:gd name="connsiteY13" fmla="*/ 285462 h 584709"/>
                <a:gd name="connsiteX14" fmla="*/ 604432 w 814941"/>
                <a:gd name="connsiteY14" fmla="*/ 556125 h 584709"/>
                <a:gd name="connsiteX15" fmla="*/ 597115 w 814941"/>
                <a:gd name="connsiteY15" fmla="*/ 66006 h 584709"/>
                <a:gd name="connsiteX16" fmla="*/ 699528 w 814941"/>
                <a:gd name="connsiteY16" fmla="*/ 106239 h 584709"/>
                <a:gd name="connsiteX17" fmla="*/ 783653 w 814941"/>
                <a:gd name="connsiteY17" fmla="*/ 73321 h 584709"/>
                <a:gd name="connsiteX18" fmla="*/ 812913 w 814941"/>
                <a:gd name="connsiteY18" fmla="*/ 169 h 584709"/>
                <a:gd name="connsiteX0" fmla="*/ 812913 w 814941"/>
                <a:gd name="connsiteY0" fmla="*/ 169 h 584709"/>
                <a:gd name="connsiteX1" fmla="*/ 736104 w 814941"/>
                <a:gd name="connsiteY1" fmla="*/ 95267 h 584709"/>
                <a:gd name="connsiteX2" fmla="*/ 593457 w 814941"/>
                <a:gd name="connsiteY2" fmla="*/ 47718 h 584709"/>
                <a:gd name="connsiteX3" fmla="*/ 392289 w 814941"/>
                <a:gd name="connsiteY3" fmla="*/ 73321 h 584709"/>
                <a:gd name="connsiteX4" fmla="*/ 205752 w 814941"/>
                <a:gd name="connsiteY4" fmla="*/ 161103 h 584709"/>
                <a:gd name="connsiteX5" fmla="*/ 132600 w 814941"/>
                <a:gd name="connsiteY5" fmla="*/ 373244 h 584709"/>
                <a:gd name="connsiteX6" fmla="*/ 926 w 814941"/>
                <a:gd name="connsiteY6" fmla="*/ 581727 h 584709"/>
                <a:gd name="connsiteX7" fmla="*/ 77736 w 814941"/>
                <a:gd name="connsiteY7" fmla="*/ 486630 h 584709"/>
                <a:gd name="connsiteX8" fmla="*/ 150888 w 814941"/>
                <a:gd name="connsiteY8" fmla="*/ 351299 h 584709"/>
                <a:gd name="connsiteX9" fmla="*/ 198437 w 814941"/>
                <a:gd name="connsiteY9" fmla="*/ 219625 h 584709"/>
                <a:gd name="connsiteX10" fmla="*/ 253301 w 814941"/>
                <a:gd name="connsiteY10" fmla="*/ 146473 h 584709"/>
                <a:gd name="connsiteX11" fmla="*/ 344741 w 814941"/>
                <a:gd name="connsiteY11" fmla="*/ 98924 h 584709"/>
                <a:gd name="connsiteX12" fmla="*/ 461784 w 814941"/>
                <a:gd name="connsiteY12" fmla="*/ 73321 h 584709"/>
                <a:gd name="connsiteX13" fmla="*/ 575171 w 814941"/>
                <a:gd name="connsiteY13" fmla="*/ 84294 h 584709"/>
                <a:gd name="connsiteX14" fmla="*/ 578828 w 814941"/>
                <a:gd name="connsiteY14" fmla="*/ 285462 h 584709"/>
                <a:gd name="connsiteX15" fmla="*/ 604432 w 814941"/>
                <a:gd name="connsiteY15" fmla="*/ 556125 h 584709"/>
                <a:gd name="connsiteX16" fmla="*/ 597115 w 814941"/>
                <a:gd name="connsiteY16" fmla="*/ 66006 h 584709"/>
                <a:gd name="connsiteX17" fmla="*/ 699528 w 814941"/>
                <a:gd name="connsiteY17" fmla="*/ 106239 h 584709"/>
                <a:gd name="connsiteX18" fmla="*/ 783653 w 814941"/>
                <a:gd name="connsiteY18" fmla="*/ 73321 h 584709"/>
                <a:gd name="connsiteX19" fmla="*/ 812913 w 814941"/>
                <a:gd name="connsiteY19" fmla="*/ 169 h 584709"/>
                <a:gd name="connsiteX0" fmla="*/ 840412 w 842440"/>
                <a:gd name="connsiteY0" fmla="*/ 59677 h 644217"/>
                <a:gd name="connsiteX1" fmla="*/ 763603 w 842440"/>
                <a:gd name="connsiteY1" fmla="*/ 154775 h 644217"/>
                <a:gd name="connsiteX2" fmla="*/ 620956 w 842440"/>
                <a:gd name="connsiteY2" fmla="*/ 107226 h 644217"/>
                <a:gd name="connsiteX3" fmla="*/ 419788 w 842440"/>
                <a:gd name="connsiteY3" fmla="*/ 132829 h 644217"/>
                <a:gd name="connsiteX4" fmla="*/ 2823 w 842440"/>
                <a:gd name="connsiteY4" fmla="*/ 1156 h 644217"/>
                <a:gd name="connsiteX5" fmla="*/ 233251 w 842440"/>
                <a:gd name="connsiteY5" fmla="*/ 220611 h 644217"/>
                <a:gd name="connsiteX6" fmla="*/ 160099 w 842440"/>
                <a:gd name="connsiteY6" fmla="*/ 432752 h 644217"/>
                <a:gd name="connsiteX7" fmla="*/ 28425 w 842440"/>
                <a:gd name="connsiteY7" fmla="*/ 641235 h 644217"/>
                <a:gd name="connsiteX8" fmla="*/ 105235 w 842440"/>
                <a:gd name="connsiteY8" fmla="*/ 546138 h 644217"/>
                <a:gd name="connsiteX9" fmla="*/ 178387 w 842440"/>
                <a:gd name="connsiteY9" fmla="*/ 410807 h 644217"/>
                <a:gd name="connsiteX10" fmla="*/ 225936 w 842440"/>
                <a:gd name="connsiteY10" fmla="*/ 279133 h 644217"/>
                <a:gd name="connsiteX11" fmla="*/ 280800 w 842440"/>
                <a:gd name="connsiteY11" fmla="*/ 205981 h 644217"/>
                <a:gd name="connsiteX12" fmla="*/ 372240 w 842440"/>
                <a:gd name="connsiteY12" fmla="*/ 158432 h 644217"/>
                <a:gd name="connsiteX13" fmla="*/ 489283 w 842440"/>
                <a:gd name="connsiteY13" fmla="*/ 132829 h 644217"/>
                <a:gd name="connsiteX14" fmla="*/ 602670 w 842440"/>
                <a:gd name="connsiteY14" fmla="*/ 143802 h 644217"/>
                <a:gd name="connsiteX15" fmla="*/ 606327 w 842440"/>
                <a:gd name="connsiteY15" fmla="*/ 344970 h 644217"/>
                <a:gd name="connsiteX16" fmla="*/ 631931 w 842440"/>
                <a:gd name="connsiteY16" fmla="*/ 615633 h 644217"/>
                <a:gd name="connsiteX17" fmla="*/ 624614 w 842440"/>
                <a:gd name="connsiteY17" fmla="*/ 125514 h 644217"/>
                <a:gd name="connsiteX18" fmla="*/ 727027 w 842440"/>
                <a:gd name="connsiteY18" fmla="*/ 165747 h 644217"/>
                <a:gd name="connsiteX19" fmla="*/ 811152 w 842440"/>
                <a:gd name="connsiteY19" fmla="*/ 132829 h 644217"/>
                <a:gd name="connsiteX20" fmla="*/ 840412 w 842440"/>
                <a:gd name="connsiteY20" fmla="*/ 59677 h 644217"/>
                <a:gd name="connsiteX0" fmla="*/ 837592 w 839620"/>
                <a:gd name="connsiteY0" fmla="*/ 61402 h 645942"/>
                <a:gd name="connsiteX1" fmla="*/ 760783 w 839620"/>
                <a:gd name="connsiteY1" fmla="*/ 156500 h 645942"/>
                <a:gd name="connsiteX2" fmla="*/ 618136 w 839620"/>
                <a:gd name="connsiteY2" fmla="*/ 108951 h 645942"/>
                <a:gd name="connsiteX3" fmla="*/ 416968 w 839620"/>
                <a:gd name="connsiteY3" fmla="*/ 134554 h 645942"/>
                <a:gd name="connsiteX4" fmla="*/ 190199 w 839620"/>
                <a:gd name="connsiteY4" fmla="*/ 138212 h 645942"/>
                <a:gd name="connsiteX5" fmla="*/ 3 w 839620"/>
                <a:gd name="connsiteY5" fmla="*/ 2881 h 645942"/>
                <a:gd name="connsiteX6" fmla="*/ 230431 w 839620"/>
                <a:gd name="connsiteY6" fmla="*/ 222336 h 645942"/>
                <a:gd name="connsiteX7" fmla="*/ 157279 w 839620"/>
                <a:gd name="connsiteY7" fmla="*/ 434477 h 645942"/>
                <a:gd name="connsiteX8" fmla="*/ 25605 w 839620"/>
                <a:gd name="connsiteY8" fmla="*/ 642960 h 645942"/>
                <a:gd name="connsiteX9" fmla="*/ 102415 w 839620"/>
                <a:gd name="connsiteY9" fmla="*/ 547863 h 645942"/>
                <a:gd name="connsiteX10" fmla="*/ 175567 w 839620"/>
                <a:gd name="connsiteY10" fmla="*/ 412532 h 645942"/>
                <a:gd name="connsiteX11" fmla="*/ 223116 w 839620"/>
                <a:gd name="connsiteY11" fmla="*/ 280858 h 645942"/>
                <a:gd name="connsiteX12" fmla="*/ 277980 w 839620"/>
                <a:gd name="connsiteY12" fmla="*/ 207706 h 645942"/>
                <a:gd name="connsiteX13" fmla="*/ 369420 w 839620"/>
                <a:gd name="connsiteY13" fmla="*/ 160157 h 645942"/>
                <a:gd name="connsiteX14" fmla="*/ 486463 w 839620"/>
                <a:gd name="connsiteY14" fmla="*/ 134554 h 645942"/>
                <a:gd name="connsiteX15" fmla="*/ 599850 w 839620"/>
                <a:gd name="connsiteY15" fmla="*/ 145527 h 645942"/>
                <a:gd name="connsiteX16" fmla="*/ 603507 w 839620"/>
                <a:gd name="connsiteY16" fmla="*/ 346695 h 645942"/>
                <a:gd name="connsiteX17" fmla="*/ 629111 w 839620"/>
                <a:gd name="connsiteY17" fmla="*/ 617358 h 645942"/>
                <a:gd name="connsiteX18" fmla="*/ 621794 w 839620"/>
                <a:gd name="connsiteY18" fmla="*/ 127239 h 645942"/>
                <a:gd name="connsiteX19" fmla="*/ 724207 w 839620"/>
                <a:gd name="connsiteY19" fmla="*/ 167472 h 645942"/>
                <a:gd name="connsiteX20" fmla="*/ 808332 w 839620"/>
                <a:gd name="connsiteY20" fmla="*/ 134554 h 645942"/>
                <a:gd name="connsiteX21" fmla="*/ 837592 w 839620"/>
                <a:gd name="connsiteY21" fmla="*/ 61402 h 645942"/>
                <a:gd name="connsiteX0" fmla="*/ 837591 w 839619"/>
                <a:gd name="connsiteY0" fmla="*/ 61413 h 645953"/>
                <a:gd name="connsiteX1" fmla="*/ 760782 w 839619"/>
                <a:gd name="connsiteY1" fmla="*/ 156511 h 645953"/>
                <a:gd name="connsiteX2" fmla="*/ 618135 w 839619"/>
                <a:gd name="connsiteY2" fmla="*/ 108962 h 645953"/>
                <a:gd name="connsiteX3" fmla="*/ 416967 w 839619"/>
                <a:gd name="connsiteY3" fmla="*/ 134565 h 645953"/>
                <a:gd name="connsiteX4" fmla="*/ 248719 w 839619"/>
                <a:gd name="connsiteY4" fmla="*/ 196745 h 645953"/>
                <a:gd name="connsiteX5" fmla="*/ 190198 w 839619"/>
                <a:gd name="connsiteY5" fmla="*/ 138223 h 645953"/>
                <a:gd name="connsiteX6" fmla="*/ 2 w 839619"/>
                <a:gd name="connsiteY6" fmla="*/ 2892 h 645953"/>
                <a:gd name="connsiteX7" fmla="*/ 230430 w 839619"/>
                <a:gd name="connsiteY7" fmla="*/ 222347 h 645953"/>
                <a:gd name="connsiteX8" fmla="*/ 157278 w 839619"/>
                <a:gd name="connsiteY8" fmla="*/ 434488 h 645953"/>
                <a:gd name="connsiteX9" fmla="*/ 25604 w 839619"/>
                <a:gd name="connsiteY9" fmla="*/ 642971 h 645953"/>
                <a:gd name="connsiteX10" fmla="*/ 102414 w 839619"/>
                <a:gd name="connsiteY10" fmla="*/ 547874 h 645953"/>
                <a:gd name="connsiteX11" fmla="*/ 175566 w 839619"/>
                <a:gd name="connsiteY11" fmla="*/ 412543 h 645953"/>
                <a:gd name="connsiteX12" fmla="*/ 223115 w 839619"/>
                <a:gd name="connsiteY12" fmla="*/ 280869 h 645953"/>
                <a:gd name="connsiteX13" fmla="*/ 277979 w 839619"/>
                <a:gd name="connsiteY13" fmla="*/ 207717 h 645953"/>
                <a:gd name="connsiteX14" fmla="*/ 369419 w 839619"/>
                <a:gd name="connsiteY14" fmla="*/ 160168 h 645953"/>
                <a:gd name="connsiteX15" fmla="*/ 486462 w 839619"/>
                <a:gd name="connsiteY15" fmla="*/ 134565 h 645953"/>
                <a:gd name="connsiteX16" fmla="*/ 599849 w 839619"/>
                <a:gd name="connsiteY16" fmla="*/ 145538 h 645953"/>
                <a:gd name="connsiteX17" fmla="*/ 603506 w 839619"/>
                <a:gd name="connsiteY17" fmla="*/ 346706 h 645953"/>
                <a:gd name="connsiteX18" fmla="*/ 629110 w 839619"/>
                <a:gd name="connsiteY18" fmla="*/ 617369 h 645953"/>
                <a:gd name="connsiteX19" fmla="*/ 621793 w 839619"/>
                <a:gd name="connsiteY19" fmla="*/ 127250 h 645953"/>
                <a:gd name="connsiteX20" fmla="*/ 724206 w 839619"/>
                <a:gd name="connsiteY20" fmla="*/ 167483 h 645953"/>
                <a:gd name="connsiteX21" fmla="*/ 808331 w 839619"/>
                <a:gd name="connsiteY21" fmla="*/ 134565 h 645953"/>
                <a:gd name="connsiteX22" fmla="*/ 837591 w 839619"/>
                <a:gd name="connsiteY22" fmla="*/ 61413 h 645953"/>
                <a:gd name="connsiteX0" fmla="*/ 812914 w 814942"/>
                <a:gd name="connsiteY0" fmla="*/ 108282 h 692822"/>
                <a:gd name="connsiteX1" fmla="*/ 736105 w 814942"/>
                <a:gd name="connsiteY1" fmla="*/ 203380 h 692822"/>
                <a:gd name="connsiteX2" fmla="*/ 593458 w 814942"/>
                <a:gd name="connsiteY2" fmla="*/ 155831 h 692822"/>
                <a:gd name="connsiteX3" fmla="*/ 392290 w 814942"/>
                <a:gd name="connsiteY3" fmla="*/ 181434 h 692822"/>
                <a:gd name="connsiteX4" fmla="*/ 224042 w 814942"/>
                <a:gd name="connsiteY4" fmla="*/ 243614 h 692822"/>
                <a:gd name="connsiteX5" fmla="*/ 165521 w 814942"/>
                <a:gd name="connsiteY5" fmla="*/ 185092 h 692822"/>
                <a:gd name="connsiteX6" fmla="*/ 41161 w 814942"/>
                <a:gd name="connsiteY6" fmla="*/ 2212 h 692822"/>
                <a:gd name="connsiteX7" fmla="*/ 205753 w 814942"/>
                <a:gd name="connsiteY7" fmla="*/ 269216 h 692822"/>
                <a:gd name="connsiteX8" fmla="*/ 132601 w 814942"/>
                <a:gd name="connsiteY8" fmla="*/ 481357 h 692822"/>
                <a:gd name="connsiteX9" fmla="*/ 927 w 814942"/>
                <a:gd name="connsiteY9" fmla="*/ 689840 h 692822"/>
                <a:gd name="connsiteX10" fmla="*/ 77737 w 814942"/>
                <a:gd name="connsiteY10" fmla="*/ 594743 h 692822"/>
                <a:gd name="connsiteX11" fmla="*/ 150889 w 814942"/>
                <a:gd name="connsiteY11" fmla="*/ 459412 h 692822"/>
                <a:gd name="connsiteX12" fmla="*/ 198438 w 814942"/>
                <a:gd name="connsiteY12" fmla="*/ 327738 h 692822"/>
                <a:gd name="connsiteX13" fmla="*/ 253302 w 814942"/>
                <a:gd name="connsiteY13" fmla="*/ 254586 h 692822"/>
                <a:gd name="connsiteX14" fmla="*/ 344742 w 814942"/>
                <a:gd name="connsiteY14" fmla="*/ 207037 h 692822"/>
                <a:gd name="connsiteX15" fmla="*/ 461785 w 814942"/>
                <a:gd name="connsiteY15" fmla="*/ 181434 h 692822"/>
                <a:gd name="connsiteX16" fmla="*/ 575172 w 814942"/>
                <a:gd name="connsiteY16" fmla="*/ 192407 h 692822"/>
                <a:gd name="connsiteX17" fmla="*/ 578829 w 814942"/>
                <a:gd name="connsiteY17" fmla="*/ 393575 h 692822"/>
                <a:gd name="connsiteX18" fmla="*/ 604433 w 814942"/>
                <a:gd name="connsiteY18" fmla="*/ 664238 h 692822"/>
                <a:gd name="connsiteX19" fmla="*/ 597116 w 814942"/>
                <a:gd name="connsiteY19" fmla="*/ 174119 h 692822"/>
                <a:gd name="connsiteX20" fmla="*/ 699529 w 814942"/>
                <a:gd name="connsiteY20" fmla="*/ 214352 h 692822"/>
                <a:gd name="connsiteX21" fmla="*/ 783654 w 814942"/>
                <a:gd name="connsiteY21" fmla="*/ 181434 h 692822"/>
                <a:gd name="connsiteX22" fmla="*/ 812914 w 814942"/>
                <a:gd name="connsiteY22" fmla="*/ 108282 h 692822"/>
                <a:gd name="connsiteX0" fmla="*/ 812914 w 814942"/>
                <a:gd name="connsiteY0" fmla="*/ 106950 h 691490"/>
                <a:gd name="connsiteX1" fmla="*/ 736105 w 814942"/>
                <a:gd name="connsiteY1" fmla="*/ 202048 h 691490"/>
                <a:gd name="connsiteX2" fmla="*/ 593458 w 814942"/>
                <a:gd name="connsiteY2" fmla="*/ 154499 h 691490"/>
                <a:gd name="connsiteX3" fmla="*/ 392290 w 814942"/>
                <a:gd name="connsiteY3" fmla="*/ 180102 h 691490"/>
                <a:gd name="connsiteX4" fmla="*/ 224042 w 814942"/>
                <a:gd name="connsiteY4" fmla="*/ 242282 h 691490"/>
                <a:gd name="connsiteX5" fmla="*/ 165521 w 814942"/>
                <a:gd name="connsiteY5" fmla="*/ 183760 h 691490"/>
                <a:gd name="connsiteX6" fmla="*/ 41161 w 814942"/>
                <a:gd name="connsiteY6" fmla="*/ 880 h 691490"/>
                <a:gd name="connsiteX7" fmla="*/ 74080 w 814942"/>
                <a:gd name="connsiteY7" fmla="*/ 128897 h 691490"/>
                <a:gd name="connsiteX8" fmla="*/ 205753 w 814942"/>
                <a:gd name="connsiteY8" fmla="*/ 267884 h 691490"/>
                <a:gd name="connsiteX9" fmla="*/ 132601 w 814942"/>
                <a:gd name="connsiteY9" fmla="*/ 480025 h 691490"/>
                <a:gd name="connsiteX10" fmla="*/ 927 w 814942"/>
                <a:gd name="connsiteY10" fmla="*/ 688508 h 691490"/>
                <a:gd name="connsiteX11" fmla="*/ 77737 w 814942"/>
                <a:gd name="connsiteY11" fmla="*/ 593411 h 691490"/>
                <a:gd name="connsiteX12" fmla="*/ 150889 w 814942"/>
                <a:gd name="connsiteY12" fmla="*/ 458080 h 691490"/>
                <a:gd name="connsiteX13" fmla="*/ 198438 w 814942"/>
                <a:gd name="connsiteY13" fmla="*/ 326406 h 691490"/>
                <a:gd name="connsiteX14" fmla="*/ 253302 w 814942"/>
                <a:gd name="connsiteY14" fmla="*/ 253254 h 691490"/>
                <a:gd name="connsiteX15" fmla="*/ 344742 w 814942"/>
                <a:gd name="connsiteY15" fmla="*/ 205705 h 691490"/>
                <a:gd name="connsiteX16" fmla="*/ 461785 w 814942"/>
                <a:gd name="connsiteY16" fmla="*/ 180102 h 691490"/>
                <a:gd name="connsiteX17" fmla="*/ 575172 w 814942"/>
                <a:gd name="connsiteY17" fmla="*/ 191075 h 691490"/>
                <a:gd name="connsiteX18" fmla="*/ 578829 w 814942"/>
                <a:gd name="connsiteY18" fmla="*/ 392243 h 691490"/>
                <a:gd name="connsiteX19" fmla="*/ 604433 w 814942"/>
                <a:gd name="connsiteY19" fmla="*/ 662906 h 691490"/>
                <a:gd name="connsiteX20" fmla="*/ 597116 w 814942"/>
                <a:gd name="connsiteY20" fmla="*/ 172787 h 691490"/>
                <a:gd name="connsiteX21" fmla="*/ 699529 w 814942"/>
                <a:gd name="connsiteY21" fmla="*/ 213020 h 691490"/>
                <a:gd name="connsiteX22" fmla="*/ 783654 w 814942"/>
                <a:gd name="connsiteY22" fmla="*/ 180102 h 691490"/>
                <a:gd name="connsiteX23" fmla="*/ 812914 w 814942"/>
                <a:gd name="connsiteY23" fmla="*/ 106950 h 691490"/>
                <a:gd name="connsiteX0" fmla="*/ 812914 w 814942"/>
                <a:gd name="connsiteY0" fmla="*/ 106070 h 690610"/>
                <a:gd name="connsiteX1" fmla="*/ 736105 w 814942"/>
                <a:gd name="connsiteY1" fmla="*/ 201168 h 690610"/>
                <a:gd name="connsiteX2" fmla="*/ 593458 w 814942"/>
                <a:gd name="connsiteY2" fmla="*/ 153619 h 690610"/>
                <a:gd name="connsiteX3" fmla="*/ 392290 w 814942"/>
                <a:gd name="connsiteY3" fmla="*/ 179222 h 690610"/>
                <a:gd name="connsiteX4" fmla="*/ 224042 w 814942"/>
                <a:gd name="connsiteY4" fmla="*/ 241402 h 690610"/>
                <a:gd name="connsiteX5" fmla="*/ 165521 w 814942"/>
                <a:gd name="connsiteY5" fmla="*/ 182880 h 690610"/>
                <a:gd name="connsiteX6" fmla="*/ 88710 w 814942"/>
                <a:gd name="connsiteY6" fmla="*/ 135332 h 690610"/>
                <a:gd name="connsiteX7" fmla="*/ 41161 w 814942"/>
                <a:gd name="connsiteY7" fmla="*/ 0 h 690610"/>
                <a:gd name="connsiteX8" fmla="*/ 74080 w 814942"/>
                <a:gd name="connsiteY8" fmla="*/ 128017 h 690610"/>
                <a:gd name="connsiteX9" fmla="*/ 205753 w 814942"/>
                <a:gd name="connsiteY9" fmla="*/ 267004 h 690610"/>
                <a:gd name="connsiteX10" fmla="*/ 132601 w 814942"/>
                <a:gd name="connsiteY10" fmla="*/ 479145 h 690610"/>
                <a:gd name="connsiteX11" fmla="*/ 927 w 814942"/>
                <a:gd name="connsiteY11" fmla="*/ 687628 h 690610"/>
                <a:gd name="connsiteX12" fmla="*/ 77737 w 814942"/>
                <a:gd name="connsiteY12" fmla="*/ 592531 h 690610"/>
                <a:gd name="connsiteX13" fmla="*/ 150889 w 814942"/>
                <a:gd name="connsiteY13" fmla="*/ 457200 h 690610"/>
                <a:gd name="connsiteX14" fmla="*/ 198438 w 814942"/>
                <a:gd name="connsiteY14" fmla="*/ 325526 h 690610"/>
                <a:gd name="connsiteX15" fmla="*/ 253302 w 814942"/>
                <a:gd name="connsiteY15" fmla="*/ 252374 h 690610"/>
                <a:gd name="connsiteX16" fmla="*/ 344742 w 814942"/>
                <a:gd name="connsiteY16" fmla="*/ 204825 h 690610"/>
                <a:gd name="connsiteX17" fmla="*/ 461785 w 814942"/>
                <a:gd name="connsiteY17" fmla="*/ 179222 h 690610"/>
                <a:gd name="connsiteX18" fmla="*/ 575172 w 814942"/>
                <a:gd name="connsiteY18" fmla="*/ 190195 h 690610"/>
                <a:gd name="connsiteX19" fmla="*/ 578829 w 814942"/>
                <a:gd name="connsiteY19" fmla="*/ 391363 h 690610"/>
                <a:gd name="connsiteX20" fmla="*/ 604433 w 814942"/>
                <a:gd name="connsiteY20" fmla="*/ 662026 h 690610"/>
                <a:gd name="connsiteX21" fmla="*/ 597116 w 814942"/>
                <a:gd name="connsiteY21" fmla="*/ 171907 h 690610"/>
                <a:gd name="connsiteX22" fmla="*/ 699529 w 814942"/>
                <a:gd name="connsiteY22" fmla="*/ 212140 h 690610"/>
                <a:gd name="connsiteX23" fmla="*/ 783654 w 814942"/>
                <a:gd name="connsiteY23" fmla="*/ 179222 h 690610"/>
                <a:gd name="connsiteX24" fmla="*/ 812914 w 814942"/>
                <a:gd name="connsiteY24" fmla="*/ 106070 h 690610"/>
                <a:gd name="connsiteX0" fmla="*/ 812914 w 814942"/>
                <a:gd name="connsiteY0" fmla="*/ 106070 h 690610"/>
                <a:gd name="connsiteX1" fmla="*/ 736105 w 814942"/>
                <a:gd name="connsiteY1" fmla="*/ 201168 h 690610"/>
                <a:gd name="connsiteX2" fmla="*/ 593458 w 814942"/>
                <a:gd name="connsiteY2" fmla="*/ 153619 h 690610"/>
                <a:gd name="connsiteX3" fmla="*/ 392290 w 814942"/>
                <a:gd name="connsiteY3" fmla="*/ 179222 h 690610"/>
                <a:gd name="connsiteX4" fmla="*/ 224042 w 814942"/>
                <a:gd name="connsiteY4" fmla="*/ 241402 h 690610"/>
                <a:gd name="connsiteX5" fmla="*/ 165521 w 814942"/>
                <a:gd name="connsiteY5" fmla="*/ 182880 h 690610"/>
                <a:gd name="connsiteX6" fmla="*/ 88710 w 814942"/>
                <a:gd name="connsiteY6" fmla="*/ 135332 h 690610"/>
                <a:gd name="connsiteX7" fmla="*/ 41161 w 814942"/>
                <a:gd name="connsiteY7" fmla="*/ 0 h 690610"/>
                <a:gd name="connsiteX8" fmla="*/ 74080 w 814942"/>
                <a:gd name="connsiteY8" fmla="*/ 128017 h 690610"/>
                <a:gd name="connsiteX9" fmla="*/ 205753 w 814942"/>
                <a:gd name="connsiteY9" fmla="*/ 267004 h 690610"/>
                <a:gd name="connsiteX10" fmla="*/ 132601 w 814942"/>
                <a:gd name="connsiteY10" fmla="*/ 479145 h 690610"/>
                <a:gd name="connsiteX11" fmla="*/ 927 w 814942"/>
                <a:gd name="connsiteY11" fmla="*/ 687628 h 690610"/>
                <a:gd name="connsiteX12" fmla="*/ 77737 w 814942"/>
                <a:gd name="connsiteY12" fmla="*/ 592531 h 690610"/>
                <a:gd name="connsiteX13" fmla="*/ 150889 w 814942"/>
                <a:gd name="connsiteY13" fmla="*/ 457200 h 690610"/>
                <a:gd name="connsiteX14" fmla="*/ 198438 w 814942"/>
                <a:gd name="connsiteY14" fmla="*/ 325526 h 690610"/>
                <a:gd name="connsiteX15" fmla="*/ 253302 w 814942"/>
                <a:gd name="connsiteY15" fmla="*/ 252374 h 690610"/>
                <a:gd name="connsiteX16" fmla="*/ 344742 w 814942"/>
                <a:gd name="connsiteY16" fmla="*/ 204825 h 690610"/>
                <a:gd name="connsiteX17" fmla="*/ 461785 w 814942"/>
                <a:gd name="connsiteY17" fmla="*/ 179222 h 690610"/>
                <a:gd name="connsiteX18" fmla="*/ 575172 w 814942"/>
                <a:gd name="connsiteY18" fmla="*/ 190195 h 690610"/>
                <a:gd name="connsiteX19" fmla="*/ 578829 w 814942"/>
                <a:gd name="connsiteY19" fmla="*/ 391363 h 690610"/>
                <a:gd name="connsiteX20" fmla="*/ 604433 w 814942"/>
                <a:gd name="connsiteY20" fmla="*/ 662026 h 690610"/>
                <a:gd name="connsiteX21" fmla="*/ 593458 w 814942"/>
                <a:gd name="connsiteY21" fmla="*/ 212140 h 690610"/>
                <a:gd name="connsiteX22" fmla="*/ 699529 w 814942"/>
                <a:gd name="connsiteY22" fmla="*/ 212140 h 690610"/>
                <a:gd name="connsiteX23" fmla="*/ 783654 w 814942"/>
                <a:gd name="connsiteY23" fmla="*/ 179222 h 690610"/>
                <a:gd name="connsiteX24" fmla="*/ 812914 w 814942"/>
                <a:gd name="connsiteY24" fmla="*/ 106070 h 6906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814942" h="690610">
                  <a:moveTo>
                    <a:pt x="812914" y="106070"/>
                  </a:moveTo>
                  <a:cubicBezTo>
                    <a:pt x="804989" y="109728"/>
                    <a:pt x="772681" y="193243"/>
                    <a:pt x="736105" y="201168"/>
                  </a:cubicBezTo>
                  <a:cubicBezTo>
                    <a:pt x="699529" y="209093"/>
                    <a:pt x="650760" y="157277"/>
                    <a:pt x="593458" y="153619"/>
                  </a:cubicBezTo>
                  <a:cubicBezTo>
                    <a:pt x="536156" y="149961"/>
                    <a:pt x="453859" y="164592"/>
                    <a:pt x="392290" y="179222"/>
                  </a:cubicBezTo>
                  <a:cubicBezTo>
                    <a:pt x="330721" y="193852"/>
                    <a:pt x="261837" y="240792"/>
                    <a:pt x="224042" y="241402"/>
                  </a:cubicBezTo>
                  <a:cubicBezTo>
                    <a:pt x="186247" y="242012"/>
                    <a:pt x="183200" y="201778"/>
                    <a:pt x="165521" y="182880"/>
                  </a:cubicBezTo>
                  <a:cubicBezTo>
                    <a:pt x="147843" y="163983"/>
                    <a:pt x="109437" y="165812"/>
                    <a:pt x="88710" y="135332"/>
                  </a:cubicBezTo>
                  <a:cubicBezTo>
                    <a:pt x="67983" y="104852"/>
                    <a:pt x="48476" y="0"/>
                    <a:pt x="41161" y="0"/>
                  </a:cubicBezTo>
                  <a:cubicBezTo>
                    <a:pt x="33846" y="0"/>
                    <a:pt x="46648" y="83516"/>
                    <a:pt x="74080" y="128017"/>
                  </a:cubicBezTo>
                  <a:cubicBezTo>
                    <a:pt x="101512" y="172518"/>
                    <a:pt x="196000" y="208483"/>
                    <a:pt x="205753" y="267004"/>
                  </a:cubicBezTo>
                  <a:cubicBezTo>
                    <a:pt x="215507" y="325525"/>
                    <a:pt x="166739" y="409041"/>
                    <a:pt x="132601" y="479145"/>
                  </a:cubicBezTo>
                  <a:cubicBezTo>
                    <a:pt x="98463" y="549249"/>
                    <a:pt x="10071" y="668730"/>
                    <a:pt x="927" y="687628"/>
                  </a:cubicBezTo>
                  <a:cubicBezTo>
                    <a:pt x="-8217" y="706526"/>
                    <a:pt x="52743" y="630936"/>
                    <a:pt x="77737" y="592531"/>
                  </a:cubicBezTo>
                  <a:cubicBezTo>
                    <a:pt x="102731" y="554126"/>
                    <a:pt x="130772" y="501701"/>
                    <a:pt x="150889" y="457200"/>
                  </a:cubicBezTo>
                  <a:cubicBezTo>
                    <a:pt x="171006" y="412699"/>
                    <a:pt x="181369" y="359664"/>
                    <a:pt x="198438" y="325526"/>
                  </a:cubicBezTo>
                  <a:cubicBezTo>
                    <a:pt x="215507" y="291388"/>
                    <a:pt x="228918" y="272491"/>
                    <a:pt x="253302" y="252374"/>
                  </a:cubicBezTo>
                  <a:cubicBezTo>
                    <a:pt x="277686" y="232257"/>
                    <a:pt x="309995" y="217017"/>
                    <a:pt x="344742" y="204825"/>
                  </a:cubicBezTo>
                  <a:cubicBezTo>
                    <a:pt x="379489" y="192633"/>
                    <a:pt x="423380" y="181660"/>
                    <a:pt x="461785" y="179222"/>
                  </a:cubicBezTo>
                  <a:cubicBezTo>
                    <a:pt x="500190" y="176784"/>
                    <a:pt x="555665" y="154838"/>
                    <a:pt x="575172" y="190195"/>
                  </a:cubicBezTo>
                  <a:cubicBezTo>
                    <a:pt x="594679" y="225552"/>
                    <a:pt x="564808" y="324307"/>
                    <a:pt x="578829" y="391363"/>
                  </a:cubicBezTo>
                  <a:cubicBezTo>
                    <a:pt x="592850" y="458419"/>
                    <a:pt x="592851" y="699212"/>
                    <a:pt x="604433" y="662026"/>
                  </a:cubicBezTo>
                  <a:cubicBezTo>
                    <a:pt x="616015" y="624840"/>
                    <a:pt x="577609" y="287121"/>
                    <a:pt x="593458" y="212140"/>
                  </a:cubicBezTo>
                  <a:cubicBezTo>
                    <a:pt x="609307" y="137159"/>
                    <a:pt x="664172" y="209702"/>
                    <a:pt x="699529" y="212140"/>
                  </a:cubicBezTo>
                  <a:cubicBezTo>
                    <a:pt x="734886" y="214578"/>
                    <a:pt x="762928" y="199339"/>
                    <a:pt x="783654" y="179222"/>
                  </a:cubicBezTo>
                  <a:cubicBezTo>
                    <a:pt x="804380" y="159105"/>
                    <a:pt x="820839" y="102412"/>
                    <a:pt x="812914" y="106070"/>
                  </a:cubicBezTo>
                  <a:close/>
                </a:path>
              </a:pathLst>
            </a:cu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6" name="Volný tvar 5"/>
            <p:cNvSpPr/>
            <p:nvPr/>
          </p:nvSpPr>
          <p:spPr>
            <a:xfrm>
              <a:off x="127978" y="2991383"/>
              <a:ext cx="798924" cy="421791"/>
            </a:xfrm>
            <a:custGeom>
              <a:avLst/>
              <a:gdLst>
                <a:gd name="connsiteX0" fmla="*/ 790081 w 790527"/>
                <a:gd name="connsiteY0" fmla="*/ 2973 h 376741"/>
                <a:gd name="connsiteX1" fmla="*/ 676695 w 790527"/>
                <a:gd name="connsiteY1" fmla="*/ 68810 h 376741"/>
                <a:gd name="connsiteX2" fmla="*/ 621831 w 790527"/>
                <a:gd name="connsiteY2" fmla="*/ 167565 h 376741"/>
                <a:gd name="connsiteX3" fmla="*/ 395060 w 790527"/>
                <a:gd name="connsiteY3" fmla="*/ 354103 h 376741"/>
                <a:gd name="connsiteX4" fmla="*/ 208522 w 790527"/>
                <a:gd name="connsiteY4" fmla="*/ 365076 h 376741"/>
                <a:gd name="connsiteX5" fmla="*/ 40273 w 790527"/>
                <a:gd name="connsiteY5" fmla="*/ 277293 h 376741"/>
                <a:gd name="connsiteX6" fmla="*/ 39 w 790527"/>
                <a:gd name="connsiteY6" fmla="*/ 120017 h 376741"/>
                <a:gd name="connsiteX7" fmla="*/ 43930 w 790527"/>
                <a:gd name="connsiteY7" fmla="*/ 273636 h 376741"/>
                <a:gd name="connsiteX8" fmla="*/ 201207 w 790527"/>
                <a:gd name="connsiteY8" fmla="*/ 343130 h 376741"/>
                <a:gd name="connsiteX9" fmla="*/ 358484 w 790527"/>
                <a:gd name="connsiteY9" fmla="*/ 350445 h 376741"/>
                <a:gd name="connsiteX10" fmla="*/ 523076 w 790527"/>
                <a:gd name="connsiteY10" fmla="*/ 251690 h 376741"/>
                <a:gd name="connsiteX11" fmla="*/ 636461 w 790527"/>
                <a:gd name="connsiteY11" fmla="*/ 109044 h 376741"/>
                <a:gd name="connsiteX12" fmla="*/ 713271 w 790527"/>
                <a:gd name="connsiteY12" fmla="*/ 21261 h 376741"/>
                <a:gd name="connsiteX13" fmla="*/ 790081 w 790527"/>
                <a:gd name="connsiteY13" fmla="*/ 2973 h 376741"/>
                <a:gd name="connsiteX0" fmla="*/ 790081 w 790527"/>
                <a:gd name="connsiteY0" fmla="*/ 2973 h 377192"/>
                <a:gd name="connsiteX1" fmla="*/ 676695 w 790527"/>
                <a:gd name="connsiteY1" fmla="*/ 68810 h 377192"/>
                <a:gd name="connsiteX2" fmla="*/ 621831 w 790527"/>
                <a:gd name="connsiteY2" fmla="*/ 160250 h 377192"/>
                <a:gd name="connsiteX3" fmla="*/ 395060 w 790527"/>
                <a:gd name="connsiteY3" fmla="*/ 354103 h 377192"/>
                <a:gd name="connsiteX4" fmla="*/ 208522 w 790527"/>
                <a:gd name="connsiteY4" fmla="*/ 365076 h 377192"/>
                <a:gd name="connsiteX5" fmla="*/ 40273 w 790527"/>
                <a:gd name="connsiteY5" fmla="*/ 277293 h 377192"/>
                <a:gd name="connsiteX6" fmla="*/ 39 w 790527"/>
                <a:gd name="connsiteY6" fmla="*/ 120017 h 377192"/>
                <a:gd name="connsiteX7" fmla="*/ 43930 w 790527"/>
                <a:gd name="connsiteY7" fmla="*/ 273636 h 377192"/>
                <a:gd name="connsiteX8" fmla="*/ 201207 w 790527"/>
                <a:gd name="connsiteY8" fmla="*/ 343130 h 377192"/>
                <a:gd name="connsiteX9" fmla="*/ 358484 w 790527"/>
                <a:gd name="connsiteY9" fmla="*/ 350445 h 377192"/>
                <a:gd name="connsiteX10" fmla="*/ 523076 w 790527"/>
                <a:gd name="connsiteY10" fmla="*/ 251690 h 377192"/>
                <a:gd name="connsiteX11" fmla="*/ 636461 w 790527"/>
                <a:gd name="connsiteY11" fmla="*/ 109044 h 377192"/>
                <a:gd name="connsiteX12" fmla="*/ 713271 w 790527"/>
                <a:gd name="connsiteY12" fmla="*/ 21261 h 377192"/>
                <a:gd name="connsiteX13" fmla="*/ 790081 w 790527"/>
                <a:gd name="connsiteY13" fmla="*/ 2973 h 377192"/>
                <a:gd name="connsiteX0" fmla="*/ 790081 w 798924"/>
                <a:gd name="connsiteY0" fmla="*/ 22479 h 396698"/>
                <a:gd name="connsiteX1" fmla="*/ 676695 w 798924"/>
                <a:gd name="connsiteY1" fmla="*/ 88316 h 396698"/>
                <a:gd name="connsiteX2" fmla="*/ 621831 w 798924"/>
                <a:gd name="connsiteY2" fmla="*/ 179756 h 396698"/>
                <a:gd name="connsiteX3" fmla="*/ 395060 w 798924"/>
                <a:gd name="connsiteY3" fmla="*/ 373609 h 396698"/>
                <a:gd name="connsiteX4" fmla="*/ 208522 w 798924"/>
                <a:gd name="connsiteY4" fmla="*/ 384582 h 396698"/>
                <a:gd name="connsiteX5" fmla="*/ 40273 w 798924"/>
                <a:gd name="connsiteY5" fmla="*/ 296799 h 396698"/>
                <a:gd name="connsiteX6" fmla="*/ 39 w 798924"/>
                <a:gd name="connsiteY6" fmla="*/ 139523 h 396698"/>
                <a:gd name="connsiteX7" fmla="*/ 43930 w 798924"/>
                <a:gd name="connsiteY7" fmla="*/ 293142 h 396698"/>
                <a:gd name="connsiteX8" fmla="*/ 201207 w 798924"/>
                <a:gd name="connsiteY8" fmla="*/ 362636 h 396698"/>
                <a:gd name="connsiteX9" fmla="*/ 358484 w 798924"/>
                <a:gd name="connsiteY9" fmla="*/ 369951 h 396698"/>
                <a:gd name="connsiteX10" fmla="*/ 523076 w 798924"/>
                <a:gd name="connsiteY10" fmla="*/ 271196 h 396698"/>
                <a:gd name="connsiteX11" fmla="*/ 636461 w 798924"/>
                <a:gd name="connsiteY11" fmla="*/ 128550 h 396698"/>
                <a:gd name="connsiteX12" fmla="*/ 713271 w 798924"/>
                <a:gd name="connsiteY12" fmla="*/ 40767 h 396698"/>
                <a:gd name="connsiteX13" fmla="*/ 782765 w 798924"/>
                <a:gd name="connsiteY13" fmla="*/ 533 h 396698"/>
                <a:gd name="connsiteX14" fmla="*/ 790081 w 798924"/>
                <a:gd name="connsiteY14" fmla="*/ 22479 h 396698"/>
                <a:gd name="connsiteX0" fmla="*/ 790081 w 798924"/>
                <a:gd name="connsiteY0" fmla="*/ 22479 h 425918"/>
                <a:gd name="connsiteX1" fmla="*/ 676695 w 798924"/>
                <a:gd name="connsiteY1" fmla="*/ 88316 h 425918"/>
                <a:gd name="connsiteX2" fmla="*/ 621831 w 798924"/>
                <a:gd name="connsiteY2" fmla="*/ 179756 h 425918"/>
                <a:gd name="connsiteX3" fmla="*/ 614515 w 798924"/>
                <a:gd name="connsiteY3" fmla="*/ 417499 h 425918"/>
                <a:gd name="connsiteX4" fmla="*/ 395060 w 798924"/>
                <a:gd name="connsiteY4" fmla="*/ 373609 h 425918"/>
                <a:gd name="connsiteX5" fmla="*/ 208522 w 798924"/>
                <a:gd name="connsiteY5" fmla="*/ 384582 h 425918"/>
                <a:gd name="connsiteX6" fmla="*/ 40273 w 798924"/>
                <a:gd name="connsiteY6" fmla="*/ 296799 h 425918"/>
                <a:gd name="connsiteX7" fmla="*/ 39 w 798924"/>
                <a:gd name="connsiteY7" fmla="*/ 139523 h 425918"/>
                <a:gd name="connsiteX8" fmla="*/ 43930 w 798924"/>
                <a:gd name="connsiteY8" fmla="*/ 293142 h 425918"/>
                <a:gd name="connsiteX9" fmla="*/ 201207 w 798924"/>
                <a:gd name="connsiteY9" fmla="*/ 362636 h 425918"/>
                <a:gd name="connsiteX10" fmla="*/ 358484 w 798924"/>
                <a:gd name="connsiteY10" fmla="*/ 369951 h 425918"/>
                <a:gd name="connsiteX11" fmla="*/ 523076 w 798924"/>
                <a:gd name="connsiteY11" fmla="*/ 271196 h 425918"/>
                <a:gd name="connsiteX12" fmla="*/ 636461 w 798924"/>
                <a:gd name="connsiteY12" fmla="*/ 128550 h 425918"/>
                <a:gd name="connsiteX13" fmla="*/ 713271 w 798924"/>
                <a:gd name="connsiteY13" fmla="*/ 40767 h 425918"/>
                <a:gd name="connsiteX14" fmla="*/ 782765 w 798924"/>
                <a:gd name="connsiteY14" fmla="*/ 533 h 425918"/>
                <a:gd name="connsiteX15" fmla="*/ 790081 w 798924"/>
                <a:gd name="connsiteY15" fmla="*/ 22479 h 425918"/>
                <a:gd name="connsiteX0" fmla="*/ 790081 w 798924"/>
                <a:gd name="connsiteY0" fmla="*/ 22479 h 421547"/>
                <a:gd name="connsiteX1" fmla="*/ 676695 w 798924"/>
                <a:gd name="connsiteY1" fmla="*/ 88316 h 421547"/>
                <a:gd name="connsiteX2" fmla="*/ 621831 w 798924"/>
                <a:gd name="connsiteY2" fmla="*/ 179756 h 421547"/>
                <a:gd name="connsiteX3" fmla="*/ 614515 w 798924"/>
                <a:gd name="connsiteY3" fmla="*/ 417499 h 421547"/>
                <a:gd name="connsiteX4" fmla="*/ 596227 w 798924"/>
                <a:gd name="connsiteY4" fmla="*/ 216331 h 421547"/>
                <a:gd name="connsiteX5" fmla="*/ 395060 w 798924"/>
                <a:gd name="connsiteY5" fmla="*/ 373609 h 421547"/>
                <a:gd name="connsiteX6" fmla="*/ 208522 w 798924"/>
                <a:gd name="connsiteY6" fmla="*/ 384582 h 421547"/>
                <a:gd name="connsiteX7" fmla="*/ 40273 w 798924"/>
                <a:gd name="connsiteY7" fmla="*/ 296799 h 421547"/>
                <a:gd name="connsiteX8" fmla="*/ 39 w 798924"/>
                <a:gd name="connsiteY8" fmla="*/ 139523 h 421547"/>
                <a:gd name="connsiteX9" fmla="*/ 43930 w 798924"/>
                <a:gd name="connsiteY9" fmla="*/ 293142 h 421547"/>
                <a:gd name="connsiteX10" fmla="*/ 201207 w 798924"/>
                <a:gd name="connsiteY10" fmla="*/ 362636 h 421547"/>
                <a:gd name="connsiteX11" fmla="*/ 358484 w 798924"/>
                <a:gd name="connsiteY11" fmla="*/ 369951 h 421547"/>
                <a:gd name="connsiteX12" fmla="*/ 523076 w 798924"/>
                <a:gd name="connsiteY12" fmla="*/ 271196 h 421547"/>
                <a:gd name="connsiteX13" fmla="*/ 636461 w 798924"/>
                <a:gd name="connsiteY13" fmla="*/ 128550 h 421547"/>
                <a:gd name="connsiteX14" fmla="*/ 713271 w 798924"/>
                <a:gd name="connsiteY14" fmla="*/ 40767 h 421547"/>
                <a:gd name="connsiteX15" fmla="*/ 782765 w 798924"/>
                <a:gd name="connsiteY15" fmla="*/ 533 h 421547"/>
                <a:gd name="connsiteX16" fmla="*/ 790081 w 798924"/>
                <a:gd name="connsiteY16" fmla="*/ 22479 h 421547"/>
                <a:gd name="connsiteX0" fmla="*/ 790081 w 798924"/>
                <a:gd name="connsiteY0" fmla="*/ 22479 h 421791"/>
                <a:gd name="connsiteX1" fmla="*/ 676695 w 798924"/>
                <a:gd name="connsiteY1" fmla="*/ 88316 h 421791"/>
                <a:gd name="connsiteX2" fmla="*/ 621831 w 798924"/>
                <a:gd name="connsiteY2" fmla="*/ 179756 h 421791"/>
                <a:gd name="connsiteX3" fmla="*/ 614515 w 798924"/>
                <a:gd name="connsiteY3" fmla="*/ 417499 h 421791"/>
                <a:gd name="connsiteX4" fmla="*/ 599885 w 798924"/>
                <a:gd name="connsiteY4" fmla="*/ 230962 h 421791"/>
                <a:gd name="connsiteX5" fmla="*/ 395060 w 798924"/>
                <a:gd name="connsiteY5" fmla="*/ 373609 h 421791"/>
                <a:gd name="connsiteX6" fmla="*/ 208522 w 798924"/>
                <a:gd name="connsiteY6" fmla="*/ 384582 h 421791"/>
                <a:gd name="connsiteX7" fmla="*/ 40273 w 798924"/>
                <a:gd name="connsiteY7" fmla="*/ 296799 h 421791"/>
                <a:gd name="connsiteX8" fmla="*/ 39 w 798924"/>
                <a:gd name="connsiteY8" fmla="*/ 139523 h 421791"/>
                <a:gd name="connsiteX9" fmla="*/ 43930 w 798924"/>
                <a:gd name="connsiteY9" fmla="*/ 293142 h 421791"/>
                <a:gd name="connsiteX10" fmla="*/ 201207 w 798924"/>
                <a:gd name="connsiteY10" fmla="*/ 362636 h 421791"/>
                <a:gd name="connsiteX11" fmla="*/ 358484 w 798924"/>
                <a:gd name="connsiteY11" fmla="*/ 369951 h 421791"/>
                <a:gd name="connsiteX12" fmla="*/ 523076 w 798924"/>
                <a:gd name="connsiteY12" fmla="*/ 271196 h 421791"/>
                <a:gd name="connsiteX13" fmla="*/ 636461 w 798924"/>
                <a:gd name="connsiteY13" fmla="*/ 128550 h 421791"/>
                <a:gd name="connsiteX14" fmla="*/ 713271 w 798924"/>
                <a:gd name="connsiteY14" fmla="*/ 40767 h 421791"/>
                <a:gd name="connsiteX15" fmla="*/ 782765 w 798924"/>
                <a:gd name="connsiteY15" fmla="*/ 533 h 421791"/>
                <a:gd name="connsiteX16" fmla="*/ 790081 w 798924"/>
                <a:gd name="connsiteY16" fmla="*/ 22479 h 4217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98924" h="421791">
                  <a:moveTo>
                    <a:pt x="790081" y="22479"/>
                  </a:moveTo>
                  <a:cubicBezTo>
                    <a:pt x="772403" y="37110"/>
                    <a:pt x="704737" y="62103"/>
                    <a:pt x="676695" y="88316"/>
                  </a:cubicBezTo>
                  <a:cubicBezTo>
                    <a:pt x="648653" y="114529"/>
                    <a:pt x="632194" y="124892"/>
                    <a:pt x="621831" y="179756"/>
                  </a:cubicBezTo>
                  <a:cubicBezTo>
                    <a:pt x="611468" y="234620"/>
                    <a:pt x="634022" y="380314"/>
                    <a:pt x="614515" y="417499"/>
                  </a:cubicBezTo>
                  <a:cubicBezTo>
                    <a:pt x="595008" y="454684"/>
                    <a:pt x="636461" y="238277"/>
                    <a:pt x="599885" y="230962"/>
                  </a:cubicBezTo>
                  <a:cubicBezTo>
                    <a:pt x="563309" y="223647"/>
                    <a:pt x="460287" y="348006"/>
                    <a:pt x="395060" y="373609"/>
                  </a:cubicBezTo>
                  <a:cubicBezTo>
                    <a:pt x="329833" y="399212"/>
                    <a:pt x="267653" y="397384"/>
                    <a:pt x="208522" y="384582"/>
                  </a:cubicBezTo>
                  <a:cubicBezTo>
                    <a:pt x="149391" y="371780"/>
                    <a:pt x="75020" y="337642"/>
                    <a:pt x="40273" y="296799"/>
                  </a:cubicBezTo>
                  <a:cubicBezTo>
                    <a:pt x="5526" y="255956"/>
                    <a:pt x="-570" y="140132"/>
                    <a:pt x="39" y="139523"/>
                  </a:cubicBezTo>
                  <a:cubicBezTo>
                    <a:pt x="648" y="138914"/>
                    <a:pt x="10402" y="255957"/>
                    <a:pt x="43930" y="293142"/>
                  </a:cubicBezTo>
                  <a:cubicBezTo>
                    <a:pt x="77458" y="330328"/>
                    <a:pt x="148781" y="349835"/>
                    <a:pt x="201207" y="362636"/>
                  </a:cubicBezTo>
                  <a:cubicBezTo>
                    <a:pt x="253633" y="375437"/>
                    <a:pt x="304839" y="385191"/>
                    <a:pt x="358484" y="369951"/>
                  </a:cubicBezTo>
                  <a:cubicBezTo>
                    <a:pt x="412129" y="354711"/>
                    <a:pt x="476747" y="311429"/>
                    <a:pt x="523076" y="271196"/>
                  </a:cubicBezTo>
                  <a:cubicBezTo>
                    <a:pt x="569405" y="230963"/>
                    <a:pt x="604762" y="166955"/>
                    <a:pt x="636461" y="128550"/>
                  </a:cubicBezTo>
                  <a:cubicBezTo>
                    <a:pt x="668160" y="90145"/>
                    <a:pt x="688887" y="62103"/>
                    <a:pt x="713271" y="40767"/>
                  </a:cubicBezTo>
                  <a:cubicBezTo>
                    <a:pt x="737655" y="19431"/>
                    <a:pt x="769963" y="3581"/>
                    <a:pt x="782765" y="533"/>
                  </a:cubicBezTo>
                  <a:cubicBezTo>
                    <a:pt x="795567" y="-2515"/>
                    <a:pt x="807759" y="7848"/>
                    <a:pt x="790081" y="22479"/>
                  </a:cubicBezTo>
                  <a:close/>
                </a:path>
              </a:pathLst>
            </a:cu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7" name="Volný tvar 6"/>
            <p:cNvSpPr/>
            <p:nvPr/>
          </p:nvSpPr>
          <p:spPr>
            <a:xfrm>
              <a:off x="76791" y="1630112"/>
              <a:ext cx="653154" cy="982886"/>
            </a:xfrm>
            <a:custGeom>
              <a:avLst/>
              <a:gdLst>
                <a:gd name="connsiteX0" fmla="*/ 640099 w 640198"/>
                <a:gd name="connsiteY0" fmla="*/ 374253 h 982886"/>
                <a:gd name="connsiteX1" fmla="*/ 526713 w 640198"/>
                <a:gd name="connsiteY1" fmla="*/ 366938 h 982886"/>
                <a:gd name="connsiteX2" fmla="*/ 347491 w 640198"/>
                <a:gd name="connsiteY2" fmla="*/ 312074 h 982886"/>
                <a:gd name="connsiteX3" fmla="*/ 285311 w 640198"/>
                <a:gd name="connsiteY3" fmla="*/ 136509 h 982886"/>
                <a:gd name="connsiteX4" fmla="*/ 182899 w 640198"/>
                <a:gd name="connsiteY4" fmla="*/ 1178 h 982886"/>
                <a:gd name="connsiteX5" fmla="*/ 234105 w 640198"/>
                <a:gd name="connsiteY5" fmla="*/ 77987 h 982886"/>
                <a:gd name="connsiteX6" fmla="*/ 299942 w 640198"/>
                <a:gd name="connsiteY6" fmla="*/ 202346 h 982886"/>
                <a:gd name="connsiteX7" fmla="*/ 303599 w 640198"/>
                <a:gd name="connsiteY7" fmla="*/ 286470 h 982886"/>
                <a:gd name="connsiteX8" fmla="*/ 256051 w 640198"/>
                <a:gd name="connsiteY8" fmla="*/ 341334 h 982886"/>
                <a:gd name="connsiteX9" fmla="*/ 106089 w 640198"/>
                <a:gd name="connsiteY9" fmla="*/ 341334 h 982886"/>
                <a:gd name="connsiteX10" fmla="*/ 19 w 640198"/>
                <a:gd name="connsiteY10" fmla="*/ 388883 h 982886"/>
                <a:gd name="connsiteX11" fmla="*/ 98774 w 640198"/>
                <a:gd name="connsiteY11" fmla="*/ 348650 h 982886"/>
                <a:gd name="connsiteX12" fmla="*/ 259708 w 640198"/>
                <a:gd name="connsiteY12" fmla="*/ 348650 h 982886"/>
                <a:gd name="connsiteX13" fmla="*/ 321887 w 640198"/>
                <a:gd name="connsiteY13" fmla="*/ 330362 h 982886"/>
                <a:gd name="connsiteX14" fmla="*/ 395039 w 640198"/>
                <a:gd name="connsiteY14" fmla="*/ 370595 h 982886"/>
                <a:gd name="connsiteX15" fmla="*/ 519398 w 640198"/>
                <a:gd name="connsiteY15" fmla="*/ 388883 h 982886"/>
                <a:gd name="connsiteX16" fmla="*/ 398697 w 640198"/>
                <a:gd name="connsiteY16" fmla="*/ 465693 h 982886"/>
                <a:gd name="connsiteX17" fmla="*/ 314572 w 640198"/>
                <a:gd name="connsiteY17" fmla="*/ 626627 h 982886"/>
                <a:gd name="connsiteX18" fmla="*/ 215817 w 640198"/>
                <a:gd name="connsiteY18" fmla="*/ 897290 h 982886"/>
                <a:gd name="connsiteX19" fmla="*/ 109747 w 640198"/>
                <a:gd name="connsiteY19" fmla="*/ 981414 h 982886"/>
                <a:gd name="connsiteX20" fmla="*/ 212159 w 640198"/>
                <a:gd name="connsiteY20" fmla="*/ 937523 h 982886"/>
                <a:gd name="connsiteX21" fmla="*/ 288969 w 640198"/>
                <a:gd name="connsiteY21" fmla="*/ 776589 h 982886"/>
                <a:gd name="connsiteX22" fmla="*/ 362121 w 640198"/>
                <a:gd name="connsiteY22" fmla="*/ 568106 h 982886"/>
                <a:gd name="connsiteX23" fmla="*/ 449903 w 640198"/>
                <a:gd name="connsiteY23" fmla="*/ 443747 h 982886"/>
                <a:gd name="connsiteX24" fmla="*/ 545001 w 640198"/>
                <a:gd name="connsiteY24" fmla="*/ 410829 h 982886"/>
                <a:gd name="connsiteX25" fmla="*/ 640099 w 640198"/>
                <a:gd name="connsiteY25" fmla="*/ 374253 h 982886"/>
                <a:gd name="connsiteX0" fmla="*/ 640099 w 653154"/>
                <a:gd name="connsiteY0" fmla="*/ 374253 h 982886"/>
                <a:gd name="connsiteX1" fmla="*/ 526713 w 653154"/>
                <a:gd name="connsiteY1" fmla="*/ 366938 h 982886"/>
                <a:gd name="connsiteX2" fmla="*/ 347491 w 653154"/>
                <a:gd name="connsiteY2" fmla="*/ 312074 h 982886"/>
                <a:gd name="connsiteX3" fmla="*/ 285311 w 653154"/>
                <a:gd name="connsiteY3" fmla="*/ 136509 h 982886"/>
                <a:gd name="connsiteX4" fmla="*/ 182899 w 653154"/>
                <a:gd name="connsiteY4" fmla="*/ 1178 h 982886"/>
                <a:gd name="connsiteX5" fmla="*/ 234105 w 653154"/>
                <a:gd name="connsiteY5" fmla="*/ 77987 h 982886"/>
                <a:gd name="connsiteX6" fmla="*/ 299942 w 653154"/>
                <a:gd name="connsiteY6" fmla="*/ 202346 h 982886"/>
                <a:gd name="connsiteX7" fmla="*/ 303599 w 653154"/>
                <a:gd name="connsiteY7" fmla="*/ 286470 h 982886"/>
                <a:gd name="connsiteX8" fmla="*/ 256051 w 653154"/>
                <a:gd name="connsiteY8" fmla="*/ 341334 h 982886"/>
                <a:gd name="connsiteX9" fmla="*/ 106089 w 653154"/>
                <a:gd name="connsiteY9" fmla="*/ 341334 h 982886"/>
                <a:gd name="connsiteX10" fmla="*/ 19 w 653154"/>
                <a:gd name="connsiteY10" fmla="*/ 388883 h 982886"/>
                <a:gd name="connsiteX11" fmla="*/ 98774 w 653154"/>
                <a:gd name="connsiteY11" fmla="*/ 348650 h 982886"/>
                <a:gd name="connsiteX12" fmla="*/ 259708 w 653154"/>
                <a:gd name="connsiteY12" fmla="*/ 348650 h 982886"/>
                <a:gd name="connsiteX13" fmla="*/ 321887 w 653154"/>
                <a:gd name="connsiteY13" fmla="*/ 330362 h 982886"/>
                <a:gd name="connsiteX14" fmla="*/ 395039 w 653154"/>
                <a:gd name="connsiteY14" fmla="*/ 370595 h 982886"/>
                <a:gd name="connsiteX15" fmla="*/ 519398 w 653154"/>
                <a:gd name="connsiteY15" fmla="*/ 388883 h 982886"/>
                <a:gd name="connsiteX16" fmla="*/ 398697 w 653154"/>
                <a:gd name="connsiteY16" fmla="*/ 465693 h 982886"/>
                <a:gd name="connsiteX17" fmla="*/ 314572 w 653154"/>
                <a:gd name="connsiteY17" fmla="*/ 626627 h 982886"/>
                <a:gd name="connsiteX18" fmla="*/ 215817 w 653154"/>
                <a:gd name="connsiteY18" fmla="*/ 897290 h 982886"/>
                <a:gd name="connsiteX19" fmla="*/ 109747 w 653154"/>
                <a:gd name="connsiteY19" fmla="*/ 981414 h 982886"/>
                <a:gd name="connsiteX20" fmla="*/ 212159 w 653154"/>
                <a:gd name="connsiteY20" fmla="*/ 937523 h 982886"/>
                <a:gd name="connsiteX21" fmla="*/ 288969 w 653154"/>
                <a:gd name="connsiteY21" fmla="*/ 776589 h 982886"/>
                <a:gd name="connsiteX22" fmla="*/ 362121 w 653154"/>
                <a:gd name="connsiteY22" fmla="*/ 568106 h 982886"/>
                <a:gd name="connsiteX23" fmla="*/ 449903 w 653154"/>
                <a:gd name="connsiteY23" fmla="*/ 443747 h 982886"/>
                <a:gd name="connsiteX24" fmla="*/ 545001 w 653154"/>
                <a:gd name="connsiteY24" fmla="*/ 410829 h 982886"/>
                <a:gd name="connsiteX25" fmla="*/ 640099 w 653154"/>
                <a:gd name="connsiteY25" fmla="*/ 403514 h 982886"/>
                <a:gd name="connsiteX26" fmla="*/ 640099 w 653154"/>
                <a:gd name="connsiteY26" fmla="*/ 374253 h 982886"/>
                <a:gd name="connsiteX0" fmla="*/ 640099 w 653154"/>
                <a:gd name="connsiteY0" fmla="*/ 374253 h 982886"/>
                <a:gd name="connsiteX1" fmla="*/ 526713 w 653154"/>
                <a:gd name="connsiteY1" fmla="*/ 366938 h 982886"/>
                <a:gd name="connsiteX2" fmla="*/ 347491 w 653154"/>
                <a:gd name="connsiteY2" fmla="*/ 312074 h 982886"/>
                <a:gd name="connsiteX3" fmla="*/ 285311 w 653154"/>
                <a:gd name="connsiteY3" fmla="*/ 136509 h 982886"/>
                <a:gd name="connsiteX4" fmla="*/ 182899 w 653154"/>
                <a:gd name="connsiteY4" fmla="*/ 1178 h 982886"/>
                <a:gd name="connsiteX5" fmla="*/ 234105 w 653154"/>
                <a:gd name="connsiteY5" fmla="*/ 77987 h 982886"/>
                <a:gd name="connsiteX6" fmla="*/ 299942 w 653154"/>
                <a:gd name="connsiteY6" fmla="*/ 202346 h 982886"/>
                <a:gd name="connsiteX7" fmla="*/ 303599 w 653154"/>
                <a:gd name="connsiteY7" fmla="*/ 286470 h 982886"/>
                <a:gd name="connsiteX8" fmla="*/ 256051 w 653154"/>
                <a:gd name="connsiteY8" fmla="*/ 341334 h 982886"/>
                <a:gd name="connsiteX9" fmla="*/ 106089 w 653154"/>
                <a:gd name="connsiteY9" fmla="*/ 341334 h 982886"/>
                <a:gd name="connsiteX10" fmla="*/ 19 w 653154"/>
                <a:gd name="connsiteY10" fmla="*/ 388883 h 982886"/>
                <a:gd name="connsiteX11" fmla="*/ 98774 w 653154"/>
                <a:gd name="connsiteY11" fmla="*/ 348650 h 982886"/>
                <a:gd name="connsiteX12" fmla="*/ 259708 w 653154"/>
                <a:gd name="connsiteY12" fmla="*/ 348650 h 982886"/>
                <a:gd name="connsiteX13" fmla="*/ 321887 w 653154"/>
                <a:gd name="connsiteY13" fmla="*/ 330362 h 982886"/>
                <a:gd name="connsiteX14" fmla="*/ 395039 w 653154"/>
                <a:gd name="connsiteY14" fmla="*/ 348649 h 982886"/>
                <a:gd name="connsiteX15" fmla="*/ 519398 w 653154"/>
                <a:gd name="connsiteY15" fmla="*/ 388883 h 982886"/>
                <a:gd name="connsiteX16" fmla="*/ 398697 w 653154"/>
                <a:gd name="connsiteY16" fmla="*/ 465693 h 982886"/>
                <a:gd name="connsiteX17" fmla="*/ 314572 w 653154"/>
                <a:gd name="connsiteY17" fmla="*/ 626627 h 982886"/>
                <a:gd name="connsiteX18" fmla="*/ 215817 w 653154"/>
                <a:gd name="connsiteY18" fmla="*/ 897290 h 982886"/>
                <a:gd name="connsiteX19" fmla="*/ 109747 w 653154"/>
                <a:gd name="connsiteY19" fmla="*/ 981414 h 982886"/>
                <a:gd name="connsiteX20" fmla="*/ 212159 w 653154"/>
                <a:gd name="connsiteY20" fmla="*/ 937523 h 982886"/>
                <a:gd name="connsiteX21" fmla="*/ 288969 w 653154"/>
                <a:gd name="connsiteY21" fmla="*/ 776589 h 982886"/>
                <a:gd name="connsiteX22" fmla="*/ 362121 w 653154"/>
                <a:gd name="connsiteY22" fmla="*/ 568106 h 982886"/>
                <a:gd name="connsiteX23" fmla="*/ 449903 w 653154"/>
                <a:gd name="connsiteY23" fmla="*/ 443747 h 982886"/>
                <a:gd name="connsiteX24" fmla="*/ 545001 w 653154"/>
                <a:gd name="connsiteY24" fmla="*/ 410829 h 982886"/>
                <a:gd name="connsiteX25" fmla="*/ 640099 w 653154"/>
                <a:gd name="connsiteY25" fmla="*/ 403514 h 982886"/>
                <a:gd name="connsiteX26" fmla="*/ 640099 w 653154"/>
                <a:gd name="connsiteY26" fmla="*/ 374253 h 982886"/>
                <a:gd name="connsiteX0" fmla="*/ 640099 w 653154"/>
                <a:gd name="connsiteY0" fmla="*/ 374253 h 982886"/>
                <a:gd name="connsiteX1" fmla="*/ 526713 w 653154"/>
                <a:gd name="connsiteY1" fmla="*/ 366938 h 982886"/>
                <a:gd name="connsiteX2" fmla="*/ 347491 w 653154"/>
                <a:gd name="connsiteY2" fmla="*/ 312074 h 982886"/>
                <a:gd name="connsiteX3" fmla="*/ 285311 w 653154"/>
                <a:gd name="connsiteY3" fmla="*/ 136509 h 982886"/>
                <a:gd name="connsiteX4" fmla="*/ 182899 w 653154"/>
                <a:gd name="connsiteY4" fmla="*/ 1178 h 982886"/>
                <a:gd name="connsiteX5" fmla="*/ 234105 w 653154"/>
                <a:gd name="connsiteY5" fmla="*/ 77987 h 982886"/>
                <a:gd name="connsiteX6" fmla="*/ 299942 w 653154"/>
                <a:gd name="connsiteY6" fmla="*/ 202346 h 982886"/>
                <a:gd name="connsiteX7" fmla="*/ 303599 w 653154"/>
                <a:gd name="connsiteY7" fmla="*/ 286470 h 982886"/>
                <a:gd name="connsiteX8" fmla="*/ 256051 w 653154"/>
                <a:gd name="connsiteY8" fmla="*/ 341334 h 982886"/>
                <a:gd name="connsiteX9" fmla="*/ 106089 w 653154"/>
                <a:gd name="connsiteY9" fmla="*/ 341334 h 982886"/>
                <a:gd name="connsiteX10" fmla="*/ 19 w 653154"/>
                <a:gd name="connsiteY10" fmla="*/ 388883 h 982886"/>
                <a:gd name="connsiteX11" fmla="*/ 98774 w 653154"/>
                <a:gd name="connsiteY11" fmla="*/ 348650 h 982886"/>
                <a:gd name="connsiteX12" fmla="*/ 259708 w 653154"/>
                <a:gd name="connsiteY12" fmla="*/ 348650 h 982886"/>
                <a:gd name="connsiteX13" fmla="*/ 321887 w 653154"/>
                <a:gd name="connsiteY13" fmla="*/ 330362 h 982886"/>
                <a:gd name="connsiteX14" fmla="*/ 395039 w 653154"/>
                <a:gd name="connsiteY14" fmla="*/ 348649 h 982886"/>
                <a:gd name="connsiteX15" fmla="*/ 519398 w 653154"/>
                <a:gd name="connsiteY15" fmla="*/ 388883 h 982886"/>
                <a:gd name="connsiteX16" fmla="*/ 398697 w 653154"/>
                <a:gd name="connsiteY16" fmla="*/ 465693 h 982886"/>
                <a:gd name="connsiteX17" fmla="*/ 314572 w 653154"/>
                <a:gd name="connsiteY17" fmla="*/ 626627 h 982886"/>
                <a:gd name="connsiteX18" fmla="*/ 215817 w 653154"/>
                <a:gd name="connsiteY18" fmla="*/ 897290 h 982886"/>
                <a:gd name="connsiteX19" fmla="*/ 109747 w 653154"/>
                <a:gd name="connsiteY19" fmla="*/ 981414 h 982886"/>
                <a:gd name="connsiteX20" fmla="*/ 212159 w 653154"/>
                <a:gd name="connsiteY20" fmla="*/ 937523 h 982886"/>
                <a:gd name="connsiteX21" fmla="*/ 288969 w 653154"/>
                <a:gd name="connsiteY21" fmla="*/ 776589 h 982886"/>
                <a:gd name="connsiteX22" fmla="*/ 362121 w 653154"/>
                <a:gd name="connsiteY22" fmla="*/ 568106 h 982886"/>
                <a:gd name="connsiteX23" fmla="*/ 449903 w 653154"/>
                <a:gd name="connsiteY23" fmla="*/ 443747 h 982886"/>
                <a:gd name="connsiteX24" fmla="*/ 570605 w 653154"/>
                <a:gd name="connsiteY24" fmla="*/ 396199 h 982886"/>
                <a:gd name="connsiteX25" fmla="*/ 640099 w 653154"/>
                <a:gd name="connsiteY25" fmla="*/ 403514 h 982886"/>
                <a:gd name="connsiteX26" fmla="*/ 640099 w 653154"/>
                <a:gd name="connsiteY26" fmla="*/ 374253 h 982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53154" h="982886">
                  <a:moveTo>
                    <a:pt x="640099" y="374253"/>
                  </a:moveTo>
                  <a:cubicBezTo>
                    <a:pt x="621201" y="368157"/>
                    <a:pt x="575481" y="377301"/>
                    <a:pt x="526713" y="366938"/>
                  </a:cubicBezTo>
                  <a:cubicBezTo>
                    <a:pt x="477945" y="356575"/>
                    <a:pt x="387725" y="350479"/>
                    <a:pt x="347491" y="312074"/>
                  </a:cubicBezTo>
                  <a:cubicBezTo>
                    <a:pt x="307257" y="273669"/>
                    <a:pt x="312743" y="188325"/>
                    <a:pt x="285311" y="136509"/>
                  </a:cubicBezTo>
                  <a:cubicBezTo>
                    <a:pt x="257879" y="84693"/>
                    <a:pt x="191433" y="10932"/>
                    <a:pt x="182899" y="1178"/>
                  </a:cubicBezTo>
                  <a:cubicBezTo>
                    <a:pt x="174365" y="-8576"/>
                    <a:pt x="214598" y="44459"/>
                    <a:pt x="234105" y="77987"/>
                  </a:cubicBezTo>
                  <a:cubicBezTo>
                    <a:pt x="253612" y="111515"/>
                    <a:pt x="288360" y="167599"/>
                    <a:pt x="299942" y="202346"/>
                  </a:cubicBezTo>
                  <a:cubicBezTo>
                    <a:pt x="311524" y="237093"/>
                    <a:pt x="310914" y="263305"/>
                    <a:pt x="303599" y="286470"/>
                  </a:cubicBezTo>
                  <a:cubicBezTo>
                    <a:pt x="296284" y="309635"/>
                    <a:pt x="288969" y="332190"/>
                    <a:pt x="256051" y="341334"/>
                  </a:cubicBezTo>
                  <a:cubicBezTo>
                    <a:pt x="223133" y="350478"/>
                    <a:pt x="148761" y="333409"/>
                    <a:pt x="106089" y="341334"/>
                  </a:cubicBezTo>
                  <a:cubicBezTo>
                    <a:pt x="63417" y="349259"/>
                    <a:pt x="1238" y="387664"/>
                    <a:pt x="19" y="388883"/>
                  </a:cubicBezTo>
                  <a:cubicBezTo>
                    <a:pt x="-1200" y="390102"/>
                    <a:pt x="55493" y="355355"/>
                    <a:pt x="98774" y="348650"/>
                  </a:cubicBezTo>
                  <a:cubicBezTo>
                    <a:pt x="142055" y="341945"/>
                    <a:pt x="222523" y="351698"/>
                    <a:pt x="259708" y="348650"/>
                  </a:cubicBezTo>
                  <a:cubicBezTo>
                    <a:pt x="296893" y="345602"/>
                    <a:pt x="299332" y="330362"/>
                    <a:pt x="321887" y="330362"/>
                  </a:cubicBezTo>
                  <a:cubicBezTo>
                    <a:pt x="344442" y="330362"/>
                    <a:pt x="362121" y="338896"/>
                    <a:pt x="395039" y="348649"/>
                  </a:cubicBezTo>
                  <a:cubicBezTo>
                    <a:pt x="427957" y="358402"/>
                    <a:pt x="518788" y="369376"/>
                    <a:pt x="519398" y="388883"/>
                  </a:cubicBezTo>
                  <a:cubicBezTo>
                    <a:pt x="520008" y="408390"/>
                    <a:pt x="432835" y="426069"/>
                    <a:pt x="398697" y="465693"/>
                  </a:cubicBezTo>
                  <a:cubicBezTo>
                    <a:pt x="364559" y="505317"/>
                    <a:pt x="345052" y="554694"/>
                    <a:pt x="314572" y="626627"/>
                  </a:cubicBezTo>
                  <a:cubicBezTo>
                    <a:pt x="284092" y="698560"/>
                    <a:pt x="249954" y="838159"/>
                    <a:pt x="215817" y="897290"/>
                  </a:cubicBezTo>
                  <a:cubicBezTo>
                    <a:pt x="181680" y="956421"/>
                    <a:pt x="110357" y="974709"/>
                    <a:pt x="109747" y="981414"/>
                  </a:cubicBezTo>
                  <a:cubicBezTo>
                    <a:pt x="109137" y="988119"/>
                    <a:pt x="182289" y="971660"/>
                    <a:pt x="212159" y="937523"/>
                  </a:cubicBezTo>
                  <a:cubicBezTo>
                    <a:pt x="242029" y="903386"/>
                    <a:pt x="263975" y="838158"/>
                    <a:pt x="288969" y="776589"/>
                  </a:cubicBezTo>
                  <a:cubicBezTo>
                    <a:pt x="313963" y="715020"/>
                    <a:pt x="335299" y="623580"/>
                    <a:pt x="362121" y="568106"/>
                  </a:cubicBezTo>
                  <a:cubicBezTo>
                    <a:pt x="388943" y="512632"/>
                    <a:pt x="419423" y="469960"/>
                    <a:pt x="449903" y="443747"/>
                  </a:cubicBezTo>
                  <a:cubicBezTo>
                    <a:pt x="480383" y="417534"/>
                    <a:pt x="538906" y="402904"/>
                    <a:pt x="570605" y="396199"/>
                  </a:cubicBezTo>
                  <a:cubicBezTo>
                    <a:pt x="602304" y="389494"/>
                    <a:pt x="624249" y="409610"/>
                    <a:pt x="640099" y="403514"/>
                  </a:cubicBezTo>
                  <a:cubicBezTo>
                    <a:pt x="655949" y="397418"/>
                    <a:pt x="658997" y="380349"/>
                    <a:pt x="640099" y="374253"/>
                  </a:cubicBezTo>
                  <a:close/>
                </a:path>
              </a:pathLst>
            </a:cu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8" name="Volný tvar 7"/>
            <p:cNvSpPr/>
            <p:nvPr/>
          </p:nvSpPr>
          <p:spPr>
            <a:xfrm>
              <a:off x="882081" y="318111"/>
              <a:ext cx="638830" cy="1106906"/>
            </a:xfrm>
            <a:custGeom>
              <a:avLst/>
              <a:gdLst>
                <a:gd name="connsiteX0" fmla="*/ 362105 w 365869"/>
                <a:gd name="connsiteY0" fmla="*/ 1104694 h 1111950"/>
                <a:gd name="connsiteX1" fmla="*/ 241404 w 365869"/>
                <a:gd name="connsiteY1" fmla="*/ 738934 h 1111950"/>
                <a:gd name="connsiteX2" fmla="*/ 223116 w 365869"/>
                <a:gd name="connsiteY2" fmla="*/ 409750 h 1111950"/>
                <a:gd name="connsiteX3" fmla="*/ 215801 w 365869"/>
                <a:gd name="connsiteY3" fmla="*/ 226870 h 1111950"/>
                <a:gd name="connsiteX4" fmla="*/ 109731 w 365869"/>
                <a:gd name="connsiteY4" fmla="*/ 51306 h 1111950"/>
                <a:gd name="connsiteX5" fmla="*/ 3 w 365869"/>
                <a:gd name="connsiteY5" fmla="*/ 99 h 1111950"/>
                <a:gd name="connsiteX6" fmla="*/ 113388 w 365869"/>
                <a:gd name="connsiteY6" fmla="*/ 43990 h 1111950"/>
                <a:gd name="connsiteX7" fmla="*/ 230431 w 365869"/>
                <a:gd name="connsiteY7" fmla="*/ 212240 h 1111950"/>
                <a:gd name="connsiteX8" fmla="*/ 237747 w 365869"/>
                <a:gd name="connsiteY8" fmla="*/ 395120 h 1111950"/>
                <a:gd name="connsiteX9" fmla="*/ 248719 w 365869"/>
                <a:gd name="connsiteY9" fmla="*/ 716989 h 1111950"/>
                <a:gd name="connsiteX10" fmla="*/ 325529 w 365869"/>
                <a:gd name="connsiteY10" fmla="*/ 962048 h 1111950"/>
                <a:gd name="connsiteX11" fmla="*/ 362105 w 365869"/>
                <a:gd name="connsiteY11" fmla="*/ 1104694 h 1111950"/>
                <a:gd name="connsiteX0" fmla="*/ 362105 w 366786"/>
                <a:gd name="connsiteY0" fmla="*/ 1104694 h 1106975"/>
                <a:gd name="connsiteX1" fmla="*/ 226774 w 366786"/>
                <a:gd name="connsiteY1" fmla="*/ 852320 h 1106975"/>
                <a:gd name="connsiteX2" fmla="*/ 241404 w 366786"/>
                <a:gd name="connsiteY2" fmla="*/ 738934 h 1106975"/>
                <a:gd name="connsiteX3" fmla="*/ 223116 w 366786"/>
                <a:gd name="connsiteY3" fmla="*/ 409750 h 1106975"/>
                <a:gd name="connsiteX4" fmla="*/ 215801 w 366786"/>
                <a:gd name="connsiteY4" fmla="*/ 226870 h 1106975"/>
                <a:gd name="connsiteX5" fmla="*/ 109731 w 366786"/>
                <a:gd name="connsiteY5" fmla="*/ 51306 h 1106975"/>
                <a:gd name="connsiteX6" fmla="*/ 3 w 366786"/>
                <a:gd name="connsiteY6" fmla="*/ 99 h 1106975"/>
                <a:gd name="connsiteX7" fmla="*/ 113388 w 366786"/>
                <a:gd name="connsiteY7" fmla="*/ 43990 h 1106975"/>
                <a:gd name="connsiteX8" fmla="*/ 230431 w 366786"/>
                <a:gd name="connsiteY8" fmla="*/ 212240 h 1106975"/>
                <a:gd name="connsiteX9" fmla="*/ 237747 w 366786"/>
                <a:gd name="connsiteY9" fmla="*/ 395120 h 1106975"/>
                <a:gd name="connsiteX10" fmla="*/ 248719 w 366786"/>
                <a:gd name="connsiteY10" fmla="*/ 716989 h 1106975"/>
                <a:gd name="connsiteX11" fmla="*/ 325529 w 366786"/>
                <a:gd name="connsiteY11" fmla="*/ 962048 h 1106975"/>
                <a:gd name="connsiteX12" fmla="*/ 362105 w 366786"/>
                <a:gd name="connsiteY12" fmla="*/ 1104694 h 1106975"/>
                <a:gd name="connsiteX0" fmla="*/ 629765 w 669684"/>
                <a:gd name="connsiteY0" fmla="*/ 1104694 h 1123831"/>
                <a:gd name="connsiteX1" fmla="*/ 658 w 669684"/>
                <a:gd name="connsiteY1" fmla="*/ 530451 h 1123831"/>
                <a:gd name="connsiteX2" fmla="*/ 509064 w 669684"/>
                <a:gd name="connsiteY2" fmla="*/ 738934 h 1123831"/>
                <a:gd name="connsiteX3" fmla="*/ 490776 w 669684"/>
                <a:gd name="connsiteY3" fmla="*/ 409750 h 1123831"/>
                <a:gd name="connsiteX4" fmla="*/ 483461 w 669684"/>
                <a:gd name="connsiteY4" fmla="*/ 226870 h 1123831"/>
                <a:gd name="connsiteX5" fmla="*/ 377391 w 669684"/>
                <a:gd name="connsiteY5" fmla="*/ 51306 h 1123831"/>
                <a:gd name="connsiteX6" fmla="*/ 267663 w 669684"/>
                <a:gd name="connsiteY6" fmla="*/ 99 h 1123831"/>
                <a:gd name="connsiteX7" fmla="*/ 381048 w 669684"/>
                <a:gd name="connsiteY7" fmla="*/ 43990 h 1123831"/>
                <a:gd name="connsiteX8" fmla="*/ 498091 w 669684"/>
                <a:gd name="connsiteY8" fmla="*/ 212240 h 1123831"/>
                <a:gd name="connsiteX9" fmla="*/ 505407 w 669684"/>
                <a:gd name="connsiteY9" fmla="*/ 395120 h 1123831"/>
                <a:gd name="connsiteX10" fmla="*/ 516379 w 669684"/>
                <a:gd name="connsiteY10" fmla="*/ 716989 h 1123831"/>
                <a:gd name="connsiteX11" fmla="*/ 593189 w 669684"/>
                <a:gd name="connsiteY11" fmla="*/ 962048 h 1123831"/>
                <a:gd name="connsiteX12" fmla="*/ 629765 w 669684"/>
                <a:gd name="connsiteY12" fmla="*/ 1104694 h 1123831"/>
                <a:gd name="connsiteX0" fmla="*/ 630688 w 637522"/>
                <a:gd name="connsiteY0" fmla="*/ 1104694 h 1109174"/>
                <a:gd name="connsiteX1" fmla="*/ 462437 w 637522"/>
                <a:gd name="connsiteY1" fmla="*/ 797457 h 1109174"/>
                <a:gd name="connsiteX2" fmla="*/ 1581 w 637522"/>
                <a:gd name="connsiteY2" fmla="*/ 530451 h 1109174"/>
                <a:gd name="connsiteX3" fmla="*/ 509987 w 637522"/>
                <a:gd name="connsiteY3" fmla="*/ 738934 h 1109174"/>
                <a:gd name="connsiteX4" fmla="*/ 491699 w 637522"/>
                <a:gd name="connsiteY4" fmla="*/ 409750 h 1109174"/>
                <a:gd name="connsiteX5" fmla="*/ 484384 w 637522"/>
                <a:gd name="connsiteY5" fmla="*/ 226870 h 1109174"/>
                <a:gd name="connsiteX6" fmla="*/ 378314 w 637522"/>
                <a:gd name="connsiteY6" fmla="*/ 51306 h 1109174"/>
                <a:gd name="connsiteX7" fmla="*/ 268586 w 637522"/>
                <a:gd name="connsiteY7" fmla="*/ 99 h 1109174"/>
                <a:gd name="connsiteX8" fmla="*/ 381971 w 637522"/>
                <a:gd name="connsiteY8" fmla="*/ 43990 h 1109174"/>
                <a:gd name="connsiteX9" fmla="*/ 499014 w 637522"/>
                <a:gd name="connsiteY9" fmla="*/ 212240 h 1109174"/>
                <a:gd name="connsiteX10" fmla="*/ 506330 w 637522"/>
                <a:gd name="connsiteY10" fmla="*/ 395120 h 1109174"/>
                <a:gd name="connsiteX11" fmla="*/ 517302 w 637522"/>
                <a:gd name="connsiteY11" fmla="*/ 716989 h 1109174"/>
                <a:gd name="connsiteX12" fmla="*/ 594112 w 637522"/>
                <a:gd name="connsiteY12" fmla="*/ 962048 h 1109174"/>
                <a:gd name="connsiteX13" fmla="*/ 630688 w 637522"/>
                <a:gd name="connsiteY13" fmla="*/ 1104694 h 1109174"/>
                <a:gd name="connsiteX0" fmla="*/ 630688 w 637522"/>
                <a:gd name="connsiteY0" fmla="*/ 1104694 h 1109174"/>
                <a:gd name="connsiteX1" fmla="*/ 462437 w 637522"/>
                <a:gd name="connsiteY1" fmla="*/ 797457 h 1109174"/>
                <a:gd name="connsiteX2" fmla="*/ 1581 w 637522"/>
                <a:gd name="connsiteY2" fmla="*/ 530451 h 1109174"/>
                <a:gd name="connsiteX3" fmla="*/ 509987 w 637522"/>
                <a:gd name="connsiteY3" fmla="*/ 738934 h 1109174"/>
                <a:gd name="connsiteX4" fmla="*/ 491699 w 637522"/>
                <a:gd name="connsiteY4" fmla="*/ 409750 h 1109174"/>
                <a:gd name="connsiteX5" fmla="*/ 484384 w 637522"/>
                <a:gd name="connsiteY5" fmla="*/ 226870 h 1109174"/>
                <a:gd name="connsiteX6" fmla="*/ 378314 w 637522"/>
                <a:gd name="connsiteY6" fmla="*/ 51306 h 1109174"/>
                <a:gd name="connsiteX7" fmla="*/ 268586 w 637522"/>
                <a:gd name="connsiteY7" fmla="*/ 99 h 1109174"/>
                <a:gd name="connsiteX8" fmla="*/ 381971 w 637522"/>
                <a:gd name="connsiteY8" fmla="*/ 43990 h 1109174"/>
                <a:gd name="connsiteX9" fmla="*/ 499014 w 637522"/>
                <a:gd name="connsiteY9" fmla="*/ 212240 h 1109174"/>
                <a:gd name="connsiteX10" fmla="*/ 506330 w 637522"/>
                <a:gd name="connsiteY10" fmla="*/ 395120 h 1109174"/>
                <a:gd name="connsiteX11" fmla="*/ 517302 w 637522"/>
                <a:gd name="connsiteY11" fmla="*/ 716989 h 1109174"/>
                <a:gd name="connsiteX12" fmla="*/ 594112 w 637522"/>
                <a:gd name="connsiteY12" fmla="*/ 962048 h 1109174"/>
                <a:gd name="connsiteX13" fmla="*/ 630688 w 637522"/>
                <a:gd name="connsiteY13" fmla="*/ 1104694 h 1109174"/>
                <a:gd name="connsiteX0" fmla="*/ 630688 w 637522"/>
                <a:gd name="connsiteY0" fmla="*/ 1104694 h 1109174"/>
                <a:gd name="connsiteX1" fmla="*/ 462437 w 637522"/>
                <a:gd name="connsiteY1" fmla="*/ 797457 h 1109174"/>
                <a:gd name="connsiteX2" fmla="*/ 1581 w 637522"/>
                <a:gd name="connsiteY2" fmla="*/ 530451 h 1109174"/>
                <a:gd name="connsiteX3" fmla="*/ 425862 w 637522"/>
                <a:gd name="connsiteY3" fmla="*/ 768196 h 1109174"/>
                <a:gd name="connsiteX4" fmla="*/ 509987 w 637522"/>
                <a:gd name="connsiteY4" fmla="*/ 738934 h 1109174"/>
                <a:gd name="connsiteX5" fmla="*/ 491699 w 637522"/>
                <a:gd name="connsiteY5" fmla="*/ 409750 h 1109174"/>
                <a:gd name="connsiteX6" fmla="*/ 484384 w 637522"/>
                <a:gd name="connsiteY6" fmla="*/ 226870 h 1109174"/>
                <a:gd name="connsiteX7" fmla="*/ 378314 w 637522"/>
                <a:gd name="connsiteY7" fmla="*/ 51306 h 1109174"/>
                <a:gd name="connsiteX8" fmla="*/ 268586 w 637522"/>
                <a:gd name="connsiteY8" fmla="*/ 99 h 1109174"/>
                <a:gd name="connsiteX9" fmla="*/ 381971 w 637522"/>
                <a:gd name="connsiteY9" fmla="*/ 43990 h 1109174"/>
                <a:gd name="connsiteX10" fmla="*/ 499014 w 637522"/>
                <a:gd name="connsiteY10" fmla="*/ 212240 h 1109174"/>
                <a:gd name="connsiteX11" fmla="*/ 506330 w 637522"/>
                <a:gd name="connsiteY11" fmla="*/ 395120 h 1109174"/>
                <a:gd name="connsiteX12" fmla="*/ 517302 w 637522"/>
                <a:gd name="connsiteY12" fmla="*/ 716989 h 1109174"/>
                <a:gd name="connsiteX13" fmla="*/ 594112 w 637522"/>
                <a:gd name="connsiteY13" fmla="*/ 962048 h 1109174"/>
                <a:gd name="connsiteX14" fmla="*/ 630688 w 637522"/>
                <a:gd name="connsiteY14" fmla="*/ 1104694 h 1109174"/>
                <a:gd name="connsiteX0" fmla="*/ 630501 w 633818"/>
                <a:gd name="connsiteY0" fmla="*/ 1104694 h 1107240"/>
                <a:gd name="connsiteX1" fmla="*/ 517114 w 633818"/>
                <a:gd name="connsiteY1" fmla="*/ 845006 h 1107240"/>
                <a:gd name="connsiteX2" fmla="*/ 1394 w 633818"/>
                <a:gd name="connsiteY2" fmla="*/ 530451 h 1107240"/>
                <a:gd name="connsiteX3" fmla="*/ 425675 w 633818"/>
                <a:gd name="connsiteY3" fmla="*/ 768196 h 1107240"/>
                <a:gd name="connsiteX4" fmla="*/ 509800 w 633818"/>
                <a:gd name="connsiteY4" fmla="*/ 738934 h 1107240"/>
                <a:gd name="connsiteX5" fmla="*/ 491512 w 633818"/>
                <a:gd name="connsiteY5" fmla="*/ 409750 h 1107240"/>
                <a:gd name="connsiteX6" fmla="*/ 484197 w 633818"/>
                <a:gd name="connsiteY6" fmla="*/ 226870 h 1107240"/>
                <a:gd name="connsiteX7" fmla="*/ 378127 w 633818"/>
                <a:gd name="connsiteY7" fmla="*/ 51306 h 1107240"/>
                <a:gd name="connsiteX8" fmla="*/ 268399 w 633818"/>
                <a:gd name="connsiteY8" fmla="*/ 99 h 1107240"/>
                <a:gd name="connsiteX9" fmla="*/ 381784 w 633818"/>
                <a:gd name="connsiteY9" fmla="*/ 43990 h 1107240"/>
                <a:gd name="connsiteX10" fmla="*/ 498827 w 633818"/>
                <a:gd name="connsiteY10" fmla="*/ 212240 h 1107240"/>
                <a:gd name="connsiteX11" fmla="*/ 506143 w 633818"/>
                <a:gd name="connsiteY11" fmla="*/ 395120 h 1107240"/>
                <a:gd name="connsiteX12" fmla="*/ 517115 w 633818"/>
                <a:gd name="connsiteY12" fmla="*/ 716989 h 1107240"/>
                <a:gd name="connsiteX13" fmla="*/ 593925 w 633818"/>
                <a:gd name="connsiteY13" fmla="*/ 962048 h 1107240"/>
                <a:gd name="connsiteX14" fmla="*/ 630501 w 633818"/>
                <a:gd name="connsiteY14" fmla="*/ 1104694 h 1107240"/>
                <a:gd name="connsiteX0" fmla="*/ 630501 w 633508"/>
                <a:gd name="connsiteY0" fmla="*/ 1104694 h 1106906"/>
                <a:gd name="connsiteX1" fmla="*/ 517114 w 633508"/>
                <a:gd name="connsiteY1" fmla="*/ 845006 h 1106906"/>
                <a:gd name="connsiteX2" fmla="*/ 1394 w 633508"/>
                <a:gd name="connsiteY2" fmla="*/ 530451 h 1106906"/>
                <a:gd name="connsiteX3" fmla="*/ 425675 w 633508"/>
                <a:gd name="connsiteY3" fmla="*/ 768196 h 1106906"/>
                <a:gd name="connsiteX4" fmla="*/ 509800 w 633508"/>
                <a:gd name="connsiteY4" fmla="*/ 738934 h 1106906"/>
                <a:gd name="connsiteX5" fmla="*/ 491512 w 633508"/>
                <a:gd name="connsiteY5" fmla="*/ 409750 h 1106906"/>
                <a:gd name="connsiteX6" fmla="*/ 484197 w 633508"/>
                <a:gd name="connsiteY6" fmla="*/ 226870 h 1106906"/>
                <a:gd name="connsiteX7" fmla="*/ 378127 w 633508"/>
                <a:gd name="connsiteY7" fmla="*/ 51306 h 1106906"/>
                <a:gd name="connsiteX8" fmla="*/ 268399 w 633508"/>
                <a:gd name="connsiteY8" fmla="*/ 99 h 1106906"/>
                <a:gd name="connsiteX9" fmla="*/ 381784 w 633508"/>
                <a:gd name="connsiteY9" fmla="*/ 43990 h 1106906"/>
                <a:gd name="connsiteX10" fmla="*/ 498827 w 633508"/>
                <a:gd name="connsiteY10" fmla="*/ 212240 h 1106906"/>
                <a:gd name="connsiteX11" fmla="*/ 506143 w 633508"/>
                <a:gd name="connsiteY11" fmla="*/ 395120 h 1106906"/>
                <a:gd name="connsiteX12" fmla="*/ 517115 w 633508"/>
                <a:gd name="connsiteY12" fmla="*/ 716989 h 1106906"/>
                <a:gd name="connsiteX13" fmla="*/ 520773 w 633508"/>
                <a:gd name="connsiteY13" fmla="*/ 819403 h 1106906"/>
                <a:gd name="connsiteX14" fmla="*/ 593925 w 633508"/>
                <a:gd name="connsiteY14" fmla="*/ 962048 h 1106906"/>
                <a:gd name="connsiteX15" fmla="*/ 630501 w 633508"/>
                <a:gd name="connsiteY15" fmla="*/ 1104694 h 1106906"/>
                <a:gd name="connsiteX0" fmla="*/ 635823 w 638830"/>
                <a:gd name="connsiteY0" fmla="*/ 1104694 h 1106906"/>
                <a:gd name="connsiteX1" fmla="*/ 522436 w 638830"/>
                <a:gd name="connsiteY1" fmla="*/ 845006 h 1106906"/>
                <a:gd name="connsiteX2" fmla="*/ 6716 w 638830"/>
                <a:gd name="connsiteY2" fmla="*/ 530451 h 1106906"/>
                <a:gd name="connsiteX3" fmla="*/ 259090 w 638830"/>
                <a:gd name="connsiteY3" fmla="*/ 599947 h 1106906"/>
                <a:gd name="connsiteX4" fmla="*/ 430997 w 638830"/>
                <a:gd name="connsiteY4" fmla="*/ 768196 h 1106906"/>
                <a:gd name="connsiteX5" fmla="*/ 515122 w 638830"/>
                <a:gd name="connsiteY5" fmla="*/ 738934 h 1106906"/>
                <a:gd name="connsiteX6" fmla="*/ 496834 w 638830"/>
                <a:gd name="connsiteY6" fmla="*/ 409750 h 1106906"/>
                <a:gd name="connsiteX7" fmla="*/ 489519 w 638830"/>
                <a:gd name="connsiteY7" fmla="*/ 226870 h 1106906"/>
                <a:gd name="connsiteX8" fmla="*/ 383449 w 638830"/>
                <a:gd name="connsiteY8" fmla="*/ 51306 h 1106906"/>
                <a:gd name="connsiteX9" fmla="*/ 273721 w 638830"/>
                <a:gd name="connsiteY9" fmla="*/ 99 h 1106906"/>
                <a:gd name="connsiteX10" fmla="*/ 387106 w 638830"/>
                <a:gd name="connsiteY10" fmla="*/ 43990 h 1106906"/>
                <a:gd name="connsiteX11" fmla="*/ 504149 w 638830"/>
                <a:gd name="connsiteY11" fmla="*/ 212240 h 1106906"/>
                <a:gd name="connsiteX12" fmla="*/ 511465 w 638830"/>
                <a:gd name="connsiteY12" fmla="*/ 395120 h 1106906"/>
                <a:gd name="connsiteX13" fmla="*/ 522437 w 638830"/>
                <a:gd name="connsiteY13" fmla="*/ 716989 h 1106906"/>
                <a:gd name="connsiteX14" fmla="*/ 526095 w 638830"/>
                <a:gd name="connsiteY14" fmla="*/ 819403 h 1106906"/>
                <a:gd name="connsiteX15" fmla="*/ 599247 w 638830"/>
                <a:gd name="connsiteY15" fmla="*/ 962048 h 1106906"/>
                <a:gd name="connsiteX16" fmla="*/ 635823 w 638830"/>
                <a:gd name="connsiteY16" fmla="*/ 1104694 h 1106906"/>
                <a:gd name="connsiteX0" fmla="*/ 635823 w 638830"/>
                <a:gd name="connsiteY0" fmla="*/ 1104694 h 1106906"/>
                <a:gd name="connsiteX1" fmla="*/ 522436 w 638830"/>
                <a:gd name="connsiteY1" fmla="*/ 845006 h 1106906"/>
                <a:gd name="connsiteX2" fmla="*/ 251775 w 638830"/>
                <a:gd name="connsiteY2" fmla="*/ 629207 h 1106906"/>
                <a:gd name="connsiteX3" fmla="*/ 6716 w 638830"/>
                <a:gd name="connsiteY3" fmla="*/ 530451 h 1106906"/>
                <a:gd name="connsiteX4" fmla="*/ 259090 w 638830"/>
                <a:gd name="connsiteY4" fmla="*/ 599947 h 1106906"/>
                <a:gd name="connsiteX5" fmla="*/ 430997 w 638830"/>
                <a:gd name="connsiteY5" fmla="*/ 768196 h 1106906"/>
                <a:gd name="connsiteX6" fmla="*/ 515122 w 638830"/>
                <a:gd name="connsiteY6" fmla="*/ 738934 h 1106906"/>
                <a:gd name="connsiteX7" fmla="*/ 496834 w 638830"/>
                <a:gd name="connsiteY7" fmla="*/ 409750 h 1106906"/>
                <a:gd name="connsiteX8" fmla="*/ 489519 w 638830"/>
                <a:gd name="connsiteY8" fmla="*/ 226870 h 1106906"/>
                <a:gd name="connsiteX9" fmla="*/ 383449 w 638830"/>
                <a:gd name="connsiteY9" fmla="*/ 51306 h 1106906"/>
                <a:gd name="connsiteX10" fmla="*/ 273721 w 638830"/>
                <a:gd name="connsiteY10" fmla="*/ 99 h 1106906"/>
                <a:gd name="connsiteX11" fmla="*/ 387106 w 638830"/>
                <a:gd name="connsiteY11" fmla="*/ 43990 h 1106906"/>
                <a:gd name="connsiteX12" fmla="*/ 504149 w 638830"/>
                <a:gd name="connsiteY12" fmla="*/ 212240 h 1106906"/>
                <a:gd name="connsiteX13" fmla="*/ 511465 w 638830"/>
                <a:gd name="connsiteY13" fmla="*/ 395120 h 1106906"/>
                <a:gd name="connsiteX14" fmla="*/ 522437 w 638830"/>
                <a:gd name="connsiteY14" fmla="*/ 716989 h 1106906"/>
                <a:gd name="connsiteX15" fmla="*/ 526095 w 638830"/>
                <a:gd name="connsiteY15" fmla="*/ 819403 h 1106906"/>
                <a:gd name="connsiteX16" fmla="*/ 599247 w 638830"/>
                <a:gd name="connsiteY16" fmla="*/ 962048 h 1106906"/>
                <a:gd name="connsiteX17" fmla="*/ 635823 w 638830"/>
                <a:gd name="connsiteY17" fmla="*/ 1104694 h 1106906"/>
                <a:gd name="connsiteX0" fmla="*/ 635823 w 638830"/>
                <a:gd name="connsiteY0" fmla="*/ 1104694 h 1106906"/>
                <a:gd name="connsiteX1" fmla="*/ 522436 w 638830"/>
                <a:gd name="connsiteY1" fmla="*/ 845006 h 1106906"/>
                <a:gd name="connsiteX2" fmla="*/ 251775 w 638830"/>
                <a:gd name="connsiteY2" fmla="*/ 629207 h 1106906"/>
                <a:gd name="connsiteX3" fmla="*/ 6716 w 638830"/>
                <a:gd name="connsiteY3" fmla="*/ 530451 h 1106906"/>
                <a:gd name="connsiteX4" fmla="*/ 259090 w 638830"/>
                <a:gd name="connsiteY4" fmla="*/ 599947 h 1106906"/>
                <a:gd name="connsiteX5" fmla="*/ 412709 w 638830"/>
                <a:gd name="connsiteY5" fmla="*/ 764538 h 1106906"/>
                <a:gd name="connsiteX6" fmla="*/ 515122 w 638830"/>
                <a:gd name="connsiteY6" fmla="*/ 738934 h 1106906"/>
                <a:gd name="connsiteX7" fmla="*/ 496834 w 638830"/>
                <a:gd name="connsiteY7" fmla="*/ 409750 h 1106906"/>
                <a:gd name="connsiteX8" fmla="*/ 489519 w 638830"/>
                <a:gd name="connsiteY8" fmla="*/ 226870 h 1106906"/>
                <a:gd name="connsiteX9" fmla="*/ 383449 w 638830"/>
                <a:gd name="connsiteY9" fmla="*/ 51306 h 1106906"/>
                <a:gd name="connsiteX10" fmla="*/ 273721 w 638830"/>
                <a:gd name="connsiteY10" fmla="*/ 99 h 1106906"/>
                <a:gd name="connsiteX11" fmla="*/ 387106 w 638830"/>
                <a:gd name="connsiteY11" fmla="*/ 43990 h 1106906"/>
                <a:gd name="connsiteX12" fmla="*/ 504149 w 638830"/>
                <a:gd name="connsiteY12" fmla="*/ 212240 h 1106906"/>
                <a:gd name="connsiteX13" fmla="*/ 511465 w 638830"/>
                <a:gd name="connsiteY13" fmla="*/ 395120 h 1106906"/>
                <a:gd name="connsiteX14" fmla="*/ 522437 w 638830"/>
                <a:gd name="connsiteY14" fmla="*/ 716989 h 1106906"/>
                <a:gd name="connsiteX15" fmla="*/ 526095 w 638830"/>
                <a:gd name="connsiteY15" fmla="*/ 819403 h 1106906"/>
                <a:gd name="connsiteX16" fmla="*/ 599247 w 638830"/>
                <a:gd name="connsiteY16" fmla="*/ 962048 h 1106906"/>
                <a:gd name="connsiteX17" fmla="*/ 635823 w 638830"/>
                <a:gd name="connsiteY17" fmla="*/ 1104694 h 1106906"/>
                <a:gd name="connsiteX0" fmla="*/ 635823 w 638830"/>
                <a:gd name="connsiteY0" fmla="*/ 1104694 h 1106906"/>
                <a:gd name="connsiteX1" fmla="*/ 522436 w 638830"/>
                <a:gd name="connsiteY1" fmla="*/ 845006 h 1106906"/>
                <a:gd name="connsiteX2" fmla="*/ 251775 w 638830"/>
                <a:gd name="connsiteY2" fmla="*/ 629207 h 1106906"/>
                <a:gd name="connsiteX3" fmla="*/ 6716 w 638830"/>
                <a:gd name="connsiteY3" fmla="*/ 530451 h 1106906"/>
                <a:gd name="connsiteX4" fmla="*/ 259090 w 638830"/>
                <a:gd name="connsiteY4" fmla="*/ 599947 h 1106906"/>
                <a:gd name="connsiteX5" fmla="*/ 445628 w 638830"/>
                <a:gd name="connsiteY5" fmla="*/ 738935 h 1106906"/>
                <a:gd name="connsiteX6" fmla="*/ 515122 w 638830"/>
                <a:gd name="connsiteY6" fmla="*/ 738934 h 1106906"/>
                <a:gd name="connsiteX7" fmla="*/ 496834 w 638830"/>
                <a:gd name="connsiteY7" fmla="*/ 409750 h 1106906"/>
                <a:gd name="connsiteX8" fmla="*/ 489519 w 638830"/>
                <a:gd name="connsiteY8" fmla="*/ 226870 h 1106906"/>
                <a:gd name="connsiteX9" fmla="*/ 383449 w 638830"/>
                <a:gd name="connsiteY9" fmla="*/ 51306 h 1106906"/>
                <a:gd name="connsiteX10" fmla="*/ 273721 w 638830"/>
                <a:gd name="connsiteY10" fmla="*/ 99 h 1106906"/>
                <a:gd name="connsiteX11" fmla="*/ 387106 w 638830"/>
                <a:gd name="connsiteY11" fmla="*/ 43990 h 1106906"/>
                <a:gd name="connsiteX12" fmla="*/ 504149 w 638830"/>
                <a:gd name="connsiteY12" fmla="*/ 212240 h 1106906"/>
                <a:gd name="connsiteX13" fmla="*/ 511465 w 638830"/>
                <a:gd name="connsiteY13" fmla="*/ 395120 h 1106906"/>
                <a:gd name="connsiteX14" fmla="*/ 522437 w 638830"/>
                <a:gd name="connsiteY14" fmla="*/ 716989 h 1106906"/>
                <a:gd name="connsiteX15" fmla="*/ 526095 w 638830"/>
                <a:gd name="connsiteY15" fmla="*/ 819403 h 1106906"/>
                <a:gd name="connsiteX16" fmla="*/ 599247 w 638830"/>
                <a:gd name="connsiteY16" fmla="*/ 962048 h 1106906"/>
                <a:gd name="connsiteX17" fmla="*/ 635823 w 638830"/>
                <a:gd name="connsiteY17" fmla="*/ 1104694 h 1106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38830" h="1106906">
                  <a:moveTo>
                    <a:pt x="635823" y="1104694"/>
                  </a:moveTo>
                  <a:cubicBezTo>
                    <a:pt x="623021" y="1085187"/>
                    <a:pt x="572423" y="893164"/>
                    <a:pt x="522436" y="845006"/>
                  </a:cubicBezTo>
                  <a:cubicBezTo>
                    <a:pt x="457209" y="771854"/>
                    <a:pt x="337728" y="681633"/>
                    <a:pt x="251775" y="629207"/>
                  </a:cubicBezTo>
                  <a:cubicBezTo>
                    <a:pt x="165822" y="576781"/>
                    <a:pt x="4278" y="541424"/>
                    <a:pt x="6716" y="530451"/>
                  </a:cubicBezTo>
                  <a:cubicBezTo>
                    <a:pt x="-42052" y="497532"/>
                    <a:pt x="188377" y="560323"/>
                    <a:pt x="259090" y="599947"/>
                  </a:cubicBezTo>
                  <a:cubicBezTo>
                    <a:pt x="329803" y="639571"/>
                    <a:pt x="398079" y="723695"/>
                    <a:pt x="445628" y="738935"/>
                  </a:cubicBezTo>
                  <a:cubicBezTo>
                    <a:pt x="493177" y="754175"/>
                    <a:pt x="506588" y="793798"/>
                    <a:pt x="515122" y="738934"/>
                  </a:cubicBezTo>
                  <a:cubicBezTo>
                    <a:pt x="523656" y="684070"/>
                    <a:pt x="501101" y="495094"/>
                    <a:pt x="496834" y="409750"/>
                  </a:cubicBezTo>
                  <a:cubicBezTo>
                    <a:pt x="492567" y="324406"/>
                    <a:pt x="508416" y="286611"/>
                    <a:pt x="489519" y="226870"/>
                  </a:cubicBezTo>
                  <a:cubicBezTo>
                    <a:pt x="470622" y="167129"/>
                    <a:pt x="419415" y="89101"/>
                    <a:pt x="383449" y="51306"/>
                  </a:cubicBezTo>
                  <a:cubicBezTo>
                    <a:pt x="347483" y="13511"/>
                    <a:pt x="273111" y="1318"/>
                    <a:pt x="273721" y="99"/>
                  </a:cubicBezTo>
                  <a:cubicBezTo>
                    <a:pt x="274330" y="-1120"/>
                    <a:pt x="348701" y="8633"/>
                    <a:pt x="387106" y="43990"/>
                  </a:cubicBezTo>
                  <a:cubicBezTo>
                    <a:pt x="425511" y="79347"/>
                    <a:pt x="483422" y="153718"/>
                    <a:pt x="504149" y="212240"/>
                  </a:cubicBezTo>
                  <a:cubicBezTo>
                    <a:pt x="524876" y="270762"/>
                    <a:pt x="508417" y="310995"/>
                    <a:pt x="511465" y="395120"/>
                  </a:cubicBezTo>
                  <a:cubicBezTo>
                    <a:pt x="514513" y="479245"/>
                    <a:pt x="518170" y="647495"/>
                    <a:pt x="522437" y="716989"/>
                  </a:cubicBezTo>
                  <a:cubicBezTo>
                    <a:pt x="526704" y="786483"/>
                    <a:pt x="513293" y="778560"/>
                    <a:pt x="526095" y="819403"/>
                  </a:cubicBezTo>
                  <a:cubicBezTo>
                    <a:pt x="538897" y="860246"/>
                    <a:pt x="580959" y="914500"/>
                    <a:pt x="599247" y="962048"/>
                  </a:cubicBezTo>
                  <a:cubicBezTo>
                    <a:pt x="617535" y="1009596"/>
                    <a:pt x="648625" y="1124201"/>
                    <a:pt x="635823" y="1104694"/>
                  </a:cubicBezTo>
                  <a:close/>
                </a:path>
              </a:pathLst>
            </a:cu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0" name="Volný tvar 9"/>
            <p:cNvSpPr/>
            <p:nvPr/>
          </p:nvSpPr>
          <p:spPr>
            <a:xfrm>
              <a:off x="2013865" y="734192"/>
              <a:ext cx="286822" cy="633771"/>
            </a:xfrm>
            <a:custGeom>
              <a:avLst/>
              <a:gdLst>
                <a:gd name="connsiteX0" fmla="*/ 286765 w 286822"/>
                <a:gd name="connsiteY0" fmla="*/ 633750 h 633771"/>
                <a:gd name="connsiteX1" fmla="*/ 231901 w 286822"/>
                <a:gd name="connsiteY1" fmla="*/ 461843 h 633771"/>
                <a:gd name="connsiteX2" fmla="*/ 78282 w 286822"/>
                <a:gd name="connsiteY2" fmla="*/ 282621 h 633771"/>
                <a:gd name="connsiteX3" fmla="*/ 1473 w 286822"/>
                <a:gd name="connsiteY3" fmla="*/ 4643 h 633771"/>
                <a:gd name="connsiteX4" fmla="*/ 34391 w 286822"/>
                <a:gd name="connsiteY4" fmla="*/ 125344 h 633771"/>
                <a:gd name="connsiteX5" fmla="*/ 114858 w 286822"/>
                <a:gd name="connsiteY5" fmla="*/ 341142 h 633771"/>
                <a:gd name="connsiteX6" fmla="*/ 239217 w 286822"/>
                <a:gd name="connsiteY6" fmla="*/ 450870 h 633771"/>
                <a:gd name="connsiteX7" fmla="*/ 286765 w 286822"/>
                <a:gd name="connsiteY7" fmla="*/ 633750 h 633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6822" h="633771">
                  <a:moveTo>
                    <a:pt x="286765" y="633750"/>
                  </a:moveTo>
                  <a:cubicBezTo>
                    <a:pt x="285546" y="635579"/>
                    <a:pt x="266648" y="520364"/>
                    <a:pt x="231901" y="461843"/>
                  </a:cubicBezTo>
                  <a:cubicBezTo>
                    <a:pt x="197154" y="403322"/>
                    <a:pt x="116687" y="358821"/>
                    <a:pt x="78282" y="282621"/>
                  </a:cubicBezTo>
                  <a:cubicBezTo>
                    <a:pt x="39877" y="206421"/>
                    <a:pt x="8788" y="30856"/>
                    <a:pt x="1473" y="4643"/>
                  </a:cubicBezTo>
                  <a:cubicBezTo>
                    <a:pt x="-5842" y="-21570"/>
                    <a:pt x="15494" y="69261"/>
                    <a:pt x="34391" y="125344"/>
                  </a:cubicBezTo>
                  <a:cubicBezTo>
                    <a:pt x="53288" y="181427"/>
                    <a:pt x="80720" y="286888"/>
                    <a:pt x="114858" y="341142"/>
                  </a:cubicBezTo>
                  <a:cubicBezTo>
                    <a:pt x="148996" y="395396"/>
                    <a:pt x="208737" y="400883"/>
                    <a:pt x="239217" y="450870"/>
                  </a:cubicBezTo>
                  <a:cubicBezTo>
                    <a:pt x="269697" y="500857"/>
                    <a:pt x="287984" y="631921"/>
                    <a:pt x="286765" y="633750"/>
                  </a:cubicBezTo>
                  <a:close/>
                </a:path>
              </a:pathLst>
            </a:cu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2" name="Volný tvar 11"/>
            <p:cNvSpPr/>
            <p:nvPr/>
          </p:nvSpPr>
          <p:spPr>
            <a:xfrm>
              <a:off x="2523743" y="186538"/>
              <a:ext cx="282620" cy="1054455"/>
            </a:xfrm>
            <a:custGeom>
              <a:avLst/>
              <a:gdLst>
                <a:gd name="connsiteX0" fmla="*/ 107789 w 189239"/>
                <a:gd name="connsiteY0" fmla="*/ 1035100 h 1036161"/>
                <a:gd name="connsiteX1" fmla="*/ 188256 w 189239"/>
                <a:gd name="connsiteY1" fmla="*/ 804672 h 1036161"/>
                <a:gd name="connsiteX2" fmla="*/ 144365 w 189239"/>
                <a:gd name="connsiteY2" fmla="*/ 526694 h 1036161"/>
                <a:gd name="connsiteX3" fmla="*/ 27322 w 189239"/>
                <a:gd name="connsiteY3" fmla="*/ 212140 h 1036161"/>
                <a:gd name="connsiteX4" fmla="*/ 30979 w 189239"/>
                <a:gd name="connsiteY4" fmla="*/ 0 h 1036161"/>
                <a:gd name="connsiteX5" fmla="*/ 1719 w 189239"/>
                <a:gd name="connsiteY5" fmla="*/ 212140 h 1036161"/>
                <a:gd name="connsiteX6" fmla="*/ 89501 w 189239"/>
                <a:gd name="connsiteY6" fmla="*/ 442569 h 1036161"/>
                <a:gd name="connsiteX7" fmla="*/ 155338 w 189239"/>
                <a:gd name="connsiteY7" fmla="*/ 691286 h 1036161"/>
                <a:gd name="connsiteX8" fmla="*/ 158995 w 189239"/>
                <a:gd name="connsiteY8" fmla="*/ 881481 h 1036161"/>
                <a:gd name="connsiteX9" fmla="*/ 107789 w 189239"/>
                <a:gd name="connsiteY9" fmla="*/ 1035100 h 1036161"/>
                <a:gd name="connsiteX0" fmla="*/ 205332 w 286782"/>
                <a:gd name="connsiteY0" fmla="*/ 1035100 h 1036161"/>
                <a:gd name="connsiteX1" fmla="*/ 285799 w 286782"/>
                <a:gd name="connsiteY1" fmla="*/ 804672 h 1036161"/>
                <a:gd name="connsiteX2" fmla="*/ 241908 w 286782"/>
                <a:gd name="connsiteY2" fmla="*/ 526694 h 1036161"/>
                <a:gd name="connsiteX3" fmla="*/ 124865 w 286782"/>
                <a:gd name="connsiteY3" fmla="*/ 212140 h 1036161"/>
                <a:gd name="connsiteX4" fmla="*/ 128522 w 286782"/>
                <a:gd name="connsiteY4" fmla="*/ 0 h 1036161"/>
                <a:gd name="connsiteX5" fmla="*/ 99262 w 286782"/>
                <a:gd name="connsiteY5" fmla="*/ 212140 h 1036161"/>
                <a:gd name="connsiteX6" fmla="*/ 4164 w 286782"/>
                <a:gd name="connsiteY6" fmla="*/ 376732 h 1036161"/>
                <a:gd name="connsiteX7" fmla="*/ 252881 w 286782"/>
                <a:gd name="connsiteY7" fmla="*/ 691286 h 1036161"/>
                <a:gd name="connsiteX8" fmla="*/ 256538 w 286782"/>
                <a:gd name="connsiteY8" fmla="*/ 881481 h 1036161"/>
                <a:gd name="connsiteX9" fmla="*/ 205332 w 286782"/>
                <a:gd name="connsiteY9" fmla="*/ 1035100 h 1036161"/>
                <a:gd name="connsiteX0" fmla="*/ 201655 w 283105"/>
                <a:gd name="connsiteY0" fmla="*/ 1035100 h 1036161"/>
                <a:gd name="connsiteX1" fmla="*/ 282122 w 283105"/>
                <a:gd name="connsiteY1" fmla="*/ 804672 h 1036161"/>
                <a:gd name="connsiteX2" fmla="*/ 238231 w 283105"/>
                <a:gd name="connsiteY2" fmla="*/ 526694 h 1036161"/>
                <a:gd name="connsiteX3" fmla="*/ 121188 w 283105"/>
                <a:gd name="connsiteY3" fmla="*/ 212140 h 1036161"/>
                <a:gd name="connsiteX4" fmla="*/ 124845 w 283105"/>
                <a:gd name="connsiteY4" fmla="*/ 0 h 1036161"/>
                <a:gd name="connsiteX5" fmla="*/ 95585 w 283105"/>
                <a:gd name="connsiteY5" fmla="*/ 212140 h 1036161"/>
                <a:gd name="connsiteX6" fmla="*/ 183367 w 283105"/>
                <a:gd name="connsiteY6" fmla="*/ 438912 h 1036161"/>
                <a:gd name="connsiteX7" fmla="*/ 487 w 283105"/>
                <a:gd name="connsiteY7" fmla="*/ 376732 h 1036161"/>
                <a:gd name="connsiteX8" fmla="*/ 249204 w 283105"/>
                <a:gd name="connsiteY8" fmla="*/ 691286 h 1036161"/>
                <a:gd name="connsiteX9" fmla="*/ 252861 w 283105"/>
                <a:gd name="connsiteY9" fmla="*/ 881481 h 1036161"/>
                <a:gd name="connsiteX10" fmla="*/ 201655 w 283105"/>
                <a:gd name="connsiteY10" fmla="*/ 1035100 h 1036161"/>
                <a:gd name="connsiteX0" fmla="*/ 201170 w 282620"/>
                <a:gd name="connsiteY0" fmla="*/ 1035100 h 1036161"/>
                <a:gd name="connsiteX1" fmla="*/ 281637 w 282620"/>
                <a:gd name="connsiteY1" fmla="*/ 804672 h 1036161"/>
                <a:gd name="connsiteX2" fmla="*/ 237746 w 282620"/>
                <a:gd name="connsiteY2" fmla="*/ 526694 h 1036161"/>
                <a:gd name="connsiteX3" fmla="*/ 120703 w 282620"/>
                <a:gd name="connsiteY3" fmla="*/ 212140 h 1036161"/>
                <a:gd name="connsiteX4" fmla="*/ 124360 w 282620"/>
                <a:gd name="connsiteY4" fmla="*/ 0 h 1036161"/>
                <a:gd name="connsiteX5" fmla="*/ 95100 w 282620"/>
                <a:gd name="connsiteY5" fmla="*/ 212140 h 1036161"/>
                <a:gd name="connsiteX6" fmla="*/ 182882 w 282620"/>
                <a:gd name="connsiteY6" fmla="*/ 438912 h 1036161"/>
                <a:gd name="connsiteX7" fmla="*/ 2 w 282620"/>
                <a:gd name="connsiteY7" fmla="*/ 376732 h 1036161"/>
                <a:gd name="connsiteX8" fmla="*/ 186540 w 282620"/>
                <a:gd name="connsiteY8" fmla="*/ 460857 h 1036161"/>
                <a:gd name="connsiteX9" fmla="*/ 248719 w 282620"/>
                <a:gd name="connsiteY9" fmla="*/ 691286 h 1036161"/>
                <a:gd name="connsiteX10" fmla="*/ 252376 w 282620"/>
                <a:gd name="connsiteY10" fmla="*/ 881481 h 1036161"/>
                <a:gd name="connsiteX11" fmla="*/ 201170 w 282620"/>
                <a:gd name="connsiteY11" fmla="*/ 1035100 h 1036161"/>
                <a:gd name="connsiteX0" fmla="*/ 201170 w 282620"/>
                <a:gd name="connsiteY0" fmla="*/ 1035100 h 1036129"/>
                <a:gd name="connsiteX1" fmla="*/ 281637 w 282620"/>
                <a:gd name="connsiteY1" fmla="*/ 804672 h 1036129"/>
                <a:gd name="connsiteX2" fmla="*/ 237746 w 282620"/>
                <a:gd name="connsiteY2" fmla="*/ 526694 h 1036129"/>
                <a:gd name="connsiteX3" fmla="*/ 120703 w 282620"/>
                <a:gd name="connsiteY3" fmla="*/ 212140 h 1036129"/>
                <a:gd name="connsiteX4" fmla="*/ 124360 w 282620"/>
                <a:gd name="connsiteY4" fmla="*/ 0 h 1036129"/>
                <a:gd name="connsiteX5" fmla="*/ 95100 w 282620"/>
                <a:gd name="connsiteY5" fmla="*/ 212140 h 1036129"/>
                <a:gd name="connsiteX6" fmla="*/ 182882 w 282620"/>
                <a:gd name="connsiteY6" fmla="*/ 438912 h 1036129"/>
                <a:gd name="connsiteX7" fmla="*/ 2 w 282620"/>
                <a:gd name="connsiteY7" fmla="*/ 376732 h 1036129"/>
                <a:gd name="connsiteX8" fmla="*/ 186540 w 282620"/>
                <a:gd name="connsiteY8" fmla="*/ 460857 h 1036129"/>
                <a:gd name="connsiteX9" fmla="*/ 267007 w 282620"/>
                <a:gd name="connsiteY9" fmla="*/ 694943 h 1036129"/>
                <a:gd name="connsiteX10" fmla="*/ 252376 w 282620"/>
                <a:gd name="connsiteY10" fmla="*/ 881481 h 1036129"/>
                <a:gd name="connsiteX11" fmla="*/ 201170 w 282620"/>
                <a:gd name="connsiteY11" fmla="*/ 1035100 h 1036129"/>
                <a:gd name="connsiteX0" fmla="*/ 201170 w 282620"/>
                <a:gd name="connsiteY0" fmla="*/ 1035100 h 1054455"/>
                <a:gd name="connsiteX1" fmla="*/ 281637 w 282620"/>
                <a:gd name="connsiteY1" fmla="*/ 804672 h 1054455"/>
                <a:gd name="connsiteX2" fmla="*/ 237746 w 282620"/>
                <a:gd name="connsiteY2" fmla="*/ 526694 h 1054455"/>
                <a:gd name="connsiteX3" fmla="*/ 120703 w 282620"/>
                <a:gd name="connsiteY3" fmla="*/ 212140 h 1054455"/>
                <a:gd name="connsiteX4" fmla="*/ 124360 w 282620"/>
                <a:gd name="connsiteY4" fmla="*/ 0 h 1054455"/>
                <a:gd name="connsiteX5" fmla="*/ 95100 w 282620"/>
                <a:gd name="connsiteY5" fmla="*/ 212140 h 1054455"/>
                <a:gd name="connsiteX6" fmla="*/ 182882 w 282620"/>
                <a:gd name="connsiteY6" fmla="*/ 438912 h 1054455"/>
                <a:gd name="connsiteX7" fmla="*/ 2 w 282620"/>
                <a:gd name="connsiteY7" fmla="*/ 376732 h 1054455"/>
                <a:gd name="connsiteX8" fmla="*/ 186540 w 282620"/>
                <a:gd name="connsiteY8" fmla="*/ 460857 h 1054455"/>
                <a:gd name="connsiteX9" fmla="*/ 267007 w 282620"/>
                <a:gd name="connsiteY9" fmla="*/ 694943 h 1054455"/>
                <a:gd name="connsiteX10" fmla="*/ 252376 w 282620"/>
                <a:gd name="connsiteY10" fmla="*/ 881481 h 1054455"/>
                <a:gd name="connsiteX11" fmla="*/ 186539 w 282620"/>
                <a:gd name="connsiteY11" fmla="*/ 1024128 h 1054455"/>
                <a:gd name="connsiteX12" fmla="*/ 201170 w 282620"/>
                <a:gd name="connsiteY12" fmla="*/ 1035100 h 1054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82620" h="1054455">
                  <a:moveTo>
                    <a:pt x="201170" y="1035100"/>
                  </a:moveTo>
                  <a:cubicBezTo>
                    <a:pt x="217020" y="998524"/>
                    <a:pt x="275541" y="889406"/>
                    <a:pt x="281637" y="804672"/>
                  </a:cubicBezTo>
                  <a:cubicBezTo>
                    <a:pt x="287733" y="719938"/>
                    <a:pt x="264568" y="625449"/>
                    <a:pt x="237746" y="526694"/>
                  </a:cubicBezTo>
                  <a:cubicBezTo>
                    <a:pt x="210924" y="427939"/>
                    <a:pt x="139601" y="299922"/>
                    <a:pt x="120703" y="212140"/>
                  </a:cubicBezTo>
                  <a:cubicBezTo>
                    <a:pt x="101805" y="124358"/>
                    <a:pt x="128627" y="0"/>
                    <a:pt x="124360" y="0"/>
                  </a:cubicBezTo>
                  <a:cubicBezTo>
                    <a:pt x="120093" y="0"/>
                    <a:pt x="85346" y="138988"/>
                    <a:pt x="95100" y="212140"/>
                  </a:cubicBezTo>
                  <a:cubicBezTo>
                    <a:pt x="104854" y="285292"/>
                    <a:pt x="198732" y="411480"/>
                    <a:pt x="182882" y="438912"/>
                  </a:cubicBezTo>
                  <a:cubicBezTo>
                    <a:pt x="167032" y="466344"/>
                    <a:pt x="-608" y="373075"/>
                    <a:pt x="2" y="376732"/>
                  </a:cubicBezTo>
                  <a:cubicBezTo>
                    <a:pt x="612" y="380389"/>
                    <a:pt x="145087" y="408431"/>
                    <a:pt x="186540" y="460857"/>
                  </a:cubicBezTo>
                  <a:cubicBezTo>
                    <a:pt x="227993" y="513283"/>
                    <a:pt x="250548" y="641908"/>
                    <a:pt x="267007" y="694943"/>
                  </a:cubicBezTo>
                  <a:cubicBezTo>
                    <a:pt x="283466" y="747978"/>
                    <a:pt x="265787" y="826617"/>
                    <a:pt x="252376" y="881481"/>
                  </a:cubicBezTo>
                  <a:cubicBezTo>
                    <a:pt x="238965" y="936345"/>
                    <a:pt x="195073" y="998525"/>
                    <a:pt x="186539" y="1024128"/>
                  </a:cubicBezTo>
                  <a:cubicBezTo>
                    <a:pt x="178005" y="1049731"/>
                    <a:pt x="185320" y="1071676"/>
                    <a:pt x="201170" y="1035100"/>
                  </a:cubicBezTo>
                  <a:close/>
                </a:path>
              </a:pathLst>
            </a:cu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3" name="Volný tvar 12"/>
            <p:cNvSpPr/>
            <p:nvPr/>
          </p:nvSpPr>
          <p:spPr>
            <a:xfrm>
              <a:off x="3039421" y="697829"/>
              <a:ext cx="91492" cy="371194"/>
            </a:xfrm>
            <a:custGeom>
              <a:avLst/>
              <a:gdLst>
                <a:gd name="connsiteX0" fmla="*/ 91487 w 91492"/>
                <a:gd name="connsiteY0" fmla="*/ 370191 h 371194"/>
                <a:gd name="connsiteX1" fmla="*/ 25650 w 91492"/>
                <a:gd name="connsiteY1" fmla="*/ 297039 h 371194"/>
                <a:gd name="connsiteX2" fmla="*/ 25650 w 91492"/>
                <a:gd name="connsiteY2" fmla="*/ 88556 h 371194"/>
                <a:gd name="connsiteX3" fmla="*/ 47 w 91492"/>
                <a:gd name="connsiteY3" fmla="*/ 773 h 371194"/>
                <a:gd name="connsiteX4" fmla="*/ 32965 w 91492"/>
                <a:gd name="connsiteY4" fmla="*/ 132447 h 371194"/>
                <a:gd name="connsiteX5" fmla="*/ 29307 w 91492"/>
                <a:gd name="connsiteY5" fmla="*/ 253148 h 371194"/>
                <a:gd name="connsiteX6" fmla="*/ 91487 w 91492"/>
                <a:gd name="connsiteY6" fmla="*/ 370191 h 371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1492" h="371194">
                  <a:moveTo>
                    <a:pt x="91487" y="370191"/>
                  </a:moveTo>
                  <a:cubicBezTo>
                    <a:pt x="90877" y="377506"/>
                    <a:pt x="36623" y="343978"/>
                    <a:pt x="25650" y="297039"/>
                  </a:cubicBezTo>
                  <a:cubicBezTo>
                    <a:pt x="14677" y="250100"/>
                    <a:pt x="29917" y="137934"/>
                    <a:pt x="25650" y="88556"/>
                  </a:cubicBezTo>
                  <a:cubicBezTo>
                    <a:pt x="21383" y="39178"/>
                    <a:pt x="-1172" y="-6542"/>
                    <a:pt x="47" y="773"/>
                  </a:cubicBezTo>
                  <a:cubicBezTo>
                    <a:pt x="1266" y="8088"/>
                    <a:pt x="28088" y="90384"/>
                    <a:pt x="32965" y="132447"/>
                  </a:cubicBezTo>
                  <a:cubicBezTo>
                    <a:pt x="37842" y="174509"/>
                    <a:pt x="14677" y="210476"/>
                    <a:pt x="29307" y="253148"/>
                  </a:cubicBezTo>
                  <a:cubicBezTo>
                    <a:pt x="43937" y="295820"/>
                    <a:pt x="92097" y="362876"/>
                    <a:pt x="91487" y="370191"/>
                  </a:cubicBezTo>
                  <a:close/>
                </a:path>
              </a:pathLst>
            </a:cu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4" name="Volný tvar 13"/>
            <p:cNvSpPr/>
            <p:nvPr/>
          </p:nvSpPr>
          <p:spPr>
            <a:xfrm>
              <a:off x="3741534" y="234071"/>
              <a:ext cx="256258" cy="712032"/>
            </a:xfrm>
            <a:custGeom>
              <a:avLst/>
              <a:gdLst>
                <a:gd name="connsiteX0" fmla="*/ 51395 w 132209"/>
                <a:gd name="connsiteY0" fmla="*/ 647412 h 651993"/>
                <a:gd name="connsiteX1" fmla="*/ 117232 w 132209"/>
                <a:gd name="connsiteY1" fmla="*/ 453559 h 651993"/>
                <a:gd name="connsiteX2" fmla="*/ 69683 w 132209"/>
                <a:gd name="connsiteY2" fmla="*/ 299940 h 651993"/>
                <a:gd name="connsiteX3" fmla="*/ 189 w 132209"/>
                <a:gd name="connsiteY3" fmla="*/ 208500 h 651993"/>
                <a:gd name="connsiteX4" fmla="*/ 47738 w 132209"/>
                <a:gd name="connsiteY4" fmla="*/ 16 h 651993"/>
                <a:gd name="connsiteX5" fmla="*/ 3846 w 132209"/>
                <a:gd name="connsiteY5" fmla="*/ 197527 h 651993"/>
                <a:gd name="connsiteX6" fmla="*/ 87971 w 132209"/>
                <a:gd name="connsiteY6" fmla="*/ 303597 h 651993"/>
                <a:gd name="connsiteX7" fmla="*/ 131862 w 132209"/>
                <a:gd name="connsiteY7" fmla="*/ 427956 h 651993"/>
                <a:gd name="connsiteX8" fmla="*/ 106259 w 132209"/>
                <a:gd name="connsiteY8" fmla="*/ 577917 h 651993"/>
                <a:gd name="connsiteX9" fmla="*/ 51395 w 132209"/>
                <a:gd name="connsiteY9" fmla="*/ 647412 h 651993"/>
                <a:gd name="connsiteX0" fmla="*/ 56362 w 263282"/>
                <a:gd name="connsiteY0" fmla="*/ 647411 h 651992"/>
                <a:gd name="connsiteX1" fmla="*/ 122199 w 263282"/>
                <a:gd name="connsiteY1" fmla="*/ 453558 h 651992"/>
                <a:gd name="connsiteX2" fmla="*/ 74650 w 263282"/>
                <a:gd name="connsiteY2" fmla="*/ 299939 h 651992"/>
                <a:gd name="connsiteX3" fmla="*/ 5156 w 263282"/>
                <a:gd name="connsiteY3" fmla="*/ 208499 h 651992"/>
                <a:gd name="connsiteX4" fmla="*/ 52705 w 263282"/>
                <a:gd name="connsiteY4" fmla="*/ 15 h 651992"/>
                <a:gd name="connsiteX5" fmla="*/ 8813 w 263282"/>
                <a:gd name="connsiteY5" fmla="*/ 197526 h 651992"/>
                <a:gd name="connsiteX6" fmla="*/ 261188 w 263282"/>
                <a:gd name="connsiteY6" fmla="*/ 190210 h 651992"/>
                <a:gd name="connsiteX7" fmla="*/ 136829 w 263282"/>
                <a:gd name="connsiteY7" fmla="*/ 427955 h 651992"/>
                <a:gd name="connsiteX8" fmla="*/ 111226 w 263282"/>
                <a:gd name="connsiteY8" fmla="*/ 577916 h 651992"/>
                <a:gd name="connsiteX9" fmla="*/ 56362 w 263282"/>
                <a:gd name="connsiteY9" fmla="*/ 647411 h 651992"/>
                <a:gd name="connsiteX0" fmla="*/ 51396 w 256353"/>
                <a:gd name="connsiteY0" fmla="*/ 647412 h 651993"/>
                <a:gd name="connsiteX1" fmla="*/ 117233 w 256353"/>
                <a:gd name="connsiteY1" fmla="*/ 453559 h 651993"/>
                <a:gd name="connsiteX2" fmla="*/ 69684 w 256353"/>
                <a:gd name="connsiteY2" fmla="*/ 299940 h 651993"/>
                <a:gd name="connsiteX3" fmla="*/ 190 w 256353"/>
                <a:gd name="connsiteY3" fmla="*/ 208500 h 651993"/>
                <a:gd name="connsiteX4" fmla="*/ 47739 w 256353"/>
                <a:gd name="connsiteY4" fmla="*/ 16 h 651993"/>
                <a:gd name="connsiteX5" fmla="*/ 3847 w 256353"/>
                <a:gd name="connsiteY5" fmla="*/ 197527 h 651993"/>
                <a:gd name="connsiteX6" fmla="*/ 102603 w 256353"/>
                <a:gd name="connsiteY6" fmla="*/ 307254 h 651993"/>
                <a:gd name="connsiteX7" fmla="*/ 256222 w 256353"/>
                <a:gd name="connsiteY7" fmla="*/ 190211 h 651993"/>
                <a:gd name="connsiteX8" fmla="*/ 131863 w 256353"/>
                <a:gd name="connsiteY8" fmla="*/ 427956 h 651993"/>
                <a:gd name="connsiteX9" fmla="*/ 106260 w 256353"/>
                <a:gd name="connsiteY9" fmla="*/ 577917 h 651993"/>
                <a:gd name="connsiteX10" fmla="*/ 51396 w 256353"/>
                <a:gd name="connsiteY10" fmla="*/ 647412 h 651993"/>
                <a:gd name="connsiteX0" fmla="*/ 51396 w 256258"/>
                <a:gd name="connsiteY0" fmla="*/ 647412 h 651993"/>
                <a:gd name="connsiteX1" fmla="*/ 117233 w 256258"/>
                <a:gd name="connsiteY1" fmla="*/ 453559 h 651993"/>
                <a:gd name="connsiteX2" fmla="*/ 69684 w 256258"/>
                <a:gd name="connsiteY2" fmla="*/ 299940 h 651993"/>
                <a:gd name="connsiteX3" fmla="*/ 190 w 256258"/>
                <a:gd name="connsiteY3" fmla="*/ 208500 h 651993"/>
                <a:gd name="connsiteX4" fmla="*/ 47739 w 256258"/>
                <a:gd name="connsiteY4" fmla="*/ 16 h 651993"/>
                <a:gd name="connsiteX5" fmla="*/ 3847 w 256258"/>
                <a:gd name="connsiteY5" fmla="*/ 197527 h 651993"/>
                <a:gd name="connsiteX6" fmla="*/ 102603 w 256258"/>
                <a:gd name="connsiteY6" fmla="*/ 307254 h 651993"/>
                <a:gd name="connsiteX7" fmla="*/ 256222 w 256258"/>
                <a:gd name="connsiteY7" fmla="*/ 190211 h 651993"/>
                <a:gd name="connsiteX8" fmla="*/ 117234 w 256258"/>
                <a:gd name="connsiteY8" fmla="*/ 343831 h 651993"/>
                <a:gd name="connsiteX9" fmla="*/ 131863 w 256258"/>
                <a:gd name="connsiteY9" fmla="*/ 427956 h 651993"/>
                <a:gd name="connsiteX10" fmla="*/ 106260 w 256258"/>
                <a:gd name="connsiteY10" fmla="*/ 577917 h 651993"/>
                <a:gd name="connsiteX11" fmla="*/ 51396 w 256258"/>
                <a:gd name="connsiteY11" fmla="*/ 647412 h 651993"/>
                <a:gd name="connsiteX0" fmla="*/ 51396 w 256258"/>
                <a:gd name="connsiteY0" fmla="*/ 647412 h 712032"/>
                <a:gd name="connsiteX1" fmla="*/ 117233 w 256258"/>
                <a:gd name="connsiteY1" fmla="*/ 453559 h 712032"/>
                <a:gd name="connsiteX2" fmla="*/ 69684 w 256258"/>
                <a:gd name="connsiteY2" fmla="*/ 299940 h 712032"/>
                <a:gd name="connsiteX3" fmla="*/ 190 w 256258"/>
                <a:gd name="connsiteY3" fmla="*/ 208500 h 712032"/>
                <a:gd name="connsiteX4" fmla="*/ 47739 w 256258"/>
                <a:gd name="connsiteY4" fmla="*/ 16 h 712032"/>
                <a:gd name="connsiteX5" fmla="*/ 3847 w 256258"/>
                <a:gd name="connsiteY5" fmla="*/ 197527 h 712032"/>
                <a:gd name="connsiteX6" fmla="*/ 102603 w 256258"/>
                <a:gd name="connsiteY6" fmla="*/ 307254 h 712032"/>
                <a:gd name="connsiteX7" fmla="*/ 256222 w 256258"/>
                <a:gd name="connsiteY7" fmla="*/ 190211 h 712032"/>
                <a:gd name="connsiteX8" fmla="*/ 117234 w 256258"/>
                <a:gd name="connsiteY8" fmla="*/ 343831 h 712032"/>
                <a:gd name="connsiteX9" fmla="*/ 131863 w 256258"/>
                <a:gd name="connsiteY9" fmla="*/ 427956 h 712032"/>
                <a:gd name="connsiteX10" fmla="*/ 106260 w 256258"/>
                <a:gd name="connsiteY10" fmla="*/ 577917 h 712032"/>
                <a:gd name="connsiteX11" fmla="*/ 55055 w 256258"/>
                <a:gd name="connsiteY11" fmla="*/ 709591 h 712032"/>
                <a:gd name="connsiteX12" fmla="*/ 51396 w 256258"/>
                <a:gd name="connsiteY12" fmla="*/ 647412 h 712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56258" h="712032">
                  <a:moveTo>
                    <a:pt x="51396" y="647412"/>
                  </a:moveTo>
                  <a:cubicBezTo>
                    <a:pt x="61759" y="604740"/>
                    <a:pt x="114185" y="511471"/>
                    <a:pt x="117233" y="453559"/>
                  </a:cubicBezTo>
                  <a:cubicBezTo>
                    <a:pt x="120281" y="395647"/>
                    <a:pt x="89191" y="340783"/>
                    <a:pt x="69684" y="299940"/>
                  </a:cubicBezTo>
                  <a:cubicBezTo>
                    <a:pt x="50177" y="259097"/>
                    <a:pt x="3847" y="258487"/>
                    <a:pt x="190" y="208500"/>
                  </a:cubicBezTo>
                  <a:cubicBezTo>
                    <a:pt x="-3467" y="158513"/>
                    <a:pt x="47130" y="1845"/>
                    <a:pt x="47739" y="16"/>
                  </a:cubicBezTo>
                  <a:cubicBezTo>
                    <a:pt x="48348" y="-1813"/>
                    <a:pt x="-5297" y="146321"/>
                    <a:pt x="3847" y="197527"/>
                  </a:cubicBezTo>
                  <a:cubicBezTo>
                    <a:pt x="12991" y="248733"/>
                    <a:pt x="60541" y="308473"/>
                    <a:pt x="102603" y="307254"/>
                  </a:cubicBezTo>
                  <a:cubicBezTo>
                    <a:pt x="144665" y="306035"/>
                    <a:pt x="253784" y="184115"/>
                    <a:pt x="256222" y="190211"/>
                  </a:cubicBezTo>
                  <a:cubicBezTo>
                    <a:pt x="258660" y="196307"/>
                    <a:pt x="137961" y="304207"/>
                    <a:pt x="117234" y="343831"/>
                  </a:cubicBezTo>
                  <a:cubicBezTo>
                    <a:pt x="96507" y="383455"/>
                    <a:pt x="137350" y="395038"/>
                    <a:pt x="131863" y="427956"/>
                  </a:cubicBezTo>
                  <a:cubicBezTo>
                    <a:pt x="126376" y="460874"/>
                    <a:pt x="119061" y="530978"/>
                    <a:pt x="106260" y="577917"/>
                  </a:cubicBezTo>
                  <a:cubicBezTo>
                    <a:pt x="93459" y="624856"/>
                    <a:pt x="64199" y="698009"/>
                    <a:pt x="55055" y="709591"/>
                  </a:cubicBezTo>
                  <a:cubicBezTo>
                    <a:pt x="45911" y="721173"/>
                    <a:pt x="41033" y="690084"/>
                    <a:pt x="51396" y="647412"/>
                  </a:cubicBezTo>
                  <a:close/>
                </a:path>
              </a:pathLst>
            </a:cu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5" name="Volný tvar 14"/>
            <p:cNvSpPr/>
            <p:nvPr/>
          </p:nvSpPr>
          <p:spPr>
            <a:xfrm>
              <a:off x="3935435" y="1338644"/>
              <a:ext cx="494143" cy="228833"/>
            </a:xfrm>
            <a:custGeom>
              <a:avLst/>
              <a:gdLst>
                <a:gd name="connsiteX0" fmla="*/ 140 w 494143"/>
                <a:gd name="connsiteY0" fmla="*/ 29300 h 228833"/>
                <a:gd name="connsiteX1" fmla="*/ 146444 w 494143"/>
                <a:gd name="connsiteY1" fmla="*/ 39 h 228833"/>
                <a:gd name="connsiteX2" fmla="*/ 296405 w 494143"/>
                <a:gd name="connsiteY2" fmla="*/ 36615 h 228833"/>
                <a:gd name="connsiteX3" fmla="*/ 373215 w 494143"/>
                <a:gd name="connsiteY3" fmla="*/ 98794 h 228833"/>
                <a:gd name="connsiteX4" fmla="*/ 493916 w 494143"/>
                <a:gd name="connsiteY4" fmla="*/ 11012 h 228833"/>
                <a:gd name="connsiteX5" fmla="*/ 402476 w 494143"/>
                <a:gd name="connsiteY5" fmla="*/ 95137 h 228833"/>
                <a:gd name="connsiteX6" fmla="*/ 365900 w 494143"/>
                <a:gd name="connsiteY6" fmla="*/ 120740 h 228833"/>
                <a:gd name="connsiteX7" fmla="*/ 457340 w 494143"/>
                <a:gd name="connsiteY7" fmla="*/ 226810 h 228833"/>
                <a:gd name="connsiteX8" fmla="*/ 391503 w 494143"/>
                <a:gd name="connsiteY8" fmla="*/ 182919 h 228833"/>
                <a:gd name="connsiteX9" fmla="*/ 314693 w 494143"/>
                <a:gd name="connsiteY9" fmla="*/ 91479 h 228833"/>
                <a:gd name="connsiteX10" fmla="*/ 267145 w 494143"/>
                <a:gd name="connsiteY10" fmla="*/ 40273 h 228833"/>
                <a:gd name="connsiteX11" fmla="*/ 193993 w 494143"/>
                <a:gd name="connsiteY11" fmla="*/ 18327 h 228833"/>
                <a:gd name="connsiteX12" fmla="*/ 120841 w 494143"/>
                <a:gd name="connsiteY12" fmla="*/ 18327 h 228833"/>
                <a:gd name="connsiteX13" fmla="*/ 140 w 494143"/>
                <a:gd name="connsiteY13" fmla="*/ 29300 h 228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94143" h="228833">
                  <a:moveTo>
                    <a:pt x="140" y="29300"/>
                  </a:moveTo>
                  <a:cubicBezTo>
                    <a:pt x="4407" y="26252"/>
                    <a:pt x="97067" y="-1180"/>
                    <a:pt x="146444" y="39"/>
                  </a:cubicBezTo>
                  <a:cubicBezTo>
                    <a:pt x="195821" y="1258"/>
                    <a:pt x="258610" y="20156"/>
                    <a:pt x="296405" y="36615"/>
                  </a:cubicBezTo>
                  <a:cubicBezTo>
                    <a:pt x="334200" y="53074"/>
                    <a:pt x="340297" y="103061"/>
                    <a:pt x="373215" y="98794"/>
                  </a:cubicBezTo>
                  <a:cubicBezTo>
                    <a:pt x="406133" y="94527"/>
                    <a:pt x="489039" y="11621"/>
                    <a:pt x="493916" y="11012"/>
                  </a:cubicBezTo>
                  <a:cubicBezTo>
                    <a:pt x="498793" y="10402"/>
                    <a:pt x="423812" y="76849"/>
                    <a:pt x="402476" y="95137"/>
                  </a:cubicBezTo>
                  <a:cubicBezTo>
                    <a:pt x="381140" y="113425"/>
                    <a:pt x="356756" y="98795"/>
                    <a:pt x="365900" y="120740"/>
                  </a:cubicBezTo>
                  <a:cubicBezTo>
                    <a:pt x="375044" y="142685"/>
                    <a:pt x="453073" y="216447"/>
                    <a:pt x="457340" y="226810"/>
                  </a:cubicBezTo>
                  <a:cubicBezTo>
                    <a:pt x="461607" y="237173"/>
                    <a:pt x="415278" y="205474"/>
                    <a:pt x="391503" y="182919"/>
                  </a:cubicBezTo>
                  <a:cubicBezTo>
                    <a:pt x="367729" y="160364"/>
                    <a:pt x="335419" y="115253"/>
                    <a:pt x="314693" y="91479"/>
                  </a:cubicBezTo>
                  <a:cubicBezTo>
                    <a:pt x="293967" y="67705"/>
                    <a:pt x="287262" y="52465"/>
                    <a:pt x="267145" y="40273"/>
                  </a:cubicBezTo>
                  <a:cubicBezTo>
                    <a:pt x="247028" y="28081"/>
                    <a:pt x="218377" y="21985"/>
                    <a:pt x="193993" y="18327"/>
                  </a:cubicBezTo>
                  <a:cubicBezTo>
                    <a:pt x="169609" y="14669"/>
                    <a:pt x="151931" y="14669"/>
                    <a:pt x="120841" y="18327"/>
                  </a:cubicBezTo>
                  <a:cubicBezTo>
                    <a:pt x="89751" y="21985"/>
                    <a:pt x="-4127" y="32348"/>
                    <a:pt x="140" y="29300"/>
                  </a:cubicBezTo>
                  <a:close/>
                </a:path>
              </a:pathLst>
            </a:cu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6" name="Volný tvar 15"/>
            <p:cNvSpPr/>
            <p:nvPr/>
          </p:nvSpPr>
          <p:spPr>
            <a:xfrm>
              <a:off x="3273535" y="3141794"/>
              <a:ext cx="204298" cy="180969"/>
            </a:xfrm>
            <a:custGeom>
              <a:avLst/>
              <a:gdLst>
                <a:gd name="connsiteX0" fmla="*/ 15 w 204298"/>
                <a:gd name="connsiteY0" fmla="*/ 84 h 180969"/>
                <a:gd name="connsiteX1" fmla="*/ 102428 w 204298"/>
                <a:gd name="connsiteY1" fmla="*/ 54948 h 180969"/>
                <a:gd name="connsiteX2" fmla="*/ 201183 w 204298"/>
                <a:gd name="connsiteY2" fmla="*/ 171992 h 180969"/>
                <a:gd name="connsiteX3" fmla="*/ 171923 w 204298"/>
                <a:gd name="connsiteY3" fmla="*/ 161019 h 180969"/>
                <a:gd name="connsiteX4" fmla="*/ 95113 w 204298"/>
                <a:gd name="connsiteY4" fmla="*/ 65921 h 180969"/>
                <a:gd name="connsiteX5" fmla="*/ 15 w 204298"/>
                <a:gd name="connsiteY5" fmla="*/ 84 h 180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4298" h="180969">
                  <a:moveTo>
                    <a:pt x="15" y="84"/>
                  </a:moveTo>
                  <a:cubicBezTo>
                    <a:pt x="1234" y="-1745"/>
                    <a:pt x="68900" y="26297"/>
                    <a:pt x="102428" y="54948"/>
                  </a:cubicBezTo>
                  <a:cubicBezTo>
                    <a:pt x="135956" y="83599"/>
                    <a:pt x="189601" y="154314"/>
                    <a:pt x="201183" y="171992"/>
                  </a:cubicBezTo>
                  <a:cubicBezTo>
                    <a:pt x="212765" y="189670"/>
                    <a:pt x="189601" y="178698"/>
                    <a:pt x="171923" y="161019"/>
                  </a:cubicBezTo>
                  <a:cubicBezTo>
                    <a:pt x="154245" y="143341"/>
                    <a:pt x="122545" y="88476"/>
                    <a:pt x="95113" y="65921"/>
                  </a:cubicBezTo>
                  <a:cubicBezTo>
                    <a:pt x="67681" y="43366"/>
                    <a:pt x="-1204" y="1913"/>
                    <a:pt x="15" y="84"/>
                  </a:cubicBezTo>
                  <a:close/>
                </a:path>
              </a:pathLst>
            </a:cu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7" name="Volný tvar 16"/>
            <p:cNvSpPr/>
            <p:nvPr/>
          </p:nvSpPr>
          <p:spPr>
            <a:xfrm>
              <a:off x="2621677" y="3814821"/>
              <a:ext cx="494657" cy="557286"/>
            </a:xfrm>
            <a:custGeom>
              <a:avLst/>
              <a:gdLst>
                <a:gd name="connsiteX0" fmla="*/ 59345 w 494657"/>
                <a:gd name="connsiteY0" fmla="*/ 54 h 557286"/>
                <a:gd name="connsiteX1" fmla="*/ 823 w 494657"/>
                <a:gd name="connsiteY1" fmla="*/ 171961 h 557286"/>
                <a:gd name="connsiteX2" fmla="*/ 30084 w 494657"/>
                <a:gd name="connsiteY2" fmla="*/ 267059 h 557286"/>
                <a:gd name="connsiteX3" fmla="*/ 99579 w 494657"/>
                <a:gd name="connsiteY3" fmla="*/ 340211 h 557286"/>
                <a:gd name="connsiteX4" fmla="*/ 158100 w 494657"/>
                <a:gd name="connsiteY4" fmla="*/ 508461 h 557286"/>
                <a:gd name="connsiteX5" fmla="*/ 172731 w 494657"/>
                <a:gd name="connsiteY5" fmla="*/ 552352 h 557286"/>
                <a:gd name="connsiteX6" fmla="*/ 139812 w 494657"/>
                <a:gd name="connsiteY6" fmla="*/ 413363 h 557286"/>
                <a:gd name="connsiteX7" fmla="*/ 223937 w 494657"/>
                <a:gd name="connsiteY7" fmla="*/ 427993 h 557286"/>
                <a:gd name="connsiteX8" fmla="*/ 293431 w 494657"/>
                <a:gd name="connsiteY8" fmla="*/ 431651 h 557286"/>
                <a:gd name="connsiteX9" fmla="*/ 458023 w 494657"/>
                <a:gd name="connsiteY9" fmla="*/ 398733 h 557286"/>
                <a:gd name="connsiteX10" fmla="*/ 494599 w 494657"/>
                <a:gd name="connsiteY10" fmla="*/ 406048 h 557286"/>
                <a:gd name="connsiteX11" fmla="*/ 454366 w 494657"/>
                <a:gd name="connsiteY11" fmla="*/ 402390 h 557286"/>
                <a:gd name="connsiteX12" fmla="*/ 344638 w 494657"/>
                <a:gd name="connsiteY12" fmla="*/ 409705 h 557286"/>
                <a:gd name="connsiteX13" fmla="*/ 286116 w 494657"/>
                <a:gd name="connsiteY13" fmla="*/ 420678 h 557286"/>
                <a:gd name="connsiteX14" fmla="*/ 191019 w 494657"/>
                <a:gd name="connsiteY14" fmla="*/ 406048 h 557286"/>
                <a:gd name="connsiteX15" fmla="*/ 136155 w 494657"/>
                <a:gd name="connsiteY15" fmla="*/ 365814 h 557286"/>
                <a:gd name="connsiteX16" fmla="*/ 95921 w 494657"/>
                <a:gd name="connsiteY16" fmla="*/ 292662 h 557286"/>
                <a:gd name="connsiteX17" fmla="*/ 26427 w 494657"/>
                <a:gd name="connsiteY17" fmla="*/ 230483 h 557286"/>
                <a:gd name="connsiteX18" fmla="*/ 26427 w 494657"/>
                <a:gd name="connsiteY18" fmla="*/ 153673 h 557286"/>
                <a:gd name="connsiteX19" fmla="*/ 59345 w 494657"/>
                <a:gd name="connsiteY19" fmla="*/ 54 h 5572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94657" h="557286">
                  <a:moveTo>
                    <a:pt x="59345" y="54"/>
                  </a:moveTo>
                  <a:cubicBezTo>
                    <a:pt x="55078" y="3102"/>
                    <a:pt x="5700" y="127460"/>
                    <a:pt x="823" y="171961"/>
                  </a:cubicBezTo>
                  <a:cubicBezTo>
                    <a:pt x="-4054" y="216462"/>
                    <a:pt x="13625" y="239017"/>
                    <a:pt x="30084" y="267059"/>
                  </a:cubicBezTo>
                  <a:cubicBezTo>
                    <a:pt x="46543" y="295101"/>
                    <a:pt x="78243" y="299977"/>
                    <a:pt x="99579" y="340211"/>
                  </a:cubicBezTo>
                  <a:cubicBezTo>
                    <a:pt x="120915" y="380445"/>
                    <a:pt x="145908" y="473104"/>
                    <a:pt x="158100" y="508461"/>
                  </a:cubicBezTo>
                  <a:cubicBezTo>
                    <a:pt x="170292" y="543818"/>
                    <a:pt x="175779" y="568202"/>
                    <a:pt x="172731" y="552352"/>
                  </a:cubicBezTo>
                  <a:cubicBezTo>
                    <a:pt x="169683" y="536502"/>
                    <a:pt x="131278" y="434089"/>
                    <a:pt x="139812" y="413363"/>
                  </a:cubicBezTo>
                  <a:cubicBezTo>
                    <a:pt x="148346" y="392637"/>
                    <a:pt x="198334" y="424945"/>
                    <a:pt x="223937" y="427993"/>
                  </a:cubicBezTo>
                  <a:cubicBezTo>
                    <a:pt x="249540" y="431041"/>
                    <a:pt x="254417" y="436528"/>
                    <a:pt x="293431" y="431651"/>
                  </a:cubicBezTo>
                  <a:cubicBezTo>
                    <a:pt x="332445" y="426774"/>
                    <a:pt x="424495" y="403000"/>
                    <a:pt x="458023" y="398733"/>
                  </a:cubicBezTo>
                  <a:cubicBezTo>
                    <a:pt x="491551" y="394466"/>
                    <a:pt x="495208" y="405439"/>
                    <a:pt x="494599" y="406048"/>
                  </a:cubicBezTo>
                  <a:cubicBezTo>
                    <a:pt x="493990" y="406657"/>
                    <a:pt x="479359" y="401781"/>
                    <a:pt x="454366" y="402390"/>
                  </a:cubicBezTo>
                  <a:cubicBezTo>
                    <a:pt x="429373" y="402999"/>
                    <a:pt x="372680" y="406657"/>
                    <a:pt x="344638" y="409705"/>
                  </a:cubicBezTo>
                  <a:cubicBezTo>
                    <a:pt x="316596" y="412753"/>
                    <a:pt x="311719" y="421287"/>
                    <a:pt x="286116" y="420678"/>
                  </a:cubicBezTo>
                  <a:cubicBezTo>
                    <a:pt x="260513" y="420069"/>
                    <a:pt x="216012" y="415192"/>
                    <a:pt x="191019" y="406048"/>
                  </a:cubicBezTo>
                  <a:cubicBezTo>
                    <a:pt x="166026" y="396904"/>
                    <a:pt x="152005" y="384712"/>
                    <a:pt x="136155" y="365814"/>
                  </a:cubicBezTo>
                  <a:cubicBezTo>
                    <a:pt x="120305" y="346916"/>
                    <a:pt x="114209" y="315217"/>
                    <a:pt x="95921" y="292662"/>
                  </a:cubicBezTo>
                  <a:cubicBezTo>
                    <a:pt x="77633" y="270107"/>
                    <a:pt x="38009" y="253648"/>
                    <a:pt x="26427" y="230483"/>
                  </a:cubicBezTo>
                  <a:cubicBezTo>
                    <a:pt x="14845" y="207318"/>
                    <a:pt x="22160" y="184153"/>
                    <a:pt x="26427" y="153673"/>
                  </a:cubicBezTo>
                  <a:cubicBezTo>
                    <a:pt x="30694" y="123193"/>
                    <a:pt x="63612" y="-2994"/>
                    <a:pt x="59345" y="54"/>
                  </a:cubicBezTo>
                  <a:close/>
                </a:path>
              </a:pathLst>
            </a:cu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</p:grpSp>
      <p:sp>
        <p:nvSpPr>
          <p:cNvPr id="19" name="Volný tvar 18"/>
          <p:cNvSpPr/>
          <p:nvPr/>
        </p:nvSpPr>
        <p:spPr>
          <a:xfrm>
            <a:off x="7867765" y="4083403"/>
            <a:ext cx="2618080" cy="2196301"/>
          </a:xfrm>
          <a:custGeom>
            <a:avLst/>
            <a:gdLst>
              <a:gd name="connsiteX0" fmla="*/ 64811 w 2602339"/>
              <a:gd name="connsiteY0" fmla="*/ 11823 h 1384619"/>
              <a:gd name="connsiteX1" fmla="*/ 1016 w 2602339"/>
              <a:gd name="connsiteY1" fmla="*/ 171312 h 1384619"/>
              <a:gd name="connsiteX2" fmla="*/ 117974 w 2602339"/>
              <a:gd name="connsiteY2" fmla="*/ 224475 h 1384619"/>
              <a:gd name="connsiteX3" fmla="*/ 702764 w 2602339"/>
              <a:gd name="connsiteY3" fmla="*/ 437126 h 1384619"/>
              <a:gd name="connsiteX4" fmla="*/ 1829816 w 2602339"/>
              <a:gd name="connsiteY4" fmla="*/ 904958 h 1384619"/>
              <a:gd name="connsiteX5" fmla="*/ 2021202 w 2602339"/>
              <a:gd name="connsiteY5" fmla="*/ 1234568 h 1384619"/>
              <a:gd name="connsiteX6" fmla="*/ 2063732 w 2602339"/>
              <a:gd name="connsiteY6" fmla="*/ 1383423 h 1384619"/>
              <a:gd name="connsiteX7" fmla="*/ 2201955 w 2602339"/>
              <a:gd name="connsiteY7" fmla="*/ 1277098 h 1384619"/>
              <a:gd name="connsiteX8" fmla="*/ 2382709 w 2602339"/>
              <a:gd name="connsiteY8" fmla="*/ 841163 h 1384619"/>
              <a:gd name="connsiteX9" fmla="*/ 2595360 w 2602339"/>
              <a:gd name="connsiteY9" fmla="*/ 437126 h 1384619"/>
              <a:gd name="connsiteX10" fmla="*/ 2531564 w 2602339"/>
              <a:gd name="connsiteY10" fmla="*/ 352065 h 1384619"/>
              <a:gd name="connsiteX11" fmla="*/ 2340178 w 2602339"/>
              <a:gd name="connsiteY11" fmla="*/ 617879 h 1384619"/>
              <a:gd name="connsiteX12" fmla="*/ 2191323 w 2602339"/>
              <a:gd name="connsiteY12" fmla="*/ 724205 h 1384619"/>
              <a:gd name="connsiteX13" fmla="*/ 1680960 w 2602339"/>
              <a:gd name="connsiteY13" fmla="*/ 575349 h 1384619"/>
              <a:gd name="connsiteX14" fmla="*/ 1074904 w 2602339"/>
              <a:gd name="connsiteY14" fmla="*/ 330800 h 1384619"/>
              <a:gd name="connsiteX15" fmla="*/ 383788 w 2602339"/>
              <a:gd name="connsiteY15" fmla="*/ 107516 h 1384619"/>
              <a:gd name="connsiteX16" fmla="*/ 128606 w 2602339"/>
              <a:gd name="connsiteY16" fmla="*/ 22456 h 1384619"/>
              <a:gd name="connsiteX17" fmla="*/ 64811 w 2602339"/>
              <a:gd name="connsiteY17" fmla="*/ 11823 h 1384619"/>
              <a:gd name="connsiteX0" fmla="*/ 64811 w 2602545"/>
              <a:gd name="connsiteY0" fmla="*/ 11823 h 1384619"/>
              <a:gd name="connsiteX1" fmla="*/ 1016 w 2602545"/>
              <a:gd name="connsiteY1" fmla="*/ 171312 h 1384619"/>
              <a:gd name="connsiteX2" fmla="*/ 117974 w 2602545"/>
              <a:gd name="connsiteY2" fmla="*/ 224475 h 1384619"/>
              <a:gd name="connsiteX3" fmla="*/ 702764 w 2602545"/>
              <a:gd name="connsiteY3" fmla="*/ 437126 h 1384619"/>
              <a:gd name="connsiteX4" fmla="*/ 1829816 w 2602545"/>
              <a:gd name="connsiteY4" fmla="*/ 904958 h 1384619"/>
              <a:gd name="connsiteX5" fmla="*/ 2021202 w 2602545"/>
              <a:gd name="connsiteY5" fmla="*/ 1234568 h 1384619"/>
              <a:gd name="connsiteX6" fmla="*/ 2063732 w 2602545"/>
              <a:gd name="connsiteY6" fmla="*/ 1383423 h 1384619"/>
              <a:gd name="connsiteX7" fmla="*/ 2201955 w 2602545"/>
              <a:gd name="connsiteY7" fmla="*/ 1277098 h 1384619"/>
              <a:gd name="connsiteX8" fmla="*/ 2382709 w 2602545"/>
              <a:gd name="connsiteY8" fmla="*/ 841163 h 1384619"/>
              <a:gd name="connsiteX9" fmla="*/ 2595360 w 2602545"/>
              <a:gd name="connsiteY9" fmla="*/ 437126 h 1384619"/>
              <a:gd name="connsiteX10" fmla="*/ 2531564 w 2602545"/>
              <a:gd name="connsiteY10" fmla="*/ 352065 h 1384619"/>
              <a:gd name="connsiteX11" fmla="*/ 2327021 w 2602545"/>
              <a:gd name="connsiteY11" fmla="*/ 588276 h 1384619"/>
              <a:gd name="connsiteX12" fmla="*/ 2191323 w 2602545"/>
              <a:gd name="connsiteY12" fmla="*/ 724205 h 1384619"/>
              <a:gd name="connsiteX13" fmla="*/ 1680960 w 2602545"/>
              <a:gd name="connsiteY13" fmla="*/ 575349 h 1384619"/>
              <a:gd name="connsiteX14" fmla="*/ 1074904 w 2602545"/>
              <a:gd name="connsiteY14" fmla="*/ 330800 h 1384619"/>
              <a:gd name="connsiteX15" fmla="*/ 383788 w 2602545"/>
              <a:gd name="connsiteY15" fmla="*/ 107516 h 1384619"/>
              <a:gd name="connsiteX16" fmla="*/ 128606 w 2602545"/>
              <a:gd name="connsiteY16" fmla="*/ 22456 h 1384619"/>
              <a:gd name="connsiteX17" fmla="*/ 64811 w 2602545"/>
              <a:gd name="connsiteY17" fmla="*/ 11823 h 1384619"/>
              <a:gd name="connsiteX0" fmla="*/ 64811 w 2602545"/>
              <a:gd name="connsiteY0" fmla="*/ 11823 h 1384619"/>
              <a:gd name="connsiteX1" fmla="*/ 1016 w 2602545"/>
              <a:gd name="connsiteY1" fmla="*/ 171312 h 1384619"/>
              <a:gd name="connsiteX2" fmla="*/ 117974 w 2602545"/>
              <a:gd name="connsiteY2" fmla="*/ 224475 h 1384619"/>
              <a:gd name="connsiteX3" fmla="*/ 702764 w 2602545"/>
              <a:gd name="connsiteY3" fmla="*/ 437126 h 1384619"/>
              <a:gd name="connsiteX4" fmla="*/ 1829816 w 2602545"/>
              <a:gd name="connsiteY4" fmla="*/ 904958 h 1384619"/>
              <a:gd name="connsiteX5" fmla="*/ 2021202 w 2602545"/>
              <a:gd name="connsiteY5" fmla="*/ 1234568 h 1384619"/>
              <a:gd name="connsiteX6" fmla="*/ 2063732 w 2602545"/>
              <a:gd name="connsiteY6" fmla="*/ 1383423 h 1384619"/>
              <a:gd name="connsiteX7" fmla="*/ 2201955 w 2602545"/>
              <a:gd name="connsiteY7" fmla="*/ 1277098 h 1384619"/>
              <a:gd name="connsiteX8" fmla="*/ 2382709 w 2602545"/>
              <a:gd name="connsiteY8" fmla="*/ 841163 h 1384619"/>
              <a:gd name="connsiteX9" fmla="*/ 2595360 w 2602545"/>
              <a:gd name="connsiteY9" fmla="*/ 437126 h 1384619"/>
              <a:gd name="connsiteX10" fmla="*/ 2531564 w 2602545"/>
              <a:gd name="connsiteY10" fmla="*/ 352065 h 1384619"/>
              <a:gd name="connsiteX11" fmla="*/ 2327021 w 2602545"/>
              <a:gd name="connsiteY11" fmla="*/ 588276 h 1384619"/>
              <a:gd name="connsiteX12" fmla="*/ 2141985 w 2602545"/>
              <a:gd name="connsiteY12" fmla="*/ 655131 h 1384619"/>
              <a:gd name="connsiteX13" fmla="*/ 1680960 w 2602545"/>
              <a:gd name="connsiteY13" fmla="*/ 575349 h 1384619"/>
              <a:gd name="connsiteX14" fmla="*/ 1074904 w 2602545"/>
              <a:gd name="connsiteY14" fmla="*/ 330800 h 1384619"/>
              <a:gd name="connsiteX15" fmla="*/ 383788 w 2602545"/>
              <a:gd name="connsiteY15" fmla="*/ 107516 h 1384619"/>
              <a:gd name="connsiteX16" fmla="*/ 128606 w 2602545"/>
              <a:gd name="connsiteY16" fmla="*/ 22456 h 1384619"/>
              <a:gd name="connsiteX17" fmla="*/ 64811 w 2602545"/>
              <a:gd name="connsiteY17" fmla="*/ 11823 h 1384619"/>
              <a:gd name="connsiteX0" fmla="*/ 64811 w 2599309"/>
              <a:gd name="connsiteY0" fmla="*/ 11823 h 1384504"/>
              <a:gd name="connsiteX1" fmla="*/ 1016 w 2599309"/>
              <a:gd name="connsiteY1" fmla="*/ 171312 h 1384504"/>
              <a:gd name="connsiteX2" fmla="*/ 117974 w 2599309"/>
              <a:gd name="connsiteY2" fmla="*/ 224475 h 1384504"/>
              <a:gd name="connsiteX3" fmla="*/ 702764 w 2599309"/>
              <a:gd name="connsiteY3" fmla="*/ 437126 h 1384504"/>
              <a:gd name="connsiteX4" fmla="*/ 1829816 w 2599309"/>
              <a:gd name="connsiteY4" fmla="*/ 904958 h 1384504"/>
              <a:gd name="connsiteX5" fmla="*/ 2021202 w 2599309"/>
              <a:gd name="connsiteY5" fmla="*/ 1234568 h 1384504"/>
              <a:gd name="connsiteX6" fmla="*/ 2063732 w 2599309"/>
              <a:gd name="connsiteY6" fmla="*/ 1383423 h 1384504"/>
              <a:gd name="connsiteX7" fmla="*/ 2201955 w 2599309"/>
              <a:gd name="connsiteY7" fmla="*/ 1277098 h 1384504"/>
              <a:gd name="connsiteX8" fmla="*/ 2435337 w 2599309"/>
              <a:gd name="connsiteY8" fmla="*/ 864187 h 1384504"/>
              <a:gd name="connsiteX9" fmla="*/ 2595360 w 2599309"/>
              <a:gd name="connsiteY9" fmla="*/ 437126 h 1384504"/>
              <a:gd name="connsiteX10" fmla="*/ 2531564 w 2599309"/>
              <a:gd name="connsiteY10" fmla="*/ 352065 h 1384504"/>
              <a:gd name="connsiteX11" fmla="*/ 2327021 w 2599309"/>
              <a:gd name="connsiteY11" fmla="*/ 588276 h 1384504"/>
              <a:gd name="connsiteX12" fmla="*/ 2141985 w 2599309"/>
              <a:gd name="connsiteY12" fmla="*/ 655131 h 1384504"/>
              <a:gd name="connsiteX13" fmla="*/ 1680960 w 2599309"/>
              <a:gd name="connsiteY13" fmla="*/ 575349 h 1384504"/>
              <a:gd name="connsiteX14" fmla="*/ 1074904 w 2599309"/>
              <a:gd name="connsiteY14" fmla="*/ 330800 h 1384504"/>
              <a:gd name="connsiteX15" fmla="*/ 383788 w 2599309"/>
              <a:gd name="connsiteY15" fmla="*/ 107516 h 1384504"/>
              <a:gd name="connsiteX16" fmla="*/ 128606 w 2599309"/>
              <a:gd name="connsiteY16" fmla="*/ 22456 h 1384504"/>
              <a:gd name="connsiteX17" fmla="*/ 64811 w 2599309"/>
              <a:gd name="connsiteY17" fmla="*/ 11823 h 1384504"/>
              <a:gd name="connsiteX0" fmla="*/ 64811 w 2618080"/>
              <a:gd name="connsiteY0" fmla="*/ 11823 h 1384504"/>
              <a:gd name="connsiteX1" fmla="*/ 1016 w 2618080"/>
              <a:gd name="connsiteY1" fmla="*/ 171312 h 1384504"/>
              <a:gd name="connsiteX2" fmla="*/ 117974 w 2618080"/>
              <a:gd name="connsiteY2" fmla="*/ 224475 h 1384504"/>
              <a:gd name="connsiteX3" fmla="*/ 702764 w 2618080"/>
              <a:gd name="connsiteY3" fmla="*/ 437126 h 1384504"/>
              <a:gd name="connsiteX4" fmla="*/ 1829816 w 2618080"/>
              <a:gd name="connsiteY4" fmla="*/ 904958 h 1384504"/>
              <a:gd name="connsiteX5" fmla="*/ 2021202 w 2618080"/>
              <a:gd name="connsiteY5" fmla="*/ 1234568 h 1384504"/>
              <a:gd name="connsiteX6" fmla="*/ 2063732 w 2618080"/>
              <a:gd name="connsiteY6" fmla="*/ 1383423 h 1384504"/>
              <a:gd name="connsiteX7" fmla="*/ 2201955 w 2618080"/>
              <a:gd name="connsiteY7" fmla="*/ 1277098 h 1384504"/>
              <a:gd name="connsiteX8" fmla="*/ 2435337 w 2618080"/>
              <a:gd name="connsiteY8" fmla="*/ 864187 h 1384504"/>
              <a:gd name="connsiteX9" fmla="*/ 2615095 w 2618080"/>
              <a:gd name="connsiteY9" fmla="*/ 476597 h 1384504"/>
              <a:gd name="connsiteX10" fmla="*/ 2531564 w 2618080"/>
              <a:gd name="connsiteY10" fmla="*/ 352065 h 1384504"/>
              <a:gd name="connsiteX11" fmla="*/ 2327021 w 2618080"/>
              <a:gd name="connsiteY11" fmla="*/ 588276 h 1384504"/>
              <a:gd name="connsiteX12" fmla="*/ 2141985 w 2618080"/>
              <a:gd name="connsiteY12" fmla="*/ 655131 h 1384504"/>
              <a:gd name="connsiteX13" fmla="*/ 1680960 w 2618080"/>
              <a:gd name="connsiteY13" fmla="*/ 575349 h 1384504"/>
              <a:gd name="connsiteX14" fmla="*/ 1074904 w 2618080"/>
              <a:gd name="connsiteY14" fmla="*/ 330800 h 1384504"/>
              <a:gd name="connsiteX15" fmla="*/ 383788 w 2618080"/>
              <a:gd name="connsiteY15" fmla="*/ 107516 h 1384504"/>
              <a:gd name="connsiteX16" fmla="*/ 128606 w 2618080"/>
              <a:gd name="connsiteY16" fmla="*/ 22456 h 1384504"/>
              <a:gd name="connsiteX17" fmla="*/ 64811 w 2618080"/>
              <a:gd name="connsiteY17" fmla="*/ 11823 h 1384504"/>
              <a:gd name="connsiteX0" fmla="*/ 64811 w 2618080"/>
              <a:gd name="connsiteY0" fmla="*/ 11823 h 1386378"/>
              <a:gd name="connsiteX1" fmla="*/ 1016 w 2618080"/>
              <a:gd name="connsiteY1" fmla="*/ 171312 h 1386378"/>
              <a:gd name="connsiteX2" fmla="*/ 117974 w 2618080"/>
              <a:gd name="connsiteY2" fmla="*/ 224475 h 1386378"/>
              <a:gd name="connsiteX3" fmla="*/ 702764 w 2618080"/>
              <a:gd name="connsiteY3" fmla="*/ 437126 h 1386378"/>
              <a:gd name="connsiteX4" fmla="*/ 1829816 w 2618080"/>
              <a:gd name="connsiteY4" fmla="*/ 904958 h 1386378"/>
              <a:gd name="connsiteX5" fmla="*/ 2024491 w 2618080"/>
              <a:gd name="connsiteY5" fmla="*/ 1195097 h 1386378"/>
              <a:gd name="connsiteX6" fmla="*/ 2063732 w 2618080"/>
              <a:gd name="connsiteY6" fmla="*/ 1383423 h 1386378"/>
              <a:gd name="connsiteX7" fmla="*/ 2201955 w 2618080"/>
              <a:gd name="connsiteY7" fmla="*/ 1277098 h 1386378"/>
              <a:gd name="connsiteX8" fmla="*/ 2435337 w 2618080"/>
              <a:gd name="connsiteY8" fmla="*/ 864187 h 1386378"/>
              <a:gd name="connsiteX9" fmla="*/ 2615095 w 2618080"/>
              <a:gd name="connsiteY9" fmla="*/ 476597 h 1386378"/>
              <a:gd name="connsiteX10" fmla="*/ 2531564 w 2618080"/>
              <a:gd name="connsiteY10" fmla="*/ 352065 h 1386378"/>
              <a:gd name="connsiteX11" fmla="*/ 2327021 w 2618080"/>
              <a:gd name="connsiteY11" fmla="*/ 588276 h 1386378"/>
              <a:gd name="connsiteX12" fmla="*/ 2141985 w 2618080"/>
              <a:gd name="connsiteY12" fmla="*/ 655131 h 1386378"/>
              <a:gd name="connsiteX13" fmla="*/ 1680960 w 2618080"/>
              <a:gd name="connsiteY13" fmla="*/ 575349 h 1386378"/>
              <a:gd name="connsiteX14" fmla="*/ 1074904 w 2618080"/>
              <a:gd name="connsiteY14" fmla="*/ 330800 h 1386378"/>
              <a:gd name="connsiteX15" fmla="*/ 383788 w 2618080"/>
              <a:gd name="connsiteY15" fmla="*/ 107516 h 1386378"/>
              <a:gd name="connsiteX16" fmla="*/ 128606 w 2618080"/>
              <a:gd name="connsiteY16" fmla="*/ 22456 h 1386378"/>
              <a:gd name="connsiteX17" fmla="*/ 64811 w 2618080"/>
              <a:gd name="connsiteY17" fmla="*/ 11823 h 1386378"/>
              <a:gd name="connsiteX0" fmla="*/ 64811 w 2618080"/>
              <a:gd name="connsiteY0" fmla="*/ 11823 h 1386378"/>
              <a:gd name="connsiteX1" fmla="*/ 1016 w 2618080"/>
              <a:gd name="connsiteY1" fmla="*/ 171312 h 1386378"/>
              <a:gd name="connsiteX2" fmla="*/ 117974 w 2618080"/>
              <a:gd name="connsiteY2" fmla="*/ 224475 h 1386378"/>
              <a:gd name="connsiteX3" fmla="*/ 702764 w 2618080"/>
              <a:gd name="connsiteY3" fmla="*/ 437126 h 1386378"/>
              <a:gd name="connsiteX4" fmla="*/ 1829816 w 2618080"/>
              <a:gd name="connsiteY4" fmla="*/ 904958 h 1386378"/>
              <a:gd name="connsiteX5" fmla="*/ 2024491 w 2618080"/>
              <a:gd name="connsiteY5" fmla="*/ 1195097 h 1386378"/>
              <a:gd name="connsiteX6" fmla="*/ 2063732 w 2618080"/>
              <a:gd name="connsiteY6" fmla="*/ 1383423 h 1386378"/>
              <a:gd name="connsiteX7" fmla="*/ 2201955 w 2618080"/>
              <a:gd name="connsiteY7" fmla="*/ 1277098 h 1386378"/>
              <a:gd name="connsiteX8" fmla="*/ 2435337 w 2618080"/>
              <a:gd name="connsiteY8" fmla="*/ 864187 h 1386378"/>
              <a:gd name="connsiteX9" fmla="*/ 2615095 w 2618080"/>
              <a:gd name="connsiteY9" fmla="*/ 476597 h 1386378"/>
              <a:gd name="connsiteX10" fmla="*/ 2531564 w 2618080"/>
              <a:gd name="connsiteY10" fmla="*/ 352065 h 1386378"/>
              <a:gd name="connsiteX11" fmla="*/ 2327021 w 2618080"/>
              <a:gd name="connsiteY11" fmla="*/ 588276 h 1386378"/>
              <a:gd name="connsiteX12" fmla="*/ 2141985 w 2618080"/>
              <a:gd name="connsiteY12" fmla="*/ 655131 h 1386378"/>
              <a:gd name="connsiteX13" fmla="*/ 1680960 w 2618080"/>
              <a:gd name="connsiteY13" fmla="*/ 575349 h 1386378"/>
              <a:gd name="connsiteX14" fmla="*/ 1074904 w 2618080"/>
              <a:gd name="connsiteY14" fmla="*/ 330800 h 1386378"/>
              <a:gd name="connsiteX15" fmla="*/ 383788 w 2618080"/>
              <a:gd name="connsiteY15" fmla="*/ 107516 h 1386378"/>
              <a:gd name="connsiteX16" fmla="*/ 128606 w 2618080"/>
              <a:gd name="connsiteY16" fmla="*/ 22456 h 1386378"/>
              <a:gd name="connsiteX17" fmla="*/ 64811 w 2618080"/>
              <a:gd name="connsiteY17" fmla="*/ 11823 h 1386378"/>
              <a:gd name="connsiteX0" fmla="*/ 64811 w 2618080"/>
              <a:gd name="connsiteY0" fmla="*/ 11823 h 1486469"/>
              <a:gd name="connsiteX1" fmla="*/ 1016 w 2618080"/>
              <a:gd name="connsiteY1" fmla="*/ 171312 h 1486469"/>
              <a:gd name="connsiteX2" fmla="*/ 117974 w 2618080"/>
              <a:gd name="connsiteY2" fmla="*/ 224475 h 1486469"/>
              <a:gd name="connsiteX3" fmla="*/ 702764 w 2618080"/>
              <a:gd name="connsiteY3" fmla="*/ 437126 h 1486469"/>
              <a:gd name="connsiteX4" fmla="*/ 1829816 w 2618080"/>
              <a:gd name="connsiteY4" fmla="*/ 904958 h 1486469"/>
              <a:gd name="connsiteX5" fmla="*/ 2024491 w 2618080"/>
              <a:gd name="connsiteY5" fmla="*/ 1195097 h 1486469"/>
              <a:gd name="connsiteX6" fmla="*/ 2034129 w 2618080"/>
              <a:gd name="connsiteY6" fmla="*/ 1485388 h 1486469"/>
              <a:gd name="connsiteX7" fmla="*/ 2201955 w 2618080"/>
              <a:gd name="connsiteY7" fmla="*/ 1277098 h 1486469"/>
              <a:gd name="connsiteX8" fmla="*/ 2435337 w 2618080"/>
              <a:gd name="connsiteY8" fmla="*/ 864187 h 1486469"/>
              <a:gd name="connsiteX9" fmla="*/ 2615095 w 2618080"/>
              <a:gd name="connsiteY9" fmla="*/ 476597 h 1486469"/>
              <a:gd name="connsiteX10" fmla="*/ 2531564 w 2618080"/>
              <a:gd name="connsiteY10" fmla="*/ 352065 h 1486469"/>
              <a:gd name="connsiteX11" fmla="*/ 2327021 w 2618080"/>
              <a:gd name="connsiteY11" fmla="*/ 588276 h 1486469"/>
              <a:gd name="connsiteX12" fmla="*/ 2141985 w 2618080"/>
              <a:gd name="connsiteY12" fmla="*/ 655131 h 1486469"/>
              <a:gd name="connsiteX13" fmla="*/ 1680960 w 2618080"/>
              <a:gd name="connsiteY13" fmla="*/ 575349 h 1486469"/>
              <a:gd name="connsiteX14" fmla="*/ 1074904 w 2618080"/>
              <a:gd name="connsiteY14" fmla="*/ 330800 h 1486469"/>
              <a:gd name="connsiteX15" fmla="*/ 383788 w 2618080"/>
              <a:gd name="connsiteY15" fmla="*/ 107516 h 1486469"/>
              <a:gd name="connsiteX16" fmla="*/ 128606 w 2618080"/>
              <a:gd name="connsiteY16" fmla="*/ 22456 h 1486469"/>
              <a:gd name="connsiteX17" fmla="*/ 64811 w 2618080"/>
              <a:gd name="connsiteY17" fmla="*/ 11823 h 1486469"/>
              <a:gd name="connsiteX0" fmla="*/ 64811 w 2618080"/>
              <a:gd name="connsiteY0" fmla="*/ 11823 h 1485398"/>
              <a:gd name="connsiteX1" fmla="*/ 1016 w 2618080"/>
              <a:gd name="connsiteY1" fmla="*/ 171312 h 1485398"/>
              <a:gd name="connsiteX2" fmla="*/ 117974 w 2618080"/>
              <a:gd name="connsiteY2" fmla="*/ 224475 h 1485398"/>
              <a:gd name="connsiteX3" fmla="*/ 702764 w 2618080"/>
              <a:gd name="connsiteY3" fmla="*/ 437126 h 1485398"/>
              <a:gd name="connsiteX4" fmla="*/ 1829816 w 2618080"/>
              <a:gd name="connsiteY4" fmla="*/ 904958 h 1485398"/>
              <a:gd name="connsiteX5" fmla="*/ 2024491 w 2618080"/>
              <a:gd name="connsiteY5" fmla="*/ 1195097 h 1485398"/>
              <a:gd name="connsiteX6" fmla="*/ 2034129 w 2618080"/>
              <a:gd name="connsiteY6" fmla="*/ 1485388 h 1485398"/>
              <a:gd name="connsiteX7" fmla="*/ 2261161 w 2618080"/>
              <a:gd name="connsiteY7" fmla="*/ 1204735 h 1485398"/>
              <a:gd name="connsiteX8" fmla="*/ 2435337 w 2618080"/>
              <a:gd name="connsiteY8" fmla="*/ 864187 h 1485398"/>
              <a:gd name="connsiteX9" fmla="*/ 2615095 w 2618080"/>
              <a:gd name="connsiteY9" fmla="*/ 476597 h 1485398"/>
              <a:gd name="connsiteX10" fmla="*/ 2531564 w 2618080"/>
              <a:gd name="connsiteY10" fmla="*/ 352065 h 1485398"/>
              <a:gd name="connsiteX11" fmla="*/ 2327021 w 2618080"/>
              <a:gd name="connsiteY11" fmla="*/ 588276 h 1485398"/>
              <a:gd name="connsiteX12" fmla="*/ 2141985 w 2618080"/>
              <a:gd name="connsiteY12" fmla="*/ 655131 h 1485398"/>
              <a:gd name="connsiteX13" fmla="*/ 1680960 w 2618080"/>
              <a:gd name="connsiteY13" fmla="*/ 575349 h 1485398"/>
              <a:gd name="connsiteX14" fmla="*/ 1074904 w 2618080"/>
              <a:gd name="connsiteY14" fmla="*/ 330800 h 1485398"/>
              <a:gd name="connsiteX15" fmla="*/ 383788 w 2618080"/>
              <a:gd name="connsiteY15" fmla="*/ 107516 h 1485398"/>
              <a:gd name="connsiteX16" fmla="*/ 128606 w 2618080"/>
              <a:gd name="connsiteY16" fmla="*/ 22456 h 1485398"/>
              <a:gd name="connsiteX17" fmla="*/ 64811 w 2618080"/>
              <a:gd name="connsiteY17" fmla="*/ 11823 h 1485398"/>
              <a:gd name="connsiteX0" fmla="*/ 64811 w 2618080"/>
              <a:gd name="connsiteY0" fmla="*/ 11823 h 1485398"/>
              <a:gd name="connsiteX1" fmla="*/ 1016 w 2618080"/>
              <a:gd name="connsiteY1" fmla="*/ 171312 h 1485398"/>
              <a:gd name="connsiteX2" fmla="*/ 117974 w 2618080"/>
              <a:gd name="connsiteY2" fmla="*/ 224475 h 1485398"/>
              <a:gd name="connsiteX3" fmla="*/ 702764 w 2618080"/>
              <a:gd name="connsiteY3" fmla="*/ 437126 h 1485398"/>
              <a:gd name="connsiteX4" fmla="*/ 1829816 w 2618080"/>
              <a:gd name="connsiteY4" fmla="*/ 904958 h 1485398"/>
              <a:gd name="connsiteX5" fmla="*/ 1991599 w 2618080"/>
              <a:gd name="connsiteY5" fmla="*/ 1195097 h 1485398"/>
              <a:gd name="connsiteX6" fmla="*/ 2034129 w 2618080"/>
              <a:gd name="connsiteY6" fmla="*/ 1485388 h 1485398"/>
              <a:gd name="connsiteX7" fmla="*/ 2261161 w 2618080"/>
              <a:gd name="connsiteY7" fmla="*/ 1204735 h 1485398"/>
              <a:gd name="connsiteX8" fmla="*/ 2435337 w 2618080"/>
              <a:gd name="connsiteY8" fmla="*/ 864187 h 1485398"/>
              <a:gd name="connsiteX9" fmla="*/ 2615095 w 2618080"/>
              <a:gd name="connsiteY9" fmla="*/ 476597 h 1485398"/>
              <a:gd name="connsiteX10" fmla="*/ 2531564 w 2618080"/>
              <a:gd name="connsiteY10" fmla="*/ 352065 h 1485398"/>
              <a:gd name="connsiteX11" fmla="*/ 2327021 w 2618080"/>
              <a:gd name="connsiteY11" fmla="*/ 588276 h 1485398"/>
              <a:gd name="connsiteX12" fmla="*/ 2141985 w 2618080"/>
              <a:gd name="connsiteY12" fmla="*/ 655131 h 1485398"/>
              <a:gd name="connsiteX13" fmla="*/ 1680960 w 2618080"/>
              <a:gd name="connsiteY13" fmla="*/ 575349 h 1485398"/>
              <a:gd name="connsiteX14" fmla="*/ 1074904 w 2618080"/>
              <a:gd name="connsiteY14" fmla="*/ 330800 h 1485398"/>
              <a:gd name="connsiteX15" fmla="*/ 383788 w 2618080"/>
              <a:gd name="connsiteY15" fmla="*/ 107516 h 1485398"/>
              <a:gd name="connsiteX16" fmla="*/ 128606 w 2618080"/>
              <a:gd name="connsiteY16" fmla="*/ 22456 h 1485398"/>
              <a:gd name="connsiteX17" fmla="*/ 64811 w 2618080"/>
              <a:gd name="connsiteY17" fmla="*/ 11823 h 1485398"/>
              <a:gd name="connsiteX0" fmla="*/ 64811 w 2618080"/>
              <a:gd name="connsiteY0" fmla="*/ 11823 h 1485398"/>
              <a:gd name="connsiteX1" fmla="*/ 1016 w 2618080"/>
              <a:gd name="connsiteY1" fmla="*/ 171312 h 1485398"/>
              <a:gd name="connsiteX2" fmla="*/ 117974 w 2618080"/>
              <a:gd name="connsiteY2" fmla="*/ 224475 h 1485398"/>
              <a:gd name="connsiteX3" fmla="*/ 702764 w 2618080"/>
              <a:gd name="connsiteY3" fmla="*/ 437126 h 1485398"/>
              <a:gd name="connsiteX4" fmla="*/ 1829816 w 2618080"/>
              <a:gd name="connsiteY4" fmla="*/ 904958 h 1485398"/>
              <a:gd name="connsiteX5" fmla="*/ 1991599 w 2618080"/>
              <a:gd name="connsiteY5" fmla="*/ 1195097 h 1485398"/>
              <a:gd name="connsiteX6" fmla="*/ 2034129 w 2618080"/>
              <a:gd name="connsiteY6" fmla="*/ 1485388 h 1485398"/>
              <a:gd name="connsiteX7" fmla="*/ 2261161 w 2618080"/>
              <a:gd name="connsiteY7" fmla="*/ 1204735 h 1485398"/>
              <a:gd name="connsiteX8" fmla="*/ 2435337 w 2618080"/>
              <a:gd name="connsiteY8" fmla="*/ 864187 h 1485398"/>
              <a:gd name="connsiteX9" fmla="*/ 2615095 w 2618080"/>
              <a:gd name="connsiteY9" fmla="*/ 476597 h 1485398"/>
              <a:gd name="connsiteX10" fmla="*/ 2531564 w 2618080"/>
              <a:gd name="connsiteY10" fmla="*/ 352065 h 1485398"/>
              <a:gd name="connsiteX11" fmla="*/ 2327021 w 2618080"/>
              <a:gd name="connsiteY11" fmla="*/ 588276 h 1485398"/>
              <a:gd name="connsiteX12" fmla="*/ 2141985 w 2618080"/>
              <a:gd name="connsiteY12" fmla="*/ 655131 h 1485398"/>
              <a:gd name="connsiteX13" fmla="*/ 1680960 w 2618080"/>
              <a:gd name="connsiteY13" fmla="*/ 575349 h 1485398"/>
              <a:gd name="connsiteX14" fmla="*/ 1074904 w 2618080"/>
              <a:gd name="connsiteY14" fmla="*/ 330800 h 1485398"/>
              <a:gd name="connsiteX15" fmla="*/ 383788 w 2618080"/>
              <a:gd name="connsiteY15" fmla="*/ 107516 h 1485398"/>
              <a:gd name="connsiteX16" fmla="*/ 128606 w 2618080"/>
              <a:gd name="connsiteY16" fmla="*/ 22456 h 1485398"/>
              <a:gd name="connsiteX17" fmla="*/ 64811 w 2618080"/>
              <a:gd name="connsiteY17" fmla="*/ 11823 h 1485398"/>
              <a:gd name="connsiteX0" fmla="*/ 64811 w 2618080"/>
              <a:gd name="connsiteY0" fmla="*/ 11823 h 1485398"/>
              <a:gd name="connsiteX1" fmla="*/ 1016 w 2618080"/>
              <a:gd name="connsiteY1" fmla="*/ 171312 h 1485398"/>
              <a:gd name="connsiteX2" fmla="*/ 117974 w 2618080"/>
              <a:gd name="connsiteY2" fmla="*/ 224475 h 1485398"/>
              <a:gd name="connsiteX3" fmla="*/ 702764 w 2618080"/>
              <a:gd name="connsiteY3" fmla="*/ 437126 h 1485398"/>
              <a:gd name="connsiteX4" fmla="*/ 1849552 w 2618080"/>
              <a:gd name="connsiteY4" fmla="*/ 891801 h 1485398"/>
              <a:gd name="connsiteX5" fmla="*/ 1991599 w 2618080"/>
              <a:gd name="connsiteY5" fmla="*/ 1195097 h 1485398"/>
              <a:gd name="connsiteX6" fmla="*/ 2034129 w 2618080"/>
              <a:gd name="connsiteY6" fmla="*/ 1485388 h 1485398"/>
              <a:gd name="connsiteX7" fmla="*/ 2261161 w 2618080"/>
              <a:gd name="connsiteY7" fmla="*/ 1204735 h 1485398"/>
              <a:gd name="connsiteX8" fmla="*/ 2435337 w 2618080"/>
              <a:gd name="connsiteY8" fmla="*/ 864187 h 1485398"/>
              <a:gd name="connsiteX9" fmla="*/ 2615095 w 2618080"/>
              <a:gd name="connsiteY9" fmla="*/ 476597 h 1485398"/>
              <a:gd name="connsiteX10" fmla="*/ 2531564 w 2618080"/>
              <a:gd name="connsiteY10" fmla="*/ 352065 h 1485398"/>
              <a:gd name="connsiteX11" fmla="*/ 2327021 w 2618080"/>
              <a:gd name="connsiteY11" fmla="*/ 588276 h 1485398"/>
              <a:gd name="connsiteX12" fmla="*/ 2141985 w 2618080"/>
              <a:gd name="connsiteY12" fmla="*/ 655131 h 1485398"/>
              <a:gd name="connsiteX13" fmla="*/ 1680960 w 2618080"/>
              <a:gd name="connsiteY13" fmla="*/ 575349 h 1485398"/>
              <a:gd name="connsiteX14" fmla="*/ 1074904 w 2618080"/>
              <a:gd name="connsiteY14" fmla="*/ 330800 h 1485398"/>
              <a:gd name="connsiteX15" fmla="*/ 383788 w 2618080"/>
              <a:gd name="connsiteY15" fmla="*/ 107516 h 1485398"/>
              <a:gd name="connsiteX16" fmla="*/ 128606 w 2618080"/>
              <a:gd name="connsiteY16" fmla="*/ 22456 h 1485398"/>
              <a:gd name="connsiteX17" fmla="*/ 64811 w 2618080"/>
              <a:gd name="connsiteY17" fmla="*/ 11823 h 1485398"/>
              <a:gd name="connsiteX0" fmla="*/ 64811 w 2618080"/>
              <a:gd name="connsiteY0" fmla="*/ 11823 h 1485687"/>
              <a:gd name="connsiteX1" fmla="*/ 1016 w 2618080"/>
              <a:gd name="connsiteY1" fmla="*/ 171312 h 1485687"/>
              <a:gd name="connsiteX2" fmla="*/ 117974 w 2618080"/>
              <a:gd name="connsiteY2" fmla="*/ 224475 h 1485687"/>
              <a:gd name="connsiteX3" fmla="*/ 702764 w 2618080"/>
              <a:gd name="connsiteY3" fmla="*/ 437126 h 1485687"/>
              <a:gd name="connsiteX4" fmla="*/ 1849552 w 2618080"/>
              <a:gd name="connsiteY4" fmla="*/ 891801 h 1485687"/>
              <a:gd name="connsiteX5" fmla="*/ 1998178 w 2618080"/>
              <a:gd name="connsiteY5" fmla="*/ 1251013 h 1485687"/>
              <a:gd name="connsiteX6" fmla="*/ 2034129 w 2618080"/>
              <a:gd name="connsiteY6" fmla="*/ 1485388 h 1485687"/>
              <a:gd name="connsiteX7" fmla="*/ 2261161 w 2618080"/>
              <a:gd name="connsiteY7" fmla="*/ 1204735 h 1485687"/>
              <a:gd name="connsiteX8" fmla="*/ 2435337 w 2618080"/>
              <a:gd name="connsiteY8" fmla="*/ 864187 h 1485687"/>
              <a:gd name="connsiteX9" fmla="*/ 2615095 w 2618080"/>
              <a:gd name="connsiteY9" fmla="*/ 476597 h 1485687"/>
              <a:gd name="connsiteX10" fmla="*/ 2531564 w 2618080"/>
              <a:gd name="connsiteY10" fmla="*/ 352065 h 1485687"/>
              <a:gd name="connsiteX11" fmla="*/ 2327021 w 2618080"/>
              <a:gd name="connsiteY11" fmla="*/ 588276 h 1485687"/>
              <a:gd name="connsiteX12" fmla="*/ 2141985 w 2618080"/>
              <a:gd name="connsiteY12" fmla="*/ 655131 h 1485687"/>
              <a:gd name="connsiteX13" fmla="*/ 1680960 w 2618080"/>
              <a:gd name="connsiteY13" fmla="*/ 575349 h 1485687"/>
              <a:gd name="connsiteX14" fmla="*/ 1074904 w 2618080"/>
              <a:gd name="connsiteY14" fmla="*/ 330800 h 1485687"/>
              <a:gd name="connsiteX15" fmla="*/ 383788 w 2618080"/>
              <a:gd name="connsiteY15" fmla="*/ 107516 h 1485687"/>
              <a:gd name="connsiteX16" fmla="*/ 128606 w 2618080"/>
              <a:gd name="connsiteY16" fmla="*/ 22456 h 1485687"/>
              <a:gd name="connsiteX17" fmla="*/ 64811 w 2618080"/>
              <a:gd name="connsiteY17" fmla="*/ 11823 h 1485687"/>
              <a:gd name="connsiteX0" fmla="*/ 64811 w 2618080"/>
              <a:gd name="connsiteY0" fmla="*/ 11823 h 1485693"/>
              <a:gd name="connsiteX1" fmla="*/ 1016 w 2618080"/>
              <a:gd name="connsiteY1" fmla="*/ 171312 h 1485693"/>
              <a:gd name="connsiteX2" fmla="*/ 117974 w 2618080"/>
              <a:gd name="connsiteY2" fmla="*/ 224475 h 1485693"/>
              <a:gd name="connsiteX3" fmla="*/ 702764 w 2618080"/>
              <a:gd name="connsiteY3" fmla="*/ 437126 h 1485693"/>
              <a:gd name="connsiteX4" fmla="*/ 1849552 w 2618080"/>
              <a:gd name="connsiteY4" fmla="*/ 891801 h 1485693"/>
              <a:gd name="connsiteX5" fmla="*/ 1998178 w 2618080"/>
              <a:gd name="connsiteY5" fmla="*/ 1251013 h 1485693"/>
              <a:gd name="connsiteX6" fmla="*/ 2034129 w 2618080"/>
              <a:gd name="connsiteY6" fmla="*/ 1485388 h 1485693"/>
              <a:gd name="connsiteX7" fmla="*/ 2261161 w 2618080"/>
              <a:gd name="connsiteY7" fmla="*/ 1204735 h 1485693"/>
              <a:gd name="connsiteX8" fmla="*/ 2435337 w 2618080"/>
              <a:gd name="connsiteY8" fmla="*/ 864187 h 1485693"/>
              <a:gd name="connsiteX9" fmla="*/ 2615095 w 2618080"/>
              <a:gd name="connsiteY9" fmla="*/ 476597 h 1485693"/>
              <a:gd name="connsiteX10" fmla="*/ 2531564 w 2618080"/>
              <a:gd name="connsiteY10" fmla="*/ 352065 h 1485693"/>
              <a:gd name="connsiteX11" fmla="*/ 2327021 w 2618080"/>
              <a:gd name="connsiteY11" fmla="*/ 588276 h 1485693"/>
              <a:gd name="connsiteX12" fmla="*/ 2141985 w 2618080"/>
              <a:gd name="connsiteY12" fmla="*/ 655131 h 1485693"/>
              <a:gd name="connsiteX13" fmla="*/ 1680960 w 2618080"/>
              <a:gd name="connsiteY13" fmla="*/ 575349 h 1485693"/>
              <a:gd name="connsiteX14" fmla="*/ 1074904 w 2618080"/>
              <a:gd name="connsiteY14" fmla="*/ 330800 h 1485693"/>
              <a:gd name="connsiteX15" fmla="*/ 383788 w 2618080"/>
              <a:gd name="connsiteY15" fmla="*/ 107516 h 1485693"/>
              <a:gd name="connsiteX16" fmla="*/ 128606 w 2618080"/>
              <a:gd name="connsiteY16" fmla="*/ 22456 h 1485693"/>
              <a:gd name="connsiteX17" fmla="*/ 64811 w 2618080"/>
              <a:gd name="connsiteY17" fmla="*/ 11823 h 1485693"/>
              <a:gd name="connsiteX0" fmla="*/ 64811 w 2618080"/>
              <a:gd name="connsiteY0" fmla="*/ 11823 h 1485693"/>
              <a:gd name="connsiteX1" fmla="*/ 1016 w 2618080"/>
              <a:gd name="connsiteY1" fmla="*/ 171312 h 1485693"/>
              <a:gd name="connsiteX2" fmla="*/ 117974 w 2618080"/>
              <a:gd name="connsiteY2" fmla="*/ 224475 h 1485693"/>
              <a:gd name="connsiteX3" fmla="*/ 702764 w 2618080"/>
              <a:gd name="connsiteY3" fmla="*/ 437126 h 1485693"/>
              <a:gd name="connsiteX4" fmla="*/ 1849552 w 2618080"/>
              <a:gd name="connsiteY4" fmla="*/ 891801 h 1485693"/>
              <a:gd name="connsiteX5" fmla="*/ 1998178 w 2618080"/>
              <a:gd name="connsiteY5" fmla="*/ 1251013 h 1485693"/>
              <a:gd name="connsiteX6" fmla="*/ 2034129 w 2618080"/>
              <a:gd name="connsiteY6" fmla="*/ 1485388 h 1485693"/>
              <a:gd name="connsiteX7" fmla="*/ 2261161 w 2618080"/>
              <a:gd name="connsiteY7" fmla="*/ 1204735 h 1485693"/>
              <a:gd name="connsiteX8" fmla="*/ 2435337 w 2618080"/>
              <a:gd name="connsiteY8" fmla="*/ 864187 h 1485693"/>
              <a:gd name="connsiteX9" fmla="*/ 2615095 w 2618080"/>
              <a:gd name="connsiteY9" fmla="*/ 476597 h 1485693"/>
              <a:gd name="connsiteX10" fmla="*/ 2531564 w 2618080"/>
              <a:gd name="connsiteY10" fmla="*/ 352065 h 1485693"/>
              <a:gd name="connsiteX11" fmla="*/ 2327021 w 2618080"/>
              <a:gd name="connsiteY11" fmla="*/ 588276 h 1485693"/>
              <a:gd name="connsiteX12" fmla="*/ 2141985 w 2618080"/>
              <a:gd name="connsiteY12" fmla="*/ 655131 h 1485693"/>
              <a:gd name="connsiteX13" fmla="*/ 1680960 w 2618080"/>
              <a:gd name="connsiteY13" fmla="*/ 575349 h 1485693"/>
              <a:gd name="connsiteX14" fmla="*/ 1074904 w 2618080"/>
              <a:gd name="connsiteY14" fmla="*/ 330800 h 1485693"/>
              <a:gd name="connsiteX15" fmla="*/ 383788 w 2618080"/>
              <a:gd name="connsiteY15" fmla="*/ 107516 h 1485693"/>
              <a:gd name="connsiteX16" fmla="*/ 128606 w 2618080"/>
              <a:gd name="connsiteY16" fmla="*/ 22456 h 1485693"/>
              <a:gd name="connsiteX17" fmla="*/ 64811 w 2618080"/>
              <a:gd name="connsiteY17" fmla="*/ 11823 h 1485693"/>
              <a:gd name="connsiteX0" fmla="*/ 64811 w 2618080"/>
              <a:gd name="connsiteY0" fmla="*/ 11823 h 1485693"/>
              <a:gd name="connsiteX1" fmla="*/ 1016 w 2618080"/>
              <a:gd name="connsiteY1" fmla="*/ 171312 h 1485693"/>
              <a:gd name="connsiteX2" fmla="*/ 117974 w 2618080"/>
              <a:gd name="connsiteY2" fmla="*/ 224475 h 1485693"/>
              <a:gd name="connsiteX3" fmla="*/ 650136 w 2618080"/>
              <a:gd name="connsiteY3" fmla="*/ 706841 h 1485693"/>
              <a:gd name="connsiteX4" fmla="*/ 1849552 w 2618080"/>
              <a:gd name="connsiteY4" fmla="*/ 891801 h 1485693"/>
              <a:gd name="connsiteX5" fmla="*/ 1998178 w 2618080"/>
              <a:gd name="connsiteY5" fmla="*/ 1251013 h 1485693"/>
              <a:gd name="connsiteX6" fmla="*/ 2034129 w 2618080"/>
              <a:gd name="connsiteY6" fmla="*/ 1485388 h 1485693"/>
              <a:gd name="connsiteX7" fmla="*/ 2261161 w 2618080"/>
              <a:gd name="connsiteY7" fmla="*/ 1204735 h 1485693"/>
              <a:gd name="connsiteX8" fmla="*/ 2435337 w 2618080"/>
              <a:gd name="connsiteY8" fmla="*/ 864187 h 1485693"/>
              <a:gd name="connsiteX9" fmla="*/ 2615095 w 2618080"/>
              <a:gd name="connsiteY9" fmla="*/ 476597 h 1485693"/>
              <a:gd name="connsiteX10" fmla="*/ 2531564 w 2618080"/>
              <a:gd name="connsiteY10" fmla="*/ 352065 h 1485693"/>
              <a:gd name="connsiteX11" fmla="*/ 2327021 w 2618080"/>
              <a:gd name="connsiteY11" fmla="*/ 588276 h 1485693"/>
              <a:gd name="connsiteX12" fmla="*/ 2141985 w 2618080"/>
              <a:gd name="connsiteY12" fmla="*/ 655131 h 1485693"/>
              <a:gd name="connsiteX13" fmla="*/ 1680960 w 2618080"/>
              <a:gd name="connsiteY13" fmla="*/ 575349 h 1485693"/>
              <a:gd name="connsiteX14" fmla="*/ 1074904 w 2618080"/>
              <a:gd name="connsiteY14" fmla="*/ 330800 h 1485693"/>
              <a:gd name="connsiteX15" fmla="*/ 383788 w 2618080"/>
              <a:gd name="connsiteY15" fmla="*/ 107516 h 1485693"/>
              <a:gd name="connsiteX16" fmla="*/ 128606 w 2618080"/>
              <a:gd name="connsiteY16" fmla="*/ 22456 h 1485693"/>
              <a:gd name="connsiteX17" fmla="*/ 64811 w 2618080"/>
              <a:gd name="connsiteY17" fmla="*/ 11823 h 1485693"/>
              <a:gd name="connsiteX0" fmla="*/ 64811 w 2618080"/>
              <a:gd name="connsiteY0" fmla="*/ 11823 h 1485693"/>
              <a:gd name="connsiteX1" fmla="*/ 1016 w 2618080"/>
              <a:gd name="connsiteY1" fmla="*/ 171312 h 1485693"/>
              <a:gd name="connsiteX2" fmla="*/ 117974 w 2618080"/>
              <a:gd name="connsiteY2" fmla="*/ 224475 h 1485693"/>
              <a:gd name="connsiteX3" fmla="*/ 555514 w 2618080"/>
              <a:gd name="connsiteY3" fmla="*/ 424045 h 1485693"/>
              <a:gd name="connsiteX4" fmla="*/ 650136 w 2618080"/>
              <a:gd name="connsiteY4" fmla="*/ 706841 h 1485693"/>
              <a:gd name="connsiteX5" fmla="*/ 1849552 w 2618080"/>
              <a:gd name="connsiteY5" fmla="*/ 891801 h 1485693"/>
              <a:gd name="connsiteX6" fmla="*/ 1998178 w 2618080"/>
              <a:gd name="connsiteY6" fmla="*/ 1251013 h 1485693"/>
              <a:gd name="connsiteX7" fmla="*/ 2034129 w 2618080"/>
              <a:gd name="connsiteY7" fmla="*/ 1485388 h 1485693"/>
              <a:gd name="connsiteX8" fmla="*/ 2261161 w 2618080"/>
              <a:gd name="connsiteY8" fmla="*/ 1204735 h 1485693"/>
              <a:gd name="connsiteX9" fmla="*/ 2435337 w 2618080"/>
              <a:gd name="connsiteY9" fmla="*/ 864187 h 1485693"/>
              <a:gd name="connsiteX10" fmla="*/ 2615095 w 2618080"/>
              <a:gd name="connsiteY10" fmla="*/ 476597 h 1485693"/>
              <a:gd name="connsiteX11" fmla="*/ 2531564 w 2618080"/>
              <a:gd name="connsiteY11" fmla="*/ 352065 h 1485693"/>
              <a:gd name="connsiteX12" fmla="*/ 2327021 w 2618080"/>
              <a:gd name="connsiteY12" fmla="*/ 588276 h 1485693"/>
              <a:gd name="connsiteX13" fmla="*/ 2141985 w 2618080"/>
              <a:gd name="connsiteY13" fmla="*/ 655131 h 1485693"/>
              <a:gd name="connsiteX14" fmla="*/ 1680960 w 2618080"/>
              <a:gd name="connsiteY14" fmla="*/ 575349 h 1485693"/>
              <a:gd name="connsiteX15" fmla="*/ 1074904 w 2618080"/>
              <a:gd name="connsiteY15" fmla="*/ 330800 h 1485693"/>
              <a:gd name="connsiteX16" fmla="*/ 383788 w 2618080"/>
              <a:gd name="connsiteY16" fmla="*/ 107516 h 1485693"/>
              <a:gd name="connsiteX17" fmla="*/ 128606 w 2618080"/>
              <a:gd name="connsiteY17" fmla="*/ 22456 h 1485693"/>
              <a:gd name="connsiteX18" fmla="*/ 64811 w 2618080"/>
              <a:gd name="connsiteY18" fmla="*/ 11823 h 1485693"/>
              <a:gd name="connsiteX0" fmla="*/ 64811 w 2618080"/>
              <a:gd name="connsiteY0" fmla="*/ 11823 h 1485693"/>
              <a:gd name="connsiteX1" fmla="*/ 1016 w 2618080"/>
              <a:gd name="connsiteY1" fmla="*/ 171312 h 1485693"/>
              <a:gd name="connsiteX2" fmla="*/ 117974 w 2618080"/>
              <a:gd name="connsiteY2" fmla="*/ 224475 h 1485693"/>
              <a:gd name="connsiteX3" fmla="*/ 555514 w 2618080"/>
              <a:gd name="connsiteY3" fmla="*/ 424045 h 1485693"/>
              <a:gd name="connsiteX4" fmla="*/ 650136 w 2618080"/>
              <a:gd name="connsiteY4" fmla="*/ 706841 h 1485693"/>
              <a:gd name="connsiteX5" fmla="*/ 864700 w 2618080"/>
              <a:gd name="connsiteY5" fmla="*/ 496408 h 1485693"/>
              <a:gd name="connsiteX6" fmla="*/ 1849552 w 2618080"/>
              <a:gd name="connsiteY6" fmla="*/ 891801 h 1485693"/>
              <a:gd name="connsiteX7" fmla="*/ 1998178 w 2618080"/>
              <a:gd name="connsiteY7" fmla="*/ 1251013 h 1485693"/>
              <a:gd name="connsiteX8" fmla="*/ 2034129 w 2618080"/>
              <a:gd name="connsiteY8" fmla="*/ 1485388 h 1485693"/>
              <a:gd name="connsiteX9" fmla="*/ 2261161 w 2618080"/>
              <a:gd name="connsiteY9" fmla="*/ 1204735 h 1485693"/>
              <a:gd name="connsiteX10" fmla="*/ 2435337 w 2618080"/>
              <a:gd name="connsiteY10" fmla="*/ 864187 h 1485693"/>
              <a:gd name="connsiteX11" fmla="*/ 2615095 w 2618080"/>
              <a:gd name="connsiteY11" fmla="*/ 476597 h 1485693"/>
              <a:gd name="connsiteX12" fmla="*/ 2531564 w 2618080"/>
              <a:gd name="connsiteY12" fmla="*/ 352065 h 1485693"/>
              <a:gd name="connsiteX13" fmla="*/ 2327021 w 2618080"/>
              <a:gd name="connsiteY13" fmla="*/ 588276 h 1485693"/>
              <a:gd name="connsiteX14" fmla="*/ 2141985 w 2618080"/>
              <a:gd name="connsiteY14" fmla="*/ 655131 h 1485693"/>
              <a:gd name="connsiteX15" fmla="*/ 1680960 w 2618080"/>
              <a:gd name="connsiteY15" fmla="*/ 575349 h 1485693"/>
              <a:gd name="connsiteX16" fmla="*/ 1074904 w 2618080"/>
              <a:gd name="connsiteY16" fmla="*/ 330800 h 1485693"/>
              <a:gd name="connsiteX17" fmla="*/ 383788 w 2618080"/>
              <a:gd name="connsiteY17" fmla="*/ 107516 h 1485693"/>
              <a:gd name="connsiteX18" fmla="*/ 128606 w 2618080"/>
              <a:gd name="connsiteY18" fmla="*/ 22456 h 1485693"/>
              <a:gd name="connsiteX19" fmla="*/ 64811 w 2618080"/>
              <a:gd name="connsiteY19" fmla="*/ 11823 h 1485693"/>
              <a:gd name="connsiteX0" fmla="*/ 64811 w 2618080"/>
              <a:gd name="connsiteY0" fmla="*/ 11823 h 1485693"/>
              <a:gd name="connsiteX1" fmla="*/ 1016 w 2618080"/>
              <a:gd name="connsiteY1" fmla="*/ 171312 h 1485693"/>
              <a:gd name="connsiteX2" fmla="*/ 117974 w 2618080"/>
              <a:gd name="connsiteY2" fmla="*/ 224475 h 1485693"/>
              <a:gd name="connsiteX3" fmla="*/ 555514 w 2618080"/>
              <a:gd name="connsiteY3" fmla="*/ 424045 h 1485693"/>
              <a:gd name="connsiteX4" fmla="*/ 650136 w 2618080"/>
              <a:gd name="connsiteY4" fmla="*/ 706841 h 1485693"/>
              <a:gd name="connsiteX5" fmla="*/ 726553 w 2618080"/>
              <a:gd name="connsiteY5" fmla="*/ 552325 h 1485693"/>
              <a:gd name="connsiteX6" fmla="*/ 864700 w 2618080"/>
              <a:gd name="connsiteY6" fmla="*/ 496408 h 1485693"/>
              <a:gd name="connsiteX7" fmla="*/ 1849552 w 2618080"/>
              <a:gd name="connsiteY7" fmla="*/ 891801 h 1485693"/>
              <a:gd name="connsiteX8" fmla="*/ 1998178 w 2618080"/>
              <a:gd name="connsiteY8" fmla="*/ 1251013 h 1485693"/>
              <a:gd name="connsiteX9" fmla="*/ 2034129 w 2618080"/>
              <a:gd name="connsiteY9" fmla="*/ 1485388 h 1485693"/>
              <a:gd name="connsiteX10" fmla="*/ 2261161 w 2618080"/>
              <a:gd name="connsiteY10" fmla="*/ 1204735 h 1485693"/>
              <a:gd name="connsiteX11" fmla="*/ 2435337 w 2618080"/>
              <a:gd name="connsiteY11" fmla="*/ 864187 h 1485693"/>
              <a:gd name="connsiteX12" fmla="*/ 2615095 w 2618080"/>
              <a:gd name="connsiteY12" fmla="*/ 476597 h 1485693"/>
              <a:gd name="connsiteX13" fmla="*/ 2531564 w 2618080"/>
              <a:gd name="connsiteY13" fmla="*/ 352065 h 1485693"/>
              <a:gd name="connsiteX14" fmla="*/ 2327021 w 2618080"/>
              <a:gd name="connsiteY14" fmla="*/ 588276 h 1485693"/>
              <a:gd name="connsiteX15" fmla="*/ 2141985 w 2618080"/>
              <a:gd name="connsiteY15" fmla="*/ 655131 h 1485693"/>
              <a:gd name="connsiteX16" fmla="*/ 1680960 w 2618080"/>
              <a:gd name="connsiteY16" fmla="*/ 575349 h 1485693"/>
              <a:gd name="connsiteX17" fmla="*/ 1074904 w 2618080"/>
              <a:gd name="connsiteY17" fmla="*/ 330800 h 1485693"/>
              <a:gd name="connsiteX18" fmla="*/ 383788 w 2618080"/>
              <a:gd name="connsiteY18" fmla="*/ 107516 h 1485693"/>
              <a:gd name="connsiteX19" fmla="*/ 128606 w 2618080"/>
              <a:gd name="connsiteY19" fmla="*/ 22456 h 1485693"/>
              <a:gd name="connsiteX20" fmla="*/ 64811 w 2618080"/>
              <a:gd name="connsiteY20" fmla="*/ 11823 h 1485693"/>
              <a:gd name="connsiteX0" fmla="*/ 64811 w 2618080"/>
              <a:gd name="connsiteY0" fmla="*/ 11823 h 1485693"/>
              <a:gd name="connsiteX1" fmla="*/ 1016 w 2618080"/>
              <a:gd name="connsiteY1" fmla="*/ 171312 h 1485693"/>
              <a:gd name="connsiteX2" fmla="*/ 117974 w 2618080"/>
              <a:gd name="connsiteY2" fmla="*/ 224475 h 1485693"/>
              <a:gd name="connsiteX3" fmla="*/ 555514 w 2618080"/>
              <a:gd name="connsiteY3" fmla="*/ 424045 h 1485693"/>
              <a:gd name="connsiteX4" fmla="*/ 558038 w 2618080"/>
              <a:gd name="connsiteY4" fmla="*/ 858145 h 1485693"/>
              <a:gd name="connsiteX5" fmla="*/ 726553 w 2618080"/>
              <a:gd name="connsiteY5" fmla="*/ 552325 h 1485693"/>
              <a:gd name="connsiteX6" fmla="*/ 864700 w 2618080"/>
              <a:gd name="connsiteY6" fmla="*/ 496408 h 1485693"/>
              <a:gd name="connsiteX7" fmla="*/ 1849552 w 2618080"/>
              <a:gd name="connsiteY7" fmla="*/ 891801 h 1485693"/>
              <a:gd name="connsiteX8" fmla="*/ 1998178 w 2618080"/>
              <a:gd name="connsiteY8" fmla="*/ 1251013 h 1485693"/>
              <a:gd name="connsiteX9" fmla="*/ 2034129 w 2618080"/>
              <a:gd name="connsiteY9" fmla="*/ 1485388 h 1485693"/>
              <a:gd name="connsiteX10" fmla="*/ 2261161 w 2618080"/>
              <a:gd name="connsiteY10" fmla="*/ 1204735 h 1485693"/>
              <a:gd name="connsiteX11" fmla="*/ 2435337 w 2618080"/>
              <a:gd name="connsiteY11" fmla="*/ 864187 h 1485693"/>
              <a:gd name="connsiteX12" fmla="*/ 2615095 w 2618080"/>
              <a:gd name="connsiteY12" fmla="*/ 476597 h 1485693"/>
              <a:gd name="connsiteX13" fmla="*/ 2531564 w 2618080"/>
              <a:gd name="connsiteY13" fmla="*/ 352065 h 1485693"/>
              <a:gd name="connsiteX14" fmla="*/ 2327021 w 2618080"/>
              <a:gd name="connsiteY14" fmla="*/ 588276 h 1485693"/>
              <a:gd name="connsiteX15" fmla="*/ 2141985 w 2618080"/>
              <a:gd name="connsiteY15" fmla="*/ 655131 h 1485693"/>
              <a:gd name="connsiteX16" fmla="*/ 1680960 w 2618080"/>
              <a:gd name="connsiteY16" fmla="*/ 575349 h 1485693"/>
              <a:gd name="connsiteX17" fmla="*/ 1074904 w 2618080"/>
              <a:gd name="connsiteY17" fmla="*/ 330800 h 1485693"/>
              <a:gd name="connsiteX18" fmla="*/ 383788 w 2618080"/>
              <a:gd name="connsiteY18" fmla="*/ 107516 h 1485693"/>
              <a:gd name="connsiteX19" fmla="*/ 128606 w 2618080"/>
              <a:gd name="connsiteY19" fmla="*/ 22456 h 1485693"/>
              <a:gd name="connsiteX20" fmla="*/ 64811 w 2618080"/>
              <a:gd name="connsiteY20" fmla="*/ 11823 h 1485693"/>
              <a:gd name="connsiteX0" fmla="*/ 64811 w 2618080"/>
              <a:gd name="connsiteY0" fmla="*/ 11823 h 1485693"/>
              <a:gd name="connsiteX1" fmla="*/ 1016 w 2618080"/>
              <a:gd name="connsiteY1" fmla="*/ 171312 h 1485693"/>
              <a:gd name="connsiteX2" fmla="*/ 117974 w 2618080"/>
              <a:gd name="connsiteY2" fmla="*/ 224475 h 1485693"/>
              <a:gd name="connsiteX3" fmla="*/ 555514 w 2618080"/>
              <a:gd name="connsiteY3" fmla="*/ 424045 h 1485693"/>
              <a:gd name="connsiteX4" fmla="*/ 558038 w 2618080"/>
              <a:gd name="connsiteY4" fmla="*/ 858145 h 1485693"/>
              <a:gd name="connsiteX5" fmla="*/ 726553 w 2618080"/>
              <a:gd name="connsiteY5" fmla="*/ 552325 h 1485693"/>
              <a:gd name="connsiteX6" fmla="*/ 864700 w 2618080"/>
              <a:gd name="connsiteY6" fmla="*/ 496408 h 1485693"/>
              <a:gd name="connsiteX7" fmla="*/ 1849552 w 2618080"/>
              <a:gd name="connsiteY7" fmla="*/ 891801 h 1485693"/>
              <a:gd name="connsiteX8" fmla="*/ 1998178 w 2618080"/>
              <a:gd name="connsiteY8" fmla="*/ 1251013 h 1485693"/>
              <a:gd name="connsiteX9" fmla="*/ 2034129 w 2618080"/>
              <a:gd name="connsiteY9" fmla="*/ 1485388 h 1485693"/>
              <a:gd name="connsiteX10" fmla="*/ 2261161 w 2618080"/>
              <a:gd name="connsiteY10" fmla="*/ 1204735 h 1485693"/>
              <a:gd name="connsiteX11" fmla="*/ 2435337 w 2618080"/>
              <a:gd name="connsiteY11" fmla="*/ 864187 h 1485693"/>
              <a:gd name="connsiteX12" fmla="*/ 2615095 w 2618080"/>
              <a:gd name="connsiteY12" fmla="*/ 476597 h 1485693"/>
              <a:gd name="connsiteX13" fmla="*/ 2531564 w 2618080"/>
              <a:gd name="connsiteY13" fmla="*/ 352065 h 1485693"/>
              <a:gd name="connsiteX14" fmla="*/ 2327021 w 2618080"/>
              <a:gd name="connsiteY14" fmla="*/ 588276 h 1485693"/>
              <a:gd name="connsiteX15" fmla="*/ 2141985 w 2618080"/>
              <a:gd name="connsiteY15" fmla="*/ 655131 h 1485693"/>
              <a:gd name="connsiteX16" fmla="*/ 1680960 w 2618080"/>
              <a:gd name="connsiteY16" fmla="*/ 575349 h 1485693"/>
              <a:gd name="connsiteX17" fmla="*/ 1074904 w 2618080"/>
              <a:gd name="connsiteY17" fmla="*/ 330800 h 1485693"/>
              <a:gd name="connsiteX18" fmla="*/ 383788 w 2618080"/>
              <a:gd name="connsiteY18" fmla="*/ 107516 h 1485693"/>
              <a:gd name="connsiteX19" fmla="*/ 128606 w 2618080"/>
              <a:gd name="connsiteY19" fmla="*/ 22456 h 1485693"/>
              <a:gd name="connsiteX20" fmla="*/ 64811 w 2618080"/>
              <a:gd name="connsiteY20" fmla="*/ 11823 h 1485693"/>
              <a:gd name="connsiteX0" fmla="*/ 64811 w 2618080"/>
              <a:gd name="connsiteY0" fmla="*/ 11823 h 1485693"/>
              <a:gd name="connsiteX1" fmla="*/ 1016 w 2618080"/>
              <a:gd name="connsiteY1" fmla="*/ 171312 h 1485693"/>
              <a:gd name="connsiteX2" fmla="*/ 117974 w 2618080"/>
              <a:gd name="connsiteY2" fmla="*/ 224475 h 1485693"/>
              <a:gd name="connsiteX3" fmla="*/ 555514 w 2618080"/>
              <a:gd name="connsiteY3" fmla="*/ 424045 h 1485693"/>
              <a:gd name="connsiteX4" fmla="*/ 558038 w 2618080"/>
              <a:gd name="connsiteY4" fmla="*/ 858145 h 1485693"/>
              <a:gd name="connsiteX5" fmla="*/ 726553 w 2618080"/>
              <a:gd name="connsiteY5" fmla="*/ 552325 h 1485693"/>
              <a:gd name="connsiteX6" fmla="*/ 864700 w 2618080"/>
              <a:gd name="connsiteY6" fmla="*/ 496408 h 1485693"/>
              <a:gd name="connsiteX7" fmla="*/ 1849552 w 2618080"/>
              <a:gd name="connsiteY7" fmla="*/ 891801 h 1485693"/>
              <a:gd name="connsiteX8" fmla="*/ 1998178 w 2618080"/>
              <a:gd name="connsiteY8" fmla="*/ 1251013 h 1485693"/>
              <a:gd name="connsiteX9" fmla="*/ 2034129 w 2618080"/>
              <a:gd name="connsiteY9" fmla="*/ 1485388 h 1485693"/>
              <a:gd name="connsiteX10" fmla="*/ 2261161 w 2618080"/>
              <a:gd name="connsiteY10" fmla="*/ 1204735 h 1485693"/>
              <a:gd name="connsiteX11" fmla="*/ 2435337 w 2618080"/>
              <a:gd name="connsiteY11" fmla="*/ 864187 h 1485693"/>
              <a:gd name="connsiteX12" fmla="*/ 2615095 w 2618080"/>
              <a:gd name="connsiteY12" fmla="*/ 476597 h 1485693"/>
              <a:gd name="connsiteX13" fmla="*/ 2531564 w 2618080"/>
              <a:gd name="connsiteY13" fmla="*/ 352065 h 1485693"/>
              <a:gd name="connsiteX14" fmla="*/ 2327021 w 2618080"/>
              <a:gd name="connsiteY14" fmla="*/ 588276 h 1485693"/>
              <a:gd name="connsiteX15" fmla="*/ 2141985 w 2618080"/>
              <a:gd name="connsiteY15" fmla="*/ 655131 h 1485693"/>
              <a:gd name="connsiteX16" fmla="*/ 1680960 w 2618080"/>
              <a:gd name="connsiteY16" fmla="*/ 575349 h 1485693"/>
              <a:gd name="connsiteX17" fmla="*/ 1074904 w 2618080"/>
              <a:gd name="connsiteY17" fmla="*/ 330800 h 1485693"/>
              <a:gd name="connsiteX18" fmla="*/ 383788 w 2618080"/>
              <a:gd name="connsiteY18" fmla="*/ 107516 h 1485693"/>
              <a:gd name="connsiteX19" fmla="*/ 128606 w 2618080"/>
              <a:gd name="connsiteY19" fmla="*/ 22456 h 1485693"/>
              <a:gd name="connsiteX20" fmla="*/ 64811 w 2618080"/>
              <a:gd name="connsiteY20" fmla="*/ 11823 h 1485693"/>
              <a:gd name="connsiteX0" fmla="*/ 64811 w 2618080"/>
              <a:gd name="connsiteY0" fmla="*/ 11823 h 1485693"/>
              <a:gd name="connsiteX1" fmla="*/ 1016 w 2618080"/>
              <a:gd name="connsiteY1" fmla="*/ 171312 h 1485693"/>
              <a:gd name="connsiteX2" fmla="*/ 117974 w 2618080"/>
              <a:gd name="connsiteY2" fmla="*/ 224475 h 1485693"/>
              <a:gd name="connsiteX3" fmla="*/ 555514 w 2618080"/>
              <a:gd name="connsiteY3" fmla="*/ 424045 h 1485693"/>
              <a:gd name="connsiteX4" fmla="*/ 558038 w 2618080"/>
              <a:gd name="connsiteY4" fmla="*/ 858145 h 1485693"/>
              <a:gd name="connsiteX5" fmla="*/ 726553 w 2618080"/>
              <a:gd name="connsiteY5" fmla="*/ 552325 h 1485693"/>
              <a:gd name="connsiteX6" fmla="*/ 864700 w 2618080"/>
              <a:gd name="connsiteY6" fmla="*/ 496408 h 1485693"/>
              <a:gd name="connsiteX7" fmla="*/ 1849552 w 2618080"/>
              <a:gd name="connsiteY7" fmla="*/ 891801 h 1485693"/>
              <a:gd name="connsiteX8" fmla="*/ 1998178 w 2618080"/>
              <a:gd name="connsiteY8" fmla="*/ 1251013 h 1485693"/>
              <a:gd name="connsiteX9" fmla="*/ 2034129 w 2618080"/>
              <a:gd name="connsiteY9" fmla="*/ 1485388 h 1485693"/>
              <a:gd name="connsiteX10" fmla="*/ 2261161 w 2618080"/>
              <a:gd name="connsiteY10" fmla="*/ 1204735 h 1485693"/>
              <a:gd name="connsiteX11" fmla="*/ 2435337 w 2618080"/>
              <a:gd name="connsiteY11" fmla="*/ 864187 h 1485693"/>
              <a:gd name="connsiteX12" fmla="*/ 2615095 w 2618080"/>
              <a:gd name="connsiteY12" fmla="*/ 476597 h 1485693"/>
              <a:gd name="connsiteX13" fmla="*/ 2531564 w 2618080"/>
              <a:gd name="connsiteY13" fmla="*/ 352065 h 1485693"/>
              <a:gd name="connsiteX14" fmla="*/ 2327021 w 2618080"/>
              <a:gd name="connsiteY14" fmla="*/ 588276 h 1485693"/>
              <a:gd name="connsiteX15" fmla="*/ 2141985 w 2618080"/>
              <a:gd name="connsiteY15" fmla="*/ 655131 h 1485693"/>
              <a:gd name="connsiteX16" fmla="*/ 1680960 w 2618080"/>
              <a:gd name="connsiteY16" fmla="*/ 575349 h 1485693"/>
              <a:gd name="connsiteX17" fmla="*/ 1074904 w 2618080"/>
              <a:gd name="connsiteY17" fmla="*/ 330800 h 1485693"/>
              <a:gd name="connsiteX18" fmla="*/ 383788 w 2618080"/>
              <a:gd name="connsiteY18" fmla="*/ 107516 h 1485693"/>
              <a:gd name="connsiteX19" fmla="*/ 128606 w 2618080"/>
              <a:gd name="connsiteY19" fmla="*/ 22456 h 1485693"/>
              <a:gd name="connsiteX20" fmla="*/ 64811 w 2618080"/>
              <a:gd name="connsiteY20" fmla="*/ 11823 h 1485693"/>
              <a:gd name="connsiteX0" fmla="*/ 64811 w 2618080"/>
              <a:gd name="connsiteY0" fmla="*/ 11823 h 1485693"/>
              <a:gd name="connsiteX1" fmla="*/ 1016 w 2618080"/>
              <a:gd name="connsiteY1" fmla="*/ 171312 h 1485693"/>
              <a:gd name="connsiteX2" fmla="*/ 117974 w 2618080"/>
              <a:gd name="connsiteY2" fmla="*/ 224475 h 1485693"/>
              <a:gd name="connsiteX3" fmla="*/ 555514 w 2618080"/>
              <a:gd name="connsiteY3" fmla="*/ 424045 h 1485693"/>
              <a:gd name="connsiteX4" fmla="*/ 558038 w 2618080"/>
              <a:gd name="connsiteY4" fmla="*/ 858145 h 1485693"/>
              <a:gd name="connsiteX5" fmla="*/ 726553 w 2618080"/>
              <a:gd name="connsiteY5" fmla="*/ 552325 h 1485693"/>
              <a:gd name="connsiteX6" fmla="*/ 923906 w 2618080"/>
              <a:gd name="connsiteY6" fmla="*/ 516143 h 1485693"/>
              <a:gd name="connsiteX7" fmla="*/ 1849552 w 2618080"/>
              <a:gd name="connsiteY7" fmla="*/ 891801 h 1485693"/>
              <a:gd name="connsiteX8" fmla="*/ 1998178 w 2618080"/>
              <a:gd name="connsiteY8" fmla="*/ 1251013 h 1485693"/>
              <a:gd name="connsiteX9" fmla="*/ 2034129 w 2618080"/>
              <a:gd name="connsiteY9" fmla="*/ 1485388 h 1485693"/>
              <a:gd name="connsiteX10" fmla="*/ 2261161 w 2618080"/>
              <a:gd name="connsiteY10" fmla="*/ 1204735 h 1485693"/>
              <a:gd name="connsiteX11" fmla="*/ 2435337 w 2618080"/>
              <a:gd name="connsiteY11" fmla="*/ 864187 h 1485693"/>
              <a:gd name="connsiteX12" fmla="*/ 2615095 w 2618080"/>
              <a:gd name="connsiteY12" fmla="*/ 476597 h 1485693"/>
              <a:gd name="connsiteX13" fmla="*/ 2531564 w 2618080"/>
              <a:gd name="connsiteY13" fmla="*/ 352065 h 1485693"/>
              <a:gd name="connsiteX14" fmla="*/ 2327021 w 2618080"/>
              <a:gd name="connsiteY14" fmla="*/ 588276 h 1485693"/>
              <a:gd name="connsiteX15" fmla="*/ 2141985 w 2618080"/>
              <a:gd name="connsiteY15" fmla="*/ 655131 h 1485693"/>
              <a:gd name="connsiteX16" fmla="*/ 1680960 w 2618080"/>
              <a:gd name="connsiteY16" fmla="*/ 575349 h 1485693"/>
              <a:gd name="connsiteX17" fmla="*/ 1074904 w 2618080"/>
              <a:gd name="connsiteY17" fmla="*/ 330800 h 1485693"/>
              <a:gd name="connsiteX18" fmla="*/ 383788 w 2618080"/>
              <a:gd name="connsiteY18" fmla="*/ 107516 h 1485693"/>
              <a:gd name="connsiteX19" fmla="*/ 128606 w 2618080"/>
              <a:gd name="connsiteY19" fmla="*/ 22456 h 1485693"/>
              <a:gd name="connsiteX20" fmla="*/ 64811 w 2618080"/>
              <a:gd name="connsiteY20" fmla="*/ 11823 h 1485693"/>
              <a:gd name="connsiteX0" fmla="*/ 64811 w 2618080"/>
              <a:gd name="connsiteY0" fmla="*/ 11823 h 1485693"/>
              <a:gd name="connsiteX1" fmla="*/ 1016 w 2618080"/>
              <a:gd name="connsiteY1" fmla="*/ 171312 h 1485693"/>
              <a:gd name="connsiteX2" fmla="*/ 117974 w 2618080"/>
              <a:gd name="connsiteY2" fmla="*/ 224475 h 1485693"/>
              <a:gd name="connsiteX3" fmla="*/ 555514 w 2618080"/>
              <a:gd name="connsiteY3" fmla="*/ 424045 h 1485693"/>
              <a:gd name="connsiteX4" fmla="*/ 341715 w 2618080"/>
              <a:gd name="connsiteY4" fmla="*/ 1009525 h 1485693"/>
              <a:gd name="connsiteX5" fmla="*/ 558038 w 2618080"/>
              <a:gd name="connsiteY5" fmla="*/ 858145 h 1485693"/>
              <a:gd name="connsiteX6" fmla="*/ 726553 w 2618080"/>
              <a:gd name="connsiteY6" fmla="*/ 552325 h 1485693"/>
              <a:gd name="connsiteX7" fmla="*/ 923906 w 2618080"/>
              <a:gd name="connsiteY7" fmla="*/ 516143 h 1485693"/>
              <a:gd name="connsiteX8" fmla="*/ 1849552 w 2618080"/>
              <a:gd name="connsiteY8" fmla="*/ 891801 h 1485693"/>
              <a:gd name="connsiteX9" fmla="*/ 1998178 w 2618080"/>
              <a:gd name="connsiteY9" fmla="*/ 1251013 h 1485693"/>
              <a:gd name="connsiteX10" fmla="*/ 2034129 w 2618080"/>
              <a:gd name="connsiteY10" fmla="*/ 1485388 h 1485693"/>
              <a:gd name="connsiteX11" fmla="*/ 2261161 w 2618080"/>
              <a:gd name="connsiteY11" fmla="*/ 1204735 h 1485693"/>
              <a:gd name="connsiteX12" fmla="*/ 2435337 w 2618080"/>
              <a:gd name="connsiteY12" fmla="*/ 864187 h 1485693"/>
              <a:gd name="connsiteX13" fmla="*/ 2615095 w 2618080"/>
              <a:gd name="connsiteY13" fmla="*/ 476597 h 1485693"/>
              <a:gd name="connsiteX14" fmla="*/ 2531564 w 2618080"/>
              <a:gd name="connsiteY14" fmla="*/ 352065 h 1485693"/>
              <a:gd name="connsiteX15" fmla="*/ 2327021 w 2618080"/>
              <a:gd name="connsiteY15" fmla="*/ 588276 h 1485693"/>
              <a:gd name="connsiteX16" fmla="*/ 2141985 w 2618080"/>
              <a:gd name="connsiteY16" fmla="*/ 655131 h 1485693"/>
              <a:gd name="connsiteX17" fmla="*/ 1680960 w 2618080"/>
              <a:gd name="connsiteY17" fmla="*/ 575349 h 1485693"/>
              <a:gd name="connsiteX18" fmla="*/ 1074904 w 2618080"/>
              <a:gd name="connsiteY18" fmla="*/ 330800 h 1485693"/>
              <a:gd name="connsiteX19" fmla="*/ 383788 w 2618080"/>
              <a:gd name="connsiteY19" fmla="*/ 107516 h 1485693"/>
              <a:gd name="connsiteX20" fmla="*/ 128606 w 2618080"/>
              <a:gd name="connsiteY20" fmla="*/ 22456 h 1485693"/>
              <a:gd name="connsiteX21" fmla="*/ 64811 w 2618080"/>
              <a:gd name="connsiteY21" fmla="*/ 11823 h 1485693"/>
              <a:gd name="connsiteX0" fmla="*/ 64811 w 2618080"/>
              <a:gd name="connsiteY0" fmla="*/ 11823 h 1485693"/>
              <a:gd name="connsiteX1" fmla="*/ 1016 w 2618080"/>
              <a:gd name="connsiteY1" fmla="*/ 171312 h 1485693"/>
              <a:gd name="connsiteX2" fmla="*/ 117974 w 2618080"/>
              <a:gd name="connsiteY2" fmla="*/ 224475 h 1485693"/>
              <a:gd name="connsiteX3" fmla="*/ 555514 w 2618080"/>
              <a:gd name="connsiteY3" fmla="*/ 424045 h 1485693"/>
              <a:gd name="connsiteX4" fmla="*/ 341715 w 2618080"/>
              <a:gd name="connsiteY4" fmla="*/ 1009525 h 1485693"/>
              <a:gd name="connsiteX5" fmla="*/ 469230 w 2618080"/>
              <a:gd name="connsiteY5" fmla="*/ 1348237 h 1485693"/>
              <a:gd name="connsiteX6" fmla="*/ 726553 w 2618080"/>
              <a:gd name="connsiteY6" fmla="*/ 552325 h 1485693"/>
              <a:gd name="connsiteX7" fmla="*/ 923906 w 2618080"/>
              <a:gd name="connsiteY7" fmla="*/ 516143 h 1485693"/>
              <a:gd name="connsiteX8" fmla="*/ 1849552 w 2618080"/>
              <a:gd name="connsiteY8" fmla="*/ 891801 h 1485693"/>
              <a:gd name="connsiteX9" fmla="*/ 1998178 w 2618080"/>
              <a:gd name="connsiteY9" fmla="*/ 1251013 h 1485693"/>
              <a:gd name="connsiteX10" fmla="*/ 2034129 w 2618080"/>
              <a:gd name="connsiteY10" fmla="*/ 1485388 h 1485693"/>
              <a:gd name="connsiteX11" fmla="*/ 2261161 w 2618080"/>
              <a:gd name="connsiteY11" fmla="*/ 1204735 h 1485693"/>
              <a:gd name="connsiteX12" fmla="*/ 2435337 w 2618080"/>
              <a:gd name="connsiteY12" fmla="*/ 864187 h 1485693"/>
              <a:gd name="connsiteX13" fmla="*/ 2615095 w 2618080"/>
              <a:gd name="connsiteY13" fmla="*/ 476597 h 1485693"/>
              <a:gd name="connsiteX14" fmla="*/ 2531564 w 2618080"/>
              <a:gd name="connsiteY14" fmla="*/ 352065 h 1485693"/>
              <a:gd name="connsiteX15" fmla="*/ 2327021 w 2618080"/>
              <a:gd name="connsiteY15" fmla="*/ 588276 h 1485693"/>
              <a:gd name="connsiteX16" fmla="*/ 2141985 w 2618080"/>
              <a:gd name="connsiteY16" fmla="*/ 655131 h 1485693"/>
              <a:gd name="connsiteX17" fmla="*/ 1680960 w 2618080"/>
              <a:gd name="connsiteY17" fmla="*/ 575349 h 1485693"/>
              <a:gd name="connsiteX18" fmla="*/ 1074904 w 2618080"/>
              <a:gd name="connsiteY18" fmla="*/ 330800 h 1485693"/>
              <a:gd name="connsiteX19" fmla="*/ 383788 w 2618080"/>
              <a:gd name="connsiteY19" fmla="*/ 107516 h 1485693"/>
              <a:gd name="connsiteX20" fmla="*/ 128606 w 2618080"/>
              <a:gd name="connsiteY20" fmla="*/ 22456 h 1485693"/>
              <a:gd name="connsiteX21" fmla="*/ 64811 w 2618080"/>
              <a:gd name="connsiteY21" fmla="*/ 11823 h 1485693"/>
              <a:gd name="connsiteX0" fmla="*/ 64811 w 2618080"/>
              <a:gd name="connsiteY0" fmla="*/ 11823 h 1485693"/>
              <a:gd name="connsiteX1" fmla="*/ 1016 w 2618080"/>
              <a:gd name="connsiteY1" fmla="*/ 171312 h 1485693"/>
              <a:gd name="connsiteX2" fmla="*/ 117974 w 2618080"/>
              <a:gd name="connsiteY2" fmla="*/ 224475 h 1485693"/>
              <a:gd name="connsiteX3" fmla="*/ 555514 w 2618080"/>
              <a:gd name="connsiteY3" fmla="*/ 424045 h 1485693"/>
              <a:gd name="connsiteX4" fmla="*/ 285798 w 2618080"/>
              <a:gd name="connsiteY4" fmla="*/ 1433833 h 1485693"/>
              <a:gd name="connsiteX5" fmla="*/ 469230 w 2618080"/>
              <a:gd name="connsiteY5" fmla="*/ 1348237 h 1485693"/>
              <a:gd name="connsiteX6" fmla="*/ 726553 w 2618080"/>
              <a:gd name="connsiteY6" fmla="*/ 552325 h 1485693"/>
              <a:gd name="connsiteX7" fmla="*/ 923906 w 2618080"/>
              <a:gd name="connsiteY7" fmla="*/ 516143 h 1485693"/>
              <a:gd name="connsiteX8" fmla="*/ 1849552 w 2618080"/>
              <a:gd name="connsiteY8" fmla="*/ 891801 h 1485693"/>
              <a:gd name="connsiteX9" fmla="*/ 1998178 w 2618080"/>
              <a:gd name="connsiteY9" fmla="*/ 1251013 h 1485693"/>
              <a:gd name="connsiteX10" fmla="*/ 2034129 w 2618080"/>
              <a:gd name="connsiteY10" fmla="*/ 1485388 h 1485693"/>
              <a:gd name="connsiteX11" fmla="*/ 2261161 w 2618080"/>
              <a:gd name="connsiteY11" fmla="*/ 1204735 h 1485693"/>
              <a:gd name="connsiteX12" fmla="*/ 2435337 w 2618080"/>
              <a:gd name="connsiteY12" fmla="*/ 864187 h 1485693"/>
              <a:gd name="connsiteX13" fmla="*/ 2615095 w 2618080"/>
              <a:gd name="connsiteY13" fmla="*/ 476597 h 1485693"/>
              <a:gd name="connsiteX14" fmla="*/ 2531564 w 2618080"/>
              <a:gd name="connsiteY14" fmla="*/ 352065 h 1485693"/>
              <a:gd name="connsiteX15" fmla="*/ 2327021 w 2618080"/>
              <a:gd name="connsiteY15" fmla="*/ 588276 h 1485693"/>
              <a:gd name="connsiteX16" fmla="*/ 2141985 w 2618080"/>
              <a:gd name="connsiteY16" fmla="*/ 655131 h 1485693"/>
              <a:gd name="connsiteX17" fmla="*/ 1680960 w 2618080"/>
              <a:gd name="connsiteY17" fmla="*/ 575349 h 1485693"/>
              <a:gd name="connsiteX18" fmla="*/ 1074904 w 2618080"/>
              <a:gd name="connsiteY18" fmla="*/ 330800 h 1485693"/>
              <a:gd name="connsiteX19" fmla="*/ 383788 w 2618080"/>
              <a:gd name="connsiteY19" fmla="*/ 107516 h 1485693"/>
              <a:gd name="connsiteX20" fmla="*/ 128606 w 2618080"/>
              <a:gd name="connsiteY20" fmla="*/ 22456 h 1485693"/>
              <a:gd name="connsiteX21" fmla="*/ 64811 w 2618080"/>
              <a:gd name="connsiteY21" fmla="*/ 11823 h 1485693"/>
              <a:gd name="connsiteX0" fmla="*/ 64811 w 2618080"/>
              <a:gd name="connsiteY0" fmla="*/ 11823 h 1528776"/>
              <a:gd name="connsiteX1" fmla="*/ 1016 w 2618080"/>
              <a:gd name="connsiteY1" fmla="*/ 171312 h 1528776"/>
              <a:gd name="connsiteX2" fmla="*/ 117974 w 2618080"/>
              <a:gd name="connsiteY2" fmla="*/ 224475 h 1528776"/>
              <a:gd name="connsiteX3" fmla="*/ 555514 w 2618080"/>
              <a:gd name="connsiteY3" fmla="*/ 424045 h 1528776"/>
              <a:gd name="connsiteX4" fmla="*/ 285798 w 2618080"/>
              <a:gd name="connsiteY4" fmla="*/ 1433833 h 1528776"/>
              <a:gd name="connsiteX5" fmla="*/ 755391 w 2618080"/>
              <a:gd name="connsiteY5" fmla="*/ 1450203 h 1528776"/>
              <a:gd name="connsiteX6" fmla="*/ 726553 w 2618080"/>
              <a:gd name="connsiteY6" fmla="*/ 552325 h 1528776"/>
              <a:gd name="connsiteX7" fmla="*/ 923906 w 2618080"/>
              <a:gd name="connsiteY7" fmla="*/ 516143 h 1528776"/>
              <a:gd name="connsiteX8" fmla="*/ 1849552 w 2618080"/>
              <a:gd name="connsiteY8" fmla="*/ 891801 h 1528776"/>
              <a:gd name="connsiteX9" fmla="*/ 1998178 w 2618080"/>
              <a:gd name="connsiteY9" fmla="*/ 1251013 h 1528776"/>
              <a:gd name="connsiteX10" fmla="*/ 2034129 w 2618080"/>
              <a:gd name="connsiteY10" fmla="*/ 1485388 h 1528776"/>
              <a:gd name="connsiteX11" fmla="*/ 2261161 w 2618080"/>
              <a:gd name="connsiteY11" fmla="*/ 1204735 h 1528776"/>
              <a:gd name="connsiteX12" fmla="*/ 2435337 w 2618080"/>
              <a:gd name="connsiteY12" fmla="*/ 864187 h 1528776"/>
              <a:gd name="connsiteX13" fmla="*/ 2615095 w 2618080"/>
              <a:gd name="connsiteY13" fmla="*/ 476597 h 1528776"/>
              <a:gd name="connsiteX14" fmla="*/ 2531564 w 2618080"/>
              <a:gd name="connsiteY14" fmla="*/ 352065 h 1528776"/>
              <a:gd name="connsiteX15" fmla="*/ 2327021 w 2618080"/>
              <a:gd name="connsiteY15" fmla="*/ 588276 h 1528776"/>
              <a:gd name="connsiteX16" fmla="*/ 2141985 w 2618080"/>
              <a:gd name="connsiteY16" fmla="*/ 655131 h 1528776"/>
              <a:gd name="connsiteX17" fmla="*/ 1680960 w 2618080"/>
              <a:gd name="connsiteY17" fmla="*/ 575349 h 1528776"/>
              <a:gd name="connsiteX18" fmla="*/ 1074904 w 2618080"/>
              <a:gd name="connsiteY18" fmla="*/ 330800 h 1528776"/>
              <a:gd name="connsiteX19" fmla="*/ 383788 w 2618080"/>
              <a:gd name="connsiteY19" fmla="*/ 107516 h 1528776"/>
              <a:gd name="connsiteX20" fmla="*/ 128606 w 2618080"/>
              <a:gd name="connsiteY20" fmla="*/ 22456 h 1528776"/>
              <a:gd name="connsiteX21" fmla="*/ 64811 w 2618080"/>
              <a:gd name="connsiteY21" fmla="*/ 11823 h 1528776"/>
              <a:gd name="connsiteX0" fmla="*/ 64811 w 2618080"/>
              <a:gd name="connsiteY0" fmla="*/ 11823 h 1561319"/>
              <a:gd name="connsiteX1" fmla="*/ 1016 w 2618080"/>
              <a:gd name="connsiteY1" fmla="*/ 171312 h 1561319"/>
              <a:gd name="connsiteX2" fmla="*/ 117974 w 2618080"/>
              <a:gd name="connsiteY2" fmla="*/ 224475 h 1561319"/>
              <a:gd name="connsiteX3" fmla="*/ 555514 w 2618080"/>
              <a:gd name="connsiteY3" fmla="*/ 424045 h 1561319"/>
              <a:gd name="connsiteX4" fmla="*/ 512754 w 2618080"/>
              <a:gd name="connsiteY4" fmla="*/ 1499618 h 1561319"/>
              <a:gd name="connsiteX5" fmla="*/ 755391 w 2618080"/>
              <a:gd name="connsiteY5" fmla="*/ 1450203 h 1561319"/>
              <a:gd name="connsiteX6" fmla="*/ 726553 w 2618080"/>
              <a:gd name="connsiteY6" fmla="*/ 552325 h 1561319"/>
              <a:gd name="connsiteX7" fmla="*/ 923906 w 2618080"/>
              <a:gd name="connsiteY7" fmla="*/ 516143 h 1561319"/>
              <a:gd name="connsiteX8" fmla="*/ 1849552 w 2618080"/>
              <a:gd name="connsiteY8" fmla="*/ 891801 h 1561319"/>
              <a:gd name="connsiteX9" fmla="*/ 1998178 w 2618080"/>
              <a:gd name="connsiteY9" fmla="*/ 1251013 h 1561319"/>
              <a:gd name="connsiteX10" fmla="*/ 2034129 w 2618080"/>
              <a:gd name="connsiteY10" fmla="*/ 1485388 h 1561319"/>
              <a:gd name="connsiteX11" fmla="*/ 2261161 w 2618080"/>
              <a:gd name="connsiteY11" fmla="*/ 1204735 h 1561319"/>
              <a:gd name="connsiteX12" fmla="*/ 2435337 w 2618080"/>
              <a:gd name="connsiteY12" fmla="*/ 864187 h 1561319"/>
              <a:gd name="connsiteX13" fmla="*/ 2615095 w 2618080"/>
              <a:gd name="connsiteY13" fmla="*/ 476597 h 1561319"/>
              <a:gd name="connsiteX14" fmla="*/ 2531564 w 2618080"/>
              <a:gd name="connsiteY14" fmla="*/ 352065 h 1561319"/>
              <a:gd name="connsiteX15" fmla="*/ 2327021 w 2618080"/>
              <a:gd name="connsiteY15" fmla="*/ 588276 h 1561319"/>
              <a:gd name="connsiteX16" fmla="*/ 2141985 w 2618080"/>
              <a:gd name="connsiteY16" fmla="*/ 655131 h 1561319"/>
              <a:gd name="connsiteX17" fmla="*/ 1680960 w 2618080"/>
              <a:gd name="connsiteY17" fmla="*/ 575349 h 1561319"/>
              <a:gd name="connsiteX18" fmla="*/ 1074904 w 2618080"/>
              <a:gd name="connsiteY18" fmla="*/ 330800 h 1561319"/>
              <a:gd name="connsiteX19" fmla="*/ 383788 w 2618080"/>
              <a:gd name="connsiteY19" fmla="*/ 107516 h 1561319"/>
              <a:gd name="connsiteX20" fmla="*/ 128606 w 2618080"/>
              <a:gd name="connsiteY20" fmla="*/ 22456 h 1561319"/>
              <a:gd name="connsiteX21" fmla="*/ 64811 w 2618080"/>
              <a:gd name="connsiteY21" fmla="*/ 11823 h 1561319"/>
              <a:gd name="connsiteX0" fmla="*/ 64811 w 2618080"/>
              <a:gd name="connsiteY0" fmla="*/ 11823 h 1567418"/>
              <a:gd name="connsiteX1" fmla="*/ 1016 w 2618080"/>
              <a:gd name="connsiteY1" fmla="*/ 171312 h 1567418"/>
              <a:gd name="connsiteX2" fmla="*/ 117974 w 2618080"/>
              <a:gd name="connsiteY2" fmla="*/ 224475 h 1567418"/>
              <a:gd name="connsiteX3" fmla="*/ 555514 w 2618080"/>
              <a:gd name="connsiteY3" fmla="*/ 424045 h 1567418"/>
              <a:gd name="connsiteX4" fmla="*/ 512754 w 2618080"/>
              <a:gd name="connsiteY4" fmla="*/ 1499618 h 1567418"/>
              <a:gd name="connsiteX5" fmla="*/ 755391 w 2618080"/>
              <a:gd name="connsiteY5" fmla="*/ 1450203 h 1567418"/>
              <a:gd name="connsiteX6" fmla="*/ 726553 w 2618080"/>
              <a:gd name="connsiteY6" fmla="*/ 552325 h 1567418"/>
              <a:gd name="connsiteX7" fmla="*/ 923906 w 2618080"/>
              <a:gd name="connsiteY7" fmla="*/ 516143 h 1567418"/>
              <a:gd name="connsiteX8" fmla="*/ 1849552 w 2618080"/>
              <a:gd name="connsiteY8" fmla="*/ 891801 h 1567418"/>
              <a:gd name="connsiteX9" fmla="*/ 1998178 w 2618080"/>
              <a:gd name="connsiteY9" fmla="*/ 1251013 h 1567418"/>
              <a:gd name="connsiteX10" fmla="*/ 2034129 w 2618080"/>
              <a:gd name="connsiteY10" fmla="*/ 1485388 h 1567418"/>
              <a:gd name="connsiteX11" fmla="*/ 2261161 w 2618080"/>
              <a:gd name="connsiteY11" fmla="*/ 1204735 h 1567418"/>
              <a:gd name="connsiteX12" fmla="*/ 2435337 w 2618080"/>
              <a:gd name="connsiteY12" fmla="*/ 864187 h 1567418"/>
              <a:gd name="connsiteX13" fmla="*/ 2615095 w 2618080"/>
              <a:gd name="connsiteY13" fmla="*/ 476597 h 1567418"/>
              <a:gd name="connsiteX14" fmla="*/ 2531564 w 2618080"/>
              <a:gd name="connsiteY14" fmla="*/ 352065 h 1567418"/>
              <a:gd name="connsiteX15" fmla="*/ 2327021 w 2618080"/>
              <a:gd name="connsiteY15" fmla="*/ 588276 h 1567418"/>
              <a:gd name="connsiteX16" fmla="*/ 2141985 w 2618080"/>
              <a:gd name="connsiteY16" fmla="*/ 655131 h 1567418"/>
              <a:gd name="connsiteX17" fmla="*/ 1680960 w 2618080"/>
              <a:gd name="connsiteY17" fmla="*/ 575349 h 1567418"/>
              <a:gd name="connsiteX18" fmla="*/ 1074904 w 2618080"/>
              <a:gd name="connsiteY18" fmla="*/ 330800 h 1567418"/>
              <a:gd name="connsiteX19" fmla="*/ 383788 w 2618080"/>
              <a:gd name="connsiteY19" fmla="*/ 107516 h 1567418"/>
              <a:gd name="connsiteX20" fmla="*/ 128606 w 2618080"/>
              <a:gd name="connsiteY20" fmla="*/ 22456 h 1567418"/>
              <a:gd name="connsiteX21" fmla="*/ 64811 w 2618080"/>
              <a:gd name="connsiteY21" fmla="*/ 11823 h 1567418"/>
              <a:gd name="connsiteX0" fmla="*/ 64811 w 2618080"/>
              <a:gd name="connsiteY0" fmla="*/ 11823 h 1869658"/>
              <a:gd name="connsiteX1" fmla="*/ 1016 w 2618080"/>
              <a:gd name="connsiteY1" fmla="*/ 171312 h 1869658"/>
              <a:gd name="connsiteX2" fmla="*/ 117974 w 2618080"/>
              <a:gd name="connsiteY2" fmla="*/ 224475 h 1869658"/>
              <a:gd name="connsiteX3" fmla="*/ 555514 w 2618080"/>
              <a:gd name="connsiteY3" fmla="*/ 424045 h 1869658"/>
              <a:gd name="connsiteX4" fmla="*/ 512754 w 2618080"/>
              <a:gd name="connsiteY4" fmla="*/ 1499618 h 1869658"/>
              <a:gd name="connsiteX5" fmla="*/ 755391 w 2618080"/>
              <a:gd name="connsiteY5" fmla="*/ 1828462 h 1869658"/>
              <a:gd name="connsiteX6" fmla="*/ 726553 w 2618080"/>
              <a:gd name="connsiteY6" fmla="*/ 552325 h 1869658"/>
              <a:gd name="connsiteX7" fmla="*/ 923906 w 2618080"/>
              <a:gd name="connsiteY7" fmla="*/ 516143 h 1869658"/>
              <a:gd name="connsiteX8" fmla="*/ 1849552 w 2618080"/>
              <a:gd name="connsiteY8" fmla="*/ 891801 h 1869658"/>
              <a:gd name="connsiteX9" fmla="*/ 1998178 w 2618080"/>
              <a:gd name="connsiteY9" fmla="*/ 1251013 h 1869658"/>
              <a:gd name="connsiteX10" fmla="*/ 2034129 w 2618080"/>
              <a:gd name="connsiteY10" fmla="*/ 1485388 h 1869658"/>
              <a:gd name="connsiteX11" fmla="*/ 2261161 w 2618080"/>
              <a:gd name="connsiteY11" fmla="*/ 1204735 h 1869658"/>
              <a:gd name="connsiteX12" fmla="*/ 2435337 w 2618080"/>
              <a:gd name="connsiteY12" fmla="*/ 864187 h 1869658"/>
              <a:gd name="connsiteX13" fmla="*/ 2615095 w 2618080"/>
              <a:gd name="connsiteY13" fmla="*/ 476597 h 1869658"/>
              <a:gd name="connsiteX14" fmla="*/ 2531564 w 2618080"/>
              <a:gd name="connsiteY14" fmla="*/ 352065 h 1869658"/>
              <a:gd name="connsiteX15" fmla="*/ 2327021 w 2618080"/>
              <a:gd name="connsiteY15" fmla="*/ 588276 h 1869658"/>
              <a:gd name="connsiteX16" fmla="*/ 2141985 w 2618080"/>
              <a:gd name="connsiteY16" fmla="*/ 655131 h 1869658"/>
              <a:gd name="connsiteX17" fmla="*/ 1680960 w 2618080"/>
              <a:gd name="connsiteY17" fmla="*/ 575349 h 1869658"/>
              <a:gd name="connsiteX18" fmla="*/ 1074904 w 2618080"/>
              <a:gd name="connsiteY18" fmla="*/ 330800 h 1869658"/>
              <a:gd name="connsiteX19" fmla="*/ 383788 w 2618080"/>
              <a:gd name="connsiteY19" fmla="*/ 107516 h 1869658"/>
              <a:gd name="connsiteX20" fmla="*/ 128606 w 2618080"/>
              <a:gd name="connsiteY20" fmla="*/ 22456 h 1869658"/>
              <a:gd name="connsiteX21" fmla="*/ 64811 w 2618080"/>
              <a:gd name="connsiteY21" fmla="*/ 11823 h 1869658"/>
              <a:gd name="connsiteX0" fmla="*/ 64811 w 2618080"/>
              <a:gd name="connsiteY0" fmla="*/ 11823 h 1949769"/>
              <a:gd name="connsiteX1" fmla="*/ 1016 w 2618080"/>
              <a:gd name="connsiteY1" fmla="*/ 171312 h 1949769"/>
              <a:gd name="connsiteX2" fmla="*/ 117974 w 2618080"/>
              <a:gd name="connsiteY2" fmla="*/ 224475 h 1949769"/>
              <a:gd name="connsiteX3" fmla="*/ 555514 w 2618080"/>
              <a:gd name="connsiteY3" fmla="*/ 424045 h 1949769"/>
              <a:gd name="connsiteX4" fmla="*/ 588405 w 2618080"/>
              <a:gd name="connsiteY4" fmla="*/ 1848274 h 1949769"/>
              <a:gd name="connsiteX5" fmla="*/ 755391 w 2618080"/>
              <a:gd name="connsiteY5" fmla="*/ 1828462 h 1949769"/>
              <a:gd name="connsiteX6" fmla="*/ 726553 w 2618080"/>
              <a:gd name="connsiteY6" fmla="*/ 552325 h 1949769"/>
              <a:gd name="connsiteX7" fmla="*/ 923906 w 2618080"/>
              <a:gd name="connsiteY7" fmla="*/ 516143 h 1949769"/>
              <a:gd name="connsiteX8" fmla="*/ 1849552 w 2618080"/>
              <a:gd name="connsiteY8" fmla="*/ 891801 h 1949769"/>
              <a:gd name="connsiteX9" fmla="*/ 1998178 w 2618080"/>
              <a:gd name="connsiteY9" fmla="*/ 1251013 h 1949769"/>
              <a:gd name="connsiteX10" fmla="*/ 2034129 w 2618080"/>
              <a:gd name="connsiteY10" fmla="*/ 1485388 h 1949769"/>
              <a:gd name="connsiteX11" fmla="*/ 2261161 w 2618080"/>
              <a:gd name="connsiteY11" fmla="*/ 1204735 h 1949769"/>
              <a:gd name="connsiteX12" fmla="*/ 2435337 w 2618080"/>
              <a:gd name="connsiteY12" fmla="*/ 864187 h 1949769"/>
              <a:gd name="connsiteX13" fmla="*/ 2615095 w 2618080"/>
              <a:gd name="connsiteY13" fmla="*/ 476597 h 1949769"/>
              <a:gd name="connsiteX14" fmla="*/ 2531564 w 2618080"/>
              <a:gd name="connsiteY14" fmla="*/ 352065 h 1949769"/>
              <a:gd name="connsiteX15" fmla="*/ 2327021 w 2618080"/>
              <a:gd name="connsiteY15" fmla="*/ 588276 h 1949769"/>
              <a:gd name="connsiteX16" fmla="*/ 2141985 w 2618080"/>
              <a:gd name="connsiteY16" fmla="*/ 655131 h 1949769"/>
              <a:gd name="connsiteX17" fmla="*/ 1680960 w 2618080"/>
              <a:gd name="connsiteY17" fmla="*/ 575349 h 1949769"/>
              <a:gd name="connsiteX18" fmla="*/ 1074904 w 2618080"/>
              <a:gd name="connsiteY18" fmla="*/ 330800 h 1949769"/>
              <a:gd name="connsiteX19" fmla="*/ 383788 w 2618080"/>
              <a:gd name="connsiteY19" fmla="*/ 107516 h 1949769"/>
              <a:gd name="connsiteX20" fmla="*/ 128606 w 2618080"/>
              <a:gd name="connsiteY20" fmla="*/ 22456 h 1949769"/>
              <a:gd name="connsiteX21" fmla="*/ 64811 w 2618080"/>
              <a:gd name="connsiteY21" fmla="*/ 11823 h 1949769"/>
              <a:gd name="connsiteX0" fmla="*/ 64811 w 2618080"/>
              <a:gd name="connsiteY0" fmla="*/ 11823 h 2193714"/>
              <a:gd name="connsiteX1" fmla="*/ 1016 w 2618080"/>
              <a:gd name="connsiteY1" fmla="*/ 171312 h 2193714"/>
              <a:gd name="connsiteX2" fmla="*/ 117974 w 2618080"/>
              <a:gd name="connsiteY2" fmla="*/ 224475 h 2193714"/>
              <a:gd name="connsiteX3" fmla="*/ 555514 w 2618080"/>
              <a:gd name="connsiteY3" fmla="*/ 424045 h 2193714"/>
              <a:gd name="connsiteX4" fmla="*/ 588405 w 2618080"/>
              <a:gd name="connsiteY4" fmla="*/ 1848274 h 2193714"/>
              <a:gd name="connsiteX5" fmla="*/ 897592 w 2618080"/>
              <a:gd name="connsiteY5" fmla="*/ 2193638 h 2193714"/>
              <a:gd name="connsiteX6" fmla="*/ 755391 w 2618080"/>
              <a:gd name="connsiteY6" fmla="*/ 1828462 h 2193714"/>
              <a:gd name="connsiteX7" fmla="*/ 726553 w 2618080"/>
              <a:gd name="connsiteY7" fmla="*/ 552325 h 2193714"/>
              <a:gd name="connsiteX8" fmla="*/ 923906 w 2618080"/>
              <a:gd name="connsiteY8" fmla="*/ 516143 h 2193714"/>
              <a:gd name="connsiteX9" fmla="*/ 1849552 w 2618080"/>
              <a:gd name="connsiteY9" fmla="*/ 891801 h 2193714"/>
              <a:gd name="connsiteX10" fmla="*/ 1998178 w 2618080"/>
              <a:gd name="connsiteY10" fmla="*/ 1251013 h 2193714"/>
              <a:gd name="connsiteX11" fmla="*/ 2034129 w 2618080"/>
              <a:gd name="connsiteY11" fmla="*/ 1485388 h 2193714"/>
              <a:gd name="connsiteX12" fmla="*/ 2261161 w 2618080"/>
              <a:gd name="connsiteY12" fmla="*/ 1204735 h 2193714"/>
              <a:gd name="connsiteX13" fmla="*/ 2435337 w 2618080"/>
              <a:gd name="connsiteY13" fmla="*/ 864187 h 2193714"/>
              <a:gd name="connsiteX14" fmla="*/ 2615095 w 2618080"/>
              <a:gd name="connsiteY14" fmla="*/ 476597 h 2193714"/>
              <a:gd name="connsiteX15" fmla="*/ 2531564 w 2618080"/>
              <a:gd name="connsiteY15" fmla="*/ 352065 h 2193714"/>
              <a:gd name="connsiteX16" fmla="*/ 2327021 w 2618080"/>
              <a:gd name="connsiteY16" fmla="*/ 588276 h 2193714"/>
              <a:gd name="connsiteX17" fmla="*/ 2141985 w 2618080"/>
              <a:gd name="connsiteY17" fmla="*/ 655131 h 2193714"/>
              <a:gd name="connsiteX18" fmla="*/ 1680960 w 2618080"/>
              <a:gd name="connsiteY18" fmla="*/ 575349 h 2193714"/>
              <a:gd name="connsiteX19" fmla="*/ 1074904 w 2618080"/>
              <a:gd name="connsiteY19" fmla="*/ 330800 h 2193714"/>
              <a:gd name="connsiteX20" fmla="*/ 383788 w 2618080"/>
              <a:gd name="connsiteY20" fmla="*/ 107516 h 2193714"/>
              <a:gd name="connsiteX21" fmla="*/ 128606 w 2618080"/>
              <a:gd name="connsiteY21" fmla="*/ 22456 h 2193714"/>
              <a:gd name="connsiteX22" fmla="*/ 64811 w 2618080"/>
              <a:gd name="connsiteY22" fmla="*/ 11823 h 2193714"/>
              <a:gd name="connsiteX0" fmla="*/ 64811 w 2618080"/>
              <a:gd name="connsiteY0" fmla="*/ 11823 h 2197961"/>
              <a:gd name="connsiteX1" fmla="*/ 1016 w 2618080"/>
              <a:gd name="connsiteY1" fmla="*/ 171312 h 2197961"/>
              <a:gd name="connsiteX2" fmla="*/ 117974 w 2618080"/>
              <a:gd name="connsiteY2" fmla="*/ 224475 h 2197961"/>
              <a:gd name="connsiteX3" fmla="*/ 555514 w 2618080"/>
              <a:gd name="connsiteY3" fmla="*/ 424045 h 2197961"/>
              <a:gd name="connsiteX4" fmla="*/ 588405 w 2618080"/>
              <a:gd name="connsiteY4" fmla="*/ 1848274 h 2197961"/>
              <a:gd name="connsiteX5" fmla="*/ 897592 w 2618080"/>
              <a:gd name="connsiteY5" fmla="*/ 2193638 h 2197961"/>
              <a:gd name="connsiteX6" fmla="*/ 914038 w 2618080"/>
              <a:gd name="connsiteY6" fmla="*/ 2032465 h 2197961"/>
              <a:gd name="connsiteX7" fmla="*/ 755391 w 2618080"/>
              <a:gd name="connsiteY7" fmla="*/ 1828462 h 2197961"/>
              <a:gd name="connsiteX8" fmla="*/ 726553 w 2618080"/>
              <a:gd name="connsiteY8" fmla="*/ 552325 h 2197961"/>
              <a:gd name="connsiteX9" fmla="*/ 923906 w 2618080"/>
              <a:gd name="connsiteY9" fmla="*/ 516143 h 2197961"/>
              <a:gd name="connsiteX10" fmla="*/ 1849552 w 2618080"/>
              <a:gd name="connsiteY10" fmla="*/ 891801 h 2197961"/>
              <a:gd name="connsiteX11" fmla="*/ 1998178 w 2618080"/>
              <a:gd name="connsiteY11" fmla="*/ 1251013 h 2197961"/>
              <a:gd name="connsiteX12" fmla="*/ 2034129 w 2618080"/>
              <a:gd name="connsiteY12" fmla="*/ 1485388 h 2197961"/>
              <a:gd name="connsiteX13" fmla="*/ 2261161 w 2618080"/>
              <a:gd name="connsiteY13" fmla="*/ 1204735 h 2197961"/>
              <a:gd name="connsiteX14" fmla="*/ 2435337 w 2618080"/>
              <a:gd name="connsiteY14" fmla="*/ 864187 h 2197961"/>
              <a:gd name="connsiteX15" fmla="*/ 2615095 w 2618080"/>
              <a:gd name="connsiteY15" fmla="*/ 476597 h 2197961"/>
              <a:gd name="connsiteX16" fmla="*/ 2531564 w 2618080"/>
              <a:gd name="connsiteY16" fmla="*/ 352065 h 2197961"/>
              <a:gd name="connsiteX17" fmla="*/ 2327021 w 2618080"/>
              <a:gd name="connsiteY17" fmla="*/ 588276 h 2197961"/>
              <a:gd name="connsiteX18" fmla="*/ 2141985 w 2618080"/>
              <a:gd name="connsiteY18" fmla="*/ 655131 h 2197961"/>
              <a:gd name="connsiteX19" fmla="*/ 1680960 w 2618080"/>
              <a:gd name="connsiteY19" fmla="*/ 575349 h 2197961"/>
              <a:gd name="connsiteX20" fmla="*/ 1074904 w 2618080"/>
              <a:gd name="connsiteY20" fmla="*/ 330800 h 2197961"/>
              <a:gd name="connsiteX21" fmla="*/ 383788 w 2618080"/>
              <a:gd name="connsiteY21" fmla="*/ 107516 h 2197961"/>
              <a:gd name="connsiteX22" fmla="*/ 128606 w 2618080"/>
              <a:gd name="connsiteY22" fmla="*/ 22456 h 2197961"/>
              <a:gd name="connsiteX23" fmla="*/ 64811 w 2618080"/>
              <a:gd name="connsiteY23" fmla="*/ 11823 h 2197961"/>
              <a:gd name="connsiteX0" fmla="*/ 64811 w 2618080"/>
              <a:gd name="connsiteY0" fmla="*/ 11823 h 2197961"/>
              <a:gd name="connsiteX1" fmla="*/ 1016 w 2618080"/>
              <a:gd name="connsiteY1" fmla="*/ 171312 h 2197961"/>
              <a:gd name="connsiteX2" fmla="*/ 117974 w 2618080"/>
              <a:gd name="connsiteY2" fmla="*/ 224475 h 2197961"/>
              <a:gd name="connsiteX3" fmla="*/ 555514 w 2618080"/>
              <a:gd name="connsiteY3" fmla="*/ 424045 h 2197961"/>
              <a:gd name="connsiteX4" fmla="*/ 588405 w 2618080"/>
              <a:gd name="connsiteY4" fmla="*/ 1848274 h 2197961"/>
              <a:gd name="connsiteX5" fmla="*/ 897592 w 2618080"/>
              <a:gd name="connsiteY5" fmla="*/ 2193638 h 2197961"/>
              <a:gd name="connsiteX6" fmla="*/ 914038 w 2618080"/>
              <a:gd name="connsiteY6" fmla="*/ 2032465 h 2197961"/>
              <a:gd name="connsiteX7" fmla="*/ 755391 w 2618080"/>
              <a:gd name="connsiteY7" fmla="*/ 1828462 h 2197961"/>
              <a:gd name="connsiteX8" fmla="*/ 726553 w 2618080"/>
              <a:gd name="connsiteY8" fmla="*/ 552325 h 2197961"/>
              <a:gd name="connsiteX9" fmla="*/ 923906 w 2618080"/>
              <a:gd name="connsiteY9" fmla="*/ 516143 h 2197961"/>
              <a:gd name="connsiteX10" fmla="*/ 1849552 w 2618080"/>
              <a:gd name="connsiteY10" fmla="*/ 891801 h 2197961"/>
              <a:gd name="connsiteX11" fmla="*/ 1998178 w 2618080"/>
              <a:gd name="connsiteY11" fmla="*/ 1251013 h 2197961"/>
              <a:gd name="connsiteX12" fmla="*/ 2034129 w 2618080"/>
              <a:gd name="connsiteY12" fmla="*/ 1485388 h 2197961"/>
              <a:gd name="connsiteX13" fmla="*/ 2261161 w 2618080"/>
              <a:gd name="connsiteY13" fmla="*/ 1204735 h 2197961"/>
              <a:gd name="connsiteX14" fmla="*/ 2435337 w 2618080"/>
              <a:gd name="connsiteY14" fmla="*/ 864187 h 2197961"/>
              <a:gd name="connsiteX15" fmla="*/ 2615095 w 2618080"/>
              <a:gd name="connsiteY15" fmla="*/ 476597 h 2197961"/>
              <a:gd name="connsiteX16" fmla="*/ 2531564 w 2618080"/>
              <a:gd name="connsiteY16" fmla="*/ 352065 h 2197961"/>
              <a:gd name="connsiteX17" fmla="*/ 2327021 w 2618080"/>
              <a:gd name="connsiteY17" fmla="*/ 588276 h 2197961"/>
              <a:gd name="connsiteX18" fmla="*/ 2141985 w 2618080"/>
              <a:gd name="connsiteY18" fmla="*/ 655131 h 2197961"/>
              <a:gd name="connsiteX19" fmla="*/ 1680960 w 2618080"/>
              <a:gd name="connsiteY19" fmla="*/ 575349 h 2197961"/>
              <a:gd name="connsiteX20" fmla="*/ 1074904 w 2618080"/>
              <a:gd name="connsiteY20" fmla="*/ 330800 h 2197961"/>
              <a:gd name="connsiteX21" fmla="*/ 383788 w 2618080"/>
              <a:gd name="connsiteY21" fmla="*/ 107516 h 2197961"/>
              <a:gd name="connsiteX22" fmla="*/ 128606 w 2618080"/>
              <a:gd name="connsiteY22" fmla="*/ 22456 h 2197961"/>
              <a:gd name="connsiteX23" fmla="*/ 64811 w 2618080"/>
              <a:gd name="connsiteY23" fmla="*/ 11823 h 2197961"/>
              <a:gd name="connsiteX0" fmla="*/ 64811 w 2618080"/>
              <a:gd name="connsiteY0" fmla="*/ 11823 h 2197961"/>
              <a:gd name="connsiteX1" fmla="*/ 1016 w 2618080"/>
              <a:gd name="connsiteY1" fmla="*/ 171312 h 2197961"/>
              <a:gd name="connsiteX2" fmla="*/ 117974 w 2618080"/>
              <a:gd name="connsiteY2" fmla="*/ 224475 h 2197961"/>
              <a:gd name="connsiteX3" fmla="*/ 555514 w 2618080"/>
              <a:gd name="connsiteY3" fmla="*/ 424045 h 2197961"/>
              <a:gd name="connsiteX4" fmla="*/ 588405 w 2618080"/>
              <a:gd name="connsiteY4" fmla="*/ 1848274 h 2197961"/>
              <a:gd name="connsiteX5" fmla="*/ 897592 w 2618080"/>
              <a:gd name="connsiteY5" fmla="*/ 2193638 h 2197961"/>
              <a:gd name="connsiteX6" fmla="*/ 914038 w 2618080"/>
              <a:gd name="connsiteY6" fmla="*/ 2032465 h 2197961"/>
              <a:gd name="connsiteX7" fmla="*/ 755391 w 2618080"/>
              <a:gd name="connsiteY7" fmla="*/ 1828462 h 2197961"/>
              <a:gd name="connsiteX8" fmla="*/ 726553 w 2618080"/>
              <a:gd name="connsiteY8" fmla="*/ 552325 h 2197961"/>
              <a:gd name="connsiteX9" fmla="*/ 923906 w 2618080"/>
              <a:gd name="connsiteY9" fmla="*/ 516143 h 2197961"/>
              <a:gd name="connsiteX10" fmla="*/ 1849552 w 2618080"/>
              <a:gd name="connsiteY10" fmla="*/ 891801 h 2197961"/>
              <a:gd name="connsiteX11" fmla="*/ 1998178 w 2618080"/>
              <a:gd name="connsiteY11" fmla="*/ 1251013 h 2197961"/>
              <a:gd name="connsiteX12" fmla="*/ 2034129 w 2618080"/>
              <a:gd name="connsiteY12" fmla="*/ 1485388 h 2197961"/>
              <a:gd name="connsiteX13" fmla="*/ 2261161 w 2618080"/>
              <a:gd name="connsiteY13" fmla="*/ 1204735 h 2197961"/>
              <a:gd name="connsiteX14" fmla="*/ 2435337 w 2618080"/>
              <a:gd name="connsiteY14" fmla="*/ 864187 h 2197961"/>
              <a:gd name="connsiteX15" fmla="*/ 2615095 w 2618080"/>
              <a:gd name="connsiteY15" fmla="*/ 476597 h 2197961"/>
              <a:gd name="connsiteX16" fmla="*/ 2531564 w 2618080"/>
              <a:gd name="connsiteY16" fmla="*/ 352065 h 2197961"/>
              <a:gd name="connsiteX17" fmla="*/ 2327021 w 2618080"/>
              <a:gd name="connsiteY17" fmla="*/ 588276 h 2197961"/>
              <a:gd name="connsiteX18" fmla="*/ 2141985 w 2618080"/>
              <a:gd name="connsiteY18" fmla="*/ 655131 h 2197961"/>
              <a:gd name="connsiteX19" fmla="*/ 1680960 w 2618080"/>
              <a:gd name="connsiteY19" fmla="*/ 575349 h 2197961"/>
              <a:gd name="connsiteX20" fmla="*/ 1074904 w 2618080"/>
              <a:gd name="connsiteY20" fmla="*/ 330800 h 2197961"/>
              <a:gd name="connsiteX21" fmla="*/ 383788 w 2618080"/>
              <a:gd name="connsiteY21" fmla="*/ 107516 h 2197961"/>
              <a:gd name="connsiteX22" fmla="*/ 128606 w 2618080"/>
              <a:gd name="connsiteY22" fmla="*/ 22456 h 2197961"/>
              <a:gd name="connsiteX23" fmla="*/ 64811 w 2618080"/>
              <a:gd name="connsiteY23" fmla="*/ 11823 h 2197961"/>
              <a:gd name="connsiteX0" fmla="*/ 64811 w 2618080"/>
              <a:gd name="connsiteY0" fmla="*/ 11823 h 2196524"/>
              <a:gd name="connsiteX1" fmla="*/ 1016 w 2618080"/>
              <a:gd name="connsiteY1" fmla="*/ 171312 h 2196524"/>
              <a:gd name="connsiteX2" fmla="*/ 117974 w 2618080"/>
              <a:gd name="connsiteY2" fmla="*/ 224475 h 2196524"/>
              <a:gd name="connsiteX3" fmla="*/ 555514 w 2618080"/>
              <a:gd name="connsiteY3" fmla="*/ 424045 h 2196524"/>
              <a:gd name="connsiteX4" fmla="*/ 588405 w 2618080"/>
              <a:gd name="connsiteY4" fmla="*/ 1848274 h 2196524"/>
              <a:gd name="connsiteX5" fmla="*/ 552225 w 2618080"/>
              <a:gd name="connsiteY5" fmla="*/ 2160745 h 2196524"/>
              <a:gd name="connsiteX6" fmla="*/ 897592 w 2618080"/>
              <a:gd name="connsiteY6" fmla="*/ 2193638 h 2196524"/>
              <a:gd name="connsiteX7" fmla="*/ 914038 w 2618080"/>
              <a:gd name="connsiteY7" fmla="*/ 2032465 h 2196524"/>
              <a:gd name="connsiteX8" fmla="*/ 755391 w 2618080"/>
              <a:gd name="connsiteY8" fmla="*/ 1828462 h 2196524"/>
              <a:gd name="connsiteX9" fmla="*/ 726553 w 2618080"/>
              <a:gd name="connsiteY9" fmla="*/ 552325 h 2196524"/>
              <a:gd name="connsiteX10" fmla="*/ 923906 w 2618080"/>
              <a:gd name="connsiteY10" fmla="*/ 516143 h 2196524"/>
              <a:gd name="connsiteX11" fmla="*/ 1849552 w 2618080"/>
              <a:gd name="connsiteY11" fmla="*/ 891801 h 2196524"/>
              <a:gd name="connsiteX12" fmla="*/ 1998178 w 2618080"/>
              <a:gd name="connsiteY12" fmla="*/ 1251013 h 2196524"/>
              <a:gd name="connsiteX13" fmla="*/ 2034129 w 2618080"/>
              <a:gd name="connsiteY13" fmla="*/ 1485388 h 2196524"/>
              <a:gd name="connsiteX14" fmla="*/ 2261161 w 2618080"/>
              <a:gd name="connsiteY14" fmla="*/ 1204735 h 2196524"/>
              <a:gd name="connsiteX15" fmla="*/ 2435337 w 2618080"/>
              <a:gd name="connsiteY15" fmla="*/ 864187 h 2196524"/>
              <a:gd name="connsiteX16" fmla="*/ 2615095 w 2618080"/>
              <a:gd name="connsiteY16" fmla="*/ 476597 h 2196524"/>
              <a:gd name="connsiteX17" fmla="*/ 2531564 w 2618080"/>
              <a:gd name="connsiteY17" fmla="*/ 352065 h 2196524"/>
              <a:gd name="connsiteX18" fmla="*/ 2327021 w 2618080"/>
              <a:gd name="connsiteY18" fmla="*/ 588276 h 2196524"/>
              <a:gd name="connsiteX19" fmla="*/ 2141985 w 2618080"/>
              <a:gd name="connsiteY19" fmla="*/ 655131 h 2196524"/>
              <a:gd name="connsiteX20" fmla="*/ 1680960 w 2618080"/>
              <a:gd name="connsiteY20" fmla="*/ 575349 h 2196524"/>
              <a:gd name="connsiteX21" fmla="*/ 1074904 w 2618080"/>
              <a:gd name="connsiteY21" fmla="*/ 330800 h 2196524"/>
              <a:gd name="connsiteX22" fmla="*/ 383788 w 2618080"/>
              <a:gd name="connsiteY22" fmla="*/ 107516 h 2196524"/>
              <a:gd name="connsiteX23" fmla="*/ 128606 w 2618080"/>
              <a:gd name="connsiteY23" fmla="*/ 22456 h 2196524"/>
              <a:gd name="connsiteX24" fmla="*/ 64811 w 2618080"/>
              <a:gd name="connsiteY24" fmla="*/ 11823 h 2196524"/>
              <a:gd name="connsiteX0" fmla="*/ 64811 w 2618080"/>
              <a:gd name="connsiteY0" fmla="*/ 11823 h 2193883"/>
              <a:gd name="connsiteX1" fmla="*/ 1016 w 2618080"/>
              <a:gd name="connsiteY1" fmla="*/ 171312 h 2193883"/>
              <a:gd name="connsiteX2" fmla="*/ 117974 w 2618080"/>
              <a:gd name="connsiteY2" fmla="*/ 224475 h 2193883"/>
              <a:gd name="connsiteX3" fmla="*/ 555514 w 2618080"/>
              <a:gd name="connsiteY3" fmla="*/ 424045 h 2193883"/>
              <a:gd name="connsiteX4" fmla="*/ 588405 w 2618080"/>
              <a:gd name="connsiteY4" fmla="*/ 1848274 h 2193883"/>
              <a:gd name="connsiteX5" fmla="*/ 456838 w 2618080"/>
              <a:gd name="connsiteY5" fmla="*/ 2025887 h 2193883"/>
              <a:gd name="connsiteX6" fmla="*/ 552225 w 2618080"/>
              <a:gd name="connsiteY6" fmla="*/ 2160745 h 2193883"/>
              <a:gd name="connsiteX7" fmla="*/ 897592 w 2618080"/>
              <a:gd name="connsiteY7" fmla="*/ 2193638 h 2193883"/>
              <a:gd name="connsiteX8" fmla="*/ 914038 w 2618080"/>
              <a:gd name="connsiteY8" fmla="*/ 2032465 h 2193883"/>
              <a:gd name="connsiteX9" fmla="*/ 755391 w 2618080"/>
              <a:gd name="connsiteY9" fmla="*/ 1828462 h 2193883"/>
              <a:gd name="connsiteX10" fmla="*/ 726553 w 2618080"/>
              <a:gd name="connsiteY10" fmla="*/ 552325 h 2193883"/>
              <a:gd name="connsiteX11" fmla="*/ 923906 w 2618080"/>
              <a:gd name="connsiteY11" fmla="*/ 516143 h 2193883"/>
              <a:gd name="connsiteX12" fmla="*/ 1849552 w 2618080"/>
              <a:gd name="connsiteY12" fmla="*/ 891801 h 2193883"/>
              <a:gd name="connsiteX13" fmla="*/ 1998178 w 2618080"/>
              <a:gd name="connsiteY13" fmla="*/ 1251013 h 2193883"/>
              <a:gd name="connsiteX14" fmla="*/ 2034129 w 2618080"/>
              <a:gd name="connsiteY14" fmla="*/ 1485388 h 2193883"/>
              <a:gd name="connsiteX15" fmla="*/ 2261161 w 2618080"/>
              <a:gd name="connsiteY15" fmla="*/ 1204735 h 2193883"/>
              <a:gd name="connsiteX16" fmla="*/ 2435337 w 2618080"/>
              <a:gd name="connsiteY16" fmla="*/ 864187 h 2193883"/>
              <a:gd name="connsiteX17" fmla="*/ 2615095 w 2618080"/>
              <a:gd name="connsiteY17" fmla="*/ 476597 h 2193883"/>
              <a:gd name="connsiteX18" fmla="*/ 2531564 w 2618080"/>
              <a:gd name="connsiteY18" fmla="*/ 352065 h 2193883"/>
              <a:gd name="connsiteX19" fmla="*/ 2327021 w 2618080"/>
              <a:gd name="connsiteY19" fmla="*/ 588276 h 2193883"/>
              <a:gd name="connsiteX20" fmla="*/ 2141985 w 2618080"/>
              <a:gd name="connsiteY20" fmla="*/ 655131 h 2193883"/>
              <a:gd name="connsiteX21" fmla="*/ 1680960 w 2618080"/>
              <a:gd name="connsiteY21" fmla="*/ 575349 h 2193883"/>
              <a:gd name="connsiteX22" fmla="*/ 1074904 w 2618080"/>
              <a:gd name="connsiteY22" fmla="*/ 330800 h 2193883"/>
              <a:gd name="connsiteX23" fmla="*/ 383788 w 2618080"/>
              <a:gd name="connsiteY23" fmla="*/ 107516 h 2193883"/>
              <a:gd name="connsiteX24" fmla="*/ 128606 w 2618080"/>
              <a:gd name="connsiteY24" fmla="*/ 22456 h 2193883"/>
              <a:gd name="connsiteX25" fmla="*/ 64811 w 2618080"/>
              <a:gd name="connsiteY25" fmla="*/ 11823 h 2193883"/>
              <a:gd name="connsiteX0" fmla="*/ 64811 w 2618080"/>
              <a:gd name="connsiteY0" fmla="*/ 11823 h 2193883"/>
              <a:gd name="connsiteX1" fmla="*/ 1016 w 2618080"/>
              <a:gd name="connsiteY1" fmla="*/ 171312 h 2193883"/>
              <a:gd name="connsiteX2" fmla="*/ 117974 w 2618080"/>
              <a:gd name="connsiteY2" fmla="*/ 224475 h 2193883"/>
              <a:gd name="connsiteX3" fmla="*/ 555514 w 2618080"/>
              <a:gd name="connsiteY3" fmla="*/ 424045 h 2193883"/>
              <a:gd name="connsiteX4" fmla="*/ 588405 w 2618080"/>
              <a:gd name="connsiteY4" fmla="*/ 1848274 h 2193883"/>
              <a:gd name="connsiteX5" fmla="*/ 456838 w 2618080"/>
              <a:gd name="connsiteY5" fmla="*/ 2025887 h 2193883"/>
              <a:gd name="connsiteX6" fmla="*/ 552225 w 2618080"/>
              <a:gd name="connsiteY6" fmla="*/ 2160745 h 2193883"/>
              <a:gd name="connsiteX7" fmla="*/ 897592 w 2618080"/>
              <a:gd name="connsiteY7" fmla="*/ 2193638 h 2193883"/>
              <a:gd name="connsiteX8" fmla="*/ 914038 w 2618080"/>
              <a:gd name="connsiteY8" fmla="*/ 2032465 h 2193883"/>
              <a:gd name="connsiteX9" fmla="*/ 755391 w 2618080"/>
              <a:gd name="connsiteY9" fmla="*/ 1828462 h 2193883"/>
              <a:gd name="connsiteX10" fmla="*/ 726553 w 2618080"/>
              <a:gd name="connsiteY10" fmla="*/ 552325 h 2193883"/>
              <a:gd name="connsiteX11" fmla="*/ 923906 w 2618080"/>
              <a:gd name="connsiteY11" fmla="*/ 516143 h 2193883"/>
              <a:gd name="connsiteX12" fmla="*/ 1849552 w 2618080"/>
              <a:gd name="connsiteY12" fmla="*/ 891801 h 2193883"/>
              <a:gd name="connsiteX13" fmla="*/ 1998178 w 2618080"/>
              <a:gd name="connsiteY13" fmla="*/ 1251013 h 2193883"/>
              <a:gd name="connsiteX14" fmla="*/ 2034129 w 2618080"/>
              <a:gd name="connsiteY14" fmla="*/ 1485388 h 2193883"/>
              <a:gd name="connsiteX15" fmla="*/ 2261161 w 2618080"/>
              <a:gd name="connsiteY15" fmla="*/ 1204735 h 2193883"/>
              <a:gd name="connsiteX16" fmla="*/ 2435337 w 2618080"/>
              <a:gd name="connsiteY16" fmla="*/ 864187 h 2193883"/>
              <a:gd name="connsiteX17" fmla="*/ 2615095 w 2618080"/>
              <a:gd name="connsiteY17" fmla="*/ 476597 h 2193883"/>
              <a:gd name="connsiteX18" fmla="*/ 2531564 w 2618080"/>
              <a:gd name="connsiteY18" fmla="*/ 352065 h 2193883"/>
              <a:gd name="connsiteX19" fmla="*/ 2327021 w 2618080"/>
              <a:gd name="connsiteY19" fmla="*/ 588276 h 2193883"/>
              <a:gd name="connsiteX20" fmla="*/ 2141985 w 2618080"/>
              <a:gd name="connsiteY20" fmla="*/ 655131 h 2193883"/>
              <a:gd name="connsiteX21" fmla="*/ 1680960 w 2618080"/>
              <a:gd name="connsiteY21" fmla="*/ 575349 h 2193883"/>
              <a:gd name="connsiteX22" fmla="*/ 1074904 w 2618080"/>
              <a:gd name="connsiteY22" fmla="*/ 330800 h 2193883"/>
              <a:gd name="connsiteX23" fmla="*/ 383788 w 2618080"/>
              <a:gd name="connsiteY23" fmla="*/ 107516 h 2193883"/>
              <a:gd name="connsiteX24" fmla="*/ 128606 w 2618080"/>
              <a:gd name="connsiteY24" fmla="*/ 22456 h 2193883"/>
              <a:gd name="connsiteX25" fmla="*/ 64811 w 2618080"/>
              <a:gd name="connsiteY25" fmla="*/ 11823 h 2193883"/>
              <a:gd name="connsiteX0" fmla="*/ 64811 w 2618080"/>
              <a:gd name="connsiteY0" fmla="*/ 11823 h 2193883"/>
              <a:gd name="connsiteX1" fmla="*/ 1016 w 2618080"/>
              <a:gd name="connsiteY1" fmla="*/ 171312 h 2193883"/>
              <a:gd name="connsiteX2" fmla="*/ 117974 w 2618080"/>
              <a:gd name="connsiteY2" fmla="*/ 224475 h 2193883"/>
              <a:gd name="connsiteX3" fmla="*/ 555514 w 2618080"/>
              <a:gd name="connsiteY3" fmla="*/ 424045 h 2193883"/>
              <a:gd name="connsiteX4" fmla="*/ 588405 w 2618080"/>
              <a:gd name="connsiteY4" fmla="*/ 1848274 h 2193883"/>
              <a:gd name="connsiteX5" fmla="*/ 456838 w 2618080"/>
              <a:gd name="connsiteY5" fmla="*/ 2025887 h 2193883"/>
              <a:gd name="connsiteX6" fmla="*/ 525912 w 2618080"/>
              <a:gd name="connsiteY6" fmla="*/ 2164035 h 2193883"/>
              <a:gd name="connsiteX7" fmla="*/ 897592 w 2618080"/>
              <a:gd name="connsiteY7" fmla="*/ 2193638 h 2193883"/>
              <a:gd name="connsiteX8" fmla="*/ 914038 w 2618080"/>
              <a:gd name="connsiteY8" fmla="*/ 2032465 h 2193883"/>
              <a:gd name="connsiteX9" fmla="*/ 755391 w 2618080"/>
              <a:gd name="connsiteY9" fmla="*/ 1828462 h 2193883"/>
              <a:gd name="connsiteX10" fmla="*/ 726553 w 2618080"/>
              <a:gd name="connsiteY10" fmla="*/ 552325 h 2193883"/>
              <a:gd name="connsiteX11" fmla="*/ 923906 w 2618080"/>
              <a:gd name="connsiteY11" fmla="*/ 516143 h 2193883"/>
              <a:gd name="connsiteX12" fmla="*/ 1849552 w 2618080"/>
              <a:gd name="connsiteY12" fmla="*/ 891801 h 2193883"/>
              <a:gd name="connsiteX13" fmla="*/ 1998178 w 2618080"/>
              <a:gd name="connsiteY13" fmla="*/ 1251013 h 2193883"/>
              <a:gd name="connsiteX14" fmla="*/ 2034129 w 2618080"/>
              <a:gd name="connsiteY14" fmla="*/ 1485388 h 2193883"/>
              <a:gd name="connsiteX15" fmla="*/ 2261161 w 2618080"/>
              <a:gd name="connsiteY15" fmla="*/ 1204735 h 2193883"/>
              <a:gd name="connsiteX16" fmla="*/ 2435337 w 2618080"/>
              <a:gd name="connsiteY16" fmla="*/ 864187 h 2193883"/>
              <a:gd name="connsiteX17" fmla="*/ 2615095 w 2618080"/>
              <a:gd name="connsiteY17" fmla="*/ 476597 h 2193883"/>
              <a:gd name="connsiteX18" fmla="*/ 2531564 w 2618080"/>
              <a:gd name="connsiteY18" fmla="*/ 352065 h 2193883"/>
              <a:gd name="connsiteX19" fmla="*/ 2327021 w 2618080"/>
              <a:gd name="connsiteY19" fmla="*/ 588276 h 2193883"/>
              <a:gd name="connsiteX20" fmla="*/ 2141985 w 2618080"/>
              <a:gd name="connsiteY20" fmla="*/ 655131 h 2193883"/>
              <a:gd name="connsiteX21" fmla="*/ 1680960 w 2618080"/>
              <a:gd name="connsiteY21" fmla="*/ 575349 h 2193883"/>
              <a:gd name="connsiteX22" fmla="*/ 1074904 w 2618080"/>
              <a:gd name="connsiteY22" fmla="*/ 330800 h 2193883"/>
              <a:gd name="connsiteX23" fmla="*/ 383788 w 2618080"/>
              <a:gd name="connsiteY23" fmla="*/ 107516 h 2193883"/>
              <a:gd name="connsiteX24" fmla="*/ 128606 w 2618080"/>
              <a:gd name="connsiteY24" fmla="*/ 22456 h 2193883"/>
              <a:gd name="connsiteX25" fmla="*/ 64811 w 2618080"/>
              <a:gd name="connsiteY25" fmla="*/ 11823 h 2193883"/>
              <a:gd name="connsiteX0" fmla="*/ 64811 w 2618080"/>
              <a:gd name="connsiteY0" fmla="*/ 11823 h 2193883"/>
              <a:gd name="connsiteX1" fmla="*/ 1016 w 2618080"/>
              <a:gd name="connsiteY1" fmla="*/ 171312 h 2193883"/>
              <a:gd name="connsiteX2" fmla="*/ 117974 w 2618080"/>
              <a:gd name="connsiteY2" fmla="*/ 224475 h 2193883"/>
              <a:gd name="connsiteX3" fmla="*/ 555514 w 2618080"/>
              <a:gd name="connsiteY3" fmla="*/ 424045 h 2193883"/>
              <a:gd name="connsiteX4" fmla="*/ 588405 w 2618080"/>
              <a:gd name="connsiteY4" fmla="*/ 1848274 h 2193883"/>
              <a:gd name="connsiteX5" fmla="*/ 246328 w 2618080"/>
              <a:gd name="connsiteY5" fmla="*/ 2088382 h 2193883"/>
              <a:gd name="connsiteX6" fmla="*/ 525912 w 2618080"/>
              <a:gd name="connsiteY6" fmla="*/ 2164035 h 2193883"/>
              <a:gd name="connsiteX7" fmla="*/ 897592 w 2618080"/>
              <a:gd name="connsiteY7" fmla="*/ 2193638 h 2193883"/>
              <a:gd name="connsiteX8" fmla="*/ 914038 w 2618080"/>
              <a:gd name="connsiteY8" fmla="*/ 2032465 h 2193883"/>
              <a:gd name="connsiteX9" fmla="*/ 755391 w 2618080"/>
              <a:gd name="connsiteY9" fmla="*/ 1828462 h 2193883"/>
              <a:gd name="connsiteX10" fmla="*/ 726553 w 2618080"/>
              <a:gd name="connsiteY10" fmla="*/ 552325 h 2193883"/>
              <a:gd name="connsiteX11" fmla="*/ 923906 w 2618080"/>
              <a:gd name="connsiteY11" fmla="*/ 516143 h 2193883"/>
              <a:gd name="connsiteX12" fmla="*/ 1849552 w 2618080"/>
              <a:gd name="connsiteY12" fmla="*/ 891801 h 2193883"/>
              <a:gd name="connsiteX13" fmla="*/ 1998178 w 2618080"/>
              <a:gd name="connsiteY13" fmla="*/ 1251013 h 2193883"/>
              <a:gd name="connsiteX14" fmla="*/ 2034129 w 2618080"/>
              <a:gd name="connsiteY14" fmla="*/ 1485388 h 2193883"/>
              <a:gd name="connsiteX15" fmla="*/ 2261161 w 2618080"/>
              <a:gd name="connsiteY15" fmla="*/ 1204735 h 2193883"/>
              <a:gd name="connsiteX16" fmla="*/ 2435337 w 2618080"/>
              <a:gd name="connsiteY16" fmla="*/ 864187 h 2193883"/>
              <a:gd name="connsiteX17" fmla="*/ 2615095 w 2618080"/>
              <a:gd name="connsiteY17" fmla="*/ 476597 h 2193883"/>
              <a:gd name="connsiteX18" fmla="*/ 2531564 w 2618080"/>
              <a:gd name="connsiteY18" fmla="*/ 352065 h 2193883"/>
              <a:gd name="connsiteX19" fmla="*/ 2327021 w 2618080"/>
              <a:gd name="connsiteY19" fmla="*/ 588276 h 2193883"/>
              <a:gd name="connsiteX20" fmla="*/ 2141985 w 2618080"/>
              <a:gd name="connsiteY20" fmla="*/ 655131 h 2193883"/>
              <a:gd name="connsiteX21" fmla="*/ 1680960 w 2618080"/>
              <a:gd name="connsiteY21" fmla="*/ 575349 h 2193883"/>
              <a:gd name="connsiteX22" fmla="*/ 1074904 w 2618080"/>
              <a:gd name="connsiteY22" fmla="*/ 330800 h 2193883"/>
              <a:gd name="connsiteX23" fmla="*/ 383788 w 2618080"/>
              <a:gd name="connsiteY23" fmla="*/ 107516 h 2193883"/>
              <a:gd name="connsiteX24" fmla="*/ 128606 w 2618080"/>
              <a:gd name="connsiteY24" fmla="*/ 22456 h 2193883"/>
              <a:gd name="connsiteX25" fmla="*/ 64811 w 2618080"/>
              <a:gd name="connsiteY25" fmla="*/ 11823 h 2193883"/>
              <a:gd name="connsiteX0" fmla="*/ 64811 w 2618080"/>
              <a:gd name="connsiteY0" fmla="*/ 11823 h 2195333"/>
              <a:gd name="connsiteX1" fmla="*/ 1016 w 2618080"/>
              <a:gd name="connsiteY1" fmla="*/ 171312 h 2195333"/>
              <a:gd name="connsiteX2" fmla="*/ 117974 w 2618080"/>
              <a:gd name="connsiteY2" fmla="*/ 224475 h 2195333"/>
              <a:gd name="connsiteX3" fmla="*/ 555514 w 2618080"/>
              <a:gd name="connsiteY3" fmla="*/ 424045 h 2195333"/>
              <a:gd name="connsiteX4" fmla="*/ 588405 w 2618080"/>
              <a:gd name="connsiteY4" fmla="*/ 1848274 h 2195333"/>
              <a:gd name="connsiteX5" fmla="*/ 246328 w 2618080"/>
              <a:gd name="connsiteY5" fmla="*/ 2088382 h 2195333"/>
              <a:gd name="connsiteX6" fmla="*/ 525912 w 2618080"/>
              <a:gd name="connsiteY6" fmla="*/ 2164035 h 2195333"/>
              <a:gd name="connsiteX7" fmla="*/ 897592 w 2618080"/>
              <a:gd name="connsiteY7" fmla="*/ 2193638 h 2195333"/>
              <a:gd name="connsiteX8" fmla="*/ 1242958 w 2618080"/>
              <a:gd name="connsiteY8" fmla="*/ 2131141 h 2195333"/>
              <a:gd name="connsiteX9" fmla="*/ 755391 w 2618080"/>
              <a:gd name="connsiteY9" fmla="*/ 1828462 h 2195333"/>
              <a:gd name="connsiteX10" fmla="*/ 726553 w 2618080"/>
              <a:gd name="connsiteY10" fmla="*/ 552325 h 2195333"/>
              <a:gd name="connsiteX11" fmla="*/ 923906 w 2618080"/>
              <a:gd name="connsiteY11" fmla="*/ 516143 h 2195333"/>
              <a:gd name="connsiteX12" fmla="*/ 1849552 w 2618080"/>
              <a:gd name="connsiteY12" fmla="*/ 891801 h 2195333"/>
              <a:gd name="connsiteX13" fmla="*/ 1998178 w 2618080"/>
              <a:gd name="connsiteY13" fmla="*/ 1251013 h 2195333"/>
              <a:gd name="connsiteX14" fmla="*/ 2034129 w 2618080"/>
              <a:gd name="connsiteY14" fmla="*/ 1485388 h 2195333"/>
              <a:gd name="connsiteX15" fmla="*/ 2261161 w 2618080"/>
              <a:gd name="connsiteY15" fmla="*/ 1204735 h 2195333"/>
              <a:gd name="connsiteX16" fmla="*/ 2435337 w 2618080"/>
              <a:gd name="connsiteY16" fmla="*/ 864187 h 2195333"/>
              <a:gd name="connsiteX17" fmla="*/ 2615095 w 2618080"/>
              <a:gd name="connsiteY17" fmla="*/ 476597 h 2195333"/>
              <a:gd name="connsiteX18" fmla="*/ 2531564 w 2618080"/>
              <a:gd name="connsiteY18" fmla="*/ 352065 h 2195333"/>
              <a:gd name="connsiteX19" fmla="*/ 2327021 w 2618080"/>
              <a:gd name="connsiteY19" fmla="*/ 588276 h 2195333"/>
              <a:gd name="connsiteX20" fmla="*/ 2141985 w 2618080"/>
              <a:gd name="connsiteY20" fmla="*/ 655131 h 2195333"/>
              <a:gd name="connsiteX21" fmla="*/ 1680960 w 2618080"/>
              <a:gd name="connsiteY21" fmla="*/ 575349 h 2195333"/>
              <a:gd name="connsiteX22" fmla="*/ 1074904 w 2618080"/>
              <a:gd name="connsiteY22" fmla="*/ 330800 h 2195333"/>
              <a:gd name="connsiteX23" fmla="*/ 383788 w 2618080"/>
              <a:gd name="connsiteY23" fmla="*/ 107516 h 2195333"/>
              <a:gd name="connsiteX24" fmla="*/ 128606 w 2618080"/>
              <a:gd name="connsiteY24" fmla="*/ 22456 h 2195333"/>
              <a:gd name="connsiteX25" fmla="*/ 64811 w 2618080"/>
              <a:gd name="connsiteY25" fmla="*/ 11823 h 2195333"/>
              <a:gd name="connsiteX0" fmla="*/ 64811 w 2618080"/>
              <a:gd name="connsiteY0" fmla="*/ 11823 h 2198660"/>
              <a:gd name="connsiteX1" fmla="*/ 1016 w 2618080"/>
              <a:gd name="connsiteY1" fmla="*/ 171312 h 2198660"/>
              <a:gd name="connsiteX2" fmla="*/ 117974 w 2618080"/>
              <a:gd name="connsiteY2" fmla="*/ 224475 h 2198660"/>
              <a:gd name="connsiteX3" fmla="*/ 555514 w 2618080"/>
              <a:gd name="connsiteY3" fmla="*/ 424045 h 2198660"/>
              <a:gd name="connsiteX4" fmla="*/ 588405 w 2618080"/>
              <a:gd name="connsiteY4" fmla="*/ 1848274 h 2198660"/>
              <a:gd name="connsiteX5" fmla="*/ 246328 w 2618080"/>
              <a:gd name="connsiteY5" fmla="*/ 2088382 h 2198660"/>
              <a:gd name="connsiteX6" fmla="*/ 522623 w 2618080"/>
              <a:gd name="connsiteY6" fmla="*/ 2187059 h 2198660"/>
              <a:gd name="connsiteX7" fmla="*/ 897592 w 2618080"/>
              <a:gd name="connsiteY7" fmla="*/ 2193638 h 2198660"/>
              <a:gd name="connsiteX8" fmla="*/ 1242958 w 2618080"/>
              <a:gd name="connsiteY8" fmla="*/ 2131141 h 2198660"/>
              <a:gd name="connsiteX9" fmla="*/ 755391 w 2618080"/>
              <a:gd name="connsiteY9" fmla="*/ 1828462 h 2198660"/>
              <a:gd name="connsiteX10" fmla="*/ 726553 w 2618080"/>
              <a:gd name="connsiteY10" fmla="*/ 552325 h 2198660"/>
              <a:gd name="connsiteX11" fmla="*/ 923906 w 2618080"/>
              <a:gd name="connsiteY11" fmla="*/ 516143 h 2198660"/>
              <a:gd name="connsiteX12" fmla="*/ 1849552 w 2618080"/>
              <a:gd name="connsiteY12" fmla="*/ 891801 h 2198660"/>
              <a:gd name="connsiteX13" fmla="*/ 1998178 w 2618080"/>
              <a:gd name="connsiteY13" fmla="*/ 1251013 h 2198660"/>
              <a:gd name="connsiteX14" fmla="*/ 2034129 w 2618080"/>
              <a:gd name="connsiteY14" fmla="*/ 1485388 h 2198660"/>
              <a:gd name="connsiteX15" fmla="*/ 2261161 w 2618080"/>
              <a:gd name="connsiteY15" fmla="*/ 1204735 h 2198660"/>
              <a:gd name="connsiteX16" fmla="*/ 2435337 w 2618080"/>
              <a:gd name="connsiteY16" fmla="*/ 864187 h 2198660"/>
              <a:gd name="connsiteX17" fmla="*/ 2615095 w 2618080"/>
              <a:gd name="connsiteY17" fmla="*/ 476597 h 2198660"/>
              <a:gd name="connsiteX18" fmla="*/ 2531564 w 2618080"/>
              <a:gd name="connsiteY18" fmla="*/ 352065 h 2198660"/>
              <a:gd name="connsiteX19" fmla="*/ 2327021 w 2618080"/>
              <a:gd name="connsiteY19" fmla="*/ 588276 h 2198660"/>
              <a:gd name="connsiteX20" fmla="*/ 2141985 w 2618080"/>
              <a:gd name="connsiteY20" fmla="*/ 655131 h 2198660"/>
              <a:gd name="connsiteX21" fmla="*/ 1680960 w 2618080"/>
              <a:gd name="connsiteY21" fmla="*/ 575349 h 2198660"/>
              <a:gd name="connsiteX22" fmla="*/ 1074904 w 2618080"/>
              <a:gd name="connsiteY22" fmla="*/ 330800 h 2198660"/>
              <a:gd name="connsiteX23" fmla="*/ 383788 w 2618080"/>
              <a:gd name="connsiteY23" fmla="*/ 107516 h 2198660"/>
              <a:gd name="connsiteX24" fmla="*/ 128606 w 2618080"/>
              <a:gd name="connsiteY24" fmla="*/ 22456 h 2198660"/>
              <a:gd name="connsiteX25" fmla="*/ 64811 w 2618080"/>
              <a:gd name="connsiteY25" fmla="*/ 11823 h 2198660"/>
              <a:gd name="connsiteX0" fmla="*/ 64811 w 2618080"/>
              <a:gd name="connsiteY0" fmla="*/ 11823 h 2198660"/>
              <a:gd name="connsiteX1" fmla="*/ 1016 w 2618080"/>
              <a:gd name="connsiteY1" fmla="*/ 171312 h 2198660"/>
              <a:gd name="connsiteX2" fmla="*/ 117974 w 2618080"/>
              <a:gd name="connsiteY2" fmla="*/ 224475 h 2198660"/>
              <a:gd name="connsiteX3" fmla="*/ 555514 w 2618080"/>
              <a:gd name="connsiteY3" fmla="*/ 424045 h 2198660"/>
              <a:gd name="connsiteX4" fmla="*/ 588405 w 2618080"/>
              <a:gd name="connsiteY4" fmla="*/ 1848274 h 2198660"/>
              <a:gd name="connsiteX5" fmla="*/ 246328 w 2618080"/>
              <a:gd name="connsiteY5" fmla="*/ 2088382 h 2198660"/>
              <a:gd name="connsiteX6" fmla="*/ 522623 w 2618080"/>
              <a:gd name="connsiteY6" fmla="*/ 2187059 h 2198660"/>
              <a:gd name="connsiteX7" fmla="*/ 897592 w 2618080"/>
              <a:gd name="connsiteY7" fmla="*/ 2193638 h 2198660"/>
              <a:gd name="connsiteX8" fmla="*/ 1242958 w 2618080"/>
              <a:gd name="connsiteY8" fmla="*/ 2131141 h 2198660"/>
              <a:gd name="connsiteX9" fmla="*/ 755391 w 2618080"/>
              <a:gd name="connsiteY9" fmla="*/ 1828462 h 2198660"/>
              <a:gd name="connsiteX10" fmla="*/ 726553 w 2618080"/>
              <a:gd name="connsiteY10" fmla="*/ 552325 h 2198660"/>
              <a:gd name="connsiteX11" fmla="*/ 923906 w 2618080"/>
              <a:gd name="connsiteY11" fmla="*/ 516143 h 2198660"/>
              <a:gd name="connsiteX12" fmla="*/ 1849552 w 2618080"/>
              <a:gd name="connsiteY12" fmla="*/ 891801 h 2198660"/>
              <a:gd name="connsiteX13" fmla="*/ 1998178 w 2618080"/>
              <a:gd name="connsiteY13" fmla="*/ 1251013 h 2198660"/>
              <a:gd name="connsiteX14" fmla="*/ 2034129 w 2618080"/>
              <a:gd name="connsiteY14" fmla="*/ 1485388 h 2198660"/>
              <a:gd name="connsiteX15" fmla="*/ 2261161 w 2618080"/>
              <a:gd name="connsiteY15" fmla="*/ 1204735 h 2198660"/>
              <a:gd name="connsiteX16" fmla="*/ 2435337 w 2618080"/>
              <a:gd name="connsiteY16" fmla="*/ 864187 h 2198660"/>
              <a:gd name="connsiteX17" fmla="*/ 2615095 w 2618080"/>
              <a:gd name="connsiteY17" fmla="*/ 476597 h 2198660"/>
              <a:gd name="connsiteX18" fmla="*/ 2531564 w 2618080"/>
              <a:gd name="connsiteY18" fmla="*/ 352065 h 2198660"/>
              <a:gd name="connsiteX19" fmla="*/ 2327021 w 2618080"/>
              <a:gd name="connsiteY19" fmla="*/ 588276 h 2198660"/>
              <a:gd name="connsiteX20" fmla="*/ 2141985 w 2618080"/>
              <a:gd name="connsiteY20" fmla="*/ 655131 h 2198660"/>
              <a:gd name="connsiteX21" fmla="*/ 1680960 w 2618080"/>
              <a:gd name="connsiteY21" fmla="*/ 575349 h 2198660"/>
              <a:gd name="connsiteX22" fmla="*/ 1074904 w 2618080"/>
              <a:gd name="connsiteY22" fmla="*/ 330800 h 2198660"/>
              <a:gd name="connsiteX23" fmla="*/ 383788 w 2618080"/>
              <a:gd name="connsiteY23" fmla="*/ 107516 h 2198660"/>
              <a:gd name="connsiteX24" fmla="*/ 128606 w 2618080"/>
              <a:gd name="connsiteY24" fmla="*/ 22456 h 2198660"/>
              <a:gd name="connsiteX25" fmla="*/ 64811 w 2618080"/>
              <a:gd name="connsiteY25" fmla="*/ 11823 h 2198660"/>
              <a:gd name="connsiteX0" fmla="*/ 64811 w 2618080"/>
              <a:gd name="connsiteY0" fmla="*/ 11823 h 2195333"/>
              <a:gd name="connsiteX1" fmla="*/ 1016 w 2618080"/>
              <a:gd name="connsiteY1" fmla="*/ 171312 h 2195333"/>
              <a:gd name="connsiteX2" fmla="*/ 117974 w 2618080"/>
              <a:gd name="connsiteY2" fmla="*/ 224475 h 2195333"/>
              <a:gd name="connsiteX3" fmla="*/ 555514 w 2618080"/>
              <a:gd name="connsiteY3" fmla="*/ 424045 h 2195333"/>
              <a:gd name="connsiteX4" fmla="*/ 588405 w 2618080"/>
              <a:gd name="connsiteY4" fmla="*/ 1848274 h 2195333"/>
              <a:gd name="connsiteX5" fmla="*/ 246328 w 2618080"/>
              <a:gd name="connsiteY5" fmla="*/ 2088382 h 2195333"/>
              <a:gd name="connsiteX6" fmla="*/ 522623 w 2618080"/>
              <a:gd name="connsiteY6" fmla="*/ 2187059 h 2195333"/>
              <a:gd name="connsiteX7" fmla="*/ 897592 w 2618080"/>
              <a:gd name="connsiteY7" fmla="*/ 2193638 h 2195333"/>
              <a:gd name="connsiteX8" fmla="*/ 1242958 w 2618080"/>
              <a:gd name="connsiteY8" fmla="*/ 2131141 h 2195333"/>
              <a:gd name="connsiteX9" fmla="*/ 755391 w 2618080"/>
              <a:gd name="connsiteY9" fmla="*/ 1828462 h 2195333"/>
              <a:gd name="connsiteX10" fmla="*/ 726553 w 2618080"/>
              <a:gd name="connsiteY10" fmla="*/ 552325 h 2195333"/>
              <a:gd name="connsiteX11" fmla="*/ 923906 w 2618080"/>
              <a:gd name="connsiteY11" fmla="*/ 516143 h 2195333"/>
              <a:gd name="connsiteX12" fmla="*/ 1849552 w 2618080"/>
              <a:gd name="connsiteY12" fmla="*/ 891801 h 2195333"/>
              <a:gd name="connsiteX13" fmla="*/ 1998178 w 2618080"/>
              <a:gd name="connsiteY13" fmla="*/ 1251013 h 2195333"/>
              <a:gd name="connsiteX14" fmla="*/ 2034129 w 2618080"/>
              <a:gd name="connsiteY14" fmla="*/ 1485388 h 2195333"/>
              <a:gd name="connsiteX15" fmla="*/ 2261161 w 2618080"/>
              <a:gd name="connsiteY15" fmla="*/ 1204735 h 2195333"/>
              <a:gd name="connsiteX16" fmla="*/ 2435337 w 2618080"/>
              <a:gd name="connsiteY16" fmla="*/ 864187 h 2195333"/>
              <a:gd name="connsiteX17" fmla="*/ 2615095 w 2618080"/>
              <a:gd name="connsiteY17" fmla="*/ 476597 h 2195333"/>
              <a:gd name="connsiteX18" fmla="*/ 2531564 w 2618080"/>
              <a:gd name="connsiteY18" fmla="*/ 352065 h 2195333"/>
              <a:gd name="connsiteX19" fmla="*/ 2327021 w 2618080"/>
              <a:gd name="connsiteY19" fmla="*/ 588276 h 2195333"/>
              <a:gd name="connsiteX20" fmla="*/ 2141985 w 2618080"/>
              <a:gd name="connsiteY20" fmla="*/ 655131 h 2195333"/>
              <a:gd name="connsiteX21" fmla="*/ 1680960 w 2618080"/>
              <a:gd name="connsiteY21" fmla="*/ 575349 h 2195333"/>
              <a:gd name="connsiteX22" fmla="*/ 1074904 w 2618080"/>
              <a:gd name="connsiteY22" fmla="*/ 330800 h 2195333"/>
              <a:gd name="connsiteX23" fmla="*/ 383788 w 2618080"/>
              <a:gd name="connsiteY23" fmla="*/ 107516 h 2195333"/>
              <a:gd name="connsiteX24" fmla="*/ 128606 w 2618080"/>
              <a:gd name="connsiteY24" fmla="*/ 22456 h 2195333"/>
              <a:gd name="connsiteX25" fmla="*/ 64811 w 2618080"/>
              <a:gd name="connsiteY25" fmla="*/ 11823 h 2195333"/>
              <a:gd name="connsiteX0" fmla="*/ 64811 w 2618080"/>
              <a:gd name="connsiteY0" fmla="*/ 11823 h 2195333"/>
              <a:gd name="connsiteX1" fmla="*/ 1016 w 2618080"/>
              <a:gd name="connsiteY1" fmla="*/ 171312 h 2195333"/>
              <a:gd name="connsiteX2" fmla="*/ 117974 w 2618080"/>
              <a:gd name="connsiteY2" fmla="*/ 224475 h 2195333"/>
              <a:gd name="connsiteX3" fmla="*/ 555514 w 2618080"/>
              <a:gd name="connsiteY3" fmla="*/ 424045 h 2195333"/>
              <a:gd name="connsiteX4" fmla="*/ 588405 w 2618080"/>
              <a:gd name="connsiteY4" fmla="*/ 1848274 h 2195333"/>
              <a:gd name="connsiteX5" fmla="*/ 246328 w 2618080"/>
              <a:gd name="connsiteY5" fmla="*/ 2088382 h 2195333"/>
              <a:gd name="connsiteX6" fmla="*/ 522623 w 2618080"/>
              <a:gd name="connsiteY6" fmla="*/ 2187059 h 2195333"/>
              <a:gd name="connsiteX7" fmla="*/ 897592 w 2618080"/>
              <a:gd name="connsiteY7" fmla="*/ 2193638 h 2195333"/>
              <a:gd name="connsiteX8" fmla="*/ 1242958 w 2618080"/>
              <a:gd name="connsiteY8" fmla="*/ 2131141 h 2195333"/>
              <a:gd name="connsiteX9" fmla="*/ 765258 w 2618080"/>
              <a:gd name="connsiteY9" fmla="*/ 1851487 h 2195333"/>
              <a:gd name="connsiteX10" fmla="*/ 726553 w 2618080"/>
              <a:gd name="connsiteY10" fmla="*/ 552325 h 2195333"/>
              <a:gd name="connsiteX11" fmla="*/ 923906 w 2618080"/>
              <a:gd name="connsiteY11" fmla="*/ 516143 h 2195333"/>
              <a:gd name="connsiteX12" fmla="*/ 1849552 w 2618080"/>
              <a:gd name="connsiteY12" fmla="*/ 891801 h 2195333"/>
              <a:gd name="connsiteX13" fmla="*/ 1998178 w 2618080"/>
              <a:gd name="connsiteY13" fmla="*/ 1251013 h 2195333"/>
              <a:gd name="connsiteX14" fmla="*/ 2034129 w 2618080"/>
              <a:gd name="connsiteY14" fmla="*/ 1485388 h 2195333"/>
              <a:gd name="connsiteX15" fmla="*/ 2261161 w 2618080"/>
              <a:gd name="connsiteY15" fmla="*/ 1204735 h 2195333"/>
              <a:gd name="connsiteX16" fmla="*/ 2435337 w 2618080"/>
              <a:gd name="connsiteY16" fmla="*/ 864187 h 2195333"/>
              <a:gd name="connsiteX17" fmla="*/ 2615095 w 2618080"/>
              <a:gd name="connsiteY17" fmla="*/ 476597 h 2195333"/>
              <a:gd name="connsiteX18" fmla="*/ 2531564 w 2618080"/>
              <a:gd name="connsiteY18" fmla="*/ 352065 h 2195333"/>
              <a:gd name="connsiteX19" fmla="*/ 2327021 w 2618080"/>
              <a:gd name="connsiteY19" fmla="*/ 588276 h 2195333"/>
              <a:gd name="connsiteX20" fmla="*/ 2141985 w 2618080"/>
              <a:gd name="connsiteY20" fmla="*/ 655131 h 2195333"/>
              <a:gd name="connsiteX21" fmla="*/ 1680960 w 2618080"/>
              <a:gd name="connsiteY21" fmla="*/ 575349 h 2195333"/>
              <a:gd name="connsiteX22" fmla="*/ 1074904 w 2618080"/>
              <a:gd name="connsiteY22" fmla="*/ 330800 h 2195333"/>
              <a:gd name="connsiteX23" fmla="*/ 383788 w 2618080"/>
              <a:gd name="connsiteY23" fmla="*/ 107516 h 2195333"/>
              <a:gd name="connsiteX24" fmla="*/ 128606 w 2618080"/>
              <a:gd name="connsiteY24" fmla="*/ 22456 h 2195333"/>
              <a:gd name="connsiteX25" fmla="*/ 64811 w 2618080"/>
              <a:gd name="connsiteY25" fmla="*/ 11823 h 2195333"/>
              <a:gd name="connsiteX0" fmla="*/ 64811 w 2618080"/>
              <a:gd name="connsiteY0" fmla="*/ 11823 h 2195333"/>
              <a:gd name="connsiteX1" fmla="*/ 1016 w 2618080"/>
              <a:gd name="connsiteY1" fmla="*/ 171312 h 2195333"/>
              <a:gd name="connsiteX2" fmla="*/ 117974 w 2618080"/>
              <a:gd name="connsiteY2" fmla="*/ 224475 h 2195333"/>
              <a:gd name="connsiteX3" fmla="*/ 555514 w 2618080"/>
              <a:gd name="connsiteY3" fmla="*/ 424045 h 2195333"/>
              <a:gd name="connsiteX4" fmla="*/ 588405 w 2618080"/>
              <a:gd name="connsiteY4" fmla="*/ 1848274 h 2195333"/>
              <a:gd name="connsiteX5" fmla="*/ 246328 w 2618080"/>
              <a:gd name="connsiteY5" fmla="*/ 2088382 h 2195333"/>
              <a:gd name="connsiteX6" fmla="*/ 522623 w 2618080"/>
              <a:gd name="connsiteY6" fmla="*/ 2187059 h 2195333"/>
              <a:gd name="connsiteX7" fmla="*/ 897592 w 2618080"/>
              <a:gd name="connsiteY7" fmla="*/ 2193638 h 2195333"/>
              <a:gd name="connsiteX8" fmla="*/ 1242958 w 2618080"/>
              <a:gd name="connsiteY8" fmla="*/ 2131141 h 2195333"/>
              <a:gd name="connsiteX9" fmla="*/ 765258 w 2618080"/>
              <a:gd name="connsiteY9" fmla="*/ 1851487 h 2195333"/>
              <a:gd name="connsiteX10" fmla="*/ 726553 w 2618080"/>
              <a:gd name="connsiteY10" fmla="*/ 552325 h 2195333"/>
              <a:gd name="connsiteX11" fmla="*/ 923906 w 2618080"/>
              <a:gd name="connsiteY11" fmla="*/ 516143 h 2195333"/>
              <a:gd name="connsiteX12" fmla="*/ 1849552 w 2618080"/>
              <a:gd name="connsiteY12" fmla="*/ 891801 h 2195333"/>
              <a:gd name="connsiteX13" fmla="*/ 1998178 w 2618080"/>
              <a:gd name="connsiteY13" fmla="*/ 1251013 h 2195333"/>
              <a:gd name="connsiteX14" fmla="*/ 2034129 w 2618080"/>
              <a:gd name="connsiteY14" fmla="*/ 1485388 h 2195333"/>
              <a:gd name="connsiteX15" fmla="*/ 2261161 w 2618080"/>
              <a:gd name="connsiteY15" fmla="*/ 1204735 h 2195333"/>
              <a:gd name="connsiteX16" fmla="*/ 2435337 w 2618080"/>
              <a:gd name="connsiteY16" fmla="*/ 864187 h 2195333"/>
              <a:gd name="connsiteX17" fmla="*/ 2615095 w 2618080"/>
              <a:gd name="connsiteY17" fmla="*/ 476597 h 2195333"/>
              <a:gd name="connsiteX18" fmla="*/ 2531564 w 2618080"/>
              <a:gd name="connsiteY18" fmla="*/ 352065 h 2195333"/>
              <a:gd name="connsiteX19" fmla="*/ 2327021 w 2618080"/>
              <a:gd name="connsiteY19" fmla="*/ 588276 h 2195333"/>
              <a:gd name="connsiteX20" fmla="*/ 2141985 w 2618080"/>
              <a:gd name="connsiteY20" fmla="*/ 655131 h 2195333"/>
              <a:gd name="connsiteX21" fmla="*/ 1680960 w 2618080"/>
              <a:gd name="connsiteY21" fmla="*/ 575349 h 2195333"/>
              <a:gd name="connsiteX22" fmla="*/ 1074904 w 2618080"/>
              <a:gd name="connsiteY22" fmla="*/ 330800 h 2195333"/>
              <a:gd name="connsiteX23" fmla="*/ 383788 w 2618080"/>
              <a:gd name="connsiteY23" fmla="*/ 107516 h 2195333"/>
              <a:gd name="connsiteX24" fmla="*/ 128606 w 2618080"/>
              <a:gd name="connsiteY24" fmla="*/ 22456 h 2195333"/>
              <a:gd name="connsiteX25" fmla="*/ 64811 w 2618080"/>
              <a:gd name="connsiteY25" fmla="*/ 11823 h 2195333"/>
              <a:gd name="connsiteX0" fmla="*/ 64811 w 2618080"/>
              <a:gd name="connsiteY0" fmla="*/ 11823 h 2195333"/>
              <a:gd name="connsiteX1" fmla="*/ 1016 w 2618080"/>
              <a:gd name="connsiteY1" fmla="*/ 171312 h 2195333"/>
              <a:gd name="connsiteX2" fmla="*/ 117974 w 2618080"/>
              <a:gd name="connsiteY2" fmla="*/ 224475 h 2195333"/>
              <a:gd name="connsiteX3" fmla="*/ 555514 w 2618080"/>
              <a:gd name="connsiteY3" fmla="*/ 424045 h 2195333"/>
              <a:gd name="connsiteX4" fmla="*/ 588405 w 2618080"/>
              <a:gd name="connsiteY4" fmla="*/ 1848274 h 2195333"/>
              <a:gd name="connsiteX5" fmla="*/ 246328 w 2618080"/>
              <a:gd name="connsiteY5" fmla="*/ 2088382 h 2195333"/>
              <a:gd name="connsiteX6" fmla="*/ 522623 w 2618080"/>
              <a:gd name="connsiteY6" fmla="*/ 2187059 h 2195333"/>
              <a:gd name="connsiteX7" fmla="*/ 897592 w 2618080"/>
              <a:gd name="connsiteY7" fmla="*/ 2193638 h 2195333"/>
              <a:gd name="connsiteX8" fmla="*/ 1242958 w 2618080"/>
              <a:gd name="connsiteY8" fmla="*/ 2131141 h 2195333"/>
              <a:gd name="connsiteX9" fmla="*/ 765258 w 2618080"/>
              <a:gd name="connsiteY9" fmla="*/ 1851487 h 2195333"/>
              <a:gd name="connsiteX10" fmla="*/ 726553 w 2618080"/>
              <a:gd name="connsiteY10" fmla="*/ 552325 h 2195333"/>
              <a:gd name="connsiteX11" fmla="*/ 923906 w 2618080"/>
              <a:gd name="connsiteY11" fmla="*/ 516143 h 2195333"/>
              <a:gd name="connsiteX12" fmla="*/ 1849552 w 2618080"/>
              <a:gd name="connsiteY12" fmla="*/ 891801 h 2195333"/>
              <a:gd name="connsiteX13" fmla="*/ 1998178 w 2618080"/>
              <a:gd name="connsiteY13" fmla="*/ 1251013 h 2195333"/>
              <a:gd name="connsiteX14" fmla="*/ 2034129 w 2618080"/>
              <a:gd name="connsiteY14" fmla="*/ 1485388 h 2195333"/>
              <a:gd name="connsiteX15" fmla="*/ 2261161 w 2618080"/>
              <a:gd name="connsiteY15" fmla="*/ 1204735 h 2195333"/>
              <a:gd name="connsiteX16" fmla="*/ 2435337 w 2618080"/>
              <a:gd name="connsiteY16" fmla="*/ 864187 h 2195333"/>
              <a:gd name="connsiteX17" fmla="*/ 2615095 w 2618080"/>
              <a:gd name="connsiteY17" fmla="*/ 476597 h 2195333"/>
              <a:gd name="connsiteX18" fmla="*/ 2531564 w 2618080"/>
              <a:gd name="connsiteY18" fmla="*/ 352065 h 2195333"/>
              <a:gd name="connsiteX19" fmla="*/ 2327021 w 2618080"/>
              <a:gd name="connsiteY19" fmla="*/ 588276 h 2195333"/>
              <a:gd name="connsiteX20" fmla="*/ 2141985 w 2618080"/>
              <a:gd name="connsiteY20" fmla="*/ 655131 h 2195333"/>
              <a:gd name="connsiteX21" fmla="*/ 1680960 w 2618080"/>
              <a:gd name="connsiteY21" fmla="*/ 575349 h 2195333"/>
              <a:gd name="connsiteX22" fmla="*/ 1033340 w 2618080"/>
              <a:gd name="connsiteY22" fmla="*/ 396114 h 2195333"/>
              <a:gd name="connsiteX23" fmla="*/ 383788 w 2618080"/>
              <a:gd name="connsiteY23" fmla="*/ 107516 h 2195333"/>
              <a:gd name="connsiteX24" fmla="*/ 128606 w 2618080"/>
              <a:gd name="connsiteY24" fmla="*/ 22456 h 2195333"/>
              <a:gd name="connsiteX25" fmla="*/ 64811 w 2618080"/>
              <a:gd name="connsiteY25" fmla="*/ 11823 h 2195333"/>
              <a:gd name="connsiteX0" fmla="*/ 64811 w 2618080"/>
              <a:gd name="connsiteY0" fmla="*/ 11823 h 2195333"/>
              <a:gd name="connsiteX1" fmla="*/ 1016 w 2618080"/>
              <a:gd name="connsiteY1" fmla="*/ 171312 h 2195333"/>
              <a:gd name="connsiteX2" fmla="*/ 117974 w 2618080"/>
              <a:gd name="connsiteY2" fmla="*/ 224475 h 2195333"/>
              <a:gd name="connsiteX3" fmla="*/ 555514 w 2618080"/>
              <a:gd name="connsiteY3" fmla="*/ 424045 h 2195333"/>
              <a:gd name="connsiteX4" fmla="*/ 588405 w 2618080"/>
              <a:gd name="connsiteY4" fmla="*/ 1848274 h 2195333"/>
              <a:gd name="connsiteX5" fmla="*/ 246328 w 2618080"/>
              <a:gd name="connsiteY5" fmla="*/ 2088382 h 2195333"/>
              <a:gd name="connsiteX6" fmla="*/ 522623 w 2618080"/>
              <a:gd name="connsiteY6" fmla="*/ 2187059 h 2195333"/>
              <a:gd name="connsiteX7" fmla="*/ 897592 w 2618080"/>
              <a:gd name="connsiteY7" fmla="*/ 2193638 h 2195333"/>
              <a:gd name="connsiteX8" fmla="*/ 1242958 w 2618080"/>
              <a:gd name="connsiteY8" fmla="*/ 2131141 h 2195333"/>
              <a:gd name="connsiteX9" fmla="*/ 765258 w 2618080"/>
              <a:gd name="connsiteY9" fmla="*/ 1851487 h 2195333"/>
              <a:gd name="connsiteX10" fmla="*/ 726553 w 2618080"/>
              <a:gd name="connsiteY10" fmla="*/ 552325 h 2195333"/>
              <a:gd name="connsiteX11" fmla="*/ 923906 w 2618080"/>
              <a:gd name="connsiteY11" fmla="*/ 516143 h 2195333"/>
              <a:gd name="connsiteX12" fmla="*/ 1849552 w 2618080"/>
              <a:gd name="connsiteY12" fmla="*/ 891801 h 2195333"/>
              <a:gd name="connsiteX13" fmla="*/ 1998178 w 2618080"/>
              <a:gd name="connsiteY13" fmla="*/ 1251013 h 2195333"/>
              <a:gd name="connsiteX14" fmla="*/ 2034129 w 2618080"/>
              <a:gd name="connsiteY14" fmla="*/ 1485388 h 2195333"/>
              <a:gd name="connsiteX15" fmla="*/ 2261161 w 2618080"/>
              <a:gd name="connsiteY15" fmla="*/ 1204735 h 2195333"/>
              <a:gd name="connsiteX16" fmla="*/ 2435337 w 2618080"/>
              <a:gd name="connsiteY16" fmla="*/ 864187 h 2195333"/>
              <a:gd name="connsiteX17" fmla="*/ 2615095 w 2618080"/>
              <a:gd name="connsiteY17" fmla="*/ 476597 h 2195333"/>
              <a:gd name="connsiteX18" fmla="*/ 2531564 w 2618080"/>
              <a:gd name="connsiteY18" fmla="*/ 352065 h 2195333"/>
              <a:gd name="connsiteX19" fmla="*/ 2327021 w 2618080"/>
              <a:gd name="connsiteY19" fmla="*/ 588276 h 2195333"/>
              <a:gd name="connsiteX20" fmla="*/ 2141985 w 2618080"/>
              <a:gd name="connsiteY20" fmla="*/ 655131 h 2195333"/>
              <a:gd name="connsiteX21" fmla="*/ 1680960 w 2618080"/>
              <a:gd name="connsiteY21" fmla="*/ 575349 h 2195333"/>
              <a:gd name="connsiteX22" fmla="*/ 1033340 w 2618080"/>
              <a:gd name="connsiteY22" fmla="*/ 360488 h 2195333"/>
              <a:gd name="connsiteX23" fmla="*/ 383788 w 2618080"/>
              <a:gd name="connsiteY23" fmla="*/ 107516 h 2195333"/>
              <a:gd name="connsiteX24" fmla="*/ 128606 w 2618080"/>
              <a:gd name="connsiteY24" fmla="*/ 22456 h 2195333"/>
              <a:gd name="connsiteX25" fmla="*/ 64811 w 2618080"/>
              <a:gd name="connsiteY25" fmla="*/ 11823 h 2195333"/>
              <a:gd name="connsiteX0" fmla="*/ 64811 w 2618080"/>
              <a:gd name="connsiteY0" fmla="*/ 12791 h 2196301"/>
              <a:gd name="connsiteX1" fmla="*/ 1016 w 2618080"/>
              <a:gd name="connsiteY1" fmla="*/ 172280 h 2196301"/>
              <a:gd name="connsiteX2" fmla="*/ 117974 w 2618080"/>
              <a:gd name="connsiteY2" fmla="*/ 225443 h 2196301"/>
              <a:gd name="connsiteX3" fmla="*/ 555514 w 2618080"/>
              <a:gd name="connsiteY3" fmla="*/ 425013 h 2196301"/>
              <a:gd name="connsiteX4" fmla="*/ 588405 w 2618080"/>
              <a:gd name="connsiteY4" fmla="*/ 1849242 h 2196301"/>
              <a:gd name="connsiteX5" fmla="*/ 246328 w 2618080"/>
              <a:gd name="connsiteY5" fmla="*/ 2089350 h 2196301"/>
              <a:gd name="connsiteX6" fmla="*/ 522623 w 2618080"/>
              <a:gd name="connsiteY6" fmla="*/ 2188027 h 2196301"/>
              <a:gd name="connsiteX7" fmla="*/ 897592 w 2618080"/>
              <a:gd name="connsiteY7" fmla="*/ 2194606 h 2196301"/>
              <a:gd name="connsiteX8" fmla="*/ 1242958 w 2618080"/>
              <a:gd name="connsiteY8" fmla="*/ 2132109 h 2196301"/>
              <a:gd name="connsiteX9" fmla="*/ 765258 w 2618080"/>
              <a:gd name="connsiteY9" fmla="*/ 1852455 h 2196301"/>
              <a:gd name="connsiteX10" fmla="*/ 726553 w 2618080"/>
              <a:gd name="connsiteY10" fmla="*/ 553293 h 2196301"/>
              <a:gd name="connsiteX11" fmla="*/ 923906 w 2618080"/>
              <a:gd name="connsiteY11" fmla="*/ 517111 h 2196301"/>
              <a:gd name="connsiteX12" fmla="*/ 1849552 w 2618080"/>
              <a:gd name="connsiteY12" fmla="*/ 892769 h 2196301"/>
              <a:gd name="connsiteX13" fmla="*/ 1998178 w 2618080"/>
              <a:gd name="connsiteY13" fmla="*/ 1251981 h 2196301"/>
              <a:gd name="connsiteX14" fmla="*/ 2034129 w 2618080"/>
              <a:gd name="connsiteY14" fmla="*/ 1486356 h 2196301"/>
              <a:gd name="connsiteX15" fmla="*/ 2261161 w 2618080"/>
              <a:gd name="connsiteY15" fmla="*/ 1205703 h 2196301"/>
              <a:gd name="connsiteX16" fmla="*/ 2435337 w 2618080"/>
              <a:gd name="connsiteY16" fmla="*/ 865155 h 2196301"/>
              <a:gd name="connsiteX17" fmla="*/ 2615095 w 2618080"/>
              <a:gd name="connsiteY17" fmla="*/ 477565 h 2196301"/>
              <a:gd name="connsiteX18" fmla="*/ 2531564 w 2618080"/>
              <a:gd name="connsiteY18" fmla="*/ 353033 h 2196301"/>
              <a:gd name="connsiteX19" fmla="*/ 2327021 w 2618080"/>
              <a:gd name="connsiteY19" fmla="*/ 589244 h 2196301"/>
              <a:gd name="connsiteX20" fmla="*/ 2141985 w 2618080"/>
              <a:gd name="connsiteY20" fmla="*/ 656099 h 2196301"/>
              <a:gd name="connsiteX21" fmla="*/ 1680960 w 2618080"/>
              <a:gd name="connsiteY21" fmla="*/ 576317 h 2196301"/>
              <a:gd name="connsiteX22" fmla="*/ 1033340 w 2618080"/>
              <a:gd name="connsiteY22" fmla="*/ 361456 h 2196301"/>
              <a:gd name="connsiteX23" fmla="*/ 383788 w 2618080"/>
              <a:gd name="connsiteY23" fmla="*/ 132234 h 2196301"/>
              <a:gd name="connsiteX24" fmla="*/ 128606 w 2618080"/>
              <a:gd name="connsiteY24" fmla="*/ 23424 h 2196301"/>
              <a:gd name="connsiteX25" fmla="*/ 64811 w 2618080"/>
              <a:gd name="connsiteY25" fmla="*/ 12791 h 2196301"/>
              <a:gd name="connsiteX0" fmla="*/ 64811 w 2618080"/>
              <a:gd name="connsiteY0" fmla="*/ 12791 h 2196301"/>
              <a:gd name="connsiteX1" fmla="*/ 1016 w 2618080"/>
              <a:gd name="connsiteY1" fmla="*/ 172280 h 2196301"/>
              <a:gd name="connsiteX2" fmla="*/ 117974 w 2618080"/>
              <a:gd name="connsiteY2" fmla="*/ 225443 h 2196301"/>
              <a:gd name="connsiteX3" fmla="*/ 555514 w 2618080"/>
              <a:gd name="connsiteY3" fmla="*/ 425013 h 2196301"/>
              <a:gd name="connsiteX4" fmla="*/ 588405 w 2618080"/>
              <a:gd name="connsiteY4" fmla="*/ 1849242 h 2196301"/>
              <a:gd name="connsiteX5" fmla="*/ 246328 w 2618080"/>
              <a:gd name="connsiteY5" fmla="*/ 2089350 h 2196301"/>
              <a:gd name="connsiteX6" fmla="*/ 522623 w 2618080"/>
              <a:gd name="connsiteY6" fmla="*/ 2188027 h 2196301"/>
              <a:gd name="connsiteX7" fmla="*/ 897592 w 2618080"/>
              <a:gd name="connsiteY7" fmla="*/ 2194606 h 2196301"/>
              <a:gd name="connsiteX8" fmla="*/ 1242958 w 2618080"/>
              <a:gd name="connsiteY8" fmla="*/ 2132109 h 2196301"/>
              <a:gd name="connsiteX9" fmla="*/ 765258 w 2618080"/>
              <a:gd name="connsiteY9" fmla="*/ 1852455 h 2196301"/>
              <a:gd name="connsiteX10" fmla="*/ 726553 w 2618080"/>
              <a:gd name="connsiteY10" fmla="*/ 553293 h 2196301"/>
              <a:gd name="connsiteX11" fmla="*/ 923906 w 2618080"/>
              <a:gd name="connsiteY11" fmla="*/ 517111 h 2196301"/>
              <a:gd name="connsiteX12" fmla="*/ 1849552 w 2618080"/>
              <a:gd name="connsiteY12" fmla="*/ 892769 h 2196301"/>
              <a:gd name="connsiteX13" fmla="*/ 1998178 w 2618080"/>
              <a:gd name="connsiteY13" fmla="*/ 1251981 h 2196301"/>
              <a:gd name="connsiteX14" fmla="*/ 2034129 w 2618080"/>
              <a:gd name="connsiteY14" fmla="*/ 1486356 h 2196301"/>
              <a:gd name="connsiteX15" fmla="*/ 2261161 w 2618080"/>
              <a:gd name="connsiteY15" fmla="*/ 1205703 h 2196301"/>
              <a:gd name="connsiteX16" fmla="*/ 2435337 w 2618080"/>
              <a:gd name="connsiteY16" fmla="*/ 865155 h 2196301"/>
              <a:gd name="connsiteX17" fmla="*/ 2615095 w 2618080"/>
              <a:gd name="connsiteY17" fmla="*/ 477565 h 2196301"/>
              <a:gd name="connsiteX18" fmla="*/ 2531564 w 2618080"/>
              <a:gd name="connsiteY18" fmla="*/ 353033 h 2196301"/>
              <a:gd name="connsiteX19" fmla="*/ 2327021 w 2618080"/>
              <a:gd name="connsiteY19" fmla="*/ 589244 h 2196301"/>
              <a:gd name="connsiteX20" fmla="*/ 2141985 w 2618080"/>
              <a:gd name="connsiteY20" fmla="*/ 656099 h 2196301"/>
              <a:gd name="connsiteX21" fmla="*/ 1680960 w 2618080"/>
              <a:gd name="connsiteY21" fmla="*/ 600068 h 2196301"/>
              <a:gd name="connsiteX22" fmla="*/ 1033340 w 2618080"/>
              <a:gd name="connsiteY22" fmla="*/ 361456 h 2196301"/>
              <a:gd name="connsiteX23" fmla="*/ 383788 w 2618080"/>
              <a:gd name="connsiteY23" fmla="*/ 132234 h 2196301"/>
              <a:gd name="connsiteX24" fmla="*/ 128606 w 2618080"/>
              <a:gd name="connsiteY24" fmla="*/ 23424 h 2196301"/>
              <a:gd name="connsiteX25" fmla="*/ 64811 w 2618080"/>
              <a:gd name="connsiteY25" fmla="*/ 12791 h 21963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2618080" h="2196301">
                <a:moveTo>
                  <a:pt x="64811" y="12791"/>
                </a:moveTo>
                <a:cubicBezTo>
                  <a:pt x="43546" y="37600"/>
                  <a:pt x="-7844" y="136838"/>
                  <a:pt x="1016" y="172280"/>
                </a:cubicBezTo>
                <a:cubicBezTo>
                  <a:pt x="9876" y="207722"/>
                  <a:pt x="25558" y="183321"/>
                  <a:pt x="117974" y="225443"/>
                </a:cubicBezTo>
                <a:cubicBezTo>
                  <a:pt x="210390" y="267565"/>
                  <a:pt x="480398" y="347895"/>
                  <a:pt x="555514" y="425013"/>
                </a:cubicBezTo>
                <a:cubicBezTo>
                  <a:pt x="630630" y="502131"/>
                  <a:pt x="585664" y="1579527"/>
                  <a:pt x="588405" y="1849242"/>
                </a:cubicBezTo>
                <a:cubicBezTo>
                  <a:pt x="574700" y="1957786"/>
                  <a:pt x="252358" y="2037272"/>
                  <a:pt x="246328" y="2089350"/>
                </a:cubicBezTo>
                <a:cubicBezTo>
                  <a:pt x="240298" y="2141429"/>
                  <a:pt x="458484" y="2182545"/>
                  <a:pt x="522623" y="2188027"/>
                </a:cubicBezTo>
                <a:cubicBezTo>
                  <a:pt x="603209" y="2200087"/>
                  <a:pt x="858121" y="2188576"/>
                  <a:pt x="897592" y="2194606"/>
                </a:cubicBezTo>
                <a:cubicBezTo>
                  <a:pt x="937063" y="2200636"/>
                  <a:pt x="1266658" y="2192972"/>
                  <a:pt x="1242958" y="2132109"/>
                </a:cubicBezTo>
                <a:cubicBezTo>
                  <a:pt x="1219258" y="2071246"/>
                  <a:pt x="828301" y="2023493"/>
                  <a:pt x="765258" y="1852455"/>
                </a:cubicBezTo>
                <a:cubicBezTo>
                  <a:pt x="702215" y="1681417"/>
                  <a:pt x="700660" y="631125"/>
                  <a:pt x="726553" y="553293"/>
                </a:cubicBezTo>
                <a:cubicBezTo>
                  <a:pt x="752446" y="505065"/>
                  <a:pt x="742222" y="453953"/>
                  <a:pt x="923906" y="517111"/>
                </a:cubicBezTo>
                <a:cubicBezTo>
                  <a:pt x="1105590" y="580269"/>
                  <a:pt x="1670507" y="770291"/>
                  <a:pt x="1849552" y="892769"/>
                </a:cubicBezTo>
                <a:cubicBezTo>
                  <a:pt x="2028597" y="1015247"/>
                  <a:pt x="1997019" y="1149761"/>
                  <a:pt x="1998178" y="1251981"/>
                </a:cubicBezTo>
                <a:cubicBezTo>
                  <a:pt x="1999337" y="1354201"/>
                  <a:pt x="1990298" y="1494069"/>
                  <a:pt x="2034129" y="1486356"/>
                </a:cubicBezTo>
                <a:cubicBezTo>
                  <a:pt x="2077960" y="1478643"/>
                  <a:pt x="2194293" y="1309237"/>
                  <a:pt x="2261161" y="1205703"/>
                </a:cubicBezTo>
                <a:cubicBezTo>
                  <a:pt x="2328029" y="1102170"/>
                  <a:pt x="2376348" y="986511"/>
                  <a:pt x="2435337" y="865155"/>
                </a:cubicBezTo>
                <a:cubicBezTo>
                  <a:pt x="2494326" y="743799"/>
                  <a:pt x="2599057" y="562919"/>
                  <a:pt x="2615095" y="477565"/>
                </a:cubicBezTo>
                <a:cubicBezTo>
                  <a:pt x="2631133" y="392211"/>
                  <a:pt x="2579576" y="334420"/>
                  <a:pt x="2531564" y="353033"/>
                </a:cubicBezTo>
                <a:cubicBezTo>
                  <a:pt x="2483552" y="371646"/>
                  <a:pt x="2391951" y="538733"/>
                  <a:pt x="2327021" y="589244"/>
                </a:cubicBezTo>
                <a:cubicBezTo>
                  <a:pt x="2262091" y="639755"/>
                  <a:pt x="2249662" y="654295"/>
                  <a:pt x="2141985" y="656099"/>
                </a:cubicBezTo>
                <a:cubicBezTo>
                  <a:pt x="2034308" y="657903"/>
                  <a:pt x="1865734" y="649175"/>
                  <a:pt x="1680960" y="600068"/>
                </a:cubicBezTo>
                <a:cubicBezTo>
                  <a:pt x="1496186" y="550961"/>
                  <a:pt x="1249535" y="439428"/>
                  <a:pt x="1033340" y="361456"/>
                </a:cubicBezTo>
                <a:lnTo>
                  <a:pt x="383788" y="132234"/>
                </a:lnTo>
                <a:cubicBezTo>
                  <a:pt x="298727" y="95964"/>
                  <a:pt x="181769" y="43331"/>
                  <a:pt x="128606" y="23424"/>
                </a:cubicBezTo>
                <a:cubicBezTo>
                  <a:pt x="75443" y="3517"/>
                  <a:pt x="86076" y="-12018"/>
                  <a:pt x="64811" y="12791"/>
                </a:cubicBezTo>
                <a:close/>
              </a:path>
            </a:pathLst>
          </a:cu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5" name="Volný tvar 4"/>
          <p:cNvSpPr/>
          <p:nvPr/>
        </p:nvSpPr>
        <p:spPr>
          <a:xfrm>
            <a:off x="4068366" y="2596236"/>
            <a:ext cx="512911" cy="541306"/>
          </a:xfrm>
          <a:custGeom>
            <a:avLst/>
            <a:gdLst>
              <a:gd name="connsiteX0" fmla="*/ 23920 w 513710"/>
              <a:gd name="connsiteY0" fmla="*/ 254240 h 543051"/>
              <a:gd name="connsiteX1" fmla="*/ 59546 w 513710"/>
              <a:gd name="connsiteY1" fmla="*/ 467996 h 543051"/>
              <a:gd name="connsiteX2" fmla="*/ 213925 w 513710"/>
              <a:gd name="connsiteY2" fmla="*/ 527372 h 543051"/>
              <a:gd name="connsiteX3" fmla="*/ 463307 w 513710"/>
              <a:gd name="connsiteY3" fmla="*/ 527372 h 543051"/>
              <a:gd name="connsiteX4" fmla="*/ 510808 w 513710"/>
              <a:gd name="connsiteY4" fmla="*/ 349243 h 543051"/>
              <a:gd name="connsiteX5" fmla="*/ 415806 w 513710"/>
              <a:gd name="connsiteY5" fmla="*/ 337367 h 543051"/>
              <a:gd name="connsiteX6" fmla="*/ 344554 w 513710"/>
              <a:gd name="connsiteY6" fmla="*/ 206739 h 543051"/>
              <a:gd name="connsiteX7" fmla="*/ 249551 w 513710"/>
              <a:gd name="connsiteY7" fmla="*/ 28609 h 543051"/>
              <a:gd name="connsiteX8" fmla="*/ 59546 w 513710"/>
              <a:gd name="connsiteY8" fmla="*/ 4858 h 543051"/>
              <a:gd name="connsiteX9" fmla="*/ 169 w 513710"/>
              <a:gd name="connsiteY9" fmla="*/ 76110 h 543051"/>
              <a:gd name="connsiteX10" fmla="*/ 23920 w 513710"/>
              <a:gd name="connsiteY10" fmla="*/ 254240 h 543051"/>
              <a:gd name="connsiteX0" fmla="*/ 23920 w 513710"/>
              <a:gd name="connsiteY0" fmla="*/ 252495 h 541306"/>
              <a:gd name="connsiteX1" fmla="*/ 59546 w 513710"/>
              <a:gd name="connsiteY1" fmla="*/ 466251 h 541306"/>
              <a:gd name="connsiteX2" fmla="*/ 213925 w 513710"/>
              <a:gd name="connsiteY2" fmla="*/ 525627 h 541306"/>
              <a:gd name="connsiteX3" fmla="*/ 463307 w 513710"/>
              <a:gd name="connsiteY3" fmla="*/ 525627 h 541306"/>
              <a:gd name="connsiteX4" fmla="*/ 510808 w 513710"/>
              <a:gd name="connsiteY4" fmla="*/ 347498 h 541306"/>
              <a:gd name="connsiteX5" fmla="*/ 415806 w 513710"/>
              <a:gd name="connsiteY5" fmla="*/ 335622 h 541306"/>
              <a:gd name="connsiteX6" fmla="*/ 362367 w 513710"/>
              <a:gd name="connsiteY6" fmla="*/ 151555 h 541306"/>
              <a:gd name="connsiteX7" fmla="*/ 249551 w 513710"/>
              <a:gd name="connsiteY7" fmla="*/ 26864 h 541306"/>
              <a:gd name="connsiteX8" fmla="*/ 59546 w 513710"/>
              <a:gd name="connsiteY8" fmla="*/ 3113 h 541306"/>
              <a:gd name="connsiteX9" fmla="*/ 169 w 513710"/>
              <a:gd name="connsiteY9" fmla="*/ 74365 h 541306"/>
              <a:gd name="connsiteX10" fmla="*/ 23920 w 513710"/>
              <a:gd name="connsiteY10" fmla="*/ 252495 h 541306"/>
              <a:gd name="connsiteX0" fmla="*/ 23920 w 512911"/>
              <a:gd name="connsiteY0" fmla="*/ 252495 h 541306"/>
              <a:gd name="connsiteX1" fmla="*/ 59546 w 512911"/>
              <a:gd name="connsiteY1" fmla="*/ 466251 h 541306"/>
              <a:gd name="connsiteX2" fmla="*/ 213925 w 512911"/>
              <a:gd name="connsiteY2" fmla="*/ 525627 h 541306"/>
              <a:gd name="connsiteX3" fmla="*/ 463307 w 512911"/>
              <a:gd name="connsiteY3" fmla="*/ 525627 h 541306"/>
              <a:gd name="connsiteX4" fmla="*/ 510808 w 512911"/>
              <a:gd name="connsiteY4" fmla="*/ 347498 h 541306"/>
              <a:gd name="connsiteX5" fmla="*/ 427681 w 512911"/>
              <a:gd name="connsiteY5" fmla="*/ 258432 h 541306"/>
              <a:gd name="connsiteX6" fmla="*/ 362367 w 512911"/>
              <a:gd name="connsiteY6" fmla="*/ 151555 h 541306"/>
              <a:gd name="connsiteX7" fmla="*/ 249551 w 512911"/>
              <a:gd name="connsiteY7" fmla="*/ 26864 h 541306"/>
              <a:gd name="connsiteX8" fmla="*/ 59546 w 512911"/>
              <a:gd name="connsiteY8" fmla="*/ 3113 h 541306"/>
              <a:gd name="connsiteX9" fmla="*/ 169 w 512911"/>
              <a:gd name="connsiteY9" fmla="*/ 74365 h 541306"/>
              <a:gd name="connsiteX10" fmla="*/ 23920 w 512911"/>
              <a:gd name="connsiteY10" fmla="*/ 252495 h 5413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512911" h="541306">
                <a:moveTo>
                  <a:pt x="23920" y="252495"/>
                </a:moveTo>
                <a:cubicBezTo>
                  <a:pt x="33816" y="317809"/>
                  <a:pt x="27879" y="420729"/>
                  <a:pt x="59546" y="466251"/>
                </a:cubicBezTo>
                <a:cubicBezTo>
                  <a:pt x="91213" y="511773"/>
                  <a:pt x="146632" y="515731"/>
                  <a:pt x="213925" y="525627"/>
                </a:cubicBezTo>
                <a:cubicBezTo>
                  <a:pt x="281219" y="535523"/>
                  <a:pt x="413827" y="555315"/>
                  <a:pt x="463307" y="525627"/>
                </a:cubicBezTo>
                <a:cubicBezTo>
                  <a:pt x="512787" y="495939"/>
                  <a:pt x="516746" y="392030"/>
                  <a:pt x="510808" y="347498"/>
                </a:cubicBezTo>
                <a:cubicBezTo>
                  <a:pt x="504870" y="302966"/>
                  <a:pt x="452421" y="291089"/>
                  <a:pt x="427681" y="258432"/>
                </a:cubicBezTo>
                <a:cubicBezTo>
                  <a:pt x="402941" y="225775"/>
                  <a:pt x="392055" y="190150"/>
                  <a:pt x="362367" y="151555"/>
                </a:cubicBezTo>
                <a:cubicBezTo>
                  <a:pt x="332679" y="112960"/>
                  <a:pt x="300021" y="51604"/>
                  <a:pt x="249551" y="26864"/>
                </a:cubicBezTo>
                <a:cubicBezTo>
                  <a:pt x="199081" y="2124"/>
                  <a:pt x="101110" y="-4804"/>
                  <a:pt x="59546" y="3113"/>
                </a:cubicBezTo>
                <a:cubicBezTo>
                  <a:pt x="17982" y="11030"/>
                  <a:pt x="2148" y="34781"/>
                  <a:pt x="169" y="74365"/>
                </a:cubicBezTo>
                <a:cubicBezTo>
                  <a:pt x="-1810" y="113949"/>
                  <a:pt x="14024" y="187181"/>
                  <a:pt x="23920" y="252495"/>
                </a:cubicBezTo>
                <a:close/>
              </a:path>
            </a:pathLst>
          </a:custGeom>
          <a:solidFill>
            <a:schemeClr val="accent4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cxnSp>
        <p:nvCxnSpPr>
          <p:cNvPr id="24" name="Přímá spojnice 23"/>
          <p:cNvCxnSpPr/>
          <p:nvPr/>
        </p:nvCxnSpPr>
        <p:spPr>
          <a:xfrm flipH="1">
            <a:off x="7478294" y="3670667"/>
            <a:ext cx="377524" cy="918030"/>
          </a:xfrm>
          <a:prstGeom prst="line">
            <a:avLst/>
          </a:prstGeom>
          <a:ln w="571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Přímá spojnice 25"/>
          <p:cNvCxnSpPr/>
          <p:nvPr/>
        </p:nvCxnSpPr>
        <p:spPr>
          <a:xfrm flipH="1">
            <a:off x="7683929" y="3738843"/>
            <a:ext cx="377524" cy="918030"/>
          </a:xfrm>
          <a:prstGeom prst="line">
            <a:avLst/>
          </a:prstGeom>
          <a:ln w="571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ovéPole 26"/>
          <p:cNvSpPr txBox="1"/>
          <p:nvPr/>
        </p:nvSpPr>
        <p:spPr>
          <a:xfrm>
            <a:off x="5563582" y="4382122"/>
            <a:ext cx="1554074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dirty="0"/>
              <a:t>synapse na axonu</a:t>
            </a:r>
          </a:p>
        </p:txBody>
      </p:sp>
      <p:sp>
        <p:nvSpPr>
          <p:cNvPr id="29" name="TextovéPole 28"/>
          <p:cNvSpPr txBox="1"/>
          <p:nvPr/>
        </p:nvSpPr>
        <p:spPr>
          <a:xfrm>
            <a:off x="2071036" y="5609101"/>
            <a:ext cx="5321108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dirty="0"/>
              <a:t>Synaptické zakončení neuronu je i na svalech (</a:t>
            </a:r>
            <a:r>
              <a:rPr lang="cs-CZ" dirty="0" err="1"/>
              <a:t>neuromotorická</a:t>
            </a:r>
            <a:r>
              <a:rPr lang="cs-CZ" dirty="0"/>
              <a:t> ploténka), nebo na žlázách </a:t>
            </a:r>
          </a:p>
        </p:txBody>
      </p:sp>
      <p:cxnSp>
        <p:nvCxnSpPr>
          <p:cNvPr id="30" name="Přímá spojnice 29"/>
          <p:cNvCxnSpPr/>
          <p:nvPr/>
        </p:nvCxnSpPr>
        <p:spPr>
          <a:xfrm flipV="1">
            <a:off x="4685391" y="1491020"/>
            <a:ext cx="1035562" cy="417744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Přímá spojnice 32"/>
          <p:cNvCxnSpPr/>
          <p:nvPr/>
        </p:nvCxnSpPr>
        <p:spPr>
          <a:xfrm flipH="1" flipV="1">
            <a:off x="9656311" y="3304661"/>
            <a:ext cx="200201" cy="945068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Přímá spojnice 35"/>
          <p:cNvCxnSpPr/>
          <p:nvPr/>
        </p:nvCxnSpPr>
        <p:spPr>
          <a:xfrm flipH="1" flipV="1">
            <a:off x="2550746" y="1997978"/>
            <a:ext cx="563727" cy="1010347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Přímá spojnice 36"/>
          <p:cNvCxnSpPr/>
          <p:nvPr/>
        </p:nvCxnSpPr>
        <p:spPr>
          <a:xfrm flipV="1">
            <a:off x="5720954" y="2318334"/>
            <a:ext cx="537719" cy="380364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Přímá spojnice 37"/>
          <p:cNvCxnSpPr/>
          <p:nvPr/>
        </p:nvCxnSpPr>
        <p:spPr>
          <a:xfrm flipV="1">
            <a:off x="6152740" y="4209830"/>
            <a:ext cx="506589" cy="16998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" name="Přímá spojnice se šipkou 49"/>
          <p:cNvCxnSpPr/>
          <p:nvPr/>
        </p:nvCxnSpPr>
        <p:spPr>
          <a:xfrm flipV="1">
            <a:off x="2605242" y="2666474"/>
            <a:ext cx="445628" cy="64451"/>
          </a:xfrm>
          <a:prstGeom prst="straightConnector1">
            <a:avLst/>
          </a:prstGeom>
          <a:ln w="38100"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" name="Přímá spojnice se šipkou 52"/>
          <p:cNvCxnSpPr/>
          <p:nvPr/>
        </p:nvCxnSpPr>
        <p:spPr>
          <a:xfrm>
            <a:off x="3291398" y="1766025"/>
            <a:ext cx="222814" cy="409005"/>
          </a:xfrm>
          <a:prstGeom prst="straightConnector1">
            <a:avLst/>
          </a:prstGeom>
          <a:ln w="38100"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" name="Přímá spojnice se šipkou 55"/>
          <p:cNvCxnSpPr/>
          <p:nvPr/>
        </p:nvCxnSpPr>
        <p:spPr>
          <a:xfrm>
            <a:off x="6152739" y="3585009"/>
            <a:ext cx="646478" cy="192187"/>
          </a:xfrm>
          <a:prstGeom prst="straightConnector1">
            <a:avLst/>
          </a:prstGeom>
          <a:ln w="38100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7" name="Přímá spojnice se šipkou 66"/>
          <p:cNvCxnSpPr/>
          <p:nvPr/>
        </p:nvCxnSpPr>
        <p:spPr>
          <a:xfrm>
            <a:off x="7961782" y="4231535"/>
            <a:ext cx="540000" cy="192187"/>
          </a:xfrm>
          <a:prstGeom prst="straightConnector1">
            <a:avLst/>
          </a:prstGeom>
          <a:ln w="38100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6" name="TextovéPole 75"/>
          <p:cNvSpPr txBox="1"/>
          <p:nvPr/>
        </p:nvSpPr>
        <p:spPr>
          <a:xfrm>
            <a:off x="1908232" y="309968"/>
            <a:ext cx="3585520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sz="2800" b="1" dirty="0"/>
              <a:t>Synaptická zakončení</a:t>
            </a:r>
          </a:p>
        </p:txBody>
      </p:sp>
      <p:grpSp>
        <p:nvGrpSpPr>
          <p:cNvPr id="39" name="Skupina 38"/>
          <p:cNvGrpSpPr/>
          <p:nvPr/>
        </p:nvGrpSpPr>
        <p:grpSpPr>
          <a:xfrm rot="952445">
            <a:off x="4409062" y="1999520"/>
            <a:ext cx="432065" cy="408534"/>
            <a:chOff x="6218627" y="1071979"/>
            <a:chExt cx="633009" cy="557502"/>
          </a:xfrm>
        </p:grpSpPr>
        <p:sp>
          <p:nvSpPr>
            <p:cNvPr id="11" name="Volný tvar 10"/>
            <p:cNvSpPr/>
            <p:nvPr/>
          </p:nvSpPr>
          <p:spPr>
            <a:xfrm>
              <a:off x="6219153" y="1071979"/>
              <a:ext cx="622842" cy="554801"/>
            </a:xfrm>
            <a:custGeom>
              <a:avLst/>
              <a:gdLst>
                <a:gd name="connsiteX0" fmla="*/ 214436 w 627154"/>
                <a:gd name="connsiteY0" fmla="*/ 19061 h 582586"/>
                <a:gd name="connsiteX1" fmla="*/ 214436 w 627154"/>
                <a:gd name="connsiteY1" fmla="*/ 327405 h 582586"/>
                <a:gd name="connsiteX2" fmla="*/ 86845 w 627154"/>
                <a:gd name="connsiteY2" fmla="*/ 444363 h 582586"/>
                <a:gd name="connsiteX3" fmla="*/ 23050 w 627154"/>
                <a:gd name="connsiteY3" fmla="*/ 465628 h 582586"/>
                <a:gd name="connsiteX4" fmla="*/ 23050 w 627154"/>
                <a:gd name="connsiteY4" fmla="*/ 561321 h 582586"/>
                <a:gd name="connsiteX5" fmla="*/ 299496 w 627154"/>
                <a:gd name="connsiteY5" fmla="*/ 582586 h 582586"/>
                <a:gd name="connsiteX6" fmla="*/ 586575 w 627154"/>
                <a:gd name="connsiteY6" fmla="*/ 561321 h 582586"/>
                <a:gd name="connsiteX7" fmla="*/ 618473 w 627154"/>
                <a:gd name="connsiteY7" fmla="*/ 540056 h 582586"/>
                <a:gd name="connsiteX8" fmla="*/ 522780 w 627154"/>
                <a:gd name="connsiteY8" fmla="*/ 454996 h 582586"/>
                <a:gd name="connsiteX9" fmla="*/ 352659 w 627154"/>
                <a:gd name="connsiteY9" fmla="*/ 338038 h 582586"/>
                <a:gd name="connsiteX10" fmla="*/ 310129 w 627154"/>
                <a:gd name="connsiteY10" fmla="*/ 61591 h 582586"/>
                <a:gd name="connsiteX11" fmla="*/ 214436 w 627154"/>
                <a:gd name="connsiteY11" fmla="*/ 19061 h 582586"/>
                <a:gd name="connsiteX0" fmla="*/ 214436 w 625293"/>
                <a:gd name="connsiteY0" fmla="*/ 19061 h 582586"/>
                <a:gd name="connsiteX1" fmla="*/ 214436 w 625293"/>
                <a:gd name="connsiteY1" fmla="*/ 327405 h 582586"/>
                <a:gd name="connsiteX2" fmla="*/ 86845 w 625293"/>
                <a:gd name="connsiteY2" fmla="*/ 444363 h 582586"/>
                <a:gd name="connsiteX3" fmla="*/ 23050 w 625293"/>
                <a:gd name="connsiteY3" fmla="*/ 465628 h 582586"/>
                <a:gd name="connsiteX4" fmla="*/ 23050 w 625293"/>
                <a:gd name="connsiteY4" fmla="*/ 561321 h 582586"/>
                <a:gd name="connsiteX5" fmla="*/ 299496 w 625293"/>
                <a:gd name="connsiteY5" fmla="*/ 582586 h 582586"/>
                <a:gd name="connsiteX6" fmla="*/ 586575 w 625293"/>
                <a:gd name="connsiteY6" fmla="*/ 561321 h 582586"/>
                <a:gd name="connsiteX7" fmla="*/ 618473 w 625293"/>
                <a:gd name="connsiteY7" fmla="*/ 540056 h 582586"/>
                <a:gd name="connsiteX8" fmla="*/ 548974 w 625293"/>
                <a:gd name="connsiteY8" fmla="*/ 433565 h 582586"/>
                <a:gd name="connsiteX9" fmla="*/ 352659 w 625293"/>
                <a:gd name="connsiteY9" fmla="*/ 338038 h 582586"/>
                <a:gd name="connsiteX10" fmla="*/ 310129 w 625293"/>
                <a:gd name="connsiteY10" fmla="*/ 61591 h 582586"/>
                <a:gd name="connsiteX11" fmla="*/ 214436 w 625293"/>
                <a:gd name="connsiteY11" fmla="*/ 19061 h 582586"/>
                <a:gd name="connsiteX0" fmla="*/ 214436 w 623733"/>
                <a:gd name="connsiteY0" fmla="*/ 19061 h 582586"/>
                <a:gd name="connsiteX1" fmla="*/ 214436 w 623733"/>
                <a:gd name="connsiteY1" fmla="*/ 327405 h 582586"/>
                <a:gd name="connsiteX2" fmla="*/ 86845 w 623733"/>
                <a:gd name="connsiteY2" fmla="*/ 444363 h 582586"/>
                <a:gd name="connsiteX3" fmla="*/ 23050 w 623733"/>
                <a:gd name="connsiteY3" fmla="*/ 465628 h 582586"/>
                <a:gd name="connsiteX4" fmla="*/ 23050 w 623733"/>
                <a:gd name="connsiteY4" fmla="*/ 561321 h 582586"/>
                <a:gd name="connsiteX5" fmla="*/ 299496 w 623733"/>
                <a:gd name="connsiteY5" fmla="*/ 582586 h 582586"/>
                <a:gd name="connsiteX6" fmla="*/ 586575 w 623733"/>
                <a:gd name="connsiteY6" fmla="*/ 561321 h 582586"/>
                <a:gd name="connsiteX7" fmla="*/ 616091 w 623733"/>
                <a:gd name="connsiteY7" fmla="*/ 509100 h 582586"/>
                <a:gd name="connsiteX8" fmla="*/ 548974 w 623733"/>
                <a:gd name="connsiteY8" fmla="*/ 433565 h 582586"/>
                <a:gd name="connsiteX9" fmla="*/ 352659 w 623733"/>
                <a:gd name="connsiteY9" fmla="*/ 338038 h 582586"/>
                <a:gd name="connsiteX10" fmla="*/ 310129 w 623733"/>
                <a:gd name="connsiteY10" fmla="*/ 61591 h 582586"/>
                <a:gd name="connsiteX11" fmla="*/ 214436 w 623733"/>
                <a:gd name="connsiteY11" fmla="*/ 19061 h 582586"/>
                <a:gd name="connsiteX0" fmla="*/ 215398 w 624695"/>
                <a:gd name="connsiteY0" fmla="*/ 19061 h 582586"/>
                <a:gd name="connsiteX1" fmla="*/ 215398 w 624695"/>
                <a:gd name="connsiteY1" fmla="*/ 327405 h 582586"/>
                <a:gd name="connsiteX2" fmla="*/ 109239 w 624695"/>
                <a:gd name="connsiteY2" fmla="*/ 437219 h 582586"/>
                <a:gd name="connsiteX3" fmla="*/ 24012 w 624695"/>
                <a:gd name="connsiteY3" fmla="*/ 465628 h 582586"/>
                <a:gd name="connsiteX4" fmla="*/ 24012 w 624695"/>
                <a:gd name="connsiteY4" fmla="*/ 561321 h 582586"/>
                <a:gd name="connsiteX5" fmla="*/ 300458 w 624695"/>
                <a:gd name="connsiteY5" fmla="*/ 582586 h 582586"/>
                <a:gd name="connsiteX6" fmla="*/ 587537 w 624695"/>
                <a:gd name="connsiteY6" fmla="*/ 561321 h 582586"/>
                <a:gd name="connsiteX7" fmla="*/ 617053 w 624695"/>
                <a:gd name="connsiteY7" fmla="*/ 509100 h 582586"/>
                <a:gd name="connsiteX8" fmla="*/ 549936 w 624695"/>
                <a:gd name="connsiteY8" fmla="*/ 433565 h 582586"/>
                <a:gd name="connsiteX9" fmla="*/ 353621 w 624695"/>
                <a:gd name="connsiteY9" fmla="*/ 338038 h 582586"/>
                <a:gd name="connsiteX10" fmla="*/ 311091 w 624695"/>
                <a:gd name="connsiteY10" fmla="*/ 61591 h 582586"/>
                <a:gd name="connsiteX11" fmla="*/ 215398 w 624695"/>
                <a:gd name="connsiteY11" fmla="*/ 19061 h 582586"/>
                <a:gd name="connsiteX0" fmla="*/ 213545 w 622842"/>
                <a:gd name="connsiteY0" fmla="*/ 19061 h 582586"/>
                <a:gd name="connsiteX1" fmla="*/ 213545 w 622842"/>
                <a:gd name="connsiteY1" fmla="*/ 327405 h 582586"/>
                <a:gd name="connsiteX2" fmla="*/ 107386 w 622842"/>
                <a:gd name="connsiteY2" fmla="*/ 437219 h 582586"/>
                <a:gd name="connsiteX3" fmla="*/ 26921 w 622842"/>
                <a:gd name="connsiteY3" fmla="*/ 479916 h 582586"/>
                <a:gd name="connsiteX4" fmla="*/ 22159 w 622842"/>
                <a:gd name="connsiteY4" fmla="*/ 561321 h 582586"/>
                <a:gd name="connsiteX5" fmla="*/ 298605 w 622842"/>
                <a:gd name="connsiteY5" fmla="*/ 582586 h 582586"/>
                <a:gd name="connsiteX6" fmla="*/ 585684 w 622842"/>
                <a:gd name="connsiteY6" fmla="*/ 561321 h 582586"/>
                <a:gd name="connsiteX7" fmla="*/ 615200 w 622842"/>
                <a:gd name="connsiteY7" fmla="*/ 509100 h 582586"/>
                <a:gd name="connsiteX8" fmla="*/ 548083 w 622842"/>
                <a:gd name="connsiteY8" fmla="*/ 433565 h 582586"/>
                <a:gd name="connsiteX9" fmla="*/ 351768 w 622842"/>
                <a:gd name="connsiteY9" fmla="*/ 338038 h 582586"/>
                <a:gd name="connsiteX10" fmla="*/ 309238 w 622842"/>
                <a:gd name="connsiteY10" fmla="*/ 61591 h 582586"/>
                <a:gd name="connsiteX11" fmla="*/ 213545 w 622842"/>
                <a:gd name="connsiteY11" fmla="*/ 19061 h 582586"/>
                <a:gd name="connsiteX0" fmla="*/ 213545 w 622842"/>
                <a:gd name="connsiteY0" fmla="*/ 27533 h 591058"/>
                <a:gd name="connsiteX1" fmla="*/ 213545 w 622842"/>
                <a:gd name="connsiteY1" fmla="*/ 335877 h 591058"/>
                <a:gd name="connsiteX2" fmla="*/ 107386 w 622842"/>
                <a:gd name="connsiteY2" fmla="*/ 445691 h 591058"/>
                <a:gd name="connsiteX3" fmla="*/ 26921 w 622842"/>
                <a:gd name="connsiteY3" fmla="*/ 488388 h 591058"/>
                <a:gd name="connsiteX4" fmla="*/ 22159 w 622842"/>
                <a:gd name="connsiteY4" fmla="*/ 569793 h 591058"/>
                <a:gd name="connsiteX5" fmla="*/ 298605 w 622842"/>
                <a:gd name="connsiteY5" fmla="*/ 591058 h 591058"/>
                <a:gd name="connsiteX6" fmla="*/ 585684 w 622842"/>
                <a:gd name="connsiteY6" fmla="*/ 569793 h 591058"/>
                <a:gd name="connsiteX7" fmla="*/ 615200 w 622842"/>
                <a:gd name="connsiteY7" fmla="*/ 517572 h 591058"/>
                <a:gd name="connsiteX8" fmla="*/ 548083 w 622842"/>
                <a:gd name="connsiteY8" fmla="*/ 442037 h 591058"/>
                <a:gd name="connsiteX9" fmla="*/ 351768 w 622842"/>
                <a:gd name="connsiteY9" fmla="*/ 346510 h 591058"/>
                <a:gd name="connsiteX10" fmla="*/ 311619 w 622842"/>
                <a:gd name="connsiteY10" fmla="*/ 46251 h 591058"/>
                <a:gd name="connsiteX11" fmla="*/ 213545 w 622842"/>
                <a:gd name="connsiteY11" fmla="*/ 27533 h 591058"/>
                <a:gd name="connsiteX0" fmla="*/ 213545 w 622842"/>
                <a:gd name="connsiteY0" fmla="*/ 16552 h 580077"/>
                <a:gd name="connsiteX1" fmla="*/ 213545 w 622842"/>
                <a:gd name="connsiteY1" fmla="*/ 324896 h 580077"/>
                <a:gd name="connsiteX2" fmla="*/ 107386 w 622842"/>
                <a:gd name="connsiteY2" fmla="*/ 434710 h 580077"/>
                <a:gd name="connsiteX3" fmla="*/ 26921 w 622842"/>
                <a:gd name="connsiteY3" fmla="*/ 477407 h 580077"/>
                <a:gd name="connsiteX4" fmla="*/ 22159 w 622842"/>
                <a:gd name="connsiteY4" fmla="*/ 558812 h 580077"/>
                <a:gd name="connsiteX5" fmla="*/ 298605 w 622842"/>
                <a:gd name="connsiteY5" fmla="*/ 580077 h 580077"/>
                <a:gd name="connsiteX6" fmla="*/ 585684 w 622842"/>
                <a:gd name="connsiteY6" fmla="*/ 558812 h 580077"/>
                <a:gd name="connsiteX7" fmla="*/ 615200 w 622842"/>
                <a:gd name="connsiteY7" fmla="*/ 506591 h 580077"/>
                <a:gd name="connsiteX8" fmla="*/ 548083 w 622842"/>
                <a:gd name="connsiteY8" fmla="*/ 431056 h 580077"/>
                <a:gd name="connsiteX9" fmla="*/ 351768 w 622842"/>
                <a:gd name="connsiteY9" fmla="*/ 335529 h 580077"/>
                <a:gd name="connsiteX10" fmla="*/ 311619 w 622842"/>
                <a:gd name="connsiteY10" fmla="*/ 35270 h 580077"/>
                <a:gd name="connsiteX11" fmla="*/ 213545 w 622842"/>
                <a:gd name="connsiteY11" fmla="*/ 16552 h 580077"/>
                <a:gd name="connsiteX0" fmla="*/ 213545 w 622842"/>
                <a:gd name="connsiteY0" fmla="*/ 18793 h 582318"/>
                <a:gd name="connsiteX1" fmla="*/ 213545 w 622842"/>
                <a:gd name="connsiteY1" fmla="*/ 327137 h 582318"/>
                <a:gd name="connsiteX2" fmla="*/ 107386 w 622842"/>
                <a:gd name="connsiteY2" fmla="*/ 436951 h 582318"/>
                <a:gd name="connsiteX3" fmla="*/ 26921 w 622842"/>
                <a:gd name="connsiteY3" fmla="*/ 479648 h 582318"/>
                <a:gd name="connsiteX4" fmla="*/ 22159 w 622842"/>
                <a:gd name="connsiteY4" fmla="*/ 561053 h 582318"/>
                <a:gd name="connsiteX5" fmla="*/ 298605 w 622842"/>
                <a:gd name="connsiteY5" fmla="*/ 582318 h 582318"/>
                <a:gd name="connsiteX6" fmla="*/ 585684 w 622842"/>
                <a:gd name="connsiteY6" fmla="*/ 561053 h 582318"/>
                <a:gd name="connsiteX7" fmla="*/ 615200 w 622842"/>
                <a:gd name="connsiteY7" fmla="*/ 508832 h 582318"/>
                <a:gd name="connsiteX8" fmla="*/ 548083 w 622842"/>
                <a:gd name="connsiteY8" fmla="*/ 433297 h 582318"/>
                <a:gd name="connsiteX9" fmla="*/ 351768 w 622842"/>
                <a:gd name="connsiteY9" fmla="*/ 337770 h 582318"/>
                <a:gd name="connsiteX10" fmla="*/ 311619 w 622842"/>
                <a:gd name="connsiteY10" fmla="*/ 37511 h 582318"/>
                <a:gd name="connsiteX11" fmla="*/ 213545 w 622842"/>
                <a:gd name="connsiteY11" fmla="*/ 18793 h 582318"/>
                <a:gd name="connsiteX0" fmla="*/ 206401 w 622842"/>
                <a:gd name="connsiteY0" fmla="*/ 35975 h 582831"/>
                <a:gd name="connsiteX1" fmla="*/ 213545 w 622842"/>
                <a:gd name="connsiteY1" fmla="*/ 327650 h 582831"/>
                <a:gd name="connsiteX2" fmla="*/ 107386 w 622842"/>
                <a:gd name="connsiteY2" fmla="*/ 437464 h 582831"/>
                <a:gd name="connsiteX3" fmla="*/ 26921 w 622842"/>
                <a:gd name="connsiteY3" fmla="*/ 480161 h 582831"/>
                <a:gd name="connsiteX4" fmla="*/ 22159 w 622842"/>
                <a:gd name="connsiteY4" fmla="*/ 561566 h 582831"/>
                <a:gd name="connsiteX5" fmla="*/ 298605 w 622842"/>
                <a:gd name="connsiteY5" fmla="*/ 582831 h 582831"/>
                <a:gd name="connsiteX6" fmla="*/ 585684 w 622842"/>
                <a:gd name="connsiteY6" fmla="*/ 561566 h 582831"/>
                <a:gd name="connsiteX7" fmla="*/ 615200 w 622842"/>
                <a:gd name="connsiteY7" fmla="*/ 509345 h 582831"/>
                <a:gd name="connsiteX8" fmla="*/ 548083 w 622842"/>
                <a:gd name="connsiteY8" fmla="*/ 433810 h 582831"/>
                <a:gd name="connsiteX9" fmla="*/ 351768 w 622842"/>
                <a:gd name="connsiteY9" fmla="*/ 338283 h 582831"/>
                <a:gd name="connsiteX10" fmla="*/ 311619 w 622842"/>
                <a:gd name="connsiteY10" fmla="*/ 38024 h 582831"/>
                <a:gd name="connsiteX11" fmla="*/ 206401 w 622842"/>
                <a:gd name="connsiteY11" fmla="*/ 35975 h 582831"/>
                <a:gd name="connsiteX0" fmla="*/ 206401 w 622842"/>
                <a:gd name="connsiteY0" fmla="*/ 21605 h 568461"/>
                <a:gd name="connsiteX1" fmla="*/ 213545 w 622842"/>
                <a:gd name="connsiteY1" fmla="*/ 313280 h 568461"/>
                <a:gd name="connsiteX2" fmla="*/ 107386 w 622842"/>
                <a:gd name="connsiteY2" fmla="*/ 423094 h 568461"/>
                <a:gd name="connsiteX3" fmla="*/ 26921 w 622842"/>
                <a:gd name="connsiteY3" fmla="*/ 465791 h 568461"/>
                <a:gd name="connsiteX4" fmla="*/ 22159 w 622842"/>
                <a:gd name="connsiteY4" fmla="*/ 547196 h 568461"/>
                <a:gd name="connsiteX5" fmla="*/ 298605 w 622842"/>
                <a:gd name="connsiteY5" fmla="*/ 568461 h 568461"/>
                <a:gd name="connsiteX6" fmla="*/ 585684 w 622842"/>
                <a:gd name="connsiteY6" fmla="*/ 547196 h 568461"/>
                <a:gd name="connsiteX7" fmla="*/ 615200 w 622842"/>
                <a:gd name="connsiteY7" fmla="*/ 494975 h 568461"/>
                <a:gd name="connsiteX8" fmla="*/ 548083 w 622842"/>
                <a:gd name="connsiteY8" fmla="*/ 419440 h 568461"/>
                <a:gd name="connsiteX9" fmla="*/ 351768 w 622842"/>
                <a:gd name="connsiteY9" fmla="*/ 323913 h 568461"/>
                <a:gd name="connsiteX10" fmla="*/ 311619 w 622842"/>
                <a:gd name="connsiteY10" fmla="*/ 23654 h 568461"/>
                <a:gd name="connsiteX11" fmla="*/ 206401 w 622842"/>
                <a:gd name="connsiteY11" fmla="*/ 21605 h 568461"/>
                <a:gd name="connsiteX0" fmla="*/ 206401 w 622842"/>
                <a:gd name="connsiteY0" fmla="*/ 7945 h 554801"/>
                <a:gd name="connsiteX1" fmla="*/ 213545 w 622842"/>
                <a:gd name="connsiteY1" fmla="*/ 299620 h 554801"/>
                <a:gd name="connsiteX2" fmla="*/ 107386 w 622842"/>
                <a:gd name="connsiteY2" fmla="*/ 409434 h 554801"/>
                <a:gd name="connsiteX3" fmla="*/ 26921 w 622842"/>
                <a:gd name="connsiteY3" fmla="*/ 452131 h 554801"/>
                <a:gd name="connsiteX4" fmla="*/ 22159 w 622842"/>
                <a:gd name="connsiteY4" fmla="*/ 533536 h 554801"/>
                <a:gd name="connsiteX5" fmla="*/ 298605 w 622842"/>
                <a:gd name="connsiteY5" fmla="*/ 554801 h 554801"/>
                <a:gd name="connsiteX6" fmla="*/ 585684 w 622842"/>
                <a:gd name="connsiteY6" fmla="*/ 533536 h 554801"/>
                <a:gd name="connsiteX7" fmla="*/ 615200 w 622842"/>
                <a:gd name="connsiteY7" fmla="*/ 481315 h 554801"/>
                <a:gd name="connsiteX8" fmla="*/ 548083 w 622842"/>
                <a:gd name="connsiteY8" fmla="*/ 405780 h 554801"/>
                <a:gd name="connsiteX9" fmla="*/ 351768 w 622842"/>
                <a:gd name="connsiteY9" fmla="*/ 310253 h 554801"/>
                <a:gd name="connsiteX10" fmla="*/ 311619 w 622842"/>
                <a:gd name="connsiteY10" fmla="*/ 9994 h 554801"/>
                <a:gd name="connsiteX11" fmla="*/ 206401 w 622842"/>
                <a:gd name="connsiteY11" fmla="*/ 7945 h 5548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22842" h="554801">
                  <a:moveTo>
                    <a:pt x="206401" y="7945"/>
                  </a:moveTo>
                  <a:cubicBezTo>
                    <a:pt x="182911" y="10972"/>
                    <a:pt x="230047" y="232705"/>
                    <a:pt x="213545" y="299620"/>
                  </a:cubicBezTo>
                  <a:cubicBezTo>
                    <a:pt x="197043" y="366535"/>
                    <a:pt x="138490" y="384016"/>
                    <a:pt x="107386" y="409434"/>
                  </a:cubicBezTo>
                  <a:cubicBezTo>
                    <a:pt x="76282" y="434852"/>
                    <a:pt x="41125" y="431447"/>
                    <a:pt x="26921" y="452131"/>
                  </a:cubicBezTo>
                  <a:cubicBezTo>
                    <a:pt x="12717" y="472815"/>
                    <a:pt x="-23122" y="516424"/>
                    <a:pt x="22159" y="533536"/>
                  </a:cubicBezTo>
                  <a:cubicBezTo>
                    <a:pt x="67440" y="550648"/>
                    <a:pt x="204684" y="554801"/>
                    <a:pt x="298605" y="554801"/>
                  </a:cubicBezTo>
                  <a:cubicBezTo>
                    <a:pt x="392526" y="554801"/>
                    <a:pt x="532918" y="545784"/>
                    <a:pt x="585684" y="533536"/>
                  </a:cubicBezTo>
                  <a:cubicBezTo>
                    <a:pt x="638450" y="521288"/>
                    <a:pt x="621467" y="502608"/>
                    <a:pt x="615200" y="481315"/>
                  </a:cubicBezTo>
                  <a:cubicBezTo>
                    <a:pt x="608933" y="460022"/>
                    <a:pt x="591988" y="434290"/>
                    <a:pt x="548083" y="405780"/>
                  </a:cubicBezTo>
                  <a:cubicBezTo>
                    <a:pt x="504178" y="377270"/>
                    <a:pt x="387210" y="375820"/>
                    <a:pt x="351768" y="310253"/>
                  </a:cubicBezTo>
                  <a:cubicBezTo>
                    <a:pt x="316326" y="244686"/>
                    <a:pt x="364422" y="29423"/>
                    <a:pt x="311619" y="9994"/>
                  </a:cubicBezTo>
                  <a:cubicBezTo>
                    <a:pt x="258816" y="-9435"/>
                    <a:pt x="229891" y="4918"/>
                    <a:pt x="206401" y="7945"/>
                  </a:cubicBez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>
                <a:solidFill>
                  <a:schemeClr val="accent1">
                    <a:lumMod val="20000"/>
                    <a:lumOff val="80000"/>
                  </a:schemeClr>
                </a:solidFill>
              </a:endParaRPr>
            </a:p>
          </p:txBody>
        </p:sp>
        <p:sp>
          <p:nvSpPr>
            <p:cNvPr id="25" name="Volný tvar 24"/>
            <p:cNvSpPr/>
            <p:nvPr/>
          </p:nvSpPr>
          <p:spPr>
            <a:xfrm>
              <a:off x="6218627" y="1092994"/>
              <a:ext cx="633009" cy="536487"/>
            </a:xfrm>
            <a:custGeom>
              <a:avLst/>
              <a:gdLst>
                <a:gd name="connsiteX0" fmla="*/ 203604 w 633009"/>
                <a:gd name="connsiteY0" fmla="*/ 0 h 536487"/>
                <a:gd name="connsiteX1" fmla="*/ 222654 w 633009"/>
                <a:gd name="connsiteY1" fmla="*/ 230981 h 536487"/>
                <a:gd name="connsiteX2" fmla="*/ 182173 w 633009"/>
                <a:gd name="connsiteY2" fmla="*/ 342900 h 536487"/>
                <a:gd name="connsiteX3" fmla="*/ 65492 w 633009"/>
                <a:gd name="connsiteY3" fmla="*/ 402431 h 536487"/>
                <a:gd name="connsiteX4" fmla="*/ 39298 w 633009"/>
                <a:gd name="connsiteY4" fmla="*/ 431006 h 536487"/>
                <a:gd name="connsiteX5" fmla="*/ 5961 w 633009"/>
                <a:gd name="connsiteY5" fmla="*/ 476250 h 536487"/>
                <a:gd name="connsiteX6" fmla="*/ 15486 w 633009"/>
                <a:gd name="connsiteY6" fmla="*/ 519112 h 536487"/>
                <a:gd name="connsiteX7" fmla="*/ 153598 w 633009"/>
                <a:gd name="connsiteY7" fmla="*/ 533400 h 536487"/>
                <a:gd name="connsiteX8" fmla="*/ 444111 w 633009"/>
                <a:gd name="connsiteY8" fmla="*/ 533400 h 536487"/>
                <a:gd name="connsiteX9" fmla="*/ 615561 w 633009"/>
                <a:gd name="connsiteY9" fmla="*/ 500062 h 536487"/>
                <a:gd name="connsiteX10" fmla="*/ 622704 w 633009"/>
                <a:gd name="connsiteY10" fmla="*/ 471487 h 536487"/>
                <a:gd name="connsiteX11" fmla="*/ 575079 w 633009"/>
                <a:gd name="connsiteY11" fmla="*/ 409575 h 536487"/>
                <a:gd name="connsiteX12" fmla="*/ 470304 w 633009"/>
                <a:gd name="connsiteY12" fmla="*/ 354806 h 536487"/>
                <a:gd name="connsiteX13" fmla="*/ 353623 w 633009"/>
                <a:gd name="connsiteY13" fmla="*/ 304800 h 536487"/>
                <a:gd name="connsiteX14" fmla="*/ 339336 w 633009"/>
                <a:gd name="connsiteY14" fmla="*/ 204787 h 536487"/>
                <a:gd name="connsiteX15" fmla="*/ 339336 w 633009"/>
                <a:gd name="connsiteY15" fmla="*/ 47625 h 536487"/>
                <a:gd name="connsiteX16" fmla="*/ 332192 w 633009"/>
                <a:gd name="connsiteY16" fmla="*/ 0 h 536487"/>
                <a:gd name="connsiteX0" fmla="*/ 203604 w 633009"/>
                <a:gd name="connsiteY0" fmla="*/ 0 h 536487"/>
                <a:gd name="connsiteX1" fmla="*/ 222654 w 633009"/>
                <a:gd name="connsiteY1" fmla="*/ 230981 h 536487"/>
                <a:gd name="connsiteX2" fmla="*/ 182173 w 633009"/>
                <a:gd name="connsiteY2" fmla="*/ 342900 h 536487"/>
                <a:gd name="connsiteX3" fmla="*/ 105973 w 633009"/>
                <a:gd name="connsiteY3" fmla="*/ 388144 h 536487"/>
                <a:gd name="connsiteX4" fmla="*/ 39298 w 633009"/>
                <a:gd name="connsiteY4" fmla="*/ 431006 h 536487"/>
                <a:gd name="connsiteX5" fmla="*/ 5961 w 633009"/>
                <a:gd name="connsiteY5" fmla="*/ 476250 h 536487"/>
                <a:gd name="connsiteX6" fmla="*/ 15486 w 633009"/>
                <a:gd name="connsiteY6" fmla="*/ 519112 h 536487"/>
                <a:gd name="connsiteX7" fmla="*/ 153598 w 633009"/>
                <a:gd name="connsiteY7" fmla="*/ 533400 h 536487"/>
                <a:gd name="connsiteX8" fmla="*/ 444111 w 633009"/>
                <a:gd name="connsiteY8" fmla="*/ 533400 h 536487"/>
                <a:gd name="connsiteX9" fmla="*/ 615561 w 633009"/>
                <a:gd name="connsiteY9" fmla="*/ 500062 h 536487"/>
                <a:gd name="connsiteX10" fmla="*/ 622704 w 633009"/>
                <a:gd name="connsiteY10" fmla="*/ 471487 h 536487"/>
                <a:gd name="connsiteX11" fmla="*/ 575079 w 633009"/>
                <a:gd name="connsiteY11" fmla="*/ 409575 h 536487"/>
                <a:gd name="connsiteX12" fmla="*/ 470304 w 633009"/>
                <a:gd name="connsiteY12" fmla="*/ 354806 h 536487"/>
                <a:gd name="connsiteX13" fmla="*/ 353623 w 633009"/>
                <a:gd name="connsiteY13" fmla="*/ 304800 h 536487"/>
                <a:gd name="connsiteX14" fmla="*/ 339336 w 633009"/>
                <a:gd name="connsiteY14" fmla="*/ 204787 h 536487"/>
                <a:gd name="connsiteX15" fmla="*/ 339336 w 633009"/>
                <a:gd name="connsiteY15" fmla="*/ 47625 h 536487"/>
                <a:gd name="connsiteX16" fmla="*/ 332192 w 633009"/>
                <a:gd name="connsiteY16" fmla="*/ 0 h 536487"/>
                <a:gd name="connsiteX0" fmla="*/ 203604 w 633009"/>
                <a:gd name="connsiteY0" fmla="*/ 0 h 536487"/>
                <a:gd name="connsiteX1" fmla="*/ 222654 w 633009"/>
                <a:gd name="connsiteY1" fmla="*/ 230981 h 536487"/>
                <a:gd name="connsiteX2" fmla="*/ 182173 w 633009"/>
                <a:gd name="connsiteY2" fmla="*/ 342900 h 536487"/>
                <a:gd name="connsiteX3" fmla="*/ 105973 w 633009"/>
                <a:gd name="connsiteY3" fmla="*/ 388144 h 536487"/>
                <a:gd name="connsiteX4" fmla="*/ 39298 w 633009"/>
                <a:gd name="connsiteY4" fmla="*/ 431006 h 536487"/>
                <a:gd name="connsiteX5" fmla="*/ 5961 w 633009"/>
                <a:gd name="connsiteY5" fmla="*/ 476250 h 536487"/>
                <a:gd name="connsiteX6" fmla="*/ 15486 w 633009"/>
                <a:gd name="connsiteY6" fmla="*/ 519112 h 536487"/>
                <a:gd name="connsiteX7" fmla="*/ 153598 w 633009"/>
                <a:gd name="connsiteY7" fmla="*/ 533400 h 536487"/>
                <a:gd name="connsiteX8" fmla="*/ 444111 w 633009"/>
                <a:gd name="connsiteY8" fmla="*/ 533400 h 536487"/>
                <a:gd name="connsiteX9" fmla="*/ 615561 w 633009"/>
                <a:gd name="connsiteY9" fmla="*/ 500062 h 536487"/>
                <a:gd name="connsiteX10" fmla="*/ 622704 w 633009"/>
                <a:gd name="connsiteY10" fmla="*/ 450056 h 536487"/>
                <a:gd name="connsiteX11" fmla="*/ 575079 w 633009"/>
                <a:gd name="connsiteY11" fmla="*/ 409575 h 536487"/>
                <a:gd name="connsiteX12" fmla="*/ 470304 w 633009"/>
                <a:gd name="connsiteY12" fmla="*/ 354806 h 536487"/>
                <a:gd name="connsiteX13" fmla="*/ 353623 w 633009"/>
                <a:gd name="connsiteY13" fmla="*/ 304800 h 536487"/>
                <a:gd name="connsiteX14" fmla="*/ 339336 w 633009"/>
                <a:gd name="connsiteY14" fmla="*/ 204787 h 536487"/>
                <a:gd name="connsiteX15" fmla="*/ 339336 w 633009"/>
                <a:gd name="connsiteY15" fmla="*/ 47625 h 536487"/>
                <a:gd name="connsiteX16" fmla="*/ 332192 w 633009"/>
                <a:gd name="connsiteY16" fmla="*/ 0 h 536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33009" h="536487">
                  <a:moveTo>
                    <a:pt x="203604" y="0"/>
                  </a:moveTo>
                  <a:cubicBezTo>
                    <a:pt x="214915" y="86915"/>
                    <a:pt x="226226" y="173831"/>
                    <a:pt x="222654" y="230981"/>
                  </a:cubicBezTo>
                  <a:cubicBezTo>
                    <a:pt x="219082" y="288131"/>
                    <a:pt x="201620" y="316706"/>
                    <a:pt x="182173" y="342900"/>
                  </a:cubicBezTo>
                  <a:cubicBezTo>
                    <a:pt x="162726" y="369094"/>
                    <a:pt x="129786" y="373460"/>
                    <a:pt x="105973" y="388144"/>
                  </a:cubicBezTo>
                  <a:cubicBezTo>
                    <a:pt x="82160" y="402828"/>
                    <a:pt x="55967" y="416322"/>
                    <a:pt x="39298" y="431006"/>
                  </a:cubicBezTo>
                  <a:cubicBezTo>
                    <a:pt x="22629" y="445690"/>
                    <a:pt x="9930" y="461566"/>
                    <a:pt x="5961" y="476250"/>
                  </a:cubicBezTo>
                  <a:cubicBezTo>
                    <a:pt x="1992" y="490934"/>
                    <a:pt x="-9120" y="509587"/>
                    <a:pt x="15486" y="519112"/>
                  </a:cubicBezTo>
                  <a:cubicBezTo>
                    <a:pt x="40092" y="528637"/>
                    <a:pt x="82161" y="531019"/>
                    <a:pt x="153598" y="533400"/>
                  </a:cubicBezTo>
                  <a:cubicBezTo>
                    <a:pt x="225035" y="535781"/>
                    <a:pt x="367117" y="538956"/>
                    <a:pt x="444111" y="533400"/>
                  </a:cubicBezTo>
                  <a:cubicBezTo>
                    <a:pt x="521105" y="527844"/>
                    <a:pt x="585796" y="513953"/>
                    <a:pt x="615561" y="500062"/>
                  </a:cubicBezTo>
                  <a:cubicBezTo>
                    <a:pt x="645326" y="486171"/>
                    <a:pt x="629451" y="465137"/>
                    <a:pt x="622704" y="450056"/>
                  </a:cubicBezTo>
                  <a:cubicBezTo>
                    <a:pt x="615957" y="434975"/>
                    <a:pt x="600479" y="425450"/>
                    <a:pt x="575079" y="409575"/>
                  </a:cubicBezTo>
                  <a:cubicBezTo>
                    <a:pt x="549679" y="393700"/>
                    <a:pt x="507213" y="372269"/>
                    <a:pt x="470304" y="354806"/>
                  </a:cubicBezTo>
                  <a:cubicBezTo>
                    <a:pt x="433395" y="337343"/>
                    <a:pt x="375451" y="329803"/>
                    <a:pt x="353623" y="304800"/>
                  </a:cubicBezTo>
                  <a:cubicBezTo>
                    <a:pt x="331795" y="279797"/>
                    <a:pt x="341717" y="247650"/>
                    <a:pt x="339336" y="204787"/>
                  </a:cubicBezTo>
                  <a:cubicBezTo>
                    <a:pt x="336955" y="161925"/>
                    <a:pt x="340527" y="81756"/>
                    <a:pt x="339336" y="47625"/>
                  </a:cubicBezTo>
                  <a:cubicBezTo>
                    <a:pt x="338145" y="13494"/>
                    <a:pt x="335168" y="6747"/>
                    <a:pt x="332192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</p:grpSp>
      <p:grpSp>
        <p:nvGrpSpPr>
          <p:cNvPr id="65" name="Skupina 64"/>
          <p:cNvGrpSpPr/>
          <p:nvPr/>
        </p:nvGrpSpPr>
        <p:grpSpPr>
          <a:xfrm rot="12252436">
            <a:off x="6650175" y="3993591"/>
            <a:ext cx="432065" cy="408534"/>
            <a:chOff x="6218627" y="1071979"/>
            <a:chExt cx="633009" cy="557502"/>
          </a:xfrm>
        </p:grpSpPr>
        <p:sp>
          <p:nvSpPr>
            <p:cNvPr id="66" name="Volný tvar 65"/>
            <p:cNvSpPr/>
            <p:nvPr/>
          </p:nvSpPr>
          <p:spPr>
            <a:xfrm>
              <a:off x="6219153" y="1071979"/>
              <a:ext cx="622842" cy="554801"/>
            </a:xfrm>
            <a:custGeom>
              <a:avLst/>
              <a:gdLst>
                <a:gd name="connsiteX0" fmla="*/ 214436 w 627154"/>
                <a:gd name="connsiteY0" fmla="*/ 19061 h 582586"/>
                <a:gd name="connsiteX1" fmla="*/ 214436 w 627154"/>
                <a:gd name="connsiteY1" fmla="*/ 327405 h 582586"/>
                <a:gd name="connsiteX2" fmla="*/ 86845 w 627154"/>
                <a:gd name="connsiteY2" fmla="*/ 444363 h 582586"/>
                <a:gd name="connsiteX3" fmla="*/ 23050 w 627154"/>
                <a:gd name="connsiteY3" fmla="*/ 465628 h 582586"/>
                <a:gd name="connsiteX4" fmla="*/ 23050 w 627154"/>
                <a:gd name="connsiteY4" fmla="*/ 561321 h 582586"/>
                <a:gd name="connsiteX5" fmla="*/ 299496 w 627154"/>
                <a:gd name="connsiteY5" fmla="*/ 582586 h 582586"/>
                <a:gd name="connsiteX6" fmla="*/ 586575 w 627154"/>
                <a:gd name="connsiteY6" fmla="*/ 561321 h 582586"/>
                <a:gd name="connsiteX7" fmla="*/ 618473 w 627154"/>
                <a:gd name="connsiteY7" fmla="*/ 540056 h 582586"/>
                <a:gd name="connsiteX8" fmla="*/ 522780 w 627154"/>
                <a:gd name="connsiteY8" fmla="*/ 454996 h 582586"/>
                <a:gd name="connsiteX9" fmla="*/ 352659 w 627154"/>
                <a:gd name="connsiteY9" fmla="*/ 338038 h 582586"/>
                <a:gd name="connsiteX10" fmla="*/ 310129 w 627154"/>
                <a:gd name="connsiteY10" fmla="*/ 61591 h 582586"/>
                <a:gd name="connsiteX11" fmla="*/ 214436 w 627154"/>
                <a:gd name="connsiteY11" fmla="*/ 19061 h 582586"/>
                <a:gd name="connsiteX0" fmla="*/ 214436 w 625293"/>
                <a:gd name="connsiteY0" fmla="*/ 19061 h 582586"/>
                <a:gd name="connsiteX1" fmla="*/ 214436 w 625293"/>
                <a:gd name="connsiteY1" fmla="*/ 327405 h 582586"/>
                <a:gd name="connsiteX2" fmla="*/ 86845 w 625293"/>
                <a:gd name="connsiteY2" fmla="*/ 444363 h 582586"/>
                <a:gd name="connsiteX3" fmla="*/ 23050 w 625293"/>
                <a:gd name="connsiteY3" fmla="*/ 465628 h 582586"/>
                <a:gd name="connsiteX4" fmla="*/ 23050 w 625293"/>
                <a:gd name="connsiteY4" fmla="*/ 561321 h 582586"/>
                <a:gd name="connsiteX5" fmla="*/ 299496 w 625293"/>
                <a:gd name="connsiteY5" fmla="*/ 582586 h 582586"/>
                <a:gd name="connsiteX6" fmla="*/ 586575 w 625293"/>
                <a:gd name="connsiteY6" fmla="*/ 561321 h 582586"/>
                <a:gd name="connsiteX7" fmla="*/ 618473 w 625293"/>
                <a:gd name="connsiteY7" fmla="*/ 540056 h 582586"/>
                <a:gd name="connsiteX8" fmla="*/ 548974 w 625293"/>
                <a:gd name="connsiteY8" fmla="*/ 433565 h 582586"/>
                <a:gd name="connsiteX9" fmla="*/ 352659 w 625293"/>
                <a:gd name="connsiteY9" fmla="*/ 338038 h 582586"/>
                <a:gd name="connsiteX10" fmla="*/ 310129 w 625293"/>
                <a:gd name="connsiteY10" fmla="*/ 61591 h 582586"/>
                <a:gd name="connsiteX11" fmla="*/ 214436 w 625293"/>
                <a:gd name="connsiteY11" fmla="*/ 19061 h 582586"/>
                <a:gd name="connsiteX0" fmla="*/ 214436 w 623733"/>
                <a:gd name="connsiteY0" fmla="*/ 19061 h 582586"/>
                <a:gd name="connsiteX1" fmla="*/ 214436 w 623733"/>
                <a:gd name="connsiteY1" fmla="*/ 327405 h 582586"/>
                <a:gd name="connsiteX2" fmla="*/ 86845 w 623733"/>
                <a:gd name="connsiteY2" fmla="*/ 444363 h 582586"/>
                <a:gd name="connsiteX3" fmla="*/ 23050 w 623733"/>
                <a:gd name="connsiteY3" fmla="*/ 465628 h 582586"/>
                <a:gd name="connsiteX4" fmla="*/ 23050 w 623733"/>
                <a:gd name="connsiteY4" fmla="*/ 561321 h 582586"/>
                <a:gd name="connsiteX5" fmla="*/ 299496 w 623733"/>
                <a:gd name="connsiteY5" fmla="*/ 582586 h 582586"/>
                <a:gd name="connsiteX6" fmla="*/ 586575 w 623733"/>
                <a:gd name="connsiteY6" fmla="*/ 561321 h 582586"/>
                <a:gd name="connsiteX7" fmla="*/ 616091 w 623733"/>
                <a:gd name="connsiteY7" fmla="*/ 509100 h 582586"/>
                <a:gd name="connsiteX8" fmla="*/ 548974 w 623733"/>
                <a:gd name="connsiteY8" fmla="*/ 433565 h 582586"/>
                <a:gd name="connsiteX9" fmla="*/ 352659 w 623733"/>
                <a:gd name="connsiteY9" fmla="*/ 338038 h 582586"/>
                <a:gd name="connsiteX10" fmla="*/ 310129 w 623733"/>
                <a:gd name="connsiteY10" fmla="*/ 61591 h 582586"/>
                <a:gd name="connsiteX11" fmla="*/ 214436 w 623733"/>
                <a:gd name="connsiteY11" fmla="*/ 19061 h 582586"/>
                <a:gd name="connsiteX0" fmla="*/ 215398 w 624695"/>
                <a:gd name="connsiteY0" fmla="*/ 19061 h 582586"/>
                <a:gd name="connsiteX1" fmla="*/ 215398 w 624695"/>
                <a:gd name="connsiteY1" fmla="*/ 327405 h 582586"/>
                <a:gd name="connsiteX2" fmla="*/ 109239 w 624695"/>
                <a:gd name="connsiteY2" fmla="*/ 437219 h 582586"/>
                <a:gd name="connsiteX3" fmla="*/ 24012 w 624695"/>
                <a:gd name="connsiteY3" fmla="*/ 465628 h 582586"/>
                <a:gd name="connsiteX4" fmla="*/ 24012 w 624695"/>
                <a:gd name="connsiteY4" fmla="*/ 561321 h 582586"/>
                <a:gd name="connsiteX5" fmla="*/ 300458 w 624695"/>
                <a:gd name="connsiteY5" fmla="*/ 582586 h 582586"/>
                <a:gd name="connsiteX6" fmla="*/ 587537 w 624695"/>
                <a:gd name="connsiteY6" fmla="*/ 561321 h 582586"/>
                <a:gd name="connsiteX7" fmla="*/ 617053 w 624695"/>
                <a:gd name="connsiteY7" fmla="*/ 509100 h 582586"/>
                <a:gd name="connsiteX8" fmla="*/ 549936 w 624695"/>
                <a:gd name="connsiteY8" fmla="*/ 433565 h 582586"/>
                <a:gd name="connsiteX9" fmla="*/ 353621 w 624695"/>
                <a:gd name="connsiteY9" fmla="*/ 338038 h 582586"/>
                <a:gd name="connsiteX10" fmla="*/ 311091 w 624695"/>
                <a:gd name="connsiteY10" fmla="*/ 61591 h 582586"/>
                <a:gd name="connsiteX11" fmla="*/ 215398 w 624695"/>
                <a:gd name="connsiteY11" fmla="*/ 19061 h 582586"/>
                <a:gd name="connsiteX0" fmla="*/ 213545 w 622842"/>
                <a:gd name="connsiteY0" fmla="*/ 19061 h 582586"/>
                <a:gd name="connsiteX1" fmla="*/ 213545 w 622842"/>
                <a:gd name="connsiteY1" fmla="*/ 327405 h 582586"/>
                <a:gd name="connsiteX2" fmla="*/ 107386 w 622842"/>
                <a:gd name="connsiteY2" fmla="*/ 437219 h 582586"/>
                <a:gd name="connsiteX3" fmla="*/ 26921 w 622842"/>
                <a:gd name="connsiteY3" fmla="*/ 479916 h 582586"/>
                <a:gd name="connsiteX4" fmla="*/ 22159 w 622842"/>
                <a:gd name="connsiteY4" fmla="*/ 561321 h 582586"/>
                <a:gd name="connsiteX5" fmla="*/ 298605 w 622842"/>
                <a:gd name="connsiteY5" fmla="*/ 582586 h 582586"/>
                <a:gd name="connsiteX6" fmla="*/ 585684 w 622842"/>
                <a:gd name="connsiteY6" fmla="*/ 561321 h 582586"/>
                <a:gd name="connsiteX7" fmla="*/ 615200 w 622842"/>
                <a:gd name="connsiteY7" fmla="*/ 509100 h 582586"/>
                <a:gd name="connsiteX8" fmla="*/ 548083 w 622842"/>
                <a:gd name="connsiteY8" fmla="*/ 433565 h 582586"/>
                <a:gd name="connsiteX9" fmla="*/ 351768 w 622842"/>
                <a:gd name="connsiteY9" fmla="*/ 338038 h 582586"/>
                <a:gd name="connsiteX10" fmla="*/ 309238 w 622842"/>
                <a:gd name="connsiteY10" fmla="*/ 61591 h 582586"/>
                <a:gd name="connsiteX11" fmla="*/ 213545 w 622842"/>
                <a:gd name="connsiteY11" fmla="*/ 19061 h 582586"/>
                <a:gd name="connsiteX0" fmla="*/ 213545 w 622842"/>
                <a:gd name="connsiteY0" fmla="*/ 27533 h 591058"/>
                <a:gd name="connsiteX1" fmla="*/ 213545 w 622842"/>
                <a:gd name="connsiteY1" fmla="*/ 335877 h 591058"/>
                <a:gd name="connsiteX2" fmla="*/ 107386 w 622842"/>
                <a:gd name="connsiteY2" fmla="*/ 445691 h 591058"/>
                <a:gd name="connsiteX3" fmla="*/ 26921 w 622842"/>
                <a:gd name="connsiteY3" fmla="*/ 488388 h 591058"/>
                <a:gd name="connsiteX4" fmla="*/ 22159 w 622842"/>
                <a:gd name="connsiteY4" fmla="*/ 569793 h 591058"/>
                <a:gd name="connsiteX5" fmla="*/ 298605 w 622842"/>
                <a:gd name="connsiteY5" fmla="*/ 591058 h 591058"/>
                <a:gd name="connsiteX6" fmla="*/ 585684 w 622842"/>
                <a:gd name="connsiteY6" fmla="*/ 569793 h 591058"/>
                <a:gd name="connsiteX7" fmla="*/ 615200 w 622842"/>
                <a:gd name="connsiteY7" fmla="*/ 517572 h 591058"/>
                <a:gd name="connsiteX8" fmla="*/ 548083 w 622842"/>
                <a:gd name="connsiteY8" fmla="*/ 442037 h 591058"/>
                <a:gd name="connsiteX9" fmla="*/ 351768 w 622842"/>
                <a:gd name="connsiteY9" fmla="*/ 346510 h 591058"/>
                <a:gd name="connsiteX10" fmla="*/ 311619 w 622842"/>
                <a:gd name="connsiteY10" fmla="*/ 46251 h 591058"/>
                <a:gd name="connsiteX11" fmla="*/ 213545 w 622842"/>
                <a:gd name="connsiteY11" fmla="*/ 27533 h 591058"/>
                <a:gd name="connsiteX0" fmla="*/ 213545 w 622842"/>
                <a:gd name="connsiteY0" fmla="*/ 16552 h 580077"/>
                <a:gd name="connsiteX1" fmla="*/ 213545 w 622842"/>
                <a:gd name="connsiteY1" fmla="*/ 324896 h 580077"/>
                <a:gd name="connsiteX2" fmla="*/ 107386 w 622842"/>
                <a:gd name="connsiteY2" fmla="*/ 434710 h 580077"/>
                <a:gd name="connsiteX3" fmla="*/ 26921 w 622842"/>
                <a:gd name="connsiteY3" fmla="*/ 477407 h 580077"/>
                <a:gd name="connsiteX4" fmla="*/ 22159 w 622842"/>
                <a:gd name="connsiteY4" fmla="*/ 558812 h 580077"/>
                <a:gd name="connsiteX5" fmla="*/ 298605 w 622842"/>
                <a:gd name="connsiteY5" fmla="*/ 580077 h 580077"/>
                <a:gd name="connsiteX6" fmla="*/ 585684 w 622842"/>
                <a:gd name="connsiteY6" fmla="*/ 558812 h 580077"/>
                <a:gd name="connsiteX7" fmla="*/ 615200 w 622842"/>
                <a:gd name="connsiteY7" fmla="*/ 506591 h 580077"/>
                <a:gd name="connsiteX8" fmla="*/ 548083 w 622842"/>
                <a:gd name="connsiteY8" fmla="*/ 431056 h 580077"/>
                <a:gd name="connsiteX9" fmla="*/ 351768 w 622842"/>
                <a:gd name="connsiteY9" fmla="*/ 335529 h 580077"/>
                <a:gd name="connsiteX10" fmla="*/ 311619 w 622842"/>
                <a:gd name="connsiteY10" fmla="*/ 35270 h 580077"/>
                <a:gd name="connsiteX11" fmla="*/ 213545 w 622842"/>
                <a:gd name="connsiteY11" fmla="*/ 16552 h 580077"/>
                <a:gd name="connsiteX0" fmla="*/ 213545 w 622842"/>
                <a:gd name="connsiteY0" fmla="*/ 18793 h 582318"/>
                <a:gd name="connsiteX1" fmla="*/ 213545 w 622842"/>
                <a:gd name="connsiteY1" fmla="*/ 327137 h 582318"/>
                <a:gd name="connsiteX2" fmla="*/ 107386 w 622842"/>
                <a:gd name="connsiteY2" fmla="*/ 436951 h 582318"/>
                <a:gd name="connsiteX3" fmla="*/ 26921 w 622842"/>
                <a:gd name="connsiteY3" fmla="*/ 479648 h 582318"/>
                <a:gd name="connsiteX4" fmla="*/ 22159 w 622842"/>
                <a:gd name="connsiteY4" fmla="*/ 561053 h 582318"/>
                <a:gd name="connsiteX5" fmla="*/ 298605 w 622842"/>
                <a:gd name="connsiteY5" fmla="*/ 582318 h 582318"/>
                <a:gd name="connsiteX6" fmla="*/ 585684 w 622842"/>
                <a:gd name="connsiteY6" fmla="*/ 561053 h 582318"/>
                <a:gd name="connsiteX7" fmla="*/ 615200 w 622842"/>
                <a:gd name="connsiteY7" fmla="*/ 508832 h 582318"/>
                <a:gd name="connsiteX8" fmla="*/ 548083 w 622842"/>
                <a:gd name="connsiteY8" fmla="*/ 433297 h 582318"/>
                <a:gd name="connsiteX9" fmla="*/ 351768 w 622842"/>
                <a:gd name="connsiteY9" fmla="*/ 337770 h 582318"/>
                <a:gd name="connsiteX10" fmla="*/ 311619 w 622842"/>
                <a:gd name="connsiteY10" fmla="*/ 37511 h 582318"/>
                <a:gd name="connsiteX11" fmla="*/ 213545 w 622842"/>
                <a:gd name="connsiteY11" fmla="*/ 18793 h 582318"/>
                <a:gd name="connsiteX0" fmla="*/ 206401 w 622842"/>
                <a:gd name="connsiteY0" fmla="*/ 35975 h 582831"/>
                <a:gd name="connsiteX1" fmla="*/ 213545 w 622842"/>
                <a:gd name="connsiteY1" fmla="*/ 327650 h 582831"/>
                <a:gd name="connsiteX2" fmla="*/ 107386 w 622842"/>
                <a:gd name="connsiteY2" fmla="*/ 437464 h 582831"/>
                <a:gd name="connsiteX3" fmla="*/ 26921 w 622842"/>
                <a:gd name="connsiteY3" fmla="*/ 480161 h 582831"/>
                <a:gd name="connsiteX4" fmla="*/ 22159 w 622842"/>
                <a:gd name="connsiteY4" fmla="*/ 561566 h 582831"/>
                <a:gd name="connsiteX5" fmla="*/ 298605 w 622842"/>
                <a:gd name="connsiteY5" fmla="*/ 582831 h 582831"/>
                <a:gd name="connsiteX6" fmla="*/ 585684 w 622842"/>
                <a:gd name="connsiteY6" fmla="*/ 561566 h 582831"/>
                <a:gd name="connsiteX7" fmla="*/ 615200 w 622842"/>
                <a:gd name="connsiteY7" fmla="*/ 509345 h 582831"/>
                <a:gd name="connsiteX8" fmla="*/ 548083 w 622842"/>
                <a:gd name="connsiteY8" fmla="*/ 433810 h 582831"/>
                <a:gd name="connsiteX9" fmla="*/ 351768 w 622842"/>
                <a:gd name="connsiteY9" fmla="*/ 338283 h 582831"/>
                <a:gd name="connsiteX10" fmla="*/ 311619 w 622842"/>
                <a:gd name="connsiteY10" fmla="*/ 38024 h 582831"/>
                <a:gd name="connsiteX11" fmla="*/ 206401 w 622842"/>
                <a:gd name="connsiteY11" fmla="*/ 35975 h 582831"/>
                <a:gd name="connsiteX0" fmla="*/ 206401 w 622842"/>
                <a:gd name="connsiteY0" fmla="*/ 21605 h 568461"/>
                <a:gd name="connsiteX1" fmla="*/ 213545 w 622842"/>
                <a:gd name="connsiteY1" fmla="*/ 313280 h 568461"/>
                <a:gd name="connsiteX2" fmla="*/ 107386 w 622842"/>
                <a:gd name="connsiteY2" fmla="*/ 423094 h 568461"/>
                <a:gd name="connsiteX3" fmla="*/ 26921 w 622842"/>
                <a:gd name="connsiteY3" fmla="*/ 465791 h 568461"/>
                <a:gd name="connsiteX4" fmla="*/ 22159 w 622842"/>
                <a:gd name="connsiteY4" fmla="*/ 547196 h 568461"/>
                <a:gd name="connsiteX5" fmla="*/ 298605 w 622842"/>
                <a:gd name="connsiteY5" fmla="*/ 568461 h 568461"/>
                <a:gd name="connsiteX6" fmla="*/ 585684 w 622842"/>
                <a:gd name="connsiteY6" fmla="*/ 547196 h 568461"/>
                <a:gd name="connsiteX7" fmla="*/ 615200 w 622842"/>
                <a:gd name="connsiteY7" fmla="*/ 494975 h 568461"/>
                <a:gd name="connsiteX8" fmla="*/ 548083 w 622842"/>
                <a:gd name="connsiteY8" fmla="*/ 419440 h 568461"/>
                <a:gd name="connsiteX9" fmla="*/ 351768 w 622842"/>
                <a:gd name="connsiteY9" fmla="*/ 323913 h 568461"/>
                <a:gd name="connsiteX10" fmla="*/ 311619 w 622842"/>
                <a:gd name="connsiteY10" fmla="*/ 23654 h 568461"/>
                <a:gd name="connsiteX11" fmla="*/ 206401 w 622842"/>
                <a:gd name="connsiteY11" fmla="*/ 21605 h 568461"/>
                <a:gd name="connsiteX0" fmla="*/ 206401 w 622842"/>
                <a:gd name="connsiteY0" fmla="*/ 7945 h 554801"/>
                <a:gd name="connsiteX1" fmla="*/ 213545 w 622842"/>
                <a:gd name="connsiteY1" fmla="*/ 299620 h 554801"/>
                <a:gd name="connsiteX2" fmla="*/ 107386 w 622842"/>
                <a:gd name="connsiteY2" fmla="*/ 409434 h 554801"/>
                <a:gd name="connsiteX3" fmla="*/ 26921 w 622842"/>
                <a:gd name="connsiteY3" fmla="*/ 452131 h 554801"/>
                <a:gd name="connsiteX4" fmla="*/ 22159 w 622842"/>
                <a:gd name="connsiteY4" fmla="*/ 533536 h 554801"/>
                <a:gd name="connsiteX5" fmla="*/ 298605 w 622842"/>
                <a:gd name="connsiteY5" fmla="*/ 554801 h 554801"/>
                <a:gd name="connsiteX6" fmla="*/ 585684 w 622842"/>
                <a:gd name="connsiteY6" fmla="*/ 533536 h 554801"/>
                <a:gd name="connsiteX7" fmla="*/ 615200 w 622842"/>
                <a:gd name="connsiteY7" fmla="*/ 481315 h 554801"/>
                <a:gd name="connsiteX8" fmla="*/ 548083 w 622842"/>
                <a:gd name="connsiteY8" fmla="*/ 405780 h 554801"/>
                <a:gd name="connsiteX9" fmla="*/ 351768 w 622842"/>
                <a:gd name="connsiteY9" fmla="*/ 310253 h 554801"/>
                <a:gd name="connsiteX10" fmla="*/ 311619 w 622842"/>
                <a:gd name="connsiteY10" fmla="*/ 9994 h 554801"/>
                <a:gd name="connsiteX11" fmla="*/ 206401 w 622842"/>
                <a:gd name="connsiteY11" fmla="*/ 7945 h 5548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22842" h="554801">
                  <a:moveTo>
                    <a:pt x="206401" y="7945"/>
                  </a:moveTo>
                  <a:cubicBezTo>
                    <a:pt x="182911" y="10972"/>
                    <a:pt x="230047" y="232705"/>
                    <a:pt x="213545" y="299620"/>
                  </a:cubicBezTo>
                  <a:cubicBezTo>
                    <a:pt x="197043" y="366535"/>
                    <a:pt x="138490" y="384016"/>
                    <a:pt x="107386" y="409434"/>
                  </a:cubicBezTo>
                  <a:cubicBezTo>
                    <a:pt x="76282" y="434852"/>
                    <a:pt x="41125" y="431447"/>
                    <a:pt x="26921" y="452131"/>
                  </a:cubicBezTo>
                  <a:cubicBezTo>
                    <a:pt x="12717" y="472815"/>
                    <a:pt x="-23122" y="516424"/>
                    <a:pt x="22159" y="533536"/>
                  </a:cubicBezTo>
                  <a:cubicBezTo>
                    <a:pt x="67440" y="550648"/>
                    <a:pt x="204684" y="554801"/>
                    <a:pt x="298605" y="554801"/>
                  </a:cubicBezTo>
                  <a:cubicBezTo>
                    <a:pt x="392526" y="554801"/>
                    <a:pt x="532918" y="545784"/>
                    <a:pt x="585684" y="533536"/>
                  </a:cubicBezTo>
                  <a:cubicBezTo>
                    <a:pt x="638450" y="521288"/>
                    <a:pt x="621467" y="502608"/>
                    <a:pt x="615200" y="481315"/>
                  </a:cubicBezTo>
                  <a:cubicBezTo>
                    <a:pt x="608933" y="460022"/>
                    <a:pt x="591988" y="434290"/>
                    <a:pt x="548083" y="405780"/>
                  </a:cubicBezTo>
                  <a:cubicBezTo>
                    <a:pt x="504178" y="377270"/>
                    <a:pt x="387210" y="375820"/>
                    <a:pt x="351768" y="310253"/>
                  </a:cubicBezTo>
                  <a:cubicBezTo>
                    <a:pt x="316326" y="244686"/>
                    <a:pt x="364422" y="29423"/>
                    <a:pt x="311619" y="9994"/>
                  </a:cubicBezTo>
                  <a:cubicBezTo>
                    <a:pt x="258816" y="-9435"/>
                    <a:pt x="229891" y="4918"/>
                    <a:pt x="206401" y="7945"/>
                  </a:cubicBez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>
                <a:solidFill>
                  <a:schemeClr val="accent1">
                    <a:lumMod val="20000"/>
                    <a:lumOff val="80000"/>
                  </a:schemeClr>
                </a:solidFill>
              </a:endParaRPr>
            </a:p>
          </p:txBody>
        </p:sp>
        <p:sp>
          <p:nvSpPr>
            <p:cNvPr id="69" name="Volný tvar 68"/>
            <p:cNvSpPr/>
            <p:nvPr/>
          </p:nvSpPr>
          <p:spPr>
            <a:xfrm>
              <a:off x="6218627" y="1092994"/>
              <a:ext cx="633009" cy="536487"/>
            </a:xfrm>
            <a:custGeom>
              <a:avLst/>
              <a:gdLst>
                <a:gd name="connsiteX0" fmla="*/ 203604 w 633009"/>
                <a:gd name="connsiteY0" fmla="*/ 0 h 536487"/>
                <a:gd name="connsiteX1" fmla="*/ 222654 w 633009"/>
                <a:gd name="connsiteY1" fmla="*/ 230981 h 536487"/>
                <a:gd name="connsiteX2" fmla="*/ 182173 w 633009"/>
                <a:gd name="connsiteY2" fmla="*/ 342900 h 536487"/>
                <a:gd name="connsiteX3" fmla="*/ 65492 w 633009"/>
                <a:gd name="connsiteY3" fmla="*/ 402431 h 536487"/>
                <a:gd name="connsiteX4" fmla="*/ 39298 w 633009"/>
                <a:gd name="connsiteY4" fmla="*/ 431006 h 536487"/>
                <a:gd name="connsiteX5" fmla="*/ 5961 w 633009"/>
                <a:gd name="connsiteY5" fmla="*/ 476250 h 536487"/>
                <a:gd name="connsiteX6" fmla="*/ 15486 w 633009"/>
                <a:gd name="connsiteY6" fmla="*/ 519112 h 536487"/>
                <a:gd name="connsiteX7" fmla="*/ 153598 w 633009"/>
                <a:gd name="connsiteY7" fmla="*/ 533400 h 536487"/>
                <a:gd name="connsiteX8" fmla="*/ 444111 w 633009"/>
                <a:gd name="connsiteY8" fmla="*/ 533400 h 536487"/>
                <a:gd name="connsiteX9" fmla="*/ 615561 w 633009"/>
                <a:gd name="connsiteY9" fmla="*/ 500062 h 536487"/>
                <a:gd name="connsiteX10" fmla="*/ 622704 w 633009"/>
                <a:gd name="connsiteY10" fmla="*/ 471487 h 536487"/>
                <a:gd name="connsiteX11" fmla="*/ 575079 w 633009"/>
                <a:gd name="connsiteY11" fmla="*/ 409575 h 536487"/>
                <a:gd name="connsiteX12" fmla="*/ 470304 w 633009"/>
                <a:gd name="connsiteY12" fmla="*/ 354806 h 536487"/>
                <a:gd name="connsiteX13" fmla="*/ 353623 w 633009"/>
                <a:gd name="connsiteY13" fmla="*/ 304800 h 536487"/>
                <a:gd name="connsiteX14" fmla="*/ 339336 w 633009"/>
                <a:gd name="connsiteY14" fmla="*/ 204787 h 536487"/>
                <a:gd name="connsiteX15" fmla="*/ 339336 w 633009"/>
                <a:gd name="connsiteY15" fmla="*/ 47625 h 536487"/>
                <a:gd name="connsiteX16" fmla="*/ 332192 w 633009"/>
                <a:gd name="connsiteY16" fmla="*/ 0 h 536487"/>
                <a:gd name="connsiteX0" fmla="*/ 203604 w 633009"/>
                <a:gd name="connsiteY0" fmla="*/ 0 h 536487"/>
                <a:gd name="connsiteX1" fmla="*/ 222654 w 633009"/>
                <a:gd name="connsiteY1" fmla="*/ 230981 h 536487"/>
                <a:gd name="connsiteX2" fmla="*/ 182173 w 633009"/>
                <a:gd name="connsiteY2" fmla="*/ 342900 h 536487"/>
                <a:gd name="connsiteX3" fmla="*/ 105973 w 633009"/>
                <a:gd name="connsiteY3" fmla="*/ 388144 h 536487"/>
                <a:gd name="connsiteX4" fmla="*/ 39298 w 633009"/>
                <a:gd name="connsiteY4" fmla="*/ 431006 h 536487"/>
                <a:gd name="connsiteX5" fmla="*/ 5961 w 633009"/>
                <a:gd name="connsiteY5" fmla="*/ 476250 h 536487"/>
                <a:gd name="connsiteX6" fmla="*/ 15486 w 633009"/>
                <a:gd name="connsiteY6" fmla="*/ 519112 h 536487"/>
                <a:gd name="connsiteX7" fmla="*/ 153598 w 633009"/>
                <a:gd name="connsiteY7" fmla="*/ 533400 h 536487"/>
                <a:gd name="connsiteX8" fmla="*/ 444111 w 633009"/>
                <a:gd name="connsiteY8" fmla="*/ 533400 h 536487"/>
                <a:gd name="connsiteX9" fmla="*/ 615561 w 633009"/>
                <a:gd name="connsiteY9" fmla="*/ 500062 h 536487"/>
                <a:gd name="connsiteX10" fmla="*/ 622704 w 633009"/>
                <a:gd name="connsiteY10" fmla="*/ 471487 h 536487"/>
                <a:gd name="connsiteX11" fmla="*/ 575079 w 633009"/>
                <a:gd name="connsiteY11" fmla="*/ 409575 h 536487"/>
                <a:gd name="connsiteX12" fmla="*/ 470304 w 633009"/>
                <a:gd name="connsiteY12" fmla="*/ 354806 h 536487"/>
                <a:gd name="connsiteX13" fmla="*/ 353623 w 633009"/>
                <a:gd name="connsiteY13" fmla="*/ 304800 h 536487"/>
                <a:gd name="connsiteX14" fmla="*/ 339336 w 633009"/>
                <a:gd name="connsiteY14" fmla="*/ 204787 h 536487"/>
                <a:gd name="connsiteX15" fmla="*/ 339336 w 633009"/>
                <a:gd name="connsiteY15" fmla="*/ 47625 h 536487"/>
                <a:gd name="connsiteX16" fmla="*/ 332192 w 633009"/>
                <a:gd name="connsiteY16" fmla="*/ 0 h 536487"/>
                <a:gd name="connsiteX0" fmla="*/ 203604 w 633009"/>
                <a:gd name="connsiteY0" fmla="*/ 0 h 536487"/>
                <a:gd name="connsiteX1" fmla="*/ 222654 w 633009"/>
                <a:gd name="connsiteY1" fmla="*/ 230981 h 536487"/>
                <a:gd name="connsiteX2" fmla="*/ 182173 w 633009"/>
                <a:gd name="connsiteY2" fmla="*/ 342900 h 536487"/>
                <a:gd name="connsiteX3" fmla="*/ 105973 w 633009"/>
                <a:gd name="connsiteY3" fmla="*/ 388144 h 536487"/>
                <a:gd name="connsiteX4" fmla="*/ 39298 w 633009"/>
                <a:gd name="connsiteY4" fmla="*/ 431006 h 536487"/>
                <a:gd name="connsiteX5" fmla="*/ 5961 w 633009"/>
                <a:gd name="connsiteY5" fmla="*/ 476250 h 536487"/>
                <a:gd name="connsiteX6" fmla="*/ 15486 w 633009"/>
                <a:gd name="connsiteY6" fmla="*/ 519112 h 536487"/>
                <a:gd name="connsiteX7" fmla="*/ 153598 w 633009"/>
                <a:gd name="connsiteY7" fmla="*/ 533400 h 536487"/>
                <a:gd name="connsiteX8" fmla="*/ 444111 w 633009"/>
                <a:gd name="connsiteY8" fmla="*/ 533400 h 536487"/>
                <a:gd name="connsiteX9" fmla="*/ 615561 w 633009"/>
                <a:gd name="connsiteY9" fmla="*/ 500062 h 536487"/>
                <a:gd name="connsiteX10" fmla="*/ 622704 w 633009"/>
                <a:gd name="connsiteY10" fmla="*/ 450056 h 536487"/>
                <a:gd name="connsiteX11" fmla="*/ 575079 w 633009"/>
                <a:gd name="connsiteY11" fmla="*/ 409575 h 536487"/>
                <a:gd name="connsiteX12" fmla="*/ 470304 w 633009"/>
                <a:gd name="connsiteY12" fmla="*/ 354806 h 536487"/>
                <a:gd name="connsiteX13" fmla="*/ 353623 w 633009"/>
                <a:gd name="connsiteY13" fmla="*/ 304800 h 536487"/>
                <a:gd name="connsiteX14" fmla="*/ 339336 w 633009"/>
                <a:gd name="connsiteY14" fmla="*/ 204787 h 536487"/>
                <a:gd name="connsiteX15" fmla="*/ 339336 w 633009"/>
                <a:gd name="connsiteY15" fmla="*/ 47625 h 536487"/>
                <a:gd name="connsiteX16" fmla="*/ 332192 w 633009"/>
                <a:gd name="connsiteY16" fmla="*/ 0 h 536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33009" h="536487">
                  <a:moveTo>
                    <a:pt x="203604" y="0"/>
                  </a:moveTo>
                  <a:cubicBezTo>
                    <a:pt x="214915" y="86915"/>
                    <a:pt x="226226" y="173831"/>
                    <a:pt x="222654" y="230981"/>
                  </a:cubicBezTo>
                  <a:cubicBezTo>
                    <a:pt x="219082" y="288131"/>
                    <a:pt x="201620" y="316706"/>
                    <a:pt x="182173" y="342900"/>
                  </a:cubicBezTo>
                  <a:cubicBezTo>
                    <a:pt x="162726" y="369094"/>
                    <a:pt x="129786" y="373460"/>
                    <a:pt x="105973" y="388144"/>
                  </a:cubicBezTo>
                  <a:cubicBezTo>
                    <a:pt x="82160" y="402828"/>
                    <a:pt x="55967" y="416322"/>
                    <a:pt x="39298" y="431006"/>
                  </a:cubicBezTo>
                  <a:cubicBezTo>
                    <a:pt x="22629" y="445690"/>
                    <a:pt x="9930" y="461566"/>
                    <a:pt x="5961" y="476250"/>
                  </a:cubicBezTo>
                  <a:cubicBezTo>
                    <a:pt x="1992" y="490934"/>
                    <a:pt x="-9120" y="509587"/>
                    <a:pt x="15486" y="519112"/>
                  </a:cubicBezTo>
                  <a:cubicBezTo>
                    <a:pt x="40092" y="528637"/>
                    <a:pt x="82161" y="531019"/>
                    <a:pt x="153598" y="533400"/>
                  </a:cubicBezTo>
                  <a:cubicBezTo>
                    <a:pt x="225035" y="535781"/>
                    <a:pt x="367117" y="538956"/>
                    <a:pt x="444111" y="533400"/>
                  </a:cubicBezTo>
                  <a:cubicBezTo>
                    <a:pt x="521105" y="527844"/>
                    <a:pt x="585796" y="513953"/>
                    <a:pt x="615561" y="500062"/>
                  </a:cubicBezTo>
                  <a:cubicBezTo>
                    <a:pt x="645326" y="486171"/>
                    <a:pt x="629451" y="465137"/>
                    <a:pt x="622704" y="450056"/>
                  </a:cubicBezTo>
                  <a:cubicBezTo>
                    <a:pt x="615957" y="434975"/>
                    <a:pt x="600479" y="425450"/>
                    <a:pt x="575079" y="409575"/>
                  </a:cubicBezTo>
                  <a:cubicBezTo>
                    <a:pt x="549679" y="393700"/>
                    <a:pt x="507213" y="372269"/>
                    <a:pt x="470304" y="354806"/>
                  </a:cubicBezTo>
                  <a:cubicBezTo>
                    <a:pt x="433395" y="337343"/>
                    <a:pt x="375451" y="329803"/>
                    <a:pt x="353623" y="304800"/>
                  </a:cubicBezTo>
                  <a:cubicBezTo>
                    <a:pt x="331795" y="279797"/>
                    <a:pt x="341717" y="247650"/>
                    <a:pt x="339336" y="204787"/>
                  </a:cubicBezTo>
                  <a:cubicBezTo>
                    <a:pt x="336955" y="161925"/>
                    <a:pt x="340527" y="81756"/>
                    <a:pt x="339336" y="47625"/>
                  </a:cubicBezTo>
                  <a:cubicBezTo>
                    <a:pt x="338145" y="13494"/>
                    <a:pt x="335168" y="6747"/>
                    <a:pt x="332192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</p:grpSp>
      <p:grpSp>
        <p:nvGrpSpPr>
          <p:cNvPr id="70" name="Skupina 69"/>
          <p:cNvGrpSpPr/>
          <p:nvPr/>
        </p:nvGrpSpPr>
        <p:grpSpPr>
          <a:xfrm rot="20413297">
            <a:off x="9751546" y="4219454"/>
            <a:ext cx="432065" cy="408534"/>
            <a:chOff x="6218627" y="1071979"/>
            <a:chExt cx="633009" cy="557502"/>
          </a:xfrm>
        </p:grpSpPr>
        <p:sp>
          <p:nvSpPr>
            <p:cNvPr id="71" name="Volný tvar 70"/>
            <p:cNvSpPr/>
            <p:nvPr/>
          </p:nvSpPr>
          <p:spPr>
            <a:xfrm>
              <a:off x="6219153" y="1071979"/>
              <a:ext cx="622842" cy="554801"/>
            </a:xfrm>
            <a:custGeom>
              <a:avLst/>
              <a:gdLst>
                <a:gd name="connsiteX0" fmla="*/ 214436 w 627154"/>
                <a:gd name="connsiteY0" fmla="*/ 19061 h 582586"/>
                <a:gd name="connsiteX1" fmla="*/ 214436 w 627154"/>
                <a:gd name="connsiteY1" fmla="*/ 327405 h 582586"/>
                <a:gd name="connsiteX2" fmla="*/ 86845 w 627154"/>
                <a:gd name="connsiteY2" fmla="*/ 444363 h 582586"/>
                <a:gd name="connsiteX3" fmla="*/ 23050 w 627154"/>
                <a:gd name="connsiteY3" fmla="*/ 465628 h 582586"/>
                <a:gd name="connsiteX4" fmla="*/ 23050 w 627154"/>
                <a:gd name="connsiteY4" fmla="*/ 561321 h 582586"/>
                <a:gd name="connsiteX5" fmla="*/ 299496 w 627154"/>
                <a:gd name="connsiteY5" fmla="*/ 582586 h 582586"/>
                <a:gd name="connsiteX6" fmla="*/ 586575 w 627154"/>
                <a:gd name="connsiteY6" fmla="*/ 561321 h 582586"/>
                <a:gd name="connsiteX7" fmla="*/ 618473 w 627154"/>
                <a:gd name="connsiteY7" fmla="*/ 540056 h 582586"/>
                <a:gd name="connsiteX8" fmla="*/ 522780 w 627154"/>
                <a:gd name="connsiteY8" fmla="*/ 454996 h 582586"/>
                <a:gd name="connsiteX9" fmla="*/ 352659 w 627154"/>
                <a:gd name="connsiteY9" fmla="*/ 338038 h 582586"/>
                <a:gd name="connsiteX10" fmla="*/ 310129 w 627154"/>
                <a:gd name="connsiteY10" fmla="*/ 61591 h 582586"/>
                <a:gd name="connsiteX11" fmla="*/ 214436 w 627154"/>
                <a:gd name="connsiteY11" fmla="*/ 19061 h 582586"/>
                <a:gd name="connsiteX0" fmla="*/ 214436 w 625293"/>
                <a:gd name="connsiteY0" fmla="*/ 19061 h 582586"/>
                <a:gd name="connsiteX1" fmla="*/ 214436 w 625293"/>
                <a:gd name="connsiteY1" fmla="*/ 327405 h 582586"/>
                <a:gd name="connsiteX2" fmla="*/ 86845 w 625293"/>
                <a:gd name="connsiteY2" fmla="*/ 444363 h 582586"/>
                <a:gd name="connsiteX3" fmla="*/ 23050 w 625293"/>
                <a:gd name="connsiteY3" fmla="*/ 465628 h 582586"/>
                <a:gd name="connsiteX4" fmla="*/ 23050 w 625293"/>
                <a:gd name="connsiteY4" fmla="*/ 561321 h 582586"/>
                <a:gd name="connsiteX5" fmla="*/ 299496 w 625293"/>
                <a:gd name="connsiteY5" fmla="*/ 582586 h 582586"/>
                <a:gd name="connsiteX6" fmla="*/ 586575 w 625293"/>
                <a:gd name="connsiteY6" fmla="*/ 561321 h 582586"/>
                <a:gd name="connsiteX7" fmla="*/ 618473 w 625293"/>
                <a:gd name="connsiteY7" fmla="*/ 540056 h 582586"/>
                <a:gd name="connsiteX8" fmla="*/ 548974 w 625293"/>
                <a:gd name="connsiteY8" fmla="*/ 433565 h 582586"/>
                <a:gd name="connsiteX9" fmla="*/ 352659 w 625293"/>
                <a:gd name="connsiteY9" fmla="*/ 338038 h 582586"/>
                <a:gd name="connsiteX10" fmla="*/ 310129 w 625293"/>
                <a:gd name="connsiteY10" fmla="*/ 61591 h 582586"/>
                <a:gd name="connsiteX11" fmla="*/ 214436 w 625293"/>
                <a:gd name="connsiteY11" fmla="*/ 19061 h 582586"/>
                <a:gd name="connsiteX0" fmla="*/ 214436 w 623733"/>
                <a:gd name="connsiteY0" fmla="*/ 19061 h 582586"/>
                <a:gd name="connsiteX1" fmla="*/ 214436 w 623733"/>
                <a:gd name="connsiteY1" fmla="*/ 327405 h 582586"/>
                <a:gd name="connsiteX2" fmla="*/ 86845 w 623733"/>
                <a:gd name="connsiteY2" fmla="*/ 444363 h 582586"/>
                <a:gd name="connsiteX3" fmla="*/ 23050 w 623733"/>
                <a:gd name="connsiteY3" fmla="*/ 465628 h 582586"/>
                <a:gd name="connsiteX4" fmla="*/ 23050 w 623733"/>
                <a:gd name="connsiteY4" fmla="*/ 561321 h 582586"/>
                <a:gd name="connsiteX5" fmla="*/ 299496 w 623733"/>
                <a:gd name="connsiteY5" fmla="*/ 582586 h 582586"/>
                <a:gd name="connsiteX6" fmla="*/ 586575 w 623733"/>
                <a:gd name="connsiteY6" fmla="*/ 561321 h 582586"/>
                <a:gd name="connsiteX7" fmla="*/ 616091 w 623733"/>
                <a:gd name="connsiteY7" fmla="*/ 509100 h 582586"/>
                <a:gd name="connsiteX8" fmla="*/ 548974 w 623733"/>
                <a:gd name="connsiteY8" fmla="*/ 433565 h 582586"/>
                <a:gd name="connsiteX9" fmla="*/ 352659 w 623733"/>
                <a:gd name="connsiteY9" fmla="*/ 338038 h 582586"/>
                <a:gd name="connsiteX10" fmla="*/ 310129 w 623733"/>
                <a:gd name="connsiteY10" fmla="*/ 61591 h 582586"/>
                <a:gd name="connsiteX11" fmla="*/ 214436 w 623733"/>
                <a:gd name="connsiteY11" fmla="*/ 19061 h 582586"/>
                <a:gd name="connsiteX0" fmla="*/ 215398 w 624695"/>
                <a:gd name="connsiteY0" fmla="*/ 19061 h 582586"/>
                <a:gd name="connsiteX1" fmla="*/ 215398 w 624695"/>
                <a:gd name="connsiteY1" fmla="*/ 327405 h 582586"/>
                <a:gd name="connsiteX2" fmla="*/ 109239 w 624695"/>
                <a:gd name="connsiteY2" fmla="*/ 437219 h 582586"/>
                <a:gd name="connsiteX3" fmla="*/ 24012 w 624695"/>
                <a:gd name="connsiteY3" fmla="*/ 465628 h 582586"/>
                <a:gd name="connsiteX4" fmla="*/ 24012 w 624695"/>
                <a:gd name="connsiteY4" fmla="*/ 561321 h 582586"/>
                <a:gd name="connsiteX5" fmla="*/ 300458 w 624695"/>
                <a:gd name="connsiteY5" fmla="*/ 582586 h 582586"/>
                <a:gd name="connsiteX6" fmla="*/ 587537 w 624695"/>
                <a:gd name="connsiteY6" fmla="*/ 561321 h 582586"/>
                <a:gd name="connsiteX7" fmla="*/ 617053 w 624695"/>
                <a:gd name="connsiteY7" fmla="*/ 509100 h 582586"/>
                <a:gd name="connsiteX8" fmla="*/ 549936 w 624695"/>
                <a:gd name="connsiteY8" fmla="*/ 433565 h 582586"/>
                <a:gd name="connsiteX9" fmla="*/ 353621 w 624695"/>
                <a:gd name="connsiteY9" fmla="*/ 338038 h 582586"/>
                <a:gd name="connsiteX10" fmla="*/ 311091 w 624695"/>
                <a:gd name="connsiteY10" fmla="*/ 61591 h 582586"/>
                <a:gd name="connsiteX11" fmla="*/ 215398 w 624695"/>
                <a:gd name="connsiteY11" fmla="*/ 19061 h 582586"/>
                <a:gd name="connsiteX0" fmla="*/ 213545 w 622842"/>
                <a:gd name="connsiteY0" fmla="*/ 19061 h 582586"/>
                <a:gd name="connsiteX1" fmla="*/ 213545 w 622842"/>
                <a:gd name="connsiteY1" fmla="*/ 327405 h 582586"/>
                <a:gd name="connsiteX2" fmla="*/ 107386 w 622842"/>
                <a:gd name="connsiteY2" fmla="*/ 437219 h 582586"/>
                <a:gd name="connsiteX3" fmla="*/ 26921 w 622842"/>
                <a:gd name="connsiteY3" fmla="*/ 479916 h 582586"/>
                <a:gd name="connsiteX4" fmla="*/ 22159 w 622842"/>
                <a:gd name="connsiteY4" fmla="*/ 561321 h 582586"/>
                <a:gd name="connsiteX5" fmla="*/ 298605 w 622842"/>
                <a:gd name="connsiteY5" fmla="*/ 582586 h 582586"/>
                <a:gd name="connsiteX6" fmla="*/ 585684 w 622842"/>
                <a:gd name="connsiteY6" fmla="*/ 561321 h 582586"/>
                <a:gd name="connsiteX7" fmla="*/ 615200 w 622842"/>
                <a:gd name="connsiteY7" fmla="*/ 509100 h 582586"/>
                <a:gd name="connsiteX8" fmla="*/ 548083 w 622842"/>
                <a:gd name="connsiteY8" fmla="*/ 433565 h 582586"/>
                <a:gd name="connsiteX9" fmla="*/ 351768 w 622842"/>
                <a:gd name="connsiteY9" fmla="*/ 338038 h 582586"/>
                <a:gd name="connsiteX10" fmla="*/ 309238 w 622842"/>
                <a:gd name="connsiteY10" fmla="*/ 61591 h 582586"/>
                <a:gd name="connsiteX11" fmla="*/ 213545 w 622842"/>
                <a:gd name="connsiteY11" fmla="*/ 19061 h 582586"/>
                <a:gd name="connsiteX0" fmla="*/ 213545 w 622842"/>
                <a:gd name="connsiteY0" fmla="*/ 27533 h 591058"/>
                <a:gd name="connsiteX1" fmla="*/ 213545 w 622842"/>
                <a:gd name="connsiteY1" fmla="*/ 335877 h 591058"/>
                <a:gd name="connsiteX2" fmla="*/ 107386 w 622842"/>
                <a:gd name="connsiteY2" fmla="*/ 445691 h 591058"/>
                <a:gd name="connsiteX3" fmla="*/ 26921 w 622842"/>
                <a:gd name="connsiteY3" fmla="*/ 488388 h 591058"/>
                <a:gd name="connsiteX4" fmla="*/ 22159 w 622842"/>
                <a:gd name="connsiteY4" fmla="*/ 569793 h 591058"/>
                <a:gd name="connsiteX5" fmla="*/ 298605 w 622842"/>
                <a:gd name="connsiteY5" fmla="*/ 591058 h 591058"/>
                <a:gd name="connsiteX6" fmla="*/ 585684 w 622842"/>
                <a:gd name="connsiteY6" fmla="*/ 569793 h 591058"/>
                <a:gd name="connsiteX7" fmla="*/ 615200 w 622842"/>
                <a:gd name="connsiteY7" fmla="*/ 517572 h 591058"/>
                <a:gd name="connsiteX8" fmla="*/ 548083 w 622842"/>
                <a:gd name="connsiteY8" fmla="*/ 442037 h 591058"/>
                <a:gd name="connsiteX9" fmla="*/ 351768 w 622842"/>
                <a:gd name="connsiteY9" fmla="*/ 346510 h 591058"/>
                <a:gd name="connsiteX10" fmla="*/ 311619 w 622842"/>
                <a:gd name="connsiteY10" fmla="*/ 46251 h 591058"/>
                <a:gd name="connsiteX11" fmla="*/ 213545 w 622842"/>
                <a:gd name="connsiteY11" fmla="*/ 27533 h 591058"/>
                <a:gd name="connsiteX0" fmla="*/ 213545 w 622842"/>
                <a:gd name="connsiteY0" fmla="*/ 16552 h 580077"/>
                <a:gd name="connsiteX1" fmla="*/ 213545 w 622842"/>
                <a:gd name="connsiteY1" fmla="*/ 324896 h 580077"/>
                <a:gd name="connsiteX2" fmla="*/ 107386 w 622842"/>
                <a:gd name="connsiteY2" fmla="*/ 434710 h 580077"/>
                <a:gd name="connsiteX3" fmla="*/ 26921 w 622842"/>
                <a:gd name="connsiteY3" fmla="*/ 477407 h 580077"/>
                <a:gd name="connsiteX4" fmla="*/ 22159 w 622842"/>
                <a:gd name="connsiteY4" fmla="*/ 558812 h 580077"/>
                <a:gd name="connsiteX5" fmla="*/ 298605 w 622842"/>
                <a:gd name="connsiteY5" fmla="*/ 580077 h 580077"/>
                <a:gd name="connsiteX6" fmla="*/ 585684 w 622842"/>
                <a:gd name="connsiteY6" fmla="*/ 558812 h 580077"/>
                <a:gd name="connsiteX7" fmla="*/ 615200 w 622842"/>
                <a:gd name="connsiteY7" fmla="*/ 506591 h 580077"/>
                <a:gd name="connsiteX8" fmla="*/ 548083 w 622842"/>
                <a:gd name="connsiteY8" fmla="*/ 431056 h 580077"/>
                <a:gd name="connsiteX9" fmla="*/ 351768 w 622842"/>
                <a:gd name="connsiteY9" fmla="*/ 335529 h 580077"/>
                <a:gd name="connsiteX10" fmla="*/ 311619 w 622842"/>
                <a:gd name="connsiteY10" fmla="*/ 35270 h 580077"/>
                <a:gd name="connsiteX11" fmla="*/ 213545 w 622842"/>
                <a:gd name="connsiteY11" fmla="*/ 16552 h 580077"/>
                <a:gd name="connsiteX0" fmla="*/ 213545 w 622842"/>
                <a:gd name="connsiteY0" fmla="*/ 18793 h 582318"/>
                <a:gd name="connsiteX1" fmla="*/ 213545 w 622842"/>
                <a:gd name="connsiteY1" fmla="*/ 327137 h 582318"/>
                <a:gd name="connsiteX2" fmla="*/ 107386 w 622842"/>
                <a:gd name="connsiteY2" fmla="*/ 436951 h 582318"/>
                <a:gd name="connsiteX3" fmla="*/ 26921 w 622842"/>
                <a:gd name="connsiteY3" fmla="*/ 479648 h 582318"/>
                <a:gd name="connsiteX4" fmla="*/ 22159 w 622842"/>
                <a:gd name="connsiteY4" fmla="*/ 561053 h 582318"/>
                <a:gd name="connsiteX5" fmla="*/ 298605 w 622842"/>
                <a:gd name="connsiteY5" fmla="*/ 582318 h 582318"/>
                <a:gd name="connsiteX6" fmla="*/ 585684 w 622842"/>
                <a:gd name="connsiteY6" fmla="*/ 561053 h 582318"/>
                <a:gd name="connsiteX7" fmla="*/ 615200 w 622842"/>
                <a:gd name="connsiteY7" fmla="*/ 508832 h 582318"/>
                <a:gd name="connsiteX8" fmla="*/ 548083 w 622842"/>
                <a:gd name="connsiteY8" fmla="*/ 433297 h 582318"/>
                <a:gd name="connsiteX9" fmla="*/ 351768 w 622842"/>
                <a:gd name="connsiteY9" fmla="*/ 337770 h 582318"/>
                <a:gd name="connsiteX10" fmla="*/ 311619 w 622842"/>
                <a:gd name="connsiteY10" fmla="*/ 37511 h 582318"/>
                <a:gd name="connsiteX11" fmla="*/ 213545 w 622842"/>
                <a:gd name="connsiteY11" fmla="*/ 18793 h 582318"/>
                <a:gd name="connsiteX0" fmla="*/ 206401 w 622842"/>
                <a:gd name="connsiteY0" fmla="*/ 35975 h 582831"/>
                <a:gd name="connsiteX1" fmla="*/ 213545 w 622842"/>
                <a:gd name="connsiteY1" fmla="*/ 327650 h 582831"/>
                <a:gd name="connsiteX2" fmla="*/ 107386 w 622842"/>
                <a:gd name="connsiteY2" fmla="*/ 437464 h 582831"/>
                <a:gd name="connsiteX3" fmla="*/ 26921 w 622842"/>
                <a:gd name="connsiteY3" fmla="*/ 480161 h 582831"/>
                <a:gd name="connsiteX4" fmla="*/ 22159 w 622842"/>
                <a:gd name="connsiteY4" fmla="*/ 561566 h 582831"/>
                <a:gd name="connsiteX5" fmla="*/ 298605 w 622842"/>
                <a:gd name="connsiteY5" fmla="*/ 582831 h 582831"/>
                <a:gd name="connsiteX6" fmla="*/ 585684 w 622842"/>
                <a:gd name="connsiteY6" fmla="*/ 561566 h 582831"/>
                <a:gd name="connsiteX7" fmla="*/ 615200 w 622842"/>
                <a:gd name="connsiteY7" fmla="*/ 509345 h 582831"/>
                <a:gd name="connsiteX8" fmla="*/ 548083 w 622842"/>
                <a:gd name="connsiteY8" fmla="*/ 433810 h 582831"/>
                <a:gd name="connsiteX9" fmla="*/ 351768 w 622842"/>
                <a:gd name="connsiteY9" fmla="*/ 338283 h 582831"/>
                <a:gd name="connsiteX10" fmla="*/ 311619 w 622842"/>
                <a:gd name="connsiteY10" fmla="*/ 38024 h 582831"/>
                <a:gd name="connsiteX11" fmla="*/ 206401 w 622842"/>
                <a:gd name="connsiteY11" fmla="*/ 35975 h 582831"/>
                <a:gd name="connsiteX0" fmla="*/ 206401 w 622842"/>
                <a:gd name="connsiteY0" fmla="*/ 21605 h 568461"/>
                <a:gd name="connsiteX1" fmla="*/ 213545 w 622842"/>
                <a:gd name="connsiteY1" fmla="*/ 313280 h 568461"/>
                <a:gd name="connsiteX2" fmla="*/ 107386 w 622842"/>
                <a:gd name="connsiteY2" fmla="*/ 423094 h 568461"/>
                <a:gd name="connsiteX3" fmla="*/ 26921 w 622842"/>
                <a:gd name="connsiteY3" fmla="*/ 465791 h 568461"/>
                <a:gd name="connsiteX4" fmla="*/ 22159 w 622842"/>
                <a:gd name="connsiteY4" fmla="*/ 547196 h 568461"/>
                <a:gd name="connsiteX5" fmla="*/ 298605 w 622842"/>
                <a:gd name="connsiteY5" fmla="*/ 568461 h 568461"/>
                <a:gd name="connsiteX6" fmla="*/ 585684 w 622842"/>
                <a:gd name="connsiteY6" fmla="*/ 547196 h 568461"/>
                <a:gd name="connsiteX7" fmla="*/ 615200 w 622842"/>
                <a:gd name="connsiteY7" fmla="*/ 494975 h 568461"/>
                <a:gd name="connsiteX8" fmla="*/ 548083 w 622842"/>
                <a:gd name="connsiteY8" fmla="*/ 419440 h 568461"/>
                <a:gd name="connsiteX9" fmla="*/ 351768 w 622842"/>
                <a:gd name="connsiteY9" fmla="*/ 323913 h 568461"/>
                <a:gd name="connsiteX10" fmla="*/ 311619 w 622842"/>
                <a:gd name="connsiteY10" fmla="*/ 23654 h 568461"/>
                <a:gd name="connsiteX11" fmla="*/ 206401 w 622842"/>
                <a:gd name="connsiteY11" fmla="*/ 21605 h 568461"/>
                <a:gd name="connsiteX0" fmla="*/ 206401 w 622842"/>
                <a:gd name="connsiteY0" fmla="*/ 7945 h 554801"/>
                <a:gd name="connsiteX1" fmla="*/ 213545 w 622842"/>
                <a:gd name="connsiteY1" fmla="*/ 299620 h 554801"/>
                <a:gd name="connsiteX2" fmla="*/ 107386 w 622842"/>
                <a:gd name="connsiteY2" fmla="*/ 409434 h 554801"/>
                <a:gd name="connsiteX3" fmla="*/ 26921 w 622842"/>
                <a:gd name="connsiteY3" fmla="*/ 452131 h 554801"/>
                <a:gd name="connsiteX4" fmla="*/ 22159 w 622842"/>
                <a:gd name="connsiteY4" fmla="*/ 533536 h 554801"/>
                <a:gd name="connsiteX5" fmla="*/ 298605 w 622842"/>
                <a:gd name="connsiteY5" fmla="*/ 554801 h 554801"/>
                <a:gd name="connsiteX6" fmla="*/ 585684 w 622842"/>
                <a:gd name="connsiteY6" fmla="*/ 533536 h 554801"/>
                <a:gd name="connsiteX7" fmla="*/ 615200 w 622842"/>
                <a:gd name="connsiteY7" fmla="*/ 481315 h 554801"/>
                <a:gd name="connsiteX8" fmla="*/ 548083 w 622842"/>
                <a:gd name="connsiteY8" fmla="*/ 405780 h 554801"/>
                <a:gd name="connsiteX9" fmla="*/ 351768 w 622842"/>
                <a:gd name="connsiteY9" fmla="*/ 310253 h 554801"/>
                <a:gd name="connsiteX10" fmla="*/ 311619 w 622842"/>
                <a:gd name="connsiteY10" fmla="*/ 9994 h 554801"/>
                <a:gd name="connsiteX11" fmla="*/ 206401 w 622842"/>
                <a:gd name="connsiteY11" fmla="*/ 7945 h 5548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22842" h="554801">
                  <a:moveTo>
                    <a:pt x="206401" y="7945"/>
                  </a:moveTo>
                  <a:cubicBezTo>
                    <a:pt x="182911" y="10972"/>
                    <a:pt x="230047" y="232705"/>
                    <a:pt x="213545" y="299620"/>
                  </a:cubicBezTo>
                  <a:cubicBezTo>
                    <a:pt x="197043" y="366535"/>
                    <a:pt x="138490" y="384016"/>
                    <a:pt x="107386" y="409434"/>
                  </a:cubicBezTo>
                  <a:cubicBezTo>
                    <a:pt x="76282" y="434852"/>
                    <a:pt x="41125" y="431447"/>
                    <a:pt x="26921" y="452131"/>
                  </a:cubicBezTo>
                  <a:cubicBezTo>
                    <a:pt x="12717" y="472815"/>
                    <a:pt x="-23122" y="516424"/>
                    <a:pt x="22159" y="533536"/>
                  </a:cubicBezTo>
                  <a:cubicBezTo>
                    <a:pt x="67440" y="550648"/>
                    <a:pt x="204684" y="554801"/>
                    <a:pt x="298605" y="554801"/>
                  </a:cubicBezTo>
                  <a:cubicBezTo>
                    <a:pt x="392526" y="554801"/>
                    <a:pt x="532918" y="545784"/>
                    <a:pt x="585684" y="533536"/>
                  </a:cubicBezTo>
                  <a:cubicBezTo>
                    <a:pt x="638450" y="521288"/>
                    <a:pt x="621467" y="502608"/>
                    <a:pt x="615200" y="481315"/>
                  </a:cubicBezTo>
                  <a:cubicBezTo>
                    <a:pt x="608933" y="460022"/>
                    <a:pt x="591988" y="434290"/>
                    <a:pt x="548083" y="405780"/>
                  </a:cubicBezTo>
                  <a:cubicBezTo>
                    <a:pt x="504178" y="377270"/>
                    <a:pt x="387210" y="375820"/>
                    <a:pt x="351768" y="310253"/>
                  </a:cubicBezTo>
                  <a:cubicBezTo>
                    <a:pt x="316326" y="244686"/>
                    <a:pt x="364422" y="29423"/>
                    <a:pt x="311619" y="9994"/>
                  </a:cubicBezTo>
                  <a:cubicBezTo>
                    <a:pt x="258816" y="-9435"/>
                    <a:pt x="229891" y="4918"/>
                    <a:pt x="206401" y="7945"/>
                  </a:cubicBez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>
                <a:solidFill>
                  <a:schemeClr val="accent1">
                    <a:lumMod val="20000"/>
                    <a:lumOff val="80000"/>
                  </a:schemeClr>
                </a:solidFill>
              </a:endParaRPr>
            </a:p>
          </p:txBody>
        </p:sp>
        <p:sp>
          <p:nvSpPr>
            <p:cNvPr id="72" name="Volný tvar 71"/>
            <p:cNvSpPr/>
            <p:nvPr/>
          </p:nvSpPr>
          <p:spPr>
            <a:xfrm>
              <a:off x="6218627" y="1092994"/>
              <a:ext cx="633009" cy="536487"/>
            </a:xfrm>
            <a:custGeom>
              <a:avLst/>
              <a:gdLst>
                <a:gd name="connsiteX0" fmla="*/ 203604 w 633009"/>
                <a:gd name="connsiteY0" fmla="*/ 0 h 536487"/>
                <a:gd name="connsiteX1" fmla="*/ 222654 w 633009"/>
                <a:gd name="connsiteY1" fmla="*/ 230981 h 536487"/>
                <a:gd name="connsiteX2" fmla="*/ 182173 w 633009"/>
                <a:gd name="connsiteY2" fmla="*/ 342900 h 536487"/>
                <a:gd name="connsiteX3" fmla="*/ 65492 w 633009"/>
                <a:gd name="connsiteY3" fmla="*/ 402431 h 536487"/>
                <a:gd name="connsiteX4" fmla="*/ 39298 w 633009"/>
                <a:gd name="connsiteY4" fmla="*/ 431006 h 536487"/>
                <a:gd name="connsiteX5" fmla="*/ 5961 w 633009"/>
                <a:gd name="connsiteY5" fmla="*/ 476250 h 536487"/>
                <a:gd name="connsiteX6" fmla="*/ 15486 w 633009"/>
                <a:gd name="connsiteY6" fmla="*/ 519112 h 536487"/>
                <a:gd name="connsiteX7" fmla="*/ 153598 w 633009"/>
                <a:gd name="connsiteY7" fmla="*/ 533400 h 536487"/>
                <a:gd name="connsiteX8" fmla="*/ 444111 w 633009"/>
                <a:gd name="connsiteY8" fmla="*/ 533400 h 536487"/>
                <a:gd name="connsiteX9" fmla="*/ 615561 w 633009"/>
                <a:gd name="connsiteY9" fmla="*/ 500062 h 536487"/>
                <a:gd name="connsiteX10" fmla="*/ 622704 w 633009"/>
                <a:gd name="connsiteY10" fmla="*/ 471487 h 536487"/>
                <a:gd name="connsiteX11" fmla="*/ 575079 w 633009"/>
                <a:gd name="connsiteY11" fmla="*/ 409575 h 536487"/>
                <a:gd name="connsiteX12" fmla="*/ 470304 w 633009"/>
                <a:gd name="connsiteY12" fmla="*/ 354806 h 536487"/>
                <a:gd name="connsiteX13" fmla="*/ 353623 w 633009"/>
                <a:gd name="connsiteY13" fmla="*/ 304800 h 536487"/>
                <a:gd name="connsiteX14" fmla="*/ 339336 w 633009"/>
                <a:gd name="connsiteY14" fmla="*/ 204787 h 536487"/>
                <a:gd name="connsiteX15" fmla="*/ 339336 w 633009"/>
                <a:gd name="connsiteY15" fmla="*/ 47625 h 536487"/>
                <a:gd name="connsiteX16" fmla="*/ 332192 w 633009"/>
                <a:gd name="connsiteY16" fmla="*/ 0 h 536487"/>
                <a:gd name="connsiteX0" fmla="*/ 203604 w 633009"/>
                <a:gd name="connsiteY0" fmla="*/ 0 h 536487"/>
                <a:gd name="connsiteX1" fmla="*/ 222654 w 633009"/>
                <a:gd name="connsiteY1" fmla="*/ 230981 h 536487"/>
                <a:gd name="connsiteX2" fmla="*/ 182173 w 633009"/>
                <a:gd name="connsiteY2" fmla="*/ 342900 h 536487"/>
                <a:gd name="connsiteX3" fmla="*/ 105973 w 633009"/>
                <a:gd name="connsiteY3" fmla="*/ 388144 h 536487"/>
                <a:gd name="connsiteX4" fmla="*/ 39298 w 633009"/>
                <a:gd name="connsiteY4" fmla="*/ 431006 h 536487"/>
                <a:gd name="connsiteX5" fmla="*/ 5961 w 633009"/>
                <a:gd name="connsiteY5" fmla="*/ 476250 h 536487"/>
                <a:gd name="connsiteX6" fmla="*/ 15486 w 633009"/>
                <a:gd name="connsiteY6" fmla="*/ 519112 h 536487"/>
                <a:gd name="connsiteX7" fmla="*/ 153598 w 633009"/>
                <a:gd name="connsiteY7" fmla="*/ 533400 h 536487"/>
                <a:gd name="connsiteX8" fmla="*/ 444111 w 633009"/>
                <a:gd name="connsiteY8" fmla="*/ 533400 h 536487"/>
                <a:gd name="connsiteX9" fmla="*/ 615561 w 633009"/>
                <a:gd name="connsiteY9" fmla="*/ 500062 h 536487"/>
                <a:gd name="connsiteX10" fmla="*/ 622704 w 633009"/>
                <a:gd name="connsiteY10" fmla="*/ 471487 h 536487"/>
                <a:gd name="connsiteX11" fmla="*/ 575079 w 633009"/>
                <a:gd name="connsiteY11" fmla="*/ 409575 h 536487"/>
                <a:gd name="connsiteX12" fmla="*/ 470304 w 633009"/>
                <a:gd name="connsiteY12" fmla="*/ 354806 h 536487"/>
                <a:gd name="connsiteX13" fmla="*/ 353623 w 633009"/>
                <a:gd name="connsiteY13" fmla="*/ 304800 h 536487"/>
                <a:gd name="connsiteX14" fmla="*/ 339336 w 633009"/>
                <a:gd name="connsiteY14" fmla="*/ 204787 h 536487"/>
                <a:gd name="connsiteX15" fmla="*/ 339336 w 633009"/>
                <a:gd name="connsiteY15" fmla="*/ 47625 h 536487"/>
                <a:gd name="connsiteX16" fmla="*/ 332192 w 633009"/>
                <a:gd name="connsiteY16" fmla="*/ 0 h 536487"/>
                <a:gd name="connsiteX0" fmla="*/ 203604 w 633009"/>
                <a:gd name="connsiteY0" fmla="*/ 0 h 536487"/>
                <a:gd name="connsiteX1" fmla="*/ 222654 w 633009"/>
                <a:gd name="connsiteY1" fmla="*/ 230981 h 536487"/>
                <a:gd name="connsiteX2" fmla="*/ 182173 w 633009"/>
                <a:gd name="connsiteY2" fmla="*/ 342900 h 536487"/>
                <a:gd name="connsiteX3" fmla="*/ 105973 w 633009"/>
                <a:gd name="connsiteY3" fmla="*/ 388144 h 536487"/>
                <a:gd name="connsiteX4" fmla="*/ 39298 w 633009"/>
                <a:gd name="connsiteY4" fmla="*/ 431006 h 536487"/>
                <a:gd name="connsiteX5" fmla="*/ 5961 w 633009"/>
                <a:gd name="connsiteY5" fmla="*/ 476250 h 536487"/>
                <a:gd name="connsiteX6" fmla="*/ 15486 w 633009"/>
                <a:gd name="connsiteY6" fmla="*/ 519112 h 536487"/>
                <a:gd name="connsiteX7" fmla="*/ 153598 w 633009"/>
                <a:gd name="connsiteY7" fmla="*/ 533400 h 536487"/>
                <a:gd name="connsiteX8" fmla="*/ 444111 w 633009"/>
                <a:gd name="connsiteY8" fmla="*/ 533400 h 536487"/>
                <a:gd name="connsiteX9" fmla="*/ 615561 w 633009"/>
                <a:gd name="connsiteY9" fmla="*/ 500062 h 536487"/>
                <a:gd name="connsiteX10" fmla="*/ 622704 w 633009"/>
                <a:gd name="connsiteY10" fmla="*/ 450056 h 536487"/>
                <a:gd name="connsiteX11" fmla="*/ 575079 w 633009"/>
                <a:gd name="connsiteY11" fmla="*/ 409575 h 536487"/>
                <a:gd name="connsiteX12" fmla="*/ 470304 w 633009"/>
                <a:gd name="connsiteY12" fmla="*/ 354806 h 536487"/>
                <a:gd name="connsiteX13" fmla="*/ 353623 w 633009"/>
                <a:gd name="connsiteY13" fmla="*/ 304800 h 536487"/>
                <a:gd name="connsiteX14" fmla="*/ 339336 w 633009"/>
                <a:gd name="connsiteY14" fmla="*/ 204787 h 536487"/>
                <a:gd name="connsiteX15" fmla="*/ 339336 w 633009"/>
                <a:gd name="connsiteY15" fmla="*/ 47625 h 536487"/>
                <a:gd name="connsiteX16" fmla="*/ 332192 w 633009"/>
                <a:gd name="connsiteY16" fmla="*/ 0 h 536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33009" h="536487">
                  <a:moveTo>
                    <a:pt x="203604" y="0"/>
                  </a:moveTo>
                  <a:cubicBezTo>
                    <a:pt x="214915" y="86915"/>
                    <a:pt x="226226" y="173831"/>
                    <a:pt x="222654" y="230981"/>
                  </a:cubicBezTo>
                  <a:cubicBezTo>
                    <a:pt x="219082" y="288131"/>
                    <a:pt x="201620" y="316706"/>
                    <a:pt x="182173" y="342900"/>
                  </a:cubicBezTo>
                  <a:cubicBezTo>
                    <a:pt x="162726" y="369094"/>
                    <a:pt x="129786" y="373460"/>
                    <a:pt x="105973" y="388144"/>
                  </a:cubicBezTo>
                  <a:cubicBezTo>
                    <a:pt x="82160" y="402828"/>
                    <a:pt x="55967" y="416322"/>
                    <a:pt x="39298" y="431006"/>
                  </a:cubicBezTo>
                  <a:cubicBezTo>
                    <a:pt x="22629" y="445690"/>
                    <a:pt x="9930" y="461566"/>
                    <a:pt x="5961" y="476250"/>
                  </a:cubicBezTo>
                  <a:cubicBezTo>
                    <a:pt x="1992" y="490934"/>
                    <a:pt x="-9120" y="509587"/>
                    <a:pt x="15486" y="519112"/>
                  </a:cubicBezTo>
                  <a:cubicBezTo>
                    <a:pt x="40092" y="528637"/>
                    <a:pt x="82161" y="531019"/>
                    <a:pt x="153598" y="533400"/>
                  </a:cubicBezTo>
                  <a:cubicBezTo>
                    <a:pt x="225035" y="535781"/>
                    <a:pt x="367117" y="538956"/>
                    <a:pt x="444111" y="533400"/>
                  </a:cubicBezTo>
                  <a:cubicBezTo>
                    <a:pt x="521105" y="527844"/>
                    <a:pt x="585796" y="513953"/>
                    <a:pt x="615561" y="500062"/>
                  </a:cubicBezTo>
                  <a:cubicBezTo>
                    <a:pt x="645326" y="486171"/>
                    <a:pt x="629451" y="465137"/>
                    <a:pt x="622704" y="450056"/>
                  </a:cubicBezTo>
                  <a:cubicBezTo>
                    <a:pt x="615957" y="434975"/>
                    <a:pt x="600479" y="425450"/>
                    <a:pt x="575079" y="409575"/>
                  </a:cubicBezTo>
                  <a:cubicBezTo>
                    <a:pt x="549679" y="393700"/>
                    <a:pt x="507213" y="372269"/>
                    <a:pt x="470304" y="354806"/>
                  </a:cubicBezTo>
                  <a:cubicBezTo>
                    <a:pt x="433395" y="337343"/>
                    <a:pt x="375451" y="329803"/>
                    <a:pt x="353623" y="304800"/>
                  </a:cubicBezTo>
                  <a:cubicBezTo>
                    <a:pt x="331795" y="279797"/>
                    <a:pt x="341717" y="247650"/>
                    <a:pt x="339336" y="204787"/>
                  </a:cubicBezTo>
                  <a:cubicBezTo>
                    <a:pt x="336955" y="161925"/>
                    <a:pt x="340527" y="81756"/>
                    <a:pt x="339336" y="47625"/>
                  </a:cubicBezTo>
                  <a:cubicBezTo>
                    <a:pt x="338145" y="13494"/>
                    <a:pt x="335168" y="6747"/>
                    <a:pt x="332192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</p:grpSp>
      <p:grpSp>
        <p:nvGrpSpPr>
          <p:cNvPr id="73" name="Skupina 72"/>
          <p:cNvGrpSpPr/>
          <p:nvPr/>
        </p:nvGrpSpPr>
        <p:grpSpPr>
          <a:xfrm rot="1386833">
            <a:off x="5410757" y="2806189"/>
            <a:ext cx="432065" cy="408534"/>
            <a:chOff x="6218627" y="1071979"/>
            <a:chExt cx="633009" cy="557502"/>
          </a:xfrm>
        </p:grpSpPr>
        <p:sp>
          <p:nvSpPr>
            <p:cNvPr id="74" name="Volný tvar 73"/>
            <p:cNvSpPr/>
            <p:nvPr/>
          </p:nvSpPr>
          <p:spPr>
            <a:xfrm>
              <a:off x="6219153" y="1071979"/>
              <a:ext cx="622842" cy="554801"/>
            </a:xfrm>
            <a:custGeom>
              <a:avLst/>
              <a:gdLst>
                <a:gd name="connsiteX0" fmla="*/ 214436 w 627154"/>
                <a:gd name="connsiteY0" fmla="*/ 19061 h 582586"/>
                <a:gd name="connsiteX1" fmla="*/ 214436 w 627154"/>
                <a:gd name="connsiteY1" fmla="*/ 327405 h 582586"/>
                <a:gd name="connsiteX2" fmla="*/ 86845 w 627154"/>
                <a:gd name="connsiteY2" fmla="*/ 444363 h 582586"/>
                <a:gd name="connsiteX3" fmla="*/ 23050 w 627154"/>
                <a:gd name="connsiteY3" fmla="*/ 465628 h 582586"/>
                <a:gd name="connsiteX4" fmla="*/ 23050 w 627154"/>
                <a:gd name="connsiteY4" fmla="*/ 561321 h 582586"/>
                <a:gd name="connsiteX5" fmla="*/ 299496 w 627154"/>
                <a:gd name="connsiteY5" fmla="*/ 582586 h 582586"/>
                <a:gd name="connsiteX6" fmla="*/ 586575 w 627154"/>
                <a:gd name="connsiteY6" fmla="*/ 561321 h 582586"/>
                <a:gd name="connsiteX7" fmla="*/ 618473 w 627154"/>
                <a:gd name="connsiteY7" fmla="*/ 540056 h 582586"/>
                <a:gd name="connsiteX8" fmla="*/ 522780 w 627154"/>
                <a:gd name="connsiteY8" fmla="*/ 454996 h 582586"/>
                <a:gd name="connsiteX9" fmla="*/ 352659 w 627154"/>
                <a:gd name="connsiteY9" fmla="*/ 338038 h 582586"/>
                <a:gd name="connsiteX10" fmla="*/ 310129 w 627154"/>
                <a:gd name="connsiteY10" fmla="*/ 61591 h 582586"/>
                <a:gd name="connsiteX11" fmla="*/ 214436 w 627154"/>
                <a:gd name="connsiteY11" fmla="*/ 19061 h 582586"/>
                <a:gd name="connsiteX0" fmla="*/ 214436 w 625293"/>
                <a:gd name="connsiteY0" fmla="*/ 19061 h 582586"/>
                <a:gd name="connsiteX1" fmla="*/ 214436 w 625293"/>
                <a:gd name="connsiteY1" fmla="*/ 327405 h 582586"/>
                <a:gd name="connsiteX2" fmla="*/ 86845 w 625293"/>
                <a:gd name="connsiteY2" fmla="*/ 444363 h 582586"/>
                <a:gd name="connsiteX3" fmla="*/ 23050 w 625293"/>
                <a:gd name="connsiteY3" fmla="*/ 465628 h 582586"/>
                <a:gd name="connsiteX4" fmla="*/ 23050 w 625293"/>
                <a:gd name="connsiteY4" fmla="*/ 561321 h 582586"/>
                <a:gd name="connsiteX5" fmla="*/ 299496 w 625293"/>
                <a:gd name="connsiteY5" fmla="*/ 582586 h 582586"/>
                <a:gd name="connsiteX6" fmla="*/ 586575 w 625293"/>
                <a:gd name="connsiteY6" fmla="*/ 561321 h 582586"/>
                <a:gd name="connsiteX7" fmla="*/ 618473 w 625293"/>
                <a:gd name="connsiteY7" fmla="*/ 540056 h 582586"/>
                <a:gd name="connsiteX8" fmla="*/ 548974 w 625293"/>
                <a:gd name="connsiteY8" fmla="*/ 433565 h 582586"/>
                <a:gd name="connsiteX9" fmla="*/ 352659 w 625293"/>
                <a:gd name="connsiteY9" fmla="*/ 338038 h 582586"/>
                <a:gd name="connsiteX10" fmla="*/ 310129 w 625293"/>
                <a:gd name="connsiteY10" fmla="*/ 61591 h 582586"/>
                <a:gd name="connsiteX11" fmla="*/ 214436 w 625293"/>
                <a:gd name="connsiteY11" fmla="*/ 19061 h 582586"/>
                <a:gd name="connsiteX0" fmla="*/ 214436 w 623733"/>
                <a:gd name="connsiteY0" fmla="*/ 19061 h 582586"/>
                <a:gd name="connsiteX1" fmla="*/ 214436 w 623733"/>
                <a:gd name="connsiteY1" fmla="*/ 327405 h 582586"/>
                <a:gd name="connsiteX2" fmla="*/ 86845 w 623733"/>
                <a:gd name="connsiteY2" fmla="*/ 444363 h 582586"/>
                <a:gd name="connsiteX3" fmla="*/ 23050 w 623733"/>
                <a:gd name="connsiteY3" fmla="*/ 465628 h 582586"/>
                <a:gd name="connsiteX4" fmla="*/ 23050 w 623733"/>
                <a:gd name="connsiteY4" fmla="*/ 561321 h 582586"/>
                <a:gd name="connsiteX5" fmla="*/ 299496 w 623733"/>
                <a:gd name="connsiteY5" fmla="*/ 582586 h 582586"/>
                <a:gd name="connsiteX6" fmla="*/ 586575 w 623733"/>
                <a:gd name="connsiteY6" fmla="*/ 561321 h 582586"/>
                <a:gd name="connsiteX7" fmla="*/ 616091 w 623733"/>
                <a:gd name="connsiteY7" fmla="*/ 509100 h 582586"/>
                <a:gd name="connsiteX8" fmla="*/ 548974 w 623733"/>
                <a:gd name="connsiteY8" fmla="*/ 433565 h 582586"/>
                <a:gd name="connsiteX9" fmla="*/ 352659 w 623733"/>
                <a:gd name="connsiteY9" fmla="*/ 338038 h 582586"/>
                <a:gd name="connsiteX10" fmla="*/ 310129 w 623733"/>
                <a:gd name="connsiteY10" fmla="*/ 61591 h 582586"/>
                <a:gd name="connsiteX11" fmla="*/ 214436 w 623733"/>
                <a:gd name="connsiteY11" fmla="*/ 19061 h 582586"/>
                <a:gd name="connsiteX0" fmla="*/ 215398 w 624695"/>
                <a:gd name="connsiteY0" fmla="*/ 19061 h 582586"/>
                <a:gd name="connsiteX1" fmla="*/ 215398 w 624695"/>
                <a:gd name="connsiteY1" fmla="*/ 327405 h 582586"/>
                <a:gd name="connsiteX2" fmla="*/ 109239 w 624695"/>
                <a:gd name="connsiteY2" fmla="*/ 437219 h 582586"/>
                <a:gd name="connsiteX3" fmla="*/ 24012 w 624695"/>
                <a:gd name="connsiteY3" fmla="*/ 465628 h 582586"/>
                <a:gd name="connsiteX4" fmla="*/ 24012 w 624695"/>
                <a:gd name="connsiteY4" fmla="*/ 561321 h 582586"/>
                <a:gd name="connsiteX5" fmla="*/ 300458 w 624695"/>
                <a:gd name="connsiteY5" fmla="*/ 582586 h 582586"/>
                <a:gd name="connsiteX6" fmla="*/ 587537 w 624695"/>
                <a:gd name="connsiteY6" fmla="*/ 561321 h 582586"/>
                <a:gd name="connsiteX7" fmla="*/ 617053 w 624695"/>
                <a:gd name="connsiteY7" fmla="*/ 509100 h 582586"/>
                <a:gd name="connsiteX8" fmla="*/ 549936 w 624695"/>
                <a:gd name="connsiteY8" fmla="*/ 433565 h 582586"/>
                <a:gd name="connsiteX9" fmla="*/ 353621 w 624695"/>
                <a:gd name="connsiteY9" fmla="*/ 338038 h 582586"/>
                <a:gd name="connsiteX10" fmla="*/ 311091 w 624695"/>
                <a:gd name="connsiteY10" fmla="*/ 61591 h 582586"/>
                <a:gd name="connsiteX11" fmla="*/ 215398 w 624695"/>
                <a:gd name="connsiteY11" fmla="*/ 19061 h 582586"/>
                <a:gd name="connsiteX0" fmla="*/ 213545 w 622842"/>
                <a:gd name="connsiteY0" fmla="*/ 19061 h 582586"/>
                <a:gd name="connsiteX1" fmla="*/ 213545 w 622842"/>
                <a:gd name="connsiteY1" fmla="*/ 327405 h 582586"/>
                <a:gd name="connsiteX2" fmla="*/ 107386 w 622842"/>
                <a:gd name="connsiteY2" fmla="*/ 437219 h 582586"/>
                <a:gd name="connsiteX3" fmla="*/ 26921 w 622842"/>
                <a:gd name="connsiteY3" fmla="*/ 479916 h 582586"/>
                <a:gd name="connsiteX4" fmla="*/ 22159 w 622842"/>
                <a:gd name="connsiteY4" fmla="*/ 561321 h 582586"/>
                <a:gd name="connsiteX5" fmla="*/ 298605 w 622842"/>
                <a:gd name="connsiteY5" fmla="*/ 582586 h 582586"/>
                <a:gd name="connsiteX6" fmla="*/ 585684 w 622842"/>
                <a:gd name="connsiteY6" fmla="*/ 561321 h 582586"/>
                <a:gd name="connsiteX7" fmla="*/ 615200 w 622842"/>
                <a:gd name="connsiteY7" fmla="*/ 509100 h 582586"/>
                <a:gd name="connsiteX8" fmla="*/ 548083 w 622842"/>
                <a:gd name="connsiteY8" fmla="*/ 433565 h 582586"/>
                <a:gd name="connsiteX9" fmla="*/ 351768 w 622842"/>
                <a:gd name="connsiteY9" fmla="*/ 338038 h 582586"/>
                <a:gd name="connsiteX10" fmla="*/ 309238 w 622842"/>
                <a:gd name="connsiteY10" fmla="*/ 61591 h 582586"/>
                <a:gd name="connsiteX11" fmla="*/ 213545 w 622842"/>
                <a:gd name="connsiteY11" fmla="*/ 19061 h 582586"/>
                <a:gd name="connsiteX0" fmla="*/ 213545 w 622842"/>
                <a:gd name="connsiteY0" fmla="*/ 27533 h 591058"/>
                <a:gd name="connsiteX1" fmla="*/ 213545 w 622842"/>
                <a:gd name="connsiteY1" fmla="*/ 335877 h 591058"/>
                <a:gd name="connsiteX2" fmla="*/ 107386 w 622842"/>
                <a:gd name="connsiteY2" fmla="*/ 445691 h 591058"/>
                <a:gd name="connsiteX3" fmla="*/ 26921 w 622842"/>
                <a:gd name="connsiteY3" fmla="*/ 488388 h 591058"/>
                <a:gd name="connsiteX4" fmla="*/ 22159 w 622842"/>
                <a:gd name="connsiteY4" fmla="*/ 569793 h 591058"/>
                <a:gd name="connsiteX5" fmla="*/ 298605 w 622842"/>
                <a:gd name="connsiteY5" fmla="*/ 591058 h 591058"/>
                <a:gd name="connsiteX6" fmla="*/ 585684 w 622842"/>
                <a:gd name="connsiteY6" fmla="*/ 569793 h 591058"/>
                <a:gd name="connsiteX7" fmla="*/ 615200 w 622842"/>
                <a:gd name="connsiteY7" fmla="*/ 517572 h 591058"/>
                <a:gd name="connsiteX8" fmla="*/ 548083 w 622842"/>
                <a:gd name="connsiteY8" fmla="*/ 442037 h 591058"/>
                <a:gd name="connsiteX9" fmla="*/ 351768 w 622842"/>
                <a:gd name="connsiteY9" fmla="*/ 346510 h 591058"/>
                <a:gd name="connsiteX10" fmla="*/ 311619 w 622842"/>
                <a:gd name="connsiteY10" fmla="*/ 46251 h 591058"/>
                <a:gd name="connsiteX11" fmla="*/ 213545 w 622842"/>
                <a:gd name="connsiteY11" fmla="*/ 27533 h 591058"/>
                <a:gd name="connsiteX0" fmla="*/ 213545 w 622842"/>
                <a:gd name="connsiteY0" fmla="*/ 16552 h 580077"/>
                <a:gd name="connsiteX1" fmla="*/ 213545 w 622842"/>
                <a:gd name="connsiteY1" fmla="*/ 324896 h 580077"/>
                <a:gd name="connsiteX2" fmla="*/ 107386 w 622842"/>
                <a:gd name="connsiteY2" fmla="*/ 434710 h 580077"/>
                <a:gd name="connsiteX3" fmla="*/ 26921 w 622842"/>
                <a:gd name="connsiteY3" fmla="*/ 477407 h 580077"/>
                <a:gd name="connsiteX4" fmla="*/ 22159 w 622842"/>
                <a:gd name="connsiteY4" fmla="*/ 558812 h 580077"/>
                <a:gd name="connsiteX5" fmla="*/ 298605 w 622842"/>
                <a:gd name="connsiteY5" fmla="*/ 580077 h 580077"/>
                <a:gd name="connsiteX6" fmla="*/ 585684 w 622842"/>
                <a:gd name="connsiteY6" fmla="*/ 558812 h 580077"/>
                <a:gd name="connsiteX7" fmla="*/ 615200 w 622842"/>
                <a:gd name="connsiteY7" fmla="*/ 506591 h 580077"/>
                <a:gd name="connsiteX8" fmla="*/ 548083 w 622842"/>
                <a:gd name="connsiteY8" fmla="*/ 431056 h 580077"/>
                <a:gd name="connsiteX9" fmla="*/ 351768 w 622842"/>
                <a:gd name="connsiteY9" fmla="*/ 335529 h 580077"/>
                <a:gd name="connsiteX10" fmla="*/ 311619 w 622842"/>
                <a:gd name="connsiteY10" fmla="*/ 35270 h 580077"/>
                <a:gd name="connsiteX11" fmla="*/ 213545 w 622842"/>
                <a:gd name="connsiteY11" fmla="*/ 16552 h 580077"/>
                <a:gd name="connsiteX0" fmla="*/ 213545 w 622842"/>
                <a:gd name="connsiteY0" fmla="*/ 18793 h 582318"/>
                <a:gd name="connsiteX1" fmla="*/ 213545 w 622842"/>
                <a:gd name="connsiteY1" fmla="*/ 327137 h 582318"/>
                <a:gd name="connsiteX2" fmla="*/ 107386 w 622842"/>
                <a:gd name="connsiteY2" fmla="*/ 436951 h 582318"/>
                <a:gd name="connsiteX3" fmla="*/ 26921 w 622842"/>
                <a:gd name="connsiteY3" fmla="*/ 479648 h 582318"/>
                <a:gd name="connsiteX4" fmla="*/ 22159 w 622842"/>
                <a:gd name="connsiteY4" fmla="*/ 561053 h 582318"/>
                <a:gd name="connsiteX5" fmla="*/ 298605 w 622842"/>
                <a:gd name="connsiteY5" fmla="*/ 582318 h 582318"/>
                <a:gd name="connsiteX6" fmla="*/ 585684 w 622842"/>
                <a:gd name="connsiteY6" fmla="*/ 561053 h 582318"/>
                <a:gd name="connsiteX7" fmla="*/ 615200 w 622842"/>
                <a:gd name="connsiteY7" fmla="*/ 508832 h 582318"/>
                <a:gd name="connsiteX8" fmla="*/ 548083 w 622842"/>
                <a:gd name="connsiteY8" fmla="*/ 433297 h 582318"/>
                <a:gd name="connsiteX9" fmla="*/ 351768 w 622842"/>
                <a:gd name="connsiteY9" fmla="*/ 337770 h 582318"/>
                <a:gd name="connsiteX10" fmla="*/ 311619 w 622842"/>
                <a:gd name="connsiteY10" fmla="*/ 37511 h 582318"/>
                <a:gd name="connsiteX11" fmla="*/ 213545 w 622842"/>
                <a:gd name="connsiteY11" fmla="*/ 18793 h 582318"/>
                <a:gd name="connsiteX0" fmla="*/ 206401 w 622842"/>
                <a:gd name="connsiteY0" fmla="*/ 35975 h 582831"/>
                <a:gd name="connsiteX1" fmla="*/ 213545 w 622842"/>
                <a:gd name="connsiteY1" fmla="*/ 327650 h 582831"/>
                <a:gd name="connsiteX2" fmla="*/ 107386 w 622842"/>
                <a:gd name="connsiteY2" fmla="*/ 437464 h 582831"/>
                <a:gd name="connsiteX3" fmla="*/ 26921 w 622842"/>
                <a:gd name="connsiteY3" fmla="*/ 480161 h 582831"/>
                <a:gd name="connsiteX4" fmla="*/ 22159 w 622842"/>
                <a:gd name="connsiteY4" fmla="*/ 561566 h 582831"/>
                <a:gd name="connsiteX5" fmla="*/ 298605 w 622842"/>
                <a:gd name="connsiteY5" fmla="*/ 582831 h 582831"/>
                <a:gd name="connsiteX6" fmla="*/ 585684 w 622842"/>
                <a:gd name="connsiteY6" fmla="*/ 561566 h 582831"/>
                <a:gd name="connsiteX7" fmla="*/ 615200 w 622842"/>
                <a:gd name="connsiteY7" fmla="*/ 509345 h 582831"/>
                <a:gd name="connsiteX8" fmla="*/ 548083 w 622842"/>
                <a:gd name="connsiteY8" fmla="*/ 433810 h 582831"/>
                <a:gd name="connsiteX9" fmla="*/ 351768 w 622842"/>
                <a:gd name="connsiteY9" fmla="*/ 338283 h 582831"/>
                <a:gd name="connsiteX10" fmla="*/ 311619 w 622842"/>
                <a:gd name="connsiteY10" fmla="*/ 38024 h 582831"/>
                <a:gd name="connsiteX11" fmla="*/ 206401 w 622842"/>
                <a:gd name="connsiteY11" fmla="*/ 35975 h 582831"/>
                <a:gd name="connsiteX0" fmla="*/ 206401 w 622842"/>
                <a:gd name="connsiteY0" fmla="*/ 21605 h 568461"/>
                <a:gd name="connsiteX1" fmla="*/ 213545 w 622842"/>
                <a:gd name="connsiteY1" fmla="*/ 313280 h 568461"/>
                <a:gd name="connsiteX2" fmla="*/ 107386 w 622842"/>
                <a:gd name="connsiteY2" fmla="*/ 423094 h 568461"/>
                <a:gd name="connsiteX3" fmla="*/ 26921 w 622842"/>
                <a:gd name="connsiteY3" fmla="*/ 465791 h 568461"/>
                <a:gd name="connsiteX4" fmla="*/ 22159 w 622842"/>
                <a:gd name="connsiteY4" fmla="*/ 547196 h 568461"/>
                <a:gd name="connsiteX5" fmla="*/ 298605 w 622842"/>
                <a:gd name="connsiteY5" fmla="*/ 568461 h 568461"/>
                <a:gd name="connsiteX6" fmla="*/ 585684 w 622842"/>
                <a:gd name="connsiteY6" fmla="*/ 547196 h 568461"/>
                <a:gd name="connsiteX7" fmla="*/ 615200 w 622842"/>
                <a:gd name="connsiteY7" fmla="*/ 494975 h 568461"/>
                <a:gd name="connsiteX8" fmla="*/ 548083 w 622842"/>
                <a:gd name="connsiteY8" fmla="*/ 419440 h 568461"/>
                <a:gd name="connsiteX9" fmla="*/ 351768 w 622842"/>
                <a:gd name="connsiteY9" fmla="*/ 323913 h 568461"/>
                <a:gd name="connsiteX10" fmla="*/ 311619 w 622842"/>
                <a:gd name="connsiteY10" fmla="*/ 23654 h 568461"/>
                <a:gd name="connsiteX11" fmla="*/ 206401 w 622842"/>
                <a:gd name="connsiteY11" fmla="*/ 21605 h 568461"/>
                <a:gd name="connsiteX0" fmla="*/ 206401 w 622842"/>
                <a:gd name="connsiteY0" fmla="*/ 7945 h 554801"/>
                <a:gd name="connsiteX1" fmla="*/ 213545 w 622842"/>
                <a:gd name="connsiteY1" fmla="*/ 299620 h 554801"/>
                <a:gd name="connsiteX2" fmla="*/ 107386 w 622842"/>
                <a:gd name="connsiteY2" fmla="*/ 409434 h 554801"/>
                <a:gd name="connsiteX3" fmla="*/ 26921 w 622842"/>
                <a:gd name="connsiteY3" fmla="*/ 452131 h 554801"/>
                <a:gd name="connsiteX4" fmla="*/ 22159 w 622842"/>
                <a:gd name="connsiteY4" fmla="*/ 533536 h 554801"/>
                <a:gd name="connsiteX5" fmla="*/ 298605 w 622842"/>
                <a:gd name="connsiteY5" fmla="*/ 554801 h 554801"/>
                <a:gd name="connsiteX6" fmla="*/ 585684 w 622842"/>
                <a:gd name="connsiteY6" fmla="*/ 533536 h 554801"/>
                <a:gd name="connsiteX7" fmla="*/ 615200 w 622842"/>
                <a:gd name="connsiteY7" fmla="*/ 481315 h 554801"/>
                <a:gd name="connsiteX8" fmla="*/ 548083 w 622842"/>
                <a:gd name="connsiteY8" fmla="*/ 405780 h 554801"/>
                <a:gd name="connsiteX9" fmla="*/ 351768 w 622842"/>
                <a:gd name="connsiteY9" fmla="*/ 310253 h 554801"/>
                <a:gd name="connsiteX10" fmla="*/ 311619 w 622842"/>
                <a:gd name="connsiteY10" fmla="*/ 9994 h 554801"/>
                <a:gd name="connsiteX11" fmla="*/ 206401 w 622842"/>
                <a:gd name="connsiteY11" fmla="*/ 7945 h 5548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22842" h="554801">
                  <a:moveTo>
                    <a:pt x="206401" y="7945"/>
                  </a:moveTo>
                  <a:cubicBezTo>
                    <a:pt x="182911" y="10972"/>
                    <a:pt x="230047" y="232705"/>
                    <a:pt x="213545" y="299620"/>
                  </a:cubicBezTo>
                  <a:cubicBezTo>
                    <a:pt x="197043" y="366535"/>
                    <a:pt x="138490" y="384016"/>
                    <a:pt x="107386" y="409434"/>
                  </a:cubicBezTo>
                  <a:cubicBezTo>
                    <a:pt x="76282" y="434852"/>
                    <a:pt x="41125" y="431447"/>
                    <a:pt x="26921" y="452131"/>
                  </a:cubicBezTo>
                  <a:cubicBezTo>
                    <a:pt x="12717" y="472815"/>
                    <a:pt x="-23122" y="516424"/>
                    <a:pt x="22159" y="533536"/>
                  </a:cubicBezTo>
                  <a:cubicBezTo>
                    <a:pt x="67440" y="550648"/>
                    <a:pt x="204684" y="554801"/>
                    <a:pt x="298605" y="554801"/>
                  </a:cubicBezTo>
                  <a:cubicBezTo>
                    <a:pt x="392526" y="554801"/>
                    <a:pt x="532918" y="545784"/>
                    <a:pt x="585684" y="533536"/>
                  </a:cubicBezTo>
                  <a:cubicBezTo>
                    <a:pt x="638450" y="521288"/>
                    <a:pt x="621467" y="502608"/>
                    <a:pt x="615200" y="481315"/>
                  </a:cubicBezTo>
                  <a:cubicBezTo>
                    <a:pt x="608933" y="460022"/>
                    <a:pt x="591988" y="434290"/>
                    <a:pt x="548083" y="405780"/>
                  </a:cubicBezTo>
                  <a:cubicBezTo>
                    <a:pt x="504178" y="377270"/>
                    <a:pt x="387210" y="375820"/>
                    <a:pt x="351768" y="310253"/>
                  </a:cubicBezTo>
                  <a:cubicBezTo>
                    <a:pt x="316326" y="244686"/>
                    <a:pt x="364422" y="29423"/>
                    <a:pt x="311619" y="9994"/>
                  </a:cubicBezTo>
                  <a:cubicBezTo>
                    <a:pt x="258816" y="-9435"/>
                    <a:pt x="229891" y="4918"/>
                    <a:pt x="206401" y="7945"/>
                  </a:cubicBez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>
                <a:solidFill>
                  <a:schemeClr val="accent1">
                    <a:lumMod val="20000"/>
                    <a:lumOff val="80000"/>
                  </a:schemeClr>
                </a:solidFill>
              </a:endParaRPr>
            </a:p>
          </p:txBody>
        </p:sp>
        <p:sp>
          <p:nvSpPr>
            <p:cNvPr id="77" name="Volný tvar 76"/>
            <p:cNvSpPr/>
            <p:nvPr/>
          </p:nvSpPr>
          <p:spPr>
            <a:xfrm>
              <a:off x="6218627" y="1092994"/>
              <a:ext cx="633009" cy="536487"/>
            </a:xfrm>
            <a:custGeom>
              <a:avLst/>
              <a:gdLst>
                <a:gd name="connsiteX0" fmla="*/ 203604 w 633009"/>
                <a:gd name="connsiteY0" fmla="*/ 0 h 536487"/>
                <a:gd name="connsiteX1" fmla="*/ 222654 w 633009"/>
                <a:gd name="connsiteY1" fmla="*/ 230981 h 536487"/>
                <a:gd name="connsiteX2" fmla="*/ 182173 w 633009"/>
                <a:gd name="connsiteY2" fmla="*/ 342900 h 536487"/>
                <a:gd name="connsiteX3" fmla="*/ 65492 w 633009"/>
                <a:gd name="connsiteY3" fmla="*/ 402431 h 536487"/>
                <a:gd name="connsiteX4" fmla="*/ 39298 w 633009"/>
                <a:gd name="connsiteY4" fmla="*/ 431006 h 536487"/>
                <a:gd name="connsiteX5" fmla="*/ 5961 w 633009"/>
                <a:gd name="connsiteY5" fmla="*/ 476250 h 536487"/>
                <a:gd name="connsiteX6" fmla="*/ 15486 w 633009"/>
                <a:gd name="connsiteY6" fmla="*/ 519112 h 536487"/>
                <a:gd name="connsiteX7" fmla="*/ 153598 w 633009"/>
                <a:gd name="connsiteY7" fmla="*/ 533400 h 536487"/>
                <a:gd name="connsiteX8" fmla="*/ 444111 w 633009"/>
                <a:gd name="connsiteY8" fmla="*/ 533400 h 536487"/>
                <a:gd name="connsiteX9" fmla="*/ 615561 w 633009"/>
                <a:gd name="connsiteY9" fmla="*/ 500062 h 536487"/>
                <a:gd name="connsiteX10" fmla="*/ 622704 w 633009"/>
                <a:gd name="connsiteY10" fmla="*/ 471487 h 536487"/>
                <a:gd name="connsiteX11" fmla="*/ 575079 w 633009"/>
                <a:gd name="connsiteY11" fmla="*/ 409575 h 536487"/>
                <a:gd name="connsiteX12" fmla="*/ 470304 w 633009"/>
                <a:gd name="connsiteY12" fmla="*/ 354806 h 536487"/>
                <a:gd name="connsiteX13" fmla="*/ 353623 w 633009"/>
                <a:gd name="connsiteY13" fmla="*/ 304800 h 536487"/>
                <a:gd name="connsiteX14" fmla="*/ 339336 w 633009"/>
                <a:gd name="connsiteY14" fmla="*/ 204787 h 536487"/>
                <a:gd name="connsiteX15" fmla="*/ 339336 w 633009"/>
                <a:gd name="connsiteY15" fmla="*/ 47625 h 536487"/>
                <a:gd name="connsiteX16" fmla="*/ 332192 w 633009"/>
                <a:gd name="connsiteY16" fmla="*/ 0 h 536487"/>
                <a:gd name="connsiteX0" fmla="*/ 203604 w 633009"/>
                <a:gd name="connsiteY0" fmla="*/ 0 h 536487"/>
                <a:gd name="connsiteX1" fmla="*/ 222654 w 633009"/>
                <a:gd name="connsiteY1" fmla="*/ 230981 h 536487"/>
                <a:gd name="connsiteX2" fmla="*/ 182173 w 633009"/>
                <a:gd name="connsiteY2" fmla="*/ 342900 h 536487"/>
                <a:gd name="connsiteX3" fmla="*/ 105973 w 633009"/>
                <a:gd name="connsiteY3" fmla="*/ 388144 h 536487"/>
                <a:gd name="connsiteX4" fmla="*/ 39298 w 633009"/>
                <a:gd name="connsiteY4" fmla="*/ 431006 h 536487"/>
                <a:gd name="connsiteX5" fmla="*/ 5961 w 633009"/>
                <a:gd name="connsiteY5" fmla="*/ 476250 h 536487"/>
                <a:gd name="connsiteX6" fmla="*/ 15486 w 633009"/>
                <a:gd name="connsiteY6" fmla="*/ 519112 h 536487"/>
                <a:gd name="connsiteX7" fmla="*/ 153598 w 633009"/>
                <a:gd name="connsiteY7" fmla="*/ 533400 h 536487"/>
                <a:gd name="connsiteX8" fmla="*/ 444111 w 633009"/>
                <a:gd name="connsiteY8" fmla="*/ 533400 h 536487"/>
                <a:gd name="connsiteX9" fmla="*/ 615561 w 633009"/>
                <a:gd name="connsiteY9" fmla="*/ 500062 h 536487"/>
                <a:gd name="connsiteX10" fmla="*/ 622704 w 633009"/>
                <a:gd name="connsiteY10" fmla="*/ 471487 h 536487"/>
                <a:gd name="connsiteX11" fmla="*/ 575079 w 633009"/>
                <a:gd name="connsiteY11" fmla="*/ 409575 h 536487"/>
                <a:gd name="connsiteX12" fmla="*/ 470304 w 633009"/>
                <a:gd name="connsiteY12" fmla="*/ 354806 h 536487"/>
                <a:gd name="connsiteX13" fmla="*/ 353623 w 633009"/>
                <a:gd name="connsiteY13" fmla="*/ 304800 h 536487"/>
                <a:gd name="connsiteX14" fmla="*/ 339336 w 633009"/>
                <a:gd name="connsiteY14" fmla="*/ 204787 h 536487"/>
                <a:gd name="connsiteX15" fmla="*/ 339336 w 633009"/>
                <a:gd name="connsiteY15" fmla="*/ 47625 h 536487"/>
                <a:gd name="connsiteX16" fmla="*/ 332192 w 633009"/>
                <a:gd name="connsiteY16" fmla="*/ 0 h 536487"/>
                <a:gd name="connsiteX0" fmla="*/ 203604 w 633009"/>
                <a:gd name="connsiteY0" fmla="*/ 0 h 536487"/>
                <a:gd name="connsiteX1" fmla="*/ 222654 w 633009"/>
                <a:gd name="connsiteY1" fmla="*/ 230981 h 536487"/>
                <a:gd name="connsiteX2" fmla="*/ 182173 w 633009"/>
                <a:gd name="connsiteY2" fmla="*/ 342900 h 536487"/>
                <a:gd name="connsiteX3" fmla="*/ 105973 w 633009"/>
                <a:gd name="connsiteY3" fmla="*/ 388144 h 536487"/>
                <a:gd name="connsiteX4" fmla="*/ 39298 w 633009"/>
                <a:gd name="connsiteY4" fmla="*/ 431006 h 536487"/>
                <a:gd name="connsiteX5" fmla="*/ 5961 w 633009"/>
                <a:gd name="connsiteY5" fmla="*/ 476250 h 536487"/>
                <a:gd name="connsiteX6" fmla="*/ 15486 w 633009"/>
                <a:gd name="connsiteY6" fmla="*/ 519112 h 536487"/>
                <a:gd name="connsiteX7" fmla="*/ 153598 w 633009"/>
                <a:gd name="connsiteY7" fmla="*/ 533400 h 536487"/>
                <a:gd name="connsiteX8" fmla="*/ 444111 w 633009"/>
                <a:gd name="connsiteY8" fmla="*/ 533400 h 536487"/>
                <a:gd name="connsiteX9" fmla="*/ 615561 w 633009"/>
                <a:gd name="connsiteY9" fmla="*/ 500062 h 536487"/>
                <a:gd name="connsiteX10" fmla="*/ 622704 w 633009"/>
                <a:gd name="connsiteY10" fmla="*/ 450056 h 536487"/>
                <a:gd name="connsiteX11" fmla="*/ 575079 w 633009"/>
                <a:gd name="connsiteY11" fmla="*/ 409575 h 536487"/>
                <a:gd name="connsiteX12" fmla="*/ 470304 w 633009"/>
                <a:gd name="connsiteY12" fmla="*/ 354806 h 536487"/>
                <a:gd name="connsiteX13" fmla="*/ 353623 w 633009"/>
                <a:gd name="connsiteY13" fmla="*/ 304800 h 536487"/>
                <a:gd name="connsiteX14" fmla="*/ 339336 w 633009"/>
                <a:gd name="connsiteY14" fmla="*/ 204787 h 536487"/>
                <a:gd name="connsiteX15" fmla="*/ 339336 w 633009"/>
                <a:gd name="connsiteY15" fmla="*/ 47625 h 536487"/>
                <a:gd name="connsiteX16" fmla="*/ 332192 w 633009"/>
                <a:gd name="connsiteY16" fmla="*/ 0 h 536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33009" h="536487">
                  <a:moveTo>
                    <a:pt x="203604" y="0"/>
                  </a:moveTo>
                  <a:cubicBezTo>
                    <a:pt x="214915" y="86915"/>
                    <a:pt x="226226" y="173831"/>
                    <a:pt x="222654" y="230981"/>
                  </a:cubicBezTo>
                  <a:cubicBezTo>
                    <a:pt x="219082" y="288131"/>
                    <a:pt x="201620" y="316706"/>
                    <a:pt x="182173" y="342900"/>
                  </a:cubicBezTo>
                  <a:cubicBezTo>
                    <a:pt x="162726" y="369094"/>
                    <a:pt x="129786" y="373460"/>
                    <a:pt x="105973" y="388144"/>
                  </a:cubicBezTo>
                  <a:cubicBezTo>
                    <a:pt x="82160" y="402828"/>
                    <a:pt x="55967" y="416322"/>
                    <a:pt x="39298" y="431006"/>
                  </a:cubicBezTo>
                  <a:cubicBezTo>
                    <a:pt x="22629" y="445690"/>
                    <a:pt x="9930" y="461566"/>
                    <a:pt x="5961" y="476250"/>
                  </a:cubicBezTo>
                  <a:cubicBezTo>
                    <a:pt x="1992" y="490934"/>
                    <a:pt x="-9120" y="509587"/>
                    <a:pt x="15486" y="519112"/>
                  </a:cubicBezTo>
                  <a:cubicBezTo>
                    <a:pt x="40092" y="528637"/>
                    <a:pt x="82161" y="531019"/>
                    <a:pt x="153598" y="533400"/>
                  </a:cubicBezTo>
                  <a:cubicBezTo>
                    <a:pt x="225035" y="535781"/>
                    <a:pt x="367117" y="538956"/>
                    <a:pt x="444111" y="533400"/>
                  </a:cubicBezTo>
                  <a:cubicBezTo>
                    <a:pt x="521105" y="527844"/>
                    <a:pt x="585796" y="513953"/>
                    <a:pt x="615561" y="500062"/>
                  </a:cubicBezTo>
                  <a:cubicBezTo>
                    <a:pt x="645326" y="486171"/>
                    <a:pt x="629451" y="465137"/>
                    <a:pt x="622704" y="450056"/>
                  </a:cubicBezTo>
                  <a:cubicBezTo>
                    <a:pt x="615957" y="434975"/>
                    <a:pt x="600479" y="425450"/>
                    <a:pt x="575079" y="409575"/>
                  </a:cubicBezTo>
                  <a:cubicBezTo>
                    <a:pt x="549679" y="393700"/>
                    <a:pt x="507213" y="372269"/>
                    <a:pt x="470304" y="354806"/>
                  </a:cubicBezTo>
                  <a:cubicBezTo>
                    <a:pt x="433395" y="337343"/>
                    <a:pt x="375451" y="329803"/>
                    <a:pt x="353623" y="304800"/>
                  </a:cubicBezTo>
                  <a:cubicBezTo>
                    <a:pt x="331795" y="279797"/>
                    <a:pt x="341717" y="247650"/>
                    <a:pt x="339336" y="204787"/>
                  </a:cubicBezTo>
                  <a:cubicBezTo>
                    <a:pt x="336955" y="161925"/>
                    <a:pt x="340527" y="81756"/>
                    <a:pt x="339336" y="47625"/>
                  </a:cubicBezTo>
                  <a:cubicBezTo>
                    <a:pt x="338145" y="13494"/>
                    <a:pt x="335168" y="6747"/>
                    <a:pt x="332192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</p:grpSp>
      <p:grpSp>
        <p:nvGrpSpPr>
          <p:cNvPr id="78" name="Skupina 77"/>
          <p:cNvGrpSpPr/>
          <p:nvPr/>
        </p:nvGrpSpPr>
        <p:grpSpPr>
          <a:xfrm>
            <a:off x="2949445" y="2870218"/>
            <a:ext cx="432065" cy="408534"/>
            <a:chOff x="6218627" y="1071979"/>
            <a:chExt cx="633009" cy="557502"/>
          </a:xfrm>
        </p:grpSpPr>
        <p:sp>
          <p:nvSpPr>
            <p:cNvPr id="79" name="Volný tvar 78"/>
            <p:cNvSpPr/>
            <p:nvPr/>
          </p:nvSpPr>
          <p:spPr>
            <a:xfrm>
              <a:off x="6219153" y="1071979"/>
              <a:ext cx="622842" cy="554801"/>
            </a:xfrm>
            <a:custGeom>
              <a:avLst/>
              <a:gdLst>
                <a:gd name="connsiteX0" fmla="*/ 214436 w 627154"/>
                <a:gd name="connsiteY0" fmla="*/ 19061 h 582586"/>
                <a:gd name="connsiteX1" fmla="*/ 214436 w 627154"/>
                <a:gd name="connsiteY1" fmla="*/ 327405 h 582586"/>
                <a:gd name="connsiteX2" fmla="*/ 86845 w 627154"/>
                <a:gd name="connsiteY2" fmla="*/ 444363 h 582586"/>
                <a:gd name="connsiteX3" fmla="*/ 23050 w 627154"/>
                <a:gd name="connsiteY3" fmla="*/ 465628 h 582586"/>
                <a:gd name="connsiteX4" fmla="*/ 23050 w 627154"/>
                <a:gd name="connsiteY4" fmla="*/ 561321 h 582586"/>
                <a:gd name="connsiteX5" fmla="*/ 299496 w 627154"/>
                <a:gd name="connsiteY5" fmla="*/ 582586 h 582586"/>
                <a:gd name="connsiteX6" fmla="*/ 586575 w 627154"/>
                <a:gd name="connsiteY6" fmla="*/ 561321 h 582586"/>
                <a:gd name="connsiteX7" fmla="*/ 618473 w 627154"/>
                <a:gd name="connsiteY7" fmla="*/ 540056 h 582586"/>
                <a:gd name="connsiteX8" fmla="*/ 522780 w 627154"/>
                <a:gd name="connsiteY8" fmla="*/ 454996 h 582586"/>
                <a:gd name="connsiteX9" fmla="*/ 352659 w 627154"/>
                <a:gd name="connsiteY9" fmla="*/ 338038 h 582586"/>
                <a:gd name="connsiteX10" fmla="*/ 310129 w 627154"/>
                <a:gd name="connsiteY10" fmla="*/ 61591 h 582586"/>
                <a:gd name="connsiteX11" fmla="*/ 214436 w 627154"/>
                <a:gd name="connsiteY11" fmla="*/ 19061 h 582586"/>
                <a:gd name="connsiteX0" fmla="*/ 214436 w 625293"/>
                <a:gd name="connsiteY0" fmla="*/ 19061 h 582586"/>
                <a:gd name="connsiteX1" fmla="*/ 214436 w 625293"/>
                <a:gd name="connsiteY1" fmla="*/ 327405 h 582586"/>
                <a:gd name="connsiteX2" fmla="*/ 86845 w 625293"/>
                <a:gd name="connsiteY2" fmla="*/ 444363 h 582586"/>
                <a:gd name="connsiteX3" fmla="*/ 23050 w 625293"/>
                <a:gd name="connsiteY3" fmla="*/ 465628 h 582586"/>
                <a:gd name="connsiteX4" fmla="*/ 23050 w 625293"/>
                <a:gd name="connsiteY4" fmla="*/ 561321 h 582586"/>
                <a:gd name="connsiteX5" fmla="*/ 299496 w 625293"/>
                <a:gd name="connsiteY5" fmla="*/ 582586 h 582586"/>
                <a:gd name="connsiteX6" fmla="*/ 586575 w 625293"/>
                <a:gd name="connsiteY6" fmla="*/ 561321 h 582586"/>
                <a:gd name="connsiteX7" fmla="*/ 618473 w 625293"/>
                <a:gd name="connsiteY7" fmla="*/ 540056 h 582586"/>
                <a:gd name="connsiteX8" fmla="*/ 548974 w 625293"/>
                <a:gd name="connsiteY8" fmla="*/ 433565 h 582586"/>
                <a:gd name="connsiteX9" fmla="*/ 352659 w 625293"/>
                <a:gd name="connsiteY9" fmla="*/ 338038 h 582586"/>
                <a:gd name="connsiteX10" fmla="*/ 310129 w 625293"/>
                <a:gd name="connsiteY10" fmla="*/ 61591 h 582586"/>
                <a:gd name="connsiteX11" fmla="*/ 214436 w 625293"/>
                <a:gd name="connsiteY11" fmla="*/ 19061 h 582586"/>
                <a:gd name="connsiteX0" fmla="*/ 214436 w 623733"/>
                <a:gd name="connsiteY0" fmla="*/ 19061 h 582586"/>
                <a:gd name="connsiteX1" fmla="*/ 214436 w 623733"/>
                <a:gd name="connsiteY1" fmla="*/ 327405 h 582586"/>
                <a:gd name="connsiteX2" fmla="*/ 86845 w 623733"/>
                <a:gd name="connsiteY2" fmla="*/ 444363 h 582586"/>
                <a:gd name="connsiteX3" fmla="*/ 23050 w 623733"/>
                <a:gd name="connsiteY3" fmla="*/ 465628 h 582586"/>
                <a:gd name="connsiteX4" fmla="*/ 23050 w 623733"/>
                <a:gd name="connsiteY4" fmla="*/ 561321 h 582586"/>
                <a:gd name="connsiteX5" fmla="*/ 299496 w 623733"/>
                <a:gd name="connsiteY5" fmla="*/ 582586 h 582586"/>
                <a:gd name="connsiteX6" fmla="*/ 586575 w 623733"/>
                <a:gd name="connsiteY6" fmla="*/ 561321 h 582586"/>
                <a:gd name="connsiteX7" fmla="*/ 616091 w 623733"/>
                <a:gd name="connsiteY7" fmla="*/ 509100 h 582586"/>
                <a:gd name="connsiteX8" fmla="*/ 548974 w 623733"/>
                <a:gd name="connsiteY8" fmla="*/ 433565 h 582586"/>
                <a:gd name="connsiteX9" fmla="*/ 352659 w 623733"/>
                <a:gd name="connsiteY9" fmla="*/ 338038 h 582586"/>
                <a:gd name="connsiteX10" fmla="*/ 310129 w 623733"/>
                <a:gd name="connsiteY10" fmla="*/ 61591 h 582586"/>
                <a:gd name="connsiteX11" fmla="*/ 214436 w 623733"/>
                <a:gd name="connsiteY11" fmla="*/ 19061 h 582586"/>
                <a:gd name="connsiteX0" fmla="*/ 215398 w 624695"/>
                <a:gd name="connsiteY0" fmla="*/ 19061 h 582586"/>
                <a:gd name="connsiteX1" fmla="*/ 215398 w 624695"/>
                <a:gd name="connsiteY1" fmla="*/ 327405 h 582586"/>
                <a:gd name="connsiteX2" fmla="*/ 109239 w 624695"/>
                <a:gd name="connsiteY2" fmla="*/ 437219 h 582586"/>
                <a:gd name="connsiteX3" fmla="*/ 24012 w 624695"/>
                <a:gd name="connsiteY3" fmla="*/ 465628 h 582586"/>
                <a:gd name="connsiteX4" fmla="*/ 24012 w 624695"/>
                <a:gd name="connsiteY4" fmla="*/ 561321 h 582586"/>
                <a:gd name="connsiteX5" fmla="*/ 300458 w 624695"/>
                <a:gd name="connsiteY5" fmla="*/ 582586 h 582586"/>
                <a:gd name="connsiteX6" fmla="*/ 587537 w 624695"/>
                <a:gd name="connsiteY6" fmla="*/ 561321 h 582586"/>
                <a:gd name="connsiteX7" fmla="*/ 617053 w 624695"/>
                <a:gd name="connsiteY7" fmla="*/ 509100 h 582586"/>
                <a:gd name="connsiteX8" fmla="*/ 549936 w 624695"/>
                <a:gd name="connsiteY8" fmla="*/ 433565 h 582586"/>
                <a:gd name="connsiteX9" fmla="*/ 353621 w 624695"/>
                <a:gd name="connsiteY9" fmla="*/ 338038 h 582586"/>
                <a:gd name="connsiteX10" fmla="*/ 311091 w 624695"/>
                <a:gd name="connsiteY10" fmla="*/ 61591 h 582586"/>
                <a:gd name="connsiteX11" fmla="*/ 215398 w 624695"/>
                <a:gd name="connsiteY11" fmla="*/ 19061 h 582586"/>
                <a:gd name="connsiteX0" fmla="*/ 213545 w 622842"/>
                <a:gd name="connsiteY0" fmla="*/ 19061 h 582586"/>
                <a:gd name="connsiteX1" fmla="*/ 213545 w 622842"/>
                <a:gd name="connsiteY1" fmla="*/ 327405 h 582586"/>
                <a:gd name="connsiteX2" fmla="*/ 107386 w 622842"/>
                <a:gd name="connsiteY2" fmla="*/ 437219 h 582586"/>
                <a:gd name="connsiteX3" fmla="*/ 26921 w 622842"/>
                <a:gd name="connsiteY3" fmla="*/ 479916 h 582586"/>
                <a:gd name="connsiteX4" fmla="*/ 22159 w 622842"/>
                <a:gd name="connsiteY4" fmla="*/ 561321 h 582586"/>
                <a:gd name="connsiteX5" fmla="*/ 298605 w 622842"/>
                <a:gd name="connsiteY5" fmla="*/ 582586 h 582586"/>
                <a:gd name="connsiteX6" fmla="*/ 585684 w 622842"/>
                <a:gd name="connsiteY6" fmla="*/ 561321 h 582586"/>
                <a:gd name="connsiteX7" fmla="*/ 615200 w 622842"/>
                <a:gd name="connsiteY7" fmla="*/ 509100 h 582586"/>
                <a:gd name="connsiteX8" fmla="*/ 548083 w 622842"/>
                <a:gd name="connsiteY8" fmla="*/ 433565 h 582586"/>
                <a:gd name="connsiteX9" fmla="*/ 351768 w 622842"/>
                <a:gd name="connsiteY9" fmla="*/ 338038 h 582586"/>
                <a:gd name="connsiteX10" fmla="*/ 309238 w 622842"/>
                <a:gd name="connsiteY10" fmla="*/ 61591 h 582586"/>
                <a:gd name="connsiteX11" fmla="*/ 213545 w 622842"/>
                <a:gd name="connsiteY11" fmla="*/ 19061 h 582586"/>
                <a:gd name="connsiteX0" fmla="*/ 213545 w 622842"/>
                <a:gd name="connsiteY0" fmla="*/ 27533 h 591058"/>
                <a:gd name="connsiteX1" fmla="*/ 213545 w 622842"/>
                <a:gd name="connsiteY1" fmla="*/ 335877 h 591058"/>
                <a:gd name="connsiteX2" fmla="*/ 107386 w 622842"/>
                <a:gd name="connsiteY2" fmla="*/ 445691 h 591058"/>
                <a:gd name="connsiteX3" fmla="*/ 26921 w 622842"/>
                <a:gd name="connsiteY3" fmla="*/ 488388 h 591058"/>
                <a:gd name="connsiteX4" fmla="*/ 22159 w 622842"/>
                <a:gd name="connsiteY4" fmla="*/ 569793 h 591058"/>
                <a:gd name="connsiteX5" fmla="*/ 298605 w 622842"/>
                <a:gd name="connsiteY5" fmla="*/ 591058 h 591058"/>
                <a:gd name="connsiteX6" fmla="*/ 585684 w 622842"/>
                <a:gd name="connsiteY6" fmla="*/ 569793 h 591058"/>
                <a:gd name="connsiteX7" fmla="*/ 615200 w 622842"/>
                <a:gd name="connsiteY7" fmla="*/ 517572 h 591058"/>
                <a:gd name="connsiteX8" fmla="*/ 548083 w 622842"/>
                <a:gd name="connsiteY8" fmla="*/ 442037 h 591058"/>
                <a:gd name="connsiteX9" fmla="*/ 351768 w 622842"/>
                <a:gd name="connsiteY9" fmla="*/ 346510 h 591058"/>
                <a:gd name="connsiteX10" fmla="*/ 311619 w 622842"/>
                <a:gd name="connsiteY10" fmla="*/ 46251 h 591058"/>
                <a:gd name="connsiteX11" fmla="*/ 213545 w 622842"/>
                <a:gd name="connsiteY11" fmla="*/ 27533 h 591058"/>
                <a:gd name="connsiteX0" fmla="*/ 213545 w 622842"/>
                <a:gd name="connsiteY0" fmla="*/ 16552 h 580077"/>
                <a:gd name="connsiteX1" fmla="*/ 213545 w 622842"/>
                <a:gd name="connsiteY1" fmla="*/ 324896 h 580077"/>
                <a:gd name="connsiteX2" fmla="*/ 107386 w 622842"/>
                <a:gd name="connsiteY2" fmla="*/ 434710 h 580077"/>
                <a:gd name="connsiteX3" fmla="*/ 26921 w 622842"/>
                <a:gd name="connsiteY3" fmla="*/ 477407 h 580077"/>
                <a:gd name="connsiteX4" fmla="*/ 22159 w 622842"/>
                <a:gd name="connsiteY4" fmla="*/ 558812 h 580077"/>
                <a:gd name="connsiteX5" fmla="*/ 298605 w 622842"/>
                <a:gd name="connsiteY5" fmla="*/ 580077 h 580077"/>
                <a:gd name="connsiteX6" fmla="*/ 585684 w 622842"/>
                <a:gd name="connsiteY6" fmla="*/ 558812 h 580077"/>
                <a:gd name="connsiteX7" fmla="*/ 615200 w 622842"/>
                <a:gd name="connsiteY7" fmla="*/ 506591 h 580077"/>
                <a:gd name="connsiteX8" fmla="*/ 548083 w 622842"/>
                <a:gd name="connsiteY8" fmla="*/ 431056 h 580077"/>
                <a:gd name="connsiteX9" fmla="*/ 351768 w 622842"/>
                <a:gd name="connsiteY9" fmla="*/ 335529 h 580077"/>
                <a:gd name="connsiteX10" fmla="*/ 311619 w 622842"/>
                <a:gd name="connsiteY10" fmla="*/ 35270 h 580077"/>
                <a:gd name="connsiteX11" fmla="*/ 213545 w 622842"/>
                <a:gd name="connsiteY11" fmla="*/ 16552 h 580077"/>
                <a:gd name="connsiteX0" fmla="*/ 213545 w 622842"/>
                <a:gd name="connsiteY0" fmla="*/ 18793 h 582318"/>
                <a:gd name="connsiteX1" fmla="*/ 213545 w 622842"/>
                <a:gd name="connsiteY1" fmla="*/ 327137 h 582318"/>
                <a:gd name="connsiteX2" fmla="*/ 107386 w 622842"/>
                <a:gd name="connsiteY2" fmla="*/ 436951 h 582318"/>
                <a:gd name="connsiteX3" fmla="*/ 26921 w 622842"/>
                <a:gd name="connsiteY3" fmla="*/ 479648 h 582318"/>
                <a:gd name="connsiteX4" fmla="*/ 22159 w 622842"/>
                <a:gd name="connsiteY4" fmla="*/ 561053 h 582318"/>
                <a:gd name="connsiteX5" fmla="*/ 298605 w 622842"/>
                <a:gd name="connsiteY5" fmla="*/ 582318 h 582318"/>
                <a:gd name="connsiteX6" fmla="*/ 585684 w 622842"/>
                <a:gd name="connsiteY6" fmla="*/ 561053 h 582318"/>
                <a:gd name="connsiteX7" fmla="*/ 615200 w 622842"/>
                <a:gd name="connsiteY7" fmla="*/ 508832 h 582318"/>
                <a:gd name="connsiteX8" fmla="*/ 548083 w 622842"/>
                <a:gd name="connsiteY8" fmla="*/ 433297 h 582318"/>
                <a:gd name="connsiteX9" fmla="*/ 351768 w 622842"/>
                <a:gd name="connsiteY9" fmla="*/ 337770 h 582318"/>
                <a:gd name="connsiteX10" fmla="*/ 311619 w 622842"/>
                <a:gd name="connsiteY10" fmla="*/ 37511 h 582318"/>
                <a:gd name="connsiteX11" fmla="*/ 213545 w 622842"/>
                <a:gd name="connsiteY11" fmla="*/ 18793 h 582318"/>
                <a:gd name="connsiteX0" fmla="*/ 206401 w 622842"/>
                <a:gd name="connsiteY0" fmla="*/ 35975 h 582831"/>
                <a:gd name="connsiteX1" fmla="*/ 213545 w 622842"/>
                <a:gd name="connsiteY1" fmla="*/ 327650 h 582831"/>
                <a:gd name="connsiteX2" fmla="*/ 107386 w 622842"/>
                <a:gd name="connsiteY2" fmla="*/ 437464 h 582831"/>
                <a:gd name="connsiteX3" fmla="*/ 26921 w 622842"/>
                <a:gd name="connsiteY3" fmla="*/ 480161 h 582831"/>
                <a:gd name="connsiteX4" fmla="*/ 22159 w 622842"/>
                <a:gd name="connsiteY4" fmla="*/ 561566 h 582831"/>
                <a:gd name="connsiteX5" fmla="*/ 298605 w 622842"/>
                <a:gd name="connsiteY5" fmla="*/ 582831 h 582831"/>
                <a:gd name="connsiteX6" fmla="*/ 585684 w 622842"/>
                <a:gd name="connsiteY6" fmla="*/ 561566 h 582831"/>
                <a:gd name="connsiteX7" fmla="*/ 615200 w 622842"/>
                <a:gd name="connsiteY7" fmla="*/ 509345 h 582831"/>
                <a:gd name="connsiteX8" fmla="*/ 548083 w 622842"/>
                <a:gd name="connsiteY8" fmla="*/ 433810 h 582831"/>
                <a:gd name="connsiteX9" fmla="*/ 351768 w 622842"/>
                <a:gd name="connsiteY9" fmla="*/ 338283 h 582831"/>
                <a:gd name="connsiteX10" fmla="*/ 311619 w 622842"/>
                <a:gd name="connsiteY10" fmla="*/ 38024 h 582831"/>
                <a:gd name="connsiteX11" fmla="*/ 206401 w 622842"/>
                <a:gd name="connsiteY11" fmla="*/ 35975 h 582831"/>
                <a:gd name="connsiteX0" fmla="*/ 206401 w 622842"/>
                <a:gd name="connsiteY0" fmla="*/ 21605 h 568461"/>
                <a:gd name="connsiteX1" fmla="*/ 213545 w 622842"/>
                <a:gd name="connsiteY1" fmla="*/ 313280 h 568461"/>
                <a:gd name="connsiteX2" fmla="*/ 107386 w 622842"/>
                <a:gd name="connsiteY2" fmla="*/ 423094 h 568461"/>
                <a:gd name="connsiteX3" fmla="*/ 26921 w 622842"/>
                <a:gd name="connsiteY3" fmla="*/ 465791 h 568461"/>
                <a:gd name="connsiteX4" fmla="*/ 22159 w 622842"/>
                <a:gd name="connsiteY4" fmla="*/ 547196 h 568461"/>
                <a:gd name="connsiteX5" fmla="*/ 298605 w 622842"/>
                <a:gd name="connsiteY5" fmla="*/ 568461 h 568461"/>
                <a:gd name="connsiteX6" fmla="*/ 585684 w 622842"/>
                <a:gd name="connsiteY6" fmla="*/ 547196 h 568461"/>
                <a:gd name="connsiteX7" fmla="*/ 615200 w 622842"/>
                <a:gd name="connsiteY7" fmla="*/ 494975 h 568461"/>
                <a:gd name="connsiteX8" fmla="*/ 548083 w 622842"/>
                <a:gd name="connsiteY8" fmla="*/ 419440 h 568461"/>
                <a:gd name="connsiteX9" fmla="*/ 351768 w 622842"/>
                <a:gd name="connsiteY9" fmla="*/ 323913 h 568461"/>
                <a:gd name="connsiteX10" fmla="*/ 311619 w 622842"/>
                <a:gd name="connsiteY10" fmla="*/ 23654 h 568461"/>
                <a:gd name="connsiteX11" fmla="*/ 206401 w 622842"/>
                <a:gd name="connsiteY11" fmla="*/ 21605 h 568461"/>
                <a:gd name="connsiteX0" fmla="*/ 206401 w 622842"/>
                <a:gd name="connsiteY0" fmla="*/ 7945 h 554801"/>
                <a:gd name="connsiteX1" fmla="*/ 213545 w 622842"/>
                <a:gd name="connsiteY1" fmla="*/ 299620 h 554801"/>
                <a:gd name="connsiteX2" fmla="*/ 107386 w 622842"/>
                <a:gd name="connsiteY2" fmla="*/ 409434 h 554801"/>
                <a:gd name="connsiteX3" fmla="*/ 26921 w 622842"/>
                <a:gd name="connsiteY3" fmla="*/ 452131 h 554801"/>
                <a:gd name="connsiteX4" fmla="*/ 22159 w 622842"/>
                <a:gd name="connsiteY4" fmla="*/ 533536 h 554801"/>
                <a:gd name="connsiteX5" fmla="*/ 298605 w 622842"/>
                <a:gd name="connsiteY5" fmla="*/ 554801 h 554801"/>
                <a:gd name="connsiteX6" fmla="*/ 585684 w 622842"/>
                <a:gd name="connsiteY6" fmla="*/ 533536 h 554801"/>
                <a:gd name="connsiteX7" fmla="*/ 615200 w 622842"/>
                <a:gd name="connsiteY7" fmla="*/ 481315 h 554801"/>
                <a:gd name="connsiteX8" fmla="*/ 548083 w 622842"/>
                <a:gd name="connsiteY8" fmla="*/ 405780 h 554801"/>
                <a:gd name="connsiteX9" fmla="*/ 351768 w 622842"/>
                <a:gd name="connsiteY9" fmla="*/ 310253 h 554801"/>
                <a:gd name="connsiteX10" fmla="*/ 311619 w 622842"/>
                <a:gd name="connsiteY10" fmla="*/ 9994 h 554801"/>
                <a:gd name="connsiteX11" fmla="*/ 206401 w 622842"/>
                <a:gd name="connsiteY11" fmla="*/ 7945 h 5548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22842" h="554801">
                  <a:moveTo>
                    <a:pt x="206401" y="7945"/>
                  </a:moveTo>
                  <a:cubicBezTo>
                    <a:pt x="182911" y="10972"/>
                    <a:pt x="230047" y="232705"/>
                    <a:pt x="213545" y="299620"/>
                  </a:cubicBezTo>
                  <a:cubicBezTo>
                    <a:pt x="197043" y="366535"/>
                    <a:pt x="138490" y="384016"/>
                    <a:pt x="107386" y="409434"/>
                  </a:cubicBezTo>
                  <a:cubicBezTo>
                    <a:pt x="76282" y="434852"/>
                    <a:pt x="41125" y="431447"/>
                    <a:pt x="26921" y="452131"/>
                  </a:cubicBezTo>
                  <a:cubicBezTo>
                    <a:pt x="12717" y="472815"/>
                    <a:pt x="-23122" y="516424"/>
                    <a:pt x="22159" y="533536"/>
                  </a:cubicBezTo>
                  <a:cubicBezTo>
                    <a:pt x="67440" y="550648"/>
                    <a:pt x="204684" y="554801"/>
                    <a:pt x="298605" y="554801"/>
                  </a:cubicBezTo>
                  <a:cubicBezTo>
                    <a:pt x="392526" y="554801"/>
                    <a:pt x="532918" y="545784"/>
                    <a:pt x="585684" y="533536"/>
                  </a:cubicBezTo>
                  <a:cubicBezTo>
                    <a:pt x="638450" y="521288"/>
                    <a:pt x="621467" y="502608"/>
                    <a:pt x="615200" y="481315"/>
                  </a:cubicBezTo>
                  <a:cubicBezTo>
                    <a:pt x="608933" y="460022"/>
                    <a:pt x="591988" y="434290"/>
                    <a:pt x="548083" y="405780"/>
                  </a:cubicBezTo>
                  <a:cubicBezTo>
                    <a:pt x="504178" y="377270"/>
                    <a:pt x="387210" y="375820"/>
                    <a:pt x="351768" y="310253"/>
                  </a:cubicBezTo>
                  <a:cubicBezTo>
                    <a:pt x="316326" y="244686"/>
                    <a:pt x="364422" y="29423"/>
                    <a:pt x="311619" y="9994"/>
                  </a:cubicBezTo>
                  <a:cubicBezTo>
                    <a:pt x="258816" y="-9435"/>
                    <a:pt x="229891" y="4918"/>
                    <a:pt x="206401" y="7945"/>
                  </a:cubicBez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>
                <a:solidFill>
                  <a:schemeClr val="accent1">
                    <a:lumMod val="20000"/>
                    <a:lumOff val="80000"/>
                  </a:schemeClr>
                </a:solidFill>
              </a:endParaRPr>
            </a:p>
          </p:txBody>
        </p:sp>
        <p:sp>
          <p:nvSpPr>
            <p:cNvPr id="80" name="Volný tvar 79"/>
            <p:cNvSpPr/>
            <p:nvPr/>
          </p:nvSpPr>
          <p:spPr>
            <a:xfrm>
              <a:off x="6218627" y="1092994"/>
              <a:ext cx="633009" cy="536487"/>
            </a:xfrm>
            <a:custGeom>
              <a:avLst/>
              <a:gdLst>
                <a:gd name="connsiteX0" fmla="*/ 203604 w 633009"/>
                <a:gd name="connsiteY0" fmla="*/ 0 h 536487"/>
                <a:gd name="connsiteX1" fmla="*/ 222654 w 633009"/>
                <a:gd name="connsiteY1" fmla="*/ 230981 h 536487"/>
                <a:gd name="connsiteX2" fmla="*/ 182173 w 633009"/>
                <a:gd name="connsiteY2" fmla="*/ 342900 h 536487"/>
                <a:gd name="connsiteX3" fmla="*/ 65492 w 633009"/>
                <a:gd name="connsiteY3" fmla="*/ 402431 h 536487"/>
                <a:gd name="connsiteX4" fmla="*/ 39298 w 633009"/>
                <a:gd name="connsiteY4" fmla="*/ 431006 h 536487"/>
                <a:gd name="connsiteX5" fmla="*/ 5961 w 633009"/>
                <a:gd name="connsiteY5" fmla="*/ 476250 h 536487"/>
                <a:gd name="connsiteX6" fmla="*/ 15486 w 633009"/>
                <a:gd name="connsiteY6" fmla="*/ 519112 h 536487"/>
                <a:gd name="connsiteX7" fmla="*/ 153598 w 633009"/>
                <a:gd name="connsiteY7" fmla="*/ 533400 h 536487"/>
                <a:gd name="connsiteX8" fmla="*/ 444111 w 633009"/>
                <a:gd name="connsiteY8" fmla="*/ 533400 h 536487"/>
                <a:gd name="connsiteX9" fmla="*/ 615561 w 633009"/>
                <a:gd name="connsiteY9" fmla="*/ 500062 h 536487"/>
                <a:gd name="connsiteX10" fmla="*/ 622704 w 633009"/>
                <a:gd name="connsiteY10" fmla="*/ 471487 h 536487"/>
                <a:gd name="connsiteX11" fmla="*/ 575079 w 633009"/>
                <a:gd name="connsiteY11" fmla="*/ 409575 h 536487"/>
                <a:gd name="connsiteX12" fmla="*/ 470304 w 633009"/>
                <a:gd name="connsiteY12" fmla="*/ 354806 h 536487"/>
                <a:gd name="connsiteX13" fmla="*/ 353623 w 633009"/>
                <a:gd name="connsiteY13" fmla="*/ 304800 h 536487"/>
                <a:gd name="connsiteX14" fmla="*/ 339336 w 633009"/>
                <a:gd name="connsiteY14" fmla="*/ 204787 h 536487"/>
                <a:gd name="connsiteX15" fmla="*/ 339336 w 633009"/>
                <a:gd name="connsiteY15" fmla="*/ 47625 h 536487"/>
                <a:gd name="connsiteX16" fmla="*/ 332192 w 633009"/>
                <a:gd name="connsiteY16" fmla="*/ 0 h 536487"/>
                <a:gd name="connsiteX0" fmla="*/ 203604 w 633009"/>
                <a:gd name="connsiteY0" fmla="*/ 0 h 536487"/>
                <a:gd name="connsiteX1" fmla="*/ 222654 w 633009"/>
                <a:gd name="connsiteY1" fmla="*/ 230981 h 536487"/>
                <a:gd name="connsiteX2" fmla="*/ 182173 w 633009"/>
                <a:gd name="connsiteY2" fmla="*/ 342900 h 536487"/>
                <a:gd name="connsiteX3" fmla="*/ 105973 w 633009"/>
                <a:gd name="connsiteY3" fmla="*/ 388144 h 536487"/>
                <a:gd name="connsiteX4" fmla="*/ 39298 w 633009"/>
                <a:gd name="connsiteY4" fmla="*/ 431006 h 536487"/>
                <a:gd name="connsiteX5" fmla="*/ 5961 w 633009"/>
                <a:gd name="connsiteY5" fmla="*/ 476250 h 536487"/>
                <a:gd name="connsiteX6" fmla="*/ 15486 w 633009"/>
                <a:gd name="connsiteY6" fmla="*/ 519112 h 536487"/>
                <a:gd name="connsiteX7" fmla="*/ 153598 w 633009"/>
                <a:gd name="connsiteY7" fmla="*/ 533400 h 536487"/>
                <a:gd name="connsiteX8" fmla="*/ 444111 w 633009"/>
                <a:gd name="connsiteY8" fmla="*/ 533400 h 536487"/>
                <a:gd name="connsiteX9" fmla="*/ 615561 w 633009"/>
                <a:gd name="connsiteY9" fmla="*/ 500062 h 536487"/>
                <a:gd name="connsiteX10" fmla="*/ 622704 w 633009"/>
                <a:gd name="connsiteY10" fmla="*/ 471487 h 536487"/>
                <a:gd name="connsiteX11" fmla="*/ 575079 w 633009"/>
                <a:gd name="connsiteY11" fmla="*/ 409575 h 536487"/>
                <a:gd name="connsiteX12" fmla="*/ 470304 w 633009"/>
                <a:gd name="connsiteY12" fmla="*/ 354806 h 536487"/>
                <a:gd name="connsiteX13" fmla="*/ 353623 w 633009"/>
                <a:gd name="connsiteY13" fmla="*/ 304800 h 536487"/>
                <a:gd name="connsiteX14" fmla="*/ 339336 w 633009"/>
                <a:gd name="connsiteY14" fmla="*/ 204787 h 536487"/>
                <a:gd name="connsiteX15" fmla="*/ 339336 w 633009"/>
                <a:gd name="connsiteY15" fmla="*/ 47625 h 536487"/>
                <a:gd name="connsiteX16" fmla="*/ 332192 w 633009"/>
                <a:gd name="connsiteY16" fmla="*/ 0 h 536487"/>
                <a:gd name="connsiteX0" fmla="*/ 203604 w 633009"/>
                <a:gd name="connsiteY0" fmla="*/ 0 h 536487"/>
                <a:gd name="connsiteX1" fmla="*/ 222654 w 633009"/>
                <a:gd name="connsiteY1" fmla="*/ 230981 h 536487"/>
                <a:gd name="connsiteX2" fmla="*/ 182173 w 633009"/>
                <a:gd name="connsiteY2" fmla="*/ 342900 h 536487"/>
                <a:gd name="connsiteX3" fmla="*/ 105973 w 633009"/>
                <a:gd name="connsiteY3" fmla="*/ 388144 h 536487"/>
                <a:gd name="connsiteX4" fmla="*/ 39298 w 633009"/>
                <a:gd name="connsiteY4" fmla="*/ 431006 h 536487"/>
                <a:gd name="connsiteX5" fmla="*/ 5961 w 633009"/>
                <a:gd name="connsiteY5" fmla="*/ 476250 h 536487"/>
                <a:gd name="connsiteX6" fmla="*/ 15486 w 633009"/>
                <a:gd name="connsiteY6" fmla="*/ 519112 h 536487"/>
                <a:gd name="connsiteX7" fmla="*/ 153598 w 633009"/>
                <a:gd name="connsiteY7" fmla="*/ 533400 h 536487"/>
                <a:gd name="connsiteX8" fmla="*/ 444111 w 633009"/>
                <a:gd name="connsiteY8" fmla="*/ 533400 h 536487"/>
                <a:gd name="connsiteX9" fmla="*/ 615561 w 633009"/>
                <a:gd name="connsiteY9" fmla="*/ 500062 h 536487"/>
                <a:gd name="connsiteX10" fmla="*/ 622704 w 633009"/>
                <a:gd name="connsiteY10" fmla="*/ 450056 h 536487"/>
                <a:gd name="connsiteX11" fmla="*/ 575079 w 633009"/>
                <a:gd name="connsiteY11" fmla="*/ 409575 h 536487"/>
                <a:gd name="connsiteX12" fmla="*/ 470304 w 633009"/>
                <a:gd name="connsiteY12" fmla="*/ 354806 h 536487"/>
                <a:gd name="connsiteX13" fmla="*/ 353623 w 633009"/>
                <a:gd name="connsiteY13" fmla="*/ 304800 h 536487"/>
                <a:gd name="connsiteX14" fmla="*/ 339336 w 633009"/>
                <a:gd name="connsiteY14" fmla="*/ 204787 h 536487"/>
                <a:gd name="connsiteX15" fmla="*/ 339336 w 633009"/>
                <a:gd name="connsiteY15" fmla="*/ 47625 h 536487"/>
                <a:gd name="connsiteX16" fmla="*/ 332192 w 633009"/>
                <a:gd name="connsiteY16" fmla="*/ 0 h 536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33009" h="536487">
                  <a:moveTo>
                    <a:pt x="203604" y="0"/>
                  </a:moveTo>
                  <a:cubicBezTo>
                    <a:pt x="214915" y="86915"/>
                    <a:pt x="226226" y="173831"/>
                    <a:pt x="222654" y="230981"/>
                  </a:cubicBezTo>
                  <a:cubicBezTo>
                    <a:pt x="219082" y="288131"/>
                    <a:pt x="201620" y="316706"/>
                    <a:pt x="182173" y="342900"/>
                  </a:cubicBezTo>
                  <a:cubicBezTo>
                    <a:pt x="162726" y="369094"/>
                    <a:pt x="129786" y="373460"/>
                    <a:pt x="105973" y="388144"/>
                  </a:cubicBezTo>
                  <a:cubicBezTo>
                    <a:pt x="82160" y="402828"/>
                    <a:pt x="55967" y="416322"/>
                    <a:pt x="39298" y="431006"/>
                  </a:cubicBezTo>
                  <a:cubicBezTo>
                    <a:pt x="22629" y="445690"/>
                    <a:pt x="9930" y="461566"/>
                    <a:pt x="5961" y="476250"/>
                  </a:cubicBezTo>
                  <a:cubicBezTo>
                    <a:pt x="1992" y="490934"/>
                    <a:pt x="-9120" y="509587"/>
                    <a:pt x="15486" y="519112"/>
                  </a:cubicBezTo>
                  <a:cubicBezTo>
                    <a:pt x="40092" y="528637"/>
                    <a:pt x="82161" y="531019"/>
                    <a:pt x="153598" y="533400"/>
                  </a:cubicBezTo>
                  <a:cubicBezTo>
                    <a:pt x="225035" y="535781"/>
                    <a:pt x="367117" y="538956"/>
                    <a:pt x="444111" y="533400"/>
                  </a:cubicBezTo>
                  <a:cubicBezTo>
                    <a:pt x="521105" y="527844"/>
                    <a:pt x="585796" y="513953"/>
                    <a:pt x="615561" y="500062"/>
                  </a:cubicBezTo>
                  <a:cubicBezTo>
                    <a:pt x="645326" y="486171"/>
                    <a:pt x="629451" y="465137"/>
                    <a:pt x="622704" y="450056"/>
                  </a:cubicBezTo>
                  <a:cubicBezTo>
                    <a:pt x="615957" y="434975"/>
                    <a:pt x="600479" y="425450"/>
                    <a:pt x="575079" y="409575"/>
                  </a:cubicBezTo>
                  <a:cubicBezTo>
                    <a:pt x="549679" y="393700"/>
                    <a:pt x="507213" y="372269"/>
                    <a:pt x="470304" y="354806"/>
                  </a:cubicBezTo>
                  <a:cubicBezTo>
                    <a:pt x="433395" y="337343"/>
                    <a:pt x="375451" y="329803"/>
                    <a:pt x="353623" y="304800"/>
                  </a:cubicBezTo>
                  <a:cubicBezTo>
                    <a:pt x="331795" y="279797"/>
                    <a:pt x="341717" y="247650"/>
                    <a:pt x="339336" y="204787"/>
                  </a:cubicBezTo>
                  <a:cubicBezTo>
                    <a:pt x="336955" y="161925"/>
                    <a:pt x="340527" y="81756"/>
                    <a:pt x="339336" y="47625"/>
                  </a:cubicBezTo>
                  <a:cubicBezTo>
                    <a:pt x="338145" y="13494"/>
                    <a:pt x="335168" y="6747"/>
                    <a:pt x="332192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</p:grpSp>
      <p:sp>
        <p:nvSpPr>
          <p:cNvPr id="81" name="TextovéPole 80"/>
          <p:cNvSpPr txBox="1"/>
          <p:nvPr/>
        </p:nvSpPr>
        <p:spPr>
          <a:xfrm>
            <a:off x="6236570" y="1828614"/>
            <a:ext cx="1862958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dirty="0"/>
              <a:t>synapse na iniciálním segmentu axonu</a:t>
            </a:r>
          </a:p>
        </p:txBody>
      </p:sp>
      <p:sp>
        <p:nvSpPr>
          <p:cNvPr id="82" name="TextovéPole 81"/>
          <p:cNvSpPr txBox="1"/>
          <p:nvPr/>
        </p:nvSpPr>
        <p:spPr>
          <a:xfrm>
            <a:off x="9040716" y="2682559"/>
            <a:ext cx="1354681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dirty="0"/>
              <a:t>synapse na synapsi</a:t>
            </a:r>
          </a:p>
        </p:txBody>
      </p:sp>
      <p:sp>
        <p:nvSpPr>
          <p:cNvPr id="83" name="TextovéPole 82"/>
          <p:cNvSpPr txBox="1"/>
          <p:nvPr/>
        </p:nvSpPr>
        <p:spPr>
          <a:xfrm>
            <a:off x="5791181" y="1126563"/>
            <a:ext cx="2081511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dirty="0" err="1"/>
              <a:t>axosomatická</a:t>
            </a:r>
            <a:r>
              <a:rPr lang="cs-CZ" dirty="0"/>
              <a:t> synapse</a:t>
            </a:r>
          </a:p>
        </p:txBody>
      </p:sp>
      <p:sp>
        <p:nvSpPr>
          <p:cNvPr id="84" name="TextovéPole 83"/>
          <p:cNvSpPr txBox="1"/>
          <p:nvPr/>
        </p:nvSpPr>
        <p:spPr>
          <a:xfrm>
            <a:off x="1564487" y="1555654"/>
            <a:ext cx="2170422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dirty="0" err="1"/>
              <a:t>axodendritická</a:t>
            </a:r>
            <a:r>
              <a:rPr lang="cs-CZ" dirty="0"/>
              <a:t> synapse</a:t>
            </a:r>
          </a:p>
        </p:txBody>
      </p:sp>
    </p:spTree>
    <p:extLst>
      <p:ext uri="{BB962C8B-B14F-4D97-AF65-F5344CB8AC3E}">
        <p14:creationId xmlns:p14="http://schemas.microsoft.com/office/powerpoint/2010/main" val="153688242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7" grpId="0"/>
      <p:bldP spid="29" grpId="0"/>
      <p:bldP spid="81" grpId="0"/>
      <p:bldP spid="82" grpId="0"/>
      <p:bldP spid="83" grpId="0"/>
      <p:bldP spid="84" grpId="0"/>
    </p:bld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ovéPole 2"/>
          <p:cNvSpPr txBox="1"/>
          <p:nvPr/>
        </p:nvSpPr>
        <p:spPr>
          <a:xfrm>
            <a:off x="1919536" y="1067026"/>
            <a:ext cx="8352928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r>
              <a:rPr lang="cs-CZ" sz="1800" dirty="0">
                <a:solidFill>
                  <a:prstClr val="black"/>
                </a:solidFill>
                <a:latin typeface="Trebuchet MS"/>
              </a:rPr>
              <a:t>Neurotransmitery navázané na určité typy receptorů postsynaptické membrány způsobí k otevření iontových kanálů a přesun iontů z/do buňky </a:t>
            </a:r>
          </a:p>
          <a:p>
            <a:pPr marL="285750" indent="-285750" fontAlgn="auto">
              <a:spcBef>
                <a:spcPts val="0"/>
              </a:spcBef>
              <a:spcAft>
                <a:spcPts val="0"/>
              </a:spcAft>
              <a:buFont typeface="Symbol"/>
              <a:buChar char="®"/>
            </a:pPr>
            <a:r>
              <a:rPr lang="cs-CZ" sz="1800" dirty="0">
                <a:solidFill>
                  <a:prstClr val="black"/>
                </a:solidFill>
                <a:latin typeface="Trebuchet MS"/>
                <a:sym typeface="Symbol"/>
              </a:rPr>
              <a:t>změna potenciálů na postsynaptické membráně </a:t>
            </a:r>
            <a:r>
              <a:rPr lang="cs-CZ" sz="1800" dirty="0">
                <a:solidFill>
                  <a:prstClr val="black"/>
                </a:solidFill>
                <a:latin typeface="Trebuchet MS"/>
              </a:rPr>
              <a:t> </a:t>
            </a:r>
          </a:p>
          <a:p>
            <a:pPr fontAlgn="auto">
              <a:spcBef>
                <a:spcPts val="0"/>
              </a:spcBef>
              <a:spcAft>
                <a:spcPts val="0"/>
              </a:spcAft>
            </a:pPr>
            <a:r>
              <a:rPr lang="cs-CZ" sz="1800" dirty="0">
                <a:solidFill>
                  <a:prstClr val="black"/>
                </a:solidFill>
                <a:latin typeface="Trebuchet MS"/>
                <a:sym typeface="Symbol"/>
              </a:rPr>
              <a:t>  vzniká </a:t>
            </a:r>
            <a:r>
              <a:rPr lang="cs-CZ" sz="1800" b="1" dirty="0">
                <a:solidFill>
                  <a:prstClr val="black"/>
                </a:solidFill>
                <a:latin typeface="Trebuchet MS"/>
                <a:sym typeface="Symbol"/>
              </a:rPr>
              <a:t>postsynaptický potenciál</a:t>
            </a:r>
            <a:endParaRPr lang="cs-CZ" sz="1800" b="1" dirty="0">
              <a:solidFill>
                <a:prstClr val="black"/>
              </a:solidFill>
              <a:latin typeface="Trebuchet MS"/>
            </a:endParaRPr>
          </a:p>
        </p:txBody>
      </p:sp>
      <p:sp>
        <p:nvSpPr>
          <p:cNvPr id="28" name="Ovál 27"/>
          <p:cNvSpPr/>
          <p:nvPr/>
        </p:nvSpPr>
        <p:spPr>
          <a:xfrm>
            <a:off x="7452161" y="4821568"/>
            <a:ext cx="144000" cy="191053"/>
          </a:xfrm>
          <a:prstGeom prst="ellipse">
            <a:avLst/>
          </a:prstGeom>
          <a:solidFill>
            <a:srgbClr val="FF0000"/>
          </a:soli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</a:pPr>
            <a:endParaRPr lang="cs-CZ" sz="1800">
              <a:solidFill>
                <a:prstClr val="white"/>
              </a:solidFill>
              <a:latin typeface="Trebuchet MS"/>
            </a:endParaRPr>
          </a:p>
        </p:txBody>
      </p:sp>
      <p:sp>
        <p:nvSpPr>
          <p:cNvPr id="32" name="Ovál 31"/>
          <p:cNvSpPr/>
          <p:nvPr/>
        </p:nvSpPr>
        <p:spPr>
          <a:xfrm>
            <a:off x="8108685" y="4118848"/>
            <a:ext cx="144000" cy="191053"/>
          </a:xfrm>
          <a:prstGeom prst="ellipse">
            <a:avLst/>
          </a:prstGeom>
          <a:solidFill>
            <a:srgbClr val="FF0000"/>
          </a:soli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</a:pPr>
            <a:endParaRPr lang="cs-CZ" sz="1800">
              <a:solidFill>
                <a:prstClr val="white"/>
              </a:solidFill>
              <a:latin typeface="Trebuchet MS"/>
            </a:endParaRPr>
          </a:p>
        </p:txBody>
      </p:sp>
      <p:sp>
        <p:nvSpPr>
          <p:cNvPr id="34" name="Ovál 33"/>
          <p:cNvSpPr/>
          <p:nvPr/>
        </p:nvSpPr>
        <p:spPr>
          <a:xfrm>
            <a:off x="6375964" y="4910960"/>
            <a:ext cx="180000" cy="180000"/>
          </a:xfrm>
          <a:prstGeom prst="ellipse">
            <a:avLst/>
          </a:prstGeom>
          <a:solidFill>
            <a:srgbClr val="FFFF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</a:pPr>
            <a:endParaRPr lang="cs-CZ" sz="1800">
              <a:solidFill>
                <a:prstClr val="white"/>
              </a:solidFill>
              <a:latin typeface="Trebuchet MS"/>
            </a:endParaRPr>
          </a:p>
        </p:txBody>
      </p:sp>
      <p:grpSp>
        <p:nvGrpSpPr>
          <p:cNvPr id="86" name="Skupina 85"/>
          <p:cNvGrpSpPr>
            <a:grpSpLocks noChangeAspect="1"/>
          </p:cNvGrpSpPr>
          <p:nvPr/>
        </p:nvGrpSpPr>
        <p:grpSpPr>
          <a:xfrm>
            <a:off x="6152434" y="3029357"/>
            <a:ext cx="2599795" cy="2475204"/>
            <a:chOff x="1303540" y="535644"/>
            <a:chExt cx="5837401" cy="5557652"/>
          </a:xfrm>
        </p:grpSpPr>
        <p:sp>
          <p:nvSpPr>
            <p:cNvPr id="20" name="Volný tvar 19"/>
            <p:cNvSpPr>
              <a:spLocks/>
            </p:cNvSpPr>
            <p:nvPr/>
          </p:nvSpPr>
          <p:spPr>
            <a:xfrm>
              <a:off x="1547664" y="535644"/>
              <a:ext cx="5593277" cy="5557652"/>
            </a:xfrm>
            <a:custGeom>
              <a:avLst/>
              <a:gdLst>
                <a:gd name="connsiteX0" fmla="*/ 5593277 w 5593277"/>
                <a:gd name="connsiteY0" fmla="*/ 0 h 5557652"/>
                <a:gd name="connsiteX1" fmla="*/ 5177641 w 5593277"/>
                <a:gd name="connsiteY1" fmla="*/ 403761 h 5557652"/>
                <a:gd name="connsiteX2" fmla="*/ 5023262 w 5593277"/>
                <a:gd name="connsiteY2" fmla="*/ 581891 h 5557652"/>
                <a:gd name="connsiteX3" fmla="*/ 5189516 w 5593277"/>
                <a:gd name="connsiteY3" fmla="*/ 938151 h 5557652"/>
                <a:gd name="connsiteX4" fmla="*/ 5379522 w 5593277"/>
                <a:gd name="connsiteY4" fmla="*/ 1496291 h 5557652"/>
                <a:gd name="connsiteX5" fmla="*/ 4987636 w 5593277"/>
                <a:gd name="connsiteY5" fmla="*/ 2363190 h 5557652"/>
                <a:gd name="connsiteX6" fmla="*/ 4203865 w 5593277"/>
                <a:gd name="connsiteY6" fmla="*/ 3550722 h 5557652"/>
                <a:gd name="connsiteX7" fmla="*/ 2980706 w 5593277"/>
                <a:gd name="connsiteY7" fmla="*/ 4892634 h 5557652"/>
                <a:gd name="connsiteX8" fmla="*/ 1971303 w 5593277"/>
                <a:gd name="connsiteY8" fmla="*/ 5367647 h 5557652"/>
                <a:gd name="connsiteX9" fmla="*/ 1341911 w 5593277"/>
                <a:gd name="connsiteY9" fmla="*/ 5320146 h 5557652"/>
                <a:gd name="connsiteX10" fmla="*/ 890649 w 5593277"/>
                <a:gd name="connsiteY10" fmla="*/ 5106390 h 5557652"/>
                <a:gd name="connsiteX11" fmla="*/ 356259 w 5593277"/>
                <a:gd name="connsiteY11" fmla="*/ 5248894 h 5557652"/>
                <a:gd name="connsiteX12" fmla="*/ 0 w 5593277"/>
                <a:gd name="connsiteY12" fmla="*/ 5557652 h 5557652"/>
                <a:gd name="connsiteX0" fmla="*/ 5593277 w 5593277"/>
                <a:gd name="connsiteY0" fmla="*/ 0 h 5557652"/>
                <a:gd name="connsiteX1" fmla="*/ 5177641 w 5593277"/>
                <a:gd name="connsiteY1" fmla="*/ 403761 h 5557652"/>
                <a:gd name="connsiteX2" fmla="*/ 5023262 w 5593277"/>
                <a:gd name="connsiteY2" fmla="*/ 581891 h 5557652"/>
                <a:gd name="connsiteX3" fmla="*/ 5189516 w 5593277"/>
                <a:gd name="connsiteY3" fmla="*/ 938151 h 5557652"/>
                <a:gd name="connsiteX4" fmla="*/ 5379522 w 5593277"/>
                <a:gd name="connsiteY4" fmla="*/ 1496291 h 5557652"/>
                <a:gd name="connsiteX5" fmla="*/ 4987636 w 5593277"/>
                <a:gd name="connsiteY5" fmla="*/ 2363190 h 5557652"/>
                <a:gd name="connsiteX6" fmla="*/ 4203865 w 5593277"/>
                <a:gd name="connsiteY6" fmla="*/ 3550722 h 5557652"/>
                <a:gd name="connsiteX7" fmla="*/ 2933205 w 5593277"/>
                <a:gd name="connsiteY7" fmla="*/ 4750130 h 5557652"/>
                <a:gd name="connsiteX8" fmla="*/ 1971303 w 5593277"/>
                <a:gd name="connsiteY8" fmla="*/ 5367647 h 5557652"/>
                <a:gd name="connsiteX9" fmla="*/ 1341911 w 5593277"/>
                <a:gd name="connsiteY9" fmla="*/ 5320146 h 5557652"/>
                <a:gd name="connsiteX10" fmla="*/ 890649 w 5593277"/>
                <a:gd name="connsiteY10" fmla="*/ 5106390 h 5557652"/>
                <a:gd name="connsiteX11" fmla="*/ 356259 w 5593277"/>
                <a:gd name="connsiteY11" fmla="*/ 5248894 h 5557652"/>
                <a:gd name="connsiteX12" fmla="*/ 0 w 5593277"/>
                <a:gd name="connsiteY12" fmla="*/ 5557652 h 5557652"/>
                <a:gd name="connsiteX0" fmla="*/ 5593277 w 5593277"/>
                <a:gd name="connsiteY0" fmla="*/ 0 h 5557652"/>
                <a:gd name="connsiteX1" fmla="*/ 5177641 w 5593277"/>
                <a:gd name="connsiteY1" fmla="*/ 403761 h 5557652"/>
                <a:gd name="connsiteX2" fmla="*/ 5023262 w 5593277"/>
                <a:gd name="connsiteY2" fmla="*/ 581891 h 5557652"/>
                <a:gd name="connsiteX3" fmla="*/ 5189516 w 5593277"/>
                <a:gd name="connsiteY3" fmla="*/ 938151 h 5557652"/>
                <a:gd name="connsiteX4" fmla="*/ 5379522 w 5593277"/>
                <a:gd name="connsiteY4" fmla="*/ 1496291 h 5557652"/>
                <a:gd name="connsiteX5" fmla="*/ 4987636 w 5593277"/>
                <a:gd name="connsiteY5" fmla="*/ 2363190 h 5557652"/>
                <a:gd name="connsiteX6" fmla="*/ 4144489 w 5593277"/>
                <a:gd name="connsiteY6" fmla="*/ 3562598 h 5557652"/>
                <a:gd name="connsiteX7" fmla="*/ 2933205 w 5593277"/>
                <a:gd name="connsiteY7" fmla="*/ 4750130 h 5557652"/>
                <a:gd name="connsiteX8" fmla="*/ 1971303 w 5593277"/>
                <a:gd name="connsiteY8" fmla="*/ 5367647 h 5557652"/>
                <a:gd name="connsiteX9" fmla="*/ 1341911 w 5593277"/>
                <a:gd name="connsiteY9" fmla="*/ 5320146 h 5557652"/>
                <a:gd name="connsiteX10" fmla="*/ 890649 w 5593277"/>
                <a:gd name="connsiteY10" fmla="*/ 5106390 h 5557652"/>
                <a:gd name="connsiteX11" fmla="*/ 356259 w 5593277"/>
                <a:gd name="connsiteY11" fmla="*/ 5248894 h 5557652"/>
                <a:gd name="connsiteX12" fmla="*/ 0 w 5593277"/>
                <a:gd name="connsiteY12" fmla="*/ 5557652 h 5557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593277" h="5557652">
                  <a:moveTo>
                    <a:pt x="5593277" y="0"/>
                  </a:moveTo>
                  <a:cubicBezTo>
                    <a:pt x="5432960" y="153389"/>
                    <a:pt x="5272643" y="306779"/>
                    <a:pt x="5177641" y="403761"/>
                  </a:cubicBezTo>
                  <a:cubicBezTo>
                    <a:pt x="5082638" y="500743"/>
                    <a:pt x="5021283" y="492826"/>
                    <a:pt x="5023262" y="581891"/>
                  </a:cubicBezTo>
                  <a:cubicBezTo>
                    <a:pt x="5025241" y="670956"/>
                    <a:pt x="5130139" y="785751"/>
                    <a:pt x="5189516" y="938151"/>
                  </a:cubicBezTo>
                  <a:cubicBezTo>
                    <a:pt x="5248893" y="1090551"/>
                    <a:pt x="5413169" y="1258785"/>
                    <a:pt x="5379522" y="1496291"/>
                  </a:cubicBezTo>
                  <a:cubicBezTo>
                    <a:pt x="5345875" y="1733798"/>
                    <a:pt x="5193475" y="2018806"/>
                    <a:pt x="4987636" y="2363190"/>
                  </a:cubicBezTo>
                  <a:cubicBezTo>
                    <a:pt x="4781797" y="2707574"/>
                    <a:pt x="4486894" y="3164775"/>
                    <a:pt x="4144489" y="3562598"/>
                  </a:cubicBezTo>
                  <a:cubicBezTo>
                    <a:pt x="3802084" y="3960421"/>
                    <a:pt x="3295403" y="4449289"/>
                    <a:pt x="2933205" y="4750130"/>
                  </a:cubicBezTo>
                  <a:cubicBezTo>
                    <a:pt x="2571007" y="5050971"/>
                    <a:pt x="2236519" y="5272644"/>
                    <a:pt x="1971303" y="5367647"/>
                  </a:cubicBezTo>
                  <a:cubicBezTo>
                    <a:pt x="1706087" y="5462650"/>
                    <a:pt x="1522020" y="5363689"/>
                    <a:pt x="1341911" y="5320146"/>
                  </a:cubicBezTo>
                  <a:cubicBezTo>
                    <a:pt x="1161802" y="5276603"/>
                    <a:pt x="1054924" y="5118265"/>
                    <a:pt x="890649" y="5106390"/>
                  </a:cubicBezTo>
                  <a:cubicBezTo>
                    <a:pt x="726374" y="5094515"/>
                    <a:pt x="504700" y="5173684"/>
                    <a:pt x="356259" y="5248894"/>
                  </a:cubicBezTo>
                  <a:cubicBezTo>
                    <a:pt x="207818" y="5324104"/>
                    <a:pt x="0" y="5557652"/>
                    <a:pt x="0" y="5557652"/>
                  </a:cubicBezTo>
                </a:path>
              </a:pathLst>
            </a:custGeom>
            <a:noFill/>
            <a:ln w="7620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cs-CZ" sz="1800">
                <a:solidFill>
                  <a:prstClr val="white"/>
                </a:solidFill>
                <a:latin typeface="Trebuchet MS"/>
              </a:endParaRPr>
            </a:p>
          </p:txBody>
        </p:sp>
        <p:sp>
          <p:nvSpPr>
            <p:cNvPr id="42" name="Volný tvar 41"/>
            <p:cNvSpPr>
              <a:spLocks/>
            </p:cNvSpPr>
            <p:nvPr/>
          </p:nvSpPr>
          <p:spPr>
            <a:xfrm>
              <a:off x="1303540" y="1084351"/>
              <a:ext cx="4688640" cy="4080274"/>
            </a:xfrm>
            <a:custGeom>
              <a:avLst/>
              <a:gdLst>
                <a:gd name="connsiteX0" fmla="*/ 902525 w 4688639"/>
                <a:gd name="connsiteY0" fmla="*/ 0 h 4080274"/>
                <a:gd name="connsiteX1" fmla="*/ 1555668 w 4688639"/>
                <a:gd name="connsiteY1" fmla="*/ 380010 h 4080274"/>
                <a:gd name="connsiteX2" fmla="*/ 2375065 w 4688639"/>
                <a:gd name="connsiteY2" fmla="*/ 783771 h 4080274"/>
                <a:gd name="connsiteX3" fmla="*/ 3230088 w 4688639"/>
                <a:gd name="connsiteY3" fmla="*/ 617517 h 4080274"/>
                <a:gd name="connsiteX4" fmla="*/ 4144488 w 4688639"/>
                <a:gd name="connsiteY4" fmla="*/ 154379 h 4080274"/>
                <a:gd name="connsiteX5" fmla="*/ 4655127 w 4688639"/>
                <a:gd name="connsiteY5" fmla="*/ 261257 h 4080274"/>
                <a:gd name="connsiteX6" fmla="*/ 4595751 w 4688639"/>
                <a:gd name="connsiteY6" fmla="*/ 676893 h 4080274"/>
                <a:gd name="connsiteX7" fmla="*/ 4239491 w 4688639"/>
                <a:gd name="connsiteY7" fmla="*/ 1472540 h 4080274"/>
                <a:gd name="connsiteX8" fmla="*/ 3479470 w 4688639"/>
                <a:gd name="connsiteY8" fmla="*/ 2375065 h 4080274"/>
                <a:gd name="connsiteX9" fmla="*/ 2315688 w 4688639"/>
                <a:gd name="connsiteY9" fmla="*/ 3538846 h 4080274"/>
                <a:gd name="connsiteX10" fmla="*/ 1591294 w 4688639"/>
                <a:gd name="connsiteY10" fmla="*/ 4061361 h 4080274"/>
                <a:gd name="connsiteX11" fmla="*/ 1282535 w 4688639"/>
                <a:gd name="connsiteY11" fmla="*/ 3883231 h 4080274"/>
                <a:gd name="connsiteX12" fmla="*/ 1413164 w 4688639"/>
                <a:gd name="connsiteY12" fmla="*/ 3111335 h 4080274"/>
                <a:gd name="connsiteX13" fmla="*/ 1816925 w 4688639"/>
                <a:gd name="connsiteY13" fmla="*/ 1900052 h 4080274"/>
                <a:gd name="connsiteX14" fmla="*/ 1567543 w 4688639"/>
                <a:gd name="connsiteY14" fmla="*/ 1306285 h 4080274"/>
                <a:gd name="connsiteX15" fmla="*/ 724395 w 4688639"/>
                <a:gd name="connsiteY15" fmla="*/ 617517 h 4080274"/>
                <a:gd name="connsiteX16" fmla="*/ 0 w 4688639"/>
                <a:gd name="connsiteY16" fmla="*/ 142504 h 4080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688639" h="4080274">
                  <a:moveTo>
                    <a:pt x="902525" y="0"/>
                  </a:moveTo>
                  <a:cubicBezTo>
                    <a:pt x="1106385" y="124691"/>
                    <a:pt x="1310245" y="249382"/>
                    <a:pt x="1555668" y="380010"/>
                  </a:cubicBezTo>
                  <a:cubicBezTo>
                    <a:pt x="1801091" y="510639"/>
                    <a:pt x="2095995" y="744186"/>
                    <a:pt x="2375065" y="783771"/>
                  </a:cubicBezTo>
                  <a:cubicBezTo>
                    <a:pt x="2654135" y="823356"/>
                    <a:pt x="2935184" y="722416"/>
                    <a:pt x="3230088" y="617517"/>
                  </a:cubicBezTo>
                  <a:cubicBezTo>
                    <a:pt x="3524992" y="512618"/>
                    <a:pt x="3906982" y="213756"/>
                    <a:pt x="4144488" y="154379"/>
                  </a:cubicBezTo>
                  <a:cubicBezTo>
                    <a:pt x="4381994" y="95002"/>
                    <a:pt x="4579916" y="174171"/>
                    <a:pt x="4655127" y="261257"/>
                  </a:cubicBezTo>
                  <a:cubicBezTo>
                    <a:pt x="4730338" y="348343"/>
                    <a:pt x="4665024" y="475013"/>
                    <a:pt x="4595751" y="676893"/>
                  </a:cubicBezTo>
                  <a:cubicBezTo>
                    <a:pt x="4526478" y="878774"/>
                    <a:pt x="4425538" y="1189511"/>
                    <a:pt x="4239491" y="1472540"/>
                  </a:cubicBezTo>
                  <a:cubicBezTo>
                    <a:pt x="4053444" y="1755569"/>
                    <a:pt x="3800104" y="2030681"/>
                    <a:pt x="3479470" y="2375065"/>
                  </a:cubicBezTo>
                  <a:cubicBezTo>
                    <a:pt x="3158836" y="2719449"/>
                    <a:pt x="2630384" y="3257797"/>
                    <a:pt x="2315688" y="3538846"/>
                  </a:cubicBezTo>
                  <a:cubicBezTo>
                    <a:pt x="2000992" y="3819895"/>
                    <a:pt x="1763486" y="4003963"/>
                    <a:pt x="1591294" y="4061361"/>
                  </a:cubicBezTo>
                  <a:cubicBezTo>
                    <a:pt x="1419102" y="4118759"/>
                    <a:pt x="1312223" y="4041569"/>
                    <a:pt x="1282535" y="3883231"/>
                  </a:cubicBezTo>
                  <a:cubicBezTo>
                    <a:pt x="1252847" y="3724893"/>
                    <a:pt x="1324099" y="3441865"/>
                    <a:pt x="1413164" y="3111335"/>
                  </a:cubicBezTo>
                  <a:cubicBezTo>
                    <a:pt x="1502229" y="2780805"/>
                    <a:pt x="1791195" y="2200894"/>
                    <a:pt x="1816925" y="1900052"/>
                  </a:cubicBezTo>
                  <a:cubicBezTo>
                    <a:pt x="1842655" y="1599210"/>
                    <a:pt x="1749631" y="1520041"/>
                    <a:pt x="1567543" y="1306285"/>
                  </a:cubicBezTo>
                  <a:cubicBezTo>
                    <a:pt x="1385455" y="1092529"/>
                    <a:pt x="985652" y="811480"/>
                    <a:pt x="724395" y="617517"/>
                  </a:cubicBezTo>
                  <a:cubicBezTo>
                    <a:pt x="463138" y="423554"/>
                    <a:pt x="231569" y="283029"/>
                    <a:pt x="0" y="142504"/>
                  </a:cubicBezTo>
                </a:path>
              </a:pathLst>
            </a:custGeom>
            <a:noFill/>
            <a:ln w="762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cs-CZ" sz="1800">
                <a:solidFill>
                  <a:prstClr val="white"/>
                </a:solidFill>
                <a:latin typeface="Trebuchet MS"/>
              </a:endParaRPr>
            </a:p>
          </p:txBody>
        </p:sp>
      </p:grpSp>
      <p:sp>
        <p:nvSpPr>
          <p:cNvPr id="35" name="Volný tvar 34"/>
          <p:cNvSpPr>
            <a:spLocks noChangeAspect="1"/>
          </p:cNvSpPr>
          <p:nvPr/>
        </p:nvSpPr>
        <p:spPr>
          <a:xfrm rot="743732">
            <a:off x="7408627" y="4833289"/>
            <a:ext cx="355892" cy="358665"/>
          </a:xfrm>
          <a:custGeom>
            <a:avLst/>
            <a:gdLst>
              <a:gd name="connsiteX0" fmla="*/ 530137 w 1000418"/>
              <a:gd name="connsiteY0" fmla="*/ 60625 h 941935"/>
              <a:gd name="connsiteX1" fmla="*/ 613265 w 1000418"/>
              <a:gd name="connsiteY1" fmla="*/ 369384 h 941935"/>
              <a:gd name="connsiteX2" fmla="*/ 530137 w 1000418"/>
              <a:gd name="connsiteY2" fmla="*/ 618765 h 941935"/>
              <a:gd name="connsiteX3" fmla="*/ 268880 w 1000418"/>
              <a:gd name="connsiteY3" fmla="*/ 583140 h 941935"/>
              <a:gd name="connsiteX4" fmla="*/ 67000 w 1000418"/>
              <a:gd name="connsiteY4" fmla="*/ 559389 h 941935"/>
              <a:gd name="connsiteX5" fmla="*/ 19498 w 1000418"/>
              <a:gd name="connsiteY5" fmla="*/ 725643 h 941935"/>
              <a:gd name="connsiteX6" fmla="*/ 363883 w 1000418"/>
              <a:gd name="connsiteY6" fmla="*/ 820646 h 941935"/>
              <a:gd name="connsiteX7" fmla="*/ 530137 w 1000418"/>
              <a:gd name="connsiteY7" fmla="*/ 856272 h 941935"/>
              <a:gd name="connsiteX8" fmla="*/ 743893 w 1000418"/>
              <a:gd name="connsiteY8" fmla="*/ 939399 h 941935"/>
              <a:gd name="connsiteX9" fmla="*/ 957649 w 1000418"/>
              <a:gd name="connsiteY9" fmla="*/ 749394 h 941935"/>
              <a:gd name="connsiteX10" fmla="*/ 993275 w 1000418"/>
              <a:gd name="connsiteY10" fmla="*/ 630641 h 941935"/>
              <a:gd name="connsiteX11" fmla="*/ 862646 w 1000418"/>
              <a:gd name="connsiteY11" fmla="*/ 535638 h 941935"/>
              <a:gd name="connsiteX12" fmla="*/ 791395 w 1000418"/>
              <a:gd name="connsiteY12" fmla="*/ 369384 h 941935"/>
              <a:gd name="connsiteX13" fmla="*/ 720143 w 1000418"/>
              <a:gd name="connsiteY13" fmla="*/ 96251 h 941935"/>
              <a:gd name="connsiteX14" fmla="*/ 589514 w 1000418"/>
              <a:gd name="connsiteY14" fmla="*/ 1249 h 941935"/>
              <a:gd name="connsiteX15" fmla="*/ 530137 w 1000418"/>
              <a:gd name="connsiteY15" fmla="*/ 60625 h 941935"/>
              <a:gd name="connsiteX0" fmla="*/ 530137 w 1000418"/>
              <a:gd name="connsiteY0" fmla="*/ 60625 h 939621"/>
              <a:gd name="connsiteX1" fmla="*/ 613265 w 1000418"/>
              <a:gd name="connsiteY1" fmla="*/ 369384 h 939621"/>
              <a:gd name="connsiteX2" fmla="*/ 530137 w 1000418"/>
              <a:gd name="connsiteY2" fmla="*/ 618765 h 939621"/>
              <a:gd name="connsiteX3" fmla="*/ 268880 w 1000418"/>
              <a:gd name="connsiteY3" fmla="*/ 583140 h 939621"/>
              <a:gd name="connsiteX4" fmla="*/ 67000 w 1000418"/>
              <a:gd name="connsiteY4" fmla="*/ 559389 h 939621"/>
              <a:gd name="connsiteX5" fmla="*/ 19498 w 1000418"/>
              <a:gd name="connsiteY5" fmla="*/ 725643 h 939621"/>
              <a:gd name="connsiteX6" fmla="*/ 363883 w 1000418"/>
              <a:gd name="connsiteY6" fmla="*/ 820646 h 939621"/>
              <a:gd name="connsiteX7" fmla="*/ 530137 w 1000418"/>
              <a:gd name="connsiteY7" fmla="*/ 856272 h 939621"/>
              <a:gd name="connsiteX8" fmla="*/ 642490 w 1000418"/>
              <a:gd name="connsiteY8" fmla="*/ 789112 h 939621"/>
              <a:gd name="connsiteX9" fmla="*/ 743893 w 1000418"/>
              <a:gd name="connsiteY9" fmla="*/ 939399 h 939621"/>
              <a:gd name="connsiteX10" fmla="*/ 957649 w 1000418"/>
              <a:gd name="connsiteY10" fmla="*/ 749394 h 939621"/>
              <a:gd name="connsiteX11" fmla="*/ 993275 w 1000418"/>
              <a:gd name="connsiteY11" fmla="*/ 630641 h 939621"/>
              <a:gd name="connsiteX12" fmla="*/ 862646 w 1000418"/>
              <a:gd name="connsiteY12" fmla="*/ 535638 h 939621"/>
              <a:gd name="connsiteX13" fmla="*/ 791395 w 1000418"/>
              <a:gd name="connsiteY13" fmla="*/ 369384 h 939621"/>
              <a:gd name="connsiteX14" fmla="*/ 720143 w 1000418"/>
              <a:gd name="connsiteY14" fmla="*/ 96251 h 939621"/>
              <a:gd name="connsiteX15" fmla="*/ 589514 w 1000418"/>
              <a:gd name="connsiteY15" fmla="*/ 1249 h 939621"/>
              <a:gd name="connsiteX16" fmla="*/ 530137 w 1000418"/>
              <a:gd name="connsiteY16" fmla="*/ 60625 h 939621"/>
              <a:gd name="connsiteX0" fmla="*/ 530137 w 998633"/>
              <a:gd name="connsiteY0" fmla="*/ 60625 h 888870"/>
              <a:gd name="connsiteX1" fmla="*/ 613265 w 998633"/>
              <a:gd name="connsiteY1" fmla="*/ 369384 h 888870"/>
              <a:gd name="connsiteX2" fmla="*/ 530137 w 998633"/>
              <a:gd name="connsiteY2" fmla="*/ 618765 h 888870"/>
              <a:gd name="connsiteX3" fmla="*/ 268880 w 998633"/>
              <a:gd name="connsiteY3" fmla="*/ 583140 h 888870"/>
              <a:gd name="connsiteX4" fmla="*/ 67000 w 998633"/>
              <a:gd name="connsiteY4" fmla="*/ 559389 h 888870"/>
              <a:gd name="connsiteX5" fmla="*/ 19498 w 998633"/>
              <a:gd name="connsiteY5" fmla="*/ 725643 h 888870"/>
              <a:gd name="connsiteX6" fmla="*/ 363883 w 998633"/>
              <a:gd name="connsiteY6" fmla="*/ 820646 h 888870"/>
              <a:gd name="connsiteX7" fmla="*/ 530137 w 998633"/>
              <a:gd name="connsiteY7" fmla="*/ 856272 h 888870"/>
              <a:gd name="connsiteX8" fmla="*/ 642490 w 998633"/>
              <a:gd name="connsiteY8" fmla="*/ 789112 h 888870"/>
              <a:gd name="connsiteX9" fmla="*/ 813245 w 998633"/>
              <a:gd name="connsiteY9" fmla="*/ 888531 h 888870"/>
              <a:gd name="connsiteX10" fmla="*/ 957649 w 998633"/>
              <a:gd name="connsiteY10" fmla="*/ 749394 h 888870"/>
              <a:gd name="connsiteX11" fmla="*/ 993275 w 998633"/>
              <a:gd name="connsiteY11" fmla="*/ 630641 h 888870"/>
              <a:gd name="connsiteX12" fmla="*/ 862646 w 998633"/>
              <a:gd name="connsiteY12" fmla="*/ 535638 h 888870"/>
              <a:gd name="connsiteX13" fmla="*/ 791395 w 998633"/>
              <a:gd name="connsiteY13" fmla="*/ 369384 h 888870"/>
              <a:gd name="connsiteX14" fmla="*/ 720143 w 998633"/>
              <a:gd name="connsiteY14" fmla="*/ 96251 h 888870"/>
              <a:gd name="connsiteX15" fmla="*/ 589514 w 998633"/>
              <a:gd name="connsiteY15" fmla="*/ 1249 h 888870"/>
              <a:gd name="connsiteX16" fmla="*/ 530137 w 998633"/>
              <a:gd name="connsiteY16" fmla="*/ 60625 h 888870"/>
              <a:gd name="connsiteX0" fmla="*/ 530137 w 998633"/>
              <a:gd name="connsiteY0" fmla="*/ 60625 h 890346"/>
              <a:gd name="connsiteX1" fmla="*/ 613265 w 998633"/>
              <a:gd name="connsiteY1" fmla="*/ 369384 h 890346"/>
              <a:gd name="connsiteX2" fmla="*/ 530137 w 998633"/>
              <a:gd name="connsiteY2" fmla="*/ 618765 h 890346"/>
              <a:gd name="connsiteX3" fmla="*/ 268880 w 998633"/>
              <a:gd name="connsiteY3" fmla="*/ 583140 h 890346"/>
              <a:gd name="connsiteX4" fmla="*/ 67000 w 998633"/>
              <a:gd name="connsiteY4" fmla="*/ 559389 h 890346"/>
              <a:gd name="connsiteX5" fmla="*/ 19498 w 998633"/>
              <a:gd name="connsiteY5" fmla="*/ 725643 h 890346"/>
              <a:gd name="connsiteX6" fmla="*/ 363883 w 998633"/>
              <a:gd name="connsiteY6" fmla="*/ 820646 h 890346"/>
              <a:gd name="connsiteX7" fmla="*/ 530137 w 998633"/>
              <a:gd name="connsiteY7" fmla="*/ 856272 h 890346"/>
              <a:gd name="connsiteX8" fmla="*/ 614749 w 998633"/>
              <a:gd name="connsiteY8" fmla="*/ 827263 h 890346"/>
              <a:gd name="connsiteX9" fmla="*/ 813245 w 998633"/>
              <a:gd name="connsiteY9" fmla="*/ 888531 h 890346"/>
              <a:gd name="connsiteX10" fmla="*/ 957649 w 998633"/>
              <a:gd name="connsiteY10" fmla="*/ 749394 h 890346"/>
              <a:gd name="connsiteX11" fmla="*/ 993275 w 998633"/>
              <a:gd name="connsiteY11" fmla="*/ 630641 h 890346"/>
              <a:gd name="connsiteX12" fmla="*/ 862646 w 998633"/>
              <a:gd name="connsiteY12" fmla="*/ 535638 h 890346"/>
              <a:gd name="connsiteX13" fmla="*/ 791395 w 998633"/>
              <a:gd name="connsiteY13" fmla="*/ 369384 h 890346"/>
              <a:gd name="connsiteX14" fmla="*/ 720143 w 998633"/>
              <a:gd name="connsiteY14" fmla="*/ 96251 h 890346"/>
              <a:gd name="connsiteX15" fmla="*/ 589514 w 998633"/>
              <a:gd name="connsiteY15" fmla="*/ 1249 h 890346"/>
              <a:gd name="connsiteX16" fmla="*/ 530137 w 998633"/>
              <a:gd name="connsiteY16" fmla="*/ 60625 h 890346"/>
              <a:gd name="connsiteX0" fmla="*/ 530137 w 998633"/>
              <a:gd name="connsiteY0" fmla="*/ 60625 h 890346"/>
              <a:gd name="connsiteX1" fmla="*/ 613265 w 998633"/>
              <a:gd name="connsiteY1" fmla="*/ 369384 h 890346"/>
              <a:gd name="connsiteX2" fmla="*/ 530137 w 998633"/>
              <a:gd name="connsiteY2" fmla="*/ 618765 h 890346"/>
              <a:gd name="connsiteX3" fmla="*/ 268880 w 998633"/>
              <a:gd name="connsiteY3" fmla="*/ 583140 h 890346"/>
              <a:gd name="connsiteX4" fmla="*/ 67000 w 998633"/>
              <a:gd name="connsiteY4" fmla="*/ 559389 h 890346"/>
              <a:gd name="connsiteX5" fmla="*/ 19498 w 998633"/>
              <a:gd name="connsiteY5" fmla="*/ 725643 h 890346"/>
              <a:gd name="connsiteX6" fmla="*/ 363883 w 998633"/>
              <a:gd name="connsiteY6" fmla="*/ 820646 h 890346"/>
              <a:gd name="connsiteX7" fmla="*/ 446914 w 998633"/>
              <a:gd name="connsiteY7" fmla="*/ 811763 h 890346"/>
              <a:gd name="connsiteX8" fmla="*/ 614749 w 998633"/>
              <a:gd name="connsiteY8" fmla="*/ 827263 h 890346"/>
              <a:gd name="connsiteX9" fmla="*/ 813245 w 998633"/>
              <a:gd name="connsiteY9" fmla="*/ 888531 h 890346"/>
              <a:gd name="connsiteX10" fmla="*/ 957649 w 998633"/>
              <a:gd name="connsiteY10" fmla="*/ 749394 h 890346"/>
              <a:gd name="connsiteX11" fmla="*/ 993275 w 998633"/>
              <a:gd name="connsiteY11" fmla="*/ 630641 h 890346"/>
              <a:gd name="connsiteX12" fmla="*/ 862646 w 998633"/>
              <a:gd name="connsiteY12" fmla="*/ 535638 h 890346"/>
              <a:gd name="connsiteX13" fmla="*/ 791395 w 998633"/>
              <a:gd name="connsiteY13" fmla="*/ 369384 h 890346"/>
              <a:gd name="connsiteX14" fmla="*/ 720143 w 998633"/>
              <a:gd name="connsiteY14" fmla="*/ 96251 h 890346"/>
              <a:gd name="connsiteX15" fmla="*/ 589514 w 998633"/>
              <a:gd name="connsiteY15" fmla="*/ 1249 h 890346"/>
              <a:gd name="connsiteX16" fmla="*/ 530137 w 998633"/>
              <a:gd name="connsiteY16" fmla="*/ 60625 h 890346"/>
              <a:gd name="connsiteX0" fmla="*/ 530334 w 998830"/>
              <a:gd name="connsiteY0" fmla="*/ 60625 h 890346"/>
              <a:gd name="connsiteX1" fmla="*/ 613462 w 998830"/>
              <a:gd name="connsiteY1" fmla="*/ 369384 h 890346"/>
              <a:gd name="connsiteX2" fmla="*/ 530334 w 998830"/>
              <a:gd name="connsiteY2" fmla="*/ 618765 h 890346"/>
              <a:gd name="connsiteX3" fmla="*/ 276012 w 998830"/>
              <a:gd name="connsiteY3" fmla="*/ 621290 h 890346"/>
              <a:gd name="connsiteX4" fmla="*/ 67197 w 998830"/>
              <a:gd name="connsiteY4" fmla="*/ 559389 h 890346"/>
              <a:gd name="connsiteX5" fmla="*/ 19695 w 998830"/>
              <a:gd name="connsiteY5" fmla="*/ 725643 h 890346"/>
              <a:gd name="connsiteX6" fmla="*/ 364080 w 998830"/>
              <a:gd name="connsiteY6" fmla="*/ 820646 h 890346"/>
              <a:gd name="connsiteX7" fmla="*/ 447111 w 998830"/>
              <a:gd name="connsiteY7" fmla="*/ 811763 h 890346"/>
              <a:gd name="connsiteX8" fmla="*/ 614946 w 998830"/>
              <a:gd name="connsiteY8" fmla="*/ 827263 h 890346"/>
              <a:gd name="connsiteX9" fmla="*/ 813442 w 998830"/>
              <a:gd name="connsiteY9" fmla="*/ 888531 h 890346"/>
              <a:gd name="connsiteX10" fmla="*/ 957846 w 998830"/>
              <a:gd name="connsiteY10" fmla="*/ 749394 h 890346"/>
              <a:gd name="connsiteX11" fmla="*/ 993472 w 998830"/>
              <a:gd name="connsiteY11" fmla="*/ 630641 h 890346"/>
              <a:gd name="connsiteX12" fmla="*/ 862843 w 998830"/>
              <a:gd name="connsiteY12" fmla="*/ 535638 h 890346"/>
              <a:gd name="connsiteX13" fmla="*/ 791592 w 998830"/>
              <a:gd name="connsiteY13" fmla="*/ 369384 h 890346"/>
              <a:gd name="connsiteX14" fmla="*/ 720340 w 998830"/>
              <a:gd name="connsiteY14" fmla="*/ 96251 h 890346"/>
              <a:gd name="connsiteX15" fmla="*/ 589711 w 998830"/>
              <a:gd name="connsiteY15" fmla="*/ 1249 h 890346"/>
              <a:gd name="connsiteX16" fmla="*/ 530334 w 998830"/>
              <a:gd name="connsiteY16" fmla="*/ 60625 h 890346"/>
              <a:gd name="connsiteX0" fmla="*/ 490255 w 958751"/>
              <a:gd name="connsiteY0" fmla="*/ 60625 h 890346"/>
              <a:gd name="connsiteX1" fmla="*/ 573383 w 958751"/>
              <a:gd name="connsiteY1" fmla="*/ 369384 h 890346"/>
              <a:gd name="connsiteX2" fmla="*/ 490255 w 958751"/>
              <a:gd name="connsiteY2" fmla="*/ 618765 h 890346"/>
              <a:gd name="connsiteX3" fmla="*/ 235933 w 958751"/>
              <a:gd name="connsiteY3" fmla="*/ 621290 h 890346"/>
              <a:gd name="connsiteX4" fmla="*/ 27118 w 958751"/>
              <a:gd name="connsiteY4" fmla="*/ 559389 h 890346"/>
              <a:gd name="connsiteX5" fmla="*/ 35098 w 958751"/>
              <a:gd name="connsiteY5" fmla="*/ 725643 h 890346"/>
              <a:gd name="connsiteX6" fmla="*/ 324001 w 958751"/>
              <a:gd name="connsiteY6" fmla="*/ 820646 h 890346"/>
              <a:gd name="connsiteX7" fmla="*/ 407032 w 958751"/>
              <a:gd name="connsiteY7" fmla="*/ 811763 h 890346"/>
              <a:gd name="connsiteX8" fmla="*/ 574867 w 958751"/>
              <a:gd name="connsiteY8" fmla="*/ 827263 h 890346"/>
              <a:gd name="connsiteX9" fmla="*/ 773363 w 958751"/>
              <a:gd name="connsiteY9" fmla="*/ 888531 h 890346"/>
              <a:gd name="connsiteX10" fmla="*/ 917767 w 958751"/>
              <a:gd name="connsiteY10" fmla="*/ 749394 h 890346"/>
              <a:gd name="connsiteX11" fmla="*/ 953393 w 958751"/>
              <a:gd name="connsiteY11" fmla="*/ 630641 h 890346"/>
              <a:gd name="connsiteX12" fmla="*/ 822764 w 958751"/>
              <a:gd name="connsiteY12" fmla="*/ 535638 h 890346"/>
              <a:gd name="connsiteX13" fmla="*/ 751513 w 958751"/>
              <a:gd name="connsiteY13" fmla="*/ 369384 h 890346"/>
              <a:gd name="connsiteX14" fmla="*/ 680261 w 958751"/>
              <a:gd name="connsiteY14" fmla="*/ 96251 h 890346"/>
              <a:gd name="connsiteX15" fmla="*/ 549632 w 958751"/>
              <a:gd name="connsiteY15" fmla="*/ 1249 h 890346"/>
              <a:gd name="connsiteX16" fmla="*/ 490255 w 958751"/>
              <a:gd name="connsiteY16" fmla="*/ 60625 h 890346"/>
              <a:gd name="connsiteX0" fmla="*/ 485700 w 954196"/>
              <a:gd name="connsiteY0" fmla="*/ 60625 h 890346"/>
              <a:gd name="connsiteX1" fmla="*/ 568828 w 954196"/>
              <a:gd name="connsiteY1" fmla="*/ 369384 h 890346"/>
              <a:gd name="connsiteX2" fmla="*/ 485700 w 954196"/>
              <a:gd name="connsiteY2" fmla="*/ 618765 h 890346"/>
              <a:gd name="connsiteX3" fmla="*/ 231378 w 954196"/>
              <a:gd name="connsiteY3" fmla="*/ 621290 h 890346"/>
              <a:gd name="connsiteX4" fmla="*/ 22563 w 954196"/>
              <a:gd name="connsiteY4" fmla="*/ 559389 h 890346"/>
              <a:gd name="connsiteX5" fmla="*/ 30543 w 954196"/>
              <a:gd name="connsiteY5" fmla="*/ 725643 h 890346"/>
              <a:gd name="connsiteX6" fmla="*/ 243158 w 954196"/>
              <a:gd name="connsiteY6" fmla="*/ 795213 h 890346"/>
              <a:gd name="connsiteX7" fmla="*/ 402477 w 954196"/>
              <a:gd name="connsiteY7" fmla="*/ 811763 h 890346"/>
              <a:gd name="connsiteX8" fmla="*/ 570312 w 954196"/>
              <a:gd name="connsiteY8" fmla="*/ 827263 h 890346"/>
              <a:gd name="connsiteX9" fmla="*/ 768808 w 954196"/>
              <a:gd name="connsiteY9" fmla="*/ 888531 h 890346"/>
              <a:gd name="connsiteX10" fmla="*/ 913212 w 954196"/>
              <a:gd name="connsiteY10" fmla="*/ 749394 h 890346"/>
              <a:gd name="connsiteX11" fmla="*/ 948838 w 954196"/>
              <a:gd name="connsiteY11" fmla="*/ 630641 h 890346"/>
              <a:gd name="connsiteX12" fmla="*/ 818209 w 954196"/>
              <a:gd name="connsiteY12" fmla="*/ 535638 h 890346"/>
              <a:gd name="connsiteX13" fmla="*/ 746958 w 954196"/>
              <a:gd name="connsiteY13" fmla="*/ 369384 h 890346"/>
              <a:gd name="connsiteX14" fmla="*/ 675706 w 954196"/>
              <a:gd name="connsiteY14" fmla="*/ 96251 h 890346"/>
              <a:gd name="connsiteX15" fmla="*/ 545077 w 954196"/>
              <a:gd name="connsiteY15" fmla="*/ 1249 h 890346"/>
              <a:gd name="connsiteX16" fmla="*/ 485700 w 954196"/>
              <a:gd name="connsiteY16" fmla="*/ 60625 h 890346"/>
              <a:gd name="connsiteX0" fmla="*/ 495107 w 963603"/>
              <a:gd name="connsiteY0" fmla="*/ 60625 h 890346"/>
              <a:gd name="connsiteX1" fmla="*/ 578235 w 963603"/>
              <a:gd name="connsiteY1" fmla="*/ 369384 h 890346"/>
              <a:gd name="connsiteX2" fmla="*/ 495107 w 963603"/>
              <a:gd name="connsiteY2" fmla="*/ 618765 h 890346"/>
              <a:gd name="connsiteX3" fmla="*/ 240785 w 963603"/>
              <a:gd name="connsiteY3" fmla="*/ 621290 h 890346"/>
              <a:gd name="connsiteX4" fmla="*/ 18099 w 963603"/>
              <a:gd name="connsiteY4" fmla="*/ 597540 h 890346"/>
              <a:gd name="connsiteX5" fmla="*/ 39950 w 963603"/>
              <a:gd name="connsiteY5" fmla="*/ 725643 h 890346"/>
              <a:gd name="connsiteX6" fmla="*/ 252565 w 963603"/>
              <a:gd name="connsiteY6" fmla="*/ 795213 h 890346"/>
              <a:gd name="connsiteX7" fmla="*/ 411884 w 963603"/>
              <a:gd name="connsiteY7" fmla="*/ 811763 h 890346"/>
              <a:gd name="connsiteX8" fmla="*/ 579719 w 963603"/>
              <a:gd name="connsiteY8" fmla="*/ 827263 h 890346"/>
              <a:gd name="connsiteX9" fmla="*/ 778215 w 963603"/>
              <a:gd name="connsiteY9" fmla="*/ 888531 h 890346"/>
              <a:gd name="connsiteX10" fmla="*/ 922619 w 963603"/>
              <a:gd name="connsiteY10" fmla="*/ 749394 h 890346"/>
              <a:gd name="connsiteX11" fmla="*/ 958245 w 963603"/>
              <a:gd name="connsiteY11" fmla="*/ 630641 h 890346"/>
              <a:gd name="connsiteX12" fmla="*/ 827616 w 963603"/>
              <a:gd name="connsiteY12" fmla="*/ 535638 h 890346"/>
              <a:gd name="connsiteX13" fmla="*/ 756365 w 963603"/>
              <a:gd name="connsiteY13" fmla="*/ 369384 h 890346"/>
              <a:gd name="connsiteX14" fmla="*/ 685113 w 963603"/>
              <a:gd name="connsiteY14" fmla="*/ 96251 h 890346"/>
              <a:gd name="connsiteX15" fmla="*/ 554484 w 963603"/>
              <a:gd name="connsiteY15" fmla="*/ 1249 h 890346"/>
              <a:gd name="connsiteX16" fmla="*/ 495107 w 963603"/>
              <a:gd name="connsiteY16" fmla="*/ 60625 h 890346"/>
              <a:gd name="connsiteX0" fmla="*/ 495107 w 963603"/>
              <a:gd name="connsiteY0" fmla="*/ 60625 h 890346"/>
              <a:gd name="connsiteX1" fmla="*/ 578235 w 963603"/>
              <a:gd name="connsiteY1" fmla="*/ 369384 h 890346"/>
              <a:gd name="connsiteX2" fmla="*/ 508977 w 963603"/>
              <a:gd name="connsiteY2" fmla="*/ 599690 h 890346"/>
              <a:gd name="connsiteX3" fmla="*/ 240785 w 963603"/>
              <a:gd name="connsiteY3" fmla="*/ 621290 h 890346"/>
              <a:gd name="connsiteX4" fmla="*/ 18099 w 963603"/>
              <a:gd name="connsiteY4" fmla="*/ 597540 h 890346"/>
              <a:gd name="connsiteX5" fmla="*/ 39950 w 963603"/>
              <a:gd name="connsiteY5" fmla="*/ 725643 h 890346"/>
              <a:gd name="connsiteX6" fmla="*/ 252565 w 963603"/>
              <a:gd name="connsiteY6" fmla="*/ 795213 h 890346"/>
              <a:gd name="connsiteX7" fmla="*/ 411884 w 963603"/>
              <a:gd name="connsiteY7" fmla="*/ 811763 h 890346"/>
              <a:gd name="connsiteX8" fmla="*/ 579719 w 963603"/>
              <a:gd name="connsiteY8" fmla="*/ 827263 h 890346"/>
              <a:gd name="connsiteX9" fmla="*/ 778215 w 963603"/>
              <a:gd name="connsiteY9" fmla="*/ 888531 h 890346"/>
              <a:gd name="connsiteX10" fmla="*/ 922619 w 963603"/>
              <a:gd name="connsiteY10" fmla="*/ 749394 h 890346"/>
              <a:gd name="connsiteX11" fmla="*/ 958245 w 963603"/>
              <a:gd name="connsiteY11" fmla="*/ 630641 h 890346"/>
              <a:gd name="connsiteX12" fmla="*/ 827616 w 963603"/>
              <a:gd name="connsiteY12" fmla="*/ 535638 h 890346"/>
              <a:gd name="connsiteX13" fmla="*/ 756365 w 963603"/>
              <a:gd name="connsiteY13" fmla="*/ 369384 h 890346"/>
              <a:gd name="connsiteX14" fmla="*/ 685113 w 963603"/>
              <a:gd name="connsiteY14" fmla="*/ 96251 h 890346"/>
              <a:gd name="connsiteX15" fmla="*/ 554484 w 963603"/>
              <a:gd name="connsiteY15" fmla="*/ 1249 h 890346"/>
              <a:gd name="connsiteX16" fmla="*/ 495107 w 963603"/>
              <a:gd name="connsiteY16" fmla="*/ 60625 h 8903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963603" h="890346">
                <a:moveTo>
                  <a:pt x="495107" y="60625"/>
                </a:moveTo>
                <a:cubicBezTo>
                  <a:pt x="499066" y="121981"/>
                  <a:pt x="575923" y="279540"/>
                  <a:pt x="578235" y="369384"/>
                </a:cubicBezTo>
                <a:cubicBezTo>
                  <a:pt x="580547" y="459228"/>
                  <a:pt x="565219" y="557706"/>
                  <a:pt x="508977" y="599690"/>
                </a:cubicBezTo>
                <a:cubicBezTo>
                  <a:pt x="452735" y="641674"/>
                  <a:pt x="322598" y="621648"/>
                  <a:pt x="240785" y="621290"/>
                </a:cubicBezTo>
                <a:cubicBezTo>
                  <a:pt x="158972" y="620932"/>
                  <a:pt x="51572" y="580148"/>
                  <a:pt x="18099" y="597540"/>
                </a:cubicBezTo>
                <a:cubicBezTo>
                  <a:pt x="-15373" y="614932"/>
                  <a:pt x="872" y="692698"/>
                  <a:pt x="39950" y="725643"/>
                </a:cubicBezTo>
                <a:cubicBezTo>
                  <a:pt x="79028" y="758589"/>
                  <a:pt x="190576" y="780860"/>
                  <a:pt x="252565" y="795213"/>
                </a:cubicBezTo>
                <a:cubicBezTo>
                  <a:pt x="314554" y="809566"/>
                  <a:pt x="357358" y="806421"/>
                  <a:pt x="411884" y="811763"/>
                </a:cubicBezTo>
                <a:cubicBezTo>
                  <a:pt x="466410" y="817105"/>
                  <a:pt x="544093" y="813409"/>
                  <a:pt x="579719" y="827263"/>
                </a:cubicBezTo>
                <a:cubicBezTo>
                  <a:pt x="615345" y="841117"/>
                  <a:pt x="721065" y="901509"/>
                  <a:pt x="778215" y="888531"/>
                </a:cubicBezTo>
                <a:cubicBezTo>
                  <a:pt x="835365" y="875553"/>
                  <a:pt x="892614" y="792376"/>
                  <a:pt x="922619" y="749394"/>
                </a:cubicBezTo>
                <a:cubicBezTo>
                  <a:pt x="952624" y="706412"/>
                  <a:pt x="974079" y="666267"/>
                  <a:pt x="958245" y="630641"/>
                </a:cubicBezTo>
                <a:cubicBezTo>
                  <a:pt x="942411" y="595015"/>
                  <a:pt x="861263" y="579181"/>
                  <a:pt x="827616" y="535638"/>
                </a:cubicBezTo>
                <a:cubicBezTo>
                  <a:pt x="793969" y="492095"/>
                  <a:pt x="780116" y="442615"/>
                  <a:pt x="756365" y="369384"/>
                </a:cubicBezTo>
                <a:cubicBezTo>
                  <a:pt x="732614" y="296153"/>
                  <a:pt x="718760" y="157607"/>
                  <a:pt x="685113" y="96251"/>
                </a:cubicBezTo>
                <a:cubicBezTo>
                  <a:pt x="651466" y="34895"/>
                  <a:pt x="582193" y="5207"/>
                  <a:pt x="554484" y="1249"/>
                </a:cubicBezTo>
                <a:cubicBezTo>
                  <a:pt x="526775" y="-2709"/>
                  <a:pt x="491148" y="-731"/>
                  <a:pt x="495107" y="60625"/>
                </a:cubicBezTo>
                <a:close/>
              </a:path>
            </a:pathLst>
          </a:custGeom>
          <a:solidFill>
            <a:srgbClr val="00B0F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</a:pPr>
            <a:endParaRPr lang="cs-CZ" sz="1800">
              <a:solidFill>
                <a:prstClr val="white"/>
              </a:solidFill>
              <a:latin typeface="Trebuchet MS"/>
            </a:endParaRPr>
          </a:p>
        </p:txBody>
      </p:sp>
      <p:sp>
        <p:nvSpPr>
          <p:cNvPr id="37" name="Volný tvar 36"/>
          <p:cNvSpPr>
            <a:spLocks noChangeAspect="1"/>
          </p:cNvSpPr>
          <p:nvPr/>
        </p:nvSpPr>
        <p:spPr>
          <a:xfrm rot="743732">
            <a:off x="8076532" y="4117525"/>
            <a:ext cx="355892" cy="358665"/>
          </a:xfrm>
          <a:custGeom>
            <a:avLst/>
            <a:gdLst>
              <a:gd name="connsiteX0" fmla="*/ 530137 w 1000418"/>
              <a:gd name="connsiteY0" fmla="*/ 60625 h 941935"/>
              <a:gd name="connsiteX1" fmla="*/ 613265 w 1000418"/>
              <a:gd name="connsiteY1" fmla="*/ 369384 h 941935"/>
              <a:gd name="connsiteX2" fmla="*/ 530137 w 1000418"/>
              <a:gd name="connsiteY2" fmla="*/ 618765 h 941935"/>
              <a:gd name="connsiteX3" fmla="*/ 268880 w 1000418"/>
              <a:gd name="connsiteY3" fmla="*/ 583140 h 941935"/>
              <a:gd name="connsiteX4" fmla="*/ 67000 w 1000418"/>
              <a:gd name="connsiteY4" fmla="*/ 559389 h 941935"/>
              <a:gd name="connsiteX5" fmla="*/ 19498 w 1000418"/>
              <a:gd name="connsiteY5" fmla="*/ 725643 h 941935"/>
              <a:gd name="connsiteX6" fmla="*/ 363883 w 1000418"/>
              <a:gd name="connsiteY6" fmla="*/ 820646 h 941935"/>
              <a:gd name="connsiteX7" fmla="*/ 530137 w 1000418"/>
              <a:gd name="connsiteY7" fmla="*/ 856272 h 941935"/>
              <a:gd name="connsiteX8" fmla="*/ 743893 w 1000418"/>
              <a:gd name="connsiteY8" fmla="*/ 939399 h 941935"/>
              <a:gd name="connsiteX9" fmla="*/ 957649 w 1000418"/>
              <a:gd name="connsiteY9" fmla="*/ 749394 h 941935"/>
              <a:gd name="connsiteX10" fmla="*/ 993275 w 1000418"/>
              <a:gd name="connsiteY10" fmla="*/ 630641 h 941935"/>
              <a:gd name="connsiteX11" fmla="*/ 862646 w 1000418"/>
              <a:gd name="connsiteY11" fmla="*/ 535638 h 941935"/>
              <a:gd name="connsiteX12" fmla="*/ 791395 w 1000418"/>
              <a:gd name="connsiteY12" fmla="*/ 369384 h 941935"/>
              <a:gd name="connsiteX13" fmla="*/ 720143 w 1000418"/>
              <a:gd name="connsiteY13" fmla="*/ 96251 h 941935"/>
              <a:gd name="connsiteX14" fmla="*/ 589514 w 1000418"/>
              <a:gd name="connsiteY14" fmla="*/ 1249 h 941935"/>
              <a:gd name="connsiteX15" fmla="*/ 530137 w 1000418"/>
              <a:gd name="connsiteY15" fmla="*/ 60625 h 941935"/>
              <a:gd name="connsiteX0" fmla="*/ 530137 w 1000418"/>
              <a:gd name="connsiteY0" fmla="*/ 60625 h 939621"/>
              <a:gd name="connsiteX1" fmla="*/ 613265 w 1000418"/>
              <a:gd name="connsiteY1" fmla="*/ 369384 h 939621"/>
              <a:gd name="connsiteX2" fmla="*/ 530137 w 1000418"/>
              <a:gd name="connsiteY2" fmla="*/ 618765 h 939621"/>
              <a:gd name="connsiteX3" fmla="*/ 268880 w 1000418"/>
              <a:gd name="connsiteY3" fmla="*/ 583140 h 939621"/>
              <a:gd name="connsiteX4" fmla="*/ 67000 w 1000418"/>
              <a:gd name="connsiteY4" fmla="*/ 559389 h 939621"/>
              <a:gd name="connsiteX5" fmla="*/ 19498 w 1000418"/>
              <a:gd name="connsiteY5" fmla="*/ 725643 h 939621"/>
              <a:gd name="connsiteX6" fmla="*/ 363883 w 1000418"/>
              <a:gd name="connsiteY6" fmla="*/ 820646 h 939621"/>
              <a:gd name="connsiteX7" fmla="*/ 530137 w 1000418"/>
              <a:gd name="connsiteY7" fmla="*/ 856272 h 939621"/>
              <a:gd name="connsiteX8" fmla="*/ 642490 w 1000418"/>
              <a:gd name="connsiteY8" fmla="*/ 789112 h 939621"/>
              <a:gd name="connsiteX9" fmla="*/ 743893 w 1000418"/>
              <a:gd name="connsiteY9" fmla="*/ 939399 h 939621"/>
              <a:gd name="connsiteX10" fmla="*/ 957649 w 1000418"/>
              <a:gd name="connsiteY10" fmla="*/ 749394 h 939621"/>
              <a:gd name="connsiteX11" fmla="*/ 993275 w 1000418"/>
              <a:gd name="connsiteY11" fmla="*/ 630641 h 939621"/>
              <a:gd name="connsiteX12" fmla="*/ 862646 w 1000418"/>
              <a:gd name="connsiteY12" fmla="*/ 535638 h 939621"/>
              <a:gd name="connsiteX13" fmla="*/ 791395 w 1000418"/>
              <a:gd name="connsiteY13" fmla="*/ 369384 h 939621"/>
              <a:gd name="connsiteX14" fmla="*/ 720143 w 1000418"/>
              <a:gd name="connsiteY14" fmla="*/ 96251 h 939621"/>
              <a:gd name="connsiteX15" fmla="*/ 589514 w 1000418"/>
              <a:gd name="connsiteY15" fmla="*/ 1249 h 939621"/>
              <a:gd name="connsiteX16" fmla="*/ 530137 w 1000418"/>
              <a:gd name="connsiteY16" fmla="*/ 60625 h 939621"/>
              <a:gd name="connsiteX0" fmla="*/ 530137 w 998633"/>
              <a:gd name="connsiteY0" fmla="*/ 60625 h 888870"/>
              <a:gd name="connsiteX1" fmla="*/ 613265 w 998633"/>
              <a:gd name="connsiteY1" fmla="*/ 369384 h 888870"/>
              <a:gd name="connsiteX2" fmla="*/ 530137 w 998633"/>
              <a:gd name="connsiteY2" fmla="*/ 618765 h 888870"/>
              <a:gd name="connsiteX3" fmla="*/ 268880 w 998633"/>
              <a:gd name="connsiteY3" fmla="*/ 583140 h 888870"/>
              <a:gd name="connsiteX4" fmla="*/ 67000 w 998633"/>
              <a:gd name="connsiteY4" fmla="*/ 559389 h 888870"/>
              <a:gd name="connsiteX5" fmla="*/ 19498 w 998633"/>
              <a:gd name="connsiteY5" fmla="*/ 725643 h 888870"/>
              <a:gd name="connsiteX6" fmla="*/ 363883 w 998633"/>
              <a:gd name="connsiteY6" fmla="*/ 820646 h 888870"/>
              <a:gd name="connsiteX7" fmla="*/ 530137 w 998633"/>
              <a:gd name="connsiteY7" fmla="*/ 856272 h 888870"/>
              <a:gd name="connsiteX8" fmla="*/ 642490 w 998633"/>
              <a:gd name="connsiteY8" fmla="*/ 789112 h 888870"/>
              <a:gd name="connsiteX9" fmla="*/ 813245 w 998633"/>
              <a:gd name="connsiteY9" fmla="*/ 888531 h 888870"/>
              <a:gd name="connsiteX10" fmla="*/ 957649 w 998633"/>
              <a:gd name="connsiteY10" fmla="*/ 749394 h 888870"/>
              <a:gd name="connsiteX11" fmla="*/ 993275 w 998633"/>
              <a:gd name="connsiteY11" fmla="*/ 630641 h 888870"/>
              <a:gd name="connsiteX12" fmla="*/ 862646 w 998633"/>
              <a:gd name="connsiteY12" fmla="*/ 535638 h 888870"/>
              <a:gd name="connsiteX13" fmla="*/ 791395 w 998633"/>
              <a:gd name="connsiteY13" fmla="*/ 369384 h 888870"/>
              <a:gd name="connsiteX14" fmla="*/ 720143 w 998633"/>
              <a:gd name="connsiteY14" fmla="*/ 96251 h 888870"/>
              <a:gd name="connsiteX15" fmla="*/ 589514 w 998633"/>
              <a:gd name="connsiteY15" fmla="*/ 1249 h 888870"/>
              <a:gd name="connsiteX16" fmla="*/ 530137 w 998633"/>
              <a:gd name="connsiteY16" fmla="*/ 60625 h 888870"/>
              <a:gd name="connsiteX0" fmla="*/ 530137 w 998633"/>
              <a:gd name="connsiteY0" fmla="*/ 60625 h 890346"/>
              <a:gd name="connsiteX1" fmla="*/ 613265 w 998633"/>
              <a:gd name="connsiteY1" fmla="*/ 369384 h 890346"/>
              <a:gd name="connsiteX2" fmla="*/ 530137 w 998633"/>
              <a:gd name="connsiteY2" fmla="*/ 618765 h 890346"/>
              <a:gd name="connsiteX3" fmla="*/ 268880 w 998633"/>
              <a:gd name="connsiteY3" fmla="*/ 583140 h 890346"/>
              <a:gd name="connsiteX4" fmla="*/ 67000 w 998633"/>
              <a:gd name="connsiteY4" fmla="*/ 559389 h 890346"/>
              <a:gd name="connsiteX5" fmla="*/ 19498 w 998633"/>
              <a:gd name="connsiteY5" fmla="*/ 725643 h 890346"/>
              <a:gd name="connsiteX6" fmla="*/ 363883 w 998633"/>
              <a:gd name="connsiteY6" fmla="*/ 820646 h 890346"/>
              <a:gd name="connsiteX7" fmla="*/ 530137 w 998633"/>
              <a:gd name="connsiteY7" fmla="*/ 856272 h 890346"/>
              <a:gd name="connsiteX8" fmla="*/ 614749 w 998633"/>
              <a:gd name="connsiteY8" fmla="*/ 827263 h 890346"/>
              <a:gd name="connsiteX9" fmla="*/ 813245 w 998633"/>
              <a:gd name="connsiteY9" fmla="*/ 888531 h 890346"/>
              <a:gd name="connsiteX10" fmla="*/ 957649 w 998633"/>
              <a:gd name="connsiteY10" fmla="*/ 749394 h 890346"/>
              <a:gd name="connsiteX11" fmla="*/ 993275 w 998633"/>
              <a:gd name="connsiteY11" fmla="*/ 630641 h 890346"/>
              <a:gd name="connsiteX12" fmla="*/ 862646 w 998633"/>
              <a:gd name="connsiteY12" fmla="*/ 535638 h 890346"/>
              <a:gd name="connsiteX13" fmla="*/ 791395 w 998633"/>
              <a:gd name="connsiteY13" fmla="*/ 369384 h 890346"/>
              <a:gd name="connsiteX14" fmla="*/ 720143 w 998633"/>
              <a:gd name="connsiteY14" fmla="*/ 96251 h 890346"/>
              <a:gd name="connsiteX15" fmla="*/ 589514 w 998633"/>
              <a:gd name="connsiteY15" fmla="*/ 1249 h 890346"/>
              <a:gd name="connsiteX16" fmla="*/ 530137 w 998633"/>
              <a:gd name="connsiteY16" fmla="*/ 60625 h 890346"/>
              <a:gd name="connsiteX0" fmla="*/ 530137 w 998633"/>
              <a:gd name="connsiteY0" fmla="*/ 60625 h 890346"/>
              <a:gd name="connsiteX1" fmla="*/ 613265 w 998633"/>
              <a:gd name="connsiteY1" fmla="*/ 369384 h 890346"/>
              <a:gd name="connsiteX2" fmla="*/ 530137 w 998633"/>
              <a:gd name="connsiteY2" fmla="*/ 618765 h 890346"/>
              <a:gd name="connsiteX3" fmla="*/ 268880 w 998633"/>
              <a:gd name="connsiteY3" fmla="*/ 583140 h 890346"/>
              <a:gd name="connsiteX4" fmla="*/ 67000 w 998633"/>
              <a:gd name="connsiteY4" fmla="*/ 559389 h 890346"/>
              <a:gd name="connsiteX5" fmla="*/ 19498 w 998633"/>
              <a:gd name="connsiteY5" fmla="*/ 725643 h 890346"/>
              <a:gd name="connsiteX6" fmla="*/ 363883 w 998633"/>
              <a:gd name="connsiteY6" fmla="*/ 820646 h 890346"/>
              <a:gd name="connsiteX7" fmla="*/ 446914 w 998633"/>
              <a:gd name="connsiteY7" fmla="*/ 811763 h 890346"/>
              <a:gd name="connsiteX8" fmla="*/ 614749 w 998633"/>
              <a:gd name="connsiteY8" fmla="*/ 827263 h 890346"/>
              <a:gd name="connsiteX9" fmla="*/ 813245 w 998633"/>
              <a:gd name="connsiteY9" fmla="*/ 888531 h 890346"/>
              <a:gd name="connsiteX10" fmla="*/ 957649 w 998633"/>
              <a:gd name="connsiteY10" fmla="*/ 749394 h 890346"/>
              <a:gd name="connsiteX11" fmla="*/ 993275 w 998633"/>
              <a:gd name="connsiteY11" fmla="*/ 630641 h 890346"/>
              <a:gd name="connsiteX12" fmla="*/ 862646 w 998633"/>
              <a:gd name="connsiteY12" fmla="*/ 535638 h 890346"/>
              <a:gd name="connsiteX13" fmla="*/ 791395 w 998633"/>
              <a:gd name="connsiteY13" fmla="*/ 369384 h 890346"/>
              <a:gd name="connsiteX14" fmla="*/ 720143 w 998633"/>
              <a:gd name="connsiteY14" fmla="*/ 96251 h 890346"/>
              <a:gd name="connsiteX15" fmla="*/ 589514 w 998633"/>
              <a:gd name="connsiteY15" fmla="*/ 1249 h 890346"/>
              <a:gd name="connsiteX16" fmla="*/ 530137 w 998633"/>
              <a:gd name="connsiteY16" fmla="*/ 60625 h 890346"/>
              <a:gd name="connsiteX0" fmla="*/ 530334 w 998830"/>
              <a:gd name="connsiteY0" fmla="*/ 60625 h 890346"/>
              <a:gd name="connsiteX1" fmla="*/ 613462 w 998830"/>
              <a:gd name="connsiteY1" fmla="*/ 369384 h 890346"/>
              <a:gd name="connsiteX2" fmla="*/ 530334 w 998830"/>
              <a:gd name="connsiteY2" fmla="*/ 618765 h 890346"/>
              <a:gd name="connsiteX3" fmla="*/ 276012 w 998830"/>
              <a:gd name="connsiteY3" fmla="*/ 621290 h 890346"/>
              <a:gd name="connsiteX4" fmla="*/ 67197 w 998830"/>
              <a:gd name="connsiteY4" fmla="*/ 559389 h 890346"/>
              <a:gd name="connsiteX5" fmla="*/ 19695 w 998830"/>
              <a:gd name="connsiteY5" fmla="*/ 725643 h 890346"/>
              <a:gd name="connsiteX6" fmla="*/ 364080 w 998830"/>
              <a:gd name="connsiteY6" fmla="*/ 820646 h 890346"/>
              <a:gd name="connsiteX7" fmla="*/ 447111 w 998830"/>
              <a:gd name="connsiteY7" fmla="*/ 811763 h 890346"/>
              <a:gd name="connsiteX8" fmla="*/ 614946 w 998830"/>
              <a:gd name="connsiteY8" fmla="*/ 827263 h 890346"/>
              <a:gd name="connsiteX9" fmla="*/ 813442 w 998830"/>
              <a:gd name="connsiteY9" fmla="*/ 888531 h 890346"/>
              <a:gd name="connsiteX10" fmla="*/ 957846 w 998830"/>
              <a:gd name="connsiteY10" fmla="*/ 749394 h 890346"/>
              <a:gd name="connsiteX11" fmla="*/ 993472 w 998830"/>
              <a:gd name="connsiteY11" fmla="*/ 630641 h 890346"/>
              <a:gd name="connsiteX12" fmla="*/ 862843 w 998830"/>
              <a:gd name="connsiteY12" fmla="*/ 535638 h 890346"/>
              <a:gd name="connsiteX13" fmla="*/ 791592 w 998830"/>
              <a:gd name="connsiteY13" fmla="*/ 369384 h 890346"/>
              <a:gd name="connsiteX14" fmla="*/ 720340 w 998830"/>
              <a:gd name="connsiteY14" fmla="*/ 96251 h 890346"/>
              <a:gd name="connsiteX15" fmla="*/ 589711 w 998830"/>
              <a:gd name="connsiteY15" fmla="*/ 1249 h 890346"/>
              <a:gd name="connsiteX16" fmla="*/ 530334 w 998830"/>
              <a:gd name="connsiteY16" fmla="*/ 60625 h 890346"/>
              <a:gd name="connsiteX0" fmla="*/ 490255 w 958751"/>
              <a:gd name="connsiteY0" fmla="*/ 60625 h 890346"/>
              <a:gd name="connsiteX1" fmla="*/ 573383 w 958751"/>
              <a:gd name="connsiteY1" fmla="*/ 369384 h 890346"/>
              <a:gd name="connsiteX2" fmla="*/ 490255 w 958751"/>
              <a:gd name="connsiteY2" fmla="*/ 618765 h 890346"/>
              <a:gd name="connsiteX3" fmla="*/ 235933 w 958751"/>
              <a:gd name="connsiteY3" fmla="*/ 621290 h 890346"/>
              <a:gd name="connsiteX4" fmla="*/ 27118 w 958751"/>
              <a:gd name="connsiteY4" fmla="*/ 559389 h 890346"/>
              <a:gd name="connsiteX5" fmla="*/ 35098 w 958751"/>
              <a:gd name="connsiteY5" fmla="*/ 725643 h 890346"/>
              <a:gd name="connsiteX6" fmla="*/ 324001 w 958751"/>
              <a:gd name="connsiteY6" fmla="*/ 820646 h 890346"/>
              <a:gd name="connsiteX7" fmla="*/ 407032 w 958751"/>
              <a:gd name="connsiteY7" fmla="*/ 811763 h 890346"/>
              <a:gd name="connsiteX8" fmla="*/ 574867 w 958751"/>
              <a:gd name="connsiteY8" fmla="*/ 827263 h 890346"/>
              <a:gd name="connsiteX9" fmla="*/ 773363 w 958751"/>
              <a:gd name="connsiteY9" fmla="*/ 888531 h 890346"/>
              <a:gd name="connsiteX10" fmla="*/ 917767 w 958751"/>
              <a:gd name="connsiteY10" fmla="*/ 749394 h 890346"/>
              <a:gd name="connsiteX11" fmla="*/ 953393 w 958751"/>
              <a:gd name="connsiteY11" fmla="*/ 630641 h 890346"/>
              <a:gd name="connsiteX12" fmla="*/ 822764 w 958751"/>
              <a:gd name="connsiteY12" fmla="*/ 535638 h 890346"/>
              <a:gd name="connsiteX13" fmla="*/ 751513 w 958751"/>
              <a:gd name="connsiteY13" fmla="*/ 369384 h 890346"/>
              <a:gd name="connsiteX14" fmla="*/ 680261 w 958751"/>
              <a:gd name="connsiteY14" fmla="*/ 96251 h 890346"/>
              <a:gd name="connsiteX15" fmla="*/ 549632 w 958751"/>
              <a:gd name="connsiteY15" fmla="*/ 1249 h 890346"/>
              <a:gd name="connsiteX16" fmla="*/ 490255 w 958751"/>
              <a:gd name="connsiteY16" fmla="*/ 60625 h 890346"/>
              <a:gd name="connsiteX0" fmla="*/ 485700 w 954196"/>
              <a:gd name="connsiteY0" fmla="*/ 60625 h 890346"/>
              <a:gd name="connsiteX1" fmla="*/ 568828 w 954196"/>
              <a:gd name="connsiteY1" fmla="*/ 369384 h 890346"/>
              <a:gd name="connsiteX2" fmla="*/ 485700 w 954196"/>
              <a:gd name="connsiteY2" fmla="*/ 618765 h 890346"/>
              <a:gd name="connsiteX3" fmla="*/ 231378 w 954196"/>
              <a:gd name="connsiteY3" fmla="*/ 621290 h 890346"/>
              <a:gd name="connsiteX4" fmla="*/ 22563 w 954196"/>
              <a:gd name="connsiteY4" fmla="*/ 559389 h 890346"/>
              <a:gd name="connsiteX5" fmla="*/ 30543 w 954196"/>
              <a:gd name="connsiteY5" fmla="*/ 725643 h 890346"/>
              <a:gd name="connsiteX6" fmla="*/ 243158 w 954196"/>
              <a:gd name="connsiteY6" fmla="*/ 795213 h 890346"/>
              <a:gd name="connsiteX7" fmla="*/ 402477 w 954196"/>
              <a:gd name="connsiteY7" fmla="*/ 811763 h 890346"/>
              <a:gd name="connsiteX8" fmla="*/ 570312 w 954196"/>
              <a:gd name="connsiteY8" fmla="*/ 827263 h 890346"/>
              <a:gd name="connsiteX9" fmla="*/ 768808 w 954196"/>
              <a:gd name="connsiteY9" fmla="*/ 888531 h 890346"/>
              <a:gd name="connsiteX10" fmla="*/ 913212 w 954196"/>
              <a:gd name="connsiteY10" fmla="*/ 749394 h 890346"/>
              <a:gd name="connsiteX11" fmla="*/ 948838 w 954196"/>
              <a:gd name="connsiteY11" fmla="*/ 630641 h 890346"/>
              <a:gd name="connsiteX12" fmla="*/ 818209 w 954196"/>
              <a:gd name="connsiteY12" fmla="*/ 535638 h 890346"/>
              <a:gd name="connsiteX13" fmla="*/ 746958 w 954196"/>
              <a:gd name="connsiteY13" fmla="*/ 369384 h 890346"/>
              <a:gd name="connsiteX14" fmla="*/ 675706 w 954196"/>
              <a:gd name="connsiteY14" fmla="*/ 96251 h 890346"/>
              <a:gd name="connsiteX15" fmla="*/ 545077 w 954196"/>
              <a:gd name="connsiteY15" fmla="*/ 1249 h 890346"/>
              <a:gd name="connsiteX16" fmla="*/ 485700 w 954196"/>
              <a:gd name="connsiteY16" fmla="*/ 60625 h 890346"/>
              <a:gd name="connsiteX0" fmla="*/ 495107 w 963603"/>
              <a:gd name="connsiteY0" fmla="*/ 60625 h 890346"/>
              <a:gd name="connsiteX1" fmla="*/ 578235 w 963603"/>
              <a:gd name="connsiteY1" fmla="*/ 369384 h 890346"/>
              <a:gd name="connsiteX2" fmla="*/ 495107 w 963603"/>
              <a:gd name="connsiteY2" fmla="*/ 618765 h 890346"/>
              <a:gd name="connsiteX3" fmla="*/ 240785 w 963603"/>
              <a:gd name="connsiteY3" fmla="*/ 621290 h 890346"/>
              <a:gd name="connsiteX4" fmla="*/ 18099 w 963603"/>
              <a:gd name="connsiteY4" fmla="*/ 597540 h 890346"/>
              <a:gd name="connsiteX5" fmla="*/ 39950 w 963603"/>
              <a:gd name="connsiteY5" fmla="*/ 725643 h 890346"/>
              <a:gd name="connsiteX6" fmla="*/ 252565 w 963603"/>
              <a:gd name="connsiteY6" fmla="*/ 795213 h 890346"/>
              <a:gd name="connsiteX7" fmla="*/ 411884 w 963603"/>
              <a:gd name="connsiteY7" fmla="*/ 811763 h 890346"/>
              <a:gd name="connsiteX8" fmla="*/ 579719 w 963603"/>
              <a:gd name="connsiteY8" fmla="*/ 827263 h 890346"/>
              <a:gd name="connsiteX9" fmla="*/ 778215 w 963603"/>
              <a:gd name="connsiteY9" fmla="*/ 888531 h 890346"/>
              <a:gd name="connsiteX10" fmla="*/ 922619 w 963603"/>
              <a:gd name="connsiteY10" fmla="*/ 749394 h 890346"/>
              <a:gd name="connsiteX11" fmla="*/ 958245 w 963603"/>
              <a:gd name="connsiteY11" fmla="*/ 630641 h 890346"/>
              <a:gd name="connsiteX12" fmla="*/ 827616 w 963603"/>
              <a:gd name="connsiteY12" fmla="*/ 535638 h 890346"/>
              <a:gd name="connsiteX13" fmla="*/ 756365 w 963603"/>
              <a:gd name="connsiteY13" fmla="*/ 369384 h 890346"/>
              <a:gd name="connsiteX14" fmla="*/ 685113 w 963603"/>
              <a:gd name="connsiteY14" fmla="*/ 96251 h 890346"/>
              <a:gd name="connsiteX15" fmla="*/ 554484 w 963603"/>
              <a:gd name="connsiteY15" fmla="*/ 1249 h 890346"/>
              <a:gd name="connsiteX16" fmla="*/ 495107 w 963603"/>
              <a:gd name="connsiteY16" fmla="*/ 60625 h 890346"/>
              <a:gd name="connsiteX0" fmla="*/ 495107 w 963603"/>
              <a:gd name="connsiteY0" fmla="*/ 60625 h 890346"/>
              <a:gd name="connsiteX1" fmla="*/ 578235 w 963603"/>
              <a:gd name="connsiteY1" fmla="*/ 369384 h 890346"/>
              <a:gd name="connsiteX2" fmla="*/ 508977 w 963603"/>
              <a:gd name="connsiteY2" fmla="*/ 599690 h 890346"/>
              <a:gd name="connsiteX3" fmla="*/ 240785 w 963603"/>
              <a:gd name="connsiteY3" fmla="*/ 621290 h 890346"/>
              <a:gd name="connsiteX4" fmla="*/ 18099 w 963603"/>
              <a:gd name="connsiteY4" fmla="*/ 597540 h 890346"/>
              <a:gd name="connsiteX5" fmla="*/ 39950 w 963603"/>
              <a:gd name="connsiteY5" fmla="*/ 725643 h 890346"/>
              <a:gd name="connsiteX6" fmla="*/ 252565 w 963603"/>
              <a:gd name="connsiteY6" fmla="*/ 795213 h 890346"/>
              <a:gd name="connsiteX7" fmla="*/ 411884 w 963603"/>
              <a:gd name="connsiteY7" fmla="*/ 811763 h 890346"/>
              <a:gd name="connsiteX8" fmla="*/ 579719 w 963603"/>
              <a:gd name="connsiteY8" fmla="*/ 827263 h 890346"/>
              <a:gd name="connsiteX9" fmla="*/ 778215 w 963603"/>
              <a:gd name="connsiteY9" fmla="*/ 888531 h 890346"/>
              <a:gd name="connsiteX10" fmla="*/ 922619 w 963603"/>
              <a:gd name="connsiteY10" fmla="*/ 749394 h 890346"/>
              <a:gd name="connsiteX11" fmla="*/ 958245 w 963603"/>
              <a:gd name="connsiteY11" fmla="*/ 630641 h 890346"/>
              <a:gd name="connsiteX12" fmla="*/ 827616 w 963603"/>
              <a:gd name="connsiteY12" fmla="*/ 535638 h 890346"/>
              <a:gd name="connsiteX13" fmla="*/ 756365 w 963603"/>
              <a:gd name="connsiteY13" fmla="*/ 369384 h 890346"/>
              <a:gd name="connsiteX14" fmla="*/ 685113 w 963603"/>
              <a:gd name="connsiteY14" fmla="*/ 96251 h 890346"/>
              <a:gd name="connsiteX15" fmla="*/ 554484 w 963603"/>
              <a:gd name="connsiteY15" fmla="*/ 1249 h 890346"/>
              <a:gd name="connsiteX16" fmla="*/ 495107 w 963603"/>
              <a:gd name="connsiteY16" fmla="*/ 60625 h 8903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963603" h="890346">
                <a:moveTo>
                  <a:pt x="495107" y="60625"/>
                </a:moveTo>
                <a:cubicBezTo>
                  <a:pt x="499066" y="121981"/>
                  <a:pt x="575923" y="279540"/>
                  <a:pt x="578235" y="369384"/>
                </a:cubicBezTo>
                <a:cubicBezTo>
                  <a:pt x="580547" y="459228"/>
                  <a:pt x="565219" y="557706"/>
                  <a:pt x="508977" y="599690"/>
                </a:cubicBezTo>
                <a:cubicBezTo>
                  <a:pt x="452735" y="641674"/>
                  <a:pt x="322598" y="621648"/>
                  <a:pt x="240785" y="621290"/>
                </a:cubicBezTo>
                <a:cubicBezTo>
                  <a:pt x="158972" y="620932"/>
                  <a:pt x="51572" y="580148"/>
                  <a:pt x="18099" y="597540"/>
                </a:cubicBezTo>
                <a:cubicBezTo>
                  <a:pt x="-15373" y="614932"/>
                  <a:pt x="872" y="692698"/>
                  <a:pt x="39950" y="725643"/>
                </a:cubicBezTo>
                <a:cubicBezTo>
                  <a:pt x="79028" y="758589"/>
                  <a:pt x="190576" y="780860"/>
                  <a:pt x="252565" y="795213"/>
                </a:cubicBezTo>
                <a:cubicBezTo>
                  <a:pt x="314554" y="809566"/>
                  <a:pt x="357358" y="806421"/>
                  <a:pt x="411884" y="811763"/>
                </a:cubicBezTo>
                <a:cubicBezTo>
                  <a:pt x="466410" y="817105"/>
                  <a:pt x="544093" y="813409"/>
                  <a:pt x="579719" y="827263"/>
                </a:cubicBezTo>
                <a:cubicBezTo>
                  <a:pt x="615345" y="841117"/>
                  <a:pt x="721065" y="901509"/>
                  <a:pt x="778215" y="888531"/>
                </a:cubicBezTo>
                <a:cubicBezTo>
                  <a:pt x="835365" y="875553"/>
                  <a:pt x="892614" y="792376"/>
                  <a:pt x="922619" y="749394"/>
                </a:cubicBezTo>
                <a:cubicBezTo>
                  <a:pt x="952624" y="706412"/>
                  <a:pt x="974079" y="666267"/>
                  <a:pt x="958245" y="630641"/>
                </a:cubicBezTo>
                <a:cubicBezTo>
                  <a:pt x="942411" y="595015"/>
                  <a:pt x="861263" y="579181"/>
                  <a:pt x="827616" y="535638"/>
                </a:cubicBezTo>
                <a:cubicBezTo>
                  <a:pt x="793969" y="492095"/>
                  <a:pt x="780116" y="442615"/>
                  <a:pt x="756365" y="369384"/>
                </a:cubicBezTo>
                <a:cubicBezTo>
                  <a:pt x="732614" y="296153"/>
                  <a:pt x="718760" y="157607"/>
                  <a:pt x="685113" y="96251"/>
                </a:cubicBezTo>
                <a:cubicBezTo>
                  <a:pt x="651466" y="34895"/>
                  <a:pt x="582193" y="5207"/>
                  <a:pt x="554484" y="1249"/>
                </a:cubicBezTo>
                <a:cubicBezTo>
                  <a:pt x="526775" y="-2709"/>
                  <a:pt x="491148" y="-731"/>
                  <a:pt x="495107" y="60625"/>
                </a:cubicBezTo>
                <a:close/>
              </a:path>
            </a:pathLst>
          </a:custGeom>
          <a:solidFill>
            <a:srgbClr val="00B0F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</a:pPr>
            <a:endParaRPr lang="cs-CZ" sz="1800">
              <a:solidFill>
                <a:prstClr val="white"/>
              </a:solidFill>
              <a:latin typeface="Trebuchet MS"/>
            </a:endParaRPr>
          </a:p>
        </p:txBody>
      </p:sp>
      <p:sp>
        <p:nvSpPr>
          <p:cNvPr id="87" name="Ovál 86"/>
          <p:cNvSpPr/>
          <p:nvPr/>
        </p:nvSpPr>
        <p:spPr>
          <a:xfrm rot="19002577">
            <a:off x="7257347" y="5142889"/>
            <a:ext cx="108012" cy="444446"/>
          </a:xfrm>
          <a:prstGeom prst="ellipse">
            <a:avLst/>
          </a:prstGeom>
          <a:solidFill>
            <a:srgbClr val="92D05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</a:pPr>
            <a:endParaRPr lang="cs-CZ" sz="1800">
              <a:solidFill>
                <a:prstClr val="white"/>
              </a:solidFill>
              <a:latin typeface="Trebuchet MS"/>
            </a:endParaRPr>
          </a:p>
        </p:txBody>
      </p:sp>
      <p:sp>
        <p:nvSpPr>
          <p:cNvPr id="88" name="Ovál 87"/>
          <p:cNvSpPr/>
          <p:nvPr/>
        </p:nvSpPr>
        <p:spPr>
          <a:xfrm rot="19002577">
            <a:off x="7398587" y="5029077"/>
            <a:ext cx="108012" cy="444446"/>
          </a:xfrm>
          <a:prstGeom prst="ellipse">
            <a:avLst/>
          </a:prstGeom>
          <a:solidFill>
            <a:srgbClr val="92D05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</a:pPr>
            <a:endParaRPr lang="cs-CZ" sz="1800">
              <a:solidFill>
                <a:prstClr val="white"/>
              </a:solidFill>
              <a:latin typeface="Trebuchet MS"/>
            </a:endParaRPr>
          </a:p>
        </p:txBody>
      </p:sp>
      <p:sp>
        <p:nvSpPr>
          <p:cNvPr id="89" name="Ovál 88"/>
          <p:cNvSpPr/>
          <p:nvPr/>
        </p:nvSpPr>
        <p:spPr>
          <a:xfrm rot="18275507">
            <a:off x="8418161" y="3872772"/>
            <a:ext cx="108012" cy="444446"/>
          </a:xfrm>
          <a:prstGeom prst="ellipse">
            <a:avLst/>
          </a:prstGeom>
          <a:solidFill>
            <a:srgbClr val="92D05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</a:pPr>
            <a:endParaRPr lang="cs-CZ" sz="1800">
              <a:solidFill>
                <a:prstClr val="white"/>
              </a:solidFill>
              <a:latin typeface="Trebuchet MS"/>
            </a:endParaRPr>
          </a:p>
        </p:txBody>
      </p:sp>
      <p:sp>
        <p:nvSpPr>
          <p:cNvPr id="90" name="Ovál 89"/>
          <p:cNvSpPr/>
          <p:nvPr/>
        </p:nvSpPr>
        <p:spPr>
          <a:xfrm rot="18275507">
            <a:off x="8511980" y="3712379"/>
            <a:ext cx="108012" cy="444446"/>
          </a:xfrm>
          <a:prstGeom prst="ellipse">
            <a:avLst/>
          </a:prstGeom>
          <a:solidFill>
            <a:srgbClr val="92D05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</a:pPr>
            <a:endParaRPr lang="cs-CZ" sz="1800">
              <a:solidFill>
                <a:prstClr val="white"/>
              </a:solidFill>
              <a:latin typeface="Trebuchet MS"/>
            </a:endParaRPr>
          </a:p>
        </p:txBody>
      </p:sp>
      <p:sp>
        <p:nvSpPr>
          <p:cNvPr id="91" name="Ovál 90"/>
          <p:cNvSpPr/>
          <p:nvPr/>
        </p:nvSpPr>
        <p:spPr>
          <a:xfrm>
            <a:off x="8155285" y="3027775"/>
            <a:ext cx="180000" cy="180000"/>
          </a:xfrm>
          <a:prstGeom prst="ellipse">
            <a:avLst/>
          </a:prstGeom>
          <a:solidFill>
            <a:srgbClr val="FFFF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</a:pPr>
            <a:endParaRPr lang="cs-CZ" sz="1800">
              <a:solidFill>
                <a:prstClr val="white"/>
              </a:solidFill>
              <a:latin typeface="Trebuchet MS"/>
            </a:endParaRPr>
          </a:p>
        </p:txBody>
      </p:sp>
      <p:sp>
        <p:nvSpPr>
          <p:cNvPr id="94" name="Volný tvar 93"/>
          <p:cNvSpPr/>
          <p:nvPr/>
        </p:nvSpPr>
        <p:spPr>
          <a:xfrm>
            <a:off x="8299511" y="3277055"/>
            <a:ext cx="621158" cy="966158"/>
          </a:xfrm>
          <a:custGeom>
            <a:avLst/>
            <a:gdLst>
              <a:gd name="connsiteX0" fmla="*/ 13480 w 634582"/>
              <a:gd name="connsiteY0" fmla="*/ 0 h 966158"/>
              <a:gd name="connsiteX1" fmla="*/ 116997 w 634582"/>
              <a:gd name="connsiteY1" fmla="*/ 163901 h 966158"/>
              <a:gd name="connsiteX2" fmla="*/ 73865 w 634582"/>
              <a:gd name="connsiteY2" fmla="*/ 388188 h 966158"/>
              <a:gd name="connsiteX3" fmla="*/ 13480 w 634582"/>
              <a:gd name="connsiteY3" fmla="*/ 534837 h 966158"/>
              <a:gd name="connsiteX4" fmla="*/ 65238 w 634582"/>
              <a:gd name="connsiteY4" fmla="*/ 646981 h 966158"/>
              <a:gd name="connsiteX5" fmla="*/ 634582 w 634582"/>
              <a:gd name="connsiteY5" fmla="*/ 966158 h 966158"/>
              <a:gd name="connsiteX6" fmla="*/ 634582 w 634582"/>
              <a:gd name="connsiteY6" fmla="*/ 966158 h 966158"/>
              <a:gd name="connsiteX0" fmla="*/ 56 w 621158"/>
              <a:gd name="connsiteY0" fmla="*/ 0 h 966158"/>
              <a:gd name="connsiteX1" fmla="*/ 103573 w 621158"/>
              <a:gd name="connsiteY1" fmla="*/ 163901 h 966158"/>
              <a:gd name="connsiteX2" fmla="*/ 60441 w 621158"/>
              <a:gd name="connsiteY2" fmla="*/ 388188 h 966158"/>
              <a:gd name="connsiteX3" fmla="*/ 56 w 621158"/>
              <a:gd name="connsiteY3" fmla="*/ 534837 h 966158"/>
              <a:gd name="connsiteX4" fmla="*/ 51814 w 621158"/>
              <a:gd name="connsiteY4" fmla="*/ 646981 h 966158"/>
              <a:gd name="connsiteX5" fmla="*/ 621158 w 621158"/>
              <a:gd name="connsiteY5" fmla="*/ 966158 h 966158"/>
              <a:gd name="connsiteX6" fmla="*/ 621158 w 621158"/>
              <a:gd name="connsiteY6" fmla="*/ 966158 h 9661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21158" h="966158">
                <a:moveTo>
                  <a:pt x="56" y="0"/>
                </a:moveTo>
                <a:cubicBezTo>
                  <a:pt x="46782" y="49601"/>
                  <a:pt x="93509" y="99203"/>
                  <a:pt x="103573" y="163901"/>
                </a:cubicBezTo>
                <a:cubicBezTo>
                  <a:pt x="113637" y="228599"/>
                  <a:pt x="77694" y="326365"/>
                  <a:pt x="60441" y="388188"/>
                </a:cubicBezTo>
                <a:cubicBezTo>
                  <a:pt x="43188" y="450011"/>
                  <a:pt x="1494" y="491705"/>
                  <a:pt x="56" y="534837"/>
                </a:cubicBezTo>
                <a:cubicBezTo>
                  <a:pt x="-1382" y="577969"/>
                  <a:pt x="25373" y="624142"/>
                  <a:pt x="51814" y="646981"/>
                </a:cubicBezTo>
                <a:cubicBezTo>
                  <a:pt x="78255" y="669820"/>
                  <a:pt x="621158" y="966158"/>
                  <a:pt x="621158" y="966158"/>
                </a:cubicBezTo>
                <a:lnTo>
                  <a:pt x="621158" y="966158"/>
                </a:lnTo>
              </a:path>
            </a:pathLst>
          </a:custGeom>
          <a:noFill/>
          <a:ln>
            <a:solidFill>
              <a:schemeClr val="tx1"/>
            </a:solidFill>
            <a:headEnd type="none" w="med" len="med"/>
            <a:tailEnd type="arrow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</a:pPr>
            <a:endParaRPr lang="cs-CZ" sz="1800">
              <a:solidFill>
                <a:prstClr val="white"/>
              </a:solidFill>
              <a:latin typeface="Trebuchet MS"/>
            </a:endParaRPr>
          </a:p>
        </p:txBody>
      </p:sp>
      <p:sp>
        <p:nvSpPr>
          <p:cNvPr id="96" name="Volný tvar 95"/>
          <p:cNvSpPr/>
          <p:nvPr/>
        </p:nvSpPr>
        <p:spPr>
          <a:xfrm>
            <a:off x="6622448" y="5116398"/>
            <a:ext cx="1009650" cy="463550"/>
          </a:xfrm>
          <a:custGeom>
            <a:avLst/>
            <a:gdLst>
              <a:gd name="connsiteX0" fmla="*/ 0 w 1009650"/>
              <a:gd name="connsiteY0" fmla="*/ 0 h 463550"/>
              <a:gd name="connsiteX1" fmla="*/ 127000 w 1009650"/>
              <a:gd name="connsiteY1" fmla="*/ 114300 h 463550"/>
              <a:gd name="connsiteX2" fmla="*/ 323850 w 1009650"/>
              <a:gd name="connsiteY2" fmla="*/ 120650 h 463550"/>
              <a:gd name="connsiteX3" fmla="*/ 469900 w 1009650"/>
              <a:gd name="connsiteY3" fmla="*/ 12700 h 463550"/>
              <a:gd name="connsiteX4" fmla="*/ 635000 w 1009650"/>
              <a:gd name="connsiteY4" fmla="*/ 88900 h 463550"/>
              <a:gd name="connsiteX5" fmla="*/ 1009650 w 1009650"/>
              <a:gd name="connsiteY5" fmla="*/ 463550 h 463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09650" h="463550">
                <a:moveTo>
                  <a:pt x="0" y="0"/>
                </a:moveTo>
                <a:cubicBezTo>
                  <a:pt x="36512" y="47096"/>
                  <a:pt x="73025" y="94192"/>
                  <a:pt x="127000" y="114300"/>
                </a:cubicBezTo>
                <a:cubicBezTo>
                  <a:pt x="180975" y="134408"/>
                  <a:pt x="266700" y="137583"/>
                  <a:pt x="323850" y="120650"/>
                </a:cubicBezTo>
                <a:cubicBezTo>
                  <a:pt x="381000" y="103717"/>
                  <a:pt x="418042" y="17992"/>
                  <a:pt x="469900" y="12700"/>
                </a:cubicBezTo>
                <a:cubicBezTo>
                  <a:pt x="521758" y="7408"/>
                  <a:pt x="545042" y="13758"/>
                  <a:pt x="635000" y="88900"/>
                </a:cubicBezTo>
                <a:cubicBezTo>
                  <a:pt x="724958" y="164042"/>
                  <a:pt x="867304" y="313796"/>
                  <a:pt x="1009650" y="463550"/>
                </a:cubicBezTo>
              </a:path>
            </a:pathLst>
          </a:custGeom>
          <a:noFill/>
          <a:ln>
            <a:solidFill>
              <a:schemeClr val="tx1"/>
            </a:solidFill>
            <a:headEnd type="none" w="med" len="med"/>
            <a:tailEnd type="arrow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</a:pPr>
            <a:endParaRPr lang="cs-CZ" sz="1800">
              <a:solidFill>
                <a:prstClr val="white"/>
              </a:solidFill>
              <a:latin typeface="Trebuchet MS"/>
            </a:endParaRPr>
          </a:p>
        </p:txBody>
      </p:sp>
      <p:sp>
        <p:nvSpPr>
          <p:cNvPr id="97" name="TextovéPole 96"/>
          <p:cNvSpPr txBox="1"/>
          <p:nvPr/>
        </p:nvSpPr>
        <p:spPr>
          <a:xfrm>
            <a:off x="7949586" y="4799270"/>
            <a:ext cx="2314810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r>
              <a:rPr lang="cs-CZ" sz="1800" dirty="0">
                <a:solidFill>
                  <a:prstClr val="black"/>
                </a:solidFill>
                <a:latin typeface="Trebuchet MS"/>
              </a:rPr>
              <a:t>Receptor s navázaným neurotransmiterem</a:t>
            </a:r>
          </a:p>
        </p:txBody>
      </p:sp>
      <p:sp>
        <p:nvSpPr>
          <p:cNvPr id="98" name="TextovéPole 97"/>
          <p:cNvSpPr txBox="1"/>
          <p:nvPr/>
        </p:nvSpPr>
        <p:spPr>
          <a:xfrm>
            <a:off x="6034998" y="5579948"/>
            <a:ext cx="188665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r>
              <a:rPr lang="cs-CZ" sz="1800" dirty="0">
                <a:solidFill>
                  <a:prstClr val="black"/>
                </a:solidFill>
                <a:latin typeface="Trebuchet MS"/>
              </a:rPr>
              <a:t>Iontový kanál</a:t>
            </a:r>
          </a:p>
        </p:txBody>
      </p:sp>
      <p:cxnSp>
        <p:nvCxnSpPr>
          <p:cNvPr id="99" name="Přímá spojnice 98"/>
          <p:cNvCxnSpPr/>
          <p:nvPr/>
        </p:nvCxnSpPr>
        <p:spPr>
          <a:xfrm flipH="1">
            <a:off x="8180686" y="4510208"/>
            <a:ext cx="77883" cy="400753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1" name="Přímá spojnice 100"/>
          <p:cNvCxnSpPr/>
          <p:nvPr/>
        </p:nvCxnSpPr>
        <p:spPr>
          <a:xfrm flipH="1">
            <a:off x="7798868" y="5025594"/>
            <a:ext cx="189661" cy="653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4" name="TextovéPole 103"/>
          <p:cNvSpPr txBox="1"/>
          <p:nvPr/>
        </p:nvSpPr>
        <p:spPr>
          <a:xfrm>
            <a:off x="1992313" y="2549494"/>
            <a:ext cx="3744416" cy="203132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r>
              <a:rPr lang="cs-CZ" sz="1800" dirty="0">
                <a:solidFill>
                  <a:prstClr val="black"/>
                </a:solidFill>
                <a:latin typeface="Trebuchet MS"/>
              </a:rPr>
              <a:t>Postsynaptický potenciál </a:t>
            </a:r>
          </a:p>
          <a:p>
            <a:pPr marL="285750" indent="-285750" fontAlgn="auto"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•"/>
            </a:pPr>
            <a:r>
              <a:rPr lang="cs-CZ" sz="1800" dirty="0">
                <a:solidFill>
                  <a:prstClr val="black"/>
                </a:solidFill>
                <a:latin typeface="Trebuchet MS"/>
              </a:rPr>
              <a:t>je slabý (mnohokrát slabší než AP)</a:t>
            </a:r>
          </a:p>
          <a:p>
            <a:pPr marL="285750" indent="-285750" fontAlgn="auto"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•"/>
            </a:pPr>
            <a:r>
              <a:rPr lang="cs-CZ" sz="1800" dirty="0">
                <a:solidFill>
                  <a:prstClr val="black"/>
                </a:solidFill>
                <a:latin typeface="Trebuchet MS"/>
              </a:rPr>
              <a:t>šíří se od synapse s dekrementem (úbytkem) – zmenšuje se, když se vzdaluje od synapse (postupně zaniká)</a:t>
            </a:r>
          </a:p>
        </p:txBody>
      </p:sp>
      <p:cxnSp>
        <p:nvCxnSpPr>
          <p:cNvPr id="105" name="Přímá spojnice 104"/>
          <p:cNvCxnSpPr/>
          <p:nvPr/>
        </p:nvCxnSpPr>
        <p:spPr>
          <a:xfrm flipH="1">
            <a:off x="7196519" y="5504562"/>
            <a:ext cx="114834" cy="147683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0" name="TextovéPole 109"/>
          <p:cNvSpPr txBox="1"/>
          <p:nvPr/>
        </p:nvSpPr>
        <p:spPr>
          <a:xfrm>
            <a:off x="8745846" y="3075870"/>
            <a:ext cx="1886658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r>
              <a:rPr lang="cs-CZ" sz="1800" dirty="0">
                <a:solidFill>
                  <a:prstClr val="black"/>
                </a:solidFill>
                <a:latin typeface="Trebuchet MS"/>
              </a:rPr>
              <a:t>Postsynaptická membrána</a:t>
            </a:r>
          </a:p>
        </p:txBody>
      </p:sp>
      <p:cxnSp>
        <p:nvCxnSpPr>
          <p:cNvPr id="111" name="Přímá spojnice 110"/>
          <p:cNvCxnSpPr>
            <a:endCxn id="20" idx="3"/>
          </p:cNvCxnSpPr>
          <p:nvPr/>
        </p:nvCxnSpPr>
        <p:spPr>
          <a:xfrm flipH="1">
            <a:off x="8572407" y="3307790"/>
            <a:ext cx="196185" cy="13939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" name="TextovéPole 28"/>
          <p:cNvSpPr txBox="1"/>
          <p:nvPr/>
        </p:nvSpPr>
        <p:spPr>
          <a:xfrm>
            <a:off x="2282640" y="6021289"/>
            <a:ext cx="834486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r>
              <a:rPr lang="cs-CZ" sz="1600" dirty="0">
                <a:solidFill>
                  <a:prstClr val="black"/>
                </a:solidFill>
                <a:latin typeface="Trebuchet MS"/>
              </a:rPr>
              <a:t>Jeden typ neurotransmiteru se váže na jeden typ receptoru  a otvírá jeden typ iontových kanálů</a:t>
            </a:r>
          </a:p>
        </p:txBody>
      </p:sp>
      <p:sp>
        <p:nvSpPr>
          <p:cNvPr id="30" name="TextovéPole 29"/>
          <p:cNvSpPr txBox="1"/>
          <p:nvPr/>
        </p:nvSpPr>
        <p:spPr>
          <a:xfrm>
            <a:off x="6040672" y="4506080"/>
            <a:ext cx="725309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r>
              <a:rPr lang="cs-CZ" sz="1800" dirty="0">
                <a:solidFill>
                  <a:prstClr val="black"/>
                </a:solidFill>
                <a:latin typeface="Trebuchet MS"/>
              </a:rPr>
              <a:t>Iont</a:t>
            </a:r>
          </a:p>
        </p:txBody>
      </p:sp>
      <p:sp>
        <p:nvSpPr>
          <p:cNvPr id="31" name="TextovéPole 30"/>
          <p:cNvSpPr txBox="1"/>
          <p:nvPr/>
        </p:nvSpPr>
        <p:spPr>
          <a:xfrm>
            <a:off x="1898270" y="300757"/>
            <a:ext cx="7128792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r>
              <a:rPr lang="cs-CZ" sz="2800" b="1" dirty="0">
                <a:solidFill>
                  <a:prstClr val="black"/>
                </a:solidFill>
                <a:latin typeface="Trebuchet MS"/>
              </a:rPr>
              <a:t>Postsynaptický potenciál (PSP)</a:t>
            </a:r>
          </a:p>
        </p:txBody>
      </p:sp>
      <p:grpSp>
        <p:nvGrpSpPr>
          <p:cNvPr id="2" name="Skupina 1"/>
          <p:cNvGrpSpPr/>
          <p:nvPr/>
        </p:nvGrpSpPr>
        <p:grpSpPr>
          <a:xfrm>
            <a:off x="6587598" y="3023109"/>
            <a:ext cx="744381" cy="809326"/>
            <a:chOff x="5063597" y="3023109"/>
            <a:chExt cx="744381" cy="809326"/>
          </a:xfrm>
        </p:grpSpPr>
        <p:sp>
          <p:nvSpPr>
            <p:cNvPr id="33" name="Šipka doprava 32"/>
            <p:cNvSpPr/>
            <p:nvPr/>
          </p:nvSpPr>
          <p:spPr>
            <a:xfrm rot="2104480">
              <a:off x="5063597" y="3545291"/>
              <a:ext cx="691562" cy="287144"/>
            </a:xfrm>
            <a:prstGeom prst="rightArrow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cs-CZ" sz="1800">
                <a:solidFill>
                  <a:prstClr val="white"/>
                </a:solidFill>
                <a:latin typeface="Trebuchet MS"/>
              </a:endParaRPr>
            </a:p>
          </p:txBody>
        </p:sp>
        <p:sp>
          <p:nvSpPr>
            <p:cNvPr id="36" name="TextovéPole 35"/>
            <p:cNvSpPr txBox="1"/>
            <p:nvPr/>
          </p:nvSpPr>
          <p:spPr>
            <a:xfrm>
              <a:off x="5100675" y="3023109"/>
              <a:ext cx="707303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r>
                <a:rPr lang="cs-CZ" sz="1800" dirty="0">
                  <a:solidFill>
                    <a:prstClr val="black"/>
                  </a:solidFill>
                  <a:latin typeface="Trebuchet MS"/>
                </a:rPr>
                <a:t>AP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04938400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8" grpId="0" animBg="1"/>
      <p:bldP spid="32" grpId="0" animBg="1"/>
      <p:bldP spid="34" grpId="0" animBg="1"/>
      <p:bldP spid="91" grpId="0" animBg="1"/>
      <p:bldP spid="94" grpId="0" animBg="1"/>
      <p:bldP spid="96" grpId="0" animBg="1"/>
      <p:bldP spid="104" grpId="0"/>
      <p:bldP spid="29" grpId="0"/>
      <p:bldP spid="30" grpId="0"/>
    </p:bld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ovéPole 2"/>
          <p:cNvSpPr txBox="1"/>
          <p:nvPr/>
        </p:nvSpPr>
        <p:spPr>
          <a:xfrm>
            <a:off x="1919536" y="1067025"/>
            <a:ext cx="8352928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r>
              <a:rPr lang="cs-CZ" sz="1800" dirty="0">
                <a:solidFill>
                  <a:prstClr val="black"/>
                </a:solidFill>
                <a:latin typeface="Trebuchet MS"/>
              </a:rPr>
              <a:t>Postsynaptický potenciál vyvolávající depolarizaci buňky (ale mnohem slabší než je AP)</a:t>
            </a:r>
          </a:p>
          <a:p>
            <a:pPr fontAlgn="auto">
              <a:spcBef>
                <a:spcPts val="0"/>
              </a:spcBef>
              <a:spcAft>
                <a:spcPts val="0"/>
              </a:spcAft>
            </a:pPr>
            <a:r>
              <a:rPr lang="cs-CZ" sz="1800" dirty="0">
                <a:solidFill>
                  <a:prstClr val="black"/>
                </a:solidFill>
                <a:latin typeface="Trebuchet MS"/>
              </a:rPr>
              <a:t>Vstup kationtů do buňky (např. Ca2+ nebo Na+)</a:t>
            </a:r>
          </a:p>
        </p:txBody>
      </p:sp>
      <p:grpSp>
        <p:nvGrpSpPr>
          <p:cNvPr id="11" name="Skupina 10"/>
          <p:cNvGrpSpPr/>
          <p:nvPr/>
        </p:nvGrpSpPr>
        <p:grpSpPr>
          <a:xfrm>
            <a:off x="5849796" y="2708921"/>
            <a:ext cx="4782708" cy="3056151"/>
            <a:chOff x="4325796" y="3541201"/>
            <a:chExt cx="4782708" cy="3056151"/>
          </a:xfrm>
        </p:grpSpPr>
        <p:sp>
          <p:nvSpPr>
            <p:cNvPr id="28" name="Ovál 27"/>
            <p:cNvSpPr/>
            <p:nvPr/>
          </p:nvSpPr>
          <p:spPr>
            <a:xfrm>
              <a:off x="5928161" y="5469639"/>
              <a:ext cx="144000" cy="191053"/>
            </a:xfrm>
            <a:prstGeom prst="ellipse">
              <a:avLst/>
            </a:prstGeom>
            <a:solidFill>
              <a:srgbClr val="FF0000"/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cs-CZ" sz="1800">
                <a:solidFill>
                  <a:prstClr val="white"/>
                </a:solidFill>
                <a:latin typeface="Trebuchet MS"/>
              </a:endParaRPr>
            </a:p>
          </p:txBody>
        </p:sp>
        <p:sp>
          <p:nvSpPr>
            <p:cNvPr id="32" name="Ovál 31"/>
            <p:cNvSpPr/>
            <p:nvPr/>
          </p:nvSpPr>
          <p:spPr>
            <a:xfrm>
              <a:off x="6584685" y="4766919"/>
              <a:ext cx="144000" cy="191053"/>
            </a:xfrm>
            <a:prstGeom prst="ellipse">
              <a:avLst/>
            </a:prstGeom>
            <a:solidFill>
              <a:srgbClr val="FF0000"/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cs-CZ" sz="1800">
                <a:solidFill>
                  <a:prstClr val="white"/>
                </a:solidFill>
                <a:latin typeface="Trebuchet MS"/>
              </a:endParaRPr>
            </a:p>
          </p:txBody>
        </p:sp>
        <p:sp>
          <p:nvSpPr>
            <p:cNvPr id="34" name="Ovál 33"/>
            <p:cNvSpPr/>
            <p:nvPr/>
          </p:nvSpPr>
          <p:spPr>
            <a:xfrm>
              <a:off x="4851964" y="5559032"/>
              <a:ext cx="180000" cy="180000"/>
            </a:xfrm>
            <a:prstGeom prst="ellipse">
              <a:avLst/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cs-CZ" sz="1800">
                <a:solidFill>
                  <a:prstClr val="white"/>
                </a:solidFill>
                <a:latin typeface="Trebuchet MS"/>
              </a:endParaRPr>
            </a:p>
          </p:txBody>
        </p:sp>
        <p:grpSp>
          <p:nvGrpSpPr>
            <p:cNvPr id="86" name="Skupina 85"/>
            <p:cNvGrpSpPr>
              <a:grpSpLocks noChangeAspect="1"/>
            </p:cNvGrpSpPr>
            <p:nvPr/>
          </p:nvGrpSpPr>
          <p:grpSpPr>
            <a:xfrm>
              <a:off x="4628433" y="3677429"/>
              <a:ext cx="2599795" cy="2475204"/>
              <a:chOff x="1303540" y="535644"/>
              <a:chExt cx="5837401" cy="5557652"/>
            </a:xfrm>
          </p:grpSpPr>
          <p:sp>
            <p:nvSpPr>
              <p:cNvPr id="20" name="Volný tvar 19"/>
              <p:cNvSpPr>
                <a:spLocks/>
              </p:cNvSpPr>
              <p:nvPr/>
            </p:nvSpPr>
            <p:spPr>
              <a:xfrm>
                <a:off x="1547664" y="535644"/>
                <a:ext cx="5593277" cy="5557652"/>
              </a:xfrm>
              <a:custGeom>
                <a:avLst/>
                <a:gdLst>
                  <a:gd name="connsiteX0" fmla="*/ 5593277 w 5593277"/>
                  <a:gd name="connsiteY0" fmla="*/ 0 h 5557652"/>
                  <a:gd name="connsiteX1" fmla="*/ 5177641 w 5593277"/>
                  <a:gd name="connsiteY1" fmla="*/ 403761 h 5557652"/>
                  <a:gd name="connsiteX2" fmla="*/ 5023262 w 5593277"/>
                  <a:gd name="connsiteY2" fmla="*/ 581891 h 5557652"/>
                  <a:gd name="connsiteX3" fmla="*/ 5189516 w 5593277"/>
                  <a:gd name="connsiteY3" fmla="*/ 938151 h 5557652"/>
                  <a:gd name="connsiteX4" fmla="*/ 5379522 w 5593277"/>
                  <a:gd name="connsiteY4" fmla="*/ 1496291 h 5557652"/>
                  <a:gd name="connsiteX5" fmla="*/ 4987636 w 5593277"/>
                  <a:gd name="connsiteY5" fmla="*/ 2363190 h 5557652"/>
                  <a:gd name="connsiteX6" fmla="*/ 4203865 w 5593277"/>
                  <a:gd name="connsiteY6" fmla="*/ 3550722 h 5557652"/>
                  <a:gd name="connsiteX7" fmla="*/ 2980706 w 5593277"/>
                  <a:gd name="connsiteY7" fmla="*/ 4892634 h 5557652"/>
                  <a:gd name="connsiteX8" fmla="*/ 1971303 w 5593277"/>
                  <a:gd name="connsiteY8" fmla="*/ 5367647 h 5557652"/>
                  <a:gd name="connsiteX9" fmla="*/ 1341911 w 5593277"/>
                  <a:gd name="connsiteY9" fmla="*/ 5320146 h 5557652"/>
                  <a:gd name="connsiteX10" fmla="*/ 890649 w 5593277"/>
                  <a:gd name="connsiteY10" fmla="*/ 5106390 h 5557652"/>
                  <a:gd name="connsiteX11" fmla="*/ 356259 w 5593277"/>
                  <a:gd name="connsiteY11" fmla="*/ 5248894 h 5557652"/>
                  <a:gd name="connsiteX12" fmla="*/ 0 w 5593277"/>
                  <a:gd name="connsiteY12" fmla="*/ 5557652 h 5557652"/>
                  <a:gd name="connsiteX0" fmla="*/ 5593277 w 5593277"/>
                  <a:gd name="connsiteY0" fmla="*/ 0 h 5557652"/>
                  <a:gd name="connsiteX1" fmla="*/ 5177641 w 5593277"/>
                  <a:gd name="connsiteY1" fmla="*/ 403761 h 5557652"/>
                  <a:gd name="connsiteX2" fmla="*/ 5023262 w 5593277"/>
                  <a:gd name="connsiteY2" fmla="*/ 581891 h 5557652"/>
                  <a:gd name="connsiteX3" fmla="*/ 5189516 w 5593277"/>
                  <a:gd name="connsiteY3" fmla="*/ 938151 h 5557652"/>
                  <a:gd name="connsiteX4" fmla="*/ 5379522 w 5593277"/>
                  <a:gd name="connsiteY4" fmla="*/ 1496291 h 5557652"/>
                  <a:gd name="connsiteX5" fmla="*/ 4987636 w 5593277"/>
                  <a:gd name="connsiteY5" fmla="*/ 2363190 h 5557652"/>
                  <a:gd name="connsiteX6" fmla="*/ 4203865 w 5593277"/>
                  <a:gd name="connsiteY6" fmla="*/ 3550722 h 5557652"/>
                  <a:gd name="connsiteX7" fmla="*/ 2933205 w 5593277"/>
                  <a:gd name="connsiteY7" fmla="*/ 4750130 h 5557652"/>
                  <a:gd name="connsiteX8" fmla="*/ 1971303 w 5593277"/>
                  <a:gd name="connsiteY8" fmla="*/ 5367647 h 5557652"/>
                  <a:gd name="connsiteX9" fmla="*/ 1341911 w 5593277"/>
                  <a:gd name="connsiteY9" fmla="*/ 5320146 h 5557652"/>
                  <a:gd name="connsiteX10" fmla="*/ 890649 w 5593277"/>
                  <a:gd name="connsiteY10" fmla="*/ 5106390 h 5557652"/>
                  <a:gd name="connsiteX11" fmla="*/ 356259 w 5593277"/>
                  <a:gd name="connsiteY11" fmla="*/ 5248894 h 5557652"/>
                  <a:gd name="connsiteX12" fmla="*/ 0 w 5593277"/>
                  <a:gd name="connsiteY12" fmla="*/ 5557652 h 5557652"/>
                  <a:gd name="connsiteX0" fmla="*/ 5593277 w 5593277"/>
                  <a:gd name="connsiteY0" fmla="*/ 0 h 5557652"/>
                  <a:gd name="connsiteX1" fmla="*/ 5177641 w 5593277"/>
                  <a:gd name="connsiteY1" fmla="*/ 403761 h 5557652"/>
                  <a:gd name="connsiteX2" fmla="*/ 5023262 w 5593277"/>
                  <a:gd name="connsiteY2" fmla="*/ 581891 h 5557652"/>
                  <a:gd name="connsiteX3" fmla="*/ 5189516 w 5593277"/>
                  <a:gd name="connsiteY3" fmla="*/ 938151 h 5557652"/>
                  <a:gd name="connsiteX4" fmla="*/ 5379522 w 5593277"/>
                  <a:gd name="connsiteY4" fmla="*/ 1496291 h 5557652"/>
                  <a:gd name="connsiteX5" fmla="*/ 4987636 w 5593277"/>
                  <a:gd name="connsiteY5" fmla="*/ 2363190 h 5557652"/>
                  <a:gd name="connsiteX6" fmla="*/ 4144489 w 5593277"/>
                  <a:gd name="connsiteY6" fmla="*/ 3562598 h 5557652"/>
                  <a:gd name="connsiteX7" fmla="*/ 2933205 w 5593277"/>
                  <a:gd name="connsiteY7" fmla="*/ 4750130 h 5557652"/>
                  <a:gd name="connsiteX8" fmla="*/ 1971303 w 5593277"/>
                  <a:gd name="connsiteY8" fmla="*/ 5367647 h 5557652"/>
                  <a:gd name="connsiteX9" fmla="*/ 1341911 w 5593277"/>
                  <a:gd name="connsiteY9" fmla="*/ 5320146 h 5557652"/>
                  <a:gd name="connsiteX10" fmla="*/ 890649 w 5593277"/>
                  <a:gd name="connsiteY10" fmla="*/ 5106390 h 5557652"/>
                  <a:gd name="connsiteX11" fmla="*/ 356259 w 5593277"/>
                  <a:gd name="connsiteY11" fmla="*/ 5248894 h 5557652"/>
                  <a:gd name="connsiteX12" fmla="*/ 0 w 5593277"/>
                  <a:gd name="connsiteY12" fmla="*/ 5557652 h 55576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5593277" h="5557652">
                    <a:moveTo>
                      <a:pt x="5593277" y="0"/>
                    </a:moveTo>
                    <a:cubicBezTo>
                      <a:pt x="5432960" y="153389"/>
                      <a:pt x="5272643" y="306779"/>
                      <a:pt x="5177641" y="403761"/>
                    </a:cubicBezTo>
                    <a:cubicBezTo>
                      <a:pt x="5082638" y="500743"/>
                      <a:pt x="5021283" y="492826"/>
                      <a:pt x="5023262" y="581891"/>
                    </a:cubicBezTo>
                    <a:cubicBezTo>
                      <a:pt x="5025241" y="670956"/>
                      <a:pt x="5130139" y="785751"/>
                      <a:pt x="5189516" y="938151"/>
                    </a:cubicBezTo>
                    <a:cubicBezTo>
                      <a:pt x="5248893" y="1090551"/>
                      <a:pt x="5413169" y="1258785"/>
                      <a:pt x="5379522" y="1496291"/>
                    </a:cubicBezTo>
                    <a:cubicBezTo>
                      <a:pt x="5345875" y="1733798"/>
                      <a:pt x="5193475" y="2018806"/>
                      <a:pt x="4987636" y="2363190"/>
                    </a:cubicBezTo>
                    <a:cubicBezTo>
                      <a:pt x="4781797" y="2707574"/>
                      <a:pt x="4486894" y="3164775"/>
                      <a:pt x="4144489" y="3562598"/>
                    </a:cubicBezTo>
                    <a:cubicBezTo>
                      <a:pt x="3802084" y="3960421"/>
                      <a:pt x="3295403" y="4449289"/>
                      <a:pt x="2933205" y="4750130"/>
                    </a:cubicBezTo>
                    <a:cubicBezTo>
                      <a:pt x="2571007" y="5050971"/>
                      <a:pt x="2236519" y="5272644"/>
                      <a:pt x="1971303" y="5367647"/>
                    </a:cubicBezTo>
                    <a:cubicBezTo>
                      <a:pt x="1706087" y="5462650"/>
                      <a:pt x="1522020" y="5363689"/>
                      <a:pt x="1341911" y="5320146"/>
                    </a:cubicBezTo>
                    <a:cubicBezTo>
                      <a:pt x="1161802" y="5276603"/>
                      <a:pt x="1054924" y="5118265"/>
                      <a:pt x="890649" y="5106390"/>
                    </a:cubicBezTo>
                    <a:cubicBezTo>
                      <a:pt x="726374" y="5094515"/>
                      <a:pt x="504700" y="5173684"/>
                      <a:pt x="356259" y="5248894"/>
                    </a:cubicBezTo>
                    <a:cubicBezTo>
                      <a:pt x="207818" y="5324104"/>
                      <a:pt x="0" y="5557652"/>
                      <a:pt x="0" y="5557652"/>
                    </a:cubicBezTo>
                  </a:path>
                </a:pathLst>
              </a:custGeom>
              <a:noFill/>
              <a:ln w="76200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endParaRPr lang="cs-CZ" sz="1800">
                  <a:solidFill>
                    <a:prstClr val="white"/>
                  </a:solidFill>
                  <a:latin typeface="Trebuchet MS"/>
                </a:endParaRPr>
              </a:p>
            </p:txBody>
          </p:sp>
          <p:sp>
            <p:nvSpPr>
              <p:cNvPr id="42" name="Volný tvar 41"/>
              <p:cNvSpPr>
                <a:spLocks/>
              </p:cNvSpPr>
              <p:nvPr/>
            </p:nvSpPr>
            <p:spPr>
              <a:xfrm>
                <a:off x="1303540" y="1084351"/>
                <a:ext cx="4688640" cy="4080274"/>
              </a:xfrm>
              <a:custGeom>
                <a:avLst/>
                <a:gdLst>
                  <a:gd name="connsiteX0" fmla="*/ 902525 w 4688639"/>
                  <a:gd name="connsiteY0" fmla="*/ 0 h 4080274"/>
                  <a:gd name="connsiteX1" fmla="*/ 1555668 w 4688639"/>
                  <a:gd name="connsiteY1" fmla="*/ 380010 h 4080274"/>
                  <a:gd name="connsiteX2" fmla="*/ 2375065 w 4688639"/>
                  <a:gd name="connsiteY2" fmla="*/ 783771 h 4080274"/>
                  <a:gd name="connsiteX3" fmla="*/ 3230088 w 4688639"/>
                  <a:gd name="connsiteY3" fmla="*/ 617517 h 4080274"/>
                  <a:gd name="connsiteX4" fmla="*/ 4144488 w 4688639"/>
                  <a:gd name="connsiteY4" fmla="*/ 154379 h 4080274"/>
                  <a:gd name="connsiteX5" fmla="*/ 4655127 w 4688639"/>
                  <a:gd name="connsiteY5" fmla="*/ 261257 h 4080274"/>
                  <a:gd name="connsiteX6" fmla="*/ 4595751 w 4688639"/>
                  <a:gd name="connsiteY6" fmla="*/ 676893 h 4080274"/>
                  <a:gd name="connsiteX7" fmla="*/ 4239491 w 4688639"/>
                  <a:gd name="connsiteY7" fmla="*/ 1472540 h 4080274"/>
                  <a:gd name="connsiteX8" fmla="*/ 3479470 w 4688639"/>
                  <a:gd name="connsiteY8" fmla="*/ 2375065 h 4080274"/>
                  <a:gd name="connsiteX9" fmla="*/ 2315688 w 4688639"/>
                  <a:gd name="connsiteY9" fmla="*/ 3538846 h 4080274"/>
                  <a:gd name="connsiteX10" fmla="*/ 1591294 w 4688639"/>
                  <a:gd name="connsiteY10" fmla="*/ 4061361 h 4080274"/>
                  <a:gd name="connsiteX11" fmla="*/ 1282535 w 4688639"/>
                  <a:gd name="connsiteY11" fmla="*/ 3883231 h 4080274"/>
                  <a:gd name="connsiteX12" fmla="*/ 1413164 w 4688639"/>
                  <a:gd name="connsiteY12" fmla="*/ 3111335 h 4080274"/>
                  <a:gd name="connsiteX13" fmla="*/ 1816925 w 4688639"/>
                  <a:gd name="connsiteY13" fmla="*/ 1900052 h 4080274"/>
                  <a:gd name="connsiteX14" fmla="*/ 1567543 w 4688639"/>
                  <a:gd name="connsiteY14" fmla="*/ 1306285 h 4080274"/>
                  <a:gd name="connsiteX15" fmla="*/ 724395 w 4688639"/>
                  <a:gd name="connsiteY15" fmla="*/ 617517 h 4080274"/>
                  <a:gd name="connsiteX16" fmla="*/ 0 w 4688639"/>
                  <a:gd name="connsiteY16" fmla="*/ 142504 h 40802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4688639" h="4080274">
                    <a:moveTo>
                      <a:pt x="902525" y="0"/>
                    </a:moveTo>
                    <a:cubicBezTo>
                      <a:pt x="1106385" y="124691"/>
                      <a:pt x="1310245" y="249382"/>
                      <a:pt x="1555668" y="380010"/>
                    </a:cubicBezTo>
                    <a:cubicBezTo>
                      <a:pt x="1801091" y="510639"/>
                      <a:pt x="2095995" y="744186"/>
                      <a:pt x="2375065" y="783771"/>
                    </a:cubicBezTo>
                    <a:cubicBezTo>
                      <a:pt x="2654135" y="823356"/>
                      <a:pt x="2935184" y="722416"/>
                      <a:pt x="3230088" y="617517"/>
                    </a:cubicBezTo>
                    <a:cubicBezTo>
                      <a:pt x="3524992" y="512618"/>
                      <a:pt x="3906982" y="213756"/>
                      <a:pt x="4144488" y="154379"/>
                    </a:cubicBezTo>
                    <a:cubicBezTo>
                      <a:pt x="4381994" y="95002"/>
                      <a:pt x="4579916" y="174171"/>
                      <a:pt x="4655127" y="261257"/>
                    </a:cubicBezTo>
                    <a:cubicBezTo>
                      <a:pt x="4730338" y="348343"/>
                      <a:pt x="4665024" y="475013"/>
                      <a:pt x="4595751" y="676893"/>
                    </a:cubicBezTo>
                    <a:cubicBezTo>
                      <a:pt x="4526478" y="878774"/>
                      <a:pt x="4425538" y="1189511"/>
                      <a:pt x="4239491" y="1472540"/>
                    </a:cubicBezTo>
                    <a:cubicBezTo>
                      <a:pt x="4053444" y="1755569"/>
                      <a:pt x="3800104" y="2030681"/>
                      <a:pt x="3479470" y="2375065"/>
                    </a:cubicBezTo>
                    <a:cubicBezTo>
                      <a:pt x="3158836" y="2719449"/>
                      <a:pt x="2630384" y="3257797"/>
                      <a:pt x="2315688" y="3538846"/>
                    </a:cubicBezTo>
                    <a:cubicBezTo>
                      <a:pt x="2000992" y="3819895"/>
                      <a:pt x="1763486" y="4003963"/>
                      <a:pt x="1591294" y="4061361"/>
                    </a:cubicBezTo>
                    <a:cubicBezTo>
                      <a:pt x="1419102" y="4118759"/>
                      <a:pt x="1312223" y="4041569"/>
                      <a:pt x="1282535" y="3883231"/>
                    </a:cubicBezTo>
                    <a:cubicBezTo>
                      <a:pt x="1252847" y="3724893"/>
                      <a:pt x="1324099" y="3441865"/>
                      <a:pt x="1413164" y="3111335"/>
                    </a:cubicBezTo>
                    <a:cubicBezTo>
                      <a:pt x="1502229" y="2780805"/>
                      <a:pt x="1791195" y="2200894"/>
                      <a:pt x="1816925" y="1900052"/>
                    </a:cubicBezTo>
                    <a:cubicBezTo>
                      <a:pt x="1842655" y="1599210"/>
                      <a:pt x="1749631" y="1520041"/>
                      <a:pt x="1567543" y="1306285"/>
                    </a:cubicBezTo>
                    <a:cubicBezTo>
                      <a:pt x="1385455" y="1092529"/>
                      <a:pt x="985652" y="811480"/>
                      <a:pt x="724395" y="617517"/>
                    </a:cubicBezTo>
                    <a:cubicBezTo>
                      <a:pt x="463138" y="423554"/>
                      <a:pt x="231569" y="283029"/>
                      <a:pt x="0" y="142504"/>
                    </a:cubicBezTo>
                  </a:path>
                </a:pathLst>
              </a:custGeom>
              <a:noFill/>
              <a:ln w="7620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endParaRPr lang="cs-CZ" sz="1800">
                  <a:solidFill>
                    <a:prstClr val="white"/>
                  </a:solidFill>
                  <a:latin typeface="Trebuchet MS"/>
                </a:endParaRPr>
              </a:p>
            </p:txBody>
          </p:sp>
        </p:grpSp>
        <p:sp>
          <p:nvSpPr>
            <p:cNvPr id="35" name="Volný tvar 34"/>
            <p:cNvSpPr>
              <a:spLocks noChangeAspect="1"/>
            </p:cNvSpPr>
            <p:nvPr/>
          </p:nvSpPr>
          <p:spPr>
            <a:xfrm rot="743732">
              <a:off x="5884627" y="5481360"/>
              <a:ext cx="355892" cy="358665"/>
            </a:xfrm>
            <a:custGeom>
              <a:avLst/>
              <a:gdLst>
                <a:gd name="connsiteX0" fmla="*/ 530137 w 1000418"/>
                <a:gd name="connsiteY0" fmla="*/ 60625 h 941935"/>
                <a:gd name="connsiteX1" fmla="*/ 613265 w 1000418"/>
                <a:gd name="connsiteY1" fmla="*/ 369384 h 941935"/>
                <a:gd name="connsiteX2" fmla="*/ 530137 w 1000418"/>
                <a:gd name="connsiteY2" fmla="*/ 618765 h 941935"/>
                <a:gd name="connsiteX3" fmla="*/ 268880 w 1000418"/>
                <a:gd name="connsiteY3" fmla="*/ 583140 h 941935"/>
                <a:gd name="connsiteX4" fmla="*/ 67000 w 1000418"/>
                <a:gd name="connsiteY4" fmla="*/ 559389 h 941935"/>
                <a:gd name="connsiteX5" fmla="*/ 19498 w 1000418"/>
                <a:gd name="connsiteY5" fmla="*/ 725643 h 941935"/>
                <a:gd name="connsiteX6" fmla="*/ 363883 w 1000418"/>
                <a:gd name="connsiteY6" fmla="*/ 820646 h 941935"/>
                <a:gd name="connsiteX7" fmla="*/ 530137 w 1000418"/>
                <a:gd name="connsiteY7" fmla="*/ 856272 h 941935"/>
                <a:gd name="connsiteX8" fmla="*/ 743893 w 1000418"/>
                <a:gd name="connsiteY8" fmla="*/ 939399 h 941935"/>
                <a:gd name="connsiteX9" fmla="*/ 957649 w 1000418"/>
                <a:gd name="connsiteY9" fmla="*/ 749394 h 941935"/>
                <a:gd name="connsiteX10" fmla="*/ 993275 w 1000418"/>
                <a:gd name="connsiteY10" fmla="*/ 630641 h 941935"/>
                <a:gd name="connsiteX11" fmla="*/ 862646 w 1000418"/>
                <a:gd name="connsiteY11" fmla="*/ 535638 h 941935"/>
                <a:gd name="connsiteX12" fmla="*/ 791395 w 1000418"/>
                <a:gd name="connsiteY12" fmla="*/ 369384 h 941935"/>
                <a:gd name="connsiteX13" fmla="*/ 720143 w 1000418"/>
                <a:gd name="connsiteY13" fmla="*/ 96251 h 941935"/>
                <a:gd name="connsiteX14" fmla="*/ 589514 w 1000418"/>
                <a:gd name="connsiteY14" fmla="*/ 1249 h 941935"/>
                <a:gd name="connsiteX15" fmla="*/ 530137 w 1000418"/>
                <a:gd name="connsiteY15" fmla="*/ 60625 h 941935"/>
                <a:gd name="connsiteX0" fmla="*/ 530137 w 1000418"/>
                <a:gd name="connsiteY0" fmla="*/ 60625 h 939621"/>
                <a:gd name="connsiteX1" fmla="*/ 613265 w 1000418"/>
                <a:gd name="connsiteY1" fmla="*/ 369384 h 939621"/>
                <a:gd name="connsiteX2" fmla="*/ 530137 w 1000418"/>
                <a:gd name="connsiteY2" fmla="*/ 618765 h 939621"/>
                <a:gd name="connsiteX3" fmla="*/ 268880 w 1000418"/>
                <a:gd name="connsiteY3" fmla="*/ 583140 h 939621"/>
                <a:gd name="connsiteX4" fmla="*/ 67000 w 1000418"/>
                <a:gd name="connsiteY4" fmla="*/ 559389 h 939621"/>
                <a:gd name="connsiteX5" fmla="*/ 19498 w 1000418"/>
                <a:gd name="connsiteY5" fmla="*/ 725643 h 939621"/>
                <a:gd name="connsiteX6" fmla="*/ 363883 w 1000418"/>
                <a:gd name="connsiteY6" fmla="*/ 820646 h 939621"/>
                <a:gd name="connsiteX7" fmla="*/ 530137 w 1000418"/>
                <a:gd name="connsiteY7" fmla="*/ 856272 h 939621"/>
                <a:gd name="connsiteX8" fmla="*/ 642490 w 1000418"/>
                <a:gd name="connsiteY8" fmla="*/ 789112 h 939621"/>
                <a:gd name="connsiteX9" fmla="*/ 743893 w 1000418"/>
                <a:gd name="connsiteY9" fmla="*/ 939399 h 939621"/>
                <a:gd name="connsiteX10" fmla="*/ 957649 w 1000418"/>
                <a:gd name="connsiteY10" fmla="*/ 749394 h 939621"/>
                <a:gd name="connsiteX11" fmla="*/ 993275 w 1000418"/>
                <a:gd name="connsiteY11" fmla="*/ 630641 h 939621"/>
                <a:gd name="connsiteX12" fmla="*/ 862646 w 1000418"/>
                <a:gd name="connsiteY12" fmla="*/ 535638 h 939621"/>
                <a:gd name="connsiteX13" fmla="*/ 791395 w 1000418"/>
                <a:gd name="connsiteY13" fmla="*/ 369384 h 939621"/>
                <a:gd name="connsiteX14" fmla="*/ 720143 w 1000418"/>
                <a:gd name="connsiteY14" fmla="*/ 96251 h 939621"/>
                <a:gd name="connsiteX15" fmla="*/ 589514 w 1000418"/>
                <a:gd name="connsiteY15" fmla="*/ 1249 h 939621"/>
                <a:gd name="connsiteX16" fmla="*/ 530137 w 1000418"/>
                <a:gd name="connsiteY16" fmla="*/ 60625 h 939621"/>
                <a:gd name="connsiteX0" fmla="*/ 530137 w 998633"/>
                <a:gd name="connsiteY0" fmla="*/ 60625 h 888870"/>
                <a:gd name="connsiteX1" fmla="*/ 613265 w 998633"/>
                <a:gd name="connsiteY1" fmla="*/ 369384 h 888870"/>
                <a:gd name="connsiteX2" fmla="*/ 530137 w 998633"/>
                <a:gd name="connsiteY2" fmla="*/ 618765 h 888870"/>
                <a:gd name="connsiteX3" fmla="*/ 268880 w 998633"/>
                <a:gd name="connsiteY3" fmla="*/ 583140 h 888870"/>
                <a:gd name="connsiteX4" fmla="*/ 67000 w 998633"/>
                <a:gd name="connsiteY4" fmla="*/ 559389 h 888870"/>
                <a:gd name="connsiteX5" fmla="*/ 19498 w 998633"/>
                <a:gd name="connsiteY5" fmla="*/ 725643 h 888870"/>
                <a:gd name="connsiteX6" fmla="*/ 363883 w 998633"/>
                <a:gd name="connsiteY6" fmla="*/ 820646 h 888870"/>
                <a:gd name="connsiteX7" fmla="*/ 530137 w 998633"/>
                <a:gd name="connsiteY7" fmla="*/ 856272 h 888870"/>
                <a:gd name="connsiteX8" fmla="*/ 642490 w 998633"/>
                <a:gd name="connsiteY8" fmla="*/ 789112 h 888870"/>
                <a:gd name="connsiteX9" fmla="*/ 813245 w 998633"/>
                <a:gd name="connsiteY9" fmla="*/ 888531 h 888870"/>
                <a:gd name="connsiteX10" fmla="*/ 957649 w 998633"/>
                <a:gd name="connsiteY10" fmla="*/ 749394 h 888870"/>
                <a:gd name="connsiteX11" fmla="*/ 993275 w 998633"/>
                <a:gd name="connsiteY11" fmla="*/ 630641 h 888870"/>
                <a:gd name="connsiteX12" fmla="*/ 862646 w 998633"/>
                <a:gd name="connsiteY12" fmla="*/ 535638 h 888870"/>
                <a:gd name="connsiteX13" fmla="*/ 791395 w 998633"/>
                <a:gd name="connsiteY13" fmla="*/ 369384 h 888870"/>
                <a:gd name="connsiteX14" fmla="*/ 720143 w 998633"/>
                <a:gd name="connsiteY14" fmla="*/ 96251 h 888870"/>
                <a:gd name="connsiteX15" fmla="*/ 589514 w 998633"/>
                <a:gd name="connsiteY15" fmla="*/ 1249 h 888870"/>
                <a:gd name="connsiteX16" fmla="*/ 530137 w 998633"/>
                <a:gd name="connsiteY16" fmla="*/ 60625 h 888870"/>
                <a:gd name="connsiteX0" fmla="*/ 530137 w 998633"/>
                <a:gd name="connsiteY0" fmla="*/ 60625 h 890346"/>
                <a:gd name="connsiteX1" fmla="*/ 613265 w 998633"/>
                <a:gd name="connsiteY1" fmla="*/ 369384 h 890346"/>
                <a:gd name="connsiteX2" fmla="*/ 530137 w 998633"/>
                <a:gd name="connsiteY2" fmla="*/ 618765 h 890346"/>
                <a:gd name="connsiteX3" fmla="*/ 268880 w 998633"/>
                <a:gd name="connsiteY3" fmla="*/ 583140 h 890346"/>
                <a:gd name="connsiteX4" fmla="*/ 67000 w 998633"/>
                <a:gd name="connsiteY4" fmla="*/ 559389 h 890346"/>
                <a:gd name="connsiteX5" fmla="*/ 19498 w 998633"/>
                <a:gd name="connsiteY5" fmla="*/ 725643 h 890346"/>
                <a:gd name="connsiteX6" fmla="*/ 363883 w 998633"/>
                <a:gd name="connsiteY6" fmla="*/ 820646 h 890346"/>
                <a:gd name="connsiteX7" fmla="*/ 530137 w 998633"/>
                <a:gd name="connsiteY7" fmla="*/ 856272 h 890346"/>
                <a:gd name="connsiteX8" fmla="*/ 614749 w 998633"/>
                <a:gd name="connsiteY8" fmla="*/ 827263 h 890346"/>
                <a:gd name="connsiteX9" fmla="*/ 813245 w 998633"/>
                <a:gd name="connsiteY9" fmla="*/ 888531 h 890346"/>
                <a:gd name="connsiteX10" fmla="*/ 957649 w 998633"/>
                <a:gd name="connsiteY10" fmla="*/ 749394 h 890346"/>
                <a:gd name="connsiteX11" fmla="*/ 993275 w 998633"/>
                <a:gd name="connsiteY11" fmla="*/ 630641 h 890346"/>
                <a:gd name="connsiteX12" fmla="*/ 862646 w 998633"/>
                <a:gd name="connsiteY12" fmla="*/ 535638 h 890346"/>
                <a:gd name="connsiteX13" fmla="*/ 791395 w 998633"/>
                <a:gd name="connsiteY13" fmla="*/ 369384 h 890346"/>
                <a:gd name="connsiteX14" fmla="*/ 720143 w 998633"/>
                <a:gd name="connsiteY14" fmla="*/ 96251 h 890346"/>
                <a:gd name="connsiteX15" fmla="*/ 589514 w 998633"/>
                <a:gd name="connsiteY15" fmla="*/ 1249 h 890346"/>
                <a:gd name="connsiteX16" fmla="*/ 530137 w 998633"/>
                <a:gd name="connsiteY16" fmla="*/ 60625 h 890346"/>
                <a:gd name="connsiteX0" fmla="*/ 530137 w 998633"/>
                <a:gd name="connsiteY0" fmla="*/ 60625 h 890346"/>
                <a:gd name="connsiteX1" fmla="*/ 613265 w 998633"/>
                <a:gd name="connsiteY1" fmla="*/ 369384 h 890346"/>
                <a:gd name="connsiteX2" fmla="*/ 530137 w 998633"/>
                <a:gd name="connsiteY2" fmla="*/ 618765 h 890346"/>
                <a:gd name="connsiteX3" fmla="*/ 268880 w 998633"/>
                <a:gd name="connsiteY3" fmla="*/ 583140 h 890346"/>
                <a:gd name="connsiteX4" fmla="*/ 67000 w 998633"/>
                <a:gd name="connsiteY4" fmla="*/ 559389 h 890346"/>
                <a:gd name="connsiteX5" fmla="*/ 19498 w 998633"/>
                <a:gd name="connsiteY5" fmla="*/ 725643 h 890346"/>
                <a:gd name="connsiteX6" fmla="*/ 363883 w 998633"/>
                <a:gd name="connsiteY6" fmla="*/ 820646 h 890346"/>
                <a:gd name="connsiteX7" fmla="*/ 446914 w 998633"/>
                <a:gd name="connsiteY7" fmla="*/ 811763 h 890346"/>
                <a:gd name="connsiteX8" fmla="*/ 614749 w 998633"/>
                <a:gd name="connsiteY8" fmla="*/ 827263 h 890346"/>
                <a:gd name="connsiteX9" fmla="*/ 813245 w 998633"/>
                <a:gd name="connsiteY9" fmla="*/ 888531 h 890346"/>
                <a:gd name="connsiteX10" fmla="*/ 957649 w 998633"/>
                <a:gd name="connsiteY10" fmla="*/ 749394 h 890346"/>
                <a:gd name="connsiteX11" fmla="*/ 993275 w 998633"/>
                <a:gd name="connsiteY11" fmla="*/ 630641 h 890346"/>
                <a:gd name="connsiteX12" fmla="*/ 862646 w 998633"/>
                <a:gd name="connsiteY12" fmla="*/ 535638 h 890346"/>
                <a:gd name="connsiteX13" fmla="*/ 791395 w 998633"/>
                <a:gd name="connsiteY13" fmla="*/ 369384 h 890346"/>
                <a:gd name="connsiteX14" fmla="*/ 720143 w 998633"/>
                <a:gd name="connsiteY14" fmla="*/ 96251 h 890346"/>
                <a:gd name="connsiteX15" fmla="*/ 589514 w 998633"/>
                <a:gd name="connsiteY15" fmla="*/ 1249 h 890346"/>
                <a:gd name="connsiteX16" fmla="*/ 530137 w 998633"/>
                <a:gd name="connsiteY16" fmla="*/ 60625 h 890346"/>
                <a:gd name="connsiteX0" fmla="*/ 530334 w 998830"/>
                <a:gd name="connsiteY0" fmla="*/ 60625 h 890346"/>
                <a:gd name="connsiteX1" fmla="*/ 613462 w 998830"/>
                <a:gd name="connsiteY1" fmla="*/ 369384 h 890346"/>
                <a:gd name="connsiteX2" fmla="*/ 530334 w 998830"/>
                <a:gd name="connsiteY2" fmla="*/ 618765 h 890346"/>
                <a:gd name="connsiteX3" fmla="*/ 276012 w 998830"/>
                <a:gd name="connsiteY3" fmla="*/ 621290 h 890346"/>
                <a:gd name="connsiteX4" fmla="*/ 67197 w 998830"/>
                <a:gd name="connsiteY4" fmla="*/ 559389 h 890346"/>
                <a:gd name="connsiteX5" fmla="*/ 19695 w 998830"/>
                <a:gd name="connsiteY5" fmla="*/ 725643 h 890346"/>
                <a:gd name="connsiteX6" fmla="*/ 364080 w 998830"/>
                <a:gd name="connsiteY6" fmla="*/ 820646 h 890346"/>
                <a:gd name="connsiteX7" fmla="*/ 447111 w 998830"/>
                <a:gd name="connsiteY7" fmla="*/ 811763 h 890346"/>
                <a:gd name="connsiteX8" fmla="*/ 614946 w 998830"/>
                <a:gd name="connsiteY8" fmla="*/ 827263 h 890346"/>
                <a:gd name="connsiteX9" fmla="*/ 813442 w 998830"/>
                <a:gd name="connsiteY9" fmla="*/ 888531 h 890346"/>
                <a:gd name="connsiteX10" fmla="*/ 957846 w 998830"/>
                <a:gd name="connsiteY10" fmla="*/ 749394 h 890346"/>
                <a:gd name="connsiteX11" fmla="*/ 993472 w 998830"/>
                <a:gd name="connsiteY11" fmla="*/ 630641 h 890346"/>
                <a:gd name="connsiteX12" fmla="*/ 862843 w 998830"/>
                <a:gd name="connsiteY12" fmla="*/ 535638 h 890346"/>
                <a:gd name="connsiteX13" fmla="*/ 791592 w 998830"/>
                <a:gd name="connsiteY13" fmla="*/ 369384 h 890346"/>
                <a:gd name="connsiteX14" fmla="*/ 720340 w 998830"/>
                <a:gd name="connsiteY14" fmla="*/ 96251 h 890346"/>
                <a:gd name="connsiteX15" fmla="*/ 589711 w 998830"/>
                <a:gd name="connsiteY15" fmla="*/ 1249 h 890346"/>
                <a:gd name="connsiteX16" fmla="*/ 530334 w 998830"/>
                <a:gd name="connsiteY16" fmla="*/ 60625 h 890346"/>
                <a:gd name="connsiteX0" fmla="*/ 490255 w 958751"/>
                <a:gd name="connsiteY0" fmla="*/ 60625 h 890346"/>
                <a:gd name="connsiteX1" fmla="*/ 573383 w 958751"/>
                <a:gd name="connsiteY1" fmla="*/ 369384 h 890346"/>
                <a:gd name="connsiteX2" fmla="*/ 490255 w 958751"/>
                <a:gd name="connsiteY2" fmla="*/ 618765 h 890346"/>
                <a:gd name="connsiteX3" fmla="*/ 235933 w 958751"/>
                <a:gd name="connsiteY3" fmla="*/ 621290 h 890346"/>
                <a:gd name="connsiteX4" fmla="*/ 27118 w 958751"/>
                <a:gd name="connsiteY4" fmla="*/ 559389 h 890346"/>
                <a:gd name="connsiteX5" fmla="*/ 35098 w 958751"/>
                <a:gd name="connsiteY5" fmla="*/ 725643 h 890346"/>
                <a:gd name="connsiteX6" fmla="*/ 324001 w 958751"/>
                <a:gd name="connsiteY6" fmla="*/ 820646 h 890346"/>
                <a:gd name="connsiteX7" fmla="*/ 407032 w 958751"/>
                <a:gd name="connsiteY7" fmla="*/ 811763 h 890346"/>
                <a:gd name="connsiteX8" fmla="*/ 574867 w 958751"/>
                <a:gd name="connsiteY8" fmla="*/ 827263 h 890346"/>
                <a:gd name="connsiteX9" fmla="*/ 773363 w 958751"/>
                <a:gd name="connsiteY9" fmla="*/ 888531 h 890346"/>
                <a:gd name="connsiteX10" fmla="*/ 917767 w 958751"/>
                <a:gd name="connsiteY10" fmla="*/ 749394 h 890346"/>
                <a:gd name="connsiteX11" fmla="*/ 953393 w 958751"/>
                <a:gd name="connsiteY11" fmla="*/ 630641 h 890346"/>
                <a:gd name="connsiteX12" fmla="*/ 822764 w 958751"/>
                <a:gd name="connsiteY12" fmla="*/ 535638 h 890346"/>
                <a:gd name="connsiteX13" fmla="*/ 751513 w 958751"/>
                <a:gd name="connsiteY13" fmla="*/ 369384 h 890346"/>
                <a:gd name="connsiteX14" fmla="*/ 680261 w 958751"/>
                <a:gd name="connsiteY14" fmla="*/ 96251 h 890346"/>
                <a:gd name="connsiteX15" fmla="*/ 549632 w 958751"/>
                <a:gd name="connsiteY15" fmla="*/ 1249 h 890346"/>
                <a:gd name="connsiteX16" fmla="*/ 490255 w 958751"/>
                <a:gd name="connsiteY16" fmla="*/ 60625 h 890346"/>
                <a:gd name="connsiteX0" fmla="*/ 485700 w 954196"/>
                <a:gd name="connsiteY0" fmla="*/ 60625 h 890346"/>
                <a:gd name="connsiteX1" fmla="*/ 568828 w 954196"/>
                <a:gd name="connsiteY1" fmla="*/ 369384 h 890346"/>
                <a:gd name="connsiteX2" fmla="*/ 485700 w 954196"/>
                <a:gd name="connsiteY2" fmla="*/ 618765 h 890346"/>
                <a:gd name="connsiteX3" fmla="*/ 231378 w 954196"/>
                <a:gd name="connsiteY3" fmla="*/ 621290 h 890346"/>
                <a:gd name="connsiteX4" fmla="*/ 22563 w 954196"/>
                <a:gd name="connsiteY4" fmla="*/ 559389 h 890346"/>
                <a:gd name="connsiteX5" fmla="*/ 30543 w 954196"/>
                <a:gd name="connsiteY5" fmla="*/ 725643 h 890346"/>
                <a:gd name="connsiteX6" fmla="*/ 243158 w 954196"/>
                <a:gd name="connsiteY6" fmla="*/ 795213 h 890346"/>
                <a:gd name="connsiteX7" fmla="*/ 402477 w 954196"/>
                <a:gd name="connsiteY7" fmla="*/ 811763 h 890346"/>
                <a:gd name="connsiteX8" fmla="*/ 570312 w 954196"/>
                <a:gd name="connsiteY8" fmla="*/ 827263 h 890346"/>
                <a:gd name="connsiteX9" fmla="*/ 768808 w 954196"/>
                <a:gd name="connsiteY9" fmla="*/ 888531 h 890346"/>
                <a:gd name="connsiteX10" fmla="*/ 913212 w 954196"/>
                <a:gd name="connsiteY10" fmla="*/ 749394 h 890346"/>
                <a:gd name="connsiteX11" fmla="*/ 948838 w 954196"/>
                <a:gd name="connsiteY11" fmla="*/ 630641 h 890346"/>
                <a:gd name="connsiteX12" fmla="*/ 818209 w 954196"/>
                <a:gd name="connsiteY12" fmla="*/ 535638 h 890346"/>
                <a:gd name="connsiteX13" fmla="*/ 746958 w 954196"/>
                <a:gd name="connsiteY13" fmla="*/ 369384 h 890346"/>
                <a:gd name="connsiteX14" fmla="*/ 675706 w 954196"/>
                <a:gd name="connsiteY14" fmla="*/ 96251 h 890346"/>
                <a:gd name="connsiteX15" fmla="*/ 545077 w 954196"/>
                <a:gd name="connsiteY15" fmla="*/ 1249 h 890346"/>
                <a:gd name="connsiteX16" fmla="*/ 485700 w 954196"/>
                <a:gd name="connsiteY16" fmla="*/ 60625 h 890346"/>
                <a:gd name="connsiteX0" fmla="*/ 495107 w 963603"/>
                <a:gd name="connsiteY0" fmla="*/ 60625 h 890346"/>
                <a:gd name="connsiteX1" fmla="*/ 578235 w 963603"/>
                <a:gd name="connsiteY1" fmla="*/ 369384 h 890346"/>
                <a:gd name="connsiteX2" fmla="*/ 495107 w 963603"/>
                <a:gd name="connsiteY2" fmla="*/ 618765 h 890346"/>
                <a:gd name="connsiteX3" fmla="*/ 240785 w 963603"/>
                <a:gd name="connsiteY3" fmla="*/ 621290 h 890346"/>
                <a:gd name="connsiteX4" fmla="*/ 18099 w 963603"/>
                <a:gd name="connsiteY4" fmla="*/ 597540 h 890346"/>
                <a:gd name="connsiteX5" fmla="*/ 39950 w 963603"/>
                <a:gd name="connsiteY5" fmla="*/ 725643 h 890346"/>
                <a:gd name="connsiteX6" fmla="*/ 252565 w 963603"/>
                <a:gd name="connsiteY6" fmla="*/ 795213 h 890346"/>
                <a:gd name="connsiteX7" fmla="*/ 411884 w 963603"/>
                <a:gd name="connsiteY7" fmla="*/ 811763 h 890346"/>
                <a:gd name="connsiteX8" fmla="*/ 579719 w 963603"/>
                <a:gd name="connsiteY8" fmla="*/ 827263 h 890346"/>
                <a:gd name="connsiteX9" fmla="*/ 778215 w 963603"/>
                <a:gd name="connsiteY9" fmla="*/ 888531 h 890346"/>
                <a:gd name="connsiteX10" fmla="*/ 922619 w 963603"/>
                <a:gd name="connsiteY10" fmla="*/ 749394 h 890346"/>
                <a:gd name="connsiteX11" fmla="*/ 958245 w 963603"/>
                <a:gd name="connsiteY11" fmla="*/ 630641 h 890346"/>
                <a:gd name="connsiteX12" fmla="*/ 827616 w 963603"/>
                <a:gd name="connsiteY12" fmla="*/ 535638 h 890346"/>
                <a:gd name="connsiteX13" fmla="*/ 756365 w 963603"/>
                <a:gd name="connsiteY13" fmla="*/ 369384 h 890346"/>
                <a:gd name="connsiteX14" fmla="*/ 685113 w 963603"/>
                <a:gd name="connsiteY14" fmla="*/ 96251 h 890346"/>
                <a:gd name="connsiteX15" fmla="*/ 554484 w 963603"/>
                <a:gd name="connsiteY15" fmla="*/ 1249 h 890346"/>
                <a:gd name="connsiteX16" fmla="*/ 495107 w 963603"/>
                <a:gd name="connsiteY16" fmla="*/ 60625 h 890346"/>
                <a:gd name="connsiteX0" fmla="*/ 495107 w 963603"/>
                <a:gd name="connsiteY0" fmla="*/ 60625 h 890346"/>
                <a:gd name="connsiteX1" fmla="*/ 578235 w 963603"/>
                <a:gd name="connsiteY1" fmla="*/ 369384 h 890346"/>
                <a:gd name="connsiteX2" fmla="*/ 508977 w 963603"/>
                <a:gd name="connsiteY2" fmla="*/ 599690 h 890346"/>
                <a:gd name="connsiteX3" fmla="*/ 240785 w 963603"/>
                <a:gd name="connsiteY3" fmla="*/ 621290 h 890346"/>
                <a:gd name="connsiteX4" fmla="*/ 18099 w 963603"/>
                <a:gd name="connsiteY4" fmla="*/ 597540 h 890346"/>
                <a:gd name="connsiteX5" fmla="*/ 39950 w 963603"/>
                <a:gd name="connsiteY5" fmla="*/ 725643 h 890346"/>
                <a:gd name="connsiteX6" fmla="*/ 252565 w 963603"/>
                <a:gd name="connsiteY6" fmla="*/ 795213 h 890346"/>
                <a:gd name="connsiteX7" fmla="*/ 411884 w 963603"/>
                <a:gd name="connsiteY7" fmla="*/ 811763 h 890346"/>
                <a:gd name="connsiteX8" fmla="*/ 579719 w 963603"/>
                <a:gd name="connsiteY8" fmla="*/ 827263 h 890346"/>
                <a:gd name="connsiteX9" fmla="*/ 778215 w 963603"/>
                <a:gd name="connsiteY9" fmla="*/ 888531 h 890346"/>
                <a:gd name="connsiteX10" fmla="*/ 922619 w 963603"/>
                <a:gd name="connsiteY10" fmla="*/ 749394 h 890346"/>
                <a:gd name="connsiteX11" fmla="*/ 958245 w 963603"/>
                <a:gd name="connsiteY11" fmla="*/ 630641 h 890346"/>
                <a:gd name="connsiteX12" fmla="*/ 827616 w 963603"/>
                <a:gd name="connsiteY12" fmla="*/ 535638 h 890346"/>
                <a:gd name="connsiteX13" fmla="*/ 756365 w 963603"/>
                <a:gd name="connsiteY13" fmla="*/ 369384 h 890346"/>
                <a:gd name="connsiteX14" fmla="*/ 685113 w 963603"/>
                <a:gd name="connsiteY14" fmla="*/ 96251 h 890346"/>
                <a:gd name="connsiteX15" fmla="*/ 554484 w 963603"/>
                <a:gd name="connsiteY15" fmla="*/ 1249 h 890346"/>
                <a:gd name="connsiteX16" fmla="*/ 495107 w 963603"/>
                <a:gd name="connsiteY16" fmla="*/ 60625 h 890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63603" h="890346">
                  <a:moveTo>
                    <a:pt x="495107" y="60625"/>
                  </a:moveTo>
                  <a:cubicBezTo>
                    <a:pt x="499066" y="121981"/>
                    <a:pt x="575923" y="279540"/>
                    <a:pt x="578235" y="369384"/>
                  </a:cubicBezTo>
                  <a:cubicBezTo>
                    <a:pt x="580547" y="459228"/>
                    <a:pt x="565219" y="557706"/>
                    <a:pt x="508977" y="599690"/>
                  </a:cubicBezTo>
                  <a:cubicBezTo>
                    <a:pt x="452735" y="641674"/>
                    <a:pt x="322598" y="621648"/>
                    <a:pt x="240785" y="621290"/>
                  </a:cubicBezTo>
                  <a:cubicBezTo>
                    <a:pt x="158972" y="620932"/>
                    <a:pt x="51572" y="580148"/>
                    <a:pt x="18099" y="597540"/>
                  </a:cubicBezTo>
                  <a:cubicBezTo>
                    <a:pt x="-15373" y="614932"/>
                    <a:pt x="872" y="692698"/>
                    <a:pt x="39950" y="725643"/>
                  </a:cubicBezTo>
                  <a:cubicBezTo>
                    <a:pt x="79028" y="758589"/>
                    <a:pt x="190576" y="780860"/>
                    <a:pt x="252565" y="795213"/>
                  </a:cubicBezTo>
                  <a:cubicBezTo>
                    <a:pt x="314554" y="809566"/>
                    <a:pt x="357358" y="806421"/>
                    <a:pt x="411884" y="811763"/>
                  </a:cubicBezTo>
                  <a:cubicBezTo>
                    <a:pt x="466410" y="817105"/>
                    <a:pt x="544093" y="813409"/>
                    <a:pt x="579719" y="827263"/>
                  </a:cubicBezTo>
                  <a:cubicBezTo>
                    <a:pt x="615345" y="841117"/>
                    <a:pt x="721065" y="901509"/>
                    <a:pt x="778215" y="888531"/>
                  </a:cubicBezTo>
                  <a:cubicBezTo>
                    <a:pt x="835365" y="875553"/>
                    <a:pt x="892614" y="792376"/>
                    <a:pt x="922619" y="749394"/>
                  </a:cubicBezTo>
                  <a:cubicBezTo>
                    <a:pt x="952624" y="706412"/>
                    <a:pt x="974079" y="666267"/>
                    <a:pt x="958245" y="630641"/>
                  </a:cubicBezTo>
                  <a:cubicBezTo>
                    <a:pt x="942411" y="595015"/>
                    <a:pt x="861263" y="579181"/>
                    <a:pt x="827616" y="535638"/>
                  </a:cubicBezTo>
                  <a:cubicBezTo>
                    <a:pt x="793969" y="492095"/>
                    <a:pt x="780116" y="442615"/>
                    <a:pt x="756365" y="369384"/>
                  </a:cubicBezTo>
                  <a:cubicBezTo>
                    <a:pt x="732614" y="296153"/>
                    <a:pt x="718760" y="157607"/>
                    <a:pt x="685113" y="96251"/>
                  </a:cubicBezTo>
                  <a:cubicBezTo>
                    <a:pt x="651466" y="34895"/>
                    <a:pt x="582193" y="5207"/>
                    <a:pt x="554484" y="1249"/>
                  </a:cubicBezTo>
                  <a:cubicBezTo>
                    <a:pt x="526775" y="-2709"/>
                    <a:pt x="491148" y="-731"/>
                    <a:pt x="495107" y="60625"/>
                  </a:cubicBezTo>
                  <a:close/>
                </a:path>
              </a:pathLst>
            </a:custGeom>
            <a:solidFill>
              <a:srgbClr val="00B0F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cs-CZ" sz="1800">
                <a:solidFill>
                  <a:prstClr val="white"/>
                </a:solidFill>
                <a:latin typeface="Trebuchet MS"/>
              </a:endParaRPr>
            </a:p>
          </p:txBody>
        </p:sp>
        <p:sp>
          <p:nvSpPr>
            <p:cNvPr id="37" name="Volný tvar 36"/>
            <p:cNvSpPr>
              <a:spLocks noChangeAspect="1"/>
            </p:cNvSpPr>
            <p:nvPr/>
          </p:nvSpPr>
          <p:spPr>
            <a:xfrm rot="743732">
              <a:off x="6552532" y="4765596"/>
              <a:ext cx="355892" cy="358665"/>
            </a:xfrm>
            <a:custGeom>
              <a:avLst/>
              <a:gdLst>
                <a:gd name="connsiteX0" fmla="*/ 530137 w 1000418"/>
                <a:gd name="connsiteY0" fmla="*/ 60625 h 941935"/>
                <a:gd name="connsiteX1" fmla="*/ 613265 w 1000418"/>
                <a:gd name="connsiteY1" fmla="*/ 369384 h 941935"/>
                <a:gd name="connsiteX2" fmla="*/ 530137 w 1000418"/>
                <a:gd name="connsiteY2" fmla="*/ 618765 h 941935"/>
                <a:gd name="connsiteX3" fmla="*/ 268880 w 1000418"/>
                <a:gd name="connsiteY3" fmla="*/ 583140 h 941935"/>
                <a:gd name="connsiteX4" fmla="*/ 67000 w 1000418"/>
                <a:gd name="connsiteY4" fmla="*/ 559389 h 941935"/>
                <a:gd name="connsiteX5" fmla="*/ 19498 w 1000418"/>
                <a:gd name="connsiteY5" fmla="*/ 725643 h 941935"/>
                <a:gd name="connsiteX6" fmla="*/ 363883 w 1000418"/>
                <a:gd name="connsiteY6" fmla="*/ 820646 h 941935"/>
                <a:gd name="connsiteX7" fmla="*/ 530137 w 1000418"/>
                <a:gd name="connsiteY7" fmla="*/ 856272 h 941935"/>
                <a:gd name="connsiteX8" fmla="*/ 743893 w 1000418"/>
                <a:gd name="connsiteY8" fmla="*/ 939399 h 941935"/>
                <a:gd name="connsiteX9" fmla="*/ 957649 w 1000418"/>
                <a:gd name="connsiteY9" fmla="*/ 749394 h 941935"/>
                <a:gd name="connsiteX10" fmla="*/ 993275 w 1000418"/>
                <a:gd name="connsiteY10" fmla="*/ 630641 h 941935"/>
                <a:gd name="connsiteX11" fmla="*/ 862646 w 1000418"/>
                <a:gd name="connsiteY11" fmla="*/ 535638 h 941935"/>
                <a:gd name="connsiteX12" fmla="*/ 791395 w 1000418"/>
                <a:gd name="connsiteY12" fmla="*/ 369384 h 941935"/>
                <a:gd name="connsiteX13" fmla="*/ 720143 w 1000418"/>
                <a:gd name="connsiteY13" fmla="*/ 96251 h 941935"/>
                <a:gd name="connsiteX14" fmla="*/ 589514 w 1000418"/>
                <a:gd name="connsiteY14" fmla="*/ 1249 h 941935"/>
                <a:gd name="connsiteX15" fmla="*/ 530137 w 1000418"/>
                <a:gd name="connsiteY15" fmla="*/ 60625 h 941935"/>
                <a:gd name="connsiteX0" fmla="*/ 530137 w 1000418"/>
                <a:gd name="connsiteY0" fmla="*/ 60625 h 939621"/>
                <a:gd name="connsiteX1" fmla="*/ 613265 w 1000418"/>
                <a:gd name="connsiteY1" fmla="*/ 369384 h 939621"/>
                <a:gd name="connsiteX2" fmla="*/ 530137 w 1000418"/>
                <a:gd name="connsiteY2" fmla="*/ 618765 h 939621"/>
                <a:gd name="connsiteX3" fmla="*/ 268880 w 1000418"/>
                <a:gd name="connsiteY3" fmla="*/ 583140 h 939621"/>
                <a:gd name="connsiteX4" fmla="*/ 67000 w 1000418"/>
                <a:gd name="connsiteY4" fmla="*/ 559389 h 939621"/>
                <a:gd name="connsiteX5" fmla="*/ 19498 w 1000418"/>
                <a:gd name="connsiteY5" fmla="*/ 725643 h 939621"/>
                <a:gd name="connsiteX6" fmla="*/ 363883 w 1000418"/>
                <a:gd name="connsiteY6" fmla="*/ 820646 h 939621"/>
                <a:gd name="connsiteX7" fmla="*/ 530137 w 1000418"/>
                <a:gd name="connsiteY7" fmla="*/ 856272 h 939621"/>
                <a:gd name="connsiteX8" fmla="*/ 642490 w 1000418"/>
                <a:gd name="connsiteY8" fmla="*/ 789112 h 939621"/>
                <a:gd name="connsiteX9" fmla="*/ 743893 w 1000418"/>
                <a:gd name="connsiteY9" fmla="*/ 939399 h 939621"/>
                <a:gd name="connsiteX10" fmla="*/ 957649 w 1000418"/>
                <a:gd name="connsiteY10" fmla="*/ 749394 h 939621"/>
                <a:gd name="connsiteX11" fmla="*/ 993275 w 1000418"/>
                <a:gd name="connsiteY11" fmla="*/ 630641 h 939621"/>
                <a:gd name="connsiteX12" fmla="*/ 862646 w 1000418"/>
                <a:gd name="connsiteY12" fmla="*/ 535638 h 939621"/>
                <a:gd name="connsiteX13" fmla="*/ 791395 w 1000418"/>
                <a:gd name="connsiteY13" fmla="*/ 369384 h 939621"/>
                <a:gd name="connsiteX14" fmla="*/ 720143 w 1000418"/>
                <a:gd name="connsiteY14" fmla="*/ 96251 h 939621"/>
                <a:gd name="connsiteX15" fmla="*/ 589514 w 1000418"/>
                <a:gd name="connsiteY15" fmla="*/ 1249 h 939621"/>
                <a:gd name="connsiteX16" fmla="*/ 530137 w 1000418"/>
                <a:gd name="connsiteY16" fmla="*/ 60625 h 939621"/>
                <a:gd name="connsiteX0" fmla="*/ 530137 w 998633"/>
                <a:gd name="connsiteY0" fmla="*/ 60625 h 888870"/>
                <a:gd name="connsiteX1" fmla="*/ 613265 w 998633"/>
                <a:gd name="connsiteY1" fmla="*/ 369384 h 888870"/>
                <a:gd name="connsiteX2" fmla="*/ 530137 w 998633"/>
                <a:gd name="connsiteY2" fmla="*/ 618765 h 888870"/>
                <a:gd name="connsiteX3" fmla="*/ 268880 w 998633"/>
                <a:gd name="connsiteY3" fmla="*/ 583140 h 888870"/>
                <a:gd name="connsiteX4" fmla="*/ 67000 w 998633"/>
                <a:gd name="connsiteY4" fmla="*/ 559389 h 888870"/>
                <a:gd name="connsiteX5" fmla="*/ 19498 w 998633"/>
                <a:gd name="connsiteY5" fmla="*/ 725643 h 888870"/>
                <a:gd name="connsiteX6" fmla="*/ 363883 w 998633"/>
                <a:gd name="connsiteY6" fmla="*/ 820646 h 888870"/>
                <a:gd name="connsiteX7" fmla="*/ 530137 w 998633"/>
                <a:gd name="connsiteY7" fmla="*/ 856272 h 888870"/>
                <a:gd name="connsiteX8" fmla="*/ 642490 w 998633"/>
                <a:gd name="connsiteY8" fmla="*/ 789112 h 888870"/>
                <a:gd name="connsiteX9" fmla="*/ 813245 w 998633"/>
                <a:gd name="connsiteY9" fmla="*/ 888531 h 888870"/>
                <a:gd name="connsiteX10" fmla="*/ 957649 w 998633"/>
                <a:gd name="connsiteY10" fmla="*/ 749394 h 888870"/>
                <a:gd name="connsiteX11" fmla="*/ 993275 w 998633"/>
                <a:gd name="connsiteY11" fmla="*/ 630641 h 888870"/>
                <a:gd name="connsiteX12" fmla="*/ 862646 w 998633"/>
                <a:gd name="connsiteY12" fmla="*/ 535638 h 888870"/>
                <a:gd name="connsiteX13" fmla="*/ 791395 w 998633"/>
                <a:gd name="connsiteY13" fmla="*/ 369384 h 888870"/>
                <a:gd name="connsiteX14" fmla="*/ 720143 w 998633"/>
                <a:gd name="connsiteY14" fmla="*/ 96251 h 888870"/>
                <a:gd name="connsiteX15" fmla="*/ 589514 w 998633"/>
                <a:gd name="connsiteY15" fmla="*/ 1249 h 888870"/>
                <a:gd name="connsiteX16" fmla="*/ 530137 w 998633"/>
                <a:gd name="connsiteY16" fmla="*/ 60625 h 888870"/>
                <a:gd name="connsiteX0" fmla="*/ 530137 w 998633"/>
                <a:gd name="connsiteY0" fmla="*/ 60625 h 890346"/>
                <a:gd name="connsiteX1" fmla="*/ 613265 w 998633"/>
                <a:gd name="connsiteY1" fmla="*/ 369384 h 890346"/>
                <a:gd name="connsiteX2" fmla="*/ 530137 w 998633"/>
                <a:gd name="connsiteY2" fmla="*/ 618765 h 890346"/>
                <a:gd name="connsiteX3" fmla="*/ 268880 w 998633"/>
                <a:gd name="connsiteY3" fmla="*/ 583140 h 890346"/>
                <a:gd name="connsiteX4" fmla="*/ 67000 w 998633"/>
                <a:gd name="connsiteY4" fmla="*/ 559389 h 890346"/>
                <a:gd name="connsiteX5" fmla="*/ 19498 w 998633"/>
                <a:gd name="connsiteY5" fmla="*/ 725643 h 890346"/>
                <a:gd name="connsiteX6" fmla="*/ 363883 w 998633"/>
                <a:gd name="connsiteY6" fmla="*/ 820646 h 890346"/>
                <a:gd name="connsiteX7" fmla="*/ 530137 w 998633"/>
                <a:gd name="connsiteY7" fmla="*/ 856272 h 890346"/>
                <a:gd name="connsiteX8" fmla="*/ 614749 w 998633"/>
                <a:gd name="connsiteY8" fmla="*/ 827263 h 890346"/>
                <a:gd name="connsiteX9" fmla="*/ 813245 w 998633"/>
                <a:gd name="connsiteY9" fmla="*/ 888531 h 890346"/>
                <a:gd name="connsiteX10" fmla="*/ 957649 w 998633"/>
                <a:gd name="connsiteY10" fmla="*/ 749394 h 890346"/>
                <a:gd name="connsiteX11" fmla="*/ 993275 w 998633"/>
                <a:gd name="connsiteY11" fmla="*/ 630641 h 890346"/>
                <a:gd name="connsiteX12" fmla="*/ 862646 w 998633"/>
                <a:gd name="connsiteY12" fmla="*/ 535638 h 890346"/>
                <a:gd name="connsiteX13" fmla="*/ 791395 w 998633"/>
                <a:gd name="connsiteY13" fmla="*/ 369384 h 890346"/>
                <a:gd name="connsiteX14" fmla="*/ 720143 w 998633"/>
                <a:gd name="connsiteY14" fmla="*/ 96251 h 890346"/>
                <a:gd name="connsiteX15" fmla="*/ 589514 w 998633"/>
                <a:gd name="connsiteY15" fmla="*/ 1249 h 890346"/>
                <a:gd name="connsiteX16" fmla="*/ 530137 w 998633"/>
                <a:gd name="connsiteY16" fmla="*/ 60625 h 890346"/>
                <a:gd name="connsiteX0" fmla="*/ 530137 w 998633"/>
                <a:gd name="connsiteY0" fmla="*/ 60625 h 890346"/>
                <a:gd name="connsiteX1" fmla="*/ 613265 w 998633"/>
                <a:gd name="connsiteY1" fmla="*/ 369384 h 890346"/>
                <a:gd name="connsiteX2" fmla="*/ 530137 w 998633"/>
                <a:gd name="connsiteY2" fmla="*/ 618765 h 890346"/>
                <a:gd name="connsiteX3" fmla="*/ 268880 w 998633"/>
                <a:gd name="connsiteY3" fmla="*/ 583140 h 890346"/>
                <a:gd name="connsiteX4" fmla="*/ 67000 w 998633"/>
                <a:gd name="connsiteY4" fmla="*/ 559389 h 890346"/>
                <a:gd name="connsiteX5" fmla="*/ 19498 w 998633"/>
                <a:gd name="connsiteY5" fmla="*/ 725643 h 890346"/>
                <a:gd name="connsiteX6" fmla="*/ 363883 w 998633"/>
                <a:gd name="connsiteY6" fmla="*/ 820646 h 890346"/>
                <a:gd name="connsiteX7" fmla="*/ 446914 w 998633"/>
                <a:gd name="connsiteY7" fmla="*/ 811763 h 890346"/>
                <a:gd name="connsiteX8" fmla="*/ 614749 w 998633"/>
                <a:gd name="connsiteY8" fmla="*/ 827263 h 890346"/>
                <a:gd name="connsiteX9" fmla="*/ 813245 w 998633"/>
                <a:gd name="connsiteY9" fmla="*/ 888531 h 890346"/>
                <a:gd name="connsiteX10" fmla="*/ 957649 w 998633"/>
                <a:gd name="connsiteY10" fmla="*/ 749394 h 890346"/>
                <a:gd name="connsiteX11" fmla="*/ 993275 w 998633"/>
                <a:gd name="connsiteY11" fmla="*/ 630641 h 890346"/>
                <a:gd name="connsiteX12" fmla="*/ 862646 w 998633"/>
                <a:gd name="connsiteY12" fmla="*/ 535638 h 890346"/>
                <a:gd name="connsiteX13" fmla="*/ 791395 w 998633"/>
                <a:gd name="connsiteY13" fmla="*/ 369384 h 890346"/>
                <a:gd name="connsiteX14" fmla="*/ 720143 w 998633"/>
                <a:gd name="connsiteY14" fmla="*/ 96251 h 890346"/>
                <a:gd name="connsiteX15" fmla="*/ 589514 w 998633"/>
                <a:gd name="connsiteY15" fmla="*/ 1249 h 890346"/>
                <a:gd name="connsiteX16" fmla="*/ 530137 w 998633"/>
                <a:gd name="connsiteY16" fmla="*/ 60625 h 890346"/>
                <a:gd name="connsiteX0" fmla="*/ 530334 w 998830"/>
                <a:gd name="connsiteY0" fmla="*/ 60625 h 890346"/>
                <a:gd name="connsiteX1" fmla="*/ 613462 w 998830"/>
                <a:gd name="connsiteY1" fmla="*/ 369384 h 890346"/>
                <a:gd name="connsiteX2" fmla="*/ 530334 w 998830"/>
                <a:gd name="connsiteY2" fmla="*/ 618765 h 890346"/>
                <a:gd name="connsiteX3" fmla="*/ 276012 w 998830"/>
                <a:gd name="connsiteY3" fmla="*/ 621290 h 890346"/>
                <a:gd name="connsiteX4" fmla="*/ 67197 w 998830"/>
                <a:gd name="connsiteY4" fmla="*/ 559389 h 890346"/>
                <a:gd name="connsiteX5" fmla="*/ 19695 w 998830"/>
                <a:gd name="connsiteY5" fmla="*/ 725643 h 890346"/>
                <a:gd name="connsiteX6" fmla="*/ 364080 w 998830"/>
                <a:gd name="connsiteY6" fmla="*/ 820646 h 890346"/>
                <a:gd name="connsiteX7" fmla="*/ 447111 w 998830"/>
                <a:gd name="connsiteY7" fmla="*/ 811763 h 890346"/>
                <a:gd name="connsiteX8" fmla="*/ 614946 w 998830"/>
                <a:gd name="connsiteY8" fmla="*/ 827263 h 890346"/>
                <a:gd name="connsiteX9" fmla="*/ 813442 w 998830"/>
                <a:gd name="connsiteY9" fmla="*/ 888531 h 890346"/>
                <a:gd name="connsiteX10" fmla="*/ 957846 w 998830"/>
                <a:gd name="connsiteY10" fmla="*/ 749394 h 890346"/>
                <a:gd name="connsiteX11" fmla="*/ 993472 w 998830"/>
                <a:gd name="connsiteY11" fmla="*/ 630641 h 890346"/>
                <a:gd name="connsiteX12" fmla="*/ 862843 w 998830"/>
                <a:gd name="connsiteY12" fmla="*/ 535638 h 890346"/>
                <a:gd name="connsiteX13" fmla="*/ 791592 w 998830"/>
                <a:gd name="connsiteY13" fmla="*/ 369384 h 890346"/>
                <a:gd name="connsiteX14" fmla="*/ 720340 w 998830"/>
                <a:gd name="connsiteY14" fmla="*/ 96251 h 890346"/>
                <a:gd name="connsiteX15" fmla="*/ 589711 w 998830"/>
                <a:gd name="connsiteY15" fmla="*/ 1249 h 890346"/>
                <a:gd name="connsiteX16" fmla="*/ 530334 w 998830"/>
                <a:gd name="connsiteY16" fmla="*/ 60625 h 890346"/>
                <a:gd name="connsiteX0" fmla="*/ 490255 w 958751"/>
                <a:gd name="connsiteY0" fmla="*/ 60625 h 890346"/>
                <a:gd name="connsiteX1" fmla="*/ 573383 w 958751"/>
                <a:gd name="connsiteY1" fmla="*/ 369384 h 890346"/>
                <a:gd name="connsiteX2" fmla="*/ 490255 w 958751"/>
                <a:gd name="connsiteY2" fmla="*/ 618765 h 890346"/>
                <a:gd name="connsiteX3" fmla="*/ 235933 w 958751"/>
                <a:gd name="connsiteY3" fmla="*/ 621290 h 890346"/>
                <a:gd name="connsiteX4" fmla="*/ 27118 w 958751"/>
                <a:gd name="connsiteY4" fmla="*/ 559389 h 890346"/>
                <a:gd name="connsiteX5" fmla="*/ 35098 w 958751"/>
                <a:gd name="connsiteY5" fmla="*/ 725643 h 890346"/>
                <a:gd name="connsiteX6" fmla="*/ 324001 w 958751"/>
                <a:gd name="connsiteY6" fmla="*/ 820646 h 890346"/>
                <a:gd name="connsiteX7" fmla="*/ 407032 w 958751"/>
                <a:gd name="connsiteY7" fmla="*/ 811763 h 890346"/>
                <a:gd name="connsiteX8" fmla="*/ 574867 w 958751"/>
                <a:gd name="connsiteY8" fmla="*/ 827263 h 890346"/>
                <a:gd name="connsiteX9" fmla="*/ 773363 w 958751"/>
                <a:gd name="connsiteY9" fmla="*/ 888531 h 890346"/>
                <a:gd name="connsiteX10" fmla="*/ 917767 w 958751"/>
                <a:gd name="connsiteY10" fmla="*/ 749394 h 890346"/>
                <a:gd name="connsiteX11" fmla="*/ 953393 w 958751"/>
                <a:gd name="connsiteY11" fmla="*/ 630641 h 890346"/>
                <a:gd name="connsiteX12" fmla="*/ 822764 w 958751"/>
                <a:gd name="connsiteY12" fmla="*/ 535638 h 890346"/>
                <a:gd name="connsiteX13" fmla="*/ 751513 w 958751"/>
                <a:gd name="connsiteY13" fmla="*/ 369384 h 890346"/>
                <a:gd name="connsiteX14" fmla="*/ 680261 w 958751"/>
                <a:gd name="connsiteY14" fmla="*/ 96251 h 890346"/>
                <a:gd name="connsiteX15" fmla="*/ 549632 w 958751"/>
                <a:gd name="connsiteY15" fmla="*/ 1249 h 890346"/>
                <a:gd name="connsiteX16" fmla="*/ 490255 w 958751"/>
                <a:gd name="connsiteY16" fmla="*/ 60625 h 890346"/>
                <a:gd name="connsiteX0" fmla="*/ 485700 w 954196"/>
                <a:gd name="connsiteY0" fmla="*/ 60625 h 890346"/>
                <a:gd name="connsiteX1" fmla="*/ 568828 w 954196"/>
                <a:gd name="connsiteY1" fmla="*/ 369384 h 890346"/>
                <a:gd name="connsiteX2" fmla="*/ 485700 w 954196"/>
                <a:gd name="connsiteY2" fmla="*/ 618765 h 890346"/>
                <a:gd name="connsiteX3" fmla="*/ 231378 w 954196"/>
                <a:gd name="connsiteY3" fmla="*/ 621290 h 890346"/>
                <a:gd name="connsiteX4" fmla="*/ 22563 w 954196"/>
                <a:gd name="connsiteY4" fmla="*/ 559389 h 890346"/>
                <a:gd name="connsiteX5" fmla="*/ 30543 w 954196"/>
                <a:gd name="connsiteY5" fmla="*/ 725643 h 890346"/>
                <a:gd name="connsiteX6" fmla="*/ 243158 w 954196"/>
                <a:gd name="connsiteY6" fmla="*/ 795213 h 890346"/>
                <a:gd name="connsiteX7" fmla="*/ 402477 w 954196"/>
                <a:gd name="connsiteY7" fmla="*/ 811763 h 890346"/>
                <a:gd name="connsiteX8" fmla="*/ 570312 w 954196"/>
                <a:gd name="connsiteY8" fmla="*/ 827263 h 890346"/>
                <a:gd name="connsiteX9" fmla="*/ 768808 w 954196"/>
                <a:gd name="connsiteY9" fmla="*/ 888531 h 890346"/>
                <a:gd name="connsiteX10" fmla="*/ 913212 w 954196"/>
                <a:gd name="connsiteY10" fmla="*/ 749394 h 890346"/>
                <a:gd name="connsiteX11" fmla="*/ 948838 w 954196"/>
                <a:gd name="connsiteY11" fmla="*/ 630641 h 890346"/>
                <a:gd name="connsiteX12" fmla="*/ 818209 w 954196"/>
                <a:gd name="connsiteY12" fmla="*/ 535638 h 890346"/>
                <a:gd name="connsiteX13" fmla="*/ 746958 w 954196"/>
                <a:gd name="connsiteY13" fmla="*/ 369384 h 890346"/>
                <a:gd name="connsiteX14" fmla="*/ 675706 w 954196"/>
                <a:gd name="connsiteY14" fmla="*/ 96251 h 890346"/>
                <a:gd name="connsiteX15" fmla="*/ 545077 w 954196"/>
                <a:gd name="connsiteY15" fmla="*/ 1249 h 890346"/>
                <a:gd name="connsiteX16" fmla="*/ 485700 w 954196"/>
                <a:gd name="connsiteY16" fmla="*/ 60625 h 890346"/>
                <a:gd name="connsiteX0" fmla="*/ 495107 w 963603"/>
                <a:gd name="connsiteY0" fmla="*/ 60625 h 890346"/>
                <a:gd name="connsiteX1" fmla="*/ 578235 w 963603"/>
                <a:gd name="connsiteY1" fmla="*/ 369384 h 890346"/>
                <a:gd name="connsiteX2" fmla="*/ 495107 w 963603"/>
                <a:gd name="connsiteY2" fmla="*/ 618765 h 890346"/>
                <a:gd name="connsiteX3" fmla="*/ 240785 w 963603"/>
                <a:gd name="connsiteY3" fmla="*/ 621290 h 890346"/>
                <a:gd name="connsiteX4" fmla="*/ 18099 w 963603"/>
                <a:gd name="connsiteY4" fmla="*/ 597540 h 890346"/>
                <a:gd name="connsiteX5" fmla="*/ 39950 w 963603"/>
                <a:gd name="connsiteY5" fmla="*/ 725643 h 890346"/>
                <a:gd name="connsiteX6" fmla="*/ 252565 w 963603"/>
                <a:gd name="connsiteY6" fmla="*/ 795213 h 890346"/>
                <a:gd name="connsiteX7" fmla="*/ 411884 w 963603"/>
                <a:gd name="connsiteY7" fmla="*/ 811763 h 890346"/>
                <a:gd name="connsiteX8" fmla="*/ 579719 w 963603"/>
                <a:gd name="connsiteY8" fmla="*/ 827263 h 890346"/>
                <a:gd name="connsiteX9" fmla="*/ 778215 w 963603"/>
                <a:gd name="connsiteY9" fmla="*/ 888531 h 890346"/>
                <a:gd name="connsiteX10" fmla="*/ 922619 w 963603"/>
                <a:gd name="connsiteY10" fmla="*/ 749394 h 890346"/>
                <a:gd name="connsiteX11" fmla="*/ 958245 w 963603"/>
                <a:gd name="connsiteY11" fmla="*/ 630641 h 890346"/>
                <a:gd name="connsiteX12" fmla="*/ 827616 w 963603"/>
                <a:gd name="connsiteY12" fmla="*/ 535638 h 890346"/>
                <a:gd name="connsiteX13" fmla="*/ 756365 w 963603"/>
                <a:gd name="connsiteY13" fmla="*/ 369384 h 890346"/>
                <a:gd name="connsiteX14" fmla="*/ 685113 w 963603"/>
                <a:gd name="connsiteY14" fmla="*/ 96251 h 890346"/>
                <a:gd name="connsiteX15" fmla="*/ 554484 w 963603"/>
                <a:gd name="connsiteY15" fmla="*/ 1249 h 890346"/>
                <a:gd name="connsiteX16" fmla="*/ 495107 w 963603"/>
                <a:gd name="connsiteY16" fmla="*/ 60625 h 890346"/>
                <a:gd name="connsiteX0" fmla="*/ 495107 w 963603"/>
                <a:gd name="connsiteY0" fmla="*/ 60625 h 890346"/>
                <a:gd name="connsiteX1" fmla="*/ 578235 w 963603"/>
                <a:gd name="connsiteY1" fmla="*/ 369384 h 890346"/>
                <a:gd name="connsiteX2" fmla="*/ 508977 w 963603"/>
                <a:gd name="connsiteY2" fmla="*/ 599690 h 890346"/>
                <a:gd name="connsiteX3" fmla="*/ 240785 w 963603"/>
                <a:gd name="connsiteY3" fmla="*/ 621290 h 890346"/>
                <a:gd name="connsiteX4" fmla="*/ 18099 w 963603"/>
                <a:gd name="connsiteY4" fmla="*/ 597540 h 890346"/>
                <a:gd name="connsiteX5" fmla="*/ 39950 w 963603"/>
                <a:gd name="connsiteY5" fmla="*/ 725643 h 890346"/>
                <a:gd name="connsiteX6" fmla="*/ 252565 w 963603"/>
                <a:gd name="connsiteY6" fmla="*/ 795213 h 890346"/>
                <a:gd name="connsiteX7" fmla="*/ 411884 w 963603"/>
                <a:gd name="connsiteY7" fmla="*/ 811763 h 890346"/>
                <a:gd name="connsiteX8" fmla="*/ 579719 w 963603"/>
                <a:gd name="connsiteY8" fmla="*/ 827263 h 890346"/>
                <a:gd name="connsiteX9" fmla="*/ 778215 w 963603"/>
                <a:gd name="connsiteY9" fmla="*/ 888531 h 890346"/>
                <a:gd name="connsiteX10" fmla="*/ 922619 w 963603"/>
                <a:gd name="connsiteY10" fmla="*/ 749394 h 890346"/>
                <a:gd name="connsiteX11" fmla="*/ 958245 w 963603"/>
                <a:gd name="connsiteY11" fmla="*/ 630641 h 890346"/>
                <a:gd name="connsiteX12" fmla="*/ 827616 w 963603"/>
                <a:gd name="connsiteY12" fmla="*/ 535638 h 890346"/>
                <a:gd name="connsiteX13" fmla="*/ 756365 w 963603"/>
                <a:gd name="connsiteY13" fmla="*/ 369384 h 890346"/>
                <a:gd name="connsiteX14" fmla="*/ 685113 w 963603"/>
                <a:gd name="connsiteY14" fmla="*/ 96251 h 890346"/>
                <a:gd name="connsiteX15" fmla="*/ 554484 w 963603"/>
                <a:gd name="connsiteY15" fmla="*/ 1249 h 890346"/>
                <a:gd name="connsiteX16" fmla="*/ 495107 w 963603"/>
                <a:gd name="connsiteY16" fmla="*/ 60625 h 890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63603" h="890346">
                  <a:moveTo>
                    <a:pt x="495107" y="60625"/>
                  </a:moveTo>
                  <a:cubicBezTo>
                    <a:pt x="499066" y="121981"/>
                    <a:pt x="575923" y="279540"/>
                    <a:pt x="578235" y="369384"/>
                  </a:cubicBezTo>
                  <a:cubicBezTo>
                    <a:pt x="580547" y="459228"/>
                    <a:pt x="565219" y="557706"/>
                    <a:pt x="508977" y="599690"/>
                  </a:cubicBezTo>
                  <a:cubicBezTo>
                    <a:pt x="452735" y="641674"/>
                    <a:pt x="322598" y="621648"/>
                    <a:pt x="240785" y="621290"/>
                  </a:cubicBezTo>
                  <a:cubicBezTo>
                    <a:pt x="158972" y="620932"/>
                    <a:pt x="51572" y="580148"/>
                    <a:pt x="18099" y="597540"/>
                  </a:cubicBezTo>
                  <a:cubicBezTo>
                    <a:pt x="-15373" y="614932"/>
                    <a:pt x="872" y="692698"/>
                    <a:pt x="39950" y="725643"/>
                  </a:cubicBezTo>
                  <a:cubicBezTo>
                    <a:pt x="79028" y="758589"/>
                    <a:pt x="190576" y="780860"/>
                    <a:pt x="252565" y="795213"/>
                  </a:cubicBezTo>
                  <a:cubicBezTo>
                    <a:pt x="314554" y="809566"/>
                    <a:pt x="357358" y="806421"/>
                    <a:pt x="411884" y="811763"/>
                  </a:cubicBezTo>
                  <a:cubicBezTo>
                    <a:pt x="466410" y="817105"/>
                    <a:pt x="544093" y="813409"/>
                    <a:pt x="579719" y="827263"/>
                  </a:cubicBezTo>
                  <a:cubicBezTo>
                    <a:pt x="615345" y="841117"/>
                    <a:pt x="721065" y="901509"/>
                    <a:pt x="778215" y="888531"/>
                  </a:cubicBezTo>
                  <a:cubicBezTo>
                    <a:pt x="835365" y="875553"/>
                    <a:pt x="892614" y="792376"/>
                    <a:pt x="922619" y="749394"/>
                  </a:cubicBezTo>
                  <a:cubicBezTo>
                    <a:pt x="952624" y="706412"/>
                    <a:pt x="974079" y="666267"/>
                    <a:pt x="958245" y="630641"/>
                  </a:cubicBezTo>
                  <a:cubicBezTo>
                    <a:pt x="942411" y="595015"/>
                    <a:pt x="861263" y="579181"/>
                    <a:pt x="827616" y="535638"/>
                  </a:cubicBezTo>
                  <a:cubicBezTo>
                    <a:pt x="793969" y="492095"/>
                    <a:pt x="780116" y="442615"/>
                    <a:pt x="756365" y="369384"/>
                  </a:cubicBezTo>
                  <a:cubicBezTo>
                    <a:pt x="732614" y="296153"/>
                    <a:pt x="718760" y="157607"/>
                    <a:pt x="685113" y="96251"/>
                  </a:cubicBezTo>
                  <a:cubicBezTo>
                    <a:pt x="651466" y="34895"/>
                    <a:pt x="582193" y="5207"/>
                    <a:pt x="554484" y="1249"/>
                  </a:cubicBezTo>
                  <a:cubicBezTo>
                    <a:pt x="526775" y="-2709"/>
                    <a:pt x="491148" y="-731"/>
                    <a:pt x="495107" y="60625"/>
                  </a:cubicBezTo>
                  <a:close/>
                </a:path>
              </a:pathLst>
            </a:custGeom>
            <a:solidFill>
              <a:srgbClr val="00B0F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cs-CZ" sz="1800">
                <a:solidFill>
                  <a:prstClr val="white"/>
                </a:solidFill>
                <a:latin typeface="Trebuchet MS"/>
              </a:endParaRPr>
            </a:p>
          </p:txBody>
        </p:sp>
        <p:sp>
          <p:nvSpPr>
            <p:cNvPr id="87" name="Ovál 86"/>
            <p:cNvSpPr/>
            <p:nvPr/>
          </p:nvSpPr>
          <p:spPr>
            <a:xfrm rot="19002577">
              <a:off x="5733347" y="5790961"/>
              <a:ext cx="108012" cy="444446"/>
            </a:xfrm>
            <a:prstGeom prst="ellipse">
              <a:avLst/>
            </a:prstGeom>
            <a:solidFill>
              <a:srgbClr val="92D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cs-CZ" sz="1800">
                <a:solidFill>
                  <a:prstClr val="white"/>
                </a:solidFill>
                <a:latin typeface="Trebuchet MS"/>
              </a:endParaRPr>
            </a:p>
          </p:txBody>
        </p:sp>
        <p:sp>
          <p:nvSpPr>
            <p:cNvPr id="88" name="Ovál 87"/>
            <p:cNvSpPr/>
            <p:nvPr/>
          </p:nvSpPr>
          <p:spPr>
            <a:xfrm rot="19002577">
              <a:off x="5874587" y="5677149"/>
              <a:ext cx="108012" cy="444446"/>
            </a:xfrm>
            <a:prstGeom prst="ellipse">
              <a:avLst/>
            </a:prstGeom>
            <a:solidFill>
              <a:srgbClr val="92D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cs-CZ" sz="1800">
                <a:solidFill>
                  <a:prstClr val="white"/>
                </a:solidFill>
                <a:latin typeface="Trebuchet MS"/>
              </a:endParaRPr>
            </a:p>
          </p:txBody>
        </p:sp>
        <p:sp>
          <p:nvSpPr>
            <p:cNvPr id="89" name="Ovál 88"/>
            <p:cNvSpPr/>
            <p:nvPr/>
          </p:nvSpPr>
          <p:spPr>
            <a:xfrm rot="18275507">
              <a:off x="6894161" y="4520844"/>
              <a:ext cx="108012" cy="444446"/>
            </a:xfrm>
            <a:prstGeom prst="ellipse">
              <a:avLst/>
            </a:prstGeom>
            <a:solidFill>
              <a:srgbClr val="92D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cs-CZ" sz="1800">
                <a:solidFill>
                  <a:prstClr val="white"/>
                </a:solidFill>
                <a:latin typeface="Trebuchet MS"/>
              </a:endParaRPr>
            </a:p>
          </p:txBody>
        </p:sp>
        <p:sp>
          <p:nvSpPr>
            <p:cNvPr id="90" name="Ovál 89"/>
            <p:cNvSpPr/>
            <p:nvPr/>
          </p:nvSpPr>
          <p:spPr>
            <a:xfrm rot="18275507">
              <a:off x="6987980" y="4360451"/>
              <a:ext cx="108012" cy="444446"/>
            </a:xfrm>
            <a:prstGeom prst="ellipse">
              <a:avLst/>
            </a:prstGeom>
            <a:solidFill>
              <a:srgbClr val="92D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cs-CZ" sz="1800">
                <a:solidFill>
                  <a:prstClr val="white"/>
                </a:solidFill>
                <a:latin typeface="Trebuchet MS"/>
              </a:endParaRPr>
            </a:p>
          </p:txBody>
        </p:sp>
        <p:sp>
          <p:nvSpPr>
            <p:cNvPr id="91" name="Ovál 90"/>
            <p:cNvSpPr/>
            <p:nvPr/>
          </p:nvSpPr>
          <p:spPr>
            <a:xfrm>
              <a:off x="6631285" y="3675847"/>
              <a:ext cx="180000" cy="180000"/>
            </a:xfrm>
            <a:prstGeom prst="ellipse">
              <a:avLst/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cs-CZ" sz="1800">
                <a:solidFill>
                  <a:prstClr val="white"/>
                </a:solidFill>
                <a:latin typeface="Trebuchet MS"/>
              </a:endParaRPr>
            </a:p>
          </p:txBody>
        </p:sp>
        <p:sp>
          <p:nvSpPr>
            <p:cNvPr id="92" name="TextovéPole 91"/>
            <p:cNvSpPr txBox="1"/>
            <p:nvPr/>
          </p:nvSpPr>
          <p:spPr>
            <a:xfrm>
              <a:off x="4325796" y="5427900"/>
              <a:ext cx="605274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r>
                <a:rPr lang="cs-CZ" sz="1800" dirty="0">
                  <a:solidFill>
                    <a:prstClr val="black"/>
                  </a:solidFill>
                  <a:latin typeface="Trebuchet MS"/>
                </a:rPr>
                <a:t>Na+</a:t>
              </a:r>
            </a:p>
          </p:txBody>
        </p:sp>
        <p:sp>
          <p:nvSpPr>
            <p:cNvPr id="93" name="TextovéPole 92"/>
            <p:cNvSpPr txBox="1"/>
            <p:nvPr/>
          </p:nvSpPr>
          <p:spPr>
            <a:xfrm>
              <a:off x="6095019" y="3541201"/>
              <a:ext cx="605274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r>
                <a:rPr lang="cs-CZ" sz="1800" dirty="0">
                  <a:solidFill>
                    <a:prstClr val="black"/>
                  </a:solidFill>
                  <a:latin typeface="Trebuchet MS"/>
                </a:rPr>
                <a:t>Na+</a:t>
              </a:r>
            </a:p>
          </p:txBody>
        </p:sp>
        <p:sp>
          <p:nvSpPr>
            <p:cNvPr id="94" name="Volný tvar 93"/>
            <p:cNvSpPr/>
            <p:nvPr/>
          </p:nvSpPr>
          <p:spPr>
            <a:xfrm>
              <a:off x="6775511" y="3925127"/>
              <a:ext cx="621158" cy="966158"/>
            </a:xfrm>
            <a:custGeom>
              <a:avLst/>
              <a:gdLst>
                <a:gd name="connsiteX0" fmla="*/ 13480 w 634582"/>
                <a:gd name="connsiteY0" fmla="*/ 0 h 966158"/>
                <a:gd name="connsiteX1" fmla="*/ 116997 w 634582"/>
                <a:gd name="connsiteY1" fmla="*/ 163901 h 966158"/>
                <a:gd name="connsiteX2" fmla="*/ 73865 w 634582"/>
                <a:gd name="connsiteY2" fmla="*/ 388188 h 966158"/>
                <a:gd name="connsiteX3" fmla="*/ 13480 w 634582"/>
                <a:gd name="connsiteY3" fmla="*/ 534837 h 966158"/>
                <a:gd name="connsiteX4" fmla="*/ 65238 w 634582"/>
                <a:gd name="connsiteY4" fmla="*/ 646981 h 966158"/>
                <a:gd name="connsiteX5" fmla="*/ 634582 w 634582"/>
                <a:gd name="connsiteY5" fmla="*/ 966158 h 966158"/>
                <a:gd name="connsiteX6" fmla="*/ 634582 w 634582"/>
                <a:gd name="connsiteY6" fmla="*/ 966158 h 966158"/>
                <a:gd name="connsiteX0" fmla="*/ 56 w 621158"/>
                <a:gd name="connsiteY0" fmla="*/ 0 h 966158"/>
                <a:gd name="connsiteX1" fmla="*/ 103573 w 621158"/>
                <a:gd name="connsiteY1" fmla="*/ 163901 h 966158"/>
                <a:gd name="connsiteX2" fmla="*/ 60441 w 621158"/>
                <a:gd name="connsiteY2" fmla="*/ 388188 h 966158"/>
                <a:gd name="connsiteX3" fmla="*/ 56 w 621158"/>
                <a:gd name="connsiteY3" fmla="*/ 534837 h 966158"/>
                <a:gd name="connsiteX4" fmla="*/ 51814 w 621158"/>
                <a:gd name="connsiteY4" fmla="*/ 646981 h 966158"/>
                <a:gd name="connsiteX5" fmla="*/ 621158 w 621158"/>
                <a:gd name="connsiteY5" fmla="*/ 966158 h 966158"/>
                <a:gd name="connsiteX6" fmla="*/ 621158 w 621158"/>
                <a:gd name="connsiteY6" fmla="*/ 966158 h 966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21158" h="966158">
                  <a:moveTo>
                    <a:pt x="56" y="0"/>
                  </a:moveTo>
                  <a:cubicBezTo>
                    <a:pt x="46782" y="49601"/>
                    <a:pt x="93509" y="99203"/>
                    <a:pt x="103573" y="163901"/>
                  </a:cubicBezTo>
                  <a:cubicBezTo>
                    <a:pt x="113637" y="228599"/>
                    <a:pt x="77694" y="326365"/>
                    <a:pt x="60441" y="388188"/>
                  </a:cubicBezTo>
                  <a:cubicBezTo>
                    <a:pt x="43188" y="450011"/>
                    <a:pt x="1494" y="491705"/>
                    <a:pt x="56" y="534837"/>
                  </a:cubicBezTo>
                  <a:cubicBezTo>
                    <a:pt x="-1382" y="577969"/>
                    <a:pt x="25373" y="624142"/>
                    <a:pt x="51814" y="646981"/>
                  </a:cubicBezTo>
                  <a:cubicBezTo>
                    <a:pt x="78255" y="669820"/>
                    <a:pt x="621158" y="966158"/>
                    <a:pt x="621158" y="966158"/>
                  </a:cubicBezTo>
                  <a:lnTo>
                    <a:pt x="621158" y="966158"/>
                  </a:lnTo>
                </a:path>
              </a:pathLst>
            </a:custGeom>
            <a:noFill/>
            <a:ln>
              <a:solidFill>
                <a:schemeClr val="tx1"/>
              </a:solidFill>
              <a:headEnd type="none" w="med" len="med"/>
              <a:tailEnd type="arrow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cs-CZ" sz="1800">
                <a:solidFill>
                  <a:prstClr val="white"/>
                </a:solidFill>
                <a:latin typeface="Trebuchet MS"/>
              </a:endParaRPr>
            </a:p>
          </p:txBody>
        </p:sp>
        <p:sp>
          <p:nvSpPr>
            <p:cNvPr id="96" name="Volný tvar 95"/>
            <p:cNvSpPr/>
            <p:nvPr/>
          </p:nvSpPr>
          <p:spPr>
            <a:xfrm>
              <a:off x="5098448" y="5764470"/>
              <a:ext cx="1009650" cy="463550"/>
            </a:xfrm>
            <a:custGeom>
              <a:avLst/>
              <a:gdLst>
                <a:gd name="connsiteX0" fmla="*/ 0 w 1009650"/>
                <a:gd name="connsiteY0" fmla="*/ 0 h 463550"/>
                <a:gd name="connsiteX1" fmla="*/ 127000 w 1009650"/>
                <a:gd name="connsiteY1" fmla="*/ 114300 h 463550"/>
                <a:gd name="connsiteX2" fmla="*/ 323850 w 1009650"/>
                <a:gd name="connsiteY2" fmla="*/ 120650 h 463550"/>
                <a:gd name="connsiteX3" fmla="*/ 469900 w 1009650"/>
                <a:gd name="connsiteY3" fmla="*/ 12700 h 463550"/>
                <a:gd name="connsiteX4" fmla="*/ 635000 w 1009650"/>
                <a:gd name="connsiteY4" fmla="*/ 88900 h 463550"/>
                <a:gd name="connsiteX5" fmla="*/ 1009650 w 1009650"/>
                <a:gd name="connsiteY5" fmla="*/ 463550 h 463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09650" h="463550">
                  <a:moveTo>
                    <a:pt x="0" y="0"/>
                  </a:moveTo>
                  <a:cubicBezTo>
                    <a:pt x="36512" y="47096"/>
                    <a:pt x="73025" y="94192"/>
                    <a:pt x="127000" y="114300"/>
                  </a:cubicBezTo>
                  <a:cubicBezTo>
                    <a:pt x="180975" y="134408"/>
                    <a:pt x="266700" y="137583"/>
                    <a:pt x="323850" y="120650"/>
                  </a:cubicBezTo>
                  <a:cubicBezTo>
                    <a:pt x="381000" y="103717"/>
                    <a:pt x="418042" y="17992"/>
                    <a:pt x="469900" y="12700"/>
                  </a:cubicBezTo>
                  <a:cubicBezTo>
                    <a:pt x="521758" y="7408"/>
                    <a:pt x="545042" y="13758"/>
                    <a:pt x="635000" y="88900"/>
                  </a:cubicBezTo>
                  <a:cubicBezTo>
                    <a:pt x="724958" y="164042"/>
                    <a:pt x="867304" y="313796"/>
                    <a:pt x="1009650" y="463550"/>
                  </a:cubicBezTo>
                </a:path>
              </a:pathLst>
            </a:custGeom>
            <a:noFill/>
            <a:ln>
              <a:solidFill>
                <a:schemeClr val="tx1"/>
              </a:solidFill>
              <a:headEnd type="none" w="med" len="med"/>
              <a:tailEnd type="arrow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cs-CZ" sz="1800">
                <a:solidFill>
                  <a:prstClr val="white"/>
                </a:solidFill>
                <a:latin typeface="Trebuchet MS"/>
              </a:endParaRPr>
            </a:p>
          </p:txBody>
        </p:sp>
        <p:sp>
          <p:nvSpPr>
            <p:cNvPr id="97" name="TextovéPole 96"/>
            <p:cNvSpPr txBox="1"/>
            <p:nvPr/>
          </p:nvSpPr>
          <p:spPr>
            <a:xfrm>
              <a:off x="6425586" y="5447342"/>
              <a:ext cx="2314810" cy="9233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r>
                <a:rPr lang="cs-CZ" sz="1800" dirty="0">
                  <a:solidFill>
                    <a:prstClr val="black"/>
                  </a:solidFill>
                  <a:latin typeface="Trebuchet MS"/>
                </a:rPr>
                <a:t>Receptor s navázaným neurotransmiterem</a:t>
              </a:r>
            </a:p>
          </p:txBody>
        </p:sp>
        <p:sp>
          <p:nvSpPr>
            <p:cNvPr id="98" name="TextovéPole 97"/>
            <p:cNvSpPr txBox="1"/>
            <p:nvPr/>
          </p:nvSpPr>
          <p:spPr>
            <a:xfrm>
              <a:off x="4510998" y="6228020"/>
              <a:ext cx="1886658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r>
                <a:rPr lang="cs-CZ" sz="1800" dirty="0">
                  <a:solidFill>
                    <a:prstClr val="black"/>
                  </a:solidFill>
                  <a:latin typeface="Trebuchet MS"/>
                </a:rPr>
                <a:t>Iontový kanál</a:t>
              </a:r>
            </a:p>
          </p:txBody>
        </p:sp>
        <p:cxnSp>
          <p:nvCxnSpPr>
            <p:cNvPr id="99" name="Přímá spojnice 98"/>
            <p:cNvCxnSpPr/>
            <p:nvPr/>
          </p:nvCxnSpPr>
          <p:spPr>
            <a:xfrm flipH="1">
              <a:off x="6656685" y="5158279"/>
              <a:ext cx="77883" cy="400753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1" name="Přímá spojnice 100"/>
            <p:cNvCxnSpPr/>
            <p:nvPr/>
          </p:nvCxnSpPr>
          <p:spPr>
            <a:xfrm flipH="1">
              <a:off x="6274867" y="5673666"/>
              <a:ext cx="189661" cy="65366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5" name="Přímá spojnice 104"/>
            <p:cNvCxnSpPr/>
            <p:nvPr/>
          </p:nvCxnSpPr>
          <p:spPr>
            <a:xfrm flipH="1">
              <a:off x="5672519" y="6152633"/>
              <a:ext cx="114834" cy="147683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0" name="TextovéPole 109"/>
            <p:cNvSpPr txBox="1"/>
            <p:nvPr/>
          </p:nvSpPr>
          <p:spPr>
            <a:xfrm>
              <a:off x="7221846" y="3723941"/>
              <a:ext cx="1886658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r>
                <a:rPr lang="cs-CZ" sz="1800" dirty="0">
                  <a:solidFill>
                    <a:prstClr val="black"/>
                  </a:solidFill>
                  <a:latin typeface="Trebuchet MS"/>
                </a:rPr>
                <a:t>Postsynaptická membrána</a:t>
              </a:r>
            </a:p>
          </p:txBody>
        </p:sp>
        <p:cxnSp>
          <p:nvCxnSpPr>
            <p:cNvPr id="111" name="Přímá spojnice 110"/>
            <p:cNvCxnSpPr>
              <a:endCxn id="20" idx="3"/>
            </p:cNvCxnSpPr>
            <p:nvPr/>
          </p:nvCxnSpPr>
          <p:spPr>
            <a:xfrm flipH="1">
              <a:off x="7048406" y="3955861"/>
              <a:ext cx="196185" cy="139391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2" name="Skupina 11"/>
          <p:cNvGrpSpPr/>
          <p:nvPr/>
        </p:nvGrpSpPr>
        <p:grpSpPr>
          <a:xfrm>
            <a:off x="2060964" y="3327512"/>
            <a:ext cx="3903133" cy="2261728"/>
            <a:chOff x="536963" y="3861048"/>
            <a:chExt cx="3903133" cy="2261728"/>
          </a:xfrm>
        </p:grpSpPr>
        <p:sp>
          <p:nvSpPr>
            <p:cNvPr id="36" name="TextovéPole 35"/>
            <p:cNvSpPr txBox="1"/>
            <p:nvPr/>
          </p:nvSpPr>
          <p:spPr>
            <a:xfrm>
              <a:off x="3215960" y="5780112"/>
              <a:ext cx="1224136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r>
                <a:rPr lang="cs-CZ" sz="1600" dirty="0">
                  <a:solidFill>
                    <a:prstClr val="black"/>
                  </a:solidFill>
                  <a:latin typeface="Trebuchet MS"/>
                </a:rPr>
                <a:t>čas (</a:t>
              </a:r>
              <a:r>
                <a:rPr lang="cs-CZ" sz="1600" dirty="0" err="1">
                  <a:solidFill>
                    <a:prstClr val="black"/>
                  </a:solidFill>
                  <a:latin typeface="Trebuchet MS"/>
                </a:rPr>
                <a:t>ms</a:t>
              </a:r>
              <a:r>
                <a:rPr lang="cs-CZ" sz="1600" dirty="0">
                  <a:solidFill>
                    <a:prstClr val="black"/>
                  </a:solidFill>
                  <a:latin typeface="Trebuchet MS"/>
                </a:rPr>
                <a:t>)</a:t>
              </a:r>
            </a:p>
          </p:txBody>
        </p:sp>
        <p:grpSp>
          <p:nvGrpSpPr>
            <p:cNvPr id="10" name="Skupina 9"/>
            <p:cNvGrpSpPr/>
            <p:nvPr/>
          </p:nvGrpSpPr>
          <p:grpSpPr>
            <a:xfrm>
              <a:off x="536963" y="3861048"/>
              <a:ext cx="3386965" cy="2261728"/>
              <a:chOff x="536963" y="3861048"/>
              <a:chExt cx="3386965" cy="2261728"/>
            </a:xfrm>
          </p:grpSpPr>
          <p:cxnSp>
            <p:nvCxnSpPr>
              <p:cNvPr id="5" name="Přímá spojnice 4"/>
              <p:cNvCxnSpPr/>
              <p:nvPr/>
            </p:nvCxnSpPr>
            <p:spPr>
              <a:xfrm>
                <a:off x="1106091" y="4237021"/>
                <a:ext cx="0" cy="1584000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1" name="Přímá spojnice 30"/>
              <p:cNvCxnSpPr/>
              <p:nvPr/>
            </p:nvCxnSpPr>
            <p:spPr>
              <a:xfrm flipH="1">
                <a:off x="1115616" y="5814643"/>
                <a:ext cx="2808312" cy="0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8" name="Volný tvar 7"/>
              <p:cNvSpPr/>
              <p:nvPr/>
            </p:nvSpPr>
            <p:spPr>
              <a:xfrm>
                <a:off x="1119560" y="4480909"/>
                <a:ext cx="2782075" cy="997036"/>
              </a:xfrm>
              <a:custGeom>
                <a:avLst/>
                <a:gdLst>
                  <a:gd name="connsiteX0" fmla="*/ 0 w 2796363"/>
                  <a:gd name="connsiteY0" fmla="*/ 1033854 h 1059431"/>
                  <a:gd name="connsiteX1" fmla="*/ 404037 w 2796363"/>
                  <a:gd name="connsiteY1" fmla="*/ 1033854 h 1059431"/>
                  <a:gd name="connsiteX2" fmla="*/ 584791 w 2796363"/>
                  <a:gd name="connsiteY2" fmla="*/ 768040 h 1059431"/>
                  <a:gd name="connsiteX3" fmla="*/ 744279 w 2796363"/>
                  <a:gd name="connsiteY3" fmla="*/ 108821 h 1059431"/>
                  <a:gd name="connsiteX4" fmla="*/ 967563 w 2796363"/>
                  <a:gd name="connsiteY4" fmla="*/ 34393 h 1059431"/>
                  <a:gd name="connsiteX5" fmla="*/ 1329070 w 2796363"/>
                  <a:gd name="connsiteY5" fmla="*/ 459696 h 1059431"/>
                  <a:gd name="connsiteX6" fmla="*/ 1860698 w 2796363"/>
                  <a:gd name="connsiteY6" fmla="*/ 853100 h 1059431"/>
                  <a:gd name="connsiteX7" fmla="*/ 2317898 w 2796363"/>
                  <a:gd name="connsiteY7" fmla="*/ 980691 h 1059431"/>
                  <a:gd name="connsiteX8" fmla="*/ 2796363 w 2796363"/>
                  <a:gd name="connsiteY8" fmla="*/ 991324 h 1059431"/>
                  <a:gd name="connsiteX0" fmla="*/ 0 w 2796363"/>
                  <a:gd name="connsiteY0" fmla="*/ 1033854 h 1059431"/>
                  <a:gd name="connsiteX1" fmla="*/ 404037 w 2796363"/>
                  <a:gd name="connsiteY1" fmla="*/ 1033854 h 1059431"/>
                  <a:gd name="connsiteX2" fmla="*/ 584791 w 2796363"/>
                  <a:gd name="connsiteY2" fmla="*/ 768040 h 1059431"/>
                  <a:gd name="connsiteX3" fmla="*/ 744279 w 2796363"/>
                  <a:gd name="connsiteY3" fmla="*/ 108821 h 1059431"/>
                  <a:gd name="connsiteX4" fmla="*/ 967563 w 2796363"/>
                  <a:gd name="connsiteY4" fmla="*/ 34393 h 1059431"/>
                  <a:gd name="connsiteX5" fmla="*/ 1329070 w 2796363"/>
                  <a:gd name="connsiteY5" fmla="*/ 459696 h 1059431"/>
                  <a:gd name="connsiteX6" fmla="*/ 1860698 w 2796363"/>
                  <a:gd name="connsiteY6" fmla="*/ 853100 h 1059431"/>
                  <a:gd name="connsiteX7" fmla="*/ 2317898 w 2796363"/>
                  <a:gd name="connsiteY7" fmla="*/ 980691 h 1059431"/>
                  <a:gd name="connsiteX8" fmla="*/ 2796363 w 2796363"/>
                  <a:gd name="connsiteY8" fmla="*/ 991324 h 1059431"/>
                  <a:gd name="connsiteX0" fmla="*/ 0 w 2796363"/>
                  <a:gd name="connsiteY0" fmla="*/ 1033854 h 1044310"/>
                  <a:gd name="connsiteX1" fmla="*/ 404037 w 2796363"/>
                  <a:gd name="connsiteY1" fmla="*/ 998136 h 1044310"/>
                  <a:gd name="connsiteX2" fmla="*/ 584791 w 2796363"/>
                  <a:gd name="connsiteY2" fmla="*/ 768040 h 1044310"/>
                  <a:gd name="connsiteX3" fmla="*/ 744279 w 2796363"/>
                  <a:gd name="connsiteY3" fmla="*/ 108821 h 1044310"/>
                  <a:gd name="connsiteX4" fmla="*/ 967563 w 2796363"/>
                  <a:gd name="connsiteY4" fmla="*/ 34393 h 1044310"/>
                  <a:gd name="connsiteX5" fmla="*/ 1329070 w 2796363"/>
                  <a:gd name="connsiteY5" fmla="*/ 459696 h 1044310"/>
                  <a:gd name="connsiteX6" fmla="*/ 1860698 w 2796363"/>
                  <a:gd name="connsiteY6" fmla="*/ 853100 h 1044310"/>
                  <a:gd name="connsiteX7" fmla="*/ 2317898 w 2796363"/>
                  <a:gd name="connsiteY7" fmla="*/ 980691 h 1044310"/>
                  <a:gd name="connsiteX8" fmla="*/ 2796363 w 2796363"/>
                  <a:gd name="connsiteY8" fmla="*/ 991324 h 1044310"/>
                  <a:gd name="connsiteX0" fmla="*/ 0 w 2782075"/>
                  <a:gd name="connsiteY0" fmla="*/ 983848 h 1015359"/>
                  <a:gd name="connsiteX1" fmla="*/ 389749 w 2782075"/>
                  <a:gd name="connsiteY1" fmla="*/ 998136 h 1015359"/>
                  <a:gd name="connsiteX2" fmla="*/ 570503 w 2782075"/>
                  <a:gd name="connsiteY2" fmla="*/ 768040 h 1015359"/>
                  <a:gd name="connsiteX3" fmla="*/ 729991 w 2782075"/>
                  <a:gd name="connsiteY3" fmla="*/ 108821 h 1015359"/>
                  <a:gd name="connsiteX4" fmla="*/ 953275 w 2782075"/>
                  <a:gd name="connsiteY4" fmla="*/ 34393 h 1015359"/>
                  <a:gd name="connsiteX5" fmla="*/ 1314782 w 2782075"/>
                  <a:gd name="connsiteY5" fmla="*/ 459696 h 1015359"/>
                  <a:gd name="connsiteX6" fmla="*/ 1846410 w 2782075"/>
                  <a:gd name="connsiteY6" fmla="*/ 853100 h 1015359"/>
                  <a:gd name="connsiteX7" fmla="*/ 2303610 w 2782075"/>
                  <a:gd name="connsiteY7" fmla="*/ 980691 h 1015359"/>
                  <a:gd name="connsiteX8" fmla="*/ 2782075 w 2782075"/>
                  <a:gd name="connsiteY8" fmla="*/ 991324 h 1015359"/>
                  <a:gd name="connsiteX0" fmla="*/ 0 w 2782075"/>
                  <a:gd name="connsiteY0" fmla="*/ 983848 h 997036"/>
                  <a:gd name="connsiteX1" fmla="*/ 408799 w 2782075"/>
                  <a:gd name="connsiteY1" fmla="*/ 962418 h 997036"/>
                  <a:gd name="connsiteX2" fmla="*/ 570503 w 2782075"/>
                  <a:gd name="connsiteY2" fmla="*/ 768040 h 997036"/>
                  <a:gd name="connsiteX3" fmla="*/ 729991 w 2782075"/>
                  <a:gd name="connsiteY3" fmla="*/ 108821 h 997036"/>
                  <a:gd name="connsiteX4" fmla="*/ 953275 w 2782075"/>
                  <a:gd name="connsiteY4" fmla="*/ 34393 h 997036"/>
                  <a:gd name="connsiteX5" fmla="*/ 1314782 w 2782075"/>
                  <a:gd name="connsiteY5" fmla="*/ 459696 h 997036"/>
                  <a:gd name="connsiteX6" fmla="*/ 1846410 w 2782075"/>
                  <a:gd name="connsiteY6" fmla="*/ 853100 h 997036"/>
                  <a:gd name="connsiteX7" fmla="*/ 2303610 w 2782075"/>
                  <a:gd name="connsiteY7" fmla="*/ 980691 h 997036"/>
                  <a:gd name="connsiteX8" fmla="*/ 2782075 w 2782075"/>
                  <a:gd name="connsiteY8" fmla="*/ 991324 h 9970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782075" h="997036">
                    <a:moveTo>
                      <a:pt x="0" y="983848"/>
                    </a:moveTo>
                    <a:cubicBezTo>
                      <a:pt x="153286" y="1005999"/>
                      <a:pt x="313715" y="998386"/>
                      <a:pt x="408799" y="962418"/>
                    </a:cubicBezTo>
                    <a:cubicBezTo>
                      <a:pt x="503883" y="926450"/>
                      <a:pt x="516971" y="910306"/>
                      <a:pt x="570503" y="768040"/>
                    </a:cubicBezTo>
                    <a:cubicBezTo>
                      <a:pt x="624035" y="625774"/>
                      <a:pt x="666196" y="231095"/>
                      <a:pt x="729991" y="108821"/>
                    </a:cubicBezTo>
                    <a:cubicBezTo>
                      <a:pt x="793786" y="-13453"/>
                      <a:pt x="855810" y="-24086"/>
                      <a:pt x="953275" y="34393"/>
                    </a:cubicBezTo>
                    <a:cubicBezTo>
                      <a:pt x="1050740" y="92872"/>
                      <a:pt x="1165926" y="323245"/>
                      <a:pt x="1314782" y="459696"/>
                    </a:cubicBezTo>
                    <a:cubicBezTo>
                      <a:pt x="1463638" y="596147"/>
                      <a:pt x="1628442" y="745003"/>
                      <a:pt x="1846410" y="853100"/>
                    </a:cubicBezTo>
                    <a:cubicBezTo>
                      <a:pt x="2064378" y="961197"/>
                      <a:pt x="2147666" y="957654"/>
                      <a:pt x="2303610" y="980691"/>
                    </a:cubicBezTo>
                    <a:cubicBezTo>
                      <a:pt x="2459554" y="1003728"/>
                      <a:pt x="2620814" y="997526"/>
                      <a:pt x="2782075" y="991324"/>
                    </a:cubicBezTo>
                  </a:path>
                </a:pathLst>
              </a:custGeom>
              <a:noFill/>
              <a:ln w="28575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endParaRPr lang="cs-CZ" sz="1600">
                  <a:solidFill>
                    <a:prstClr val="white"/>
                  </a:solidFill>
                  <a:latin typeface="Trebuchet MS"/>
                </a:endParaRPr>
              </a:p>
            </p:txBody>
          </p:sp>
          <p:sp>
            <p:nvSpPr>
              <p:cNvPr id="9" name="TextovéPole 8"/>
              <p:cNvSpPr txBox="1"/>
              <p:nvPr/>
            </p:nvSpPr>
            <p:spPr>
              <a:xfrm>
                <a:off x="536963" y="3861048"/>
                <a:ext cx="854432" cy="58477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cs-CZ" sz="1600" dirty="0">
                    <a:solidFill>
                      <a:prstClr val="black"/>
                    </a:solidFill>
                    <a:latin typeface="Trebuchet MS"/>
                  </a:rPr>
                  <a:t>napětí (</a:t>
                </a:r>
                <a:r>
                  <a:rPr lang="cs-CZ" sz="1600" dirty="0" err="1">
                    <a:solidFill>
                      <a:prstClr val="black"/>
                    </a:solidFill>
                    <a:latin typeface="Trebuchet MS"/>
                  </a:rPr>
                  <a:t>mV</a:t>
                </a:r>
                <a:r>
                  <a:rPr lang="cs-CZ" sz="1600" dirty="0">
                    <a:solidFill>
                      <a:prstClr val="black"/>
                    </a:solidFill>
                    <a:latin typeface="Trebuchet MS"/>
                  </a:rPr>
                  <a:t>)</a:t>
                </a:r>
              </a:p>
            </p:txBody>
          </p:sp>
          <p:sp>
            <p:nvSpPr>
              <p:cNvPr id="38" name="TextovéPole 37"/>
              <p:cNvSpPr txBox="1"/>
              <p:nvPr/>
            </p:nvSpPr>
            <p:spPr>
              <a:xfrm>
                <a:off x="632213" y="5302030"/>
                <a:ext cx="854432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cs-CZ" sz="1600" dirty="0">
                    <a:solidFill>
                      <a:prstClr val="black"/>
                    </a:solidFill>
                    <a:latin typeface="Trebuchet MS"/>
                  </a:rPr>
                  <a:t>-90</a:t>
                </a:r>
              </a:p>
            </p:txBody>
          </p:sp>
          <p:sp>
            <p:nvSpPr>
              <p:cNvPr id="40" name="TextovéPole 39"/>
              <p:cNvSpPr txBox="1"/>
              <p:nvPr/>
            </p:nvSpPr>
            <p:spPr>
              <a:xfrm>
                <a:off x="1290757" y="5784222"/>
                <a:ext cx="572120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cs-CZ" sz="1600" dirty="0">
                    <a:solidFill>
                      <a:prstClr val="black"/>
                    </a:solidFill>
                    <a:latin typeface="Trebuchet MS"/>
                  </a:rPr>
                  <a:t>0</a:t>
                </a:r>
              </a:p>
            </p:txBody>
          </p:sp>
          <p:sp>
            <p:nvSpPr>
              <p:cNvPr id="41" name="TextovéPole 40"/>
              <p:cNvSpPr txBox="1"/>
              <p:nvPr/>
            </p:nvSpPr>
            <p:spPr>
              <a:xfrm>
                <a:off x="1806436" y="5784222"/>
                <a:ext cx="572120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cs-CZ" sz="1600" dirty="0">
                    <a:solidFill>
                      <a:prstClr val="black"/>
                    </a:solidFill>
                    <a:latin typeface="Trebuchet MS"/>
                  </a:rPr>
                  <a:t>2</a:t>
                </a:r>
              </a:p>
            </p:txBody>
          </p:sp>
          <p:sp>
            <p:nvSpPr>
              <p:cNvPr id="43" name="TextovéPole 42"/>
              <p:cNvSpPr txBox="1"/>
              <p:nvPr/>
            </p:nvSpPr>
            <p:spPr>
              <a:xfrm>
                <a:off x="2322115" y="5784222"/>
                <a:ext cx="572120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cs-CZ" sz="1600" dirty="0">
                    <a:solidFill>
                      <a:prstClr val="black"/>
                    </a:solidFill>
                    <a:latin typeface="Trebuchet MS"/>
                  </a:rPr>
                  <a:t>4</a:t>
                </a:r>
              </a:p>
            </p:txBody>
          </p:sp>
          <p:sp>
            <p:nvSpPr>
              <p:cNvPr id="45" name="TextovéPole 44"/>
              <p:cNvSpPr txBox="1"/>
              <p:nvPr/>
            </p:nvSpPr>
            <p:spPr>
              <a:xfrm>
                <a:off x="2837793" y="5784222"/>
                <a:ext cx="572120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cs-CZ" sz="1600" dirty="0">
                    <a:solidFill>
                      <a:prstClr val="black"/>
                    </a:solidFill>
                    <a:latin typeface="Trebuchet MS"/>
                  </a:rPr>
                  <a:t>6</a:t>
                </a:r>
              </a:p>
            </p:txBody>
          </p:sp>
          <p:sp>
            <p:nvSpPr>
              <p:cNvPr id="46" name="TextovéPole 45"/>
              <p:cNvSpPr txBox="1"/>
              <p:nvPr/>
            </p:nvSpPr>
            <p:spPr>
              <a:xfrm>
                <a:off x="632213" y="4324678"/>
                <a:ext cx="854432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cs-CZ" sz="1600" dirty="0">
                    <a:solidFill>
                      <a:prstClr val="black"/>
                    </a:solidFill>
                    <a:latin typeface="Trebuchet MS"/>
                  </a:rPr>
                  <a:t>-70</a:t>
                </a:r>
              </a:p>
            </p:txBody>
          </p:sp>
        </p:grpSp>
      </p:grpSp>
      <p:sp>
        <p:nvSpPr>
          <p:cNvPr id="48" name="TextovéPole 47"/>
          <p:cNvSpPr txBox="1"/>
          <p:nvPr/>
        </p:nvSpPr>
        <p:spPr>
          <a:xfrm>
            <a:off x="1537000" y="5790975"/>
            <a:ext cx="8995996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r>
              <a:rPr lang="cs-CZ" sz="1600" dirty="0">
                <a:solidFill>
                  <a:prstClr val="black"/>
                </a:solidFill>
                <a:latin typeface="Trebuchet MS"/>
              </a:rPr>
              <a:t>Jeden typ neurotransmiteru se váže na jeden typ receptoru  a otvírá jeden typ iontových kanálů</a:t>
            </a:r>
          </a:p>
          <a:p>
            <a:pPr fontAlgn="auto">
              <a:spcBef>
                <a:spcPts val="0"/>
              </a:spcBef>
              <a:spcAft>
                <a:spcPts val="0"/>
              </a:spcAft>
            </a:pPr>
            <a:r>
              <a:rPr lang="cs-CZ" sz="1600" dirty="0">
                <a:solidFill>
                  <a:prstClr val="black"/>
                </a:solidFill>
                <a:latin typeface="Trebuchet MS"/>
              </a:rPr>
              <a:t>Např. acetylcholin navázaný na nikotinový receptor způsobí otevření kanálu pro Na+ a vstup Na+ do buňky </a:t>
            </a:r>
          </a:p>
        </p:txBody>
      </p:sp>
      <p:sp>
        <p:nvSpPr>
          <p:cNvPr id="49" name="TextovéPole 48"/>
          <p:cNvSpPr txBox="1"/>
          <p:nvPr/>
        </p:nvSpPr>
        <p:spPr>
          <a:xfrm>
            <a:off x="1898270" y="300757"/>
            <a:ext cx="7128792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r>
              <a:rPr lang="cs-CZ" sz="2800" b="1" dirty="0">
                <a:solidFill>
                  <a:prstClr val="black"/>
                </a:solidFill>
                <a:latin typeface="Trebuchet MS"/>
              </a:rPr>
              <a:t>Excitační postsynaptický potenciál (EPSP)</a:t>
            </a:r>
          </a:p>
        </p:txBody>
      </p:sp>
    </p:spTree>
    <p:extLst>
      <p:ext uri="{BB962C8B-B14F-4D97-AF65-F5344CB8AC3E}">
        <p14:creationId xmlns:p14="http://schemas.microsoft.com/office/powerpoint/2010/main" val="273261971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8" grpId="0"/>
    </p:bld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ovéPole 2"/>
          <p:cNvSpPr txBox="1"/>
          <p:nvPr/>
        </p:nvSpPr>
        <p:spPr>
          <a:xfrm>
            <a:off x="1919536" y="1067026"/>
            <a:ext cx="849694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r>
              <a:rPr lang="cs-CZ" sz="1800" dirty="0">
                <a:solidFill>
                  <a:prstClr val="black"/>
                </a:solidFill>
                <a:latin typeface="Trebuchet MS"/>
              </a:rPr>
              <a:t>Postsynaptický potenciál vyvolávající </a:t>
            </a:r>
            <a:r>
              <a:rPr lang="cs-CZ" sz="1800" dirty="0" err="1">
                <a:solidFill>
                  <a:prstClr val="black"/>
                </a:solidFill>
                <a:latin typeface="Trebuchet MS"/>
              </a:rPr>
              <a:t>hyperpolarizaci</a:t>
            </a:r>
            <a:r>
              <a:rPr lang="cs-CZ" sz="1800" dirty="0">
                <a:solidFill>
                  <a:prstClr val="black"/>
                </a:solidFill>
                <a:latin typeface="Trebuchet MS"/>
              </a:rPr>
              <a:t> buňky</a:t>
            </a:r>
          </a:p>
          <a:p>
            <a:pPr fontAlgn="auto">
              <a:spcBef>
                <a:spcPts val="0"/>
              </a:spcBef>
              <a:spcAft>
                <a:spcPts val="0"/>
              </a:spcAft>
            </a:pPr>
            <a:r>
              <a:rPr lang="cs-CZ" sz="1800" dirty="0">
                <a:solidFill>
                  <a:prstClr val="black"/>
                </a:solidFill>
                <a:latin typeface="Trebuchet MS"/>
              </a:rPr>
              <a:t>Vstup aniontů do buňky (např. Cl-) nebo výstup kationtů z buňky (K+)</a:t>
            </a:r>
          </a:p>
        </p:txBody>
      </p:sp>
      <p:grpSp>
        <p:nvGrpSpPr>
          <p:cNvPr id="11" name="Skupina 10"/>
          <p:cNvGrpSpPr/>
          <p:nvPr/>
        </p:nvGrpSpPr>
        <p:grpSpPr>
          <a:xfrm>
            <a:off x="5849796" y="2708921"/>
            <a:ext cx="4782708" cy="3056151"/>
            <a:chOff x="4325796" y="3541201"/>
            <a:chExt cx="4782708" cy="3056151"/>
          </a:xfrm>
        </p:grpSpPr>
        <p:sp>
          <p:nvSpPr>
            <p:cNvPr id="28" name="Ovál 27"/>
            <p:cNvSpPr/>
            <p:nvPr/>
          </p:nvSpPr>
          <p:spPr>
            <a:xfrm>
              <a:off x="5928161" y="5469639"/>
              <a:ext cx="144000" cy="191053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cs-CZ" sz="1800">
                <a:solidFill>
                  <a:prstClr val="white"/>
                </a:solidFill>
                <a:latin typeface="Trebuchet MS"/>
              </a:endParaRPr>
            </a:p>
          </p:txBody>
        </p:sp>
        <p:sp>
          <p:nvSpPr>
            <p:cNvPr id="32" name="Ovál 31"/>
            <p:cNvSpPr/>
            <p:nvPr/>
          </p:nvSpPr>
          <p:spPr>
            <a:xfrm>
              <a:off x="6584685" y="4766919"/>
              <a:ext cx="144000" cy="191053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cs-CZ" sz="1800">
                <a:solidFill>
                  <a:prstClr val="white"/>
                </a:solidFill>
                <a:latin typeface="Trebuchet MS"/>
              </a:endParaRPr>
            </a:p>
          </p:txBody>
        </p:sp>
        <p:sp>
          <p:nvSpPr>
            <p:cNvPr id="34" name="Ovál 33"/>
            <p:cNvSpPr/>
            <p:nvPr/>
          </p:nvSpPr>
          <p:spPr>
            <a:xfrm>
              <a:off x="4851964" y="5559032"/>
              <a:ext cx="180000" cy="180000"/>
            </a:xfrm>
            <a:prstGeom prst="ellipse">
              <a:avLst/>
            </a:prstGeom>
            <a:solidFill>
              <a:srgbClr val="7030A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cs-CZ" sz="1800">
                <a:solidFill>
                  <a:prstClr val="white"/>
                </a:solidFill>
                <a:latin typeface="Trebuchet MS"/>
              </a:endParaRPr>
            </a:p>
          </p:txBody>
        </p:sp>
        <p:grpSp>
          <p:nvGrpSpPr>
            <p:cNvPr id="86" name="Skupina 85"/>
            <p:cNvGrpSpPr>
              <a:grpSpLocks noChangeAspect="1"/>
            </p:cNvGrpSpPr>
            <p:nvPr/>
          </p:nvGrpSpPr>
          <p:grpSpPr>
            <a:xfrm>
              <a:off x="4628433" y="3677429"/>
              <a:ext cx="2599795" cy="2475204"/>
              <a:chOff x="1303540" y="535644"/>
              <a:chExt cx="5837401" cy="5557652"/>
            </a:xfrm>
          </p:grpSpPr>
          <p:sp>
            <p:nvSpPr>
              <p:cNvPr id="20" name="Volný tvar 19"/>
              <p:cNvSpPr>
                <a:spLocks/>
              </p:cNvSpPr>
              <p:nvPr/>
            </p:nvSpPr>
            <p:spPr>
              <a:xfrm>
                <a:off x="1547664" y="535644"/>
                <a:ext cx="5593277" cy="5557652"/>
              </a:xfrm>
              <a:custGeom>
                <a:avLst/>
                <a:gdLst>
                  <a:gd name="connsiteX0" fmla="*/ 5593277 w 5593277"/>
                  <a:gd name="connsiteY0" fmla="*/ 0 h 5557652"/>
                  <a:gd name="connsiteX1" fmla="*/ 5177641 w 5593277"/>
                  <a:gd name="connsiteY1" fmla="*/ 403761 h 5557652"/>
                  <a:gd name="connsiteX2" fmla="*/ 5023262 w 5593277"/>
                  <a:gd name="connsiteY2" fmla="*/ 581891 h 5557652"/>
                  <a:gd name="connsiteX3" fmla="*/ 5189516 w 5593277"/>
                  <a:gd name="connsiteY3" fmla="*/ 938151 h 5557652"/>
                  <a:gd name="connsiteX4" fmla="*/ 5379522 w 5593277"/>
                  <a:gd name="connsiteY4" fmla="*/ 1496291 h 5557652"/>
                  <a:gd name="connsiteX5" fmla="*/ 4987636 w 5593277"/>
                  <a:gd name="connsiteY5" fmla="*/ 2363190 h 5557652"/>
                  <a:gd name="connsiteX6" fmla="*/ 4203865 w 5593277"/>
                  <a:gd name="connsiteY6" fmla="*/ 3550722 h 5557652"/>
                  <a:gd name="connsiteX7" fmla="*/ 2980706 w 5593277"/>
                  <a:gd name="connsiteY7" fmla="*/ 4892634 h 5557652"/>
                  <a:gd name="connsiteX8" fmla="*/ 1971303 w 5593277"/>
                  <a:gd name="connsiteY8" fmla="*/ 5367647 h 5557652"/>
                  <a:gd name="connsiteX9" fmla="*/ 1341911 w 5593277"/>
                  <a:gd name="connsiteY9" fmla="*/ 5320146 h 5557652"/>
                  <a:gd name="connsiteX10" fmla="*/ 890649 w 5593277"/>
                  <a:gd name="connsiteY10" fmla="*/ 5106390 h 5557652"/>
                  <a:gd name="connsiteX11" fmla="*/ 356259 w 5593277"/>
                  <a:gd name="connsiteY11" fmla="*/ 5248894 h 5557652"/>
                  <a:gd name="connsiteX12" fmla="*/ 0 w 5593277"/>
                  <a:gd name="connsiteY12" fmla="*/ 5557652 h 5557652"/>
                  <a:gd name="connsiteX0" fmla="*/ 5593277 w 5593277"/>
                  <a:gd name="connsiteY0" fmla="*/ 0 h 5557652"/>
                  <a:gd name="connsiteX1" fmla="*/ 5177641 w 5593277"/>
                  <a:gd name="connsiteY1" fmla="*/ 403761 h 5557652"/>
                  <a:gd name="connsiteX2" fmla="*/ 5023262 w 5593277"/>
                  <a:gd name="connsiteY2" fmla="*/ 581891 h 5557652"/>
                  <a:gd name="connsiteX3" fmla="*/ 5189516 w 5593277"/>
                  <a:gd name="connsiteY3" fmla="*/ 938151 h 5557652"/>
                  <a:gd name="connsiteX4" fmla="*/ 5379522 w 5593277"/>
                  <a:gd name="connsiteY4" fmla="*/ 1496291 h 5557652"/>
                  <a:gd name="connsiteX5" fmla="*/ 4987636 w 5593277"/>
                  <a:gd name="connsiteY5" fmla="*/ 2363190 h 5557652"/>
                  <a:gd name="connsiteX6" fmla="*/ 4203865 w 5593277"/>
                  <a:gd name="connsiteY6" fmla="*/ 3550722 h 5557652"/>
                  <a:gd name="connsiteX7" fmla="*/ 2933205 w 5593277"/>
                  <a:gd name="connsiteY7" fmla="*/ 4750130 h 5557652"/>
                  <a:gd name="connsiteX8" fmla="*/ 1971303 w 5593277"/>
                  <a:gd name="connsiteY8" fmla="*/ 5367647 h 5557652"/>
                  <a:gd name="connsiteX9" fmla="*/ 1341911 w 5593277"/>
                  <a:gd name="connsiteY9" fmla="*/ 5320146 h 5557652"/>
                  <a:gd name="connsiteX10" fmla="*/ 890649 w 5593277"/>
                  <a:gd name="connsiteY10" fmla="*/ 5106390 h 5557652"/>
                  <a:gd name="connsiteX11" fmla="*/ 356259 w 5593277"/>
                  <a:gd name="connsiteY11" fmla="*/ 5248894 h 5557652"/>
                  <a:gd name="connsiteX12" fmla="*/ 0 w 5593277"/>
                  <a:gd name="connsiteY12" fmla="*/ 5557652 h 5557652"/>
                  <a:gd name="connsiteX0" fmla="*/ 5593277 w 5593277"/>
                  <a:gd name="connsiteY0" fmla="*/ 0 h 5557652"/>
                  <a:gd name="connsiteX1" fmla="*/ 5177641 w 5593277"/>
                  <a:gd name="connsiteY1" fmla="*/ 403761 h 5557652"/>
                  <a:gd name="connsiteX2" fmla="*/ 5023262 w 5593277"/>
                  <a:gd name="connsiteY2" fmla="*/ 581891 h 5557652"/>
                  <a:gd name="connsiteX3" fmla="*/ 5189516 w 5593277"/>
                  <a:gd name="connsiteY3" fmla="*/ 938151 h 5557652"/>
                  <a:gd name="connsiteX4" fmla="*/ 5379522 w 5593277"/>
                  <a:gd name="connsiteY4" fmla="*/ 1496291 h 5557652"/>
                  <a:gd name="connsiteX5" fmla="*/ 4987636 w 5593277"/>
                  <a:gd name="connsiteY5" fmla="*/ 2363190 h 5557652"/>
                  <a:gd name="connsiteX6" fmla="*/ 4144489 w 5593277"/>
                  <a:gd name="connsiteY6" fmla="*/ 3562598 h 5557652"/>
                  <a:gd name="connsiteX7" fmla="*/ 2933205 w 5593277"/>
                  <a:gd name="connsiteY7" fmla="*/ 4750130 h 5557652"/>
                  <a:gd name="connsiteX8" fmla="*/ 1971303 w 5593277"/>
                  <a:gd name="connsiteY8" fmla="*/ 5367647 h 5557652"/>
                  <a:gd name="connsiteX9" fmla="*/ 1341911 w 5593277"/>
                  <a:gd name="connsiteY9" fmla="*/ 5320146 h 5557652"/>
                  <a:gd name="connsiteX10" fmla="*/ 890649 w 5593277"/>
                  <a:gd name="connsiteY10" fmla="*/ 5106390 h 5557652"/>
                  <a:gd name="connsiteX11" fmla="*/ 356259 w 5593277"/>
                  <a:gd name="connsiteY11" fmla="*/ 5248894 h 5557652"/>
                  <a:gd name="connsiteX12" fmla="*/ 0 w 5593277"/>
                  <a:gd name="connsiteY12" fmla="*/ 5557652 h 55576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5593277" h="5557652">
                    <a:moveTo>
                      <a:pt x="5593277" y="0"/>
                    </a:moveTo>
                    <a:cubicBezTo>
                      <a:pt x="5432960" y="153389"/>
                      <a:pt x="5272643" y="306779"/>
                      <a:pt x="5177641" y="403761"/>
                    </a:cubicBezTo>
                    <a:cubicBezTo>
                      <a:pt x="5082638" y="500743"/>
                      <a:pt x="5021283" y="492826"/>
                      <a:pt x="5023262" y="581891"/>
                    </a:cubicBezTo>
                    <a:cubicBezTo>
                      <a:pt x="5025241" y="670956"/>
                      <a:pt x="5130139" y="785751"/>
                      <a:pt x="5189516" y="938151"/>
                    </a:cubicBezTo>
                    <a:cubicBezTo>
                      <a:pt x="5248893" y="1090551"/>
                      <a:pt x="5413169" y="1258785"/>
                      <a:pt x="5379522" y="1496291"/>
                    </a:cubicBezTo>
                    <a:cubicBezTo>
                      <a:pt x="5345875" y="1733798"/>
                      <a:pt x="5193475" y="2018806"/>
                      <a:pt x="4987636" y="2363190"/>
                    </a:cubicBezTo>
                    <a:cubicBezTo>
                      <a:pt x="4781797" y="2707574"/>
                      <a:pt x="4486894" y="3164775"/>
                      <a:pt x="4144489" y="3562598"/>
                    </a:cubicBezTo>
                    <a:cubicBezTo>
                      <a:pt x="3802084" y="3960421"/>
                      <a:pt x="3295403" y="4449289"/>
                      <a:pt x="2933205" y="4750130"/>
                    </a:cubicBezTo>
                    <a:cubicBezTo>
                      <a:pt x="2571007" y="5050971"/>
                      <a:pt x="2236519" y="5272644"/>
                      <a:pt x="1971303" y="5367647"/>
                    </a:cubicBezTo>
                    <a:cubicBezTo>
                      <a:pt x="1706087" y="5462650"/>
                      <a:pt x="1522020" y="5363689"/>
                      <a:pt x="1341911" y="5320146"/>
                    </a:cubicBezTo>
                    <a:cubicBezTo>
                      <a:pt x="1161802" y="5276603"/>
                      <a:pt x="1054924" y="5118265"/>
                      <a:pt x="890649" y="5106390"/>
                    </a:cubicBezTo>
                    <a:cubicBezTo>
                      <a:pt x="726374" y="5094515"/>
                      <a:pt x="504700" y="5173684"/>
                      <a:pt x="356259" y="5248894"/>
                    </a:cubicBezTo>
                    <a:cubicBezTo>
                      <a:pt x="207818" y="5324104"/>
                      <a:pt x="0" y="5557652"/>
                      <a:pt x="0" y="5557652"/>
                    </a:cubicBezTo>
                  </a:path>
                </a:pathLst>
              </a:custGeom>
              <a:noFill/>
              <a:ln w="76200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endParaRPr lang="cs-CZ" sz="1800">
                  <a:solidFill>
                    <a:prstClr val="white"/>
                  </a:solidFill>
                  <a:latin typeface="Trebuchet MS"/>
                </a:endParaRPr>
              </a:p>
            </p:txBody>
          </p:sp>
          <p:sp>
            <p:nvSpPr>
              <p:cNvPr id="42" name="Volný tvar 41"/>
              <p:cNvSpPr>
                <a:spLocks/>
              </p:cNvSpPr>
              <p:nvPr/>
            </p:nvSpPr>
            <p:spPr>
              <a:xfrm>
                <a:off x="1303540" y="1084351"/>
                <a:ext cx="4688640" cy="4080274"/>
              </a:xfrm>
              <a:custGeom>
                <a:avLst/>
                <a:gdLst>
                  <a:gd name="connsiteX0" fmla="*/ 902525 w 4688639"/>
                  <a:gd name="connsiteY0" fmla="*/ 0 h 4080274"/>
                  <a:gd name="connsiteX1" fmla="*/ 1555668 w 4688639"/>
                  <a:gd name="connsiteY1" fmla="*/ 380010 h 4080274"/>
                  <a:gd name="connsiteX2" fmla="*/ 2375065 w 4688639"/>
                  <a:gd name="connsiteY2" fmla="*/ 783771 h 4080274"/>
                  <a:gd name="connsiteX3" fmla="*/ 3230088 w 4688639"/>
                  <a:gd name="connsiteY3" fmla="*/ 617517 h 4080274"/>
                  <a:gd name="connsiteX4" fmla="*/ 4144488 w 4688639"/>
                  <a:gd name="connsiteY4" fmla="*/ 154379 h 4080274"/>
                  <a:gd name="connsiteX5" fmla="*/ 4655127 w 4688639"/>
                  <a:gd name="connsiteY5" fmla="*/ 261257 h 4080274"/>
                  <a:gd name="connsiteX6" fmla="*/ 4595751 w 4688639"/>
                  <a:gd name="connsiteY6" fmla="*/ 676893 h 4080274"/>
                  <a:gd name="connsiteX7" fmla="*/ 4239491 w 4688639"/>
                  <a:gd name="connsiteY7" fmla="*/ 1472540 h 4080274"/>
                  <a:gd name="connsiteX8" fmla="*/ 3479470 w 4688639"/>
                  <a:gd name="connsiteY8" fmla="*/ 2375065 h 4080274"/>
                  <a:gd name="connsiteX9" fmla="*/ 2315688 w 4688639"/>
                  <a:gd name="connsiteY9" fmla="*/ 3538846 h 4080274"/>
                  <a:gd name="connsiteX10" fmla="*/ 1591294 w 4688639"/>
                  <a:gd name="connsiteY10" fmla="*/ 4061361 h 4080274"/>
                  <a:gd name="connsiteX11" fmla="*/ 1282535 w 4688639"/>
                  <a:gd name="connsiteY11" fmla="*/ 3883231 h 4080274"/>
                  <a:gd name="connsiteX12" fmla="*/ 1413164 w 4688639"/>
                  <a:gd name="connsiteY12" fmla="*/ 3111335 h 4080274"/>
                  <a:gd name="connsiteX13" fmla="*/ 1816925 w 4688639"/>
                  <a:gd name="connsiteY13" fmla="*/ 1900052 h 4080274"/>
                  <a:gd name="connsiteX14" fmla="*/ 1567543 w 4688639"/>
                  <a:gd name="connsiteY14" fmla="*/ 1306285 h 4080274"/>
                  <a:gd name="connsiteX15" fmla="*/ 724395 w 4688639"/>
                  <a:gd name="connsiteY15" fmla="*/ 617517 h 4080274"/>
                  <a:gd name="connsiteX16" fmla="*/ 0 w 4688639"/>
                  <a:gd name="connsiteY16" fmla="*/ 142504 h 40802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4688639" h="4080274">
                    <a:moveTo>
                      <a:pt x="902525" y="0"/>
                    </a:moveTo>
                    <a:cubicBezTo>
                      <a:pt x="1106385" y="124691"/>
                      <a:pt x="1310245" y="249382"/>
                      <a:pt x="1555668" y="380010"/>
                    </a:cubicBezTo>
                    <a:cubicBezTo>
                      <a:pt x="1801091" y="510639"/>
                      <a:pt x="2095995" y="744186"/>
                      <a:pt x="2375065" y="783771"/>
                    </a:cubicBezTo>
                    <a:cubicBezTo>
                      <a:pt x="2654135" y="823356"/>
                      <a:pt x="2935184" y="722416"/>
                      <a:pt x="3230088" y="617517"/>
                    </a:cubicBezTo>
                    <a:cubicBezTo>
                      <a:pt x="3524992" y="512618"/>
                      <a:pt x="3906982" y="213756"/>
                      <a:pt x="4144488" y="154379"/>
                    </a:cubicBezTo>
                    <a:cubicBezTo>
                      <a:pt x="4381994" y="95002"/>
                      <a:pt x="4579916" y="174171"/>
                      <a:pt x="4655127" y="261257"/>
                    </a:cubicBezTo>
                    <a:cubicBezTo>
                      <a:pt x="4730338" y="348343"/>
                      <a:pt x="4665024" y="475013"/>
                      <a:pt x="4595751" y="676893"/>
                    </a:cubicBezTo>
                    <a:cubicBezTo>
                      <a:pt x="4526478" y="878774"/>
                      <a:pt x="4425538" y="1189511"/>
                      <a:pt x="4239491" y="1472540"/>
                    </a:cubicBezTo>
                    <a:cubicBezTo>
                      <a:pt x="4053444" y="1755569"/>
                      <a:pt x="3800104" y="2030681"/>
                      <a:pt x="3479470" y="2375065"/>
                    </a:cubicBezTo>
                    <a:cubicBezTo>
                      <a:pt x="3158836" y="2719449"/>
                      <a:pt x="2630384" y="3257797"/>
                      <a:pt x="2315688" y="3538846"/>
                    </a:cubicBezTo>
                    <a:cubicBezTo>
                      <a:pt x="2000992" y="3819895"/>
                      <a:pt x="1763486" y="4003963"/>
                      <a:pt x="1591294" y="4061361"/>
                    </a:cubicBezTo>
                    <a:cubicBezTo>
                      <a:pt x="1419102" y="4118759"/>
                      <a:pt x="1312223" y="4041569"/>
                      <a:pt x="1282535" y="3883231"/>
                    </a:cubicBezTo>
                    <a:cubicBezTo>
                      <a:pt x="1252847" y="3724893"/>
                      <a:pt x="1324099" y="3441865"/>
                      <a:pt x="1413164" y="3111335"/>
                    </a:cubicBezTo>
                    <a:cubicBezTo>
                      <a:pt x="1502229" y="2780805"/>
                      <a:pt x="1791195" y="2200894"/>
                      <a:pt x="1816925" y="1900052"/>
                    </a:cubicBezTo>
                    <a:cubicBezTo>
                      <a:pt x="1842655" y="1599210"/>
                      <a:pt x="1749631" y="1520041"/>
                      <a:pt x="1567543" y="1306285"/>
                    </a:cubicBezTo>
                    <a:cubicBezTo>
                      <a:pt x="1385455" y="1092529"/>
                      <a:pt x="985652" y="811480"/>
                      <a:pt x="724395" y="617517"/>
                    </a:cubicBezTo>
                    <a:cubicBezTo>
                      <a:pt x="463138" y="423554"/>
                      <a:pt x="231569" y="283029"/>
                      <a:pt x="0" y="142504"/>
                    </a:cubicBezTo>
                  </a:path>
                </a:pathLst>
              </a:custGeom>
              <a:noFill/>
              <a:ln w="7620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endParaRPr lang="cs-CZ" sz="1800">
                  <a:solidFill>
                    <a:prstClr val="white"/>
                  </a:solidFill>
                  <a:latin typeface="Trebuchet MS"/>
                </a:endParaRPr>
              </a:p>
            </p:txBody>
          </p:sp>
        </p:grpSp>
        <p:sp>
          <p:nvSpPr>
            <p:cNvPr id="35" name="Volný tvar 34"/>
            <p:cNvSpPr>
              <a:spLocks noChangeAspect="1"/>
            </p:cNvSpPr>
            <p:nvPr/>
          </p:nvSpPr>
          <p:spPr>
            <a:xfrm rot="743732">
              <a:off x="5884627" y="5481360"/>
              <a:ext cx="355892" cy="358665"/>
            </a:xfrm>
            <a:custGeom>
              <a:avLst/>
              <a:gdLst>
                <a:gd name="connsiteX0" fmla="*/ 530137 w 1000418"/>
                <a:gd name="connsiteY0" fmla="*/ 60625 h 941935"/>
                <a:gd name="connsiteX1" fmla="*/ 613265 w 1000418"/>
                <a:gd name="connsiteY1" fmla="*/ 369384 h 941935"/>
                <a:gd name="connsiteX2" fmla="*/ 530137 w 1000418"/>
                <a:gd name="connsiteY2" fmla="*/ 618765 h 941935"/>
                <a:gd name="connsiteX3" fmla="*/ 268880 w 1000418"/>
                <a:gd name="connsiteY3" fmla="*/ 583140 h 941935"/>
                <a:gd name="connsiteX4" fmla="*/ 67000 w 1000418"/>
                <a:gd name="connsiteY4" fmla="*/ 559389 h 941935"/>
                <a:gd name="connsiteX5" fmla="*/ 19498 w 1000418"/>
                <a:gd name="connsiteY5" fmla="*/ 725643 h 941935"/>
                <a:gd name="connsiteX6" fmla="*/ 363883 w 1000418"/>
                <a:gd name="connsiteY6" fmla="*/ 820646 h 941935"/>
                <a:gd name="connsiteX7" fmla="*/ 530137 w 1000418"/>
                <a:gd name="connsiteY7" fmla="*/ 856272 h 941935"/>
                <a:gd name="connsiteX8" fmla="*/ 743893 w 1000418"/>
                <a:gd name="connsiteY8" fmla="*/ 939399 h 941935"/>
                <a:gd name="connsiteX9" fmla="*/ 957649 w 1000418"/>
                <a:gd name="connsiteY9" fmla="*/ 749394 h 941935"/>
                <a:gd name="connsiteX10" fmla="*/ 993275 w 1000418"/>
                <a:gd name="connsiteY10" fmla="*/ 630641 h 941935"/>
                <a:gd name="connsiteX11" fmla="*/ 862646 w 1000418"/>
                <a:gd name="connsiteY11" fmla="*/ 535638 h 941935"/>
                <a:gd name="connsiteX12" fmla="*/ 791395 w 1000418"/>
                <a:gd name="connsiteY12" fmla="*/ 369384 h 941935"/>
                <a:gd name="connsiteX13" fmla="*/ 720143 w 1000418"/>
                <a:gd name="connsiteY13" fmla="*/ 96251 h 941935"/>
                <a:gd name="connsiteX14" fmla="*/ 589514 w 1000418"/>
                <a:gd name="connsiteY14" fmla="*/ 1249 h 941935"/>
                <a:gd name="connsiteX15" fmla="*/ 530137 w 1000418"/>
                <a:gd name="connsiteY15" fmla="*/ 60625 h 941935"/>
                <a:gd name="connsiteX0" fmla="*/ 530137 w 1000418"/>
                <a:gd name="connsiteY0" fmla="*/ 60625 h 939621"/>
                <a:gd name="connsiteX1" fmla="*/ 613265 w 1000418"/>
                <a:gd name="connsiteY1" fmla="*/ 369384 h 939621"/>
                <a:gd name="connsiteX2" fmla="*/ 530137 w 1000418"/>
                <a:gd name="connsiteY2" fmla="*/ 618765 h 939621"/>
                <a:gd name="connsiteX3" fmla="*/ 268880 w 1000418"/>
                <a:gd name="connsiteY3" fmla="*/ 583140 h 939621"/>
                <a:gd name="connsiteX4" fmla="*/ 67000 w 1000418"/>
                <a:gd name="connsiteY4" fmla="*/ 559389 h 939621"/>
                <a:gd name="connsiteX5" fmla="*/ 19498 w 1000418"/>
                <a:gd name="connsiteY5" fmla="*/ 725643 h 939621"/>
                <a:gd name="connsiteX6" fmla="*/ 363883 w 1000418"/>
                <a:gd name="connsiteY6" fmla="*/ 820646 h 939621"/>
                <a:gd name="connsiteX7" fmla="*/ 530137 w 1000418"/>
                <a:gd name="connsiteY7" fmla="*/ 856272 h 939621"/>
                <a:gd name="connsiteX8" fmla="*/ 642490 w 1000418"/>
                <a:gd name="connsiteY8" fmla="*/ 789112 h 939621"/>
                <a:gd name="connsiteX9" fmla="*/ 743893 w 1000418"/>
                <a:gd name="connsiteY9" fmla="*/ 939399 h 939621"/>
                <a:gd name="connsiteX10" fmla="*/ 957649 w 1000418"/>
                <a:gd name="connsiteY10" fmla="*/ 749394 h 939621"/>
                <a:gd name="connsiteX11" fmla="*/ 993275 w 1000418"/>
                <a:gd name="connsiteY11" fmla="*/ 630641 h 939621"/>
                <a:gd name="connsiteX12" fmla="*/ 862646 w 1000418"/>
                <a:gd name="connsiteY12" fmla="*/ 535638 h 939621"/>
                <a:gd name="connsiteX13" fmla="*/ 791395 w 1000418"/>
                <a:gd name="connsiteY13" fmla="*/ 369384 h 939621"/>
                <a:gd name="connsiteX14" fmla="*/ 720143 w 1000418"/>
                <a:gd name="connsiteY14" fmla="*/ 96251 h 939621"/>
                <a:gd name="connsiteX15" fmla="*/ 589514 w 1000418"/>
                <a:gd name="connsiteY15" fmla="*/ 1249 h 939621"/>
                <a:gd name="connsiteX16" fmla="*/ 530137 w 1000418"/>
                <a:gd name="connsiteY16" fmla="*/ 60625 h 939621"/>
                <a:gd name="connsiteX0" fmla="*/ 530137 w 998633"/>
                <a:gd name="connsiteY0" fmla="*/ 60625 h 888870"/>
                <a:gd name="connsiteX1" fmla="*/ 613265 w 998633"/>
                <a:gd name="connsiteY1" fmla="*/ 369384 h 888870"/>
                <a:gd name="connsiteX2" fmla="*/ 530137 w 998633"/>
                <a:gd name="connsiteY2" fmla="*/ 618765 h 888870"/>
                <a:gd name="connsiteX3" fmla="*/ 268880 w 998633"/>
                <a:gd name="connsiteY3" fmla="*/ 583140 h 888870"/>
                <a:gd name="connsiteX4" fmla="*/ 67000 w 998633"/>
                <a:gd name="connsiteY4" fmla="*/ 559389 h 888870"/>
                <a:gd name="connsiteX5" fmla="*/ 19498 w 998633"/>
                <a:gd name="connsiteY5" fmla="*/ 725643 h 888870"/>
                <a:gd name="connsiteX6" fmla="*/ 363883 w 998633"/>
                <a:gd name="connsiteY6" fmla="*/ 820646 h 888870"/>
                <a:gd name="connsiteX7" fmla="*/ 530137 w 998633"/>
                <a:gd name="connsiteY7" fmla="*/ 856272 h 888870"/>
                <a:gd name="connsiteX8" fmla="*/ 642490 w 998633"/>
                <a:gd name="connsiteY8" fmla="*/ 789112 h 888870"/>
                <a:gd name="connsiteX9" fmla="*/ 813245 w 998633"/>
                <a:gd name="connsiteY9" fmla="*/ 888531 h 888870"/>
                <a:gd name="connsiteX10" fmla="*/ 957649 w 998633"/>
                <a:gd name="connsiteY10" fmla="*/ 749394 h 888870"/>
                <a:gd name="connsiteX11" fmla="*/ 993275 w 998633"/>
                <a:gd name="connsiteY11" fmla="*/ 630641 h 888870"/>
                <a:gd name="connsiteX12" fmla="*/ 862646 w 998633"/>
                <a:gd name="connsiteY12" fmla="*/ 535638 h 888870"/>
                <a:gd name="connsiteX13" fmla="*/ 791395 w 998633"/>
                <a:gd name="connsiteY13" fmla="*/ 369384 h 888870"/>
                <a:gd name="connsiteX14" fmla="*/ 720143 w 998633"/>
                <a:gd name="connsiteY14" fmla="*/ 96251 h 888870"/>
                <a:gd name="connsiteX15" fmla="*/ 589514 w 998633"/>
                <a:gd name="connsiteY15" fmla="*/ 1249 h 888870"/>
                <a:gd name="connsiteX16" fmla="*/ 530137 w 998633"/>
                <a:gd name="connsiteY16" fmla="*/ 60625 h 888870"/>
                <a:gd name="connsiteX0" fmla="*/ 530137 w 998633"/>
                <a:gd name="connsiteY0" fmla="*/ 60625 h 890346"/>
                <a:gd name="connsiteX1" fmla="*/ 613265 w 998633"/>
                <a:gd name="connsiteY1" fmla="*/ 369384 h 890346"/>
                <a:gd name="connsiteX2" fmla="*/ 530137 w 998633"/>
                <a:gd name="connsiteY2" fmla="*/ 618765 h 890346"/>
                <a:gd name="connsiteX3" fmla="*/ 268880 w 998633"/>
                <a:gd name="connsiteY3" fmla="*/ 583140 h 890346"/>
                <a:gd name="connsiteX4" fmla="*/ 67000 w 998633"/>
                <a:gd name="connsiteY4" fmla="*/ 559389 h 890346"/>
                <a:gd name="connsiteX5" fmla="*/ 19498 w 998633"/>
                <a:gd name="connsiteY5" fmla="*/ 725643 h 890346"/>
                <a:gd name="connsiteX6" fmla="*/ 363883 w 998633"/>
                <a:gd name="connsiteY6" fmla="*/ 820646 h 890346"/>
                <a:gd name="connsiteX7" fmla="*/ 530137 w 998633"/>
                <a:gd name="connsiteY7" fmla="*/ 856272 h 890346"/>
                <a:gd name="connsiteX8" fmla="*/ 614749 w 998633"/>
                <a:gd name="connsiteY8" fmla="*/ 827263 h 890346"/>
                <a:gd name="connsiteX9" fmla="*/ 813245 w 998633"/>
                <a:gd name="connsiteY9" fmla="*/ 888531 h 890346"/>
                <a:gd name="connsiteX10" fmla="*/ 957649 w 998633"/>
                <a:gd name="connsiteY10" fmla="*/ 749394 h 890346"/>
                <a:gd name="connsiteX11" fmla="*/ 993275 w 998633"/>
                <a:gd name="connsiteY11" fmla="*/ 630641 h 890346"/>
                <a:gd name="connsiteX12" fmla="*/ 862646 w 998633"/>
                <a:gd name="connsiteY12" fmla="*/ 535638 h 890346"/>
                <a:gd name="connsiteX13" fmla="*/ 791395 w 998633"/>
                <a:gd name="connsiteY13" fmla="*/ 369384 h 890346"/>
                <a:gd name="connsiteX14" fmla="*/ 720143 w 998633"/>
                <a:gd name="connsiteY14" fmla="*/ 96251 h 890346"/>
                <a:gd name="connsiteX15" fmla="*/ 589514 w 998633"/>
                <a:gd name="connsiteY15" fmla="*/ 1249 h 890346"/>
                <a:gd name="connsiteX16" fmla="*/ 530137 w 998633"/>
                <a:gd name="connsiteY16" fmla="*/ 60625 h 890346"/>
                <a:gd name="connsiteX0" fmla="*/ 530137 w 998633"/>
                <a:gd name="connsiteY0" fmla="*/ 60625 h 890346"/>
                <a:gd name="connsiteX1" fmla="*/ 613265 w 998633"/>
                <a:gd name="connsiteY1" fmla="*/ 369384 h 890346"/>
                <a:gd name="connsiteX2" fmla="*/ 530137 w 998633"/>
                <a:gd name="connsiteY2" fmla="*/ 618765 h 890346"/>
                <a:gd name="connsiteX3" fmla="*/ 268880 w 998633"/>
                <a:gd name="connsiteY3" fmla="*/ 583140 h 890346"/>
                <a:gd name="connsiteX4" fmla="*/ 67000 w 998633"/>
                <a:gd name="connsiteY4" fmla="*/ 559389 h 890346"/>
                <a:gd name="connsiteX5" fmla="*/ 19498 w 998633"/>
                <a:gd name="connsiteY5" fmla="*/ 725643 h 890346"/>
                <a:gd name="connsiteX6" fmla="*/ 363883 w 998633"/>
                <a:gd name="connsiteY6" fmla="*/ 820646 h 890346"/>
                <a:gd name="connsiteX7" fmla="*/ 446914 w 998633"/>
                <a:gd name="connsiteY7" fmla="*/ 811763 h 890346"/>
                <a:gd name="connsiteX8" fmla="*/ 614749 w 998633"/>
                <a:gd name="connsiteY8" fmla="*/ 827263 h 890346"/>
                <a:gd name="connsiteX9" fmla="*/ 813245 w 998633"/>
                <a:gd name="connsiteY9" fmla="*/ 888531 h 890346"/>
                <a:gd name="connsiteX10" fmla="*/ 957649 w 998633"/>
                <a:gd name="connsiteY10" fmla="*/ 749394 h 890346"/>
                <a:gd name="connsiteX11" fmla="*/ 993275 w 998633"/>
                <a:gd name="connsiteY11" fmla="*/ 630641 h 890346"/>
                <a:gd name="connsiteX12" fmla="*/ 862646 w 998633"/>
                <a:gd name="connsiteY12" fmla="*/ 535638 h 890346"/>
                <a:gd name="connsiteX13" fmla="*/ 791395 w 998633"/>
                <a:gd name="connsiteY13" fmla="*/ 369384 h 890346"/>
                <a:gd name="connsiteX14" fmla="*/ 720143 w 998633"/>
                <a:gd name="connsiteY14" fmla="*/ 96251 h 890346"/>
                <a:gd name="connsiteX15" fmla="*/ 589514 w 998633"/>
                <a:gd name="connsiteY15" fmla="*/ 1249 h 890346"/>
                <a:gd name="connsiteX16" fmla="*/ 530137 w 998633"/>
                <a:gd name="connsiteY16" fmla="*/ 60625 h 890346"/>
                <a:gd name="connsiteX0" fmla="*/ 530334 w 998830"/>
                <a:gd name="connsiteY0" fmla="*/ 60625 h 890346"/>
                <a:gd name="connsiteX1" fmla="*/ 613462 w 998830"/>
                <a:gd name="connsiteY1" fmla="*/ 369384 h 890346"/>
                <a:gd name="connsiteX2" fmla="*/ 530334 w 998830"/>
                <a:gd name="connsiteY2" fmla="*/ 618765 h 890346"/>
                <a:gd name="connsiteX3" fmla="*/ 276012 w 998830"/>
                <a:gd name="connsiteY3" fmla="*/ 621290 h 890346"/>
                <a:gd name="connsiteX4" fmla="*/ 67197 w 998830"/>
                <a:gd name="connsiteY4" fmla="*/ 559389 h 890346"/>
                <a:gd name="connsiteX5" fmla="*/ 19695 w 998830"/>
                <a:gd name="connsiteY5" fmla="*/ 725643 h 890346"/>
                <a:gd name="connsiteX6" fmla="*/ 364080 w 998830"/>
                <a:gd name="connsiteY6" fmla="*/ 820646 h 890346"/>
                <a:gd name="connsiteX7" fmla="*/ 447111 w 998830"/>
                <a:gd name="connsiteY7" fmla="*/ 811763 h 890346"/>
                <a:gd name="connsiteX8" fmla="*/ 614946 w 998830"/>
                <a:gd name="connsiteY8" fmla="*/ 827263 h 890346"/>
                <a:gd name="connsiteX9" fmla="*/ 813442 w 998830"/>
                <a:gd name="connsiteY9" fmla="*/ 888531 h 890346"/>
                <a:gd name="connsiteX10" fmla="*/ 957846 w 998830"/>
                <a:gd name="connsiteY10" fmla="*/ 749394 h 890346"/>
                <a:gd name="connsiteX11" fmla="*/ 993472 w 998830"/>
                <a:gd name="connsiteY11" fmla="*/ 630641 h 890346"/>
                <a:gd name="connsiteX12" fmla="*/ 862843 w 998830"/>
                <a:gd name="connsiteY12" fmla="*/ 535638 h 890346"/>
                <a:gd name="connsiteX13" fmla="*/ 791592 w 998830"/>
                <a:gd name="connsiteY13" fmla="*/ 369384 h 890346"/>
                <a:gd name="connsiteX14" fmla="*/ 720340 w 998830"/>
                <a:gd name="connsiteY14" fmla="*/ 96251 h 890346"/>
                <a:gd name="connsiteX15" fmla="*/ 589711 w 998830"/>
                <a:gd name="connsiteY15" fmla="*/ 1249 h 890346"/>
                <a:gd name="connsiteX16" fmla="*/ 530334 w 998830"/>
                <a:gd name="connsiteY16" fmla="*/ 60625 h 890346"/>
                <a:gd name="connsiteX0" fmla="*/ 490255 w 958751"/>
                <a:gd name="connsiteY0" fmla="*/ 60625 h 890346"/>
                <a:gd name="connsiteX1" fmla="*/ 573383 w 958751"/>
                <a:gd name="connsiteY1" fmla="*/ 369384 h 890346"/>
                <a:gd name="connsiteX2" fmla="*/ 490255 w 958751"/>
                <a:gd name="connsiteY2" fmla="*/ 618765 h 890346"/>
                <a:gd name="connsiteX3" fmla="*/ 235933 w 958751"/>
                <a:gd name="connsiteY3" fmla="*/ 621290 h 890346"/>
                <a:gd name="connsiteX4" fmla="*/ 27118 w 958751"/>
                <a:gd name="connsiteY4" fmla="*/ 559389 h 890346"/>
                <a:gd name="connsiteX5" fmla="*/ 35098 w 958751"/>
                <a:gd name="connsiteY5" fmla="*/ 725643 h 890346"/>
                <a:gd name="connsiteX6" fmla="*/ 324001 w 958751"/>
                <a:gd name="connsiteY6" fmla="*/ 820646 h 890346"/>
                <a:gd name="connsiteX7" fmla="*/ 407032 w 958751"/>
                <a:gd name="connsiteY7" fmla="*/ 811763 h 890346"/>
                <a:gd name="connsiteX8" fmla="*/ 574867 w 958751"/>
                <a:gd name="connsiteY8" fmla="*/ 827263 h 890346"/>
                <a:gd name="connsiteX9" fmla="*/ 773363 w 958751"/>
                <a:gd name="connsiteY9" fmla="*/ 888531 h 890346"/>
                <a:gd name="connsiteX10" fmla="*/ 917767 w 958751"/>
                <a:gd name="connsiteY10" fmla="*/ 749394 h 890346"/>
                <a:gd name="connsiteX11" fmla="*/ 953393 w 958751"/>
                <a:gd name="connsiteY11" fmla="*/ 630641 h 890346"/>
                <a:gd name="connsiteX12" fmla="*/ 822764 w 958751"/>
                <a:gd name="connsiteY12" fmla="*/ 535638 h 890346"/>
                <a:gd name="connsiteX13" fmla="*/ 751513 w 958751"/>
                <a:gd name="connsiteY13" fmla="*/ 369384 h 890346"/>
                <a:gd name="connsiteX14" fmla="*/ 680261 w 958751"/>
                <a:gd name="connsiteY14" fmla="*/ 96251 h 890346"/>
                <a:gd name="connsiteX15" fmla="*/ 549632 w 958751"/>
                <a:gd name="connsiteY15" fmla="*/ 1249 h 890346"/>
                <a:gd name="connsiteX16" fmla="*/ 490255 w 958751"/>
                <a:gd name="connsiteY16" fmla="*/ 60625 h 890346"/>
                <a:gd name="connsiteX0" fmla="*/ 485700 w 954196"/>
                <a:gd name="connsiteY0" fmla="*/ 60625 h 890346"/>
                <a:gd name="connsiteX1" fmla="*/ 568828 w 954196"/>
                <a:gd name="connsiteY1" fmla="*/ 369384 h 890346"/>
                <a:gd name="connsiteX2" fmla="*/ 485700 w 954196"/>
                <a:gd name="connsiteY2" fmla="*/ 618765 h 890346"/>
                <a:gd name="connsiteX3" fmla="*/ 231378 w 954196"/>
                <a:gd name="connsiteY3" fmla="*/ 621290 h 890346"/>
                <a:gd name="connsiteX4" fmla="*/ 22563 w 954196"/>
                <a:gd name="connsiteY4" fmla="*/ 559389 h 890346"/>
                <a:gd name="connsiteX5" fmla="*/ 30543 w 954196"/>
                <a:gd name="connsiteY5" fmla="*/ 725643 h 890346"/>
                <a:gd name="connsiteX6" fmla="*/ 243158 w 954196"/>
                <a:gd name="connsiteY6" fmla="*/ 795213 h 890346"/>
                <a:gd name="connsiteX7" fmla="*/ 402477 w 954196"/>
                <a:gd name="connsiteY7" fmla="*/ 811763 h 890346"/>
                <a:gd name="connsiteX8" fmla="*/ 570312 w 954196"/>
                <a:gd name="connsiteY8" fmla="*/ 827263 h 890346"/>
                <a:gd name="connsiteX9" fmla="*/ 768808 w 954196"/>
                <a:gd name="connsiteY9" fmla="*/ 888531 h 890346"/>
                <a:gd name="connsiteX10" fmla="*/ 913212 w 954196"/>
                <a:gd name="connsiteY10" fmla="*/ 749394 h 890346"/>
                <a:gd name="connsiteX11" fmla="*/ 948838 w 954196"/>
                <a:gd name="connsiteY11" fmla="*/ 630641 h 890346"/>
                <a:gd name="connsiteX12" fmla="*/ 818209 w 954196"/>
                <a:gd name="connsiteY12" fmla="*/ 535638 h 890346"/>
                <a:gd name="connsiteX13" fmla="*/ 746958 w 954196"/>
                <a:gd name="connsiteY13" fmla="*/ 369384 h 890346"/>
                <a:gd name="connsiteX14" fmla="*/ 675706 w 954196"/>
                <a:gd name="connsiteY14" fmla="*/ 96251 h 890346"/>
                <a:gd name="connsiteX15" fmla="*/ 545077 w 954196"/>
                <a:gd name="connsiteY15" fmla="*/ 1249 h 890346"/>
                <a:gd name="connsiteX16" fmla="*/ 485700 w 954196"/>
                <a:gd name="connsiteY16" fmla="*/ 60625 h 890346"/>
                <a:gd name="connsiteX0" fmla="*/ 495107 w 963603"/>
                <a:gd name="connsiteY0" fmla="*/ 60625 h 890346"/>
                <a:gd name="connsiteX1" fmla="*/ 578235 w 963603"/>
                <a:gd name="connsiteY1" fmla="*/ 369384 h 890346"/>
                <a:gd name="connsiteX2" fmla="*/ 495107 w 963603"/>
                <a:gd name="connsiteY2" fmla="*/ 618765 h 890346"/>
                <a:gd name="connsiteX3" fmla="*/ 240785 w 963603"/>
                <a:gd name="connsiteY3" fmla="*/ 621290 h 890346"/>
                <a:gd name="connsiteX4" fmla="*/ 18099 w 963603"/>
                <a:gd name="connsiteY4" fmla="*/ 597540 h 890346"/>
                <a:gd name="connsiteX5" fmla="*/ 39950 w 963603"/>
                <a:gd name="connsiteY5" fmla="*/ 725643 h 890346"/>
                <a:gd name="connsiteX6" fmla="*/ 252565 w 963603"/>
                <a:gd name="connsiteY6" fmla="*/ 795213 h 890346"/>
                <a:gd name="connsiteX7" fmla="*/ 411884 w 963603"/>
                <a:gd name="connsiteY7" fmla="*/ 811763 h 890346"/>
                <a:gd name="connsiteX8" fmla="*/ 579719 w 963603"/>
                <a:gd name="connsiteY8" fmla="*/ 827263 h 890346"/>
                <a:gd name="connsiteX9" fmla="*/ 778215 w 963603"/>
                <a:gd name="connsiteY9" fmla="*/ 888531 h 890346"/>
                <a:gd name="connsiteX10" fmla="*/ 922619 w 963603"/>
                <a:gd name="connsiteY10" fmla="*/ 749394 h 890346"/>
                <a:gd name="connsiteX11" fmla="*/ 958245 w 963603"/>
                <a:gd name="connsiteY11" fmla="*/ 630641 h 890346"/>
                <a:gd name="connsiteX12" fmla="*/ 827616 w 963603"/>
                <a:gd name="connsiteY12" fmla="*/ 535638 h 890346"/>
                <a:gd name="connsiteX13" fmla="*/ 756365 w 963603"/>
                <a:gd name="connsiteY13" fmla="*/ 369384 h 890346"/>
                <a:gd name="connsiteX14" fmla="*/ 685113 w 963603"/>
                <a:gd name="connsiteY14" fmla="*/ 96251 h 890346"/>
                <a:gd name="connsiteX15" fmla="*/ 554484 w 963603"/>
                <a:gd name="connsiteY15" fmla="*/ 1249 h 890346"/>
                <a:gd name="connsiteX16" fmla="*/ 495107 w 963603"/>
                <a:gd name="connsiteY16" fmla="*/ 60625 h 890346"/>
                <a:gd name="connsiteX0" fmla="*/ 495107 w 963603"/>
                <a:gd name="connsiteY0" fmla="*/ 60625 h 890346"/>
                <a:gd name="connsiteX1" fmla="*/ 578235 w 963603"/>
                <a:gd name="connsiteY1" fmla="*/ 369384 h 890346"/>
                <a:gd name="connsiteX2" fmla="*/ 508977 w 963603"/>
                <a:gd name="connsiteY2" fmla="*/ 599690 h 890346"/>
                <a:gd name="connsiteX3" fmla="*/ 240785 w 963603"/>
                <a:gd name="connsiteY3" fmla="*/ 621290 h 890346"/>
                <a:gd name="connsiteX4" fmla="*/ 18099 w 963603"/>
                <a:gd name="connsiteY4" fmla="*/ 597540 h 890346"/>
                <a:gd name="connsiteX5" fmla="*/ 39950 w 963603"/>
                <a:gd name="connsiteY5" fmla="*/ 725643 h 890346"/>
                <a:gd name="connsiteX6" fmla="*/ 252565 w 963603"/>
                <a:gd name="connsiteY6" fmla="*/ 795213 h 890346"/>
                <a:gd name="connsiteX7" fmla="*/ 411884 w 963603"/>
                <a:gd name="connsiteY7" fmla="*/ 811763 h 890346"/>
                <a:gd name="connsiteX8" fmla="*/ 579719 w 963603"/>
                <a:gd name="connsiteY8" fmla="*/ 827263 h 890346"/>
                <a:gd name="connsiteX9" fmla="*/ 778215 w 963603"/>
                <a:gd name="connsiteY9" fmla="*/ 888531 h 890346"/>
                <a:gd name="connsiteX10" fmla="*/ 922619 w 963603"/>
                <a:gd name="connsiteY10" fmla="*/ 749394 h 890346"/>
                <a:gd name="connsiteX11" fmla="*/ 958245 w 963603"/>
                <a:gd name="connsiteY11" fmla="*/ 630641 h 890346"/>
                <a:gd name="connsiteX12" fmla="*/ 827616 w 963603"/>
                <a:gd name="connsiteY12" fmla="*/ 535638 h 890346"/>
                <a:gd name="connsiteX13" fmla="*/ 756365 w 963603"/>
                <a:gd name="connsiteY13" fmla="*/ 369384 h 890346"/>
                <a:gd name="connsiteX14" fmla="*/ 685113 w 963603"/>
                <a:gd name="connsiteY14" fmla="*/ 96251 h 890346"/>
                <a:gd name="connsiteX15" fmla="*/ 554484 w 963603"/>
                <a:gd name="connsiteY15" fmla="*/ 1249 h 890346"/>
                <a:gd name="connsiteX16" fmla="*/ 495107 w 963603"/>
                <a:gd name="connsiteY16" fmla="*/ 60625 h 890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63603" h="890346">
                  <a:moveTo>
                    <a:pt x="495107" y="60625"/>
                  </a:moveTo>
                  <a:cubicBezTo>
                    <a:pt x="499066" y="121981"/>
                    <a:pt x="575923" y="279540"/>
                    <a:pt x="578235" y="369384"/>
                  </a:cubicBezTo>
                  <a:cubicBezTo>
                    <a:pt x="580547" y="459228"/>
                    <a:pt x="565219" y="557706"/>
                    <a:pt x="508977" y="599690"/>
                  </a:cubicBezTo>
                  <a:cubicBezTo>
                    <a:pt x="452735" y="641674"/>
                    <a:pt x="322598" y="621648"/>
                    <a:pt x="240785" y="621290"/>
                  </a:cubicBezTo>
                  <a:cubicBezTo>
                    <a:pt x="158972" y="620932"/>
                    <a:pt x="51572" y="580148"/>
                    <a:pt x="18099" y="597540"/>
                  </a:cubicBezTo>
                  <a:cubicBezTo>
                    <a:pt x="-15373" y="614932"/>
                    <a:pt x="872" y="692698"/>
                    <a:pt x="39950" y="725643"/>
                  </a:cubicBezTo>
                  <a:cubicBezTo>
                    <a:pt x="79028" y="758589"/>
                    <a:pt x="190576" y="780860"/>
                    <a:pt x="252565" y="795213"/>
                  </a:cubicBezTo>
                  <a:cubicBezTo>
                    <a:pt x="314554" y="809566"/>
                    <a:pt x="357358" y="806421"/>
                    <a:pt x="411884" y="811763"/>
                  </a:cubicBezTo>
                  <a:cubicBezTo>
                    <a:pt x="466410" y="817105"/>
                    <a:pt x="544093" y="813409"/>
                    <a:pt x="579719" y="827263"/>
                  </a:cubicBezTo>
                  <a:cubicBezTo>
                    <a:pt x="615345" y="841117"/>
                    <a:pt x="721065" y="901509"/>
                    <a:pt x="778215" y="888531"/>
                  </a:cubicBezTo>
                  <a:cubicBezTo>
                    <a:pt x="835365" y="875553"/>
                    <a:pt x="892614" y="792376"/>
                    <a:pt x="922619" y="749394"/>
                  </a:cubicBezTo>
                  <a:cubicBezTo>
                    <a:pt x="952624" y="706412"/>
                    <a:pt x="974079" y="666267"/>
                    <a:pt x="958245" y="630641"/>
                  </a:cubicBezTo>
                  <a:cubicBezTo>
                    <a:pt x="942411" y="595015"/>
                    <a:pt x="861263" y="579181"/>
                    <a:pt x="827616" y="535638"/>
                  </a:cubicBezTo>
                  <a:cubicBezTo>
                    <a:pt x="793969" y="492095"/>
                    <a:pt x="780116" y="442615"/>
                    <a:pt x="756365" y="369384"/>
                  </a:cubicBezTo>
                  <a:cubicBezTo>
                    <a:pt x="732614" y="296153"/>
                    <a:pt x="718760" y="157607"/>
                    <a:pt x="685113" y="96251"/>
                  </a:cubicBezTo>
                  <a:cubicBezTo>
                    <a:pt x="651466" y="34895"/>
                    <a:pt x="582193" y="5207"/>
                    <a:pt x="554484" y="1249"/>
                  </a:cubicBezTo>
                  <a:cubicBezTo>
                    <a:pt x="526775" y="-2709"/>
                    <a:pt x="491148" y="-731"/>
                    <a:pt x="495107" y="60625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cs-CZ" sz="1800">
                <a:solidFill>
                  <a:prstClr val="white"/>
                </a:solidFill>
                <a:latin typeface="Trebuchet MS"/>
              </a:endParaRPr>
            </a:p>
          </p:txBody>
        </p:sp>
        <p:sp>
          <p:nvSpPr>
            <p:cNvPr id="37" name="Volný tvar 36"/>
            <p:cNvSpPr>
              <a:spLocks noChangeAspect="1"/>
            </p:cNvSpPr>
            <p:nvPr/>
          </p:nvSpPr>
          <p:spPr>
            <a:xfrm rot="743732">
              <a:off x="6552532" y="4765596"/>
              <a:ext cx="355892" cy="358665"/>
            </a:xfrm>
            <a:custGeom>
              <a:avLst/>
              <a:gdLst>
                <a:gd name="connsiteX0" fmla="*/ 530137 w 1000418"/>
                <a:gd name="connsiteY0" fmla="*/ 60625 h 941935"/>
                <a:gd name="connsiteX1" fmla="*/ 613265 w 1000418"/>
                <a:gd name="connsiteY1" fmla="*/ 369384 h 941935"/>
                <a:gd name="connsiteX2" fmla="*/ 530137 w 1000418"/>
                <a:gd name="connsiteY2" fmla="*/ 618765 h 941935"/>
                <a:gd name="connsiteX3" fmla="*/ 268880 w 1000418"/>
                <a:gd name="connsiteY3" fmla="*/ 583140 h 941935"/>
                <a:gd name="connsiteX4" fmla="*/ 67000 w 1000418"/>
                <a:gd name="connsiteY4" fmla="*/ 559389 h 941935"/>
                <a:gd name="connsiteX5" fmla="*/ 19498 w 1000418"/>
                <a:gd name="connsiteY5" fmla="*/ 725643 h 941935"/>
                <a:gd name="connsiteX6" fmla="*/ 363883 w 1000418"/>
                <a:gd name="connsiteY6" fmla="*/ 820646 h 941935"/>
                <a:gd name="connsiteX7" fmla="*/ 530137 w 1000418"/>
                <a:gd name="connsiteY7" fmla="*/ 856272 h 941935"/>
                <a:gd name="connsiteX8" fmla="*/ 743893 w 1000418"/>
                <a:gd name="connsiteY8" fmla="*/ 939399 h 941935"/>
                <a:gd name="connsiteX9" fmla="*/ 957649 w 1000418"/>
                <a:gd name="connsiteY9" fmla="*/ 749394 h 941935"/>
                <a:gd name="connsiteX10" fmla="*/ 993275 w 1000418"/>
                <a:gd name="connsiteY10" fmla="*/ 630641 h 941935"/>
                <a:gd name="connsiteX11" fmla="*/ 862646 w 1000418"/>
                <a:gd name="connsiteY11" fmla="*/ 535638 h 941935"/>
                <a:gd name="connsiteX12" fmla="*/ 791395 w 1000418"/>
                <a:gd name="connsiteY12" fmla="*/ 369384 h 941935"/>
                <a:gd name="connsiteX13" fmla="*/ 720143 w 1000418"/>
                <a:gd name="connsiteY13" fmla="*/ 96251 h 941935"/>
                <a:gd name="connsiteX14" fmla="*/ 589514 w 1000418"/>
                <a:gd name="connsiteY14" fmla="*/ 1249 h 941935"/>
                <a:gd name="connsiteX15" fmla="*/ 530137 w 1000418"/>
                <a:gd name="connsiteY15" fmla="*/ 60625 h 941935"/>
                <a:gd name="connsiteX0" fmla="*/ 530137 w 1000418"/>
                <a:gd name="connsiteY0" fmla="*/ 60625 h 939621"/>
                <a:gd name="connsiteX1" fmla="*/ 613265 w 1000418"/>
                <a:gd name="connsiteY1" fmla="*/ 369384 h 939621"/>
                <a:gd name="connsiteX2" fmla="*/ 530137 w 1000418"/>
                <a:gd name="connsiteY2" fmla="*/ 618765 h 939621"/>
                <a:gd name="connsiteX3" fmla="*/ 268880 w 1000418"/>
                <a:gd name="connsiteY3" fmla="*/ 583140 h 939621"/>
                <a:gd name="connsiteX4" fmla="*/ 67000 w 1000418"/>
                <a:gd name="connsiteY4" fmla="*/ 559389 h 939621"/>
                <a:gd name="connsiteX5" fmla="*/ 19498 w 1000418"/>
                <a:gd name="connsiteY5" fmla="*/ 725643 h 939621"/>
                <a:gd name="connsiteX6" fmla="*/ 363883 w 1000418"/>
                <a:gd name="connsiteY6" fmla="*/ 820646 h 939621"/>
                <a:gd name="connsiteX7" fmla="*/ 530137 w 1000418"/>
                <a:gd name="connsiteY7" fmla="*/ 856272 h 939621"/>
                <a:gd name="connsiteX8" fmla="*/ 642490 w 1000418"/>
                <a:gd name="connsiteY8" fmla="*/ 789112 h 939621"/>
                <a:gd name="connsiteX9" fmla="*/ 743893 w 1000418"/>
                <a:gd name="connsiteY9" fmla="*/ 939399 h 939621"/>
                <a:gd name="connsiteX10" fmla="*/ 957649 w 1000418"/>
                <a:gd name="connsiteY10" fmla="*/ 749394 h 939621"/>
                <a:gd name="connsiteX11" fmla="*/ 993275 w 1000418"/>
                <a:gd name="connsiteY11" fmla="*/ 630641 h 939621"/>
                <a:gd name="connsiteX12" fmla="*/ 862646 w 1000418"/>
                <a:gd name="connsiteY12" fmla="*/ 535638 h 939621"/>
                <a:gd name="connsiteX13" fmla="*/ 791395 w 1000418"/>
                <a:gd name="connsiteY13" fmla="*/ 369384 h 939621"/>
                <a:gd name="connsiteX14" fmla="*/ 720143 w 1000418"/>
                <a:gd name="connsiteY14" fmla="*/ 96251 h 939621"/>
                <a:gd name="connsiteX15" fmla="*/ 589514 w 1000418"/>
                <a:gd name="connsiteY15" fmla="*/ 1249 h 939621"/>
                <a:gd name="connsiteX16" fmla="*/ 530137 w 1000418"/>
                <a:gd name="connsiteY16" fmla="*/ 60625 h 939621"/>
                <a:gd name="connsiteX0" fmla="*/ 530137 w 998633"/>
                <a:gd name="connsiteY0" fmla="*/ 60625 h 888870"/>
                <a:gd name="connsiteX1" fmla="*/ 613265 w 998633"/>
                <a:gd name="connsiteY1" fmla="*/ 369384 h 888870"/>
                <a:gd name="connsiteX2" fmla="*/ 530137 w 998633"/>
                <a:gd name="connsiteY2" fmla="*/ 618765 h 888870"/>
                <a:gd name="connsiteX3" fmla="*/ 268880 w 998633"/>
                <a:gd name="connsiteY3" fmla="*/ 583140 h 888870"/>
                <a:gd name="connsiteX4" fmla="*/ 67000 w 998633"/>
                <a:gd name="connsiteY4" fmla="*/ 559389 h 888870"/>
                <a:gd name="connsiteX5" fmla="*/ 19498 w 998633"/>
                <a:gd name="connsiteY5" fmla="*/ 725643 h 888870"/>
                <a:gd name="connsiteX6" fmla="*/ 363883 w 998633"/>
                <a:gd name="connsiteY6" fmla="*/ 820646 h 888870"/>
                <a:gd name="connsiteX7" fmla="*/ 530137 w 998633"/>
                <a:gd name="connsiteY7" fmla="*/ 856272 h 888870"/>
                <a:gd name="connsiteX8" fmla="*/ 642490 w 998633"/>
                <a:gd name="connsiteY8" fmla="*/ 789112 h 888870"/>
                <a:gd name="connsiteX9" fmla="*/ 813245 w 998633"/>
                <a:gd name="connsiteY9" fmla="*/ 888531 h 888870"/>
                <a:gd name="connsiteX10" fmla="*/ 957649 w 998633"/>
                <a:gd name="connsiteY10" fmla="*/ 749394 h 888870"/>
                <a:gd name="connsiteX11" fmla="*/ 993275 w 998633"/>
                <a:gd name="connsiteY11" fmla="*/ 630641 h 888870"/>
                <a:gd name="connsiteX12" fmla="*/ 862646 w 998633"/>
                <a:gd name="connsiteY12" fmla="*/ 535638 h 888870"/>
                <a:gd name="connsiteX13" fmla="*/ 791395 w 998633"/>
                <a:gd name="connsiteY13" fmla="*/ 369384 h 888870"/>
                <a:gd name="connsiteX14" fmla="*/ 720143 w 998633"/>
                <a:gd name="connsiteY14" fmla="*/ 96251 h 888870"/>
                <a:gd name="connsiteX15" fmla="*/ 589514 w 998633"/>
                <a:gd name="connsiteY15" fmla="*/ 1249 h 888870"/>
                <a:gd name="connsiteX16" fmla="*/ 530137 w 998633"/>
                <a:gd name="connsiteY16" fmla="*/ 60625 h 888870"/>
                <a:gd name="connsiteX0" fmla="*/ 530137 w 998633"/>
                <a:gd name="connsiteY0" fmla="*/ 60625 h 890346"/>
                <a:gd name="connsiteX1" fmla="*/ 613265 w 998633"/>
                <a:gd name="connsiteY1" fmla="*/ 369384 h 890346"/>
                <a:gd name="connsiteX2" fmla="*/ 530137 w 998633"/>
                <a:gd name="connsiteY2" fmla="*/ 618765 h 890346"/>
                <a:gd name="connsiteX3" fmla="*/ 268880 w 998633"/>
                <a:gd name="connsiteY3" fmla="*/ 583140 h 890346"/>
                <a:gd name="connsiteX4" fmla="*/ 67000 w 998633"/>
                <a:gd name="connsiteY4" fmla="*/ 559389 h 890346"/>
                <a:gd name="connsiteX5" fmla="*/ 19498 w 998633"/>
                <a:gd name="connsiteY5" fmla="*/ 725643 h 890346"/>
                <a:gd name="connsiteX6" fmla="*/ 363883 w 998633"/>
                <a:gd name="connsiteY6" fmla="*/ 820646 h 890346"/>
                <a:gd name="connsiteX7" fmla="*/ 530137 w 998633"/>
                <a:gd name="connsiteY7" fmla="*/ 856272 h 890346"/>
                <a:gd name="connsiteX8" fmla="*/ 614749 w 998633"/>
                <a:gd name="connsiteY8" fmla="*/ 827263 h 890346"/>
                <a:gd name="connsiteX9" fmla="*/ 813245 w 998633"/>
                <a:gd name="connsiteY9" fmla="*/ 888531 h 890346"/>
                <a:gd name="connsiteX10" fmla="*/ 957649 w 998633"/>
                <a:gd name="connsiteY10" fmla="*/ 749394 h 890346"/>
                <a:gd name="connsiteX11" fmla="*/ 993275 w 998633"/>
                <a:gd name="connsiteY11" fmla="*/ 630641 h 890346"/>
                <a:gd name="connsiteX12" fmla="*/ 862646 w 998633"/>
                <a:gd name="connsiteY12" fmla="*/ 535638 h 890346"/>
                <a:gd name="connsiteX13" fmla="*/ 791395 w 998633"/>
                <a:gd name="connsiteY13" fmla="*/ 369384 h 890346"/>
                <a:gd name="connsiteX14" fmla="*/ 720143 w 998633"/>
                <a:gd name="connsiteY14" fmla="*/ 96251 h 890346"/>
                <a:gd name="connsiteX15" fmla="*/ 589514 w 998633"/>
                <a:gd name="connsiteY15" fmla="*/ 1249 h 890346"/>
                <a:gd name="connsiteX16" fmla="*/ 530137 w 998633"/>
                <a:gd name="connsiteY16" fmla="*/ 60625 h 890346"/>
                <a:gd name="connsiteX0" fmla="*/ 530137 w 998633"/>
                <a:gd name="connsiteY0" fmla="*/ 60625 h 890346"/>
                <a:gd name="connsiteX1" fmla="*/ 613265 w 998633"/>
                <a:gd name="connsiteY1" fmla="*/ 369384 h 890346"/>
                <a:gd name="connsiteX2" fmla="*/ 530137 w 998633"/>
                <a:gd name="connsiteY2" fmla="*/ 618765 h 890346"/>
                <a:gd name="connsiteX3" fmla="*/ 268880 w 998633"/>
                <a:gd name="connsiteY3" fmla="*/ 583140 h 890346"/>
                <a:gd name="connsiteX4" fmla="*/ 67000 w 998633"/>
                <a:gd name="connsiteY4" fmla="*/ 559389 h 890346"/>
                <a:gd name="connsiteX5" fmla="*/ 19498 w 998633"/>
                <a:gd name="connsiteY5" fmla="*/ 725643 h 890346"/>
                <a:gd name="connsiteX6" fmla="*/ 363883 w 998633"/>
                <a:gd name="connsiteY6" fmla="*/ 820646 h 890346"/>
                <a:gd name="connsiteX7" fmla="*/ 446914 w 998633"/>
                <a:gd name="connsiteY7" fmla="*/ 811763 h 890346"/>
                <a:gd name="connsiteX8" fmla="*/ 614749 w 998633"/>
                <a:gd name="connsiteY8" fmla="*/ 827263 h 890346"/>
                <a:gd name="connsiteX9" fmla="*/ 813245 w 998633"/>
                <a:gd name="connsiteY9" fmla="*/ 888531 h 890346"/>
                <a:gd name="connsiteX10" fmla="*/ 957649 w 998633"/>
                <a:gd name="connsiteY10" fmla="*/ 749394 h 890346"/>
                <a:gd name="connsiteX11" fmla="*/ 993275 w 998633"/>
                <a:gd name="connsiteY11" fmla="*/ 630641 h 890346"/>
                <a:gd name="connsiteX12" fmla="*/ 862646 w 998633"/>
                <a:gd name="connsiteY12" fmla="*/ 535638 h 890346"/>
                <a:gd name="connsiteX13" fmla="*/ 791395 w 998633"/>
                <a:gd name="connsiteY13" fmla="*/ 369384 h 890346"/>
                <a:gd name="connsiteX14" fmla="*/ 720143 w 998633"/>
                <a:gd name="connsiteY14" fmla="*/ 96251 h 890346"/>
                <a:gd name="connsiteX15" fmla="*/ 589514 w 998633"/>
                <a:gd name="connsiteY15" fmla="*/ 1249 h 890346"/>
                <a:gd name="connsiteX16" fmla="*/ 530137 w 998633"/>
                <a:gd name="connsiteY16" fmla="*/ 60625 h 890346"/>
                <a:gd name="connsiteX0" fmla="*/ 530334 w 998830"/>
                <a:gd name="connsiteY0" fmla="*/ 60625 h 890346"/>
                <a:gd name="connsiteX1" fmla="*/ 613462 w 998830"/>
                <a:gd name="connsiteY1" fmla="*/ 369384 h 890346"/>
                <a:gd name="connsiteX2" fmla="*/ 530334 w 998830"/>
                <a:gd name="connsiteY2" fmla="*/ 618765 h 890346"/>
                <a:gd name="connsiteX3" fmla="*/ 276012 w 998830"/>
                <a:gd name="connsiteY3" fmla="*/ 621290 h 890346"/>
                <a:gd name="connsiteX4" fmla="*/ 67197 w 998830"/>
                <a:gd name="connsiteY4" fmla="*/ 559389 h 890346"/>
                <a:gd name="connsiteX5" fmla="*/ 19695 w 998830"/>
                <a:gd name="connsiteY5" fmla="*/ 725643 h 890346"/>
                <a:gd name="connsiteX6" fmla="*/ 364080 w 998830"/>
                <a:gd name="connsiteY6" fmla="*/ 820646 h 890346"/>
                <a:gd name="connsiteX7" fmla="*/ 447111 w 998830"/>
                <a:gd name="connsiteY7" fmla="*/ 811763 h 890346"/>
                <a:gd name="connsiteX8" fmla="*/ 614946 w 998830"/>
                <a:gd name="connsiteY8" fmla="*/ 827263 h 890346"/>
                <a:gd name="connsiteX9" fmla="*/ 813442 w 998830"/>
                <a:gd name="connsiteY9" fmla="*/ 888531 h 890346"/>
                <a:gd name="connsiteX10" fmla="*/ 957846 w 998830"/>
                <a:gd name="connsiteY10" fmla="*/ 749394 h 890346"/>
                <a:gd name="connsiteX11" fmla="*/ 993472 w 998830"/>
                <a:gd name="connsiteY11" fmla="*/ 630641 h 890346"/>
                <a:gd name="connsiteX12" fmla="*/ 862843 w 998830"/>
                <a:gd name="connsiteY12" fmla="*/ 535638 h 890346"/>
                <a:gd name="connsiteX13" fmla="*/ 791592 w 998830"/>
                <a:gd name="connsiteY13" fmla="*/ 369384 h 890346"/>
                <a:gd name="connsiteX14" fmla="*/ 720340 w 998830"/>
                <a:gd name="connsiteY14" fmla="*/ 96251 h 890346"/>
                <a:gd name="connsiteX15" fmla="*/ 589711 w 998830"/>
                <a:gd name="connsiteY15" fmla="*/ 1249 h 890346"/>
                <a:gd name="connsiteX16" fmla="*/ 530334 w 998830"/>
                <a:gd name="connsiteY16" fmla="*/ 60625 h 890346"/>
                <a:gd name="connsiteX0" fmla="*/ 490255 w 958751"/>
                <a:gd name="connsiteY0" fmla="*/ 60625 h 890346"/>
                <a:gd name="connsiteX1" fmla="*/ 573383 w 958751"/>
                <a:gd name="connsiteY1" fmla="*/ 369384 h 890346"/>
                <a:gd name="connsiteX2" fmla="*/ 490255 w 958751"/>
                <a:gd name="connsiteY2" fmla="*/ 618765 h 890346"/>
                <a:gd name="connsiteX3" fmla="*/ 235933 w 958751"/>
                <a:gd name="connsiteY3" fmla="*/ 621290 h 890346"/>
                <a:gd name="connsiteX4" fmla="*/ 27118 w 958751"/>
                <a:gd name="connsiteY4" fmla="*/ 559389 h 890346"/>
                <a:gd name="connsiteX5" fmla="*/ 35098 w 958751"/>
                <a:gd name="connsiteY5" fmla="*/ 725643 h 890346"/>
                <a:gd name="connsiteX6" fmla="*/ 324001 w 958751"/>
                <a:gd name="connsiteY6" fmla="*/ 820646 h 890346"/>
                <a:gd name="connsiteX7" fmla="*/ 407032 w 958751"/>
                <a:gd name="connsiteY7" fmla="*/ 811763 h 890346"/>
                <a:gd name="connsiteX8" fmla="*/ 574867 w 958751"/>
                <a:gd name="connsiteY8" fmla="*/ 827263 h 890346"/>
                <a:gd name="connsiteX9" fmla="*/ 773363 w 958751"/>
                <a:gd name="connsiteY9" fmla="*/ 888531 h 890346"/>
                <a:gd name="connsiteX10" fmla="*/ 917767 w 958751"/>
                <a:gd name="connsiteY10" fmla="*/ 749394 h 890346"/>
                <a:gd name="connsiteX11" fmla="*/ 953393 w 958751"/>
                <a:gd name="connsiteY11" fmla="*/ 630641 h 890346"/>
                <a:gd name="connsiteX12" fmla="*/ 822764 w 958751"/>
                <a:gd name="connsiteY12" fmla="*/ 535638 h 890346"/>
                <a:gd name="connsiteX13" fmla="*/ 751513 w 958751"/>
                <a:gd name="connsiteY13" fmla="*/ 369384 h 890346"/>
                <a:gd name="connsiteX14" fmla="*/ 680261 w 958751"/>
                <a:gd name="connsiteY14" fmla="*/ 96251 h 890346"/>
                <a:gd name="connsiteX15" fmla="*/ 549632 w 958751"/>
                <a:gd name="connsiteY15" fmla="*/ 1249 h 890346"/>
                <a:gd name="connsiteX16" fmla="*/ 490255 w 958751"/>
                <a:gd name="connsiteY16" fmla="*/ 60625 h 890346"/>
                <a:gd name="connsiteX0" fmla="*/ 485700 w 954196"/>
                <a:gd name="connsiteY0" fmla="*/ 60625 h 890346"/>
                <a:gd name="connsiteX1" fmla="*/ 568828 w 954196"/>
                <a:gd name="connsiteY1" fmla="*/ 369384 h 890346"/>
                <a:gd name="connsiteX2" fmla="*/ 485700 w 954196"/>
                <a:gd name="connsiteY2" fmla="*/ 618765 h 890346"/>
                <a:gd name="connsiteX3" fmla="*/ 231378 w 954196"/>
                <a:gd name="connsiteY3" fmla="*/ 621290 h 890346"/>
                <a:gd name="connsiteX4" fmla="*/ 22563 w 954196"/>
                <a:gd name="connsiteY4" fmla="*/ 559389 h 890346"/>
                <a:gd name="connsiteX5" fmla="*/ 30543 w 954196"/>
                <a:gd name="connsiteY5" fmla="*/ 725643 h 890346"/>
                <a:gd name="connsiteX6" fmla="*/ 243158 w 954196"/>
                <a:gd name="connsiteY6" fmla="*/ 795213 h 890346"/>
                <a:gd name="connsiteX7" fmla="*/ 402477 w 954196"/>
                <a:gd name="connsiteY7" fmla="*/ 811763 h 890346"/>
                <a:gd name="connsiteX8" fmla="*/ 570312 w 954196"/>
                <a:gd name="connsiteY8" fmla="*/ 827263 h 890346"/>
                <a:gd name="connsiteX9" fmla="*/ 768808 w 954196"/>
                <a:gd name="connsiteY9" fmla="*/ 888531 h 890346"/>
                <a:gd name="connsiteX10" fmla="*/ 913212 w 954196"/>
                <a:gd name="connsiteY10" fmla="*/ 749394 h 890346"/>
                <a:gd name="connsiteX11" fmla="*/ 948838 w 954196"/>
                <a:gd name="connsiteY11" fmla="*/ 630641 h 890346"/>
                <a:gd name="connsiteX12" fmla="*/ 818209 w 954196"/>
                <a:gd name="connsiteY12" fmla="*/ 535638 h 890346"/>
                <a:gd name="connsiteX13" fmla="*/ 746958 w 954196"/>
                <a:gd name="connsiteY13" fmla="*/ 369384 h 890346"/>
                <a:gd name="connsiteX14" fmla="*/ 675706 w 954196"/>
                <a:gd name="connsiteY14" fmla="*/ 96251 h 890346"/>
                <a:gd name="connsiteX15" fmla="*/ 545077 w 954196"/>
                <a:gd name="connsiteY15" fmla="*/ 1249 h 890346"/>
                <a:gd name="connsiteX16" fmla="*/ 485700 w 954196"/>
                <a:gd name="connsiteY16" fmla="*/ 60625 h 890346"/>
                <a:gd name="connsiteX0" fmla="*/ 495107 w 963603"/>
                <a:gd name="connsiteY0" fmla="*/ 60625 h 890346"/>
                <a:gd name="connsiteX1" fmla="*/ 578235 w 963603"/>
                <a:gd name="connsiteY1" fmla="*/ 369384 h 890346"/>
                <a:gd name="connsiteX2" fmla="*/ 495107 w 963603"/>
                <a:gd name="connsiteY2" fmla="*/ 618765 h 890346"/>
                <a:gd name="connsiteX3" fmla="*/ 240785 w 963603"/>
                <a:gd name="connsiteY3" fmla="*/ 621290 h 890346"/>
                <a:gd name="connsiteX4" fmla="*/ 18099 w 963603"/>
                <a:gd name="connsiteY4" fmla="*/ 597540 h 890346"/>
                <a:gd name="connsiteX5" fmla="*/ 39950 w 963603"/>
                <a:gd name="connsiteY5" fmla="*/ 725643 h 890346"/>
                <a:gd name="connsiteX6" fmla="*/ 252565 w 963603"/>
                <a:gd name="connsiteY6" fmla="*/ 795213 h 890346"/>
                <a:gd name="connsiteX7" fmla="*/ 411884 w 963603"/>
                <a:gd name="connsiteY7" fmla="*/ 811763 h 890346"/>
                <a:gd name="connsiteX8" fmla="*/ 579719 w 963603"/>
                <a:gd name="connsiteY8" fmla="*/ 827263 h 890346"/>
                <a:gd name="connsiteX9" fmla="*/ 778215 w 963603"/>
                <a:gd name="connsiteY9" fmla="*/ 888531 h 890346"/>
                <a:gd name="connsiteX10" fmla="*/ 922619 w 963603"/>
                <a:gd name="connsiteY10" fmla="*/ 749394 h 890346"/>
                <a:gd name="connsiteX11" fmla="*/ 958245 w 963603"/>
                <a:gd name="connsiteY11" fmla="*/ 630641 h 890346"/>
                <a:gd name="connsiteX12" fmla="*/ 827616 w 963603"/>
                <a:gd name="connsiteY12" fmla="*/ 535638 h 890346"/>
                <a:gd name="connsiteX13" fmla="*/ 756365 w 963603"/>
                <a:gd name="connsiteY13" fmla="*/ 369384 h 890346"/>
                <a:gd name="connsiteX14" fmla="*/ 685113 w 963603"/>
                <a:gd name="connsiteY14" fmla="*/ 96251 h 890346"/>
                <a:gd name="connsiteX15" fmla="*/ 554484 w 963603"/>
                <a:gd name="connsiteY15" fmla="*/ 1249 h 890346"/>
                <a:gd name="connsiteX16" fmla="*/ 495107 w 963603"/>
                <a:gd name="connsiteY16" fmla="*/ 60625 h 890346"/>
                <a:gd name="connsiteX0" fmla="*/ 495107 w 963603"/>
                <a:gd name="connsiteY0" fmla="*/ 60625 h 890346"/>
                <a:gd name="connsiteX1" fmla="*/ 578235 w 963603"/>
                <a:gd name="connsiteY1" fmla="*/ 369384 h 890346"/>
                <a:gd name="connsiteX2" fmla="*/ 508977 w 963603"/>
                <a:gd name="connsiteY2" fmla="*/ 599690 h 890346"/>
                <a:gd name="connsiteX3" fmla="*/ 240785 w 963603"/>
                <a:gd name="connsiteY3" fmla="*/ 621290 h 890346"/>
                <a:gd name="connsiteX4" fmla="*/ 18099 w 963603"/>
                <a:gd name="connsiteY4" fmla="*/ 597540 h 890346"/>
                <a:gd name="connsiteX5" fmla="*/ 39950 w 963603"/>
                <a:gd name="connsiteY5" fmla="*/ 725643 h 890346"/>
                <a:gd name="connsiteX6" fmla="*/ 252565 w 963603"/>
                <a:gd name="connsiteY6" fmla="*/ 795213 h 890346"/>
                <a:gd name="connsiteX7" fmla="*/ 411884 w 963603"/>
                <a:gd name="connsiteY7" fmla="*/ 811763 h 890346"/>
                <a:gd name="connsiteX8" fmla="*/ 579719 w 963603"/>
                <a:gd name="connsiteY8" fmla="*/ 827263 h 890346"/>
                <a:gd name="connsiteX9" fmla="*/ 778215 w 963603"/>
                <a:gd name="connsiteY9" fmla="*/ 888531 h 890346"/>
                <a:gd name="connsiteX10" fmla="*/ 922619 w 963603"/>
                <a:gd name="connsiteY10" fmla="*/ 749394 h 890346"/>
                <a:gd name="connsiteX11" fmla="*/ 958245 w 963603"/>
                <a:gd name="connsiteY11" fmla="*/ 630641 h 890346"/>
                <a:gd name="connsiteX12" fmla="*/ 827616 w 963603"/>
                <a:gd name="connsiteY12" fmla="*/ 535638 h 890346"/>
                <a:gd name="connsiteX13" fmla="*/ 756365 w 963603"/>
                <a:gd name="connsiteY13" fmla="*/ 369384 h 890346"/>
                <a:gd name="connsiteX14" fmla="*/ 685113 w 963603"/>
                <a:gd name="connsiteY14" fmla="*/ 96251 h 890346"/>
                <a:gd name="connsiteX15" fmla="*/ 554484 w 963603"/>
                <a:gd name="connsiteY15" fmla="*/ 1249 h 890346"/>
                <a:gd name="connsiteX16" fmla="*/ 495107 w 963603"/>
                <a:gd name="connsiteY16" fmla="*/ 60625 h 890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63603" h="890346">
                  <a:moveTo>
                    <a:pt x="495107" y="60625"/>
                  </a:moveTo>
                  <a:cubicBezTo>
                    <a:pt x="499066" y="121981"/>
                    <a:pt x="575923" y="279540"/>
                    <a:pt x="578235" y="369384"/>
                  </a:cubicBezTo>
                  <a:cubicBezTo>
                    <a:pt x="580547" y="459228"/>
                    <a:pt x="565219" y="557706"/>
                    <a:pt x="508977" y="599690"/>
                  </a:cubicBezTo>
                  <a:cubicBezTo>
                    <a:pt x="452735" y="641674"/>
                    <a:pt x="322598" y="621648"/>
                    <a:pt x="240785" y="621290"/>
                  </a:cubicBezTo>
                  <a:cubicBezTo>
                    <a:pt x="158972" y="620932"/>
                    <a:pt x="51572" y="580148"/>
                    <a:pt x="18099" y="597540"/>
                  </a:cubicBezTo>
                  <a:cubicBezTo>
                    <a:pt x="-15373" y="614932"/>
                    <a:pt x="872" y="692698"/>
                    <a:pt x="39950" y="725643"/>
                  </a:cubicBezTo>
                  <a:cubicBezTo>
                    <a:pt x="79028" y="758589"/>
                    <a:pt x="190576" y="780860"/>
                    <a:pt x="252565" y="795213"/>
                  </a:cubicBezTo>
                  <a:cubicBezTo>
                    <a:pt x="314554" y="809566"/>
                    <a:pt x="357358" y="806421"/>
                    <a:pt x="411884" y="811763"/>
                  </a:cubicBezTo>
                  <a:cubicBezTo>
                    <a:pt x="466410" y="817105"/>
                    <a:pt x="544093" y="813409"/>
                    <a:pt x="579719" y="827263"/>
                  </a:cubicBezTo>
                  <a:cubicBezTo>
                    <a:pt x="615345" y="841117"/>
                    <a:pt x="721065" y="901509"/>
                    <a:pt x="778215" y="888531"/>
                  </a:cubicBezTo>
                  <a:cubicBezTo>
                    <a:pt x="835365" y="875553"/>
                    <a:pt x="892614" y="792376"/>
                    <a:pt x="922619" y="749394"/>
                  </a:cubicBezTo>
                  <a:cubicBezTo>
                    <a:pt x="952624" y="706412"/>
                    <a:pt x="974079" y="666267"/>
                    <a:pt x="958245" y="630641"/>
                  </a:cubicBezTo>
                  <a:cubicBezTo>
                    <a:pt x="942411" y="595015"/>
                    <a:pt x="861263" y="579181"/>
                    <a:pt x="827616" y="535638"/>
                  </a:cubicBezTo>
                  <a:cubicBezTo>
                    <a:pt x="793969" y="492095"/>
                    <a:pt x="780116" y="442615"/>
                    <a:pt x="756365" y="369384"/>
                  </a:cubicBezTo>
                  <a:cubicBezTo>
                    <a:pt x="732614" y="296153"/>
                    <a:pt x="718760" y="157607"/>
                    <a:pt x="685113" y="96251"/>
                  </a:cubicBezTo>
                  <a:cubicBezTo>
                    <a:pt x="651466" y="34895"/>
                    <a:pt x="582193" y="5207"/>
                    <a:pt x="554484" y="1249"/>
                  </a:cubicBezTo>
                  <a:cubicBezTo>
                    <a:pt x="526775" y="-2709"/>
                    <a:pt x="491148" y="-731"/>
                    <a:pt x="495107" y="60625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cs-CZ" sz="1800">
                <a:solidFill>
                  <a:prstClr val="white"/>
                </a:solidFill>
                <a:latin typeface="Trebuchet MS"/>
              </a:endParaRPr>
            </a:p>
          </p:txBody>
        </p:sp>
        <p:sp>
          <p:nvSpPr>
            <p:cNvPr id="87" name="Ovál 86"/>
            <p:cNvSpPr/>
            <p:nvPr/>
          </p:nvSpPr>
          <p:spPr>
            <a:xfrm rot="19002577">
              <a:off x="5733347" y="5790961"/>
              <a:ext cx="108012" cy="444446"/>
            </a:xfrm>
            <a:prstGeom prst="ellipse">
              <a:avLst/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cs-CZ" sz="1800">
                <a:solidFill>
                  <a:prstClr val="white"/>
                </a:solidFill>
                <a:latin typeface="Trebuchet MS"/>
              </a:endParaRPr>
            </a:p>
          </p:txBody>
        </p:sp>
        <p:sp>
          <p:nvSpPr>
            <p:cNvPr id="88" name="Ovál 87"/>
            <p:cNvSpPr/>
            <p:nvPr/>
          </p:nvSpPr>
          <p:spPr>
            <a:xfrm rot="19002577">
              <a:off x="5874587" y="5677149"/>
              <a:ext cx="108012" cy="444446"/>
            </a:xfrm>
            <a:prstGeom prst="ellipse">
              <a:avLst/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cs-CZ" sz="1800">
                <a:solidFill>
                  <a:prstClr val="white"/>
                </a:solidFill>
                <a:latin typeface="Trebuchet MS"/>
              </a:endParaRPr>
            </a:p>
          </p:txBody>
        </p:sp>
        <p:sp>
          <p:nvSpPr>
            <p:cNvPr id="89" name="Ovál 88"/>
            <p:cNvSpPr/>
            <p:nvPr/>
          </p:nvSpPr>
          <p:spPr>
            <a:xfrm rot="18275507">
              <a:off x="6894161" y="4520844"/>
              <a:ext cx="108012" cy="444446"/>
            </a:xfrm>
            <a:prstGeom prst="ellipse">
              <a:avLst/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cs-CZ" sz="1800">
                <a:solidFill>
                  <a:prstClr val="white"/>
                </a:solidFill>
                <a:latin typeface="Trebuchet MS"/>
              </a:endParaRPr>
            </a:p>
          </p:txBody>
        </p:sp>
        <p:sp>
          <p:nvSpPr>
            <p:cNvPr id="90" name="Ovál 89"/>
            <p:cNvSpPr/>
            <p:nvPr/>
          </p:nvSpPr>
          <p:spPr>
            <a:xfrm rot="18275507">
              <a:off x="6987980" y="4360451"/>
              <a:ext cx="108012" cy="444446"/>
            </a:xfrm>
            <a:prstGeom prst="ellipse">
              <a:avLst/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cs-CZ" sz="1800">
                <a:solidFill>
                  <a:prstClr val="white"/>
                </a:solidFill>
                <a:latin typeface="Trebuchet MS"/>
              </a:endParaRPr>
            </a:p>
          </p:txBody>
        </p:sp>
        <p:sp>
          <p:nvSpPr>
            <p:cNvPr id="91" name="Ovál 90"/>
            <p:cNvSpPr/>
            <p:nvPr/>
          </p:nvSpPr>
          <p:spPr>
            <a:xfrm>
              <a:off x="6631285" y="3675847"/>
              <a:ext cx="180000" cy="180000"/>
            </a:xfrm>
            <a:prstGeom prst="ellipse">
              <a:avLst/>
            </a:prstGeom>
            <a:solidFill>
              <a:srgbClr val="7030A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cs-CZ" sz="1800">
                <a:solidFill>
                  <a:prstClr val="white"/>
                </a:solidFill>
                <a:latin typeface="Trebuchet MS"/>
              </a:endParaRPr>
            </a:p>
          </p:txBody>
        </p:sp>
        <p:sp>
          <p:nvSpPr>
            <p:cNvPr id="92" name="TextovéPole 91"/>
            <p:cNvSpPr txBox="1"/>
            <p:nvPr/>
          </p:nvSpPr>
          <p:spPr>
            <a:xfrm>
              <a:off x="4325796" y="5427900"/>
              <a:ext cx="605274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r>
                <a:rPr lang="cs-CZ" sz="1800" dirty="0">
                  <a:solidFill>
                    <a:prstClr val="black"/>
                  </a:solidFill>
                  <a:latin typeface="Trebuchet MS"/>
                </a:rPr>
                <a:t>Cl-</a:t>
              </a:r>
            </a:p>
          </p:txBody>
        </p:sp>
        <p:sp>
          <p:nvSpPr>
            <p:cNvPr id="93" name="TextovéPole 92"/>
            <p:cNvSpPr txBox="1"/>
            <p:nvPr/>
          </p:nvSpPr>
          <p:spPr>
            <a:xfrm>
              <a:off x="6095019" y="3541201"/>
              <a:ext cx="605274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r>
                <a:rPr lang="cs-CZ" sz="1800" dirty="0">
                  <a:solidFill>
                    <a:prstClr val="black"/>
                  </a:solidFill>
                  <a:latin typeface="Trebuchet MS"/>
                </a:rPr>
                <a:t>Cl-</a:t>
              </a:r>
            </a:p>
          </p:txBody>
        </p:sp>
        <p:sp>
          <p:nvSpPr>
            <p:cNvPr id="94" name="Volný tvar 93"/>
            <p:cNvSpPr/>
            <p:nvPr/>
          </p:nvSpPr>
          <p:spPr>
            <a:xfrm>
              <a:off x="6775511" y="3925127"/>
              <a:ext cx="621158" cy="966158"/>
            </a:xfrm>
            <a:custGeom>
              <a:avLst/>
              <a:gdLst>
                <a:gd name="connsiteX0" fmla="*/ 13480 w 634582"/>
                <a:gd name="connsiteY0" fmla="*/ 0 h 966158"/>
                <a:gd name="connsiteX1" fmla="*/ 116997 w 634582"/>
                <a:gd name="connsiteY1" fmla="*/ 163901 h 966158"/>
                <a:gd name="connsiteX2" fmla="*/ 73865 w 634582"/>
                <a:gd name="connsiteY2" fmla="*/ 388188 h 966158"/>
                <a:gd name="connsiteX3" fmla="*/ 13480 w 634582"/>
                <a:gd name="connsiteY3" fmla="*/ 534837 h 966158"/>
                <a:gd name="connsiteX4" fmla="*/ 65238 w 634582"/>
                <a:gd name="connsiteY4" fmla="*/ 646981 h 966158"/>
                <a:gd name="connsiteX5" fmla="*/ 634582 w 634582"/>
                <a:gd name="connsiteY5" fmla="*/ 966158 h 966158"/>
                <a:gd name="connsiteX6" fmla="*/ 634582 w 634582"/>
                <a:gd name="connsiteY6" fmla="*/ 966158 h 966158"/>
                <a:gd name="connsiteX0" fmla="*/ 56 w 621158"/>
                <a:gd name="connsiteY0" fmla="*/ 0 h 966158"/>
                <a:gd name="connsiteX1" fmla="*/ 103573 w 621158"/>
                <a:gd name="connsiteY1" fmla="*/ 163901 h 966158"/>
                <a:gd name="connsiteX2" fmla="*/ 60441 w 621158"/>
                <a:gd name="connsiteY2" fmla="*/ 388188 h 966158"/>
                <a:gd name="connsiteX3" fmla="*/ 56 w 621158"/>
                <a:gd name="connsiteY3" fmla="*/ 534837 h 966158"/>
                <a:gd name="connsiteX4" fmla="*/ 51814 w 621158"/>
                <a:gd name="connsiteY4" fmla="*/ 646981 h 966158"/>
                <a:gd name="connsiteX5" fmla="*/ 621158 w 621158"/>
                <a:gd name="connsiteY5" fmla="*/ 966158 h 966158"/>
                <a:gd name="connsiteX6" fmla="*/ 621158 w 621158"/>
                <a:gd name="connsiteY6" fmla="*/ 966158 h 966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21158" h="966158">
                  <a:moveTo>
                    <a:pt x="56" y="0"/>
                  </a:moveTo>
                  <a:cubicBezTo>
                    <a:pt x="46782" y="49601"/>
                    <a:pt x="93509" y="99203"/>
                    <a:pt x="103573" y="163901"/>
                  </a:cubicBezTo>
                  <a:cubicBezTo>
                    <a:pt x="113637" y="228599"/>
                    <a:pt x="77694" y="326365"/>
                    <a:pt x="60441" y="388188"/>
                  </a:cubicBezTo>
                  <a:cubicBezTo>
                    <a:pt x="43188" y="450011"/>
                    <a:pt x="1494" y="491705"/>
                    <a:pt x="56" y="534837"/>
                  </a:cubicBezTo>
                  <a:cubicBezTo>
                    <a:pt x="-1382" y="577969"/>
                    <a:pt x="25373" y="624142"/>
                    <a:pt x="51814" y="646981"/>
                  </a:cubicBezTo>
                  <a:cubicBezTo>
                    <a:pt x="78255" y="669820"/>
                    <a:pt x="621158" y="966158"/>
                    <a:pt x="621158" y="966158"/>
                  </a:cubicBezTo>
                  <a:lnTo>
                    <a:pt x="621158" y="966158"/>
                  </a:lnTo>
                </a:path>
              </a:pathLst>
            </a:custGeom>
            <a:noFill/>
            <a:ln>
              <a:solidFill>
                <a:schemeClr val="tx1"/>
              </a:solidFill>
              <a:headEnd type="none" w="med" len="med"/>
              <a:tailEnd type="arrow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cs-CZ" sz="1800">
                <a:solidFill>
                  <a:prstClr val="white"/>
                </a:solidFill>
                <a:latin typeface="Trebuchet MS"/>
              </a:endParaRPr>
            </a:p>
          </p:txBody>
        </p:sp>
        <p:sp>
          <p:nvSpPr>
            <p:cNvPr id="96" name="Volný tvar 95"/>
            <p:cNvSpPr/>
            <p:nvPr/>
          </p:nvSpPr>
          <p:spPr>
            <a:xfrm>
              <a:off x="5098448" y="5764470"/>
              <a:ext cx="1009650" cy="463550"/>
            </a:xfrm>
            <a:custGeom>
              <a:avLst/>
              <a:gdLst>
                <a:gd name="connsiteX0" fmla="*/ 0 w 1009650"/>
                <a:gd name="connsiteY0" fmla="*/ 0 h 463550"/>
                <a:gd name="connsiteX1" fmla="*/ 127000 w 1009650"/>
                <a:gd name="connsiteY1" fmla="*/ 114300 h 463550"/>
                <a:gd name="connsiteX2" fmla="*/ 323850 w 1009650"/>
                <a:gd name="connsiteY2" fmla="*/ 120650 h 463550"/>
                <a:gd name="connsiteX3" fmla="*/ 469900 w 1009650"/>
                <a:gd name="connsiteY3" fmla="*/ 12700 h 463550"/>
                <a:gd name="connsiteX4" fmla="*/ 635000 w 1009650"/>
                <a:gd name="connsiteY4" fmla="*/ 88900 h 463550"/>
                <a:gd name="connsiteX5" fmla="*/ 1009650 w 1009650"/>
                <a:gd name="connsiteY5" fmla="*/ 463550 h 463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09650" h="463550">
                  <a:moveTo>
                    <a:pt x="0" y="0"/>
                  </a:moveTo>
                  <a:cubicBezTo>
                    <a:pt x="36512" y="47096"/>
                    <a:pt x="73025" y="94192"/>
                    <a:pt x="127000" y="114300"/>
                  </a:cubicBezTo>
                  <a:cubicBezTo>
                    <a:pt x="180975" y="134408"/>
                    <a:pt x="266700" y="137583"/>
                    <a:pt x="323850" y="120650"/>
                  </a:cubicBezTo>
                  <a:cubicBezTo>
                    <a:pt x="381000" y="103717"/>
                    <a:pt x="418042" y="17992"/>
                    <a:pt x="469900" y="12700"/>
                  </a:cubicBezTo>
                  <a:cubicBezTo>
                    <a:pt x="521758" y="7408"/>
                    <a:pt x="545042" y="13758"/>
                    <a:pt x="635000" y="88900"/>
                  </a:cubicBezTo>
                  <a:cubicBezTo>
                    <a:pt x="724958" y="164042"/>
                    <a:pt x="867304" y="313796"/>
                    <a:pt x="1009650" y="463550"/>
                  </a:cubicBezTo>
                </a:path>
              </a:pathLst>
            </a:custGeom>
            <a:noFill/>
            <a:ln>
              <a:solidFill>
                <a:schemeClr val="tx1"/>
              </a:solidFill>
              <a:headEnd type="none" w="med" len="med"/>
              <a:tailEnd type="arrow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cs-CZ" sz="1800">
                <a:solidFill>
                  <a:prstClr val="white"/>
                </a:solidFill>
                <a:latin typeface="Trebuchet MS"/>
              </a:endParaRPr>
            </a:p>
          </p:txBody>
        </p:sp>
        <p:sp>
          <p:nvSpPr>
            <p:cNvPr id="97" name="TextovéPole 96"/>
            <p:cNvSpPr txBox="1"/>
            <p:nvPr/>
          </p:nvSpPr>
          <p:spPr>
            <a:xfrm>
              <a:off x="6425586" y="5447342"/>
              <a:ext cx="2314810" cy="9233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r>
                <a:rPr lang="cs-CZ" sz="1800" dirty="0">
                  <a:solidFill>
                    <a:prstClr val="black"/>
                  </a:solidFill>
                  <a:latin typeface="Trebuchet MS"/>
                </a:rPr>
                <a:t>Receptor s navázaným neurotransmiterem</a:t>
              </a:r>
            </a:p>
          </p:txBody>
        </p:sp>
        <p:sp>
          <p:nvSpPr>
            <p:cNvPr id="98" name="TextovéPole 97"/>
            <p:cNvSpPr txBox="1"/>
            <p:nvPr/>
          </p:nvSpPr>
          <p:spPr>
            <a:xfrm>
              <a:off x="4510998" y="6228020"/>
              <a:ext cx="1886658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r>
                <a:rPr lang="cs-CZ" sz="1800" dirty="0">
                  <a:solidFill>
                    <a:prstClr val="black"/>
                  </a:solidFill>
                  <a:latin typeface="Trebuchet MS"/>
                </a:rPr>
                <a:t>Iontový kanál</a:t>
              </a:r>
            </a:p>
          </p:txBody>
        </p:sp>
        <p:cxnSp>
          <p:nvCxnSpPr>
            <p:cNvPr id="99" name="Přímá spojnice 98"/>
            <p:cNvCxnSpPr/>
            <p:nvPr/>
          </p:nvCxnSpPr>
          <p:spPr>
            <a:xfrm flipH="1">
              <a:off x="6656685" y="5158279"/>
              <a:ext cx="77883" cy="400753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1" name="Přímá spojnice 100"/>
            <p:cNvCxnSpPr/>
            <p:nvPr/>
          </p:nvCxnSpPr>
          <p:spPr>
            <a:xfrm flipH="1">
              <a:off x="6274867" y="5673666"/>
              <a:ext cx="189661" cy="65366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5" name="Přímá spojnice 104"/>
            <p:cNvCxnSpPr/>
            <p:nvPr/>
          </p:nvCxnSpPr>
          <p:spPr>
            <a:xfrm flipH="1">
              <a:off x="5672519" y="6152633"/>
              <a:ext cx="114834" cy="147683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0" name="TextovéPole 109"/>
            <p:cNvSpPr txBox="1"/>
            <p:nvPr/>
          </p:nvSpPr>
          <p:spPr>
            <a:xfrm>
              <a:off x="7221846" y="3723941"/>
              <a:ext cx="1886658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r>
                <a:rPr lang="cs-CZ" sz="1800" dirty="0">
                  <a:solidFill>
                    <a:prstClr val="black"/>
                  </a:solidFill>
                  <a:latin typeface="Trebuchet MS"/>
                </a:rPr>
                <a:t>Postsynaptická membrána</a:t>
              </a:r>
            </a:p>
          </p:txBody>
        </p:sp>
        <p:cxnSp>
          <p:nvCxnSpPr>
            <p:cNvPr id="111" name="Přímá spojnice 110"/>
            <p:cNvCxnSpPr>
              <a:endCxn id="20" idx="3"/>
            </p:cNvCxnSpPr>
            <p:nvPr/>
          </p:nvCxnSpPr>
          <p:spPr>
            <a:xfrm flipH="1">
              <a:off x="7048406" y="3955861"/>
              <a:ext cx="196185" cy="139391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2" name="Skupina 11"/>
          <p:cNvGrpSpPr/>
          <p:nvPr/>
        </p:nvGrpSpPr>
        <p:grpSpPr>
          <a:xfrm>
            <a:off x="2060964" y="3327512"/>
            <a:ext cx="3903133" cy="2261728"/>
            <a:chOff x="536963" y="3861048"/>
            <a:chExt cx="3903133" cy="2261728"/>
          </a:xfrm>
        </p:grpSpPr>
        <p:sp>
          <p:nvSpPr>
            <p:cNvPr id="36" name="TextovéPole 35"/>
            <p:cNvSpPr txBox="1"/>
            <p:nvPr/>
          </p:nvSpPr>
          <p:spPr>
            <a:xfrm>
              <a:off x="3215960" y="5780112"/>
              <a:ext cx="1224136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r>
                <a:rPr lang="cs-CZ" sz="1600" dirty="0">
                  <a:solidFill>
                    <a:prstClr val="black"/>
                  </a:solidFill>
                  <a:latin typeface="Trebuchet MS"/>
                </a:rPr>
                <a:t>čas (</a:t>
              </a:r>
              <a:r>
                <a:rPr lang="cs-CZ" sz="1600" dirty="0" err="1">
                  <a:solidFill>
                    <a:prstClr val="black"/>
                  </a:solidFill>
                  <a:latin typeface="Trebuchet MS"/>
                </a:rPr>
                <a:t>ms</a:t>
              </a:r>
              <a:r>
                <a:rPr lang="cs-CZ" sz="1600" dirty="0">
                  <a:solidFill>
                    <a:prstClr val="black"/>
                  </a:solidFill>
                  <a:latin typeface="Trebuchet MS"/>
                </a:rPr>
                <a:t>)</a:t>
              </a:r>
            </a:p>
          </p:txBody>
        </p:sp>
        <p:grpSp>
          <p:nvGrpSpPr>
            <p:cNvPr id="10" name="Skupina 9"/>
            <p:cNvGrpSpPr/>
            <p:nvPr/>
          </p:nvGrpSpPr>
          <p:grpSpPr>
            <a:xfrm>
              <a:off x="536963" y="3861048"/>
              <a:ext cx="3386965" cy="2261728"/>
              <a:chOff x="536963" y="3861048"/>
              <a:chExt cx="3386965" cy="2261728"/>
            </a:xfrm>
          </p:grpSpPr>
          <p:cxnSp>
            <p:nvCxnSpPr>
              <p:cNvPr id="5" name="Přímá spojnice 4"/>
              <p:cNvCxnSpPr/>
              <p:nvPr/>
            </p:nvCxnSpPr>
            <p:spPr>
              <a:xfrm>
                <a:off x="1106091" y="4237021"/>
                <a:ext cx="0" cy="1584000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1" name="Přímá spojnice 30"/>
              <p:cNvCxnSpPr/>
              <p:nvPr/>
            </p:nvCxnSpPr>
            <p:spPr>
              <a:xfrm flipH="1">
                <a:off x="1115616" y="5814643"/>
                <a:ext cx="2808312" cy="0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8" name="Volný tvar 7"/>
              <p:cNvSpPr/>
              <p:nvPr/>
            </p:nvSpPr>
            <p:spPr>
              <a:xfrm flipV="1">
                <a:off x="1119560" y="4480909"/>
                <a:ext cx="2782075" cy="997036"/>
              </a:xfrm>
              <a:custGeom>
                <a:avLst/>
                <a:gdLst>
                  <a:gd name="connsiteX0" fmla="*/ 0 w 2796363"/>
                  <a:gd name="connsiteY0" fmla="*/ 1033854 h 1059431"/>
                  <a:gd name="connsiteX1" fmla="*/ 404037 w 2796363"/>
                  <a:gd name="connsiteY1" fmla="*/ 1033854 h 1059431"/>
                  <a:gd name="connsiteX2" fmla="*/ 584791 w 2796363"/>
                  <a:gd name="connsiteY2" fmla="*/ 768040 h 1059431"/>
                  <a:gd name="connsiteX3" fmla="*/ 744279 w 2796363"/>
                  <a:gd name="connsiteY3" fmla="*/ 108821 h 1059431"/>
                  <a:gd name="connsiteX4" fmla="*/ 967563 w 2796363"/>
                  <a:gd name="connsiteY4" fmla="*/ 34393 h 1059431"/>
                  <a:gd name="connsiteX5" fmla="*/ 1329070 w 2796363"/>
                  <a:gd name="connsiteY5" fmla="*/ 459696 h 1059431"/>
                  <a:gd name="connsiteX6" fmla="*/ 1860698 w 2796363"/>
                  <a:gd name="connsiteY6" fmla="*/ 853100 h 1059431"/>
                  <a:gd name="connsiteX7" fmla="*/ 2317898 w 2796363"/>
                  <a:gd name="connsiteY7" fmla="*/ 980691 h 1059431"/>
                  <a:gd name="connsiteX8" fmla="*/ 2796363 w 2796363"/>
                  <a:gd name="connsiteY8" fmla="*/ 991324 h 1059431"/>
                  <a:gd name="connsiteX0" fmla="*/ 0 w 2796363"/>
                  <a:gd name="connsiteY0" fmla="*/ 1033854 h 1059431"/>
                  <a:gd name="connsiteX1" fmla="*/ 404037 w 2796363"/>
                  <a:gd name="connsiteY1" fmla="*/ 1033854 h 1059431"/>
                  <a:gd name="connsiteX2" fmla="*/ 584791 w 2796363"/>
                  <a:gd name="connsiteY2" fmla="*/ 768040 h 1059431"/>
                  <a:gd name="connsiteX3" fmla="*/ 744279 w 2796363"/>
                  <a:gd name="connsiteY3" fmla="*/ 108821 h 1059431"/>
                  <a:gd name="connsiteX4" fmla="*/ 967563 w 2796363"/>
                  <a:gd name="connsiteY4" fmla="*/ 34393 h 1059431"/>
                  <a:gd name="connsiteX5" fmla="*/ 1329070 w 2796363"/>
                  <a:gd name="connsiteY5" fmla="*/ 459696 h 1059431"/>
                  <a:gd name="connsiteX6" fmla="*/ 1860698 w 2796363"/>
                  <a:gd name="connsiteY6" fmla="*/ 853100 h 1059431"/>
                  <a:gd name="connsiteX7" fmla="*/ 2317898 w 2796363"/>
                  <a:gd name="connsiteY7" fmla="*/ 980691 h 1059431"/>
                  <a:gd name="connsiteX8" fmla="*/ 2796363 w 2796363"/>
                  <a:gd name="connsiteY8" fmla="*/ 991324 h 1059431"/>
                  <a:gd name="connsiteX0" fmla="*/ 0 w 2796363"/>
                  <a:gd name="connsiteY0" fmla="*/ 1033854 h 1044310"/>
                  <a:gd name="connsiteX1" fmla="*/ 404037 w 2796363"/>
                  <a:gd name="connsiteY1" fmla="*/ 998136 h 1044310"/>
                  <a:gd name="connsiteX2" fmla="*/ 584791 w 2796363"/>
                  <a:gd name="connsiteY2" fmla="*/ 768040 h 1044310"/>
                  <a:gd name="connsiteX3" fmla="*/ 744279 w 2796363"/>
                  <a:gd name="connsiteY3" fmla="*/ 108821 h 1044310"/>
                  <a:gd name="connsiteX4" fmla="*/ 967563 w 2796363"/>
                  <a:gd name="connsiteY4" fmla="*/ 34393 h 1044310"/>
                  <a:gd name="connsiteX5" fmla="*/ 1329070 w 2796363"/>
                  <a:gd name="connsiteY5" fmla="*/ 459696 h 1044310"/>
                  <a:gd name="connsiteX6" fmla="*/ 1860698 w 2796363"/>
                  <a:gd name="connsiteY6" fmla="*/ 853100 h 1044310"/>
                  <a:gd name="connsiteX7" fmla="*/ 2317898 w 2796363"/>
                  <a:gd name="connsiteY7" fmla="*/ 980691 h 1044310"/>
                  <a:gd name="connsiteX8" fmla="*/ 2796363 w 2796363"/>
                  <a:gd name="connsiteY8" fmla="*/ 991324 h 1044310"/>
                  <a:gd name="connsiteX0" fmla="*/ 0 w 2782075"/>
                  <a:gd name="connsiteY0" fmla="*/ 983848 h 1015359"/>
                  <a:gd name="connsiteX1" fmla="*/ 389749 w 2782075"/>
                  <a:gd name="connsiteY1" fmla="*/ 998136 h 1015359"/>
                  <a:gd name="connsiteX2" fmla="*/ 570503 w 2782075"/>
                  <a:gd name="connsiteY2" fmla="*/ 768040 h 1015359"/>
                  <a:gd name="connsiteX3" fmla="*/ 729991 w 2782075"/>
                  <a:gd name="connsiteY3" fmla="*/ 108821 h 1015359"/>
                  <a:gd name="connsiteX4" fmla="*/ 953275 w 2782075"/>
                  <a:gd name="connsiteY4" fmla="*/ 34393 h 1015359"/>
                  <a:gd name="connsiteX5" fmla="*/ 1314782 w 2782075"/>
                  <a:gd name="connsiteY5" fmla="*/ 459696 h 1015359"/>
                  <a:gd name="connsiteX6" fmla="*/ 1846410 w 2782075"/>
                  <a:gd name="connsiteY6" fmla="*/ 853100 h 1015359"/>
                  <a:gd name="connsiteX7" fmla="*/ 2303610 w 2782075"/>
                  <a:gd name="connsiteY7" fmla="*/ 980691 h 1015359"/>
                  <a:gd name="connsiteX8" fmla="*/ 2782075 w 2782075"/>
                  <a:gd name="connsiteY8" fmla="*/ 991324 h 1015359"/>
                  <a:gd name="connsiteX0" fmla="*/ 0 w 2782075"/>
                  <a:gd name="connsiteY0" fmla="*/ 983848 h 997036"/>
                  <a:gd name="connsiteX1" fmla="*/ 408799 w 2782075"/>
                  <a:gd name="connsiteY1" fmla="*/ 962418 h 997036"/>
                  <a:gd name="connsiteX2" fmla="*/ 570503 w 2782075"/>
                  <a:gd name="connsiteY2" fmla="*/ 768040 h 997036"/>
                  <a:gd name="connsiteX3" fmla="*/ 729991 w 2782075"/>
                  <a:gd name="connsiteY3" fmla="*/ 108821 h 997036"/>
                  <a:gd name="connsiteX4" fmla="*/ 953275 w 2782075"/>
                  <a:gd name="connsiteY4" fmla="*/ 34393 h 997036"/>
                  <a:gd name="connsiteX5" fmla="*/ 1314782 w 2782075"/>
                  <a:gd name="connsiteY5" fmla="*/ 459696 h 997036"/>
                  <a:gd name="connsiteX6" fmla="*/ 1846410 w 2782075"/>
                  <a:gd name="connsiteY6" fmla="*/ 853100 h 997036"/>
                  <a:gd name="connsiteX7" fmla="*/ 2303610 w 2782075"/>
                  <a:gd name="connsiteY7" fmla="*/ 980691 h 997036"/>
                  <a:gd name="connsiteX8" fmla="*/ 2782075 w 2782075"/>
                  <a:gd name="connsiteY8" fmla="*/ 991324 h 9970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782075" h="997036">
                    <a:moveTo>
                      <a:pt x="0" y="983848"/>
                    </a:moveTo>
                    <a:cubicBezTo>
                      <a:pt x="153286" y="1005999"/>
                      <a:pt x="313715" y="998386"/>
                      <a:pt x="408799" y="962418"/>
                    </a:cubicBezTo>
                    <a:cubicBezTo>
                      <a:pt x="503883" y="926450"/>
                      <a:pt x="516971" y="910306"/>
                      <a:pt x="570503" y="768040"/>
                    </a:cubicBezTo>
                    <a:cubicBezTo>
                      <a:pt x="624035" y="625774"/>
                      <a:pt x="666196" y="231095"/>
                      <a:pt x="729991" y="108821"/>
                    </a:cubicBezTo>
                    <a:cubicBezTo>
                      <a:pt x="793786" y="-13453"/>
                      <a:pt x="855810" y="-24086"/>
                      <a:pt x="953275" y="34393"/>
                    </a:cubicBezTo>
                    <a:cubicBezTo>
                      <a:pt x="1050740" y="92872"/>
                      <a:pt x="1165926" y="323245"/>
                      <a:pt x="1314782" y="459696"/>
                    </a:cubicBezTo>
                    <a:cubicBezTo>
                      <a:pt x="1463638" y="596147"/>
                      <a:pt x="1628442" y="745003"/>
                      <a:pt x="1846410" y="853100"/>
                    </a:cubicBezTo>
                    <a:cubicBezTo>
                      <a:pt x="2064378" y="961197"/>
                      <a:pt x="2147666" y="957654"/>
                      <a:pt x="2303610" y="980691"/>
                    </a:cubicBezTo>
                    <a:cubicBezTo>
                      <a:pt x="2459554" y="1003728"/>
                      <a:pt x="2620814" y="997526"/>
                      <a:pt x="2782075" y="991324"/>
                    </a:cubicBezTo>
                  </a:path>
                </a:pathLst>
              </a:custGeom>
              <a:noFill/>
              <a:ln w="28575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endParaRPr lang="cs-CZ" sz="1600">
                  <a:solidFill>
                    <a:prstClr val="white"/>
                  </a:solidFill>
                  <a:latin typeface="Trebuchet MS"/>
                </a:endParaRPr>
              </a:p>
            </p:txBody>
          </p:sp>
          <p:sp>
            <p:nvSpPr>
              <p:cNvPr id="9" name="TextovéPole 8"/>
              <p:cNvSpPr txBox="1"/>
              <p:nvPr/>
            </p:nvSpPr>
            <p:spPr>
              <a:xfrm>
                <a:off x="536963" y="3861048"/>
                <a:ext cx="854432" cy="58477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cs-CZ" sz="1600" dirty="0">
                    <a:solidFill>
                      <a:prstClr val="black"/>
                    </a:solidFill>
                    <a:latin typeface="Trebuchet MS"/>
                  </a:rPr>
                  <a:t>napětí (</a:t>
                </a:r>
                <a:r>
                  <a:rPr lang="cs-CZ" sz="1600" dirty="0" err="1">
                    <a:solidFill>
                      <a:prstClr val="black"/>
                    </a:solidFill>
                    <a:latin typeface="Trebuchet MS"/>
                  </a:rPr>
                  <a:t>mV</a:t>
                </a:r>
                <a:r>
                  <a:rPr lang="cs-CZ" sz="1600" dirty="0">
                    <a:solidFill>
                      <a:prstClr val="black"/>
                    </a:solidFill>
                    <a:latin typeface="Trebuchet MS"/>
                  </a:rPr>
                  <a:t>)</a:t>
                </a:r>
              </a:p>
            </p:txBody>
          </p:sp>
          <p:sp>
            <p:nvSpPr>
              <p:cNvPr id="38" name="TextovéPole 37"/>
              <p:cNvSpPr txBox="1"/>
              <p:nvPr/>
            </p:nvSpPr>
            <p:spPr>
              <a:xfrm>
                <a:off x="632213" y="5302030"/>
                <a:ext cx="854432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cs-CZ" sz="1600" dirty="0">
                    <a:solidFill>
                      <a:prstClr val="black"/>
                    </a:solidFill>
                    <a:latin typeface="Trebuchet MS"/>
                  </a:rPr>
                  <a:t>-90</a:t>
                </a:r>
              </a:p>
            </p:txBody>
          </p:sp>
          <p:sp>
            <p:nvSpPr>
              <p:cNvPr id="40" name="TextovéPole 39"/>
              <p:cNvSpPr txBox="1"/>
              <p:nvPr/>
            </p:nvSpPr>
            <p:spPr>
              <a:xfrm>
                <a:off x="1290757" y="5784222"/>
                <a:ext cx="572120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cs-CZ" sz="1600" dirty="0">
                    <a:solidFill>
                      <a:prstClr val="black"/>
                    </a:solidFill>
                    <a:latin typeface="Trebuchet MS"/>
                  </a:rPr>
                  <a:t>0</a:t>
                </a:r>
              </a:p>
            </p:txBody>
          </p:sp>
          <p:sp>
            <p:nvSpPr>
              <p:cNvPr id="41" name="TextovéPole 40"/>
              <p:cNvSpPr txBox="1"/>
              <p:nvPr/>
            </p:nvSpPr>
            <p:spPr>
              <a:xfrm>
                <a:off x="1806436" y="5784222"/>
                <a:ext cx="572120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cs-CZ" sz="1600" dirty="0">
                    <a:solidFill>
                      <a:prstClr val="black"/>
                    </a:solidFill>
                    <a:latin typeface="Trebuchet MS"/>
                  </a:rPr>
                  <a:t>2</a:t>
                </a:r>
              </a:p>
            </p:txBody>
          </p:sp>
          <p:sp>
            <p:nvSpPr>
              <p:cNvPr id="43" name="TextovéPole 42"/>
              <p:cNvSpPr txBox="1"/>
              <p:nvPr/>
            </p:nvSpPr>
            <p:spPr>
              <a:xfrm>
                <a:off x="2322115" y="5784222"/>
                <a:ext cx="572120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cs-CZ" sz="1600" dirty="0">
                    <a:solidFill>
                      <a:prstClr val="black"/>
                    </a:solidFill>
                    <a:latin typeface="Trebuchet MS"/>
                  </a:rPr>
                  <a:t>4</a:t>
                </a:r>
              </a:p>
            </p:txBody>
          </p:sp>
          <p:sp>
            <p:nvSpPr>
              <p:cNvPr id="45" name="TextovéPole 44"/>
              <p:cNvSpPr txBox="1"/>
              <p:nvPr/>
            </p:nvSpPr>
            <p:spPr>
              <a:xfrm>
                <a:off x="2837793" y="5784222"/>
                <a:ext cx="572120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cs-CZ" sz="1600" dirty="0">
                    <a:solidFill>
                      <a:prstClr val="black"/>
                    </a:solidFill>
                    <a:latin typeface="Trebuchet MS"/>
                  </a:rPr>
                  <a:t>6</a:t>
                </a:r>
              </a:p>
            </p:txBody>
          </p:sp>
          <p:sp>
            <p:nvSpPr>
              <p:cNvPr id="46" name="TextovéPole 45"/>
              <p:cNvSpPr txBox="1"/>
              <p:nvPr/>
            </p:nvSpPr>
            <p:spPr>
              <a:xfrm>
                <a:off x="632213" y="4324678"/>
                <a:ext cx="854432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cs-CZ" sz="1600" dirty="0">
                    <a:solidFill>
                      <a:prstClr val="black"/>
                    </a:solidFill>
                    <a:latin typeface="Trebuchet MS"/>
                  </a:rPr>
                  <a:t>-85</a:t>
                </a:r>
              </a:p>
            </p:txBody>
          </p:sp>
        </p:grpSp>
      </p:grpSp>
      <p:sp>
        <p:nvSpPr>
          <p:cNvPr id="48" name="TextovéPole 47"/>
          <p:cNvSpPr txBox="1"/>
          <p:nvPr/>
        </p:nvSpPr>
        <p:spPr>
          <a:xfrm>
            <a:off x="1839976" y="6008961"/>
            <a:ext cx="834486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r>
              <a:rPr lang="cs-CZ" sz="1600" dirty="0">
                <a:solidFill>
                  <a:prstClr val="black"/>
                </a:solidFill>
                <a:latin typeface="Trebuchet MS"/>
              </a:rPr>
              <a:t>Jeden typ neurotransmiteru se váže na jeden typ receptoru  a otvírá jeden typ iontových kanálů</a:t>
            </a:r>
          </a:p>
          <a:p>
            <a:pPr fontAlgn="auto">
              <a:spcBef>
                <a:spcPts val="0"/>
              </a:spcBef>
              <a:spcAft>
                <a:spcPts val="0"/>
              </a:spcAft>
            </a:pPr>
            <a:r>
              <a:rPr lang="cs-CZ" sz="1600" dirty="0">
                <a:solidFill>
                  <a:prstClr val="black"/>
                </a:solidFill>
                <a:latin typeface="Trebuchet MS"/>
              </a:rPr>
              <a:t>Např. GABA navázaná na GABA</a:t>
            </a:r>
            <a:r>
              <a:rPr lang="cs-CZ" sz="1600" baseline="-25000" dirty="0">
                <a:solidFill>
                  <a:prstClr val="black"/>
                </a:solidFill>
                <a:latin typeface="Trebuchet MS"/>
              </a:rPr>
              <a:t>A</a:t>
            </a:r>
            <a:r>
              <a:rPr lang="cs-CZ" sz="1600" dirty="0">
                <a:solidFill>
                  <a:prstClr val="black"/>
                </a:solidFill>
                <a:latin typeface="Trebuchet MS"/>
              </a:rPr>
              <a:t> způsobí otevření kanálu pro Cl- a vstup Cl- do buňky</a:t>
            </a:r>
          </a:p>
        </p:txBody>
      </p:sp>
      <p:sp>
        <p:nvSpPr>
          <p:cNvPr id="44" name="TextovéPole 43"/>
          <p:cNvSpPr txBox="1"/>
          <p:nvPr/>
        </p:nvSpPr>
        <p:spPr>
          <a:xfrm>
            <a:off x="1898270" y="300757"/>
            <a:ext cx="7128792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r>
              <a:rPr lang="cs-CZ" sz="2800" b="1" dirty="0">
                <a:solidFill>
                  <a:prstClr val="black"/>
                </a:solidFill>
                <a:latin typeface="Trebuchet MS"/>
              </a:rPr>
              <a:t>Inhibiční postsynaptický potenciál (IPSP)</a:t>
            </a:r>
          </a:p>
        </p:txBody>
      </p:sp>
    </p:spTree>
    <p:extLst>
      <p:ext uri="{BB962C8B-B14F-4D97-AF65-F5344CB8AC3E}">
        <p14:creationId xmlns:p14="http://schemas.microsoft.com/office/powerpoint/2010/main" val="8980478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48" grpId="0"/>
    </p:bld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ovéPole 1"/>
          <p:cNvSpPr txBox="1"/>
          <p:nvPr/>
        </p:nvSpPr>
        <p:spPr>
          <a:xfrm>
            <a:off x="605928" y="307230"/>
            <a:ext cx="9306496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r>
              <a:rPr lang="cs-CZ" sz="2800" b="1" dirty="0">
                <a:solidFill>
                  <a:prstClr val="black"/>
                </a:solidFill>
                <a:latin typeface="Trebuchet MS"/>
              </a:rPr>
              <a:t>Šíření excitačního postsynaptického potenciálu</a:t>
            </a:r>
          </a:p>
        </p:txBody>
      </p:sp>
      <p:sp>
        <p:nvSpPr>
          <p:cNvPr id="3" name="TextovéPole 2"/>
          <p:cNvSpPr txBox="1"/>
          <p:nvPr/>
        </p:nvSpPr>
        <p:spPr>
          <a:xfrm>
            <a:off x="1919536" y="836713"/>
            <a:ext cx="7992888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r>
              <a:rPr lang="cs-CZ" sz="1800" dirty="0">
                <a:solidFill>
                  <a:prstClr val="black"/>
                </a:solidFill>
                <a:latin typeface="Trebuchet MS"/>
              </a:rPr>
              <a:t>Postsynaptický potenciál </a:t>
            </a:r>
          </a:p>
          <a:p>
            <a:pPr marL="285750" indent="-285750" fontAlgn="auto"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•"/>
            </a:pPr>
            <a:r>
              <a:rPr lang="cs-CZ" sz="1800" dirty="0">
                <a:solidFill>
                  <a:prstClr val="black"/>
                </a:solidFill>
                <a:latin typeface="Trebuchet MS"/>
              </a:rPr>
              <a:t>je slabý (mnohokrát slabší než AP)</a:t>
            </a:r>
          </a:p>
          <a:p>
            <a:pPr marL="285750" indent="-285750" fontAlgn="auto"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•"/>
            </a:pPr>
            <a:r>
              <a:rPr lang="cs-CZ" sz="1800" dirty="0">
                <a:solidFill>
                  <a:prstClr val="black"/>
                </a:solidFill>
                <a:latin typeface="Trebuchet MS"/>
              </a:rPr>
              <a:t>šíří se od synapse s dekrementem (úbytkem) – zmenšuje se, když se vzdaluje od synapse (postupně zaniká)</a:t>
            </a:r>
          </a:p>
        </p:txBody>
      </p:sp>
      <p:sp>
        <p:nvSpPr>
          <p:cNvPr id="22" name="Volný tvar 21"/>
          <p:cNvSpPr/>
          <p:nvPr/>
        </p:nvSpPr>
        <p:spPr>
          <a:xfrm>
            <a:off x="1550090" y="2945248"/>
            <a:ext cx="9085271" cy="3891357"/>
          </a:xfrm>
          <a:custGeom>
            <a:avLst/>
            <a:gdLst>
              <a:gd name="connsiteX0" fmla="*/ 244088 w 9068829"/>
              <a:gd name="connsiteY0" fmla="*/ 1719335 h 3517926"/>
              <a:gd name="connsiteX1" fmla="*/ 1453763 w 9068829"/>
              <a:gd name="connsiteY1" fmla="*/ 1995560 h 3517926"/>
              <a:gd name="connsiteX2" fmla="*/ 3425438 w 9068829"/>
              <a:gd name="connsiteY2" fmla="*/ 1919360 h 3517926"/>
              <a:gd name="connsiteX3" fmla="*/ 5873363 w 9068829"/>
              <a:gd name="connsiteY3" fmla="*/ 1728860 h 3517926"/>
              <a:gd name="connsiteX4" fmla="*/ 7616438 w 9068829"/>
              <a:gd name="connsiteY4" fmla="*/ 1185935 h 3517926"/>
              <a:gd name="connsiteX5" fmla="*/ 8426063 w 9068829"/>
              <a:gd name="connsiteY5" fmla="*/ 271535 h 3517926"/>
              <a:gd name="connsiteX6" fmla="*/ 9026138 w 9068829"/>
              <a:gd name="connsiteY6" fmla="*/ 14360 h 3517926"/>
              <a:gd name="connsiteX7" fmla="*/ 9007088 w 9068829"/>
              <a:gd name="connsiteY7" fmla="*/ 614435 h 3517926"/>
              <a:gd name="connsiteX8" fmla="*/ 9035663 w 9068829"/>
              <a:gd name="connsiteY8" fmla="*/ 2776610 h 3517926"/>
              <a:gd name="connsiteX9" fmla="*/ 8997563 w 9068829"/>
              <a:gd name="connsiteY9" fmla="*/ 3395735 h 3517926"/>
              <a:gd name="connsiteX10" fmla="*/ 8226038 w 9068829"/>
              <a:gd name="connsiteY10" fmla="*/ 3433835 h 3517926"/>
              <a:gd name="connsiteX11" fmla="*/ 7130663 w 9068829"/>
              <a:gd name="connsiteY11" fmla="*/ 3452885 h 3517926"/>
              <a:gd name="connsiteX12" fmla="*/ 7206863 w 9068829"/>
              <a:gd name="connsiteY12" fmla="*/ 2519435 h 3517926"/>
              <a:gd name="connsiteX13" fmla="*/ 7216388 w 9068829"/>
              <a:gd name="connsiteY13" fmla="*/ 2290835 h 3517926"/>
              <a:gd name="connsiteX14" fmla="*/ 6797288 w 9068829"/>
              <a:gd name="connsiteY14" fmla="*/ 2176535 h 3517926"/>
              <a:gd name="connsiteX15" fmla="*/ 5501888 w 9068829"/>
              <a:gd name="connsiteY15" fmla="*/ 2357510 h 3517926"/>
              <a:gd name="connsiteX16" fmla="*/ 4730363 w 9068829"/>
              <a:gd name="connsiteY16" fmla="*/ 2300360 h 3517926"/>
              <a:gd name="connsiteX17" fmla="*/ 4111238 w 9068829"/>
              <a:gd name="connsiteY17" fmla="*/ 2795660 h 3517926"/>
              <a:gd name="connsiteX18" fmla="*/ 3434963 w 9068829"/>
              <a:gd name="connsiteY18" fmla="*/ 3376685 h 3517926"/>
              <a:gd name="connsiteX19" fmla="*/ 3073013 w 9068829"/>
              <a:gd name="connsiteY19" fmla="*/ 3357635 h 3517926"/>
              <a:gd name="connsiteX20" fmla="*/ 3625463 w 9068829"/>
              <a:gd name="connsiteY20" fmla="*/ 2843285 h 3517926"/>
              <a:gd name="connsiteX21" fmla="*/ 3958838 w 9068829"/>
              <a:gd name="connsiteY21" fmla="*/ 2452760 h 3517926"/>
              <a:gd name="connsiteX22" fmla="*/ 2615813 w 9068829"/>
              <a:gd name="connsiteY22" fmla="*/ 2386085 h 3517926"/>
              <a:gd name="connsiteX23" fmla="*/ 863213 w 9068829"/>
              <a:gd name="connsiteY23" fmla="*/ 2205110 h 3517926"/>
              <a:gd name="connsiteX24" fmla="*/ 120263 w 9068829"/>
              <a:gd name="connsiteY24" fmla="*/ 2605160 h 3517926"/>
              <a:gd name="connsiteX25" fmla="*/ 44063 w 9068829"/>
              <a:gd name="connsiteY25" fmla="*/ 2443235 h 3517926"/>
              <a:gd name="connsiteX26" fmla="*/ 558413 w 9068829"/>
              <a:gd name="connsiteY26" fmla="*/ 2043185 h 3517926"/>
              <a:gd name="connsiteX27" fmla="*/ 110738 w 9068829"/>
              <a:gd name="connsiteY27" fmla="*/ 1833635 h 3517926"/>
              <a:gd name="connsiteX28" fmla="*/ 110738 w 9068829"/>
              <a:gd name="connsiteY28" fmla="*/ 1557410 h 3517926"/>
              <a:gd name="connsiteX29" fmla="*/ 244088 w 9068829"/>
              <a:gd name="connsiteY29" fmla="*/ 1719335 h 3517926"/>
              <a:gd name="connsiteX0" fmla="*/ 244088 w 9064448"/>
              <a:gd name="connsiteY0" fmla="*/ 1719335 h 3805403"/>
              <a:gd name="connsiteX1" fmla="*/ 1453763 w 9064448"/>
              <a:gd name="connsiteY1" fmla="*/ 1995560 h 3805403"/>
              <a:gd name="connsiteX2" fmla="*/ 3425438 w 9064448"/>
              <a:gd name="connsiteY2" fmla="*/ 1919360 h 3805403"/>
              <a:gd name="connsiteX3" fmla="*/ 5873363 w 9064448"/>
              <a:gd name="connsiteY3" fmla="*/ 1728860 h 3805403"/>
              <a:gd name="connsiteX4" fmla="*/ 7616438 w 9064448"/>
              <a:gd name="connsiteY4" fmla="*/ 1185935 h 3805403"/>
              <a:gd name="connsiteX5" fmla="*/ 8426063 w 9064448"/>
              <a:gd name="connsiteY5" fmla="*/ 271535 h 3805403"/>
              <a:gd name="connsiteX6" fmla="*/ 9026138 w 9064448"/>
              <a:gd name="connsiteY6" fmla="*/ 14360 h 3805403"/>
              <a:gd name="connsiteX7" fmla="*/ 9007088 w 9064448"/>
              <a:gd name="connsiteY7" fmla="*/ 614435 h 3805403"/>
              <a:gd name="connsiteX8" fmla="*/ 9035663 w 9064448"/>
              <a:gd name="connsiteY8" fmla="*/ 2776610 h 3805403"/>
              <a:gd name="connsiteX9" fmla="*/ 8997563 w 9064448"/>
              <a:gd name="connsiteY9" fmla="*/ 3395735 h 3805403"/>
              <a:gd name="connsiteX10" fmla="*/ 8959463 w 9064448"/>
              <a:gd name="connsiteY10" fmla="*/ 3805310 h 3805403"/>
              <a:gd name="connsiteX11" fmla="*/ 8226038 w 9064448"/>
              <a:gd name="connsiteY11" fmla="*/ 3433835 h 3805403"/>
              <a:gd name="connsiteX12" fmla="*/ 7130663 w 9064448"/>
              <a:gd name="connsiteY12" fmla="*/ 3452885 h 3805403"/>
              <a:gd name="connsiteX13" fmla="*/ 7206863 w 9064448"/>
              <a:gd name="connsiteY13" fmla="*/ 2519435 h 3805403"/>
              <a:gd name="connsiteX14" fmla="*/ 7216388 w 9064448"/>
              <a:gd name="connsiteY14" fmla="*/ 2290835 h 3805403"/>
              <a:gd name="connsiteX15" fmla="*/ 6797288 w 9064448"/>
              <a:gd name="connsiteY15" fmla="*/ 2176535 h 3805403"/>
              <a:gd name="connsiteX16" fmla="*/ 5501888 w 9064448"/>
              <a:gd name="connsiteY16" fmla="*/ 2357510 h 3805403"/>
              <a:gd name="connsiteX17" fmla="*/ 4730363 w 9064448"/>
              <a:gd name="connsiteY17" fmla="*/ 2300360 h 3805403"/>
              <a:gd name="connsiteX18" fmla="*/ 4111238 w 9064448"/>
              <a:gd name="connsiteY18" fmla="*/ 2795660 h 3805403"/>
              <a:gd name="connsiteX19" fmla="*/ 3434963 w 9064448"/>
              <a:gd name="connsiteY19" fmla="*/ 3376685 h 3805403"/>
              <a:gd name="connsiteX20" fmla="*/ 3073013 w 9064448"/>
              <a:gd name="connsiteY20" fmla="*/ 3357635 h 3805403"/>
              <a:gd name="connsiteX21" fmla="*/ 3625463 w 9064448"/>
              <a:gd name="connsiteY21" fmla="*/ 2843285 h 3805403"/>
              <a:gd name="connsiteX22" fmla="*/ 3958838 w 9064448"/>
              <a:gd name="connsiteY22" fmla="*/ 2452760 h 3805403"/>
              <a:gd name="connsiteX23" fmla="*/ 2615813 w 9064448"/>
              <a:gd name="connsiteY23" fmla="*/ 2386085 h 3805403"/>
              <a:gd name="connsiteX24" fmla="*/ 863213 w 9064448"/>
              <a:gd name="connsiteY24" fmla="*/ 2205110 h 3805403"/>
              <a:gd name="connsiteX25" fmla="*/ 120263 w 9064448"/>
              <a:gd name="connsiteY25" fmla="*/ 2605160 h 3805403"/>
              <a:gd name="connsiteX26" fmla="*/ 44063 w 9064448"/>
              <a:gd name="connsiteY26" fmla="*/ 2443235 h 3805403"/>
              <a:gd name="connsiteX27" fmla="*/ 558413 w 9064448"/>
              <a:gd name="connsiteY27" fmla="*/ 2043185 h 3805403"/>
              <a:gd name="connsiteX28" fmla="*/ 110738 w 9064448"/>
              <a:gd name="connsiteY28" fmla="*/ 1833635 h 3805403"/>
              <a:gd name="connsiteX29" fmla="*/ 110738 w 9064448"/>
              <a:gd name="connsiteY29" fmla="*/ 1557410 h 3805403"/>
              <a:gd name="connsiteX30" fmla="*/ 244088 w 9064448"/>
              <a:gd name="connsiteY30" fmla="*/ 1719335 h 3805403"/>
              <a:gd name="connsiteX0" fmla="*/ 244088 w 9064448"/>
              <a:gd name="connsiteY0" fmla="*/ 1719335 h 3847381"/>
              <a:gd name="connsiteX1" fmla="*/ 1453763 w 9064448"/>
              <a:gd name="connsiteY1" fmla="*/ 1995560 h 3847381"/>
              <a:gd name="connsiteX2" fmla="*/ 3425438 w 9064448"/>
              <a:gd name="connsiteY2" fmla="*/ 1919360 h 3847381"/>
              <a:gd name="connsiteX3" fmla="*/ 5873363 w 9064448"/>
              <a:gd name="connsiteY3" fmla="*/ 1728860 h 3847381"/>
              <a:gd name="connsiteX4" fmla="*/ 7616438 w 9064448"/>
              <a:gd name="connsiteY4" fmla="*/ 1185935 h 3847381"/>
              <a:gd name="connsiteX5" fmla="*/ 8426063 w 9064448"/>
              <a:gd name="connsiteY5" fmla="*/ 271535 h 3847381"/>
              <a:gd name="connsiteX6" fmla="*/ 9026138 w 9064448"/>
              <a:gd name="connsiteY6" fmla="*/ 14360 h 3847381"/>
              <a:gd name="connsiteX7" fmla="*/ 9007088 w 9064448"/>
              <a:gd name="connsiteY7" fmla="*/ 614435 h 3847381"/>
              <a:gd name="connsiteX8" fmla="*/ 9035663 w 9064448"/>
              <a:gd name="connsiteY8" fmla="*/ 2776610 h 3847381"/>
              <a:gd name="connsiteX9" fmla="*/ 8997563 w 9064448"/>
              <a:gd name="connsiteY9" fmla="*/ 3395735 h 3847381"/>
              <a:gd name="connsiteX10" fmla="*/ 8959463 w 9064448"/>
              <a:gd name="connsiteY10" fmla="*/ 3805310 h 3847381"/>
              <a:gd name="connsiteX11" fmla="*/ 8159363 w 9064448"/>
              <a:gd name="connsiteY11" fmla="*/ 3824360 h 3847381"/>
              <a:gd name="connsiteX12" fmla="*/ 7130663 w 9064448"/>
              <a:gd name="connsiteY12" fmla="*/ 3452885 h 3847381"/>
              <a:gd name="connsiteX13" fmla="*/ 7206863 w 9064448"/>
              <a:gd name="connsiteY13" fmla="*/ 2519435 h 3847381"/>
              <a:gd name="connsiteX14" fmla="*/ 7216388 w 9064448"/>
              <a:gd name="connsiteY14" fmla="*/ 2290835 h 3847381"/>
              <a:gd name="connsiteX15" fmla="*/ 6797288 w 9064448"/>
              <a:gd name="connsiteY15" fmla="*/ 2176535 h 3847381"/>
              <a:gd name="connsiteX16" fmla="*/ 5501888 w 9064448"/>
              <a:gd name="connsiteY16" fmla="*/ 2357510 h 3847381"/>
              <a:gd name="connsiteX17" fmla="*/ 4730363 w 9064448"/>
              <a:gd name="connsiteY17" fmla="*/ 2300360 h 3847381"/>
              <a:gd name="connsiteX18" fmla="*/ 4111238 w 9064448"/>
              <a:gd name="connsiteY18" fmla="*/ 2795660 h 3847381"/>
              <a:gd name="connsiteX19" fmla="*/ 3434963 w 9064448"/>
              <a:gd name="connsiteY19" fmla="*/ 3376685 h 3847381"/>
              <a:gd name="connsiteX20" fmla="*/ 3073013 w 9064448"/>
              <a:gd name="connsiteY20" fmla="*/ 3357635 h 3847381"/>
              <a:gd name="connsiteX21" fmla="*/ 3625463 w 9064448"/>
              <a:gd name="connsiteY21" fmla="*/ 2843285 h 3847381"/>
              <a:gd name="connsiteX22" fmla="*/ 3958838 w 9064448"/>
              <a:gd name="connsiteY22" fmla="*/ 2452760 h 3847381"/>
              <a:gd name="connsiteX23" fmla="*/ 2615813 w 9064448"/>
              <a:gd name="connsiteY23" fmla="*/ 2386085 h 3847381"/>
              <a:gd name="connsiteX24" fmla="*/ 863213 w 9064448"/>
              <a:gd name="connsiteY24" fmla="*/ 2205110 h 3847381"/>
              <a:gd name="connsiteX25" fmla="*/ 120263 w 9064448"/>
              <a:gd name="connsiteY25" fmla="*/ 2605160 h 3847381"/>
              <a:gd name="connsiteX26" fmla="*/ 44063 w 9064448"/>
              <a:gd name="connsiteY26" fmla="*/ 2443235 h 3847381"/>
              <a:gd name="connsiteX27" fmla="*/ 558413 w 9064448"/>
              <a:gd name="connsiteY27" fmla="*/ 2043185 h 3847381"/>
              <a:gd name="connsiteX28" fmla="*/ 110738 w 9064448"/>
              <a:gd name="connsiteY28" fmla="*/ 1833635 h 3847381"/>
              <a:gd name="connsiteX29" fmla="*/ 110738 w 9064448"/>
              <a:gd name="connsiteY29" fmla="*/ 1557410 h 3847381"/>
              <a:gd name="connsiteX30" fmla="*/ 244088 w 9064448"/>
              <a:gd name="connsiteY30" fmla="*/ 1719335 h 3847381"/>
              <a:gd name="connsiteX0" fmla="*/ 244088 w 9064448"/>
              <a:gd name="connsiteY0" fmla="*/ 1719335 h 3848391"/>
              <a:gd name="connsiteX1" fmla="*/ 1453763 w 9064448"/>
              <a:gd name="connsiteY1" fmla="*/ 1995560 h 3848391"/>
              <a:gd name="connsiteX2" fmla="*/ 3425438 w 9064448"/>
              <a:gd name="connsiteY2" fmla="*/ 1919360 h 3848391"/>
              <a:gd name="connsiteX3" fmla="*/ 5873363 w 9064448"/>
              <a:gd name="connsiteY3" fmla="*/ 1728860 h 3848391"/>
              <a:gd name="connsiteX4" fmla="*/ 7616438 w 9064448"/>
              <a:gd name="connsiteY4" fmla="*/ 1185935 h 3848391"/>
              <a:gd name="connsiteX5" fmla="*/ 8426063 w 9064448"/>
              <a:gd name="connsiteY5" fmla="*/ 271535 h 3848391"/>
              <a:gd name="connsiteX6" fmla="*/ 9026138 w 9064448"/>
              <a:gd name="connsiteY6" fmla="*/ 14360 h 3848391"/>
              <a:gd name="connsiteX7" fmla="*/ 9007088 w 9064448"/>
              <a:gd name="connsiteY7" fmla="*/ 614435 h 3848391"/>
              <a:gd name="connsiteX8" fmla="*/ 9035663 w 9064448"/>
              <a:gd name="connsiteY8" fmla="*/ 2776610 h 3848391"/>
              <a:gd name="connsiteX9" fmla="*/ 8997563 w 9064448"/>
              <a:gd name="connsiteY9" fmla="*/ 3395735 h 3848391"/>
              <a:gd name="connsiteX10" fmla="*/ 8959463 w 9064448"/>
              <a:gd name="connsiteY10" fmla="*/ 3805310 h 3848391"/>
              <a:gd name="connsiteX11" fmla="*/ 8159363 w 9064448"/>
              <a:gd name="connsiteY11" fmla="*/ 3824360 h 3848391"/>
              <a:gd name="connsiteX12" fmla="*/ 7054463 w 9064448"/>
              <a:gd name="connsiteY12" fmla="*/ 3719585 h 3848391"/>
              <a:gd name="connsiteX13" fmla="*/ 7206863 w 9064448"/>
              <a:gd name="connsiteY13" fmla="*/ 2519435 h 3848391"/>
              <a:gd name="connsiteX14" fmla="*/ 7216388 w 9064448"/>
              <a:gd name="connsiteY14" fmla="*/ 2290835 h 3848391"/>
              <a:gd name="connsiteX15" fmla="*/ 6797288 w 9064448"/>
              <a:gd name="connsiteY15" fmla="*/ 2176535 h 3848391"/>
              <a:gd name="connsiteX16" fmla="*/ 5501888 w 9064448"/>
              <a:gd name="connsiteY16" fmla="*/ 2357510 h 3848391"/>
              <a:gd name="connsiteX17" fmla="*/ 4730363 w 9064448"/>
              <a:gd name="connsiteY17" fmla="*/ 2300360 h 3848391"/>
              <a:gd name="connsiteX18" fmla="*/ 4111238 w 9064448"/>
              <a:gd name="connsiteY18" fmla="*/ 2795660 h 3848391"/>
              <a:gd name="connsiteX19" fmla="*/ 3434963 w 9064448"/>
              <a:gd name="connsiteY19" fmla="*/ 3376685 h 3848391"/>
              <a:gd name="connsiteX20" fmla="*/ 3073013 w 9064448"/>
              <a:gd name="connsiteY20" fmla="*/ 3357635 h 3848391"/>
              <a:gd name="connsiteX21" fmla="*/ 3625463 w 9064448"/>
              <a:gd name="connsiteY21" fmla="*/ 2843285 h 3848391"/>
              <a:gd name="connsiteX22" fmla="*/ 3958838 w 9064448"/>
              <a:gd name="connsiteY22" fmla="*/ 2452760 h 3848391"/>
              <a:gd name="connsiteX23" fmla="*/ 2615813 w 9064448"/>
              <a:gd name="connsiteY23" fmla="*/ 2386085 h 3848391"/>
              <a:gd name="connsiteX24" fmla="*/ 863213 w 9064448"/>
              <a:gd name="connsiteY24" fmla="*/ 2205110 h 3848391"/>
              <a:gd name="connsiteX25" fmla="*/ 120263 w 9064448"/>
              <a:gd name="connsiteY25" fmla="*/ 2605160 h 3848391"/>
              <a:gd name="connsiteX26" fmla="*/ 44063 w 9064448"/>
              <a:gd name="connsiteY26" fmla="*/ 2443235 h 3848391"/>
              <a:gd name="connsiteX27" fmla="*/ 558413 w 9064448"/>
              <a:gd name="connsiteY27" fmla="*/ 2043185 h 3848391"/>
              <a:gd name="connsiteX28" fmla="*/ 110738 w 9064448"/>
              <a:gd name="connsiteY28" fmla="*/ 1833635 h 3848391"/>
              <a:gd name="connsiteX29" fmla="*/ 110738 w 9064448"/>
              <a:gd name="connsiteY29" fmla="*/ 1557410 h 3848391"/>
              <a:gd name="connsiteX30" fmla="*/ 244088 w 9064448"/>
              <a:gd name="connsiteY30" fmla="*/ 1719335 h 3848391"/>
              <a:gd name="connsiteX0" fmla="*/ 244088 w 9064448"/>
              <a:gd name="connsiteY0" fmla="*/ 1719335 h 3848391"/>
              <a:gd name="connsiteX1" fmla="*/ 1453763 w 9064448"/>
              <a:gd name="connsiteY1" fmla="*/ 1995560 h 3848391"/>
              <a:gd name="connsiteX2" fmla="*/ 3425438 w 9064448"/>
              <a:gd name="connsiteY2" fmla="*/ 1919360 h 3848391"/>
              <a:gd name="connsiteX3" fmla="*/ 5873363 w 9064448"/>
              <a:gd name="connsiteY3" fmla="*/ 1728860 h 3848391"/>
              <a:gd name="connsiteX4" fmla="*/ 7616438 w 9064448"/>
              <a:gd name="connsiteY4" fmla="*/ 1185935 h 3848391"/>
              <a:gd name="connsiteX5" fmla="*/ 8426063 w 9064448"/>
              <a:gd name="connsiteY5" fmla="*/ 271535 h 3848391"/>
              <a:gd name="connsiteX6" fmla="*/ 9026138 w 9064448"/>
              <a:gd name="connsiteY6" fmla="*/ 14360 h 3848391"/>
              <a:gd name="connsiteX7" fmla="*/ 9007088 w 9064448"/>
              <a:gd name="connsiteY7" fmla="*/ 614435 h 3848391"/>
              <a:gd name="connsiteX8" fmla="*/ 9035663 w 9064448"/>
              <a:gd name="connsiteY8" fmla="*/ 2776610 h 3848391"/>
              <a:gd name="connsiteX9" fmla="*/ 9035663 w 9064448"/>
              <a:gd name="connsiteY9" fmla="*/ 3462410 h 3848391"/>
              <a:gd name="connsiteX10" fmla="*/ 8959463 w 9064448"/>
              <a:gd name="connsiteY10" fmla="*/ 3805310 h 3848391"/>
              <a:gd name="connsiteX11" fmla="*/ 8159363 w 9064448"/>
              <a:gd name="connsiteY11" fmla="*/ 3824360 h 3848391"/>
              <a:gd name="connsiteX12" fmla="*/ 7054463 w 9064448"/>
              <a:gd name="connsiteY12" fmla="*/ 3719585 h 3848391"/>
              <a:gd name="connsiteX13" fmla="*/ 7206863 w 9064448"/>
              <a:gd name="connsiteY13" fmla="*/ 2519435 h 3848391"/>
              <a:gd name="connsiteX14" fmla="*/ 7216388 w 9064448"/>
              <a:gd name="connsiteY14" fmla="*/ 2290835 h 3848391"/>
              <a:gd name="connsiteX15" fmla="*/ 6797288 w 9064448"/>
              <a:gd name="connsiteY15" fmla="*/ 2176535 h 3848391"/>
              <a:gd name="connsiteX16" fmla="*/ 5501888 w 9064448"/>
              <a:gd name="connsiteY16" fmla="*/ 2357510 h 3848391"/>
              <a:gd name="connsiteX17" fmla="*/ 4730363 w 9064448"/>
              <a:gd name="connsiteY17" fmla="*/ 2300360 h 3848391"/>
              <a:gd name="connsiteX18" fmla="*/ 4111238 w 9064448"/>
              <a:gd name="connsiteY18" fmla="*/ 2795660 h 3848391"/>
              <a:gd name="connsiteX19" fmla="*/ 3434963 w 9064448"/>
              <a:gd name="connsiteY19" fmla="*/ 3376685 h 3848391"/>
              <a:gd name="connsiteX20" fmla="*/ 3073013 w 9064448"/>
              <a:gd name="connsiteY20" fmla="*/ 3357635 h 3848391"/>
              <a:gd name="connsiteX21" fmla="*/ 3625463 w 9064448"/>
              <a:gd name="connsiteY21" fmla="*/ 2843285 h 3848391"/>
              <a:gd name="connsiteX22" fmla="*/ 3958838 w 9064448"/>
              <a:gd name="connsiteY22" fmla="*/ 2452760 h 3848391"/>
              <a:gd name="connsiteX23" fmla="*/ 2615813 w 9064448"/>
              <a:gd name="connsiteY23" fmla="*/ 2386085 h 3848391"/>
              <a:gd name="connsiteX24" fmla="*/ 863213 w 9064448"/>
              <a:gd name="connsiteY24" fmla="*/ 2205110 h 3848391"/>
              <a:gd name="connsiteX25" fmla="*/ 120263 w 9064448"/>
              <a:gd name="connsiteY25" fmla="*/ 2605160 h 3848391"/>
              <a:gd name="connsiteX26" fmla="*/ 44063 w 9064448"/>
              <a:gd name="connsiteY26" fmla="*/ 2443235 h 3848391"/>
              <a:gd name="connsiteX27" fmla="*/ 558413 w 9064448"/>
              <a:gd name="connsiteY27" fmla="*/ 2043185 h 3848391"/>
              <a:gd name="connsiteX28" fmla="*/ 110738 w 9064448"/>
              <a:gd name="connsiteY28" fmla="*/ 1833635 h 3848391"/>
              <a:gd name="connsiteX29" fmla="*/ 110738 w 9064448"/>
              <a:gd name="connsiteY29" fmla="*/ 1557410 h 3848391"/>
              <a:gd name="connsiteX30" fmla="*/ 244088 w 9064448"/>
              <a:gd name="connsiteY30" fmla="*/ 1719335 h 3848391"/>
              <a:gd name="connsiteX0" fmla="*/ 244088 w 9073516"/>
              <a:gd name="connsiteY0" fmla="*/ 1723332 h 3852388"/>
              <a:gd name="connsiteX1" fmla="*/ 1453763 w 9073516"/>
              <a:gd name="connsiteY1" fmla="*/ 1999557 h 3852388"/>
              <a:gd name="connsiteX2" fmla="*/ 3425438 w 9073516"/>
              <a:gd name="connsiteY2" fmla="*/ 1923357 h 3852388"/>
              <a:gd name="connsiteX3" fmla="*/ 5873363 w 9073516"/>
              <a:gd name="connsiteY3" fmla="*/ 1732857 h 3852388"/>
              <a:gd name="connsiteX4" fmla="*/ 7616438 w 9073516"/>
              <a:gd name="connsiteY4" fmla="*/ 1189932 h 3852388"/>
              <a:gd name="connsiteX5" fmla="*/ 8426063 w 9073516"/>
              <a:gd name="connsiteY5" fmla="*/ 275532 h 3852388"/>
              <a:gd name="connsiteX6" fmla="*/ 9026138 w 9073516"/>
              <a:gd name="connsiteY6" fmla="*/ 18357 h 3852388"/>
              <a:gd name="connsiteX7" fmla="*/ 9035663 w 9073516"/>
              <a:gd name="connsiteY7" fmla="*/ 685107 h 3852388"/>
              <a:gd name="connsiteX8" fmla="*/ 9035663 w 9073516"/>
              <a:gd name="connsiteY8" fmla="*/ 2780607 h 3852388"/>
              <a:gd name="connsiteX9" fmla="*/ 9035663 w 9073516"/>
              <a:gd name="connsiteY9" fmla="*/ 3466407 h 3852388"/>
              <a:gd name="connsiteX10" fmla="*/ 8959463 w 9073516"/>
              <a:gd name="connsiteY10" fmla="*/ 3809307 h 3852388"/>
              <a:gd name="connsiteX11" fmla="*/ 8159363 w 9073516"/>
              <a:gd name="connsiteY11" fmla="*/ 3828357 h 3852388"/>
              <a:gd name="connsiteX12" fmla="*/ 7054463 w 9073516"/>
              <a:gd name="connsiteY12" fmla="*/ 3723582 h 3852388"/>
              <a:gd name="connsiteX13" fmla="*/ 7206863 w 9073516"/>
              <a:gd name="connsiteY13" fmla="*/ 2523432 h 3852388"/>
              <a:gd name="connsiteX14" fmla="*/ 7216388 w 9073516"/>
              <a:gd name="connsiteY14" fmla="*/ 2294832 h 3852388"/>
              <a:gd name="connsiteX15" fmla="*/ 6797288 w 9073516"/>
              <a:gd name="connsiteY15" fmla="*/ 2180532 h 3852388"/>
              <a:gd name="connsiteX16" fmla="*/ 5501888 w 9073516"/>
              <a:gd name="connsiteY16" fmla="*/ 2361507 h 3852388"/>
              <a:gd name="connsiteX17" fmla="*/ 4730363 w 9073516"/>
              <a:gd name="connsiteY17" fmla="*/ 2304357 h 3852388"/>
              <a:gd name="connsiteX18" fmla="*/ 4111238 w 9073516"/>
              <a:gd name="connsiteY18" fmla="*/ 2799657 h 3852388"/>
              <a:gd name="connsiteX19" fmla="*/ 3434963 w 9073516"/>
              <a:gd name="connsiteY19" fmla="*/ 3380682 h 3852388"/>
              <a:gd name="connsiteX20" fmla="*/ 3073013 w 9073516"/>
              <a:gd name="connsiteY20" fmla="*/ 3361632 h 3852388"/>
              <a:gd name="connsiteX21" fmla="*/ 3625463 w 9073516"/>
              <a:gd name="connsiteY21" fmla="*/ 2847282 h 3852388"/>
              <a:gd name="connsiteX22" fmla="*/ 3958838 w 9073516"/>
              <a:gd name="connsiteY22" fmla="*/ 2456757 h 3852388"/>
              <a:gd name="connsiteX23" fmla="*/ 2615813 w 9073516"/>
              <a:gd name="connsiteY23" fmla="*/ 2390082 h 3852388"/>
              <a:gd name="connsiteX24" fmla="*/ 863213 w 9073516"/>
              <a:gd name="connsiteY24" fmla="*/ 2209107 h 3852388"/>
              <a:gd name="connsiteX25" fmla="*/ 120263 w 9073516"/>
              <a:gd name="connsiteY25" fmla="*/ 2609157 h 3852388"/>
              <a:gd name="connsiteX26" fmla="*/ 44063 w 9073516"/>
              <a:gd name="connsiteY26" fmla="*/ 2447232 h 3852388"/>
              <a:gd name="connsiteX27" fmla="*/ 558413 w 9073516"/>
              <a:gd name="connsiteY27" fmla="*/ 2047182 h 3852388"/>
              <a:gd name="connsiteX28" fmla="*/ 110738 w 9073516"/>
              <a:gd name="connsiteY28" fmla="*/ 1837632 h 3852388"/>
              <a:gd name="connsiteX29" fmla="*/ 110738 w 9073516"/>
              <a:gd name="connsiteY29" fmla="*/ 1561407 h 3852388"/>
              <a:gd name="connsiteX30" fmla="*/ 244088 w 9073516"/>
              <a:gd name="connsiteY30" fmla="*/ 1723332 h 3852388"/>
              <a:gd name="connsiteX0" fmla="*/ 244088 w 9041124"/>
              <a:gd name="connsiteY0" fmla="*/ 1741053 h 3870109"/>
              <a:gd name="connsiteX1" fmla="*/ 1453763 w 9041124"/>
              <a:gd name="connsiteY1" fmla="*/ 2017278 h 3870109"/>
              <a:gd name="connsiteX2" fmla="*/ 3425438 w 9041124"/>
              <a:gd name="connsiteY2" fmla="*/ 1941078 h 3870109"/>
              <a:gd name="connsiteX3" fmla="*/ 5873363 w 9041124"/>
              <a:gd name="connsiteY3" fmla="*/ 1750578 h 3870109"/>
              <a:gd name="connsiteX4" fmla="*/ 7616438 w 9041124"/>
              <a:gd name="connsiteY4" fmla="*/ 1207653 h 3870109"/>
              <a:gd name="connsiteX5" fmla="*/ 8426063 w 9041124"/>
              <a:gd name="connsiteY5" fmla="*/ 293253 h 3870109"/>
              <a:gd name="connsiteX6" fmla="*/ 8949938 w 9041124"/>
              <a:gd name="connsiteY6" fmla="*/ 17028 h 3870109"/>
              <a:gd name="connsiteX7" fmla="*/ 9035663 w 9041124"/>
              <a:gd name="connsiteY7" fmla="*/ 702828 h 3870109"/>
              <a:gd name="connsiteX8" fmla="*/ 9035663 w 9041124"/>
              <a:gd name="connsiteY8" fmla="*/ 2798328 h 3870109"/>
              <a:gd name="connsiteX9" fmla="*/ 9035663 w 9041124"/>
              <a:gd name="connsiteY9" fmla="*/ 3484128 h 3870109"/>
              <a:gd name="connsiteX10" fmla="*/ 8959463 w 9041124"/>
              <a:gd name="connsiteY10" fmla="*/ 3827028 h 3870109"/>
              <a:gd name="connsiteX11" fmla="*/ 8159363 w 9041124"/>
              <a:gd name="connsiteY11" fmla="*/ 3846078 h 3870109"/>
              <a:gd name="connsiteX12" fmla="*/ 7054463 w 9041124"/>
              <a:gd name="connsiteY12" fmla="*/ 3741303 h 3870109"/>
              <a:gd name="connsiteX13" fmla="*/ 7206863 w 9041124"/>
              <a:gd name="connsiteY13" fmla="*/ 2541153 h 3870109"/>
              <a:gd name="connsiteX14" fmla="*/ 7216388 w 9041124"/>
              <a:gd name="connsiteY14" fmla="*/ 2312553 h 3870109"/>
              <a:gd name="connsiteX15" fmla="*/ 6797288 w 9041124"/>
              <a:gd name="connsiteY15" fmla="*/ 2198253 h 3870109"/>
              <a:gd name="connsiteX16" fmla="*/ 5501888 w 9041124"/>
              <a:gd name="connsiteY16" fmla="*/ 2379228 h 3870109"/>
              <a:gd name="connsiteX17" fmla="*/ 4730363 w 9041124"/>
              <a:gd name="connsiteY17" fmla="*/ 2322078 h 3870109"/>
              <a:gd name="connsiteX18" fmla="*/ 4111238 w 9041124"/>
              <a:gd name="connsiteY18" fmla="*/ 2817378 h 3870109"/>
              <a:gd name="connsiteX19" fmla="*/ 3434963 w 9041124"/>
              <a:gd name="connsiteY19" fmla="*/ 3398403 h 3870109"/>
              <a:gd name="connsiteX20" fmla="*/ 3073013 w 9041124"/>
              <a:gd name="connsiteY20" fmla="*/ 3379353 h 3870109"/>
              <a:gd name="connsiteX21" fmla="*/ 3625463 w 9041124"/>
              <a:gd name="connsiteY21" fmla="*/ 2865003 h 3870109"/>
              <a:gd name="connsiteX22" fmla="*/ 3958838 w 9041124"/>
              <a:gd name="connsiteY22" fmla="*/ 2474478 h 3870109"/>
              <a:gd name="connsiteX23" fmla="*/ 2615813 w 9041124"/>
              <a:gd name="connsiteY23" fmla="*/ 2407803 h 3870109"/>
              <a:gd name="connsiteX24" fmla="*/ 863213 w 9041124"/>
              <a:gd name="connsiteY24" fmla="*/ 2226828 h 3870109"/>
              <a:gd name="connsiteX25" fmla="*/ 120263 w 9041124"/>
              <a:gd name="connsiteY25" fmla="*/ 2626878 h 3870109"/>
              <a:gd name="connsiteX26" fmla="*/ 44063 w 9041124"/>
              <a:gd name="connsiteY26" fmla="*/ 2464953 h 3870109"/>
              <a:gd name="connsiteX27" fmla="*/ 558413 w 9041124"/>
              <a:gd name="connsiteY27" fmla="*/ 2064903 h 3870109"/>
              <a:gd name="connsiteX28" fmla="*/ 110738 w 9041124"/>
              <a:gd name="connsiteY28" fmla="*/ 1855353 h 3870109"/>
              <a:gd name="connsiteX29" fmla="*/ 110738 w 9041124"/>
              <a:gd name="connsiteY29" fmla="*/ 1579128 h 3870109"/>
              <a:gd name="connsiteX30" fmla="*/ 244088 w 9041124"/>
              <a:gd name="connsiteY30" fmla="*/ 1741053 h 3870109"/>
              <a:gd name="connsiteX0" fmla="*/ 244088 w 9041124"/>
              <a:gd name="connsiteY0" fmla="*/ 1741053 h 3907902"/>
              <a:gd name="connsiteX1" fmla="*/ 1453763 w 9041124"/>
              <a:gd name="connsiteY1" fmla="*/ 2017278 h 3907902"/>
              <a:gd name="connsiteX2" fmla="*/ 3425438 w 9041124"/>
              <a:gd name="connsiteY2" fmla="*/ 1941078 h 3907902"/>
              <a:gd name="connsiteX3" fmla="*/ 5873363 w 9041124"/>
              <a:gd name="connsiteY3" fmla="*/ 1750578 h 3907902"/>
              <a:gd name="connsiteX4" fmla="*/ 7616438 w 9041124"/>
              <a:gd name="connsiteY4" fmla="*/ 1207653 h 3907902"/>
              <a:gd name="connsiteX5" fmla="*/ 8426063 w 9041124"/>
              <a:gd name="connsiteY5" fmla="*/ 293253 h 3907902"/>
              <a:gd name="connsiteX6" fmla="*/ 8949938 w 9041124"/>
              <a:gd name="connsiteY6" fmla="*/ 17028 h 3907902"/>
              <a:gd name="connsiteX7" fmla="*/ 9035663 w 9041124"/>
              <a:gd name="connsiteY7" fmla="*/ 702828 h 3907902"/>
              <a:gd name="connsiteX8" fmla="*/ 9035663 w 9041124"/>
              <a:gd name="connsiteY8" fmla="*/ 2798328 h 3907902"/>
              <a:gd name="connsiteX9" fmla="*/ 9035663 w 9041124"/>
              <a:gd name="connsiteY9" fmla="*/ 3484128 h 3907902"/>
              <a:gd name="connsiteX10" fmla="*/ 8959463 w 9041124"/>
              <a:gd name="connsiteY10" fmla="*/ 3827028 h 3907902"/>
              <a:gd name="connsiteX11" fmla="*/ 8159363 w 9041124"/>
              <a:gd name="connsiteY11" fmla="*/ 3846078 h 3907902"/>
              <a:gd name="connsiteX12" fmla="*/ 6997313 w 9041124"/>
              <a:gd name="connsiteY12" fmla="*/ 3798453 h 3907902"/>
              <a:gd name="connsiteX13" fmla="*/ 7206863 w 9041124"/>
              <a:gd name="connsiteY13" fmla="*/ 2541153 h 3907902"/>
              <a:gd name="connsiteX14" fmla="*/ 7216388 w 9041124"/>
              <a:gd name="connsiteY14" fmla="*/ 2312553 h 3907902"/>
              <a:gd name="connsiteX15" fmla="*/ 6797288 w 9041124"/>
              <a:gd name="connsiteY15" fmla="*/ 2198253 h 3907902"/>
              <a:gd name="connsiteX16" fmla="*/ 5501888 w 9041124"/>
              <a:gd name="connsiteY16" fmla="*/ 2379228 h 3907902"/>
              <a:gd name="connsiteX17" fmla="*/ 4730363 w 9041124"/>
              <a:gd name="connsiteY17" fmla="*/ 2322078 h 3907902"/>
              <a:gd name="connsiteX18" fmla="*/ 4111238 w 9041124"/>
              <a:gd name="connsiteY18" fmla="*/ 2817378 h 3907902"/>
              <a:gd name="connsiteX19" fmla="*/ 3434963 w 9041124"/>
              <a:gd name="connsiteY19" fmla="*/ 3398403 h 3907902"/>
              <a:gd name="connsiteX20" fmla="*/ 3073013 w 9041124"/>
              <a:gd name="connsiteY20" fmla="*/ 3379353 h 3907902"/>
              <a:gd name="connsiteX21" fmla="*/ 3625463 w 9041124"/>
              <a:gd name="connsiteY21" fmla="*/ 2865003 h 3907902"/>
              <a:gd name="connsiteX22" fmla="*/ 3958838 w 9041124"/>
              <a:gd name="connsiteY22" fmla="*/ 2474478 h 3907902"/>
              <a:gd name="connsiteX23" fmla="*/ 2615813 w 9041124"/>
              <a:gd name="connsiteY23" fmla="*/ 2407803 h 3907902"/>
              <a:gd name="connsiteX24" fmla="*/ 863213 w 9041124"/>
              <a:gd name="connsiteY24" fmla="*/ 2226828 h 3907902"/>
              <a:gd name="connsiteX25" fmla="*/ 120263 w 9041124"/>
              <a:gd name="connsiteY25" fmla="*/ 2626878 h 3907902"/>
              <a:gd name="connsiteX26" fmla="*/ 44063 w 9041124"/>
              <a:gd name="connsiteY26" fmla="*/ 2464953 h 3907902"/>
              <a:gd name="connsiteX27" fmla="*/ 558413 w 9041124"/>
              <a:gd name="connsiteY27" fmla="*/ 2064903 h 3907902"/>
              <a:gd name="connsiteX28" fmla="*/ 110738 w 9041124"/>
              <a:gd name="connsiteY28" fmla="*/ 1855353 h 3907902"/>
              <a:gd name="connsiteX29" fmla="*/ 110738 w 9041124"/>
              <a:gd name="connsiteY29" fmla="*/ 1579128 h 3907902"/>
              <a:gd name="connsiteX30" fmla="*/ 244088 w 9041124"/>
              <a:gd name="connsiteY30" fmla="*/ 1741053 h 3907902"/>
              <a:gd name="connsiteX0" fmla="*/ 244088 w 9041124"/>
              <a:gd name="connsiteY0" fmla="*/ 1741053 h 3855613"/>
              <a:gd name="connsiteX1" fmla="*/ 1453763 w 9041124"/>
              <a:gd name="connsiteY1" fmla="*/ 2017278 h 3855613"/>
              <a:gd name="connsiteX2" fmla="*/ 3425438 w 9041124"/>
              <a:gd name="connsiteY2" fmla="*/ 1941078 h 3855613"/>
              <a:gd name="connsiteX3" fmla="*/ 5873363 w 9041124"/>
              <a:gd name="connsiteY3" fmla="*/ 1750578 h 3855613"/>
              <a:gd name="connsiteX4" fmla="*/ 7616438 w 9041124"/>
              <a:gd name="connsiteY4" fmla="*/ 1207653 h 3855613"/>
              <a:gd name="connsiteX5" fmla="*/ 8426063 w 9041124"/>
              <a:gd name="connsiteY5" fmla="*/ 293253 h 3855613"/>
              <a:gd name="connsiteX6" fmla="*/ 8949938 w 9041124"/>
              <a:gd name="connsiteY6" fmla="*/ 17028 h 3855613"/>
              <a:gd name="connsiteX7" fmla="*/ 9035663 w 9041124"/>
              <a:gd name="connsiteY7" fmla="*/ 702828 h 3855613"/>
              <a:gd name="connsiteX8" fmla="*/ 9035663 w 9041124"/>
              <a:gd name="connsiteY8" fmla="*/ 2798328 h 3855613"/>
              <a:gd name="connsiteX9" fmla="*/ 9035663 w 9041124"/>
              <a:gd name="connsiteY9" fmla="*/ 3484128 h 3855613"/>
              <a:gd name="connsiteX10" fmla="*/ 8959463 w 9041124"/>
              <a:gd name="connsiteY10" fmla="*/ 3827028 h 3855613"/>
              <a:gd name="connsiteX11" fmla="*/ 8159363 w 9041124"/>
              <a:gd name="connsiteY11" fmla="*/ 3846078 h 3855613"/>
              <a:gd name="connsiteX12" fmla="*/ 6997313 w 9041124"/>
              <a:gd name="connsiteY12" fmla="*/ 3798453 h 3855613"/>
              <a:gd name="connsiteX13" fmla="*/ 7206863 w 9041124"/>
              <a:gd name="connsiteY13" fmla="*/ 2541153 h 3855613"/>
              <a:gd name="connsiteX14" fmla="*/ 7216388 w 9041124"/>
              <a:gd name="connsiteY14" fmla="*/ 2312553 h 3855613"/>
              <a:gd name="connsiteX15" fmla="*/ 6797288 w 9041124"/>
              <a:gd name="connsiteY15" fmla="*/ 2198253 h 3855613"/>
              <a:gd name="connsiteX16" fmla="*/ 5501888 w 9041124"/>
              <a:gd name="connsiteY16" fmla="*/ 2379228 h 3855613"/>
              <a:gd name="connsiteX17" fmla="*/ 4730363 w 9041124"/>
              <a:gd name="connsiteY17" fmla="*/ 2322078 h 3855613"/>
              <a:gd name="connsiteX18" fmla="*/ 4111238 w 9041124"/>
              <a:gd name="connsiteY18" fmla="*/ 2817378 h 3855613"/>
              <a:gd name="connsiteX19" fmla="*/ 3434963 w 9041124"/>
              <a:gd name="connsiteY19" fmla="*/ 3398403 h 3855613"/>
              <a:gd name="connsiteX20" fmla="*/ 3073013 w 9041124"/>
              <a:gd name="connsiteY20" fmla="*/ 3379353 h 3855613"/>
              <a:gd name="connsiteX21" fmla="*/ 3625463 w 9041124"/>
              <a:gd name="connsiteY21" fmla="*/ 2865003 h 3855613"/>
              <a:gd name="connsiteX22" fmla="*/ 3958838 w 9041124"/>
              <a:gd name="connsiteY22" fmla="*/ 2474478 h 3855613"/>
              <a:gd name="connsiteX23" fmla="*/ 2615813 w 9041124"/>
              <a:gd name="connsiteY23" fmla="*/ 2407803 h 3855613"/>
              <a:gd name="connsiteX24" fmla="*/ 863213 w 9041124"/>
              <a:gd name="connsiteY24" fmla="*/ 2226828 h 3855613"/>
              <a:gd name="connsiteX25" fmla="*/ 120263 w 9041124"/>
              <a:gd name="connsiteY25" fmla="*/ 2626878 h 3855613"/>
              <a:gd name="connsiteX26" fmla="*/ 44063 w 9041124"/>
              <a:gd name="connsiteY26" fmla="*/ 2464953 h 3855613"/>
              <a:gd name="connsiteX27" fmla="*/ 558413 w 9041124"/>
              <a:gd name="connsiteY27" fmla="*/ 2064903 h 3855613"/>
              <a:gd name="connsiteX28" fmla="*/ 110738 w 9041124"/>
              <a:gd name="connsiteY28" fmla="*/ 1855353 h 3855613"/>
              <a:gd name="connsiteX29" fmla="*/ 110738 w 9041124"/>
              <a:gd name="connsiteY29" fmla="*/ 1579128 h 3855613"/>
              <a:gd name="connsiteX30" fmla="*/ 244088 w 9041124"/>
              <a:gd name="connsiteY30" fmla="*/ 1741053 h 3855613"/>
              <a:gd name="connsiteX0" fmla="*/ 244088 w 9041124"/>
              <a:gd name="connsiteY0" fmla="*/ 1741053 h 3855613"/>
              <a:gd name="connsiteX1" fmla="*/ 1453763 w 9041124"/>
              <a:gd name="connsiteY1" fmla="*/ 2017278 h 3855613"/>
              <a:gd name="connsiteX2" fmla="*/ 3425438 w 9041124"/>
              <a:gd name="connsiteY2" fmla="*/ 1941078 h 3855613"/>
              <a:gd name="connsiteX3" fmla="*/ 5873363 w 9041124"/>
              <a:gd name="connsiteY3" fmla="*/ 1750578 h 3855613"/>
              <a:gd name="connsiteX4" fmla="*/ 7616438 w 9041124"/>
              <a:gd name="connsiteY4" fmla="*/ 1207653 h 3855613"/>
              <a:gd name="connsiteX5" fmla="*/ 8426063 w 9041124"/>
              <a:gd name="connsiteY5" fmla="*/ 293253 h 3855613"/>
              <a:gd name="connsiteX6" fmla="*/ 8949938 w 9041124"/>
              <a:gd name="connsiteY6" fmla="*/ 17028 h 3855613"/>
              <a:gd name="connsiteX7" fmla="*/ 9035663 w 9041124"/>
              <a:gd name="connsiteY7" fmla="*/ 702828 h 3855613"/>
              <a:gd name="connsiteX8" fmla="*/ 9035663 w 9041124"/>
              <a:gd name="connsiteY8" fmla="*/ 2798328 h 3855613"/>
              <a:gd name="connsiteX9" fmla="*/ 9035663 w 9041124"/>
              <a:gd name="connsiteY9" fmla="*/ 3484128 h 3855613"/>
              <a:gd name="connsiteX10" fmla="*/ 8959463 w 9041124"/>
              <a:gd name="connsiteY10" fmla="*/ 3827028 h 3855613"/>
              <a:gd name="connsiteX11" fmla="*/ 8159363 w 9041124"/>
              <a:gd name="connsiteY11" fmla="*/ 3846078 h 3855613"/>
              <a:gd name="connsiteX12" fmla="*/ 6997313 w 9041124"/>
              <a:gd name="connsiteY12" fmla="*/ 3798453 h 3855613"/>
              <a:gd name="connsiteX13" fmla="*/ 7206863 w 9041124"/>
              <a:gd name="connsiteY13" fmla="*/ 2541153 h 3855613"/>
              <a:gd name="connsiteX14" fmla="*/ 7216388 w 9041124"/>
              <a:gd name="connsiteY14" fmla="*/ 2312553 h 3855613"/>
              <a:gd name="connsiteX15" fmla="*/ 6797288 w 9041124"/>
              <a:gd name="connsiteY15" fmla="*/ 2198253 h 3855613"/>
              <a:gd name="connsiteX16" fmla="*/ 5597138 w 9041124"/>
              <a:gd name="connsiteY16" fmla="*/ 2274453 h 3855613"/>
              <a:gd name="connsiteX17" fmla="*/ 4730363 w 9041124"/>
              <a:gd name="connsiteY17" fmla="*/ 2322078 h 3855613"/>
              <a:gd name="connsiteX18" fmla="*/ 4111238 w 9041124"/>
              <a:gd name="connsiteY18" fmla="*/ 2817378 h 3855613"/>
              <a:gd name="connsiteX19" fmla="*/ 3434963 w 9041124"/>
              <a:gd name="connsiteY19" fmla="*/ 3398403 h 3855613"/>
              <a:gd name="connsiteX20" fmla="*/ 3073013 w 9041124"/>
              <a:gd name="connsiteY20" fmla="*/ 3379353 h 3855613"/>
              <a:gd name="connsiteX21" fmla="*/ 3625463 w 9041124"/>
              <a:gd name="connsiteY21" fmla="*/ 2865003 h 3855613"/>
              <a:gd name="connsiteX22" fmla="*/ 3958838 w 9041124"/>
              <a:gd name="connsiteY22" fmla="*/ 2474478 h 3855613"/>
              <a:gd name="connsiteX23" fmla="*/ 2615813 w 9041124"/>
              <a:gd name="connsiteY23" fmla="*/ 2407803 h 3855613"/>
              <a:gd name="connsiteX24" fmla="*/ 863213 w 9041124"/>
              <a:gd name="connsiteY24" fmla="*/ 2226828 h 3855613"/>
              <a:gd name="connsiteX25" fmla="*/ 120263 w 9041124"/>
              <a:gd name="connsiteY25" fmla="*/ 2626878 h 3855613"/>
              <a:gd name="connsiteX26" fmla="*/ 44063 w 9041124"/>
              <a:gd name="connsiteY26" fmla="*/ 2464953 h 3855613"/>
              <a:gd name="connsiteX27" fmla="*/ 558413 w 9041124"/>
              <a:gd name="connsiteY27" fmla="*/ 2064903 h 3855613"/>
              <a:gd name="connsiteX28" fmla="*/ 110738 w 9041124"/>
              <a:gd name="connsiteY28" fmla="*/ 1855353 h 3855613"/>
              <a:gd name="connsiteX29" fmla="*/ 110738 w 9041124"/>
              <a:gd name="connsiteY29" fmla="*/ 1579128 h 3855613"/>
              <a:gd name="connsiteX30" fmla="*/ 244088 w 9041124"/>
              <a:gd name="connsiteY30" fmla="*/ 1741053 h 3855613"/>
              <a:gd name="connsiteX0" fmla="*/ 244088 w 9041124"/>
              <a:gd name="connsiteY0" fmla="*/ 1741053 h 3855613"/>
              <a:gd name="connsiteX1" fmla="*/ 1453763 w 9041124"/>
              <a:gd name="connsiteY1" fmla="*/ 2017278 h 3855613"/>
              <a:gd name="connsiteX2" fmla="*/ 3425438 w 9041124"/>
              <a:gd name="connsiteY2" fmla="*/ 1941078 h 3855613"/>
              <a:gd name="connsiteX3" fmla="*/ 5873363 w 9041124"/>
              <a:gd name="connsiteY3" fmla="*/ 1750578 h 3855613"/>
              <a:gd name="connsiteX4" fmla="*/ 7616438 w 9041124"/>
              <a:gd name="connsiteY4" fmla="*/ 1207653 h 3855613"/>
              <a:gd name="connsiteX5" fmla="*/ 8426063 w 9041124"/>
              <a:gd name="connsiteY5" fmla="*/ 293253 h 3855613"/>
              <a:gd name="connsiteX6" fmla="*/ 8949938 w 9041124"/>
              <a:gd name="connsiteY6" fmla="*/ 17028 h 3855613"/>
              <a:gd name="connsiteX7" fmla="*/ 9035663 w 9041124"/>
              <a:gd name="connsiteY7" fmla="*/ 702828 h 3855613"/>
              <a:gd name="connsiteX8" fmla="*/ 9035663 w 9041124"/>
              <a:gd name="connsiteY8" fmla="*/ 2798328 h 3855613"/>
              <a:gd name="connsiteX9" fmla="*/ 9035663 w 9041124"/>
              <a:gd name="connsiteY9" fmla="*/ 3484128 h 3855613"/>
              <a:gd name="connsiteX10" fmla="*/ 8959463 w 9041124"/>
              <a:gd name="connsiteY10" fmla="*/ 3827028 h 3855613"/>
              <a:gd name="connsiteX11" fmla="*/ 8159363 w 9041124"/>
              <a:gd name="connsiteY11" fmla="*/ 3846078 h 3855613"/>
              <a:gd name="connsiteX12" fmla="*/ 6997313 w 9041124"/>
              <a:gd name="connsiteY12" fmla="*/ 3798453 h 3855613"/>
              <a:gd name="connsiteX13" fmla="*/ 7206863 w 9041124"/>
              <a:gd name="connsiteY13" fmla="*/ 2541153 h 3855613"/>
              <a:gd name="connsiteX14" fmla="*/ 7216388 w 9041124"/>
              <a:gd name="connsiteY14" fmla="*/ 2312553 h 3855613"/>
              <a:gd name="connsiteX15" fmla="*/ 6797288 w 9041124"/>
              <a:gd name="connsiteY15" fmla="*/ 2198253 h 3855613"/>
              <a:gd name="connsiteX16" fmla="*/ 5597138 w 9041124"/>
              <a:gd name="connsiteY16" fmla="*/ 2274453 h 3855613"/>
              <a:gd name="connsiteX17" fmla="*/ 4730363 w 9041124"/>
              <a:gd name="connsiteY17" fmla="*/ 2322078 h 3855613"/>
              <a:gd name="connsiteX18" fmla="*/ 4111238 w 9041124"/>
              <a:gd name="connsiteY18" fmla="*/ 2817378 h 3855613"/>
              <a:gd name="connsiteX19" fmla="*/ 3434963 w 9041124"/>
              <a:gd name="connsiteY19" fmla="*/ 3398403 h 3855613"/>
              <a:gd name="connsiteX20" fmla="*/ 2672963 w 9041124"/>
              <a:gd name="connsiteY20" fmla="*/ 3788928 h 3855613"/>
              <a:gd name="connsiteX21" fmla="*/ 3625463 w 9041124"/>
              <a:gd name="connsiteY21" fmla="*/ 2865003 h 3855613"/>
              <a:gd name="connsiteX22" fmla="*/ 3958838 w 9041124"/>
              <a:gd name="connsiteY22" fmla="*/ 2474478 h 3855613"/>
              <a:gd name="connsiteX23" fmla="*/ 2615813 w 9041124"/>
              <a:gd name="connsiteY23" fmla="*/ 2407803 h 3855613"/>
              <a:gd name="connsiteX24" fmla="*/ 863213 w 9041124"/>
              <a:gd name="connsiteY24" fmla="*/ 2226828 h 3855613"/>
              <a:gd name="connsiteX25" fmla="*/ 120263 w 9041124"/>
              <a:gd name="connsiteY25" fmla="*/ 2626878 h 3855613"/>
              <a:gd name="connsiteX26" fmla="*/ 44063 w 9041124"/>
              <a:gd name="connsiteY26" fmla="*/ 2464953 h 3855613"/>
              <a:gd name="connsiteX27" fmla="*/ 558413 w 9041124"/>
              <a:gd name="connsiteY27" fmla="*/ 2064903 h 3855613"/>
              <a:gd name="connsiteX28" fmla="*/ 110738 w 9041124"/>
              <a:gd name="connsiteY28" fmla="*/ 1855353 h 3855613"/>
              <a:gd name="connsiteX29" fmla="*/ 110738 w 9041124"/>
              <a:gd name="connsiteY29" fmla="*/ 1579128 h 3855613"/>
              <a:gd name="connsiteX30" fmla="*/ 244088 w 9041124"/>
              <a:gd name="connsiteY30" fmla="*/ 1741053 h 3855613"/>
              <a:gd name="connsiteX0" fmla="*/ 244088 w 9041124"/>
              <a:gd name="connsiteY0" fmla="*/ 1741053 h 3862203"/>
              <a:gd name="connsiteX1" fmla="*/ 1453763 w 9041124"/>
              <a:gd name="connsiteY1" fmla="*/ 2017278 h 3862203"/>
              <a:gd name="connsiteX2" fmla="*/ 3425438 w 9041124"/>
              <a:gd name="connsiteY2" fmla="*/ 1941078 h 3862203"/>
              <a:gd name="connsiteX3" fmla="*/ 5873363 w 9041124"/>
              <a:gd name="connsiteY3" fmla="*/ 1750578 h 3862203"/>
              <a:gd name="connsiteX4" fmla="*/ 7616438 w 9041124"/>
              <a:gd name="connsiteY4" fmla="*/ 1207653 h 3862203"/>
              <a:gd name="connsiteX5" fmla="*/ 8426063 w 9041124"/>
              <a:gd name="connsiteY5" fmla="*/ 293253 h 3862203"/>
              <a:gd name="connsiteX6" fmla="*/ 8949938 w 9041124"/>
              <a:gd name="connsiteY6" fmla="*/ 17028 h 3862203"/>
              <a:gd name="connsiteX7" fmla="*/ 9035663 w 9041124"/>
              <a:gd name="connsiteY7" fmla="*/ 702828 h 3862203"/>
              <a:gd name="connsiteX8" fmla="*/ 9035663 w 9041124"/>
              <a:gd name="connsiteY8" fmla="*/ 2798328 h 3862203"/>
              <a:gd name="connsiteX9" fmla="*/ 9035663 w 9041124"/>
              <a:gd name="connsiteY9" fmla="*/ 3484128 h 3862203"/>
              <a:gd name="connsiteX10" fmla="*/ 8959463 w 9041124"/>
              <a:gd name="connsiteY10" fmla="*/ 3827028 h 3862203"/>
              <a:gd name="connsiteX11" fmla="*/ 8159363 w 9041124"/>
              <a:gd name="connsiteY11" fmla="*/ 3846078 h 3862203"/>
              <a:gd name="connsiteX12" fmla="*/ 6997313 w 9041124"/>
              <a:gd name="connsiteY12" fmla="*/ 3798453 h 3862203"/>
              <a:gd name="connsiteX13" fmla="*/ 7206863 w 9041124"/>
              <a:gd name="connsiteY13" fmla="*/ 2541153 h 3862203"/>
              <a:gd name="connsiteX14" fmla="*/ 7216388 w 9041124"/>
              <a:gd name="connsiteY14" fmla="*/ 2312553 h 3862203"/>
              <a:gd name="connsiteX15" fmla="*/ 6797288 w 9041124"/>
              <a:gd name="connsiteY15" fmla="*/ 2198253 h 3862203"/>
              <a:gd name="connsiteX16" fmla="*/ 5597138 w 9041124"/>
              <a:gd name="connsiteY16" fmla="*/ 2274453 h 3862203"/>
              <a:gd name="connsiteX17" fmla="*/ 4730363 w 9041124"/>
              <a:gd name="connsiteY17" fmla="*/ 2322078 h 3862203"/>
              <a:gd name="connsiteX18" fmla="*/ 4111238 w 9041124"/>
              <a:gd name="connsiteY18" fmla="*/ 2817378 h 3862203"/>
              <a:gd name="connsiteX19" fmla="*/ 3149213 w 9041124"/>
              <a:gd name="connsiteY19" fmla="*/ 3693678 h 3862203"/>
              <a:gd name="connsiteX20" fmla="*/ 2672963 w 9041124"/>
              <a:gd name="connsiteY20" fmla="*/ 3788928 h 3862203"/>
              <a:gd name="connsiteX21" fmla="*/ 3625463 w 9041124"/>
              <a:gd name="connsiteY21" fmla="*/ 2865003 h 3862203"/>
              <a:gd name="connsiteX22" fmla="*/ 3958838 w 9041124"/>
              <a:gd name="connsiteY22" fmla="*/ 2474478 h 3862203"/>
              <a:gd name="connsiteX23" fmla="*/ 2615813 w 9041124"/>
              <a:gd name="connsiteY23" fmla="*/ 2407803 h 3862203"/>
              <a:gd name="connsiteX24" fmla="*/ 863213 w 9041124"/>
              <a:gd name="connsiteY24" fmla="*/ 2226828 h 3862203"/>
              <a:gd name="connsiteX25" fmla="*/ 120263 w 9041124"/>
              <a:gd name="connsiteY25" fmla="*/ 2626878 h 3862203"/>
              <a:gd name="connsiteX26" fmla="*/ 44063 w 9041124"/>
              <a:gd name="connsiteY26" fmla="*/ 2464953 h 3862203"/>
              <a:gd name="connsiteX27" fmla="*/ 558413 w 9041124"/>
              <a:gd name="connsiteY27" fmla="*/ 2064903 h 3862203"/>
              <a:gd name="connsiteX28" fmla="*/ 110738 w 9041124"/>
              <a:gd name="connsiteY28" fmla="*/ 1855353 h 3862203"/>
              <a:gd name="connsiteX29" fmla="*/ 110738 w 9041124"/>
              <a:gd name="connsiteY29" fmla="*/ 1579128 h 3862203"/>
              <a:gd name="connsiteX30" fmla="*/ 244088 w 9041124"/>
              <a:gd name="connsiteY30" fmla="*/ 1741053 h 3862203"/>
              <a:gd name="connsiteX0" fmla="*/ 244088 w 9041124"/>
              <a:gd name="connsiteY0" fmla="*/ 1741053 h 3885325"/>
              <a:gd name="connsiteX1" fmla="*/ 1453763 w 9041124"/>
              <a:gd name="connsiteY1" fmla="*/ 2017278 h 3885325"/>
              <a:gd name="connsiteX2" fmla="*/ 3425438 w 9041124"/>
              <a:gd name="connsiteY2" fmla="*/ 1941078 h 3885325"/>
              <a:gd name="connsiteX3" fmla="*/ 5873363 w 9041124"/>
              <a:gd name="connsiteY3" fmla="*/ 1750578 h 3885325"/>
              <a:gd name="connsiteX4" fmla="*/ 7616438 w 9041124"/>
              <a:gd name="connsiteY4" fmla="*/ 1207653 h 3885325"/>
              <a:gd name="connsiteX5" fmla="*/ 8426063 w 9041124"/>
              <a:gd name="connsiteY5" fmla="*/ 293253 h 3885325"/>
              <a:gd name="connsiteX6" fmla="*/ 8949938 w 9041124"/>
              <a:gd name="connsiteY6" fmla="*/ 17028 h 3885325"/>
              <a:gd name="connsiteX7" fmla="*/ 9035663 w 9041124"/>
              <a:gd name="connsiteY7" fmla="*/ 702828 h 3885325"/>
              <a:gd name="connsiteX8" fmla="*/ 9035663 w 9041124"/>
              <a:gd name="connsiteY8" fmla="*/ 2798328 h 3885325"/>
              <a:gd name="connsiteX9" fmla="*/ 9035663 w 9041124"/>
              <a:gd name="connsiteY9" fmla="*/ 3484128 h 3885325"/>
              <a:gd name="connsiteX10" fmla="*/ 8959463 w 9041124"/>
              <a:gd name="connsiteY10" fmla="*/ 3827028 h 3885325"/>
              <a:gd name="connsiteX11" fmla="*/ 8159363 w 9041124"/>
              <a:gd name="connsiteY11" fmla="*/ 3846078 h 3885325"/>
              <a:gd name="connsiteX12" fmla="*/ 6997313 w 9041124"/>
              <a:gd name="connsiteY12" fmla="*/ 3798453 h 3885325"/>
              <a:gd name="connsiteX13" fmla="*/ 7206863 w 9041124"/>
              <a:gd name="connsiteY13" fmla="*/ 2541153 h 3885325"/>
              <a:gd name="connsiteX14" fmla="*/ 7216388 w 9041124"/>
              <a:gd name="connsiteY14" fmla="*/ 2312553 h 3885325"/>
              <a:gd name="connsiteX15" fmla="*/ 6797288 w 9041124"/>
              <a:gd name="connsiteY15" fmla="*/ 2198253 h 3885325"/>
              <a:gd name="connsiteX16" fmla="*/ 5597138 w 9041124"/>
              <a:gd name="connsiteY16" fmla="*/ 2274453 h 3885325"/>
              <a:gd name="connsiteX17" fmla="*/ 4730363 w 9041124"/>
              <a:gd name="connsiteY17" fmla="*/ 2322078 h 3885325"/>
              <a:gd name="connsiteX18" fmla="*/ 4111238 w 9041124"/>
              <a:gd name="connsiteY18" fmla="*/ 2817378 h 3885325"/>
              <a:gd name="connsiteX19" fmla="*/ 3149213 w 9041124"/>
              <a:gd name="connsiteY19" fmla="*/ 3693678 h 3885325"/>
              <a:gd name="connsiteX20" fmla="*/ 2872988 w 9041124"/>
              <a:gd name="connsiteY20" fmla="*/ 3846079 h 3885325"/>
              <a:gd name="connsiteX21" fmla="*/ 2672963 w 9041124"/>
              <a:gd name="connsiteY21" fmla="*/ 3788928 h 3885325"/>
              <a:gd name="connsiteX22" fmla="*/ 3625463 w 9041124"/>
              <a:gd name="connsiteY22" fmla="*/ 2865003 h 3885325"/>
              <a:gd name="connsiteX23" fmla="*/ 3958838 w 9041124"/>
              <a:gd name="connsiteY23" fmla="*/ 2474478 h 3885325"/>
              <a:gd name="connsiteX24" fmla="*/ 2615813 w 9041124"/>
              <a:gd name="connsiteY24" fmla="*/ 2407803 h 3885325"/>
              <a:gd name="connsiteX25" fmla="*/ 863213 w 9041124"/>
              <a:gd name="connsiteY25" fmla="*/ 2226828 h 3885325"/>
              <a:gd name="connsiteX26" fmla="*/ 120263 w 9041124"/>
              <a:gd name="connsiteY26" fmla="*/ 2626878 h 3885325"/>
              <a:gd name="connsiteX27" fmla="*/ 44063 w 9041124"/>
              <a:gd name="connsiteY27" fmla="*/ 2464953 h 3885325"/>
              <a:gd name="connsiteX28" fmla="*/ 558413 w 9041124"/>
              <a:gd name="connsiteY28" fmla="*/ 2064903 h 3885325"/>
              <a:gd name="connsiteX29" fmla="*/ 110738 w 9041124"/>
              <a:gd name="connsiteY29" fmla="*/ 1855353 h 3885325"/>
              <a:gd name="connsiteX30" fmla="*/ 110738 w 9041124"/>
              <a:gd name="connsiteY30" fmla="*/ 1579128 h 3885325"/>
              <a:gd name="connsiteX31" fmla="*/ 244088 w 9041124"/>
              <a:gd name="connsiteY31" fmla="*/ 1741053 h 3885325"/>
              <a:gd name="connsiteX0" fmla="*/ 244088 w 9041124"/>
              <a:gd name="connsiteY0" fmla="*/ 1741053 h 3895490"/>
              <a:gd name="connsiteX1" fmla="*/ 1453763 w 9041124"/>
              <a:gd name="connsiteY1" fmla="*/ 2017278 h 3895490"/>
              <a:gd name="connsiteX2" fmla="*/ 3425438 w 9041124"/>
              <a:gd name="connsiteY2" fmla="*/ 1941078 h 3895490"/>
              <a:gd name="connsiteX3" fmla="*/ 5873363 w 9041124"/>
              <a:gd name="connsiteY3" fmla="*/ 1750578 h 3895490"/>
              <a:gd name="connsiteX4" fmla="*/ 7616438 w 9041124"/>
              <a:gd name="connsiteY4" fmla="*/ 1207653 h 3895490"/>
              <a:gd name="connsiteX5" fmla="*/ 8426063 w 9041124"/>
              <a:gd name="connsiteY5" fmla="*/ 293253 h 3895490"/>
              <a:gd name="connsiteX6" fmla="*/ 8949938 w 9041124"/>
              <a:gd name="connsiteY6" fmla="*/ 17028 h 3895490"/>
              <a:gd name="connsiteX7" fmla="*/ 9035663 w 9041124"/>
              <a:gd name="connsiteY7" fmla="*/ 702828 h 3895490"/>
              <a:gd name="connsiteX8" fmla="*/ 9035663 w 9041124"/>
              <a:gd name="connsiteY8" fmla="*/ 2798328 h 3895490"/>
              <a:gd name="connsiteX9" fmla="*/ 9035663 w 9041124"/>
              <a:gd name="connsiteY9" fmla="*/ 3484128 h 3895490"/>
              <a:gd name="connsiteX10" fmla="*/ 8959463 w 9041124"/>
              <a:gd name="connsiteY10" fmla="*/ 3827028 h 3895490"/>
              <a:gd name="connsiteX11" fmla="*/ 8159363 w 9041124"/>
              <a:gd name="connsiteY11" fmla="*/ 3846078 h 3895490"/>
              <a:gd name="connsiteX12" fmla="*/ 6997313 w 9041124"/>
              <a:gd name="connsiteY12" fmla="*/ 3798453 h 3895490"/>
              <a:gd name="connsiteX13" fmla="*/ 7206863 w 9041124"/>
              <a:gd name="connsiteY13" fmla="*/ 2541153 h 3895490"/>
              <a:gd name="connsiteX14" fmla="*/ 7216388 w 9041124"/>
              <a:gd name="connsiteY14" fmla="*/ 2312553 h 3895490"/>
              <a:gd name="connsiteX15" fmla="*/ 6797288 w 9041124"/>
              <a:gd name="connsiteY15" fmla="*/ 2198253 h 3895490"/>
              <a:gd name="connsiteX16" fmla="*/ 5597138 w 9041124"/>
              <a:gd name="connsiteY16" fmla="*/ 2274453 h 3895490"/>
              <a:gd name="connsiteX17" fmla="*/ 4730363 w 9041124"/>
              <a:gd name="connsiteY17" fmla="*/ 2322078 h 3895490"/>
              <a:gd name="connsiteX18" fmla="*/ 4111238 w 9041124"/>
              <a:gd name="connsiteY18" fmla="*/ 2817378 h 3895490"/>
              <a:gd name="connsiteX19" fmla="*/ 3149213 w 9041124"/>
              <a:gd name="connsiteY19" fmla="*/ 3693678 h 3895490"/>
              <a:gd name="connsiteX20" fmla="*/ 2930138 w 9041124"/>
              <a:gd name="connsiteY20" fmla="*/ 3865129 h 3895490"/>
              <a:gd name="connsiteX21" fmla="*/ 2672963 w 9041124"/>
              <a:gd name="connsiteY21" fmla="*/ 3788928 h 3895490"/>
              <a:gd name="connsiteX22" fmla="*/ 3625463 w 9041124"/>
              <a:gd name="connsiteY22" fmla="*/ 2865003 h 3895490"/>
              <a:gd name="connsiteX23" fmla="*/ 3958838 w 9041124"/>
              <a:gd name="connsiteY23" fmla="*/ 2474478 h 3895490"/>
              <a:gd name="connsiteX24" fmla="*/ 2615813 w 9041124"/>
              <a:gd name="connsiteY24" fmla="*/ 2407803 h 3895490"/>
              <a:gd name="connsiteX25" fmla="*/ 863213 w 9041124"/>
              <a:gd name="connsiteY25" fmla="*/ 2226828 h 3895490"/>
              <a:gd name="connsiteX26" fmla="*/ 120263 w 9041124"/>
              <a:gd name="connsiteY26" fmla="*/ 2626878 h 3895490"/>
              <a:gd name="connsiteX27" fmla="*/ 44063 w 9041124"/>
              <a:gd name="connsiteY27" fmla="*/ 2464953 h 3895490"/>
              <a:gd name="connsiteX28" fmla="*/ 558413 w 9041124"/>
              <a:gd name="connsiteY28" fmla="*/ 2064903 h 3895490"/>
              <a:gd name="connsiteX29" fmla="*/ 110738 w 9041124"/>
              <a:gd name="connsiteY29" fmla="*/ 1855353 h 3895490"/>
              <a:gd name="connsiteX30" fmla="*/ 110738 w 9041124"/>
              <a:gd name="connsiteY30" fmla="*/ 1579128 h 3895490"/>
              <a:gd name="connsiteX31" fmla="*/ 244088 w 9041124"/>
              <a:gd name="connsiteY31" fmla="*/ 1741053 h 3895490"/>
              <a:gd name="connsiteX0" fmla="*/ 244088 w 9041124"/>
              <a:gd name="connsiteY0" fmla="*/ 1741053 h 3895490"/>
              <a:gd name="connsiteX1" fmla="*/ 1453763 w 9041124"/>
              <a:gd name="connsiteY1" fmla="*/ 2017278 h 3895490"/>
              <a:gd name="connsiteX2" fmla="*/ 3425438 w 9041124"/>
              <a:gd name="connsiteY2" fmla="*/ 1941078 h 3895490"/>
              <a:gd name="connsiteX3" fmla="*/ 5873363 w 9041124"/>
              <a:gd name="connsiteY3" fmla="*/ 1750578 h 3895490"/>
              <a:gd name="connsiteX4" fmla="*/ 7616438 w 9041124"/>
              <a:gd name="connsiteY4" fmla="*/ 1207653 h 3895490"/>
              <a:gd name="connsiteX5" fmla="*/ 8426063 w 9041124"/>
              <a:gd name="connsiteY5" fmla="*/ 293253 h 3895490"/>
              <a:gd name="connsiteX6" fmla="*/ 8949938 w 9041124"/>
              <a:gd name="connsiteY6" fmla="*/ 17028 h 3895490"/>
              <a:gd name="connsiteX7" fmla="*/ 9035663 w 9041124"/>
              <a:gd name="connsiteY7" fmla="*/ 702828 h 3895490"/>
              <a:gd name="connsiteX8" fmla="*/ 9035663 w 9041124"/>
              <a:gd name="connsiteY8" fmla="*/ 2798328 h 3895490"/>
              <a:gd name="connsiteX9" fmla="*/ 9035663 w 9041124"/>
              <a:gd name="connsiteY9" fmla="*/ 3484128 h 3895490"/>
              <a:gd name="connsiteX10" fmla="*/ 8959463 w 9041124"/>
              <a:gd name="connsiteY10" fmla="*/ 3827028 h 3895490"/>
              <a:gd name="connsiteX11" fmla="*/ 8159363 w 9041124"/>
              <a:gd name="connsiteY11" fmla="*/ 3846078 h 3895490"/>
              <a:gd name="connsiteX12" fmla="*/ 6997313 w 9041124"/>
              <a:gd name="connsiteY12" fmla="*/ 3798453 h 3895490"/>
              <a:gd name="connsiteX13" fmla="*/ 7206863 w 9041124"/>
              <a:gd name="connsiteY13" fmla="*/ 2541153 h 3895490"/>
              <a:gd name="connsiteX14" fmla="*/ 7216388 w 9041124"/>
              <a:gd name="connsiteY14" fmla="*/ 2312553 h 3895490"/>
              <a:gd name="connsiteX15" fmla="*/ 6797288 w 9041124"/>
              <a:gd name="connsiteY15" fmla="*/ 2198253 h 3895490"/>
              <a:gd name="connsiteX16" fmla="*/ 5597138 w 9041124"/>
              <a:gd name="connsiteY16" fmla="*/ 2274453 h 3895490"/>
              <a:gd name="connsiteX17" fmla="*/ 4730363 w 9041124"/>
              <a:gd name="connsiteY17" fmla="*/ 2322078 h 3895490"/>
              <a:gd name="connsiteX18" fmla="*/ 4111238 w 9041124"/>
              <a:gd name="connsiteY18" fmla="*/ 2817378 h 3895490"/>
              <a:gd name="connsiteX19" fmla="*/ 3149213 w 9041124"/>
              <a:gd name="connsiteY19" fmla="*/ 3693678 h 3895490"/>
              <a:gd name="connsiteX20" fmla="*/ 2930138 w 9041124"/>
              <a:gd name="connsiteY20" fmla="*/ 3865129 h 3895490"/>
              <a:gd name="connsiteX21" fmla="*/ 2672963 w 9041124"/>
              <a:gd name="connsiteY21" fmla="*/ 3788928 h 3895490"/>
              <a:gd name="connsiteX22" fmla="*/ 3625463 w 9041124"/>
              <a:gd name="connsiteY22" fmla="*/ 2865003 h 3895490"/>
              <a:gd name="connsiteX23" fmla="*/ 3958838 w 9041124"/>
              <a:gd name="connsiteY23" fmla="*/ 2474478 h 3895490"/>
              <a:gd name="connsiteX24" fmla="*/ 2615813 w 9041124"/>
              <a:gd name="connsiteY24" fmla="*/ 2341128 h 3895490"/>
              <a:gd name="connsiteX25" fmla="*/ 863213 w 9041124"/>
              <a:gd name="connsiteY25" fmla="*/ 2226828 h 3895490"/>
              <a:gd name="connsiteX26" fmla="*/ 120263 w 9041124"/>
              <a:gd name="connsiteY26" fmla="*/ 2626878 h 3895490"/>
              <a:gd name="connsiteX27" fmla="*/ 44063 w 9041124"/>
              <a:gd name="connsiteY27" fmla="*/ 2464953 h 3895490"/>
              <a:gd name="connsiteX28" fmla="*/ 558413 w 9041124"/>
              <a:gd name="connsiteY28" fmla="*/ 2064903 h 3895490"/>
              <a:gd name="connsiteX29" fmla="*/ 110738 w 9041124"/>
              <a:gd name="connsiteY29" fmla="*/ 1855353 h 3895490"/>
              <a:gd name="connsiteX30" fmla="*/ 110738 w 9041124"/>
              <a:gd name="connsiteY30" fmla="*/ 1579128 h 3895490"/>
              <a:gd name="connsiteX31" fmla="*/ 244088 w 9041124"/>
              <a:gd name="connsiteY31" fmla="*/ 1741053 h 3895490"/>
              <a:gd name="connsiteX0" fmla="*/ 244088 w 9041124"/>
              <a:gd name="connsiteY0" fmla="*/ 1741053 h 3895490"/>
              <a:gd name="connsiteX1" fmla="*/ 1463288 w 9041124"/>
              <a:gd name="connsiteY1" fmla="*/ 1960128 h 3895490"/>
              <a:gd name="connsiteX2" fmla="*/ 3425438 w 9041124"/>
              <a:gd name="connsiteY2" fmla="*/ 1941078 h 3895490"/>
              <a:gd name="connsiteX3" fmla="*/ 5873363 w 9041124"/>
              <a:gd name="connsiteY3" fmla="*/ 1750578 h 3895490"/>
              <a:gd name="connsiteX4" fmla="*/ 7616438 w 9041124"/>
              <a:gd name="connsiteY4" fmla="*/ 1207653 h 3895490"/>
              <a:gd name="connsiteX5" fmla="*/ 8426063 w 9041124"/>
              <a:gd name="connsiteY5" fmla="*/ 293253 h 3895490"/>
              <a:gd name="connsiteX6" fmla="*/ 8949938 w 9041124"/>
              <a:gd name="connsiteY6" fmla="*/ 17028 h 3895490"/>
              <a:gd name="connsiteX7" fmla="*/ 9035663 w 9041124"/>
              <a:gd name="connsiteY7" fmla="*/ 702828 h 3895490"/>
              <a:gd name="connsiteX8" fmla="*/ 9035663 w 9041124"/>
              <a:gd name="connsiteY8" fmla="*/ 2798328 h 3895490"/>
              <a:gd name="connsiteX9" fmla="*/ 9035663 w 9041124"/>
              <a:gd name="connsiteY9" fmla="*/ 3484128 h 3895490"/>
              <a:gd name="connsiteX10" fmla="*/ 8959463 w 9041124"/>
              <a:gd name="connsiteY10" fmla="*/ 3827028 h 3895490"/>
              <a:gd name="connsiteX11" fmla="*/ 8159363 w 9041124"/>
              <a:gd name="connsiteY11" fmla="*/ 3846078 h 3895490"/>
              <a:gd name="connsiteX12" fmla="*/ 6997313 w 9041124"/>
              <a:gd name="connsiteY12" fmla="*/ 3798453 h 3895490"/>
              <a:gd name="connsiteX13" fmla="*/ 7206863 w 9041124"/>
              <a:gd name="connsiteY13" fmla="*/ 2541153 h 3895490"/>
              <a:gd name="connsiteX14" fmla="*/ 7216388 w 9041124"/>
              <a:gd name="connsiteY14" fmla="*/ 2312553 h 3895490"/>
              <a:gd name="connsiteX15" fmla="*/ 6797288 w 9041124"/>
              <a:gd name="connsiteY15" fmla="*/ 2198253 h 3895490"/>
              <a:gd name="connsiteX16" fmla="*/ 5597138 w 9041124"/>
              <a:gd name="connsiteY16" fmla="*/ 2274453 h 3895490"/>
              <a:gd name="connsiteX17" fmla="*/ 4730363 w 9041124"/>
              <a:gd name="connsiteY17" fmla="*/ 2322078 h 3895490"/>
              <a:gd name="connsiteX18" fmla="*/ 4111238 w 9041124"/>
              <a:gd name="connsiteY18" fmla="*/ 2817378 h 3895490"/>
              <a:gd name="connsiteX19" fmla="*/ 3149213 w 9041124"/>
              <a:gd name="connsiteY19" fmla="*/ 3693678 h 3895490"/>
              <a:gd name="connsiteX20" fmla="*/ 2930138 w 9041124"/>
              <a:gd name="connsiteY20" fmla="*/ 3865129 h 3895490"/>
              <a:gd name="connsiteX21" fmla="*/ 2672963 w 9041124"/>
              <a:gd name="connsiteY21" fmla="*/ 3788928 h 3895490"/>
              <a:gd name="connsiteX22" fmla="*/ 3625463 w 9041124"/>
              <a:gd name="connsiteY22" fmla="*/ 2865003 h 3895490"/>
              <a:gd name="connsiteX23" fmla="*/ 3958838 w 9041124"/>
              <a:gd name="connsiteY23" fmla="*/ 2474478 h 3895490"/>
              <a:gd name="connsiteX24" fmla="*/ 2615813 w 9041124"/>
              <a:gd name="connsiteY24" fmla="*/ 2341128 h 3895490"/>
              <a:gd name="connsiteX25" fmla="*/ 863213 w 9041124"/>
              <a:gd name="connsiteY25" fmla="*/ 2226828 h 3895490"/>
              <a:gd name="connsiteX26" fmla="*/ 120263 w 9041124"/>
              <a:gd name="connsiteY26" fmla="*/ 2626878 h 3895490"/>
              <a:gd name="connsiteX27" fmla="*/ 44063 w 9041124"/>
              <a:gd name="connsiteY27" fmla="*/ 2464953 h 3895490"/>
              <a:gd name="connsiteX28" fmla="*/ 558413 w 9041124"/>
              <a:gd name="connsiteY28" fmla="*/ 2064903 h 3895490"/>
              <a:gd name="connsiteX29" fmla="*/ 110738 w 9041124"/>
              <a:gd name="connsiteY29" fmla="*/ 1855353 h 3895490"/>
              <a:gd name="connsiteX30" fmla="*/ 110738 w 9041124"/>
              <a:gd name="connsiteY30" fmla="*/ 1579128 h 3895490"/>
              <a:gd name="connsiteX31" fmla="*/ 244088 w 9041124"/>
              <a:gd name="connsiteY31" fmla="*/ 1741053 h 3895490"/>
              <a:gd name="connsiteX0" fmla="*/ 246061 w 9043097"/>
              <a:gd name="connsiteY0" fmla="*/ 1741053 h 3895490"/>
              <a:gd name="connsiteX1" fmla="*/ 1465261 w 9043097"/>
              <a:gd name="connsiteY1" fmla="*/ 1960128 h 3895490"/>
              <a:gd name="connsiteX2" fmla="*/ 3427411 w 9043097"/>
              <a:gd name="connsiteY2" fmla="*/ 1941078 h 3895490"/>
              <a:gd name="connsiteX3" fmla="*/ 5875336 w 9043097"/>
              <a:gd name="connsiteY3" fmla="*/ 1750578 h 3895490"/>
              <a:gd name="connsiteX4" fmla="*/ 7618411 w 9043097"/>
              <a:gd name="connsiteY4" fmla="*/ 1207653 h 3895490"/>
              <a:gd name="connsiteX5" fmla="*/ 8428036 w 9043097"/>
              <a:gd name="connsiteY5" fmla="*/ 293253 h 3895490"/>
              <a:gd name="connsiteX6" fmla="*/ 8951911 w 9043097"/>
              <a:gd name="connsiteY6" fmla="*/ 17028 h 3895490"/>
              <a:gd name="connsiteX7" fmla="*/ 9037636 w 9043097"/>
              <a:gd name="connsiteY7" fmla="*/ 702828 h 3895490"/>
              <a:gd name="connsiteX8" fmla="*/ 9037636 w 9043097"/>
              <a:gd name="connsiteY8" fmla="*/ 2798328 h 3895490"/>
              <a:gd name="connsiteX9" fmla="*/ 9037636 w 9043097"/>
              <a:gd name="connsiteY9" fmla="*/ 3484128 h 3895490"/>
              <a:gd name="connsiteX10" fmla="*/ 8961436 w 9043097"/>
              <a:gd name="connsiteY10" fmla="*/ 3827028 h 3895490"/>
              <a:gd name="connsiteX11" fmla="*/ 8161336 w 9043097"/>
              <a:gd name="connsiteY11" fmla="*/ 3846078 h 3895490"/>
              <a:gd name="connsiteX12" fmla="*/ 6999286 w 9043097"/>
              <a:gd name="connsiteY12" fmla="*/ 3798453 h 3895490"/>
              <a:gd name="connsiteX13" fmla="*/ 7208836 w 9043097"/>
              <a:gd name="connsiteY13" fmla="*/ 2541153 h 3895490"/>
              <a:gd name="connsiteX14" fmla="*/ 7218361 w 9043097"/>
              <a:gd name="connsiteY14" fmla="*/ 2312553 h 3895490"/>
              <a:gd name="connsiteX15" fmla="*/ 6799261 w 9043097"/>
              <a:gd name="connsiteY15" fmla="*/ 2198253 h 3895490"/>
              <a:gd name="connsiteX16" fmla="*/ 5599111 w 9043097"/>
              <a:gd name="connsiteY16" fmla="*/ 2274453 h 3895490"/>
              <a:gd name="connsiteX17" fmla="*/ 4732336 w 9043097"/>
              <a:gd name="connsiteY17" fmla="*/ 2322078 h 3895490"/>
              <a:gd name="connsiteX18" fmla="*/ 4113211 w 9043097"/>
              <a:gd name="connsiteY18" fmla="*/ 2817378 h 3895490"/>
              <a:gd name="connsiteX19" fmla="*/ 3151186 w 9043097"/>
              <a:gd name="connsiteY19" fmla="*/ 3693678 h 3895490"/>
              <a:gd name="connsiteX20" fmla="*/ 2932111 w 9043097"/>
              <a:gd name="connsiteY20" fmla="*/ 3865129 h 3895490"/>
              <a:gd name="connsiteX21" fmla="*/ 2674936 w 9043097"/>
              <a:gd name="connsiteY21" fmla="*/ 3788928 h 3895490"/>
              <a:gd name="connsiteX22" fmla="*/ 3627436 w 9043097"/>
              <a:gd name="connsiteY22" fmla="*/ 2865003 h 3895490"/>
              <a:gd name="connsiteX23" fmla="*/ 3960811 w 9043097"/>
              <a:gd name="connsiteY23" fmla="*/ 2474478 h 3895490"/>
              <a:gd name="connsiteX24" fmla="*/ 2617786 w 9043097"/>
              <a:gd name="connsiteY24" fmla="*/ 2341128 h 3895490"/>
              <a:gd name="connsiteX25" fmla="*/ 865186 w 9043097"/>
              <a:gd name="connsiteY25" fmla="*/ 2226828 h 3895490"/>
              <a:gd name="connsiteX26" fmla="*/ 122236 w 9043097"/>
              <a:gd name="connsiteY26" fmla="*/ 2626878 h 3895490"/>
              <a:gd name="connsiteX27" fmla="*/ 46036 w 9043097"/>
              <a:gd name="connsiteY27" fmla="*/ 2464953 h 3895490"/>
              <a:gd name="connsiteX28" fmla="*/ 560386 w 9043097"/>
              <a:gd name="connsiteY28" fmla="*/ 2064903 h 3895490"/>
              <a:gd name="connsiteX29" fmla="*/ 112711 w 9043097"/>
              <a:gd name="connsiteY29" fmla="*/ 1855353 h 3895490"/>
              <a:gd name="connsiteX30" fmla="*/ 7936 w 9043097"/>
              <a:gd name="connsiteY30" fmla="*/ 1588653 h 3895490"/>
              <a:gd name="connsiteX31" fmla="*/ 246061 w 9043097"/>
              <a:gd name="connsiteY31" fmla="*/ 1741053 h 3895490"/>
              <a:gd name="connsiteX0" fmla="*/ 260641 w 9057677"/>
              <a:gd name="connsiteY0" fmla="*/ 1741053 h 3895490"/>
              <a:gd name="connsiteX1" fmla="*/ 1479841 w 9057677"/>
              <a:gd name="connsiteY1" fmla="*/ 1960128 h 3895490"/>
              <a:gd name="connsiteX2" fmla="*/ 3441991 w 9057677"/>
              <a:gd name="connsiteY2" fmla="*/ 1941078 h 3895490"/>
              <a:gd name="connsiteX3" fmla="*/ 5889916 w 9057677"/>
              <a:gd name="connsiteY3" fmla="*/ 1750578 h 3895490"/>
              <a:gd name="connsiteX4" fmla="*/ 7632991 w 9057677"/>
              <a:gd name="connsiteY4" fmla="*/ 1207653 h 3895490"/>
              <a:gd name="connsiteX5" fmla="*/ 8442616 w 9057677"/>
              <a:gd name="connsiteY5" fmla="*/ 293253 h 3895490"/>
              <a:gd name="connsiteX6" fmla="*/ 8966491 w 9057677"/>
              <a:gd name="connsiteY6" fmla="*/ 17028 h 3895490"/>
              <a:gd name="connsiteX7" fmla="*/ 9052216 w 9057677"/>
              <a:gd name="connsiteY7" fmla="*/ 702828 h 3895490"/>
              <a:gd name="connsiteX8" fmla="*/ 9052216 w 9057677"/>
              <a:gd name="connsiteY8" fmla="*/ 2798328 h 3895490"/>
              <a:gd name="connsiteX9" fmla="*/ 9052216 w 9057677"/>
              <a:gd name="connsiteY9" fmla="*/ 3484128 h 3895490"/>
              <a:gd name="connsiteX10" fmla="*/ 8976016 w 9057677"/>
              <a:gd name="connsiteY10" fmla="*/ 3827028 h 3895490"/>
              <a:gd name="connsiteX11" fmla="*/ 8175916 w 9057677"/>
              <a:gd name="connsiteY11" fmla="*/ 3846078 h 3895490"/>
              <a:gd name="connsiteX12" fmla="*/ 7013866 w 9057677"/>
              <a:gd name="connsiteY12" fmla="*/ 3798453 h 3895490"/>
              <a:gd name="connsiteX13" fmla="*/ 7223416 w 9057677"/>
              <a:gd name="connsiteY13" fmla="*/ 2541153 h 3895490"/>
              <a:gd name="connsiteX14" fmla="*/ 7232941 w 9057677"/>
              <a:gd name="connsiteY14" fmla="*/ 2312553 h 3895490"/>
              <a:gd name="connsiteX15" fmla="*/ 6813841 w 9057677"/>
              <a:gd name="connsiteY15" fmla="*/ 2198253 h 3895490"/>
              <a:gd name="connsiteX16" fmla="*/ 5613691 w 9057677"/>
              <a:gd name="connsiteY16" fmla="*/ 2274453 h 3895490"/>
              <a:gd name="connsiteX17" fmla="*/ 4746916 w 9057677"/>
              <a:gd name="connsiteY17" fmla="*/ 2322078 h 3895490"/>
              <a:gd name="connsiteX18" fmla="*/ 4127791 w 9057677"/>
              <a:gd name="connsiteY18" fmla="*/ 2817378 h 3895490"/>
              <a:gd name="connsiteX19" fmla="*/ 3165766 w 9057677"/>
              <a:gd name="connsiteY19" fmla="*/ 3693678 h 3895490"/>
              <a:gd name="connsiteX20" fmla="*/ 2946691 w 9057677"/>
              <a:gd name="connsiteY20" fmla="*/ 3865129 h 3895490"/>
              <a:gd name="connsiteX21" fmla="*/ 2689516 w 9057677"/>
              <a:gd name="connsiteY21" fmla="*/ 3788928 h 3895490"/>
              <a:gd name="connsiteX22" fmla="*/ 3642016 w 9057677"/>
              <a:gd name="connsiteY22" fmla="*/ 2865003 h 3895490"/>
              <a:gd name="connsiteX23" fmla="*/ 3975391 w 9057677"/>
              <a:gd name="connsiteY23" fmla="*/ 2474478 h 3895490"/>
              <a:gd name="connsiteX24" fmla="*/ 2632366 w 9057677"/>
              <a:gd name="connsiteY24" fmla="*/ 2341128 h 3895490"/>
              <a:gd name="connsiteX25" fmla="*/ 879766 w 9057677"/>
              <a:gd name="connsiteY25" fmla="*/ 2226828 h 3895490"/>
              <a:gd name="connsiteX26" fmla="*/ 136816 w 9057677"/>
              <a:gd name="connsiteY26" fmla="*/ 2626878 h 3895490"/>
              <a:gd name="connsiteX27" fmla="*/ 60616 w 9057677"/>
              <a:gd name="connsiteY27" fmla="*/ 2464953 h 3895490"/>
              <a:gd name="connsiteX28" fmla="*/ 574966 w 9057677"/>
              <a:gd name="connsiteY28" fmla="*/ 2064903 h 3895490"/>
              <a:gd name="connsiteX29" fmla="*/ 60616 w 9057677"/>
              <a:gd name="connsiteY29" fmla="*/ 1874403 h 3895490"/>
              <a:gd name="connsiteX30" fmla="*/ 22516 w 9057677"/>
              <a:gd name="connsiteY30" fmla="*/ 1588653 h 3895490"/>
              <a:gd name="connsiteX31" fmla="*/ 260641 w 9057677"/>
              <a:gd name="connsiteY31" fmla="*/ 1741053 h 3895490"/>
              <a:gd name="connsiteX0" fmla="*/ 260641 w 9057677"/>
              <a:gd name="connsiteY0" fmla="*/ 1741053 h 3895490"/>
              <a:gd name="connsiteX1" fmla="*/ 1479841 w 9057677"/>
              <a:gd name="connsiteY1" fmla="*/ 1960128 h 3895490"/>
              <a:gd name="connsiteX2" fmla="*/ 3441991 w 9057677"/>
              <a:gd name="connsiteY2" fmla="*/ 1941078 h 3895490"/>
              <a:gd name="connsiteX3" fmla="*/ 5889916 w 9057677"/>
              <a:gd name="connsiteY3" fmla="*/ 1750578 h 3895490"/>
              <a:gd name="connsiteX4" fmla="*/ 7632991 w 9057677"/>
              <a:gd name="connsiteY4" fmla="*/ 1207653 h 3895490"/>
              <a:gd name="connsiteX5" fmla="*/ 8442616 w 9057677"/>
              <a:gd name="connsiteY5" fmla="*/ 293253 h 3895490"/>
              <a:gd name="connsiteX6" fmla="*/ 8966491 w 9057677"/>
              <a:gd name="connsiteY6" fmla="*/ 17028 h 3895490"/>
              <a:gd name="connsiteX7" fmla="*/ 9052216 w 9057677"/>
              <a:gd name="connsiteY7" fmla="*/ 702828 h 3895490"/>
              <a:gd name="connsiteX8" fmla="*/ 9052216 w 9057677"/>
              <a:gd name="connsiteY8" fmla="*/ 2798328 h 3895490"/>
              <a:gd name="connsiteX9" fmla="*/ 9052216 w 9057677"/>
              <a:gd name="connsiteY9" fmla="*/ 3484128 h 3895490"/>
              <a:gd name="connsiteX10" fmla="*/ 8976016 w 9057677"/>
              <a:gd name="connsiteY10" fmla="*/ 3827028 h 3895490"/>
              <a:gd name="connsiteX11" fmla="*/ 8175916 w 9057677"/>
              <a:gd name="connsiteY11" fmla="*/ 3846078 h 3895490"/>
              <a:gd name="connsiteX12" fmla="*/ 7013866 w 9057677"/>
              <a:gd name="connsiteY12" fmla="*/ 3798453 h 3895490"/>
              <a:gd name="connsiteX13" fmla="*/ 7223416 w 9057677"/>
              <a:gd name="connsiteY13" fmla="*/ 2541153 h 3895490"/>
              <a:gd name="connsiteX14" fmla="*/ 7232941 w 9057677"/>
              <a:gd name="connsiteY14" fmla="*/ 2312553 h 3895490"/>
              <a:gd name="connsiteX15" fmla="*/ 6813841 w 9057677"/>
              <a:gd name="connsiteY15" fmla="*/ 2198253 h 3895490"/>
              <a:gd name="connsiteX16" fmla="*/ 5613691 w 9057677"/>
              <a:gd name="connsiteY16" fmla="*/ 2274453 h 3895490"/>
              <a:gd name="connsiteX17" fmla="*/ 4746916 w 9057677"/>
              <a:gd name="connsiteY17" fmla="*/ 2322078 h 3895490"/>
              <a:gd name="connsiteX18" fmla="*/ 4127791 w 9057677"/>
              <a:gd name="connsiteY18" fmla="*/ 2817378 h 3895490"/>
              <a:gd name="connsiteX19" fmla="*/ 3165766 w 9057677"/>
              <a:gd name="connsiteY19" fmla="*/ 3693678 h 3895490"/>
              <a:gd name="connsiteX20" fmla="*/ 2946691 w 9057677"/>
              <a:gd name="connsiteY20" fmla="*/ 3865129 h 3895490"/>
              <a:gd name="connsiteX21" fmla="*/ 2689516 w 9057677"/>
              <a:gd name="connsiteY21" fmla="*/ 3788928 h 3895490"/>
              <a:gd name="connsiteX22" fmla="*/ 3642016 w 9057677"/>
              <a:gd name="connsiteY22" fmla="*/ 2865003 h 3895490"/>
              <a:gd name="connsiteX23" fmla="*/ 3975391 w 9057677"/>
              <a:gd name="connsiteY23" fmla="*/ 2474478 h 3895490"/>
              <a:gd name="connsiteX24" fmla="*/ 2632366 w 9057677"/>
              <a:gd name="connsiteY24" fmla="*/ 2341128 h 3895490"/>
              <a:gd name="connsiteX25" fmla="*/ 879766 w 9057677"/>
              <a:gd name="connsiteY25" fmla="*/ 2226828 h 3895490"/>
              <a:gd name="connsiteX26" fmla="*/ 136816 w 9057677"/>
              <a:gd name="connsiteY26" fmla="*/ 2626878 h 3895490"/>
              <a:gd name="connsiteX27" fmla="*/ 60616 w 9057677"/>
              <a:gd name="connsiteY27" fmla="*/ 2464953 h 3895490"/>
              <a:gd name="connsiteX28" fmla="*/ 574966 w 9057677"/>
              <a:gd name="connsiteY28" fmla="*/ 2064903 h 3895490"/>
              <a:gd name="connsiteX29" fmla="*/ 60616 w 9057677"/>
              <a:gd name="connsiteY29" fmla="*/ 1874403 h 3895490"/>
              <a:gd name="connsiteX30" fmla="*/ 22516 w 9057677"/>
              <a:gd name="connsiteY30" fmla="*/ 1588653 h 3895490"/>
              <a:gd name="connsiteX31" fmla="*/ 260641 w 9057677"/>
              <a:gd name="connsiteY31" fmla="*/ 1741053 h 3895490"/>
              <a:gd name="connsiteX0" fmla="*/ 248779 w 9045815"/>
              <a:gd name="connsiteY0" fmla="*/ 1741053 h 3895490"/>
              <a:gd name="connsiteX1" fmla="*/ 1467979 w 9045815"/>
              <a:gd name="connsiteY1" fmla="*/ 1960128 h 3895490"/>
              <a:gd name="connsiteX2" fmla="*/ 3430129 w 9045815"/>
              <a:gd name="connsiteY2" fmla="*/ 1941078 h 3895490"/>
              <a:gd name="connsiteX3" fmla="*/ 5878054 w 9045815"/>
              <a:gd name="connsiteY3" fmla="*/ 1750578 h 3895490"/>
              <a:gd name="connsiteX4" fmla="*/ 7621129 w 9045815"/>
              <a:gd name="connsiteY4" fmla="*/ 1207653 h 3895490"/>
              <a:gd name="connsiteX5" fmla="*/ 8430754 w 9045815"/>
              <a:gd name="connsiteY5" fmla="*/ 293253 h 3895490"/>
              <a:gd name="connsiteX6" fmla="*/ 8954629 w 9045815"/>
              <a:gd name="connsiteY6" fmla="*/ 17028 h 3895490"/>
              <a:gd name="connsiteX7" fmla="*/ 9040354 w 9045815"/>
              <a:gd name="connsiteY7" fmla="*/ 702828 h 3895490"/>
              <a:gd name="connsiteX8" fmla="*/ 9040354 w 9045815"/>
              <a:gd name="connsiteY8" fmla="*/ 2798328 h 3895490"/>
              <a:gd name="connsiteX9" fmla="*/ 9040354 w 9045815"/>
              <a:gd name="connsiteY9" fmla="*/ 3484128 h 3895490"/>
              <a:gd name="connsiteX10" fmla="*/ 8964154 w 9045815"/>
              <a:gd name="connsiteY10" fmla="*/ 3827028 h 3895490"/>
              <a:gd name="connsiteX11" fmla="*/ 8164054 w 9045815"/>
              <a:gd name="connsiteY11" fmla="*/ 3846078 h 3895490"/>
              <a:gd name="connsiteX12" fmla="*/ 7002004 w 9045815"/>
              <a:gd name="connsiteY12" fmla="*/ 3798453 h 3895490"/>
              <a:gd name="connsiteX13" fmla="*/ 7211554 w 9045815"/>
              <a:gd name="connsiteY13" fmla="*/ 2541153 h 3895490"/>
              <a:gd name="connsiteX14" fmla="*/ 7221079 w 9045815"/>
              <a:gd name="connsiteY14" fmla="*/ 2312553 h 3895490"/>
              <a:gd name="connsiteX15" fmla="*/ 6801979 w 9045815"/>
              <a:gd name="connsiteY15" fmla="*/ 2198253 h 3895490"/>
              <a:gd name="connsiteX16" fmla="*/ 5601829 w 9045815"/>
              <a:gd name="connsiteY16" fmla="*/ 2274453 h 3895490"/>
              <a:gd name="connsiteX17" fmla="*/ 4735054 w 9045815"/>
              <a:gd name="connsiteY17" fmla="*/ 2322078 h 3895490"/>
              <a:gd name="connsiteX18" fmla="*/ 4115929 w 9045815"/>
              <a:gd name="connsiteY18" fmla="*/ 2817378 h 3895490"/>
              <a:gd name="connsiteX19" fmla="*/ 3153904 w 9045815"/>
              <a:gd name="connsiteY19" fmla="*/ 3693678 h 3895490"/>
              <a:gd name="connsiteX20" fmla="*/ 2934829 w 9045815"/>
              <a:gd name="connsiteY20" fmla="*/ 3865129 h 3895490"/>
              <a:gd name="connsiteX21" fmla="*/ 2677654 w 9045815"/>
              <a:gd name="connsiteY21" fmla="*/ 3788928 h 3895490"/>
              <a:gd name="connsiteX22" fmla="*/ 3630154 w 9045815"/>
              <a:gd name="connsiteY22" fmla="*/ 2865003 h 3895490"/>
              <a:gd name="connsiteX23" fmla="*/ 3963529 w 9045815"/>
              <a:gd name="connsiteY23" fmla="*/ 2474478 h 3895490"/>
              <a:gd name="connsiteX24" fmla="*/ 2620504 w 9045815"/>
              <a:gd name="connsiteY24" fmla="*/ 2341128 h 3895490"/>
              <a:gd name="connsiteX25" fmla="*/ 867904 w 9045815"/>
              <a:gd name="connsiteY25" fmla="*/ 2226828 h 3895490"/>
              <a:gd name="connsiteX26" fmla="*/ 124954 w 9045815"/>
              <a:gd name="connsiteY26" fmla="*/ 2626878 h 3895490"/>
              <a:gd name="connsiteX27" fmla="*/ 48754 w 9045815"/>
              <a:gd name="connsiteY27" fmla="*/ 2464953 h 3895490"/>
              <a:gd name="connsiteX28" fmla="*/ 563104 w 9045815"/>
              <a:gd name="connsiteY28" fmla="*/ 2064903 h 3895490"/>
              <a:gd name="connsiteX29" fmla="*/ 48754 w 9045815"/>
              <a:gd name="connsiteY29" fmla="*/ 1874403 h 3895490"/>
              <a:gd name="connsiteX30" fmla="*/ 10654 w 9045815"/>
              <a:gd name="connsiteY30" fmla="*/ 1588653 h 3895490"/>
              <a:gd name="connsiteX31" fmla="*/ 248779 w 9045815"/>
              <a:gd name="connsiteY31" fmla="*/ 1741053 h 3895490"/>
              <a:gd name="connsiteX0" fmla="*/ 288224 w 9085260"/>
              <a:gd name="connsiteY0" fmla="*/ 1741053 h 3895490"/>
              <a:gd name="connsiteX1" fmla="*/ 1507424 w 9085260"/>
              <a:gd name="connsiteY1" fmla="*/ 1960128 h 3895490"/>
              <a:gd name="connsiteX2" fmla="*/ 3469574 w 9085260"/>
              <a:gd name="connsiteY2" fmla="*/ 1941078 h 3895490"/>
              <a:gd name="connsiteX3" fmla="*/ 5917499 w 9085260"/>
              <a:gd name="connsiteY3" fmla="*/ 1750578 h 3895490"/>
              <a:gd name="connsiteX4" fmla="*/ 7660574 w 9085260"/>
              <a:gd name="connsiteY4" fmla="*/ 1207653 h 3895490"/>
              <a:gd name="connsiteX5" fmla="*/ 8470199 w 9085260"/>
              <a:gd name="connsiteY5" fmla="*/ 293253 h 3895490"/>
              <a:gd name="connsiteX6" fmla="*/ 8994074 w 9085260"/>
              <a:gd name="connsiteY6" fmla="*/ 17028 h 3895490"/>
              <a:gd name="connsiteX7" fmla="*/ 9079799 w 9085260"/>
              <a:gd name="connsiteY7" fmla="*/ 702828 h 3895490"/>
              <a:gd name="connsiteX8" fmla="*/ 9079799 w 9085260"/>
              <a:gd name="connsiteY8" fmla="*/ 2798328 h 3895490"/>
              <a:gd name="connsiteX9" fmla="*/ 9079799 w 9085260"/>
              <a:gd name="connsiteY9" fmla="*/ 3484128 h 3895490"/>
              <a:gd name="connsiteX10" fmla="*/ 9003599 w 9085260"/>
              <a:gd name="connsiteY10" fmla="*/ 3827028 h 3895490"/>
              <a:gd name="connsiteX11" fmla="*/ 8203499 w 9085260"/>
              <a:gd name="connsiteY11" fmla="*/ 3846078 h 3895490"/>
              <a:gd name="connsiteX12" fmla="*/ 7041449 w 9085260"/>
              <a:gd name="connsiteY12" fmla="*/ 3798453 h 3895490"/>
              <a:gd name="connsiteX13" fmla="*/ 7250999 w 9085260"/>
              <a:gd name="connsiteY13" fmla="*/ 2541153 h 3895490"/>
              <a:gd name="connsiteX14" fmla="*/ 7260524 w 9085260"/>
              <a:gd name="connsiteY14" fmla="*/ 2312553 h 3895490"/>
              <a:gd name="connsiteX15" fmla="*/ 6841424 w 9085260"/>
              <a:gd name="connsiteY15" fmla="*/ 2198253 h 3895490"/>
              <a:gd name="connsiteX16" fmla="*/ 5641274 w 9085260"/>
              <a:gd name="connsiteY16" fmla="*/ 2274453 h 3895490"/>
              <a:gd name="connsiteX17" fmla="*/ 4774499 w 9085260"/>
              <a:gd name="connsiteY17" fmla="*/ 2322078 h 3895490"/>
              <a:gd name="connsiteX18" fmla="*/ 4155374 w 9085260"/>
              <a:gd name="connsiteY18" fmla="*/ 2817378 h 3895490"/>
              <a:gd name="connsiteX19" fmla="*/ 3193349 w 9085260"/>
              <a:gd name="connsiteY19" fmla="*/ 3693678 h 3895490"/>
              <a:gd name="connsiteX20" fmla="*/ 2974274 w 9085260"/>
              <a:gd name="connsiteY20" fmla="*/ 3865129 h 3895490"/>
              <a:gd name="connsiteX21" fmla="*/ 2717099 w 9085260"/>
              <a:gd name="connsiteY21" fmla="*/ 3788928 h 3895490"/>
              <a:gd name="connsiteX22" fmla="*/ 3669599 w 9085260"/>
              <a:gd name="connsiteY22" fmla="*/ 2865003 h 3895490"/>
              <a:gd name="connsiteX23" fmla="*/ 4002974 w 9085260"/>
              <a:gd name="connsiteY23" fmla="*/ 2474478 h 3895490"/>
              <a:gd name="connsiteX24" fmla="*/ 2659949 w 9085260"/>
              <a:gd name="connsiteY24" fmla="*/ 2341128 h 3895490"/>
              <a:gd name="connsiteX25" fmla="*/ 907349 w 9085260"/>
              <a:gd name="connsiteY25" fmla="*/ 2226828 h 3895490"/>
              <a:gd name="connsiteX26" fmla="*/ 164399 w 9085260"/>
              <a:gd name="connsiteY26" fmla="*/ 2626878 h 3895490"/>
              <a:gd name="connsiteX27" fmla="*/ 31049 w 9085260"/>
              <a:gd name="connsiteY27" fmla="*/ 2464953 h 3895490"/>
              <a:gd name="connsiteX28" fmla="*/ 602549 w 9085260"/>
              <a:gd name="connsiteY28" fmla="*/ 2064903 h 3895490"/>
              <a:gd name="connsiteX29" fmla="*/ 88199 w 9085260"/>
              <a:gd name="connsiteY29" fmla="*/ 1874403 h 3895490"/>
              <a:gd name="connsiteX30" fmla="*/ 50099 w 9085260"/>
              <a:gd name="connsiteY30" fmla="*/ 1588653 h 3895490"/>
              <a:gd name="connsiteX31" fmla="*/ 288224 w 9085260"/>
              <a:gd name="connsiteY31" fmla="*/ 1741053 h 3895490"/>
              <a:gd name="connsiteX0" fmla="*/ 312261 w 9109297"/>
              <a:gd name="connsiteY0" fmla="*/ 1741053 h 3895490"/>
              <a:gd name="connsiteX1" fmla="*/ 1531461 w 9109297"/>
              <a:gd name="connsiteY1" fmla="*/ 1960128 h 3895490"/>
              <a:gd name="connsiteX2" fmla="*/ 3493611 w 9109297"/>
              <a:gd name="connsiteY2" fmla="*/ 1941078 h 3895490"/>
              <a:gd name="connsiteX3" fmla="*/ 5941536 w 9109297"/>
              <a:gd name="connsiteY3" fmla="*/ 1750578 h 3895490"/>
              <a:gd name="connsiteX4" fmla="*/ 7684611 w 9109297"/>
              <a:gd name="connsiteY4" fmla="*/ 1207653 h 3895490"/>
              <a:gd name="connsiteX5" fmla="*/ 8494236 w 9109297"/>
              <a:gd name="connsiteY5" fmla="*/ 293253 h 3895490"/>
              <a:gd name="connsiteX6" fmla="*/ 9018111 w 9109297"/>
              <a:gd name="connsiteY6" fmla="*/ 17028 h 3895490"/>
              <a:gd name="connsiteX7" fmla="*/ 9103836 w 9109297"/>
              <a:gd name="connsiteY7" fmla="*/ 702828 h 3895490"/>
              <a:gd name="connsiteX8" fmla="*/ 9103836 w 9109297"/>
              <a:gd name="connsiteY8" fmla="*/ 2798328 h 3895490"/>
              <a:gd name="connsiteX9" fmla="*/ 9103836 w 9109297"/>
              <a:gd name="connsiteY9" fmla="*/ 3484128 h 3895490"/>
              <a:gd name="connsiteX10" fmla="*/ 9027636 w 9109297"/>
              <a:gd name="connsiteY10" fmla="*/ 3827028 h 3895490"/>
              <a:gd name="connsiteX11" fmla="*/ 8227536 w 9109297"/>
              <a:gd name="connsiteY11" fmla="*/ 3846078 h 3895490"/>
              <a:gd name="connsiteX12" fmla="*/ 7065486 w 9109297"/>
              <a:gd name="connsiteY12" fmla="*/ 3798453 h 3895490"/>
              <a:gd name="connsiteX13" fmla="*/ 7275036 w 9109297"/>
              <a:gd name="connsiteY13" fmla="*/ 2541153 h 3895490"/>
              <a:gd name="connsiteX14" fmla="*/ 7284561 w 9109297"/>
              <a:gd name="connsiteY14" fmla="*/ 2312553 h 3895490"/>
              <a:gd name="connsiteX15" fmla="*/ 6865461 w 9109297"/>
              <a:gd name="connsiteY15" fmla="*/ 2198253 h 3895490"/>
              <a:gd name="connsiteX16" fmla="*/ 5665311 w 9109297"/>
              <a:gd name="connsiteY16" fmla="*/ 2274453 h 3895490"/>
              <a:gd name="connsiteX17" fmla="*/ 4798536 w 9109297"/>
              <a:gd name="connsiteY17" fmla="*/ 2322078 h 3895490"/>
              <a:gd name="connsiteX18" fmla="*/ 4179411 w 9109297"/>
              <a:gd name="connsiteY18" fmla="*/ 2817378 h 3895490"/>
              <a:gd name="connsiteX19" fmla="*/ 3217386 w 9109297"/>
              <a:gd name="connsiteY19" fmla="*/ 3693678 h 3895490"/>
              <a:gd name="connsiteX20" fmla="*/ 2998311 w 9109297"/>
              <a:gd name="connsiteY20" fmla="*/ 3865129 h 3895490"/>
              <a:gd name="connsiteX21" fmla="*/ 2741136 w 9109297"/>
              <a:gd name="connsiteY21" fmla="*/ 3788928 h 3895490"/>
              <a:gd name="connsiteX22" fmla="*/ 3693636 w 9109297"/>
              <a:gd name="connsiteY22" fmla="*/ 2865003 h 3895490"/>
              <a:gd name="connsiteX23" fmla="*/ 4027011 w 9109297"/>
              <a:gd name="connsiteY23" fmla="*/ 2474478 h 3895490"/>
              <a:gd name="connsiteX24" fmla="*/ 2683986 w 9109297"/>
              <a:gd name="connsiteY24" fmla="*/ 2341128 h 3895490"/>
              <a:gd name="connsiteX25" fmla="*/ 931386 w 9109297"/>
              <a:gd name="connsiteY25" fmla="*/ 2226828 h 3895490"/>
              <a:gd name="connsiteX26" fmla="*/ 121761 w 9109297"/>
              <a:gd name="connsiteY26" fmla="*/ 2636403 h 3895490"/>
              <a:gd name="connsiteX27" fmla="*/ 55086 w 9109297"/>
              <a:gd name="connsiteY27" fmla="*/ 2464953 h 3895490"/>
              <a:gd name="connsiteX28" fmla="*/ 626586 w 9109297"/>
              <a:gd name="connsiteY28" fmla="*/ 2064903 h 3895490"/>
              <a:gd name="connsiteX29" fmla="*/ 112236 w 9109297"/>
              <a:gd name="connsiteY29" fmla="*/ 1874403 h 3895490"/>
              <a:gd name="connsiteX30" fmla="*/ 74136 w 9109297"/>
              <a:gd name="connsiteY30" fmla="*/ 1588653 h 3895490"/>
              <a:gd name="connsiteX31" fmla="*/ 312261 w 9109297"/>
              <a:gd name="connsiteY31" fmla="*/ 1741053 h 3895490"/>
              <a:gd name="connsiteX0" fmla="*/ 293086 w 9090122"/>
              <a:gd name="connsiteY0" fmla="*/ 1741053 h 3895490"/>
              <a:gd name="connsiteX1" fmla="*/ 1512286 w 9090122"/>
              <a:gd name="connsiteY1" fmla="*/ 1960128 h 3895490"/>
              <a:gd name="connsiteX2" fmla="*/ 3474436 w 9090122"/>
              <a:gd name="connsiteY2" fmla="*/ 1941078 h 3895490"/>
              <a:gd name="connsiteX3" fmla="*/ 5922361 w 9090122"/>
              <a:gd name="connsiteY3" fmla="*/ 1750578 h 3895490"/>
              <a:gd name="connsiteX4" fmla="*/ 7665436 w 9090122"/>
              <a:gd name="connsiteY4" fmla="*/ 1207653 h 3895490"/>
              <a:gd name="connsiteX5" fmla="*/ 8475061 w 9090122"/>
              <a:gd name="connsiteY5" fmla="*/ 293253 h 3895490"/>
              <a:gd name="connsiteX6" fmla="*/ 8998936 w 9090122"/>
              <a:gd name="connsiteY6" fmla="*/ 17028 h 3895490"/>
              <a:gd name="connsiteX7" fmla="*/ 9084661 w 9090122"/>
              <a:gd name="connsiteY7" fmla="*/ 702828 h 3895490"/>
              <a:gd name="connsiteX8" fmla="*/ 9084661 w 9090122"/>
              <a:gd name="connsiteY8" fmla="*/ 2798328 h 3895490"/>
              <a:gd name="connsiteX9" fmla="*/ 9084661 w 9090122"/>
              <a:gd name="connsiteY9" fmla="*/ 3484128 h 3895490"/>
              <a:gd name="connsiteX10" fmla="*/ 9008461 w 9090122"/>
              <a:gd name="connsiteY10" fmla="*/ 3827028 h 3895490"/>
              <a:gd name="connsiteX11" fmla="*/ 8208361 w 9090122"/>
              <a:gd name="connsiteY11" fmla="*/ 3846078 h 3895490"/>
              <a:gd name="connsiteX12" fmla="*/ 7046311 w 9090122"/>
              <a:gd name="connsiteY12" fmla="*/ 3798453 h 3895490"/>
              <a:gd name="connsiteX13" fmla="*/ 7255861 w 9090122"/>
              <a:gd name="connsiteY13" fmla="*/ 2541153 h 3895490"/>
              <a:gd name="connsiteX14" fmla="*/ 7265386 w 9090122"/>
              <a:gd name="connsiteY14" fmla="*/ 2312553 h 3895490"/>
              <a:gd name="connsiteX15" fmla="*/ 6846286 w 9090122"/>
              <a:gd name="connsiteY15" fmla="*/ 2198253 h 3895490"/>
              <a:gd name="connsiteX16" fmla="*/ 5646136 w 9090122"/>
              <a:gd name="connsiteY16" fmla="*/ 2274453 h 3895490"/>
              <a:gd name="connsiteX17" fmla="*/ 4779361 w 9090122"/>
              <a:gd name="connsiteY17" fmla="*/ 2322078 h 3895490"/>
              <a:gd name="connsiteX18" fmla="*/ 4160236 w 9090122"/>
              <a:gd name="connsiteY18" fmla="*/ 2817378 h 3895490"/>
              <a:gd name="connsiteX19" fmla="*/ 3198211 w 9090122"/>
              <a:gd name="connsiteY19" fmla="*/ 3693678 h 3895490"/>
              <a:gd name="connsiteX20" fmla="*/ 2979136 w 9090122"/>
              <a:gd name="connsiteY20" fmla="*/ 3865129 h 3895490"/>
              <a:gd name="connsiteX21" fmla="*/ 2721961 w 9090122"/>
              <a:gd name="connsiteY21" fmla="*/ 3788928 h 3895490"/>
              <a:gd name="connsiteX22" fmla="*/ 3674461 w 9090122"/>
              <a:gd name="connsiteY22" fmla="*/ 2865003 h 3895490"/>
              <a:gd name="connsiteX23" fmla="*/ 4007836 w 9090122"/>
              <a:gd name="connsiteY23" fmla="*/ 2474478 h 3895490"/>
              <a:gd name="connsiteX24" fmla="*/ 2664811 w 9090122"/>
              <a:gd name="connsiteY24" fmla="*/ 2341128 h 3895490"/>
              <a:gd name="connsiteX25" fmla="*/ 912211 w 9090122"/>
              <a:gd name="connsiteY25" fmla="*/ 2226828 h 3895490"/>
              <a:gd name="connsiteX26" fmla="*/ 102586 w 9090122"/>
              <a:gd name="connsiteY26" fmla="*/ 2636403 h 3895490"/>
              <a:gd name="connsiteX27" fmla="*/ 35911 w 9090122"/>
              <a:gd name="connsiteY27" fmla="*/ 2464953 h 3895490"/>
              <a:gd name="connsiteX28" fmla="*/ 607411 w 9090122"/>
              <a:gd name="connsiteY28" fmla="*/ 2064903 h 3895490"/>
              <a:gd name="connsiteX29" fmla="*/ 93061 w 9090122"/>
              <a:gd name="connsiteY29" fmla="*/ 1874403 h 3895490"/>
              <a:gd name="connsiteX30" fmla="*/ 54961 w 9090122"/>
              <a:gd name="connsiteY30" fmla="*/ 1588653 h 3895490"/>
              <a:gd name="connsiteX31" fmla="*/ 293086 w 9090122"/>
              <a:gd name="connsiteY31" fmla="*/ 1741053 h 3895490"/>
              <a:gd name="connsiteX0" fmla="*/ 268020 w 9065056"/>
              <a:gd name="connsiteY0" fmla="*/ 1741053 h 3895490"/>
              <a:gd name="connsiteX1" fmla="*/ 1487220 w 9065056"/>
              <a:gd name="connsiteY1" fmla="*/ 1960128 h 3895490"/>
              <a:gd name="connsiteX2" fmla="*/ 3449370 w 9065056"/>
              <a:gd name="connsiteY2" fmla="*/ 1941078 h 3895490"/>
              <a:gd name="connsiteX3" fmla="*/ 5897295 w 9065056"/>
              <a:gd name="connsiteY3" fmla="*/ 1750578 h 3895490"/>
              <a:gd name="connsiteX4" fmla="*/ 7640370 w 9065056"/>
              <a:gd name="connsiteY4" fmla="*/ 1207653 h 3895490"/>
              <a:gd name="connsiteX5" fmla="*/ 8449995 w 9065056"/>
              <a:gd name="connsiteY5" fmla="*/ 293253 h 3895490"/>
              <a:gd name="connsiteX6" fmla="*/ 8973870 w 9065056"/>
              <a:gd name="connsiteY6" fmla="*/ 17028 h 3895490"/>
              <a:gd name="connsiteX7" fmla="*/ 9059595 w 9065056"/>
              <a:gd name="connsiteY7" fmla="*/ 702828 h 3895490"/>
              <a:gd name="connsiteX8" fmla="*/ 9059595 w 9065056"/>
              <a:gd name="connsiteY8" fmla="*/ 2798328 h 3895490"/>
              <a:gd name="connsiteX9" fmla="*/ 9059595 w 9065056"/>
              <a:gd name="connsiteY9" fmla="*/ 3484128 h 3895490"/>
              <a:gd name="connsiteX10" fmla="*/ 8983395 w 9065056"/>
              <a:gd name="connsiteY10" fmla="*/ 3827028 h 3895490"/>
              <a:gd name="connsiteX11" fmla="*/ 8183295 w 9065056"/>
              <a:gd name="connsiteY11" fmla="*/ 3846078 h 3895490"/>
              <a:gd name="connsiteX12" fmla="*/ 7021245 w 9065056"/>
              <a:gd name="connsiteY12" fmla="*/ 3798453 h 3895490"/>
              <a:gd name="connsiteX13" fmla="*/ 7230795 w 9065056"/>
              <a:gd name="connsiteY13" fmla="*/ 2541153 h 3895490"/>
              <a:gd name="connsiteX14" fmla="*/ 7240320 w 9065056"/>
              <a:gd name="connsiteY14" fmla="*/ 2312553 h 3895490"/>
              <a:gd name="connsiteX15" fmla="*/ 6821220 w 9065056"/>
              <a:gd name="connsiteY15" fmla="*/ 2198253 h 3895490"/>
              <a:gd name="connsiteX16" fmla="*/ 5621070 w 9065056"/>
              <a:gd name="connsiteY16" fmla="*/ 2274453 h 3895490"/>
              <a:gd name="connsiteX17" fmla="*/ 4754295 w 9065056"/>
              <a:gd name="connsiteY17" fmla="*/ 2322078 h 3895490"/>
              <a:gd name="connsiteX18" fmla="*/ 4135170 w 9065056"/>
              <a:gd name="connsiteY18" fmla="*/ 2817378 h 3895490"/>
              <a:gd name="connsiteX19" fmla="*/ 3173145 w 9065056"/>
              <a:gd name="connsiteY19" fmla="*/ 3693678 h 3895490"/>
              <a:gd name="connsiteX20" fmla="*/ 2954070 w 9065056"/>
              <a:gd name="connsiteY20" fmla="*/ 3865129 h 3895490"/>
              <a:gd name="connsiteX21" fmla="*/ 2696895 w 9065056"/>
              <a:gd name="connsiteY21" fmla="*/ 3788928 h 3895490"/>
              <a:gd name="connsiteX22" fmla="*/ 3649395 w 9065056"/>
              <a:gd name="connsiteY22" fmla="*/ 2865003 h 3895490"/>
              <a:gd name="connsiteX23" fmla="*/ 3982770 w 9065056"/>
              <a:gd name="connsiteY23" fmla="*/ 2474478 h 3895490"/>
              <a:gd name="connsiteX24" fmla="*/ 2639745 w 9065056"/>
              <a:gd name="connsiteY24" fmla="*/ 2341128 h 3895490"/>
              <a:gd name="connsiteX25" fmla="*/ 887145 w 9065056"/>
              <a:gd name="connsiteY25" fmla="*/ 2226828 h 3895490"/>
              <a:gd name="connsiteX26" fmla="*/ 77520 w 9065056"/>
              <a:gd name="connsiteY26" fmla="*/ 2636403 h 3895490"/>
              <a:gd name="connsiteX27" fmla="*/ 10845 w 9065056"/>
              <a:gd name="connsiteY27" fmla="*/ 2464953 h 3895490"/>
              <a:gd name="connsiteX28" fmla="*/ 582345 w 9065056"/>
              <a:gd name="connsiteY28" fmla="*/ 2064903 h 3895490"/>
              <a:gd name="connsiteX29" fmla="*/ 67995 w 9065056"/>
              <a:gd name="connsiteY29" fmla="*/ 1874403 h 3895490"/>
              <a:gd name="connsiteX30" fmla="*/ 29895 w 9065056"/>
              <a:gd name="connsiteY30" fmla="*/ 1588653 h 3895490"/>
              <a:gd name="connsiteX31" fmla="*/ 268020 w 9065056"/>
              <a:gd name="connsiteY31" fmla="*/ 1741053 h 3895490"/>
              <a:gd name="connsiteX0" fmla="*/ 296012 w 9093048"/>
              <a:gd name="connsiteY0" fmla="*/ 1741053 h 3895490"/>
              <a:gd name="connsiteX1" fmla="*/ 1515212 w 9093048"/>
              <a:gd name="connsiteY1" fmla="*/ 1960128 h 3895490"/>
              <a:gd name="connsiteX2" fmla="*/ 3477362 w 9093048"/>
              <a:gd name="connsiteY2" fmla="*/ 1941078 h 3895490"/>
              <a:gd name="connsiteX3" fmla="*/ 5925287 w 9093048"/>
              <a:gd name="connsiteY3" fmla="*/ 1750578 h 3895490"/>
              <a:gd name="connsiteX4" fmla="*/ 7668362 w 9093048"/>
              <a:gd name="connsiteY4" fmla="*/ 1207653 h 3895490"/>
              <a:gd name="connsiteX5" fmla="*/ 8477987 w 9093048"/>
              <a:gd name="connsiteY5" fmla="*/ 293253 h 3895490"/>
              <a:gd name="connsiteX6" fmla="*/ 9001862 w 9093048"/>
              <a:gd name="connsiteY6" fmla="*/ 17028 h 3895490"/>
              <a:gd name="connsiteX7" fmla="*/ 9087587 w 9093048"/>
              <a:gd name="connsiteY7" fmla="*/ 702828 h 3895490"/>
              <a:gd name="connsiteX8" fmla="*/ 9087587 w 9093048"/>
              <a:gd name="connsiteY8" fmla="*/ 2798328 h 3895490"/>
              <a:gd name="connsiteX9" fmla="*/ 9087587 w 9093048"/>
              <a:gd name="connsiteY9" fmla="*/ 3484128 h 3895490"/>
              <a:gd name="connsiteX10" fmla="*/ 9011387 w 9093048"/>
              <a:gd name="connsiteY10" fmla="*/ 3827028 h 3895490"/>
              <a:gd name="connsiteX11" fmla="*/ 8211287 w 9093048"/>
              <a:gd name="connsiteY11" fmla="*/ 3846078 h 3895490"/>
              <a:gd name="connsiteX12" fmla="*/ 7049237 w 9093048"/>
              <a:gd name="connsiteY12" fmla="*/ 3798453 h 3895490"/>
              <a:gd name="connsiteX13" fmla="*/ 7258787 w 9093048"/>
              <a:gd name="connsiteY13" fmla="*/ 2541153 h 3895490"/>
              <a:gd name="connsiteX14" fmla="*/ 7268312 w 9093048"/>
              <a:gd name="connsiteY14" fmla="*/ 2312553 h 3895490"/>
              <a:gd name="connsiteX15" fmla="*/ 6849212 w 9093048"/>
              <a:gd name="connsiteY15" fmla="*/ 2198253 h 3895490"/>
              <a:gd name="connsiteX16" fmla="*/ 5649062 w 9093048"/>
              <a:gd name="connsiteY16" fmla="*/ 2274453 h 3895490"/>
              <a:gd name="connsiteX17" fmla="*/ 4782287 w 9093048"/>
              <a:gd name="connsiteY17" fmla="*/ 2322078 h 3895490"/>
              <a:gd name="connsiteX18" fmla="*/ 4163162 w 9093048"/>
              <a:gd name="connsiteY18" fmla="*/ 2817378 h 3895490"/>
              <a:gd name="connsiteX19" fmla="*/ 3201137 w 9093048"/>
              <a:gd name="connsiteY19" fmla="*/ 3693678 h 3895490"/>
              <a:gd name="connsiteX20" fmla="*/ 2982062 w 9093048"/>
              <a:gd name="connsiteY20" fmla="*/ 3865129 h 3895490"/>
              <a:gd name="connsiteX21" fmla="*/ 2724887 w 9093048"/>
              <a:gd name="connsiteY21" fmla="*/ 3788928 h 3895490"/>
              <a:gd name="connsiteX22" fmla="*/ 3677387 w 9093048"/>
              <a:gd name="connsiteY22" fmla="*/ 2865003 h 3895490"/>
              <a:gd name="connsiteX23" fmla="*/ 4010762 w 9093048"/>
              <a:gd name="connsiteY23" fmla="*/ 2474478 h 3895490"/>
              <a:gd name="connsiteX24" fmla="*/ 2667737 w 9093048"/>
              <a:gd name="connsiteY24" fmla="*/ 2341128 h 3895490"/>
              <a:gd name="connsiteX25" fmla="*/ 915137 w 9093048"/>
              <a:gd name="connsiteY25" fmla="*/ 2226828 h 3895490"/>
              <a:gd name="connsiteX26" fmla="*/ 95987 w 9093048"/>
              <a:gd name="connsiteY26" fmla="*/ 2674503 h 3895490"/>
              <a:gd name="connsiteX27" fmla="*/ 38837 w 9093048"/>
              <a:gd name="connsiteY27" fmla="*/ 2464953 h 3895490"/>
              <a:gd name="connsiteX28" fmla="*/ 610337 w 9093048"/>
              <a:gd name="connsiteY28" fmla="*/ 2064903 h 3895490"/>
              <a:gd name="connsiteX29" fmla="*/ 95987 w 9093048"/>
              <a:gd name="connsiteY29" fmla="*/ 1874403 h 3895490"/>
              <a:gd name="connsiteX30" fmla="*/ 57887 w 9093048"/>
              <a:gd name="connsiteY30" fmla="*/ 1588653 h 3895490"/>
              <a:gd name="connsiteX31" fmla="*/ 296012 w 9093048"/>
              <a:gd name="connsiteY31" fmla="*/ 1741053 h 3895490"/>
              <a:gd name="connsiteX0" fmla="*/ 289000 w 9086036"/>
              <a:gd name="connsiteY0" fmla="*/ 1741053 h 3895490"/>
              <a:gd name="connsiteX1" fmla="*/ 1508200 w 9086036"/>
              <a:gd name="connsiteY1" fmla="*/ 1960128 h 3895490"/>
              <a:gd name="connsiteX2" fmla="*/ 3470350 w 9086036"/>
              <a:gd name="connsiteY2" fmla="*/ 1941078 h 3895490"/>
              <a:gd name="connsiteX3" fmla="*/ 5918275 w 9086036"/>
              <a:gd name="connsiteY3" fmla="*/ 1750578 h 3895490"/>
              <a:gd name="connsiteX4" fmla="*/ 7661350 w 9086036"/>
              <a:gd name="connsiteY4" fmla="*/ 1207653 h 3895490"/>
              <a:gd name="connsiteX5" fmla="*/ 8470975 w 9086036"/>
              <a:gd name="connsiteY5" fmla="*/ 293253 h 3895490"/>
              <a:gd name="connsiteX6" fmla="*/ 8994850 w 9086036"/>
              <a:gd name="connsiteY6" fmla="*/ 17028 h 3895490"/>
              <a:gd name="connsiteX7" fmla="*/ 9080575 w 9086036"/>
              <a:gd name="connsiteY7" fmla="*/ 702828 h 3895490"/>
              <a:gd name="connsiteX8" fmla="*/ 9080575 w 9086036"/>
              <a:gd name="connsiteY8" fmla="*/ 2798328 h 3895490"/>
              <a:gd name="connsiteX9" fmla="*/ 9080575 w 9086036"/>
              <a:gd name="connsiteY9" fmla="*/ 3484128 h 3895490"/>
              <a:gd name="connsiteX10" fmla="*/ 9004375 w 9086036"/>
              <a:gd name="connsiteY10" fmla="*/ 3827028 h 3895490"/>
              <a:gd name="connsiteX11" fmla="*/ 8204275 w 9086036"/>
              <a:gd name="connsiteY11" fmla="*/ 3846078 h 3895490"/>
              <a:gd name="connsiteX12" fmla="*/ 7042225 w 9086036"/>
              <a:gd name="connsiteY12" fmla="*/ 3798453 h 3895490"/>
              <a:gd name="connsiteX13" fmla="*/ 7251775 w 9086036"/>
              <a:gd name="connsiteY13" fmla="*/ 2541153 h 3895490"/>
              <a:gd name="connsiteX14" fmla="*/ 7261300 w 9086036"/>
              <a:gd name="connsiteY14" fmla="*/ 2312553 h 3895490"/>
              <a:gd name="connsiteX15" fmla="*/ 6842200 w 9086036"/>
              <a:gd name="connsiteY15" fmla="*/ 2198253 h 3895490"/>
              <a:gd name="connsiteX16" fmla="*/ 5642050 w 9086036"/>
              <a:gd name="connsiteY16" fmla="*/ 2274453 h 3895490"/>
              <a:gd name="connsiteX17" fmla="*/ 4775275 w 9086036"/>
              <a:gd name="connsiteY17" fmla="*/ 2322078 h 3895490"/>
              <a:gd name="connsiteX18" fmla="*/ 4156150 w 9086036"/>
              <a:gd name="connsiteY18" fmla="*/ 2817378 h 3895490"/>
              <a:gd name="connsiteX19" fmla="*/ 3194125 w 9086036"/>
              <a:gd name="connsiteY19" fmla="*/ 3693678 h 3895490"/>
              <a:gd name="connsiteX20" fmla="*/ 2975050 w 9086036"/>
              <a:gd name="connsiteY20" fmla="*/ 3865129 h 3895490"/>
              <a:gd name="connsiteX21" fmla="*/ 2717875 w 9086036"/>
              <a:gd name="connsiteY21" fmla="*/ 3788928 h 3895490"/>
              <a:gd name="connsiteX22" fmla="*/ 3670375 w 9086036"/>
              <a:gd name="connsiteY22" fmla="*/ 2865003 h 3895490"/>
              <a:gd name="connsiteX23" fmla="*/ 4003750 w 9086036"/>
              <a:gd name="connsiteY23" fmla="*/ 2474478 h 3895490"/>
              <a:gd name="connsiteX24" fmla="*/ 2660725 w 9086036"/>
              <a:gd name="connsiteY24" fmla="*/ 2341128 h 3895490"/>
              <a:gd name="connsiteX25" fmla="*/ 908125 w 9086036"/>
              <a:gd name="connsiteY25" fmla="*/ 2226828 h 3895490"/>
              <a:gd name="connsiteX26" fmla="*/ 88975 w 9086036"/>
              <a:gd name="connsiteY26" fmla="*/ 2674503 h 3895490"/>
              <a:gd name="connsiteX27" fmla="*/ 31825 w 9086036"/>
              <a:gd name="connsiteY27" fmla="*/ 2464953 h 3895490"/>
              <a:gd name="connsiteX28" fmla="*/ 603325 w 9086036"/>
              <a:gd name="connsiteY28" fmla="*/ 2064903 h 3895490"/>
              <a:gd name="connsiteX29" fmla="*/ 88975 w 9086036"/>
              <a:gd name="connsiteY29" fmla="*/ 1874403 h 3895490"/>
              <a:gd name="connsiteX30" fmla="*/ 50875 w 9086036"/>
              <a:gd name="connsiteY30" fmla="*/ 1588653 h 3895490"/>
              <a:gd name="connsiteX31" fmla="*/ 289000 w 9086036"/>
              <a:gd name="connsiteY31" fmla="*/ 1741053 h 3895490"/>
              <a:gd name="connsiteX0" fmla="*/ 289000 w 9086036"/>
              <a:gd name="connsiteY0" fmla="*/ 1741053 h 3891538"/>
              <a:gd name="connsiteX1" fmla="*/ 1508200 w 9086036"/>
              <a:gd name="connsiteY1" fmla="*/ 1960128 h 3891538"/>
              <a:gd name="connsiteX2" fmla="*/ 3470350 w 9086036"/>
              <a:gd name="connsiteY2" fmla="*/ 1941078 h 3891538"/>
              <a:gd name="connsiteX3" fmla="*/ 5918275 w 9086036"/>
              <a:gd name="connsiteY3" fmla="*/ 1750578 h 3891538"/>
              <a:gd name="connsiteX4" fmla="*/ 7661350 w 9086036"/>
              <a:gd name="connsiteY4" fmla="*/ 1207653 h 3891538"/>
              <a:gd name="connsiteX5" fmla="*/ 8470975 w 9086036"/>
              <a:gd name="connsiteY5" fmla="*/ 293253 h 3891538"/>
              <a:gd name="connsiteX6" fmla="*/ 8994850 w 9086036"/>
              <a:gd name="connsiteY6" fmla="*/ 17028 h 3891538"/>
              <a:gd name="connsiteX7" fmla="*/ 9080575 w 9086036"/>
              <a:gd name="connsiteY7" fmla="*/ 702828 h 3891538"/>
              <a:gd name="connsiteX8" fmla="*/ 9080575 w 9086036"/>
              <a:gd name="connsiteY8" fmla="*/ 2798328 h 3891538"/>
              <a:gd name="connsiteX9" fmla="*/ 9080575 w 9086036"/>
              <a:gd name="connsiteY9" fmla="*/ 3484128 h 3891538"/>
              <a:gd name="connsiteX10" fmla="*/ 9004375 w 9086036"/>
              <a:gd name="connsiteY10" fmla="*/ 3827028 h 3891538"/>
              <a:gd name="connsiteX11" fmla="*/ 8204275 w 9086036"/>
              <a:gd name="connsiteY11" fmla="*/ 3846078 h 3891538"/>
              <a:gd name="connsiteX12" fmla="*/ 7042225 w 9086036"/>
              <a:gd name="connsiteY12" fmla="*/ 3798453 h 3891538"/>
              <a:gd name="connsiteX13" fmla="*/ 7251775 w 9086036"/>
              <a:gd name="connsiteY13" fmla="*/ 2541153 h 3891538"/>
              <a:gd name="connsiteX14" fmla="*/ 7261300 w 9086036"/>
              <a:gd name="connsiteY14" fmla="*/ 2312553 h 3891538"/>
              <a:gd name="connsiteX15" fmla="*/ 6842200 w 9086036"/>
              <a:gd name="connsiteY15" fmla="*/ 2198253 h 3891538"/>
              <a:gd name="connsiteX16" fmla="*/ 5642050 w 9086036"/>
              <a:gd name="connsiteY16" fmla="*/ 2274453 h 3891538"/>
              <a:gd name="connsiteX17" fmla="*/ 4775275 w 9086036"/>
              <a:gd name="connsiteY17" fmla="*/ 2322078 h 3891538"/>
              <a:gd name="connsiteX18" fmla="*/ 4156150 w 9086036"/>
              <a:gd name="connsiteY18" fmla="*/ 2817378 h 3891538"/>
              <a:gd name="connsiteX19" fmla="*/ 3194125 w 9086036"/>
              <a:gd name="connsiteY19" fmla="*/ 3693678 h 3891538"/>
              <a:gd name="connsiteX20" fmla="*/ 3022675 w 9086036"/>
              <a:gd name="connsiteY20" fmla="*/ 3857986 h 3891538"/>
              <a:gd name="connsiteX21" fmla="*/ 2717875 w 9086036"/>
              <a:gd name="connsiteY21" fmla="*/ 3788928 h 3891538"/>
              <a:gd name="connsiteX22" fmla="*/ 3670375 w 9086036"/>
              <a:gd name="connsiteY22" fmla="*/ 2865003 h 3891538"/>
              <a:gd name="connsiteX23" fmla="*/ 4003750 w 9086036"/>
              <a:gd name="connsiteY23" fmla="*/ 2474478 h 3891538"/>
              <a:gd name="connsiteX24" fmla="*/ 2660725 w 9086036"/>
              <a:gd name="connsiteY24" fmla="*/ 2341128 h 3891538"/>
              <a:gd name="connsiteX25" fmla="*/ 908125 w 9086036"/>
              <a:gd name="connsiteY25" fmla="*/ 2226828 h 3891538"/>
              <a:gd name="connsiteX26" fmla="*/ 88975 w 9086036"/>
              <a:gd name="connsiteY26" fmla="*/ 2674503 h 3891538"/>
              <a:gd name="connsiteX27" fmla="*/ 31825 w 9086036"/>
              <a:gd name="connsiteY27" fmla="*/ 2464953 h 3891538"/>
              <a:gd name="connsiteX28" fmla="*/ 603325 w 9086036"/>
              <a:gd name="connsiteY28" fmla="*/ 2064903 h 3891538"/>
              <a:gd name="connsiteX29" fmla="*/ 88975 w 9086036"/>
              <a:gd name="connsiteY29" fmla="*/ 1874403 h 3891538"/>
              <a:gd name="connsiteX30" fmla="*/ 50875 w 9086036"/>
              <a:gd name="connsiteY30" fmla="*/ 1588653 h 3891538"/>
              <a:gd name="connsiteX31" fmla="*/ 289000 w 9086036"/>
              <a:gd name="connsiteY31" fmla="*/ 1741053 h 3891538"/>
              <a:gd name="connsiteX0" fmla="*/ 289000 w 9086036"/>
              <a:gd name="connsiteY0" fmla="*/ 1741053 h 3896694"/>
              <a:gd name="connsiteX1" fmla="*/ 1508200 w 9086036"/>
              <a:gd name="connsiteY1" fmla="*/ 1960128 h 3896694"/>
              <a:gd name="connsiteX2" fmla="*/ 3470350 w 9086036"/>
              <a:gd name="connsiteY2" fmla="*/ 1941078 h 3896694"/>
              <a:gd name="connsiteX3" fmla="*/ 5918275 w 9086036"/>
              <a:gd name="connsiteY3" fmla="*/ 1750578 h 3896694"/>
              <a:gd name="connsiteX4" fmla="*/ 7661350 w 9086036"/>
              <a:gd name="connsiteY4" fmla="*/ 1207653 h 3896694"/>
              <a:gd name="connsiteX5" fmla="*/ 8470975 w 9086036"/>
              <a:gd name="connsiteY5" fmla="*/ 293253 h 3896694"/>
              <a:gd name="connsiteX6" fmla="*/ 8994850 w 9086036"/>
              <a:gd name="connsiteY6" fmla="*/ 17028 h 3896694"/>
              <a:gd name="connsiteX7" fmla="*/ 9080575 w 9086036"/>
              <a:gd name="connsiteY7" fmla="*/ 702828 h 3896694"/>
              <a:gd name="connsiteX8" fmla="*/ 9080575 w 9086036"/>
              <a:gd name="connsiteY8" fmla="*/ 2798328 h 3896694"/>
              <a:gd name="connsiteX9" fmla="*/ 9080575 w 9086036"/>
              <a:gd name="connsiteY9" fmla="*/ 3484128 h 3896694"/>
              <a:gd name="connsiteX10" fmla="*/ 9004375 w 9086036"/>
              <a:gd name="connsiteY10" fmla="*/ 3827028 h 3896694"/>
              <a:gd name="connsiteX11" fmla="*/ 8204275 w 9086036"/>
              <a:gd name="connsiteY11" fmla="*/ 3846078 h 3896694"/>
              <a:gd name="connsiteX12" fmla="*/ 7042225 w 9086036"/>
              <a:gd name="connsiteY12" fmla="*/ 3798453 h 3896694"/>
              <a:gd name="connsiteX13" fmla="*/ 7251775 w 9086036"/>
              <a:gd name="connsiteY13" fmla="*/ 2541153 h 3896694"/>
              <a:gd name="connsiteX14" fmla="*/ 7261300 w 9086036"/>
              <a:gd name="connsiteY14" fmla="*/ 2312553 h 3896694"/>
              <a:gd name="connsiteX15" fmla="*/ 6842200 w 9086036"/>
              <a:gd name="connsiteY15" fmla="*/ 2198253 h 3896694"/>
              <a:gd name="connsiteX16" fmla="*/ 5642050 w 9086036"/>
              <a:gd name="connsiteY16" fmla="*/ 2274453 h 3896694"/>
              <a:gd name="connsiteX17" fmla="*/ 4775275 w 9086036"/>
              <a:gd name="connsiteY17" fmla="*/ 2322078 h 3896694"/>
              <a:gd name="connsiteX18" fmla="*/ 4156150 w 9086036"/>
              <a:gd name="connsiteY18" fmla="*/ 2817378 h 3896694"/>
              <a:gd name="connsiteX19" fmla="*/ 3194125 w 9086036"/>
              <a:gd name="connsiteY19" fmla="*/ 3693678 h 3896694"/>
              <a:gd name="connsiteX20" fmla="*/ 3022675 w 9086036"/>
              <a:gd name="connsiteY20" fmla="*/ 3857986 h 3896694"/>
              <a:gd name="connsiteX21" fmla="*/ 2660725 w 9086036"/>
              <a:gd name="connsiteY21" fmla="*/ 3798453 h 3896694"/>
              <a:gd name="connsiteX22" fmla="*/ 3670375 w 9086036"/>
              <a:gd name="connsiteY22" fmla="*/ 2865003 h 3896694"/>
              <a:gd name="connsiteX23" fmla="*/ 4003750 w 9086036"/>
              <a:gd name="connsiteY23" fmla="*/ 2474478 h 3896694"/>
              <a:gd name="connsiteX24" fmla="*/ 2660725 w 9086036"/>
              <a:gd name="connsiteY24" fmla="*/ 2341128 h 3896694"/>
              <a:gd name="connsiteX25" fmla="*/ 908125 w 9086036"/>
              <a:gd name="connsiteY25" fmla="*/ 2226828 h 3896694"/>
              <a:gd name="connsiteX26" fmla="*/ 88975 w 9086036"/>
              <a:gd name="connsiteY26" fmla="*/ 2674503 h 3896694"/>
              <a:gd name="connsiteX27" fmla="*/ 31825 w 9086036"/>
              <a:gd name="connsiteY27" fmla="*/ 2464953 h 3896694"/>
              <a:gd name="connsiteX28" fmla="*/ 603325 w 9086036"/>
              <a:gd name="connsiteY28" fmla="*/ 2064903 h 3896694"/>
              <a:gd name="connsiteX29" fmla="*/ 88975 w 9086036"/>
              <a:gd name="connsiteY29" fmla="*/ 1874403 h 3896694"/>
              <a:gd name="connsiteX30" fmla="*/ 50875 w 9086036"/>
              <a:gd name="connsiteY30" fmla="*/ 1588653 h 3896694"/>
              <a:gd name="connsiteX31" fmla="*/ 289000 w 9086036"/>
              <a:gd name="connsiteY31" fmla="*/ 1741053 h 3896694"/>
              <a:gd name="connsiteX0" fmla="*/ 289000 w 9086036"/>
              <a:gd name="connsiteY0" fmla="*/ 1741053 h 3861376"/>
              <a:gd name="connsiteX1" fmla="*/ 1508200 w 9086036"/>
              <a:gd name="connsiteY1" fmla="*/ 1960128 h 3861376"/>
              <a:gd name="connsiteX2" fmla="*/ 3470350 w 9086036"/>
              <a:gd name="connsiteY2" fmla="*/ 1941078 h 3861376"/>
              <a:gd name="connsiteX3" fmla="*/ 5918275 w 9086036"/>
              <a:gd name="connsiteY3" fmla="*/ 1750578 h 3861376"/>
              <a:gd name="connsiteX4" fmla="*/ 7661350 w 9086036"/>
              <a:gd name="connsiteY4" fmla="*/ 1207653 h 3861376"/>
              <a:gd name="connsiteX5" fmla="*/ 8470975 w 9086036"/>
              <a:gd name="connsiteY5" fmla="*/ 293253 h 3861376"/>
              <a:gd name="connsiteX6" fmla="*/ 8994850 w 9086036"/>
              <a:gd name="connsiteY6" fmla="*/ 17028 h 3861376"/>
              <a:gd name="connsiteX7" fmla="*/ 9080575 w 9086036"/>
              <a:gd name="connsiteY7" fmla="*/ 702828 h 3861376"/>
              <a:gd name="connsiteX8" fmla="*/ 9080575 w 9086036"/>
              <a:gd name="connsiteY8" fmla="*/ 2798328 h 3861376"/>
              <a:gd name="connsiteX9" fmla="*/ 9080575 w 9086036"/>
              <a:gd name="connsiteY9" fmla="*/ 3484128 h 3861376"/>
              <a:gd name="connsiteX10" fmla="*/ 9004375 w 9086036"/>
              <a:gd name="connsiteY10" fmla="*/ 3827028 h 3861376"/>
              <a:gd name="connsiteX11" fmla="*/ 8204275 w 9086036"/>
              <a:gd name="connsiteY11" fmla="*/ 3846078 h 3861376"/>
              <a:gd name="connsiteX12" fmla="*/ 7042225 w 9086036"/>
              <a:gd name="connsiteY12" fmla="*/ 3798453 h 3861376"/>
              <a:gd name="connsiteX13" fmla="*/ 7251775 w 9086036"/>
              <a:gd name="connsiteY13" fmla="*/ 2541153 h 3861376"/>
              <a:gd name="connsiteX14" fmla="*/ 7261300 w 9086036"/>
              <a:gd name="connsiteY14" fmla="*/ 2312553 h 3861376"/>
              <a:gd name="connsiteX15" fmla="*/ 6842200 w 9086036"/>
              <a:gd name="connsiteY15" fmla="*/ 2198253 h 3861376"/>
              <a:gd name="connsiteX16" fmla="*/ 5642050 w 9086036"/>
              <a:gd name="connsiteY16" fmla="*/ 2274453 h 3861376"/>
              <a:gd name="connsiteX17" fmla="*/ 4775275 w 9086036"/>
              <a:gd name="connsiteY17" fmla="*/ 2322078 h 3861376"/>
              <a:gd name="connsiteX18" fmla="*/ 4156150 w 9086036"/>
              <a:gd name="connsiteY18" fmla="*/ 2817378 h 3861376"/>
              <a:gd name="connsiteX19" fmla="*/ 3194125 w 9086036"/>
              <a:gd name="connsiteY19" fmla="*/ 3693678 h 3861376"/>
              <a:gd name="connsiteX20" fmla="*/ 3022675 w 9086036"/>
              <a:gd name="connsiteY20" fmla="*/ 3857986 h 3861376"/>
              <a:gd name="connsiteX21" fmla="*/ 2660725 w 9086036"/>
              <a:gd name="connsiteY21" fmla="*/ 3798453 h 3861376"/>
              <a:gd name="connsiteX22" fmla="*/ 3670375 w 9086036"/>
              <a:gd name="connsiteY22" fmla="*/ 2865003 h 3861376"/>
              <a:gd name="connsiteX23" fmla="*/ 4003750 w 9086036"/>
              <a:gd name="connsiteY23" fmla="*/ 2474478 h 3861376"/>
              <a:gd name="connsiteX24" fmla="*/ 2660725 w 9086036"/>
              <a:gd name="connsiteY24" fmla="*/ 2341128 h 3861376"/>
              <a:gd name="connsiteX25" fmla="*/ 908125 w 9086036"/>
              <a:gd name="connsiteY25" fmla="*/ 2226828 h 3861376"/>
              <a:gd name="connsiteX26" fmla="*/ 88975 w 9086036"/>
              <a:gd name="connsiteY26" fmla="*/ 2674503 h 3861376"/>
              <a:gd name="connsiteX27" fmla="*/ 31825 w 9086036"/>
              <a:gd name="connsiteY27" fmla="*/ 2464953 h 3861376"/>
              <a:gd name="connsiteX28" fmla="*/ 603325 w 9086036"/>
              <a:gd name="connsiteY28" fmla="*/ 2064903 h 3861376"/>
              <a:gd name="connsiteX29" fmla="*/ 88975 w 9086036"/>
              <a:gd name="connsiteY29" fmla="*/ 1874403 h 3861376"/>
              <a:gd name="connsiteX30" fmla="*/ 50875 w 9086036"/>
              <a:gd name="connsiteY30" fmla="*/ 1588653 h 3861376"/>
              <a:gd name="connsiteX31" fmla="*/ 289000 w 9086036"/>
              <a:gd name="connsiteY31" fmla="*/ 1741053 h 3861376"/>
              <a:gd name="connsiteX0" fmla="*/ 289000 w 9086036"/>
              <a:gd name="connsiteY0" fmla="*/ 1741053 h 3860948"/>
              <a:gd name="connsiteX1" fmla="*/ 1508200 w 9086036"/>
              <a:gd name="connsiteY1" fmla="*/ 1960128 h 3860948"/>
              <a:gd name="connsiteX2" fmla="*/ 3470350 w 9086036"/>
              <a:gd name="connsiteY2" fmla="*/ 1941078 h 3860948"/>
              <a:gd name="connsiteX3" fmla="*/ 5918275 w 9086036"/>
              <a:gd name="connsiteY3" fmla="*/ 1750578 h 3860948"/>
              <a:gd name="connsiteX4" fmla="*/ 7661350 w 9086036"/>
              <a:gd name="connsiteY4" fmla="*/ 1207653 h 3860948"/>
              <a:gd name="connsiteX5" fmla="*/ 8470975 w 9086036"/>
              <a:gd name="connsiteY5" fmla="*/ 293253 h 3860948"/>
              <a:gd name="connsiteX6" fmla="*/ 8994850 w 9086036"/>
              <a:gd name="connsiteY6" fmla="*/ 17028 h 3860948"/>
              <a:gd name="connsiteX7" fmla="*/ 9080575 w 9086036"/>
              <a:gd name="connsiteY7" fmla="*/ 702828 h 3860948"/>
              <a:gd name="connsiteX8" fmla="*/ 9080575 w 9086036"/>
              <a:gd name="connsiteY8" fmla="*/ 2798328 h 3860948"/>
              <a:gd name="connsiteX9" fmla="*/ 9080575 w 9086036"/>
              <a:gd name="connsiteY9" fmla="*/ 3484128 h 3860948"/>
              <a:gd name="connsiteX10" fmla="*/ 9004375 w 9086036"/>
              <a:gd name="connsiteY10" fmla="*/ 3827028 h 3860948"/>
              <a:gd name="connsiteX11" fmla="*/ 8204275 w 9086036"/>
              <a:gd name="connsiteY11" fmla="*/ 3846078 h 3860948"/>
              <a:gd name="connsiteX12" fmla="*/ 7042225 w 9086036"/>
              <a:gd name="connsiteY12" fmla="*/ 3798453 h 3860948"/>
              <a:gd name="connsiteX13" fmla="*/ 7251775 w 9086036"/>
              <a:gd name="connsiteY13" fmla="*/ 2541153 h 3860948"/>
              <a:gd name="connsiteX14" fmla="*/ 7261300 w 9086036"/>
              <a:gd name="connsiteY14" fmla="*/ 2312553 h 3860948"/>
              <a:gd name="connsiteX15" fmla="*/ 6842200 w 9086036"/>
              <a:gd name="connsiteY15" fmla="*/ 2198253 h 3860948"/>
              <a:gd name="connsiteX16" fmla="*/ 5642050 w 9086036"/>
              <a:gd name="connsiteY16" fmla="*/ 2274453 h 3860948"/>
              <a:gd name="connsiteX17" fmla="*/ 4775275 w 9086036"/>
              <a:gd name="connsiteY17" fmla="*/ 2322078 h 3860948"/>
              <a:gd name="connsiteX18" fmla="*/ 4156150 w 9086036"/>
              <a:gd name="connsiteY18" fmla="*/ 2817378 h 3860948"/>
              <a:gd name="connsiteX19" fmla="*/ 3194125 w 9086036"/>
              <a:gd name="connsiteY19" fmla="*/ 3693678 h 3860948"/>
              <a:gd name="connsiteX20" fmla="*/ 3022675 w 9086036"/>
              <a:gd name="connsiteY20" fmla="*/ 3857986 h 3860948"/>
              <a:gd name="connsiteX21" fmla="*/ 2660725 w 9086036"/>
              <a:gd name="connsiteY21" fmla="*/ 3798453 h 3860948"/>
              <a:gd name="connsiteX22" fmla="*/ 2739307 w 9086036"/>
              <a:gd name="connsiteY22" fmla="*/ 3717491 h 3860948"/>
              <a:gd name="connsiteX23" fmla="*/ 3670375 w 9086036"/>
              <a:gd name="connsiteY23" fmla="*/ 2865003 h 3860948"/>
              <a:gd name="connsiteX24" fmla="*/ 4003750 w 9086036"/>
              <a:gd name="connsiteY24" fmla="*/ 2474478 h 3860948"/>
              <a:gd name="connsiteX25" fmla="*/ 2660725 w 9086036"/>
              <a:gd name="connsiteY25" fmla="*/ 2341128 h 3860948"/>
              <a:gd name="connsiteX26" fmla="*/ 908125 w 9086036"/>
              <a:gd name="connsiteY26" fmla="*/ 2226828 h 3860948"/>
              <a:gd name="connsiteX27" fmla="*/ 88975 w 9086036"/>
              <a:gd name="connsiteY27" fmla="*/ 2674503 h 3860948"/>
              <a:gd name="connsiteX28" fmla="*/ 31825 w 9086036"/>
              <a:gd name="connsiteY28" fmla="*/ 2464953 h 3860948"/>
              <a:gd name="connsiteX29" fmla="*/ 603325 w 9086036"/>
              <a:gd name="connsiteY29" fmla="*/ 2064903 h 3860948"/>
              <a:gd name="connsiteX30" fmla="*/ 88975 w 9086036"/>
              <a:gd name="connsiteY30" fmla="*/ 1874403 h 3860948"/>
              <a:gd name="connsiteX31" fmla="*/ 50875 w 9086036"/>
              <a:gd name="connsiteY31" fmla="*/ 1588653 h 3860948"/>
              <a:gd name="connsiteX32" fmla="*/ 289000 w 9086036"/>
              <a:gd name="connsiteY32" fmla="*/ 1741053 h 3860948"/>
              <a:gd name="connsiteX0" fmla="*/ 289000 w 9086036"/>
              <a:gd name="connsiteY0" fmla="*/ 1741053 h 3861986"/>
              <a:gd name="connsiteX1" fmla="*/ 1508200 w 9086036"/>
              <a:gd name="connsiteY1" fmla="*/ 1960128 h 3861986"/>
              <a:gd name="connsiteX2" fmla="*/ 3470350 w 9086036"/>
              <a:gd name="connsiteY2" fmla="*/ 1941078 h 3861986"/>
              <a:gd name="connsiteX3" fmla="*/ 5918275 w 9086036"/>
              <a:gd name="connsiteY3" fmla="*/ 1750578 h 3861986"/>
              <a:gd name="connsiteX4" fmla="*/ 7661350 w 9086036"/>
              <a:gd name="connsiteY4" fmla="*/ 1207653 h 3861986"/>
              <a:gd name="connsiteX5" fmla="*/ 8470975 w 9086036"/>
              <a:gd name="connsiteY5" fmla="*/ 293253 h 3861986"/>
              <a:gd name="connsiteX6" fmla="*/ 8994850 w 9086036"/>
              <a:gd name="connsiteY6" fmla="*/ 17028 h 3861986"/>
              <a:gd name="connsiteX7" fmla="*/ 9080575 w 9086036"/>
              <a:gd name="connsiteY7" fmla="*/ 702828 h 3861986"/>
              <a:gd name="connsiteX8" fmla="*/ 9080575 w 9086036"/>
              <a:gd name="connsiteY8" fmla="*/ 2798328 h 3861986"/>
              <a:gd name="connsiteX9" fmla="*/ 9080575 w 9086036"/>
              <a:gd name="connsiteY9" fmla="*/ 3484128 h 3861986"/>
              <a:gd name="connsiteX10" fmla="*/ 9004375 w 9086036"/>
              <a:gd name="connsiteY10" fmla="*/ 3827028 h 3861986"/>
              <a:gd name="connsiteX11" fmla="*/ 8204275 w 9086036"/>
              <a:gd name="connsiteY11" fmla="*/ 3846078 h 3861986"/>
              <a:gd name="connsiteX12" fmla="*/ 7042225 w 9086036"/>
              <a:gd name="connsiteY12" fmla="*/ 3798453 h 3861986"/>
              <a:gd name="connsiteX13" fmla="*/ 7251775 w 9086036"/>
              <a:gd name="connsiteY13" fmla="*/ 2541153 h 3861986"/>
              <a:gd name="connsiteX14" fmla="*/ 7261300 w 9086036"/>
              <a:gd name="connsiteY14" fmla="*/ 2312553 h 3861986"/>
              <a:gd name="connsiteX15" fmla="*/ 6842200 w 9086036"/>
              <a:gd name="connsiteY15" fmla="*/ 2198253 h 3861986"/>
              <a:gd name="connsiteX16" fmla="*/ 5642050 w 9086036"/>
              <a:gd name="connsiteY16" fmla="*/ 2274453 h 3861986"/>
              <a:gd name="connsiteX17" fmla="*/ 4775275 w 9086036"/>
              <a:gd name="connsiteY17" fmla="*/ 2322078 h 3861986"/>
              <a:gd name="connsiteX18" fmla="*/ 4156150 w 9086036"/>
              <a:gd name="connsiteY18" fmla="*/ 2817378 h 3861986"/>
              <a:gd name="connsiteX19" fmla="*/ 3194125 w 9086036"/>
              <a:gd name="connsiteY19" fmla="*/ 3693678 h 3861986"/>
              <a:gd name="connsiteX20" fmla="*/ 3022675 w 9086036"/>
              <a:gd name="connsiteY20" fmla="*/ 3857986 h 3861986"/>
              <a:gd name="connsiteX21" fmla="*/ 2660725 w 9086036"/>
              <a:gd name="connsiteY21" fmla="*/ 3798453 h 3861986"/>
              <a:gd name="connsiteX22" fmla="*/ 2860751 w 9086036"/>
              <a:gd name="connsiteY22" fmla="*/ 3607953 h 3861986"/>
              <a:gd name="connsiteX23" fmla="*/ 3670375 w 9086036"/>
              <a:gd name="connsiteY23" fmla="*/ 2865003 h 3861986"/>
              <a:gd name="connsiteX24" fmla="*/ 4003750 w 9086036"/>
              <a:gd name="connsiteY24" fmla="*/ 2474478 h 3861986"/>
              <a:gd name="connsiteX25" fmla="*/ 2660725 w 9086036"/>
              <a:gd name="connsiteY25" fmla="*/ 2341128 h 3861986"/>
              <a:gd name="connsiteX26" fmla="*/ 908125 w 9086036"/>
              <a:gd name="connsiteY26" fmla="*/ 2226828 h 3861986"/>
              <a:gd name="connsiteX27" fmla="*/ 88975 w 9086036"/>
              <a:gd name="connsiteY27" fmla="*/ 2674503 h 3861986"/>
              <a:gd name="connsiteX28" fmla="*/ 31825 w 9086036"/>
              <a:gd name="connsiteY28" fmla="*/ 2464953 h 3861986"/>
              <a:gd name="connsiteX29" fmla="*/ 603325 w 9086036"/>
              <a:gd name="connsiteY29" fmla="*/ 2064903 h 3861986"/>
              <a:gd name="connsiteX30" fmla="*/ 88975 w 9086036"/>
              <a:gd name="connsiteY30" fmla="*/ 1874403 h 3861986"/>
              <a:gd name="connsiteX31" fmla="*/ 50875 w 9086036"/>
              <a:gd name="connsiteY31" fmla="*/ 1588653 h 3861986"/>
              <a:gd name="connsiteX32" fmla="*/ 289000 w 9086036"/>
              <a:gd name="connsiteY32" fmla="*/ 1741053 h 3861986"/>
              <a:gd name="connsiteX0" fmla="*/ 289000 w 9086036"/>
              <a:gd name="connsiteY0" fmla="*/ 1741053 h 3883740"/>
              <a:gd name="connsiteX1" fmla="*/ 1508200 w 9086036"/>
              <a:gd name="connsiteY1" fmla="*/ 1960128 h 3883740"/>
              <a:gd name="connsiteX2" fmla="*/ 3470350 w 9086036"/>
              <a:gd name="connsiteY2" fmla="*/ 1941078 h 3883740"/>
              <a:gd name="connsiteX3" fmla="*/ 5918275 w 9086036"/>
              <a:gd name="connsiteY3" fmla="*/ 1750578 h 3883740"/>
              <a:gd name="connsiteX4" fmla="*/ 7661350 w 9086036"/>
              <a:gd name="connsiteY4" fmla="*/ 1207653 h 3883740"/>
              <a:gd name="connsiteX5" fmla="*/ 8470975 w 9086036"/>
              <a:gd name="connsiteY5" fmla="*/ 293253 h 3883740"/>
              <a:gd name="connsiteX6" fmla="*/ 8994850 w 9086036"/>
              <a:gd name="connsiteY6" fmla="*/ 17028 h 3883740"/>
              <a:gd name="connsiteX7" fmla="*/ 9080575 w 9086036"/>
              <a:gd name="connsiteY7" fmla="*/ 702828 h 3883740"/>
              <a:gd name="connsiteX8" fmla="*/ 9080575 w 9086036"/>
              <a:gd name="connsiteY8" fmla="*/ 2798328 h 3883740"/>
              <a:gd name="connsiteX9" fmla="*/ 9080575 w 9086036"/>
              <a:gd name="connsiteY9" fmla="*/ 3484128 h 3883740"/>
              <a:gd name="connsiteX10" fmla="*/ 9004375 w 9086036"/>
              <a:gd name="connsiteY10" fmla="*/ 3827028 h 3883740"/>
              <a:gd name="connsiteX11" fmla="*/ 8204275 w 9086036"/>
              <a:gd name="connsiteY11" fmla="*/ 3846078 h 3883740"/>
              <a:gd name="connsiteX12" fmla="*/ 7042225 w 9086036"/>
              <a:gd name="connsiteY12" fmla="*/ 3798453 h 3883740"/>
              <a:gd name="connsiteX13" fmla="*/ 7251775 w 9086036"/>
              <a:gd name="connsiteY13" fmla="*/ 2541153 h 3883740"/>
              <a:gd name="connsiteX14" fmla="*/ 7261300 w 9086036"/>
              <a:gd name="connsiteY14" fmla="*/ 2312553 h 3883740"/>
              <a:gd name="connsiteX15" fmla="*/ 6842200 w 9086036"/>
              <a:gd name="connsiteY15" fmla="*/ 2198253 h 3883740"/>
              <a:gd name="connsiteX16" fmla="*/ 5642050 w 9086036"/>
              <a:gd name="connsiteY16" fmla="*/ 2274453 h 3883740"/>
              <a:gd name="connsiteX17" fmla="*/ 4775275 w 9086036"/>
              <a:gd name="connsiteY17" fmla="*/ 2322078 h 3883740"/>
              <a:gd name="connsiteX18" fmla="*/ 4156150 w 9086036"/>
              <a:gd name="connsiteY18" fmla="*/ 2817378 h 3883740"/>
              <a:gd name="connsiteX19" fmla="*/ 3194125 w 9086036"/>
              <a:gd name="connsiteY19" fmla="*/ 3693678 h 3883740"/>
              <a:gd name="connsiteX20" fmla="*/ 3022675 w 9086036"/>
              <a:gd name="connsiteY20" fmla="*/ 3857986 h 3883740"/>
              <a:gd name="connsiteX21" fmla="*/ 2613100 w 9086036"/>
              <a:gd name="connsiteY21" fmla="*/ 3862746 h 3883740"/>
              <a:gd name="connsiteX22" fmla="*/ 2860751 w 9086036"/>
              <a:gd name="connsiteY22" fmla="*/ 3607953 h 3883740"/>
              <a:gd name="connsiteX23" fmla="*/ 3670375 w 9086036"/>
              <a:gd name="connsiteY23" fmla="*/ 2865003 h 3883740"/>
              <a:gd name="connsiteX24" fmla="*/ 4003750 w 9086036"/>
              <a:gd name="connsiteY24" fmla="*/ 2474478 h 3883740"/>
              <a:gd name="connsiteX25" fmla="*/ 2660725 w 9086036"/>
              <a:gd name="connsiteY25" fmla="*/ 2341128 h 3883740"/>
              <a:gd name="connsiteX26" fmla="*/ 908125 w 9086036"/>
              <a:gd name="connsiteY26" fmla="*/ 2226828 h 3883740"/>
              <a:gd name="connsiteX27" fmla="*/ 88975 w 9086036"/>
              <a:gd name="connsiteY27" fmla="*/ 2674503 h 3883740"/>
              <a:gd name="connsiteX28" fmla="*/ 31825 w 9086036"/>
              <a:gd name="connsiteY28" fmla="*/ 2464953 h 3883740"/>
              <a:gd name="connsiteX29" fmla="*/ 603325 w 9086036"/>
              <a:gd name="connsiteY29" fmla="*/ 2064903 h 3883740"/>
              <a:gd name="connsiteX30" fmla="*/ 88975 w 9086036"/>
              <a:gd name="connsiteY30" fmla="*/ 1874403 h 3883740"/>
              <a:gd name="connsiteX31" fmla="*/ 50875 w 9086036"/>
              <a:gd name="connsiteY31" fmla="*/ 1588653 h 3883740"/>
              <a:gd name="connsiteX32" fmla="*/ 289000 w 9086036"/>
              <a:gd name="connsiteY32" fmla="*/ 1741053 h 3883740"/>
              <a:gd name="connsiteX0" fmla="*/ 289000 w 9086036"/>
              <a:gd name="connsiteY0" fmla="*/ 1741053 h 3891357"/>
              <a:gd name="connsiteX1" fmla="*/ 1508200 w 9086036"/>
              <a:gd name="connsiteY1" fmla="*/ 1960128 h 3891357"/>
              <a:gd name="connsiteX2" fmla="*/ 3470350 w 9086036"/>
              <a:gd name="connsiteY2" fmla="*/ 1941078 h 3891357"/>
              <a:gd name="connsiteX3" fmla="*/ 5918275 w 9086036"/>
              <a:gd name="connsiteY3" fmla="*/ 1750578 h 3891357"/>
              <a:gd name="connsiteX4" fmla="*/ 7661350 w 9086036"/>
              <a:gd name="connsiteY4" fmla="*/ 1207653 h 3891357"/>
              <a:gd name="connsiteX5" fmla="*/ 8470975 w 9086036"/>
              <a:gd name="connsiteY5" fmla="*/ 293253 h 3891357"/>
              <a:gd name="connsiteX6" fmla="*/ 8994850 w 9086036"/>
              <a:gd name="connsiteY6" fmla="*/ 17028 h 3891357"/>
              <a:gd name="connsiteX7" fmla="*/ 9080575 w 9086036"/>
              <a:gd name="connsiteY7" fmla="*/ 702828 h 3891357"/>
              <a:gd name="connsiteX8" fmla="*/ 9080575 w 9086036"/>
              <a:gd name="connsiteY8" fmla="*/ 2798328 h 3891357"/>
              <a:gd name="connsiteX9" fmla="*/ 9080575 w 9086036"/>
              <a:gd name="connsiteY9" fmla="*/ 3484128 h 3891357"/>
              <a:gd name="connsiteX10" fmla="*/ 9004375 w 9086036"/>
              <a:gd name="connsiteY10" fmla="*/ 3827028 h 3891357"/>
              <a:gd name="connsiteX11" fmla="*/ 8204275 w 9086036"/>
              <a:gd name="connsiteY11" fmla="*/ 3846078 h 3891357"/>
              <a:gd name="connsiteX12" fmla="*/ 7042225 w 9086036"/>
              <a:gd name="connsiteY12" fmla="*/ 3798453 h 3891357"/>
              <a:gd name="connsiteX13" fmla="*/ 7251775 w 9086036"/>
              <a:gd name="connsiteY13" fmla="*/ 2541153 h 3891357"/>
              <a:gd name="connsiteX14" fmla="*/ 7261300 w 9086036"/>
              <a:gd name="connsiteY14" fmla="*/ 2312553 h 3891357"/>
              <a:gd name="connsiteX15" fmla="*/ 6842200 w 9086036"/>
              <a:gd name="connsiteY15" fmla="*/ 2198253 h 3891357"/>
              <a:gd name="connsiteX16" fmla="*/ 5642050 w 9086036"/>
              <a:gd name="connsiteY16" fmla="*/ 2274453 h 3891357"/>
              <a:gd name="connsiteX17" fmla="*/ 4775275 w 9086036"/>
              <a:gd name="connsiteY17" fmla="*/ 2322078 h 3891357"/>
              <a:gd name="connsiteX18" fmla="*/ 4156150 w 9086036"/>
              <a:gd name="connsiteY18" fmla="*/ 2817378 h 3891357"/>
              <a:gd name="connsiteX19" fmla="*/ 3194125 w 9086036"/>
              <a:gd name="connsiteY19" fmla="*/ 3693678 h 3891357"/>
              <a:gd name="connsiteX20" fmla="*/ 3015531 w 9086036"/>
              <a:gd name="connsiteY20" fmla="*/ 3874655 h 3891357"/>
              <a:gd name="connsiteX21" fmla="*/ 2613100 w 9086036"/>
              <a:gd name="connsiteY21" fmla="*/ 3862746 h 3891357"/>
              <a:gd name="connsiteX22" fmla="*/ 2860751 w 9086036"/>
              <a:gd name="connsiteY22" fmla="*/ 3607953 h 3891357"/>
              <a:gd name="connsiteX23" fmla="*/ 3670375 w 9086036"/>
              <a:gd name="connsiteY23" fmla="*/ 2865003 h 3891357"/>
              <a:gd name="connsiteX24" fmla="*/ 4003750 w 9086036"/>
              <a:gd name="connsiteY24" fmla="*/ 2474478 h 3891357"/>
              <a:gd name="connsiteX25" fmla="*/ 2660725 w 9086036"/>
              <a:gd name="connsiteY25" fmla="*/ 2341128 h 3891357"/>
              <a:gd name="connsiteX26" fmla="*/ 908125 w 9086036"/>
              <a:gd name="connsiteY26" fmla="*/ 2226828 h 3891357"/>
              <a:gd name="connsiteX27" fmla="*/ 88975 w 9086036"/>
              <a:gd name="connsiteY27" fmla="*/ 2674503 h 3891357"/>
              <a:gd name="connsiteX28" fmla="*/ 31825 w 9086036"/>
              <a:gd name="connsiteY28" fmla="*/ 2464953 h 3891357"/>
              <a:gd name="connsiteX29" fmla="*/ 603325 w 9086036"/>
              <a:gd name="connsiteY29" fmla="*/ 2064903 h 3891357"/>
              <a:gd name="connsiteX30" fmla="*/ 88975 w 9086036"/>
              <a:gd name="connsiteY30" fmla="*/ 1874403 h 3891357"/>
              <a:gd name="connsiteX31" fmla="*/ 50875 w 9086036"/>
              <a:gd name="connsiteY31" fmla="*/ 1588653 h 3891357"/>
              <a:gd name="connsiteX32" fmla="*/ 289000 w 9086036"/>
              <a:gd name="connsiteY32" fmla="*/ 1741053 h 3891357"/>
              <a:gd name="connsiteX0" fmla="*/ 289000 w 9086036"/>
              <a:gd name="connsiteY0" fmla="*/ 1741053 h 3891357"/>
              <a:gd name="connsiteX1" fmla="*/ 1508200 w 9086036"/>
              <a:gd name="connsiteY1" fmla="*/ 1960128 h 3891357"/>
              <a:gd name="connsiteX2" fmla="*/ 3470350 w 9086036"/>
              <a:gd name="connsiteY2" fmla="*/ 1941078 h 3891357"/>
              <a:gd name="connsiteX3" fmla="*/ 5918275 w 9086036"/>
              <a:gd name="connsiteY3" fmla="*/ 1750578 h 3891357"/>
              <a:gd name="connsiteX4" fmla="*/ 7661350 w 9086036"/>
              <a:gd name="connsiteY4" fmla="*/ 1207653 h 3891357"/>
              <a:gd name="connsiteX5" fmla="*/ 8470975 w 9086036"/>
              <a:gd name="connsiteY5" fmla="*/ 293253 h 3891357"/>
              <a:gd name="connsiteX6" fmla="*/ 8994850 w 9086036"/>
              <a:gd name="connsiteY6" fmla="*/ 17028 h 3891357"/>
              <a:gd name="connsiteX7" fmla="*/ 9080575 w 9086036"/>
              <a:gd name="connsiteY7" fmla="*/ 702828 h 3891357"/>
              <a:gd name="connsiteX8" fmla="*/ 9080575 w 9086036"/>
              <a:gd name="connsiteY8" fmla="*/ 2798328 h 3891357"/>
              <a:gd name="connsiteX9" fmla="*/ 9080575 w 9086036"/>
              <a:gd name="connsiteY9" fmla="*/ 3484128 h 3891357"/>
              <a:gd name="connsiteX10" fmla="*/ 9004375 w 9086036"/>
              <a:gd name="connsiteY10" fmla="*/ 3827028 h 3891357"/>
              <a:gd name="connsiteX11" fmla="*/ 8204275 w 9086036"/>
              <a:gd name="connsiteY11" fmla="*/ 3846078 h 3891357"/>
              <a:gd name="connsiteX12" fmla="*/ 7042225 w 9086036"/>
              <a:gd name="connsiteY12" fmla="*/ 3798453 h 3891357"/>
              <a:gd name="connsiteX13" fmla="*/ 7251775 w 9086036"/>
              <a:gd name="connsiteY13" fmla="*/ 2541153 h 3891357"/>
              <a:gd name="connsiteX14" fmla="*/ 7261300 w 9086036"/>
              <a:gd name="connsiteY14" fmla="*/ 2312553 h 3891357"/>
              <a:gd name="connsiteX15" fmla="*/ 6842200 w 9086036"/>
              <a:gd name="connsiteY15" fmla="*/ 2198253 h 3891357"/>
              <a:gd name="connsiteX16" fmla="*/ 5642050 w 9086036"/>
              <a:gd name="connsiteY16" fmla="*/ 2274453 h 3891357"/>
              <a:gd name="connsiteX17" fmla="*/ 4775275 w 9086036"/>
              <a:gd name="connsiteY17" fmla="*/ 2322078 h 3891357"/>
              <a:gd name="connsiteX18" fmla="*/ 4156150 w 9086036"/>
              <a:gd name="connsiteY18" fmla="*/ 2817378 h 3891357"/>
              <a:gd name="connsiteX19" fmla="*/ 3194125 w 9086036"/>
              <a:gd name="connsiteY19" fmla="*/ 3693678 h 3891357"/>
              <a:gd name="connsiteX20" fmla="*/ 3015531 w 9086036"/>
              <a:gd name="connsiteY20" fmla="*/ 3874655 h 3891357"/>
              <a:gd name="connsiteX21" fmla="*/ 2613100 w 9086036"/>
              <a:gd name="connsiteY21" fmla="*/ 3862746 h 3891357"/>
              <a:gd name="connsiteX22" fmla="*/ 2860751 w 9086036"/>
              <a:gd name="connsiteY22" fmla="*/ 3607953 h 3891357"/>
              <a:gd name="connsiteX23" fmla="*/ 3670375 w 9086036"/>
              <a:gd name="connsiteY23" fmla="*/ 2865003 h 3891357"/>
              <a:gd name="connsiteX24" fmla="*/ 4003750 w 9086036"/>
              <a:gd name="connsiteY24" fmla="*/ 2474478 h 3891357"/>
              <a:gd name="connsiteX25" fmla="*/ 2660725 w 9086036"/>
              <a:gd name="connsiteY25" fmla="*/ 2341128 h 3891357"/>
              <a:gd name="connsiteX26" fmla="*/ 908125 w 9086036"/>
              <a:gd name="connsiteY26" fmla="*/ 2226828 h 3891357"/>
              <a:gd name="connsiteX27" fmla="*/ 88975 w 9086036"/>
              <a:gd name="connsiteY27" fmla="*/ 2674503 h 3891357"/>
              <a:gd name="connsiteX28" fmla="*/ 31825 w 9086036"/>
              <a:gd name="connsiteY28" fmla="*/ 2464953 h 3891357"/>
              <a:gd name="connsiteX29" fmla="*/ 603325 w 9086036"/>
              <a:gd name="connsiteY29" fmla="*/ 2064903 h 3891357"/>
              <a:gd name="connsiteX30" fmla="*/ 8013 w 9086036"/>
              <a:gd name="connsiteY30" fmla="*/ 1879166 h 3891357"/>
              <a:gd name="connsiteX31" fmla="*/ 50875 w 9086036"/>
              <a:gd name="connsiteY31" fmla="*/ 1588653 h 3891357"/>
              <a:gd name="connsiteX32" fmla="*/ 289000 w 9086036"/>
              <a:gd name="connsiteY32" fmla="*/ 1741053 h 3891357"/>
              <a:gd name="connsiteX0" fmla="*/ 291977 w 9089013"/>
              <a:gd name="connsiteY0" fmla="*/ 1741053 h 3891357"/>
              <a:gd name="connsiteX1" fmla="*/ 1511177 w 9089013"/>
              <a:gd name="connsiteY1" fmla="*/ 1960128 h 3891357"/>
              <a:gd name="connsiteX2" fmla="*/ 3473327 w 9089013"/>
              <a:gd name="connsiteY2" fmla="*/ 1941078 h 3891357"/>
              <a:gd name="connsiteX3" fmla="*/ 5921252 w 9089013"/>
              <a:gd name="connsiteY3" fmla="*/ 1750578 h 3891357"/>
              <a:gd name="connsiteX4" fmla="*/ 7664327 w 9089013"/>
              <a:gd name="connsiteY4" fmla="*/ 1207653 h 3891357"/>
              <a:gd name="connsiteX5" fmla="*/ 8473952 w 9089013"/>
              <a:gd name="connsiteY5" fmla="*/ 293253 h 3891357"/>
              <a:gd name="connsiteX6" fmla="*/ 8997827 w 9089013"/>
              <a:gd name="connsiteY6" fmla="*/ 17028 h 3891357"/>
              <a:gd name="connsiteX7" fmla="*/ 9083552 w 9089013"/>
              <a:gd name="connsiteY7" fmla="*/ 702828 h 3891357"/>
              <a:gd name="connsiteX8" fmla="*/ 9083552 w 9089013"/>
              <a:gd name="connsiteY8" fmla="*/ 2798328 h 3891357"/>
              <a:gd name="connsiteX9" fmla="*/ 9083552 w 9089013"/>
              <a:gd name="connsiteY9" fmla="*/ 3484128 h 3891357"/>
              <a:gd name="connsiteX10" fmla="*/ 9007352 w 9089013"/>
              <a:gd name="connsiteY10" fmla="*/ 3827028 h 3891357"/>
              <a:gd name="connsiteX11" fmla="*/ 8207252 w 9089013"/>
              <a:gd name="connsiteY11" fmla="*/ 3846078 h 3891357"/>
              <a:gd name="connsiteX12" fmla="*/ 7045202 w 9089013"/>
              <a:gd name="connsiteY12" fmla="*/ 3798453 h 3891357"/>
              <a:gd name="connsiteX13" fmla="*/ 7254752 w 9089013"/>
              <a:gd name="connsiteY13" fmla="*/ 2541153 h 3891357"/>
              <a:gd name="connsiteX14" fmla="*/ 7264277 w 9089013"/>
              <a:gd name="connsiteY14" fmla="*/ 2312553 h 3891357"/>
              <a:gd name="connsiteX15" fmla="*/ 6845177 w 9089013"/>
              <a:gd name="connsiteY15" fmla="*/ 2198253 h 3891357"/>
              <a:gd name="connsiteX16" fmla="*/ 5645027 w 9089013"/>
              <a:gd name="connsiteY16" fmla="*/ 2274453 h 3891357"/>
              <a:gd name="connsiteX17" fmla="*/ 4778252 w 9089013"/>
              <a:gd name="connsiteY17" fmla="*/ 2322078 h 3891357"/>
              <a:gd name="connsiteX18" fmla="*/ 4159127 w 9089013"/>
              <a:gd name="connsiteY18" fmla="*/ 2817378 h 3891357"/>
              <a:gd name="connsiteX19" fmla="*/ 3197102 w 9089013"/>
              <a:gd name="connsiteY19" fmla="*/ 3693678 h 3891357"/>
              <a:gd name="connsiteX20" fmla="*/ 3018508 w 9089013"/>
              <a:gd name="connsiteY20" fmla="*/ 3874655 h 3891357"/>
              <a:gd name="connsiteX21" fmla="*/ 2616077 w 9089013"/>
              <a:gd name="connsiteY21" fmla="*/ 3862746 h 3891357"/>
              <a:gd name="connsiteX22" fmla="*/ 2863728 w 9089013"/>
              <a:gd name="connsiteY22" fmla="*/ 3607953 h 3891357"/>
              <a:gd name="connsiteX23" fmla="*/ 3673352 w 9089013"/>
              <a:gd name="connsiteY23" fmla="*/ 2865003 h 3891357"/>
              <a:gd name="connsiteX24" fmla="*/ 4006727 w 9089013"/>
              <a:gd name="connsiteY24" fmla="*/ 2474478 h 3891357"/>
              <a:gd name="connsiteX25" fmla="*/ 2663702 w 9089013"/>
              <a:gd name="connsiteY25" fmla="*/ 2341128 h 3891357"/>
              <a:gd name="connsiteX26" fmla="*/ 911102 w 9089013"/>
              <a:gd name="connsiteY26" fmla="*/ 2226828 h 3891357"/>
              <a:gd name="connsiteX27" fmla="*/ 91952 w 9089013"/>
              <a:gd name="connsiteY27" fmla="*/ 2674503 h 3891357"/>
              <a:gd name="connsiteX28" fmla="*/ 34802 w 9089013"/>
              <a:gd name="connsiteY28" fmla="*/ 2464953 h 3891357"/>
              <a:gd name="connsiteX29" fmla="*/ 606302 w 9089013"/>
              <a:gd name="connsiteY29" fmla="*/ 2064903 h 3891357"/>
              <a:gd name="connsiteX30" fmla="*/ 10990 w 9089013"/>
              <a:gd name="connsiteY30" fmla="*/ 1879166 h 3891357"/>
              <a:gd name="connsiteX31" fmla="*/ 39564 w 9089013"/>
              <a:gd name="connsiteY31" fmla="*/ 1662471 h 3891357"/>
              <a:gd name="connsiteX32" fmla="*/ 291977 w 9089013"/>
              <a:gd name="connsiteY32" fmla="*/ 1741053 h 3891357"/>
              <a:gd name="connsiteX0" fmla="*/ 289000 w 9086036"/>
              <a:gd name="connsiteY0" fmla="*/ 1741053 h 3891357"/>
              <a:gd name="connsiteX1" fmla="*/ 1508200 w 9086036"/>
              <a:gd name="connsiteY1" fmla="*/ 1960128 h 3891357"/>
              <a:gd name="connsiteX2" fmla="*/ 3470350 w 9086036"/>
              <a:gd name="connsiteY2" fmla="*/ 1941078 h 3891357"/>
              <a:gd name="connsiteX3" fmla="*/ 5918275 w 9086036"/>
              <a:gd name="connsiteY3" fmla="*/ 1750578 h 3891357"/>
              <a:gd name="connsiteX4" fmla="*/ 7661350 w 9086036"/>
              <a:gd name="connsiteY4" fmla="*/ 1207653 h 3891357"/>
              <a:gd name="connsiteX5" fmla="*/ 8470975 w 9086036"/>
              <a:gd name="connsiteY5" fmla="*/ 293253 h 3891357"/>
              <a:gd name="connsiteX6" fmla="*/ 8994850 w 9086036"/>
              <a:gd name="connsiteY6" fmla="*/ 17028 h 3891357"/>
              <a:gd name="connsiteX7" fmla="*/ 9080575 w 9086036"/>
              <a:gd name="connsiteY7" fmla="*/ 702828 h 3891357"/>
              <a:gd name="connsiteX8" fmla="*/ 9080575 w 9086036"/>
              <a:gd name="connsiteY8" fmla="*/ 2798328 h 3891357"/>
              <a:gd name="connsiteX9" fmla="*/ 9080575 w 9086036"/>
              <a:gd name="connsiteY9" fmla="*/ 3484128 h 3891357"/>
              <a:gd name="connsiteX10" fmla="*/ 9004375 w 9086036"/>
              <a:gd name="connsiteY10" fmla="*/ 3827028 h 3891357"/>
              <a:gd name="connsiteX11" fmla="*/ 8204275 w 9086036"/>
              <a:gd name="connsiteY11" fmla="*/ 3846078 h 3891357"/>
              <a:gd name="connsiteX12" fmla="*/ 7042225 w 9086036"/>
              <a:gd name="connsiteY12" fmla="*/ 3798453 h 3891357"/>
              <a:gd name="connsiteX13" fmla="*/ 7251775 w 9086036"/>
              <a:gd name="connsiteY13" fmla="*/ 2541153 h 3891357"/>
              <a:gd name="connsiteX14" fmla="*/ 7261300 w 9086036"/>
              <a:gd name="connsiteY14" fmla="*/ 2312553 h 3891357"/>
              <a:gd name="connsiteX15" fmla="*/ 6842200 w 9086036"/>
              <a:gd name="connsiteY15" fmla="*/ 2198253 h 3891357"/>
              <a:gd name="connsiteX16" fmla="*/ 5642050 w 9086036"/>
              <a:gd name="connsiteY16" fmla="*/ 2274453 h 3891357"/>
              <a:gd name="connsiteX17" fmla="*/ 4775275 w 9086036"/>
              <a:gd name="connsiteY17" fmla="*/ 2322078 h 3891357"/>
              <a:gd name="connsiteX18" fmla="*/ 4156150 w 9086036"/>
              <a:gd name="connsiteY18" fmla="*/ 2817378 h 3891357"/>
              <a:gd name="connsiteX19" fmla="*/ 3194125 w 9086036"/>
              <a:gd name="connsiteY19" fmla="*/ 3693678 h 3891357"/>
              <a:gd name="connsiteX20" fmla="*/ 3015531 w 9086036"/>
              <a:gd name="connsiteY20" fmla="*/ 3874655 h 3891357"/>
              <a:gd name="connsiteX21" fmla="*/ 2613100 w 9086036"/>
              <a:gd name="connsiteY21" fmla="*/ 3862746 h 3891357"/>
              <a:gd name="connsiteX22" fmla="*/ 2860751 w 9086036"/>
              <a:gd name="connsiteY22" fmla="*/ 3607953 h 3891357"/>
              <a:gd name="connsiteX23" fmla="*/ 3670375 w 9086036"/>
              <a:gd name="connsiteY23" fmla="*/ 2865003 h 3891357"/>
              <a:gd name="connsiteX24" fmla="*/ 4003750 w 9086036"/>
              <a:gd name="connsiteY24" fmla="*/ 2474478 h 3891357"/>
              <a:gd name="connsiteX25" fmla="*/ 2660725 w 9086036"/>
              <a:gd name="connsiteY25" fmla="*/ 2341128 h 3891357"/>
              <a:gd name="connsiteX26" fmla="*/ 908125 w 9086036"/>
              <a:gd name="connsiteY26" fmla="*/ 2226828 h 3891357"/>
              <a:gd name="connsiteX27" fmla="*/ 88975 w 9086036"/>
              <a:gd name="connsiteY27" fmla="*/ 2674503 h 3891357"/>
              <a:gd name="connsiteX28" fmla="*/ 31825 w 9086036"/>
              <a:gd name="connsiteY28" fmla="*/ 2464953 h 3891357"/>
              <a:gd name="connsiteX29" fmla="*/ 603325 w 9086036"/>
              <a:gd name="connsiteY29" fmla="*/ 2064903 h 3891357"/>
              <a:gd name="connsiteX30" fmla="*/ 8013 w 9086036"/>
              <a:gd name="connsiteY30" fmla="*/ 1879166 h 3891357"/>
              <a:gd name="connsiteX31" fmla="*/ 36587 w 9086036"/>
              <a:gd name="connsiteY31" fmla="*/ 1662471 h 3891357"/>
              <a:gd name="connsiteX32" fmla="*/ 289000 w 9086036"/>
              <a:gd name="connsiteY32" fmla="*/ 1741053 h 3891357"/>
              <a:gd name="connsiteX0" fmla="*/ 305554 w 9102590"/>
              <a:gd name="connsiteY0" fmla="*/ 1741053 h 3891357"/>
              <a:gd name="connsiteX1" fmla="*/ 1524754 w 9102590"/>
              <a:gd name="connsiteY1" fmla="*/ 1960128 h 3891357"/>
              <a:gd name="connsiteX2" fmla="*/ 3486904 w 9102590"/>
              <a:gd name="connsiteY2" fmla="*/ 1941078 h 3891357"/>
              <a:gd name="connsiteX3" fmla="*/ 5934829 w 9102590"/>
              <a:gd name="connsiteY3" fmla="*/ 1750578 h 3891357"/>
              <a:gd name="connsiteX4" fmla="*/ 7677904 w 9102590"/>
              <a:gd name="connsiteY4" fmla="*/ 1207653 h 3891357"/>
              <a:gd name="connsiteX5" fmla="*/ 8487529 w 9102590"/>
              <a:gd name="connsiteY5" fmla="*/ 293253 h 3891357"/>
              <a:gd name="connsiteX6" fmla="*/ 9011404 w 9102590"/>
              <a:gd name="connsiteY6" fmla="*/ 17028 h 3891357"/>
              <a:gd name="connsiteX7" fmla="*/ 9097129 w 9102590"/>
              <a:gd name="connsiteY7" fmla="*/ 702828 h 3891357"/>
              <a:gd name="connsiteX8" fmla="*/ 9097129 w 9102590"/>
              <a:gd name="connsiteY8" fmla="*/ 2798328 h 3891357"/>
              <a:gd name="connsiteX9" fmla="*/ 9097129 w 9102590"/>
              <a:gd name="connsiteY9" fmla="*/ 3484128 h 3891357"/>
              <a:gd name="connsiteX10" fmla="*/ 9020929 w 9102590"/>
              <a:gd name="connsiteY10" fmla="*/ 3827028 h 3891357"/>
              <a:gd name="connsiteX11" fmla="*/ 8220829 w 9102590"/>
              <a:gd name="connsiteY11" fmla="*/ 3846078 h 3891357"/>
              <a:gd name="connsiteX12" fmla="*/ 7058779 w 9102590"/>
              <a:gd name="connsiteY12" fmla="*/ 3798453 h 3891357"/>
              <a:gd name="connsiteX13" fmla="*/ 7268329 w 9102590"/>
              <a:gd name="connsiteY13" fmla="*/ 2541153 h 3891357"/>
              <a:gd name="connsiteX14" fmla="*/ 7277854 w 9102590"/>
              <a:gd name="connsiteY14" fmla="*/ 2312553 h 3891357"/>
              <a:gd name="connsiteX15" fmla="*/ 6858754 w 9102590"/>
              <a:gd name="connsiteY15" fmla="*/ 2198253 h 3891357"/>
              <a:gd name="connsiteX16" fmla="*/ 5658604 w 9102590"/>
              <a:gd name="connsiteY16" fmla="*/ 2274453 h 3891357"/>
              <a:gd name="connsiteX17" fmla="*/ 4791829 w 9102590"/>
              <a:gd name="connsiteY17" fmla="*/ 2322078 h 3891357"/>
              <a:gd name="connsiteX18" fmla="*/ 4172704 w 9102590"/>
              <a:gd name="connsiteY18" fmla="*/ 2817378 h 3891357"/>
              <a:gd name="connsiteX19" fmla="*/ 3210679 w 9102590"/>
              <a:gd name="connsiteY19" fmla="*/ 3693678 h 3891357"/>
              <a:gd name="connsiteX20" fmla="*/ 3032085 w 9102590"/>
              <a:gd name="connsiteY20" fmla="*/ 3874655 h 3891357"/>
              <a:gd name="connsiteX21" fmla="*/ 2629654 w 9102590"/>
              <a:gd name="connsiteY21" fmla="*/ 3862746 h 3891357"/>
              <a:gd name="connsiteX22" fmla="*/ 2877305 w 9102590"/>
              <a:gd name="connsiteY22" fmla="*/ 3607953 h 3891357"/>
              <a:gd name="connsiteX23" fmla="*/ 3686929 w 9102590"/>
              <a:gd name="connsiteY23" fmla="*/ 2865003 h 3891357"/>
              <a:gd name="connsiteX24" fmla="*/ 4020304 w 9102590"/>
              <a:gd name="connsiteY24" fmla="*/ 2474478 h 3891357"/>
              <a:gd name="connsiteX25" fmla="*/ 2677279 w 9102590"/>
              <a:gd name="connsiteY25" fmla="*/ 2341128 h 3891357"/>
              <a:gd name="connsiteX26" fmla="*/ 924679 w 9102590"/>
              <a:gd name="connsiteY26" fmla="*/ 2226828 h 3891357"/>
              <a:gd name="connsiteX27" fmla="*/ 53142 w 9102590"/>
              <a:gd name="connsiteY27" fmla="*/ 2698315 h 3891357"/>
              <a:gd name="connsiteX28" fmla="*/ 48379 w 9102590"/>
              <a:gd name="connsiteY28" fmla="*/ 2464953 h 3891357"/>
              <a:gd name="connsiteX29" fmla="*/ 619879 w 9102590"/>
              <a:gd name="connsiteY29" fmla="*/ 2064903 h 3891357"/>
              <a:gd name="connsiteX30" fmla="*/ 24567 w 9102590"/>
              <a:gd name="connsiteY30" fmla="*/ 1879166 h 3891357"/>
              <a:gd name="connsiteX31" fmla="*/ 53141 w 9102590"/>
              <a:gd name="connsiteY31" fmla="*/ 1662471 h 3891357"/>
              <a:gd name="connsiteX32" fmla="*/ 305554 w 9102590"/>
              <a:gd name="connsiteY32" fmla="*/ 1741053 h 3891357"/>
              <a:gd name="connsiteX0" fmla="*/ 288235 w 9085271"/>
              <a:gd name="connsiteY0" fmla="*/ 1741053 h 3891357"/>
              <a:gd name="connsiteX1" fmla="*/ 1507435 w 9085271"/>
              <a:gd name="connsiteY1" fmla="*/ 1960128 h 3891357"/>
              <a:gd name="connsiteX2" fmla="*/ 3469585 w 9085271"/>
              <a:gd name="connsiteY2" fmla="*/ 1941078 h 3891357"/>
              <a:gd name="connsiteX3" fmla="*/ 5917510 w 9085271"/>
              <a:gd name="connsiteY3" fmla="*/ 1750578 h 3891357"/>
              <a:gd name="connsiteX4" fmla="*/ 7660585 w 9085271"/>
              <a:gd name="connsiteY4" fmla="*/ 1207653 h 3891357"/>
              <a:gd name="connsiteX5" fmla="*/ 8470210 w 9085271"/>
              <a:gd name="connsiteY5" fmla="*/ 293253 h 3891357"/>
              <a:gd name="connsiteX6" fmla="*/ 8994085 w 9085271"/>
              <a:gd name="connsiteY6" fmla="*/ 17028 h 3891357"/>
              <a:gd name="connsiteX7" fmla="*/ 9079810 w 9085271"/>
              <a:gd name="connsiteY7" fmla="*/ 702828 h 3891357"/>
              <a:gd name="connsiteX8" fmla="*/ 9079810 w 9085271"/>
              <a:gd name="connsiteY8" fmla="*/ 2798328 h 3891357"/>
              <a:gd name="connsiteX9" fmla="*/ 9079810 w 9085271"/>
              <a:gd name="connsiteY9" fmla="*/ 3484128 h 3891357"/>
              <a:gd name="connsiteX10" fmla="*/ 9003610 w 9085271"/>
              <a:gd name="connsiteY10" fmla="*/ 3827028 h 3891357"/>
              <a:gd name="connsiteX11" fmla="*/ 8203510 w 9085271"/>
              <a:gd name="connsiteY11" fmla="*/ 3846078 h 3891357"/>
              <a:gd name="connsiteX12" fmla="*/ 7041460 w 9085271"/>
              <a:gd name="connsiteY12" fmla="*/ 3798453 h 3891357"/>
              <a:gd name="connsiteX13" fmla="*/ 7251010 w 9085271"/>
              <a:gd name="connsiteY13" fmla="*/ 2541153 h 3891357"/>
              <a:gd name="connsiteX14" fmla="*/ 7260535 w 9085271"/>
              <a:gd name="connsiteY14" fmla="*/ 2312553 h 3891357"/>
              <a:gd name="connsiteX15" fmla="*/ 6841435 w 9085271"/>
              <a:gd name="connsiteY15" fmla="*/ 2198253 h 3891357"/>
              <a:gd name="connsiteX16" fmla="*/ 5641285 w 9085271"/>
              <a:gd name="connsiteY16" fmla="*/ 2274453 h 3891357"/>
              <a:gd name="connsiteX17" fmla="*/ 4774510 w 9085271"/>
              <a:gd name="connsiteY17" fmla="*/ 2322078 h 3891357"/>
              <a:gd name="connsiteX18" fmla="*/ 4155385 w 9085271"/>
              <a:gd name="connsiteY18" fmla="*/ 2817378 h 3891357"/>
              <a:gd name="connsiteX19" fmla="*/ 3193360 w 9085271"/>
              <a:gd name="connsiteY19" fmla="*/ 3693678 h 3891357"/>
              <a:gd name="connsiteX20" fmla="*/ 3014766 w 9085271"/>
              <a:gd name="connsiteY20" fmla="*/ 3874655 h 3891357"/>
              <a:gd name="connsiteX21" fmla="*/ 2612335 w 9085271"/>
              <a:gd name="connsiteY21" fmla="*/ 3862746 h 3891357"/>
              <a:gd name="connsiteX22" fmla="*/ 2859986 w 9085271"/>
              <a:gd name="connsiteY22" fmla="*/ 3607953 h 3891357"/>
              <a:gd name="connsiteX23" fmla="*/ 3669610 w 9085271"/>
              <a:gd name="connsiteY23" fmla="*/ 2865003 h 3891357"/>
              <a:gd name="connsiteX24" fmla="*/ 4002985 w 9085271"/>
              <a:gd name="connsiteY24" fmla="*/ 2474478 h 3891357"/>
              <a:gd name="connsiteX25" fmla="*/ 2659960 w 9085271"/>
              <a:gd name="connsiteY25" fmla="*/ 2341128 h 3891357"/>
              <a:gd name="connsiteX26" fmla="*/ 907360 w 9085271"/>
              <a:gd name="connsiteY26" fmla="*/ 2226828 h 3891357"/>
              <a:gd name="connsiteX27" fmla="*/ 35823 w 9085271"/>
              <a:gd name="connsiteY27" fmla="*/ 2698315 h 3891357"/>
              <a:gd name="connsiteX28" fmla="*/ 31060 w 9085271"/>
              <a:gd name="connsiteY28" fmla="*/ 2464953 h 3891357"/>
              <a:gd name="connsiteX29" fmla="*/ 602560 w 9085271"/>
              <a:gd name="connsiteY29" fmla="*/ 2064903 h 3891357"/>
              <a:gd name="connsiteX30" fmla="*/ 7248 w 9085271"/>
              <a:gd name="connsiteY30" fmla="*/ 1879166 h 3891357"/>
              <a:gd name="connsiteX31" fmla="*/ 35822 w 9085271"/>
              <a:gd name="connsiteY31" fmla="*/ 1662471 h 3891357"/>
              <a:gd name="connsiteX32" fmla="*/ 288235 w 9085271"/>
              <a:gd name="connsiteY32" fmla="*/ 1741053 h 3891357"/>
              <a:gd name="connsiteX0" fmla="*/ 288235 w 9085271"/>
              <a:gd name="connsiteY0" fmla="*/ 1741053 h 3891357"/>
              <a:gd name="connsiteX1" fmla="*/ 1357408 w 9085271"/>
              <a:gd name="connsiteY1" fmla="*/ 1963279 h 3891357"/>
              <a:gd name="connsiteX2" fmla="*/ 1507435 w 9085271"/>
              <a:gd name="connsiteY2" fmla="*/ 1960128 h 3891357"/>
              <a:gd name="connsiteX3" fmla="*/ 3469585 w 9085271"/>
              <a:gd name="connsiteY3" fmla="*/ 1941078 h 3891357"/>
              <a:gd name="connsiteX4" fmla="*/ 5917510 w 9085271"/>
              <a:gd name="connsiteY4" fmla="*/ 1750578 h 3891357"/>
              <a:gd name="connsiteX5" fmla="*/ 7660585 w 9085271"/>
              <a:gd name="connsiteY5" fmla="*/ 1207653 h 3891357"/>
              <a:gd name="connsiteX6" fmla="*/ 8470210 w 9085271"/>
              <a:gd name="connsiteY6" fmla="*/ 293253 h 3891357"/>
              <a:gd name="connsiteX7" fmla="*/ 8994085 w 9085271"/>
              <a:gd name="connsiteY7" fmla="*/ 17028 h 3891357"/>
              <a:gd name="connsiteX8" fmla="*/ 9079810 w 9085271"/>
              <a:gd name="connsiteY8" fmla="*/ 702828 h 3891357"/>
              <a:gd name="connsiteX9" fmla="*/ 9079810 w 9085271"/>
              <a:gd name="connsiteY9" fmla="*/ 2798328 h 3891357"/>
              <a:gd name="connsiteX10" fmla="*/ 9079810 w 9085271"/>
              <a:gd name="connsiteY10" fmla="*/ 3484128 h 3891357"/>
              <a:gd name="connsiteX11" fmla="*/ 9003610 w 9085271"/>
              <a:gd name="connsiteY11" fmla="*/ 3827028 h 3891357"/>
              <a:gd name="connsiteX12" fmla="*/ 8203510 w 9085271"/>
              <a:gd name="connsiteY12" fmla="*/ 3846078 h 3891357"/>
              <a:gd name="connsiteX13" fmla="*/ 7041460 w 9085271"/>
              <a:gd name="connsiteY13" fmla="*/ 3798453 h 3891357"/>
              <a:gd name="connsiteX14" fmla="*/ 7251010 w 9085271"/>
              <a:gd name="connsiteY14" fmla="*/ 2541153 h 3891357"/>
              <a:gd name="connsiteX15" fmla="*/ 7260535 w 9085271"/>
              <a:gd name="connsiteY15" fmla="*/ 2312553 h 3891357"/>
              <a:gd name="connsiteX16" fmla="*/ 6841435 w 9085271"/>
              <a:gd name="connsiteY16" fmla="*/ 2198253 h 3891357"/>
              <a:gd name="connsiteX17" fmla="*/ 5641285 w 9085271"/>
              <a:gd name="connsiteY17" fmla="*/ 2274453 h 3891357"/>
              <a:gd name="connsiteX18" fmla="*/ 4774510 w 9085271"/>
              <a:gd name="connsiteY18" fmla="*/ 2322078 h 3891357"/>
              <a:gd name="connsiteX19" fmla="*/ 4155385 w 9085271"/>
              <a:gd name="connsiteY19" fmla="*/ 2817378 h 3891357"/>
              <a:gd name="connsiteX20" fmla="*/ 3193360 w 9085271"/>
              <a:gd name="connsiteY20" fmla="*/ 3693678 h 3891357"/>
              <a:gd name="connsiteX21" fmla="*/ 3014766 w 9085271"/>
              <a:gd name="connsiteY21" fmla="*/ 3874655 h 3891357"/>
              <a:gd name="connsiteX22" fmla="*/ 2612335 w 9085271"/>
              <a:gd name="connsiteY22" fmla="*/ 3862746 h 3891357"/>
              <a:gd name="connsiteX23" fmla="*/ 2859986 w 9085271"/>
              <a:gd name="connsiteY23" fmla="*/ 3607953 h 3891357"/>
              <a:gd name="connsiteX24" fmla="*/ 3669610 w 9085271"/>
              <a:gd name="connsiteY24" fmla="*/ 2865003 h 3891357"/>
              <a:gd name="connsiteX25" fmla="*/ 4002985 w 9085271"/>
              <a:gd name="connsiteY25" fmla="*/ 2474478 h 3891357"/>
              <a:gd name="connsiteX26" fmla="*/ 2659960 w 9085271"/>
              <a:gd name="connsiteY26" fmla="*/ 2341128 h 3891357"/>
              <a:gd name="connsiteX27" fmla="*/ 907360 w 9085271"/>
              <a:gd name="connsiteY27" fmla="*/ 2226828 h 3891357"/>
              <a:gd name="connsiteX28" fmla="*/ 35823 w 9085271"/>
              <a:gd name="connsiteY28" fmla="*/ 2698315 h 3891357"/>
              <a:gd name="connsiteX29" fmla="*/ 31060 w 9085271"/>
              <a:gd name="connsiteY29" fmla="*/ 2464953 h 3891357"/>
              <a:gd name="connsiteX30" fmla="*/ 602560 w 9085271"/>
              <a:gd name="connsiteY30" fmla="*/ 2064903 h 3891357"/>
              <a:gd name="connsiteX31" fmla="*/ 7248 w 9085271"/>
              <a:gd name="connsiteY31" fmla="*/ 1879166 h 3891357"/>
              <a:gd name="connsiteX32" fmla="*/ 35822 w 9085271"/>
              <a:gd name="connsiteY32" fmla="*/ 1662471 h 3891357"/>
              <a:gd name="connsiteX33" fmla="*/ 288235 w 9085271"/>
              <a:gd name="connsiteY33" fmla="*/ 1741053 h 3891357"/>
              <a:gd name="connsiteX0" fmla="*/ 288235 w 9085271"/>
              <a:gd name="connsiteY0" fmla="*/ 1741053 h 3891357"/>
              <a:gd name="connsiteX1" fmla="*/ 1357408 w 9085271"/>
              <a:gd name="connsiteY1" fmla="*/ 1963279 h 3891357"/>
              <a:gd name="connsiteX2" fmla="*/ 1561823 w 9085271"/>
              <a:gd name="connsiteY2" fmla="*/ 1987322 h 3891357"/>
              <a:gd name="connsiteX3" fmla="*/ 3469585 w 9085271"/>
              <a:gd name="connsiteY3" fmla="*/ 1941078 h 3891357"/>
              <a:gd name="connsiteX4" fmla="*/ 5917510 w 9085271"/>
              <a:gd name="connsiteY4" fmla="*/ 1750578 h 3891357"/>
              <a:gd name="connsiteX5" fmla="*/ 7660585 w 9085271"/>
              <a:gd name="connsiteY5" fmla="*/ 1207653 h 3891357"/>
              <a:gd name="connsiteX6" fmla="*/ 8470210 w 9085271"/>
              <a:gd name="connsiteY6" fmla="*/ 293253 h 3891357"/>
              <a:gd name="connsiteX7" fmla="*/ 8994085 w 9085271"/>
              <a:gd name="connsiteY7" fmla="*/ 17028 h 3891357"/>
              <a:gd name="connsiteX8" fmla="*/ 9079810 w 9085271"/>
              <a:gd name="connsiteY8" fmla="*/ 702828 h 3891357"/>
              <a:gd name="connsiteX9" fmla="*/ 9079810 w 9085271"/>
              <a:gd name="connsiteY9" fmla="*/ 2798328 h 3891357"/>
              <a:gd name="connsiteX10" fmla="*/ 9079810 w 9085271"/>
              <a:gd name="connsiteY10" fmla="*/ 3484128 h 3891357"/>
              <a:gd name="connsiteX11" fmla="*/ 9003610 w 9085271"/>
              <a:gd name="connsiteY11" fmla="*/ 3827028 h 3891357"/>
              <a:gd name="connsiteX12" fmla="*/ 8203510 w 9085271"/>
              <a:gd name="connsiteY12" fmla="*/ 3846078 h 3891357"/>
              <a:gd name="connsiteX13" fmla="*/ 7041460 w 9085271"/>
              <a:gd name="connsiteY13" fmla="*/ 3798453 h 3891357"/>
              <a:gd name="connsiteX14" fmla="*/ 7251010 w 9085271"/>
              <a:gd name="connsiteY14" fmla="*/ 2541153 h 3891357"/>
              <a:gd name="connsiteX15" fmla="*/ 7260535 w 9085271"/>
              <a:gd name="connsiteY15" fmla="*/ 2312553 h 3891357"/>
              <a:gd name="connsiteX16" fmla="*/ 6841435 w 9085271"/>
              <a:gd name="connsiteY16" fmla="*/ 2198253 h 3891357"/>
              <a:gd name="connsiteX17" fmla="*/ 5641285 w 9085271"/>
              <a:gd name="connsiteY17" fmla="*/ 2274453 h 3891357"/>
              <a:gd name="connsiteX18" fmla="*/ 4774510 w 9085271"/>
              <a:gd name="connsiteY18" fmla="*/ 2322078 h 3891357"/>
              <a:gd name="connsiteX19" fmla="*/ 4155385 w 9085271"/>
              <a:gd name="connsiteY19" fmla="*/ 2817378 h 3891357"/>
              <a:gd name="connsiteX20" fmla="*/ 3193360 w 9085271"/>
              <a:gd name="connsiteY20" fmla="*/ 3693678 h 3891357"/>
              <a:gd name="connsiteX21" fmla="*/ 3014766 w 9085271"/>
              <a:gd name="connsiteY21" fmla="*/ 3874655 h 3891357"/>
              <a:gd name="connsiteX22" fmla="*/ 2612335 w 9085271"/>
              <a:gd name="connsiteY22" fmla="*/ 3862746 h 3891357"/>
              <a:gd name="connsiteX23" fmla="*/ 2859986 w 9085271"/>
              <a:gd name="connsiteY23" fmla="*/ 3607953 h 3891357"/>
              <a:gd name="connsiteX24" fmla="*/ 3669610 w 9085271"/>
              <a:gd name="connsiteY24" fmla="*/ 2865003 h 3891357"/>
              <a:gd name="connsiteX25" fmla="*/ 4002985 w 9085271"/>
              <a:gd name="connsiteY25" fmla="*/ 2474478 h 3891357"/>
              <a:gd name="connsiteX26" fmla="*/ 2659960 w 9085271"/>
              <a:gd name="connsiteY26" fmla="*/ 2341128 h 3891357"/>
              <a:gd name="connsiteX27" fmla="*/ 907360 w 9085271"/>
              <a:gd name="connsiteY27" fmla="*/ 2226828 h 3891357"/>
              <a:gd name="connsiteX28" fmla="*/ 35823 w 9085271"/>
              <a:gd name="connsiteY28" fmla="*/ 2698315 h 3891357"/>
              <a:gd name="connsiteX29" fmla="*/ 31060 w 9085271"/>
              <a:gd name="connsiteY29" fmla="*/ 2464953 h 3891357"/>
              <a:gd name="connsiteX30" fmla="*/ 602560 w 9085271"/>
              <a:gd name="connsiteY30" fmla="*/ 2064903 h 3891357"/>
              <a:gd name="connsiteX31" fmla="*/ 7248 w 9085271"/>
              <a:gd name="connsiteY31" fmla="*/ 1879166 h 3891357"/>
              <a:gd name="connsiteX32" fmla="*/ 35822 w 9085271"/>
              <a:gd name="connsiteY32" fmla="*/ 1662471 h 3891357"/>
              <a:gd name="connsiteX33" fmla="*/ 288235 w 9085271"/>
              <a:gd name="connsiteY33" fmla="*/ 1741053 h 3891357"/>
              <a:gd name="connsiteX0" fmla="*/ 288235 w 9085271"/>
              <a:gd name="connsiteY0" fmla="*/ 1741053 h 3891357"/>
              <a:gd name="connsiteX1" fmla="*/ 1357408 w 9085271"/>
              <a:gd name="connsiteY1" fmla="*/ 1963279 h 3891357"/>
              <a:gd name="connsiteX2" fmla="*/ 1561823 w 9085271"/>
              <a:gd name="connsiteY2" fmla="*/ 1987322 h 3891357"/>
              <a:gd name="connsiteX3" fmla="*/ 3469585 w 9085271"/>
              <a:gd name="connsiteY3" fmla="*/ 1941078 h 3891357"/>
              <a:gd name="connsiteX4" fmla="*/ 5917510 w 9085271"/>
              <a:gd name="connsiteY4" fmla="*/ 1750578 h 3891357"/>
              <a:gd name="connsiteX5" fmla="*/ 7660585 w 9085271"/>
              <a:gd name="connsiteY5" fmla="*/ 1207653 h 3891357"/>
              <a:gd name="connsiteX6" fmla="*/ 8470210 w 9085271"/>
              <a:gd name="connsiteY6" fmla="*/ 293253 h 3891357"/>
              <a:gd name="connsiteX7" fmla="*/ 8994085 w 9085271"/>
              <a:gd name="connsiteY7" fmla="*/ 17028 h 3891357"/>
              <a:gd name="connsiteX8" fmla="*/ 9079810 w 9085271"/>
              <a:gd name="connsiteY8" fmla="*/ 702828 h 3891357"/>
              <a:gd name="connsiteX9" fmla="*/ 9079810 w 9085271"/>
              <a:gd name="connsiteY9" fmla="*/ 2798328 h 3891357"/>
              <a:gd name="connsiteX10" fmla="*/ 9079810 w 9085271"/>
              <a:gd name="connsiteY10" fmla="*/ 3484128 h 3891357"/>
              <a:gd name="connsiteX11" fmla="*/ 9003610 w 9085271"/>
              <a:gd name="connsiteY11" fmla="*/ 3827028 h 3891357"/>
              <a:gd name="connsiteX12" fmla="*/ 8203510 w 9085271"/>
              <a:gd name="connsiteY12" fmla="*/ 3846078 h 3891357"/>
              <a:gd name="connsiteX13" fmla="*/ 7041460 w 9085271"/>
              <a:gd name="connsiteY13" fmla="*/ 3798453 h 3891357"/>
              <a:gd name="connsiteX14" fmla="*/ 7251010 w 9085271"/>
              <a:gd name="connsiteY14" fmla="*/ 2541153 h 3891357"/>
              <a:gd name="connsiteX15" fmla="*/ 7260535 w 9085271"/>
              <a:gd name="connsiteY15" fmla="*/ 2312553 h 3891357"/>
              <a:gd name="connsiteX16" fmla="*/ 6841435 w 9085271"/>
              <a:gd name="connsiteY16" fmla="*/ 2198253 h 3891357"/>
              <a:gd name="connsiteX17" fmla="*/ 5641285 w 9085271"/>
              <a:gd name="connsiteY17" fmla="*/ 2274453 h 3891357"/>
              <a:gd name="connsiteX18" fmla="*/ 4774510 w 9085271"/>
              <a:gd name="connsiteY18" fmla="*/ 2322078 h 3891357"/>
              <a:gd name="connsiteX19" fmla="*/ 4155385 w 9085271"/>
              <a:gd name="connsiteY19" fmla="*/ 2817378 h 3891357"/>
              <a:gd name="connsiteX20" fmla="*/ 3193360 w 9085271"/>
              <a:gd name="connsiteY20" fmla="*/ 3693678 h 3891357"/>
              <a:gd name="connsiteX21" fmla="*/ 3014766 w 9085271"/>
              <a:gd name="connsiteY21" fmla="*/ 3874655 h 3891357"/>
              <a:gd name="connsiteX22" fmla="*/ 2612335 w 9085271"/>
              <a:gd name="connsiteY22" fmla="*/ 3862746 h 3891357"/>
              <a:gd name="connsiteX23" fmla="*/ 2859986 w 9085271"/>
              <a:gd name="connsiteY23" fmla="*/ 3607953 h 3891357"/>
              <a:gd name="connsiteX24" fmla="*/ 3669610 w 9085271"/>
              <a:gd name="connsiteY24" fmla="*/ 2865003 h 3891357"/>
              <a:gd name="connsiteX25" fmla="*/ 4002985 w 9085271"/>
              <a:gd name="connsiteY25" fmla="*/ 2474478 h 3891357"/>
              <a:gd name="connsiteX26" fmla="*/ 2659960 w 9085271"/>
              <a:gd name="connsiteY26" fmla="*/ 2341128 h 3891357"/>
              <a:gd name="connsiteX27" fmla="*/ 907360 w 9085271"/>
              <a:gd name="connsiteY27" fmla="*/ 2226828 h 3891357"/>
              <a:gd name="connsiteX28" fmla="*/ 35823 w 9085271"/>
              <a:gd name="connsiteY28" fmla="*/ 2698315 h 3891357"/>
              <a:gd name="connsiteX29" fmla="*/ 31060 w 9085271"/>
              <a:gd name="connsiteY29" fmla="*/ 2464953 h 3891357"/>
              <a:gd name="connsiteX30" fmla="*/ 602560 w 9085271"/>
              <a:gd name="connsiteY30" fmla="*/ 2064903 h 3891357"/>
              <a:gd name="connsiteX31" fmla="*/ 7248 w 9085271"/>
              <a:gd name="connsiteY31" fmla="*/ 1879166 h 3891357"/>
              <a:gd name="connsiteX32" fmla="*/ 35822 w 9085271"/>
              <a:gd name="connsiteY32" fmla="*/ 1662471 h 3891357"/>
              <a:gd name="connsiteX33" fmla="*/ 288235 w 9085271"/>
              <a:gd name="connsiteY33" fmla="*/ 1741053 h 3891357"/>
              <a:gd name="connsiteX0" fmla="*/ 288235 w 9085271"/>
              <a:gd name="connsiteY0" fmla="*/ 1741053 h 3891357"/>
              <a:gd name="connsiteX1" fmla="*/ 1357408 w 9085271"/>
              <a:gd name="connsiteY1" fmla="*/ 1963279 h 3891357"/>
              <a:gd name="connsiteX2" fmla="*/ 1561823 w 9085271"/>
              <a:gd name="connsiteY2" fmla="*/ 1987322 h 3891357"/>
              <a:gd name="connsiteX3" fmla="*/ 1809510 w 9085271"/>
              <a:gd name="connsiteY3" fmla="*/ 1959880 h 3891357"/>
              <a:gd name="connsiteX4" fmla="*/ 3469585 w 9085271"/>
              <a:gd name="connsiteY4" fmla="*/ 1941078 h 3891357"/>
              <a:gd name="connsiteX5" fmla="*/ 5917510 w 9085271"/>
              <a:gd name="connsiteY5" fmla="*/ 1750578 h 3891357"/>
              <a:gd name="connsiteX6" fmla="*/ 7660585 w 9085271"/>
              <a:gd name="connsiteY6" fmla="*/ 1207653 h 3891357"/>
              <a:gd name="connsiteX7" fmla="*/ 8470210 w 9085271"/>
              <a:gd name="connsiteY7" fmla="*/ 293253 h 3891357"/>
              <a:gd name="connsiteX8" fmla="*/ 8994085 w 9085271"/>
              <a:gd name="connsiteY8" fmla="*/ 17028 h 3891357"/>
              <a:gd name="connsiteX9" fmla="*/ 9079810 w 9085271"/>
              <a:gd name="connsiteY9" fmla="*/ 702828 h 3891357"/>
              <a:gd name="connsiteX10" fmla="*/ 9079810 w 9085271"/>
              <a:gd name="connsiteY10" fmla="*/ 2798328 h 3891357"/>
              <a:gd name="connsiteX11" fmla="*/ 9079810 w 9085271"/>
              <a:gd name="connsiteY11" fmla="*/ 3484128 h 3891357"/>
              <a:gd name="connsiteX12" fmla="*/ 9003610 w 9085271"/>
              <a:gd name="connsiteY12" fmla="*/ 3827028 h 3891357"/>
              <a:gd name="connsiteX13" fmla="*/ 8203510 w 9085271"/>
              <a:gd name="connsiteY13" fmla="*/ 3846078 h 3891357"/>
              <a:gd name="connsiteX14" fmla="*/ 7041460 w 9085271"/>
              <a:gd name="connsiteY14" fmla="*/ 3798453 h 3891357"/>
              <a:gd name="connsiteX15" fmla="*/ 7251010 w 9085271"/>
              <a:gd name="connsiteY15" fmla="*/ 2541153 h 3891357"/>
              <a:gd name="connsiteX16" fmla="*/ 7260535 w 9085271"/>
              <a:gd name="connsiteY16" fmla="*/ 2312553 h 3891357"/>
              <a:gd name="connsiteX17" fmla="*/ 6841435 w 9085271"/>
              <a:gd name="connsiteY17" fmla="*/ 2198253 h 3891357"/>
              <a:gd name="connsiteX18" fmla="*/ 5641285 w 9085271"/>
              <a:gd name="connsiteY18" fmla="*/ 2274453 h 3891357"/>
              <a:gd name="connsiteX19" fmla="*/ 4774510 w 9085271"/>
              <a:gd name="connsiteY19" fmla="*/ 2322078 h 3891357"/>
              <a:gd name="connsiteX20" fmla="*/ 4155385 w 9085271"/>
              <a:gd name="connsiteY20" fmla="*/ 2817378 h 3891357"/>
              <a:gd name="connsiteX21" fmla="*/ 3193360 w 9085271"/>
              <a:gd name="connsiteY21" fmla="*/ 3693678 h 3891357"/>
              <a:gd name="connsiteX22" fmla="*/ 3014766 w 9085271"/>
              <a:gd name="connsiteY22" fmla="*/ 3874655 h 3891357"/>
              <a:gd name="connsiteX23" fmla="*/ 2612335 w 9085271"/>
              <a:gd name="connsiteY23" fmla="*/ 3862746 h 3891357"/>
              <a:gd name="connsiteX24" fmla="*/ 2859986 w 9085271"/>
              <a:gd name="connsiteY24" fmla="*/ 3607953 h 3891357"/>
              <a:gd name="connsiteX25" fmla="*/ 3669610 w 9085271"/>
              <a:gd name="connsiteY25" fmla="*/ 2865003 h 3891357"/>
              <a:gd name="connsiteX26" fmla="*/ 4002985 w 9085271"/>
              <a:gd name="connsiteY26" fmla="*/ 2474478 h 3891357"/>
              <a:gd name="connsiteX27" fmla="*/ 2659960 w 9085271"/>
              <a:gd name="connsiteY27" fmla="*/ 2341128 h 3891357"/>
              <a:gd name="connsiteX28" fmla="*/ 907360 w 9085271"/>
              <a:gd name="connsiteY28" fmla="*/ 2226828 h 3891357"/>
              <a:gd name="connsiteX29" fmla="*/ 35823 w 9085271"/>
              <a:gd name="connsiteY29" fmla="*/ 2698315 h 3891357"/>
              <a:gd name="connsiteX30" fmla="*/ 31060 w 9085271"/>
              <a:gd name="connsiteY30" fmla="*/ 2464953 h 3891357"/>
              <a:gd name="connsiteX31" fmla="*/ 602560 w 9085271"/>
              <a:gd name="connsiteY31" fmla="*/ 2064903 h 3891357"/>
              <a:gd name="connsiteX32" fmla="*/ 7248 w 9085271"/>
              <a:gd name="connsiteY32" fmla="*/ 1879166 h 3891357"/>
              <a:gd name="connsiteX33" fmla="*/ 35822 w 9085271"/>
              <a:gd name="connsiteY33" fmla="*/ 1662471 h 3891357"/>
              <a:gd name="connsiteX34" fmla="*/ 288235 w 9085271"/>
              <a:gd name="connsiteY34" fmla="*/ 1741053 h 3891357"/>
              <a:gd name="connsiteX0" fmla="*/ 288235 w 9085271"/>
              <a:gd name="connsiteY0" fmla="*/ 1741053 h 3891357"/>
              <a:gd name="connsiteX1" fmla="*/ 1357408 w 9085271"/>
              <a:gd name="connsiteY1" fmla="*/ 1963279 h 3891357"/>
              <a:gd name="connsiteX2" fmla="*/ 1561823 w 9085271"/>
              <a:gd name="connsiteY2" fmla="*/ 1987322 h 3891357"/>
              <a:gd name="connsiteX3" fmla="*/ 1809510 w 9085271"/>
              <a:gd name="connsiteY3" fmla="*/ 1959880 h 3891357"/>
              <a:gd name="connsiteX4" fmla="*/ 3469585 w 9085271"/>
              <a:gd name="connsiteY4" fmla="*/ 1941078 h 3891357"/>
              <a:gd name="connsiteX5" fmla="*/ 5917510 w 9085271"/>
              <a:gd name="connsiteY5" fmla="*/ 1750578 h 3891357"/>
              <a:gd name="connsiteX6" fmla="*/ 7660585 w 9085271"/>
              <a:gd name="connsiteY6" fmla="*/ 1207653 h 3891357"/>
              <a:gd name="connsiteX7" fmla="*/ 8470210 w 9085271"/>
              <a:gd name="connsiteY7" fmla="*/ 293253 h 3891357"/>
              <a:gd name="connsiteX8" fmla="*/ 8994085 w 9085271"/>
              <a:gd name="connsiteY8" fmla="*/ 17028 h 3891357"/>
              <a:gd name="connsiteX9" fmla="*/ 9079810 w 9085271"/>
              <a:gd name="connsiteY9" fmla="*/ 702828 h 3891357"/>
              <a:gd name="connsiteX10" fmla="*/ 9079810 w 9085271"/>
              <a:gd name="connsiteY10" fmla="*/ 2798328 h 3891357"/>
              <a:gd name="connsiteX11" fmla="*/ 9079810 w 9085271"/>
              <a:gd name="connsiteY11" fmla="*/ 3484128 h 3891357"/>
              <a:gd name="connsiteX12" fmla="*/ 9003610 w 9085271"/>
              <a:gd name="connsiteY12" fmla="*/ 3827028 h 3891357"/>
              <a:gd name="connsiteX13" fmla="*/ 8203510 w 9085271"/>
              <a:gd name="connsiteY13" fmla="*/ 3846078 h 3891357"/>
              <a:gd name="connsiteX14" fmla="*/ 7041460 w 9085271"/>
              <a:gd name="connsiteY14" fmla="*/ 3798453 h 3891357"/>
              <a:gd name="connsiteX15" fmla="*/ 7251010 w 9085271"/>
              <a:gd name="connsiteY15" fmla="*/ 2541153 h 3891357"/>
              <a:gd name="connsiteX16" fmla="*/ 7260535 w 9085271"/>
              <a:gd name="connsiteY16" fmla="*/ 2312553 h 3891357"/>
              <a:gd name="connsiteX17" fmla="*/ 6841435 w 9085271"/>
              <a:gd name="connsiteY17" fmla="*/ 2198253 h 3891357"/>
              <a:gd name="connsiteX18" fmla="*/ 5641285 w 9085271"/>
              <a:gd name="connsiteY18" fmla="*/ 2274453 h 3891357"/>
              <a:gd name="connsiteX19" fmla="*/ 4774510 w 9085271"/>
              <a:gd name="connsiteY19" fmla="*/ 2322078 h 3891357"/>
              <a:gd name="connsiteX20" fmla="*/ 4155385 w 9085271"/>
              <a:gd name="connsiteY20" fmla="*/ 2817378 h 3891357"/>
              <a:gd name="connsiteX21" fmla="*/ 3193360 w 9085271"/>
              <a:gd name="connsiteY21" fmla="*/ 3693678 h 3891357"/>
              <a:gd name="connsiteX22" fmla="*/ 3014766 w 9085271"/>
              <a:gd name="connsiteY22" fmla="*/ 3874655 h 3891357"/>
              <a:gd name="connsiteX23" fmla="*/ 2612335 w 9085271"/>
              <a:gd name="connsiteY23" fmla="*/ 3862746 h 3891357"/>
              <a:gd name="connsiteX24" fmla="*/ 2859986 w 9085271"/>
              <a:gd name="connsiteY24" fmla="*/ 3607953 h 3891357"/>
              <a:gd name="connsiteX25" fmla="*/ 3669610 w 9085271"/>
              <a:gd name="connsiteY25" fmla="*/ 2865003 h 3891357"/>
              <a:gd name="connsiteX26" fmla="*/ 4002985 w 9085271"/>
              <a:gd name="connsiteY26" fmla="*/ 2474478 h 3891357"/>
              <a:gd name="connsiteX27" fmla="*/ 2659960 w 9085271"/>
              <a:gd name="connsiteY27" fmla="*/ 2341128 h 3891357"/>
              <a:gd name="connsiteX28" fmla="*/ 907360 w 9085271"/>
              <a:gd name="connsiteY28" fmla="*/ 2226828 h 3891357"/>
              <a:gd name="connsiteX29" fmla="*/ 35823 w 9085271"/>
              <a:gd name="connsiteY29" fmla="*/ 2698315 h 3891357"/>
              <a:gd name="connsiteX30" fmla="*/ 31060 w 9085271"/>
              <a:gd name="connsiteY30" fmla="*/ 2464953 h 3891357"/>
              <a:gd name="connsiteX31" fmla="*/ 602560 w 9085271"/>
              <a:gd name="connsiteY31" fmla="*/ 2064903 h 3891357"/>
              <a:gd name="connsiteX32" fmla="*/ 7248 w 9085271"/>
              <a:gd name="connsiteY32" fmla="*/ 1879166 h 3891357"/>
              <a:gd name="connsiteX33" fmla="*/ 35822 w 9085271"/>
              <a:gd name="connsiteY33" fmla="*/ 1662471 h 3891357"/>
              <a:gd name="connsiteX34" fmla="*/ 288235 w 9085271"/>
              <a:gd name="connsiteY34" fmla="*/ 1741053 h 3891357"/>
              <a:gd name="connsiteX0" fmla="*/ 288235 w 9085271"/>
              <a:gd name="connsiteY0" fmla="*/ 1741053 h 3891357"/>
              <a:gd name="connsiteX1" fmla="*/ 1357408 w 9085271"/>
              <a:gd name="connsiteY1" fmla="*/ 1963279 h 3891357"/>
              <a:gd name="connsiteX2" fmla="*/ 1561823 w 9085271"/>
              <a:gd name="connsiteY2" fmla="*/ 1987322 h 3891357"/>
              <a:gd name="connsiteX3" fmla="*/ 1928484 w 9085271"/>
              <a:gd name="connsiteY3" fmla="*/ 1946283 h 3891357"/>
              <a:gd name="connsiteX4" fmla="*/ 3469585 w 9085271"/>
              <a:gd name="connsiteY4" fmla="*/ 1941078 h 3891357"/>
              <a:gd name="connsiteX5" fmla="*/ 5917510 w 9085271"/>
              <a:gd name="connsiteY5" fmla="*/ 1750578 h 3891357"/>
              <a:gd name="connsiteX6" fmla="*/ 7660585 w 9085271"/>
              <a:gd name="connsiteY6" fmla="*/ 1207653 h 3891357"/>
              <a:gd name="connsiteX7" fmla="*/ 8470210 w 9085271"/>
              <a:gd name="connsiteY7" fmla="*/ 293253 h 3891357"/>
              <a:gd name="connsiteX8" fmla="*/ 8994085 w 9085271"/>
              <a:gd name="connsiteY8" fmla="*/ 17028 h 3891357"/>
              <a:gd name="connsiteX9" fmla="*/ 9079810 w 9085271"/>
              <a:gd name="connsiteY9" fmla="*/ 702828 h 3891357"/>
              <a:gd name="connsiteX10" fmla="*/ 9079810 w 9085271"/>
              <a:gd name="connsiteY10" fmla="*/ 2798328 h 3891357"/>
              <a:gd name="connsiteX11" fmla="*/ 9079810 w 9085271"/>
              <a:gd name="connsiteY11" fmla="*/ 3484128 h 3891357"/>
              <a:gd name="connsiteX12" fmla="*/ 9003610 w 9085271"/>
              <a:gd name="connsiteY12" fmla="*/ 3827028 h 3891357"/>
              <a:gd name="connsiteX13" fmla="*/ 8203510 w 9085271"/>
              <a:gd name="connsiteY13" fmla="*/ 3846078 h 3891357"/>
              <a:gd name="connsiteX14" fmla="*/ 7041460 w 9085271"/>
              <a:gd name="connsiteY14" fmla="*/ 3798453 h 3891357"/>
              <a:gd name="connsiteX15" fmla="*/ 7251010 w 9085271"/>
              <a:gd name="connsiteY15" fmla="*/ 2541153 h 3891357"/>
              <a:gd name="connsiteX16" fmla="*/ 7260535 w 9085271"/>
              <a:gd name="connsiteY16" fmla="*/ 2312553 h 3891357"/>
              <a:gd name="connsiteX17" fmla="*/ 6841435 w 9085271"/>
              <a:gd name="connsiteY17" fmla="*/ 2198253 h 3891357"/>
              <a:gd name="connsiteX18" fmla="*/ 5641285 w 9085271"/>
              <a:gd name="connsiteY18" fmla="*/ 2274453 h 3891357"/>
              <a:gd name="connsiteX19" fmla="*/ 4774510 w 9085271"/>
              <a:gd name="connsiteY19" fmla="*/ 2322078 h 3891357"/>
              <a:gd name="connsiteX20" fmla="*/ 4155385 w 9085271"/>
              <a:gd name="connsiteY20" fmla="*/ 2817378 h 3891357"/>
              <a:gd name="connsiteX21" fmla="*/ 3193360 w 9085271"/>
              <a:gd name="connsiteY21" fmla="*/ 3693678 h 3891357"/>
              <a:gd name="connsiteX22" fmla="*/ 3014766 w 9085271"/>
              <a:gd name="connsiteY22" fmla="*/ 3874655 h 3891357"/>
              <a:gd name="connsiteX23" fmla="*/ 2612335 w 9085271"/>
              <a:gd name="connsiteY23" fmla="*/ 3862746 h 3891357"/>
              <a:gd name="connsiteX24" fmla="*/ 2859986 w 9085271"/>
              <a:gd name="connsiteY24" fmla="*/ 3607953 h 3891357"/>
              <a:gd name="connsiteX25" fmla="*/ 3669610 w 9085271"/>
              <a:gd name="connsiteY25" fmla="*/ 2865003 h 3891357"/>
              <a:gd name="connsiteX26" fmla="*/ 4002985 w 9085271"/>
              <a:gd name="connsiteY26" fmla="*/ 2474478 h 3891357"/>
              <a:gd name="connsiteX27" fmla="*/ 2659960 w 9085271"/>
              <a:gd name="connsiteY27" fmla="*/ 2341128 h 3891357"/>
              <a:gd name="connsiteX28" fmla="*/ 907360 w 9085271"/>
              <a:gd name="connsiteY28" fmla="*/ 2226828 h 3891357"/>
              <a:gd name="connsiteX29" fmla="*/ 35823 w 9085271"/>
              <a:gd name="connsiteY29" fmla="*/ 2698315 h 3891357"/>
              <a:gd name="connsiteX30" fmla="*/ 31060 w 9085271"/>
              <a:gd name="connsiteY30" fmla="*/ 2464953 h 3891357"/>
              <a:gd name="connsiteX31" fmla="*/ 602560 w 9085271"/>
              <a:gd name="connsiteY31" fmla="*/ 2064903 h 3891357"/>
              <a:gd name="connsiteX32" fmla="*/ 7248 w 9085271"/>
              <a:gd name="connsiteY32" fmla="*/ 1879166 h 3891357"/>
              <a:gd name="connsiteX33" fmla="*/ 35822 w 9085271"/>
              <a:gd name="connsiteY33" fmla="*/ 1662471 h 3891357"/>
              <a:gd name="connsiteX34" fmla="*/ 288235 w 9085271"/>
              <a:gd name="connsiteY34" fmla="*/ 1741053 h 3891357"/>
              <a:gd name="connsiteX0" fmla="*/ 288235 w 9085271"/>
              <a:gd name="connsiteY0" fmla="*/ 1741053 h 3891357"/>
              <a:gd name="connsiteX1" fmla="*/ 1357408 w 9085271"/>
              <a:gd name="connsiteY1" fmla="*/ 1963279 h 3891357"/>
              <a:gd name="connsiteX2" fmla="*/ 1602614 w 9085271"/>
              <a:gd name="connsiteY2" fmla="*/ 1977124 h 3891357"/>
              <a:gd name="connsiteX3" fmla="*/ 1928484 w 9085271"/>
              <a:gd name="connsiteY3" fmla="*/ 1946283 h 3891357"/>
              <a:gd name="connsiteX4" fmla="*/ 3469585 w 9085271"/>
              <a:gd name="connsiteY4" fmla="*/ 1941078 h 3891357"/>
              <a:gd name="connsiteX5" fmla="*/ 5917510 w 9085271"/>
              <a:gd name="connsiteY5" fmla="*/ 1750578 h 3891357"/>
              <a:gd name="connsiteX6" fmla="*/ 7660585 w 9085271"/>
              <a:gd name="connsiteY6" fmla="*/ 1207653 h 3891357"/>
              <a:gd name="connsiteX7" fmla="*/ 8470210 w 9085271"/>
              <a:gd name="connsiteY7" fmla="*/ 293253 h 3891357"/>
              <a:gd name="connsiteX8" fmla="*/ 8994085 w 9085271"/>
              <a:gd name="connsiteY8" fmla="*/ 17028 h 3891357"/>
              <a:gd name="connsiteX9" fmla="*/ 9079810 w 9085271"/>
              <a:gd name="connsiteY9" fmla="*/ 702828 h 3891357"/>
              <a:gd name="connsiteX10" fmla="*/ 9079810 w 9085271"/>
              <a:gd name="connsiteY10" fmla="*/ 2798328 h 3891357"/>
              <a:gd name="connsiteX11" fmla="*/ 9079810 w 9085271"/>
              <a:gd name="connsiteY11" fmla="*/ 3484128 h 3891357"/>
              <a:gd name="connsiteX12" fmla="*/ 9003610 w 9085271"/>
              <a:gd name="connsiteY12" fmla="*/ 3827028 h 3891357"/>
              <a:gd name="connsiteX13" fmla="*/ 8203510 w 9085271"/>
              <a:gd name="connsiteY13" fmla="*/ 3846078 h 3891357"/>
              <a:gd name="connsiteX14" fmla="*/ 7041460 w 9085271"/>
              <a:gd name="connsiteY14" fmla="*/ 3798453 h 3891357"/>
              <a:gd name="connsiteX15" fmla="*/ 7251010 w 9085271"/>
              <a:gd name="connsiteY15" fmla="*/ 2541153 h 3891357"/>
              <a:gd name="connsiteX16" fmla="*/ 7260535 w 9085271"/>
              <a:gd name="connsiteY16" fmla="*/ 2312553 h 3891357"/>
              <a:gd name="connsiteX17" fmla="*/ 6841435 w 9085271"/>
              <a:gd name="connsiteY17" fmla="*/ 2198253 h 3891357"/>
              <a:gd name="connsiteX18" fmla="*/ 5641285 w 9085271"/>
              <a:gd name="connsiteY18" fmla="*/ 2274453 h 3891357"/>
              <a:gd name="connsiteX19" fmla="*/ 4774510 w 9085271"/>
              <a:gd name="connsiteY19" fmla="*/ 2322078 h 3891357"/>
              <a:gd name="connsiteX20" fmla="*/ 4155385 w 9085271"/>
              <a:gd name="connsiteY20" fmla="*/ 2817378 h 3891357"/>
              <a:gd name="connsiteX21" fmla="*/ 3193360 w 9085271"/>
              <a:gd name="connsiteY21" fmla="*/ 3693678 h 3891357"/>
              <a:gd name="connsiteX22" fmla="*/ 3014766 w 9085271"/>
              <a:gd name="connsiteY22" fmla="*/ 3874655 h 3891357"/>
              <a:gd name="connsiteX23" fmla="*/ 2612335 w 9085271"/>
              <a:gd name="connsiteY23" fmla="*/ 3862746 h 3891357"/>
              <a:gd name="connsiteX24" fmla="*/ 2859986 w 9085271"/>
              <a:gd name="connsiteY24" fmla="*/ 3607953 h 3891357"/>
              <a:gd name="connsiteX25" fmla="*/ 3669610 w 9085271"/>
              <a:gd name="connsiteY25" fmla="*/ 2865003 h 3891357"/>
              <a:gd name="connsiteX26" fmla="*/ 4002985 w 9085271"/>
              <a:gd name="connsiteY26" fmla="*/ 2474478 h 3891357"/>
              <a:gd name="connsiteX27" fmla="*/ 2659960 w 9085271"/>
              <a:gd name="connsiteY27" fmla="*/ 2341128 h 3891357"/>
              <a:gd name="connsiteX28" fmla="*/ 907360 w 9085271"/>
              <a:gd name="connsiteY28" fmla="*/ 2226828 h 3891357"/>
              <a:gd name="connsiteX29" fmla="*/ 35823 w 9085271"/>
              <a:gd name="connsiteY29" fmla="*/ 2698315 h 3891357"/>
              <a:gd name="connsiteX30" fmla="*/ 31060 w 9085271"/>
              <a:gd name="connsiteY30" fmla="*/ 2464953 h 3891357"/>
              <a:gd name="connsiteX31" fmla="*/ 602560 w 9085271"/>
              <a:gd name="connsiteY31" fmla="*/ 2064903 h 3891357"/>
              <a:gd name="connsiteX32" fmla="*/ 7248 w 9085271"/>
              <a:gd name="connsiteY32" fmla="*/ 1879166 h 3891357"/>
              <a:gd name="connsiteX33" fmla="*/ 35822 w 9085271"/>
              <a:gd name="connsiteY33" fmla="*/ 1662471 h 3891357"/>
              <a:gd name="connsiteX34" fmla="*/ 288235 w 9085271"/>
              <a:gd name="connsiteY34" fmla="*/ 1741053 h 3891357"/>
              <a:gd name="connsiteX0" fmla="*/ 288235 w 9085271"/>
              <a:gd name="connsiteY0" fmla="*/ 1741053 h 3891357"/>
              <a:gd name="connsiteX1" fmla="*/ 1204442 w 9085271"/>
              <a:gd name="connsiteY1" fmla="*/ 1922488 h 3891357"/>
              <a:gd name="connsiteX2" fmla="*/ 1602614 w 9085271"/>
              <a:gd name="connsiteY2" fmla="*/ 1977124 h 3891357"/>
              <a:gd name="connsiteX3" fmla="*/ 1928484 w 9085271"/>
              <a:gd name="connsiteY3" fmla="*/ 1946283 h 3891357"/>
              <a:gd name="connsiteX4" fmla="*/ 3469585 w 9085271"/>
              <a:gd name="connsiteY4" fmla="*/ 1941078 h 3891357"/>
              <a:gd name="connsiteX5" fmla="*/ 5917510 w 9085271"/>
              <a:gd name="connsiteY5" fmla="*/ 1750578 h 3891357"/>
              <a:gd name="connsiteX6" fmla="*/ 7660585 w 9085271"/>
              <a:gd name="connsiteY6" fmla="*/ 1207653 h 3891357"/>
              <a:gd name="connsiteX7" fmla="*/ 8470210 w 9085271"/>
              <a:gd name="connsiteY7" fmla="*/ 293253 h 3891357"/>
              <a:gd name="connsiteX8" fmla="*/ 8994085 w 9085271"/>
              <a:gd name="connsiteY8" fmla="*/ 17028 h 3891357"/>
              <a:gd name="connsiteX9" fmla="*/ 9079810 w 9085271"/>
              <a:gd name="connsiteY9" fmla="*/ 702828 h 3891357"/>
              <a:gd name="connsiteX10" fmla="*/ 9079810 w 9085271"/>
              <a:gd name="connsiteY10" fmla="*/ 2798328 h 3891357"/>
              <a:gd name="connsiteX11" fmla="*/ 9079810 w 9085271"/>
              <a:gd name="connsiteY11" fmla="*/ 3484128 h 3891357"/>
              <a:gd name="connsiteX12" fmla="*/ 9003610 w 9085271"/>
              <a:gd name="connsiteY12" fmla="*/ 3827028 h 3891357"/>
              <a:gd name="connsiteX13" fmla="*/ 8203510 w 9085271"/>
              <a:gd name="connsiteY13" fmla="*/ 3846078 h 3891357"/>
              <a:gd name="connsiteX14" fmla="*/ 7041460 w 9085271"/>
              <a:gd name="connsiteY14" fmla="*/ 3798453 h 3891357"/>
              <a:gd name="connsiteX15" fmla="*/ 7251010 w 9085271"/>
              <a:gd name="connsiteY15" fmla="*/ 2541153 h 3891357"/>
              <a:gd name="connsiteX16" fmla="*/ 7260535 w 9085271"/>
              <a:gd name="connsiteY16" fmla="*/ 2312553 h 3891357"/>
              <a:gd name="connsiteX17" fmla="*/ 6841435 w 9085271"/>
              <a:gd name="connsiteY17" fmla="*/ 2198253 h 3891357"/>
              <a:gd name="connsiteX18" fmla="*/ 5641285 w 9085271"/>
              <a:gd name="connsiteY18" fmla="*/ 2274453 h 3891357"/>
              <a:gd name="connsiteX19" fmla="*/ 4774510 w 9085271"/>
              <a:gd name="connsiteY19" fmla="*/ 2322078 h 3891357"/>
              <a:gd name="connsiteX20" fmla="*/ 4155385 w 9085271"/>
              <a:gd name="connsiteY20" fmla="*/ 2817378 h 3891357"/>
              <a:gd name="connsiteX21" fmla="*/ 3193360 w 9085271"/>
              <a:gd name="connsiteY21" fmla="*/ 3693678 h 3891357"/>
              <a:gd name="connsiteX22" fmla="*/ 3014766 w 9085271"/>
              <a:gd name="connsiteY22" fmla="*/ 3874655 h 3891357"/>
              <a:gd name="connsiteX23" fmla="*/ 2612335 w 9085271"/>
              <a:gd name="connsiteY23" fmla="*/ 3862746 h 3891357"/>
              <a:gd name="connsiteX24" fmla="*/ 2859986 w 9085271"/>
              <a:gd name="connsiteY24" fmla="*/ 3607953 h 3891357"/>
              <a:gd name="connsiteX25" fmla="*/ 3669610 w 9085271"/>
              <a:gd name="connsiteY25" fmla="*/ 2865003 h 3891357"/>
              <a:gd name="connsiteX26" fmla="*/ 4002985 w 9085271"/>
              <a:gd name="connsiteY26" fmla="*/ 2474478 h 3891357"/>
              <a:gd name="connsiteX27" fmla="*/ 2659960 w 9085271"/>
              <a:gd name="connsiteY27" fmla="*/ 2341128 h 3891357"/>
              <a:gd name="connsiteX28" fmla="*/ 907360 w 9085271"/>
              <a:gd name="connsiteY28" fmla="*/ 2226828 h 3891357"/>
              <a:gd name="connsiteX29" fmla="*/ 35823 w 9085271"/>
              <a:gd name="connsiteY29" fmla="*/ 2698315 h 3891357"/>
              <a:gd name="connsiteX30" fmla="*/ 31060 w 9085271"/>
              <a:gd name="connsiteY30" fmla="*/ 2464953 h 3891357"/>
              <a:gd name="connsiteX31" fmla="*/ 602560 w 9085271"/>
              <a:gd name="connsiteY31" fmla="*/ 2064903 h 3891357"/>
              <a:gd name="connsiteX32" fmla="*/ 7248 w 9085271"/>
              <a:gd name="connsiteY32" fmla="*/ 1879166 h 3891357"/>
              <a:gd name="connsiteX33" fmla="*/ 35822 w 9085271"/>
              <a:gd name="connsiteY33" fmla="*/ 1662471 h 3891357"/>
              <a:gd name="connsiteX34" fmla="*/ 288235 w 9085271"/>
              <a:gd name="connsiteY34" fmla="*/ 1741053 h 3891357"/>
              <a:gd name="connsiteX0" fmla="*/ 288235 w 9085271"/>
              <a:gd name="connsiteY0" fmla="*/ 1741053 h 3891357"/>
              <a:gd name="connsiteX1" fmla="*/ 1204442 w 9085271"/>
              <a:gd name="connsiteY1" fmla="*/ 1922488 h 3891357"/>
              <a:gd name="connsiteX2" fmla="*/ 1377804 w 9085271"/>
              <a:gd name="connsiteY2" fmla="*/ 1966679 h 3891357"/>
              <a:gd name="connsiteX3" fmla="*/ 1602614 w 9085271"/>
              <a:gd name="connsiteY3" fmla="*/ 1977124 h 3891357"/>
              <a:gd name="connsiteX4" fmla="*/ 1928484 w 9085271"/>
              <a:gd name="connsiteY4" fmla="*/ 1946283 h 3891357"/>
              <a:gd name="connsiteX5" fmla="*/ 3469585 w 9085271"/>
              <a:gd name="connsiteY5" fmla="*/ 1941078 h 3891357"/>
              <a:gd name="connsiteX6" fmla="*/ 5917510 w 9085271"/>
              <a:gd name="connsiteY6" fmla="*/ 1750578 h 3891357"/>
              <a:gd name="connsiteX7" fmla="*/ 7660585 w 9085271"/>
              <a:gd name="connsiteY7" fmla="*/ 1207653 h 3891357"/>
              <a:gd name="connsiteX8" fmla="*/ 8470210 w 9085271"/>
              <a:gd name="connsiteY8" fmla="*/ 293253 h 3891357"/>
              <a:gd name="connsiteX9" fmla="*/ 8994085 w 9085271"/>
              <a:gd name="connsiteY9" fmla="*/ 17028 h 3891357"/>
              <a:gd name="connsiteX10" fmla="*/ 9079810 w 9085271"/>
              <a:gd name="connsiteY10" fmla="*/ 702828 h 3891357"/>
              <a:gd name="connsiteX11" fmla="*/ 9079810 w 9085271"/>
              <a:gd name="connsiteY11" fmla="*/ 2798328 h 3891357"/>
              <a:gd name="connsiteX12" fmla="*/ 9079810 w 9085271"/>
              <a:gd name="connsiteY12" fmla="*/ 3484128 h 3891357"/>
              <a:gd name="connsiteX13" fmla="*/ 9003610 w 9085271"/>
              <a:gd name="connsiteY13" fmla="*/ 3827028 h 3891357"/>
              <a:gd name="connsiteX14" fmla="*/ 8203510 w 9085271"/>
              <a:gd name="connsiteY14" fmla="*/ 3846078 h 3891357"/>
              <a:gd name="connsiteX15" fmla="*/ 7041460 w 9085271"/>
              <a:gd name="connsiteY15" fmla="*/ 3798453 h 3891357"/>
              <a:gd name="connsiteX16" fmla="*/ 7251010 w 9085271"/>
              <a:gd name="connsiteY16" fmla="*/ 2541153 h 3891357"/>
              <a:gd name="connsiteX17" fmla="*/ 7260535 w 9085271"/>
              <a:gd name="connsiteY17" fmla="*/ 2312553 h 3891357"/>
              <a:gd name="connsiteX18" fmla="*/ 6841435 w 9085271"/>
              <a:gd name="connsiteY18" fmla="*/ 2198253 h 3891357"/>
              <a:gd name="connsiteX19" fmla="*/ 5641285 w 9085271"/>
              <a:gd name="connsiteY19" fmla="*/ 2274453 h 3891357"/>
              <a:gd name="connsiteX20" fmla="*/ 4774510 w 9085271"/>
              <a:gd name="connsiteY20" fmla="*/ 2322078 h 3891357"/>
              <a:gd name="connsiteX21" fmla="*/ 4155385 w 9085271"/>
              <a:gd name="connsiteY21" fmla="*/ 2817378 h 3891357"/>
              <a:gd name="connsiteX22" fmla="*/ 3193360 w 9085271"/>
              <a:gd name="connsiteY22" fmla="*/ 3693678 h 3891357"/>
              <a:gd name="connsiteX23" fmla="*/ 3014766 w 9085271"/>
              <a:gd name="connsiteY23" fmla="*/ 3874655 h 3891357"/>
              <a:gd name="connsiteX24" fmla="*/ 2612335 w 9085271"/>
              <a:gd name="connsiteY24" fmla="*/ 3862746 h 3891357"/>
              <a:gd name="connsiteX25" fmla="*/ 2859986 w 9085271"/>
              <a:gd name="connsiteY25" fmla="*/ 3607953 h 3891357"/>
              <a:gd name="connsiteX26" fmla="*/ 3669610 w 9085271"/>
              <a:gd name="connsiteY26" fmla="*/ 2865003 h 3891357"/>
              <a:gd name="connsiteX27" fmla="*/ 4002985 w 9085271"/>
              <a:gd name="connsiteY27" fmla="*/ 2474478 h 3891357"/>
              <a:gd name="connsiteX28" fmla="*/ 2659960 w 9085271"/>
              <a:gd name="connsiteY28" fmla="*/ 2341128 h 3891357"/>
              <a:gd name="connsiteX29" fmla="*/ 907360 w 9085271"/>
              <a:gd name="connsiteY29" fmla="*/ 2226828 h 3891357"/>
              <a:gd name="connsiteX30" fmla="*/ 35823 w 9085271"/>
              <a:gd name="connsiteY30" fmla="*/ 2698315 h 3891357"/>
              <a:gd name="connsiteX31" fmla="*/ 31060 w 9085271"/>
              <a:gd name="connsiteY31" fmla="*/ 2464953 h 3891357"/>
              <a:gd name="connsiteX32" fmla="*/ 602560 w 9085271"/>
              <a:gd name="connsiteY32" fmla="*/ 2064903 h 3891357"/>
              <a:gd name="connsiteX33" fmla="*/ 7248 w 9085271"/>
              <a:gd name="connsiteY33" fmla="*/ 1879166 h 3891357"/>
              <a:gd name="connsiteX34" fmla="*/ 35822 w 9085271"/>
              <a:gd name="connsiteY34" fmla="*/ 1662471 h 3891357"/>
              <a:gd name="connsiteX35" fmla="*/ 288235 w 9085271"/>
              <a:gd name="connsiteY35" fmla="*/ 1741053 h 3891357"/>
              <a:gd name="connsiteX0" fmla="*/ 288235 w 9085271"/>
              <a:gd name="connsiteY0" fmla="*/ 1741053 h 3891357"/>
              <a:gd name="connsiteX1" fmla="*/ 1143256 w 9085271"/>
              <a:gd name="connsiteY1" fmla="*/ 1898693 h 3891357"/>
              <a:gd name="connsiteX2" fmla="*/ 1377804 w 9085271"/>
              <a:gd name="connsiteY2" fmla="*/ 1966679 h 3891357"/>
              <a:gd name="connsiteX3" fmla="*/ 1602614 w 9085271"/>
              <a:gd name="connsiteY3" fmla="*/ 1977124 h 3891357"/>
              <a:gd name="connsiteX4" fmla="*/ 1928484 w 9085271"/>
              <a:gd name="connsiteY4" fmla="*/ 1946283 h 3891357"/>
              <a:gd name="connsiteX5" fmla="*/ 3469585 w 9085271"/>
              <a:gd name="connsiteY5" fmla="*/ 1941078 h 3891357"/>
              <a:gd name="connsiteX6" fmla="*/ 5917510 w 9085271"/>
              <a:gd name="connsiteY6" fmla="*/ 1750578 h 3891357"/>
              <a:gd name="connsiteX7" fmla="*/ 7660585 w 9085271"/>
              <a:gd name="connsiteY7" fmla="*/ 1207653 h 3891357"/>
              <a:gd name="connsiteX8" fmla="*/ 8470210 w 9085271"/>
              <a:gd name="connsiteY8" fmla="*/ 293253 h 3891357"/>
              <a:gd name="connsiteX9" fmla="*/ 8994085 w 9085271"/>
              <a:gd name="connsiteY9" fmla="*/ 17028 h 3891357"/>
              <a:gd name="connsiteX10" fmla="*/ 9079810 w 9085271"/>
              <a:gd name="connsiteY10" fmla="*/ 702828 h 3891357"/>
              <a:gd name="connsiteX11" fmla="*/ 9079810 w 9085271"/>
              <a:gd name="connsiteY11" fmla="*/ 2798328 h 3891357"/>
              <a:gd name="connsiteX12" fmla="*/ 9079810 w 9085271"/>
              <a:gd name="connsiteY12" fmla="*/ 3484128 h 3891357"/>
              <a:gd name="connsiteX13" fmla="*/ 9003610 w 9085271"/>
              <a:gd name="connsiteY13" fmla="*/ 3827028 h 3891357"/>
              <a:gd name="connsiteX14" fmla="*/ 8203510 w 9085271"/>
              <a:gd name="connsiteY14" fmla="*/ 3846078 h 3891357"/>
              <a:gd name="connsiteX15" fmla="*/ 7041460 w 9085271"/>
              <a:gd name="connsiteY15" fmla="*/ 3798453 h 3891357"/>
              <a:gd name="connsiteX16" fmla="*/ 7251010 w 9085271"/>
              <a:gd name="connsiteY16" fmla="*/ 2541153 h 3891357"/>
              <a:gd name="connsiteX17" fmla="*/ 7260535 w 9085271"/>
              <a:gd name="connsiteY17" fmla="*/ 2312553 h 3891357"/>
              <a:gd name="connsiteX18" fmla="*/ 6841435 w 9085271"/>
              <a:gd name="connsiteY18" fmla="*/ 2198253 h 3891357"/>
              <a:gd name="connsiteX19" fmla="*/ 5641285 w 9085271"/>
              <a:gd name="connsiteY19" fmla="*/ 2274453 h 3891357"/>
              <a:gd name="connsiteX20" fmla="*/ 4774510 w 9085271"/>
              <a:gd name="connsiteY20" fmla="*/ 2322078 h 3891357"/>
              <a:gd name="connsiteX21" fmla="*/ 4155385 w 9085271"/>
              <a:gd name="connsiteY21" fmla="*/ 2817378 h 3891357"/>
              <a:gd name="connsiteX22" fmla="*/ 3193360 w 9085271"/>
              <a:gd name="connsiteY22" fmla="*/ 3693678 h 3891357"/>
              <a:gd name="connsiteX23" fmla="*/ 3014766 w 9085271"/>
              <a:gd name="connsiteY23" fmla="*/ 3874655 h 3891357"/>
              <a:gd name="connsiteX24" fmla="*/ 2612335 w 9085271"/>
              <a:gd name="connsiteY24" fmla="*/ 3862746 h 3891357"/>
              <a:gd name="connsiteX25" fmla="*/ 2859986 w 9085271"/>
              <a:gd name="connsiteY25" fmla="*/ 3607953 h 3891357"/>
              <a:gd name="connsiteX26" fmla="*/ 3669610 w 9085271"/>
              <a:gd name="connsiteY26" fmla="*/ 2865003 h 3891357"/>
              <a:gd name="connsiteX27" fmla="*/ 4002985 w 9085271"/>
              <a:gd name="connsiteY27" fmla="*/ 2474478 h 3891357"/>
              <a:gd name="connsiteX28" fmla="*/ 2659960 w 9085271"/>
              <a:gd name="connsiteY28" fmla="*/ 2341128 h 3891357"/>
              <a:gd name="connsiteX29" fmla="*/ 907360 w 9085271"/>
              <a:gd name="connsiteY29" fmla="*/ 2226828 h 3891357"/>
              <a:gd name="connsiteX30" fmla="*/ 35823 w 9085271"/>
              <a:gd name="connsiteY30" fmla="*/ 2698315 h 3891357"/>
              <a:gd name="connsiteX31" fmla="*/ 31060 w 9085271"/>
              <a:gd name="connsiteY31" fmla="*/ 2464953 h 3891357"/>
              <a:gd name="connsiteX32" fmla="*/ 602560 w 9085271"/>
              <a:gd name="connsiteY32" fmla="*/ 2064903 h 3891357"/>
              <a:gd name="connsiteX33" fmla="*/ 7248 w 9085271"/>
              <a:gd name="connsiteY33" fmla="*/ 1879166 h 3891357"/>
              <a:gd name="connsiteX34" fmla="*/ 35822 w 9085271"/>
              <a:gd name="connsiteY34" fmla="*/ 1662471 h 3891357"/>
              <a:gd name="connsiteX35" fmla="*/ 288235 w 9085271"/>
              <a:gd name="connsiteY35" fmla="*/ 1741053 h 3891357"/>
              <a:gd name="connsiteX0" fmla="*/ 288235 w 9085271"/>
              <a:gd name="connsiteY0" fmla="*/ 1741053 h 3891357"/>
              <a:gd name="connsiteX1" fmla="*/ 1116062 w 9085271"/>
              <a:gd name="connsiteY1" fmla="*/ 1902092 h 3891357"/>
              <a:gd name="connsiteX2" fmla="*/ 1377804 w 9085271"/>
              <a:gd name="connsiteY2" fmla="*/ 1966679 h 3891357"/>
              <a:gd name="connsiteX3" fmla="*/ 1602614 w 9085271"/>
              <a:gd name="connsiteY3" fmla="*/ 1977124 h 3891357"/>
              <a:gd name="connsiteX4" fmla="*/ 1928484 w 9085271"/>
              <a:gd name="connsiteY4" fmla="*/ 1946283 h 3891357"/>
              <a:gd name="connsiteX5" fmla="*/ 3469585 w 9085271"/>
              <a:gd name="connsiteY5" fmla="*/ 1941078 h 3891357"/>
              <a:gd name="connsiteX6" fmla="*/ 5917510 w 9085271"/>
              <a:gd name="connsiteY6" fmla="*/ 1750578 h 3891357"/>
              <a:gd name="connsiteX7" fmla="*/ 7660585 w 9085271"/>
              <a:gd name="connsiteY7" fmla="*/ 1207653 h 3891357"/>
              <a:gd name="connsiteX8" fmla="*/ 8470210 w 9085271"/>
              <a:gd name="connsiteY8" fmla="*/ 293253 h 3891357"/>
              <a:gd name="connsiteX9" fmla="*/ 8994085 w 9085271"/>
              <a:gd name="connsiteY9" fmla="*/ 17028 h 3891357"/>
              <a:gd name="connsiteX10" fmla="*/ 9079810 w 9085271"/>
              <a:gd name="connsiteY10" fmla="*/ 702828 h 3891357"/>
              <a:gd name="connsiteX11" fmla="*/ 9079810 w 9085271"/>
              <a:gd name="connsiteY11" fmla="*/ 2798328 h 3891357"/>
              <a:gd name="connsiteX12" fmla="*/ 9079810 w 9085271"/>
              <a:gd name="connsiteY12" fmla="*/ 3484128 h 3891357"/>
              <a:gd name="connsiteX13" fmla="*/ 9003610 w 9085271"/>
              <a:gd name="connsiteY13" fmla="*/ 3827028 h 3891357"/>
              <a:gd name="connsiteX14" fmla="*/ 8203510 w 9085271"/>
              <a:gd name="connsiteY14" fmla="*/ 3846078 h 3891357"/>
              <a:gd name="connsiteX15" fmla="*/ 7041460 w 9085271"/>
              <a:gd name="connsiteY15" fmla="*/ 3798453 h 3891357"/>
              <a:gd name="connsiteX16" fmla="*/ 7251010 w 9085271"/>
              <a:gd name="connsiteY16" fmla="*/ 2541153 h 3891357"/>
              <a:gd name="connsiteX17" fmla="*/ 7260535 w 9085271"/>
              <a:gd name="connsiteY17" fmla="*/ 2312553 h 3891357"/>
              <a:gd name="connsiteX18" fmla="*/ 6841435 w 9085271"/>
              <a:gd name="connsiteY18" fmla="*/ 2198253 h 3891357"/>
              <a:gd name="connsiteX19" fmla="*/ 5641285 w 9085271"/>
              <a:gd name="connsiteY19" fmla="*/ 2274453 h 3891357"/>
              <a:gd name="connsiteX20" fmla="*/ 4774510 w 9085271"/>
              <a:gd name="connsiteY20" fmla="*/ 2322078 h 3891357"/>
              <a:gd name="connsiteX21" fmla="*/ 4155385 w 9085271"/>
              <a:gd name="connsiteY21" fmla="*/ 2817378 h 3891357"/>
              <a:gd name="connsiteX22" fmla="*/ 3193360 w 9085271"/>
              <a:gd name="connsiteY22" fmla="*/ 3693678 h 3891357"/>
              <a:gd name="connsiteX23" fmla="*/ 3014766 w 9085271"/>
              <a:gd name="connsiteY23" fmla="*/ 3874655 h 3891357"/>
              <a:gd name="connsiteX24" fmla="*/ 2612335 w 9085271"/>
              <a:gd name="connsiteY24" fmla="*/ 3862746 h 3891357"/>
              <a:gd name="connsiteX25" fmla="*/ 2859986 w 9085271"/>
              <a:gd name="connsiteY25" fmla="*/ 3607953 h 3891357"/>
              <a:gd name="connsiteX26" fmla="*/ 3669610 w 9085271"/>
              <a:gd name="connsiteY26" fmla="*/ 2865003 h 3891357"/>
              <a:gd name="connsiteX27" fmla="*/ 4002985 w 9085271"/>
              <a:gd name="connsiteY27" fmla="*/ 2474478 h 3891357"/>
              <a:gd name="connsiteX28" fmla="*/ 2659960 w 9085271"/>
              <a:gd name="connsiteY28" fmla="*/ 2341128 h 3891357"/>
              <a:gd name="connsiteX29" fmla="*/ 907360 w 9085271"/>
              <a:gd name="connsiteY29" fmla="*/ 2226828 h 3891357"/>
              <a:gd name="connsiteX30" fmla="*/ 35823 w 9085271"/>
              <a:gd name="connsiteY30" fmla="*/ 2698315 h 3891357"/>
              <a:gd name="connsiteX31" fmla="*/ 31060 w 9085271"/>
              <a:gd name="connsiteY31" fmla="*/ 2464953 h 3891357"/>
              <a:gd name="connsiteX32" fmla="*/ 602560 w 9085271"/>
              <a:gd name="connsiteY32" fmla="*/ 2064903 h 3891357"/>
              <a:gd name="connsiteX33" fmla="*/ 7248 w 9085271"/>
              <a:gd name="connsiteY33" fmla="*/ 1879166 h 3891357"/>
              <a:gd name="connsiteX34" fmla="*/ 35822 w 9085271"/>
              <a:gd name="connsiteY34" fmla="*/ 1662471 h 3891357"/>
              <a:gd name="connsiteX35" fmla="*/ 288235 w 9085271"/>
              <a:gd name="connsiteY35" fmla="*/ 1741053 h 3891357"/>
              <a:gd name="connsiteX0" fmla="*/ 288235 w 9085271"/>
              <a:gd name="connsiteY0" fmla="*/ 1741053 h 3891357"/>
              <a:gd name="connsiteX1" fmla="*/ 1116062 w 9085271"/>
              <a:gd name="connsiteY1" fmla="*/ 1902092 h 3891357"/>
              <a:gd name="connsiteX2" fmla="*/ 1377804 w 9085271"/>
              <a:gd name="connsiteY2" fmla="*/ 1966679 h 3891357"/>
              <a:gd name="connsiteX3" fmla="*/ 1602614 w 9085271"/>
              <a:gd name="connsiteY3" fmla="*/ 1977124 h 3891357"/>
              <a:gd name="connsiteX4" fmla="*/ 1928484 w 9085271"/>
              <a:gd name="connsiteY4" fmla="*/ 1946283 h 3891357"/>
              <a:gd name="connsiteX5" fmla="*/ 3469585 w 9085271"/>
              <a:gd name="connsiteY5" fmla="*/ 1941078 h 3891357"/>
              <a:gd name="connsiteX6" fmla="*/ 5917510 w 9085271"/>
              <a:gd name="connsiteY6" fmla="*/ 1750578 h 3891357"/>
              <a:gd name="connsiteX7" fmla="*/ 7660585 w 9085271"/>
              <a:gd name="connsiteY7" fmla="*/ 1207653 h 3891357"/>
              <a:gd name="connsiteX8" fmla="*/ 8470210 w 9085271"/>
              <a:gd name="connsiteY8" fmla="*/ 293253 h 3891357"/>
              <a:gd name="connsiteX9" fmla="*/ 8994085 w 9085271"/>
              <a:gd name="connsiteY9" fmla="*/ 17028 h 3891357"/>
              <a:gd name="connsiteX10" fmla="*/ 9079810 w 9085271"/>
              <a:gd name="connsiteY10" fmla="*/ 702828 h 3891357"/>
              <a:gd name="connsiteX11" fmla="*/ 9079810 w 9085271"/>
              <a:gd name="connsiteY11" fmla="*/ 2798328 h 3891357"/>
              <a:gd name="connsiteX12" fmla="*/ 9079810 w 9085271"/>
              <a:gd name="connsiteY12" fmla="*/ 3484128 h 3891357"/>
              <a:gd name="connsiteX13" fmla="*/ 9003610 w 9085271"/>
              <a:gd name="connsiteY13" fmla="*/ 3827028 h 3891357"/>
              <a:gd name="connsiteX14" fmla="*/ 8203510 w 9085271"/>
              <a:gd name="connsiteY14" fmla="*/ 3846078 h 3891357"/>
              <a:gd name="connsiteX15" fmla="*/ 7041460 w 9085271"/>
              <a:gd name="connsiteY15" fmla="*/ 3798453 h 3891357"/>
              <a:gd name="connsiteX16" fmla="*/ 7251010 w 9085271"/>
              <a:gd name="connsiteY16" fmla="*/ 2541153 h 3891357"/>
              <a:gd name="connsiteX17" fmla="*/ 7260535 w 9085271"/>
              <a:gd name="connsiteY17" fmla="*/ 2312553 h 3891357"/>
              <a:gd name="connsiteX18" fmla="*/ 6841435 w 9085271"/>
              <a:gd name="connsiteY18" fmla="*/ 2198253 h 3891357"/>
              <a:gd name="connsiteX19" fmla="*/ 5641285 w 9085271"/>
              <a:gd name="connsiteY19" fmla="*/ 2274453 h 3891357"/>
              <a:gd name="connsiteX20" fmla="*/ 4774510 w 9085271"/>
              <a:gd name="connsiteY20" fmla="*/ 2322078 h 3891357"/>
              <a:gd name="connsiteX21" fmla="*/ 4155385 w 9085271"/>
              <a:gd name="connsiteY21" fmla="*/ 2817378 h 3891357"/>
              <a:gd name="connsiteX22" fmla="*/ 3193360 w 9085271"/>
              <a:gd name="connsiteY22" fmla="*/ 3693678 h 3891357"/>
              <a:gd name="connsiteX23" fmla="*/ 3014766 w 9085271"/>
              <a:gd name="connsiteY23" fmla="*/ 3874655 h 3891357"/>
              <a:gd name="connsiteX24" fmla="*/ 2612335 w 9085271"/>
              <a:gd name="connsiteY24" fmla="*/ 3862746 h 3891357"/>
              <a:gd name="connsiteX25" fmla="*/ 2859986 w 9085271"/>
              <a:gd name="connsiteY25" fmla="*/ 3607953 h 3891357"/>
              <a:gd name="connsiteX26" fmla="*/ 3669610 w 9085271"/>
              <a:gd name="connsiteY26" fmla="*/ 2865003 h 3891357"/>
              <a:gd name="connsiteX27" fmla="*/ 4002985 w 9085271"/>
              <a:gd name="connsiteY27" fmla="*/ 2474478 h 3891357"/>
              <a:gd name="connsiteX28" fmla="*/ 2659960 w 9085271"/>
              <a:gd name="connsiteY28" fmla="*/ 2341128 h 3891357"/>
              <a:gd name="connsiteX29" fmla="*/ 907360 w 9085271"/>
              <a:gd name="connsiteY29" fmla="*/ 2226828 h 3891357"/>
              <a:gd name="connsiteX30" fmla="*/ 35823 w 9085271"/>
              <a:gd name="connsiteY30" fmla="*/ 2698315 h 3891357"/>
              <a:gd name="connsiteX31" fmla="*/ 31060 w 9085271"/>
              <a:gd name="connsiteY31" fmla="*/ 2464953 h 3891357"/>
              <a:gd name="connsiteX32" fmla="*/ 602560 w 9085271"/>
              <a:gd name="connsiteY32" fmla="*/ 2064903 h 3891357"/>
              <a:gd name="connsiteX33" fmla="*/ 7248 w 9085271"/>
              <a:gd name="connsiteY33" fmla="*/ 1879166 h 3891357"/>
              <a:gd name="connsiteX34" fmla="*/ 35822 w 9085271"/>
              <a:gd name="connsiteY34" fmla="*/ 1662471 h 3891357"/>
              <a:gd name="connsiteX35" fmla="*/ 288235 w 9085271"/>
              <a:gd name="connsiteY35" fmla="*/ 1741053 h 3891357"/>
              <a:gd name="connsiteX0" fmla="*/ 288235 w 9085271"/>
              <a:gd name="connsiteY0" fmla="*/ 1741053 h 3891357"/>
              <a:gd name="connsiteX1" fmla="*/ 1116062 w 9085271"/>
              <a:gd name="connsiteY1" fmla="*/ 1902092 h 3891357"/>
              <a:gd name="connsiteX2" fmla="*/ 1377804 w 9085271"/>
              <a:gd name="connsiteY2" fmla="*/ 1966679 h 3891357"/>
              <a:gd name="connsiteX3" fmla="*/ 1626408 w 9085271"/>
              <a:gd name="connsiteY3" fmla="*/ 2000919 h 3891357"/>
              <a:gd name="connsiteX4" fmla="*/ 1928484 w 9085271"/>
              <a:gd name="connsiteY4" fmla="*/ 1946283 h 3891357"/>
              <a:gd name="connsiteX5" fmla="*/ 3469585 w 9085271"/>
              <a:gd name="connsiteY5" fmla="*/ 1941078 h 3891357"/>
              <a:gd name="connsiteX6" fmla="*/ 5917510 w 9085271"/>
              <a:gd name="connsiteY6" fmla="*/ 1750578 h 3891357"/>
              <a:gd name="connsiteX7" fmla="*/ 7660585 w 9085271"/>
              <a:gd name="connsiteY7" fmla="*/ 1207653 h 3891357"/>
              <a:gd name="connsiteX8" fmla="*/ 8470210 w 9085271"/>
              <a:gd name="connsiteY8" fmla="*/ 293253 h 3891357"/>
              <a:gd name="connsiteX9" fmla="*/ 8994085 w 9085271"/>
              <a:gd name="connsiteY9" fmla="*/ 17028 h 3891357"/>
              <a:gd name="connsiteX10" fmla="*/ 9079810 w 9085271"/>
              <a:gd name="connsiteY10" fmla="*/ 702828 h 3891357"/>
              <a:gd name="connsiteX11" fmla="*/ 9079810 w 9085271"/>
              <a:gd name="connsiteY11" fmla="*/ 2798328 h 3891357"/>
              <a:gd name="connsiteX12" fmla="*/ 9079810 w 9085271"/>
              <a:gd name="connsiteY12" fmla="*/ 3484128 h 3891357"/>
              <a:gd name="connsiteX13" fmla="*/ 9003610 w 9085271"/>
              <a:gd name="connsiteY13" fmla="*/ 3827028 h 3891357"/>
              <a:gd name="connsiteX14" fmla="*/ 8203510 w 9085271"/>
              <a:gd name="connsiteY14" fmla="*/ 3846078 h 3891357"/>
              <a:gd name="connsiteX15" fmla="*/ 7041460 w 9085271"/>
              <a:gd name="connsiteY15" fmla="*/ 3798453 h 3891357"/>
              <a:gd name="connsiteX16" fmla="*/ 7251010 w 9085271"/>
              <a:gd name="connsiteY16" fmla="*/ 2541153 h 3891357"/>
              <a:gd name="connsiteX17" fmla="*/ 7260535 w 9085271"/>
              <a:gd name="connsiteY17" fmla="*/ 2312553 h 3891357"/>
              <a:gd name="connsiteX18" fmla="*/ 6841435 w 9085271"/>
              <a:gd name="connsiteY18" fmla="*/ 2198253 h 3891357"/>
              <a:gd name="connsiteX19" fmla="*/ 5641285 w 9085271"/>
              <a:gd name="connsiteY19" fmla="*/ 2274453 h 3891357"/>
              <a:gd name="connsiteX20" fmla="*/ 4774510 w 9085271"/>
              <a:gd name="connsiteY20" fmla="*/ 2322078 h 3891357"/>
              <a:gd name="connsiteX21" fmla="*/ 4155385 w 9085271"/>
              <a:gd name="connsiteY21" fmla="*/ 2817378 h 3891357"/>
              <a:gd name="connsiteX22" fmla="*/ 3193360 w 9085271"/>
              <a:gd name="connsiteY22" fmla="*/ 3693678 h 3891357"/>
              <a:gd name="connsiteX23" fmla="*/ 3014766 w 9085271"/>
              <a:gd name="connsiteY23" fmla="*/ 3874655 h 3891357"/>
              <a:gd name="connsiteX24" fmla="*/ 2612335 w 9085271"/>
              <a:gd name="connsiteY24" fmla="*/ 3862746 h 3891357"/>
              <a:gd name="connsiteX25" fmla="*/ 2859986 w 9085271"/>
              <a:gd name="connsiteY25" fmla="*/ 3607953 h 3891357"/>
              <a:gd name="connsiteX26" fmla="*/ 3669610 w 9085271"/>
              <a:gd name="connsiteY26" fmla="*/ 2865003 h 3891357"/>
              <a:gd name="connsiteX27" fmla="*/ 4002985 w 9085271"/>
              <a:gd name="connsiteY27" fmla="*/ 2474478 h 3891357"/>
              <a:gd name="connsiteX28" fmla="*/ 2659960 w 9085271"/>
              <a:gd name="connsiteY28" fmla="*/ 2341128 h 3891357"/>
              <a:gd name="connsiteX29" fmla="*/ 907360 w 9085271"/>
              <a:gd name="connsiteY29" fmla="*/ 2226828 h 3891357"/>
              <a:gd name="connsiteX30" fmla="*/ 35823 w 9085271"/>
              <a:gd name="connsiteY30" fmla="*/ 2698315 h 3891357"/>
              <a:gd name="connsiteX31" fmla="*/ 31060 w 9085271"/>
              <a:gd name="connsiteY31" fmla="*/ 2464953 h 3891357"/>
              <a:gd name="connsiteX32" fmla="*/ 602560 w 9085271"/>
              <a:gd name="connsiteY32" fmla="*/ 2064903 h 3891357"/>
              <a:gd name="connsiteX33" fmla="*/ 7248 w 9085271"/>
              <a:gd name="connsiteY33" fmla="*/ 1879166 h 3891357"/>
              <a:gd name="connsiteX34" fmla="*/ 35822 w 9085271"/>
              <a:gd name="connsiteY34" fmla="*/ 1662471 h 3891357"/>
              <a:gd name="connsiteX35" fmla="*/ 288235 w 9085271"/>
              <a:gd name="connsiteY35" fmla="*/ 1741053 h 3891357"/>
              <a:gd name="connsiteX0" fmla="*/ 288235 w 9085271"/>
              <a:gd name="connsiteY0" fmla="*/ 1741053 h 3891357"/>
              <a:gd name="connsiteX1" fmla="*/ 1116062 w 9085271"/>
              <a:gd name="connsiteY1" fmla="*/ 1902092 h 3891357"/>
              <a:gd name="connsiteX2" fmla="*/ 1377804 w 9085271"/>
              <a:gd name="connsiteY2" fmla="*/ 1966679 h 3891357"/>
              <a:gd name="connsiteX3" fmla="*/ 1626408 w 9085271"/>
              <a:gd name="connsiteY3" fmla="*/ 2000919 h 3891357"/>
              <a:gd name="connsiteX4" fmla="*/ 1938682 w 9085271"/>
              <a:gd name="connsiteY4" fmla="*/ 1956481 h 3891357"/>
              <a:gd name="connsiteX5" fmla="*/ 3469585 w 9085271"/>
              <a:gd name="connsiteY5" fmla="*/ 1941078 h 3891357"/>
              <a:gd name="connsiteX6" fmla="*/ 5917510 w 9085271"/>
              <a:gd name="connsiteY6" fmla="*/ 1750578 h 3891357"/>
              <a:gd name="connsiteX7" fmla="*/ 7660585 w 9085271"/>
              <a:gd name="connsiteY7" fmla="*/ 1207653 h 3891357"/>
              <a:gd name="connsiteX8" fmla="*/ 8470210 w 9085271"/>
              <a:gd name="connsiteY8" fmla="*/ 293253 h 3891357"/>
              <a:gd name="connsiteX9" fmla="*/ 8994085 w 9085271"/>
              <a:gd name="connsiteY9" fmla="*/ 17028 h 3891357"/>
              <a:gd name="connsiteX10" fmla="*/ 9079810 w 9085271"/>
              <a:gd name="connsiteY10" fmla="*/ 702828 h 3891357"/>
              <a:gd name="connsiteX11" fmla="*/ 9079810 w 9085271"/>
              <a:gd name="connsiteY11" fmla="*/ 2798328 h 3891357"/>
              <a:gd name="connsiteX12" fmla="*/ 9079810 w 9085271"/>
              <a:gd name="connsiteY12" fmla="*/ 3484128 h 3891357"/>
              <a:gd name="connsiteX13" fmla="*/ 9003610 w 9085271"/>
              <a:gd name="connsiteY13" fmla="*/ 3827028 h 3891357"/>
              <a:gd name="connsiteX14" fmla="*/ 8203510 w 9085271"/>
              <a:gd name="connsiteY14" fmla="*/ 3846078 h 3891357"/>
              <a:gd name="connsiteX15" fmla="*/ 7041460 w 9085271"/>
              <a:gd name="connsiteY15" fmla="*/ 3798453 h 3891357"/>
              <a:gd name="connsiteX16" fmla="*/ 7251010 w 9085271"/>
              <a:gd name="connsiteY16" fmla="*/ 2541153 h 3891357"/>
              <a:gd name="connsiteX17" fmla="*/ 7260535 w 9085271"/>
              <a:gd name="connsiteY17" fmla="*/ 2312553 h 3891357"/>
              <a:gd name="connsiteX18" fmla="*/ 6841435 w 9085271"/>
              <a:gd name="connsiteY18" fmla="*/ 2198253 h 3891357"/>
              <a:gd name="connsiteX19" fmla="*/ 5641285 w 9085271"/>
              <a:gd name="connsiteY19" fmla="*/ 2274453 h 3891357"/>
              <a:gd name="connsiteX20" fmla="*/ 4774510 w 9085271"/>
              <a:gd name="connsiteY20" fmla="*/ 2322078 h 3891357"/>
              <a:gd name="connsiteX21" fmla="*/ 4155385 w 9085271"/>
              <a:gd name="connsiteY21" fmla="*/ 2817378 h 3891357"/>
              <a:gd name="connsiteX22" fmla="*/ 3193360 w 9085271"/>
              <a:gd name="connsiteY22" fmla="*/ 3693678 h 3891357"/>
              <a:gd name="connsiteX23" fmla="*/ 3014766 w 9085271"/>
              <a:gd name="connsiteY23" fmla="*/ 3874655 h 3891357"/>
              <a:gd name="connsiteX24" fmla="*/ 2612335 w 9085271"/>
              <a:gd name="connsiteY24" fmla="*/ 3862746 h 3891357"/>
              <a:gd name="connsiteX25" fmla="*/ 2859986 w 9085271"/>
              <a:gd name="connsiteY25" fmla="*/ 3607953 h 3891357"/>
              <a:gd name="connsiteX26" fmla="*/ 3669610 w 9085271"/>
              <a:gd name="connsiteY26" fmla="*/ 2865003 h 3891357"/>
              <a:gd name="connsiteX27" fmla="*/ 4002985 w 9085271"/>
              <a:gd name="connsiteY27" fmla="*/ 2474478 h 3891357"/>
              <a:gd name="connsiteX28" fmla="*/ 2659960 w 9085271"/>
              <a:gd name="connsiteY28" fmla="*/ 2341128 h 3891357"/>
              <a:gd name="connsiteX29" fmla="*/ 907360 w 9085271"/>
              <a:gd name="connsiteY29" fmla="*/ 2226828 h 3891357"/>
              <a:gd name="connsiteX30" fmla="*/ 35823 w 9085271"/>
              <a:gd name="connsiteY30" fmla="*/ 2698315 h 3891357"/>
              <a:gd name="connsiteX31" fmla="*/ 31060 w 9085271"/>
              <a:gd name="connsiteY31" fmla="*/ 2464953 h 3891357"/>
              <a:gd name="connsiteX32" fmla="*/ 602560 w 9085271"/>
              <a:gd name="connsiteY32" fmla="*/ 2064903 h 3891357"/>
              <a:gd name="connsiteX33" fmla="*/ 7248 w 9085271"/>
              <a:gd name="connsiteY33" fmla="*/ 1879166 h 3891357"/>
              <a:gd name="connsiteX34" fmla="*/ 35822 w 9085271"/>
              <a:gd name="connsiteY34" fmla="*/ 1662471 h 3891357"/>
              <a:gd name="connsiteX35" fmla="*/ 288235 w 9085271"/>
              <a:gd name="connsiteY35" fmla="*/ 1741053 h 3891357"/>
              <a:gd name="connsiteX0" fmla="*/ 288235 w 9085271"/>
              <a:gd name="connsiteY0" fmla="*/ 1741053 h 3891357"/>
              <a:gd name="connsiteX1" fmla="*/ 1116062 w 9085271"/>
              <a:gd name="connsiteY1" fmla="*/ 1902092 h 3891357"/>
              <a:gd name="connsiteX2" fmla="*/ 1381203 w 9085271"/>
              <a:gd name="connsiteY2" fmla="*/ 1980276 h 3891357"/>
              <a:gd name="connsiteX3" fmla="*/ 1626408 w 9085271"/>
              <a:gd name="connsiteY3" fmla="*/ 2000919 h 3891357"/>
              <a:gd name="connsiteX4" fmla="*/ 1938682 w 9085271"/>
              <a:gd name="connsiteY4" fmla="*/ 1956481 h 3891357"/>
              <a:gd name="connsiteX5" fmla="*/ 3469585 w 9085271"/>
              <a:gd name="connsiteY5" fmla="*/ 1941078 h 3891357"/>
              <a:gd name="connsiteX6" fmla="*/ 5917510 w 9085271"/>
              <a:gd name="connsiteY6" fmla="*/ 1750578 h 3891357"/>
              <a:gd name="connsiteX7" fmla="*/ 7660585 w 9085271"/>
              <a:gd name="connsiteY7" fmla="*/ 1207653 h 3891357"/>
              <a:gd name="connsiteX8" fmla="*/ 8470210 w 9085271"/>
              <a:gd name="connsiteY8" fmla="*/ 293253 h 3891357"/>
              <a:gd name="connsiteX9" fmla="*/ 8994085 w 9085271"/>
              <a:gd name="connsiteY9" fmla="*/ 17028 h 3891357"/>
              <a:gd name="connsiteX10" fmla="*/ 9079810 w 9085271"/>
              <a:gd name="connsiteY10" fmla="*/ 702828 h 3891357"/>
              <a:gd name="connsiteX11" fmla="*/ 9079810 w 9085271"/>
              <a:gd name="connsiteY11" fmla="*/ 2798328 h 3891357"/>
              <a:gd name="connsiteX12" fmla="*/ 9079810 w 9085271"/>
              <a:gd name="connsiteY12" fmla="*/ 3484128 h 3891357"/>
              <a:gd name="connsiteX13" fmla="*/ 9003610 w 9085271"/>
              <a:gd name="connsiteY13" fmla="*/ 3827028 h 3891357"/>
              <a:gd name="connsiteX14" fmla="*/ 8203510 w 9085271"/>
              <a:gd name="connsiteY14" fmla="*/ 3846078 h 3891357"/>
              <a:gd name="connsiteX15" fmla="*/ 7041460 w 9085271"/>
              <a:gd name="connsiteY15" fmla="*/ 3798453 h 3891357"/>
              <a:gd name="connsiteX16" fmla="*/ 7251010 w 9085271"/>
              <a:gd name="connsiteY16" fmla="*/ 2541153 h 3891357"/>
              <a:gd name="connsiteX17" fmla="*/ 7260535 w 9085271"/>
              <a:gd name="connsiteY17" fmla="*/ 2312553 h 3891357"/>
              <a:gd name="connsiteX18" fmla="*/ 6841435 w 9085271"/>
              <a:gd name="connsiteY18" fmla="*/ 2198253 h 3891357"/>
              <a:gd name="connsiteX19" fmla="*/ 5641285 w 9085271"/>
              <a:gd name="connsiteY19" fmla="*/ 2274453 h 3891357"/>
              <a:gd name="connsiteX20" fmla="*/ 4774510 w 9085271"/>
              <a:gd name="connsiteY20" fmla="*/ 2322078 h 3891357"/>
              <a:gd name="connsiteX21" fmla="*/ 4155385 w 9085271"/>
              <a:gd name="connsiteY21" fmla="*/ 2817378 h 3891357"/>
              <a:gd name="connsiteX22" fmla="*/ 3193360 w 9085271"/>
              <a:gd name="connsiteY22" fmla="*/ 3693678 h 3891357"/>
              <a:gd name="connsiteX23" fmla="*/ 3014766 w 9085271"/>
              <a:gd name="connsiteY23" fmla="*/ 3874655 h 3891357"/>
              <a:gd name="connsiteX24" fmla="*/ 2612335 w 9085271"/>
              <a:gd name="connsiteY24" fmla="*/ 3862746 h 3891357"/>
              <a:gd name="connsiteX25" fmla="*/ 2859986 w 9085271"/>
              <a:gd name="connsiteY25" fmla="*/ 3607953 h 3891357"/>
              <a:gd name="connsiteX26" fmla="*/ 3669610 w 9085271"/>
              <a:gd name="connsiteY26" fmla="*/ 2865003 h 3891357"/>
              <a:gd name="connsiteX27" fmla="*/ 4002985 w 9085271"/>
              <a:gd name="connsiteY27" fmla="*/ 2474478 h 3891357"/>
              <a:gd name="connsiteX28" fmla="*/ 2659960 w 9085271"/>
              <a:gd name="connsiteY28" fmla="*/ 2341128 h 3891357"/>
              <a:gd name="connsiteX29" fmla="*/ 907360 w 9085271"/>
              <a:gd name="connsiteY29" fmla="*/ 2226828 h 3891357"/>
              <a:gd name="connsiteX30" fmla="*/ 35823 w 9085271"/>
              <a:gd name="connsiteY30" fmla="*/ 2698315 h 3891357"/>
              <a:gd name="connsiteX31" fmla="*/ 31060 w 9085271"/>
              <a:gd name="connsiteY31" fmla="*/ 2464953 h 3891357"/>
              <a:gd name="connsiteX32" fmla="*/ 602560 w 9085271"/>
              <a:gd name="connsiteY32" fmla="*/ 2064903 h 3891357"/>
              <a:gd name="connsiteX33" fmla="*/ 7248 w 9085271"/>
              <a:gd name="connsiteY33" fmla="*/ 1879166 h 3891357"/>
              <a:gd name="connsiteX34" fmla="*/ 35822 w 9085271"/>
              <a:gd name="connsiteY34" fmla="*/ 1662471 h 3891357"/>
              <a:gd name="connsiteX35" fmla="*/ 288235 w 9085271"/>
              <a:gd name="connsiteY35" fmla="*/ 1741053 h 3891357"/>
              <a:gd name="connsiteX0" fmla="*/ 288235 w 9085271"/>
              <a:gd name="connsiteY0" fmla="*/ 1741053 h 3891357"/>
              <a:gd name="connsiteX1" fmla="*/ 1116062 w 9085271"/>
              <a:gd name="connsiteY1" fmla="*/ 1902092 h 3891357"/>
              <a:gd name="connsiteX2" fmla="*/ 1381203 w 9085271"/>
              <a:gd name="connsiteY2" fmla="*/ 1980276 h 3891357"/>
              <a:gd name="connsiteX3" fmla="*/ 1626408 w 9085271"/>
              <a:gd name="connsiteY3" fmla="*/ 2000919 h 3891357"/>
              <a:gd name="connsiteX4" fmla="*/ 1965876 w 9085271"/>
              <a:gd name="connsiteY4" fmla="*/ 1953082 h 3891357"/>
              <a:gd name="connsiteX5" fmla="*/ 3469585 w 9085271"/>
              <a:gd name="connsiteY5" fmla="*/ 1941078 h 3891357"/>
              <a:gd name="connsiteX6" fmla="*/ 5917510 w 9085271"/>
              <a:gd name="connsiteY6" fmla="*/ 1750578 h 3891357"/>
              <a:gd name="connsiteX7" fmla="*/ 7660585 w 9085271"/>
              <a:gd name="connsiteY7" fmla="*/ 1207653 h 3891357"/>
              <a:gd name="connsiteX8" fmla="*/ 8470210 w 9085271"/>
              <a:gd name="connsiteY8" fmla="*/ 293253 h 3891357"/>
              <a:gd name="connsiteX9" fmla="*/ 8994085 w 9085271"/>
              <a:gd name="connsiteY9" fmla="*/ 17028 h 3891357"/>
              <a:gd name="connsiteX10" fmla="*/ 9079810 w 9085271"/>
              <a:gd name="connsiteY10" fmla="*/ 702828 h 3891357"/>
              <a:gd name="connsiteX11" fmla="*/ 9079810 w 9085271"/>
              <a:gd name="connsiteY11" fmla="*/ 2798328 h 3891357"/>
              <a:gd name="connsiteX12" fmla="*/ 9079810 w 9085271"/>
              <a:gd name="connsiteY12" fmla="*/ 3484128 h 3891357"/>
              <a:gd name="connsiteX13" fmla="*/ 9003610 w 9085271"/>
              <a:gd name="connsiteY13" fmla="*/ 3827028 h 3891357"/>
              <a:gd name="connsiteX14" fmla="*/ 8203510 w 9085271"/>
              <a:gd name="connsiteY14" fmla="*/ 3846078 h 3891357"/>
              <a:gd name="connsiteX15" fmla="*/ 7041460 w 9085271"/>
              <a:gd name="connsiteY15" fmla="*/ 3798453 h 3891357"/>
              <a:gd name="connsiteX16" fmla="*/ 7251010 w 9085271"/>
              <a:gd name="connsiteY16" fmla="*/ 2541153 h 3891357"/>
              <a:gd name="connsiteX17" fmla="*/ 7260535 w 9085271"/>
              <a:gd name="connsiteY17" fmla="*/ 2312553 h 3891357"/>
              <a:gd name="connsiteX18" fmla="*/ 6841435 w 9085271"/>
              <a:gd name="connsiteY18" fmla="*/ 2198253 h 3891357"/>
              <a:gd name="connsiteX19" fmla="*/ 5641285 w 9085271"/>
              <a:gd name="connsiteY19" fmla="*/ 2274453 h 3891357"/>
              <a:gd name="connsiteX20" fmla="*/ 4774510 w 9085271"/>
              <a:gd name="connsiteY20" fmla="*/ 2322078 h 3891357"/>
              <a:gd name="connsiteX21" fmla="*/ 4155385 w 9085271"/>
              <a:gd name="connsiteY21" fmla="*/ 2817378 h 3891357"/>
              <a:gd name="connsiteX22" fmla="*/ 3193360 w 9085271"/>
              <a:gd name="connsiteY22" fmla="*/ 3693678 h 3891357"/>
              <a:gd name="connsiteX23" fmla="*/ 3014766 w 9085271"/>
              <a:gd name="connsiteY23" fmla="*/ 3874655 h 3891357"/>
              <a:gd name="connsiteX24" fmla="*/ 2612335 w 9085271"/>
              <a:gd name="connsiteY24" fmla="*/ 3862746 h 3891357"/>
              <a:gd name="connsiteX25" fmla="*/ 2859986 w 9085271"/>
              <a:gd name="connsiteY25" fmla="*/ 3607953 h 3891357"/>
              <a:gd name="connsiteX26" fmla="*/ 3669610 w 9085271"/>
              <a:gd name="connsiteY26" fmla="*/ 2865003 h 3891357"/>
              <a:gd name="connsiteX27" fmla="*/ 4002985 w 9085271"/>
              <a:gd name="connsiteY27" fmla="*/ 2474478 h 3891357"/>
              <a:gd name="connsiteX28" fmla="*/ 2659960 w 9085271"/>
              <a:gd name="connsiteY28" fmla="*/ 2341128 h 3891357"/>
              <a:gd name="connsiteX29" fmla="*/ 907360 w 9085271"/>
              <a:gd name="connsiteY29" fmla="*/ 2226828 h 3891357"/>
              <a:gd name="connsiteX30" fmla="*/ 35823 w 9085271"/>
              <a:gd name="connsiteY30" fmla="*/ 2698315 h 3891357"/>
              <a:gd name="connsiteX31" fmla="*/ 31060 w 9085271"/>
              <a:gd name="connsiteY31" fmla="*/ 2464953 h 3891357"/>
              <a:gd name="connsiteX32" fmla="*/ 602560 w 9085271"/>
              <a:gd name="connsiteY32" fmla="*/ 2064903 h 3891357"/>
              <a:gd name="connsiteX33" fmla="*/ 7248 w 9085271"/>
              <a:gd name="connsiteY33" fmla="*/ 1879166 h 3891357"/>
              <a:gd name="connsiteX34" fmla="*/ 35822 w 9085271"/>
              <a:gd name="connsiteY34" fmla="*/ 1662471 h 3891357"/>
              <a:gd name="connsiteX35" fmla="*/ 288235 w 9085271"/>
              <a:gd name="connsiteY35" fmla="*/ 1741053 h 3891357"/>
              <a:gd name="connsiteX0" fmla="*/ 288235 w 9085271"/>
              <a:gd name="connsiteY0" fmla="*/ 1741053 h 3891357"/>
              <a:gd name="connsiteX1" fmla="*/ 1116062 w 9085271"/>
              <a:gd name="connsiteY1" fmla="*/ 1902092 h 3891357"/>
              <a:gd name="connsiteX2" fmla="*/ 1381203 w 9085271"/>
              <a:gd name="connsiteY2" fmla="*/ 1980276 h 3891357"/>
              <a:gd name="connsiteX3" fmla="*/ 1626408 w 9085271"/>
              <a:gd name="connsiteY3" fmla="*/ 2000919 h 3891357"/>
              <a:gd name="connsiteX4" fmla="*/ 1965876 w 9085271"/>
              <a:gd name="connsiteY4" fmla="*/ 1953082 h 3891357"/>
              <a:gd name="connsiteX5" fmla="*/ 3469585 w 9085271"/>
              <a:gd name="connsiteY5" fmla="*/ 1941078 h 3891357"/>
              <a:gd name="connsiteX6" fmla="*/ 5917510 w 9085271"/>
              <a:gd name="connsiteY6" fmla="*/ 1750578 h 3891357"/>
              <a:gd name="connsiteX7" fmla="*/ 7660585 w 9085271"/>
              <a:gd name="connsiteY7" fmla="*/ 1207653 h 3891357"/>
              <a:gd name="connsiteX8" fmla="*/ 8470210 w 9085271"/>
              <a:gd name="connsiteY8" fmla="*/ 293253 h 3891357"/>
              <a:gd name="connsiteX9" fmla="*/ 8994085 w 9085271"/>
              <a:gd name="connsiteY9" fmla="*/ 17028 h 3891357"/>
              <a:gd name="connsiteX10" fmla="*/ 9079810 w 9085271"/>
              <a:gd name="connsiteY10" fmla="*/ 702828 h 3891357"/>
              <a:gd name="connsiteX11" fmla="*/ 9079810 w 9085271"/>
              <a:gd name="connsiteY11" fmla="*/ 2798328 h 3891357"/>
              <a:gd name="connsiteX12" fmla="*/ 9079810 w 9085271"/>
              <a:gd name="connsiteY12" fmla="*/ 3484128 h 3891357"/>
              <a:gd name="connsiteX13" fmla="*/ 9003610 w 9085271"/>
              <a:gd name="connsiteY13" fmla="*/ 3827028 h 3891357"/>
              <a:gd name="connsiteX14" fmla="*/ 8203510 w 9085271"/>
              <a:gd name="connsiteY14" fmla="*/ 3846078 h 3891357"/>
              <a:gd name="connsiteX15" fmla="*/ 7041460 w 9085271"/>
              <a:gd name="connsiteY15" fmla="*/ 3798453 h 3891357"/>
              <a:gd name="connsiteX16" fmla="*/ 7251010 w 9085271"/>
              <a:gd name="connsiteY16" fmla="*/ 2541153 h 3891357"/>
              <a:gd name="connsiteX17" fmla="*/ 7260535 w 9085271"/>
              <a:gd name="connsiteY17" fmla="*/ 2312553 h 3891357"/>
              <a:gd name="connsiteX18" fmla="*/ 6841435 w 9085271"/>
              <a:gd name="connsiteY18" fmla="*/ 2198253 h 3891357"/>
              <a:gd name="connsiteX19" fmla="*/ 5641285 w 9085271"/>
              <a:gd name="connsiteY19" fmla="*/ 2274453 h 3891357"/>
              <a:gd name="connsiteX20" fmla="*/ 4774510 w 9085271"/>
              <a:gd name="connsiteY20" fmla="*/ 2322078 h 3891357"/>
              <a:gd name="connsiteX21" fmla="*/ 4155385 w 9085271"/>
              <a:gd name="connsiteY21" fmla="*/ 2817378 h 3891357"/>
              <a:gd name="connsiteX22" fmla="*/ 3193360 w 9085271"/>
              <a:gd name="connsiteY22" fmla="*/ 3693678 h 3891357"/>
              <a:gd name="connsiteX23" fmla="*/ 3014766 w 9085271"/>
              <a:gd name="connsiteY23" fmla="*/ 3874655 h 3891357"/>
              <a:gd name="connsiteX24" fmla="*/ 2612335 w 9085271"/>
              <a:gd name="connsiteY24" fmla="*/ 3862746 h 3891357"/>
              <a:gd name="connsiteX25" fmla="*/ 2859986 w 9085271"/>
              <a:gd name="connsiteY25" fmla="*/ 3607953 h 3891357"/>
              <a:gd name="connsiteX26" fmla="*/ 3669610 w 9085271"/>
              <a:gd name="connsiteY26" fmla="*/ 2865003 h 3891357"/>
              <a:gd name="connsiteX27" fmla="*/ 4002985 w 9085271"/>
              <a:gd name="connsiteY27" fmla="*/ 2474478 h 3891357"/>
              <a:gd name="connsiteX28" fmla="*/ 2659960 w 9085271"/>
              <a:gd name="connsiteY28" fmla="*/ 2341128 h 3891357"/>
              <a:gd name="connsiteX29" fmla="*/ 907360 w 9085271"/>
              <a:gd name="connsiteY29" fmla="*/ 2226828 h 3891357"/>
              <a:gd name="connsiteX30" fmla="*/ 35823 w 9085271"/>
              <a:gd name="connsiteY30" fmla="*/ 2698315 h 3891357"/>
              <a:gd name="connsiteX31" fmla="*/ 31060 w 9085271"/>
              <a:gd name="connsiteY31" fmla="*/ 2464953 h 3891357"/>
              <a:gd name="connsiteX32" fmla="*/ 602560 w 9085271"/>
              <a:gd name="connsiteY32" fmla="*/ 2064903 h 3891357"/>
              <a:gd name="connsiteX33" fmla="*/ 7248 w 9085271"/>
              <a:gd name="connsiteY33" fmla="*/ 1879166 h 3891357"/>
              <a:gd name="connsiteX34" fmla="*/ 35822 w 9085271"/>
              <a:gd name="connsiteY34" fmla="*/ 1662471 h 3891357"/>
              <a:gd name="connsiteX35" fmla="*/ 288235 w 9085271"/>
              <a:gd name="connsiteY35" fmla="*/ 1741053 h 3891357"/>
              <a:gd name="connsiteX0" fmla="*/ 288235 w 9085271"/>
              <a:gd name="connsiteY0" fmla="*/ 1741053 h 3891357"/>
              <a:gd name="connsiteX1" fmla="*/ 1116062 w 9085271"/>
              <a:gd name="connsiteY1" fmla="*/ 1902092 h 3891357"/>
              <a:gd name="connsiteX2" fmla="*/ 1330214 w 9085271"/>
              <a:gd name="connsiteY2" fmla="*/ 1973477 h 3891357"/>
              <a:gd name="connsiteX3" fmla="*/ 1626408 w 9085271"/>
              <a:gd name="connsiteY3" fmla="*/ 2000919 h 3891357"/>
              <a:gd name="connsiteX4" fmla="*/ 1965876 w 9085271"/>
              <a:gd name="connsiteY4" fmla="*/ 1953082 h 3891357"/>
              <a:gd name="connsiteX5" fmla="*/ 3469585 w 9085271"/>
              <a:gd name="connsiteY5" fmla="*/ 1941078 h 3891357"/>
              <a:gd name="connsiteX6" fmla="*/ 5917510 w 9085271"/>
              <a:gd name="connsiteY6" fmla="*/ 1750578 h 3891357"/>
              <a:gd name="connsiteX7" fmla="*/ 7660585 w 9085271"/>
              <a:gd name="connsiteY7" fmla="*/ 1207653 h 3891357"/>
              <a:gd name="connsiteX8" fmla="*/ 8470210 w 9085271"/>
              <a:gd name="connsiteY8" fmla="*/ 293253 h 3891357"/>
              <a:gd name="connsiteX9" fmla="*/ 8994085 w 9085271"/>
              <a:gd name="connsiteY9" fmla="*/ 17028 h 3891357"/>
              <a:gd name="connsiteX10" fmla="*/ 9079810 w 9085271"/>
              <a:gd name="connsiteY10" fmla="*/ 702828 h 3891357"/>
              <a:gd name="connsiteX11" fmla="*/ 9079810 w 9085271"/>
              <a:gd name="connsiteY11" fmla="*/ 2798328 h 3891357"/>
              <a:gd name="connsiteX12" fmla="*/ 9079810 w 9085271"/>
              <a:gd name="connsiteY12" fmla="*/ 3484128 h 3891357"/>
              <a:gd name="connsiteX13" fmla="*/ 9003610 w 9085271"/>
              <a:gd name="connsiteY13" fmla="*/ 3827028 h 3891357"/>
              <a:gd name="connsiteX14" fmla="*/ 8203510 w 9085271"/>
              <a:gd name="connsiteY14" fmla="*/ 3846078 h 3891357"/>
              <a:gd name="connsiteX15" fmla="*/ 7041460 w 9085271"/>
              <a:gd name="connsiteY15" fmla="*/ 3798453 h 3891357"/>
              <a:gd name="connsiteX16" fmla="*/ 7251010 w 9085271"/>
              <a:gd name="connsiteY16" fmla="*/ 2541153 h 3891357"/>
              <a:gd name="connsiteX17" fmla="*/ 7260535 w 9085271"/>
              <a:gd name="connsiteY17" fmla="*/ 2312553 h 3891357"/>
              <a:gd name="connsiteX18" fmla="*/ 6841435 w 9085271"/>
              <a:gd name="connsiteY18" fmla="*/ 2198253 h 3891357"/>
              <a:gd name="connsiteX19" fmla="*/ 5641285 w 9085271"/>
              <a:gd name="connsiteY19" fmla="*/ 2274453 h 3891357"/>
              <a:gd name="connsiteX20" fmla="*/ 4774510 w 9085271"/>
              <a:gd name="connsiteY20" fmla="*/ 2322078 h 3891357"/>
              <a:gd name="connsiteX21" fmla="*/ 4155385 w 9085271"/>
              <a:gd name="connsiteY21" fmla="*/ 2817378 h 3891357"/>
              <a:gd name="connsiteX22" fmla="*/ 3193360 w 9085271"/>
              <a:gd name="connsiteY22" fmla="*/ 3693678 h 3891357"/>
              <a:gd name="connsiteX23" fmla="*/ 3014766 w 9085271"/>
              <a:gd name="connsiteY23" fmla="*/ 3874655 h 3891357"/>
              <a:gd name="connsiteX24" fmla="*/ 2612335 w 9085271"/>
              <a:gd name="connsiteY24" fmla="*/ 3862746 h 3891357"/>
              <a:gd name="connsiteX25" fmla="*/ 2859986 w 9085271"/>
              <a:gd name="connsiteY25" fmla="*/ 3607953 h 3891357"/>
              <a:gd name="connsiteX26" fmla="*/ 3669610 w 9085271"/>
              <a:gd name="connsiteY26" fmla="*/ 2865003 h 3891357"/>
              <a:gd name="connsiteX27" fmla="*/ 4002985 w 9085271"/>
              <a:gd name="connsiteY27" fmla="*/ 2474478 h 3891357"/>
              <a:gd name="connsiteX28" fmla="*/ 2659960 w 9085271"/>
              <a:gd name="connsiteY28" fmla="*/ 2341128 h 3891357"/>
              <a:gd name="connsiteX29" fmla="*/ 907360 w 9085271"/>
              <a:gd name="connsiteY29" fmla="*/ 2226828 h 3891357"/>
              <a:gd name="connsiteX30" fmla="*/ 35823 w 9085271"/>
              <a:gd name="connsiteY30" fmla="*/ 2698315 h 3891357"/>
              <a:gd name="connsiteX31" fmla="*/ 31060 w 9085271"/>
              <a:gd name="connsiteY31" fmla="*/ 2464953 h 3891357"/>
              <a:gd name="connsiteX32" fmla="*/ 602560 w 9085271"/>
              <a:gd name="connsiteY32" fmla="*/ 2064903 h 3891357"/>
              <a:gd name="connsiteX33" fmla="*/ 7248 w 9085271"/>
              <a:gd name="connsiteY33" fmla="*/ 1879166 h 3891357"/>
              <a:gd name="connsiteX34" fmla="*/ 35822 w 9085271"/>
              <a:gd name="connsiteY34" fmla="*/ 1662471 h 3891357"/>
              <a:gd name="connsiteX35" fmla="*/ 288235 w 9085271"/>
              <a:gd name="connsiteY35" fmla="*/ 1741053 h 3891357"/>
              <a:gd name="connsiteX0" fmla="*/ 288235 w 9085271"/>
              <a:gd name="connsiteY0" fmla="*/ 1741053 h 3891357"/>
              <a:gd name="connsiteX1" fmla="*/ 1116062 w 9085271"/>
              <a:gd name="connsiteY1" fmla="*/ 1902092 h 3891357"/>
              <a:gd name="connsiteX2" fmla="*/ 1330214 w 9085271"/>
              <a:gd name="connsiteY2" fmla="*/ 1973477 h 3891357"/>
              <a:gd name="connsiteX3" fmla="*/ 1626408 w 9085271"/>
              <a:gd name="connsiteY3" fmla="*/ 2000919 h 3891357"/>
              <a:gd name="connsiteX4" fmla="*/ 1948879 w 9085271"/>
              <a:gd name="connsiteY4" fmla="*/ 1932686 h 3891357"/>
              <a:gd name="connsiteX5" fmla="*/ 3469585 w 9085271"/>
              <a:gd name="connsiteY5" fmla="*/ 1941078 h 3891357"/>
              <a:gd name="connsiteX6" fmla="*/ 5917510 w 9085271"/>
              <a:gd name="connsiteY6" fmla="*/ 1750578 h 3891357"/>
              <a:gd name="connsiteX7" fmla="*/ 7660585 w 9085271"/>
              <a:gd name="connsiteY7" fmla="*/ 1207653 h 3891357"/>
              <a:gd name="connsiteX8" fmla="*/ 8470210 w 9085271"/>
              <a:gd name="connsiteY8" fmla="*/ 293253 h 3891357"/>
              <a:gd name="connsiteX9" fmla="*/ 8994085 w 9085271"/>
              <a:gd name="connsiteY9" fmla="*/ 17028 h 3891357"/>
              <a:gd name="connsiteX10" fmla="*/ 9079810 w 9085271"/>
              <a:gd name="connsiteY10" fmla="*/ 702828 h 3891357"/>
              <a:gd name="connsiteX11" fmla="*/ 9079810 w 9085271"/>
              <a:gd name="connsiteY11" fmla="*/ 2798328 h 3891357"/>
              <a:gd name="connsiteX12" fmla="*/ 9079810 w 9085271"/>
              <a:gd name="connsiteY12" fmla="*/ 3484128 h 3891357"/>
              <a:gd name="connsiteX13" fmla="*/ 9003610 w 9085271"/>
              <a:gd name="connsiteY13" fmla="*/ 3827028 h 3891357"/>
              <a:gd name="connsiteX14" fmla="*/ 8203510 w 9085271"/>
              <a:gd name="connsiteY14" fmla="*/ 3846078 h 3891357"/>
              <a:gd name="connsiteX15" fmla="*/ 7041460 w 9085271"/>
              <a:gd name="connsiteY15" fmla="*/ 3798453 h 3891357"/>
              <a:gd name="connsiteX16" fmla="*/ 7251010 w 9085271"/>
              <a:gd name="connsiteY16" fmla="*/ 2541153 h 3891357"/>
              <a:gd name="connsiteX17" fmla="*/ 7260535 w 9085271"/>
              <a:gd name="connsiteY17" fmla="*/ 2312553 h 3891357"/>
              <a:gd name="connsiteX18" fmla="*/ 6841435 w 9085271"/>
              <a:gd name="connsiteY18" fmla="*/ 2198253 h 3891357"/>
              <a:gd name="connsiteX19" fmla="*/ 5641285 w 9085271"/>
              <a:gd name="connsiteY19" fmla="*/ 2274453 h 3891357"/>
              <a:gd name="connsiteX20" fmla="*/ 4774510 w 9085271"/>
              <a:gd name="connsiteY20" fmla="*/ 2322078 h 3891357"/>
              <a:gd name="connsiteX21" fmla="*/ 4155385 w 9085271"/>
              <a:gd name="connsiteY21" fmla="*/ 2817378 h 3891357"/>
              <a:gd name="connsiteX22" fmla="*/ 3193360 w 9085271"/>
              <a:gd name="connsiteY22" fmla="*/ 3693678 h 3891357"/>
              <a:gd name="connsiteX23" fmla="*/ 3014766 w 9085271"/>
              <a:gd name="connsiteY23" fmla="*/ 3874655 h 3891357"/>
              <a:gd name="connsiteX24" fmla="*/ 2612335 w 9085271"/>
              <a:gd name="connsiteY24" fmla="*/ 3862746 h 3891357"/>
              <a:gd name="connsiteX25" fmla="*/ 2859986 w 9085271"/>
              <a:gd name="connsiteY25" fmla="*/ 3607953 h 3891357"/>
              <a:gd name="connsiteX26" fmla="*/ 3669610 w 9085271"/>
              <a:gd name="connsiteY26" fmla="*/ 2865003 h 3891357"/>
              <a:gd name="connsiteX27" fmla="*/ 4002985 w 9085271"/>
              <a:gd name="connsiteY27" fmla="*/ 2474478 h 3891357"/>
              <a:gd name="connsiteX28" fmla="*/ 2659960 w 9085271"/>
              <a:gd name="connsiteY28" fmla="*/ 2341128 h 3891357"/>
              <a:gd name="connsiteX29" fmla="*/ 907360 w 9085271"/>
              <a:gd name="connsiteY29" fmla="*/ 2226828 h 3891357"/>
              <a:gd name="connsiteX30" fmla="*/ 35823 w 9085271"/>
              <a:gd name="connsiteY30" fmla="*/ 2698315 h 3891357"/>
              <a:gd name="connsiteX31" fmla="*/ 31060 w 9085271"/>
              <a:gd name="connsiteY31" fmla="*/ 2464953 h 3891357"/>
              <a:gd name="connsiteX32" fmla="*/ 602560 w 9085271"/>
              <a:gd name="connsiteY32" fmla="*/ 2064903 h 3891357"/>
              <a:gd name="connsiteX33" fmla="*/ 7248 w 9085271"/>
              <a:gd name="connsiteY33" fmla="*/ 1879166 h 3891357"/>
              <a:gd name="connsiteX34" fmla="*/ 35822 w 9085271"/>
              <a:gd name="connsiteY34" fmla="*/ 1662471 h 3891357"/>
              <a:gd name="connsiteX35" fmla="*/ 288235 w 9085271"/>
              <a:gd name="connsiteY35" fmla="*/ 1741053 h 3891357"/>
              <a:gd name="connsiteX0" fmla="*/ 288235 w 9085271"/>
              <a:gd name="connsiteY0" fmla="*/ 1741053 h 3891357"/>
              <a:gd name="connsiteX1" fmla="*/ 1116062 w 9085271"/>
              <a:gd name="connsiteY1" fmla="*/ 1902092 h 3891357"/>
              <a:gd name="connsiteX2" fmla="*/ 1330214 w 9085271"/>
              <a:gd name="connsiteY2" fmla="*/ 1973477 h 3891357"/>
              <a:gd name="connsiteX3" fmla="*/ 1626408 w 9085271"/>
              <a:gd name="connsiteY3" fmla="*/ 1987322 h 3891357"/>
              <a:gd name="connsiteX4" fmla="*/ 1948879 w 9085271"/>
              <a:gd name="connsiteY4" fmla="*/ 1932686 h 3891357"/>
              <a:gd name="connsiteX5" fmla="*/ 3469585 w 9085271"/>
              <a:gd name="connsiteY5" fmla="*/ 1941078 h 3891357"/>
              <a:gd name="connsiteX6" fmla="*/ 5917510 w 9085271"/>
              <a:gd name="connsiteY6" fmla="*/ 1750578 h 3891357"/>
              <a:gd name="connsiteX7" fmla="*/ 7660585 w 9085271"/>
              <a:gd name="connsiteY7" fmla="*/ 1207653 h 3891357"/>
              <a:gd name="connsiteX8" fmla="*/ 8470210 w 9085271"/>
              <a:gd name="connsiteY8" fmla="*/ 293253 h 3891357"/>
              <a:gd name="connsiteX9" fmla="*/ 8994085 w 9085271"/>
              <a:gd name="connsiteY9" fmla="*/ 17028 h 3891357"/>
              <a:gd name="connsiteX10" fmla="*/ 9079810 w 9085271"/>
              <a:gd name="connsiteY10" fmla="*/ 702828 h 3891357"/>
              <a:gd name="connsiteX11" fmla="*/ 9079810 w 9085271"/>
              <a:gd name="connsiteY11" fmla="*/ 2798328 h 3891357"/>
              <a:gd name="connsiteX12" fmla="*/ 9079810 w 9085271"/>
              <a:gd name="connsiteY12" fmla="*/ 3484128 h 3891357"/>
              <a:gd name="connsiteX13" fmla="*/ 9003610 w 9085271"/>
              <a:gd name="connsiteY13" fmla="*/ 3827028 h 3891357"/>
              <a:gd name="connsiteX14" fmla="*/ 8203510 w 9085271"/>
              <a:gd name="connsiteY14" fmla="*/ 3846078 h 3891357"/>
              <a:gd name="connsiteX15" fmla="*/ 7041460 w 9085271"/>
              <a:gd name="connsiteY15" fmla="*/ 3798453 h 3891357"/>
              <a:gd name="connsiteX16" fmla="*/ 7251010 w 9085271"/>
              <a:gd name="connsiteY16" fmla="*/ 2541153 h 3891357"/>
              <a:gd name="connsiteX17" fmla="*/ 7260535 w 9085271"/>
              <a:gd name="connsiteY17" fmla="*/ 2312553 h 3891357"/>
              <a:gd name="connsiteX18" fmla="*/ 6841435 w 9085271"/>
              <a:gd name="connsiteY18" fmla="*/ 2198253 h 3891357"/>
              <a:gd name="connsiteX19" fmla="*/ 5641285 w 9085271"/>
              <a:gd name="connsiteY19" fmla="*/ 2274453 h 3891357"/>
              <a:gd name="connsiteX20" fmla="*/ 4774510 w 9085271"/>
              <a:gd name="connsiteY20" fmla="*/ 2322078 h 3891357"/>
              <a:gd name="connsiteX21" fmla="*/ 4155385 w 9085271"/>
              <a:gd name="connsiteY21" fmla="*/ 2817378 h 3891357"/>
              <a:gd name="connsiteX22" fmla="*/ 3193360 w 9085271"/>
              <a:gd name="connsiteY22" fmla="*/ 3693678 h 3891357"/>
              <a:gd name="connsiteX23" fmla="*/ 3014766 w 9085271"/>
              <a:gd name="connsiteY23" fmla="*/ 3874655 h 3891357"/>
              <a:gd name="connsiteX24" fmla="*/ 2612335 w 9085271"/>
              <a:gd name="connsiteY24" fmla="*/ 3862746 h 3891357"/>
              <a:gd name="connsiteX25" fmla="*/ 2859986 w 9085271"/>
              <a:gd name="connsiteY25" fmla="*/ 3607953 h 3891357"/>
              <a:gd name="connsiteX26" fmla="*/ 3669610 w 9085271"/>
              <a:gd name="connsiteY26" fmla="*/ 2865003 h 3891357"/>
              <a:gd name="connsiteX27" fmla="*/ 4002985 w 9085271"/>
              <a:gd name="connsiteY27" fmla="*/ 2474478 h 3891357"/>
              <a:gd name="connsiteX28" fmla="*/ 2659960 w 9085271"/>
              <a:gd name="connsiteY28" fmla="*/ 2341128 h 3891357"/>
              <a:gd name="connsiteX29" fmla="*/ 907360 w 9085271"/>
              <a:gd name="connsiteY29" fmla="*/ 2226828 h 3891357"/>
              <a:gd name="connsiteX30" fmla="*/ 35823 w 9085271"/>
              <a:gd name="connsiteY30" fmla="*/ 2698315 h 3891357"/>
              <a:gd name="connsiteX31" fmla="*/ 31060 w 9085271"/>
              <a:gd name="connsiteY31" fmla="*/ 2464953 h 3891357"/>
              <a:gd name="connsiteX32" fmla="*/ 602560 w 9085271"/>
              <a:gd name="connsiteY32" fmla="*/ 2064903 h 3891357"/>
              <a:gd name="connsiteX33" fmla="*/ 7248 w 9085271"/>
              <a:gd name="connsiteY33" fmla="*/ 1879166 h 3891357"/>
              <a:gd name="connsiteX34" fmla="*/ 35822 w 9085271"/>
              <a:gd name="connsiteY34" fmla="*/ 1662471 h 3891357"/>
              <a:gd name="connsiteX35" fmla="*/ 288235 w 9085271"/>
              <a:gd name="connsiteY35" fmla="*/ 1741053 h 3891357"/>
              <a:gd name="connsiteX0" fmla="*/ 288235 w 9085271"/>
              <a:gd name="connsiteY0" fmla="*/ 1741053 h 3891357"/>
              <a:gd name="connsiteX1" fmla="*/ 1116062 w 9085271"/>
              <a:gd name="connsiteY1" fmla="*/ 1902092 h 3891357"/>
              <a:gd name="connsiteX2" fmla="*/ 1320017 w 9085271"/>
              <a:gd name="connsiteY2" fmla="*/ 1987074 h 3891357"/>
              <a:gd name="connsiteX3" fmla="*/ 1626408 w 9085271"/>
              <a:gd name="connsiteY3" fmla="*/ 1987322 h 3891357"/>
              <a:gd name="connsiteX4" fmla="*/ 1948879 w 9085271"/>
              <a:gd name="connsiteY4" fmla="*/ 1932686 h 3891357"/>
              <a:gd name="connsiteX5" fmla="*/ 3469585 w 9085271"/>
              <a:gd name="connsiteY5" fmla="*/ 1941078 h 3891357"/>
              <a:gd name="connsiteX6" fmla="*/ 5917510 w 9085271"/>
              <a:gd name="connsiteY6" fmla="*/ 1750578 h 3891357"/>
              <a:gd name="connsiteX7" fmla="*/ 7660585 w 9085271"/>
              <a:gd name="connsiteY7" fmla="*/ 1207653 h 3891357"/>
              <a:gd name="connsiteX8" fmla="*/ 8470210 w 9085271"/>
              <a:gd name="connsiteY8" fmla="*/ 293253 h 3891357"/>
              <a:gd name="connsiteX9" fmla="*/ 8994085 w 9085271"/>
              <a:gd name="connsiteY9" fmla="*/ 17028 h 3891357"/>
              <a:gd name="connsiteX10" fmla="*/ 9079810 w 9085271"/>
              <a:gd name="connsiteY10" fmla="*/ 702828 h 3891357"/>
              <a:gd name="connsiteX11" fmla="*/ 9079810 w 9085271"/>
              <a:gd name="connsiteY11" fmla="*/ 2798328 h 3891357"/>
              <a:gd name="connsiteX12" fmla="*/ 9079810 w 9085271"/>
              <a:gd name="connsiteY12" fmla="*/ 3484128 h 3891357"/>
              <a:gd name="connsiteX13" fmla="*/ 9003610 w 9085271"/>
              <a:gd name="connsiteY13" fmla="*/ 3827028 h 3891357"/>
              <a:gd name="connsiteX14" fmla="*/ 8203510 w 9085271"/>
              <a:gd name="connsiteY14" fmla="*/ 3846078 h 3891357"/>
              <a:gd name="connsiteX15" fmla="*/ 7041460 w 9085271"/>
              <a:gd name="connsiteY15" fmla="*/ 3798453 h 3891357"/>
              <a:gd name="connsiteX16" fmla="*/ 7251010 w 9085271"/>
              <a:gd name="connsiteY16" fmla="*/ 2541153 h 3891357"/>
              <a:gd name="connsiteX17" fmla="*/ 7260535 w 9085271"/>
              <a:gd name="connsiteY17" fmla="*/ 2312553 h 3891357"/>
              <a:gd name="connsiteX18" fmla="*/ 6841435 w 9085271"/>
              <a:gd name="connsiteY18" fmla="*/ 2198253 h 3891357"/>
              <a:gd name="connsiteX19" fmla="*/ 5641285 w 9085271"/>
              <a:gd name="connsiteY19" fmla="*/ 2274453 h 3891357"/>
              <a:gd name="connsiteX20" fmla="*/ 4774510 w 9085271"/>
              <a:gd name="connsiteY20" fmla="*/ 2322078 h 3891357"/>
              <a:gd name="connsiteX21" fmla="*/ 4155385 w 9085271"/>
              <a:gd name="connsiteY21" fmla="*/ 2817378 h 3891357"/>
              <a:gd name="connsiteX22" fmla="*/ 3193360 w 9085271"/>
              <a:gd name="connsiteY22" fmla="*/ 3693678 h 3891357"/>
              <a:gd name="connsiteX23" fmla="*/ 3014766 w 9085271"/>
              <a:gd name="connsiteY23" fmla="*/ 3874655 h 3891357"/>
              <a:gd name="connsiteX24" fmla="*/ 2612335 w 9085271"/>
              <a:gd name="connsiteY24" fmla="*/ 3862746 h 3891357"/>
              <a:gd name="connsiteX25" fmla="*/ 2859986 w 9085271"/>
              <a:gd name="connsiteY25" fmla="*/ 3607953 h 3891357"/>
              <a:gd name="connsiteX26" fmla="*/ 3669610 w 9085271"/>
              <a:gd name="connsiteY26" fmla="*/ 2865003 h 3891357"/>
              <a:gd name="connsiteX27" fmla="*/ 4002985 w 9085271"/>
              <a:gd name="connsiteY27" fmla="*/ 2474478 h 3891357"/>
              <a:gd name="connsiteX28" fmla="*/ 2659960 w 9085271"/>
              <a:gd name="connsiteY28" fmla="*/ 2341128 h 3891357"/>
              <a:gd name="connsiteX29" fmla="*/ 907360 w 9085271"/>
              <a:gd name="connsiteY29" fmla="*/ 2226828 h 3891357"/>
              <a:gd name="connsiteX30" fmla="*/ 35823 w 9085271"/>
              <a:gd name="connsiteY30" fmla="*/ 2698315 h 3891357"/>
              <a:gd name="connsiteX31" fmla="*/ 31060 w 9085271"/>
              <a:gd name="connsiteY31" fmla="*/ 2464953 h 3891357"/>
              <a:gd name="connsiteX32" fmla="*/ 602560 w 9085271"/>
              <a:gd name="connsiteY32" fmla="*/ 2064903 h 3891357"/>
              <a:gd name="connsiteX33" fmla="*/ 7248 w 9085271"/>
              <a:gd name="connsiteY33" fmla="*/ 1879166 h 3891357"/>
              <a:gd name="connsiteX34" fmla="*/ 35822 w 9085271"/>
              <a:gd name="connsiteY34" fmla="*/ 1662471 h 3891357"/>
              <a:gd name="connsiteX35" fmla="*/ 288235 w 9085271"/>
              <a:gd name="connsiteY35" fmla="*/ 1741053 h 3891357"/>
              <a:gd name="connsiteX0" fmla="*/ 288235 w 9085271"/>
              <a:gd name="connsiteY0" fmla="*/ 1741053 h 3891357"/>
              <a:gd name="connsiteX1" fmla="*/ 1116062 w 9085271"/>
              <a:gd name="connsiteY1" fmla="*/ 1902092 h 3891357"/>
              <a:gd name="connsiteX2" fmla="*/ 1248632 w 9085271"/>
              <a:gd name="connsiteY2" fmla="*/ 1956481 h 3891357"/>
              <a:gd name="connsiteX3" fmla="*/ 1626408 w 9085271"/>
              <a:gd name="connsiteY3" fmla="*/ 1987322 h 3891357"/>
              <a:gd name="connsiteX4" fmla="*/ 1948879 w 9085271"/>
              <a:gd name="connsiteY4" fmla="*/ 1932686 h 3891357"/>
              <a:gd name="connsiteX5" fmla="*/ 3469585 w 9085271"/>
              <a:gd name="connsiteY5" fmla="*/ 1941078 h 3891357"/>
              <a:gd name="connsiteX6" fmla="*/ 5917510 w 9085271"/>
              <a:gd name="connsiteY6" fmla="*/ 1750578 h 3891357"/>
              <a:gd name="connsiteX7" fmla="*/ 7660585 w 9085271"/>
              <a:gd name="connsiteY7" fmla="*/ 1207653 h 3891357"/>
              <a:gd name="connsiteX8" fmla="*/ 8470210 w 9085271"/>
              <a:gd name="connsiteY8" fmla="*/ 293253 h 3891357"/>
              <a:gd name="connsiteX9" fmla="*/ 8994085 w 9085271"/>
              <a:gd name="connsiteY9" fmla="*/ 17028 h 3891357"/>
              <a:gd name="connsiteX10" fmla="*/ 9079810 w 9085271"/>
              <a:gd name="connsiteY10" fmla="*/ 702828 h 3891357"/>
              <a:gd name="connsiteX11" fmla="*/ 9079810 w 9085271"/>
              <a:gd name="connsiteY11" fmla="*/ 2798328 h 3891357"/>
              <a:gd name="connsiteX12" fmla="*/ 9079810 w 9085271"/>
              <a:gd name="connsiteY12" fmla="*/ 3484128 h 3891357"/>
              <a:gd name="connsiteX13" fmla="*/ 9003610 w 9085271"/>
              <a:gd name="connsiteY13" fmla="*/ 3827028 h 3891357"/>
              <a:gd name="connsiteX14" fmla="*/ 8203510 w 9085271"/>
              <a:gd name="connsiteY14" fmla="*/ 3846078 h 3891357"/>
              <a:gd name="connsiteX15" fmla="*/ 7041460 w 9085271"/>
              <a:gd name="connsiteY15" fmla="*/ 3798453 h 3891357"/>
              <a:gd name="connsiteX16" fmla="*/ 7251010 w 9085271"/>
              <a:gd name="connsiteY16" fmla="*/ 2541153 h 3891357"/>
              <a:gd name="connsiteX17" fmla="*/ 7260535 w 9085271"/>
              <a:gd name="connsiteY17" fmla="*/ 2312553 h 3891357"/>
              <a:gd name="connsiteX18" fmla="*/ 6841435 w 9085271"/>
              <a:gd name="connsiteY18" fmla="*/ 2198253 h 3891357"/>
              <a:gd name="connsiteX19" fmla="*/ 5641285 w 9085271"/>
              <a:gd name="connsiteY19" fmla="*/ 2274453 h 3891357"/>
              <a:gd name="connsiteX20" fmla="*/ 4774510 w 9085271"/>
              <a:gd name="connsiteY20" fmla="*/ 2322078 h 3891357"/>
              <a:gd name="connsiteX21" fmla="*/ 4155385 w 9085271"/>
              <a:gd name="connsiteY21" fmla="*/ 2817378 h 3891357"/>
              <a:gd name="connsiteX22" fmla="*/ 3193360 w 9085271"/>
              <a:gd name="connsiteY22" fmla="*/ 3693678 h 3891357"/>
              <a:gd name="connsiteX23" fmla="*/ 3014766 w 9085271"/>
              <a:gd name="connsiteY23" fmla="*/ 3874655 h 3891357"/>
              <a:gd name="connsiteX24" fmla="*/ 2612335 w 9085271"/>
              <a:gd name="connsiteY24" fmla="*/ 3862746 h 3891357"/>
              <a:gd name="connsiteX25" fmla="*/ 2859986 w 9085271"/>
              <a:gd name="connsiteY25" fmla="*/ 3607953 h 3891357"/>
              <a:gd name="connsiteX26" fmla="*/ 3669610 w 9085271"/>
              <a:gd name="connsiteY26" fmla="*/ 2865003 h 3891357"/>
              <a:gd name="connsiteX27" fmla="*/ 4002985 w 9085271"/>
              <a:gd name="connsiteY27" fmla="*/ 2474478 h 3891357"/>
              <a:gd name="connsiteX28" fmla="*/ 2659960 w 9085271"/>
              <a:gd name="connsiteY28" fmla="*/ 2341128 h 3891357"/>
              <a:gd name="connsiteX29" fmla="*/ 907360 w 9085271"/>
              <a:gd name="connsiteY29" fmla="*/ 2226828 h 3891357"/>
              <a:gd name="connsiteX30" fmla="*/ 35823 w 9085271"/>
              <a:gd name="connsiteY30" fmla="*/ 2698315 h 3891357"/>
              <a:gd name="connsiteX31" fmla="*/ 31060 w 9085271"/>
              <a:gd name="connsiteY31" fmla="*/ 2464953 h 3891357"/>
              <a:gd name="connsiteX32" fmla="*/ 602560 w 9085271"/>
              <a:gd name="connsiteY32" fmla="*/ 2064903 h 3891357"/>
              <a:gd name="connsiteX33" fmla="*/ 7248 w 9085271"/>
              <a:gd name="connsiteY33" fmla="*/ 1879166 h 3891357"/>
              <a:gd name="connsiteX34" fmla="*/ 35822 w 9085271"/>
              <a:gd name="connsiteY34" fmla="*/ 1662471 h 3891357"/>
              <a:gd name="connsiteX35" fmla="*/ 288235 w 9085271"/>
              <a:gd name="connsiteY35" fmla="*/ 1741053 h 3891357"/>
              <a:gd name="connsiteX0" fmla="*/ 288235 w 9085271"/>
              <a:gd name="connsiteY0" fmla="*/ 1741053 h 3891357"/>
              <a:gd name="connsiteX1" fmla="*/ 1116062 w 9085271"/>
              <a:gd name="connsiteY1" fmla="*/ 1902092 h 3891357"/>
              <a:gd name="connsiteX2" fmla="*/ 1248632 w 9085271"/>
              <a:gd name="connsiteY2" fmla="*/ 1956481 h 3891357"/>
              <a:gd name="connsiteX3" fmla="*/ 1626408 w 9085271"/>
              <a:gd name="connsiteY3" fmla="*/ 1987322 h 3891357"/>
              <a:gd name="connsiteX4" fmla="*/ 1948879 w 9085271"/>
              <a:gd name="connsiteY4" fmla="*/ 1932686 h 3891357"/>
              <a:gd name="connsiteX5" fmla="*/ 3469585 w 9085271"/>
              <a:gd name="connsiteY5" fmla="*/ 1941078 h 3891357"/>
              <a:gd name="connsiteX6" fmla="*/ 5917510 w 9085271"/>
              <a:gd name="connsiteY6" fmla="*/ 1750578 h 3891357"/>
              <a:gd name="connsiteX7" fmla="*/ 7660585 w 9085271"/>
              <a:gd name="connsiteY7" fmla="*/ 1207653 h 3891357"/>
              <a:gd name="connsiteX8" fmla="*/ 8470210 w 9085271"/>
              <a:gd name="connsiteY8" fmla="*/ 293253 h 3891357"/>
              <a:gd name="connsiteX9" fmla="*/ 8994085 w 9085271"/>
              <a:gd name="connsiteY9" fmla="*/ 17028 h 3891357"/>
              <a:gd name="connsiteX10" fmla="*/ 9079810 w 9085271"/>
              <a:gd name="connsiteY10" fmla="*/ 702828 h 3891357"/>
              <a:gd name="connsiteX11" fmla="*/ 9079810 w 9085271"/>
              <a:gd name="connsiteY11" fmla="*/ 2798328 h 3891357"/>
              <a:gd name="connsiteX12" fmla="*/ 9079810 w 9085271"/>
              <a:gd name="connsiteY12" fmla="*/ 3484128 h 3891357"/>
              <a:gd name="connsiteX13" fmla="*/ 9003610 w 9085271"/>
              <a:gd name="connsiteY13" fmla="*/ 3827028 h 3891357"/>
              <a:gd name="connsiteX14" fmla="*/ 8203510 w 9085271"/>
              <a:gd name="connsiteY14" fmla="*/ 3846078 h 3891357"/>
              <a:gd name="connsiteX15" fmla="*/ 7041460 w 9085271"/>
              <a:gd name="connsiteY15" fmla="*/ 3798453 h 3891357"/>
              <a:gd name="connsiteX16" fmla="*/ 7251010 w 9085271"/>
              <a:gd name="connsiteY16" fmla="*/ 2541153 h 3891357"/>
              <a:gd name="connsiteX17" fmla="*/ 7260535 w 9085271"/>
              <a:gd name="connsiteY17" fmla="*/ 2312553 h 3891357"/>
              <a:gd name="connsiteX18" fmla="*/ 6841435 w 9085271"/>
              <a:gd name="connsiteY18" fmla="*/ 2198253 h 3891357"/>
              <a:gd name="connsiteX19" fmla="*/ 5641285 w 9085271"/>
              <a:gd name="connsiteY19" fmla="*/ 2274453 h 3891357"/>
              <a:gd name="connsiteX20" fmla="*/ 4774510 w 9085271"/>
              <a:gd name="connsiteY20" fmla="*/ 2322078 h 3891357"/>
              <a:gd name="connsiteX21" fmla="*/ 4155385 w 9085271"/>
              <a:gd name="connsiteY21" fmla="*/ 2817378 h 3891357"/>
              <a:gd name="connsiteX22" fmla="*/ 3193360 w 9085271"/>
              <a:gd name="connsiteY22" fmla="*/ 3693678 h 3891357"/>
              <a:gd name="connsiteX23" fmla="*/ 3014766 w 9085271"/>
              <a:gd name="connsiteY23" fmla="*/ 3874655 h 3891357"/>
              <a:gd name="connsiteX24" fmla="*/ 2612335 w 9085271"/>
              <a:gd name="connsiteY24" fmla="*/ 3862746 h 3891357"/>
              <a:gd name="connsiteX25" fmla="*/ 2859986 w 9085271"/>
              <a:gd name="connsiteY25" fmla="*/ 3607953 h 3891357"/>
              <a:gd name="connsiteX26" fmla="*/ 3669610 w 9085271"/>
              <a:gd name="connsiteY26" fmla="*/ 2865003 h 3891357"/>
              <a:gd name="connsiteX27" fmla="*/ 4002985 w 9085271"/>
              <a:gd name="connsiteY27" fmla="*/ 2474478 h 3891357"/>
              <a:gd name="connsiteX28" fmla="*/ 2659960 w 9085271"/>
              <a:gd name="connsiteY28" fmla="*/ 2341128 h 3891357"/>
              <a:gd name="connsiteX29" fmla="*/ 907360 w 9085271"/>
              <a:gd name="connsiteY29" fmla="*/ 2226828 h 3891357"/>
              <a:gd name="connsiteX30" fmla="*/ 35823 w 9085271"/>
              <a:gd name="connsiteY30" fmla="*/ 2698315 h 3891357"/>
              <a:gd name="connsiteX31" fmla="*/ 31060 w 9085271"/>
              <a:gd name="connsiteY31" fmla="*/ 2464953 h 3891357"/>
              <a:gd name="connsiteX32" fmla="*/ 602560 w 9085271"/>
              <a:gd name="connsiteY32" fmla="*/ 2064903 h 3891357"/>
              <a:gd name="connsiteX33" fmla="*/ 7248 w 9085271"/>
              <a:gd name="connsiteY33" fmla="*/ 1879166 h 3891357"/>
              <a:gd name="connsiteX34" fmla="*/ 35822 w 9085271"/>
              <a:gd name="connsiteY34" fmla="*/ 1662471 h 3891357"/>
              <a:gd name="connsiteX35" fmla="*/ 288235 w 9085271"/>
              <a:gd name="connsiteY35" fmla="*/ 1741053 h 3891357"/>
              <a:gd name="connsiteX0" fmla="*/ 288235 w 9085271"/>
              <a:gd name="connsiteY0" fmla="*/ 1741053 h 3891357"/>
              <a:gd name="connsiteX1" fmla="*/ 1116062 w 9085271"/>
              <a:gd name="connsiteY1" fmla="*/ 1902092 h 3891357"/>
              <a:gd name="connsiteX2" fmla="*/ 1248632 w 9085271"/>
              <a:gd name="connsiteY2" fmla="*/ 1956481 h 3891357"/>
              <a:gd name="connsiteX3" fmla="*/ 1626408 w 9085271"/>
              <a:gd name="connsiteY3" fmla="*/ 1987322 h 3891357"/>
              <a:gd name="connsiteX4" fmla="*/ 1948879 w 9085271"/>
              <a:gd name="connsiteY4" fmla="*/ 1932686 h 3891357"/>
              <a:gd name="connsiteX5" fmla="*/ 3469585 w 9085271"/>
              <a:gd name="connsiteY5" fmla="*/ 1941078 h 3891357"/>
              <a:gd name="connsiteX6" fmla="*/ 5917510 w 9085271"/>
              <a:gd name="connsiteY6" fmla="*/ 1750578 h 3891357"/>
              <a:gd name="connsiteX7" fmla="*/ 7660585 w 9085271"/>
              <a:gd name="connsiteY7" fmla="*/ 1207653 h 3891357"/>
              <a:gd name="connsiteX8" fmla="*/ 8470210 w 9085271"/>
              <a:gd name="connsiteY8" fmla="*/ 293253 h 3891357"/>
              <a:gd name="connsiteX9" fmla="*/ 8994085 w 9085271"/>
              <a:gd name="connsiteY9" fmla="*/ 17028 h 3891357"/>
              <a:gd name="connsiteX10" fmla="*/ 9079810 w 9085271"/>
              <a:gd name="connsiteY10" fmla="*/ 702828 h 3891357"/>
              <a:gd name="connsiteX11" fmla="*/ 9079810 w 9085271"/>
              <a:gd name="connsiteY11" fmla="*/ 2798328 h 3891357"/>
              <a:gd name="connsiteX12" fmla="*/ 9079810 w 9085271"/>
              <a:gd name="connsiteY12" fmla="*/ 3484128 h 3891357"/>
              <a:gd name="connsiteX13" fmla="*/ 9003610 w 9085271"/>
              <a:gd name="connsiteY13" fmla="*/ 3827028 h 3891357"/>
              <a:gd name="connsiteX14" fmla="*/ 8203510 w 9085271"/>
              <a:gd name="connsiteY14" fmla="*/ 3846078 h 3891357"/>
              <a:gd name="connsiteX15" fmla="*/ 7041460 w 9085271"/>
              <a:gd name="connsiteY15" fmla="*/ 3798453 h 3891357"/>
              <a:gd name="connsiteX16" fmla="*/ 7251010 w 9085271"/>
              <a:gd name="connsiteY16" fmla="*/ 2541153 h 3891357"/>
              <a:gd name="connsiteX17" fmla="*/ 7260535 w 9085271"/>
              <a:gd name="connsiteY17" fmla="*/ 2312553 h 3891357"/>
              <a:gd name="connsiteX18" fmla="*/ 6841435 w 9085271"/>
              <a:gd name="connsiteY18" fmla="*/ 2198253 h 3891357"/>
              <a:gd name="connsiteX19" fmla="*/ 5641285 w 9085271"/>
              <a:gd name="connsiteY19" fmla="*/ 2274453 h 3891357"/>
              <a:gd name="connsiteX20" fmla="*/ 4774510 w 9085271"/>
              <a:gd name="connsiteY20" fmla="*/ 2322078 h 3891357"/>
              <a:gd name="connsiteX21" fmla="*/ 4155385 w 9085271"/>
              <a:gd name="connsiteY21" fmla="*/ 2817378 h 3891357"/>
              <a:gd name="connsiteX22" fmla="*/ 3193360 w 9085271"/>
              <a:gd name="connsiteY22" fmla="*/ 3693678 h 3891357"/>
              <a:gd name="connsiteX23" fmla="*/ 3014766 w 9085271"/>
              <a:gd name="connsiteY23" fmla="*/ 3874655 h 3891357"/>
              <a:gd name="connsiteX24" fmla="*/ 2612335 w 9085271"/>
              <a:gd name="connsiteY24" fmla="*/ 3862746 h 3891357"/>
              <a:gd name="connsiteX25" fmla="*/ 2859986 w 9085271"/>
              <a:gd name="connsiteY25" fmla="*/ 3607953 h 3891357"/>
              <a:gd name="connsiteX26" fmla="*/ 3669610 w 9085271"/>
              <a:gd name="connsiteY26" fmla="*/ 2865003 h 3891357"/>
              <a:gd name="connsiteX27" fmla="*/ 4002985 w 9085271"/>
              <a:gd name="connsiteY27" fmla="*/ 2474478 h 3891357"/>
              <a:gd name="connsiteX28" fmla="*/ 2659960 w 9085271"/>
              <a:gd name="connsiteY28" fmla="*/ 2341128 h 3891357"/>
              <a:gd name="connsiteX29" fmla="*/ 907360 w 9085271"/>
              <a:gd name="connsiteY29" fmla="*/ 2226828 h 3891357"/>
              <a:gd name="connsiteX30" fmla="*/ 35823 w 9085271"/>
              <a:gd name="connsiteY30" fmla="*/ 2698315 h 3891357"/>
              <a:gd name="connsiteX31" fmla="*/ 31060 w 9085271"/>
              <a:gd name="connsiteY31" fmla="*/ 2464953 h 3891357"/>
              <a:gd name="connsiteX32" fmla="*/ 602560 w 9085271"/>
              <a:gd name="connsiteY32" fmla="*/ 2064903 h 3891357"/>
              <a:gd name="connsiteX33" fmla="*/ 7248 w 9085271"/>
              <a:gd name="connsiteY33" fmla="*/ 1879166 h 3891357"/>
              <a:gd name="connsiteX34" fmla="*/ 35822 w 9085271"/>
              <a:gd name="connsiteY34" fmla="*/ 1662471 h 3891357"/>
              <a:gd name="connsiteX35" fmla="*/ 288235 w 9085271"/>
              <a:gd name="connsiteY35" fmla="*/ 1741053 h 3891357"/>
              <a:gd name="connsiteX0" fmla="*/ 288235 w 9085271"/>
              <a:gd name="connsiteY0" fmla="*/ 1741053 h 3891357"/>
              <a:gd name="connsiteX1" fmla="*/ 1078670 w 9085271"/>
              <a:gd name="connsiteY1" fmla="*/ 1885096 h 3891357"/>
              <a:gd name="connsiteX2" fmla="*/ 1248632 w 9085271"/>
              <a:gd name="connsiteY2" fmla="*/ 1956481 h 3891357"/>
              <a:gd name="connsiteX3" fmla="*/ 1626408 w 9085271"/>
              <a:gd name="connsiteY3" fmla="*/ 1987322 h 3891357"/>
              <a:gd name="connsiteX4" fmla="*/ 1948879 w 9085271"/>
              <a:gd name="connsiteY4" fmla="*/ 1932686 h 3891357"/>
              <a:gd name="connsiteX5" fmla="*/ 3469585 w 9085271"/>
              <a:gd name="connsiteY5" fmla="*/ 1941078 h 3891357"/>
              <a:gd name="connsiteX6" fmla="*/ 5917510 w 9085271"/>
              <a:gd name="connsiteY6" fmla="*/ 1750578 h 3891357"/>
              <a:gd name="connsiteX7" fmla="*/ 7660585 w 9085271"/>
              <a:gd name="connsiteY7" fmla="*/ 1207653 h 3891357"/>
              <a:gd name="connsiteX8" fmla="*/ 8470210 w 9085271"/>
              <a:gd name="connsiteY8" fmla="*/ 293253 h 3891357"/>
              <a:gd name="connsiteX9" fmla="*/ 8994085 w 9085271"/>
              <a:gd name="connsiteY9" fmla="*/ 17028 h 3891357"/>
              <a:gd name="connsiteX10" fmla="*/ 9079810 w 9085271"/>
              <a:gd name="connsiteY10" fmla="*/ 702828 h 3891357"/>
              <a:gd name="connsiteX11" fmla="*/ 9079810 w 9085271"/>
              <a:gd name="connsiteY11" fmla="*/ 2798328 h 3891357"/>
              <a:gd name="connsiteX12" fmla="*/ 9079810 w 9085271"/>
              <a:gd name="connsiteY12" fmla="*/ 3484128 h 3891357"/>
              <a:gd name="connsiteX13" fmla="*/ 9003610 w 9085271"/>
              <a:gd name="connsiteY13" fmla="*/ 3827028 h 3891357"/>
              <a:gd name="connsiteX14" fmla="*/ 8203510 w 9085271"/>
              <a:gd name="connsiteY14" fmla="*/ 3846078 h 3891357"/>
              <a:gd name="connsiteX15" fmla="*/ 7041460 w 9085271"/>
              <a:gd name="connsiteY15" fmla="*/ 3798453 h 3891357"/>
              <a:gd name="connsiteX16" fmla="*/ 7251010 w 9085271"/>
              <a:gd name="connsiteY16" fmla="*/ 2541153 h 3891357"/>
              <a:gd name="connsiteX17" fmla="*/ 7260535 w 9085271"/>
              <a:gd name="connsiteY17" fmla="*/ 2312553 h 3891357"/>
              <a:gd name="connsiteX18" fmla="*/ 6841435 w 9085271"/>
              <a:gd name="connsiteY18" fmla="*/ 2198253 h 3891357"/>
              <a:gd name="connsiteX19" fmla="*/ 5641285 w 9085271"/>
              <a:gd name="connsiteY19" fmla="*/ 2274453 h 3891357"/>
              <a:gd name="connsiteX20" fmla="*/ 4774510 w 9085271"/>
              <a:gd name="connsiteY20" fmla="*/ 2322078 h 3891357"/>
              <a:gd name="connsiteX21" fmla="*/ 4155385 w 9085271"/>
              <a:gd name="connsiteY21" fmla="*/ 2817378 h 3891357"/>
              <a:gd name="connsiteX22" fmla="*/ 3193360 w 9085271"/>
              <a:gd name="connsiteY22" fmla="*/ 3693678 h 3891357"/>
              <a:gd name="connsiteX23" fmla="*/ 3014766 w 9085271"/>
              <a:gd name="connsiteY23" fmla="*/ 3874655 h 3891357"/>
              <a:gd name="connsiteX24" fmla="*/ 2612335 w 9085271"/>
              <a:gd name="connsiteY24" fmla="*/ 3862746 h 3891357"/>
              <a:gd name="connsiteX25" fmla="*/ 2859986 w 9085271"/>
              <a:gd name="connsiteY25" fmla="*/ 3607953 h 3891357"/>
              <a:gd name="connsiteX26" fmla="*/ 3669610 w 9085271"/>
              <a:gd name="connsiteY26" fmla="*/ 2865003 h 3891357"/>
              <a:gd name="connsiteX27" fmla="*/ 4002985 w 9085271"/>
              <a:gd name="connsiteY27" fmla="*/ 2474478 h 3891357"/>
              <a:gd name="connsiteX28" fmla="*/ 2659960 w 9085271"/>
              <a:gd name="connsiteY28" fmla="*/ 2341128 h 3891357"/>
              <a:gd name="connsiteX29" fmla="*/ 907360 w 9085271"/>
              <a:gd name="connsiteY29" fmla="*/ 2226828 h 3891357"/>
              <a:gd name="connsiteX30" fmla="*/ 35823 w 9085271"/>
              <a:gd name="connsiteY30" fmla="*/ 2698315 h 3891357"/>
              <a:gd name="connsiteX31" fmla="*/ 31060 w 9085271"/>
              <a:gd name="connsiteY31" fmla="*/ 2464953 h 3891357"/>
              <a:gd name="connsiteX32" fmla="*/ 602560 w 9085271"/>
              <a:gd name="connsiteY32" fmla="*/ 2064903 h 3891357"/>
              <a:gd name="connsiteX33" fmla="*/ 7248 w 9085271"/>
              <a:gd name="connsiteY33" fmla="*/ 1879166 h 3891357"/>
              <a:gd name="connsiteX34" fmla="*/ 35822 w 9085271"/>
              <a:gd name="connsiteY34" fmla="*/ 1662471 h 3891357"/>
              <a:gd name="connsiteX35" fmla="*/ 288235 w 9085271"/>
              <a:gd name="connsiteY35" fmla="*/ 1741053 h 3891357"/>
              <a:gd name="connsiteX0" fmla="*/ 288235 w 9085271"/>
              <a:gd name="connsiteY0" fmla="*/ 1741053 h 3891357"/>
              <a:gd name="connsiteX1" fmla="*/ 1078670 w 9085271"/>
              <a:gd name="connsiteY1" fmla="*/ 1885096 h 3891357"/>
              <a:gd name="connsiteX2" fmla="*/ 1248632 w 9085271"/>
              <a:gd name="connsiteY2" fmla="*/ 1956481 h 3891357"/>
              <a:gd name="connsiteX3" fmla="*/ 1745382 w 9085271"/>
              <a:gd name="connsiteY3" fmla="*/ 1977124 h 3891357"/>
              <a:gd name="connsiteX4" fmla="*/ 1948879 w 9085271"/>
              <a:gd name="connsiteY4" fmla="*/ 1932686 h 3891357"/>
              <a:gd name="connsiteX5" fmla="*/ 3469585 w 9085271"/>
              <a:gd name="connsiteY5" fmla="*/ 1941078 h 3891357"/>
              <a:gd name="connsiteX6" fmla="*/ 5917510 w 9085271"/>
              <a:gd name="connsiteY6" fmla="*/ 1750578 h 3891357"/>
              <a:gd name="connsiteX7" fmla="*/ 7660585 w 9085271"/>
              <a:gd name="connsiteY7" fmla="*/ 1207653 h 3891357"/>
              <a:gd name="connsiteX8" fmla="*/ 8470210 w 9085271"/>
              <a:gd name="connsiteY8" fmla="*/ 293253 h 3891357"/>
              <a:gd name="connsiteX9" fmla="*/ 8994085 w 9085271"/>
              <a:gd name="connsiteY9" fmla="*/ 17028 h 3891357"/>
              <a:gd name="connsiteX10" fmla="*/ 9079810 w 9085271"/>
              <a:gd name="connsiteY10" fmla="*/ 702828 h 3891357"/>
              <a:gd name="connsiteX11" fmla="*/ 9079810 w 9085271"/>
              <a:gd name="connsiteY11" fmla="*/ 2798328 h 3891357"/>
              <a:gd name="connsiteX12" fmla="*/ 9079810 w 9085271"/>
              <a:gd name="connsiteY12" fmla="*/ 3484128 h 3891357"/>
              <a:gd name="connsiteX13" fmla="*/ 9003610 w 9085271"/>
              <a:gd name="connsiteY13" fmla="*/ 3827028 h 3891357"/>
              <a:gd name="connsiteX14" fmla="*/ 8203510 w 9085271"/>
              <a:gd name="connsiteY14" fmla="*/ 3846078 h 3891357"/>
              <a:gd name="connsiteX15" fmla="*/ 7041460 w 9085271"/>
              <a:gd name="connsiteY15" fmla="*/ 3798453 h 3891357"/>
              <a:gd name="connsiteX16" fmla="*/ 7251010 w 9085271"/>
              <a:gd name="connsiteY16" fmla="*/ 2541153 h 3891357"/>
              <a:gd name="connsiteX17" fmla="*/ 7260535 w 9085271"/>
              <a:gd name="connsiteY17" fmla="*/ 2312553 h 3891357"/>
              <a:gd name="connsiteX18" fmla="*/ 6841435 w 9085271"/>
              <a:gd name="connsiteY18" fmla="*/ 2198253 h 3891357"/>
              <a:gd name="connsiteX19" fmla="*/ 5641285 w 9085271"/>
              <a:gd name="connsiteY19" fmla="*/ 2274453 h 3891357"/>
              <a:gd name="connsiteX20" fmla="*/ 4774510 w 9085271"/>
              <a:gd name="connsiteY20" fmla="*/ 2322078 h 3891357"/>
              <a:gd name="connsiteX21" fmla="*/ 4155385 w 9085271"/>
              <a:gd name="connsiteY21" fmla="*/ 2817378 h 3891357"/>
              <a:gd name="connsiteX22" fmla="*/ 3193360 w 9085271"/>
              <a:gd name="connsiteY22" fmla="*/ 3693678 h 3891357"/>
              <a:gd name="connsiteX23" fmla="*/ 3014766 w 9085271"/>
              <a:gd name="connsiteY23" fmla="*/ 3874655 h 3891357"/>
              <a:gd name="connsiteX24" fmla="*/ 2612335 w 9085271"/>
              <a:gd name="connsiteY24" fmla="*/ 3862746 h 3891357"/>
              <a:gd name="connsiteX25" fmla="*/ 2859986 w 9085271"/>
              <a:gd name="connsiteY25" fmla="*/ 3607953 h 3891357"/>
              <a:gd name="connsiteX26" fmla="*/ 3669610 w 9085271"/>
              <a:gd name="connsiteY26" fmla="*/ 2865003 h 3891357"/>
              <a:gd name="connsiteX27" fmla="*/ 4002985 w 9085271"/>
              <a:gd name="connsiteY27" fmla="*/ 2474478 h 3891357"/>
              <a:gd name="connsiteX28" fmla="*/ 2659960 w 9085271"/>
              <a:gd name="connsiteY28" fmla="*/ 2341128 h 3891357"/>
              <a:gd name="connsiteX29" fmla="*/ 907360 w 9085271"/>
              <a:gd name="connsiteY29" fmla="*/ 2226828 h 3891357"/>
              <a:gd name="connsiteX30" fmla="*/ 35823 w 9085271"/>
              <a:gd name="connsiteY30" fmla="*/ 2698315 h 3891357"/>
              <a:gd name="connsiteX31" fmla="*/ 31060 w 9085271"/>
              <a:gd name="connsiteY31" fmla="*/ 2464953 h 3891357"/>
              <a:gd name="connsiteX32" fmla="*/ 602560 w 9085271"/>
              <a:gd name="connsiteY32" fmla="*/ 2064903 h 3891357"/>
              <a:gd name="connsiteX33" fmla="*/ 7248 w 9085271"/>
              <a:gd name="connsiteY33" fmla="*/ 1879166 h 3891357"/>
              <a:gd name="connsiteX34" fmla="*/ 35822 w 9085271"/>
              <a:gd name="connsiteY34" fmla="*/ 1662471 h 3891357"/>
              <a:gd name="connsiteX35" fmla="*/ 288235 w 9085271"/>
              <a:gd name="connsiteY35" fmla="*/ 1741053 h 38913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9085271" h="3891357">
                <a:moveTo>
                  <a:pt x="288235" y="1741053"/>
                </a:moveTo>
                <a:cubicBezTo>
                  <a:pt x="462043" y="1778157"/>
                  <a:pt x="875470" y="1848583"/>
                  <a:pt x="1078670" y="1885096"/>
                </a:cubicBezTo>
                <a:cubicBezTo>
                  <a:pt x="1239869" y="1940264"/>
                  <a:pt x="1172072" y="1937177"/>
                  <a:pt x="1248632" y="1956481"/>
                </a:cubicBezTo>
                <a:cubicBezTo>
                  <a:pt x="1314994" y="1979184"/>
                  <a:pt x="1628674" y="1981090"/>
                  <a:pt x="1745382" y="1977124"/>
                </a:cubicBezTo>
                <a:cubicBezTo>
                  <a:pt x="1862090" y="1973158"/>
                  <a:pt x="1858669" y="1960789"/>
                  <a:pt x="1948879" y="1932686"/>
                </a:cubicBezTo>
                <a:cubicBezTo>
                  <a:pt x="2266839" y="1924979"/>
                  <a:pt x="2808146" y="1971429"/>
                  <a:pt x="3469585" y="1941078"/>
                </a:cubicBezTo>
                <a:cubicBezTo>
                  <a:pt x="4131024" y="1910727"/>
                  <a:pt x="5219010" y="1872816"/>
                  <a:pt x="5917510" y="1750578"/>
                </a:cubicBezTo>
                <a:cubicBezTo>
                  <a:pt x="6616010" y="1628340"/>
                  <a:pt x="7235135" y="1450540"/>
                  <a:pt x="7660585" y="1207653"/>
                </a:cubicBezTo>
                <a:cubicBezTo>
                  <a:pt x="8086035" y="964766"/>
                  <a:pt x="8247960" y="491690"/>
                  <a:pt x="8470210" y="293253"/>
                </a:cubicBezTo>
                <a:cubicBezTo>
                  <a:pt x="8692460" y="94816"/>
                  <a:pt x="8892485" y="-51235"/>
                  <a:pt x="8994085" y="17028"/>
                </a:cubicBezTo>
                <a:cubicBezTo>
                  <a:pt x="9095685" y="85291"/>
                  <a:pt x="9078223" y="242453"/>
                  <a:pt x="9079810" y="702828"/>
                </a:cubicBezTo>
                <a:cubicBezTo>
                  <a:pt x="9081398" y="1163203"/>
                  <a:pt x="9081398" y="2334778"/>
                  <a:pt x="9079810" y="2798328"/>
                </a:cubicBezTo>
                <a:cubicBezTo>
                  <a:pt x="9078223" y="3261878"/>
                  <a:pt x="9092510" y="3312678"/>
                  <a:pt x="9079810" y="3484128"/>
                </a:cubicBezTo>
                <a:cubicBezTo>
                  <a:pt x="9067110" y="3655578"/>
                  <a:pt x="9132197" y="3820678"/>
                  <a:pt x="9003610" y="3827028"/>
                </a:cubicBezTo>
                <a:cubicBezTo>
                  <a:pt x="8875023" y="3833378"/>
                  <a:pt x="8530535" y="3850841"/>
                  <a:pt x="8203510" y="3846078"/>
                </a:cubicBezTo>
                <a:cubicBezTo>
                  <a:pt x="7876485" y="3841316"/>
                  <a:pt x="7095435" y="3892115"/>
                  <a:pt x="7041460" y="3798453"/>
                </a:cubicBezTo>
                <a:cubicBezTo>
                  <a:pt x="6987485" y="3704791"/>
                  <a:pt x="7214497" y="2788803"/>
                  <a:pt x="7251010" y="2541153"/>
                </a:cubicBezTo>
                <a:cubicBezTo>
                  <a:pt x="7287523" y="2293503"/>
                  <a:pt x="7328797" y="2369703"/>
                  <a:pt x="7260535" y="2312553"/>
                </a:cubicBezTo>
                <a:cubicBezTo>
                  <a:pt x="7192273" y="2255403"/>
                  <a:pt x="7111310" y="2204603"/>
                  <a:pt x="6841435" y="2198253"/>
                </a:cubicBezTo>
                <a:cubicBezTo>
                  <a:pt x="6571560" y="2191903"/>
                  <a:pt x="5985772" y="2253816"/>
                  <a:pt x="5641285" y="2274453"/>
                </a:cubicBezTo>
                <a:cubicBezTo>
                  <a:pt x="5296798" y="2295090"/>
                  <a:pt x="5022160" y="2231591"/>
                  <a:pt x="4774510" y="2322078"/>
                </a:cubicBezTo>
                <a:cubicBezTo>
                  <a:pt x="4526860" y="2412565"/>
                  <a:pt x="4418910" y="2588778"/>
                  <a:pt x="4155385" y="2817378"/>
                </a:cubicBezTo>
                <a:cubicBezTo>
                  <a:pt x="3891860" y="3045978"/>
                  <a:pt x="3383463" y="3517465"/>
                  <a:pt x="3193360" y="3693678"/>
                </a:cubicBezTo>
                <a:cubicBezTo>
                  <a:pt x="3003257" y="3869891"/>
                  <a:pt x="3094141" y="3858780"/>
                  <a:pt x="3014766" y="3874655"/>
                </a:cubicBezTo>
                <a:cubicBezTo>
                  <a:pt x="2935391" y="3890530"/>
                  <a:pt x="2638132" y="3907196"/>
                  <a:pt x="2612335" y="3862746"/>
                </a:cubicBezTo>
                <a:cubicBezTo>
                  <a:pt x="2586538" y="3818296"/>
                  <a:pt x="2691711" y="3763528"/>
                  <a:pt x="2859986" y="3607953"/>
                </a:cubicBezTo>
                <a:cubicBezTo>
                  <a:pt x="3028261" y="3452378"/>
                  <a:pt x="3479110" y="3053915"/>
                  <a:pt x="3669610" y="2865003"/>
                </a:cubicBezTo>
                <a:cubicBezTo>
                  <a:pt x="3860110" y="2676091"/>
                  <a:pt x="4171260" y="2561791"/>
                  <a:pt x="4002985" y="2474478"/>
                </a:cubicBezTo>
                <a:cubicBezTo>
                  <a:pt x="3834710" y="2387166"/>
                  <a:pt x="3175898" y="2382403"/>
                  <a:pt x="2659960" y="2341128"/>
                </a:cubicBezTo>
                <a:cubicBezTo>
                  <a:pt x="2144023" y="2299853"/>
                  <a:pt x="1344716" y="2167297"/>
                  <a:pt x="907360" y="2226828"/>
                </a:cubicBezTo>
                <a:cubicBezTo>
                  <a:pt x="470004" y="2286359"/>
                  <a:pt x="67573" y="2696728"/>
                  <a:pt x="35823" y="2698315"/>
                </a:cubicBezTo>
                <a:cubicBezTo>
                  <a:pt x="4073" y="2699902"/>
                  <a:pt x="19948" y="2491940"/>
                  <a:pt x="31060" y="2464953"/>
                </a:cubicBezTo>
                <a:cubicBezTo>
                  <a:pt x="42172" y="2437966"/>
                  <a:pt x="606529" y="2162534"/>
                  <a:pt x="602560" y="2064903"/>
                </a:cubicBezTo>
                <a:cubicBezTo>
                  <a:pt x="598591" y="1967272"/>
                  <a:pt x="24710" y="1845828"/>
                  <a:pt x="7248" y="1879166"/>
                </a:cubicBezTo>
                <a:cubicBezTo>
                  <a:pt x="-10214" y="1864879"/>
                  <a:pt x="5660" y="1678347"/>
                  <a:pt x="35822" y="1662471"/>
                </a:cubicBezTo>
                <a:cubicBezTo>
                  <a:pt x="65984" y="1646595"/>
                  <a:pt x="114427" y="1703949"/>
                  <a:pt x="288235" y="1741053"/>
                </a:cubicBezTo>
                <a:close/>
              </a:path>
            </a:pathLst>
          </a:cu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</a:pPr>
            <a:endParaRPr lang="cs-CZ" sz="1800">
              <a:solidFill>
                <a:prstClr val="white"/>
              </a:solidFill>
              <a:latin typeface="Trebuchet MS"/>
            </a:endParaRPr>
          </a:p>
        </p:txBody>
      </p:sp>
      <p:sp>
        <p:nvSpPr>
          <p:cNvPr id="23" name="TextovéPole 22"/>
          <p:cNvSpPr txBox="1"/>
          <p:nvPr/>
        </p:nvSpPr>
        <p:spPr>
          <a:xfrm>
            <a:off x="4439816" y="4943444"/>
            <a:ext cx="188665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r>
              <a:rPr lang="cs-CZ" sz="1800" dirty="0">
                <a:solidFill>
                  <a:prstClr val="white"/>
                </a:solidFill>
                <a:latin typeface="Trebuchet MS"/>
              </a:rPr>
              <a:t>dendrit</a:t>
            </a:r>
          </a:p>
        </p:txBody>
      </p:sp>
      <p:sp>
        <p:nvSpPr>
          <p:cNvPr id="25" name="TextovéPole 24"/>
          <p:cNvSpPr txBox="1"/>
          <p:nvPr/>
        </p:nvSpPr>
        <p:spPr>
          <a:xfrm>
            <a:off x="8904312" y="6093297"/>
            <a:ext cx="1526618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r>
              <a:rPr lang="cs-CZ" sz="1800" dirty="0">
                <a:solidFill>
                  <a:prstClr val="white"/>
                </a:solidFill>
                <a:latin typeface="Trebuchet MS"/>
              </a:rPr>
              <a:t>Tělo neuronu</a:t>
            </a:r>
          </a:p>
        </p:txBody>
      </p:sp>
      <p:sp>
        <p:nvSpPr>
          <p:cNvPr id="30" name="Volný tvar 29"/>
          <p:cNvSpPr>
            <a:spLocks noChangeAspect="1"/>
          </p:cNvSpPr>
          <p:nvPr/>
        </p:nvSpPr>
        <p:spPr>
          <a:xfrm flipH="1">
            <a:off x="3586507" y="4102554"/>
            <a:ext cx="1706619" cy="611616"/>
          </a:xfrm>
          <a:custGeom>
            <a:avLst/>
            <a:gdLst>
              <a:gd name="connsiteX0" fmla="*/ 0 w 2796363"/>
              <a:gd name="connsiteY0" fmla="*/ 1033854 h 1059431"/>
              <a:gd name="connsiteX1" fmla="*/ 404037 w 2796363"/>
              <a:gd name="connsiteY1" fmla="*/ 1033854 h 1059431"/>
              <a:gd name="connsiteX2" fmla="*/ 584791 w 2796363"/>
              <a:gd name="connsiteY2" fmla="*/ 768040 h 1059431"/>
              <a:gd name="connsiteX3" fmla="*/ 744279 w 2796363"/>
              <a:gd name="connsiteY3" fmla="*/ 108821 h 1059431"/>
              <a:gd name="connsiteX4" fmla="*/ 967563 w 2796363"/>
              <a:gd name="connsiteY4" fmla="*/ 34393 h 1059431"/>
              <a:gd name="connsiteX5" fmla="*/ 1329070 w 2796363"/>
              <a:gd name="connsiteY5" fmla="*/ 459696 h 1059431"/>
              <a:gd name="connsiteX6" fmla="*/ 1860698 w 2796363"/>
              <a:gd name="connsiteY6" fmla="*/ 853100 h 1059431"/>
              <a:gd name="connsiteX7" fmla="*/ 2317898 w 2796363"/>
              <a:gd name="connsiteY7" fmla="*/ 980691 h 1059431"/>
              <a:gd name="connsiteX8" fmla="*/ 2796363 w 2796363"/>
              <a:gd name="connsiteY8" fmla="*/ 991324 h 1059431"/>
              <a:gd name="connsiteX0" fmla="*/ 0 w 2796363"/>
              <a:gd name="connsiteY0" fmla="*/ 1033854 h 1059431"/>
              <a:gd name="connsiteX1" fmla="*/ 404037 w 2796363"/>
              <a:gd name="connsiteY1" fmla="*/ 1033854 h 1059431"/>
              <a:gd name="connsiteX2" fmla="*/ 584791 w 2796363"/>
              <a:gd name="connsiteY2" fmla="*/ 768040 h 1059431"/>
              <a:gd name="connsiteX3" fmla="*/ 744279 w 2796363"/>
              <a:gd name="connsiteY3" fmla="*/ 108821 h 1059431"/>
              <a:gd name="connsiteX4" fmla="*/ 967563 w 2796363"/>
              <a:gd name="connsiteY4" fmla="*/ 34393 h 1059431"/>
              <a:gd name="connsiteX5" fmla="*/ 1329070 w 2796363"/>
              <a:gd name="connsiteY5" fmla="*/ 459696 h 1059431"/>
              <a:gd name="connsiteX6" fmla="*/ 1860698 w 2796363"/>
              <a:gd name="connsiteY6" fmla="*/ 853100 h 1059431"/>
              <a:gd name="connsiteX7" fmla="*/ 2317898 w 2796363"/>
              <a:gd name="connsiteY7" fmla="*/ 980691 h 1059431"/>
              <a:gd name="connsiteX8" fmla="*/ 2796363 w 2796363"/>
              <a:gd name="connsiteY8" fmla="*/ 991324 h 1059431"/>
              <a:gd name="connsiteX0" fmla="*/ 0 w 2796363"/>
              <a:gd name="connsiteY0" fmla="*/ 1033854 h 1044310"/>
              <a:gd name="connsiteX1" fmla="*/ 404037 w 2796363"/>
              <a:gd name="connsiteY1" fmla="*/ 998136 h 1044310"/>
              <a:gd name="connsiteX2" fmla="*/ 584791 w 2796363"/>
              <a:gd name="connsiteY2" fmla="*/ 768040 h 1044310"/>
              <a:gd name="connsiteX3" fmla="*/ 744279 w 2796363"/>
              <a:gd name="connsiteY3" fmla="*/ 108821 h 1044310"/>
              <a:gd name="connsiteX4" fmla="*/ 967563 w 2796363"/>
              <a:gd name="connsiteY4" fmla="*/ 34393 h 1044310"/>
              <a:gd name="connsiteX5" fmla="*/ 1329070 w 2796363"/>
              <a:gd name="connsiteY5" fmla="*/ 459696 h 1044310"/>
              <a:gd name="connsiteX6" fmla="*/ 1860698 w 2796363"/>
              <a:gd name="connsiteY6" fmla="*/ 853100 h 1044310"/>
              <a:gd name="connsiteX7" fmla="*/ 2317898 w 2796363"/>
              <a:gd name="connsiteY7" fmla="*/ 980691 h 1044310"/>
              <a:gd name="connsiteX8" fmla="*/ 2796363 w 2796363"/>
              <a:gd name="connsiteY8" fmla="*/ 991324 h 1044310"/>
              <a:gd name="connsiteX0" fmla="*/ 0 w 2782075"/>
              <a:gd name="connsiteY0" fmla="*/ 983848 h 1015359"/>
              <a:gd name="connsiteX1" fmla="*/ 389749 w 2782075"/>
              <a:gd name="connsiteY1" fmla="*/ 998136 h 1015359"/>
              <a:gd name="connsiteX2" fmla="*/ 570503 w 2782075"/>
              <a:gd name="connsiteY2" fmla="*/ 768040 h 1015359"/>
              <a:gd name="connsiteX3" fmla="*/ 729991 w 2782075"/>
              <a:gd name="connsiteY3" fmla="*/ 108821 h 1015359"/>
              <a:gd name="connsiteX4" fmla="*/ 953275 w 2782075"/>
              <a:gd name="connsiteY4" fmla="*/ 34393 h 1015359"/>
              <a:gd name="connsiteX5" fmla="*/ 1314782 w 2782075"/>
              <a:gd name="connsiteY5" fmla="*/ 459696 h 1015359"/>
              <a:gd name="connsiteX6" fmla="*/ 1846410 w 2782075"/>
              <a:gd name="connsiteY6" fmla="*/ 853100 h 1015359"/>
              <a:gd name="connsiteX7" fmla="*/ 2303610 w 2782075"/>
              <a:gd name="connsiteY7" fmla="*/ 980691 h 1015359"/>
              <a:gd name="connsiteX8" fmla="*/ 2782075 w 2782075"/>
              <a:gd name="connsiteY8" fmla="*/ 991324 h 1015359"/>
              <a:gd name="connsiteX0" fmla="*/ 0 w 2782075"/>
              <a:gd name="connsiteY0" fmla="*/ 983848 h 997036"/>
              <a:gd name="connsiteX1" fmla="*/ 408799 w 2782075"/>
              <a:gd name="connsiteY1" fmla="*/ 962418 h 997036"/>
              <a:gd name="connsiteX2" fmla="*/ 570503 w 2782075"/>
              <a:gd name="connsiteY2" fmla="*/ 768040 h 997036"/>
              <a:gd name="connsiteX3" fmla="*/ 729991 w 2782075"/>
              <a:gd name="connsiteY3" fmla="*/ 108821 h 997036"/>
              <a:gd name="connsiteX4" fmla="*/ 953275 w 2782075"/>
              <a:gd name="connsiteY4" fmla="*/ 34393 h 997036"/>
              <a:gd name="connsiteX5" fmla="*/ 1314782 w 2782075"/>
              <a:gd name="connsiteY5" fmla="*/ 459696 h 997036"/>
              <a:gd name="connsiteX6" fmla="*/ 1846410 w 2782075"/>
              <a:gd name="connsiteY6" fmla="*/ 853100 h 997036"/>
              <a:gd name="connsiteX7" fmla="*/ 2303610 w 2782075"/>
              <a:gd name="connsiteY7" fmla="*/ 980691 h 997036"/>
              <a:gd name="connsiteX8" fmla="*/ 2782075 w 2782075"/>
              <a:gd name="connsiteY8" fmla="*/ 991324 h 9970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782075" h="997036">
                <a:moveTo>
                  <a:pt x="0" y="983848"/>
                </a:moveTo>
                <a:cubicBezTo>
                  <a:pt x="153286" y="1005999"/>
                  <a:pt x="313715" y="998386"/>
                  <a:pt x="408799" y="962418"/>
                </a:cubicBezTo>
                <a:cubicBezTo>
                  <a:pt x="503883" y="926450"/>
                  <a:pt x="516971" y="910306"/>
                  <a:pt x="570503" y="768040"/>
                </a:cubicBezTo>
                <a:cubicBezTo>
                  <a:pt x="624035" y="625774"/>
                  <a:pt x="666196" y="231095"/>
                  <a:pt x="729991" y="108821"/>
                </a:cubicBezTo>
                <a:cubicBezTo>
                  <a:pt x="793786" y="-13453"/>
                  <a:pt x="855810" y="-24086"/>
                  <a:pt x="953275" y="34393"/>
                </a:cubicBezTo>
                <a:cubicBezTo>
                  <a:pt x="1050740" y="92872"/>
                  <a:pt x="1165926" y="323245"/>
                  <a:pt x="1314782" y="459696"/>
                </a:cubicBezTo>
                <a:cubicBezTo>
                  <a:pt x="1463638" y="596147"/>
                  <a:pt x="1628442" y="745003"/>
                  <a:pt x="1846410" y="853100"/>
                </a:cubicBezTo>
                <a:cubicBezTo>
                  <a:pt x="2064378" y="961197"/>
                  <a:pt x="2147666" y="957654"/>
                  <a:pt x="2303610" y="980691"/>
                </a:cubicBezTo>
                <a:cubicBezTo>
                  <a:pt x="2459554" y="1003728"/>
                  <a:pt x="2620814" y="997526"/>
                  <a:pt x="2782075" y="991324"/>
                </a:cubicBezTo>
              </a:path>
            </a:pathLst>
          </a:cu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</a:pPr>
            <a:endParaRPr lang="cs-CZ" sz="1600">
              <a:solidFill>
                <a:prstClr val="white"/>
              </a:solidFill>
              <a:latin typeface="Trebuchet MS"/>
            </a:endParaRPr>
          </a:p>
        </p:txBody>
      </p:sp>
      <p:sp>
        <p:nvSpPr>
          <p:cNvPr id="31" name="Volný tvar 30"/>
          <p:cNvSpPr>
            <a:spLocks noChangeAspect="1"/>
          </p:cNvSpPr>
          <p:nvPr/>
        </p:nvSpPr>
        <p:spPr>
          <a:xfrm flipH="1">
            <a:off x="5547318" y="4222271"/>
            <a:ext cx="1196755" cy="428892"/>
          </a:xfrm>
          <a:custGeom>
            <a:avLst/>
            <a:gdLst>
              <a:gd name="connsiteX0" fmla="*/ 0 w 2796363"/>
              <a:gd name="connsiteY0" fmla="*/ 1033854 h 1059431"/>
              <a:gd name="connsiteX1" fmla="*/ 404037 w 2796363"/>
              <a:gd name="connsiteY1" fmla="*/ 1033854 h 1059431"/>
              <a:gd name="connsiteX2" fmla="*/ 584791 w 2796363"/>
              <a:gd name="connsiteY2" fmla="*/ 768040 h 1059431"/>
              <a:gd name="connsiteX3" fmla="*/ 744279 w 2796363"/>
              <a:gd name="connsiteY3" fmla="*/ 108821 h 1059431"/>
              <a:gd name="connsiteX4" fmla="*/ 967563 w 2796363"/>
              <a:gd name="connsiteY4" fmla="*/ 34393 h 1059431"/>
              <a:gd name="connsiteX5" fmla="*/ 1329070 w 2796363"/>
              <a:gd name="connsiteY5" fmla="*/ 459696 h 1059431"/>
              <a:gd name="connsiteX6" fmla="*/ 1860698 w 2796363"/>
              <a:gd name="connsiteY6" fmla="*/ 853100 h 1059431"/>
              <a:gd name="connsiteX7" fmla="*/ 2317898 w 2796363"/>
              <a:gd name="connsiteY7" fmla="*/ 980691 h 1059431"/>
              <a:gd name="connsiteX8" fmla="*/ 2796363 w 2796363"/>
              <a:gd name="connsiteY8" fmla="*/ 991324 h 1059431"/>
              <a:gd name="connsiteX0" fmla="*/ 0 w 2796363"/>
              <a:gd name="connsiteY0" fmla="*/ 1033854 h 1059431"/>
              <a:gd name="connsiteX1" fmla="*/ 404037 w 2796363"/>
              <a:gd name="connsiteY1" fmla="*/ 1033854 h 1059431"/>
              <a:gd name="connsiteX2" fmla="*/ 584791 w 2796363"/>
              <a:gd name="connsiteY2" fmla="*/ 768040 h 1059431"/>
              <a:gd name="connsiteX3" fmla="*/ 744279 w 2796363"/>
              <a:gd name="connsiteY3" fmla="*/ 108821 h 1059431"/>
              <a:gd name="connsiteX4" fmla="*/ 967563 w 2796363"/>
              <a:gd name="connsiteY4" fmla="*/ 34393 h 1059431"/>
              <a:gd name="connsiteX5" fmla="*/ 1329070 w 2796363"/>
              <a:gd name="connsiteY5" fmla="*/ 459696 h 1059431"/>
              <a:gd name="connsiteX6" fmla="*/ 1860698 w 2796363"/>
              <a:gd name="connsiteY6" fmla="*/ 853100 h 1059431"/>
              <a:gd name="connsiteX7" fmla="*/ 2317898 w 2796363"/>
              <a:gd name="connsiteY7" fmla="*/ 980691 h 1059431"/>
              <a:gd name="connsiteX8" fmla="*/ 2796363 w 2796363"/>
              <a:gd name="connsiteY8" fmla="*/ 991324 h 1059431"/>
              <a:gd name="connsiteX0" fmla="*/ 0 w 2796363"/>
              <a:gd name="connsiteY0" fmla="*/ 1033854 h 1044310"/>
              <a:gd name="connsiteX1" fmla="*/ 404037 w 2796363"/>
              <a:gd name="connsiteY1" fmla="*/ 998136 h 1044310"/>
              <a:gd name="connsiteX2" fmla="*/ 584791 w 2796363"/>
              <a:gd name="connsiteY2" fmla="*/ 768040 h 1044310"/>
              <a:gd name="connsiteX3" fmla="*/ 744279 w 2796363"/>
              <a:gd name="connsiteY3" fmla="*/ 108821 h 1044310"/>
              <a:gd name="connsiteX4" fmla="*/ 967563 w 2796363"/>
              <a:gd name="connsiteY4" fmla="*/ 34393 h 1044310"/>
              <a:gd name="connsiteX5" fmla="*/ 1329070 w 2796363"/>
              <a:gd name="connsiteY5" fmla="*/ 459696 h 1044310"/>
              <a:gd name="connsiteX6" fmla="*/ 1860698 w 2796363"/>
              <a:gd name="connsiteY6" fmla="*/ 853100 h 1044310"/>
              <a:gd name="connsiteX7" fmla="*/ 2317898 w 2796363"/>
              <a:gd name="connsiteY7" fmla="*/ 980691 h 1044310"/>
              <a:gd name="connsiteX8" fmla="*/ 2796363 w 2796363"/>
              <a:gd name="connsiteY8" fmla="*/ 991324 h 1044310"/>
              <a:gd name="connsiteX0" fmla="*/ 0 w 2782075"/>
              <a:gd name="connsiteY0" fmla="*/ 983848 h 1015359"/>
              <a:gd name="connsiteX1" fmla="*/ 389749 w 2782075"/>
              <a:gd name="connsiteY1" fmla="*/ 998136 h 1015359"/>
              <a:gd name="connsiteX2" fmla="*/ 570503 w 2782075"/>
              <a:gd name="connsiteY2" fmla="*/ 768040 h 1015359"/>
              <a:gd name="connsiteX3" fmla="*/ 729991 w 2782075"/>
              <a:gd name="connsiteY3" fmla="*/ 108821 h 1015359"/>
              <a:gd name="connsiteX4" fmla="*/ 953275 w 2782075"/>
              <a:gd name="connsiteY4" fmla="*/ 34393 h 1015359"/>
              <a:gd name="connsiteX5" fmla="*/ 1314782 w 2782075"/>
              <a:gd name="connsiteY5" fmla="*/ 459696 h 1015359"/>
              <a:gd name="connsiteX6" fmla="*/ 1846410 w 2782075"/>
              <a:gd name="connsiteY6" fmla="*/ 853100 h 1015359"/>
              <a:gd name="connsiteX7" fmla="*/ 2303610 w 2782075"/>
              <a:gd name="connsiteY7" fmla="*/ 980691 h 1015359"/>
              <a:gd name="connsiteX8" fmla="*/ 2782075 w 2782075"/>
              <a:gd name="connsiteY8" fmla="*/ 991324 h 1015359"/>
              <a:gd name="connsiteX0" fmla="*/ 0 w 2782075"/>
              <a:gd name="connsiteY0" fmla="*/ 983848 h 997036"/>
              <a:gd name="connsiteX1" fmla="*/ 408799 w 2782075"/>
              <a:gd name="connsiteY1" fmla="*/ 962418 h 997036"/>
              <a:gd name="connsiteX2" fmla="*/ 570503 w 2782075"/>
              <a:gd name="connsiteY2" fmla="*/ 768040 h 997036"/>
              <a:gd name="connsiteX3" fmla="*/ 729991 w 2782075"/>
              <a:gd name="connsiteY3" fmla="*/ 108821 h 997036"/>
              <a:gd name="connsiteX4" fmla="*/ 953275 w 2782075"/>
              <a:gd name="connsiteY4" fmla="*/ 34393 h 997036"/>
              <a:gd name="connsiteX5" fmla="*/ 1314782 w 2782075"/>
              <a:gd name="connsiteY5" fmla="*/ 459696 h 997036"/>
              <a:gd name="connsiteX6" fmla="*/ 1846410 w 2782075"/>
              <a:gd name="connsiteY6" fmla="*/ 853100 h 997036"/>
              <a:gd name="connsiteX7" fmla="*/ 2303610 w 2782075"/>
              <a:gd name="connsiteY7" fmla="*/ 980691 h 997036"/>
              <a:gd name="connsiteX8" fmla="*/ 2782075 w 2782075"/>
              <a:gd name="connsiteY8" fmla="*/ 991324 h 9970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782075" h="997036">
                <a:moveTo>
                  <a:pt x="0" y="983848"/>
                </a:moveTo>
                <a:cubicBezTo>
                  <a:pt x="153286" y="1005999"/>
                  <a:pt x="313715" y="998386"/>
                  <a:pt x="408799" y="962418"/>
                </a:cubicBezTo>
                <a:cubicBezTo>
                  <a:pt x="503883" y="926450"/>
                  <a:pt x="516971" y="910306"/>
                  <a:pt x="570503" y="768040"/>
                </a:cubicBezTo>
                <a:cubicBezTo>
                  <a:pt x="624035" y="625774"/>
                  <a:pt x="666196" y="231095"/>
                  <a:pt x="729991" y="108821"/>
                </a:cubicBezTo>
                <a:cubicBezTo>
                  <a:pt x="793786" y="-13453"/>
                  <a:pt x="855810" y="-24086"/>
                  <a:pt x="953275" y="34393"/>
                </a:cubicBezTo>
                <a:cubicBezTo>
                  <a:pt x="1050740" y="92872"/>
                  <a:pt x="1165926" y="323245"/>
                  <a:pt x="1314782" y="459696"/>
                </a:cubicBezTo>
                <a:cubicBezTo>
                  <a:pt x="1463638" y="596147"/>
                  <a:pt x="1628442" y="745003"/>
                  <a:pt x="1846410" y="853100"/>
                </a:cubicBezTo>
                <a:cubicBezTo>
                  <a:pt x="2064378" y="961197"/>
                  <a:pt x="2147666" y="957654"/>
                  <a:pt x="2303610" y="980691"/>
                </a:cubicBezTo>
                <a:cubicBezTo>
                  <a:pt x="2459554" y="1003728"/>
                  <a:pt x="2620814" y="997526"/>
                  <a:pt x="2782075" y="991324"/>
                </a:cubicBezTo>
              </a:path>
            </a:pathLst>
          </a:cu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</a:pPr>
            <a:endParaRPr lang="cs-CZ" sz="1600">
              <a:solidFill>
                <a:prstClr val="white"/>
              </a:solidFill>
              <a:latin typeface="Trebuchet MS"/>
            </a:endParaRPr>
          </a:p>
        </p:txBody>
      </p:sp>
      <p:sp>
        <p:nvSpPr>
          <p:cNvPr id="32" name="Volný tvar 31"/>
          <p:cNvSpPr>
            <a:spLocks noChangeAspect="1"/>
          </p:cNvSpPr>
          <p:nvPr/>
        </p:nvSpPr>
        <p:spPr>
          <a:xfrm flipH="1">
            <a:off x="6968937" y="4244380"/>
            <a:ext cx="825773" cy="295940"/>
          </a:xfrm>
          <a:custGeom>
            <a:avLst/>
            <a:gdLst>
              <a:gd name="connsiteX0" fmla="*/ 0 w 2796363"/>
              <a:gd name="connsiteY0" fmla="*/ 1033854 h 1059431"/>
              <a:gd name="connsiteX1" fmla="*/ 404037 w 2796363"/>
              <a:gd name="connsiteY1" fmla="*/ 1033854 h 1059431"/>
              <a:gd name="connsiteX2" fmla="*/ 584791 w 2796363"/>
              <a:gd name="connsiteY2" fmla="*/ 768040 h 1059431"/>
              <a:gd name="connsiteX3" fmla="*/ 744279 w 2796363"/>
              <a:gd name="connsiteY3" fmla="*/ 108821 h 1059431"/>
              <a:gd name="connsiteX4" fmla="*/ 967563 w 2796363"/>
              <a:gd name="connsiteY4" fmla="*/ 34393 h 1059431"/>
              <a:gd name="connsiteX5" fmla="*/ 1329070 w 2796363"/>
              <a:gd name="connsiteY5" fmla="*/ 459696 h 1059431"/>
              <a:gd name="connsiteX6" fmla="*/ 1860698 w 2796363"/>
              <a:gd name="connsiteY6" fmla="*/ 853100 h 1059431"/>
              <a:gd name="connsiteX7" fmla="*/ 2317898 w 2796363"/>
              <a:gd name="connsiteY7" fmla="*/ 980691 h 1059431"/>
              <a:gd name="connsiteX8" fmla="*/ 2796363 w 2796363"/>
              <a:gd name="connsiteY8" fmla="*/ 991324 h 1059431"/>
              <a:gd name="connsiteX0" fmla="*/ 0 w 2796363"/>
              <a:gd name="connsiteY0" fmla="*/ 1033854 h 1059431"/>
              <a:gd name="connsiteX1" fmla="*/ 404037 w 2796363"/>
              <a:gd name="connsiteY1" fmla="*/ 1033854 h 1059431"/>
              <a:gd name="connsiteX2" fmla="*/ 584791 w 2796363"/>
              <a:gd name="connsiteY2" fmla="*/ 768040 h 1059431"/>
              <a:gd name="connsiteX3" fmla="*/ 744279 w 2796363"/>
              <a:gd name="connsiteY3" fmla="*/ 108821 h 1059431"/>
              <a:gd name="connsiteX4" fmla="*/ 967563 w 2796363"/>
              <a:gd name="connsiteY4" fmla="*/ 34393 h 1059431"/>
              <a:gd name="connsiteX5" fmla="*/ 1329070 w 2796363"/>
              <a:gd name="connsiteY5" fmla="*/ 459696 h 1059431"/>
              <a:gd name="connsiteX6" fmla="*/ 1860698 w 2796363"/>
              <a:gd name="connsiteY6" fmla="*/ 853100 h 1059431"/>
              <a:gd name="connsiteX7" fmla="*/ 2317898 w 2796363"/>
              <a:gd name="connsiteY7" fmla="*/ 980691 h 1059431"/>
              <a:gd name="connsiteX8" fmla="*/ 2796363 w 2796363"/>
              <a:gd name="connsiteY8" fmla="*/ 991324 h 1059431"/>
              <a:gd name="connsiteX0" fmla="*/ 0 w 2796363"/>
              <a:gd name="connsiteY0" fmla="*/ 1033854 h 1044310"/>
              <a:gd name="connsiteX1" fmla="*/ 404037 w 2796363"/>
              <a:gd name="connsiteY1" fmla="*/ 998136 h 1044310"/>
              <a:gd name="connsiteX2" fmla="*/ 584791 w 2796363"/>
              <a:gd name="connsiteY2" fmla="*/ 768040 h 1044310"/>
              <a:gd name="connsiteX3" fmla="*/ 744279 w 2796363"/>
              <a:gd name="connsiteY3" fmla="*/ 108821 h 1044310"/>
              <a:gd name="connsiteX4" fmla="*/ 967563 w 2796363"/>
              <a:gd name="connsiteY4" fmla="*/ 34393 h 1044310"/>
              <a:gd name="connsiteX5" fmla="*/ 1329070 w 2796363"/>
              <a:gd name="connsiteY5" fmla="*/ 459696 h 1044310"/>
              <a:gd name="connsiteX6" fmla="*/ 1860698 w 2796363"/>
              <a:gd name="connsiteY6" fmla="*/ 853100 h 1044310"/>
              <a:gd name="connsiteX7" fmla="*/ 2317898 w 2796363"/>
              <a:gd name="connsiteY7" fmla="*/ 980691 h 1044310"/>
              <a:gd name="connsiteX8" fmla="*/ 2796363 w 2796363"/>
              <a:gd name="connsiteY8" fmla="*/ 991324 h 1044310"/>
              <a:gd name="connsiteX0" fmla="*/ 0 w 2782075"/>
              <a:gd name="connsiteY0" fmla="*/ 983848 h 1015359"/>
              <a:gd name="connsiteX1" fmla="*/ 389749 w 2782075"/>
              <a:gd name="connsiteY1" fmla="*/ 998136 h 1015359"/>
              <a:gd name="connsiteX2" fmla="*/ 570503 w 2782075"/>
              <a:gd name="connsiteY2" fmla="*/ 768040 h 1015359"/>
              <a:gd name="connsiteX3" fmla="*/ 729991 w 2782075"/>
              <a:gd name="connsiteY3" fmla="*/ 108821 h 1015359"/>
              <a:gd name="connsiteX4" fmla="*/ 953275 w 2782075"/>
              <a:gd name="connsiteY4" fmla="*/ 34393 h 1015359"/>
              <a:gd name="connsiteX5" fmla="*/ 1314782 w 2782075"/>
              <a:gd name="connsiteY5" fmla="*/ 459696 h 1015359"/>
              <a:gd name="connsiteX6" fmla="*/ 1846410 w 2782075"/>
              <a:gd name="connsiteY6" fmla="*/ 853100 h 1015359"/>
              <a:gd name="connsiteX7" fmla="*/ 2303610 w 2782075"/>
              <a:gd name="connsiteY7" fmla="*/ 980691 h 1015359"/>
              <a:gd name="connsiteX8" fmla="*/ 2782075 w 2782075"/>
              <a:gd name="connsiteY8" fmla="*/ 991324 h 1015359"/>
              <a:gd name="connsiteX0" fmla="*/ 0 w 2782075"/>
              <a:gd name="connsiteY0" fmla="*/ 983848 h 997036"/>
              <a:gd name="connsiteX1" fmla="*/ 408799 w 2782075"/>
              <a:gd name="connsiteY1" fmla="*/ 962418 h 997036"/>
              <a:gd name="connsiteX2" fmla="*/ 570503 w 2782075"/>
              <a:gd name="connsiteY2" fmla="*/ 768040 h 997036"/>
              <a:gd name="connsiteX3" fmla="*/ 729991 w 2782075"/>
              <a:gd name="connsiteY3" fmla="*/ 108821 h 997036"/>
              <a:gd name="connsiteX4" fmla="*/ 953275 w 2782075"/>
              <a:gd name="connsiteY4" fmla="*/ 34393 h 997036"/>
              <a:gd name="connsiteX5" fmla="*/ 1314782 w 2782075"/>
              <a:gd name="connsiteY5" fmla="*/ 459696 h 997036"/>
              <a:gd name="connsiteX6" fmla="*/ 1846410 w 2782075"/>
              <a:gd name="connsiteY6" fmla="*/ 853100 h 997036"/>
              <a:gd name="connsiteX7" fmla="*/ 2303610 w 2782075"/>
              <a:gd name="connsiteY7" fmla="*/ 980691 h 997036"/>
              <a:gd name="connsiteX8" fmla="*/ 2782075 w 2782075"/>
              <a:gd name="connsiteY8" fmla="*/ 991324 h 9970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782075" h="997036">
                <a:moveTo>
                  <a:pt x="0" y="983848"/>
                </a:moveTo>
                <a:cubicBezTo>
                  <a:pt x="153286" y="1005999"/>
                  <a:pt x="313715" y="998386"/>
                  <a:pt x="408799" y="962418"/>
                </a:cubicBezTo>
                <a:cubicBezTo>
                  <a:pt x="503883" y="926450"/>
                  <a:pt x="516971" y="910306"/>
                  <a:pt x="570503" y="768040"/>
                </a:cubicBezTo>
                <a:cubicBezTo>
                  <a:pt x="624035" y="625774"/>
                  <a:pt x="666196" y="231095"/>
                  <a:pt x="729991" y="108821"/>
                </a:cubicBezTo>
                <a:cubicBezTo>
                  <a:pt x="793786" y="-13453"/>
                  <a:pt x="855810" y="-24086"/>
                  <a:pt x="953275" y="34393"/>
                </a:cubicBezTo>
                <a:cubicBezTo>
                  <a:pt x="1050740" y="92872"/>
                  <a:pt x="1165926" y="323245"/>
                  <a:pt x="1314782" y="459696"/>
                </a:cubicBezTo>
                <a:cubicBezTo>
                  <a:pt x="1463638" y="596147"/>
                  <a:pt x="1628442" y="745003"/>
                  <a:pt x="1846410" y="853100"/>
                </a:cubicBezTo>
                <a:cubicBezTo>
                  <a:pt x="2064378" y="961197"/>
                  <a:pt x="2147666" y="957654"/>
                  <a:pt x="2303610" y="980691"/>
                </a:cubicBezTo>
                <a:cubicBezTo>
                  <a:pt x="2459554" y="1003728"/>
                  <a:pt x="2620814" y="997526"/>
                  <a:pt x="2782075" y="991324"/>
                </a:cubicBezTo>
              </a:path>
            </a:pathLst>
          </a:cu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</a:pPr>
            <a:endParaRPr lang="cs-CZ" sz="1600">
              <a:solidFill>
                <a:prstClr val="white"/>
              </a:solidFill>
              <a:latin typeface="Trebuchet MS"/>
            </a:endParaRPr>
          </a:p>
        </p:txBody>
      </p:sp>
      <p:sp>
        <p:nvSpPr>
          <p:cNvPr id="33" name="Volný tvar 32"/>
          <p:cNvSpPr>
            <a:spLocks noChangeAspect="1"/>
          </p:cNvSpPr>
          <p:nvPr/>
        </p:nvSpPr>
        <p:spPr>
          <a:xfrm flipH="1">
            <a:off x="8031092" y="4140778"/>
            <a:ext cx="572915" cy="205321"/>
          </a:xfrm>
          <a:custGeom>
            <a:avLst/>
            <a:gdLst>
              <a:gd name="connsiteX0" fmla="*/ 0 w 2796363"/>
              <a:gd name="connsiteY0" fmla="*/ 1033854 h 1059431"/>
              <a:gd name="connsiteX1" fmla="*/ 404037 w 2796363"/>
              <a:gd name="connsiteY1" fmla="*/ 1033854 h 1059431"/>
              <a:gd name="connsiteX2" fmla="*/ 584791 w 2796363"/>
              <a:gd name="connsiteY2" fmla="*/ 768040 h 1059431"/>
              <a:gd name="connsiteX3" fmla="*/ 744279 w 2796363"/>
              <a:gd name="connsiteY3" fmla="*/ 108821 h 1059431"/>
              <a:gd name="connsiteX4" fmla="*/ 967563 w 2796363"/>
              <a:gd name="connsiteY4" fmla="*/ 34393 h 1059431"/>
              <a:gd name="connsiteX5" fmla="*/ 1329070 w 2796363"/>
              <a:gd name="connsiteY5" fmla="*/ 459696 h 1059431"/>
              <a:gd name="connsiteX6" fmla="*/ 1860698 w 2796363"/>
              <a:gd name="connsiteY6" fmla="*/ 853100 h 1059431"/>
              <a:gd name="connsiteX7" fmla="*/ 2317898 w 2796363"/>
              <a:gd name="connsiteY7" fmla="*/ 980691 h 1059431"/>
              <a:gd name="connsiteX8" fmla="*/ 2796363 w 2796363"/>
              <a:gd name="connsiteY8" fmla="*/ 991324 h 1059431"/>
              <a:gd name="connsiteX0" fmla="*/ 0 w 2796363"/>
              <a:gd name="connsiteY0" fmla="*/ 1033854 h 1059431"/>
              <a:gd name="connsiteX1" fmla="*/ 404037 w 2796363"/>
              <a:gd name="connsiteY1" fmla="*/ 1033854 h 1059431"/>
              <a:gd name="connsiteX2" fmla="*/ 584791 w 2796363"/>
              <a:gd name="connsiteY2" fmla="*/ 768040 h 1059431"/>
              <a:gd name="connsiteX3" fmla="*/ 744279 w 2796363"/>
              <a:gd name="connsiteY3" fmla="*/ 108821 h 1059431"/>
              <a:gd name="connsiteX4" fmla="*/ 967563 w 2796363"/>
              <a:gd name="connsiteY4" fmla="*/ 34393 h 1059431"/>
              <a:gd name="connsiteX5" fmla="*/ 1329070 w 2796363"/>
              <a:gd name="connsiteY5" fmla="*/ 459696 h 1059431"/>
              <a:gd name="connsiteX6" fmla="*/ 1860698 w 2796363"/>
              <a:gd name="connsiteY6" fmla="*/ 853100 h 1059431"/>
              <a:gd name="connsiteX7" fmla="*/ 2317898 w 2796363"/>
              <a:gd name="connsiteY7" fmla="*/ 980691 h 1059431"/>
              <a:gd name="connsiteX8" fmla="*/ 2796363 w 2796363"/>
              <a:gd name="connsiteY8" fmla="*/ 991324 h 1059431"/>
              <a:gd name="connsiteX0" fmla="*/ 0 w 2796363"/>
              <a:gd name="connsiteY0" fmla="*/ 1033854 h 1044310"/>
              <a:gd name="connsiteX1" fmla="*/ 404037 w 2796363"/>
              <a:gd name="connsiteY1" fmla="*/ 998136 h 1044310"/>
              <a:gd name="connsiteX2" fmla="*/ 584791 w 2796363"/>
              <a:gd name="connsiteY2" fmla="*/ 768040 h 1044310"/>
              <a:gd name="connsiteX3" fmla="*/ 744279 w 2796363"/>
              <a:gd name="connsiteY3" fmla="*/ 108821 h 1044310"/>
              <a:gd name="connsiteX4" fmla="*/ 967563 w 2796363"/>
              <a:gd name="connsiteY4" fmla="*/ 34393 h 1044310"/>
              <a:gd name="connsiteX5" fmla="*/ 1329070 w 2796363"/>
              <a:gd name="connsiteY5" fmla="*/ 459696 h 1044310"/>
              <a:gd name="connsiteX6" fmla="*/ 1860698 w 2796363"/>
              <a:gd name="connsiteY6" fmla="*/ 853100 h 1044310"/>
              <a:gd name="connsiteX7" fmla="*/ 2317898 w 2796363"/>
              <a:gd name="connsiteY7" fmla="*/ 980691 h 1044310"/>
              <a:gd name="connsiteX8" fmla="*/ 2796363 w 2796363"/>
              <a:gd name="connsiteY8" fmla="*/ 991324 h 1044310"/>
              <a:gd name="connsiteX0" fmla="*/ 0 w 2782075"/>
              <a:gd name="connsiteY0" fmla="*/ 983848 h 1015359"/>
              <a:gd name="connsiteX1" fmla="*/ 389749 w 2782075"/>
              <a:gd name="connsiteY1" fmla="*/ 998136 h 1015359"/>
              <a:gd name="connsiteX2" fmla="*/ 570503 w 2782075"/>
              <a:gd name="connsiteY2" fmla="*/ 768040 h 1015359"/>
              <a:gd name="connsiteX3" fmla="*/ 729991 w 2782075"/>
              <a:gd name="connsiteY3" fmla="*/ 108821 h 1015359"/>
              <a:gd name="connsiteX4" fmla="*/ 953275 w 2782075"/>
              <a:gd name="connsiteY4" fmla="*/ 34393 h 1015359"/>
              <a:gd name="connsiteX5" fmla="*/ 1314782 w 2782075"/>
              <a:gd name="connsiteY5" fmla="*/ 459696 h 1015359"/>
              <a:gd name="connsiteX6" fmla="*/ 1846410 w 2782075"/>
              <a:gd name="connsiteY6" fmla="*/ 853100 h 1015359"/>
              <a:gd name="connsiteX7" fmla="*/ 2303610 w 2782075"/>
              <a:gd name="connsiteY7" fmla="*/ 980691 h 1015359"/>
              <a:gd name="connsiteX8" fmla="*/ 2782075 w 2782075"/>
              <a:gd name="connsiteY8" fmla="*/ 991324 h 1015359"/>
              <a:gd name="connsiteX0" fmla="*/ 0 w 2782075"/>
              <a:gd name="connsiteY0" fmla="*/ 983848 h 997036"/>
              <a:gd name="connsiteX1" fmla="*/ 408799 w 2782075"/>
              <a:gd name="connsiteY1" fmla="*/ 962418 h 997036"/>
              <a:gd name="connsiteX2" fmla="*/ 570503 w 2782075"/>
              <a:gd name="connsiteY2" fmla="*/ 768040 h 997036"/>
              <a:gd name="connsiteX3" fmla="*/ 729991 w 2782075"/>
              <a:gd name="connsiteY3" fmla="*/ 108821 h 997036"/>
              <a:gd name="connsiteX4" fmla="*/ 953275 w 2782075"/>
              <a:gd name="connsiteY4" fmla="*/ 34393 h 997036"/>
              <a:gd name="connsiteX5" fmla="*/ 1314782 w 2782075"/>
              <a:gd name="connsiteY5" fmla="*/ 459696 h 997036"/>
              <a:gd name="connsiteX6" fmla="*/ 1846410 w 2782075"/>
              <a:gd name="connsiteY6" fmla="*/ 853100 h 997036"/>
              <a:gd name="connsiteX7" fmla="*/ 2303610 w 2782075"/>
              <a:gd name="connsiteY7" fmla="*/ 980691 h 997036"/>
              <a:gd name="connsiteX8" fmla="*/ 2782075 w 2782075"/>
              <a:gd name="connsiteY8" fmla="*/ 991324 h 9970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782075" h="997036">
                <a:moveTo>
                  <a:pt x="0" y="983848"/>
                </a:moveTo>
                <a:cubicBezTo>
                  <a:pt x="153286" y="1005999"/>
                  <a:pt x="313715" y="998386"/>
                  <a:pt x="408799" y="962418"/>
                </a:cubicBezTo>
                <a:cubicBezTo>
                  <a:pt x="503883" y="926450"/>
                  <a:pt x="516971" y="910306"/>
                  <a:pt x="570503" y="768040"/>
                </a:cubicBezTo>
                <a:cubicBezTo>
                  <a:pt x="624035" y="625774"/>
                  <a:pt x="666196" y="231095"/>
                  <a:pt x="729991" y="108821"/>
                </a:cubicBezTo>
                <a:cubicBezTo>
                  <a:pt x="793786" y="-13453"/>
                  <a:pt x="855810" y="-24086"/>
                  <a:pt x="953275" y="34393"/>
                </a:cubicBezTo>
                <a:cubicBezTo>
                  <a:pt x="1050740" y="92872"/>
                  <a:pt x="1165926" y="323245"/>
                  <a:pt x="1314782" y="459696"/>
                </a:cubicBezTo>
                <a:cubicBezTo>
                  <a:pt x="1463638" y="596147"/>
                  <a:pt x="1628442" y="745003"/>
                  <a:pt x="1846410" y="853100"/>
                </a:cubicBezTo>
                <a:cubicBezTo>
                  <a:pt x="2064378" y="961197"/>
                  <a:pt x="2147666" y="957654"/>
                  <a:pt x="2303610" y="980691"/>
                </a:cubicBezTo>
                <a:cubicBezTo>
                  <a:pt x="2459554" y="1003728"/>
                  <a:pt x="2620814" y="997526"/>
                  <a:pt x="2782075" y="991324"/>
                </a:cubicBezTo>
              </a:path>
            </a:pathLst>
          </a:cu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</a:pPr>
            <a:endParaRPr lang="cs-CZ" sz="1600">
              <a:solidFill>
                <a:prstClr val="white"/>
              </a:solidFill>
              <a:latin typeface="Trebuchet MS"/>
            </a:endParaRPr>
          </a:p>
        </p:txBody>
      </p:sp>
      <p:sp>
        <p:nvSpPr>
          <p:cNvPr id="36" name="TextovéPole 35"/>
          <p:cNvSpPr txBox="1"/>
          <p:nvPr/>
        </p:nvSpPr>
        <p:spPr>
          <a:xfrm>
            <a:off x="4346495" y="3623099"/>
            <a:ext cx="318966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r>
              <a:rPr lang="cs-CZ" sz="1800" dirty="0">
                <a:solidFill>
                  <a:prstClr val="black"/>
                </a:solidFill>
                <a:latin typeface="Trebuchet MS"/>
              </a:rPr>
              <a:t>EPSP šířící se po dendritu</a:t>
            </a:r>
          </a:p>
        </p:txBody>
      </p:sp>
      <p:grpSp>
        <p:nvGrpSpPr>
          <p:cNvPr id="4" name="Skupina 3"/>
          <p:cNvGrpSpPr/>
          <p:nvPr/>
        </p:nvGrpSpPr>
        <p:grpSpPr>
          <a:xfrm>
            <a:off x="1878807" y="2665538"/>
            <a:ext cx="2467689" cy="2296822"/>
            <a:chOff x="354806" y="2665538"/>
            <a:chExt cx="2467689" cy="2296822"/>
          </a:xfrm>
        </p:grpSpPr>
        <p:sp>
          <p:nvSpPr>
            <p:cNvPr id="26" name="TextovéPole 25"/>
            <p:cNvSpPr txBox="1"/>
            <p:nvPr/>
          </p:nvSpPr>
          <p:spPr>
            <a:xfrm>
              <a:off x="1835696" y="3429000"/>
              <a:ext cx="72008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r>
                <a:rPr lang="cs-CZ" sz="1800" dirty="0">
                  <a:solidFill>
                    <a:prstClr val="black"/>
                  </a:solidFill>
                  <a:latin typeface="Trebuchet MS"/>
                </a:rPr>
                <a:t>axon</a:t>
              </a:r>
            </a:p>
          </p:txBody>
        </p:sp>
        <p:grpSp>
          <p:nvGrpSpPr>
            <p:cNvPr id="45" name="Skupina 44"/>
            <p:cNvGrpSpPr/>
            <p:nvPr/>
          </p:nvGrpSpPr>
          <p:grpSpPr>
            <a:xfrm>
              <a:off x="354806" y="2665538"/>
              <a:ext cx="2467689" cy="2296822"/>
              <a:chOff x="354806" y="2665538"/>
              <a:chExt cx="2467689" cy="2296822"/>
            </a:xfrm>
          </p:grpSpPr>
          <p:grpSp>
            <p:nvGrpSpPr>
              <p:cNvPr id="9" name="Skupina 8"/>
              <p:cNvGrpSpPr/>
              <p:nvPr/>
            </p:nvGrpSpPr>
            <p:grpSpPr>
              <a:xfrm rot="171859">
                <a:off x="1277441" y="3182449"/>
                <a:ext cx="679151" cy="1691492"/>
                <a:chOff x="6218627" y="-164582"/>
                <a:chExt cx="633009" cy="1794063"/>
              </a:xfrm>
            </p:grpSpPr>
            <p:sp>
              <p:nvSpPr>
                <p:cNvPr id="16" name="Volný tvar 15"/>
                <p:cNvSpPr/>
                <p:nvPr/>
              </p:nvSpPr>
              <p:spPr>
                <a:xfrm>
                  <a:off x="6219153" y="-138350"/>
                  <a:ext cx="622841" cy="1765132"/>
                </a:xfrm>
                <a:custGeom>
                  <a:avLst/>
                  <a:gdLst>
                    <a:gd name="connsiteX0" fmla="*/ 214436 w 627154"/>
                    <a:gd name="connsiteY0" fmla="*/ 19061 h 582586"/>
                    <a:gd name="connsiteX1" fmla="*/ 214436 w 627154"/>
                    <a:gd name="connsiteY1" fmla="*/ 327405 h 582586"/>
                    <a:gd name="connsiteX2" fmla="*/ 86845 w 627154"/>
                    <a:gd name="connsiteY2" fmla="*/ 444363 h 582586"/>
                    <a:gd name="connsiteX3" fmla="*/ 23050 w 627154"/>
                    <a:gd name="connsiteY3" fmla="*/ 465628 h 582586"/>
                    <a:gd name="connsiteX4" fmla="*/ 23050 w 627154"/>
                    <a:gd name="connsiteY4" fmla="*/ 561321 h 582586"/>
                    <a:gd name="connsiteX5" fmla="*/ 299496 w 627154"/>
                    <a:gd name="connsiteY5" fmla="*/ 582586 h 582586"/>
                    <a:gd name="connsiteX6" fmla="*/ 586575 w 627154"/>
                    <a:gd name="connsiteY6" fmla="*/ 561321 h 582586"/>
                    <a:gd name="connsiteX7" fmla="*/ 618473 w 627154"/>
                    <a:gd name="connsiteY7" fmla="*/ 540056 h 582586"/>
                    <a:gd name="connsiteX8" fmla="*/ 522780 w 627154"/>
                    <a:gd name="connsiteY8" fmla="*/ 454996 h 582586"/>
                    <a:gd name="connsiteX9" fmla="*/ 352659 w 627154"/>
                    <a:gd name="connsiteY9" fmla="*/ 338038 h 582586"/>
                    <a:gd name="connsiteX10" fmla="*/ 310129 w 627154"/>
                    <a:gd name="connsiteY10" fmla="*/ 61591 h 582586"/>
                    <a:gd name="connsiteX11" fmla="*/ 214436 w 627154"/>
                    <a:gd name="connsiteY11" fmla="*/ 19061 h 582586"/>
                    <a:gd name="connsiteX0" fmla="*/ 214436 w 625293"/>
                    <a:gd name="connsiteY0" fmla="*/ 19061 h 582586"/>
                    <a:gd name="connsiteX1" fmla="*/ 214436 w 625293"/>
                    <a:gd name="connsiteY1" fmla="*/ 327405 h 582586"/>
                    <a:gd name="connsiteX2" fmla="*/ 86845 w 625293"/>
                    <a:gd name="connsiteY2" fmla="*/ 444363 h 582586"/>
                    <a:gd name="connsiteX3" fmla="*/ 23050 w 625293"/>
                    <a:gd name="connsiteY3" fmla="*/ 465628 h 582586"/>
                    <a:gd name="connsiteX4" fmla="*/ 23050 w 625293"/>
                    <a:gd name="connsiteY4" fmla="*/ 561321 h 582586"/>
                    <a:gd name="connsiteX5" fmla="*/ 299496 w 625293"/>
                    <a:gd name="connsiteY5" fmla="*/ 582586 h 582586"/>
                    <a:gd name="connsiteX6" fmla="*/ 586575 w 625293"/>
                    <a:gd name="connsiteY6" fmla="*/ 561321 h 582586"/>
                    <a:gd name="connsiteX7" fmla="*/ 618473 w 625293"/>
                    <a:gd name="connsiteY7" fmla="*/ 540056 h 582586"/>
                    <a:gd name="connsiteX8" fmla="*/ 548974 w 625293"/>
                    <a:gd name="connsiteY8" fmla="*/ 433565 h 582586"/>
                    <a:gd name="connsiteX9" fmla="*/ 352659 w 625293"/>
                    <a:gd name="connsiteY9" fmla="*/ 338038 h 582586"/>
                    <a:gd name="connsiteX10" fmla="*/ 310129 w 625293"/>
                    <a:gd name="connsiteY10" fmla="*/ 61591 h 582586"/>
                    <a:gd name="connsiteX11" fmla="*/ 214436 w 625293"/>
                    <a:gd name="connsiteY11" fmla="*/ 19061 h 582586"/>
                    <a:gd name="connsiteX0" fmla="*/ 214436 w 623733"/>
                    <a:gd name="connsiteY0" fmla="*/ 19061 h 582586"/>
                    <a:gd name="connsiteX1" fmla="*/ 214436 w 623733"/>
                    <a:gd name="connsiteY1" fmla="*/ 327405 h 582586"/>
                    <a:gd name="connsiteX2" fmla="*/ 86845 w 623733"/>
                    <a:gd name="connsiteY2" fmla="*/ 444363 h 582586"/>
                    <a:gd name="connsiteX3" fmla="*/ 23050 w 623733"/>
                    <a:gd name="connsiteY3" fmla="*/ 465628 h 582586"/>
                    <a:gd name="connsiteX4" fmla="*/ 23050 w 623733"/>
                    <a:gd name="connsiteY4" fmla="*/ 561321 h 582586"/>
                    <a:gd name="connsiteX5" fmla="*/ 299496 w 623733"/>
                    <a:gd name="connsiteY5" fmla="*/ 582586 h 582586"/>
                    <a:gd name="connsiteX6" fmla="*/ 586575 w 623733"/>
                    <a:gd name="connsiteY6" fmla="*/ 561321 h 582586"/>
                    <a:gd name="connsiteX7" fmla="*/ 616091 w 623733"/>
                    <a:gd name="connsiteY7" fmla="*/ 509100 h 582586"/>
                    <a:gd name="connsiteX8" fmla="*/ 548974 w 623733"/>
                    <a:gd name="connsiteY8" fmla="*/ 433565 h 582586"/>
                    <a:gd name="connsiteX9" fmla="*/ 352659 w 623733"/>
                    <a:gd name="connsiteY9" fmla="*/ 338038 h 582586"/>
                    <a:gd name="connsiteX10" fmla="*/ 310129 w 623733"/>
                    <a:gd name="connsiteY10" fmla="*/ 61591 h 582586"/>
                    <a:gd name="connsiteX11" fmla="*/ 214436 w 623733"/>
                    <a:gd name="connsiteY11" fmla="*/ 19061 h 582586"/>
                    <a:gd name="connsiteX0" fmla="*/ 215398 w 624695"/>
                    <a:gd name="connsiteY0" fmla="*/ 19061 h 582586"/>
                    <a:gd name="connsiteX1" fmla="*/ 215398 w 624695"/>
                    <a:gd name="connsiteY1" fmla="*/ 327405 h 582586"/>
                    <a:gd name="connsiteX2" fmla="*/ 109239 w 624695"/>
                    <a:gd name="connsiteY2" fmla="*/ 437219 h 582586"/>
                    <a:gd name="connsiteX3" fmla="*/ 24012 w 624695"/>
                    <a:gd name="connsiteY3" fmla="*/ 465628 h 582586"/>
                    <a:gd name="connsiteX4" fmla="*/ 24012 w 624695"/>
                    <a:gd name="connsiteY4" fmla="*/ 561321 h 582586"/>
                    <a:gd name="connsiteX5" fmla="*/ 300458 w 624695"/>
                    <a:gd name="connsiteY5" fmla="*/ 582586 h 582586"/>
                    <a:gd name="connsiteX6" fmla="*/ 587537 w 624695"/>
                    <a:gd name="connsiteY6" fmla="*/ 561321 h 582586"/>
                    <a:gd name="connsiteX7" fmla="*/ 617053 w 624695"/>
                    <a:gd name="connsiteY7" fmla="*/ 509100 h 582586"/>
                    <a:gd name="connsiteX8" fmla="*/ 549936 w 624695"/>
                    <a:gd name="connsiteY8" fmla="*/ 433565 h 582586"/>
                    <a:gd name="connsiteX9" fmla="*/ 353621 w 624695"/>
                    <a:gd name="connsiteY9" fmla="*/ 338038 h 582586"/>
                    <a:gd name="connsiteX10" fmla="*/ 311091 w 624695"/>
                    <a:gd name="connsiteY10" fmla="*/ 61591 h 582586"/>
                    <a:gd name="connsiteX11" fmla="*/ 215398 w 624695"/>
                    <a:gd name="connsiteY11" fmla="*/ 19061 h 582586"/>
                    <a:gd name="connsiteX0" fmla="*/ 213545 w 622842"/>
                    <a:gd name="connsiteY0" fmla="*/ 19061 h 582586"/>
                    <a:gd name="connsiteX1" fmla="*/ 213545 w 622842"/>
                    <a:gd name="connsiteY1" fmla="*/ 327405 h 582586"/>
                    <a:gd name="connsiteX2" fmla="*/ 107386 w 622842"/>
                    <a:gd name="connsiteY2" fmla="*/ 437219 h 582586"/>
                    <a:gd name="connsiteX3" fmla="*/ 26921 w 622842"/>
                    <a:gd name="connsiteY3" fmla="*/ 479916 h 582586"/>
                    <a:gd name="connsiteX4" fmla="*/ 22159 w 622842"/>
                    <a:gd name="connsiteY4" fmla="*/ 561321 h 582586"/>
                    <a:gd name="connsiteX5" fmla="*/ 298605 w 622842"/>
                    <a:gd name="connsiteY5" fmla="*/ 582586 h 582586"/>
                    <a:gd name="connsiteX6" fmla="*/ 585684 w 622842"/>
                    <a:gd name="connsiteY6" fmla="*/ 561321 h 582586"/>
                    <a:gd name="connsiteX7" fmla="*/ 615200 w 622842"/>
                    <a:gd name="connsiteY7" fmla="*/ 509100 h 582586"/>
                    <a:gd name="connsiteX8" fmla="*/ 548083 w 622842"/>
                    <a:gd name="connsiteY8" fmla="*/ 433565 h 582586"/>
                    <a:gd name="connsiteX9" fmla="*/ 351768 w 622842"/>
                    <a:gd name="connsiteY9" fmla="*/ 338038 h 582586"/>
                    <a:gd name="connsiteX10" fmla="*/ 309238 w 622842"/>
                    <a:gd name="connsiteY10" fmla="*/ 61591 h 582586"/>
                    <a:gd name="connsiteX11" fmla="*/ 213545 w 622842"/>
                    <a:gd name="connsiteY11" fmla="*/ 19061 h 582586"/>
                    <a:gd name="connsiteX0" fmla="*/ 213545 w 622842"/>
                    <a:gd name="connsiteY0" fmla="*/ 27533 h 591058"/>
                    <a:gd name="connsiteX1" fmla="*/ 213545 w 622842"/>
                    <a:gd name="connsiteY1" fmla="*/ 335877 h 591058"/>
                    <a:gd name="connsiteX2" fmla="*/ 107386 w 622842"/>
                    <a:gd name="connsiteY2" fmla="*/ 445691 h 591058"/>
                    <a:gd name="connsiteX3" fmla="*/ 26921 w 622842"/>
                    <a:gd name="connsiteY3" fmla="*/ 488388 h 591058"/>
                    <a:gd name="connsiteX4" fmla="*/ 22159 w 622842"/>
                    <a:gd name="connsiteY4" fmla="*/ 569793 h 591058"/>
                    <a:gd name="connsiteX5" fmla="*/ 298605 w 622842"/>
                    <a:gd name="connsiteY5" fmla="*/ 591058 h 591058"/>
                    <a:gd name="connsiteX6" fmla="*/ 585684 w 622842"/>
                    <a:gd name="connsiteY6" fmla="*/ 569793 h 591058"/>
                    <a:gd name="connsiteX7" fmla="*/ 615200 w 622842"/>
                    <a:gd name="connsiteY7" fmla="*/ 517572 h 591058"/>
                    <a:gd name="connsiteX8" fmla="*/ 548083 w 622842"/>
                    <a:gd name="connsiteY8" fmla="*/ 442037 h 591058"/>
                    <a:gd name="connsiteX9" fmla="*/ 351768 w 622842"/>
                    <a:gd name="connsiteY9" fmla="*/ 346510 h 591058"/>
                    <a:gd name="connsiteX10" fmla="*/ 311619 w 622842"/>
                    <a:gd name="connsiteY10" fmla="*/ 46251 h 591058"/>
                    <a:gd name="connsiteX11" fmla="*/ 213545 w 622842"/>
                    <a:gd name="connsiteY11" fmla="*/ 27533 h 591058"/>
                    <a:gd name="connsiteX0" fmla="*/ 213545 w 622842"/>
                    <a:gd name="connsiteY0" fmla="*/ 16552 h 580077"/>
                    <a:gd name="connsiteX1" fmla="*/ 213545 w 622842"/>
                    <a:gd name="connsiteY1" fmla="*/ 324896 h 580077"/>
                    <a:gd name="connsiteX2" fmla="*/ 107386 w 622842"/>
                    <a:gd name="connsiteY2" fmla="*/ 434710 h 580077"/>
                    <a:gd name="connsiteX3" fmla="*/ 26921 w 622842"/>
                    <a:gd name="connsiteY3" fmla="*/ 477407 h 580077"/>
                    <a:gd name="connsiteX4" fmla="*/ 22159 w 622842"/>
                    <a:gd name="connsiteY4" fmla="*/ 558812 h 580077"/>
                    <a:gd name="connsiteX5" fmla="*/ 298605 w 622842"/>
                    <a:gd name="connsiteY5" fmla="*/ 580077 h 580077"/>
                    <a:gd name="connsiteX6" fmla="*/ 585684 w 622842"/>
                    <a:gd name="connsiteY6" fmla="*/ 558812 h 580077"/>
                    <a:gd name="connsiteX7" fmla="*/ 615200 w 622842"/>
                    <a:gd name="connsiteY7" fmla="*/ 506591 h 580077"/>
                    <a:gd name="connsiteX8" fmla="*/ 548083 w 622842"/>
                    <a:gd name="connsiteY8" fmla="*/ 431056 h 580077"/>
                    <a:gd name="connsiteX9" fmla="*/ 351768 w 622842"/>
                    <a:gd name="connsiteY9" fmla="*/ 335529 h 580077"/>
                    <a:gd name="connsiteX10" fmla="*/ 311619 w 622842"/>
                    <a:gd name="connsiteY10" fmla="*/ 35270 h 580077"/>
                    <a:gd name="connsiteX11" fmla="*/ 213545 w 622842"/>
                    <a:gd name="connsiteY11" fmla="*/ 16552 h 580077"/>
                    <a:gd name="connsiteX0" fmla="*/ 213545 w 622842"/>
                    <a:gd name="connsiteY0" fmla="*/ 18793 h 582318"/>
                    <a:gd name="connsiteX1" fmla="*/ 213545 w 622842"/>
                    <a:gd name="connsiteY1" fmla="*/ 327137 h 582318"/>
                    <a:gd name="connsiteX2" fmla="*/ 107386 w 622842"/>
                    <a:gd name="connsiteY2" fmla="*/ 436951 h 582318"/>
                    <a:gd name="connsiteX3" fmla="*/ 26921 w 622842"/>
                    <a:gd name="connsiteY3" fmla="*/ 479648 h 582318"/>
                    <a:gd name="connsiteX4" fmla="*/ 22159 w 622842"/>
                    <a:gd name="connsiteY4" fmla="*/ 561053 h 582318"/>
                    <a:gd name="connsiteX5" fmla="*/ 298605 w 622842"/>
                    <a:gd name="connsiteY5" fmla="*/ 582318 h 582318"/>
                    <a:gd name="connsiteX6" fmla="*/ 585684 w 622842"/>
                    <a:gd name="connsiteY6" fmla="*/ 561053 h 582318"/>
                    <a:gd name="connsiteX7" fmla="*/ 615200 w 622842"/>
                    <a:gd name="connsiteY7" fmla="*/ 508832 h 582318"/>
                    <a:gd name="connsiteX8" fmla="*/ 548083 w 622842"/>
                    <a:gd name="connsiteY8" fmla="*/ 433297 h 582318"/>
                    <a:gd name="connsiteX9" fmla="*/ 351768 w 622842"/>
                    <a:gd name="connsiteY9" fmla="*/ 337770 h 582318"/>
                    <a:gd name="connsiteX10" fmla="*/ 311619 w 622842"/>
                    <a:gd name="connsiteY10" fmla="*/ 37511 h 582318"/>
                    <a:gd name="connsiteX11" fmla="*/ 213545 w 622842"/>
                    <a:gd name="connsiteY11" fmla="*/ 18793 h 582318"/>
                    <a:gd name="connsiteX0" fmla="*/ 206401 w 622842"/>
                    <a:gd name="connsiteY0" fmla="*/ 35975 h 582831"/>
                    <a:gd name="connsiteX1" fmla="*/ 213545 w 622842"/>
                    <a:gd name="connsiteY1" fmla="*/ 327650 h 582831"/>
                    <a:gd name="connsiteX2" fmla="*/ 107386 w 622842"/>
                    <a:gd name="connsiteY2" fmla="*/ 437464 h 582831"/>
                    <a:gd name="connsiteX3" fmla="*/ 26921 w 622842"/>
                    <a:gd name="connsiteY3" fmla="*/ 480161 h 582831"/>
                    <a:gd name="connsiteX4" fmla="*/ 22159 w 622842"/>
                    <a:gd name="connsiteY4" fmla="*/ 561566 h 582831"/>
                    <a:gd name="connsiteX5" fmla="*/ 298605 w 622842"/>
                    <a:gd name="connsiteY5" fmla="*/ 582831 h 582831"/>
                    <a:gd name="connsiteX6" fmla="*/ 585684 w 622842"/>
                    <a:gd name="connsiteY6" fmla="*/ 561566 h 582831"/>
                    <a:gd name="connsiteX7" fmla="*/ 615200 w 622842"/>
                    <a:gd name="connsiteY7" fmla="*/ 509345 h 582831"/>
                    <a:gd name="connsiteX8" fmla="*/ 548083 w 622842"/>
                    <a:gd name="connsiteY8" fmla="*/ 433810 h 582831"/>
                    <a:gd name="connsiteX9" fmla="*/ 351768 w 622842"/>
                    <a:gd name="connsiteY9" fmla="*/ 338283 h 582831"/>
                    <a:gd name="connsiteX10" fmla="*/ 311619 w 622842"/>
                    <a:gd name="connsiteY10" fmla="*/ 38024 h 582831"/>
                    <a:gd name="connsiteX11" fmla="*/ 206401 w 622842"/>
                    <a:gd name="connsiteY11" fmla="*/ 35975 h 582831"/>
                    <a:gd name="connsiteX0" fmla="*/ 206401 w 622842"/>
                    <a:gd name="connsiteY0" fmla="*/ 21605 h 568461"/>
                    <a:gd name="connsiteX1" fmla="*/ 213545 w 622842"/>
                    <a:gd name="connsiteY1" fmla="*/ 313280 h 568461"/>
                    <a:gd name="connsiteX2" fmla="*/ 107386 w 622842"/>
                    <a:gd name="connsiteY2" fmla="*/ 423094 h 568461"/>
                    <a:gd name="connsiteX3" fmla="*/ 26921 w 622842"/>
                    <a:gd name="connsiteY3" fmla="*/ 465791 h 568461"/>
                    <a:gd name="connsiteX4" fmla="*/ 22159 w 622842"/>
                    <a:gd name="connsiteY4" fmla="*/ 547196 h 568461"/>
                    <a:gd name="connsiteX5" fmla="*/ 298605 w 622842"/>
                    <a:gd name="connsiteY5" fmla="*/ 568461 h 568461"/>
                    <a:gd name="connsiteX6" fmla="*/ 585684 w 622842"/>
                    <a:gd name="connsiteY6" fmla="*/ 547196 h 568461"/>
                    <a:gd name="connsiteX7" fmla="*/ 615200 w 622842"/>
                    <a:gd name="connsiteY7" fmla="*/ 494975 h 568461"/>
                    <a:gd name="connsiteX8" fmla="*/ 548083 w 622842"/>
                    <a:gd name="connsiteY8" fmla="*/ 419440 h 568461"/>
                    <a:gd name="connsiteX9" fmla="*/ 351768 w 622842"/>
                    <a:gd name="connsiteY9" fmla="*/ 323913 h 568461"/>
                    <a:gd name="connsiteX10" fmla="*/ 311619 w 622842"/>
                    <a:gd name="connsiteY10" fmla="*/ 23654 h 568461"/>
                    <a:gd name="connsiteX11" fmla="*/ 206401 w 622842"/>
                    <a:gd name="connsiteY11" fmla="*/ 21605 h 568461"/>
                    <a:gd name="connsiteX0" fmla="*/ 206401 w 622842"/>
                    <a:gd name="connsiteY0" fmla="*/ 7945 h 554801"/>
                    <a:gd name="connsiteX1" fmla="*/ 213545 w 622842"/>
                    <a:gd name="connsiteY1" fmla="*/ 299620 h 554801"/>
                    <a:gd name="connsiteX2" fmla="*/ 107386 w 622842"/>
                    <a:gd name="connsiteY2" fmla="*/ 409434 h 554801"/>
                    <a:gd name="connsiteX3" fmla="*/ 26921 w 622842"/>
                    <a:gd name="connsiteY3" fmla="*/ 452131 h 554801"/>
                    <a:gd name="connsiteX4" fmla="*/ 22159 w 622842"/>
                    <a:gd name="connsiteY4" fmla="*/ 533536 h 554801"/>
                    <a:gd name="connsiteX5" fmla="*/ 298605 w 622842"/>
                    <a:gd name="connsiteY5" fmla="*/ 554801 h 554801"/>
                    <a:gd name="connsiteX6" fmla="*/ 585684 w 622842"/>
                    <a:gd name="connsiteY6" fmla="*/ 533536 h 554801"/>
                    <a:gd name="connsiteX7" fmla="*/ 615200 w 622842"/>
                    <a:gd name="connsiteY7" fmla="*/ 481315 h 554801"/>
                    <a:gd name="connsiteX8" fmla="*/ 548083 w 622842"/>
                    <a:gd name="connsiteY8" fmla="*/ 405780 h 554801"/>
                    <a:gd name="connsiteX9" fmla="*/ 351768 w 622842"/>
                    <a:gd name="connsiteY9" fmla="*/ 310253 h 554801"/>
                    <a:gd name="connsiteX10" fmla="*/ 311619 w 622842"/>
                    <a:gd name="connsiteY10" fmla="*/ 9994 h 554801"/>
                    <a:gd name="connsiteX11" fmla="*/ 206401 w 622842"/>
                    <a:gd name="connsiteY11" fmla="*/ 7945 h 554801"/>
                    <a:gd name="connsiteX0" fmla="*/ 206401 w 622842"/>
                    <a:gd name="connsiteY0" fmla="*/ 1197321 h 1744177"/>
                    <a:gd name="connsiteX1" fmla="*/ 213545 w 622842"/>
                    <a:gd name="connsiteY1" fmla="*/ 1488996 h 1744177"/>
                    <a:gd name="connsiteX2" fmla="*/ 107386 w 622842"/>
                    <a:gd name="connsiteY2" fmla="*/ 1598810 h 1744177"/>
                    <a:gd name="connsiteX3" fmla="*/ 26921 w 622842"/>
                    <a:gd name="connsiteY3" fmla="*/ 1641507 h 1744177"/>
                    <a:gd name="connsiteX4" fmla="*/ 22159 w 622842"/>
                    <a:gd name="connsiteY4" fmla="*/ 1722912 h 1744177"/>
                    <a:gd name="connsiteX5" fmla="*/ 298605 w 622842"/>
                    <a:gd name="connsiteY5" fmla="*/ 1744177 h 1744177"/>
                    <a:gd name="connsiteX6" fmla="*/ 585684 w 622842"/>
                    <a:gd name="connsiteY6" fmla="*/ 1722912 h 1744177"/>
                    <a:gd name="connsiteX7" fmla="*/ 615200 w 622842"/>
                    <a:gd name="connsiteY7" fmla="*/ 1670691 h 1744177"/>
                    <a:gd name="connsiteX8" fmla="*/ 548083 w 622842"/>
                    <a:gd name="connsiteY8" fmla="*/ 1595156 h 1744177"/>
                    <a:gd name="connsiteX9" fmla="*/ 351768 w 622842"/>
                    <a:gd name="connsiteY9" fmla="*/ 1499629 h 1744177"/>
                    <a:gd name="connsiteX10" fmla="*/ 273243 w 622842"/>
                    <a:gd name="connsiteY10" fmla="*/ 288 h 1744177"/>
                    <a:gd name="connsiteX11" fmla="*/ 206401 w 622842"/>
                    <a:gd name="connsiteY11" fmla="*/ 1197321 h 1744177"/>
                    <a:gd name="connsiteX0" fmla="*/ 234310 w 622842"/>
                    <a:gd name="connsiteY0" fmla="*/ 1160447 h 1746298"/>
                    <a:gd name="connsiteX1" fmla="*/ 213545 w 622842"/>
                    <a:gd name="connsiteY1" fmla="*/ 1491117 h 1746298"/>
                    <a:gd name="connsiteX2" fmla="*/ 107386 w 622842"/>
                    <a:gd name="connsiteY2" fmla="*/ 1600931 h 1746298"/>
                    <a:gd name="connsiteX3" fmla="*/ 26921 w 622842"/>
                    <a:gd name="connsiteY3" fmla="*/ 1643628 h 1746298"/>
                    <a:gd name="connsiteX4" fmla="*/ 22159 w 622842"/>
                    <a:gd name="connsiteY4" fmla="*/ 1725033 h 1746298"/>
                    <a:gd name="connsiteX5" fmla="*/ 298605 w 622842"/>
                    <a:gd name="connsiteY5" fmla="*/ 1746298 h 1746298"/>
                    <a:gd name="connsiteX6" fmla="*/ 585684 w 622842"/>
                    <a:gd name="connsiteY6" fmla="*/ 1725033 h 1746298"/>
                    <a:gd name="connsiteX7" fmla="*/ 615200 w 622842"/>
                    <a:gd name="connsiteY7" fmla="*/ 1672812 h 1746298"/>
                    <a:gd name="connsiteX8" fmla="*/ 548083 w 622842"/>
                    <a:gd name="connsiteY8" fmla="*/ 1597277 h 1746298"/>
                    <a:gd name="connsiteX9" fmla="*/ 351768 w 622842"/>
                    <a:gd name="connsiteY9" fmla="*/ 1501750 h 1746298"/>
                    <a:gd name="connsiteX10" fmla="*/ 273243 w 622842"/>
                    <a:gd name="connsiteY10" fmla="*/ 2409 h 1746298"/>
                    <a:gd name="connsiteX11" fmla="*/ 234310 w 622842"/>
                    <a:gd name="connsiteY11" fmla="*/ 1160447 h 1746298"/>
                    <a:gd name="connsiteX0" fmla="*/ 234310 w 622842"/>
                    <a:gd name="connsiteY0" fmla="*/ 1315626 h 1901477"/>
                    <a:gd name="connsiteX1" fmla="*/ 213545 w 622842"/>
                    <a:gd name="connsiteY1" fmla="*/ 1646296 h 1901477"/>
                    <a:gd name="connsiteX2" fmla="*/ 107386 w 622842"/>
                    <a:gd name="connsiteY2" fmla="*/ 1756110 h 1901477"/>
                    <a:gd name="connsiteX3" fmla="*/ 26921 w 622842"/>
                    <a:gd name="connsiteY3" fmla="*/ 1798807 h 1901477"/>
                    <a:gd name="connsiteX4" fmla="*/ 22159 w 622842"/>
                    <a:gd name="connsiteY4" fmla="*/ 1880212 h 1901477"/>
                    <a:gd name="connsiteX5" fmla="*/ 298605 w 622842"/>
                    <a:gd name="connsiteY5" fmla="*/ 1901477 h 1901477"/>
                    <a:gd name="connsiteX6" fmla="*/ 585684 w 622842"/>
                    <a:gd name="connsiteY6" fmla="*/ 1880212 h 1901477"/>
                    <a:gd name="connsiteX7" fmla="*/ 615200 w 622842"/>
                    <a:gd name="connsiteY7" fmla="*/ 1827991 h 1901477"/>
                    <a:gd name="connsiteX8" fmla="*/ 548083 w 622842"/>
                    <a:gd name="connsiteY8" fmla="*/ 1752456 h 1901477"/>
                    <a:gd name="connsiteX9" fmla="*/ 351768 w 622842"/>
                    <a:gd name="connsiteY9" fmla="*/ 1656929 h 1901477"/>
                    <a:gd name="connsiteX10" fmla="*/ 273243 w 622842"/>
                    <a:gd name="connsiteY10" fmla="*/ 157588 h 1901477"/>
                    <a:gd name="connsiteX11" fmla="*/ 147355 w 622842"/>
                    <a:gd name="connsiteY11" fmla="*/ 175730 h 1901477"/>
                    <a:gd name="connsiteX12" fmla="*/ 234310 w 622842"/>
                    <a:gd name="connsiteY12" fmla="*/ 1315626 h 1901477"/>
                    <a:gd name="connsiteX0" fmla="*/ 234310 w 622842"/>
                    <a:gd name="connsiteY0" fmla="*/ 1270233 h 1856084"/>
                    <a:gd name="connsiteX1" fmla="*/ 213545 w 622842"/>
                    <a:gd name="connsiteY1" fmla="*/ 1600903 h 1856084"/>
                    <a:gd name="connsiteX2" fmla="*/ 107386 w 622842"/>
                    <a:gd name="connsiteY2" fmla="*/ 1710717 h 1856084"/>
                    <a:gd name="connsiteX3" fmla="*/ 26921 w 622842"/>
                    <a:gd name="connsiteY3" fmla="*/ 1753414 h 1856084"/>
                    <a:gd name="connsiteX4" fmla="*/ 22159 w 622842"/>
                    <a:gd name="connsiteY4" fmla="*/ 1834819 h 1856084"/>
                    <a:gd name="connsiteX5" fmla="*/ 298605 w 622842"/>
                    <a:gd name="connsiteY5" fmla="*/ 1856084 h 1856084"/>
                    <a:gd name="connsiteX6" fmla="*/ 585684 w 622842"/>
                    <a:gd name="connsiteY6" fmla="*/ 1834819 h 1856084"/>
                    <a:gd name="connsiteX7" fmla="*/ 615200 w 622842"/>
                    <a:gd name="connsiteY7" fmla="*/ 1782598 h 1856084"/>
                    <a:gd name="connsiteX8" fmla="*/ 548083 w 622842"/>
                    <a:gd name="connsiteY8" fmla="*/ 1707063 h 1856084"/>
                    <a:gd name="connsiteX9" fmla="*/ 351768 w 622842"/>
                    <a:gd name="connsiteY9" fmla="*/ 1611536 h 1856084"/>
                    <a:gd name="connsiteX10" fmla="*/ 273243 w 622842"/>
                    <a:gd name="connsiteY10" fmla="*/ 112195 h 1856084"/>
                    <a:gd name="connsiteX11" fmla="*/ 224107 w 622842"/>
                    <a:gd name="connsiteY11" fmla="*/ 110841 h 1856084"/>
                    <a:gd name="connsiteX12" fmla="*/ 147355 w 622842"/>
                    <a:gd name="connsiteY12" fmla="*/ 130337 h 1856084"/>
                    <a:gd name="connsiteX13" fmla="*/ 234310 w 622842"/>
                    <a:gd name="connsiteY13" fmla="*/ 1270233 h 1856084"/>
                    <a:gd name="connsiteX0" fmla="*/ 234310 w 622842"/>
                    <a:gd name="connsiteY0" fmla="*/ 1270232 h 1856083"/>
                    <a:gd name="connsiteX1" fmla="*/ 213545 w 622842"/>
                    <a:gd name="connsiteY1" fmla="*/ 1600902 h 1856083"/>
                    <a:gd name="connsiteX2" fmla="*/ 107386 w 622842"/>
                    <a:gd name="connsiteY2" fmla="*/ 1710716 h 1856083"/>
                    <a:gd name="connsiteX3" fmla="*/ 26921 w 622842"/>
                    <a:gd name="connsiteY3" fmla="*/ 1753413 h 1856083"/>
                    <a:gd name="connsiteX4" fmla="*/ 22159 w 622842"/>
                    <a:gd name="connsiteY4" fmla="*/ 1834818 h 1856083"/>
                    <a:gd name="connsiteX5" fmla="*/ 298605 w 622842"/>
                    <a:gd name="connsiteY5" fmla="*/ 1856083 h 1856083"/>
                    <a:gd name="connsiteX6" fmla="*/ 585684 w 622842"/>
                    <a:gd name="connsiteY6" fmla="*/ 1834818 h 1856083"/>
                    <a:gd name="connsiteX7" fmla="*/ 615200 w 622842"/>
                    <a:gd name="connsiteY7" fmla="*/ 1782597 h 1856083"/>
                    <a:gd name="connsiteX8" fmla="*/ 548083 w 622842"/>
                    <a:gd name="connsiteY8" fmla="*/ 1707062 h 1856083"/>
                    <a:gd name="connsiteX9" fmla="*/ 351768 w 622842"/>
                    <a:gd name="connsiteY9" fmla="*/ 1611535 h 1856083"/>
                    <a:gd name="connsiteX10" fmla="*/ 273243 w 622842"/>
                    <a:gd name="connsiteY10" fmla="*/ 112194 h 1856083"/>
                    <a:gd name="connsiteX11" fmla="*/ 224107 w 622842"/>
                    <a:gd name="connsiteY11" fmla="*/ 110840 h 1856083"/>
                    <a:gd name="connsiteX12" fmla="*/ 147355 w 622842"/>
                    <a:gd name="connsiteY12" fmla="*/ 130336 h 1856083"/>
                    <a:gd name="connsiteX13" fmla="*/ 234310 w 622842"/>
                    <a:gd name="connsiteY13" fmla="*/ 1270232 h 1856083"/>
                    <a:gd name="connsiteX0" fmla="*/ 234310 w 622842"/>
                    <a:gd name="connsiteY0" fmla="*/ 1270232 h 1856083"/>
                    <a:gd name="connsiteX1" fmla="*/ 213545 w 622842"/>
                    <a:gd name="connsiteY1" fmla="*/ 1600902 h 1856083"/>
                    <a:gd name="connsiteX2" fmla="*/ 107386 w 622842"/>
                    <a:gd name="connsiteY2" fmla="*/ 1710716 h 1856083"/>
                    <a:gd name="connsiteX3" fmla="*/ 26921 w 622842"/>
                    <a:gd name="connsiteY3" fmla="*/ 1753413 h 1856083"/>
                    <a:gd name="connsiteX4" fmla="*/ 22159 w 622842"/>
                    <a:gd name="connsiteY4" fmla="*/ 1834818 h 1856083"/>
                    <a:gd name="connsiteX5" fmla="*/ 298605 w 622842"/>
                    <a:gd name="connsiteY5" fmla="*/ 1856083 h 1856083"/>
                    <a:gd name="connsiteX6" fmla="*/ 585684 w 622842"/>
                    <a:gd name="connsiteY6" fmla="*/ 1834818 h 1856083"/>
                    <a:gd name="connsiteX7" fmla="*/ 615200 w 622842"/>
                    <a:gd name="connsiteY7" fmla="*/ 1782597 h 1856083"/>
                    <a:gd name="connsiteX8" fmla="*/ 548083 w 622842"/>
                    <a:gd name="connsiteY8" fmla="*/ 1707062 h 1856083"/>
                    <a:gd name="connsiteX9" fmla="*/ 351768 w 622842"/>
                    <a:gd name="connsiteY9" fmla="*/ 1611535 h 1856083"/>
                    <a:gd name="connsiteX10" fmla="*/ 273243 w 622842"/>
                    <a:gd name="connsiteY10" fmla="*/ 112194 h 1856083"/>
                    <a:gd name="connsiteX11" fmla="*/ 224107 w 622842"/>
                    <a:gd name="connsiteY11" fmla="*/ 110840 h 1856083"/>
                    <a:gd name="connsiteX12" fmla="*/ 147355 w 622842"/>
                    <a:gd name="connsiteY12" fmla="*/ 130336 h 1856083"/>
                    <a:gd name="connsiteX13" fmla="*/ 234310 w 622842"/>
                    <a:gd name="connsiteY13" fmla="*/ 1270232 h 1856083"/>
                    <a:gd name="connsiteX0" fmla="*/ 234310 w 622842"/>
                    <a:gd name="connsiteY0" fmla="*/ 1179280 h 1765131"/>
                    <a:gd name="connsiteX1" fmla="*/ 213545 w 622842"/>
                    <a:gd name="connsiteY1" fmla="*/ 1509950 h 1765131"/>
                    <a:gd name="connsiteX2" fmla="*/ 107386 w 622842"/>
                    <a:gd name="connsiteY2" fmla="*/ 1619764 h 1765131"/>
                    <a:gd name="connsiteX3" fmla="*/ 26921 w 622842"/>
                    <a:gd name="connsiteY3" fmla="*/ 1662461 h 1765131"/>
                    <a:gd name="connsiteX4" fmla="*/ 22159 w 622842"/>
                    <a:gd name="connsiteY4" fmla="*/ 1743866 h 1765131"/>
                    <a:gd name="connsiteX5" fmla="*/ 298605 w 622842"/>
                    <a:gd name="connsiteY5" fmla="*/ 1765131 h 1765131"/>
                    <a:gd name="connsiteX6" fmla="*/ 585684 w 622842"/>
                    <a:gd name="connsiteY6" fmla="*/ 1743866 h 1765131"/>
                    <a:gd name="connsiteX7" fmla="*/ 615200 w 622842"/>
                    <a:gd name="connsiteY7" fmla="*/ 1691645 h 1765131"/>
                    <a:gd name="connsiteX8" fmla="*/ 548083 w 622842"/>
                    <a:gd name="connsiteY8" fmla="*/ 1616110 h 1765131"/>
                    <a:gd name="connsiteX9" fmla="*/ 351768 w 622842"/>
                    <a:gd name="connsiteY9" fmla="*/ 1520583 h 1765131"/>
                    <a:gd name="connsiteX10" fmla="*/ 273243 w 622842"/>
                    <a:gd name="connsiteY10" fmla="*/ 21242 h 1765131"/>
                    <a:gd name="connsiteX11" fmla="*/ 224107 w 622842"/>
                    <a:gd name="connsiteY11" fmla="*/ 19888 h 1765131"/>
                    <a:gd name="connsiteX12" fmla="*/ 147355 w 622842"/>
                    <a:gd name="connsiteY12" fmla="*/ 39384 h 1765131"/>
                    <a:gd name="connsiteX13" fmla="*/ 234310 w 622842"/>
                    <a:gd name="connsiteY13" fmla="*/ 1179280 h 17651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622842" h="1765131">
                      <a:moveTo>
                        <a:pt x="234310" y="1179280"/>
                      </a:moveTo>
                      <a:cubicBezTo>
                        <a:pt x="245342" y="1424374"/>
                        <a:pt x="234699" y="1436536"/>
                        <a:pt x="213545" y="1509950"/>
                      </a:cubicBezTo>
                      <a:cubicBezTo>
                        <a:pt x="192391" y="1583364"/>
                        <a:pt x="138490" y="1594346"/>
                        <a:pt x="107386" y="1619764"/>
                      </a:cubicBezTo>
                      <a:cubicBezTo>
                        <a:pt x="76282" y="1645182"/>
                        <a:pt x="41125" y="1641777"/>
                        <a:pt x="26921" y="1662461"/>
                      </a:cubicBezTo>
                      <a:cubicBezTo>
                        <a:pt x="12717" y="1683145"/>
                        <a:pt x="-23122" y="1726754"/>
                        <a:pt x="22159" y="1743866"/>
                      </a:cubicBezTo>
                      <a:cubicBezTo>
                        <a:pt x="67440" y="1760978"/>
                        <a:pt x="204684" y="1765131"/>
                        <a:pt x="298605" y="1765131"/>
                      </a:cubicBezTo>
                      <a:cubicBezTo>
                        <a:pt x="392526" y="1765131"/>
                        <a:pt x="532918" y="1756114"/>
                        <a:pt x="585684" y="1743866"/>
                      </a:cubicBezTo>
                      <a:cubicBezTo>
                        <a:pt x="638450" y="1731618"/>
                        <a:pt x="621467" y="1712938"/>
                        <a:pt x="615200" y="1691645"/>
                      </a:cubicBezTo>
                      <a:cubicBezTo>
                        <a:pt x="608933" y="1670352"/>
                        <a:pt x="591988" y="1644620"/>
                        <a:pt x="548083" y="1616110"/>
                      </a:cubicBezTo>
                      <a:cubicBezTo>
                        <a:pt x="504178" y="1587600"/>
                        <a:pt x="387210" y="1586150"/>
                        <a:pt x="351768" y="1520583"/>
                      </a:cubicBezTo>
                      <a:cubicBezTo>
                        <a:pt x="316326" y="1455016"/>
                        <a:pt x="284054" y="66635"/>
                        <a:pt x="273243" y="21242"/>
                      </a:cubicBezTo>
                      <a:cubicBezTo>
                        <a:pt x="262432" y="-24151"/>
                        <a:pt x="245088" y="16864"/>
                        <a:pt x="224107" y="19888"/>
                      </a:cubicBezTo>
                      <a:cubicBezTo>
                        <a:pt x="203126" y="22912"/>
                        <a:pt x="119489" y="-4368"/>
                        <a:pt x="147355" y="39384"/>
                      </a:cubicBezTo>
                      <a:cubicBezTo>
                        <a:pt x="161799" y="235640"/>
                        <a:pt x="223278" y="934186"/>
                        <a:pt x="234310" y="1179280"/>
                      </a:cubicBezTo>
                      <a:close/>
                    </a:path>
                  </a:pathLst>
                </a:custGeom>
                <a:solidFill>
                  <a:schemeClr val="accent1">
                    <a:lumMod val="20000"/>
                    <a:lumOff val="8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cs-CZ" sz="1800">
                    <a:solidFill>
                      <a:srgbClr val="4E67C8">
                        <a:lumMod val="20000"/>
                        <a:lumOff val="80000"/>
                      </a:srgbClr>
                    </a:solidFill>
                    <a:latin typeface="Trebuchet MS"/>
                  </a:endParaRPr>
                </a:p>
              </p:txBody>
            </p:sp>
            <p:sp>
              <p:nvSpPr>
                <p:cNvPr id="17" name="Volný tvar 16"/>
                <p:cNvSpPr/>
                <p:nvPr/>
              </p:nvSpPr>
              <p:spPr>
                <a:xfrm>
                  <a:off x="6218627" y="-164582"/>
                  <a:ext cx="633009" cy="1794063"/>
                </a:xfrm>
                <a:custGeom>
                  <a:avLst/>
                  <a:gdLst>
                    <a:gd name="connsiteX0" fmla="*/ 203604 w 633009"/>
                    <a:gd name="connsiteY0" fmla="*/ 0 h 536487"/>
                    <a:gd name="connsiteX1" fmla="*/ 222654 w 633009"/>
                    <a:gd name="connsiteY1" fmla="*/ 230981 h 536487"/>
                    <a:gd name="connsiteX2" fmla="*/ 182173 w 633009"/>
                    <a:gd name="connsiteY2" fmla="*/ 342900 h 536487"/>
                    <a:gd name="connsiteX3" fmla="*/ 65492 w 633009"/>
                    <a:gd name="connsiteY3" fmla="*/ 402431 h 536487"/>
                    <a:gd name="connsiteX4" fmla="*/ 39298 w 633009"/>
                    <a:gd name="connsiteY4" fmla="*/ 431006 h 536487"/>
                    <a:gd name="connsiteX5" fmla="*/ 5961 w 633009"/>
                    <a:gd name="connsiteY5" fmla="*/ 476250 h 536487"/>
                    <a:gd name="connsiteX6" fmla="*/ 15486 w 633009"/>
                    <a:gd name="connsiteY6" fmla="*/ 519112 h 536487"/>
                    <a:gd name="connsiteX7" fmla="*/ 153598 w 633009"/>
                    <a:gd name="connsiteY7" fmla="*/ 533400 h 536487"/>
                    <a:gd name="connsiteX8" fmla="*/ 444111 w 633009"/>
                    <a:gd name="connsiteY8" fmla="*/ 533400 h 536487"/>
                    <a:gd name="connsiteX9" fmla="*/ 615561 w 633009"/>
                    <a:gd name="connsiteY9" fmla="*/ 500062 h 536487"/>
                    <a:gd name="connsiteX10" fmla="*/ 622704 w 633009"/>
                    <a:gd name="connsiteY10" fmla="*/ 471487 h 536487"/>
                    <a:gd name="connsiteX11" fmla="*/ 575079 w 633009"/>
                    <a:gd name="connsiteY11" fmla="*/ 409575 h 536487"/>
                    <a:gd name="connsiteX12" fmla="*/ 470304 w 633009"/>
                    <a:gd name="connsiteY12" fmla="*/ 354806 h 536487"/>
                    <a:gd name="connsiteX13" fmla="*/ 353623 w 633009"/>
                    <a:gd name="connsiteY13" fmla="*/ 304800 h 536487"/>
                    <a:gd name="connsiteX14" fmla="*/ 339336 w 633009"/>
                    <a:gd name="connsiteY14" fmla="*/ 204787 h 536487"/>
                    <a:gd name="connsiteX15" fmla="*/ 339336 w 633009"/>
                    <a:gd name="connsiteY15" fmla="*/ 47625 h 536487"/>
                    <a:gd name="connsiteX16" fmla="*/ 332192 w 633009"/>
                    <a:gd name="connsiteY16" fmla="*/ 0 h 536487"/>
                    <a:gd name="connsiteX0" fmla="*/ 203604 w 633009"/>
                    <a:gd name="connsiteY0" fmla="*/ 0 h 536487"/>
                    <a:gd name="connsiteX1" fmla="*/ 222654 w 633009"/>
                    <a:gd name="connsiteY1" fmla="*/ 230981 h 536487"/>
                    <a:gd name="connsiteX2" fmla="*/ 182173 w 633009"/>
                    <a:gd name="connsiteY2" fmla="*/ 342900 h 536487"/>
                    <a:gd name="connsiteX3" fmla="*/ 105973 w 633009"/>
                    <a:gd name="connsiteY3" fmla="*/ 388144 h 536487"/>
                    <a:gd name="connsiteX4" fmla="*/ 39298 w 633009"/>
                    <a:gd name="connsiteY4" fmla="*/ 431006 h 536487"/>
                    <a:gd name="connsiteX5" fmla="*/ 5961 w 633009"/>
                    <a:gd name="connsiteY5" fmla="*/ 476250 h 536487"/>
                    <a:gd name="connsiteX6" fmla="*/ 15486 w 633009"/>
                    <a:gd name="connsiteY6" fmla="*/ 519112 h 536487"/>
                    <a:gd name="connsiteX7" fmla="*/ 153598 w 633009"/>
                    <a:gd name="connsiteY7" fmla="*/ 533400 h 536487"/>
                    <a:gd name="connsiteX8" fmla="*/ 444111 w 633009"/>
                    <a:gd name="connsiteY8" fmla="*/ 533400 h 536487"/>
                    <a:gd name="connsiteX9" fmla="*/ 615561 w 633009"/>
                    <a:gd name="connsiteY9" fmla="*/ 500062 h 536487"/>
                    <a:gd name="connsiteX10" fmla="*/ 622704 w 633009"/>
                    <a:gd name="connsiteY10" fmla="*/ 471487 h 536487"/>
                    <a:gd name="connsiteX11" fmla="*/ 575079 w 633009"/>
                    <a:gd name="connsiteY11" fmla="*/ 409575 h 536487"/>
                    <a:gd name="connsiteX12" fmla="*/ 470304 w 633009"/>
                    <a:gd name="connsiteY12" fmla="*/ 354806 h 536487"/>
                    <a:gd name="connsiteX13" fmla="*/ 353623 w 633009"/>
                    <a:gd name="connsiteY13" fmla="*/ 304800 h 536487"/>
                    <a:gd name="connsiteX14" fmla="*/ 339336 w 633009"/>
                    <a:gd name="connsiteY14" fmla="*/ 204787 h 536487"/>
                    <a:gd name="connsiteX15" fmla="*/ 339336 w 633009"/>
                    <a:gd name="connsiteY15" fmla="*/ 47625 h 536487"/>
                    <a:gd name="connsiteX16" fmla="*/ 332192 w 633009"/>
                    <a:gd name="connsiteY16" fmla="*/ 0 h 536487"/>
                    <a:gd name="connsiteX0" fmla="*/ 203604 w 633009"/>
                    <a:gd name="connsiteY0" fmla="*/ 0 h 536487"/>
                    <a:gd name="connsiteX1" fmla="*/ 222654 w 633009"/>
                    <a:gd name="connsiteY1" fmla="*/ 230981 h 536487"/>
                    <a:gd name="connsiteX2" fmla="*/ 182173 w 633009"/>
                    <a:gd name="connsiteY2" fmla="*/ 342900 h 536487"/>
                    <a:gd name="connsiteX3" fmla="*/ 105973 w 633009"/>
                    <a:gd name="connsiteY3" fmla="*/ 388144 h 536487"/>
                    <a:gd name="connsiteX4" fmla="*/ 39298 w 633009"/>
                    <a:gd name="connsiteY4" fmla="*/ 431006 h 536487"/>
                    <a:gd name="connsiteX5" fmla="*/ 5961 w 633009"/>
                    <a:gd name="connsiteY5" fmla="*/ 476250 h 536487"/>
                    <a:gd name="connsiteX6" fmla="*/ 15486 w 633009"/>
                    <a:gd name="connsiteY6" fmla="*/ 519112 h 536487"/>
                    <a:gd name="connsiteX7" fmla="*/ 153598 w 633009"/>
                    <a:gd name="connsiteY7" fmla="*/ 533400 h 536487"/>
                    <a:gd name="connsiteX8" fmla="*/ 444111 w 633009"/>
                    <a:gd name="connsiteY8" fmla="*/ 533400 h 536487"/>
                    <a:gd name="connsiteX9" fmla="*/ 615561 w 633009"/>
                    <a:gd name="connsiteY9" fmla="*/ 500062 h 536487"/>
                    <a:gd name="connsiteX10" fmla="*/ 622704 w 633009"/>
                    <a:gd name="connsiteY10" fmla="*/ 450056 h 536487"/>
                    <a:gd name="connsiteX11" fmla="*/ 575079 w 633009"/>
                    <a:gd name="connsiteY11" fmla="*/ 409575 h 536487"/>
                    <a:gd name="connsiteX12" fmla="*/ 470304 w 633009"/>
                    <a:gd name="connsiteY12" fmla="*/ 354806 h 536487"/>
                    <a:gd name="connsiteX13" fmla="*/ 353623 w 633009"/>
                    <a:gd name="connsiteY13" fmla="*/ 304800 h 536487"/>
                    <a:gd name="connsiteX14" fmla="*/ 339336 w 633009"/>
                    <a:gd name="connsiteY14" fmla="*/ 204787 h 536487"/>
                    <a:gd name="connsiteX15" fmla="*/ 339336 w 633009"/>
                    <a:gd name="connsiteY15" fmla="*/ 47625 h 536487"/>
                    <a:gd name="connsiteX16" fmla="*/ 332192 w 633009"/>
                    <a:gd name="connsiteY16" fmla="*/ 0 h 536487"/>
                    <a:gd name="connsiteX0" fmla="*/ 140807 w 633009"/>
                    <a:gd name="connsiteY0" fmla="*/ 0 h 1794064"/>
                    <a:gd name="connsiteX1" fmla="*/ 222654 w 633009"/>
                    <a:gd name="connsiteY1" fmla="*/ 1488558 h 1794064"/>
                    <a:gd name="connsiteX2" fmla="*/ 182173 w 633009"/>
                    <a:gd name="connsiteY2" fmla="*/ 1600477 h 1794064"/>
                    <a:gd name="connsiteX3" fmla="*/ 105973 w 633009"/>
                    <a:gd name="connsiteY3" fmla="*/ 1645721 h 1794064"/>
                    <a:gd name="connsiteX4" fmla="*/ 39298 w 633009"/>
                    <a:gd name="connsiteY4" fmla="*/ 1688583 h 1794064"/>
                    <a:gd name="connsiteX5" fmla="*/ 5961 w 633009"/>
                    <a:gd name="connsiteY5" fmla="*/ 1733827 h 1794064"/>
                    <a:gd name="connsiteX6" fmla="*/ 15486 w 633009"/>
                    <a:gd name="connsiteY6" fmla="*/ 1776689 h 1794064"/>
                    <a:gd name="connsiteX7" fmla="*/ 153598 w 633009"/>
                    <a:gd name="connsiteY7" fmla="*/ 1790977 h 1794064"/>
                    <a:gd name="connsiteX8" fmla="*/ 444111 w 633009"/>
                    <a:gd name="connsiteY8" fmla="*/ 1790977 h 1794064"/>
                    <a:gd name="connsiteX9" fmla="*/ 615561 w 633009"/>
                    <a:gd name="connsiteY9" fmla="*/ 1757639 h 1794064"/>
                    <a:gd name="connsiteX10" fmla="*/ 622704 w 633009"/>
                    <a:gd name="connsiteY10" fmla="*/ 1707633 h 1794064"/>
                    <a:gd name="connsiteX11" fmla="*/ 575079 w 633009"/>
                    <a:gd name="connsiteY11" fmla="*/ 1667152 h 1794064"/>
                    <a:gd name="connsiteX12" fmla="*/ 470304 w 633009"/>
                    <a:gd name="connsiteY12" fmla="*/ 1612383 h 1794064"/>
                    <a:gd name="connsiteX13" fmla="*/ 353623 w 633009"/>
                    <a:gd name="connsiteY13" fmla="*/ 1562377 h 1794064"/>
                    <a:gd name="connsiteX14" fmla="*/ 339336 w 633009"/>
                    <a:gd name="connsiteY14" fmla="*/ 1462364 h 1794064"/>
                    <a:gd name="connsiteX15" fmla="*/ 339336 w 633009"/>
                    <a:gd name="connsiteY15" fmla="*/ 1305202 h 1794064"/>
                    <a:gd name="connsiteX16" fmla="*/ 332192 w 633009"/>
                    <a:gd name="connsiteY16" fmla="*/ 1257577 h 1794064"/>
                    <a:gd name="connsiteX0" fmla="*/ 140807 w 633009"/>
                    <a:gd name="connsiteY0" fmla="*/ 0 h 1794064"/>
                    <a:gd name="connsiteX1" fmla="*/ 222654 w 633009"/>
                    <a:gd name="connsiteY1" fmla="*/ 1488558 h 1794064"/>
                    <a:gd name="connsiteX2" fmla="*/ 182173 w 633009"/>
                    <a:gd name="connsiteY2" fmla="*/ 1600477 h 1794064"/>
                    <a:gd name="connsiteX3" fmla="*/ 105973 w 633009"/>
                    <a:gd name="connsiteY3" fmla="*/ 1645721 h 1794064"/>
                    <a:gd name="connsiteX4" fmla="*/ 39298 w 633009"/>
                    <a:gd name="connsiteY4" fmla="*/ 1688583 h 1794064"/>
                    <a:gd name="connsiteX5" fmla="*/ 5961 w 633009"/>
                    <a:gd name="connsiteY5" fmla="*/ 1733827 h 1794064"/>
                    <a:gd name="connsiteX6" fmla="*/ 15486 w 633009"/>
                    <a:gd name="connsiteY6" fmla="*/ 1776689 h 1794064"/>
                    <a:gd name="connsiteX7" fmla="*/ 153598 w 633009"/>
                    <a:gd name="connsiteY7" fmla="*/ 1790977 h 1794064"/>
                    <a:gd name="connsiteX8" fmla="*/ 444111 w 633009"/>
                    <a:gd name="connsiteY8" fmla="*/ 1790977 h 1794064"/>
                    <a:gd name="connsiteX9" fmla="*/ 615561 w 633009"/>
                    <a:gd name="connsiteY9" fmla="*/ 1757639 h 1794064"/>
                    <a:gd name="connsiteX10" fmla="*/ 622704 w 633009"/>
                    <a:gd name="connsiteY10" fmla="*/ 1707633 h 1794064"/>
                    <a:gd name="connsiteX11" fmla="*/ 575079 w 633009"/>
                    <a:gd name="connsiteY11" fmla="*/ 1667152 h 1794064"/>
                    <a:gd name="connsiteX12" fmla="*/ 470304 w 633009"/>
                    <a:gd name="connsiteY12" fmla="*/ 1612383 h 1794064"/>
                    <a:gd name="connsiteX13" fmla="*/ 353623 w 633009"/>
                    <a:gd name="connsiteY13" fmla="*/ 1562377 h 1794064"/>
                    <a:gd name="connsiteX14" fmla="*/ 339336 w 633009"/>
                    <a:gd name="connsiteY14" fmla="*/ 1462364 h 1794064"/>
                    <a:gd name="connsiteX15" fmla="*/ 339336 w 633009"/>
                    <a:gd name="connsiteY15" fmla="*/ 1305202 h 1794064"/>
                    <a:gd name="connsiteX16" fmla="*/ 283351 w 633009"/>
                    <a:gd name="connsiteY16" fmla="*/ 6500 h 1794064"/>
                    <a:gd name="connsiteX0" fmla="*/ 140807 w 633009"/>
                    <a:gd name="connsiteY0" fmla="*/ 0 h 1794064"/>
                    <a:gd name="connsiteX1" fmla="*/ 229630 w 633009"/>
                    <a:gd name="connsiteY1" fmla="*/ 1257839 h 1794064"/>
                    <a:gd name="connsiteX2" fmla="*/ 182173 w 633009"/>
                    <a:gd name="connsiteY2" fmla="*/ 1600477 h 1794064"/>
                    <a:gd name="connsiteX3" fmla="*/ 105973 w 633009"/>
                    <a:gd name="connsiteY3" fmla="*/ 1645721 h 1794064"/>
                    <a:gd name="connsiteX4" fmla="*/ 39298 w 633009"/>
                    <a:gd name="connsiteY4" fmla="*/ 1688583 h 1794064"/>
                    <a:gd name="connsiteX5" fmla="*/ 5961 w 633009"/>
                    <a:gd name="connsiteY5" fmla="*/ 1733827 h 1794064"/>
                    <a:gd name="connsiteX6" fmla="*/ 15486 w 633009"/>
                    <a:gd name="connsiteY6" fmla="*/ 1776689 h 1794064"/>
                    <a:gd name="connsiteX7" fmla="*/ 153598 w 633009"/>
                    <a:gd name="connsiteY7" fmla="*/ 1790977 h 1794064"/>
                    <a:gd name="connsiteX8" fmla="*/ 444111 w 633009"/>
                    <a:gd name="connsiteY8" fmla="*/ 1790977 h 1794064"/>
                    <a:gd name="connsiteX9" fmla="*/ 615561 w 633009"/>
                    <a:gd name="connsiteY9" fmla="*/ 1757639 h 1794064"/>
                    <a:gd name="connsiteX10" fmla="*/ 622704 w 633009"/>
                    <a:gd name="connsiteY10" fmla="*/ 1707633 h 1794064"/>
                    <a:gd name="connsiteX11" fmla="*/ 575079 w 633009"/>
                    <a:gd name="connsiteY11" fmla="*/ 1667152 h 1794064"/>
                    <a:gd name="connsiteX12" fmla="*/ 470304 w 633009"/>
                    <a:gd name="connsiteY12" fmla="*/ 1612383 h 1794064"/>
                    <a:gd name="connsiteX13" fmla="*/ 353623 w 633009"/>
                    <a:gd name="connsiteY13" fmla="*/ 1562377 h 1794064"/>
                    <a:gd name="connsiteX14" fmla="*/ 339336 w 633009"/>
                    <a:gd name="connsiteY14" fmla="*/ 1462364 h 1794064"/>
                    <a:gd name="connsiteX15" fmla="*/ 339336 w 633009"/>
                    <a:gd name="connsiteY15" fmla="*/ 1305202 h 1794064"/>
                    <a:gd name="connsiteX16" fmla="*/ 283351 w 633009"/>
                    <a:gd name="connsiteY16" fmla="*/ 6500 h 17940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633009" h="1794064">
                      <a:moveTo>
                        <a:pt x="140807" y="0"/>
                      </a:moveTo>
                      <a:cubicBezTo>
                        <a:pt x="152118" y="86915"/>
                        <a:pt x="222736" y="991093"/>
                        <a:pt x="229630" y="1257839"/>
                      </a:cubicBezTo>
                      <a:cubicBezTo>
                        <a:pt x="236524" y="1524585"/>
                        <a:pt x="202782" y="1535830"/>
                        <a:pt x="182173" y="1600477"/>
                      </a:cubicBezTo>
                      <a:cubicBezTo>
                        <a:pt x="161564" y="1665124"/>
                        <a:pt x="129786" y="1631037"/>
                        <a:pt x="105973" y="1645721"/>
                      </a:cubicBezTo>
                      <a:cubicBezTo>
                        <a:pt x="82160" y="1660405"/>
                        <a:pt x="55967" y="1673899"/>
                        <a:pt x="39298" y="1688583"/>
                      </a:cubicBezTo>
                      <a:cubicBezTo>
                        <a:pt x="22629" y="1703267"/>
                        <a:pt x="9930" y="1719143"/>
                        <a:pt x="5961" y="1733827"/>
                      </a:cubicBezTo>
                      <a:cubicBezTo>
                        <a:pt x="1992" y="1748511"/>
                        <a:pt x="-9120" y="1767164"/>
                        <a:pt x="15486" y="1776689"/>
                      </a:cubicBezTo>
                      <a:cubicBezTo>
                        <a:pt x="40092" y="1786214"/>
                        <a:pt x="82161" y="1788596"/>
                        <a:pt x="153598" y="1790977"/>
                      </a:cubicBezTo>
                      <a:cubicBezTo>
                        <a:pt x="225035" y="1793358"/>
                        <a:pt x="367117" y="1796533"/>
                        <a:pt x="444111" y="1790977"/>
                      </a:cubicBezTo>
                      <a:cubicBezTo>
                        <a:pt x="521105" y="1785421"/>
                        <a:pt x="585796" y="1771530"/>
                        <a:pt x="615561" y="1757639"/>
                      </a:cubicBezTo>
                      <a:cubicBezTo>
                        <a:pt x="645326" y="1743748"/>
                        <a:pt x="629451" y="1722714"/>
                        <a:pt x="622704" y="1707633"/>
                      </a:cubicBezTo>
                      <a:cubicBezTo>
                        <a:pt x="615957" y="1692552"/>
                        <a:pt x="600479" y="1683027"/>
                        <a:pt x="575079" y="1667152"/>
                      </a:cubicBezTo>
                      <a:cubicBezTo>
                        <a:pt x="549679" y="1651277"/>
                        <a:pt x="507213" y="1629846"/>
                        <a:pt x="470304" y="1612383"/>
                      </a:cubicBezTo>
                      <a:cubicBezTo>
                        <a:pt x="433395" y="1594920"/>
                        <a:pt x="375451" y="1587380"/>
                        <a:pt x="353623" y="1562377"/>
                      </a:cubicBezTo>
                      <a:cubicBezTo>
                        <a:pt x="331795" y="1537374"/>
                        <a:pt x="341717" y="1505227"/>
                        <a:pt x="339336" y="1462364"/>
                      </a:cubicBezTo>
                      <a:cubicBezTo>
                        <a:pt x="336955" y="1419502"/>
                        <a:pt x="348667" y="1547846"/>
                        <a:pt x="339336" y="1305202"/>
                      </a:cubicBezTo>
                      <a:cubicBezTo>
                        <a:pt x="330005" y="1062558"/>
                        <a:pt x="286327" y="13247"/>
                        <a:pt x="283351" y="6500"/>
                      </a:cubicBezTo>
                    </a:path>
                  </a:pathLst>
                </a:cu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cs-CZ" sz="1800">
                    <a:solidFill>
                      <a:prstClr val="white"/>
                    </a:solidFill>
                    <a:latin typeface="Trebuchet MS"/>
                  </a:endParaRPr>
                </a:p>
              </p:txBody>
            </p:sp>
          </p:grpSp>
          <p:cxnSp>
            <p:nvCxnSpPr>
              <p:cNvPr id="24" name="Přímá spojnice 23"/>
              <p:cNvCxnSpPr/>
              <p:nvPr/>
            </p:nvCxnSpPr>
            <p:spPr>
              <a:xfrm flipV="1">
                <a:off x="1611578" y="3798332"/>
                <a:ext cx="450929" cy="134724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7" name="Šipka doprava 26"/>
              <p:cNvSpPr/>
              <p:nvPr/>
            </p:nvSpPr>
            <p:spPr>
              <a:xfrm rot="5400000">
                <a:off x="1302361" y="3139560"/>
                <a:ext cx="496313" cy="225690"/>
              </a:xfrm>
              <a:prstGeom prst="rightArrow">
                <a:avLst>
                  <a:gd name="adj1" fmla="val 35909"/>
                  <a:gd name="adj2" fmla="val 50000"/>
                </a:avLst>
              </a:prstGeom>
              <a:solidFill>
                <a:srgbClr val="FFFF00"/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endParaRPr lang="cs-CZ" sz="1800">
                  <a:solidFill>
                    <a:prstClr val="white"/>
                  </a:solidFill>
                  <a:latin typeface="Trebuchet MS"/>
                </a:endParaRPr>
              </a:p>
            </p:txBody>
          </p:sp>
          <p:sp>
            <p:nvSpPr>
              <p:cNvPr id="28" name="TextovéPole 27"/>
              <p:cNvSpPr txBox="1"/>
              <p:nvPr/>
            </p:nvSpPr>
            <p:spPr>
              <a:xfrm>
                <a:off x="935837" y="2665538"/>
                <a:ext cx="1886658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cs-CZ" sz="1800" dirty="0">
                    <a:solidFill>
                      <a:prstClr val="black"/>
                    </a:solidFill>
                    <a:latin typeface="Trebuchet MS"/>
                  </a:rPr>
                  <a:t>akční potenciál</a:t>
                </a:r>
              </a:p>
            </p:txBody>
          </p:sp>
          <p:sp>
            <p:nvSpPr>
              <p:cNvPr id="29" name="TextovéPole 28"/>
              <p:cNvSpPr txBox="1"/>
              <p:nvPr/>
            </p:nvSpPr>
            <p:spPr>
              <a:xfrm>
                <a:off x="354806" y="4039030"/>
                <a:ext cx="1082865" cy="92333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cs-CZ" sz="1800" dirty="0">
                    <a:solidFill>
                      <a:prstClr val="black"/>
                    </a:solidFill>
                    <a:latin typeface="Trebuchet MS"/>
                  </a:rPr>
                  <a:t>Excitační synapse</a:t>
                </a:r>
              </a:p>
            </p:txBody>
          </p:sp>
          <p:sp>
            <p:nvSpPr>
              <p:cNvPr id="39" name="Plus 38"/>
              <p:cNvSpPr/>
              <p:nvPr/>
            </p:nvSpPr>
            <p:spPr>
              <a:xfrm flipH="1">
                <a:off x="1655501" y="4417450"/>
                <a:ext cx="252000" cy="252000"/>
              </a:xfrm>
              <a:prstGeom prst="mathPlus">
                <a:avLst/>
              </a:prstGeom>
              <a:solidFill>
                <a:srgbClr val="FF00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endParaRPr lang="cs-CZ" sz="1800">
                  <a:solidFill>
                    <a:prstClr val="white"/>
                  </a:solidFill>
                  <a:latin typeface="Trebuchet MS"/>
                </a:endParaRPr>
              </a:p>
            </p:txBody>
          </p:sp>
        </p:grpSp>
      </p:grpSp>
      <p:cxnSp>
        <p:nvCxnSpPr>
          <p:cNvPr id="41" name="Přímá spojnice se šipkou 40"/>
          <p:cNvCxnSpPr/>
          <p:nvPr/>
        </p:nvCxnSpPr>
        <p:spPr>
          <a:xfrm flipV="1">
            <a:off x="6528049" y="4943444"/>
            <a:ext cx="1266661" cy="69732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Přímá spojnice se šipkou 42"/>
          <p:cNvCxnSpPr/>
          <p:nvPr/>
        </p:nvCxnSpPr>
        <p:spPr>
          <a:xfrm flipV="1">
            <a:off x="6092725" y="5013176"/>
            <a:ext cx="1143003" cy="34866"/>
          </a:xfrm>
          <a:prstGeom prst="straightConnector1">
            <a:avLst/>
          </a:prstGeom>
          <a:ln w="38100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98281396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30" grpId="0" animBg="1"/>
      <p:bldP spid="31" grpId="0" animBg="1"/>
      <p:bldP spid="32" grpId="0" animBg="1"/>
      <p:bldP spid="33" grpId="0" animBg="1"/>
      <p:bldP spid="36" grpId="0"/>
    </p:bld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ovéPole 2"/>
          <p:cNvSpPr txBox="1"/>
          <p:nvPr/>
        </p:nvSpPr>
        <p:spPr>
          <a:xfrm>
            <a:off x="1919536" y="836713"/>
            <a:ext cx="7848872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r>
              <a:rPr lang="cs-CZ" sz="1800" dirty="0">
                <a:solidFill>
                  <a:prstClr val="black"/>
                </a:solidFill>
                <a:latin typeface="Trebuchet MS"/>
              </a:rPr>
              <a:t>Postsynaptický potenciál </a:t>
            </a:r>
          </a:p>
          <a:p>
            <a:pPr marL="285750" indent="-285750" fontAlgn="auto"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•"/>
            </a:pPr>
            <a:r>
              <a:rPr lang="cs-CZ" sz="1800" dirty="0">
                <a:solidFill>
                  <a:prstClr val="black"/>
                </a:solidFill>
                <a:latin typeface="Trebuchet MS"/>
              </a:rPr>
              <a:t>je slabý</a:t>
            </a:r>
          </a:p>
          <a:p>
            <a:pPr marL="285750" indent="-285750" fontAlgn="auto"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•"/>
            </a:pPr>
            <a:r>
              <a:rPr lang="cs-CZ" sz="1800" dirty="0">
                <a:solidFill>
                  <a:prstClr val="black"/>
                </a:solidFill>
                <a:latin typeface="Trebuchet MS"/>
              </a:rPr>
              <a:t>šíří se od synapse s dekrementem (úbytkem) – zmenšuje se, když se vzdaluje od synapse (postupně zaniká)</a:t>
            </a:r>
          </a:p>
        </p:txBody>
      </p:sp>
      <p:sp>
        <p:nvSpPr>
          <p:cNvPr id="22" name="Volný tvar 21"/>
          <p:cNvSpPr/>
          <p:nvPr/>
        </p:nvSpPr>
        <p:spPr>
          <a:xfrm>
            <a:off x="1550090" y="2945248"/>
            <a:ext cx="9085271" cy="3891357"/>
          </a:xfrm>
          <a:custGeom>
            <a:avLst/>
            <a:gdLst>
              <a:gd name="connsiteX0" fmla="*/ 244088 w 9068829"/>
              <a:gd name="connsiteY0" fmla="*/ 1719335 h 3517926"/>
              <a:gd name="connsiteX1" fmla="*/ 1453763 w 9068829"/>
              <a:gd name="connsiteY1" fmla="*/ 1995560 h 3517926"/>
              <a:gd name="connsiteX2" fmla="*/ 3425438 w 9068829"/>
              <a:gd name="connsiteY2" fmla="*/ 1919360 h 3517926"/>
              <a:gd name="connsiteX3" fmla="*/ 5873363 w 9068829"/>
              <a:gd name="connsiteY3" fmla="*/ 1728860 h 3517926"/>
              <a:gd name="connsiteX4" fmla="*/ 7616438 w 9068829"/>
              <a:gd name="connsiteY4" fmla="*/ 1185935 h 3517926"/>
              <a:gd name="connsiteX5" fmla="*/ 8426063 w 9068829"/>
              <a:gd name="connsiteY5" fmla="*/ 271535 h 3517926"/>
              <a:gd name="connsiteX6" fmla="*/ 9026138 w 9068829"/>
              <a:gd name="connsiteY6" fmla="*/ 14360 h 3517926"/>
              <a:gd name="connsiteX7" fmla="*/ 9007088 w 9068829"/>
              <a:gd name="connsiteY7" fmla="*/ 614435 h 3517926"/>
              <a:gd name="connsiteX8" fmla="*/ 9035663 w 9068829"/>
              <a:gd name="connsiteY8" fmla="*/ 2776610 h 3517926"/>
              <a:gd name="connsiteX9" fmla="*/ 8997563 w 9068829"/>
              <a:gd name="connsiteY9" fmla="*/ 3395735 h 3517926"/>
              <a:gd name="connsiteX10" fmla="*/ 8226038 w 9068829"/>
              <a:gd name="connsiteY10" fmla="*/ 3433835 h 3517926"/>
              <a:gd name="connsiteX11" fmla="*/ 7130663 w 9068829"/>
              <a:gd name="connsiteY11" fmla="*/ 3452885 h 3517926"/>
              <a:gd name="connsiteX12" fmla="*/ 7206863 w 9068829"/>
              <a:gd name="connsiteY12" fmla="*/ 2519435 h 3517926"/>
              <a:gd name="connsiteX13" fmla="*/ 7216388 w 9068829"/>
              <a:gd name="connsiteY13" fmla="*/ 2290835 h 3517926"/>
              <a:gd name="connsiteX14" fmla="*/ 6797288 w 9068829"/>
              <a:gd name="connsiteY14" fmla="*/ 2176535 h 3517926"/>
              <a:gd name="connsiteX15" fmla="*/ 5501888 w 9068829"/>
              <a:gd name="connsiteY15" fmla="*/ 2357510 h 3517926"/>
              <a:gd name="connsiteX16" fmla="*/ 4730363 w 9068829"/>
              <a:gd name="connsiteY16" fmla="*/ 2300360 h 3517926"/>
              <a:gd name="connsiteX17" fmla="*/ 4111238 w 9068829"/>
              <a:gd name="connsiteY17" fmla="*/ 2795660 h 3517926"/>
              <a:gd name="connsiteX18" fmla="*/ 3434963 w 9068829"/>
              <a:gd name="connsiteY18" fmla="*/ 3376685 h 3517926"/>
              <a:gd name="connsiteX19" fmla="*/ 3073013 w 9068829"/>
              <a:gd name="connsiteY19" fmla="*/ 3357635 h 3517926"/>
              <a:gd name="connsiteX20" fmla="*/ 3625463 w 9068829"/>
              <a:gd name="connsiteY20" fmla="*/ 2843285 h 3517926"/>
              <a:gd name="connsiteX21" fmla="*/ 3958838 w 9068829"/>
              <a:gd name="connsiteY21" fmla="*/ 2452760 h 3517926"/>
              <a:gd name="connsiteX22" fmla="*/ 2615813 w 9068829"/>
              <a:gd name="connsiteY22" fmla="*/ 2386085 h 3517926"/>
              <a:gd name="connsiteX23" fmla="*/ 863213 w 9068829"/>
              <a:gd name="connsiteY23" fmla="*/ 2205110 h 3517926"/>
              <a:gd name="connsiteX24" fmla="*/ 120263 w 9068829"/>
              <a:gd name="connsiteY24" fmla="*/ 2605160 h 3517926"/>
              <a:gd name="connsiteX25" fmla="*/ 44063 w 9068829"/>
              <a:gd name="connsiteY25" fmla="*/ 2443235 h 3517926"/>
              <a:gd name="connsiteX26" fmla="*/ 558413 w 9068829"/>
              <a:gd name="connsiteY26" fmla="*/ 2043185 h 3517926"/>
              <a:gd name="connsiteX27" fmla="*/ 110738 w 9068829"/>
              <a:gd name="connsiteY27" fmla="*/ 1833635 h 3517926"/>
              <a:gd name="connsiteX28" fmla="*/ 110738 w 9068829"/>
              <a:gd name="connsiteY28" fmla="*/ 1557410 h 3517926"/>
              <a:gd name="connsiteX29" fmla="*/ 244088 w 9068829"/>
              <a:gd name="connsiteY29" fmla="*/ 1719335 h 3517926"/>
              <a:gd name="connsiteX0" fmla="*/ 244088 w 9064448"/>
              <a:gd name="connsiteY0" fmla="*/ 1719335 h 3805403"/>
              <a:gd name="connsiteX1" fmla="*/ 1453763 w 9064448"/>
              <a:gd name="connsiteY1" fmla="*/ 1995560 h 3805403"/>
              <a:gd name="connsiteX2" fmla="*/ 3425438 w 9064448"/>
              <a:gd name="connsiteY2" fmla="*/ 1919360 h 3805403"/>
              <a:gd name="connsiteX3" fmla="*/ 5873363 w 9064448"/>
              <a:gd name="connsiteY3" fmla="*/ 1728860 h 3805403"/>
              <a:gd name="connsiteX4" fmla="*/ 7616438 w 9064448"/>
              <a:gd name="connsiteY4" fmla="*/ 1185935 h 3805403"/>
              <a:gd name="connsiteX5" fmla="*/ 8426063 w 9064448"/>
              <a:gd name="connsiteY5" fmla="*/ 271535 h 3805403"/>
              <a:gd name="connsiteX6" fmla="*/ 9026138 w 9064448"/>
              <a:gd name="connsiteY6" fmla="*/ 14360 h 3805403"/>
              <a:gd name="connsiteX7" fmla="*/ 9007088 w 9064448"/>
              <a:gd name="connsiteY7" fmla="*/ 614435 h 3805403"/>
              <a:gd name="connsiteX8" fmla="*/ 9035663 w 9064448"/>
              <a:gd name="connsiteY8" fmla="*/ 2776610 h 3805403"/>
              <a:gd name="connsiteX9" fmla="*/ 8997563 w 9064448"/>
              <a:gd name="connsiteY9" fmla="*/ 3395735 h 3805403"/>
              <a:gd name="connsiteX10" fmla="*/ 8959463 w 9064448"/>
              <a:gd name="connsiteY10" fmla="*/ 3805310 h 3805403"/>
              <a:gd name="connsiteX11" fmla="*/ 8226038 w 9064448"/>
              <a:gd name="connsiteY11" fmla="*/ 3433835 h 3805403"/>
              <a:gd name="connsiteX12" fmla="*/ 7130663 w 9064448"/>
              <a:gd name="connsiteY12" fmla="*/ 3452885 h 3805403"/>
              <a:gd name="connsiteX13" fmla="*/ 7206863 w 9064448"/>
              <a:gd name="connsiteY13" fmla="*/ 2519435 h 3805403"/>
              <a:gd name="connsiteX14" fmla="*/ 7216388 w 9064448"/>
              <a:gd name="connsiteY14" fmla="*/ 2290835 h 3805403"/>
              <a:gd name="connsiteX15" fmla="*/ 6797288 w 9064448"/>
              <a:gd name="connsiteY15" fmla="*/ 2176535 h 3805403"/>
              <a:gd name="connsiteX16" fmla="*/ 5501888 w 9064448"/>
              <a:gd name="connsiteY16" fmla="*/ 2357510 h 3805403"/>
              <a:gd name="connsiteX17" fmla="*/ 4730363 w 9064448"/>
              <a:gd name="connsiteY17" fmla="*/ 2300360 h 3805403"/>
              <a:gd name="connsiteX18" fmla="*/ 4111238 w 9064448"/>
              <a:gd name="connsiteY18" fmla="*/ 2795660 h 3805403"/>
              <a:gd name="connsiteX19" fmla="*/ 3434963 w 9064448"/>
              <a:gd name="connsiteY19" fmla="*/ 3376685 h 3805403"/>
              <a:gd name="connsiteX20" fmla="*/ 3073013 w 9064448"/>
              <a:gd name="connsiteY20" fmla="*/ 3357635 h 3805403"/>
              <a:gd name="connsiteX21" fmla="*/ 3625463 w 9064448"/>
              <a:gd name="connsiteY21" fmla="*/ 2843285 h 3805403"/>
              <a:gd name="connsiteX22" fmla="*/ 3958838 w 9064448"/>
              <a:gd name="connsiteY22" fmla="*/ 2452760 h 3805403"/>
              <a:gd name="connsiteX23" fmla="*/ 2615813 w 9064448"/>
              <a:gd name="connsiteY23" fmla="*/ 2386085 h 3805403"/>
              <a:gd name="connsiteX24" fmla="*/ 863213 w 9064448"/>
              <a:gd name="connsiteY24" fmla="*/ 2205110 h 3805403"/>
              <a:gd name="connsiteX25" fmla="*/ 120263 w 9064448"/>
              <a:gd name="connsiteY25" fmla="*/ 2605160 h 3805403"/>
              <a:gd name="connsiteX26" fmla="*/ 44063 w 9064448"/>
              <a:gd name="connsiteY26" fmla="*/ 2443235 h 3805403"/>
              <a:gd name="connsiteX27" fmla="*/ 558413 w 9064448"/>
              <a:gd name="connsiteY27" fmla="*/ 2043185 h 3805403"/>
              <a:gd name="connsiteX28" fmla="*/ 110738 w 9064448"/>
              <a:gd name="connsiteY28" fmla="*/ 1833635 h 3805403"/>
              <a:gd name="connsiteX29" fmla="*/ 110738 w 9064448"/>
              <a:gd name="connsiteY29" fmla="*/ 1557410 h 3805403"/>
              <a:gd name="connsiteX30" fmla="*/ 244088 w 9064448"/>
              <a:gd name="connsiteY30" fmla="*/ 1719335 h 3805403"/>
              <a:gd name="connsiteX0" fmla="*/ 244088 w 9064448"/>
              <a:gd name="connsiteY0" fmla="*/ 1719335 h 3847381"/>
              <a:gd name="connsiteX1" fmla="*/ 1453763 w 9064448"/>
              <a:gd name="connsiteY1" fmla="*/ 1995560 h 3847381"/>
              <a:gd name="connsiteX2" fmla="*/ 3425438 w 9064448"/>
              <a:gd name="connsiteY2" fmla="*/ 1919360 h 3847381"/>
              <a:gd name="connsiteX3" fmla="*/ 5873363 w 9064448"/>
              <a:gd name="connsiteY3" fmla="*/ 1728860 h 3847381"/>
              <a:gd name="connsiteX4" fmla="*/ 7616438 w 9064448"/>
              <a:gd name="connsiteY4" fmla="*/ 1185935 h 3847381"/>
              <a:gd name="connsiteX5" fmla="*/ 8426063 w 9064448"/>
              <a:gd name="connsiteY5" fmla="*/ 271535 h 3847381"/>
              <a:gd name="connsiteX6" fmla="*/ 9026138 w 9064448"/>
              <a:gd name="connsiteY6" fmla="*/ 14360 h 3847381"/>
              <a:gd name="connsiteX7" fmla="*/ 9007088 w 9064448"/>
              <a:gd name="connsiteY7" fmla="*/ 614435 h 3847381"/>
              <a:gd name="connsiteX8" fmla="*/ 9035663 w 9064448"/>
              <a:gd name="connsiteY8" fmla="*/ 2776610 h 3847381"/>
              <a:gd name="connsiteX9" fmla="*/ 8997563 w 9064448"/>
              <a:gd name="connsiteY9" fmla="*/ 3395735 h 3847381"/>
              <a:gd name="connsiteX10" fmla="*/ 8959463 w 9064448"/>
              <a:gd name="connsiteY10" fmla="*/ 3805310 h 3847381"/>
              <a:gd name="connsiteX11" fmla="*/ 8159363 w 9064448"/>
              <a:gd name="connsiteY11" fmla="*/ 3824360 h 3847381"/>
              <a:gd name="connsiteX12" fmla="*/ 7130663 w 9064448"/>
              <a:gd name="connsiteY12" fmla="*/ 3452885 h 3847381"/>
              <a:gd name="connsiteX13" fmla="*/ 7206863 w 9064448"/>
              <a:gd name="connsiteY13" fmla="*/ 2519435 h 3847381"/>
              <a:gd name="connsiteX14" fmla="*/ 7216388 w 9064448"/>
              <a:gd name="connsiteY14" fmla="*/ 2290835 h 3847381"/>
              <a:gd name="connsiteX15" fmla="*/ 6797288 w 9064448"/>
              <a:gd name="connsiteY15" fmla="*/ 2176535 h 3847381"/>
              <a:gd name="connsiteX16" fmla="*/ 5501888 w 9064448"/>
              <a:gd name="connsiteY16" fmla="*/ 2357510 h 3847381"/>
              <a:gd name="connsiteX17" fmla="*/ 4730363 w 9064448"/>
              <a:gd name="connsiteY17" fmla="*/ 2300360 h 3847381"/>
              <a:gd name="connsiteX18" fmla="*/ 4111238 w 9064448"/>
              <a:gd name="connsiteY18" fmla="*/ 2795660 h 3847381"/>
              <a:gd name="connsiteX19" fmla="*/ 3434963 w 9064448"/>
              <a:gd name="connsiteY19" fmla="*/ 3376685 h 3847381"/>
              <a:gd name="connsiteX20" fmla="*/ 3073013 w 9064448"/>
              <a:gd name="connsiteY20" fmla="*/ 3357635 h 3847381"/>
              <a:gd name="connsiteX21" fmla="*/ 3625463 w 9064448"/>
              <a:gd name="connsiteY21" fmla="*/ 2843285 h 3847381"/>
              <a:gd name="connsiteX22" fmla="*/ 3958838 w 9064448"/>
              <a:gd name="connsiteY22" fmla="*/ 2452760 h 3847381"/>
              <a:gd name="connsiteX23" fmla="*/ 2615813 w 9064448"/>
              <a:gd name="connsiteY23" fmla="*/ 2386085 h 3847381"/>
              <a:gd name="connsiteX24" fmla="*/ 863213 w 9064448"/>
              <a:gd name="connsiteY24" fmla="*/ 2205110 h 3847381"/>
              <a:gd name="connsiteX25" fmla="*/ 120263 w 9064448"/>
              <a:gd name="connsiteY25" fmla="*/ 2605160 h 3847381"/>
              <a:gd name="connsiteX26" fmla="*/ 44063 w 9064448"/>
              <a:gd name="connsiteY26" fmla="*/ 2443235 h 3847381"/>
              <a:gd name="connsiteX27" fmla="*/ 558413 w 9064448"/>
              <a:gd name="connsiteY27" fmla="*/ 2043185 h 3847381"/>
              <a:gd name="connsiteX28" fmla="*/ 110738 w 9064448"/>
              <a:gd name="connsiteY28" fmla="*/ 1833635 h 3847381"/>
              <a:gd name="connsiteX29" fmla="*/ 110738 w 9064448"/>
              <a:gd name="connsiteY29" fmla="*/ 1557410 h 3847381"/>
              <a:gd name="connsiteX30" fmla="*/ 244088 w 9064448"/>
              <a:gd name="connsiteY30" fmla="*/ 1719335 h 3847381"/>
              <a:gd name="connsiteX0" fmla="*/ 244088 w 9064448"/>
              <a:gd name="connsiteY0" fmla="*/ 1719335 h 3848391"/>
              <a:gd name="connsiteX1" fmla="*/ 1453763 w 9064448"/>
              <a:gd name="connsiteY1" fmla="*/ 1995560 h 3848391"/>
              <a:gd name="connsiteX2" fmla="*/ 3425438 w 9064448"/>
              <a:gd name="connsiteY2" fmla="*/ 1919360 h 3848391"/>
              <a:gd name="connsiteX3" fmla="*/ 5873363 w 9064448"/>
              <a:gd name="connsiteY3" fmla="*/ 1728860 h 3848391"/>
              <a:gd name="connsiteX4" fmla="*/ 7616438 w 9064448"/>
              <a:gd name="connsiteY4" fmla="*/ 1185935 h 3848391"/>
              <a:gd name="connsiteX5" fmla="*/ 8426063 w 9064448"/>
              <a:gd name="connsiteY5" fmla="*/ 271535 h 3848391"/>
              <a:gd name="connsiteX6" fmla="*/ 9026138 w 9064448"/>
              <a:gd name="connsiteY6" fmla="*/ 14360 h 3848391"/>
              <a:gd name="connsiteX7" fmla="*/ 9007088 w 9064448"/>
              <a:gd name="connsiteY7" fmla="*/ 614435 h 3848391"/>
              <a:gd name="connsiteX8" fmla="*/ 9035663 w 9064448"/>
              <a:gd name="connsiteY8" fmla="*/ 2776610 h 3848391"/>
              <a:gd name="connsiteX9" fmla="*/ 8997563 w 9064448"/>
              <a:gd name="connsiteY9" fmla="*/ 3395735 h 3848391"/>
              <a:gd name="connsiteX10" fmla="*/ 8959463 w 9064448"/>
              <a:gd name="connsiteY10" fmla="*/ 3805310 h 3848391"/>
              <a:gd name="connsiteX11" fmla="*/ 8159363 w 9064448"/>
              <a:gd name="connsiteY11" fmla="*/ 3824360 h 3848391"/>
              <a:gd name="connsiteX12" fmla="*/ 7054463 w 9064448"/>
              <a:gd name="connsiteY12" fmla="*/ 3719585 h 3848391"/>
              <a:gd name="connsiteX13" fmla="*/ 7206863 w 9064448"/>
              <a:gd name="connsiteY13" fmla="*/ 2519435 h 3848391"/>
              <a:gd name="connsiteX14" fmla="*/ 7216388 w 9064448"/>
              <a:gd name="connsiteY14" fmla="*/ 2290835 h 3848391"/>
              <a:gd name="connsiteX15" fmla="*/ 6797288 w 9064448"/>
              <a:gd name="connsiteY15" fmla="*/ 2176535 h 3848391"/>
              <a:gd name="connsiteX16" fmla="*/ 5501888 w 9064448"/>
              <a:gd name="connsiteY16" fmla="*/ 2357510 h 3848391"/>
              <a:gd name="connsiteX17" fmla="*/ 4730363 w 9064448"/>
              <a:gd name="connsiteY17" fmla="*/ 2300360 h 3848391"/>
              <a:gd name="connsiteX18" fmla="*/ 4111238 w 9064448"/>
              <a:gd name="connsiteY18" fmla="*/ 2795660 h 3848391"/>
              <a:gd name="connsiteX19" fmla="*/ 3434963 w 9064448"/>
              <a:gd name="connsiteY19" fmla="*/ 3376685 h 3848391"/>
              <a:gd name="connsiteX20" fmla="*/ 3073013 w 9064448"/>
              <a:gd name="connsiteY20" fmla="*/ 3357635 h 3848391"/>
              <a:gd name="connsiteX21" fmla="*/ 3625463 w 9064448"/>
              <a:gd name="connsiteY21" fmla="*/ 2843285 h 3848391"/>
              <a:gd name="connsiteX22" fmla="*/ 3958838 w 9064448"/>
              <a:gd name="connsiteY22" fmla="*/ 2452760 h 3848391"/>
              <a:gd name="connsiteX23" fmla="*/ 2615813 w 9064448"/>
              <a:gd name="connsiteY23" fmla="*/ 2386085 h 3848391"/>
              <a:gd name="connsiteX24" fmla="*/ 863213 w 9064448"/>
              <a:gd name="connsiteY24" fmla="*/ 2205110 h 3848391"/>
              <a:gd name="connsiteX25" fmla="*/ 120263 w 9064448"/>
              <a:gd name="connsiteY25" fmla="*/ 2605160 h 3848391"/>
              <a:gd name="connsiteX26" fmla="*/ 44063 w 9064448"/>
              <a:gd name="connsiteY26" fmla="*/ 2443235 h 3848391"/>
              <a:gd name="connsiteX27" fmla="*/ 558413 w 9064448"/>
              <a:gd name="connsiteY27" fmla="*/ 2043185 h 3848391"/>
              <a:gd name="connsiteX28" fmla="*/ 110738 w 9064448"/>
              <a:gd name="connsiteY28" fmla="*/ 1833635 h 3848391"/>
              <a:gd name="connsiteX29" fmla="*/ 110738 w 9064448"/>
              <a:gd name="connsiteY29" fmla="*/ 1557410 h 3848391"/>
              <a:gd name="connsiteX30" fmla="*/ 244088 w 9064448"/>
              <a:gd name="connsiteY30" fmla="*/ 1719335 h 3848391"/>
              <a:gd name="connsiteX0" fmla="*/ 244088 w 9064448"/>
              <a:gd name="connsiteY0" fmla="*/ 1719335 h 3848391"/>
              <a:gd name="connsiteX1" fmla="*/ 1453763 w 9064448"/>
              <a:gd name="connsiteY1" fmla="*/ 1995560 h 3848391"/>
              <a:gd name="connsiteX2" fmla="*/ 3425438 w 9064448"/>
              <a:gd name="connsiteY2" fmla="*/ 1919360 h 3848391"/>
              <a:gd name="connsiteX3" fmla="*/ 5873363 w 9064448"/>
              <a:gd name="connsiteY3" fmla="*/ 1728860 h 3848391"/>
              <a:gd name="connsiteX4" fmla="*/ 7616438 w 9064448"/>
              <a:gd name="connsiteY4" fmla="*/ 1185935 h 3848391"/>
              <a:gd name="connsiteX5" fmla="*/ 8426063 w 9064448"/>
              <a:gd name="connsiteY5" fmla="*/ 271535 h 3848391"/>
              <a:gd name="connsiteX6" fmla="*/ 9026138 w 9064448"/>
              <a:gd name="connsiteY6" fmla="*/ 14360 h 3848391"/>
              <a:gd name="connsiteX7" fmla="*/ 9007088 w 9064448"/>
              <a:gd name="connsiteY7" fmla="*/ 614435 h 3848391"/>
              <a:gd name="connsiteX8" fmla="*/ 9035663 w 9064448"/>
              <a:gd name="connsiteY8" fmla="*/ 2776610 h 3848391"/>
              <a:gd name="connsiteX9" fmla="*/ 9035663 w 9064448"/>
              <a:gd name="connsiteY9" fmla="*/ 3462410 h 3848391"/>
              <a:gd name="connsiteX10" fmla="*/ 8959463 w 9064448"/>
              <a:gd name="connsiteY10" fmla="*/ 3805310 h 3848391"/>
              <a:gd name="connsiteX11" fmla="*/ 8159363 w 9064448"/>
              <a:gd name="connsiteY11" fmla="*/ 3824360 h 3848391"/>
              <a:gd name="connsiteX12" fmla="*/ 7054463 w 9064448"/>
              <a:gd name="connsiteY12" fmla="*/ 3719585 h 3848391"/>
              <a:gd name="connsiteX13" fmla="*/ 7206863 w 9064448"/>
              <a:gd name="connsiteY13" fmla="*/ 2519435 h 3848391"/>
              <a:gd name="connsiteX14" fmla="*/ 7216388 w 9064448"/>
              <a:gd name="connsiteY14" fmla="*/ 2290835 h 3848391"/>
              <a:gd name="connsiteX15" fmla="*/ 6797288 w 9064448"/>
              <a:gd name="connsiteY15" fmla="*/ 2176535 h 3848391"/>
              <a:gd name="connsiteX16" fmla="*/ 5501888 w 9064448"/>
              <a:gd name="connsiteY16" fmla="*/ 2357510 h 3848391"/>
              <a:gd name="connsiteX17" fmla="*/ 4730363 w 9064448"/>
              <a:gd name="connsiteY17" fmla="*/ 2300360 h 3848391"/>
              <a:gd name="connsiteX18" fmla="*/ 4111238 w 9064448"/>
              <a:gd name="connsiteY18" fmla="*/ 2795660 h 3848391"/>
              <a:gd name="connsiteX19" fmla="*/ 3434963 w 9064448"/>
              <a:gd name="connsiteY19" fmla="*/ 3376685 h 3848391"/>
              <a:gd name="connsiteX20" fmla="*/ 3073013 w 9064448"/>
              <a:gd name="connsiteY20" fmla="*/ 3357635 h 3848391"/>
              <a:gd name="connsiteX21" fmla="*/ 3625463 w 9064448"/>
              <a:gd name="connsiteY21" fmla="*/ 2843285 h 3848391"/>
              <a:gd name="connsiteX22" fmla="*/ 3958838 w 9064448"/>
              <a:gd name="connsiteY22" fmla="*/ 2452760 h 3848391"/>
              <a:gd name="connsiteX23" fmla="*/ 2615813 w 9064448"/>
              <a:gd name="connsiteY23" fmla="*/ 2386085 h 3848391"/>
              <a:gd name="connsiteX24" fmla="*/ 863213 w 9064448"/>
              <a:gd name="connsiteY24" fmla="*/ 2205110 h 3848391"/>
              <a:gd name="connsiteX25" fmla="*/ 120263 w 9064448"/>
              <a:gd name="connsiteY25" fmla="*/ 2605160 h 3848391"/>
              <a:gd name="connsiteX26" fmla="*/ 44063 w 9064448"/>
              <a:gd name="connsiteY26" fmla="*/ 2443235 h 3848391"/>
              <a:gd name="connsiteX27" fmla="*/ 558413 w 9064448"/>
              <a:gd name="connsiteY27" fmla="*/ 2043185 h 3848391"/>
              <a:gd name="connsiteX28" fmla="*/ 110738 w 9064448"/>
              <a:gd name="connsiteY28" fmla="*/ 1833635 h 3848391"/>
              <a:gd name="connsiteX29" fmla="*/ 110738 w 9064448"/>
              <a:gd name="connsiteY29" fmla="*/ 1557410 h 3848391"/>
              <a:gd name="connsiteX30" fmla="*/ 244088 w 9064448"/>
              <a:gd name="connsiteY30" fmla="*/ 1719335 h 3848391"/>
              <a:gd name="connsiteX0" fmla="*/ 244088 w 9073516"/>
              <a:gd name="connsiteY0" fmla="*/ 1723332 h 3852388"/>
              <a:gd name="connsiteX1" fmla="*/ 1453763 w 9073516"/>
              <a:gd name="connsiteY1" fmla="*/ 1999557 h 3852388"/>
              <a:gd name="connsiteX2" fmla="*/ 3425438 w 9073516"/>
              <a:gd name="connsiteY2" fmla="*/ 1923357 h 3852388"/>
              <a:gd name="connsiteX3" fmla="*/ 5873363 w 9073516"/>
              <a:gd name="connsiteY3" fmla="*/ 1732857 h 3852388"/>
              <a:gd name="connsiteX4" fmla="*/ 7616438 w 9073516"/>
              <a:gd name="connsiteY4" fmla="*/ 1189932 h 3852388"/>
              <a:gd name="connsiteX5" fmla="*/ 8426063 w 9073516"/>
              <a:gd name="connsiteY5" fmla="*/ 275532 h 3852388"/>
              <a:gd name="connsiteX6" fmla="*/ 9026138 w 9073516"/>
              <a:gd name="connsiteY6" fmla="*/ 18357 h 3852388"/>
              <a:gd name="connsiteX7" fmla="*/ 9035663 w 9073516"/>
              <a:gd name="connsiteY7" fmla="*/ 685107 h 3852388"/>
              <a:gd name="connsiteX8" fmla="*/ 9035663 w 9073516"/>
              <a:gd name="connsiteY8" fmla="*/ 2780607 h 3852388"/>
              <a:gd name="connsiteX9" fmla="*/ 9035663 w 9073516"/>
              <a:gd name="connsiteY9" fmla="*/ 3466407 h 3852388"/>
              <a:gd name="connsiteX10" fmla="*/ 8959463 w 9073516"/>
              <a:gd name="connsiteY10" fmla="*/ 3809307 h 3852388"/>
              <a:gd name="connsiteX11" fmla="*/ 8159363 w 9073516"/>
              <a:gd name="connsiteY11" fmla="*/ 3828357 h 3852388"/>
              <a:gd name="connsiteX12" fmla="*/ 7054463 w 9073516"/>
              <a:gd name="connsiteY12" fmla="*/ 3723582 h 3852388"/>
              <a:gd name="connsiteX13" fmla="*/ 7206863 w 9073516"/>
              <a:gd name="connsiteY13" fmla="*/ 2523432 h 3852388"/>
              <a:gd name="connsiteX14" fmla="*/ 7216388 w 9073516"/>
              <a:gd name="connsiteY14" fmla="*/ 2294832 h 3852388"/>
              <a:gd name="connsiteX15" fmla="*/ 6797288 w 9073516"/>
              <a:gd name="connsiteY15" fmla="*/ 2180532 h 3852388"/>
              <a:gd name="connsiteX16" fmla="*/ 5501888 w 9073516"/>
              <a:gd name="connsiteY16" fmla="*/ 2361507 h 3852388"/>
              <a:gd name="connsiteX17" fmla="*/ 4730363 w 9073516"/>
              <a:gd name="connsiteY17" fmla="*/ 2304357 h 3852388"/>
              <a:gd name="connsiteX18" fmla="*/ 4111238 w 9073516"/>
              <a:gd name="connsiteY18" fmla="*/ 2799657 h 3852388"/>
              <a:gd name="connsiteX19" fmla="*/ 3434963 w 9073516"/>
              <a:gd name="connsiteY19" fmla="*/ 3380682 h 3852388"/>
              <a:gd name="connsiteX20" fmla="*/ 3073013 w 9073516"/>
              <a:gd name="connsiteY20" fmla="*/ 3361632 h 3852388"/>
              <a:gd name="connsiteX21" fmla="*/ 3625463 w 9073516"/>
              <a:gd name="connsiteY21" fmla="*/ 2847282 h 3852388"/>
              <a:gd name="connsiteX22" fmla="*/ 3958838 w 9073516"/>
              <a:gd name="connsiteY22" fmla="*/ 2456757 h 3852388"/>
              <a:gd name="connsiteX23" fmla="*/ 2615813 w 9073516"/>
              <a:gd name="connsiteY23" fmla="*/ 2390082 h 3852388"/>
              <a:gd name="connsiteX24" fmla="*/ 863213 w 9073516"/>
              <a:gd name="connsiteY24" fmla="*/ 2209107 h 3852388"/>
              <a:gd name="connsiteX25" fmla="*/ 120263 w 9073516"/>
              <a:gd name="connsiteY25" fmla="*/ 2609157 h 3852388"/>
              <a:gd name="connsiteX26" fmla="*/ 44063 w 9073516"/>
              <a:gd name="connsiteY26" fmla="*/ 2447232 h 3852388"/>
              <a:gd name="connsiteX27" fmla="*/ 558413 w 9073516"/>
              <a:gd name="connsiteY27" fmla="*/ 2047182 h 3852388"/>
              <a:gd name="connsiteX28" fmla="*/ 110738 w 9073516"/>
              <a:gd name="connsiteY28" fmla="*/ 1837632 h 3852388"/>
              <a:gd name="connsiteX29" fmla="*/ 110738 w 9073516"/>
              <a:gd name="connsiteY29" fmla="*/ 1561407 h 3852388"/>
              <a:gd name="connsiteX30" fmla="*/ 244088 w 9073516"/>
              <a:gd name="connsiteY30" fmla="*/ 1723332 h 3852388"/>
              <a:gd name="connsiteX0" fmla="*/ 244088 w 9041124"/>
              <a:gd name="connsiteY0" fmla="*/ 1741053 h 3870109"/>
              <a:gd name="connsiteX1" fmla="*/ 1453763 w 9041124"/>
              <a:gd name="connsiteY1" fmla="*/ 2017278 h 3870109"/>
              <a:gd name="connsiteX2" fmla="*/ 3425438 w 9041124"/>
              <a:gd name="connsiteY2" fmla="*/ 1941078 h 3870109"/>
              <a:gd name="connsiteX3" fmla="*/ 5873363 w 9041124"/>
              <a:gd name="connsiteY3" fmla="*/ 1750578 h 3870109"/>
              <a:gd name="connsiteX4" fmla="*/ 7616438 w 9041124"/>
              <a:gd name="connsiteY4" fmla="*/ 1207653 h 3870109"/>
              <a:gd name="connsiteX5" fmla="*/ 8426063 w 9041124"/>
              <a:gd name="connsiteY5" fmla="*/ 293253 h 3870109"/>
              <a:gd name="connsiteX6" fmla="*/ 8949938 w 9041124"/>
              <a:gd name="connsiteY6" fmla="*/ 17028 h 3870109"/>
              <a:gd name="connsiteX7" fmla="*/ 9035663 w 9041124"/>
              <a:gd name="connsiteY7" fmla="*/ 702828 h 3870109"/>
              <a:gd name="connsiteX8" fmla="*/ 9035663 w 9041124"/>
              <a:gd name="connsiteY8" fmla="*/ 2798328 h 3870109"/>
              <a:gd name="connsiteX9" fmla="*/ 9035663 w 9041124"/>
              <a:gd name="connsiteY9" fmla="*/ 3484128 h 3870109"/>
              <a:gd name="connsiteX10" fmla="*/ 8959463 w 9041124"/>
              <a:gd name="connsiteY10" fmla="*/ 3827028 h 3870109"/>
              <a:gd name="connsiteX11" fmla="*/ 8159363 w 9041124"/>
              <a:gd name="connsiteY11" fmla="*/ 3846078 h 3870109"/>
              <a:gd name="connsiteX12" fmla="*/ 7054463 w 9041124"/>
              <a:gd name="connsiteY12" fmla="*/ 3741303 h 3870109"/>
              <a:gd name="connsiteX13" fmla="*/ 7206863 w 9041124"/>
              <a:gd name="connsiteY13" fmla="*/ 2541153 h 3870109"/>
              <a:gd name="connsiteX14" fmla="*/ 7216388 w 9041124"/>
              <a:gd name="connsiteY14" fmla="*/ 2312553 h 3870109"/>
              <a:gd name="connsiteX15" fmla="*/ 6797288 w 9041124"/>
              <a:gd name="connsiteY15" fmla="*/ 2198253 h 3870109"/>
              <a:gd name="connsiteX16" fmla="*/ 5501888 w 9041124"/>
              <a:gd name="connsiteY16" fmla="*/ 2379228 h 3870109"/>
              <a:gd name="connsiteX17" fmla="*/ 4730363 w 9041124"/>
              <a:gd name="connsiteY17" fmla="*/ 2322078 h 3870109"/>
              <a:gd name="connsiteX18" fmla="*/ 4111238 w 9041124"/>
              <a:gd name="connsiteY18" fmla="*/ 2817378 h 3870109"/>
              <a:gd name="connsiteX19" fmla="*/ 3434963 w 9041124"/>
              <a:gd name="connsiteY19" fmla="*/ 3398403 h 3870109"/>
              <a:gd name="connsiteX20" fmla="*/ 3073013 w 9041124"/>
              <a:gd name="connsiteY20" fmla="*/ 3379353 h 3870109"/>
              <a:gd name="connsiteX21" fmla="*/ 3625463 w 9041124"/>
              <a:gd name="connsiteY21" fmla="*/ 2865003 h 3870109"/>
              <a:gd name="connsiteX22" fmla="*/ 3958838 w 9041124"/>
              <a:gd name="connsiteY22" fmla="*/ 2474478 h 3870109"/>
              <a:gd name="connsiteX23" fmla="*/ 2615813 w 9041124"/>
              <a:gd name="connsiteY23" fmla="*/ 2407803 h 3870109"/>
              <a:gd name="connsiteX24" fmla="*/ 863213 w 9041124"/>
              <a:gd name="connsiteY24" fmla="*/ 2226828 h 3870109"/>
              <a:gd name="connsiteX25" fmla="*/ 120263 w 9041124"/>
              <a:gd name="connsiteY25" fmla="*/ 2626878 h 3870109"/>
              <a:gd name="connsiteX26" fmla="*/ 44063 w 9041124"/>
              <a:gd name="connsiteY26" fmla="*/ 2464953 h 3870109"/>
              <a:gd name="connsiteX27" fmla="*/ 558413 w 9041124"/>
              <a:gd name="connsiteY27" fmla="*/ 2064903 h 3870109"/>
              <a:gd name="connsiteX28" fmla="*/ 110738 w 9041124"/>
              <a:gd name="connsiteY28" fmla="*/ 1855353 h 3870109"/>
              <a:gd name="connsiteX29" fmla="*/ 110738 w 9041124"/>
              <a:gd name="connsiteY29" fmla="*/ 1579128 h 3870109"/>
              <a:gd name="connsiteX30" fmla="*/ 244088 w 9041124"/>
              <a:gd name="connsiteY30" fmla="*/ 1741053 h 3870109"/>
              <a:gd name="connsiteX0" fmla="*/ 244088 w 9041124"/>
              <a:gd name="connsiteY0" fmla="*/ 1741053 h 3907902"/>
              <a:gd name="connsiteX1" fmla="*/ 1453763 w 9041124"/>
              <a:gd name="connsiteY1" fmla="*/ 2017278 h 3907902"/>
              <a:gd name="connsiteX2" fmla="*/ 3425438 w 9041124"/>
              <a:gd name="connsiteY2" fmla="*/ 1941078 h 3907902"/>
              <a:gd name="connsiteX3" fmla="*/ 5873363 w 9041124"/>
              <a:gd name="connsiteY3" fmla="*/ 1750578 h 3907902"/>
              <a:gd name="connsiteX4" fmla="*/ 7616438 w 9041124"/>
              <a:gd name="connsiteY4" fmla="*/ 1207653 h 3907902"/>
              <a:gd name="connsiteX5" fmla="*/ 8426063 w 9041124"/>
              <a:gd name="connsiteY5" fmla="*/ 293253 h 3907902"/>
              <a:gd name="connsiteX6" fmla="*/ 8949938 w 9041124"/>
              <a:gd name="connsiteY6" fmla="*/ 17028 h 3907902"/>
              <a:gd name="connsiteX7" fmla="*/ 9035663 w 9041124"/>
              <a:gd name="connsiteY7" fmla="*/ 702828 h 3907902"/>
              <a:gd name="connsiteX8" fmla="*/ 9035663 w 9041124"/>
              <a:gd name="connsiteY8" fmla="*/ 2798328 h 3907902"/>
              <a:gd name="connsiteX9" fmla="*/ 9035663 w 9041124"/>
              <a:gd name="connsiteY9" fmla="*/ 3484128 h 3907902"/>
              <a:gd name="connsiteX10" fmla="*/ 8959463 w 9041124"/>
              <a:gd name="connsiteY10" fmla="*/ 3827028 h 3907902"/>
              <a:gd name="connsiteX11" fmla="*/ 8159363 w 9041124"/>
              <a:gd name="connsiteY11" fmla="*/ 3846078 h 3907902"/>
              <a:gd name="connsiteX12" fmla="*/ 6997313 w 9041124"/>
              <a:gd name="connsiteY12" fmla="*/ 3798453 h 3907902"/>
              <a:gd name="connsiteX13" fmla="*/ 7206863 w 9041124"/>
              <a:gd name="connsiteY13" fmla="*/ 2541153 h 3907902"/>
              <a:gd name="connsiteX14" fmla="*/ 7216388 w 9041124"/>
              <a:gd name="connsiteY14" fmla="*/ 2312553 h 3907902"/>
              <a:gd name="connsiteX15" fmla="*/ 6797288 w 9041124"/>
              <a:gd name="connsiteY15" fmla="*/ 2198253 h 3907902"/>
              <a:gd name="connsiteX16" fmla="*/ 5501888 w 9041124"/>
              <a:gd name="connsiteY16" fmla="*/ 2379228 h 3907902"/>
              <a:gd name="connsiteX17" fmla="*/ 4730363 w 9041124"/>
              <a:gd name="connsiteY17" fmla="*/ 2322078 h 3907902"/>
              <a:gd name="connsiteX18" fmla="*/ 4111238 w 9041124"/>
              <a:gd name="connsiteY18" fmla="*/ 2817378 h 3907902"/>
              <a:gd name="connsiteX19" fmla="*/ 3434963 w 9041124"/>
              <a:gd name="connsiteY19" fmla="*/ 3398403 h 3907902"/>
              <a:gd name="connsiteX20" fmla="*/ 3073013 w 9041124"/>
              <a:gd name="connsiteY20" fmla="*/ 3379353 h 3907902"/>
              <a:gd name="connsiteX21" fmla="*/ 3625463 w 9041124"/>
              <a:gd name="connsiteY21" fmla="*/ 2865003 h 3907902"/>
              <a:gd name="connsiteX22" fmla="*/ 3958838 w 9041124"/>
              <a:gd name="connsiteY22" fmla="*/ 2474478 h 3907902"/>
              <a:gd name="connsiteX23" fmla="*/ 2615813 w 9041124"/>
              <a:gd name="connsiteY23" fmla="*/ 2407803 h 3907902"/>
              <a:gd name="connsiteX24" fmla="*/ 863213 w 9041124"/>
              <a:gd name="connsiteY24" fmla="*/ 2226828 h 3907902"/>
              <a:gd name="connsiteX25" fmla="*/ 120263 w 9041124"/>
              <a:gd name="connsiteY25" fmla="*/ 2626878 h 3907902"/>
              <a:gd name="connsiteX26" fmla="*/ 44063 w 9041124"/>
              <a:gd name="connsiteY26" fmla="*/ 2464953 h 3907902"/>
              <a:gd name="connsiteX27" fmla="*/ 558413 w 9041124"/>
              <a:gd name="connsiteY27" fmla="*/ 2064903 h 3907902"/>
              <a:gd name="connsiteX28" fmla="*/ 110738 w 9041124"/>
              <a:gd name="connsiteY28" fmla="*/ 1855353 h 3907902"/>
              <a:gd name="connsiteX29" fmla="*/ 110738 w 9041124"/>
              <a:gd name="connsiteY29" fmla="*/ 1579128 h 3907902"/>
              <a:gd name="connsiteX30" fmla="*/ 244088 w 9041124"/>
              <a:gd name="connsiteY30" fmla="*/ 1741053 h 3907902"/>
              <a:gd name="connsiteX0" fmla="*/ 244088 w 9041124"/>
              <a:gd name="connsiteY0" fmla="*/ 1741053 h 3855613"/>
              <a:gd name="connsiteX1" fmla="*/ 1453763 w 9041124"/>
              <a:gd name="connsiteY1" fmla="*/ 2017278 h 3855613"/>
              <a:gd name="connsiteX2" fmla="*/ 3425438 w 9041124"/>
              <a:gd name="connsiteY2" fmla="*/ 1941078 h 3855613"/>
              <a:gd name="connsiteX3" fmla="*/ 5873363 w 9041124"/>
              <a:gd name="connsiteY3" fmla="*/ 1750578 h 3855613"/>
              <a:gd name="connsiteX4" fmla="*/ 7616438 w 9041124"/>
              <a:gd name="connsiteY4" fmla="*/ 1207653 h 3855613"/>
              <a:gd name="connsiteX5" fmla="*/ 8426063 w 9041124"/>
              <a:gd name="connsiteY5" fmla="*/ 293253 h 3855613"/>
              <a:gd name="connsiteX6" fmla="*/ 8949938 w 9041124"/>
              <a:gd name="connsiteY6" fmla="*/ 17028 h 3855613"/>
              <a:gd name="connsiteX7" fmla="*/ 9035663 w 9041124"/>
              <a:gd name="connsiteY7" fmla="*/ 702828 h 3855613"/>
              <a:gd name="connsiteX8" fmla="*/ 9035663 w 9041124"/>
              <a:gd name="connsiteY8" fmla="*/ 2798328 h 3855613"/>
              <a:gd name="connsiteX9" fmla="*/ 9035663 w 9041124"/>
              <a:gd name="connsiteY9" fmla="*/ 3484128 h 3855613"/>
              <a:gd name="connsiteX10" fmla="*/ 8959463 w 9041124"/>
              <a:gd name="connsiteY10" fmla="*/ 3827028 h 3855613"/>
              <a:gd name="connsiteX11" fmla="*/ 8159363 w 9041124"/>
              <a:gd name="connsiteY11" fmla="*/ 3846078 h 3855613"/>
              <a:gd name="connsiteX12" fmla="*/ 6997313 w 9041124"/>
              <a:gd name="connsiteY12" fmla="*/ 3798453 h 3855613"/>
              <a:gd name="connsiteX13" fmla="*/ 7206863 w 9041124"/>
              <a:gd name="connsiteY13" fmla="*/ 2541153 h 3855613"/>
              <a:gd name="connsiteX14" fmla="*/ 7216388 w 9041124"/>
              <a:gd name="connsiteY14" fmla="*/ 2312553 h 3855613"/>
              <a:gd name="connsiteX15" fmla="*/ 6797288 w 9041124"/>
              <a:gd name="connsiteY15" fmla="*/ 2198253 h 3855613"/>
              <a:gd name="connsiteX16" fmla="*/ 5501888 w 9041124"/>
              <a:gd name="connsiteY16" fmla="*/ 2379228 h 3855613"/>
              <a:gd name="connsiteX17" fmla="*/ 4730363 w 9041124"/>
              <a:gd name="connsiteY17" fmla="*/ 2322078 h 3855613"/>
              <a:gd name="connsiteX18" fmla="*/ 4111238 w 9041124"/>
              <a:gd name="connsiteY18" fmla="*/ 2817378 h 3855613"/>
              <a:gd name="connsiteX19" fmla="*/ 3434963 w 9041124"/>
              <a:gd name="connsiteY19" fmla="*/ 3398403 h 3855613"/>
              <a:gd name="connsiteX20" fmla="*/ 3073013 w 9041124"/>
              <a:gd name="connsiteY20" fmla="*/ 3379353 h 3855613"/>
              <a:gd name="connsiteX21" fmla="*/ 3625463 w 9041124"/>
              <a:gd name="connsiteY21" fmla="*/ 2865003 h 3855613"/>
              <a:gd name="connsiteX22" fmla="*/ 3958838 w 9041124"/>
              <a:gd name="connsiteY22" fmla="*/ 2474478 h 3855613"/>
              <a:gd name="connsiteX23" fmla="*/ 2615813 w 9041124"/>
              <a:gd name="connsiteY23" fmla="*/ 2407803 h 3855613"/>
              <a:gd name="connsiteX24" fmla="*/ 863213 w 9041124"/>
              <a:gd name="connsiteY24" fmla="*/ 2226828 h 3855613"/>
              <a:gd name="connsiteX25" fmla="*/ 120263 w 9041124"/>
              <a:gd name="connsiteY25" fmla="*/ 2626878 h 3855613"/>
              <a:gd name="connsiteX26" fmla="*/ 44063 w 9041124"/>
              <a:gd name="connsiteY26" fmla="*/ 2464953 h 3855613"/>
              <a:gd name="connsiteX27" fmla="*/ 558413 w 9041124"/>
              <a:gd name="connsiteY27" fmla="*/ 2064903 h 3855613"/>
              <a:gd name="connsiteX28" fmla="*/ 110738 w 9041124"/>
              <a:gd name="connsiteY28" fmla="*/ 1855353 h 3855613"/>
              <a:gd name="connsiteX29" fmla="*/ 110738 w 9041124"/>
              <a:gd name="connsiteY29" fmla="*/ 1579128 h 3855613"/>
              <a:gd name="connsiteX30" fmla="*/ 244088 w 9041124"/>
              <a:gd name="connsiteY30" fmla="*/ 1741053 h 3855613"/>
              <a:gd name="connsiteX0" fmla="*/ 244088 w 9041124"/>
              <a:gd name="connsiteY0" fmla="*/ 1741053 h 3855613"/>
              <a:gd name="connsiteX1" fmla="*/ 1453763 w 9041124"/>
              <a:gd name="connsiteY1" fmla="*/ 2017278 h 3855613"/>
              <a:gd name="connsiteX2" fmla="*/ 3425438 w 9041124"/>
              <a:gd name="connsiteY2" fmla="*/ 1941078 h 3855613"/>
              <a:gd name="connsiteX3" fmla="*/ 5873363 w 9041124"/>
              <a:gd name="connsiteY3" fmla="*/ 1750578 h 3855613"/>
              <a:gd name="connsiteX4" fmla="*/ 7616438 w 9041124"/>
              <a:gd name="connsiteY4" fmla="*/ 1207653 h 3855613"/>
              <a:gd name="connsiteX5" fmla="*/ 8426063 w 9041124"/>
              <a:gd name="connsiteY5" fmla="*/ 293253 h 3855613"/>
              <a:gd name="connsiteX6" fmla="*/ 8949938 w 9041124"/>
              <a:gd name="connsiteY6" fmla="*/ 17028 h 3855613"/>
              <a:gd name="connsiteX7" fmla="*/ 9035663 w 9041124"/>
              <a:gd name="connsiteY7" fmla="*/ 702828 h 3855613"/>
              <a:gd name="connsiteX8" fmla="*/ 9035663 w 9041124"/>
              <a:gd name="connsiteY8" fmla="*/ 2798328 h 3855613"/>
              <a:gd name="connsiteX9" fmla="*/ 9035663 w 9041124"/>
              <a:gd name="connsiteY9" fmla="*/ 3484128 h 3855613"/>
              <a:gd name="connsiteX10" fmla="*/ 8959463 w 9041124"/>
              <a:gd name="connsiteY10" fmla="*/ 3827028 h 3855613"/>
              <a:gd name="connsiteX11" fmla="*/ 8159363 w 9041124"/>
              <a:gd name="connsiteY11" fmla="*/ 3846078 h 3855613"/>
              <a:gd name="connsiteX12" fmla="*/ 6997313 w 9041124"/>
              <a:gd name="connsiteY12" fmla="*/ 3798453 h 3855613"/>
              <a:gd name="connsiteX13" fmla="*/ 7206863 w 9041124"/>
              <a:gd name="connsiteY13" fmla="*/ 2541153 h 3855613"/>
              <a:gd name="connsiteX14" fmla="*/ 7216388 w 9041124"/>
              <a:gd name="connsiteY14" fmla="*/ 2312553 h 3855613"/>
              <a:gd name="connsiteX15" fmla="*/ 6797288 w 9041124"/>
              <a:gd name="connsiteY15" fmla="*/ 2198253 h 3855613"/>
              <a:gd name="connsiteX16" fmla="*/ 5597138 w 9041124"/>
              <a:gd name="connsiteY16" fmla="*/ 2274453 h 3855613"/>
              <a:gd name="connsiteX17" fmla="*/ 4730363 w 9041124"/>
              <a:gd name="connsiteY17" fmla="*/ 2322078 h 3855613"/>
              <a:gd name="connsiteX18" fmla="*/ 4111238 w 9041124"/>
              <a:gd name="connsiteY18" fmla="*/ 2817378 h 3855613"/>
              <a:gd name="connsiteX19" fmla="*/ 3434963 w 9041124"/>
              <a:gd name="connsiteY19" fmla="*/ 3398403 h 3855613"/>
              <a:gd name="connsiteX20" fmla="*/ 3073013 w 9041124"/>
              <a:gd name="connsiteY20" fmla="*/ 3379353 h 3855613"/>
              <a:gd name="connsiteX21" fmla="*/ 3625463 w 9041124"/>
              <a:gd name="connsiteY21" fmla="*/ 2865003 h 3855613"/>
              <a:gd name="connsiteX22" fmla="*/ 3958838 w 9041124"/>
              <a:gd name="connsiteY22" fmla="*/ 2474478 h 3855613"/>
              <a:gd name="connsiteX23" fmla="*/ 2615813 w 9041124"/>
              <a:gd name="connsiteY23" fmla="*/ 2407803 h 3855613"/>
              <a:gd name="connsiteX24" fmla="*/ 863213 w 9041124"/>
              <a:gd name="connsiteY24" fmla="*/ 2226828 h 3855613"/>
              <a:gd name="connsiteX25" fmla="*/ 120263 w 9041124"/>
              <a:gd name="connsiteY25" fmla="*/ 2626878 h 3855613"/>
              <a:gd name="connsiteX26" fmla="*/ 44063 w 9041124"/>
              <a:gd name="connsiteY26" fmla="*/ 2464953 h 3855613"/>
              <a:gd name="connsiteX27" fmla="*/ 558413 w 9041124"/>
              <a:gd name="connsiteY27" fmla="*/ 2064903 h 3855613"/>
              <a:gd name="connsiteX28" fmla="*/ 110738 w 9041124"/>
              <a:gd name="connsiteY28" fmla="*/ 1855353 h 3855613"/>
              <a:gd name="connsiteX29" fmla="*/ 110738 w 9041124"/>
              <a:gd name="connsiteY29" fmla="*/ 1579128 h 3855613"/>
              <a:gd name="connsiteX30" fmla="*/ 244088 w 9041124"/>
              <a:gd name="connsiteY30" fmla="*/ 1741053 h 3855613"/>
              <a:gd name="connsiteX0" fmla="*/ 244088 w 9041124"/>
              <a:gd name="connsiteY0" fmla="*/ 1741053 h 3855613"/>
              <a:gd name="connsiteX1" fmla="*/ 1453763 w 9041124"/>
              <a:gd name="connsiteY1" fmla="*/ 2017278 h 3855613"/>
              <a:gd name="connsiteX2" fmla="*/ 3425438 w 9041124"/>
              <a:gd name="connsiteY2" fmla="*/ 1941078 h 3855613"/>
              <a:gd name="connsiteX3" fmla="*/ 5873363 w 9041124"/>
              <a:gd name="connsiteY3" fmla="*/ 1750578 h 3855613"/>
              <a:gd name="connsiteX4" fmla="*/ 7616438 w 9041124"/>
              <a:gd name="connsiteY4" fmla="*/ 1207653 h 3855613"/>
              <a:gd name="connsiteX5" fmla="*/ 8426063 w 9041124"/>
              <a:gd name="connsiteY5" fmla="*/ 293253 h 3855613"/>
              <a:gd name="connsiteX6" fmla="*/ 8949938 w 9041124"/>
              <a:gd name="connsiteY6" fmla="*/ 17028 h 3855613"/>
              <a:gd name="connsiteX7" fmla="*/ 9035663 w 9041124"/>
              <a:gd name="connsiteY7" fmla="*/ 702828 h 3855613"/>
              <a:gd name="connsiteX8" fmla="*/ 9035663 w 9041124"/>
              <a:gd name="connsiteY8" fmla="*/ 2798328 h 3855613"/>
              <a:gd name="connsiteX9" fmla="*/ 9035663 w 9041124"/>
              <a:gd name="connsiteY9" fmla="*/ 3484128 h 3855613"/>
              <a:gd name="connsiteX10" fmla="*/ 8959463 w 9041124"/>
              <a:gd name="connsiteY10" fmla="*/ 3827028 h 3855613"/>
              <a:gd name="connsiteX11" fmla="*/ 8159363 w 9041124"/>
              <a:gd name="connsiteY11" fmla="*/ 3846078 h 3855613"/>
              <a:gd name="connsiteX12" fmla="*/ 6997313 w 9041124"/>
              <a:gd name="connsiteY12" fmla="*/ 3798453 h 3855613"/>
              <a:gd name="connsiteX13" fmla="*/ 7206863 w 9041124"/>
              <a:gd name="connsiteY13" fmla="*/ 2541153 h 3855613"/>
              <a:gd name="connsiteX14" fmla="*/ 7216388 w 9041124"/>
              <a:gd name="connsiteY14" fmla="*/ 2312553 h 3855613"/>
              <a:gd name="connsiteX15" fmla="*/ 6797288 w 9041124"/>
              <a:gd name="connsiteY15" fmla="*/ 2198253 h 3855613"/>
              <a:gd name="connsiteX16" fmla="*/ 5597138 w 9041124"/>
              <a:gd name="connsiteY16" fmla="*/ 2274453 h 3855613"/>
              <a:gd name="connsiteX17" fmla="*/ 4730363 w 9041124"/>
              <a:gd name="connsiteY17" fmla="*/ 2322078 h 3855613"/>
              <a:gd name="connsiteX18" fmla="*/ 4111238 w 9041124"/>
              <a:gd name="connsiteY18" fmla="*/ 2817378 h 3855613"/>
              <a:gd name="connsiteX19" fmla="*/ 3434963 w 9041124"/>
              <a:gd name="connsiteY19" fmla="*/ 3398403 h 3855613"/>
              <a:gd name="connsiteX20" fmla="*/ 2672963 w 9041124"/>
              <a:gd name="connsiteY20" fmla="*/ 3788928 h 3855613"/>
              <a:gd name="connsiteX21" fmla="*/ 3625463 w 9041124"/>
              <a:gd name="connsiteY21" fmla="*/ 2865003 h 3855613"/>
              <a:gd name="connsiteX22" fmla="*/ 3958838 w 9041124"/>
              <a:gd name="connsiteY22" fmla="*/ 2474478 h 3855613"/>
              <a:gd name="connsiteX23" fmla="*/ 2615813 w 9041124"/>
              <a:gd name="connsiteY23" fmla="*/ 2407803 h 3855613"/>
              <a:gd name="connsiteX24" fmla="*/ 863213 w 9041124"/>
              <a:gd name="connsiteY24" fmla="*/ 2226828 h 3855613"/>
              <a:gd name="connsiteX25" fmla="*/ 120263 w 9041124"/>
              <a:gd name="connsiteY25" fmla="*/ 2626878 h 3855613"/>
              <a:gd name="connsiteX26" fmla="*/ 44063 w 9041124"/>
              <a:gd name="connsiteY26" fmla="*/ 2464953 h 3855613"/>
              <a:gd name="connsiteX27" fmla="*/ 558413 w 9041124"/>
              <a:gd name="connsiteY27" fmla="*/ 2064903 h 3855613"/>
              <a:gd name="connsiteX28" fmla="*/ 110738 w 9041124"/>
              <a:gd name="connsiteY28" fmla="*/ 1855353 h 3855613"/>
              <a:gd name="connsiteX29" fmla="*/ 110738 w 9041124"/>
              <a:gd name="connsiteY29" fmla="*/ 1579128 h 3855613"/>
              <a:gd name="connsiteX30" fmla="*/ 244088 w 9041124"/>
              <a:gd name="connsiteY30" fmla="*/ 1741053 h 3855613"/>
              <a:gd name="connsiteX0" fmla="*/ 244088 w 9041124"/>
              <a:gd name="connsiteY0" fmla="*/ 1741053 h 3862203"/>
              <a:gd name="connsiteX1" fmla="*/ 1453763 w 9041124"/>
              <a:gd name="connsiteY1" fmla="*/ 2017278 h 3862203"/>
              <a:gd name="connsiteX2" fmla="*/ 3425438 w 9041124"/>
              <a:gd name="connsiteY2" fmla="*/ 1941078 h 3862203"/>
              <a:gd name="connsiteX3" fmla="*/ 5873363 w 9041124"/>
              <a:gd name="connsiteY3" fmla="*/ 1750578 h 3862203"/>
              <a:gd name="connsiteX4" fmla="*/ 7616438 w 9041124"/>
              <a:gd name="connsiteY4" fmla="*/ 1207653 h 3862203"/>
              <a:gd name="connsiteX5" fmla="*/ 8426063 w 9041124"/>
              <a:gd name="connsiteY5" fmla="*/ 293253 h 3862203"/>
              <a:gd name="connsiteX6" fmla="*/ 8949938 w 9041124"/>
              <a:gd name="connsiteY6" fmla="*/ 17028 h 3862203"/>
              <a:gd name="connsiteX7" fmla="*/ 9035663 w 9041124"/>
              <a:gd name="connsiteY7" fmla="*/ 702828 h 3862203"/>
              <a:gd name="connsiteX8" fmla="*/ 9035663 w 9041124"/>
              <a:gd name="connsiteY8" fmla="*/ 2798328 h 3862203"/>
              <a:gd name="connsiteX9" fmla="*/ 9035663 w 9041124"/>
              <a:gd name="connsiteY9" fmla="*/ 3484128 h 3862203"/>
              <a:gd name="connsiteX10" fmla="*/ 8959463 w 9041124"/>
              <a:gd name="connsiteY10" fmla="*/ 3827028 h 3862203"/>
              <a:gd name="connsiteX11" fmla="*/ 8159363 w 9041124"/>
              <a:gd name="connsiteY11" fmla="*/ 3846078 h 3862203"/>
              <a:gd name="connsiteX12" fmla="*/ 6997313 w 9041124"/>
              <a:gd name="connsiteY12" fmla="*/ 3798453 h 3862203"/>
              <a:gd name="connsiteX13" fmla="*/ 7206863 w 9041124"/>
              <a:gd name="connsiteY13" fmla="*/ 2541153 h 3862203"/>
              <a:gd name="connsiteX14" fmla="*/ 7216388 w 9041124"/>
              <a:gd name="connsiteY14" fmla="*/ 2312553 h 3862203"/>
              <a:gd name="connsiteX15" fmla="*/ 6797288 w 9041124"/>
              <a:gd name="connsiteY15" fmla="*/ 2198253 h 3862203"/>
              <a:gd name="connsiteX16" fmla="*/ 5597138 w 9041124"/>
              <a:gd name="connsiteY16" fmla="*/ 2274453 h 3862203"/>
              <a:gd name="connsiteX17" fmla="*/ 4730363 w 9041124"/>
              <a:gd name="connsiteY17" fmla="*/ 2322078 h 3862203"/>
              <a:gd name="connsiteX18" fmla="*/ 4111238 w 9041124"/>
              <a:gd name="connsiteY18" fmla="*/ 2817378 h 3862203"/>
              <a:gd name="connsiteX19" fmla="*/ 3149213 w 9041124"/>
              <a:gd name="connsiteY19" fmla="*/ 3693678 h 3862203"/>
              <a:gd name="connsiteX20" fmla="*/ 2672963 w 9041124"/>
              <a:gd name="connsiteY20" fmla="*/ 3788928 h 3862203"/>
              <a:gd name="connsiteX21" fmla="*/ 3625463 w 9041124"/>
              <a:gd name="connsiteY21" fmla="*/ 2865003 h 3862203"/>
              <a:gd name="connsiteX22" fmla="*/ 3958838 w 9041124"/>
              <a:gd name="connsiteY22" fmla="*/ 2474478 h 3862203"/>
              <a:gd name="connsiteX23" fmla="*/ 2615813 w 9041124"/>
              <a:gd name="connsiteY23" fmla="*/ 2407803 h 3862203"/>
              <a:gd name="connsiteX24" fmla="*/ 863213 w 9041124"/>
              <a:gd name="connsiteY24" fmla="*/ 2226828 h 3862203"/>
              <a:gd name="connsiteX25" fmla="*/ 120263 w 9041124"/>
              <a:gd name="connsiteY25" fmla="*/ 2626878 h 3862203"/>
              <a:gd name="connsiteX26" fmla="*/ 44063 w 9041124"/>
              <a:gd name="connsiteY26" fmla="*/ 2464953 h 3862203"/>
              <a:gd name="connsiteX27" fmla="*/ 558413 w 9041124"/>
              <a:gd name="connsiteY27" fmla="*/ 2064903 h 3862203"/>
              <a:gd name="connsiteX28" fmla="*/ 110738 w 9041124"/>
              <a:gd name="connsiteY28" fmla="*/ 1855353 h 3862203"/>
              <a:gd name="connsiteX29" fmla="*/ 110738 w 9041124"/>
              <a:gd name="connsiteY29" fmla="*/ 1579128 h 3862203"/>
              <a:gd name="connsiteX30" fmla="*/ 244088 w 9041124"/>
              <a:gd name="connsiteY30" fmla="*/ 1741053 h 3862203"/>
              <a:gd name="connsiteX0" fmla="*/ 244088 w 9041124"/>
              <a:gd name="connsiteY0" fmla="*/ 1741053 h 3885325"/>
              <a:gd name="connsiteX1" fmla="*/ 1453763 w 9041124"/>
              <a:gd name="connsiteY1" fmla="*/ 2017278 h 3885325"/>
              <a:gd name="connsiteX2" fmla="*/ 3425438 w 9041124"/>
              <a:gd name="connsiteY2" fmla="*/ 1941078 h 3885325"/>
              <a:gd name="connsiteX3" fmla="*/ 5873363 w 9041124"/>
              <a:gd name="connsiteY3" fmla="*/ 1750578 h 3885325"/>
              <a:gd name="connsiteX4" fmla="*/ 7616438 w 9041124"/>
              <a:gd name="connsiteY4" fmla="*/ 1207653 h 3885325"/>
              <a:gd name="connsiteX5" fmla="*/ 8426063 w 9041124"/>
              <a:gd name="connsiteY5" fmla="*/ 293253 h 3885325"/>
              <a:gd name="connsiteX6" fmla="*/ 8949938 w 9041124"/>
              <a:gd name="connsiteY6" fmla="*/ 17028 h 3885325"/>
              <a:gd name="connsiteX7" fmla="*/ 9035663 w 9041124"/>
              <a:gd name="connsiteY7" fmla="*/ 702828 h 3885325"/>
              <a:gd name="connsiteX8" fmla="*/ 9035663 w 9041124"/>
              <a:gd name="connsiteY8" fmla="*/ 2798328 h 3885325"/>
              <a:gd name="connsiteX9" fmla="*/ 9035663 w 9041124"/>
              <a:gd name="connsiteY9" fmla="*/ 3484128 h 3885325"/>
              <a:gd name="connsiteX10" fmla="*/ 8959463 w 9041124"/>
              <a:gd name="connsiteY10" fmla="*/ 3827028 h 3885325"/>
              <a:gd name="connsiteX11" fmla="*/ 8159363 w 9041124"/>
              <a:gd name="connsiteY11" fmla="*/ 3846078 h 3885325"/>
              <a:gd name="connsiteX12" fmla="*/ 6997313 w 9041124"/>
              <a:gd name="connsiteY12" fmla="*/ 3798453 h 3885325"/>
              <a:gd name="connsiteX13" fmla="*/ 7206863 w 9041124"/>
              <a:gd name="connsiteY13" fmla="*/ 2541153 h 3885325"/>
              <a:gd name="connsiteX14" fmla="*/ 7216388 w 9041124"/>
              <a:gd name="connsiteY14" fmla="*/ 2312553 h 3885325"/>
              <a:gd name="connsiteX15" fmla="*/ 6797288 w 9041124"/>
              <a:gd name="connsiteY15" fmla="*/ 2198253 h 3885325"/>
              <a:gd name="connsiteX16" fmla="*/ 5597138 w 9041124"/>
              <a:gd name="connsiteY16" fmla="*/ 2274453 h 3885325"/>
              <a:gd name="connsiteX17" fmla="*/ 4730363 w 9041124"/>
              <a:gd name="connsiteY17" fmla="*/ 2322078 h 3885325"/>
              <a:gd name="connsiteX18" fmla="*/ 4111238 w 9041124"/>
              <a:gd name="connsiteY18" fmla="*/ 2817378 h 3885325"/>
              <a:gd name="connsiteX19" fmla="*/ 3149213 w 9041124"/>
              <a:gd name="connsiteY19" fmla="*/ 3693678 h 3885325"/>
              <a:gd name="connsiteX20" fmla="*/ 2872988 w 9041124"/>
              <a:gd name="connsiteY20" fmla="*/ 3846079 h 3885325"/>
              <a:gd name="connsiteX21" fmla="*/ 2672963 w 9041124"/>
              <a:gd name="connsiteY21" fmla="*/ 3788928 h 3885325"/>
              <a:gd name="connsiteX22" fmla="*/ 3625463 w 9041124"/>
              <a:gd name="connsiteY22" fmla="*/ 2865003 h 3885325"/>
              <a:gd name="connsiteX23" fmla="*/ 3958838 w 9041124"/>
              <a:gd name="connsiteY23" fmla="*/ 2474478 h 3885325"/>
              <a:gd name="connsiteX24" fmla="*/ 2615813 w 9041124"/>
              <a:gd name="connsiteY24" fmla="*/ 2407803 h 3885325"/>
              <a:gd name="connsiteX25" fmla="*/ 863213 w 9041124"/>
              <a:gd name="connsiteY25" fmla="*/ 2226828 h 3885325"/>
              <a:gd name="connsiteX26" fmla="*/ 120263 w 9041124"/>
              <a:gd name="connsiteY26" fmla="*/ 2626878 h 3885325"/>
              <a:gd name="connsiteX27" fmla="*/ 44063 w 9041124"/>
              <a:gd name="connsiteY27" fmla="*/ 2464953 h 3885325"/>
              <a:gd name="connsiteX28" fmla="*/ 558413 w 9041124"/>
              <a:gd name="connsiteY28" fmla="*/ 2064903 h 3885325"/>
              <a:gd name="connsiteX29" fmla="*/ 110738 w 9041124"/>
              <a:gd name="connsiteY29" fmla="*/ 1855353 h 3885325"/>
              <a:gd name="connsiteX30" fmla="*/ 110738 w 9041124"/>
              <a:gd name="connsiteY30" fmla="*/ 1579128 h 3885325"/>
              <a:gd name="connsiteX31" fmla="*/ 244088 w 9041124"/>
              <a:gd name="connsiteY31" fmla="*/ 1741053 h 3885325"/>
              <a:gd name="connsiteX0" fmla="*/ 244088 w 9041124"/>
              <a:gd name="connsiteY0" fmla="*/ 1741053 h 3895490"/>
              <a:gd name="connsiteX1" fmla="*/ 1453763 w 9041124"/>
              <a:gd name="connsiteY1" fmla="*/ 2017278 h 3895490"/>
              <a:gd name="connsiteX2" fmla="*/ 3425438 w 9041124"/>
              <a:gd name="connsiteY2" fmla="*/ 1941078 h 3895490"/>
              <a:gd name="connsiteX3" fmla="*/ 5873363 w 9041124"/>
              <a:gd name="connsiteY3" fmla="*/ 1750578 h 3895490"/>
              <a:gd name="connsiteX4" fmla="*/ 7616438 w 9041124"/>
              <a:gd name="connsiteY4" fmla="*/ 1207653 h 3895490"/>
              <a:gd name="connsiteX5" fmla="*/ 8426063 w 9041124"/>
              <a:gd name="connsiteY5" fmla="*/ 293253 h 3895490"/>
              <a:gd name="connsiteX6" fmla="*/ 8949938 w 9041124"/>
              <a:gd name="connsiteY6" fmla="*/ 17028 h 3895490"/>
              <a:gd name="connsiteX7" fmla="*/ 9035663 w 9041124"/>
              <a:gd name="connsiteY7" fmla="*/ 702828 h 3895490"/>
              <a:gd name="connsiteX8" fmla="*/ 9035663 w 9041124"/>
              <a:gd name="connsiteY8" fmla="*/ 2798328 h 3895490"/>
              <a:gd name="connsiteX9" fmla="*/ 9035663 w 9041124"/>
              <a:gd name="connsiteY9" fmla="*/ 3484128 h 3895490"/>
              <a:gd name="connsiteX10" fmla="*/ 8959463 w 9041124"/>
              <a:gd name="connsiteY10" fmla="*/ 3827028 h 3895490"/>
              <a:gd name="connsiteX11" fmla="*/ 8159363 w 9041124"/>
              <a:gd name="connsiteY11" fmla="*/ 3846078 h 3895490"/>
              <a:gd name="connsiteX12" fmla="*/ 6997313 w 9041124"/>
              <a:gd name="connsiteY12" fmla="*/ 3798453 h 3895490"/>
              <a:gd name="connsiteX13" fmla="*/ 7206863 w 9041124"/>
              <a:gd name="connsiteY13" fmla="*/ 2541153 h 3895490"/>
              <a:gd name="connsiteX14" fmla="*/ 7216388 w 9041124"/>
              <a:gd name="connsiteY14" fmla="*/ 2312553 h 3895490"/>
              <a:gd name="connsiteX15" fmla="*/ 6797288 w 9041124"/>
              <a:gd name="connsiteY15" fmla="*/ 2198253 h 3895490"/>
              <a:gd name="connsiteX16" fmla="*/ 5597138 w 9041124"/>
              <a:gd name="connsiteY16" fmla="*/ 2274453 h 3895490"/>
              <a:gd name="connsiteX17" fmla="*/ 4730363 w 9041124"/>
              <a:gd name="connsiteY17" fmla="*/ 2322078 h 3895490"/>
              <a:gd name="connsiteX18" fmla="*/ 4111238 w 9041124"/>
              <a:gd name="connsiteY18" fmla="*/ 2817378 h 3895490"/>
              <a:gd name="connsiteX19" fmla="*/ 3149213 w 9041124"/>
              <a:gd name="connsiteY19" fmla="*/ 3693678 h 3895490"/>
              <a:gd name="connsiteX20" fmla="*/ 2930138 w 9041124"/>
              <a:gd name="connsiteY20" fmla="*/ 3865129 h 3895490"/>
              <a:gd name="connsiteX21" fmla="*/ 2672963 w 9041124"/>
              <a:gd name="connsiteY21" fmla="*/ 3788928 h 3895490"/>
              <a:gd name="connsiteX22" fmla="*/ 3625463 w 9041124"/>
              <a:gd name="connsiteY22" fmla="*/ 2865003 h 3895490"/>
              <a:gd name="connsiteX23" fmla="*/ 3958838 w 9041124"/>
              <a:gd name="connsiteY23" fmla="*/ 2474478 h 3895490"/>
              <a:gd name="connsiteX24" fmla="*/ 2615813 w 9041124"/>
              <a:gd name="connsiteY24" fmla="*/ 2407803 h 3895490"/>
              <a:gd name="connsiteX25" fmla="*/ 863213 w 9041124"/>
              <a:gd name="connsiteY25" fmla="*/ 2226828 h 3895490"/>
              <a:gd name="connsiteX26" fmla="*/ 120263 w 9041124"/>
              <a:gd name="connsiteY26" fmla="*/ 2626878 h 3895490"/>
              <a:gd name="connsiteX27" fmla="*/ 44063 w 9041124"/>
              <a:gd name="connsiteY27" fmla="*/ 2464953 h 3895490"/>
              <a:gd name="connsiteX28" fmla="*/ 558413 w 9041124"/>
              <a:gd name="connsiteY28" fmla="*/ 2064903 h 3895490"/>
              <a:gd name="connsiteX29" fmla="*/ 110738 w 9041124"/>
              <a:gd name="connsiteY29" fmla="*/ 1855353 h 3895490"/>
              <a:gd name="connsiteX30" fmla="*/ 110738 w 9041124"/>
              <a:gd name="connsiteY30" fmla="*/ 1579128 h 3895490"/>
              <a:gd name="connsiteX31" fmla="*/ 244088 w 9041124"/>
              <a:gd name="connsiteY31" fmla="*/ 1741053 h 3895490"/>
              <a:gd name="connsiteX0" fmla="*/ 244088 w 9041124"/>
              <a:gd name="connsiteY0" fmla="*/ 1741053 h 3895490"/>
              <a:gd name="connsiteX1" fmla="*/ 1453763 w 9041124"/>
              <a:gd name="connsiteY1" fmla="*/ 2017278 h 3895490"/>
              <a:gd name="connsiteX2" fmla="*/ 3425438 w 9041124"/>
              <a:gd name="connsiteY2" fmla="*/ 1941078 h 3895490"/>
              <a:gd name="connsiteX3" fmla="*/ 5873363 w 9041124"/>
              <a:gd name="connsiteY3" fmla="*/ 1750578 h 3895490"/>
              <a:gd name="connsiteX4" fmla="*/ 7616438 w 9041124"/>
              <a:gd name="connsiteY4" fmla="*/ 1207653 h 3895490"/>
              <a:gd name="connsiteX5" fmla="*/ 8426063 w 9041124"/>
              <a:gd name="connsiteY5" fmla="*/ 293253 h 3895490"/>
              <a:gd name="connsiteX6" fmla="*/ 8949938 w 9041124"/>
              <a:gd name="connsiteY6" fmla="*/ 17028 h 3895490"/>
              <a:gd name="connsiteX7" fmla="*/ 9035663 w 9041124"/>
              <a:gd name="connsiteY7" fmla="*/ 702828 h 3895490"/>
              <a:gd name="connsiteX8" fmla="*/ 9035663 w 9041124"/>
              <a:gd name="connsiteY8" fmla="*/ 2798328 h 3895490"/>
              <a:gd name="connsiteX9" fmla="*/ 9035663 w 9041124"/>
              <a:gd name="connsiteY9" fmla="*/ 3484128 h 3895490"/>
              <a:gd name="connsiteX10" fmla="*/ 8959463 w 9041124"/>
              <a:gd name="connsiteY10" fmla="*/ 3827028 h 3895490"/>
              <a:gd name="connsiteX11" fmla="*/ 8159363 w 9041124"/>
              <a:gd name="connsiteY11" fmla="*/ 3846078 h 3895490"/>
              <a:gd name="connsiteX12" fmla="*/ 6997313 w 9041124"/>
              <a:gd name="connsiteY12" fmla="*/ 3798453 h 3895490"/>
              <a:gd name="connsiteX13" fmla="*/ 7206863 w 9041124"/>
              <a:gd name="connsiteY13" fmla="*/ 2541153 h 3895490"/>
              <a:gd name="connsiteX14" fmla="*/ 7216388 w 9041124"/>
              <a:gd name="connsiteY14" fmla="*/ 2312553 h 3895490"/>
              <a:gd name="connsiteX15" fmla="*/ 6797288 w 9041124"/>
              <a:gd name="connsiteY15" fmla="*/ 2198253 h 3895490"/>
              <a:gd name="connsiteX16" fmla="*/ 5597138 w 9041124"/>
              <a:gd name="connsiteY16" fmla="*/ 2274453 h 3895490"/>
              <a:gd name="connsiteX17" fmla="*/ 4730363 w 9041124"/>
              <a:gd name="connsiteY17" fmla="*/ 2322078 h 3895490"/>
              <a:gd name="connsiteX18" fmla="*/ 4111238 w 9041124"/>
              <a:gd name="connsiteY18" fmla="*/ 2817378 h 3895490"/>
              <a:gd name="connsiteX19" fmla="*/ 3149213 w 9041124"/>
              <a:gd name="connsiteY19" fmla="*/ 3693678 h 3895490"/>
              <a:gd name="connsiteX20" fmla="*/ 2930138 w 9041124"/>
              <a:gd name="connsiteY20" fmla="*/ 3865129 h 3895490"/>
              <a:gd name="connsiteX21" fmla="*/ 2672963 w 9041124"/>
              <a:gd name="connsiteY21" fmla="*/ 3788928 h 3895490"/>
              <a:gd name="connsiteX22" fmla="*/ 3625463 w 9041124"/>
              <a:gd name="connsiteY22" fmla="*/ 2865003 h 3895490"/>
              <a:gd name="connsiteX23" fmla="*/ 3958838 w 9041124"/>
              <a:gd name="connsiteY23" fmla="*/ 2474478 h 3895490"/>
              <a:gd name="connsiteX24" fmla="*/ 2615813 w 9041124"/>
              <a:gd name="connsiteY24" fmla="*/ 2341128 h 3895490"/>
              <a:gd name="connsiteX25" fmla="*/ 863213 w 9041124"/>
              <a:gd name="connsiteY25" fmla="*/ 2226828 h 3895490"/>
              <a:gd name="connsiteX26" fmla="*/ 120263 w 9041124"/>
              <a:gd name="connsiteY26" fmla="*/ 2626878 h 3895490"/>
              <a:gd name="connsiteX27" fmla="*/ 44063 w 9041124"/>
              <a:gd name="connsiteY27" fmla="*/ 2464953 h 3895490"/>
              <a:gd name="connsiteX28" fmla="*/ 558413 w 9041124"/>
              <a:gd name="connsiteY28" fmla="*/ 2064903 h 3895490"/>
              <a:gd name="connsiteX29" fmla="*/ 110738 w 9041124"/>
              <a:gd name="connsiteY29" fmla="*/ 1855353 h 3895490"/>
              <a:gd name="connsiteX30" fmla="*/ 110738 w 9041124"/>
              <a:gd name="connsiteY30" fmla="*/ 1579128 h 3895490"/>
              <a:gd name="connsiteX31" fmla="*/ 244088 w 9041124"/>
              <a:gd name="connsiteY31" fmla="*/ 1741053 h 3895490"/>
              <a:gd name="connsiteX0" fmla="*/ 244088 w 9041124"/>
              <a:gd name="connsiteY0" fmla="*/ 1741053 h 3895490"/>
              <a:gd name="connsiteX1" fmla="*/ 1463288 w 9041124"/>
              <a:gd name="connsiteY1" fmla="*/ 1960128 h 3895490"/>
              <a:gd name="connsiteX2" fmla="*/ 3425438 w 9041124"/>
              <a:gd name="connsiteY2" fmla="*/ 1941078 h 3895490"/>
              <a:gd name="connsiteX3" fmla="*/ 5873363 w 9041124"/>
              <a:gd name="connsiteY3" fmla="*/ 1750578 h 3895490"/>
              <a:gd name="connsiteX4" fmla="*/ 7616438 w 9041124"/>
              <a:gd name="connsiteY4" fmla="*/ 1207653 h 3895490"/>
              <a:gd name="connsiteX5" fmla="*/ 8426063 w 9041124"/>
              <a:gd name="connsiteY5" fmla="*/ 293253 h 3895490"/>
              <a:gd name="connsiteX6" fmla="*/ 8949938 w 9041124"/>
              <a:gd name="connsiteY6" fmla="*/ 17028 h 3895490"/>
              <a:gd name="connsiteX7" fmla="*/ 9035663 w 9041124"/>
              <a:gd name="connsiteY7" fmla="*/ 702828 h 3895490"/>
              <a:gd name="connsiteX8" fmla="*/ 9035663 w 9041124"/>
              <a:gd name="connsiteY8" fmla="*/ 2798328 h 3895490"/>
              <a:gd name="connsiteX9" fmla="*/ 9035663 w 9041124"/>
              <a:gd name="connsiteY9" fmla="*/ 3484128 h 3895490"/>
              <a:gd name="connsiteX10" fmla="*/ 8959463 w 9041124"/>
              <a:gd name="connsiteY10" fmla="*/ 3827028 h 3895490"/>
              <a:gd name="connsiteX11" fmla="*/ 8159363 w 9041124"/>
              <a:gd name="connsiteY11" fmla="*/ 3846078 h 3895490"/>
              <a:gd name="connsiteX12" fmla="*/ 6997313 w 9041124"/>
              <a:gd name="connsiteY12" fmla="*/ 3798453 h 3895490"/>
              <a:gd name="connsiteX13" fmla="*/ 7206863 w 9041124"/>
              <a:gd name="connsiteY13" fmla="*/ 2541153 h 3895490"/>
              <a:gd name="connsiteX14" fmla="*/ 7216388 w 9041124"/>
              <a:gd name="connsiteY14" fmla="*/ 2312553 h 3895490"/>
              <a:gd name="connsiteX15" fmla="*/ 6797288 w 9041124"/>
              <a:gd name="connsiteY15" fmla="*/ 2198253 h 3895490"/>
              <a:gd name="connsiteX16" fmla="*/ 5597138 w 9041124"/>
              <a:gd name="connsiteY16" fmla="*/ 2274453 h 3895490"/>
              <a:gd name="connsiteX17" fmla="*/ 4730363 w 9041124"/>
              <a:gd name="connsiteY17" fmla="*/ 2322078 h 3895490"/>
              <a:gd name="connsiteX18" fmla="*/ 4111238 w 9041124"/>
              <a:gd name="connsiteY18" fmla="*/ 2817378 h 3895490"/>
              <a:gd name="connsiteX19" fmla="*/ 3149213 w 9041124"/>
              <a:gd name="connsiteY19" fmla="*/ 3693678 h 3895490"/>
              <a:gd name="connsiteX20" fmla="*/ 2930138 w 9041124"/>
              <a:gd name="connsiteY20" fmla="*/ 3865129 h 3895490"/>
              <a:gd name="connsiteX21" fmla="*/ 2672963 w 9041124"/>
              <a:gd name="connsiteY21" fmla="*/ 3788928 h 3895490"/>
              <a:gd name="connsiteX22" fmla="*/ 3625463 w 9041124"/>
              <a:gd name="connsiteY22" fmla="*/ 2865003 h 3895490"/>
              <a:gd name="connsiteX23" fmla="*/ 3958838 w 9041124"/>
              <a:gd name="connsiteY23" fmla="*/ 2474478 h 3895490"/>
              <a:gd name="connsiteX24" fmla="*/ 2615813 w 9041124"/>
              <a:gd name="connsiteY24" fmla="*/ 2341128 h 3895490"/>
              <a:gd name="connsiteX25" fmla="*/ 863213 w 9041124"/>
              <a:gd name="connsiteY25" fmla="*/ 2226828 h 3895490"/>
              <a:gd name="connsiteX26" fmla="*/ 120263 w 9041124"/>
              <a:gd name="connsiteY26" fmla="*/ 2626878 h 3895490"/>
              <a:gd name="connsiteX27" fmla="*/ 44063 w 9041124"/>
              <a:gd name="connsiteY27" fmla="*/ 2464953 h 3895490"/>
              <a:gd name="connsiteX28" fmla="*/ 558413 w 9041124"/>
              <a:gd name="connsiteY28" fmla="*/ 2064903 h 3895490"/>
              <a:gd name="connsiteX29" fmla="*/ 110738 w 9041124"/>
              <a:gd name="connsiteY29" fmla="*/ 1855353 h 3895490"/>
              <a:gd name="connsiteX30" fmla="*/ 110738 w 9041124"/>
              <a:gd name="connsiteY30" fmla="*/ 1579128 h 3895490"/>
              <a:gd name="connsiteX31" fmla="*/ 244088 w 9041124"/>
              <a:gd name="connsiteY31" fmla="*/ 1741053 h 3895490"/>
              <a:gd name="connsiteX0" fmla="*/ 246061 w 9043097"/>
              <a:gd name="connsiteY0" fmla="*/ 1741053 h 3895490"/>
              <a:gd name="connsiteX1" fmla="*/ 1465261 w 9043097"/>
              <a:gd name="connsiteY1" fmla="*/ 1960128 h 3895490"/>
              <a:gd name="connsiteX2" fmla="*/ 3427411 w 9043097"/>
              <a:gd name="connsiteY2" fmla="*/ 1941078 h 3895490"/>
              <a:gd name="connsiteX3" fmla="*/ 5875336 w 9043097"/>
              <a:gd name="connsiteY3" fmla="*/ 1750578 h 3895490"/>
              <a:gd name="connsiteX4" fmla="*/ 7618411 w 9043097"/>
              <a:gd name="connsiteY4" fmla="*/ 1207653 h 3895490"/>
              <a:gd name="connsiteX5" fmla="*/ 8428036 w 9043097"/>
              <a:gd name="connsiteY5" fmla="*/ 293253 h 3895490"/>
              <a:gd name="connsiteX6" fmla="*/ 8951911 w 9043097"/>
              <a:gd name="connsiteY6" fmla="*/ 17028 h 3895490"/>
              <a:gd name="connsiteX7" fmla="*/ 9037636 w 9043097"/>
              <a:gd name="connsiteY7" fmla="*/ 702828 h 3895490"/>
              <a:gd name="connsiteX8" fmla="*/ 9037636 w 9043097"/>
              <a:gd name="connsiteY8" fmla="*/ 2798328 h 3895490"/>
              <a:gd name="connsiteX9" fmla="*/ 9037636 w 9043097"/>
              <a:gd name="connsiteY9" fmla="*/ 3484128 h 3895490"/>
              <a:gd name="connsiteX10" fmla="*/ 8961436 w 9043097"/>
              <a:gd name="connsiteY10" fmla="*/ 3827028 h 3895490"/>
              <a:gd name="connsiteX11" fmla="*/ 8161336 w 9043097"/>
              <a:gd name="connsiteY11" fmla="*/ 3846078 h 3895490"/>
              <a:gd name="connsiteX12" fmla="*/ 6999286 w 9043097"/>
              <a:gd name="connsiteY12" fmla="*/ 3798453 h 3895490"/>
              <a:gd name="connsiteX13" fmla="*/ 7208836 w 9043097"/>
              <a:gd name="connsiteY13" fmla="*/ 2541153 h 3895490"/>
              <a:gd name="connsiteX14" fmla="*/ 7218361 w 9043097"/>
              <a:gd name="connsiteY14" fmla="*/ 2312553 h 3895490"/>
              <a:gd name="connsiteX15" fmla="*/ 6799261 w 9043097"/>
              <a:gd name="connsiteY15" fmla="*/ 2198253 h 3895490"/>
              <a:gd name="connsiteX16" fmla="*/ 5599111 w 9043097"/>
              <a:gd name="connsiteY16" fmla="*/ 2274453 h 3895490"/>
              <a:gd name="connsiteX17" fmla="*/ 4732336 w 9043097"/>
              <a:gd name="connsiteY17" fmla="*/ 2322078 h 3895490"/>
              <a:gd name="connsiteX18" fmla="*/ 4113211 w 9043097"/>
              <a:gd name="connsiteY18" fmla="*/ 2817378 h 3895490"/>
              <a:gd name="connsiteX19" fmla="*/ 3151186 w 9043097"/>
              <a:gd name="connsiteY19" fmla="*/ 3693678 h 3895490"/>
              <a:gd name="connsiteX20" fmla="*/ 2932111 w 9043097"/>
              <a:gd name="connsiteY20" fmla="*/ 3865129 h 3895490"/>
              <a:gd name="connsiteX21" fmla="*/ 2674936 w 9043097"/>
              <a:gd name="connsiteY21" fmla="*/ 3788928 h 3895490"/>
              <a:gd name="connsiteX22" fmla="*/ 3627436 w 9043097"/>
              <a:gd name="connsiteY22" fmla="*/ 2865003 h 3895490"/>
              <a:gd name="connsiteX23" fmla="*/ 3960811 w 9043097"/>
              <a:gd name="connsiteY23" fmla="*/ 2474478 h 3895490"/>
              <a:gd name="connsiteX24" fmla="*/ 2617786 w 9043097"/>
              <a:gd name="connsiteY24" fmla="*/ 2341128 h 3895490"/>
              <a:gd name="connsiteX25" fmla="*/ 865186 w 9043097"/>
              <a:gd name="connsiteY25" fmla="*/ 2226828 h 3895490"/>
              <a:gd name="connsiteX26" fmla="*/ 122236 w 9043097"/>
              <a:gd name="connsiteY26" fmla="*/ 2626878 h 3895490"/>
              <a:gd name="connsiteX27" fmla="*/ 46036 w 9043097"/>
              <a:gd name="connsiteY27" fmla="*/ 2464953 h 3895490"/>
              <a:gd name="connsiteX28" fmla="*/ 560386 w 9043097"/>
              <a:gd name="connsiteY28" fmla="*/ 2064903 h 3895490"/>
              <a:gd name="connsiteX29" fmla="*/ 112711 w 9043097"/>
              <a:gd name="connsiteY29" fmla="*/ 1855353 h 3895490"/>
              <a:gd name="connsiteX30" fmla="*/ 7936 w 9043097"/>
              <a:gd name="connsiteY30" fmla="*/ 1588653 h 3895490"/>
              <a:gd name="connsiteX31" fmla="*/ 246061 w 9043097"/>
              <a:gd name="connsiteY31" fmla="*/ 1741053 h 3895490"/>
              <a:gd name="connsiteX0" fmla="*/ 260641 w 9057677"/>
              <a:gd name="connsiteY0" fmla="*/ 1741053 h 3895490"/>
              <a:gd name="connsiteX1" fmla="*/ 1479841 w 9057677"/>
              <a:gd name="connsiteY1" fmla="*/ 1960128 h 3895490"/>
              <a:gd name="connsiteX2" fmla="*/ 3441991 w 9057677"/>
              <a:gd name="connsiteY2" fmla="*/ 1941078 h 3895490"/>
              <a:gd name="connsiteX3" fmla="*/ 5889916 w 9057677"/>
              <a:gd name="connsiteY3" fmla="*/ 1750578 h 3895490"/>
              <a:gd name="connsiteX4" fmla="*/ 7632991 w 9057677"/>
              <a:gd name="connsiteY4" fmla="*/ 1207653 h 3895490"/>
              <a:gd name="connsiteX5" fmla="*/ 8442616 w 9057677"/>
              <a:gd name="connsiteY5" fmla="*/ 293253 h 3895490"/>
              <a:gd name="connsiteX6" fmla="*/ 8966491 w 9057677"/>
              <a:gd name="connsiteY6" fmla="*/ 17028 h 3895490"/>
              <a:gd name="connsiteX7" fmla="*/ 9052216 w 9057677"/>
              <a:gd name="connsiteY7" fmla="*/ 702828 h 3895490"/>
              <a:gd name="connsiteX8" fmla="*/ 9052216 w 9057677"/>
              <a:gd name="connsiteY8" fmla="*/ 2798328 h 3895490"/>
              <a:gd name="connsiteX9" fmla="*/ 9052216 w 9057677"/>
              <a:gd name="connsiteY9" fmla="*/ 3484128 h 3895490"/>
              <a:gd name="connsiteX10" fmla="*/ 8976016 w 9057677"/>
              <a:gd name="connsiteY10" fmla="*/ 3827028 h 3895490"/>
              <a:gd name="connsiteX11" fmla="*/ 8175916 w 9057677"/>
              <a:gd name="connsiteY11" fmla="*/ 3846078 h 3895490"/>
              <a:gd name="connsiteX12" fmla="*/ 7013866 w 9057677"/>
              <a:gd name="connsiteY12" fmla="*/ 3798453 h 3895490"/>
              <a:gd name="connsiteX13" fmla="*/ 7223416 w 9057677"/>
              <a:gd name="connsiteY13" fmla="*/ 2541153 h 3895490"/>
              <a:gd name="connsiteX14" fmla="*/ 7232941 w 9057677"/>
              <a:gd name="connsiteY14" fmla="*/ 2312553 h 3895490"/>
              <a:gd name="connsiteX15" fmla="*/ 6813841 w 9057677"/>
              <a:gd name="connsiteY15" fmla="*/ 2198253 h 3895490"/>
              <a:gd name="connsiteX16" fmla="*/ 5613691 w 9057677"/>
              <a:gd name="connsiteY16" fmla="*/ 2274453 h 3895490"/>
              <a:gd name="connsiteX17" fmla="*/ 4746916 w 9057677"/>
              <a:gd name="connsiteY17" fmla="*/ 2322078 h 3895490"/>
              <a:gd name="connsiteX18" fmla="*/ 4127791 w 9057677"/>
              <a:gd name="connsiteY18" fmla="*/ 2817378 h 3895490"/>
              <a:gd name="connsiteX19" fmla="*/ 3165766 w 9057677"/>
              <a:gd name="connsiteY19" fmla="*/ 3693678 h 3895490"/>
              <a:gd name="connsiteX20" fmla="*/ 2946691 w 9057677"/>
              <a:gd name="connsiteY20" fmla="*/ 3865129 h 3895490"/>
              <a:gd name="connsiteX21" fmla="*/ 2689516 w 9057677"/>
              <a:gd name="connsiteY21" fmla="*/ 3788928 h 3895490"/>
              <a:gd name="connsiteX22" fmla="*/ 3642016 w 9057677"/>
              <a:gd name="connsiteY22" fmla="*/ 2865003 h 3895490"/>
              <a:gd name="connsiteX23" fmla="*/ 3975391 w 9057677"/>
              <a:gd name="connsiteY23" fmla="*/ 2474478 h 3895490"/>
              <a:gd name="connsiteX24" fmla="*/ 2632366 w 9057677"/>
              <a:gd name="connsiteY24" fmla="*/ 2341128 h 3895490"/>
              <a:gd name="connsiteX25" fmla="*/ 879766 w 9057677"/>
              <a:gd name="connsiteY25" fmla="*/ 2226828 h 3895490"/>
              <a:gd name="connsiteX26" fmla="*/ 136816 w 9057677"/>
              <a:gd name="connsiteY26" fmla="*/ 2626878 h 3895490"/>
              <a:gd name="connsiteX27" fmla="*/ 60616 w 9057677"/>
              <a:gd name="connsiteY27" fmla="*/ 2464953 h 3895490"/>
              <a:gd name="connsiteX28" fmla="*/ 574966 w 9057677"/>
              <a:gd name="connsiteY28" fmla="*/ 2064903 h 3895490"/>
              <a:gd name="connsiteX29" fmla="*/ 60616 w 9057677"/>
              <a:gd name="connsiteY29" fmla="*/ 1874403 h 3895490"/>
              <a:gd name="connsiteX30" fmla="*/ 22516 w 9057677"/>
              <a:gd name="connsiteY30" fmla="*/ 1588653 h 3895490"/>
              <a:gd name="connsiteX31" fmla="*/ 260641 w 9057677"/>
              <a:gd name="connsiteY31" fmla="*/ 1741053 h 3895490"/>
              <a:gd name="connsiteX0" fmla="*/ 260641 w 9057677"/>
              <a:gd name="connsiteY0" fmla="*/ 1741053 h 3895490"/>
              <a:gd name="connsiteX1" fmla="*/ 1479841 w 9057677"/>
              <a:gd name="connsiteY1" fmla="*/ 1960128 h 3895490"/>
              <a:gd name="connsiteX2" fmla="*/ 3441991 w 9057677"/>
              <a:gd name="connsiteY2" fmla="*/ 1941078 h 3895490"/>
              <a:gd name="connsiteX3" fmla="*/ 5889916 w 9057677"/>
              <a:gd name="connsiteY3" fmla="*/ 1750578 h 3895490"/>
              <a:gd name="connsiteX4" fmla="*/ 7632991 w 9057677"/>
              <a:gd name="connsiteY4" fmla="*/ 1207653 h 3895490"/>
              <a:gd name="connsiteX5" fmla="*/ 8442616 w 9057677"/>
              <a:gd name="connsiteY5" fmla="*/ 293253 h 3895490"/>
              <a:gd name="connsiteX6" fmla="*/ 8966491 w 9057677"/>
              <a:gd name="connsiteY6" fmla="*/ 17028 h 3895490"/>
              <a:gd name="connsiteX7" fmla="*/ 9052216 w 9057677"/>
              <a:gd name="connsiteY7" fmla="*/ 702828 h 3895490"/>
              <a:gd name="connsiteX8" fmla="*/ 9052216 w 9057677"/>
              <a:gd name="connsiteY8" fmla="*/ 2798328 h 3895490"/>
              <a:gd name="connsiteX9" fmla="*/ 9052216 w 9057677"/>
              <a:gd name="connsiteY9" fmla="*/ 3484128 h 3895490"/>
              <a:gd name="connsiteX10" fmla="*/ 8976016 w 9057677"/>
              <a:gd name="connsiteY10" fmla="*/ 3827028 h 3895490"/>
              <a:gd name="connsiteX11" fmla="*/ 8175916 w 9057677"/>
              <a:gd name="connsiteY11" fmla="*/ 3846078 h 3895490"/>
              <a:gd name="connsiteX12" fmla="*/ 7013866 w 9057677"/>
              <a:gd name="connsiteY12" fmla="*/ 3798453 h 3895490"/>
              <a:gd name="connsiteX13" fmla="*/ 7223416 w 9057677"/>
              <a:gd name="connsiteY13" fmla="*/ 2541153 h 3895490"/>
              <a:gd name="connsiteX14" fmla="*/ 7232941 w 9057677"/>
              <a:gd name="connsiteY14" fmla="*/ 2312553 h 3895490"/>
              <a:gd name="connsiteX15" fmla="*/ 6813841 w 9057677"/>
              <a:gd name="connsiteY15" fmla="*/ 2198253 h 3895490"/>
              <a:gd name="connsiteX16" fmla="*/ 5613691 w 9057677"/>
              <a:gd name="connsiteY16" fmla="*/ 2274453 h 3895490"/>
              <a:gd name="connsiteX17" fmla="*/ 4746916 w 9057677"/>
              <a:gd name="connsiteY17" fmla="*/ 2322078 h 3895490"/>
              <a:gd name="connsiteX18" fmla="*/ 4127791 w 9057677"/>
              <a:gd name="connsiteY18" fmla="*/ 2817378 h 3895490"/>
              <a:gd name="connsiteX19" fmla="*/ 3165766 w 9057677"/>
              <a:gd name="connsiteY19" fmla="*/ 3693678 h 3895490"/>
              <a:gd name="connsiteX20" fmla="*/ 2946691 w 9057677"/>
              <a:gd name="connsiteY20" fmla="*/ 3865129 h 3895490"/>
              <a:gd name="connsiteX21" fmla="*/ 2689516 w 9057677"/>
              <a:gd name="connsiteY21" fmla="*/ 3788928 h 3895490"/>
              <a:gd name="connsiteX22" fmla="*/ 3642016 w 9057677"/>
              <a:gd name="connsiteY22" fmla="*/ 2865003 h 3895490"/>
              <a:gd name="connsiteX23" fmla="*/ 3975391 w 9057677"/>
              <a:gd name="connsiteY23" fmla="*/ 2474478 h 3895490"/>
              <a:gd name="connsiteX24" fmla="*/ 2632366 w 9057677"/>
              <a:gd name="connsiteY24" fmla="*/ 2341128 h 3895490"/>
              <a:gd name="connsiteX25" fmla="*/ 879766 w 9057677"/>
              <a:gd name="connsiteY25" fmla="*/ 2226828 h 3895490"/>
              <a:gd name="connsiteX26" fmla="*/ 136816 w 9057677"/>
              <a:gd name="connsiteY26" fmla="*/ 2626878 h 3895490"/>
              <a:gd name="connsiteX27" fmla="*/ 60616 w 9057677"/>
              <a:gd name="connsiteY27" fmla="*/ 2464953 h 3895490"/>
              <a:gd name="connsiteX28" fmla="*/ 574966 w 9057677"/>
              <a:gd name="connsiteY28" fmla="*/ 2064903 h 3895490"/>
              <a:gd name="connsiteX29" fmla="*/ 60616 w 9057677"/>
              <a:gd name="connsiteY29" fmla="*/ 1874403 h 3895490"/>
              <a:gd name="connsiteX30" fmla="*/ 22516 w 9057677"/>
              <a:gd name="connsiteY30" fmla="*/ 1588653 h 3895490"/>
              <a:gd name="connsiteX31" fmla="*/ 260641 w 9057677"/>
              <a:gd name="connsiteY31" fmla="*/ 1741053 h 3895490"/>
              <a:gd name="connsiteX0" fmla="*/ 248779 w 9045815"/>
              <a:gd name="connsiteY0" fmla="*/ 1741053 h 3895490"/>
              <a:gd name="connsiteX1" fmla="*/ 1467979 w 9045815"/>
              <a:gd name="connsiteY1" fmla="*/ 1960128 h 3895490"/>
              <a:gd name="connsiteX2" fmla="*/ 3430129 w 9045815"/>
              <a:gd name="connsiteY2" fmla="*/ 1941078 h 3895490"/>
              <a:gd name="connsiteX3" fmla="*/ 5878054 w 9045815"/>
              <a:gd name="connsiteY3" fmla="*/ 1750578 h 3895490"/>
              <a:gd name="connsiteX4" fmla="*/ 7621129 w 9045815"/>
              <a:gd name="connsiteY4" fmla="*/ 1207653 h 3895490"/>
              <a:gd name="connsiteX5" fmla="*/ 8430754 w 9045815"/>
              <a:gd name="connsiteY5" fmla="*/ 293253 h 3895490"/>
              <a:gd name="connsiteX6" fmla="*/ 8954629 w 9045815"/>
              <a:gd name="connsiteY6" fmla="*/ 17028 h 3895490"/>
              <a:gd name="connsiteX7" fmla="*/ 9040354 w 9045815"/>
              <a:gd name="connsiteY7" fmla="*/ 702828 h 3895490"/>
              <a:gd name="connsiteX8" fmla="*/ 9040354 w 9045815"/>
              <a:gd name="connsiteY8" fmla="*/ 2798328 h 3895490"/>
              <a:gd name="connsiteX9" fmla="*/ 9040354 w 9045815"/>
              <a:gd name="connsiteY9" fmla="*/ 3484128 h 3895490"/>
              <a:gd name="connsiteX10" fmla="*/ 8964154 w 9045815"/>
              <a:gd name="connsiteY10" fmla="*/ 3827028 h 3895490"/>
              <a:gd name="connsiteX11" fmla="*/ 8164054 w 9045815"/>
              <a:gd name="connsiteY11" fmla="*/ 3846078 h 3895490"/>
              <a:gd name="connsiteX12" fmla="*/ 7002004 w 9045815"/>
              <a:gd name="connsiteY12" fmla="*/ 3798453 h 3895490"/>
              <a:gd name="connsiteX13" fmla="*/ 7211554 w 9045815"/>
              <a:gd name="connsiteY13" fmla="*/ 2541153 h 3895490"/>
              <a:gd name="connsiteX14" fmla="*/ 7221079 w 9045815"/>
              <a:gd name="connsiteY14" fmla="*/ 2312553 h 3895490"/>
              <a:gd name="connsiteX15" fmla="*/ 6801979 w 9045815"/>
              <a:gd name="connsiteY15" fmla="*/ 2198253 h 3895490"/>
              <a:gd name="connsiteX16" fmla="*/ 5601829 w 9045815"/>
              <a:gd name="connsiteY16" fmla="*/ 2274453 h 3895490"/>
              <a:gd name="connsiteX17" fmla="*/ 4735054 w 9045815"/>
              <a:gd name="connsiteY17" fmla="*/ 2322078 h 3895490"/>
              <a:gd name="connsiteX18" fmla="*/ 4115929 w 9045815"/>
              <a:gd name="connsiteY18" fmla="*/ 2817378 h 3895490"/>
              <a:gd name="connsiteX19" fmla="*/ 3153904 w 9045815"/>
              <a:gd name="connsiteY19" fmla="*/ 3693678 h 3895490"/>
              <a:gd name="connsiteX20" fmla="*/ 2934829 w 9045815"/>
              <a:gd name="connsiteY20" fmla="*/ 3865129 h 3895490"/>
              <a:gd name="connsiteX21" fmla="*/ 2677654 w 9045815"/>
              <a:gd name="connsiteY21" fmla="*/ 3788928 h 3895490"/>
              <a:gd name="connsiteX22" fmla="*/ 3630154 w 9045815"/>
              <a:gd name="connsiteY22" fmla="*/ 2865003 h 3895490"/>
              <a:gd name="connsiteX23" fmla="*/ 3963529 w 9045815"/>
              <a:gd name="connsiteY23" fmla="*/ 2474478 h 3895490"/>
              <a:gd name="connsiteX24" fmla="*/ 2620504 w 9045815"/>
              <a:gd name="connsiteY24" fmla="*/ 2341128 h 3895490"/>
              <a:gd name="connsiteX25" fmla="*/ 867904 w 9045815"/>
              <a:gd name="connsiteY25" fmla="*/ 2226828 h 3895490"/>
              <a:gd name="connsiteX26" fmla="*/ 124954 w 9045815"/>
              <a:gd name="connsiteY26" fmla="*/ 2626878 h 3895490"/>
              <a:gd name="connsiteX27" fmla="*/ 48754 w 9045815"/>
              <a:gd name="connsiteY27" fmla="*/ 2464953 h 3895490"/>
              <a:gd name="connsiteX28" fmla="*/ 563104 w 9045815"/>
              <a:gd name="connsiteY28" fmla="*/ 2064903 h 3895490"/>
              <a:gd name="connsiteX29" fmla="*/ 48754 w 9045815"/>
              <a:gd name="connsiteY29" fmla="*/ 1874403 h 3895490"/>
              <a:gd name="connsiteX30" fmla="*/ 10654 w 9045815"/>
              <a:gd name="connsiteY30" fmla="*/ 1588653 h 3895490"/>
              <a:gd name="connsiteX31" fmla="*/ 248779 w 9045815"/>
              <a:gd name="connsiteY31" fmla="*/ 1741053 h 3895490"/>
              <a:gd name="connsiteX0" fmla="*/ 288224 w 9085260"/>
              <a:gd name="connsiteY0" fmla="*/ 1741053 h 3895490"/>
              <a:gd name="connsiteX1" fmla="*/ 1507424 w 9085260"/>
              <a:gd name="connsiteY1" fmla="*/ 1960128 h 3895490"/>
              <a:gd name="connsiteX2" fmla="*/ 3469574 w 9085260"/>
              <a:gd name="connsiteY2" fmla="*/ 1941078 h 3895490"/>
              <a:gd name="connsiteX3" fmla="*/ 5917499 w 9085260"/>
              <a:gd name="connsiteY3" fmla="*/ 1750578 h 3895490"/>
              <a:gd name="connsiteX4" fmla="*/ 7660574 w 9085260"/>
              <a:gd name="connsiteY4" fmla="*/ 1207653 h 3895490"/>
              <a:gd name="connsiteX5" fmla="*/ 8470199 w 9085260"/>
              <a:gd name="connsiteY5" fmla="*/ 293253 h 3895490"/>
              <a:gd name="connsiteX6" fmla="*/ 8994074 w 9085260"/>
              <a:gd name="connsiteY6" fmla="*/ 17028 h 3895490"/>
              <a:gd name="connsiteX7" fmla="*/ 9079799 w 9085260"/>
              <a:gd name="connsiteY7" fmla="*/ 702828 h 3895490"/>
              <a:gd name="connsiteX8" fmla="*/ 9079799 w 9085260"/>
              <a:gd name="connsiteY8" fmla="*/ 2798328 h 3895490"/>
              <a:gd name="connsiteX9" fmla="*/ 9079799 w 9085260"/>
              <a:gd name="connsiteY9" fmla="*/ 3484128 h 3895490"/>
              <a:gd name="connsiteX10" fmla="*/ 9003599 w 9085260"/>
              <a:gd name="connsiteY10" fmla="*/ 3827028 h 3895490"/>
              <a:gd name="connsiteX11" fmla="*/ 8203499 w 9085260"/>
              <a:gd name="connsiteY11" fmla="*/ 3846078 h 3895490"/>
              <a:gd name="connsiteX12" fmla="*/ 7041449 w 9085260"/>
              <a:gd name="connsiteY12" fmla="*/ 3798453 h 3895490"/>
              <a:gd name="connsiteX13" fmla="*/ 7250999 w 9085260"/>
              <a:gd name="connsiteY13" fmla="*/ 2541153 h 3895490"/>
              <a:gd name="connsiteX14" fmla="*/ 7260524 w 9085260"/>
              <a:gd name="connsiteY14" fmla="*/ 2312553 h 3895490"/>
              <a:gd name="connsiteX15" fmla="*/ 6841424 w 9085260"/>
              <a:gd name="connsiteY15" fmla="*/ 2198253 h 3895490"/>
              <a:gd name="connsiteX16" fmla="*/ 5641274 w 9085260"/>
              <a:gd name="connsiteY16" fmla="*/ 2274453 h 3895490"/>
              <a:gd name="connsiteX17" fmla="*/ 4774499 w 9085260"/>
              <a:gd name="connsiteY17" fmla="*/ 2322078 h 3895490"/>
              <a:gd name="connsiteX18" fmla="*/ 4155374 w 9085260"/>
              <a:gd name="connsiteY18" fmla="*/ 2817378 h 3895490"/>
              <a:gd name="connsiteX19" fmla="*/ 3193349 w 9085260"/>
              <a:gd name="connsiteY19" fmla="*/ 3693678 h 3895490"/>
              <a:gd name="connsiteX20" fmla="*/ 2974274 w 9085260"/>
              <a:gd name="connsiteY20" fmla="*/ 3865129 h 3895490"/>
              <a:gd name="connsiteX21" fmla="*/ 2717099 w 9085260"/>
              <a:gd name="connsiteY21" fmla="*/ 3788928 h 3895490"/>
              <a:gd name="connsiteX22" fmla="*/ 3669599 w 9085260"/>
              <a:gd name="connsiteY22" fmla="*/ 2865003 h 3895490"/>
              <a:gd name="connsiteX23" fmla="*/ 4002974 w 9085260"/>
              <a:gd name="connsiteY23" fmla="*/ 2474478 h 3895490"/>
              <a:gd name="connsiteX24" fmla="*/ 2659949 w 9085260"/>
              <a:gd name="connsiteY24" fmla="*/ 2341128 h 3895490"/>
              <a:gd name="connsiteX25" fmla="*/ 907349 w 9085260"/>
              <a:gd name="connsiteY25" fmla="*/ 2226828 h 3895490"/>
              <a:gd name="connsiteX26" fmla="*/ 164399 w 9085260"/>
              <a:gd name="connsiteY26" fmla="*/ 2626878 h 3895490"/>
              <a:gd name="connsiteX27" fmla="*/ 31049 w 9085260"/>
              <a:gd name="connsiteY27" fmla="*/ 2464953 h 3895490"/>
              <a:gd name="connsiteX28" fmla="*/ 602549 w 9085260"/>
              <a:gd name="connsiteY28" fmla="*/ 2064903 h 3895490"/>
              <a:gd name="connsiteX29" fmla="*/ 88199 w 9085260"/>
              <a:gd name="connsiteY29" fmla="*/ 1874403 h 3895490"/>
              <a:gd name="connsiteX30" fmla="*/ 50099 w 9085260"/>
              <a:gd name="connsiteY30" fmla="*/ 1588653 h 3895490"/>
              <a:gd name="connsiteX31" fmla="*/ 288224 w 9085260"/>
              <a:gd name="connsiteY31" fmla="*/ 1741053 h 3895490"/>
              <a:gd name="connsiteX0" fmla="*/ 312261 w 9109297"/>
              <a:gd name="connsiteY0" fmla="*/ 1741053 h 3895490"/>
              <a:gd name="connsiteX1" fmla="*/ 1531461 w 9109297"/>
              <a:gd name="connsiteY1" fmla="*/ 1960128 h 3895490"/>
              <a:gd name="connsiteX2" fmla="*/ 3493611 w 9109297"/>
              <a:gd name="connsiteY2" fmla="*/ 1941078 h 3895490"/>
              <a:gd name="connsiteX3" fmla="*/ 5941536 w 9109297"/>
              <a:gd name="connsiteY3" fmla="*/ 1750578 h 3895490"/>
              <a:gd name="connsiteX4" fmla="*/ 7684611 w 9109297"/>
              <a:gd name="connsiteY4" fmla="*/ 1207653 h 3895490"/>
              <a:gd name="connsiteX5" fmla="*/ 8494236 w 9109297"/>
              <a:gd name="connsiteY5" fmla="*/ 293253 h 3895490"/>
              <a:gd name="connsiteX6" fmla="*/ 9018111 w 9109297"/>
              <a:gd name="connsiteY6" fmla="*/ 17028 h 3895490"/>
              <a:gd name="connsiteX7" fmla="*/ 9103836 w 9109297"/>
              <a:gd name="connsiteY7" fmla="*/ 702828 h 3895490"/>
              <a:gd name="connsiteX8" fmla="*/ 9103836 w 9109297"/>
              <a:gd name="connsiteY8" fmla="*/ 2798328 h 3895490"/>
              <a:gd name="connsiteX9" fmla="*/ 9103836 w 9109297"/>
              <a:gd name="connsiteY9" fmla="*/ 3484128 h 3895490"/>
              <a:gd name="connsiteX10" fmla="*/ 9027636 w 9109297"/>
              <a:gd name="connsiteY10" fmla="*/ 3827028 h 3895490"/>
              <a:gd name="connsiteX11" fmla="*/ 8227536 w 9109297"/>
              <a:gd name="connsiteY11" fmla="*/ 3846078 h 3895490"/>
              <a:gd name="connsiteX12" fmla="*/ 7065486 w 9109297"/>
              <a:gd name="connsiteY12" fmla="*/ 3798453 h 3895490"/>
              <a:gd name="connsiteX13" fmla="*/ 7275036 w 9109297"/>
              <a:gd name="connsiteY13" fmla="*/ 2541153 h 3895490"/>
              <a:gd name="connsiteX14" fmla="*/ 7284561 w 9109297"/>
              <a:gd name="connsiteY14" fmla="*/ 2312553 h 3895490"/>
              <a:gd name="connsiteX15" fmla="*/ 6865461 w 9109297"/>
              <a:gd name="connsiteY15" fmla="*/ 2198253 h 3895490"/>
              <a:gd name="connsiteX16" fmla="*/ 5665311 w 9109297"/>
              <a:gd name="connsiteY16" fmla="*/ 2274453 h 3895490"/>
              <a:gd name="connsiteX17" fmla="*/ 4798536 w 9109297"/>
              <a:gd name="connsiteY17" fmla="*/ 2322078 h 3895490"/>
              <a:gd name="connsiteX18" fmla="*/ 4179411 w 9109297"/>
              <a:gd name="connsiteY18" fmla="*/ 2817378 h 3895490"/>
              <a:gd name="connsiteX19" fmla="*/ 3217386 w 9109297"/>
              <a:gd name="connsiteY19" fmla="*/ 3693678 h 3895490"/>
              <a:gd name="connsiteX20" fmla="*/ 2998311 w 9109297"/>
              <a:gd name="connsiteY20" fmla="*/ 3865129 h 3895490"/>
              <a:gd name="connsiteX21" fmla="*/ 2741136 w 9109297"/>
              <a:gd name="connsiteY21" fmla="*/ 3788928 h 3895490"/>
              <a:gd name="connsiteX22" fmla="*/ 3693636 w 9109297"/>
              <a:gd name="connsiteY22" fmla="*/ 2865003 h 3895490"/>
              <a:gd name="connsiteX23" fmla="*/ 4027011 w 9109297"/>
              <a:gd name="connsiteY23" fmla="*/ 2474478 h 3895490"/>
              <a:gd name="connsiteX24" fmla="*/ 2683986 w 9109297"/>
              <a:gd name="connsiteY24" fmla="*/ 2341128 h 3895490"/>
              <a:gd name="connsiteX25" fmla="*/ 931386 w 9109297"/>
              <a:gd name="connsiteY25" fmla="*/ 2226828 h 3895490"/>
              <a:gd name="connsiteX26" fmla="*/ 121761 w 9109297"/>
              <a:gd name="connsiteY26" fmla="*/ 2636403 h 3895490"/>
              <a:gd name="connsiteX27" fmla="*/ 55086 w 9109297"/>
              <a:gd name="connsiteY27" fmla="*/ 2464953 h 3895490"/>
              <a:gd name="connsiteX28" fmla="*/ 626586 w 9109297"/>
              <a:gd name="connsiteY28" fmla="*/ 2064903 h 3895490"/>
              <a:gd name="connsiteX29" fmla="*/ 112236 w 9109297"/>
              <a:gd name="connsiteY29" fmla="*/ 1874403 h 3895490"/>
              <a:gd name="connsiteX30" fmla="*/ 74136 w 9109297"/>
              <a:gd name="connsiteY30" fmla="*/ 1588653 h 3895490"/>
              <a:gd name="connsiteX31" fmla="*/ 312261 w 9109297"/>
              <a:gd name="connsiteY31" fmla="*/ 1741053 h 3895490"/>
              <a:gd name="connsiteX0" fmla="*/ 293086 w 9090122"/>
              <a:gd name="connsiteY0" fmla="*/ 1741053 h 3895490"/>
              <a:gd name="connsiteX1" fmla="*/ 1512286 w 9090122"/>
              <a:gd name="connsiteY1" fmla="*/ 1960128 h 3895490"/>
              <a:gd name="connsiteX2" fmla="*/ 3474436 w 9090122"/>
              <a:gd name="connsiteY2" fmla="*/ 1941078 h 3895490"/>
              <a:gd name="connsiteX3" fmla="*/ 5922361 w 9090122"/>
              <a:gd name="connsiteY3" fmla="*/ 1750578 h 3895490"/>
              <a:gd name="connsiteX4" fmla="*/ 7665436 w 9090122"/>
              <a:gd name="connsiteY4" fmla="*/ 1207653 h 3895490"/>
              <a:gd name="connsiteX5" fmla="*/ 8475061 w 9090122"/>
              <a:gd name="connsiteY5" fmla="*/ 293253 h 3895490"/>
              <a:gd name="connsiteX6" fmla="*/ 8998936 w 9090122"/>
              <a:gd name="connsiteY6" fmla="*/ 17028 h 3895490"/>
              <a:gd name="connsiteX7" fmla="*/ 9084661 w 9090122"/>
              <a:gd name="connsiteY7" fmla="*/ 702828 h 3895490"/>
              <a:gd name="connsiteX8" fmla="*/ 9084661 w 9090122"/>
              <a:gd name="connsiteY8" fmla="*/ 2798328 h 3895490"/>
              <a:gd name="connsiteX9" fmla="*/ 9084661 w 9090122"/>
              <a:gd name="connsiteY9" fmla="*/ 3484128 h 3895490"/>
              <a:gd name="connsiteX10" fmla="*/ 9008461 w 9090122"/>
              <a:gd name="connsiteY10" fmla="*/ 3827028 h 3895490"/>
              <a:gd name="connsiteX11" fmla="*/ 8208361 w 9090122"/>
              <a:gd name="connsiteY11" fmla="*/ 3846078 h 3895490"/>
              <a:gd name="connsiteX12" fmla="*/ 7046311 w 9090122"/>
              <a:gd name="connsiteY12" fmla="*/ 3798453 h 3895490"/>
              <a:gd name="connsiteX13" fmla="*/ 7255861 w 9090122"/>
              <a:gd name="connsiteY13" fmla="*/ 2541153 h 3895490"/>
              <a:gd name="connsiteX14" fmla="*/ 7265386 w 9090122"/>
              <a:gd name="connsiteY14" fmla="*/ 2312553 h 3895490"/>
              <a:gd name="connsiteX15" fmla="*/ 6846286 w 9090122"/>
              <a:gd name="connsiteY15" fmla="*/ 2198253 h 3895490"/>
              <a:gd name="connsiteX16" fmla="*/ 5646136 w 9090122"/>
              <a:gd name="connsiteY16" fmla="*/ 2274453 h 3895490"/>
              <a:gd name="connsiteX17" fmla="*/ 4779361 w 9090122"/>
              <a:gd name="connsiteY17" fmla="*/ 2322078 h 3895490"/>
              <a:gd name="connsiteX18" fmla="*/ 4160236 w 9090122"/>
              <a:gd name="connsiteY18" fmla="*/ 2817378 h 3895490"/>
              <a:gd name="connsiteX19" fmla="*/ 3198211 w 9090122"/>
              <a:gd name="connsiteY19" fmla="*/ 3693678 h 3895490"/>
              <a:gd name="connsiteX20" fmla="*/ 2979136 w 9090122"/>
              <a:gd name="connsiteY20" fmla="*/ 3865129 h 3895490"/>
              <a:gd name="connsiteX21" fmla="*/ 2721961 w 9090122"/>
              <a:gd name="connsiteY21" fmla="*/ 3788928 h 3895490"/>
              <a:gd name="connsiteX22" fmla="*/ 3674461 w 9090122"/>
              <a:gd name="connsiteY22" fmla="*/ 2865003 h 3895490"/>
              <a:gd name="connsiteX23" fmla="*/ 4007836 w 9090122"/>
              <a:gd name="connsiteY23" fmla="*/ 2474478 h 3895490"/>
              <a:gd name="connsiteX24" fmla="*/ 2664811 w 9090122"/>
              <a:gd name="connsiteY24" fmla="*/ 2341128 h 3895490"/>
              <a:gd name="connsiteX25" fmla="*/ 912211 w 9090122"/>
              <a:gd name="connsiteY25" fmla="*/ 2226828 h 3895490"/>
              <a:gd name="connsiteX26" fmla="*/ 102586 w 9090122"/>
              <a:gd name="connsiteY26" fmla="*/ 2636403 h 3895490"/>
              <a:gd name="connsiteX27" fmla="*/ 35911 w 9090122"/>
              <a:gd name="connsiteY27" fmla="*/ 2464953 h 3895490"/>
              <a:gd name="connsiteX28" fmla="*/ 607411 w 9090122"/>
              <a:gd name="connsiteY28" fmla="*/ 2064903 h 3895490"/>
              <a:gd name="connsiteX29" fmla="*/ 93061 w 9090122"/>
              <a:gd name="connsiteY29" fmla="*/ 1874403 h 3895490"/>
              <a:gd name="connsiteX30" fmla="*/ 54961 w 9090122"/>
              <a:gd name="connsiteY30" fmla="*/ 1588653 h 3895490"/>
              <a:gd name="connsiteX31" fmla="*/ 293086 w 9090122"/>
              <a:gd name="connsiteY31" fmla="*/ 1741053 h 3895490"/>
              <a:gd name="connsiteX0" fmla="*/ 268020 w 9065056"/>
              <a:gd name="connsiteY0" fmla="*/ 1741053 h 3895490"/>
              <a:gd name="connsiteX1" fmla="*/ 1487220 w 9065056"/>
              <a:gd name="connsiteY1" fmla="*/ 1960128 h 3895490"/>
              <a:gd name="connsiteX2" fmla="*/ 3449370 w 9065056"/>
              <a:gd name="connsiteY2" fmla="*/ 1941078 h 3895490"/>
              <a:gd name="connsiteX3" fmla="*/ 5897295 w 9065056"/>
              <a:gd name="connsiteY3" fmla="*/ 1750578 h 3895490"/>
              <a:gd name="connsiteX4" fmla="*/ 7640370 w 9065056"/>
              <a:gd name="connsiteY4" fmla="*/ 1207653 h 3895490"/>
              <a:gd name="connsiteX5" fmla="*/ 8449995 w 9065056"/>
              <a:gd name="connsiteY5" fmla="*/ 293253 h 3895490"/>
              <a:gd name="connsiteX6" fmla="*/ 8973870 w 9065056"/>
              <a:gd name="connsiteY6" fmla="*/ 17028 h 3895490"/>
              <a:gd name="connsiteX7" fmla="*/ 9059595 w 9065056"/>
              <a:gd name="connsiteY7" fmla="*/ 702828 h 3895490"/>
              <a:gd name="connsiteX8" fmla="*/ 9059595 w 9065056"/>
              <a:gd name="connsiteY8" fmla="*/ 2798328 h 3895490"/>
              <a:gd name="connsiteX9" fmla="*/ 9059595 w 9065056"/>
              <a:gd name="connsiteY9" fmla="*/ 3484128 h 3895490"/>
              <a:gd name="connsiteX10" fmla="*/ 8983395 w 9065056"/>
              <a:gd name="connsiteY10" fmla="*/ 3827028 h 3895490"/>
              <a:gd name="connsiteX11" fmla="*/ 8183295 w 9065056"/>
              <a:gd name="connsiteY11" fmla="*/ 3846078 h 3895490"/>
              <a:gd name="connsiteX12" fmla="*/ 7021245 w 9065056"/>
              <a:gd name="connsiteY12" fmla="*/ 3798453 h 3895490"/>
              <a:gd name="connsiteX13" fmla="*/ 7230795 w 9065056"/>
              <a:gd name="connsiteY13" fmla="*/ 2541153 h 3895490"/>
              <a:gd name="connsiteX14" fmla="*/ 7240320 w 9065056"/>
              <a:gd name="connsiteY14" fmla="*/ 2312553 h 3895490"/>
              <a:gd name="connsiteX15" fmla="*/ 6821220 w 9065056"/>
              <a:gd name="connsiteY15" fmla="*/ 2198253 h 3895490"/>
              <a:gd name="connsiteX16" fmla="*/ 5621070 w 9065056"/>
              <a:gd name="connsiteY16" fmla="*/ 2274453 h 3895490"/>
              <a:gd name="connsiteX17" fmla="*/ 4754295 w 9065056"/>
              <a:gd name="connsiteY17" fmla="*/ 2322078 h 3895490"/>
              <a:gd name="connsiteX18" fmla="*/ 4135170 w 9065056"/>
              <a:gd name="connsiteY18" fmla="*/ 2817378 h 3895490"/>
              <a:gd name="connsiteX19" fmla="*/ 3173145 w 9065056"/>
              <a:gd name="connsiteY19" fmla="*/ 3693678 h 3895490"/>
              <a:gd name="connsiteX20" fmla="*/ 2954070 w 9065056"/>
              <a:gd name="connsiteY20" fmla="*/ 3865129 h 3895490"/>
              <a:gd name="connsiteX21" fmla="*/ 2696895 w 9065056"/>
              <a:gd name="connsiteY21" fmla="*/ 3788928 h 3895490"/>
              <a:gd name="connsiteX22" fmla="*/ 3649395 w 9065056"/>
              <a:gd name="connsiteY22" fmla="*/ 2865003 h 3895490"/>
              <a:gd name="connsiteX23" fmla="*/ 3982770 w 9065056"/>
              <a:gd name="connsiteY23" fmla="*/ 2474478 h 3895490"/>
              <a:gd name="connsiteX24" fmla="*/ 2639745 w 9065056"/>
              <a:gd name="connsiteY24" fmla="*/ 2341128 h 3895490"/>
              <a:gd name="connsiteX25" fmla="*/ 887145 w 9065056"/>
              <a:gd name="connsiteY25" fmla="*/ 2226828 h 3895490"/>
              <a:gd name="connsiteX26" fmla="*/ 77520 w 9065056"/>
              <a:gd name="connsiteY26" fmla="*/ 2636403 h 3895490"/>
              <a:gd name="connsiteX27" fmla="*/ 10845 w 9065056"/>
              <a:gd name="connsiteY27" fmla="*/ 2464953 h 3895490"/>
              <a:gd name="connsiteX28" fmla="*/ 582345 w 9065056"/>
              <a:gd name="connsiteY28" fmla="*/ 2064903 h 3895490"/>
              <a:gd name="connsiteX29" fmla="*/ 67995 w 9065056"/>
              <a:gd name="connsiteY29" fmla="*/ 1874403 h 3895490"/>
              <a:gd name="connsiteX30" fmla="*/ 29895 w 9065056"/>
              <a:gd name="connsiteY30" fmla="*/ 1588653 h 3895490"/>
              <a:gd name="connsiteX31" fmla="*/ 268020 w 9065056"/>
              <a:gd name="connsiteY31" fmla="*/ 1741053 h 3895490"/>
              <a:gd name="connsiteX0" fmla="*/ 296012 w 9093048"/>
              <a:gd name="connsiteY0" fmla="*/ 1741053 h 3895490"/>
              <a:gd name="connsiteX1" fmla="*/ 1515212 w 9093048"/>
              <a:gd name="connsiteY1" fmla="*/ 1960128 h 3895490"/>
              <a:gd name="connsiteX2" fmla="*/ 3477362 w 9093048"/>
              <a:gd name="connsiteY2" fmla="*/ 1941078 h 3895490"/>
              <a:gd name="connsiteX3" fmla="*/ 5925287 w 9093048"/>
              <a:gd name="connsiteY3" fmla="*/ 1750578 h 3895490"/>
              <a:gd name="connsiteX4" fmla="*/ 7668362 w 9093048"/>
              <a:gd name="connsiteY4" fmla="*/ 1207653 h 3895490"/>
              <a:gd name="connsiteX5" fmla="*/ 8477987 w 9093048"/>
              <a:gd name="connsiteY5" fmla="*/ 293253 h 3895490"/>
              <a:gd name="connsiteX6" fmla="*/ 9001862 w 9093048"/>
              <a:gd name="connsiteY6" fmla="*/ 17028 h 3895490"/>
              <a:gd name="connsiteX7" fmla="*/ 9087587 w 9093048"/>
              <a:gd name="connsiteY7" fmla="*/ 702828 h 3895490"/>
              <a:gd name="connsiteX8" fmla="*/ 9087587 w 9093048"/>
              <a:gd name="connsiteY8" fmla="*/ 2798328 h 3895490"/>
              <a:gd name="connsiteX9" fmla="*/ 9087587 w 9093048"/>
              <a:gd name="connsiteY9" fmla="*/ 3484128 h 3895490"/>
              <a:gd name="connsiteX10" fmla="*/ 9011387 w 9093048"/>
              <a:gd name="connsiteY10" fmla="*/ 3827028 h 3895490"/>
              <a:gd name="connsiteX11" fmla="*/ 8211287 w 9093048"/>
              <a:gd name="connsiteY11" fmla="*/ 3846078 h 3895490"/>
              <a:gd name="connsiteX12" fmla="*/ 7049237 w 9093048"/>
              <a:gd name="connsiteY12" fmla="*/ 3798453 h 3895490"/>
              <a:gd name="connsiteX13" fmla="*/ 7258787 w 9093048"/>
              <a:gd name="connsiteY13" fmla="*/ 2541153 h 3895490"/>
              <a:gd name="connsiteX14" fmla="*/ 7268312 w 9093048"/>
              <a:gd name="connsiteY14" fmla="*/ 2312553 h 3895490"/>
              <a:gd name="connsiteX15" fmla="*/ 6849212 w 9093048"/>
              <a:gd name="connsiteY15" fmla="*/ 2198253 h 3895490"/>
              <a:gd name="connsiteX16" fmla="*/ 5649062 w 9093048"/>
              <a:gd name="connsiteY16" fmla="*/ 2274453 h 3895490"/>
              <a:gd name="connsiteX17" fmla="*/ 4782287 w 9093048"/>
              <a:gd name="connsiteY17" fmla="*/ 2322078 h 3895490"/>
              <a:gd name="connsiteX18" fmla="*/ 4163162 w 9093048"/>
              <a:gd name="connsiteY18" fmla="*/ 2817378 h 3895490"/>
              <a:gd name="connsiteX19" fmla="*/ 3201137 w 9093048"/>
              <a:gd name="connsiteY19" fmla="*/ 3693678 h 3895490"/>
              <a:gd name="connsiteX20" fmla="*/ 2982062 w 9093048"/>
              <a:gd name="connsiteY20" fmla="*/ 3865129 h 3895490"/>
              <a:gd name="connsiteX21" fmla="*/ 2724887 w 9093048"/>
              <a:gd name="connsiteY21" fmla="*/ 3788928 h 3895490"/>
              <a:gd name="connsiteX22" fmla="*/ 3677387 w 9093048"/>
              <a:gd name="connsiteY22" fmla="*/ 2865003 h 3895490"/>
              <a:gd name="connsiteX23" fmla="*/ 4010762 w 9093048"/>
              <a:gd name="connsiteY23" fmla="*/ 2474478 h 3895490"/>
              <a:gd name="connsiteX24" fmla="*/ 2667737 w 9093048"/>
              <a:gd name="connsiteY24" fmla="*/ 2341128 h 3895490"/>
              <a:gd name="connsiteX25" fmla="*/ 915137 w 9093048"/>
              <a:gd name="connsiteY25" fmla="*/ 2226828 h 3895490"/>
              <a:gd name="connsiteX26" fmla="*/ 95987 w 9093048"/>
              <a:gd name="connsiteY26" fmla="*/ 2674503 h 3895490"/>
              <a:gd name="connsiteX27" fmla="*/ 38837 w 9093048"/>
              <a:gd name="connsiteY27" fmla="*/ 2464953 h 3895490"/>
              <a:gd name="connsiteX28" fmla="*/ 610337 w 9093048"/>
              <a:gd name="connsiteY28" fmla="*/ 2064903 h 3895490"/>
              <a:gd name="connsiteX29" fmla="*/ 95987 w 9093048"/>
              <a:gd name="connsiteY29" fmla="*/ 1874403 h 3895490"/>
              <a:gd name="connsiteX30" fmla="*/ 57887 w 9093048"/>
              <a:gd name="connsiteY30" fmla="*/ 1588653 h 3895490"/>
              <a:gd name="connsiteX31" fmla="*/ 296012 w 9093048"/>
              <a:gd name="connsiteY31" fmla="*/ 1741053 h 3895490"/>
              <a:gd name="connsiteX0" fmla="*/ 289000 w 9086036"/>
              <a:gd name="connsiteY0" fmla="*/ 1741053 h 3895490"/>
              <a:gd name="connsiteX1" fmla="*/ 1508200 w 9086036"/>
              <a:gd name="connsiteY1" fmla="*/ 1960128 h 3895490"/>
              <a:gd name="connsiteX2" fmla="*/ 3470350 w 9086036"/>
              <a:gd name="connsiteY2" fmla="*/ 1941078 h 3895490"/>
              <a:gd name="connsiteX3" fmla="*/ 5918275 w 9086036"/>
              <a:gd name="connsiteY3" fmla="*/ 1750578 h 3895490"/>
              <a:gd name="connsiteX4" fmla="*/ 7661350 w 9086036"/>
              <a:gd name="connsiteY4" fmla="*/ 1207653 h 3895490"/>
              <a:gd name="connsiteX5" fmla="*/ 8470975 w 9086036"/>
              <a:gd name="connsiteY5" fmla="*/ 293253 h 3895490"/>
              <a:gd name="connsiteX6" fmla="*/ 8994850 w 9086036"/>
              <a:gd name="connsiteY6" fmla="*/ 17028 h 3895490"/>
              <a:gd name="connsiteX7" fmla="*/ 9080575 w 9086036"/>
              <a:gd name="connsiteY7" fmla="*/ 702828 h 3895490"/>
              <a:gd name="connsiteX8" fmla="*/ 9080575 w 9086036"/>
              <a:gd name="connsiteY8" fmla="*/ 2798328 h 3895490"/>
              <a:gd name="connsiteX9" fmla="*/ 9080575 w 9086036"/>
              <a:gd name="connsiteY9" fmla="*/ 3484128 h 3895490"/>
              <a:gd name="connsiteX10" fmla="*/ 9004375 w 9086036"/>
              <a:gd name="connsiteY10" fmla="*/ 3827028 h 3895490"/>
              <a:gd name="connsiteX11" fmla="*/ 8204275 w 9086036"/>
              <a:gd name="connsiteY11" fmla="*/ 3846078 h 3895490"/>
              <a:gd name="connsiteX12" fmla="*/ 7042225 w 9086036"/>
              <a:gd name="connsiteY12" fmla="*/ 3798453 h 3895490"/>
              <a:gd name="connsiteX13" fmla="*/ 7251775 w 9086036"/>
              <a:gd name="connsiteY13" fmla="*/ 2541153 h 3895490"/>
              <a:gd name="connsiteX14" fmla="*/ 7261300 w 9086036"/>
              <a:gd name="connsiteY14" fmla="*/ 2312553 h 3895490"/>
              <a:gd name="connsiteX15" fmla="*/ 6842200 w 9086036"/>
              <a:gd name="connsiteY15" fmla="*/ 2198253 h 3895490"/>
              <a:gd name="connsiteX16" fmla="*/ 5642050 w 9086036"/>
              <a:gd name="connsiteY16" fmla="*/ 2274453 h 3895490"/>
              <a:gd name="connsiteX17" fmla="*/ 4775275 w 9086036"/>
              <a:gd name="connsiteY17" fmla="*/ 2322078 h 3895490"/>
              <a:gd name="connsiteX18" fmla="*/ 4156150 w 9086036"/>
              <a:gd name="connsiteY18" fmla="*/ 2817378 h 3895490"/>
              <a:gd name="connsiteX19" fmla="*/ 3194125 w 9086036"/>
              <a:gd name="connsiteY19" fmla="*/ 3693678 h 3895490"/>
              <a:gd name="connsiteX20" fmla="*/ 2975050 w 9086036"/>
              <a:gd name="connsiteY20" fmla="*/ 3865129 h 3895490"/>
              <a:gd name="connsiteX21" fmla="*/ 2717875 w 9086036"/>
              <a:gd name="connsiteY21" fmla="*/ 3788928 h 3895490"/>
              <a:gd name="connsiteX22" fmla="*/ 3670375 w 9086036"/>
              <a:gd name="connsiteY22" fmla="*/ 2865003 h 3895490"/>
              <a:gd name="connsiteX23" fmla="*/ 4003750 w 9086036"/>
              <a:gd name="connsiteY23" fmla="*/ 2474478 h 3895490"/>
              <a:gd name="connsiteX24" fmla="*/ 2660725 w 9086036"/>
              <a:gd name="connsiteY24" fmla="*/ 2341128 h 3895490"/>
              <a:gd name="connsiteX25" fmla="*/ 908125 w 9086036"/>
              <a:gd name="connsiteY25" fmla="*/ 2226828 h 3895490"/>
              <a:gd name="connsiteX26" fmla="*/ 88975 w 9086036"/>
              <a:gd name="connsiteY26" fmla="*/ 2674503 h 3895490"/>
              <a:gd name="connsiteX27" fmla="*/ 31825 w 9086036"/>
              <a:gd name="connsiteY27" fmla="*/ 2464953 h 3895490"/>
              <a:gd name="connsiteX28" fmla="*/ 603325 w 9086036"/>
              <a:gd name="connsiteY28" fmla="*/ 2064903 h 3895490"/>
              <a:gd name="connsiteX29" fmla="*/ 88975 w 9086036"/>
              <a:gd name="connsiteY29" fmla="*/ 1874403 h 3895490"/>
              <a:gd name="connsiteX30" fmla="*/ 50875 w 9086036"/>
              <a:gd name="connsiteY30" fmla="*/ 1588653 h 3895490"/>
              <a:gd name="connsiteX31" fmla="*/ 289000 w 9086036"/>
              <a:gd name="connsiteY31" fmla="*/ 1741053 h 3895490"/>
              <a:gd name="connsiteX0" fmla="*/ 289000 w 9086036"/>
              <a:gd name="connsiteY0" fmla="*/ 1741053 h 3891538"/>
              <a:gd name="connsiteX1" fmla="*/ 1508200 w 9086036"/>
              <a:gd name="connsiteY1" fmla="*/ 1960128 h 3891538"/>
              <a:gd name="connsiteX2" fmla="*/ 3470350 w 9086036"/>
              <a:gd name="connsiteY2" fmla="*/ 1941078 h 3891538"/>
              <a:gd name="connsiteX3" fmla="*/ 5918275 w 9086036"/>
              <a:gd name="connsiteY3" fmla="*/ 1750578 h 3891538"/>
              <a:gd name="connsiteX4" fmla="*/ 7661350 w 9086036"/>
              <a:gd name="connsiteY4" fmla="*/ 1207653 h 3891538"/>
              <a:gd name="connsiteX5" fmla="*/ 8470975 w 9086036"/>
              <a:gd name="connsiteY5" fmla="*/ 293253 h 3891538"/>
              <a:gd name="connsiteX6" fmla="*/ 8994850 w 9086036"/>
              <a:gd name="connsiteY6" fmla="*/ 17028 h 3891538"/>
              <a:gd name="connsiteX7" fmla="*/ 9080575 w 9086036"/>
              <a:gd name="connsiteY7" fmla="*/ 702828 h 3891538"/>
              <a:gd name="connsiteX8" fmla="*/ 9080575 w 9086036"/>
              <a:gd name="connsiteY8" fmla="*/ 2798328 h 3891538"/>
              <a:gd name="connsiteX9" fmla="*/ 9080575 w 9086036"/>
              <a:gd name="connsiteY9" fmla="*/ 3484128 h 3891538"/>
              <a:gd name="connsiteX10" fmla="*/ 9004375 w 9086036"/>
              <a:gd name="connsiteY10" fmla="*/ 3827028 h 3891538"/>
              <a:gd name="connsiteX11" fmla="*/ 8204275 w 9086036"/>
              <a:gd name="connsiteY11" fmla="*/ 3846078 h 3891538"/>
              <a:gd name="connsiteX12" fmla="*/ 7042225 w 9086036"/>
              <a:gd name="connsiteY12" fmla="*/ 3798453 h 3891538"/>
              <a:gd name="connsiteX13" fmla="*/ 7251775 w 9086036"/>
              <a:gd name="connsiteY13" fmla="*/ 2541153 h 3891538"/>
              <a:gd name="connsiteX14" fmla="*/ 7261300 w 9086036"/>
              <a:gd name="connsiteY14" fmla="*/ 2312553 h 3891538"/>
              <a:gd name="connsiteX15" fmla="*/ 6842200 w 9086036"/>
              <a:gd name="connsiteY15" fmla="*/ 2198253 h 3891538"/>
              <a:gd name="connsiteX16" fmla="*/ 5642050 w 9086036"/>
              <a:gd name="connsiteY16" fmla="*/ 2274453 h 3891538"/>
              <a:gd name="connsiteX17" fmla="*/ 4775275 w 9086036"/>
              <a:gd name="connsiteY17" fmla="*/ 2322078 h 3891538"/>
              <a:gd name="connsiteX18" fmla="*/ 4156150 w 9086036"/>
              <a:gd name="connsiteY18" fmla="*/ 2817378 h 3891538"/>
              <a:gd name="connsiteX19" fmla="*/ 3194125 w 9086036"/>
              <a:gd name="connsiteY19" fmla="*/ 3693678 h 3891538"/>
              <a:gd name="connsiteX20" fmla="*/ 3022675 w 9086036"/>
              <a:gd name="connsiteY20" fmla="*/ 3857986 h 3891538"/>
              <a:gd name="connsiteX21" fmla="*/ 2717875 w 9086036"/>
              <a:gd name="connsiteY21" fmla="*/ 3788928 h 3891538"/>
              <a:gd name="connsiteX22" fmla="*/ 3670375 w 9086036"/>
              <a:gd name="connsiteY22" fmla="*/ 2865003 h 3891538"/>
              <a:gd name="connsiteX23" fmla="*/ 4003750 w 9086036"/>
              <a:gd name="connsiteY23" fmla="*/ 2474478 h 3891538"/>
              <a:gd name="connsiteX24" fmla="*/ 2660725 w 9086036"/>
              <a:gd name="connsiteY24" fmla="*/ 2341128 h 3891538"/>
              <a:gd name="connsiteX25" fmla="*/ 908125 w 9086036"/>
              <a:gd name="connsiteY25" fmla="*/ 2226828 h 3891538"/>
              <a:gd name="connsiteX26" fmla="*/ 88975 w 9086036"/>
              <a:gd name="connsiteY26" fmla="*/ 2674503 h 3891538"/>
              <a:gd name="connsiteX27" fmla="*/ 31825 w 9086036"/>
              <a:gd name="connsiteY27" fmla="*/ 2464953 h 3891538"/>
              <a:gd name="connsiteX28" fmla="*/ 603325 w 9086036"/>
              <a:gd name="connsiteY28" fmla="*/ 2064903 h 3891538"/>
              <a:gd name="connsiteX29" fmla="*/ 88975 w 9086036"/>
              <a:gd name="connsiteY29" fmla="*/ 1874403 h 3891538"/>
              <a:gd name="connsiteX30" fmla="*/ 50875 w 9086036"/>
              <a:gd name="connsiteY30" fmla="*/ 1588653 h 3891538"/>
              <a:gd name="connsiteX31" fmla="*/ 289000 w 9086036"/>
              <a:gd name="connsiteY31" fmla="*/ 1741053 h 3891538"/>
              <a:gd name="connsiteX0" fmla="*/ 289000 w 9086036"/>
              <a:gd name="connsiteY0" fmla="*/ 1741053 h 3896694"/>
              <a:gd name="connsiteX1" fmla="*/ 1508200 w 9086036"/>
              <a:gd name="connsiteY1" fmla="*/ 1960128 h 3896694"/>
              <a:gd name="connsiteX2" fmla="*/ 3470350 w 9086036"/>
              <a:gd name="connsiteY2" fmla="*/ 1941078 h 3896694"/>
              <a:gd name="connsiteX3" fmla="*/ 5918275 w 9086036"/>
              <a:gd name="connsiteY3" fmla="*/ 1750578 h 3896694"/>
              <a:gd name="connsiteX4" fmla="*/ 7661350 w 9086036"/>
              <a:gd name="connsiteY4" fmla="*/ 1207653 h 3896694"/>
              <a:gd name="connsiteX5" fmla="*/ 8470975 w 9086036"/>
              <a:gd name="connsiteY5" fmla="*/ 293253 h 3896694"/>
              <a:gd name="connsiteX6" fmla="*/ 8994850 w 9086036"/>
              <a:gd name="connsiteY6" fmla="*/ 17028 h 3896694"/>
              <a:gd name="connsiteX7" fmla="*/ 9080575 w 9086036"/>
              <a:gd name="connsiteY7" fmla="*/ 702828 h 3896694"/>
              <a:gd name="connsiteX8" fmla="*/ 9080575 w 9086036"/>
              <a:gd name="connsiteY8" fmla="*/ 2798328 h 3896694"/>
              <a:gd name="connsiteX9" fmla="*/ 9080575 w 9086036"/>
              <a:gd name="connsiteY9" fmla="*/ 3484128 h 3896694"/>
              <a:gd name="connsiteX10" fmla="*/ 9004375 w 9086036"/>
              <a:gd name="connsiteY10" fmla="*/ 3827028 h 3896694"/>
              <a:gd name="connsiteX11" fmla="*/ 8204275 w 9086036"/>
              <a:gd name="connsiteY11" fmla="*/ 3846078 h 3896694"/>
              <a:gd name="connsiteX12" fmla="*/ 7042225 w 9086036"/>
              <a:gd name="connsiteY12" fmla="*/ 3798453 h 3896694"/>
              <a:gd name="connsiteX13" fmla="*/ 7251775 w 9086036"/>
              <a:gd name="connsiteY13" fmla="*/ 2541153 h 3896694"/>
              <a:gd name="connsiteX14" fmla="*/ 7261300 w 9086036"/>
              <a:gd name="connsiteY14" fmla="*/ 2312553 h 3896694"/>
              <a:gd name="connsiteX15" fmla="*/ 6842200 w 9086036"/>
              <a:gd name="connsiteY15" fmla="*/ 2198253 h 3896694"/>
              <a:gd name="connsiteX16" fmla="*/ 5642050 w 9086036"/>
              <a:gd name="connsiteY16" fmla="*/ 2274453 h 3896694"/>
              <a:gd name="connsiteX17" fmla="*/ 4775275 w 9086036"/>
              <a:gd name="connsiteY17" fmla="*/ 2322078 h 3896694"/>
              <a:gd name="connsiteX18" fmla="*/ 4156150 w 9086036"/>
              <a:gd name="connsiteY18" fmla="*/ 2817378 h 3896694"/>
              <a:gd name="connsiteX19" fmla="*/ 3194125 w 9086036"/>
              <a:gd name="connsiteY19" fmla="*/ 3693678 h 3896694"/>
              <a:gd name="connsiteX20" fmla="*/ 3022675 w 9086036"/>
              <a:gd name="connsiteY20" fmla="*/ 3857986 h 3896694"/>
              <a:gd name="connsiteX21" fmla="*/ 2660725 w 9086036"/>
              <a:gd name="connsiteY21" fmla="*/ 3798453 h 3896694"/>
              <a:gd name="connsiteX22" fmla="*/ 3670375 w 9086036"/>
              <a:gd name="connsiteY22" fmla="*/ 2865003 h 3896694"/>
              <a:gd name="connsiteX23" fmla="*/ 4003750 w 9086036"/>
              <a:gd name="connsiteY23" fmla="*/ 2474478 h 3896694"/>
              <a:gd name="connsiteX24" fmla="*/ 2660725 w 9086036"/>
              <a:gd name="connsiteY24" fmla="*/ 2341128 h 3896694"/>
              <a:gd name="connsiteX25" fmla="*/ 908125 w 9086036"/>
              <a:gd name="connsiteY25" fmla="*/ 2226828 h 3896694"/>
              <a:gd name="connsiteX26" fmla="*/ 88975 w 9086036"/>
              <a:gd name="connsiteY26" fmla="*/ 2674503 h 3896694"/>
              <a:gd name="connsiteX27" fmla="*/ 31825 w 9086036"/>
              <a:gd name="connsiteY27" fmla="*/ 2464953 h 3896694"/>
              <a:gd name="connsiteX28" fmla="*/ 603325 w 9086036"/>
              <a:gd name="connsiteY28" fmla="*/ 2064903 h 3896694"/>
              <a:gd name="connsiteX29" fmla="*/ 88975 w 9086036"/>
              <a:gd name="connsiteY29" fmla="*/ 1874403 h 3896694"/>
              <a:gd name="connsiteX30" fmla="*/ 50875 w 9086036"/>
              <a:gd name="connsiteY30" fmla="*/ 1588653 h 3896694"/>
              <a:gd name="connsiteX31" fmla="*/ 289000 w 9086036"/>
              <a:gd name="connsiteY31" fmla="*/ 1741053 h 3896694"/>
              <a:gd name="connsiteX0" fmla="*/ 289000 w 9086036"/>
              <a:gd name="connsiteY0" fmla="*/ 1741053 h 3861376"/>
              <a:gd name="connsiteX1" fmla="*/ 1508200 w 9086036"/>
              <a:gd name="connsiteY1" fmla="*/ 1960128 h 3861376"/>
              <a:gd name="connsiteX2" fmla="*/ 3470350 w 9086036"/>
              <a:gd name="connsiteY2" fmla="*/ 1941078 h 3861376"/>
              <a:gd name="connsiteX3" fmla="*/ 5918275 w 9086036"/>
              <a:gd name="connsiteY3" fmla="*/ 1750578 h 3861376"/>
              <a:gd name="connsiteX4" fmla="*/ 7661350 w 9086036"/>
              <a:gd name="connsiteY4" fmla="*/ 1207653 h 3861376"/>
              <a:gd name="connsiteX5" fmla="*/ 8470975 w 9086036"/>
              <a:gd name="connsiteY5" fmla="*/ 293253 h 3861376"/>
              <a:gd name="connsiteX6" fmla="*/ 8994850 w 9086036"/>
              <a:gd name="connsiteY6" fmla="*/ 17028 h 3861376"/>
              <a:gd name="connsiteX7" fmla="*/ 9080575 w 9086036"/>
              <a:gd name="connsiteY7" fmla="*/ 702828 h 3861376"/>
              <a:gd name="connsiteX8" fmla="*/ 9080575 w 9086036"/>
              <a:gd name="connsiteY8" fmla="*/ 2798328 h 3861376"/>
              <a:gd name="connsiteX9" fmla="*/ 9080575 w 9086036"/>
              <a:gd name="connsiteY9" fmla="*/ 3484128 h 3861376"/>
              <a:gd name="connsiteX10" fmla="*/ 9004375 w 9086036"/>
              <a:gd name="connsiteY10" fmla="*/ 3827028 h 3861376"/>
              <a:gd name="connsiteX11" fmla="*/ 8204275 w 9086036"/>
              <a:gd name="connsiteY11" fmla="*/ 3846078 h 3861376"/>
              <a:gd name="connsiteX12" fmla="*/ 7042225 w 9086036"/>
              <a:gd name="connsiteY12" fmla="*/ 3798453 h 3861376"/>
              <a:gd name="connsiteX13" fmla="*/ 7251775 w 9086036"/>
              <a:gd name="connsiteY13" fmla="*/ 2541153 h 3861376"/>
              <a:gd name="connsiteX14" fmla="*/ 7261300 w 9086036"/>
              <a:gd name="connsiteY14" fmla="*/ 2312553 h 3861376"/>
              <a:gd name="connsiteX15" fmla="*/ 6842200 w 9086036"/>
              <a:gd name="connsiteY15" fmla="*/ 2198253 h 3861376"/>
              <a:gd name="connsiteX16" fmla="*/ 5642050 w 9086036"/>
              <a:gd name="connsiteY16" fmla="*/ 2274453 h 3861376"/>
              <a:gd name="connsiteX17" fmla="*/ 4775275 w 9086036"/>
              <a:gd name="connsiteY17" fmla="*/ 2322078 h 3861376"/>
              <a:gd name="connsiteX18" fmla="*/ 4156150 w 9086036"/>
              <a:gd name="connsiteY18" fmla="*/ 2817378 h 3861376"/>
              <a:gd name="connsiteX19" fmla="*/ 3194125 w 9086036"/>
              <a:gd name="connsiteY19" fmla="*/ 3693678 h 3861376"/>
              <a:gd name="connsiteX20" fmla="*/ 3022675 w 9086036"/>
              <a:gd name="connsiteY20" fmla="*/ 3857986 h 3861376"/>
              <a:gd name="connsiteX21" fmla="*/ 2660725 w 9086036"/>
              <a:gd name="connsiteY21" fmla="*/ 3798453 h 3861376"/>
              <a:gd name="connsiteX22" fmla="*/ 3670375 w 9086036"/>
              <a:gd name="connsiteY22" fmla="*/ 2865003 h 3861376"/>
              <a:gd name="connsiteX23" fmla="*/ 4003750 w 9086036"/>
              <a:gd name="connsiteY23" fmla="*/ 2474478 h 3861376"/>
              <a:gd name="connsiteX24" fmla="*/ 2660725 w 9086036"/>
              <a:gd name="connsiteY24" fmla="*/ 2341128 h 3861376"/>
              <a:gd name="connsiteX25" fmla="*/ 908125 w 9086036"/>
              <a:gd name="connsiteY25" fmla="*/ 2226828 h 3861376"/>
              <a:gd name="connsiteX26" fmla="*/ 88975 w 9086036"/>
              <a:gd name="connsiteY26" fmla="*/ 2674503 h 3861376"/>
              <a:gd name="connsiteX27" fmla="*/ 31825 w 9086036"/>
              <a:gd name="connsiteY27" fmla="*/ 2464953 h 3861376"/>
              <a:gd name="connsiteX28" fmla="*/ 603325 w 9086036"/>
              <a:gd name="connsiteY28" fmla="*/ 2064903 h 3861376"/>
              <a:gd name="connsiteX29" fmla="*/ 88975 w 9086036"/>
              <a:gd name="connsiteY29" fmla="*/ 1874403 h 3861376"/>
              <a:gd name="connsiteX30" fmla="*/ 50875 w 9086036"/>
              <a:gd name="connsiteY30" fmla="*/ 1588653 h 3861376"/>
              <a:gd name="connsiteX31" fmla="*/ 289000 w 9086036"/>
              <a:gd name="connsiteY31" fmla="*/ 1741053 h 3861376"/>
              <a:gd name="connsiteX0" fmla="*/ 289000 w 9086036"/>
              <a:gd name="connsiteY0" fmla="*/ 1741053 h 3860948"/>
              <a:gd name="connsiteX1" fmla="*/ 1508200 w 9086036"/>
              <a:gd name="connsiteY1" fmla="*/ 1960128 h 3860948"/>
              <a:gd name="connsiteX2" fmla="*/ 3470350 w 9086036"/>
              <a:gd name="connsiteY2" fmla="*/ 1941078 h 3860948"/>
              <a:gd name="connsiteX3" fmla="*/ 5918275 w 9086036"/>
              <a:gd name="connsiteY3" fmla="*/ 1750578 h 3860948"/>
              <a:gd name="connsiteX4" fmla="*/ 7661350 w 9086036"/>
              <a:gd name="connsiteY4" fmla="*/ 1207653 h 3860948"/>
              <a:gd name="connsiteX5" fmla="*/ 8470975 w 9086036"/>
              <a:gd name="connsiteY5" fmla="*/ 293253 h 3860948"/>
              <a:gd name="connsiteX6" fmla="*/ 8994850 w 9086036"/>
              <a:gd name="connsiteY6" fmla="*/ 17028 h 3860948"/>
              <a:gd name="connsiteX7" fmla="*/ 9080575 w 9086036"/>
              <a:gd name="connsiteY7" fmla="*/ 702828 h 3860948"/>
              <a:gd name="connsiteX8" fmla="*/ 9080575 w 9086036"/>
              <a:gd name="connsiteY8" fmla="*/ 2798328 h 3860948"/>
              <a:gd name="connsiteX9" fmla="*/ 9080575 w 9086036"/>
              <a:gd name="connsiteY9" fmla="*/ 3484128 h 3860948"/>
              <a:gd name="connsiteX10" fmla="*/ 9004375 w 9086036"/>
              <a:gd name="connsiteY10" fmla="*/ 3827028 h 3860948"/>
              <a:gd name="connsiteX11" fmla="*/ 8204275 w 9086036"/>
              <a:gd name="connsiteY11" fmla="*/ 3846078 h 3860948"/>
              <a:gd name="connsiteX12" fmla="*/ 7042225 w 9086036"/>
              <a:gd name="connsiteY12" fmla="*/ 3798453 h 3860948"/>
              <a:gd name="connsiteX13" fmla="*/ 7251775 w 9086036"/>
              <a:gd name="connsiteY13" fmla="*/ 2541153 h 3860948"/>
              <a:gd name="connsiteX14" fmla="*/ 7261300 w 9086036"/>
              <a:gd name="connsiteY14" fmla="*/ 2312553 h 3860948"/>
              <a:gd name="connsiteX15" fmla="*/ 6842200 w 9086036"/>
              <a:gd name="connsiteY15" fmla="*/ 2198253 h 3860948"/>
              <a:gd name="connsiteX16" fmla="*/ 5642050 w 9086036"/>
              <a:gd name="connsiteY16" fmla="*/ 2274453 h 3860948"/>
              <a:gd name="connsiteX17" fmla="*/ 4775275 w 9086036"/>
              <a:gd name="connsiteY17" fmla="*/ 2322078 h 3860948"/>
              <a:gd name="connsiteX18" fmla="*/ 4156150 w 9086036"/>
              <a:gd name="connsiteY18" fmla="*/ 2817378 h 3860948"/>
              <a:gd name="connsiteX19" fmla="*/ 3194125 w 9086036"/>
              <a:gd name="connsiteY19" fmla="*/ 3693678 h 3860948"/>
              <a:gd name="connsiteX20" fmla="*/ 3022675 w 9086036"/>
              <a:gd name="connsiteY20" fmla="*/ 3857986 h 3860948"/>
              <a:gd name="connsiteX21" fmla="*/ 2660725 w 9086036"/>
              <a:gd name="connsiteY21" fmla="*/ 3798453 h 3860948"/>
              <a:gd name="connsiteX22" fmla="*/ 2739307 w 9086036"/>
              <a:gd name="connsiteY22" fmla="*/ 3717491 h 3860948"/>
              <a:gd name="connsiteX23" fmla="*/ 3670375 w 9086036"/>
              <a:gd name="connsiteY23" fmla="*/ 2865003 h 3860948"/>
              <a:gd name="connsiteX24" fmla="*/ 4003750 w 9086036"/>
              <a:gd name="connsiteY24" fmla="*/ 2474478 h 3860948"/>
              <a:gd name="connsiteX25" fmla="*/ 2660725 w 9086036"/>
              <a:gd name="connsiteY25" fmla="*/ 2341128 h 3860948"/>
              <a:gd name="connsiteX26" fmla="*/ 908125 w 9086036"/>
              <a:gd name="connsiteY26" fmla="*/ 2226828 h 3860948"/>
              <a:gd name="connsiteX27" fmla="*/ 88975 w 9086036"/>
              <a:gd name="connsiteY27" fmla="*/ 2674503 h 3860948"/>
              <a:gd name="connsiteX28" fmla="*/ 31825 w 9086036"/>
              <a:gd name="connsiteY28" fmla="*/ 2464953 h 3860948"/>
              <a:gd name="connsiteX29" fmla="*/ 603325 w 9086036"/>
              <a:gd name="connsiteY29" fmla="*/ 2064903 h 3860948"/>
              <a:gd name="connsiteX30" fmla="*/ 88975 w 9086036"/>
              <a:gd name="connsiteY30" fmla="*/ 1874403 h 3860948"/>
              <a:gd name="connsiteX31" fmla="*/ 50875 w 9086036"/>
              <a:gd name="connsiteY31" fmla="*/ 1588653 h 3860948"/>
              <a:gd name="connsiteX32" fmla="*/ 289000 w 9086036"/>
              <a:gd name="connsiteY32" fmla="*/ 1741053 h 3860948"/>
              <a:gd name="connsiteX0" fmla="*/ 289000 w 9086036"/>
              <a:gd name="connsiteY0" fmla="*/ 1741053 h 3861986"/>
              <a:gd name="connsiteX1" fmla="*/ 1508200 w 9086036"/>
              <a:gd name="connsiteY1" fmla="*/ 1960128 h 3861986"/>
              <a:gd name="connsiteX2" fmla="*/ 3470350 w 9086036"/>
              <a:gd name="connsiteY2" fmla="*/ 1941078 h 3861986"/>
              <a:gd name="connsiteX3" fmla="*/ 5918275 w 9086036"/>
              <a:gd name="connsiteY3" fmla="*/ 1750578 h 3861986"/>
              <a:gd name="connsiteX4" fmla="*/ 7661350 w 9086036"/>
              <a:gd name="connsiteY4" fmla="*/ 1207653 h 3861986"/>
              <a:gd name="connsiteX5" fmla="*/ 8470975 w 9086036"/>
              <a:gd name="connsiteY5" fmla="*/ 293253 h 3861986"/>
              <a:gd name="connsiteX6" fmla="*/ 8994850 w 9086036"/>
              <a:gd name="connsiteY6" fmla="*/ 17028 h 3861986"/>
              <a:gd name="connsiteX7" fmla="*/ 9080575 w 9086036"/>
              <a:gd name="connsiteY7" fmla="*/ 702828 h 3861986"/>
              <a:gd name="connsiteX8" fmla="*/ 9080575 w 9086036"/>
              <a:gd name="connsiteY8" fmla="*/ 2798328 h 3861986"/>
              <a:gd name="connsiteX9" fmla="*/ 9080575 w 9086036"/>
              <a:gd name="connsiteY9" fmla="*/ 3484128 h 3861986"/>
              <a:gd name="connsiteX10" fmla="*/ 9004375 w 9086036"/>
              <a:gd name="connsiteY10" fmla="*/ 3827028 h 3861986"/>
              <a:gd name="connsiteX11" fmla="*/ 8204275 w 9086036"/>
              <a:gd name="connsiteY11" fmla="*/ 3846078 h 3861986"/>
              <a:gd name="connsiteX12" fmla="*/ 7042225 w 9086036"/>
              <a:gd name="connsiteY12" fmla="*/ 3798453 h 3861986"/>
              <a:gd name="connsiteX13" fmla="*/ 7251775 w 9086036"/>
              <a:gd name="connsiteY13" fmla="*/ 2541153 h 3861986"/>
              <a:gd name="connsiteX14" fmla="*/ 7261300 w 9086036"/>
              <a:gd name="connsiteY14" fmla="*/ 2312553 h 3861986"/>
              <a:gd name="connsiteX15" fmla="*/ 6842200 w 9086036"/>
              <a:gd name="connsiteY15" fmla="*/ 2198253 h 3861986"/>
              <a:gd name="connsiteX16" fmla="*/ 5642050 w 9086036"/>
              <a:gd name="connsiteY16" fmla="*/ 2274453 h 3861986"/>
              <a:gd name="connsiteX17" fmla="*/ 4775275 w 9086036"/>
              <a:gd name="connsiteY17" fmla="*/ 2322078 h 3861986"/>
              <a:gd name="connsiteX18" fmla="*/ 4156150 w 9086036"/>
              <a:gd name="connsiteY18" fmla="*/ 2817378 h 3861986"/>
              <a:gd name="connsiteX19" fmla="*/ 3194125 w 9086036"/>
              <a:gd name="connsiteY19" fmla="*/ 3693678 h 3861986"/>
              <a:gd name="connsiteX20" fmla="*/ 3022675 w 9086036"/>
              <a:gd name="connsiteY20" fmla="*/ 3857986 h 3861986"/>
              <a:gd name="connsiteX21" fmla="*/ 2660725 w 9086036"/>
              <a:gd name="connsiteY21" fmla="*/ 3798453 h 3861986"/>
              <a:gd name="connsiteX22" fmla="*/ 2860751 w 9086036"/>
              <a:gd name="connsiteY22" fmla="*/ 3607953 h 3861986"/>
              <a:gd name="connsiteX23" fmla="*/ 3670375 w 9086036"/>
              <a:gd name="connsiteY23" fmla="*/ 2865003 h 3861986"/>
              <a:gd name="connsiteX24" fmla="*/ 4003750 w 9086036"/>
              <a:gd name="connsiteY24" fmla="*/ 2474478 h 3861986"/>
              <a:gd name="connsiteX25" fmla="*/ 2660725 w 9086036"/>
              <a:gd name="connsiteY25" fmla="*/ 2341128 h 3861986"/>
              <a:gd name="connsiteX26" fmla="*/ 908125 w 9086036"/>
              <a:gd name="connsiteY26" fmla="*/ 2226828 h 3861986"/>
              <a:gd name="connsiteX27" fmla="*/ 88975 w 9086036"/>
              <a:gd name="connsiteY27" fmla="*/ 2674503 h 3861986"/>
              <a:gd name="connsiteX28" fmla="*/ 31825 w 9086036"/>
              <a:gd name="connsiteY28" fmla="*/ 2464953 h 3861986"/>
              <a:gd name="connsiteX29" fmla="*/ 603325 w 9086036"/>
              <a:gd name="connsiteY29" fmla="*/ 2064903 h 3861986"/>
              <a:gd name="connsiteX30" fmla="*/ 88975 w 9086036"/>
              <a:gd name="connsiteY30" fmla="*/ 1874403 h 3861986"/>
              <a:gd name="connsiteX31" fmla="*/ 50875 w 9086036"/>
              <a:gd name="connsiteY31" fmla="*/ 1588653 h 3861986"/>
              <a:gd name="connsiteX32" fmla="*/ 289000 w 9086036"/>
              <a:gd name="connsiteY32" fmla="*/ 1741053 h 3861986"/>
              <a:gd name="connsiteX0" fmla="*/ 289000 w 9086036"/>
              <a:gd name="connsiteY0" fmla="*/ 1741053 h 3883740"/>
              <a:gd name="connsiteX1" fmla="*/ 1508200 w 9086036"/>
              <a:gd name="connsiteY1" fmla="*/ 1960128 h 3883740"/>
              <a:gd name="connsiteX2" fmla="*/ 3470350 w 9086036"/>
              <a:gd name="connsiteY2" fmla="*/ 1941078 h 3883740"/>
              <a:gd name="connsiteX3" fmla="*/ 5918275 w 9086036"/>
              <a:gd name="connsiteY3" fmla="*/ 1750578 h 3883740"/>
              <a:gd name="connsiteX4" fmla="*/ 7661350 w 9086036"/>
              <a:gd name="connsiteY4" fmla="*/ 1207653 h 3883740"/>
              <a:gd name="connsiteX5" fmla="*/ 8470975 w 9086036"/>
              <a:gd name="connsiteY5" fmla="*/ 293253 h 3883740"/>
              <a:gd name="connsiteX6" fmla="*/ 8994850 w 9086036"/>
              <a:gd name="connsiteY6" fmla="*/ 17028 h 3883740"/>
              <a:gd name="connsiteX7" fmla="*/ 9080575 w 9086036"/>
              <a:gd name="connsiteY7" fmla="*/ 702828 h 3883740"/>
              <a:gd name="connsiteX8" fmla="*/ 9080575 w 9086036"/>
              <a:gd name="connsiteY8" fmla="*/ 2798328 h 3883740"/>
              <a:gd name="connsiteX9" fmla="*/ 9080575 w 9086036"/>
              <a:gd name="connsiteY9" fmla="*/ 3484128 h 3883740"/>
              <a:gd name="connsiteX10" fmla="*/ 9004375 w 9086036"/>
              <a:gd name="connsiteY10" fmla="*/ 3827028 h 3883740"/>
              <a:gd name="connsiteX11" fmla="*/ 8204275 w 9086036"/>
              <a:gd name="connsiteY11" fmla="*/ 3846078 h 3883740"/>
              <a:gd name="connsiteX12" fmla="*/ 7042225 w 9086036"/>
              <a:gd name="connsiteY12" fmla="*/ 3798453 h 3883740"/>
              <a:gd name="connsiteX13" fmla="*/ 7251775 w 9086036"/>
              <a:gd name="connsiteY13" fmla="*/ 2541153 h 3883740"/>
              <a:gd name="connsiteX14" fmla="*/ 7261300 w 9086036"/>
              <a:gd name="connsiteY14" fmla="*/ 2312553 h 3883740"/>
              <a:gd name="connsiteX15" fmla="*/ 6842200 w 9086036"/>
              <a:gd name="connsiteY15" fmla="*/ 2198253 h 3883740"/>
              <a:gd name="connsiteX16" fmla="*/ 5642050 w 9086036"/>
              <a:gd name="connsiteY16" fmla="*/ 2274453 h 3883740"/>
              <a:gd name="connsiteX17" fmla="*/ 4775275 w 9086036"/>
              <a:gd name="connsiteY17" fmla="*/ 2322078 h 3883740"/>
              <a:gd name="connsiteX18" fmla="*/ 4156150 w 9086036"/>
              <a:gd name="connsiteY18" fmla="*/ 2817378 h 3883740"/>
              <a:gd name="connsiteX19" fmla="*/ 3194125 w 9086036"/>
              <a:gd name="connsiteY19" fmla="*/ 3693678 h 3883740"/>
              <a:gd name="connsiteX20" fmla="*/ 3022675 w 9086036"/>
              <a:gd name="connsiteY20" fmla="*/ 3857986 h 3883740"/>
              <a:gd name="connsiteX21" fmla="*/ 2613100 w 9086036"/>
              <a:gd name="connsiteY21" fmla="*/ 3862746 h 3883740"/>
              <a:gd name="connsiteX22" fmla="*/ 2860751 w 9086036"/>
              <a:gd name="connsiteY22" fmla="*/ 3607953 h 3883740"/>
              <a:gd name="connsiteX23" fmla="*/ 3670375 w 9086036"/>
              <a:gd name="connsiteY23" fmla="*/ 2865003 h 3883740"/>
              <a:gd name="connsiteX24" fmla="*/ 4003750 w 9086036"/>
              <a:gd name="connsiteY24" fmla="*/ 2474478 h 3883740"/>
              <a:gd name="connsiteX25" fmla="*/ 2660725 w 9086036"/>
              <a:gd name="connsiteY25" fmla="*/ 2341128 h 3883740"/>
              <a:gd name="connsiteX26" fmla="*/ 908125 w 9086036"/>
              <a:gd name="connsiteY26" fmla="*/ 2226828 h 3883740"/>
              <a:gd name="connsiteX27" fmla="*/ 88975 w 9086036"/>
              <a:gd name="connsiteY27" fmla="*/ 2674503 h 3883740"/>
              <a:gd name="connsiteX28" fmla="*/ 31825 w 9086036"/>
              <a:gd name="connsiteY28" fmla="*/ 2464953 h 3883740"/>
              <a:gd name="connsiteX29" fmla="*/ 603325 w 9086036"/>
              <a:gd name="connsiteY29" fmla="*/ 2064903 h 3883740"/>
              <a:gd name="connsiteX30" fmla="*/ 88975 w 9086036"/>
              <a:gd name="connsiteY30" fmla="*/ 1874403 h 3883740"/>
              <a:gd name="connsiteX31" fmla="*/ 50875 w 9086036"/>
              <a:gd name="connsiteY31" fmla="*/ 1588653 h 3883740"/>
              <a:gd name="connsiteX32" fmla="*/ 289000 w 9086036"/>
              <a:gd name="connsiteY32" fmla="*/ 1741053 h 3883740"/>
              <a:gd name="connsiteX0" fmla="*/ 289000 w 9086036"/>
              <a:gd name="connsiteY0" fmla="*/ 1741053 h 3891357"/>
              <a:gd name="connsiteX1" fmla="*/ 1508200 w 9086036"/>
              <a:gd name="connsiteY1" fmla="*/ 1960128 h 3891357"/>
              <a:gd name="connsiteX2" fmla="*/ 3470350 w 9086036"/>
              <a:gd name="connsiteY2" fmla="*/ 1941078 h 3891357"/>
              <a:gd name="connsiteX3" fmla="*/ 5918275 w 9086036"/>
              <a:gd name="connsiteY3" fmla="*/ 1750578 h 3891357"/>
              <a:gd name="connsiteX4" fmla="*/ 7661350 w 9086036"/>
              <a:gd name="connsiteY4" fmla="*/ 1207653 h 3891357"/>
              <a:gd name="connsiteX5" fmla="*/ 8470975 w 9086036"/>
              <a:gd name="connsiteY5" fmla="*/ 293253 h 3891357"/>
              <a:gd name="connsiteX6" fmla="*/ 8994850 w 9086036"/>
              <a:gd name="connsiteY6" fmla="*/ 17028 h 3891357"/>
              <a:gd name="connsiteX7" fmla="*/ 9080575 w 9086036"/>
              <a:gd name="connsiteY7" fmla="*/ 702828 h 3891357"/>
              <a:gd name="connsiteX8" fmla="*/ 9080575 w 9086036"/>
              <a:gd name="connsiteY8" fmla="*/ 2798328 h 3891357"/>
              <a:gd name="connsiteX9" fmla="*/ 9080575 w 9086036"/>
              <a:gd name="connsiteY9" fmla="*/ 3484128 h 3891357"/>
              <a:gd name="connsiteX10" fmla="*/ 9004375 w 9086036"/>
              <a:gd name="connsiteY10" fmla="*/ 3827028 h 3891357"/>
              <a:gd name="connsiteX11" fmla="*/ 8204275 w 9086036"/>
              <a:gd name="connsiteY11" fmla="*/ 3846078 h 3891357"/>
              <a:gd name="connsiteX12" fmla="*/ 7042225 w 9086036"/>
              <a:gd name="connsiteY12" fmla="*/ 3798453 h 3891357"/>
              <a:gd name="connsiteX13" fmla="*/ 7251775 w 9086036"/>
              <a:gd name="connsiteY13" fmla="*/ 2541153 h 3891357"/>
              <a:gd name="connsiteX14" fmla="*/ 7261300 w 9086036"/>
              <a:gd name="connsiteY14" fmla="*/ 2312553 h 3891357"/>
              <a:gd name="connsiteX15" fmla="*/ 6842200 w 9086036"/>
              <a:gd name="connsiteY15" fmla="*/ 2198253 h 3891357"/>
              <a:gd name="connsiteX16" fmla="*/ 5642050 w 9086036"/>
              <a:gd name="connsiteY16" fmla="*/ 2274453 h 3891357"/>
              <a:gd name="connsiteX17" fmla="*/ 4775275 w 9086036"/>
              <a:gd name="connsiteY17" fmla="*/ 2322078 h 3891357"/>
              <a:gd name="connsiteX18" fmla="*/ 4156150 w 9086036"/>
              <a:gd name="connsiteY18" fmla="*/ 2817378 h 3891357"/>
              <a:gd name="connsiteX19" fmla="*/ 3194125 w 9086036"/>
              <a:gd name="connsiteY19" fmla="*/ 3693678 h 3891357"/>
              <a:gd name="connsiteX20" fmla="*/ 3015531 w 9086036"/>
              <a:gd name="connsiteY20" fmla="*/ 3874655 h 3891357"/>
              <a:gd name="connsiteX21" fmla="*/ 2613100 w 9086036"/>
              <a:gd name="connsiteY21" fmla="*/ 3862746 h 3891357"/>
              <a:gd name="connsiteX22" fmla="*/ 2860751 w 9086036"/>
              <a:gd name="connsiteY22" fmla="*/ 3607953 h 3891357"/>
              <a:gd name="connsiteX23" fmla="*/ 3670375 w 9086036"/>
              <a:gd name="connsiteY23" fmla="*/ 2865003 h 3891357"/>
              <a:gd name="connsiteX24" fmla="*/ 4003750 w 9086036"/>
              <a:gd name="connsiteY24" fmla="*/ 2474478 h 3891357"/>
              <a:gd name="connsiteX25" fmla="*/ 2660725 w 9086036"/>
              <a:gd name="connsiteY25" fmla="*/ 2341128 h 3891357"/>
              <a:gd name="connsiteX26" fmla="*/ 908125 w 9086036"/>
              <a:gd name="connsiteY26" fmla="*/ 2226828 h 3891357"/>
              <a:gd name="connsiteX27" fmla="*/ 88975 w 9086036"/>
              <a:gd name="connsiteY27" fmla="*/ 2674503 h 3891357"/>
              <a:gd name="connsiteX28" fmla="*/ 31825 w 9086036"/>
              <a:gd name="connsiteY28" fmla="*/ 2464953 h 3891357"/>
              <a:gd name="connsiteX29" fmla="*/ 603325 w 9086036"/>
              <a:gd name="connsiteY29" fmla="*/ 2064903 h 3891357"/>
              <a:gd name="connsiteX30" fmla="*/ 88975 w 9086036"/>
              <a:gd name="connsiteY30" fmla="*/ 1874403 h 3891357"/>
              <a:gd name="connsiteX31" fmla="*/ 50875 w 9086036"/>
              <a:gd name="connsiteY31" fmla="*/ 1588653 h 3891357"/>
              <a:gd name="connsiteX32" fmla="*/ 289000 w 9086036"/>
              <a:gd name="connsiteY32" fmla="*/ 1741053 h 3891357"/>
              <a:gd name="connsiteX0" fmla="*/ 289000 w 9086036"/>
              <a:gd name="connsiteY0" fmla="*/ 1741053 h 3891357"/>
              <a:gd name="connsiteX1" fmla="*/ 1508200 w 9086036"/>
              <a:gd name="connsiteY1" fmla="*/ 1960128 h 3891357"/>
              <a:gd name="connsiteX2" fmla="*/ 3470350 w 9086036"/>
              <a:gd name="connsiteY2" fmla="*/ 1941078 h 3891357"/>
              <a:gd name="connsiteX3" fmla="*/ 5918275 w 9086036"/>
              <a:gd name="connsiteY3" fmla="*/ 1750578 h 3891357"/>
              <a:gd name="connsiteX4" fmla="*/ 7661350 w 9086036"/>
              <a:gd name="connsiteY4" fmla="*/ 1207653 h 3891357"/>
              <a:gd name="connsiteX5" fmla="*/ 8470975 w 9086036"/>
              <a:gd name="connsiteY5" fmla="*/ 293253 h 3891357"/>
              <a:gd name="connsiteX6" fmla="*/ 8994850 w 9086036"/>
              <a:gd name="connsiteY6" fmla="*/ 17028 h 3891357"/>
              <a:gd name="connsiteX7" fmla="*/ 9080575 w 9086036"/>
              <a:gd name="connsiteY7" fmla="*/ 702828 h 3891357"/>
              <a:gd name="connsiteX8" fmla="*/ 9080575 w 9086036"/>
              <a:gd name="connsiteY8" fmla="*/ 2798328 h 3891357"/>
              <a:gd name="connsiteX9" fmla="*/ 9080575 w 9086036"/>
              <a:gd name="connsiteY9" fmla="*/ 3484128 h 3891357"/>
              <a:gd name="connsiteX10" fmla="*/ 9004375 w 9086036"/>
              <a:gd name="connsiteY10" fmla="*/ 3827028 h 3891357"/>
              <a:gd name="connsiteX11" fmla="*/ 8204275 w 9086036"/>
              <a:gd name="connsiteY11" fmla="*/ 3846078 h 3891357"/>
              <a:gd name="connsiteX12" fmla="*/ 7042225 w 9086036"/>
              <a:gd name="connsiteY12" fmla="*/ 3798453 h 3891357"/>
              <a:gd name="connsiteX13" fmla="*/ 7251775 w 9086036"/>
              <a:gd name="connsiteY13" fmla="*/ 2541153 h 3891357"/>
              <a:gd name="connsiteX14" fmla="*/ 7261300 w 9086036"/>
              <a:gd name="connsiteY14" fmla="*/ 2312553 h 3891357"/>
              <a:gd name="connsiteX15" fmla="*/ 6842200 w 9086036"/>
              <a:gd name="connsiteY15" fmla="*/ 2198253 h 3891357"/>
              <a:gd name="connsiteX16" fmla="*/ 5642050 w 9086036"/>
              <a:gd name="connsiteY16" fmla="*/ 2274453 h 3891357"/>
              <a:gd name="connsiteX17" fmla="*/ 4775275 w 9086036"/>
              <a:gd name="connsiteY17" fmla="*/ 2322078 h 3891357"/>
              <a:gd name="connsiteX18" fmla="*/ 4156150 w 9086036"/>
              <a:gd name="connsiteY18" fmla="*/ 2817378 h 3891357"/>
              <a:gd name="connsiteX19" fmla="*/ 3194125 w 9086036"/>
              <a:gd name="connsiteY19" fmla="*/ 3693678 h 3891357"/>
              <a:gd name="connsiteX20" fmla="*/ 3015531 w 9086036"/>
              <a:gd name="connsiteY20" fmla="*/ 3874655 h 3891357"/>
              <a:gd name="connsiteX21" fmla="*/ 2613100 w 9086036"/>
              <a:gd name="connsiteY21" fmla="*/ 3862746 h 3891357"/>
              <a:gd name="connsiteX22" fmla="*/ 2860751 w 9086036"/>
              <a:gd name="connsiteY22" fmla="*/ 3607953 h 3891357"/>
              <a:gd name="connsiteX23" fmla="*/ 3670375 w 9086036"/>
              <a:gd name="connsiteY23" fmla="*/ 2865003 h 3891357"/>
              <a:gd name="connsiteX24" fmla="*/ 4003750 w 9086036"/>
              <a:gd name="connsiteY24" fmla="*/ 2474478 h 3891357"/>
              <a:gd name="connsiteX25" fmla="*/ 2660725 w 9086036"/>
              <a:gd name="connsiteY25" fmla="*/ 2341128 h 3891357"/>
              <a:gd name="connsiteX26" fmla="*/ 908125 w 9086036"/>
              <a:gd name="connsiteY26" fmla="*/ 2226828 h 3891357"/>
              <a:gd name="connsiteX27" fmla="*/ 88975 w 9086036"/>
              <a:gd name="connsiteY27" fmla="*/ 2674503 h 3891357"/>
              <a:gd name="connsiteX28" fmla="*/ 31825 w 9086036"/>
              <a:gd name="connsiteY28" fmla="*/ 2464953 h 3891357"/>
              <a:gd name="connsiteX29" fmla="*/ 603325 w 9086036"/>
              <a:gd name="connsiteY29" fmla="*/ 2064903 h 3891357"/>
              <a:gd name="connsiteX30" fmla="*/ 8013 w 9086036"/>
              <a:gd name="connsiteY30" fmla="*/ 1879166 h 3891357"/>
              <a:gd name="connsiteX31" fmla="*/ 50875 w 9086036"/>
              <a:gd name="connsiteY31" fmla="*/ 1588653 h 3891357"/>
              <a:gd name="connsiteX32" fmla="*/ 289000 w 9086036"/>
              <a:gd name="connsiteY32" fmla="*/ 1741053 h 3891357"/>
              <a:gd name="connsiteX0" fmla="*/ 291977 w 9089013"/>
              <a:gd name="connsiteY0" fmla="*/ 1741053 h 3891357"/>
              <a:gd name="connsiteX1" fmla="*/ 1511177 w 9089013"/>
              <a:gd name="connsiteY1" fmla="*/ 1960128 h 3891357"/>
              <a:gd name="connsiteX2" fmla="*/ 3473327 w 9089013"/>
              <a:gd name="connsiteY2" fmla="*/ 1941078 h 3891357"/>
              <a:gd name="connsiteX3" fmla="*/ 5921252 w 9089013"/>
              <a:gd name="connsiteY3" fmla="*/ 1750578 h 3891357"/>
              <a:gd name="connsiteX4" fmla="*/ 7664327 w 9089013"/>
              <a:gd name="connsiteY4" fmla="*/ 1207653 h 3891357"/>
              <a:gd name="connsiteX5" fmla="*/ 8473952 w 9089013"/>
              <a:gd name="connsiteY5" fmla="*/ 293253 h 3891357"/>
              <a:gd name="connsiteX6" fmla="*/ 8997827 w 9089013"/>
              <a:gd name="connsiteY6" fmla="*/ 17028 h 3891357"/>
              <a:gd name="connsiteX7" fmla="*/ 9083552 w 9089013"/>
              <a:gd name="connsiteY7" fmla="*/ 702828 h 3891357"/>
              <a:gd name="connsiteX8" fmla="*/ 9083552 w 9089013"/>
              <a:gd name="connsiteY8" fmla="*/ 2798328 h 3891357"/>
              <a:gd name="connsiteX9" fmla="*/ 9083552 w 9089013"/>
              <a:gd name="connsiteY9" fmla="*/ 3484128 h 3891357"/>
              <a:gd name="connsiteX10" fmla="*/ 9007352 w 9089013"/>
              <a:gd name="connsiteY10" fmla="*/ 3827028 h 3891357"/>
              <a:gd name="connsiteX11" fmla="*/ 8207252 w 9089013"/>
              <a:gd name="connsiteY11" fmla="*/ 3846078 h 3891357"/>
              <a:gd name="connsiteX12" fmla="*/ 7045202 w 9089013"/>
              <a:gd name="connsiteY12" fmla="*/ 3798453 h 3891357"/>
              <a:gd name="connsiteX13" fmla="*/ 7254752 w 9089013"/>
              <a:gd name="connsiteY13" fmla="*/ 2541153 h 3891357"/>
              <a:gd name="connsiteX14" fmla="*/ 7264277 w 9089013"/>
              <a:gd name="connsiteY14" fmla="*/ 2312553 h 3891357"/>
              <a:gd name="connsiteX15" fmla="*/ 6845177 w 9089013"/>
              <a:gd name="connsiteY15" fmla="*/ 2198253 h 3891357"/>
              <a:gd name="connsiteX16" fmla="*/ 5645027 w 9089013"/>
              <a:gd name="connsiteY16" fmla="*/ 2274453 h 3891357"/>
              <a:gd name="connsiteX17" fmla="*/ 4778252 w 9089013"/>
              <a:gd name="connsiteY17" fmla="*/ 2322078 h 3891357"/>
              <a:gd name="connsiteX18" fmla="*/ 4159127 w 9089013"/>
              <a:gd name="connsiteY18" fmla="*/ 2817378 h 3891357"/>
              <a:gd name="connsiteX19" fmla="*/ 3197102 w 9089013"/>
              <a:gd name="connsiteY19" fmla="*/ 3693678 h 3891357"/>
              <a:gd name="connsiteX20" fmla="*/ 3018508 w 9089013"/>
              <a:gd name="connsiteY20" fmla="*/ 3874655 h 3891357"/>
              <a:gd name="connsiteX21" fmla="*/ 2616077 w 9089013"/>
              <a:gd name="connsiteY21" fmla="*/ 3862746 h 3891357"/>
              <a:gd name="connsiteX22" fmla="*/ 2863728 w 9089013"/>
              <a:gd name="connsiteY22" fmla="*/ 3607953 h 3891357"/>
              <a:gd name="connsiteX23" fmla="*/ 3673352 w 9089013"/>
              <a:gd name="connsiteY23" fmla="*/ 2865003 h 3891357"/>
              <a:gd name="connsiteX24" fmla="*/ 4006727 w 9089013"/>
              <a:gd name="connsiteY24" fmla="*/ 2474478 h 3891357"/>
              <a:gd name="connsiteX25" fmla="*/ 2663702 w 9089013"/>
              <a:gd name="connsiteY25" fmla="*/ 2341128 h 3891357"/>
              <a:gd name="connsiteX26" fmla="*/ 911102 w 9089013"/>
              <a:gd name="connsiteY26" fmla="*/ 2226828 h 3891357"/>
              <a:gd name="connsiteX27" fmla="*/ 91952 w 9089013"/>
              <a:gd name="connsiteY27" fmla="*/ 2674503 h 3891357"/>
              <a:gd name="connsiteX28" fmla="*/ 34802 w 9089013"/>
              <a:gd name="connsiteY28" fmla="*/ 2464953 h 3891357"/>
              <a:gd name="connsiteX29" fmla="*/ 606302 w 9089013"/>
              <a:gd name="connsiteY29" fmla="*/ 2064903 h 3891357"/>
              <a:gd name="connsiteX30" fmla="*/ 10990 w 9089013"/>
              <a:gd name="connsiteY30" fmla="*/ 1879166 h 3891357"/>
              <a:gd name="connsiteX31" fmla="*/ 39564 w 9089013"/>
              <a:gd name="connsiteY31" fmla="*/ 1662471 h 3891357"/>
              <a:gd name="connsiteX32" fmla="*/ 291977 w 9089013"/>
              <a:gd name="connsiteY32" fmla="*/ 1741053 h 3891357"/>
              <a:gd name="connsiteX0" fmla="*/ 289000 w 9086036"/>
              <a:gd name="connsiteY0" fmla="*/ 1741053 h 3891357"/>
              <a:gd name="connsiteX1" fmla="*/ 1508200 w 9086036"/>
              <a:gd name="connsiteY1" fmla="*/ 1960128 h 3891357"/>
              <a:gd name="connsiteX2" fmla="*/ 3470350 w 9086036"/>
              <a:gd name="connsiteY2" fmla="*/ 1941078 h 3891357"/>
              <a:gd name="connsiteX3" fmla="*/ 5918275 w 9086036"/>
              <a:gd name="connsiteY3" fmla="*/ 1750578 h 3891357"/>
              <a:gd name="connsiteX4" fmla="*/ 7661350 w 9086036"/>
              <a:gd name="connsiteY4" fmla="*/ 1207653 h 3891357"/>
              <a:gd name="connsiteX5" fmla="*/ 8470975 w 9086036"/>
              <a:gd name="connsiteY5" fmla="*/ 293253 h 3891357"/>
              <a:gd name="connsiteX6" fmla="*/ 8994850 w 9086036"/>
              <a:gd name="connsiteY6" fmla="*/ 17028 h 3891357"/>
              <a:gd name="connsiteX7" fmla="*/ 9080575 w 9086036"/>
              <a:gd name="connsiteY7" fmla="*/ 702828 h 3891357"/>
              <a:gd name="connsiteX8" fmla="*/ 9080575 w 9086036"/>
              <a:gd name="connsiteY8" fmla="*/ 2798328 h 3891357"/>
              <a:gd name="connsiteX9" fmla="*/ 9080575 w 9086036"/>
              <a:gd name="connsiteY9" fmla="*/ 3484128 h 3891357"/>
              <a:gd name="connsiteX10" fmla="*/ 9004375 w 9086036"/>
              <a:gd name="connsiteY10" fmla="*/ 3827028 h 3891357"/>
              <a:gd name="connsiteX11" fmla="*/ 8204275 w 9086036"/>
              <a:gd name="connsiteY11" fmla="*/ 3846078 h 3891357"/>
              <a:gd name="connsiteX12" fmla="*/ 7042225 w 9086036"/>
              <a:gd name="connsiteY12" fmla="*/ 3798453 h 3891357"/>
              <a:gd name="connsiteX13" fmla="*/ 7251775 w 9086036"/>
              <a:gd name="connsiteY13" fmla="*/ 2541153 h 3891357"/>
              <a:gd name="connsiteX14" fmla="*/ 7261300 w 9086036"/>
              <a:gd name="connsiteY14" fmla="*/ 2312553 h 3891357"/>
              <a:gd name="connsiteX15" fmla="*/ 6842200 w 9086036"/>
              <a:gd name="connsiteY15" fmla="*/ 2198253 h 3891357"/>
              <a:gd name="connsiteX16" fmla="*/ 5642050 w 9086036"/>
              <a:gd name="connsiteY16" fmla="*/ 2274453 h 3891357"/>
              <a:gd name="connsiteX17" fmla="*/ 4775275 w 9086036"/>
              <a:gd name="connsiteY17" fmla="*/ 2322078 h 3891357"/>
              <a:gd name="connsiteX18" fmla="*/ 4156150 w 9086036"/>
              <a:gd name="connsiteY18" fmla="*/ 2817378 h 3891357"/>
              <a:gd name="connsiteX19" fmla="*/ 3194125 w 9086036"/>
              <a:gd name="connsiteY19" fmla="*/ 3693678 h 3891357"/>
              <a:gd name="connsiteX20" fmla="*/ 3015531 w 9086036"/>
              <a:gd name="connsiteY20" fmla="*/ 3874655 h 3891357"/>
              <a:gd name="connsiteX21" fmla="*/ 2613100 w 9086036"/>
              <a:gd name="connsiteY21" fmla="*/ 3862746 h 3891357"/>
              <a:gd name="connsiteX22" fmla="*/ 2860751 w 9086036"/>
              <a:gd name="connsiteY22" fmla="*/ 3607953 h 3891357"/>
              <a:gd name="connsiteX23" fmla="*/ 3670375 w 9086036"/>
              <a:gd name="connsiteY23" fmla="*/ 2865003 h 3891357"/>
              <a:gd name="connsiteX24" fmla="*/ 4003750 w 9086036"/>
              <a:gd name="connsiteY24" fmla="*/ 2474478 h 3891357"/>
              <a:gd name="connsiteX25" fmla="*/ 2660725 w 9086036"/>
              <a:gd name="connsiteY25" fmla="*/ 2341128 h 3891357"/>
              <a:gd name="connsiteX26" fmla="*/ 908125 w 9086036"/>
              <a:gd name="connsiteY26" fmla="*/ 2226828 h 3891357"/>
              <a:gd name="connsiteX27" fmla="*/ 88975 w 9086036"/>
              <a:gd name="connsiteY27" fmla="*/ 2674503 h 3891357"/>
              <a:gd name="connsiteX28" fmla="*/ 31825 w 9086036"/>
              <a:gd name="connsiteY28" fmla="*/ 2464953 h 3891357"/>
              <a:gd name="connsiteX29" fmla="*/ 603325 w 9086036"/>
              <a:gd name="connsiteY29" fmla="*/ 2064903 h 3891357"/>
              <a:gd name="connsiteX30" fmla="*/ 8013 w 9086036"/>
              <a:gd name="connsiteY30" fmla="*/ 1879166 h 3891357"/>
              <a:gd name="connsiteX31" fmla="*/ 36587 w 9086036"/>
              <a:gd name="connsiteY31" fmla="*/ 1662471 h 3891357"/>
              <a:gd name="connsiteX32" fmla="*/ 289000 w 9086036"/>
              <a:gd name="connsiteY32" fmla="*/ 1741053 h 3891357"/>
              <a:gd name="connsiteX0" fmla="*/ 305554 w 9102590"/>
              <a:gd name="connsiteY0" fmla="*/ 1741053 h 3891357"/>
              <a:gd name="connsiteX1" fmla="*/ 1524754 w 9102590"/>
              <a:gd name="connsiteY1" fmla="*/ 1960128 h 3891357"/>
              <a:gd name="connsiteX2" fmla="*/ 3486904 w 9102590"/>
              <a:gd name="connsiteY2" fmla="*/ 1941078 h 3891357"/>
              <a:gd name="connsiteX3" fmla="*/ 5934829 w 9102590"/>
              <a:gd name="connsiteY3" fmla="*/ 1750578 h 3891357"/>
              <a:gd name="connsiteX4" fmla="*/ 7677904 w 9102590"/>
              <a:gd name="connsiteY4" fmla="*/ 1207653 h 3891357"/>
              <a:gd name="connsiteX5" fmla="*/ 8487529 w 9102590"/>
              <a:gd name="connsiteY5" fmla="*/ 293253 h 3891357"/>
              <a:gd name="connsiteX6" fmla="*/ 9011404 w 9102590"/>
              <a:gd name="connsiteY6" fmla="*/ 17028 h 3891357"/>
              <a:gd name="connsiteX7" fmla="*/ 9097129 w 9102590"/>
              <a:gd name="connsiteY7" fmla="*/ 702828 h 3891357"/>
              <a:gd name="connsiteX8" fmla="*/ 9097129 w 9102590"/>
              <a:gd name="connsiteY8" fmla="*/ 2798328 h 3891357"/>
              <a:gd name="connsiteX9" fmla="*/ 9097129 w 9102590"/>
              <a:gd name="connsiteY9" fmla="*/ 3484128 h 3891357"/>
              <a:gd name="connsiteX10" fmla="*/ 9020929 w 9102590"/>
              <a:gd name="connsiteY10" fmla="*/ 3827028 h 3891357"/>
              <a:gd name="connsiteX11" fmla="*/ 8220829 w 9102590"/>
              <a:gd name="connsiteY11" fmla="*/ 3846078 h 3891357"/>
              <a:gd name="connsiteX12" fmla="*/ 7058779 w 9102590"/>
              <a:gd name="connsiteY12" fmla="*/ 3798453 h 3891357"/>
              <a:gd name="connsiteX13" fmla="*/ 7268329 w 9102590"/>
              <a:gd name="connsiteY13" fmla="*/ 2541153 h 3891357"/>
              <a:gd name="connsiteX14" fmla="*/ 7277854 w 9102590"/>
              <a:gd name="connsiteY14" fmla="*/ 2312553 h 3891357"/>
              <a:gd name="connsiteX15" fmla="*/ 6858754 w 9102590"/>
              <a:gd name="connsiteY15" fmla="*/ 2198253 h 3891357"/>
              <a:gd name="connsiteX16" fmla="*/ 5658604 w 9102590"/>
              <a:gd name="connsiteY16" fmla="*/ 2274453 h 3891357"/>
              <a:gd name="connsiteX17" fmla="*/ 4791829 w 9102590"/>
              <a:gd name="connsiteY17" fmla="*/ 2322078 h 3891357"/>
              <a:gd name="connsiteX18" fmla="*/ 4172704 w 9102590"/>
              <a:gd name="connsiteY18" fmla="*/ 2817378 h 3891357"/>
              <a:gd name="connsiteX19" fmla="*/ 3210679 w 9102590"/>
              <a:gd name="connsiteY19" fmla="*/ 3693678 h 3891357"/>
              <a:gd name="connsiteX20" fmla="*/ 3032085 w 9102590"/>
              <a:gd name="connsiteY20" fmla="*/ 3874655 h 3891357"/>
              <a:gd name="connsiteX21" fmla="*/ 2629654 w 9102590"/>
              <a:gd name="connsiteY21" fmla="*/ 3862746 h 3891357"/>
              <a:gd name="connsiteX22" fmla="*/ 2877305 w 9102590"/>
              <a:gd name="connsiteY22" fmla="*/ 3607953 h 3891357"/>
              <a:gd name="connsiteX23" fmla="*/ 3686929 w 9102590"/>
              <a:gd name="connsiteY23" fmla="*/ 2865003 h 3891357"/>
              <a:gd name="connsiteX24" fmla="*/ 4020304 w 9102590"/>
              <a:gd name="connsiteY24" fmla="*/ 2474478 h 3891357"/>
              <a:gd name="connsiteX25" fmla="*/ 2677279 w 9102590"/>
              <a:gd name="connsiteY25" fmla="*/ 2341128 h 3891357"/>
              <a:gd name="connsiteX26" fmla="*/ 924679 w 9102590"/>
              <a:gd name="connsiteY26" fmla="*/ 2226828 h 3891357"/>
              <a:gd name="connsiteX27" fmla="*/ 53142 w 9102590"/>
              <a:gd name="connsiteY27" fmla="*/ 2698315 h 3891357"/>
              <a:gd name="connsiteX28" fmla="*/ 48379 w 9102590"/>
              <a:gd name="connsiteY28" fmla="*/ 2464953 h 3891357"/>
              <a:gd name="connsiteX29" fmla="*/ 619879 w 9102590"/>
              <a:gd name="connsiteY29" fmla="*/ 2064903 h 3891357"/>
              <a:gd name="connsiteX30" fmla="*/ 24567 w 9102590"/>
              <a:gd name="connsiteY30" fmla="*/ 1879166 h 3891357"/>
              <a:gd name="connsiteX31" fmla="*/ 53141 w 9102590"/>
              <a:gd name="connsiteY31" fmla="*/ 1662471 h 3891357"/>
              <a:gd name="connsiteX32" fmla="*/ 305554 w 9102590"/>
              <a:gd name="connsiteY32" fmla="*/ 1741053 h 3891357"/>
              <a:gd name="connsiteX0" fmla="*/ 288235 w 9085271"/>
              <a:gd name="connsiteY0" fmla="*/ 1741053 h 3891357"/>
              <a:gd name="connsiteX1" fmla="*/ 1507435 w 9085271"/>
              <a:gd name="connsiteY1" fmla="*/ 1960128 h 3891357"/>
              <a:gd name="connsiteX2" fmla="*/ 3469585 w 9085271"/>
              <a:gd name="connsiteY2" fmla="*/ 1941078 h 3891357"/>
              <a:gd name="connsiteX3" fmla="*/ 5917510 w 9085271"/>
              <a:gd name="connsiteY3" fmla="*/ 1750578 h 3891357"/>
              <a:gd name="connsiteX4" fmla="*/ 7660585 w 9085271"/>
              <a:gd name="connsiteY4" fmla="*/ 1207653 h 3891357"/>
              <a:gd name="connsiteX5" fmla="*/ 8470210 w 9085271"/>
              <a:gd name="connsiteY5" fmla="*/ 293253 h 3891357"/>
              <a:gd name="connsiteX6" fmla="*/ 8994085 w 9085271"/>
              <a:gd name="connsiteY6" fmla="*/ 17028 h 3891357"/>
              <a:gd name="connsiteX7" fmla="*/ 9079810 w 9085271"/>
              <a:gd name="connsiteY7" fmla="*/ 702828 h 3891357"/>
              <a:gd name="connsiteX8" fmla="*/ 9079810 w 9085271"/>
              <a:gd name="connsiteY8" fmla="*/ 2798328 h 3891357"/>
              <a:gd name="connsiteX9" fmla="*/ 9079810 w 9085271"/>
              <a:gd name="connsiteY9" fmla="*/ 3484128 h 3891357"/>
              <a:gd name="connsiteX10" fmla="*/ 9003610 w 9085271"/>
              <a:gd name="connsiteY10" fmla="*/ 3827028 h 3891357"/>
              <a:gd name="connsiteX11" fmla="*/ 8203510 w 9085271"/>
              <a:gd name="connsiteY11" fmla="*/ 3846078 h 3891357"/>
              <a:gd name="connsiteX12" fmla="*/ 7041460 w 9085271"/>
              <a:gd name="connsiteY12" fmla="*/ 3798453 h 3891357"/>
              <a:gd name="connsiteX13" fmla="*/ 7251010 w 9085271"/>
              <a:gd name="connsiteY13" fmla="*/ 2541153 h 3891357"/>
              <a:gd name="connsiteX14" fmla="*/ 7260535 w 9085271"/>
              <a:gd name="connsiteY14" fmla="*/ 2312553 h 3891357"/>
              <a:gd name="connsiteX15" fmla="*/ 6841435 w 9085271"/>
              <a:gd name="connsiteY15" fmla="*/ 2198253 h 3891357"/>
              <a:gd name="connsiteX16" fmla="*/ 5641285 w 9085271"/>
              <a:gd name="connsiteY16" fmla="*/ 2274453 h 3891357"/>
              <a:gd name="connsiteX17" fmla="*/ 4774510 w 9085271"/>
              <a:gd name="connsiteY17" fmla="*/ 2322078 h 3891357"/>
              <a:gd name="connsiteX18" fmla="*/ 4155385 w 9085271"/>
              <a:gd name="connsiteY18" fmla="*/ 2817378 h 3891357"/>
              <a:gd name="connsiteX19" fmla="*/ 3193360 w 9085271"/>
              <a:gd name="connsiteY19" fmla="*/ 3693678 h 3891357"/>
              <a:gd name="connsiteX20" fmla="*/ 3014766 w 9085271"/>
              <a:gd name="connsiteY20" fmla="*/ 3874655 h 3891357"/>
              <a:gd name="connsiteX21" fmla="*/ 2612335 w 9085271"/>
              <a:gd name="connsiteY21" fmla="*/ 3862746 h 3891357"/>
              <a:gd name="connsiteX22" fmla="*/ 2859986 w 9085271"/>
              <a:gd name="connsiteY22" fmla="*/ 3607953 h 3891357"/>
              <a:gd name="connsiteX23" fmla="*/ 3669610 w 9085271"/>
              <a:gd name="connsiteY23" fmla="*/ 2865003 h 3891357"/>
              <a:gd name="connsiteX24" fmla="*/ 4002985 w 9085271"/>
              <a:gd name="connsiteY24" fmla="*/ 2474478 h 3891357"/>
              <a:gd name="connsiteX25" fmla="*/ 2659960 w 9085271"/>
              <a:gd name="connsiteY25" fmla="*/ 2341128 h 3891357"/>
              <a:gd name="connsiteX26" fmla="*/ 907360 w 9085271"/>
              <a:gd name="connsiteY26" fmla="*/ 2226828 h 3891357"/>
              <a:gd name="connsiteX27" fmla="*/ 35823 w 9085271"/>
              <a:gd name="connsiteY27" fmla="*/ 2698315 h 3891357"/>
              <a:gd name="connsiteX28" fmla="*/ 31060 w 9085271"/>
              <a:gd name="connsiteY28" fmla="*/ 2464953 h 3891357"/>
              <a:gd name="connsiteX29" fmla="*/ 602560 w 9085271"/>
              <a:gd name="connsiteY29" fmla="*/ 2064903 h 3891357"/>
              <a:gd name="connsiteX30" fmla="*/ 7248 w 9085271"/>
              <a:gd name="connsiteY30" fmla="*/ 1879166 h 3891357"/>
              <a:gd name="connsiteX31" fmla="*/ 35822 w 9085271"/>
              <a:gd name="connsiteY31" fmla="*/ 1662471 h 3891357"/>
              <a:gd name="connsiteX32" fmla="*/ 288235 w 9085271"/>
              <a:gd name="connsiteY32" fmla="*/ 1741053 h 3891357"/>
              <a:gd name="connsiteX0" fmla="*/ 288235 w 9085271"/>
              <a:gd name="connsiteY0" fmla="*/ 1741053 h 3891357"/>
              <a:gd name="connsiteX1" fmla="*/ 1357408 w 9085271"/>
              <a:gd name="connsiteY1" fmla="*/ 1963279 h 3891357"/>
              <a:gd name="connsiteX2" fmla="*/ 1507435 w 9085271"/>
              <a:gd name="connsiteY2" fmla="*/ 1960128 h 3891357"/>
              <a:gd name="connsiteX3" fmla="*/ 3469585 w 9085271"/>
              <a:gd name="connsiteY3" fmla="*/ 1941078 h 3891357"/>
              <a:gd name="connsiteX4" fmla="*/ 5917510 w 9085271"/>
              <a:gd name="connsiteY4" fmla="*/ 1750578 h 3891357"/>
              <a:gd name="connsiteX5" fmla="*/ 7660585 w 9085271"/>
              <a:gd name="connsiteY5" fmla="*/ 1207653 h 3891357"/>
              <a:gd name="connsiteX6" fmla="*/ 8470210 w 9085271"/>
              <a:gd name="connsiteY6" fmla="*/ 293253 h 3891357"/>
              <a:gd name="connsiteX7" fmla="*/ 8994085 w 9085271"/>
              <a:gd name="connsiteY7" fmla="*/ 17028 h 3891357"/>
              <a:gd name="connsiteX8" fmla="*/ 9079810 w 9085271"/>
              <a:gd name="connsiteY8" fmla="*/ 702828 h 3891357"/>
              <a:gd name="connsiteX9" fmla="*/ 9079810 w 9085271"/>
              <a:gd name="connsiteY9" fmla="*/ 2798328 h 3891357"/>
              <a:gd name="connsiteX10" fmla="*/ 9079810 w 9085271"/>
              <a:gd name="connsiteY10" fmla="*/ 3484128 h 3891357"/>
              <a:gd name="connsiteX11" fmla="*/ 9003610 w 9085271"/>
              <a:gd name="connsiteY11" fmla="*/ 3827028 h 3891357"/>
              <a:gd name="connsiteX12" fmla="*/ 8203510 w 9085271"/>
              <a:gd name="connsiteY12" fmla="*/ 3846078 h 3891357"/>
              <a:gd name="connsiteX13" fmla="*/ 7041460 w 9085271"/>
              <a:gd name="connsiteY13" fmla="*/ 3798453 h 3891357"/>
              <a:gd name="connsiteX14" fmla="*/ 7251010 w 9085271"/>
              <a:gd name="connsiteY14" fmla="*/ 2541153 h 3891357"/>
              <a:gd name="connsiteX15" fmla="*/ 7260535 w 9085271"/>
              <a:gd name="connsiteY15" fmla="*/ 2312553 h 3891357"/>
              <a:gd name="connsiteX16" fmla="*/ 6841435 w 9085271"/>
              <a:gd name="connsiteY16" fmla="*/ 2198253 h 3891357"/>
              <a:gd name="connsiteX17" fmla="*/ 5641285 w 9085271"/>
              <a:gd name="connsiteY17" fmla="*/ 2274453 h 3891357"/>
              <a:gd name="connsiteX18" fmla="*/ 4774510 w 9085271"/>
              <a:gd name="connsiteY18" fmla="*/ 2322078 h 3891357"/>
              <a:gd name="connsiteX19" fmla="*/ 4155385 w 9085271"/>
              <a:gd name="connsiteY19" fmla="*/ 2817378 h 3891357"/>
              <a:gd name="connsiteX20" fmla="*/ 3193360 w 9085271"/>
              <a:gd name="connsiteY20" fmla="*/ 3693678 h 3891357"/>
              <a:gd name="connsiteX21" fmla="*/ 3014766 w 9085271"/>
              <a:gd name="connsiteY21" fmla="*/ 3874655 h 3891357"/>
              <a:gd name="connsiteX22" fmla="*/ 2612335 w 9085271"/>
              <a:gd name="connsiteY22" fmla="*/ 3862746 h 3891357"/>
              <a:gd name="connsiteX23" fmla="*/ 2859986 w 9085271"/>
              <a:gd name="connsiteY23" fmla="*/ 3607953 h 3891357"/>
              <a:gd name="connsiteX24" fmla="*/ 3669610 w 9085271"/>
              <a:gd name="connsiteY24" fmla="*/ 2865003 h 3891357"/>
              <a:gd name="connsiteX25" fmla="*/ 4002985 w 9085271"/>
              <a:gd name="connsiteY25" fmla="*/ 2474478 h 3891357"/>
              <a:gd name="connsiteX26" fmla="*/ 2659960 w 9085271"/>
              <a:gd name="connsiteY26" fmla="*/ 2341128 h 3891357"/>
              <a:gd name="connsiteX27" fmla="*/ 907360 w 9085271"/>
              <a:gd name="connsiteY27" fmla="*/ 2226828 h 3891357"/>
              <a:gd name="connsiteX28" fmla="*/ 35823 w 9085271"/>
              <a:gd name="connsiteY28" fmla="*/ 2698315 h 3891357"/>
              <a:gd name="connsiteX29" fmla="*/ 31060 w 9085271"/>
              <a:gd name="connsiteY29" fmla="*/ 2464953 h 3891357"/>
              <a:gd name="connsiteX30" fmla="*/ 602560 w 9085271"/>
              <a:gd name="connsiteY30" fmla="*/ 2064903 h 3891357"/>
              <a:gd name="connsiteX31" fmla="*/ 7248 w 9085271"/>
              <a:gd name="connsiteY31" fmla="*/ 1879166 h 3891357"/>
              <a:gd name="connsiteX32" fmla="*/ 35822 w 9085271"/>
              <a:gd name="connsiteY32" fmla="*/ 1662471 h 3891357"/>
              <a:gd name="connsiteX33" fmla="*/ 288235 w 9085271"/>
              <a:gd name="connsiteY33" fmla="*/ 1741053 h 3891357"/>
              <a:gd name="connsiteX0" fmla="*/ 288235 w 9085271"/>
              <a:gd name="connsiteY0" fmla="*/ 1741053 h 3891357"/>
              <a:gd name="connsiteX1" fmla="*/ 1357408 w 9085271"/>
              <a:gd name="connsiteY1" fmla="*/ 1963279 h 3891357"/>
              <a:gd name="connsiteX2" fmla="*/ 1561823 w 9085271"/>
              <a:gd name="connsiteY2" fmla="*/ 1987322 h 3891357"/>
              <a:gd name="connsiteX3" fmla="*/ 3469585 w 9085271"/>
              <a:gd name="connsiteY3" fmla="*/ 1941078 h 3891357"/>
              <a:gd name="connsiteX4" fmla="*/ 5917510 w 9085271"/>
              <a:gd name="connsiteY4" fmla="*/ 1750578 h 3891357"/>
              <a:gd name="connsiteX5" fmla="*/ 7660585 w 9085271"/>
              <a:gd name="connsiteY5" fmla="*/ 1207653 h 3891357"/>
              <a:gd name="connsiteX6" fmla="*/ 8470210 w 9085271"/>
              <a:gd name="connsiteY6" fmla="*/ 293253 h 3891357"/>
              <a:gd name="connsiteX7" fmla="*/ 8994085 w 9085271"/>
              <a:gd name="connsiteY7" fmla="*/ 17028 h 3891357"/>
              <a:gd name="connsiteX8" fmla="*/ 9079810 w 9085271"/>
              <a:gd name="connsiteY8" fmla="*/ 702828 h 3891357"/>
              <a:gd name="connsiteX9" fmla="*/ 9079810 w 9085271"/>
              <a:gd name="connsiteY9" fmla="*/ 2798328 h 3891357"/>
              <a:gd name="connsiteX10" fmla="*/ 9079810 w 9085271"/>
              <a:gd name="connsiteY10" fmla="*/ 3484128 h 3891357"/>
              <a:gd name="connsiteX11" fmla="*/ 9003610 w 9085271"/>
              <a:gd name="connsiteY11" fmla="*/ 3827028 h 3891357"/>
              <a:gd name="connsiteX12" fmla="*/ 8203510 w 9085271"/>
              <a:gd name="connsiteY12" fmla="*/ 3846078 h 3891357"/>
              <a:gd name="connsiteX13" fmla="*/ 7041460 w 9085271"/>
              <a:gd name="connsiteY13" fmla="*/ 3798453 h 3891357"/>
              <a:gd name="connsiteX14" fmla="*/ 7251010 w 9085271"/>
              <a:gd name="connsiteY14" fmla="*/ 2541153 h 3891357"/>
              <a:gd name="connsiteX15" fmla="*/ 7260535 w 9085271"/>
              <a:gd name="connsiteY15" fmla="*/ 2312553 h 3891357"/>
              <a:gd name="connsiteX16" fmla="*/ 6841435 w 9085271"/>
              <a:gd name="connsiteY16" fmla="*/ 2198253 h 3891357"/>
              <a:gd name="connsiteX17" fmla="*/ 5641285 w 9085271"/>
              <a:gd name="connsiteY17" fmla="*/ 2274453 h 3891357"/>
              <a:gd name="connsiteX18" fmla="*/ 4774510 w 9085271"/>
              <a:gd name="connsiteY18" fmla="*/ 2322078 h 3891357"/>
              <a:gd name="connsiteX19" fmla="*/ 4155385 w 9085271"/>
              <a:gd name="connsiteY19" fmla="*/ 2817378 h 3891357"/>
              <a:gd name="connsiteX20" fmla="*/ 3193360 w 9085271"/>
              <a:gd name="connsiteY20" fmla="*/ 3693678 h 3891357"/>
              <a:gd name="connsiteX21" fmla="*/ 3014766 w 9085271"/>
              <a:gd name="connsiteY21" fmla="*/ 3874655 h 3891357"/>
              <a:gd name="connsiteX22" fmla="*/ 2612335 w 9085271"/>
              <a:gd name="connsiteY22" fmla="*/ 3862746 h 3891357"/>
              <a:gd name="connsiteX23" fmla="*/ 2859986 w 9085271"/>
              <a:gd name="connsiteY23" fmla="*/ 3607953 h 3891357"/>
              <a:gd name="connsiteX24" fmla="*/ 3669610 w 9085271"/>
              <a:gd name="connsiteY24" fmla="*/ 2865003 h 3891357"/>
              <a:gd name="connsiteX25" fmla="*/ 4002985 w 9085271"/>
              <a:gd name="connsiteY25" fmla="*/ 2474478 h 3891357"/>
              <a:gd name="connsiteX26" fmla="*/ 2659960 w 9085271"/>
              <a:gd name="connsiteY26" fmla="*/ 2341128 h 3891357"/>
              <a:gd name="connsiteX27" fmla="*/ 907360 w 9085271"/>
              <a:gd name="connsiteY27" fmla="*/ 2226828 h 3891357"/>
              <a:gd name="connsiteX28" fmla="*/ 35823 w 9085271"/>
              <a:gd name="connsiteY28" fmla="*/ 2698315 h 3891357"/>
              <a:gd name="connsiteX29" fmla="*/ 31060 w 9085271"/>
              <a:gd name="connsiteY29" fmla="*/ 2464953 h 3891357"/>
              <a:gd name="connsiteX30" fmla="*/ 602560 w 9085271"/>
              <a:gd name="connsiteY30" fmla="*/ 2064903 h 3891357"/>
              <a:gd name="connsiteX31" fmla="*/ 7248 w 9085271"/>
              <a:gd name="connsiteY31" fmla="*/ 1879166 h 3891357"/>
              <a:gd name="connsiteX32" fmla="*/ 35822 w 9085271"/>
              <a:gd name="connsiteY32" fmla="*/ 1662471 h 3891357"/>
              <a:gd name="connsiteX33" fmla="*/ 288235 w 9085271"/>
              <a:gd name="connsiteY33" fmla="*/ 1741053 h 3891357"/>
              <a:gd name="connsiteX0" fmla="*/ 288235 w 9085271"/>
              <a:gd name="connsiteY0" fmla="*/ 1741053 h 3891357"/>
              <a:gd name="connsiteX1" fmla="*/ 1357408 w 9085271"/>
              <a:gd name="connsiteY1" fmla="*/ 1963279 h 3891357"/>
              <a:gd name="connsiteX2" fmla="*/ 1561823 w 9085271"/>
              <a:gd name="connsiteY2" fmla="*/ 1987322 h 3891357"/>
              <a:gd name="connsiteX3" fmla="*/ 3469585 w 9085271"/>
              <a:gd name="connsiteY3" fmla="*/ 1941078 h 3891357"/>
              <a:gd name="connsiteX4" fmla="*/ 5917510 w 9085271"/>
              <a:gd name="connsiteY4" fmla="*/ 1750578 h 3891357"/>
              <a:gd name="connsiteX5" fmla="*/ 7660585 w 9085271"/>
              <a:gd name="connsiteY5" fmla="*/ 1207653 h 3891357"/>
              <a:gd name="connsiteX6" fmla="*/ 8470210 w 9085271"/>
              <a:gd name="connsiteY6" fmla="*/ 293253 h 3891357"/>
              <a:gd name="connsiteX7" fmla="*/ 8994085 w 9085271"/>
              <a:gd name="connsiteY7" fmla="*/ 17028 h 3891357"/>
              <a:gd name="connsiteX8" fmla="*/ 9079810 w 9085271"/>
              <a:gd name="connsiteY8" fmla="*/ 702828 h 3891357"/>
              <a:gd name="connsiteX9" fmla="*/ 9079810 w 9085271"/>
              <a:gd name="connsiteY9" fmla="*/ 2798328 h 3891357"/>
              <a:gd name="connsiteX10" fmla="*/ 9079810 w 9085271"/>
              <a:gd name="connsiteY10" fmla="*/ 3484128 h 3891357"/>
              <a:gd name="connsiteX11" fmla="*/ 9003610 w 9085271"/>
              <a:gd name="connsiteY11" fmla="*/ 3827028 h 3891357"/>
              <a:gd name="connsiteX12" fmla="*/ 8203510 w 9085271"/>
              <a:gd name="connsiteY12" fmla="*/ 3846078 h 3891357"/>
              <a:gd name="connsiteX13" fmla="*/ 7041460 w 9085271"/>
              <a:gd name="connsiteY13" fmla="*/ 3798453 h 3891357"/>
              <a:gd name="connsiteX14" fmla="*/ 7251010 w 9085271"/>
              <a:gd name="connsiteY14" fmla="*/ 2541153 h 3891357"/>
              <a:gd name="connsiteX15" fmla="*/ 7260535 w 9085271"/>
              <a:gd name="connsiteY15" fmla="*/ 2312553 h 3891357"/>
              <a:gd name="connsiteX16" fmla="*/ 6841435 w 9085271"/>
              <a:gd name="connsiteY16" fmla="*/ 2198253 h 3891357"/>
              <a:gd name="connsiteX17" fmla="*/ 5641285 w 9085271"/>
              <a:gd name="connsiteY17" fmla="*/ 2274453 h 3891357"/>
              <a:gd name="connsiteX18" fmla="*/ 4774510 w 9085271"/>
              <a:gd name="connsiteY18" fmla="*/ 2322078 h 3891357"/>
              <a:gd name="connsiteX19" fmla="*/ 4155385 w 9085271"/>
              <a:gd name="connsiteY19" fmla="*/ 2817378 h 3891357"/>
              <a:gd name="connsiteX20" fmla="*/ 3193360 w 9085271"/>
              <a:gd name="connsiteY20" fmla="*/ 3693678 h 3891357"/>
              <a:gd name="connsiteX21" fmla="*/ 3014766 w 9085271"/>
              <a:gd name="connsiteY21" fmla="*/ 3874655 h 3891357"/>
              <a:gd name="connsiteX22" fmla="*/ 2612335 w 9085271"/>
              <a:gd name="connsiteY22" fmla="*/ 3862746 h 3891357"/>
              <a:gd name="connsiteX23" fmla="*/ 2859986 w 9085271"/>
              <a:gd name="connsiteY23" fmla="*/ 3607953 h 3891357"/>
              <a:gd name="connsiteX24" fmla="*/ 3669610 w 9085271"/>
              <a:gd name="connsiteY24" fmla="*/ 2865003 h 3891357"/>
              <a:gd name="connsiteX25" fmla="*/ 4002985 w 9085271"/>
              <a:gd name="connsiteY25" fmla="*/ 2474478 h 3891357"/>
              <a:gd name="connsiteX26" fmla="*/ 2659960 w 9085271"/>
              <a:gd name="connsiteY26" fmla="*/ 2341128 h 3891357"/>
              <a:gd name="connsiteX27" fmla="*/ 907360 w 9085271"/>
              <a:gd name="connsiteY27" fmla="*/ 2226828 h 3891357"/>
              <a:gd name="connsiteX28" fmla="*/ 35823 w 9085271"/>
              <a:gd name="connsiteY28" fmla="*/ 2698315 h 3891357"/>
              <a:gd name="connsiteX29" fmla="*/ 31060 w 9085271"/>
              <a:gd name="connsiteY29" fmla="*/ 2464953 h 3891357"/>
              <a:gd name="connsiteX30" fmla="*/ 602560 w 9085271"/>
              <a:gd name="connsiteY30" fmla="*/ 2064903 h 3891357"/>
              <a:gd name="connsiteX31" fmla="*/ 7248 w 9085271"/>
              <a:gd name="connsiteY31" fmla="*/ 1879166 h 3891357"/>
              <a:gd name="connsiteX32" fmla="*/ 35822 w 9085271"/>
              <a:gd name="connsiteY32" fmla="*/ 1662471 h 3891357"/>
              <a:gd name="connsiteX33" fmla="*/ 288235 w 9085271"/>
              <a:gd name="connsiteY33" fmla="*/ 1741053 h 3891357"/>
              <a:gd name="connsiteX0" fmla="*/ 288235 w 9085271"/>
              <a:gd name="connsiteY0" fmla="*/ 1741053 h 3891357"/>
              <a:gd name="connsiteX1" fmla="*/ 1357408 w 9085271"/>
              <a:gd name="connsiteY1" fmla="*/ 1963279 h 3891357"/>
              <a:gd name="connsiteX2" fmla="*/ 1561823 w 9085271"/>
              <a:gd name="connsiteY2" fmla="*/ 1987322 h 3891357"/>
              <a:gd name="connsiteX3" fmla="*/ 1809510 w 9085271"/>
              <a:gd name="connsiteY3" fmla="*/ 1959880 h 3891357"/>
              <a:gd name="connsiteX4" fmla="*/ 3469585 w 9085271"/>
              <a:gd name="connsiteY4" fmla="*/ 1941078 h 3891357"/>
              <a:gd name="connsiteX5" fmla="*/ 5917510 w 9085271"/>
              <a:gd name="connsiteY5" fmla="*/ 1750578 h 3891357"/>
              <a:gd name="connsiteX6" fmla="*/ 7660585 w 9085271"/>
              <a:gd name="connsiteY6" fmla="*/ 1207653 h 3891357"/>
              <a:gd name="connsiteX7" fmla="*/ 8470210 w 9085271"/>
              <a:gd name="connsiteY7" fmla="*/ 293253 h 3891357"/>
              <a:gd name="connsiteX8" fmla="*/ 8994085 w 9085271"/>
              <a:gd name="connsiteY8" fmla="*/ 17028 h 3891357"/>
              <a:gd name="connsiteX9" fmla="*/ 9079810 w 9085271"/>
              <a:gd name="connsiteY9" fmla="*/ 702828 h 3891357"/>
              <a:gd name="connsiteX10" fmla="*/ 9079810 w 9085271"/>
              <a:gd name="connsiteY10" fmla="*/ 2798328 h 3891357"/>
              <a:gd name="connsiteX11" fmla="*/ 9079810 w 9085271"/>
              <a:gd name="connsiteY11" fmla="*/ 3484128 h 3891357"/>
              <a:gd name="connsiteX12" fmla="*/ 9003610 w 9085271"/>
              <a:gd name="connsiteY12" fmla="*/ 3827028 h 3891357"/>
              <a:gd name="connsiteX13" fmla="*/ 8203510 w 9085271"/>
              <a:gd name="connsiteY13" fmla="*/ 3846078 h 3891357"/>
              <a:gd name="connsiteX14" fmla="*/ 7041460 w 9085271"/>
              <a:gd name="connsiteY14" fmla="*/ 3798453 h 3891357"/>
              <a:gd name="connsiteX15" fmla="*/ 7251010 w 9085271"/>
              <a:gd name="connsiteY15" fmla="*/ 2541153 h 3891357"/>
              <a:gd name="connsiteX16" fmla="*/ 7260535 w 9085271"/>
              <a:gd name="connsiteY16" fmla="*/ 2312553 h 3891357"/>
              <a:gd name="connsiteX17" fmla="*/ 6841435 w 9085271"/>
              <a:gd name="connsiteY17" fmla="*/ 2198253 h 3891357"/>
              <a:gd name="connsiteX18" fmla="*/ 5641285 w 9085271"/>
              <a:gd name="connsiteY18" fmla="*/ 2274453 h 3891357"/>
              <a:gd name="connsiteX19" fmla="*/ 4774510 w 9085271"/>
              <a:gd name="connsiteY19" fmla="*/ 2322078 h 3891357"/>
              <a:gd name="connsiteX20" fmla="*/ 4155385 w 9085271"/>
              <a:gd name="connsiteY20" fmla="*/ 2817378 h 3891357"/>
              <a:gd name="connsiteX21" fmla="*/ 3193360 w 9085271"/>
              <a:gd name="connsiteY21" fmla="*/ 3693678 h 3891357"/>
              <a:gd name="connsiteX22" fmla="*/ 3014766 w 9085271"/>
              <a:gd name="connsiteY22" fmla="*/ 3874655 h 3891357"/>
              <a:gd name="connsiteX23" fmla="*/ 2612335 w 9085271"/>
              <a:gd name="connsiteY23" fmla="*/ 3862746 h 3891357"/>
              <a:gd name="connsiteX24" fmla="*/ 2859986 w 9085271"/>
              <a:gd name="connsiteY24" fmla="*/ 3607953 h 3891357"/>
              <a:gd name="connsiteX25" fmla="*/ 3669610 w 9085271"/>
              <a:gd name="connsiteY25" fmla="*/ 2865003 h 3891357"/>
              <a:gd name="connsiteX26" fmla="*/ 4002985 w 9085271"/>
              <a:gd name="connsiteY26" fmla="*/ 2474478 h 3891357"/>
              <a:gd name="connsiteX27" fmla="*/ 2659960 w 9085271"/>
              <a:gd name="connsiteY27" fmla="*/ 2341128 h 3891357"/>
              <a:gd name="connsiteX28" fmla="*/ 907360 w 9085271"/>
              <a:gd name="connsiteY28" fmla="*/ 2226828 h 3891357"/>
              <a:gd name="connsiteX29" fmla="*/ 35823 w 9085271"/>
              <a:gd name="connsiteY29" fmla="*/ 2698315 h 3891357"/>
              <a:gd name="connsiteX30" fmla="*/ 31060 w 9085271"/>
              <a:gd name="connsiteY30" fmla="*/ 2464953 h 3891357"/>
              <a:gd name="connsiteX31" fmla="*/ 602560 w 9085271"/>
              <a:gd name="connsiteY31" fmla="*/ 2064903 h 3891357"/>
              <a:gd name="connsiteX32" fmla="*/ 7248 w 9085271"/>
              <a:gd name="connsiteY32" fmla="*/ 1879166 h 3891357"/>
              <a:gd name="connsiteX33" fmla="*/ 35822 w 9085271"/>
              <a:gd name="connsiteY33" fmla="*/ 1662471 h 3891357"/>
              <a:gd name="connsiteX34" fmla="*/ 288235 w 9085271"/>
              <a:gd name="connsiteY34" fmla="*/ 1741053 h 3891357"/>
              <a:gd name="connsiteX0" fmla="*/ 288235 w 9085271"/>
              <a:gd name="connsiteY0" fmla="*/ 1741053 h 3891357"/>
              <a:gd name="connsiteX1" fmla="*/ 1357408 w 9085271"/>
              <a:gd name="connsiteY1" fmla="*/ 1963279 h 3891357"/>
              <a:gd name="connsiteX2" fmla="*/ 1561823 w 9085271"/>
              <a:gd name="connsiteY2" fmla="*/ 1987322 h 3891357"/>
              <a:gd name="connsiteX3" fmla="*/ 1809510 w 9085271"/>
              <a:gd name="connsiteY3" fmla="*/ 1959880 h 3891357"/>
              <a:gd name="connsiteX4" fmla="*/ 3469585 w 9085271"/>
              <a:gd name="connsiteY4" fmla="*/ 1941078 h 3891357"/>
              <a:gd name="connsiteX5" fmla="*/ 5917510 w 9085271"/>
              <a:gd name="connsiteY5" fmla="*/ 1750578 h 3891357"/>
              <a:gd name="connsiteX6" fmla="*/ 7660585 w 9085271"/>
              <a:gd name="connsiteY6" fmla="*/ 1207653 h 3891357"/>
              <a:gd name="connsiteX7" fmla="*/ 8470210 w 9085271"/>
              <a:gd name="connsiteY7" fmla="*/ 293253 h 3891357"/>
              <a:gd name="connsiteX8" fmla="*/ 8994085 w 9085271"/>
              <a:gd name="connsiteY8" fmla="*/ 17028 h 3891357"/>
              <a:gd name="connsiteX9" fmla="*/ 9079810 w 9085271"/>
              <a:gd name="connsiteY9" fmla="*/ 702828 h 3891357"/>
              <a:gd name="connsiteX10" fmla="*/ 9079810 w 9085271"/>
              <a:gd name="connsiteY10" fmla="*/ 2798328 h 3891357"/>
              <a:gd name="connsiteX11" fmla="*/ 9079810 w 9085271"/>
              <a:gd name="connsiteY11" fmla="*/ 3484128 h 3891357"/>
              <a:gd name="connsiteX12" fmla="*/ 9003610 w 9085271"/>
              <a:gd name="connsiteY12" fmla="*/ 3827028 h 3891357"/>
              <a:gd name="connsiteX13" fmla="*/ 8203510 w 9085271"/>
              <a:gd name="connsiteY13" fmla="*/ 3846078 h 3891357"/>
              <a:gd name="connsiteX14" fmla="*/ 7041460 w 9085271"/>
              <a:gd name="connsiteY14" fmla="*/ 3798453 h 3891357"/>
              <a:gd name="connsiteX15" fmla="*/ 7251010 w 9085271"/>
              <a:gd name="connsiteY15" fmla="*/ 2541153 h 3891357"/>
              <a:gd name="connsiteX16" fmla="*/ 7260535 w 9085271"/>
              <a:gd name="connsiteY16" fmla="*/ 2312553 h 3891357"/>
              <a:gd name="connsiteX17" fmla="*/ 6841435 w 9085271"/>
              <a:gd name="connsiteY17" fmla="*/ 2198253 h 3891357"/>
              <a:gd name="connsiteX18" fmla="*/ 5641285 w 9085271"/>
              <a:gd name="connsiteY18" fmla="*/ 2274453 h 3891357"/>
              <a:gd name="connsiteX19" fmla="*/ 4774510 w 9085271"/>
              <a:gd name="connsiteY19" fmla="*/ 2322078 h 3891357"/>
              <a:gd name="connsiteX20" fmla="*/ 4155385 w 9085271"/>
              <a:gd name="connsiteY20" fmla="*/ 2817378 h 3891357"/>
              <a:gd name="connsiteX21" fmla="*/ 3193360 w 9085271"/>
              <a:gd name="connsiteY21" fmla="*/ 3693678 h 3891357"/>
              <a:gd name="connsiteX22" fmla="*/ 3014766 w 9085271"/>
              <a:gd name="connsiteY22" fmla="*/ 3874655 h 3891357"/>
              <a:gd name="connsiteX23" fmla="*/ 2612335 w 9085271"/>
              <a:gd name="connsiteY23" fmla="*/ 3862746 h 3891357"/>
              <a:gd name="connsiteX24" fmla="*/ 2859986 w 9085271"/>
              <a:gd name="connsiteY24" fmla="*/ 3607953 h 3891357"/>
              <a:gd name="connsiteX25" fmla="*/ 3669610 w 9085271"/>
              <a:gd name="connsiteY25" fmla="*/ 2865003 h 3891357"/>
              <a:gd name="connsiteX26" fmla="*/ 4002985 w 9085271"/>
              <a:gd name="connsiteY26" fmla="*/ 2474478 h 3891357"/>
              <a:gd name="connsiteX27" fmla="*/ 2659960 w 9085271"/>
              <a:gd name="connsiteY27" fmla="*/ 2341128 h 3891357"/>
              <a:gd name="connsiteX28" fmla="*/ 907360 w 9085271"/>
              <a:gd name="connsiteY28" fmla="*/ 2226828 h 3891357"/>
              <a:gd name="connsiteX29" fmla="*/ 35823 w 9085271"/>
              <a:gd name="connsiteY29" fmla="*/ 2698315 h 3891357"/>
              <a:gd name="connsiteX30" fmla="*/ 31060 w 9085271"/>
              <a:gd name="connsiteY30" fmla="*/ 2464953 h 3891357"/>
              <a:gd name="connsiteX31" fmla="*/ 602560 w 9085271"/>
              <a:gd name="connsiteY31" fmla="*/ 2064903 h 3891357"/>
              <a:gd name="connsiteX32" fmla="*/ 7248 w 9085271"/>
              <a:gd name="connsiteY32" fmla="*/ 1879166 h 3891357"/>
              <a:gd name="connsiteX33" fmla="*/ 35822 w 9085271"/>
              <a:gd name="connsiteY33" fmla="*/ 1662471 h 3891357"/>
              <a:gd name="connsiteX34" fmla="*/ 288235 w 9085271"/>
              <a:gd name="connsiteY34" fmla="*/ 1741053 h 3891357"/>
              <a:gd name="connsiteX0" fmla="*/ 288235 w 9085271"/>
              <a:gd name="connsiteY0" fmla="*/ 1741053 h 3891357"/>
              <a:gd name="connsiteX1" fmla="*/ 1357408 w 9085271"/>
              <a:gd name="connsiteY1" fmla="*/ 1963279 h 3891357"/>
              <a:gd name="connsiteX2" fmla="*/ 1561823 w 9085271"/>
              <a:gd name="connsiteY2" fmla="*/ 1987322 h 3891357"/>
              <a:gd name="connsiteX3" fmla="*/ 1928484 w 9085271"/>
              <a:gd name="connsiteY3" fmla="*/ 1946283 h 3891357"/>
              <a:gd name="connsiteX4" fmla="*/ 3469585 w 9085271"/>
              <a:gd name="connsiteY4" fmla="*/ 1941078 h 3891357"/>
              <a:gd name="connsiteX5" fmla="*/ 5917510 w 9085271"/>
              <a:gd name="connsiteY5" fmla="*/ 1750578 h 3891357"/>
              <a:gd name="connsiteX6" fmla="*/ 7660585 w 9085271"/>
              <a:gd name="connsiteY6" fmla="*/ 1207653 h 3891357"/>
              <a:gd name="connsiteX7" fmla="*/ 8470210 w 9085271"/>
              <a:gd name="connsiteY7" fmla="*/ 293253 h 3891357"/>
              <a:gd name="connsiteX8" fmla="*/ 8994085 w 9085271"/>
              <a:gd name="connsiteY8" fmla="*/ 17028 h 3891357"/>
              <a:gd name="connsiteX9" fmla="*/ 9079810 w 9085271"/>
              <a:gd name="connsiteY9" fmla="*/ 702828 h 3891357"/>
              <a:gd name="connsiteX10" fmla="*/ 9079810 w 9085271"/>
              <a:gd name="connsiteY10" fmla="*/ 2798328 h 3891357"/>
              <a:gd name="connsiteX11" fmla="*/ 9079810 w 9085271"/>
              <a:gd name="connsiteY11" fmla="*/ 3484128 h 3891357"/>
              <a:gd name="connsiteX12" fmla="*/ 9003610 w 9085271"/>
              <a:gd name="connsiteY12" fmla="*/ 3827028 h 3891357"/>
              <a:gd name="connsiteX13" fmla="*/ 8203510 w 9085271"/>
              <a:gd name="connsiteY13" fmla="*/ 3846078 h 3891357"/>
              <a:gd name="connsiteX14" fmla="*/ 7041460 w 9085271"/>
              <a:gd name="connsiteY14" fmla="*/ 3798453 h 3891357"/>
              <a:gd name="connsiteX15" fmla="*/ 7251010 w 9085271"/>
              <a:gd name="connsiteY15" fmla="*/ 2541153 h 3891357"/>
              <a:gd name="connsiteX16" fmla="*/ 7260535 w 9085271"/>
              <a:gd name="connsiteY16" fmla="*/ 2312553 h 3891357"/>
              <a:gd name="connsiteX17" fmla="*/ 6841435 w 9085271"/>
              <a:gd name="connsiteY17" fmla="*/ 2198253 h 3891357"/>
              <a:gd name="connsiteX18" fmla="*/ 5641285 w 9085271"/>
              <a:gd name="connsiteY18" fmla="*/ 2274453 h 3891357"/>
              <a:gd name="connsiteX19" fmla="*/ 4774510 w 9085271"/>
              <a:gd name="connsiteY19" fmla="*/ 2322078 h 3891357"/>
              <a:gd name="connsiteX20" fmla="*/ 4155385 w 9085271"/>
              <a:gd name="connsiteY20" fmla="*/ 2817378 h 3891357"/>
              <a:gd name="connsiteX21" fmla="*/ 3193360 w 9085271"/>
              <a:gd name="connsiteY21" fmla="*/ 3693678 h 3891357"/>
              <a:gd name="connsiteX22" fmla="*/ 3014766 w 9085271"/>
              <a:gd name="connsiteY22" fmla="*/ 3874655 h 3891357"/>
              <a:gd name="connsiteX23" fmla="*/ 2612335 w 9085271"/>
              <a:gd name="connsiteY23" fmla="*/ 3862746 h 3891357"/>
              <a:gd name="connsiteX24" fmla="*/ 2859986 w 9085271"/>
              <a:gd name="connsiteY24" fmla="*/ 3607953 h 3891357"/>
              <a:gd name="connsiteX25" fmla="*/ 3669610 w 9085271"/>
              <a:gd name="connsiteY25" fmla="*/ 2865003 h 3891357"/>
              <a:gd name="connsiteX26" fmla="*/ 4002985 w 9085271"/>
              <a:gd name="connsiteY26" fmla="*/ 2474478 h 3891357"/>
              <a:gd name="connsiteX27" fmla="*/ 2659960 w 9085271"/>
              <a:gd name="connsiteY27" fmla="*/ 2341128 h 3891357"/>
              <a:gd name="connsiteX28" fmla="*/ 907360 w 9085271"/>
              <a:gd name="connsiteY28" fmla="*/ 2226828 h 3891357"/>
              <a:gd name="connsiteX29" fmla="*/ 35823 w 9085271"/>
              <a:gd name="connsiteY29" fmla="*/ 2698315 h 3891357"/>
              <a:gd name="connsiteX30" fmla="*/ 31060 w 9085271"/>
              <a:gd name="connsiteY30" fmla="*/ 2464953 h 3891357"/>
              <a:gd name="connsiteX31" fmla="*/ 602560 w 9085271"/>
              <a:gd name="connsiteY31" fmla="*/ 2064903 h 3891357"/>
              <a:gd name="connsiteX32" fmla="*/ 7248 w 9085271"/>
              <a:gd name="connsiteY32" fmla="*/ 1879166 h 3891357"/>
              <a:gd name="connsiteX33" fmla="*/ 35822 w 9085271"/>
              <a:gd name="connsiteY33" fmla="*/ 1662471 h 3891357"/>
              <a:gd name="connsiteX34" fmla="*/ 288235 w 9085271"/>
              <a:gd name="connsiteY34" fmla="*/ 1741053 h 3891357"/>
              <a:gd name="connsiteX0" fmla="*/ 288235 w 9085271"/>
              <a:gd name="connsiteY0" fmla="*/ 1741053 h 3891357"/>
              <a:gd name="connsiteX1" fmla="*/ 1357408 w 9085271"/>
              <a:gd name="connsiteY1" fmla="*/ 1963279 h 3891357"/>
              <a:gd name="connsiteX2" fmla="*/ 1602614 w 9085271"/>
              <a:gd name="connsiteY2" fmla="*/ 1977124 h 3891357"/>
              <a:gd name="connsiteX3" fmla="*/ 1928484 w 9085271"/>
              <a:gd name="connsiteY3" fmla="*/ 1946283 h 3891357"/>
              <a:gd name="connsiteX4" fmla="*/ 3469585 w 9085271"/>
              <a:gd name="connsiteY4" fmla="*/ 1941078 h 3891357"/>
              <a:gd name="connsiteX5" fmla="*/ 5917510 w 9085271"/>
              <a:gd name="connsiteY5" fmla="*/ 1750578 h 3891357"/>
              <a:gd name="connsiteX6" fmla="*/ 7660585 w 9085271"/>
              <a:gd name="connsiteY6" fmla="*/ 1207653 h 3891357"/>
              <a:gd name="connsiteX7" fmla="*/ 8470210 w 9085271"/>
              <a:gd name="connsiteY7" fmla="*/ 293253 h 3891357"/>
              <a:gd name="connsiteX8" fmla="*/ 8994085 w 9085271"/>
              <a:gd name="connsiteY8" fmla="*/ 17028 h 3891357"/>
              <a:gd name="connsiteX9" fmla="*/ 9079810 w 9085271"/>
              <a:gd name="connsiteY9" fmla="*/ 702828 h 3891357"/>
              <a:gd name="connsiteX10" fmla="*/ 9079810 w 9085271"/>
              <a:gd name="connsiteY10" fmla="*/ 2798328 h 3891357"/>
              <a:gd name="connsiteX11" fmla="*/ 9079810 w 9085271"/>
              <a:gd name="connsiteY11" fmla="*/ 3484128 h 3891357"/>
              <a:gd name="connsiteX12" fmla="*/ 9003610 w 9085271"/>
              <a:gd name="connsiteY12" fmla="*/ 3827028 h 3891357"/>
              <a:gd name="connsiteX13" fmla="*/ 8203510 w 9085271"/>
              <a:gd name="connsiteY13" fmla="*/ 3846078 h 3891357"/>
              <a:gd name="connsiteX14" fmla="*/ 7041460 w 9085271"/>
              <a:gd name="connsiteY14" fmla="*/ 3798453 h 3891357"/>
              <a:gd name="connsiteX15" fmla="*/ 7251010 w 9085271"/>
              <a:gd name="connsiteY15" fmla="*/ 2541153 h 3891357"/>
              <a:gd name="connsiteX16" fmla="*/ 7260535 w 9085271"/>
              <a:gd name="connsiteY16" fmla="*/ 2312553 h 3891357"/>
              <a:gd name="connsiteX17" fmla="*/ 6841435 w 9085271"/>
              <a:gd name="connsiteY17" fmla="*/ 2198253 h 3891357"/>
              <a:gd name="connsiteX18" fmla="*/ 5641285 w 9085271"/>
              <a:gd name="connsiteY18" fmla="*/ 2274453 h 3891357"/>
              <a:gd name="connsiteX19" fmla="*/ 4774510 w 9085271"/>
              <a:gd name="connsiteY19" fmla="*/ 2322078 h 3891357"/>
              <a:gd name="connsiteX20" fmla="*/ 4155385 w 9085271"/>
              <a:gd name="connsiteY20" fmla="*/ 2817378 h 3891357"/>
              <a:gd name="connsiteX21" fmla="*/ 3193360 w 9085271"/>
              <a:gd name="connsiteY21" fmla="*/ 3693678 h 3891357"/>
              <a:gd name="connsiteX22" fmla="*/ 3014766 w 9085271"/>
              <a:gd name="connsiteY22" fmla="*/ 3874655 h 3891357"/>
              <a:gd name="connsiteX23" fmla="*/ 2612335 w 9085271"/>
              <a:gd name="connsiteY23" fmla="*/ 3862746 h 3891357"/>
              <a:gd name="connsiteX24" fmla="*/ 2859986 w 9085271"/>
              <a:gd name="connsiteY24" fmla="*/ 3607953 h 3891357"/>
              <a:gd name="connsiteX25" fmla="*/ 3669610 w 9085271"/>
              <a:gd name="connsiteY25" fmla="*/ 2865003 h 3891357"/>
              <a:gd name="connsiteX26" fmla="*/ 4002985 w 9085271"/>
              <a:gd name="connsiteY26" fmla="*/ 2474478 h 3891357"/>
              <a:gd name="connsiteX27" fmla="*/ 2659960 w 9085271"/>
              <a:gd name="connsiteY27" fmla="*/ 2341128 h 3891357"/>
              <a:gd name="connsiteX28" fmla="*/ 907360 w 9085271"/>
              <a:gd name="connsiteY28" fmla="*/ 2226828 h 3891357"/>
              <a:gd name="connsiteX29" fmla="*/ 35823 w 9085271"/>
              <a:gd name="connsiteY29" fmla="*/ 2698315 h 3891357"/>
              <a:gd name="connsiteX30" fmla="*/ 31060 w 9085271"/>
              <a:gd name="connsiteY30" fmla="*/ 2464953 h 3891357"/>
              <a:gd name="connsiteX31" fmla="*/ 602560 w 9085271"/>
              <a:gd name="connsiteY31" fmla="*/ 2064903 h 3891357"/>
              <a:gd name="connsiteX32" fmla="*/ 7248 w 9085271"/>
              <a:gd name="connsiteY32" fmla="*/ 1879166 h 3891357"/>
              <a:gd name="connsiteX33" fmla="*/ 35822 w 9085271"/>
              <a:gd name="connsiteY33" fmla="*/ 1662471 h 3891357"/>
              <a:gd name="connsiteX34" fmla="*/ 288235 w 9085271"/>
              <a:gd name="connsiteY34" fmla="*/ 1741053 h 3891357"/>
              <a:gd name="connsiteX0" fmla="*/ 288235 w 9085271"/>
              <a:gd name="connsiteY0" fmla="*/ 1741053 h 3891357"/>
              <a:gd name="connsiteX1" fmla="*/ 1204442 w 9085271"/>
              <a:gd name="connsiteY1" fmla="*/ 1922488 h 3891357"/>
              <a:gd name="connsiteX2" fmla="*/ 1602614 w 9085271"/>
              <a:gd name="connsiteY2" fmla="*/ 1977124 h 3891357"/>
              <a:gd name="connsiteX3" fmla="*/ 1928484 w 9085271"/>
              <a:gd name="connsiteY3" fmla="*/ 1946283 h 3891357"/>
              <a:gd name="connsiteX4" fmla="*/ 3469585 w 9085271"/>
              <a:gd name="connsiteY4" fmla="*/ 1941078 h 3891357"/>
              <a:gd name="connsiteX5" fmla="*/ 5917510 w 9085271"/>
              <a:gd name="connsiteY5" fmla="*/ 1750578 h 3891357"/>
              <a:gd name="connsiteX6" fmla="*/ 7660585 w 9085271"/>
              <a:gd name="connsiteY6" fmla="*/ 1207653 h 3891357"/>
              <a:gd name="connsiteX7" fmla="*/ 8470210 w 9085271"/>
              <a:gd name="connsiteY7" fmla="*/ 293253 h 3891357"/>
              <a:gd name="connsiteX8" fmla="*/ 8994085 w 9085271"/>
              <a:gd name="connsiteY8" fmla="*/ 17028 h 3891357"/>
              <a:gd name="connsiteX9" fmla="*/ 9079810 w 9085271"/>
              <a:gd name="connsiteY9" fmla="*/ 702828 h 3891357"/>
              <a:gd name="connsiteX10" fmla="*/ 9079810 w 9085271"/>
              <a:gd name="connsiteY10" fmla="*/ 2798328 h 3891357"/>
              <a:gd name="connsiteX11" fmla="*/ 9079810 w 9085271"/>
              <a:gd name="connsiteY11" fmla="*/ 3484128 h 3891357"/>
              <a:gd name="connsiteX12" fmla="*/ 9003610 w 9085271"/>
              <a:gd name="connsiteY12" fmla="*/ 3827028 h 3891357"/>
              <a:gd name="connsiteX13" fmla="*/ 8203510 w 9085271"/>
              <a:gd name="connsiteY13" fmla="*/ 3846078 h 3891357"/>
              <a:gd name="connsiteX14" fmla="*/ 7041460 w 9085271"/>
              <a:gd name="connsiteY14" fmla="*/ 3798453 h 3891357"/>
              <a:gd name="connsiteX15" fmla="*/ 7251010 w 9085271"/>
              <a:gd name="connsiteY15" fmla="*/ 2541153 h 3891357"/>
              <a:gd name="connsiteX16" fmla="*/ 7260535 w 9085271"/>
              <a:gd name="connsiteY16" fmla="*/ 2312553 h 3891357"/>
              <a:gd name="connsiteX17" fmla="*/ 6841435 w 9085271"/>
              <a:gd name="connsiteY17" fmla="*/ 2198253 h 3891357"/>
              <a:gd name="connsiteX18" fmla="*/ 5641285 w 9085271"/>
              <a:gd name="connsiteY18" fmla="*/ 2274453 h 3891357"/>
              <a:gd name="connsiteX19" fmla="*/ 4774510 w 9085271"/>
              <a:gd name="connsiteY19" fmla="*/ 2322078 h 3891357"/>
              <a:gd name="connsiteX20" fmla="*/ 4155385 w 9085271"/>
              <a:gd name="connsiteY20" fmla="*/ 2817378 h 3891357"/>
              <a:gd name="connsiteX21" fmla="*/ 3193360 w 9085271"/>
              <a:gd name="connsiteY21" fmla="*/ 3693678 h 3891357"/>
              <a:gd name="connsiteX22" fmla="*/ 3014766 w 9085271"/>
              <a:gd name="connsiteY22" fmla="*/ 3874655 h 3891357"/>
              <a:gd name="connsiteX23" fmla="*/ 2612335 w 9085271"/>
              <a:gd name="connsiteY23" fmla="*/ 3862746 h 3891357"/>
              <a:gd name="connsiteX24" fmla="*/ 2859986 w 9085271"/>
              <a:gd name="connsiteY24" fmla="*/ 3607953 h 3891357"/>
              <a:gd name="connsiteX25" fmla="*/ 3669610 w 9085271"/>
              <a:gd name="connsiteY25" fmla="*/ 2865003 h 3891357"/>
              <a:gd name="connsiteX26" fmla="*/ 4002985 w 9085271"/>
              <a:gd name="connsiteY26" fmla="*/ 2474478 h 3891357"/>
              <a:gd name="connsiteX27" fmla="*/ 2659960 w 9085271"/>
              <a:gd name="connsiteY27" fmla="*/ 2341128 h 3891357"/>
              <a:gd name="connsiteX28" fmla="*/ 907360 w 9085271"/>
              <a:gd name="connsiteY28" fmla="*/ 2226828 h 3891357"/>
              <a:gd name="connsiteX29" fmla="*/ 35823 w 9085271"/>
              <a:gd name="connsiteY29" fmla="*/ 2698315 h 3891357"/>
              <a:gd name="connsiteX30" fmla="*/ 31060 w 9085271"/>
              <a:gd name="connsiteY30" fmla="*/ 2464953 h 3891357"/>
              <a:gd name="connsiteX31" fmla="*/ 602560 w 9085271"/>
              <a:gd name="connsiteY31" fmla="*/ 2064903 h 3891357"/>
              <a:gd name="connsiteX32" fmla="*/ 7248 w 9085271"/>
              <a:gd name="connsiteY32" fmla="*/ 1879166 h 3891357"/>
              <a:gd name="connsiteX33" fmla="*/ 35822 w 9085271"/>
              <a:gd name="connsiteY33" fmla="*/ 1662471 h 3891357"/>
              <a:gd name="connsiteX34" fmla="*/ 288235 w 9085271"/>
              <a:gd name="connsiteY34" fmla="*/ 1741053 h 3891357"/>
              <a:gd name="connsiteX0" fmla="*/ 288235 w 9085271"/>
              <a:gd name="connsiteY0" fmla="*/ 1741053 h 3891357"/>
              <a:gd name="connsiteX1" fmla="*/ 1204442 w 9085271"/>
              <a:gd name="connsiteY1" fmla="*/ 1922488 h 3891357"/>
              <a:gd name="connsiteX2" fmla="*/ 1377804 w 9085271"/>
              <a:gd name="connsiteY2" fmla="*/ 1966679 h 3891357"/>
              <a:gd name="connsiteX3" fmla="*/ 1602614 w 9085271"/>
              <a:gd name="connsiteY3" fmla="*/ 1977124 h 3891357"/>
              <a:gd name="connsiteX4" fmla="*/ 1928484 w 9085271"/>
              <a:gd name="connsiteY4" fmla="*/ 1946283 h 3891357"/>
              <a:gd name="connsiteX5" fmla="*/ 3469585 w 9085271"/>
              <a:gd name="connsiteY5" fmla="*/ 1941078 h 3891357"/>
              <a:gd name="connsiteX6" fmla="*/ 5917510 w 9085271"/>
              <a:gd name="connsiteY6" fmla="*/ 1750578 h 3891357"/>
              <a:gd name="connsiteX7" fmla="*/ 7660585 w 9085271"/>
              <a:gd name="connsiteY7" fmla="*/ 1207653 h 3891357"/>
              <a:gd name="connsiteX8" fmla="*/ 8470210 w 9085271"/>
              <a:gd name="connsiteY8" fmla="*/ 293253 h 3891357"/>
              <a:gd name="connsiteX9" fmla="*/ 8994085 w 9085271"/>
              <a:gd name="connsiteY9" fmla="*/ 17028 h 3891357"/>
              <a:gd name="connsiteX10" fmla="*/ 9079810 w 9085271"/>
              <a:gd name="connsiteY10" fmla="*/ 702828 h 3891357"/>
              <a:gd name="connsiteX11" fmla="*/ 9079810 w 9085271"/>
              <a:gd name="connsiteY11" fmla="*/ 2798328 h 3891357"/>
              <a:gd name="connsiteX12" fmla="*/ 9079810 w 9085271"/>
              <a:gd name="connsiteY12" fmla="*/ 3484128 h 3891357"/>
              <a:gd name="connsiteX13" fmla="*/ 9003610 w 9085271"/>
              <a:gd name="connsiteY13" fmla="*/ 3827028 h 3891357"/>
              <a:gd name="connsiteX14" fmla="*/ 8203510 w 9085271"/>
              <a:gd name="connsiteY14" fmla="*/ 3846078 h 3891357"/>
              <a:gd name="connsiteX15" fmla="*/ 7041460 w 9085271"/>
              <a:gd name="connsiteY15" fmla="*/ 3798453 h 3891357"/>
              <a:gd name="connsiteX16" fmla="*/ 7251010 w 9085271"/>
              <a:gd name="connsiteY16" fmla="*/ 2541153 h 3891357"/>
              <a:gd name="connsiteX17" fmla="*/ 7260535 w 9085271"/>
              <a:gd name="connsiteY17" fmla="*/ 2312553 h 3891357"/>
              <a:gd name="connsiteX18" fmla="*/ 6841435 w 9085271"/>
              <a:gd name="connsiteY18" fmla="*/ 2198253 h 3891357"/>
              <a:gd name="connsiteX19" fmla="*/ 5641285 w 9085271"/>
              <a:gd name="connsiteY19" fmla="*/ 2274453 h 3891357"/>
              <a:gd name="connsiteX20" fmla="*/ 4774510 w 9085271"/>
              <a:gd name="connsiteY20" fmla="*/ 2322078 h 3891357"/>
              <a:gd name="connsiteX21" fmla="*/ 4155385 w 9085271"/>
              <a:gd name="connsiteY21" fmla="*/ 2817378 h 3891357"/>
              <a:gd name="connsiteX22" fmla="*/ 3193360 w 9085271"/>
              <a:gd name="connsiteY22" fmla="*/ 3693678 h 3891357"/>
              <a:gd name="connsiteX23" fmla="*/ 3014766 w 9085271"/>
              <a:gd name="connsiteY23" fmla="*/ 3874655 h 3891357"/>
              <a:gd name="connsiteX24" fmla="*/ 2612335 w 9085271"/>
              <a:gd name="connsiteY24" fmla="*/ 3862746 h 3891357"/>
              <a:gd name="connsiteX25" fmla="*/ 2859986 w 9085271"/>
              <a:gd name="connsiteY25" fmla="*/ 3607953 h 3891357"/>
              <a:gd name="connsiteX26" fmla="*/ 3669610 w 9085271"/>
              <a:gd name="connsiteY26" fmla="*/ 2865003 h 3891357"/>
              <a:gd name="connsiteX27" fmla="*/ 4002985 w 9085271"/>
              <a:gd name="connsiteY27" fmla="*/ 2474478 h 3891357"/>
              <a:gd name="connsiteX28" fmla="*/ 2659960 w 9085271"/>
              <a:gd name="connsiteY28" fmla="*/ 2341128 h 3891357"/>
              <a:gd name="connsiteX29" fmla="*/ 907360 w 9085271"/>
              <a:gd name="connsiteY29" fmla="*/ 2226828 h 3891357"/>
              <a:gd name="connsiteX30" fmla="*/ 35823 w 9085271"/>
              <a:gd name="connsiteY30" fmla="*/ 2698315 h 3891357"/>
              <a:gd name="connsiteX31" fmla="*/ 31060 w 9085271"/>
              <a:gd name="connsiteY31" fmla="*/ 2464953 h 3891357"/>
              <a:gd name="connsiteX32" fmla="*/ 602560 w 9085271"/>
              <a:gd name="connsiteY32" fmla="*/ 2064903 h 3891357"/>
              <a:gd name="connsiteX33" fmla="*/ 7248 w 9085271"/>
              <a:gd name="connsiteY33" fmla="*/ 1879166 h 3891357"/>
              <a:gd name="connsiteX34" fmla="*/ 35822 w 9085271"/>
              <a:gd name="connsiteY34" fmla="*/ 1662471 h 3891357"/>
              <a:gd name="connsiteX35" fmla="*/ 288235 w 9085271"/>
              <a:gd name="connsiteY35" fmla="*/ 1741053 h 3891357"/>
              <a:gd name="connsiteX0" fmla="*/ 288235 w 9085271"/>
              <a:gd name="connsiteY0" fmla="*/ 1741053 h 3891357"/>
              <a:gd name="connsiteX1" fmla="*/ 1143256 w 9085271"/>
              <a:gd name="connsiteY1" fmla="*/ 1898693 h 3891357"/>
              <a:gd name="connsiteX2" fmla="*/ 1377804 w 9085271"/>
              <a:gd name="connsiteY2" fmla="*/ 1966679 h 3891357"/>
              <a:gd name="connsiteX3" fmla="*/ 1602614 w 9085271"/>
              <a:gd name="connsiteY3" fmla="*/ 1977124 h 3891357"/>
              <a:gd name="connsiteX4" fmla="*/ 1928484 w 9085271"/>
              <a:gd name="connsiteY4" fmla="*/ 1946283 h 3891357"/>
              <a:gd name="connsiteX5" fmla="*/ 3469585 w 9085271"/>
              <a:gd name="connsiteY5" fmla="*/ 1941078 h 3891357"/>
              <a:gd name="connsiteX6" fmla="*/ 5917510 w 9085271"/>
              <a:gd name="connsiteY6" fmla="*/ 1750578 h 3891357"/>
              <a:gd name="connsiteX7" fmla="*/ 7660585 w 9085271"/>
              <a:gd name="connsiteY7" fmla="*/ 1207653 h 3891357"/>
              <a:gd name="connsiteX8" fmla="*/ 8470210 w 9085271"/>
              <a:gd name="connsiteY8" fmla="*/ 293253 h 3891357"/>
              <a:gd name="connsiteX9" fmla="*/ 8994085 w 9085271"/>
              <a:gd name="connsiteY9" fmla="*/ 17028 h 3891357"/>
              <a:gd name="connsiteX10" fmla="*/ 9079810 w 9085271"/>
              <a:gd name="connsiteY10" fmla="*/ 702828 h 3891357"/>
              <a:gd name="connsiteX11" fmla="*/ 9079810 w 9085271"/>
              <a:gd name="connsiteY11" fmla="*/ 2798328 h 3891357"/>
              <a:gd name="connsiteX12" fmla="*/ 9079810 w 9085271"/>
              <a:gd name="connsiteY12" fmla="*/ 3484128 h 3891357"/>
              <a:gd name="connsiteX13" fmla="*/ 9003610 w 9085271"/>
              <a:gd name="connsiteY13" fmla="*/ 3827028 h 3891357"/>
              <a:gd name="connsiteX14" fmla="*/ 8203510 w 9085271"/>
              <a:gd name="connsiteY14" fmla="*/ 3846078 h 3891357"/>
              <a:gd name="connsiteX15" fmla="*/ 7041460 w 9085271"/>
              <a:gd name="connsiteY15" fmla="*/ 3798453 h 3891357"/>
              <a:gd name="connsiteX16" fmla="*/ 7251010 w 9085271"/>
              <a:gd name="connsiteY16" fmla="*/ 2541153 h 3891357"/>
              <a:gd name="connsiteX17" fmla="*/ 7260535 w 9085271"/>
              <a:gd name="connsiteY17" fmla="*/ 2312553 h 3891357"/>
              <a:gd name="connsiteX18" fmla="*/ 6841435 w 9085271"/>
              <a:gd name="connsiteY18" fmla="*/ 2198253 h 3891357"/>
              <a:gd name="connsiteX19" fmla="*/ 5641285 w 9085271"/>
              <a:gd name="connsiteY19" fmla="*/ 2274453 h 3891357"/>
              <a:gd name="connsiteX20" fmla="*/ 4774510 w 9085271"/>
              <a:gd name="connsiteY20" fmla="*/ 2322078 h 3891357"/>
              <a:gd name="connsiteX21" fmla="*/ 4155385 w 9085271"/>
              <a:gd name="connsiteY21" fmla="*/ 2817378 h 3891357"/>
              <a:gd name="connsiteX22" fmla="*/ 3193360 w 9085271"/>
              <a:gd name="connsiteY22" fmla="*/ 3693678 h 3891357"/>
              <a:gd name="connsiteX23" fmla="*/ 3014766 w 9085271"/>
              <a:gd name="connsiteY23" fmla="*/ 3874655 h 3891357"/>
              <a:gd name="connsiteX24" fmla="*/ 2612335 w 9085271"/>
              <a:gd name="connsiteY24" fmla="*/ 3862746 h 3891357"/>
              <a:gd name="connsiteX25" fmla="*/ 2859986 w 9085271"/>
              <a:gd name="connsiteY25" fmla="*/ 3607953 h 3891357"/>
              <a:gd name="connsiteX26" fmla="*/ 3669610 w 9085271"/>
              <a:gd name="connsiteY26" fmla="*/ 2865003 h 3891357"/>
              <a:gd name="connsiteX27" fmla="*/ 4002985 w 9085271"/>
              <a:gd name="connsiteY27" fmla="*/ 2474478 h 3891357"/>
              <a:gd name="connsiteX28" fmla="*/ 2659960 w 9085271"/>
              <a:gd name="connsiteY28" fmla="*/ 2341128 h 3891357"/>
              <a:gd name="connsiteX29" fmla="*/ 907360 w 9085271"/>
              <a:gd name="connsiteY29" fmla="*/ 2226828 h 3891357"/>
              <a:gd name="connsiteX30" fmla="*/ 35823 w 9085271"/>
              <a:gd name="connsiteY30" fmla="*/ 2698315 h 3891357"/>
              <a:gd name="connsiteX31" fmla="*/ 31060 w 9085271"/>
              <a:gd name="connsiteY31" fmla="*/ 2464953 h 3891357"/>
              <a:gd name="connsiteX32" fmla="*/ 602560 w 9085271"/>
              <a:gd name="connsiteY32" fmla="*/ 2064903 h 3891357"/>
              <a:gd name="connsiteX33" fmla="*/ 7248 w 9085271"/>
              <a:gd name="connsiteY33" fmla="*/ 1879166 h 3891357"/>
              <a:gd name="connsiteX34" fmla="*/ 35822 w 9085271"/>
              <a:gd name="connsiteY34" fmla="*/ 1662471 h 3891357"/>
              <a:gd name="connsiteX35" fmla="*/ 288235 w 9085271"/>
              <a:gd name="connsiteY35" fmla="*/ 1741053 h 3891357"/>
              <a:gd name="connsiteX0" fmla="*/ 288235 w 9085271"/>
              <a:gd name="connsiteY0" fmla="*/ 1741053 h 3891357"/>
              <a:gd name="connsiteX1" fmla="*/ 1116062 w 9085271"/>
              <a:gd name="connsiteY1" fmla="*/ 1902092 h 3891357"/>
              <a:gd name="connsiteX2" fmla="*/ 1377804 w 9085271"/>
              <a:gd name="connsiteY2" fmla="*/ 1966679 h 3891357"/>
              <a:gd name="connsiteX3" fmla="*/ 1602614 w 9085271"/>
              <a:gd name="connsiteY3" fmla="*/ 1977124 h 3891357"/>
              <a:gd name="connsiteX4" fmla="*/ 1928484 w 9085271"/>
              <a:gd name="connsiteY4" fmla="*/ 1946283 h 3891357"/>
              <a:gd name="connsiteX5" fmla="*/ 3469585 w 9085271"/>
              <a:gd name="connsiteY5" fmla="*/ 1941078 h 3891357"/>
              <a:gd name="connsiteX6" fmla="*/ 5917510 w 9085271"/>
              <a:gd name="connsiteY6" fmla="*/ 1750578 h 3891357"/>
              <a:gd name="connsiteX7" fmla="*/ 7660585 w 9085271"/>
              <a:gd name="connsiteY7" fmla="*/ 1207653 h 3891357"/>
              <a:gd name="connsiteX8" fmla="*/ 8470210 w 9085271"/>
              <a:gd name="connsiteY8" fmla="*/ 293253 h 3891357"/>
              <a:gd name="connsiteX9" fmla="*/ 8994085 w 9085271"/>
              <a:gd name="connsiteY9" fmla="*/ 17028 h 3891357"/>
              <a:gd name="connsiteX10" fmla="*/ 9079810 w 9085271"/>
              <a:gd name="connsiteY10" fmla="*/ 702828 h 3891357"/>
              <a:gd name="connsiteX11" fmla="*/ 9079810 w 9085271"/>
              <a:gd name="connsiteY11" fmla="*/ 2798328 h 3891357"/>
              <a:gd name="connsiteX12" fmla="*/ 9079810 w 9085271"/>
              <a:gd name="connsiteY12" fmla="*/ 3484128 h 3891357"/>
              <a:gd name="connsiteX13" fmla="*/ 9003610 w 9085271"/>
              <a:gd name="connsiteY13" fmla="*/ 3827028 h 3891357"/>
              <a:gd name="connsiteX14" fmla="*/ 8203510 w 9085271"/>
              <a:gd name="connsiteY14" fmla="*/ 3846078 h 3891357"/>
              <a:gd name="connsiteX15" fmla="*/ 7041460 w 9085271"/>
              <a:gd name="connsiteY15" fmla="*/ 3798453 h 3891357"/>
              <a:gd name="connsiteX16" fmla="*/ 7251010 w 9085271"/>
              <a:gd name="connsiteY16" fmla="*/ 2541153 h 3891357"/>
              <a:gd name="connsiteX17" fmla="*/ 7260535 w 9085271"/>
              <a:gd name="connsiteY17" fmla="*/ 2312553 h 3891357"/>
              <a:gd name="connsiteX18" fmla="*/ 6841435 w 9085271"/>
              <a:gd name="connsiteY18" fmla="*/ 2198253 h 3891357"/>
              <a:gd name="connsiteX19" fmla="*/ 5641285 w 9085271"/>
              <a:gd name="connsiteY19" fmla="*/ 2274453 h 3891357"/>
              <a:gd name="connsiteX20" fmla="*/ 4774510 w 9085271"/>
              <a:gd name="connsiteY20" fmla="*/ 2322078 h 3891357"/>
              <a:gd name="connsiteX21" fmla="*/ 4155385 w 9085271"/>
              <a:gd name="connsiteY21" fmla="*/ 2817378 h 3891357"/>
              <a:gd name="connsiteX22" fmla="*/ 3193360 w 9085271"/>
              <a:gd name="connsiteY22" fmla="*/ 3693678 h 3891357"/>
              <a:gd name="connsiteX23" fmla="*/ 3014766 w 9085271"/>
              <a:gd name="connsiteY23" fmla="*/ 3874655 h 3891357"/>
              <a:gd name="connsiteX24" fmla="*/ 2612335 w 9085271"/>
              <a:gd name="connsiteY24" fmla="*/ 3862746 h 3891357"/>
              <a:gd name="connsiteX25" fmla="*/ 2859986 w 9085271"/>
              <a:gd name="connsiteY25" fmla="*/ 3607953 h 3891357"/>
              <a:gd name="connsiteX26" fmla="*/ 3669610 w 9085271"/>
              <a:gd name="connsiteY26" fmla="*/ 2865003 h 3891357"/>
              <a:gd name="connsiteX27" fmla="*/ 4002985 w 9085271"/>
              <a:gd name="connsiteY27" fmla="*/ 2474478 h 3891357"/>
              <a:gd name="connsiteX28" fmla="*/ 2659960 w 9085271"/>
              <a:gd name="connsiteY28" fmla="*/ 2341128 h 3891357"/>
              <a:gd name="connsiteX29" fmla="*/ 907360 w 9085271"/>
              <a:gd name="connsiteY29" fmla="*/ 2226828 h 3891357"/>
              <a:gd name="connsiteX30" fmla="*/ 35823 w 9085271"/>
              <a:gd name="connsiteY30" fmla="*/ 2698315 h 3891357"/>
              <a:gd name="connsiteX31" fmla="*/ 31060 w 9085271"/>
              <a:gd name="connsiteY31" fmla="*/ 2464953 h 3891357"/>
              <a:gd name="connsiteX32" fmla="*/ 602560 w 9085271"/>
              <a:gd name="connsiteY32" fmla="*/ 2064903 h 3891357"/>
              <a:gd name="connsiteX33" fmla="*/ 7248 w 9085271"/>
              <a:gd name="connsiteY33" fmla="*/ 1879166 h 3891357"/>
              <a:gd name="connsiteX34" fmla="*/ 35822 w 9085271"/>
              <a:gd name="connsiteY34" fmla="*/ 1662471 h 3891357"/>
              <a:gd name="connsiteX35" fmla="*/ 288235 w 9085271"/>
              <a:gd name="connsiteY35" fmla="*/ 1741053 h 3891357"/>
              <a:gd name="connsiteX0" fmla="*/ 288235 w 9085271"/>
              <a:gd name="connsiteY0" fmla="*/ 1741053 h 3891357"/>
              <a:gd name="connsiteX1" fmla="*/ 1116062 w 9085271"/>
              <a:gd name="connsiteY1" fmla="*/ 1902092 h 3891357"/>
              <a:gd name="connsiteX2" fmla="*/ 1377804 w 9085271"/>
              <a:gd name="connsiteY2" fmla="*/ 1966679 h 3891357"/>
              <a:gd name="connsiteX3" fmla="*/ 1602614 w 9085271"/>
              <a:gd name="connsiteY3" fmla="*/ 1977124 h 3891357"/>
              <a:gd name="connsiteX4" fmla="*/ 1928484 w 9085271"/>
              <a:gd name="connsiteY4" fmla="*/ 1946283 h 3891357"/>
              <a:gd name="connsiteX5" fmla="*/ 3469585 w 9085271"/>
              <a:gd name="connsiteY5" fmla="*/ 1941078 h 3891357"/>
              <a:gd name="connsiteX6" fmla="*/ 5917510 w 9085271"/>
              <a:gd name="connsiteY6" fmla="*/ 1750578 h 3891357"/>
              <a:gd name="connsiteX7" fmla="*/ 7660585 w 9085271"/>
              <a:gd name="connsiteY7" fmla="*/ 1207653 h 3891357"/>
              <a:gd name="connsiteX8" fmla="*/ 8470210 w 9085271"/>
              <a:gd name="connsiteY8" fmla="*/ 293253 h 3891357"/>
              <a:gd name="connsiteX9" fmla="*/ 8994085 w 9085271"/>
              <a:gd name="connsiteY9" fmla="*/ 17028 h 3891357"/>
              <a:gd name="connsiteX10" fmla="*/ 9079810 w 9085271"/>
              <a:gd name="connsiteY10" fmla="*/ 702828 h 3891357"/>
              <a:gd name="connsiteX11" fmla="*/ 9079810 w 9085271"/>
              <a:gd name="connsiteY11" fmla="*/ 2798328 h 3891357"/>
              <a:gd name="connsiteX12" fmla="*/ 9079810 w 9085271"/>
              <a:gd name="connsiteY12" fmla="*/ 3484128 h 3891357"/>
              <a:gd name="connsiteX13" fmla="*/ 9003610 w 9085271"/>
              <a:gd name="connsiteY13" fmla="*/ 3827028 h 3891357"/>
              <a:gd name="connsiteX14" fmla="*/ 8203510 w 9085271"/>
              <a:gd name="connsiteY14" fmla="*/ 3846078 h 3891357"/>
              <a:gd name="connsiteX15" fmla="*/ 7041460 w 9085271"/>
              <a:gd name="connsiteY15" fmla="*/ 3798453 h 3891357"/>
              <a:gd name="connsiteX16" fmla="*/ 7251010 w 9085271"/>
              <a:gd name="connsiteY16" fmla="*/ 2541153 h 3891357"/>
              <a:gd name="connsiteX17" fmla="*/ 7260535 w 9085271"/>
              <a:gd name="connsiteY17" fmla="*/ 2312553 h 3891357"/>
              <a:gd name="connsiteX18" fmla="*/ 6841435 w 9085271"/>
              <a:gd name="connsiteY18" fmla="*/ 2198253 h 3891357"/>
              <a:gd name="connsiteX19" fmla="*/ 5641285 w 9085271"/>
              <a:gd name="connsiteY19" fmla="*/ 2274453 h 3891357"/>
              <a:gd name="connsiteX20" fmla="*/ 4774510 w 9085271"/>
              <a:gd name="connsiteY20" fmla="*/ 2322078 h 3891357"/>
              <a:gd name="connsiteX21" fmla="*/ 4155385 w 9085271"/>
              <a:gd name="connsiteY21" fmla="*/ 2817378 h 3891357"/>
              <a:gd name="connsiteX22" fmla="*/ 3193360 w 9085271"/>
              <a:gd name="connsiteY22" fmla="*/ 3693678 h 3891357"/>
              <a:gd name="connsiteX23" fmla="*/ 3014766 w 9085271"/>
              <a:gd name="connsiteY23" fmla="*/ 3874655 h 3891357"/>
              <a:gd name="connsiteX24" fmla="*/ 2612335 w 9085271"/>
              <a:gd name="connsiteY24" fmla="*/ 3862746 h 3891357"/>
              <a:gd name="connsiteX25" fmla="*/ 2859986 w 9085271"/>
              <a:gd name="connsiteY25" fmla="*/ 3607953 h 3891357"/>
              <a:gd name="connsiteX26" fmla="*/ 3669610 w 9085271"/>
              <a:gd name="connsiteY26" fmla="*/ 2865003 h 3891357"/>
              <a:gd name="connsiteX27" fmla="*/ 4002985 w 9085271"/>
              <a:gd name="connsiteY27" fmla="*/ 2474478 h 3891357"/>
              <a:gd name="connsiteX28" fmla="*/ 2659960 w 9085271"/>
              <a:gd name="connsiteY28" fmla="*/ 2341128 h 3891357"/>
              <a:gd name="connsiteX29" fmla="*/ 907360 w 9085271"/>
              <a:gd name="connsiteY29" fmla="*/ 2226828 h 3891357"/>
              <a:gd name="connsiteX30" fmla="*/ 35823 w 9085271"/>
              <a:gd name="connsiteY30" fmla="*/ 2698315 h 3891357"/>
              <a:gd name="connsiteX31" fmla="*/ 31060 w 9085271"/>
              <a:gd name="connsiteY31" fmla="*/ 2464953 h 3891357"/>
              <a:gd name="connsiteX32" fmla="*/ 602560 w 9085271"/>
              <a:gd name="connsiteY32" fmla="*/ 2064903 h 3891357"/>
              <a:gd name="connsiteX33" fmla="*/ 7248 w 9085271"/>
              <a:gd name="connsiteY33" fmla="*/ 1879166 h 3891357"/>
              <a:gd name="connsiteX34" fmla="*/ 35822 w 9085271"/>
              <a:gd name="connsiteY34" fmla="*/ 1662471 h 3891357"/>
              <a:gd name="connsiteX35" fmla="*/ 288235 w 9085271"/>
              <a:gd name="connsiteY35" fmla="*/ 1741053 h 3891357"/>
              <a:gd name="connsiteX0" fmla="*/ 288235 w 9085271"/>
              <a:gd name="connsiteY0" fmla="*/ 1741053 h 3891357"/>
              <a:gd name="connsiteX1" fmla="*/ 1116062 w 9085271"/>
              <a:gd name="connsiteY1" fmla="*/ 1902092 h 3891357"/>
              <a:gd name="connsiteX2" fmla="*/ 1377804 w 9085271"/>
              <a:gd name="connsiteY2" fmla="*/ 1966679 h 3891357"/>
              <a:gd name="connsiteX3" fmla="*/ 1626408 w 9085271"/>
              <a:gd name="connsiteY3" fmla="*/ 2000919 h 3891357"/>
              <a:gd name="connsiteX4" fmla="*/ 1928484 w 9085271"/>
              <a:gd name="connsiteY4" fmla="*/ 1946283 h 3891357"/>
              <a:gd name="connsiteX5" fmla="*/ 3469585 w 9085271"/>
              <a:gd name="connsiteY5" fmla="*/ 1941078 h 3891357"/>
              <a:gd name="connsiteX6" fmla="*/ 5917510 w 9085271"/>
              <a:gd name="connsiteY6" fmla="*/ 1750578 h 3891357"/>
              <a:gd name="connsiteX7" fmla="*/ 7660585 w 9085271"/>
              <a:gd name="connsiteY7" fmla="*/ 1207653 h 3891357"/>
              <a:gd name="connsiteX8" fmla="*/ 8470210 w 9085271"/>
              <a:gd name="connsiteY8" fmla="*/ 293253 h 3891357"/>
              <a:gd name="connsiteX9" fmla="*/ 8994085 w 9085271"/>
              <a:gd name="connsiteY9" fmla="*/ 17028 h 3891357"/>
              <a:gd name="connsiteX10" fmla="*/ 9079810 w 9085271"/>
              <a:gd name="connsiteY10" fmla="*/ 702828 h 3891357"/>
              <a:gd name="connsiteX11" fmla="*/ 9079810 w 9085271"/>
              <a:gd name="connsiteY11" fmla="*/ 2798328 h 3891357"/>
              <a:gd name="connsiteX12" fmla="*/ 9079810 w 9085271"/>
              <a:gd name="connsiteY12" fmla="*/ 3484128 h 3891357"/>
              <a:gd name="connsiteX13" fmla="*/ 9003610 w 9085271"/>
              <a:gd name="connsiteY13" fmla="*/ 3827028 h 3891357"/>
              <a:gd name="connsiteX14" fmla="*/ 8203510 w 9085271"/>
              <a:gd name="connsiteY14" fmla="*/ 3846078 h 3891357"/>
              <a:gd name="connsiteX15" fmla="*/ 7041460 w 9085271"/>
              <a:gd name="connsiteY15" fmla="*/ 3798453 h 3891357"/>
              <a:gd name="connsiteX16" fmla="*/ 7251010 w 9085271"/>
              <a:gd name="connsiteY16" fmla="*/ 2541153 h 3891357"/>
              <a:gd name="connsiteX17" fmla="*/ 7260535 w 9085271"/>
              <a:gd name="connsiteY17" fmla="*/ 2312553 h 3891357"/>
              <a:gd name="connsiteX18" fmla="*/ 6841435 w 9085271"/>
              <a:gd name="connsiteY18" fmla="*/ 2198253 h 3891357"/>
              <a:gd name="connsiteX19" fmla="*/ 5641285 w 9085271"/>
              <a:gd name="connsiteY19" fmla="*/ 2274453 h 3891357"/>
              <a:gd name="connsiteX20" fmla="*/ 4774510 w 9085271"/>
              <a:gd name="connsiteY20" fmla="*/ 2322078 h 3891357"/>
              <a:gd name="connsiteX21" fmla="*/ 4155385 w 9085271"/>
              <a:gd name="connsiteY21" fmla="*/ 2817378 h 3891357"/>
              <a:gd name="connsiteX22" fmla="*/ 3193360 w 9085271"/>
              <a:gd name="connsiteY22" fmla="*/ 3693678 h 3891357"/>
              <a:gd name="connsiteX23" fmla="*/ 3014766 w 9085271"/>
              <a:gd name="connsiteY23" fmla="*/ 3874655 h 3891357"/>
              <a:gd name="connsiteX24" fmla="*/ 2612335 w 9085271"/>
              <a:gd name="connsiteY24" fmla="*/ 3862746 h 3891357"/>
              <a:gd name="connsiteX25" fmla="*/ 2859986 w 9085271"/>
              <a:gd name="connsiteY25" fmla="*/ 3607953 h 3891357"/>
              <a:gd name="connsiteX26" fmla="*/ 3669610 w 9085271"/>
              <a:gd name="connsiteY26" fmla="*/ 2865003 h 3891357"/>
              <a:gd name="connsiteX27" fmla="*/ 4002985 w 9085271"/>
              <a:gd name="connsiteY27" fmla="*/ 2474478 h 3891357"/>
              <a:gd name="connsiteX28" fmla="*/ 2659960 w 9085271"/>
              <a:gd name="connsiteY28" fmla="*/ 2341128 h 3891357"/>
              <a:gd name="connsiteX29" fmla="*/ 907360 w 9085271"/>
              <a:gd name="connsiteY29" fmla="*/ 2226828 h 3891357"/>
              <a:gd name="connsiteX30" fmla="*/ 35823 w 9085271"/>
              <a:gd name="connsiteY30" fmla="*/ 2698315 h 3891357"/>
              <a:gd name="connsiteX31" fmla="*/ 31060 w 9085271"/>
              <a:gd name="connsiteY31" fmla="*/ 2464953 h 3891357"/>
              <a:gd name="connsiteX32" fmla="*/ 602560 w 9085271"/>
              <a:gd name="connsiteY32" fmla="*/ 2064903 h 3891357"/>
              <a:gd name="connsiteX33" fmla="*/ 7248 w 9085271"/>
              <a:gd name="connsiteY33" fmla="*/ 1879166 h 3891357"/>
              <a:gd name="connsiteX34" fmla="*/ 35822 w 9085271"/>
              <a:gd name="connsiteY34" fmla="*/ 1662471 h 3891357"/>
              <a:gd name="connsiteX35" fmla="*/ 288235 w 9085271"/>
              <a:gd name="connsiteY35" fmla="*/ 1741053 h 3891357"/>
              <a:gd name="connsiteX0" fmla="*/ 288235 w 9085271"/>
              <a:gd name="connsiteY0" fmla="*/ 1741053 h 3891357"/>
              <a:gd name="connsiteX1" fmla="*/ 1116062 w 9085271"/>
              <a:gd name="connsiteY1" fmla="*/ 1902092 h 3891357"/>
              <a:gd name="connsiteX2" fmla="*/ 1377804 w 9085271"/>
              <a:gd name="connsiteY2" fmla="*/ 1966679 h 3891357"/>
              <a:gd name="connsiteX3" fmla="*/ 1626408 w 9085271"/>
              <a:gd name="connsiteY3" fmla="*/ 2000919 h 3891357"/>
              <a:gd name="connsiteX4" fmla="*/ 1938682 w 9085271"/>
              <a:gd name="connsiteY4" fmla="*/ 1956481 h 3891357"/>
              <a:gd name="connsiteX5" fmla="*/ 3469585 w 9085271"/>
              <a:gd name="connsiteY5" fmla="*/ 1941078 h 3891357"/>
              <a:gd name="connsiteX6" fmla="*/ 5917510 w 9085271"/>
              <a:gd name="connsiteY6" fmla="*/ 1750578 h 3891357"/>
              <a:gd name="connsiteX7" fmla="*/ 7660585 w 9085271"/>
              <a:gd name="connsiteY7" fmla="*/ 1207653 h 3891357"/>
              <a:gd name="connsiteX8" fmla="*/ 8470210 w 9085271"/>
              <a:gd name="connsiteY8" fmla="*/ 293253 h 3891357"/>
              <a:gd name="connsiteX9" fmla="*/ 8994085 w 9085271"/>
              <a:gd name="connsiteY9" fmla="*/ 17028 h 3891357"/>
              <a:gd name="connsiteX10" fmla="*/ 9079810 w 9085271"/>
              <a:gd name="connsiteY10" fmla="*/ 702828 h 3891357"/>
              <a:gd name="connsiteX11" fmla="*/ 9079810 w 9085271"/>
              <a:gd name="connsiteY11" fmla="*/ 2798328 h 3891357"/>
              <a:gd name="connsiteX12" fmla="*/ 9079810 w 9085271"/>
              <a:gd name="connsiteY12" fmla="*/ 3484128 h 3891357"/>
              <a:gd name="connsiteX13" fmla="*/ 9003610 w 9085271"/>
              <a:gd name="connsiteY13" fmla="*/ 3827028 h 3891357"/>
              <a:gd name="connsiteX14" fmla="*/ 8203510 w 9085271"/>
              <a:gd name="connsiteY14" fmla="*/ 3846078 h 3891357"/>
              <a:gd name="connsiteX15" fmla="*/ 7041460 w 9085271"/>
              <a:gd name="connsiteY15" fmla="*/ 3798453 h 3891357"/>
              <a:gd name="connsiteX16" fmla="*/ 7251010 w 9085271"/>
              <a:gd name="connsiteY16" fmla="*/ 2541153 h 3891357"/>
              <a:gd name="connsiteX17" fmla="*/ 7260535 w 9085271"/>
              <a:gd name="connsiteY17" fmla="*/ 2312553 h 3891357"/>
              <a:gd name="connsiteX18" fmla="*/ 6841435 w 9085271"/>
              <a:gd name="connsiteY18" fmla="*/ 2198253 h 3891357"/>
              <a:gd name="connsiteX19" fmla="*/ 5641285 w 9085271"/>
              <a:gd name="connsiteY19" fmla="*/ 2274453 h 3891357"/>
              <a:gd name="connsiteX20" fmla="*/ 4774510 w 9085271"/>
              <a:gd name="connsiteY20" fmla="*/ 2322078 h 3891357"/>
              <a:gd name="connsiteX21" fmla="*/ 4155385 w 9085271"/>
              <a:gd name="connsiteY21" fmla="*/ 2817378 h 3891357"/>
              <a:gd name="connsiteX22" fmla="*/ 3193360 w 9085271"/>
              <a:gd name="connsiteY22" fmla="*/ 3693678 h 3891357"/>
              <a:gd name="connsiteX23" fmla="*/ 3014766 w 9085271"/>
              <a:gd name="connsiteY23" fmla="*/ 3874655 h 3891357"/>
              <a:gd name="connsiteX24" fmla="*/ 2612335 w 9085271"/>
              <a:gd name="connsiteY24" fmla="*/ 3862746 h 3891357"/>
              <a:gd name="connsiteX25" fmla="*/ 2859986 w 9085271"/>
              <a:gd name="connsiteY25" fmla="*/ 3607953 h 3891357"/>
              <a:gd name="connsiteX26" fmla="*/ 3669610 w 9085271"/>
              <a:gd name="connsiteY26" fmla="*/ 2865003 h 3891357"/>
              <a:gd name="connsiteX27" fmla="*/ 4002985 w 9085271"/>
              <a:gd name="connsiteY27" fmla="*/ 2474478 h 3891357"/>
              <a:gd name="connsiteX28" fmla="*/ 2659960 w 9085271"/>
              <a:gd name="connsiteY28" fmla="*/ 2341128 h 3891357"/>
              <a:gd name="connsiteX29" fmla="*/ 907360 w 9085271"/>
              <a:gd name="connsiteY29" fmla="*/ 2226828 h 3891357"/>
              <a:gd name="connsiteX30" fmla="*/ 35823 w 9085271"/>
              <a:gd name="connsiteY30" fmla="*/ 2698315 h 3891357"/>
              <a:gd name="connsiteX31" fmla="*/ 31060 w 9085271"/>
              <a:gd name="connsiteY31" fmla="*/ 2464953 h 3891357"/>
              <a:gd name="connsiteX32" fmla="*/ 602560 w 9085271"/>
              <a:gd name="connsiteY32" fmla="*/ 2064903 h 3891357"/>
              <a:gd name="connsiteX33" fmla="*/ 7248 w 9085271"/>
              <a:gd name="connsiteY33" fmla="*/ 1879166 h 3891357"/>
              <a:gd name="connsiteX34" fmla="*/ 35822 w 9085271"/>
              <a:gd name="connsiteY34" fmla="*/ 1662471 h 3891357"/>
              <a:gd name="connsiteX35" fmla="*/ 288235 w 9085271"/>
              <a:gd name="connsiteY35" fmla="*/ 1741053 h 3891357"/>
              <a:gd name="connsiteX0" fmla="*/ 288235 w 9085271"/>
              <a:gd name="connsiteY0" fmla="*/ 1741053 h 3891357"/>
              <a:gd name="connsiteX1" fmla="*/ 1116062 w 9085271"/>
              <a:gd name="connsiteY1" fmla="*/ 1902092 h 3891357"/>
              <a:gd name="connsiteX2" fmla="*/ 1381203 w 9085271"/>
              <a:gd name="connsiteY2" fmla="*/ 1980276 h 3891357"/>
              <a:gd name="connsiteX3" fmla="*/ 1626408 w 9085271"/>
              <a:gd name="connsiteY3" fmla="*/ 2000919 h 3891357"/>
              <a:gd name="connsiteX4" fmla="*/ 1938682 w 9085271"/>
              <a:gd name="connsiteY4" fmla="*/ 1956481 h 3891357"/>
              <a:gd name="connsiteX5" fmla="*/ 3469585 w 9085271"/>
              <a:gd name="connsiteY5" fmla="*/ 1941078 h 3891357"/>
              <a:gd name="connsiteX6" fmla="*/ 5917510 w 9085271"/>
              <a:gd name="connsiteY6" fmla="*/ 1750578 h 3891357"/>
              <a:gd name="connsiteX7" fmla="*/ 7660585 w 9085271"/>
              <a:gd name="connsiteY7" fmla="*/ 1207653 h 3891357"/>
              <a:gd name="connsiteX8" fmla="*/ 8470210 w 9085271"/>
              <a:gd name="connsiteY8" fmla="*/ 293253 h 3891357"/>
              <a:gd name="connsiteX9" fmla="*/ 8994085 w 9085271"/>
              <a:gd name="connsiteY9" fmla="*/ 17028 h 3891357"/>
              <a:gd name="connsiteX10" fmla="*/ 9079810 w 9085271"/>
              <a:gd name="connsiteY10" fmla="*/ 702828 h 3891357"/>
              <a:gd name="connsiteX11" fmla="*/ 9079810 w 9085271"/>
              <a:gd name="connsiteY11" fmla="*/ 2798328 h 3891357"/>
              <a:gd name="connsiteX12" fmla="*/ 9079810 w 9085271"/>
              <a:gd name="connsiteY12" fmla="*/ 3484128 h 3891357"/>
              <a:gd name="connsiteX13" fmla="*/ 9003610 w 9085271"/>
              <a:gd name="connsiteY13" fmla="*/ 3827028 h 3891357"/>
              <a:gd name="connsiteX14" fmla="*/ 8203510 w 9085271"/>
              <a:gd name="connsiteY14" fmla="*/ 3846078 h 3891357"/>
              <a:gd name="connsiteX15" fmla="*/ 7041460 w 9085271"/>
              <a:gd name="connsiteY15" fmla="*/ 3798453 h 3891357"/>
              <a:gd name="connsiteX16" fmla="*/ 7251010 w 9085271"/>
              <a:gd name="connsiteY16" fmla="*/ 2541153 h 3891357"/>
              <a:gd name="connsiteX17" fmla="*/ 7260535 w 9085271"/>
              <a:gd name="connsiteY17" fmla="*/ 2312553 h 3891357"/>
              <a:gd name="connsiteX18" fmla="*/ 6841435 w 9085271"/>
              <a:gd name="connsiteY18" fmla="*/ 2198253 h 3891357"/>
              <a:gd name="connsiteX19" fmla="*/ 5641285 w 9085271"/>
              <a:gd name="connsiteY19" fmla="*/ 2274453 h 3891357"/>
              <a:gd name="connsiteX20" fmla="*/ 4774510 w 9085271"/>
              <a:gd name="connsiteY20" fmla="*/ 2322078 h 3891357"/>
              <a:gd name="connsiteX21" fmla="*/ 4155385 w 9085271"/>
              <a:gd name="connsiteY21" fmla="*/ 2817378 h 3891357"/>
              <a:gd name="connsiteX22" fmla="*/ 3193360 w 9085271"/>
              <a:gd name="connsiteY22" fmla="*/ 3693678 h 3891357"/>
              <a:gd name="connsiteX23" fmla="*/ 3014766 w 9085271"/>
              <a:gd name="connsiteY23" fmla="*/ 3874655 h 3891357"/>
              <a:gd name="connsiteX24" fmla="*/ 2612335 w 9085271"/>
              <a:gd name="connsiteY24" fmla="*/ 3862746 h 3891357"/>
              <a:gd name="connsiteX25" fmla="*/ 2859986 w 9085271"/>
              <a:gd name="connsiteY25" fmla="*/ 3607953 h 3891357"/>
              <a:gd name="connsiteX26" fmla="*/ 3669610 w 9085271"/>
              <a:gd name="connsiteY26" fmla="*/ 2865003 h 3891357"/>
              <a:gd name="connsiteX27" fmla="*/ 4002985 w 9085271"/>
              <a:gd name="connsiteY27" fmla="*/ 2474478 h 3891357"/>
              <a:gd name="connsiteX28" fmla="*/ 2659960 w 9085271"/>
              <a:gd name="connsiteY28" fmla="*/ 2341128 h 3891357"/>
              <a:gd name="connsiteX29" fmla="*/ 907360 w 9085271"/>
              <a:gd name="connsiteY29" fmla="*/ 2226828 h 3891357"/>
              <a:gd name="connsiteX30" fmla="*/ 35823 w 9085271"/>
              <a:gd name="connsiteY30" fmla="*/ 2698315 h 3891357"/>
              <a:gd name="connsiteX31" fmla="*/ 31060 w 9085271"/>
              <a:gd name="connsiteY31" fmla="*/ 2464953 h 3891357"/>
              <a:gd name="connsiteX32" fmla="*/ 602560 w 9085271"/>
              <a:gd name="connsiteY32" fmla="*/ 2064903 h 3891357"/>
              <a:gd name="connsiteX33" fmla="*/ 7248 w 9085271"/>
              <a:gd name="connsiteY33" fmla="*/ 1879166 h 3891357"/>
              <a:gd name="connsiteX34" fmla="*/ 35822 w 9085271"/>
              <a:gd name="connsiteY34" fmla="*/ 1662471 h 3891357"/>
              <a:gd name="connsiteX35" fmla="*/ 288235 w 9085271"/>
              <a:gd name="connsiteY35" fmla="*/ 1741053 h 3891357"/>
              <a:gd name="connsiteX0" fmla="*/ 288235 w 9085271"/>
              <a:gd name="connsiteY0" fmla="*/ 1741053 h 3891357"/>
              <a:gd name="connsiteX1" fmla="*/ 1116062 w 9085271"/>
              <a:gd name="connsiteY1" fmla="*/ 1902092 h 3891357"/>
              <a:gd name="connsiteX2" fmla="*/ 1381203 w 9085271"/>
              <a:gd name="connsiteY2" fmla="*/ 1980276 h 3891357"/>
              <a:gd name="connsiteX3" fmla="*/ 1626408 w 9085271"/>
              <a:gd name="connsiteY3" fmla="*/ 2000919 h 3891357"/>
              <a:gd name="connsiteX4" fmla="*/ 1965876 w 9085271"/>
              <a:gd name="connsiteY4" fmla="*/ 1953082 h 3891357"/>
              <a:gd name="connsiteX5" fmla="*/ 3469585 w 9085271"/>
              <a:gd name="connsiteY5" fmla="*/ 1941078 h 3891357"/>
              <a:gd name="connsiteX6" fmla="*/ 5917510 w 9085271"/>
              <a:gd name="connsiteY6" fmla="*/ 1750578 h 3891357"/>
              <a:gd name="connsiteX7" fmla="*/ 7660585 w 9085271"/>
              <a:gd name="connsiteY7" fmla="*/ 1207653 h 3891357"/>
              <a:gd name="connsiteX8" fmla="*/ 8470210 w 9085271"/>
              <a:gd name="connsiteY8" fmla="*/ 293253 h 3891357"/>
              <a:gd name="connsiteX9" fmla="*/ 8994085 w 9085271"/>
              <a:gd name="connsiteY9" fmla="*/ 17028 h 3891357"/>
              <a:gd name="connsiteX10" fmla="*/ 9079810 w 9085271"/>
              <a:gd name="connsiteY10" fmla="*/ 702828 h 3891357"/>
              <a:gd name="connsiteX11" fmla="*/ 9079810 w 9085271"/>
              <a:gd name="connsiteY11" fmla="*/ 2798328 h 3891357"/>
              <a:gd name="connsiteX12" fmla="*/ 9079810 w 9085271"/>
              <a:gd name="connsiteY12" fmla="*/ 3484128 h 3891357"/>
              <a:gd name="connsiteX13" fmla="*/ 9003610 w 9085271"/>
              <a:gd name="connsiteY13" fmla="*/ 3827028 h 3891357"/>
              <a:gd name="connsiteX14" fmla="*/ 8203510 w 9085271"/>
              <a:gd name="connsiteY14" fmla="*/ 3846078 h 3891357"/>
              <a:gd name="connsiteX15" fmla="*/ 7041460 w 9085271"/>
              <a:gd name="connsiteY15" fmla="*/ 3798453 h 3891357"/>
              <a:gd name="connsiteX16" fmla="*/ 7251010 w 9085271"/>
              <a:gd name="connsiteY16" fmla="*/ 2541153 h 3891357"/>
              <a:gd name="connsiteX17" fmla="*/ 7260535 w 9085271"/>
              <a:gd name="connsiteY17" fmla="*/ 2312553 h 3891357"/>
              <a:gd name="connsiteX18" fmla="*/ 6841435 w 9085271"/>
              <a:gd name="connsiteY18" fmla="*/ 2198253 h 3891357"/>
              <a:gd name="connsiteX19" fmla="*/ 5641285 w 9085271"/>
              <a:gd name="connsiteY19" fmla="*/ 2274453 h 3891357"/>
              <a:gd name="connsiteX20" fmla="*/ 4774510 w 9085271"/>
              <a:gd name="connsiteY20" fmla="*/ 2322078 h 3891357"/>
              <a:gd name="connsiteX21" fmla="*/ 4155385 w 9085271"/>
              <a:gd name="connsiteY21" fmla="*/ 2817378 h 3891357"/>
              <a:gd name="connsiteX22" fmla="*/ 3193360 w 9085271"/>
              <a:gd name="connsiteY22" fmla="*/ 3693678 h 3891357"/>
              <a:gd name="connsiteX23" fmla="*/ 3014766 w 9085271"/>
              <a:gd name="connsiteY23" fmla="*/ 3874655 h 3891357"/>
              <a:gd name="connsiteX24" fmla="*/ 2612335 w 9085271"/>
              <a:gd name="connsiteY24" fmla="*/ 3862746 h 3891357"/>
              <a:gd name="connsiteX25" fmla="*/ 2859986 w 9085271"/>
              <a:gd name="connsiteY25" fmla="*/ 3607953 h 3891357"/>
              <a:gd name="connsiteX26" fmla="*/ 3669610 w 9085271"/>
              <a:gd name="connsiteY26" fmla="*/ 2865003 h 3891357"/>
              <a:gd name="connsiteX27" fmla="*/ 4002985 w 9085271"/>
              <a:gd name="connsiteY27" fmla="*/ 2474478 h 3891357"/>
              <a:gd name="connsiteX28" fmla="*/ 2659960 w 9085271"/>
              <a:gd name="connsiteY28" fmla="*/ 2341128 h 3891357"/>
              <a:gd name="connsiteX29" fmla="*/ 907360 w 9085271"/>
              <a:gd name="connsiteY29" fmla="*/ 2226828 h 3891357"/>
              <a:gd name="connsiteX30" fmla="*/ 35823 w 9085271"/>
              <a:gd name="connsiteY30" fmla="*/ 2698315 h 3891357"/>
              <a:gd name="connsiteX31" fmla="*/ 31060 w 9085271"/>
              <a:gd name="connsiteY31" fmla="*/ 2464953 h 3891357"/>
              <a:gd name="connsiteX32" fmla="*/ 602560 w 9085271"/>
              <a:gd name="connsiteY32" fmla="*/ 2064903 h 3891357"/>
              <a:gd name="connsiteX33" fmla="*/ 7248 w 9085271"/>
              <a:gd name="connsiteY33" fmla="*/ 1879166 h 3891357"/>
              <a:gd name="connsiteX34" fmla="*/ 35822 w 9085271"/>
              <a:gd name="connsiteY34" fmla="*/ 1662471 h 3891357"/>
              <a:gd name="connsiteX35" fmla="*/ 288235 w 9085271"/>
              <a:gd name="connsiteY35" fmla="*/ 1741053 h 3891357"/>
              <a:gd name="connsiteX0" fmla="*/ 288235 w 9085271"/>
              <a:gd name="connsiteY0" fmla="*/ 1741053 h 3891357"/>
              <a:gd name="connsiteX1" fmla="*/ 1116062 w 9085271"/>
              <a:gd name="connsiteY1" fmla="*/ 1902092 h 3891357"/>
              <a:gd name="connsiteX2" fmla="*/ 1381203 w 9085271"/>
              <a:gd name="connsiteY2" fmla="*/ 1980276 h 3891357"/>
              <a:gd name="connsiteX3" fmla="*/ 1626408 w 9085271"/>
              <a:gd name="connsiteY3" fmla="*/ 2000919 h 3891357"/>
              <a:gd name="connsiteX4" fmla="*/ 1965876 w 9085271"/>
              <a:gd name="connsiteY4" fmla="*/ 1953082 h 3891357"/>
              <a:gd name="connsiteX5" fmla="*/ 3469585 w 9085271"/>
              <a:gd name="connsiteY5" fmla="*/ 1941078 h 3891357"/>
              <a:gd name="connsiteX6" fmla="*/ 5917510 w 9085271"/>
              <a:gd name="connsiteY6" fmla="*/ 1750578 h 3891357"/>
              <a:gd name="connsiteX7" fmla="*/ 7660585 w 9085271"/>
              <a:gd name="connsiteY7" fmla="*/ 1207653 h 3891357"/>
              <a:gd name="connsiteX8" fmla="*/ 8470210 w 9085271"/>
              <a:gd name="connsiteY8" fmla="*/ 293253 h 3891357"/>
              <a:gd name="connsiteX9" fmla="*/ 8994085 w 9085271"/>
              <a:gd name="connsiteY9" fmla="*/ 17028 h 3891357"/>
              <a:gd name="connsiteX10" fmla="*/ 9079810 w 9085271"/>
              <a:gd name="connsiteY10" fmla="*/ 702828 h 3891357"/>
              <a:gd name="connsiteX11" fmla="*/ 9079810 w 9085271"/>
              <a:gd name="connsiteY11" fmla="*/ 2798328 h 3891357"/>
              <a:gd name="connsiteX12" fmla="*/ 9079810 w 9085271"/>
              <a:gd name="connsiteY12" fmla="*/ 3484128 h 3891357"/>
              <a:gd name="connsiteX13" fmla="*/ 9003610 w 9085271"/>
              <a:gd name="connsiteY13" fmla="*/ 3827028 h 3891357"/>
              <a:gd name="connsiteX14" fmla="*/ 8203510 w 9085271"/>
              <a:gd name="connsiteY14" fmla="*/ 3846078 h 3891357"/>
              <a:gd name="connsiteX15" fmla="*/ 7041460 w 9085271"/>
              <a:gd name="connsiteY15" fmla="*/ 3798453 h 3891357"/>
              <a:gd name="connsiteX16" fmla="*/ 7251010 w 9085271"/>
              <a:gd name="connsiteY16" fmla="*/ 2541153 h 3891357"/>
              <a:gd name="connsiteX17" fmla="*/ 7260535 w 9085271"/>
              <a:gd name="connsiteY17" fmla="*/ 2312553 h 3891357"/>
              <a:gd name="connsiteX18" fmla="*/ 6841435 w 9085271"/>
              <a:gd name="connsiteY18" fmla="*/ 2198253 h 3891357"/>
              <a:gd name="connsiteX19" fmla="*/ 5641285 w 9085271"/>
              <a:gd name="connsiteY19" fmla="*/ 2274453 h 3891357"/>
              <a:gd name="connsiteX20" fmla="*/ 4774510 w 9085271"/>
              <a:gd name="connsiteY20" fmla="*/ 2322078 h 3891357"/>
              <a:gd name="connsiteX21" fmla="*/ 4155385 w 9085271"/>
              <a:gd name="connsiteY21" fmla="*/ 2817378 h 3891357"/>
              <a:gd name="connsiteX22" fmla="*/ 3193360 w 9085271"/>
              <a:gd name="connsiteY22" fmla="*/ 3693678 h 3891357"/>
              <a:gd name="connsiteX23" fmla="*/ 3014766 w 9085271"/>
              <a:gd name="connsiteY23" fmla="*/ 3874655 h 3891357"/>
              <a:gd name="connsiteX24" fmla="*/ 2612335 w 9085271"/>
              <a:gd name="connsiteY24" fmla="*/ 3862746 h 3891357"/>
              <a:gd name="connsiteX25" fmla="*/ 2859986 w 9085271"/>
              <a:gd name="connsiteY25" fmla="*/ 3607953 h 3891357"/>
              <a:gd name="connsiteX26" fmla="*/ 3669610 w 9085271"/>
              <a:gd name="connsiteY26" fmla="*/ 2865003 h 3891357"/>
              <a:gd name="connsiteX27" fmla="*/ 4002985 w 9085271"/>
              <a:gd name="connsiteY27" fmla="*/ 2474478 h 3891357"/>
              <a:gd name="connsiteX28" fmla="*/ 2659960 w 9085271"/>
              <a:gd name="connsiteY28" fmla="*/ 2341128 h 3891357"/>
              <a:gd name="connsiteX29" fmla="*/ 907360 w 9085271"/>
              <a:gd name="connsiteY29" fmla="*/ 2226828 h 3891357"/>
              <a:gd name="connsiteX30" fmla="*/ 35823 w 9085271"/>
              <a:gd name="connsiteY30" fmla="*/ 2698315 h 3891357"/>
              <a:gd name="connsiteX31" fmla="*/ 31060 w 9085271"/>
              <a:gd name="connsiteY31" fmla="*/ 2464953 h 3891357"/>
              <a:gd name="connsiteX32" fmla="*/ 602560 w 9085271"/>
              <a:gd name="connsiteY32" fmla="*/ 2064903 h 3891357"/>
              <a:gd name="connsiteX33" fmla="*/ 7248 w 9085271"/>
              <a:gd name="connsiteY33" fmla="*/ 1879166 h 3891357"/>
              <a:gd name="connsiteX34" fmla="*/ 35822 w 9085271"/>
              <a:gd name="connsiteY34" fmla="*/ 1662471 h 3891357"/>
              <a:gd name="connsiteX35" fmla="*/ 288235 w 9085271"/>
              <a:gd name="connsiteY35" fmla="*/ 1741053 h 3891357"/>
              <a:gd name="connsiteX0" fmla="*/ 288235 w 9085271"/>
              <a:gd name="connsiteY0" fmla="*/ 1741053 h 3891357"/>
              <a:gd name="connsiteX1" fmla="*/ 1116062 w 9085271"/>
              <a:gd name="connsiteY1" fmla="*/ 1902092 h 3891357"/>
              <a:gd name="connsiteX2" fmla="*/ 1330214 w 9085271"/>
              <a:gd name="connsiteY2" fmla="*/ 1973477 h 3891357"/>
              <a:gd name="connsiteX3" fmla="*/ 1626408 w 9085271"/>
              <a:gd name="connsiteY3" fmla="*/ 2000919 h 3891357"/>
              <a:gd name="connsiteX4" fmla="*/ 1965876 w 9085271"/>
              <a:gd name="connsiteY4" fmla="*/ 1953082 h 3891357"/>
              <a:gd name="connsiteX5" fmla="*/ 3469585 w 9085271"/>
              <a:gd name="connsiteY5" fmla="*/ 1941078 h 3891357"/>
              <a:gd name="connsiteX6" fmla="*/ 5917510 w 9085271"/>
              <a:gd name="connsiteY6" fmla="*/ 1750578 h 3891357"/>
              <a:gd name="connsiteX7" fmla="*/ 7660585 w 9085271"/>
              <a:gd name="connsiteY7" fmla="*/ 1207653 h 3891357"/>
              <a:gd name="connsiteX8" fmla="*/ 8470210 w 9085271"/>
              <a:gd name="connsiteY8" fmla="*/ 293253 h 3891357"/>
              <a:gd name="connsiteX9" fmla="*/ 8994085 w 9085271"/>
              <a:gd name="connsiteY9" fmla="*/ 17028 h 3891357"/>
              <a:gd name="connsiteX10" fmla="*/ 9079810 w 9085271"/>
              <a:gd name="connsiteY10" fmla="*/ 702828 h 3891357"/>
              <a:gd name="connsiteX11" fmla="*/ 9079810 w 9085271"/>
              <a:gd name="connsiteY11" fmla="*/ 2798328 h 3891357"/>
              <a:gd name="connsiteX12" fmla="*/ 9079810 w 9085271"/>
              <a:gd name="connsiteY12" fmla="*/ 3484128 h 3891357"/>
              <a:gd name="connsiteX13" fmla="*/ 9003610 w 9085271"/>
              <a:gd name="connsiteY13" fmla="*/ 3827028 h 3891357"/>
              <a:gd name="connsiteX14" fmla="*/ 8203510 w 9085271"/>
              <a:gd name="connsiteY14" fmla="*/ 3846078 h 3891357"/>
              <a:gd name="connsiteX15" fmla="*/ 7041460 w 9085271"/>
              <a:gd name="connsiteY15" fmla="*/ 3798453 h 3891357"/>
              <a:gd name="connsiteX16" fmla="*/ 7251010 w 9085271"/>
              <a:gd name="connsiteY16" fmla="*/ 2541153 h 3891357"/>
              <a:gd name="connsiteX17" fmla="*/ 7260535 w 9085271"/>
              <a:gd name="connsiteY17" fmla="*/ 2312553 h 3891357"/>
              <a:gd name="connsiteX18" fmla="*/ 6841435 w 9085271"/>
              <a:gd name="connsiteY18" fmla="*/ 2198253 h 3891357"/>
              <a:gd name="connsiteX19" fmla="*/ 5641285 w 9085271"/>
              <a:gd name="connsiteY19" fmla="*/ 2274453 h 3891357"/>
              <a:gd name="connsiteX20" fmla="*/ 4774510 w 9085271"/>
              <a:gd name="connsiteY20" fmla="*/ 2322078 h 3891357"/>
              <a:gd name="connsiteX21" fmla="*/ 4155385 w 9085271"/>
              <a:gd name="connsiteY21" fmla="*/ 2817378 h 3891357"/>
              <a:gd name="connsiteX22" fmla="*/ 3193360 w 9085271"/>
              <a:gd name="connsiteY22" fmla="*/ 3693678 h 3891357"/>
              <a:gd name="connsiteX23" fmla="*/ 3014766 w 9085271"/>
              <a:gd name="connsiteY23" fmla="*/ 3874655 h 3891357"/>
              <a:gd name="connsiteX24" fmla="*/ 2612335 w 9085271"/>
              <a:gd name="connsiteY24" fmla="*/ 3862746 h 3891357"/>
              <a:gd name="connsiteX25" fmla="*/ 2859986 w 9085271"/>
              <a:gd name="connsiteY25" fmla="*/ 3607953 h 3891357"/>
              <a:gd name="connsiteX26" fmla="*/ 3669610 w 9085271"/>
              <a:gd name="connsiteY26" fmla="*/ 2865003 h 3891357"/>
              <a:gd name="connsiteX27" fmla="*/ 4002985 w 9085271"/>
              <a:gd name="connsiteY27" fmla="*/ 2474478 h 3891357"/>
              <a:gd name="connsiteX28" fmla="*/ 2659960 w 9085271"/>
              <a:gd name="connsiteY28" fmla="*/ 2341128 h 3891357"/>
              <a:gd name="connsiteX29" fmla="*/ 907360 w 9085271"/>
              <a:gd name="connsiteY29" fmla="*/ 2226828 h 3891357"/>
              <a:gd name="connsiteX30" fmla="*/ 35823 w 9085271"/>
              <a:gd name="connsiteY30" fmla="*/ 2698315 h 3891357"/>
              <a:gd name="connsiteX31" fmla="*/ 31060 w 9085271"/>
              <a:gd name="connsiteY31" fmla="*/ 2464953 h 3891357"/>
              <a:gd name="connsiteX32" fmla="*/ 602560 w 9085271"/>
              <a:gd name="connsiteY32" fmla="*/ 2064903 h 3891357"/>
              <a:gd name="connsiteX33" fmla="*/ 7248 w 9085271"/>
              <a:gd name="connsiteY33" fmla="*/ 1879166 h 3891357"/>
              <a:gd name="connsiteX34" fmla="*/ 35822 w 9085271"/>
              <a:gd name="connsiteY34" fmla="*/ 1662471 h 3891357"/>
              <a:gd name="connsiteX35" fmla="*/ 288235 w 9085271"/>
              <a:gd name="connsiteY35" fmla="*/ 1741053 h 3891357"/>
              <a:gd name="connsiteX0" fmla="*/ 288235 w 9085271"/>
              <a:gd name="connsiteY0" fmla="*/ 1741053 h 3891357"/>
              <a:gd name="connsiteX1" fmla="*/ 1116062 w 9085271"/>
              <a:gd name="connsiteY1" fmla="*/ 1902092 h 3891357"/>
              <a:gd name="connsiteX2" fmla="*/ 1330214 w 9085271"/>
              <a:gd name="connsiteY2" fmla="*/ 1973477 h 3891357"/>
              <a:gd name="connsiteX3" fmla="*/ 1626408 w 9085271"/>
              <a:gd name="connsiteY3" fmla="*/ 2000919 h 3891357"/>
              <a:gd name="connsiteX4" fmla="*/ 1948879 w 9085271"/>
              <a:gd name="connsiteY4" fmla="*/ 1932686 h 3891357"/>
              <a:gd name="connsiteX5" fmla="*/ 3469585 w 9085271"/>
              <a:gd name="connsiteY5" fmla="*/ 1941078 h 3891357"/>
              <a:gd name="connsiteX6" fmla="*/ 5917510 w 9085271"/>
              <a:gd name="connsiteY6" fmla="*/ 1750578 h 3891357"/>
              <a:gd name="connsiteX7" fmla="*/ 7660585 w 9085271"/>
              <a:gd name="connsiteY7" fmla="*/ 1207653 h 3891357"/>
              <a:gd name="connsiteX8" fmla="*/ 8470210 w 9085271"/>
              <a:gd name="connsiteY8" fmla="*/ 293253 h 3891357"/>
              <a:gd name="connsiteX9" fmla="*/ 8994085 w 9085271"/>
              <a:gd name="connsiteY9" fmla="*/ 17028 h 3891357"/>
              <a:gd name="connsiteX10" fmla="*/ 9079810 w 9085271"/>
              <a:gd name="connsiteY10" fmla="*/ 702828 h 3891357"/>
              <a:gd name="connsiteX11" fmla="*/ 9079810 w 9085271"/>
              <a:gd name="connsiteY11" fmla="*/ 2798328 h 3891357"/>
              <a:gd name="connsiteX12" fmla="*/ 9079810 w 9085271"/>
              <a:gd name="connsiteY12" fmla="*/ 3484128 h 3891357"/>
              <a:gd name="connsiteX13" fmla="*/ 9003610 w 9085271"/>
              <a:gd name="connsiteY13" fmla="*/ 3827028 h 3891357"/>
              <a:gd name="connsiteX14" fmla="*/ 8203510 w 9085271"/>
              <a:gd name="connsiteY14" fmla="*/ 3846078 h 3891357"/>
              <a:gd name="connsiteX15" fmla="*/ 7041460 w 9085271"/>
              <a:gd name="connsiteY15" fmla="*/ 3798453 h 3891357"/>
              <a:gd name="connsiteX16" fmla="*/ 7251010 w 9085271"/>
              <a:gd name="connsiteY16" fmla="*/ 2541153 h 3891357"/>
              <a:gd name="connsiteX17" fmla="*/ 7260535 w 9085271"/>
              <a:gd name="connsiteY17" fmla="*/ 2312553 h 3891357"/>
              <a:gd name="connsiteX18" fmla="*/ 6841435 w 9085271"/>
              <a:gd name="connsiteY18" fmla="*/ 2198253 h 3891357"/>
              <a:gd name="connsiteX19" fmla="*/ 5641285 w 9085271"/>
              <a:gd name="connsiteY19" fmla="*/ 2274453 h 3891357"/>
              <a:gd name="connsiteX20" fmla="*/ 4774510 w 9085271"/>
              <a:gd name="connsiteY20" fmla="*/ 2322078 h 3891357"/>
              <a:gd name="connsiteX21" fmla="*/ 4155385 w 9085271"/>
              <a:gd name="connsiteY21" fmla="*/ 2817378 h 3891357"/>
              <a:gd name="connsiteX22" fmla="*/ 3193360 w 9085271"/>
              <a:gd name="connsiteY22" fmla="*/ 3693678 h 3891357"/>
              <a:gd name="connsiteX23" fmla="*/ 3014766 w 9085271"/>
              <a:gd name="connsiteY23" fmla="*/ 3874655 h 3891357"/>
              <a:gd name="connsiteX24" fmla="*/ 2612335 w 9085271"/>
              <a:gd name="connsiteY24" fmla="*/ 3862746 h 3891357"/>
              <a:gd name="connsiteX25" fmla="*/ 2859986 w 9085271"/>
              <a:gd name="connsiteY25" fmla="*/ 3607953 h 3891357"/>
              <a:gd name="connsiteX26" fmla="*/ 3669610 w 9085271"/>
              <a:gd name="connsiteY26" fmla="*/ 2865003 h 3891357"/>
              <a:gd name="connsiteX27" fmla="*/ 4002985 w 9085271"/>
              <a:gd name="connsiteY27" fmla="*/ 2474478 h 3891357"/>
              <a:gd name="connsiteX28" fmla="*/ 2659960 w 9085271"/>
              <a:gd name="connsiteY28" fmla="*/ 2341128 h 3891357"/>
              <a:gd name="connsiteX29" fmla="*/ 907360 w 9085271"/>
              <a:gd name="connsiteY29" fmla="*/ 2226828 h 3891357"/>
              <a:gd name="connsiteX30" fmla="*/ 35823 w 9085271"/>
              <a:gd name="connsiteY30" fmla="*/ 2698315 h 3891357"/>
              <a:gd name="connsiteX31" fmla="*/ 31060 w 9085271"/>
              <a:gd name="connsiteY31" fmla="*/ 2464953 h 3891357"/>
              <a:gd name="connsiteX32" fmla="*/ 602560 w 9085271"/>
              <a:gd name="connsiteY32" fmla="*/ 2064903 h 3891357"/>
              <a:gd name="connsiteX33" fmla="*/ 7248 w 9085271"/>
              <a:gd name="connsiteY33" fmla="*/ 1879166 h 3891357"/>
              <a:gd name="connsiteX34" fmla="*/ 35822 w 9085271"/>
              <a:gd name="connsiteY34" fmla="*/ 1662471 h 3891357"/>
              <a:gd name="connsiteX35" fmla="*/ 288235 w 9085271"/>
              <a:gd name="connsiteY35" fmla="*/ 1741053 h 3891357"/>
              <a:gd name="connsiteX0" fmla="*/ 288235 w 9085271"/>
              <a:gd name="connsiteY0" fmla="*/ 1741053 h 3891357"/>
              <a:gd name="connsiteX1" fmla="*/ 1116062 w 9085271"/>
              <a:gd name="connsiteY1" fmla="*/ 1902092 h 3891357"/>
              <a:gd name="connsiteX2" fmla="*/ 1330214 w 9085271"/>
              <a:gd name="connsiteY2" fmla="*/ 1973477 h 3891357"/>
              <a:gd name="connsiteX3" fmla="*/ 1626408 w 9085271"/>
              <a:gd name="connsiteY3" fmla="*/ 1987322 h 3891357"/>
              <a:gd name="connsiteX4" fmla="*/ 1948879 w 9085271"/>
              <a:gd name="connsiteY4" fmla="*/ 1932686 h 3891357"/>
              <a:gd name="connsiteX5" fmla="*/ 3469585 w 9085271"/>
              <a:gd name="connsiteY5" fmla="*/ 1941078 h 3891357"/>
              <a:gd name="connsiteX6" fmla="*/ 5917510 w 9085271"/>
              <a:gd name="connsiteY6" fmla="*/ 1750578 h 3891357"/>
              <a:gd name="connsiteX7" fmla="*/ 7660585 w 9085271"/>
              <a:gd name="connsiteY7" fmla="*/ 1207653 h 3891357"/>
              <a:gd name="connsiteX8" fmla="*/ 8470210 w 9085271"/>
              <a:gd name="connsiteY8" fmla="*/ 293253 h 3891357"/>
              <a:gd name="connsiteX9" fmla="*/ 8994085 w 9085271"/>
              <a:gd name="connsiteY9" fmla="*/ 17028 h 3891357"/>
              <a:gd name="connsiteX10" fmla="*/ 9079810 w 9085271"/>
              <a:gd name="connsiteY10" fmla="*/ 702828 h 3891357"/>
              <a:gd name="connsiteX11" fmla="*/ 9079810 w 9085271"/>
              <a:gd name="connsiteY11" fmla="*/ 2798328 h 3891357"/>
              <a:gd name="connsiteX12" fmla="*/ 9079810 w 9085271"/>
              <a:gd name="connsiteY12" fmla="*/ 3484128 h 3891357"/>
              <a:gd name="connsiteX13" fmla="*/ 9003610 w 9085271"/>
              <a:gd name="connsiteY13" fmla="*/ 3827028 h 3891357"/>
              <a:gd name="connsiteX14" fmla="*/ 8203510 w 9085271"/>
              <a:gd name="connsiteY14" fmla="*/ 3846078 h 3891357"/>
              <a:gd name="connsiteX15" fmla="*/ 7041460 w 9085271"/>
              <a:gd name="connsiteY15" fmla="*/ 3798453 h 3891357"/>
              <a:gd name="connsiteX16" fmla="*/ 7251010 w 9085271"/>
              <a:gd name="connsiteY16" fmla="*/ 2541153 h 3891357"/>
              <a:gd name="connsiteX17" fmla="*/ 7260535 w 9085271"/>
              <a:gd name="connsiteY17" fmla="*/ 2312553 h 3891357"/>
              <a:gd name="connsiteX18" fmla="*/ 6841435 w 9085271"/>
              <a:gd name="connsiteY18" fmla="*/ 2198253 h 3891357"/>
              <a:gd name="connsiteX19" fmla="*/ 5641285 w 9085271"/>
              <a:gd name="connsiteY19" fmla="*/ 2274453 h 3891357"/>
              <a:gd name="connsiteX20" fmla="*/ 4774510 w 9085271"/>
              <a:gd name="connsiteY20" fmla="*/ 2322078 h 3891357"/>
              <a:gd name="connsiteX21" fmla="*/ 4155385 w 9085271"/>
              <a:gd name="connsiteY21" fmla="*/ 2817378 h 3891357"/>
              <a:gd name="connsiteX22" fmla="*/ 3193360 w 9085271"/>
              <a:gd name="connsiteY22" fmla="*/ 3693678 h 3891357"/>
              <a:gd name="connsiteX23" fmla="*/ 3014766 w 9085271"/>
              <a:gd name="connsiteY23" fmla="*/ 3874655 h 3891357"/>
              <a:gd name="connsiteX24" fmla="*/ 2612335 w 9085271"/>
              <a:gd name="connsiteY24" fmla="*/ 3862746 h 3891357"/>
              <a:gd name="connsiteX25" fmla="*/ 2859986 w 9085271"/>
              <a:gd name="connsiteY25" fmla="*/ 3607953 h 3891357"/>
              <a:gd name="connsiteX26" fmla="*/ 3669610 w 9085271"/>
              <a:gd name="connsiteY26" fmla="*/ 2865003 h 3891357"/>
              <a:gd name="connsiteX27" fmla="*/ 4002985 w 9085271"/>
              <a:gd name="connsiteY27" fmla="*/ 2474478 h 3891357"/>
              <a:gd name="connsiteX28" fmla="*/ 2659960 w 9085271"/>
              <a:gd name="connsiteY28" fmla="*/ 2341128 h 3891357"/>
              <a:gd name="connsiteX29" fmla="*/ 907360 w 9085271"/>
              <a:gd name="connsiteY29" fmla="*/ 2226828 h 3891357"/>
              <a:gd name="connsiteX30" fmla="*/ 35823 w 9085271"/>
              <a:gd name="connsiteY30" fmla="*/ 2698315 h 3891357"/>
              <a:gd name="connsiteX31" fmla="*/ 31060 w 9085271"/>
              <a:gd name="connsiteY31" fmla="*/ 2464953 h 3891357"/>
              <a:gd name="connsiteX32" fmla="*/ 602560 w 9085271"/>
              <a:gd name="connsiteY32" fmla="*/ 2064903 h 3891357"/>
              <a:gd name="connsiteX33" fmla="*/ 7248 w 9085271"/>
              <a:gd name="connsiteY33" fmla="*/ 1879166 h 3891357"/>
              <a:gd name="connsiteX34" fmla="*/ 35822 w 9085271"/>
              <a:gd name="connsiteY34" fmla="*/ 1662471 h 3891357"/>
              <a:gd name="connsiteX35" fmla="*/ 288235 w 9085271"/>
              <a:gd name="connsiteY35" fmla="*/ 1741053 h 3891357"/>
              <a:gd name="connsiteX0" fmla="*/ 288235 w 9085271"/>
              <a:gd name="connsiteY0" fmla="*/ 1741053 h 3891357"/>
              <a:gd name="connsiteX1" fmla="*/ 1116062 w 9085271"/>
              <a:gd name="connsiteY1" fmla="*/ 1902092 h 3891357"/>
              <a:gd name="connsiteX2" fmla="*/ 1320017 w 9085271"/>
              <a:gd name="connsiteY2" fmla="*/ 1987074 h 3891357"/>
              <a:gd name="connsiteX3" fmla="*/ 1626408 w 9085271"/>
              <a:gd name="connsiteY3" fmla="*/ 1987322 h 3891357"/>
              <a:gd name="connsiteX4" fmla="*/ 1948879 w 9085271"/>
              <a:gd name="connsiteY4" fmla="*/ 1932686 h 3891357"/>
              <a:gd name="connsiteX5" fmla="*/ 3469585 w 9085271"/>
              <a:gd name="connsiteY5" fmla="*/ 1941078 h 3891357"/>
              <a:gd name="connsiteX6" fmla="*/ 5917510 w 9085271"/>
              <a:gd name="connsiteY6" fmla="*/ 1750578 h 3891357"/>
              <a:gd name="connsiteX7" fmla="*/ 7660585 w 9085271"/>
              <a:gd name="connsiteY7" fmla="*/ 1207653 h 3891357"/>
              <a:gd name="connsiteX8" fmla="*/ 8470210 w 9085271"/>
              <a:gd name="connsiteY8" fmla="*/ 293253 h 3891357"/>
              <a:gd name="connsiteX9" fmla="*/ 8994085 w 9085271"/>
              <a:gd name="connsiteY9" fmla="*/ 17028 h 3891357"/>
              <a:gd name="connsiteX10" fmla="*/ 9079810 w 9085271"/>
              <a:gd name="connsiteY10" fmla="*/ 702828 h 3891357"/>
              <a:gd name="connsiteX11" fmla="*/ 9079810 w 9085271"/>
              <a:gd name="connsiteY11" fmla="*/ 2798328 h 3891357"/>
              <a:gd name="connsiteX12" fmla="*/ 9079810 w 9085271"/>
              <a:gd name="connsiteY12" fmla="*/ 3484128 h 3891357"/>
              <a:gd name="connsiteX13" fmla="*/ 9003610 w 9085271"/>
              <a:gd name="connsiteY13" fmla="*/ 3827028 h 3891357"/>
              <a:gd name="connsiteX14" fmla="*/ 8203510 w 9085271"/>
              <a:gd name="connsiteY14" fmla="*/ 3846078 h 3891357"/>
              <a:gd name="connsiteX15" fmla="*/ 7041460 w 9085271"/>
              <a:gd name="connsiteY15" fmla="*/ 3798453 h 3891357"/>
              <a:gd name="connsiteX16" fmla="*/ 7251010 w 9085271"/>
              <a:gd name="connsiteY16" fmla="*/ 2541153 h 3891357"/>
              <a:gd name="connsiteX17" fmla="*/ 7260535 w 9085271"/>
              <a:gd name="connsiteY17" fmla="*/ 2312553 h 3891357"/>
              <a:gd name="connsiteX18" fmla="*/ 6841435 w 9085271"/>
              <a:gd name="connsiteY18" fmla="*/ 2198253 h 3891357"/>
              <a:gd name="connsiteX19" fmla="*/ 5641285 w 9085271"/>
              <a:gd name="connsiteY19" fmla="*/ 2274453 h 3891357"/>
              <a:gd name="connsiteX20" fmla="*/ 4774510 w 9085271"/>
              <a:gd name="connsiteY20" fmla="*/ 2322078 h 3891357"/>
              <a:gd name="connsiteX21" fmla="*/ 4155385 w 9085271"/>
              <a:gd name="connsiteY21" fmla="*/ 2817378 h 3891357"/>
              <a:gd name="connsiteX22" fmla="*/ 3193360 w 9085271"/>
              <a:gd name="connsiteY22" fmla="*/ 3693678 h 3891357"/>
              <a:gd name="connsiteX23" fmla="*/ 3014766 w 9085271"/>
              <a:gd name="connsiteY23" fmla="*/ 3874655 h 3891357"/>
              <a:gd name="connsiteX24" fmla="*/ 2612335 w 9085271"/>
              <a:gd name="connsiteY24" fmla="*/ 3862746 h 3891357"/>
              <a:gd name="connsiteX25" fmla="*/ 2859986 w 9085271"/>
              <a:gd name="connsiteY25" fmla="*/ 3607953 h 3891357"/>
              <a:gd name="connsiteX26" fmla="*/ 3669610 w 9085271"/>
              <a:gd name="connsiteY26" fmla="*/ 2865003 h 3891357"/>
              <a:gd name="connsiteX27" fmla="*/ 4002985 w 9085271"/>
              <a:gd name="connsiteY27" fmla="*/ 2474478 h 3891357"/>
              <a:gd name="connsiteX28" fmla="*/ 2659960 w 9085271"/>
              <a:gd name="connsiteY28" fmla="*/ 2341128 h 3891357"/>
              <a:gd name="connsiteX29" fmla="*/ 907360 w 9085271"/>
              <a:gd name="connsiteY29" fmla="*/ 2226828 h 3891357"/>
              <a:gd name="connsiteX30" fmla="*/ 35823 w 9085271"/>
              <a:gd name="connsiteY30" fmla="*/ 2698315 h 3891357"/>
              <a:gd name="connsiteX31" fmla="*/ 31060 w 9085271"/>
              <a:gd name="connsiteY31" fmla="*/ 2464953 h 3891357"/>
              <a:gd name="connsiteX32" fmla="*/ 602560 w 9085271"/>
              <a:gd name="connsiteY32" fmla="*/ 2064903 h 3891357"/>
              <a:gd name="connsiteX33" fmla="*/ 7248 w 9085271"/>
              <a:gd name="connsiteY33" fmla="*/ 1879166 h 3891357"/>
              <a:gd name="connsiteX34" fmla="*/ 35822 w 9085271"/>
              <a:gd name="connsiteY34" fmla="*/ 1662471 h 3891357"/>
              <a:gd name="connsiteX35" fmla="*/ 288235 w 9085271"/>
              <a:gd name="connsiteY35" fmla="*/ 1741053 h 3891357"/>
              <a:gd name="connsiteX0" fmla="*/ 288235 w 9085271"/>
              <a:gd name="connsiteY0" fmla="*/ 1741053 h 3891357"/>
              <a:gd name="connsiteX1" fmla="*/ 1116062 w 9085271"/>
              <a:gd name="connsiteY1" fmla="*/ 1902092 h 3891357"/>
              <a:gd name="connsiteX2" fmla="*/ 1248632 w 9085271"/>
              <a:gd name="connsiteY2" fmla="*/ 1956481 h 3891357"/>
              <a:gd name="connsiteX3" fmla="*/ 1626408 w 9085271"/>
              <a:gd name="connsiteY3" fmla="*/ 1987322 h 3891357"/>
              <a:gd name="connsiteX4" fmla="*/ 1948879 w 9085271"/>
              <a:gd name="connsiteY4" fmla="*/ 1932686 h 3891357"/>
              <a:gd name="connsiteX5" fmla="*/ 3469585 w 9085271"/>
              <a:gd name="connsiteY5" fmla="*/ 1941078 h 3891357"/>
              <a:gd name="connsiteX6" fmla="*/ 5917510 w 9085271"/>
              <a:gd name="connsiteY6" fmla="*/ 1750578 h 3891357"/>
              <a:gd name="connsiteX7" fmla="*/ 7660585 w 9085271"/>
              <a:gd name="connsiteY7" fmla="*/ 1207653 h 3891357"/>
              <a:gd name="connsiteX8" fmla="*/ 8470210 w 9085271"/>
              <a:gd name="connsiteY8" fmla="*/ 293253 h 3891357"/>
              <a:gd name="connsiteX9" fmla="*/ 8994085 w 9085271"/>
              <a:gd name="connsiteY9" fmla="*/ 17028 h 3891357"/>
              <a:gd name="connsiteX10" fmla="*/ 9079810 w 9085271"/>
              <a:gd name="connsiteY10" fmla="*/ 702828 h 3891357"/>
              <a:gd name="connsiteX11" fmla="*/ 9079810 w 9085271"/>
              <a:gd name="connsiteY11" fmla="*/ 2798328 h 3891357"/>
              <a:gd name="connsiteX12" fmla="*/ 9079810 w 9085271"/>
              <a:gd name="connsiteY12" fmla="*/ 3484128 h 3891357"/>
              <a:gd name="connsiteX13" fmla="*/ 9003610 w 9085271"/>
              <a:gd name="connsiteY13" fmla="*/ 3827028 h 3891357"/>
              <a:gd name="connsiteX14" fmla="*/ 8203510 w 9085271"/>
              <a:gd name="connsiteY14" fmla="*/ 3846078 h 3891357"/>
              <a:gd name="connsiteX15" fmla="*/ 7041460 w 9085271"/>
              <a:gd name="connsiteY15" fmla="*/ 3798453 h 3891357"/>
              <a:gd name="connsiteX16" fmla="*/ 7251010 w 9085271"/>
              <a:gd name="connsiteY16" fmla="*/ 2541153 h 3891357"/>
              <a:gd name="connsiteX17" fmla="*/ 7260535 w 9085271"/>
              <a:gd name="connsiteY17" fmla="*/ 2312553 h 3891357"/>
              <a:gd name="connsiteX18" fmla="*/ 6841435 w 9085271"/>
              <a:gd name="connsiteY18" fmla="*/ 2198253 h 3891357"/>
              <a:gd name="connsiteX19" fmla="*/ 5641285 w 9085271"/>
              <a:gd name="connsiteY19" fmla="*/ 2274453 h 3891357"/>
              <a:gd name="connsiteX20" fmla="*/ 4774510 w 9085271"/>
              <a:gd name="connsiteY20" fmla="*/ 2322078 h 3891357"/>
              <a:gd name="connsiteX21" fmla="*/ 4155385 w 9085271"/>
              <a:gd name="connsiteY21" fmla="*/ 2817378 h 3891357"/>
              <a:gd name="connsiteX22" fmla="*/ 3193360 w 9085271"/>
              <a:gd name="connsiteY22" fmla="*/ 3693678 h 3891357"/>
              <a:gd name="connsiteX23" fmla="*/ 3014766 w 9085271"/>
              <a:gd name="connsiteY23" fmla="*/ 3874655 h 3891357"/>
              <a:gd name="connsiteX24" fmla="*/ 2612335 w 9085271"/>
              <a:gd name="connsiteY24" fmla="*/ 3862746 h 3891357"/>
              <a:gd name="connsiteX25" fmla="*/ 2859986 w 9085271"/>
              <a:gd name="connsiteY25" fmla="*/ 3607953 h 3891357"/>
              <a:gd name="connsiteX26" fmla="*/ 3669610 w 9085271"/>
              <a:gd name="connsiteY26" fmla="*/ 2865003 h 3891357"/>
              <a:gd name="connsiteX27" fmla="*/ 4002985 w 9085271"/>
              <a:gd name="connsiteY27" fmla="*/ 2474478 h 3891357"/>
              <a:gd name="connsiteX28" fmla="*/ 2659960 w 9085271"/>
              <a:gd name="connsiteY28" fmla="*/ 2341128 h 3891357"/>
              <a:gd name="connsiteX29" fmla="*/ 907360 w 9085271"/>
              <a:gd name="connsiteY29" fmla="*/ 2226828 h 3891357"/>
              <a:gd name="connsiteX30" fmla="*/ 35823 w 9085271"/>
              <a:gd name="connsiteY30" fmla="*/ 2698315 h 3891357"/>
              <a:gd name="connsiteX31" fmla="*/ 31060 w 9085271"/>
              <a:gd name="connsiteY31" fmla="*/ 2464953 h 3891357"/>
              <a:gd name="connsiteX32" fmla="*/ 602560 w 9085271"/>
              <a:gd name="connsiteY32" fmla="*/ 2064903 h 3891357"/>
              <a:gd name="connsiteX33" fmla="*/ 7248 w 9085271"/>
              <a:gd name="connsiteY33" fmla="*/ 1879166 h 3891357"/>
              <a:gd name="connsiteX34" fmla="*/ 35822 w 9085271"/>
              <a:gd name="connsiteY34" fmla="*/ 1662471 h 3891357"/>
              <a:gd name="connsiteX35" fmla="*/ 288235 w 9085271"/>
              <a:gd name="connsiteY35" fmla="*/ 1741053 h 3891357"/>
              <a:gd name="connsiteX0" fmla="*/ 288235 w 9085271"/>
              <a:gd name="connsiteY0" fmla="*/ 1741053 h 3891357"/>
              <a:gd name="connsiteX1" fmla="*/ 1116062 w 9085271"/>
              <a:gd name="connsiteY1" fmla="*/ 1902092 h 3891357"/>
              <a:gd name="connsiteX2" fmla="*/ 1248632 w 9085271"/>
              <a:gd name="connsiteY2" fmla="*/ 1956481 h 3891357"/>
              <a:gd name="connsiteX3" fmla="*/ 1626408 w 9085271"/>
              <a:gd name="connsiteY3" fmla="*/ 1987322 h 3891357"/>
              <a:gd name="connsiteX4" fmla="*/ 1948879 w 9085271"/>
              <a:gd name="connsiteY4" fmla="*/ 1932686 h 3891357"/>
              <a:gd name="connsiteX5" fmla="*/ 3469585 w 9085271"/>
              <a:gd name="connsiteY5" fmla="*/ 1941078 h 3891357"/>
              <a:gd name="connsiteX6" fmla="*/ 5917510 w 9085271"/>
              <a:gd name="connsiteY6" fmla="*/ 1750578 h 3891357"/>
              <a:gd name="connsiteX7" fmla="*/ 7660585 w 9085271"/>
              <a:gd name="connsiteY7" fmla="*/ 1207653 h 3891357"/>
              <a:gd name="connsiteX8" fmla="*/ 8470210 w 9085271"/>
              <a:gd name="connsiteY8" fmla="*/ 293253 h 3891357"/>
              <a:gd name="connsiteX9" fmla="*/ 8994085 w 9085271"/>
              <a:gd name="connsiteY9" fmla="*/ 17028 h 3891357"/>
              <a:gd name="connsiteX10" fmla="*/ 9079810 w 9085271"/>
              <a:gd name="connsiteY10" fmla="*/ 702828 h 3891357"/>
              <a:gd name="connsiteX11" fmla="*/ 9079810 w 9085271"/>
              <a:gd name="connsiteY11" fmla="*/ 2798328 h 3891357"/>
              <a:gd name="connsiteX12" fmla="*/ 9079810 w 9085271"/>
              <a:gd name="connsiteY12" fmla="*/ 3484128 h 3891357"/>
              <a:gd name="connsiteX13" fmla="*/ 9003610 w 9085271"/>
              <a:gd name="connsiteY13" fmla="*/ 3827028 h 3891357"/>
              <a:gd name="connsiteX14" fmla="*/ 8203510 w 9085271"/>
              <a:gd name="connsiteY14" fmla="*/ 3846078 h 3891357"/>
              <a:gd name="connsiteX15" fmla="*/ 7041460 w 9085271"/>
              <a:gd name="connsiteY15" fmla="*/ 3798453 h 3891357"/>
              <a:gd name="connsiteX16" fmla="*/ 7251010 w 9085271"/>
              <a:gd name="connsiteY16" fmla="*/ 2541153 h 3891357"/>
              <a:gd name="connsiteX17" fmla="*/ 7260535 w 9085271"/>
              <a:gd name="connsiteY17" fmla="*/ 2312553 h 3891357"/>
              <a:gd name="connsiteX18" fmla="*/ 6841435 w 9085271"/>
              <a:gd name="connsiteY18" fmla="*/ 2198253 h 3891357"/>
              <a:gd name="connsiteX19" fmla="*/ 5641285 w 9085271"/>
              <a:gd name="connsiteY19" fmla="*/ 2274453 h 3891357"/>
              <a:gd name="connsiteX20" fmla="*/ 4774510 w 9085271"/>
              <a:gd name="connsiteY20" fmla="*/ 2322078 h 3891357"/>
              <a:gd name="connsiteX21" fmla="*/ 4155385 w 9085271"/>
              <a:gd name="connsiteY21" fmla="*/ 2817378 h 3891357"/>
              <a:gd name="connsiteX22" fmla="*/ 3193360 w 9085271"/>
              <a:gd name="connsiteY22" fmla="*/ 3693678 h 3891357"/>
              <a:gd name="connsiteX23" fmla="*/ 3014766 w 9085271"/>
              <a:gd name="connsiteY23" fmla="*/ 3874655 h 3891357"/>
              <a:gd name="connsiteX24" fmla="*/ 2612335 w 9085271"/>
              <a:gd name="connsiteY24" fmla="*/ 3862746 h 3891357"/>
              <a:gd name="connsiteX25" fmla="*/ 2859986 w 9085271"/>
              <a:gd name="connsiteY25" fmla="*/ 3607953 h 3891357"/>
              <a:gd name="connsiteX26" fmla="*/ 3669610 w 9085271"/>
              <a:gd name="connsiteY26" fmla="*/ 2865003 h 3891357"/>
              <a:gd name="connsiteX27" fmla="*/ 4002985 w 9085271"/>
              <a:gd name="connsiteY27" fmla="*/ 2474478 h 3891357"/>
              <a:gd name="connsiteX28" fmla="*/ 2659960 w 9085271"/>
              <a:gd name="connsiteY28" fmla="*/ 2341128 h 3891357"/>
              <a:gd name="connsiteX29" fmla="*/ 907360 w 9085271"/>
              <a:gd name="connsiteY29" fmla="*/ 2226828 h 3891357"/>
              <a:gd name="connsiteX30" fmla="*/ 35823 w 9085271"/>
              <a:gd name="connsiteY30" fmla="*/ 2698315 h 3891357"/>
              <a:gd name="connsiteX31" fmla="*/ 31060 w 9085271"/>
              <a:gd name="connsiteY31" fmla="*/ 2464953 h 3891357"/>
              <a:gd name="connsiteX32" fmla="*/ 602560 w 9085271"/>
              <a:gd name="connsiteY32" fmla="*/ 2064903 h 3891357"/>
              <a:gd name="connsiteX33" fmla="*/ 7248 w 9085271"/>
              <a:gd name="connsiteY33" fmla="*/ 1879166 h 3891357"/>
              <a:gd name="connsiteX34" fmla="*/ 35822 w 9085271"/>
              <a:gd name="connsiteY34" fmla="*/ 1662471 h 3891357"/>
              <a:gd name="connsiteX35" fmla="*/ 288235 w 9085271"/>
              <a:gd name="connsiteY35" fmla="*/ 1741053 h 3891357"/>
              <a:gd name="connsiteX0" fmla="*/ 288235 w 9085271"/>
              <a:gd name="connsiteY0" fmla="*/ 1741053 h 3891357"/>
              <a:gd name="connsiteX1" fmla="*/ 1116062 w 9085271"/>
              <a:gd name="connsiteY1" fmla="*/ 1902092 h 3891357"/>
              <a:gd name="connsiteX2" fmla="*/ 1248632 w 9085271"/>
              <a:gd name="connsiteY2" fmla="*/ 1956481 h 3891357"/>
              <a:gd name="connsiteX3" fmla="*/ 1626408 w 9085271"/>
              <a:gd name="connsiteY3" fmla="*/ 1987322 h 3891357"/>
              <a:gd name="connsiteX4" fmla="*/ 1948879 w 9085271"/>
              <a:gd name="connsiteY4" fmla="*/ 1932686 h 3891357"/>
              <a:gd name="connsiteX5" fmla="*/ 3469585 w 9085271"/>
              <a:gd name="connsiteY5" fmla="*/ 1941078 h 3891357"/>
              <a:gd name="connsiteX6" fmla="*/ 5917510 w 9085271"/>
              <a:gd name="connsiteY6" fmla="*/ 1750578 h 3891357"/>
              <a:gd name="connsiteX7" fmla="*/ 7660585 w 9085271"/>
              <a:gd name="connsiteY7" fmla="*/ 1207653 h 3891357"/>
              <a:gd name="connsiteX8" fmla="*/ 8470210 w 9085271"/>
              <a:gd name="connsiteY8" fmla="*/ 293253 h 3891357"/>
              <a:gd name="connsiteX9" fmla="*/ 8994085 w 9085271"/>
              <a:gd name="connsiteY9" fmla="*/ 17028 h 3891357"/>
              <a:gd name="connsiteX10" fmla="*/ 9079810 w 9085271"/>
              <a:gd name="connsiteY10" fmla="*/ 702828 h 3891357"/>
              <a:gd name="connsiteX11" fmla="*/ 9079810 w 9085271"/>
              <a:gd name="connsiteY11" fmla="*/ 2798328 h 3891357"/>
              <a:gd name="connsiteX12" fmla="*/ 9079810 w 9085271"/>
              <a:gd name="connsiteY12" fmla="*/ 3484128 h 3891357"/>
              <a:gd name="connsiteX13" fmla="*/ 9003610 w 9085271"/>
              <a:gd name="connsiteY13" fmla="*/ 3827028 h 3891357"/>
              <a:gd name="connsiteX14" fmla="*/ 8203510 w 9085271"/>
              <a:gd name="connsiteY14" fmla="*/ 3846078 h 3891357"/>
              <a:gd name="connsiteX15" fmla="*/ 7041460 w 9085271"/>
              <a:gd name="connsiteY15" fmla="*/ 3798453 h 3891357"/>
              <a:gd name="connsiteX16" fmla="*/ 7251010 w 9085271"/>
              <a:gd name="connsiteY16" fmla="*/ 2541153 h 3891357"/>
              <a:gd name="connsiteX17" fmla="*/ 7260535 w 9085271"/>
              <a:gd name="connsiteY17" fmla="*/ 2312553 h 3891357"/>
              <a:gd name="connsiteX18" fmla="*/ 6841435 w 9085271"/>
              <a:gd name="connsiteY18" fmla="*/ 2198253 h 3891357"/>
              <a:gd name="connsiteX19" fmla="*/ 5641285 w 9085271"/>
              <a:gd name="connsiteY19" fmla="*/ 2274453 h 3891357"/>
              <a:gd name="connsiteX20" fmla="*/ 4774510 w 9085271"/>
              <a:gd name="connsiteY20" fmla="*/ 2322078 h 3891357"/>
              <a:gd name="connsiteX21" fmla="*/ 4155385 w 9085271"/>
              <a:gd name="connsiteY21" fmla="*/ 2817378 h 3891357"/>
              <a:gd name="connsiteX22" fmla="*/ 3193360 w 9085271"/>
              <a:gd name="connsiteY22" fmla="*/ 3693678 h 3891357"/>
              <a:gd name="connsiteX23" fmla="*/ 3014766 w 9085271"/>
              <a:gd name="connsiteY23" fmla="*/ 3874655 h 3891357"/>
              <a:gd name="connsiteX24" fmla="*/ 2612335 w 9085271"/>
              <a:gd name="connsiteY24" fmla="*/ 3862746 h 3891357"/>
              <a:gd name="connsiteX25" fmla="*/ 2859986 w 9085271"/>
              <a:gd name="connsiteY25" fmla="*/ 3607953 h 3891357"/>
              <a:gd name="connsiteX26" fmla="*/ 3669610 w 9085271"/>
              <a:gd name="connsiteY26" fmla="*/ 2865003 h 3891357"/>
              <a:gd name="connsiteX27" fmla="*/ 4002985 w 9085271"/>
              <a:gd name="connsiteY27" fmla="*/ 2474478 h 3891357"/>
              <a:gd name="connsiteX28" fmla="*/ 2659960 w 9085271"/>
              <a:gd name="connsiteY28" fmla="*/ 2341128 h 3891357"/>
              <a:gd name="connsiteX29" fmla="*/ 907360 w 9085271"/>
              <a:gd name="connsiteY29" fmla="*/ 2226828 h 3891357"/>
              <a:gd name="connsiteX30" fmla="*/ 35823 w 9085271"/>
              <a:gd name="connsiteY30" fmla="*/ 2698315 h 3891357"/>
              <a:gd name="connsiteX31" fmla="*/ 31060 w 9085271"/>
              <a:gd name="connsiteY31" fmla="*/ 2464953 h 3891357"/>
              <a:gd name="connsiteX32" fmla="*/ 602560 w 9085271"/>
              <a:gd name="connsiteY32" fmla="*/ 2064903 h 3891357"/>
              <a:gd name="connsiteX33" fmla="*/ 7248 w 9085271"/>
              <a:gd name="connsiteY33" fmla="*/ 1879166 h 3891357"/>
              <a:gd name="connsiteX34" fmla="*/ 35822 w 9085271"/>
              <a:gd name="connsiteY34" fmla="*/ 1662471 h 3891357"/>
              <a:gd name="connsiteX35" fmla="*/ 288235 w 9085271"/>
              <a:gd name="connsiteY35" fmla="*/ 1741053 h 3891357"/>
              <a:gd name="connsiteX0" fmla="*/ 288235 w 9085271"/>
              <a:gd name="connsiteY0" fmla="*/ 1741053 h 3891357"/>
              <a:gd name="connsiteX1" fmla="*/ 1078670 w 9085271"/>
              <a:gd name="connsiteY1" fmla="*/ 1885096 h 3891357"/>
              <a:gd name="connsiteX2" fmla="*/ 1248632 w 9085271"/>
              <a:gd name="connsiteY2" fmla="*/ 1956481 h 3891357"/>
              <a:gd name="connsiteX3" fmla="*/ 1626408 w 9085271"/>
              <a:gd name="connsiteY3" fmla="*/ 1987322 h 3891357"/>
              <a:gd name="connsiteX4" fmla="*/ 1948879 w 9085271"/>
              <a:gd name="connsiteY4" fmla="*/ 1932686 h 3891357"/>
              <a:gd name="connsiteX5" fmla="*/ 3469585 w 9085271"/>
              <a:gd name="connsiteY5" fmla="*/ 1941078 h 3891357"/>
              <a:gd name="connsiteX6" fmla="*/ 5917510 w 9085271"/>
              <a:gd name="connsiteY6" fmla="*/ 1750578 h 3891357"/>
              <a:gd name="connsiteX7" fmla="*/ 7660585 w 9085271"/>
              <a:gd name="connsiteY7" fmla="*/ 1207653 h 3891357"/>
              <a:gd name="connsiteX8" fmla="*/ 8470210 w 9085271"/>
              <a:gd name="connsiteY8" fmla="*/ 293253 h 3891357"/>
              <a:gd name="connsiteX9" fmla="*/ 8994085 w 9085271"/>
              <a:gd name="connsiteY9" fmla="*/ 17028 h 3891357"/>
              <a:gd name="connsiteX10" fmla="*/ 9079810 w 9085271"/>
              <a:gd name="connsiteY10" fmla="*/ 702828 h 3891357"/>
              <a:gd name="connsiteX11" fmla="*/ 9079810 w 9085271"/>
              <a:gd name="connsiteY11" fmla="*/ 2798328 h 3891357"/>
              <a:gd name="connsiteX12" fmla="*/ 9079810 w 9085271"/>
              <a:gd name="connsiteY12" fmla="*/ 3484128 h 3891357"/>
              <a:gd name="connsiteX13" fmla="*/ 9003610 w 9085271"/>
              <a:gd name="connsiteY13" fmla="*/ 3827028 h 3891357"/>
              <a:gd name="connsiteX14" fmla="*/ 8203510 w 9085271"/>
              <a:gd name="connsiteY14" fmla="*/ 3846078 h 3891357"/>
              <a:gd name="connsiteX15" fmla="*/ 7041460 w 9085271"/>
              <a:gd name="connsiteY15" fmla="*/ 3798453 h 3891357"/>
              <a:gd name="connsiteX16" fmla="*/ 7251010 w 9085271"/>
              <a:gd name="connsiteY16" fmla="*/ 2541153 h 3891357"/>
              <a:gd name="connsiteX17" fmla="*/ 7260535 w 9085271"/>
              <a:gd name="connsiteY17" fmla="*/ 2312553 h 3891357"/>
              <a:gd name="connsiteX18" fmla="*/ 6841435 w 9085271"/>
              <a:gd name="connsiteY18" fmla="*/ 2198253 h 3891357"/>
              <a:gd name="connsiteX19" fmla="*/ 5641285 w 9085271"/>
              <a:gd name="connsiteY19" fmla="*/ 2274453 h 3891357"/>
              <a:gd name="connsiteX20" fmla="*/ 4774510 w 9085271"/>
              <a:gd name="connsiteY20" fmla="*/ 2322078 h 3891357"/>
              <a:gd name="connsiteX21" fmla="*/ 4155385 w 9085271"/>
              <a:gd name="connsiteY21" fmla="*/ 2817378 h 3891357"/>
              <a:gd name="connsiteX22" fmla="*/ 3193360 w 9085271"/>
              <a:gd name="connsiteY22" fmla="*/ 3693678 h 3891357"/>
              <a:gd name="connsiteX23" fmla="*/ 3014766 w 9085271"/>
              <a:gd name="connsiteY23" fmla="*/ 3874655 h 3891357"/>
              <a:gd name="connsiteX24" fmla="*/ 2612335 w 9085271"/>
              <a:gd name="connsiteY24" fmla="*/ 3862746 h 3891357"/>
              <a:gd name="connsiteX25" fmla="*/ 2859986 w 9085271"/>
              <a:gd name="connsiteY25" fmla="*/ 3607953 h 3891357"/>
              <a:gd name="connsiteX26" fmla="*/ 3669610 w 9085271"/>
              <a:gd name="connsiteY26" fmla="*/ 2865003 h 3891357"/>
              <a:gd name="connsiteX27" fmla="*/ 4002985 w 9085271"/>
              <a:gd name="connsiteY27" fmla="*/ 2474478 h 3891357"/>
              <a:gd name="connsiteX28" fmla="*/ 2659960 w 9085271"/>
              <a:gd name="connsiteY28" fmla="*/ 2341128 h 3891357"/>
              <a:gd name="connsiteX29" fmla="*/ 907360 w 9085271"/>
              <a:gd name="connsiteY29" fmla="*/ 2226828 h 3891357"/>
              <a:gd name="connsiteX30" fmla="*/ 35823 w 9085271"/>
              <a:gd name="connsiteY30" fmla="*/ 2698315 h 3891357"/>
              <a:gd name="connsiteX31" fmla="*/ 31060 w 9085271"/>
              <a:gd name="connsiteY31" fmla="*/ 2464953 h 3891357"/>
              <a:gd name="connsiteX32" fmla="*/ 602560 w 9085271"/>
              <a:gd name="connsiteY32" fmla="*/ 2064903 h 3891357"/>
              <a:gd name="connsiteX33" fmla="*/ 7248 w 9085271"/>
              <a:gd name="connsiteY33" fmla="*/ 1879166 h 3891357"/>
              <a:gd name="connsiteX34" fmla="*/ 35822 w 9085271"/>
              <a:gd name="connsiteY34" fmla="*/ 1662471 h 3891357"/>
              <a:gd name="connsiteX35" fmla="*/ 288235 w 9085271"/>
              <a:gd name="connsiteY35" fmla="*/ 1741053 h 3891357"/>
              <a:gd name="connsiteX0" fmla="*/ 288235 w 9085271"/>
              <a:gd name="connsiteY0" fmla="*/ 1741053 h 3891357"/>
              <a:gd name="connsiteX1" fmla="*/ 1078670 w 9085271"/>
              <a:gd name="connsiteY1" fmla="*/ 1885096 h 3891357"/>
              <a:gd name="connsiteX2" fmla="*/ 1248632 w 9085271"/>
              <a:gd name="connsiteY2" fmla="*/ 1956481 h 3891357"/>
              <a:gd name="connsiteX3" fmla="*/ 1745382 w 9085271"/>
              <a:gd name="connsiteY3" fmla="*/ 1977124 h 3891357"/>
              <a:gd name="connsiteX4" fmla="*/ 1948879 w 9085271"/>
              <a:gd name="connsiteY4" fmla="*/ 1932686 h 3891357"/>
              <a:gd name="connsiteX5" fmla="*/ 3469585 w 9085271"/>
              <a:gd name="connsiteY5" fmla="*/ 1941078 h 3891357"/>
              <a:gd name="connsiteX6" fmla="*/ 5917510 w 9085271"/>
              <a:gd name="connsiteY6" fmla="*/ 1750578 h 3891357"/>
              <a:gd name="connsiteX7" fmla="*/ 7660585 w 9085271"/>
              <a:gd name="connsiteY7" fmla="*/ 1207653 h 3891357"/>
              <a:gd name="connsiteX8" fmla="*/ 8470210 w 9085271"/>
              <a:gd name="connsiteY8" fmla="*/ 293253 h 3891357"/>
              <a:gd name="connsiteX9" fmla="*/ 8994085 w 9085271"/>
              <a:gd name="connsiteY9" fmla="*/ 17028 h 3891357"/>
              <a:gd name="connsiteX10" fmla="*/ 9079810 w 9085271"/>
              <a:gd name="connsiteY10" fmla="*/ 702828 h 3891357"/>
              <a:gd name="connsiteX11" fmla="*/ 9079810 w 9085271"/>
              <a:gd name="connsiteY11" fmla="*/ 2798328 h 3891357"/>
              <a:gd name="connsiteX12" fmla="*/ 9079810 w 9085271"/>
              <a:gd name="connsiteY12" fmla="*/ 3484128 h 3891357"/>
              <a:gd name="connsiteX13" fmla="*/ 9003610 w 9085271"/>
              <a:gd name="connsiteY13" fmla="*/ 3827028 h 3891357"/>
              <a:gd name="connsiteX14" fmla="*/ 8203510 w 9085271"/>
              <a:gd name="connsiteY14" fmla="*/ 3846078 h 3891357"/>
              <a:gd name="connsiteX15" fmla="*/ 7041460 w 9085271"/>
              <a:gd name="connsiteY15" fmla="*/ 3798453 h 3891357"/>
              <a:gd name="connsiteX16" fmla="*/ 7251010 w 9085271"/>
              <a:gd name="connsiteY16" fmla="*/ 2541153 h 3891357"/>
              <a:gd name="connsiteX17" fmla="*/ 7260535 w 9085271"/>
              <a:gd name="connsiteY17" fmla="*/ 2312553 h 3891357"/>
              <a:gd name="connsiteX18" fmla="*/ 6841435 w 9085271"/>
              <a:gd name="connsiteY18" fmla="*/ 2198253 h 3891357"/>
              <a:gd name="connsiteX19" fmla="*/ 5641285 w 9085271"/>
              <a:gd name="connsiteY19" fmla="*/ 2274453 h 3891357"/>
              <a:gd name="connsiteX20" fmla="*/ 4774510 w 9085271"/>
              <a:gd name="connsiteY20" fmla="*/ 2322078 h 3891357"/>
              <a:gd name="connsiteX21" fmla="*/ 4155385 w 9085271"/>
              <a:gd name="connsiteY21" fmla="*/ 2817378 h 3891357"/>
              <a:gd name="connsiteX22" fmla="*/ 3193360 w 9085271"/>
              <a:gd name="connsiteY22" fmla="*/ 3693678 h 3891357"/>
              <a:gd name="connsiteX23" fmla="*/ 3014766 w 9085271"/>
              <a:gd name="connsiteY23" fmla="*/ 3874655 h 3891357"/>
              <a:gd name="connsiteX24" fmla="*/ 2612335 w 9085271"/>
              <a:gd name="connsiteY24" fmla="*/ 3862746 h 3891357"/>
              <a:gd name="connsiteX25" fmla="*/ 2859986 w 9085271"/>
              <a:gd name="connsiteY25" fmla="*/ 3607953 h 3891357"/>
              <a:gd name="connsiteX26" fmla="*/ 3669610 w 9085271"/>
              <a:gd name="connsiteY26" fmla="*/ 2865003 h 3891357"/>
              <a:gd name="connsiteX27" fmla="*/ 4002985 w 9085271"/>
              <a:gd name="connsiteY27" fmla="*/ 2474478 h 3891357"/>
              <a:gd name="connsiteX28" fmla="*/ 2659960 w 9085271"/>
              <a:gd name="connsiteY28" fmla="*/ 2341128 h 3891357"/>
              <a:gd name="connsiteX29" fmla="*/ 907360 w 9085271"/>
              <a:gd name="connsiteY29" fmla="*/ 2226828 h 3891357"/>
              <a:gd name="connsiteX30" fmla="*/ 35823 w 9085271"/>
              <a:gd name="connsiteY30" fmla="*/ 2698315 h 3891357"/>
              <a:gd name="connsiteX31" fmla="*/ 31060 w 9085271"/>
              <a:gd name="connsiteY31" fmla="*/ 2464953 h 3891357"/>
              <a:gd name="connsiteX32" fmla="*/ 602560 w 9085271"/>
              <a:gd name="connsiteY32" fmla="*/ 2064903 h 3891357"/>
              <a:gd name="connsiteX33" fmla="*/ 7248 w 9085271"/>
              <a:gd name="connsiteY33" fmla="*/ 1879166 h 3891357"/>
              <a:gd name="connsiteX34" fmla="*/ 35822 w 9085271"/>
              <a:gd name="connsiteY34" fmla="*/ 1662471 h 3891357"/>
              <a:gd name="connsiteX35" fmla="*/ 288235 w 9085271"/>
              <a:gd name="connsiteY35" fmla="*/ 1741053 h 38913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9085271" h="3891357">
                <a:moveTo>
                  <a:pt x="288235" y="1741053"/>
                </a:moveTo>
                <a:cubicBezTo>
                  <a:pt x="462043" y="1778157"/>
                  <a:pt x="875470" y="1848583"/>
                  <a:pt x="1078670" y="1885096"/>
                </a:cubicBezTo>
                <a:cubicBezTo>
                  <a:pt x="1239869" y="1940264"/>
                  <a:pt x="1172072" y="1937177"/>
                  <a:pt x="1248632" y="1956481"/>
                </a:cubicBezTo>
                <a:cubicBezTo>
                  <a:pt x="1314994" y="1979184"/>
                  <a:pt x="1628674" y="1981090"/>
                  <a:pt x="1745382" y="1977124"/>
                </a:cubicBezTo>
                <a:cubicBezTo>
                  <a:pt x="1862090" y="1973158"/>
                  <a:pt x="1858669" y="1960789"/>
                  <a:pt x="1948879" y="1932686"/>
                </a:cubicBezTo>
                <a:cubicBezTo>
                  <a:pt x="2266839" y="1924979"/>
                  <a:pt x="2808146" y="1971429"/>
                  <a:pt x="3469585" y="1941078"/>
                </a:cubicBezTo>
                <a:cubicBezTo>
                  <a:pt x="4131024" y="1910727"/>
                  <a:pt x="5219010" y="1872816"/>
                  <a:pt x="5917510" y="1750578"/>
                </a:cubicBezTo>
                <a:cubicBezTo>
                  <a:pt x="6616010" y="1628340"/>
                  <a:pt x="7235135" y="1450540"/>
                  <a:pt x="7660585" y="1207653"/>
                </a:cubicBezTo>
                <a:cubicBezTo>
                  <a:pt x="8086035" y="964766"/>
                  <a:pt x="8247960" y="491690"/>
                  <a:pt x="8470210" y="293253"/>
                </a:cubicBezTo>
                <a:cubicBezTo>
                  <a:pt x="8692460" y="94816"/>
                  <a:pt x="8892485" y="-51235"/>
                  <a:pt x="8994085" y="17028"/>
                </a:cubicBezTo>
                <a:cubicBezTo>
                  <a:pt x="9095685" y="85291"/>
                  <a:pt x="9078223" y="242453"/>
                  <a:pt x="9079810" y="702828"/>
                </a:cubicBezTo>
                <a:cubicBezTo>
                  <a:pt x="9081398" y="1163203"/>
                  <a:pt x="9081398" y="2334778"/>
                  <a:pt x="9079810" y="2798328"/>
                </a:cubicBezTo>
                <a:cubicBezTo>
                  <a:pt x="9078223" y="3261878"/>
                  <a:pt x="9092510" y="3312678"/>
                  <a:pt x="9079810" y="3484128"/>
                </a:cubicBezTo>
                <a:cubicBezTo>
                  <a:pt x="9067110" y="3655578"/>
                  <a:pt x="9132197" y="3820678"/>
                  <a:pt x="9003610" y="3827028"/>
                </a:cubicBezTo>
                <a:cubicBezTo>
                  <a:pt x="8875023" y="3833378"/>
                  <a:pt x="8530535" y="3850841"/>
                  <a:pt x="8203510" y="3846078"/>
                </a:cubicBezTo>
                <a:cubicBezTo>
                  <a:pt x="7876485" y="3841316"/>
                  <a:pt x="7095435" y="3892115"/>
                  <a:pt x="7041460" y="3798453"/>
                </a:cubicBezTo>
                <a:cubicBezTo>
                  <a:pt x="6987485" y="3704791"/>
                  <a:pt x="7214497" y="2788803"/>
                  <a:pt x="7251010" y="2541153"/>
                </a:cubicBezTo>
                <a:cubicBezTo>
                  <a:pt x="7287523" y="2293503"/>
                  <a:pt x="7328797" y="2369703"/>
                  <a:pt x="7260535" y="2312553"/>
                </a:cubicBezTo>
                <a:cubicBezTo>
                  <a:pt x="7192273" y="2255403"/>
                  <a:pt x="7111310" y="2204603"/>
                  <a:pt x="6841435" y="2198253"/>
                </a:cubicBezTo>
                <a:cubicBezTo>
                  <a:pt x="6571560" y="2191903"/>
                  <a:pt x="5985772" y="2253816"/>
                  <a:pt x="5641285" y="2274453"/>
                </a:cubicBezTo>
                <a:cubicBezTo>
                  <a:pt x="5296798" y="2295090"/>
                  <a:pt x="5022160" y="2231591"/>
                  <a:pt x="4774510" y="2322078"/>
                </a:cubicBezTo>
                <a:cubicBezTo>
                  <a:pt x="4526860" y="2412565"/>
                  <a:pt x="4418910" y="2588778"/>
                  <a:pt x="4155385" y="2817378"/>
                </a:cubicBezTo>
                <a:cubicBezTo>
                  <a:pt x="3891860" y="3045978"/>
                  <a:pt x="3383463" y="3517465"/>
                  <a:pt x="3193360" y="3693678"/>
                </a:cubicBezTo>
                <a:cubicBezTo>
                  <a:pt x="3003257" y="3869891"/>
                  <a:pt x="3094141" y="3858780"/>
                  <a:pt x="3014766" y="3874655"/>
                </a:cubicBezTo>
                <a:cubicBezTo>
                  <a:pt x="2935391" y="3890530"/>
                  <a:pt x="2638132" y="3907196"/>
                  <a:pt x="2612335" y="3862746"/>
                </a:cubicBezTo>
                <a:cubicBezTo>
                  <a:pt x="2586538" y="3818296"/>
                  <a:pt x="2691711" y="3763528"/>
                  <a:pt x="2859986" y="3607953"/>
                </a:cubicBezTo>
                <a:cubicBezTo>
                  <a:pt x="3028261" y="3452378"/>
                  <a:pt x="3479110" y="3053915"/>
                  <a:pt x="3669610" y="2865003"/>
                </a:cubicBezTo>
                <a:cubicBezTo>
                  <a:pt x="3860110" y="2676091"/>
                  <a:pt x="4171260" y="2561791"/>
                  <a:pt x="4002985" y="2474478"/>
                </a:cubicBezTo>
                <a:cubicBezTo>
                  <a:pt x="3834710" y="2387166"/>
                  <a:pt x="3175898" y="2382403"/>
                  <a:pt x="2659960" y="2341128"/>
                </a:cubicBezTo>
                <a:cubicBezTo>
                  <a:pt x="2144023" y="2299853"/>
                  <a:pt x="1344716" y="2167297"/>
                  <a:pt x="907360" y="2226828"/>
                </a:cubicBezTo>
                <a:cubicBezTo>
                  <a:pt x="470004" y="2286359"/>
                  <a:pt x="67573" y="2696728"/>
                  <a:pt x="35823" y="2698315"/>
                </a:cubicBezTo>
                <a:cubicBezTo>
                  <a:pt x="4073" y="2699902"/>
                  <a:pt x="19948" y="2491940"/>
                  <a:pt x="31060" y="2464953"/>
                </a:cubicBezTo>
                <a:cubicBezTo>
                  <a:pt x="42172" y="2437966"/>
                  <a:pt x="606529" y="2162534"/>
                  <a:pt x="602560" y="2064903"/>
                </a:cubicBezTo>
                <a:cubicBezTo>
                  <a:pt x="598591" y="1967272"/>
                  <a:pt x="24710" y="1845828"/>
                  <a:pt x="7248" y="1879166"/>
                </a:cubicBezTo>
                <a:cubicBezTo>
                  <a:pt x="-10214" y="1864879"/>
                  <a:pt x="5660" y="1678347"/>
                  <a:pt x="35822" y="1662471"/>
                </a:cubicBezTo>
                <a:cubicBezTo>
                  <a:pt x="65984" y="1646595"/>
                  <a:pt x="114427" y="1703949"/>
                  <a:pt x="288235" y="1741053"/>
                </a:cubicBezTo>
                <a:close/>
              </a:path>
            </a:pathLst>
          </a:cu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</a:pPr>
            <a:endParaRPr lang="cs-CZ" sz="1800">
              <a:solidFill>
                <a:prstClr val="white"/>
              </a:solidFill>
              <a:latin typeface="Trebuchet MS"/>
            </a:endParaRPr>
          </a:p>
        </p:txBody>
      </p:sp>
      <p:sp>
        <p:nvSpPr>
          <p:cNvPr id="23" name="TextovéPole 22"/>
          <p:cNvSpPr txBox="1"/>
          <p:nvPr/>
        </p:nvSpPr>
        <p:spPr>
          <a:xfrm>
            <a:off x="4439816" y="4943444"/>
            <a:ext cx="188665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r>
              <a:rPr lang="cs-CZ" sz="1800" dirty="0">
                <a:solidFill>
                  <a:prstClr val="white"/>
                </a:solidFill>
                <a:latin typeface="Trebuchet MS"/>
              </a:rPr>
              <a:t>dendrit</a:t>
            </a:r>
          </a:p>
        </p:txBody>
      </p:sp>
      <p:sp>
        <p:nvSpPr>
          <p:cNvPr id="25" name="TextovéPole 24"/>
          <p:cNvSpPr txBox="1"/>
          <p:nvPr/>
        </p:nvSpPr>
        <p:spPr>
          <a:xfrm>
            <a:off x="8904312" y="6093297"/>
            <a:ext cx="1526618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r>
              <a:rPr lang="cs-CZ" sz="1800" b="1" dirty="0">
                <a:solidFill>
                  <a:prstClr val="white"/>
                </a:solidFill>
                <a:latin typeface="Trebuchet MS"/>
              </a:rPr>
              <a:t>Tělo neuronu</a:t>
            </a:r>
          </a:p>
        </p:txBody>
      </p:sp>
      <p:sp>
        <p:nvSpPr>
          <p:cNvPr id="19" name="Volný tvar 18"/>
          <p:cNvSpPr>
            <a:spLocks noChangeAspect="1"/>
          </p:cNvSpPr>
          <p:nvPr/>
        </p:nvSpPr>
        <p:spPr>
          <a:xfrm flipH="1" flipV="1">
            <a:off x="3467330" y="4363240"/>
            <a:ext cx="1122185" cy="402167"/>
          </a:xfrm>
          <a:custGeom>
            <a:avLst/>
            <a:gdLst>
              <a:gd name="connsiteX0" fmla="*/ 0 w 2796363"/>
              <a:gd name="connsiteY0" fmla="*/ 1033854 h 1059431"/>
              <a:gd name="connsiteX1" fmla="*/ 404037 w 2796363"/>
              <a:gd name="connsiteY1" fmla="*/ 1033854 h 1059431"/>
              <a:gd name="connsiteX2" fmla="*/ 584791 w 2796363"/>
              <a:gd name="connsiteY2" fmla="*/ 768040 h 1059431"/>
              <a:gd name="connsiteX3" fmla="*/ 744279 w 2796363"/>
              <a:gd name="connsiteY3" fmla="*/ 108821 h 1059431"/>
              <a:gd name="connsiteX4" fmla="*/ 967563 w 2796363"/>
              <a:gd name="connsiteY4" fmla="*/ 34393 h 1059431"/>
              <a:gd name="connsiteX5" fmla="*/ 1329070 w 2796363"/>
              <a:gd name="connsiteY5" fmla="*/ 459696 h 1059431"/>
              <a:gd name="connsiteX6" fmla="*/ 1860698 w 2796363"/>
              <a:gd name="connsiteY6" fmla="*/ 853100 h 1059431"/>
              <a:gd name="connsiteX7" fmla="*/ 2317898 w 2796363"/>
              <a:gd name="connsiteY7" fmla="*/ 980691 h 1059431"/>
              <a:gd name="connsiteX8" fmla="*/ 2796363 w 2796363"/>
              <a:gd name="connsiteY8" fmla="*/ 991324 h 1059431"/>
              <a:gd name="connsiteX0" fmla="*/ 0 w 2796363"/>
              <a:gd name="connsiteY0" fmla="*/ 1033854 h 1059431"/>
              <a:gd name="connsiteX1" fmla="*/ 404037 w 2796363"/>
              <a:gd name="connsiteY1" fmla="*/ 1033854 h 1059431"/>
              <a:gd name="connsiteX2" fmla="*/ 584791 w 2796363"/>
              <a:gd name="connsiteY2" fmla="*/ 768040 h 1059431"/>
              <a:gd name="connsiteX3" fmla="*/ 744279 w 2796363"/>
              <a:gd name="connsiteY3" fmla="*/ 108821 h 1059431"/>
              <a:gd name="connsiteX4" fmla="*/ 967563 w 2796363"/>
              <a:gd name="connsiteY4" fmla="*/ 34393 h 1059431"/>
              <a:gd name="connsiteX5" fmla="*/ 1329070 w 2796363"/>
              <a:gd name="connsiteY5" fmla="*/ 459696 h 1059431"/>
              <a:gd name="connsiteX6" fmla="*/ 1860698 w 2796363"/>
              <a:gd name="connsiteY6" fmla="*/ 853100 h 1059431"/>
              <a:gd name="connsiteX7" fmla="*/ 2317898 w 2796363"/>
              <a:gd name="connsiteY7" fmla="*/ 980691 h 1059431"/>
              <a:gd name="connsiteX8" fmla="*/ 2796363 w 2796363"/>
              <a:gd name="connsiteY8" fmla="*/ 991324 h 1059431"/>
              <a:gd name="connsiteX0" fmla="*/ 0 w 2796363"/>
              <a:gd name="connsiteY0" fmla="*/ 1033854 h 1044310"/>
              <a:gd name="connsiteX1" fmla="*/ 404037 w 2796363"/>
              <a:gd name="connsiteY1" fmla="*/ 998136 h 1044310"/>
              <a:gd name="connsiteX2" fmla="*/ 584791 w 2796363"/>
              <a:gd name="connsiteY2" fmla="*/ 768040 h 1044310"/>
              <a:gd name="connsiteX3" fmla="*/ 744279 w 2796363"/>
              <a:gd name="connsiteY3" fmla="*/ 108821 h 1044310"/>
              <a:gd name="connsiteX4" fmla="*/ 967563 w 2796363"/>
              <a:gd name="connsiteY4" fmla="*/ 34393 h 1044310"/>
              <a:gd name="connsiteX5" fmla="*/ 1329070 w 2796363"/>
              <a:gd name="connsiteY5" fmla="*/ 459696 h 1044310"/>
              <a:gd name="connsiteX6" fmla="*/ 1860698 w 2796363"/>
              <a:gd name="connsiteY6" fmla="*/ 853100 h 1044310"/>
              <a:gd name="connsiteX7" fmla="*/ 2317898 w 2796363"/>
              <a:gd name="connsiteY7" fmla="*/ 980691 h 1044310"/>
              <a:gd name="connsiteX8" fmla="*/ 2796363 w 2796363"/>
              <a:gd name="connsiteY8" fmla="*/ 991324 h 1044310"/>
              <a:gd name="connsiteX0" fmla="*/ 0 w 2782075"/>
              <a:gd name="connsiteY0" fmla="*/ 983848 h 1015359"/>
              <a:gd name="connsiteX1" fmla="*/ 389749 w 2782075"/>
              <a:gd name="connsiteY1" fmla="*/ 998136 h 1015359"/>
              <a:gd name="connsiteX2" fmla="*/ 570503 w 2782075"/>
              <a:gd name="connsiteY2" fmla="*/ 768040 h 1015359"/>
              <a:gd name="connsiteX3" fmla="*/ 729991 w 2782075"/>
              <a:gd name="connsiteY3" fmla="*/ 108821 h 1015359"/>
              <a:gd name="connsiteX4" fmla="*/ 953275 w 2782075"/>
              <a:gd name="connsiteY4" fmla="*/ 34393 h 1015359"/>
              <a:gd name="connsiteX5" fmla="*/ 1314782 w 2782075"/>
              <a:gd name="connsiteY5" fmla="*/ 459696 h 1015359"/>
              <a:gd name="connsiteX6" fmla="*/ 1846410 w 2782075"/>
              <a:gd name="connsiteY6" fmla="*/ 853100 h 1015359"/>
              <a:gd name="connsiteX7" fmla="*/ 2303610 w 2782075"/>
              <a:gd name="connsiteY7" fmla="*/ 980691 h 1015359"/>
              <a:gd name="connsiteX8" fmla="*/ 2782075 w 2782075"/>
              <a:gd name="connsiteY8" fmla="*/ 991324 h 1015359"/>
              <a:gd name="connsiteX0" fmla="*/ 0 w 2782075"/>
              <a:gd name="connsiteY0" fmla="*/ 983848 h 997036"/>
              <a:gd name="connsiteX1" fmla="*/ 408799 w 2782075"/>
              <a:gd name="connsiteY1" fmla="*/ 962418 h 997036"/>
              <a:gd name="connsiteX2" fmla="*/ 570503 w 2782075"/>
              <a:gd name="connsiteY2" fmla="*/ 768040 h 997036"/>
              <a:gd name="connsiteX3" fmla="*/ 729991 w 2782075"/>
              <a:gd name="connsiteY3" fmla="*/ 108821 h 997036"/>
              <a:gd name="connsiteX4" fmla="*/ 953275 w 2782075"/>
              <a:gd name="connsiteY4" fmla="*/ 34393 h 997036"/>
              <a:gd name="connsiteX5" fmla="*/ 1314782 w 2782075"/>
              <a:gd name="connsiteY5" fmla="*/ 459696 h 997036"/>
              <a:gd name="connsiteX6" fmla="*/ 1846410 w 2782075"/>
              <a:gd name="connsiteY6" fmla="*/ 853100 h 997036"/>
              <a:gd name="connsiteX7" fmla="*/ 2303610 w 2782075"/>
              <a:gd name="connsiteY7" fmla="*/ 980691 h 997036"/>
              <a:gd name="connsiteX8" fmla="*/ 2782075 w 2782075"/>
              <a:gd name="connsiteY8" fmla="*/ 991324 h 9970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782075" h="997036">
                <a:moveTo>
                  <a:pt x="0" y="983848"/>
                </a:moveTo>
                <a:cubicBezTo>
                  <a:pt x="153286" y="1005999"/>
                  <a:pt x="313715" y="998386"/>
                  <a:pt x="408799" y="962418"/>
                </a:cubicBezTo>
                <a:cubicBezTo>
                  <a:pt x="503883" y="926450"/>
                  <a:pt x="516971" y="910306"/>
                  <a:pt x="570503" y="768040"/>
                </a:cubicBezTo>
                <a:cubicBezTo>
                  <a:pt x="624035" y="625774"/>
                  <a:pt x="666196" y="231095"/>
                  <a:pt x="729991" y="108821"/>
                </a:cubicBezTo>
                <a:cubicBezTo>
                  <a:pt x="793786" y="-13453"/>
                  <a:pt x="855810" y="-24086"/>
                  <a:pt x="953275" y="34393"/>
                </a:cubicBezTo>
                <a:cubicBezTo>
                  <a:pt x="1050740" y="92872"/>
                  <a:pt x="1165926" y="323245"/>
                  <a:pt x="1314782" y="459696"/>
                </a:cubicBezTo>
                <a:cubicBezTo>
                  <a:pt x="1463638" y="596147"/>
                  <a:pt x="1628442" y="745003"/>
                  <a:pt x="1846410" y="853100"/>
                </a:cubicBezTo>
                <a:cubicBezTo>
                  <a:pt x="2064378" y="961197"/>
                  <a:pt x="2147666" y="957654"/>
                  <a:pt x="2303610" y="980691"/>
                </a:cubicBezTo>
                <a:cubicBezTo>
                  <a:pt x="2459554" y="1003728"/>
                  <a:pt x="2620814" y="997526"/>
                  <a:pt x="2782075" y="991324"/>
                </a:cubicBezTo>
              </a:path>
            </a:pathLst>
          </a:custGeom>
          <a:noFill/>
          <a:ln w="28575"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</a:pPr>
            <a:endParaRPr lang="cs-CZ" sz="1600">
              <a:solidFill>
                <a:prstClr val="white"/>
              </a:solidFill>
              <a:latin typeface="Trebuchet MS"/>
            </a:endParaRPr>
          </a:p>
        </p:txBody>
      </p:sp>
      <p:sp>
        <p:nvSpPr>
          <p:cNvPr id="20" name="Volný tvar 19"/>
          <p:cNvSpPr>
            <a:spLocks noChangeAspect="1"/>
          </p:cNvSpPr>
          <p:nvPr/>
        </p:nvSpPr>
        <p:spPr>
          <a:xfrm flipH="1" flipV="1">
            <a:off x="4818672" y="4362196"/>
            <a:ext cx="771516" cy="276495"/>
          </a:xfrm>
          <a:custGeom>
            <a:avLst/>
            <a:gdLst>
              <a:gd name="connsiteX0" fmla="*/ 0 w 2796363"/>
              <a:gd name="connsiteY0" fmla="*/ 1033854 h 1059431"/>
              <a:gd name="connsiteX1" fmla="*/ 404037 w 2796363"/>
              <a:gd name="connsiteY1" fmla="*/ 1033854 h 1059431"/>
              <a:gd name="connsiteX2" fmla="*/ 584791 w 2796363"/>
              <a:gd name="connsiteY2" fmla="*/ 768040 h 1059431"/>
              <a:gd name="connsiteX3" fmla="*/ 744279 w 2796363"/>
              <a:gd name="connsiteY3" fmla="*/ 108821 h 1059431"/>
              <a:gd name="connsiteX4" fmla="*/ 967563 w 2796363"/>
              <a:gd name="connsiteY4" fmla="*/ 34393 h 1059431"/>
              <a:gd name="connsiteX5" fmla="*/ 1329070 w 2796363"/>
              <a:gd name="connsiteY5" fmla="*/ 459696 h 1059431"/>
              <a:gd name="connsiteX6" fmla="*/ 1860698 w 2796363"/>
              <a:gd name="connsiteY6" fmla="*/ 853100 h 1059431"/>
              <a:gd name="connsiteX7" fmla="*/ 2317898 w 2796363"/>
              <a:gd name="connsiteY7" fmla="*/ 980691 h 1059431"/>
              <a:gd name="connsiteX8" fmla="*/ 2796363 w 2796363"/>
              <a:gd name="connsiteY8" fmla="*/ 991324 h 1059431"/>
              <a:gd name="connsiteX0" fmla="*/ 0 w 2796363"/>
              <a:gd name="connsiteY0" fmla="*/ 1033854 h 1059431"/>
              <a:gd name="connsiteX1" fmla="*/ 404037 w 2796363"/>
              <a:gd name="connsiteY1" fmla="*/ 1033854 h 1059431"/>
              <a:gd name="connsiteX2" fmla="*/ 584791 w 2796363"/>
              <a:gd name="connsiteY2" fmla="*/ 768040 h 1059431"/>
              <a:gd name="connsiteX3" fmla="*/ 744279 w 2796363"/>
              <a:gd name="connsiteY3" fmla="*/ 108821 h 1059431"/>
              <a:gd name="connsiteX4" fmla="*/ 967563 w 2796363"/>
              <a:gd name="connsiteY4" fmla="*/ 34393 h 1059431"/>
              <a:gd name="connsiteX5" fmla="*/ 1329070 w 2796363"/>
              <a:gd name="connsiteY5" fmla="*/ 459696 h 1059431"/>
              <a:gd name="connsiteX6" fmla="*/ 1860698 w 2796363"/>
              <a:gd name="connsiteY6" fmla="*/ 853100 h 1059431"/>
              <a:gd name="connsiteX7" fmla="*/ 2317898 w 2796363"/>
              <a:gd name="connsiteY7" fmla="*/ 980691 h 1059431"/>
              <a:gd name="connsiteX8" fmla="*/ 2796363 w 2796363"/>
              <a:gd name="connsiteY8" fmla="*/ 991324 h 1059431"/>
              <a:gd name="connsiteX0" fmla="*/ 0 w 2796363"/>
              <a:gd name="connsiteY0" fmla="*/ 1033854 h 1044310"/>
              <a:gd name="connsiteX1" fmla="*/ 404037 w 2796363"/>
              <a:gd name="connsiteY1" fmla="*/ 998136 h 1044310"/>
              <a:gd name="connsiteX2" fmla="*/ 584791 w 2796363"/>
              <a:gd name="connsiteY2" fmla="*/ 768040 h 1044310"/>
              <a:gd name="connsiteX3" fmla="*/ 744279 w 2796363"/>
              <a:gd name="connsiteY3" fmla="*/ 108821 h 1044310"/>
              <a:gd name="connsiteX4" fmla="*/ 967563 w 2796363"/>
              <a:gd name="connsiteY4" fmla="*/ 34393 h 1044310"/>
              <a:gd name="connsiteX5" fmla="*/ 1329070 w 2796363"/>
              <a:gd name="connsiteY5" fmla="*/ 459696 h 1044310"/>
              <a:gd name="connsiteX6" fmla="*/ 1860698 w 2796363"/>
              <a:gd name="connsiteY6" fmla="*/ 853100 h 1044310"/>
              <a:gd name="connsiteX7" fmla="*/ 2317898 w 2796363"/>
              <a:gd name="connsiteY7" fmla="*/ 980691 h 1044310"/>
              <a:gd name="connsiteX8" fmla="*/ 2796363 w 2796363"/>
              <a:gd name="connsiteY8" fmla="*/ 991324 h 1044310"/>
              <a:gd name="connsiteX0" fmla="*/ 0 w 2782075"/>
              <a:gd name="connsiteY0" fmla="*/ 983848 h 1015359"/>
              <a:gd name="connsiteX1" fmla="*/ 389749 w 2782075"/>
              <a:gd name="connsiteY1" fmla="*/ 998136 h 1015359"/>
              <a:gd name="connsiteX2" fmla="*/ 570503 w 2782075"/>
              <a:gd name="connsiteY2" fmla="*/ 768040 h 1015359"/>
              <a:gd name="connsiteX3" fmla="*/ 729991 w 2782075"/>
              <a:gd name="connsiteY3" fmla="*/ 108821 h 1015359"/>
              <a:gd name="connsiteX4" fmla="*/ 953275 w 2782075"/>
              <a:gd name="connsiteY4" fmla="*/ 34393 h 1015359"/>
              <a:gd name="connsiteX5" fmla="*/ 1314782 w 2782075"/>
              <a:gd name="connsiteY5" fmla="*/ 459696 h 1015359"/>
              <a:gd name="connsiteX6" fmla="*/ 1846410 w 2782075"/>
              <a:gd name="connsiteY6" fmla="*/ 853100 h 1015359"/>
              <a:gd name="connsiteX7" fmla="*/ 2303610 w 2782075"/>
              <a:gd name="connsiteY7" fmla="*/ 980691 h 1015359"/>
              <a:gd name="connsiteX8" fmla="*/ 2782075 w 2782075"/>
              <a:gd name="connsiteY8" fmla="*/ 991324 h 1015359"/>
              <a:gd name="connsiteX0" fmla="*/ 0 w 2782075"/>
              <a:gd name="connsiteY0" fmla="*/ 983848 h 997036"/>
              <a:gd name="connsiteX1" fmla="*/ 408799 w 2782075"/>
              <a:gd name="connsiteY1" fmla="*/ 962418 h 997036"/>
              <a:gd name="connsiteX2" fmla="*/ 570503 w 2782075"/>
              <a:gd name="connsiteY2" fmla="*/ 768040 h 997036"/>
              <a:gd name="connsiteX3" fmla="*/ 729991 w 2782075"/>
              <a:gd name="connsiteY3" fmla="*/ 108821 h 997036"/>
              <a:gd name="connsiteX4" fmla="*/ 953275 w 2782075"/>
              <a:gd name="connsiteY4" fmla="*/ 34393 h 997036"/>
              <a:gd name="connsiteX5" fmla="*/ 1314782 w 2782075"/>
              <a:gd name="connsiteY5" fmla="*/ 459696 h 997036"/>
              <a:gd name="connsiteX6" fmla="*/ 1846410 w 2782075"/>
              <a:gd name="connsiteY6" fmla="*/ 853100 h 997036"/>
              <a:gd name="connsiteX7" fmla="*/ 2303610 w 2782075"/>
              <a:gd name="connsiteY7" fmla="*/ 980691 h 997036"/>
              <a:gd name="connsiteX8" fmla="*/ 2782075 w 2782075"/>
              <a:gd name="connsiteY8" fmla="*/ 991324 h 9970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782075" h="997036">
                <a:moveTo>
                  <a:pt x="0" y="983848"/>
                </a:moveTo>
                <a:cubicBezTo>
                  <a:pt x="153286" y="1005999"/>
                  <a:pt x="313715" y="998386"/>
                  <a:pt x="408799" y="962418"/>
                </a:cubicBezTo>
                <a:cubicBezTo>
                  <a:pt x="503883" y="926450"/>
                  <a:pt x="516971" y="910306"/>
                  <a:pt x="570503" y="768040"/>
                </a:cubicBezTo>
                <a:cubicBezTo>
                  <a:pt x="624035" y="625774"/>
                  <a:pt x="666196" y="231095"/>
                  <a:pt x="729991" y="108821"/>
                </a:cubicBezTo>
                <a:cubicBezTo>
                  <a:pt x="793786" y="-13453"/>
                  <a:pt x="855810" y="-24086"/>
                  <a:pt x="953275" y="34393"/>
                </a:cubicBezTo>
                <a:cubicBezTo>
                  <a:pt x="1050740" y="92872"/>
                  <a:pt x="1165926" y="323245"/>
                  <a:pt x="1314782" y="459696"/>
                </a:cubicBezTo>
                <a:cubicBezTo>
                  <a:pt x="1463638" y="596147"/>
                  <a:pt x="1628442" y="745003"/>
                  <a:pt x="1846410" y="853100"/>
                </a:cubicBezTo>
                <a:cubicBezTo>
                  <a:pt x="2064378" y="961197"/>
                  <a:pt x="2147666" y="957654"/>
                  <a:pt x="2303610" y="980691"/>
                </a:cubicBezTo>
                <a:cubicBezTo>
                  <a:pt x="2459554" y="1003728"/>
                  <a:pt x="2620814" y="997526"/>
                  <a:pt x="2782075" y="991324"/>
                </a:cubicBezTo>
              </a:path>
            </a:pathLst>
          </a:custGeom>
          <a:noFill/>
          <a:ln w="28575"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</a:pPr>
            <a:endParaRPr lang="cs-CZ" sz="1600">
              <a:solidFill>
                <a:prstClr val="white"/>
              </a:solidFill>
              <a:latin typeface="Trebuchet MS"/>
            </a:endParaRPr>
          </a:p>
        </p:txBody>
      </p:sp>
      <p:sp>
        <p:nvSpPr>
          <p:cNvPr id="21" name="Volný tvar 20"/>
          <p:cNvSpPr>
            <a:spLocks noChangeAspect="1"/>
          </p:cNvSpPr>
          <p:nvPr/>
        </p:nvSpPr>
        <p:spPr>
          <a:xfrm flipH="1" flipV="1">
            <a:off x="5807969" y="4375773"/>
            <a:ext cx="607101" cy="217572"/>
          </a:xfrm>
          <a:custGeom>
            <a:avLst/>
            <a:gdLst>
              <a:gd name="connsiteX0" fmla="*/ 0 w 2796363"/>
              <a:gd name="connsiteY0" fmla="*/ 1033854 h 1059431"/>
              <a:gd name="connsiteX1" fmla="*/ 404037 w 2796363"/>
              <a:gd name="connsiteY1" fmla="*/ 1033854 h 1059431"/>
              <a:gd name="connsiteX2" fmla="*/ 584791 w 2796363"/>
              <a:gd name="connsiteY2" fmla="*/ 768040 h 1059431"/>
              <a:gd name="connsiteX3" fmla="*/ 744279 w 2796363"/>
              <a:gd name="connsiteY3" fmla="*/ 108821 h 1059431"/>
              <a:gd name="connsiteX4" fmla="*/ 967563 w 2796363"/>
              <a:gd name="connsiteY4" fmla="*/ 34393 h 1059431"/>
              <a:gd name="connsiteX5" fmla="*/ 1329070 w 2796363"/>
              <a:gd name="connsiteY5" fmla="*/ 459696 h 1059431"/>
              <a:gd name="connsiteX6" fmla="*/ 1860698 w 2796363"/>
              <a:gd name="connsiteY6" fmla="*/ 853100 h 1059431"/>
              <a:gd name="connsiteX7" fmla="*/ 2317898 w 2796363"/>
              <a:gd name="connsiteY7" fmla="*/ 980691 h 1059431"/>
              <a:gd name="connsiteX8" fmla="*/ 2796363 w 2796363"/>
              <a:gd name="connsiteY8" fmla="*/ 991324 h 1059431"/>
              <a:gd name="connsiteX0" fmla="*/ 0 w 2796363"/>
              <a:gd name="connsiteY0" fmla="*/ 1033854 h 1059431"/>
              <a:gd name="connsiteX1" fmla="*/ 404037 w 2796363"/>
              <a:gd name="connsiteY1" fmla="*/ 1033854 h 1059431"/>
              <a:gd name="connsiteX2" fmla="*/ 584791 w 2796363"/>
              <a:gd name="connsiteY2" fmla="*/ 768040 h 1059431"/>
              <a:gd name="connsiteX3" fmla="*/ 744279 w 2796363"/>
              <a:gd name="connsiteY3" fmla="*/ 108821 h 1059431"/>
              <a:gd name="connsiteX4" fmla="*/ 967563 w 2796363"/>
              <a:gd name="connsiteY4" fmla="*/ 34393 h 1059431"/>
              <a:gd name="connsiteX5" fmla="*/ 1329070 w 2796363"/>
              <a:gd name="connsiteY5" fmla="*/ 459696 h 1059431"/>
              <a:gd name="connsiteX6" fmla="*/ 1860698 w 2796363"/>
              <a:gd name="connsiteY6" fmla="*/ 853100 h 1059431"/>
              <a:gd name="connsiteX7" fmla="*/ 2317898 w 2796363"/>
              <a:gd name="connsiteY7" fmla="*/ 980691 h 1059431"/>
              <a:gd name="connsiteX8" fmla="*/ 2796363 w 2796363"/>
              <a:gd name="connsiteY8" fmla="*/ 991324 h 1059431"/>
              <a:gd name="connsiteX0" fmla="*/ 0 w 2796363"/>
              <a:gd name="connsiteY0" fmla="*/ 1033854 h 1044310"/>
              <a:gd name="connsiteX1" fmla="*/ 404037 w 2796363"/>
              <a:gd name="connsiteY1" fmla="*/ 998136 h 1044310"/>
              <a:gd name="connsiteX2" fmla="*/ 584791 w 2796363"/>
              <a:gd name="connsiteY2" fmla="*/ 768040 h 1044310"/>
              <a:gd name="connsiteX3" fmla="*/ 744279 w 2796363"/>
              <a:gd name="connsiteY3" fmla="*/ 108821 h 1044310"/>
              <a:gd name="connsiteX4" fmla="*/ 967563 w 2796363"/>
              <a:gd name="connsiteY4" fmla="*/ 34393 h 1044310"/>
              <a:gd name="connsiteX5" fmla="*/ 1329070 w 2796363"/>
              <a:gd name="connsiteY5" fmla="*/ 459696 h 1044310"/>
              <a:gd name="connsiteX6" fmla="*/ 1860698 w 2796363"/>
              <a:gd name="connsiteY6" fmla="*/ 853100 h 1044310"/>
              <a:gd name="connsiteX7" fmla="*/ 2317898 w 2796363"/>
              <a:gd name="connsiteY7" fmla="*/ 980691 h 1044310"/>
              <a:gd name="connsiteX8" fmla="*/ 2796363 w 2796363"/>
              <a:gd name="connsiteY8" fmla="*/ 991324 h 1044310"/>
              <a:gd name="connsiteX0" fmla="*/ 0 w 2782075"/>
              <a:gd name="connsiteY0" fmla="*/ 983848 h 1015359"/>
              <a:gd name="connsiteX1" fmla="*/ 389749 w 2782075"/>
              <a:gd name="connsiteY1" fmla="*/ 998136 h 1015359"/>
              <a:gd name="connsiteX2" fmla="*/ 570503 w 2782075"/>
              <a:gd name="connsiteY2" fmla="*/ 768040 h 1015359"/>
              <a:gd name="connsiteX3" fmla="*/ 729991 w 2782075"/>
              <a:gd name="connsiteY3" fmla="*/ 108821 h 1015359"/>
              <a:gd name="connsiteX4" fmla="*/ 953275 w 2782075"/>
              <a:gd name="connsiteY4" fmla="*/ 34393 h 1015359"/>
              <a:gd name="connsiteX5" fmla="*/ 1314782 w 2782075"/>
              <a:gd name="connsiteY5" fmla="*/ 459696 h 1015359"/>
              <a:gd name="connsiteX6" fmla="*/ 1846410 w 2782075"/>
              <a:gd name="connsiteY6" fmla="*/ 853100 h 1015359"/>
              <a:gd name="connsiteX7" fmla="*/ 2303610 w 2782075"/>
              <a:gd name="connsiteY7" fmla="*/ 980691 h 1015359"/>
              <a:gd name="connsiteX8" fmla="*/ 2782075 w 2782075"/>
              <a:gd name="connsiteY8" fmla="*/ 991324 h 1015359"/>
              <a:gd name="connsiteX0" fmla="*/ 0 w 2782075"/>
              <a:gd name="connsiteY0" fmla="*/ 983848 h 997036"/>
              <a:gd name="connsiteX1" fmla="*/ 408799 w 2782075"/>
              <a:gd name="connsiteY1" fmla="*/ 962418 h 997036"/>
              <a:gd name="connsiteX2" fmla="*/ 570503 w 2782075"/>
              <a:gd name="connsiteY2" fmla="*/ 768040 h 997036"/>
              <a:gd name="connsiteX3" fmla="*/ 729991 w 2782075"/>
              <a:gd name="connsiteY3" fmla="*/ 108821 h 997036"/>
              <a:gd name="connsiteX4" fmla="*/ 953275 w 2782075"/>
              <a:gd name="connsiteY4" fmla="*/ 34393 h 997036"/>
              <a:gd name="connsiteX5" fmla="*/ 1314782 w 2782075"/>
              <a:gd name="connsiteY5" fmla="*/ 459696 h 997036"/>
              <a:gd name="connsiteX6" fmla="*/ 1846410 w 2782075"/>
              <a:gd name="connsiteY6" fmla="*/ 853100 h 997036"/>
              <a:gd name="connsiteX7" fmla="*/ 2303610 w 2782075"/>
              <a:gd name="connsiteY7" fmla="*/ 980691 h 997036"/>
              <a:gd name="connsiteX8" fmla="*/ 2782075 w 2782075"/>
              <a:gd name="connsiteY8" fmla="*/ 991324 h 9970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782075" h="997036">
                <a:moveTo>
                  <a:pt x="0" y="983848"/>
                </a:moveTo>
                <a:cubicBezTo>
                  <a:pt x="153286" y="1005999"/>
                  <a:pt x="313715" y="998386"/>
                  <a:pt x="408799" y="962418"/>
                </a:cubicBezTo>
                <a:cubicBezTo>
                  <a:pt x="503883" y="926450"/>
                  <a:pt x="516971" y="910306"/>
                  <a:pt x="570503" y="768040"/>
                </a:cubicBezTo>
                <a:cubicBezTo>
                  <a:pt x="624035" y="625774"/>
                  <a:pt x="666196" y="231095"/>
                  <a:pt x="729991" y="108821"/>
                </a:cubicBezTo>
                <a:cubicBezTo>
                  <a:pt x="793786" y="-13453"/>
                  <a:pt x="855810" y="-24086"/>
                  <a:pt x="953275" y="34393"/>
                </a:cubicBezTo>
                <a:cubicBezTo>
                  <a:pt x="1050740" y="92872"/>
                  <a:pt x="1165926" y="323245"/>
                  <a:pt x="1314782" y="459696"/>
                </a:cubicBezTo>
                <a:cubicBezTo>
                  <a:pt x="1463638" y="596147"/>
                  <a:pt x="1628442" y="745003"/>
                  <a:pt x="1846410" y="853100"/>
                </a:cubicBezTo>
                <a:cubicBezTo>
                  <a:pt x="2064378" y="961197"/>
                  <a:pt x="2147666" y="957654"/>
                  <a:pt x="2303610" y="980691"/>
                </a:cubicBezTo>
                <a:cubicBezTo>
                  <a:pt x="2459554" y="1003728"/>
                  <a:pt x="2620814" y="997526"/>
                  <a:pt x="2782075" y="991324"/>
                </a:cubicBezTo>
              </a:path>
            </a:pathLst>
          </a:custGeom>
          <a:noFill/>
          <a:ln w="28575"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</a:pPr>
            <a:endParaRPr lang="cs-CZ" sz="1600">
              <a:solidFill>
                <a:prstClr val="white"/>
              </a:solidFill>
              <a:latin typeface="Trebuchet MS"/>
            </a:endParaRPr>
          </a:p>
        </p:txBody>
      </p:sp>
      <p:sp>
        <p:nvSpPr>
          <p:cNvPr id="34" name="TextovéPole 33"/>
          <p:cNvSpPr txBox="1"/>
          <p:nvPr/>
        </p:nvSpPr>
        <p:spPr>
          <a:xfrm>
            <a:off x="4213136" y="3798332"/>
            <a:ext cx="318966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r>
              <a:rPr lang="cs-CZ" sz="1800" dirty="0">
                <a:solidFill>
                  <a:prstClr val="black"/>
                </a:solidFill>
                <a:latin typeface="Trebuchet MS"/>
              </a:rPr>
              <a:t>IPSP šířící se po dendritu</a:t>
            </a:r>
          </a:p>
        </p:txBody>
      </p:sp>
      <p:grpSp>
        <p:nvGrpSpPr>
          <p:cNvPr id="5" name="Skupina 4"/>
          <p:cNvGrpSpPr/>
          <p:nvPr/>
        </p:nvGrpSpPr>
        <p:grpSpPr>
          <a:xfrm>
            <a:off x="1878807" y="2665539"/>
            <a:ext cx="2467689" cy="2208403"/>
            <a:chOff x="354806" y="2665538"/>
            <a:chExt cx="2467689" cy="2208403"/>
          </a:xfrm>
        </p:grpSpPr>
        <p:grpSp>
          <p:nvGrpSpPr>
            <p:cNvPr id="9" name="Skupina 8"/>
            <p:cNvGrpSpPr/>
            <p:nvPr/>
          </p:nvGrpSpPr>
          <p:grpSpPr>
            <a:xfrm rot="171859">
              <a:off x="1277441" y="3182449"/>
              <a:ext cx="679151" cy="1691492"/>
              <a:chOff x="6218627" y="-164582"/>
              <a:chExt cx="633009" cy="1794063"/>
            </a:xfrm>
            <a:solidFill>
              <a:schemeClr val="accent2">
                <a:lumMod val="60000"/>
                <a:lumOff val="40000"/>
              </a:schemeClr>
            </a:solidFill>
          </p:grpSpPr>
          <p:sp>
            <p:nvSpPr>
              <p:cNvPr id="16" name="Volný tvar 15"/>
              <p:cNvSpPr/>
              <p:nvPr/>
            </p:nvSpPr>
            <p:spPr>
              <a:xfrm>
                <a:off x="6219153" y="-138350"/>
                <a:ext cx="622841" cy="1765132"/>
              </a:xfrm>
              <a:custGeom>
                <a:avLst/>
                <a:gdLst>
                  <a:gd name="connsiteX0" fmla="*/ 214436 w 627154"/>
                  <a:gd name="connsiteY0" fmla="*/ 19061 h 582586"/>
                  <a:gd name="connsiteX1" fmla="*/ 214436 w 627154"/>
                  <a:gd name="connsiteY1" fmla="*/ 327405 h 582586"/>
                  <a:gd name="connsiteX2" fmla="*/ 86845 w 627154"/>
                  <a:gd name="connsiteY2" fmla="*/ 444363 h 582586"/>
                  <a:gd name="connsiteX3" fmla="*/ 23050 w 627154"/>
                  <a:gd name="connsiteY3" fmla="*/ 465628 h 582586"/>
                  <a:gd name="connsiteX4" fmla="*/ 23050 w 627154"/>
                  <a:gd name="connsiteY4" fmla="*/ 561321 h 582586"/>
                  <a:gd name="connsiteX5" fmla="*/ 299496 w 627154"/>
                  <a:gd name="connsiteY5" fmla="*/ 582586 h 582586"/>
                  <a:gd name="connsiteX6" fmla="*/ 586575 w 627154"/>
                  <a:gd name="connsiteY6" fmla="*/ 561321 h 582586"/>
                  <a:gd name="connsiteX7" fmla="*/ 618473 w 627154"/>
                  <a:gd name="connsiteY7" fmla="*/ 540056 h 582586"/>
                  <a:gd name="connsiteX8" fmla="*/ 522780 w 627154"/>
                  <a:gd name="connsiteY8" fmla="*/ 454996 h 582586"/>
                  <a:gd name="connsiteX9" fmla="*/ 352659 w 627154"/>
                  <a:gd name="connsiteY9" fmla="*/ 338038 h 582586"/>
                  <a:gd name="connsiteX10" fmla="*/ 310129 w 627154"/>
                  <a:gd name="connsiteY10" fmla="*/ 61591 h 582586"/>
                  <a:gd name="connsiteX11" fmla="*/ 214436 w 627154"/>
                  <a:gd name="connsiteY11" fmla="*/ 19061 h 582586"/>
                  <a:gd name="connsiteX0" fmla="*/ 214436 w 625293"/>
                  <a:gd name="connsiteY0" fmla="*/ 19061 h 582586"/>
                  <a:gd name="connsiteX1" fmla="*/ 214436 w 625293"/>
                  <a:gd name="connsiteY1" fmla="*/ 327405 h 582586"/>
                  <a:gd name="connsiteX2" fmla="*/ 86845 w 625293"/>
                  <a:gd name="connsiteY2" fmla="*/ 444363 h 582586"/>
                  <a:gd name="connsiteX3" fmla="*/ 23050 w 625293"/>
                  <a:gd name="connsiteY3" fmla="*/ 465628 h 582586"/>
                  <a:gd name="connsiteX4" fmla="*/ 23050 w 625293"/>
                  <a:gd name="connsiteY4" fmla="*/ 561321 h 582586"/>
                  <a:gd name="connsiteX5" fmla="*/ 299496 w 625293"/>
                  <a:gd name="connsiteY5" fmla="*/ 582586 h 582586"/>
                  <a:gd name="connsiteX6" fmla="*/ 586575 w 625293"/>
                  <a:gd name="connsiteY6" fmla="*/ 561321 h 582586"/>
                  <a:gd name="connsiteX7" fmla="*/ 618473 w 625293"/>
                  <a:gd name="connsiteY7" fmla="*/ 540056 h 582586"/>
                  <a:gd name="connsiteX8" fmla="*/ 548974 w 625293"/>
                  <a:gd name="connsiteY8" fmla="*/ 433565 h 582586"/>
                  <a:gd name="connsiteX9" fmla="*/ 352659 w 625293"/>
                  <a:gd name="connsiteY9" fmla="*/ 338038 h 582586"/>
                  <a:gd name="connsiteX10" fmla="*/ 310129 w 625293"/>
                  <a:gd name="connsiteY10" fmla="*/ 61591 h 582586"/>
                  <a:gd name="connsiteX11" fmla="*/ 214436 w 625293"/>
                  <a:gd name="connsiteY11" fmla="*/ 19061 h 582586"/>
                  <a:gd name="connsiteX0" fmla="*/ 214436 w 623733"/>
                  <a:gd name="connsiteY0" fmla="*/ 19061 h 582586"/>
                  <a:gd name="connsiteX1" fmla="*/ 214436 w 623733"/>
                  <a:gd name="connsiteY1" fmla="*/ 327405 h 582586"/>
                  <a:gd name="connsiteX2" fmla="*/ 86845 w 623733"/>
                  <a:gd name="connsiteY2" fmla="*/ 444363 h 582586"/>
                  <a:gd name="connsiteX3" fmla="*/ 23050 w 623733"/>
                  <a:gd name="connsiteY3" fmla="*/ 465628 h 582586"/>
                  <a:gd name="connsiteX4" fmla="*/ 23050 w 623733"/>
                  <a:gd name="connsiteY4" fmla="*/ 561321 h 582586"/>
                  <a:gd name="connsiteX5" fmla="*/ 299496 w 623733"/>
                  <a:gd name="connsiteY5" fmla="*/ 582586 h 582586"/>
                  <a:gd name="connsiteX6" fmla="*/ 586575 w 623733"/>
                  <a:gd name="connsiteY6" fmla="*/ 561321 h 582586"/>
                  <a:gd name="connsiteX7" fmla="*/ 616091 w 623733"/>
                  <a:gd name="connsiteY7" fmla="*/ 509100 h 582586"/>
                  <a:gd name="connsiteX8" fmla="*/ 548974 w 623733"/>
                  <a:gd name="connsiteY8" fmla="*/ 433565 h 582586"/>
                  <a:gd name="connsiteX9" fmla="*/ 352659 w 623733"/>
                  <a:gd name="connsiteY9" fmla="*/ 338038 h 582586"/>
                  <a:gd name="connsiteX10" fmla="*/ 310129 w 623733"/>
                  <a:gd name="connsiteY10" fmla="*/ 61591 h 582586"/>
                  <a:gd name="connsiteX11" fmla="*/ 214436 w 623733"/>
                  <a:gd name="connsiteY11" fmla="*/ 19061 h 582586"/>
                  <a:gd name="connsiteX0" fmla="*/ 215398 w 624695"/>
                  <a:gd name="connsiteY0" fmla="*/ 19061 h 582586"/>
                  <a:gd name="connsiteX1" fmla="*/ 215398 w 624695"/>
                  <a:gd name="connsiteY1" fmla="*/ 327405 h 582586"/>
                  <a:gd name="connsiteX2" fmla="*/ 109239 w 624695"/>
                  <a:gd name="connsiteY2" fmla="*/ 437219 h 582586"/>
                  <a:gd name="connsiteX3" fmla="*/ 24012 w 624695"/>
                  <a:gd name="connsiteY3" fmla="*/ 465628 h 582586"/>
                  <a:gd name="connsiteX4" fmla="*/ 24012 w 624695"/>
                  <a:gd name="connsiteY4" fmla="*/ 561321 h 582586"/>
                  <a:gd name="connsiteX5" fmla="*/ 300458 w 624695"/>
                  <a:gd name="connsiteY5" fmla="*/ 582586 h 582586"/>
                  <a:gd name="connsiteX6" fmla="*/ 587537 w 624695"/>
                  <a:gd name="connsiteY6" fmla="*/ 561321 h 582586"/>
                  <a:gd name="connsiteX7" fmla="*/ 617053 w 624695"/>
                  <a:gd name="connsiteY7" fmla="*/ 509100 h 582586"/>
                  <a:gd name="connsiteX8" fmla="*/ 549936 w 624695"/>
                  <a:gd name="connsiteY8" fmla="*/ 433565 h 582586"/>
                  <a:gd name="connsiteX9" fmla="*/ 353621 w 624695"/>
                  <a:gd name="connsiteY9" fmla="*/ 338038 h 582586"/>
                  <a:gd name="connsiteX10" fmla="*/ 311091 w 624695"/>
                  <a:gd name="connsiteY10" fmla="*/ 61591 h 582586"/>
                  <a:gd name="connsiteX11" fmla="*/ 215398 w 624695"/>
                  <a:gd name="connsiteY11" fmla="*/ 19061 h 582586"/>
                  <a:gd name="connsiteX0" fmla="*/ 213545 w 622842"/>
                  <a:gd name="connsiteY0" fmla="*/ 19061 h 582586"/>
                  <a:gd name="connsiteX1" fmla="*/ 213545 w 622842"/>
                  <a:gd name="connsiteY1" fmla="*/ 327405 h 582586"/>
                  <a:gd name="connsiteX2" fmla="*/ 107386 w 622842"/>
                  <a:gd name="connsiteY2" fmla="*/ 437219 h 582586"/>
                  <a:gd name="connsiteX3" fmla="*/ 26921 w 622842"/>
                  <a:gd name="connsiteY3" fmla="*/ 479916 h 582586"/>
                  <a:gd name="connsiteX4" fmla="*/ 22159 w 622842"/>
                  <a:gd name="connsiteY4" fmla="*/ 561321 h 582586"/>
                  <a:gd name="connsiteX5" fmla="*/ 298605 w 622842"/>
                  <a:gd name="connsiteY5" fmla="*/ 582586 h 582586"/>
                  <a:gd name="connsiteX6" fmla="*/ 585684 w 622842"/>
                  <a:gd name="connsiteY6" fmla="*/ 561321 h 582586"/>
                  <a:gd name="connsiteX7" fmla="*/ 615200 w 622842"/>
                  <a:gd name="connsiteY7" fmla="*/ 509100 h 582586"/>
                  <a:gd name="connsiteX8" fmla="*/ 548083 w 622842"/>
                  <a:gd name="connsiteY8" fmla="*/ 433565 h 582586"/>
                  <a:gd name="connsiteX9" fmla="*/ 351768 w 622842"/>
                  <a:gd name="connsiteY9" fmla="*/ 338038 h 582586"/>
                  <a:gd name="connsiteX10" fmla="*/ 309238 w 622842"/>
                  <a:gd name="connsiteY10" fmla="*/ 61591 h 582586"/>
                  <a:gd name="connsiteX11" fmla="*/ 213545 w 622842"/>
                  <a:gd name="connsiteY11" fmla="*/ 19061 h 582586"/>
                  <a:gd name="connsiteX0" fmla="*/ 213545 w 622842"/>
                  <a:gd name="connsiteY0" fmla="*/ 27533 h 591058"/>
                  <a:gd name="connsiteX1" fmla="*/ 213545 w 622842"/>
                  <a:gd name="connsiteY1" fmla="*/ 335877 h 591058"/>
                  <a:gd name="connsiteX2" fmla="*/ 107386 w 622842"/>
                  <a:gd name="connsiteY2" fmla="*/ 445691 h 591058"/>
                  <a:gd name="connsiteX3" fmla="*/ 26921 w 622842"/>
                  <a:gd name="connsiteY3" fmla="*/ 488388 h 591058"/>
                  <a:gd name="connsiteX4" fmla="*/ 22159 w 622842"/>
                  <a:gd name="connsiteY4" fmla="*/ 569793 h 591058"/>
                  <a:gd name="connsiteX5" fmla="*/ 298605 w 622842"/>
                  <a:gd name="connsiteY5" fmla="*/ 591058 h 591058"/>
                  <a:gd name="connsiteX6" fmla="*/ 585684 w 622842"/>
                  <a:gd name="connsiteY6" fmla="*/ 569793 h 591058"/>
                  <a:gd name="connsiteX7" fmla="*/ 615200 w 622842"/>
                  <a:gd name="connsiteY7" fmla="*/ 517572 h 591058"/>
                  <a:gd name="connsiteX8" fmla="*/ 548083 w 622842"/>
                  <a:gd name="connsiteY8" fmla="*/ 442037 h 591058"/>
                  <a:gd name="connsiteX9" fmla="*/ 351768 w 622842"/>
                  <a:gd name="connsiteY9" fmla="*/ 346510 h 591058"/>
                  <a:gd name="connsiteX10" fmla="*/ 311619 w 622842"/>
                  <a:gd name="connsiteY10" fmla="*/ 46251 h 591058"/>
                  <a:gd name="connsiteX11" fmla="*/ 213545 w 622842"/>
                  <a:gd name="connsiteY11" fmla="*/ 27533 h 591058"/>
                  <a:gd name="connsiteX0" fmla="*/ 213545 w 622842"/>
                  <a:gd name="connsiteY0" fmla="*/ 16552 h 580077"/>
                  <a:gd name="connsiteX1" fmla="*/ 213545 w 622842"/>
                  <a:gd name="connsiteY1" fmla="*/ 324896 h 580077"/>
                  <a:gd name="connsiteX2" fmla="*/ 107386 w 622842"/>
                  <a:gd name="connsiteY2" fmla="*/ 434710 h 580077"/>
                  <a:gd name="connsiteX3" fmla="*/ 26921 w 622842"/>
                  <a:gd name="connsiteY3" fmla="*/ 477407 h 580077"/>
                  <a:gd name="connsiteX4" fmla="*/ 22159 w 622842"/>
                  <a:gd name="connsiteY4" fmla="*/ 558812 h 580077"/>
                  <a:gd name="connsiteX5" fmla="*/ 298605 w 622842"/>
                  <a:gd name="connsiteY5" fmla="*/ 580077 h 580077"/>
                  <a:gd name="connsiteX6" fmla="*/ 585684 w 622842"/>
                  <a:gd name="connsiteY6" fmla="*/ 558812 h 580077"/>
                  <a:gd name="connsiteX7" fmla="*/ 615200 w 622842"/>
                  <a:gd name="connsiteY7" fmla="*/ 506591 h 580077"/>
                  <a:gd name="connsiteX8" fmla="*/ 548083 w 622842"/>
                  <a:gd name="connsiteY8" fmla="*/ 431056 h 580077"/>
                  <a:gd name="connsiteX9" fmla="*/ 351768 w 622842"/>
                  <a:gd name="connsiteY9" fmla="*/ 335529 h 580077"/>
                  <a:gd name="connsiteX10" fmla="*/ 311619 w 622842"/>
                  <a:gd name="connsiteY10" fmla="*/ 35270 h 580077"/>
                  <a:gd name="connsiteX11" fmla="*/ 213545 w 622842"/>
                  <a:gd name="connsiteY11" fmla="*/ 16552 h 580077"/>
                  <a:gd name="connsiteX0" fmla="*/ 213545 w 622842"/>
                  <a:gd name="connsiteY0" fmla="*/ 18793 h 582318"/>
                  <a:gd name="connsiteX1" fmla="*/ 213545 w 622842"/>
                  <a:gd name="connsiteY1" fmla="*/ 327137 h 582318"/>
                  <a:gd name="connsiteX2" fmla="*/ 107386 w 622842"/>
                  <a:gd name="connsiteY2" fmla="*/ 436951 h 582318"/>
                  <a:gd name="connsiteX3" fmla="*/ 26921 w 622842"/>
                  <a:gd name="connsiteY3" fmla="*/ 479648 h 582318"/>
                  <a:gd name="connsiteX4" fmla="*/ 22159 w 622842"/>
                  <a:gd name="connsiteY4" fmla="*/ 561053 h 582318"/>
                  <a:gd name="connsiteX5" fmla="*/ 298605 w 622842"/>
                  <a:gd name="connsiteY5" fmla="*/ 582318 h 582318"/>
                  <a:gd name="connsiteX6" fmla="*/ 585684 w 622842"/>
                  <a:gd name="connsiteY6" fmla="*/ 561053 h 582318"/>
                  <a:gd name="connsiteX7" fmla="*/ 615200 w 622842"/>
                  <a:gd name="connsiteY7" fmla="*/ 508832 h 582318"/>
                  <a:gd name="connsiteX8" fmla="*/ 548083 w 622842"/>
                  <a:gd name="connsiteY8" fmla="*/ 433297 h 582318"/>
                  <a:gd name="connsiteX9" fmla="*/ 351768 w 622842"/>
                  <a:gd name="connsiteY9" fmla="*/ 337770 h 582318"/>
                  <a:gd name="connsiteX10" fmla="*/ 311619 w 622842"/>
                  <a:gd name="connsiteY10" fmla="*/ 37511 h 582318"/>
                  <a:gd name="connsiteX11" fmla="*/ 213545 w 622842"/>
                  <a:gd name="connsiteY11" fmla="*/ 18793 h 582318"/>
                  <a:gd name="connsiteX0" fmla="*/ 206401 w 622842"/>
                  <a:gd name="connsiteY0" fmla="*/ 35975 h 582831"/>
                  <a:gd name="connsiteX1" fmla="*/ 213545 w 622842"/>
                  <a:gd name="connsiteY1" fmla="*/ 327650 h 582831"/>
                  <a:gd name="connsiteX2" fmla="*/ 107386 w 622842"/>
                  <a:gd name="connsiteY2" fmla="*/ 437464 h 582831"/>
                  <a:gd name="connsiteX3" fmla="*/ 26921 w 622842"/>
                  <a:gd name="connsiteY3" fmla="*/ 480161 h 582831"/>
                  <a:gd name="connsiteX4" fmla="*/ 22159 w 622842"/>
                  <a:gd name="connsiteY4" fmla="*/ 561566 h 582831"/>
                  <a:gd name="connsiteX5" fmla="*/ 298605 w 622842"/>
                  <a:gd name="connsiteY5" fmla="*/ 582831 h 582831"/>
                  <a:gd name="connsiteX6" fmla="*/ 585684 w 622842"/>
                  <a:gd name="connsiteY6" fmla="*/ 561566 h 582831"/>
                  <a:gd name="connsiteX7" fmla="*/ 615200 w 622842"/>
                  <a:gd name="connsiteY7" fmla="*/ 509345 h 582831"/>
                  <a:gd name="connsiteX8" fmla="*/ 548083 w 622842"/>
                  <a:gd name="connsiteY8" fmla="*/ 433810 h 582831"/>
                  <a:gd name="connsiteX9" fmla="*/ 351768 w 622842"/>
                  <a:gd name="connsiteY9" fmla="*/ 338283 h 582831"/>
                  <a:gd name="connsiteX10" fmla="*/ 311619 w 622842"/>
                  <a:gd name="connsiteY10" fmla="*/ 38024 h 582831"/>
                  <a:gd name="connsiteX11" fmla="*/ 206401 w 622842"/>
                  <a:gd name="connsiteY11" fmla="*/ 35975 h 582831"/>
                  <a:gd name="connsiteX0" fmla="*/ 206401 w 622842"/>
                  <a:gd name="connsiteY0" fmla="*/ 21605 h 568461"/>
                  <a:gd name="connsiteX1" fmla="*/ 213545 w 622842"/>
                  <a:gd name="connsiteY1" fmla="*/ 313280 h 568461"/>
                  <a:gd name="connsiteX2" fmla="*/ 107386 w 622842"/>
                  <a:gd name="connsiteY2" fmla="*/ 423094 h 568461"/>
                  <a:gd name="connsiteX3" fmla="*/ 26921 w 622842"/>
                  <a:gd name="connsiteY3" fmla="*/ 465791 h 568461"/>
                  <a:gd name="connsiteX4" fmla="*/ 22159 w 622842"/>
                  <a:gd name="connsiteY4" fmla="*/ 547196 h 568461"/>
                  <a:gd name="connsiteX5" fmla="*/ 298605 w 622842"/>
                  <a:gd name="connsiteY5" fmla="*/ 568461 h 568461"/>
                  <a:gd name="connsiteX6" fmla="*/ 585684 w 622842"/>
                  <a:gd name="connsiteY6" fmla="*/ 547196 h 568461"/>
                  <a:gd name="connsiteX7" fmla="*/ 615200 w 622842"/>
                  <a:gd name="connsiteY7" fmla="*/ 494975 h 568461"/>
                  <a:gd name="connsiteX8" fmla="*/ 548083 w 622842"/>
                  <a:gd name="connsiteY8" fmla="*/ 419440 h 568461"/>
                  <a:gd name="connsiteX9" fmla="*/ 351768 w 622842"/>
                  <a:gd name="connsiteY9" fmla="*/ 323913 h 568461"/>
                  <a:gd name="connsiteX10" fmla="*/ 311619 w 622842"/>
                  <a:gd name="connsiteY10" fmla="*/ 23654 h 568461"/>
                  <a:gd name="connsiteX11" fmla="*/ 206401 w 622842"/>
                  <a:gd name="connsiteY11" fmla="*/ 21605 h 568461"/>
                  <a:gd name="connsiteX0" fmla="*/ 206401 w 622842"/>
                  <a:gd name="connsiteY0" fmla="*/ 7945 h 554801"/>
                  <a:gd name="connsiteX1" fmla="*/ 213545 w 622842"/>
                  <a:gd name="connsiteY1" fmla="*/ 299620 h 554801"/>
                  <a:gd name="connsiteX2" fmla="*/ 107386 w 622842"/>
                  <a:gd name="connsiteY2" fmla="*/ 409434 h 554801"/>
                  <a:gd name="connsiteX3" fmla="*/ 26921 w 622842"/>
                  <a:gd name="connsiteY3" fmla="*/ 452131 h 554801"/>
                  <a:gd name="connsiteX4" fmla="*/ 22159 w 622842"/>
                  <a:gd name="connsiteY4" fmla="*/ 533536 h 554801"/>
                  <a:gd name="connsiteX5" fmla="*/ 298605 w 622842"/>
                  <a:gd name="connsiteY5" fmla="*/ 554801 h 554801"/>
                  <a:gd name="connsiteX6" fmla="*/ 585684 w 622842"/>
                  <a:gd name="connsiteY6" fmla="*/ 533536 h 554801"/>
                  <a:gd name="connsiteX7" fmla="*/ 615200 w 622842"/>
                  <a:gd name="connsiteY7" fmla="*/ 481315 h 554801"/>
                  <a:gd name="connsiteX8" fmla="*/ 548083 w 622842"/>
                  <a:gd name="connsiteY8" fmla="*/ 405780 h 554801"/>
                  <a:gd name="connsiteX9" fmla="*/ 351768 w 622842"/>
                  <a:gd name="connsiteY9" fmla="*/ 310253 h 554801"/>
                  <a:gd name="connsiteX10" fmla="*/ 311619 w 622842"/>
                  <a:gd name="connsiteY10" fmla="*/ 9994 h 554801"/>
                  <a:gd name="connsiteX11" fmla="*/ 206401 w 622842"/>
                  <a:gd name="connsiteY11" fmla="*/ 7945 h 554801"/>
                  <a:gd name="connsiteX0" fmla="*/ 206401 w 622842"/>
                  <a:gd name="connsiteY0" fmla="*/ 1197321 h 1744177"/>
                  <a:gd name="connsiteX1" fmla="*/ 213545 w 622842"/>
                  <a:gd name="connsiteY1" fmla="*/ 1488996 h 1744177"/>
                  <a:gd name="connsiteX2" fmla="*/ 107386 w 622842"/>
                  <a:gd name="connsiteY2" fmla="*/ 1598810 h 1744177"/>
                  <a:gd name="connsiteX3" fmla="*/ 26921 w 622842"/>
                  <a:gd name="connsiteY3" fmla="*/ 1641507 h 1744177"/>
                  <a:gd name="connsiteX4" fmla="*/ 22159 w 622842"/>
                  <a:gd name="connsiteY4" fmla="*/ 1722912 h 1744177"/>
                  <a:gd name="connsiteX5" fmla="*/ 298605 w 622842"/>
                  <a:gd name="connsiteY5" fmla="*/ 1744177 h 1744177"/>
                  <a:gd name="connsiteX6" fmla="*/ 585684 w 622842"/>
                  <a:gd name="connsiteY6" fmla="*/ 1722912 h 1744177"/>
                  <a:gd name="connsiteX7" fmla="*/ 615200 w 622842"/>
                  <a:gd name="connsiteY7" fmla="*/ 1670691 h 1744177"/>
                  <a:gd name="connsiteX8" fmla="*/ 548083 w 622842"/>
                  <a:gd name="connsiteY8" fmla="*/ 1595156 h 1744177"/>
                  <a:gd name="connsiteX9" fmla="*/ 351768 w 622842"/>
                  <a:gd name="connsiteY9" fmla="*/ 1499629 h 1744177"/>
                  <a:gd name="connsiteX10" fmla="*/ 273243 w 622842"/>
                  <a:gd name="connsiteY10" fmla="*/ 288 h 1744177"/>
                  <a:gd name="connsiteX11" fmla="*/ 206401 w 622842"/>
                  <a:gd name="connsiteY11" fmla="*/ 1197321 h 1744177"/>
                  <a:gd name="connsiteX0" fmla="*/ 234310 w 622842"/>
                  <a:gd name="connsiteY0" fmla="*/ 1160447 h 1746298"/>
                  <a:gd name="connsiteX1" fmla="*/ 213545 w 622842"/>
                  <a:gd name="connsiteY1" fmla="*/ 1491117 h 1746298"/>
                  <a:gd name="connsiteX2" fmla="*/ 107386 w 622842"/>
                  <a:gd name="connsiteY2" fmla="*/ 1600931 h 1746298"/>
                  <a:gd name="connsiteX3" fmla="*/ 26921 w 622842"/>
                  <a:gd name="connsiteY3" fmla="*/ 1643628 h 1746298"/>
                  <a:gd name="connsiteX4" fmla="*/ 22159 w 622842"/>
                  <a:gd name="connsiteY4" fmla="*/ 1725033 h 1746298"/>
                  <a:gd name="connsiteX5" fmla="*/ 298605 w 622842"/>
                  <a:gd name="connsiteY5" fmla="*/ 1746298 h 1746298"/>
                  <a:gd name="connsiteX6" fmla="*/ 585684 w 622842"/>
                  <a:gd name="connsiteY6" fmla="*/ 1725033 h 1746298"/>
                  <a:gd name="connsiteX7" fmla="*/ 615200 w 622842"/>
                  <a:gd name="connsiteY7" fmla="*/ 1672812 h 1746298"/>
                  <a:gd name="connsiteX8" fmla="*/ 548083 w 622842"/>
                  <a:gd name="connsiteY8" fmla="*/ 1597277 h 1746298"/>
                  <a:gd name="connsiteX9" fmla="*/ 351768 w 622842"/>
                  <a:gd name="connsiteY9" fmla="*/ 1501750 h 1746298"/>
                  <a:gd name="connsiteX10" fmla="*/ 273243 w 622842"/>
                  <a:gd name="connsiteY10" fmla="*/ 2409 h 1746298"/>
                  <a:gd name="connsiteX11" fmla="*/ 234310 w 622842"/>
                  <a:gd name="connsiteY11" fmla="*/ 1160447 h 1746298"/>
                  <a:gd name="connsiteX0" fmla="*/ 234310 w 622842"/>
                  <a:gd name="connsiteY0" fmla="*/ 1315626 h 1901477"/>
                  <a:gd name="connsiteX1" fmla="*/ 213545 w 622842"/>
                  <a:gd name="connsiteY1" fmla="*/ 1646296 h 1901477"/>
                  <a:gd name="connsiteX2" fmla="*/ 107386 w 622842"/>
                  <a:gd name="connsiteY2" fmla="*/ 1756110 h 1901477"/>
                  <a:gd name="connsiteX3" fmla="*/ 26921 w 622842"/>
                  <a:gd name="connsiteY3" fmla="*/ 1798807 h 1901477"/>
                  <a:gd name="connsiteX4" fmla="*/ 22159 w 622842"/>
                  <a:gd name="connsiteY4" fmla="*/ 1880212 h 1901477"/>
                  <a:gd name="connsiteX5" fmla="*/ 298605 w 622842"/>
                  <a:gd name="connsiteY5" fmla="*/ 1901477 h 1901477"/>
                  <a:gd name="connsiteX6" fmla="*/ 585684 w 622842"/>
                  <a:gd name="connsiteY6" fmla="*/ 1880212 h 1901477"/>
                  <a:gd name="connsiteX7" fmla="*/ 615200 w 622842"/>
                  <a:gd name="connsiteY7" fmla="*/ 1827991 h 1901477"/>
                  <a:gd name="connsiteX8" fmla="*/ 548083 w 622842"/>
                  <a:gd name="connsiteY8" fmla="*/ 1752456 h 1901477"/>
                  <a:gd name="connsiteX9" fmla="*/ 351768 w 622842"/>
                  <a:gd name="connsiteY9" fmla="*/ 1656929 h 1901477"/>
                  <a:gd name="connsiteX10" fmla="*/ 273243 w 622842"/>
                  <a:gd name="connsiteY10" fmla="*/ 157588 h 1901477"/>
                  <a:gd name="connsiteX11" fmla="*/ 147355 w 622842"/>
                  <a:gd name="connsiteY11" fmla="*/ 175730 h 1901477"/>
                  <a:gd name="connsiteX12" fmla="*/ 234310 w 622842"/>
                  <a:gd name="connsiteY12" fmla="*/ 1315626 h 1901477"/>
                  <a:gd name="connsiteX0" fmla="*/ 234310 w 622842"/>
                  <a:gd name="connsiteY0" fmla="*/ 1270233 h 1856084"/>
                  <a:gd name="connsiteX1" fmla="*/ 213545 w 622842"/>
                  <a:gd name="connsiteY1" fmla="*/ 1600903 h 1856084"/>
                  <a:gd name="connsiteX2" fmla="*/ 107386 w 622842"/>
                  <a:gd name="connsiteY2" fmla="*/ 1710717 h 1856084"/>
                  <a:gd name="connsiteX3" fmla="*/ 26921 w 622842"/>
                  <a:gd name="connsiteY3" fmla="*/ 1753414 h 1856084"/>
                  <a:gd name="connsiteX4" fmla="*/ 22159 w 622842"/>
                  <a:gd name="connsiteY4" fmla="*/ 1834819 h 1856084"/>
                  <a:gd name="connsiteX5" fmla="*/ 298605 w 622842"/>
                  <a:gd name="connsiteY5" fmla="*/ 1856084 h 1856084"/>
                  <a:gd name="connsiteX6" fmla="*/ 585684 w 622842"/>
                  <a:gd name="connsiteY6" fmla="*/ 1834819 h 1856084"/>
                  <a:gd name="connsiteX7" fmla="*/ 615200 w 622842"/>
                  <a:gd name="connsiteY7" fmla="*/ 1782598 h 1856084"/>
                  <a:gd name="connsiteX8" fmla="*/ 548083 w 622842"/>
                  <a:gd name="connsiteY8" fmla="*/ 1707063 h 1856084"/>
                  <a:gd name="connsiteX9" fmla="*/ 351768 w 622842"/>
                  <a:gd name="connsiteY9" fmla="*/ 1611536 h 1856084"/>
                  <a:gd name="connsiteX10" fmla="*/ 273243 w 622842"/>
                  <a:gd name="connsiteY10" fmla="*/ 112195 h 1856084"/>
                  <a:gd name="connsiteX11" fmla="*/ 224107 w 622842"/>
                  <a:gd name="connsiteY11" fmla="*/ 110841 h 1856084"/>
                  <a:gd name="connsiteX12" fmla="*/ 147355 w 622842"/>
                  <a:gd name="connsiteY12" fmla="*/ 130337 h 1856084"/>
                  <a:gd name="connsiteX13" fmla="*/ 234310 w 622842"/>
                  <a:gd name="connsiteY13" fmla="*/ 1270233 h 1856084"/>
                  <a:gd name="connsiteX0" fmla="*/ 234310 w 622842"/>
                  <a:gd name="connsiteY0" fmla="*/ 1270232 h 1856083"/>
                  <a:gd name="connsiteX1" fmla="*/ 213545 w 622842"/>
                  <a:gd name="connsiteY1" fmla="*/ 1600902 h 1856083"/>
                  <a:gd name="connsiteX2" fmla="*/ 107386 w 622842"/>
                  <a:gd name="connsiteY2" fmla="*/ 1710716 h 1856083"/>
                  <a:gd name="connsiteX3" fmla="*/ 26921 w 622842"/>
                  <a:gd name="connsiteY3" fmla="*/ 1753413 h 1856083"/>
                  <a:gd name="connsiteX4" fmla="*/ 22159 w 622842"/>
                  <a:gd name="connsiteY4" fmla="*/ 1834818 h 1856083"/>
                  <a:gd name="connsiteX5" fmla="*/ 298605 w 622842"/>
                  <a:gd name="connsiteY5" fmla="*/ 1856083 h 1856083"/>
                  <a:gd name="connsiteX6" fmla="*/ 585684 w 622842"/>
                  <a:gd name="connsiteY6" fmla="*/ 1834818 h 1856083"/>
                  <a:gd name="connsiteX7" fmla="*/ 615200 w 622842"/>
                  <a:gd name="connsiteY7" fmla="*/ 1782597 h 1856083"/>
                  <a:gd name="connsiteX8" fmla="*/ 548083 w 622842"/>
                  <a:gd name="connsiteY8" fmla="*/ 1707062 h 1856083"/>
                  <a:gd name="connsiteX9" fmla="*/ 351768 w 622842"/>
                  <a:gd name="connsiteY9" fmla="*/ 1611535 h 1856083"/>
                  <a:gd name="connsiteX10" fmla="*/ 273243 w 622842"/>
                  <a:gd name="connsiteY10" fmla="*/ 112194 h 1856083"/>
                  <a:gd name="connsiteX11" fmla="*/ 224107 w 622842"/>
                  <a:gd name="connsiteY11" fmla="*/ 110840 h 1856083"/>
                  <a:gd name="connsiteX12" fmla="*/ 147355 w 622842"/>
                  <a:gd name="connsiteY12" fmla="*/ 130336 h 1856083"/>
                  <a:gd name="connsiteX13" fmla="*/ 234310 w 622842"/>
                  <a:gd name="connsiteY13" fmla="*/ 1270232 h 1856083"/>
                  <a:gd name="connsiteX0" fmla="*/ 234310 w 622842"/>
                  <a:gd name="connsiteY0" fmla="*/ 1270232 h 1856083"/>
                  <a:gd name="connsiteX1" fmla="*/ 213545 w 622842"/>
                  <a:gd name="connsiteY1" fmla="*/ 1600902 h 1856083"/>
                  <a:gd name="connsiteX2" fmla="*/ 107386 w 622842"/>
                  <a:gd name="connsiteY2" fmla="*/ 1710716 h 1856083"/>
                  <a:gd name="connsiteX3" fmla="*/ 26921 w 622842"/>
                  <a:gd name="connsiteY3" fmla="*/ 1753413 h 1856083"/>
                  <a:gd name="connsiteX4" fmla="*/ 22159 w 622842"/>
                  <a:gd name="connsiteY4" fmla="*/ 1834818 h 1856083"/>
                  <a:gd name="connsiteX5" fmla="*/ 298605 w 622842"/>
                  <a:gd name="connsiteY5" fmla="*/ 1856083 h 1856083"/>
                  <a:gd name="connsiteX6" fmla="*/ 585684 w 622842"/>
                  <a:gd name="connsiteY6" fmla="*/ 1834818 h 1856083"/>
                  <a:gd name="connsiteX7" fmla="*/ 615200 w 622842"/>
                  <a:gd name="connsiteY7" fmla="*/ 1782597 h 1856083"/>
                  <a:gd name="connsiteX8" fmla="*/ 548083 w 622842"/>
                  <a:gd name="connsiteY8" fmla="*/ 1707062 h 1856083"/>
                  <a:gd name="connsiteX9" fmla="*/ 351768 w 622842"/>
                  <a:gd name="connsiteY9" fmla="*/ 1611535 h 1856083"/>
                  <a:gd name="connsiteX10" fmla="*/ 273243 w 622842"/>
                  <a:gd name="connsiteY10" fmla="*/ 112194 h 1856083"/>
                  <a:gd name="connsiteX11" fmla="*/ 224107 w 622842"/>
                  <a:gd name="connsiteY11" fmla="*/ 110840 h 1856083"/>
                  <a:gd name="connsiteX12" fmla="*/ 147355 w 622842"/>
                  <a:gd name="connsiteY12" fmla="*/ 130336 h 1856083"/>
                  <a:gd name="connsiteX13" fmla="*/ 234310 w 622842"/>
                  <a:gd name="connsiteY13" fmla="*/ 1270232 h 1856083"/>
                  <a:gd name="connsiteX0" fmla="*/ 234310 w 622842"/>
                  <a:gd name="connsiteY0" fmla="*/ 1179280 h 1765131"/>
                  <a:gd name="connsiteX1" fmla="*/ 213545 w 622842"/>
                  <a:gd name="connsiteY1" fmla="*/ 1509950 h 1765131"/>
                  <a:gd name="connsiteX2" fmla="*/ 107386 w 622842"/>
                  <a:gd name="connsiteY2" fmla="*/ 1619764 h 1765131"/>
                  <a:gd name="connsiteX3" fmla="*/ 26921 w 622842"/>
                  <a:gd name="connsiteY3" fmla="*/ 1662461 h 1765131"/>
                  <a:gd name="connsiteX4" fmla="*/ 22159 w 622842"/>
                  <a:gd name="connsiteY4" fmla="*/ 1743866 h 1765131"/>
                  <a:gd name="connsiteX5" fmla="*/ 298605 w 622842"/>
                  <a:gd name="connsiteY5" fmla="*/ 1765131 h 1765131"/>
                  <a:gd name="connsiteX6" fmla="*/ 585684 w 622842"/>
                  <a:gd name="connsiteY6" fmla="*/ 1743866 h 1765131"/>
                  <a:gd name="connsiteX7" fmla="*/ 615200 w 622842"/>
                  <a:gd name="connsiteY7" fmla="*/ 1691645 h 1765131"/>
                  <a:gd name="connsiteX8" fmla="*/ 548083 w 622842"/>
                  <a:gd name="connsiteY8" fmla="*/ 1616110 h 1765131"/>
                  <a:gd name="connsiteX9" fmla="*/ 351768 w 622842"/>
                  <a:gd name="connsiteY9" fmla="*/ 1520583 h 1765131"/>
                  <a:gd name="connsiteX10" fmla="*/ 273243 w 622842"/>
                  <a:gd name="connsiteY10" fmla="*/ 21242 h 1765131"/>
                  <a:gd name="connsiteX11" fmla="*/ 224107 w 622842"/>
                  <a:gd name="connsiteY11" fmla="*/ 19888 h 1765131"/>
                  <a:gd name="connsiteX12" fmla="*/ 147355 w 622842"/>
                  <a:gd name="connsiteY12" fmla="*/ 39384 h 1765131"/>
                  <a:gd name="connsiteX13" fmla="*/ 234310 w 622842"/>
                  <a:gd name="connsiteY13" fmla="*/ 1179280 h 17651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622842" h="1765131">
                    <a:moveTo>
                      <a:pt x="234310" y="1179280"/>
                    </a:moveTo>
                    <a:cubicBezTo>
                      <a:pt x="245342" y="1424374"/>
                      <a:pt x="234699" y="1436536"/>
                      <a:pt x="213545" y="1509950"/>
                    </a:cubicBezTo>
                    <a:cubicBezTo>
                      <a:pt x="192391" y="1583364"/>
                      <a:pt x="138490" y="1594346"/>
                      <a:pt x="107386" y="1619764"/>
                    </a:cubicBezTo>
                    <a:cubicBezTo>
                      <a:pt x="76282" y="1645182"/>
                      <a:pt x="41125" y="1641777"/>
                      <a:pt x="26921" y="1662461"/>
                    </a:cubicBezTo>
                    <a:cubicBezTo>
                      <a:pt x="12717" y="1683145"/>
                      <a:pt x="-23122" y="1726754"/>
                      <a:pt x="22159" y="1743866"/>
                    </a:cubicBezTo>
                    <a:cubicBezTo>
                      <a:pt x="67440" y="1760978"/>
                      <a:pt x="204684" y="1765131"/>
                      <a:pt x="298605" y="1765131"/>
                    </a:cubicBezTo>
                    <a:cubicBezTo>
                      <a:pt x="392526" y="1765131"/>
                      <a:pt x="532918" y="1756114"/>
                      <a:pt x="585684" y="1743866"/>
                    </a:cubicBezTo>
                    <a:cubicBezTo>
                      <a:pt x="638450" y="1731618"/>
                      <a:pt x="621467" y="1712938"/>
                      <a:pt x="615200" y="1691645"/>
                    </a:cubicBezTo>
                    <a:cubicBezTo>
                      <a:pt x="608933" y="1670352"/>
                      <a:pt x="591988" y="1644620"/>
                      <a:pt x="548083" y="1616110"/>
                    </a:cubicBezTo>
                    <a:cubicBezTo>
                      <a:pt x="504178" y="1587600"/>
                      <a:pt x="387210" y="1586150"/>
                      <a:pt x="351768" y="1520583"/>
                    </a:cubicBezTo>
                    <a:cubicBezTo>
                      <a:pt x="316326" y="1455016"/>
                      <a:pt x="284054" y="66635"/>
                      <a:pt x="273243" y="21242"/>
                    </a:cubicBezTo>
                    <a:cubicBezTo>
                      <a:pt x="262432" y="-24151"/>
                      <a:pt x="245088" y="16864"/>
                      <a:pt x="224107" y="19888"/>
                    </a:cubicBezTo>
                    <a:cubicBezTo>
                      <a:pt x="203126" y="22912"/>
                      <a:pt x="119489" y="-4368"/>
                      <a:pt x="147355" y="39384"/>
                    </a:cubicBezTo>
                    <a:cubicBezTo>
                      <a:pt x="161799" y="235640"/>
                      <a:pt x="223278" y="934186"/>
                      <a:pt x="234310" y="117928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endParaRPr lang="cs-CZ" sz="1800">
                  <a:solidFill>
                    <a:srgbClr val="4E67C8">
                      <a:lumMod val="20000"/>
                      <a:lumOff val="80000"/>
                    </a:srgbClr>
                  </a:solidFill>
                  <a:latin typeface="Trebuchet MS"/>
                </a:endParaRPr>
              </a:p>
            </p:txBody>
          </p:sp>
          <p:sp>
            <p:nvSpPr>
              <p:cNvPr id="17" name="Volný tvar 16"/>
              <p:cNvSpPr/>
              <p:nvPr/>
            </p:nvSpPr>
            <p:spPr>
              <a:xfrm>
                <a:off x="6218627" y="-164582"/>
                <a:ext cx="633009" cy="1794063"/>
              </a:xfrm>
              <a:custGeom>
                <a:avLst/>
                <a:gdLst>
                  <a:gd name="connsiteX0" fmla="*/ 203604 w 633009"/>
                  <a:gd name="connsiteY0" fmla="*/ 0 h 536487"/>
                  <a:gd name="connsiteX1" fmla="*/ 222654 w 633009"/>
                  <a:gd name="connsiteY1" fmla="*/ 230981 h 536487"/>
                  <a:gd name="connsiteX2" fmla="*/ 182173 w 633009"/>
                  <a:gd name="connsiteY2" fmla="*/ 342900 h 536487"/>
                  <a:gd name="connsiteX3" fmla="*/ 65492 w 633009"/>
                  <a:gd name="connsiteY3" fmla="*/ 402431 h 536487"/>
                  <a:gd name="connsiteX4" fmla="*/ 39298 w 633009"/>
                  <a:gd name="connsiteY4" fmla="*/ 431006 h 536487"/>
                  <a:gd name="connsiteX5" fmla="*/ 5961 w 633009"/>
                  <a:gd name="connsiteY5" fmla="*/ 476250 h 536487"/>
                  <a:gd name="connsiteX6" fmla="*/ 15486 w 633009"/>
                  <a:gd name="connsiteY6" fmla="*/ 519112 h 536487"/>
                  <a:gd name="connsiteX7" fmla="*/ 153598 w 633009"/>
                  <a:gd name="connsiteY7" fmla="*/ 533400 h 536487"/>
                  <a:gd name="connsiteX8" fmla="*/ 444111 w 633009"/>
                  <a:gd name="connsiteY8" fmla="*/ 533400 h 536487"/>
                  <a:gd name="connsiteX9" fmla="*/ 615561 w 633009"/>
                  <a:gd name="connsiteY9" fmla="*/ 500062 h 536487"/>
                  <a:gd name="connsiteX10" fmla="*/ 622704 w 633009"/>
                  <a:gd name="connsiteY10" fmla="*/ 471487 h 536487"/>
                  <a:gd name="connsiteX11" fmla="*/ 575079 w 633009"/>
                  <a:gd name="connsiteY11" fmla="*/ 409575 h 536487"/>
                  <a:gd name="connsiteX12" fmla="*/ 470304 w 633009"/>
                  <a:gd name="connsiteY12" fmla="*/ 354806 h 536487"/>
                  <a:gd name="connsiteX13" fmla="*/ 353623 w 633009"/>
                  <a:gd name="connsiteY13" fmla="*/ 304800 h 536487"/>
                  <a:gd name="connsiteX14" fmla="*/ 339336 w 633009"/>
                  <a:gd name="connsiteY14" fmla="*/ 204787 h 536487"/>
                  <a:gd name="connsiteX15" fmla="*/ 339336 w 633009"/>
                  <a:gd name="connsiteY15" fmla="*/ 47625 h 536487"/>
                  <a:gd name="connsiteX16" fmla="*/ 332192 w 633009"/>
                  <a:gd name="connsiteY16" fmla="*/ 0 h 536487"/>
                  <a:gd name="connsiteX0" fmla="*/ 203604 w 633009"/>
                  <a:gd name="connsiteY0" fmla="*/ 0 h 536487"/>
                  <a:gd name="connsiteX1" fmla="*/ 222654 w 633009"/>
                  <a:gd name="connsiteY1" fmla="*/ 230981 h 536487"/>
                  <a:gd name="connsiteX2" fmla="*/ 182173 w 633009"/>
                  <a:gd name="connsiteY2" fmla="*/ 342900 h 536487"/>
                  <a:gd name="connsiteX3" fmla="*/ 105973 w 633009"/>
                  <a:gd name="connsiteY3" fmla="*/ 388144 h 536487"/>
                  <a:gd name="connsiteX4" fmla="*/ 39298 w 633009"/>
                  <a:gd name="connsiteY4" fmla="*/ 431006 h 536487"/>
                  <a:gd name="connsiteX5" fmla="*/ 5961 w 633009"/>
                  <a:gd name="connsiteY5" fmla="*/ 476250 h 536487"/>
                  <a:gd name="connsiteX6" fmla="*/ 15486 w 633009"/>
                  <a:gd name="connsiteY6" fmla="*/ 519112 h 536487"/>
                  <a:gd name="connsiteX7" fmla="*/ 153598 w 633009"/>
                  <a:gd name="connsiteY7" fmla="*/ 533400 h 536487"/>
                  <a:gd name="connsiteX8" fmla="*/ 444111 w 633009"/>
                  <a:gd name="connsiteY8" fmla="*/ 533400 h 536487"/>
                  <a:gd name="connsiteX9" fmla="*/ 615561 w 633009"/>
                  <a:gd name="connsiteY9" fmla="*/ 500062 h 536487"/>
                  <a:gd name="connsiteX10" fmla="*/ 622704 w 633009"/>
                  <a:gd name="connsiteY10" fmla="*/ 471487 h 536487"/>
                  <a:gd name="connsiteX11" fmla="*/ 575079 w 633009"/>
                  <a:gd name="connsiteY11" fmla="*/ 409575 h 536487"/>
                  <a:gd name="connsiteX12" fmla="*/ 470304 w 633009"/>
                  <a:gd name="connsiteY12" fmla="*/ 354806 h 536487"/>
                  <a:gd name="connsiteX13" fmla="*/ 353623 w 633009"/>
                  <a:gd name="connsiteY13" fmla="*/ 304800 h 536487"/>
                  <a:gd name="connsiteX14" fmla="*/ 339336 w 633009"/>
                  <a:gd name="connsiteY14" fmla="*/ 204787 h 536487"/>
                  <a:gd name="connsiteX15" fmla="*/ 339336 w 633009"/>
                  <a:gd name="connsiteY15" fmla="*/ 47625 h 536487"/>
                  <a:gd name="connsiteX16" fmla="*/ 332192 w 633009"/>
                  <a:gd name="connsiteY16" fmla="*/ 0 h 536487"/>
                  <a:gd name="connsiteX0" fmla="*/ 203604 w 633009"/>
                  <a:gd name="connsiteY0" fmla="*/ 0 h 536487"/>
                  <a:gd name="connsiteX1" fmla="*/ 222654 w 633009"/>
                  <a:gd name="connsiteY1" fmla="*/ 230981 h 536487"/>
                  <a:gd name="connsiteX2" fmla="*/ 182173 w 633009"/>
                  <a:gd name="connsiteY2" fmla="*/ 342900 h 536487"/>
                  <a:gd name="connsiteX3" fmla="*/ 105973 w 633009"/>
                  <a:gd name="connsiteY3" fmla="*/ 388144 h 536487"/>
                  <a:gd name="connsiteX4" fmla="*/ 39298 w 633009"/>
                  <a:gd name="connsiteY4" fmla="*/ 431006 h 536487"/>
                  <a:gd name="connsiteX5" fmla="*/ 5961 w 633009"/>
                  <a:gd name="connsiteY5" fmla="*/ 476250 h 536487"/>
                  <a:gd name="connsiteX6" fmla="*/ 15486 w 633009"/>
                  <a:gd name="connsiteY6" fmla="*/ 519112 h 536487"/>
                  <a:gd name="connsiteX7" fmla="*/ 153598 w 633009"/>
                  <a:gd name="connsiteY7" fmla="*/ 533400 h 536487"/>
                  <a:gd name="connsiteX8" fmla="*/ 444111 w 633009"/>
                  <a:gd name="connsiteY8" fmla="*/ 533400 h 536487"/>
                  <a:gd name="connsiteX9" fmla="*/ 615561 w 633009"/>
                  <a:gd name="connsiteY9" fmla="*/ 500062 h 536487"/>
                  <a:gd name="connsiteX10" fmla="*/ 622704 w 633009"/>
                  <a:gd name="connsiteY10" fmla="*/ 450056 h 536487"/>
                  <a:gd name="connsiteX11" fmla="*/ 575079 w 633009"/>
                  <a:gd name="connsiteY11" fmla="*/ 409575 h 536487"/>
                  <a:gd name="connsiteX12" fmla="*/ 470304 w 633009"/>
                  <a:gd name="connsiteY12" fmla="*/ 354806 h 536487"/>
                  <a:gd name="connsiteX13" fmla="*/ 353623 w 633009"/>
                  <a:gd name="connsiteY13" fmla="*/ 304800 h 536487"/>
                  <a:gd name="connsiteX14" fmla="*/ 339336 w 633009"/>
                  <a:gd name="connsiteY14" fmla="*/ 204787 h 536487"/>
                  <a:gd name="connsiteX15" fmla="*/ 339336 w 633009"/>
                  <a:gd name="connsiteY15" fmla="*/ 47625 h 536487"/>
                  <a:gd name="connsiteX16" fmla="*/ 332192 w 633009"/>
                  <a:gd name="connsiteY16" fmla="*/ 0 h 536487"/>
                  <a:gd name="connsiteX0" fmla="*/ 140807 w 633009"/>
                  <a:gd name="connsiteY0" fmla="*/ 0 h 1794064"/>
                  <a:gd name="connsiteX1" fmla="*/ 222654 w 633009"/>
                  <a:gd name="connsiteY1" fmla="*/ 1488558 h 1794064"/>
                  <a:gd name="connsiteX2" fmla="*/ 182173 w 633009"/>
                  <a:gd name="connsiteY2" fmla="*/ 1600477 h 1794064"/>
                  <a:gd name="connsiteX3" fmla="*/ 105973 w 633009"/>
                  <a:gd name="connsiteY3" fmla="*/ 1645721 h 1794064"/>
                  <a:gd name="connsiteX4" fmla="*/ 39298 w 633009"/>
                  <a:gd name="connsiteY4" fmla="*/ 1688583 h 1794064"/>
                  <a:gd name="connsiteX5" fmla="*/ 5961 w 633009"/>
                  <a:gd name="connsiteY5" fmla="*/ 1733827 h 1794064"/>
                  <a:gd name="connsiteX6" fmla="*/ 15486 w 633009"/>
                  <a:gd name="connsiteY6" fmla="*/ 1776689 h 1794064"/>
                  <a:gd name="connsiteX7" fmla="*/ 153598 w 633009"/>
                  <a:gd name="connsiteY7" fmla="*/ 1790977 h 1794064"/>
                  <a:gd name="connsiteX8" fmla="*/ 444111 w 633009"/>
                  <a:gd name="connsiteY8" fmla="*/ 1790977 h 1794064"/>
                  <a:gd name="connsiteX9" fmla="*/ 615561 w 633009"/>
                  <a:gd name="connsiteY9" fmla="*/ 1757639 h 1794064"/>
                  <a:gd name="connsiteX10" fmla="*/ 622704 w 633009"/>
                  <a:gd name="connsiteY10" fmla="*/ 1707633 h 1794064"/>
                  <a:gd name="connsiteX11" fmla="*/ 575079 w 633009"/>
                  <a:gd name="connsiteY11" fmla="*/ 1667152 h 1794064"/>
                  <a:gd name="connsiteX12" fmla="*/ 470304 w 633009"/>
                  <a:gd name="connsiteY12" fmla="*/ 1612383 h 1794064"/>
                  <a:gd name="connsiteX13" fmla="*/ 353623 w 633009"/>
                  <a:gd name="connsiteY13" fmla="*/ 1562377 h 1794064"/>
                  <a:gd name="connsiteX14" fmla="*/ 339336 w 633009"/>
                  <a:gd name="connsiteY14" fmla="*/ 1462364 h 1794064"/>
                  <a:gd name="connsiteX15" fmla="*/ 339336 w 633009"/>
                  <a:gd name="connsiteY15" fmla="*/ 1305202 h 1794064"/>
                  <a:gd name="connsiteX16" fmla="*/ 332192 w 633009"/>
                  <a:gd name="connsiteY16" fmla="*/ 1257577 h 1794064"/>
                  <a:gd name="connsiteX0" fmla="*/ 140807 w 633009"/>
                  <a:gd name="connsiteY0" fmla="*/ 0 h 1794064"/>
                  <a:gd name="connsiteX1" fmla="*/ 222654 w 633009"/>
                  <a:gd name="connsiteY1" fmla="*/ 1488558 h 1794064"/>
                  <a:gd name="connsiteX2" fmla="*/ 182173 w 633009"/>
                  <a:gd name="connsiteY2" fmla="*/ 1600477 h 1794064"/>
                  <a:gd name="connsiteX3" fmla="*/ 105973 w 633009"/>
                  <a:gd name="connsiteY3" fmla="*/ 1645721 h 1794064"/>
                  <a:gd name="connsiteX4" fmla="*/ 39298 w 633009"/>
                  <a:gd name="connsiteY4" fmla="*/ 1688583 h 1794064"/>
                  <a:gd name="connsiteX5" fmla="*/ 5961 w 633009"/>
                  <a:gd name="connsiteY5" fmla="*/ 1733827 h 1794064"/>
                  <a:gd name="connsiteX6" fmla="*/ 15486 w 633009"/>
                  <a:gd name="connsiteY6" fmla="*/ 1776689 h 1794064"/>
                  <a:gd name="connsiteX7" fmla="*/ 153598 w 633009"/>
                  <a:gd name="connsiteY7" fmla="*/ 1790977 h 1794064"/>
                  <a:gd name="connsiteX8" fmla="*/ 444111 w 633009"/>
                  <a:gd name="connsiteY8" fmla="*/ 1790977 h 1794064"/>
                  <a:gd name="connsiteX9" fmla="*/ 615561 w 633009"/>
                  <a:gd name="connsiteY9" fmla="*/ 1757639 h 1794064"/>
                  <a:gd name="connsiteX10" fmla="*/ 622704 w 633009"/>
                  <a:gd name="connsiteY10" fmla="*/ 1707633 h 1794064"/>
                  <a:gd name="connsiteX11" fmla="*/ 575079 w 633009"/>
                  <a:gd name="connsiteY11" fmla="*/ 1667152 h 1794064"/>
                  <a:gd name="connsiteX12" fmla="*/ 470304 w 633009"/>
                  <a:gd name="connsiteY12" fmla="*/ 1612383 h 1794064"/>
                  <a:gd name="connsiteX13" fmla="*/ 353623 w 633009"/>
                  <a:gd name="connsiteY13" fmla="*/ 1562377 h 1794064"/>
                  <a:gd name="connsiteX14" fmla="*/ 339336 w 633009"/>
                  <a:gd name="connsiteY14" fmla="*/ 1462364 h 1794064"/>
                  <a:gd name="connsiteX15" fmla="*/ 339336 w 633009"/>
                  <a:gd name="connsiteY15" fmla="*/ 1305202 h 1794064"/>
                  <a:gd name="connsiteX16" fmla="*/ 283351 w 633009"/>
                  <a:gd name="connsiteY16" fmla="*/ 6500 h 1794064"/>
                  <a:gd name="connsiteX0" fmla="*/ 140807 w 633009"/>
                  <a:gd name="connsiteY0" fmla="*/ 0 h 1794064"/>
                  <a:gd name="connsiteX1" fmla="*/ 229630 w 633009"/>
                  <a:gd name="connsiteY1" fmla="*/ 1257839 h 1794064"/>
                  <a:gd name="connsiteX2" fmla="*/ 182173 w 633009"/>
                  <a:gd name="connsiteY2" fmla="*/ 1600477 h 1794064"/>
                  <a:gd name="connsiteX3" fmla="*/ 105973 w 633009"/>
                  <a:gd name="connsiteY3" fmla="*/ 1645721 h 1794064"/>
                  <a:gd name="connsiteX4" fmla="*/ 39298 w 633009"/>
                  <a:gd name="connsiteY4" fmla="*/ 1688583 h 1794064"/>
                  <a:gd name="connsiteX5" fmla="*/ 5961 w 633009"/>
                  <a:gd name="connsiteY5" fmla="*/ 1733827 h 1794064"/>
                  <a:gd name="connsiteX6" fmla="*/ 15486 w 633009"/>
                  <a:gd name="connsiteY6" fmla="*/ 1776689 h 1794064"/>
                  <a:gd name="connsiteX7" fmla="*/ 153598 w 633009"/>
                  <a:gd name="connsiteY7" fmla="*/ 1790977 h 1794064"/>
                  <a:gd name="connsiteX8" fmla="*/ 444111 w 633009"/>
                  <a:gd name="connsiteY8" fmla="*/ 1790977 h 1794064"/>
                  <a:gd name="connsiteX9" fmla="*/ 615561 w 633009"/>
                  <a:gd name="connsiteY9" fmla="*/ 1757639 h 1794064"/>
                  <a:gd name="connsiteX10" fmla="*/ 622704 w 633009"/>
                  <a:gd name="connsiteY10" fmla="*/ 1707633 h 1794064"/>
                  <a:gd name="connsiteX11" fmla="*/ 575079 w 633009"/>
                  <a:gd name="connsiteY11" fmla="*/ 1667152 h 1794064"/>
                  <a:gd name="connsiteX12" fmla="*/ 470304 w 633009"/>
                  <a:gd name="connsiteY12" fmla="*/ 1612383 h 1794064"/>
                  <a:gd name="connsiteX13" fmla="*/ 353623 w 633009"/>
                  <a:gd name="connsiteY13" fmla="*/ 1562377 h 1794064"/>
                  <a:gd name="connsiteX14" fmla="*/ 339336 w 633009"/>
                  <a:gd name="connsiteY14" fmla="*/ 1462364 h 1794064"/>
                  <a:gd name="connsiteX15" fmla="*/ 339336 w 633009"/>
                  <a:gd name="connsiteY15" fmla="*/ 1305202 h 1794064"/>
                  <a:gd name="connsiteX16" fmla="*/ 283351 w 633009"/>
                  <a:gd name="connsiteY16" fmla="*/ 6500 h 17940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633009" h="1794064">
                    <a:moveTo>
                      <a:pt x="140807" y="0"/>
                    </a:moveTo>
                    <a:cubicBezTo>
                      <a:pt x="152118" y="86915"/>
                      <a:pt x="222736" y="991093"/>
                      <a:pt x="229630" y="1257839"/>
                    </a:cubicBezTo>
                    <a:cubicBezTo>
                      <a:pt x="236524" y="1524585"/>
                      <a:pt x="202782" y="1535830"/>
                      <a:pt x="182173" y="1600477"/>
                    </a:cubicBezTo>
                    <a:cubicBezTo>
                      <a:pt x="161564" y="1665124"/>
                      <a:pt x="129786" y="1631037"/>
                      <a:pt x="105973" y="1645721"/>
                    </a:cubicBezTo>
                    <a:cubicBezTo>
                      <a:pt x="82160" y="1660405"/>
                      <a:pt x="55967" y="1673899"/>
                      <a:pt x="39298" y="1688583"/>
                    </a:cubicBezTo>
                    <a:cubicBezTo>
                      <a:pt x="22629" y="1703267"/>
                      <a:pt x="9930" y="1719143"/>
                      <a:pt x="5961" y="1733827"/>
                    </a:cubicBezTo>
                    <a:cubicBezTo>
                      <a:pt x="1992" y="1748511"/>
                      <a:pt x="-9120" y="1767164"/>
                      <a:pt x="15486" y="1776689"/>
                    </a:cubicBezTo>
                    <a:cubicBezTo>
                      <a:pt x="40092" y="1786214"/>
                      <a:pt x="82161" y="1788596"/>
                      <a:pt x="153598" y="1790977"/>
                    </a:cubicBezTo>
                    <a:cubicBezTo>
                      <a:pt x="225035" y="1793358"/>
                      <a:pt x="367117" y="1796533"/>
                      <a:pt x="444111" y="1790977"/>
                    </a:cubicBezTo>
                    <a:cubicBezTo>
                      <a:pt x="521105" y="1785421"/>
                      <a:pt x="585796" y="1771530"/>
                      <a:pt x="615561" y="1757639"/>
                    </a:cubicBezTo>
                    <a:cubicBezTo>
                      <a:pt x="645326" y="1743748"/>
                      <a:pt x="629451" y="1722714"/>
                      <a:pt x="622704" y="1707633"/>
                    </a:cubicBezTo>
                    <a:cubicBezTo>
                      <a:pt x="615957" y="1692552"/>
                      <a:pt x="600479" y="1683027"/>
                      <a:pt x="575079" y="1667152"/>
                    </a:cubicBezTo>
                    <a:cubicBezTo>
                      <a:pt x="549679" y="1651277"/>
                      <a:pt x="507213" y="1629846"/>
                      <a:pt x="470304" y="1612383"/>
                    </a:cubicBezTo>
                    <a:cubicBezTo>
                      <a:pt x="433395" y="1594920"/>
                      <a:pt x="375451" y="1587380"/>
                      <a:pt x="353623" y="1562377"/>
                    </a:cubicBezTo>
                    <a:cubicBezTo>
                      <a:pt x="331795" y="1537374"/>
                      <a:pt x="341717" y="1505227"/>
                      <a:pt x="339336" y="1462364"/>
                    </a:cubicBezTo>
                    <a:cubicBezTo>
                      <a:pt x="336955" y="1419502"/>
                      <a:pt x="348667" y="1547846"/>
                      <a:pt x="339336" y="1305202"/>
                    </a:cubicBezTo>
                    <a:cubicBezTo>
                      <a:pt x="330005" y="1062558"/>
                      <a:pt x="286327" y="13247"/>
                      <a:pt x="283351" y="6500"/>
                    </a:cubicBezTo>
                  </a:path>
                </a:pathLst>
              </a:cu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endParaRPr lang="cs-CZ" sz="1800">
                  <a:solidFill>
                    <a:prstClr val="white"/>
                  </a:solidFill>
                  <a:latin typeface="Trebuchet MS"/>
                </a:endParaRPr>
              </a:p>
            </p:txBody>
          </p:sp>
        </p:grpSp>
        <p:cxnSp>
          <p:nvCxnSpPr>
            <p:cNvPr id="24" name="Přímá spojnice 23"/>
            <p:cNvCxnSpPr/>
            <p:nvPr/>
          </p:nvCxnSpPr>
          <p:spPr>
            <a:xfrm flipH="1">
              <a:off x="1617016" y="3642802"/>
              <a:ext cx="262150" cy="15553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6" name="TextovéPole 25"/>
            <p:cNvSpPr txBox="1"/>
            <p:nvPr/>
          </p:nvSpPr>
          <p:spPr>
            <a:xfrm>
              <a:off x="1835696" y="3429000"/>
              <a:ext cx="72008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r>
                <a:rPr lang="cs-CZ" sz="1800" dirty="0">
                  <a:solidFill>
                    <a:prstClr val="black"/>
                  </a:solidFill>
                  <a:latin typeface="Trebuchet MS"/>
                </a:rPr>
                <a:t>axon</a:t>
              </a:r>
            </a:p>
          </p:txBody>
        </p:sp>
        <p:sp>
          <p:nvSpPr>
            <p:cNvPr id="27" name="Šipka doprava 26"/>
            <p:cNvSpPr/>
            <p:nvPr/>
          </p:nvSpPr>
          <p:spPr>
            <a:xfrm rot="5400000">
              <a:off x="1302361" y="3139560"/>
              <a:ext cx="496313" cy="225690"/>
            </a:xfrm>
            <a:prstGeom prst="rightArrow">
              <a:avLst>
                <a:gd name="adj1" fmla="val 35909"/>
                <a:gd name="adj2" fmla="val 50000"/>
              </a:avLst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cs-CZ" sz="1800">
                <a:solidFill>
                  <a:prstClr val="white"/>
                </a:solidFill>
                <a:latin typeface="Trebuchet MS"/>
              </a:endParaRPr>
            </a:p>
          </p:txBody>
        </p:sp>
        <p:sp>
          <p:nvSpPr>
            <p:cNvPr id="28" name="TextovéPole 27"/>
            <p:cNvSpPr txBox="1"/>
            <p:nvPr/>
          </p:nvSpPr>
          <p:spPr>
            <a:xfrm>
              <a:off x="935837" y="2665538"/>
              <a:ext cx="1886658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r>
                <a:rPr lang="cs-CZ" sz="1800" dirty="0">
                  <a:solidFill>
                    <a:prstClr val="black"/>
                  </a:solidFill>
                  <a:latin typeface="Trebuchet MS"/>
                </a:rPr>
                <a:t>akční potenciál</a:t>
              </a:r>
            </a:p>
          </p:txBody>
        </p:sp>
        <p:sp>
          <p:nvSpPr>
            <p:cNvPr id="29" name="TextovéPole 28"/>
            <p:cNvSpPr txBox="1"/>
            <p:nvPr/>
          </p:nvSpPr>
          <p:spPr>
            <a:xfrm>
              <a:off x="354806" y="4039030"/>
              <a:ext cx="1082865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r>
                <a:rPr lang="cs-CZ" sz="1800" dirty="0">
                  <a:solidFill>
                    <a:prstClr val="black"/>
                  </a:solidFill>
                  <a:latin typeface="Trebuchet MS"/>
                </a:rPr>
                <a:t>Inhibiční synapse</a:t>
              </a:r>
            </a:p>
          </p:txBody>
        </p:sp>
        <p:sp>
          <p:nvSpPr>
            <p:cNvPr id="36" name="Minus 35"/>
            <p:cNvSpPr/>
            <p:nvPr/>
          </p:nvSpPr>
          <p:spPr>
            <a:xfrm flipH="1">
              <a:off x="1736976" y="4503345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cs-CZ" sz="1800">
                <a:solidFill>
                  <a:prstClr val="white"/>
                </a:solidFill>
                <a:latin typeface="Trebuchet MS"/>
              </a:endParaRPr>
            </a:p>
          </p:txBody>
        </p:sp>
      </p:grpSp>
      <p:sp>
        <p:nvSpPr>
          <p:cNvPr id="37" name="TextovéPole 36"/>
          <p:cNvSpPr txBox="1"/>
          <p:nvPr/>
        </p:nvSpPr>
        <p:spPr>
          <a:xfrm>
            <a:off x="1878806" y="307229"/>
            <a:ext cx="839365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r>
              <a:rPr lang="cs-CZ" sz="2800" b="1" dirty="0">
                <a:solidFill>
                  <a:prstClr val="black"/>
                </a:solidFill>
                <a:latin typeface="Trebuchet MS"/>
              </a:rPr>
              <a:t>Šíření inhibičního postsynaptického potenciálu</a:t>
            </a:r>
          </a:p>
        </p:txBody>
      </p:sp>
      <p:cxnSp>
        <p:nvCxnSpPr>
          <p:cNvPr id="38" name="Přímá spojnice se šipkou 37"/>
          <p:cNvCxnSpPr/>
          <p:nvPr/>
        </p:nvCxnSpPr>
        <p:spPr>
          <a:xfrm flipV="1">
            <a:off x="6092725" y="5013176"/>
            <a:ext cx="1143003" cy="34866"/>
          </a:xfrm>
          <a:prstGeom prst="straightConnector1">
            <a:avLst/>
          </a:prstGeom>
          <a:ln w="38100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03576926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9" grpId="0" animBg="1"/>
      <p:bldP spid="20" grpId="0" animBg="1"/>
      <p:bldP spid="21" grpId="0" animBg="1"/>
      <p:bldP spid="34" grpId="0"/>
    </p:bld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ovéPole 1"/>
          <p:cNvSpPr txBox="1"/>
          <p:nvPr/>
        </p:nvSpPr>
        <p:spPr>
          <a:xfrm>
            <a:off x="330507" y="307230"/>
            <a:ext cx="698963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r>
              <a:rPr lang="cs-CZ" sz="2800" b="1" dirty="0">
                <a:solidFill>
                  <a:prstClr val="black"/>
                </a:solidFill>
                <a:latin typeface="Trebuchet MS"/>
              </a:rPr>
              <a:t>Sčítání postsynaptických potenciálů</a:t>
            </a:r>
          </a:p>
        </p:txBody>
      </p:sp>
      <p:sp>
        <p:nvSpPr>
          <p:cNvPr id="3" name="TextovéPole 2"/>
          <p:cNvSpPr txBox="1"/>
          <p:nvPr/>
        </p:nvSpPr>
        <p:spPr>
          <a:xfrm>
            <a:off x="1854844" y="836713"/>
            <a:ext cx="4313164" cy="203132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r>
              <a:rPr lang="cs-CZ" sz="1800" dirty="0">
                <a:solidFill>
                  <a:prstClr val="black"/>
                </a:solidFill>
                <a:latin typeface="Trebuchet MS"/>
              </a:rPr>
              <a:t>Na těle neuronu můžou být zároveň excitační i inhibiční synapse</a:t>
            </a:r>
          </a:p>
          <a:p>
            <a:pPr fontAlgn="auto">
              <a:spcBef>
                <a:spcPts val="0"/>
              </a:spcBef>
              <a:spcAft>
                <a:spcPts val="0"/>
              </a:spcAft>
            </a:pPr>
            <a:r>
              <a:rPr lang="cs-CZ" sz="1800" b="1" dirty="0">
                <a:solidFill>
                  <a:prstClr val="black"/>
                </a:solidFill>
                <a:latin typeface="Trebuchet MS"/>
              </a:rPr>
              <a:t>EPSP a IPSP se sčítají – souhrnné PSP</a:t>
            </a:r>
          </a:p>
          <a:p>
            <a:pPr marL="285750" indent="-285750" fontAlgn="auto"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•"/>
            </a:pPr>
            <a:r>
              <a:rPr lang="cs-CZ" sz="1800" dirty="0">
                <a:solidFill>
                  <a:prstClr val="black"/>
                </a:solidFill>
                <a:latin typeface="Trebuchet MS"/>
              </a:rPr>
              <a:t>Převaha IPSP – </a:t>
            </a:r>
            <a:r>
              <a:rPr lang="cs-CZ" sz="1800" dirty="0" err="1">
                <a:solidFill>
                  <a:prstClr val="black"/>
                </a:solidFill>
                <a:latin typeface="Trebuchet MS"/>
              </a:rPr>
              <a:t>hyperpolarizace</a:t>
            </a:r>
            <a:r>
              <a:rPr lang="cs-CZ" sz="1800" dirty="0">
                <a:solidFill>
                  <a:prstClr val="black"/>
                </a:solidFill>
                <a:latin typeface="Trebuchet MS"/>
              </a:rPr>
              <a:t> membrány</a:t>
            </a:r>
          </a:p>
          <a:p>
            <a:pPr marL="285750" indent="-285750" fontAlgn="auto"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•"/>
            </a:pPr>
            <a:r>
              <a:rPr lang="cs-CZ" sz="1800" dirty="0">
                <a:solidFill>
                  <a:prstClr val="black"/>
                </a:solidFill>
                <a:latin typeface="Trebuchet MS"/>
              </a:rPr>
              <a:t>Převaha EPSP – depolarizace membrány</a:t>
            </a:r>
          </a:p>
        </p:txBody>
      </p:sp>
      <p:grpSp>
        <p:nvGrpSpPr>
          <p:cNvPr id="9" name="Skupina 8"/>
          <p:cNvGrpSpPr/>
          <p:nvPr/>
        </p:nvGrpSpPr>
        <p:grpSpPr>
          <a:xfrm rot="171859">
            <a:off x="2801442" y="3182449"/>
            <a:ext cx="679151" cy="1691492"/>
            <a:chOff x="6218627" y="-164582"/>
            <a:chExt cx="633009" cy="1794063"/>
          </a:xfrm>
        </p:grpSpPr>
        <p:sp>
          <p:nvSpPr>
            <p:cNvPr id="16" name="Volný tvar 15"/>
            <p:cNvSpPr/>
            <p:nvPr/>
          </p:nvSpPr>
          <p:spPr>
            <a:xfrm>
              <a:off x="6219153" y="-138350"/>
              <a:ext cx="622841" cy="1765132"/>
            </a:xfrm>
            <a:custGeom>
              <a:avLst/>
              <a:gdLst>
                <a:gd name="connsiteX0" fmla="*/ 214436 w 627154"/>
                <a:gd name="connsiteY0" fmla="*/ 19061 h 582586"/>
                <a:gd name="connsiteX1" fmla="*/ 214436 w 627154"/>
                <a:gd name="connsiteY1" fmla="*/ 327405 h 582586"/>
                <a:gd name="connsiteX2" fmla="*/ 86845 w 627154"/>
                <a:gd name="connsiteY2" fmla="*/ 444363 h 582586"/>
                <a:gd name="connsiteX3" fmla="*/ 23050 w 627154"/>
                <a:gd name="connsiteY3" fmla="*/ 465628 h 582586"/>
                <a:gd name="connsiteX4" fmla="*/ 23050 w 627154"/>
                <a:gd name="connsiteY4" fmla="*/ 561321 h 582586"/>
                <a:gd name="connsiteX5" fmla="*/ 299496 w 627154"/>
                <a:gd name="connsiteY5" fmla="*/ 582586 h 582586"/>
                <a:gd name="connsiteX6" fmla="*/ 586575 w 627154"/>
                <a:gd name="connsiteY6" fmla="*/ 561321 h 582586"/>
                <a:gd name="connsiteX7" fmla="*/ 618473 w 627154"/>
                <a:gd name="connsiteY7" fmla="*/ 540056 h 582586"/>
                <a:gd name="connsiteX8" fmla="*/ 522780 w 627154"/>
                <a:gd name="connsiteY8" fmla="*/ 454996 h 582586"/>
                <a:gd name="connsiteX9" fmla="*/ 352659 w 627154"/>
                <a:gd name="connsiteY9" fmla="*/ 338038 h 582586"/>
                <a:gd name="connsiteX10" fmla="*/ 310129 w 627154"/>
                <a:gd name="connsiteY10" fmla="*/ 61591 h 582586"/>
                <a:gd name="connsiteX11" fmla="*/ 214436 w 627154"/>
                <a:gd name="connsiteY11" fmla="*/ 19061 h 582586"/>
                <a:gd name="connsiteX0" fmla="*/ 214436 w 625293"/>
                <a:gd name="connsiteY0" fmla="*/ 19061 h 582586"/>
                <a:gd name="connsiteX1" fmla="*/ 214436 w 625293"/>
                <a:gd name="connsiteY1" fmla="*/ 327405 h 582586"/>
                <a:gd name="connsiteX2" fmla="*/ 86845 w 625293"/>
                <a:gd name="connsiteY2" fmla="*/ 444363 h 582586"/>
                <a:gd name="connsiteX3" fmla="*/ 23050 w 625293"/>
                <a:gd name="connsiteY3" fmla="*/ 465628 h 582586"/>
                <a:gd name="connsiteX4" fmla="*/ 23050 w 625293"/>
                <a:gd name="connsiteY4" fmla="*/ 561321 h 582586"/>
                <a:gd name="connsiteX5" fmla="*/ 299496 w 625293"/>
                <a:gd name="connsiteY5" fmla="*/ 582586 h 582586"/>
                <a:gd name="connsiteX6" fmla="*/ 586575 w 625293"/>
                <a:gd name="connsiteY6" fmla="*/ 561321 h 582586"/>
                <a:gd name="connsiteX7" fmla="*/ 618473 w 625293"/>
                <a:gd name="connsiteY7" fmla="*/ 540056 h 582586"/>
                <a:gd name="connsiteX8" fmla="*/ 548974 w 625293"/>
                <a:gd name="connsiteY8" fmla="*/ 433565 h 582586"/>
                <a:gd name="connsiteX9" fmla="*/ 352659 w 625293"/>
                <a:gd name="connsiteY9" fmla="*/ 338038 h 582586"/>
                <a:gd name="connsiteX10" fmla="*/ 310129 w 625293"/>
                <a:gd name="connsiteY10" fmla="*/ 61591 h 582586"/>
                <a:gd name="connsiteX11" fmla="*/ 214436 w 625293"/>
                <a:gd name="connsiteY11" fmla="*/ 19061 h 582586"/>
                <a:gd name="connsiteX0" fmla="*/ 214436 w 623733"/>
                <a:gd name="connsiteY0" fmla="*/ 19061 h 582586"/>
                <a:gd name="connsiteX1" fmla="*/ 214436 w 623733"/>
                <a:gd name="connsiteY1" fmla="*/ 327405 h 582586"/>
                <a:gd name="connsiteX2" fmla="*/ 86845 w 623733"/>
                <a:gd name="connsiteY2" fmla="*/ 444363 h 582586"/>
                <a:gd name="connsiteX3" fmla="*/ 23050 w 623733"/>
                <a:gd name="connsiteY3" fmla="*/ 465628 h 582586"/>
                <a:gd name="connsiteX4" fmla="*/ 23050 w 623733"/>
                <a:gd name="connsiteY4" fmla="*/ 561321 h 582586"/>
                <a:gd name="connsiteX5" fmla="*/ 299496 w 623733"/>
                <a:gd name="connsiteY5" fmla="*/ 582586 h 582586"/>
                <a:gd name="connsiteX6" fmla="*/ 586575 w 623733"/>
                <a:gd name="connsiteY6" fmla="*/ 561321 h 582586"/>
                <a:gd name="connsiteX7" fmla="*/ 616091 w 623733"/>
                <a:gd name="connsiteY7" fmla="*/ 509100 h 582586"/>
                <a:gd name="connsiteX8" fmla="*/ 548974 w 623733"/>
                <a:gd name="connsiteY8" fmla="*/ 433565 h 582586"/>
                <a:gd name="connsiteX9" fmla="*/ 352659 w 623733"/>
                <a:gd name="connsiteY9" fmla="*/ 338038 h 582586"/>
                <a:gd name="connsiteX10" fmla="*/ 310129 w 623733"/>
                <a:gd name="connsiteY10" fmla="*/ 61591 h 582586"/>
                <a:gd name="connsiteX11" fmla="*/ 214436 w 623733"/>
                <a:gd name="connsiteY11" fmla="*/ 19061 h 582586"/>
                <a:gd name="connsiteX0" fmla="*/ 215398 w 624695"/>
                <a:gd name="connsiteY0" fmla="*/ 19061 h 582586"/>
                <a:gd name="connsiteX1" fmla="*/ 215398 w 624695"/>
                <a:gd name="connsiteY1" fmla="*/ 327405 h 582586"/>
                <a:gd name="connsiteX2" fmla="*/ 109239 w 624695"/>
                <a:gd name="connsiteY2" fmla="*/ 437219 h 582586"/>
                <a:gd name="connsiteX3" fmla="*/ 24012 w 624695"/>
                <a:gd name="connsiteY3" fmla="*/ 465628 h 582586"/>
                <a:gd name="connsiteX4" fmla="*/ 24012 w 624695"/>
                <a:gd name="connsiteY4" fmla="*/ 561321 h 582586"/>
                <a:gd name="connsiteX5" fmla="*/ 300458 w 624695"/>
                <a:gd name="connsiteY5" fmla="*/ 582586 h 582586"/>
                <a:gd name="connsiteX6" fmla="*/ 587537 w 624695"/>
                <a:gd name="connsiteY6" fmla="*/ 561321 h 582586"/>
                <a:gd name="connsiteX7" fmla="*/ 617053 w 624695"/>
                <a:gd name="connsiteY7" fmla="*/ 509100 h 582586"/>
                <a:gd name="connsiteX8" fmla="*/ 549936 w 624695"/>
                <a:gd name="connsiteY8" fmla="*/ 433565 h 582586"/>
                <a:gd name="connsiteX9" fmla="*/ 353621 w 624695"/>
                <a:gd name="connsiteY9" fmla="*/ 338038 h 582586"/>
                <a:gd name="connsiteX10" fmla="*/ 311091 w 624695"/>
                <a:gd name="connsiteY10" fmla="*/ 61591 h 582586"/>
                <a:gd name="connsiteX11" fmla="*/ 215398 w 624695"/>
                <a:gd name="connsiteY11" fmla="*/ 19061 h 582586"/>
                <a:gd name="connsiteX0" fmla="*/ 213545 w 622842"/>
                <a:gd name="connsiteY0" fmla="*/ 19061 h 582586"/>
                <a:gd name="connsiteX1" fmla="*/ 213545 w 622842"/>
                <a:gd name="connsiteY1" fmla="*/ 327405 h 582586"/>
                <a:gd name="connsiteX2" fmla="*/ 107386 w 622842"/>
                <a:gd name="connsiteY2" fmla="*/ 437219 h 582586"/>
                <a:gd name="connsiteX3" fmla="*/ 26921 w 622842"/>
                <a:gd name="connsiteY3" fmla="*/ 479916 h 582586"/>
                <a:gd name="connsiteX4" fmla="*/ 22159 w 622842"/>
                <a:gd name="connsiteY4" fmla="*/ 561321 h 582586"/>
                <a:gd name="connsiteX5" fmla="*/ 298605 w 622842"/>
                <a:gd name="connsiteY5" fmla="*/ 582586 h 582586"/>
                <a:gd name="connsiteX6" fmla="*/ 585684 w 622842"/>
                <a:gd name="connsiteY6" fmla="*/ 561321 h 582586"/>
                <a:gd name="connsiteX7" fmla="*/ 615200 w 622842"/>
                <a:gd name="connsiteY7" fmla="*/ 509100 h 582586"/>
                <a:gd name="connsiteX8" fmla="*/ 548083 w 622842"/>
                <a:gd name="connsiteY8" fmla="*/ 433565 h 582586"/>
                <a:gd name="connsiteX9" fmla="*/ 351768 w 622842"/>
                <a:gd name="connsiteY9" fmla="*/ 338038 h 582586"/>
                <a:gd name="connsiteX10" fmla="*/ 309238 w 622842"/>
                <a:gd name="connsiteY10" fmla="*/ 61591 h 582586"/>
                <a:gd name="connsiteX11" fmla="*/ 213545 w 622842"/>
                <a:gd name="connsiteY11" fmla="*/ 19061 h 582586"/>
                <a:gd name="connsiteX0" fmla="*/ 213545 w 622842"/>
                <a:gd name="connsiteY0" fmla="*/ 27533 h 591058"/>
                <a:gd name="connsiteX1" fmla="*/ 213545 w 622842"/>
                <a:gd name="connsiteY1" fmla="*/ 335877 h 591058"/>
                <a:gd name="connsiteX2" fmla="*/ 107386 w 622842"/>
                <a:gd name="connsiteY2" fmla="*/ 445691 h 591058"/>
                <a:gd name="connsiteX3" fmla="*/ 26921 w 622842"/>
                <a:gd name="connsiteY3" fmla="*/ 488388 h 591058"/>
                <a:gd name="connsiteX4" fmla="*/ 22159 w 622842"/>
                <a:gd name="connsiteY4" fmla="*/ 569793 h 591058"/>
                <a:gd name="connsiteX5" fmla="*/ 298605 w 622842"/>
                <a:gd name="connsiteY5" fmla="*/ 591058 h 591058"/>
                <a:gd name="connsiteX6" fmla="*/ 585684 w 622842"/>
                <a:gd name="connsiteY6" fmla="*/ 569793 h 591058"/>
                <a:gd name="connsiteX7" fmla="*/ 615200 w 622842"/>
                <a:gd name="connsiteY7" fmla="*/ 517572 h 591058"/>
                <a:gd name="connsiteX8" fmla="*/ 548083 w 622842"/>
                <a:gd name="connsiteY8" fmla="*/ 442037 h 591058"/>
                <a:gd name="connsiteX9" fmla="*/ 351768 w 622842"/>
                <a:gd name="connsiteY9" fmla="*/ 346510 h 591058"/>
                <a:gd name="connsiteX10" fmla="*/ 311619 w 622842"/>
                <a:gd name="connsiteY10" fmla="*/ 46251 h 591058"/>
                <a:gd name="connsiteX11" fmla="*/ 213545 w 622842"/>
                <a:gd name="connsiteY11" fmla="*/ 27533 h 591058"/>
                <a:gd name="connsiteX0" fmla="*/ 213545 w 622842"/>
                <a:gd name="connsiteY0" fmla="*/ 16552 h 580077"/>
                <a:gd name="connsiteX1" fmla="*/ 213545 w 622842"/>
                <a:gd name="connsiteY1" fmla="*/ 324896 h 580077"/>
                <a:gd name="connsiteX2" fmla="*/ 107386 w 622842"/>
                <a:gd name="connsiteY2" fmla="*/ 434710 h 580077"/>
                <a:gd name="connsiteX3" fmla="*/ 26921 w 622842"/>
                <a:gd name="connsiteY3" fmla="*/ 477407 h 580077"/>
                <a:gd name="connsiteX4" fmla="*/ 22159 w 622842"/>
                <a:gd name="connsiteY4" fmla="*/ 558812 h 580077"/>
                <a:gd name="connsiteX5" fmla="*/ 298605 w 622842"/>
                <a:gd name="connsiteY5" fmla="*/ 580077 h 580077"/>
                <a:gd name="connsiteX6" fmla="*/ 585684 w 622842"/>
                <a:gd name="connsiteY6" fmla="*/ 558812 h 580077"/>
                <a:gd name="connsiteX7" fmla="*/ 615200 w 622842"/>
                <a:gd name="connsiteY7" fmla="*/ 506591 h 580077"/>
                <a:gd name="connsiteX8" fmla="*/ 548083 w 622842"/>
                <a:gd name="connsiteY8" fmla="*/ 431056 h 580077"/>
                <a:gd name="connsiteX9" fmla="*/ 351768 w 622842"/>
                <a:gd name="connsiteY9" fmla="*/ 335529 h 580077"/>
                <a:gd name="connsiteX10" fmla="*/ 311619 w 622842"/>
                <a:gd name="connsiteY10" fmla="*/ 35270 h 580077"/>
                <a:gd name="connsiteX11" fmla="*/ 213545 w 622842"/>
                <a:gd name="connsiteY11" fmla="*/ 16552 h 580077"/>
                <a:gd name="connsiteX0" fmla="*/ 213545 w 622842"/>
                <a:gd name="connsiteY0" fmla="*/ 18793 h 582318"/>
                <a:gd name="connsiteX1" fmla="*/ 213545 w 622842"/>
                <a:gd name="connsiteY1" fmla="*/ 327137 h 582318"/>
                <a:gd name="connsiteX2" fmla="*/ 107386 w 622842"/>
                <a:gd name="connsiteY2" fmla="*/ 436951 h 582318"/>
                <a:gd name="connsiteX3" fmla="*/ 26921 w 622842"/>
                <a:gd name="connsiteY3" fmla="*/ 479648 h 582318"/>
                <a:gd name="connsiteX4" fmla="*/ 22159 w 622842"/>
                <a:gd name="connsiteY4" fmla="*/ 561053 h 582318"/>
                <a:gd name="connsiteX5" fmla="*/ 298605 w 622842"/>
                <a:gd name="connsiteY5" fmla="*/ 582318 h 582318"/>
                <a:gd name="connsiteX6" fmla="*/ 585684 w 622842"/>
                <a:gd name="connsiteY6" fmla="*/ 561053 h 582318"/>
                <a:gd name="connsiteX7" fmla="*/ 615200 w 622842"/>
                <a:gd name="connsiteY7" fmla="*/ 508832 h 582318"/>
                <a:gd name="connsiteX8" fmla="*/ 548083 w 622842"/>
                <a:gd name="connsiteY8" fmla="*/ 433297 h 582318"/>
                <a:gd name="connsiteX9" fmla="*/ 351768 w 622842"/>
                <a:gd name="connsiteY9" fmla="*/ 337770 h 582318"/>
                <a:gd name="connsiteX10" fmla="*/ 311619 w 622842"/>
                <a:gd name="connsiteY10" fmla="*/ 37511 h 582318"/>
                <a:gd name="connsiteX11" fmla="*/ 213545 w 622842"/>
                <a:gd name="connsiteY11" fmla="*/ 18793 h 582318"/>
                <a:gd name="connsiteX0" fmla="*/ 206401 w 622842"/>
                <a:gd name="connsiteY0" fmla="*/ 35975 h 582831"/>
                <a:gd name="connsiteX1" fmla="*/ 213545 w 622842"/>
                <a:gd name="connsiteY1" fmla="*/ 327650 h 582831"/>
                <a:gd name="connsiteX2" fmla="*/ 107386 w 622842"/>
                <a:gd name="connsiteY2" fmla="*/ 437464 h 582831"/>
                <a:gd name="connsiteX3" fmla="*/ 26921 w 622842"/>
                <a:gd name="connsiteY3" fmla="*/ 480161 h 582831"/>
                <a:gd name="connsiteX4" fmla="*/ 22159 w 622842"/>
                <a:gd name="connsiteY4" fmla="*/ 561566 h 582831"/>
                <a:gd name="connsiteX5" fmla="*/ 298605 w 622842"/>
                <a:gd name="connsiteY5" fmla="*/ 582831 h 582831"/>
                <a:gd name="connsiteX6" fmla="*/ 585684 w 622842"/>
                <a:gd name="connsiteY6" fmla="*/ 561566 h 582831"/>
                <a:gd name="connsiteX7" fmla="*/ 615200 w 622842"/>
                <a:gd name="connsiteY7" fmla="*/ 509345 h 582831"/>
                <a:gd name="connsiteX8" fmla="*/ 548083 w 622842"/>
                <a:gd name="connsiteY8" fmla="*/ 433810 h 582831"/>
                <a:gd name="connsiteX9" fmla="*/ 351768 w 622842"/>
                <a:gd name="connsiteY9" fmla="*/ 338283 h 582831"/>
                <a:gd name="connsiteX10" fmla="*/ 311619 w 622842"/>
                <a:gd name="connsiteY10" fmla="*/ 38024 h 582831"/>
                <a:gd name="connsiteX11" fmla="*/ 206401 w 622842"/>
                <a:gd name="connsiteY11" fmla="*/ 35975 h 582831"/>
                <a:gd name="connsiteX0" fmla="*/ 206401 w 622842"/>
                <a:gd name="connsiteY0" fmla="*/ 21605 h 568461"/>
                <a:gd name="connsiteX1" fmla="*/ 213545 w 622842"/>
                <a:gd name="connsiteY1" fmla="*/ 313280 h 568461"/>
                <a:gd name="connsiteX2" fmla="*/ 107386 w 622842"/>
                <a:gd name="connsiteY2" fmla="*/ 423094 h 568461"/>
                <a:gd name="connsiteX3" fmla="*/ 26921 w 622842"/>
                <a:gd name="connsiteY3" fmla="*/ 465791 h 568461"/>
                <a:gd name="connsiteX4" fmla="*/ 22159 w 622842"/>
                <a:gd name="connsiteY4" fmla="*/ 547196 h 568461"/>
                <a:gd name="connsiteX5" fmla="*/ 298605 w 622842"/>
                <a:gd name="connsiteY5" fmla="*/ 568461 h 568461"/>
                <a:gd name="connsiteX6" fmla="*/ 585684 w 622842"/>
                <a:gd name="connsiteY6" fmla="*/ 547196 h 568461"/>
                <a:gd name="connsiteX7" fmla="*/ 615200 w 622842"/>
                <a:gd name="connsiteY7" fmla="*/ 494975 h 568461"/>
                <a:gd name="connsiteX8" fmla="*/ 548083 w 622842"/>
                <a:gd name="connsiteY8" fmla="*/ 419440 h 568461"/>
                <a:gd name="connsiteX9" fmla="*/ 351768 w 622842"/>
                <a:gd name="connsiteY9" fmla="*/ 323913 h 568461"/>
                <a:gd name="connsiteX10" fmla="*/ 311619 w 622842"/>
                <a:gd name="connsiteY10" fmla="*/ 23654 h 568461"/>
                <a:gd name="connsiteX11" fmla="*/ 206401 w 622842"/>
                <a:gd name="connsiteY11" fmla="*/ 21605 h 568461"/>
                <a:gd name="connsiteX0" fmla="*/ 206401 w 622842"/>
                <a:gd name="connsiteY0" fmla="*/ 7945 h 554801"/>
                <a:gd name="connsiteX1" fmla="*/ 213545 w 622842"/>
                <a:gd name="connsiteY1" fmla="*/ 299620 h 554801"/>
                <a:gd name="connsiteX2" fmla="*/ 107386 w 622842"/>
                <a:gd name="connsiteY2" fmla="*/ 409434 h 554801"/>
                <a:gd name="connsiteX3" fmla="*/ 26921 w 622842"/>
                <a:gd name="connsiteY3" fmla="*/ 452131 h 554801"/>
                <a:gd name="connsiteX4" fmla="*/ 22159 w 622842"/>
                <a:gd name="connsiteY4" fmla="*/ 533536 h 554801"/>
                <a:gd name="connsiteX5" fmla="*/ 298605 w 622842"/>
                <a:gd name="connsiteY5" fmla="*/ 554801 h 554801"/>
                <a:gd name="connsiteX6" fmla="*/ 585684 w 622842"/>
                <a:gd name="connsiteY6" fmla="*/ 533536 h 554801"/>
                <a:gd name="connsiteX7" fmla="*/ 615200 w 622842"/>
                <a:gd name="connsiteY7" fmla="*/ 481315 h 554801"/>
                <a:gd name="connsiteX8" fmla="*/ 548083 w 622842"/>
                <a:gd name="connsiteY8" fmla="*/ 405780 h 554801"/>
                <a:gd name="connsiteX9" fmla="*/ 351768 w 622842"/>
                <a:gd name="connsiteY9" fmla="*/ 310253 h 554801"/>
                <a:gd name="connsiteX10" fmla="*/ 311619 w 622842"/>
                <a:gd name="connsiteY10" fmla="*/ 9994 h 554801"/>
                <a:gd name="connsiteX11" fmla="*/ 206401 w 622842"/>
                <a:gd name="connsiteY11" fmla="*/ 7945 h 554801"/>
                <a:gd name="connsiteX0" fmla="*/ 206401 w 622842"/>
                <a:gd name="connsiteY0" fmla="*/ 1197321 h 1744177"/>
                <a:gd name="connsiteX1" fmla="*/ 213545 w 622842"/>
                <a:gd name="connsiteY1" fmla="*/ 1488996 h 1744177"/>
                <a:gd name="connsiteX2" fmla="*/ 107386 w 622842"/>
                <a:gd name="connsiteY2" fmla="*/ 1598810 h 1744177"/>
                <a:gd name="connsiteX3" fmla="*/ 26921 w 622842"/>
                <a:gd name="connsiteY3" fmla="*/ 1641507 h 1744177"/>
                <a:gd name="connsiteX4" fmla="*/ 22159 w 622842"/>
                <a:gd name="connsiteY4" fmla="*/ 1722912 h 1744177"/>
                <a:gd name="connsiteX5" fmla="*/ 298605 w 622842"/>
                <a:gd name="connsiteY5" fmla="*/ 1744177 h 1744177"/>
                <a:gd name="connsiteX6" fmla="*/ 585684 w 622842"/>
                <a:gd name="connsiteY6" fmla="*/ 1722912 h 1744177"/>
                <a:gd name="connsiteX7" fmla="*/ 615200 w 622842"/>
                <a:gd name="connsiteY7" fmla="*/ 1670691 h 1744177"/>
                <a:gd name="connsiteX8" fmla="*/ 548083 w 622842"/>
                <a:gd name="connsiteY8" fmla="*/ 1595156 h 1744177"/>
                <a:gd name="connsiteX9" fmla="*/ 351768 w 622842"/>
                <a:gd name="connsiteY9" fmla="*/ 1499629 h 1744177"/>
                <a:gd name="connsiteX10" fmla="*/ 273243 w 622842"/>
                <a:gd name="connsiteY10" fmla="*/ 288 h 1744177"/>
                <a:gd name="connsiteX11" fmla="*/ 206401 w 622842"/>
                <a:gd name="connsiteY11" fmla="*/ 1197321 h 1744177"/>
                <a:gd name="connsiteX0" fmla="*/ 234310 w 622842"/>
                <a:gd name="connsiteY0" fmla="*/ 1160447 h 1746298"/>
                <a:gd name="connsiteX1" fmla="*/ 213545 w 622842"/>
                <a:gd name="connsiteY1" fmla="*/ 1491117 h 1746298"/>
                <a:gd name="connsiteX2" fmla="*/ 107386 w 622842"/>
                <a:gd name="connsiteY2" fmla="*/ 1600931 h 1746298"/>
                <a:gd name="connsiteX3" fmla="*/ 26921 w 622842"/>
                <a:gd name="connsiteY3" fmla="*/ 1643628 h 1746298"/>
                <a:gd name="connsiteX4" fmla="*/ 22159 w 622842"/>
                <a:gd name="connsiteY4" fmla="*/ 1725033 h 1746298"/>
                <a:gd name="connsiteX5" fmla="*/ 298605 w 622842"/>
                <a:gd name="connsiteY5" fmla="*/ 1746298 h 1746298"/>
                <a:gd name="connsiteX6" fmla="*/ 585684 w 622842"/>
                <a:gd name="connsiteY6" fmla="*/ 1725033 h 1746298"/>
                <a:gd name="connsiteX7" fmla="*/ 615200 w 622842"/>
                <a:gd name="connsiteY7" fmla="*/ 1672812 h 1746298"/>
                <a:gd name="connsiteX8" fmla="*/ 548083 w 622842"/>
                <a:gd name="connsiteY8" fmla="*/ 1597277 h 1746298"/>
                <a:gd name="connsiteX9" fmla="*/ 351768 w 622842"/>
                <a:gd name="connsiteY9" fmla="*/ 1501750 h 1746298"/>
                <a:gd name="connsiteX10" fmla="*/ 273243 w 622842"/>
                <a:gd name="connsiteY10" fmla="*/ 2409 h 1746298"/>
                <a:gd name="connsiteX11" fmla="*/ 234310 w 622842"/>
                <a:gd name="connsiteY11" fmla="*/ 1160447 h 1746298"/>
                <a:gd name="connsiteX0" fmla="*/ 234310 w 622842"/>
                <a:gd name="connsiteY0" fmla="*/ 1315626 h 1901477"/>
                <a:gd name="connsiteX1" fmla="*/ 213545 w 622842"/>
                <a:gd name="connsiteY1" fmla="*/ 1646296 h 1901477"/>
                <a:gd name="connsiteX2" fmla="*/ 107386 w 622842"/>
                <a:gd name="connsiteY2" fmla="*/ 1756110 h 1901477"/>
                <a:gd name="connsiteX3" fmla="*/ 26921 w 622842"/>
                <a:gd name="connsiteY3" fmla="*/ 1798807 h 1901477"/>
                <a:gd name="connsiteX4" fmla="*/ 22159 w 622842"/>
                <a:gd name="connsiteY4" fmla="*/ 1880212 h 1901477"/>
                <a:gd name="connsiteX5" fmla="*/ 298605 w 622842"/>
                <a:gd name="connsiteY5" fmla="*/ 1901477 h 1901477"/>
                <a:gd name="connsiteX6" fmla="*/ 585684 w 622842"/>
                <a:gd name="connsiteY6" fmla="*/ 1880212 h 1901477"/>
                <a:gd name="connsiteX7" fmla="*/ 615200 w 622842"/>
                <a:gd name="connsiteY7" fmla="*/ 1827991 h 1901477"/>
                <a:gd name="connsiteX8" fmla="*/ 548083 w 622842"/>
                <a:gd name="connsiteY8" fmla="*/ 1752456 h 1901477"/>
                <a:gd name="connsiteX9" fmla="*/ 351768 w 622842"/>
                <a:gd name="connsiteY9" fmla="*/ 1656929 h 1901477"/>
                <a:gd name="connsiteX10" fmla="*/ 273243 w 622842"/>
                <a:gd name="connsiteY10" fmla="*/ 157588 h 1901477"/>
                <a:gd name="connsiteX11" fmla="*/ 147355 w 622842"/>
                <a:gd name="connsiteY11" fmla="*/ 175730 h 1901477"/>
                <a:gd name="connsiteX12" fmla="*/ 234310 w 622842"/>
                <a:gd name="connsiteY12" fmla="*/ 1315626 h 1901477"/>
                <a:gd name="connsiteX0" fmla="*/ 234310 w 622842"/>
                <a:gd name="connsiteY0" fmla="*/ 1270233 h 1856084"/>
                <a:gd name="connsiteX1" fmla="*/ 213545 w 622842"/>
                <a:gd name="connsiteY1" fmla="*/ 1600903 h 1856084"/>
                <a:gd name="connsiteX2" fmla="*/ 107386 w 622842"/>
                <a:gd name="connsiteY2" fmla="*/ 1710717 h 1856084"/>
                <a:gd name="connsiteX3" fmla="*/ 26921 w 622842"/>
                <a:gd name="connsiteY3" fmla="*/ 1753414 h 1856084"/>
                <a:gd name="connsiteX4" fmla="*/ 22159 w 622842"/>
                <a:gd name="connsiteY4" fmla="*/ 1834819 h 1856084"/>
                <a:gd name="connsiteX5" fmla="*/ 298605 w 622842"/>
                <a:gd name="connsiteY5" fmla="*/ 1856084 h 1856084"/>
                <a:gd name="connsiteX6" fmla="*/ 585684 w 622842"/>
                <a:gd name="connsiteY6" fmla="*/ 1834819 h 1856084"/>
                <a:gd name="connsiteX7" fmla="*/ 615200 w 622842"/>
                <a:gd name="connsiteY7" fmla="*/ 1782598 h 1856084"/>
                <a:gd name="connsiteX8" fmla="*/ 548083 w 622842"/>
                <a:gd name="connsiteY8" fmla="*/ 1707063 h 1856084"/>
                <a:gd name="connsiteX9" fmla="*/ 351768 w 622842"/>
                <a:gd name="connsiteY9" fmla="*/ 1611536 h 1856084"/>
                <a:gd name="connsiteX10" fmla="*/ 273243 w 622842"/>
                <a:gd name="connsiteY10" fmla="*/ 112195 h 1856084"/>
                <a:gd name="connsiteX11" fmla="*/ 224107 w 622842"/>
                <a:gd name="connsiteY11" fmla="*/ 110841 h 1856084"/>
                <a:gd name="connsiteX12" fmla="*/ 147355 w 622842"/>
                <a:gd name="connsiteY12" fmla="*/ 130337 h 1856084"/>
                <a:gd name="connsiteX13" fmla="*/ 234310 w 622842"/>
                <a:gd name="connsiteY13" fmla="*/ 1270233 h 1856084"/>
                <a:gd name="connsiteX0" fmla="*/ 234310 w 622842"/>
                <a:gd name="connsiteY0" fmla="*/ 1270232 h 1856083"/>
                <a:gd name="connsiteX1" fmla="*/ 213545 w 622842"/>
                <a:gd name="connsiteY1" fmla="*/ 1600902 h 1856083"/>
                <a:gd name="connsiteX2" fmla="*/ 107386 w 622842"/>
                <a:gd name="connsiteY2" fmla="*/ 1710716 h 1856083"/>
                <a:gd name="connsiteX3" fmla="*/ 26921 w 622842"/>
                <a:gd name="connsiteY3" fmla="*/ 1753413 h 1856083"/>
                <a:gd name="connsiteX4" fmla="*/ 22159 w 622842"/>
                <a:gd name="connsiteY4" fmla="*/ 1834818 h 1856083"/>
                <a:gd name="connsiteX5" fmla="*/ 298605 w 622842"/>
                <a:gd name="connsiteY5" fmla="*/ 1856083 h 1856083"/>
                <a:gd name="connsiteX6" fmla="*/ 585684 w 622842"/>
                <a:gd name="connsiteY6" fmla="*/ 1834818 h 1856083"/>
                <a:gd name="connsiteX7" fmla="*/ 615200 w 622842"/>
                <a:gd name="connsiteY7" fmla="*/ 1782597 h 1856083"/>
                <a:gd name="connsiteX8" fmla="*/ 548083 w 622842"/>
                <a:gd name="connsiteY8" fmla="*/ 1707062 h 1856083"/>
                <a:gd name="connsiteX9" fmla="*/ 351768 w 622842"/>
                <a:gd name="connsiteY9" fmla="*/ 1611535 h 1856083"/>
                <a:gd name="connsiteX10" fmla="*/ 273243 w 622842"/>
                <a:gd name="connsiteY10" fmla="*/ 112194 h 1856083"/>
                <a:gd name="connsiteX11" fmla="*/ 224107 w 622842"/>
                <a:gd name="connsiteY11" fmla="*/ 110840 h 1856083"/>
                <a:gd name="connsiteX12" fmla="*/ 147355 w 622842"/>
                <a:gd name="connsiteY12" fmla="*/ 130336 h 1856083"/>
                <a:gd name="connsiteX13" fmla="*/ 234310 w 622842"/>
                <a:gd name="connsiteY13" fmla="*/ 1270232 h 1856083"/>
                <a:gd name="connsiteX0" fmla="*/ 234310 w 622842"/>
                <a:gd name="connsiteY0" fmla="*/ 1270232 h 1856083"/>
                <a:gd name="connsiteX1" fmla="*/ 213545 w 622842"/>
                <a:gd name="connsiteY1" fmla="*/ 1600902 h 1856083"/>
                <a:gd name="connsiteX2" fmla="*/ 107386 w 622842"/>
                <a:gd name="connsiteY2" fmla="*/ 1710716 h 1856083"/>
                <a:gd name="connsiteX3" fmla="*/ 26921 w 622842"/>
                <a:gd name="connsiteY3" fmla="*/ 1753413 h 1856083"/>
                <a:gd name="connsiteX4" fmla="*/ 22159 w 622842"/>
                <a:gd name="connsiteY4" fmla="*/ 1834818 h 1856083"/>
                <a:gd name="connsiteX5" fmla="*/ 298605 w 622842"/>
                <a:gd name="connsiteY5" fmla="*/ 1856083 h 1856083"/>
                <a:gd name="connsiteX6" fmla="*/ 585684 w 622842"/>
                <a:gd name="connsiteY6" fmla="*/ 1834818 h 1856083"/>
                <a:gd name="connsiteX7" fmla="*/ 615200 w 622842"/>
                <a:gd name="connsiteY7" fmla="*/ 1782597 h 1856083"/>
                <a:gd name="connsiteX8" fmla="*/ 548083 w 622842"/>
                <a:gd name="connsiteY8" fmla="*/ 1707062 h 1856083"/>
                <a:gd name="connsiteX9" fmla="*/ 351768 w 622842"/>
                <a:gd name="connsiteY9" fmla="*/ 1611535 h 1856083"/>
                <a:gd name="connsiteX10" fmla="*/ 273243 w 622842"/>
                <a:gd name="connsiteY10" fmla="*/ 112194 h 1856083"/>
                <a:gd name="connsiteX11" fmla="*/ 224107 w 622842"/>
                <a:gd name="connsiteY11" fmla="*/ 110840 h 1856083"/>
                <a:gd name="connsiteX12" fmla="*/ 147355 w 622842"/>
                <a:gd name="connsiteY12" fmla="*/ 130336 h 1856083"/>
                <a:gd name="connsiteX13" fmla="*/ 234310 w 622842"/>
                <a:gd name="connsiteY13" fmla="*/ 1270232 h 1856083"/>
                <a:gd name="connsiteX0" fmla="*/ 234310 w 622842"/>
                <a:gd name="connsiteY0" fmla="*/ 1179280 h 1765131"/>
                <a:gd name="connsiteX1" fmla="*/ 213545 w 622842"/>
                <a:gd name="connsiteY1" fmla="*/ 1509950 h 1765131"/>
                <a:gd name="connsiteX2" fmla="*/ 107386 w 622842"/>
                <a:gd name="connsiteY2" fmla="*/ 1619764 h 1765131"/>
                <a:gd name="connsiteX3" fmla="*/ 26921 w 622842"/>
                <a:gd name="connsiteY3" fmla="*/ 1662461 h 1765131"/>
                <a:gd name="connsiteX4" fmla="*/ 22159 w 622842"/>
                <a:gd name="connsiteY4" fmla="*/ 1743866 h 1765131"/>
                <a:gd name="connsiteX5" fmla="*/ 298605 w 622842"/>
                <a:gd name="connsiteY5" fmla="*/ 1765131 h 1765131"/>
                <a:gd name="connsiteX6" fmla="*/ 585684 w 622842"/>
                <a:gd name="connsiteY6" fmla="*/ 1743866 h 1765131"/>
                <a:gd name="connsiteX7" fmla="*/ 615200 w 622842"/>
                <a:gd name="connsiteY7" fmla="*/ 1691645 h 1765131"/>
                <a:gd name="connsiteX8" fmla="*/ 548083 w 622842"/>
                <a:gd name="connsiteY8" fmla="*/ 1616110 h 1765131"/>
                <a:gd name="connsiteX9" fmla="*/ 351768 w 622842"/>
                <a:gd name="connsiteY9" fmla="*/ 1520583 h 1765131"/>
                <a:gd name="connsiteX10" fmla="*/ 273243 w 622842"/>
                <a:gd name="connsiteY10" fmla="*/ 21242 h 1765131"/>
                <a:gd name="connsiteX11" fmla="*/ 224107 w 622842"/>
                <a:gd name="connsiteY11" fmla="*/ 19888 h 1765131"/>
                <a:gd name="connsiteX12" fmla="*/ 147355 w 622842"/>
                <a:gd name="connsiteY12" fmla="*/ 39384 h 1765131"/>
                <a:gd name="connsiteX13" fmla="*/ 234310 w 622842"/>
                <a:gd name="connsiteY13" fmla="*/ 1179280 h 1765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22842" h="1765131">
                  <a:moveTo>
                    <a:pt x="234310" y="1179280"/>
                  </a:moveTo>
                  <a:cubicBezTo>
                    <a:pt x="245342" y="1424374"/>
                    <a:pt x="234699" y="1436536"/>
                    <a:pt x="213545" y="1509950"/>
                  </a:cubicBezTo>
                  <a:cubicBezTo>
                    <a:pt x="192391" y="1583364"/>
                    <a:pt x="138490" y="1594346"/>
                    <a:pt x="107386" y="1619764"/>
                  </a:cubicBezTo>
                  <a:cubicBezTo>
                    <a:pt x="76282" y="1645182"/>
                    <a:pt x="41125" y="1641777"/>
                    <a:pt x="26921" y="1662461"/>
                  </a:cubicBezTo>
                  <a:cubicBezTo>
                    <a:pt x="12717" y="1683145"/>
                    <a:pt x="-23122" y="1726754"/>
                    <a:pt x="22159" y="1743866"/>
                  </a:cubicBezTo>
                  <a:cubicBezTo>
                    <a:pt x="67440" y="1760978"/>
                    <a:pt x="204684" y="1765131"/>
                    <a:pt x="298605" y="1765131"/>
                  </a:cubicBezTo>
                  <a:cubicBezTo>
                    <a:pt x="392526" y="1765131"/>
                    <a:pt x="532918" y="1756114"/>
                    <a:pt x="585684" y="1743866"/>
                  </a:cubicBezTo>
                  <a:cubicBezTo>
                    <a:pt x="638450" y="1731618"/>
                    <a:pt x="621467" y="1712938"/>
                    <a:pt x="615200" y="1691645"/>
                  </a:cubicBezTo>
                  <a:cubicBezTo>
                    <a:pt x="608933" y="1670352"/>
                    <a:pt x="591988" y="1644620"/>
                    <a:pt x="548083" y="1616110"/>
                  </a:cubicBezTo>
                  <a:cubicBezTo>
                    <a:pt x="504178" y="1587600"/>
                    <a:pt x="387210" y="1586150"/>
                    <a:pt x="351768" y="1520583"/>
                  </a:cubicBezTo>
                  <a:cubicBezTo>
                    <a:pt x="316326" y="1455016"/>
                    <a:pt x="284054" y="66635"/>
                    <a:pt x="273243" y="21242"/>
                  </a:cubicBezTo>
                  <a:cubicBezTo>
                    <a:pt x="262432" y="-24151"/>
                    <a:pt x="245088" y="16864"/>
                    <a:pt x="224107" y="19888"/>
                  </a:cubicBezTo>
                  <a:cubicBezTo>
                    <a:pt x="203126" y="22912"/>
                    <a:pt x="119489" y="-4368"/>
                    <a:pt x="147355" y="39384"/>
                  </a:cubicBezTo>
                  <a:cubicBezTo>
                    <a:pt x="161799" y="235640"/>
                    <a:pt x="223278" y="934186"/>
                    <a:pt x="234310" y="1179280"/>
                  </a:cubicBez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cs-CZ" sz="1800">
                <a:solidFill>
                  <a:srgbClr val="4E67C8">
                    <a:lumMod val="20000"/>
                    <a:lumOff val="80000"/>
                  </a:srgbClr>
                </a:solidFill>
                <a:latin typeface="Trebuchet MS"/>
              </a:endParaRPr>
            </a:p>
          </p:txBody>
        </p:sp>
        <p:sp>
          <p:nvSpPr>
            <p:cNvPr id="17" name="Volný tvar 16"/>
            <p:cNvSpPr/>
            <p:nvPr/>
          </p:nvSpPr>
          <p:spPr>
            <a:xfrm>
              <a:off x="6218627" y="-164582"/>
              <a:ext cx="633009" cy="1794063"/>
            </a:xfrm>
            <a:custGeom>
              <a:avLst/>
              <a:gdLst>
                <a:gd name="connsiteX0" fmla="*/ 203604 w 633009"/>
                <a:gd name="connsiteY0" fmla="*/ 0 h 536487"/>
                <a:gd name="connsiteX1" fmla="*/ 222654 w 633009"/>
                <a:gd name="connsiteY1" fmla="*/ 230981 h 536487"/>
                <a:gd name="connsiteX2" fmla="*/ 182173 w 633009"/>
                <a:gd name="connsiteY2" fmla="*/ 342900 h 536487"/>
                <a:gd name="connsiteX3" fmla="*/ 65492 w 633009"/>
                <a:gd name="connsiteY3" fmla="*/ 402431 h 536487"/>
                <a:gd name="connsiteX4" fmla="*/ 39298 w 633009"/>
                <a:gd name="connsiteY4" fmla="*/ 431006 h 536487"/>
                <a:gd name="connsiteX5" fmla="*/ 5961 w 633009"/>
                <a:gd name="connsiteY5" fmla="*/ 476250 h 536487"/>
                <a:gd name="connsiteX6" fmla="*/ 15486 w 633009"/>
                <a:gd name="connsiteY6" fmla="*/ 519112 h 536487"/>
                <a:gd name="connsiteX7" fmla="*/ 153598 w 633009"/>
                <a:gd name="connsiteY7" fmla="*/ 533400 h 536487"/>
                <a:gd name="connsiteX8" fmla="*/ 444111 w 633009"/>
                <a:gd name="connsiteY8" fmla="*/ 533400 h 536487"/>
                <a:gd name="connsiteX9" fmla="*/ 615561 w 633009"/>
                <a:gd name="connsiteY9" fmla="*/ 500062 h 536487"/>
                <a:gd name="connsiteX10" fmla="*/ 622704 w 633009"/>
                <a:gd name="connsiteY10" fmla="*/ 471487 h 536487"/>
                <a:gd name="connsiteX11" fmla="*/ 575079 w 633009"/>
                <a:gd name="connsiteY11" fmla="*/ 409575 h 536487"/>
                <a:gd name="connsiteX12" fmla="*/ 470304 w 633009"/>
                <a:gd name="connsiteY12" fmla="*/ 354806 h 536487"/>
                <a:gd name="connsiteX13" fmla="*/ 353623 w 633009"/>
                <a:gd name="connsiteY13" fmla="*/ 304800 h 536487"/>
                <a:gd name="connsiteX14" fmla="*/ 339336 w 633009"/>
                <a:gd name="connsiteY14" fmla="*/ 204787 h 536487"/>
                <a:gd name="connsiteX15" fmla="*/ 339336 w 633009"/>
                <a:gd name="connsiteY15" fmla="*/ 47625 h 536487"/>
                <a:gd name="connsiteX16" fmla="*/ 332192 w 633009"/>
                <a:gd name="connsiteY16" fmla="*/ 0 h 536487"/>
                <a:gd name="connsiteX0" fmla="*/ 203604 w 633009"/>
                <a:gd name="connsiteY0" fmla="*/ 0 h 536487"/>
                <a:gd name="connsiteX1" fmla="*/ 222654 w 633009"/>
                <a:gd name="connsiteY1" fmla="*/ 230981 h 536487"/>
                <a:gd name="connsiteX2" fmla="*/ 182173 w 633009"/>
                <a:gd name="connsiteY2" fmla="*/ 342900 h 536487"/>
                <a:gd name="connsiteX3" fmla="*/ 105973 w 633009"/>
                <a:gd name="connsiteY3" fmla="*/ 388144 h 536487"/>
                <a:gd name="connsiteX4" fmla="*/ 39298 w 633009"/>
                <a:gd name="connsiteY4" fmla="*/ 431006 h 536487"/>
                <a:gd name="connsiteX5" fmla="*/ 5961 w 633009"/>
                <a:gd name="connsiteY5" fmla="*/ 476250 h 536487"/>
                <a:gd name="connsiteX6" fmla="*/ 15486 w 633009"/>
                <a:gd name="connsiteY6" fmla="*/ 519112 h 536487"/>
                <a:gd name="connsiteX7" fmla="*/ 153598 w 633009"/>
                <a:gd name="connsiteY7" fmla="*/ 533400 h 536487"/>
                <a:gd name="connsiteX8" fmla="*/ 444111 w 633009"/>
                <a:gd name="connsiteY8" fmla="*/ 533400 h 536487"/>
                <a:gd name="connsiteX9" fmla="*/ 615561 w 633009"/>
                <a:gd name="connsiteY9" fmla="*/ 500062 h 536487"/>
                <a:gd name="connsiteX10" fmla="*/ 622704 w 633009"/>
                <a:gd name="connsiteY10" fmla="*/ 471487 h 536487"/>
                <a:gd name="connsiteX11" fmla="*/ 575079 w 633009"/>
                <a:gd name="connsiteY11" fmla="*/ 409575 h 536487"/>
                <a:gd name="connsiteX12" fmla="*/ 470304 w 633009"/>
                <a:gd name="connsiteY12" fmla="*/ 354806 h 536487"/>
                <a:gd name="connsiteX13" fmla="*/ 353623 w 633009"/>
                <a:gd name="connsiteY13" fmla="*/ 304800 h 536487"/>
                <a:gd name="connsiteX14" fmla="*/ 339336 w 633009"/>
                <a:gd name="connsiteY14" fmla="*/ 204787 h 536487"/>
                <a:gd name="connsiteX15" fmla="*/ 339336 w 633009"/>
                <a:gd name="connsiteY15" fmla="*/ 47625 h 536487"/>
                <a:gd name="connsiteX16" fmla="*/ 332192 w 633009"/>
                <a:gd name="connsiteY16" fmla="*/ 0 h 536487"/>
                <a:gd name="connsiteX0" fmla="*/ 203604 w 633009"/>
                <a:gd name="connsiteY0" fmla="*/ 0 h 536487"/>
                <a:gd name="connsiteX1" fmla="*/ 222654 w 633009"/>
                <a:gd name="connsiteY1" fmla="*/ 230981 h 536487"/>
                <a:gd name="connsiteX2" fmla="*/ 182173 w 633009"/>
                <a:gd name="connsiteY2" fmla="*/ 342900 h 536487"/>
                <a:gd name="connsiteX3" fmla="*/ 105973 w 633009"/>
                <a:gd name="connsiteY3" fmla="*/ 388144 h 536487"/>
                <a:gd name="connsiteX4" fmla="*/ 39298 w 633009"/>
                <a:gd name="connsiteY4" fmla="*/ 431006 h 536487"/>
                <a:gd name="connsiteX5" fmla="*/ 5961 w 633009"/>
                <a:gd name="connsiteY5" fmla="*/ 476250 h 536487"/>
                <a:gd name="connsiteX6" fmla="*/ 15486 w 633009"/>
                <a:gd name="connsiteY6" fmla="*/ 519112 h 536487"/>
                <a:gd name="connsiteX7" fmla="*/ 153598 w 633009"/>
                <a:gd name="connsiteY7" fmla="*/ 533400 h 536487"/>
                <a:gd name="connsiteX8" fmla="*/ 444111 w 633009"/>
                <a:gd name="connsiteY8" fmla="*/ 533400 h 536487"/>
                <a:gd name="connsiteX9" fmla="*/ 615561 w 633009"/>
                <a:gd name="connsiteY9" fmla="*/ 500062 h 536487"/>
                <a:gd name="connsiteX10" fmla="*/ 622704 w 633009"/>
                <a:gd name="connsiteY10" fmla="*/ 450056 h 536487"/>
                <a:gd name="connsiteX11" fmla="*/ 575079 w 633009"/>
                <a:gd name="connsiteY11" fmla="*/ 409575 h 536487"/>
                <a:gd name="connsiteX12" fmla="*/ 470304 w 633009"/>
                <a:gd name="connsiteY12" fmla="*/ 354806 h 536487"/>
                <a:gd name="connsiteX13" fmla="*/ 353623 w 633009"/>
                <a:gd name="connsiteY13" fmla="*/ 304800 h 536487"/>
                <a:gd name="connsiteX14" fmla="*/ 339336 w 633009"/>
                <a:gd name="connsiteY14" fmla="*/ 204787 h 536487"/>
                <a:gd name="connsiteX15" fmla="*/ 339336 w 633009"/>
                <a:gd name="connsiteY15" fmla="*/ 47625 h 536487"/>
                <a:gd name="connsiteX16" fmla="*/ 332192 w 633009"/>
                <a:gd name="connsiteY16" fmla="*/ 0 h 536487"/>
                <a:gd name="connsiteX0" fmla="*/ 140807 w 633009"/>
                <a:gd name="connsiteY0" fmla="*/ 0 h 1794064"/>
                <a:gd name="connsiteX1" fmla="*/ 222654 w 633009"/>
                <a:gd name="connsiteY1" fmla="*/ 1488558 h 1794064"/>
                <a:gd name="connsiteX2" fmla="*/ 182173 w 633009"/>
                <a:gd name="connsiteY2" fmla="*/ 1600477 h 1794064"/>
                <a:gd name="connsiteX3" fmla="*/ 105973 w 633009"/>
                <a:gd name="connsiteY3" fmla="*/ 1645721 h 1794064"/>
                <a:gd name="connsiteX4" fmla="*/ 39298 w 633009"/>
                <a:gd name="connsiteY4" fmla="*/ 1688583 h 1794064"/>
                <a:gd name="connsiteX5" fmla="*/ 5961 w 633009"/>
                <a:gd name="connsiteY5" fmla="*/ 1733827 h 1794064"/>
                <a:gd name="connsiteX6" fmla="*/ 15486 w 633009"/>
                <a:gd name="connsiteY6" fmla="*/ 1776689 h 1794064"/>
                <a:gd name="connsiteX7" fmla="*/ 153598 w 633009"/>
                <a:gd name="connsiteY7" fmla="*/ 1790977 h 1794064"/>
                <a:gd name="connsiteX8" fmla="*/ 444111 w 633009"/>
                <a:gd name="connsiteY8" fmla="*/ 1790977 h 1794064"/>
                <a:gd name="connsiteX9" fmla="*/ 615561 w 633009"/>
                <a:gd name="connsiteY9" fmla="*/ 1757639 h 1794064"/>
                <a:gd name="connsiteX10" fmla="*/ 622704 w 633009"/>
                <a:gd name="connsiteY10" fmla="*/ 1707633 h 1794064"/>
                <a:gd name="connsiteX11" fmla="*/ 575079 w 633009"/>
                <a:gd name="connsiteY11" fmla="*/ 1667152 h 1794064"/>
                <a:gd name="connsiteX12" fmla="*/ 470304 w 633009"/>
                <a:gd name="connsiteY12" fmla="*/ 1612383 h 1794064"/>
                <a:gd name="connsiteX13" fmla="*/ 353623 w 633009"/>
                <a:gd name="connsiteY13" fmla="*/ 1562377 h 1794064"/>
                <a:gd name="connsiteX14" fmla="*/ 339336 w 633009"/>
                <a:gd name="connsiteY14" fmla="*/ 1462364 h 1794064"/>
                <a:gd name="connsiteX15" fmla="*/ 339336 w 633009"/>
                <a:gd name="connsiteY15" fmla="*/ 1305202 h 1794064"/>
                <a:gd name="connsiteX16" fmla="*/ 332192 w 633009"/>
                <a:gd name="connsiteY16" fmla="*/ 1257577 h 1794064"/>
                <a:gd name="connsiteX0" fmla="*/ 140807 w 633009"/>
                <a:gd name="connsiteY0" fmla="*/ 0 h 1794064"/>
                <a:gd name="connsiteX1" fmla="*/ 222654 w 633009"/>
                <a:gd name="connsiteY1" fmla="*/ 1488558 h 1794064"/>
                <a:gd name="connsiteX2" fmla="*/ 182173 w 633009"/>
                <a:gd name="connsiteY2" fmla="*/ 1600477 h 1794064"/>
                <a:gd name="connsiteX3" fmla="*/ 105973 w 633009"/>
                <a:gd name="connsiteY3" fmla="*/ 1645721 h 1794064"/>
                <a:gd name="connsiteX4" fmla="*/ 39298 w 633009"/>
                <a:gd name="connsiteY4" fmla="*/ 1688583 h 1794064"/>
                <a:gd name="connsiteX5" fmla="*/ 5961 w 633009"/>
                <a:gd name="connsiteY5" fmla="*/ 1733827 h 1794064"/>
                <a:gd name="connsiteX6" fmla="*/ 15486 w 633009"/>
                <a:gd name="connsiteY6" fmla="*/ 1776689 h 1794064"/>
                <a:gd name="connsiteX7" fmla="*/ 153598 w 633009"/>
                <a:gd name="connsiteY7" fmla="*/ 1790977 h 1794064"/>
                <a:gd name="connsiteX8" fmla="*/ 444111 w 633009"/>
                <a:gd name="connsiteY8" fmla="*/ 1790977 h 1794064"/>
                <a:gd name="connsiteX9" fmla="*/ 615561 w 633009"/>
                <a:gd name="connsiteY9" fmla="*/ 1757639 h 1794064"/>
                <a:gd name="connsiteX10" fmla="*/ 622704 w 633009"/>
                <a:gd name="connsiteY10" fmla="*/ 1707633 h 1794064"/>
                <a:gd name="connsiteX11" fmla="*/ 575079 w 633009"/>
                <a:gd name="connsiteY11" fmla="*/ 1667152 h 1794064"/>
                <a:gd name="connsiteX12" fmla="*/ 470304 w 633009"/>
                <a:gd name="connsiteY12" fmla="*/ 1612383 h 1794064"/>
                <a:gd name="connsiteX13" fmla="*/ 353623 w 633009"/>
                <a:gd name="connsiteY13" fmla="*/ 1562377 h 1794064"/>
                <a:gd name="connsiteX14" fmla="*/ 339336 w 633009"/>
                <a:gd name="connsiteY14" fmla="*/ 1462364 h 1794064"/>
                <a:gd name="connsiteX15" fmla="*/ 339336 w 633009"/>
                <a:gd name="connsiteY15" fmla="*/ 1305202 h 1794064"/>
                <a:gd name="connsiteX16" fmla="*/ 283351 w 633009"/>
                <a:gd name="connsiteY16" fmla="*/ 6500 h 1794064"/>
                <a:gd name="connsiteX0" fmla="*/ 140807 w 633009"/>
                <a:gd name="connsiteY0" fmla="*/ 0 h 1794064"/>
                <a:gd name="connsiteX1" fmla="*/ 229630 w 633009"/>
                <a:gd name="connsiteY1" fmla="*/ 1257839 h 1794064"/>
                <a:gd name="connsiteX2" fmla="*/ 182173 w 633009"/>
                <a:gd name="connsiteY2" fmla="*/ 1600477 h 1794064"/>
                <a:gd name="connsiteX3" fmla="*/ 105973 w 633009"/>
                <a:gd name="connsiteY3" fmla="*/ 1645721 h 1794064"/>
                <a:gd name="connsiteX4" fmla="*/ 39298 w 633009"/>
                <a:gd name="connsiteY4" fmla="*/ 1688583 h 1794064"/>
                <a:gd name="connsiteX5" fmla="*/ 5961 w 633009"/>
                <a:gd name="connsiteY5" fmla="*/ 1733827 h 1794064"/>
                <a:gd name="connsiteX6" fmla="*/ 15486 w 633009"/>
                <a:gd name="connsiteY6" fmla="*/ 1776689 h 1794064"/>
                <a:gd name="connsiteX7" fmla="*/ 153598 w 633009"/>
                <a:gd name="connsiteY7" fmla="*/ 1790977 h 1794064"/>
                <a:gd name="connsiteX8" fmla="*/ 444111 w 633009"/>
                <a:gd name="connsiteY8" fmla="*/ 1790977 h 1794064"/>
                <a:gd name="connsiteX9" fmla="*/ 615561 w 633009"/>
                <a:gd name="connsiteY9" fmla="*/ 1757639 h 1794064"/>
                <a:gd name="connsiteX10" fmla="*/ 622704 w 633009"/>
                <a:gd name="connsiteY10" fmla="*/ 1707633 h 1794064"/>
                <a:gd name="connsiteX11" fmla="*/ 575079 w 633009"/>
                <a:gd name="connsiteY11" fmla="*/ 1667152 h 1794064"/>
                <a:gd name="connsiteX12" fmla="*/ 470304 w 633009"/>
                <a:gd name="connsiteY12" fmla="*/ 1612383 h 1794064"/>
                <a:gd name="connsiteX13" fmla="*/ 353623 w 633009"/>
                <a:gd name="connsiteY13" fmla="*/ 1562377 h 1794064"/>
                <a:gd name="connsiteX14" fmla="*/ 339336 w 633009"/>
                <a:gd name="connsiteY14" fmla="*/ 1462364 h 1794064"/>
                <a:gd name="connsiteX15" fmla="*/ 339336 w 633009"/>
                <a:gd name="connsiteY15" fmla="*/ 1305202 h 1794064"/>
                <a:gd name="connsiteX16" fmla="*/ 283351 w 633009"/>
                <a:gd name="connsiteY16" fmla="*/ 6500 h 1794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33009" h="1794064">
                  <a:moveTo>
                    <a:pt x="140807" y="0"/>
                  </a:moveTo>
                  <a:cubicBezTo>
                    <a:pt x="152118" y="86915"/>
                    <a:pt x="222736" y="991093"/>
                    <a:pt x="229630" y="1257839"/>
                  </a:cubicBezTo>
                  <a:cubicBezTo>
                    <a:pt x="236524" y="1524585"/>
                    <a:pt x="202782" y="1535830"/>
                    <a:pt x="182173" y="1600477"/>
                  </a:cubicBezTo>
                  <a:cubicBezTo>
                    <a:pt x="161564" y="1665124"/>
                    <a:pt x="129786" y="1631037"/>
                    <a:pt x="105973" y="1645721"/>
                  </a:cubicBezTo>
                  <a:cubicBezTo>
                    <a:pt x="82160" y="1660405"/>
                    <a:pt x="55967" y="1673899"/>
                    <a:pt x="39298" y="1688583"/>
                  </a:cubicBezTo>
                  <a:cubicBezTo>
                    <a:pt x="22629" y="1703267"/>
                    <a:pt x="9930" y="1719143"/>
                    <a:pt x="5961" y="1733827"/>
                  </a:cubicBezTo>
                  <a:cubicBezTo>
                    <a:pt x="1992" y="1748511"/>
                    <a:pt x="-9120" y="1767164"/>
                    <a:pt x="15486" y="1776689"/>
                  </a:cubicBezTo>
                  <a:cubicBezTo>
                    <a:pt x="40092" y="1786214"/>
                    <a:pt x="82161" y="1788596"/>
                    <a:pt x="153598" y="1790977"/>
                  </a:cubicBezTo>
                  <a:cubicBezTo>
                    <a:pt x="225035" y="1793358"/>
                    <a:pt x="367117" y="1796533"/>
                    <a:pt x="444111" y="1790977"/>
                  </a:cubicBezTo>
                  <a:cubicBezTo>
                    <a:pt x="521105" y="1785421"/>
                    <a:pt x="585796" y="1771530"/>
                    <a:pt x="615561" y="1757639"/>
                  </a:cubicBezTo>
                  <a:cubicBezTo>
                    <a:pt x="645326" y="1743748"/>
                    <a:pt x="629451" y="1722714"/>
                    <a:pt x="622704" y="1707633"/>
                  </a:cubicBezTo>
                  <a:cubicBezTo>
                    <a:pt x="615957" y="1692552"/>
                    <a:pt x="600479" y="1683027"/>
                    <a:pt x="575079" y="1667152"/>
                  </a:cubicBezTo>
                  <a:cubicBezTo>
                    <a:pt x="549679" y="1651277"/>
                    <a:pt x="507213" y="1629846"/>
                    <a:pt x="470304" y="1612383"/>
                  </a:cubicBezTo>
                  <a:cubicBezTo>
                    <a:pt x="433395" y="1594920"/>
                    <a:pt x="375451" y="1587380"/>
                    <a:pt x="353623" y="1562377"/>
                  </a:cubicBezTo>
                  <a:cubicBezTo>
                    <a:pt x="331795" y="1537374"/>
                    <a:pt x="341717" y="1505227"/>
                    <a:pt x="339336" y="1462364"/>
                  </a:cubicBezTo>
                  <a:cubicBezTo>
                    <a:pt x="336955" y="1419502"/>
                    <a:pt x="348667" y="1547846"/>
                    <a:pt x="339336" y="1305202"/>
                  </a:cubicBezTo>
                  <a:cubicBezTo>
                    <a:pt x="330005" y="1062558"/>
                    <a:pt x="286327" y="13247"/>
                    <a:pt x="283351" y="650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cs-CZ" sz="1800">
                <a:solidFill>
                  <a:prstClr val="white"/>
                </a:solidFill>
                <a:latin typeface="Trebuchet MS"/>
              </a:endParaRPr>
            </a:p>
          </p:txBody>
        </p:sp>
      </p:grpSp>
      <p:sp>
        <p:nvSpPr>
          <p:cNvPr id="22" name="Volný tvar 21"/>
          <p:cNvSpPr/>
          <p:nvPr/>
        </p:nvSpPr>
        <p:spPr>
          <a:xfrm>
            <a:off x="1550090" y="2945248"/>
            <a:ext cx="9085271" cy="3891357"/>
          </a:xfrm>
          <a:custGeom>
            <a:avLst/>
            <a:gdLst>
              <a:gd name="connsiteX0" fmla="*/ 244088 w 9068829"/>
              <a:gd name="connsiteY0" fmla="*/ 1719335 h 3517926"/>
              <a:gd name="connsiteX1" fmla="*/ 1453763 w 9068829"/>
              <a:gd name="connsiteY1" fmla="*/ 1995560 h 3517926"/>
              <a:gd name="connsiteX2" fmla="*/ 3425438 w 9068829"/>
              <a:gd name="connsiteY2" fmla="*/ 1919360 h 3517926"/>
              <a:gd name="connsiteX3" fmla="*/ 5873363 w 9068829"/>
              <a:gd name="connsiteY3" fmla="*/ 1728860 h 3517926"/>
              <a:gd name="connsiteX4" fmla="*/ 7616438 w 9068829"/>
              <a:gd name="connsiteY4" fmla="*/ 1185935 h 3517926"/>
              <a:gd name="connsiteX5" fmla="*/ 8426063 w 9068829"/>
              <a:gd name="connsiteY5" fmla="*/ 271535 h 3517926"/>
              <a:gd name="connsiteX6" fmla="*/ 9026138 w 9068829"/>
              <a:gd name="connsiteY6" fmla="*/ 14360 h 3517926"/>
              <a:gd name="connsiteX7" fmla="*/ 9007088 w 9068829"/>
              <a:gd name="connsiteY7" fmla="*/ 614435 h 3517926"/>
              <a:gd name="connsiteX8" fmla="*/ 9035663 w 9068829"/>
              <a:gd name="connsiteY8" fmla="*/ 2776610 h 3517926"/>
              <a:gd name="connsiteX9" fmla="*/ 8997563 w 9068829"/>
              <a:gd name="connsiteY9" fmla="*/ 3395735 h 3517926"/>
              <a:gd name="connsiteX10" fmla="*/ 8226038 w 9068829"/>
              <a:gd name="connsiteY10" fmla="*/ 3433835 h 3517926"/>
              <a:gd name="connsiteX11" fmla="*/ 7130663 w 9068829"/>
              <a:gd name="connsiteY11" fmla="*/ 3452885 h 3517926"/>
              <a:gd name="connsiteX12" fmla="*/ 7206863 w 9068829"/>
              <a:gd name="connsiteY12" fmla="*/ 2519435 h 3517926"/>
              <a:gd name="connsiteX13" fmla="*/ 7216388 w 9068829"/>
              <a:gd name="connsiteY13" fmla="*/ 2290835 h 3517926"/>
              <a:gd name="connsiteX14" fmla="*/ 6797288 w 9068829"/>
              <a:gd name="connsiteY14" fmla="*/ 2176535 h 3517926"/>
              <a:gd name="connsiteX15" fmla="*/ 5501888 w 9068829"/>
              <a:gd name="connsiteY15" fmla="*/ 2357510 h 3517926"/>
              <a:gd name="connsiteX16" fmla="*/ 4730363 w 9068829"/>
              <a:gd name="connsiteY16" fmla="*/ 2300360 h 3517926"/>
              <a:gd name="connsiteX17" fmla="*/ 4111238 w 9068829"/>
              <a:gd name="connsiteY17" fmla="*/ 2795660 h 3517926"/>
              <a:gd name="connsiteX18" fmla="*/ 3434963 w 9068829"/>
              <a:gd name="connsiteY18" fmla="*/ 3376685 h 3517926"/>
              <a:gd name="connsiteX19" fmla="*/ 3073013 w 9068829"/>
              <a:gd name="connsiteY19" fmla="*/ 3357635 h 3517926"/>
              <a:gd name="connsiteX20" fmla="*/ 3625463 w 9068829"/>
              <a:gd name="connsiteY20" fmla="*/ 2843285 h 3517926"/>
              <a:gd name="connsiteX21" fmla="*/ 3958838 w 9068829"/>
              <a:gd name="connsiteY21" fmla="*/ 2452760 h 3517926"/>
              <a:gd name="connsiteX22" fmla="*/ 2615813 w 9068829"/>
              <a:gd name="connsiteY22" fmla="*/ 2386085 h 3517926"/>
              <a:gd name="connsiteX23" fmla="*/ 863213 w 9068829"/>
              <a:gd name="connsiteY23" fmla="*/ 2205110 h 3517926"/>
              <a:gd name="connsiteX24" fmla="*/ 120263 w 9068829"/>
              <a:gd name="connsiteY24" fmla="*/ 2605160 h 3517926"/>
              <a:gd name="connsiteX25" fmla="*/ 44063 w 9068829"/>
              <a:gd name="connsiteY25" fmla="*/ 2443235 h 3517926"/>
              <a:gd name="connsiteX26" fmla="*/ 558413 w 9068829"/>
              <a:gd name="connsiteY26" fmla="*/ 2043185 h 3517926"/>
              <a:gd name="connsiteX27" fmla="*/ 110738 w 9068829"/>
              <a:gd name="connsiteY27" fmla="*/ 1833635 h 3517926"/>
              <a:gd name="connsiteX28" fmla="*/ 110738 w 9068829"/>
              <a:gd name="connsiteY28" fmla="*/ 1557410 h 3517926"/>
              <a:gd name="connsiteX29" fmla="*/ 244088 w 9068829"/>
              <a:gd name="connsiteY29" fmla="*/ 1719335 h 3517926"/>
              <a:gd name="connsiteX0" fmla="*/ 244088 w 9064448"/>
              <a:gd name="connsiteY0" fmla="*/ 1719335 h 3805403"/>
              <a:gd name="connsiteX1" fmla="*/ 1453763 w 9064448"/>
              <a:gd name="connsiteY1" fmla="*/ 1995560 h 3805403"/>
              <a:gd name="connsiteX2" fmla="*/ 3425438 w 9064448"/>
              <a:gd name="connsiteY2" fmla="*/ 1919360 h 3805403"/>
              <a:gd name="connsiteX3" fmla="*/ 5873363 w 9064448"/>
              <a:gd name="connsiteY3" fmla="*/ 1728860 h 3805403"/>
              <a:gd name="connsiteX4" fmla="*/ 7616438 w 9064448"/>
              <a:gd name="connsiteY4" fmla="*/ 1185935 h 3805403"/>
              <a:gd name="connsiteX5" fmla="*/ 8426063 w 9064448"/>
              <a:gd name="connsiteY5" fmla="*/ 271535 h 3805403"/>
              <a:gd name="connsiteX6" fmla="*/ 9026138 w 9064448"/>
              <a:gd name="connsiteY6" fmla="*/ 14360 h 3805403"/>
              <a:gd name="connsiteX7" fmla="*/ 9007088 w 9064448"/>
              <a:gd name="connsiteY7" fmla="*/ 614435 h 3805403"/>
              <a:gd name="connsiteX8" fmla="*/ 9035663 w 9064448"/>
              <a:gd name="connsiteY8" fmla="*/ 2776610 h 3805403"/>
              <a:gd name="connsiteX9" fmla="*/ 8997563 w 9064448"/>
              <a:gd name="connsiteY9" fmla="*/ 3395735 h 3805403"/>
              <a:gd name="connsiteX10" fmla="*/ 8959463 w 9064448"/>
              <a:gd name="connsiteY10" fmla="*/ 3805310 h 3805403"/>
              <a:gd name="connsiteX11" fmla="*/ 8226038 w 9064448"/>
              <a:gd name="connsiteY11" fmla="*/ 3433835 h 3805403"/>
              <a:gd name="connsiteX12" fmla="*/ 7130663 w 9064448"/>
              <a:gd name="connsiteY12" fmla="*/ 3452885 h 3805403"/>
              <a:gd name="connsiteX13" fmla="*/ 7206863 w 9064448"/>
              <a:gd name="connsiteY13" fmla="*/ 2519435 h 3805403"/>
              <a:gd name="connsiteX14" fmla="*/ 7216388 w 9064448"/>
              <a:gd name="connsiteY14" fmla="*/ 2290835 h 3805403"/>
              <a:gd name="connsiteX15" fmla="*/ 6797288 w 9064448"/>
              <a:gd name="connsiteY15" fmla="*/ 2176535 h 3805403"/>
              <a:gd name="connsiteX16" fmla="*/ 5501888 w 9064448"/>
              <a:gd name="connsiteY16" fmla="*/ 2357510 h 3805403"/>
              <a:gd name="connsiteX17" fmla="*/ 4730363 w 9064448"/>
              <a:gd name="connsiteY17" fmla="*/ 2300360 h 3805403"/>
              <a:gd name="connsiteX18" fmla="*/ 4111238 w 9064448"/>
              <a:gd name="connsiteY18" fmla="*/ 2795660 h 3805403"/>
              <a:gd name="connsiteX19" fmla="*/ 3434963 w 9064448"/>
              <a:gd name="connsiteY19" fmla="*/ 3376685 h 3805403"/>
              <a:gd name="connsiteX20" fmla="*/ 3073013 w 9064448"/>
              <a:gd name="connsiteY20" fmla="*/ 3357635 h 3805403"/>
              <a:gd name="connsiteX21" fmla="*/ 3625463 w 9064448"/>
              <a:gd name="connsiteY21" fmla="*/ 2843285 h 3805403"/>
              <a:gd name="connsiteX22" fmla="*/ 3958838 w 9064448"/>
              <a:gd name="connsiteY22" fmla="*/ 2452760 h 3805403"/>
              <a:gd name="connsiteX23" fmla="*/ 2615813 w 9064448"/>
              <a:gd name="connsiteY23" fmla="*/ 2386085 h 3805403"/>
              <a:gd name="connsiteX24" fmla="*/ 863213 w 9064448"/>
              <a:gd name="connsiteY24" fmla="*/ 2205110 h 3805403"/>
              <a:gd name="connsiteX25" fmla="*/ 120263 w 9064448"/>
              <a:gd name="connsiteY25" fmla="*/ 2605160 h 3805403"/>
              <a:gd name="connsiteX26" fmla="*/ 44063 w 9064448"/>
              <a:gd name="connsiteY26" fmla="*/ 2443235 h 3805403"/>
              <a:gd name="connsiteX27" fmla="*/ 558413 w 9064448"/>
              <a:gd name="connsiteY27" fmla="*/ 2043185 h 3805403"/>
              <a:gd name="connsiteX28" fmla="*/ 110738 w 9064448"/>
              <a:gd name="connsiteY28" fmla="*/ 1833635 h 3805403"/>
              <a:gd name="connsiteX29" fmla="*/ 110738 w 9064448"/>
              <a:gd name="connsiteY29" fmla="*/ 1557410 h 3805403"/>
              <a:gd name="connsiteX30" fmla="*/ 244088 w 9064448"/>
              <a:gd name="connsiteY30" fmla="*/ 1719335 h 3805403"/>
              <a:gd name="connsiteX0" fmla="*/ 244088 w 9064448"/>
              <a:gd name="connsiteY0" fmla="*/ 1719335 h 3847381"/>
              <a:gd name="connsiteX1" fmla="*/ 1453763 w 9064448"/>
              <a:gd name="connsiteY1" fmla="*/ 1995560 h 3847381"/>
              <a:gd name="connsiteX2" fmla="*/ 3425438 w 9064448"/>
              <a:gd name="connsiteY2" fmla="*/ 1919360 h 3847381"/>
              <a:gd name="connsiteX3" fmla="*/ 5873363 w 9064448"/>
              <a:gd name="connsiteY3" fmla="*/ 1728860 h 3847381"/>
              <a:gd name="connsiteX4" fmla="*/ 7616438 w 9064448"/>
              <a:gd name="connsiteY4" fmla="*/ 1185935 h 3847381"/>
              <a:gd name="connsiteX5" fmla="*/ 8426063 w 9064448"/>
              <a:gd name="connsiteY5" fmla="*/ 271535 h 3847381"/>
              <a:gd name="connsiteX6" fmla="*/ 9026138 w 9064448"/>
              <a:gd name="connsiteY6" fmla="*/ 14360 h 3847381"/>
              <a:gd name="connsiteX7" fmla="*/ 9007088 w 9064448"/>
              <a:gd name="connsiteY7" fmla="*/ 614435 h 3847381"/>
              <a:gd name="connsiteX8" fmla="*/ 9035663 w 9064448"/>
              <a:gd name="connsiteY8" fmla="*/ 2776610 h 3847381"/>
              <a:gd name="connsiteX9" fmla="*/ 8997563 w 9064448"/>
              <a:gd name="connsiteY9" fmla="*/ 3395735 h 3847381"/>
              <a:gd name="connsiteX10" fmla="*/ 8959463 w 9064448"/>
              <a:gd name="connsiteY10" fmla="*/ 3805310 h 3847381"/>
              <a:gd name="connsiteX11" fmla="*/ 8159363 w 9064448"/>
              <a:gd name="connsiteY11" fmla="*/ 3824360 h 3847381"/>
              <a:gd name="connsiteX12" fmla="*/ 7130663 w 9064448"/>
              <a:gd name="connsiteY12" fmla="*/ 3452885 h 3847381"/>
              <a:gd name="connsiteX13" fmla="*/ 7206863 w 9064448"/>
              <a:gd name="connsiteY13" fmla="*/ 2519435 h 3847381"/>
              <a:gd name="connsiteX14" fmla="*/ 7216388 w 9064448"/>
              <a:gd name="connsiteY14" fmla="*/ 2290835 h 3847381"/>
              <a:gd name="connsiteX15" fmla="*/ 6797288 w 9064448"/>
              <a:gd name="connsiteY15" fmla="*/ 2176535 h 3847381"/>
              <a:gd name="connsiteX16" fmla="*/ 5501888 w 9064448"/>
              <a:gd name="connsiteY16" fmla="*/ 2357510 h 3847381"/>
              <a:gd name="connsiteX17" fmla="*/ 4730363 w 9064448"/>
              <a:gd name="connsiteY17" fmla="*/ 2300360 h 3847381"/>
              <a:gd name="connsiteX18" fmla="*/ 4111238 w 9064448"/>
              <a:gd name="connsiteY18" fmla="*/ 2795660 h 3847381"/>
              <a:gd name="connsiteX19" fmla="*/ 3434963 w 9064448"/>
              <a:gd name="connsiteY19" fmla="*/ 3376685 h 3847381"/>
              <a:gd name="connsiteX20" fmla="*/ 3073013 w 9064448"/>
              <a:gd name="connsiteY20" fmla="*/ 3357635 h 3847381"/>
              <a:gd name="connsiteX21" fmla="*/ 3625463 w 9064448"/>
              <a:gd name="connsiteY21" fmla="*/ 2843285 h 3847381"/>
              <a:gd name="connsiteX22" fmla="*/ 3958838 w 9064448"/>
              <a:gd name="connsiteY22" fmla="*/ 2452760 h 3847381"/>
              <a:gd name="connsiteX23" fmla="*/ 2615813 w 9064448"/>
              <a:gd name="connsiteY23" fmla="*/ 2386085 h 3847381"/>
              <a:gd name="connsiteX24" fmla="*/ 863213 w 9064448"/>
              <a:gd name="connsiteY24" fmla="*/ 2205110 h 3847381"/>
              <a:gd name="connsiteX25" fmla="*/ 120263 w 9064448"/>
              <a:gd name="connsiteY25" fmla="*/ 2605160 h 3847381"/>
              <a:gd name="connsiteX26" fmla="*/ 44063 w 9064448"/>
              <a:gd name="connsiteY26" fmla="*/ 2443235 h 3847381"/>
              <a:gd name="connsiteX27" fmla="*/ 558413 w 9064448"/>
              <a:gd name="connsiteY27" fmla="*/ 2043185 h 3847381"/>
              <a:gd name="connsiteX28" fmla="*/ 110738 w 9064448"/>
              <a:gd name="connsiteY28" fmla="*/ 1833635 h 3847381"/>
              <a:gd name="connsiteX29" fmla="*/ 110738 w 9064448"/>
              <a:gd name="connsiteY29" fmla="*/ 1557410 h 3847381"/>
              <a:gd name="connsiteX30" fmla="*/ 244088 w 9064448"/>
              <a:gd name="connsiteY30" fmla="*/ 1719335 h 3847381"/>
              <a:gd name="connsiteX0" fmla="*/ 244088 w 9064448"/>
              <a:gd name="connsiteY0" fmla="*/ 1719335 h 3848391"/>
              <a:gd name="connsiteX1" fmla="*/ 1453763 w 9064448"/>
              <a:gd name="connsiteY1" fmla="*/ 1995560 h 3848391"/>
              <a:gd name="connsiteX2" fmla="*/ 3425438 w 9064448"/>
              <a:gd name="connsiteY2" fmla="*/ 1919360 h 3848391"/>
              <a:gd name="connsiteX3" fmla="*/ 5873363 w 9064448"/>
              <a:gd name="connsiteY3" fmla="*/ 1728860 h 3848391"/>
              <a:gd name="connsiteX4" fmla="*/ 7616438 w 9064448"/>
              <a:gd name="connsiteY4" fmla="*/ 1185935 h 3848391"/>
              <a:gd name="connsiteX5" fmla="*/ 8426063 w 9064448"/>
              <a:gd name="connsiteY5" fmla="*/ 271535 h 3848391"/>
              <a:gd name="connsiteX6" fmla="*/ 9026138 w 9064448"/>
              <a:gd name="connsiteY6" fmla="*/ 14360 h 3848391"/>
              <a:gd name="connsiteX7" fmla="*/ 9007088 w 9064448"/>
              <a:gd name="connsiteY7" fmla="*/ 614435 h 3848391"/>
              <a:gd name="connsiteX8" fmla="*/ 9035663 w 9064448"/>
              <a:gd name="connsiteY8" fmla="*/ 2776610 h 3848391"/>
              <a:gd name="connsiteX9" fmla="*/ 8997563 w 9064448"/>
              <a:gd name="connsiteY9" fmla="*/ 3395735 h 3848391"/>
              <a:gd name="connsiteX10" fmla="*/ 8959463 w 9064448"/>
              <a:gd name="connsiteY10" fmla="*/ 3805310 h 3848391"/>
              <a:gd name="connsiteX11" fmla="*/ 8159363 w 9064448"/>
              <a:gd name="connsiteY11" fmla="*/ 3824360 h 3848391"/>
              <a:gd name="connsiteX12" fmla="*/ 7054463 w 9064448"/>
              <a:gd name="connsiteY12" fmla="*/ 3719585 h 3848391"/>
              <a:gd name="connsiteX13" fmla="*/ 7206863 w 9064448"/>
              <a:gd name="connsiteY13" fmla="*/ 2519435 h 3848391"/>
              <a:gd name="connsiteX14" fmla="*/ 7216388 w 9064448"/>
              <a:gd name="connsiteY14" fmla="*/ 2290835 h 3848391"/>
              <a:gd name="connsiteX15" fmla="*/ 6797288 w 9064448"/>
              <a:gd name="connsiteY15" fmla="*/ 2176535 h 3848391"/>
              <a:gd name="connsiteX16" fmla="*/ 5501888 w 9064448"/>
              <a:gd name="connsiteY16" fmla="*/ 2357510 h 3848391"/>
              <a:gd name="connsiteX17" fmla="*/ 4730363 w 9064448"/>
              <a:gd name="connsiteY17" fmla="*/ 2300360 h 3848391"/>
              <a:gd name="connsiteX18" fmla="*/ 4111238 w 9064448"/>
              <a:gd name="connsiteY18" fmla="*/ 2795660 h 3848391"/>
              <a:gd name="connsiteX19" fmla="*/ 3434963 w 9064448"/>
              <a:gd name="connsiteY19" fmla="*/ 3376685 h 3848391"/>
              <a:gd name="connsiteX20" fmla="*/ 3073013 w 9064448"/>
              <a:gd name="connsiteY20" fmla="*/ 3357635 h 3848391"/>
              <a:gd name="connsiteX21" fmla="*/ 3625463 w 9064448"/>
              <a:gd name="connsiteY21" fmla="*/ 2843285 h 3848391"/>
              <a:gd name="connsiteX22" fmla="*/ 3958838 w 9064448"/>
              <a:gd name="connsiteY22" fmla="*/ 2452760 h 3848391"/>
              <a:gd name="connsiteX23" fmla="*/ 2615813 w 9064448"/>
              <a:gd name="connsiteY23" fmla="*/ 2386085 h 3848391"/>
              <a:gd name="connsiteX24" fmla="*/ 863213 w 9064448"/>
              <a:gd name="connsiteY24" fmla="*/ 2205110 h 3848391"/>
              <a:gd name="connsiteX25" fmla="*/ 120263 w 9064448"/>
              <a:gd name="connsiteY25" fmla="*/ 2605160 h 3848391"/>
              <a:gd name="connsiteX26" fmla="*/ 44063 w 9064448"/>
              <a:gd name="connsiteY26" fmla="*/ 2443235 h 3848391"/>
              <a:gd name="connsiteX27" fmla="*/ 558413 w 9064448"/>
              <a:gd name="connsiteY27" fmla="*/ 2043185 h 3848391"/>
              <a:gd name="connsiteX28" fmla="*/ 110738 w 9064448"/>
              <a:gd name="connsiteY28" fmla="*/ 1833635 h 3848391"/>
              <a:gd name="connsiteX29" fmla="*/ 110738 w 9064448"/>
              <a:gd name="connsiteY29" fmla="*/ 1557410 h 3848391"/>
              <a:gd name="connsiteX30" fmla="*/ 244088 w 9064448"/>
              <a:gd name="connsiteY30" fmla="*/ 1719335 h 3848391"/>
              <a:gd name="connsiteX0" fmla="*/ 244088 w 9064448"/>
              <a:gd name="connsiteY0" fmla="*/ 1719335 h 3848391"/>
              <a:gd name="connsiteX1" fmla="*/ 1453763 w 9064448"/>
              <a:gd name="connsiteY1" fmla="*/ 1995560 h 3848391"/>
              <a:gd name="connsiteX2" fmla="*/ 3425438 w 9064448"/>
              <a:gd name="connsiteY2" fmla="*/ 1919360 h 3848391"/>
              <a:gd name="connsiteX3" fmla="*/ 5873363 w 9064448"/>
              <a:gd name="connsiteY3" fmla="*/ 1728860 h 3848391"/>
              <a:gd name="connsiteX4" fmla="*/ 7616438 w 9064448"/>
              <a:gd name="connsiteY4" fmla="*/ 1185935 h 3848391"/>
              <a:gd name="connsiteX5" fmla="*/ 8426063 w 9064448"/>
              <a:gd name="connsiteY5" fmla="*/ 271535 h 3848391"/>
              <a:gd name="connsiteX6" fmla="*/ 9026138 w 9064448"/>
              <a:gd name="connsiteY6" fmla="*/ 14360 h 3848391"/>
              <a:gd name="connsiteX7" fmla="*/ 9007088 w 9064448"/>
              <a:gd name="connsiteY7" fmla="*/ 614435 h 3848391"/>
              <a:gd name="connsiteX8" fmla="*/ 9035663 w 9064448"/>
              <a:gd name="connsiteY8" fmla="*/ 2776610 h 3848391"/>
              <a:gd name="connsiteX9" fmla="*/ 9035663 w 9064448"/>
              <a:gd name="connsiteY9" fmla="*/ 3462410 h 3848391"/>
              <a:gd name="connsiteX10" fmla="*/ 8959463 w 9064448"/>
              <a:gd name="connsiteY10" fmla="*/ 3805310 h 3848391"/>
              <a:gd name="connsiteX11" fmla="*/ 8159363 w 9064448"/>
              <a:gd name="connsiteY11" fmla="*/ 3824360 h 3848391"/>
              <a:gd name="connsiteX12" fmla="*/ 7054463 w 9064448"/>
              <a:gd name="connsiteY12" fmla="*/ 3719585 h 3848391"/>
              <a:gd name="connsiteX13" fmla="*/ 7206863 w 9064448"/>
              <a:gd name="connsiteY13" fmla="*/ 2519435 h 3848391"/>
              <a:gd name="connsiteX14" fmla="*/ 7216388 w 9064448"/>
              <a:gd name="connsiteY14" fmla="*/ 2290835 h 3848391"/>
              <a:gd name="connsiteX15" fmla="*/ 6797288 w 9064448"/>
              <a:gd name="connsiteY15" fmla="*/ 2176535 h 3848391"/>
              <a:gd name="connsiteX16" fmla="*/ 5501888 w 9064448"/>
              <a:gd name="connsiteY16" fmla="*/ 2357510 h 3848391"/>
              <a:gd name="connsiteX17" fmla="*/ 4730363 w 9064448"/>
              <a:gd name="connsiteY17" fmla="*/ 2300360 h 3848391"/>
              <a:gd name="connsiteX18" fmla="*/ 4111238 w 9064448"/>
              <a:gd name="connsiteY18" fmla="*/ 2795660 h 3848391"/>
              <a:gd name="connsiteX19" fmla="*/ 3434963 w 9064448"/>
              <a:gd name="connsiteY19" fmla="*/ 3376685 h 3848391"/>
              <a:gd name="connsiteX20" fmla="*/ 3073013 w 9064448"/>
              <a:gd name="connsiteY20" fmla="*/ 3357635 h 3848391"/>
              <a:gd name="connsiteX21" fmla="*/ 3625463 w 9064448"/>
              <a:gd name="connsiteY21" fmla="*/ 2843285 h 3848391"/>
              <a:gd name="connsiteX22" fmla="*/ 3958838 w 9064448"/>
              <a:gd name="connsiteY22" fmla="*/ 2452760 h 3848391"/>
              <a:gd name="connsiteX23" fmla="*/ 2615813 w 9064448"/>
              <a:gd name="connsiteY23" fmla="*/ 2386085 h 3848391"/>
              <a:gd name="connsiteX24" fmla="*/ 863213 w 9064448"/>
              <a:gd name="connsiteY24" fmla="*/ 2205110 h 3848391"/>
              <a:gd name="connsiteX25" fmla="*/ 120263 w 9064448"/>
              <a:gd name="connsiteY25" fmla="*/ 2605160 h 3848391"/>
              <a:gd name="connsiteX26" fmla="*/ 44063 w 9064448"/>
              <a:gd name="connsiteY26" fmla="*/ 2443235 h 3848391"/>
              <a:gd name="connsiteX27" fmla="*/ 558413 w 9064448"/>
              <a:gd name="connsiteY27" fmla="*/ 2043185 h 3848391"/>
              <a:gd name="connsiteX28" fmla="*/ 110738 w 9064448"/>
              <a:gd name="connsiteY28" fmla="*/ 1833635 h 3848391"/>
              <a:gd name="connsiteX29" fmla="*/ 110738 w 9064448"/>
              <a:gd name="connsiteY29" fmla="*/ 1557410 h 3848391"/>
              <a:gd name="connsiteX30" fmla="*/ 244088 w 9064448"/>
              <a:gd name="connsiteY30" fmla="*/ 1719335 h 3848391"/>
              <a:gd name="connsiteX0" fmla="*/ 244088 w 9073516"/>
              <a:gd name="connsiteY0" fmla="*/ 1723332 h 3852388"/>
              <a:gd name="connsiteX1" fmla="*/ 1453763 w 9073516"/>
              <a:gd name="connsiteY1" fmla="*/ 1999557 h 3852388"/>
              <a:gd name="connsiteX2" fmla="*/ 3425438 w 9073516"/>
              <a:gd name="connsiteY2" fmla="*/ 1923357 h 3852388"/>
              <a:gd name="connsiteX3" fmla="*/ 5873363 w 9073516"/>
              <a:gd name="connsiteY3" fmla="*/ 1732857 h 3852388"/>
              <a:gd name="connsiteX4" fmla="*/ 7616438 w 9073516"/>
              <a:gd name="connsiteY4" fmla="*/ 1189932 h 3852388"/>
              <a:gd name="connsiteX5" fmla="*/ 8426063 w 9073516"/>
              <a:gd name="connsiteY5" fmla="*/ 275532 h 3852388"/>
              <a:gd name="connsiteX6" fmla="*/ 9026138 w 9073516"/>
              <a:gd name="connsiteY6" fmla="*/ 18357 h 3852388"/>
              <a:gd name="connsiteX7" fmla="*/ 9035663 w 9073516"/>
              <a:gd name="connsiteY7" fmla="*/ 685107 h 3852388"/>
              <a:gd name="connsiteX8" fmla="*/ 9035663 w 9073516"/>
              <a:gd name="connsiteY8" fmla="*/ 2780607 h 3852388"/>
              <a:gd name="connsiteX9" fmla="*/ 9035663 w 9073516"/>
              <a:gd name="connsiteY9" fmla="*/ 3466407 h 3852388"/>
              <a:gd name="connsiteX10" fmla="*/ 8959463 w 9073516"/>
              <a:gd name="connsiteY10" fmla="*/ 3809307 h 3852388"/>
              <a:gd name="connsiteX11" fmla="*/ 8159363 w 9073516"/>
              <a:gd name="connsiteY11" fmla="*/ 3828357 h 3852388"/>
              <a:gd name="connsiteX12" fmla="*/ 7054463 w 9073516"/>
              <a:gd name="connsiteY12" fmla="*/ 3723582 h 3852388"/>
              <a:gd name="connsiteX13" fmla="*/ 7206863 w 9073516"/>
              <a:gd name="connsiteY13" fmla="*/ 2523432 h 3852388"/>
              <a:gd name="connsiteX14" fmla="*/ 7216388 w 9073516"/>
              <a:gd name="connsiteY14" fmla="*/ 2294832 h 3852388"/>
              <a:gd name="connsiteX15" fmla="*/ 6797288 w 9073516"/>
              <a:gd name="connsiteY15" fmla="*/ 2180532 h 3852388"/>
              <a:gd name="connsiteX16" fmla="*/ 5501888 w 9073516"/>
              <a:gd name="connsiteY16" fmla="*/ 2361507 h 3852388"/>
              <a:gd name="connsiteX17" fmla="*/ 4730363 w 9073516"/>
              <a:gd name="connsiteY17" fmla="*/ 2304357 h 3852388"/>
              <a:gd name="connsiteX18" fmla="*/ 4111238 w 9073516"/>
              <a:gd name="connsiteY18" fmla="*/ 2799657 h 3852388"/>
              <a:gd name="connsiteX19" fmla="*/ 3434963 w 9073516"/>
              <a:gd name="connsiteY19" fmla="*/ 3380682 h 3852388"/>
              <a:gd name="connsiteX20" fmla="*/ 3073013 w 9073516"/>
              <a:gd name="connsiteY20" fmla="*/ 3361632 h 3852388"/>
              <a:gd name="connsiteX21" fmla="*/ 3625463 w 9073516"/>
              <a:gd name="connsiteY21" fmla="*/ 2847282 h 3852388"/>
              <a:gd name="connsiteX22" fmla="*/ 3958838 w 9073516"/>
              <a:gd name="connsiteY22" fmla="*/ 2456757 h 3852388"/>
              <a:gd name="connsiteX23" fmla="*/ 2615813 w 9073516"/>
              <a:gd name="connsiteY23" fmla="*/ 2390082 h 3852388"/>
              <a:gd name="connsiteX24" fmla="*/ 863213 w 9073516"/>
              <a:gd name="connsiteY24" fmla="*/ 2209107 h 3852388"/>
              <a:gd name="connsiteX25" fmla="*/ 120263 w 9073516"/>
              <a:gd name="connsiteY25" fmla="*/ 2609157 h 3852388"/>
              <a:gd name="connsiteX26" fmla="*/ 44063 w 9073516"/>
              <a:gd name="connsiteY26" fmla="*/ 2447232 h 3852388"/>
              <a:gd name="connsiteX27" fmla="*/ 558413 w 9073516"/>
              <a:gd name="connsiteY27" fmla="*/ 2047182 h 3852388"/>
              <a:gd name="connsiteX28" fmla="*/ 110738 w 9073516"/>
              <a:gd name="connsiteY28" fmla="*/ 1837632 h 3852388"/>
              <a:gd name="connsiteX29" fmla="*/ 110738 w 9073516"/>
              <a:gd name="connsiteY29" fmla="*/ 1561407 h 3852388"/>
              <a:gd name="connsiteX30" fmla="*/ 244088 w 9073516"/>
              <a:gd name="connsiteY30" fmla="*/ 1723332 h 3852388"/>
              <a:gd name="connsiteX0" fmla="*/ 244088 w 9041124"/>
              <a:gd name="connsiteY0" fmla="*/ 1741053 h 3870109"/>
              <a:gd name="connsiteX1" fmla="*/ 1453763 w 9041124"/>
              <a:gd name="connsiteY1" fmla="*/ 2017278 h 3870109"/>
              <a:gd name="connsiteX2" fmla="*/ 3425438 w 9041124"/>
              <a:gd name="connsiteY2" fmla="*/ 1941078 h 3870109"/>
              <a:gd name="connsiteX3" fmla="*/ 5873363 w 9041124"/>
              <a:gd name="connsiteY3" fmla="*/ 1750578 h 3870109"/>
              <a:gd name="connsiteX4" fmla="*/ 7616438 w 9041124"/>
              <a:gd name="connsiteY4" fmla="*/ 1207653 h 3870109"/>
              <a:gd name="connsiteX5" fmla="*/ 8426063 w 9041124"/>
              <a:gd name="connsiteY5" fmla="*/ 293253 h 3870109"/>
              <a:gd name="connsiteX6" fmla="*/ 8949938 w 9041124"/>
              <a:gd name="connsiteY6" fmla="*/ 17028 h 3870109"/>
              <a:gd name="connsiteX7" fmla="*/ 9035663 w 9041124"/>
              <a:gd name="connsiteY7" fmla="*/ 702828 h 3870109"/>
              <a:gd name="connsiteX8" fmla="*/ 9035663 w 9041124"/>
              <a:gd name="connsiteY8" fmla="*/ 2798328 h 3870109"/>
              <a:gd name="connsiteX9" fmla="*/ 9035663 w 9041124"/>
              <a:gd name="connsiteY9" fmla="*/ 3484128 h 3870109"/>
              <a:gd name="connsiteX10" fmla="*/ 8959463 w 9041124"/>
              <a:gd name="connsiteY10" fmla="*/ 3827028 h 3870109"/>
              <a:gd name="connsiteX11" fmla="*/ 8159363 w 9041124"/>
              <a:gd name="connsiteY11" fmla="*/ 3846078 h 3870109"/>
              <a:gd name="connsiteX12" fmla="*/ 7054463 w 9041124"/>
              <a:gd name="connsiteY12" fmla="*/ 3741303 h 3870109"/>
              <a:gd name="connsiteX13" fmla="*/ 7206863 w 9041124"/>
              <a:gd name="connsiteY13" fmla="*/ 2541153 h 3870109"/>
              <a:gd name="connsiteX14" fmla="*/ 7216388 w 9041124"/>
              <a:gd name="connsiteY14" fmla="*/ 2312553 h 3870109"/>
              <a:gd name="connsiteX15" fmla="*/ 6797288 w 9041124"/>
              <a:gd name="connsiteY15" fmla="*/ 2198253 h 3870109"/>
              <a:gd name="connsiteX16" fmla="*/ 5501888 w 9041124"/>
              <a:gd name="connsiteY16" fmla="*/ 2379228 h 3870109"/>
              <a:gd name="connsiteX17" fmla="*/ 4730363 w 9041124"/>
              <a:gd name="connsiteY17" fmla="*/ 2322078 h 3870109"/>
              <a:gd name="connsiteX18" fmla="*/ 4111238 w 9041124"/>
              <a:gd name="connsiteY18" fmla="*/ 2817378 h 3870109"/>
              <a:gd name="connsiteX19" fmla="*/ 3434963 w 9041124"/>
              <a:gd name="connsiteY19" fmla="*/ 3398403 h 3870109"/>
              <a:gd name="connsiteX20" fmla="*/ 3073013 w 9041124"/>
              <a:gd name="connsiteY20" fmla="*/ 3379353 h 3870109"/>
              <a:gd name="connsiteX21" fmla="*/ 3625463 w 9041124"/>
              <a:gd name="connsiteY21" fmla="*/ 2865003 h 3870109"/>
              <a:gd name="connsiteX22" fmla="*/ 3958838 w 9041124"/>
              <a:gd name="connsiteY22" fmla="*/ 2474478 h 3870109"/>
              <a:gd name="connsiteX23" fmla="*/ 2615813 w 9041124"/>
              <a:gd name="connsiteY23" fmla="*/ 2407803 h 3870109"/>
              <a:gd name="connsiteX24" fmla="*/ 863213 w 9041124"/>
              <a:gd name="connsiteY24" fmla="*/ 2226828 h 3870109"/>
              <a:gd name="connsiteX25" fmla="*/ 120263 w 9041124"/>
              <a:gd name="connsiteY25" fmla="*/ 2626878 h 3870109"/>
              <a:gd name="connsiteX26" fmla="*/ 44063 w 9041124"/>
              <a:gd name="connsiteY26" fmla="*/ 2464953 h 3870109"/>
              <a:gd name="connsiteX27" fmla="*/ 558413 w 9041124"/>
              <a:gd name="connsiteY27" fmla="*/ 2064903 h 3870109"/>
              <a:gd name="connsiteX28" fmla="*/ 110738 w 9041124"/>
              <a:gd name="connsiteY28" fmla="*/ 1855353 h 3870109"/>
              <a:gd name="connsiteX29" fmla="*/ 110738 w 9041124"/>
              <a:gd name="connsiteY29" fmla="*/ 1579128 h 3870109"/>
              <a:gd name="connsiteX30" fmla="*/ 244088 w 9041124"/>
              <a:gd name="connsiteY30" fmla="*/ 1741053 h 3870109"/>
              <a:gd name="connsiteX0" fmla="*/ 244088 w 9041124"/>
              <a:gd name="connsiteY0" fmla="*/ 1741053 h 3907902"/>
              <a:gd name="connsiteX1" fmla="*/ 1453763 w 9041124"/>
              <a:gd name="connsiteY1" fmla="*/ 2017278 h 3907902"/>
              <a:gd name="connsiteX2" fmla="*/ 3425438 w 9041124"/>
              <a:gd name="connsiteY2" fmla="*/ 1941078 h 3907902"/>
              <a:gd name="connsiteX3" fmla="*/ 5873363 w 9041124"/>
              <a:gd name="connsiteY3" fmla="*/ 1750578 h 3907902"/>
              <a:gd name="connsiteX4" fmla="*/ 7616438 w 9041124"/>
              <a:gd name="connsiteY4" fmla="*/ 1207653 h 3907902"/>
              <a:gd name="connsiteX5" fmla="*/ 8426063 w 9041124"/>
              <a:gd name="connsiteY5" fmla="*/ 293253 h 3907902"/>
              <a:gd name="connsiteX6" fmla="*/ 8949938 w 9041124"/>
              <a:gd name="connsiteY6" fmla="*/ 17028 h 3907902"/>
              <a:gd name="connsiteX7" fmla="*/ 9035663 w 9041124"/>
              <a:gd name="connsiteY7" fmla="*/ 702828 h 3907902"/>
              <a:gd name="connsiteX8" fmla="*/ 9035663 w 9041124"/>
              <a:gd name="connsiteY8" fmla="*/ 2798328 h 3907902"/>
              <a:gd name="connsiteX9" fmla="*/ 9035663 w 9041124"/>
              <a:gd name="connsiteY9" fmla="*/ 3484128 h 3907902"/>
              <a:gd name="connsiteX10" fmla="*/ 8959463 w 9041124"/>
              <a:gd name="connsiteY10" fmla="*/ 3827028 h 3907902"/>
              <a:gd name="connsiteX11" fmla="*/ 8159363 w 9041124"/>
              <a:gd name="connsiteY11" fmla="*/ 3846078 h 3907902"/>
              <a:gd name="connsiteX12" fmla="*/ 6997313 w 9041124"/>
              <a:gd name="connsiteY12" fmla="*/ 3798453 h 3907902"/>
              <a:gd name="connsiteX13" fmla="*/ 7206863 w 9041124"/>
              <a:gd name="connsiteY13" fmla="*/ 2541153 h 3907902"/>
              <a:gd name="connsiteX14" fmla="*/ 7216388 w 9041124"/>
              <a:gd name="connsiteY14" fmla="*/ 2312553 h 3907902"/>
              <a:gd name="connsiteX15" fmla="*/ 6797288 w 9041124"/>
              <a:gd name="connsiteY15" fmla="*/ 2198253 h 3907902"/>
              <a:gd name="connsiteX16" fmla="*/ 5501888 w 9041124"/>
              <a:gd name="connsiteY16" fmla="*/ 2379228 h 3907902"/>
              <a:gd name="connsiteX17" fmla="*/ 4730363 w 9041124"/>
              <a:gd name="connsiteY17" fmla="*/ 2322078 h 3907902"/>
              <a:gd name="connsiteX18" fmla="*/ 4111238 w 9041124"/>
              <a:gd name="connsiteY18" fmla="*/ 2817378 h 3907902"/>
              <a:gd name="connsiteX19" fmla="*/ 3434963 w 9041124"/>
              <a:gd name="connsiteY19" fmla="*/ 3398403 h 3907902"/>
              <a:gd name="connsiteX20" fmla="*/ 3073013 w 9041124"/>
              <a:gd name="connsiteY20" fmla="*/ 3379353 h 3907902"/>
              <a:gd name="connsiteX21" fmla="*/ 3625463 w 9041124"/>
              <a:gd name="connsiteY21" fmla="*/ 2865003 h 3907902"/>
              <a:gd name="connsiteX22" fmla="*/ 3958838 w 9041124"/>
              <a:gd name="connsiteY22" fmla="*/ 2474478 h 3907902"/>
              <a:gd name="connsiteX23" fmla="*/ 2615813 w 9041124"/>
              <a:gd name="connsiteY23" fmla="*/ 2407803 h 3907902"/>
              <a:gd name="connsiteX24" fmla="*/ 863213 w 9041124"/>
              <a:gd name="connsiteY24" fmla="*/ 2226828 h 3907902"/>
              <a:gd name="connsiteX25" fmla="*/ 120263 w 9041124"/>
              <a:gd name="connsiteY25" fmla="*/ 2626878 h 3907902"/>
              <a:gd name="connsiteX26" fmla="*/ 44063 w 9041124"/>
              <a:gd name="connsiteY26" fmla="*/ 2464953 h 3907902"/>
              <a:gd name="connsiteX27" fmla="*/ 558413 w 9041124"/>
              <a:gd name="connsiteY27" fmla="*/ 2064903 h 3907902"/>
              <a:gd name="connsiteX28" fmla="*/ 110738 w 9041124"/>
              <a:gd name="connsiteY28" fmla="*/ 1855353 h 3907902"/>
              <a:gd name="connsiteX29" fmla="*/ 110738 w 9041124"/>
              <a:gd name="connsiteY29" fmla="*/ 1579128 h 3907902"/>
              <a:gd name="connsiteX30" fmla="*/ 244088 w 9041124"/>
              <a:gd name="connsiteY30" fmla="*/ 1741053 h 3907902"/>
              <a:gd name="connsiteX0" fmla="*/ 244088 w 9041124"/>
              <a:gd name="connsiteY0" fmla="*/ 1741053 h 3855613"/>
              <a:gd name="connsiteX1" fmla="*/ 1453763 w 9041124"/>
              <a:gd name="connsiteY1" fmla="*/ 2017278 h 3855613"/>
              <a:gd name="connsiteX2" fmla="*/ 3425438 w 9041124"/>
              <a:gd name="connsiteY2" fmla="*/ 1941078 h 3855613"/>
              <a:gd name="connsiteX3" fmla="*/ 5873363 w 9041124"/>
              <a:gd name="connsiteY3" fmla="*/ 1750578 h 3855613"/>
              <a:gd name="connsiteX4" fmla="*/ 7616438 w 9041124"/>
              <a:gd name="connsiteY4" fmla="*/ 1207653 h 3855613"/>
              <a:gd name="connsiteX5" fmla="*/ 8426063 w 9041124"/>
              <a:gd name="connsiteY5" fmla="*/ 293253 h 3855613"/>
              <a:gd name="connsiteX6" fmla="*/ 8949938 w 9041124"/>
              <a:gd name="connsiteY6" fmla="*/ 17028 h 3855613"/>
              <a:gd name="connsiteX7" fmla="*/ 9035663 w 9041124"/>
              <a:gd name="connsiteY7" fmla="*/ 702828 h 3855613"/>
              <a:gd name="connsiteX8" fmla="*/ 9035663 w 9041124"/>
              <a:gd name="connsiteY8" fmla="*/ 2798328 h 3855613"/>
              <a:gd name="connsiteX9" fmla="*/ 9035663 w 9041124"/>
              <a:gd name="connsiteY9" fmla="*/ 3484128 h 3855613"/>
              <a:gd name="connsiteX10" fmla="*/ 8959463 w 9041124"/>
              <a:gd name="connsiteY10" fmla="*/ 3827028 h 3855613"/>
              <a:gd name="connsiteX11" fmla="*/ 8159363 w 9041124"/>
              <a:gd name="connsiteY11" fmla="*/ 3846078 h 3855613"/>
              <a:gd name="connsiteX12" fmla="*/ 6997313 w 9041124"/>
              <a:gd name="connsiteY12" fmla="*/ 3798453 h 3855613"/>
              <a:gd name="connsiteX13" fmla="*/ 7206863 w 9041124"/>
              <a:gd name="connsiteY13" fmla="*/ 2541153 h 3855613"/>
              <a:gd name="connsiteX14" fmla="*/ 7216388 w 9041124"/>
              <a:gd name="connsiteY14" fmla="*/ 2312553 h 3855613"/>
              <a:gd name="connsiteX15" fmla="*/ 6797288 w 9041124"/>
              <a:gd name="connsiteY15" fmla="*/ 2198253 h 3855613"/>
              <a:gd name="connsiteX16" fmla="*/ 5501888 w 9041124"/>
              <a:gd name="connsiteY16" fmla="*/ 2379228 h 3855613"/>
              <a:gd name="connsiteX17" fmla="*/ 4730363 w 9041124"/>
              <a:gd name="connsiteY17" fmla="*/ 2322078 h 3855613"/>
              <a:gd name="connsiteX18" fmla="*/ 4111238 w 9041124"/>
              <a:gd name="connsiteY18" fmla="*/ 2817378 h 3855613"/>
              <a:gd name="connsiteX19" fmla="*/ 3434963 w 9041124"/>
              <a:gd name="connsiteY19" fmla="*/ 3398403 h 3855613"/>
              <a:gd name="connsiteX20" fmla="*/ 3073013 w 9041124"/>
              <a:gd name="connsiteY20" fmla="*/ 3379353 h 3855613"/>
              <a:gd name="connsiteX21" fmla="*/ 3625463 w 9041124"/>
              <a:gd name="connsiteY21" fmla="*/ 2865003 h 3855613"/>
              <a:gd name="connsiteX22" fmla="*/ 3958838 w 9041124"/>
              <a:gd name="connsiteY22" fmla="*/ 2474478 h 3855613"/>
              <a:gd name="connsiteX23" fmla="*/ 2615813 w 9041124"/>
              <a:gd name="connsiteY23" fmla="*/ 2407803 h 3855613"/>
              <a:gd name="connsiteX24" fmla="*/ 863213 w 9041124"/>
              <a:gd name="connsiteY24" fmla="*/ 2226828 h 3855613"/>
              <a:gd name="connsiteX25" fmla="*/ 120263 w 9041124"/>
              <a:gd name="connsiteY25" fmla="*/ 2626878 h 3855613"/>
              <a:gd name="connsiteX26" fmla="*/ 44063 w 9041124"/>
              <a:gd name="connsiteY26" fmla="*/ 2464953 h 3855613"/>
              <a:gd name="connsiteX27" fmla="*/ 558413 w 9041124"/>
              <a:gd name="connsiteY27" fmla="*/ 2064903 h 3855613"/>
              <a:gd name="connsiteX28" fmla="*/ 110738 w 9041124"/>
              <a:gd name="connsiteY28" fmla="*/ 1855353 h 3855613"/>
              <a:gd name="connsiteX29" fmla="*/ 110738 w 9041124"/>
              <a:gd name="connsiteY29" fmla="*/ 1579128 h 3855613"/>
              <a:gd name="connsiteX30" fmla="*/ 244088 w 9041124"/>
              <a:gd name="connsiteY30" fmla="*/ 1741053 h 3855613"/>
              <a:gd name="connsiteX0" fmla="*/ 244088 w 9041124"/>
              <a:gd name="connsiteY0" fmla="*/ 1741053 h 3855613"/>
              <a:gd name="connsiteX1" fmla="*/ 1453763 w 9041124"/>
              <a:gd name="connsiteY1" fmla="*/ 2017278 h 3855613"/>
              <a:gd name="connsiteX2" fmla="*/ 3425438 w 9041124"/>
              <a:gd name="connsiteY2" fmla="*/ 1941078 h 3855613"/>
              <a:gd name="connsiteX3" fmla="*/ 5873363 w 9041124"/>
              <a:gd name="connsiteY3" fmla="*/ 1750578 h 3855613"/>
              <a:gd name="connsiteX4" fmla="*/ 7616438 w 9041124"/>
              <a:gd name="connsiteY4" fmla="*/ 1207653 h 3855613"/>
              <a:gd name="connsiteX5" fmla="*/ 8426063 w 9041124"/>
              <a:gd name="connsiteY5" fmla="*/ 293253 h 3855613"/>
              <a:gd name="connsiteX6" fmla="*/ 8949938 w 9041124"/>
              <a:gd name="connsiteY6" fmla="*/ 17028 h 3855613"/>
              <a:gd name="connsiteX7" fmla="*/ 9035663 w 9041124"/>
              <a:gd name="connsiteY7" fmla="*/ 702828 h 3855613"/>
              <a:gd name="connsiteX8" fmla="*/ 9035663 w 9041124"/>
              <a:gd name="connsiteY8" fmla="*/ 2798328 h 3855613"/>
              <a:gd name="connsiteX9" fmla="*/ 9035663 w 9041124"/>
              <a:gd name="connsiteY9" fmla="*/ 3484128 h 3855613"/>
              <a:gd name="connsiteX10" fmla="*/ 8959463 w 9041124"/>
              <a:gd name="connsiteY10" fmla="*/ 3827028 h 3855613"/>
              <a:gd name="connsiteX11" fmla="*/ 8159363 w 9041124"/>
              <a:gd name="connsiteY11" fmla="*/ 3846078 h 3855613"/>
              <a:gd name="connsiteX12" fmla="*/ 6997313 w 9041124"/>
              <a:gd name="connsiteY12" fmla="*/ 3798453 h 3855613"/>
              <a:gd name="connsiteX13" fmla="*/ 7206863 w 9041124"/>
              <a:gd name="connsiteY13" fmla="*/ 2541153 h 3855613"/>
              <a:gd name="connsiteX14" fmla="*/ 7216388 w 9041124"/>
              <a:gd name="connsiteY14" fmla="*/ 2312553 h 3855613"/>
              <a:gd name="connsiteX15" fmla="*/ 6797288 w 9041124"/>
              <a:gd name="connsiteY15" fmla="*/ 2198253 h 3855613"/>
              <a:gd name="connsiteX16" fmla="*/ 5597138 w 9041124"/>
              <a:gd name="connsiteY16" fmla="*/ 2274453 h 3855613"/>
              <a:gd name="connsiteX17" fmla="*/ 4730363 w 9041124"/>
              <a:gd name="connsiteY17" fmla="*/ 2322078 h 3855613"/>
              <a:gd name="connsiteX18" fmla="*/ 4111238 w 9041124"/>
              <a:gd name="connsiteY18" fmla="*/ 2817378 h 3855613"/>
              <a:gd name="connsiteX19" fmla="*/ 3434963 w 9041124"/>
              <a:gd name="connsiteY19" fmla="*/ 3398403 h 3855613"/>
              <a:gd name="connsiteX20" fmla="*/ 3073013 w 9041124"/>
              <a:gd name="connsiteY20" fmla="*/ 3379353 h 3855613"/>
              <a:gd name="connsiteX21" fmla="*/ 3625463 w 9041124"/>
              <a:gd name="connsiteY21" fmla="*/ 2865003 h 3855613"/>
              <a:gd name="connsiteX22" fmla="*/ 3958838 w 9041124"/>
              <a:gd name="connsiteY22" fmla="*/ 2474478 h 3855613"/>
              <a:gd name="connsiteX23" fmla="*/ 2615813 w 9041124"/>
              <a:gd name="connsiteY23" fmla="*/ 2407803 h 3855613"/>
              <a:gd name="connsiteX24" fmla="*/ 863213 w 9041124"/>
              <a:gd name="connsiteY24" fmla="*/ 2226828 h 3855613"/>
              <a:gd name="connsiteX25" fmla="*/ 120263 w 9041124"/>
              <a:gd name="connsiteY25" fmla="*/ 2626878 h 3855613"/>
              <a:gd name="connsiteX26" fmla="*/ 44063 w 9041124"/>
              <a:gd name="connsiteY26" fmla="*/ 2464953 h 3855613"/>
              <a:gd name="connsiteX27" fmla="*/ 558413 w 9041124"/>
              <a:gd name="connsiteY27" fmla="*/ 2064903 h 3855613"/>
              <a:gd name="connsiteX28" fmla="*/ 110738 w 9041124"/>
              <a:gd name="connsiteY28" fmla="*/ 1855353 h 3855613"/>
              <a:gd name="connsiteX29" fmla="*/ 110738 w 9041124"/>
              <a:gd name="connsiteY29" fmla="*/ 1579128 h 3855613"/>
              <a:gd name="connsiteX30" fmla="*/ 244088 w 9041124"/>
              <a:gd name="connsiteY30" fmla="*/ 1741053 h 3855613"/>
              <a:gd name="connsiteX0" fmla="*/ 244088 w 9041124"/>
              <a:gd name="connsiteY0" fmla="*/ 1741053 h 3855613"/>
              <a:gd name="connsiteX1" fmla="*/ 1453763 w 9041124"/>
              <a:gd name="connsiteY1" fmla="*/ 2017278 h 3855613"/>
              <a:gd name="connsiteX2" fmla="*/ 3425438 w 9041124"/>
              <a:gd name="connsiteY2" fmla="*/ 1941078 h 3855613"/>
              <a:gd name="connsiteX3" fmla="*/ 5873363 w 9041124"/>
              <a:gd name="connsiteY3" fmla="*/ 1750578 h 3855613"/>
              <a:gd name="connsiteX4" fmla="*/ 7616438 w 9041124"/>
              <a:gd name="connsiteY4" fmla="*/ 1207653 h 3855613"/>
              <a:gd name="connsiteX5" fmla="*/ 8426063 w 9041124"/>
              <a:gd name="connsiteY5" fmla="*/ 293253 h 3855613"/>
              <a:gd name="connsiteX6" fmla="*/ 8949938 w 9041124"/>
              <a:gd name="connsiteY6" fmla="*/ 17028 h 3855613"/>
              <a:gd name="connsiteX7" fmla="*/ 9035663 w 9041124"/>
              <a:gd name="connsiteY7" fmla="*/ 702828 h 3855613"/>
              <a:gd name="connsiteX8" fmla="*/ 9035663 w 9041124"/>
              <a:gd name="connsiteY8" fmla="*/ 2798328 h 3855613"/>
              <a:gd name="connsiteX9" fmla="*/ 9035663 w 9041124"/>
              <a:gd name="connsiteY9" fmla="*/ 3484128 h 3855613"/>
              <a:gd name="connsiteX10" fmla="*/ 8959463 w 9041124"/>
              <a:gd name="connsiteY10" fmla="*/ 3827028 h 3855613"/>
              <a:gd name="connsiteX11" fmla="*/ 8159363 w 9041124"/>
              <a:gd name="connsiteY11" fmla="*/ 3846078 h 3855613"/>
              <a:gd name="connsiteX12" fmla="*/ 6997313 w 9041124"/>
              <a:gd name="connsiteY12" fmla="*/ 3798453 h 3855613"/>
              <a:gd name="connsiteX13" fmla="*/ 7206863 w 9041124"/>
              <a:gd name="connsiteY13" fmla="*/ 2541153 h 3855613"/>
              <a:gd name="connsiteX14" fmla="*/ 7216388 w 9041124"/>
              <a:gd name="connsiteY14" fmla="*/ 2312553 h 3855613"/>
              <a:gd name="connsiteX15" fmla="*/ 6797288 w 9041124"/>
              <a:gd name="connsiteY15" fmla="*/ 2198253 h 3855613"/>
              <a:gd name="connsiteX16" fmla="*/ 5597138 w 9041124"/>
              <a:gd name="connsiteY16" fmla="*/ 2274453 h 3855613"/>
              <a:gd name="connsiteX17" fmla="*/ 4730363 w 9041124"/>
              <a:gd name="connsiteY17" fmla="*/ 2322078 h 3855613"/>
              <a:gd name="connsiteX18" fmla="*/ 4111238 w 9041124"/>
              <a:gd name="connsiteY18" fmla="*/ 2817378 h 3855613"/>
              <a:gd name="connsiteX19" fmla="*/ 3434963 w 9041124"/>
              <a:gd name="connsiteY19" fmla="*/ 3398403 h 3855613"/>
              <a:gd name="connsiteX20" fmla="*/ 2672963 w 9041124"/>
              <a:gd name="connsiteY20" fmla="*/ 3788928 h 3855613"/>
              <a:gd name="connsiteX21" fmla="*/ 3625463 w 9041124"/>
              <a:gd name="connsiteY21" fmla="*/ 2865003 h 3855613"/>
              <a:gd name="connsiteX22" fmla="*/ 3958838 w 9041124"/>
              <a:gd name="connsiteY22" fmla="*/ 2474478 h 3855613"/>
              <a:gd name="connsiteX23" fmla="*/ 2615813 w 9041124"/>
              <a:gd name="connsiteY23" fmla="*/ 2407803 h 3855613"/>
              <a:gd name="connsiteX24" fmla="*/ 863213 w 9041124"/>
              <a:gd name="connsiteY24" fmla="*/ 2226828 h 3855613"/>
              <a:gd name="connsiteX25" fmla="*/ 120263 w 9041124"/>
              <a:gd name="connsiteY25" fmla="*/ 2626878 h 3855613"/>
              <a:gd name="connsiteX26" fmla="*/ 44063 w 9041124"/>
              <a:gd name="connsiteY26" fmla="*/ 2464953 h 3855613"/>
              <a:gd name="connsiteX27" fmla="*/ 558413 w 9041124"/>
              <a:gd name="connsiteY27" fmla="*/ 2064903 h 3855613"/>
              <a:gd name="connsiteX28" fmla="*/ 110738 w 9041124"/>
              <a:gd name="connsiteY28" fmla="*/ 1855353 h 3855613"/>
              <a:gd name="connsiteX29" fmla="*/ 110738 w 9041124"/>
              <a:gd name="connsiteY29" fmla="*/ 1579128 h 3855613"/>
              <a:gd name="connsiteX30" fmla="*/ 244088 w 9041124"/>
              <a:gd name="connsiteY30" fmla="*/ 1741053 h 3855613"/>
              <a:gd name="connsiteX0" fmla="*/ 244088 w 9041124"/>
              <a:gd name="connsiteY0" fmla="*/ 1741053 h 3862203"/>
              <a:gd name="connsiteX1" fmla="*/ 1453763 w 9041124"/>
              <a:gd name="connsiteY1" fmla="*/ 2017278 h 3862203"/>
              <a:gd name="connsiteX2" fmla="*/ 3425438 w 9041124"/>
              <a:gd name="connsiteY2" fmla="*/ 1941078 h 3862203"/>
              <a:gd name="connsiteX3" fmla="*/ 5873363 w 9041124"/>
              <a:gd name="connsiteY3" fmla="*/ 1750578 h 3862203"/>
              <a:gd name="connsiteX4" fmla="*/ 7616438 w 9041124"/>
              <a:gd name="connsiteY4" fmla="*/ 1207653 h 3862203"/>
              <a:gd name="connsiteX5" fmla="*/ 8426063 w 9041124"/>
              <a:gd name="connsiteY5" fmla="*/ 293253 h 3862203"/>
              <a:gd name="connsiteX6" fmla="*/ 8949938 w 9041124"/>
              <a:gd name="connsiteY6" fmla="*/ 17028 h 3862203"/>
              <a:gd name="connsiteX7" fmla="*/ 9035663 w 9041124"/>
              <a:gd name="connsiteY7" fmla="*/ 702828 h 3862203"/>
              <a:gd name="connsiteX8" fmla="*/ 9035663 w 9041124"/>
              <a:gd name="connsiteY8" fmla="*/ 2798328 h 3862203"/>
              <a:gd name="connsiteX9" fmla="*/ 9035663 w 9041124"/>
              <a:gd name="connsiteY9" fmla="*/ 3484128 h 3862203"/>
              <a:gd name="connsiteX10" fmla="*/ 8959463 w 9041124"/>
              <a:gd name="connsiteY10" fmla="*/ 3827028 h 3862203"/>
              <a:gd name="connsiteX11" fmla="*/ 8159363 w 9041124"/>
              <a:gd name="connsiteY11" fmla="*/ 3846078 h 3862203"/>
              <a:gd name="connsiteX12" fmla="*/ 6997313 w 9041124"/>
              <a:gd name="connsiteY12" fmla="*/ 3798453 h 3862203"/>
              <a:gd name="connsiteX13" fmla="*/ 7206863 w 9041124"/>
              <a:gd name="connsiteY13" fmla="*/ 2541153 h 3862203"/>
              <a:gd name="connsiteX14" fmla="*/ 7216388 w 9041124"/>
              <a:gd name="connsiteY14" fmla="*/ 2312553 h 3862203"/>
              <a:gd name="connsiteX15" fmla="*/ 6797288 w 9041124"/>
              <a:gd name="connsiteY15" fmla="*/ 2198253 h 3862203"/>
              <a:gd name="connsiteX16" fmla="*/ 5597138 w 9041124"/>
              <a:gd name="connsiteY16" fmla="*/ 2274453 h 3862203"/>
              <a:gd name="connsiteX17" fmla="*/ 4730363 w 9041124"/>
              <a:gd name="connsiteY17" fmla="*/ 2322078 h 3862203"/>
              <a:gd name="connsiteX18" fmla="*/ 4111238 w 9041124"/>
              <a:gd name="connsiteY18" fmla="*/ 2817378 h 3862203"/>
              <a:gd name="connsiteX19" fmla="*/ 3149213 w 9041124"/>
              <a:gd name="connsiteY19" fmla="*/ 3693678 h 3862203"/>
              <a:gd name="connsiteX20" fmla="*/ 2672963 w 9041124"/>
              <a:gd name="connsiteY20" fmla="*/ 3788928 h 3862203"/>
              <a:gd name="connsiteX21" fmla="*/ 3625463 w 9041124"/>
              <a:gd name="connsiteY21" fmla="*/ 2865003 h 3862203"/>
              <a:gd name="connsiteX22" fmla="*/ 3958838 w 9041124"/>
              <a:gd name="connsiteY22" fmla="*/ 2474478 h 3862203"/>
              <a:gd name="connsiteX23" fmla="*/ 2615813 w 9041124"/>
              <a:gd name="connsiteY23" fmla="*/ 2407803 h 3862203"/>
              <a:gd name="connsiteX24" fmla="*/ 863213 w 9041124"/>
              <a:gd name="connsiteY24" fmla="*/ 2226828 h 3862203"/>
              <a:gd name="connsiteX25" fmla="*/ 120263 w 9041124"/>
              <a:gd name="connsiteY25" fmla="*/ 2626878 h 3862203"/>
              <a:gd name="connsiteX26" fmla="*/ 44063 w 9041124"/>
              <a:gd name="connsiteY26" fmla="*/ 2464953 h 3862203"/>
              <a:gd name="connsiteX27" fmla="*/ 558413 w 9041124"/>
              <a:gd name="connsiteY27" fmla="*/ 2064903 h 3862203"/>
              <a:gd name="connsiteX28" fmla="*/ 110738 w 9041124"/>
              <a:gd name="connsiteY28" fmla="*/ 1855353 h 3862203"/>
              <a:gd name="connsiteX29" fmla="*/ 110738 w 9041124"/>
              <a:gd name="connsiteY29" fmla="*/ 1579128 h 3862203"/>
              <a:gd name="connsiteX30" fmla="*/ 244088 w 9041124"/>
              <a:gd name="connsiteY30" fmla="*/ 1741053 h 3862203"/>
              <a:gd name="connsiteX0" fmla="*/ 244088 w 9041124"/>
              <a:gd name="connsiteY0" fmla="*/ 1741053 h 3885325"/>
              <a:gd name="connsiteX1" fmla="*/ 1453763 w 9041124"/>
              <a:gd name="connsiteY1" fmla="*/ 2017278 h 3885325"/>
              <a:gd name="connsiteX2" fmla="*/ 3425438 w 9041124"/>
              <a:gd name="connsiteY2" fmla="*/ 1941078 h 3885325"/>
              <a:gd name="connsiteX3" fmla="*/ 5873363 w 9041124"/>
              <a:gd name="connsiteY3" fmla="*/ 1750578 h 3885325"/>
              <a:gd name="connsiteX4" fmla="*/ 7616438 w 9041124"/>
              <a:gd name="connsiteY4" fmla="*/ 1207653 h 3885325"/>
              <a:gd name="connsiteX5" fmla="*/ 8426063 w 9041124"/>
              <a:gd name="connsiteY5" fmla="*/ 293253 h 3885325"/>
              <a:gd name="connsiteX6" fmla="*/ 8949938 w 9041124"/>
              <a:gd name="connsiteY6" fmla="*/ 17028 h 3885325"/>
              <a:gd name="connsiteX7" fmla="*/ 9035663 w 9041124"/>
              <a:gd name="connsiteY7" fmla="*/ 702828 h 3885325"/>
              <a:gd name="connsiteX8" fmla="*/ 9035663 w 9041124"/>
              <a:gd name="connsiteY8" fmla="*/ 2798328 h 3885325"/>
              <a:gd name="connsiteX9" fmla="*/ 9035663 w 9041124"/>
              <a:gd name="connsiteY9" fmla="*/ 3484128 h 3885325"/>
              <a:gd name="connsiteX10" fmla="*/ 8959463 w 9041124"/>
              <a:gd name="connsiteY10" fmla="*/ 3827028 h 3885325"/>
              <a:gd name="connsiteX11" fmla="*/ 8159363 w 9041124"/>
              <a:gd name="connsiteY11" fmla="*/ 3846078 h 3885325"/>
              <a:gd name="connsiteX12" fmla="*/ 6997313 w 9041124"/>
              <a:gd name="connsiteY12" fmla="*/ 3798453 h 3885325"/>
              <a:gd name="connsiteX13" fmla="*/ 7206863 w 9041124"/>
              <a:gd name="connsiteY13" fmla="*/ 2541153 h 3885325"/>
              <a:gd name="connsiteX14" fmla="*/ 7216388 w 9041124"/>
              <a:gd name="connsiteY14" fmla="*/ 2312553 h 3885325"/>
              <a:gd name="connsiteX15" fmla="*/ 6797288 w 9041124"/>
              <a:gd name="connsiteY15" fmla="*/ 2198253 h 3885325"/>
              <a:gd name="connsiteX16" fmla="*/ 5597138 w 9041124"/>
              <a:gd name="connsiteY16" fmla="*/ 2274453 h 3885325"/>
              <a:gd name="connsiteX17" fmla="*/ 4730363 w 9041124"/>
              <a:gd name="connsiteY17" fmla="*/ 2322078 h 3885325"/>
              <a:gd name="connsiteX18" fmla="*/ 4111238 w 9041124"/>
              <a:gd name="connsiteY18" fmla="*/ 2817378 h 3885325"/>
              <a:gd name="connsiteX19" fmla="*/ 3149213 w 9041124"/>
              <a:gd name="connsiteY19" fmla="*/ 3693678 h 3885325"/>
              <a:gd name="connsiteX20" fmla="*/ 2872988 w 9041124"/>
              <a:gd name="connsiteY20" fmla="*/ 3846079 h 3885325"/>
              <a:gd name="connsiteX21" fmla="*/ 2672963 w 9041124"/>
              <a:gd name="connsiteY21" fmla="*/ 3788928 h 3885325"/>
              <a:gd name="connsiteX22" fmla="*/ 3625463 w 9041124"/>
              <a:gd name="connsiteY22" fmla="*/ 2865003 h 3885325"/>
              <a:gd name="connsiteX23" fmla="*/ 3958838 w 9041124"/>
              <a:gd name="connsiteY23" fmla="*/ 2474478 h 3885325"/>
              <a:gd name="connsiteX24" fmla="*/ 2615813 w 9041124"/>
              <a:gd name="connsiteY24" fmla="*/ 2407803 h 3885325"/>
              <a:gd name="connsiteX25" fmla="*/ 863213 w 9041124"/>
              <a:gd name="connsiteY25" fmla="*/ 2226828 h 3885325"/>
              <a:gd name="connsiteX26" fmla="*/ 120263 w 9041124"/>
              <a:gd name="connsiteY26" fmla="*/ 2626878 h 3885325"/>
              <a:gd name="connsiteX27" fmla="*/ 44063 w 9041124"/>
              <a:gd name="connsiteY27" fmla="*/ 2464953 h 3885325"/>
              <a:gd name="connsiteX28" fmla="*/ 558413 w 9041124"/>
              <a:gd name="connsiteY28" fmla="*/ 2064903 h 3885325"/>
              <a:gd name="connsiteX29" fmla="*/ 110738 w 9041124"/>
              <a:gd name="connsiteY29" fmla="*/ 1855353 h 3885325"/>
              <a:gd name="connsiteX30" fmla="*/ 110738 w 9041124"/>
              <a:gd name="connsiteY30" fmla="*/ 1579128 h 3885325"/>
              <a:gd name="connsiteX31" fmla="*/ 244088 w 9041124"/>
              <a:gd name="connsiteY31" fmla="*/ 1741053 h 3885325"/>
              <a:gd name="connsiteX0" fmla="*/ 244088 w 9041124"/>
              <a:gd name="connsiteY0" fmla="*/ 1741053 h 3895490"/>
              <a:gd name="connsiteX1" fmla="*/ 1453763 w 9041124"/>
              <a:gd name="connsiteY1" fmla="*/ 2017278 h 3895490"/>
              <a:gd name="connsiteX2" fmla="*/ 3425438 w 9041124"/>
              <a:gd name="connsiteY2" fmla="*/ 1941078 h 3895490"/>
              <a:gd name="connsiteX3" fmla="*/ 5873363 w 9041124"/>
              <a:gd name="connsiteY3" fmla="*/ 1750578 h 3895490"/>
              <a:gd name="connsiteX4" fmla="*/ 7616438 w 9041124"/>
              <a:gd name="connsiteY4" fmla="*/ 1207653 h 3895490"/>
              <a:gd name="connsiteX5" fmla="*/ 8426063 w 9041124"/>
              <a:gd name="connsiteY5" fmla="*/ 293253 h 3895490"/>
              <a:gd name="connsiteX6" fmla="*/ 8949938 w 9041124"/>
              <a:gd name="connsiteY6" fmla="*/ 17028 h 3895490"/>
              <a:gd name="connsiteX7" fmla="*/ 9035663 w 9041124"/>
              <a:gd name="connsiteY7" fmla="*/ 702828 h 3895490"/>
              <a:gd name="connsiteX8" fmla="*/ 9035663 w 9041124"/>
              <a:gd name="connsiteY8" fmla="*/ 2798328 h 3895490"/>
              <a:gd name="connsiteX9" fmla="*/ 9035663 w 9041124"/>
              <a:gd name="connsiteY9" fmla="*/ 3484128 h 3895490"/>
              <a:gd name="connsiteX10" fmla="*/ 8959463 w 9041124"/>
              <a:gd name="connsiteY10" fmla="*/ 3827028 h 3895490"/>
              <a:gd name="connsiteX11" fmla="*/ 8159363 w 9041124"/>
              <a:gd name="connsiteY11" fmla="*/ 3846078 h 3895490"/>
              <a:gd name="connsiteX12" fmla="*/ 6997313 w 9041124"/>
              <a:gd name="connsiteY12" fmla="*/ 3798453 h 3895490"/>
              <a:gd name="connsiteX13" fmla="*/ 7206863 w 9041124"/>
              <a:gd name="connsiteY13" fmla="*/ 2541153 h 3895490"/>
              <a:gd name="connsiteX14" fmla="*/ 7216388 w 9041124"/>
              <a:gd name="connsiteY14" fmla="*/ 2312553 h 3895490"/>
              <a:gd name="connsiteX15" fmla="*/ 6797288 w 9041124"/>
              <a:gd name="connsiteY15" fmla="*/ 2198253 h 3895490"/>
              <a:gd name="connsiteX16" fmla="*/ 5597138 w 9041124"/>
              <a:gd name="connsiteY16" fmla="*/ 2274453 h 3895490"/>
              <a:gd name="connsiteX17" fmla="*/ 4730363 w 9041124"/>
              <a:gd name="connsiteY17" fmla="*/ 2322078 h 3895490"/>
              <a:gd name="connsiteX18" fmla="*/ 4111238 w 9041124"/>
              <a:gd name="connsiteY18" fmla="*/ 2817378 h 3895490"/>
              <a:gd name="connsiteX19" fmla="*/ 3149213 w 9041124"/>
              <a:gd name="connsiteY19" fmla="*/ 3693678 h 3895490"/>
              <a:gd name="connsiteX20" fmla="*/ 2930138 w 9041124"/>
              <a:gd name="connsiteY20" fmla="*/ 3865129 h 3895490"/>
              <a:gd name="connsiteX21" fmla="*/ 2672963 w 9041124"/>
              <a:gd name="connsiteY21" fmla="*/ 3788928 h 3895490"/>
              <a:gd name="connsiteX22" fmla="*/ 3625463 w 9041124"/>
              <a:gd name="connsiteY22" fmla="*/ 2865003 h 3895490"/>
              <a:gd name="connsiteX23" fmla="*/ 3958838 w 9041124"/>
              <a:gd name="connsiteY23" fmla="*/ 2474478 h 3895490"/>
              <a:gd name="connsiteX24" fmla="*/ 2615813 w 9041124"/>
              <a:gd name="connsiteY24" fmla="*/ 2407803 h 3895490"/>
              <a:gd name="connsiteX25" fmla="*/ 863213 w 9041124"/>
              <a:gd name="connsiteY25" fmla="*/ 2226828 h 3895490"/>
              <a:gd name="connsiteX26" fmla="*/ 120263 w 9041124"/>
              <a:gd name="connsiteY26" fmla="*/ 2626878 h 3895490"/>
              <a:gd name="connsiteX27" fmla="*/ 44063 w 9041124"/>
              <a:gd name="connsiteY27" fmla="*/ 2464953 h 3895490"/>
              <a:gd name="connsiteX28" fmla="*/ 558413 w 9041124"/>
              <a:gd name="connsiteY28" fmla="*/ 2064903 h 3895490"/>
              <a:gd name="connsiteX29" fmla="*/ 110738 w 9041124"/>
              <a:gd name="connsiteY29" fmla="*/ 1855353 h 3895490"/>
              <a:gd name="connsiteX30" fmla="*/ 110738 w 9041124"/>
              <a:gd name="connsiteY30" fmla="*/ 1579128 h 3895490"/>
              <a:gd name="connsiteX31" fmla="*/ 244088 w 9041124"/>
              <a:gd name="connsiteY31" fmla="*/ 1741053 h 3895490"/>
              <a:gd name="connsiteX0" fmla="*/ 244088 w 9041124"/>
              <a:gd name="connsiteY0" fmla="*/ 1741053 h 3895490"/>
              <a:gd name="connsiteX1" fmla="*/ 1453763 w 9041124"/>
              <a:gd name="connsiteY1" fmla="*/ 2017278 h 3895490"/>
              <a:gd name="connsiteX2" fmla="*/ 3425438 w 9041124"/>
              <a:gd name="connsiteY2" fmla="*/ 1941078 h 3895490"/>
              <a:gd name="connsiteX3" fmla="*/ 5873363 w 9041124"/>
              <a:gd name="connsiteY3" fmla="*/ 1750578 h 3895490"/>
              <a:gd name="connsiteX4" fmla="*/ 7616438 w 9041124"/>
              <a:gd name="connsiteY4" fmla="*/ 1207653 h 3895490"/>
              <a:gd name="connsiteX5" fmla="*/ 8426063 w 9041124"/>
              <a:gd name="connsiteY5" fmla="*/ 293253 h 3895490"/>
              <a:gd name="connsiteX6" fmla="*/ 8949938 w 9041124"/>
              <a:gd name="connsiteY6" fmla="*/ 17028 h 3895490"/>
              <a:gd name="connsiteX7" fmla="*/ 9035663 w 9041124"/>
              <a:gd name="connsiteY7" fmla="*/ 702828 h 3895490"/>
              <a:gd name="connsiteX8" fmla="*/ 9035663 w 9041124"/>
              <a:gd name="connsiteY8" fmla="*/ 2798328 h 3895490"/>
              <a:gd name="connsiteX9" fmla="*/ 9035663 w 9041124"/>
              <a:gd name="connsiteY9" fmla="*/ 3484128 h 3895490"/>
              <a:gd name="connsiteX10" fmla="*/ 8959463 w 9041124"/>
              <a:gd name="connsiteY10" fmla="*/ 3827028 h 3895490"/>
              <a:gd name="connsiteX11" fmla="*/ 8159363 w 9041124"/>
              <a:gd name="connsiteY11" fmla="*/ 3846078 h 3895490"/>
              <a:gd name="connsiteX12" fmla="*/ 6997313 w 9041124"/>
              <a:gd name="connsiteY12" fmla="*/ 3798453 h 3895490"/>
              <a:gd name="connsiteX13" fmla="*/ 7206863 w 9041124"/>
              <a:gd name="connsiteY13" fmla="*/ 2541153 h 3895490"/>
              <a:gd name="connsiteX14" fmla="*/ 7216388 w 9041124"/>
              <a:gd name="connsiteY14" fmla="*/ 2312553 h 3895490"/>
              <a:gd name="connsiteX15" fmla="*/ 6797288 w 9041124"/>
              <a:gd name="connsiteY15" fmla="*/ 2198253 h 3895490"/>
              <a:gd name="connsiteX16" fmla="*/ 5597138 w 9041124"/>
              <a:gd name="connsiteY16" fmla="*/ 2274453 h 3895490"/>
              <a:gd name="connsiteX17" fmla="*/ 4730363 w 9041124"/>
              <a:gd name="connsiteY17" fmla="*/ 2322078 h 3895490"/>
              <a:gd name="connsiteX18" fmla="*/ 4111238 w 9041124"/>
              <a:gd name="connsiteY18" fmla="*/ 2817378 h 3895490"/>
              <a:gd name="connsiteX19" fmla="*/ 3149213 w 9041124"/>
              <a:gd name="connsiteY19" fmla="*/ 3693678 h 3895490"/>
              <a:gd name="connsiteX20" fmla="*/ 2930138 w 9041124"/>
              <a:gd name="connsiteY20" fmla="*/ 3865129 h 3895490"/>
              <a:gd name="connsiteX21" fmla="*/ 2672963 w 9041124"/>
              <a:gd name="connsiteY21" fmla="*/ 3788928 h 3895490"/>
              <a:gd name="connsiteX22" fmla="*/ 3625463 w 9041124"/>
              <a:gd name="connsiteY22" fmla="*/ 2865003 h 3895490"/>
              <a:gd name="connsiteX23" fmla="*/ 3958838 w 9041124"/>
              <a:gd name="connsiteY23" fmla="*/ 2474478 h 3895490"/>
              <a:gd name="connsiteX24" fmla="*/ 2615813 w 9041124"/>
              <a:gd name="connsiteY24" fmla="*/ 2341128 h 3895490"/>
              <a:gd name="connsiteX25" fmla="*/ 863213 w 9041124"/>
              <a:gd name="connsiteY25" fmla="*/ 2226828 h 3895490"/>
              <a:gd name="connsiteX26" fmla="*/ 120263 w 9041124"/>
              <a:gd name="connsiteY26" fmla="*/ 2626878 h 3895490"/>
              <a:gd name="connsiteX27" fmla="*/ 44063 w 9041124"/>
              <a:gd name="connsiteY27" fmla="*/ 2464953 h 3895490"/>
              <a:gd name="connsiteX28" fmla="*/ 558413 w 9041124"/>
              <a:gd name="connsiteY28" fmla="*/ 2064903 h 3895490"/>
              <a:gd name="connsiteX29" fmla="*/ 110738 w 9041124"/>
              <a:gd name="connsiteY29" fmla="*/ 1855353 h 3895490"/>
              <a:gd name="connsiteX30" fmla="*/ 110738 w 9041124"/>
              <a:gd name="connsiteY30" fmla="*/ 1579128 h 3895490"/>
              <a:gd name="connsiteX31" fmla="*/ 244088 w 9041124"/>
              <a:gd name="connsiteY31" fmla="*/ 1741053 h 3895490"/>
              <a:gd name="connsiteX0" fmla="*/ 244088 w 9041124"/>
              <a:gd name="connsiteY0" fmla="*/ 1741053 h 3895490"/>
              <a:gd name="connsiteX1" fmla="*/ 1463288 w 9041124"/>
              <a:gd name="connsiteY1" fmla="*/ 1960128 h 3895490"/>
              <a:gd name="connsiteX2" fmla="*/ 3425438 w 9041124"/>
              <a:gd name="connsiteY2" fmla="*/ 1941078 h 3895490"/>
              <a:gd name="connsiteX3" fmla="*/ 5873363 w 9041124"/>
              <a:gd name="connsiteY3" fmla="*/ 1750578 h 3895490"/>
              <a:gd name="connsiteX4" fmla="*/ 7616438 w 9041124"/>
              <a:gd name="connsiteY4" fmla="*/ 1207653 h 3895490"/>
              <a:gd name="connsiteX5" fmla="*/ 8426063 w 9041124"/>
              <a:gd name="connsiteY5" fmla="*/ 293253 h 3895490"/>
              <a:gd name="connsiteX6" fmla="*/ 8949938 w 9041124"/>
              <a:gd name="connsiteY6" fmla="*/ 17028 h 3895490"/>
              <a:gd name="connsiteX7" fmla="*/ 9035663 w 9041124"/>
              <a:gd name="connsiteY7" fmla="*/ 702828 h 3895490"/>
              <a:gd name="connsiteX8" fmla="*/ 9035663 w 9041124"/>
              <a:gd name="connsiteY8" fmla="*/ 2798328 h 3895490"/>
              <a:gd name="connsiteX9" fmla="*/ 9035663 w 9041124"/>
              <a:gd name="connsiteY9" fmla="*/ 3484128 h 3895490"/>
              <a:gd name="connsiteX10" fmla="*/ 8959463 w 9041124"/>
              <a:gd name="connsiteY10" fmla="*/ 3827028 h 3895490"/>
              <a:gd name="connsiteX11" fmla="*/ 8159363 w 9041124"/>
              <a:gd name="connsiteY11" fmla="*/ 3846078 h 3895490"/>
              <a:gd name="connsiteX12" fmla="*/ 6997313 w 9041124"/>
              <a:gd name="connsiteY12" fmla="*/ 3798453 h 3895490"/>
              <a:gd name="connsiteX13" fmla="*/ 7206863 w 9041124"/>
              <a:gd name="connsiteY13" fmla="*/ 2541153 h 3895490"/>
              <a:gd name="connsiteX14" fmla="*/ 7216388 w 9041124"/>
              <a:gd name="connsiteY14" fmla="*/ 2312553 h 3895490"/>
              <a:gd name="connsiteX15" fmla="*/ 6797288 w 9041124"/>
              <a:gd name="connsiteY15" fmla="*/ 2198253 h 3895490"/>
              <a:gd name="connsiteX16" fmla="*/ 5597138 w 9041124"/>
              <a:gd name="connsiteY16" fmla="*/ 2274453 h 3895490"/>
              <a:gd name="connsiteX17" fmla="*/ 4730363 w 9041124"/>
              <a:gd name="connsiteY17" fmla="*/ 2322078 h 3895490"/>
              <a:gd name="connsiteX18" fmla="*/ 4111238 w 9041124"/>
              <a:gd name="connsiteY18" fmla="*/ 2817378 h 3895490"/>
              <a:gd name="connsiteX19" fmla="*/ 3149213 w 9041124"/>
              <a:gd name="connsiteY19" fmla="*/ 3693678 h 3895490"/>
              <a:gd name="connsiteX20" fmla="*/ 2930138 w 9041124"/>
              <a:gd name="connsiteY20" fmla="*/ 3865129 h 3895490"/>
              <a:gd name="connsiteX21" fmla="*/ 2672963 w 9041124"/>
              <a:gd name="connsiteY21" fmla="*/ 3788928 h 3895490"/>
              <a:gd name="connsiteX22" fmla="*/ 3625463 w 9041124"/>
              <a:gd name="connsiteY22" fmla="*/ 2865003 h 3895490"/>
              <a:gd name="connsiteX23" fmla="*/ 3958838 w 9041124"/>
              <a:gd name="connsiteY23" fmla="*/ 2474478 h 3895490"/>
              <a:gd name="connsiteX24" fmla="*/ 2615813 w 9041124"/>
              <a:gd name="connsiteY24" fmla="*/ 2341128 h 3895490"/>
              <a:gd name="connsiteX25" fmla="*/ 863213 w 9041124"/>
              <a:gd name="connsiteY25" fmla="*/ 2226828 h 3895490"/>
              <a:gd name="connsiteX26" fmla="*/ 120263 w 9041124"/>
              <a:gd name="connsiteY26" fmla="*/ 2626878 h 3895490"/>
              <a:gd name="connsiteX27" fmla="*/ 44063 w 9041124"/>
              <a:gd name="connsiteY27" fmla="*/ 2464953 h 3895490"/>
              <a:gd name="connsiteX28" fmla="*/ 558413 w 9041124"/>
              <a:gd name="connsiteY28" fmla="*/ 2064903 h 3895490"/>
              <a:gd name="connsiteX29" fmla="*/ 110738 w 9041124"/>
              <a:gd name="connsiteY29" fmla="*/ 1855353 h 3895490"/>
              <a:gd name="connsiteX30" fmla="*/ 110738 w 9041124"/>
              <a:gd name="connsiteY30" fmla="*/ 1579128 h 3895490"/>
              <a:gd name="connsiteX31" fmla="*/ 244088 w 9041124"/>
              <a:gd name="connsiteY31" fmla="*/ 1741053 h 3895490"/>
              <a:gd name="connsiteX0" fmla="*/ 246061 w 9043097"/>
              <a:gd name="connsiteY0" fmla="*/ 1741053 h 3895490"/>
              <a:gd name="connsiteX1" fmla="*/ 1465261 w 9043097"/>
              <a:gd name="connsiteY1" fmla="*/ 1960128 h 3895490"/>
              <a:gd name="connsiteX2" fmla="*/ 3427411 w 9043097"/>
              <a:gd name="connsiteY2" fmla="*/ 1941078 h 3895490"/>
              <a:gd name="connsiteX3" fmla="*/ 5875336 w 9043097"/>
              <a:gd name="connsiteY3" fmla="*/ 1750578 h 3895490"/>
              <a:gd name="connsiteX4" fmla="*/ 7618411 w 9043097"/>
              <a:gd name="connsiteY4" fmla="*/ 1207653 h 3895490"/>
              <a:gd name="connsiteX5" fmla="*/ 8428036 w 9043097"/>
              <a:gd name="connsiteY5" fmla="*/ 293253 h 3895490"/>
              <a:gd name="connsiteX6" fmla="*/ 8951911 w 9043097"/>
              <a:gd name="connsiteY6" fmla="*/ 17028 h 3895490"/>
              <a:gd name="connsiteX7" fmla="*/ 9037636 w 9043097"/>
              <a:gd name="connsiteY7" fmla="*/ 702828 h 3895490"/>
              <a:gd name="connsiteX8" fmla="*/ 9037636 w 9043097"/>
              <a:gd name="connsiteY8" fmla="*/ 2798328 h 3895490"/>
              <a:gd name="connsiteX9" fmla="*/ 9037636 w 9043097"/>
              <a:gd name="connsiteY9" fmla="*/ 3484128 h 3895490"/>
              <a:gd name="connsiteX10" fmla="*/ 8961436 w 9043097"/>
              <a:gd name="connsiteY10" fmla="*/ 3827028 h 3895490"/>
              <a:gd name="connsiteX11" fmla="*/ 8161336 w 9043097"/>
              <a:gd name="connsiteY11" fmla="*/ 3846078 h 3895490"/>
              <a:gd name="connsiteX12" fmla="*/ 6999286 w 9043097"/>
              <a:gd name="connsiteY12" fmla="*/ 3798453 h 3895490"/>
              <a:gd name="connsiteX13" fmla="*/ 7208836 w 9043097"/>
              <a:gd name="connsiteY13" fmla="*/ 2541153 h 3895490"/>
              <a:gd name="connsiteX14" fmla="*/ 7218361 w 9043097"/>
              <a:gd name="connsiteY14" fmla="*/ 2312553 h 3895490"/>
              <a:gd name="connsiteX15" fmla="*/ 6799261 w 9043097"/>
              <a:gd name="connsiteY15" fmla="*/ 2198253 h 3895490"/>
              <a:gd name="connsiteX16" fmla="*/ 5599111 w 9043097"/>
              <a:gd name="connsiteY16" fmla="*/ 2274453 h 3895490"/>
              <a:gd name="connsiteX17" fmla="*/ 4732336 w 9043097"/>
              <a:gd name="connsiteY17" fmla="*/ 2322078 h 3895490"/>
              <a:gd name="connsiteX18" fmla="*/ 4113211 w 9043097"/>
              <a:gd name="connsiteY18" fmla="*/ 2817378 h 3895490"/>
              <a:gd name="connsiteX19" fmla="*/ 3151186 w 9043097"/>
              <a:gd name="connsiteY19" fmla="*/ 3693678 h 3895490"/>
              <a:gd name="connsiteX20" fmla="*/ 2932111 w 9043097"/>
              <a:gd name="connsiteY20" fmla="*/ 3865129 h 3895490"/>
              <a:gd name="connsiteX21" fmla="*/ 2674936 w 9043097"/>
              <a:gd name="connsiteY21" fmla="*/ 3788928 h 3895490"/>
              <a:gd name="connsiteX22" fmla="*/ 3627436 w 9043097"/>
              <a:gd name="connsiteY22" fmla="*/ 2865003 h 3895490"/>
              <a:gd name="connsiteX23" fmla="*/ 3960811 w 9043097"/>
              <a:gd name="connsiteY23" fmla="*/ 2474478 h 3895490"/>
              <a:gd name="connsiteX24" fmla="*/ 2617786 w 9043097"/>
              <a:gd name="connsiteY24" fmla="*/ 2341128 h 3895490"/>
              <a:gd name="connsiteX25" fmla="*/ 865186 w 9043097"/>
              <a:gd name="connsiteY25" fmla="*/ 2226828 h 3895490"/>
              <a:gd name="connsiteX26" fmla="*/ 122236 w 9043097"/>
              <a:gd name="connsiteY26" fmla="*/ 2626878 h 3895490"/>
              <a:gd name="connsiteX27" fmla="*/ 46036 w 9043097"/>
              <a:gd name="connsiteY27" fmla="*/ 2464953 h 3895490"/>
              <a:gd name="connsiteX28" fmla="*/ 560386 w 9043097"/>
              <a:gd name="connsiteY28" fmla="*/ 2064903 h 3895490"/>
              <a:gd name="connsiteX29" fmla="*/ 112711 w 9043097"/>
              <a:gd name="connsiteY29" fmla="*/ 1855353 h 3895490"/>
              <a:gd name="connsiteX30" fmla="*/ 7936 w 9043097"/>
              <a:gd name="connsiteY30" fmla="*/ 1588653 h 3895490"/>
              <a:gd name="connsiteX31" fmla="*/ 246061 w 9043097"/>
              <a:gd name="connsiteY31" fmla="*/ 1741053 h 3895490"/>
              <a:gd name="connsiteX0" fmla="*/ 260641 w 9057677"/>
              <a:gd name="connsiteY0" fmla="*/ 1741053 h 3895490"/>
              <a:gd name="connsiteX1" fmla="*/ 1479841 w 9057677"/>
              <a:gd name="connsiteY1" fmla="*/ 1960128 h 3895490"/>
              <a:gd name="connsiteX2" fmla="*/ 3441991 w 9057677"/>
              <a:gd name="connsiteY2" fmla="*/ 1941078 h 3895490"/>
              <a:gd name="connsiteX3" fmla="*/ 5889916 w 9057677"/>
              <a:gd name="connsiteY3" fmla="*/ 1750578 h 3895490"/>
              <a:gd name="connsiteX4" fmla="*/ 7632991 w 9057677"/>
              <a:gd name="connsiteY4" fmla="*/ 1207653 h 3895490"/>
              <a:gd name="connsiteX5" fmla="*/ 8442616 w 9057677"/>
              <a:gd name="connsiteY5" fmla="*/ 293253 h 3895490"/>
              <a:gd name="connsiteX6" fmla="*/ 8966491 w 9057677"/>
              <a:gd name="connsiteY6" fmla="*/ 17028 h 3895490"/>
              <a:gd name="connsiteX7" fmla="*/ 9052216 w 9057677"/>
              <a:gd name="connsiteY7" fmla="*/ 702828 h 3895490"/>
              <a:gd name="connsiteX8" fmla="*/ 9052216 w 9057677"/>
              <a:gd name="connsiteY8" fmla="*/ 2798328 h 3895490"/>
              <a:gd name="connsiteX9" fmla="*/ 9052216 w 9057677"/>
              <a:gd name="connsiteY9" fmla="*/ 3484128 h 3895490"/>
              <a:gd name="connsiteX10" fmla="*/ 8976016 w 9057677"/>
              <a:gd name="connsiteY10" fmla="*/ 3827028 h 3895490"/>
              <a:gd name="connsiteX11" fmla="*/ 8175916 w 9057677"/>
              <a:gd name="connsiteY11" fmla="*/ 3846078 h 3895490"/>
              <a:gd name="connsiteX12" fmla="*/ 7013866 w 9057677"/>
              <a:gd name="connsiteY12" fmla="*/ 3798453 h 3895490"/>
              <a:gd name="connsiteX13" fmla="*/ 7223416 w 9057677"/>
              <a:gd name="connsiteY13" fmla="*/ 2541153 h 3895490"/>
              <a:gd name="connsiteX14" fmla="*/ 7232941 w 9057677"/>
              <a:gd name="connsiteY14" fmla="*/ 2312553 h 3895490"/>
              <a:gd name="connsiteX15" fmla="*/ 6813841 w 9057677"/>
              <a:gd name="connsiteY15" fmla="*/ 2198253 h 3895490"/>
              <a:gd name="connsiteX16" fmla="*/ 5613691 w 9057677"/>
              <a:gd name="connsiteY16" fmla="*/ 2274453 h 3895490"/>
              <a:gd name="connsiteX17" fmla="*/ 4746916 w 9057677"/>
              <a:gd name="connsiteY17" fmla="*/ 2322078 h 3895490"/>
              <a:gd name="connsiteX18" fmla="*/ 4127791 w 9057677"/>
              <a:gd name="connsiteY18" fmla="*/ 2817378 h 3895490"/>
              <a:gd name="connsiteX19" fmla="*/ 3165766 w 9057677"/>
              <a:gd name="connsiteY19" fmla="*/ 3693678 h 3895490"/>
              <a:gd name="connsiteX20" fmla="*/ 2946691 w 9057677"/>
              <a:gd name="connsiteY20" fmla="*/ 3865129 h 3895490"/>
              <a:gd name="connsiteX21" fmla="*/ 2689516 w 9057677"/>
              <a:gd name="connsiteY21" fmla="*/ 3788928 h 3895490"/>
              <a:gd name="connsiteX22" fmla="*/ 3642016 w 9057677"/>
              <a:gd name="connsiteY22" fmla="*/ 2865003 h 3895490"/>
              <a:gd name="connsiteX23" fmla="*/ 3975391 w 9057677"/>
              <a:gd name="connsiteY23" fmla="*/ 2474478 h 3895490"/>
              <a:gd name="connsiteX24" fmla="*/ 2632366 w 9057677"/>
              <a:gd name="connsiteY24" fmla="*/ 2341128 h 3895490"/>
              <a:gd name="connsiteX25" fmla="*/ 879766 w 9057677"/>
              <a:gd name="connsiteY25" fmla="*/ 2226828 h 3895490"/>
              <a:gd name="connsiteX26" fmla="*/ 136816 w 9057677"/>
              <a:gd name="connsiteY26" fmla="*/ 2626878 h 3895490"/>
              <a:gd name="connsiteX27" fmla="*/ 60616 w 9057677"/>
              <a:gd name="connsiteY27" fmla="*/ 2464953 h 3895490"/>
              <a:gd name="connsiteX28" fmla="*/ 574966 w 9057677"/>
              <a:gd name="connsiteY28" fmla="*/ 2064903 h 3895490"/>
              <a:gd name="connsiteX29" fmla="*/ 60616 w 9057677"/>
              <a:gd name="connsiteY29" fmla="*/ 1874403 h 3895490"/>
              <a:gd name="connsiteX30" fmla="*/ 22516 w 9057677"/>
              <a:gd name="connsiteY30" fmla="*/ 1588653 h 3895490"/>
              <a:gd name="connsiteX31" fmla="*/ 260641 w 9057677"/>
              <a:gd name="connsiteY31" fmla="*/ 1741053 h 3895490"/>
              <a:gd name="connsiteX0" fmla="*/ 260641 w 9057677"/>
              <a:gd name="connsiteY0" fmla="*/ 1741053 h 3895490"/>
              <a:gd name="connsiteX1" fmla="*/ 1479841 w 9057677"/>
              <a:gd name="connsiteY1" fmla="*/ 1960128 h 3895490"/>
              <a:gd name="connsiteX2" fmla="*/ 3441991 w 9057677"/>
              <a:gd name="connsiteY2" fmla="*/ 1941078 h 3895490"/>
              <a:gd name="connsiteX3" fmla="*/ 5889916 w 9057677"/>
              <a:gd name="connsiteY3" fmla="*/ 1750578 h 3895490"/>
              <a:gd name="connsiteX4" fmla="*/ 7632991 w 9057677"/>
              <a:gd name="connsiteY4" fmla="*/ 1207653 h 3895490"/>
              <a:gd name="connsiteX5" fmla="*/ 8442616 w 9057677"/>
              <a:gd name="connsiteY5" fmla="*/ 293253 h 3895490"/>
              <a:gd name="connsiteX6" fmla="*/ 8966491 w 9057677"/>
              <a:gd name="connsiteY6" fmla="*/ 17028 h 3895490"/>
              <a:gd name="connsiteX7" fmla="*/ 9052216 w 9057677"/>
              <a:gd name="connsiteY7" fmla="*/ 702828 h 3895490"/>
              <a:gd name="connsiteX8" fmla="*/ 9052216 w 9057677"/>
              <a:gd name="connsiteY8" fmla="*/ 2798328 h 3895490"/>
              <a:gd name="connsiteX9" fmla="*/ 9052216 w 9057677"/>
              <a:gd name="connsiteY9" fmla="*/ 3484128 h 3895490"/>
              <a:gd name="connsiteX10" fmla="*/ 8976016 w 9057677"/>
              <a:gd name="connsiteY10" fmla="*/ 3827028 h 3895490"/>
              <a:gd name="connsiteX11" fmla="*/ 8175916 w 9057677"/>
              <a:gd name="connsiteY11" fmla="*/ 3846078 h 3895490"/>
              <a:gd name="connsiteX12" fmla="*/ 7013866 w 9057677"/>
              <a:gd name="connsiteY12" fmla="*/ 3798453 h 3895490"/>
              <a:gd name="connsiteX13" fmla="*/ 7223416 w 9057677"/>
              <a:gd name="connsiteY13" fmla="*/ 2541153 h 3895490"/>
              <a:gd name="connsiteX14" fmla="*/ 7232941 w 9057677"/>
              <a:gd name="connsiteY14" fmla="*/ 2312553 h 3895490"/>
              <a:gd name="connsiteX15" fmla="*/ 6813841 w 9057677"/>
              <a:gd name="connsiteY15" fmla="*/ 2198253 h 3895490"/>
              <a:gd name="connsiteX16" fmla="*/ 5613691 w 9057677"/>
              <a:gd name="connsiteY16" fmla="*/ 2274453 h 3895490"/>
              <a:gd name="connsiteX17" fmla="*/ 4746916 w 9057677"/>
              <a:gd name="connsiteY17" fmla="*/ 2322078 h 3895490"/>
              <a:gd name="connsiteX18" fmla="*/ 4127791 w 9057677"/>
              <a:gd name="connsiteY18" fmla="*/ 2817378 h 3895490"/>
              <a:gd name="connsiteX19" fmla="*/ 3165766 w 9057677"/>
              <a:gd name="connsiteY19" fmla="*/ 3693678 h 3895490"/>
              <a:gd name="connsiteX20" fmla="*/ 2946691 w 9057677"/>
              <a:gd name="connsiteY20" fmla="*/ 3865129 h 3895490"/>
              <a:gd name="connsiteX21" fmla="*/ 2689516 w 9057677"/>
              <a:gd name="connsiteY21" fmla="*/ 3788928 h 3895490"/>
              <a:gd name="connsiteX22" fmla="*/ 3642016 w 9057677"/>
              <a:gd name="connsiteY22" fmla="*/ 2865003 h 3895490"/>
              <a:gd name="connsiteX23" fmla="*/ 3975391 w 9057677"/>
              <a:gd name="connsiteY23" fmla="*/ 2474478 h 3895490"/>
              <a:gd name="connsiteX24" fmla="*/ 2632366 w 9057677"/>
              <a:gd name="connsiteY24" fmla="*/ 2341128 h 3895490"/>
              <a:gd name="connsiteX25" fmla="*/ 879766 w 9057677"/>
              <a:gd name="connsiteY25" fmla="*/ 2226828 h 3895490"/>
              <a:gd name="connsiteX26" fmla="*/ 136816 w 9057677"/>
              <a:gd name="connsiteY26" fmla="*/ 2626878 h 3895490"/>
              <a:gd name="connsiteX27" fmla="*/ 60616 w 9057677"/>
              <a:gd name="connsiteY27" fmla="*/ 2464953 h 3895490"/>
              <a:gd name="connsiteX28" fmla="*/ 574966 w 9057677"/>
              <a:gd name="connsiteY28" fmla="*/ 2064903 h 3895490"/>
              <a:gd name="connsiteX29" fmla="*/ 60616 w 9057677"/>
              <a:gd name="connsiteY29" fmla="*/ 1874403 h 3895490"/>
              <a:gd name="connsiteX30" fmla="*/ 22516 w 9057677"/>
              <a:gd name="connsiteY30" fmla="*/ 1588653 h 3895490"/>
              <a:gd name="connsiteX31" fmla="*/ 260641 w 9057677"/>
              <a:gd name="connsiteY31" fmla="*/ 1741053 h 3895490"/>
              <a:gd name="connsiteX0" fmla="*/ 248779 w 9045815"/>
              <a:gd name="connsiteY0" fmla="*/ 1741053 h 3895490"/>
              <a:gd name="connsiteX1" fmla="*/ 1467979 w 9045815"/>
              <a:gd name="connsiteY1" fmla="*/ 1960128 h 3895490"/>
              <a:gd name="connsiteX2" fmla="*/ 3430129 w 9045815"/>
              <a:gd name="connsiteY2" fmla="*/ 1941078 h 3895490"/>
              <a:gd name="connsiteX3" fmla="*/ 5878054 w 9045815"/>
              <a:gd name="connsiteY3" fmla="*/ 1750578 h 3895490"/>
              <a:gd name="connsiteX4" fmla="*/ 7621129 w 9045815"/>
              <a:gd name="connsiteY4" fmla="*/ 1207653 h 3895490"/>
              <a:gd name="connsiteX5" fmla="*/ 8430754 w 9045815"/>
              <a:gd name="connsiteY5" fmla="*/ 293253 h 3895490"/>
              <a:gd name="connsiteX6" fmla="*/ 8954629 w 9045815"/>
              <a:gd name="connsiteY6" fmla="*/ 17028 h 3895490"/>
              <a:gd name="connsiteX7" fmla="*/ 9040354 w 9045815"/>
              <a:gd name="connsiteY7" fmla="*/ 702828 h 3895490"/>
              <a:gd name="connsiteX8" fmla="*/ 9040354 w 9045815"/>
              <a:gd name="connsiteY8" fmla="*/ 2798328 h 3895490"/>
              <a:gd name="connsiteX9" fmla="*/ 9040354 w 9045815"/>
              <a:gd name="connsiteY9" fmla="*/ 3484128 h 3895490"/>
              <a:gd name="connsiteX10" fmla="*/ 8964154 w 9045815"/>
              <a:gd name="connsiteY10" fmla="*/ 3827028 h 3895490"/>
              <a:gd name="connsiteX11" fmla="*/ 8164054 w 9045815"/>
              <a:gd name="connsiteY11" fmla="*/ 3846078 h 3895490"/>
              <a:gd name="connsiteX12" fmla="*/ 7002004 w 9045815"/>
              <a:gd name="connsiteY12" fmla="*/ 3798453 h 3895490"/>
              <a:gd name="connsiteX13" fmla="*/ 7211554 w 9045815"/>
              <a:gd name="connsiteY13" fmla="*/ 2541153 h 3895490"/>
              <a:gd name="connsiteX14" fmla="*/ 7221079 w 9045815"/>
              <a:gd name="connsiteY14" fmla="*/ 2312553 h 3895490"/>
              <a:gd name="connsiteX15" fmla="*/ 6801979 w 9045815"/>
              <a:gd name="connsiteY15" fmla="*/ 2198253 h 3895490"/>
              <a:gd name="connsiteX16" fmla="*/ 5601829 w 9045815"/>
              <a:gd name="connsiteY16" fmla="*/ 2274453 h 3895490"/>
              <a:gd name="connsiteX17" fmla="*/ 4735054 w 9045815"/>
              <a:gd name="connsiteY17" fmla="*/ 2322078 h 3895490"/>
              <a:gd name="connsiteX18" fmla="*/ 4115929 w 9045815"/>
              <a:gd name="connsiteY18" fmla="*/ 2817378 h 3895490"/>
              <a:gd name="connsiteX19" fmla="*/ 3153904 w 9045815"/>
              <a:gd name="connsiteY19" fmla="*/ 3693678 h 3895490"/>
              <a:gd name="connsiteX20" fmla="*/ 2934829 w 9045815"/>
              <a:gd name="connsiteY20" fmla="*/ 3865129 h 3895490"/>
              <a:gd name="connsiteX21" fmla="*/ 2677654 w 9045815"/>
              <a:gd name="connsiteY21" fmla="*/ 3788928 h 3895490"/>
              <a:gd name="connsiteX22" fmla="*/ 3630154 w 9045815"/>
              <a:gd name="connsiteY22" fmla="*/ 2865003 h 3895490"/>
              <a:gd name="connsiteX23" fmla="*/ 3963529 w 9045815"/>
              <a:gd name="connsiteY23" fmla="*/ 2474478 h 3895490"/>
              <a:gd name="connsiteX24" fmla="*/ 2620504 w 9045815"/>
              <a:gd name="connsiteY24" fmla="*/ 2341128 h 3895490"/>
              <a:gd name="connsiteX25" fmla="*/ 867904 w 9045815"/>
              <a:gd name="connsiteY25" fmla="*/ 2226828 h 3895490"/>
              <a:gd name="connsiteX26" fmla="*/ 124954 w 9045815"/>
              <a:gd name="connsiteY26" fmla="*/ 2626878 h 3895490"/>
              <a:gd name="connsiteX27" fmla="*/ 48754 w 9045815"/>
              <a:gd name="connsiteY27" fmla="*/ 2464953 h 3895490"/>
              <a:gd name="connsiteX28" fmla="*/ 563104 w 9045815"/>
              <a:gd name="connsiteY28" fmla="*/ 2064903 h 3895490"/>
              <a:gd name="connsiteX29" fmla="*/ 48754 w 9045815"/>
              <a:gd name="connsiteY29" fmla="*/ 1874403 h 3895490"/>
              <a:gd name="connsiteX30" fmla="*/ 10654 w 9045815"/>
              <a:gd name="connsiteY30" fmla="*/ 1588653 h 3895490"/>
              <a:gd name="connsiteX31" fmla="*/ 248779 w 9045815"/>
              <a:gd name="connsiteY31" fmla="*/ 1741053 h 3895490"/>
              <a:gd name="connsiteX0" fmla="*/ 288224 w 9085260"/>
              <a:gd name="connsiteY0" fmla="*/ 1741053 h 3895490"/>
              <a:gd name="connsiteX1" fmla="*/ 1507424 w 9085260"/>
              <a:gd name="connsiteY1" fmla="*/ 1960128 h 3895490"/>
              <a:gd name="connsiteX2" fmla="*/ 3469574 w 9085260"/>
              <a:gd name="connsiteY2" fmla="*/ 1941078 h 3895490"/>
              <a:gd name="connsiteX3" fmla="*/ 5917499 w 9085260"/>
              <a:gd name="connsiteY3" fmla="*/ 1750578 h 3895490"/>
              <a:gd name="connsiteX4" fmla="*/ 7660574 w 9085260"/>
              <a:gd name="connsiteY4" fmla="*/ 1207653 h 3895490"/>
              <a:gd name="connsiteX5" fmla="*/ 8470199 w 9085260"/>
              <a:gd name="connsiteY5" fmla="*/ 293253 h 3895490"/>
              <a:gd name="connsiteX6" fmla="*/ 8994074 w 9085260"/>
              <a:gd name="connsiteY6" fmla="*/ 17028 h 3895490"/>
              <a:gd name="connsiteX7" fmla="*/ 9079799 w 9085260"/>
              <a:gd name="connsiteY7" fmla="*/ 702828 h 3895490"/>
              <a:gd name="connsiteX8" fmla="*/ 9079799 w 9085260"/>
              <a:gd name="connsiteY8" fmla="*/ 2798328 h 3895490"/>
              <a:gd name="connsiteX9" fmla="*/ 9079799 w 9085260"/>
              <a:gd name="connsiteY9" fmla="*/ 3484128 h 3895490"/>
              <a:gd name="connsiteX10" fmla="*/ 9003599 w 9085260"/>
              <a:gd name="connsiteY10" fmla="*/ 3827028 h 3895490"/>
              <a:gd name="connsiteX11" fmla="*/ 8203499 w 9085260"/>
              <a:gd name="connsiteY11" fmla="*/ 3846078 h 3895490"/>
              <a:gd name="connsiteX12" fmla="*/ 7041449 w 9085260"/>
              <a:gd name="connsiteY12" fmla="*/ 3798453 h 3895490"/>
              <a:gd name="connsiteX13" fmla="*/ 7250999 w 9085260"/>
              <a:gd name="connsiteY13" fmla="*/ 2541153 h 3895490"/>
              <a:gd name="connsiteX14" fmla="*/ 7260524 w 9085260"/>
              <a:gd name="connsiteY14" fmla="*/ 2312553 h 3895490"/>
              <a:gd name="connsiteX15" fmla="*/ 6841424 w 9085260"/>
              <a:gd name="connsiteY15" fmla="*/ 2198253 h 3895490"/>
              <a:gd name="connsiteX16" fmla="*/ 5641274 w 9085260"/>
              <a:gd name="connsiteY16" fmla="*/ 2274453 h 3895490"/>
              <a:gd name="connsiteX17" fmla="*/ 4774499 w 9085260"/>
              <a:gd name="connsiteY17" fmla="*/ 2322078 h 3895490"/>
              <a:gd name="connsiteX18" fmla="*/ 4155374 w 9085260"/>
              <a:gd name="connsiteY18" fmla="*/ 2817378 h 3895490"/>
              <a:gd name="connsiteX19" fmla="*/ 3193349 w 9085260"/>
              <a:gd name="connsiteY19" fmla="*/ 3693678 h 3895490"/>
              <a:gd name="connsiteX20" fmla="*/ 2974274 w 9085260"/>
              <a:gd name="connsiteY20" fmla="*/ 3865129 h 3895490"/>
              <a:gd name="connsiteX21" fmla="*/ 2717099 w 9085260"/>
              <a:gd name="connsiteY21" fmla="*/ 3788928 h 3895490"/>
              <a:gd name="connsiteX22" fmla="*/ 3669599 w 9085260"/>
              <a:gd name="connsiteY22" fmla="*/ 2865003 h 3895490"/>
              <a:gd name="connsiteX23" fmla="*/ 4002974 w 9085260"/>
              <a:gd name="connsiteY23" fmla="*/ 2474478 h 3895490"/>
              <a:gd name="connsiteX24" fmla="*/ 2659949 w 9085260"/>
              <a:gd name="connsiteY24" fmla="*/ 2341128 h 3895490"/>
              <a:gd name="connsiteX25" fmla="*/ 907349 w 9085260"/>
              <a:gd name="connsiteY25" fmla="*/ 2226828 h 3895490"/>
              <a:gd name="connsiteX26" fmla="*/ 164399 w 9085260"/>
              <a:gd name="connsiteY26" fmla="*/ 2626878 h 3895490"/>
              <a:gd name="connsiteX27" fmla="*/ 31049 w 9085260"/>
              <a:gd name="connsiteY27" fmla="*/ 2464953 h 3895490"/>
              <a:gd name="connsiteX28" fmla="*/ 602549 w 9085260"/>
              <a:gd name="connsiteY28" fmla="*/ 2064903 h 3895490"/>
              <a:gd name="connsiteX29" fmla="*/ 88199 w 9085260"/>
              <a:gd name="connsiteY29" fmla="*/ 1874403 h 3895490"/>
              <a:gd name="connsiteX30" fmla="*/ 50099 w 9085260"/>
              <a:gd name="connsiteY30" fmla="*/ 1588653 h 3895490"/>
              <a:gd name="connsiteX31" fmla="*/ 288224 w 9085260"/>
              <a:gd name="connsiteY31" fmla="*/ 1741053 h 3895490"/>
              <a:gd name="connsiteX0" fmla="*/ 312261 w 9109297"/>
              <a:gd name="connsiteY0" fmla="*/ 1741053 h 3895490"/>
              <a:gd name="connsiteX1" fmla="*/ 1531461 w 9109297"/>
              <a:gd name="connsiteY1" fmla="*/ 1960128 h 3895490"/>
              <a:gd name="connsiteX2" fmla="*/ 3493611 w 9109297"/>
              <a:gd name="connsiteY2" fmla="*/ 1941078 h 3895490"/>
              <a:gd name="connsiteX3" fmla="*/ 5941536 w 9109297"/>
              <a:gd name="connsiteY3" fmla="*/ 1750578 h 3895490"/>
              <a:gd name="connsiteX4" fmla="*/ 7684611 w 9109297"/>
              <a:gd name="connsiteY4" fmla="*/ 1207653 h 3895490"/>
              <a:gd name="connsiteX5" fmla="*/ 8494236 w 9109297"/>
              <a:gd name="connsiteY5" fmla="*/ 293253 h 3895490"/>
              <a:gd name="connsiteX6" fmla="*/ 9018111 w 9109297"/>
              <a:gd name="connsiteY6" fmla="*/ 17028 h 3895490"/>
              <a:gd name="connsiteX7" fmla="*/ 9103836 w 9109297"/>
              <a:gd name="connsiteY7" fmla="*/ 702828 h 3895490"/>
              <a:gd name="connsiteX8" fmla="*/ 9103836 w 9109297"/>
              <a:gd name="connsiteY8" fmla="*/ 2798328 h 3895490"/>
              <a:gd name="connsiteX9" fmla="*/ 9103836 w 9109297"/>
              <a:gd name="connsiteY9" fmla="*/ 3484128 h 3895490"/>
              <a:gd name="connsiteX10" fmla="*/ 9027636 w 9109297"/>
              <a:gd name="connsiteY10" fmla="*/ 3827028 h 3895490"/>
              <a:gd name="connsiteX11" fmla="*/ 8227536 w 9109297"/>
              <a:gd name="connsiteY11" fmla="*/ 3846078 h 3895490"/>
              <a:gd name="connsiteX12" fmla="*/ 7065486 w 9109297"/>
              <a:gd name="connsiteY12" fmla="*/ 3798453 h 3895490"/>
              <a:gd name="connsiteX13" fmla="*/ 7275036 w 9109297"/>
              <a:gd name="connsiteY13" fmla="*/ 2541153 h 3895490"/>
              <a:gd name="connsiteX14" fmla="*/ 7284561 w 9109297"/>
              <a:gd name="connsiteY14" fmla="*/ 2312553 h 3895490"/>
              <a:gd name="connsiteX15" fmla="*/ 6865461 w 9109297"/>
              <a:gd name="connsiteY15" fmla="*/ 2198253 h 3895490"/>
              <a:gd name="connsiteX16" fmla="*/ 5665311 w 9109297"/>
              <a:gd name="connsiteY16" fmla="*/ 2274453 h 3895490"/>
              <a:gd name="connsiteX17" fmla="*/ 4798536 w 9109297"/>
              <a:gd name="connsiteY17" fmla="*/ 2322078 h 3895490"/>
              <a:gd name="connsiteX18" fmla="*/ 4179411 w 9109297"/>
              <a:gd name="connsiteY18" fmla="*/ 2817378 h 3895490"/>
              <a:gd name="connsiteX19" fmla="*/ 3217386 w 9109297"/>
              <a:gd name="connsiteY19" fmla="*/ 3693678 h 3895490"/>
              <a:gd name="connsiteX20" fmla="*/ 2998311 w 9109297"/>
              <a:gd name="connsiteY20" fmla="*/ 3865129 h 3895490"/>
              <a:gd name="connsiteX21" fmla="*/ 2741136 w 9109297"/>
              <a:gd name="connsiteY21" fmla="*/ 3788928 h 3895490"/>
              <a:gd name="connsiteX22" fmla="*/ 3693636 w 9109297"/>
              <a:gd name="connsiteY22" fmla="*/ 2865003 h 3895490"/>
              <a:gd name="connsiteX23" fmla="*/ 4027011 w 9109297"/>
              <a:gd name="connsiteY23" fmla="*/ 2474478 h 3895490"/>
              <a:gd name="connsiteX24" fmla="*/ 2683986 w 9109297"/>
              <a:gd name="connsiteY24" fmla="*/ 2341128 h 3895490"/>
              <a:gd name="connsiteX25" fmla="*/ 931386 w 9109297"/>
              <a:gd name="connsiteY25" fmla="*/ 2226828 h 3895490"/>
              <a:gd name="connsiteX26" fmla="*/ 121761 w 9109297"/>
              <a:gd name="connsiteY26" fmla="*/ 2636403 h 3895490"/>
              <a:gd name="connsiteX27" fmla="*/ 55086 w 9109297"/>
              <a:gd name="connsiteY27" fmla="*/ 2464953 h 3895490"/>
              <a:gd name="connsiteX28" fmla="*/ 626586 w 9109297"/>
              <a:gd name="connsiteY28" fmla="*/ 2064903 h 3895490"/>
              <a:gd name="connsiteX29" fmla="*/ 112236 w 9109297"/>
              <a:gd name="connsiteY29" fmla="*/ 1874403 h 3895490"/>
              <a:gd name="connsiteX30" fmla="*/ 74136 w 9109297"/>
              <a:gd name="connsiteY30" fmla="*/ 1588653 h 3895490"/>
              <a:gd name="connsiteX31" fmla="*/ 312261 w 9109297"/>
              <a:gd name="connsiteY31" fmla="*/ 1741053 h 3895490"/>
              <a:gd name="connsiteX0" fmla="*/ 293086 w 9090122"/>
              <a:gd name="connsiteY0" fmla="*/ 1741053 h 3895490"/>
              <a:gd name="connsiteX1" fmla="*/ 1512286 w 9090122"/>
              <a:gd name="connsiteY1" fmla="*/ 1960128 h 3895490"/>
              <a:gd name="connsiteX2" fmla="*/ 3474436 w 9090122"/>
              <a:gd name="connsiteY2" fmla="*/ 1941078 h 3895490"/>
              <a:gd name="connsiteX3" fmla="*/ 5922361 w 9090122"/>
              <a:gd name="connsiteY3" fmla="*/ 1750578 h 3895490"/>
              <a:gd name="connsiteX4" fmla="*/ 7665436 w 9090122"/>
              <a:gd name="connsiteY4" fmla="*/ 1207653 h 3895490"/>
              <a:gd name="connsiteX5" fmla="*/ 8475061 w 9090122"/>
              <a:gd name="connsiteY5" fmla="*/ 293253 h 3895490"/>
              <a:gd name="connsiteX6" fmla="*/ 8998936 w 9090122"/>
              <a:gd name="connsiteY6" fmla="*/ 17028 h 3895490"/>
              <a:gd name="connsiteX7" fmla="*/ 9084661 w 9090122"/>
              <a:gd name="connsiteY7" fmla="*/ 702828 h 3895490"/>
              <a:gd name="connsiteX8" fmla="*/ 9084661 w 9090122"/>
              <a:gd name="connsiteY8" fmla="*/ 2798328 h 3895490"/>
              <a:gd name="connsiteX9" fmla="*/ 9084661 w 9090122"/>
              <a:gd name="connsiteY9" fmla="*/ 3484128 h 3895490"/>
              <a:gd name="connsiteX10" fmla="*/ 9008461 w 9090122"/>
              <a:gd name="connsiteY10" fmla="*/ 3827028 h 3895490"/>
              <a:gd name="connsiteX11" fmla="*/ 8208361 w 9090122"/>
              <a:gd name="connsiteY11" fmla="*/ 3846078 h 3895490"/>
              <a:gd name="connsiteX12" fmla="*/ 7046311 w 9090122"/>
              <a:gd name="connsiteY12" fmla="*/ 3798453 h 3895490"/>
              <a:gd name="connsiteX13" fmla="*/ 7255861 w 9090122"/>
              <a:gd name="connsiteY13" fmla="*/ 2541153 h 3895490"/>
              <a:gd name="connsiteX14" fmla="*/ 7265386 w 9090122"/>
              <a:gd name="connsiteY14" fmla="*/ 2312553 h 3895490"/>
              <a:gd name="connsiteX15" fmla="*/ 6846286 w 9090122"/>
              <a:gd name="connsiteY15" fmla="*/ 2198253 h 3895490"/>
              <a:gd name="connsiteX16" fmla="*/ 5646136 w 9090122"/>
              <a:gd name="connsiteY16" fmla="*/ 2274453 h 3895490"/>
              <a:gd name="connsiteX17" fmla="*/ 4779361 w 9090122"/>
              <a:gd name="connsiteY17" fmla="*/ 2322078 h 3895490"/>
              <a:gd name="connsiteX18" fmla="*/ 4160236 w 9090122"/>
              <a:gd name="connsiteY18" fmla="*/ 2817378 h 3895490"/>
              <a:gd name="connsiteX19" fmla="*/ 3198211 w 9090122"/>
              <a:gd name="connsiteY19" fmla="*/ 3693678 h 3895490"/>
              <a:gd name="connsiteX20" fmla="*/ 2979136 w 9090122"/>
              <a:gd name="connsiteY20" fmla="*/ 3865129 h 3895490"/>
              <a:gd name="connsiteX21" fmla="*/ 2721961 w 9090122"/>
              <a:gd name="connsiteY21" fmla="*/ 3788928 h 3895490"/>
              <a:gd name="connsiteX22" fmla="*/ 3674461 w 9090122"/>
              <a:gd name="connsiteY22" fmla="*/ 2865003 h 3895490"/>
              <a:gd name="connsiteX23" fmla="*/ 4007836 w 9090122"/>
              <a:gd name="connsiteY23" fmla="*/ 2474478 h 3895490"/>
              <a:gd name="connsiteX24" fmla="*/ 2664811 w 9090122"/>
              <a:gd name="connsiteY24" fmla="*/ 2341128 h 3895490"/>
              <a:gd name="connsiteX25" fmla="*/ 912211 w 9090122"/>
              <a:gd name="connsiteY25" fmla="*/ 2226828 h 3895490"/>
              <a:gd name="connsiteX26" fmla="*/ 102586 w 9090122"/>
              <a:gd name="connsiteY26" fmla="*/ 2636403 h 3895490"/>
              <a:gd name="connsiteX27" fmla="*/ 35911 w 9090122"/>
              <a:gd name="connsiteY27" fmla="*/ 2464953 h 3895490"/>
              <a:gd name="connsiteX28" fmla="*/ 607411 w 9090122"/>
              <a:gd name="connsiteY28" fmla="*/ 2064903 h 3895490"/>
              <a:gd name="connsiteX29" fmla="*/ 93061 w 9090122"/>
              <a:gd name="connsiteY29" fmla="*/ 1874403 h 3895490"/>
              <a:gd name="connsiteX30" fmla="*/ 54961 w 9090122"/>
              <a:gd name="connsiteY30" fmla="*/ 1588653 h 3895490"/>
              <a:gd name="connsiteX31" fmla="*/ 293086 w 9090122"/>
              <a:gd name="connsiteY31" fmla="*/ 1741053 h 3895490"/>
              <a:gd name="connsiteX0" fmla="*/ 268020 w 9065056"/>
              <a:gd name="connsiteY0" fmla="*/ 1741053 h 3895490"/>
              <a:gd name="connsiteX1" fmla="*/ 1487220 w 9065056"/>
              <a:gd name="connsiteY1" fmla="*/ 1960128 h 3895490"/>
              <a:gd name="connsiteX2" fmla="*/ 3449370 w 9065056"/>
              <a:gd name="connsiteY2" fmla="*/ 1941078 h 3895490"/>
              <a:gd name="connsiteX3" fmla="*/ 5897295 w 9065056"/>
              <a:gd name="connsiteY3" fmla="*/ 1750578 h 3895490"/>
              <a:gd name="connsiteX4" fmla="*/ 7640370 w 9065056"/>
              <a:gd name="connsiteY4" fmla="*/ 1207653 h 3895490"/>
              <a:gd name="connsiteX5" fmla="*/ 8449995 w 9065056"/>
              <a:gd name="connsiteY5" fmla="*/ 293253 h 3895490"/>
              <a:gd name="connsiteX6" fmla="*/ 8973870 w 9065056"/>
              <a:gd name="connsiteY6" fmla="*/ 17028 h 3895490"/>
              <a:gd name="connsiteX7" fmla="*/ 9059595 w 9065056"/>
              <a:gd name="connsiteY7" fmla="*/ 702828 h 3895490"/>
              <a:gd name="connsiteX8" fmla="*/ 9059595 w 9065056"/>
              <a:gd name="connsiteY8" fmla="*/ 2798328 h 3895490"/>
              <a:gd name="connsiteX9" fmla="*/ 9059595 w 9065056"/>
              <a:gd name="connsiteY9" fmla="*/ 3484128 h 3895490"/>
              <a:gd name="connsiteX10" fmla="*/ 8983395 w 9065056"/>
              <a:gd name="connsiteY10" fmla="*/ 3827028 h 3895490"/>
              <a:gd name="connsiteX11" fmla="*/ 8183295 w 9065056"/>
              <a:gd name="connsiteY11" fmla="*/ 3846078 h 3895490"/>
              <a:gd name="connsiteX12" fmla="*/ 7021245 w 9065056"/>
              <a:gd name="connsiteY12" fmla="*/ 3798453 h 3895490"/>
              <a:gd name="connsiteX13" fmla="*/ 7230795 w 9065056"/>
              <a:gd name="connsiteY13" fmla="*/ 2541153 h 3895490"/>
              <a:gd name="connsiteX14" fmla="*/ 7240320 w 9065056"/>
              <a:gd name="connsiteY14" fmla="*/ 2312553 h 3895490"/>
              <a:gd name="connsiteX15" fmla="*/ 6821220 w 9065056"/>
              <a:gd name="connsiteY15" fmla="*/ 2198253 h 3895490"/>
              <a:gd name="connsiteX16" fmla="*/ 5621070 w 9065056"/>
              <a:gd name="connsiteY16" fmla="*/ 2274453 h 3895490"/>
              <a:gd name="connsiteX17" fmla="*/ 4754295 w 9065056"/>
              <a:gd name="connsiteY17" fmla="*/ 2322078 h 3895490"/>
              <a:gd name="connsiteX18" fmla="*/ 4135170 w 9065056"/>
              <a:gd name="connsiteY18" fmla="*/ 2817378 h 3895490"/>
              <a:gd name="connsiteX19" fmla="*/ 3173145 w 9065056"/>
              <a:gd name="connsiteY19" fmla="*/ 3693678 h 3895490"/>
              <a:gd name="connsiteX20" fmla="*/ 2954070 w 9065056"/>
              <a:gd name="connsiteY20" fmla="*/ 3865129 h 3895490"/>
              <a:gd name="connsiteX21" fmla="*/ 2696895 w 9065056"/>
              <a:gd name="connsiteY21" fmla="*/ 3788928 h 3895490"/>
              <a:gd name="connsiteX22" fmla="*/ 3649395 w 9065056"/>
              <a:gd name="connsiteY22" fmla="*/ 2865003 h 3895490"/>
              <a:gd name="connsiteX23" fmla="*/ 3982770 w 9065056"/>
              <a:gd name="connsiteY23" fmla="*/ 2474478 h 3895490"/>
              <a:gd name="connsiteX24" fmla="*/ 2639745 w 9065056"/>
              <a:gd name="connsiteY24" fmla="*/ 2341128 h 3895490"/>
              <a:gd name="connsiteX25" fmla="*/ 887145 w 9065056"/>
              <a:gd name="connsiteY25" fmla="*/ 2226828 h 3895490"/>
              <a:gd name="connsiteX26" fmla="*/ 77520 w 9065056"/>
              <a:gd name="connsiteY26" fmla="*/ 2636403 h 3895490"/>
              <a:gd name="connsiteX27" fmla="*/ 10845 w 9065056"/>
              <a:gd name="connsiteY27" fmla="*/ 2464953 h 3895490"/>
              <a:gd name="connsiteX28" fmla="*/ 582345 w 9065056"/>
              <a:gd name="connsiteY28" fmla="*/ 2064903 h 3895490"/>
              <a:gd name="connsiteX29" fmla="*/ 67995 w 9065056"/>
              <a:gd name="connsiteY29" fmla="*/ 1874403 h 3895490"/>
              <a:gd name="connsiteX30" fmla="*/ 29895 w 9065056"/>
              <a:gd name="connsiteY30" fmla="*/ 1588653 h 3895490"/>
              <a:gd name="connsiteX31" fmla="*/ 268020 w 9065056"/>
              <a:gd name="connsiteY31" fmla="*/ 1741053 h 3895490"/>
              <a:gd name="connsiteX0" fmla="*/ 296012 w 9093048"/>
              <a:gd name="connsiteY0" fmla="*/ 1741053 h 3895490"/>
              <a:gd name="connsiteX1" fmla="*/ 1515212 w 9093048"/>
              <a:gd name="connsiteY1" fmla="*/ 1960128 h 3895490"/>
              <a:gd name="connsiteX2" fmla="*/ 3477362 w 9093048"/>
              <a:gd name="connsiteY2" fmla="*/ 1941078 h 3895490"/>
              <a:gd name="connsiteX3" fmla="*/ 5925287 w 9093048"/>
              <a:gd name="connsiteY3" fmla="*/ 1750578 h 3895490"/>
              <a:gd name="connsiteX4" fmla="*/ 7668362 w 9093048"/>
              <a:gd name="connsiteY4" fmla="*/ 1207653 h 3895490"/>
              <a:gd name="connsiteX5" fmla="*/ 8477987 w 9093048"/>
              <a:gd name="connsiteY5" fmla="*/ 293253 h 3895490"/>
              <a:gd name="connsiteX6" fmla="*/ 9001862 w 9093048"/>
              <a:gd name="connsiteY6" fmla="*/ 17028 h 3895490"/>
              <a:gd name="connsiteX7" fmla="*/ 9087587 w 9093048"/>
              <a:gd name="connsiteY7" fmla="*/ 702828 h 3895490"/>
              <a:gd name="connsiteX8" fmla="*/ 9087587 w 9093048"/>
              <a:gd name="connsiteY8" fmla="*/ 2798328 h 3895490"/>
              <a:gd name="connsiteX9" fmla="*/ 9087587 w 9093048"/>
              <a:gd name="connsiteY9" fmla="*/ 3484128 h 3895490"/>
              <a:gd name="connsiteX10" fmla="*/ 9011387 w 9093048"/>
              <a:gd name="connsiteY10" fmla="*/ 3827028 h 3895490"/>
              <a:gd name="connsiteX11" fmla="*/ 8211287 w 9093048"/>
              <a:gd name="connsiteY11" fmla="*/ 3846078 h 3895490"/>
              <a:gd name="connsiteX12" fmla="*/ 7049237 w 9093048"/>
              <a:gd name="connsiteY12" fmla="*/ 3798453 h 3895490"/>
              <a:gd name="connsiteX13" fmla="*/ 7258787 w 9093048"/>
              <a:gd name="connsiteY13" fmla="*/ 2541153 h 3895490"/>
              <a:gd name="connsiteX14" fmla="*/ 7268312 w 9093048"/>
              <a:gd name="connsiteY14" fmla="*/ 2312553 h 3895490"/>
              <a:gd name="connsiteX15" fmla="*/ 6849212 w 9093048"/>
              <a:gd name="connsiteY15" fmla="*/ 2198253 h 3895490"/>
              <a:gd name="connsiteX16" fmla="*/ 5649062 w 9093048"/>
              <a:gd name="connsiteY16" fmla="*/ 2274453 h 3895490"/>
              <a:gd name="connsiteX17" fmla="*/ 4782287 w 9093048"/>
              <a:gd name="connsiteY17" fmla="*/ 2322078 h 3895490"/>
              <a:gd name="connsiteX18" fmla="*/ 4163162 w 9093048"/>
              <a:gd name="connsiteY18" fmla="*/ 2817378 h 3895490"/>
              <a:gd name="connsiteX19" fmla="*/ 3201137 w 9093048"/>
              <a:gd name="connsiteY19" fmla="*/ 3693678 h 3895490"/>
              <a:gd name="connsiteX20" fmla="*/ 2982062 w 9093048"/>
              <a:gd name="connsiteY20" fmla="*/ 3865129 h 3895490"/>
              <a:gd name="connsiteX21" fmla="*/ 2724887 w 9093048"/>
              <a:gd name="connsiteY21" fmla="*/ 3788928 h 3895490"/>
              <a:gd name="connsiteX22" fmla="*/ 3677387 w 9093048"/>
              <a:gd name="connsiteY22" fmla="*/ 2865003 h 3895490"/>
              <a:gd name="connsiteX23" fmla="*/ 4010762 w 9093048"/>
              <a:gd name="connsiteY23" fmla="*/ 2474478 h 3895490"/>
              <a:gd name="connsiteX24" fmla="*/ 2667737 w 9093048"/>
              <a:gd name="connsiteY24" fmla="*/ 2341128 h 3895490"/>
              <a:gd name="connsiteX25" fmla="*/ 915137 w 9093048"/>
              <a:gd name="connsiteY25" fmla="*/ 2226828 h 3895490"/>
              <a:gd name="connsiteX26" fmla="*/ 95987 w 9093048"/>
              <a:gd name="connsiteY26" fmla="*/ 2674503 h 3895490"/>
              <a:gd name="connsiteX27" fmla="*/ 38837 w 9093048"/>
              <a:gd name="connsiteY27" fmla="*/ 2464953 h 3895490"/>
              <a:gd name="connsiteX28" fmla="*/ 610337 w 9093048"/>
              <a:gd name="connsiteY28" fmla="*/ 2064903 h 3895490"/>
              <a:gd name="connsiteX29" fmla="*/ 95987 w 9093048"/>
              <a:gd name="connsiteY29" fmla="*/ 1874403 h 3895490"/>
              <a:gd name="connsiteX30" fmla="*/ 57887 w 9093048"/>
              <a:gd name="connsiteY30" fmla="*/ 1588653 h 3895490"/>
              <a:gd name="connsiteX31" fmla="*/ 296012 w 9093048"/>
              <a:gd name="connsiteY31" fmla="*/ 1741053 h 3895490"/>
              <a:gd name="connsiteX0" fmla="*/ 289000 w 9086036"/>
              <a:gd name="connsiteY0" fmla="*/ 1741053 h 3895490"/>
              <a:gd name="connsiteX1" fmla="*/ 1508200 w 9086036"/>
              <a:gd name="connsiteY1" fmla="*/ 1960128 h 3895490"/>
              <a:gd name="connsiteX2" fmla="*/ 3470350 w 9086036"/>
              <a:gd name="connsiteY2" fmla="*/ 1941078 h 3895490"/>
              <a:gd name="connsiteX3" fmla="*/ 5918275 w 9086036"/>
              <a:gd name="connsiteY3" fmla="*/ 1750578 h 3895490"/>
              <a:gd name="connsiteX4" fmla="*/ 7661350 w 9086036"/>
              <a:gd name="connsiteY4" fmla="*/ 1207653 h 3895490"/>
              <a:gd name="connsiteX5" fmla="*/ 8470975 w 9086036"/>
              <a:gd name="connsiteY5" fmla="*/ 293253 h 3895490"/>
              <a:gd name="connsiteX6" fmla="*/ 8994850 w 9086036"/>
              <a:gd name="connsiteY6" fmla="*/ 17028 h 3895490"/>
              <a:gd name="connsiteX7" fmla="*/ 9080575 w 9086036"/>
              <a:gd name="connsiteY7" fmla="*/ 702828 h 3895490"/>
              <a:gd name="connsiteX8" fmla="*/ 9080575 w 9086036"/>
              <a:gd name="connsiteY8" fmla="*/ 2798328 h 3895490"/>
              <a:gd name="connsiteX9" fmla="*/ 9080575 w 9086036"/>
              <a:gd name="connsiteY9" fmla="*/ 3484128 h 3895490"/>
              <a:gd name="connsiteX10" fmla="*/ 9004375 w 9086036"/>
              <a:gd name="connsiteY10" fmla="*/ 3827028 h 3895490"/>
              <a:gd name="connsiteX11" fmla="*/ 8204275 w 9086036"/>
              <a:gd name="connsiteY11" fmla="*/ 3846078 h 3895490"/>
              <a:gd name="connsiteX12" fmla="*/ 7042225 w 9086036"/>
              <a:gd name="connsiteY12" fmla="*/ 3798453 h 3895490"/>
              <a:gd name="connsiteX13" fmla="*/ 7251775 w 9086036"/>
              <a:gd name="connsiteY13" fmla="*/ 2541153 h 3895490"/>
              <a:gd name="connsiteX14" fmla="*/ 7261300 w 9086036"/>
              <a:gd name="connsiteY14" fmla="*/ 2312553 h 3895490"/>
              <a:gd name="connsiteX15" fmla="*/ 6842200 w 9086036"/>
              <a:gd name="connsiteY15" fmla="*/ 2198253 h 3895490"/>
              <a:gd name="connsiteX16" fmla="*/ 5642050 w 9086036"/>
              <a:gd name="connsiteY16" fmla="*/ 2274453 h 3895490"/>
              <a:gd name="connsiteX17" fmla="*/ 4775275 w 9086036"/>
              <a:gd name="connsiteY17" fmla="*/ 2322078 h 3895490"/>
              <a:gd name="connsiteX18" fmla="*/ 4156150 w 9086036"/>
              <a:gd name="connsiteY18" fmla="*/ 2817378 h 3895490"/>
              <a:gd name="connsiteX19" fmla="*/ 3194125 w 9086036"/>
              <a:gd name="connsiteY19" fmla="*/ 3693678 h 3895490"/>
              <a:gd name="connsiteX20" fmla="*/ 2975050 w 9086036"/>
              <a:gd name="connsiteY20" fmla="*/ 3865129 h 3895490"/>
              <a:gd name="connsiteX21" fmla="*/ 2717875 w 9086036"/>
              <a:gd name="connsiteY21" fmla="*/ 3788928 h 3895490"/>
              <a:gd name="connsiteX22" fmla="*/ 3670375 w 9086036"/>
              <a:gd name="connsiteY22" fmla="*/ 2865003 h 3895490"/>
              <a:gd name="connsiteX23" fmla="*/ 4003750 w 9086036"/>
              <a:gd name="connsiteY23" fmla="*/ 2474478 h 3895490"/>
              <a:gd name="connsiteX24" fmla="*/ 2660725 w 9086036"/>
              <a:gd name="connsiteY24" fmla="*/ 2341128 h 3895490"/>
              <a:gd name="connsiteX25" fmla="*/ 908125 w 9086036"/>
              <a:gd name="connsiteY25" fmla="*/ 2226828 h 3895490"/>
              <a:gd name="connsiteX26" fmla="*/ 88975 w 9086036"/>
              <a:gd name="connsiteY26" fmla="*/ 2674503 h 3895490"/>
              <a:gd name="connsiteX27" fmla="*/ 31825 w 9086036"/>
              <a:gd name="connsiteY27" fmla="*/ 2464953 h 3895490"/>
              <a:gd name="connsiteX28" fmla="*/ 603325 w 9086036"/>
              <a:gd name="connsiteY28" fmla="*/ 2064903 h 3895490"/>
              <a:gd name="connsiteX29" fmla="*/ 88975 w 9086036"/>
              <a:gd name="connsiteY29" fmla="*/ 1874403 h 3895490"/>
              <a:gd name="connsiteX30" fmla="*/ 50875 w 9086036"/>
              <a:gd name="connsiteY30" fmla="*/ 1588653 h 3895490"/>
              <a:gd name="connsiteX31" fmla="*/ 289000 w 9086036"/>
              <a:gd name="connsiteY31" fmla="*/ 1741053 h 3895490"/>
              <a:gd name="connsiteX0" fmla="*/ 289000 w 9086036"/>
              <a:gd name="connsiteY0" fmla="*/ 1741053 h 3891538"/>
              <a:gd name="connsiteX1" fmla="*/ 1508200 w 9086036"/>
              <a:gd name="connsiteY1" fmla="*/ 1960128 h 3891538"/>
              <a:gd name="connsiteX2" fmla="*/ 3470350 w 9086036"/>
              <a:gd name="connsiteY2" fmla="*/ 1941078 h 3891538"/>
              <a:gd name="connsiteX3" fmla="*/ 5918275 w 9086036"/>
              <a:gd name="connsiteY3" fmla="*/ 1750578 h 3891538"/>
              <a:gd name="connsiteX4" fmla="*/ 7661350 w 9086036"/>
              <a:gd name="connsiteY4" fmla="*/ 1207653 h 3891538"/>
              <a:gd name="connsiteX5" fmla="*/ 8470975 w 9086036"/>
              <a:gd name="connsiteY5" fmla="*/ 293253 h 3891538"/>
              <a:gd name="connsiteX6" fmla="*/ 8994850 w 9086036"/>
              <a:gd name="connsiteY6" fmla="*/ 17028 h 3891538"/>
              <a:gd name="connsiteX7" fmla="*/ 9080575 w 9086036"/>
              <a:gd name="connsiteY7" fmla="*/ 702828 h 3891538"/>
              <a:gd name="connsiteX8" fmla="*/ 9080575 w 9086036"/>
              <a:gd name="connsiteY8" fmla="*/ 2798328 h 3891538"/>
              <a:gd name="connsiteX9" fmla="*/ 9080575 w 9086036"/>
              <a:gd name="connsiteY9" fmla="*/ 3484128 h 3891538"/>
              <a:gd name="connsiteX10" fmla="*/ 9004375 w 9086036"/>
              <a:gd name="connsiteY10" fmla="*/ 3827028 h 3891538"/>
              <a:gd name="connsiteX11" fmla="*/ 8204275 w 9086036"/>
              <a:gd name="connsiteY11" fmla="*/ 3846078 h 3891538"/>
              <a:gd name="connsiteX12" fmla="*/ 7042225 w 9086036"/>
              <a:gd name="connsiteY12" fmla="*/ 3798453 h 3891538"/>
              <a:gd name="connsiteX13" fmla="*/ 7251775 w 9086036"/>
              <a:gd name="connsiteY13" fmla="*/ 2541153 h 3891538"/>
              <a:gd name="connsiteX14" fmla="*/ 7261300 w 9086036"/>
              <a:gd name="connsiteY14" fmla="*/ 2312553 h 3891538"/>
              <a:gd name="connsiteX15" fmla="*/ 6842200 w 9086036"/>
              <a:gd name="connsiteY15" fmla="*/ 2198253 h 3891538"/>
              <a:gd name="connsiteX16" fmla="*/ 5642050 w 9086036"/>
              <a:gd name="connsiteY16" fmla="*/ 2274453 h 3891538"/>
              <a:gd name="connsiteX17" fmla="*/ 4775275 w 9086036"/>
              <a:gd name="connsiteY17" fmla="*/ 2322078 h 3891538"/>
              <a:gd name="connsiteX18" fmla="*/ 4156150 w 9086036"/>
              <a:gd name="connsiteY18" fmla="*/ 2817378 h 3891538"/>
              <a:gd name="connsiteX19" fmla="*/ 3194125 w 9086036"/>
              <a:gd name="connsiteY19" fmla="*/ 3693678 h 3891538"/>
              <a:gd name="connsiteX20" fmla="*/ 3022675 w 9086036"/>
              <a:gd name="connsiteY20" fmla="*/ 3857986 h 3891538"/>
              <a:gd name="connsiteX21" fmla="*/ 2717875 w 9086036"/>
              <a:gd name="connsiteY21" fmla="*/ 3788928 h 3891538"/>
              <a:gd name="connsiteX22" fmla="*/ 3670375 w 9086036"/>
              <a:gd name="connsiteY22" fmla="*/ 2865003 h 3891538"/>
              <a:gd name="connsiteX23" fmla="*/ 4003750 w 9086036"/>
              <a:gd name="connsiteY23" fmla="*/ 2474478 h 3891538"/>
              <a:gd name="connsiteX24" fmla="*/ 2660725 w 9086036"/>
              <a:gd name="connsiteY24" fmla="*/ 2341128 h 3891538"/>
              <a:gd name="connsiteX25" fmla="*/ 908125 w 9086036"/>
              <a:gd name="connsiteY25" fmla="*/ 2226828 h 3891538"/>
              <a:gd name="connsiteX26" fmla="*/ 88975 w 9086036"/>
              <a:gd name="connsiteY26" fmla="*/ 2674503 h 3891538"/>
              <a:gd name="connsiteX27" fmla="*/ 31825 w 9086036"/>
              <a:gd name="connsiteY27" fmla="*/ 2464953 h 3891538"/>
              <a:gd name="connsiteX28" fmla="*/ 603325 w 9086036"/>
              <a:gd name="connsiteY28" fmla="*/ 2064903 h 3891538"/>
              <a:gd name="connsiteX29" fmla="*/ 88975 w 9086036"/>
              <a:gd name="connsiteY29" fmla="*/ 1874403 h 3891538"/>
              <a:gd name="connsiteX30" fmla="*/ 50875 w 9086036"/>
              <a:gd name="connsiteY30" fmla="*/ 1588653 h 3891538"/>
              <a:gd name="connsiteX31" fmla="*/ 289000 w 9086036"/>
              <a:gd name="connsiteY31" fmla="*/ 1741053 h 3891538"/>
              <a:gd name="connsiteX0" fmla="*/ 289000 w 9086036"/>
              <a:gd name="connsiteY0" fmla="*/ 1741053 h 3896694"/>
              <a:gd name="connsiteX1" fmla="*/ 1508200 w 9086036"/>
              <a:gd name="connsiteY1" fmla="*/ 1960128 h 3896694"/>
              <a:gd name="connsiteX2" fmla="*/ 3470350 w 9086036"/>
              <a:gd name="connsiteY2" fmla="*/ 1941078 h 3896694"/>
              <a:gd name="connsiteX3" fmla="*/ 5918275 w 9086036"/>
              <a:gd name="connsiteY3" fmla="*/ 1750578 h 3896694"/>
              <a:gd name="connsiteX4" fmla="*/ 7661350 w 9086036"/>
              <a:gd name="connsiteY4" fmla="*/ 1207653 h 3896694"/>
              <a:gd name="connsiteX5" fmla="*/ 8470975 w 9086036"/>
              <a:gd name="connsiteY5" fmla="*/ 293253 h 3896694"/>
              <a:gd name="connsiteX6" fmla="*/ 8994850 w 9086036"/>
              <a:gd name="connsiteY6" fmla="*/ 17028 h 3896694"/>
              <a:gd name="connsiteX7" fmla="*/ 9080575 w 9086036"/>
              <a:gd name="connsiteY7" fmla="*/ 702828 h 3896694"/>
              <a:gd name="connsiteX8" fmla="*/ 9080575 w 9086036"/>
              <a:gd name="connsiteY8" fmla="*/ 2798328 h 3896694"/>
              <a:gd name="connsiteX9" fmla="*/ 9080575 w 9086036"/>
              <a:gd name="connsiteY9" fmla="*/ 3484128 h 3896694"/>
              <a:gd name="connsiteX10" fmla="*/ 9004375 w 9086036"/>
              <a:gd name="connsiteY10" fmla="*/ 3827028 h 3896694"/>
              <a:gd name="connsiteX11" fmla="*/ 8204275 w 9086036"/>
              <a:gd name="connsiteY11" fmla="*/ 3846078 h 3896694"/>
              <a:gd name="connsiteX12" fmla="*/ 7042225 w 9086036"/>
              <a:gd name="connsiteY12" fmla="*/ 3798453 h 3896694"/>
              <a:gd name="connsiteX13" fmla="*/ 7251775 w 9086036"/>
              <a:gd name="connsiteY13" fmla="*/ 2541153 h 3896694"/>
              <a:gd name="connsiteX14" fmla="*/ 7261300 w 9086036"/>
              <a:gd name="connsiteY14" fmla="*/ 2312553 h 3896694"/>
              <a:gd name="connsiteX15" fmla="*/ 6842200 w 9086036"/>
              <a:gd name="connsiteY15" fmla="*/ 2198253 h 3896694"/>
              <a:gd name="connsiteX16" fmla="*/ 5642050 w 9086036"/>
              <a:gd name="connsiteY16" fmla="*/ 2274453 h 3896694"/>
              <a:gd name="connsiteX17" fmla="*/ 4775275 w 9086036"/>
              <a:gd name="connsiteY17" fmla="*/ 2322078 h 3896694"/>
              <a:gd name="connsiteX18" fmla="*/ 4156150 w 9086036"/>
              <a:gd name="connsiteY18" fmla="*/ 2817378 h 3896694"/>
              <a:gd name="connsiteX19" fmla="*/ 3194125 w 9086036"/>
              <a:gd name="connsiteY19" fmla="*/ 3693678 h 3896694"/>
              <a:gd name="connsiteX20" fmla="*/ 3022675 w 9086036"/>
              <a:gd name="connsiteY20" fmla="*/ 3857986 h 3896694"/>
              <a:gd name="connsiteX21" fmla="*/ 2660725 w 9086036"/>
              <a:gd name="connsiteY21" fmla="*/ 3798453 h 3896694"/>
              <a:gd name="connsiteX22" fmla="*/ 3670375 w 9086036"/>
              <a:gd name="connsiteY22" fmla="*/ 2865003 h 3896694"/>
              <a:gd name="connsiteX23" fmla="*/ 4003750 w 9086036"/>
              <a:gd name="connsiteY23" fmla="*/ 2474478 h 3896694"/>
              <a:gd name="connsiteX24" fmla="*/ 2660725 w 9086036"/>
              <a:gd name="connsiteY24" fmla="*/ 2341128 h 3896694"/>
              <a:gd name="connsiteX25" fmla="*/ 908125 w 9086036"/>
              <a:gd name="connsiteY25" fmla="*/ 2226828 h 3896694"/>
              <a:gd name="connsiteX26" fmla="*/ 88975 w 9086036"/>
              <a:gd name="connsiteY26" fmla="*/ 2674503 h 3896694"/>
              <a:gd name="connsiteX27" fmla="*/ 31825 w 9086036"/>
              <a:gd name="connsiteY27" fmla="*/ 2464953 h 3896694"/>
              <a:gd name="connsiteX28" fmla="*/ 603325 w 9086036"/>
              <a:gd name="connsiteY28" fmla="*/ 2064903 h 3896694"/>
              <a:gd name="connsiteX29" fmla="*/ 88975 w 9086036"/>
              <a:gd name="connsiteY29" fmla="*/ 1874403 h 3896694"/>
              <a:gd name="connsiteX30" fmla="*/ 50875 w 9086036"/>
              <a:gd name="connsiteY30" fmla="*/ 1588653 h 3896694"/>
              <a:gd name="connsiteX31" fmla="*/ 289000 w 9086036"/>
              <a:gd name="connsiteY31" fmla="*/ 1741053 h 3896694"/>
              <a:gd name="connsiteX0" fmla="*/ 289000 w 9086036"/>
              <a:gd name="connsiteY0" fmla="*/ 1741053 h 3861376"/>
              <a:gd name="connsiteX1" fmla="*/ 1508200 w 9086036"/>
              <a:gd name="connsiteY1" fmla="*/ 1960128 h 3861376"/>
              <a:gd name="connsiteX2" fmla="*/ 3470350 w 9086036"/>
              <a:gd name="connsiteY2" fmla="*/ 1941078 h 3861376"/>
              <a:gd name="connsiteX3" fmla="*/ 5918275 w 9086036"/>
              <a:gd name="connsiteY3" fmla="*/ 1750578 h 3861376"/>
              <a:gd name="connsiteX4" fmla="*/ 7661350 w 9086036"/>
              <a:gd name="connsiteY4" fmla="*/ 1207653 h 3861376"/>
              <a:gd name="connsiteX5" fmla="*/ 8470975 w 9086036"/>
              <a:gd name="connsiteY5" fmla="*/ 293253 h 3861376"/>
              <a:gd name="connsiteX6" fmla="*/ 8994850 w 9086036"/>
              <a:gd name="connsiteY6" fmla="*/ 17028 h 3861376"/>
              <a:gd name="connsiteX7" fmla="*/ 9080575 w 9086036"/>
              <a:gd name="connsiteY7" fmla="*/ 702828 h 3861376"/>
              <a:gd name="connsiteX8" fmla="*/ 9080575 w 9086036"/>
              <a:gd name="connsiteY8" fmla="*/ 2798328 h 3861376"/>
              <a:gd name="connsiteX9" fmla="*/ 9080575 w 9086036"/>
              <a:gd name="connsiteY9" fmla="*/ 3484128 h 3861376"/>
              <a:gd name="connsiteX10" fmla="*/ 9004375 w 9086036"/>
              <a:gd name="connsiteY10" fmla="*/ 3827028 h 3861376"/>
              <a:gd name="connsiteX11" fmla="*/ 8204275 w 9086036"/>
              <a:gd name="connsiteY11" fmla="*/ 3846078 h 3861376"/>
              <a:gd name="connsiteX12" fmla="*/ 7042225 w 9086036"/>
              <a:gd name="connsiteY12" fmla="*/ 3798453 h 3861376"/>
              <a:gd name="connsiteX13" fmla="*/ 7251775 w 9086036"/>
              <a:gd name="connsiteY13" fmla="*/ 2541153 h 3861376"/>
              <a:gd name="connsiteX14" fmla="*/ 7261300 w 9086036"/>
              <a:gd name="connsiteY14" fmla="*/ 2312553 h 3861376"/>
              <a:gd name="connsiteX15" fmla="*/ 6842200 w 9086036"/>
              <a:gd name="connsiteY15" fmla="*/ 2198253 h 3861376"/>
              <a:gd name="connsiteX16" fmla="*/ 5642050 w 9086036"/>
              <a:gd name="connsiteY16" fmla="*/ 2274453 h 3861376"/>
              <a:gd name="connsiteX17" fmla="*/ 4775275 w 9086036"/>
              <a:gd name="connsiteY17" fmla="*/ 2322078 h 3861376"/>
              <a:gd name="connsiteX18" fmla="*/ 4156150 w 9086036"/>
              <a:gd name="connsiteY18" fmla="*/ 2817378 h 3861376"/>
              <a:gd name="connsiteX19" fmla="*/ 3194125 w 9086036"/>
              <a:gd name="connsiteY19" fmla="*/ 3693678 h 3861376"/>
              <a:gd name="connsiteX20" fmla="*/ 3022675 w 9086036"/>
              <a:gd name="connsiteY20" fmla="*/ 3857986 h 3861376"/>
              <a:gd name="connsiteX21" fmla="*/ 2660725 w 9086036"/>
              <a:gd name="connsiteY21" fmla="*/ 3798453 h 3861376"/>
              <a:gd name="connsiteX22" fmla="*/ 3670375 w 9086036"/>
              <a:gd name="connsiteY22" fmla="*/ 2865003 h 3861376"/>
              <a:gd name="connsiteX23" fmla="*/ 4003750 w 9086036"/>
              <a:gd name="connsiteY23" fmla="*/ 2474478 h 3861376"/>
              <a:gd name="connsiteX24" fmla="*/ 2660725 w 9086036"/>
              <a:gd name="connsiteY24" fmla="*/ 2341128 h 3861376"/>
              <a:gd name="connsiteX25" fmla="*/ 908125 w 9086036"/>
              <a:gd name="connsiteY25" fmla="*/ 2226828 h 3861376"/>
              <a:gd name="connsiteX26" fmla="*/ 88975 w 9086036"/>
              <a:gd name="connsiteY26" fmla="*/ 2674503 h 3861376"/>
              <a:gd name="connsiteX27" fmla="*/ 31825 w 9086036"/>
              <a:gd name="connsiteY27" fmla="*/ 2464953 h 3861376"/>
              <a:gd name="connsiteX28" fmla="*/ 603325 w 9086036"/>
              <a:gd name="connsiteY28" fmla="*/ 2064903 h 3861376"/>
              <a:gd name="connsiteX29" fmla="*/ 88975 w 9086036"/>
              <a:gd name="connsiteY29" fmla="*/ 1874403 h 3861376"/>
              <a:gd name="connsiteX30" fmla="*/ 50875 w 9086036"/>
              <a:gd name="connsiteY30" fmla="*/ 1588653 h 3861376"/>
              <a:gd name="connsiteX31" fmla="*/ 289000 w 9086036"/>
              <a:gd name="connsiteY31" fmla="*/ 1741053 h 3861376"/>
              <a:gd name="connsiteX0" fmla="*/ 289000 w 9086036"/>
              <a:gd name="connsiteY0" fmla="*/ 1741053 h 3860948"/>
              <a:gd name="connsiteX1" fmla="*/ 1508200 w 9086036"/>
              <a:gd name="connsiteY1" fmla="*/ 1960128 h 3860948"/>
              <a:gd name="connsiteX2" fmla="*/ 3470350 w 9086036"/>
              <a:gd name="connsiteY2" fmla="*/ 1941078 h 3860948"/>
              <a:gd name="connsiteX3" fmla="*/ 5918275 w 9086036"/>
              <a:gd name="connsiteY3" fmla="*/ 1750578 h 3860948"/>
              <a:gd name="connsiteX4" fmla="*/ 7661350 w 9086036"/>
              <a:gd name="connsiteY4" fmla="*/ 1207653 h 3860948"/>
              <a:gd name="connsiteX5" fmla="*/ 8470975 w 9086036"/>
              <a:gd name="connsiteY5" fmla="*/ 293253 h 3860948"/>
              <a:gd name="connsiteX6" fmla="*/ 8994850 w 9086036"/>
              <a:gd name="connsiteY6" fmla="*/ 17028 h 3860948"/>
              <a:gd name="connsiteX7" fmla="*/ 9080575 w 9086036"/>
              <a:gd name="connsiteY7" fmla="*/ 702828 h 3860948"/>
              <a:gd name="connsiteX8" fmla="*/ 9080575 w 9086036"/>
              <a:gd name="connsiteY8" fmla="*/ 2798328 h 3860948"/>
              <a:gd name="connsiteX9" fmla="*/ 9080575 w 9086036"/>
              <a:gd name="connsiteY9" fmla="*/ 3484128 h 3860948"/>
              <a:gd name="connsiteX10" fmla="*/ 9004375 w 9086036"/>
              <a:gd name="connsiteY10" fmla="*/ 3827028 h 3860948"/>
              <a:gd name="connsiteX11" fmla="*/ 8204275 w 9086036"/>
              <a:gd name="connsiteY11" fmla="*/ 3846078 h 3860948"/>
              <a:gd name="connsiteX12" fmla="*/ 7042225 w 9086036"/>
              <a:gd name="connsiteY12" fmla="*/ 3798453 h 3860948"/>
              <a:gd name="connsiteX13" fmla="*/ 7251775 w 9086036"/>
              <a:gd name="connsiteY13" fmla="*/ 2541153 h 3860948"/>
              <a:gd name="connsiteX14" fmla="*/ 7261300 w 9086036"/>
              <a:gd name="connsiteY14" fmla="*/ 2312553 h 3860948"/>
              <a:gd name="connsiteX15" fmla="*/ 6842200 w 9086036"/>
              <a:gd name="connsiteY15" fmla="*/ 2198253 h 3860948"/>
              <a:gd name="connsiteX16" fmla="*/ 5642050 w 9086036"/>
              <a:gd name="connsiteY16" fmla="*/ 2274453 h 3860948"/>
              <a:gd name="connsiteX17" fmla="*/ 4775275 w 9086036"/>
              <a:gd name="connsiteY17" fmla="*/ 2322078 h 3860948"/>
              <a:gd name="connsiteX18" fmla="*/ 4156150 w 9086036"/>
              <a:gd name="connsiteY18" fmla="*/ 2817378 h 3860948"/>
              <a:gd name="connsiteX19" fmla="*/ 3194125 w 9086036"/>
              <a:gd name="connsiteY19" fmla="*/ 3693678 h 3860948"/>
              <a:gd name="connsiteX20" fmla="*/ 3022675 w 9086036"/>
              <a:gd name="connsiteY20" fmla="*/ 3857986 h 3860948"/>
              <a:gd name="connsiteX21" fmla="*/ 2660725 w 9086036"/>
              <a:gd name="connsiteY21" fmla="*/ 3798453 h 3860948"/>
              <a:gd name="connsiteX22" fmla="*/ 2739307 w 9086036"/>
              <a:gd name="connsiteY22" fmla="*/ 3717491 h 3860948"/>
              <a:gd name="connsiteX23" fmla="*/ 3670375 w 9086036"/>
              <a:gd name="connsiteY23" fmla="*/ 2865003 h 3860948"/>
              <a:gd name="connsiteX24" fmla="*/ 4003750 w 9086036"/>
              <a:gd name="connsiteY24" fmla="*/ 2474478 h 3860948"/>
              <a:gd name="connsiteX25" fmla="*/ 2660725 w 9086036"/>
              <a:gd name="connsiteY25" fmla="*/ 2341128 h 3860948"/>
              <a:gd name="connsiteX26" fmla="*/ 908125 w 9086036"/>
              <a:gd name="connsiteY26" fmla="*/ 2226828 h 3860948"/>
              <a:gd name="connsiteX27" fmla="*/ 88975 w 9086036"/>
              <a:gd name="connsiteY27" fmla="*/ 2674503 h 3860948"/>
              <a:gd name="connsiteX28" fmla="*/ 31825 w 9086036"/>
              <a:gd name="connsiteY28" fmla="*/ 2464953 h 3860948"/>
              <a:gd name="connsiteX29" fmla="*/ 603325 w 9086036"/>
              <a:gd name="connsiteY29" fmla="*/ 2064903 h 3860948"/>
              <a:gd name="connsiteX30" fmla="*/ 88975 w 9086036"/>
              <a:gd name="connsiteY30" fmla="*/ 1874403 h 3860948"/>
              <a:gd name="connsiteX31" fmla="*/ 50875 w 9086036"/>
              <a:gd name="connsiteY31" fmla="*/ 1588653 h 3860948"/>
              <a:gd name="connsiteX32" fmla="*/ 289000 w 9086036"/>
              <a:gd name="connsiteY32" fmla="*/ 1741053 h 3860948"/>
              <a:gd name="connsiteX0" fmla="*/ 289000 w 9086036"/>
              <a:gd name="connsiteY0" fmla="*/ 1741053 h 3861986"/>
              <a:gd name="connsiteX1" fmla="*/ 1508200 w 9086036"/>
              <a:gd name="connsiteY1" fmla="*/ 1960128 h 3861986"/>
              <a:gd name="connsiteX2" fmla="*/ 3470350 w 9086036"/>
              <a:gd name="connsiteY2" fmla="*/ 1941078 h 3861986"/>
              <a:gd name="connsiteX3" fmla="*/ 5918275 w 9086036"/>
              <a:gd name="connsiteY3" fmla="*/ 1750578 h 3861986"/>
              <a:gd name="connsiteX4" fmla="*/ 7661350 w 9086036"/>
              <a:gd name="connsiteY4" fmla="*/ 1207653 h 3861986"/>
              <a:gd name="connsiteX5" fmla="*/ 8470975 w 9086036"/>
              <a:gd name="connsiteY5" fmla="*/ 293253 h 3861986"/>
              <a:gd name="connsiteX6" fmla="*/ 8994850 w 9086036"/>
              <a:gd name="connsiteY6" fmla="*/ 17028 h 3861986"/>
              <a:gd name="connsiteX7" fmla="*/ 9080575 w 9086036"/>
              <a:gd name="connsiteY7" fmla="*/ 702828 h 3861986"/>
              <a:gd name="connsiteX8" fmla="*/ 9080575 w 9086036"/>
              <a:gd name="connsiteY8" fmla="*/ 2798328 h 3861986"/>
              <a:gd name="connsiteX9" fmla="*/ 9080575 w 9086036"/>
              <a:gd name="connsiteY9" fmla="*/ 3484128 h 3861986"/>
              <a:gd name="connsiteX10" fmla="*/ 9004375 w 9086036"/>
              <a:gd name="connsiteY10" fmla="*/ 3827028 h 3861986"/>
              <a:gd name="connsiteX11" fmla="*/ 8204275 w 9086036"/>
              <a:gd name="connsiteY11" fmla="*/ 3846078 h 3861986"/>
              <a:gd name="connsiteX12" fmla="*/ 7042225 w 9086036"/>
              <a:gd name="connsiteY12" fmla="*/ 3798453 h 3861986"/>
              <a:gd name="connsiteX13" fmla="*/ 7251775 w 9086036"/>
              <a:gd name="connsiteY13" fmla="*/ 2541153 h 3861986"/>
              <a:gd name="connsiteX14" fmla="*/ 7261300 w 9086036"/>
              <a:gd name="connsiteY14" fmla="*/ 2312553 h 3861986"/>
              <a:gd name="connsiteX15" fmla="*/ 6842200 w 9086036"/>
              <a:gd name="connsiteY15" fmla="*/ 2198253 h 3861986"/>
              <a:gd name="connsiteX16" fmla="*/ 5642050 w 9086036"/>
              <a:gd name="connsiteY16" fmla="*/ 2274453 h 3861986"/>
              <a:gd name="connsiteX17" fmla="*/ 4775275 w 9086036"/>
              <a:gd name="connsiteY17" fmla="*/ 2322078 h 3861986"/>
              <a:gd name="connsiteX18" fmla="*/ 4156150 w 9086036"/>
              <a:gd name="connsiteY18" fmla="*/ 2817378 h 3861986"/>
              <a:gd name="connsiteX19" fmla="*/ 3194125 w 9086036"/>
              <a:gd name="connsiteY19" fmla="*/ 3693678 h 3861986"/>
              <a:gd name="connsiteX20" fmla="*/ 3022675 w 9086036"/>
              <a:gd name="connsiteY20" fmla="*/ 3857986 h 3861986"/>
              <a:gd name="connsiteX21" fmla="*/ 2660725 w 9086036"/>
              <a:gd name="connsiteY21" fmla="*/ 3798453 h 3861986"/>
              <a:gd name="connsiteX22" fmla="*/ 2860751 w 9086036"/>
              <a:gd name="connsiteY22" fmla="*/ 3607953 h 3861986"/>
              <a:gd name="connsiteX23" fmla="*/ 3670375 w 9086036"/>
              <a:gd name="connsiteY23" fmla="*/ 2865003 h 3861986"/>
              <a:gd name="connsiteX24" fmla="*/ 4003750 w 9086036"/>
              <a:gd name="connsiteY24" fmla="*/ 2474478 h 3861986"/>
              <a:gd name="connsiteX25" fmla="*/ 2660725 w 9086036"/>
              <a:gd name="connsiteY25" fmla="*/ 2341128 h 3861986"/>
              <a:gd name="connsiteX26" fmla="*/ 908125 w 9086036"/>
              <a:gd name="connsiteY26" fmla="*/ 2226828 h 3861986"/>
              <a:gd name="connsiteX27" fmla="*/ 88975 w 9086036"/>
              <a:gd name="connsiteY27" fmla="*/ 2674503 h 3861986"/>
              <a:gd name="connsiteX28" fmla="*/ 31825 w 9086036"/>
              <a:gd name="connsiteY28" fmla="*/ 2464953 h 3861986"/>
              <a:gd name="connsiteX29" fmla="*/ 603325 w 9086036"/>
              <a:gd name="connsiteY29" fmla="*/ 2064903 h 3861986"/>
              <a:gd name="connsiteX30" fmla="*/ 88975 w 9086036"/>
              <a:gd name="connsiteY30" fmla="*/ 1874403 h 3861986"/>
              <a:gd name="connsiteX31" fmla="*/ 50875 w 9086036"/>
              <a:gd name="connsiteY31" fmla="*/ 1588653 h 3861986"/>
              <a:gd name="connsiteX32" fmla="*/ 289000 w 9086036"/>
              <a:gd name="connsiteY32" fmla="*/ 1741053 h 3861986"/>
              <a:gd name="connsiteX0" fmla="*/ 289000 w 9086036"/>
              <a:gd name="connsiteY0" fmla="*/ 1741053 h 3883740"/>
              <a:gd name="connsiteX1" fmla="*/ 1508200 w 9086036"/>
              <a:gd name="connsiteY1" fmla="*/ 1960128 h 3883740"/>
              <a:gd name="connsiteX2" fmla="*/ 3470350 w 9086036"/>
              <a:gd name="connsiteY2" fmla="*/ 1941078 h 3883740"/>
              <a:gd name="connsiteX3" fmla="*/ 5918275 w 9086036"/>
              <a:gd name="connsiteY3" fmla="*/ 1750578 h 3883740"/>
              <a:gd name="connsiteX4" fmla="*/ 7661350 w 9086036"/>
              <a:gd name="connsiteY4" fmla="*/ 1207653 h 3883740"/>
              <a:gd name="connsiteX5" fmla="*/ 8470975 w 9086036"/>
              <a:gd name="connsiteY5" fmla="*/ 293253 h 3883740"/>
              <a:gd name="connsiteX6" fmla="*/ 8994850 w 9086036"/>
              <a:gd name="connsiteY6" fmla="*/ 17028 h 3883740"/>
              <a:gd name="connsiteX7" fmla="*/ 9080575 w 9086036"/>
              <a:gd name="connsiteY7" fmla="*/ 702828 h 3883740"/>
              <a:gd name="connsiteX8" fmla="*/ 9080575 w 9086036"/>
              <a:gd name="connsiteY8" fmla="*/ 2798328 h 3883740"/>
              <a:gd name="connsiteX9" fmla="*/ 9080575 w 9086036"/>
              <a:gd name="connsiteY9" fmla="*/ 3484128 h 3883740"/>
              <a:gd name="connsiteX10" fmla="*/ 9004375 w 9086036"/>
              <a:gd name="connsiteY10" fmla="*/ 3827028 h 3883740"/>
              <a:gd name="connsiteX11" fmla="*/ 8204275 w 9086036"/>
              <a:gd name="connsiteY11" fmla="*/ 3846078 h 3883740"/>
              <a:gd name="connsiteX12" fmla="*/ 7042225 w 9086036"/>
              <a:gd name="connsiteY12" fmla="*/ 3798453 h 3883740"/>
              <a:gd name="connsiteX13" fmla="*/ 7251775 w 9086036"/>
              <a:gd name="connsiteY13" fmla="*/ 2541153 h 3883740"/>
              <a:gd name="connsiteX14" fmla="*/ 7261300 w 9086036"/>
              <a:gd name="connsiteY14" fmla="*/ 2312553 h 3883740"/>
              <a:gd name="connsiteX15" fmla="*/ 6842200 w 9086036"/>
              <a:gd name="connsiteY15" fmla="*/ 2198253 h 3883740"/>
              <a:gd name="connsiteX16" fmla="*/ 5642050 w 9086036"/>
              <a:gd name="connsiteY16" fmla="*/ 2274453 h 3883740"/>
              <a:gd name="connsiteX17" fmla="*/ 4775275 w 9086036"/>
              <a:gd name="connsiteY17" fmla="*/ 2322078 h 3883740"/>
              <a:gd name="connsiteX18" fmla="*/ 4156150 w 9086036"/>
              <a:gd name="connsiteY18" fmla="*/ 2817378 h 3883740"/>
              <a:gd name="connsiteX19" fmla="*/ 3194125 w 9086036"/>
              <a:gd name="connsiteY19" fmla="*/ 3693678 h 3883740"/>
              <a:gd name="connsiteX20" fmla="*/ 3022675 w 9086036"/>
              <a:gd name="connsiteY20" fmla="*/ 3857986 h 3883740"/>
              <a:gd name="connsiteX21" fmla="*/ 2613100 w 9086036"/>
              <a:gd name="connsiteY21" fmla="*/ 3862746 h 3883740"/>
              <a:gd name="connsiteX22" fmla="*/ 2860751 w 9086036"/>
              <a:gd name="connsiteY22" fmla="*/ 3607953 h 3883740"/>
              <a:gd name="connsiteX23" fmla="*/ 3670375 w 9086036"/>
              <a:gd name="connsiteY23" fmla="*/ 2865003 h 3883740"/>
              <a:gd name="connsiteX24" fmla="*/ 4003750 w 9086036"/>
              <a:gd name="connsiteY24" fmla="*/ 2474478 h 3883740"/>
              <a:gd name="connsiteX25" fmla="*/ 2660725 w 9086036"/>
              <a:gd name="connsiteY25" fmla="*/ 2341128 h 3883740"/>
              <a:gd name="connsiteX26" fmla="*/ 908125 w 9086036"/>
              <a:gd name="connsiteY26" fmla="*/ 2226828 h 3883740"/>
              <a:gd name="connsiteX27" fmla="*/ 88975 w 9086036"/>
              <a:gd name="connsiteY27" fmla="*/ 2674503 h 3883740"/>
              <a:gd name="connsiteX28" fmla="*/ 31825 w 9086036"/>
              <a:gd name="connsiteY28" fmla="*/ 2464953 h 3883740"/>
              <a:gd name="connsiteX29" fmla="*/ 603325 w 9086036"/>
              <a:gd name="connsiteY29" fmla="*/ 2064903 h 3883740"/>
              <a:gd name="connsiteX30" fmla="*/ 88975 w 9086036"/>
              <a:gd name="connsiteY30" fmla="*/ 1874403 h 3883740"/>
              <a:gd name="connsiteX31" fmla="*/ 50875 w 9086036"/>
              <a:gd name="connsiteY31" fmla="*/ 1588653 h 3883740"/>
              <a:gd name="connsiteX32" fmla="*/ 289000 w 9086036"/>
              <a:gd name="connsiteY32" fmla="*/ 1741053 h 3883740"/>
              <a:gd name="connsiteX0" fmla="*/ 289000 w 9086036"/>
              <a:gd name="connsiteY0" fmla="*/ 1741053 h 3891357"/>
              <a:gd name="connsiteX1" fmla="*/ 1508200 w 9086036"/>
              <a:gd name="connsiteY1" fmla="*/ 1960128 h 3891357"/>
              <a:gd name="connsiteX2" fmla="*/ 3470350 w 9086036"/>
              <a:gd name="connsiteY2" fmla="*/ 1941078 h 3891357"/>
              <a:gd name="connsiteX3" fmla="*/ 5918275 w 9086036"/>
              <a:gd name="connsiteY3" fmla="*/ 1750578 h 3891357"/>
              <a:gd name="connsiteX4" fmla="*/ 7661350 w 9086036"/>
              <a:gd name="connsiteY4" fmla="*/ 1207653 h 3891357"/>
              <a:gd name="connsiteX5" fmla="*/ 8470975 w 9086036"/>
              <a:gd name="connsiteY5" fmla="*/ 293253 h 3891357"/>
              <a:gd name="connsiteX6" fmla="*/ 8994850 w 9086036"/>
              <a:gd name="connsiteY6" fmla="*/ 17028 h 3891357"/>
              <a:gd name="connsiteX7" fmla="*/ 9080575 w 9086036"/>
              <a:gd name="connsiteY7" fmla="*/ 702828 h 3891357"/>
              <a:gd name="connsiteX8" fmla="*/ 9080575 w 9086036"/>
              <a:gd name="connsiteY8" fmla="*/ 2798328 h 3891357"/>
              <a:gd name="connsiteX9" fmla="*/ 9080575 w 9086036"/>
              <a:gd name="connsiteY9" fmla="*/ 3484128 h 3891357"/>
              <a:gd name="connsiteX10" fmla="*/ 9004375 w 9086036"/>
              <a:gd name="connsiteY10" fmla="*/ 3827028 h 3891357"/>
              <a:gd name="connsiteX11" fmla="*/ 8204275 w 9086036"/>
              <a:gd name="connsiteY11" fmla="*/ 3846078 h 3891357"/>
              <a:gd name="connsiteX12" fmla="*/ 7042225 w 9086036"/>
              <a:gd name="connsiteY12" fmla="*/ 3798453 h 3891357"/>
              <a:gd name="connsiteX13" fmla="*/ 7251775 w 9086036"/>
              <a:gd name="connsiteY13" fmla="*/ 2541153 h 3891357"/>
              <a:gd name="connsiteX14" fmla="*/ 7261300 w 9086036"/>
              <a:gd name="connsiteY14" fmla="*/ 2312553 h 3891357"/>
              <a:gd name="connsiteX15" fmla="*/ 6842200 w 9086036"/>
              <a:gd name="connsiteY15" fmla="*/ 2198253 h 3891357"/>
              <a:gd name="connsiteX16" fmla="*/ 5642050 w 9086036"/>
              <a:gd name="connsiteY16" fmla="*/ 2274453 h 3891357"/>
              <a:gd name="connsiteX17" fmla="*/ 4775275 w 9086036"/>
              <a:gd name="connsiteY17" fmla="*/ 2322078 h 3891357"/>
              <a:gd name="connsiteX18" fmla="*/ 4156150 w 9086036"/>
              <a:gd name="connsiteY18" fmla="*/ 2817378 h 3891357"/>
              <a:gd name="connsiteX19" fmla="*/ 3194125 w 9086036"/>
              <a:gd name="connsiteY19" fmla="*/ 3693678 h 3891357"/>
              <a:gd name="connsiteX20" fmla="*/ 3015531 w 9086036"/>
              <a:gd name="connsiteY20" fmla="*/ 3874655 h 3891357"/>
              <a:gd name="connsiteX21" fmla="*/ 2613100 w 9086036"/>
              <a:gd name="connsiteY21" fmla="*/ 3862746 h 3891357"/>
              <a:gd name="connsiteX22" fmla="*/ 2860751 w 9086036"/>
              <a:gd name="connsiteY22" fmla="*/ 3607953 h 3891357"/>
              <a:gd name="connsiteX23" fmla="*/ 3670375 w 9086036"/>
              <a:gd name="connsiteY23" fmla="*/ 2865003 h 3891357"/>
              <a:gd name="connsiteX24" fmla="*/ 4003750 w 9086036"/>
              <a:gd name="connsiteY24" fmla="*/ 2474478 h 3891357"/>
              <a:gd name="connsiteX25" fmla="*/ 2660725 w 9086036"/>
              <a:gd name="connsiteY25" fmla="*/ 2341128 h 3891357"/>
              <a:gd name="connsiteX26" fmla="*/ 908125 w 9086036"/>
              <a:gd name="connsiteY26" fmla="*/ 2226828 h 3891357"/>
              <a:gd name="connsiteX27" fmla="*/ 88975 w 9086036"/>
              <a:gd name="connsiteY27" fmla="*/ 2674503 h 3891357"/>
              <a:gd name="connsiteX28" fmla="*/ 31825 w 9086036"/>
              <a:gd name="connsiteY28" fmla="*/ 2464953 h 3891357"/>
              <a:gd name="connsiteX29" fmla="*/ 603325 w 9086036"/>
              <a:gd name="connsiteY29" fmla="*/ 2064903 h 3891357"/>
              <a:gd name="connsiteX30" fmla="*/ 88975 w 9086036"/>
              <a:gd name="connsiteY30" fmla="*/ 1874403 h 3891357"/>
              <a:gd name="connsiteX31" fmla="*/ 50875 w 9086036"/>
              <a:gd name="connsiteY31" fmla="*/ 1588653 h 3891357"/>
              <a:gd name="connsiteX32" fmla="*/ 289000 w 9086036"/>
              <a:gd name="connsiteY32" fmla="*/ 1741053 h 3891357"/>
              <a:gd name="connsiteX0" fmla="*/ 289000 w 9086036"/>
              <a:gd name="connsiteY0" fmla="*/ 1741053 h 3891357"/>
              <a:gd name="connsiteX1" fmla="*/ 1508200 w 9086036"/>
              <a:gd name="connsiteY1" fmla="*/ 1960128 h 3891357"/>
              <a:gd name="connsiteX2" fmla="*/ 3470350 w 9086036"/>
              <a:gd name="connsiteY2" fmla="*/ 1941078 h 3891357"/>
              <a:gd name="connsiteX3" fmla="*/ 5918275 w 9086036"/>
              <a:gd name="connsiteY3" fmla="*/ 1750578 h 3891357"/>
              <a:gd name="connsiteX4" fmla="*/ 7661350 w 9086036"/>
              <a:gd name="connsiteY4" fmla="*/ 1207653 h 3891357"/>
              <a:gd name="connsiteX5" fmla="*/ 8470975 w 9086036"/>
              <a:gd name="connsiteY5" fmla="*/ 293253 h 3891357"/>
              <a:gd name="connsiteX6" fmla="*/ 8994850 w 9086036"/>
              <a:gd name="connsiteY6" fmla="*/ 17028 h 3891357"/>
              <a:gd name="connsiteX7" fmla="*/ 9080575 w 9086036"/>
              <a:gd name="connsiteY7" fmla="*/ 702828 h 3891357"/>
              <a:gd name="connsiteX8" fmla="*/ 9080575 w 9086036"/>
              <a:gd name="connsiteY8" fmla="*/ 2798328 h 3891357"/>
              <a:gd name="connsiteX9" fmla="*/ 9080575 w 9086036"/>
              <a:gd name="connsiteY9" fmla="*/ 3484128 h 3891357"/>
              <a:gd name="connsiteX10" fmla="*/ 9004375 w 9086036"/>
              <a:gd name="connsiteY10" fmla="*/ 3827028 h 3891357"/>
              <a:gd name="connsiteX11" fmla="*/ 8204275 w 9086036"/>
              <a:gd name="connsiteY11" fmla="*/ 3846078 h 3891357"/>
              <a:gd name="connsiteX12" fmla="*/ 7042225 w 9086036"/>
              <a:gd name="connsiteY12" fmla="*/ 3798453 h 3891357"/>
              <a:gd name="connsiteX13" fmla="*/ 7251775 w 9086036"/>
              <a:gd name="connsiteY13" fmla="*/ 2541153 h 3891357"/>
              <a:gd name="connsiteX14" fmla="*/ 7261300 w 9086036"/>
              <a:gd name="connsiteY14" fmla="*/ 2312553 h 3891357"/>
              <a:gd name="connsiteX15" fmla="*/ 6842200 w 9086036"/>
              <a:gd name="connsiteY15" fmla="*/ 2198253 h 3891357"/>
              <a:gd name="connsiteX16" fmla="*/ 5642050 w 9086036"/>
              <a:gd name="connsiteY16" fmla="*/ 2274453 h 3891357"/>
              <a:gd name="connsiteX17" fmla="*/ 4775275 w 9086036"/>
              <a:gd name="connsiteY17" fmla="*/ 2322078 h 3891357"/>
              <a:gd name="connsiteX18" fmla="*/ 4156150 w 9086036"/>
              <a:gd name="connsiteY18" fmla="*/ 2817378 h 3891357"/>
              <a:gd name="connsiteX19" fmla="*/ 3194125 w 9086036"/>
              <a:gd name="connsiteY19" fmla="*/ 3693678 h 3891357"/>
              <a:gd name="connsiteX20" fmla="*/ 3015531 w 9086036"/>
              <a:gd name="connsiteY20" fmla="*/ 3874655 h 3891357"/>
              <a:gd name="connsiteX21" fmla="*/ 2613100 w 9086036"/>
              <a:gd name="connsiteY21" fmla="*/ 3862746 h 3891357"/>
              <a:gd name="connsiteX22" fmla="*/ 2860751 w 9086036"/>
              <a:gd name="connsiteY22" fmla="*/ 3607953 h 3891357"/>
              <a:gd name="connsiteX23" fmla="*/ 3670375 w 9086036"/>
              <a:gd name="connsiteY23" fmla="*/ 2865003 h 3891357"/>
              <a:gd name="connsiteX24" fmla="*/ 4003750 w 9086036"/>
              <a:gd name="connsiteY24" fmla="*/ 2474478 h 3891357"/>
              <a:gd name="connsiteX25" fmla="*/ 2660725 w 9086036"/>
              <a:gd name="connsiteY25" fmla="*/ 2341128 h 3891357"/>
              <a:gd name="connsiteX26" fmla="*/ 908125 w 9086036"/>
              <a:gd name="connsiteY26" fmla="*/ 2226828 h 3891357"/>
              <a:gd name="connsiteX27" fmla="*/ 88975 w 9086036"/>
              <a:gd name="connsiteY27" fmla="*/ 2674503 h 3891357"/>
              <a:gd name="connsiteX28" fmla="*/ 31825 w 9086036"/>
              <a:gd name="connsiteY28" fmla="*/ 2464953 h 3891357"/>
              <a:gd name="connsiteX29" fmla="*/ 603325 w 9086036"/>
              <a:gd name="connsiteY29" fmla="*/ 2064903 h 3891357"/>
              <a:gd name="connsiteX30" fmla="*/ 8013 w 9086036"/>
              <a:gd name="connsiteY30" fmla="*/ 1879166 h 3891357"/>
              <a:gd name="connsiteX31" fmla="*/ 50875 w 9086036"/>
              <a:gd name="connsiteY31" fmla="*/ 1588653 h 3891357"/>
              <a:gd name="connsiteX32" fmla="*/ 289000 w 9086036"/>
              <a:gd name="connsiteY32" fmla="*/ 1741053 h 3891357"/>
              <a:gd name="connsiteX0" fmla="*/ 291977 w 9089013"/>
              <a:gd name="connsiteY0" fmla="*/ 1741053 h 3891357"/>
              <a:gd name="connsiteX1" fmla="*/ 1511177 w 9089013"/>
              <a:gd name="connsiteY1" fmla="*/ 1960128 h 3891357"/>
              <a:gd name="connsiteX2" fmla="*/ 3473327 w 9089013"/>
              <a:gd name="connsiteY2" fmla="*/ 1941078 h 3891357"/>
              <a:gd name="connsiteX3" fmla="*/ 5921252 w 9089013"/>
              <a:gd name="connsiteY3" fmla="*/ 1750578 h 3891357"/>
              <a:gd name="connsiteX4" fmla="*/ 7664327 w 9089013"/>
              <a:gd name="connsiteY4" fmla="*/ 1207653 h 3891357"/>
              <a:gd name="connsiteX5" fmla="*/ 8473952 w 9089013"/>
              <a:gd name="connsiteY5" fmla="*/ 293253 h 3891357"/>
              <a:gd name="connsiteX6" fmla="*/ 8997827 w 9089013"/>
              <a:gd name="connsiteY6" fmla="*/ 17028 h 3891357"/>
              <a:gd name="connsiteX7" fmla="*/ 9083552 w 9089013"/>
              <a:gd name="connsiteY7" fmla="*/ 702828 h 3891357"/>
              <a:gd name="connsiteX8" fmla="*/ 9083552 w 9089013"/>
              <a:gd name="connsiteY8" fmla="*/ 2798328 h 3891357"/>
              <a:gd name="connsiteX9" fmla="*/ 9083552 w 9089013"/>
              <a:gd name="connsiteY9" fmla="*/ 3484128 h 3891357"/>
              <a:gd name="connsiteX10" fmla="*/ 9007352 w 9089013"/>
              <a:gd name="connsiteY10" fmla="*/ 3827028 h 3891357"/>
              <a:gd name="connsiteX11" fmla="*/ 8207252 w 9089013"/>
              <a:gd name="connsiteY11" fmla="*/ 3846078 h 3891357"/>
              <a:gd name="connsiteX12" fmla="*/ 7045202 w 9089013"/>
              <a:gd name="connsiteY12" fmla="*/ 3798453 h 3891357"/>
              <a:gd name="connsiteX13" fmla="*/ 7254752 w 9089013"/>
              <a:gd name="connsiteY13" fmla="*/ 2541153 h 3891357"/>
              <a:gd name="connsiteX14" fmla="*/ 7264277 w 9089013"/>
              <a:gd name="connsiteY14" fmla="*/ 2312553 h 3891357"/>
              <a:gd name="connsiteX15" fmla="*/ 6845177 w 9089013"/>
              <a:gd name="connsiteY15" fmla="*/ 2198253 h 3891357"/>
              <a:gd name="connsiteX16" fmla="*/ 5645027 w 9089013"/>
              <a:gd name="connsiteY16" fmla="*/ 2274453 h 3891357"/>
              <a:gd name="connsiteX17" fmla="*/ 4778252 w 9089013"/>
              <a:gd name="connsiteY17" fmla="*/ 2322078 h 3891357"/>
              <a:gd name="connsiteX18" fmla="*/ 4159127 w 9089013"/>
              <a:gd name="connsiteY18" fmla="*/ 2817378 h 3891357"/>
              <a:gd name="connsiteX19" fmla="*/ 3197102 w 9089013"/>
              <a:gd name="connsiteY19" fmla="*/ 3693678 h 3891357"/>
              <a:gd name="connsiteX20" fmla="*/ 3018508 w 9089013"/>
              <a:gd name="connsiteY20" fmla="*/ 3874655 h 3891357"/>
              <a:gd name="connsiteX21" fmla="*/ 2616077 w 9089013"/>
              <a:gd name="connsiteY21" fmla="*/ 3862746 h 3891357"/>
              <a:gd name="connsiteX22" fmla="*/ 2863728 w 9089013"/>
              <a:gd name="connsiteY22" fmla="*/ 3607953 h 3891357"/>
              <a:gd name="connsiteX23" fmla="*/ 3673352 w 9089013"/>
              <a:gd name="connsiteY23" fmla="*/ 2865003 h 3891357"/>
              <a:gd name="connsiteX24" fmla="*/ 4006727 w 9089013"/>
              <a:gd name="connsiteY24" fmla="*/ 2474478 h 3891357"/>
              <a:gd name="connsiteX25" fmla="*/ 2663702 w 9089013"/>
              <a:gd name="connsiteY25" fmla="*/ 2341128 h 3891357"/>
              <a:gd name="connsiteX26" fmla="*/ 911102 w 9089013"/>
              <a:gd name="connsiteY26" fmla="*/ 2226828 h 3891357"/>
              <a:gd name="connsiteX27" fmla="*/ 91952 w 9089013"/>
              <a:gd name="connsiteY27" fmla="*/ 2674503 h 3891357"/>
              <a:gd name="connsiteX28" fmla="*/ 34802 w 9089013"/>
              <a:gd name="connsiteY28" fmla="*/ 2464953 h 3891357"/>
              <a:gd name="connsiteX29" fmla="*/ 606302 w 9089013"/>
              <a:gd name="connsiteY29" fmla="*/ 2064903 h 3891357"/>
              <a:gd name="connsiteX30" fmla="*/ 10990 w 9089013"/>
              <a:gd name="connsiteY30" fmla="*/ 1879166 h 3891357"/>
              <a:gd name="connsiteX31" fmla="*/ 39564 w 9089013"/>
              <a:gd name="connsiteY31" fmla="*/ 1662471 h 3891357"/>
              <a:gd name="connsiteX32" fmla="*/ 291977 w 9089013"/>
              <a:gd name="connsiteY32" fmla="*/ 1741053 h 3891357"/>
              <a:gd name="connsiteX0" fmla="*/ 289000 w 9086036"/>
              <a:gd name="connsiteY0" fmla="*/ 1741053 h 3891357"/>
              <a:gd name="connsiteX1" fmla="*/ 1508200 w 9086036"/>
              <a:gd name="connsiteY1" fmla="*/ 1960128 h 3891357"/>
              <a:gd name="connsiteX2" fmla="*/ 3470350 w 9086036"/>
              <a:gd name="connsiteY2" fmla="*/ 1941078 h 3891357"/>
              <a:gd name="connsiteX3" fmla="*/ 5918275 w 9086036"/>
              <a:gd name="connsiteY3" fmla="*/ 1750578 h 3891357"/>
              <a:gd name="connsiteX4" fmla="*/ 7661350 w 9086036"/>
              <a:gd name="connsiteY4" fmla="*/ 1207653 h 3891357"/>
              <a:gd name="connsiteX5" fmla="*/ 8470975 w 9086036"/>
              <a:gd name="connsiteY5" fmla="*/ 293253 h 3891357"/>
              <a:gd name="connsiteX6" fmla="*/ 8994850 w 9086036"/>
              <a:gd name="connsiteY6" fmla="*/ 17028 h 3891357"/>
              <a:gd name="connsiteX7" fmla="*/ 9080575 w 9086036"/>
              <a:gd name="connsiteY7" fmla="*/ 702828 h 3891357"/>
              <a:gd name="connsiteX8" fmla="*/ 9080575 w 9086036"/>
              <a:gd name="connsiteY8" fmla="*/ 2798328 h 3891357"/>
              <a:gd name="connsiteX9" fmla="*/ 9080575 w 9086036"/>
              <a:gd name="connsiteY9" fmla="*/ 3484128 h 3891357"/>
              <a:gd name="connsiteX10" fmla="*/ 9004375 w 9086036"/>
              <a:gd name="connsiteY10" fmla="*/ 3827028 h 3891357"/>
              <a:gd name="connsiteX11" fmla="*/ 8204275 w 9086036"/>
              <a:gd name="connsiteY11" fmla="*/ 3846078 h 3891357"/>
              <a:gd name="connsiteX12" fmla="*/ 7042225 w 9086036"/>
              <a:gd name="connsiteY12" fmla="*/ 3798453 h 3891357"/>
              <a:gd name="connsiteX13" fmla="*/ 7251775 w 9086036"/>
              <a:gd name="connsiteY13" fmla="*/ 2541153 h 3891357"/>
              <a:gd name="connsiteX14" fmla="*/ 7261300 w 9086036"/>
              <a:gd name="connsiteY14" fmla="*/ 2312553 h 3891357"/>
              <a:gd name="connsiteX15" fmla="*/ 6842200 w 9086036"/>
              <a:gd name="connsiteY15" fmla="*/ 2198253 h 3891357"/>
              <a:gd name="connsiteX16" fmla="*/ 5642050 w 9086036"/>
              <a:gd name="connsiteY16" fmla="*/ 2274453 h 3891357"/>
              <a:gd name="connsiteX17" fmla="*/ 4775275 w 9086036"/>
              <a:gd name="connsiteY17" fmla="*/ 2322078 h 3891357"/>
              <a:gd name="connsiteX18" fmla="*/ 4156150 w 9086036"/>
              <a:gd name="connsiteY18" fmla="*/ 2817378 h 3891357"/>
              <a:gd name="connsiteX19" fmla="*/ 3194125 w 9086036"/>
              <a:gd name="connsiteY19" fmla="*/ 3693678 h 3891357"/>
              <a:gd name="connsiteX20" fmla="*/ 3015531 w 9086036"/>
              <a:gd name="connsiteY20" fmla="*/ 3874655 h 3891357"/>
              <a:gd name="connsiteX21" fmla="*/ 2613100 w 9086036"/>
              <a:gd name="connsiteY21" fmla="*/ 3862746 h 3891357"/>
              <a:gd name="connsiteX22" fmla="*/ 2860751 w 9086036"/>
              <a:gd name="connsiteY22" fmla="*/ 3607953 h 3891357"/>
              <a:gd name="connsiteX23" fmla="*/ 3670375 w 9086036"/>
              <a:gd name="connsiteY23" fmla="*/ 2865003 h 3891357"/>
              <a:gd name="connsiteX24" fmla="*/ 4003750 w 9086036"/>
              <a:gd name="connsiteY24" fmla="*/ 2474478 h 3891357"/>
              <a:gd name="connsiteX25" fmla="*/ 2660725 w 9086036"/>
              <a:gd name="connsiteY25" fmla="*/ 2341128 h 3891357"/>
              <a:gd name="connsiteX26" fmla="*/ 908125 w 9086036"/>
              <a:gd name="connsiteY26" fmla="*/ 2226828 h 3891357"/>
              <a:gd name="connsiteX27" fmla="*/ 88975 w 9086036"/>
              <a:gd name="connsiteY27" fmla="*/ 2674503 h 3891357"/>
              <a:gd name="connsiteX28" fmla="*/ 31825 w 9086036"/>
              <a:gd name="connsiteY28" fmla="*/ 2464953 h 3891357"/>
              <a:gd name="connsiteX29" fmla="*/ 603325 w 9086036"/>
              <a:gd name="connsiteY29" fmla="*/ 2064903 h 3891357"/>
              <a:gd name="connsiteX30" fmla="*/ 8013 w 9086036"/>
              <a:gd name="connsiteY30" fmla="*/ 1879166 h 3891357"/>
              <a:gd name="connsiteX31" fmla="*/ 36587 w 9086036"/>
              <a:gd name="connsiteY31" fmla="*/ 1662471 h 3891357"/>
              <a:gd name="connsiteX32" fmla="*/ 289000 w 9086036"/>
              <a:gd name="connsiteY32" fmla="*/ 1741053 h 3891357"/>
              <a:gd name="connsiteX0" fmla="*/ 305554 w 9102590"/>
              <a:gd name="connsiteY0" fmla="*/ 1741053 h 3891357"/>
              <a:gd name="connsiteX1" fmla="*/ 1524754 w 9102590"/>
              <a:gd name="connsiteY1" fmla="*/ 1960128 h 3891357"/>
              <a:gd name="connsiteX2" fmla="*/ 3486904 w 9102590"/>
              <a:gd name="connsiteY2" fmla="*/ 1941078 h 3891357"/>
              <a:gd name="connsiteX3" fmla="*/ 5934829 w 9102590"/>
              <a:gd name="connsiteY3" fmla="*/ 1750578 h 3891357"/>
              <a:gd name="connsiteX4" fmla="*/ 7677904 w 9102590"/>
              <a:gd name="connsiteY4" fmla="*/ 1207653 h 3891357"/>
              <a:gd name="connsiteX5" fmla="*/ 8487529 w 9102590"/>
              <a:gd name="connsiteY5" fmla="*/ 293253 h 3891357"/>
              <a:gd name="connsiteX6" fmla="*/ 9011404 w 9102590"/>
              <a:gd name="connsiteY6" fmla="*/ 17028 h 3891357"/>
              <a:gd name="connsiteX7" fmla="*/ 9097129 w 9102590"/>
              <a:gd name="connsiteY7" fmla="*/ 702828 h 3891357"/>
              <a:gd name="connsiteX8" fmla="*/ 9097129 w 9102590"/>
              <a:gd name="connsiteY8" fmla="*/ 2798328 h 3891357"/>
              <a:gd name="connsiteX9" fmla="*/ 9097129 w 9102590"/>
              <a:gd name="connsiteY9" fmla="*/ 3484128 h 3891357"/>
              <a:gd name="connsiteX10" fmla="*/ 9020929 w 9102590"/>
              <a:gd name="connsiteY10" fmla="*/ 3827028 h 3891357"/>
              <a:gd name="connsiteX11" fmla="*/ 8220829 w 9102590"/>
              <a:gd name="connsiteY11" fmla="*/ 3846078 h 3891357"/>
              <a:gd name="connsiteX12" fmla="*/ 7058779 w 9102590"/>
              <a:gd name="connsiteY12" fmla="*/ 3798453 h 3891357"/>
              <a:gd name="connsiteX13" fmla="*/ 7268329 w 9102590"/>
              <a:gd name="connsiteY13" fmla="*/ 2541153 h 3891357"/>
              <a:gd name="connsiteX14" fmla="*/ 7277854 w 9102590"/>
              <a:gd name="connsiteY14" fmla="*/ 2312553 h 3891357"/>
              <a:gd name="connsiteX15" fmla="*/ 6858754 w 9102590"/>
              <a:gd name="connsiteY15" fmla="*/ 2198253 h 3891357"/>
              <a:gd name="connsiteX16" fmla="*/ 5658604 w 9102590"/>
              <a:gd name="connsiteY16" fmla="*/ 2274453 h 3891357"/>
              <a:gd name="connsiteX17" fmla="*/ 4791829 w 9102590"/>
              <a:gd name="connsiteY17" fmla="*/ 2322078 h 3891357"/>
              <a:gd name="connsiteX18" fmla="*/ 4172704 w 9102590"/>
              <a:gd name="connsiteY18" fmla="*/ 2817378 h 3891357"/>
              <a:gd name="connsiteX19" fmla="*/ 3210679 w 9102590"/>
              <a:gd name="connsiteY19" fmla="*/ 3693678 h 3891357"/>
              <a:gd name="connsiteX20" fmla="*/ 3032085 w 9102590"/>
              <a:gd name="connsiteY20" fmla="*/ 3874655 h 3891357"/>
              <a:gd name="connsiteX21" fmla="*/ 2629654 w 9102590"/>
              <a:gd name="connsiteY21" fmla="*/ 3862746 h 3891357"/>
              <a:gd name="connsiteX22" fmla="*/ 2877305 w 9102590"/>
              <a:gd name="connsiteY22" fmla="*/ 3607953 h 3891357"/>
              <a:gd name="connsiteX23" fmla="*/ 3686929 w 9102590"/>
              <a:gd name="connsiteY23" fmla="*/ 2865003 h 3891357"/>
              <a:gd name="connsiteX24" fmla="*/ 4020304 w 9102590"/>
              <a:gd name="connsiteY24" fmla="*/ 2474478 h 3891357"/>
              <a:gd name="connsiteX25" fmla="*/ 2677279 w 9102590"/>
              <a:gd name="connsiteY25" fmla="*/ 2341128 h 3891357"/>
              <a:gd name="connsiteX26" fmla="*/ 924679 w 9102590"/>
              <a:gd name="connsiteY26" fmla="*/ 2226828 h 3891357"/>
              <a:gd name="connsiteX27" fmla="*/ 53142 w 9102590"/>
              <a:gd name="connsiteY27" fmla="*/ 2698315 h 3891357"/>
              <a:gd name="connsiteX28" fmla="*/ 48379 w 9102590"/>
              <a:gd name="connsiteY28" fmla="*/ 2464953 h 3891357"/>
              <a:gd name="connsiteX29" fmla="*/ 619879 w 9102590"/>
              <a:gd name="connsiteY29" fmla="*/ 2064903 h 3891357"/>
              <a:gd name="connsiteX30" fmla="*/ 24567 w 9102590"/>
              <a:gd name="connsiteY30" fmla="*/ 1879166 h 3891357"/>
              <a:gd name="connsiteX31" fmla="*/ 53141 w 9102590"/>
              <a:gd name="connsiteY31" fmla="*/ 1662471 h 3891357"/>
              <a:gd name="connsiteX32" fmla="*/ 305554 w 9102590"/>
              <a:gd name="connsiteY32" fmla="*/ 1741053 h 3891357"/>
              <a:gd name="connsiteX0" fmla="*/ 288235 w 9085271"/>
              <a:gd name="connsiteY0" fmla="*/ 1741053 h 3891357"/>
              <a:gd name="connsiteX1" fmla="*/ 1507435 w 9085271"/>
              <a:gd name="connsiteY1" fmla="*/ 1960128 h 3891357"/>
              <a:gd name="connsiteX2" fmla="*/ 3469585 w 9085271"/>
              <a:gd name="connsiteY2" fmla="*/ 1941078 h 3891357"/>
              <a:gd name="connsiteX3" fmla="*/ 5917510 w 9085271"/>
              <a:gd name="connsiteY3" fmla="*/ 1750578 h 3891357"/>
              <a:gd name="connsiteX4" fmla="*/ 7660585 w 9085271"/>
              <a:gd name="connsiteY4" fmla="*/ 1207653 h 3891357"/>
              <a:gd name="connsiteX5" fmla="*/ 8470210 w 9085271"/>
              <a:gd name="connsiteY5" fmla="*/ 293253 h 3891357"/>
              <a:gd name="connsiteX6" fmla="*/ 8994085 w 9085271"/>
              <a:gd name="connsiteY6" fmla="*/ 17028 h 3891357"/>
              <a:gd name="connsiteX7" fmla="*/ 9079810 w 9085271"/>
              <a:gd name="connsiteY7" fmla="*/ 702828 h 3891357"/>
              <a:gd name="connsiteX8" fmla="*/ 9079810 w 9085271"/>
              <a:gd name="connsiteY8" fmla="*/ 2798328 h 3891357"/>
              <a:gd name="connsiteX9" fmla="*/ 9079810 w 9085271"/>
              <a:gd name="connsiteY9" fmla="*/ 3484128 h 3891357"/>
              <a:gd name="connsiteX10" fmla="*/ 9003610 w 9085271"/>
              <a:gd name="connsiteY10" fmla="*/ 3827028 h 3891357"/>
              <a:gd name="connsiteX11" fmla="*/ 8203510 w 9085271"/>
              <a:gd name="connsiteY11" fmla="*/ 3846078 h 3891357"/>
              <a:gd name="connsiteX12" fmla="*/ 7041460 w 9085271"/>
              <a:gd name="connsiteY12" fmla="*/ 3798453 h 3891357"/>
              <a:gd name="connsiteX13" fmla="*/ 7251010 w 9085271"/>
              <a:gd name="connsiteY13" fmla="*/ 2541153 h 3891357"/>
              <a:gd name="connsiteX14" fmla="*/ 7260535 w 9085271"/>
              <a:gd name="connsiteY14" fmla="*/ 2312553 h 3891357"/>
              <a:gd name="connsiteX15" fmla="*/ 6841435 w 9085271"/>
              <a:gd name="connsiteY15" fmla="*/ 2198253 h 3891357"/>
              <a:gd name="connsiteX16" fmla="*/ 5641285 w 9085271"/>
              <a:gd name="connsiteY16" fmla="*/ 2274453 h 3891357"/>
              <a:gd name="connsiteX17" fmla="*/ 4774510 w 9085271"/>
              <a:gd name="connsiteY17" fmla="*/ 2322078 h 3891357"/>
              <a:gd name="connsiteX18" fmla="*/ 4155385 w 9085271"/>
              <a:gd name="connsiteY18" fmla="*/ 2817378 h 3891357"/>
              <a:gd name="connsiteX19" fmla="*/ 3193360 w 9085271"/>
              <a:gd name="connsiteY19" fmla="*/ 3693678 h 3891357"/>
              <a:gd name="connsiteX20" fmla="*/ 3014766 w 9085271"/>
              <a:gd name="connsiteY20" fmla="*/ 3874655 h 3891357"/>
              <a:gd name="connsiteX21" fmla="*/ 2612335 w 9085271"/>
              <a:gd name="connsiteY21" fmla="*/ 3862746 h 3891357"/>
              <a:gd name="connsiteX22" fmla="*/ 2859986 w 9085271"/>
              <a:gd name="connsiteY22" fmla="*/ 3607953 h 3891357"/>
              <a:gd name="connsiteX23" fmla="*/ 3669610 w 9085271"/>
              <a:gd name="connsiteY23" fmla="*/ 2865003 h 3891357"/>
              <a:gd name="connsiteX24" fmla="*/ 4002985 w 9085271"/>
              <a:gd name="connsiteY24" fmla="*/ 2474478 h 3891357"/>
              <a:gd name="connsiteX25" fmla="*/ 2659960 w 9085271"/>
              <a:gd name="connsiteY25" fmla="*/ 2341128 h 3891357"/>
              <a:gd name="connsiteX26" fmla="*/ 907360 w 9085271"/>
              <a:gd name="connsiteY26" fmla="*/ 2226828 h 3891357"/>
              <a:gd name="connsiteX27" fmla="*/ 35823 w 9085271"/>
              <a:gd name="connsiteY27" fmla="*/ 2698315 h 3891357"/>
              <a:gd name="connsiteX28" fmla="*/ 31060 w 9085271"/>
              <a:gd name="connsiteY28" fmla="*/ 2464953 h 3891357"/>
              <a:gd name="connsiteX29" fmla="*/ 602560 w 9085271"/>
              <a:gd name="connsiteY29" fmla="*/ 2064903 h 3891357"/>
              <a:gd name="connsiteX30" fmla="*/ 7248 w 9085271"/>
              <a:gd name="connsiteY30" fmla="*/ 1879166 h 3891357"/>
              <a:gd name="connsiteX31" fmla="*/ 35822 w 9085271"/>
              <a:gd name="connsiteY31" fmla="*/ 1662471 h 3891357"/>
              <a:gd name="connsiteX32" fmla="*/ 288235 w 9085271"/>
              <a:gd name="connsiteY32" fmla="*/ 1741053 h 3891357"/>
              <a:gd name="connsiteX0" fmla="*/ 288235 w 9085271"/>
              <a:gd name="connsiteY0" fmla="*/ 1741053 h 3891357"/>
              <a:gd name="connsiteX1" fmla="*/ 1357408 w 9085271"/>
              <a:gd name="connsiteY1" fmla="*/ 1963279 h 3891357"/>
              <a:gd name="connsiteX2" fmla="*/ 1507435 w 9085271"/>
              <a:gd name="connsiteY2" fmla="*/ 1960128 h 3891357"/>
              <a:gd name="connsiteX3" fmla="*/ 3469585 w 9085271"/>
              <a:gd name="connsiteY3" fmla="*/ 1941078 h 3891357"/>
              <a:gd name="connsiteX4" fmla="*/ 5917510 w 9085271"/>
              <a:gd name="connsiteY4" fmla="*/ 1750578 h 3891357"/>
              <a:gd name="connsiteX5" fmla="*/ 7660585 w 9085271"/>
              <a:gd name="connsiteY5" fmla="*/ 1207653 h 3891357"/>
              <a:gd name="connsiteX6" fmla="*/ 8470210 w 9085271"/>
              <a:gd name="connsiteY6" fmla="*/ 293253 h 3891357"/>
              <a:gd name="connsiteX7" fmla="*/ 8994085 w 9085271"/>
              <a:gd name="connsiteY7" fmla="*/ 17028 h 3891357"/>
              <a:gd name="connsiteX8" fmla="*/ 9079810 w 9085271"/>
              <a:gd name="connsiteY8" fmla="*/ 702828 h 3891357"/>
              <a:gd name="connsiteX9" fmla="*/ 9079810 w 9085271"/>
              <a:gd name="connsiteY9" fmla="*/ 2798328 h 3891357"/>
              <a:gd name="connsiteX10" fmla="*/ 9079810 w 9085271"/>
              <a:gd name="connsiteY10" fmla="*/ 3484128 h 3891357"/>
              <a:gd name="connsiteX11" fmla="*/ 9003610 w 9085271"/>
              <a:gd name="connsiteY11" fmla="*/ 3827028 h 3891357"/>
              <a:gd name="connsiteX12" fmla="*/ 8203510 w 9085271"/>
              <a:gd name="connsiteY12" fmla="*/ 3846078 h 3891357"/>
              <a:gd name="connsiteX13" fmla="*/ 7041460 w 9085271"/>
              <a:gd name="connsiteY13" fmla="*/ 3798453 h 3891357"/>
              <a:gd name="connsiteX14" fmla="*/ 7251010 w 9085271"/>
              <a:gd name="connsiteY14" fmla="*/ 2541153 h 3891357"/>
              <a:gd name="connsiteX15" fmla="*/ 7260535 w 9085271"/>
              <a:gd name="connsiteY15" fmla="*/ 2312553 h 3891357"/>
              <a:gd name="connsiteX16" fmla="*/ 6841435 w 9085271"/>
              <a:gd name="connsiteY16" fmla="*/ 2198253 h 3891357"/>
              <a:gd name="connsiteX17" fmla="*/ 5641285 w 9085271"/>
              <a:gd name="connsiteY17" fmla="*/ 2274453 h 3891357"/>
              <a:gd name="connsiteX18" fmla="*/ 4774510 w 9085271"/>
              <a:gd name="connsiteY18" fmla="*/ 2322078 h 3891357"/>
              <a:gd name="connsiteX19" fmla="*/ 4155385 w 9085271"/>
              <a:gd name="connsiteY19" fmla="*/ 2817378 h 3891357"/>
              <a:gd name="connsiteX20" fmla="*/ 3193360 w 9085271"/>
              <a:gd name="connsiteY20" fmla="*/ 3693678 h 3891357"/>
              <a:gd name="connsiteX21" fmla="*/ 3014766 w 9085271"/>
              <a:gd name="connsiteY21" fmla="*/ 3874655 h 3891357"/>
              <a:gd name="connsiteX22" fmla="*/ 2612335 w 9085271"/>
              <a:gd name="connsiteY22" fmla="*/ 3862746 h 3891357"/>
              <a:gd name="connsiteX23" fmla="*/ 2859986 w 9085271"/>
              <a:gd name="connsiteY23" fmla="*/ 3607953 h 3891357"/>
              <a:gd name="connsiteX24" fmla="*/ 3669610 w 9085271"/>
              <a:gd name="connsiteY24" fmla="*/ 2865003 h 3891357"/>
              <a:gd name="connsiteX25" fmla="*/ 4002985 w 9085271"/>
              <a:gd name="connsiteY25" fmla="*/ 2474478 h 3891357"/>
              <a:gd name="connsiteX26" fmla="*/ 2659960 w 9085271"/>
              <a:gd name="connsiteY26" fmla="*/ 2341128 h 3891357"/>
              <a:gd name="connsiteX27" fmla="*/ 907360 w 9085271"/>
              <a:gd name="connsiteY27" fmla="*/ 2226828 h 3891357"/>
              <a:gd name="connsiteX28" fmla="*/ 35823 w 9085271"/>
              <a:gd name="connsiteY28" fmla="*/ 2698315 h 3891357"/>
              <a:gd name="connsiteX29" fmla="*/ 31060 w 9085271"/>
              <a:gd name="connsiteY29" fmla="*/ 2464953 h 3891357"/>
              <a:gd name="connsiteX30" fmla="*/ 602560 w 9085271"/>
              <a:gd name="connsiteY30" fmla="*/ 2064903 h 3891357"/>
              <a:gd name="connsiteX31" fmla="*/ 7248 w 9085271"/>
              <a:gd name="connsiteY31" fmla="*/ 1879166 h 3891357"/>
              <a:gd name="connsiteX32" fmla="*/ 35822 w 9085271"/>
              <a:gd name="connsiteY32" fmla="*/ 1662471 h 3891357"/>
              <a:gd name="connsiteX33" fmla="*/ 288235 w 9085271"/>
              <a:gd name="connsiteY33" fmla="*/ 1741053 h 3891357"/>
              <a:gd name="connsiteX0" fmla="*/ 288235 w 9085271"/>
              <a:gd name="connsiteY0" fmla="*/ 1741053 h 3891357"/>
              <a:gd name="connsiteX1" fmla="*/ 1357408 w 9085271"/>
              <a:gd name="connsiteY1" fmla="*/ 1963279 h 3891357"/>
              <a:gd name="connsiteX2" fmla="*/ 1561823 w 9085271"/>
              <a:gd name="connsiteY2" fmla="*/ 1987322 h 3891357"/>
              <a:gd name="connsiteX3" fmla="*/ 3469585 w 9085271"/>
              <a:gd name="connsiteY3" fmla="*/ 1941078 h 3891357"/>
              <a:gd name="connsiteX4" fmla="*/ 5917510 w 9085271"/>
              <a:gd name="connsiteY4" fmla="*/ 1750578 h 3891357"/>
              <a:gd name="connsiteX5" fmla="*/ 7660585 w 9085271"/>
              <a:gd name="connsiteY5" fmla="*/ 1207653 h 3891357"/>
              <a:gd name="connsiteX6" fmla="*/ 8470210 w 9085271"/>
              <a:gd name="connsiteY6" fmla="*/ 293253 h 3891357"/>
              <a:gd name="connsiteX7" fmla="*/ 8994085 w 9085271"/>
              <a:gd name="connsiteY7" fmla="*/ 17028 h 3891357"/>
              <a:gd name="connsiteX8" fmla="*/ 9079810 w 9085271"/>
              <a:gd name="connsiteY8" fmla="*/ 702828 h 3891357"/>
              <a:gd name="connsiteX9" fmla="*/ 9079810 w 9085271"/>
              <a:gd name="connsiteY9" fmla="*/ 2798328 h 3891357"/>
              <a:gd name="connsiteX10" fmla="*/ 9079810 w 9085271"/>
              <a:gd name="connsiteY10" fmla="*/ 3484128 h 3891357"/>
              <a:gd name="connsiteX11" fmla="*/ 9003610 w 9085271"/>
              <a:gd name="connsiteY11" fmla="*/ 3827028 h 3891357"/>
              <a:gd name="connsiteX12" fmla="*/ 8203510 w 9085271"/>
              <a:gd name="connsiteY12" fmla="*/ 3846078 h 3891357"/>
              <a:gd name="connsiteX13" fmla="*/ 7041460 w 9085271"/>
              <a:gd name="connsiteY13" fmla="*/ 3798453 h 3891357"/>
              <a:gd name="connsiteX14" fmla="*/ 7251010 w 9085271"/>
              <a:gd name="connsiteY14" fmla="*/ 2541153 h 3891357"/>
              <a:gd name="connsiteX15" fmla="*/ 7260535 w 9085271"/>
              <a:gd name="connsiteY15" fmla="*/ 2312553 h 3891357"/>
              <a:gd name="connsiteX16" fmla="*/ 6841435 w 9085271"/>
              <a:gd name="connsiteY16" fmla="*/ 2198253 h 3891357"/>
              <a:gd name="connsiteX17" fmla="*/ 5641285 w 9085271"/>
              <a:gd name="connsiteY17" fmla="*/ 2274453 h 3891357"/>
              <a:gd name="connsiteX18" fmla="*/ 4774510 w 9085271"/>
              <a:gd name="connsiteY18" fmla="*/ 2322078 h 3891357"/>
              <a:gd name="connsiteX19" fmla="*/ 4155385 w 9085271"/>
              <a:gd name="connsiteY19" fmla="*/ 2817378 h 3891357"/>
              <a:gd name="connsiteX20" fmla="*/ 3193360 w 9085271"/>
              <a:gd name="connsiteY20" fmla="*/ 3693678 h 3891357"/>
              <a:gd name="connsiteX21" fmla="*/ 3014766 w 9085271"/>
              <a:gd name="connsiteY21" fmla="*/ 3874655 h 3891357"/>
              <a:gd name="connsiteX22" fmla="*/ 2612335 w 9085271"/>
              <a:gd name="connsiteY22" fmla="*/ 3862746 h 3891357"/>
              <a:gd name="connsiteX23" fmla="*/ 2859986 w 9085271"/>
              <a:gd name="connsiteY23" fmla="*/ 3607953 h 3891357"/>
              <a:gd name="connsiteX24" fmla="*/ 3669610 w 9085271"/>
              <a:gd name="connsiteY24" fmla="*/ 2865003 h 3891357"/>
              <a:gd name="connsiteX25" fmla="*/ 4002985 w 9085271"/>
              <a:gd name="connsiteY25" fmla="*/ 2474478 h 3891357"/>
              <a:gd name="connsiteX26" fmla="*/ 2659960 w 9085271"/>
              <a:gd name="connsiteY26" fmla="*/ 2341128 h 3891357"/>
              <a:gd name="connsiteX27" fmla="*/ 907360 w 9085271"/>
              <a:gd name="connsiteY27" fmla="*/ 2226828 h 3891357"/>
              <a:gd name="connsiteX28" fmla="*/ 35823 w 9085271"/>
              <a:gd name="connsiteY28" fmla="*/ 2698315 h 3891357"/>
              <a:gd name="connsiteX29" fmla="*/ 31060 w 9085271"/>
              <a:gd name="connsiteY29" fmla="*/ 2464953 h 3891357"/>
              <a:gd name="connsiteX30" fmla="*/ 602560 w 9085271"/>
              <a:gd name="connsiteY30" fmla="*/ 2064903 h 3891357"/>
              <a:gd name="connsiteX31" fmla="*/ 7248 w 9085271"/>
              <a:gd name="connsiteY31" fmla="*/ 1879166 h 3891357"/>
              <a:gd name="connsiteX32" fmla="*/ 35822 w 9085271"/>
              <a:gd name="connsiteY32" fmla="*/ 1662471 h 3891357"/>
              <a:gd name="connsiteX33" fmla="*/ 288235 w 9085271"/>
              <a:gd name="connsiteY33" fmla="*/ 1741053 h 3891357"/>
              <a:gd name="connsiteX0" fmla="*/ 288235 w 9085271"/>
              <a:gd name="connsiteY0" fmla="*/ 1741053 h 3891357"/>
              <a:gd name="connsiteX1" fmla="*/ 1357408 w 9085271"/>
              <a:gd name="connsiteY1" fmla="*/ 1963279 h 3891357"/>
              <a:gd name="connsiteX2" fmla="*/ 1561823 w 9085271"/>
              <a:gd name="connsiteY2" fmla="*/ 1987322 h 3891357"/>
              <a:gd name="connsiteX3" fmla="*/ 3469585 w 9085271"/>
              <a:gd name="connsiteY3" fmla="*/ 1941078 h 3891357"/>
              <a:gd name="connsiteX4" fmla="*/ 5917510 w 9085271"/>
              <a:gd name="connsiteY4" fmla="*/ 1750578 h 3891357"/>
              <a:gd name="connsiteX5" fmla="*/ 7660585 w 9085271"/>
              <a:gd name="connsiteY5" fmla="*/ 1207653 h 3891357"/>
              <a:gd name="connsiteX6" fmla="*/ 8470210 w 9085271"/>
              <a:gd name="connsiteY6" fmla="*/ 293253 h 3891357"/>
              <a:gd name="connsiteX7" fmla="*/ 8994085 w 9085271"/>
              <a:gd name="connsiteY7" fmla="*/ 17028 h 3891357"/>
              <a:gd name="connsiteX8" fmla="*/ 9079810 w 9085271"/>
              <a:gd name="connsiteY8" fmla="*/ 702828 h 3891357"/>
              <a:gd name="connsiteX9" fmla="*/ 9079810 w 9085271"/>
              <a:gd name="connsiteY9" fmla="*/ 2798328 h 3891357"/>
              <a:gd name="connsiteX10" fmla="*/ 9079810 w 9085271"/>
              <a:gd name="connsiteY10" fmla="*/ 3484128 h 3891357"/>
              <a:gd name="connsiteX11" fmla="*/ 9003610 w 9085271"/>
              <a:gd name="connsiteY11" fmla="*/ 3827028 h 3891357"/>
              <a:gd name="connsiteX12" fmla="*/ 8203510 w 9085271"/>
              <a:gd name="connsiteY12" fmla="*/ 3846078 h 3891357"/>
              <a:gd name="connsiteX13" fmla="*/ 7041460 w 9085271"/>
              <a:gd name="connsiteY13" fmla="*/ 3798453 h 3891357"/>
              <a:gd name="connsiteX14" fmla="*/ 7251010 w 9085271"/>
              <a:gd name="connsiteY14" fmla="*/ 2541153 h 3891357"/>
              <a:gd name="connsiteX15" fmla="*/ 7260535 w 9085271"/>
              <a:gd name="connsiteY15" fmla="*/ 2312553 h 3891357"/>
              <a:gd name="connsiteX16" fmla="*/ 6841435 w 9085271"/>
              <a:gd name="connsiteY16" fmla="*/ 2198253 h 3891357"/>
              <a:gd name="connsiteX17" fmla="*/ 5641285 w 9085271"/>
              <a:gd name="connsiteY17" fmla="*/ 2274453 h 3891357"/>
              <a:gd name="connsiteX18" fmla="*/ 4774510 w 9085271"/>
              <a:gd name="connsiteY18" fmla="*/ 2322078 h 3891357"/>
              <a:gd name="connsiteX19" fmla="*/ 4155385 w 9085271"/>
              <a:gd name="connsiteY19" fmla="*/ 2817378 h 3891357"/>
              <a:gd name="connsiteX20" fmla="*/ 3193360 w 9085271"/>
              <a:gd name="connsiteY20" fmla="*/ 3693678 h 3891357"/>
              <a:gd name="connsiteX21" fmla="*/ 3014766 w 9085271"/>
              <a:gd name="connsiteY21" fmla="*/ 3874655 h 3891357"/>
              <a:gd name="connsiteX22" fmla="*/ 2612335 w 9085271"/>
              <a:gd name="connsiteY22" fmla="*/ 3862746 h 3891357"/>
              <a:gd name="connsiteX23" fmla="*/ 2859986 w 9085271"/>
              <a:gd name="connsiteY23" fmla="*/ 3607953 h 3891357"/>
              <a:gd name="connsiteX24" fmla="*/ 3669610 w 9085271"/>
              <a:gd name="connsiteY24" fmla="*/ 2865003 h 3891357"/>
              <a:gd name="connsiteX25" fmla="*/ 4002985 w 9085271"/>
              <a:gd name="connsiteY25" fmla="*/ 2474478 h 3891357"/>
              <a:gd name="connsiteX26" fmla="*/ 2659960 w 9085271"/>
              <a:gd name="connsiteY26" fmla="*/ 2341128 h 3891357"/>
              <a:gd name="connsiteX27" fmla="*/ 907360 w 9085271"/>
              <a:gd name="connsiteY27" fmla="*/ 2226828 h 3891357"/>
              <a:gd name="connsiteX28" fmla="*/ 35823 w 9085271"/>
              <a:gd name="connsiteY28" fmla="*/ 2698315 h 3891357"/>
              <a:gd name="connsiteX29" fmla="*/ 31060 w 9085271"/>
              <a:gd name="connsiteY29" fmla="*/ 2464953 h 3891357"/>
              <a:gd name="connsiteX30" fmla="*/ 602560 w 9085271"/>
              <a:gd name="connsiteY30" fmla="*/ 2064903 h 3891357"/>
              <a:gd name="connsiteX31" fmla="*/ 7248 w 9085271"/>
              <a:gd name="connsiteY31" fmla="*/ 1879166 h 3891357"/>
              <a:gd name="connsiteX32" fmla="*/ 35822 w 9085271"/>
              <a:gd name="connsiteY32" fmla="*/ 1662471 h 3891357"/>
              <a:gd name="connsiteX33" fmla="*/ 288235 w 9085271"/>
              <a:gd name="connsiteY33" fmla="*/ 1741053 h 3891357"/>
              <a:gd name="connsiteX0" fmla="*/ 288235 w 9085271"/>
              <a:gd name="connsiteY0" fmla="*/ 1741053 h 3891357"/>
              <a:gd name="connsiteX1" fmla="*/ 1357408 w 9085271"/>
              <a:gd name="connsiteY1" fmla="*/ 1963279 h 3891357"/>
              <a:gd name="connsiteX2" fmla="*/ 1561823 w 9085271"/>
              <a:gd name="connsiteY2" fmla="*/ 1987322 h 3891357"/>
              <a:gd name="connsiteX3" fmla="*/ 1809510 w 9085271"/>
              <a:gd name="connsiteY3" fmla="*/ 1959880 h 3891357"/>
              <a:gd name="connsiteX4" fmla="*/ 3469585 w 9085271"/>
              <a:gd name="connsiteY4" fmla="*/ 1941078 h 3891357"/>
              <a:gd name="connsiteX5" fmla="*/ 5917510 w 9085271"/>
              <a:gd name="connsiteY5" fmla="*/ 1750578 h 3891357"/>
              <a:gd name="connsiteX6" fmla="*/ 7660585 w 9085271"/>
              <a:gd name="connsiteY6" fmla="*/ 1207653 h 3891357"/>
              <a:gd name="connsiteX7" fmla="*/ 8470210 w 9085271"/>
              <a:gd name="connsiteY7" fmla="*/ 293253 h 3891357"/>
              <a:gd name="connsiteX8" fmla="*/ 8994085 w 9085271"/>
              <a:gd name="connsiteY8" fmla="*/ 17028 h 3891357"/>
              <a:gd name="connsiteX9" fmla="*/ 9079810 w 9085271"/>
              <a:gd name="connsiteY9" fmla="*/ 702828 h 3891357"/>
              <a:gd name="connsiteX10" fmla="*/ 9079810 w 9085271"/>
              <a:gd name="connsiteY10" fmla="*/ 2798328 h 3891357"/>
              <a:gd name="connsiteX11" fmla="*/ 9079810 w 9085271"/>
              <a:gd name="connsiteY11" fmla="*/ 3484128 h 3891357"/>
              <a:gd name="connsiteX12" fmla="*/ 9003610 w 9085271"/>
              <a:gd name="connsiteY12" fmla="*/ 3827028 h 3891357"/>
              <a:gd name="connsiteX13" fmla="*/ 8203510 w 9085271"/>
              <a:gd name="connsiteY13" fmla="*/ 3846078 h 3891357"/>
              <a:gd name="connsiteX14" fmla="*/ 7041460 w 9085271"/>
              <a:gd name="connsiteY14" fmla="*/ 3798453 h 3891357"/>
              <a:gd name="connsiteX15" fmla="*/ 7251010 w 9085271"/>
              <a:gd name="connsiteY15" fmla="*/ 2541153 h 3891357"/>
              <a:gd name="connsiteX16" fmla="*/ 7260535 w 9085271"/>
              <a:gd name="connsiteY16" fmla="*/ 2312553 h 3891357"/>
              <a:gd name="connsiteX17" fmla="*/ 6841435 w 9085271"/>
              <a:gd name="connsiteY17" fmla="*/ 2198253 h 3891357"/>
              <a:gd name="connsiteX18" fmla="*/ 5641285 w 9085271"/>
              <a:gd name="connsiteY18" fmla="*/ 2274453 h 3891357"/>
              <a:gd name="connsiteX19" fmla="*/ 4774510 w 9085271"/>
              <a:gd name="connsiteY19" fmla="*/ 2322078 h 3891357"/>
              <a:gd name="connsiteX20" fmla="*/ 4155385 w 9085271"/>
              <a:gd name="connsiteY20" fmla="*/ 2817378 h 3891357"/>
              <a:gd name="connsiteX21" fmla="*/ 3193360 w 9085271"/>
              <a:gd name="connsiteY21" fmla="*/ 3693678 h 3891357"/>
              <a:gd name="connsiteX22" fmla="*/ 3014766 w 9085271"/>
              <a:gd name="connsiteY22" fmla="*/ 3874655 h 3891357"/>
              <a:gd name="connsiteX23" fmla="*/ 2612335 w 9085271"/>
              <a:gd name="connsiteY23" fmla="*/ 3862746 h 3891357"/>
              <a:gd name="connsiteX24" fmla="*/ 2859986 w 9085271"/>
              <a:gd name="connsiteY24" fmla="*/ 3607953 h 3891357"/>
              <a:gd name="connsiteX25" fmla="*/ 3669610 w 9085271"/>
              <a:gd name="connsiteY25" fmla="*/ 2865003 h 3891357"/>
              <a:gd name="connsiteX26" fmla="*/ 4002985 w 9085271"/>
              <a:gd name="connsiteY26" fmla="*/ 2474478 h 3891357"/>
              <a:gd name="connsiteX27" fmla="*/ 2659960 w 9085271"/>
              <a:gd name="connsiteY27" fmla="*/ 2341128 h 3891357"/>
              <a:gd name="connsiteX28" fmla="*/ 907360 w 9085271"/>
              <a:gd name="connsiteY28" fmla="*/ 2226828 h 3891357"/>
              <a:gd name="connsiteX29" fmla="*/ 35823 w 9085271"/>
              <a:gd name="connsiteY29" fmla="*/ 2698315 h 3891357"/>
              <a:gd name="connsiteX30" fmla="*/ 31060 w 9085271"/>
              <a:gd name="connsiteY30" fmla="*/ 2464953 h 3891357"/>
              <a:gd name="connsiteX31" fmla="*/ 602560 w 9085271"/>
              <a:gd name="connsiteY31" fmla="*/ 2064903 h 3891357"/>
              <a:gd name="connsiteX32" fmla="*/ 7248 w 9085271"/>
              <a:gd name="connsiteY32" fmla="*/ 1879166 h 3891357"/>
              <a:gd name="connsiteX33" fmla="*/ 35822 w 9085271"/>
              <a:gd name="connsiteY33" fmla="*/ 1662471 h 3891357"/>
              <a:gd name="connsiteX34" fmla="*/ 288235 w 9085271"/>
              <a:gd name="connsiteY34" fmla="*/ 1741053 h 3891357"/>
              <a:gd name="connsiteX0" fmla="*/ 288235 w 9085271"/>
              <a:gd name="connsiteY0" fmla="*/ 1741053 h 3891357"/>
              <a:gd name="connsiteX1" fmla="*/ 1357408 w 9085271"/>
              <a:gd name="connsiteY1" fmla="*/ 1963279 h 3891357"/>
              <a:gd name="connsiteX2" fmla="*/ 1561823 w 9085271"/>
              <a:gd name="connsiteY2" fmla="*/ 1987322 h 3891357"/>
              <a:gd name="connsiteX3" fmla="*/ 1809510 w 9085271"/>
              <a:gd name="connsiteY3" fmla="*/ 1959880 h 3891357"/>
              <a:gd name="connsiteX4" fmla="*/ 3469585 w 9085271"/>
              <a:gd name="connsiteY4" fmla="*/ 1941078 h 3891357"/>
              <a:gd name="connsiteX5" fmla="*/ 5917510 w 9085271"/>
              <a:gd name="connsiteY5" fmla="*/ 1750578 h 3891357"/>
              <a:gd name="connsiteX6" fmla="*/ 7660585 w 9085271"/>
              <a:gd name="connsiteY6" fmla="*/ 1207653 h 3891357"/>
              <a:gd name="connsiteX7" fmla="*/ 8470210 w 9085271"/>
              <a:gd name="connsiteY7" fmla="*/ 293253 h 3891357"/>
              <a:gd name="connsiteX8" fmla="*/ 8994085 w 9085271"/>
              <a:gd name="connsiteY8" fmla="*/ 17028 h 3891357"/>
              <a:gd name="connsiteX9" fmla="*/ 9079810 w 9085271"/>
              <a:gd name="connsiteY9" fmla="*/ 702828 h 3891357"/>
              <a:gd name="connsiteX10" fmla="*/ 9079810 w 9085271"/>
              <a:gd name="connsiteY10" fmla="*/ 2798328 h 3891357"/>
              <a:gd name="connsiteX11" fmla="*/ 9079810 w 9085271"/>
              <a:gd name="connsiteY11" fmla="*/ 3484128 h 3891357"/>
              <a:gd name="connsiteX12" fmla="*/ 9003610 w 9085271"/>
              <a:gd name="connsiteY12" fmla="*/ 3827028 h 3891357"/>
              <a:gd name="connsiteX13" fmla="*/ 8203510 w 9085271"/>
              <a:gd name="connsiteY13" fmla="*/ 3846078 h 3891357"/>
              <a:gd name="connsiteX14" fmla="*/ 7041460 w 9085271"/>
              <a:gd name="connsiteY14" fmla="*/ 3798453 h 3891357"/>
              <a:gd name="connsiteX15" fmla="*/ 7251010 w 9085271"/>
              <a:gd name="connsiteY15" fmla="*/ 2541153 h 3891357"/>
              <a:gd name="connsiteX16" fmla="*/ 7260535 w 9085271"/>
              <a:gd name="connsiteY16" fmla="*/ 2312553 h 3891357"/>
              <a:gd name="connsiteX17" fmla="*/ 6841435 w 9085271"/>
              <a:gd name="connsiteY17" fmla="*/ 2198253 h 3891357"/>
              <a:gd name="connsiteX18" fmla="*/ 5641285 w 9085271"/>
              <a:gd name="connsiteY18" fmla="*/ 2274453 h 3891357"/>
              <a:gd name="connsiteX19" fmla="*/ 4774510 w 9085271"/>
              <a:gd name="connsiteY19" fmla="*/ 2322078 h 3891357"/>
              <a:gd name="connsiteX20" fmla="*/ 4155385 w 9085271"/>
              <a:gd name="connsiteY20" fmla="*/ 2817378 h 3891357"/>
              <a:gd name="connsiteX21" fmla="*/ 3193360 w 9085271"/>
              <a:gd name="connsiteY21" fmla="*/ 3693678 h 3891357"/>
              <a:gd name="connsiteX22" fmla="*/ 3014766 w 9085271"/>
              <a:gd name="connsiteY22" fmla="*/ 3874655 h 3891357"/>
              <a:gd name="connsiteX23" fmla="*/ 2612335 w 9085271"/>
              <a:gd name="connsiteY23" fmla="*/ 3862746 h 3891357"/>
              <a:gd name="connsiteX24" fmla="*/ 2859986 w 9085271"/>
              <a:gd name="connsiteY24" fmla="*/ 3607953 h 3891357"/>
              <a:gd name="connsiteX25" fmla="*/ 3669610 w 9085271"/>
              <a:gd name="connsiteY25" fmla="*/ 2865003 h 3891357"/>
              <a:gd name="connsiteX26" fmla="*/ 4002985 w 9085271"/>
              <a:gd name="connsiteY26" fmla="*/ 2474478 h 3891357"/>
              <a:gd name="connsiteX27" fmla="*/ 2659960 w 9085271"/>
              <a:gd name="connsiteY27" fmla="*/ 2341128 h 3891357"/>
              <a:gd name="connsiteX28" fmla="*/ 907360 w 9085271"/>
              <a:gd name="connsiteY28" fmla="*/ 2226828 h 3891357"/>
              <a:gd name="connsiteX29" fmla="*/ 35823 w 9085271"/>
              <a:gd name="connsiteY29" fmla="*/ 2698315 h 3891357"/>
              <a:gd name="connsiteX30" fmla="*/ 31060 w 9085271"/>
              <a:gd name="connsiteY30" fmla="*/ 2464953 h 3891357"/>
              <a:gd name="connsiteX31" fmla="*/ 602560 w 9085271"/>
              <a:gd name="connsiteY31" fmla="*/ 2064903 h 3891357"/>
              <a:gd name="connsiteX32" fmla="*/ 7248 w 9085271"/>
              <a:gd name="connsiteY32" fmla="*/ 1879166 h 3891357"/>
              <a:gd name="connsiteX33" fmla="*/ 35822 w 9085271"/>
              <a:gd name="connsiteY33" fmla="*/ 1662471 h 3891357"/>
              <a:gd name="connsiteX34" fmla="*/ 288235 w 9085271"/>
              <a:gd name="connsiteY34" fmla="*/ 1741053 h 3891357"/>
              <a:gd name="connsiteX0" fmla="*/ 288235 w 9085271"/>
              <a:gd name="connsiteY0" fmla="*/ 1741053 h 3891357"/>
              <a:gd name="connsiteX1" fmla="*/ 1357408 w 9085271"/>
              <a:gd name="connsiteY1" fmla="*/ 1963279 h 3891357"/>
              <a:gd name="connsiteX2" fmla="*/ 1561823 w 9085271"/>
              <a:gd name="connsiteY2" fmla="*/ 1987322 h 3891357"/>
              <a:gd name="connsiteX3" fmla="*/ 1928484 w 9085271"/>
              <a:gd name="connsiteY3" fmla="*/ 1946283 h 3891357"/>
              <a:gd name="connsiteX4" fmla="*/ 3469585 w 9085271"/>
              <a:gd name="connsiteY4" fmla="*/ 1941078 h 3891357"/>
              <a:gd name="connsiteX5" fmla="*/ 5917510 w 9085271"/>
              <a:gd name="connsiteY5" fmla="*/ 1750578 h 3891357"/>
              <a:gd name="connsiteX6" fmla="*/ 7660585 w 9085271"/>
              <a:gd name="connsiteY6" fmla="*/ 1207653 h 3891357"/>
              <a:gd name="connsiteX7" fmla="*/ 8470210 w 9085271"/>
              <a:gd name="connsiteY7" fmla="*/ 293253 h 3891357"/>
              <a:gd name="connsiteX8" fmla="*/ 8994085 w 9085271"/>
              <a:gd name="connsiteY8" fmla="*/ 17028 h 3891357"/>
              <a:gd name="connsiteX9" fmla="*/ 9079810 w 9085271"/>
              <a:gd name="connsiteY9" fmla="*/ 702828 h 3891357"/>
              <a:gd name="connsiteX10" fmla="*/ 9079810 w 9085271"/>
              <a:gd name="connsiteY10" fmla="*/ 2798328 h 3891357"/>
              <a:gd name="connsiteX11" fmla="*/ 9079810 w 9085271"/>
              <a:gd name="connsiteY11" fmla="*/ 3484128 h 3891357"/>
              <a:gd name="connsiteX12" fmla="*/ 9003610 w 9085271"/>
              <a:gd name="connsiteY12" fmla="*/ 3827028 h 3891357"/>
              <a:gd name="connsiteX13" fmla="*/ 8203510 w 9085271"/>
              <a:gd name="connsiteY13" fmla="*/ 3846078 h 3891357"/>
              <a:gd name="connsiteX14" fmla="*/ 7041460 w 9085271"/>
              <a:gd name="connsiteY14" fmla="*/ 3798453 h 3891357"/>
              <a:gd name="connsiteX15" fmla="*/ 7251010 w 9085271"/>
              <a:gd name="connsiteY15" fmla="*/ 2541153 h 3891357"/>
              <a:gd name="connsiteX16" fmla="*/ 7260535 w 9085271"/>
              <a:gd name="connsiteY16" fmla="*/ 2312553 h 3891357"/>
              <a:gd name="connsiteX17" fmla="*/ 6841435 w 9085271"/>
              <a:gd name="connsiteY17" fmla="*/ 2198253 h 3891357"/>
              <a:gd name="connsiteX18" fmla="*/ 5641285 w 9085271"/>
              <a:gd name="connsiteY18" fmla="*/ 2274453 h 3891357"/>
              <a:gd name="connsiteX19" fmla="*/ 4774510 w 9085271"/>
              <a:gd name="connsiteY19" fmla="*/ 2322078 h 3891357"/>
              <a:gd name="connsiteX20" fmla="*/ 4155385 w 9085271"/>
              <a:gd name="connsiteY20" fmla="*/ 2817378 h 3891357"/>
              <a:gd name="connsiteX21" fmla="*/ 3193360 w 9085271"/>
              <a:gd name="connsiteY21" fmla="*/ 3693678 h 3891357"/>
              <a:gd name="connsiteX22" fmla="*/ 3014766 w 9085271"/>
              <a:gd name="connsiteY22" fmla="*/ 3874655 h 3891357"/>
              <a:gd name="connsiteX23" fmla="*/ 2612335 w 9085271"/>
              <a:gd name="connsiteY23" fmla="*/ 3862746 h 3891357"/>
              <a:gd name="connsiteX24" fmla="*/ 2859986 w 9085271"/>
              <a:gd name="connsiteY24" fmla="*/ 3607953 h 3891357"/>
              <a:gd name="connsiteX25" fmla="*/ 3669610 w 9085271"/>
              <a:gd name="connsiteY25" fmla="*/ 2865003 h 3891357"/>
              <a:gd name="connsiteX26" fmla="*/ 4002985 w 9085271"/>
              <a:gd name="connsiteY26" fmla="*/ 2474478 h 3891357"/>
              <a:gd name="connsiteX27" fmla="*/ 2659960 w 9085271"/>
              <a:gd name="connsiteY27" fmla="*/ 2341128 h 3891357"/>
              <a:gd name="connsiteX28" fmla="*/ 907360 w 9085271"/>
              <a:gd name="connsiteY28" fmla="*/ 2226828 h 3891357"/>
              <a:gd name="connsiteX29" fmla="*/ 35823 w 9085271"/>
              <a:gd name="connsiteY29" fmla="*/ 2698315 h 3891357"/>
              <a:gd name="connsiteX30" fmla="*/ 31060 w 9085271"/>
              <a:gd name="connsiteY30" fmla="*/ 2464953 h 3891357"/>
              <a:gd name="connsiteX31" fmla="*/ 602560 w 9085271"/>
              <a:gd name="connsiteY31" fmla="*/ 2064903 h 3891357"/>
              <a:gd name="connsiteX32" fmla="*/ 7248 w 9085271"/>
              <a:gd name="connsiteY32" fmla="*/ 1879166 h 3891357"/>
              <a:gd name="connsiteX33" fmla="*/ 35822 w 9085271"/>
              <a:gd name="connsiteY33" fmla="*/ 1662471 h 3891357"/>
              <a:gd name="connsiteX34" fmla="*/ 288235 w 9085271"/>
              <a:gd name="connsiteY34" fmla="*/ 1741053 h 3891357"/>
              <a:gd name="connsiteX0" fmla="*/ 288235 w 9085271"/>
              <a:gd name="connsiteY0" fmla="*/ 1741053 h 3891357"/>
              <a:gd name="connsiteX1" fmla="*/ 1357408 w 9085271"/>
              <a:gd name="connsiteY1" fmla="*/ 1963279 h 3891357"/>
              <a:gd name="connsiteX2" fmla="*/ 1602614 w 9085271"/>
              <a:gd name="connsiteY2" fmla="*/ 1977124 h 3891357"/>
              <a:gd name="connsiteX3" fmla="*/ 1928484 w 9085271"/>
              <a:gd name="connsiteY3" fmla="*/ 1946283 h 3891357"/>
              <a:gd name="connsiteX4" fmla="*/ 3469585 w 9085271"/>
              <a:gd name="connsiteY4" fmla="*/ 1941078 h 3891357"/>
              <a:gd name="connsiteX5" fmla="*/ 5917510 w 9085271"/>
              <a:gd name="connsiteY5" fmla="*/ 1750578 h 3891357"/>
              <a:gd name="connsiteX6" fmla="*/ 7660585 w 9085271"/>
              <a:gd name="connsiteY6" fmla="*/ 1207653 h 3891357"/>
              <a:gd name="connsiteX7" fmla="*/ 8470210 w 9085271"/>
              <a:gd name="connsiteY7" fmla="*/ 293253 h 3891357"/>
              <a:gd name="connsiteX8" fmla="*/ 8994085 w 9085271"/>
              <a:gd name="connsiteY8" fmla="*/ 17028 h 3891357"/>
              <a:gd name="connsiteX9" fmla="*/ 9079810 w 9085271"/>
              <a:gd name="connsiteY9" fmla="*/ 702828 h 3891357"/>
              <a:gd name="connsiteX10" fmla="*/ 9079810 w 9085271"/>
              <a:gd name="connsiteY10" fmla="*/ 2798328 h 3891357"/>
              <a:gd name="connsiteX11" fmla="*/ 9079810 w 9085271"/>
              <a:gd name="connsiteY11" fmla="*/ 3484128 h 3891357"/>
              <a:gd name="connsiteX12" fmla="*/ 9003610 w 9085271"/>
              <a:gd name="connsiteY12" fmla="*/ 3827028 h 3891357"/>
              <a:gd name="connsiteX13" fmla="*/ 8203510 w 9085271"/>
              <a:gd name="connsiteY13" fmla="*/ 3846078 h 3891357"/>
              <a:gd name="connsiteX14" fmla="*/ 7041460 w 9085271"/>
              <a:gd name="connsiteY14" fmla="*/ 3798453 h 3891357"/>
              <a:gd name="connsiteX15" fmla="*/ 7251010 w 9085271"/>
              <a:gd name="connsiteY15" fmla="*/ 2541153 h 3891357"/>
              <a:gd name="connsiteX16" fmla="*/ 7260535 w 9085271"/>
              <a:gd name="connsiteY16" fmla="*/ 2312553 h 3891357"/>
              <a:gd name="connsiteX17" fmla="*/ 6841435 w 9085271"/>
              <a:gd name="connsiteY17" fmla="*/ 2198253 h 3891357"/>
              <a:gd name="connsiteX18" fmla="*/ 5641285 w 9085271"/>
              <a:gd name="connsiteY18" fmla="*/ 2274453 h 3891357"/>
              <a:gd name="connsiteX19" fmla="*/ 4774510 w 9085271"/>
              <a:gd name="connsiteY19" fmla="*/ 2322078 h 3891357"/>
              <a:gd name="connsiteX20" fmla="*/ 4155385 w 9085271"/>
              <a:gd name="connsiteY20" fmla="*/ 2817378 h 3891357"/>
              <a:gd name="connsiteX21" fmla="*/ 3193360 w 9085271"/>
              <a:gd name="connsiteY21" fmla="*/ 3693678 h 3891357"/>
              <a:gd name="connsiteX22" fmla="*/ 3014766 w 9085271"/>
              <a:gd name="connsiteY22" fmla="*/ 3874655 h 3891357"/>
              <a:gd name="connsiteX23" fmla="*/ 2612335 w 9085271"/>
              <a:gd name="connsiteY23" fmla="*/ 3862746 h 3891357"/>
              <a:gd name="connsiteX24" fmla="*/ 2859986 w 9085271"/>
              <a:gd name="connsiteY24" fmla="*/ 3607953 h 3891357"/>
              <a:gd name="connsiteX25" fmla="*/ 3669610 w 9085271"/>
              <a:gd name="connsiteY25" fmla="*/ 2865003 h 3891357"/>
              <a:gd name="connsiteX26" fmla="*/ 4002985 w 9085271"/>
              <a:gd name="connsiteY26" fmla="*/ 2474478 h 3891357"/>
              <a:gd name="connsiteX27" fmla="*/ 2659960 w 9085271"/>
              <a:gd name="connsiteY27" fmla="*/ 2341128 h 3891357"/>
              <a:gd name="connsiteX28" fmla="*/ 907360 w 9085271"/>
              <a:gd name="connsiteY28" fmla="*/ 2226828 h 3891357"/>
              <a:gd name="connsiteX29" fmla="*/ 35823 w 9085271"/>
              <a:gd name="connsiteY29" fmla="*/ 2698315 h 3891357"/>
              <a:gd name="connsiteX30" fmla="*/ 31060 w 9085271"/>
              <a:gd name="connsiteY30" fmla="*/ 2464953 h 3891357"/>
              <a:gd name="connsiteX31" fmla="*/ 602560 w 9085271"/>
              <a:gd name="connsiteY31" fmla="*/ 2064903 h 3891357"/>
              <a:gd name="connsiteX32" fmla="*/ 7248 w 9085271"/>
              <a:gd name="connsiteY32" fmla="*/ 1879166 h 3891357"/>
              <a:gd name="connsiteX33" fmla="*/ 35822 w 9085271"/>
              <a:gd name="connsiteY33" fmla="*/ 1662471 h 3891357"/>
              <a:gd name="connsiteX34" fmla="*/ 288235 w 9085271"/>
              <a:gd name="connsiteY34" fmla="*/ 1741053 h 3891357"/>
              <a:gd name="connsiteX0" fmla="*/ 288235 w 9085271"/>
              <a:gd name="connsiteY0" fmla="*/ 1741053 h 3891357"/>
              <a:gd name="connsiteX1" fmla="*/ 1204442 w 9085271"/>
              <a:gd name="connsiteY1" fmla="*/ 1922488 h 3891357"/>
              <a:gd name="connsiteX2" fmla="*/ 1602614 w 9085271"/>
              <a:gd name="connsiteY2" fmla="*/ 1977124 h 3891357"/>
              <a:gd name="connsiteX3" fmla="*/ 1928484 w 9085271"/>
              <a:gd name="connsiteY3" fmla="*/ 1946283 h 3891357"/>
              <a:gd name="connsiteX4" fmla="*/ 3469585 w 9085271"/>
              <a:gd name="connsiteY4" fmla="*/ 1941078 h 3891357"/>
              <a:gd name="connsiteX5" fmla="*/ 5917510 w 9085271"/>
              <a:gd name="connsiteY5" fmla="*/ 1750578 h 3891357"/>
              <a:gd name="connsiteX6" fmla="*/ 7660585 w 9085271"/>
              <a:gd name="connsiteY6" fmla="*/ 1207653 h 3891357"/>
              <a:gd name="connsiteX7" fmla="*/ 8470210 w 9085271"/>
              <a:gd name="connsiteY7" fmla="*/ 293253 h 3891357"/>
              <a:gd name="connsiteX8" fmla="*/ 8994085 w 9085271"/>
              <a:gd name="connsiteY8" fmla="*/ 17028 h 3891357"/>
              <a:gd name="connsiteX9" fmla="*/ 9079810 w 9085271"/>
              <a:gd name="connsiteY9" fmla="*/ 702828 h 3891357"/>
              <a:gd name="connsiteX10" fmla="*/ 9079810 w 9085271"/>
              <a:gd name="connsiteY10" fmla="*/ 2798328 h 3891357"/>
              <a:gd name="connsiteX11" fmla="*/ 9079810 w 9085271"/>
              <a:gd name="connsiteY11" fmla="*/ 3484128 h 3891357"/>
              <a:gd name="connsiteX12" fmla="*/ 9003610 w 9085271"/>
              <a:gd name="connsiteY12" fmla="*/ 3827028 h 3891357"/>
              <a:gd name="connsiteX13" fmla="*/ 8203510 w 9085271"/>
              <a:gd name="connsiteY13" fmla="*/ 3846078 h 3891357"/>
              <a:gd name="connsiteX14" fmla="*/ 7041460 w 9085271"/>
              <a:gd name="connsiteY14" fmla="*/ 3798453 h 3891357"/>
              <a:gd name="connsiteX15" fmla="*/ 7251010 w 9085271"/>
              <a:gd name="connsiteY15" fmla="*/ 2541153 h 3891357"/>
              <a:gd name="connsiteX16" fmla="*/ 7260535 w 9085271"/>
              <a:gd name="connsiteY16" fmla="*/ 2312553 h 3891357"/>
              <a:gd name="connsiteX17" fmla="*/ 6841435 w 9085271"/>
              <a:gd name="connsiteY17" fmla="*/ 2198253 h 3891357"/>
              <a:gd name="connsiteX18" fmla="*/ 5641285 w 9085271"/>
              <a:gd name="connsiteY18" fmla="*/ 2274453 h 3891357"/>
              <a:gd name="connsiteX19" fmla="*/ 4774510 w 9085271"/>
              <a:gd name="connsiteY19" fmla="*/ 2322078 h 3891357"/>
              <a:gd name="connsiteX20" fmla="*/ 4155385 w 9085271"/>
              <a:gd name="connsiteY20" fmla="*/ 2817378 h 3891357"/>
              <a:gd name="connsiteX21" fmla="*/ 3193360 w 9085271"/>
              <a:gd name="connsiteY21" fmla="*/ 3693678 h 3891357"/>
              <a:gd name="connsiteX22" fmla="*/ 3014766 w 9085271"/>
              <a:gd name="connsiteY22" fmla="*/ 3874655 h 3891357"/>
              <a:gd name="connsiteX23" fmla="*/ 2612335 w 9085271"/>
              <a:gd name="connsiteY23" fmla="*/ 3862746 h 3891357"/>
              <a:gd name="connsiteX24" fmla="*/ 2859986 w 9085271"/>
              <a:gd name="connsiteY24" fmla="*/ 3607953 h 3891357"/>
              <a:gd name="connsiteX25" fmla="*/ 3669610 w 9085271"/>
              <a:gd name="connsiteY25" fmla="*/ 2865003 h 3891357"/>
              <a:gd name="connsiteX26" fmla="*/ 4002985 w 9085271"/>
              <a:gd name="connsiteY26" fmla="*/ 2474478 h 3891357"/>
              <a:gd name="connsiteX27" fmla="*/ 2659960 w 9085271"/>
              <a:gd name="connsiteY27" fmla="*/ 2341128 h 3891357"/>
              <a:gd name="connsiteX28" fmla="*/ 907360 w 9085271"/>
              <a:gd name="connsiteY28" fmla="*/ 2226828 h 3891357"/>
              <a:gd name="connsiteX29" fmla="*/ 35823 w 9085271"/>
              <a:gd name="connsiteY29" fmla="*/ 2698315 h 3891357"/>
              <a:gd name="connsiteX30" fmla="*/ 31060 w 9085271"/>
              <a:gd name="connsiteY30" fmla="*/ 2464953 h 3891357"/>
              <a:gd name="connsiteX31" fmla="*/ 602560 w 9085271"/>
              <a:gd name="connsiteY31" fmla="*/ 2064903 h 3891357"/>
              <a:gd name="connsiteX32" fmla="*/ 7248 w 9085271"/>
              <a:gd name="connsiteY32" fmla="*/ 1879166 h 3891357"/>
              <a:gd name="connsiteX33" fmla="*/ 35822 w 9085271"/>
              <a:gd name="connsiteY33" fmla="*/ 1662471 h 3891357"/>
              <a:gd name="connsiteX34" fmla="*/ 288235 w 9085271"/>
              <a:gd name="connsiteY34" fmla="*/ 1741053 h 3891357"/>
              <a:gd name="connsiteX0" fmla="*/ 288235 w 9085271"/>
              <a:gd name="connsiteY0" fmla="*/ 1741053 h 3891357"/>
              <a:gd name="connsiteX1" fmla="*/ 1204442 w 9085271"/>
              <a:gd name="connsiteY1" fmla="*/ 1922488 h 3891357"/>
              <a:gd name="connsiteX2" fmla="*/ 1377804 w 9085271"/>
              <a:gd name="connsiteY2" fmla="*/ 1966679 h 3891357"/>
              <a:gd name="connsiteX3" fmla="*/ 1602614 w 9085271"/>
              <a:gd name="connsiteY3" fmla="*/ 1977124 h 3891357"/>
              <a:gd name="connsiteX4" fmla="*/ 1928484 w 9085271"/>
              <a:gd name="connsiteY4" fmla="*/ 1946283 h 3891357"/>
              <a:gd name="connsiteX5" fmla="*/ 3469585 w 9085271"/>
              <a:gd name="connsiteY5" fmla="*/ 1941078 h 3891357"/>
              <a:gd name="connsiteX6" fmla="*/ 5917510 w 9085271"/>
              <a:gd name="connsiteY6" fmla="*/ 1750578 h 3891357"/>
              <a:gd name="connsiteX7" fmla="*/ 7660585 w 9085271"/>
              <a:gd name="connsiteY7" fmla="*/ 1207653 h 3891357"/>
              <a:gd name="connsiteX8" fmla="*/ 8470210 w 9085271"/>
              <a:gd name="connsiteY8" fmla="*/ 293253 h 3891357"/>
              <a:gd name="connsiteX9" fmla="*/ 8994085 w 9085271"/>
              <a:gd name="connsiteY9" fmla="*/ 17028 h 3891357"/>
              <a:gd name="connsiteX10" fmla="*/ 9079810 w 9085271"/>
              <a:gd name="connsiteY10" fmla="*/ 702828 h 3891357"/>
              <a:gd name="connsiteX11" fmla="*/ 9079810 w 9085271"/>
              <a:gd name="connsiteY11" fmla="*/ 2798328 h 3891357"/>
              <a:gd name="connsiteX12" fmla="*/ 9079810 w 9085271"/>
              <a:gd name="connsiteY12" fmla="*/ 3484128 h 3891357"/>
              <a:gd name="connsiteX13" fmla="*/ 9003610 w 9085271"/>
              <a:gd name="connsiteY13" fmla="*/ 3827028 h 3891357"/>
              <a:gd name="connsiteX14" fmla="*/ 8203510 w 9085271"/>
              <a:gd name="connsiteY14" fmla="*/ 3846078 h 3891357"/>
              <a:gd name="connsiteX15" fmla="*/ 7041460 w 9085271"/>
              <a:gd name="connsiteY15" fmla="*/ 3798453 h 3891357"/>
              <a:gd name="connsiteX16" fmla="*/ 7251010 w 9085271"/>
              <a:gd name="connsiteY16" fmla="*/ 2541153 h 3891357"/>
              <a:gd name="connsiteX17" fmla="*/ 7260535 w 9085271"/>
              <a:gd name="connsiteY17" fmla="*/ 2312553 h 3891357"/>
              <a:gd name="connsiteX18" fmla="*/ 6841435 w 9085271"/>
              <a:gd name="connsiteY18" fmla="*/ 2198253 h 3891357"/>
              <a:gd name="connsiteX19" fmla="*/ 5641285 w 9085271"/>
              <a:gd name="connsiteY19" fmla="*/ 2274453 h 3891357"/>
              <a:gd name="connsiteX20" fmla="*/ 4774510 w 9085271"/>
              <a:gd name="connsiteY20" fmla="*/ 2322078 h 3891357"/>
              <a:gd name="connsiteX21" fmla="*/ 4155385 w 9085271"/>
              <a:gd name="connsiteY21" fmla="*/ 2817378 h 3891357"/>
              <a:gd name="connsiteX22" fmla="*/ 3193360 w 9085271"/>
              <a:gd name="connsiteY22" fmla="*/ 3693678 h 3891357"/>
              <a:gd name="connsiteX23" fmla="*/ 3014766 w 9085271"/>
              <a:gd name="connsiteY23" fmla="*/ 3874655 h 3891357"/>
              <a:gd name="connsiteX24" fmla="*/ 2612335 w 9085271"/>
              <a:gd name="connsiteY24" fmla="*/ 3862746 h 3891357"/>
              <a:gd name="connsiteX25" fmla="*/ 2859986 w 9085271"/>
              <a:gd name="connsiteY25" fmla="*/ 3607953 h 3891357"/>
              <a:gd name="connsiteX26" fmla="*/ 3669610 w 9085271"/>
              <a:gd name="connsiteY26" fmla="*/ 2865003 h 3891357"/>
              <a:gd name="connsiteX27" fmla="*/ 4002985 w 9085271"/>
              <a:gd name="connsiteY27" fmla="*/ 2474478 h 3891357"/>
              <a:gd name="connsiteX28" fmla="*/ 2659960 w 9085271"/>
              <a:gd name="connsiteY28" fmla="*/ 2341128 h 3891357"/>
              <a:gd name="connsiteX29" fmla="*/ 907360 w 9085271"/>
              <a:gd name="connsiteY29" fmla="*/ 2226828 h 3891357"/>
              <a:gd name="connsiteX30" fmla="*/ 35823 w 9085271"/>
              <a:gd name="connsiteY30" fmla="*/ 2698315 h 3891357"/>
              <a:gd name="connsiteX31" fmla="*/ 31060 w 9085271"/>
              <a:gd name="connsiteY31" fmla="*/ 2464953 h 3891357"/>
              <a:gd name="connsiteX32" fmla="*/ 602560 w 9085271"/>
              <a:gd name="connsiteY32" fmla="*/ 2064903 h 3891357"/>
              <a:gd name="connsiteX33" fmla="*/ 7248 w 9085271"/>
              <a:gd name="connsiteY33" fmla="*/ 1879166 h 3891357"/>
              <a:gd name="connsiteX34" fmla="*/ 35822 w 9085271"/>
              <a:gd name="connsiteY34" fmla="*/ 1662471 h 3891357"/>
              <a:gd name="connsiteX35" fmla="*/ 288235 w 9085271"/>
              <a:gd name="connsiteY35" fmla="*/ 1741053 h 3891357"/>
              <a:gd name="connsiteX0" fmla="*/ 288235 w 9085271"/>
              <a:gd name="connsiteY0" fmla="*/ 1741053 h 3891357"/>
              <a:gd name="connsiteX1" fmla="*/ 1143256 w 9085271"/>
              <a:gd name="connsiteY1" fmla="*/ 1898693 h 3891357"/>
              <a:gd name="connsiteX2" fmla="*/ 1377804 w 9085271"/>
              <a:gd name="connsiteY2" fmla="*/ 1966679 h 3891357"/>
              <a:gd name="connsiteX3" fmla="*/ 1602614 w 9085271"/>
              <a:gd name="connsiteY3" fmla="*/ 1977124 h 3891357"/>
              <a:gd name="connsiteX4" fmla="*/ 1928484 w 9085271"/>
              <a:gd name="connsiteY4" fmla="*/ 1946283 h 3891357"/>
              <a:gd name="connsiteX5" fmla="*/ 3469585 w 9085271"/>
              <a:gd name="connsiteY5" fmla="*/ 1941078 h 3891357"/>
              <a:gd name="connsiteX6" fmla="*/ 5917510 w 9085271"/>
              <a:gd name="connsiteY6" fmla="*/ 1750578 h 3891357"/>
              <a:gd name="connsiteX7" fmla="*/ 7660585 w 9085271"/>
              <a:gd name="connsiteY7" fmla="*/ 1207653 h 3891357"/>
              <a:gd name="connsiteX8" fmla="*/ 8470210 w 9085271"/>
              <a:gd name="connsiteY8" fmla="*/ 293253 h 3891357"/>
              <a:gd name="connsiteX9" fmla="*/ 8994085 w 9085271"/>
              <a:gd name="connsiteY9" fmla="*/ 17028 h 3891357"/>
              <a:gd name="connsiteX10" fmla="*/ 9079810 w 9085271"/>
              <a:gd name="connsiteY10" fmla="*/ 702828 h 3891357"/>
              <a:gd name="connsiteX11" fmla="*/ 9079810 w 9085271"/>
              <a:gd name="connsiteY11" fmla="*/ 2798328 h 3891357"/>
              <a:gd name="connsiteX12" fmla="*/ 9079810 w 9085271"/>
              <a:gd name="connsiteY12" fmla="*/ 3484128 h 3891357"/>
              <a:gd name="connsiteX13" fmla="*/ 9003610 w 9085271"/>
              <a:gd name="connsiteY13" fmla="*/ 3827028 h 3891357"/>
              <a:gd name="connsiteX14" fmla="*/ 8203510 w 9085271"/>
              <a:gd name="connsiteY14" fmla="*/ 3846078 h 3891357"/>
              <a:gd name="connsiteX15" fmla="*/ 7041460 w 9085271"/>
              <a:gd name="connsiteY15" fmla="*/ 3798453 h 3891357"/>
              <a:gd name="connsiteX16" fmla="*/ 7251010 w 9085271"/>
              <a:gd name="connsiteY16" fmla="*/ 2541153 h 3891357"/>
              <a:gd name="connsiteX17" fmla="*/ 7260535 w 9085271"/>
              <a:gd name="connsiteY17" fmla="*/ 2312553 h 3891357"/>
              <a:gd name="connsiteX18" fmla="*/ 6841435 w 9085271"/>
              <a:gd name="connsiteY18" fmla="*/ 2198253 h 3891357"/>
              <a:gd name="connsiteX19" fmla="*/ 5641285 w 9085271"/>
              <a:gd name="connsiteY19" fmla="*/ 2274453 h 3891357"/>
              <a:gd name="connsiteX20" fmla="*/ 4774510 w 9085271"/>
              <a:gd name="connsiteY20" fmla="*/ 2322078 h 3891357"/>
              <a:gd name="connsiteX21" fmla="*/ 4155385 w 9085271"/>
              <a:gd name="connsiteY21" fmla="*/ 2817378 h 3891357"/>
              <a:gd name="connsiteX22" fmla="*/ 3193360 w 9085271"/>
              <a:gd name="connsiteY22" fmla="*/ 3693678 h 3891357"/>
              <a:gd name="connsiteX23" fmla="*/ 3014766 w 9085271"/>
              <a:gd name="connsiteY23" fmla="*/ 3874655 h 3891357"/>
              <a:gd name="connsiteX24" fmla="*/ 2612335 w 9085271"/>
              <a:gd name="connsiteY24" fmla="*/ 3862746 h 3891357"/>
              <a:gd name="connsiteX25" fmla="*/ 2859986 w 9085271"/>
              <a:gd name="connsiteY25" fmla="*/ 3607953 h 3891357"/>
              <a:gd name="connsiteX26" fmla="*/ 3669610 w 9085271"/>
              <a:gd name="connsiteY26" fmla="*/ 2865003 h 3891357"/>
              <a:gd name="connsiteX27" fmla="*/ 4002985 w 9085271"/>
              <a:gd name="connsiteY27" fmla="*/ 2474478 h 3891357"/>
              <a:gd name="connsiteX28" fmla="*/ 2659960 w 9085271"/>
              <a:gd name="connsiteY28" fmla="*/ 2341128 h 3891357"/>
              <a:gd name="connsiteX29" fmla="*/ 907360 w 9085271"/>
              <a:gd name="connsiteY29" fmla="*/ 2226828 h 3891357"/>
              <a:gd name="connsiteX30" fmla="*/ 35823 w 9085271"/>
              <a:gd name="connsiteY30" fmla="*/ 2698315 h 3891357"/>
              <a:gd name="connsiteX31" fmla="*/ 31060 w 9085271"/>
              <a:gd name="connsiteY31" fmla="*/ 2464953 h 3891357"/>
              <a:gd name="connsiteX32" fmla="*/ 602560 w 9085271"/>
              <a:gd name="connsiteY32" fmla="*/ 2064903 h 3891357"/>
              <a:gd name="connsiteX33" fmla="*/ 7248 w 9085271"/>
              <a:gd name="connsiteY33" fmla="*/ 1879166 h 3891357"/>
              <a:gd name="connsiteX34" fmla="*/ 35822 w 9085271"/>
              <a:gd name="connsiteY34" fmla="*/ 1662471 h 3891357"/>
              <a:gd name="connsiteX35" fmla="*/ 288235 w 9085271"/>
              <a:gd name="connsiteY35" fmla="*/ 1741053 h 3891357"/>
              <a:gd name="connsiteX0" fmla="*/ 288235 w 9085271"/>
              <a:gd name="connsiteY0" fmla="*/ 1741053 h 3891357"/>
              <a:gd name="connsiteX1" fmla="*/ 1116062 w 9085271"/>
              <a:gd name="connsiteY1" fmla="*/ 1902092 h 3891357"/>
              <a:gd name="connsiteX2" fmla="*/ 1377804 w 9085271"/>
              <a:gd name="connsiteY2" fmla="*/ 1966679 h 3891357"/>
              <a:gd name="connsiteX3" fmla="*/ 1602614 w 9085271"/>
              <a:gd name="connsiteY3" fmla="*/ 1977124 h 3891357"/>
              <a:gd name="connsiteX4" fmla="*/ 1928484 w 9085271"/>
              <a:gd name="connsiteY4" fmla="*/ 1946283 h 3891357"/>
              <a:gd name="connsiteX5" fmla="*/ 3469585 w 9085271"/>
              <a:gd name="connsiteY5" fmla="*/ 1941078 h 3891357"/>
              <a:gd name="connsiteX6" fmla="*/ 5917510 w 9085271"/>
              <a:gd name="connsiteY6" fmla="*/ 1750578 h 3891357"/>
              <a:gd name="connsiteX7" fmla="*/ 7660585 w 9085271"/>
              <a:gd name="connsiteY7" fmla="*/ 1207653 h 3891357"/>
              <a:gd name="connsiteX8" fmla="*/ 8470210 w 9085271"/>
              <a:gd name="connsiteY8" fmla="*/ 293253 h 3891357"/>
              <a:gd name="connsiteX9" fmla="*/ 8994085 w 9085271"/>
              <a:gd name="connsiteY9" fmla="*/ 17028 h 3891357"/>
              <a:gd name="connsiteX10" fmla="*/ 9079810 w 9085271"/>
              <a:gd name="connsiteY10" fmla="*/ 702828 h 3891357"/>
              <a:gd name="connsiteX11" fmla="*/ 9079810 w 9085271"/>
              <a:gd name="connsiteY11" fmla="*/ 2798328 h 3891357"/>
              <a:gd name="connsiteX12" fmla="*/ 9079810 w 9085271"/>
              <a:gd name="connsiteY12" fmla="*/ 3484128 h 3891357"/>
              <a:gd name="connsiteX13" fmla="*/ 9003610 w 9085271"/>
              <a:gd name="connsiteY13" fmla="*/ 3827028 h 3891357"/>
              <a:gd name="connsiteX14" fmla="*/ 8203510 w 9085271"/>
              <a:gd name="connsiteY14" fmla="*/ 3846078 h 3891357"/>
              <a:gd name="connsiteX15" fmla="*/ 7041460 w 9085271"/>
              <a:gd name="connsiteY15" fmla="*/ 3798453 h 3891357"/>
              <a:gd name="connsiteX16" fmla="*/ 7251010 w 9085271"/>
              <a:gd name="connsiteY16" fmla="*/ 2541153 h 3891357"/>
              <a:gd name="connsiteX17" fmla="*/ 7260535 w 9085271"/>
              <a:gd name="connsiteY17" fmla="*/ 2312553 h 3891357"/>
              <a:gd name="connsiteX18" fmla="*/ 6841435 w 9085271"/>
              <a:gd name="connsiteY18" fmla="*/ 2198253 h 3891357"/>
              <a:gd name="connsiteX19" fmla="*/ 5641285 w 9085271"/>
              <a:gd name="connsiteY19" fmla="*/ 2274453 h 3891357"/>
              <a:gd name="connsiteX20" fmla="*/ 4774510 w 9085271"/>
              <a:gd name="connsiteY20" fmla="*/ 2322078 h 3891357"/>
              <a:gd name="connsiteX21" fmla="*/ 4155385 w 9085271"/>
              <a:gd name="connsiteY21" fmla="*/ 2817378 h 3891357"/>
              <a:gd name="connsiteX22" fmla="*/ 3193360 w 9085271"/>
              <a:gd name="connsiteY22" fmla="*/ 3693678 h 3891357"/>
              <a:gd name="connsiteX23" fmla="*/ 3014766 w 9085271"/>
              <a:gd name="connsiteY23" fmla="*/ 3874655 h 3891357"/>
              <a:gd name="connsiteX24" fmla="*/ 2612335 w 9085271"/>
              <a:gd name="connsiteY24" fmla="*/ 3862746 h 3891357"/>
              <a:gd name="connsiteX25" fmla="*/ 2859986 w 9085271"/>
              <a:gd name="connsiteY25" fmla="*/ 3607953 h 3891357"/>
              <a:gd name="connsiteX26" fmla="*/ 3669610 w 9085271"/>
              <a:gd name="connsiteY26" fmla="*/ 2865003 h 3891357"/>
              <a:gd name="connsiteX27" fmla="*/ 4002985 w 9085271"/>
              <a:gd name="connsiteY27" fmla="*/ 2474478 h 3891357"/>
              <a:gd name="connsiteX28" fmla="*/ 2659960 w 9085271"/>
              <a:gd name="connsiteY28" fmla="*/ 2341128 h 3891357"/>
              <a:gd name="connsiteX29" fmla="*/ 907360 w 9085271"/>
              <a:gd name="connsiteY29" fmla="*/ 2226828 h 3891357"/>
              <a:gd name="connsiteX30" fmla="*/ 35823 w 9085271"/>
              <a:gd name="connsiteY30" fmla="*/ 2698315 h 3891357"/>
              <a:gd name="connsiteX31" fmla="*/ 31060 w 9085271"/>
              <a:gd name="connsiteY31" fmla="*/ 2464953 h 3891357"/>
              <a:gd name="connsiteX32" fmla="*/ 602560 w 9085271"/>
              <a:gd name="connsiteY32" fmla="*/ 2064903 h 3891357"/>
              <a:gd name="connsiteX33" fmla="*/ 7248 w 9085271"/>
              <a:gd name="connsiteY33" fmla="*/ 1879166 h 3891357"/>
              <a:gd name="connsiteX34" fmla="*/ 35822 w 9085271"/>
              <a:gd name="connsiteY34" fmla="*/ 1662471 h 3891357"/>
              <a:gd name="connsiteX35" fmla="*/ 288235 w 9085271"/>
              <a:gd name="connsiteY35" fmla="*/ 1741053 h 3891357"/>
              <a:gd name="connsiteX0" fmla="*/ 288235 w 9085271"/>
              <a:gd name="connsiteY0" fmla="*/ 1741053 h 3891357"/>
              <a:gd name="connsiteX1" fmla="*/ 1116062 w 9085271"/>
              <a:gd name="connsiteY1" fmla="*/ 1902092 h 3891357"/>
              <a:gd name="connsiteX2" fmla="*/ 1377804 w 9085271"/>
              <a:gd name="connsiteY2" fmla="*/ 1966679 h 3891357"/>
              <a:gd name="connsiteX3" fmla="*/ 1602614 w 9085271"/>
              <a:gd name="connsiteY3" fmla="*/ 1977124 h 3891357"/>
              <a:gd name="connsiteX4" fmla="*/ 1928484 w 9085271"/>
              <a:gd name="connsiteY4" fmla="*/ 1946283 h 3891357"/>
              <a:gd name="connsiteX5" fmla="*/ 3469585 w 9085271"/>
              <a:gd name="connsiteY5" fmla="*/ 1941078 h 3891357"/>
              <a:gd name="connsiteX6" fmla="*/ 5917510 w 9085271"/>
              <a:gd name="connsiteY6" fmla="*/ 1750578 h 3891357"/>
              <a:gd name="connsiteX7" fmla="*/ 7660585 w 9085271"/>
              <a:gd name="connsiteY7" fmla="*/ 1207653 h 3891357"/>
              <a:gd name="connsiteX8" fmla="*/ 8470210 w 9085271"/>
              <a:gd name="connsiteY8" fmla="*/ 293253 h 3891357"/>
              <a:gd name="connsiteX9" fmla="*/ 8994085 w 9085271"/>
              <a:gd name="connsiteY9" fmla="*/ 17028 h 3891357"/>
              <a:gd name="connsiteX10" fmla="*/ 9079810 w 9085271"/>
              <a:gd name="connsiteY10" fmla="*/ 702828 h 3891357"/>
              <a:gd name="connsiteX11" fmla="*/ 9079810 w 9085271"/>
              <a:gd name="connsiteY11" fmla="*/ 2798328 h 3891357"/>
              <a:gd name="connsiteX12" fmla="*/ 9079810 w 9085271"/>
              <a:gd name="connsiteY12" fmla="*/ 3484128 h 3891357"/>
              <a:gd name="connsiteX13" fmla="*/ 9003610 w 9085271"/>
              <a:gd name="connsiteY13" fmla="*/ 3827028 h 3891357"/>
              <a:gd name="connsiteX14" fmla="*/ 8203510 w 9085271"/>
              <a:gd name="connsiteY14" fmla="*/ 3846078 h 3891357"/>
              <a:gd name="connsiteX15" fmla="*/ 7041460 w 9085271"/>
              <a:gd name="connsiteY15" fmla="*/ 3798453 h 3891357"/>
              <a:gd name="connsiteX16" fmla="*/ 7251010 w 9085271"/>
              <a:gd name="connsiteY16" fmla="*/ 2541153 h 3891357"/>
              <a:gd name="connsiteX17" fmla="*/ 7260535 w 9085271"/>
              <a:gd name="connsiteY17" fmla="*/ 2312553 h 3891357"/>
              <a:gd name="connsiteX18" fmla="*/ 6841435 w 9085271"/>
              <a:gd name="connsiteY18" fmla="*/ 2198253 h 3891357"/>
              <a:gd name="connsiteX19" fmla="*/ 5641285 w 9085271"/>
              <a:gd name="connsiteY19" fmla="*/ 2274453 h 3891357"/>
              <a:gd name="connsiteX20" fmla="*/ 4774510 w 9085271"/>
              <a:gd name="connsiteY20" fmla="*/ 2322078 h 3891357"/>
              <a:gd name="connsiteX21" fmla="*/ 4155385 w 9085271"/>
              <a:gd name="connsiteY21" fmla="*/ 2817378 h 3891357"/>
              <a:gd name="connsiteX22" fmla="*/ 3193360 w 9085271"/>
              <a:gd name="connsiteY22" fmla="*/ 3693678 h 3891357"/>
              <a:gd name="connsiteX23" fmla="*/ 3014766 w 9085271"/>
              <a:gd name="connsiteY23" fmla="*/ 3874655 h 3891357"/>
              <a:gd name="connsiteX24" fmla="*/ 2612335 w 9085271"/>
              <a:gd name="connsiteY24" fmla="*/ 3862746 h 3891357"/>
              <a:gd name="connsiteX25" fmla="*/ 2859986 w 9085271"/>
              <a:gd name="connsiteY25" fmla="*/ 3607953 h 3891357"/>
              <a:gd name="connsiteX26" fmla="*/ 3669610 w 9085271"/>
              <a:gd name="connsiteY26" fmla="*/ 2865003 h 3891357"/>
              <a:gd name="connsiteX27" fmla="*/ 4002985 w 9085271"/>
              <a:gd name="connsiteY27" fmla="*/ 2474478 h 3891357"/>
              <a:gd name="connsiteX28" fmla="*/ 2659960 w 9085271"/>
              <a:gd name="connsiteY28" fmla="*/ 2341128 h 3891357"/>
              <a:gd name="connsiteX29" fmla="*/ 907360 w 9085271"/>
              <a:gd name="connsiteY29" fmla="*/ 2226828 h 3891357"/>
              <a:gd name="connsiteX30" fmla="*/ 35823 w 9085271"/>
              <a:gd name="connsiteY30" fmla="*/ 2698315 h 3891357"/>
              <a:gd name="connsiteX31" fmla="*/ 31060 w 9085271"/>
              <a:gd name="connsiteY31" fmla="*/ 2464953 h 3891357"/>
              <a:gd name="connsiteX32" fmla="*/ 602560 w 9085271"/>
              <a:gd name="connsiteY32" fmla="*/ 2064903 h 3891357"/>
              <a:gd name="connsiteX33" fmla="*/ 7248 w 9085271"/>
              <a:gd name="connsiteY33" fmla="*/ 1879166 h 3891357"/>
              <a:gd name="connsiteX34" fmla="*/ 35822 w 9085271"/>
              <a:gd name="connsiteY34" fmla="*/ 1662471 h 3891357"/>
              <a:gd name="connsiteX35" fmla="*/ 288235 w 9085271"/>
              <a:gd name="connsiteY35" fmla="*/ 1741053 h 3891357"/>
              <a:gd name="connsiteX0" fmla="*/ 288235 w 9085271"/>
              <a:gd name="connsiteY0" fmla="*/ 1741053 h 3891357"/>
              <a:gd name="connsiteX1" fmla="*/ 1116062 w 9085271"/>
              <a:gd name="connsiteY1" fmla="*/ 1902092 h 3891357"/>
              <a:gd name="connsiteX2" fmla="*/ 1377804 w 9085271"/>
              <a:gd name="connsiteY2" fmla="*/ 1966679 h 3891357"/>
              <a:gd name="connsiteX3" fmla="*/ 1626408 w 9085271"/>
              <a:gd name="connsiteY3" fmla="*/ 2000919 h 3891357"/>
              <a:gd name="connsiteX4" fmla="*/ 1928484 w 9085271"/>
              <a:gd name="connsiteY4" fmla="*/ 1946283 h 3891357"/>
              <a:gd name="connsiteX5" fmla="*/ 3469585 w 9085271"/>
              <a:gd name="connsiteY5" fmla="*/ 1941078 h 3891357"/>
              <a:gd name="connsiteX6" fmla="*/ 5917510 w 9085271"/>
              <a:gd name="connsiteY6" fmla="*/ 1750578 h 3891357"/>
              <a:gd name="connsiteX7" fmla="*/ 7660585 w 9085271"/>
              <a:gd name="connsiteY7" fmla="*/ 1207653 h 3891357"/>
              <a:gd name="connsiteX8" fmla="*/ 8470210 w 9085271"/>
              <a:gd name="connsiteY8" fmla="*/ 293253 h 3891357"/>
              <a:gd name="connsiteX9" fmla="*/ 8994085 w 9085271"/>
              <a:gd name="connsiteY9" fmla="*/ 17028 h 3891357"/>
              <a:gd name="connsiteX10" fmla="*/ 9079810 w 9085271"/>
              <a:gd name="connsiteY10" fmla="*/ 702828 h 3891357"/>
              <a:gd name="connsiteX11" fmla="*/ 9079810 w 9085271"/>
              <a:gd name="connsiteY11" fmla="*/ 2798328 h 3891357"/>
              <a:gd name="connsiteX12" fmla="*/ 9079810 w 9085271"/>
              <a:gd name="connsiteY12" fmla="*/ 3484128 h 3891357"/>
              <a:gd name="connsiteX13" fmla="*/ 9003610 w 9085271"/>
              <a:gd name="connsiteY13" fmla="*/ 3827028 h 3891357"/>
              <a:gd name="connsiteX14" fmla="*/ 8203510 w 9085271"/>
              <a:gd name="connsiteY14" fmla="*/ 3846078 h 3891357"/>
              <a:gd name="connsiteX15" fmla="*/ 7041460 w 9085271"/>
              <a:gd name="connsiteY15" fmla="*/ 3798453 h 3891357"/>
              <a:gd name="connsiteX16" fmla="*/ 7251010 w 9085271"/>
              <a:gd name="connsiteY16" fmla="*/ 2541153 h 3891357"/>
              <a:gd name="connsiteX17" fmla="*/ 7260535 w 9085271"/>
              <a:gd name="connsiteY17" fmla="*/ 2312553 h 3891357"/>
              <a:gd name="connsiteX18" fmla="*/ 6841435 w 9085271"/>
              <a:gd name="connsiteY18" fmla="*/ 2198253 h 3891357"/>
              <a:gd name="connsiteX19" fmla="*/ 5641285 w 9085271"/>
              <a:gd name="connsiteY19" fmla="*/ 2274453 h 3891357"/>
              <a:gd name="connsiteX20" fmla="*/ 4774510 w 9085271"/>
              <a:gd name="connsiteY20" fmla="*/ 2322078 h 3891357"/>
              <a:gd name="connsiteX21" fmla="*/ 4155385 w 9085271"/>
              <a:gd name="connsiteY21" fmla="*/ 2817378 h 3891357"/>
              <a:gd name="connsiteX22" fmla="*/ 3193360 w 9085271"/>
              <a:gd name="connsiteY22" fmla="*/ 3693678 h 3891357"/>
              <a:gd name="connsiteX23" fmla="*/ 3014766 w 9085271"/>
              <a:gd name="connsiteY23" fmla="*/ 3874655 h 3891357"/>
              <a:gd name="connsiteX24" fmla="*/ 2612335 w 9085271"/>
              <a:gd name="connsiteY24" fmla="*/ 3862746 h 3891357"/>
              <a:gd name="connsiteX25" fmla="*/ 2859986 w 9085271"/>
              <a:gd name="connsiteY25" fmla="*/ 3607953 h 3891357"/>
              <a:gd name="connsiteX26" fmla="*/ 3669610 w 9085271"/>
              <a:gd name="connsiteY26" fmla="*/ 2865003 h 3891357"/>
              <a:gd name="connsiteX27" fmla="*/ 4002985 w 9085271"/>
              <a:gd name="connsiteY27" fmla="*/ 2474478 h 3891357"/>
              <a:gd name="connsiteX28" fmla="*/ 2659960 w 9085271"/>
              <a:gd name="connsiteY28" fmla="*/ 2341128 h 3891357"/>
              <a:gd name="connsiteX29" fmla="*/ 907360 w 9085271"/>
              <a:gd name="connsiteY29" fmla="*/ 2226828 h 3891357"/>
              <a:gd name="connsiteX30" fmla="*/ 35823 w 9085271"/>
              <a:gd name="connsiteY30" fmla="*/ 2698315 h 3891357"/>
              <a:gd name="connsiteX31" fmla="*/ 31060 w 9085271"/>
              <a:gd name="connsiteY31" fmla="*/ 2464953 h 3891357"/>
              <a:gd name="connsiteX32" fmla="*/ 602560 w 9085271"/>
              <a:gd name="connsiteY32" fmla="*/ 2064903 h 3891357"/>
              <a:gd name="connsiteX33" fmla="*/ 7248 w 9085271"/>
              <a:gd name="connsiteY33" fmla="*/ 1879166 h 3891357"/>
              <a:gd name="connsiteX34" fmla="*/ 35822 w 9085271"/>
              <a:gd name="connsiteY34" fmla="*/ 1662471 h 3891357"/>
              <a:gd name="connsiteX35" fmla="*/ 288235 w 9085271"/>
              <a:gd name="connsiteY35" fmla="*/ 1741053 h 3891357"/>
              <a:gd name="connsiteX0" fmla="*/ 288235 w 9085271"/>
              <a:gd name="connsiteY0" fmla="*/ 1741053 h 3891357"/>
              <a:gd name="connsiteX1" fmla="*/ 1116062 w 9085271"/>
              <a:gd name="connsiteY1" fmla="*/ 1902092 h 3891357"/>
              <a:gd name="connsiteX2" fmla="*/ 1377804 w 9085271"/>
              <a:gd name="connsiteY2" fmla="*/ 1966679 h 3891357"/>
              <a:gd name="connsiteX3" fmla="*/ 1626408 w 9085271"/>
              <a:gd name="connsiteY3" fmla="*/ 2000919 h 3891357"/>
              <a:gd name="connsiteX4" fmla="*/ 1938682 w 9085271"/>
              <a:gd name="connsiteY4" fmla="*/ 1956481 h 3891357"/>
              <a:gd name="connsiteX5" fmla="*/ 3469585 w 9085271"/>
              <a:gd name="connsiteY5" fmla="*/ 1941078 h 3891357"/>
              <a:gd name="connsiteX6" fmla="*/ 5917510 w 9085271"/>
              <a:gd name="connsiteY6" fmla="*/ 1750578 h 3891357"/>
              <a:gd name="connsiteX7" fmla="*/ 7660585 w 9085271"/>
              <a:gd name="connsiteY7" fmla="*/ 1207653 h 3891357"/>
              <a:gd name="connsiteX8" fmla="*/ 8470210 w 9085271"/>
              <a:gd name="connsiteY8" fmla="*/ 293253 h 3891357"/>
              <a:gd name="connsiteX9" fmla="*/ 8994085 w 9085271"/>
              <a:gd name="connsiteY9" fmla="*/ 17028 h 3891357"/>
              <a:gd name="connsiteX10" fmla="*/ 9079810 w 9085271"/>
              <a:gd name="connsiteY10" fmla="*/ 702828 h 3891357"/>
              <a:gd name="connsiteX11" fmla="*/ 9079810 w 9085271"/>
              <a:gd name="connsiteY11" fmla="*/ 2798328 h 3891357"/>
              <a:gd name="connsiteX12" fmla="*/ 9079810 w 9085271"/>
              <a:gd name="connsiteY12" fmla="*/ 3484128 h 3891357"/>
              <a:gd name="connsiteX13" fmla="*/ 9003610 w 9085271"/>
              <a:gd name="connsiteY13" fmla="*/ 3827028 h 3891357"/>
              <a:gd name="connsiteX14" fmla="*/ 8203510 w 9085271"/>
              <a:gd name="connsiteY14" fmla="*/ 3846078 h 3891357"/>
              <a:gd name="connsiteX15" fmla="*/ 7041460 w 9085271"/>
              <a:gd name="connsiteY15" fmla="*/ 3798453 h 3891357"/>
              <a:gd name="connsiteX16" fmla="*/ 7251010 w 9085271"/>
              <a:gd name="connsiteY16" fmla="*/ 2541153 h 3891357"/>
              <a:gd name="connsiteX17" fmla="*/ 7260535 w 9085271"/>
              <a:gd name="connsiteY17" fmla="*/ 2312553 h 3891357"/>
              <a:gd name="connsiteX18" fmla="*/ 6841435 w 9085271"/>
              <a:gd name="connsiteY18" fmla="*/ 2198253 h 3891357"/>
              <a:gd name="connsiteX19" fmla="*/ 5641285 w 9085271"/>
              <a:gd name="connsiteY19" fmla="*/ 2274453 h 3891357"/>
              <a:gd name="connsiteX20" fmla="*/ 4774510 w 9085271"/>
              <a:gd name="connsiteY20" fmla="*/ 2322078 h 3891357"/>
              <a:gd name="connsiteX21" fmla="*/ 4155385 w 9085271"/>
              <a:gd name="connsiteY21" fmla="*/ 2817378 h 3891357"/>
              <a:gd name="connsiteX22" fmla="*/ 3193360 w 9085271"/>
              <a:gd name="connsiteY22" fmla="*/ 3693678 h 3891357"/>
              <a:gd name="connsiteX23" fmla="*/ 3014766 w 9085271"/>
              <a:gd name="connsiteY23" fmla="*/ 3874655 h 3891357"/>
              <a:gd name="connsiteX24" fmla="*/ 2612335 w 9085271"/>
              <a:gd name="connsiteY24" fmla="*/ 3862746 h 3891357"/>
              <a:gd name="connsiteX25" fmla="*/ 2859986 w 9085271"/>
              <a:gd name="connsiteY25" fmla="*/ 3607953 h 3891357"/>
              <a:gd name="connsiteX26" fmla="*/ 3669610 w 9085271"/>
              <a:gd name="connsiteY26" fmla="*/ 2865003 h 3891357"/>
              <a:gd name="connsiteX27" fmla="*/ 4002985 w 9085271"/>
              <a:gd name="connsiteY27" fmla="*/ 2474478 h 3891357"/>
              <a:gd name="connsiteX28" fmla="*/ 2659960 w 9085271"/>
              <a:gd name="connsiteY28" fmla="*/ 2341128 h 3891357"/>
              <a:gd name="connsiteX29" fmla="*/ 907360 w 9085271"/>
              <a:gd name="connsiteY29" fmla="*/ 2226828 h 3891357"/>
              <a:gd name="connsiteX30" fmla="*/ 35823 w 9085271"/>
              <a:gd name="connsiteY30" fmla="*/ 2698315 h 3891357"/>
              <a:gd name="connsiteX31" fmla="*/ 31060 w 9085271"/>
              <a:gd name="connsiteY31" fmla="*/ 2464953 h 3891357"/>
              <a:gd name="connsiteX32" fmla="*/ 602560 w 9085271"/>
              <a:gd name="connsiteY32" fmla="*/ 2064903 h 3891357"/>
              <a:gd name="connsiteX33" fmla="*/ 7248 w 9085271"/>
              <a:gd name="connsiteY33" fmla="*/ 1879166 h 3891357"/>
              <a:gd name="connsiteX34" fmla="*/ 35822 w 9085271"/>
              <a:gd name="connsiteY34" fmla="*/ 1662471 h 3891357"/>
              <a:gd name="connsiteX35" fmla="*/ 288235 w 9085271"/>
              <a:gd name="connsiteY35" fmla="*/ 1741053 h 3891357"/>
              <a:gd name="connsiteX0" fmla="*/ 288235 w 9085271"/>
              <a:gd name="connsiteY0" fmla="*/ 1741053 h 3891357"/>
              <a:gd name="connsiteX1" fmla="*/ 1116062 w 9085271"/>
              <a:gd name="connsiteY1" fmla="*/ 1902092 h 3891357"/>
              <a:gd name="connsiteX2" fmla="*/ 1381203 w 9085271"/>
              <a:gd name="connsiteY2" fmla="*/ 1980276 h 3891357"/>
              <a:gd name="connsiteX3" fmla="*/ 1626408 w 9085271"/>
              <a:gd name="connsiteY3" fmla="*/ 2000919 h 3891357"/>
              <a:gd name="connsiteX4" fmla="*/ 1938682 w 9085271"/>
              <a:gd name="connsiteY4" fmla="*/ 1956481 h 3891357"/>
              <a:gd name="connsiteX5" fmla="*/ 3469585 w 9085271"/>
              <a:gd name="connsiteY5" fmla="*/ 1941078 h 3891357"/>
              <a:gd name="connsiteX6" fmla="*/ 5917510 w 9085271"/>
              <a:gd name="connsiteY6" fmla="*/ 1750578 h 3891357"/>
              <a:gd name="connsiteX7" fmla="*/ 7660585 w 9085271"/>
              <a:gd name="connsiteY7" fmla="*/ 1207653 h 3891357"/>
              <a:gd name="connsiteX8" fmla="*/ 8470210 w 9085271"/>
              <a:gd name="connsiteY8" fmla="*/ 293253 h 3891357"/>
              <a:gd name="connsiteX9" fmla="*/ 8994085 w 9085271"/>
              <a:gd name="connsiteY9" fmla="*/ 17028 h 3891357"/>
              <a:gd name="connsiteX10" fmla="*/ 9079810 w 9085271"/>
              <a:gd name="connsiteY10" fmla="*/ 702828 h 3891357"/>
              <a:gd name="connsiteX11" fmla="*/ 9079810 w 9085271"/>
              <a:gd name="connsiteY11" fmla="*/ 2798328 h 3891357"/>
              <a:gd name="connsiteX12" fmla="*/ 9079810 w 9085271"/>
              <a:gd name="connsiteY12" fmla="*/ 3484128 h 3891357"/>
              <a:gd name="connsiteX13" fmla="*/ 9003610 w 9085271"/>
              <a:gd name="connsiteY13" fmla="*/ 3827028 h 3891357"/>
              <a:gd name="connsiteX14" fmla="*/ 8203510 w 9085271"/>
              <a:gd name="connsiteY14" fmla="*/ 3846078 h 3891357"/>
              <a:gd name="connsiteX15" fmla="*/ 7041460 w 9085271"/>
              <a:gd name="connsiteY15" fmla="*/ 3798453 h 3891357"/>
              <a:gd name="connsiteX16" fmla="*/ 7251010 w 9085271"/>
              <a:gd name="connsiteY16" fmla="*/ 2541153 h 3891357"/>
              <a:gd name="connsiteX17" fmla="*/ 7260535 w 9085271"/>
              <a:gd name="connsiteY17" fmla="*/ 2312553 h 3891357"/>
              <a:gd name="connsiteX18" fmla="*/ 6841435 w 9085271"/>
              <a:gd name="connsiteY18" fmla="*/ 2198253 h 3891357"/>
              <a:gd name="connsiteX19" fmla="*/ 5641285 w 9085271"/>
              <a:gd name="connsiteY19" fmla="*/ 2274453 h 3891357"/>
              <a:gd name="connsiteX20" fmla="*/ 4774510 w 9085271"/>
              <a:gd name="connsiteY20" fmla="*/ 2322078 h 3891357"/>
              <a:gd name="connsiteX21" fmla="*/ 4155385 w 9085271"/>
              <a:gd name="connsiteY21" fmla="*/ 2817378 h 3891357"/>
              <a:gd name="connsiteX22" fmla="*/ 3193360 w 9085271"/>
              <a:gd name="connsiteY22" fmla="*/ 3693678 h 3891357"/>
              <a:gd name="connsiteX23" fmla="*/ 3014766 w 9085271"/>
              <a:gd name="connsiteY23" fmla="*/ 3874655 h 3891357"/>
              <a:gd name="connsiteX24" fmla="*/ 2612335 w 9085271"/>
              <a:gd name="connsiteY24" fmla="*/ 3862746 h 3891357"/>
              <a:gd name="connsiteX25" fmla="*/ 2859986 w 9085271"/>
              <a:gd name="connsiteY25" fmla="*/ 3607953 h 3891357"/>
              <a:gd name="connsiteX26" fmla="*/ 3669610 w 9085271"/>
              <a:gd name="connsiteY26" fmla="*/ 2865003 h 3891357"/>
              <a:gd name="connsiteX27" fmla="*/ 4002985 w 9085271"/>
              <a:gd name="connsiteY27" fmla="*/ 2474478 h 3891357"/>
              <a:gd name="connsiteX28" fmla="*/ 2659960 w 9085271"/>
              <a:gd name="connsiteY28" fmla="*/ 2341128 h 3891357"/>
              <a:gd name="connsiteX29" fmla="*/ 907360 w 9085271"/>
              <a:gd name="connsiteY29" fmla="*/ 2226828 h 3891357"/>
              <a:gd name="connsiteX30" fmla="*/ 35823 w 9085271"/>
              <a:gd name="connsiteY30" fmla="*/ 2698315 h 3891357"/>
              <a:gd name="connsiteX31" fmla="*/ 31060 w 9085271"/>
              <a:gd name="connsiteY31" fmla="*/ 2464953 h 3891357"/>
              <a:gd name="connsiteX32" fmla="*/ 602560 w 9085271"/>
              <a:gd name="connsiteY32" fmla="*/ 2064903 h 3891357"/>
              <a:gd name="connsiteX33" fmla="*/ 7248 w 9085271"/>
              <a:gd name="connsiteY33" fmla="*/ 1879166 h 3891357"/>
              <a:gd name="connsiteX34" fmla="*/ 35822 w 9085271"/>
              <a:gd name="connsiteY34" fmla="*/ 1662471 h 3891357"/>
              <a:gd name="connsiteX35" fmla="*/ 288235 w 9085271"/>
              <a:gd name="connsiteY35" fmla="*/ 1741053 h 3891357"/>
              <a:gd name="connsiteX0" fmla="*/ 288235 w 9085271"/>
              <a:gd name="connsiteY0" fmla="*/ 1741053 h 3891357"/>
              <a:gd name="connsiteX1" fmla="*/ 1116062 w 9085271"/>
              <a:gd name="connsiteY1" fmla="*/ 1902092 h 3891357"/>
              <a:gd name="connsiteX2" fmla="*/ 1381203 w 9085271"/>
              <a:gd name="connsiteY2" fmla="*/ 1980276 h 3891357"/>
              <a:gd name="connsiteX3" fmla="*/ 1626408 w 9085271"/>
              <a:gd name="connsiteY3" fmla="*/ 2000919 h 3891357"/>
              <a:gd name="connsiteX4" fmla="*/ 1965876 w 9085271"/>
              <a:gd name="connsiteY4" fmla="*/ 1953082 h 3891357"/>
              <a:gd name="connsiteX5" fmla="*/ 3469585 w 9085271"/>
              <a:gd name="connsiteY5" fmla="*/ 1941078 h 3891357"/>
              <a:gd name="connsiteX6" fmla="*/ 5917510 w 9085271"/>
              <a:gd name="connsiteY6" fmla="*/ 1750578 h 3891357"/>
              <a:gd name="connsiteX7" fmla="*/ 7660585 w 9085271"/>
              <a:gd name="connsiteY7" fmla="*/ 1207653 h 3891357"/>
              <a:gd name="connsiteX8" fmla="*/ 8470210 w 9085271"/>
              <a:gd name="connsiteY8" fmla="*/ 293253 h 3891357"/>
              <a:gd name="connsiteX9" fmla="*/ 8994085 w 9085271"/>
              <a:gd name="connsiteY9" fmla="*/ 17028 h 3891357"/>
              <a:gd name="connsiteX10" fmla="*/ 9079810 w 9085271"/>
              <a:gd name="connsiteY10" fmla="*/ 702828 h 3891357"/>
              <a:gd name="connsiteX11" fmla="*/ 9079810 w 9085271"/>
              <a:gd name="connsiteY11" fmla="*/ 2798328 h 3891357"/>
              <a:gd name="connsiteX12" fmla="*/ 9079810 w 9085271"/>
              <a:gd name="connsiteY12" fmla="*/ 3484128 h 3891357"/>
              <a:gd name="connsiteX13" fmla="*/ 9003610 w 9085271"/>
              <a:gd name="connsiteY13" fmla="*/ 3827028 h 3891357"/>
              <a:gd name="connsiteX14" fmla="*/ 8203510 w 9085271"/>
              <a:gd name="connsiteY14" fmla="*/ 3846078 h 3891357"/>
              <a:gd name="connsiteX15" fmla="*/ 7041460 w 9085271"/>
              <a:gd name="connsiteY15" fmla="*/ 3798453 h 3891357"/>
              <a:gd name="connsiteX16" fmla="*/ 7251010 w 9085271"/>
              <a:gd name="connsiteY16" fmla="*/ 2541153 h 3891357"/>
              <a:gd name="connsiteX17" fmla="*/ 7260535 w 9085271"/>
              <a:gd name="connsiteY17" fmla="*/ 2312553 h 3891357"/>
              <a:gd name="connsiteX18" fmla="*/ 6841435 w 9085271"/>
              <a:gd name="connsiteY18" fmla="*/ 2198253 h 3891357"/>
              <a:gd name="connsiteX19" fmla="*/ 5641285 w 9085271"/>
              <a:gd name="connsiteY19" fmla="*/ 2274453 h 3891357"/>
              <a:gd name="connsiteX20" fmla="*/ 4774510 w 9085271"/>
              <a:gd name="connsiteY20" fmla="*/ 2322078 h 3891357"/>
              <a:gd name="connsiteX21" fmla="*/ 4155385 w 9085271"/>
              <a:gd name="connsiteY21" fmla="*/ 2817378 h 3891357"/>
              <a:gd name="connsiteX22" fmla="*/ 3193360 w 9085271"/>
              <a:gd name="connsiteY22" fmla="*/ 3693678 h 3891357"/>
              <a:gd name="connsiteX23" fmla="*/ 3014766 w 9085271"/>
              <a:gd name="connsiteY23" fmla="*/ 3874655 h 3891357"/>
              <a:gd name="connsiteX24" fmla="*/ 2612335 w 9085271"/>
              <a:gd name="connsiteY24" fmla="*/ 3862746 h 3891357"/>
              <a:gd name="connsiteX25" fmla="*/ 2859986 w 9085271"/>
              <a:gd name="connsiteY25" fmla="*/ 3607953 h 3891357"/>
              <a:gd name="connsiteX26" fmla="*/ 3669610 w 9085271"/>
              <a:gd name="connsiteY26" fmla="*/ 2865003 h 3891357"/>
              <a:gd name="connsiteX27" fmla="*/ 4002985 w 9085271"/>
              <a:gd name="connsiteY27" fmla="*/ 2474478 h 3891357"/>
              <a:gd name="connsiteX28" fmla="*/ 2659960 w 9085271"/>
              <a:gd name="connsiteY28" fmla="*/ 2341128 h 3891357"/>
              <a:gd name="connsiteX29" fmla="*/ 907360 w 9085271"/>
              <a:gd name="connsiteY29" fmla="*/ 2226828 h 3891357"/>
              <a:gd name="connsiteX30" fmla="*/ 35823 w 9085271"/>
              <a:gd name="connsiteY30" fmla="*/ 2698315 h 3891357"/>
              <a:gd name="connsiteX31" fmla="*/ 31060 w 9085271"/>
              <a:gd name="connsiteY31" fmla="*/ 2464953 h 3891357"/>
              <a:gd name="connsiteX32" fmla="*/ 602560 w 9085271"/>
              <a:gd name="connsiteY32" fmla="*/ 2064903 h 3891357"/>
              <a:gd name="connsiteX33" fmla="*/ 7248 w 9085271"/>
              <a:gd name="connsiteY33" fmla="*/ 1879166 h 3891357"/>
              <a:gd name="connsiteX34" fmla="*/ 35822 w 9085271"/>
              <a:gd name="connsiteY34" fmla="*/ 1662471 h 3891357"/>
              <a:gd name="connsiteX35" fmla="*/ 288235 w 9085271"/>
              <a:gd name="connsiteY35" fmla="*/ 1741053 h 3891357"/>
              <a:gd name="connsiteX0" fmla="*/ 288235 w 9085271"/>
              <a:gd name="connsiteY0" fmla="*/ 1741053 h 3891357"/>
              <a:gd name="connsiteX1" fmla="*/ 1116062 w 9085271"/>
              <a:gd name="connsiteY1" fmla="*/ 1902092 h 3891357"/>
              <a:gd name="connsiteX2" fmla="*/ 1381203 w 9085271"/>
              <a:gd name="connsiteY2" fmla="*/ 1980276 h 3891357"/>
              <a:gd name="connsiteX3" fmla="*/ 1626408 w 9085271"/>
              <a:gd name="connsiteY3" fmla="*/ 2000919 h 3891357"/>
              <a:gd name="connsiteX4" fmla="*/ 1965876 w 9085271"/>
              <a:gd name="connsiteY4" fmla="*/ 1953082 h 3891357"/>
              <a:gd name="connsiteX5" fmla="*/ 3469585 w 9085271"/>
              <a:gd name="connsiteY5" fmla="*/ 1941078 h 3891357"/>
              <a:gd name="connsiteX6" fmla="*/ 5917510 w 9085271"/>
              <a:gd name="connsiteY6" fmla="*/ 1750578 h 3891357"/>
              <a:gd name="connsiteX7" fmla="*/ 7660585 w 9085271"/>
              <a:gd name="connsiteY7" fmla="*/ 1207653 h 3891357"/>
              <a:gd name="connsiteX8" fmla="*/ 8470210 w 9085271"/>
              <a:gd name="connsiteY8" fmla="*/ 293253 h 3891357"/>
              <a:gd name="connsiteX9" fmla="*/ 8994085 w 9085271"/>
              <a:gd name="connsiteY9" fmla="*/ 17028 h 3891357"/>
              <a:gd name="connsiteX10" fmla="*/ 9079810 w 9085271"/>
              <a:gd name="connsiteY10" fmla="*/ 702828 h 3891357"/>
              <a:gd name="connsiteX11" fmla="*/ 9079810 w 9085271"/>
              <a:gd name="connsiteY11" fmla="*/ 2798328 h 3891357"/>
              <a:gd name="connsiteX12" fmla="*/ 9079810 w 9085271"/>
              <a:gd name="connsiteY12" fmla="*/ 3484128 h 3891357"/>
              <a:gd name="connsiteX13" fmla="*/ 9003610 w 9085271"/>
              <a:gd name="connsiteY13" fmla="*/ 3827028 h 3891357"/>
              <a:gd name="connsiteX14" fmla="*/ 8203510 w 9085271"/>
              <a:gd name="connsiteY14" fmla="*/ 3846078 h 3891357"/>
              <a:gd name="connsiteX15" fmla="*/ 7041460 w 9085271"/>
              <a:gd name="connsiteY15" fmla="*/ 3798453 h 3891357"/>
              <a:gd name="connsiteX16" fmla="*/ 7251010 w 9085271"/>
              <a:gd name="connsiteY16" fmla="*/ 2541153 h 3891357"/>
              <a:gd name="connsiteX17" fmla="*/ 7260535 w 9085271"/>
              <a:gd name="connsiteY17" fmla="*/ 2312553 h 3891357"/>
              <a:gd name="connsiteX18" fmla="*/ 6841435 w 9085271"/>
              <a:gd name="connsiteY18" fmla="*/ 2198253 h 3891357"/>
              <a:gd name="connsiteX19" fmla="*/ 5641285 w 9085271"/>
              <a:gd name="connsiteY19" fmla="*/ 2274453 h 3891357"/>
              <a:gd name="connsiteX20" fmla="*/ 4774510 w 9085271"/>
              <a:gd name="connsiteY20" fmla="*/ 2322078 h 3891357"/>
              <a:gd name="connsiteX21" fmla="*/ 4155385 w 9085271"/>
              <a:gd name="connsiteY21" fmla="*/ 2817378 h 3891357"/>
              <a:gd name="connsiteX22" fmla="*/ 3193360 w 9085271"/>
              <a:gd name="connsiteY22" fmla="*/ 3693678 h 3891357"/>
              <a:gd name="connsiteX23" fmla="*/ 3014766 w 9085271"/>
              <a:gd name="connsiteY23" fmla="*/ 3874655 h 3891357"/>
              <a:gd name="connsiteX24" fmla="*/ 2612335 w 9085271"/>
              <a:gd name="connsiteY24" fmla="*/ 3862746 h 3891357"/>
              <a:gd name="connsiteX25" fmla="*/ 2859986 w 9085271"/>
              <a:gd name="connsiteY25" fmla="*/ 3607953 h 3891357"/>
              <a:gd name="connsiteX26" fmla="*/ 3669610 w 9085271"/>
              <a:gd name="connsiteY26" fmla="*/ 2865003 h 3891357"/>
              <a:gd name="connsiteX27" fmla="*/ 4002985 w 9085271"/>
              <a:gd name="connsiteY27" fmla="*/ 2474478 h 3891357"/>
              <a:gd name="connsiteX28" fmla="*/ 2659960 w 9085271"/>
              <a:gd name="connsiteY28" fmla="*/ 2341128 h 3891357"/>
              <a:gd name="connsiteX29" fmla="*/ 907360 w 9085271"/>
              <a:gd name="connsiteY29" fmla="*/ 2226828 h 3891357"/>
              <a:gd name="connsiteX30" fmla="*/ 35823 w 9085271"/>
              <a:gd name="connsiteY30" fmla="*/ 2698315 h 3891357"/>
              <a:gd name="connsiteX31" fmla="*/ 31060 w 9085271"/>
              <a:gd name="connsiteY31" fmla="*/ 2464953 h 3891357"/>
              <a:gd name="connsiteX32" fmla="*/ 602560 w 9085271"/>
              <a:gd name="connsiteY32" fmla="*/ 2064903 h 3891357"/>
              <a:gd name="connsiteX33" fmla="*/ 7248 w 9085271"/>
              <a:gd name="connsiteY33" fmla="*/ 1879166 h 3891357"/>
              <a:gd name="connsiteX34" fmla="*/ 35822 w 9085271"/>
              <a:gd name="connsiteY34" fmla="*/ 1662471 h 3891357"/>
              <a:gd name="connsiteX35" fmla="*/ 288235 w 9085271"/>
              <a:gd name="connsiteY35" fmla="*/ 1741053 h 3891357"/>
              <a:gd name="connsiteX0" fmla="*/ 288235 w 9085271"/>
              <a:gd name="connsiteY0" fmla="*/ 1741053 h 3891357"/>
              <a:gd name="connsiteX1" fmla="*/ 1116062 w 9085271"/>
              <a:gd name="connsiteY1" fmla="*/ 1902092 h 3891357"/>
              <a:gd name="connsiteX2" fmla="*/ 1330214 w 9085271"/>
              <a:gd name="connsiteY2" fmla="*/ 1973477 h 3891357"/>
              <a:gd name="connsiteX3" fmla="*/ 1626408 w 9085271"/>
              <a:gd name="connsiteY3" fmla="*/ 2000919 h 3891357"/>
              <a:gd name="connsiteX4" fmla="*/ 1965876 w 9085271"/>
              <a:gd name="connsiteY4" fmla="*/ 1953082 h 3891357"/>
              <a:gd name="connsiteX5" fmla="*/ 3469585 w 9085271"/>
              <a:gd name="connsiteY5" fmla="*/ 1941078 h 3891357"/>
              <a:gd name="connsiteX6" fmla="*/ 5917510 w 9085271"/>
              <a:gd name="connsiteY6" fmla="*/ 1750578 h 3891357"/>
              <a:gd name="connsiteX7" fmla="*/ 7660585 w 9085271"/>
              <a:gd name="connsiteY7" fmla="*/ 1207653 h 3891357"/>
              <a:gd name="connsiteX8" fmla="*/ 8470210 w 9085271"/>
              <a:gd name="connsiteY8" fmla="*/ 293253 h 3891357"/>
              <a:gd name="connsiteX9" fmla="*/ 8994085 w 9085271"/>
              <a:gd name="connsiteY9" fmla="*/ 17028 h 3891357"/>
              <a:gd name="connsiteX10" fmla="*/ 9079810 w 9085271"/>
              <a:gd name="connsiteY10" fmla="*/ 702828 h 3891357"/>
              <a:gd name="connsiteX11" fmla="*/ 9079810 w 9085271"/>
              <a:gd name="connsiteY11" fmla="*/ 2798328 h 3891357"/>
              <a:gd name="connsiteX12" fmla="*/ 9079810 w 9085271"/>
              <a:gd name="connsiteY12" fmla="*/ 3484128 h 3891357"/>
              <a:gd name="connsiteX13" fmla="*/ 9003610 w 9085271"/>
              <a:gd name="connsiteY13" fmla="*/ 3827028 h 3891357"/>
              <a:gd name="connsiteX14" fmla="*/ 8203510 w 9085271"/>
              <a:gd name="connsiteY14" fmla="*/ 3846078 h 3891357"/>
              <a:gd name="connsiteX15" fmla="*/ 7041460 w 9085271"/>
              <a:gd name="connsiteY15" fmla="*/ 3798453 h 3891357"/>
              <a:gd name="connsiteX16" fmla="*/ 7251010 w 9085271"/>
              <a:gd name="connsiteY16" fmla="*/ 2541153 h 3891357"/>
              <a:gd name="connsiteX17" fmla="*/ 7260535 w 9085271"/>
              <a:gd name="connsiteY17" fmla="*/ 2312553 h 3891357"/>
              <a:gd name="connsiteX18" fmla="*/ 6841435 w 9085271"/>
              <a:gd name="connsiteY18" fmla="*/ 2198253 h 3891357"/>
              <a:gd name="connsiteX19" fmla="*/ 5641285 w 9085271"/>
              <a:gd name="connsiteY19" fmla="*/ 2274453 h 3891357"/>
              <a:gd name="connsiteX20" fmla="*/ 4774510 w 9085271"/>
              <a:gd name="connsiteY20" fmla="*/ 2322078 h 3891357"/>
              <a:gd name="connsiteX21" fmla="*/ 4155385 w 9085271"/>
              <a:gd name="connsiteY21" fmla="*/ 2817378 h 3891357"/>
              <a:gd name="connsiteX22" fmla="*/ 3193360 w 9085271"/>
              <a:gd name="connsiteY22" fmla="*/ 3693678 h 3891357"/>
              <a:gd name="connsiteX23" fmla="*/ 3014766 w 9085271"/>
              <a:gd name="connsiteY23" fmla="*/ 3874655 h 3891357"/>
              <a:gd name="connsiteX24" fmla="*/ 2612335 w 9085271"/>
              <a:gd name="connsiteY24" fmla="*/ 3862746 h 3891357"/>
              <a:gd name="connsiteX25" fmla="*/ 2859986 w 9085271"/>
              <a:gd name="connsiteY25" fmla="*/ 3607953 h 3891357"/>
              <a:gd name="connsiteX26" fmla="*/ 3669610 w 9085271"/>
              <a:gd name="connsiteY26" fmla="*/ 2865003 h 3891357"/>
              <a:gd name="connsiteX27" fmla="*/ 4002985 w 9085271"/>
              <a:gd name="connsiteY27" fmla="*/ 2474478 h 3891357"/>
              <a:gd name="connsiteX28" fmla="*/ 2659960 w 9085271"/>
              <a:gd name="connsiteY28" fmla="*/ 2341128 h 3891357"/>
              <a:gd name="connsiteX29" fmla="*/ 907360 w 9085271"/>
              <a:gd name="connsiteY29" fmla="*/ 2226828 h 3891357"/>
              <a:gd name="connsiteX30" fmla="*/ 35823 w 9085271"/>
              <a:gd name="connsiteY30" fmla="*/ 2698315 h 3891357"/>
              <a:gd name="connsiteX31" fmla="*/ 31060 w 9085271"/>
              <a:gd name="connsiteY31" fmla="*/ 2464953 h 3891357"/>
              <a:gd name="connsiteX32" fmla="*/ 602560 w 9085271"/>
              <a:gd name="connsiteY32" fmla="*/ 2064903 h 3891357"/>
              <a:gd name="connsiteX33" fmla="*/ 7248 w 9085271"/>
              <a:gd name="connsiteY33" fmla="*/ 1879166 h 3891357"/>
              <a:gd name="connsiteX34" fmla="*/ 35822 w 9085271"/>
              <a:gd name="connsiteY34" fmla="*/ 1662471 h 3891357"/>
              <a:gd name="connsiteX35" fmla="*/ 288235 w 9085271"/>
              <a:gd name="connsiteY35" fmla="*/ 1741053 h 3891357"/>
              <a:gd name="connsiteX0" fmla="*/ 288235 w 9085271"/>
              <a:gd name="connsiteY0" fmla="*/ 1741053 h 3891357"/>
              <a:gd name="connsiteX1" fmla="*/ 1116062 w 9085271"/>
              <a:gd name="connsiteY1" fmla="*/ 1902092 h 3891357"/>
              <a:gd name="connsiteX2" fmla="*/ 1330214 w 9085271"/>
              <a:gd name="connsiteY2" fmla="*/ 1973477 h 3891357"/>
              <a:gd name="connsiteX3" fmla="*/ 1626408 w 9085271"/>
              <a:gd name="connsiteY3" fmla="*/ 2000919 h 3891357"/>
              <a:gd name="connsiteX4" fmla="*/ 1948879 w 9085271"/>
              <a:gd name="connsiteY4" fmla="*/ 1932686 h 3891357"/>
              <a:gd name="connsiteX5" fmla="*/ 3469585 w 9085271"/>
              <a:gd name="connsiteY5" fmla="*/ 1941078 h 3891357"/>
              <a:gd name="connsiteX6" fmla="*/ 5917510 w 9085271"/>
              <a:gd name="connsiteY6" fmla="*/ 1750578 h 3891357"/>
              <a:gd name="connsiteX7" fmla="*/ 7660585 w 9085271"/>
              <a:gd name="connsiteY7" fmla="*/ 1207653 h 3891357"/>
              <a:gd name="connsiteX8" fmla="*/ 8470210 w 9085271"/>
              <a:gd name="connsiteY8" fmla="*/ 293253 h 3891357"/>
              <a:gd name="connsiteX9" fmla="*/ 8994085 w 9085271"/>
              <a:gd name="connsiteY9" fmla="*/ 17028 h 3891357"/>
              <a:gd name="connsiteX10" fmla="*/ 9079810 w 9085271"/>
              <a:gd name="connsiteY10" fmla="*/ 702828 h 3891357"/>
              <a:gd name="connsiteX11" fmla="*/ 9079810 w 9085271"/>
              <a:gd name="connsiteY11" fmla="*/ 2798328 h 3891357"/>
              <a:gd name="connsiteX12" fmla="*/ 9079810 w 9085271"/>
              <a:gd name="connsiteY12" fmla="*/ 3484128 h 3891357"/>
              <a:gd name="connsiteX13" fmla="*/ 9003610 w 9085271"/>
              <a:gd name="connsiteY13" fmla="*/ 3827028 h 3891357"/>
              <a:gd name="connsiteX14" fmla="*/ 8203510 w 9085271"/>
              <a:gd name="connsiteY14" fmla="*/ 3846078 h 3891357"/>
              <a:gd name="connsiteX15" fmla="*/ 7041460 w 9085271"/>
              <a:gd name="connsiteY15" fmla="*/ 3798453 h 3891357"/>
              <a:gd name="connsiteX16" fmla="*/ 7251010 w 9085271"/>
              <a:gd name="connsiteY16" fmla="*/ 2541153 h 3891357"/>
              <a:gd name="connsiteX17" fmla="*/ 7260535 w 9085271"/>
              <a:gd name="connsiteY17" fmla="*/ 2312553 h 3891357"/>
              <a:gd name="connsiteX18" fmla="*/ 6841435 w 9085271"/>
              <a:gd name="connsiteY18" fmla="*/ 2198253 h 3891357"/>
              <a:gd name="connsiteX19" fmla="*/ 5641285 w 9085271"/>
              <a:gd name="connsiteY19" fmla="*/ 2274453 h 3891357"/>
              <a:gd name="connsiteX20" fmla="*/ 4774510 w 9085271"/>
              <a:gd name="connsiteY20" fmla="*/ 2322078 h 3891357"/>
              <a:gd name="connsiteX21" fmla="*/ 4155385 w 9085271"/>
              <a:gd name="connsiteY21" fmla="*/ 2817378 h 3891357"/>
              <a:gd name="connsiteX22" fmla="*/ 3193360 w 9085271"/>
              <a:gd name="connsiteY22" fmla="*/ 3693678 h 3891357"/>
              <a:gd name="connsiteX23" fmla="*/ 3014766 w 9085271"/>
              <a:gd name="connsiteY23" fmla="*/ 3874655 h 3891357"/>
              <a:gd name="connsiteX24" fmla="*/ 2612335 w 9085271"/>
              <a:gd name="connsiteY24" fmla="*/ 3862746 h 3891357"/>
              <a:gd name="connsiteX25" fmla="*/ 2859986 w 9085271"/>
              <a:gd name="connsiteY25" fmla="*/ 3607953 h 3891357"/>
              <a:gd name="connsiteX26" fmla="*/ 3669610 w 9085271"/>
              <a:gd name="connsiteY26" fmla="*/ 2865003 h 3891357"/>
              <a:gd name="connsiteX27" fmla="*/ 4002985 w 9085271"/>
              <a:gd name="connsiteY27" fmla="*/ 2474478 h 3891357"/>
              <a:gd name="connsiteX28" fmla="*/ 2659960 w 9085271"/>
              <a:gd name="connsiteY28" fmla="*/ 2341128 h 3891357"/>
              <a:gd name="connsiteX29" fmla="*/ 907360 w 9085271"/>
              <a:gd name="connsiteY29" fmla="*/ 2226828 h 3891357"/>
              <a:gd name="connsiteX30" fmla="*/ 35823 w 9085271"/>
              <a:gd name="connsiteY30" fmla="*/ 2698315 h 3891357"/>
              <a:gd name="connsiteX31" fmla="*/ 31060 w 9085271"/>
              <a:gd name="connsiteY31" fmla="*/ 2464953 h 3891357"/>
              <a:gd name="connsiteX32" fmla="*/ 602560 w 9085271"/>
              <a:gd name="connsiteY32" fmla="*/ 2064903 h 3891357"/>
              <a:gd name="connsiteX33" fmla="*/ 7248 w 9085271"/>
              <a:gd name="connsiteY33" fmla="*/ 1879166 h 3891357"/>
              <a:gd name="connsiteX34" fmla="*/ 35822 w 9085271"/>
              <a:gd name="connsiteY34" fmla="*/ 1662471 h 3891357"/>
              <a:gd name="connsiteX35" fmla="*/ 288235 w 9085271"/>
              <a:gd name="connsiteY35" fmla="*/ 1741053 h 3891357"/>
              <a:gd name="connsiteX0" fmla="*/ 288235 w 9085271"/>
              <a:gd name="connsiteY0" fmla="*/ 1741053 h 3891357"/>
              <a:gd name="connsiteX1" fmla="*/ 1116062 w 9085271"/>
              <a:gd name="connsiteY1" fmla="*/ 1902092 h 3891357"/>
              <a:gd name="connsiteX2" fmla="*/ 1330214 w 9085271"/>
              <a:gd name="connsiteY2" fmla="*/ 1973477 h 3891357"/>
              <a:gd name="connsiteX3" fmla="*/ 1626408 w 9085271"/>
              <a:gd name="connsiteY3" fmla="*/ 1987322 h 3891357"/>
              <a:gd name="connsiteX4" fmla="*/ 1948879 w 9085271"/>
              <a:gd name="connsiteY4" fmla="*/ 1932686 h 3891357"/>
              <a:gd name="connsiteX5" fmla="*/ 3469585 w 9085271"/>
              <a:gd name="connsiteY5" fmla="*/ 1941078 h 3891357"/>
              <a:gd name="connsiteX6" fmla="*/ 5917510 w 9085271"/>
              <a:gd name="connsiteY6" fmla="*/ 1750578 h 3891357"/>
              <a:gd name="connsiteX7" fmla="*/ 7660585 w 9085271"/>
              <a:gd name="connsiteY7" fmla="*/ 1207653 h 3891357"/>
              <a:gd name="connsiteX8" fmla="*/ 8470210 w 9085271"/>
              <a:gd name="connsiteY8" fmla="*/ 293253 h 3891357"/>
              <a:gd name="connsiteX9" fmla="*/ 8994085 w 9085271"/>
              <a:gd name="connsiteY9" fmla="*/ 17028 h 3891357"/>
              <a:gd name="connsiteX10" fmla="*/ 9079810 w 9085271"/>
              <a:gd name="connsiteY10" fmla="*/ 702828 h 3891357"/>
              <a:gd name="connsiteX11" fmla="*/ 9079810 w 9085271"/>
              <a:gd name="connsiteY11" fmla="*/ 2798328 h 3891357"/>
              <a:gd name="connsiteX12" fmla="*/ 9079810 w 9085271"/>
              <a:gd name="connsiteY12" fmla="*/ 3484128 h 3891357"/>
              <a:gd name="connsiteX13" fmla="*/ 9003610 w 9085271"/>
              <a:gd name="connsiteY13" fmla="*/ 3827028 h 3891357"/>
              <a:gd name="connsiteX14" fmla="*/ 8203510 w 9085271"/>
              <a:gd name="connsiteY14" fmla="*/ 3846078 h 3891357"/>
              <a:gd name="connsiteX15" fmla="*/ 7041460 w 9085271"/>
              <a:gd name="connsiteY15" fmla="*/ 3798453 h 3891357"/>
              <a:gd name="connsiteX16" fmla="*/ 7251010 w 9085271"/>
              <a:gd name="connsiteY16" fmla="*/ 2541153 h 3891357"/>
              <a:gd name="connsiteX17" fmla="*/ 7260535 w 9085271"/>
              <a:gd name="connsiteY17" fmla="*/ 2312553 h 3891357"/>
              <a:gd name="connsiteX18" fmla="*/ 6841435 w 9085271"/>
              <a:gd name="connsiteY18" fmla="*/ 2198253 h 3891357"/>
              <a:gd name="connsiteX19" fmla="*/ 5641285 w 9085271"/>
              <a:gd name="connsiteY19" fmla="*/ 2274453 h 3891357"/>
              <a:gd name="connsiteX20" fmla="*/ 4774510 w 9085271"/>
              <a:gd name="connsiteY20" fmla="*/ 2322078 h 3891357"/>
              <a:gd name="connsiteX21" fmla="*/ 4155385 w 9085271"/>
              <a:gd name="connsiteY21" fmla="*/ 2817378 h 3891357"/>
              <a:gd name="connsiteX22" fmla="*/ 3193360 w 9085271"/>
              <a:gd name="connsiteY22" fmla="*/ 3693678 h 3891357"/>
              <a:gd name="connsiteX23" fmla="*/ 3014766 w 9085271"/>
              <a:gd name="connsiteY23" fmla="*/ 3874655 h 3891357"/>
              <a:gd name="connsiteX24" fmla="*/ 2612335 w 9085271"/>
              <a:gd name="connsiteY24" fmla="*/ 3862746 h 3891357"/>
              <a:gd name="connsiteX25" fmla="*/ 2859986 w 9085271"/>
              <a:gd name="connsiteY25" fmla="*/ 3607953 h 3891357"/>
              <a:gd name="connsiteX26" fmla="*/ 3669610 w 9085271"/>
              <a:gd name="connsiteY26" fmla="*/ 2865003 h 3891357"/>
              <a:gd name="connsiteX27" fmla="*/ 4002985 w 9085271"/>
              <a:gd name="connsiteY27" fmla="*/ 2474478 h 3891357"/>
              <a:gd name="connsiteX28" fmla="*/ 2659960 w 9085271"/>
              <a:gd name="connsiteY28" fmla="*/ 2341128 h 3891357"/>
              <a:gd name="connsiteX29" fmla="*/ 907360 w 9085271"/>
              <a:gd name="connsiteY29" fmla="*/ 2226828 h 3891357"/>
              <a:gd name="connsiteX30" fmla="*/ 35823 w 9085271"/>
              <a:gd name="connsiteY30" fmla="*/ 2698315 h 3891357"/>
              <a:gd name="connsiteX31" fmla="*/ 31060 w 9085271"/>
              <a:gd name="connsiteY31" fmla="*/ 2464953 h 3891357"/>
              <a:gd name="connsiteX32" fmla="*/ 602560 w 9085271"/>
              <a:gd name="connsiteY32" fmla="*/ 2064903 h 3891357"/>
              <a:gd name="connsiteX33" fmla="*/ 7248 w 9085271"/>
              <a:gd name="connsiteY33" fmla="*/ 1879166 h 3891357"/>
              <a:gd name="connsiteX34" fmla="*/ 35822 w 9085271"/>
              <a:gd name="connsiteY34" fmla="*/ 1662471 h 3891357"/>
              <a:gd name="connsiteX35" fmla="*/ 288235 w 9085271"/>
              <a:gd name="connsiteY35" fmla="*/ 1741053 h 3891357"/>
              <a:gd name="connsiteX0" fmla="*/ 288235 w 9085271"/>
              <a:gd name="connsiteY0" fmla="*/ 1741053 h 3891357"/>
              <a:gd name="connsiteX1" fmla="*/ 1116062 w 9085271"/>
              <a:gd name="connsiteY1" fmla="*/ 1902092 h 3891357"/>
              <a:gd name="connsiteX2" fmla="*/ 1320017 w 9085271"/>
              <a:gd name="connsiteY2" fmla="*/ 1987074 h 3891357"/>
              <a:gd name="connsiteX3" fmla="*/ 1626408 w 9085271"/>
              <a:gd name="connsiteY3" fmla="*/ 1987322 h 3891357"/>
              <a:gd name="connsiteX4" fmla="*/ 1948879 w 9085271"/>
              <a:gd name="connsiteY4" fmla="*/ 1932686 h 3891357"/>
              <a:gd name="connsiteX5" fmla="*/ 3469585 w 9085271"/>
              <a:gd name="connsiteY5" fmla="*/ 1941078 h 3891357"/>
              <a:gd name="connsiteX6" fmla="*/ 5917510 w 9085271"/>
              <a:gd name="connsiteY6" fmla="*/ 1750578 h 3891357"/>
              <a:gd name="connsiteX7" fmla="*/ 7660585 w 9085271"/>
              <a:gd name="connsiteY7" fmla="*/ 1207653 h 3891357"/>
              <a:gd name="connsiteX8" fmla="*/ 8470210 w 9085271"/>
              <a:gd name="connsiteY8" fmla="*/ 293253 h 3891357"/>
              <a:gd name="connsiteX9" fmla="*/ 8994085 w 9085271"/>
              <a:gd name="connsiteY9" fmla="*/ 17028 h 3891357"/>
              <a:gd name="connsiteX10" fmla="*/ 9079810 w 9085271"/>
              <a:gd name="connsiteY10" fmla="*/ 702828 h 3891357"/>
              <a:gd name="connsiteX11" fmla="*/ 9079810 w 9085271"/>
              <a:gd name="connsiteY11" fmla="*/ 2798328 h 3891357"/>
              <a:gd name="connsiteX12" fmla="*/ 9079810 w 9085271"/>
              <a:gd name="connsiteY12" fmla="*/ 3484128 h 3891357"/>
              <a:gd name="connsiteX13" fmla="*/ 9003610 w 9085271"/>
              <a:gd name="connsiteY13" fmla="*/ 3827028 h 3891357"/>
              <a:gd name="connsiteX14" fmla="*/ 8203510 w 9085271"/>
              <a:gd name="connsiteY14" fmla="*/ 3846078 h 3891357"/>
              <a:gd name="connsiteX15" fmla="*/ 7041460 w 9085271"/>
              <a:gd name="connsiteY15" fmla="*/ 3798453 h 3891357"/>
              <a:gd name="connsiteX16" fmla="*/ 7251010 w 9085271"/>
              <a:gd name="connsiteY16" fmla="*/ 2541153 h 3891357"/>
              <a:gd name="connsiteX17" fmla="*/ 7260535 w 9085271"/>
              <a:gd name="connsiteY17" fmla="*/ 2312553 h 3891357"/>
              <a:gd name="connsiteX18" fmla="*/ 6841435 w 9085271"/>
              <a:gd name="connsiteY18" fmla="*/ 2198253 h 3891357"/>
              <a:gd name="connsiteX19" fmla="*/ 5641285 w 9085271"/>
              <a:gd name="connsiteY19" fmla="*/ 2274453 h 3891357"/>
              <a:gd name="connsiteX20" fmla="*/ 4774510 w 9085271"/>
              <a:gd name="connsiteY20" fmla="*/ 2322078 h 3891357"/>
              <a:gd name="connsiteX21" fmla="*/ 4155385 w 9085271"/>
              <a:gd name="connsiteY21" fmla="*/ 2817378 h 3891357"/>
              <a:gd name="connsiteX22" fmla="*/ 3193360 w 9085271"/>
              <a:gd name="connsiteY22" fmla="*/ 3693678 h 3891357"/>
              <a:gd name="connsiteX23" fmla="*/ 3014766 w 9085271"/>
              <a:gd name="connsiteY23" fmla="*/ 3874655 h 3891357"/>
              <a:gd name="connsiteX24" fmla="*/ 2612335 w 9085271"/>
              <a:gd name="connsiteY24" fmla="*/ 3862746 h 3891357"/>
              <a:gd name="connsiteX25" fmla="*/ 2859986 w 9085271"/>
              <a:gd name="connsiteY25" fmla="*/ 3607953 h 3891357"/>
              <a:gd name="connsiteX26" fmla="*/ 3669610 w 9085271"/>
              <a:gd name="connsiteY26" fmla="*/ 2865003 h 3891357"/>
              <a:gd name="connsiteX27" fmla="*/ 4002985 w 9085271"/>
              <a:gd name="connsiteY27" fmla="*/ 2474478 h 3891357"/>
              <a:gd name="connsiteX28" fmla="*/ 2659960 w 9085271"/>
              <a:gd name="connsiteY28" fmla="*/ 2341128 h 3891357"/>
              <a:gd name="connsiteX29" fmla="*/ 907360 w 9085271"/>
              <a:gd name="connsiteY29" fmla="*/ 2226828 h 3891357"/>
              <a:gd name="connsiteX30" fmla="*/ 35823 w 9085271"/>
              <a:gd name="connsiteY30" fmla="*/ 2698315 h 3891357"/>
              <a:gd name="connsiteX31" fmla="*/ 31060 w 9085271"/>
              <a:gd name="connsiteY31" fmla="*/ 2464953 h 3891357"/>
              <a:gd name="connsiteX32" fmla="*/ 602560 w 9085271"/>
              <a:gd name="connsiteY32" fmla="*/ 2064903 h 3891357"/>
              <a:gd name="connsiteX33" fmla="*/ 7248 w 9085271"/>
              <a:gd name="connsiteY33" fmla="*/ 1879166 h 3891357"/>
              <a:gd name="connsiteX34" fmla="*/ 35822 w 9085271"/>
              <a:gd name="connsiteY34" fmla="*/ 1662471 h 3891357"/>
              <a:gd name="connsiteX35" fmla="*/ 288235 w 9085271"/>
              <a:gd name="connsiteY35" fmla="*/ 1741053 h 3891357"/>
              <a:gd name="connsiteX0" fmla="*/ 288235 w 9085271"/>
              <a:gd name="connsiteY0" fmla="*/ 1741053 h 3891357"/>
              <a:gd name="connsiteX1" fmla="*/ 1116062 w 9085271"/>
              <a:gd name="connsiteY1" fmla="*/ 1902092 h 3891357"/>
              <a:gd name="connsiteX2" fmla="*/ 1248632 w 9085271"/>
              <a:gd name="connsiteY2" fmla="*/ 1956481 h 3891357"/>
              <a:gd name="connsiteX3" fmla="*/ 1626408 w 9085271"/>
              <a:gd name="connsiteY3" fmla="*/ 1987322 h 3891357"/>
              <a:gd name="connsiteX4" fmla="*/ 1948879 w 9085271"/>
              <a:gd name="connsiteY4" fmla="*/ 1932686 h 3891357"/>
              <a:gd name="connsiteX5" fmla="*/ 3469585 w 9085271"/>
              <a:gd name="connsiteY5" fmla="*/ 1941078 h 3891357"/>
              <a:gd name="connsiteX6" fmla="*/ 5917510 w 9085271"/>
              <a:gd name="connsiteY6" fmla="*/ 1750578 h 3891357"/>
              <a:gd name="connsiteX7" fmla="*/ 7660585 w 9085271"/>
              <a:gd name="connsiteY7" fmla="*/ 1207653 h 3891357"/>
              <a:gd name="connsiteX8" fmla="*/ 8470210 w 9085271"/>
              <a:gd name="connsiteY8" fmla="*/ 293253 h 3891357"/>
              <a:gd name="connsiteX9" fmla="*/ 8994085 w 9085271"/>
              <a:gd name="connsiteY9" fmla="*/ 17028 h 3891357"/>
              <a:gd name="connsiteX10" fmla="*/ 9079810 w 9085271"/>
              <a:gd name="connsiteY10" fmla="*/ 702828 h 3891357"/>
              <a:gd name="connsiteX11" fmla="*/ 9079810 w 9085271"/>
              <a:gd name="connsiteY11" fmla="*/ 2798328 h 3891357"/>
              <a:gd name="connsiteX12" fmla="*/ 9079810 w 9085271"/>
              <a:gd name="connsiteY12" fmla="*/ 3484128 h 3891357"/>
              <a:gd name="connsiteX13" fmla="*/ 9003610 w 9085271"/>
              <a:gd name="connsiteY13" fmla="*/ 3827028 h 3891357"/>
              <a:gd name="connsiteX14" fmla="*/ 8203510 w 9085271"/>
              <a:gd name="connsiteY14" fmla="*/ 3846078 h 3891357"/>
              <a:gd name="connsiteX15" fmla="*/ 7041460 w 9085271"/>
              <a:gd name="connsiteY15" fmla="*/ 3798453 h 3891357"/>
              <a:gd name="connsiteX16" fmla="*/ 7251010 w 9085271"/>
              <a:gd name="connsiteY16" fmla="*/ 2541153 h 3891357"/>
              <a:gd name="connsiteX17" fmla="*/ 7260535 w 9085271"/>
              <a:gd name="connsiteY17" fmla="*/ 2312553 h 3891357"/>
              <a:gd name="connsiteX18" fmla="*/ 6841435 w 9085271"/>
              <a:gd name="connsiteY18" fmla="*/ 2198253 h 3891357"/>
              <a:gd name="connsiteX19" fmla="*/ 5641285 w 9085271"/>
              <a:gd name="connsiteY19" fmla="*/ 2274453 h 3891357"/>
              <a:gd name="connsiteX20" fmla="*/ 4774510 w 9085271"/>
              <a:gd name="connsiteY20" fmla="*/ 2322078 h 3891357"/>
              <a:gd name="connsiteX21" fmla="*/ 4155385 w 9085271"/>
              <a:gd name="connsiteY21" fmla="*/ 2817378 h 3891357"/>
              <a:gd name="connsiteX22" fmla="*/ 3193360 w 9085271"/>
              <a:gd name="connsiteY22" fmla="*/ 3693678 h 3891357"/>
              <a:gd name="connsiteX23" fmla="*/ 3014766 w 9085271"/>
              <a:gd name="connsiteY23" fmla="*/ 3874655 h 3891357"/>
              <a:gd name="connsiteX24" fmla="*/ 2612335 w 9085271"/>
              <a:gd name="connsiteY24" fmla="*/ 3862746 h 3891357"/>
              <a:gd name="connsiteX25" fmla="*/ 2859986 w 9085271"/>
              <a:gd name="connsiteY25" fmla="*/ 3607953 h 3891357"/>
              <a:gd name="connsiteX26" fmla="*/ 3669610 w 9085271"/>
              <a:gd name="connsiteY26" fmla="*/ 2865003 h 3891357"/>
              <a:gd name="connsiteX27" fmla="*/ 4002985 w 9085271"/>
              <a:gd name="connsiteY27" fmla="*/ 2474478 h 3891357"/>
              <a:gd name="connsiteX28" fmla="*/ 2659960 w 9085271"/>
              <a:gd name="connsiteY28" fmla="*/ 2341128 h 3891357"/>
              <a:gd name="connsiteX29" fmla="*/ 907360 w 9085271"/>
              <a:gd name="connsiteY29" fmla="*/ 2226828 h 3891357"/>
              <a:gd name="connsiteX30" fmla="*/ 35823 w 9085271"/>
              <a:gd name="connsiteY30" fmla="*/ 2698315 h 3891357"/>
              <a:gd name="connsiteX31" fmla="*/ 31060 w 9085271"/>
              <a:gd name="connsiteY31" fmla="*/ 2464953 h 3891357"/>
              <a:gd name="connsiteX32" fmla="*/ 602560 w 9085271"/>
              <a:gd name="connsiteY32" fmla="*/ 2064903 h 3891357"/>
              <a:gd name="connsiteX33" fmla="*/ 7248 w 9085271"/>
              <a:gd name="connsiteY33" fmla="*/ 1879166 h 3891357"/>
              <a:gd name="connsiteX34" fmla="*/ 35822 w 9085271"/>
              <a:gd name="connsiteY34" fmla="*/ 1662471 h 3891357"/>
              <a:gd name="connsiteX35" fmla="*/ 288235 w 9085271"/>
              <a:gd name="connsiteY35" fmla="*/ 1741053 h 3891357"/>
              <a:gd name="connsiteX0" fmla="*/ 288235 w 9085271"/>
              <a:gd name="connsiteY0" fmla="*/ 1741053 h 3891357"/>
              <a:gd name="connsiteX1" fmla="*/ 1116062 w 9085271"/>
              <a:gd name="connsiteY1" fmla="*/ 1902092 h 3891357"/>
              <a:gd name="connsiteX2" fmla="*/ 1248632 w 9085271"/>
              <a:gd name="connsiteY2" fmla="*/ 1956481 h 3891357"/>
              <a:gd name="connsiteX3" fmla="*/ 1626408 w 9085271"/>
              <a:gd name="connsiteY3" fmla="*/ 1987322 h 3891357"/>
              <a:gd name="connsiteX4" fmla="*/ 1948879 w 9085271"/>
              <a:gd name="connsiteY4" fmla="*/ 1932686 h 3891357"/>
              <a:gd name="connsiteX5" fmla="*/ 3469585 w 9085271"/>
              <a:gd name="connsiteY5" fmla="*/ 1941078 h 3891357"/>
              <a:gd name="connsiteX6" fmla="*/ 5917510 w 9085271"/>
              <a:gd name="connsiteY6" fmla="*/ 1750578 h 3891357"/>
              <a:gd name="connsiteX7" fmla="*/ 7660585 w 9085271"/>
              <a:gd name="connsiteY7" fmla="*/ 1207653 h 3891357"/>
              <a:gd name="connsiteX8" fmla="*/ 8470210 w 9085271"/>
              <a:gd name="connsiteY8" fmla="*/ 293253 h 3891357"/>
              <a:gd name="connsiteX9" fmla="*/ 8994085 w 9085271"/>
              <a:gd name="connsiteY9" fmla="*/ 17028 h 3891357"/>
              <a:gd name="connsiteX10" fmla="*/ 9079810 w 9085271"/>
              <a:gd name="connsiteY10" fmla="*/ 702828 h 3891357"/>
              <a:gd name="connsiteX11" fmla="*/ 9079810 w 9085271"/>
              <a:gd name="connsiteY11" fmla="*/ 2798328 h 3891357"/>
              <a:gd name="connsiteX12" fmla="*/ 9079810 w 9085271"/>
              <a:gd name="connsiteY12" fmla="*/ 3484128 h 3891357"/>
              <a:gd name="connsiteX13" fmla="*/ 9003610 w 9085271"/>
              <a:gd name="connsiteY13" fmla="*/ 3827028 h 3891357"/>
              <a:gd name="connsiteX14" fmla="*/ 8203510 w 9085271"/>
              <a:gd name="connsiteY14" fmla="*/ 3846078 h 3891357"/>
              <a:gd name="connsiteX15" fmla="*/ 7041460 w 9085271"/>
              <a:gd name="connsiteY15" fmla="*/ 3798453 h 3891357"/>
              <a:gd name="connsiteX16" fmla="*/ 7251010 w 9085271"/>
              <a:gd name="connsiteY16" fmla="*/ 2541153 h 3891357"/>
              <a:gd name="connsiteX17" fmla="*/ 7260535 w 9085271"/>
              <a:gd name="connsiteY17" fmla="*/ 2312553 h 3891357"/>
              <a:gd name="connsiteX18" fmla="*/ 6841435 w 9085271"/>
              <a:gd name="connsiteY18" fmla="*/ 2198253 h 3891357"/>
              <a:gd name="connsiteX19" fmla="*/ 5641285 w 9085271"/>
              <a:gd name="connsiteY19" fmla="*/ 2274453 h 3891357"/>
              <a:gd name="connsiteX20" fmla="*/ 4774510 w 9085271"/>
              <a:gd name="connsiteY20" fmla="*/ 2322078 h 3891357"/>
              <a:gd name="connsiteX21" fmla="*/ 4155385 w 9085271"/>
              <a:gd name="connsiteY21" fmla="*/ 2817378 h 3891357"/>
              <a:gd name="connsiteX22" fmla="*/ 3193360 w 9085271"/>
              <a:gd name="connsiteY22" fmla="*/ 3693678 h 3891357"/>
              <a:gd name="connsiteX23" fmla="*/ 3014766 w 9085271"/>
              <a:gd name="connsiteY23" fmla="*/ 3874655 h 3891357"/>
              <a:gd name="connsiteX24" fmla="*/ 2612335 w 9085271"/>
              <a:gd name="connsiteY24" fmla="*/ 3862746 h 3891357"/>
              <a:gd name="connsiteX25" fmla="*/ 2859986 w 9085271"/>
              <a:gd name="connsiteY25" fmla="*/ 3607953 h 3891357"/>
              <a:gd name="connsiteX26" fmla="*/ 3669610 w 9085271"/>
              <a:gd name="connsiteY26" fmla="*/ 2865003 h 3891357"/>
              <a:gd name="connsiteX27" fmla="*/ 4002985 w 9085271"/>
              <a:gd name="connsiteY27" fmla="*/ 2474478 h 3891357"/>
              <a:gd name="connsiteX28" fmla="*/ 2659960 w 9085271"/>
              <a:gd name="connsiteY28" fmla="*/ 2341128 h 3891357"/>
              <a:gd name="connsiteX29" fmla="*/ 907360 w 9085271"/>
              <a:gd name="connsiteY29" fmla="*/ 2226828 h 3891357"/>
              <a:gd name="connsiteX30" fmla="*/ 35823 w 9085271"/>
              <a:gd name="connsiteY30" fmla="*/ 2698315 h 3891357"/>
              <a:gd name="connsiteX31" fmla="*/ 31060 w 9085271"/>
              <a:gd name="connsiteY31" fmla="*/ 2464953 h 3891357"/>
              <a:gd name="connsiteX32" fmla="*/ 602560 w 9085271"/>
              <a:gd name="connsiteY32" fmla="*/ 2064903 h 3891357"/>
              <a:gd name="connsiteX33" fmla="*/ 7248 w 9085271"/>
              <a:gd name="connsiteY33" fmla="*/ 1879166 h 3891357"/>
              <a:gd name="connsiteX34" fmla="*/ 35822 w 9085271"/>
              <a:gd name="connsiteY34" fmla="*/ 1662471 h 3891357"/>
              <a:gd name="connsiteX35" fmla="*/ 288235 w 9085271"/>
              <a:gd name="connsiteY35" fmla="*/ 1741053 h 3891357"/>
              <a:gd name="connsiteX0" fmla="*/ 288235 w 9085271"/>
              <a:gd name="connsiteY0" fmla="*/ 1741053 h 3891357"/>
              <a:gd name="connsiteX1" fmla="*/ 1116062 w 9085271"/>
              <a:gd name="connsiteY1" fmla="*/ 1902092 h 3891357"/>
              <a:gd name="connsiteX2" fmla="*/ 1248632 w 9085271"/>
              <a:gd name="connsiteY2" fmla="*/ 1956481 h 3891357"/>
              <a:gd name="connsiteX3" fmla="*/ 1626408 w 9085271"/>
              <a:gd name="connsiteY3" fmla="*/ 1987322 h 3891357"/>
              <a:gd name="connsiteX4" fmla="*/ 1948879 w 9085271"/>
              <a:gd name="connsiteY4" fmla="*/ 1932686 h 3891357"/>
              <a:gd name="connsiteX5" fmla="*/ 3469585 w 9085271"/>
              <a:gd name="connsiteY5" fmla="*/ 1941078 h 3891357"/>
              <a:gd name="connsiteX6" fmla="*/ 5917510 w 9085271"/>
              <a:gd name="connsiteY6" fmla="*/ 1750578 h 3891357"/>
              <a:gd name="connsiteX7" fmla="*/ 7660585 w 9085271"/>
              <a:gd name="connsiteY7" fmla="*/ 1207653 h 3891357"/>
              <a:gd name="connsiteX8" fmla="*/ 8470210 w 9085271"/>
              <a:gd name="connsiteY8" fmla="*/ 293253 h 3891357"/>
              <a:gd name="connsiteX9" fmla="*/ 8994085 w 9085271"/>
              <a:gd name="connsiteY9" fmla="*/ 17028 h 3891357"/>
              <a:gd name="connsiteX10" fmla="*/ 9079810 w 9085271"/>
              <a:gd name="connsiteY10" fmla="*/ 702828 h 3891357"/>
              <a:gd name="connsiteX11" fmla="*/ 9079810 w 9085271"/>
              <a:gd name="connsiteY11" fmla="*/ 2798328 h 3891357"/>
              <a:gd name="connsiteX12" fmla="*/ 9079810 w 9085271"/>
              <a:gd name="connsiteY12" fmla="*/ 3484128 h 3891357"/>
              <a:gd name="connsiteX13" fmla="*/ 9003610 w 9085271"/>
              <a:gd name="connsiteY13" fmla="*/ 3827028 h 3891357"/>
              <a:gd name="connsiteX14" fmla="*/ 8203510 w 9085271"/>
              <a:gd name="connsiteY14" fmla="*/ 3846078 h 3891357"/>
              <a:gd name="connsiteX15" fmla="*/ 7041460 w 9085271"/>
              <a:gd name="connsiteY15" fmla="*/ 3798453 h 3891357"/>
              <a:gd name="connsiteX16" fmla="*/ 7251010 w 9085271"/>
              <a:gd name="connsiteY16" fmla="*/ 2541153 h 3891357"/>
              <a:gd name="connsiteX17" fmla="*/ 7260535 w 9085271"/>
              <a:gd name="connsiteY17" fmla="*/ 2312553 h 3891357"/>
              <a:gd name="connsiteX18" fmla="*/ 6841435 w 9085271"/>
              <a:gd name="connsiteY18" fmla="*/ 2198253 h 3891357"/>
              <a:gd name="connsiteX19" fmla="*/ 5641285 w 9085271"/>
              <a:gd name="connsiteY19" fmla="*/ 2274453 h 3891357"/>
              <a:gd name="connsiteX20" fmla="*/ 4774510 w 9085271"/>
              <a:gd name="connsiteY20" fmla="*/ 2322078 h 3891357"/>
              <a:gd name="connsiteX21" fmla="*/ 4155385 w 9085271"/>
              <a:gd name="connsiteY21" fmla="*/ 2817378 h 3891357"/>
              <a:gd name="connsiteX22" fmla="*/ 3193360 w 9085271"/>
              <a:gd name="connsiteY22" fmla="*/ 3693678 h 3891357"/>
              <a:gd name="connsiteX23" fmla="*/ 3014766 w 9085271"/>
              <a:gd name="connsiteY23" fmla="*/ 3874655 h 3891357"/>
              <a:gd name="connsiteX24" fmla="*/ 2612335 w 9085271"/>
              <a:gd name="connsiteY24" fmla="*/ 3862746 h 3891357"/>
              <a:gd name="connsiteX25" fmla="*/ 2859986 w 9085271"/>
              <a:gd name="connsiteY25" fmla="*/ 3607953 h 3891357"/>
              <a:gd name="connsiteX26" fmla="*/ 3669610 w 9085271"/>
              <a:gd name="connsiteY26" fmla="*/ 2865003 h 3891357"/>
              <a:gd name="connsiteX27" fmla="*/ 4002985 w 9085271"/>
              <a:gd name="connsiteY27" fmla="*/ 2474478 h 3891357"/>
              <a:gd name="connsiteX28" fmla="*/ 2659960 w 9085271"/>
              <a:gd name="connsiteY28" fmla="*/ 2341128 h 3891357"/>
              <a:gd name="connsiteX29" fmla="*/ 907360 w 9085271"/>
              <a:gd name="connsiteY29" fmla="*/ 2226828 h 3891357"/>
              <a:gd name="connsiteX30" fmla="*/ 35823 w 9085271"/>
              <a:gd name="connsiteY30" fmla="*/ 2698315 h 3891357"/>
              <a:gd name="connsiteX31" fmla="*/ 31060 w 9085271"/>
              <a:gd name="connsiteY31" fmla="*/ 2464953 h 3891357"/>
              <a:gd name="connsiteX32" fmla="*/ 602560 w 9085271"/>
              <a:gd name="connsiteY32" fmla="*/ 2064903 h 3891357"/>
              <a:gd name="connsiteX33" fmla="*/ 7248 w 9085271"/>
              <a:gd name="connsiteY33" fmla="*/ 1879166 h 3891357"/>
              <a:gd name="connsiteX34" fmla="*/ 35822 w 9085271"/>
              <a:gd name="connsiteY34" fmla="*/ 1662471 h 3891357"/>
              <a:gd name="connsiteX35" fmla="*/ 288235 w 9085271"/>
              <a:gd name="connsiteY35" fmla="*/ 1741053 h 3891357"/>
              <a:gd name="connsiteX0" fmla="*/ 288235 w 9085271"/>
              <a:gd name="connsiteY0" fmla="*/ 1741053 h 3891357"/>
              <a:gd name="connsiteX1" fmla="*/ 1078670 w 9085271"/>
              <a:gd name="connsiteY1" fmla="*/ 1885096 h 3891357"/>
              <a:gd name="connsiteX2" fmla="*/ 1248632 w 9085271"/>
              <a:gd name="connsiteY2" fmla="*/ 1956481 h 3891357"/>
              <a:gd name="connsiteX3" fmla="*/ 1626408 w 9085271"/>
              <a:gd name="connsiteY3" fmla="*/ 1987322 h 3891357"/>
              <a:gd name="connsiteX4" fmla="*/ 1948879 w 9085271"/>
              <a:gd name="connsiteY4" fmla="*/ 1932686 h 3891357"/>
              <a:gd name="connsiteX5" fmla="*/ 3469585 w 9085271"/>
              <a:gd name="connsiteY5" fmla="*/ 1941078 h 3891357"/>
              <a:gd name="connsiteX6" fmla="*/ 5917510 w 9085271"/>
              <a:gd name="connsiteY6" fmla="*/ 1750578 h 3891357"/>
              <a:gd name="connsiteX7" fmla="*/ 7660585 w 9085271"/>
              <a:gd name="connsiteY7" fmla="*/ 1207653 h 3891357"/>
              <a:gd name="connsiteX8" fmla="*/ 8470210 w 9085271"/>
              <a:gd name="connsiteY8" fmla="*/ 293253 h 3891357"/>
              <a:gd name="connsiteX9" fmla="*/ 8994085 w 9085271"/>
              <a:gd name="connsiteY9" fmla="*/ 17028 h 3891357"/>
              <a:gd name="connsiteX10" fmla="*/ 9079810 w 9085271"/>
              <a:gd name="connsiteY10" fmla="*/ 702828 h 3891357"/>
              <a:gd name="connsiteX11" fmla="*/ 9079810 w 9085271"/>
              <a:gd name="connsiteY11" fmla="*/ 2798328 h 3891357"/>
              <a:gd name="connsiteX12" fmla="*/ 9079810 w 9085271"/>
              <a:gd name="connsiteY12" fmla="*/ 3484128 h 3891357"/>
              <a:gd name="connsiteX13" fmla="*/ 9003610 w 9085271"/>
              <a:gd name="connsiteY13" fmla="*/ 3827028 h 3891357"/>
              <a:gd name="connsiteX14" fmla="*/ 8203510 w 9085271"/>
              <a:gd name="connsiteY14" fmla="*/ 3846078 h 3891357"/>
              <a:gd name="connsiteX15" fmla="*/ 7041460 w 9085271"/>
              <a:gd name="connsiteY15" fmla="*/ 3798453 h 3891357"/>
              <a:gd name="connsiteX16" fmla="*/ 7251010 w 9085271"/>
              <a:gd name="connsiteY16" fmla="*/ 2541153 h 3891357"/>
              <a:gd name="connsiteX17" fmla="*/ 7260535 w 9085271"/>
              <a:gd name="connsiteY17" fmla="*/ 2312553 h 3891357"/>
              <a:gd name="connsiteX18" fmla="*/ 6841435 w 9085271"/>
              <a:gd name="connsiteY18" fmla="*/ 2198253 h 3891357"/>
              <a:gd name="connsiteX19" fmla="*/ 5641285 w 9085271"/>
              <a:gd name="connsiteY19" fmla="*/ 2274453 h 3891357"/>
              <a:gd name="connsiteX20" fmla="*/ 4774510 w 9085271"/>
              <a:gd name="connsiteY20" fmla="*/ 2322078 h 3891357"/>
              <a:gd name="connsiteX21" fmla="*/ 4155385 w 9085271"/>
              <a:gd name="connsiteY21" fmla="*/ 2817378 h 3891357"/>
              <a:gd name="connsiteX22" fmla="*/ 3193360 w 9085271"/>
              <a:gd name="connsiteY22" fmla="*/ 3693678 h 3891357"/>
              <a:gd name="connsiteX23" fmla="*/ 3014766 w 9085271"/>
              <a:gd name="connsiteY23" fmla="*/ 3874655 h 3891357"/>
              <a:gd name="connsiteX24" fmla="*/ 2612335 w 9085271"/>
              <a:gd name="connsiteY24" fmla="*/ 3862746 h 3891357"/>
              <a:gd name="connsiteX25" fmla="*/ 2859986 w 9085271"/>
              <a:gd name="connsiteY25" fmla="*/ 3607953 h 3891357"/>
              <a:gd name="connsiteX26" fmla="*/ 3669610 w 9085271"/>
              <a:gd name="connsiteY26" fmla="*/ 2865003 h 3891357"/>
              <a:gd name="connsiteX27" fmla="*/ 4002985 w 9085271"/>
              <a:gd name="connsiteY27" fmla="*/ 2474478 h 3891357"/>
              <a:gd name="connsiteX28" fmla="*/ 2659960 w 9085271"/>
              <a:gd name="connsiteY28" fmla="*/ 2341128 h 3891357"/>
              <a:gd name="connsiteX29" fmla="*/ 907360 w 9085271"/>
              <a:gd name="connsiteY29" fmla="*/ 2226828 h 3891357"/>
              <a:gd name="connsiteX30" fmla="*/ 35823 w 9085271"/>
              <a:gd name="connsiteY30" fmla="*/ 2698315 h 3891357"/>
              <a:gd name="connsiteX31" fmla="*/ 31060 w 9085271"/>
              <a:gd name="connsiteY31" fmla="*/ 2464953 h 3891357"/>
              <a:gd name="connsiteX32" fmla="*/ 602560 w 9085271"/>
              <a:gd name="connsiteY32" fmla="*/ 2064903 h 3891357"/>
              <a:gd name="connsiteX33" fmla="*/ 7248 w 9085271"/>
              <a:gd name="connsiteY33" fmla="*/ 1879166 h 3891357"/>
              <a:gd name="connsiteX34" fmla="*/ 35822 w 9085271"/>
              <a:gd name="connsiteY34" fmla="*/ 1662471 h 3891357"/>
              <a:gd name="connsiteX35" fmla="*/ 288235 w 9085271"/>
              <a:gd name="connsiteY35" fmla="*/ 1741053 h 3891357"/>
              <a:gd name="connsiteX0" fmla="*/ 288235 w 9085271"/>
              <a:gd name="connsiteY0" fmla="*/ 1741053 h 3891357"/>
              <a:gd name="connsiteX1" fmla="*/ 1078670 w 9085271"/>
              <a:gd name="connsiteY1" fmla="*/ 1885096 h 3891357"/>
              <a:gd name="connsiteX2" fmla="*/ 1248632 w 9085271"/>
              <a:gd name="connsiteY2" fmla="*/ 1956481 h 3891357"/>
              <a:gd name="connsiteX3" fmla="*/ 1745382 w 9085271"/>
              <a:gd name="connsiteY3" fmla="*/ 1977124 h 3891357"/>
              <a:gd name="connsiteX4" fmla="*/ 1948879 w 9085271"/>
              <a:gd name="connsiteY4" fmla="*/ 1932686 h 3891357"/>
              <a:gd name="connsiteX5" fmla="*/ 3469585 w 9085271"/>
              <a:gd name="connsiteY5" fmla="*/ 1941078 h 3891357"/>
              <a:gd name="connsiteX6" fmla="*/ 5917510 w 9085271"/>
              <a:gd name="connsiteY6" fmla="*/ 1750578 h 3891357"/>
              <a:gd name="connsiteX7" fmla="*/ 7660585 w 9085271"/>
              <a:gd name="connsiteY7" fmla="*/ 1207653 h 3891357"/>
              <a:gd name="connsiteX8" fmla="*/ 8470210 w 9085271"/>
              <a:gd name="connsiteY8" fmla="*/ 293253 h 3891357"/>
              <a:gd name="connsiteX9" fmla="*/ 8994085 w 9085271"/>
              <a:gd name="connsiteY9" fmla="*/ 17028 h 3891357"/>
              <a:gd name="connsiteX10" fmla="*/ 9079810 w 9085271"/>
              <a:gd name="connsiteY10" fmla="*/ 702828 h 3891357"/>
              <a:gd name="connsiteX11" fmla="*/ 9079810 w 9085271"/>
              <a:gd name="connsiteY11" fmla="*/ 2798328 h 3891357"/>
              <a:gd name="connsiteX12" fmla="*/ 9079810 w 9085271"/>
              <a:gd name="connsiteY12" fmla="*/ 3484128 h 3891357"/>
              <a:gd name="connsiteX13" fmla="*/ 9003610 w 9085271"/>
              <a:gd name="connsiteY13" fmla="*/ 3827028 h 3891357"/>
              <a:gd name="connsiteX14" fmla="*/ 8203510 w 9085271"/>
              <a:gd name="connsiteY14" fmla="*/ 3846078 h 3891357"/>
              <a:gd name="connsiteX15" fmla="*/ 7041460 w 9085271"/>
              <a:gd name="connsiteY15" fmla="*/ 3798453 h 3891357"/>
              <a:gd name="connsiteX16" fmla="*/ 7251010 w 9085271"/>
              <a:gd name="connsiteY16" fmla="*/ 2541153 h 3891357"/>
              <a:gd name="connsiteX17" fmla="*/ 7260535 w 9085271"/>
              <a:gd name="connsiteY17" fmla="*/ 2312553 h 3891357"/>
              <a:gd name="connsiteX18" fmla="*/ 6841435 w 9085271"/>
              <a:gd name="connsiteY18" fmla="*/ 2198253 h 3891357"/>
              <a:gd name="connsiteX19" fmla="*/ 5641285 w 9085271"/>
              <a:gd name="connsiteY19" fmla="*/ 2274453 h 3891357"/>
              <a:gd name="connsiteX20" fmla="*/ 4774510 w 9085271"/>
              <a:gd name="connsiteY20" fmla="*/ 2322078 h 3891357"/>
              <a:gd name="connsiteX21" fmla="*/ 4155385 w 9085271"/>
              <a:gd name="connsiteY21" fmla="*/ 2817378 h 3891357"/>
              <a:gd name="connsiteX22" fmla="*/ 3193360 w 9085271"/>
              <a:gd name="connsiteY22" fmla="*/ 3693678 h 3891357"/>
              <a:gd name="connsiteX23" fmla="*/ 3014766 w 9085271"/>
              <a:gd name="connsiteY23" fmla="*/ 3874655 h 3891357"/>
              <a:gd name="connsiteX24" fmla="*/ 2612335 w 9085271"/>
              <a:gd name="connsiteY24" fmla="*/ 3862746 h 3891357"/>
              <a:gd name="connsiteX25" fmla="*/ 2859986 w 9085271"/>
              <a:gd name="connsiteY25" fmla="*/ 3607953 h 3891357"/>
              <a:gd name="connsiteX26" fmla="*/ 3669610 w 9085271"/>
              <a:gd name="connsiteY26" fmla="*/ 2865003 h 3891357"/>
              <a:gd name="connsiteX27" fmla="*/ 4002985 w 9085271"/>
              <a:gd name="connsiteY27" fmla="*/ 2474478 h 3891357"/>
              <a:gd name="connsiteX28" fmla="*/ 2659960 w 9085271"/>
              <a:gd name="connsiteY28" fmla="*/ 2341128 h 3891357"/>
              <a:gd name="connsiteX29" fmla="*/ 907360 w 9085271"/>
              <a:gd name="connsiteY29" fmla="*/ 2226828 h 3891357"/>
              <a:gd name="connsiteX30" fmla="*/ 35823 w 9085271"/>
              <a:gd name="connsiteY30" fmla="*/ 2698315 h 3891357"/>
              <a:gd name="connsiteX31" fmla="*/ 31060 w 9085271"/>
              <a:gd name="connsiteY31" fmla="*/ 2464953 h 3891357"/>
              <a:gd name="connsiteX32" fmla="*/ 602560 w 9085271"/>
              <a:gd name="connsiteY32" fmla="*/ 2064903 h 3891357"/>
              <a:gd name="connsiteX33" fmla="*/ 7248 w 9085271"/>
              <a:gd name="connsiteY33" fmla="*/ 1879166 h 3891357"/>
              <a:gd name="connsiteX34" fmla="*/ 35822 w 9085271"/>
              <a:gd name="connsiteY34" fmla="*/ 1662471 h 3891357"/>
              <a:gd name="connsiteX35" fmla="*/ 288235 w 9085271"/>
              <a:gd name="connsiteY35" fmla="*/ 1741053 h 38913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9085271" h="3891357">
                <a:moveTo>
                  <a:pt x="288235" y="1741053"/>
                </a:moveTo>
                <a:cubicBezTo>
                  <a:pt x="462043" y="1778157"/>
                  <a:pt x="875470" y="1848583"/>
                  <a:pt x="1078670" y="1885096"/>
                </a:cubicBezTo>
                <a:cubicBezTo>
                  <a:pt x="1239869" y="1940264"/>
                  <a:pt x="1172072" y="1937177"/>
                  <a:pt x="1248632" y="1956481"/>
                </a:cubicBezTo>
                <a:cubicBezTo>
                  <a:pt x="1314994" y="1979184"/>
                  <a:pt x="1628674" y="1981090"/>
                  <a:pt x="1745382" y="1977124"/>
                </a:cubicBezTo>
                <a:cubicBezTo>
                  <a:pt x="1862090" y="1973158"/>
                  <a:pt x="1858669" y="1960789"/>
                  <a:pt x="1948879" y="1932686"/>
                </a:cubicBezTo>
                <a:cubicBezTo>
                  <a:pt x="2266839" y="1924979"/>
                  <a:pt x="2808146" y="1971429"/>
                  <a:pt x="3469585" y="1941078"/>
                </a:cubicBezTo>
                <a:cubicBezTo>
                  <a:pt x="4131024" y="1910727"/>
                  <a:pt x="5219010" y="1872816"/>
                  <a:pt x="5917510" y="1750578"/>
                </a:cubicBezTo>
                <a:cubicBezTo>
                  <a:pt x="6616010" y="1628340"/>
                  <a:pt x="7235135" y="1450540"/>
                  <a:pt x="7660585" y="1207653"/>
                </a:cubicBezTo>
                <a:cubicBezTo>
                  <a:pt x="8086035" y="964766"/>
                  <a:pt x="8247960" y="491690"/>
                  <a:pt x="8470210" y="293253"/>
                </a:cubicBezTo>
                <a:cubicBezTo>
                  <a:pt x="8692460" y="94816"/>
                  <a:pt x="8892485" y="-51235"/>
                  <a:pt x="8994085" y="17028"/>
                </a:cubicBezTo>
                <a:cubicBezTo>
                  <a:pt x="9095685" y="85291"/>
                  <a:pt x="9078223" y="242453"/>
                  <a:pt x="9079810" y="702828"/>
                </a:cubicBezTo>
                <a:cubicBezTo>
                  <a:pt x="9081398" y="1163203"/>
                  <a:pt x="9081398" y="2334778"/>
                  <a:pt x="9079810" y="2798328"/>
                </a:cubicBezTo>
                <a:cubicBezTo>
                  <a:pt x="9078223" y="3261878"/>
                  <a:pt x="9092510" y="3312678"/>
                  <a:pt x="9079810" y="3484128"/>
                </a:cubicBezTo>
                <a:cubicBezTo>
                  <a:pt x="9067110" y="3655578"/>
                  <a:pt x="9132197" y="3820678"/>
                  <a:pt x="9003610" y="3827028"/>
                </a:cubicBezTo>
                <a:cubicBezTo>
                  <a:pt x="8875023" y="3833378"/>
                  <a:pt x="8530535" y="3850841"/>
                  <a:pt x="8203510" y="3846078"/>
                </a:cubicBezTo>
                <a:cubicBezTo>
                  <a:pt x="7876485" y="3841316"/>
                  <a:pt x="7095435" y="3892115"/>
                  <a:pt x="7041460" y="3798453"/>
                </a:cubicBezTo>
                <a:cubicBezTo>
                  <a:pt x="6987485" y="3704791"/>
                  <a:pt x="7214497" y="2788803"/>
                  <a:pt x="7251010" y="2541153"/>
                </a:cubicBezTo>
                <a:cubicBezTo>
                  <a:pt x="7287523" y="2293503"/>
                  <a:pt x="7328797" y="2369703"/>
                  <a:pt x="7260535" y="2312553"/>
                </a:cubicBezTo>
                <a:cubicBezTo>
                  <a:pt x="7192273" y="2255403"/>
                  <a:pt x="7111310" y="2204603"/>
                  <a:pt x="6841435" y="2198253"/>
                </a:cubicBezTo>
                <a:cubicBezTo>
                  <a:pt x="6571560" y="2191903"/>
                  <a:pt x="5985772" y="2253816"/>
                  <a:pt x="5641285" y="2274453"/>
                </a:cubicBezTo>
                <a:cubicBezTo>
                  <a:pt x="5296798" y="2295090"/>
                  <a:pt x="5022160" y="2231591"/>
                  <a:pt x="4774510" y="2322078"/>
                </a:cubicBezTo>
                <a:cubicBezTo>
                  <a:pt x="4526860" y="2412565"/>
                  <a:pt x="4418910" y="2588778"/>
                  <a:pt x="4155385" y="2817378"/>
                </a:cubicBezTo>
                <a:cubicBezTo>
                  <a:pt x="3891860" y="3045978"/>
                  <a:pt x="3383463" y="3517465"/>
                  <a:pt x="3193360" y="3693678"/>
                </a:cubicBezTo>
                <a:cubicBezTo>
                  <a:pt x="3003257" y="3869891"/>
                  <a:pt x="3094141" y="3858780"/>
                  <a:pt x="3014766" y="3874655"/>
                </a:cubicBezTo>
                <a:cubicBezTo>
                  <a:pt x="2935391" y="3890530"/>
                  <a:pt x="2638132" y="3907196"/>
                  <a:pt x="2612335" y="3862746"/>
                </a:cubicBezTo>
                <a:cubicBezTo>
                  <a:pt x="2586538" y="3818296"/>
                  <a:pt x="2691711" y="3763528"/>
                  <a:pt x="2859986" y="3607953"/>
                </a:cubicBezTo>
                <a:cubicBezTo>
                  <a:pt x="3028261" y="3452378"/>
                  <a:pt x="3479110" y="3053915"/>
                  <a:pt x="3669610" y="2865003"/>
                </a:cubicBezTo>
                <a:cubicBezTo>
                  <a:pt x="3860110" y="2676091"/>
                  <a:pt x="4171260" y="2561791"/>
                  <a:pt x="4002985" y="2474478"/>
                </a:cubicBezTo>
                <a:cubicBezTo>
                  <a:pt x="3834710" y="2387166"/>
                  <a:pt x="3175898" y="2382403"/>
                  <a:pt x="2659960" y="2341128"/>
                </a:cubicBezTo>
                <a:cubicBezTo>
                  <a:pt x="2144023" y="2299853"/>
                  <a:pt x="1344716" y="2167297"/>
                  <a:pt x="907360" y="2226828"/>
                </a:cubicBezTo>
                <a:cubicBezTo>
                  <a:pt x="470004" y="2286359"/>
                  <a:pt x="67573" y="2696728"/>
                  <a:pt x="35823" y="2698315"/>
                </a:cubicBezTo>
                <a:cubicBezTo>
                  <a:pt x="4073" y="2699902"/>
                  <a:pt x="19948" y="2491940"/>
                  <a:pt x="31060" y="2464953"/>
                </a:cubicBezTo>
                <a:cubicBezTo>
                  <a:pt x="42172" y="2437966"/>
                  <a:pt x="606529" y="2162534"/>
                  <a:pt x="602560" y="2064903"/>
                </a:cubicBezTo>
                <a:cubicBezTo>
                  <a:pt x="598591" y="1967272"/>
                  <a:pt x="24710" y="1845828"/>
                  <a:pt x="7248" y="1879166"/>
                </a:cubicBezTo>
                <a:cubicBezTo>
                  <a:pt x="-10214" y="1864879"/>
                  <a:pt x="5660" y="1678347"/>
                  <a:pt x="35822" y="1662471"/>
                </a:cubicBezTo>
                <a:cubicBezTo>
                  <a:pt x="65984" y="1646595"/>
                  <a:pt x="114427" y="1703949"/>
                  <a:pt x="288235" y="1741053"/>
                </a:cubicBezTo>
                <a:close/>
              </a:path>
            </a:pathLst>
          </a:cu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</a:pPr>
            <a:endParaRPr lang="cs-CZ" sz="1800">
              <a:solidFill>
                <a:prstClr val="white"/>
              </a:solidFill>
              <a:latin typeface="Trebuchet MS"/>
            </a:endParaRPr>
          </a:p>
        </p:txBody>
      </p:sp>
      <p:sp>
        <p:nvSpPr>
          <p:cNvPr id="23" name="TextovéPole 22"/>
          <p:cNvSpPr txBox="1"/>
          <p:nvPr/>
        </p:nvSpPr>
        <p:spPr>
          <a:xfrm>
            <a:off x="4439816" y="4943444"/>
            <a:ext cx="188665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r>
              <a:rPr lang="cs-CZ" sz="1800" dirty="0">
                <a:solidFill>
                  <a:prstClr val="white"/>
                </a:solidFill>
                <a:latin typeface="Trebuchet MS"/>
              </a:rPr>
              <a:t>dendrit</a:t>
            </a:r>
          </a:p>
        </p:txBody>
      </p:sp>
      <p:cxnSp>
        <p:nvCxnSpPr>
          <p:cNvPr id="24" name="Přímá spojnice 23"/>
          <p:cNvCxnSpPr/>
          <p:nvPr/>
        </p:nvCxnSpPr>
        <p:spPr>
          <a:xfrm flipV="1">
            <a:off x="3135579" y="3798332"/>
            <a:ext cx="450929" cy="13472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" name="TextovéPole 24"/>
          <p:cNvSpPr txBox="1"/>
          <p:nvPr/>
        </p:nvSpPr>
        <p:spPr>
          <a:xfrm>
            <a:off x="8904312" y="6093297"/>
            <a:ext cx="1526618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r>
              <a:rPr lang="cs-CZ" sz="1800" b="1" dirty="0">
                <a:solidFill>
                  <a:prstClr val="white"/>
                </a:solidFill>
                <a:latin typeface="Trebuchet MS"/>
              </a:rPr>
              <a:t>Tělo neuronu</a:t>
            </a:r>
          </a:p>
        </p:txBody>
      </p:sp>
      <p:sp>
        <p:nvSpPr>
          <p:cNvPr id="26" name="TextovéPole 25"/>
          <p:cNvSpPr txBox="1"/>
          <p:nvPr/>
        </p:nvSpPr>
        <p:spPr>
          <a:xfrm>
            <a:off x="3359696" y="3429000"/>
            <a:ext cx="72008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r>
              <a:rPr lang="cs-CZ" sz="1800" dirty="0">
                <a:solidFill>
                  <a:prstClr val="black"/>
                </a:solidFill>
                <a:latin typeface="Trebuchet MS"/>
              </a:rPr>
              <a:t>axon</a:t>
            </a:r>
          </a:p>
        </p:txBody>
      </p:sp>
      <p:sp>
        <p:nvSpPr>
          <p:cNvPr id="27" name="Šipka doprava 26"/>
          <p:cNvSpPr/>
          <p:nvPr/>
        </p:nvSpPr>
        <p:spPr>
          <a:xfrm rot="5400000">
            <a:off x="2826362" y="3139560"/>
            <a:ext cx="496313" cy="225690"/>
          </a:xfrm>
          <a:prstGeom prst="rightArrow">
            <a:avLst>
              <a:gd name="adj1" fmla="val 35909"/>
              <a:gd name="adj2" fmla="val 50000"/>
            </a:avLst>
          </a:prstGeom>
          <a:solidFill>
            <a:srgbClr val="FF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</a:pPr>
            <a:endParaRPr lang="cs-CZ" sz="1800">
              <a:solidFill>
                <a:prstClr val="white"/>
              </a:solidFill>
              <a:latin typeface="Trebuchet MS"/>
            </a:endParaRPr>
          </a:p>
        </p:txBody>
      </p:sp>
      <p:sp>
        <p:nvSpPr>
          <p:cNvPr id="28" name="TextovéPole 27"/>
          <p:cNvSpPr txBox="1"/>
          <p:nvPr/>
        </p:nvSpPr>
        <p:spPr>
          <a:xfrm>
            <a:off x="2459837" y="2665538"/>
            <a:ext cx="188665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r>
              <a:rPr lang="cs-CZ" sz="1800" dirty="0">
                <a:solidFill>
                  <a:prstClr val="black"/>
                </a:solidFill>
                <a:latin typeface="Trebuchet MS"/>
              </a:rPr>
              <a:t>akční potenciál</a:t>
            </a:r>
          </a:p>
        </p:txBody>
      </p:sp>
      <p:sp>
        <p:nvSpPr>
          <p:cNvPr id="29" name="TextovéPole 28"/>
          <p:cNvSpPr txBox="1"/>
          <p:nvPr/>
        </p:nvSpPr>
        <p:spPr>
          <a:xfrm>
            <a:off x="1333041" y="4039030"/>
            <a:ext cx="162863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r>
              <a:rPr lang="cs-CZ" sz="1800" dirty="0">
                <a:solidFill>
                  <a:prstClr val="black"/>
                </a:solidFill>
                <a:latin typeface="Trebuchet MS"/>
              </a:rPr>
              <a:t>excitační synapse</a:t>
            </a:r>
          </a:p>
        </p:txBody>
      </p:sp>
      <p:sp>
        <p:nvSpPr>
          <p:cNvPr id="30" name="Volný tvar 29"/>
          <p:cNvSpPr>
            <a:spLocks noChangeAspect="1"/>
          </p:cNvSpPr>
          <p:nvPr/>
        </p:nvSpPr>
        <p:spPr>
          <a:xfrm>
            <a:off x="3586507" y="4102554"/>
            <a:ext cx="1706619" cy="611616"/>
          </a:xfrm>
          <a:custGeom>
            <a:avLst/>
            <a:gdLst>
              <a:gd name="connsiteX0" fmla="*/ 0 w 2796363"/>
              <a:gd name="connsiteY0" fmla="*/ 1033854 h 1059431"/>
              <a:gd name="connsiteX1" fmla="*/ 404037 w 2796363"/>
              <a:gd name="connsiteY1" fmla="*/ 1033854 h 1059431"/>
              <a:gd name="connsiteX2" fmla="*/ 584791 w 2796363"/>
              <a:gd name="connsiteY2" fmla="*/ 768040 h 1059431"/>
              <a:gd name="connsiteX3" fmla="*/ 744279 w 2796363"/>
              <a:gd name="connsiteY3" fmla="*/ 108821 h 1059431"/>
              <a:gd name="connsiteX4" fmla="*/ 967563 w 2796363"/>
              <a:gd name="connsiteY4" fmla="*/ 34393 h 1059431"/>
              <a:gd name="connsiteX5" fmla="*/ 1329070 w 2796363"/>
              <a:gd name="connsiteY5" fmla="*/ 459696 h 1059431"/>
              <a:gd name="connsiteX6" fmla="*/ 1860698 w 2796363"/>
              <a:gd name="connsiteY6" fmla="*/ 853100 h 1059431"/>
              <a:gd name="connsiteX7" fmla="*/ 2317898 w 2796363"/>
              <a:gd name="connsiteY7" fmla="*/ 980691 h 1059431"/>
              <a:gd name="connsiteX8" fmla="*/ 2796363 w 2796363"/>
              <a:gd name="connsiteY8" fmla="*/ 991324 h 1059431"/>
              <a:gd name="connsiteX0" fmla="*/ 0 w 2796363"/>
              <a:gd name="connsiteY0" fmla="*/ 1033854 h 1059431"/>
              <a:gd name="connsiteX1" fmla="*/ 404037 w 2796363"/>
              <a:gd name="connsiteY1" fmla="*/ 1033854 h 1059431"/>
              <a:gd name="connsiteX2" fmla="*/ 584791 w 2796363"/>
              <a:gd name="connsiteY2" fmla="*/ 768040 h 1059431"/>
              <a:gd name="connsiteX3" fmla="*/ 744279 w 2796363"/>
              <a:gd name="connsiteY3" fmla="*/ 108821 h 1059431"/>
              <a:gd name="connsiteX4" fmla="*/ 967563 w 2796363"/>
              <a:gd name="connsiteY4" fmla="*/ 34393 h 1059431"/>
              <a:gd name="connsiteX5" fmla="*/ 1329070 w 2796363"/>
              <a:gd name="connsiteY5" fmla="*/ 459696 h 1059431"/>
              <a:gd name="connsiteX6" fmla="*/ 1860698 w 2796363"/>
              <a:gd name="connsiteY6" fmla="*/ 853100 h 1059431"/>
              <a:gd name="connsiteX7" fmla="*/ 2317898 w 2796363"/>
              <a:gd name="connsiteY7" fmla="*/ 980691 h 1059431"/>
              <a:gd name="connsiteX8" fmla="*/ 2796363 w 2796363"/>
              <a:gd name="connsiteY8" fmla="*/ 991324 h 1059431"/>
              <a:gd name="connsiteX0" fmla="*/ 0 w 2796363"/>
              <a:gd name="connsiteY0" fmla="*/ 1033854 h 1044310"/>
              <a:gd name="connsiteX1" fmla="*/ 404037 w 2796363"/>
              <a:gd name="connsiteY1" fmla="*/ 998136 h 1044310"/>
              <a:gd name="connsiteX2" fmla="*/ 584791 w 2796363"/>
              <a:gd name="connsiteY2" fmla="*/ 768040 h 1044310"/>
              <a:gd name="connsiteX3" fmla="*/ 744279 w 2796363"/>
              <a:gd name="connsiteY3" fmla="*/ 108821 h 1044310"/>
              <a:gd name="connsiteX4" fmla="*/ 967563 w 2796363"/>
              <a:gd name="connsiteY4" fmla="*/ 34393 h 1044310"/>
              <a:gd name="connsiteX5" fmla="*/ 1329070 w 2796363"/>
              <a:gd name="connsiteY5" fmla="*/ 459696 h 1044310"/>
              <a:gd name="connsiteX6" fmla="*/ 1860698 w 2796363"/>
              <a:gd name="connsiteY6" fmla="*/ 853100 h 1044310"/>
              <a:gd name="connsiteX7" fmla="*/ 2317898 w 2796363"/>
              <a:gd name="connsiteY7" fmla="*/ 980691 h 1044310"/>
              <a:gd name="connsiteX8" fmla="*/ 2796363 w 2796363"/>
              <a:gd name="connsiteY8" fmla="*/ 991324 h 1044310"/>
              <a:gd name="connsiteX0" fmla="*/ 0 w 2782075"/>
              <a:gd name="connsiteY0" fmla="*/ 983848 h 1015359"/>
              <a:gd name="connsiteX1" fmla="*/ 389749 w 2782075"/>
              <a:gd name="connsiteY1" fmla="*/ 998136 h 1015359"/>
              <a:gd name="connsiteX2" fmla="*/ 570503 w 2782075"/>
              <a:gd name="connsiteY2" fmla="*/ 768040 h 1015359"/>
              <a:gd name="connsiteX3" fmla="*/ 729991 w 2782075"/>
              <a:gd name="connsiteY3" fmla="*/ 108821 h 1015359"/>
              <a:gd name="connsiteX4" fmla="*/ 953275 w 2782075"/>
              <a:gd name="connsiteY4" fmla="*/ 34393 h 1015359"/>
              <a:gd name="connsiteX5" fmla="*/ 1314782 w 2782075"/>
              <a:gd name="connsiteY5" fmla="*/ 459696 h 1015359"/>
              <a:gd name="connsiteX6" fmla="*/ 1846410 w 2782075"/>
              <a:gd name="connsiteY6" fmla="*/ 853100 h 1015359"/>
              <a:gd name="connsiteX7" fmla="*/ 2303610 w 2782075"/>
              <a:gd name="connsiteY7" fmla="*/ 980691 h 1015359"/>
              <a:gd name="connsiteX8" fmla="*/ 2782075 w 2782075"/>
              <a:gd name="connsiteY8" fmla="*/ 991324 h 1015359"/>
              <a:gd name="connsiteX0" fmla="*/ 0 w 2782075"/>
              <a:gd name="connsiteY0" fmla="*/ 983848 h 997036"/>
              <a:gd name="connsiteX1" fmla="*/ 408799 w 2782075"/>
              <a:gd name="connsiteY1" fmla="*/ 962418 h 997036"/>
              <a:gd name="connsiteX2" fmla="*/ 570503 w 2782075"/>
              <a:gd name="connsiteY2" fmla="*/ 768040 h 997036"/>
              <a:gd name="connsiteX3" fmla="*/ 729991 w 2782075"/>
              <a:gd name="connsiteY3" fmla="*/ 108821 h 997036"/>
              <a:gd name="connsiteX4" fmla="*/ 953275 w 2782075"/>
              <a:gd name="connsiteY4" fmla="*/ 34393 h 997036"/>
              <a:gd name="connsiteX5" fmla="*/ 1314782 w 2782075"/>
              <a:gd name="connsiteY5" fmla="*/ 459696 h 997036"/>
              <a:gd name="connsiteX6" fmla="*/ 1846410 w 2782075"/>
              <a:gd name="connsiteY6" fmla="*/ 853100 h 997036"/>
              <a:gd name="connsiteX7" fmla="*/ 2303610 w 2782075"/>
              <a:gd name="connsiteY7" fmla="*/ 980691 h 997036"/>
              <a:gd name="connsiteX8" fmla="*/ 2782075 w 2782075"/>
              <a:gd name="connsiteY8" fmla="*/ 991324 h 9970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782075" h="997036">
                <a:moveTo>
                  <a:pt x="0" y="983848"/>
                </a:moveTo>
                <a:cubicBezTo>
                  <a:pt x="153286" y="1005999"/>
                  <a:pt x="313715" y="998386"/>
                  <a:pt x="408799" y="962418"/>
                </a:cubicBezTo>
                <a:cubicBezTo>
                  <a:pt x="503883" y="926450"/>
                  <a:pt x="516971" y="910306"/>
                  <a:pt x="570503" y="768040"/>
                </a:cubicBezTo>
                <a:cubicBezTo>
                  <a:pt x="624035" y="625774"/>
                  <a:pt x="666196" y="231095"/>
                  <a:pt x="729991" y="108821"/>
                </a:cubicBezTo>
                <a:cubicBezTo>
                  <a:pt x="793786" y="-13453"/>
                  <a:pt x="855810" y="-24086"/>
                  <a:pt x="953275" y="34393"/>
                </a:cubicBezTo>
                <a:cubicBezTo>
                  <a:pt x="1050740" y="92872"/>
                  <a:pt x="1165926" y="323245"/>
                  <a:pt x="1314782" y="459696"/>
                </a:cubicBezTo>
                <a:cubicBezTo>
                  <a:pt x="1463638" y="596147"/>
                  <a:pt x="1628442" y="745003"/>
                  <a:pt x="1846410" y="853100"/>
                </a:cubicBezTo>
                <a:cubicBezTo>
                  <a:pt x="2064378" y="961197"/>
                  <a:pt x="2147666" y="957654"/>
                  <a:pt x="2303610" y="980691"/>
                </a:cubicBezTo>
                <a:cubicBezTo>
                  <a:pt x="2459554" y="1003728"/>
                  <a:pt x="2620814" y="997526"/>
                  <a:pt x="2782075" y="991324"/>
                </a:cubicBezTo>
              </a:path>
            </a:pathLst>
          </a:cu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</a:pPr>
            <a:endParaRPr lang="cs-CZ" sz="1600">
              <a:solidFill>
                <a:prstClr val="white"/>
              </a:solidFill>
              <a:latin typeface="Trebuchet MS"/>
            </a:endParaRPr>
          </a:p>
        </p:txBody>
      </p:sp>
      <p:sp>
        <p:nvSpPr>
          <p:cNvPr id="36" name="TextovéPole 35"/>
          <p:cNvSpPr txBox="1"/>
          <p:nvPr/>
        </p:nvSpPr>
        <p:spPr>
          <a:xfrm>
            <a:off x="4373317" y="3865694"/>
            <a:ext cx="89986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r>
              <a:rPr lang="cs-CZ" sz="1800" dirty="0">
                <a:solidFill>
                  <a:prstClr val="black"/>
                </a:solidFill>
                <a:latin typeface="Trebuchet MS"/>
              </a:rPr>
              <a:t>EPSP</a:t>
            </a:r>
          </a:p>
        </p:txBody>
      </p:sp>
      <p:grpSp>
        <p:nvGrpSpPr>
          <p:cNvPr id="20" name="Skupina 19"/>
          <p:cNvGrpSpPr/>
          <p:nvPr/>
        </p:nvGrpSpPr>
        <p:grpSpPr>
          <a:xfrm flipV="1">
            <a:off x="2951247" y="5215943"/>
            <a:ext cx="679151" cy="1587618"/>
            <a:chOff x="6218627" y="-164582"/>
            <a:chExt cx="633009" cy="1794063"/>
          </a:xfrm>
          <a:solidFill>
            <a:schemeClr val="accent2">
              <a:lumMod val="60000"/>
              <a:lumOff val="40000"/>
            </a:schemeClr>
          </a:solidFill>
        </p:grpSpPr>
        <p:sp>
          <p:nvSpPr>
            <p:cNvPr id="21" name="Volný tvar 20"/>
            <p:cNvSpPr/>
            <p:nvPr/>
          </p:nvSpPr>
          <p:spPr>
            <a:xfrm>
              <a:off x="6219153" y="-138350"/>
              <a:ext cx="622841" cy="1765132"/>
            </a:xfrm>
            <a:custGeom>
              <a:avLst/>
              <a:gdLst>
                <a:gd name="connsiteX0" fmla="*/ 214436 w 627154"/>
                <a:gd name="connsiteY0" fmla="*/ 19061 h 582586"/>
                <a:gd name="connsiteX1" fmla="*/ 214436 w 627154"/>
                <a:gd name="connsiteY1" fmla="*/ 327405 h 582586"/>
                <a:gd name="connsiteX2" fmla="*/ 86845 w 627154"/>
                <a:gd name="connsiteY2" fmla="*/ 444363 h 582586"/>
                <a:gd name="connsiteX3" fmla="*/ 23050 w 627154"/>
                <a:gd name="connsiteY3" fmla="*/ 465628 h 582586"/>
                <a:gd name="connsiteX4" fmla="*/ 23050 w 627154"/>
                <a:gd name="connsiteY4" fmla="*/ 561321 h 582586"/>
                <a:gd name="connsiteX5" fmla="*/ 299496 w 627154"/>
                <a:gd name="connsiteY5" fmla="*/ 582586 h 582586"/>
                <a:gd name="connsiteX6" fmla="*/ 586575 w 627154"/>
                <a:gd name="connsiteY6" fmla="*/ 561321 h 582586"/>
                <a:gd name="connsiteX7" fmla="*/ 618473 w 627154"/>
                <a:gd name="connsiteY7" fmla="*/ 540056 h 582586"/>
                <a:gd name="connsiteX8" fmla="*/ 522780 w 627154"/>
                <a:gd name="connsiteY8" fmla="*/ 454996 h 582586"/>
                <a:gd name="connsiteX9" fmla="*/ 352659 w 627154"/>
                <a:gd name="connsiteY9" fmla="*/ 338038 h 582586"/>
                <a:gd name="connsiteX10" fmla="*/ 310129 w 627154"/>
                <a:gd name="connsiteY10" fmla="*/ 61591 h 582586"/>
                <a:gd name="connsiteX11" fmla="*/ 214436 w 627154"/>
                <a:gd name="connsiteY11" fmla="*/ 19061 h 582586"/>
                <a:gd name="connsiteX0" fmla="*/ 214436 w 625293"/>
                <a:gd name="connsiteY0" fmla="*/ 19061 h 582586"/>
                <a:gd name="connsiteX1" fmla="*/ 214436 w 625293"/>
                <a:gd name="connsiteY1" fmla="*/ 327405 h 582586"/>
                <a:gd name="connsiteX2" fmla="*/ 86845 w 625293"/>
                <a:gd name="connsiteY2" fmla="*/ 444363 h 582586"/>
                <a:gd name="connsiteX3" fmla="*/ 23050 w 625293"/>
                <a:gd name="connsiteY3" fmla="*/ 465628 h 582586"/>
                <a:gd name="connsiteX4" fmla="*/ 23050 w 625293"/>
                <a:gd name="connsiteY4" fmla="*/ 561321 h 582586"/>
                <a:gd name="connsiteX5" fmla="*/ 299496 w 625293"/>
                <a:gd name="connsiteY5" fmla="*/ 582586 h 582586"/>
                <a:gd name="connsiteX6" fmla="*/ 586575 w 625293"/>
                <a:gd name="connsiteY6" fmla="*/ 561321 h 582586"/>
                <a:gd name="connsiteX7" fmla="*/ 618473 w 625293"/>
                <a:gd name="connsiteY7" fmla="*/ 540056 h 582586"/>
                <a:gd name="connsiteX8" fmla="*/ 548974 w 625293"/>
                <a:gd name="connsiteY8" fmla="*/ 433565 h 582586"/>
                <a:gd name="connsiteX9" fmla="*/ 352659 w 625293"/>
                <a:gd name="connsiteY9" fmla="*/ 338038 h 582586"/>
                <a:gd name="connsiteX10" fmla="*/ 310129 w 625293"/>
                <a:gd name="connsiteY10" fmla="*/ 61591 h 582586"/>
                <a:gd name="connsiteX11" fmla="*/ 214436 w 625293"/>
                <a:gd name="connsiteY11" fmla="*/ 19061 h 582586"/>
                <a:gd name="connsiteX0" fmla="*/ 214436 w 623733"/>
                <a:gd name="connsiteY0" fmla="*/ 19061 h 582586"/>
                <a:gd name="connsiteX1" fmla="*/ 214436 w 623733"/>
                <a:gd name="connsiteY1" fmla="*/ 327405 h 582586"/>
                <a:gd name="connsiteX2" fmla="*/ 86845 w 623733"/>
                <a:gd name="connsiteY2" fmla="*/ 444363 h 582586"/>
                <a:gd name="connsiteX3" fmla="*/ 23050 w 623733"/>
                <a:gd name="connsiteY3" fmla="*/ 465628 h 582586"/>
                <a:gd name="connsiteX4" fmla="*/ 23050 w 623733"/>
                <a:gd name="connsiteY4" fmla="*/ 561321 h 582586"/>
                <a:gd name="connsiteX5" fmla="*/ 299496 w 623733"/>
                <a:gd name="connsiteY5" fmla="*/ 582586 h 582586"/>
                <a:gd name="connsiteX6" fmla="*/ 586575 w 623733"/>
                <a:gd name="connsiteY6" fmla="*/ 561321 h 582586"/>
                <a:gd name="connsiteX7" fmla="*/ 616091 w 623733"/>
                <a:gd name="connsiteY7" fmla="*/ 509100 h 582586"/>
                <a:gd name="connsiteX8" fmla="*/ 548974 w 623733"/>
                <a:gd name="connsiteY8" fmla="*/ 433565 h 582586"/>
                <a:gd name="connsiteX9" fmla="*/ 352659 w 623733"/>
                <a:gd name="connsiteY9" fmla="*/ 338038 h 582586"/>
                <a:gd name="connsiteX10" fmla="*/ 310129 w 623733"/>
                <a:gd name="connsiteY10" fmla="*/ 61591 h 582586"/>
                <a:gd name="connsiteX11" fmla="*/ 214436 w 623733"/>
                <a:gd name="connsiteY11" fmla="*/ 19061 h 582586"/>
                <a:gd name="connsiteX0" fmla="*/ 215398 w 624695"/>
                <a:gd name="connsiteY0" fmla="*/ 19061 h 582586"/>
                <a:gd name="connsiteX1" fmla="*/ 215398 w 624695"/>
                <a:gd name="connsiteY1" fmla="*/ 327405 h 582586"/>
                <a:gd name="connsiteX2" fmla="*/ 109239 w 624695"/>
                <a:gd name="connsiteY2" fmla="*/ 437219 h 582586"/>
                <a:gd name="connsiteX3" fmla="*/ 24012 w 624695"/>
                <a:gd name="connsiteY3" fmla="*/ 465628 h 582586"/>
                <a:gd name="connsiteX4" fmla="*/ 24012 w 624695"/>
                <a:gd name="connsiteY4" fmla="*/ 561321 h 582586"/>
                <a:gd name="connsiteX5" fmla="*/ 300458 w 624695"/>
                <a:gd name="connsiteY5" fmla="*/ 582586 h 582586"/>
                <a:gd name="connsiteX6" fmla="*/ 587537 w 624695"/>
                <a:gd name="connsiteY6" fmla="*/ 561321 h 582586"/>
                <a:gd name="connsiteX7" fmla="*/ 617053 w 624695"/>
                <a:gd name="connsiteY7" fmla="*/ 509100 h 582586"/>
                <a:gd name="connsiteX8" fmla="*/ 549936 w 624695"/>
                <a:gd name="connsiteY8" fmla="*/ 433565 h 582586"/>
                <a:gd name="connsiteX9" fmla="*/ 353621 w 624695"/>
                <a:gd name="connsiteY9" fmla="*/ 338038 h 582586"/>
                <a:gd name="connsiteX10" fmla="*/ 311091 w 624695"/>
                <a:gd name="connsiteY10" fmla="*/ 61591 h 582586"/>
                <a:gd name="connsiteX11" fmla="*/ 215398 w 624695"/>
                <a:gd name="connsiteY11" fmla="*/ 19061 h 582586"/>
                <a:gd name="connsiteX0" fmla="*/ 213545 w 622842"/>
                <a:gd name="connsiteY0" fmla="*/ 19061 h 582586"/>
                <a:gd name="connsiteX1" fmla="*/ 213545 w 622842"/>
                <a:gd name="connsiteY1" fmla="*/ 327405 h 582586"/>
                <a:gd name="connsiteX2" fmla="*/ 107386 w 622842"/>
                <a:gd name="connsiteY2" fmla="*/ 437219 h 582586"/>
                <a:gd name="connsiteX3" fmla="*/ 26921 w 622842"/>
                <a:gd name="connsiteY3" fmla="*/ 479916 h 582586"/>
                <a:gd name="connsiteX4" fmla="*/ 22159 w 622842"/>
                <a:gd name="connsiteY4" fmla="*/ 561321 h 582586"/>
                <a:gd name="connsiteX5" fmla="*/ 298605 w 622842"/>
                <a:gd name="connsiteY5" fmla="*/ 582586 h 582586"/>
                <a:gd name="connsiteX6" fmla="*/ 585684 w 622842"/>
                <a:gd name="connsiteY6" fmla="*/ 561321 h 582586"/>
                <a:gd name="connsiteX7" fmla="*/ 615200 w 622842"/>
                <a:gd name="connsiteY7" fmla="*/ 509100 h 582586"/>
                <a:gd name="connsiteX8" fmla="*/ 548083 w 622842"/>
                <a:gd name="connsiteY8" fmla="*/ 433565 h 582586"/>
                <a:gd name="connsiteX9" fmla="*/ 351768 w 622842"/>
                <a:gd name="connsiteY9" fmla="*/ 338038 h 582586"/>
                <a:gd name="connsiteX10" fmla="*/ 309238 w 622842"/>
                <a:gd name="connsiteY10" fmla="*/ 61591 h 582586"/>
                <a:gd name="connsiteX11" fmla="*/ 213545 w 622842"/>
                <a:gd name="connsiteY11" fmla="*/ 19061 h 582586"/>
                <a:gd name="connsiteX0" fmla="*/ 213545 w 622842"/>
                <a:gd name="connsiteY0" fmla="*/ 27533 h 591058"/>
                <a:gd name="connsiteX1" fmla="*/ 213545 w 622842"/>
                <a:gd name="connsiteY1" fmla="*/ 335877 h 591058"/>
                <a:gd name="connsiteX2" fmla="*/ 107386 w 622842"/>
                <a:gd name="connsiteY2" fmla="*/ 445691 h 591058"/>
                <a:gd name="connsiteX3" fmla="*/ 26921 w 622842"/>
                <a:gd name="connsiteY3" fmla="*/ 488388 h 591058"/>
                <a:gd name="connsiteX4" fmla="*/ 22159 w 622842"/>
                <a:gd name="connsiteY4" fmla="*/ 569793 h 591058"/>
                <a:gd name="connsiteX5" fmla="*/ 298605 w 622842"/>
                <a:gd name="connsiteY5" fmla="*/ 591058 h 591058"/>
                <a:gd name="connsiteX6" fmla="*/ 585684 w 622842"/>
                <a:gd name="connsiteY6" fmla="*/ 569793 h 591058"/>
                <a:gd name="connsiteX7" fmla="*/ 615200 w 622842"/>
                <a:gd name="connsiteY7" fmla="*/ 517572 h 591058"/>
                <a:gd name="connsiteX8" fmla="*/ 548083 w 622842"/>
                <a:gd name="connsiteY8" fmla="*/ 442037 h 591058"/>
                <a:gd name="connsiteX9" fmla="*/ 351768 w 622842"/>
                <a:gd name="connsiteY9" fmla="*/ 346510 h 591058"/>
                <a:gd name="connsiteX10" fmla="*/ 311619 w 622842"/>
                <a:gd name="connsiteY10" fmla="*/ 46251 h 591058"/>
                <a:gd name="connsiteX11" fmla="*/ 213545 w 622842"/>
                <a:gd name="connsiteY11" fmla="*/ 27533 h 591058"/>
                <a:gd name="connsiteX0" fmla="*/ 213545 w 622842"/>
                <a:gd name="connsiteY0" fmla="*/ 16552 h 580077"/>
                <a:gd name="connsiteX1" fmla="*/ 213545 w 622842"/>
                <a:gd name="connsiteY1" fmla="*/ 324896 h 580077"/>
                <a:gd name="connsiteX2" fmla="*/ 107386 w 622842"/>
                <a:gd name="connsiteY2" fmla="*/ 434710 h 580077"/>
                <a:gd name="connsiteX3" fmla="*/ 26921 w 622842"/>
                <a:gd name="connsiteY3" fmla="*/ 477407 h 580077"/>
                <a:gd name="connsiteX4" fmla="*/ 22159 w 622842"/>
                <a:gd name="connsiteY4" fmla="*/ 558812 h 580077"/>
                <a:gd name="connsiteX5" fmla="*/ 298605 w 622842"/>
                <a:gd name="connsiteY5" fmla="*/ 580077 h 580077"/>
                <a:gd name="connsiteX6" fmla="*/ 585684 w 622842"/>
                <a:gd name="connsiteY6" fmla="*/ 558812 h 580077"/>
                <a:gd name="connsiteX7" fmla="*/ 615200 w 622842"/>
                <a:gd name="connsiteY7" fmla="*/ 506591 h 580077"/>
                <a:gd name="connsiteX8" fmla="*/ 548083 w 622842"/>
                <a:gd name="connsiteY8" fmla="*/ 431056 h 580077"/>
                <a:gd name="connsiteX9" fmla="*/ 351768 w 622842"/>
                <a:gd name="connsiteY9" fmla="*/ 335529 h 580077"/>
                <a:gd name="connsiteX10" fmla="*/ 311619 w 622842"/>
                <a:gd name="connsiteY10" fmla="*/ 35270 h 580077"/>
                <a:gd name="connsiteX11" fmla="*/ 213545 w 622842"/>
                <a:gd name="connsiteY11" fmla="*/ 16552 h 580077"/>
                <a:gd name="connsiteX0" fmla="*/ 213545 w 622842"/>
                <a:gd name="connsiteY0" fmla="*/ 18793 h 582318"/>
                <a:gd name="connsiteX1" fmla="*/ 213545 w 622842"/>
                <a:gd name="connsiteY1" fmla="*/ 327137 h 582318"/>
                <a:gd name="connsiteX2" fmla="*/ 107386 w 622842"/>
                <a:gd name="connsiteY2" fmla="*/ 436951 h 582318"/>
                <a:gd name="connsiteX3" fmla="*/ 26921 w 622842"/>
                <a:gd name="connsiteY3" fmla="*/ 479648 h 582318"/>
                <a:gd name="connsiteX4" fmla="*/ 22159 w 622842"/>
                <a:gd name="connsiteY4" fmla="*/ 561053 h 582318"/>
                <a:gd name="connsiteX5" fmla="*/ 298605 w 622842"/>
                <a:gd name="connsiteY5" fmla="*/ 582318 h 582318"/>
                <a:gd name="connsiteX6" fmla="*/ 585684 w 622842"/>
                <a:gd name="connsiteY6" fmla="*/ 561053 h 582318"/>
                <a:gd name="connsiteX7" fmla="*/ 615200 w 622842"/>
                <a:gd name="connsiteY7" fmla="*/ 508832 h 582318"/>
                <a:gd name="connsiteX8" fmla="*/ 548083 w 622842"/>
                <a:gd name="connsiteY8" fmla="*/ 433297 h 582318"/>
                <a:gd name="connsiteX9" fmla="*/ 351768 w 622842"/>
                <a:gd name="connsiteY9" fmla="*/ 337770 h 582318"/>
                <a:gd name="connsiteX10" fmla="*/ 311619 w 622842"/>
                <a:gd name="connsiteY10" fmla="*/ 37511 h 582318"/>
                <a:gd name="connsiteX11" fmla="*/ 213545 w 622842"/>
                <a:gd name="connsiteY11" fmla="*/ 18793 h 582318"/>
                <a:gd name="connsiteX0" fmla="*/ 206401 w 622842"/>
                <a:gd name="connsiteY0" fmla="*/ 35975 h 582831"/>
                <a:gd name="connsiteX1" fmla="*/ 213545 w 622842"/>
                <a:gd name="connsiteY1" fmla="*/ 327650 h 582831"/>
                <a:gd name="connsiteX2" fmla="*/ 107386 w 622842"/>
                <a:gd name="connsiteY2" fmla="*/ 437464 h 582831"/>
                <a:gd name="connsiteX3" fmla="*/ 26921 w 622842"/>
                <a:gd name="connsiteY3" fmla="*/ 480161 h 582831"/>
                <a:gd name="connsiteX4" fmla="*/ 22159 w 622842"/>
                <a:gd name="connsiteY4" fmla="*/ 561566 h 582831"/>
                <a:gd name="connsiteX5" fmla="*/ 298605 w 622842"/>
                <a:gd name="connsiteY5" fmla="*/ 582831 h 582831"/>
                <a:gd name="connsiteX6" fmla="*/ 585684 w 622842"/>
                <a:gd name="connsiteY6" fmla="*/ 561566 h 582831"/>
                <a:gd name="connsiteX7" fmla="*/ 615200 w 622842"/>
                <a:gd name="connsiteY7" fmla="*/ 509345 h 582831"/>
                <a:gd name="connsiteX8" fmla="*/ 548083 w 622842"/>
                <a:gd name="connsiteY8" fmla="*/ 433810 h 582831"/>
                <a:gd name="connsiteX9" fmla="*/ 351768 w 622842"/>
                <a:gd name="connsiteY9" fmla="*/ 338283 h 582831"/>
                <a:gd name="connsiteX10" fmla="*/ 311619 w 622842"/>
                <a:gd name="connsiteY10" fmla="*/ 38024 h 582831"/>
                <a:gd name="connsiteX11" fmla="*/ 206401 w 622842"/>
                <a:gd name="connsiteY11" fmla="*/ 35975 h 582831"/>
                <a:gd name="connsiteX0" fmla="*/ 206401 w 622842"/>
                <a:gd name="connsiteY0" fmla="*/ 21605 h 568461"/>
                <a:gd name="connsiteX1" fmla="*/ 213545 w 622842"/>
                <a:gd name="connsiteY1" fmla="*/ 313280 h 568461"/>
                <a:gd name="connsiteX2" fmla="*/ 107386 w 622842"/>
                <a:gd name="connsiteY2" fmla="*/ 423094 h 568461"/>
                <a:gd name="connsiteX3" fmla="*/ 26921 w 622842"/>
                <a:gd name="connsiteY3" fmla="*/ 465791 h 568461"/>
                <a:gd name="connsiteX4" fmla="*/ 22159 w 622842"/>
                <a:gd name="connsiteY4" fmla="*/ 547196 h 568461"/>
                <a:gd name="connsiteX5" fmla="*/ 298605 w 622842"/>
                <a:gd name="connsiteY5" fmla="*/ 568461 h 568461"/>
                <a:gd name="connsiteX6" fmla="*/ 585684 w 622842"/>
                <a:gd name="connsiteY6" fmla="*/ 547196 h 568461"/>
                <a:gd name="connsiteX7" fmla="*/ 615200 w 622842"/>
                <a:gd name="connsiteY7" fmla="*/ 494975 h 568461"/>
                <a:gd name="connsiteX8" fmla="*/ 548083 w 622842"/>
                <a:gd name="connsiteY8" fmla="*/ 419440 h 568461"/>
                <a:gd name="connsiteX9" fmla="*/ 351768 w 622842"/>
                <a:gd name="connsiteY9" fmla="*/ 323913 h 568461"/>
                <a:gd name="connsiteX10" fmla="*/ 311619 w 622842"/>
                <a:gd name="connsiteY10" fmla="*/ 23654 h 568461"/>
                <a:gd name="connsiteX11" fmla="*/ 206401 w 622842"/>
                <a:gd name="connsiteY11" fmla="*/ 21605 h 568461"/>
                <a:gd name="connsiteX0" fmla="*/ 206401 w 622842"/>
                <a:gd name="connsiteY0" fmla="*/ 7945 h 554801"/>
                <a:gd name="connsiteX1" fmla="*/ 213545 w 622842"/>
                <a:gd name="connsiteY1" fmla="*/ 299620 h 554801"/>
                <a:gd name="connsiteX2" fmla="*/ 107386 w 622842"/>
                <a:gd name="connsiteY2" fmla="*/ 409434 h 554801"/>
                <a:gd name="connsiteX3" fmla="*/ 26921 w 622842"/>
                <a:gd name="connsiteY3" fmla="*/ 452131 h 554801"/>
                <a:gd name="connsiteX4" fmla="*/ 22159 w 622842"/>
                <a:gd name="connsiteY4" fmla="*/ 533536 h 554801"/>
                <a:gd name="connsiteX5" fmla="*/ 298605 w 622842"/>
                <a:gd name="connsiteY5" fmla="*/ 554801 h 554801"/>
                <a:gd name="connsiteX6" fmla="*/ 585684 w 622842"/>
                <a:gd name="connsiteY6" fmla="*/ 533536 h 554801"/>
                <a:gd name="connsiteX7" fmla="*/ 615200 w 622842"/>
                <a:gd name="connsiteY7" fmla="*/ 481315 h 554801"/>
                <a:gd name="connsiteX8" fmla="*/ 548083 w 622842"/>
                <a:gd name="connsiteY8" fmla="*/ 405780 h 554801"/>
                <a:gd name="connsiteX9" fmla="*/ 351768 w 622842"/>
                <a:gd name="connsiteY9" fmla="*/ 310253 h 554801"/>
                <a:gd name="connsiteX10" fmla="*/ 311619 w 622842"/>
                <a:gd name="connsiteY10" fmla="*/ 9994 h 554801"/>
                <a:gd name="connsiteX11" fmla="*/ 206401 w 622842"/>
                <a:gd name="connsiteY11" fmla="*/ 7945 h 554801"/>
                <a:gd name="connsiteX0" fmla="*/ 206401 w 622842"/>
                <a:gd name="connsiteY0" fmla="*/ 1197321 h 1744177"/>
                <a:gd name="connsiteX1" fmla="*/ 213545 w 622842"/>
                <a:gd name="connsiteY1" fmla="*/ 1488996 h 1744177"/>
                <a:gd name="connsiteX2" fmla="*/ 107386 w 622842"/>
                <a:gd name="connsiteY2" fmla="*/ 1598810 h 1744177"/>
                <a:gd name="connsiteX3" fmla="*/ 26921 w 622842"/>
                <a:gd name="connsiteY3" fmla="*/ 1641507 h 1744177"/>
                <a:gd name="connsiteX4" fmla="*/ 22159 w 622842"/>
                <a:gd name="connsiteY4" fmla="*/ 1722912 h 1744177"/>
                <a:gd name="connsiteX5" fmla="*/ 298605 w 622842"/>
                <a:gd name="connsiteY5" fmla="*/ 1744177 h 1744177"/>
                <a:gd name="connsiteX6" fmla="*/ 585684 w 622842"/>
                <a:gd name="connsiteY6" fmla="*/ 1722912 h 1744177"/>
                <a:gd name="connsiteX7" fmla="*/ 615200 w 622842"/>
                <a:gd name="connsiteY7" fmla="*/ 1670691 h 1744177"/>
                <a:gd name="connsiteX8" fmla="*/ 548083 w 622842"/>
                <a:gd name="connsiteY8" fmla="*/ 1595156 h 1744177"/>
                <a:gd name="connsiteX9" fmla="*/ 351768 w 622842"/>
                <a:gd name="connsiteY9" fmla="*/ 1499629 h 1744177"/>
                <a:gd name="connsiteX10" fmla="*/ 273243 w 622842"/>
                <a:gd name="connsiteY10" fmla="*/ 288 h 1744177"/>
                <a:gd name="connsiteX11" fmla="*/ 206401 w 622842"/>
                <a:gd name="connsiteY11" fmla="*/ 1197321 h 1744177"/>
                <a:gd name="connsiteX0" fmla="*/ 234310 w 622842"/>
                <a:gd name="connsiteY0" fmla="*/ 1160447 h 1746298"/>
                <a:gd name="connsiteX1" fmla="*/ 213545 w 622842"/>
                <a:gd name="connsiteY1" fmla="*/ 1491117 h 1746298"/>
                <a:gd name="connsiteX2" fmla="*/ 107386 w 622842"/>
                <a:gd name="connsiteY2" fmla="*/ 1600931 h 1746298"/>
                <a:gd name="connsiteX3" fmla="*/ 26921 w 622842"/>
                <a:gd name="connsiteY3" fmla="*/ 1643628 h 1746298"/>
                <a:gd name="connsiteX4" fmla="*/ 22159 w 622842"/>
                <a:gd name="connsiteY4" fmla="*/ 1725033 h 1746298"/>
                <a:gd name="connsiteX5" fmla="*/ 298605 w 622842"/>
                <a:gd name="connsiteY5" fmla="*/ 1746298 h 1746298"/>
                <a:gd name="connsiteX6" fmla="*/ 585684 w 622842"/>
                <a:gd name="connsiteY6" fmla="*/ 1725033 h 1746298"/>
                <a:gd name="connsiteX7" fmla="*/ 615200 w 622842"/>
                <a:gd name="connsiteY7" fmla="*/ 1672812 h 1746298"/>
                <a:gd name="connsiteX8" fmla="*/ 548083 w 622842"/>
                <a:gd name="connsiteY8" fmla="*/ 1597277 h 1746298"/>
                <a:gd name="connsiteX9" fmla="*/ 351768 w 622842"/>
                <a:gd name="connsiteY9" fmla="*/ 1501750 h 1746298"/>
                <a:gd name="connsiteX10" fmla="*/ 273243 w 622842"/>
                <a:gd name="connsiteY10" fmla="*/ 2409 h 1746298"/>
                <a:gd name="connsiteX11" fmla="*/ 234310 w 622842"/>
                <a:gd name="connsiteY11" fmla="*/ 1160447 h 1746298"/>
                <a:gd name="connsiteX0" fmla="*/ 234310 w 622842"/>
                <a:gd name="connsiteY0" fmla="*/ 1315626 h 1901477"/>
                <a:gd name="connsiteX1" fmla="*/ 213545 w 622842"/>
                <a:gd name="connsiteY1" fmla="*/ 1646296 h 1901477"/>
                <a:gd name="connsiteX2" fmla="*/ 107386 w 622842"/>
                <a:gd name="connsiteY2" fmla="*/ 1756110 h 1901477"/>
                <a:gd name="connsiteX3" fmla="*/ 26921 w 622842"/>
                <a:gd name="connsiteY3" fmla="*/ 1798807 h 1901477"/>
                <a:gd name="connsiteX4" fmla="*/ 22159 w 622842"/>
                <a:gd name="connsiteY4" fmla="*/ 1880212 h 1901477"/>
                <a:gd name="connsiteX5" fmla="*/ 298605 w 622842"/>
                <a:gd name="connsiteY5" fmla="*/ 1901477 h 1901477"/>
                <a:gd name="connsiteX6" fmla="*/ 585684 w 622842"/>
                <a:gd name="connsiteY6" fmla="*/ 1880212 h 1901477"/>
                <a:gd name="connsiteX7" fmla="*/ 615200 w 622842"/>
                <a:gd name="connsiteY7" fmla="*/ 1827991 h 1901477"/>
                <a:gd name="connsiteX8" fmla="*/ 548083 w 622842"/>
                <a:gd name="connsiteY8" fmla="*/ 1752456 h 1901477"/>
                <a:gd name="connsiteX9" fmla="*/ 351768 w 622842"/>
                <a:gd name="connsiteY9" fmla="*/ 1656929 h 1901477"/>
                <a:gd name="connsiteX10" fmla="*/ 273243 w 622842"/>
                <a:gd name="connsiteY10" fmla="*/ 157588 h 1901477"/>
                <a:gd name="connsiteX11" fmla="*/ 147355 w 622842"/>
                <a:gd name="connsiteY11" fmla="*/ 175730 h 1901477"/>
                <a:gd name="connsiteX12" fmla="*/ 234310 w 622842"/>
                <a:gd name="connsiteY12" fmla="*/ 1315626 h 1901477"/>
                <a:gd name="connsiteX0" fmla="*/ 234310 w 622842"/>
                <a:gd name="connsiteY0" fmla="*/ 1270233 h 1856084"/>
                <a:gd name="connsiteX1" fmla="*/ 213545 w 622842"/>
                <a:gd name="connsiteY1" fmla="*/ 1600903 h 1856084"/>
                <a:gd name="connsiteX2" fmla="*/ 107386 w 622842"/>
                <a:gd name="connsiteY2" fmla="*/ 1710717 h 1856084"/>
                <a:gd name="connsiteX3" fmla="*/ 26921 w 622842"/>
                <a:gd name="connsiteY3" fmla="*/ 1753414 h 1856084"/>
                <a:gd name="connsiteX4" fmla="*/ 22159 w 622842"/>
                <a:gd name="connsiteY4" fmla="*/ 1834819 h 1856084"/>
                <a:gd name="connsiteX5" fmla="*/ 298605 w 622842"/>
                <a:gd name="connsiteY5" fmla="*/ 1856084 h 1856084"/>
                <a:gd name="connsiteX6" fmla="*/ 585684 w 622842"/>
                <a:gd name="connsiteY6" fmla="*/ 1834819 h 1856084"/>
                <a:gd name="connsiteX7" fmla="*/ 615200 w 622842"/>
                <a:gd name="connsiteY7" fmla="*/ 1782598 h 1856084"/>
                <a:gd name="connsiteX8" fmla="*/ 548083 w 622842"/>
                <a:gd name="connsiteY8" fmla="*/ 1707063 h 1856084"/>
                <a:gd name="connsiteX9" fmla="*/ 351768 w 622842"/>
                <a:gd name="connsiteY9" fmla="*/ 1611536 h 1856084"/>
                <a:gd name="connsiteX10" fmla="*/ 273243 w 622842"/>
                <a:gd name="connsiteY10" fmla="*/ 112195 h 1856084"/>
                <a:gd name="connsiteX11" fmla="*/ 224107 w 622842"/>
                <a:gd name="connsiteY11" fmla="*/ 110841 h 1856084"/>
                <a:gd name="connsiteX12" fmla="*/ 147355 w 622842"/>
                <a:gd name="connsiteY12" fmla="*/ 130337 h 1856084"/>
                <a:gd name="connsiteX13" fmla="*/ 234310 w 622842"/>
                <a:gd name="connsiteY13" fmla="*/ 1270233 h 1856084"/>
                <a:gd name="connsiteX0" fmla="*/ 234310 w 622842"/>
                <a:gd name="connsiteY0" fmla="*/ 1270232 h 1856083"/>
                <a:gd name="connsiteX1" fmla="*/ 213545 w 622842"/>
                <a:gd name="connsiteY1" fmla="*/ 1600902 h 1856083"/>
                <a:gd name="connsiteX2" fmla="*/ 107386 w 622842"/>
                <a:gd name="connsiteY2" fmla="*/ 1710716 h 1856083"/>
                <a:gd name="connsiteX3" fmla="*/ 26921 w 622842"/>
                <a:gd name="connsiteY3" fmla="*/ 1753413 h 1856083"/>
                <a:gd name="connsiteX4" fmla="*/ 22159 w 622842"/>
                <a:gd name="connsiteY4" fmla="*/ 1834818 h 1856083"/>
                <a:gd name="connsiteX5" fmla="*/ 298605 w 622842"/>
                <a:gd name="connsiteY5" fmla="*/ 1856083 h 1856083"/>
                <a:gd name="connsiteX6" fmla="*/ 585684 w 622842"/>
                <a:gd name="connsiteY6" fmla="*/ 1834818 h 1856083"/>
                <a:gd name="connsiteX7" fmla="*/ 615200 w 622842"/>
                <a:gd name="connsiteY7" fmla="*/ 1782597 h 1856083"/>
                <a:gd name="connsiteX8" fmla="*/ 548083 w 622842"/>
                <a:gd name="connsiteY8" fmla="*/ 1707062 h 1856083"/>
                <a:gd name="connsiteX9" fmla="*/ 351768 w 622842"/>
                <a:gd name="connsiteY9" fmla="*/ 1611535 h 1856083"/>
                <a:gd name="connsiteX10" fmla="*/ 273243 w 622842"/>
                <a:gd name="connsiteY10" fmla="*/ 112194 h 1856083"/>
                <a:gd name="connsiteX11" fmla="*/ 224107 w 622842"/>
                <a:gd name="connsiteY11" fmla="*/ 110840 h 1856083"/>
                <a:gd name="connsiteX12" fmla="*/ 147355 w 622842"/>
                <a:gd name="connsiteY12" fmla="*/ 130336 h 1856083"/>
                <a:gd name="connsiteX13" fmla="*/ 234310 w 622842"/>
                <a:gd name="connsiteY13" fmla="*/ 1270232 h 1856083"/>
                <a:gd name="connsiteX0" fmla="*/ 234310 w 622842"/>
                <a:gd name="connsiteY0" fmla="*/ 1270232 h 1856083"/>
                <a:gd name="connsiteX1" fmla="*/ 213545 w 622842"/>
                <a:gd name="connsiteY1" fmla="*/ 1600902 h 1856083"/>
                <a:gd name="connsiteX2" fmla="*/ 107386 w 622842"/>
                <a:gd name="connsiteY2" fmla="*/ 1710716 h 1856083"/>
                <a:gd name="connsiteX3" fmla="*/ 26921 w 622842"/>
                <a:gd name="connsiteY3" fmla="*/ 1753413 h 1856083"/>
                <a:gd name="connsiteX4" fmla="*/ 22159 w 622842"/>
                <a:gd name="connsiteY4" fmla="*/ 1834818 h 1856083"/>
                <a:gd name="connsiteX5" fmla="*/ 298605 w 622842"/>
                <a:gd name="connsiteY5" fmla="*/ 1856083 h 1856083"/>
                <a:gd name="connsiteX6" fmla="*/ 585684 w 622842"/>
                <a:gd name="connsiteY6" fmla="*/ 1834818 h 1856083"/>
                <a:gd name="connsiteX7" fmla="*/ 615200 w 622842"/>
                <a:gd name="connsiteY7" fmla="*/ 1782597 h 1856083"/>
                <a:gd name="connsiteX8" fmla="*/ 548083 w 622842"/>
                <a:gd name="connsiteY8" fmla="*/ 1707062 h 1856083"/>
                <a:gd name="connsiteX9" fmla="*/ 351768 w 622842"/>
                <a:gd name="connsiteY9" fmla="*/ 1611535 h 1856083"/>
                <a:gd name="connsiteX10" fmla="*/ 273243 w 622842"/>
                <a:gd name="connsiteY10" fmla="*/ 112194 h 1856083"/>
                <a:gd name="connsiteX11" fmla="*/ 224107 w 622842"/>
                <a:gd name="connsiteY11" fmla="*/ 110840 h 1856083"/>
                <a:gd name="connsiteX12" fmla="*/ 147355 w 622842"/>
                <a:gd name="connsiteY12" fmla="*/ 130336 h 1856083"/>
                <a:gd name="connsiteX13" fmla="*/ 234310 w 622842"/>
                <a:gd name="connsiteY13" fmla="*/ 1270232 h 1856083"/>
                <a:gd name="connsiteX0" fmla="*/ 234310 w 622842"/>
                <a:gd name="connsiteY0" fmla="*/ 1179280 h 1765131"/>
                <a:gd name="connsiteX1" fmla="*/ 213545 w 622842"/>
                <a:gd name="connsiteY1" fmla="*/ 1509950 h 1765131"/>
                <a:gd name="connsiteX2" fmla="*/ 107386 w 622842"/>
                <a:gd name="connsiteY2" fmla="*/ 1619764 h 1765131"/>
                <a:gd name="connsiteX3" fmla="*/ 26921 w 622842"/>
                <a:gd name="connsiteY3" fmla="*/ 1662461 h 1765131"/>
                <a:gd name="connsiteX4" fmla="*/ 22159 w 622842"/>
                <a:gd name="connsiteY4" fmla="*/ 1743866 h 1765131"/>
                <a:gd name="connsiteX5" fmla="*/ 298605 w 622842"/>
                <a:gd name="connsiteY5" fmla="*/ 1765131 h 1765131"/>
                <a:gd name="connsiteX6" fmla="*/ 585684 w 622842"/>
                <a:gd name="connsiteY6" fmla="*/ 1743866 h 1765131"/>
                <a:gd name="connsiteX7" fmla="*/ 615200 w 622842"/>
                <a:gd name="connsiteY7" fmla="*/ 1691645 h 1765131"/>
                <a:gd name="connsiteX8" fmla="*/ 548083 w 622842"/>
                <a:gd name="connsiteY8" fmla="*/ 1616110 h 1765131"/>
                <a:gd name="connsiteX9" fmla="*/ 351768 w 622842"/>
                <a:gd name="connsiteY9" fmla="*/ 1520583 h 1765131"/>
                <a:gd name="connsiteX10" fmla="*/ 273243 w 622842"/>
                <a:gd name="connsiteY10" fmla="*/ 21242 h 1765131"/>
                <a:gd name="connsiteX11" fmla="*/ 224107 w 622842"/>
                <a:gd name="connsiteY11" fmla="*/ 19888 h 1765131"/>
                <a:gd name="connsiteX12" fmla="*/ 147355 w 622842"/>
                <a:gd name="connsiteY12" fmla="*/ 39384 h 1765131"/>
                <a:gd name="connsiteX13" fmla="*/ 234310 w 622842"/>
                <a:gd name="connsiteY13" fmla="*/ 1179280 h 1765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22842" h="1765131">
                  <a:moveTo>
                    <a:pt x="234310" y="1179280"/>
                  </a:moveTo>
                  <a:cubicBezTo>
                    <a:pt x="245342" y="1424374"/>
                    <a:pt x="234699" y="1436536"/>
                    <a:pt x="213545" y="1509950"/>
                  </a:cubicBezTo>
                  <a:cubicBezTo>
                    <a:pt x="192391" y="1583364"/>
                    <a:pt x="138490" y="1594346"/>
                    <a:pt x="107386" y="1619764"/>
                  </a:cubicBezTo>
                  <a:cubicBezTo>
                    <a:pt x="76282" y="1645182"/>
                    <a:pt x="41125" y="1641777"/>
                    <a:pt x="26921" y="1662461"/>
                  </a:cubicBezTo>
                  <a:cubicBezTo>
                    <a:pt x="12717" y="1683145"/>
                    <a:pt x="-23122" y="1726754"/>
                    <a:pt x="22159" y="1743866"/>
                  </a:cubicBezTo>
                  <a:cubicBezTo>
                    <a:pt x="67440" y="1760978"/>
                    <a:pt x="204684" y="1765131"/>
                    <a:pt x="298605" y="1765131"/>
                  </a:cubicBezTo>
                  <a:cubicBezTo>
                    <a:pt x="392526" y="1765131"/>
                    <a:pt x="532918" y="1756114"/>
                    <a:pt x="585684" y="1743866"/>
                  </a:cubicBezTo>
                  <a:cubicBezTo>
                    <a:pt x="638450" y="1731618"/>
                    <a:pt x="621467" y="1712938"/>
                    <a:pt x="615200" y="1691645"/>
                  </a:cubicBezTo>
                  <a:cubicBezTo>
                    <a:pt x="608933" y="1670352"/>
                    <a:pt x="591988" y="1644620"/>
                    <a:pt x="548083" y="1616110"/>
                  </a:cubicBezTo>
                  <a:cubicBezTo>
                    <a:pt x="504178" y="1587600"/>
                    <a:pt x="387210" y="1586150"/>
                    <a:pt x="351768" y="1520583"/>
                  </a:cubicBezTo>
                  <a:cubicBezTo>
                    <a:pt x="316326" y="1455016"/>
                    <a:pt x="284054" y="66635"/>
                    <a:pt x="273243" y="21242"/>
                  </a:cubicBezTo>
                  <a:cubicBezTo>
                    <a:pt x="262432" y="-24151"/>
                    <a:pt x="245088" y="16864"/>
                    <a:pt x="224107" y="19888"/>
                  </a:cubicBezTo>
                  <a:cubicBezTo>
                    <a:pt x="203126" y="22912"/>
                    <a:pt x="119489" y="-4368"/>
                    <a:pt x="147355" y="39384"/>
                  </a:cubicBezTo>
                  <a:cubicBezTo>
                    <a:pt x="161799" y="235640"/>
                    <a:pt x="223278" y="934186"/>
                    <a:pt x="234310" y="117928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cs-CZ" sz="1800">
                <a:solidFill>
                  <a:srgbClr val="4E67C8">
                    <a:lumMod val="20000"/>
                    <a:lumOff val="80000"/>
                  </a:srgbClr>
                </a:solidFill>
                <a:latin typeface="Trebuchet MS"/>
              </a:endParaRPr>
            </a:p>
          </p:txBody>
        </p:sp>
        <p:sp>
          <p:nvSpPr>
            <p:cNvPr id="34" name="Volný tvar 33"/>
            <p:cNvSpPr/>
            <p:nvPr/>
          </p:nvSpPr>
          <p:spPr>
            <a:xfrm>
              <a:off x="6218627" y="-164582"/>
              <a:ext cx="633009" cy="1794063"/>
            </a:xfrm>
            <a:custGeom>
              <a:avLst/>
              <a:gdLst>
                <a:gd name="connsiteX0" fmla="*/ 203604 w 633009"/>
                <a:gd name="connsiteY0" fmla="*/ 0 h 536487"/>
                <a:gd name="connsiteX1" fmla="*/ 222654 w 633009"/>
                <a:gd name="connsiteY1" fmla="*/ 230981 h 536487"/>
                <a:gd name="connsiteX2" fmla="*/ 182173 w 633009"/>
                <a:gd name="connsiteY2" fmla="*/ 342900 h 536487"/>
                <a:gd name="connsiteX3" fmla="*/ 65492 w 633009"/>
                <a:gd name="connsiteY3" fmla="*/ 402431 h 536487"/>
                <a:gd name="connsiteX4" fmla="*/ 39298 w 633009"/>
                <a:gd name="connsiteY4" fmla="*/ 431006 h 536487"/>
                <a:gd name="connsiteX5" fmla="*/ 5961 w 633009"/>
                <a:gd name="connsiteY5" fmla="*/ 476250 h 536487"/>
                <a:gd name="connsiteX6" fmla="*/ 15486 w 633009"/>
                <a:gd name="connsiteY6" fmla="*/ 519112 h 536487"/>
                <a:gd name="connsiteX7" fmla="*/ 153598 w 633009"/>
                <a:gd name="connsiteY7" fmla="*/ 533400 h 536487"/>
                <a:gd name="connsiteX8" fmla="*/ 444111 w 633009"/>
                <a:gd name="connsiteY8" fmla="*/ 533400 h 536487"/>
                <a:gd name="connsiteX9" fmla="*/ 615561 w 633009"/>
                <a:gd name="connsiteY9" fmla="*/ 500062 h 536487"/>
                <a:gd name="connsiteX10" fmla="*/ 622704 w 633009"/>
                <a:gd name="connsiteY10" fmla="*/ 471487 h 536487"/>
                <a:gd name="connsiteX11" fmla="*/ 575079 w 633009"/>
                <a:gd name="connsiteY11" fmla="*/ 409575 h 536487"/>
                <a:gd name="connsiteX12" fmla="*/ 470304 w 633009"/>
                <a:gd name="connsiteY12" fmla="*/ 354806 h 536487"/>
                <a:gd name="connsiteX13" fmla="*/ 353623 w 633009"/>
                <a:gd name="connsiteY13" fmla="*/ 304800 h 536487"/>
                <a:gd name="connsiteX14" fmla="*/ 339336 w 633009"/>
                <a:gd name="connsiteY14" fmla="*/ 204787 h 536487"/>
                <a:gd name="connsiteX15" fmla="*/ 339336 w 633009"/>
                <a:gd name="connsiteY15" fmla="*/ 47625 h 536487"/>
                <a:gd name="connsiteX16" fmla="*/ 332192 w 633009"/>
                <a:gd name="connsiteY16" fmla="*/ 0 h 536487"/>
                <a:gd name="connsiteX0" fmla="*/ 203604 w 633009"/>
                <a:gd name="connsiteY0" fmla="*/ 0 h 536487"/>
                <a:gd name="connsiteX1" fmla="*/ 222654 w 633009"/>
                <a:gd name="connsiteY1" fmla="*/ 230981 h 536487"/>
                <a:gd name="connsiteX2" fmla="*/ 182173 w 633009"/>
                <a:gd name="connsiteY2" fmla="*/ 342900 h 536487"/>
                <a:gd name="connsiteX3" fmla="*/ 105973 w 633009"/>
                <a:gd name="connsiteY3" fmla="*/ 388144 h 536487"/>
                <a:gd name="connsiteX4" fmla="*/ 39298 w 633009"/>
                <a:gd name="connsiteY4" fmla="*/ 431006 h 536487"/>
                <a:gd name="connsiteX5" fmla="*/ 5961 w 633009"/>
                <a:gd name="connsiteY5" fmla="*/ 476250 h 536487"/>
                <a:gd name="connsiteX6" fmla="*/ 15486 w 633009"/>
                <a:gd name="connsiteY6" fmla="*/ 519112 h 536487"/>
                <a:gd name="connsiteX7" fmla="*/ 153598 w 633009"/>
                <a:gd name="connsiteY7" fmla="*/ 533400 h 536487"/>
                <a:gd name="connsiteX8" fmla="*/ 444111 w 633009"/>
                <a:gd name="connsiteY8" fmla="*/ 533400 h 536487"/>
                <a:gd name="connsiteX9" fmla="*/ 615561 w 633009"/>
                <a:gd name="connsiteY9" fmla="*/ 500062 h 536487"/>
                <a:gd name="connsiteX10" fmla="*/ 622704 w 633009"/>
                <a:gd name="connsiteY10" fmla="*/ 471487 h 536487"/>
                <a:gd name="connsiteX11" fmla="*/ 575079 w 633009"/>
                <a:gd name="connsiteY11" fmla="*/ 409575 h 536487"/>
                <a:gd name="connsiteX12" fmla="*/ 470304 w 633009"/>
                <a:gd name="connsiteY12" fmla="*/ 354806 h 536487"/>
                <a:gd name="connsiteX13" fmla="*/ 353623 w 633009"/>
                <a:gd name="connsiteY13" fmla="*/ 304800 h 536487"/>
                <a:gd name="connsiteX14" fmla="*/ 339336 w 633009"/>
                <a:gd name="connsiteY14" fmla="*/ 204787 h 536487"/>
                <a:gd name="connsiteX15" fmla="*/ 339336 w 633009"/>
                <a:gd name="connsiteY15" fmla="*/ 47625 h 536487"/>
                <a:gd name="connsiteX16" fmla="*/ 332192 w 633009"/>
                <a:gd name="connsiteY16" fmla="*/ 0 h 536487"/>
                <a:gd name="connsiteX0" fmla="*/ 203604 w 633009"/>
                <a:gd name="connsiteY0" fmla="*/ 0 h 536487"/>
                <a:gd name="connsiteX1" fmla="*/ 222654 w 633009"/>
                <a:gd name="connsiteY1" fmla="*/ 230981 h 536487"/>
                <a:gd name="connsiteX2" fmla="*/ 182173 w 633009"/>
                <a:gd name="connsiteY2" fmla="*/ 342900 h 536487"/>
                <a:gd name="connsiteX3" fmla="*/ 105973 w 633009"/>
                <a:gd name="connsiteY3" fmla="*/ 388144 h 536487"/>
                <a:gd name="connsiteX4" fmla="*/ 39298 w 633009"/>
                <a:gd name="connsiteY4" fmla="*/ 431006 h 536487"/>
                <a:gd name="connsiteX5" fmla="*/ 5961 w 633009"/>
                <a:gd name="connsiteY5" fmla="*/ 476250 h 536487"/>
                <a:gd name="connsiteX6" fmla="*/ 15486 w 633009"/>
                <a:gd name="connsiteY6" fmla="*/ 519112 h 536487"/>
                <a:gd name="connsiteX7" fmla="*/ 153598 w 633009"/>
                <a:gd name="connsiteY7" fmla="*/ 533400 h 536487"/>
                <a:gd name="connsiteX8" fmla="*/ 444111 w 633009"/>
                <a:gd name="connsiteY8" fmla="*/ 533400 h 536487"/>
                <a:gd name="connsiteX9" fmla="*/ 615561 w 633009"/>
                <a:gd name="connsiteY9" fmla="*/ 500062 h 536487"/>
                <a:gd name="connsiteX10" fmla="*/ 622704 w 633009"/>
                <a:gd name="connsiteY10" fmla="*/ 450056 h 536487"/>
                <a:gd name="connsiteX11" fmla="*/ 575079 w 633009"/>
                <a:gd name="connsiteY11" fmla="*/ 409575 h 536487"/>
                <a:gd name="connsiteX12" fmla="*/ 470304 w 633009"/>
                <a:gd name="connsiteY12" fmla="*/ 354806 h 536487"/>
                <a:gd name="connsiteX13" fmla="*/ 353623 w 633009"/>
                <a:gd name="connsiteY13" fmla="*/ 304800 h 536487"/>
                <a:gd name="connsiteX14" fmla="*/ 339336 w 633009"/>
                <a:gd name="connsiteY14" fmla="*/ 204787 h 536487"/>
                <a:gd name="connsiteX15" fmla="*/ 339336 w 633009"/>
                <a:gd name="connsiteY15" fmla="*/ 47625 h 536487"/>
                <a:gd name="connsiteX16" fmla="*/ 332192 w 633009"/>
                <a:gd name="connsiteY16" fmla="*/ 0 h 536487"/>
                <a:gd name="connsiteX0" fmla="*/ 140807 w 633009"/>
                <a:gd name="connsiteY0" fmla="*/ 0 h 1794064"/>
                <a:gd name="connsiteX1" fmla="*/ 222654 w 633009"/>
                <a:gd name="connsiteY1" fmla="*/ 1488558 h 1794064"/>
                <a:gd name="connsiteX2" fmla="*/ 182173 w 633009"/>
                <a:gd name="connsiteY2" fmla="*/ 1600477 h 1794064"/>
                <a:gd name="connsiteX3" fmla="*/ 105973 w 633009"/>
                <a:gd name="connsiteY3" fmla="*/ 1645721 h 1794064"/>
                <a:gd name="connsiteX4" fmla="*/ 39298 w 633009"/>
                <a:gd name="connsiteY4" fmla="*/ 1688583 h 1794064"/>
                <a:gd name="connsiteX5" fmla="*/ 5961 w 633009"/>
                <a:gd name="connsiteY5" fmla="*/ 1733827 h 1794064"/>
                <a:gd name="connsiteX6" fmla="*/ 15486 w 633009"/>
                <a:gd name="connsiteY6" fmla="*/ 1776689 h 1794064"/>
                <a:gd name="connsiteX7" fmla="*/ 153598 w 633009"/>
                <a:gd name="connsiteY7" fmla="*/ 1790977 h 1794064"/>
                <a:gd name="connsiteX8" fmla="*/ 444111 w 633009"/>
                <a:gd name="connsiteY8" fmla="*/ 1790977 h 1794064"/>
                <a:gd name="connsiteX9" fmla="*/ 615561 w 633009"/>
                <a:gd name="connsiteY9" fmla="*/ 1757639 h 1794064"/>
                <a:gd name="connsiteX10" fmla="*/ 622704 w 633009"/>
                <a:gd name="connsiteY10" fmla="*/ 1707633 h 1794064"/>
                <a:gd name="connsiteX11" fmla="*/ 575079 w 633009"/>
                <a:gd name="connsiteY11" fmla="*/ 1667152 h 1794064"/>
                <a:gd name="connsiteX12" fmla="*/ 470304 w 633009"/>
                <a:gd name="connsiteY12" fmla="*/ 1612383 h 1794064"/>
                <a:gd name="connsiteX13" fmla="*/ 353623 w 633009"/>
                <a:gd name="connsiteY13" fmla="*/ 1562377 h 1794064"/>
                <a:gd name="connsiteX14" fmla="*/ 339336 w 633009"/>
                <a:gd name="connsiteY14" fmla="*/ 1462364 h 1794064"/>
                <a:gd name="connsiteX15" fmla="*/ 339336 w 633009"/>
                <a:gd name="connsiteY15" fmla="*/ 1305202 h 1794064"/>
                <a:gd name="connsiteX16" fmla="*/ 332192 w 633009"/>
                <a:gd name="connsiteY16" fmla="*/ 1257577 h 1794064"/>
                <a:gd name="connsiteX0" fmla="*/ 140807 w 633009"/>
                <a:gd name="connsiteY0" fmla="*/ 0 h 1794064"/>
                <a:gd name="connsiteX1" fmla="*/ 222654 w 633009"/>
                <a:gd name="connsiteY1" fmla="*/ 1488558 h 1794064"/>
                <a:gd name="connsiteX2" fmla="*/ 182173 w 633009"/>
                <a:gd name="connsiteY2" fmla="*/ 1600477 h 1794064"/>
                <a:gd name="connsiteX3" fmla="*/ 105973 w 633009"/>
                <a:gd name="connsiteY3" fmla="*/ 1645721 h 1794064"/>
                <a:gd name="connsiteX4" fmla="*/ 39298 w 633009"/>
                <a:gd name="connsiteY4" fmla="*/ 1688583 h 1794064"/>
                <a:gd name="connsiteX5" fmla="*/ 5961 w 633009"/>
                <a:gd name="connsiteY5" fmla="*/ 1733827 h 1794064"/>
                <a:gd name="connsiteX6" fmla="*/ 15486 w 633009"/>
                <a:gd name="connsiteY6" fmla="*/ 1776689 h 1794064"/>
                <a:gd name="connsiteX7" fmla="*/ 153598 w 633009"/>
                <a:gd name="connsiteY7" fmla="*/ 1790977 h 1794064"/>
                <a:gd name="connsiteX8" fmla="*/ 444111 w 633009"/>
                <a:gd name="connsiteY8" fmla="*/ 1790977 h 1794064"/>
                <a:gd name="connsiteX9" fmla="*/ 615561 w 633009"/>
                <a:gd name="connsiteY9" fmla="*/ 1757639 h 1794064"/>
                <a:gd name="connsiteX10" fmla="*/ 622704 w 633009"/>
                <a:gd name="connsiteY10" fmla="*/ 1707633 h 1794064"/>
                <a:gd name="connsiteX11" fmla="*/ 575079 w 633009"/>
                <a:gd name="connsiteY11" fmla="*/ 1667152 h 1794064"/>
                <a:gd name="connsiteX12" fmla="*/ 470304 w 633009"/>
                <a:gd name="connsiteY12" fmla="*/ 1612383 h 1794064"/>
                <a:gd name="connsiteX13" fmla="*/ 353623 w 633009"/>
                <a:gd name="connsiteY13" fmla="*/ 1562377 h 1794064"/>
                <a:gd name="connsiteX14" fmla="*/ 339336 w 633009"/>
                <a:gd name="connsiteY14" fmla="*/ 1462364 h 1794064"/>
                <a:gd name="connsiteX15" fmla="*/ 339336 w 633009"/>
                <a:gd name="connsiteY15" fmla="*/ 1305202 h 1794064"/>
                <a:gd name="connsiteX16" fmla="*/ 283351 w 633009"/>
                <a:gd name="connsiteY16" fmla="*/ 6500 h 1794064"/>
                <a:gd name="connsiteX0" fmla="*/ 140807 w 633009"/>
                <a:gd name="connsiteY0" fmla="*/ 0 h 1794064"/>
                <a:gd name="connsiteX1" fmla="*/ 229630 w 633009"/>
                <a:gd name="connsiteY1" fmla="*/ 1257839 h 1794064"/>
                <a:gd name="connsiteX2" fmla="*/ 182173 w 633009"/>
                <a:gd name="connsiteY2" fmla="*/ 1600477 h 1794064"/>
                <a:gd name="connsiteX3" fmla="*/ 105973 w 633009"/>
                <a:gd name="connsiteY3" fmla="*/ 1645721 h 1794064"/>
                <a:gd name="connsiteX4" fmla="*/ 39298 w 633009"/>
                <a:gd name="connsiteY4" fmla="*/ 1688583 h 1794064"/>
                <a:gd name="connsiteX5" fmla="*/ 5961 w 633009"/>
                <a:gd name="connsiteY5" fmla="*/ 1733827 h 1794064"/>
                <a:gd name="connsiteX6" fmla="*/ 15486 w 633009"/>
                <a:gd name="connsiteY6" fmla="*/ 1776689 h 1794064"/>
                <a:gd name="connsiteX7" fmla="*/ 153598 w 633009"/>
                <a:gd name="connsiteY7" fmla="*/ 1790977 h 1794064"/>
                <a:gd name="connsiteX8" fmla="*/ 444111 w 633009"/>
                <a:gd name="connsiteY8" fmla="*/ 1790977 h 1794064"/>
                <a:gd name="connsiteX9" fmla="*/ 615561 w 633009"/>
                <a:gd name="connsiteY9" fmla="*/ 1757639 h 1794064"/>
                <a:gd name="connsiteX10" fmla="*/ 622704 w 633009"/>
                <a:gd name="connsiteY10" fmla="*/ 1707633 h 1794064"/>
                <a:gd name="connsiteX11" fmla="*/ 575079 w 633009"/>
                <a:gd name="connsiteY11" fmla="*/ 1667152 h 1794064"/>
                <a:gd name="connsiteX12" fmla="*/ 470304 w 633009"/>
                <a:gd name="connsiteY12" fmla="*/ 1612383 h 1794064"/>
                <a:gd name="connsiteX13" fmla="*/ 353623 w 633009"/>
                <a:gd name="connsiteY13" fmla="*/ 1562377 h 1794064"/>
                <a:gd name="connsiteX14" fmla="*/ 339336 w 633009"/>
                <a:gd name="connsiteY14" fmla="*/ 1462364 h 1794064"/>
                <a:gd name="connsiteX15" fmla="*/ 339336 w 633009"/>
                <a:gd name="connsiteY15" fmla="*/ 1305202 h 1794064"/>
                <a:gd name="connsiteX16" fmla="*/ 283351 w 633009"/>
                <a:gd name="connsiteY16" fmla="*/ 6500 h 1794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33009" h="1794064">
                  <a:moveTo>
                    <a:pt x="140807" y="0"/>
                  </a:moveTo>
                  <a:cubicBezTo>
                    <a:pt x="152118" y="86915"/>
                    <a:pt x="222736" y="991093"/>
                    <a:pt x="229630" y="1257839"/>
                  </a:cubicBezTo>
                  <a:cubicBezTo>
                    <a:pt x="236524" y="1524585"/>
                    <a:pt x="202782" y="1535830"/>
                    <a:pt x="182173" y="1600477"/>
                  </a:cubicBezTo>
                  <a:cubicBezTo>
                    <a:pt x="161564" y="1665124"/>
                    <a:pt x="129786" y="1631037"/>
                    <a:pt x="105973" y="1645721"/>
                  </a:cubicBezTo>
                  <a:cubicBezTo>
                    <a:pt x="82160" y="1660405"/>
                    <a:pt x="55967" y="1673899"/>
                    <a:pt x="39298" y="1688583"/>
                  </a:cubicBezTo>
                  <a:cubicBezTo>
                    <a:pt x="22629" y="1703267"/>
                    <a:pt x="9930" y="1719143"/>
                    <a:pt x="5961" y="1733827"/>
                  </a:cubicBezTo>
                  <a:cubicBezTo>
                    <a:pt x="1992" y="1748511"/>
                    <a:pt x="-9120" y="1767164"/>
                    <a:pt x="15486" y="1776689"/>
                  </a:cubicBezTo>
                  <a:cubicBezTo>
                    <a:pt x="40092" y="1786214"/>
                    <a:pt x="82161" y="1788596"/>
                    <a:pt x="153598" y="1790977"/>
                  </a:cubicBezTo>
                  <a:cubicBezTo>
                    <a:pt x="225035" y="1793358"/>
                    <a:pt x="367117" y="1796533"/>
                    <a:pt x="444111" y="1790977"/>
                  </a:cubicBezTo>
                  <a:cubicBezTo>
                    <a:pt x="521105" y="1785421"/>
                    <a:pt x="585796" y="1771530"/>
                    <a:pt x="615561" y="1757639"/>
                  </a:cubicBezTo>
                  <a:cubicBezTo>
                    <a:pt x="645326" y="1743748"/>
                    <a:pt x="629451" y="1722714"/>
                    <a:pt x="622704" y="1707633"/>
                  </a:cubicBezTo>
                  <a:cubicBezTo>
                    <a:pt x="615957" y="1692552"/>
                    <a:pt x="600479" y="1683027"/>
                    <a:pt x="575079" y="1667152"/>
                  </a:cubicBezTo>
                  <a:cubicBezTo>
                    <a:pt x="549679" y="1651277"/>
                    <a:pt x="507213" y="1629846"/>
                    <a:pt x="470304" y="1612383"/>
                  </a:cubicBezTo>
                  <a:cubicBezTo>
                    <a:pt x="433395" y="1594920"/>
                    <a:pt x="375451" y="1587380"/>
                    <a:pt x="353623" y="1562377"/>
                  </a:cubicBezTo>
                  <a:cubicBezTo>
                    <a:pt x="331795" y="1537374"/>
                    <a:pt x="341717" y="1505227"/>
                    <a:pt x="339336" y="1462364"/>
                  </a:cubicBezTo>
                  <a:cubicBezTo>
                    <a:pt x="336955" y="1419502"/>
                    <a:pt x="348667" y="1547846"/>
                    <a:pt x="339336" y="1305202"/>
                  </a:cubicBezTo>
                  <a:cubicBezTo>
                    <a:pt x="330005" y="1062558"/>
                    <a:pt x="286327" y="13247"/>
                    <a:pt x="283351" y="6500"/>
                  </a:cubicBezTo>
                </a:path>
              </a:pathLst>
            </a:custGeom>
            <a:grp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cs-CZ" sz="1800">
                <a:solidFill>
                  <a:prstClr val="white"/>
                </a:solidFill>
                <a:latin typeface="Trebuchet MS"/>
              </a:endParaRPr>
            </a:p>
          </p:txBody>
        </p:sp>
      </p:grpSp>
      <p:cxnSp>
        <p:nvCxnSpPr>
          <p:cNvPr id="35" name="Přímá spojnice 34"/>
          <p:cNvCxnSpPr/>
          <p:nvPr/>
        </p:nvCxnSpPr>
        <p:spPr>
          <a:xfrm flipV="1">
            <a:off x="3287979" y="6009886"/>
            <a:ext cx="450929" cy="13472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7" name="TextovéPole 36"/>
          <p:cNvSpPr txBox="1"/>
          <p:nvPr/>
        </p:nvSpPr>
        <p:spPr>
          <a:xfrm>
            <a:off x="3512096" y="5640554"/>
            <a:ext cx="72008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r>
              <a:rPr lang="cs-CZ" sz="1800" dirty="0">
                <a:solidFill>
                  <a:prstClr val="black"/>
                </a:solidFill>
                <a:latin typeface="Trebuchet MS"/>
              </a:rPr>
              <a:t>axon</a:t>
            </a:r>
          </a:p>
        </p:txBody>
      </p:sp>
      <p:sp>
        <p:nvSpPr>
          <p:cNvPr id="38" name="Šipka doprava 37"/>
          <p:cNvSpPr/>
          <p:nvPr/>
        </p:nvSpPr>
        <p:spPr>
          <a:xfrm rot="16200000">
            <a:off x="2963658" y="6397552"/>
            <a:ext cx="496313" cy="225690"/>
          </a:xfrm>
          <a:prstGeom prst="rightArrow">
            <a:avLst>
              <a:gd name="adj1" fmla="val 35909"/>
              <a:gd name="adj2" fmla="val 50000"/>
            </a:avLst>
          </a:prstGeom>
          <a:solidFill>
            <a:srgbClr val="FF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</a:pPr>
            <a:endParaRPr lang="cs-CZ" sz="1800">
              <a:solidFill>
                <a:prstClr val="white"/>
              </a:solidFill>
              <a:latin typeface="Trebuchet MS"/>
            </a:endParaRPr>
          </a:p>
        </p:txBody>
      </p:sp>
      <p:sp>
        <p:nvSpPr>
          <p:cNvPr id="39" name="TextovéPole 38"/>
          <p:cNvSpPr txBox="1"/>
          <p:nvPr/>
        </p:nvSpPr>
        <p:spPr>
          <a:xfrm>
            <a:off x="2039854" y="5292689"/>
            <a:ext cx="108286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r>
              <a:rPr lang="cs-CZ" sz="1800" dirty="0">
                <a:solidFill>
                  <a:prstClr val="black"/>
                </a:solidFill>
                <a:latin typeface="Trebuchet MS"/>
              </a:rPr>
              <a:t>inhibiční synapse</a:t>
            </a:r>
          </a:p>
        </p:txBody>
      </p:sp>
      <p:sp>
        <p:nvSpPr>
          <p:cNvPr id="40" name="TextovéPole 39"/>
          <p:cNvSpPr txBox="1"/>
          <p:nvPr/>
        </p:nvSpPr>
        <p:spPr>
          <a:xfrm>
            <a:off x="3359696" y="6203116"/>
            <a:ext cx="1886658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r>
              <a:rPr lang="cs-CZ" sz="1800" dirty="0">
                <a:solidFill>
                  <a:prstClr val="black"/>
                </a:solidFill>
                <a:latin typeface="Trebuchet MS"/>
              </a:rPr>
              <a:t>akční </a:t>
            </a:r>
          </a:p>
          <a:p>
            <a:pPr fontAlgn="auto">
              <a:spcBef>
                <a:spcPts val="0"/>
              </a:spcBef>
              <a:spcAft>
                <a:spcPts val="0"/>
              </a:spcAft>
            </a:pPr>
            <a:r>
              <a:rPr lang="cs-CZ" sz="1800" dirty="0">
                <a:solidFill>
                  <a:prstClr val="black"/>
                </a:solidFill>
                <a:latin typeface="Trebuchet MS"/>
              </a:rPr>
              <a:t>potenciál</a:t>
            </a:r>
          </a:p>
        </p:txBody>
      </p:sp>
      <p:sp>
        <p:nvSpPr>
          <p:cNvPr id="41" name="Volný tvar 40"/>
          <p:cNvSpPr>
            <a:spLocks noChangeAspect="1"/>
          </p:cNvSpPr>
          <p:nvPr/>
        </p:nvSpPr>
        <p:spPr>
          <a:xfrm flipV="1">
            <a:off x="3796333" y="5415731"/>
            <a:ext cx="1122185" cy="402167"/>
          </a:xfrm>
          <a:custGeom>
            <a:avLst/>
            <a:gdLst>
              <a:gd name="connsiteX0" fmla="*/ 0 w 2796363"/>
              <a:gd name="connsiteY0" fmla="*/ 1033854 h 1059431"/>
              <a:gd name="connsiteX1" fmla="*/ 404037 w 2796363"/>
              <a:gd name="connsiteY1" fmla="*/ 1033854 h 1059431"/>
              <a:gd name="connsiteX2" fmla="*/ 584791 w 2796363"/>
              <a:gd name="connsiteY2" fmla="*/ 768040 h 1059431"/>
              <a:gd name="connsiteX3" fmla="*/ 744279 w 2796363"/>
              <a:gd name="connsiteY3" fmla="*/ 108821 h 1059431"/>
              <a:gd name="connsiteX4" fmla="*/ 967563 w 2796363"/>
              <a:gd name="connsiteY4" fmla="*/ 34393 h 1059431"/>
              <a:gd name="connsiteX5" fmla="*/ 1329070 w 2796363"/>
              <a:gd name="connsiteY5" fmla="*/ 459696 h 1059431"/>
              <a:gd name="connsiteX6" fmla="*/ 1860698 w 2796363"/>
              <a:gd name="connsiteY6" fmla="*/ 853100 h 1059431"/>
              <a:gd name="connsiteX7" fmla="*/ 2317898 w 2796363"/>
              <a:gd name="connsiteY7" fmla="*/ 980691 h 1059431"/>
              <a:gd name="connsiteX8" fmla="*/ 2796363 w 2796363"/>
              <a:gd name="connsiteY8" fmla="*/ 991324 h 1059431"/>
              <a:gd name="connsiteX0" fmla="*/ 0 w 2796363"/>
              <a:gd name="connsiteY0" fmla="*/ 1033854 h 1059431"/>
              <a:gd name="connsiteX1" fmla="*/ 404037 w 2796363"/>
              <a:gd name="connsiteY1" fmla="*/ 1033854 h 1059431"/>
              <a:gd name="connsiteX2" fmla="*/ 584791 w 2796363"/>
              <a:gd name="connsiteY2" fmla="*/ 768040 h 1059431"/>
              <a:gd name="connsiteX3" fmla="*/ 744279 w 2796363"/>
              <a:gd name="connsiteY3" fmla="*/ 108821 h 1059431"/>
              <a:gd name="connsiteX4" fmla="*/ 967563 w 2796363"/>
              <a:gd name="connsiteY4" fmla="*/ 34393 h 1059431"/>
              <a:gd name="connsiteX5" fmla="*/ 1329070 w 2796363"/>
              <a:gd name="connsiteY5" fmla="*/ 459696 h 1059431"/>
              <a:gd name="connsiteX6" fmla="*/ 1860698 w 2796363"/>
              <a:gd name="connsiteY6" fmla="*/ 853100 h 1059431"/>
              <a:gd name="connsiteX7" fmla="*/ 2317898 w 2796363"/>
              <a:gd name="connsiteY7" fmla="*/ 980691 h 1059431"/>
              <a:gd name="connsiteX8" fmla="*/ 2796363 w 2796363"/>
              <a:gd name="connsiteY8" fmla="*/ 991324 h 1059431"/>
              <a:gd name="connsiteX0" fmla="*/ 0 w 2796363"/>
              <a:gd name="connsiteY0" fmla="*/ 1033854 h 1044310"/>
              <a:gd name="connsiteX1" fmla="*/ 404037 w 2796363"/>
              <a:gd name="connsiteY1" fmla="*/ 998136 h 1044310"/>
              <a:gd name="connsiteX2" fmla="*/ 584791 w 2796363"/>
              <a:gd name="connsiteY2" fmla="*/ 768040 h 1044310"/>
              <a:gd name="connsiteX3" fmla="*/ 744279 w 2796363"/>
              <a:gd name="connsiteY3" fmla="*/ 108821 h 1044310"/>
              <a:gd name="connsiteX4" fmla="*/ 967563 w 2796363"/>
              <a:gd name="connsiteY4" fmla="*/ 34393 h 1044310"/>
              <a:gd name="connsiteX5" fmla="*/ 1329070 w 2796363"/>
              <a:gd name="connsiteY5" fmla="*/ 459696 h 1044310"/>
              <a:gd name="connsiteX6" fmla="*/ 1860698 w 2796363"/>
              <a:gd name="connsiteY6" fmla="*/ 853100 h 1044310"/>
              <a:gd name="connsiteX7" fmla="*/ 2317898 w 2796363"/>
              <a:gd name="connsiteY7" fmla="*/ 980691 h 1044310"/>
              <a:gd name="connsiteX8" fmla="*/ 2796363 w 2796363"/>
              <a:gd name="connsiteY8" fmla="*/ 991324 h 1044310"/>
              <a:gd name="connsiteX0" fmla="*/ 0 w 2782075"/>
              <a:gd name="connsiteY0" fmla="*/ 983848 h 1015359"/>
              <a:gd name="connsiteX1" fmla="*/ 389749 w 2782075"/>
              <a:gd name="connsiteY1" fmla="*/ 998136 h 1015359"/>
              <a:gd name="connsiteX2" fmla="*/ 570503 w 2782075"/>
              <a:gd name="connsiteY2" fmla="*/ 768040 h 1015359"/>
              <a:gd name="connsiteX3" fmla="*/ 729991 w 2782075"/>
              <a:gd name="connsiteY3" fmla="*/ 108821 h 1015359"/>
              <a:gd name="connsiteX4" fmla="*/ 953275 w 2782075"/>
              <a:gd name="connsiteY4" fmla="*/ 34393 h 1015359"/>
              <a:gd name="connsiteX5" fmla="*/ 1314782 w 2782075"/>
              <a:gd name="connsiteY5" fmla="*/ 459696 h 1015359"/>
              <a:gd name="connsiteX6" fmla="*/ 1846410 w 2782075"/>
              <a:gd name="connsiteY6" fmla="*/ 853100 h 1015359"/>
              <a:gd name="connsiteX7" fmla="*/ 2303610 w 2782075"/>
              <a:gd name="connsiteY7" fmla="*/ 980691 h 1015359"/>
              <a:gd name="connsiteX8" fmla="*/ 2782075 w 2782075"/>
              <a:gd name="connsiteY8" fmla="*/ 991324 h 1015359"/>
              <a:gd name="connsiteX0" fmla="*/ 0 w 2782075"/>
              <a:gd name="connsiteY0" fmla="*/ 983848 h 997036"/>
              <a:gd name="connsiteX1" fmla="*/ 408799 w 2782075"/>
              <a:gd name="connsiteY1" fmla="*/ 962418 h 997036"/>
              <a:gd name="connsiteX2" fmla="*/ 570503 w 2782075"/>
              <a:gd name="connsiteY2" fmla="*/ 768040 h 997036"/>
              <a:gd name="connsiteX3" fmla="*/ 729991 w 2782075"/>
              <a:gd name="connsiteY3" fmla="*/ 108821 h 997036"/>
              <a:gd name="connsiteX4" fmla="*/ 953275 w 2782075"/>
              <a:gd name="connsiteY4" fmla="*/ 34393 h 997036"/>
              <a:gd name="connsiteX5" fmla="*/ 1314782 w 2782075"/>
              <a:gd name="connsiteY5" fmla="*/ 459696 h 997036"/>
              <a:gd name="connsiteX6" fmla="*/ 1846410 w 2782075"/>
              <a:gd name="connsiteY6" fmla="*/ 853100 h 997036"/>
              <a:gd name="connsiteX7" fmla="*/ 2303610 w 2782075"/>
              <a:gd name="connsiteY7" fmla="*/ 980691 h 997036"/>
              <a:gd name="connsiteX8" fmla="*/ 2782075 w 2782075"/>
              <a:gd name="connsiteY8" fmla="*/ 991324 h 9970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782075" h="997036">
                <a:moveTo>
                  <a:pt x="0" y="983848"/>
                </a:moveTo>
                <a:cubicBezTo>
                  <a:pt x="153286" y="1005999"/>
                  <a:pt x="313715" y="998386"/>
                  <a:pt x="408799" y="962418"/>
                </a:cubicBezTo>
                <a:cubicBezTo>
                  <a:pt x="503883" y="926450"/>
                  <a:pt x="516971" y="910306"/>
                  <a:pt x="570503" y="768040"/>
                </a:cubicBezTo>
                <a:cubicBezTo>
                  <a:pt x="624035" y="625774"/>
                  <a:pt x="666196" y="231095"/>
                  <a:pt x="729991" y="108821"/>
                </a:cubicBezTo>
                <a:cubicBezTo>
                  <a:pt x="793786" y="-13453"/>
                  <a:pt x="855810" y="-24086"/>
                  <a:pt x="953275" y="34393"/>
                </a:cubicBezTo>
                <a:cubicBezTo>
                  <a:pt x="1050740" y="92872"/>
                  <a:pt x="1165926" y="323245"/>
                  <a:pt x="1314782" y="459696"/>
                </a:cubicBezTo>
                <a:cubicBezTo>
                  <a:pt x="1463638" y="596147"/>
                  <a:pt x="1628442" y="745003"/>
                  <a:pt x="1846410" y="853100"/>
                </a:cubicBezTo>
                <a:cubicBezTo>
                  <a:pt x="2064378" y="961197"/>
                  <a:pt x="2147666" y="957654"/>
                  <a:pt x="2303610" y="980691"/>
                </a:cubicBezTo>
                <a:cubicBezTo>
                  <a:pt x="2459554" y="1003728"/>
                  <a:pt x="2620814" y="997526"/>
                  <a:pt x="2782075" y="991324"/>
                </a:cubicBezTo>
              </a:path>
            </a:pathLst>
          </a:custGeom>
          <a:noFill/>
          <a:ln w="28575"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</a:pPr>
            <a:endParaRPr lang="cs-CZ" sz="1600">
              <a:solidFill>
                <a:prstClr val="white"/>
              </a:solidFill>
              <a:latin typeface="Trebuchet MS"/>
            </a:endParaRPr>
          </a:p>
        </p:txBody>
      </p:sp>
      <p:grpSp>
        <p:nvGrpSpPr>
          <p:cNvPr id="44" name="Skupina 43"/>
          <p:cNvGrpSpPr/>
          <p:nvPr/>
        </p:nvGrpSpPr>
        <p:grpSpPr>
          <a:xfrm>
            <a:off x="5941327" y="951248"/>
            <a:ext cx="3903133" cy="2261728"/>
            <a:chOff x="536963" y="3861048"/>
            <a:chExt cx="3903133" cy="2261728"/>
          </a:xfrm>
        </p:grpSpPr>
        <p:sp>
          <p:nvSpPr>
            <p:cNvPr id="45" name="TextovéPole 44"/>
            <p:cNvSpPr txBox="1"/>
            <p:nvPr/>
          </p:nvSpPr>
          <p:spPr>
            <a:xfrm>
              <a:off x="3215960" y="5780112"/>
              <a:ext cx="1224136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r>
                <a:rPr lang="cs-CZ" sz="1600" dirty="0">
                  <a:solidFill>
                    <a:prstClr val="black"/>
                  </a:solidFill>
                  <a:latin typeface="Trebuchet MS"/>
                </a:rPr>
                <a:t>čas (</a:t>
              </a:r>
              <a:r>
                <a:rPr lang="cs-CZ" sz="1600" dirty="0" err="1">
                  <a:solidFill>
                    <a:prstClr val="black"/>
                  </a:solidFill>
                  <a:latin typeface="Trebuchet MS"/>
                </a:rPr>
                <a:t>ms</a:t>
              </a:r>
              <a:r>
                <a:rPr lang="cs-CZ" sz="1600" dirty="0">
                  <a:solidFill>
                    <a:prstClr val="black"/>
                  </a:solidFill>
                  <a:latin typeface="Trebuchet MS"/>
                </a:rPr>
                <a:t>)</a:t>
              </a:r>
            </a:p>
          </p:txBody>
        </p:sp>
        <p:grpSp>
          <p:nvGrpSpPr>
            <p:cNvPr id="46" name="Skupina 45"/>
            <p:cNvGrpSpPr/>
            <p:nvPr/>
          </p:nvGrpSpPr>
          <p:grpSpPr>
            <a:xfrm>
              <a:off x="536963" y="3861048"/>
              <a:ext cx="3386965" cy="2261728"/>
              <a:chOff x="536963" y="3861048"/>
              <a:chExt cx="3386965" cy="2261728"/>
            </a:xfrm>
          </p:grpSpPr>
          <p:cxnSp>
            <p:nvCxnSpPr>
              <p:cNvPr id="47" name="Přímá spojnice 46"/>
              <p:cNvCxnSpPr/>
              <p:nvPr/>
            </p:nvCxnSpPr>
            <p:spPr>
              <a:xfrm>
                <a:off x="1106091" y="4237021"/>
                <a:ext cx="0" cy="1584000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8" name="Přímá spojnice 47"/>
              <p:cNvCxnSpPr/>
              <p:nvPr/>
            </p:nvCxnSpPr>
            <p:spPr>
              <a:xfrm flipH="1">
                <a:off x="1115616" y="5814643"/>
                <a:ext cx="2808312" cy="0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9" name="Volný tvar 48"/>
              <p:cNvSpPr/>
              <p:nvPr/>
            </p:nvSpPr>
            <p:spPr>
              <a:xfrm>
                <a:off x="1119560" y="4445823"/>
                <a:ext cx="2782075" cy="841570"/>
              </a:xfrm>
              <a:custGeom>
                <a:avLst/>
                <a:gdLst>
                  <a:gd name="connsiteX0" fmla="*/ 0 w 2796363"/>
                  <a:gd name="connsiteY0" fmla="*/ 1033854 h 1059431"/>
                  <a:gd name="connsiteX1" fmla="*/ 404037 w 2796363"/>
                  <a:gd name="connsiteY1" fmla="*/ 1033854 h 1059431"/>
                  <a:gd name="connsiteX2" fmla="*/ 584791 w 2796363"/>
                  <a:gd name="connsiteY2" fmla="*/ 768040 h 1059431"/>
                  <a:gd name="connsiteX3" fmla="*/ 744279 w 2796363"/>
                  <a:gd name="connsiteY3" fmla="*/ 108821 h 1059431"/>
                  <a:gd name="connsiteX4" fmla="*/ 967563 w 2796363"/>
                  <a:gd name="connsiteY4" fmla="*/ 34393 h 1059431"/>
                  <a:gd name="connsiteX5" fmla="*/ 1329070 w 2796363"/>
                  <a:gd name="connsiteY5" fmla="*/ 459696 h 1059431"/>
                  <a:gd name="connsiteX6" fmla="*/ 1860698 w 2796363"/>
                  <a:gd name="connsiteY6" fmla="*/ 853100 h 1059431"/>
                  <a:gd name="connsiteX7" fmla="*/ 2317898 w 2796363"/>
                  <a:gd name="connsiteY7" fmla="*/ 980691 h 1059431"/>
                  <a:gd name="connsiteX8" fmla="*/ 2796363 w 2796363"/>
                  <a:gd name="connsiteY8" fmla="*/ 991324 h 1059431"/>
                  <a:gd name="connsiteX0" fmla="*/ 0 w 2796363"/>
                  <a:gd name="connsiteY0" fmla="*/ 1033854 h 1059431"/>
                  <a:gd name="connsiteX1" fmla="*/ 404037 w 2796363"/>
                  <a:gd name="connsiteY1" fmla="*/ 1033854 h 1059431"/>
                  <a:gd name="connsiteX2" fmla="*/ 584791 w 2796363"/>
                  <a:gd name="connsiteY2" fmla="*/ 768040 h 1059431"/>
                  <a:gd name="connsiteX3" fmla="*/ 744279 w 2796363"/>
                  <a:gd name="connsiteY3" fmla="*/ 108821 h 1059431"/>
                  <a:gd name="connsiteX4" fmla="*/ 967563 w 2796363"/>
                  <a:gd name="connsiteY4" fmla="*/ 34393 h 1059431"/>
                  <a:gd name="connsiteX5" fmla="*/ 1329070 w 2796363"/>
                  <a:gd name="connsiteY5" fmla="*/ 459696 h 1059431"/>
                  <a:gd name="connsiteX6" fmla="*/ 1860698 w 2796363"/>
                  <a:gd name="connsiteY6" fmla="*/ 853100 h 1059431"/>
                  <a:gd name="connsiteX7" fmla="*/ 2317898 w 2796363"/>
                  <a:gd name="connsiteY7" fmla="*/ 980691 h 1059431"/>
                  <a:gd name="connsiteX8" fmla="*/ 2796363 w 2796363"/>
                  <a:gd name="connsiteY8" fmla="*/ 991324 h 1059431"/>
                  <a:gd name="connsiteX0" fmla="*/ 0 w 2796363"/>
                  <a:gd name="connsiteY0" fmla="*/ 1033854 h 1044310"/>
                  <a:gd name="connsiteX1" fmla="*/ 404037 w 2796363"/>
                  <a:gd name="connsiteY1" fmla="*/ 998136 h 1044310"/>
                  <a:gd name="connsiteX2" fmla="*/ 584791 w 2796363"/>
                  <a:gd name="connsiteY2" fmla="*/ 768040 h 1044310"/>
                  <a:gd name="connsiteX3" fmla="*/ 744279 w 2796363"/>
                  <a:gd name="connsiteY3" fmla="*/ 108821 h 1044310"/>
                  <a:gd name="connsiteX4" fmla="*/ 967563 w 2796363"/>
                  <a:gd name="connsiteY4" fmla="*/ 34393 h 1044310"/>
                  <a:gd name="connsiteX5" fmla="*/ 1329070 w 2796363"/>
                  <a:gd name="connsiteY5" fmla="*/ 459696 h 1044310"/>
                  <a:gd name="connsiteX6" fmla="*/ 1860698 w 2796363"/>
                  <a:gd name="connsiteY6" fmla="*/ 853100 h 1044310"/>
                  <a:gd name="connsiteX7" fmla="*/ 2317898 w 2796363"/>
                  <a:gd name="connsiteY7" fmla="*/ 980691 h 1044310"/>
                  <a:gd name="connsiteX8" fmla="*/ 2796363 w 2796363"/>
                  <a:gd name="connsiteY8" fmla="*/ 991324 h 1044310"/>
                  <a:gd name="connsiteX0" fmla="*/ 0 w 2782075"/>
                  <a:gd name="connsiteY0" fmla="*/ 983848 h 1015359"/>
                  <a:gd name="connsiteX1" fmla="*/ 389749 w 2782075"/>
                  <a:gd name="connsiteY1" fmla="*/ 998136 h 1015359"/>
                  <a:gd name="connsiteX2" fmla="*/ 570503 w 2782075"/>
                  <a:gd name="connsiteY2" fmla="*/ 768040 h 1015359"/>
                  <a:gd name="connsiteX3" fmla="*/ 729991 w 2782075"/>
                  <a:gd name="connsiteY3" fmla="*/ 108821 h 1015359"/>
                  <a:gd name="connsiteX4" fmla="*/ 953275 w 2782075"/>
                  <a:gd name="connsiteY4" fmla="*/ 34393 h 1015359"/>
                  <a:gd name="connsiteX5" fmla="*/ 1314782 w 2782075"/>
                  <a:gd name="connsiteY5" fmla="*/ 459696 h 1015359"/>
                  <a:gd name="connsiteX6" fmla="*/ 1846410 w 2782075"/>
                  <a:gd name="connsiteY6" fmla="*/ 853100 h 1015359"/>
                  <a:gd name="connsiteX7" fmla="*/ 2303610 w 2782075"/>
                  <a:gd name="connsiteY7" fmla="*/ 980691 h 1015359"/>
                  <a:gd name="connsiteX8" fmla="*/ 2782075 w 2782075"/>
                  <a:gd name="connsiteY8" fmla="*/ 991324 h 1015359"/>
                  <a:gd name="connsiteX0" fmla="*/ 0 w 2782075"/>
                  <a:gd name="connsiteY0" fmla="*/ 983848 h 997036"/>
                  <a:gd name="connsiteX1" fmla="*/ 408799 w 2782075"/>
                  <a:gd name="connsiteY1" fmla="*/ 962418 h 997036"/>
                  <a:gd name="connsiteX2" fmla="*/ 570503 w 2782075"/>
                  <a:gd name="connsiteY2" fmla="*/ 768040 h 997036"/>
                  <a:gd name="connsiteX3" fmla="*/ 729991 w 2782075"/>
                  <a:gd name="connsiteY3" fmla="*/ 108821 h 997036"/>
                  <a:gd name="connsiteX4" fmla="*/ 953275 w 2782075"/>
                  <a:gd name="connsiteY4" fmla="*/ 34393 h 997036"/>
                  <a:gd name="connsiteX5" fmla="*/ 1314782 w 2782075"/>
                  <a:gd name="connsiteY5" fmla="*/ 459696 h 997036"/>
                  <a:gd name="connsiteX6" fmla="*/ 1846410 w 2782075"/>
                  <a:gd name="connsiteY6" fmla="*/ 853100 h 997036"/>
                  <a:gd name="connsiteX7" fmla="*/ 2303610 w 2782075"/>
                  <a:gd name="connsiteY7" fmla="*/ 980691 h 997036"/>
                  <a:gd name="connsiteX8" fmla="*/ 2782075 w 2782075"/>
                  <a:gd name="connsiteY8" fmla="*/ 991324 h 9970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782075" h="997036">
                    <a:moveTo>
                      <a:pt x="0" y="983848"/>
                    </a:moveTo>
                    <a:cubicBezTo>
                      <a:pt x="153286" y="1005999"/>
                      <a:pt x="313715" y="998386"/>
                      <a:pt x="408799" y="962418"/>
                    </a:cubicBezTo>
                    <a:cubicBezTo>
                      <a:pt x="503883" y="926450"/>
                      <a:pt x="516971" y="910306"/>
                      <a:pt x="570503" y="768040"/>
                    </a:cubicBezTo>
                    <a:cubicBezTo>
                      <a:pt x="624035" y="625774"/>
                      <a:pt x="666196" y="231095"/>
                      <a:pt x="729991" y="108821"/>
                    </a:cubicBezTo>
                    <a:cubicBezTo>
                      <a:pt x="793786" y="-13453"/>
                      <a:pt x="855810" y="-24086"/>
                      <a:pt x="953275" y="34393"/>
                    </a:cubicBezTo>
                    <a:cubicBezTo>
                      <a:pt x="1050740" y="92872"/>
                      <a:pt x="1165926" y="323245"/>
                      <a:pt x="1314782" y="459696"/>
                    </a:cubicBezTo>
                    <a:cubicBezTo>
                      <a:pt x="1463638" y="596147"/>
                      <a:pt x="1628442" y="745003"/>
                      <a:pt x="1846410" y="853100"/>
                    </a:cubicBezTo>
                    <a:cubicBezTo>
                      <a:pt x="2064378" y="961197"/>
                      <a:pt x="2147666" y="957654"/>
                      <a:pt x="2303610" y="980691"/>
                    </a:cubicBezTo>
                    <a:cubicBezTo>
                      <a:pt x="2459554" y="1003728"/>
                      <a:pt x="2620814" y="997526"/>
                      <a:pt x="2782075" y="991324"/>
                    </a:cubicBezTo>
                  </a:path>
                </a:pathLst>
              </a:custGeom>
              <a:noFill/>
              <a:ln w="28575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endParaRPr lang="cs-CZ" sz="1600">
                  <a:solidFill>
                    <a:prstClr val="white"/>
                  </a:solidFill>
                  <a:latin typeface="Trebuchet MS"/>
                </a:endParaRPr>
              </a:p>
            </p:txBody>
          </p:sp>
          <p:sp>
            <p:nvSpPr>
              <p:cNvPr id="50" name="TextovéPole 49"/>
              <p:cNvSpPr txBox="1"/>
              <p:nvPr/>
            </p:nvSpPr>
            <p:spPr>
              <a:xfrm>
                <a:off x="536963" y="3861048"/>
                <a:ext cx="854432" cy="58477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cs-CZ" sz="1600" dirty="0">
                    <a:solidFill>
                      <a:prstClr val="black"/>
                    </a:solidFill>
                    <a:latin typeface="Trebuchet MS"/>
                  </a:rPr>
                  <a:t>napětí (</a:t>
                </a:r>
                <a:r>
                  <a:rPr lang="cs-CZ" sz="1600" dirty="0" err="1">
                    <a:solidFill>
                      <a:prstClr val="black"/>
                    </a:solidFill>
                    <a:latin typeface="Trebuchet MS"/>
                  </a:rPr>
                  <a:t>mV</a:t>
                </a:r>
                <a:r>
                  <a:rPr lang="cs-CZ" sz="1600" dirty="0">
                    <a:solidFill>
                      <a:prstClr val="black"/>
                    </a:solidFill>
                    <a:latin typeface="Trebuchet MS"/>
                  </a:rPr>
                  <a:t>)</a:t>
                </a:r>
              </a:p>
            </p:txBody>
          </p:sp>
          <p:sp>
            <p:nvSpPr>
              <p:cNvPr id="51" name="TextovéPole 50"/>
              <p:cNvSpPr txBox="1"/>
              <p:nvPr/>
            </p:nvSpPr>
            <p:spPr>
              <a:xfrm>
                <a:off x="632213" y="5302030"/>
                <a:ext cx="854432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cs-CZ" sz="1600" dirty="0">
                    <a:solidFill>
                      <a:prstClr val="black"/>
                    </a:solidFill>
                    <a:latin typeface="Trebuchet MS"/>
                  </a:rPr>
                  <a:t>-90</a:t>
                </a:r>
              </a:p>
            </p:txBody>
          </p:sp>
          <p:sp>
            <p:nvSpPr>
              <p:cNvPr id="52" name="TextovéPole 51"/>
              <p:cNvSpPr txBox="1"/>
              <p:nvPr/>
            </p:nvSpPr>
            <p:spPr>
              <a:xfrm>
                <a:off x="1290757" y="5784222"/>
                <a:ext cx="572120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cs-CZ" sz="1600" dirty="0">
                    <a:solidFill>
                      <a:prstClr val="black"/>
                    </a:solidFill>
                    <a:latin typeface="Trebuchet MS"/>
                  </a:rPr>
                  <a:t>0</a:t>
                </a:r>
              </a:p>
            </p:txBody>
          </p:sp>
          <p:sp>
            <p:nvSpPr>
              <p:cNvPr id="53" name="TextovéPole 52"/>
              <p:cNvSpPr txBox="1"/>
              <p:nvPr/>
            </p:nvSpPr>
            <p:spPr>
              <a:xfrm>
                <a:off x="1806436" y="5784222"/>
                <a:ext cx="572120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cs-CZ" sz="1600" dirty="0">
                    <a:solidFill>
                      <a:prstClr val="black"/>
                    </a:solidFill>
                    <a:latin typeface="Trebuchet MS"/>
                  </a:rPr>
                  <a:t>2</a:t>
                </a:r>
              </a:p>
            </p:txBody>
          </p:sp>
          <p:sp>
            <p:nvSpPr>
              <p:cNvPr id="54" name="TextovéPole 53"/>
              <p:cNvSpPr txBox="1"/>
              <p:nvPr/>
            </p:nvSpPr>
            <p:spPr>
              <a:xfrm>
                <a:off x="2322115" y="5784222"/>
                <a:ext cx="572120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cs-CZ" sz="1600" dirty="0">
                    <a:solidFill>
                      <a:prstClr val="black"/>
                    </a:solidFill>
                    <a:latin typeface="Trebuchet MS"/>
                  </a:rPr>
                  <a:t>4</a:t>
                </a:r>
              </a:p>
            </p:txBody>
          </p:sp>
          <p:sp>
            <p:nvSpPr>
              <p:cNvPr id="55" name="TextovéPole 54"/>
              <p:cNvSpPr txBox="1"/>
              <p:nvPr/>
            </p:nvSpPr>
            <p:spPr>
              <a:xfrm>
                <a:off x="2837793" y="5784222"/>
                <a:ext cx="572120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cs-CZ" sz="1600" dirty="0">
                    <a:solidFill>
                      <a:prstClr val="black"/>
                    </a:solidFill>
                    <a:latin typeface="Trebuchet MS"/>
                  </a:rPr>
                  <a:t>6</a:t>
                </a:r>
              </a:p>
            </p:txBody>
          </p:sp>
          <p:sp>
            <p:nvSpPr>
              <p:cNvPr id="56" name="TextovéPole 55"/>
              <p:cNvSpPr txBox="1"/>
              <p:nvPr/>
            </p:nvSpPr>
            <p:spPr>
              <a:xfrm>
                <a:off x="632213" y="4324678"/>
                <a:ext cx="854432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cs-CZ" sz="1600" dirty="0">
                    <a:solidFill>
                      <a:prstClr val="black"/>
                    </a:solidFill>
                    <a:latin typeface="Trebuchet MS"/>
                  </a:rPr>
                  <a:t>-70</a:t>
                </a:r>
              </a:p>
            </p:txBody>
          </p:sp>
        </p:grpSp>
      </p:grpSp>
      <p:sp>
        <p:nvSpPr>
          <p:cNvPr id="58" name="Volný tvar 57"/>
          <p:cNvSpPr/>
          <p:nvPr/>
        </p:nvSpPr>
        <p:spPr>
          <a:xfrm flipV="1">
            <a:off x="6462192" y="2389134"/>
            <a:ext cx="2782075" cy="358990"/>
          </a:xfrm>
          <a:custGeom>
            <a:avLst/>
            <a:gdLst>
              <a:gd name="connsiteX0" fmla="*/ 0 w 2796363"/>
              <a:gd name="connsiteY0" fmla="*/ 1033854 h 1059431"/>
              <a:gd name="connsiteX1" fmla="*/ 404037 w 2796363"/>
              <a:gd name="connsiteY1" fmla="*/ 1033854 h 1059431"/>
              <a:gd name="connsiteX2" fmla="*/ 584791 w 2796363"/>
              <a:gd name="connsiteY2" fmla="*/ 768040 h 1059431"/>
              <a:gd name="connsiteX3" fmla="*/ 744279 w 2796363"/>
              <a:gd name="connsiteY3" fmla="*/ 108821 h 1059431"/>
              <a:gd name="connsiteX4" fmla="*/ 967563 w 2796363"/>
              <a:gd name="connsiteY4" fmla="*/ 34393 h 1059431"/>
              <a:gd name="connsiteX5" fmla="*/ 1329070 w 2796363"/>
              <a:gd name="connsiteY5" fmla="*/ 459696 h 1059431"/>
              <a:gd name="connsiteX6" fmla="*/ 1860698 w 2796363"/>
              <a:gd name="connsiteY6" fmla="*/ 853100 h 1059431"/>
              <a:gd name="connsiteX7" fmla="*/ 2317898 w 2796363"/>
              <a:gd name="connsiteY7" fmla="*/ 980691 h 1059431"/>
              <a:gd name="connsiteX8" fmla="*/ 2796363 w 2796363"/>
              <a:gd name="connsiteY8" fmla="*/ 991324 h 1059431"/>
              <a:gd name="connsiteX0" fmla="*/ 0 w 2796363"/>
              <a:gd name="connsiteY0" fmla="*/ 1033854 h 1059431"/>
              <a:gd name="connsiteX1" fmla="*/ 404037 w 2796363"/>
              <a:gd name="connsiteY1" fmla="*/ 1033854 h 1059431"/>
              <a:gd name="connsiteX2" fmla="*/ 584791 w 2796363"/>
              <a:gd name="connsiteY2" fmla="*/ 768040 h 1059431"/>
              <a:gd name="connsiteX3" fmla="*/ 744279 w 2796363"/>
              <a:gd name="connsiteY3" fmla="*/ 108821 h 1059431"/>
              <a:gd name="connsiteX4" fmla="*/ 967563 w 2796363"/>
              <a:gd name="connsiteY4" fmla="*/ 34393 h 1059431"/>
              <a:gd name="connsiteX5" fmla="*/ 1329070 w 2796363"/>
              <a:gd name="connsiteY5" fmla="*/ 459696 h 1059431"/>
              <a:gd name="connsiteX6" fmla="*/ 1860698 w 2796363"/>
              <a:gd name="connsiteY6" fmla="*/ 853100 h 1059431"/>
              <a:gd name="connsiteX7" fmla="*/ 2317898 w 2796363"/>
              <a:gd name="connsiteY7" fmla="*/ 980691 h 1059431"/>
              <a:gd name="connsiteX8" fmla="*/ 2796363 w 2796363"/>
              <a:gd name="connsiteY8" fmla="*/ 991324 h 1059431"/>
              <a:gd name="connsiteX0" fmla="*/ 0 w 2796363"/>
              <a:gd name="connsiteY0" fmla="*/ 1033854 h 1044310"/>
              <a:gd name="connsiteX1" fmla="*/ 404037 w 2796363"/>
              <a:gd name="connsiteY1" fmla="*/ 998136 h 1044310"/>
              <a:gd name="connsiteX2" fmla="*/ 584791 w 2796363"/>
              <a:gd name="connsiteY2" fmla="*/ 768040 h 1044310"/>
              <a:gd name="connsiteX3" fmla="*/ 744279 w 2796363"/>
              <a:gd name="connsiteY3" fmla="*/ 108821 h 1044310"/>
              <a:gd name="connsiteX4" fmla="*/ 967563 w 2796363"/>
              <a:gd name="connsiteY4" fmla="*/ 34393 h 1044310"/>
              <a:gd name="connsiteX5" fmla="*/ 1329070 w 2796363"/>
              <a:gd name="connsiteY5" fmla="*/ 459696 h 1044310"/>
              <a:gd name="connsiteX6" fmla="*/ 1860698 w 2796363"/>
              <a:gd name="connsiteY6" fmla="*/ 853100 h 1044310"/>
              <a:gd name="connsiteX7" fmla="*/ 2317898 w 2796363"/>
              <a:gd name="connsiteY7" fmla="*/ 980691 h 1044310"/>
              <a:gd name="connsiteX8" fmla="*/ 2796363 w 2796363"/>
              <a:gd name="connsiteY8" fmla="*/ 991324 h 1044310"/>
              <a:gd name="connsiteX0" fmla="*/ 0 w 2782075"/>
              <a:gd name="connsiteY0" fmla="*/ 983848 h 1015359"/>
              <a:gd name="connsiteX1" fmla="*/ 389749 w 2782075"/>
              <a:gd name="connsiteY1" fmla="*/ 998136 h 1015359"/>
              <a:gd name="connsiteX2" fmla="*/ 570503 w 2782075"/>
              <a:gd name="connsiteY2" fmla="*/ 768040 h 1015359"/>
              <a:gd name="connsiteX3" fmla="*/ 729991 w 2782075"/>
              <a:gd name="connsiteY3" fmla="*/ 108821 h 1015359"/>
              <a:gd name="connsiteX4" fmla="*/ 953275 w 2782075"/>
              <a:gd name="connsiteY4" fmla="*/ 34393 h 1015359"/>
              <a:gd name="connsiteX5" fmla="*/ 1314782 w 2782075"/>
              <a:gd name="connsiteY5" fmla="*/ 459696 h 1015359"/>
              <a:gd name="connsiteX6" fmla="*/ 1846410 w 2782075"/>
              <a:gd name="connsiteY6" fmla="*/ 853100 h 1015359"/>
              <a:gd name="connsiteX7" fmla="*/ 2303610 w 2782075"/>
              <a:gd name="connsiteY7" fmla="*/ 980691 h 1015359"/>
              <a:gd name="connsiteX8" fmla="*/ 2782075 w 2782075"/>
              <a:gd name="connsiteY8" fmla="*/ 991324 h 1015359"/>
              <a:gd name="connsiteX0" fmla="*/ 0 w 2782075"/>
              <a:gd name="connsiteY0" fmla="*/ 983848 h 997036"/>
              <a:gd name="connsiteX1" fmla="*/ 408799 w 2782075"/>
              <a:gd name="connsiteY1" fmla="*/ 962418 h 997036"/>
              <a:gd name="connsiteX2" fmla="*/ 570503 w 2782075"/>
              <a:gd name="connsiteY2" fmla="*/ 768040 h 997036"/>
              <a:gd name="connsiteX3" fmla="*/ 729991 w 2782075"/>
              <a:gd name="connsiteY3" fmla="*/ 108821 h 997036"/>
              <a:gd name="connsiteX4" fmla="*/ 953275 w 2782075"/>
              <a:gd name="connsiteY4" fmla="*/ 34393 h 997036"/>
              <a:gd name="connsiteX5" fmla="*/ 1314782 w 2782075"/>
              <a:gd name="connsiteY5" fmla="*/ 459696 h 997036"/>
              <a:gd name="connsiteX6" fmla="*/ 1846410 w 2782075"/>
              <a:gd name="connsiteY6" fmla="*/ 853100 h 997036"/>
              <a:gd name="connsiteX7" fmla="*/ 2303610 w 2782075"/>
              <a:gd name="connsiteY7" fmla="*/ 980691 h 997036"/>
              <a:gd name="connsiteX8" fmla="*/ 2782075 w 2782075"/>
              <a:gd name="connsiteY8" fmla="*/ 991324 h 9970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782075" h="997036">
                <a:moveTo>
                  <a:pt x="0" y="983848"/>
                </a:moveTo>
                <a:cubicBezTo>
                  <a:pt x="153286" y="1005999"/>
                  <a:pt x="313715" y="998386"/>
                  <a:pt x="408799" y="962418"/>
                </a:cubicBezTo>
                <a:cubicBezTo>
                  <a:pt x="503883" y="926450"/>
                  <a:pt x="516971" y="910306"/>
                  <a:pt x="570503" y="768040"/>
                </a:cubicBezTo>
                <a:cubicBezTo>
                  <a:pt x="624035" y="625774"/>
                  <a:pt x="666196" y="231095"/>
                  <a:pt x="729991" y="108821"/>
                </a:cubicBezTo>
                <a:cubicBezTo>
                  <a:pt x="793786" y="-13453"/>
                  <a:pt x="855810" y="-24086"/>
                  <a:pt x="953275" y="34393"/>
                </a:cubicBezTo>
                <a:cubicBezTo>
                  <a:pt x="1050740" y="92872"/>
                  <a:pt x="1165926" y="323245"/>
                  <a:pt x="1314782" y="459696"/>
                </a:cubicBezTo>
                <a:cubicBezTo>
                  <a:pt x="1463638" y="596147"/>
                  <a:pt x="1628442" y="745003"/>
                  <a:pt x="1846410" y="853100"/>
                </a:cubicBezTo>
                <a:cubicBezTo>
                  <a:pt x="2064378" y="961197"/>
                  <a:pt x="2147666" y="957654"/>
                  <a:pt x="2303610" y="980691"/>
                </a:cubicBezTo>
                <a:cubicBezTo>
                  <a:pt x="2459554" y="1003728"/>
                  <a:pt x="2620814" y="997526"/>
                  <a:pt x="2782075" y="991324"/>
                </a:cubicBezTo>
              </a:path>
            </a:pathLst>
          </a:custGeom>
          <a:noFill/>
          <a:ln w="28575"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</a:pPr>
            <a:endParaRPr lang="cs-CZ" sz="1600">
              <a:solidFill>
                <a:prstClr val="white"/>
              </a:solidFill>
              <a:latin typeface="Trebuchet MS"/>
            </a:endParaRPr>
          </a:p>
        </p:txBody>
      </p:sp>
      <p:sp>
        <p:nvSpPr>
          <p:cNvPr id="4" name="Volný tvar 3"/>
          <p:cNvSpPr/>
          <p:nvPr/>
        </p:nvSpPr>
        <p:spPr>
          <a:xfrm>
            <a:off x="6511637" y="2246339"/>
            <a:ext cx="2695699" cy="135200"/>
          </a:xfrm>
          <a:custGeom>
            <a:avLst/>
            <a:gdLst>
              <a:gd name="connsiteX0" fmla="*/ 0 w 2695699"/>
              <a:gd name="connsiteY0" fmla="*/ 101029 h 148531"/>
              <a:gd name="connsiteX1" fmla="*/ 534390 w 2695699"/>
              <a:gd name="connsiteY1" fmla="*/ 89154 h 148531"/>
              <a:gd name="connsiteX2" fmla="*/ 890650 w 2695699"/>
              <a:gd name="connsiteY2" fmla="*/ 41653 h 148531"/>
              <a:gd name="connsiteX3" fmla="*/ 1199408 w 2695699"/>
              <a:gd name="connsiteY3" fmla="*/ 6027 h 148531"/>
              <a:gd name="connsiteX4" fmla="*/ 1531917 w 2695699"/>
              <a:gd name="connsiteY4" fmla="*/ 6027 h 148531"/>
              <a:gd name="connsiteX5" fmla="*/ 1745673 w 2695699"/>
              <a:gd name="connsiteY5" fmla="*/ 65403 h 148531"/>
              <a:gd name="connsiteX6" fmla="*/ 2149434 w 2695699"/>
              <a:gd name="connsiteY6" fmla="*/ 112905 h 148531"/>
              <a:gd name="connsiteX7" fmla="*/ 2695699 w 2695699"/>
              <a:gd name="connsiteY7" fmla="*/ 148531 h 148531"/>
              <a:gd name="connsiteX0" fmla="*/ 0 w 2695699"/>
              <a:gd name="connsiteY0" fmla="*/ 96242 h 143744"/>
              <a:gd name="connsiteX1" fmla="*/ 534390 w 2695699"/>
              <a:gd name="connsiteY1" fmla="*/ 84367 h 143744"/>
              <a:gd name="connsiteX2" fmla="*/ 890650 w 2695699"/>
              <a:gd name="connsiteY2" fmla="*/ 36866 h 143744"/>
              <a:gd name="connsiteX3" fmla="*/ 1199408 w 2695699"/>
              <a:gd name="connsiteY3" fmla="*/ 1240 h 143744"/>
              <a:gd name="connsiteX4" fmla="*/ 1472540 w 2695699"/>
              <a:gd name="connsiteY4" fmla="*/ 13115 h 143744"/>
              <a:gd name="connsiteX5" fmla="*/ 1745673 w 2695699"/>
              <a:gd name="connsiteY5" fmla="*/ 60616 h 143744"/>
              <a:gd name="connsiteX6" fmla="*/ 2149434 w 2695699"/>
              <a:gd name="connsiteY6" fmla="*/ 108118 h 143744"/>
              <a:gd name="connsiteX7" fmla="*/ 2695699 w 2695699"/>
              <a:gd name="connsiteY7" fmla="*/ 143744 h 143744"/>
              <a:gd name="connsiteX0" fmla="*/ 0 w 2695699"/>
              <a:gd name="connsiteY0" fmla="*/ 87698 h 135200"/>
              <a:gd name="connsiteX1" fmla="*/ 534390 w 2695699"/>
              <a:gd name="connsiteY1" fmla="*/ 75823 h 135200"/>
              <a:gd name="connsiteX2" fmla="*/ 890650 w 2695699"/>
              <a:gd name="connsiteY2" fmla="*/ 28322 h 135200"/>
              <a:gd name="connsiteX3" fmla="*/ 1187533 w 2695699"/>
              <a:gd name="connsiteY3" fmla="*/ 4571 h 135200"/>
              <a:gd name="connsiteX4" fmla="*/ 1472540 w 2695699"/>
              <a:gd name="connsiteY4" fmla="*/ 4571 h 135200"/>
              <a:gd name="connsiteX5" fmla="*/ 1745673 w 2695699"/>
              <a:gd name="connsiteY5" fmla="*/ 52072 h 135200"/>
              <a:gd name="connsiteX6" fmla="*/ 2149434 w 2695699"/>
              <a:gd name="connsiteY6" fmla="*/ 99574 h 135200"/>
              <a:gd name="connsiteX7" fmla="*/ 2695699 w 2695699"/>
              <a:gd name="connsiteY7" fmla="*/ 135200 h 135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695699" h="135200">
                <a:moveTo>
                  <a:pt x="0" y="87698"/>
                </a:moveTo>
                <a:cubicBezTo>
                  <a:pt x="192974" y="86708"/>
                  <a:pt x="385948" y="85719"/>
                  <a:pt x="534390" y="75823"/>
                </a:cubicBezTo>
                <a:cubicBezTo>
                  <a:pt x="682832" y="65927"/>
                  <a:pt x="781793" y="40197"/>
                  <a:pt x="890650" y="28322"/>
                </a:cubicBezTo>
                <a:cubicBezTo>
                  <a:pt x="999507" y="16447"/>
                  <a:pt x="1090551" y="8530"/>
                  <a:pt x="1187533" y="4571"/>
                </a:cubicBezTo>
                <a:cubicBezTo>
                  <a:pt x="1284515" y="613"/>
                  <a:pt x="1379517" y="-3346"/>
                  <a:pt x="1472540" y="4571"/>
                </a:cubicBezTo>
                <a:cubicBezTo>
                  <a:pt x="1565563" y="12488"/>
                  <a:pt x="1632857" y="36238"/>
                  <a:pt x="1745673" y="52072"/>
                </a:cubicBezTo>
                <a:cubicBezTo>
                  <a:pt x="1858489" y="67906"/>
                  <a:pt x="1991096" y="85719"/>
                  <a:pt x="2149434" y="99574"/>
                </a:cubicBezTo>
                <a:cubicBezTo>
                  <a:pt x="2307772" y="113429"/>
                  <a:pt x="2501735" y="124314"/>
                  <a:pt x="2695699" y="135200"/>
                </a:cubicBezTo>
              </a:path>
            </a:pathLst>
          </a:custGeom>
          <a:noFill/>
          <a:ln w="38100">
            <a:solidFill>
              <a:srgbClr val="00B050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</a:pPr>
            <a:endParaRPr lang="cs-CZ" sz="1800">
              <a:solidFill>
                <a:prstClr val="white"/>
              </a:solidFill>
              <a:latin typeface="Trebuchet MS"/>
            </a:endParaRPr>
          </a:p>
        </p:txBody>
      </p:sp>
      <p:sp>
        <p:nvSpPr>
          <p:cNvPr id="59" name="TextovéPole 58"/>
          <p:cNvSpPr txBox="1"/>
          <p:nvPr/>
        </p:nvSpPr>
        <p:spPr>
          <a:xfrm>
            <a:off x="4404052" y="5448908"/>
            <a:ext cx="89986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r>
              <a:rPr lang="cs-CZ" sz="1800" dirty="0">
                <a:solidFill>
                  <a:prstClr val="black"/>
                </a:solidFill>
                <a:latin typeface="Trebuchet MS"/>
              </a:rPr>
              <a:t>IPSP</a:t>
            </a:r>
          </a:p>
        </p:txBody>
      </p:sp>
      <p:sp>
        <p:nvSpPr>
          <p:cNvPr id="61" name="TextovéPole 60"/>
          <p:cNvSpPr txBox="1"/>
          <p:nvPr/>
        </p:nvSpPr>
        <p:spPr>
          <a:xfrm>
            <a:off x="6760869" y="1164474"/>
            <a:ext cx="89986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r>
              <a:rPr lang="cs-CZ" sz="1800" dirty="0">
                <a:solidFill>
                  <a:prstClr val="black"/>
                </a:solidFill>
                <a:latin typeface="Trebuchet MS"/>
              </a:rPr>
              <a:t>EPSP</a:t>
            </a:r>
          </a:p>
        </p:txBody>
      </p:sp>
      <p:sp>
        <p:nvSpPr>
          <p:cNvPr id="62" name="TextovéPole 61"/>
          <p:cNvSpPr txBox="1"/>
          <p:nvPr/>
        </p:nvSpPr>
        <p:spPr>
          <a:xfrm>
            <a:off x="6596999" y="2500980"/>
            <a:ext cx="89986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r>
              <a:rPr lang="cs-CZ" sz="1800" dirty="0">
                <a:solidFill>
                  <a:prstClr val="black"/>
                </a:solidFill>
                <a:latin typeface="Trebuchet MS"/>
              </a:rPr>
              <a:t>IPSP</a:t>
            </a:r>
          </a:p>
        </p:txBody>
      </p:sp>
      <p:sp>
        <p:nvSpPr>
          <p:cNvPr id="63" name="TextovéPole 62"/>
          <p:cNvSpPr txBox="1"/>
          <p:nvPr/>
        </p:nvSpPr>
        <p:spPr>
          <a:xfrm>
            <a:off x="7507580" y="672394"/>
            <a:ext cx="2926257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r>
              <a:rPr lang="cs-CZ" sz="1800" dirty="0">
                <a:solidFill>
                  <a:prstClr val="black"/>
                </a:solidFill>
                <a:latin typeface="Trebuchet MS"/>
              </a:rPr>
              <a:t>EPSP a IPSP, které vznikly na dendritu ve stejný čas</a:t>
            </a:r>
          </a:p>
        </p:txBody>
      </p:sp>
      <p:sp>
        <p:nvSpPr>
          <p:cNvPr id="64" name="TextovéPole 63"/>
          <p:cNvSpPr txBox="1"/>
          <p:nvPr/>
        </p:nvSpPr>
        <p:spPr>
          <a:xfrm>
            <a:off x="8525323" y="1675431"/>
            <a:ext cx="168850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r>
              <a:rPr lang="cs-CZ" sz="1800" dirty="0">
                <a:solidFill>
                  <a:prstClr val="black"/>
                </a:solidFill>
                <a:latin typeface="Trebuchet MS"/>
              </a:rPr>
              <a:t>Souhrnný PSP</a:t>
            </a:r>
          </a:p>
        </p:txBody>
      </p:sp>
      <p:cxnSp>
        <p:nvCxnSpPr>
          <p:cNvPr id="65" name="Přímá spojnice 64"/>
          <p:cNvCxnSpPr/>
          <p:nvPr/>
        </p:nvCxnSpPr>
        <p:spPr>
          <a:xfrm flipV="1">
            <a:off x="7847670" y="1877007"/>
            <a:ext cx="680547" cy="37693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6" name="Minus 65"/>
          <p:cNvSpPr/>
          <p:nvPr/>
        </p:nvSpPr>
        <p:spPr>
          <a:xfrm flipH="1">
            <a:off x="3403166" y="5415730"/>
            <a:ext cx="252000" cy="180000"/>
          </a:xfrm>
          <a:prstGeom prst="mathMinus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</a:pPr>
            <a:endParaRPr lang="cs-CZ" sz="1800">
              <a:solidFill>
                <a:prstClr val="white"/>
              </a:solidFill>
              <a:latin typeface="Trebuchet MS"/>
            </a:endParaRPr>
          </a:p>
        </p:txBody>
      </p:sp>
      <p:sp>
        <p:nvSpPr>
          <p:cNvPr id="67" name="Plus 66"/>
          <p:cNvSpPr/>
          <p:nvPr/>
        </p:nvSpPr>
        <p:spPr>
          <a:xfrm flipH="1">
            <a:off x="3179501" y="4417450"/>
            <a:ext cx="252000" cy="252000"/>
          </a:xfrm>
          <a:prstGeom prst="mathPlus">
            <a:avLst/>
          </a:prstGeom>
          <a:solidFill>
            <a:srgbClr val="FF0000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</a:pPr>
            <a:endParaRPr lang="cs-CZ" sz="1800">
              <a:solidFill>
                <a:prstClr val="white"/>
              </a:solidFill>
              <a:latin typeface="Trebuchet MS"/>
            </a:endParaRPr>
          </a:p>
        </p:txBody>
      </p:sp>
      <p:cxnSp>
        <p:nvCxnSpPr>
          <p:cNvPr id="68" name="Přímá spojnice se šipkou 67"/>
          <p:cNvCxnSpPr/>
          <p:nvPr/>
        </p:nvCxnSpPr>
        <p:spPr>
          <a:xfrm flipV="1">
            <a:off x="6092725" y="5013176"/>
            <a:ext cx="1143003" cy="34866"/>
          </a:xfrm>
          <a:prstGeom prst="straightConnector1">
            <a:avLst/>
          </a:prstGeom>
          <a:ln w="38100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24393514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6" grpId="0"/>
      <p:bldP spid="27" grpId="0" animBg="1"/>
      <p:bldP spid="28" grpId="0"/>
      <p:bldP spid="29" grpId="0"/>
      <p:bldP spid="30" grpId="0" animBg="1"/>
      <p:bldP spid="36" grpId="0"/>
      <p:bldP spid="37" grpId="0"/>
      <p:bldP spid="38" grpId="0" animBg="1"/>
      <p:bldP spid="39" grpId="0"/>
      <p:bldP spid="40" grpId="0"/>
      <p:bldP spid="41" grpId="0" animBg="1"/>
      <p:bldP spid="58" grpId="0" animBg="1"/>
      <p:bldP spid="4" grpId="0" animBg="1"/>
      <p:bldP spid="59" grpId="0"/>
      <p:bldP spid="61" grpId="0"/>
      <p:bldP spid="62" grpId="0"/>
      <p:bldP spid="63" grpId="0"/>
      <p:bldP spid="64" grpId="0"/>
      <p:bldP spid="66" grpId="0" animBg="1"/>
      <p:bldP spid="67" grpId="0" animBg="1"/>
    </p:bldLst>
  </p:timing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Skupina 2"/>
          <p:cNvGrpSpPr>
            <a:grpSpLocks noChangeAspect="1"/>
          </p:cNvGrpSpPr>
          <p:nvPr/>
        </p:nvGrpSpPr>
        <p:grpSpPr>
          <a:xfrm>
            <a:off x="1550092" y="620688"/>
            <a:ext cx="8925086" cy="5088976"/>
            <a:chOff x="26091" y="1636381"/>
            <a:chExt cx="11510561" cy="6563183"/>
          </a:xfrm>
        </p:grpSpPr>
        <p:sp>
          <p:nvSpPr>
            <p:cNvPr id="4" name="Volný tvar 3"/>
            <p:cNvSpPr>
              <a:spLocks/>
            </p:cNvSpPr>
            <p:nvPr/>
          </p:nvSpPr>
          <p:spPr>
            <a:xfrm>
              <a:off x="26091" y="1814255"/>
              <a:ext cx="11497717" cy="6385309"/>
            </a:xfrm>
            <a:custGeom>
              <a:avLst/>
              <a:gdLst>
                <a:gd name="connsiteX0" fmla="*/ 244088 w 9068829"/>
                <a:gd name="connsiteY0" fmla="*/ 1719335 h 3517926"/>
                <a:gd name="connsiteX1" fmla="*/ 1453763 w 9068829"/>
                <a:gd name="connsiteY1" fmla="*/ 1995560 h 3517926"/>
                <a:gd name="connsiteX2" fmla="*/ 3425438 w 9068829"/>
                <a:gd name="connsiteY2" fmla="*/ 1919360 h 3517926"/>
                <a:gd name="connsiteX3" fmla="*/ 5873363 w 9068829"/>
                <a:gd name="connsiteY3" fmla="*/ 1728860 h 3517926"/>
                <a:gd name="connsiteX4" fmla="*/ 7616438 w 9068829"/>
                <a:gd name="connsiteY4" fmla="*/ 1185935 h 3517926"/>
                <a:gd name="connsiteX5" fmla="*/ 8426063 w 9068829"/>
                <a:gd name="connsiteY5" fmla="*/ 271535 h 3517926"/>
                <a:gd name="connsiteX6" fmla="*/ 9026138 w 9068829"/>
                <a:gd name="connsiteY6" fmla="*/ 14360 h 3517926"/>
                <a:gd name="connsiteX7" fmla="*/ 9007088 w 9068829"/>
                <a:gd name="connsiteY7" fmla="*/ 614435 h 3517926"/>
                <a:gd name="connsiteX8" fmla="*/ 9035663 w 9068829"/>
                <a:gd name="connsiteY8" fmla="*/ 2776610 h 3517926"/>
                <a:gd name="connsiteX9" fmla="*/ 8997563 w 9068829"/>
                <a:gd name="connsiteY9" fmla="*/ 3395735 h 3517926"/>
                <a:gd name="connsiteX10" fmla="*/ 8226038 w 9068829"/>
                <a:gd name="connsiteY10" fmla="*/ 3433835 h 3517926"/>
                <a:gd name="connsiteX11" fmla="*/ 7130663 w 9068829"/>
                <a:gd name="connsiteY11" fmla="*/ 3452885 h 3517926"/>
                <a:gd name="connsiteX12" fmla="*/ 7206863 w 9068829"/>
                <a:gd name="connsiteY12" fmla="*/ 2519435 h 3517926"/>
                <a:gd name="connsiteX13" fmla="*/ 7216388 w 9068829"/>
                <a:gd name="connsiteY13" fmla="*/ 2290835 h 3517926"/>
                <a:gd name="connsiteX14" fmla="*/ 6797288 w 9068829"/>
                <a:gd name="connsiteY14" fmla="*/ 2176535 h 3517926"/>
                <a:gd name="connsiteX15" fmla="*/ 5501888 w 9068829"/>
                <a:gd name="connsiteY15" fmla="*/ 2357510 h 3517926"/>
                <a:gd name="connsiteX16" fmla="*/ 4730363 w 9068829"/>
                <a:gd name="connsiteY16" fmla="*/ 2300360 h 3517926"/>
                <a:gd name="connsiteX17" fmla="*/ 4111238 w 9068829"/>
                <a:gd name="connsiteY17" fmla="*/ 2795660 h 3517926"/>
                <a:gd name="connsiteX18" fmla="*/ 3434963 w 9068829"/>
                <a:gd name="connsiteY18" fmla="*/ 3376685 h 3517926"/>
                <a:gd name="connsiteX19" fmla="*/ 3073013 w 9068829"/>
                <a:gd name="connsiteY19" fmla="*/ 3357635 h 3517926"/>
                <a:gd name="connsiteX20" fmla="*/ 3625463 w 9068829"/>
                <a:gd name="connsiteY20" fmla="*/ 2843285 h 3517926"/>
                <a:gd name="connsiteX21" fmla="*/ 3958838 w 9068829"/>
                <a:gd name="connsiteY21" fmla="*/ 2452760 h 3517926"/>
                <a:gd name="connsiteX22" fmla="*/ 2615813 w 9068829"/>
                <a:gd name="connsiteY22" fmla="*/ 2386085 h 3517926"/>
                <a:gd name="connsiteX23" fmla="*/ 863213 w 9068829"/>
                <a:gd name="connsiteY23" fmla="*/ 2205110 h 3517926"/>
                <a:gd name="connsiteX24" fmla="*/ 120263 w 9068829"/>
                <a:gd name="connsiteY24" fmla="*/ 2605160 h 3517926"/>
                <a:gd name="connsiteX25" fmla="*/ 44063 w 9068829"/>
                <a:gd name="connsiteY25" fmla="*/ 2443235 h 3517926"/>
                <a:gd name="connsiteX26" fmla="*/ 558413 w 9068829"/>
                <a:gd name="connsiteY26" fmla="*/ 2043185 h 3517926"/>
                <a:gd name="connsiteX27" fmla="*/ 110738 w 9068829"/>
                <a:gd name="connsiteY27" fmla="*/ 1833635 h 3517926"/>
                <a:gd name="connsiteX28" fmla="*/ 110738 w 9068829"/>
                <a:gd name="connsiteY28" fmla="*/ 1557410 h 3517926"/>
                <a:gd name="connsiteX29" fmla="*/ 244088 w 9068829"/>
                <a:gd name="connsiteY29" fmla="*/ 1719335 h 3517926"/>
                <a:gd name="connsiteX0" fmla="*/ 244088 w 9064448"/>
                <a:gd name="connsiteY0" fmla="*/ 1719335 h 3805403"/>
                <a:gd name="connsiteX1" fmla="*/ 1453763 w 9064448"/>
                <a:gd name="connsiteY1" fmla="*/ 1995560 h 3805403"/>
                <a:gd name="connsiteX2" fmla="*/ 3425438 w 9064448"/>
                <a:gd name="connsiteY2" fmla="*/ 1919360 h 3805403"/>
                <a:gd name="connsiteX3" fmla="*/ 5873363 w 9064448"/>
                <a:gd name="connsiteY3" fmla="*/ 1728860 h 3805403"/>
                <a:gd name="connsiteX4" fmla="*/ 7616438 w 9064448"/>
                <a:gd name="connsiteY4" fmla="*/ 1185935 h 3805403"/>
                <a:gd name="connsiteX5" fmla="*/ 8426063 w 9064448"/>
                <a:gd name="connsiteY5" fmla="*/ 271535 h 3805403"/>
                <a:gd name="connsiteX6" fmla="*/ 9026138 w 9064448"/>
                <a:gd name="connsiteY6" fmla="*/ 14360 h 3805403"/>
                <a:gd name="connsiteX7" fmla="*/ 9007088 w 9064448"/>
                <a:gd name="connsiteY7" fmla="*/ 614435 h 3805403"/>
                <a:gd name="connsiteX8" fmla="*/ 9035663 w 9064448"/>
                <a:gd name="connsiteY8" fmla="*/ 2776610 h 3805403"/>
                <a:gd name="connsiteX9" fmla="*/ 8997563 w 9064448"/>
                <a:gd name="connsiteY9" fmla="*/ 3395735 h 3805403"/>
                <a:gd name="connsiteX10" fmla="*/ 8959463 w 9064448"/>
                <a:gd name="connsiteY10" fmla="*/ 3805310 h 3805403"/>
                <a:gd name="connsiteX11" fmla="*/ 8226038 w 9064448"/>
                <a:gd name="connsiteY11" fmla="*/ 3433835 h 3805403"/>
                <a:gd name="connsiteX12" fmla="*/ 7130663 w 9064448"/>
                <a:gd name="connsiteY12" fmla="*/ 3452885 h 3805403"/>
                <a:gd name="connsiteX13" fmla="*/ 7206863 w 9064448"/>
                <a:gd name="connsiteY13" fmla="*/ 2519435 h 3805403"/>
                <a:gd name="connsiteX14" fmla="*/ 7216388 w 9064448"/>
                <a:gd name="connsiteY14" fmla="*/ 2290835 h 3805403"/>
                <a:gd name="connsiteX15" fmla="*/ 6797288 w 9064448"/>
                <a:gd name="connsiteY15" fmla="*/ 2176535 h 3805403"/>
                <a:gd name="connsiteX16" fmla="*/ 5501888 w 9064448"/>
                <a:gd name="connsiteY16" fmla="*/ 2357510 h 3805403"/>
                <a:gd name="connsiteX17" fmla="*/ 4730363 w 9064448"/>
                <a:gd name="connsiteY17" fmla="*/ 2300360 h 3805403"/>
                <a:gd name="connsiteX18" fmla="*/ 4111238 w 9064448"/>
                <a:gd name="connsiteY18" fmla="*/ 2795660 h 3805403"/>
                <a:gd name="connsiteX19" fmla="*/ 3434963 w 9064448"/>
                <a:gd name="connsiteY19" fmla="*/ 3376685 h 3805403"/>
                <a:gd name="connsiteX20" fmla="*/ 3073013 w 9064448"/>
                <a:gd name="connsiteY20" fmla="*/ 3357635 h 3805403"/>
                <a:gd name="connsiteX21" fmla="*/ 3625463 w 9064448"/>
                <a:gd name="connsiteY21" fmla="*/ 2843285 h 3805403"/>
                <a:gd name="connsiteX22" fmla="*/ 3958838 w 9064448"/>
                <a:gd name="connsiteY22" fmla="*/ 2452760 h 3805403"/>
                <a:gd name="connsiteX23" fmla="*/ 2615813 w 9064448"/>
                <a:gd name="connsiteY23" fmla="*/ 2386085 h 3805403"/>
                <a:gd name="connsiteX24" fmla="*/ 863213 w 9064448"/>
                <a:gd name="connsiteY24" fmla="*/ 2205110 h 3805403"/>
                <a:gd name="connsiteX25" fmla="*/ 120263 w 9064448"/>
                <a:gd name="connsiteY25" fmla="*/ 2605160 h 3805403"/>
                <a:gd name="connsiteX26" fmla="*/ 44063 w 9064448"/>
                <a:gd name="connsiteY26" fmla="*/ 2443235 h 3805403"/>
                <a:gd name="connsiteX27" fmla="*/ 558413 w 9064448"/>
                <a:gd name="connsiteY27" fmla="*/ 2043185 h 3805403"/>
                <a:gd name="connsiteX28" fmla="*/ 110738 w 9064448"/>
                <a:gd name="connsiteY28" fmla="*/ 1833635 h 3805403"/>
                <a:gd name="connsiteX29" fmla="*/ 110738 w 9064448"/>
                <a:gd name="connsiteY29" fmla="*/ 1557410 h 3805403"/>
                <a:gd name="connsiteX30" fmla="*/ 244088 w 9064448"/>
                <a:gd name="connsiteY30" fmla="*/ 1719335 h 3805403"/>
                <a:gd name="connsiteX0" fmla="*/ 244088 w 9064448"/>
                <a:gd name="connsiteY0" fmla="*/ 1719335 h 3847381"/>
                <a:gd name="connsiteX1" fmla="*/ 1453763 w 9064448"/>
                <a:gd name="connsiteY1" fmla="*/ 1995560 h 3847381"/>
                <a:gd name="connsiteX2" fmla="*/ 3425438 w 9064448"/>
                <a:gd name="connsiteY2" fmla="*/ 1919360 h 3847381"/>
                <a:gd name="connsiteX3" fmla="*/ 5873363 w 9064448"/>
                <a:gd name="connsiteY3" fmla="*/ 1728860 h 3847381"/>
                <a:gd name="connsiteX4" fmla="*/ 7616438 w 9064448"/>
                <a:gd name="connsiteY4" fmla="*/ 1185935 h 3847381"/>
                <a:gd name="connsiteX5" fmla="*/ 8426063 w 9064448"/>
                <a:gd name="connsiteY5" fmla="*/ 271535 h 3847381"/>
                <a:gd name="connsiteX6" fmla="*/ 9026138 w 9064448"/>
                <a:gd name="connsiteY6" fmla="*/ 14360 h 3847381"/>
                <a:gd name="connsiteX7" fmla="*/ 9007088 w 9064448"/>
                <a:gd name="connsiteY7" fmla="*/ 614435 h 3847381"/>
                <a:gd name="connsiteX8" fmla="*/ 9035663 w 9064448"/>
                <a:gd name="connsiteY8" fmla="*/ 2776610 h 3847381"/>
                <a:gd name="connsiteX9" fmla="*/ 8997563 w 9064448"/>
                <a:gd name="connsiteY9" fmla="*/ 3395735 h 3847381"/>
                <a:gd name="connsiteX10" fmla="*/ 8959463 w 9064448"/>
                <a:gd name="connsiteY10" fmla="*/ 3805310 h 3847381"/>
                <a:gd name="connsiteX11" fmla="*/ 8159363 w 9064448"/>
                <a:gd name="connsiteY11" fmla="*/ 3824360 h 3847381"/>
                <a:gd name="connsiteX12" fmla="*/ 7130663 w 9064448"/>
                <a:gd name="connsiteY12" fmla="*/ 3452885 h 3847381"/>
                <a:gd name="connsiteX13" fmla="*/ 7206863 w 9064448"/>
                <a:gd name="connsiteY13" fmla="*/ 2519435 h 3847381"/>
                <a:gd name="connsiteX14" fmla="*/ 7216388 w 9064448"/>
                <a:gd name="connsiteY14" fmla="*/ 2290835 h 3847381"/>
                <a:gd name="connsiteX15" fmla="*/ 6797288 w 9064448"/>
                <a:gd name="connsiteY15" fmla="*/ 2176535 h 3847381"/>
                <a:gd name="connsiteX16" fmla="*/ 5501888 w 9064448"/>
                <a:gd name="connsiteY16" fmla="*/ 2357510 h 3847381"/>
                <a:gd name="connsiteX17" fmla="*/ 4730363 w 9064448"/>
                <a:gd name="connsiteY17" fmla="*/ 2300360 h 3847381"/>
                <a:gd name="connsiteX18" fmla="*/ 4111238 w 9064448"/>
                <a:gd name="connsiteY18" fmla="*/ 2795660 h 3847381"/>
                <a:gd name="connsiteX19" fmla="*/ 3434963 w 9064448"/>
                <a:gd name="connsiteY19" fmla="*/ 3376685 h 3847381"/>
                <a:gd name="connsiteX20" fmla="*/ 3073013 w 9064448"/>
                <a:gd name="connsiteY20" fmla="*/ 3357635 h 3847381"/>
                <a:gd name="connsiteX21" fmla="*/ 3625463 w 9064448"/>
                <a:gd name="connsiteY21" fmla="*/ 2843285 h 3847381"/>
                <a:gd name="connsiteX22" fmla="*/ 3958838 w 9064448"/>
                <a:gd name="connsiteY22" fmla="*/ 2452760 h 3847381"/>
                <a:gd name="connsiteX23" fmla="*/ 2615813 w 9064448"/>
                <a:gd name="connsiteY23" fmla="*/ 2386085 h 3847381"/>
                <a:gd name="connsiteX24" fmla="*/ 863213 w 9064448"/>
                <a:gd name="connsiteY24" fmla="*/ 2205110 h 3847381"/>
                <a:gd name="connsiteX25" fmla="*/ 120263 w 9064448"/>
                <a:gd name="connsiteY25" fmla="*/ 2605160 h 3847381"/>
                <a:gd name="connsiteX26" fmla="*/ 44063 w 9064448"/>
                <a:gd name="connsiteY26" fmla="*/ 2443235 h 3847381"/>
                <a:gd name="connsiteX27" fmla="*/ 558413 w 9064448"/>
                <a:gd name="connsiteY27" fmla="*/ 2043185 h 3847381"/>
                <a:gd name="connsiteX28" fmla="*/ 110738 w 9064448"/>
                <a:gd name="connsiteY28" fmla="*/ 1833635 h 3847381"/>
                <a:gd name="connsiteX29" fmla="*/ 110738 w 9064448"/>
                <a:gd name="connsiteY29" fmla="*/ 1557410 h 3847381"/>
                <a:gd name="connsiteX30" fmla="*/ 244088 w 9064448"/>
                <a:gd name="connsiteY30" fmla="*/ 1719335 h 3847381"/>
                <a:gd name="connsiteX0" fmla="*/ 244088 w 9064448"/>
                <a:gd name="connsiteY0" fmla="*/ 1719335 h 3848391"/>
                <a:gd name="connsiteX1" fmla="*/ 1453763 w 9064448"/>
                <a:gd name="connsiteY1" fmla="*/ 1995560 h 3848391"/>
                <a:gd name="connsiteX2" fmla="*/ 3425438 w 9064448"/>
                <a:gd name="connsiteY2" fmla="*/ 1919360 h 3848391"/>
                <a:gd name="connsiteX3" fmla="*/ 5873363 w 9064448"/>
                <a:gd name="connsiteY3" fmla="*/ 1728860 h 3848391"/>
                <a:gd name="connsiteX4" fmla="*/ 7616438 w 9064448"/>
                <a:gd name="connsiteY4" fmla="*/ 1185935 h 3848391"/>
                <a:gd name="connsiteX5" fmla="*/ 8426063 w 9064448"/>
                <a:gd name="connsiteY5" fmla="*/ 271535 h 3848391"/>
                <a:gd name="connsiteX6" fmla="*/ 9026138 w 9064448"/>
                <a:gd name="connsiteY6" fmla="*/ 14360 h 3848391"/>
                <a:gd name="connsiteX7" fmla="*/ 9007088 w 9064448"/>
                <a:gd name="connsiteY7" fmla="*/ 614435 h 3848391"/>
                <a:gd name="connsiteX8" fmla="*/ 9035663 w 9064448"/>
                <a:gd name="connsiteY8" fmla="*/ 2776610 h 3848391"/>
                <a:gd name="connsiteX9" fmla="*/ 8997563 w 9064448"/>
                <a:gd name="connsiteY9" fmla="*/ 3395735 h 3848391"/>
                <a:gd name="connsiteX10" fmla="*/ 8959463 w 9064448"/>
                <a:gd name="connsiteY10" fmla="*/ 3805310 h 3848391"/>
                <a:gd name="connsiteX11" fmla="*/ 8159363 w 9064448"/>
                <a:gd name="connsiteY11" fmla="*/ 3824360 h 3848391"/>
                <a:gd name="connsiteX12" fmla="*/ 7054463 w 9064448"/>
                <a:gd name="connsiteY12" fmla="*/ 3719585 h 3848391"/>
                <a:gd name="connsiteX13" fmla="*/ 7206863 w 9064448"/>
                <a:gd name="connsiteY13" fmla="*/ 2519435 h 3848391"/>
                <a:gd name="connsiteX14" fmla="*/ 7216388 w 9064448"/>
                <a:gd name="connsiteY14" fmla="*/ 2290835 h 3848391"/>
                <a:gd name="connsiteX15" fmla="*/ 6797288 w 9064448"/>
                <a:gd name="connsiteY15" fmla="*/ 2176535 h 3848391"/>
                <a:gd name="connsiteX16" fmla="*/ 5501888 w 9064448"/>
                <a:gd name="connsiteY16" fmla="*/ 2357510 h 3848391"/>
                <a:gd name="connsiteX17" fmla="*/ 4730363 w 9064448"/>
                <a:gd name="connsiteY17" fmla="*/ 2300360 h 3848391"/>
                <a:gd name="connsiteX18" fmla="*/ 4111238 w 9064448"/>
                <a:gd name="connsiteY18" fmla="*/ 2795660 h 3848391"/>
                <a:gd name="connsiteX19" fmla="*/ 3434963 w 9064448"/>
                <a:gd name="connsiteY19" fmla="*/ 3376685 h 3848391"/>
                <a:gd name="connsiteX20" fmla="*/ 3073013 w 9064448"/>
                <a:gd name="connsiteY20" fmla="*/ 3357635 h 3848391"/>
                <a:gd name="connsiteX21" fmla="*/ 3625463 w 9064448"/>
                <a:gd name="connsiteY21" fmla="*/ 2843285 h 3848391"/>
                <a:gd name="connsiteX22" fmla="*/ 3958838 w 9064448"/>
                <a:gd name="connsiteY22" fmla="*/ 2452760 h 3848391"/>
                <a:gd name="connsiteX23" fmla="*/ 2615813 w 9064448"/>
                <a:gd name="connsiteY23" fmla="*/ 2386085 h 3848391"/>
                <a:gd name="connsiteX24" fmla="*/ 863213 w 9064448"/>
                <a:gd name="connsiteY24" fmla="*/ 2205110 h 3848391"/>
                <a:gd name="connsiteX25" fmla="*/ 120263 w 9064448"/>
                <a:gd name="connsiteY25" fmla="*/ 2605160 h 3848391"/>
                <a:gd name="connsiteX26" fmla="*/ 44063 w 9064448"/>
                <a:gd name="connsiteY26" fmla="*/ 2443235 h 3848391"/>
                <a:gd name="connsiteX27" fmla="*/ 558413 w 9064448"/>
                <a:gd name="connsiteY27" fmla="*/ 2043185 h 3848391"/>
                <a:gd name="connsiteX28" fmla="*/ 110738 w 9064448"/>
                <a:gd name="connsiteY28" fmla="*/ 1833635 h 3848391"/>
                <a:gd name="connsiteX29" fmla="*/ 110738 w 9064448"/>
                <a:gd name="connsiteY29" fmla="*/ 1557410 h 3848391"/>
                <a:gd name="connsiteX30" fmla="*/ 244088 w 9064448"/>
                <a:gd name="connsiteY30" fmla="*/ 1719335 h 3848391"/>
                <a:gd name="connsiteX0" fmla="*/ 244088 w 9064448"/>
                <a:gd name="connsiteY0" fmla="*/ 1719335 h 3848391"/>
                <a:gd name="connsiteX1" fmla="*/ 1453763 w 9064448"/>
                <a:gd name="connsiteY1" fmla="*/ 1995560 h 3848391"/>
                <a:gd name="connsiteX2" fmla="*/ 3425438 w 9064448"/>
                <a:gd name="connsiteY2" fmla="*/ 1919360 h 3848391"/>
                <a:gd name="connsiteX3" fmla="*/ 5873363 w 9064448"/>
                <a:gd name="connsiteY3" fmla="*/ 1728860 h 3848391"/>
                <a:gd name="connsiteX4" fmla="*/ 7616438 w 9064448"/>
                <a:gd name="connsiteY4" fmla="*/ 1185935 h 3848391"/>
                <a:gd name="connsiteX5" fmla="*/ 8426063 w 9064448"/>
                <a:gd name="connsiteY5" fmla="*/ 271535 h 3848391"/>
                <a:gd name="connsiteX6" fmla="*/ 9026138 w 9064448"/>
                <a:gd name="connsiteY6" fmla="*/ 14360 h 3848391"/>
                <a:gd name="connsiteX7" fmla="*/ 9007088 w 9064448"/>
                <a:gd name="connsiteY7" fmla="*/ 614435 h 3848391"/>
                <a:gd name="connsiteX8" fmla="*/ 9035663 w 9064448"/>
                <a:gd name="connsiteY8" fmla="*/ 2776610 h 3848391"/>
                <a:gd name="connsiteX9" fmla="*/ 9035663 w 9064448"/>
                <a:gd name="connsiteY9" fmla="*/ 3462410 h 3848391"/>
                <a:gd name="connsiteX10" fmla="*/ 8959463 w 9064448"/>
                <a:gd name="connsiteY10" fmla="*/ 3805310 h 3848391"/>
                <a:gd name="connsiteX11" fmla="*/ 8159363 w 9064448"/>
                <a:gd name="connsiteY11" fmla="*/ 3824360 h 3848391"/>
                <a:gd name="connsiteX12" fmla="*/ 7054463 w 9064448"/>
                <a:gd name="connsiteY12" fmla="*/ 3719585 h 3848391"/>
                <a:gd name="connsiteX13" fmla="*/ 7206863 w 9064448"/>
                <a:gd name="connsiteY13" fmla="*/ 2519435 h 3848391"/>
                <a:gd name="connsiteX14" fmla="*/ 7216388 w 9064448"/>
                <a:gd name="connsiteY14" fmla="*/ 2290835 h 3848391"/>
                <a:gd name="connsiteX15" fmla="*/ 6797288 w 9064448"/>
                <a:gd name="connsiteY15" fmla="*/ 2176535 h 3848391"/>
                <a:gd name="connsiteX16" fmla="*/ 5501888 w 9064448"/>
                <a:gd name="connsiteY16" fmla="*/ 2357510 h 3848391"/>
                <a:gd name="connsiteX17" fmla="*/ 4730363 w 9064448"/>
                <a:gd name="connsiteY17" fmla="*/ 2300360 h 3848391"/>
                <a:gd name="connsiteX18" fmla="*/ 4111238 w 9064448"/>
                <a:gd name="connsiteY18" fmla="*/ 2795660 h 3848391"/>
                <a:gd name="connsiteX19" fmla="*/ 3434963 w 9064448"/>
                <a:gd name="connsiteY19" fmla="*/ 3376685 h 3848391"/>
                <a:gd name="connsiteX20" fmla="*/ 3073013 w 9064448"/>
                <a:gd name="connsiteY20" fmla="*/ 3357635 h 3848391"/>
                <a:gd name="connsiteX21" fmla="*/ 3625463 w 9064448"/>
                <a:gd name="connsiteY21" fmla="*/ 2843285 h 3848391"/>
                <a:gd name="connsiteX22" fmla="*/ 3958838 w 9064448"/>
                <a:gd name="connsiteY22" fmla="*/ 2452760 h 3848391"/>
                <a:gd name="connsiteX23" fmla="*/ 2615813 w 9064448"/>
                <a:gd name="connsiteY23" fmla="*/ 2386085 h 3848391"/>
                <a:gd name="connsiteX24" fmla="*/ 863213 w 9064448"/>
                <a:gd name="connsiteY24" fmla="*/ 2205110 h 3848391"/>
                <a:gd name="connsiteX25" fmla="*/ 120263 w 9064448"/>
                <a:gd name="connsiteY25" fmla="*/ 2605160 h 3848391"/>
                <a:gd name="connsiteX26" fmla="*/ 44063 w 9064448"/>
                <a:gd name="connsiteY26" fmla="*/ 2443235 h 3848391"/>
                <a:gd name="connsiteX27" fmla="*/ 558413 w 9064448"/>
                <a:gd name="connsiteY27" fmla="*/ 2043185 h 3848391"/>
                <a:gd name="connsiteX28" fmla="*/ 110738 w 9064448"/>
                <a:gd name="connsiteY28" fmla="*/ 1833635 h 3848391"/>
                <a:gd name="connsiteX29" fmla="*/ 110738 w 9064448"/>
                <a:gd name="connsiteY29" fmla="*/ 1557410 h 3848391"/>
                <a:gd name="connsiteX30" fmla="*/ 244088 w 9064448"/>
                <a:gd name="connsiteY30" fmla="*/ 1719335 h 3848391"/>
                <a:gd name="connsiteX0" fmla="*/ 244088 w 9073516"/>
                <a:gd name="connsiteY0" fmla="*/ 1723332 h 3852388"/>
                <a:gd name="connsiteX1" fmla="*/ 1453763 w 9073516"/>
                <a:gd name="connsiteY1" fmla="*/ 1999557 h 3852388"/>
                <a:gd name="connsiteX2" fmla="*/ 3425438 w 9073516"/>
                <a:gd name="connsiteY2" fmla="*/ 1923357 h 3852388"/>
                <a:gd name="connsiteX3" fmla="*/ 5873363 w 9073516"/>
                <a:gd name="connsiteY3" fmla="*/ 1732857 h 3852388"/>
                <a:gd name="connsiteX4" fmla="*/ 7616438 w 9073516"/>
                <a:gd name="connsiteY4" fmla="*/ 1189932 h 3852388"/>
                <a:gd name="connsiteX5" fmla="*/ 8426063 w 9073516"/>
                <a:gd name="connsiteY5" fmla="*/ 275532 h 3852388"/>
                <a:gd name="connsiteX6" fmla="*/ 9026138 w 9073516"/>
                <a:gd name="connsiteY6" fmla="*/ 18357 h 3852388"/>
                <a:gd name="connsiteX7" fmla="*/ 9035663 w 9073516"/>
                <a:gd name="connsiteY7" fmla="*/ 685107 h 3852388"/>
                <a:gd name="connsiteX8" fmla="*/ 9035663 w 9073516"/>
                <a:gd name="connsiteY8" fmla="*/ 2780607 h 3852388"/>
                <a:gd name="connsiteX9" fmla="*/ 9035663 w 9073516"/>
                <a:gd name="connsiteY9" fmla="*/ 3466407 h 3852388"/>
                <a:gd name="connsiteX10" fmla="*/ 8959463 w 9073516"/>
                <a:gd name="connsiteY10" fmla="*/ 3809307 h 3852388"/>
                <a:gd name="connsiteX11" fmla="*/ 8159363 w 9073516"/>
                <a:gd name="connsiteY11" fmla="*/ 3828357 h 3852388"/>
                <a:gd name="connsiteX12" fmla="*/ 7054463 w 9073516"/>
                <a:gd name="connsiteY12" fmla="*/ 3723582 h 3852388"/>
                <a:gd name="connsiteX13" fmla="*/ 7206863 w 9073516"/>
                <a:gd name="connsiteY13" fmla="*/ 2523432 h 3852388"/>
                <a:gd name="connsiteX14" fmla="*/ 7216388 w 9073516"/>
                <a:gd name="connsiteY14" fmla="*/ 2294832 h 3852388"/>
                <a:gd name="connsiteX15" fmla="*/ 6797288 w 9073516"/>
                <a:gd name="connsiteY15" fmla="*/ 2180532 h 3852388"/>
                <a:gd name="connsiteX16" fmla="*/ 5501888 w 9073516"/>
                <a:gd name="connsiteY16" fmla="*/ 2361507 h 3852388"/>
                <a:gd name="connsiteX17" fmla="*/ 4730363 w 9073516"/>
                <a:gd name="connsiteY17" fmla="*/ 2304357 h 3852388"/>
                <a:gd name="connsiteX18" fmla="*/ 4111238 w 9073516"/>
                <a:gd name="connsiteY18" fmla="*/ 2799657 h 3852388"/>
                <a:gd name="connsiteX19" fmla="*/ 3434963 w 9073516"/>
                <a:gd name="connsiteY19" fmla="*/ 3380682 h 3852388"/>
                <a:gd name="connsiteX20" fmla="*/ 3073013 w 9073516"/>
                <a:gd name="connsiteY20" fmla="*/ 3361632 h 3852388"/>
                <a:gd name="connsiteX21" fmla="*/ 3625463 w 9073516"/>
                <a:gd name="connsiteY21" fmla="*/ 2847282 h 3852388"/>
                <a:gd name="connsiteX22" fmla="*/ 3958838 w 9073516"/>
                <a:gd name="connsiteY22" fmla="*/ 2456757 h 3852388"/>
                <a:gd name="connsiteX23" fmla="*/ 2615813 w 9073516"/>
                <a:gd name="connsiteY23" fmla="*/ 2390082 h 3852388"/>
                <a:gd name="connsiteX24" fmla="*/ 863213 w 9073516"/>
                <a:gd name="connsiteY24" fmla="*/ 2209107 h 3852388"/>
                <a:gd name="connsiteX25" fmla="*/ 120263 w 9073516"/>
                <a:gd name="connsiteY25" fmla="*/ 2609157 h 3852388"/>
                <a:gd name="connsiteX26" fmla="*/ 44063 w 9073516"/>
                <a:gd name="connsiteY26" fmla="*/ 2447232 h 3852388"/>
                <a:gd name="connsiteX27" fmla="*/ 558413 w 9073516"/>
                <a:gd name="connsiteY27" fmla="*/ 2047182 h 3852388"/>
                <a:gd name="connsiteX28" fmla="*/ 110738 w 9073516"/>
                <a:gd name="connsiteY28" fmla="*/ 1837632 h 3852388"/>
                <a:gd name="connsiteX29" fmla="*/ 110738 w 9073516"/>
                <a:gd name="connsiteY29" fmla="*/ 1561407 h 3852388"/>
                <a:gd name="connsiteX30" fmla="*/ 244088 w 9073516"/>
                <a:gd name="connsiteY30" fmla="*/ 1723332 h 3852388"/>
                <a:gd name="connsiteX0" fmla="*/ 244088 w 9041124"/>
                <a:gd name="connsiteY0" fmla="*/ 1741053 h 3870109"/>
                <a:gd name="connsiteX1" fmla="*/ 1453763 w 9041124"/>
                <a:gd name="connsiteY1" fmla="*/ 2017278 h 3870109"/>
                <a:gd name="connsiteX2" fmla="*/ 3425438 w 9041124"/>
                <a:gd name="connsiteY2" fmla="*/ 1941078 h 3870109"/>
                <a:gd name="connsiteX3" fmla="*/ 5873363 w 9041124"/>
                <a:gd name="connsiteY3" fmla="*/ 1750578 h 3870109"/>
                <a:gd name="connsiteX4" fmla="*/ 7616438 w 9041124"/>
                <a:gd name="connsiteY4" fmla="*/ 1207653 h 3870109"/>
                <a:gd name="connsiteX5" fmla="*/ 8426063 w 9041124"/>
                <a:gd name="connsiteY5" fmla="*/ 293253 h 3870109"/>
                <a:gd name="connsiteX6" fmla="*/ 8949938 w 9041124"/>
                <a:gd name="connsiteY6" fmla="*/ 17028 h 3870109"/>
                <a:gd name="connsiteX7" fmla="*/ 9035663 w 9041124"/>
                <a:gd name="connsiteY7" fmla="*/ 702828 h 3870109"/>
                <a:gd name="connsiteX8" fmla="*/ 9035663 w 9041124"/>
                <a:gd name="connsiteY8" fmla="*/ 2798328 h 3870109"/>
                <a:gd name="connsiteX9" fmla="*/ 9035663 w 9041124"/>
                <a:gd name="connsiteY9" fmla="*/ 3484128 h 3870109"/>
                <a:gd name="connsiteX10" fmla="*/ 8959463 w 9041124"/>
                <a:gd name="connsiteY10" fmla="*/ 3827028 h 3870109"/>
                <a:gd name="connsiteX11" fmla="*/ 8159363 w 9041124"/>
                <a:gd name="connsiteY11" fmla="*/ 3846078 h 3870109"/>
                <a:gd name="connsiteX12" fmla="*/ 7054463 w 9041124"/>
                <a:gd name="connsiteY12" fmla="*/ 3741303 h 3870109"/>
                <a:gd name="connsiteX13" fmla="*/ 7206863 w 9041124"/>
                <a:gd name="connsiteY13" fmla="*/ 2541153 h 3870109"/>
                <a:gd name="connsiteX14" fmla="*/ 7216388 w 9041124"/>
                <a:gd name="connsiteY14" fmla="*/ 2312553 h 3870109"/>
                <a:gd name="connsiteX15" fmla="*/ 6797288 w 9041124"/>
                <a:gd name="connsiteY15" fmla="*/ 2198253 h 3870109"/>
                <a:gd name="connsiteX16" fmla="*/ 5501888 w 9041124"/>
                <a:gd name="connsiteY16" fmla="*/ 2379228 h 3870109"/>
                <a:gd name="connsiteX17" fmla="*/ 4730363 w 9041124"/>
                <a:gd name="connsiteY17" fmla="*/ 2322078 h 3870109"/>
                <a:gd name="connsiteX18" fmla="*/ 4111238 w 9041124"/>
                <a:gd name="connsiteY18" fmla="*/ 2817378 h 3870109"/>
                <a:gd name="connsiteX19" fmla="*/ 3434963 w 9041124"/>
                <a:gd name="connsiteY19" fmla="*/ 3398403 h 3870109"/>
                <a:gd name="connsiteX20" fmla="*/ 3073013 w 9041124"/>
                <a:gd name="connsiteY20" fmla="*/ 3379353 h 3870109"/>
                <a:gd name="connsiteX21" fmla="*/ 3625463 w 9041124"/>
                <a:gd name="connsiteY21" fmla="*/ 2865003 h 3870109"/>
                <a:gd name="connsiteX22" fmla="*/ 3958838 w 9041124"/>
                <a:gd name="connsiteY22" fmla="*/ 2474478 h 3870109"/>
                <a:gd name="connsiteX23" fmla="*/ 2615813 w 9041124"/>
                <a:gd name="connsiteY23" fmla="*/ 2407803 h 3870109"/>
                <a:gd name="connsiteX24" fmla="*/ 863213 w 9041124"/>
                <a:gd name="connsiteY24" fmla="*/ 2226828 h 3870109"/>
                <a:gd name="connsiteX25" fmla="*/ 120263 w 9041124"/>
                <a:gd name="connsiteY25" fmla="*/ 2626878 h 3870109"/>
                <a:gd name="connsiteX26" fmla="*/ 44063 w 9041124"/>
                <a:gd name="connsiteY26" fmla="*/ 2464953 h 3870109"/>
                <a:gd name="connsiteX27" fmla="*/ 558413 w 9041124"/>
                <a:gd name="connsiteY27" fmla="*/ 2064903 h 3870109"/>
                <a:gd name="connsiteX28" fmla="*/ 110738 w 9041124"/>
                <a:gd name="connsiteY28" fmla="*/ 1855353 h 3870109"/>
                <a:gd name="connsiteX29" fmla="*/ 110738 w 9041124"/>
                <a:gd name="connsiteY29" fmla="*/ 1579128 h 3870109"/>
                <a:gd name="connsiteX30" fmla="*/ 244088 w 9041124"/>
                <a:gd name="connsiteY30" fmla="*/ 1741053 h 3870109"/>
                <a:gd name="connsiteX0" fmla="*/ 244088 w 9041124"/>
                <a:gd name="connsiteY0" fmla="*/ 1741053 h 3907902"/>
                <a:gd name="connsiteX1" fmla="*/ 1453763 w 9041124"/>
                <a:gd name="connsiteY1" fmla="*/ 2017278 h 3907902"/>
                <a:gd name="connsiteX2" fmla="*/ 3425438 w 9041124"/>
                <a:gd name="connsiteY2" fmla="*/ 1941078 h 3907902"/>
                <a:gd name="connsiteX3" fmla="*/ 5873363 w 9041124"/>
                <a:gd name="connsiteY3" fmla="*/ 1750578 h 3907902"/>
                <a:gd name="connsiteX4" fmla="*/ 7616438 w 9041124"/>
                <a:gd name="connsiteY4" fmla="*/ 1207653 h 3907902"/>
                <a:gd name="connsiteX5" fmla="*/ 8426063 w 9041124"/>
                <a:gd name="connsiteY5" fmla="*/ 293253 h 3907902"/>
                <a:gd name="connsiteX6" fmla="*/ 8949938 w 9041124"/>
                <a:gd name="connsiteY6" fmla="*/ 17028 h 3907902"/>
                <a:gd name="connsiteX7" fmla="*/ 9035663 w 9041124"/>
                <a:gd name="connsiteY7" fmla="*/ 702828 h 3907902"/>
                <a:gd name="connsiteX8" fmla="*/ 9035663 w 9041124"/>
                <a:gd name="connsiteY8" fmla="*/ 2798328 h 3907902"/>
                <a:gd name="connsiteX9" fmla="*/ 9035663 w 9041124"/>
                <a:gd name="connsiteY9" fmla="*/ 3484128 h 3907902"/>
                <a:gd name="connsiteX10" fmla="*/ 8959463 w 9041124"/>
                <a:gd name="connsiteY10" fmla="*/ 3827028 h 3907902"/>
                <a:gd name="connsiteX11" fmla="*/ 8159363 w 9041124"/>
                <a:gd name="connsiteY11" fmla="*/ 3846078 h 3907902"/>
                <a:gd name="connsiteX12" fmla="*/ 6997313 w 9041124"/>
                <a:gd name="connsiteY12" fmla="*/ 3798453 h 3907902"/>
                <a:gd name="connsiteX13" fmla="*/ 7206863 w 9041124"/>
                <a:gd name="connsiteY13" fmla="*/ 2541153 h 3907902"/>
                <a:gd name="connsiteX14" fmla="*/ 7216388 w 9041124"/>
                <a:gd name="connsiteY14" fmla="*/ 2312553 h 3907902"/>
                <a:gd name="connsiteX15" fmla="*/ 6797288 w 9041124"/>
                <a:gd name="connsiteY15" fmla="*/ 2198253 h 3907902"/>
                <a:gd name="connsiteX16" fmla="*/ 5501888 w 9041124"/>
                <a:gd name="connsiteY16" fmla="*/ 2379228 h 3907902"/>
                <a:gd name="connsiteX17" fmla="*/ 4730363 w 9041124"/>
                <a:gd name="connsiteY17" fmla="*/ 2322078 h 3907902"/>
                <a:gd name="connsiteX18" fmla="*/ 4111238 w 9041124"/>
                <a:gd name="connsiteY18" fmla="*/ 2817378 h 3907902"/>
                <a:gd name="connsiteX19" fmla="*/ 3434963 w 9041124"/>
                <a:gd name="connsiteY19" fmla="*/ 3398403 h 3907902"/>
                <a:gd name="connsiteX20" fmla="*/ 3073013 w 9041124"/>
                <a:gd name="connsiteY20" fmla="*/ 3379353 h 3907902"/>
                <a:gd name="connsiteX21" fmla="*/ 3625463 w 9041124"/>
                <a:gd name="connsiteY21" fmla="*/ 2865003 h 3907902"/>
                <a:gd name="connsiteX22" fmla="*/ 3958838 w 9041124"/>
                <a:gd name="connsiteY22" fmla="*/ 2474478 h 3907902"/>
                <a:gd name="connsiteX23" fmla="*/ 2615813 w 9041124"/>
                <a:gd name="connsiteY23" fmla="*/ 2407803 h 3907902"/>
                <a:gd name="connsiteX24" fmla="*/ 863213 w 9041124"/>
                <a:gd name="connsiteY24" fmla="*/ 2226828 h 3907902"/>
                <a:gd name="connsiteX25" fmla="*/ 120263 w 9041124"/>
                <a:gd name="connsiteY25" fmla="*/ 2626878 h 3907902"/>
                <a:gd name="connsiteX26" fmla="*/ 44063 w 9041124"/>
                <a:gd name="connsiteY26" fmla="*/ 2464953 h 3907902"/>
                <a:gd name="connsiteX27" fmla="*/ 558413 w 9041124"/>
                <a:gd name="connsiteY27" fmla="*/ 2064903 h 3907902"/>
                <a:gd name="connsiteX28" fmla="*/ 110738 w 9041124"/>
                <a:gd name="connsiteY28" fmla="*/ 1855353 h 3907902"/>
                <a:gd name="connsiteX29" fmla="*/ 110738 w 9041124"/>
                <a:gd name="connsiteY29" fmla="*/ 1579128 h 3907902"/>
                <a:gd name="connsiteX30" fmla="*/ 244088 w 9041124"/>
                <a:gd name="connsiteY30" fmla="*/ 1741053 h 3907902"/>
                <a:gd name="connsiteX0" fmla="*/ 244088 w 9041124"/>
                <a:gd name="connsiteY0" fmla="*/ 1741053 h 3855613"/>
                <a:gd name="connsiteX1" fmla="*/ 1453763 w 9041124"/>
                <a:gd name="connsiteY1" fmla="*/ 2017278 h 3855613"/>
                <a:gd name="connsiteX2" fmla="*/ 3425438 w 9041124"/>
                <a:gd name="connsiteY2" fmla="*/ 1941078 h 3855613"/>
                <a:gd name="connsiteX3" fmla="*/ 5873363 w 9041124"/>
                <a:gd name="connsiteY3" fmla="*/ 1750578 h 3855613"/>
                <a:gd name="connsiteX4" fmla="*/ 7616438 w 9041124"/>
                <a:gd name="connsiteY4" fmla="*/ 1207653 h 3855613"/>
                <a:gd name="connsiteX5" fmla="*/ 8426063 w 9041124"/>
                <a:gd name="connsiteY5" fmla="*/ 293253 h 3855613"/>
                <a:gd name="connsiteX6" fmla="*/ 8949938 w 9041124"/>
                <a:gd name="connsiteY6" fmla="*/ 17028 h 3855613"/>
                <a:gd name="connsiteX7" fmla="*/ 9035663 w 9041124"/>
                <a:gd name="connsiteY7" fmla="*/ 702828 h 3855613"/>
                <a:gd name="connsiteX8" fmla="*/ 9035663 w 9041124"/>
                <a:gd name="connsiteY8" fmla="*/ 2798328 h 3855613"/>
                <a:gd name="connsiteX9" fmla="*/ 9035663 w 9041124"/>
                <a:gd name="connsiteY9" fmla="*/ 3484128 h 3855613"/>
                <a:gd name="connsiteX10" fmla="*/ 8959463 w 9041124"/>
                <a:gd name="connsiteY10" fmla="*/ 3827028 h 3855613"/>
                <a:gd name="connsiteX11" fmla="*/ 8159363 w 9041124"/>
                <a:gd name="connsiteY11" fmla="*/ 3846078 h 3855613"/>
                <a:gd name="connsiteX12" fmla="*/ 6997313 w 9041124"/>
                <a:gd name="connsiteY12" fmla="*/ 3798453 h 3855613"/>
                <a:gd name="connsiteX13" fmla="*/ 7206863 w 9041124"/>
                <a:gd name="connsiteY13" fmla="*/ 2541153 h 3855613"/>
                <a:gd name="connsiteX14" fmla="*/ 7216388 w 9041124"/>
                <a:gd name="connsiteY14" fmla="*/ 2312553 h 3855613"/>
                <a:gd name="connsiteX15" fmla="*/ 6797288 w 9041124"/>
                <a:gd name="connsiteY15" fmla="*/ 2198253 h 3855613"/>
                <a:gd name="connsiteX16" fmla="*/ 5501888 w 9041124"/>
                <a:gd name="connsiteY16" fmla="*/ 2379228 h 3855613"/>
                <a:gd name="connsiteX17" fmla="*/ 4730363 w 9041124"/>
                <a:gd name="connsiteY17" fmla="*/ 2322078 h 3855613"/>
                <a:gd name="connsiteX18" fmla="*/ 4111238 w 9041124"/>
                <a:gd name="connsiteY18" fmla="*/ 2817378 h 3855613"/>
                <a:gd name="connsiteX19" fmla="*/ 3434963 w 9041124"/>
                <a:gd name="connsiteY19" fmla="*/ 3398403 h 3855613"/>
                <a:gd name="connsiteX20" fmla="*/ 3073013 w 9041124"/>
                <a:gd name="connsiteY20" fmla="*/ 3379353 h 3855613"/>
                <a:gd name="connsiteX21" fmla="*/ 3625463 w 9041124"/>
                <a:gd name="connsiteY21" fmla="*/ 2865003 h 3855613"/>
                <a:gd name="connsiteX22" fmla="*/ 3958838 w 9041124"/>
                <a:gd name="connsiteY22" fmla="*/ 2474478 h 3855613"/>
                <a:gd name="connsiteX23" fmla="*/ 2615813 w 9041124"/>
                <a:gd name="connsiteY23" fmla="*/ 2407803 h 3855613"/>
                <a:gd name="connsiteX24" fmla="*/ 863213 w 9041124"/>
                <a:gd name="connsiteY24" fmla="*/ 2226828 h 3855613"/>
                <a:gd name="connsiteX25" fmla="*/ 120263 w 9041124"/>
                <a:gd name="connsiteY25" fmla="*/ 2626878 h 3855613"/>
                <a:gd name="connsiteX26" fmla="*/ 44063 w 9041124"/>
                <a:gd name="connsiteY26" fmla="*/ 2464953 h 3855613"/>
                <a:gd name="connsiteX27" fmla="*/ 558413 w 9041124"/>
                <a:gd name="connsiteY27" fmla="*/ 2064903 h 3855613"/>
                <a:gd name="connsiteX28" fmla="*/ 110738 w 9041124"/>
                <a:gd name="connsiteY28" fmla="*/ 1855353 h 3855613"/>
                <a:gd name="connsiteX29" fmla="*/ 110738 w 9041124"/>
                <a:gd name="connsiteY29" fmla="*/ 1579128 h 3855613"/>
                <a:gd name="connsiteX30" fmla="*/ 244088 w 9041124"/>
                <a:gd name="connsiteY30" fmla="*/ 1741053 h 3855613"/>
                <a:gd name="connsiteX0" fmla="*/ 244088 w 9041124"/>
                <a:gd name="connsiteY0" fmla="*/ 1741053 h 3855613"/>
                <a:gd name="connsiteX1" fmla="*/ 1453763 w 9041124"/>
                <a:gd name="connsiteY1" fmla="*/ 2017278 h 3855613"/>
                <a:gd name="connsiteX2" fmla="*/ 3425438 w 9041124"/>
                <a:gd name="connsiteY2" fmla="*/ 1941078 h 3855613"/>
                <a:gd name="connsiteX3" fmla="*/ 5873363 w 9041124"/>
                <a:gd name="connsiteY3" fmla="*/ 1750578 h 3855613"/>
                <a:gd name="connsiteX4" fmla="*/ 7616438 w 9041124"/>
                <a:gd name="connsiteY4" fmla="*/ 1207653 h 3855613"/>
                <a:gd name="connsiteX5" fmla="*/ 8426063 w 9041124"/>
                <a:gd name="connsiteY5" fmla="*/ 293253 h 3855613"/>
                <a:gd name="connsiteX6" fmla="*/ 8949938 w 9041124"/>
                <a:gd name="connsiteY6" fmla="*/ 17028 h 3855613"/>
                <a:gd name="connsiteX7" fmla="*/ 9035663 w 9041124"/>
                <a:gd name="connsiteY7" fmla="*/ 702828 h 3855613"/>
                <a:gd name="connsiteX8" fmla="*/ 9035663 w 9041124"/>
                <a:gd name="connsiteY8" fmla="*/ 2798328 h 3855613"/>
                <a:gd name="connsiteX9" fmla="*/ 9035663 w 9041124"/>
                <a:gd name="connsiteY9" fmla="*/ 3484128 h 3855613"/>
                <a:gd name="connsiteX10" fmla="*/ 8959463 w 9041124"/>
                <a:gd name="connsiteY10" fmla="*/ 3827028 h 3855613"/>
                <a:gd name="connsiteX11" fmla="*/ 8159363 w 9041124"/>
                <a:gd name="connsiteY11" fmla="*/ 3846078 h 3855613"/>
                <a:gd name="connsiteX12" fmla="*/ 6997313 w 9041124"/>
                <a:gd name="connsiteY12" fmla="*/ 3798453 h 3855613"/>
                <a:gd name="connsiteX13" fmla="*/ 7206863 w 9041124"/>
                <a:gd name="connsiteY13" fmla="*/ 2541153 h 3855613"/>
                <a:gd name="connsiteX14" fmla="*/ 7216388 w 9041124"/>
                <a:gd name="connsiteY14" fmla="*/ 2312553 h 3855613"/>
                <a:gd name="connsiteX15" fmla="*/ 6797288 w 9041124"/>
                <a:gd name="connsiteY15" fmla="*/ 2198253 h 3855613"/>
                <a:gd name="connsiteX16" fmla="*/ 5597138 w 9041124"/>
                <a:gd name="connsiteY16" fmla="*/ 2274453 h 3855613"/>
                <a:gd name="connsiteX17" fmla="*/ 4730363 w 9041124"/>
                <a:gd name="connsiteY17" fmla="*/ 2322078 h 3855613"/>
                <a:gd name="connsiteX18" fmla="*/ 4111238 w 9041124"/>
                <a:gd name="connsiteY18" fmla="*/ 2817378 h 3855613"/>
                <a:gd name="connsiteX19" fmla="*/ 3434963 w 9041124"/>
                <a:gd name="connsiteY19" fmla="*/ 3398403 h 3855613"/>
                <a:gd name="connsiteX20" fmla="*/ 3073013 w 9041124"/>
                <a:gd name="connsiteY20" fmla="*/ 3379353 h 3855613"/>
                <a:gd name="connsiteX21" fmla="*/ 3625463 w 9041124"/>
                <a:gd name="connsiteY21" fmla="*/ 2865003 h 3855613"/>
                <a:gd name="connsiteX22" fmla="*/ 3958838 w 9041124"/>
                <a:gd name="connsiteY22" fmla="*/ 2474478 h 3855613"/>
                <a:gd name="connsiteX23" fmla="*/ 2615813 w 9041124"/>
                <a:gd name="connsiteY23" fmla="*/ 2407803 h 3855613"/>
                <a:gd name="connsiteX24" fmla="*/ 863213 w 9041124"/>
                <a:gd name="connsiteY24" fmla="*/ 2226828 h 3855613"/>
                <a:gd name="connsiteX25" fmla="*/ 120263 w 9041124"/>
                <a:gd name="connsiteY25" fmla="*/ 2626878 h 3855613"/>
                <a:gd name="connsiteX26" fmla="*/ 44063 w 9041124"/>
                <a:gd name="connsiteY26" fmla="*/ 2464953 h 3855613"/>
                <a:gd name="connsiteX27" fmla="*/ 558413 w 9041124"/>
                <a:gd name="connsiteY27" fmla="*/ 2064903 h 3855613"/>
                <a:gd name="connsiteX28" fmla="*/ 110738 w 9041124"/>
                <a:gd name="connsiteY28" fmla="*/ 1855353 h 3855613"/>
                <a:gd name="connsiteX29" fmla="*/ 110738 w 9041124"/>
                <a:gd name="connsiteY29" fmla="*/ 1579128 h 3855613"/>
                <a:gd name="connsiteX30" fmla="*/ 244088 w 9041124"/>
                <a:gd name="connsiteY30" fmla="*/ 1741053 h 3855613"/>
                <a:gd name="connsiteX0" fmla="*/ 244088 w 9041124"/>
                <a:gd name="connsiteY0" fmla="*/ 1741053 h 3855613"/>
                <a:gd name="connsiteX1" fmla="*/ 1453763 w 9041124"/>
                <a:gd name="connsiteY1" fmla="*/ 2017278 h 3855613"/>
                <a:gd name="connsiteX2" fmla="*/ 3425438 w 9041124"/>
                <a:gd name="connsiteY2" fmla="*/ 1941078 h 3855613"/>
                <a:gd name="connsiteX3" fmla="*/ 5873363 w 9041124"/>
                <a:gd name="connsiteY3" fmla="*/ 1750578 h 3855613"/>
                <a:gd name="connsiteX4" fmla="*/ 7616438 w 9041124"/>
                <a:gd name="connsiteY4" fmla="*/ 1207653 h 3855613"/>
                <a:gd name="connsiteX5" fmla="*/ 8426063 w 9041124"/>
                <a:gd name="connsiteY5" fmla="*/ 293253 h 3855613"/>
                <a:gd name="connsiteX6" fmla="*/ 8949938 w 9041124"/>
                <a:gd name="connsiteY6" fmla="*/ 17028 h 3855613"/>
                <a:gd name="connsiteX7" fmla="*/ 9035663 w 9041124"/>
                <a:gd name="connsiteY7" fmla="*/ 702828 h 3855613"/>
                <a:gd name="connsiteX8" fmla="*/ 9035663 w 9041124"/>
                <a:gd name="connsiteY8" fmla="*/ 2798328 h 3855613"/>
                <a:gd name="connsiteX9" fmla="*/ 9035663 w 9041124"/>
                <a:gd name="connsiteY9" fmla="*/ 3484128 h 3855613"/>
                <a:gd name="connsiteX10" fmla="*/ 8959463 w 9041124"/>
                <a:gd name="connsiteY10" fmla="*/ 3827028 h 3855613"/>
                <a:gd name="connsiteX11" fmla="*/ 8159363 w 9041124"/>
                <a:gd name="connsiteY11" fmla="*/ 3846078 h 3855613"/>
                <a:gd name="connsiteX12" fmla="*/ 6997313 w 9041124"/>
                <a:gd name="connsiteY12" fmla="*/ 3798453 h 3855613"/>
                <a:gd name="connsiteX13" fmla="*/ 7206863 w 9041124"/>
                <a:gd name="connsiteY13" fmla="*/ 2541153 h 3855613"/>
                <a:gd name="connsiteX14" fmla="*/ 7216388 w 9041124"/>
                <a:gd name="connsiteY14" fmla="*/ 2312553 h 3855613"/>
                <a:gd name="connsiteX15" fmla="*/ 6797288 w 9041124"/>
                <a:gd name="connsiteY15" fmla="*/ 2198253 h 3855613"/>
                <a:gd name="connsiteX16" fmla="*/ 5597138 w 9041124"/>
                <a:gd name="connsiteY16" fmla="*/ 2274453 h 3855613"/>
                <a:gd name="connsiteX17" fmla="*/ 4730363 w 9041124"/>
                <a:gd name="connsiteY17" fmla="*/ 2322078 h 3855613"/>
                <a:gd name="connsiteX18" fmla="*/ 4111238 w 9041124"/>
                <a:gd name="connsiteY18" fmla="*/ 2817378 h 3855613"/>
                <a:gd name="connsiteX19" fmla="*/ 3434963 w 9041124"/>
                <a:gd name="connsiteY19" fmla="*/ 3398403 h 3855613"/>
                <a:gd name="connsiteX20" fmla="*/ 2672963 w 9041124"/>
                <a:gd name="connsiteY20" fmla="*/ 3788928 h 3855613"/>
                <a:gd name="connsiteX21" fmla="*/ 3625463 w 9041124"/>
                <a:gd name="connsiteY21" fmla="*/ 2865003 h 3855613"/>
                <a:gd name="connsiteX22" fmla="*/ 3958838 w 9041124"/>
                <a:gd name="connsiteY22" fmla="*/ 2474478 h 3855613"/>
                <a:gd name="connsiteX23" fmla="*/ 2615813 w 9041124"/>
                <a:gd name="connsiteY23" fmla="*/ 2407803 h 3855613"/>
                <a:gd name="connsiteX24" fmla="*/ 863213 w 9041124"/>
                <a:gd name="connsiteY24" fmla="*/ 2226828 h 3855613"/>
                <a:gd name="connsiteX25" fmla="*/ 120263 w 9041124"/>
                <a:gd name="connsiteY25" fmla="*/ 2626878 h 3855613"/>
                <a:gd name="connsiteX26" fmla="*/ 44063 w 9041124"/>
                <a:gd name="connsiteY26" fmla="*/ 2464953 h 3855613"/>
                <a:gd name="connsiteX27" fmla="*/ 558413 w 9041124"/>
                <a:gd name="connsiteY27" fmla="*/ 2064903 h 3855613"/>
                <a:gd name="connsiteX28" fmla="*/ 110738 w 9041124"/>
                <a:gd name="connsiteY28" fmla="*/ 1855353 h 3855613"/>
                <a:gd name="connsiteX29" fmla="*/ 110738 w 9041124"/>
                <a:gd name="connsiteY29" fmla="*/ 1579128 h 3855613"/>
                <a:gd name="connsiteX30" fmla="*/ 244088 w 9041124"/>
                <a:gd name="connsiteY30" fmla="*/ 1741053 h 3855613"/>
                <a:gd name="connsiteX0" fmla="*/ 244088 w 9041124"/>
                <a:gd name="connsiteY0" fmla="*/ 1741053 h 3862203"/>
                <a:gd name="connsiteX1" fmla="*/ 1453763 w 9041124"/>
                <a:gd name="connsiteY1" fmla="*/ 2017278 h 3862203"/>
                <a:gd name="connsiteX2" fmla="*/ 3425438 w 9041124"/>
                <a:gd name="connsiteY2" fmla="*/ 1941078 h 3862203"/>
                <a:gd name="connsiteX3" fmla="*/ 5873363 w 9041124"/>
                <a:gd name="connsiteY3" fmla="*/ 1750578 h 3862203"/>
                <a:gd name="connsiteX4" fmla="*/ 7616438 w 9041124"/>
                <a:gd name="connsiteY4" fmla="*/ 1207653 h 3862203"/>
                <a:gd name="connsiteX5" fmla="*/ 8426063 w 9041124"/>
                <a:gd name="connsiteY5" fmla="*/ 293253 h 3862203"/>
                <a:gd name="connsiteX6" fmla="*/ 8949938 w 9041124"/>
                <a:gd name="connsiteY6" fmla="*/ 17028 h 3862203"/>
                <a:gd name="connsiteX7" fmla="*/ 9035663 w 9041124"/>
                <a:gd name="connsiteY7" fmla="*/ 702828 h 3862203"/>
                <a:gd name="connsiteX8" fmla="*/ 9035663 w 9041124"/>
                <a:gd name="connsiteY8" fmla="*/ 2798328 h 3862203"/>
                <a:gd name="connsiteX9" fmla="*/ 9035663 w 9041124"/>
                <a:gd name="connsiteY9" fmla="*/ 3484128 h 3862203"/>
                <a:gd name="connsiteX10" fmla="*/ 8959463 w 9041124"/>
                <a:gd name="connsiteY10" fmla="*/ 3827028 h 3862203"/>
                <a:gd name="connsiteX11" fmla="*/ 8159363 w 9041124"/>
                <a:gd name="connsiteY11" fmla="*/ 3846078 h 3862203"/>
                <a:gd name="connsiteX12" fmla="*/ 6997313 w 9041124"/>
                <a:gd name="connsiteY12" fmla="*/ 3798453 h 3862203"/>
                <a:gd name="connsiteX13" fmla="*/ 7206863 w 9041124"/>
                <a:gd name="connsiteY13" fmla="*/ 2541153 h 3862203"/>
                <a:gd name="connsiteX14" fmla="*/ 7216388 w 9041124"/>
                <a:gd name="connsiteY14" fmla="*/ 2312553 h 3862203"/>
                <a:gd name="connsiteX15" fmla="*/ 6797288 w 9041124"/>
                <a:gd name="connsiteY15" fmla="*/ 2198253 h 3862203"/>
                <a:gd name="connsiteX16" fmla="*/ 5597138 w 9041124"/>
                <a:gd name="connsiteY16" fmla="*/ 2274453 h 3862203"/>
                <a:gd name="connsiteX17" fmla="*/ 4730363 w 9041124"/>
                <a:gd name="connsiteY17" fmla="*/ 2322078 h 3862203"/>
                <a:gd name="connsiteX18" fmla="*/ 4111238 w 9041124"/>
                <a:gd name="connsiteY18" fmla="*/ 2817378 h 3862203"/>
                <a:gd name="connsiteX19" fmla="*/ 3149213 w 9041124"/>
                <a:gd name="connsiteY19" fmla="*/ 3693678 h 3862203"/>
                <a:gd name="connsiteX20" fmla="*/ 2672963 w 9041124"/>
                <a:gd name="connsiteY20" fmla="*/ 3788928 h 3862203"/>
                <a:gd name="connsiteX21" fmla="*/ 3625463 w 9041124"/>
                <a:gd name="connsiteY21" fmla="*/ 2865003 h 3862203"/>
                <a:gd name="connsiteX22" fmla="*/ 3958838 w 9041124"/>
                <a:gd name="connsiteY22" fmla="*/ 2474478 h 3862203"/>
                <a:gd name="connsiteX23" fmla="*/ 2615813 w 9041124"/>
                <a:gd name="connsiteY23" fmla="*/ 2407803 h 3862203"/>
                <a:gd name="connsiteX24" fmla="*/ 863213 w 9041124"/>
                <a:gd name="connsiteY24" fmla="*/ 2226828 h 3862203"/>
                <a:gd name="connsiteX25" fmla="*/ 120263 w 9041124"/>
                <a:gd name="connsiteY25" fmla="*/ 2626878 h 3862203"/>
                <a:gd name="connsiteX26" fmla="*/ 44063 w 9041124"/>
                <a:gd name="connsiteY26" fmla="*/ 2464953 h 3862203"/>
                <a:gd name="connsiteX27" fmla="*/ 558413 w 9041124"/>
                <a:gd name="connsiteY27" fmla="*/ 2064903 h 3862203"/>
                <a:gd name="connsiteX28" fmla="*/ 110738 w 9041124"/>
                <a:gd name="connsiteY28" fmla="*/ 1855353 h 3862203"/>
                <a:gd name="connsiteX29" fmla="*/ 110738 w 9041124"/>
                <a:gd name="connsiteY29" fmla="*/ 1579128 h 3862203"/>
                <a:gd name="connsiteX30" fmla="*/ 244088 w 9041124"/>
                <a:gd name="connsiteY30" fmla="*/ 1741053 h 3862203"/>
                <a:gd name="connsiteX0" fmla="*/ 244088 w 9041124"/>
                <a:gd name="connsiteY0" fmla="*/ 1741053 h 3885325"/>
                <a:gd name="connsiteX1" fmla="*/ 1453763 w 9041124"/>
                <a:gd name="connsiteY1" fmla="*/ 2017278 h 3885325"/>
                <a:gd name="connsiteX2" fmla="*/ 3425438 w 9041124"/>
                <a:gd name="connsiteY2" fmla="*/ 1941078 h 3885325"/>
                <a:gd name="connsiteX3" fmla="*/ 5873363 w 9041124"/>
                <a:gd name="connsiteY3" fmla="*/ 1750578 h 3885325"/>
                <a:gd name="connsiteX4" fmla="*/ 7616438 w 9041124"/>
                <a:gd name="connsiteY4" fmla="*/ 1207653 h 3885325"/>
                <a:gd name="connsiteX5" fmla="*/ 8426063 w 9041124"/>
                <a:gd name="connsiteY5" fmla="*/ 293253 h 3885325"/>
                <a:gd name="connsiteX6" fmla="*/ 8949938 w 9041124"/>
                <a:gd name="connsiteY6" fmla="*/ 17028 h 3885325"/>
                <a:gd name="connsiteX7" fmla="*/ 9035663 w 9041124"/>
                <a:gd name="connsiteY7" fmla="*/ 702828 h 3885325"/>
                <a:gd name="connsiteX8" fmla="*/ 9035663 w 9041124"/>
                <a:gd name="connsiteY8" fmla="*/ 2798328 h 3885325"/>
                <a:gd name="connsiteX9" fmla="*/ 9035663 w 9041124"/>
                <a:gd name="connsiteY9" fmla="*/ 3484128 h 3885325"/>
                <a:gd name="connsiteX10" fmla="*/ 8959463 w 9041124"/>
                <a:gd name="connsiteY10" fmla="*/ 3827028 h 3885325"/>
                <a:gd name="connsiteX11" fmla="*/ 8159363 w 9041124"/>
                <a:gd name="connsiteY11" fmla="*/ 3846078 h 3885325"/>
                <a:gd name="connsiteX12" fmla="*/ 6997313 w 9041124"/>
                <a:gd name="connsiteY12" fmla="*/ 3798453 h 3885325"/>
                <a:gd name="connsiteX13" fmla="*/ 7206863 w 9041124"/>
                <a:gd name="connsiteY13" fmla="*/ 2541153 h 3885325"/>
                <a:gd name="connsiteX14" fmla="*/ 7216388 w 9041124"/>
                <a:gd name="connsiteY14" fmla="*/ 2312553 h 3885325"/>
                <a:gd name="connsiteX15" fmla="*/ 6797288 w 9041124"/>
                <a:gd name="connsiteY15" fmla="*/ 2198253 h 3885325"/>
                <a:gd name="connsiteX16" fmla="*/ 5597138 w 9041124"/>
                <a:gd name="connsiteY16" fmla="*/ 2274453 h 3885325"/>
                <a:gd name="connsiteX17" fmla="*/ 4730363 w 9041124"/>
                <a:gd name="connsiteY17" fmla="*/ 2322078 h 3885325"/>
                <a:gd name="connsiteX18" fmla="*/ 4111238 w 9041124"/>
                <a:gd name="connsiteY18" fmla="*/ 2817378 h 3885325"/>
                <a:gd name="connsiteX19" fmla="*/ 3149213 w 9041124"/>
                <a:gd name="connsiteY19" fmla="*/ 3693678 h 3885325"/>
                <a:gd name="connsiteX20" fmla="*/ 2872988 w 9041124"/>
                <a:gd name="connsiteY20" fmla="*/ 3846079 h 3885325"/>
                <a:gd name="connsiteX21" fmla="*/ 2672963 w 9041124"/>
                <a:gd name="connsiteY21" fmla="*/ 3788928 h 3885325"/>
                <a:gd name="connsiteX22" fmla="*/ 3625463 w 9041124"/>
                <a:gd name="connsiteY22" fmla="*/ 2865003 h 3885325"/>
                <a:gd name="connsiteX23" fmla="*/ 3958838 w 9041124"/>
                <a:gd name="connsiteY23" fmla="*/ 2474478 h 3885325"/>
                <a:gd name="connsiteX24" fmla="*/ 2615813 w 9041124"/>
                <a:gd name="connsiteY24" fmla="*/ 2407803 h 3885325"/>
                <a:gd name="connsiteX25" fmla="*/ 863213 w 9041124"/>
                <a:gd name="connsiteY25" fmla="*/ 2226828 h 3885325"/>
                <a:gd name="connsiteX26" fmla="*/ 120263 w 9041124"/>
                <a:gd name="connsiteY26" fmla="*/ 2626878 h 3885325"/>
                <a:gd name="connsiteX27" fmla="*/ 44063 w 9041124"/>
                <a:gd name="connsiteY27" fmla="*/ 2464953 h 3885325"/>
                <a:gd name="connsiteX28" fmla="*/ 558413 w 9041124"/>
                <a:gd name="connsiteY28" fmla="*/ 2064903 h 3885325"/>
                <a:gd name="connsiteX29" fmla="*/ 110738 w 9041124"/>
                <a:gd name="connsiteY29" fmla="*/ 1855353 h 3885325"/>
                <a:gd name="connsiteX30" fmla="*/ 110738 w 9041124"/>
                <a:gd name="connsiteY30" fmla="*/ 1579128 h 3885325"/>
                <a:gd name="connsiteX31" fmla="*/ 244088 w 9041124"/>
                <a:gd name="connsiteY31" fmla="*/ 1741053 h 3885325"/>
                <a:gd name="connsiteX0" fmla="*/ 244088 w 9041124"/>
                <a:gd name="connsiteY0" fmla="*/ 1741053 h 3895490"/>
                <a:gd name="connsiteX1" fmla="*/ 1453763 w 9041124"/>
                <a:gd name="connsiteY1" fmla="*/ 2017278 h 3895490"/>
                <a:gd name="connsiteX2" fmla="*/ 3425438 w 9041124"/>
                <a:gd name="connsiteY2" fmla="*/ 1941078 h 3895490"/>
                <a:gd name="connsiteX3" fmla="*/ 5873363 w 9041124"/>
                <a:gd name="connsiteY3" fmla="*/ 1750578 h 3895490"/>
                <a:gd name="connsiteX4" fmla="*/ 7616438 w 9041124"/>
                <a:gd name="connsiteY4" fmla="*/ 1207653 h 3895490"/>
                <a:gd name="connsiteX5" fmla="*/ 8426063 w 9041124"/>
                <a:gd name="connsiteY5" fmla="*/ 293253 h 3895490"/>
                <a:gd name="connsiteX6" fmla="*/ 8949938 w 9041124"/>
                <a:gd name="connsiteY6" fmla="*/ 17028 h 3895490"/>
                <a:gd name="connsiteX7" fmla="*/ 9035663 w 9041124"/>
                <a:gd name="connsiteY7" fmla="*/ 702828 h 3895490"/>
                <a:gd name="connsiteX8" fmla="*/ 9035663 w 9041124"/>
                <a:gd name="connsiteY8" fmla="*/ 2798328 h 3895490"/>
                <a:gd name="connsiteX9" fmla="*/ 9035663 w 9041124"/>
                <a:gd name="connsiteY9" fmla="*/ 3484128 h 3895490"/>
                <a:gd name="connsiteX10" fmla="*/ 8959463 w 9041124"/>
                <a:gd name="connsiteY10" fmla="*/ 3827028 h 3895490"/>
                <a:gd name="connsiteX11" fmla="*/ 8159363 w 9041124"/>
                <a:gd name="connsiteY11" fmla="*/ 3846078 h 3895490"/>
                <a:gd name="connsiteX12" fmla="*/ 6997313 w 9041124"/>
                <a:gd name="connsiteY12" fmla="*/ 3798453 h 3895490"/>
                <a:gd name="connsiteX13" fmla="*/ 7206863 w 9041124"/>
                <a:gd name="connsiteY13" fmla="*/ 2541153 h 3895490"/>
                <a:gd name="connsiteX14" fmla="*/ 7216388 w 9041124"/>
                <a:gd name="connsiteY14" fmla="*/ 2312553 h 3895490"/>
                <a:gd name="connsiteX15" fmla="*/ 6797288 w 9041124"/>
                <a:gd name="connsiteY15" fmla="*/ 2198253 h 3895490"/>
                <a:gd name="connsiteX16" fmla="*/ 5597138 w 9041124"/>
                <a:gd name="connsiteY16" fmla="*/ 2274453 h 3895490"/>
                <a:gd name="connsiteX17" fmla="*/ 4730363 w 9041124"/>
                <a:gd name="connsiteY17" fmla="*/ 2322078 h 3895490"/>
                <a:gd name="connsiteX18" fmla="*/ 4111238 w 9041124"/>
                <a:gd name="connsiteY18" fmla="*/ 2817378 h 3895490"/>
                <a:gd name="connsiteX19" fmla="*/ 3149213 w 9041124"/>
                <a:gd name="connsiteY19" fmla="*/ 3693678 h 3895490"/>
                <a:gd name="connsiteX20" fmla="*/ 2930138 w 9041124"/>
                <a:gd name="connsiteY20" fmla="*/ 3865129 h 3895490"/>
                <a:gd name="connsiteX21" fmla="*/ 2672963 w 9041124"/>
                <a:gd name="connsiteY21" fmla="*/ 3788928 h 3895490"/>
                <a:gd name="connsiteX22" fmla="*/ 3625463 w 9041124"/>
                <a:gd name="connsiteY22" fmla="*/ 2865003 h 3895490"/>
                <a:gd name="connsiteX23" fmla="*/ 3958838 w 9041124"/>
                <a:gd name="connsiteY23" fmla="*/ 2474478 h 3895490"/>
                <a:gd name="connsiteX24" fmla="*/ 2615813 w 9041124"/>
                <a:gd name="connsiteY24" fmla="*/ 2407803 h 3895490"/>
                <a:gd name="connsiteX25" fmla="*/ 863213 w 9041124"/>
                <a:gd name="connsiteY25" fmla="*/ 2226828 h 3895490"/>
                <a:gd name="connsiteX26" fmla="*/ 120263 w 9041124"/>
                <a:gd name="connsiteY26" fmla="*/ 2626878 h 3895490"/>
                <a:gd name="connsiteX27" fmla="*/ 44063 w 9041124"/>
                <a:gd name="connsiteY27" fmla="*/ 2464953 h 3895490"/>
                <a:gd name="connsiteX28" fmla="*/ 558413 w 9041124"/>
                <a:gd name="connsiteY28" fmla="*/ 2064903 h 3895490"/>
                <a:gd name="connsiteX29" fmla="*/ 110738 w 9041124"/>
                <a:gd name="connsiteY29" fmla="*/ 1855353 h 3895490"/>
                <a:gd name="connsiteX30" fmla="*/ 110738 w 9041124"/>
                <a:gd name="connsiteY30" fmla="*/ 1579128 h 3895490"/>
                <a:gd name="connsiteX31" fmla="*/ 244088 w 9041124"/>
                <a:gd name="connsiteY31" fmla="*/ 1741053 h 3895490"/>
                <a:gd name="connsiteX0" fmla="*/ 244088 w 9041124"/>
                <a:gd name="connsiteY0" fmla="*/ 1741053 h 3895490"/>
                <a:gd name="connsiteX1" fmla="*/ 1453763 w 9041124"/>
                <a:gd name="connsiteY1" fmla="*/ 2017278 h 3895490"/>
                <a:gd name="connsiteX2" fmla="*/ 3425438 w 9041124"/>
                <a:gd name="connsiteY2" fmla="*/ 1941078 h 3895490"/>
                <a:gd name="connsiteX3" fmla="*/ 5873363 w 9041124"/>
                <a:gd name="connsiteY3" fmla="*/ 1750578 h 3895490"/>
                <a:gd name="connsiteX4" fmla="*/ 7616438 w 9041124"/>
                <a:gd name="connsiteY4" fmla="*/ 1207653 h 3895490"/>
                <a:gd name="connsiteX5" fmla="*/ 8426063 w 9041124"/>
                <a:gd name="connsiteY5" fmla="*/ 293253 h 3895490"/>
                <a:gd name="connsiteX6" fmla="*/ 8949938 w 9041124"/>
                <a:gd name="connsiteY6" fmla="*/ 17028 h 3895490"/>
                <a:gd name="connsiteX7" fmla="*/ 9035663 w 9041124"/>
                <a:gd name="connsiteY7" fmla="*/ 702828 h 3895490"/>
                <a:gd name="connsiteX8" fmla="*/ 9035663 w 9041124"/>
                <a:gd name="connsiteY8" fmla="*/ 2798328 h 3895490"/>
                <a:gd name="connsiteX9" fmla="*/ 9035663 w 9041124"/>
                <a:gd name="connsiteY9" fmla="*/ 3484128 h 3895490"/>
                <a:gd name="connsiteX10" fmla="*/ 8959463 w 9041124"/>
                <a:gd name="connsiteY10" fmla="*/ 3827028 h 3895490"/>
                <a:gd name="connsiteX11" fmla="*/ 8159363 w 9041124"/>
                <a:gd name="connsiteY11" fmla="*/ 3846078 h 3895490"/>
                <a:gd name="connsiteX12" fmla="*/ 6997313 w 9041124"/>
                <a:gd name="connsiteY12" fmla="*/ 3798453 h 3895490"/>
                <a:gd name="connsiteX13" fmla="*/ 7206863 w 9041124"/>
                <a:gd name="connsiteY13" fmla="*/ 2541153 h 3895490"/>
                <a:gd name="connsiteX14" fmla="*/ 7216388 w 9041124"/>
                <a:gd name="connsiteY14" fmla="*/ 2312553 h 3895490"/>
                <a:gd name="connsiteX15" fmla="*/ 6797288 w 9041124"/>
                <a:gd name="connsiteY15" fmla="*/ 2198253 h 3895490"/>
                <a:gd name="connsiteX16" fmla="*/ 5597138 w 9041124"/>
                <a:gd name="connsiteY16" fmla="*/ 2274453 h 3895490"/>
                <a:gd name="connsiteX17" fmla="*/ 4730363 w 9041124"/>
                <a:gd name="connsiteY17" fmla="*/ 2322078 h 3895490"/>
                <a:gd name="connsiteX18" fmla="*/ 4111238 w 9041124"/>
                <a:gd name="connsiteY18" fmla="*/ 2817378 h 3895490"/>
                <a:gd name="connsiteX19" fmla="*/ 3149213 w 9041124"/>
                <a:gd name="connsiteY19" fmla="*/ 3693678 h 3895490"/>
                <a:gd name="connsiteX20" fmla="*/ 2930138 w 9041124"/>
                <a:gd name="connsiteY20" fmla="*/ 3865129 h 3895490"/>
                <a:gd name="connsiteX21" fmla="*/ 2672963 w 9041124"/>
                <a:gd name="connsiteY21" fmla="*/ 3788928 h 3895490"/>
                <a:gd name="connsiteX22" fmla="*/ 3625463 w 9041124"/>
                <a:gd name="connsiteY22" fmla="*/ 2865003 h 3895490"/>
                <a:gd name="connsiteX23" fmla="*/ 3958838 w 9041124"/>
                <a:gd name="connsiteY23" fmla="*/ 2474478 h 3895490"/>
                <a:gd name="connsiteX24" fmla="*/ 2615813 w 9041124"/>
                <a:gd name="connsiteY24" fmla="*/ 2341128 h 3895490"/>
                <a:gd name="connsiteX25" fmla="*/ 863213 w 9041124"/>
                <a:gd name="connsiteY25" fmla="*/ 2226828 h 3895490"/>
                <a:gd name="connsiteX26" fmla="*/ 120263 w 9041124"/>
                <a:gd name="connsiteY26" fmla="*/ 2626878 h 3895490"/>
                <a:gd name="connsiteX27" fmla="*/ 44063 w 9041124"/>
                <a:gd name="connsiteY27" fmla="*/ 2464953 h 3895490"/>
                <a:gd name="connsiteX28" fmla="*/ 558413 w 9041124"/>
                <a:gd name="connsiteY28" fmla="*/ 2064903 h 3895490"/>
                <a:gd name="connsiteX29" fmla="*/ 110738 w 9041124"/>
                <a:gd name="connsiteY29" fmla="*/ 1855353 h 3895490"/>
                <a:gd name="connsiteX30" fmla="*/ 110738 w 9041124"/>
                <a:gd name="connsiteY30" fmla="*/ 1579128 h 3895490"/>
                <a:gd name="connsiteX31" fmla="*/ 244088 w 9041124"/>
                <a:gd name="connsiteY31" fmla="*/ 1741053 h 3895490"/>
                <a:gd name="connsiteX0" fmla="*/ 244088 w 9041124"/>
                <a:gd name="connsiteY0" fmla="*/ 1741053 h 3895490"/>
                <a:gd name="connsiteX1" fmla="*/ 1463288 w 9041124"/>
                <a:gd name="connsiteY1" fmla="*/ 1960128 h 3895490"/>
                <a:gd name="connsiteX2" fmla="*/ 3425438 w 9041124"/>
                <a:gd name="connsiteY2" fmla="*/ 1941078 h 3895490"/>
                <a:gd name="connsiteX3" fmla="*/ 5873363 w 9041124"/>
                <a:gd name="connsiteY3" fmla="*/ 1750578 h 3895490"/>
                <a:gd name="connsiteX4" fmla="*/ 7616438 w 9041124"/>
                <a:gd name="connsiteY4" fmla="*/ 1207653 h 3895490"/>
                <a:gd name="connsiteX5" fmla="*/ 8426063 w 9041124"/>
                <a:gd name="connsiteY5" fmla="*/ 293253 h 3895490"/>
                <a:gd name="connsiteX6" fmla="*/ 8949938 w 9041124"/>
                <a:gd name="connsiteY6" fmla="*/ 17028 h 3895490"/>
                <a:gd name="connsiteX7" fmla="*/ 9035663 w 9041124"/>
                <a:gd name="connsiteY7" fmla="*/ 702828 h 3895490"/>
                <a:gd name="connsiteX8" fmla="*/ 9035663 w 9041124"/>
                <a:gd name="connsiteY8" fmla="*/ 2798328 h 3895490"/>
                <a:gd name="connsiteX9" fmla="*/ 9035663 w 9041124"/>
                <a:gd name="connsiteY9" fmla="*/ 3484128 h 3895490"/>
                <a:gd name="connsiteX10" fmla="*/ 8959463 w 9041124"/>
                <a:gd name="connsiteY10" fmla="*/ 3827028 h 3895490"/>
                <a:gd name="connsiteX11" fmla="*/ 8159363 w 9041124"/>
                <a:gd name="connsiteY11" fmla="*/ 3846078 h 3895490"/>
                <a:gd name="connsiteX12" fmla="*/ 6997313 w 9041124"/>
                <a:gd name="connsiteY12" fmla="*/ 3798453 h 3895490"/>
                <a:gd name="connsiteX13" fmla="*/ 7206863 w 9041124"/>
                <a:gd name="connsiteY13" fmla="*/ 2541153 h 3895490"/>
                <a:gd name="connsiteX14" fmla="*/ 7216388 w 9041124"/>
                <a:gd name="connsiteY14" fmla="*/ 2312553 h 3895490"/>
                <a:gd name="connsiteX15" fmla="*/ 6797288 w 9041124"/>
                <a:gd name="connsiteY15" fmla="*/ 2198253 h 3895490"/>
                <a:gd name="connsiteX16" fmla="*/ 5597138 w 9041124"/>
                <a:gd name="connsiteY16" fmla="*/ 2274453 h 3895490"/>
                <a:gd name="connsiteX17" fmla="*/ 4730363 w 9041124"/>
                <a:gd name="connsiteY17" fmla="*/ 2322078 h 3895490"/>
                <a:gd name="connsiteX18" fmla="*/ 4111238 w 9041124"/>
                <a:gd name="connsiteY18" fmla="*/ 2817378 h 3895490"/>
                <a:gd name="connsiteX19" fmla="*/ 3149213 w 9041124"/>
                <a:gd name="connsiteY19" fmla="*/ 3693678 h 3895490"/>
                <a:gd name="connsiteX20" fmla="*/ 2930138 w 9041124"/>
                <a:gd name="connsiteY20" fmla="*/ 3865129 h 3895490"/>
                <a:gd name="connsiteX21" fmla="*/ 2672963 w 9041124"/>
                <a:gd name="connsiteY21" fmla="*/ 3788928 h 3895490"/>
                <a:gd name="connsiteX22" fmla="*/ 3625463 w 9041124"/>
                <a:gd name="connsiteY22" fmla="*/ 2865003 h 3895490"/>
                <a:gd name="connsiteX23" fmla="*/ 3958838 w 9041124"/>
                <a:gd name="connsiteY23" fmla="*/ 2474478 h 3895490"/>
                <a:gd name="connsiteX24" fmla="*/ 2615813 w 9041124"/>
                <a:gd name="connsiteY24" fmla="*/ 2341128 h 3895490"/>
                <a:gd name="connsiteX25" fmla="*/ 863213 w 9041124"/>
                <a:gd name="connsiteY25" fmla="*/ 2226828 h 3895490"/>
                <a:gd name="connsiteX26" fmla="*/ 120263 w 9041124"/>
                <a:gd name="connsiteY26" fmla="*/ 2626878 h 3895490"/>
                <a:gd name="connsiteX27" fmla="*/ 44063 w 9041124"/>
                <a:gd name="connsiteY27" fmla="*/ 2464953 h 3895490"/>
                <a:gd name="connsiteX28" fmla="*/ 558413 w 9041124"/>
                <a:gd name="connsiteY28" fmla="*/ 2064903 h 3895490"/>
                <a:gd name="connsiteX29" fmla="*/ 110738 w 9041124"/>
                <a:gd name="connsiteY29" fmla="*/ 1855353 h 3895490"/>
                <a:gd name="connsiteX30" fmla="*/ 110738 w 9041124"/>
                <a:gd name="connsiteY30" fmla="*/ 1579128 h 3895490"/>
                <a:gd name="connsiteX31" fmla="*/ 244088 w 9041124"/>
                <a:gd name="connsiteY31" fmla="*/ 1741053 h 3895490"/>
                <a:gd name="connsiteX0" fmla="*/ 246061 w 9043097"/>
                <a:gd name="connsiteY0" fmla="*/ 1741053 h 3895490"/>
                <a:gd name="connsiteX1" fmla="*/ 1465261 w 9043097"/>
                <a:gd name="connsiteY1" fmla="*/ 1960128 h 3895490"/>
                <a:gd name="connsiteX2" fmla="*/ 3427411 w 9043097"/>
                <a:gd name="connsiteY2" fmla="*/ 1941078 h 3895490"/>
                <a:gd name="connsiteX3" fmla="*/ 5875336 w 9043097"/>
                <a:gd name="connsiteY3" fmla="*/ 1750578 h 3895490"/>
                <a:gd name="connsiteX4" fmla="*/ 7618411 w 9043097"/>
                <a:gd name="connsiteY4" fmla="*/ 1207653 h 3895490"/>
                <a:gd name="connsiteX5" fmla="*/ 8428036 w 9043097"/>
                <a:gd name="connsiteY5" fmla="*/ 293253 h 3895490"/>
                <a:gd name="connsiteX6" fmla="*/ 8951911 w 9043097"/>
                <a:gd name="connsiteY6" fmla="*/ 17028 h 3895490"/>
                <a:gd name="connsiteX7" fmla="*/ 9037636 w 9043097"/>
                <a:gd name="connsiteY7" fmla="*/ 702828 h 3895490"/>
                <a:gd name="connsiteX8" fmla="*/ 9037636 w 9043097"/>
                <a:gd name="connsiteY8" fmla="*/ 2798328 h 3895490"/>
                <a:gd name="connsiteX9" fmla="*/ 9037636 w 9043097"/>
                <a:gd name="connsiteY9" fmla="*/ 3484128 h 3895490"/>
                <a:gd name="connsiteX10" fmla="*/ 8961436 w 9043097"/>
                <a:gd name="connsiteY10" fmla="*/ 3827028 h 3895490"/>
                <a:gd name="connsiteX11" fmla="*/ 8161336 w 9043097"/>
                <a:gd name="connsiteY11" fmla="*/ 3846078 h 3895490"/>
                <a:gd name="connsiteX12" fmla="*/ 6999286 w 9043097"/>
                <a:gd name="connsiteY12" fmla="*/ 3798453 h 3895490"/>
                <a:gd name="connsiteX13" fmla="*/ 7208836 w 9043097"/>
                <a:gd name="connsiteY13" fmla="*/ 2541153 h 3895490"/>
                <a:gd name="connsiteX14" fmla="*/ 7218361 w 9043097"/>
                <a:gd name="connsiteY14" fmla="*/ 2312553 h 3895490"/>
                <a:gd name="connsiteX15" fmla="*/ 6799261 w 9043097"/>
                <a:gd name="connsiteY15" fmla="*/ 2198253 h 3895490"/>
                <a:gd name="connsiteX16" fmla="*/ 5599111 w 9043097"/>
                <a:gd name="connsiteY16" fmla="*/ 2274453 h 3895490"/>
                <a:gd name="connsiteX17" fmla="*/ 4732336 w 9043097"/>
                <a:gd name="connsiteY17" fmla="*/ 2322078 h 3895490"/>
                <a:gd name="connsiteX18" fmla="*/ 4113211 w 9043097"/>
                <a:gd name="connsiteY18" fmla="*/ 2817378 h 3895490"/>
                <a:gd name="connsiteX19" fmla="*/ 3151186 w 9043097"/>
                <a:gd name="connsiteY19" fmla="*/ 3693678 h 3895490"/>
                <a:gd name="connsiteX20" fmla="*/ 2932111 w 9043097"/>
                <a:gd name="connsiteY20" fmla="*/ 3865129 h 3895490"/>
                <a:gd name="connsiteX21" fmla="*/ 2674936 w 9043097"/>
                <a:gd name="connsiteY21" fmla="*/ 3788928 h 3895490"/>
                <a:gd name="connsiteX22" fmla="*/ 3627436 w 9043097"/>
                <a:gd name="connsiteY22" fmla="*/ 2865003 h 3895490"/>
                <a:gd name="connsiteX23" fmla="*/ 3960811 w 9043097"/>
                <a:gd name="connsiteY23" fmla="*/ 2474478 h 3895490"/>
                <a:gd name="connsiteX24" fmla="*/ 2617786 w 9043097"/>
                <a:gd name="connsiteY24" fmla="*/ 2341128 h 3895490"/>
                <a:gd name="connsiteX25" fmla="*/ 865186 w 9043097"/>
                <a:gd name="connsiteY25" fmla="*/ 2226828 h 3895490"/>
                <a:gd name="connsiteX26" fmla="*/ 122236 w 9043097"/>
                <a:gd name="connsiteY26" fmla="*/ 2626878 h 3895490"/>
                <a:gd name="connsiteX27" fmla="*/ 46036 w 9043097"/>
                <a:gd name="connsiteY27" fmla="*/ 2464953 h 3895490"/>
                <a:gd name="connsiteX28" fmla="*/ 560386 w 9043097"/>
                <a:gd name="connsiteY28" fmla="*/ 2064903 h 3895490"/>
                <a:gd name="connsiteX29" fmla="*/ 112711 w 9043097"/>
                <a:gd name="connsiteY29" fmla="*/ 1855353 h 3895490"/>
                <a:gd name="connsiteX30" fmla="*/ 7936 w 9043097"/>
                <a:gd name="connsiteY30" fmla="*/ 1588653 h 3895490"/>
                <a:gd name="connsiteX31" fmla="*/ 246061 w 9043097"/>
                <a:gd name="connsiteY31" fmla="*/ 1741053 h 3895490"/>
                <a:gd name="connsiteX0" fmla="*/ 260641 w 9057677"/>
                <a:gd name="connsiteY0" fmla="*/ 1741053 h 3895490"/>
                <a:gd name="connsiteX1" fmla="*/ 1479841 w 9057677"/>
                <a:gd name="connsiteY1" fmla="*/ 1960128 h 3895490"/>
                <a:gd name="connsiteX2" fmla="*/ 3441991 w 9057677"/>
                <a:gd name="connsiteY2" fmla="*/ 1941078 h 3895490"/>
                <a:gd name="connsiteX3" fmla="*/ 5889916 w 9057677"/>
                <a:gd name="connsiteY3" fmla="*/ 1750578 h 3895490"/>
                <a:gd name="connsiteX4" fmla="*/ 7632991 w 9057677"/>
                <a:gd name="connsiteY4" fmla="*/ 1207653 h 3895490"/>
                <a:gd name="connsiteX5" fmla="*/ 8442616 w 9057677"/>
                <a:gd name="connsiteY5" fmla="*/ 293253 h 3895490"/>
                <a:gd name="connsiteX6" fmla="*/ 8966491 w 9057677"/>
                <a:gd name="connsiteY6" fmla="*/ 17028 h 3895490"/>
                <a:gd name="connsiteX7" fmla="*/ 9052216 w 9057677"/>
                <a:gd name="connsiteY7" fmla="*/ 702828 h 3895490"/>
                <a:gd name="connsiteX8" fmla="*/ 9052216 w 9057677"/>
                <a:gd name="connsiteY8" fmla="*/ 2798328 h 3895490"/>
                <a:gd name="connsiteX9" fmla="*/ 9052216 w 9057677"/>
                <a:gd name="connsiteY9" fmla="*/ 3484128 h 3895490"/>
                <a:gd name="connsiteX10" fmla="*/ 8976016 w 9057677"/>
                <a:gd name="connsiteY10" fmla="*/ 3827028 h 3895490"/>
                <a:gd name="connsiteX11" fmla="*/ 8175916 w 9057677"/>
                <a:gd name="connsiteY11" fmla="*/ 3846078 h 3895490"/>
                <a:gd name="connsiteX12" fmla="*/ 7013866 w 9057677"/>
                <a:gd name="connsiteY12" fmla="*/ 3798453 h 3895490"/>
                <a:gd name="connsiteX13" fmla="*/ 7223416 w 9057677"/>
                <a:gd name="connsiteY13" fmla="*/ 2541153 h 3895490"/>
                <a:gd name="connsiteX14" fmla="*/ 7232941 w 9057677"/>
                <a:gd name="connsiteY14" fmla="*/ 2312553 h 3895490"/>
                <a:gd name="connsiteX15" fmla="*/ 6813841 w 9057677"/>
                <a:gd name="connsiteY15" fmla="*/ 2198253 h 3895490"/>
                <a:gd name="connsiteX16" fmla="*/ 5613691 w 9057677"/>
                <a:gd name="connsiteY16" fmla="*/ 2274453 h 3895490"/>
                <a:gd name="connsiteX17" fmla="*/ 4746916 w 9057677"/>
                <a:gd name="connsiteY17" fmla="*/ 2322078 h 3895490"/>
                <a:gd name="connsiteX18" fmla="*/ 4127791 w 9057677"/>
                <a:gd name="connsiteY18" fmla="*/ 2817378 h 3895490"/>
                <a:gd name="connsiteX19" fmla="*/ 3165766 w 9057677"/>
                <a:gd name="connsiteY19" fmla="*/ 3693678 h 3895490"/>
                <a:gd name="connsiteX20" fmla="*/ 2946691 w 9057677"/>
                <a:gd name="connsiteY20" fmla="*/ 3865129 h 3895490"/>
                <a:gd name="connsiteX21" fmla="*/ 2689516 w 9057677"/>
                <a:gd name="connsiteY21" fmla="*/ 3788928 h 3895490"/>
                <a:gd name="connsiteX22" fmla="*/ 3642016 w 9057677"/>
                <a:gd name="connsiteY22" fmla="*/ 2865003 h 3895490"/>
                <a:gd name="connsiteX23" fmla="*/ 3975391 w 9057677"/>
                <a:gd name="connsiteY23" fmla="*/ 2474478 h 3895490"/>
                <a:gd name="connsiteX24" fmla="*/ 2632366 w 9057677"/>
                <a:gd name="connsiteY24" fmla="*/ 2341128 h 3895490"/>
                <a:gd name="connsiteX25" fmla="*/ 879766 w 9057677"/>
                <a:gd name="connsiteY25" fmla="*/ 2226828 h 3895490"/>
                <a:gd name="connsiteX26" fmla="*/ 136816 w 9057677"/>
                <a:gd name="connsiteY26" fmla="*/ 2626878 h 3895490"/>
                <a:gd name="connsiteX27" fmla="*/ 60616 w 9057677"/>
                <a:gd name="connsiteY27" fmla="*/ 2464953 h 3895490"/>
                <a:gd name="connsiteX28" fmla="*/ 574966 w 9057677"/>
                <a:gd name="connsiteY28" fmla="*/ 2064903 h 3895490"/>
                <a:gd name="connsiteX29" fmla="*/ 60616 w 9057677"/>
                <a:gd name="connsiteY29" fmla="*/ 1874403 h 3895490"/>
                <a:gd name="connsiteX30" fmla="*/ 22516 w 9057677"/>
                <a:gd name="connsiteY30" fmla="*/ 1588653 h 3895490"/>
                <a:gd name="connsiteX31" fmla="*/ 260641 w 9057677"/>
                <a:gd name="connsiteY31" fmla="*/ 1741053 h 3895490"/>
                <a:gd name="connsiteX0" fmla="*/ 260641 w 9057677"/>
                <a:gd name="connsiteY0" fmla="*/ 1741053 h 3895490"/>
                <a:gd name="connsiteX1" fmla="*/ 1479841 w 9057677"/>
                <a:gd name="connsiteY1" fmla="*/ 1960128 h 3895490"/>
                <a:gd name="connsiteX2" fmla="*/ 3441991 w 9057677"/>
                <a:gd name="connsiteY2" fmla="*/ 1941078 h 3895490"/>
                <a:gd name="connsiteX3" fmla="*/ 5889916 w 9057677"/>
                <a:gd name="connsiteY3" fmla="*/ 1750578 h 3895490"/>
                <a:gd name="connsiteX4" fmla="*/ 7632991 w 9057677"/>
                <a:gd name="connsiteY4" fmla="*/ 1207653 h 3895490"/>
                <a:gd name="connsiteX5" fmla="*/ 8442616 w 9057677"/>
                <a:gd name="connsiteY5" fmla="*/ 293253 h 3895490"/>
                <a:gd name="connsiteX6" fmla="*/ 8966491 w 9057677"/>
                <a:gd name="connsiteY6" fmla="*/ 17028 h 3895490"/>
                <a:gd name="connsiteX7" fmla="*/ 9052216 w 9057677"/>
                <a:gd name="connsiteY7" fmla="*/ 702828 h 3895490"/>
                <a:gd name="connsiteX8" fmla="*/ 9052216 w 9057677"/>
                <a:gd name="connsiteY8" fmla="*/ 2798328 h 3895490"/>
                <a:gd name="connsiteX9" fmla="*/ 9052216 w 9057677"/>
                <a:gd name="connsiteY9" fmla="*/ 3484128 h 3895490"/>
                <a:gd name="connsiteX10" fmla="*/ 8976016 w 9057677"/>
                <a:gd name="connsiteY10" fmla="*/ 3827028 h 3895490"/>
                <a:gd name="connsiteX11" fmla="*/ 8175916 w 9057677"/>
                <a:gd name="connsiteY11" fmla="*/ 3846078 h 3895490"/>
                <a:gd name="connsiteX12" fmla="*/ 7013866 w 9057677"/>
                <a:gd name="connsiteY12" fmla="*/ 3798453 h 3895490"/>
                <a:gd name="connsiteX13" fmla="*/ 7223416 w 9057677"/>
                <a:gd name="connsiteY13" fmla="*/ 2541153 h 3895490"/>
                <a:gd name="connsiteX14" fmla="*/ 7232941 w 9057677"/>
                <a:gd name="connsiteY14" fmla="*/ 2312553 h 3895490"/>
                <a:gd name="connsiteX15" fmla="*/ 6813841 w 9057677"/>
                <a:gd name="connsiteY15" fmla="*/ 2198253 h 3895490"/>
                <a:gd name="connsiteX16" fmla="*/ 5613691 w 9057677"/>
                <a:gd name="connsiteY16" fmla="*/ 2274453 h 3895490"/>
                <a:gd name="connsiteX17" fmla="*/ 4746916 w 9057677"/>
                <a:gd name="connsiteY17" fmla="*/ 2322078 h 3895490"/>
                <a:gd name="connsiteX18" fmla="*/ 4127791 w 9057677"/>
                <a:gd name="connsiteY18" fmla="*/ 2817378 h 3895490"/>
                <a:gd name="connsiteX19" fmla="*/ 3165766 w 9057677"/>
                <a:gd name="connsiteY19" fmla="*/ 3693678 h 3895490"/>
                <a:gd name="connsiteX20" fmla="*/ 2946691 w 9057677"/>
                <a:gd name="connsiteY20" fmla="*/ 3865129 h 3895490"/>
                <a:gd name="connsiteX21" fmla="*/ 2689516 w 9057677"/>
                <a:gd name="connsiteY21" fmla="*/ 3788928 h 3895490"/>
                <a:gd name="connsiteX22" fmla="*/ 3642016 w 9057677"/>
                <a:gd name="connsiteY22" fmla="*/ 2865003 h 3895490"/>
                <a:gd name="connsiteX23" fmla="*/ 3975391 w 9057677"/>
                <a:gd name="connsiteY23" fmla="*/ 2474478 h 3895490"/>
                <a:gd name="connsiteX24" fmla="*/ 2632366 w 9057677"/>
                <a:gd name="connsiteY24" fmla="*/ 2341128 h 3895490"/>
                <a:gd name="connsiteX25" fmla="*/ 879766 w 9057677"/>
                <a:gd name="connsiteY25" fmla="*/ 2226828 h 3895490"/>
                <a:gd name="connsiteX26" fmla="*/ 136816 w 9057677"/>
                <a:gd name="connsiteY26" fmla="*/ 2626878 h 3895490"/>
                <a:gd name="connsiteX27" fmla="*/ 60616 w 9057677"/>
                <a:gd name="connsiteY27" fmla="*/ 2464953 h 3895490"/>
                <a:gd name="connsiteX28" fmla="*/ 574966 w 9057677"/>
                <a:gd name="connsiteY28" fmla="*/ 2064903 h 3895490"/>
                <a:gd name="connsiteX29" fmla="*/ 60616 w 9057677"/>
                <a:gd name="connsiteY29" fmla="*/ 1874403 h 3895490"/>
                <a:gd name="connsiteX30" fmla="*/ 22516 w 9057677"/>
                <a:gd name="connsiteY30" fmla="*/ 1588653 h 3895490"/>
                <a:gd name="connsiteX31" fmla="*/ 260641 w 9057677"/>
                <a:gd name="connsiteY31" fmla="*/ 1741053 h 3895490"/>
                <a:gd name="connsiteX0" fmla="*/ 248779 w 9045815"/>
                <a:gd name="connsiteY0" fmla="*/ 1741053 h 3895490"/>
                <a:gd name="connsiteX1" fmla="*/ 1467979 w 9045815"/>
                <a:gd name="connsiteY1" fmla="*/ 1960128 h 3895490"/>
                <a:gd name="connsiteX2" fmla="*/ 3430129 w 9045815"/>
                <a:gd name="connsiteY2" fmla="*/ 1941078 h 3895490"/>
                <a:gd name="connsiteX3" fmla="*/ 5878054 w 9045815"/>
                <a:gd name="connsiteY3" fmla="*/ 1750578 h 3895490"/>
                <a:gd name="connsiteX4" fmla="*/ 7621129 w 9045815"/>
                <a:gd name="connsiteY4" fmla="*/ 1207653 h 3895490"/>
                <a:gd name="connsiteX5" fmla="*/ 8430754 w 9045815"/>
                <a:gd name="connsiteY5" fmla="*/ 293253 h 3895490"/>
                <a:gd name="connsiteX6" fmla="*/ 8954629 w 9045815"/>
                <a:gd name="connsiteY6" fmla="*/ 17028 h 3895490"/>
                <a:gd name="connsiteX7" fmla="*/ 9040354 w 9045815"/>
                <a:gd name="connsiteY7" fmla="*/ 702828 h 3895490"/>
                <a:gd name="connsiteX8" fmla="*/ 9040354 w 9045815"/>
                <a:gd name="connsiteY8" fmla="*/ 2798328 h 3895490"/>
                <a:gd name="connsiteX9" fmla="*/ 9040354 w 9045815"/>
                <a:gd name="connsiteY9" fmla="*/ 3484128 h 3895490"/>
                <a:gd name="connsiteX10" fmla="*/ 8964154 w 9045815"/>
                <a:gd name="connsiteY10" fmla="*/ 3827028 h 3895490"/>
                <a:gd name="connsiteX11" fmla="*/ 8164054 w 9045815"/>
                <a:gd name="connsiteY11" fmla="*/ 3846078 h 3895490"/>
                <a:gd name="connsiteX12" fmla="*/ 7002004 w 9045815"/>
                <a:gd name="connsiteY12" fmla="*/ 3798453 h 3895490"/>
                <a:gd name="connsiteX13" fmla="*/ 7211554 w 9045815"/>
                <a:gd name="connsiteY13" fmla="*/ 2541153 h 3895490"/>
                <a:gd name="connsiteX14" fmla="*/ 7221079 w 9045815"/>
                <a:gd name="connsiteY14" fmla="*/ 2312553 h 3895490"/>
                <a:gd name="connsiteX15" fmla="*/ 6801979 w 9045815"/>
                <a:gd name="connsiteY15" fmla="*/ 2198253 h 3895490"/>
                <a:gd name="connsiteX16" fmla="*/ 5601829 w 9045815"/>
                <a:gd name="connsiteY16" fmla="*/ 2274453 h 3895490"/>
                <a:gd name="connsiteX17" fmla="*/ 4735054 w 9045815"/>
                <a:gd name="connsiteY17" fmla="*/ 2322078 h 3895490"/>
                <a:gd name="connsiteX18" fmla="*/ 4115929 w 9045815"/>
                <a:gd name="connsiteY18" fmla="*/ 2817378 h 3895490"/>
                <a:gd name="connsiteX19" fmla="*/ 3153904 w 9045815"/>
                <a:gd name="connsiteY19" fmla="*/ 3693678 h 3895490"/>
                <a:gd name="connsiteX20" fmla="*/ 2934829 w 9045815"/>
                <a:gd name="connsiteY20" fmla="*/ 3865129 h 3895490"/>
                <a:gd name="connsiteX21" fmla="*/ 2677654 w 9045815"/>
                <a:gd name="connsiteY21" fmla="*/ 3788928 h 3895490"/>
                <a:gd name="connsiteX22" fmla="*/ 3630154 w 9045815"/>
                <a:gd name="connsiteY22" fmla="*/ 2865003 h 3895490"/>
                <a:gd name="connsiteX23" fmla="*/ 3963529 w 9045815"/>
                <a:gd name="connsiteY23" fmla="*/ 2474478 h 3895490"/>
                <a:gd name="connsiteX24" fmla="*/ 2620504 w 9045815"/>
                <a:gd name="connsiteY24" fmla="*/ 2341128 h 3895490"/>
                <a:gd name="connsiteX25" fmla="*/ 867904 w 9045815"/>
                <a:gd name="connsiteY25" fmla="*/ 2226828 h 3895490"/>
                <a:gd name="connsiteX26" fmla="*/ 124954 w 9045815"/>
                <a:gd name="connsiteY26" fmla="*/ 2626878 h 3895490"/>
                <a:gd name="connsiteX27" fmla="*/ 48754 w 9045815"/>
                <a:gd name="connsiteY27" fmla="*/ 2464953 h 3895490"/>
                <a:gd name="connsiteX28" fmla="*/ 563104 w 9045815"/>
                <a:gd name="connsiteY28" fmla="*/ 2064903 h 3895490"/>
                <a:gd name="connsiteX29" fmla="*/ 48754 w 9045815"/>
                <a:gd name="connsiteY29" fmla="*/ 1874403 h 3895490"/>
                <a:gd name="connsiteX30" fmla="*/ 10654 w 9045815"/>
                <a:gd name="connsiteY30" fmla="*/ 1588653 h 3895490"/>
                <a:gd name="connsiteX31" fmla="*/ 248779 w 9045815"/>
                <a:gd name="connsiteY31" fmla="*/ 1741053 h 3895490"/>
                <a:gd name="connsiteX0" fmla="*/ 288224 w 9085260"/>
                <a:gd name="connsiteY0" fmla="*/ 1741053 h 3895490"/>
                <a:gd name="connsiteX1" fmla="*/ 1507424 w 9085260"/>
                <a:gd name="connsiteY1" fmla="*/ 1960128 h 3895490"/>
                <a:gd name="connsiteX2" fmla="*/ 3469574 w 9085260"/>
                <a:gd name="connsiteY2" fmla="*/ 1941078 h 3895490"/>
                <a:gd name="connsiteX3" fmla="*/ 5917499 w 9085260"/>
                <a:gd name="connsiteY3" fmla="*/ 1750578 h 3895490"/>
                <a:gd name="connsiteX4" fmla="*/ 7660574 w 9085260"/>
                <a:gd name="connsiteY4" fmla="*/ 1207653 h 3895490"/>
                <a:gd name="connsiteX5" fmla="*/ 8470199 w 9085260"/>
                <a:gd name="connsiteY5" fmla="*/ 293253 h 3895490"/>
                <a:gd name="connsiteX6" fmla="*/ 8994074 w 9085260"/>
                <a:gd name="connsiteY6" fmla="*/ 17028 h 3895490"/>
                <a:gd name="connsiteX7" fmla="*/ 9079799 w 9085260"/>
                <a:gd name="connsiteY7" fmla="*/ 702828 h 3895490"/>
                <a:gd name="connsiteX8" fmla="*/ 9079799 w 9085260"/>
                <a:gd name="connsiteY8" fmla="*/ 2798328 h 3895490"/>
                <a:gd name="connsiteX9" fmla="*/ 9079799 w 9085260"/>
                <a:gd name="connsiteY9" fmla="*/ 3484128 h 3895490"/>
                <a:gd name="connsiteX10" fmla="*/ 9003599 w 9085260"/>
                <a:gd name="connsiteY10" fmla="*/ 3827028 h 3895490"/>
                <a:gd name="connsiteX11" fmla="*/ 8203499 w 9085260"/>
                <a:gd name="connsiteY11" fmla="*/ 3846078 h 3895490"/>
                <a:gd name="connsiteX12" fmla="*/ 7041449 w 9085260"/>
                <a:gd name="connsiteY12" fmla="*/ 3798453 h 3895490"/>
                <a:gd name="connsiteX13" fmla="*/ 7250999 w 9085260"/>
                <a:gd name="connsiteY13" fmla="*/ 2541153 h 3895490"/>
                <a:gd name="connsiteX14" fmla="*/ 7260524 w 9085260"/>
                <a:gd name="connsiteY14" fmla="*/ 2312553 h 3895490"/>
                <a:gd name="connsiteX15" fmla="*/ 6841424 w 9085260"/>
                <a:gd name="connsiteY15" fmla="*/ 2198253 h 3895490"/>
                <a:gd name="connsiteX16" fmla="*/ 5641274 w 9085260"/>
                <a:gd name="connsiteY16" fmla="*/ 2274453 h 3895490"/>
                <a:gd name="connsiteX17" fmla="*/ 4774499 w 9085260"/>
                <a:gd name="connsiteY17" fmla="*/ 2322078 h 3895490"/>
                <a:gd name="connsiteX18" fmla="*/ 4155374 w 9085260"/>
                <a:gd name="connsiteY18" fmla="*/ 2817378 h 3895490"/>
                <a:gd name="connsiteX19" fmla="*/ 3193349 w 9085260"/>
                <a:gd name="connsiteY19" fmla="*/ 3693678 h 3895490"/>
                <a:gd name="connsiteX20" fmla="*/ 2974274 w 9085260"/>
                <a:gd name="connsiteY20" fmla="*/ 3865129 h 3895490"/>
                <a:gd name="connsiteX21" fmla="*/ 2717099 w 9085260"/>
                <a:gd name="connsiteY21" fmla="*/ 3788928 h 3895490"/>
                <a:gd name="connsiteX22" fmla="*/ 3669599 w 9085260"/>
                <a:gd name="connsiteY22" fmla="*/ 2865003 h 3895490"/>
                <a:gd name="connsiteX23" fmla="*/ 4002974 w 9085260"/>
                <a:gd name="connsiteY23" fmla="*/ 2474478 h 3895490"/>
                <a:gd name="connsiteX24" fmla="*/ 2659949 w 9085260"/>
                <a:gd name="connsiteY24" fmla="*/ 2341128 h 3895490"/>
                <a:gd name="connsiteX25" fmla="*/ 907349 w 9085260"/>
                <a:gd name="connsiteY25" fmla="*/ 2226828 h 3895490"/>
                <a:gd name="connsiteX26" fmla="*/ 164399 w 9085260"/>
                <a:gd name="connsiteY26" fmla="*/ 2626878 h 3895490"/>
                <a:gd name="connsiteX27" fmla="*/ 31049 w 9085260"/>
                <a:gd name="connsiteY27" fmla="*/ 2464953 h 3895490"/>
                <a:gd name="connsiteX28" fmla="*/ 602549 w 9085260"/>
                <a:gd name="connsiteY28" fmla="*/ 2064903 h 3895490"/>
                <a:gd name="connsiteX29" fmla="*/ 88199 w 9085260"/>
                <a:gd name="connsiteY29" fmla="*/ 1874403 h 3895490"/>
                <a:gd name="connsiteX30" fmla="*/ 50099 w 9085260"/>
                <a:gd name="connsiteY30" fmla="*/ 1588653 h 3895490"/>
                <a:gd name="connsiteX31" fmla="*/ 288224 w 9085260"/>
                <a:gd name="connsiteY31" fmla="*/ 1741053 h 3895490"/>
                <a:gd name="connsiteX0" fmla="*/ 312261 w 9109297"/>
                <a:gd name="connsiteY0" fmla="*/ 1741053 h 3895490"/>
                <a:gd name="connsiteX1" fmla="*/ 1531461 w 9109297"/>
                <a:gd name="connsiteY1" fmla="*/ 1960128 h 3895490"/>
                <a:gd name="connsiteX2" fmla="*/ 3493611 w 9109297"/>
                <a:gd name="connsiteY2" fmla="*/ 1941078 h 3895490"/>
                <a:gd name="connsiteX3" fmla="*/ 5941536 w 9109297"/>
                <a:gd name="connsiteY3" fmla="*/ 1750578 h 3895490"/>
                <a:gd name="connsiteX4" fmla="*/ 7684611 w 9109297"/>
                <a:gd name="connsiteY4" fmla="*/ 1207653 h 3895490"/>
                <a:gd name="connsiteX5" fmla="*/ 8494236 w 9109297"/>
                <a:gd name="connsiteY5" fmla="*/ 293253 h 3895490"/>
                <a:gd name="connsiteX6" fmla="*/ 9018111 w 9109297"/>
                <a:gd name="connsiteY6" fmla="*/ 17028 h 3895490"/>
                <a:gd name="connsiteX7" fmla="*/ 9103836 w 9109297"/>
                <a:gd name="connsiteY7" fmla="*/ 702828 h 3895490"/>
                <a:gd name="connsiteX8" fmla="*/ 9103836 w 9109297"/>
                <a:gd name="connsiteY8" fmla="*/ 2798328 h 3895490"/>
                <a:gd name="connsiteX9" fmla="*/ 9103836 w 9109297"/>
                <a:gd name="connsiteY9" fmla="*/ 3484128 h 3895490"/>
                <a:gd name="connsiteX10" fmla="*/ 9027636 w 9109297"/>
                <a:gd name="connsiteY10" fmla="*/ 3827028 h 3895490"/>
                <a:gd name="connsiteX11" fmla="*/ 8227536 w 9109297"/>
                <a:gd name="connsiteY11" fmla="*/ 3846078 h 3895490"/>
                <a:gd name="connsiteX12" fmla="*/ 7065486 w 9109297"/>
                <a:gd name="connsiteY12" fmla="*/ 3798453 h 3895490"/>
                <a:gd name="connsiteX13" fmla="*/ 7275036 w 9109297"/>
                <a:gd name="connsiteY13" fmla="*/ 2541153 h 3895490"/>
                <a:gd name="connsiteX14" fmla="*/ 7284561 w 9109297"/>
                <a:gd name="connsiteY14" fmla="*/ 2312553 h 3895490"/>
                <a:gd name="connsiteX15" fmla="*/ 6865461 w 9109297"/>
                <a:gd name="connsiteY15" fmla="*/ 2198253 h 3895490"/>
                <a:gd name="connsiteX16" fmla="*/ 5665311 w 9109297"/>
                <a:gd name="connsiteY16" fmla="*/ 2274453 h 3895490"/>
                <a:gd name="connsiteX17" fmla="*/ 4798536 w 9109297"/>
                <a:gd name="connsiteY17" fmla="*/ 2322078 h 3895490"/>
                <a:gd name="connsiteX18" fmla="*/ 4179411 w 9109297"/>
                <a:gd name="connsiteY18" fmla="*/ 2817378 h 3895490"/>
                <a:gd name="connsiteX19" fmla="*/ 3217386 w 9109297"/>
                <a:gd name="connsiteY19" fmla="*/ 3693678 h 3895490"/>
                <a:gd name="connsiteX20" fmla="*/ 2998311 w 9109297"/>
                <a:gd name="connsiteY20" fmla="*/ 3865129 h 3895490"/>
                <a:gd name="connsiteX21" fmla="*/ 2741136 w 9109297"/>
                <a:gd name="connsiteY21" fmla="*/ 3788928 h 3895490"/>
                <a:gd name="connsiteX22" fmla="*/ 3693636 w 9109297"/>
                <a:gd name="connsiteY22" fmla="*/ 2865003 h 3895490"/>
                <a:gd name="connsiteX23" fmla="*/ 4027011 w 9109297"/>
                <a:gd name="connsiteY23" fmla="*/ 2474478 h 3895490"/>
                <a:gd name="connsiteX24" fmla="*/ 2683986 w 9109297"/>
                <a:gd name="connsiteY24" fmla="*/ 2341128 h 3895490"/>
                <a:gd name="connsiteX25" fmla="*/ 931386 w 9109297"/>
                <a:gd name="connsiteY25" fmla="*/ 2226828 h 3895490"/>
                <a:gd name="connsiteX26" fmla="*/ 121761 w 9109297"/>
                <a:gd name="connsiteY26" fmla="*/ 2636403 h 3895490"/>
                <a:gd name="connsiteX27" fmla="*/ 55086 w 9109297"/>
                <a:gd name="connsiteY27" fmla="*/ 2464953 h 3895490"/>
                <a:gd name="connsiteX28" fmla="*/ 626586 w 9109297"/>
                <a:gd name="connsiteY28" fmla="*/ 2064903 h 3895490"/>
                <a:gd name="connsiteX29" fmla="*/ 112236 w 9109297"/>
                <a:gd name="connsiteY29" fmla="*/ 1874403 h 3895490"/>
                <a:gd name="connsiteX30" fmla="*/ 74136 w 9109297"/>
                <a:gd name="connsiteY30" fmla="*/ 1588653 h 3895490"/>
                <a:gd name="connsiteX31" fmla="*/ 312261 w 9109297"/>
                <a:gd name="connsiteY31" fmla="*/ 1741053 h 3895490"/>
                <a:gd name="connsiteX0" fmla="*/ 293086 w 9090122"/>
                <a:gd name="connsiteY0" fmla="*/ 1741053 h 3895490"/>
                <a:gd name="connsiteX1" fmla="*/ 1512286 w 9090122"/>
                <a:gd name="connsiteY1" fmla="*/ 1960128 h 3895490"/>
                <a:gd name="connsiteX2" fmla="*/ 3474436 w 9090122"/>
                <a:gd name="connsiteY2" fmla="*/ 1941078 h 3895490"/>
                <a:gd name="connsiteX3" fmla="*/ 5922361 w 9090122"/>
                <a:gd name="connsiteY3" fmla="*/ 1750578 h 3895490"/>
                <a:gd name="connsiteX4" fmla="*/ 7665436 w 9090122"/>
                <a:gd name="connsiteY4" fmla="*/ 1207653 h 3895490"/>
                <a:gd name="connsiteX5" fmla="*/ 8475061 w 9090122"/>
                <a:gd name="connsiteY5" fmla="*/ 293253 h 3895490"/>
                <a:gd name="connsiteX6" fmla="*/ 8998936 w 9090122"/>
                <a:gd name="connsiteY6" fmla="*/ 17028 h 3895490"/>
                <a:gd name="connsiteX7" fmla="*/ 9084661 w 9090122"/>
                <a:gd name="connsiteY7" fmla="*/ 702828 h 3895490"/>
                <a:gd name="connsiteX8" fmla="*/ 9084661 w 9090122"/>
                <a:gd name="connsiteY8" fmla="*/ 2798328 h 3895490"/>
                <a:gd name="connsiteX9" fmla="*/ 9084661 w 9090122"/>
                <a:gd name="connsiteY9" fmla="*/ 3484128 h 3895490"/>
                <a:gd name="connsiteX10" fmla="*/ 9008461 w 9090122"/>
                <a:gd name="connsiteY10" fmla="*/ 3827028 h 3895490"/>
                <a:gd name="connsiteX11" fmla="*/ 8208361 w 9090122"/>
                <a:gd name="connsiteY11" fmla="*/ 3846078 h 3895490"/>
                <a:gd name="connsiteX12" fmla="*/ 7046311 w 9090122"/>
                <a:gd name="connsiteY12" fmla="*/ 3798453 h 3895490"/>
                <a:gd name="connsiteX13" fmla="*/ 7255861 w 9090122"/>
                <a:gd name="connsiteY13" fmla="*/ 2541153 h 3895490"/>
                <a:gd name="connsiteX14" fmla="*/ 7265386 w 9090122"/>
                <a:gd name="connsiteY14" fmla="*/ 2312553 h 3895490"/>
                <a:gd name="connsiteX15" fmla="*/ 6846286 w 9090122"/>
                <a:gd name="connsiteY15" fmla="*/ 2198253 h 3895490"/>
                <a:gd name="connsiteX16" fmla="*/ 5646136 w 9090122"/>
                <a:gd name="connsiteY16" fmla="*/ 2274453 h 3895490"/>
                <a:gd name="connsiteX17" fmla="*/ 4779361 w 9090122"/>
                <a:gd name="connsiteY17" fmla="*/ 2322078 h 3895490"/>
                <a:gd name="connsiteX18" fmla="*/ 4160236 w 9090122"/>
                <a:gd name="connsiteY18" fmla="*/ 2817378 h 3895490"/>
                <a:gd name="connsiteX19" fmla="*/ 3198211 w 9090122"/>
                <a:gd name="connsiteY19" fmla="*/ 3693678 h 3895490"/>
                <a:gd name="connsiteX20" fmla="*/ 2979136 w 9090122"/>
                <a:gd name="connsiteY20" fmla="*/ 3865129 h 3895490"/>
                <a:gd name="connsiteX21" fmla="*/ 2721961 w 9090122"/>
                <a:gd name="connsiteY21" fmla="*/ 3788928 h 3895490"/>
                <a:gd name="connsiteX22" fmla="*/ 3674461 w 9090122"/>
                <a:gd name="connsiteY22" fmla="*/ 2865003 h 3895490"/>
                <a:gd name="connsiteX23" fmla="*/ 4007836 w 9090122"/>
                <a:gd name="connsiteY23" fmla="*/ 2474478 h 3895490"/>
                <a:gd name="connsiteX24" fmla="*/ 2664811 w 9090122"/>
                <a:gd name="connsiteY24" fmla="*/ 2341128 h 3895490"/>
                <a:gd name="connsiteX25" fmla="*/ 912211 w 9090122"/>
                <a:gd name="connsiteY25" fmla="*/ 2226828 h 3895490"/>
                <a:gd name="connsiteX26" fmla="*/ 102586 w 9090122"/>
                <a:gd name="connsiteY26" fmla="*/ 2636403 h 3895490"/>
                <a:gd name="connsiteX27" fmla="*/ 35911 w 9090122"/>
                <a:gd name="connsiteY27" fmla="*/ 2464953 h 3895490"/>
                <a:gd name="connsiteX28" fmla="*/ 607411 w 9090122"/>
                <a:gd name="connsiteY28" fmla="*/ 2064903 h 3895490"/>
                <a:gd name="connsiteX29" fmla="*/ 93061 w 9090122"/>
                <a:gd name="connsiteY29" fmla="*/ 1874403 h 3895490"/>
                <a:gd name="connsiteX30" fmla="*/ 54961 w 9090122"/>
                <a:gd name="connsiteY30" fmla="*/ 1588653 h 3895490"/>
                <a:gd name="connsiteX31" fmla="*/ 293086 w 9090122"/>
                <a:gd name="connsiteY31" fmla="*/ 1741053 h 3895490"/>
                <a:gd name="connsiteX0" fmla="*/ 268020 w 9065056"/>
                <a:gd name="connsiteY0" fmla="*/ 1741053 h 3895490"/>
                <a:gd name="connsiteX1" fmla="*/ 1487220 w 9065056"/>
                <a:gd name="connsiteY1" fmla="*/ 1960128 h 3895490"/>
                <a:gd name="connsiteX2" fmla="*/ 3449370 w 9065056"/>
                <a:gd name="connsiteY2" fmla="*/ 1941078 h 3895490"/>
                <a:gd name="connsiteX3" fmla="*/ 5897295 w 9065056"/>
                <a:gd name="connsiteY3" fmla="*/ 1750578 h 3895490"/>
                <a:gd name="connsiteX4" fmla="*/ 7640370 w 9065056"/>
                <a:gd name="connsiteY4" fmla="*/ 1207653 h 3895490"/>
                <a:gd name="connsiteX5" fmla="*/ 8449995 w 9065056"/>
                <a:gd name="connsiteY5" fmla="*/ 293253 h 3895490"/>
                <a:gd name="connsiteX6" fmla="*/ 8973870 w 9065056"/>
                <a:gd name="connsiteY6" fmla="*/ 17028 h 3895490"/>
                <a:gd name="connsiteX7" fmla="*/ 9059595 w 9065056"/>
                <a:gd name="connsiteY7" fmla="*/ 702828 h 3895490"/>
                <a:gd name="connsiteX8" fmla="*/ 9059595 w 9065056"/>
                <a:gd name="connsiteY8" fmla="*/ 2798328 h 3895490"/>
                <a:gd name="connsiteX9" fmla="*/ 9059595 w 9065056"/>
                <a:gd name="connsiteY9" fmla="*/ 3484128 h 3895490"/>
                <a:gd name="connsiteX10" fmla="*/ 8983395 w 9065056"/>
                <a:gd name="connsiteY10" fmla="*/ 3827028 h 3895490"/>
                <a:gd name="connsiteX11" fmla="*/ 8183295 w 9065056"/>
                <a:gd name="connsiteY11" fmla="*/ 3846078 h 3895490"/>
                <a:gd name="connsiteX12" fmla="*/ 7021245 w 9065056"/>
                <a:gd name="connsiteY12" fmla="*/ 3798453 h 3895490"/>
                <a:gd name="connsiteX13" fmla="*/ 7230795 w 9065056"/>
                <a:gd name="connsiteY13" fmla="*/ 2541153 h 3895490"/>
                <a:gd name="connsiteX14" fmla="*/ 7240320 w 9065056"/>
                <a:gd name="connsiteY14" fmla="*/ 2312553 h 3895490"/>
                <a:gd name="connsiteX15" fmla="*/ 6821220 w 9065056"/>
                <a:gd name="connsiteY15" fmla="*/ 2198253 h 3895490"/>
                <a:gd name="connsiteX16" fmla="*/ 5621070 w 9065056"/>
                <a:gd name="connsiteY16" fmla="*/ 2274453 h 3895490"/>
                <a:gd name="connsiteX17" fmla="*/ 4754295 w 9065056"/>
                <a:gd name="connsiteY17" fmla="*/ 2322078 h 3895490"/>
                <a:gd name="connsiteX18" fmla="*/ 4135170 w 9065056"/>
                <a:gd name="connsiteY18" fmla="*/ 2817378 h 3895490"/>
                <a:gd name="connsiteX19" fmla="*/ 3173145 w 9065056"/>
                <a:gd name="connsiteY19" fmla="*/ 3693678 h 3895490"/>
                <a:gd name="connsiteX20" fmla="*/ 2954070 w 9065056"/>
                <a:gd name="connsiteY20" fmla="*/ 3865129 h 3895490"/>
                <a:gd name="connsiteX21" fmla="*/ 2696895 w 9065056"/>
                <a:gd name="connsiteY21" fmla="*/ 3788928 h 3895490"/>
                <a:gd name="connsiteX22" fmla="*/ 3649395 w 9065056"/>
                <a:gd name="connsiteY22" fmla="*/ 2865003 h 3895490"/>
                <a:gd name="connsiteX23" fmla="*/ 3982770 w 9065056"/>
                <a:gd name="connsiteY23" fmla="*/ 2474478 h 3895490"/>
                <a:gd name="connsiteX24" fmla="*/ 2639745 w 9065056"/>
                <a:gd name="connsiteY24" fmla="*/ 2341128 h 3895490"/>
                <a:gd name="connsiteX25" fmla="*/ 887145 w 9065056"/>
                <a:gd name="connsiteY25" fmla="*/ 2226828 h 3895490"/>
                <a:gd name="connsiteX26" fmla="*/ 77520 w 9065056"/>
                <a:gd name="connsiteY26" fmla="*/ 2636403 h 3895490"/>
                <a:gd name="connsiteX27" fmla="*/ 10845 w 9065056"/>
                <a:gd name="connsiteY27" fmla="*/ 2464953 h 3895490"/>
                <a:gd name="connsiteX28" fmla="*/ 582345 w 9065056"/>
                <a:gd name="connsiteY28" fmla="*/ 2064903 h 3895490"/>
                <a:gd name="connsiteX29" fmla="*/ 67995 w 9065056"/>
                <a:gd name="connsiteY29" fmla="*/ 1874403 h 3895490"/>
                <a:gd name="connsiteX30" fmla="*/ 29895 w 9065056"/>
                <a:gd name="connsiteY30" fmla="*/ 1588653 h 3895490"/>
                <a:gd name="connsiteX31" fmla="*/ 268020 w 9065056"/>
                <a:gd name="connsiteY31" fmla="*/ 1741053 h 3895490"/>
                <a:gd name="connsiteX0" fmla="*/ 296012 w 9093048"/>
                <a:gd name="connsiteY0" fmla="*/ 1741053 h 3895490"/>
                <a:gd name="connsiteX1" fmla="*/ 1515212 w 9093048"/>
                <a:gd name="connsiteY1" fmla="*/ 1960128 h 3895490"/>
                <a:gd name="connsiteX2" fmla="*/ 3477362 w 9093048"/>
                <a:gd name="connsiteY2" fmla="*/ 1941078 h 3895490"/>
                <a:gd name="connsiteX3" fmla="*/ 5925287 w 9093048"/>
                <a:gd name="connsiteY3" fmla="*/ 1750578 h 3895490"/>
                <a:gd name="connsiteX4" fmla="*/ 7668362 w 9093048"/>
                <a:gd name="connsiteY4" fmla="*/ 1207653 h 3895490"/>
                <a:gd name="connsiteX5" fmla="*/ 8477987 w 9093048"/>
                <a:gd name="connsiteY5" fmla="*/ 293253 h 3895490"/>
                <a:gd name="connsiteX6" fmla="*/ 9001862 w 9093048"/>
                <a:gd name="connsiteY6" fmla="*/ 17028 h 3895490"/>
                <a:gd name="connsiteX7" fmla="*/ 9087587 w 9093048"/>
                <a:gd name="connsiteY7" fmla="*/ 702828 h 3895490"/>
                <a:gd name="connsiteX8" fmla="*/ 9087587 w 9093048"/>
                <a:gd name="connsiteY8" fmla="*/ 2798328 h 3895490"/>
                <a:gd name="connsiteX9" fmla="*/ 9087587 w 9093048"/>
                <a:gd name="connsiteY9" fmla="*/ 3484128 h 3895490"/>
                <a:gd name="connsiteX10" fmla="*/ 9011387 w 9093048"/>
                <a:gd name="connsiteY10" fmla="*/ 3827028 h 3895490"/>
                <a:gd name="connsiteX11" fmla="*/ 8211287 w 9093048"/>
                <a:gd name="connsiteY11" fmla="*/ 3846078 h 3895490"/>
                <a:gd name="connsiteX12" fmla="*/ 7049237 w 9093048"/>
                <a:gd name="connsiteY12" fmla="*/ 3798453 h 3895490"/>
                <a:gd name="connsiteX13" fmla="*/ 7258787 w 9093048"/>
                <a:gd name="connsiteY13" fmla="*/ 2541153 h 3895490"/>
                <a:gd name="connsiteX14" fmla="*/ 7268312 w 9093048"/>
                <a:gd name="connsiteY14" fmla="*/ 2312553 h 3895490"/>
                <a:gd name="connsiteX15" fmla="*/ 6849212 w 9093048"/>
                <a:gd name="connsiteY15" fmla="*/ 2198253 h 3895490"/>
                <a:gd name="connsiteX16" fmla="*/ 5649062 w 9093048"/>
                <a:gd name="connsiteY16" fmla="*/ 2274453 h 3895490"/>
                <a:gd name="connsiteX17" fmla="*/ 4782287 w 9093048"/>
                <a:gd name="connsiteY17" fmla="*/ 2322078 h 3895490"/>
                <a:gd name="connsiteX18" fmla="*/ 4163162 w 9093048"/>
                <a:gd name="connsiteY18" fmla="*/ 2817378 h 3895490"/>
                <a:gd name="connsiteX19" fmla="*/ 3201137 w 9093048"/>
                <a:gd name="connsiteY19" fmla="*/ 3693678 h 3895490"/>
                <a:gd name="connsiteX20" fmla="*/ 2982062 w 9093048"/>
                <a:gd name="connsiteY20" fmla="*/ 3865129 h 3895490"/>
                <a:gd name="connsiteX21" fmla="*/ 2724887 w 9093048"/>
                <a:gd name="connsiteY21" fmla="*/ 3788928 h 3895490"/>
                <a:gd name="connsiteX22" fmla="*/ 3677387 w 9093048"/>
                <a:gd name="connsiteY22" fmla="*/ 2865003 h 3895490"/>
                <a:gd name="connsiteX23" fmla="*/ 4010762 w 9093048"/>
                <a:gd name="connsiteY23" fmla="*/ 2474478 h 3895490"/>
                <a:gd name="connsiteX24" fmla="*/ 2667737 w 9093048"/>
                <a:gd name="connsiteY24" fmla="*/ 2341128 h 3895490"/>
                <a:gd name="connsiteX25" fmla="*/ 915137 w 9093048"/>
                <a:gd name="connsiteY25" fmla="*/ 2226828 h 3895490"/>
                <a:gd name="connsiteX26" fmla="*/ 95987 w 9093048"/>
                <a:gd name="connsiteY26" fmla="*/ 2674503 h 3895490"/>
                <a:gd name="connsiteX27" fmla="*/ 38837 w 9093048"/>
                <a:gd name="connsiteY27" fmla="*/ 2464953 h 3895490"/>
                <a:gd name="connsiteX28" fmla="*/ 610337 w 9093048"/>
                <a:gd name="connsiteY28" fmla="*/ 2064903 h 3895490"/>
                <a:gd name="connsiteX29" fmla="*/ 95987 w 9093048"/>
                <a:gd name="connsiteY29" fmla="*/ 1874403 h 3895490"/>
                <a:gd name="connsiteX30" fmla="*/ 57887 w 9093048"/>
                <a:gd name="connsiteY30" fmla="*/ 1588653 h 3895490"/>
                <a:gd name="connsiteX31" fmla="*/ 296012 w 9093048"/>
                <a:gd name="connsiteY31" fmla="*/ 1741053 h 3895490"/>
                <a:gd name="connsiteX0" fmla="*/ 289000 w 9086036"/>
                <a:gd name="connsiteY0" fmla="*/ 1741053 h 3895490"/>
                <a:gd name="connsiteX1" fmla="*/ 1508200 w 9086036"/>
                <a:gd name="connsiteY1" fmla="*/ 1960128 h 3895490"/>
                <a:gd name="connsiteX2" fmla="*/ 3470350 w 9086036"/>
                <a:gd name="connsiteY2" fmla="*/ 1941078 h 3895490"/>
                <a:gd name="connsiteX3" fmla="*/ 5918275 w 9086036"/>
                <a:gd name="connsiteY3" fmla="*/ 1750578 h 3895490"/>
                <a:gd name="connsiteX4" fmla="*/ 7661350 w 9086036"/>
                <a:gd name="connsiteY4" fmla="*/ 1207653 h 3895490"/>
                <a:gd name="connsiteX5" fmla="*/ 8470975 w 9086036"/>
                <a:gd name="connsiteY5" fmla="*/ 293253 h 3895490"/>
                <a:gd name="connsiteX6" fmla="*/ 8994850 w 9086036"/>
                <a:gd name="connsiteY6" fmla="*/ 17028 h 3895490"/>
                <a:gd name="connsiteX7" fmla="*/ 9080575 w 9086036"/>
                <a:gd name="connsiteY7" fmla="*/ 702828 h 3895490"/>
                <a:gd name="connsiteX8" fmla="*/ 9080575 w 9086036"/>
                <a:gd name="connsiteY8" fmla="*/ 2798328 h 3895490"/>
                <a:gd name="connsiteX9" fmla="*/ 9080575 w 9086036"/>
                <a:gd name="connsiteY9" fmla="*/ 3484128 h 3895490"/>
                <a:gd name="connsiteX10" fmla="*/ 9004375 w 9086036"/>
                <a:gd name="connsiteY10" fmla="*/ 3827028 h 3895490"/>
                <a:gd name="connsiteX11" fmla="*/ 8204275 w 9086036"/>
                <a:gd name="connsiteY11" fmla="*/ 3846078 h 3895490"/>
                <a:gd name="connsiteX12" fmla="*/ 7042225 w 9086036"/>
                <a:gd name="connsiteY12" fmla="*/ 3798453 h 3895490"/>
                <a:gd name="connsiteX13" fmla="*/ 7251775 w 9086036"/>
                <a:gd name="connsiteY13" fmla="*/ 2541153 h 3895490"/>
                <a:gd name="connsiteX14" fmla="*/ 7261300 w 9086036"/>
                <a:gd name="connsiteY14" fmla="*/ 2312553 h 3895490"/>
                <a:gd name="connsiteX15" fmla="*/ 6842200 w 9086036"/>
                <a:gd name="connsiteY15" fmla="*/ 2198253 h 3895490"/>
                <a:gd name="connsiteX16" fmla="*/ 5642050 w 9086036"/>
                <a:gd name="connsiteY16" fmla="*/ 2274453 h 3895490"/>
                <a:gd name="connsiteX17" fmla="*/ 4775275 w 9086036"/>
                <a:gd name="connsiteY17" fmla="*/ 2322078 h 3895490"/>
                <a:gd name="connsiteX18" fmla="*/ 4156150 w 9086036"/>
                <a:gd name="connsiteY18" fmla="*/ 2817378 h 3895490"/>
                <a:gd name="connsiteX19" fmla="*/ 3194125 w 9086036"/>
                <a:gd name="connsiteY19" fmla="*/ 3693678 h 3895490"/>
                <a:gd name="connsiteX20" fmla="*/ 2975050 w 9086036"/>
                <a:gd name="connsiteY20" fmla="*/ 3865129 h 3895490"/>
                <a:gd name="connsiteX21" fmla="*/ 2717875 w 9086036"/>
                <a:gd name="connsiteY21" fmla="*/ 3788928 h 3895490"/>
                <a:gd name="connsiteX22" fmla="*/ 3670375 w 9086036"/>
                <a:gd name="connsiteY22" fmla="*/ 2865003 h 3895490"/>
                <a:gd name="connsiteX23" fmla="*/ 4003750 w 9086036"/>
                <a:gd name="connsiteY23" fmla="*/ 2474478 h 3895490"/>
                <a:gd name="connsiteX24" fmla="*/ 2660725 w 9086036"/>
                <a:gd name="connsiteY24" fmla="*/ 2341128 h 3895490"/>
                <a:gd name="connsiteX25" fmla="*/ 908125 w 9086036"/>
                <a:gd name="connsiteY25" fmla="*/ 2226828 h 3895490"/>
                <a:gd name="connsiteX26" fmla="*/ 88975 w 9086036"/>
                <a:gd name="connsiteY26" fmla="*/ 2674503 h 3895490"/>
                <a:gd name="connsiteX27" fmla="*/ 31825 w 9086036"/>
                <a:gd name="connsiteY27" fmla="*/ 2464953 h 3895490"/>
                <a:gd name="connsiteX28" fmla="*/ 603325 w 9086036"/>
                <a:gd name="connsiteY28" fmla="*/ 2064903 h 3895490"/>
                <a:gd name="connsiteX29" fmla="*/ 88975 w 9086036"/>
                <a:gd name="connsiteY29" fmla="*/ 1874403 h 3895490"/>
                <a:gd name="connsiteX30" fmla="*/ 50875 w 9086036"/>
                <a:gd name="connsiteY30" fmla="*/ 1588653 h 3895490"/>
                <a:gd name="connsiteX31" fmla="*/ 289000 w 9086036"/>
                <a:gd name="connsiteY31" fmla="*/ 1741053 h 3895490"/>
                <a:gd name="connsiteX0" fmla="*/ 289000 w 9086036"/>
                <a:gd name="connsiteY0" fmla="*/ 1741053 h 3891538"/>
                <a:gd name="connsiteX1" fmla="*/ 1508200 w 9086036"/>
                <a:gd name="connsiteY1" fmla="*/ 1960128 h 3891538"/>
                <a:gd name="connsiteX2" fmla="*/ 3470350 w 9086036"/>
                <a:gd name="connsiteY2" fmla="*/ 1941078 h 3891538"/>
                <a:gd name="connsiteX3" fmla="*/ 5918275 w 9086036"/>
                <a:gd name="connsiteY3" fmla="*/ 1750578 h 3891538"/>
                <a:gd name="connsiteX4" fmla="*/ 7661350 w 9086036"/>
                <a:gd name="connsiteY4" fmla="*/ 1207653 h 3891538"/>
                <a:gd name="connsiteX5" fmla="*/ 8470975 w 9086036"/>
                <a:gd name="connsiteY5" fmla="*/ 293253 h 3891538"/>
                <a:gd name="connsiteX6" fmla="*/ 8994850 w 9086036"/>
                <a:gd name="connsiteY6" fmla="*/ 17028 h 3891538"/>
                <a:gd name="connsiteX7" fmla="*/ 9080575 w 9086036"/>
                <a:gd name="connsiteY7" fmla="*/ 702828 h 3891538"/>
                <a:gd name="connsiteX8" fmla="*/ 9080575 w 9086036"/>
                <a:gd name="connsiteY8" fmla="*/ 2798328 h 3891538"/>
                <a:gd name="connsiteX9" fmla="*/ 9080575 w 9086036"/>
                <a:gd name="connsiteY9" fmla="*/ 3484128 h 3891538"/>
                <a:gd name="connsiteX10" fmla="*/ 9004375 w 9086036"/>
                <a:gd name="connsiteY10" fmla="*/ 3827028 h 3891538"/>
                <a:gd name="connsiteX11" fmla="*/ 8204275 w 9086036"/>
                <a:gd name="connsiteY11" fmla="*/ 3846078 h 3891538"/>
                <a:gd name="connsiteX12" fmla="*/ 7042225 w 9086036"/>
                <a:gd name="connsiteY12" fmla="*/ 3798453 h 3891538"/>
                <a:gd name="connsiteX13" fmla="*/ 7251775 w 9086036"/>
                <a:gd name="connsiteY13" fmla="*/ 2541153 h 3891538"/>
                <a:gd name="connsiteX14" fmla="*/ 7261300 w 9086036"/>
                <a:gd name="connsiteY14" fmla="*/ 2312553 h 3891538"/>
                <a:gd name="connsiteX15" fmla="*/ 6842200 w 9086036"/>
                <a:gd name="connsiteY15" fmla="*/ 2198253 h 3891538"/>
                <a:gd name="connsiteX16" fmla="*/ 5642050 w 9086036"/>
                <a:gd name="connsiteY16" fmla="*/ 2274453 h 3891538"/>
                <a:gd name="connsiteX17" fmla="*/ 4775275 w 9086036"/>
                <a:gd name="connsiteY17" fmla="*/ 2322078 h 3891538"/>
                <a:gd name="connsiteX18" fmla="*/ 4156150 w 9086036"/>
                <a:gd name="connsiteY18" fmla="*/ 2817378 h 3891538"/>
                <a:gd name="connsiteX19" fmla="*/ 3194125 w 9086036"/>
                <a:gd name="connsiteY19" fmla="*/ 3693678 h 3891538"/>
                <a:gd name="connsiteX20" fmla="*/ 3022675 w 9086036"/>
                <a:gd name="connsiteY20" fmla="*/ 3857986 h 3891538"/>
                <a:gd name="connsiteX21" fmla="*/ 2717875 w 9086036"/>
                <a:gd name="connsiteY21" fmla="*/ 3788928 h 3891538"/>
                <a:gd name="connsiteX22" fmla="*/ 3670375 w 9086036"/>
                <a:gd name="connsiteY22" fmla="*/ 2865003 h 3891538"/>
                <a:gd name="connsiteX23" fmla="*/ 4003750 w 9086036"/>
                <a:gd name="connsiteY23" fmla="*/ 2474478 h 3891538"/>
                <a:gd name="connsiteX24" fmla="*/ 2660725 w 9086036"/>
                <a:gd name="connsiteY24" fmla="*/ 2341128 h 3891538"/>
                <a:gd name="connsiteX25" fmla="*/ 908125 w 9086036"/>
                <a:gd name="connsiteY25" fmla="*/ 2226828 h 3891538"/>
                <a:gd name="connsiteX26" fmla="*/ 88975 w 9086036"/>
                <a:gd name="connsiteY26" fmla="*/ 2674503 h 3891538"/>
                <a:gd name="connsiteX27" fmla="*/ 31825 w 9086036"/>
                <a:gd name="connsiteY27" fmla="*/ 2464953 h 3891538"/>
                <a:gd name="connsiteX28" fmla="*/ 603325 w 9086036"/>
                <a:gd name="connsiteY28" fmla="*/ 2064903 h 3891538"/>
                <a:gd name="connsiteX29" fmla="*/ 88975 w 9086036"/>
                <a:gd name="connsiteY29" fmla="*/ 1874403 h 3891538"/>
                <a:gd name="connsiteX30" fmla="*/ 50875 w 9086036"/>
                <a:gd name="connsiteY30" fmla="*/ 1588653 h 3891538"/>
                <a:gd name="connsiteX31" fmla="*/ 289000 w 9086036"/>
                <a:gd name="connsiteY31" fmla="*/ 1741053 h 3891538"/>
                <a:gd name="connsiteX0" fmla="*/ 289000 w 9086036"/>
                <a:gd name="connsiteY0" fmla="*/ 1741053 h 3896694"/>
                <a:gd name="connsiteX1" fmla="*/ 1508200 w 9086036"/>
                <a:gd name="connsiteY1" fmla="*/ 1960128 h 3896694"/>
                <a:gd name="connsiteX2" fmla="*/ 3470350 w 9086036"/>
                <a:gd name="connsiteY2" fmla="*/ 1941078 h 3896694"/>
                <a:gd name="connsiteX3" fmla="*/ 5918275 w 9086036"/>
                <a:gd name="connsiteY3" fmla="*/ 1750578 h 3896694"/>
                <a:gd name="connsiteX4" fmla="*/ 7661350 w 9086036"/>
                <a:gd name="connsiteY4" fmla="*/ 1207653 h 3896694"/>
                <a:gd name="connsiteX5" fmla="*/ 8470975 w 9086036"/>
                <a:gd name="connsiteY5" fmla="*/ 293253 h 3896694"/>
                <a:gd name="connsiteX6" fmla="*/ 8994850 w 9086036"/>
                <a:gd name="connsiteY6" fmla="*/ 17028 h 3896694"/>
                <a:gd name="connsiteX7" fmla="*/ 9080575 w 9086036"/>
                <a:gd name="connsiteY7" fmla="*/ 702828 h 3896694"/>
                <a:gd name="connsiteX8" fmla="*/ 9080575 w 9086036"/>
                <a:gd name="connsiteY8" fmla="*/ 2798328 h 3896694"/>
                <a:gd name="connsiteX9" fmla="*/ 9080575 w 9086036"/>
                <a:gd name="connsiteY9" fmla="*/ 3484128 h 3896694"/>
                <a:gd name="connsiteX10" fmla="*/ 9004375 w 9086036"/>
                <a:gd name="connsiteY10" fmla="*/ 3827028 h 3896694"/>
                <a:gd name="connsiteX11" fmla="*/ 8204275 w 9086036"/>
                <a:gd name="connsiteY11" fmla="*/ 3846078 h 3896694"/>
                <a:gd name="connsiteX12" fmla="*/ 7042225 w 9086036"/>
                <a:gd name="connsiteY12" fmla="*/ 3798453 h 3896694"/>
                <a:gd name="connsiteX13" fmla="*/ 7251775 w 9086036"/>
                <a:gd name="connsiteY13" fmla="*/ 2541153 h 3896694"/>
                <a:gd name="connsiteX14" fmla="*/ 7261300 w 9086036"/>
                <a:gd name="connsiteY14" fmla="*/ 2312553 h 3896694"/>
                <a:gd name="connsiteX15" fmla="*/ 6842200 w 9086036"/>
                <a:gd name="connsiteY15" fmla="*/ 2198253 h 3896694"/>
                <a:gd name="connsiteX16" fmla="*/ 5642050 w 9086036"/>
                <a:gd name="connsiteY16" fmla="*/ 2274453 h 3896694"/>
                <a:gd name="connsiteX17" fmla="*/ 4775275 w 9086036"/>
                <a:gd name="connsiteY17" fmla="*/ 2322078 h 3896694"/>
                <a:gd name="connsiteX18" fmla="*/ 4156150 w 9086036"/>
                <a:gd name="connsiteY18" fmla="*/ 2817378 h 3896694"/>
                <a:gd name="connsiteX19" fmla="*/ 3194125 w 9086036"/>
                <a:gd name="connsiteY19" fmla="*/ 3693678 h 3896694"/>
                <a:gd name="connsiteX20" fmla="*/ 3022675 w 9086036"/>
                <a:gd name="connsiteY20" fmla="*/ 3857986 h 3896694"/>
                <a:gd name="connsiteX21" fmla="*/ 2660725 w 9086036"/>
                <a:gd name="connsiteY21" fmla="*/ 3798453 h 3896694"/>
                <a:gd name="connsiteX22" fmla="*/ 3670375 w 9086036"/>
                <a:gd name="connsiteY22" fmla="*/ 2865003 h 3896694"/>
                <a:gd name="connsiteX23" fmla="*/ 4003750 w 9086036"/>
                <a:gd name="connsiteY23" fmla="*/ 2474478 h 3896694"/>
                <a:gd name="connsiteX24" fmla="*/ 2660725 w 9086036"/>
                <a:gd name="connsiteY24" fmla="*/ 2341128 h 3896694"/>
                <a:gd name="connsiteX25" fmla="*/ 908125 w 9086036"/>
                <a:gd name="connsiteY25" fmla="*/ 2226828 h 3896694"/>
                <a:gd name="connsiteX26" fmla="*/ 88975 w 9086036"/>
                <a:gd name="connsiteY26" fmla="*/ 2674503 h 3896694"/>
                <a:gd name="connsiteX27" fmla="*/ 31825 w 9086036"/>
                <a:gd name="connsiteY27" fmla="*/ 2464953 h 3896694"/>
                <a:gd name="connsiteX28" fmla="*/ 603325 w 9086036"/>
                <a:gd name="connsiteY28" fmla="*/ 2064903 h 3896694"/>
                <a:gd name="connsiteX29" fmla="*/ 88975 w 9086036"/>
                <a:gd name="connsiteY29" fmla="*/ 1874403 h 3896694"/>
                <a:gd name="connsiteX30" fmla="*/ 50875 w 9086036"/>
                <a:gd name="connsiteY30" fmla="*/ 1588653 h 3896694"/>
                <a:gd name="connsiteX31" fmla="*/ 289000 w 9086036"/>
                <a:gd name="connsiteY31" fmla="*/ 1741053 h 3896694"/>
                <a:gd name="connsiteX0" fmla="*/ 289000 w 9086036"/>
                <a:gd name="connsiteY0" fmla="*/ 1741053 h 3861376"/>
                <a:gd name="connsiteX1" fmla="*/ 1508200 w 9086036"/>
                <a:gd name="connsiteY1" fmla="*/ 1960128 h 3861376"/>
                <a:gd name="connsiteX2" fmla="*/ 3470350 w 9086036"/>
                <a:gd name="connsiteY2" fmla="*/ 1941078 h 3861376"/>
                <a:gd name="connsiteX3" fmla="*/ 5918275 w 9086036"/>
                <a:gd name="connsiteY3" fmla="*/ 1750578 h 3861376"/>
                <a:gd name="connsiteX4" fmla="*/ 7661350 w 9086036"/>
                <a:gd name="connsiteY4" fmla="*/ 1207653 h 3861376"/>
                <a:gd name="connsiteX5" fmla="*/ 8470975 w 9086036"/>
                <a:gd name="connsiteY5" fmla="*/ 293253 h 3861376"/>
                <a:gd name="connsiteX6" fmla="*/ 8994850 w 9086036"/>
                <a:gd name="connsiteY6" fmla="*/ 17028 h 3861376"/>
                <a:gd name="connsiteX7" fmla="*/ 9080575 w 9086036"/>
                <a:gd name="connsiteY7" fmla="*/ 702828 h 3861376"/>
                <a:gd name="connsiteX8" fmla="*/ 9080575 w 9086036"/>
                <a:gd name="connsiteY8" fmla="*/ 2798328 h 3861376"/>
                <a:gd name="connsiteX9" fmla="*/ 9080575 w 9086036"/>
                <a:gd name="connsiteY9" fmla="*/ 3484128 h 3861376"/>
                <a:gd name="connsiteX10" fmla="*/ 9004375 w 9086036"/>
                <a:gd name="connsiteY10" fmla="*/ 3827028 h 3861376"/>
                <a:gd name="connsiteX11" fmla="*/ 8204275 w 9086036"/>
                <a:gd name="connsiteY11" fmla="*/ 3846078 h 3861376"/>
                <a:gd name="connsiteX12" fmla="*/ 7042225 w 9086036"/>
                <a:gd name="connsiteY12" fmla="*/ 3798453 h 3861376"/>
                <a:gd name="connsiteX13" fmla="*/ 7251775 w 9086036"/>
                <a:gd name="connsiteY13" fmla="*/ 2541153 h 3861376"/>
                <a:gd name="connsiteX14" fmla="*/ 7261300 w 9086036"/>
                <a:gd name="connsiteY14" fmla="*/ 2312553 h 3861376"/>
                <a:gd name="connsiteX15" fmla="*/ 6842200 w 9086036"/>
                <a:gd name="connsiteY15" fmla="*/ 2198253 h 3861376"/>
                <a:gd name="connsiteX16" fmla="*/ 5642050 w 9086036"/>
                <a:gd name="connsiteY16" fmla="*/ 2274453 h 3861376"/>
                <a:gd name="connsiteX17" fmla="*/ 4775275 w 9086036"/>
                <a:gd name="connsiteY17" fmla="*/ 2322078 h 3861376"/>
                <a:gd name="connsiteX18" fmla="*/ 4156150 w 9086036"/>
                <a:gd name="connsiteY18" fmla="*/ 2817378 h 3861376"/>
                <a:gd name="connsiteX19" fmla="*/ 3194125 w 9086036"/>
                <a:gd name="connsiteY19" fmla="*/ 3693678 h 3861376"/>
                <a:gd name="connsiteX20" fmla="*/ 3022675 w 9086036"/>
                <a:gd name="connsiteY20" fmla="*/ 3857986 h 3861376"/>
                <a:gd name="connsiteX21" fmla="*/ 2660725 w 9086036"/>
                <a:gd name="connsiteY21" fmla="*/ 3798453 h 3861376"/>
                <a:gd name="connsiteX22" fmla="*/ 3670375 w 9086036"/>
                <a:gd name="connsiteY22" fmla="*/ 2865003 h 3861376"/>
                <a:gd name="connsiteX23" fmla="*/ 4003750 w 9086036"/>
                <a:gd name="connsiteY23" fmla="*/ 2474478 h 3861376"/>
                <a:gd name="connsiteX24" fmla="*/ 2660725 w 9086036"/>
                <a:gd name="connsiteY24" fmla="*/ 2341128 h 3861376"/>
                <a:gd name="connsiteX25" fmla="*/ 908125 w 9086036"/>
                <a:gd name="connsiteY25" fmla="*/ 2226828 h 3861376"/>
                <a:gd name="connsiteX26" fmla="*/ 88975 w 9086036"/>
                <a:gd name="connsiteY26" fmla="*/ 2674503 h 3861376"/>
                <a:gd name="connsiteX27" fmla="*/ 31825 w 9086036"/>
                <a:gd name="connsiteY27" fmla="*/ 2464953 h 3861376"/>
                <a:gd name="connsiteX28" fmla="*/ 603325 w 9086036"/>
                <a:gd name="connsiteY28" fmla="*/ 2064903 h 3861376"/>
                <a:gd name="connsiteX29" fmla="*/ 88975 w 9086036"/>
                <a:gd name="connsiteY29" fmla="*/ 1874403 h 3861376"/>
                <a:gd name="connsiteX30" fmla="*/ 50875 w 9086036"/>
                <a:gd name="connsiteY30" fmla="*/ 1588653 h 3861376"/>
                <a:gd name="connsiteX31" fmla="*/ 289000 w 9086036"/>
                <a:gd name="connsiteY31" fmla="*/ 1741053 h 3861376"/>
                <a:gd name="connsiteX0" fmla="*/ 289000 w 9086036"/>
                <a:gd name="connsiteY0" fmla="*/ 1741053 h 3860948"/>
                <a:gd name="connsiteX1" fmla="*/ 1508200 w 9086036"/>
                <a:gd name="connsiteY1" fmla="*/ 1960128 h 3860948"/>
                <a:gd name="connsiteX2" fmla="*/ 3470350 w 9086036"/>
                <a:gd name="connsiteY2" fmla="*/ 1941078 h 3860948"/>
                <a:gd name="connsiteX3" fmla="*/ 5918275 w 9086036"/>
                <a:gd name="connsiteY3" fmla="*/ 1750578 h 3860948"/>
                <a:gd name="connsiteX4" fmla="*/ 7661350 w 9086036"/>
                <a:gd name="connsiteY4" fmla="*/ 1207653 h 3860948"/>
                <a:gd name="connsiteX5" fmla="*/ 8470975 w 9086036"/>
                <a:gd name="connsiteY5" fmla="*/ 293253 h 3860948"/>
                <a:gd name="connsiteX6" fmla="*/ 8994850 w 9086036"/>
                <a:gd name="connsiteY6" fmla="*/ 17028 h 3860948"/>
                <a:gd name="connsiteX7" fmla="*/ 9080575 w 9086036"/>
                <a:gd name="connsiteY7" fmla="*/ 702828 h 3860948"/>
                <a:gd name="connsiteX8" fmla="*/ 9080575 w 9086036"/>
                <a:gd name="connsiteY8" fmla="*/ 2798328 h 3860948"/>
                <a:gd name="connsiteX9" fmla="*/ 9080575 w 9086036"/>
                <a:gd name="connsiteY9" fmla="*/ 3484128 h 3860948"/>
                <a:gd name="connsiteX10" fmla="*/ 9004375 w 9086036"/>
                <a:gd name="connsiteY10" fmla="*/ 3827028 h 3860948"/>
                <a:gd name="connsiteX11" fmla="*/ 8204275 w 9086036"/>
                <a:gd name="connsiteY11" fmla="*/ 3846078 h 3860948"/>
                <a:gd name="connsiteX12" fmla="*/ 7042225 w 9086036"/>
                <a:gd name="connsiteY12" fmla="*/ 3798453 h 3860948"/>
                <a:gd name="connsiteX13" fmla="*/ 7251775 w 9086036"/>
                <a:gd name="connsiteY13" fmla="*/ 2541153 h 3860948"/>
                <a:gd name="connsiteX14" fmla="*/ 7261300 w 9086036"/>
                <a:gd name="connsiteY14" fmla="*/ 2312553 h 3860948"/>
                <a:gd name="connsiteX15" fmla="*/ 6842200 w 9086036"/>
                <a:gd name="connsiteY15" fmla="*/ 2198253 h 3860948"/>
                <a:gd name="connsiteX16" fmla="*/ 5642050 w 9086036"/>
                <a:gd name="connsiteY16" fmla="*/ 2274453 h 3860948"/>
                <a:gd name="connsiteX17" fmla="*/ 4775275 w 9086036"/>
                <a:gd name="connsiteY17" fmla="*/ 2322078 h 3860948"/>
                <a:gd name="connsiteX18" fmla="*/ 4156150 w 9086036"/>
                <a:gd name="connsiteY18" fmla="*/ 2817378 h 3860948"/>
                <a:gd name="connsiteX19" fmla="*/ 3194125 w 9086036"/>
                <a:gd name="connsiteY19" fmla="*/ 3693678 h 3860948"/>
                <a:gd name="connsiteX20" fmla="*/ 3022675 w 9086036"/>
                <a:gd name="connsiteY20" fmla="*/ 3857986 h 3860948"/>
                <a:gd name="connsiteX21" fmla="*/ 2660725 w 9086036"/>
                <a:gd name="connsiteY21" fmla="*/ 3798453 h 3860948"/>
                <a:gd name="connsiteX22" fmla="*/ 2739307 w 9086036"/>
                <a:gd name="connsiteY22" fmla="*/ 3717491 h 3860948"/>
                <a:gd name="connsiteX23" fmla="*/ 3670375 w 9086036"/>
                <a:gd name="connsiteY23" fmla="*/ 2865003 h 3860948"/>
                <a:gd name="connsiteX24" fmla="*/ 4003750 w 9086036"/>
                <a:gd name="connsiteY24" fmla="*/ 2474478 h 3860948"/>
                <a:gd name="connsiteX25" fmla="*/ 2660725 w 9086036"/>
                <a:gd name="connsiteY25" fmla="*/ 2341128 h 3860948"/>
                <a:gd name="connsiteX26" fmla="*/ 908125 w 9086036"/>
                <a:gd name="connsiteY26" fmla="*/ 2226828 h 3860948"/>
                <a:gd name="connsiteX27" fmla="*/ 88975 w 9086036"/>
                <a:gd name="connsiteY27" fmla="*/ 2674503 h 3860948"/>
                <a:gd name="connsiteX28" fmla="*/ 31825 w 9086036"/>
                <a:gd name="connsiteY28" fmla="*/ 2464953 h 3860948"/>
                <a:gd name="connsiteX29" fmla="*/ 603325 w 9086036"/>
                <a:gd name="connsiteY29" fmla="*/ 2064903 h 3860948"/>
                <a:gd name="connsiteX30" fmla="*/ 88975 w 9086036"/>
                <a:gd name="connsiteY30" fmla="*/ 1874403 h 3860948"/>
                <a:gd name="connsiteX31" fmla="*/ 50875 w 9086036"/>
                <a:gd name="connsiteY31" fmla="*/ 1588653 h 3860948"/>
                <a:gd name="connsiteX32" fmla="*/ 289000 w 9086036"/>
                <a:gd name="connsiteY32" fmla="*/ 1741053 h 3860948"/>
                <a:gd name="connsiteX0" fmla="*/ 289000 w 9086036"/>
                <a:gd name="connsiteY0" fmla="*/ 1741053 h 3861986"/>
                <a:gd name="connsiteX1" fmla="*/ 1508200 w 9086036"/>
                <a:gd name="connsiteY1" fmla="*/ 1960128 h 3861986"/>
                <a:gd name="connsiteX2" fmla="*/ 3470350 w 9086036"/>
                <a:gd name="connsiteY2" fmla="*/ 1941078 h 3861986"/>
                <a:gd name="connsiteX3" fmla="*/ 5918275 w 9086036"/>
                <a:gd name="connsiteY3" fmla="*/ 1750578 h 3861986"/>
                <a:gd name="connsiteX4" fmla="*/ 7661350 w 9086036"/>
                <a:gd name="connsiteY4" fmla="*/ 1207653 h 3861986"/>
                <a:gd name="connsiteX5" fmla="*/ 8470975 w 9086036"/>
                <a:gd name="connsiteY5" fmla="*/ 293253 h 3861986"/>
                <a:gd name="connsiteX6" fmla="*/ 8994850 w 9086036"/>
                <a:gd name="connsiteY6" fmla="*/ 17028 h 3861986"/>
                <a:gd name="connsiteX7" fmla="*/ 9080575 w 9086036"/>
                <a:gd name="connsiteY7" fmla="*/ 702828 h 3861986"/>
                <a:gd name="connsiteX8" fmla="*/ 9080575 w 9086036"/>
                <a:gd name="connsiteY8" fmla="*/ 2798328 h 3861986"/>
                <a:gd name="connsiteX9" fmla="*/ 9080575 w 9086036"/>
                <a:gd name="connsiteY9" fmla="*/ 3484128 h 3861986"/>
                <a:gd name="connsiteX10" fmla="*/ 9004375 w 9086036"/>
                <a:gd name="connsiteY10" fmla="*/ 3827028 h 3861986"/>
                <a:gd name="connsiteX11" fmla="*/ 8204275 w 9086036"/>
                <a:gd name="connsiteY11" fmla="*/ 3846078 h 3861986"/>
                <a:gd name="connsiteX12" fmla="*/ 7042225 w 9086036"/>
                <a:gd name="connsiteY12" fmla="*/ 3798453 h 3861986"/>
                <a:gd name="connsiteX13" fmla="*/ 7251775 w 9086036"/>
                <a:gd name="connsiteY13" fmla="*/ 2541153 h 3861986"/>
                <a:gd name="connsiteX14" fmla="*/ 7261300 w 9086036"/>
                <a:gd name="connsiteY14" fmla="*/ 2312553 h 3861986"/>
                <a:gd name="connsiteX15" fmla="*/ 6842200 w 9086036"/>
                <a:gd name="connsiteY15" fmla="*/ 2198253 h 3861986"/>
                <a:gd name="connsiteX16" fmla="*/ 5642050 w 9086036"/>
                <a:gd name="connsiteY16" fmla="*/ 2274453 h 3861986"/>
                <a:gd name="connsiteX17" fmla="*/ 4775275 w 9086036"/>
                <a:gd name="connsiteY17" fmla="*/ 2322078 h 3861986"/>
                <a:gd name="connsiteX18" fmla="*/ 4156150 w 9086036"/>
                <a:gd name="connsiteY18" fmla="*/ 2817378 h 3861986"/>
                <a:gd name="connsiteX19" fmla="*/ 3194125 w 9086036"/>
                <a:gd name="connsiteY19" fmla="*/ 3693678 h 3861986"/>
                <a:gd name="connsiteX20" fmla="*/ 3022675 w 9086036"/>
                <a:gd name="connsiteY20" fmla="*/ 3857986 h 3861986"/>
                <a:gd name="connsiteX21" fmla="*/ 2660725 w 9086036"/>
                <a:gd name="connsiteY21" fmla="*/ 3798453 h 3861986"/>
                <a:gd name="connsiteX22" fmla="*/ 2860751 w 9086036"/>
                <a:gd name="connsiteY22" fmla="*/ 3607953 h 3861986"/>
                <a:gd name="connsiteX23" fmla="*/ 3670375 w 9086036"/>
                <a:gd name="connsiteY23" fmla="*/ 2865003 h 3861986"/>
                <a:gd name="connsiteX24" fmla="*/ 4003750 w 9086036"/>
                <a:gd name="connsiteY24" fmla="*/ 2474478 h 3861986"/>
                <a:gd name="connsiteX25" fmla="*/ 2660725 w 9086036"/>
                <a:gd name="connsiteY25" fmla="*/ 2341128 h 3861986"/>
                <a:gd name="connsiteX26" fmla="*/ 908125 w 9086036"/>
                <a:gd name="connsiteY26" fmla="*/ 2226828 h 3861986"/>
                <a:gd name="connsiteX27" fmla="*/ 88975 w 9086036"/>
                <a:gd name="connsiteY27" fmla="*/ 2674503 h 3861986"/>
                <a:gd name="connsiteX28" fmla="*/ 31825 w 9086036"/>
                <a:gd name="connsiteY28" fmla="*/ 2464953 h 3861986"/>
                <a:gd name="connsiteX29" fmla="*/ 603325 w 9086036"/>
                <a:gd name="connsiteY29" fmla="*/ 2064903 h 3861986"/>
                <a:gd name="connsiteX30" fmla="*/ 88975 w 9086036"/>
                <a:gd name="connsiteY30" fmla="*/ 1874403 h 3861986"/>
                <a:gd name="connsiteX31" fmla="*/ 50875 w 9086036"/>
                <a:gd name="connsiteY31" fmla="*/ 1588653 h 3861986"/>
                <a:gd name="connsiteX32" fmla="*/ 289000 w 9086036"/>
                <a:gd name="connsiteY32" fmla="*/ 1741053 h 3861986"/>
                <a:gd name="connsiteX0" fmla="*/ 289000 w 9086036"/>
                <a:gd name="connsiteY0" fmla="*/ 1741053 h 3883740"/>
                <a:gd name="connsiteX1" fmla="*/ 1508200 w 9086036"/>
                <a:gd name="connsiteY1" fmla="*/ 1960128 h 3883740"/>
                <a:gd name="connsiteX2" fmla="*/ 3470350 w 9086036"/>
                <a:gd name="connsiteY2" fmla="*/ 1941078 h 3883740"/>
                <a:gd name="connsiteX3" fmla="*/ 5918275 w 9086036"/>
                <a:gd name="connsiteY3" fmla="*/ 1750578 h 3883740"/>
                <a:gd name="connsiteX4" fmla="*/ 7661350 w 9086036"/>
                <a:gd name="connsiteY4" fmla="*/ 1207653 h 3883740"/>
                <a:gd name="connsiteX5" fmla="*/ 8470975 w 9086036"/>
                <a:gd name="connsiteY5" fmla="*/ 293253 h 3883740"/>
                <a:gd name="connsiteX6" fmla="*/ 8994850 w 9086036"/>
                <a:gd name="connsiteY6" fmla="*/ 17028 h 3883740"/>
                <a:gd name="connsiteX7" fmla="*/ 9080575 w 9086036"/>
                <a:gd name="connsiteY7" fmla="*/ 702828 h 3883740"/>
                <a:gd name="connsiteX8" fmla="*/ 9080575 w 9086036"/>
                <a:gd name="connsiteY8" fmla="*/ 2798328 h 3883740"/>
                <a:gd name="connsiteX9" fmla="*/ 9080575 w 9086036"/>
                <a:gd name="connsiteY9" fmla="*/ 3484128 h 3883740"/>
                <a:gd name="connsiteX10" fmla="*/ 9004375 w 9086036"/>
                <a:gd name="connsiteY10" fmla="*/ 3827028 h 3883740"/>
                <a:gd name="connsiteX11" fmla="*/ 8204275 w 9086036"/>
                <a:gd name="connsiteY11" fmla="*/ 3846078 h 3883740"/>
                <a:gd name="connsiteX12" fmla="*/ 7042225 w 9086036"/>
                <a:gd name="connsiteY12" fmla="*/ 3798453 h 3883740"/>
                <a:gd name="connsiteX13" fmla="*/ 7251775 w 9086036"/>
                <a:gd name="connsiteY13" fmla="*/ 2541153 h 3883740"/>
                <a:gd name="connsiteX14" fmla="*/ 7261300 w 9086036"/>
                <a:gd name="connsiteY14" fmla="*/ 2312553 h 3883740"/>
                <a:gd name="connsiteX15" fmla="*/ 6842200 w 9086036"/>
                <a:gd name="connsiteY15" fmla="*/ 2198253 h 3883740"/>
                <a:gd name="connsiteX16" fmla="*/ 5642050 w 9086036"/>
                <a:gd name="connsiteY16" fmla="*/ 2274453 h 3883740"/>
                <a:gd name="connsiteX17" fmla="*/ 4775275 w 9086036"/>
                <a:gd name="connsiteY17" fmla="*/ 2322078 h 3883740"/>
                <a:gd name="connsiteX18" fmla="*/ 4156150 w 9086036"/>
                <a:gd name="connsiteY18" fmla="*/ 2817378 h 3883740"/>
                <a:gd name="connsiteX19" fmla="*/ 3194125 w 9086036"/>
                <a:gd name="connsiteY19" fmla="*/ 3693678 h 3883740"/>
                <a:gd name="connsiteX20" fmla="*/ 3022675 w 9086036"/>
                <a:gd name="connsiteY20" fmla="*/ 3857986 h 3883740"/>
                <a:gd name="connsiteX21" fmla="*/ 2613100 w 9086036"/>
                <a:gd name="connsiteY21" fmla="*/ 3862746 h 3883740"/>
                <a:gd name="connsiteX22" fmla="*/ 2860751 w 9086036"/>
                <a:gd name="connsiteY22" fmla="*/ 3607953 h 3883740"/>
                <a:gd name="connsiteX23" fmla="*/ 3670375 w 9086036"/>
                <a:gd name="connsiteY23" fmla="*/ 2865003 h 3883740"/>
                <a:gd name="connsiteX24" fmla="*/ 4003750 w 9086036"/>
                <a:gd name="connsiteY24" fmla="*/ 2474478 h 3883740"/>
                <a:gd name="connsiteX25" fmla="*/ 2660725 w 9086036"/>
                <a:gd name="connsiteY25" fmla="*/ 2341128 h 3883740"/>
                <a:gd name="connsiteX26" fmla="*/ 908125 w 9086036"/>
                <a:gd name="connsiteY26" fmla="*/ 2226828 h 3883740"/>
                <a:gd name="connsiteX27" fmla="*/ 88975 w 9086036"/>
                <a:gd name="connsiteY27" fmla="*/ 2674503 h 3883740"/>
                <a:gd name="connsiteX28" fmla="*/ 31825 w 9086036"/>
                <a:gd name="connsiteY28" fmla="*/ 2464953 h 3883740"/>
                <a:gd name="connsiteX29" fmla="*/ 603325 w 9086036"/>
                <a:gd name="connsiteY29" fmla="*/ 2064903 h 3883740"/>
                <a:gd name="connsiteX30" fmla="*/ 88975 w 9086036"/>
                <a:gd name="connsiteY30" fmla="*/ 1874403 h 3883740"/>
                <a:gd name="connsiteX31" fmla="*/ 50875 w 9086036"/>
                <a:gd name="connsiteY31" fmla="*/ 1588653 h 3883740"/>
                <a:gd name="connsiteX32" fmla="*/ 289000 w 9086036"/>
                <a:gd name="connsiteY32" fmla="*/ 1741053 h 3883740"/>
                <a:gd name="connsiteX0" fmla="*/ 289000 w 9086036"/>
                <a:gd name="connsiteY0" fmla="*/ 1741053 h 3891357"/>
                <a:gd name="connsiteX1" fmla="*/ 1508200 w 9086036"/>
                <a:gd name="connsiteY1" fmla="*/ 1960128 h 3891357"/>
                <a:gd name="connsiteX2" fmla="*/ 3470350 w 9086036"/>
                <a:gd name="connsiteY2" fmla="*/ 1941078 h 3891357"/>
                <a:gd name="connsiteX3" fmla="*/ 5918275 w 9086036"/>
                <a:gd name="connsiteY3" fmla="*/ 1750578 h 3891357"/>
                <a:gd name="connsiteX4" fmla="*/ 7661350 w 9086036"/>
                <a:gd name="connsiteY4" fmla="*/ 1207653 h 3891357"/>
                <a:gd name="connsiteX5" fmla="*/ 8470975 w 9086036"/>
                <a:gd name="connsiteY5" fmla="*/ 293253 h 3891357"/>
                <a:gd name="connsiteX6" fmla="*/ 8994850 w 9086036"/>
                <a:gd name="connsiteY6" fmla="*/ 17028 h 3891357"/>
                <a:gd name="connsiteX7" fmla="*/ 9080575 w 9086036"/>
                <a:gd name="connsiteY7" fmla="*/ 702828 h 3891357"/>
                <a:gd name="connsiteX8" fmla="*/ 9080575 w 9086036"/>
                <a:gd name="connsiteY8" fmla="*/ 2798328 h 3891357"/>
                <a:gd name="connsiteX9" fmla="*/ 9080575 w 9086036"/>
                <a:gd name="connsiteY9" fmla="*/ 3484128 h 3891357"/>
                <a:gd name="connsiteX10" fmla="*/ 9004375 w 9086036"/>
                <a:gd name="connsiteY10" fmla="*/ 3827028 h 3891357"/>
                <a:gd name="connsiteX11" fmla="*/ 8204275 w 9086036"/>
                <a:gd name="connsiteY11" fmla="*/ 3846078 h 3891357"/>
                <a:gd name="connsiteX12" fmla="*/ 7042225 w 9086036"/>
                <a:gd name="connsiteY12" fmla="*/ 3798453 h 3891357"/>
                <a:gd name="connsiteX13" fmla="*/ 7251775 w 9086036"/>
                <a:gd name="connsiteY13" fmla="*/ 2541153 h 3891357"/>
                <a:gd name="connsiteX14" fmla="*/ 7261300 w 9086036"/>
                <a:gd name="connsiteY14" fmla="*/ 2312553 h 3891357"/>
                <a:gd name="connsiteX15" fmla="*/ 6842200 w 9086036"/>
                <a:gd name="connsiteY15" fmla="*/ 2198253 h 3891357"/>
                <a:gd name="connsiteX16" fmla="*/ 5642050 w 9086036"/>
                <a:gd name="connsiteY16" fmla="*/ 2274453 h 3891357"/>
                <a:gd name="connsiteX17" fmla="*/ 4775275 w 9086036"/>
                <a:gd name="connsiteY17" fmla="*/ 2322078 h 3891357"/>
                <a:gd name="connsiteX18" fmla="*/ 4156150 w 9086036"/>
                <a:gd name="connsiteY18" fmla="*/ 2817378 h 3891357"/>
                <a:gd name="connsiteX19" fmla="*/ 3194125 w 9086036"/>
                <a:gd name="connsiteY19" fmla="*/ 3693678 h 3891357"/>
                <a:gd name="connsiteX20" fmla="*/ 3015531 w 9086036"/>
                <a:gd name="connsiteY20" fmla="*/ 3874655 h 3891357"/>
                <a:gd name="connsiteX21" fmla="*/ 2613100 w 9086036"/>
                <a:gd name="connsiteY21" fmla="*/ 3862746 h 3891357"/>
                <a:gd name="connsiteX22" fmla="*/ 2860751 w 9086036"/>
                <a:gd name="connsiteY22" fmla="*/ 3607953 h 3891357"/>
                <a:gd name="connsiteX23" fmla="*/ 3670375 w 9086036"/>
                <a:gd name="connsiteY23" fmla="*/ 2865003 h 3891357"/>
                <a:gd name="connsiteX24" fmla="*/ 4003750 w 9086036"/>
                <a:gd name="connsiteY24" fmla="*/ 2474478 h 3891357"/>
                <a:gd name="connsiteX25" fmla="*/ 2660725 w 9086036"/>
                <a:gd name="connsiteY25" fmla="*/ 2341128 h 3891357"/>
                <a:gd name="connsiteX26" fmla="*/ 908125 w 9086036"/>
                <a:gd name="connsiteY26" fmla="*/ 2226828 h 3891357"/>
                <a:gd name="connsiteX27" fmla="*/ 88975 w 9086036"/>
                <a:gd name="connsiteY27" fmla="*/ 2674503 h 3891357"/>
                <a:gd name="connsiteX28" fmla="*/ 31825 w 9086036"/>
                <a:gd name="connsiteY28" fmla="*/ 2464953 h 3891357"/>
                <a:gd name="connsiteX29" fmla="*/ 603325 w 9086036"/>
                <a:gd name="connsiteY29" fmla="*/ 2064903 h 3891357"/>
                <a:gd name="connsiteX30" fmla="*/ 88975 w 9086036"/>
                <a:gd name="connsiteY30" fmla="*/ 1874403 h 3891357"/>
                <a:gd name="connsiteX31" fmla="*/ 50875 w 9086036"/>
                <a:gd name="connsiteY31" fmla="*/ 1588653 h 3891357"/>
                <a:gd name="connsiteX32" fmla="*/ 289000 w 9086036"/>
                <a:gd name="connsiteY32" fmla="*/ 1741053 h 3891357"/>
                <a:gd name="connsiteX0" fmla="*/ 289000 w 9086036"/>
                <a:gd name="connsiteY0" fmla="*/ 1741053 h 3891357"/>
                <a:gd name="connsiteX1" fmla="*/ 1508200 w 9086036"/>
                <a:gd name="connsiteY1" fmla="*/ 1960128 h 3891357"/>
                <a:gd name="connsiteX2" fmla="*/ 3470350 w 9086036"/>
                <a:gd name="connsiteY2" fmla="*/ 1941078 h 3891357"/>
                <a:gd name="connsiteX3" fmla="*/ 5918275 w 9086036"/>
                <a:gd name="connsiteY3" fmla="*/ 1750578 h 3891357"/>
                <a:gd name="connsiteX4" fmla="*/ 7661350 w 9086036"/>
                <a:gd name="connsiteY4" fmla="*/ 1207653 h 3891357"/>
                <a:gd name="connsiteX5" fmla="*/ 8470975 w 9086036"/>
                <a:gd name="connsiteY5" fmla="*/ 293253 h 3891357"/>
                <a:gd name="connsiteX6" fmla="*/ 8994850 w 9086036"/>
                <a:gd name="connsiteY6" fmla="*/ 17028 h 3891357"/>
                <a:gd name="connsiteX7" fmla="*/ 9080575 w 9086036"/>
                <a:gd name="connsiteY7" fmla="*/ 702828 h 3891357"/>
                <a:gd name="connsiteX8" fmla="*/ 9080575 w 9086036"/>
                <a:gd name="connsiteY8" fmla="*/ 2798328 h 3891357"/>
                <a:gd name="connsiteX9" fmla="*/ 9080575 w 9086036"/>
                <a:gd name="connsiteY9" fmla="*/ 3484128 h 3891357"/>
                <a:gd name="connsiteX10" fmla="*/ 9004375 w 9086036"/>
                <a:gd name="connsiteY10" fmla="*/ 3827028 h 3891357"/>
                <a:gd name="connsiteX11" fmla="*/ 8204275 w 9086036"/>
                <a:gd name="connsiteY11" fmla="*/ 3846078 h 3891357"/>
                <a:gd name="connsiteX12" fmla="*/ 7042225 w 9086036"/>
                <a:gd name="connsiteY12" fmla="*/ 3798453 h 3891357"/>
                <a:gd name="connsiteX13" fmla="*/ 7251775 w 9086036"/>
                <a:gd name="connsiteY13" fmla="*/ 2541153 h 3891357"/>
                <a:gd name="connsiteX14" fmla="*/ 7261300 w 9086036"/>
                <a:gd name="connsiteY14" fmla="*/ 2312553 h 3891357"/>
                <a:gd name="connsiteX15" fmla="*/ 6842200 w 9086036"/>
                <a:gd name="connsiteY15" fmla="*/ 2198253 h 3891357"/>
                <a:gd name="connsiteX16" fmla="*/ 5642050 w 9086036"/>
                <a:gd name="connsiteY16" fmla="*/ 2274453 h 3891357"/>
                <a:gd name="connsiteX17" fmla="*/ 4775275 w 9086036"/>
                <a:gd name="connsiteY17" fmla="*/ 2322078 h 3891357"/>
                <a:gd name="connsiteX18" fmla="*/ 4156150 w 9086036"/>
                <a:gd name="connsiteY18" fmla="*/ 2817378 h 3891357"/>
                <a:gd name="connsiteX19" fmla="*/ 3194125 w 9086036"/>
                <a:gd name="connsiteY19" fmla="*/ 3693678 h 3891357"/>
                <a:gd name="connsiteX20" fmla="*/ 3015531 w 9086036"/>
                <a:gd name="connsiteY20" fmla="*/ 3874655 h 3891357"/>
                <a:gd name="connsiteX21" fmla="*/ 2613100 w 9086036"/>
                <a:gd name="connsiteY21" fmla="*/ 3862746 h 3891357"/>
                <a:gd name="connsiteX22" fmla="*/ 2860751 w 9086036"/>
                <a:gd name="connsiteY22" fmla="*/ 3607953 h 3891357"/>
                <a:gd name="connsiteX23" fmla="*/ 3670375 w 9086036"/>
                <a:gd name="connsiteY23" fmla="*/ 2865003 h 3891357"/>
                <a:gd name="connsiteX24" fmla="*/ 4003750 w 9086036"/>
                <a:gd name="connsiteY24" fmla="*/ 2474478 h 3891357"/>
                <a:gd name="connsiteX25" fmla="*/ 2660725 w 9086036"/>
                <a:gd name="connsiteY25" fmla="*/ 2341128 h 3891357"/>
                <a:gd name="connsiteX26" fmla="*/ 908125 w 9086036"/>
                <a:gd name="connsiteY26" fmla="*/ 2226828 h 3891357"/>
                <a:gd name="connsiteX27" fmla="*/ 88975 w 9086036"/>
                <a:gd name="connsiteY27" fmla="*/ 2674503 h 3891357"/>
                <a:gd name="connsiteX28" fmla="*/ 31825 w 9086036"/>
                <a:gd name="connsiteY28" fmla="*/ 2464953 h 3891357"/>
                <a:gd name="connsiteX29" fmla="*/ 603325 w 9086036"/>
                <a:gd name="connsiteY29" fmla="*/ 2064903 h 3891357"/>
                <a:gd name="connsiteX30" fmla="*/ 8013 w 9086036"/>
                <a:gd name="connsiteY30" fmla="*/ 1879166 h 3891357"/>
                <a:gd name="connsiteX31" fmla="*/ 50875 w 9086036"/>
                <a:gd name="connsiteY31" fmla="*/ 1588653 h 3891357"/>
                <a:gd name="connsiteX32" fmla="*/ 289000 w 9086036"/>
                <a:gd name="connsiteY32" fmla="*/ 1741053 h 3891357"/>
                <a:gd name="connsiteX0" fmla="*/ 291977 w 9089013"/>
                <a:gd name="connsiteY0" fmla="*/ 1741053 h 3891357"/>
                <a:gd name="connsiteX1" fmla="*/ 1511177 w 9089013"/>
                <a:gd name="connsiteY1" fmla="*/ 1960128 h 3891357"/>
                <a:gd name="connsiteX2" fmla="*/ 3473327 w 9089013"/>
                <a:gd name="connsiteY2" fmla="*/ 1941078 h 3891357"/>
                <a:gd name="connsiteX3" fmla="*/ 5921252 w 9089013"/>
                <a:gd name="connsiteY3" fmla="*/ 1750578 h 3891357"/>
                <a:gd name="connsiteX4" fmla="*/ 7664327 w 9089013"/>
                <a:gd name="connsiteY4" fmla="*/ 1207653 h 3891357"/>
                <a:gd name="connsiteX5" fmla="*/ 8473952 w 9089013"/>
                <a:gd name="connsiteY5" fmla="*/ 293253 h 3891357"/>
                <a:gd name="connsiteX6" fmla="*/ 8997827 w 9089013"/>
                <a:gd name="connsiteY6" fmla="*/ 17028 h 3891357"/>
                <a:gd name="connsiteX7" fmla="*/ 9083552 w 9089013"/>
                <a:gd name="connsiteY7" fmla="*/ 702828 h 3891357"/>
                <a:gd name="connsiteX8" fmla="*/ 9083552 w 9089013"/>
                <a:gd name="connsiteY8" fmla="*/ 2798328 h 3891357"/>
                <a:gd name="connsiteX9" fmla="*/ 9083552 w 9089013"/>
                <a:gd name="connsiteY9" fmla="*/ 3484128 h 3891357"/>
                <a:gd name="connsiteX10" fmla="*/ 9007352 w 9089013"/>
                <a:gd name="connsiteY10" fmla="*/ 3827028 h 3891357"/>
                <a:gd name="connsiteX11" fmla="*/ 8207252 w 9089013"/>
                <a:gd name="connsiteY11" fmla="*/ 3846078 h 3891357"/>
                <a:gd name="connsiteX12" fmla="*/ 7045202 w 9089013"/>
                <a:gd name="connsiteY12" fmla="*/ 3798453 h 3891357"/>
                <a:gd name="connsiteX13" fmla="*/ 7254752 w 9089013"/>
                <a:gd name="connsiteY13" fmla="*/ 2541153 h 3891357"/>
                <a:gd name="connsiteX14" fmla="*/ 7264277 w 9089013"/>
                <a:gd name="connsiteY14" fmla="*/ 2312553 h 3891357"/>
                <a:gd name="connsiteX15" fmla="*/ 6845177 w 9089013"/>
                <a:gd name="connsiteY15" fmla="*/ 2198253 h 3891357"/>
                <a:gd name="connsiteX16" fmla="*/ 5645027 w 9089013"/>
                <a:gd name="connsiteY16" fmla="*/ 2274453 h 3891357"/>
                <a:gd name="connsiteX17" fmla="*/ 4778252 w 9089013"/>
                <a:gd name="connsiteY17" fmla="*/ 2322078 h 3891357"/>
                <a:gd name="connsiteX18" fmla="*/ 4159127 w 9089013"/>
                <a:gd name="connsiteY18" fmla="*/ 2817378 h 3891357"/>
                <a:gd name="connsiteX19" fmla="*/ 3197102 w 9089013"/>
                <a:gd name="connsiteY19" fmla="*/ 3693678 h 3891357"/>
                <a:gd name="connsiteX20" fmla="*/ 3018508 w 9089013"/>
                <a:gd name="connsiteY20" fmla="*/ 3874655 h 3891357"/>
                <a:gd name="connsiteX21" fmla="*/ 2616077 w 9089013"/>
                <a:gd name="connsiteY21" fmla="*/ 3862746 h 3891357"/>
                <a:gd name="connsiteX22" fmla="*/ 2863728 w 9089013"/>
                <a:gd name="connsiteY22" fmla="*/ 3607953 h 3891357"/>
                <a:gd name="connsiteX23" fmla="*/ 3673352 w 9089013"/>
                <a:gd name="connsiteY23" fmla="*/ 2865003 h 3891357"/>
                <a:gd name="connsiteX24" fmla="*/ 4006727 w 9089013"/>
                <a:gd name="connsiteY24" fmla="*/ 2474478 h 3891357"/>
                <a:gd name="connsiteX25" fmla="*/ 2663702 w 9089013"/>
                <a:gd name="connsiteY25" fmla="*/ 2341128 h 3891357"/>
                <a:gd name="connsiteX26" fmla="*/ 911102 w 9089013"/>
                <a:gd name="connsiteY26" fmla="*/ 2226828 h 3891357"/>
                <a:gd name="connsiteX27" fmla="*/ 91952 w 9089013"/>
                <a:gd name="connsiteY27" fmla="*/ 2674503 h 3891357"/>
                <a:gd name="connsiteX28" fmla="*/ 34802 w 9089013"/>
                <a:gd name="connsiteY28" fmla="*/ 2464953 h 3891357"/>
                <a:gd name="connsiteX29" fmla="*/ 606302 w 9089013"/>
                <a:gd name="connsiteY29" fmla="*/ 2064903 h 3891357"/>
                <a:gd name="connsiteX30" fmla="*/ 10990 w 9089013"/>
                <a:gd name="connsiteY30" fmla="*/ 1879166 h 3891357"/>
                <a:gd name="connsiteX31" fmla="*/ 39564 w 9089013"/>
                <a:gd name="connsiteY31" fmla="*/ 1662471 h 3891357"/>
                <a:gd name="connsiteX32" fmla="*/ 291977 w 9089013"/>
                <a:gd name="connsiteY32" fmla="*/ 1741053 h 3891357"/>
                <a:gd name="connsiteX0" fmla="*/ 289000 w 9086036"/>
                <a:gd name="connsiteY0" fmla="*/ 1741053 h 3891357"/>
                <a:gd name="connsiteX1" fmla="*/ 1508200 w 9086036"/>
                <a:gd name="connsiteY1" fmla="*/ 1960128 h 3891357"/>
                <a:gd name="connsiteX2" fmla="*/ 3470350 w 9086036"/>
                <a:gd name="connsiteY2" fmla="*/ 1941078 h 3891357"/>
                <a:gd name="connsiteX3" fmla="*/ 5918275 w 9086036"/>
                <a:gd name="connsiteY3" fmla="*/ 1750578 h 3891357"/>
                <a:gd name="connsiteX4" fmla="*/ 7661350 w 9086036"/>
                <a:gd name="connsiteY4" fmla="*/ 1207653 h 3891357"/>
                <a:gd name="connsiteX5" fmla="*/ 8470975 w 9086036"/>
                <a:gd name="connsiteY5" fmla="*/ 293253 h 3891357"/>
                <a:gd name="connsiteX6" fmla="*/ 8994850 w 9086036"/>
                <a:gd name="connsiteY6" fmla="*/ 17028 h 3891357"/>
                <a:gd name="connsiteX7" fmla="*/ 9080575 w 9086036"/>
                <a:gd name="connsiteY7" fmla="*/ 702828 h 3891357"/>
                <a:gd name="connsiteX8" fmla="*/ 9080575 w 9086036"/>
                <a:gd name="connsiteY8" fmla="*/ 2798328 h 3891357"/>
                <a:gd name="connsiteX9" fmla="*/ 9080575 w 9086036"/>
                <a:gd name="connsiteY9" fmla="*/ 3484128 h 3891357"/>
                <a:gd name="connsiteX10" fmla="*/ 9004375 w 9086036"/>
                <a:gd name="connsiteY10" fmla="*/ 3827028 h 3891357"/>
                <a:gd name="connsiteX11" fmla="*/ 8204275 w 9086036"/>
                <a:gd name="connsiteY11" fmla="*/ 3846078 h 3891357"/>
                <a:gd name="connsiteX12" fmla="*/ 7042225 w 9086036"/>
                <a:gd name="connsiteY12" fmla="*/ 3798453 h 3891357"/>
                <a:gd name="connsiteX13" fmla="*/ 7251775 w 9086036"/>
                <a:gd name="connsiteY13" fmla="*/ 2541153 h 3891357"/>
                <a:gd name="connsiteX14" fmla="*/ 7261300 w 9086036"/>
                <a:gd name="connsiteY14" fmla="*/ 2312553 h 3891357"/>
                <a:gd name="connsiteX15" fmla="*/ 6842200 w 9086036"/>
                <a:gd name="connsiteY15" fmla="*/ 2198253 h 3891357"/>
                <a:gd name="connsiteX16" fmla="*/ 5642050 w 9086036"/>
                <a:gd name="connsiteY16" fmla="*/ 2274453 h 3891357"/>
                <a:gd name="connsiteX17" fmla="*/ 4775275 w 9086036"/>
                <a:gd name="connsiteY17" fmla="*/ 2322078 h 3891357"/>
                <a:gd name="connsiteX18" fmla="*/ 4156150 w 9086036"/>
                <a:gd name="connsiteY18" fmla="*/ 2817378 h 3891357"/>
                <a:gd name="connsiteX19" fmla="*/ 3194125 w 9086036"/>
                <a:gd name="connsiteY19" fmla="*/ 3693678 h 3891357"/>
                <a:gd name="connsiteX20" fmla="*/ 3015531 w 9086036"/>
                <a:gd name="connsiteY20" fmla="*/ 3874655 h 3891357"/>
                <a:gd name="connsiteX21" fmla="*/ 2613100 w 9086036"/>
                <a:gd name="connsiteY21" fmla="*/ 3862746 h 3891357"/>
                <a:gd name="connsiteX22" fmla="*/ 2860751 w 9086036"/>
                <a:gd name="connsiteY22" fmla="*/ 3607953 h 3891357"/>
                <a:gd name="connsiteX23" fmla="*/ 3670375 w 9086036"/>
                <a:gd name="connsiteY23" fmla="*/ 2865003 h 3891357"/>
                <a:gd name="connsiteX24" fmla="*/ 4003750 w 9086036"/>
                <a:gd name="connsiteY24" fmla="*/ 2474478 h 3891357"/>
                <a:gd name="connsiteX25" fmla="*/ 2660725 w 9086036"/>
                <a:gd name="connsiteY25" fmla="*/ 2341128 h 3891357"/>
                <a:gd name="connsiteX26" fmla="*/ 908125 w 9086036"/>
                <a:gd name="connsiteY26" fmla="*/ 2226828 h 3891357"/>
                <a:gd name="connsiteX27" fmla="*/ 88975 w 9086036"/>
                <a:gd name="connsiteY27" fmla="*/ 2674503 h 3891357"/>
                <a:gd name="connsiteX28" fmla="*/ 31825 w 9086036"/>
                <a:gd name="connsiteY28" fmla="*/ 2464953 h 3891357"/>
                <a:gd name="connsiteX29" fmla="*/ 603325 w 9086036"/>
                <a:gd name="connsiteY29" fmla="*/ 2064903 h 3891357"/>
                <a:gd name="connsiteX30" fmla="*/ 8013 w 9086036"/>
                <a:gd name="connsiteY30" fmla="*/ 1879166 h 3891357"/>
                <a:gd name="connsiteX31" fmla="*/ 36587 w 9086036"/>
                <a:gd name="connsiteY31" fmla="*/ 1662471 h 3891357"/>
                <a:gd name="connsiteX32" fmla="*/ 289000 w 9086036"/>
                <a:gd name="connsiteY32" fmla="*/ 1741053 h 3891357"/>
                <a:gd name="connsiteX0" fmla="*/ 305554 w 9102590"/>
                <a:gd name="connsiteY0" fmla="*/ 1741053 h 3891357"/>
                <a:gd name="connsiteX1" fmla="*/ 1524754 w 9102590"/>
                <a:gd name="connsiteY1" fmla="*/ 1960128 h 3891357"/>
                <a:gd name="connsiteX2" fmla="*/ 3486904 w 9102590"/>
                <a:gd name="connsiteY2" fmla="*/ 1941078 h 3891357"/>
                <a:gd name="connsiteX3" fmla="*/ 5934829 w 9102590"/>
                <a:gd name="connsiteY3" fmla="*/ 1750578 h 3891357"/>
                <a:gd name="connsiteX4" fmla="*/ 7677904 w 9102590"/>
                <a:gd name="connsiteY4" fmla="*/ 1207653 h 3891357"/>
                <a:gd name="connsiteX5" fmla="*/ 8487529 w 9102590"/>
                <a:gd name="connsiteY5" fmla="*/ 293253 h 3891357"/>
                <a:gd name="connsiteX6" fmla="*/ 9011404 w 9102590"/>
                <a:gd name="connsiteY6" fmla="*/ 17028 h 3891357"/>
                <a:gd name="connsiteX7" fmla="*/ 9097129 w 9102590"/>
                <a:gd name="connsiteY7" fmla="*/ 702828 h 3891357"/>
                <a:gd name="connsiteX8" fmla="*/ 9097129 w 9102590"/>
                <a:gd name="connsiteY8" fmla="*/ 2798328 h 3891357"/>
                <a:gd name="connsiteX9" fmla="*/ 9097129 w 9102590"/>
                <a:gd name="connsiteY9" fmla="*/ 3484128 h 3891357"/>
                <a:gd name="connsiteX10" fmla="*/ 9020929 w 9102590"/>
                <a:gd name="connsiteY10" fmla="*/ 3827028 h 3891357"/>
                <a:gd name="connsiteX11" fmla="*/ 8220829 w 9102590"/>
                <a:gd name="connsiteY11" fmla="*/ 3846078 h 3891357"/>
                <a:gd name="connsiteX12" fmla="*/ 7058779 w 9102590"/>
                <a:gd name="connsiteY12" fmla="*/ 3798453 h 3891357"/>
                <a:gd name="connsiteX13" fmla="*/ 7268329 w 9102590"/>
                <a:gd name="connsiteY13" fmla="*/ 2541153 h 3891357"/>
                <a:gd name="connsiteX14" fmla="*/ 7277854 w 9102590"/>
                <a:gd name="connsiteY14" fmla="*/ 2312553 h 3891357"/>
                <a:gd name="connsiteX15" fmla="*/ 6858754 w 9102590"/>
                <a:gd name="connsiteY15" fmla="*/ 2198253 h 3891357"/>
                <a:gd name="connsiteX16" fmla="*/ 5658604 w 9102590"/>
                <a:gd name="connsiteY16" fmla="*/ 2274453 h 3891357"/>
                <a:gd name="connsiteX17" fmla="*/ 4791829 w 9102590"/>
                <a:gd name="connsiteY17" fmla="*/ 2322078 h 3891357"/>
                <a:gd name="connsiteX18" fmla="*/ 4172704 w 9102590"/>
                <a:gd name="connsiteY18" fmla="*/ 2817378 h 3891357"/>
                <a:gd name="connsiteX19" fmla="*/ 3210679 w 9102590"/>
                <a:gd name="connsiteY19" fmla="*/ 3693678 h 3891357"/>
                <a:gd name="connsiteX20" fmla="*/ 3032085 w 9102590"/>
                <a:gd name="connsiteY20" fmla="*/ 3874655 h 3891357"/>
                <a:gd name="connsiteX21" fmla="*/ 2629654 w 9102590"/>
                <a:gd name="connsiteY21" fmla="*/ 3862746 h 3891357"/>
                <a:gd name="connsiteX22" fmla="*/ 2877305 w 9102590"/>
                <a:gd name="connsiteY22" fmla="*/ 3607953 h 3891357"/>
                <a:gd name="connsiteX23" fmla="*/ 3686929 w 9102590"/>
                <a:gd name="connsiteY23" fmla="*/ 2865003 h 3891357"/>
                <a:gd name="connsiteX24" fmla="*/ 4020304 w 9102590"/>
                <a:gd name="connsiteY24" fmla="*/ 2474478 h 3891357"/>
                <a:gd name="connsiteX25" fmla="*/ 2677279 w 9102590"/>
                <a:gd name="connsiteY25" fmla="*/ 2341128 h 3891357"/>
                <a:gd name="connsiteX26" fmla="*/ 924679 w 9102590"/>
                <a:gd name="connsiteY26" fmla="*/ 2226828 h 3891357"/>
                <a:gd name="connsiteX27" fmla="*/ 53142 w 9102590"/>
                <a:gd name="connsiteY27" fmla="*/ 2698315 h 3891357"/>
                <a:gd name="connsiteX28" fmla="*/ 48379 w 9102590"/>
                <a:gd name="connsiteY28" fmla="*/ 2464953 h 3891357"/>
                <a:gd name="connsiteX29" fmla="*/ 619879 w 9102590"/>
                <a:gd name="connsiteY29" fmla="*/ 2064903 h 3891357"/>
                <a:gd name="connsiteX30" fmla="*/ 24567 w 9102590"/>
                <a:gd name="connsiteY30" fmla="*/ 1879166 h 3891357"/>
                <a:gd name="connsiteX31" fmla="*/ 53141 w 9102590"/>
                <a:gd name="connsiteY31" fmla="*/ 1662471 h 3891357"/>
                <a:gd name="connsiteX32" fmla="*/ 305554 w 9102590"/>
                <a:gd name="connsiteY32" fmla="*/ 1741053 h 3891357"/>
                <a:gd name="connsiteX0" fmla="*/ 288235 w 9085271"/>
                <a:gd name="connsiteY0" fmla="*/ 1741053 h 3891357"/>
                <a:gd name="connsiteX1" fmla="*/ 1507435 w 9085271"/>
                <a:gd name="connsiteY1" fmla="*/ 1960128 h 3891357"/>
                <a:gd name="connsiteX2" fmla="*/ 3469585 w 9085271"/>
                <a:gd name="connsiteY2" fmla="*/ 1941078 h 3891357"/>
                <a:gd name="connsiteX3" fmla="*/ 5917510 w 9085271"/>
                <a:gd name="connsiteY3" fmla="*/ 1750578 h 3891357"/>
                <a:gd name="connsiteX4" fmla="*/ 7660585 w 9085271"/>
                <a:gd name="connsiteY4" fmla="*/ 1207653 h 3891357"/>
                <a:gd name="connsiteX5" fmla="*/ 8470210 w 9085271"/>
                <a:gd name="connsiteY5" fmla="*/ 293253 h 3891357"/>
                <a:gd name="connsiteX6" fmla="*/ 8994085 w 9085271"/>
                <a:gd name="connsiteY6" fmla="*/ 17028 h 3891357"/>
                <a:gd name="connsiteX7" fmla="*/ 9079810 w 9085271"/>
                <a:gd name="connsiteY7" fmla="*/ 702828 h 3891357"/>
                <a:gd name="connsiteX8" fmla="*/ 9079810 w 9085271"/>
                <a:gd name="connsiteY8" fmla="*/ 2798328 h 3891357"/>
                <a:gd name="connsiteX9" fmla="*/ 9079810 w 9085271"/>
                <a:gd name="connsiteY9" fmla="*/ 3484128 h 3891357"/>
                <a:gd name="connsiteX10" fmla="*/ 9003610 w 9085271"/>
                <a:gd name="connsiteY10" fmla="*/ 3827028 h 3891357"/>
                <a:gd name="connsiteX11" fmla="*/ 8203510 w 9085271"/>
                <a:gd name="connsiteY11" fmla="*/ 3846078 h 3891357"/>
                <a:gd name="connsiteX12" fmla="*/ 7041460 w 9085271"/>
                <a:gd name="connsiteY12" fmla="*/ 3798453 h 3891357"/>
                <a:gd name="connsiteX13" fmla="*/ 7251010 w 9085271"/>
                <a:gd name="connsiteY13" fmla="*/ 2541153 h 3891357"/>
                <a:gd name="connsiteX14" fmla="*/ 7260535 w 9085271"/>
                <a:gd name="connsiteY14" fmla="*/ 2312553 h 3891357"/>
                <a:gd name="connsiteX15" fmla="*/ 6841435 w 9085271"/>
                <a:gd name="connsiteY15" fmla="*/ 2198253 h 3891357"/>
                <a:gd name="connsiteX16" fmla="*/ 5641285 w 9085271"/>
                <a:gd name="connsiteY16" fmla="*/ 2274453 h 3891357"/>
                <a:gd name="connsiteX17" fmla="*/ 4774510 w 9085271"/>
                <a:gd name="connsiteY17" fmla="*/ 2322078 h 3891357"/>
                <a:gd name="connsiteX18" fmla="*/ 4155385 w 9085271"/>
                <a:gd name="connsiteY18" fmla="*/ 2817378 h 3891357"/>
                <a:gd name="connsiteX19" fmla="*/ 3193360 w 9085271"/>
                <a:gd name="connsiteY19" fmla="*/ 3693678 h 3891357"/>
                <a:gd name="connsiteX20" fmla="*/ 3014766 w 9085271"/>
                <a:gd name="connsiteY20" fmla="*/ 3874655 h 3891357"/>
                <a:gd name="connsiteX21" fmla="*/ 2612335 w 9085271"/>
                <a:gd name="connsiteY21" fmla="*/ 3862746 h 3891357"/>
                <a:gd name="connsiteX22" fmla="*/ 2859986 w 9085271"/>
                <a:gd name="connsiteY22" fmla="*/ 3607953 h 3891357"/>
                <a:gd name="connsiteX23" fmla="*/ 3669610 w 9085271"/>
                <a:gd name="connsiteY23" fmla="*/ 2865003 h 3891357"/>
                <a:gd name="connsiteX24" fmla="*/ 4002985 w 9085271"/>
                <a:gd name="connsiteY24" fmla="*/ 2474478 h 3891357"/>
                <a:gd name="connsiteX25" fmla="*/ 2659960 w 9085271"/>
                <a:gd name="connsiteY25" fmla="*/ 2341128 h 3891357"/>
                <a:gd name="connsiteX26" fmla="*/ 907360 w 9085271"/>
                <a:gd name="connsiteY26" fmla="*/ 2226828 h 3891357"/>
                <a:gd name="connsiteX27" fmla="*/ 35823 w 9085271"/>
                <a:gd name="connsiteY27" fmla="*/ 2698315 h 3891357"/>
                <a:gd name="connsiteX28" fmla="*/ 31060 w 9085271"/>
                <a:gd name="connsiteY28" fmla="*/ 2464953 h 3891357"/>
                <a:gd name="connsiteX29" fmla="*/ 602560 w 9085271"/>
                <a:gd name="connsiteY29" fmla="*/ 2064903 h 3891357"/>
                <a:gd name="connsiteX30" fmla="*/ 7248 w 9085271"/>
                <a:gd name="connsiteY30" fmla="*/ 1879166 h 3891357"/>
                <a:gd name="connsiteX31" fmla="*/ 35822 w 9085271"/>
                <a:gd name="connsiteY31" fmla="*/ 1662471 h 3891357"/>
                <a:gd name="connsiteX32" fmla="*/ 288235 w 9085271"/>
                <a:gd name="connsiteY32" fmla="*/ 1741053 h 3891357"/>
                <a:gd name="connsiteX0" fmla="*/ 288235 w 9085271"/>
                <a:gd name="connsiteY0" fmla="*/ 1741053 h 3891357"/>
                <a:gd name="connsiteX1" fmla="*/ 1357408 w 9085271"/>
                <a:gd name="connsiteY1" fmla="*/ 1963279 h 3891357"/>
                <a:gd name="connsiteX2" fmla="*/ 1507435 w 9085271"/>
                <a:gd name="connsiteY2" fmla="*/ 1960128 h 3891357"/>
                <a:gd name="connsiteX3" fmla="*/ 3469585 w 9085271"/>
                <a:gd name="connsiteY3" fmla="*/ 1941078 h 3891357"/>
                <a:gd name="connsiteX4" fmla="*/ 5917510 w 9085271"/>
                <a:gd name="connsiteY4" fmla="*/ 1750578 h 3891357"/>
                <a:gd name="connsiteX5" fmla="*/ 7660585 w 9085271"/>
                <a:gd name="connsiteY5" fmla="*/ 1207653 h 3891357"/>
                <a:gd name="connsiteX6" fmla="*/ 8470210 w 9085271"/>
                <a:gd name="connsiteY6" fmla="*/ 293253 h 3891357"/>
                <a:gd name="connsiteX7" fmla="*/ 8994085 w 9085271"/>
                <a:gd name="connsiteY7" fmla="*/ 17028 h 3891357"/>
                <a:gd name="connsiteX8" fmla="*/ 9079810 w 9085271"/>
                <a:gd name="connsiteY8" fmla="*/ 702828 h 3891357"/>
                <a:gd name="connsiteX9" fmla="*/ 9079810 w 9085271"/>
                <a:gd name="connsiteY9" fmla="*/ 2798328 h 3891357"/>
                <a:gd name="connsiteX10" fmla="*/ 9079810 w 9085271"/>
                <a:gd name="connsiteY10" fmla="*/ 3484128 h 3891357"/>
                <a:gd name="connsiteX11" fmla="*/ 9003610 w 9085271"/>
                <a:gd name="connsiteY11" fmla="*/ 3827028 h 3891357"/>
                <a:gd name="connsiteX12" fmla="*/ 8203510 w 9085271"/>
                <a:gd name="connsiteY12" fmla="*/ 3846078 h 3891357"/>
                <a:gd name="connsiteX13" fmla="*/ 7041460 w 9085271"/>
                <a:gd name="connsiteY13" fmla="*/ 3798453 h 3891357"/>
                <a:gd name="connsiteX14" fmla="*/ 7251010 w 9085271"/>
                <a:gd name="connsiteY14" fmla="*/ 2541153 h 3891357"/>
                <a:gd name="connsiteX15" fmla="*/ 7260535 w 9085271"/>
                <a:gd name="connsiteY15" fmla="*/ 2312553 h 3891357"/>
                <a:gd name="connsiteX16" fmla="*/ 6841435 w 9085271"/>
                <a:gd name="connsiteY16" fmla="*/ 2198253 h 3891357"/>
                <a:gd name="connsiteX17" fmla="*/ 5641285 w 9085271"/>
                <a:gd name="connsiteY17" fmla="*/ 2274453 h 3891357"/>
                <a:gd name="connsiteX18" fmla="*/ 4774510 w 9085271"/>
                <a:gd name="connsiteY18" fmla="*/ 2322078 h 3891357"/>
                <a:gd name="connsiteX19" fmla="*/ 4155385 w 9085271"/>
                <a:gd name="connsiteY19" fmla="*/ 2817378 h 3891357"/>
                <a:gd name="connsiteX20" fmla="*/ 3193360 w 9085271"/>
                <a:gd name="connsiteY20" fmla="*/ 3693678 h 3891357"/>
                <a:gd name="connsiteX21" fmla="*/ 3014766 w 9085271"/>
                <a:gd name="connsiteY21" fmla="*/ 3874655 h 3891357"/>
                <a:gd name="connsiteX22" fmla="*/ 2612335 w 9085271"/>
                <a:gd name="connsiteY22" fmla="*/ 3862746 h 3891357"/>
                <a:gd name="connsiteX23" fmla="*/ 2859986 w 9085271"/>
                <a:gd name="connsiteY23" fmla="*/ 3607953 h 3891357"/>
                <a:gd name="connsiteX24" fmla="*/ 3669610 w 9085271"/>
                <a:gd name="connsiteY24" fmla="*/ 2865003 h 3891357"/>
                <a:gd name="connsiteX25" fmla="*/ 4002985 w 9085271"/>
                <a:gd name="connsiteY25" fmla="*/ 2474478 h 3891357"/>
                <a:gd name="connsiteX26" fmla="*/ 2659960 w 9085271"/>
                <a:gd name="connsiteY26" fmla="*/ 2341128 h 3891357"/>
                <a:gd name="connsiteX27" fmla="*/ 907360 w 9085271"/>
                <a:gd name="connsiteY27" fmla="*/ 2226828 h 3891357"/>
                <a:gd name="connsiteX28" fmla="*/ 35823 w 9085271"/>
                <a:gd name="connsiteY28" fmla="*/ 2698315 h 3891357"/>
                <a:gd name="connsiteX29" fmla="*/ 31060 w 9085271"/>
                <a:gd name="connsiteY29" fmla="*/ 2464953 h 3891357"/>
                <a:gd name="connsiteX30" fmla="*/ 602560 w 9085271"/>
                <a:gd name="connsiteY30" fmla="*/ 2064903 h 3891357"/>
                <a:gd name="connsiteX31" fmla="*/ 7248 w 9085271"/>
                <a:gd name="connsiteY31" fmla="*/ 1879166 h 3891357"/>
                <a:gd name="connsiteX32" fmla="*/ 35822 w 9085271"/>
                <a:gd name="connsiteY32" fmla="*/ 1662471 h 3891357"/>
                <a:gd name="connsiteX33" fmla="*/ 288235 w 9085271"/>
                <a:gd name="connsiteY33" fmla="*/ 1741053 h 3891357"/>
                <a:gd name="connsiteX0" fmla="*/ 288235 w 9085271"/>
                <a:gd name="connsiteY0" fmla="*/ 1741053 h 3891357"/>
                <a:gd name="connsiteX1" fmla="*/ 1357408 w 9085271"/>
                <a:gd name="connsiteY1" fmla="*/ 1963279 h 3891357"/>
                <a:gd name="connsiteX2" fmla="*/ 1561823 w 9085271"/>
                <a:gd name="connsiteY2" fmla="*/ 1987322 h 3891357"/>
                <a:gd name="connsiteX3" fmla="*/ 3469585 w 9085271"/>
                <a:gd name="connsiteY3" fmla="*/ 1941078 h 3891357"/>
                <a:gd name="connsiteX4" fmla="*/ 5917510 w 9085271"/>
                <a:gd name="connsiteY4" fmla="*/ 1750578 h 3891357"/>
                <a:gd name="connsiteX5" fmla="*/ 7660585 w 9085271"/>
                <a:gd name="connsiteY5" fmla="*/ 1207653 h 3891357"/>
                <a:gd name="connsiteX6" fmla="*/ 8470210 w 9085271"/>
                <a:gd name="connsiteY6" fmla="*/ 293253 h 3891357"/>
                <a:gd name="connsiteX7" fmla="*/ 8994085 w 9085271"/>
                <a:gd name="connsiteY7" fmla="*/ 17028 h 3891357"/>
                <a:gd name="connsiteX8" fmla="*/ 9079810 w 9085271"/>
                <a:gd name="connsiteY8" fmla="*/ 702828 h 3891357"/>
                <a:gd name="connsiteX9" fmla="*/ 9079810 w 9085271"/>
                <a:gd name="connsiteY9" fmla="*/ 2798328 h 3891357"/>
                <a:gd name="connsiteX10" fmla="*/ 9079810 w 9085271"/>
                <a:gd name="connsiteY10" fmla="*/ 3484128 h 3891357"/>
                <a:gd name="connsiteX11" fmla="*/ 9003610 w 9085271"/>
                <a:gd name="connsiteY11" fmla="*/ 3827028 h 3891357"/>
                <a:gd name="connsiteX12" fmla="*/ 8203510 w 9085271"/>
                <a:gd name="connsiteY12" fmla="*/ 3846078 h 3891357"/>
                <a:gd name="connsiteX13" fmla="*/ 7041460 w 9085271"/>
                <a:gd name="connsiteY13" fmla="*/ 3798453 h 3891357"/>
                <a:gd name="connsiteX14" fmla="*/ 7251010 w 9085271"/>
                <a:gd name="connsiteY14" fmla="*/ 2541153 h 3891357"/>
                <a:gd name="connsiteX15" fmla="*/ 7260535 w 9085271"/>
                <a:gd name="connsiteY15" fmla="*/ 2312553 h 3891357"/>
                <a:gd name="connsiteX16" fmla="*/ 6841435 w 9085271"/>
                <a:gd name="connsiteY16" fmla="*/ 2198253 h 3891357"/>
                <a:gd name="connsiteX17" fmla="*/ 5641285 w 9085271"/>
                <a:gd name="connsiteY17" fmla="*/ 2274453 h 3891357"/>
                <a:gd name="connsiteX18" fmla="*/ 4774510 w 9085271"/>
                <a:gd name="connsiteY18" fmla="*/ 2322078 h 3891357"/>
                <a:gd name="connsiteX19" fmla="*/ 4155385 w 9085271"/>
                <a:gd name="connsiteY19" fmla="*/ 2817378 h 3891357"/>
                <a:gd name="connsiteX20" fmla="*/ 3193360 w 9085271"/>
                <a:gd name="connsiteY20" fmla="*/ 3693678 h 3891357"/>
                <a:gd name="connsiteX21" fmla="*/ 3014766 w 9085271"/>
                <a:gd name="connsiteY21" fmla="*/ 3874655 h 3891357"/>
                <a:gd name="connsiteX22" fmla="*/ 2612335 w 9085271"/>
                <a:gd name="connsiteY22" fmla="*/ 3862746 h 3891357"/>
                <a:gd name="connsiteX23" fmla="*/ 2859986 w 9085271"/>
                <a:gd name="connsiteY23" fmla="*/ 3607953 h 3891357"/>
                <a:gd name="connsiteX24" fmla="*/ 3669610 w 9085271"/>
                <a:gd name="connsiteY24" fmla="*/ 2865003 h 3891357"/>
                <a:gd name="connsiteX25" fmla="*/ 4002985 w 9085271"/>
                <a:gd name="connsiteY25" fmla="*/ 2474478 h 3891357"/>
                <a:gd name="connsiteX26" fmla="*/ 2659960 w 9085271"/>
                <a:gd name="connsiteY26" fmla="*/ 2341128 h 3891357"/>
                <a:gd name="connsiteX27" fmla="*/ 907360 w 9085271"/>
                <a:gd name="connsiteY27" fmla="*/ 2226828 h 3891357"/>
                <a:gd name="connsiteX28" fmla="*/ 35823 w 9085271"/>
                <a:gd name="connsiteY28" fmla="*/ 2698315 h 3891357"/>
                <a:gd name="connsiteX29" fmla="*/ 31060 w 9085271"/>
                <a:gd name="connsiteY29" fmla="*/ 2464953 h 3891357"/>
                <a:gd name="connsiteX30" fmla="*/ 602560 w 9085271"/>
                <a:gd name="connsiteY30" fmla="*/ 2064903 h 3891357"/>
                <a:gd name="connsiteX31" fmla="*/ 7248 w 9085271"/>
                <a:gd name="connsiteY31" fmla="*/ 1879166 h 3891357"/>
                <a:gd name="connsiteX32" fmla="*/ 35822 w 9085271"/>
                <a:gd name="connsiteY32" fmla="*/ 1662471 h 3891357"/>
                <a:gd name="connsiteX33" fmla="*/ 288235 w 9085271"/>
                <a:gd name="connsiteY33" fmla="*/ 1741053 h 3891357"/>
                <a:gd name="connsiteX0" fmla="*/ 288235 w 9085271"/>
                <a:gd name="connsiteY0" fmla="*/ 1741053 h 3891357"/>
                <a:gd name="connsiteX1" fmla="*/ 1357408 w 9085271"/>
                <a:gd name="connsiteY1" fmla="*/ 1963279 h 3891357"/>
                <a:gd name="connsiteX2" fmla="*/ 1561823 w 9085271"/>
                <a:gd name="connsiteY2" fmla="*/ 1987322 h 3891357"/>
                <a:gd name="connsiteX3" fmla="*/ 3469585 w 9085271"/>
                <a:gd name="connsiteY3" fmla="*/ 1941078 h 3891357"/>
                <a:gd name="connsiteX4" fmla="*/ 5917510 w 9085271"/>
                <a:gd name="connsiteY4" fmla="*/ 1750578 h 3891357"/>
                <a:gd name="connsiteX5" fmla="*/ 7660585 w 9085271"/>
                <a:gd name="connsiteY5" fmla="*/ 1207653 h 3891357"/>
                <a:gd name="connsiteX6" fmla="*/ 8470210 w 9085271"/>
                <a:gd name="connsiteY6" fmla="*/ 293253 h 3891357"/>
                <a:gd name="connsiteX7" fmla="*/ 8994085 w 9085271"/>
                <a:gd name="connsiteY7" fmla="*/ 17028 h 3891357"/>
                <a:gd name="connsiteX8" fmla="*/ 9079810 w 9085271"/>
                <a:gd name="connsiteY8" fmla="*/ 702828 h 3891357"/>
                <a:gd name="connsiteX9" fmla="*/ 9079810 w 9085271"/>
                <a:gd name="connsiteY9" fmla="*/ 2798328 h 3891357"/>
                <a:gd name="connsiteX10" fmla="*/ 9079810 w 9085271"/>
                <a:gd name="connsiteY10" fmla="*/ 3484128 h 3891357"/>
                <a:gd name="connsiteX11" fmla="*/ 9003610 w 9085271"/>
                <a:gd name="connsiteY11" fmla="*/ 3827028 h 3891357"/>
                <a:gd name="connsiteX12" fmla="*/ 8203510 w 9085271"/>
                <a:gd name="connsiteY12" fmla="*/ 3846078 h 3891357"/>
                <a:gd name="connsiteX13" fmla="*/ 7041460 w 9085271"/>
                <a:gd name="connsiteY13" fmla="*/ 3798453 h 3891357"/>
                <a:gd name="connsiteX14" fmla="*/ 7251010 w 9085271"/>
                <a:gd name="connsiteY14" fmla="*/ 2541153 h 3891357"/>
                <a:gd name="connsiteX15" fmla="*/ 7260535 w 9085271"/>
                <a:gd name="connsiteY15" fmla="*/ 2312553 h 3891357"/>
                <a:gd name="connsiteX16" fmla="*/ 6841435 w 9085271"/>
                <a:gd name="connsiteY16" fmla="*/ 2198253 h 3891357"/>
                <a:gd name="connsiteX17" fmla="*/ 5641285 w 9085271"/>
                <a:gd name="connsiteY17" fmla="*/ 2274453 h 3891357"/>
                <a:gd name="connsiteX18" fmla="*/ 4774510 w 9085271"/>
                <a:gd name="connsiteY18" fmla="*/ 2322078 h 3891357"/>
                <a:gd name="connsiteX19" fmla="*/ 4155385 w 9085271"/>
                <a:gd name="connsiteY19" fmla="*/ 2817378 h 3891357"/>
                <a:gd name="connsiteX20" fmla="*/ 3193360 w 9085271"/>
                <a:gd name="connsiteY20" fmla="*/ 3693678 h 3891357"/>
                <a:gd name="connsiteX21" fmla="*/ 3014766 w 9085271"/>
                <a:gd name="connsiteY21" fmla="*/ 3874655 h 3891357"/>
                <a:gd name="connsiteX22" fmla="*/ 2612335 w 9085271"/>
                <a:gd name="connsiteY22" fmla="*/ 3862746 h 3891357"/>
                <a:gd name="connsiteX23" fmla="*/ 2859986 w 9085271"/>
                <a:gd name="connsiteY23" fmla="*/ 3607953 h 3891357"/>
                <a:gd name="connsiteX24" fmla="*/ 3669610 w 9085271"/>
                <a:gd name="connsiteY24" fmla="*/ 2865003 h 3891357"/>
                <a:gd name="connsiteX25" fmla="*/ 4002985 w 9085271"/>
                <a:gd name="connsiteY25" fmla="*/ 2474478 h 3891357"/>
                <a:gd name="connsiteX26" fmla="*/ 2659960 w 9085271"/>
                <a:gd name="connsiteY26" fmla="*/ 2341128 h 3891357"/>
                <a:gd name="connsiteX27" fmla="*/ 907360 w 9085271"/>
                <a:gd name="connsiteY27" fmla="*/ 2226828 h 3891357"/>
                <a:gd name="connsiteX28" fmla="*/ 35823 w 9085271"/>
                <a:gd name="connsiteY28" fmla="*/ 2698315 h 3891357"/>
                <a:gd name="connsiteX29" fmla="*/ 31060 w 9085271"/>
                <a:gd name="connsiteY29" fmla="*/ 2464953 h 3891357"/>
                <a:gd name="connsiteX30" fmla="*/ 602560 w 9085271"/>
                <a:gd name="connsiteY30" fmla="*/ 2064903 h 3891357"/>
                <a:gd name="connsiteX31" fmla="*/ 7248 w 9085271"/>
                <a:gd name="connsiteY31" fmla="*/ 1879166 h 3891357"/>
                <a:gd name="connsiteX32" fmla="*/ 35822 w 9085271"/>
                <a:gd name="connsiteY32" fmla="*/ 1662471 h 3891357"/>
                <a:gd name="connsiteX33" fmla="*/ 288235 w 9085271"/>
                <a:gd name="connsiteY33" fmla="*/ 1741053 h 3891357"/>
                <a:gd name="connsiteX0" fmla="*/ 288235 w 9085271"/>
                <a:gd name="connsiteY0" fmla="*/ 1741053 h 3891357"/>
                <a:gd name="connsiteX1" fmla="*/ 1357408 w 9085271"/>
                <a:gd name="connsiteY1" fmla="*/ 1963279 h 3891357"/>
                <a:gd name="connsiteX2" fmla="*/ 1561823 w 9085271"/>
                <a:gd name="connsiteY2" fmla="*/ 1987322 h 3891357"/>
                <a:gd name="connsiteX3" fmla="*/ 1809510 w 9085271"/>
                <a:gd name="connsiteY3" fmla="*/ 1959880 h 3891357"/>
                <a:gd name="connsiteX4" fmla="*/ 3469585 w 9085271"/>
                <a:gd name="connsiteY4" fmla="*/ 1941078 h 3891357"/>
                <a:gd name="connsiteX5" fmla="*/ 5917510 w 9085271"/>
                <a:gd name="connsiteY5" fmla="*/ 1750578 h 3891357"/>
                <a:gd name="connsiteX6" fmla="*/ 7660585 w 9085271"/>
                <a:gd name="connsiteY6" fmla="*/ 1207653 h 3891357"/>
                <a:gd name="connsiteX7" fmla="*/ 8470210 w 9085271"/>
                <a:gd name="connsiteY7" fmla="*/ 293253 h 3891357"/>
                <a:gd name="connsiteX8" fmla="*/ 8994085 w 9085271"/>
                <a:gd name="connsiteY8" fmla="*/ 17028 h 3891357"/>
                <a:gd name="connsiteX9" fmla="*/ 9079810 w 9085271"/>
                <a:gd name="connsiteY9" fmla="*/ 702828 h 3891357"/>
                <a:gd name="connsiteX10" fmla="*/ 9079810 w 9085271"/>
                <a:gd name="connsiteY10" fmla="*/ 2798328 h 3891357"/>
                <a:gd name="connsiteX11" fmla="*/ 9079810 w 9085271"/>
                <a:gd name="connsiteY11" fmla="*/ 3484128 h 3891357"/>
                <a:gd name="connsiteX12" fmla="*/ 9003610 w 9085271"/>
                <a:gd name="connsiteY12" fmla="*/ 3827028 h 3891357"/>
                <a:gd name="connsiteX13" fmla="*/ 8203510 w 9085271"/>
                <a:gd name="connsiteY13" fmla="*/ 3846078 h 3891357"/>
                <a:gd name="connsiteX14" fmla="*/ 7041460 w 9085271"/>
                <a:gd name="connsiteY14" fmla="*/ 3798453 h 3891357"/>
                <a:gd name="connsiteX15" fmla="*/ 7251010 w 9085271"/>
                <a:gd name="connsiteY15" fmla="*/ 2541153 h 3891357"/>
                <a:gd name="connsiteX16" fmla="*/ 7260535 w 9085271"/>
                <a:gd name="connsiteY16" fmla="*/ 2312553 h 3891357"/>
                <a:gd name="connsiteX17" fmla="*/ 6841435 w 9085271"/>
                <a:gd name="connsiteY17" fmla="*/ 2198253 h 3891357"/>
                <a:gd name="connsiteX18" fmla="*/ 5641285 w 9085271"/>
                <a:gd name="connsiteY18" fmla="*/ 2274453 h 3891357"/>
                <a:gd name="connsiteX19" fmla="*/ 4774510 w 9085271"/>
                <a:gd name="connsiteY19" fmla="*/ 2322078 h 3891357"/>
                <a:gd name="connsiteX20" fmla="*/ 4155385 w 9085271"/>
                <a:gd name="connsiteY20" fmla="*/ 2817378 h 3891357"/>
                <a:gd name="connsiteX21" fmla="*/ 3193360 w 9085271"/>
                <a:gd name="connsiteY21" fmla="*/ 3693678 h 3891357"/>
                <a:gd name="connsiteX22" fmla="*/ 3014766 w 9085271"/>
                <a:gd name="connsiteY22" fmla="*/ 3874655 h 3891357"/>
                <a:gd name="connsiteX23" fmla="*/ 2612335 w 9085271"/>
                <a:gd name="connsiteY23" fmla="*/ 3862746 h 3891357"/>
                <a:gd name="connsiteX24" fmla="*/ 2859986 w 9085271"/>
                <a:gd name="connsiteY24" fmla="*/ 3607953 h 3891357"/>
                <a:gd name="connsiteX25" fmla="*/ 3669610 w 9085271"/>
                <a:gd name="connsiteY25" fmla="*/ 2865003 h 3891357"/>
                <a:gd name="connsiteX26" fmla="*/ 4002985 w 9085271"/>
                <a:gd name="connsiteY26" fmla="*/ 2474478 h 3891357"/>
                <a:gd name="connsiteX27" fmla="*/ 2659960 w 9085271"/>
                <a:gd name="connsiteY27" fmla="*/ 2341128 h 3891357"/>
                <a:gd name="connsiteX28" fmla="*/ 907360 w 9085271"/>
                <a:gd name="connsiteY28" fmla="*/ 2226828 h 3891357"/>
                <a:gd name="connsiteX29" fmla="*/ 35823 w 9085271"/>
                <a:gd name="connsiteY29" fmla="*/ 2698315 h 3891357"/>
                <a:gd name="connsiteX30" fmla="*/ 31060 w 9085271"/>
                <a:gd name="connsiteY30" fmla="*/ 2464953 h 3891357"/>
                <a:gd name="connsiteX31" fmla="*/ 602560 w 9085271"/>
                <a:gd name="connsiteY31" fmla="*/ 2064903 h 3891357"/>
                <a:gd name="connsiteX32" fmla="*/ 7248 w 9085271"/>
                <a:gd name="connsiteY32" fmla="*/ 1879166 h 3891357"/>
                <a:gd name="connsiteX33" fmla="*/ 35822 w 9085271"/>
                <a:gd name="connsiteY33" fmla="*/ 1662471 h 3891357"/>
                <a:gd name="connsiteX34" fmla="*/ 288235 w 9085271"/>
                <a:gd name="connsiteY34" fmla="*/ 1741053 h 3891357"/>
                <a:gd name="connsiteX0" fmla="*/ 288235 w 9085271"/>
                <a:gd name="connsiteY0" fmla="*/ 1741053 h 3891357"/>
                <a:gd name="connsiteX1" fmla="*/ 1357408 w 9085271"/>
                <a:gd name="connsiteY1" fmla="*/ 1963279 h 3891357"/>
                <a:gd name="connsiteX2" fmla="*/ 1561823 w 9085271"/>
                <a:gd name="connsiteY2" fmla="*/ 1987322 h 3891357"/>
                <a:gd name="connsiteX3" fmla="*/ 1809510 w 9085271"/>
                <a:gd name="connsiteY3" fmla="*/ 1959880 h 3891357"/>
                <a:gd name="connsiteX4" fmla="*/ 3469585 w 9085271"/>
                <a:gd name="connsiteY4" fmla="*/ 1941078 h 3891357"/>
                <a:gd name="connsiteX5" fmla="*/ 5917510 w 9085271"/>
                <a:gd name="connsiteY5" fmla="*/ 1750578 h 3891357"/>
                <a:gd name="connsiteX6" fmla="*/ 7660585 w 9085271"/>
                <a:gd name="connsiteY6" fmla="*/ 1207653 h 3891357"/>
                <a:gd name="connsiteX7" fmla="*/ 8470210 w 9085271"/>
                <a:gd name="connsiteY7" fmla="*/ 293253 h 3891357"/>
                <a:gd name="connsiteX8" fmla="*/ 8994085 w 9085271"/>
                <a:gd name="connsiteY8" fmla="*/ 17028 h 3891357"/>
                <a:gd name="connsiteX9" fmla="*/ 9079810 w 9085271"/>
                <a:gd name="connsiteY9" fmla="*/ 702828 h 3891357"/>
                <a:gd name="connsiteX10" fmla="*/ 9079810 w 9085271"/>
                <a:gd name="connsiteY10" fmla="*/ 2798328 h 3891357"/>
                <a:gd name="connsiteX11" fmla="*/ 9079810 w 9085271"/>
                <a:gd name="connsiteY11" fmla="*/ 3484128 h 3891357"/>
                <a:gd name="connsiteX12" fmla="*/ 9003610 w 9085271"/>
                <a:gd name="connsiteY12" fmla="*/ 3827028 h 3891357"/>
                <a:gd name="connsiteX13" fmla="*/ 8203510 w 9085271"/>
                <a:gd name="connsiteY13" fmla="*/ 3846078 h 3891357"/>
                <a:gd name="connsiteX14" fmla="*/ 7041460 w 9085271"/>
                <a:gd name="connsiteY14" fmla="*/ 3798453 h 3891357"/>
                <a:gd name="connsiteX15" fmla="*/ 7251010 w 9085271"/>
                <a:gd name="connsiteY15" fmla="*/ 2541153 h 3891357"/>
                <a:gd name="connsiteX16" fmla="*/ 7260535 w 9085271"/>
                <a:gd name="connsiteY16" fmla="*/ 2312553 h 3891357"/>
                <a:gd name="connsiteX17" fmla="*/ 6841435 w 9085271"/>
                <a:gd name="connsiteY17" fmla="*/ 2198253 h 3891357"/>
                <a:gd name="connsiteX18" fmla="*/ 5641285 w 9085271"/>
                <a:gd name="connsiteY18" fmla="*/ 2274453 h 3891357"/>
                <a:gd name="connsiteX19" fmla="*/ 4774510 w 9085271"/>
                <a:gd name="connsiteY19" fmla="*/ 2322078 h 3891357"/>
                <a:gd name="connsiteX20" fmla="*/ 4155385 w 9085271"/>
                <a:gd name="connsiteY20" fmla="*/ 2817378 h 3891357"/>
                <a:gd name="connsiteX21" fmla="*/ 3193360 w 9085271"/>
                <a:gd name="connsiteY21" fmla="*/ 3693678 h 3891357"/>
                <a:gd name="connsiteX22" fmla="*/ 3014766 w 9085271"/>
                <a:gd name="connsiteY22" fmla="*/ 3874655 h 3891357"/>
                <a:gd name="connsiteX23" fmla="*/ 2612335 w 9085271"/>
                <a:gd name="connsiteY23" fmla="*/ 3862746 h 3891357"/>
                <a:gd name="connsiteX24" fmla="*/ 2859986 w 9085271"/>
                <a:gd name="connsiteY24" fmla="*/ 3607953 h 3891357"/>
                <a:gd name="connsiteX25" fmla="*/ 3669610 w 9085271"/>
                <a:gd name="connsiteY25" fmla="*/ 2865003 h 3891357"/>
                <a:gd name="connsiteX26" fmla="*/ 4002985 w 9085271"/>
                <a:gd name="connsiteY26" fmla="*/ 2474478 h 3891357"/>
                <a:gd name="connsiteX27" fmla="*/ 2659960 w 9085271"/>
                <a:gd name="connsiteY27" fmla="*/ 2341128 h 3891357"/>
                <a:gd name="connsiteX28" fmla="*/ 907360 w 9085271"/>
                <a:gd name="connsiteY28" fmla="*/ 2226828 h 3891357"/>
                <a:gd name="connsiteX29" fmla="*/ 35823 w 9085271"/>
                <a:gd name="connsiteY29" fmla="*/ 2698315 h 3891357"/>
                <a:gd name="connsiteX30" fmla="*/ 31060 w 9085271"/>
                <a:gd name="connsiteY30" fmla="*/ 2464953 h 3891357"/>
                <a:gd name="connsiteX31" fmla="*/ 602560 w 9085271"/>
                <a:gd name="connsiteY31" fmla="*/ 2064903 h 3891357"/>
                <a:gd name="connsiteX32" fmla="*/ 7248 w 9085271"/>
                <a:gd name="connsiteY32" fmla="*/ 1879166 h 3891357"/>
                <a:gd name="connsiteX33" fmla="*/ 35822 w 9085271"/>
                <a:gd name="connsiteY33" fmla="*/ 1662471 h 3891357"/>
                <a:gd name="connsiteX34" fmla="*/ 288235 w 9085271"/>
                <a:gd name="connsiteY34" fmla="*/ 1741053 h 3891357"/>
                <a:gd name="connsiteX0" fmla="*/ 288235 w 9085271"/>
                <a:gd name="connsiteY0" fmla="*/ 1741053 h 3891357"/>
                <a:gd name="connsiteX1" fmla="*/ 1357408 w 9085271"/>
                <a:gd name="connsiteY1" fmla="*/ 1963279 h 3891357"/>
                <a:gd name="connsiteX2" fmla="*/ 1561823 w 9085271"/>
                <a:gd name="connsiteY2" fmla="*/ 1987322 h 3891357"/>
                <a:gd name="connsiteX3" fmla="*/ 1928484 w 9085271"/>
                <a:gd name="connsiteY3" fmla="*/ 1946283 h 3891357"/>
                <a:gd name="connsiteX4" fmla="*/ 3469585 w 9085271"/>
                <a:gd name="connsiteY4" fmla="*/ 1941078 h 3891357"/>
                <a:gd name="connsiteX5" fmla="*/ 5917510 w 9085271"/>
                <a:gd name="connsiteY5" fmla="*/ 1750578 h 3891357"/>
                <a:gd name="connsiteX6" fmla="*/ 7660585 w 9085271"/>
                <a:gd name="connsiteY6" fmla="*/ 1207653 h 3891357"/>
                <a:gd name="connsiteX7" fmla="*/ 8470210 w 9085271"/>
                <a:gd name="connsiteY7" fmla="*/ 293253 h 3891357"/>
                <a:gd name="connsiteX8" fmla="*/ 8994085 w 9085271"/>
                <a:gd name="connsiteY8" fmla="*/ 17028 h 3891357"/>
                <a:gd name="connsiteX9" fmla="*/ 9079810 w 9085271"/>
                <a:gd name="connsiteY9" fmla="*/ 702828 h 3891357"/>
                <a:gd name="connsiteX10" fmla="*/ 9079810 w 9085271"/>
                <a:gd name="connsiteY10" fmla="*/ 2798328 h 3891357"/>
                <a:gd name="connsiteX11" fmla="*/ 9079810 w 9085271"/>
                <a:gd name="connsiteY11" fmla="*/ 3484128 h 3891357"/>
                <a:gd name="connsiteX12" fmla="*/ 9003610 w 9085271"/>
                <a:gd name="connsiteY12" fmla="*/ 3827028 h 3891357"/>
                <a:gd name="connsiteX13" fmla="*/ 8203510 w 9085271"/>
                <a:gd name="connsiteY13" fmla="*/ 3846078 h 3891357"/>
                <a:gd name="connsiteX14" fmla="*/ 7041460 w 9085271"/>
                <a:gd name="connsiteY14" fmla="*/ 3798453 h 3891357"/>
                <a:gd name="connsiteX15" fmla="*/ 7251010 w 9085271"/>
                <a:gd name="connsiteY15" fmla="*/ 2541153 h 3891357"/>
                <a:gd name="connsiteX16" fmla="*/ 7260535 w 9085271"/>
                <a:gd name="connsiteY16" fmla="*/ 2312553 h 3891357"/>
                <a:gd name="connsiteX17" fmla="*/ 6841435 w 9085271"/>
                <a:gd name="connsiteY17" fmla="*/ 2198253 h 3891357"/>
                <a:gd name="connsiteX18" fmla="*/ 5641285 w 9085271"/>
                <a:gd name="connsiteY18" fmla="*/ 2274453 h 3891357"/>
                <a:gd name="connsiteX19" fmla="*/ 4774510 w 9085271"/>
                <a:gd name="connsiteY19" fmla="*/ 2322078 h 3891357"/>
                <a:gd name="connsiteX20" fmla="*/ 4155385 w 9085271"/>
                <a:gd name="connsiteY20" fmla="*/ 2817378 h 3891357"/>
                <a:gd name="connsiteX21" fmla="*/ 3193360 w 9085271"/>
                <a:gd name="connsiteY21" fmla="*/ 3693678 h 3891357"/>
                <a:gd name="connsiteX22" fmla="*/ 3014766 w 9085271"/>
                <a:gd name="connsiteY22" fmla="*/ 3874655 h 3891357"/>
                <a:gd name="connsiteX23" fmla="*/ 2612335 w 9085271"/>
                <a:gd name="connsiteY23" fmla="*/ 3862746 h 3891357"/>
                <a:gd name="connsiteX24" fmla="*/ 2859986 w 9085271"/>
                <a:gd name="connsiteY24" fmla="*/ 3607953 h 3891357"/>
                <a:gd name="connsiteX25" fmla="*/ 3669610 w 9085271"/>
                <a:gd name="connsiteY25" fmla="*/ 2865003 h 3891357"/>
                <a:gd name="connsiteX26" fmla="*/ 4002985 w 9085271"/>
                <a:gd name="connsiteY26" fmla="*/ 2474478 h 3891357"/>
                <a:gd name="connsiteX27" fmla="*/ 2659960 w 9085271"/>
                <a:gd name="connsiteY27" fmla="*/ 2341128 h 3891357"/>
                <a:gd name="connsiteX28" fmla="*/ 907360 w 9085271"/>
                <a:gd name="connsiteY28" fmla="*/ 2226828 h 3891357"/>
                <a:gd name="connsiteX29" fmla="*/ 35823 w 9085271"/>
                <a:gd name="connsiteY29" fmla="*/ 2698315 h 3891357"/>
                <a:gd name="connsiteX30" fmla="*/ 31060 w 9085271"/>
                <a:gd name="connsiteY30" fmla="*/ 2464953 h 3891357"/>
                <a:gd name="connsiteX31" fmla="*/ 602560 w 9085271"/>
                <a:gd name="connsiteY31" fmla="*/ 2064903 h 3891357"/>
                <a:gd name="connsiteX32" fmla="*/ 7248 w 9085271"/>
                <a:gd name="connsiteY32" fmla="*/ 1879166 h 3891357"/>
                <a:gd name="connsiteX33" fmla="*/ 35822 w 9085271"/>
                <a:gd name="connsiteY33" fmla="*/ 1662471 h 3891357"/>
                <a:gd name="connsiteX34" fmla="*/ 288235 w 9085271"/>
                <a:gd name="connsiteY34" fmla="*/ 1741053 h 3891357"/>
                <a:gd name="connsiteX0" fmla="*/ 288235 w 9085271"/>
                <a:gd name="connsiteY0" fmla="*/ 1741053 h 3891357"/>
                <a:gd name="connsiteX1" fmla="*/ 1357408 w 9085271"/>
                <a:gd name="connsiteY1" fmla="*/ 1963279 h 3891357"/>
                <a:gd name="connsiteX2" fmla="*/ 1602614 w 9085271"/>
                <a:gd name="connsiteY2" fmla="*/ 1977124 h 3891357"/>
                <a:gd name="connsiteX3" fmla="*/ 1928484 w 9085271"/>
                <a:gd name="connsiteY3" fmla="*/ 1946283 h 3891357"/>
                <a:gd name="connsiteX4" fmla="*/ 3469585 w 9085271"/>
                <a:gd name="connsiteY4" fmla="*/ 1941078 h 3891357"/>
                <a:gd name="connsiteX5" fmla="*/ 5917510 w 9085271"/>
                <a:gd name="connsiteY5" fmla="*/ 1750578 h 3891357"/>
                <a:gd name="connsiteX6" fmla="*/ 7660585 w 9085271"/>
                <a:gd name="connsiteY6" fmla="*/ 1207653 h 3891357"/>
                <a:gd name="connsiteX7" fmla="*/ 8470210 w 9085271"/>
                <a:gd name="connsiteY7" fmla="*/ 293253 h 3891357"/>
                <a:gd name="connsiteX8" fmla="*/ 8994085 w 9085271"/>
                <a:gd name="connsiteY8" fmla="*/ 17028 h 3891357"/>
                <a:gd name="connsiteX9" fmla="*/ 9079810 w 9085271"/>
                <a:gd name="connsiteY9" fmla="*/ 702828 h 3891357"/>
                <a:gd name="connsiteX10" fmla="*/ 9079810 w 9085271"/>
                <a:gd name="connsiteY10" fmla="*/ 2798328 h 3891357"/>
                <a:gd name="connsiteX11" fmla="*/ 9079810 w 9085271"/>
                <a:gd name="connsiteY11" fmla="*/ 3484128 h 3891357"/>
                <a:gd name="connsiteX12" fmla="*/ 9003610 w 9085271"/>
                <a:gd name="connsiteY12" fmla="*/ 3827028 h 3891357"/>
                <a:gd name="connsiteX13" fmla="*/ 8203510 w 9085271"/>
                <a:gd name="connsiteY13" fmla="*/ 3846078 h 3891357"/>
                <a:gd name="connsiteX14" fmla="*/ 7041460 w 9085271"/>
                <a:gd name="connsiteY14" fmla="*/ 3798453 h 3891357"/>
                <a:gd name="connsiteX15" fmla="*/ 7251010 w 9085271"/>
                <a:gd name="connsiteY15" fmla="*/ 2541153 h 3891357"/>
                <a:gd name="connsiteX16" fmla="*/ 7260535 w 9085271"/>
                <a:gd name="connsiteY16" fmla="*/ 2312553 h 3891357"/>
                <a:gd name="connsiteX17" fmla="*/ 6841435 w 9085271"/>
                <a:gd name="connsiteY17" fmla="*/ 2198253 h 3891357"/>
                <a:gd name="connsiteX18" fmla="*/ 5641285 w 9085271"/>
                <a:gd name="connsiteY18" fmla="*/ 2274453 h 3891357"/>
                <a:gd name="connsiteX19" fmla="*/ 4774510 w 9085271"/>
                <a:gd name="connsiteY19" fmla="*/ 2322078 h 3891357"/>
                <a:gd name="connsiteX20" fmla="*/ 4155385 w 9085271"/>
                <a:gd name="connsiteY20" fmla="*/ 2817378 h 3891357"/>
                <a:gd name="connsiteX21" fmla="*/ 3193360 w 9085271"/>
                <a:gd name="connsiteY21" fmla="*/ 3693678 h 3891357"/>
                <a:gd name="connsiteX22" fmla="*/ 3014766 w 9085271"/>
                <a:gd name="connsiteY22" fmla="*/ 3874655 h 3891357"/>
                <a:gd name="connsiteX23" fmla="*/ 2612335 w 9085271"/>
                <a:gd name="connsiteY23" fmla="*/ 3862746 h 3891357"/>
                <a:gd name="connsiteX24" fmla="*/ 2859986 w 9085271"/>
                <a:gd name="connsiteY24" fmla="*/ 3607953 h 3891357"/>
                <a:gd name="connsiteX25" fmla="*/ 3669610 w 9085271"/>
                <a:gd name="connsiteY25" fmla="*/ 2865003 h 3891357"/>
                <a:gd name="connsiteX26" fmla="*/ 4002985 w 9085271"/>
                <a:gd name="connsiteY26" fmla="*/ 2474478 h 3891357"/>
                <a:gd name="connsiteX27" fmla="*/ 2659960 w 9085271"/>
                <a:gd name="connsiteY27" fmla="*/ 2341128 h 3891357"/>
                <a:gd name="connsiteX28" fmla="*/ 907360 w 9085271"/>
                <a:gd name="connsiteY28" fmla="*/ 2226828 h 3891357"/>
                <a:gd name="connsiteX29" fmla="*/ 35823 w 9085271"/>
                <a:gd name="connsiteY29" fmla="*/ 2698315 h 3891357"/>
                <a:gd name="connsiteX30" fmla="*/ 31060 w 9085271"/>
                <a:gd name="connsiteY30" fmla="*/ 2464953 h 3891357"/>
                <a:gd name="connsiteX31" fmla="*/ 602560 w 9085271"/>
                <a:gd name="connsiteY31" fmla="*/ 2064903 h 3891357"/>
                <a:gd name="connsiteX32" fmla="*/ 7248 w 9085271"/>
                <a:gd name="connsiteY32" fmla="*/ 1879166 h 3891357"/>
                <a:gd name="connsiteX33" fmla="*/ 35822 w 9085271"/>
                <a:gd name="connsiteY33" fmla="*/ 1662471 h 3891357"/>
                <a:gd name="connsiteX34" fmla="*/ 288235 w 9085271"/>
                <a:gd name="connsiteY34" fmla="*/ 1741053 h 3891357"/>
                <a:gd name="connsiteX0" fmla="*/ 288235 w 9085271"/>
                <a:gd name="connsiteY0" fmla="*/ 1741053 h 3891357"/>
                <a:gd name="connsiteX1" fmla="*/ 1204442 w 9085271"/>
                <a:gd name="connsiteY1" fmla="*/ 1922488 h 3891357"/>
                <a:gd name="connsiteX2" fmla="*/ 1602614 w 9085271"/>
                <a:gd name="connsiteY2" fmla="*/ 1977124 h 3891357"/>
                <a:gd name="connsiteX3" fmla="*/ 1928484 w 9085271"/>
                <a:gd name="connsiteY3" fmla="*/ 1946283 h 3891357"/>
                <a:gd name="connsiteX4" fmla="*/ 3469585 w 9085271"/>
                <a:gd name="connsiteY4" fmla="*/ 1941078 h 3891357"/>
                <a:gd name="connsiteX5" fmla="*/ 5917510 w 9085271"/>
                <a:gd name="connsiteY5" fmla="*/ 1750578 h 3891357"/>
                <a:gd name="connsiteX6" fmla="*/ 7660585 w 9085271"/>
                <a:gd name="connsiteY6" fmla="*/ 1207653 h 3891357"/>
                <a:gd name="connsiteX7" fmla="*/ 8470210 w 9085271"/>
                <a:gd name="connsiteY7" fmla="*/ 293253 h 3891357"/>
                <a:gd name="connsiteX8" fmla="*/ 8994085 w 9085271"/>
                <a:gd name="connsiteY8" fmla="*/ 17028 h 3891357"/>
                <a:gd name="connsiteX9" fmla="*/ 9079810 w 9085271"/>
                <a:gd name="connsiteY9" fmla="*/ 702828 h 3891357"/>
                <a:gd name="connsiteX10" fmla="*/ 9079810 w 9085271"/>
                <a:gd name="connsiteY10" fmla="*/ 2798328 h 3891357"/>
                <a:gd name="connsiteX11" fmla="*/ 9079810 w 9085271"/>
                <a:gd name="connsiteY11" fmla="*/ 3484128 h 3891357"/>
                <a:gd name="connsiteX12" fmla="*/ 9003610 w 9085271"/>
                <a:gd name="connsiteY12" fmla="*/ 3827028 h 3891357"/>
                <a:gd name="connsiteX13" fmla="*/ 8203510 w 9085271"/>
                <a:gd name="connsiteY13" fmla="*/ 3846078 h 3891357"/>
                <a:gd name="connsiteX14" fmla="*/ 7041460 w 9085271"/>
                <a:gd name="connsiteY14" fmla="*/ 3798453 h 3891357"/>
                <a:gd name="connsiteX15" fmla="*/ 7251010 w 9085271"/>
                <a:gd name="connsiteY15" fmla="*/ 2541153 h 3891357"/>
                <a:gd name="connsiteX16" fmla="*/ 7260535 w 9085271"/>
                <a:gd name="connsiteY16" fmla="*/ 2312553 h 3891357"/>
                <a:gd name="connsiteX17" fmla="*/ 6841435 w 9085271"/>
                <a:gd name="connsiteY17" fmla="*/ 2198253 h 3891357"/>
                <a:gd name="connsiteX18" fmla="*/ 5641285 w 9085271"/>
                <a:gd name="connsiteY18" fmla="*/ 2274453 h 3891357"/>
                <a:gd name="connsiteX19" fmla="*/ 4774510 w 9085271"/>
                <a:gd name="connsiteY19" fmla="*/ 2322078 h 3891357"/>
                <a:gd name="connsiteX20" fmla="*/ 4155385 w 9085271"/>
                <a:gd name="connsiteY20" fmla="*/ 2817378 h 3891357"/>
                <a:gd name="connsiteX21" fmla="*/ 3193360 w 9085271"/>
                <a:gd name="connsiteY21" fmla="*/ 3693678 h 3891357"/>
                <a:gd name="connsiteX22" fmla="*/ 3014766 w 9085271"/>
                <a:gd name="connsiteY22" fmla="*/ 3874655 h 3891357"/>
                <a:gd name="connsiteX23" fmla="*/ 2612335 w 9085271"/>
                <a:gd name="connsiteY23" fmla="*/ 3862746 h 3891357"/>
                <a:gd name="connsiteX24" fmla="*/ 2859986 w 9085271"/>
                <a:gd name="connsiteY24" fmla="*/ 3607953 h 3891357"/>
                <a:gd name="connsiteX25" fmla="*/ 3669610 w 9085271"/>
                <a:gd name="connsiteY25" fmla="*/ 2865003 h 3891357"/>
                <a:gd name="connsiteX26" fmla="*/ 4002985 w 9085271"/>
                <a:gd name="connsiteY26" fmla="*/ 2474478 h 3891357"/>
                <a:gd name="connsiteX27" fmla="*/ 2659960 w 9085271"/>
                <a:gd name="connsiteY27" fmla="*/ 2341128 h 3891357"/>
                <a:gd name="connsiteX28" fmla="*/ 907360 w 9085271"/>
                <a:gd name="connsiteY28" fmla="*/ 2226828 h 3891357"/>
                <a:gd name="connsiteX29" fmla="*/ 35823 w 9085271"/>
                <a:gd name="connsiteY29" fmla="*/ 2698315 h 3891357"/>
                <a:gd name="connsiteX30" fmla="*/ 31060 w 9085271"/>
                <a:gd name="connsiteY30" fmla="*/ 2464953 h 3891357"/>
                <a:gd name="connsiteX31" fmla="*/ 602560 w 9085271"/>
                <a:gd name="connsiteY31" fmla="*/ 2064903 h 3891357"/>
                <a:gd name="connsiteX32" fmla="*/ 7248 w 9085271"/>
                <a:gd name="connsiteY32" fmla="*/ 1879166 h 3891357"/>
                <a:gd name="connsiteX33" fmla="*/ 35822 w 9085271"/>
                <a:gd name="connsiteY33" fmla="*/ 1662471 h 3891357"/>
                <a:gd name="connsiteX34" fmla="*/ 288235 w 9085271"/>
                <a:gd name="connsiteY34" fmla="*/ 1741053 h 3891357"/>
                <a:gd name="connsiteX0" fmla="*/ 288235 w 9085271"/>
                <a:gd name="connsiteY0" fmla="*/ 1741053 h 3891357"/>
                <a:gd name="connsiteX1" fmla="*/ 1204442 w 9085271"/>
                <a:gd name="connsiteY1" fmla="*/ 1922488 h 3891357"/>
                <a:gd name="connsiteX2" fmla="*/ 1377804 w 9085271"/>
                <a:gd name="connsiteY2" fmla="*/ 1966679 h 3891357"/>
                <a:gd name="connsiteX3" fmla="*/ 1602614 w 9085271"/>
                <a:gd name="connsiteY3" fmla="*/ 1977124 h 3891357"/>
                <a:gd name="connsiteX4" fmla="*/ 1928484 w 9085271"/>
                <a:gd name="connsiteY4" fmla="*/ 1946283 h 3891357"/>
                <a:gd name="connsiteX5" fmla="*/ 3469585 w 9085271"/>
                <a:gd name="connsiteY5" fmla="*/ 1941078 h 3891357"/>
                <a:gd name="connsiteX6" fmla="*/ 5917510 w 9085271"/>
                <a:gd name="connsiteY6" fmla="*/ 1750578 h 3891357"/>
                <a:gd name="connsiteX7" fmla="*/ 7660585 w 9085271"/>
                <a:gd name="connsiteY7" fmla="*/ 1207653 h 3891357"/>
                <a:gd name="connsiteX8" fmla="*/ 8470210 w 9085271"/>
                <a:gd name="connsiteY8" fmla="*/ 293253 h 3891357"/>
                <a:gd name="connsiteX9" fmla="*/ 8994085 w 9085271"/>
                <a:gd name="connsiteY9" fmla="*/ 17028 h 3891357"/>
                <a:gd name="connsiteX10" fmla="*/ 9079810 w 9085271"/>
                <a:gd name="connsiteY10" fmla="*/ 702828 h 3891357"/>
                <a:gd name="connsiteX11" fmla="*/ 9079810 w 9085271"/>
                <a:gd name="connsiteY11" fmla="*/ 2798328 h 3891357"/>
                <a:gd name="connsiteX12" fmla="*/ 9079810 w 9085271"/>
                <a:gd name="connsiteY12" fmla="*/ 3484128 h 3891357"/>
                <a:gd name="connsiteX13" fmla="*/ 9003610 w 9085271"/>
                <a:gd name="connsiteY13" fmla="*/ 3827028 h 3891357"/>
                <a:gd name="connsiteX14" fmla="*/ 8203510 w 9085271"/>
                <a:gd name="connsiteY14" fmla="*/ 3846078 h 3891357"/>
                <a:gd name="connsiteX15" fmla="*/ 7041460 w 9085271"/>
                <a:gd name="connsiteY15" fmla="*/ 3798453 h 3891357"/>
                <a:gd name="connsiteX16" fmla="*/ 7251010 w 9085271"/>
                <a:gd name="connsiteY16" fmla="*/ 2541153 h 3891357"/>
                <a:gd name="connsiteX17" fmla="*/ 7260535 w 9085271"/>
                <a:gd name="connsiteY17" fmla="*/ 2312553 h 3891357"/>
                <a:gd name="connsiteX18" fmla="*/ 6841435 w 9085271"/>
                <a:gd name="connsiteY18" fmla="*/ 2198253 h 3891357"/>
                <a:gd name="connsiteX19" fmla="*/ 5641285 w 9085271"/>
                <a:gd name="connsiteY19" fmla="*/ 2274453 h 3891357"/>
                <a:gd name="connsiteX20" fmla="*/ 4774510 w 9085271"/>
                <a:gd name="connsiteY20" fmla="*/ 2322078 h 3891357"/>
                <a:gd name="connsiteX21" fmla="*/ 4155385 w 9085271"/>
                <a:gd name="connsiteY21" fmla="*/ 2817378 h 3891357"/>
                <a:gd name="connsiteX22" fmla="*/ 3193360 w 9085271"/>
                <a:gd name="connsiteY22" fmla="*/ 3693678 h 3891357"/>
                <a:gd name="connsiteX23" fmla="*/ 3014766 w 9085271"/>
                <a:gd name="connsiteY23" fmla="*/ 3874655 h 3891357"/>
                <a:gd name="connsiteX24" fmla="*/ 2612335 w 9085271"/>
                <a:gd name="connsiteY24" fmla="*/ 3862746 h 3891357"/>
                <a:gd name="connsiteX25" fmla="*/ 2859986 w 9085271"/>
                <a:gd name="connsiteY25" fmla="*/ 3607953 h 3891357"/>
                <a:gd name="connsiteX26" fmla="*/ 3669610 w 9085271"/>
                <a:gd name="connsiteY26" fmla="*/ 2865003 h 3891357"/>
                <a:gd name="connsiteX27" fmla="*/ 4002985 w 9085271"/>
                <a:gd name="connsiteY27" fmla="*/ 2474478 h 3891357"/>
                <a:gd name="connsiteX28" fmla="*/ 2659960 w 9085271"/>
                <a:gd name="connsiteY28" fmla="*/ 2341128 h 3891357"/>
                <a:gd name="connsiteX29" fmla="*/ 907360 w 9085271"/>
                <a:gd name="connsiteY29" fmla="*/ 2226828 h 3891357"/>
                <a:gd name="connsiteX30" fmla="*/ 35823 w 9085271"/>
                <a:gd name="connsiteY30" fmla="*/ 2698315 h 3891357"/>
                <a:gd name="connsiteX31" fmla="*/ 31060 w 9085271"/>
                <a:gd name="connsiteY31" fmla="*/ 2464953 h 3891357"/>
                <a:gd name="connsiteX32" fmla="*/ 602560 w 9085271"/>
                <a:gd name="connsiteY32" fmla="*/ 2064903 h 3891357"/>
                <a:gd name="connsiteX33" fmla="*/ 7248 w 9085271"/>
                <a:gd name="connsiteY33" fmla="*/ 1879166 h 3891357"/>
                <a:gd name="connsiteX34" fmla="*/ 35822 w 9085271"/>
                <a:gd name="connsiteY34" fmla="*/ 1662471 h 3891357"/>
                <a:gd name="connsiteX35" fmla="*/ 288235 w 9085271"/>
                <a:gd name="connsiteY35" fmla="*/ 1741053 h 3891357"/>
                <a:gd name="connsiteX0" fmla="*/ 288235 w 9085271"/>
                <a:gd name="connsiteY0" fmla="*/ 1741053 h 3891357"/>
                <a:gd name="connsiteX1" fmla="*/ 1143256 w 9085271"/>
                <a:gd name="connsiteY1" fmla="*/ 1898693 h 3891357"/>
                <a:gd name="connsiteX2" fmla="*/ 1377804 w 9085271"/>
                <a:gd name="connsiteY2" fmla="*/ 1966679 h 3891357"/>
                <a:gd name="connsiteX3" fmla="*/ 1602614 w 9085271"/>
                <a:gd name="connsiteY3" fmla="*/ 1977124 h 3891357"/>
                <a:gd name="connsiteX4" fmla="*/ 1928484 w 9085271"/>
                <a:gd name="connsiteY4" fmla="*/ 1946283 h 3891357"/>
                <a:gd name="connsiteX5" fmla="*/ 3469585 w 9085271"/>
                <a:gd name="connsiteY5" fmla="*/ 1941078 h 3891357"/>
                <a:gd name="connsiteX6" fmla="*/ 5917510 w 9085271"/>
                <a:gd name="connsiteY6" fmla="*/ 1750578 h 3891357"/>
                <a:gd name="connsiteX7" fmla="*/ 7660585 w 9085271"/>
                <a:gd name="connsiteY7" fmla="*/ 1207653 h 3891357"/>
                <a:gd name="connsiteX8" fmla="*/ 8470210 w 9085271"/>
                <a:gd name="connsiteY8" fmla="*/ 293253 h 3891357"/>
                <a:gd name="connsiteX9" fmla="*/ 8994085 w 9085271"/>
                <a:gd name="connsiteY9" fmla="*/ 17028 h 3891357"/>
                <a:gd name="connsiteX10" fmla="*/ 9079810 w 9085271"/>
                <a:gd name="connsiteY10" fmla="*/ 702828 h 3891357"/>
                <a:gd name="connsiteX11" fmla="*/ 9079810 w 9085271"/>
                <a:gd name="connsiteY11" fmla="*/ 2798328 h 3891357"/>
                <a:gd name="connsiteX12" fmla="*/ 9079810 w 9085271"/>
                <a:gd name="connsiteY12" fmla="*/ 3484128 h 3891357"/>
                <a:gd name="connsiteX13" fmla="*/ 9003610 w 9085271"/>
                <a:gd name="connsiteY13" fmla="*/ 3827028 h 3891357"/>
                <a:gd name="connsiteX14" fmla="*/ 8203510 w 9085271"/>
                <a:gd name="connsiteY14" fmla="*/ 3846078 h 3891357"/>
                <a:gd name="connsiteX15" fmla="*/ 7041460 w 9085271"/>
                <a:gd name="connsiteY15" fmla="*/ 3798453 h 3891357"/>
                <a:gd name="connsiteX16" fmla="*/ 7251010 w 9085271"/>
                <a:gd name="connsiteY16" fmla="*/ 2541153 h 3891357"/>
                <a:gd name="connsiteX17" fmla="*/ 7260535 w 9085271"/>
                <a:gd name="connsiteY17" fmla="*/ 2312553 h 3891357"/>
                <a:gd name="connsiteX18" fmla="*/ 6841435 w 9085271"/>
                <a:gd name="connsiteY18" fmla="*/ 2198253 h 3891357"/>
                <a:gd name="connsiteX19" fmla="*/ 5641285 w 9085271"/>
                <a:gd name="connsiteY19" fmla="*/ 2274453 h 3891357"/>
                <a:gd name="connsiteX20" fmla="*/ 4774510 w 9085271"/>
                <a:gd name="connsiteY20" fmla="*/ 2322078 h 3891357"/>
                <a:gd name="connsiteX21" fmla="*/ 4155385 w 9085271"/>
                <a:gd name="connsiteY21" fmla="*/ 2817378 h 3891357"/>
                <a:gd name="connsiteX22" fmla="*/ 3193360 w 9085271"/>
                <a:gd name="connsiteY22" fmla="*/ 3693678 h 3891357"/>
                <a:gd name="connsiteX23" fmla="*/ 3014766 w 9085271"/>
                <a:gd name="connsiteY23" fmla="*/ 3874655 h 3891357"/>
                <a:gd name="connsiteX24" fmla="*/ 2612335 w 9085271"/>
                <a:gd name="connsiteY24" fmla="*/ 3862746 h 3891357"/>
                <a:gd name="connsiteX25" fmla="*/ 2859986 w 9085271"/>
                <a:gd name="connsiteY25" fmla="*/ 3607953 h 3891357"/>
                <a:gd name="connsiteX26" fmla="*/ 3669610 w 9085271"/>
                <a:gd name="connsiteY26" fmla="*/ 2865003 h 3891357"/>
                <a:gd name="connsiteX27" fmla="*/ 4002985 w 9085271"/>
                <a:gd name="connsiteY27" fmla="*/ 2474478 h 3891357"/>
                <a:gd name="connsiteX28" fmla="*/ 2659960 w 9085271"/>
                <a:gd name="connsiteY28" fmla="*/ 2341128 h 3891357"/>
                <a:gd name="connsiteX29" fmla="*/ 907360 w 9085271"/>
                <a:gd name="connsiteY29" fmla="*/ 2226828 h 3891357"/>
                <a:gd name="connsiteX30" fmla="*/ 35823 w 9085271"/>
                <a:gd name="connsiteY30" fmla="*/ 2698315 h 3891357"/>
                <a:gd name="connsiteX31" fmla="*/ 31060 w 9085271"/>
                <a:gd name="connsiteY31" fmla="*/ 2464953 h 3891357"/>
                <a:gd name="connsiteX32" fmla="*/ 602560 w 9085271"/>
                <a:gd name="connsiteY32" fmla="*/ 2064903 h 3891357"/>
                <a:gd name="connsiteX33" fmla="*/ 7248 w 9085271"/>
                <a:gd name="connsiteY33" fmla="*/ 1879166 h 3891357"/>
                <a:gd name="connsiteX34" fmla="*/ 35822 w 9085271"/>
                <a:gd name="connsiteY34" fmla="*/ 1662471 h 3891357"/>
                <a:gd name="connsiteX35" fmla="*/ 288235 w 9085271"/>
                <a:gd name="connsiteY35" fmla="*/ 1741053 h 3891357"/>
                <a:gd name="connsiteX0" fmla="*/ 288235 w 9085271"/>
                <a:gd name="connsiteY0" fmla="*/ 1741053 h 3891357"/>
                <a:gd name="connsiteX1" fmla="*/ 1116062 w 9085271"/>
                <a:gd name="connsiteY1" fmla="*/ 1902092 h 3891357"/>
                <a:gd name="connsiteX2" fmla="*/ 1377804 w 9085271"/>
                <a:gd name="connsiteY2" fmla="*/ 1966679 h 3891357"/>
                <a:gd name="connsiteX3" fmla="*/ 1602614 w 9085271"/>
                <a:gd name="connsiteY3" fmla="*/ 1977124 h 3891357"/>
                <a:gd name="connsiteX4" fmla="*/ 1928484 w 9085271"/>
                <a:gd name="connsiteY4" fmla="*/ 1946283 h 3891357"/>
                <a:gd name="connsiteX5" fmla="*/ 3469585 w 9085271"/>
                <a:gd name="connsiteY5" fmla="*/ 1941078 h 3891357"/>
                <a:gd name="connsiteX6" fmla="*/ 5917510 w 9085271"/>
                <a:gd name="connsiteY6" fmla="*/ 1750578 h 3891357"/>
                <a:gd name="connsiteX7" fmla="*/ 7660585 w 9085271"/>
                <a:gd name="connsiteY7" fmla="*/ 1207653 h 3891357"/>
                <a:gd name="connsiteX8" fmla="*/ 8470210 w 9085271"/>
                <a:gd name="connsiteY8" fmla="*/ 293253 h 3891357"/>
                <a:gd name="connsiteX9" fmla="*/ 8994085 w 9085271"/>
                <a:gd name="connsiteY9" fmla="*/ 17028 h 3891357"/>
                <a:gd name="connsiteX10" fmla="*/ 9079810 w 9085271"/>
                <a:gd name="connsiteY10" fmla="*/ 702828 h 3891357"/>
                <a:gd name="connsiteX11" fmla="*/ 9079810 w 9085271"/>
                <a:gd name="connsiteY11" fmla="*/ 2798328 h 3891357"/>
                <a:gd name="connsiteX12" fmla="*/ 9079810 w 9085271"/>
                <a:gd name="connsiteY12" fmla="*/ 3484128 h 3891357"/>
                <a:gd name="connsiteX13" fmla="*/ 9003610 w 9085271"/>
                <a:gd name="connsiteY13" fmla="*/ 3827028 h 3891357"/>
                <a:gd name="connsiteX14" fmla="*/ 8203510 w 9085271"/>
                <a:gd name="connsiteY14" fmla="*/ 3846078 h 3891357"/>
                <a:gd name="connsiteX15" fmla="*/ 7041460 w 9085271"/>
                <a:gd name="connsiteY15" fmla="*/ 3798453 h 3891357"/>
                <a:gd name="connsiteX16" fmla="*/ 7251010 w 9085271"/>
                <a:gd name="connsiteY16" fmla="*/ 2541153 h 3891357"/>
                <a:gd name="connsiteX17" fmla="*/ 7260535 w 9085271"/>
                <a:gd name="connsiteY17" fmla="*/ 2312553 h 3891357"/>
                <a:gd name="connsiteX18" fmla="*/ 6841435 w 9085271"/>
                <a:gd name="connsiteY18" fmla="*/ 2198253 h 3891357"/>
                <a:gd name="connsiteX19" fmla="*/ 5641285 w 9085271"/>
                <a:gd name="connsiteY19" fmla="*/ 2274453 h 3891357"/>
                <a:gd name="connsiteX20" fmla="*/ 4774510 w 9085271"/>
                <a:gd name="connsiteY20" fmla="*/ 2322078 h 3891357"/>
                <a:gd name="connsiteX21" fmla="*/ 4155385 w 9085271"/>
                <a:gd name="connsiteY21" fmla="*/ 2817378 h 3891357"/>
                <a:gd name="connsiteX22" fmla="*/ 3193360 w 9085271"/>
                <a:gd name="connsiteY22" fmla="*/ 3693678 h 3891357"/>
                <a:gd name="connsiteX23" fmla="*/ 3014766 w 9085271"/>
                <a:gd name="connsiteY23" fmla="*/ 3874655 h 3891357"/>
                <a:gd name="connsiteX24" fmla="*/ 2612335 w 9085271"/>
                <a:gd name="connsiteY24" fmla="*/ 3862746 h 3891357"/>
                <a:gd name="connsiteX25" fmla="*/ 2859986 w 9085271"/>
                <a:gd name="connsiteY25" fmla="*/ 3607953 h 3891357"/>
                <a:gd name="connsiteX26" fmla="*/ 3669610 w 9085271"/>
                <a:gd name="connsiteY26" fmla="*/ 2865003 h 3891357"/>
                <a:gd name="connsiteX27" fmla="*/ 4002985 w 9085271"/>
                <a:gd name="connsiteY27" fmla="*/ 2474478 h 3891357"/>
                <a:gd name="connsiteX28" fmla="*/ 2659960 w 9085271"/>
                <a:gd name="connsiteY28" fmla="*/ 2341128 h 3891357"/>
                <a:gd name="connsiteX29" fmla="*/ 907360 w 9085271"/>
                <a:gd name="connsiteY29" fmla="*/ 2226828 h 3891357"/>
                <a:gd name="connsiteX30" fmla="*/ 35823 w 9085271"/>
                <a:gd name="connsiteY30" fmla="*/ 2698315 h 3891357"/>
                <a:gd name="connsiteX31" fmla="*/ 31060 w 9085271"/>
                <a:gd name="connsiteY31" fmla="*/ 2464953 h 3891357"/>
                <a:gd name="connsiteX32" fmla="*/ 602560 w 9085271"/>
                <a:gd name="connsiteY32" fmla="*/ 2064903 h 3891357"/>
                <a:gd name="connsiteX33" fmla="*/ 7248 w 9085271"/>
                <a:gd name="connsiteY33" fmla="*/ 1879166 h 3891357"/>
                <a:gd name="connsiteX34" fmla="*/ 35822 w 9085271"/>
                <a:gd name="connsiteY34" fmla="*/ 1662471 h 3891357"/>
                <a:gd name="connsiteX35" fmla="*/ 288235 w 9085271"/>
                <a:gd name="connsiteY35" fmla="*/ 1741053 h 3891357"/>
                <a:gd name="connsiteX0" fmla="*/ 288235 w 9085271"/>
                <a:gd name="connsiteY0" fmla="*/ 1741053 h 3891357"/>
                <a:gd name="connsiteX1" fmla="*/ 1116062 w 9085271"/>
                <a:gd name="connsiteY1" fmla="*/ 1902092 h 3891357"/>
                <a:gd name="connsiteX2" fmla="*/ 1377804 w 9085271"/>
                <a:gd name="connsiteY2" fmla="*/ 1966679 h 3891357"/>
                <a:gd name="connsiteX3" fmla="*/ 1602614 w 9085271"/>
                <a:gd name="connsiteY3" fmla="*/ 1977124 h 3891357"/>
                <a:gd name="connsiteX4" fmla="*/ 1928484 w 9085271"/>
                <a:gd name="connsiteY4" fmla="*/ 1946283 h 3891357"/>
                <a:gd name="connsiteX5" fmla="*/ 3469585 w 9085271"/>
                <a:gd name="connsiteY5" fmla="*/ 1941078 h 3891357"/>
                <a:gd name="connsiteX6" fmla="*/ 5917510 w 9085271"/>
                <a:gd name="connsiteY6" fmla="*/ 1750578 h 3891357"/>
                <a:gd name="connsiteX7" fmla="*/ 7660585 w 9085271"/>
                <a:gd name="connsiteY7" fmla="*/ 1207653 h 3891357"/>
                <a:gd name="connsiteX8" fmla="*/ 8470210 w 9085271"/>
                <a:gd name="connsiteY8" fmla="*/ 293253 h 3891357"/>
                <a:gd name="connsiteX9" fmla="*/ 8994085 w 9085271"/>
                <a:gd name="connsiteY9" fmla="*/ 17028 h 3891357"/>
                <a:gd name="connsiteX10" fmla="*/ 9079810 w 9085271"/>
                <a:gd name="connsiteY10" fmla="*/ 702828 h 3891357"/>
                <a:gd name="connsiteX11" fmla="*/ 9079810 w 9085271"/>
                <a:gd name="connsiteY11" fmla="*/ 2798328 h 3891357"/>
                <a:gd name="connsiteX12" fmla="*/ 9079810 w 9085271"/>
                <a:gd name="connsiteY12" fmla="*/ 3484128 h 3891357"/>
                <a:gd name="connsiteX13" fmla="*/ 9003610 w 9085271"/>
                <a:gd name="connsiteY13" fmla="*/ 3827028 h 3891357"/>
                <a:gd name="connsiteX14" fmla="*/ 8203510 w 9085271"/>
                <a:gd name="connsiteY14" fmla="*/ 3846078 h 3891357"/>
                <a:gd name="connsiteX15" fmla="*/ 7041460 w 9085271"/>
                <a:gd name="connsiteY15" fmla="*/ 3798453 h 3891357"/>
                <a:gd name="connsiteX16" fmla="*/ 7251010 w 9085271"/>
                <a:gd name="connsiteY16" fmla="*/ 2541153 h 3891357"/>
                <a:gd name="connsiteX17" fmla="*/ 7260535 w 9085271"/>
                <a:gd name="connsiteY17" fmla="*/ 2312553 h 3891357"/>
                <a:gd name="connsiteX18" fmla="*/ 6841435 w 9085271"/>
                <a:gd name="connsiteY18" fmla="*/ 2198253 h 3891357"/>
                <a:gd name="connsiteX19" fmla="*/ 5641285 w 9085271"/>
                <a:gd name="connsiteY19" fmla="*/ 2274453 h 3891357"/>
                <a:gd name="connsiteX20" fmla="*/ 4774510 w 9085271"/>
                <a:gd name="connsiteY20" fmla="*/ 2322078 h 3891357"/>
                <a:gd name="connsiteX21" fmla="*/ 4155385 w 9085271"/>
                <a:gd name="connsiteY21" fmla="*/ 2817378 h 3891357"/>
                <a:gd name="connsiteX22" fmla="*/ 3193360 w 9085271"/>
                <a:gd name="connsiteY22" fmla="*/ 3693678 h 3891357"/>
                <a:gd name="connsiteX23" fmla="*/ 3014766 w 9085271"/>
                <a:gd name="connsiteY23" fmla="*/ 3874655 h 3891357"/>
                <a:gd name="connsiteX24" fmla="*/ 2612335 w 9085271"/>
                <a:gd name="connsiteY24" fmla="*/ 3862746 h 3891357"/>
                <a:gd name="connsiteX25" fmla="*/ 2859986 w 9085271"/>
                <a:gd name="connsiteY25" fmla="*/ 3607953 h 3891357"/>
                <a:gd name="connsiteX26" fmla="*/ 3669610 w 9085271"/>
                <a:gd name="connsiteY26" fmla="*/ 2865003 h 3891357"/>
                <a:gd name="connsiteX27" fmla="*/ 4002985 w 9085271"/>
                <a:gd name="connsiteY27" fmla="*/ 2474478 h 3891357"/>
                <a:gd name="connsiteX28" fmla="*/ 2659960 w 9085271"/>
                <a:gd name="connsiteY28" fmla="*/ 2341128 h 3891357"/>
                <a:gd name="connsiteX29" fmla="*/ 907360 w 9085271"/>
                <a:gd name="connsiteY29" fmla="*/ 2226828 h 3891357"/>
                <a:gd name="connsiteX30" fmla="*/ 35823 w 9085271"/>
                <a:gd name="connsiteY30" fmla="*/ 2698315 h 3891357"/>
                <a:gd name="connsiteX31" fmla="*/ 31060 w 9085271"/>
                <a:gd name="connsiteY31" fmla="*/ 2464953 h 3891357"/>
                <a:gd name="connsiteX32" fmla="*/ 602560 w 9085271"/>
                <a:gd name="connsiteY32" fmla="*/ 2064903 h 3891357"/>
                <a:gd name="connsiteX33" fmla="*/ 7248 w 9085271"/>
                <a:gd name="connsiteY33" fmla="*/ 1879166 h 3891357"/>
                <a:gd name="connsiteX34" fmla="*/ 35822 w 9085271"/>
                <a:gd name="connsiteY34" fmla="*/ 1662471 h 3891357"/>
                <a:gd name="connsiteX35" fmla="*/ 288235 w 9085271"/>
                <a:gd name="connsiteY35" fmla="*/ 1741053 h 3891357"/>
                <a:gd name="connsiteX0" fmla="*/ 288235 w 9085271"/>
                <a:gd name="connsiteY0" fmla="*/ 1741053 h 3891357"/>
                <a:gd name="connsiteX1" fmla="*/ 1116062 w 9085271"/>
                <a:gd name="connsiteY1" fmla="*/ 1902092 h 3891357"/>
                <a:gd name="connsiteX2" fmla="*/ 1377804 w 9085271"/>
                <a:gd name="connsiteY2" fmla="*/ 1966679 h 3891357"/>
                <a:gd name="connsiteX3" fmla="*/ 1626408 w 9085271"/>
                <a:gd name="connsiteY3" fmla="*/ 2000919 h 3891357"/>
                <a:gd name="connsiteX4" fmla="*/ 1928484 w 9085271"/>
                <a:gd name="connsiteY4" fmla="*/ 1946283 h 3891357"/>
                <a:gd name="connsiteX5" fmla="*/ 3469585 w 9085271"/>
                <a:gd name="connsiteY5" fmla="*/ 1941078 h 3891357"/>
                <a:gd name="connsiteX6" fmla="*/ 5917510 w 9085271"/>
                <a:gd name="connsiteY6" fmla="*/ 1750578 h 3891357"/>
                <a:gd name="connsiteX7" fmla="*/ 7660585 w 9085271"/>
                <a:gd name="connsiteY7" fmla="*/ 1207653 h 3891357"/>
                <a:gd name="connsiteX8" fmla="*/ 8470210 w 9085271"/>
                <a:gd name="connsiteY8" fmla="*/ 293253 h 3891357"/>
                <a:gd name="connsiteX9" fmla="*/ 8994085 w 9085271"/>
                <a:gd name="connsiteY9" fmla="*/ 17028 h 3891357"/>
                <a:gd name="connsiteX10" fmla="*/ 9079810 w 9085271"/>
                <a:gd name="connsiteY10" fmla="*/ 702828 h 3891357"/>
                <a:gd name="connsiteX11" fmla="*/ 9079810 w 9085271"/>
                <a:gd name="connsiteY11" fmla="*/ 2798328 h 3891357"/>
                <a:gd name="connsiteX12" fmla="*/ 9079810 w 9085271"/>
                <a:gd name="connsiteY12" fmla="*/ 3484128 h 3891357"/>
                <a:gd name="connsiteX13" fmla="*/ 9003610 w 9085271"/>
                <a:gd name="connsiteY13" fmla="*/ 3827028 h 3891357"/>
                <a:gd name="connsiteX14" fmla="*/ 8203510 w 9085271"/>
                <a:gd name="connsiteY14" fmla="*/ 3846078 h 3891357"/>
                <a:gd name="connsiteX15" fmla="*/ 7041460 w 9085271"/>
                <a:gd name="connsiteY15" fmla="*/ 3798453 h 3891357"/>
                <a:gd name="connsiteX16" fmla="*/ 7251010 w 9085271"/>
                <a:gd name="connsiteY16" fmla="*/ 2541153 h 3891357"/>
                <a:gd name="connsiteX17" fmla="*/ 7260535 w 9085271"/>
                <a:gd name="connsiteY17" fmla="*/ 2312553 h 3891357"/>
                <a:gd name="connsiteX18" fmla="*/ 6841435 w 9085271"/>
                <a:gd name="connsiteY18" fmla="*/ 2198253 h 3891357"/>
                <a:gd name="connsiteX19" fmla="*/ 5641285 w 9085271"/>
                <a:gd name="connsiteY19" fmla="*/ 2274453 h 3891357"/>
                <a:gd name="connsiteX20" fmla="*/ 4774510 w 9085271"/>
                <a:gd name="connsiteY20" fmla="*/ 2322078 h 3891357"/>
                <a:gd name="connsiteX21" fmla="*/ 4155385 w 9085271"/>
                <a:gd name="connsiteY21" fmla="*/ 2817378 h 3891357"/>
                <a:gd name="connsiteX22" fmla="*/ 3193360 w 9085271"/>
                <a:gd name="connsiteY22" fmla="*/ 3693678 h 3891357"/>
                <a:gd name="connsiteX23" fmla="*/ 3014766 w 9085271"/>
                <a:gd name="connsiteY23" fmla="*/ 3874655 h 3891357"/>
                <a:gd name="connsiteX24" fmla="*/ 2612335 w 9085271"/>
                <a:gd name="connsiteY24" fmla="*/ 3862746 h 3891357"/>
                <a:gd name="connsiteX25" fmla="*/ 2859986 w 9085271"/>
                <a:gd name="connsiteY25" fmla="*/ 3607953 h 3891357"/>
                <a:gd name="connsiteX26" fmla="*/ 3669610 w 9085271"/>
                <a:gd name="connsiteY26" fmla="*/ 2865003 h 3891357"/>
                <a:gd name="connsiteX27" fmla="*/ 4002985 w 9085271"/>
                <a:gd name="connsiteY27" fmla="*/ 2474478 h 3891357"/>
                <a:gd name="connsiteX28" fmla="*/ 2659960 w 9085271"/>
                <a:gd name="connsiteY28" fmla="*/ 2341128 h 3891357"/>
                <a:gd name="connsiteX29" fmla="*/ 907360 w 9085271"/>
                <a:gd name="connsiteY29" fmla="*/ 2226828 h 3891357"/>
                <a:gd name="connsiteX30" fmla="*/ 35823 w 9085271"/>
                <a:gd name="connsiteY30" fmla="*/ 2698315 h 3891357"/>
                <a:gd name="connsiteX31" fmla="*/ 31060 w 9085271"/>
                <a:gd name="connsiteY31" fmla="*/ 2464953 h 3891357"/>
                <a:gd name="connsiteX32" fmla="*/ 602560 w 9085271"/>
                <a:gd name="connsiteY32" fmla="*/ 2064903 h 3891357"/>
                <a:gd name="connsiteX33" fmla="*/ 7248 w 9085271"/>
                <a:gd name="connsiteY33" fmla="*/ 1879166 h 3891357"/>
                <a:gd name="connsiteX34" fmla="*/ 35822 w 9085271"/>
                <a:gd name="connsiteY34" fmla="*/ 1662471 h 3891357"/>
                <a:gd name="connsiteX35" fmla="*/ 288235 w 9085271"/>
                <a:gd name="connsiteY35" fmla="*/ 1741053 h 3891357"/>
                <a:gd name="connsiteX0" fmla="*/ 288235 w 9085271"/>
                <a:gd name="connsiteY0" fmla="*/ 1741053 h 3891357"/>
                <a:gd name="connsiteX1" fmla="*/ 1116062 w 9085271"/>
                <a:gd name="connsiteY1" fmla="*/ 1902092 h 3891357"/>
                <a:gd name="connsiteX2" fmla="*/ 1377804 w 9085271"/>
                <a:gd name="connsiteY2" fmla="*/ 1966679 h 3891357"/>
                <a:gd name="connsiteX3" fmla="*/ 1626408 w 9085271"/>
                <a:gd name="connsiteY3" fmla="*/ 2000919 h 3891357"/>
                <a:gd name="connsiteX4" fmla="*/ 1938682 w 9085271"/>
                <a:gd name="connsiteY4" fmla="*/ 1956481 h 3891357"/>
                <a:gd name="connsiteX5" fmla="*/ 3469585 w 9085271"/>
                <a:gd name="connsiteY5" fmla="*/ 1941078 h 3891357"/>
                <a:gd name="connsiteX6" fmla="*/ 5917510 w 9085271"/>
                <a:gd name="connsiteY6" fmla="*/ 1750578 h 3891357"/>
                <a:gd name="connsiteX7" fmla="*/ 7660585 w 9085271"/>
                <a:gd name="connsiteY7" fmla="*/ 1207653 h 3891357"/>
                <a:gd name="connsiteX8" fmla="*/ 8470210 w 9085271"/>
                <a:gd name="connsiteY8" fmla="*/ 293253 h 3891357"/>
                <a:gd name="connsiteX9" fmla="*/ 8994085 w 9085271"/>
                <a:gd name="connsiteY9" fmla="*/ 17028 h 3891357"/>
                <a:gd name="connsiteX10" fmla="*/ 9079810 w 9085271"/>
                <a:gd name="connsiteY10" fmla="*/ 702828 h 3891357"/>
                <a:gd name="connsiteX11" fmla="*/ 9079810 w 9085271"/>
                <a:gd name="connsiteY11" fmla="*/ 2798328 h 3891357"/>
                <a:gd name="connsiteX12" fmla="*/ 9079810 w 9085271"/>
                <a:gd name="connsiteY12" fmla="*/ 3484128 h 3891357"/>
                <a:gd name="connsiteX13" fmla="*/ 9003610 w 9085271"/>
                <a:gd name="connsiteY13" fmla="*/ 3827028 h 3891357"/>
                <a:gd name="connsiteX14" fmla="*/ 8203510 w 9085271"/>
                <a:gd name="connsiteY14" fmla="*/ 3846078 h 3891357"/>
                <a:gd name="connsiteX15" fmla="*/ 7041460 w 9085271"/>
                <a:gd name="connsiteY15" fmla="*/ 3798453 h 3891357"/>
                <a:gd name="connsiteX16" fmla="*/ 7251010 w 9085271"/>
                <a:gd name="connsiteY16" fmla="*/ 2541153 h 3891357"/>
                <a:gd name="connsiteX17" fmla="*/ 7260535 w 9085271"/>
                <a:gd name="connsiteY17" fmla="*/ 2312553 h 3891357"/>
                <a:gd name="connsiteX18" fmla="*/ 6841435 w 9085271"/>
                <a:gd name="connsiteY18" fmla="*/ 2198253 h 3891357"/>
                <a:gd name="connsiteX19" fmla="*/ 5641285 w 9085271"/>
                <a:gd name="connsiteY19" fmla="*/ 2274453 h 3891357"/>
                <a:gd name="connsiteX20" fmla="*/ 4774510 w 9085271"/>
                <a:gd name="connsiteY20" fmla="*/ 2322078 h 3891357"/>
                <a:gd name="connsiteX21" fmla="*/ 4155385 w 9085271"/>
                <a:gd name="connsiteY21" fmla="*/ 2817378 h 3891357"/>
                <a:gd name="connsiteX22" fmla="*/ 3193360 w 9085271"/>
                <a:gd name="connsiteY22" fmla="*/ 3693678 h 3891357"/>
                <a:gd name="connsiteX23" fmla="*/ 3014766 w 9085271"/>
                <a:gd name="connsiteY23" fmla="*/ 3874655 h 3891357"/>
                <a:gd name="connsiteX24" fmla="*/ 2612335 w 9085271"/>
                <a:gd name="connsiteY24" fmla="*/ 3862746 h 3891357"/>
                <a:gd name="connsiteX25" fmla="*/ 2859986 w 9085271"/>
                <a:gd name="connsiteY25" fmla="*/ 3607953 h 3891357"/>
                <a:gd name="connsiteX26" fmla="*/ 3669610 w 9085271"/>
                <a:gd name="connsiteY26" fmla="*/ 2865003 h 3891357"/>
                <a:gd name="connsiteX27" fmla="*/ 4002985 w 9085271"/>
                <a:gd name="connsiteY27" fmla="*/ 2474478 h 3891357"/>
                <a:gd name="connsiteX28" fmla="*/ 2659960 w 9085271"/>
                <a:gd name="connsiteY28" fmla="*/ 2341128 h 3891357"/>
                <a:gd name="connsiteX29" fmla="*/ 907360 w 9085271"/>
                <a:gd name="connsiteY29" fmla="*/ 2226828 h 3891357"/>
                <a:gd name="connsiteX30" fmla="*/ 35823 w 9085271"/>
                <a:gd name="connsiteY30" fmla="*/ 2698315 h 3891357"/>
                <a:gd name="connsiteX31" fmla="*/ 31060 w 9085271"/>
                <a:gd name="connsiteY31" fmla="*/ 2464953 h 3891357"/>
                <a:gd name="connsiteX32" fmla="*/ 602560 w 9085271"/>
                <a:gd name="connsiteY32" fmla="*/ 2064903 h 3891357"/>
                <a:gd name="connsiteX33" fmla="*/ 7248 w 9085271"/>
                <a:gd name="connsiteY33" fmla="*/ 1879166 h 3891357"/>
                <a:gd name="connsiteX34" fmla="*/ 35822 w 9085271"/>
                <a:gd name="connsiteY34" fmla="*/ 1662471 h 3891357"/>
                <a:gd name="connsiteX35" fmla="*/ 288235 w 9085271"/>
                <a:gd name="connsiteY35" fmla="*/ 1741053 h 3891357"/>
                <a:gd name="connsiteX0" fmla="*/ 288235 w 9085271"/>
                <a:gd name="connsiteY0" fmla="*/ 1741053 h 3891357"/>
                <a:gd name="connsiteX1" fmla="*/ 1116062 w 9085271"/>
                <a:gd name="connsiteY1" fmla="*/ 1902092 h 3891357"/>
                <a:gd name="connsiteX2" fmla="*/ 1381203 w 9085271"/>
                <a:gd name="connsiteY2" fmla="*/ 1980276 h 3891357"/>
                <a:gd name="connsiteX3" fmla="*/ 1626408 w 9085271"/>
                <a:gd name="connsiteY3" fmla="*/ 2000919 h 3891357"/>
                <a:gd name="connsiteX4" fmla="*/ 1938682 w 9085271"/>
                <a:gd name="connsiteY4" fmla="*/ 1956481 h 3891357"/>
                <a:gd name="connsiteX5" fmla="*/ 3469585 w 9085271"/>
                <a:gd name="connsiteY5" fmla="*/ 1941078 h 3891357"/>
                <a:gd name="connsiteX6" fmla="*/ 5917510 w 9085271"/>
                <a:gd name="connsiteY6" fmla="*/ 1750578 h 3891357"/>
                <a:gd name="connsiteX7" fmla="*/ 7660585 w 9085271"/>
                <a:gd name="connsiteY7" fmla="*/ 1207653 h 3891357"/>
                <a:gd name="connsiteX8" fmla="*/ 8470210 w 9085271"/>
                <a:gd name="connsiteY8" fmla="*/ 293253 h 3891357"/>
                <a:gd name="connsiteX9" fmla="*/ 8994085 w 9085271"/>
                <a:gd name="connsiteY9" fmla="*/ 17028 h 3891357"/>
                <a:gd name="connsiteX10" fmla="*/ 9079810 w 9085271"/>
                <a:gd name="connsiteY10" fmla="*/ 702828 h 3891357"/>
                <a:gd name="connsiteX11" fmla="*/ 9079810 w 9085271"/>
                <a:gd name="connsiteY11" fmla="*/ 2798328 h 3891357"/>
                <a:gd name="connsiteX12" fmla="*/ 9079810 w 9085271"/>
                <a:gd name="connsiteY12" fmla="*/ 3484128 h 3891357"/>
                <a:gd name="connsiteX13" fmla="*/ 9003610 w 9085271"/>
                <a:gd name="connsiteY13" fmla="*/ 3827028 h 3891357"/>
                <a:gd name="connsiteX14" fmla="*/ 8203510 w 9085271"/>
                <a:gd name="connsiteY14" fmla="*/ 3846078 h 3891357"/>
                <a:gd name="connsiteX15" fmla="*/ 7041460 w 9085271"/>
                <a:gd name="connsiteY15" fmla="*/ 3798453 h 3891357"/>
                <a:gd name="connsiteX16" fmla="*/ 7251010 w 9085271"/>
                <a:gd name="connsiteY16" fmla="*/ 2541153 h 3891357"/>
                <a:gd name="connsiteX17" fmla="*/ 7260535 w 9085271"/>
                <a:gd name="connsiteY17" fmla="*/ 2312553 h 3891357"/>
                <a:gd name="connsiteX18" fmla="*/ 6841435 w 9085271"/>
                <a:gd name="connsiteY18" fmla="*/ 2198253 h 3891357"/>
                <a:gd name="connsiteX19" fmla="*/ 5641285 w 9085271"/>
                <a:gd name="connsiteY19" fmla="*/ 2274453 h 3891357"/>
                <a:gd name="connsiteX20" fmla="*/ 4774510 w 9085271"/>
                <a:gd name="connsiteY20" fmla="*/ 2322078 h 3891357"/>
                <a:gd name="connsiteX21" fmla="*/ 4155385 w 9085271"/>
                <a:gd name="connsiteY21" fmla="*/ 2817378 h 3891357"/>
                <a:gd name="connsiteX22" fmla="*/ 3193360 w 9085271"/>
                <a:gd name="connsiteY22" fmla="*/ 3693678 h 3891357"/>
                <a:gd name="connsiteX23" fmla="*/ 3014766 w 9085271"/>
                <a:gd name="connsiteY23" fmla="*/ 3874655 h 3891357"/>
                <a:gd name="connsiteX24" fmla="*/ 2612335 w 9085271"/>
                <a:gd name="connsiteY24" fmla="*/ 3862746 h 3891357"/>
                <a:gd name="connsiteX25" fmla="*/ 2859986 w 9085271"/>
                <a:gd name="connsiteY25" fmla="*/ 3607953 h 3891357"/>
                <a:gd name="connsiteX26" fmla="*/ 3669610 w 9085271"/>
                <a:gd name="connsiteY26" fmla="*/ 2865003 h 3891357"/>
                <a:gd name="connsiteX27" fmla="*/ 4002985 w 9085271"/>
                <a:gd name="connsiteY27" fmla="*/ 2474478 h 3891357"/>
                <a:gd name="connsiteX28" fmla="*/ 2659960 w 9085271"/>
                <a:gd name="connsiteY28" fmla="*/ 2341128 h 3891357"/>
                <a:gd name="connsiteX29" fmla="*/ 907360 w 9085271"/>
                <a:gd name="connsiteY29" fmla="*/ 2226828 h 3891357"/>
                <a:gd name="connsiteX30" fmla="*/ 35823 w 9085271"/>
                <a:gd name="connsiteY30" fmla="*/ 2698315 h 3891357"/>
                <a:gd name="connsiteX31" fmla="*/ 31060 w 9085271"/>
                <a:gd name="connsiteY31" fmla="*/ 2464953 h 3891357"/>
                <a:gd name="connsiteX32" fmla="*/ 602560 w 9085271"/>
                <a:gd name="connsiteY32" fmla="*/ 2064903 h 3891357"/>
                <a:gd name="connsiteX33" fmla="*/ 7248 w 9085271"/>
                <a:gd name="connsiteY33" fmla="*/ 1879166 h 3891357"/>
                <a:gd name="connsiteX34" fmla="*/ 35822 w 9085271"/>
                <a:gd name="connsiteY34" fmla="*/ 1662471 h 3891357"/>
                <a:gd name="connsiteX35" fmla="*/ 288235 w 9085271"/>
                <a:gd name="connsiteY35" fmla="*/ 1741053 h 3891357"/>
                <a:gd name="connsiteX0" fmla="*/ 288235 w 9085271"/>
                <a:gd name="connsiteY0" fmla="*/ 1741053 h 3891357"/>
                <a:gd name="connsiteX1" fmla="*/ 1116062 w 9085271"/>
                <a:gd name="connsiteY1" fmla="*/ 1902092 h 3891357"/>
                <a:gd name="connsiteX2" fmla="*/ 1381203 w 9085271"/>
                <a:gd name="connsiteY2" fmla="*/ 1980276 h 3891357"/>
                <a:gd name="connsiteX3" fmla="*/ 1626408 w 9085271"/>
                <a:gd name="connsiteY3" fmla="*/ 2000919 h 3891357"/>
                <a:gd name="connsiteX4" fmla="*/ 1965876 w 9085271"/>
                <a:gd name="connsiteY4" fmla="*/ 1953082 h 3891357"/>
                <a:gd name="connsiteX5" fmla="*/ 3469585 w 9085271"/>
                <a:gd name="connsiteY5" fmla="*/ 1941078 h 3891357"/>
                <a:gd name="connsiteX6" fmla="*/ 5917510 w 9085271"/>
                <a:gd name="connsiteY6" fmla="*/ 1750578 h 3891357"/>
                <a:gd name="connsiteX7" fmla="*/ 7660585 w 9085271"/>
                <a:gd name="connsiteY7" fmla="*/ 1207653 h 3891357"/>
                <a:gd name="connsiteX8" fmla="*/ 8470210 w 9085271"/>
                <a:gd name="connsiteY8" fmla="*/ 293253 h 3891357"/>
                <a:gd name="connsiteX9" fmla="*/ 8994085 w 9085271"/>
                <a:gd name="connsiteY9" fmla="*/ 17028 h 3891357"/>
                <a:gd name="connsiteX10" fmla="*/ 9079810 w 9085271"/>
                <a:gd name="connsiteY10" fmla="*/ 702828 h 3891357"/>
                <a:gd name="connsiteX11" fmla="*/ 9079810 w 9085271"/>
                <a:gd name="connsiteY11" fmla="*/ 2798328 h 3891357"/>
                <a:gd name="connsiteX12" fmla="*/ 9079810 w 9085271"/>
                <a:gd name="connsiteY12" fmla="*/ 3484128 h 3891357"/>
                <a:gd name="connsiteX13" fmla="*/ 9003610 w 9085271"/>
                <a:gd name="connsiteY13" fmla="*/ 3827028 h 3891357"/>
                <a:gd name="connsiteX14" fmla="*/ 8203510 w 9085271"/>
                <a:gd name="connsiteY14" fmla="*/ 3846078 h 3891357"/>
                <a:gd name="connsiteX15" fmla="*/ 7041460 w 9085271"/>
                <a:gd name="connsiteY15" fmla="*/ 3798453 h 3891357"/>
                <a:gd name="connsiteX16" fmla="*/ 7251010 w 9085271"/>
                <a:gd name="connsiteY16" fmla="*/ 2541153 h 3891357"/>
                <a:gd name="connsiteX17" fmla="*/ 7260535 w 9085271"/>
                <a:gd name="connsiteY17" fmla="*/ 2312553 h 3891357"/>
                <a:gd name="connsiteX18" fmla="*/ 6841435 w 9085271"/>
                <a:gd name="connsiteY18" fmla="*/ 2198253 h 3891357"/>
                <a:gd name="connsiteX19" fmla="*/ 5641285 w 9085271"/>
                <a:gd name="connsiteY19" fmla="*/ 2274453 h 3891357"/>
                <a:gd name="connsiteX20" fmla="*/ 4774510 w 9085271"/>
                <a:gd name="connsiteY20" fmla="*/ 2322078 h 3891357"/>
                <a:gd name="connsiteX21" fmla="*/ 4155385 w 9085271"/>
                <a:gd name="connsiteY21" fmla="*/ 2817378 h 3891357"/>
                <a:gd name="connsiteX22" fmla="*/ 3193360 w 9085271"/>
                <a:gd name="connsiteY22" fmla="*/ 3693678 h 3891357"/>
                <a:gd name="connsiteX23" fmla="*/ 3014766 w 9085271"/>
                <a:gd name="connsiteY23" fmla="*/ 3874655 h 3891357"/>
                <a:gd name="connsiteX24" fmla="*/ 2612335 w 9085271"/>
                <a:gd name="connsiteY24" fmla="*/ 3862746 h 3891357"/>
                <a:gd name="connsiteX25" fmla="*/ 2859986 w 9085271"/>
                <a:gd name="connsiteY25" fmla="*/ 3607953 h 3891357"/>
                <a:gd name="connsiteX26" fmla="*/ 3669610 w 9085271"/>
                <a:gd name="connsiteY26" fmla="*/ 2865003 h 3891357"/>
                <a:gd name="connsiteX27" fmla="*/ 4002985 w 9085271"/>
                <a:gd name="connsiteY27" fmla="*/ 2474478 h 3891357"/>
                <a:gd name="connsiteX28" fmla="*/ 2659960 w 9085271"/>
                <a:gd name="connsiteY28" fmla="*/ 2341128 h 3891357"/>
                <a:gd name="connsiteX29" fmla="*/ 907360 w 9085271"/>
                <a:gd name="connsiteY29" fmla="*/ 2226828 h 3891357"/>
                <a:gd name="connsiteX30" fmla="*/ 35823 w 9085271"/>
                <a:gd name="connsiteY30" fmla="*/ 2698315 h 3891357"/>
                <a:gd name="connsiteX31" fmla="*/ 31060 w 9085271"/>
                <a:gd name="connsiteY31" fmla="*/ 2464953 h 3891357"/>
                <a:gd name="connsiteX32" fmla="*/ 602560 w 9085271"/>
                <a:gd name="connsiteY32" fmla="*/ 2064903 h 3891357"/>
                <a:gd name="connsiteX33" fmla="*/ 7248 w 9085271"/>
                <a:gd name="connsiteY33" fmla="*/ 1879166 h 3891357"/>
                <a:gd name="connsiteX34" fmla="*/ 35822 w 9085271"/>
                <a:gd name="connsiteY34" fmla="*/ 1662471 h 3891357"/>
                <a:gd name="connsiteX35" fmla="*/ 288235 w 9085271"/>
                <a:gd name="connsiteY35" fmla="*/ 1741053 h 3891357"/>
                <a:gd name="connsiteX0" fmla="*/ 288235 w 9085271"/>
                <a:gd name="connsiteY0" fmla="*/ 1741053 h 3891357"/>
                <a:gd name="connsiteX1" fmla="*/ 1116062 w 9085271"/>
                <a:gd name="connsiteY1" fmla="*/ 1902092 h 3891357"/>
                <a:gd name="connsiteX2" fmla="*/ 1381203 w 9085271"/>
                <a:gd name="connsiteY2" fmla="*/ 1980276 h 3891357"/>
                <a:gd name="connsiteX3" fmla="*/ 1626408 w 9085271"/>
                <a:gd name="connsiteY3" fmla="*/ 2000919 h 3891357"/>
                <a:gd name="connsiteX4" fmla="*/ 1965876 w 9085271"/>
                <a:gd name="connsiteY4" fmla="*/ 1953082 h 3891357"/>
                <a:gd name="connsiteX5" fmla="*/ 3469585 w 9085271"/>
                <a:gd name="connsiteY5" fmla="*/ 1941078 h 3891357"/>
                <a:gd name="connsiteX6" fmla="*/ 5917510 w 9085271"/>
                <a:gd name="connsiteY6" fmla="*/ 1750578 h 3891357"/>
                <a:gd name="connsiteX7" fmla="*/ 7660585 w 9085271"/>
                <a:gd name="connsiteY7" fmla="*/ 1207653 h 3891357"/>
                <a:gd name="connsiteX8" fmla="*/ 8470210 w 9085271"/>
                <a:gd name="connsiteY8" fmla="*/ 293253 h 3891357"/>
                <a:gd name="connsiteX9" fmla="*/ 8994085 w 9085271"/>
                <a:gd name="connsiteY9" fmla="*/ 17028 h 3891357"/>
                <a:gd name="connsiteX10" fmla="*/ 9079810 w 9085271"/>
                <a:gd name="connsiteY10" fmla="*/ 702828 h 3891357"/>
                <a:gd name="connsiteX11" fmla="*/ 9079810 w 9085271"/>
                <a:gd name="connsiteY11" fmla="*/ 2798328 h 3891357"/>
                <a:gd name="connsiteX12" fmla="*/ 9079810 w 9085271"/>
                <a:gd name="connsiteY12" fmla="*/ 3484128 h 3891357"/>
                <a:gd name="connsiteX13" fmla="*/ 9003610 w 9085271"/>
                <a:gd name="connsiteY13" fmla="*/ 3827028 h 3891357"/>
                <a:gd name="connsiteX14" fmla="*/ 8203510 w 9085271"/>
                <a:gd name="connsiteY14" fmla="*/ 3846078 h 3891357"/>
                <a:gd name="connsiteX15" fmla="*/ 7041460 w 9085271"/>
                <a:gd name="connsiteY15" fmla="*/ 3798453 h 3891357"/>
                <a:gd name="connsiteX16" fmla="*/ 7251010 w 9085271"/>
                <a:gd name="connsiteY16" fmla="*/ 2541153 h 3891357"/>
                <a:gd name="connsiteX17" fmla="*/ 7260535 w 9085271"/>
                <a:gd name="connsiteY17" fmla="*/ 2312553 h 3891357"/>
                <a:gd name="connsiteX18" fmla="*/ 6841435 w 9085271"/>
                <a:gd name="connsiteY18" fmla="*/ 2198253 h 3891357"/>
                <a:gd name="connsiteX19" fmla="*/ 5641285 w 9085271"/>
                <a:gd name="connsiteY19" fmla="*/ 2274453 h 3891357"/>
                <a:gd name="connsiteX20" fmla="*/ 4774510 w 9085271"/>
                <a:gd name="connsiteY20" fmla="*/ 2322078 h 3891357"/>
                <a:gd name="connsiteX21" fmla="*/ 4155385 w 9085271"/>
                <a:gd name="connsiteY21" fmla="*/ 2817378 h 3891357"/>
                <a:gd name="connsiteX22" fmla="*/ 3193360 w 9085271"/>
                <a:gd name="connsiteY22" fmla="*/ 3693678 h 3891357"/>
                <a:gd name="connsiteX23" fmla="*/ 3014766 w 9085271"/>
                <a:gd name="connsiteY23" fmla="*/ 3874655 h 3891357"/>
                <a:gd name="connsiteX24" fmla="*/ 2612335 w 9085271"/>
                <a:gd name="connsiteY24" fmla="*/ 3862746 h 3891357"/>
                <a:gd name="connsiteX25" fmla="*/ 2859986 w 9085271"/>
                <a:gd name="connsiteY25" fmla="*/ 3607953 h 3891357"/>
                <a:gd name="connsiteX26" fmla="*/ 3669610 w 9085271"/>
                <a:gd name="connsiteY26" fmla="*/ 2865003 h 3891357"/>
                <a:gd name="connsiteX27" fmla="*/ 4002985 w 9085271"/>
                <a:gd name="connsiteY27" fmla="*/ 2474478 h 3891357"/>
                <a:gd name="connsiteX28" fmla="*/ 2659960 w 9085271"/>
                <a:gd name="connsiteY28" fmla="*/ 2341128 h 3891357"/>
                <a:gd name="connsiteX29" fmla="*/ 907360 w 9085271"/>
                <a:gd name="connsiteY29" fmla="*/ 2226828 h 3891357"/>
                <a:gd name="connsiteX30" fmla="*/ 35823 w 9085271"/>
                <a:gd name="connsiteY30" fmla="*/ 2698315 h 3891357"/>
                <a:gd name="connsiteX31" fmla="*/ 31060 w 9085271"/>
                <a:gd name="connsiteY31" fmla="*/ 2464953 h 3891357"/>
                <a:gd name="connsiteX32" fmla="*/ 602560 w 9085271"/>
                <a:gd name="connsiteY32" fmla="*/ 2064903 h 3891357"/>
                <a:gd name="connsiteX33" fmla="*/ 7248 w 9085271"/>
                <a:gd name="connsiteY33" fmla="*/ 1879166 h 3891357"/>
                <a:gd name="connsiteX34" fmla="*/ 35822 w 9085271"/>
                <a:gd name="connsiteY34" fmla="*/ 1662471 h 3891357"/>
                <a:gd name="connsiteX35" fmla="*/ 288235 w 9085271"/>
                <a:gd name="connsiteY35" fmla="*/ 1741053 h 3891357"/>
                <a:gd name="connsiteX0" fmla="*/ 288235 w 9085271"/>
                <a:gd name="connsiteY0" fmla="*/ 1741053 h 3891357"/>
                <a:gd name="connsiteX1" fmla="*/ 1116062 w 9085271"/>
                <a:gd name="connsiteY1" fmla="*/ 1902092 h 3891357"/>
                <a:gd name="connsiteX2" fmla="*/ 1330214 w 9085271"/>
                <a:gd name="connsiteY2" fmla="*/ 1973477 h 3891357"/>
                <a:gd name="connsiteX3" fmla="*/ 1626408 w 9085271"/>
                <a:gd name="connsiteY3" fmla="*/ 2000919 h 3891357"/>
                <a:gd name="connsiteX4" fmla="*/ 1965876 w 9085271"/>
                <a:gd name="connsiteY4" fmla="*/ 1953082 h 3891357"/>
                <a:gd name="connsiteX5" fmla="*/ 3469585 w 9085271"/>
                <a:gd name="connsiteY5" fmla="*/ 1941078 h 3891357"/>
                <a:gd name="connsiteX6" fmla="*/ 5917510 w 9085271"/>
                <a:gd name="connsiteY6" fmla="*/ 1750578 h 3891357"/>
                <a:gd name="connsiteX7" fmla="*/ 7660585 w 9085271"/>
                <a:gd name="connsiteY7" fmla="*/ 1207653 h 3891357"/>
                <a:gd name="connsiteX8" fmla="*/ 8470210 w 9085271"/>
                <a:gd name="connsiteY8" fmla="*/ 293253 h 3891357"/>
                <a:gd name="connsiteX9" fmla="*/ 8994085 w 9085271"/>
                <a:gd name="connsiteY9" fmla="*/ 17028 h 3891357"/>
                <a:gd name="connsiteX10" fmla="*/ 9079810 w 9085271"/>
                <a:gd name="connsiteY10" fmla="*/ 702828 h 3891357"/>
                <a:gd name="connsiteX11" fmla="*/ 9079810 w 9085271"/>
                <a:gd name="connsiteY11" fmla="*/ 2798328 h 3891357"/>
                <a:gd name="connsiteX12" fmla="*/ 9079810 w 9085271"/>
                <a:gd name="connsiteY12" fmla="*/ 3484128 h 3891357"/>
                <a:gd name="connsiteX13" fmla="*/ 9003610 w 9085271"/>
                <a:gd name="connsiteY13" fmla="*/ 3827028 h 3891357"/>
                <a:gd name="connsiteX14" fmla="*/ 8203510 w 9085271"/>
                <a:gd name="connsiteY14" fmla="*/ 3846078 h 3891357"/>
                <a:gd name="connsiteX15" fmla="*/ 7041460 w 9085271"/>
                <a:gd name="connsiteY15" fmla="*/ 3798453 h 3891357"/>
                <a:gd name="connsiteX16" fmla="*/ 7251010 w 9085271"/>
                <a:gd name="connsiteY16" fmla="*/ 2541153 h 3891357"/>
                <a:gd name="connsiteX17" fmla="*/ 7260535 w 9085271"/>
                <a:gd name="connsiteY17" fmla="*/ 2312553 h 3891357"/>
                <a:gd name="connsiteX18" fmla="*/ 6841435 w 9085271"/>
                <a:gd name="connsiteY18" fmla="*/ 2198253 h 3891357"/>
                <a:gd name="connsiteX19" fmla="*/ 5641285 w 9085271"/>
                <a:gd name="connsiteY19" fmla="*/ 2274453 h 3891357"/>
                <a:gd name="connsiteX20" fmla="*/ 4774510 w 9085271"/>
                <a:gd name="connsiteY20" fmla="*/ 2322078 h 3891357"/>
                <a:gd name="connsiteX21" fmla="*/ 4155385 w 9085271"/>
                <a:gd name="connsiteY21" fmla="*/ 2817378 h 3891357"/>
                <a:gd name="connsiteX22" fmla="*/ 3193360 w 9085271"/>
                <a:gd name="connsiteY22" fmla="*/ 3693678 h 3891357"/>
                <a:gd name="connsiteX23" fmla="*/ 3014766 w 9085271"/>
                <a:gd name="connsiteY23" fmla="*/ 3874655 h 3891357"/>
                <a:gd name="connsiteX24" fmla="*/ 2612335 w 9085271"/>
                <a:gd name="connsiteY24" fmla="*/ 3862746 h 3891357"/>
                <a:gd name="connsiteX25" fmla="*/ 2859986 w 9085271"/>
                <a:gd name="connsiteY25" fmla="*/ 3607953 h 3891357"/>
                <a:gd name="connsiteX26" fmla="*/ 3669610 w 9085271"/>
                <a:gd name="connsiteY26" fmla="*/ 2865003 h 3891357"/>
                <a:gd name="connsiteX27" fmla="*/ 4002985 w 9085271"/>
                <a:gd name="connsiteY27" fmla="*/ 2474478 h 3891357"/>
                <a:gd name="connsiteX28" fmla="*/ 2659960 w 9085271"/>
                <a:gd name="connsiteY28" fmla="*/ 2341128 h 3891357"/>
                <a:gd name="connsiteX29" fmla="*/ 907360 w 9085271"/>
                <a:gd name="connsiteY29" fmla="*/ 2226828 h 3891357"/>
                <a:gd name="connsiteX30" fmla="*/ 35823 w 9085271"/>
                <a:gd name="connsiteY30" fmla="*/ 2698315 h 3891357"/>
                <a:gd name="connsiteX31" fmla="*/ 31060 w 9085271"/>
                <a:gd name="connsiteY31" fmla="*/ 2464953 h 3891357"/>
                <a:gd name="connsiteX32" fmla="*/ 602560 w 9085271"/>
                <a:gd name="connsiteY32" fmla="*/ 2064903 h 3891357"/>
                <a:gd name="connsiteX33" fmla="*/ 7248 w 9085271"/>
                <a:gd name="connsiteY33" fmla="*/ 1879166 h 3891357"/>
                <a:gd name="connsiteX34" fmla="*/ 35822 w 9085271"/>
                <a:gd name="connsiteY34" fmla="*/ 1662471 h 3891357"/>
                <a:gd name="connsiteX35" fmla="*/ 288235 w 9085271"/>
                <a:gd name="connsiteY35" fmla="*/ 1741053 h 3891357"/>
                <a:gd name="connsiteX0" fmla="*/ 288235 w 9085271"/>
                <a:gd name="connsiteY0" fmla="*/ 1741053 h 3891357"/>
                <a:gd name="connsiteX1" fmla="*/ 1116062 w 9085271"/>
                <a:gd name="connsiteY1" fmla="*/ 1902092 h 3891357"/>
                <a:gd name="connsiteX2" fmla="*/ 1330214 w 9085271"/>
                <a:gd name="connsiteY2" fmla="*/ 1973477 h 3891357"/>
                <a:gd name="connsiteX3" fmla="*/ 1626408 w 9085271"/>
                <a:gd name="connsiteY3" fmla="*/ 2000919 h 3891357"/>
                <a:gd name="connsiteX4" fmla="*/ 1948879 w 9085271"/>
                <a:gd name="connsiteY4" fmla="*/ 1932686 h 3891357"/>
                <a:gd name="connsiteX5" fmla="*/ 3469585 w 9085271"/>
                <a:gd name="connsiteY5" fmla="*/ 1941078 h 3891357"/>
                <a:gd name="connsiteX6" fmla="*/ 5917510 w 9085271"/>
                <a:gd name="connsiteY6" fmla="*/ 1750578 h 3891357"/>
                <a:gd name="connsiteX7" fmla="*/ 7660585 w 9085271"/>
                <a:gd name="connsiteY7" fmla="*/ 1207653 h 3891357"/>
                <a:gd name="connsiteX8" fmla="*/ 8470210 w 9085271"/>
                <a:gd name="connsiteY8" fmla="*/ 293253 h 3891357"/>
                <a:gd name="connsiteX9" fmla="*/ 8994085 w 9085271"/>
                <a:gd name="connsiteY9" fmla="*/ 17028 h 3891357"/>
                <a:gd name="connsiteX10" fmla="*/ 9079810 w 9085271"/>
                <a:gd name="connsiteY10" fmla="*/ 702828 h 3891357"/>
                <a:gd name="connsiteX11" fmla="*/ 9079810 w 9085271"/>
                <a:gd name="connsiteY11" fmla="*/ 2798328 h 3891357"/>
                <a:gd name="connsiteX12" fmla="*/ 9079810 w 9085271"/>
                <a:gd name="connsiteY12" fmla="*/ 3484128 h 3891357"/>
                <a:gd name="connsiteX13" fmla="*/ 9003610 w 9085271"/>
                <a:gd name="connsiteY13" fmla="*/ 3827028 h 3891357"/>
                <a:gd name="connsiteX14" fmla="*/ 8203510 w 9085271"/>
                <a:gd name="connsiteY14" fmla="*/ 3846078 h 3891357"/>
                <a:gd name="connsiteX15" fmla="*/ 7041460 w 9085271"/>
                <a:gd name="connsiteY15" fmla="*/ 3798453 h 3891357"/>
                <a:gd name="connsiteX16" fmla="*/ 7251010 w 9085271"/>
                <a:gd name="connsiteY16" fmla="*/ 2541153 h 3891357"/>
                <a:gd name="connsiteX17" fmla="*/ 7260535 w 9085271"/>
                <a:gd name="connsiteY17" fmla="*/ 2312553 h 3891357"/>
                <a:gd name="connsiteX18" fmla="*/ 6841435 w 9085271"/>
                <a:gd name="connsiteY18" fmla="*/ 2198253 h 3891357"/>
                <a:gd name="connsiteX19" fmla="*/ 5641285 w 9085271"/>
                <a:gd name="connsiteY19" fmla="*/ 2274453 h 3891357"/>
                <a:gd name="connsiteX20" fmla="*/ 4774510 w 9085271"/>
                <a:gd name="connsiteY20" fmla="*/ 2322078 h 3891357"/>
                <a:gd name="connsiteX21" fmla="*/ 4155385 w 9085271"/>
                <a:gd name="connsiteY21" fmla="*/ 2817378 h 3891357"/>
                <a:gd name="connsiteX22" fmla="*/ 3193360 w 9085271"/>
                <a:gd name="connsiteY22" fmla="*/ 3693678 h 3891357"/>
                <a:gd name="connsiteX23" fmla="*/ 3014766 w 9085271"/>
                <a:gd name="connsiteY23" fmla="*/ 3874655 h 3891357"/>
                <a:gd name="connsiteX24" fmla="*/ 2612335 w 9085271"/>
                <a:gd name="connsiteY24" fmla="*/ 3862746 h 3891357"/>
                <a:gd name="connsiteX25" fmla="*/ 2859986 w 9085271"/>
                <a:gd name="connsiteY25" fmla="*/ 3607953 h 3891357"/>
                <a:gd name="connsiteX26" fmla="*/ 3669610 w 9085271"/>
                <a:gd name="connsiteY26" fmla="*/ 2865003 h 3891357"/>
                <a:gd name="connsiteX27" fmla="*/ 4002985 w 9085271"/>
                <a:gd name="connsiteY27" fmla="*/ 2474478 h 3891357"/>
                <a:gd name="connsiteX28" fmla="*/ 2659960 w 9085271"/>
                <a:gd name="connsiteY28" fmla="*/ 2341128 h 3891357"/>
                <a:gd name="connsiteX29" fmla="*/ 907360 w 9085271"/>
                <a:gd name="connsiteY29" fmla="*/ 2226828 h 3891357"/>
                <a:gd name="connsiteX30" fmla="*/ 35823 w 9085271"/>
                <a:gd name="connsiteY30" fmla="*/ 2698315 h 3891357"/>
                <a:gd name="connsiteX31" fmla="*/ 31060 w 9085271"/>
                <a:gd name="connsiteY31" fmla="*/ 2464953 h 3891357"/>
                <a:gd name="connsiteX32" fmla="*/ 602560 w 9085271"/>
                <a:gd name="connsiteY32" fmla="*/ 2064903 h 3891357"/>
                <a:gd name="connsiteX33" fmla="*/ 7248 w 9085271"/>
                <a:gd name="connsiteY33" fmla="*/ 1879166 h 3891357"/>
                <a:gd name="connsiteX34" fmla="*/ 35822 w 9085271"/>
                <a:gd name="connsiteY34" fmla="*/ 1662471 h 3891357"/>
                <a:gd name="connsiteX35" fmla="*/ 288235 w 9085271"/>
                <a:gd name="connsiteY35" fmla="*/ 1741053 h 3891357"/>
                <a:gd name="connsiteX0" fmla="*/ 288235 w 9085271"/>
                <a:gd name="connsiteY0" fmla="*/ 1741053 h 3891357"/>
                <a:gd name="connsiteX1" fmla="*/ 1116062 w 9085271"/>
                <a:gd name="connsiteY1" fmla="*/ 1902092 h 3891357"/>
                <a:gd name="connsiteX2" fmla="*/ 1330214 w 9085271"/>
                <a:gd name="connsiteY2" fmla="*/ 1973477 h 3891357"/>
                <a:gd name="connsiteX3" fmla="*/ 1626408 w 9085271"/>
                <a:gd name="connsiteY3" fmla="*/ 1987322 h 3891357"/>
                <a:gd name="connsiteX4" fmla="*/ 1948879 w 9085271"/>
                <a:gd name="connsiteY4" fmla="*/ 1932686 h 3891357"/>
                <a:gd name="connsiteX5" fmla="*/ 3469585 w 9085271"/>
                <a:gd name="connsiteY5" fmla="*/ 1941078 h 3891357"/>
                <a:gd name="connsiteX6" fmla="*/ 5917510 w 9085271"/>
                <a:gd name="connsiteY6" fmla="*/ 1750578 h 3891357"/>
                <a:gd name="connsiteX7" fmla="*/ 7660585 w 9085271"/>
                <a:gd name="connsiteY7" fmla="*/ 1207653 h 3891357"/>
                <a:gd name="connsiteX8" fmla="*/ 8470210 w 9085271"/>
                <a:gd name="connsiteY8" fmla="*/ 293253 h 3891357"/>
                <a:gd name="connsiteX9" fmla="*/ 8994085 w 9085271"/>
                <a:gd name="connsiteY9" fmla="*/ 17028 h 3891357"/>
                <a:gd name="connsiteX10" fmla="*/ 9079810 w 9085271"/>
                <a:gd name="connsiteY10" fmla="*/ 702828 h 3891357"/>
                <a:gd name="connsiteX11" fmla="*/ 9079810 w 9085271"/>
                <a:gd name="connsiteY11" fmla="*/ 2798328 h 3891357"/>
                <a:gd name="connsiteX12" fmla="*/ 9079810 w 9085271"/>
                <a:gd name="connsiteY12" fmla="*/ 3484128 h 3891357"/>
                <a:gd name="connsiteX13" fmla="*/ 9003610 w 9085271"/>
                <a:gd name="connsiteY13" fmla="*/ 3827028 h 3891357"/>
                <a:gd name="connsiteX14" fmla="*/ 8203510 w 9085271"/>
                <a:gd name="connsiteY14" fmla="*/ 3846078 h 3891357"/>
                <a:gd name="connsiteX15" fmla="*/ 7041460 w 9085271"/>
                <a:gd name="connsiteY15" fmla="*/ 3798453 h 3891357"/>
                <a:gd name="connsiteX16" fmla="*/ 7251010 w 9085271"/>
                <a:gd name="connsiteY16" fmla="*/ 2541153 h 3891357"/>
                <a:gd name="connsiteX17" fmla="*/ 7260535 w 9085271"/>
                <a:gd name="connsiteY17" fmla="*/ 2312553 h 3891357"/>
                <a:gd name="connsiteX18" fmla="*/ 6841435 w 9085271"/>
                <a:gd name="connsiteY18" fmla="*/ 2198253 h 3891357"/>
                <a:gd name="connsiteX19" fmla="*/ 5641285 w 9085271"/>
                <a:gd name="connsiteY19" fmla="*/ 2274453 h 3891357"/>
                <a:gd name="connsiteX20" fmla="*/ 4774510 w 9085271"/>
                <a:gd name="connsiteY20" fmla="*/ 2322078 h 3891357"/>
                <a:gd name="connsiteX21" fmla="*/ 4155385 w 9085271"/>
                <a:gd name="connsiteY21" fmla="*/ 2817378 h 3891357"/>
                <a:gd name="connsiteX22" fmla="*/ 3193360 w 9085271"/>
                <a:gd name="connsiteY22" fmla="*/ 3693678 h 3891357"/>
                <a:gd name="connsiteX23" fmla="*/ 3014766 w 9085271"/>
                <a:gd name="connsiteY23" fmla="*/ 3874655 h 3891357"/>
                <a:gd name="connsiteX24" fmla="*/ 2612335 w 9085271"/>
                <a:gd name="connsiteY24" fmla="*/ 3862746 h 3891357"/>
                <a:gd name="connsiteX25" fmla="*/ 2859986 w 9085271"/>
                <a:gd name="connsiteY25" fmla="*/ 3607953 h 3891357"/>
                <a:gd name="connsiteX26" fmla="*/ 3669610 w 9085271"/>
                <a:gd name="connsiteY26" fmla="*/ 2865003 h 3891357"/>
                <a:gd name="connsiteX27" fmla="*/ 4002985 w 9085271"/>
                <a:gd name="connsiteY27" fmla="*/ 2474478 h 3891357"/>
                <a:gd name="connsiteX28" fmla="*/ 2659960 w 9085271"/>
                <a:gd name="connsiteY28" fmla="*/ 2341128 h 3891357"/>
                <a:gd name="connsiteX29" fmla="*/ 907360 w 9085271"/>
                <a:gd name="connsiteY29" fmla="*/ 2226828 h 3891357"/>
                <a:gd name="connsiteX30" fmla="*/ 35823 w 9085271"/>
                <a:gd name="connsiteY30" fmla="*/ 2698315 h 3891357"/>
                <a:gd name="connsiteX31" fmla="*/ 31060 w 9085271"/>
                <a:gd name="connsiteY31" fmla="*/ 2464953 h 3891357"/>
                <a:gd name="connsiteX32" fmla="*/ 602560 w 9085271"/>
                <a:gd name="connsiteY32" fmla="*/ 2064903 h 3891357"/>
                <a:gd name="connsiteX33" fmla="*/ 7248 w 9085271"/>
                <a:gd name="connsiteY33" fmla="*/ 1879166 h 3891357"/>
                <a:gd name="connsiteX34" fmla="*/ 35822 w 9085271"/>
                <a:gd name="connsiteY34" fmla="*/ 1662471 h 3891357"/>
                <a:gd name="connsiteX35" fmla="*/ 288235 w 9085271"/>
                <a:gd name="connsiteY35" fmla="*/ 1741053 h 3891357"/>
                <a:gd name="connsiteX0" fmla="*/ 288235 w 9085271"/>
                <a:gd name="connsiteY0" fmla="*/ 1741053 h 3891357"/>
                <a:gd name="connsiteX1" fmla="*/ 1116062 w 9085271"/>
                <a:gd name="connsiteY1" fmla="*/ 1902092 h 3891357"/>
                <a:gd name="connsiteX2" fmla="*/ 1320017 w 9085271"/>
                <a:gd name="connsiteY2" fmla="*/ 1987074 h 3891357"/>
                <a:gd name="connsiteX3" fmla="*/ 1626408 w 9085271"/>
                <a:gd name="connsiteY3" fmla="*/ 1987322 h 3891357"/>
                <a:gd name="connsiteX4" fmla="*/ 1948879 w 9085271"/>
                <a:gd name="connsiteY4" fmla="*/ 1932686 h 3891357"/>
                <a:gd name="connsiteX5" fmla="*/ 3469585 w 9085271"/>
                <a:gd name="connsiteY5" fmla="*/ 1941078 h 3891357"/>
                <a:gd name="connsiteX6" fmla="*/ 5917510 w 9085271"/>
                <a:gd name="connsiteY6" fmla="*/ 1750578 h 3891357"/>
                <a:gd name="connsiteX7" fmla="*/ 7660585 w 9085271"/>
                <a:gd name="connsiteY7" fmla="*/ 1207653 h 3891357"/>
                <a:gd name="connsiteX8" fmla="*/ 8470210 w 9085271"/>
                <a:gd name="connsiteY8" fmla="*/ 293253 h 3891357"/>
                <a:gd name="connsiteX9" fmla="*/ 8994085 w 9085271"/>
                <a:gd name="connsiteY9" fmla="*/ 17028 h 3891357"/>
                <a:gd name="connsiteX10" fmla="*/ 9079810 w 9085271"/>
                <a:gd name="connsiteY10" fmla="*/ 702828 h 3891357"/>
                <a:gd name="connsiteX11" fmla="*/ 9079810 w 9085271"/>
                <a:gd name="connsiteY11" fmla="*/ 2798328 h 3891357"/>
                <a:gd name="connsiteX12" fmla="*/ 9079810 w 9085271"/>
                <a:gd name="connsiteY12" fmla="*/ 3484128 h 3891357"/>
                <a:gd name="connsiteX13" fmla="*/ 9003610 w 9085271"/>
                <a:gd name="connsiteY13" fmla="*/ 3827028 h 3891357"/>
                <a:gd name="connsiteX14" fmla="*/ 8203510 w 9085271"/>
                <a:gd name="connsiteY14" fmla="*/ 3846078 h 3891357"/>
                <a:gd name="connsiteX15" fmla="*/ 7041460 w 9085271"/>
                <a:gd name="connsiteY15" fmla="*/ 3798453 h 3891357"/>
                <a:gd name="connsiteX16" fmla="*/ 7251010 w 9085271"/>
                <a:gd name="connsiteY16" fmla="*/ 2541153 h 3891357"/>
                <a:gd name="connsiteX17" fmla="*/ 7260535 w 9085271"/>
                <a:gd name="connsiteY17" fmla="*/ 2312553 h 3891357"/>
                <a:gd name="connsiteX18" fmla="*/ 6841435 w 9085271"/>
                <a:gd name="connsiteY18" fmla="*/ 2198253 h 3891357"/>
                <a:gd name="connsiteX19" fmla="*/ 5641285 w 9085271"/>
                <a:gd name="connsiteY19" fmla="*/ 2274453 h 3891357"/>
                <a:gd name="connsiteX20" fmla="*/ 4774510 w 9085271"/>
                <a:gd name="connsiteY20" fmla="*/ 2322078 h 3891357"/>
                <a:gd name="connsiteX21" fmla="*/ 4155385 w 9085271"/>
                <a:gd name="connsiteY21" fmla="*/ 2817378 h 3891357"/>
                <a:gd name="connsiteX22" fmla="*/ 3193360 w 9085271"/>
                <a:gd name="connsiteY22" fmla="*/ 3693678 h 3891357"/>
                <a:gd name="connsiteX23" fmla="*/ 3014766 w 9085271"/>
                <a:gd name="connsiteY23" fmla="*/ 3874655 h 3891357"/>
                <a:gd name="connsiteX24" fmla="*/ 2612335 w 9085271"/>
                <a:gd name="connsiteY24" fmla="*/ 3862746 h 3891357"/>
                <a:gd name="connsiteX25" fmla="*/ 2859986 w 9085271"/>
                <a:gd name="connsiteY25" fmla="*/ 3607953 h 3891357"/>
                <a:gd name="connsiteX26" fmla="*/ 3669610 w 9085271"/>
                <a:gd name="connsiteY26" fmla="*/ 2865003 h 3891357"/>
                <a:gd name="connsiteX27" fmla="*/ 4002985 w 9085271"/>
                <a:gd name="connsiteY27" fmla="*/ 2474478 h 3891357"/>
                <a:gd name="connsiteX28" fmla="*/ 2659960 w 9085271"/>
                <a:gd name="connsiteY28" fmla="*/ 2341128 h 3891357"/>
                <a:gd name="connsiteX29" fmla="*/ 907360 w 9085271"/>
                <a:gd name="connsiteY29" fmla="*/ 2226828 h 3891357"/>
                <a:gd name="connsiteX30" fmla="*/ 35823 w 9085271"/>
                <a:gd name="connsiteY30" fmla="*/ 2698315 h 3891357"/>
                <a:gd name="connsiteX31" fmla="*/ 31060 w 9085271"/>
                <a:gd name="connsiteY31" fmla="*/ 2464953 h 3891357"/>
                <a:gd name="connsiteX32" fmla="*/ 602560 w 9085271"/>
                <a:gd name="connsiteY32" fmla="*/ 2064903 h 3891357"/>
                <a:gd name="connsiteX33" fmla="*/ 7248 w 9085271"/>
                <a:gd name="connsiteY33" fmla="*/ 1879166 h 3891357"/>
                <a:gd name="connsiteX34" fmla="*/ 35822 w 9085271"/>
                <a:gd name="connsiteY34" fmla="*/ 1662471 h 3891357"/>
                <a:gd name="connsiteX35" fmla="*/ 288235 w 9085271"/>
                <a:gd name="connsiteY35" fmla="*/ 1741053 h 3891357"/>
                <a:gd name="connsiteX0" fmla="*/ 288235 w 9085271"/>
                <a:gd name="connsiteY0" fmla="*/ 1741053 h 3891357"/>
                <a:gd name="connsiteX1" fmla="*/ 1116062 w 9085271"/>
                <a:gd name="connsiteY1" fmla="*/ 1902092 h 3891357"/>
                <a:gd name="connsiteX2" fmla="*/ 1248632 w 9085271"/>
                <a:gd name="connsiteY2" fmla="*/ 1956481 h 3891357"/>
                <a:gd name="connsiteX3" fmla="*/ 1626408 w 9085271"/>
                <a:gd name="connsiteY3" fmla="*/ 1987322 h 3891357"/>
                <a:gd name="connsiteX4" fmla="*/ 1948879 w 9085271"/>
                <a:gd name="connsiteY4" fmla="*/ 1932686 h 3891357"/>
                <a:gd name="connsiteX5" fmla="*/ 3469585 w 9085271"/>
                <a:gd name="connsiteY5" fmla="*/ 1941078 h 3891357"/>
                <a:gd name="connsiteX6" fmla="*/ 5917510 w 9085271"/>
                <a:gd name="connsiteY6" fmla="*/ 1750578 h 3891357"/>
                <a:gd name="connsiteX7" fmla="*/ 7660585 w 9085271"/>
                <a:gd name="connsiteY7" fmla="*/ 1207653 h 3891357"/>
                <a:gd name="connsiteX8" fmla="*/ 8470210 w 9085271"/>
                <a:gd name="connsiteY8" fmla="*/ 293253 h 3891357"/>
                <a:gd name="connsiteX9" fmla="*/ 8994085 w 9085271"/>
                <a:gd name="connsiteY9" fmla="*/ 17028 h 3891357"/>
                <a:gd name="connsiteX10" fmla="*/ 9079810 w 9085271"/>
                <a:gd name="connsiteY10" fmla="*/ 702828 h 3891357"/>
                <a:gd name="connsiteX11" fmla="*/ 9079810 w 9085271"/>
                <a:gd name="connsiteY11" fmla="*/ 2798328 h 3891357"/>
                <a:gd name="connsiteX12" fmla="*/ 9079810 w 9085271"/>
                <a:gd name="connsiteY12" fmla="*/ 3484128 h 3891357"/>
                <a:gd name="connsiteX13" fmla="*/ 9003610 w 9085271"/>
                <a:gd name="connsiteY13" fmla="*/ 3827028 h 3891357"/>
                <a:gd name="connsiteX14" fmla="*/ 8203510 w 9085271"/>
                <a:gd name="connsiteY14" fmla="*/ 3846078 h 3891357"/>
                <a:gd name="connsiteX15" fmla="*/ 7041460 w 9085271"/>
                <a:gd name="connsiteY15" fmla="*/ 3798453 h 3891357"/>
                <a:gd name="connsiteX16" fmla="*/ 7251010 w 9085271"/>
                <a:gd name="connsiteY16" fmla="*/ 2541153 h 3891357"/>
                <a:gd name="connsiteX17" fmla="*/ 7260535 w 9085271"/>
                <a:gd name="connsiteY17" fmla="*/ 2312553 h 3891357"/>
                <a:gd name="connsiteX18" fmla="*/ 6841435 w 9085271"/>
                <a:gd name="connsiteY18" fmla="*/ 2198253 h 3891357"/>
                <a:gd name="connsiteX19" fmla="*/ 5641285 w 9085271"/>
                <a:gd name="connsiteY19" fmla="*/ 2274453 h 3891357"/>
                <a:gd name="connsiteX20" fmla="*/ 4774510 w 9085271"/>
                <a:gd name="connsiteY20" fmla="*/ 2322078 h 3891357"/>
                <a:gd name="connsiteX21" fmla="*/ 4155385 w 9085271"/>
                <a:gd name="connsiteY21" fmla="*/ 2817378 h 3891357"/>
                <a:gd name="connsiteX22" fmla="*/ 3193360 w 9085271"/>
                <a:gd name="connsiteY22" fmla="*/ 3693678 h 3891357"/>
                <a:gd name="connsiteX23" fmla="*/ 3014766 w 9085271"/>
                <a:gd name="connsiteY23" fmla="*/ 3874655 h 3891357"/>
                <a:gd name="connsiteX24" fmla="*/ 2612335 w 9085271"/>
                <a:gd name="connsiteY24" fmla="*/ 3862746 h 3891357"/>
                <a:gd name="connsiteX25" fmla="*/ 2859986 w 9085271"/>
                <a:gd name="connsiteY25" fmla="*/ 3607953 h 3891357"/>
                <a:gd name="connsiteX26" fmla="*/ 3669610 w 9085271"/>
                <a:gd name="connsiteY26" fmla="*/ 2865003 h 3891357"/>
                <a:gd name="connsiteX27" fmla="*/ 4002985 w 9085271"/>
                <a:gd name="connsiteY27" fmla="*/ 2474478 h 3891357"/>
                <a:gd name="connsiteX28" fmla="*/ 2659960 w 9085271"/>
                <a:gd name="connsiteY28" fmla="*/ 2341128 h 3891357"/>
                <a:gd name="connsiteX29" fmla="*/ 907360 w 9085271"/>
                <a:gd name="connsiteY29" fmla="*/ 2226828 h 3891357"/>
                <a:gd name="connsiteX30" fmla="*/ 35823 w 9085271"/>
                <a:gd name="connsiteY30" fmla="*/ 2698315 h 3891357"/>
                <a:gd name="connsiteX31" fmla="*/ 31060 w 9085271"/>
                <a:gd name="connsiteY31" fmla="*/ 2464953 h 3891357"/>
                <a:gd name="connsiteX32" fmla="*/ 602560 w 9085271"/>
                <a:gd name="connsiteY32" fmla="*/ 2064903 h 3891357"/>
                <a:gd name="connsiteX33" fmla="*/ 7248 w 9085271"/>
                <a:gd name="connsiteY33" fmla="*/ 1879166 h 3891357"/>
                <a:gd name="connsiteX34" fmla="*/ 35822 w 9085271"/>
                <a:gd name="connsiteY34" fmla="*/ 1662471 h 3891357"/>
                <a:gd name="connsiteX35" fmla="*/ 288235 w 9085271"/>
                <a:gd name="connsiteY35" fmla="*/ 1741053 h 3891357"/>
                <a:gd name="connsiteX0" fmla="*/ 288235 w 9085271"/>
                <a:gd name="connsiteY0" fmla="*/ 1741053 h 3891357"/>
                <a:gd name="connsiteX1" fmla="*/ 1116062 w 9085271"/>
                <a:gd name="connsiteY1" fmla="*/ 1902092 h 3891357"/>
                <a:gd name="connsiteX2" fmla="*/ 1248632 w 9085271"/>
                <a:gd name="connsiteY2" fmla="*/ 1956481 h 3891357"/>
                <a:gd name="connsiteX3" fmla="*/ 1626408 w 9085271"/>
                <a:gd name="connsiteY3" fmla="*/ 1987322 h 3891357"/>
                <a:gd name="connsiteX4" fmla="*/ 1948879 w 9085271"/>
                <a:gd name="connsiteY4" fmla="*/ 1932686 h 3891357"/>
                <a:gd name="connsiteX5" fmla="*/ 3469585 w 9085271"/>
                <a:gd name="connsiteY5" fmla="*/ 1941078 h 3891357"/>
                <a:gd name="connsiteX6" fmla="*/ 5917510 w 9085271"/>
                <a:gd name="connsiteY6" fmla="*/ 1750578 h 3891357"/>
                <a:gd name="connsiteX7" fmla="*/ 7660585 w 9085271"/>
                <a:gd name="connsiteY7" fmla="*/ 1207653 h 3891357"/>
                <a:gd name="connsiteX8" fmla="*/ 8470210 w 9085271"/>
                <a:gd name="connsiteY8" fmla="*/ 293253 h 3891357"/>
                <a:gd name="connsiteX9" fmla="*/ 8994085 w 9085271"/>
                <a:gd name="connsiteY9" fmla="*/ 17028 h 3891357"/>
                <a:gd name="connsiteX10" fmla="*/ 9079810 w 9085271"/>
                <a:gd name="connsiteY10" fmla="*/ 702828 h 3891357"/>
                <a:gd name="connsiteX11" fmla="*/ 9079810 w 9085271"/>
                <a:gd name="connsiteY11" fmla="*/ 2798328 h 3891357"/>
                <a:gd name="connsiteX12" fmla="*/ 9079810 w 9085271"/>
                <a:gd name="connsiteY12" fmla="*/ 3484128 h 3891357"/>
                <a:gd name="connsiteX13" fmla="*/ 9003610 w 9085271"/>
                <a:gd name="connsiteY13" fmla="*/ 3827028 h 3891357"/>
                <a:gd name="connsiteX14" fmla="*/ 8203510 w 9085271"/>
                <a:gd name="connsiteY14" fmla="*/ 3846078 h 3891357"/>
                <a:gd name="connsiteX15" fmla="*/ 7041460 w 9085271"/>
                <a:gd name="connsiteY15" fmla="*/ 3798453 h 3891357"/>
                <a:gd name="connsiteX16" fmla="*/ 7251010 w 9085271"/>
                <a:gd name="connsiteY16" fmla="*/ 2541153 h 3891357"/>
                <a:gd name="connsiteX17" fmla="*/ 7260535 w 9085271"/>
                <a:gd name="connsiteY17" fmla="*/ 2312553 h 3891357"/>
                <a:gd name="connsiteX18" fmla="*/ 6841435 w 9085271"/>
                <a:gd name="connsiteY18" fmla="*/ 2198253 h 3891357"/>
                <a:gd name="connsiteX19" fmla="*/ 5641285 w 9085271"/>
                <a:gd name="connsiteY19" fmla="*/ 2274453 h 3891357"/>
                <a:gd name="connsiteX20" fmla="*/ 4774510 w 9085271"/>
                <a:gd name="connsiteY20" fmla="*/ 2322078 h 3891357"/>
                <a:gd name="connsiteX21" fmla="*/ 4155385 w 9085271"/>
                <a:gd name="connsiteY21" fmla="*/ 2817378 h 3891357"/>
                <a:gd name="connsiteX22" fmla="*/ 3193360 w 9085271"/>
                <a:gd name="connsiteY22" fmla="*/ 3693678 h 3891357"/>
                <a:gd name="connsiteX23" fmla="*/ 3014766 w 9085271"/>
                <a:gd name="connsiteY23" fmla="*/ 3874655 h 3891357"/>
                <a:gd name="connsiteX24" fmla="*/ 2612335 w 9085271"/>
                <a:gd name="connsiteY24" fmla="*/ 3862746 h 3891357"/>
                <a:gd name="connsiteX25" fmla="*/ 2859986 w 9085271"/>
                <a:gd name="connsiteY25" fmla="*/ 3607953 h 3891357"/>
                <a:gd name="connsiteX26" fmla="*/ 3669610 w 9085271"/>
                <a:gd name="connsiteY26" fmla="*/ 2865003 h 3891357"/>
                <a:gd name="connsiteX27" fmla="*/ 4002985 w 9085271"/>
                <a:gd name="connsiteY27" fmla="*/ 2474478 h 3891357"/>
                <a:gd name="connsiteX28" fmla="*/ 2659960 w 9085271"/>
                <a:gd name="connsiteY28" fmla="*/ 2341128 h 3891357"/>
                <a:gd name="connsiteX29" fmla="*/ 907360 w 9085271"/>
                <a:gd name="connsiteY29" fmla="*/ 2226828 h 3891357"/>
                <a:gd name="connsiteX30" fmla="*/ 35823 w 9085271"/>
                <a:gd name="connsiteY30" fmla="*/ 2698315 h 3891357"/>
                <a:gd name="connsiteX31" fmla="*/ 31060 w 9085271"/>
                <a:gd name="connsiteY31" fmla="*/ 2464953 h 3891357"/>
                <a:gd name="connsiteX32" fmla="*/ 602560 w 9085271"/>
                <a:gd name="connsiteY32" fmla="*/ 2064903 h 3891357"/>
                <a:gd name="connsiteX33" fmla="*/ 7248 w 9085271"/>
                <a:gd name="connsiteY33" fmla="*/ 1879166 h 3891357"/>
                <a:gd name="connsiteX34" fmla="*/ 35822 w 9085271"/>
                <a:gd name="connsiteY34" fmla="*/ 1662471 h 3891357"/>
                <a:gd name="connsiteX35" fmla="*/ 288235 w 9085271"/>
                <a:gd name="connsiteY35" fmla="*/ 1741053 h 3891357"/>
                <a:gd name="connsiteX0" fmla="*/ 288235 w 9085271"/>
                <a:gd name="connsiteY0" fmla="*/ 1741053 h 3891357"/>
                <a:gd name="connsiteX1" fmla="*/ 1116062 w 9085271"/>
                <a:gd name="connsiteY1" fmla="*/ 1902092 h 3891357"/>
                <a:gd name="connsiteX2" fmla="*/ 1248632 w 9085271"/>
                <a:gd name="connsiteY2" fmla="*/ 1956481 h 3891357"/>
                <a:gd name="connsiteX3" fmla="*/ 1626408 w 9085271"/>
                <a:gd name="connsiteY3" fmla="*/ 1987322 h 3891357"/>
                <a:gd name="connsiteX4" fmla="*/ 1948879 w 9085271"/>
                <a:gd name="connsiteY4" fmla="*/ 1932686 h 3891357"/>
                <a:gd name="connsiteX5" fmla="*/ 3469585 w 9085271"/>
                <a:gd name="connsiteY5" fmla="*/ 1941078 h 3891357"/>
                <a:gd name="connsiteX6" fmla="*/ 5917510 w 9085271"/>
                <a:gd name="connsiteY6" fmla="*/ 1750578 h 3891357"/>
                <a:gd name="connsiteX7" fmla="*/ 7660585 w 9085271"/>
                <a:gd name="connsiteY7" fmla="*/ 1207653 h 3891357"/>
                <a:gd name="connsiteX8" fmla="*/ 8470210 w 9085271"/>
                <a:gd name="connsiteY8" fmla="*/ 293253 h 3891357"/>
                <a:gd name="connsiteX9" fmla="*/ 8994085 w 9085271"/>
                <a:gd name="connsiteY9" fmla="*/ 17028 h 3891357"/>
                <a:gd name="connsiteX10" fmla="*/ 9079810 w 9085271"/>
                <a:gd name="connsiteY10" fmla="*/ 702828 h 3891357"/>
                <a:gd name="connsiteX11" fmla="*/ 9079810 w 9085271"/>
                <a:gd name="connsiteY11" fmla="*/ 2798328 h 3891357"/>
                <a:gd name="connsiteX12" fmla="*/ 9079810 w 9085271"/>
                <a:gd name="connsiteY12" fmla="*/ 3484128 h 3891357"/>
                <a:gd name="connsiteX13" fmla="*/ 9003610 w 9085271"/>
                <a:gd name="connsiteY13" fmla="*/ 3827028 h 3891357"/>
                <a:gd name="connsiteX14" fmla="*/ 8203510 w 9085271"/>
                <a:gd name="connsiteY14" fmla="*/ 3846078 h 3891357"/>
                <a:gd name="connsiteX15" fmla="*/ 7041460 w 9085271"/>
                <a:gd name="connsiteY15" fmla="*/ 3798453 h 3891357"/>
                <a:gd name="connsiteX16" fmla="*/ 7251010 w 9085271"/>
                <a:gd name="connsiteY16" fmla="*/ 2541153 h 3891357"/>
                <a:gd name="connsiteX17" fmla="*/ 7260535 w 9085271"/>
                <a:gd name="connsiteY17" fmla="*/ 2312553 h 3891357"/>
                <a:gd name="connsiteX18" fmla="*/ 6841435 w 9085271"/>
                <a:gd name="connsiteY18" fmla="*/ 2198253 h 3891357"/>
                <a:gd name="connsiteX19" fmla="*/ 5641285 w 9085271"/>
                <a:gd name="connsiteY19" fmla="*/ 2274453 h 3891357"/>
                <a:gd name="connsiteX20" fmla="*/ 4774510 w 9085271"/>
                <a:gd name="connsiteY20" fmla="*/ 2322078 h 3891357"/>
                <a:gd name="connsiteX21" fmla="*/ 4155385 w 9085271"/>
                <a:gd name="connsiteY21" fmla="*/ 2817378 h 3891357"/>
                <a:gd name="connsiteX22" fmla="*/ 3193360 w 9085271"/>
                <a:gd name="connsiteY22" fmla="*/ 3693678 h 3891357"/>
                <a:gd name="connsiteX23" fmla="*/ 3014766 w 9085271"/>
                <a:gd name="connsiteY23" fmla="*/ 3874655 h 3891357"/>
                <a:gd name="connsiteX24" fmla="*/ 2612335 w 9085271"/>
                <a:gd name="connsiteY24" fmla="*/ 3862746 h 3891357"/>
                <a:gd name="connsiteX25" fmla="*/ 2859986 w 9085271"/>
                <a:gd name="connsiteY25" fmla="*/ 3607953 h 3891357"/>
                <a:gd name="connsiteX26" fmla="*/ 3669610 w 9085271"/>
                <a:gd name="connsiteY26" fmla="*/ 2865003 h 3891357"/>
                <a:gd name="connsiteX27" fmla="*/ 4002985 w 9085271"/>
                <a:gd name="connsiteY27" fmla="*/ 2474478 h 3891357"/>
                <a:gd name="connsiteX28" fmla="*/ 2659960 w 9085271"/>
                <a:gd name="connsiteY28" fmla="*/ 2341128 h 3891357"/>
                <a:gd name="connsiteX29" fmla="*/ 907360 w 9085271"/>
                <a:gd name="connsiteY29" fmla="*/ 2226828 h 3891357"/>
                <a:gd name="connsiteX30" fmla="*/ 35823 w 9085271"/>
                <a:gd name="connsiteY30" fmla="*/ 2698315 h 3891357"/>
                <a:gd name="connsiteX31" fmla="*/ 31060 w 9085271"/>
                <a:gd name="connsiteY31" fmla="*/ 2464953 h 3891357"/>
                <a:gd name="connsiteX32" fmla="*/ 602560 w 9085271"/>
                <a:gd name="connsiteY32" fmla="*/ 2064903 h 3891357"/>
                <a:gd name="connsiteX33" fmla="*/ 7248 w 9085271"/>
                <a:gd name="connsiteY33" fmla="*/ 1879166 h 3891357"/>
                <a:gd name="connsiteX34" fmla="*/ 35822 w 9085271"/>
                <a:gd name="connsiteY34" fmla="*/ 1662471 h 3891357"/>
                <a:gd name="connsiteX35" fmla="*/ 288235 w 9085271"/>
                <a:gd name="connsiteY35" fmla="*/ 1741053 h 3891357"/>
                <a:gd name="connsiteX0" fmla="*/ 288235 w 9085271"/>
                <a:gd name="connsiteY0" fmla="*/ 1741053 h 3891357"/>
                <a:gd name="connsiteX1" fmla="*/ 1078670 w 9085271"/>
                <a:gd name="connsiteY1" fmla="*/ 1885096 h 3891357"/>
                <a:gd name="connsiteX2" fmla="*/ 1248632 w 9085271"/>
                <a:gd name="connsiteY2" fmla="*/ 1956481 h 3891357"/>
                <a:gd name="connsiteX3" fmla="*/ 1626408 w 9085271"/>
                <a:gd name="connsiteY3" fmla="*/ 1987322 h 3891357"/>
                <a:gd name="connsiteX4" fmla="*/ 1948879 w 9085271"/>
                <a:gd name="connsiteY4" fmla="*/ 1932686 h 3891357"/>
                <a:gd name="connsiteX5" fmla="*/ 3469585 w 9085271"/>
                <a:gd name="connsiteY5" fmla="*/ 1941078 h 3891357"/>
                <a:gd name="connsiteX6" fmla="*/ 5917510 w 9085271"/>
                <a:gd name="connsiteY6" fmla="*/ 1750578 h 3891357"/>
                <a:gd name="connsiteX7" fmla="*/ 7660585 w 9085271"/>
                <a:gd name="connsiteY7" fmla="*/ 1207653 h 3891357"/>
                <a:gd name="connsiteX8" fmla="*/ 8470210 w 9085271"/>
                <a:gd name="connsiteY8" fmla="*/ 293253 h 3891357"/>
                <a:gd name="connsiteX9" fmla="*/ 8994085 w 9085271"/>
                <a:gd name="connsiteY9" fmla="*/ 17028 h 3891357"/>
                <a:gd name="connsiteX10" fmla="*/ 9079810 w 9085271"/>
                <a:gd name="connsiteY10" fmla="*/ 702828 h 3891357"/>
                <a:gd name="connsiteX11" fmla="*/ 9079810 w 9085271"/>
                <a:gd name="connsiteY11" fmla="*/ 2798328 h 3891357"/>
                <a:gd name="connsiteX12" fmla="*/ 9079810 w 9085271"/>
                <a:gd name="connsiteY12" fmla="*/ 3484128 h 3891357"/>
                <a:gd name="connsiteX13" fmla="*/ 9003610 w 9085271"/>
                <a:gd name="connsiteY13" fmla="*/ 3827028 h 3891357"/>
                <a:gd name="connsiteX14" fmla="*/ 8203510 w 9085271"/>
                <a:gd name="connsiteY14" fmla="*/ 3846078 h 3891357"/>
                <a:gd name="connsiteX15" fmla="*/ 7041460 w 9085271"/>
                <a:gd name="connsiteY15" fmla="*/ 3798453 h 3891357"/>
                <a:gd name="connsiteX16" fmla="*/ 7251010 w 9085271"/>
                <a:gd name="connsiteY16" fmla="*/ 2541153 h 3891357"/>
                <a:gd name="connsiteX17" fmla="*/ 7260535 w 9085271"/>
                <a:gd name="connsiteY17" fmla="*/ 2312553 h 3891357"/>
                <a:gd name="connsiteX18" fmla="*/ 6841435 w 9085271"/>
                <a:gd name="connsiteY18" fmla="*/ 2198253 h 3891357"/>
                <a:gd name="connsiteX19" fmla="*/ 5641285 w 9085271"/>
                <a:gd name="connsiteY19" fmla="*/ 2274453 h 3891357"/>
                <a:gd name="connsiteX20" fmla="*/ 4774510 w 9085271"/>
                <a:gd name="connsiteY20" fmla="*/ 2322078 h 3891357"/>
                <a:gd name="connsiteX21" fmla="*/ 4155385 w 9085271"/>
                <a:gd name="connsiteY21" fmla="*/ 2817378 h 3891357"/>
                <a:gd name="connsiteX22" fmla="*/ 3193360 w 9085271"/>
                <a:gd name="connsiteY22" fmla="*/ 3693678 h 3891357"/>
                <a:gd name="connsiteX23" fmla="*/ 3014766 w 9085271"/>
                <a:gd name="connsiteY23" fmla="*/ 3874655 h 3891357"/>
                <a:gd name="connsiteX24" fmla="*/ 2612335 w 9085271"/>
                <a:gd name="connsiteY24" fmla="*/ 3862746 h 3891357"/>
                <a:gd name="connsiteX25" fmla="*/ 2859986 w 9085271"/>
                <a:gd name="connsiteY25" fmla="*/ 3607953 h 3891357"/>
                <a:gd name="connsiteX26" fmla="*/ 3669610 w 9085271"/>
                <a:gd name="connsiteY26" fmla="*/ 2865003 h 3891357"/>
                <a:gd name="connsiteX27" fmla="*/ 4002985 w 9085271"/>
                <a:gd name="connsiteY27" fmla="*/ 2474478 h 3891357"/>
                <a:gd name="connsiteX28" fmla="*/ 2659960 w 9085271"/>
                <a:gd name="connsiteY28" fmla="*/ 2341128 h 3891357"/>
                <a:gd name="connsiteX29" fmla="*/ 907360 w 9085271"/>
                <a:gd name="connsiteY29" fmla="*/ 2226828 h 3891357"/>
                <a:gd name="connsiteX30" fmla="*/ 35823 w 9085271"/>
                <a:gd name="connsiteY30" fmla="*/ 2698315 h 3891357"/>
                <a:gd name="connsiteX31" fmla="*/ 31060 w 9085271"/>
                <a:gd name="connsiteY31" fmla="*/ 2464953 h 3891357"/>
                <a:gd name="connsiteX32" fmla="*/ 602560 w 9085271"/>
                <a:gd name="connsiteY32" fmla="*/ 2064903 h 3891357"/>
                <a:gd name="connsiteX33" fmla="*/ 7248 w 9085271"/>
                <a:gd name="connsiteY33" fmla="*/ 1879166 h 3891357"/>
                <a:gd name="connsiteX34" fmla="*/ 35822 w 9085271"/>
                <a:gd name="connsiteY34" fmla="*/ 1662471 h 3891357"/>
                <a:gd name="connsiteX35" fmla="*/ 288235 w 9085271"/>
                <a:gd name="connsiteY35" fmla="*/ 1741053 h 3891357"/>
                <a:gd name="connsiteX0" fmla="*/ 288235 w 9085271"/>
                <a:gd name="connsiteY0" fmla="*/ 1741053 h 3891357"/>
                <a:gd name="connsiteX1" fmla="*/ 1078670 w 9085271"/>
                <a:gd name="connsiteY1" fmla="*/ 1885096 h 3891357"/>
                <a:gd name="connsiteX2" fmla="*/ 1248632 w 9085271"/>
                <a:gd name="connsiteY2" fmla="*/ 1956481 h 3891357"/>
                <a:gd name="connsiteX3" fmla="*/ 1745382 w 9085271"/>
                <a:gd name="connsiteY3" fmla="*/ 1977124 h 3891357"/>
                <a:gd name="connsiteX4" fmla="*/ 1948879 w 9085271"/>
                <a:gd name="connsiteY4" fmla="*/ 1932686 h 3891357"/>
                <a:gd name="connsiteX5" fmla="*/ 3469585 w 9085271"/>
                <a:gd name="connsiteY5" fmla="*/ 1941078 h 3891357"/>
                <a:gd name="connsiteX6" fmla="*/ 5917510 w 9085271"/>
                <a:gd name="connsiteY6" fmla="*/ 1750578 h 3891357"/>
                <a:gd name="connsiteX7" fmla="*/ 7660585 w 9085271"/>
                <a:gd name="connsiteY7" fmla="*/ 1207653 h 3891357"/>
                <a:gd name="connsiteX8" fmla="*/ 8470210 w 9085271"/>
                <a:gd name="connsiteY8" fmla="*/ 293253 h 3891357"/>
                <a:gd name="connsiteX9" fmla="*/ 8994085 w 9085271"/>
                <a:gd name="connsiteY9" fmla="*/ 17028 h 3891357"/>
                <a:gd name="connsiteX10" fmla="*/ 9079810 w 9085271"/>
                <a:gd name="connsiteY10" fmla="*/ 702828 h 3891357"/>
                <a:gd name="connsiteX11" fmla="*/ 9079810 w 9085271"/>
                <a:gd name="connsiteY11" fmla="*/ 2798328 h 3891357"/>
                <a:gd name="connsiteX12" fmla="*/ 9079810 w 9085271"/>
                <a:gd name="connsiteY12" fmla="*/ 3484128 h 3891357"/>
                <a:gd name="connsiteX13" fmla="*/ 9003610 w 9085271"/>
                <a:gd name="connsiteY13" fmla="*/ 3827028 h 3891357"/>
                <a:gd name="connsiteX14" fmla="*/ 8203510 w 9085271"/>
                <a:gd name="connsiteY14" fmla="*/ 3846078 h 3891357"/>
                <a:gd name="connsiteX15" fmla="*/ 7041460 w 9085271"/>
                <a:gd name="connsiteY15" fmla="*/ 3798453 h 3891357"/>
                <a:gd name="connsiteX16" fmla="*/ 7251010 w 9085271"/>
                <a:gd name="connsiteY16" fmla="*/ 2541153 h 3891357"/>
                <a:gd name="connsiteX17" fmla="*/ 7260535 w 9085271"/>
                <a:gd name="connsiteY17" fmla="*/ 2312553 h 3891357"/>
                <a:gd name="connsiteX18" fmla="*/ 6841435 w 9085271"/>
                <a:gd name="connsiteY18" fmla="*/ 2198253 h 3891357"/>
                <a:gd name="connsiteX19" fmla="*/ 5641285 w 9085271"/>
                <a:gd name="connsiteY19" fmla="*/ 2274453 h 3891357"/>
                <a:gd name="connsiteX20" fmla="*/ 4774510 w 9085271"/>
                <a:gd name="connsiteY20" fmla="*/ 2322078 h 3891357"/>
                <a:gd name="connsiteX21" fmla="*/ 4155385 w 9085271"/>
                <a:gd name="connsiteY21" fmla="*/ 2817378 h 3891357"/>
                <a:gd name="connsiteX22" fmla="*/ 3193360 w 9085271"/>
                <a:gd name="connsiteY22" fmla="*/ 3693678 h 3891357"/>
                <a:gd name="connsiteX23" fmla="*/ 3014766 w 9085271"/>
                <a:gd name="connsiteY23" fmla="*/ 3874655 h 3891357"/>
                <a:gd name="connsiteX24" fmla="*/ 2612335 w 9085271"/>
                <a:gd name="connsiteY24" fmla="*/ 3862746 h 3891357"/>
                <a:gd name="connsiteX25" fmla="*/ 2859986 w 9085271"/>
                <a:gd name="connsiteY25" fmla="*/ 3607953 h 3891357"/>
                <a:gd name="connsiteX26" fmla="*/ 3669610 w 9085271"/>
                <a:gd name="connsiteY26" fmla="*/ 2865003 h 3891357"/>
                <a:gd name="connsiteX27" fmla="*/ 4002985 w 9085271"/>
                <a:gd name="connsiteY27" fmla="*/ 2474478 h 3891357"/>
                <a:gd name="connsiteX28" fmla="*/ 2659960 w 9085271"/>
                <a:gd name="connsiteY28" fmla="*/ 2341128 h 3891357"/>
                <a:gd name="connsiteX29" fmla="*/ 907360 w 9085271"/>
                <a:gd name="connsiteY29" fmla="*/ 2226828 h 3891357"/>
                <a:gd name="connsiteX30" fmla="*/ 35823 w 9085271"/>
                <a:gd name="connsiteY30" fmla="*/ 2698315 h 3891357"/>
                <a:gd name="connsiteX31" fmla="*/ 31060 w 9085271"/>
                <a:gd name="connsiteY31" fmla="*/ 2464953 h 3891357"/>
                <a:gd name="connsiteX32" fmla="*/ 602560 w 9085271"/>
                <a:gd name="connsiteY32" fmla="*/ 2064903 h 3891357"/>
                <a:gd name="connsiteX33" fmla="*/ 7248 w 9085271"/>
                <a:gd name="connsiteY33" fmla="*/ 1879166 h 3891357"/>
                <a:gd name="connsiteX34" fmla="*/ 35822 w 9085271"/>
                <a:gd name="connsiteY34" fmla="*/ 1662471 h 3891357"/>
                <a:gd name="connsiteX35" fmla="*/ 288235 w 9085271"/>
                <a:gd name="connsiteY35" fmla="*/ 1741053 h 3891357"/>
                <a:gd name="connsiteX0" fmla="*/ 288235 w 9092282"/>
                <a:gd name="connsiteY0" fmla="*/ 1741053 h 4400264"/>
                <a:gd name="connsiteX1" fmla="*/ 1078670 w 9092282"/>
                <a:gd name="connsiteY1" fmla="*/ 1885096 h 4400264"/>
                <a:gd name="connsiteX2" fmla="*/ 1248632 w 9092282"/>
                <a:gd name="connsiteY2" fmla="*/ 1956481 h 4400264"/>
                <a:gd name="connsiteX3" fmla="*/ 1745382 w 9092282"/>
                <a:gd name="connsiteY3" fmla="*/ 1977124 h 4400264"/>
                <a:gd name="connsiteX4" fmla="*/ 1948879 w 9092282"/>
                <a:gd name="connsiteY4" fmla="*/ 1932686 h 4400264"/>
                <a:gd name="connsiteX5" fmla="*/ 3469585 w 9092282"/>
                <a:gd name="connsiteY5" fmla="*/ 1941078 h 4400264"/>
                <a:gd name="connsiteX6" fmla="*/ 5917510 w 9092282"/>
                <a:gd name="connsiteY6" fmla="*/ 1750578 h 4400264"/>
                <a:gd name="connsiteX7" fmla="*/ 7660585 w 9092282"/>
                <a:gd name="connsiteY7" fmla="*/ 1207653 h 4400264"/>
                <a:gd name="connsiteX8" fmla="*/ 8470210 w 9092282"/>
                <a:gd name="connsiteY8" fmla="*/ 293253 h 4400264"/>
                <a:gd name="connsiteX9" fmla="*/ 8994085 w 9092282"/>
                <a:gd name="connsiteY9" fmla="*/ 17028 h 4400264"/>
                <a:gd name="connsiteX10" fmla="*/ 9079810 w 9092282"/>
                <a:gd name="connsiteY10" fmla="*/ 702828 h 4400264"/>
                <a:gd name="connsiteX11" fmla="*/ 9079810 w 9092282"/>
                <a:gd name="connsiteY11" fmla="*/ 2798328 h 4400264"/>
                <a:gd name="connsiteX12" fmla="*/ 9079810 w 9092282"/>
                <a:gd name="connsiteY12" fmla="*/ 3484128 h 4400264"/>
                <a:gd name="connsiteX13" fmla="*/ 9016071 w 9092282"/>
                <a:gd name="connsiteY13" fmla="*/ 4400199 h 4400264"/>
                <a:gd name="connsiteX14" fmla="*/ 8203510 w 9092282"/>
                <a:gd name="connsiteY14" fmla="*/ 3846078 h 4400264"/>
                <a:gd name="connsiteX15" fmla="*/ 7041460 w 9092282"/>
                <a:gd name="connsiteY15" fmla="*/ 3798453 h 4400264"/>
                <a:gd name="connsiteX16" fmla="*/ 7251010 w 9092282"/>
                <a:gd name="connsiteY16" fmla="*/ 2541153 h 4400264"/>
                <a:gd name="connsiteX17" fmla="*/ 7260535 w 9092282"/>
                <a:gd name="connsiteY17" fmla="*/ 2312553 h 4400264"/>
                <a:gd name="connsiteX18" fmla="*/ 6841435 w 9092282"/>
                <a:gd name="connsiteY18" fmla="*/ 2198253 h 4400264"/>
                <a:gd name="connsiteX19" fmla="*/ 5641285 w 9092282"/>
                <a:gd name="connsiteY19" fmla="*/ 2274453 h 4400264"/>
                <a:gd name="connsiteX20" fmla="*/ 4774510 w 9092282"/>
                <a:gd name="connsiteY20" fmla="*/ 2322078 h 4400264"/>
                <a:gd name="connsiteX21" fmla="*/ 4155385 w 9092282"/>
                <a:gd name="connsiteY21" fmla="*/ 2817378 h 4400264"/>
                <a:gd name="connsiteX22" fmla="*/ 3193360 w 9092282"/>
                <a:gd name="connsiteY22" fmla="*/ 3693678 h 4400264"/>
                <a:gd name="connsiteX23" fmla="*/ 3014766 w 9092282"/>
                <a:gd name="connsiteY23" fmla="*/ 3874655 h 4400264"/>
                <a:gd name="connsiteX24" fmla="*/ 2612335 w 9092282"/>
                <a:gd name="connsiteY24" fmla="*/ 3862746 h 4400264"/>
                <a:gd name="connsiteX25" fmla="*/ 2859986 w 9092282"/>
                <a:gd name="connsiteY25" fmla="*/ 3607953 h 4400264"/>
                <a:gd name="connsiteX26" fmla="*/ 3669610 w 9092282"/>
                <a:gd name="connsiteY26" fmla="*/ 2865003 h 4400264"/>
                <a:gd name="connsiteX27" fmla="*/ 4002985 w 9092282"/>
                <a:gd name="connsiteY27" fmla="*/ 2474478 h 4400264"/>
                <a:gd name="connsiteX28" fmla="*/ 2659960 w 9092282"/>
                <a:gd name="connsiteY28" fmla="*/ 2341128 h 4400264"/>
                <a:gd name="connsiteX29" fmla="*/ 907360 w 9092282"/>
                <a:gd name="connsiteY29" fmla="*/ 2226828 h 4400264"/>
                <a:gd name="connsiteX30" fmla="*/ 35823 w 9092282"/>
                <a:gd name="connsiteY30" fmla="*/ 2698315 h 4400264"/>
                <a:gd name="connsiteX31" fmla="*/ 31060 w 9092282"/>
                <a:gd name="connsiteY31" fmla="*/ 2464953 h 4400264"/>
                <a:gd name="connsiteX32" fmla="*/ 602560 w 9092282"/>
                <a:gd name="connsiteY32" fmla="*/ 2064903 h 4400264"/>
                <a:gd name="connsiteX33" fmla="*/ 7248 w 9092282"/>
                <a:gd name="connsiteY33" fmla="*/ 1879166 h 4400264"/>
                <a:gd name="connsiteX34" fmla="*/ 35822 w 9092282"/>
                <a:gd name="connsiteY34" fmla="*/ 1662471 h 4400264"/>
                <a:gd name="connsiteX35" fmla="*/ 288235 w 9092282"/>
                <a:gd name="connsiteY35" fmla="*/ 1741053 h 4400264"/>
                <a:gd name="connsiteX0" fmla="*/ 288235 w 9106117"/>
                <a:gd name="connsiteY0" fmla="*/ 1741053 h 4487417"/>
                <a:gd name="connsiteX1" fmla="*/ 1078670 w 9106117"/>
                <a:gd name="connsiteY1" fmla="*/ 1885096 h 4487417"/>
                <a:gd name="connsiteX2" fmla="*/ 1248632 w 9106117"/>
                <a:gd name="connsiteY2" fmla="*/ 1956481 h 4487417"/>
                <a:gd name="connsiteX3" fmla="*/ 1745382 w 9106117"/>
                <a:gd name="connsiteY3" fmla="*/ 1977124 h 4487417"/>
                <a:gd name="connsiteX4" fmla="*/ 1948879 w 9106117"/>
                <a:gd name="connsiteY4" fmla="*/ 1932686 h 4487417"/>
                <a:gd name="connsiteX5" fmla="*/ 3469585 w 9106117"/>
                <a:gd name="connsiteY5" fmla="*/ 1941078 h 4487417"/>
                <a:gd name="connsiteX6" fmla="*/ 5917510 w 9106117"/>
                <a:gd name="connsiteY6" fmla="*/ 1750578 h 4487417"/>
                <a:gd name="connsiteX7" fmla="*/ 7660585 w 9106117"/>
                <a:gd name="connsiteY7" fmla="*/ 1207653 h 4487417"/>
                <a:gd name="connsiteX8" fmla="*/ 8470210 w 9106117"/>
                <a:gd name="connsiteY8" fmla="*/ 293253 h 4487417"/>
                <a:gd name="connsiteX9" fmla="*/ 8994085 w 9106117"/>
                <a:gd name="connsiteY9" fmla="*/ 17028 h 4487417"/>
                <a:gd name="connsiteX10" fmla="*/ 9079810 w 9106117"/>
                <a:gd name="connsiteY10" fmla="*/ 702828 h 4487417"/>
                <a:gd name="connsiteX11" fmla="*/ 9079810 w 9106117"/>
                <a:gd name="connsiteY11" fmla="*/ 2798328 h 4487417"/>
                <a:gd name="connsiteX12" fmla="*/ 9079810 w 9106117"/>
                <a:gd name="connsiteY12" fmla="*/ 3484128 h 4487417"/>
                <a:gd name="connsiteX13" fmla="*/ 9016071 w 9106117"/>
                <a:gd name="connsiteY13" fmla="*/ 4400199 h 4487417"/>
                <a:gd name="connsiteX14" fmla="*/ 8103829 w 9106117"/>
                <a:gd name="connsiteY14" fmla="*/ 4381868 h 4487417"/>
                <a:gd name="connsiteX15" fmla="*/ 7041460 w 9106117"/>
                <a:gd name="connsiteY15" fmla="*/ 3798453 h 4487417"/>
                <a:gd name="connsiteX16" fmla="*/ 7251010 w 9106117"/>
                <a:gd name="connsiteY16" fmla="*/ 2541153 h 4487417"/>
                <a:gd name="connsiteX17" fmla="*/ 7260535 w 9106117"/>
                <a:gd name="connsiteY17" fmla="*/ 2312553 h 4487417"/>
                <a:gd name="connsiteX18" fmla="*/ 6841435 w 9106117"/>
                <a:gd name="connsiteY18" fmla="*/ 2198253 h 4487417"/>
                <a:gd name="connsiteX19" fmla="*/ 5641285 w 9106117"/>
                <a:gd name="connsiteY19" fmla="*/ 2274453 h 4487417"/>
                <a:gd name="connsiteX20" fmla="*/ 4774510 w 9106117"/>
                <a:gd name="connsiteY20" fmla="*/ 2322078 h 4487417"/>
                <a:gd name="connsiteX21" fmla="*/ 4155385 w 9106117"/>
                <a:gd name="connsiteY21" fmla="*/ 2817378 h 4487417"/>
                <a:gd name="connsiteX22" fmla="*/ 3193360 w 9106117"/>
                <a:gd name="connsiteY22" fmla="*/ 3693678 h 4487417"/>
                <a:gd name="connsiteX23" fmla="*/ 3014766 w 9106117"/>
                <a:gd name="connsiteY23" fmla="*/ 3874655 h 4487417"/>
                <a:gd name="connsiteX24" fmla="*/ 2612335 w 9106117"/>
                <a:gd name="connsiteY24" fmla="*/ 3862746 h 4487417"/>
                <a:gd name="connsiteX25" fmla="*/ 2859986 w 9106117"/>
                <a:gd name="connsiteY25" fmla="*/ 3607953 h 4487417"/>
                <a:gd name="connsiteX26" fmla="*/ 3669610 w 9106117"/>
                <a:gd name="connsiteY26" fmla="*/ 2865003 h 4487417"/>
                <a:gd name="connsiteX27" fmla="*/ 4002985 w 9106117"/>
                <a:gd name="connsiteY27" fmla="*/ 2474478 h 4487417"/>
                <a:gd name="connsiteX28" fmla="*/ 2659960 w 9106117"/>
                <a:gd name="connsiteY28" fmla="*/ 2341128 h 4487417"/>
                <a:gd name="connsiteX29" fmla="*/ 907360 w 9106117"/>
                <a:gd name="connsiteY29" fmla="*/ 2226828 h 4487417"/>
                <a:gd name="connsiteX30" fmla="*/ 35823 w 9106117"/>
                <a:gd name="connsiteY30" fmla="*/ 2698315 h 4487417"/>
                <a:gd name="connsiteX31" fmla="*/ 31060 w 9106117"/>
                <a:gd name="connsiteY31" fmla="*/ 2464953 h 4487417"/>
                <a:gd name="connsiteX32" fmla="*/ 602560 w 9106117"/>
                <a:gd name="connsiteY32" fmla="*/ 2064903 h 4487417"/>
                <a:gd name="connsiteX33" fmla="*/ 7248 w 9106117"/>
                <a:gd name="connsiteY33" fmla="*/ 1879166 h 4487417"/>
                <a:gd name="connsiteX34" fmla="*/ 35822 w 9106117"/>
                <a:gd name="connsiteY34" fmla="*/ 1662471 h 4487417"/>
                <a:gd name="connsiteX35" fmla="*/ 288235 w 9106117"/>
                <a:gd name="connsiteY35" fmla="*/ 1741053 h 4487417"/>
                <a:gd name="connsiteX0" fmla="*/ 288235 w 9106117"/>
                <a:gd name="connsiteY0" fmla="*/ 1741053 h 4472166"/>
                <a:gd name="connsiteX1" fmla="*/ 1078670 w 9106117"/>
                <a:gd name="connsiteY1" fmla="*/ 1885096 h 4472166"/>
                <a:gd name="connsiteX2" fmla="*/ 1248632 w 9106117"/>
                <a:gd name="connsiteY2" fmla="*/ 1956481 h 4472166"/>
                <a:gd name="connsiteX3" fmla="*/ 1745382 w 9106117"/>
                <a:gd name="connsiteY3" fmla="*/ 1977124 h 4472166"/>
                <a:gd name="connsiteX4" fmla="*/ 1948879 w 9106117"/>
                <a:gd name="connsiteY4" fmla="*/ 1932686 h 4472166"/>
                <a:gd name="connsiteX5" fmla="*/ 3469585 w 9106117"/>
                <a:gd name="connsiteY5" fmla="*/ 1941078 h 4472166"/>
                <a:gd name="connsiteX6" fmla="*/ 5917510 w 9106117"/>
                <a:gd name="connsiteY6" fmla="*/ 1750578 h 4472166"/>
                <a:gd name="connsiteX7" fmla="*/ 7660585 w 9106117"/>
                <a:gd name="connsiteY7" fmla="*/ 1207653 h 4472166"/>
                <a:gd name="connsiteX8" fmla="*/ 8470210 w 9106117"/>
                <a:gd name="connsiteY8" fmla="*/ 293253 h 4472166"/>
                <a:gd name="connsiteX9" fmla="*/ 8994085 w 9106117"/>
                <a:gd name="connsiteY9" fmla="*/ 17028 h 4472166"/>
                <a:gd name="connsiteX10" fmla="*/ 9079810 w 9106117"/>
                <a:gd name="connsiteY10" fmla="*/ 702828 h 4472166"/>
                <a:gd name="connsiteX11" fmla="*/ 9079810 w 9106117"/>
                <a:gd name="connsiteY11" fmla="*/ 2798328 h 4472166"/>
                <a:gd name="connsiteX12" fmla="*/ 9079810 w 9106117"/>
                <a:gd name="connsiteY12" fmla="*/ 3484128 h 4472166"/>
                <a:gd name="connsiteX13" fmla="*/ 9016071 w 9106117"/>
                <a:gd name="connsiteY13" fmla="*/ 4400199 h 4472166"/>
                <a:gd name="connsiteX14" fmla="*/ 8103829 w 9106117"/>
                <a:gd name="connsiteY14" fmla="*/ 4381868 h 4472166"/>
                <a:gd name="connsiteX15" fmla="*/ 6817175 w 9106117"/>
                <a:gd name="connsiteY15" fmla="*/ 4321783 h 4472166"/>
                <a:gd name="connsiteX16" fmla="*/ 7251010 w 9106117"/>
                <a:gd name="connsiteY16" fmla="*/ 2541153 h 4472166"/>
                <a:gd name="connsiteX17" fmla="*/ 7260535 w 9106117"/>
                <a:gd name="connsiteY17" fmla="*/ 2312553 h 4472166"/>
                <a:gd name="connsiteX18" fmla="*/ 6841435 w 9106117"/>
                <a:gd name="connsiteY18" fmla="*/ 2198253 h 4472166"/>
                <a:gd name="connsiteX19" fmla="*/ 5641285 w 9106117"/>
                <a:gd name="connsiteY19" fmla="*/ 2274453 h 4472166"/>
                <a:gd name="connsiteX20" fmla="*/ 4774510 w 9106117"/>
                <a:gd name="connsiteY20" fmla="*/ 2322078 h 4472166"/>
                <a:gd name="connsiteX21" fmla="*/ 4155385 w 9106117"/>
                <a:gd name="connsiteY21" fmla="*/ 2817378 h 4472166"/>
                <a:gd name="connsiteX22" fmla="*/ 3193360 w 9106117"/>
                <a:gd name="connsiteY22" fmla="*/ 3693678 h 4472166"/>
                <a:gd name="connsiteX23" fmla="*/ 3014766 w 9106117"/>
                <a:gd name="connsiteY23" fmla="*/ 3874655 h 4472166"/>
                <a:gd name="connsiteX24" fmla="*/ 2612335 w 9106117"/>
                <a:gd name="connsiteY24" fmla="*/ 3862746 h 4472166"/>
                <a:gd name="connsiteX25" fmla="*/ 2859986 w 9106117"/>
                <a:gd name="connsiteY25" fmla="*/ 3607953 h 4472166"/>
                <a:gd name="connsiteX26" fmla="*/ 3669610 w 9106117"/>
                <a:gd name="connsiteY26" fmla="*/ 2865003 h 4472166"/>
                <a:gd name="connsiteX27" fmla="*/ 4002985 w 9106117"/>
                <a:gd name="connsiteY27" fmla="*/ 2474478 h 4472166"/>
                <a:gd name="connsiteX28" fmla="*/ 2659960 w 9106117"/>
                <a:gd name="connsiteY28" fmla="*/ 2341128 h 4472166"/>
                <a:gd name="connsiteX29" fmla="*/ 907360 w 9106117"/>
                <a:gd name="connsiteY29" fmla="*/ 2226828 h 4472166"/>
                <a:gd name="connsiteX30" fmla="*/ 35823 w 9106117"/>
                <a:gd name="connsiteY30" fmla="*/ 2698315 h 4472166"/>
                <a:gd name="connsiteX31" fmla="*/ 31060 w 9106117"/>
                <a:gd name="connsiteY31" fmla="*/ 2464953 h 4472166"/>
                <a:gd name="connsiteX32" fmla="*/ 602560 w 9106117"/>
                <a:gd name="connsiteY32" fmla="*/ 2064903 h 4472166"/>
                <a:gd name="connsiteX33" fmla="*/ 7248 w 9106117"/>
                <a:gd name="connsiteY33" fmla="*/ 1879166 h 4472166"/>
                <a:gd name="connsiteX34" fmla="*/ 35822 w 9106117"/>
                <a:gd name="connsiteY34" fmla="*/ 1662471 h 4472166"/>
                <a:gd name="connsiteX35" fmla="*/ 288235 w 9106117"/>
                <a:gd name="connsiteY35" fmla="*/ 1741053 h 4472166"/>
                <a:gd name="connsiteX0" fmla="*/ 288235 w 9105253"/>
                <a:gd name="connsiteY0" fmla="*/ 1741053 h 4532312"/>
                <a:gd name="connsiteX1" fmla="*/ 1078670 w 9105253"/>
                <a:gd name="connsiteY1" fmla="*/ 1885096 h 4532312"/>
                <a:gd name="connsiteX2" fmla="*/ 1248632 w 9105253"/>
                <a:gd name="connsiteY2" fmla="*/ 1956481 h 4532312"/>
                <a:gd name="connsiteX3" fmla="*/ 1745382 w 9105253"/>
                <a:gd name="connsiteY3" fmla="*/ 1977124 h 4532312"/>
                <a:gd name="connsiteX4" fmla="*/ 1948879 w 9105253"/>
                <a:gd name="connsiteY4" fmla="*/ 1932686 h 4532312"/>
                <a:gd name="connsiteX5" fmla="*/ 3469585 w 9105253"/>
                <a:gd name="connsiteY5" fmla="*/ 1941078 h 4532312"/>
                <a:gd name="connsiteX6" fmla="*/ 5917510 w 9105253"/>
                <a:gd name="connsiteY6" fmla="*/ 1750578 h 4532312"/>
                <a:gd name="connsiteX7" fmla="*/ 7660585 w 9105253"/>
                <a:gd name="connsiteY7" fmla="*/ 1207653 h 4532312"/>
                <a:gd name="connsiteX8" fmla="*/ 8470210 w 9105253"/>
                <a:gd name="connsiteY8" fmla="*/ 293253 h 4532312"/>
                <a:gd name="connsiteX9" fmla="*/ 8994085 w 9105253"/>
                <a:gd name="connsiteY9" fmla="*/ 17028 h 4532312"/>
                <a:gd name="connsiteX10" fmla="*/ 9079810 w 9105253"/>
                <a:gd name="connsiteY10" fmla="*/ 702828 h 4532312"/>
                <a:gd name="connsiteX11" fmla="*/ 9079810 w 9105253"/>
                <a:gd name="connsiteY11" fmla="*/ 2798328 h 4532312"/>
                <a:gd name="connsiteX12" fmla="*/ 9079810 w 9105253"/>
                <a:gd name="connsiteY12" fmla="*/ 3484128 h 4532312"/>
                <a:gd name="connsiteX13" fmla="*/ 9016071 w 9105253"/>
                <a:gd name="connsiteY13" fmla="*/ 4400199 h 4532312"/>
                <a:gd name="connsiteX14" fmla="*/ 8116289 w 9105253"/>
                <a:gd name="connsiteY14" fmla="*/ 4506470 h 4532312"/>
                <a:gd name="connsiteX15" fmla="*/ 6817175 w 9105253"/>
                <a:gd name="connsiteY15" fmla="*/ 4321783 h 4532312"/>
                <a:gd name="connsiteX16" fmla="*/ 7251010 w 9105253"/>
                <a:gd name="connsiteY16" fmla="*/ 2541153 h 4532312"/>
                <a:gd name="connsiteX17" fmla="*/ 7260535 w 9105253"/>
                <a:gd name="connsiteY17" fmla="*/ 2312553 h 4532312"/>
                <a:gd name="connsiteX18" fmla="*/ 6841435 w 9105253"/>
                <a:gd name="connsiteY18" fmla="*/ 2198253 h 4532312"/>
                <a:gd name="connsiteX19" fmla="*/ 5641285 w 9105253"/>
                <a:gd name="connsiteY19" fmla="*/ 2274453 h 4532312"/>
                <a:gd name="connsiteX20" fmla="*/ 4774510 w 9105253"/>
                <a:gd name="connsiteY20" fmla="*/ 2322078 h 4532312"/>
                <a:gd name="connsiteX21" fmla="*/ 4155385 w 9105253"/>
                <a:gd name="connsiteY21" fmla="*/ 2817378 h 4532312"/>
                <a:gd name="connsiteX22" fmla="*/ 3193360 w 9105253"/>
                <a:gd name="connsiteY22" fmla="*/ 3693678 h 4532312"/>
                <a:gd name="connsiteX23" fmla="*/ 3014766 w 9105253"/>
                <a:gd name="connsiteY23" fmla="*/ 3874655 h 4532312"/>
                <a:gd name="connsiteX24" fmla="*/ 2612335 w 9105253"/>
                <a:gd name="connsiteY24" fmla="*/ 3862746 h 4532312"/>
                <a:gd name="connsiteX25" fmla="*/ 2859986 w 9105253"/>
                <a:gd name="connsiteY25" fmla="*/ 3607953 h 4532312"/>
                <a:gd name="connsiteX26" fmla="*/ 3669610 w 9105253"/>
                <a:gd name="connsiteY26" fmla="*/ 2865003 h 4532312"/>
                <a:gd name="connsiteX27" fmla="*/ 4002985 w 9105253"/>
                <a:gd name="connsiteY27" fmla="*/ 2474478 h 4532312"/>
                <a:gd name="connsiteX28" fmla="*/ 2659960 w 9105253"/>
                <a:gd name="connsiteY28" fmla="*/ 2341128 h 4532312"/>
                <a:gd name="connsiteX29" fmla="*/ 907360 w 9105253"/>
                <a:gd name="connsiteY29" fmla="*/ 2226828 h 4532312"/>
                <a:gd name="connsiteX30" fmla="*/ 35823 w 9105253"/>
                <a:gd name="connsiteY30" fmla="*/ 2698315 h 4532312"/>
                <a:gd name="connsiteX31" fmla="*/ 31060 w 9105253"/>
                <a:gd name="connsiteY31" fmla="*/ 2464953 h 4532312"/>
                <a:gd name="connsiteX32" fmla="*/ 602560 w 9105253"/>
                <a:gd name="connsiteY32" fmla="*/ 2064903 h 4532312"/>
                <a:gd name="connsiteX33" fmla="*/ 7248 w 9105253"/>
                <a:gd name="connsiteY33" fmla="*/ 1879166 h 4532312"/>
                <a:gd name="connsiteX34" fmla="*/ 35822 w 9105253"/>
                <a:gd name="connsiteY34" fmla="*/ 1662471 h 4532312"/>
                <a:gd name="connsiteX35" fmla="*/ 288235 w 9105253"/>
                <a:gd name="connsiteY35" fmla="*/ 1741053 h 4532312"/>
                <a:gd name="connsiteX0" fmla="*/ 288235 w 9105253"/>
                <a:gd name="connsiteY0" fmla="*/ 1741053 h 4532312"/>
                <a:gd name="connsiteX1" fmla="*/ 1078670 w 9105253"/>
                <a:gd name="connsiteY1" fmla="*/ 1885096 h 4532312"/>
                <a:gd name="connsiteX2" fmla="*/ 1248632 w 9105253"/>
                <a:gd name="connsiteY2" fmla="*/ 1956481 h 4532312"/>
                <a:gd name="connsiteX3" fmla="*/ 1745382 w 9105253"/>
                <a:gd name="connsiteY3" fmla="*/ 1977124 h 4532312"/>
                <a:gd name="connsiteX4" fmla="*/ 1948879 w 9105253"/>
                <a:gd name="connsiteY4" fmla="*/ 1932686 h 4532312"/>
                <a:gd name="connsiteX5" fmla="*/ 3469585 w 9105253"/>
                <a:gd name="connsiteY5" fmla="*/ 1941078 h 4532312"/>
                <a:gd name="connsiteX6" fmla="*/ 5917510 w 9105253"/>
                <a:gd name="connsiteY6" fmla="*/ 1750578 h 4532312"/>
                <a:gd name="connsiteX7" fmla="*/ 7660585 w 9105253"/>
                <a:gd name="connsiteY7" fmla="*/ 1207653 h 4532312"/>
                <a:gd name="connsiteX8" fmla="*/ 8470210 w 9105253"/>
                <a:gd name="connsiteY8" fmla="*/ 293253 h 4532312"/>
                <a:gd name="connsiteX9" fmla="*/ 8994085 w 9105253"/>
                <a:gd name="connsiteY9" fmla="*/ 17028 h 4532312"/>
                <a:gd name="connsiteX10" fmla="*/ 9079810 w 9105253"/>
                <a:gd name="connsiteY10" fmla="*/ 702828 h 4532312"/>
                <a:gd name="connsiteX11" fmla="*/ 9079810 w 9105253"/>
                <a:gd name="connsiteY11" fmla="*/ 2798328 h 4532312"/>
                <a:gd name="connsiteX12" fmla="*/ 9079810 w 9105253"/>
                <a:gd name="connsiteY12" fmla="*/ 3484128 h 4532312"/>
                <a:gd name="connsiteX13" fmla="*/ 9016071 w 9105253"/>
                <a:gd name="connsiteY13" fmla="*/ 4400199 h 4532312"/>
                <a:gd name="connsiteX14" fmla="*/ 8116289 w 9105253"/>
                <a:gd name="connsiteY14" fmla="*/ 4506470 h 4532312"/>
                <a:gd name="connsiteX15" fmla="*/ 6817175 w 9105253"/>
                <a:gd name="connsiteY15" fmla="*/ 4321783 h 4532312"/>
                <a:gd name="connsiteX16" fmla="*/ 7251010 w 9105253"/>
                <a:gd name="connsiteY16" fmla="*/ 2541153 h 4532312"/>
                <a:gd name="connsiteX17" fmla="*/ 7260535 w 9105253"/>
                <a:gd name="connsiteY17" fmla="*/ 2312553 h 4532312"/>
                <a:gd name="connsiteX18" fmla="*/ 6841435 w 9105253"/>
                <a:gd name="connsiteY18" fmla="*/ 2198253 h 4532312"/>
                <a:gd name="connsiteX19" fmla="*/ 6421319 w 9105253"/>
                <a:gd name="connsiteY19" fmla="*/ 2222708 h 4532312"/>
                <a:gd name="connsiteX20" fmla="*/ 5641285 w 9105253"/>
                <a:gd name="connsiteY20" fmla="*/ 2274453 h 4532312"/>
                <a:gd name="connsiteX21" fmla="*/ 4774510 w 9105253"/>
                <a:gd name="connsiteY21" fmla="*/ 2322078 h 4532312"/>
                <a:gd name="connsiteX22" fmla="*/ 4155385 w 9105253"/>
                <a:gd name="connsiteY22" fmla="*/ 2817378 h 4532312"/>
                <a:gd name="connsiteX23" fmla="*/ 3193360 w 9105253"/>
                <a:gd name="connsiteY23" fmla="*/ 3693678 h 4532312"/>
                <a:gd name="connsiteX24" fmla="*/ 3014766 w 9105253"/>
                <a:gd name="connsiteY24" fmla="*/ 3874655 h 4532312"/>
                <a:gd name="connsiteX25" fmla="*/ 2612335 w 9105253"/>
                <a:gd name="connsiteY25" fmla="*/ 3862746 h 4532312"/>
                <a:gd name="connsiteX26" fmla="*/ 2859986 w 9105253"/>
                <a:gd name="connsiteY26" fmla="*/ 3607953 h 4532312"/>
                <a:gd name="connsiteX27" fmla="*/ 3669610 w 9105253"/>
                <a:gd name="connsiteY27" fmla="*/ 2865003 h 4532312"/>
                <a:gd name="connsiteX28" fmla="*/ 4002985 w 9105253"/>
                <a:gd name="connsiteY28" fmla="*/ 2474478 h 4532312"/>
                <a:gd name="connsiteX29" fmla="*/ 2659960 w 9105253"/>
                <a:gd name="connsiteY29" fmla="*/ 2341128 h 4532312"/>
                <a:gd name="connsiteX30" fmla="*/ 907360 w 9105253"/>
                <a:gd name="connsiteY30" fmla="*/ 2226828 h 4532312"/>
                <a:gd name="connsiteX31" fmla="*/ 35823 w 9105253"/>
                <a:gd name="connsiteY31" fmla="*/ 2698315 h 4532312"/>
                <a:gd name="connsiteX32" fmla="*/ 31060 w 9105253"/>
                <a:gd name="connsiteY32" fmla="*/ 2464953 h 4532312"/>
                <a:gd name="connsiteX33" fmla="*/ 602560 w 9105253"/>
                <a:gd name="connsiteY33" fmla="*/ 2064903 h 4532312"/>
                <a:gd name="connsiteX34" fmla="*/ 7248 w 9105253"/>
                <a:gd name="connsiteY34" fmla="*/ 1879166 h 4532312"/>
                <a:gd name="connsiteX35" fmla="*/ 35822 w 9105253"/>
                <a:gd name="connsiteY35" fmla="*/ 1662471 h 4532312"/>
                <a:gd name="connsiteX36" fmla="*/ 288235 w 9105253"/>
                <a:gd name="connsiteY36" fmla="*/ 1741053 h 4532312"/>
                <a:gd name="connsiteX0" fmla="*/ 288235 w 9105253"/>
                <a:gd name="connsiteY0" fmla="*/ 1741053 h 4532312"/>
                <a:gd name="connsiteX1" fmla="*/ 1078670 w 9105253"/>
                <a:gd name="connsiteY1" fmla="*/ 1885096 h 4532312"/>
                <a:gd name="connsiteX2" fmla="*/ 1248632 w 9105253"/>
                <a:gd name="connsiteY2" fmla="*/ 1956481 h 4532312"/>
                <a:gd name="connsiteX3" fmla="*/ 1745382 w 9105253"/>
                <a:gd name="connsiteY3" fmla="*/ 1977124 h 4532312"/>
                <a:gd name="connsiteX4" fmla="*/ 1948879 w 9105253"/>
                <a:gd name="connsiteY4" fmla="*/ 1932686 h 4532312"/>
                <a:gd name="connsiteX5" fmla="*/ 3469585 w 9105253"/>
                <a:gd name="connsiteY5" fmla="*/ 1941078 h 4532312"/>
                <a:gd name="connsiteX6" fmla="*/ 5917510 w 9105253"/>
                <a:gd name="connsiteY6" fmla="*/ 1750578 h 4532312"/>
                <a:gd name="connsiteX7" fmla="*/ 7660585 w 9105253"/>
                <a:gd name="connsiteY7" fmla="*/ 1207653 h 4532312"/>
                <a:gd name="connsiteX8" fmla="*/ 8470210 w 9105253"/>
                <a:gd name="connsiteY8" fmla="*/ 293253 h 4532312"/>
                <a:gd name="connsiteX9" fmla="*/ 8994085 w 9105253"/>
                <a:gd name="connsiteY9" fmla="*/ 17028 h 4532312"/>
                <a:gd name="connsiteX10" fmla="*/ 9079810 w 9105253"/>
                <a:gd name="connsiteY10" fmla="*/ 702828 h 4532312"/>
                <a:gd name="connsiteX11" fmla="*/ 9079810 w 9105253"/>
                <a:gd name="connsiteY11" fmla="*/ 2798328 h 4532312"/>
                <a:gd name="connsiteX12" fmla="*/ 9079810 w 9105253"/>
                <a:gd name="connsiteY12" fmla="*/ 3484128 h 4532312"/>
                <a:gd name="connsiteX13" fmla="*/ 9016071 w 9105253"/>
                <a:gd name="connsiteY13" fmla="*/ 4400199 h 4532312"/>
                <a:gd name="connsiteX14" fmla="*/ 8116289 w 9105253"/>
                <a:gd name="connsiteY14" fmla="*/ 4506470 h 4532312"/>
                <a:gd name="connsiteX15" fmla="*/ 6817175 w 9105253"/>
                <a:gd name="connsiteY15" fmla="*/ 4321783 h 4532312"/>
                <a:gd name="connsiteX16" fmla="*/ 7251010 w 9105253"/>
                <a:gd name="connsiteY16" fmla="*/ 2541153 h 4532312"/>
                <a:gd name="connsiteX17" fmla="*/ 7260535 w 9105253"/>
                <a:gd name="connsiteY17" fmla="*/ 2312553 h 4532312"/>
                <a:gd name="connsiteX18" fmla="*/ 6841435 w 9105253"/>
                <a:gd name="connsiteY18" fmla="*/ 2198253 h 4532312"/>
                <a:gd name="connsiteX19" fmla="*/ 6421319 w 9105253"/>
                <a:gd name="connsiteY19" fmla="*/ 2222708 h 4532312"/>
                <a:gd name="connsiteX20" fmla="*/ 5641285 w 9105253"/>
                <a:gd name="connsiteY20" fmla="*/ 2274453 h 4532312"/>
                <a:gd name="connsiteX21" fmla="*/ 5920851 w 9105253"/>
                <a:gd name="connsiteY21" fmla="*/ 2247316 h 4532312"/>
                <a:gd name="connsiteX22" fmla="*/ 4155385 w 9105253"/>
                <a:gd name="connsiteY22" fmla="*/ 2817378 h 4532312"/>
                <a:gd name="connsiteX23" fmla="*/ 3193360 w 9105253"/>
                <a:gd name="connsiteY23" fmla="*/ 3693678 h 4532312"/>
                <a:gd name="connsiteX24" fmla="*/ 3014766 w 9105253"/>
                <a:gd name="connsiteY24" fmla="*/ 3874655 h 4532312"/>
                <a:gd name="connsiteX25" fmla="*/ 2612335 w 9105253"/>
                <a:gd name="connsiteY25" fmla="*/ 3862746 h 4532312"/>
                <a:gd name="connsiteX26" fmla="*/ 2859986 w 9105253"/>
                <a:gd name="connsiteY26" fmla="*/ 3607953 h 4532312"/>
                <a:gd name="connsiteX27" fmla="*/ 3669610 w 9105253"/>
                <a:gd name="connsiteY27" fmla="*/ 2865003 h 4532312"/>
                <a:gd name="connsiteX28" fmla="*/ 4002985 w 9105253"/>
                <a:gd name="connsiteY28" fmla="*/ 2474478 h 4532312"/>
                <a:gd name="connsiteX29" fmla="*/ 2659960 w 9105253"/>
                <a:gd name="connsiteY29" fmla="*/ 2341128 h 4532312"/>
                <a:gd name="connsiteX30" fmla="*/ 907360 w 9105253"/>
                <a:gd name="connsiteY30" fmla="*/ 2226828 h 4532312"/>
                <a:gd name="connsiteX31" fmla="*/ 35823 w 9105253"/>
                <a:gd name="connsiteY31" fmla="*/ 2698315 h 4532312"/>
                <a:gd name="connsiteX32" fmla="*/ 31060 w 9105253"/>
                <a:gd name="connsiteY32" fmla="*/ 2464953 h 4532312"/>
                <a:gd name="connsiteX33" fmla="*/ 602560 w 9105253"/>
                <a:gd name="connsiteY33" fmla="*/ 2064903 h 4532312"/>
                <a:gd name="connsiteX34" fmla="*/ 7248 w 9105253"/>
                <a:gd name="connsiteY34" fmla="*/ 1879166 h 4532312"/>
                <a:gd name="connsiteX35" fmla="*/ 35822 w 9105253"/>
                <a:gd name="connsiteY35" fmla="*/ 1662471 h 4532312"/>
                <a:gd name="connsiteX36" fmla="*/ 288235 w 9105253"/>
                <a:gd name="connsiteY36" fmla="*/ 1741053 h 4532312"/>
                <a:gd name="connsiteX0" fmla="*/ 288235 w 9105253"/>
                <a:gd name="connsiteY0" fmla="*/ 1741053 h 4532312"/>
                <a:gd name="connsiteX1" fmla="*/ 1078670 w 9105253"/>
                <a:gd name="connsiteY1" fmla="*/ 1885096 h 4532312"/>
                <a:gd name="connsiteX2" fmla="*/ 1248632 w 9105253"/>
                <a:gd name="connsiteY2" fmla="*/ 1956481 h 4532312"/>
                <a:gd name="connsiteX3" fmla="*/ 1745382 w 9105253"/>
                <a:gd name="connsiteY3" fmla="*/ 1977124 h 4532312"/>
                <a:gd name="connsiteX4" fmla="*/ 1948879 w 9105253"/>
                <a:gd name="connsiteY4" fmla="*/ 1932686 h 4532312"/>
                <a:gd name="connsiteX5" fmla="*/ 3469585 w 9105253"/>
                <a:gd name="connsiteY5" fmla="*/ 1941078 h 4532312"/>
                <a:gd name="connsiteX6" fmla="*/ 5917510 w 9105253"/>
                <a:gd name="connsiteY6" fmla="*/ 1750578 h 4532312"/>
                <a:gd name="connsiteX7" fmla="*/ 7660585 w 9105253"/>
                <a:gd name="connsiteY7" fmla="*/ 1207653 h 4532312"/>
                <a:gd name="connsiteX8" fmla="*/ 8470210 w 9105253"/>
                <a:gd name="connsiteY8" fmla="*/ 293253 h 4532312"/>
                <a:gd name="connsiteX9" fmla="*/ 8994085 w 9105253"/>
                <a:gd name="connsiteY9" fmla="*/ 17028 h 4532312"/>
                <a:gd name="connsiteX10" fmla="*/ 9079810 w 9105253"/>
                <a:gd name="connsiteY10" fmla="*/ 702828 h 4532312"/>
                <a:gd name="connsiteX11" fmla="*/ 9079810 w 9105253"/>
                <a:gd name="connsiteY11" fmla="*/ 2798328 h 4532312"/>
                <a:gd name="connsiteX12" fmla="*/ 9079810 w 9105253"/>
                <a:gd name="connsiteY12" fmla="*/ 3484128 h 4532312"/>
                <a:gd name="connsiteX13" fmla="*/ 9016071 w 9105253"/>
                <a:gd name="connsiteY13" fmla="*/ 4400199 h 4532312"/>
                <a:gd name="connsiteX14" fmla="*/ 8116289 w 9105253"/>
                <a:gd name="connsiteY14" fmla="*/ 4506470 h 4532312"/>
                <a:gd name="connsiteX15" fmla="*/ 6817175 w 9105253"/>
                <a:gd name="connsiteY15" fmla="*/ 4321783 h 4532312"/>
                <a:gd name="connsiteX16" fmla="*/ 7251010 w 9105253"/>
                <a:gd name="connsiteY16" fmla="*/ 2541153 h 4532312"/>
                <a:gd name="connsiteX17" fmla="*/ 7260535 w 9105253"/>
                <a:gd name="connsiteY17" fmla="*/ 2312553 h 4532312"/>
                <a:gd name="connsiteX18" fmla="*/ 6841435 w 9105253"/>
                <a:gd name="connsiteY18" fmla="*/ 2198253 h 4532312"/>
                <a:gd name="connsiteX19" fmla="*/ 6421319 w 9105253"/>
                <a:gd name="connsiteY19" fmla="*/ 2222708 h 4532312"/>
                <a:gd name="connsiteX20" fmla="*/ 5641285 w 9105253"/>
                <a:gd name="connsiteY20" fmla="*/ 2274453 h 4532312"/>
                <a:gd name="connsiteX21" fmla="*/ 5920851 w 9105253"/>
                <a:gd name="connsiteY21" fmla="*/ 2247316 h 4532312"/>
                <a:gd name="connsiteX22" fmla="*/ 4155385 w 9105253"/>
                <a:gd name="connsiteY22" fmla="*/ 2817378 h 4532312"/>
                <a:gd name="connsiteX23" fmla="*/ 3193360 w 9105253"/>
                <a:gd name="connsiteY23" fmla="*/ 3693678 h 4532312"/>
                <a:gd name="connsiteX24" fmla="*/ 3014766 w 9105253"/>
                <a:gd name="connsiteY24" fmla="*/ 3874655 h 4532312"/>
                <a:gd name="connsiteX25" fmla="*/ 2612335 w 9105253"/>
                <a:gd name="connsiteY25" fmla="*/ 3862746 h 4532312"/>
                <a:gd name="connsiteX26" fmla="*/ 2859986 w 9105253"/>
                <a:gd name="connsiteY26" fmla="*/ 3607953 h 4532312"/>
                <a:gd name="connsiteX27" fmla="*/ 3669610 w 9105253"/>
                <a:gd name="connsiteY27" fmla="*/ 2865003 h 4532312"/>
                <a:gd name="connsiteX28" fmla="*/ 4688297 w 9105253"/>
                <a:gd name="connsiteY28" fmla="*/ 2312495 h 4532312"/>
                <a:gd name="connsiteX29" fmla="*/ 2659960 w 9105253"/>
                <a:gd name="connsiteY29" fmla="*/ 2341128 h 4532312"/>
                <a:gd name="connsiteX30" fmla="*/ 907360 w 9105253"/>
                <a:gd name="connsiteY30" fmla="*/ 2226828 h 4532312"/>
                <a:gd name="connsiteX31" fmla="*/ 35823 w 9105253"/>
                <a:gd name="connsiteY31" fmla="*/ 2698315 h 4532312"/>
                <a:gd name="connsiteX32" fmla="*/ 31060 w 9105253"/>
                <a:gd name="connsiteY32" fmla="*/ 2464953 h 4532312"/>
                <a:gd name="connsiteX33" fmla="*/ 602560 w 9105253"/>
                <a:gd name="connsiteY33" fmla="*/ 2064903 h 4532312"/>
                <a:gd name="connsiteX34" fmla="*/ 7248 w 9105253"/>
                <a:gd name="connsiteY34" fmla="*/ 1879166 h 4532312"/>
                <a:gd name="connsiteX35" fmla="*/ 35822 w 9105253"/>
                <a:gd name="connsiteY35" fmla="*/ 1662471 h 4532312"/>
                <a:gd name="connsiteX36" fmla="*/ 288235 w 9105253"/>
                <a:gd name="connsiteY36" fmla="*/ 1741053 h 4532312"/>
                <a:gd name="connsiteX0" fmla="*/ 288235 w 9105253"/>
                <a:gd name="connsiteY0" fmla="*/ 1741053 h 4532312"/>
                <a:gd name="connsiteX1" fmla="*/ 1078670 w 9105253"/>
                <a:gd name="connsiteY1" fmla="*/ 1885096 h 4532312"/>
                <a:gd name="connsiteX2" fmla="*/ 1248632 w 9105253"/>
                <a:gd name="connsiteY2" fmla="*/ 1956481 h 4532312"/>
                <a:gd name="connsiteX3" fmla="*/ 1745382 w 9105253"/>
                <a:gd name="connsiteY3" fmla="*/ 1977124 h 4532312"/>
                <a:gd name="connsiteX4" fmla="*/ 1948879 w 9105253"/>
                <a:gd name="connsiteY4" fmla="*/ 1932686 h 4532312"/>
                <a:gd name="connsiteX5" fmla="*/ 3469585 w 9105253"/>
                <a:gd name="connsiteY5" fmla="*/ 1941078 h 4532312"/>
                <a:gd name="connsiteX6" fmla="*/ 5917510 w 9105253"/>
                <a:gd name="connsiteY6" fmla="*/ 1750578 h 4532312"/>
                <a:gd name="connsiteX7" fmla="*/ 7660585 w 9105253"/>
                <a:gd name="connsiteY7" fmla="*/ 1207653 h 4532312"/>
                <a:gd name="connsiteX8" fmla="*/ 8470210 w 9105253"/>
                <a:gd name="connsiteY8" fmla="*/ 293253 h 4532312"/>
                <a:gd name="connsiteX9" fmla="*/ 8994085 w 9105253"/>
                <a:gd name="connsiteY9" fmla="*/ 17028 h 4532312"/>
                <a:gd name="connsiteX10" fmla="*/ 9079810 w 9105253"/>
                <a:gd name="connsiteY10" fmla="*/ 702828 h 4532312"/>
                <a:gd name="connsiteX11" fmla="*/ 9079810 w 9105253"/>
                <a:gd name="connsiteY11" fmla="*/ 2798328 h 4532312"/>
                <a:gd name="connsiteX12" fmla="*/ 9079810 w 9105253"/>
                <a:gd name="connsiteY12" fmla="*/ 3484128 h 4532312"/>
                <a:gd name="connsiteX13" fmla="*/ 9016071 w 9105253"/>
                <a:gd name="connsiteY13" fmla="*/ 4400199 h 4532312"/>
                <a:gd name="connsiteX14" fmla="*/ 8116289 w 9105253"/>
                <a:gd name="connsiteY14" fmla="*/ 4506470 h 4532312"/>
                <a:gd name="connsiteX15" fmla="*/ 6817175 w 9105253"/>
                <a:gd name="connsiteY15" fmla="*/ 4321783 h 4532312"/>
                <a:gd name="connsiteX16" fmla="*/ 7251010 w 9105253"/>
                <a:gd name="connsiteY16" fmla="*/ 2541153 h 4532312"/>
                <a:gd name="connsiteX17" fmla="*/ 7260535 w 9105253"/>
                <a:gd name="connsiteY17" fmla="*/ 2312553 h 4532312"/>
                <a:gd name="connsiteX18" fmla="*/ 6841435 w 9105253"/>
                <a:gd name="connsiteY18" fmla="*/ 2198253 h 4532312"/>
                <a:gd name="connsiteX19" fmla="*/ 6421319 w 9105253"/>
                <a:gd name="connsiteY19" fmla="*/ 2222708 h 4532312"/>
                <a:gd name="connsiteX20" fmla="*/ 5641285 w 9105253"/>
                <a:gd name="connsiteY20" fmla="*/ 2274453 h 4532312"/>
                <a:gd name="connsiteX21" fmla="*/ 5920851 w 9105253"/>
                <a:gd name="connsiteY21" fmla="*/ 2247316 h 4532312"/>
                <a:gd name="connsiteX22" fmla="*/ 4155385 w 9105253"/>
                <a:gd name="connsiteY22" fmla="*/ 2817378 h 4532312"/>
                <a:gd name="connsiteX23" fmla="*/ 3193360 w 9105253"/>
                <a:gd name="connsiteY23" fmla="*/ 3693678 h 4532312"/>
                <a:gd name="connsiteX24" fmla="*/ 3014766 w 9105253"/>
                <a:gd name="connsiteY24" fmla="*/ 3874655 h 4532312"/>
                <a:gd name="connsiteX25" fmla="*/ 643618 w 9105253"/>
                <a:gd name="connsiteY25" fmla="*/ 4074570 h 4532312"/>
                <a:gd name="connsiteX26" fmla="*/ 2859986 w 9105253"/>
                <a:gd name="connsiteY26" fmla="*/ 3607953 h 4532312"/>
                <a:gd name="connsiteX27" fmla="*/ 3669610 w 9105253"/>
                <a:gd name="connsiteY27" fmla="*/ 2865003 h 4532312"/>
                <a:gd name="connsiteX28" fmla="*/ 4688297 w 9105253"/>
                <a:gd name="connsiteY28" fmla="*/ 2312495 h 4532312"/>
                <a:gd name="connsiteX29" fmla="*/ 2659960 w 9105253"/>
                <a:gd name="connsiteY29" fmla="*/ 2341128 h 4532312"/>
                <a:gd name="connsiteX30" fmla="*/ 907360 w 9105253"/>
                <a:gd name="connsiteY30" fmla="*/ 2226828 h 4532312"/>
                <a:gd name="connsiteX31" fmla="*/ 35823 w 9105253"/>
                <a:gd name="connsiteY31" fmla="*/ 2698315 h 4532312"/>
                <a:gd name="connsiteX32" fmla="*/ 31060 w 9105253"/>
                <a:gd name="connsiteY32" fmla="*/ 2464953 h 4532312"/>
                <a:gd name="connsiteX33" fmla="*/ 602560 w 9105253"/>
                <a:gd name="connsiteY33" fmla="*/ 2064903 h 4532312"/>
                <a:gd name="connsiteX34" fmla="*/ 7248 w 9105253"/>
                <a:gd name="connsiteY34" fmla="*/ 1879166 h 4532312"/>
                <a:gd name="connsiteX35" fmla="*/ 35822 w 9105253"/>
                <a:gd name="connsiteY35" fmla="*/ 1662471 h 4532312"/>
                <a:gd name="connsiteX36" fmla="*/ 288235 w 9105253"/>
                <a:gd name="connsiteY36" fmla="*/ 1741053 h 4532312"/>
                <a:gd name="connsiteX0" fmla="*/ 288235 w 9105253"/>
                <a:gd name="connsiteY0" fmla="*/ 1741053 h 4532312"/>
                <a:gd name="connsiteX1" fmla="*/ 1078670 w 9105253"/>
                <a:gd name="connsiteY1" fmla="*/ 1885096 h 4532312"/>
                <a:gd name="connsiteX2" fmla="*/ 1248632 w 9105253"/>
                <a:gd name="connsiteY2" fmla="*/ 1956481 h 4532312"/>
                <a:gd name="connsiteX3" fmla="*/ 1745382 w 9105253"/>
                <a:gd name="connsiteY3" fmla="*/ 1977124 h 4532312"/>
                <a:gd name="connsiteX4" fmla="*/ 1948879 w 9105253"/>
                <a:gd name="connsiteY4" fmla="*/ 1932686 h 4532312"/>
                <a:gd name="connsiteX5" fmla="*/ 3469585 w 9105253"/>
                <a:gd name="connsiteY5" fmla="*/ 1941078 h 4532312"/>
                <a:gd name="connsiteX6" fmla="*/ 5917510 w 9105253"/>
                <a:gd name="connsiteY6" fmla="*/ 1750578 h 4532312"/>
                <a:gd name="connsiteX7" fmla="*/ 7660585 w 9105253"/>
                <a:gd name="connsiteY7" fmla="*/ 1207653 h 4532312"/>
                <a:gd name="connsiteX8" fmla="*/ 8470210 w 9105253"/>
                <a:gd name="connsiteY8" fmla="*/ 293253 h 4532312"/>
                <a:gd name="connsiteX9" fmla="*/ 8994085 w 9105253"/>
                <a:gd name="connsiteY9" fmla="*/ 17028 h 4532312"/>
                <a:gd name="connsiteX10" fmla="*/ 9079810 w 9105253"/>
                <a:gd name="connsiteY10" fmla="*/ 702828 h 4532312"/>
                <a:gd name="connsiteX11" fmla="*/ 9079810 w 9105253"/>
                <a:gd name="connsiteY11" fmla="*/ 2798328 h 4532312"/>
                <a:gd name="connsiteX12" fmla="*/ 9079810 w 9105253"/>
                <a:gd name="connsiteY12" fmla="*/ 3484128 h 4532312"/>
                <a:gd name="connsiteX13" fmla="*/ 9016071 w 9105253"/>
                <a:gd name="connsiteY13" fmla="*/ 4400199 h 4532312"/>
                <a:gd name="connsiteX14" fmla="*/ 8116289 w 9105253"/>
                <a:gd name="connsiteY14" fmla="*/ 4506470 h 4532312"/>
                <a:gd name="connsiteX15" fmla="*/ 6817175 w 9105253"/>
                <a:gd name="connsiteY15" fmla="*/ 4321783 h 4532312"/>
                <a:gd name="connsiteX16" fmla="*/ 7251010 w 9105253"/>
                <a:gd name="connsiteY16" fmla="*/ 2541153 h 4532312"/>
                <a:gd name="connsiteX17" fmla="*/ 7260535 w 9105253"/>
                <a:gd name="connsiteY17" fmla="*/ 2312553 h 4532312"/>
                <a:gd name="connsiteX18" fmla="*/ 6841435 w 9105253"/>
                <a:gd name="connsiteY18" fmla="*/ 2198253 h 4532312"/>
                <a:gd name="connsiteX19" fmla="*/ 6421319 w 9105253"/>
                <a:gd name="connsiteY19" fmla="*/ 2222708 h 4532312"/>
                <a:gd name="connsiteX20" fmla="*/ 5641285 w 9105253"/>
                <a:gd name="connsiteY20" fmla="*/ 2274453 h 4532312"/>
                <a:gd name="connsiteX21" fmla="*/ 5920851 w 9105253"/>
                <a:gd name="connsiteY21" fmla="*/ 2247316 h 4532312"/>
                <a:gd name="connsiteX22" fmla="*/ 4155385 w 9105253"/>
                <a:gd name="connsiteY22" fmla="*/ 2817378 h 4532312"/>
                <a:gd name="connsiteX23" fmla="*/ 3193360 w 9105253"/>
                <a:gd name="connsiteY23" fmla="*/ 3693678 h 4532312"/>
                <a:gd name="connsiteX24" fmla="*/ 1220492 w 9105253"/>
                <a:gd name="connsiteY24" fmla="*/ 4211081 h 4532312"/>
                <a:gd name="connsiteX25" fmla="*/ 643618 w 9105253"/>
                <a:gd name="connsiteY25" fmla="*/ 4074570 h 4532312"/>
                <a:gd name="connsiteX26" fmla="*/ 2859986 w 9105253"/>
                <a:gd name="connsiteY26" fmla="*/ 3607953 h 4532312"/>
                <a:gd name="connsiteX27" fmla="*/ 3669610 w 9105253"/>
                <a:gd name="connsiteY27" fmla="*/ 2865003 h 4532312"/>
                <a:gd name="connsiteX28" fmla="*/ 4688297 w 9105253"/>
                <a:gd name="connsiteY28" fmla="*/ 2312495 h 4532312"/>
                <a:gd name="connsiteX29" fmla="*/ 2659960 w 9105253"/>
                <a:gd name="connsiteY29" fmla="*/ 2341128 h 4532312"/>
                <a:gd name="connsiteX30" fmla="*/ 907360 w 9105253"/>
                <a:gd name="connsiteY30" fmla="*/ 2226828 h 4532312"/>
                <a:gd name="connsiteX31" fmla="*/ 35823 w 9105253"/>
                <a:gd name="connsiteY31" fmla="*/ 2698315 h 4532312"/>
                <a:gd name="connsiteX32" fmla="*/ 31060 w 9105253"/>
                <a:gd name="connsiteY32" fmla="*/ 2464953 h 4532312"/>
                <a:gd name="connsiteX33" fmla="*/ 602560 w 9105253"/>
                <a:gd name="connsiteY33" fmla="*/ 2064903 h 4532312"/>
                <a:gd name="connsiteX34" fmla="*/ 7248 w 9105253"/>
                <a:gd name="connsiteY34" fmla="*/ 1879166 h 4532312"/>
                <a:gd name="connsiteX35" fmla="*/ 35822 w 9105253"/>
                <a:gd name="connsiteY35" fmla="*/ 1662471 h 4532312"/>
                <a:gd name="connsiteX36" fmla="*/ 288235 w 9105253"/>
                <a:gd name="connsiteY36" fmla="*/ 1741053 h 4532312"/>
                <a:gd name="connsiteX0" fmla="*/ 288235 w 9105253"/>
                <a:gd name="connsiteY0" fmla="*/ 1741053 h 4532312"/>
                <a:gd name="connsiteX1" fmla="*/ 1078670 w 9105253"/>
                <a:gd name="connsiteY1" fmla="*/ 1885096 h 4532312"/>
                <a:gd name="connsiteX2" fmla="*/ 1248632 w 9105253"/>
                <a:gd name="connsiteY2" fmla="*/ 1956481 h 4532312"/>
                <a:gd name="connsiteX3" fmla="*/ 1745382 w 9105253"/>
                <a:gd name="connsiteY3" fmla="*/ 1977124 h 4532312"/>
                <a:gd name="connsiteX4" fmla="*/ 1948879 w 9105253"/>
                <a:gd name="connsiteY4" fmla="*/ 1932686 h 4532312"/>
                <a:gd name="connsiteX5" fmla="*/ 3469585 w 9105253"/>
                <a:gd name="connsiteY5" fmla="*/ 1941078 h 4532312"/>
                <a:gd name="connsiteX6" fmla="*/ 5917510 w 9105253"/>
                <a:gd name="connsiteY6" fmla="*/ 1750578 h 4532312"/>
                <a:gd name="connsiteX7" fmla="*/ 7660585 w 9105253"/>
                <a:gd name="connsiteY7" fmla="*/ 1207653 h 4532312"/>
                <a:gd name="connsiteX8" fmla="*/ 8470210 w 9105253"/>
                <a:gd name="connsiteY8" fmla="*/ 293253 h 4532312"/>
                <a:gd name="connsiteX9" fmla="*/ 8994085 w 9105253"/>
                <a:gd name="connsiteY9" fmla="*/ 17028 h 4532312"/>
                <a:gd name="connsiteX10" fmla="*/ 9079810 w 9105253"/>
                <a:gd name="connsiteY10" fmla="*/ 702828 h 4532312"/>
                <a:gd name="connsiteX11" fmla="*/ 9079810 w 9105253"/>
                <a:gd name="connsiteY11" fmla="*/ 2798328 h 4532312"/>
                <a:gd name="connsiteX12" fmla="*/ 9079810 w 9105253"/>
                <a:gd name="connsiteY12" fmla="*/ 3484128 h 4532312"/>
                <a:gd name="connsiteX13" fmla="*/ 9016071 w 9105253"/>
                <a:gd name="connsiteY13" fmla="*/ 4400199 h 4532312"/>
                <a:gd name="connsiteX14" fmla="*/ 8116289 w 9105253"/>
                <a:gd name="connsiteY14" fmla="*/ 4506470 h 4532312"/>
                <a:gd name="connsiteX15" fmla="*/ 6817175 w 9105253"/>
                <a:gd name="connsiteY15" fmla="*/ 4321783 h 4532312"/>
                <a:gd name="connsiteX16" fmla="*/ 7251010 w 9105253"/>
                <a:gd name="connsiteY16" fmla="*/ 2541153 h 4532312"/>
                <a:gd name="connsiteX17" fmla="*/ 7260535 w 9105253"/>
                <a:gd name="connsiteY17" fmla="*/ 2312553 h 4532312"/>
                <a:gd name="connsiteX18" fmla="*/ 6841435 w 9105253"/>
                <a:gd name="connsiteY18" fmla="*/ 2198253 h 4532312"/>
                <a:gd name="connsiteX19" fmla="*/ 6421319 w 9105253"/>
                <a:gd name="connsiteY19" fmla="*/ 2222708 h 4532312"/>
                <a:gd name="connsiteX20" fmla="*/ 5641285 w 9105253"/>
                <a:gd name="connsiteY20" fmla="*/ 2274453 h 4532312"/>
                <a:gd name="connsiteX21" fmla="*/ 5920851 w 9105253"/>
                <a:gd name="connsiteY21" fmla="*/ 2247316 h 4532312"/>
                <a:gd name="connsiteX22" fmla="*/ 4155385 w 9105253"/>
                <a:gd name="connsiteY22" fmla="*/ 2817378 h 4532312"/>
                <a:gd name="connsiteX23" fmla="*/ 3193360 w 9105253"/>
                <a:gd name="connsiteY23" fmla="*/ 3693678 h 4532312"/>
                <a:gd name="connsiteX24" fmla="*/ 1220492 w 9105253"/>
                <a:gd name="connsiteY24" fmla="*/ 4211081 h 4532312"/>
                <a:gd name="connsiteX25" fmla="*/ 357034 w 9105253"/>
                <a:gd name="connsiteY25" fmla="*/ 4012268 h 4532312"/>
                <a:gd name="connsiteX26" fmla="*/ 2859986 w 9105253"/>
                <a:gd name="connsiteY26" fmla="*/ 3607953 h 4532312"/>
                <a:gd name="connsiteX27" fmla="*/ 3669610 w 9105253"/>
                <a:gd name="connsiteY27" fmla="*/ 2865003 h 4532312"/>
                <a:gd name="connsiteX28" fmla="*/ 4688297 w 9105253"/>
                <a:gd name="connsiteY28" fmla="*/ 2312495 h 4532312"/>
                <a:gd name="connsiteX29" fmla="*/ 2659960 w 9105253"/>
                <a:gd name="connsiteY29" fmla="*/ 2341128 h 4532312"/>
                <a:gd name="connsiteX30" fmla="*/ 907360 w 9105253"/>
                <a:gd name="connsiteY30" fmla="*/ 2226828 h 4532312"/>
                <a:gd name="connsiteX31" fmla="*/ 35823 w 9105253"/>
                <a:gd name="connsiteY31" fmla="*/ 2698315 h 4532312"/>
                <a:gd name="connsiteX32" fmla="*/ 31060 w 9105253"/>
                <a:gd name="connsiteY32" fmla="*/ 2464953 h 4532312"/>
                <a:gd name="connsiteX33" fmla="*/ 602560 w 9105253"/>
                <a:gd name="connsiteY33" fmla="*/ 2064903 h 4532312"/>
                <a:gd name="connsiteX34" fmla="*/ 7248 w 9105253"/>
                <a:gd name="connsiteY34" fmla="*/ 1879166 h 4532312"/>
                <a:gd name="connsiteX35" fmla="*/ 35822 w 9105253"/>
                <a:gd name="connsiteY35" fmla="*/ 1662471 h 4532312"/>
                <a:gd name="connsiteX36" fmla="*/ 288235 w 9105253"/>
                <a:gd name="connsiteY36" fmla="*/ 1741053 h 4532312"/>
                <a:gd name="connsiteX0" fmla="*/ 288235 w 9105253"/>
                <a:gd name="connsiteY0" fmla="*/ 1741053 h 4532312"/>
                <a:gd name="connsiteX1" fmla="*/ 1078670 w 9105253"/>
                <a:gd name="connsiteY1" fmla="*/ 1885096 h 4532312"/>
                <a:gd name="connsiteX2" fmla="*/ 1248632 w 9105253"/>
                <a:gd name="connsiteY2" fmla="*/ 1956481 h 4532312"/>
                <a:gd name="connsiteX3" fmla="*/ 1745382 w 9105253"/>
                <a:gd name="connsiteY3" fmla="*/ 1977124 h 4532312"/>
                <a:gd name="connsiteX4" fmla="*/ 1948879 w 9105253"/>
                <a:gd name="connsiteY4" fmla="*/ 1932686 h 4532312"/>
                <a:gd name="connsiteX5" fmla="*/ 3469585 w 9105253"/>
                <a:gd name="connsiteY5" fmla="*/ 1941078 h 4532312"/>
                <a:gd name="connsiteX6" fmla="*/ 5917510 w 9105253"/>
                <a:gd name="connsiteY6" fmla="*/ 1750578 h 4532312"/>
                <a:gd name="connsiteX7" fmla="*/ 7660585 w 9105253"/>
                <a:gd name="connsiteY7" fmla="*/ 1207653 h 4532312"/>
                <a:gd name="connsiteX8" fmla="*/ 8470210 w 9105253"/>
                <a:gd name="connsiteY8" fmla="*/ 293253 h 4532312"/>
                <a:gd name="connsiteX9" fmla="*/ 8994085 w 9105253"/>
                <a:gd name="connsiteY9" fmla="*/ 17028 h 4532312"/>
                <a:gd name="connsiteX10" fmla="*/ 9079810 w 9105253"/>
                <a:gd name="connsiteY10" fmla="*/ 702828 h 4532312"/>
                <a:gd name="connsiteX11" fmla="*/ 9079810 w 9105253"/>
                <a:gd name="connsiteY11" fmla="*/ 2798328 h 4532312"/>
                <a:gd name="connsiteX12" fmla="*/ 9079810 w 9105253"/>
                <a:gd name="connsiteY12" fmla="*/ 3484128 h 4532312"/>
                <a:gd name="connsiteX13" fmla="*/ 9016071 w 9105253"/>
                <a:gd name="connsiteY13" fmla="*/ 4400199 h 4532312"/>
                <a:gd name="connsiteX14" fmla="*/ 8116289 w 9105253"/>
                <a:gd name="connsiteY14" fmla="*/ 4506470 h 4532312"/>
                <a:gd name="connsiteX15" fmla="*/ 6817175 w 9105253"/>
                <a:gd name="connsiteY15" fmla="*/ 4321783 h 4532312"/>
                <a:gd name="connsiteX16" fmla="*/ 7251010 w 9105253"/>
                <a:gd name="connsiteY16" fmla="*/ 2541153 h 4532312"/>
                <a:gd name="connsiteX17" fmla="*/ 7260535 w 9105253"/>
                <a:gd name="connsiteY17" fmla="*/ 2312553 h 4532312"/>
                <a:gd name="connsiteX18" fmla="*/ 6841435 w 9105253"/>
                <a:gd name="connsiteY18" fmla="*/ 2198253 h 4532312"/>
                <a:gd name="connsiteX19" fmla="*/ 6421319 w 9105253"/>
                <a:gd name="connsiteY19" fmla="*/ 2222708 h 4532312"/>
                <a:gd name="connsiteX20" fmla="*/ 5641285 w 9105253"/>
                <a:gd name="connsiteY20" fmla="*/ 2274453 h 4532312"/>
                <a:gd name="connsiteX21" fmla="*/ 5920851 w 9105253"/>
                <a:gd name="connsiteY21" fmla="*/ 2247316 h 4532312"/>
                <a:gd name="connsiteX22" fmla="*/ 4155385 w 9105253"/>
                <a:gd name="connsiteY22" fmla="*/ 2817378 h 4532312"/>
                <a:gd name="connsiteX23" fmla="*/ 3193360 w 9105253"/>
                <a:gd name="connsiteY23" fmla="*/ 3693678 h 4532312"/>
                <a:gd name="connsiteX24" fmla="*/ 323356 w 9105253"/>
                <a:gd name="connsiteY24" fmla="*/ 4285842 h 4532312"/>
                <a:gd name="connsiteX25" fmla="*/ 357034 w 9105253"/>
                <a:gd name="connsiteY25" fmla="*/ 4012268 h 4532312"/>
                <a:gd name="connsiteX26" fmla="*/ 2859986 w 9105253"/>
                <a:gd name="connsiteY26" fmla="*/ 3607953 h 4532312"/>
                <a:gd name="connsiteX27" fmla="*/ 3669610 w 9105253"/>
                <a:gd name="connsiteY27" fmla="*/ 2865003 h 4532312"/>
                <a:gd name="connsiteX28" fmla="*/ 4688297 w 9105253"/>
                <a:gd name="connsiteY28" fmla="*/ 2312495 h 4532312"/>
                <a:gd name="connsiteX29" fmla="*/ 2659960 w 9105253"/>
                <a:gd name="connsiteY29" fmla="*/ 2341128 h 4532312"/>
                <a:gd name="connsiteX30" fmla="*/ 907360 w 9105253"/>
                <a:gd name="connsiteY30" fmla="*/ 2226828 h 4532312"/>
                <a:gd name="connsiteX31" fmla="*/ 35823 w 9105253"/>
                <a:gd name="connsiteY31" fmla="*/ 2698315 h 4532312"/>
                <a:gd name="connsiteX32" fmla="*/ 31060 w 9105253"/>
                <a:gd name="connsiteY32" fmla="*/ 2464953 h 4532312"/>
                <a:gd name="connsiteX33" fmla="*/ 602560 w 9105253"/>
                <a:gd name="connsiteY33" fmla="*/ 2064903 h 4532312"/>
                <a:gd name="connsiteX34" fmla="*/ 7248 w 9105253"/>
                <a:gd name="connsiteY34" fmla="*/ 1879166 h 4532312"/>
                <a:gd name="connsiteX35" fmla="*/ 35822 w 9105253"/>
                <a:gd name="connsiteY35" fmla="*/ 1662471 h 4532312"/>
                <a:gd name="connsiteX36" fmla="*/ 288235 w 9105253"/>
                <a:gd name="connsiteY36" fmla="*/ 1741053 h 4532312"/>
                <a:gd name="connsiteX0" fmla="*/ 340361 w 9157379"/>
                <a:gd name="connsiteY0" fmla="*/ 1741053 h 4532312"/>
                <a:gd name="connsiteX1" fmla="*/ 1130796 w 9157379"/>
                <a:gd name="connsiteY1" fmla="*/ 1885096 h 4532312"/>
                <a:gd name="connsiteX2" fmla="*/ 1300758 w 9157379"/>
                <a:gd name="connsiteY2" fmla="*/ 1956481 h 4532312"/>
                <a:gd name="connsiteX3" fmla="*/ 1797508 w 9157379"/>
                <a:gd name="connsiteY3" fmla="*/ 1977124 h 4532312"/>
                <a:gd name="connsiteX4" fmla="*/ 2001005 w 9157379"/>
                <a:gd name="connsiteY4" fmla="*/ 1932686 h 4532312"/>
                <a:gd name="connsiteX5" fmla="*/ 3521711 w 9157379"/>
                <a:gd name="connsiteY5" fmla="*/ 1941078 h 4532312"/>
                <a:gd name="connsiteX6" fmla="*/ 5969636 w 9157379"/>
                <a:gd name="connsiteY6" fmla="*/ 1750578 h 4532312"/>
                <a:gd name="connsiteX7" fmla="*/ 7712711 w 9157379"/>
                <a:gd name="connsiteY7" fmla="*/ 1207653 h 4532312"/>
                <a:gd name="connsiteX8" fmla="*/ 8522336 w 9157379"/>
                <a:gd name="connsiteY8" fmla="*/ 293253 h 4532312"/>
                <a:gd name="connsiteX9" fmla="*/ 9046211 w 9157379"/>
                <a:gd name="connsiteY9" fmla="*/ 17028 h 4532312"/>
                <a:gd name="connsiteX10" fmla="*/ 9131936 w 9157379"/>
                <a:gd name="connsiteY10" fmla="*/ 702828 h 4532312"/>
                <a:gd name="connsiteX11" fmla="*/ 9131936 w 9157379"/>
                <a:gd name="connsiteY11" fmla="*/ 2798328 h 4532312"/>
                <a:gd name="connsiteX12" fmla="*/ 9131936 w 9157379"/>
                <a:gd name="connsiteY12" fmla="*/ 3484128 h 4532312"/>
                <a:gd name="connsiteX13" fmla="*/ 9068197 w 9157379"/>
                <a:gd name="connsiteY13" fmla="*/ 4400199 h 4532312"/>
                <a:gd name="connsiteX14" fmla="*/ 8168415 w 9157379"/>
                <a:gd name="connsiteY14" fmla="*/ 4506470 h 4532312"/>
                <a:gd name="connsiteX15" fmla="*/ 6869301 w 9157379"/>
                <a:gd name="connsiteY15" fmla="*/ 4321783 h 4532312"/>
                <a:gd name="connsiteX16" fmla="*/ 7303136 w 9157379"/>
                <a:gd name="connsiteY16" fmla="*/ 2541153 h 4532312"/>
                <a:gd name="connsiteX17" fmla="*/ 7312661 w 9157379"/>
                <a:gd name="connsiteY17" fmla="*/ 2312553 h 4532312"/>
                <a:gd name="connsiteX18" fmla="*/ 6893561 w 9157379"/>
                <a:gd name="connsiteY18" fmla="*/ 2198253 h 4532312"/>
                <a:gd name="connsiteX19" fmla="*/ 6473445 w 9157379"/>
                <a:gd name="connsiteY19" fmla="*/ 2222708 h 4532312"/>
                <a:gd name="connsiteX20" fmla="*/ 5693411 w 9157379"/>
                <a:gd name="connsiteY20" fmla="*/ 2274453 h 4532312"/>
                <a:gd name="connsiteX21" fmla="*/ 5972977 w 9157379"/>
                <a:gd name="connsiteY21" fmla="*/ 2247316 h 4532312"/>
                <a:gd name="connsiteX22" fmla="*/ 4207511 w 9157379"/>
                <a:gd name="connsiteY22" fmla="*/ 2817378 h 4532312"/>
                <a:gd name="connsiteX23" fmla="*/ 3245486 w 9157379"/>
                <a:gd name="connsiteY23" fmla="*/ 3693678 h 4532312"/>
                <a:gd name="connsiteX24" fmla="*/ 375482 w 9157379"/>
                <a:gd name="connsiteY24" fmla="*/ 4285842 h 4532312"/>
                <a:gd name="connsiteX25" fmla="*/ 309478 w 9157379"/>
                <a:gd name="connsiteY25" fmla="*/ 4024728 h 4532312"/>
                <a:gd name="connsiteX26" fmla="*/ 2912112 w 9157379"/>
                <a:gd name="connsiteY26" fmla="*/ 3607953 h 4532312"/>
                <a:gd name="connsiteX27" fmla="*/ 3721736 w 9157379"/>
                <a:gd name="connsiteY27" fmla="*/ 2865003 h 4532312"/>
                <a:gd name="connsiteX28" fmla="*/ 4740423 w 9157379"/>
                <a:gd name="connsiteY28" fmla="*/ 2312495 h 4532312"/>
                <a:gd name="connsiteX29" fmla="*/ 2712086 w 9157379"/>
                <a:gd name="connsiteY29" fmla="*/ 2341128 h 4532312"/>
                <a:gd name="connsiteX30" fmla="*/ 959486 w 9157379"/>
                <a:gd name="connsiteY30" fmla="*/ 2226828 h 4532312"/>
                <a:gd name="connsiteX31" fmla="*/ 87949 w 9157379"/>
                <a:gd name="connsiteY31" fmla="*/ 2698315 h 4532312"/>
                <a:gd name="connsiteX32" fmla="*/ 83186 w 9157379"/>
                <a:gd name="connsiteY32" fmla="*/ 2464953 h 4532312"/>
                <a:gd name="connsiteX33" fmla="*/ 654686 w 9157379"/>
                <a:gd name="connsiteY33" fmla="*/ 2064903 h 4532312"/>
                <a:gd name="connsiteX34" fmla="*/ 59374 w 9157379"/>
                <a:gd name="connsiteY34" fmla="*/ 1879166 h 4532312"/>
                <a:gd name="connsiteX35" fmla="*/ 87948 w 9157379"/>
                <a:gd name="connsiteY35" fmla="*/ 1662471 h 4532312"/>
                <a:gd name="connsiteX36" fmla="*/ 340361 w 9157379"/>
                <a:gd name="connsiteY36" fmla="*/ 1741053 h 4532312"/>
                <a:gd name="connsiteX0" fmla="*/ 298401 w 9115419"/>
                <a:gd name="connsiteY0" fmla="*/ 1741053 h 4532312"/>
                <a:gd name="connsiteX1" fmla="*/ 1088836 w 9115419"/>
                <a:gd name="connsiteY1" fmla="*/ 1885096 h 4532312"/>
                <a:gd name="connsiteX2" fmla="*/ 1258798 w 9115419"/>
                <a:gd name="connsiteY2" fmla="*/ 1956481 h 4532312"/>
                <a:gd name="connsiteX3" fmla="*/ 1755548 w 9115419"/>
                <a:gd name="connsiteY3" fmla="*/ 1977124 h 4532312"/>
                <a:gd name="connsiteX4" fmla="*/ 1959045 w 9115419"/>
                <a:gd name="connsiteY4" fmla="*/ 1932686 h 4532312"/>
                <a:gd name="connsiteX5" fmla="*/ 3479751 w 9115419"/>
                <a:gd name="connsiteY5" fmla="*/ 1941078 h 4532312"/>
                <a:gd name="connsiteX6" fmla="*/ 5927676 w 9115419"/>
                <a:gd name="connsiteY6" fmla="*/ 1750578 h 4532312"/>
                <a:gd name="connsiteX7" fmla="*/ 7670751 w 9115419"/>
                <a:gd name="connsiteY7" fmla="*/ 1207653 h 4532312"/>
                <a:gd name="connsiteX8" fmla="*/ 8480376 w 9115419"/>
                <a:gd name="connsiteY8" fmla="*/ 293253 h 4532312"/>
                <a:gd name="connsiteX9" fmla="*/ 9004251 w 9115419"/>
                <a:gd name="connsiteY9" fmla="*/ 17028 h 4532312"/>
                <a:gd name="connsiteX10" fmla="*/ 9089976 w 9115419"/>
                <a:gd name="connsiteY10" fmla="*/ 702828 h 4532312"/>
                <a:gd name="connsiteX11" fmla="*/ 9089976 w 9115419"/>
                <a:gd name="connsiteY11" fmla="*/ 2798328 h 4532312"/>
                <a:gd name="connsiteX12" fmla="*/ 9089976 w 9115419"/>
                <a:gd name="connsiteY12" fmla="*/ 3484128 h 4532312"/>
                <a:gd name="connsiteX13" fmla="*/ 9026237 w 9115419"/>
                <a:gd name="connsiteY13" fmla="*/ 4400199 h 4532312"/>
                <a:gd name="connsiteX14" fmla="*/ 8126455 w 9115419"/>
                <a:gd name="connsiteY14" fmla="*/ 4506470 h 4532312"/>
                <a:gd name="connsiteX15" fmla="*/ 6827341 w 9115419"/>
                <a:gd name="connsiteY15" fmla="*/ 4321783 h 4532312"/>
                <a:gd name="connsiteX16" fmla="*/ 7261176 w 9115419"/>
                <a:gd name="connsiteY16" fmla="*/ 2541153 h 4532312"/>
                <a:gd name="connsiteX17" fmla="*/ 7270701 w 9115419"/>
                <a:gd name="connsiteY17" fmla="*/ 2312553 h 4532312"/>
                <a:gd name="connsiteX18" fmla="*/ 6851601 w 9115419"/>
                <a:gd name="connsiteY18" fmla="*/ 2198253 h 4532312"/>
                <a:gd name="connsiteX19" fmla="*/ 6431485 w 9115419"/>
                <a:gd name="connsiteY19" fmla="*/ 2222708 h 4532312"/>
                <a:gd name="connsiteX20" fmla="*/ 5651451 w 9115419"/>
                <a:gd name="connsiteY20" fmla="*/ 2274453 h 4532312"/>
                <a:gd name="connsiteX21" fmla="*/ 5931017 w 9115419"/>
                <a:gd name="connsiteY21" fmla="*/ 2247316 h 4532312"/>
                <a:gd name="connsiteX22" fmla="*/ 4165551 w 9115419"/>
                <a:gd name="connsiteY22" fmla="*/ 2817378 h 4532312"/>
                <a:gd name="connsiteX23" fmla="*/ 3203526 w 9115419"/>
                <a:gd name="connsiteY23" fmla="*/ 3693678 h 4532312"/>
                <a:gd name="connsiteX24" fmla="*/ 333522 w 9115419"/>
                <a:gd name="connsiteY24" fmla="*/ 4285842 h 4532312"/>
                <a:gd name="connsiteX25" fmla="*/ 342279 w 9115419"/>
                <a:gd name="connsiteY25" fmla="*/ 4087030 h 4532312"/>
                <a:gd name="connsiteX26" fmla="*/ 2870152 w 9115419"/>
                <a:gd name="connsiteY26" fmla="*/ 3607953 h 4532312"/>
                <a:gd name="connsiteX27" fmla="*/ 3679776 w 9115419"/>
                <a:gd name="connsiteY27" fmla="*/ 2865003 h 4532312"/>
                <a:gd name="connsiteX28" fmla="*/ 4698463 w 9115419"/>
                <a:gd name="connsiteY28" fmla="*/ 2312495 h 4532312"/>
                <a:gd name="connsiteX29" fmla="*/ 2670126 w 9115419"/>
                <a:gd name="connsiteY29" fmla="*/ 2341128 h 4532312"/>
                <a:gd name="connsiteX30" fmla="*/ 917526 w 9115419"/>
                <a:gd name="connsiteY30" fmla="*/ 2226828 h 4532312"/>
                <a:gd name="connsiteX31" fmla="*/ 45989 w 9115419"/>
                <a:gd name="connsiteY31" fmla="*/ 2698315 h 4532312"/>
                <a:gd name="connsiteX32" fmla="*/ 41226 w 9115419"/>
                <a:gd name="connsiteY32" fmla="*/ 2464953 h 4532312"/>
                <a:gd name="connsiteX33" fmla="*/ 612726 w 9115419"/>
                <a:gd name="connsiteY33" fmla="*/ 2064903 h 4532312"/>
                <a:gd name="connsiteX34" fmla="*/ 17414 w 9115419"/>
                <a:gd name="connsiteY34" fmla="*/ 1879166 h 4532312"/>
                <a:gd name="connsiteX35" fmla="*/ 45988 w 9115419"/>
                <a:gd name="connsiteY35" fmla="*/ 1662471 h 4532312"/>
                <a:gd name="connsiteX36" fmla="*/ 298401 w 9115419"/>
                <a:gd name="connsiteY36" fmla="*/ 1741053 h 4532312"/>
                <a:gd name="connsiteX0" fmla="*/ 293939 w 9110957"/>
                <a:gd name="connsiteY0" fmla="*/ 1741053 h 4532312"/>
                <a:gd name="connsiteX1" fmla="*/ 1084374 w 9110957"/>
                <a:gd name="connsiteY1" fmla="*/ 1885096 h 4532312"/>
                <a:gd name="connsiteX2" fmla="*/ 1254336 w 9110957"/>
                <a:gd name="connsiteY2" fmla="*/ 1956481 h 4532312"/>
                <a:gd name="connsiteX3" fmla="*/ 1751086 w 9110957"/>
                <a:gd name="connsiteY3" fmla="*/ 1977124 h 4532312"/>
                <a:gd name="connsiteX4" fmla="*/ 1954583 w 9110957"/>
                <a:gd name="connsiteY4" fmla="*/ 1932686 h 4532312"/>
                <a:gd name="connsiteX5" fmla="*/ 3475289 w 9110957"/>
                <a:gd name="connsiteY5" fmla="*/ 1941078 h 4532312"/>
                <a:gd name="connsiteX6" fmla="*/ 5923214 w 9110957"/>
                <a:gd name="connsiteY6" fmla="*/ 1750578 h 4532312"/>
                <a:gd name="connsiteX7" fmla="*/ 7666289 w 9110957"/>
                <a:gd name="connsiteY7" fmla="*/ 1207653 h 4532312"/>
                <a:gd name="connsiteX8" fmla="*/ 8475914 w 9110957"/>
                <a:gd name="connsiteY8" fmla="*/ 293253 h 4532312"/>
                <a:gd name="connsiteX9" fmla="*/ 8999789 w 9110957"/>
                <a:gd name="connsiteY9" fmla="*/ 17028 h 4532312"/>
                <a:gd name="connsiteX10" fmla="*/ 9085514 w 9110957"/>
                <a:gd name="connsiteY10" fmla="*/ 702828 h 4532312"/>
                <a:gd name="connsiteX11" fmla="*/ 9085514 w 9110957"/>
                <a:gd name="connsiteY11" fmla="*/ 2798328 h 4532312"/>
                <a:gd name="connsiteX12" fmla="*/ 9085514 w 9110957"/>
                <a:gd name="connsiteY12" fmla="*/ 3484128 h 4532312"/>
                <a:gd name="connsiteX13" fmla="*/ 9021775 w 9110957"/>
                <a:gd name="connsiteY13" fmla="*/ 4400199 h 4532312"/>
                <a:gd name="connsiteX14" fmla="*/ 8121993 w 9110957"/>
                <a:gd name="connsiteY14" fmla="*/ 4506470 h 4532312"/>
                <a:gd name="connsiteX15" fmla="*/ 6822879 w 9110957"/>
                <a:gd name="connsiteY15" fmla="*/ 4321783 h 4532312"/>
                <a:gd name="connsiteX16" fmla="*/ 7256714 w 9110957"/>
                <a:gd name="connsiteY16" fmla="*/ 2541153 h 4532312"/>
                <a:gd name="connsiteX17" fmla="*/ 7266239 w 9110957"/>
                <a:gd name="connsiteY17" fmla="*/ 2312553 h 4532312"/>
                <a:gd name="connsiteX18" fmla="*/ 6847139 w 9110957"/>
                <a:gd name="connsiteY18" fmla="*/ 2198253 h 4532312"/>
                <a:gd name="connsiteX19" fmla="*/ 6427023 w 9110957"/>
                <a:gd name="connsiteY19" fmla="*/ 2222708 h 4532312"/>
                <a:gd name="connsiteX20" fmla="*/ 5646989 w 9110957"/>
                <a:gd name="connsiteY20" fmla="*/ 2274453 h 4532312"/>
                <a:gd name="connsiteX21" fmla="*/ 5926555 w 9110957"/>
                <a:gd name="connsiteY21" fmla="*/ 2247316 h 4532312"/>
                <a:gd name="connsiteX22" fmla="*/ 4161089 w 9110957"/>
                <a:gd name="connsiteY22" fmla="*/ 2817378 h 4532312"/>
                <a:gd name="connsiteX23" fmla="*/ 3199064 w 9110957"/>
                <a:gd name="connsiteY23" fmla="*/ 3693678 h 4532312"/>
                <a:gd name="connsiteX24" fmla="*/ 329060 w 9110957"/>
                <a:gd name="connsiteY24" fmla="*/ 4285842 h 4532312"/>
                <a:gd name="connsiteX25" fmla="*/ 337817 w 9110957"/>
                <a:gd name="connsiteY25" fmla="*/ 4087030 h 4532312"/>
                <a:gd name="connsiteX26" fmla="*/ 2790929 w 9110957"/>
                <a:gd name="connsiteY26" fmla="*/ 3283986 h 4532312"/>
                <a:gd name="connsiteX27" fmla="*/ 3675314 w 9110957"/>
                <a:gd name="connsiteY27" fmla="*/ 2865003 h 4532312"/>
                <a:gd name="connsiteX28" fmla="*/ 4694001 w 9110957"/>
                <a:gd name="connsiteY28" fmla="*/ 2312495 h 4532312"/>
                <a:gd name="connsiteX29" fmla="*/ 2665664 w 9110957"/>
                <a:gd name="connsiteY29" fmla="*/ 2341128 h 4532312"/>
                <a:gd name="connsiteX30" fmla="*/ 913064 w 9110957"/>
                <a:gd name="connsiteY30" fmla="*/ 2226828 h 4532312"/>
                <a:gd name="connsiteX31" fmla="*/ 41527 w 9110957"/>
                <a:gd name="connsiteY31" fmla="*/ 2698315 h 4532312"/>
                <a:gd name="connsiteX32" fmla="*/ 36764 w 9110957"/>
                <a:gd name="connsiteY32" fmla="*/ 2464953 h 4532312"/>
                <a:gd name="connsiteX33" fmla="*/ 608264 w 9110957"/>
                <a:gd name="connsiteY33" fmla="*/ 2064903 h 4532312"/>
                <a:gd name="connsiteX34" fmla="*/ 12952 w 9110957"/>
                <a:gd name="connsiteY34" fmla="*/ 1879166 h 4532312"/>
                <a:gd name="connsiteX35" fmla="*/ 41526 w 9110957"/>
                <a:gd name="connsiteY35" fmla="*/ 1662471 h 4532312"/>
                <a:gd name="connsiteX36" fmla="*/ 293939 w 9110957"/>
                <a:gd name="connsiteY36" fmla="*/ 1741053 h 4532312"/>
                <a:gd name="connsiteX0" fmla="*/ 288235 w 9105253"/>
                <a:gd name="connsiteY0" fmla="*/ 1741053 h 4532312"/>
                <a:gd name="connsiteX1" fmla="*/ 1078670 w 9105253"/>
                <a:gd name="connsiteY1" fmla="*/ 1885096 h 4532312"/>
                <a:gd name="connsiteX2" fmla="*/ 1248632 w 9105253"/>
                <a:gd name="connsiteY2" fmla="*/ 1956481 h 4532312"/>
                <a:gd name="connsiteX3" fmla="*/ 1745382 w 9105253"/>
                <a:gd name="connsiteY3" fmla="*/ 1977124 h 4532312"/>
                <a:gd name="connsiteX4" fmla="*/ 1948879 w 9105253"/>
                <a:gd name="connsiteY4" fmla="*/ 1932686 h 4532312"/>
                <a:gd name="connsiteX5" fmla="*/ 3469585 w 9105253"/>
                <a:gd name="connsiteY5" fmla="*/ 1941078 h 4532312"/>
                <a:gd name="connsiteX6" fmla="*/ 5917510 w 9105253"/>
                <a:gd name="connsiteY6" fmla="*/ 1750578 h 4532312"/>
                <a:gd name="connsiteX7" fmla="*/ 7660585 w 9105253"/>
                <a:gd name="connsiteY7" fmla="*/ 1207653 h 4532312"/>
                <a:gd name="connsiteX8" fmla="*/ 8470210 w 9105253"/>
                <a:gd name="connsiteY8" fmla="*/ 293253 h 4532312"/>
                <a:gd name="connsiteX9" fmla="*/ 8994085 w 9105253"/>
                <a:gd name="connsiteY9" fmla="*/ 17028 h 4532312"/>
                <a:gd name="connsiteX10" fmla="*/ 9079810 w 9105253"/>
                <a:gd name="connsiteY10" fmla="*/ 702828 h 4532312"/>
                <a:gd name="connsiteX11" fmla="*/ 9079810 w 9105253"/>
                <a:gd name="connsiteY11" fmla="*/ 2798328 h 4532312"/>
                <a:gd name="connsiteX12" fmla="*/ 9079810 w 9105253"/>
                <a:gd name="connsiteY12" fmla="*/ 3484128 h 4532312"/>
                <a:gd name="connsiteX13" fmla="*/ 9016071 w 9105253"/>
                <a:gd name="connsiteY13" fmla="*/ 4400199 h 4532312"/>
                <a:gd name="connsiteX14" fmla="*/ 8116289 w 9105253"/>
                <a:gd name="connsiteY14" fmla="*/ 4506470 h 4532312"/>
                <a:gd name="connsiteX15" fmla="*/ 6817175 w 9105253"/>
                <a:gd name="connsiteY15" fmla="*/ 4321783 h 4532312"/>
                <a:gd name="connsiteX16" fmla="*/ 7251010 w 9105253"/>
                <a:gd name="connsiteY16" fmla="*/ 2541153 h 4532312"/>
                <a:gd name="connsiteX17" fmla="*/ 7260535 w 9105253"/>
                <a:gd name="connsiteY17" fmla="*/ 2312553 h 4532312"/>
                <a:gd name="connsiteX18" fmla="*/ 6841435 w 9105253"/>
                <a:gd name="connsiteY18" fmla="*/ 2198253 h 4532312"/>
                <a:gd name="connsiteX19" fmla="*/ 6421319 w 9105253"/>
                <a:gd name="connsiteY19" fmla="*/ 2222708 h 4532312"/>
                <a:gd name="connsiteX20" fmla="*/ 5641285 w 9105253"/>
                <a:gd name="connsiteY20" fmla="*/ 2274453 h 4532312"/>
                <a:gd name="connsiteX21" fmla="*/ 5920851 w 9105253"/>
                <a:gd name="connsiteY21" fmla="*/ 2247316 h 4532312"/>
                <a:gd name="connsiteX22" fmla="*/ 4155385 w 9105253"/>
                <a:gd name="connsiteY22" fmla="*/ 2817378 h 4532312"/>
                <a:gd name="connsiteX23" fmla="*/ 2894314 w 9105253"/>
                <a:gd name="connsiteY23" fmla="*/ 3469394 h 4532312"/>
                <a:gd name="connsiteX24" fmla="*/ 323356 w 9105253"/>
                <a:gd name="connsiteY24" fmla="*/ 4285842 h 4532312"/>
                <a:gd name="connsiteX25" fmla="*/ 332113 w 9105253"/>
                <a:gd name="connsiteY25" fmla="*/ 4087030 h 4532312"/>
                <a:gd name="connsiteX26" fmla="*/ 2785225 w 9105253"/>
                <a:gd name="connsiteY26" fmla="*/ 3283986 h 4532312"/>
                <a:gd name="connsiteX27" fmla="*/ 3669610 w 9105253"/>
                <a:gd name="connsiteY27" fmla="*/ 2865003 h 4532312"/>
                <a:gd name="connsiteX28" fmla="*/ 4688297 w 9105253"/>
                <a:gd name="connsiteY28" fmla="*/ 2312495 h 4532312"/>
                <a:gd name="connsiteX29" fmla="*/ 2659960 w 9105253"/>
                <a:gd name="connsiteY29" fmla="*/ 2341128 h 4532312"/>
                <a:gd name="connsiteX30" fmla="*/ 907360 w 9105253"/>
                <a:gd name="connsiteY30" fmla="*/ 2226828 h 4532312"/>
                <a:gd name="connsiteX31" fmla="*/ 35823 w 9105253"/>
                <a:gd name="connsiteY31" fmla="*/ 2698315 h 4532312"/>
                <a:gd name="connsiteX32" fmla="*/ 31060 w 9105253"/>
                <a:gd name="connsiteY32" fmla="*/ 2464953 h 4532312"/>
                <a:gd name="connsiteX33" fmla="*/ 602560 w 9105253"/>
                <a:gd name="connsiteY33" fmla="*/ 2064903 h 4532312"/>
                <a:gd name="connsiteX34" fmla="*/ 7248 w 9105253"/>
                <a:gd name="connsiteY34" fmla="*/ 1879166 h 4532312"/>
                <a:gd name="connsiteX35" fmla="*/ 35822 w 9105253"/>
                <a:gd name="connsiteY35" fmla="*/ 1662471 h 4532312"/>
                <a:gd name="connsiteX36" fmla="*/ 288235 w 9105253"/>
                <a:gd name="connsiteY36" fmla="*/ 1741053 h 4532312"/>
                <a:gd name="connsiteX0" fmla="*/ 288235 w 9105253"/>
                <a:gd name="connsiteY0" fmla="*/ 1741053 h 4532312"/>
                <a:gd name="connsiteX1" fmla="*/ 1078670 w 9105253"/>
                <a:gd name="connsiteY1" fmla="*/ 1885096 h 4532312"/>
                <a:gd name="connsiteX2" fmla="*/ 1248632 w 9105253"/>
                <a:gd name="connsiteY2" fmla="*/ 1956481 h 4532312"/>
                <a:gd name="connsiteX3" fmla="*/ 1745382 w 9105253"/>
                <a:gd name="connsiteY3" fmla="*/ 1977124 h 4532312"/>
                <a:gd name="connsiteX4" fmla="*/ 1948879 w 9105253"/>
                <a:gd name="connsiteY4" fmla="*/ 1932686 h 4532312"/>
                <a:gd name="connsiteX5" fmla="*/ 3469585 w 9105253"/>
                <a:gd name="connsiteY5" fmla="*/ 1941078 h 4532312"/>
                <a:gd name="connsiteX6" fmla="*/ 5917510 w 9105253"/>
                <a:gd name="connsiteY6" fmla="*/ 1750578 h 4532312"/>
                <a:gd name="connsiteX7" fmla="*/ 7660585 w 9105253"/>
                <a:gd name="connsiteY7" fmla="*/ 1207653 h 4532312"/>
                <a:gd name="connsiteX8" fmla="*/ 8470210 w 9105253"/>
                <a:gd name="connsiteY8" fmla="*/ 293253 h 4532312"/>
                <a:gd name="connsiteX9" fmla="*/ 8994085 w 9105253"/>
                <a:gd name="connsiteY9" fmla="*/ 17028 h 4532312"/>
                <a:gd name="connsiteX10" fmla="*/ 9079810 w 9105253"/>
                <a:gd name="connsiteY10" fmla="*/ 702828 h 4532312"/>
                <a:gd name="connsiteX11" fmla="*/ 9079810 w 9105253"/>
                <a:gd name="connsiteY11" fmla="*/ 2798328 h 4532312"/>
                <a:gd name="connsiteX12" fmla="*/ 9079810 w 9105253"/>
                <a:gd name="connsiteY12" fmla="*/ 3484128 h 4532312"/>
                <a:gd name="connsiteX13" fmla="*/ 9016071 w 9105253"/>
                <a:gd name="connsiteY13" fmla="*/ 4400199 h 4532312"/>
                <a:gd name="connsiteX14" fmla="*/ 8116289 w 9105253"/>
                <a:gd name="connsiteY14" fmla="*/ 4506470 h 4532312"/>
                <a:gd name="connsiteX15" fmla="*/ 6817175 w 9105253"/>
                <a:gd name="connsiteY15" fmla="*/ 4321783 h 4532312"/>
                <a:gd name="connsiteX16" fmla="*/ 7251010 w 9105253"/>
                <a:gd name="connsiteY16" fmla="*/ 2541153 h 4532312"/>
                <a:gd name="connsiteX17" fmla="*/ 7260535 w 9105253"/>
                <a:gd name="connsiteY17" fmla="*/ 2312553 h 4532312"/>
                <a:gd name="connsiteX18" fmla="*/ 6841435 w 9105253"/>
                <a:gd name="connsiteY18" fmla="*/ 2198253 h 4532312"/>
                <a:gd name="connsiteX19" fmla="*/ 6421319 w 9105253"/>
                <a:gd name="connsiteY19" fmla="*/ 2222708 h 4532312"/>
                <a:gd name="connsiteX20" fmla="*/ 5641285 w 9105253"/>
                <a:gd name="connsiteY20" fmla="*/ 2274453 h 4532312"/>
                <a:gd name="connsiteX21" fmla="*/ 5920851 w 9105253"/>
                <a:gd name="connsiteY21" fmla="*/ 2247316 h 4532312"/>
                <a:gd name="connsiteX22" fmla="*/ 4155385 w 9105253"/>
                <a:gd name="connsiteY22" fmla="*/ 2817378 h 4532312"/>
                <a:gd name="connsiteX23" fmla="*/ 2894314 w 9105253"/>
                <a:gd name="connsiteY23" fmla="*/ 3469394 h 4532312"/>
                <a:gd name="connsiteX24" fmla="*/ 323356 w 9105253"/>
                <a:gd name="connsiteY24" fmla="*/ 4285842 h 4532312"/>
                <a:gd name="connsiteX25" fmla="*/ 79061 w 9105253"/>
                <a:gd name="connsiteY25" fmla="*/ 4216345 h 4532312"/>
                <a:gd name="connsiteX26" fmla="*/ 332113 w 9105253"/>
                <a:gd name="connsiteY26" fmla="*/ 4087030 h 4532312"/>
                <a:gd name="connsiteX27" fmla="*/ 2785225 w 9105253"/>
                <a:gd name="connsiteY27" fmla="*/ 3283986 h 4532312"/>
                <a:gd name="connsiteX28" fmla="*/ 3669610 w 9105253"/>
                <a:gd name="connsiteY28" fmla="*/ 2865003 h 4532312"/>
                <a:gd name="connsiteX29" fmla="*/ 4688297 w 9105253"/>
                <a:gd name="connsiteY29" fmla="*/ 2312495 h 4532312"/>
                <a:gd name="connsiteX30" fmla="*/ 2659960 w 9105253"/>
                <a:gd name="connsiteY30" fmla="*/ 2341128 h 4532312"/>
                <a:gd name="connsiteX31" fmla="*/ 907360 w 9105253"/>
                <a:gd name="connsiteY31" fmla="*/ 2226828 h 4532312"/>
                <a:gd name="connsiteX32" fmla="*/ 35823 w 9105253"/>
                <a:gd name="connsiteY32" fmla="*/ 2698315 h 4532312"/>
                <a:gd name="connsiteX33" fmla="*/ 31060 w 9105253"/>
                <a:gd name="connsiteY33" fmla="*/ 2464953 h 4532312"/>
                <a:gd name="connsiteX34" fmla="*/ 602560 w 9105253"/>
                <a:gd name="connsiteY34" fmla="*/ 2064903 h 4532312"/>
                <a:gd name="connsiteX35" fmla="*/ 7248 w 9105253"/>
                <a:gd name="connsiteY35" fmla="*/ 1879166 h 4532312"/>
                <a:gd name="connsiteX36" fmla="*/ 35822 w 9105253"/>
                <a:gd name="connsiteY36" fmla="*/ 1662471 h 4532312"/>
                <a:gd name="connsiteX37" fmla="*/ 288235 w 9105253"/>
                <a:gd name="connsiteY37" fmla="*/ 1741053 h 4532312"/>
                <a:gd name="connsiteX0" fmla="*/ 288235 w 9105253"/>
                <a:gd name="connsiteY0" fmla="*/ 1741053 h 4532312"/>
                <a:gd name="connsiteX1" fmla="*/ 1078670 w 9105253"/>
                <a:gd name="connsiteY1" fmla="*/ 1885096 h 4532312"/>
                <a:gd name="connsiteX2" fmla="*/ 1248632 w 9105253"/>
                <a:gd name="connsiteY2" fmla="*/ 1956481 h 4532312"/>
                <a:gd name="connsiteX3" fmla="*/ 1745382 w 9105253"/>
                <a:gd name="connsiteY3" fmla="*/ 1977124 h 4532312"/>
                <a:gd name="connsiteX4" fmla="*/ 1948879 w 9105253"/>
                <a:gd name="connsiteY4" fmla="*/ 1932686 h 4532312"/>
                <a:gd name="connsiteX5" fmla="*/ 3469585 w 9105253"/>
                <a:gd name="connsiteY5" fmla="*/ 1941078 h 4532312"/>
                <a:gd name="connsiteX6" fmla="*/ 5917510 w 9105253"/>
                <a:gd name="connsiteY6" fmla="*/ 1750578 h 4532312"/>
                <a:gd name="connsiteX7" fmla="*/ 7660585 w 9105253"/>
                <a:gd name="connsiteY7" fmla="*/ 1207653 h 4532312"/>
                <a:gd name="connsiteX8" fmla="*/ 8470210 w 9105253"/>
                <a:gd name="connsiteY8" fmla="*/ 293253 h 4532312"/>
                <a:gd name="connsiteX9" fmla="*/ 8994085 w 9105253"/>
                <a:gd name="connsiteY9" fmla="*/ 17028 h 4532312"/>
                <a:gd name="connsiteX10" fmla="*/ 9079810 w 9105253"/>
                <a:gd name="connsiteY10" fmla="*/ 702828 h 4532312"/>
                <a:gd name="connsiteX11" fmla="*/ 9079810 w 9105253"/>
                <a:gd name="connsiteY11" fmla="*/ 2798328 h 4532312"/>
                <a:gd name="connsiteX12" fmla="*/ 9079810 w 9105253"/>
                <a:gd name="connsiteY12" fmla="*/ 3484128 h 4532312"/>
                <a:gd name="connsiteX13" fmla="*/ 9016071 w 9105253"/>
                <a:gd name="connsiteY13" fmla="*/ 4400199 h 4532312"/>
                <a:gd name="connsiteX14" fmla="*/ 8116289 w 9105253"/>
                <a:gd name="connsiteY14" fmla="*/ 4506470 h 4532312"/>
                <a:gd name="connsiteX15" fmla="*/ 6817175 w 9105253"/>
                <a:gd name="connsiteY15" fmla="*/ 4321783 h 4532312"/>
                <a:gd name="connsiteX16" fmla="*/ 7251010 w 9105253"/>
                <a:gd name="connsiteY16" fmla="*/ 2541153 h 4532312"/>
                <a:gd name="connsiteX17" fmla="*/ 7260535 w 9105253"/>
                <a:gd name="connsiteY17" fmla="*/ 2312553 h 4532312"/>
                <a:gd name="connsiteX18" fmla="*/ 6841435 w 9105253"/>
                <a:gd name="connsiteY18" fmla="*/ 2198253 h 4532312"/>
                <a:gd name="connsiteX19" fmla="*/ 6421319 w 9105253"/>
                <a:gd name="connsiteY19" fmla="*/ 2222708 h 4532312"/>
                <a:gd name="connsiteX20" fmla="*/ 5641285 w 9105253"/>
                <a:gd name="connsiteY20" fmla="*/ 2274453 h 4532312"/>
                <a:gd name="connsiteX21" fmla="*/ 5920851 w 9105253"/>
                <a:gd name="connsiteY21" fmla="*/ 2247316 h 4532312"/>
                <a:gd name="connsiteX22" fmla="*/ 4155385 w 9105253"/>
                <a:gd name="connsiteY22" fmla="*/ 2817378 h 4532312"/>
                <a:gd name="connsiteX23" fmla="*/ 2894314 w 9105253"/>
                <a:gd name="connsiteY23" fmla="*/ 3469394 h 4532312"/>
                <a:gd name="connsiteX24" fmla="*/ 323356 w 9105253"/>
                <a:gd name="connsiteY24" fmla="*/ 4285842 h 4532312"/>
                <a:gd name="connsiteX25" fmla="*/ 79061 w 9105253"/>
                <a:gd name="connsiteY25" fmla="*/ 4216345 h 4532312"/>
                <a:gd name="connsiteX26" fmla="*/ 332113 w 9105253"/>
                <a:gd name="connsiteY26" fmla="*/ 4087030 h 4532312"/>
                <a:gd name="connsiteX27" fmla="*/ 2785225 w 9105253"/>
                <a:gd name="connsiteY27" fmla="*/ 3283986 h 4532312"/>
                <a:gd name="connsiteX28" fmla="*/ 3669610 w 9105253"/>
                <a:gd name="connsiteY28" fmla="*/ 2865003 h 4532312"/>
                <a:gd name="connsiteX29" fmla="*/ 4688297 w 9105253"/>
                <a:gd name="connsiteY29" fmla="*/ 2312495 h 4532312"/>
                <a:gd name="connsiteX30" fmla="*/ 2659960 w 9105253"/>
                <a:gd name="connsiteY30" fmla="*/ 2341128 h 4532312"/>
                <a:gd name="connsiteX31" fmla="*/ 907360 w 9105253"/>
                <a:gd name="connsiteY31" fmla="*/ 2226828 h 4532312"/>
                <a:gd name="connsiteX32" fmla="*/ 35823 w 9105253"/>
                <a:gd name="connsiteY32" fmla="*/ 2698315 h 4532312"/>
                <a:gd name="connsiteX33" fmla="*/ 31060 w 9105253"/>
                <a:gd name="connsiteY33" fmla="*/ 2464953 h 4532312"/>
                <a:gd name="connsiteX34" fmla="*/ 602560 w 9105253"/>
                <a:gd name="connsiteY34" fmla="*/ 2064903 h 4532312"/>
                <a:gd name="connsiteX35" fmla="*/ 7248 w 9105253"/>
                <a:gd name="connsiteY35" fmla="*/ 1879166 h 4532312"/>
                <a:gd name="connsiteX36" fmla="*/ 35822 w 9105253"/>
                <a:gd name="connsiteY36" fmla="*/ 1662471 h 4532312"/>
                <a:gd name="connsiteX37" fmla="*/ 288235 w 9105253"/>
                <a:gd name="connsiteY37" fmla="*/ 1741053 h 4532312"/>
                <a:gd name="connsiteX0" fmla="*/ 288235 w 9105253"/>
                <a:gd name="connsiteY0" fmla="*/ 1741053 h 4532312"/>
                <a:gd name="connsiteX1" fmla="*/ 1078670 w 9105253"/>
                <a:gd name="connsiteY1" fmla="*/ 1885096 h 4532312"/>
                <a:gd name="connsiteX2" fmla="*/ 1248632 w 9105253"/>
                <a:gd name="connsiteY2" fmla="*/ 1956481 h 4532312"/>
                <a:gd name="connsiteX3" fmla="*/ 1745382 w 9105253"/>
                <a:gd name="connsiteY3" fmla="*/ 1977124 h 4532312"/>
                <a:gd name="connsiteX4" fmla="*/ 1948879 w 9105253"/>
                <a:gd name="connsiteY4" fmla="*/ 1932686 h 4532312"/>
                <a:gd name="connsiteX5" fmla="*/ 3469585 w 9105253"/>
                <a:gd name="connsiteY5" fmla="*/ 1941078 h 4532312"/>
                <a:gd name="connsiteX6" fmla="*/ 5917510 w 9105253"/>
                <a:gd name="connsiteY6" fmla="*/ 1750578 h 4532312"/>
                <a:gd name="connsiteX7" fmla="*/ 7660585 w 9105253"/>
                <a:gd name="connsiteY7" fmla="*/ 1207653 h 4532312"/>
                <a:gd name="connsiteX8" fmla="*/ 8470210 w 9105253"/>
                <a:gd name="connsiteY8" fmla="*/ 293253 h 4532312"/>
                <a:gd name="connsiteX9" fmla="*/ 8994085 w 9105253"/>
                <a:gd name="connsiteY9" fmla="*/ 17028 h 4532312"/>
                <a:gd name="connsiteX10" fmla="*/ 9079810 w 9105253"/>
                <a:gd name="connsiteY10" fmla="*/ 702828 h 4532312"/>
                <a:gd name="connsiteX11" fmla="*/ 9079810 w 9105253"/>
                <a:gd name="connsiteY11" fmla="*/ 2798328 h 4532312"/>
                <a:gd name="connsiteX12" fmla="*/ 9079810 w 9105253"/>
                <a:gd name="connsiteY12" fmla="*/ 3484128 h 4532312"/>
                <a:gd name="connsiteX13" fmla="*/ 9016071 w 9105253"/>
                <a:gd name="connsiteY13" fmla="*/ 4400199 h 4532312"/>
                <a:gd name="connsiteX14" fmla="*/ 8116289 w 9105253"/>
                <a:gd name="connsiteY14" fmla="*/ 4506470 h 4532312"/>
                <a:gd name="connsiteX15" fmla="*/ 6817175 w 9105253"/>
                <a:gd name="connsiteY15" fmla="*/ 4321783 h 4532312"/>
                <a:gd name="connsiteX16" fmla="*/ 7251010 w 9105253"/>
                <a:gd name="connsiteY16" fmla="*/ 2541153 h 4532312"/>
                <a:gd name="connsiteX17" fmla="*/ 7260535 w 9105253"/>
                <a:gd name="connsiteY17" fmla="*/ 2312553 h 4532312"/>
                <a:gd name="connsiteX18" fmla="*/ 6841435 w 9105253"/>
                <a:gd name="connsiteY18" fmla="*/ 2198253 h 4532312"/>
                <a:gd name="connsiteX19" fmla="*/ 6421319 w 9105253"/>
                <a:gd name="connsiteY19" fmla="*/ 2222708 h 4532312"/>
                <a:gd name="connsiteX20" fmla="*/ 5641285 w 9105253"/>
                <a:gd name="connsiteY20" fmla="*/ 2274453 h 4532312"/>
                <a:gd name="connsiteX21" fmla="*/ 5920851 w 9105253"/>
                <a:gd name="connsiteY21" fmla="*/ 2247316 h 4532312"/>
                <a:gd name="connsiteX22" fmla="*/ 4155385 w 9105253"/>
                <a:gd name="connsiteY22" fmla="*/ 2817378 h 4532312"/>
                <a:gd name="connsiteX23" fmla="*/ 2894314 w 9105253"/>
                <a:gd name="connsiteY23" fmla="*/ 3469394 h 4532312"/>
                <a:gd name="connsiteX24" fmla="*/ 323356 w 9105253"/>
                <a:gd name="connsiteY24" fmla="*/ 4285842 h 4532312"/>
                <a:gd name="connsiteX25" fmla="*/ 79061 w 9105253"/>
                <a:gd name="connsiteY25" fmla="*/ 4216345 h 4532312"/>
                <a:gd name="connsiteX26" fmla="*/ 332113 w 9105253"/>
                <a:gd name="connsiteY26" fmla="*/ 4087030 h 4532312"/>
                <a:gd name="connsiteX27" fmla="*/ 2785225 w 9105253"/>
                <a:gd name="connsiteY27" fmla="*/ 3283986 h 4532312"/>
                <a:gd name="connsiteX28" fmla="*/ 3669610 w 9105253"/>
                <a:gd name="connsiteY28" fmla="*/ 2865003 h 4532312"/>
                <a:gd name="connsiteX29" fmla="*/ 4688297 w 9105253"/>
                <a:gd name="connsiteY29" fmla="*/ 2312495 h 4532312"/>
                <a:gd name="connsiteX30" fmla="*/ 2659960 w 9105253"/>
                <a:gd name="connsiteY30" fmla="*/ 2341128 h 4532312"/>
                <a:gd name="connsiteX31" fmla="*/ 907360 w 9105253"/>
                <a:gd name="connsiteY31" fmla="*/ 2226828 h 4532312"/>
                <a:gd name="connsiteX32" fmla="*/ 35823 w 9105253"/>
                <a:gd name="connsiteY32" fmla="*/ 2698315 h 4532312"/>
                <a:gd name="connsiteX33" fmla="*/ 31060 w 9105253"/>
                <a:gd name="connsiteY33" fmla="*/ 2464953 h 4532312"/>
                <a:gd name="connsiteX34" fmla="*/ 602560 w 9105253"/>
                <a:gd name="connsiteY34" fmla="*/ 2064903 h 4532312"/>
                <a:gd name="connsiteX35" fmla="*/ 7248 w 9105253"/>
                <a:gd name="connsiteY35" fmla="*/ 1879166 h 4532312"/>
                <a:gd name="connsiteX36" fmla="*/ 35822 w 9105253"/>
                <a:gd name="connsiteY36" fmla="*/ 1662471 h 4532312"/>
                <a:gd name="connsiteX37" fmla="*/ 288235 w 9105253"/>
                <a:gd name="connsiteY37" fmla="*/ 1741053 h 4532312"/>
                <a:gd name="connsiteX0" fmla="*/ 288235 w 9105253"/>
                <a:gd name="connsiteY0" fmla="*/ 1741053 h 4532312"/>
                <a:gd name="connsiteX1" fmla="*/ 1078670 w 9105253"/>
                <a:gd name="connsiteY1" fmla="*/ 1885096 h 4532312"/>
                <a:gd name="connsiteX2" fmla="*/ 1248632 w 9105253"/>
                <a:gd name="connsiteY2" fmla="*/ 1956481 h 4532312"/>
                <a:gd name="connsiteX3" fmla="*/ 1745382 w 9105253"/>
                <a:gd name="connsiteY3" fmla="*/ 1977124 h 4532312"/>
                <a:gd name="connsiteX4" fmla="*/ 1948879 w 9105253"/>
                <a:gd name="connsiteY4" fmla="*/ 1932686 h 4532312"/>
                <a:gd name="connsiteX5" fmla="*/ 3469585 w 9105253"/>
                <a:gd name="connsiteY5" fmla="*/ 1941078 h 4532312"/>
                <a:gd name="connsiteX6" fmla="*/ 5917510 w 9105253"/>
                <a:gd name="connsiteY6" fmla="*/ 1750578 h 4532312"/>
                <a:gd name="connsiteX7" fmla="*/ 7660585 w 9105253"/>
                <a:gd name="connsiteY7" fmla="*/ 1207653 h 4532312"/>
                <a:gd name="connsiteX8" fmla="*/ 8470210 w 9105253"/>
                <a:gd name="connsiteY8" fmla="*/ 293253 h 4532312"/>
                <a:gd name="connsiteX9" fmla="*/ 8994085 w 9105253"/>
                <a:gd name="connsiteY9" fmla="*/ 17028 h 4532312"/>
                <a:gd name="connsiteX10" fmla="*/ 9079810 w 9105253"/>
                <a:gd name="connsiteY10" fmla="*/ 702828 h 4532312"/>
                <a:gd name="connsiteX11" fmla="*/ 9079810 w 9105253"/>
                <a:gd name="connsiteY11" fmla="*/ 2798328 h 4532312"/>
                <a:gd name="connsiteX12" fmla="*/ 9079810 w 9105253"/>
                <a:gd name="connsiteY12" fmla="*/ 3484128 h 4532312"/>
                <a:gd name="connsiteX13" fmla="*/ 9016071 w 9105253"/>
                <a:gd name="connsiteY13" fmla="*/ 4400199 h 4532312"/>
                <a:gd name="connsiteX14" fmla="*/ 8116289 w 9105253"/>
                <a:gd name="connsiteY14" fmla="*/ 4506470 h 4532312"/>
                <a:gd name="connsiteX15" fmla="*/ 6817175 w 9105253"/>
                <a:gd name="connsiteY15" fmla="*/ 4321783 h 4532312"/>
                <a:gd name="connsiteX16" fmla="*/ 7251010 w 9105253"/>
                <a:gd name="connsiteY16" fmla="*/ 2541153 h 4532312"/>
                <a:gd name="connsiteX17" fmla="*/ 7260535 w 9105253"/>
                <a:gd name="connsiteY17" fmla="*/ 2312553 h 4532312"/>
                <a:gd name="connsiteX18" fmla="*/ 6841435 w 9105253"/>
                <a:gd name="connsiteY18" fmla="*/ 2198253 h 4532312"/>
                <a:gd name="connsiteX19" fmla="*/ 6421319 w 9105253"/>
                <a:gd name="connsiteY19" fmla="*/ 2222708 h 4532312"/>
                <a:gd name="connsiteX20" fmla="*/ 5641285 w 9105253"/>
                <a:gd name="connsiteY20" fmla="*/ 2274453 h 4532312"/>
                <a:gd name="connsiteX21" fmla="*/ 5920851 w 9105253"/>
                <a:gd name="connsiteY21" fmla="*/ 2247316 h 4532312"/>
                <a:gd name="connsiteX22" fmla="*/ 4155385 w 9105253"/>
                <a:gd name="connsiteY22" fmla="*/ 2817378 h 4532312"/>
                <a:gd name="connsiteX23" fmla="*/ 2894314 w 9105253"/>
                <a:gd name="connsiteY23" fmla="*/ 3469394 h 4532312"/>
                <a:gd name="connsiteX24" fmla="*/ 323356 w 9105253"/>
                <a:gd name="connsiteY24" fmla="*/ 4285842 h 4532312"/>
                <a:gd name="connsiteX25" fmla="*/ 79061 w 9105253"/>
                <a:gd name="connsiteY25" fmla="*/ 4216345 h 4532312"/>
                <a:gd name="connsiteX26" fmla="*/ 332113 w 9105253"/>
                <a:gd name="connsiteY26" fmla="*/ 4087030 h 4532312"/>
                <a:gd name="connsiteX27" fmla="*/ 2785225 w 9105253"/>
                <a:gd name="connsiteY27" fmla="*/ 3283986 h 4532312"/>
                <a:gd name="connsiteX28" fmla="*/ 3669610 w 9105253"/>
                <a:gd name="connsiteY28" fmla="*/ 2865003 h 4532312"/>
                <a:gd name="connsiteX29" fmla="*/ 4688297 w 9105253"/>
                <a:gd name="connsiteY29" fmla="*/ 2312495 h 4532312"/>
                <a:gd name="connsiteX30" fmla="*/ 2659960 w 9105253"/>
                <a:gd name="connsiteY30" fmla="*/ 2341128 h 4532312"/>
                <a:gd name="connsiteX31" fmla="*/ 907360 w 9105253"/>
                <a:gd name="connsiteY31" fmla="*/ 2226828 h 4532312"/>
                <a:gd name="connsiteX32" fmla="*/ 35823 w 9105253"/>
                <a:gd name="connsiteY32" fmla="*/ 2698315 h 4532312"/>
                <a:gd name="connsiteX33" fmla="*/ 31060 w 9105253"/>
                <a:gd name="connsiteY33" fmla="*/ 2464953 h 4532312"/>
                <a:gd name="connsiteX34" fmla="*/ 602560 w 9105253"/>
                <a:gd name="connsiteY34" fmla="*/ 2064903 h 4532312"/>
                <a:gd name="connsiteX35" fmla="*/ 7248 w 9105253"/>
                <a:gd name="connsiteY35" fmla="*/ 1879166 h 4532312"/>
                <a:gd name="connsiteX36" fmla="*/ 35822 w 9105253"/>
                <a:gd name="connsiteY36" fmla="*/ 1662471 h 4532312"/>
                <a:gd name="connsiteX37" fmla="*/ 288235 w 9105253"/>
                <a:gd name="connsiteY37" fmla="*/ 1741053 h 4532312"/>
                <a:gd name="connsiteX0" fmla="*/ 288235 w 9105253"/>
                <a:gd name="connsiteY0" fmla="*/ 1741053 h 4532312"/>
                <a:gd name="connsiteX1" fmla="*/ 1078670 w 9105253"/>
                <a:gd name="connsiteY1" fmla="*/ 1885096 h 4532312"/>
                <a:gd name="connsiteX2" fmla="*/ 1248632 w 9105253"/>
                <a:gd name="connsiteY2" fmla="*/ 1956481 h 4532312"/>
                <a:gd name="connsiteX3" fmla="*/ 1745382 w 9105253"/>
                <a:gd name="connsiteY3" fmla="*/ 1977124 h 4532312"/>
                <a:gd name="connsiteX4" fmla="*/ 1948879 w 9105253"/>
                <a:gd name="connsiteY4" fmla="*/ 1932686 h 4532312"/>
                <a:gd name="connsiteX5" fmla="*/ 3469585 w 9105253"/>
                <a:gd name="connsiteY5" fmla="*/ 1941078 h 4532312"/>
                <a:gd name="connsiteX6" fmla="*/ 5917510 w 9105253"/>
                <a:gd name="connsiteY6" fmla="*/ 1750578 h 4532312"/>
                <a:gd name="connsiteX7" fmla="*/ 7660585 w 9105253"/>
                <a:gd name="connsiteY7" fmla="*/ 1207653 h 4532312"/>
                <a:gd name="connsiteX8" fmla="*/ 8470210 w 9105253"/>
                <a:gd name="connsiteY8" fmla="*/ 293253 h 4532312"/>
                <a:gd name="connsiteX9" fmla="*/ 8994085 w 9105253"/>
                <a:gd name="connsiteY9" fmla="*/ 17028 h 4532312"/>
                <a:gd name="connsiteX10" fmla="*/ 9079810 w 9105253"/>
                <a:gd name="connsiteY10" fmla="*/ 702828 h 4532312"/>
                <a:gd name="connsiteX11" fmla="*/ 9079810 w 9105253"/>
                <a:gd name="connsiteY11" fmla="*/ 2798328 h 4532312"/>
                <a:gd name="connsiteX12" fmla="*/ 9079810 w 9105253"/>
                <a:gd name="connsiteY12" fmla="*/ 3484128 h 4532312"/>
                <a:gd name="connsiteX13" fmla="*/ 9016071 w 9105253"/>
                <a:gd name="connsiteY13" fmla="*/ 4400199 h 4532312"/>
                <a:gd name="connsiteX14" fmla="*/ 8116289 w 9105253"/>
                <a:gd name="connsiteY14" fmla="*/ 4506470 h 4532312"/>
                <a:gd name="connsiteX15" fmla="*/ 6817175 w 9105253"/>
                <a:gd name="connsiteY15" fmla="*/ 4321783 h 4532312"/>
                <a:gd name="connsiteX16" fmla="*/ 7251010 w 9105253"/>
                <a:gd name="connsiteY16" fmla="*/ 2541153 h 4532312"/>
                <a:gd name="connsiteX17" fmla="*/ 7260535 w 9105253"/>
                <a:gd name="connsiteY17" fmla="*/ 2312553 h 4532312"/>
                <a:gd name="connsiteX18" fmla="*/ 6841435 w 9105253"/>
                <a:gd name="connsiteY18" fmla="*/ 2198253 h 4532312"/>
                <a:gd name="connsiteX19" fmla="*/ 6421319 w 9105253"/>
                <a:gd name="connsiteY19" fmla="*/ 2222708 h 4532312"/>
                <a:gd name="connsiteX20" fmla="*/ 5641285 w 9105253"/>
                <a:gd name="connsiteY20" fmla="*/ 2274453 h 4532312"/>
                <a:gd name="connsiteX21" fmla="*/ 5920851 w 9105253"/>
                <a:gd name="connsiteY21" fmla="*/ 2247316 h 4532312"/>
                <a:gd name="connsiteX22" fmla="*/ 4155385 w 9105253"/>
                <a:gd name="connsiteY22" fmla="*/ 2817378 h 4532312"/>
                <a:gd name="connsiteX23" fmla="*/ 2894314 w 9105253"/>
                <a:gd name="connsiteY23" fmla="*/ 3469394 h 4532312"/>
                <a:gd name="connsiteX24" fmla="*/ 323356 w 9105253"/>
                <a:gd name="connsiteY24" fmla="*/ 4285842 h 4532312"/>
                <a:gd name="connsiteX25" fmla="*/ 47132 w 9105253"/>
                <a:gd name="connsiteY25" fmla="*/ 4327773 h 4532312"/>
                <a:gd name="connsiteX26" fmla="*/ 79061 w 9105253"/>
                <a:gd name="connsiteY26" fmla="*/ 4216345 h 4532312"/>
                <a:gd name="connsiteX27" fmla="*/ 332113 w 9105253"/>
                <a:gd name="connsiteY27" fmla="*/ 4087030 h 4532312"/>
                <a:gd name="connsiteX28" fmla="*/ 2785225 w 9105253"/>
                <a:gd name="connsiteY28" fmla="*/ 3283986 h 4532312"/>
                <a:gd name="connsiteX29" fmla="*/ 3669610 w 9105253"/>
                <a:gd name="connsiteY29" fmla="*/ 2865003 h 4532312"/>
                <a:gd name="connsiteX30" fmla="*/ 4688297 w 9105253"/>
                <a:gd name="connsiteY30" fmla="*/ 2312495 h 4532312"/>
                <a:gd name="connsiteX31" fmla="*/ 2659960 w 9105253"/>
                <a:gd name="connsiteY31" fmla="*/ 2341128 h 4532312"/>
                <a:gd name="connsiteX32" fmla="*/ 907360 w 9105253"/>
                <a:gd name="connsiteY32" fmla="*/ 2226828 h 4532312"/>
                <a:gd name="connsiteX33" fmla="*/ 35823 w 9105253"/>
                <a:gd name="connsiteY33" fmla="*/ 2698315 h 4532312"/>
                <a:gd name="connsiteX34" fmla="*/ 31060 w 9105253"/>
                <a:gd name="connsiteY34" fmla="*/ 2464953 h 4532312"/>
                <a:gd name="connsiteX35" fmla="*/ 602560 w 9105253"/>
                <a:gd name="connsiteY35" fmla="*/ 2064903 h 4532312"/>
                <a:gd name="connsiteX36" fmla="*/ 7248 w 9105253"/>
                <a:gd name="connsiteY36" fmla="*/ 1879166 h 4532312"/>
                <a:gd name="connsiteX37" fmla="*/ 35822 w 9105253"/>
                <a:gd name="connsiteY37" fmla="*/ 1662471 h 4532312"/>
                <a:gd name="connsiteX38" fmla="*/ 288235 w 9105253"/>
                <a:gd name="connsiteY38" fmla="*/ 1741053 h 4532312"/>
                <a:gd name="connsiteX0" fmla="*/ 288235 w 9105253"/>
                <a:gd name="connsiteY0" fmla="*/ 1741053 h 4532312"/>
                <a:gd name="connsiteX1" fmla="*/ 1078670 w 9105253"/>
                <a:gd name="connsiteY1" fmla="*/ 1885096 h 4532312"/>
                <a:gd name="connsiteX2" fmla="*/ 1248632 w 9105253"/>
                <a:gd name="connsiteY2" fmla="*/ 1956481 h 4532312"/>
                <a:gd name="connsiteX3" fmla="*/ 1745382 w 9105253"/>
                <a:gd name="connsiteY3" fmla="*/ 1977124 h 4532312"/>
                <a:gd name="connsiteX4" fmla="*/ 1948879 w 9105253"/>
                <a:gd name="connsiteY4" fmla="*/ 1932686 h 4532312"/>
                <a:gd name="connsiteX5" fmla="*/ 3469585 w 9105253"/>
                <a:gd name="connsiteY5" fmla="*/ 1941078 h 4532312"/>
                <a:gd name="connsiteX6" fmla="*/ 5917510 w 9105253"/>
                <a:gd name="connsiteY6" fmla="*/ 1750578 h 4532312"/>
                <a:gd name="connsiteX7" fmla="*/ 7660585 w 9105253"/>
                <a:gd name="connsiteY7" fmla="*/ 1207653 h 4532312"/>
                <a:gd name="connsiteX8" fmla="*/ 8470210 w 9105253"/>
                <a:gd name="connsiteY8" fmla="*/ 293253 h 4532312"/>
                <a:gd name="connsiteX9" fmla="*/ 8994085 w 9105253"/>
                <a:gd name="connsiteY9" fmla="*/ 17028 h 4532312"/>
                <a:gd name="connsiteX10" fmla="*/ 9079810 w 9105253"/>
                <a:gd name="connsiteY10" fmla="*/ 702828 h 4532312"/>
                <a:gd name="connsiteX11" fmla="*/ 9079810 w 9105253"/>
                <a:gd name="connsiteY11" fmla="*/ 2798328 h 4532312"/>
                <a:gd name="connsiteX12" fmla="*/ 9079810 w 9105253"/>
                <a:gd name="connsiteY12" fmla="*/ 3484128 h 4532312"/>
                <a:gd name="connsiteX13" fmla="*/ 9016071 w 9105253"/>
                <a:gd name="connsiteY13" fmla="*/ 4400199 h 4532312"/>
                <a:gd name="connsiteX14" fmla="*/ 8116289 w 9105253"/>
                <a:gd name="connsiteY14" fmla="*/ 4506470 h 4532312"/>
                <a:gd name="connsiteX15" fmla="*/ 6817175 w 9105253"/>
                <a:gd name="connsiteY15" fmla="*/ 4321783 h 4532312"/>
                <a:gd name="connsiteX16" fmla="*/ 7251010 w 9105253"/>
                <a:gd name="connsiteY16" fmla="*/ 2541153 h 4532312"/>
                <a:gd name="connsiteX17" fmla="*/ 7260535 w 9105253"/>
                <a:gd name="connsiteY17" fmla="*/ 2312553 h 4532312"/>
                <a:gd name="connsiteX18" fmla="*/ 6841435 w 9105253"/>
                <a:gd name="connsiteY18" fmla="*/ 2198253 h 4532312"/>
                <a:gd name="connsiteX19" fmla="*/ 6421319 w 9105253"/>
                <a:gd name="connsiteY19" fmla="*/ 2222708 h 4532312"/>
                <a:gd name="connsiteX20" fmla="*/ 5641285 w 9105253"/>
                <a:gd name="connsiteY20" fmla="*/ 2274453 h 4532312"/>
                <a:gd name="connsiteX21" fmla="*/ 5920851 w 9105253"/>
                <a:gd name="connsiteY21" fmla="*/ 2247316 h 4532312"/>
                <a:gd name="connsiteX22" fmla="*/ 4155385 w 9105253"/>
                <a:gd name="connsiteY22" fmla="*/ 2817378 h 4532312"/>
                <a:gd name="connsiteX23" fmla="*/ 2894314 w 9105253"/>
                <a:gd name="connsiteY23" fmla="*/ 3469394 h 4532312"/>
                <a:gd name="connsiteX24" fmla="*/ 323356 w 9105253"/>
                <a:gd name="connsiteY24" fmla="*/ 4285842 h 4532312"/>
                <a:gd name="connsiteX25" fmla="*/ 47132 w 9105253"/>
                <a:gd name="connsiteY25" fmla="*/ 4327773 h 4532312"/>
                <a:gd name="connsiteX26" fmla="*/ 79061 w 9105253"/>
                <a:gd name="connsiteY26" fmla="*/ 4216345 h 4532312"/>
                <a:gd name="connsiteX27" fmla="*/ 332113 w 9105253"/>
                <a:gd name="connsiteY27" fmla="*/ 4087030 h 4532312"/>
                <a:gd name="connsiteX28" fmla="*/ 2785225 w 9105253"/>
                <a:gd name="connsiteY28" fmla="*/ 3283986 h 4532312"/>
                <a:gd name="connsiteX29" fmla="*/ 3669610 w 9105253"/>
                <a:gd name="connsiteY29" fmla="*/ 2865003 h 4532312"/>
                <a:gd name="connsiteX30" fmla="*/ 4688297 w 9105253"/>
                <a:gd name="connsiteY30" fmla="*/ 2312495 h 4532312"/>
                <a:gd name="connsiteX31" fmla="*/ 2659960 w 9105253"/>
                <a:gd name="connsiteY31" fmla="*/ 2341128 h 4532312"/>
                <a:gd name="connsiteX32" fmla="*/ 907360 w 9105253"/>
                <a:gd name="connsiteY32" fmla="*/ 2226828 h 4532312"/>
                <a:gd name="connsiteX33" fmla="*/ 35823 w 9105253"/>
                <a:gd name="connsiteY33" fmla="*/ 2698315 h 4532312"/>
                <a:gd name="connsiteX34" fmla="*/ 31060 w 9105253"/>
                <a:gd name="connsiteY34" fmla="*/ 2464953 h 4532312"/>
                <a:gd name="connsiteX35" fmla="*/ 602560 w 9105253"/>
                <a:gd name="connsiteY35" fmla="*/ 2064903 h 4532312"/>
                <a:gd name="connsiteX36" fmla="*/ 7248 w 9105253"/>
                <a:gd name="connsiteY36" fmla="*/ 1879166 h 4532312"/>
                <a:gd name="connsiteX37" fmla="*/ 35822 w 9105253"/>
                <a:gd name="connsiteY37" fmla="*/ 1662471 h 4532312"/>
                <a:gd name="connsiteX38" fmla="*/ 288235 w 9105253"/>
                <a:gd name="connsiteY38" fmla="*/ 1741053 h 4532312"/>
                <a:gd name="connsiteX0" fmla="*/ 288235 w 9105253"/>
                <a:gd name="connsiteY0" fmla="*/ 1741053 h 4532312"/>
                <a:gd name="connsiteX1" fmla="*/ 1078670 w 9105253"/>
                <a:gd name="connsiteY1" fmla="*/ 1885096 h 4532312"/>
                <a:gd name="connsiteX2" fmla="*/ 1248632 w 9105253"/>
                <a:gd name="connsiteY2" fmla="*/ 1956481 h 4532312"/>
                <a:gd name="connsiteX3" fmla="*/ 1745382 w 9105253"/>
                <a:gd name="connsiteY3" fmla="*/ 1977124 h 4532312"/>
                <a:gd name="connsiteX4" fmla="*/ 1948879 w 9105253"/>
                <a:gd name="connsiteY4" fmla="*/ 1932686 h 4532312"/>
                <a:gd name="connsiteX5" fmla="*/ 3469585 w 9105253"/>
                <a:gd name="connsiteY5" fmla="*/ 1941078 h 4532312"/>
                <a:gd name="connsiteX6" fmla="*/ 5917510 w 9105253"/>
                <a:gd name="connsiteY6" fmla="*/ 1750578 h 4532312"/>
                <a:gd name="connsiteX7" fmla="*/ 7660585 w 9105253"/>
                <a:gd name="connsiteY7" fmla="*/ 1207653 h 4532312"/>
                <a:gd name="connsiteX8" fmla="*/ 8470210 w 9105253"/>
                <a:gd name="connsiteY8" fmla="*/ 293253 h 4532312"/>
                <a:gd name="connsiteX9" fmla="*/ 8994085 w 9105253"/>
                <a:gd name="connsiteY9" fmla="*/ 17028 h 4532312"/>
                <a:gd name="connsiteX10" fmla="*/ 9079810 w 9105253"/>
                <a:gd name="connsiteY10" fmla="*/ 702828 h 4532312"/>
                <a:gd name="connsiteX11" fmla="*/ 9079810 w 9105253"/>
                <a:gd name="connsiteY11" fmla="*/ 2798328 h 4532312"/>
                <a:gd name="connsiteX12" fmla="*/ 9079810 w 9105253"/>
                <a:gd name="connsiteY12" fmla="*/ 3484128 h 4532312"/>
                <a:gd name="connsiteX13" fmla="*/ 9016071 w 9105253"/>
                <a:gd name="connsiteY13" fmla="*/ 4400199 h 4532312"/>
                <a:gd name="connsiteX14" fmla="*/ 8116289 w 9105253"/>
                <a:gd name="connsiteY14" fmla="*/ 4506470 h 4532312"/>
                <a:gd name="connsiteX15" fmla="*/ 6817175 w 9105253"/>
                <a:gd name="connsiteY15" fmla="*/ 4321783 h 4532312"/>
                <a:gd name="connsiteX16" fmla="*/ 7251010 w 9105253"/>
                <a:gd name="connsiteY16" fmla="*/ 2541153 h 4532312"/>
                <a:gd name="connsiteX17" fmla="*/ 7260535 w 9105253"/>
                <a:gd name="connsiteY17" fmla="*/ 2312553 h 4532312"/>
                <a:gd name="connsiteX18" fmla="*/ 6841435 w 9105253"/>
                <a:gd name="connsiteY18" fmla="*/ 2198253 h 4532312"/>
                <a:gd name="connsiteX19" fmla="*/ 6421319 w 9105253"/>
                <a:gd name="connsiteY19" fmla="*/ 2222708 h 4532312"/>
                <a:gd name="connsiteX20" fmla="*/ 5641285 w 9105253"/>
                <a:gd name="connsiteY20" fmla="*/ 2274453 h 4532312"/>
                <a:gd name="connsiteX21" fmla="*/ 5920851 w 9105253"/>
                <a:gd name="connsiteY21" fmla="*/ 2247316 h 4532312"/>
                <a:gd name="connsiteX22" fmla="*/ 4155385 w 9105253"/>
                <a:gd name="connsiteY22" fmla="*/ 2817378 h 4532312"/>
                <a:gd name="connsiteX23" fmla="*/ 2894314 w 9105253"/>
                <a:gd name="connsiteY23" fmla="*/ 3469394 h 4532312"/>
                <a:gd name="connsiteX24" fmla="*/ 323356 w 9105253"/>
                <a:gd name="connsiteY24" fmla="*/ 4285842 h 4532312"/>
                <a:gd name="connsiteX25" fmla="*/ 47132 w 9105253"/>
                <a:gd name="connsiteY25" fmla="*/ 4327773 h 4532312"/>
                <a:gd name="connsiteX26" fmla="*/ 79061 w 9105253"/>
                <a:gd name="connsiteY26" fmla="*/ 4216345 h 4532312"/>
                <a:gd name="connsiteX27" fmla="*/ 332113 w 9105253"/>
                <a:gd name="connsiteY27" fmla="*/ 4087030 h 4532312"/>
                <a:gd name="connsiteX28" fmla="*/ 2785225 w 9105253"/>
                <a:gd name="connsiteY28" fmla="*/ 3283986 h 4532312"/>
                <a:gd name="connsiteX29" fmla="*/ 3669610 w 9105253"/>
                <a:gd name="connsiteY29" fmla="*/ 2865003 h 4532312"/>
                <a:gd name="connsiteX30" fmla="*/ 4688297 w 9105253"/>
                <a:gd name="connsiteY30" fmla="*/ 2312495 h 4532312"/>
                <a:gd name="connsiteX31" fmla="*/ 2659960 w 9105253"/>
                <a:gd name="connsiteY31" fmla="*/ 2341128 h 4532312"/>
                <a:gd name="connsiteX32" fmla="*/ 907360 w 9105253"/>
                <a:gd name="connsiteY32" fmla="*/ 2226828 h 4532312"/>
                <a:gd name="connsiteX33" fmla="*/ 35823 w 9105253"/>
                <a:gd name="connsiteY33" fmla="*/ 2698315 h 4532312"/>
                <a:gd name="connsiteX34" fmla="*/ 31060 w 9105253"/>
                <a:gd name="connsiteY34" fmla="*/ 2464953 h 4532312"/>
                <a:gd name="connsiteX35" fmla="*/ 602560 w 9105253"/>
                <a:gd name="connsiteY35" fmla="*/ 2064903 h 4532312"/>
                <a:gd name="connsiteX36" fmla="*/ 7248 w 9105253"/>
                <a:gd name="connsiteY36" fmla="*/ 1879166 h 4532312"/>
                <a:gd name="connsiteX37" fmla="*/ 35822 w 9105253"/>
                <a:gd name="connsiteY37" fmla="*/ 1662471 h 4532312"/>
                <a:gd name="connsiteX38" fmla="*/ 288235 w 9105253"/>
                <a:gd name="connsiteY38" fmla="*/ 1741053 h 4532312"/>
                <a:gd name="connsiteX0" fmla="*/ 288235 w 9105253"/>
                <a:gd name="connsiteY0" fmla="*/ 1741053 h 4532312"/>
                <a:gd name="connsiteX1" fmla="*/ 1078670 w 9105253"/>
                <a:gd name="connsiteY1" fmla="*/ 1885096 h 4532312"/>
                <a:gd name="connsiteX2" fmla="*/ 1248632 w 9105253"/>
                <a:gd name="connsiteY2" fmla="*/ 1956481 h 4532312"/>
                <a:gd name="connsiteX3" fmla="*/ 1745382 w 9105253"/>
                <a:gd name="connsiteY3" fmla="*/ 1977124 h 4532312"/>
                <a:gd name="connsiteX4" fmla="*/ 1948879 w 9105253"/>
                <a:gd name="connsiteY4" fmla="*/ 1932686 h 4532312"/>
                <a:gd name="connsiteX5" fmla="*/ 3469585 w 9105253"/>
                <a:gd name="connsiteY5" fmla="*/ 1941078 h 4532312"/>
                <a:gd name="connsiteX6" fmla="*/ 5917510 w 9105253"/>
                <a:gd name="connsiteY6" fmla="*/ 1750578 h 4532312"/>
                <a:gd name="connsiteX7" fmla="*/ 7660585 w 9105253"/>
                <a:gd name="connsiteY7" fmla="*/ 1207653 h 4532312"/>
                <a:gd name="connsiteX8" fmla="*/ 8470210 w 9105253"/>
                <a:gd name="connsiteY8" fmla="*/ 293253 h 4532312"/>
                <a:gd name="connsiteX9" fmla="*/ 8994085 w 9105253"/>
                <a:gd name="connsiteY9" fmla="*/ 17028 h 4532312"/>
                <a:gd name="connsiteX10" fmla="*/ 9079810 w 9105253"/>
                <a:gd name="connsiteY10" fmla="*/ 702828 h 4532312"/>
                <a:gd name="connsiteX11" fmla="*/ 9079810 w 9105253"/>
                <a:gd name="connsiteY11" fmla="*/ 2798328 h 4532312"/>
                <a:gd name="connsiteX12" fmla="*/ 9079810 w 9105253"/>
                <a:gd name="connsiteY12" fmla="*/ 3484128 h 4532312"/>
                <a:gd name="connsiteX13" fmla="*/ 9016071 w 9105253"/>
                <a:gd name="connsiteY13" fmla="*/ 4400199 h 4532312"/>
                <a:gd name="connsiteX14" fmla="*/ 8116289 w 9105253"/>
                <a:gd name="connsiteY14" fmla="*/ 4506470 h 4532312"/>
                <a:gd name="connsiteX15" fmla="*/ 6817175 w 9105253"/>
                <a:gd name="connsiteY15" fmla="*/ 4321783 h 4532312"/>
                <a:gd name="connsiteX16" fmla="*/ 7251010 w 9105253"/>
                <a:gd name="connsiteY16" fmla="*/ 2541153 h 4532312"/>
                <a:gd name="connsiteX17" fmla="*/ 7260535 w 9105253"/>
                <a:gd name="connsiteY17" fmla="*/ 2312553 h 4532312"/>
                <a:gd name="connsiteX18" fmla="*/ 6841435 w 9105253"/>
                <a:gd name="connsiteY18" fmla="*/ 2198253 h 4532312"/>
                <a:gd name="connsiteX19" fmla="*/ 6421319 w 9105253"/>
                <a:gd name="connsiteY19" fmla="*/ 2222708 h 4532312"/>
                <a:gd name="connsiteX20" fmla="*/ 5641285 w 9105253"/>
                <a:gd name="connsiteY20" fmla="*/ 2274453 h 4532312"/>
                <a:gd name="connsiteX21" fmla="*/ 5920851 w 9105253"/>
                <a:gd name="connsiteY21" fmla="*/ 2247316 h 4532312"/>
                <a:gd name="connsiteX22" fmla="*/ 4155385 w 9105253"/>
                <a:gd name="connsiteY22" fmla="*/ 2817378 h 4532312"/>
                <a:gd name="connsiteX23" fmla="*/ 2894314 w 9105253"/>
                <a:gd name="connsiteY23" fmla="*/ 3469394 h 4532312"/>
                <a:gd name="connsiteX24" fmla="*/ 323356 w 9105253"/>
                <a:gd name="connsiteY24" fmla="*/ 4285842 h 4532312"/>
                <a:gd name="connsiteX25" fmla="*/ 47132 w 9105253"/>
                <a:gd name="connsiteY25" fmla="*/ 4327773 h 4532312"/>
                <a:gd name="connsiteX26" fmla="*/ 26364 w 9105253"/>
                <a:gd name="connsiteY26" fmla="*/ 4146710 h 4532312"/>
                <a:gd name="connsiteX27" fmla="*/ 332113 w 9105253"/>
                <a:gd name="connsiteY27" fmla="*/ 4087030 h 4532312"/>
                <a:gd name="connsiteX28" fmla="*/ 2785225 w 9105253"/>
                <a:gd name="connsiteY28" fmla="*/ 3283986 h 4532312"/>
                <a:gd name="connsiteX29" fmla="*/ 3669610 w 9105253"/>
                <a:gd name="connsiteY29" fmla="*/ 2865003 h 4532312"/>
                <a:gd name="connsiteX30" fmla="*/ 4688297 w 9105253"/>
                <a:gd name="connsiteY30" fmla="*/ 2312495 h 4532312"/>
                <a:gd name="connsiteX31" fmla="*/ 2659960 w 9105253"/>
                <a:gd name="connsiteY31" fmla="*/ 2341128 h 4532312"/>
                <a:gd name="connsiteX32" fmla="*/ 907360 w 9105253"/>
                <a:gd name="connsiteY32" fmla="*/ 2226828 h 4532312"/>
                <a:gd name="connsiteX33" fmla="*/ 35823 w 9105253"/>
                <a:gd name="connsiteY33" fmla="*/ 2698315 h 4532312"/>
                <a:gd name="connsiteX34" fmla="*/ 31060 w 9105253"/>
                <a:gd name="connsiteY34" fmla="*/ 2464953 h 4532312"/>
                <a:gd name="connsiteX35" fmla="*/ 602560 w 9105253"/>
                <a:gd name="connsiteY35" fmla="*/ 2064903 h 4532312"/>
                <a:gd name="connsiteX36" fmla="*/ 7248 w 9105253"/>
                <a:gd name="connsiteY36" fmla="*/ 1879166 h 4532312"/>
                <a:gd name="connsiteX37" fmla="*/ 35822 w 9105253"/>
                <a:gd name="connsiteY37" fmla="*/ 1662471 h 4532312"/>
                <a:gd name="connsiteX38" fmla="*/ 288235 w 9105253"/>
                <a:gd name="connsiteY38" fmla="*/ 1741053 h 4532312"/>
                <a:gd name="connsiteX0" fmla="*/ 288235 w 9105253"/>
                <a:gd name="connsiteY0" fmla="*/ 1741053 h 4532312"/>
                <a:gd name="connsiteX1" fmla="*/ 1078670 w 9105253"/>
                <a:gd name="connsiteY1" fmla="*/ 1885096 h 4532312"/>
                <a:gd name="connsiteX2" fmla="*/ 1248632 w 9105253"/>
                <a:gd name="connsiteY2" fmla="*/ 1956481 h 4532312"/>
                <a:gd name="connsiteX3" fmla="*/ 1745382 w 9105253"/>
                <a:gd name="connsiteY3" fmla="*/ 1977124 h 4532312"/>
                <a:gd name="connsiteX4" fmla="*/ 1948879 w 9105253"/>
                <a:gd name="connsiteY4" fmla="*/ 1932686 h 4532312"/>
                <a:gd name="connsiteX5" fmla="*/ 3469585 w 9105253"/>
                <a:gd name="connsiteY5" fmla="*/ 1941078 h 4532312"/>
                <a:gd name="connsiteX6" fmla="*/ 5917510 w 9105253"/>
                <a:gd name="connsiteY6" fmla="*/ 1750578 h 4532312"/>
                <a:gd name="connsiteX7" fmla="*/ 7660585 w 9105253"/>
                <a:gd name="connsiteY7" fmla="*/ 1207653 h 4532312"/>
                <a:gd name="connsiteX8" fmla="*/ 8470210 w 9105253"/>
                <a:gd name="connsiteY8" fmla="*/ 293253 h 4532312"/>
                <a:gd name="connsiteX9" fmla="*/ 8994085 w 9105253"/>
                <a:gd name="connsiteY9" fmla="*/ 17028 h 4532312"/>
                <a:gd name="connsiteX10" fmla="*/ 9079810 w 9105253"/>
                <a:gd name="connsiteY10" fmla="*/ 702828 h 4532312"/>
                <a:gd name="connsiteX11" fmla="*/ 9079810 w 9105253"/>
                <a:gd name="connsiteY11" fmla="*/ 2798328 h 4532312"/>
                <a:gd name="connsiteX12" fmla="*/ 9079810 w 9105253"/>
                <a:gd name="connsiteY12" fmla="*/ 3484128 h 4532312"/>
                <a:gd name="connsiteX13" fmla="*/ 9016071 w 9105253"/>
                <a:gd name="connsiteY13" fmla="*/ 4400199 h 4532312"/>
                <a:gd name="connsiteX14" fmla="*/ 8116289 w 9105253"/>
                <a:gd name="connsiteY14" fmla="*/ 4506470 h 4532312"/>
                <a:gd name="connsiteX15" fmla="*/ 6817175 w 9105253"/>
                <a:gd name="connsiteY15" fmla="*/ 4321783 h 4532312"/>
                <a:gd name="connsiteX16" fmla="*/ 7251010 w 9105253"/>
                <a:gd name="connsiteY16" fmla="*/ 2541153 h 4532312"/>
                <a:gd name="connsiteX17" fmla="*/ 7260535 w 9105253"/>
                <a:gd name="connsiteY17" fmla="*/ 2312553 h 4532312"/>
                <a:gd name="connsiteX18" fmla="*/ 6841435 w 9105253"/>
                <a:gd name="connsiteY18" fmla="*/ 2198253 h 4532312"/>
                <a:gd name="connsiteX19" fmla="*/ 6421319 w 9105253"/>
                <a:gd name="connsiteY19" fmla="*/ 2222708 h 4532312"/>
                <a:gd name="connsiteX20" fmla="*/ 5641285 w 9105253"/>
                <a:gd name="connsiteY20" fmla="*/ 2274453 h 4532312"/>
                <a:gd name="connsiteX21" fmla="*/ 5920851 w 9105253"/>
                <a:gd name="connsiteY21" fmla="*/ 2247316 h 4532312"/>
                <a:gd name="connsiteX22" fmla="*/ 4155385 w 9105253"/>
                <a:gd name="connsiteY22" fmla="*/ 2817378 h 4532312"/>
                <a:gd name="connsiteX23" fmla="*/ 2894314 w 9105253"/>
                <a:gd name="connsiteY23" fmla="*/ 3469394 h 4532312"/>
                <a:gd name="connsiteX24" fmla="*/ 323356 w 9105253"/>
                <a:gd name="connsiteY24" fmla="*/ 4285842 h 4532312"/>
                <a:gd name="connsiteX25" fmla="*/ 47132 w 9105253"/>
                <a:gd name="connsiteY25" fmla="*/ 4327773 h 4532312"/>
                <a:gd name="connsiteX26" fmla="*/ 26364 w 9105253"/>
                <a:gd name="connsiteY26" fmla="*/ 4146710 h 4532312"/>
                <a:gd name="connsiteX27" fmla="*/ 332113 w 9105253"/>
                <a:gd name="connsiteY27" fmla="*/ 4087030 h 4532312"/>
                <a:gd name="connsiteX28" fmla="*/ 2785225 w 9105253"/>
                <a:gd name="connsiteY28" fmla="*/ 3283986 h 4532312"/>
                <a:gd name="connsiteX29" fmla="*/ 3669610 w 9105253"/>
                <a:gd name="connsiteY29" fmla="*/ 2865003 h 4532312"/>
                <a:gd name="connsiteX30" fmla="*/ 4688297 w 9105253"/>
                <a:gd name="connsiteY30" fmla="*/ 2312495 h 4532312"/>
                <a:gd name="connsiteX31" fmla="*/ 2659960 w 9105253"/>
                <a:gd name="connsiteY31" fmla="*/ 2341128 h 4532312"/>
                <a:gd name="connsiteX32" fmla="*/ 907360 w 9105253"/>
                <a:gd name="connsiteY32" fmla="*/ 2226828 h 4532312"/>
                <a:gd name="connsiteX33" fmla="*/ 35823 w 9105253"/>
                <a:gd name="connsiteY33" fmla="*/ 2698315 h 4532312"/>
                <a:gd name="connsiteX34" fmla="*/ 31060 w 9105253"/>
                <a:gd name="connsiteY34" fmla="*/ 2464953 h 4532312"/>
                <a:gd name="connsiteX35" fmla="*/ 602560 w 9105253"/>
                <a:gd name="connsiteY35" fmla="*/ 2064903 h 4532312"/>
                <a:gd name="connsiteX36" fmla="*/ 7248 w 9105253"/>
                <a:gd name="connsiteY36" fmla="*/ 1879166 h 4532312"/>
                <a:gd name="connsiteX37" fmla="*/ 35822 w 9105253"/>
                <a:gd name="connsiteY37" fmla="*/ 1662471 h 4532312"/>
                <a:gd name="connsiteX38" fmla="*/ 288235 w 9105253"/>
                <a:gd name="connsiteY38" fmla="*/ 1741053 h 4532312"/>
                <a:gd name="connsiteX0" fmla="*/ 288235 w 9105253"/>
                <a:gd name="connsiteY0" fmla="*/ 1741053 h 4532312"/>
                <a:gd name="connsiteX1" fmla="*/ 1078670 w 9105253"/>
                <a:gd name="connsiteY1" fmla="*/ 1885096 h 4532312"/>
                <a:gd name="connsiteX2" fmla="*/ 1248632 w 9105253"/>
                <a:gd name="connsiteY2" fmla="*/ 1956481 h 4532312"/>
                <a:gd name="connsiteX3" fmla="*/ 1745382 w 9105253"/>
                <a:gd name="connsiteY3" fmla="*/ 1977124 h 4532312"/>
                <a:gd name="connsiteX4" fmla="*/ 1948879 w 9105253"/>
                <a:gd name="connsiteY4" fmla="*/ 1932686 h 4532312"/>
                <a:gd name="connsiteX5" fmla="*/ 3469585 w 9105253"/>
                <a:gd name="connsiteY5" fmla="*/ 1941078 h 4532312"/>
                <a:gd name="connsiteX6" fmla="*/ 5917510 w 9105253"/>
                <a:gd name="connsiteY6" fmla="*/ 1750578 h 4532312"/>
                <a:gd name="connsiteX7" fmla="*/ 7660585 w 9105253"/>
                <a:gd name="connsiteY7" fmla="*/ 1207653 h 4532312"/>
                <a:gd name="connsiteX8" fmla="*/ 8470210 w 9105253"/>
                <a:gd name="connsiteY8" fmla="*/ 293253 h 4532312"/>
                <a:gd name="connsiteX9" fmla="*/ 8994085 w 9105253"/>
                <a:gd name="connsiteY9" fmla="*/ 17028 h 4532312"/>
                <a:gd name="connsiteX10" fmla="*/ 9079810 w 9105253"/>
                <a:gd name="connsiteY10" fmla="*/ 702828 h 4532312"/>
                <a:gd name="connsiteX11" fmla="*/ 9079810 w 9105253"/>
                <a:gd name="connsiteY11" fmla="*/ 2798328 h 4532312"/>
                <a:gd name="connsiteX12" fmla="*/ 9079810 w 9105253"/>
                <a:gd name="connsiteY12" fmla="*/ 3484128 h 4532312"/>
                <a:gd name="connsiteX13" fmla="*/ 9016071 w 9105253"/>
                <a:gd name="connsiteY13" fmla="*/ 4400199 h 4532312"/>
                <a:gd name="connsiteX14" fmla="*/ 8116289 w 9105253"/>
                <a:gd name="connsiteY14" fmla="*/ 4506470 h 4532312"/>
                <a:gd name="connsiteX15" fmla="*/ 6817175 w 9105253"/>
                <a:gd name="connsiteY15" fmla="*/ 4321783 h 4532312"/>
                <a:gd name="connsiteX16" fmla="*/ 7251010 w 9105253"/>
                <a:gd name="connsiteY16" fmla="*/ 2541153 h 4532312"/>
                <a:gd name="connsiteX17" fmla="*/ 7260535 w 9105253"/>
                <a:gd name="connsiteY17" fmla="*/ 2312553 h 4532312"/>
                <a:gd name="connsiteX18" fmla="*/ 6841435 w 9105253"/>
                <a:gd name="connsiteY18" fmla="*/ 2198253 h 4532312"/>
                <a:gd name="connsiteX19" fmla="*/ 6421319 w 9105253"/>
                <a:gd name="connsiteY19" fmla="*/ 2222708 h 4532312"/>
                <a:gd name="connsiteX20" fmla="*/ 5641285 w 9105253"/>
                <a:gd name="connsiteY20" fmla="*/ 2274453 h 4532312"/>
                <a:gd name="connsiteX21" fmla="*/ 5920851 w 9105253"/>
                <a:gd name="connsiteY21" fmla="*/ 2247316 h 4532312"/>
                <a:gd name="connsiteX22" fmla="*/ 4155385 w 9105253"/>
                <a:gd name="connsiteY22" fmla="*/ 2817378 h 4532312"/>
                <a:gd name="connsiteX23" fmla="*/ 2894314 w 9105253"/>
                <a:gd name="connsiteY23" fmla="*/ 3469394 h 4532312"/>
                <a:gd name="connsiteX24" fmla="*/ 323356 w 9105253"/>
                <a:gd name="connsiteY24" fmla="*/ 4285842 h 4532312"/>
                <a:gd name="connsiteX25" fmla="*/ 47132 w 9105253"/>
                <a:gd name="connsiteY25" fmla="*/ 4327773 h 4532312"/>
                <a:gd name="connsiteX26" fmla="*/ 26364 w 9105253"/>
                <a:gd name="connsiteY26" fmla="*/ 4146710 h 4532312"/>
                <a:gd name="connsiteX27" fmla="*/ 332113 w 9105253"/>
                <a:gd name="connsiteY27" fmla="*/ 4087030 h 4532312"/>
                <a:gd name="connsiteX28" fmla="*/ 2785225 w 9105253"/>
                <a:gd name="connsiteY28" fmla="*/ 3283986 h 4532312"/>
                <a:gd name="connsiteX29" fmla="*/ 3669610 w 9105253"/>
                <a:gd name="connsiteY29" fmla="*/ 2865003 h 4532312"/>
                <a:gd name="connsiteX30" fmla="*/ 4688297 w 9105253"/>
                <a:gd name="connsiteY30" fmla="*/ 2312495 h 4532312"/>
                <a:gd name="connsiteX31" fmla="*/ 2659960 w 9105253"/>
                <a:gd name="connsiteY31" fmla="*/ 2341128 h 4532312"/>
                <a:gd name="connsiteX32" fmla="*/ 907360 w 9105253"/>
                <a:gd name="connsiteY32" fmla="*/ 2226828 h 4532312"/>
                <a:gd name="connsiteX33" fmla="*/ 35823 w 9105253"/>
                <a:gd name="connsiteY33" fmla="*/ 2698315 h 4532312"/>
                <a:gd name="connsiteX34" fmla="*/ 31060 w 9105253"/>
                <a:gd name="connsiteY34" fmla="*/ 2464953 h 4532312"/>
                <a:gd name="connsiteX35" fmla="*/ 602560 w 9105253"/>
                <a:gd name="connsiteY35" fmla="*/ 2064903 h 4532312"/>
                <a:gd name="connsiteX36" fmla="*/ 7248 w 9105253"/>
                <a:gd name="connsiteY36" fmla="*/ 1879166 h 4532312"/>
                <a:gd name="connsiteX37" fmla="*/ 35822 w 9105253"/>
                <a:gd name="connsiteY37" fmla="*/ 1662471 h 4532312"/>
                <a:gd name="connsiteX38" fmla="*/ 288235 w 9105253"/>
                <a:gd name="connsiteY38" fmla="*/ 1741053 h 4532312"/>
                <a:gd name="connsiteX0" fmla="*/ 288235 w 9105253"/>
                <a:gd name="connsiteY0" fmla="*/ 1741053 h 4532312"/>
                <a:gd name="connsiteX1" fmla="*/ 1078670 w 9105253"/>
                <a:gd name="connsiteY1" fmla="*/ 1885096 h 4532312"/>
                <a:gd name="connsiteX2" fmla="*/ 1248632 w 9105253"/>
                <a:gd name="connsiteY2" fmla="*/ 1956481 h 4532312"/>
                <a:gd name="connsiteX3" fmla="*/ 1745382 w 9105253"/>
                <a:gd name="connsiteY3" fmla="*/ 1977124 h 4532312"/>
                <a:gd name="connsiteX4" fmla="*/ 1948879 w 9105253"/>
                <a:gd name="connsiteY4" fmla="*/ 1932686 h 4532312"/>
                <a:gd name="connsiteX5" fmla="*/ 3469585 w 9105253"/>
                <a:gd name="connsiteY5" fmla="*/ 1941078 h 4532312"/>
                <a:gd name="connsiteX6" fmla="*/ 5917510 w 9105253"/>
                <a:gd name="connsiteY6" fmla="*/ 1750578 h 4532312"/>
                <a:gd name="connsiteX7" fmla="*/ 7660585 w 9105253"/>
                <a:gd name="connsiteY7" fmla="*/ 1207653 h 4532312"/>
                <a:gd name="connsiteX8" fmla="*/ 8470210 w 9105253"/>
                <a:gd name="connsiteY8" fmla="*/ 293253 h 4532312"/>
                <a:gd name="connsiteX9" fmla="*/ 8994085 w 9105253"/>
                <a:gd name="connsiteY9" fmla="*/ 17028 h 4532312"/>
                <a:gd name="connsiteX10" fmla="*/ 9079810 w 9105253"/>
                <a:gd name="connsiteY10" fmla="*/ 702828 h 4532312"/>
                <a:gd name="connsiteX11" fmla="*/ 9079810 w 9105253"/>
                <a:gd name="connsiteY11" fmla="*/ 2798328 h 4532312"/>
                <a:gd name="connsiteX12" fmla="*/ 9079810 w 9105253"/>
                <a:gd name="connsiteY12" fmla="*/ 3484128 h 4532312"/>
                <a:gd name="connsiteX13" fmla="*/ 9016071 w 9105253"/>
                <a:gd name="connsiteY13" fmla="*/ 4400199 h 4532312"/>
                <a:gd name="connsiteX14" fmla="*/ 8116289 w 9105253"/>
                <a:gd name="connsiteY14" fmla="*/ 4506470 h 4532312"/>
                <a:gd name="connsiteX15" fmla="*/ 6817175 w 9105253"/>
                <a:gd name="connsiteY15" fmla="*/ 4321783 h 4532312"/>
                <a:gd name="connsiteX16" fmla="*/ 7251010 w 9105253"/>
                <a:gd name="connsiteY16" fmla="*/ 2541153 h 4532312"/>
                <a:gd name="connsiteX17" fmla="*/ 7260535 w 9105253"/>
                <a:gd name="connsiteY17" fmla="*/ 2312553 h 4532312"/>
                <a:gd name="connsiteX18" fmla="*/ 6841435 w 9105253"/>
                <a:gd name="connsiteY18" fmla="*/ 2198253 h 4532312"/>
                <a:gd name="connsiteX19" fmla="*/ 6421319 w 9105253"/>
                <a:gd name="connsiteY19" fmla="*/ 2222708 h 4532312"/>
                <a:gd name="connsiteX20" fmla="*/ 5641285 w 9105253"/>
                <a:gd name="connsiteY20" fmla="*/ 2274453 h 4532312"/>
                <a:gd name="connsiteX21" fmla="*/ 5920851 w 9105253"/>
                <a:gd name="connsiteY21" fmla="*/ 2247316 h 4532312"/>
                <a:gd name="connsiteX22" fmla="*/ 4155385 w 9105253"/>
                <a:gd name="connsiteY22" fmla="*/ 2817378 h 4532312"/>
                <a:gd name="connsiteX23" fmla="*/ 2894314 w 9105253"/>
                <a:gd name="connsiteY23" fmla="*/ 3469394 h 4532312"/>
                <a:gd name="connsiteX24" fmla="*/ 323356 w 9105253"/>
                <a:gd name="connsiteY24" fmla="*/ 4285842 h 4532312"/>
                <a:gd name="connsiteX25" fmla="*/ 47132 w 9105253"/>
                <a:gd name="connsiteY25" fmla="*/ 4327773 h 4532312"/>
                <a:gd name="connsiteX26" fmla="*/ 26364 w 9105253"/>
                <a:gd name="connsiteY26" fmla="*/ 4146710 h 4532312"/>
                <a:gd name="connsiteX27" fmla="*/ 332113 w 9105253"/>
                <a:gd name="connsiteY27" fmla="*/ 4087030 h 4532312"/>
                <a:gd name="connsiteX28" fmla="*/ 2785225 w 9105253"/>
                <a:gd name="connsiteY28" fmla="*/ 3283986 h 4532312"/>
                <a:gd name="connsiteX29" fmla="*/ 3669610 w 9105253"/>
                <a:gd name="connsiteY29" fmla="*/ 2865003 h 4532312"/>
                <a:gd name="connsiteX30" fmla="*/ 4688297 w 9105253"/>
                <a:gd name="connsiteY30" fmla="*/ 2312495 h 4532312"/>
                <a:gd name="connsiteX31" fmla="*/ 2659960 w 9105253"/>
                <a:gd name="connsiteY31" fmla="*/ 2341128 h 4532312"/>
                <a:gd name="connsiteX32" fmla="*/ 907360 w 9105253"/>
                <a:gd name="connsiteY32" fmla="*/ 2226828 h 4532312"/>
                <a:gd name="connsiteX33" fmla="*/ 35823 w 9105253"/>
                <a:gd name="connsiteY33" fmla="*/ 2698315 h 4532312"/>
                <a:gd name="connsiteX34" fmla="*/ 31060 w 9105253"/>
                <a:gd name="connsiteY34" fmla="*/ 2464953 h 4532312"/>
                <a:gd name="connsiteX35" fmla="*/ 602560 w 9105253"/>
                <a:gd name="connsiteY35" fmla="*/ 2064903 h 4532312"/>
                <a:gd name="connsiteX36" fmla="*/ 7248 w 9105253"/>
                <a:gd name="connsiteY36" fmla="*/ 1879166 h 4532312"/>
                <a:gd name="connsiteX37" fmla="*/ 35822 w 9105253"/>
                <a:gd name="connsiteY37" fmla="*/ 1662471 h 4532312"/>
                <a:gd name="connsiteX38" fmla="*/ 288235 w 9105253"/>
                <a:gd name="connsiteY38" fmla="*/ 1741053 h 4532312"/>
                <a:gd name="connsiteX0" fmla="*/ 288235 w 9105253"/>
                <a:gd name="connsiteY0" fmla="*/ 1741053 h 4532312"/>
                <a:gd name="connsiteX1" fmla="*/ 1078670 w 9105253"/>
                <a:gd name="connsiteY1" fmla="*/ 1885096 h 4532312"/>
                <a:gd name="connsiteX2" fmla="*/ 1248632 w 9105253"/>
                <a:gd name="connsiteY2" fmla="*/ 1956481 h 4532312"/>
                <a:gd name="connsiteX3" fmla="*/ 1745382 w 9105253"/>
                <a:gd name="connsiteY3" fmla="*/ 1977124 h 4532312"/>
                <a:gd name="connsiteX4" fmla="*/ 1948879 w 9105253"/>
                <a:gd name="connsiteY4" fmla="*/ 1932686 h 4532312"/>
                <a:gd name="connsiteX5" fmla="*/ 3469585 w 9105253"/>
                <a:gd name="connsiteY5" fmla="*/ 1941078 h 4532312"/>
                <a:gd name="connsiteX6" fmla="*/ 5917510 w 9105253"/>
                <a:gd name="connsiteY6" fmla="*/ 1750578 h 4532312"/>
                <a:gd name="connsiteX7" fmla="*/ 7660585 w 9105253"/>
                <a:gd name="connsiteY7" fmla="*/ 1207653 h 4532312"/>
                <a:gd name="connsiteX8" fmla="*/ 8470210 w 9105253"/>
                <a:gd name="connsiteY8" fmla="*/ 293253 h 4532312"/>
                <a:gd name="connsiteX9" fmla="*/ 8994085 w 9105253"/>
                <a:gd name="connsiteY9" fmla="*/ 17028 h 4532312"/>
                <a:gd name="connsiteX10" fmla="*/ 9079810 w 9105253"/>
                <a:gd name="connsiteY10" fmla="*/ 702828 h 4532312"/>
                <a:gd name="connsiteX11" fmla="*/ 9079810 w 9105253"/>
                <a:gd name="connsiteY11" fmla="*/ 2798328 h 4532312"/>
                <a:gd name="connsiteX12" fmla="*/ 9079810 w 9105253"/>
                <a:gd name="connsiteY12" fmla="*/ 3484128 h 4532312"/>
                <a:gd name="connsiteX13" fmla="*/ 9016071 w 9105253"/>
                <a:gd name="connsiteY13" fmla="*/ 4400199 h 4532312"/>
                <a:gd name="connsiteX14" fmla="*/ 8116289 w 9105253"/>
                <a:gd name="connsiteY14" fmla="*/ 4506470 h 4532312"/>
                <a:gd name="connsiteX15" fmla="*/ 6817175 w 9105253"/>
                <a:gd name="connsiteY15" fmla="*/ 4321783 h 4532312"/>
                <a:gd name="connsiteX16" fmla="*/ 7251010 w 9105253"/>
                <a:gd name="connsiteY16" fmla="*/ 2541153 h 4532312"/>
                <a:gd name="connsiteX17" fmla="*/ 7260535 w 9105253"/>
                <a:gd name="connsiteY17" fmla="*/ 2312553 h 4532312"/>
                <a:gd name="connsiteX18" fmla="*/ 6841435 w 9105253"/>
                <a:gd name="connsiteY18" fmla="*/ 2198253 h 4532312"/>
                <a:gd name="connsiteX19" fmla="*/ 6421319 w 9105253"/>
                <a:gd name="connsiteY19" fmla="*/ 2222708 h 4532312"/>
                <a:gd name="connsiteX20" fmla="*/ 5641285 w 9105253"/>
                <a:gd name="connsiteY20" fmla="*/ 2274453 h 4532312"/>
                <a:gd name="connsiteX21" fmla="*/ 5920851 w 9105253"/>
                <a:gd name="connsiteY21" fmla="*/ 2247316 h 4532312"/>
                <a:gd name="connsiteX22" fmla="*/ 4155385 w 9105253"/>
                <a:gd name="connsiteY22" fmla="*/ 2817378 h 4532312"/>
                <a:gd name="connsiteX23" fmla="*/ 2894314 w 9105253"/>
                <a:gd name="connsiteY23" fmla="*/ 3469394 h 4532312"/>
                <a:gd name="connsiteX24" fmla="*/ 323356 w 9105253"/>
                <a:gd name="connsiteY24" fmla="*/ 4285842 h 4532312"/>
                <a:gd name="connsiteX25" fmla="*/ 47132 w 9105253"/>
                <a:gd name="connsiteY25" fmla="*/ 4327773 h 4532312"/>
                <a:gd name="connsiteX26" fmla="*/ 26364 w 9105253"/>
                <a:gd name="connsiteY26" fmla="*/ 4146710 h 4532312"/>
                <a:gd name="connsiteX27" fmla="*/ 332113 w 9105253"/>
                <a:gd name="connsiteY27" fmla="*/ 4087030 h 4532312"/>
                <a:gd name="connsiteX28" fmla="*/ 2785225 w 9105253"/>
                <a:gd name="connsiteY28" fmla="*/ 3283986 h 4532312"/>
                <a:gd name="connsiteX29" fmla="*/ 3669610 w 9105253"/>
                <a:gd name="connsiteY29" fmla="*/ 2865003 h 4532312"/>
                <a:gd name="connsiteX30" fmla="*/ 4688297 w 9105253"/>
                <a:gd name="connsiteY30" fmla="*/ 2312495 h 4532312"/>
                <a:gd name="connsiteX31" fmla="*/ 2659960 w 9105253"/>
                <a:gd name="connsiteY31" fmla="*/ 2341128 h 4532312"/>
                <a:gd name="connsiteX32" fmla="*/ 907360 w 9105253"/>
                <a:gd name="connsiteY32" fmla="*/ 2226828 h 4532312"/>
                <a:gd name="connsiteX33" fmla="*/ 35823 w 9105253"/>
                <a:gd name="connsiteY33" fmla="*/ 2698315 h 4532312"/>
                <a:gd name="connsiteX34" fmla="*/ 31060 w 9105253"/>
                <a:gd name="connsiteY34" fmla="*/ 2464953 h 4532312"/>
                <a:gd name="connsiteX35" fmla="*/ 602560 w 9105253"/>
                <a:gd name="connsiteY35" fmla="*/ 2064903 h 4532312"/>
                <a:gd name="connsiteX36" fmla="*/ 7248 w 9105253"/>
                <a:gd name="connsiteY36" fmla="*/ 1879166 h 4532312"/>
                <a:gd name="connsiteX37" fmla="*/ 35822 w 9105253"/>
                <a:gd name="connsiteY37" fmla="*/ 1662471 h 4532312"/>
                <a:gd name="connsiteX38" fmla="*/ 288235 w 9105253"/>
                <a:gd name="connsiteY38" fmla="*/ 1741053 h 4532312"/>
                <a:gd name="connsiteX0" fmla="*/ 288235 w 9105253"/>
                <a:gd name="connsiteY0" fmla="*/ 1741053 h 4532312"/>
                <a:gd name="connsiteX1" fmla="*/ 1078670 w 9105253"/>
                <a:gd name="connsiteY1" fmla="*/ 1885096 h 4532312"/>
                <a:gd name="connsiteX2" fmla="*/ 1248632 w 9105253"/>
                <a:gd name="connsiteY2" fmla="*/ 1956481 h 4532312"/>
                <a:gd name="connsiteX3" fmla="*/ 1745382 w 9105253"/>
                <a:gd name="connsiteY3" fmla="*/ 1977124 h 4532312"/>
                <a:gd name="connsiteX4" fmla="*/ 1948879 w 9105253"/>
                <a:gd name="connsiteY4" fmla="*/ 1932686 h 4532312"/>
                <a:gd name="connsiteX5" fmla="*/ 3469585 w 9105253"/>
                <a:gd name="connsiteY5" fmla="*/ 1941078 h 4532312"/>
                <a:gd name="connsiteX6" fmla="*/ 5917510 w 9105253"/>
                <a:gd name="connsiteY6" fmla="*/ 1750578 h 4532312"/>
                <a:gd name="connsiteX7" fmla="*/ 7660585 w 9105253"/>
                <a:gd name="connsiteY7" fmla="*/ 1207653 h 4532312"/>
                <a:gd name="connsiteX8" fmla="*/ 8470210 w 9105253"/>
                <a:gd name="connsiteY8" fmla="*/ 293253 h 4532312"/>
                <a:gd name="connsiteX9" fmla="*/ 8994085 w 9105253"/>
                <a:gd name="connsiteY9" fmla="*/ 17028 h 4532312"/>
                <a:gd name="connsiteX10" fmla="*/ 9079810 w 9105253"/>
                <a:gd name="connsiteY10" fmla="*/ 702828 h 4532312"/>
                <a:gd name="connsiteX11" fmla="*/ 9079810 w 9105253"/>
                <a:gd name="connsiteY11" fmla="*/ 2798328 h 4532312"/>
                <a:gd name="connsiteX12" fmla="*/ 9079810 w 9105253"/>
                <a:gd name="connsiteY12" fmla="*/ 3484128 h 4532312"/>
                <a:gd name="connsiteX13" fmla="*/ 9016071 w 9105253"/>
                <a:gd name="connsiteY13" fmla="*/ 4400199 h 4532312"/>
                <a:gd name="connsiteX14" fmla="*/ 8116289 w 9105253"/>
                <a:gd name="connsiteY14" fmla="*/ 4506470 h 4532312"/>
                <a:gd name="connsiteX15" fmla="*/ 6817175 w 9105253"/>
                <a:gd name="connsiteY15" fmla="*/ 4321783 h 4532312"/>
                <a:gd name="connsiteX16" fmla="*/ 7251010 w 9105253"/>
                <a:gd name="connsiteY16" fmla="*/ 2541153 h 4532312"/>
                <a:gd name="connsiteX17" fmla="*/ 7260535 w 9105253"/>
                <a:gd name="connsiteY17" fmla="*/ 2312553 h 4532312"/>
                <a:gd name="connsiteX18" fmla="*/ 6841435 w 9105253"/>
                <a:gd name="connsiteY18" fmla="*/ 2198253 h 4532312"/>
                <a:gd name="connsiteX19" fmla="*/ 6421319 w 9105253"/>
                <a:gd name="connsiteY19" fmla="*/ 2222708 h 4532312"/>
                <a:gd name="connsiteX20" fmla="*/ 5641285 w 9105253"/>
                <a:gd name="connsiteY20" fmla="*/ 2274453 h 4532312"/>
                <a:gd name="connsiteX21" fmla="*/ 5920851 w 9105253"/>
                <a:gd name="connsiteY21" fmla="*/ 2247316 h 4532312"/>
                <a:gd name="connsiteX22" fmla="*/ 4155385 w 9105253"/>
                <a:gd name="connsiteY22" fmla="*/ 2817378 h 4532312"/>
                <a:gd name="connsiteX23" fmla="*/ 2894314 w 9105253"/>
                <a:gd name="connsiteY23" fmla="*/ 3469394 h 4532312"/>
                <a:gd name="connsiteX24" fmla="*/ 323356 w 9105253"/>
                <a:gd name="connsiteY24" fmla="*/ 4285842 h 4532312"/>
                <a:gd name="connsiteX25" fmla="*/ 47132 w 9105253"/>
                <a:gd name="connsiteY25" fmla="*/ 4327773 h 4532312"/>
                <a:gd name="connsiteX26" fmla="*/ 26364 w 9105253"/>
                <a:gd name="connsiteY26" fmla="*/ 4146710 h 4532312"/>
                <a:gd name="connsiteX27" fmla="*/ 332113 w 9105253"/>
                <a:gd name="connsiteY27" fmla="*/ 4087030 h 4532312"/>
                <a:gd name="connsiteX28" fmla="*/ 2785225 w 9105253"/>
                <a:gd name="connsiteY28" fmla="*/ 3283986 h 4532312"/>
                <a:gd name="connsiteX29" fmla="*/ 3669610 w 9105253"/>
                <a:gd name="connsiteY29" fmla="*/ 2865003 h 4532312"/>
                <a:gd name="connsiteX30" fmla="*/ 4688297 w 9105253"/>
                <a:gd name="connsiteY30" fmla="*/ 2312495 h 4532312"/>
                <a:gd name="connsiteX31" fmla="*/ 2659960 w 9105253"/>
                <a:gd name="connsiteY31" fmla="*/ 2341128 h 4532312"/>
                <a:gd name="connsiteX32" fmla="*/ 907360 w 9105253"/>
                <a:gd name="connsiteY32" fmla="*/ 2226828 h 4532312"/>
                <a:gd name="connsiteX33" fmla="*/ 35823 w 9105253"/>
                <a:gd name="connsiteY33" fmla="*/ 2698315 h 4532312"/>
                <a:gd name="connsiteX34" fmla="*/ 31060 w 9105253"/>
                <a:gd name="connsiteY34" fmla="*/ 2464953 h 4532312"/>
                <a:gd name="connsiteX35" fmla="*/ 602560 w 9105253"/>
                <a:gd name="connsiteY35" fmla="*/ 2064903 h 4532312"/>
                <a:gd name="connsiteX36" fmla="*/ 7248 w 9105253"/>
                <a:gd name="connsiteY36" fmla="*/ 1879166 h 4532312"/>
                <a:gd name="connsiteX37" fmla="*/ 35822 w 9105253"/>
                <a:gd name="connsiteY37" fmla="*/ 1662471 h 4532312"/>
                <a:gd name="connsiteX38" fmla="*/ 288235 w 9105253"/>
                <a:gd name="connsiteY38" fmla="*/ 1741053 h 4532312"/>
                <a:gd name="connsiteX0" fmla="*/ 293273 w 9110291"/>
                <a:gd name="connsiteY0" fmla="*/ 1741053 h 4532312"/>
                <a:gd name="connsiteX1" fmla="*/ 1083708 w 9110291"/>
                <a:gd name="connsiteY1" fmla="*/ 1885096 h 4532312"/>
                <a:gd name="connsiteX2" fmla="*/ 1253670 w 9110291"/>
                <a:gd name="connsiteY2" fmla="*/ 1956481 h 4532312"/>
                <a:gd name="connsiteX3" fmla="*/ 1750420 w 9110291"/>
                <a:gd name="connsiteY3" fmla="*/ 1977124 h 4532312"/>
                <a:gd name="connsiteX4" fmla="*/ 1953917 w 9110291"/>
                <a:gd name="connsiteY4" fmla="*/ 1932686 h 4532312"/>
                <a:gd name="connsiteX5" fmla="*/ 3474623 w 9110291"/>
                <a:gd name="connsiteY5" fmla="*/ 1941078 h 4532312"/>
                <a:gd name="connsiteX6" fmla="*/ 5922548 w 9110291"/>
                <a:gd name="connsiteY6" fmla="*/ 1750578 h 4532312"/>
                <a:gd name="connsiteX7" fmla="*/ 7665623 w 9110291"/>
                <a:gd name="connsiteY7" fmla="*/ 1207653 h 4532312"/>
                <a:gd name="connsiteX8" fmla="*/ 8475248 w 9110291"/>
                <a:gd name="connsiteY8" fmla="*/ 293253 h 4532312"/>
                <a:gd name="connsiteX9" fmla="*/ 8999123 w 9110291"/>
                <a:gd name="connsiteY9" fmla="*/ 17028 h 4532312"/>
                <a:gd name="connsiteX10" fmla="*/ 9084848 w 9110291"/>
                <a:gd name="connsiteY10" fmla="*/ 702828 h 4532312"/>
                <a:gd name="connsiteX11" fmla="*/ 9084848 w 9110291"/>
                <a:gd name="connsiteY11" fmla="*/ 2798328 h 4532312"/>
                <a:gd name="connsiteX12" fmla="*/ 9084848 w 9110291"/>
                <a:gd name="connsiteY12" fmla="*/ 3484128 h 4532312"/>
                <a:gd name="connsiteX13" fmla="*/ 9021109 w 9110291"/>
                <a:gd name="connsiteY13" fmla="*/ 4400199 h 4532312"/>
                <a:gd name="connsiteX14" fmla="*/ 8121327 w 9110291"/>
                <a:gd name="connsiteY14" fmla="*/ 4506470 h 4532312"/>
                <a:gd name="connsiteX15" fmla="*/ 6822213 w 9110291"/>
                <a:gd name="connsiteY15" fmla="*/ 4321783 h 4532312"/>
                <a:gd name="connsiteX16" fmla="*/ 7256048 w 9110291"/>
                <a:gd name="connsiteY16" fmla="*/ 2541153 h 4532312"/>
                <a:gd name="connsiteX17" fmla="*/ 7265573 w 9110291"/>
                <a:gd name="connsiteY17" fmla="*/ 2312553 h 4532312"/>
                <a:gd name="connsiteX18" fmla="*/ 6846473 w 9110291"/>
                <a:gd name="connsiteY18" fmla="*/ 2198253 h 4532312"/>
                <a:gd name="connsiteX19" fmla="*/ 6426357 w 9110291"/>
                <a:gd name="connsiteY19" fmla="*/ 2222708 h 4532312"/>
                <a:gd name="connsiteX20" fmla="*/ 5646323 w 9110291"/>
                <a:gd name="connsiteY20" fmla="*/ 2274453 h 4532312"/>
                <a:gd name="connsiteX21" fmla="*/ 5925889 w 9110291"/>
                <a:gd name="connsiteY21" fmla="*/ 2247316 h 4532312"/>
                <a:gd name="connsiteX22" fmla="*/ 4160423 w 9110291"/>
                <a:gd name="connsiteY22" fmla="*/ 2817378 h 4532312"/>
                <a:gd name="connsiteX23" fmla="*/ 2899352 w 9110291"/>
                <a:gd name="connsiteY23" fmla="*/ 3469394 h 4532312"/>
                <a:gd name="connsiteX24" fmla="*/ 328394 w 9110291"/>
                <a:gd name="connsiteY24" fmla="*/ 4285842 h 4532312"/>
                <a:gd name="connsiteX25" fmla="*/ 35232 w 9110291"/>
                <a:gd name="connsiteY25" fmla="*/ 4337183 h 4532312"/>
                <a:gd name="connsiteX26" fmla="*/ 31402 w 9110291"/>
                <a:gd name="connsiteY26" fmla="*/ 4146710 h 4532312"/>
                <a:gd name="connsiteX27" fmla="*/ 337151 w 9110291"/>
                <a:gd name="connsiteY27" fmla="*/ 4087030 h 4532312"/>
                <a:gd name="connsiteX28" fmla="*/ 2790263 w 9110291"/>
                <a:gd name="connsiteY28" fmla="*/ 3283986 h 4532312"/>
                <a:gd name="connsiteX29" fmla="*/ 3674648 w 9110291"/>
                <a:gd name="connsiteY29" fmla="*/ 2865003 h 4532312"/>
                <a:gd name="connsiteX30" fmla="*/ 4693335 w 9110291"/>
                <a:gd name="connsiteY30" fmla="*/ 2312495 h 4532312"/>
                <a:gd name="connsiteX31" fmla="*/ 2664998 w 9110291"/>
                <a:gd name="connsiteY31" fmla="*/ 2341128 h 4532312"/>
                <a:gd name="connsiteX32" fmla="*/ 912398 w 9110291"/>
                <a:gd name="connsiteY32" fmla="*/ 2226828 h 4532312"/>
                <a:gd name="connsiteX33" fmla="*/ 40861 w 9110291"/>
                <a:gd name="connsiteY33" fmla="*/ 2698315 h 4532312"/>
                <a:gd name="connsiteX34" fmla="*/ 36098 w 9110291"/>
                <a:gd name="connsiteY34" fmla="*/ 2464953 h 4532312"/>
                <a:gd name="connsiteX35" fmla="*/ 607598 w 9110291"/>
                <a:gd name="connsiteY35" fmla="*/ 2064903 h 4532312"/>
                <a:gd name="connsiteX36" fmla="*/ 12286 w 9110291"/>
                <a:gd name="connsiteY36" fmla="*/ 1879166 h 4532312"/>
                <a:gd name="connsiteX37" fmla="*/ 40860 w 9110291"/>
                <a:gd name="connsiteY37" fmla="*/ 1662471 h 4532312"/>
                <a:gd name="connsiteX38" fmla="*/ 293273 w 9110291"/>
                <a:gd name="connsiteY38" fmla="*/ 1741053 h 4532312"/>
                <a:gd name="connsiteX0" fmla="*/ 290146 w 9107164"/>
                <a:gd name="connsiteY0" fmla="*/ 1741053 h 4532312"/>
                <a:gd name="connsiteX1" fmla="*/ 1080581 w 9107164"/>
                <a:gd name="connsiteY1" fmla="*/ 1885096 h 4532312"/>
                <a:gd name="connsiteX2" fmla="*/ 1250543 w 9107164"/>
                <a:gd name="connsiteY2" fmla="*/ 1956481 h 4532312"/>
                <a:gd name="connsiteX3" fmla="*/ 1747293 w 9107164"/>
                <a:gd name="connsiteY3" fmla="*/ 1977124 h 4532312"/>
                <a:gd name="connsiteX4" fmla="*/ 1950790 w 9107164"/>
                <a:gd name="connsiteY4" fmla="*/ 1932686 h 4532312"/>
                <a:gd name="connsiteX5" fmla="*/ 3471496 w 9107164"/>
                <a:gd name="connsiteY5" fmla="*/ 1941078 h 4532312"/>
                <a:gd name="connsiteX6" fmla="*/ 5919421 w 9107164"/>
                <a:gd name="connsiteY6" fmla="*/ 1750578 h 4532312"/>
                <a:gd name="connsiteX7" fmla="*/ 7662496 w 9107164"/>
                <a:gd name="connsiteY7" fmla="*/ 1207653 h 4532312"/>
                <a:gd name="connsiteX8" fmla="*/ 8472121 w 9107164"/>
                <a:gd name="connsiteY8" fmla="*/ 293253 h 4532312"/>
                <a:gd name="connsiteX9" fmla="*/ 8995996 w 9107164"/>
                <a:gd name="connsiteY9" fmla="*/ 17028 h 4532312"/>
                <a:gd name="connsiteX10" fmla="*/ 9081721 w 9107164"/>
                <a:gd name="connsiteY10" fmla="*/ 702828 h 4532312"/>
                <a:gd name="connsiteX11" fmla="*/ 9081721 w 9107164"/>
                <a:gd name="connsiteY11" fmla="*/ 2798328 h 4532312"/>
                <a:gd name="connsiteX12" fmla="*/ 9081721 w 9107164"/>
                <a:gd name="connsiteY12" fmla="*/ 3484128 h 4532312"/>
                <a:gd name="connsiteX13" fmla="*/ 9017982 w 9107164"/>
                <a:gd name="connsiteY13" fmla="*/ 4400199 h 4532312"/>
                <a:gd name="connsiteX14" fmla="*/ 8118200 w 9107164"/>
                <a:gd name="connsiteY14" fmla="*/ 4506470 h 4532312"/>
                <a:gd name="connsiteX15" fmla="*/ 6819086 w 9107164"/>
                <a:gd name="connsiteY15" fmla="*/ 4321783 h 4532312"/>
                <a:gd name="connsiteX16" fmla="*/ 7252921 w 9107164"/>
                <a:gd name="connsiteY16" fmla="*/ 2541153 h 4532312"/>
                <a:gd name="connsiteX17" fmla="*/ 7262446 w 9107164"/>
                <a:gd name="connsiteY17" fmla="*/ 2312553 h 4532312"/>
                <a:gd name="connsiteX18" fmla="*/ 6843346 w 9107164"/>
                <a:gd name="connsiteY18" fmla="*/ 2198253 h 4532312"/>
                <a:gd name="connsiteX19" fmla="*/ 6423230 w 9107164"/>
                <a:gd name="connsiteY19" fmla="*/ 2222708 h 4532312"/>
                <a:gd name="connsiteX20" fmla="*/ 5643196 w 9107164"/>
                <a:gd name="connsiteY20" fmla="*/ 2274453 h 4532312"/>
                <a:gd name="connsiteX21" fmla="*/ 5922762 w 9107164"/>
                <a:gd name="connsiteY21" fmla="*/ 2247316 h 4532312"/>
                <a:gd name="connsiteX22" fmla="*/ 4157296 w 9107164"/>
                <a:gd name="connsiteY22" fmla="*/ 2817378 h 4532312"/>
                <a:gd name="connsiteX23" fmla="*/ 2896225 w 9107164"/>
                <a:gd name="connsiteY23" fmla="*/ 3469394 h 4532312"/>
                <a:gd name="connsiteX24" fmla="*/ 325267 w 9107164"/>
                <a:gd name="connsiteY24" fmla="*/ 4285842 h 4532312"/>
                <a:gd name="connsiteX25" fmla="*/ 32105 w 9107164"/>
                <a:gd name="connsiteY25" fmla="*/ 4337183 h 4532312"/>
                <a:gd name="connsiteX26" fmla="*/ 28275 w 9107164"/>
                <a:gd name="connsiteY26" fmla="*/ 4146710 h 4532312"/>
                <a:gd name="connsiteX27" fmla="*/ 334024 w 9107164"/>
                <a:gd name="connsiteY27" fmla="*/ 4087030 h 4532312"/>
                <a:gd name="connsiteX28" fmla="*/ 2787136 w 9107164"/>
                <a:gd name="connsiteY28" fmla="*/ 3283986 h 4532312"/>
                <a:gd name="connsiteX29" fmla="*/ 3671521 w 9107164"/>
                <a:gd name="connsiteY29" fmla="*/ 2865003 h 4532312"/>
                <a:gd name="connsiteX30" fmla="*/ 4690208 w 9107164"/>
                <a:gd name="connsiteY30" fmla="*/ 2312495 h 4532312"/>
                <a:gd name="connsiteX31" fmla="*/ 2661871 w 9107164"/>
                <a:gd name="connsiteY31" fmla="*/ 2341128 h 4532312"/>
                <a:gd name="connsiteX32" fmla="*/ 909271 w 9107164"/>
                <a:gd name="connsiteY32" fmla="*/ 2226828 h 4532312"/>
                <a:gd name="connsiteX33" fmla="*/ 37734 w 9107164"/>
                <a:gd name="connsiteY33" fmla="*/ 2698315 h 4532312"/>
                <a:gd name="connsiteX34" fmla="*/ 32971 w 9107164"/>
                <a:gd name="connsiteY34" fmla="*/ 2464953 h 4532312"/>
                <a:gd name="connsiteX35" fmla="*/ 604471 w 9107164"/>
                <a:gd name="connsiteY35" fmla="*/ 2064903 h 4532312"/>
                <a:gd name="connsiteX36" fmla="*/ 9159 w 9107164"/>
                <a:gd name="connsiteY36" fmla="*/ 1879166 h 4532312"/>
                <a:gd name="connsiteX37" fmla="*/ 37733 w 9107164"/>
                <a:gd name="connsiteY37" fmla="*/ 1662471 h 4532312"/>
                <a:gd name="connsiteX38" fmla="*/ 290146 w 9107164"/>
                <a:gd name="connsiteY38" fmla="*/ 1741053 h 4532312"/>
                <a:gd name="connsiteX0" fmla="*/ 288235 w 9105253"/>
                <a:gd name="connsiteY0" fmla="*/ 1741053 h 4532312"/>
                <a:gd name="connsiteX1" fmla="*/ 1078670 w 9105253"/>
                <a:gd name="connsiteY1" fmla="*/ 1885096 h 4532312"/>
                <a:gd name="connsiteX2" fmla="*/ 1248632 w 9105253"/>
                <a:gd name="connsiteY2" fmla="*/ 1956481 h 4532312"/>
                <a:gd name="connsiteX3" fmla="*/ 1745382 w 9105253"/>
                <a:gd name="connsiteY3" fmla="*/ 1977124 h 4532312"/>
                <a:gd name="connsiteX4" fmla="*/ 1948879 w 9105253"/>
                <a:gd name="connsiteY4" fmla="*/ 1932686 h 4532312"/>
                <a:gd name="connsiteX5" fmla="*/ 3469585 w 9105253"/>
                <a:gd name="connsiteY5" fmla="*/ 1941078 h 4532312"/>
                <a:gd name="connsiteX6" fmla="*/ 5917510 w 9105253"/>
                <a:gd name="connsiteY6" fmla="*/ 1750578 h 4532312"/>
                <a:gd name="connsiteX7" fmla="*/ 7660585 w 9105253"/>
                <a:gd name="connsiteY7" fmla="*/ 1207653 h 4532312"/>
                <a:gd name="connsiteX8" fmla="*/ 8470210 w 9105253"/>
                <a:gd name="connsiteY8" fmla="*/ 293253 h 4532312"/>
                <a:gd name="connsiteX9" fmla="*/ 8994085 w 9105253"/>
                <a:gd name="connsiteY9" fmla="*/ 17028 h 4532312"/>
                <a:gd name="connsiteX10" fmla="*/ 9079810 w 9105253"/>
                <a:gd name="connsiteY10" fmla="*/ 702828 h 4532312"/>
                <a:gd name="connsiteX11" fmla="*/ 9079810 w 9105253"/>
                <a:gd name="connsiteY11" fmla="*/ 2798328 h 4532312"/>
                <a:gd name="connsiteX12" fmla="*/ 9079810 w 9105253"/>
                <a:gd name="connsiteY12" fmla="*/ 3484128 h 4532312"/>
                <a:gd name="connsiteX13" fmla="*/ 9016071 w 9105253"/>
                <a:gd name="connsiteY13" fmla="*/ 4400199 h 4532312"/>
                <a:gd name="connsiteX14" fmla="*/ 8116289 w 9105253"/>
                <a:gd name="connsiteY14" fmla="*/ 4506470 h 4532312"/>
                <a:gd name="connsiteX15" fmla="*/ 6817175 w 9105253"/>
                <a:gd name="connsiteY15" fmla="*/ 4321783 h 4532312"/>
                <a:gd name="connsiteX16" fmla="*/ 7251010 w 9105253"/>
                <a:gd name="connsiteY16" fmla="*/ 2541153 h 4532312"/>
                <a:gd name="connsiteX17" fmla="*/ 7260535 w 9105253"/>
                <a:gd name="connsiteY17" fmla="*/ 2312553 h 4532312"/>
                <a:gd name="connsiteX18" fmla="*/ 6841435 w 9105253"/>
                <a:gd name="connsiteY18" fmla="*/ 2198253 h 4532312"/>
                <a:gd name="connsiteX19" fmla="*/ 6421319 w 9105253"/>
                <a:gd name="connsiteY19" fmla="*/ 2222708 h 4532312"/>
                <a:gd name="connsiteX20" fmla="*/ 5641285 w 9105253"/>
                <a:gd name="connsiteY20" fmla="*/ 2274453 h 4532312"/>
                <a:gd name="connsiteX21" fmla="*/ 5920851 w 9105253"/>
                <a:gd name="connsiteY21" fmla="*/ 2247316 h 4532312"/>
                <a:gd name="connsiteX22" fmla="*/ 4155385 w 9105253"/>
                <a:gd name="connsiteY22" fmla="*/ 2817378 h 4532312"/>
                <a:gd name="connsiteX23" fmla="*/ 2894314 w 9105253"/>
                <a:gd name="connsiteY23" fmla="*/ 3469394 h 4532312"/>
                <a:gd name="connsiteX24" fmla="*/ 323356 w 9105253"/>
                <a:gd name="connsiteY24" fmla="*/ 4285842 h 4532312"/>
                <a:gd name="connsiteX25" fmla="*/ 30194 w 9105253"/>
                <a:gd name="connsiteY25" fmla="*/ 4337183 h 4532312"/>
                <a:gd name="connsiteX26" fmla="*/ 26364 w 9105253"/>
                <a:gd name="connsiteY26" fmla="*/ 4146710 h 4532312"/>
                <a:gd name="connsiteX27" fmla="*/ 332113 w 9105253"/>
                <a:gd name="connsiteY27" fmla="*/ 4087030 h 4532312"/>
                <a:gd name="connsiteX28" fmla="*/ 2785225 w 9105253"/>
                <a:gd name="connsiteY28" fmla="*/ 3283986 h 4532312"/>
                <a:gd name="connsiteX29" fmla="*/ 3669610 w 9105253"/>
                <a:gd name="connsiteY29" fmla="*/ 2865003 h 4532312"/>
                <a:gd name="connsiteX30" fmla="*/ 4688297 w 9105253"/>
                <a:gd name="connsiteY30" fmla="*/ 2312495 h 4532312"/>
                <a:gd name="connsiteX31" fmla="*/ 2659960 w 9105253"/>
                <a:gd name="connsiteY31" fmla="*/ 2341128 h 4532312"/>
                <a:gd name="connsiteX32" fmla="*/ 907360 w 9105253"/>
                <a:gd name="connsiteY32" fmla="*/ 2226828 h 4532312"/>
                <a:gd name="connsiteX33" fmla="*/ 35823 w 9105253"/>
                <a:gd name="connsiteY33" fmla="*/ 2698315 h 4532312"/>
                <a:gd name="connsiteX34" fmla="*/ 31060 w 9105253"/>
                <a:gd name="connsiteY34" fmla="*/ 2464953 h 4532312"/>
                <a:gd name="connsiteX35" fmla="*/ 602560 w 9105253"/>
                <a:gd name="connsiteY35" fmla="*/ 2064903 h 4532312"/>
                <a:gd name="connsiteX36" fmla="*/ 7248 w 9105253"/>
                <a:gd name="connsiteY36" fmla="*/ 1879166 h 4532312"/>
                <a:gd name="connsiteX37" fmla="*/ 35822 w 9105253"/>
                <a:gd name="connsiteY37" fmla="*/ 1662471 h 4532312"/>
                <a:gd name="connsiteX38" fmla="*/ 288235 w 9105253"/>
                <a:gd name="connsiteY38" fmla="*/ 1741053 h 4532312"/>
                <a:gd name="connsiteX0" fmla="*/ 288235 w 9105253"/>
                <a:gd name="connsiteY0" fmla="*/ 1741053 h 4532312"/>
                <a:gd name="connsiteX1" fmla="*/ 1078670 w 9105253"/>
                <a:gd name="connsiteY1" fmla="*/ 1885096 h 4532312"/>
                <a:gd name="connsiteX2" fmla="*/ 1248632 w 9105253"/>
                <a:gd name="connsiteY2" fmla="*/ 1956481 h 4532312"/>
                <a:gd name="connsiteX3" fmla="*/ 1745382 w 9105253"/>
                <a:gd name="connsiteY3" fmla="*/ 1977124 h 4532312"/>
                <a:gd name="connsiteX4" fmla="*/ 1948879 w 9105253"/>
                <a:gd name="connsiteY4" fmla="*/ 1932686 h 4532312"/>
                <a:gd name="connsiteX5" fmla="*/ 3469585 w 9105253"/>
                <a:gd name="connsiteY5" fmla="*/ 1941078 h 4532312"/>
                <a:gd name="connsiteX6" fmla="*/ 5917510 w 9105253"/>
                <a:gd name="connsiteY6" fmla="*/ 1750578 h 4532312"/>
                <a:gd name="connsiteX7" fmla="*/ 7660585 w 9105253"/>
                <a:gd name="connsiteY7" fmla="*/ 1207653 h 4532312"/>
                <a:gd name="connsiteX8" fmla="*/ 8470210 w 9105253"/>
                <a:gd name="connsiteY8" fmla="*/ 293253 h 4532312"/>
                <a:gd name="connsiteX9" fmla="*/ 8994085 w 9105253"/>
                <a:gd name="connsiteY9" fmla="*/ 17028 h 4532312"/>
                <a:gd name="connsiteX10" fmla="*/ 9079810 w 9105253"/>
                <a:gd name="connsiteY10" fmla="*/ 702828 h 4532312"/>
                <a:gd name="connsiteX11" fmla="*/ 9079810 w 9105253"/>
                <a:gd name="connsiteY11" fmla="*/ 2798328 h 4532312"/>
                <a:gd name="connsiteX12" fmla="*/ 9079810 w 9105253"/>
                <a:gd name="connsiteY12" fmla="*/ 3484128 h 4532312"/>
                <a:gd name="connsiteX13" fmla="*/ 9016071 w 9105253"/>
                <a:gd name="connsiteY13" fmla="*/ 4400199 h 4532312"/>
                <a:gd name="connsiteX14" fmla="*/ 8116289 w 9105253"/>
                <a:gd name="connsiteY14" fmla="*/ 4506470 h 4532312"/>
                <a:gd name="connsiteX15" fmla="*/ 6817175 w 9105253"/>
                <a:gd name="connsiteY15" fmla="*/ 4321783 h 4532312"/>
                <a:gd name="connsiteX16" fmla="*/ 7251010 w 9105253"/>
                <a:gd name="connsiteY16" fmla="*/ 2541153 h 4532312"/>
                <a:gd name="connsiteX17" fmla="*/ 7260535 w 9105253"/>
                <a:gd name="connsiteY17" fmla="*/ 2312553 h 4532312"/>
                <a:gd name="connsiteX18" fmla="*/ 6841435 w 9105253"/>
                <a:gd name="connsiteY18" fmla="*/ 2198253 h 4532312"/>
                <a:gd name="connsiteX19" fmla="*/ 6421319 w 9105253"/>
                <a:gd name="connsiteY19" fmla="*/ 2222708 h 4532312"/>
                <a:gd name="connsiteX20" fmla="*/ 5641285 w 9105253"/>
                <a:gd name="connsiteY20" fmla="*/ 2274453 h 4532312"/>
                <a:gd name="connsiteX21" fmla="*/ 5920851 w 9105253"/>
                <a:gd name="connsiteY21" fmla="*/ 2247316 h 4532312"/>
                <a:gd name="connsiteX22" fmla="*/ 4155385 w 9105253"/>
                <a:gd name="connsiteY22" fmla="*/ 2817378 h 4532312"/>
                <a:gd name="connsiteX23" fmla="*/ 2894314 w 9105253"/>
                <a:gd name="connsiteY23" fmla="*/ 3469394 h 4532312"/>
                <a:gd name="connsiteX24" fmla="*/ 323356 w 9105253"/>
                <a:gd name="connsiteY24" fmla="*/ 4285842 h 4532312"/>
                <a:gd name="connsiteX25" fmla="*/ 30194 w 9105253"/>
                <a:gd name="connsiteY25" fmla="*/ 4337183 h 4532312"/>
                <a:gd name="connsiteX26" fmla="*/ 26364 w 9105253"/>
                <a:gd name="connsiteY26" fmla="*/ 4146710 h 4532312"/>
                <a:gd name="connsiteX27" fmla="*/ 527843 w 9105253"/>
                <a:gd name="connsiteY27" fmla="*/ 4017395 h 4532312"/>
                <a:gd name="connsiteX28" fmla="*/ 2785225 w 9105253"/>
                <a:gd name="connsiteY28" fmla="*/ 3283986 h 4532312"/>
                <a:gd name="connsiteX29" fmla="*/ 3669610 w 9105253"/>
                <a:gd name="connsiteY29" fmla="*/ 2865003 h 4532312"/>
                <a:gd name="connsiteX30" fmla="*/ 4688297 w 9105253"/>
                <a:gd name="connsiteY30" fmla="*/ 2312495 h 4532312"/>
                <a:gd name="connsiteX31" fmla="*/ 2659960 w 9105253"/>
                <a:gd name="connsiteY31" fmla="*/ 2341128 h 4532312"/>
                <a:gd name="connsiteX32" fmla="*/ 907360 w 9105253"/>
                <a:gd name="connsiteY32" fmla="*/ 2226828 h 4532312"/>
                <a:gd name="connsiteX33" fmla="*/ 35823 w 9105253"/>
                <a:gd name="connsiteY33" fmla="*/ 2698315 h 4532312"/>
                <a:gd name="connsiteX34" fmla="*/ 31060 w 9105253"/>
                <a:gd name="connsiteY34" fmla="*/ 2464953 h 4532312"/>
                <a:gd name="connsiteX35" fmla="*/ 602560 w 9105253"/>
                <a:gd name="connsiteY35" fmla="*/ 2064903 h 4532312"/>
                <a:gd name="connsiteX36" fmla="*/ 7248 w 9105253"/>
                <a:gd name="connsiteY36" fmla="*/ 1879166 h 4532312"/>
                <a:gd name="connsiteX37" fmla="*/ 35822 w 9105253"/>
                <a:gd name="connsiteY37" fmla="*/ 1662471 h 4532312"/>
                <a:gd name="connsiteX38" fmla="*/ 288235 w 9105253"/>
                <a:gd name="connsiteY38" fmla="*/ 1741053 h 4532312"/>
                <a:gd name="connsiteX0" fmla="*/ 288235 w 9105253"/>
                <a:gd name="connsiteY0" fmla="*/ 1741053 h 4532312"/>
                <a:gd name="connsiteX1" fmla="*/ 1078670 w 9105253"/>
                <a:gd name="connsiteY1" fmla="*/ 1885096 h 4532312"/>
                <a:gd name="connsiteX2" fmla="*/ 1248632 w 9105253"/>
                <a:gd name="connsiteY2" fmla="*/ 1956481 h 4532312"/>
                <a:gd name="connsiteX3" fmla="*/ 1745382 w 9105253"/>
                <a:gd name="connsiteY3" fmla="*/ 1977124 h 4532312"/>
                <a:gd name="connsiteX4" fmla="*/ 1948879 w 9105253"/>
                <a:gd name="connsiteY4" fmla="*/ 1932686 h 4532312"/>
                <a:gd name="connsiteX5" fmla="*/ 3469585 w 9105253"/>
                <a:gd name="connsiteY5" fmla="*/ 1941078 h 4532312"/>
                <a:gd name="connsiteX6" fmla="*/ 5917510 w 9105253"/>
                <a:gd name="connsiteY6" fmla="*/ 1750578 h 4532312"/>
                <a:gd name="connsiteX7" fmla="*/ 7660585 w 9105253"/>
                <a:gd name="connsiteY7" fmla="*/ 1207653 h 4532312"/>
                <a:gd name="connsiteX8" fmla="*/ 8470210 w 9105253"/>
                <a:gd name="connsiteY8" fmla="*/ 293253 h 4532312"/>
                <a:gd name="connsiteX9" fmla="*/ 8994085 w 9105253"/>
                <a:gd name="connsiteY9" fmla="*/ 17028 h 4532312"/>
                <a:gd name="connsiteX10" fmla="*/ 9079810 w 9105253"/>
                <a:gd name="connsiteY10" fmla="*/ 702828 h 4532312"/>
                <a:gd name="connsiteX11" fmla="*/ 9079810 w 9105253"/>
                <a:gd name="connsiteY11" fmla="*/ 2798328 h 4532312"/>
                <a:gd name="connsiteX12" fmla="*/ 9079810 w 9105253"/>
                <a:gd name="connsiteY12" fmla="*/ 3484128 h 4532312"/>
                <a:gd name="connsiteX13" fmla="*/ 9016071 w 9105253"/>
                <a:gd name="connsiteY13" fmla="*/ 4400199 h 4532312"/>
                <a:gd name="connsiteX14" fmla="*/ 8116289 w 9105253"/>
                <a:gd name="connsiteY14" fmla="*/ 4506470 h 4532312"/>
                <a:gd name="connsiteX15" fmla="*/ 6817175 w 9105253"/>
                <a:gd name="connsiteY15" fmla="*/ 4321783 h 4532312"/>
                <a:gd name="connsiteX16" fmla="*/ 7251010 w 9105253"/>
                <a:gd name="connsiteY16" fmla="*/ 2541153 h 4532312"/>
                <a:gd name="connsiteX17" fmla="*/ 7260535 w 9105253"/>
                <a:gd name="connsiteY17" fmla="*/ 2312553 h 4532312"/>
                <a:gd name="connsiteX18" fmla="*/ 6841435 w 9105253"/>
                <a:gd name="connsiteY18" fmla="*/ 2198253 h 4532312"/>
                <a:gd name="connsiteX19" fmla="*/ 6421319 w 9105253"/>
                <a:gd name="connsiteY19" fmla="*/ 2222708 h 4532312"/>
                <a:gd name="connsiteX20" fmla="*/ 5641285 w 9105253"/>
                <a:gd name="connsiteY20" fmla="*/ 2274453 h 4532312"/>
                <a:gd name="connsiteX21" fmla="*/ 5920851 w 9105253"/>
                <a:gd name="connsiteY21" fmla="*/ 2247316 h 4532312"/>
                <a:gd name="connsiteX22" fmla="*/ 4155385 w 9105253"/>
                <a:gd name="connsiteY22" fmla="*/ 2817378 h 4532312"/>
                <a:gd name="connsiteX23" fmla="*/ 2894314 w 9105253"/>
                <a:gd name="connsiteY23" fmla="*/ 3469394 h 4532312"/>
                <a:gd name="connsiteX24" fmla="*/ 323356 w 9105253"/>
                <a:gd name="connsiteY24" fmla="*/ 4285842 h 4532312"/>
                <a:gd name="connsiteX25" fmla="*/ 30194 w 9105253"/>
                <a:gd name="connsiteY25" fmla="*/ 4337183 h 4532312"/>
                <a:gd name="connsiteX26" fmla="*/ 26364 w 9105253"/>
                <a:gd name="connsiteY26" fmla="*/ 4146710 h 4532312"/>
                <a:gd name="connsiteX27" fmla="*/ 527843 w 9105253"/>
                <a:gd name="connsiteY27" fmla="*/ 4017395 h 4532312"/>
                <a:gd name="connsiteX28" fmla="*/ 2785225 w 9105253"/>
                <a:gd name="connsiteY28" fmla="*/ 3283986 h 4532312"/>
                <a:gd name="connsiteX29" fmla="*/ 3669610 w 9105253"/>
                <a:gd name="connsiteY29" fmla="*/ 2865003 h 4532312"/>
                <a:gd name="connsiteX30" fmla="*/ 4688297 w 9105253"/>
                <a:gd name="connsiteY30" fmla="*/ 2312495 h 4532312"/>
                <a:gd name="connsiteX31" fmla="*/ 2659960 w 9105253"/>
                <a:gd name="connsiteY31" fmla="*/ 2341128 h 4532312"/>
                <a:gd name="connsiteX32" fmla="*/ 907360 w 9105253"/>
                <a:gd name="connsiteY32" fmla="*/ 2226828 h 4532312"/>
                <a:gd name="connsiteX33" fmla="*/ 35823 w 9105253"/>
                <a:gd name="connsiteY33" fmla="*/ 2698315 h 4532312"/>
                <a:gd name="connsiteX34" fmla="*/ 31060 w 9105253"/>
                <a:gd name="connsiteY34" fmla="*/ 2464953 h 4532312"/>
                <a:gd name="connsiteX35" fmla="*/ 602560 w 9105253"/>
                <a:gd name="connsiteY35" fmla="*/ 2064903 h 4532312"/>
                <a:gd name="connsiteX36" fmla="*/ 7248 w 9105253"/>
                <a:gd name="connsiteY36" fmla="*/ 1879166 h 4532312"/>
                <a:gd name="connsiteX37" fmla="*/ 35822 w 9105253"/>
                <a:gd name="connsiteY37" fmla="*/ 1662471 h 4532312"/>
                <a:gd name="connsiteX38" fmla="*/ 288235 w 9105253"/>
                <a:gd name="connsiteY38" fmla="*/ 1741053 h 4532312"/>
                <a:gd name="connsiteX0" fmla="*/ 288235 w 9105253"/>
                <a:gd name="connsiteY0" fmla="*/ 1741053 h 4532312"/>
                <a:gd name="connsiteX1" fmla="*/ 1078670 w 9105253"/>
                <a:gd name="connsiteY1" fmla="*/ 1885096 h 4532312"/>
                <a:gd name="connsiteX2" fmla="*/ 1248632 w 9105253"/>
                <a:gd name="connsiteY2" fmla="*/ 1956481 h 4532312"/>
                <a:gd name="connsiteX3" fmla="*/ 1745382 w 9105253"/>
                <a:gd name="connsiteY3" fmla="*/ 1977124 h 4532312"/>
                <a:gd name="connsiteX4" fmla="*/ 1948879 w 9105253"/>
                <a:gd name="connsiteY4" fmla="*/ 1932686 h 4532312"/>
                <a:gd name="connsiteX5" fmla="*/ 3469585 w 9105253"/>
                <a:gd name="connsiteY5" fmla="*/ 1941078 h 4532312"/>
                <a:gd name="connsiteX6" fmla="*/ 5917510 w 9105253"/>
                <a:gd name="connsiteY6" fmla="*/ 1750578 h 4532312"/>
                <a:gd name="connsiteX7" fmla="*/ 7660585 w 9105253"/>
                <a:gd name="connsiteY7" fmla="*/ 1207653 h 4532312"/>
                <a:gd name="connsiteX8" fmla="*/ 8470210 w 9105253"/>
                <a:gd name="connsiteY8" fmla="*/ 293253 h 4532312"/>
                <a:gd name="connsiteX9" fmla="*/ 8994085 w 9105253"/>
                <a:gd name="connsiteY9" fmla="*/ 17028 h 4532312"/>
                <a:gd name="connsiteX10" fmla="*/ 9079810 w 9105253"/>
                <a:gd name="connsiteY10" fmla="*/ 702828 h 4532312"/>
                <a:gd name="connsiteX11" fmla="*/ 9079810 w 9105253"/>
                <a:gd name="connsiteY11" fmla="*/ 2798328 h 4532312"/>
                <a:gd name="connsiteX12" fmla="*/ 9079810 w 9105253"/>
                <a:gd name="connsiteY12" fmla="*/ 3484128 h 4532312"/>
                <a:gd name="connsiteX13" fmla="*/ 9016071 w 9105253"/>
                <a:gd name="connsiteY13" fmla="*/ 4400199 h 4532312"/>
                <a:gd name="connsiteX14" fmla="*/ 8116289 w 9105253"/>
                <a:gd name="connsiteY14" fmla="*/ 4506470 h 4532312"/>
                <a:gd name="connsiteX15" fmla="*/ 6817175 w 9105253"/>
                <a:gd name="connsiteY15" fmla="*/ 4321783 h 4532312"/>
                <a:gd name="connsiteX16" fmla="*/ 7251010 w 9105253"/>
                <a:gd name="connsiteY16" fmla="*/ 2541153 h 4532312"/>
                <a:gd name="connsiteX17" fmla="*/ 7260535 w 9105253"/>
                <a:gd name="connsiteY17" fmla="*/ 2312553 h 4532312"/>
                <a:gd name="connsiteX18" fmla="*/ 6841435 w 9105253"/>
                <a:gd name="connsiteY18" fmla="*/ 2198253 h 4532312"/>
                <a:gd name="connsiteX19" fmla="*/ 6421319 w 9105253"/>
                <a:gd name="connsiteY19" fmla="*/ 2222708 h 4532312"/>
                <a:gd name="connsiteX20" fmla="*/ 6059875 w 9105253"/>
                <a:gd name="connsiteY20" fmla="*/ 2313808 h 4532312"/>
                <a:gd name="connsiteX21" fmla="*/ 5920851 w 9105253"/>
                <a:gd name="connsiteY21" fmla="*/ 2247316 h 4532312"/>
                <a:gd name="connsiteX22" fmla="*/ 4155385 w 9105253"/>
                <a:gd name="connsiteY22" fmla="*/ 2817378 h 4532312"/>
                <a:gd name="connsiteX23" fmla="*/ 2894314 w 9105253"/>
                <a:gd name="connsiteY23" fmla="*/ 3469394 h 4532312"/>
                <a:gd name="connsiteX24" fmla="*/ 323356 w 9105253"/>
                <a:gd name="connsiteY24" fmla="*/ 4285842 h 4532312"/>
                <a:gd name="connsiteX25" fmla="*/ 30194 w 9105253"/>
                <a:gd name="connsiteY25" fmla="*/ 4337183 h 4532312"/>
                <a:gd name="connsiteX26" fmla="*/ 26364 w 9105253"/>
                <a:gd name="connsiteY26" fmla="*/ 4146710 h 4532312"/>
                <a:gd name="connsiteX27" fmla="*/ 527843 w 9105253"/>
                <a:gd name="connsiteY27" fmla="*/ 4017395 h 4532312"/>
                <a:gd name="connsiteX28" fmla="*/ 2785225 w 9105253"/>
                <a:gd name="connsiteY28" fmla="*/ 3283986 h 4532312"/>
                <a:gd name="connsiteX29" fmla="*/ 3669610 w 9105253"/>
                <a:gd name="connsiteY29" fmla="*/ 2865003 h 4532312"/>
                <a:gd name="connsiteX30" fmla="*/ 4688297 w 9105253"/>
                <a:gd name="connsiteY30" fmla="*/ 2312495 h 4532312"/>
                <a:gd name="connsiteX31" fmla="*/ 2659960 w 9105253"/>
                <a:gd name="connsiteY31" fmla="*/ 2341128 h 4532312"/>
                <a:gd name="connsiteX32" fmla="*/ 907360 w 9105253"/>
                <a:gd name="connsiteY32" fmla="*/ 2226828 h 4532312"/>
                <a:gd name="connsiteX33" fmla="*/ 35823 w 9105253"/>
                <a:gd name="connsiteY33" fmla="*/ 2698315 h 4532312"/>
                <a:gd name="connsiteX34" fmla="*/ 31060 w 9105253"/>
                <a:gd name="connsiteY34" fmla="*/ 2464953 h 4532312"/>
                <a:gd name="connsiteX35" fmla="*/ 602560 w 9105253"/>
                <a:gd name="connsiteY35" fmla="*/ 2064903 h 4532312"/>
                <a:gd name="connsiteX36" fmla="*/ 7248 w 9105253"/>
                <a:gd name="connsiteY36" fmla="*/ 1879166 h 4532312"/>
                <a:gd name="connsiteX37" fmla="*/ 35822 w 9105253"/>
                <a:gd name="connsiteY37" fmla="*/ 1662471 h 4532312"/>
                <a:gd name="connsiteX38" fmla="*/ 288235 w 9105253"/>
                <a:gd name="connsiteY38" fmla="*/ 1741053 h 4532312"/>
                <a:gd name="connsiteX0" fmla="*/ 288235 w 9105253"/>
                <a:gd name="connsiteY0" fmla="*/ 1741053 h 4532312"/>
                <a:gd name="connsiteX1" fmla="*/ 1078670 w 9105253"/>
                <a:gd name="connsiteY1" fmla="*/ 1885096 h 4532312"/>
                <a:gd name="connsiteX2" fmla="*/ 1248632 w 9105253"/>
                <a:gd name="connsiteY2" fmla="*/ 1956481 h 4532312"/>
                <a:gd name="connsiteX3" fmla="*/ 1745382 w 9105253"/>
                <a:gd name="connsiteY3" fmla="*/ 1977124 h 4532312"/>
                <a:gd name="connsiteX4" fmla="*/ 1948879 w 9105253"/>
                <a:gd name="connsiteY4" fmla="*/ 1932686 h 4532312"/>
                <a:gd name="connsiteX5" fmla="*/ 3469585 w 9105253"/>
                <a:gd name="connsiteY5" fmla="*/ 1941078 h 4532312"/>
                <a:gd name="connsiteX6" fmla="*/ 5917510 w 9105253"/>
                <a:gd name="connsiteY6" fmla="*/ 1750578 h 4532312"/>
                <a:gd name="connsiteX7" fmla="*/ 7660585 w 9105253"/>
                <a:gd name="connsiteY7" fmla="*/ 1207653 h 4532312"/>
                <a:gd name="connsiteX8" fmla="*/ 8470210 w 9105253"/>
                <a:gd name="connsiteY8" fmla="*/ 293253 h 4532312"/>
                <a:gd name="connsiteX9" fmla="*/ 8994085 w 9105253"/>
                <a:gd name="connsiteY9" fmla="*/ 17028 h 4532312"/>
                <a:gd name="connsiteX10" fmla="*/ 9079810 w 9105253"/>
                <a:gd name="connsiteY10" fmla="*/ 702828 h 4532312"/>
                <a:gd name="connsiteX11" fmla="*/ 9079810 w 9105253"/>
                <a:gd name="connsiteY11" fmla="*/ 2798328 h 4532312"/>
                <a:gd name="connsiteX12" fmla="*/ 9079810 w 9105253"/>
                <a:gd name="connsiteY12" fmla="*/ 3484128 h 4532312"/>
                <a:gd name="connsiteX13" fmla="*/ 9016071 w 9105253"/>
                <a:gd name="connsiteY13" fmla="*/ 4400199 h 4532312"/>
                <a:gd name="connsiteX14" fmla="*/ 8116289 w 9105253"/>
                <a:gd name="connsiteY14" fmla="*/ 4506470 h 4532312"/>
                <a:gd name="connsiteX15" fmla="*/ 6817175 w 9105253"/>
                <a:gd name="connsiteY15" fmla="*/ 4321783 h 4532312"/>
                <a:gd name="connsiteX16" fmla="*/ 7251010 w 9105253"/>
                <a:gd name="connsiteY16" fmla="*/ 2541153 h 4532312"/>
                <a:gd name="connsiteX17" fmla="*/ 7260535 w 9105253"/>
                <a:gd name="connsiteY17" fmla="*/ 2312553 h 4532312"/>
                <a:gd name="connsiteX18" fmla="*/ 6841435 w 9105253"/>
                <a:gd name="connsiteY18" fmla="*/ 2198253 h 4532312"/>
                <a:gd name="connsiteX19" fmla="*/ 6421319 w 9105253"/>
                <a:gd name="connsiteY19" fmla="*/ 2222708 h 4532312"/>
                <a:gd name="connsiteX20" fmla="*/ 6059875 w 9105253"/>
                <a:gd name="connsiteY20" fmla="*/ 2313808 h 4532312"/>
                <a:gd name="connsiteX21" fmla="*/ 5255401 w 9105253"/>
                <a:gd name="connsiteY21" fmla="*/ 2451244 h 4532312"/>
                <a:gd name="connsiteX22" fmla="*/ 4155385 w 9105253"/>
                <a:gd name="connsiteY22" fmla="*/ 2817378 h 4532312"/>
                <a:gd name="connsiteX23" fmla="*/ 2894314 w 9105253"/>
                <a:gd name="connsiteY23" fmla="*/ 3469394 h 4532312"/>
                <a:gd name="connsiteX24" fmla="*/ 323356 w 9105253"/>
                <a:gd name="connsiteY24" fmla="*/ 4285842 h 4532312"/>
                <a:gd name="connsiteX25" fmla="*/ 30194 w 9105253"/>
                <a:gd name="connsiteY25" fmla="*/ 4337183 h 4532312"/>
                <a:gd name="connsiteX26" fmla="*/ 26364 w 9105253"/>
                <a:gd name="connsiteY26" fmla="*/ 4146710 h 4532312"/>
                <a:gd name="connsiteX27" fmla="*/ 527843 w 9105253"/>
                <a:gd name="connsiteY27" fmla="*/ 4017395 h 4532312"/>
                <a:gd name="connsiteX28" fmla="*/ 2785225 w 9105253"/>
                <a:gd name="connsiteY28" fmla="*/ 3283986 h 4532312"/>
                <a:gd name="connsiteX29" fmla="*/ 3669610 w 9105253"/>
                <a:gd name="connsiteY29" fmla="*/ 2865003 h 4532312"/>
                <a:gd name="connsiteX30" fmla="*/ 4688297 w 9105253"/>
                <a:gd name="connsiteY30" fmla="*/ 2312495 h 4532312"/>
                <a:gd name="connsiteX31" fmla="*/ 2659960 w 9105253"/>
                <a:gd name="connsiteY31" fmla="*/ 2341128 h 4532312"/>
                <a:gd name="connsiteX32" fmla="*/ 907360 w 9105253"/>
                <a:gd name="connsiteY32" fmla="*/ 2226828 h 4532312"/>
                <a:gd name="connsiteX33" fmla="*/ 35823 w 9105253"/>
                <a:gd name="connsiteY33" fmla="*/ 2698315 h 4532312"/>
                <a:gd name="connsiteX34" fmla="*/ 31060 w 9105253"/>
                <a:gd name="connsiteY34" fmla="*/ 2464953 h 4532312"/>
                <a:gd name="connsiteX35" fmla="*/ 602560 w 9105253"/>
                <a:gd name="connsiteY35" fmla="*/ 2064903 h 4532312"/>
                <a:gd name="connsiteX36" fmla="*/ 7248 w 9105253"/>
                <a:gd name="connsiteY36" fmla="*/ 1879166 h 4532312"/>
                <a:gd name="connsiteX37" fmla="*/ 35822 w 9105253"/>
                <a:gd name="connsiteY37" fmla="*/ 1662471 h 4532312"/>
                <a:gd name="connsiteX38" fmla="*/ 288235 w 9105253"/>
                <a:gd name="connsiteY38" fmla="*/ 1741053 h 4532312"/>
                <a:gd name="connsiteX0" fmla="*/ 288235 w 9105253"/>
                <a:gd name="connsiteY0" fmla="*/ 1741053 h 4532312"/>
                <a:gd name="connsiteX1" fmla="*/ 1078670 w 9105253"/>
                <a:gd name="connsiteY1" fmla="*/ 1885096 h 4532312"/>
                <a:gd name="connsiteX2" fmla="*/ 1248632 w 9105253"/>
                <a:gd name="connsiteY2" fmla="*/ 1956481 h 4532312"/>
                <a:gd name="connsiteX3" fmla="*/ 1745382 w 9105253"/>
                <a:gd name="connsiteY3" fmla="*/ 1977124 h 4532312"/>
                <a:gd name="connsiteX4" fmla="*/ 1948879 w 9105253"/>
                <a:gd name="connsiteY4" fmla="*/ 1932686 h 4532312"/>
                <a:gd name="connsiteX5" fmla="*/ 3469585 w 9105253"/>
                <a:gd name="connsiteY5" fmla="*/ 1941078 h 4532312"/>
                <a:gd name="connsiteX6" fmla="*/ 5917510 w 9105253"/>
                <a:gd name="connsiteY6" fmla="*/ 1750578 h 4532312"/>
                <a:gd name="connsiteX7" fmla="*/ 7660585 w 9105253"/>
                <a:gd name="connsiteY7" fmla="*/ 1207653 h 4532312"/>
                <a:gd name="connsiteX8" fmla="*/ 8470210 w 9105253"/>
                <a:gd name="connsiteY8" fmla="*/ 293253 h 4532312"/>
                <a:gd name="connsiteX9" fmla="*/ 8994085 w 9105253"/>
                <a:gd name="connsiteY9" fmla="*/ 17028 h 4532312"/>
                <a:gd name="connsiteX10" fmla="*/ 9079810 w 9105253"/>
                <a:gd name="connsiteY10" fmla="*/ 702828 h 4532312"/>
                <a:gd name="connsiteX11" fmla="*/ 9079810 w 9105253"/>
                <a:gd name="connsiteY11" fmla="*/ 2798328 h 4532312"/>
                <a:gd name="connsiteX12" fmla="*/ 9079810 w 9105253"/>
                <a:gd name="connsiteY12" fmla="*/ 3484128 h 4532312"/>
                <a:gd name="connsiteX13" fmla="*/ 9016071 w 9105253"/>
                <a:gd name="connsiteY13" fmla="*/ 4400199 h 4532312"/>
                <a:gd name="connsiteX14" fmla="*/ 8116289 w 9105253"/>
                <a:gd name="connsiteY14" fmla="*/ 4506470 h 4532312"/>
                <a:gd name="connsiteX15" fmla="*/ 6817175 w 9105253"/>
                <a:gd name="connsiteY15" fmla="*/ 4321783 h 4532312"/>
                <a:gd name="connsiteX16" fmla="*/ 7251010 w 9105253"/>
                <a:gd name="connsiteY16" fmla="*/ 2541153 h 4532312"/>
                <a:gd name="connsiteX17" fmla="*/ 7260535 w 9105253"/>
                <a:gd name="connsiteY17" fmla="*/ 2312553 h 4532312"/>
                <a:gd name="connsiteX18" fmla="*/ 6841435 w 9105253"/>
                <a:gd name="connsiteY18" fmla="*/ 2198253 h 4532312"/>
                <a:gd name="connsiteX19" fmla="*/ 6421319 w 9105253"/>
                <a:gd name="connsiteY19" fmla="*/ 2222708 h 4532312"/>
                <a:gd name="connsiteX20" fmla="*/ 5941812 w 9105253"/>
                <a:gd name="connsiteY20" fmla="*/ 2288765 h 4532312"/>
                <a:gd name="connsiteX21" fmla="*/ 5255401 w 9105253"/>
                <a:gd name="connsiteY21" fmla="*/ 2451244 h 4532312"/>
                <a:gd name="connsiteX22" fmla="*/ 4155385 w 9105253"/>
                <a:gd name="connsiteY22" fmla="*/ 2817378 h 4532312"/>
                <a:gd name="connsiteX23" fmla="*/ 2894314 w 9105253"/>
                <a:gd name="connsiteY23" fmla="*/ 3469394 h 4532312"/>
                <a:gd name="connsiteX24" fmla="*/ 323356 w 9105253"/>
                <a:gd name="connsiteY24" fmla="*/ 4285842 h 4532312"/>
                <a:gd name="connsiteX25" fmla="*/ 30194 w 9105253"/>
                <a:gd name="connsiteY25" fmla="*/ 4337183 h 4532312"/>
                <a:gd name="connsiteX26" fmla="*/ 26364 w 9105253"/>
                <a:gd name="connsiteY26" fmla="*/ 4146710 h 4532312"/>
                <a:gd name="connsiteX27" fmla="*/ 527843 w 9105253"/>
                <a:gd name="connsiteY27" fmla="*/ 4017395 h 4532312"/>
                <a:gd name="connsiteX28" fmla="*/ 2785225 w 9105253"/>
                <a:gd name="connsiteY28" fmla="*/ 3283986 h 4532312"/>
                <a:gd name="connsiteX29" fmla="*/ 3669610 w 9105253"/>
                <a:gd name="connsiteY29" fmla="*/ 2865003 h 4532312"/>
                <a:gd name="connsiteX30" fmla="*/ 4688297 w 9105253"/>
                <a:gd name="connsiteY30" fmla="*/ 2312495 h 4532312"/>
                <a:gd name="connsiteX31" fmla="*/ 2659960 w 9105253"/>
                <a:gd name="connsiteY31" fmla="*/ 2341128 h 4532312"/>
                <a:gd name="connsiteX32" fmla="*/ 907360 w 9105253"/>
                <a:gd name="connsiteY32" fmla="*/ 2226828 h 4532312"/>
                <a:gd name="connsiteX33" fmla="*/ 35823 w 9105253"/>
                <a:gd name="connsiteY33" fmla="*/ 2698315 h 4532312"/>
                <a:gd name="connsiteX34" fmla="*/ 31060 w 9105253"/>
                <a:gd name="connsiteY34" fmla="*/ 2464953 h 4532312"/>
                <a:gd name="connsiteX35" fmla="*/ 602560 w 9105253"/>
                <a:gd name="connsiteY35" fmla="*/ 2064903 h 4532312"/>
                <a:gd name="connsiteX36" fmla="*/ 7248 w 9105253"/>
                <a:gd name="connsiteY36" fmla="*/ 1879166 h 4532312"/>
                <a:gd name="connsiteX37" fmla="*/ 35822 w 9105253"/>
                <a:gd name="connsiteY37" fmla="*/ 1662471 h 4532312"/>
                <a:gd name="connsiteX38" fmla="*/ 288235 w 9105253"/>
                <a:gd name="connsiteY38" fmla="*/ 1741053 h 4532312"/>
                <a:gd name="connsiteX0" fmla="*/ 288235 w 9105253"/>
                <a:gd name="connsiteY0" fmla="*/ 1741053 h 4532312"/>
                <a:gd name="connsiteX1" fmla="*/ 1078670 w 9105253"/>
                <a:gd name="connsiteY1" fmla="*/ 1885096 h 4532312"/>
                <a:gd name="connsiteX2" fmla="*/ 1248632 w 9105253"/>
                <a:gd name="connsiteY2" fmla="*/ 1956481 h 4532312"/>
                <a:gd name="connsiteX3" fmla="*/ 1745382 w 9105253"/>
                <a:gd name="connsiteY3" fmla="*/ 1977124 h 4532312"/>
                <a:gd name="connsiteX4" fmla="*/ 1948879 w 9105253"/>
                <a:gd name="connsiteY4" fmla="*/ 1932686 h 4532312"/>
                <a:gd name="connsiteX5" fmla="*/ 3469585 w 9105253"/>
                <a:gd name="connsiteY5" fmla="*/ 1941078 h 4532312"/>
                <a:gd name="connsiteX6" fmla="*/ 5917510 w 9105253"/>
                <a:gd name="connsiteY6" fmla="*/ 1750578 h 4532312"/>
                <a:gd name="connsiteX7" fmla="*/ 7660585 w 9105253"/>
                <a:gd name="connsiteY7" fmla="*/ 1207653 h 4532312"/>
                <a:gd name="connsiteX8" fmla="*/ 8470210 w 9105253"/>
                <a:gd name="connsiteY8" fmla="*/ 293253 h 4532312"/>
                <a:gd name="connsiteX9" fmla="*/ 8994085 w 9105253"/>
                <a:gd name="connsiteY9" fmla="*/ 17028 h 4532312"/>
                <a:gd name="connsiteX10" fmla="*/ 9079810 w 9105253"/>
                <a:gd name="connsiteY10" fmla="*/ 702828 h 4532312"/>
                <a:gd name="connsiteX11" fmla="*/ 9079810 w 9105253"/>
                <a:gd name="connsiteY11" fmla="*/ 2798328 h 4532312"/>
                <a:gd name="connsiteX12" fmla="*/ 9079810 w 9105253"/>
                <a:gd name="connsiteY12" fmla="*/ 3484128 h 4532312"/>
                <a:gd name="connsiteX13" fmla="*/ 9016071 w 9105253"/>
                <a:gd name="connsiteY13" fmla="*/ 4400199 h 4532312"/>
                <a:gd name="connsiteX14" fmla="*/ 8116289 w 9105253"/>
                <a:gd name="connsiteY14" fmla="*/ 4506470 h 4532312"/>
                <a:gd name="connsiteX15" fmla="*/ 6817175 w 9105253"/>
                <a:gd name="connsiteY15" fmla="*/ 4321783 h 4532312"/>
                <a:gd name="connsiteX16" fmla="*/ 7251010 w 9105253"/>
                <a:gd name="connsiteY16" fmla="*/ 2541153 h 4532312"/>
                <a:gd name="connsiteX17" fmla="*/ 7260535 w 9105253"/>
                <a:gd name="connsiteY17" fmla="*/ 2312553 h 4532312"/>
                <a:gd name="connsiteX18" fmla="*/ 6841435 w 9105253"/>
                <a:gd name="connsiteY18" fmla="*/ 2198253 h 4532312"/>
                <a:gd name="connsiteX19" fmla="*/ 6421319 w 9105253"/>
                <a:gd name="connsiteY19" fmla="*/ 2222708 h 4532312"/>
                <a:gd name="connsiteX20" fmla="*/ 5941812 w 9105253"/>
                <a:gd name="connsiteY20" fmla="*/ 2288765 h 4532312"/>
                <a:gd name="connsiteX21" fmla="*/ 5255401 w 9105253"/>
                <a:gd name="connsiteY21" fmla="*/ 2451244 h 4532312"/>
                <a:gd name="connsiteX22" fmla="*/ 4155385 w 9105253"/>
                <a:gd name="connsiteY22" fmla="*/ 2817378 h 4532312"/>
                <a:gd name="connsiteX23" fmla="*/ 2894314 w 9105253"/>
                <a:gd name="connsiteY23" fmla="*/ 3469394 h 4532312"/>
                <a:gd name="connsiteX24" fmla="*/ 323356 w 9105253"/>
                <a:gd name="connsiteY24" fmla="*/ 4285842 h 4532312"/>
                <a:gd name="connsiteX25" fmla="*/ 30194 w 9105253"/>
                <a:gd name="connsiteY25" fmla="*/ 4337183 h 4532312"/>
                <a:gd name="connsiteX26" fmla="*/ 26364 w 9105253"/>
                <a:gd name="connsiteY26" fmla="*/ 4146710 h 4532312"/>
                <a:gd name="connsiteX27" fmla="*/ 527843 w 9105253"/>
                <a:gd name="connsiteY27" fmla="*/ 4017395 h 4532312"/>
                <a:gd name="connsiteX28" fmla="*/ 2072374 w 9105253"/>
                <a:gd name="connsiteY28" fmla="*/ 3233444 h 4532312"/>
                <a:gd name="connsiteX29" fmla="*/ 2785225 w 9105253"/>
                <a:gd name="connsiteY29" fmla="*/ 3283986 h 4532312"/>
                <a:gd name="connsiteX30" fmla="*/ 3669610 w 9105253"/>
                <a:gd name="connsiteY30" fmla="*/ 2865003 h 4532312"/>
                <a:gd name="connsiteX31" fmla="*/ 4688297 w 9105253"/>
                <a:gd name="connsiteY31" fmla="*/ 2312495 h 4532312"/>
                <a:gd name="connsiteX32" fmla="*/ 2659960 w 9105253"/>
                <a:gd name="connsiteY32" fmla="*/ 2341128 h 4532312"/>
                <a:gd name="connsiteX33" fmla="*/ 907360 w 9105253"/>
                <a:gd name="connsiteY33" fmla="*/ 2226828 h 4532312"/>
                <a:gd name="connsiteX34" fmla="*/ 35823 w 9105253"/>
                <a:gd name="connsiteY34" fmla="*/ 2698315 h 4532312"/>
                <a:gd name="connsiteX35" fmla="*/ 31060 w 9105253"/>
                <a:gd name="connsiteY35" fmla="*/ 2464953 h 4532312"/>
                <a:gd name="connsiteX36" fmla="*/ 602560 w 9105253"/>
                <a:gd name="connsiteY36" fmla="*/ 2064903 h 4532312"/>
                <a:gd name="connsiteX37" fmla="*/ 7248 w 9105253"/>
                <a:gd name="connsiteY37" fmla="*/ 1879166 h 4532312"/>
                <a:gd name="connsiteX38" fmla="*/ 35822 w 9105253"/>
                <a:gd name="connsiteY38" fmla="*/ 1662471 h 4532312"/>
                <a:gd name="connsiteX39" fmla="*/ 288235 w 9105253"/>
                <a:gd name="connsiteY39" fmla="*/ 1741053 h 4532312"/>
                <a:gd name="connsiteX0" fmla="*/ 288235 w 9105253"/>
                <a:gd name="connsiteY0" fmla="*/ 1741053 h 4532312"/>
                <a:gd name="connsiteX1" fmla="*/ 1078670 w 9105253"/>
                <a:gd name="connsiteY1" fmla="*/ 1885096 h 4532312"/>
                <a:gd name="connsiteX2" fmla="*/ 1248632 w 9105253"/>
                <a:gd name="connsiteY2" fmla="*/ 1956481 h 4532312"/>
                <a:gd name="connsiteX3" fmla="*/ 1745382 w 9105253"/>
                <a:gd name="connsiteY3" fmla="*/ 1977124 h 4532312"/>
                <a:gd name="connsiteX4" fmla="*/ 1948879 w 9105253"/>
                <a:gd name="connsiteY4" fmla="*/ 1932686 h 4532312"/>
                <a:gd name="connsiteX5" fmla="*/ 3469585 w 9105253"/>
                <a:gd name="connsiteY5" fmla="*/ 1941078 h 4532312"/>
                <a:gd name="connsiteX6" fmla="*/ 5917510 w 9105253"/>
                <a:gd name="connsiteY6" fmla="*/ 1750578 h 4532312"/>
                <a:gd name="connsiteX7" fmla="*/ 7660585 w 9105253"/>
                <a:gd name="connsiteY7" fmla="*/ 1207653 h 4532312"/>
                <a:gd name="connsiteX8" fmla="*/ 8470210 w 9105253"/>
                <a:gd name="connsiteY8" fmla="*/ 293253 h 4532312"/>
                <a:gd name="connsiteX9" fmla="*/ 8994085 w 9105253"/>
                <a:gd name="connsiteY9" fmla="*/ 17028 h 4532312"/>
                <a:gd name="connsiteX10" fmla="*/ 9079810 w 9105253"/>
                <a:gd name="connsiteY10" fmla="*/ 702828 h 4532312"/>
                <a:gd name="connsiteX11" fmla="*/ 9079810 w 9105253"/>
                <a:gd name="connsiteY11" fmla="*/ 2798328 h 4532312"/>
                <a:gd name="connsiteX12" fmla="*/ 9079810 w 9105253"/>
                <a:gd name="connsiteY12" fmla="*/ 3484128 h 4532312"/>
                <a:gd name="connsiteX13" fmla="*/ 9016071 w 9105253"/>
                <a:gd name="connsiteY13" fmla="*/ 4400199 h 4532312"/>
                <a:gd name="connsiteX14" fmla="*/ 8116289 w 9105253"/>
                <a:gd name="connsiteY14" fmla="*/ 4506470 h 4532312"/>
                <a:gd name="connsiteX15" fmla="*/ 6817175 w 9105253"/>
                <a:gd name="connsiteY15" fmla="*/ 4321783 h 4532312"/>
                <a:gd name="connsiteX16" fmla="*/ 7251010 w 9105253"/>
                <a:gd name="connsiteY16" fmla="*/ 2541153 h 4532312"/>
                <a:gd name="connsiteX17" fmla="*/ 7260535 w 9105253"/>
                <a:gd name="connsiteY17" fmla="*/ 2312553 h 4532312"/>
                <a:gd name="connsiteX18" fmla="*/ 6841435 w 9105253"/>
                <a:gd name="connsiteY18" fmla="*/ 2198253 h 4532312"/>
                <a:gd name="connsiteX19" fmla="*/ 6421319 w 9105253"/>
                <a:gd name="connsiteY19" fmla="*/ 2222708 h 4532312"/>
                <a:gd name="connsiteX20" fmla="*/ 5941812 w 9105253"/>
                <a:gd name="connsiteY20" fmla="*/ 2288765 h 4532312"/>
                <a:gd name="connsiteX21" fmla="*/ 5255401 w 9105253"/>
                <a:gd name="connsiteY21" fmla="*/ 2451244 h 4532312"/>
                <a:gd name="connsiteX22" fmla="*/ 4155385 w 9105253"/>
                <a:gd name="connsiteY22" fmla="*/ 2817378 h 4532312"/>
                <a:gd name="connsiteX23" fmla="*/ 2894314 w 9105253"/>
                <a:gd name="connsiteY23" fmla="*/ 3469394 h 4532312"/>
                <a:gd name="connsiteX24" fmla="*/ 323356 w 9105253"/>
                <a:gd name="connsiteY24" fmla="*/ 4285842 h 4532312"/>
                <a:gd name="connsiteX25" fmla="*/ 30194 w 9105253"/>
                <a:gd name="connsiteY25" fmla="*/ 4337183 h 4532312"/>
                <a:gd name="connsiteX26" fmla="*/ 26364 w 9105253"/>
                <a:gd name="connsiteY26" fmla="*/ 4146710 h 4532312"/>
                <a:gd name="connsiteX27" fmla="*/ 527843 w 9105253"/>
                <a:gd name="connsiteY27" fmla="*/ 4017395 h 4532312"/>
                <a:gd name="connsiteX28" fmla="*/ 2382100 w 9105253"/>
                <a:gd name="connsiteY28" fmla="*/ 3458698 h 4532312"/>
                <a:gd name="connsiteX29" fmla="*/ 2072374 w 9105253"/>
                <a:gd name="connsiteY29" fmla="*/ 3233444 h 4532312"/>
                <a:gd name="connsiteX30" fmla="*/ 2785225 w 9105253"/>
                <a:gd name="connsiteY30" fmla="*/ 3283986 h 4532312"/>
                <a:gd name="connsiteX31" fmla="*/ 3669610 w 9105253"/>
                <a:gd name="connsiteY31" fmla="*/ 2865003 h 4532312"/>
                <a:gd name="connsiteX32" fmla="*/ 4688297 w 9105253"/>
                <a:gd name="connsiteY32" fmla="*/ 2312495 h 4532312"/>
                <a:gd name="connsiteX33" fmla="*/ 2659960 w 9105253"/>
                <a:gd name="connsiteY33" fmla="*/ 2341128 h 4532312"/>
                <a:gd name="connsiteX34" fmla="*/ 907360 w 9105253"/>
                <a:gd name="connsiteY34" fmla="*/ 2226828 h 4532312"/>
                <a:gd name="connsiteX35" fmla="*/ 35823 w 9105253"/>
                <a:gd name="connsiteY35" fmla="*/ 2698315 h 4532312"/>
                <a:gd name="connsiteX36" fmla="*/ 31060 w 9105253"/>
                <a:gd name="connsiteY36" fmla="*/ 2464953 h 4532312"/>
                <a:gd name="connsiteX37" fmla="*/ 602560 w 9105253"/>
                <a:gd name="connsiteY37" fmla="*/ 2064903 h 4532312"/>
                <a:gd name="connsiteX38" fmla="*/ 7248 w 9105253"/>
                <a:gd name="connsiteY38" fmla="*/ 1879166 h 4532312"/>
                <a:gd name="connsiteX39" fmla="*/ 35822 w 9105253"/>
                <a:gd name="connsiteY39" fmla="*/ 1662471 h 4532312"/>
                <a:gd name="connsiteX40" fmla="*/ 288235 w 9105253"/>
                <a:gd name="connsiteY40" fmla="*/ 1741053 h 4532312"/>
                <a:gd name="connsiteX0" fmla="*/ 288235 w 9105253"/>
                <a:gd name="connsiteY0" fmla="*/ 1741053 h 4532312"/>
                <a:gd name="connsiteX1" fmla="*/ 1078670 w 9105253"/>
                <a:gd name="connsiteY1" fmla="*/ 1885096 h 4532312"/>
                <a:gd name="connsiteX2" fmla="*/ 1248632 w 9105253"/>
                <a:gd name="connsiteY2" fmla="*/ 1956481 h 4532312"/>
                <a:gd name="connsiteX3" fmla="*/ 1745382 w 9105253"/>
                <a:gd name="connsiteY3" fmla="*/ 1977124 h 4532312"/>
                <a:gd name="connsiteX4" fmla="*/ 1948879 w 9105253"/>
                <a:gd name="connsiteY4" fmla="*/ 1932686 h 4532312"/>
                <a:gd name="connsiteX5" fmla="*/ 3469585 w 9105253"/>
                <a:gd name="connsiteY5" fmla="*/ 1941078 h 4532312"/>
                <a:gd name="connsiteX6" fmla="*/ 5917510 w 9105253"/>
                <a:gd name="connsiteY6" fmla="*/ 1750578 h 4532312"/>
                <a:gd name="connsiteX7" fmla="*/ 7660585 w 9105253"/>
                <a:gd name="connsiteY7" fmla="*/ 1207653 h 4532312"/>
                <a:gd name="connsiteX8" fmla="*/ 8470210 w 9105253"/>
                <a:gd name="connsiteY8" fmla="*/ 293253 h 4532312"/>
                <a:gd name="connsiteX9" fmla="*/ 8994085 w 9105253"/>
                <a:gd name="connsiteY9" fmla="*/ 17028 h 4532312"/>
                <a:gd name="connsiteX10" fmla="*/ 9079810 w 9105253"/>
                <a:gd name="connsiteY10" fmla="*/ 702828 h 4532312"/>
                <a:gd name="connsiteX11" fmla="*/ 9079810 w 9105253"/>
                <a:gd name="connsiteY11" fmla="*/ 2798328 h 4532312"/>
                <a:gd name="connsiteX12" fmla="*/ 9079810 w 9105253"/>
                <a:gd name="connsiteY12" fmla="*/ 3484128 h 4532312"/>
                <a:gd name="connsiteX13" fmla="*/ 9016071 w 9105253"/>
                <a:gd name="connsiteY13" fmla="*/ 4400199 h 4532312"/>
                <a:gd name="connsiteX14" fmla="*/ 8116289 w 9105253"/>
                <a:gd name="connsiteY14" fmla="*/ 4506470 h 4532312"/>
                <a:gd name="connsiteX15" fmla="*/ 6817175 w 9105253"/>
                <a:gd name="connsiteY15" fmla="*/ 4321783 h 4532312"/>
                <a:gd name="connsiteX16" fmla="*/ 7251010 w 9105253"/>
                <a:gd name="connsiteY16" fmla="*/ 2541153 h 4532312"/>
                <a:gd name="connsiteX17" fmla="*/ 7260535 w 9105253"/>
                <a:gd name="connsiteY17" fmla="*/ 2312553 h 4532312"/>
                <a:gd name="connsiteX18" fmla="*/ 6841435 w 9105253"/>
                <a:gd name="connsiteY18" fmla="*/ 2198253 h 4532312"/>
                <a:gd name="connsiteX19" fmla="*/ 6421319 w 9105253"/>
                <a:gd name="connsiteY19" fmla="*/ 2222708 h 4532312"/>
                <a:gd name="connsiteX20" fmla="*/ 5941812 w 9105253"/>
                <a:gd name="connsiteY20" fmla="*/ 2288765 h 4532312"/>
                <a:gd name="connsiteX21" fmla="*/ 5255401 w 9105253"/>
                <a:gd name="connsiteY21" fmla="*/ 2451244 h 4532312"/>
                <a:gd name="connsiteX22" fmla="*/ 4155385 w 9105253"/>
                <a:gd name="connsiteY22" fmla="*/ 2817378 h 4532312"/>
                <a:gd name="connsiteX23" fmla="*/ 2894314 w 9105253"/>
                <a:gd name="connsiteY23" fmla="*/ 3469394 h 4532312"/>
                <a:gd name="connsiteX24" fmla="*/ 323356 w 9105253"/>
                <a:gd name="connsiteY24" fmla="*/ 4285842 h 4532312"/>
                <a:gd name="connsiteX25" fmla="*/ 30194 w 9105253"/>
                <a:gd name="connsiteY25" fmla="*/ 4337183 h 4532312"/>
                <a:gd name="connsiteX26" fmla="*/ 26364 w 9105253"/>
                <a:gd name="connsiteY26" fmla="*/ 4146710 h 4532312"/>
                <a:gd name="connsiteX27" fmla="*/ 527843 w 9105253"/>
                <a:gd name="connsiteY27" fmla="*/ 4017395 h 4532312"/>
                <a:gd name="connsiteX28" fmla="*/ 2382100 w 9105253"/>
                <a:gd name="connsiteY28" fmla="*/ 3458698 h 4532312"/>
                <a:gd name="connsiteX29" fmla="*/ 1246439 w 9105253"/>
                <a:gd name="connsiteY29" fmla="*/ 3083274 h 4532312"/>
                <a:gd name="connsiteX30" fmla="*/ 2785225 w 9105253"/>
                <a:gd name="connsiteY30" fmla="*/ 3283986 h 4532312"/>
                <a:gd name="connsiteX31" fmla="*/ 3669610 w 9105253"/>
                <a:gd name="connsiteY31" fmla="*/ 2865003 h 4532312"/>
                <a:gd name="connsiteX32" fmla="*/ 4688297 w 9105253"/>
                <a:gd name="connsiteY32" fmla="*/ 2312495 h 4532312"/>
                <a:gd name="connsiteX33" fmla="*/ 2659960 w 9105253"/>
                <a:gd name="connsiteY33" fmla="*/ 2341128 h 4532312"/>
                <a:gd name="connsiteX34" fmla="*/ 907360 w 9105253"/>
                <a:gd name="connsiteY34" fmla="*/ 2226828 h 4532312"/>
                <a:gd name="connsiteX35" fmla="*/ 35823 w 9105253"/>
                <a:gd name="connsiteY35" fmla="*/ 2698315 h 4532312"/>
                <a:gd name="connsiteX36" fmla="*/ 31060 w 9105253"/>
                <a:gd name="connsiteY36" fmla="*/ 2464953 h 4532312"/>
                <a:gd name="connsiteX37" fmla="*/ 602560 w 9105253"/>
                <a:gd name="connsiteY37" fmla="*/ 2064903 h 4532312"/>
                <a:gd name="connsiteX38" fmla="*/ 7248 w 9105253"/>
                <a:gd name="connsiteY38" fmla="*/ 1879166 h 4532312"/>
                <a:gd name="connsiteX39" fmla="*/ 35822 w 9105253"/>
                <a:gd name="connsiteY39" fmla="*/ 1662471 h 4532312"/>
                <a:gd name="connsiteX40" fmla="*/ 288235 w 9105253"/>
                <a:gd name="connsiteY40" fmla="*/ 1741053 h 4532312"/>
                <a:gd name="connsiteX0" fmla="*/ 288235 w 9111454"/>
                <a:gd name="connsiteY0" fmla="*/ 1741053 h 4726936"/>
                <a:gd name="connsiteX1" fmla="*/ 1078670 w 9111454"/>
                <a:gd name="connsiteY1" fmla="*/ 1885096 h 4726936"/>
                <a:gd name="connsiteX2" fmla="*/ 1248632 w 9111454"/>
                <a:gd name="connsiteY2" fmla="*/ 1956481 h 4726936"/>
                <a:gd name="connsiteX3" fmla="*/ 1745382 w 9111454"/>
                <a:gd name="connsiteY3" fmla="*/ 1977124 h 4726936"/>
                <a:gd name="connsiteX4" fmla="*/ 1948879 w 9111454"/>
                <a:gd name="connsiteY4" fmla="*/ 1932686 h 4726936"/>
                <a:gd name="connsiteX5" fmla="*/ 3469585 w 9111454"/>
                <a:gd name="connsiteY5" fmla="*/ 1941078 h 4726936"/>
                <a:gd name="connsiteX6" fmla="*/ 5917510 w 9111454"/>
                <a:gd name="connsiteY6" fmla="*/ 1750578 h 4726936"/>
                <a:gd name="connsiteX7" fmla="*/ 7660585 w 9111454"/>
                <a:gd name="connsiteY7" fmla="*/ 1207653 h 4726936"/>
                <a:gd name="connsiteX8" fmla="*/ 8470210 w 9111454"/>
                <a:gd name="connsiteY8" fmla="*/ 293253 h 4726936"/>
                <a:gd name="connsiteX9" fmla="*/ 8994085 w 9111454"/>
                <a:gd name="connsiteY9" fmla="*/ 17028 h 4726936"/>
                <a:gd name="connsiteX10" fmla="*/ 9079810 w 9111454"/>
                <a:gd name="connsiteY10" fmla="*/ 702828 h 4726936"/>
                <a:gd name="connsiteX11" fmla="*/ 9079810 w 9111454"/>
                <a:gd name="connsiteY11" fmla="*/ 2798328 h 4726936"/>
                <a:gd name="connsiteX12" fmla="*/ 9079810 w 9111454"/>
                <a:gd name="connsiteY12" fmla="*/ 3484128 h 4726936"/>
                <a:gd name="connsiteX13" fmla="*/ 9025456 w 9111454"/>
                <a:gd name="connsiteY13" fmla="*/ 4672382 h 4726936"/>
                <a:gd name="connsiteX14" fmla="*/ 8116289 w 9111454"/>
                <a:gd name="connsiteY14" fmla="*/ 4506470 h 4726936"/>
                <a:gd name="connsiteX15" fmla="*/ 6817175 w 9111454"/>
                <a:gd name="connsiteY15" fmla="*/ 4321783 h 4726936"/>
                <a:gd name="connsiteX16" fmla="*/ 7251010 w 9111454"/>
                <a:gd name="connsiteY16" fmla="*/ 2541153 h 4726936"/>
                <a:gd name="connsiteX17" fmla="*/ 7260535 w 9111454"/>
                <a:gd name="connsiteY17" fmla="*/ 2312553 h 4726936"/>
                <a:gd name="connsiteX18" fmla="*/ 6841435 w 9111454"/>
                <a:gd name="connsiteY18" fmla="*/ 2198253 h 4726936"/>
                <a:gd name="connsiteX19" fmla="*/ 6421319 w 9111454"/>
                <a:gd name="connsiteY19" fmla="*/ 2222708 h 4726936"/>
                <a:gd name="connsiteX20" fmla="*/ 5941812 w 9111454"/>
                <a:gd name="connsiteY20" fmla="*/ 2288765 h 4726936"/>
                <a:gd name="connsiteX21" fmla="*/ 5255401 w 9111454"/>
                <a:gd name="connsiteY21" fmla="*/ 2451244 h 4726936"/>
                <a:gd name="connsiteX22" fmla="*/ 4155385 w 9111454"/>
                <a:gd name="connsiteY22" fmla="*/ 2817378 h 4726936"/>
                <a:gd name="connsiteX23" fmla="*/ 2894314 w 9111454"/>
                <a:gd name="connsiteY23" fmla="*/ 3469394 h 4726936"/>
                <a:gd name="connsiteX24" fmla="*/ 323356 w 9111454"/>
                <a:gd name="connsiteY24" fmla="*/ 4285842 h 4726936"/>
                <a:gd name="connsiteX25" fmla="*/ 30194 w 9111454"/>
                <a:gd name="connsiteY25" fmla="*/ 4337183 h 4726936"/>
                <a:gd name="connsiteX26" fmla="*/ 26364 w 9111454"/>
                <a:gd name="connsiteY26" fmla="*/ 4146710 h 4726936"/>
                <a:gd name="connsiteX27" fmla="*/ 527843 w 9111454"/>
                <a:gd name="connsiteY27" fmla="*/ 4017395 h 4726936"/>
                <a:gd name="connsiteX28" fmla="*/ 2382100 w 9111454"/>
                <a:gd name="connsiteY28" fmla="*/ 3458698 h 4726936"/>
                <a:gd name="connsiteX29" fmla="*/ 1246439 w 9111454"/>
                <a:gd name="connsiteY29" fmla="*/ 3083274 h 4726936"/>
                <a:gd name="connsiteX30" fmla="*/ 2785225 w 9111454"/>
                <a:gd name="connsiteY30" fmla="*/ 3283986 h 4726936"/>
                <a:gd name="connsiteX31" fmla="*/ 3669610 w 9111454"/>
                <a:gd name="connsiteY31" fmla="*/ 2865003 h 4726936"/>
                <a:gd name="connsiteX32" fmla="*/ 4688297 w 9111454"/>
                <a:gd name="connsiteY32" fmla="*/ 2312495 h 4726936"/>
                <a:gd name="connsiteX33" fmla="*/ 2659960 w 9111454"/>
                <a:gd name="connsiteY33" fmla="*/ 2341128 h 4726936"/>
                <a:gd name="connsiteX34" fmla="*/ 907360 w 9111454"/>
                <a:gd name="connsiteY34" fmla="*/ 2226828 h 4726936"/>
                <a:gd name="connsiteX35" fmla="*/ 35823 w 9111454"/>
                <a:gd name="connsiteY35" fmla="*/ 2698315 h 4726936"/>
                <a:gd name="connsiteX36" fmla="*/ 31060 w 9111454"/>
                <a:gd name="connsiteY36" fmla="*/ 2464953 h 4726936"/>
                <a:gd name="connsiteX37" fmla="*/ 602560 w 9111454"/>
                <a:gd name="connsiteY37" fmla="*/ 2064903 h 4726936"/>
                <a:gd name="connsiteX38" fmla="*/ 7248 w 9111454"/>
                <a:gd name="connsiteY38" fmla="*/ 1879166 h 4726936"/>
                <a:gd name="connsiteX39" fmla="*/ 35822 w 9111454"/>
                <a:gd name="connsiteY39" fmla="*/ 1662471 h 4726936"/>
                <a:gd name="connsiteX40" fmla="*/ 288235 w 9111454"/>
                <a:gd name="connsiteY40" fmla="*/ 1741053 h 4726936"/>
                <a:gd name="connsiteX0" fmla="*/ 288235 w 9119478"/>
                <a:gd name="connsiteY0" fmla="*/ 1741053 h 4797448"/>
                <a:gd name="connsiteX1" fmla="*/ 1078670 w 9119478"/>
                <a:gd name="connsiteY1" fmla="*/ 1885096 h 4797448"/>
                <a:gd name="connsiteX2" fmla="*/ 1248632 w 9119478"/>
                <a:gd name="connsiteY2" fmla="*/ 1956481 h 4797448"/>
                <a:gd name="connsiteX3" fmla="*/ 1745382 w 9119478"/>
                <a:gd name="connsiteY3" fmla="*/ 1977124 h 4797448"/>
                <a:gd name="connsiteX4" fmla="*/ 1948879 w 9119478"/>
                <a:gd name="connsiteY4" fmla="*/ 1932686 h 4797448"/>
                <a:gd name="connsiteX5" fmla="*/ 3469585 w 9119478"/>
                <a:gd name="connsiteY5" fmla="*/ 1941078 h 4797448"/>
                <a:gd name="connsiteX6" fmla="*/ 5917510 w 9119478"/>
                <a:gd name="connsiteY6" fmla="*/ 1750578 h 4797448"/>
                <a:gd name="connsiteX7" fmla="*/ 7660585 w 9119478"/>
                <a:gd name="connsiteY7" fmla="*/ 1207653 h 4797448"/>
                <a:gd name="connsiteX8" fmla="*/ 8470210 w 9119478"/>
                <a:gd name="connsiteY8" fmla="*/ 293253 h 4797448"/>
                <a:gd name="connsiteX9" fmla="*/ 8994085 w 9119478"/>
                <a:gd name="connsiteY9" fmla="*/ 17028 h 4797448"/>
                <a:gd name="connsiteX10" fmla="*/ 9079810 w 9119478"/>
                <a:gd name="connsiteY10" fmla="*/ 702828 h 4797448"/>
                <a:gd name="connsiteX11" fmla="*/ 9079810 w 9119478"/>
                <a:gd name="connsiteY11" fmla="*/ 2798328 h 4797448"/>
                <a:gd name="connsiteX12" fmla="*/ 9079810 w 9119478"/>
                <a:gd name="connsiteY12" fmla="*/ 3484128 h 4797448"/>
                <a:gd name="connsiteX13" fmla="*/ 9025456 w 9119478"/>
                <a:gd name="connsiteY13" fmla="*/ 4672382 h 4797448"/>
                <a:gd name="connsiteX14" fmla="*/ 8003662 w 9119478"/>
                <a:gd name="connsiteY14" fmla="*/ 4722339 h 4797448"/>
                <a:gd name="connsiteX15" fmla="*/ 6817175 w 9119478"/>
                <a:gd name="connsiteY15" fmla="*/ 4321783 h 4797448"/>
                <a:gd name="connsiteX16" fmla="*/ 7251010 w 9119478"/>
                <a:gd name="connsiteY16" fmla="*/ 2541153 h 4797448"/>
                <a:gd name="connsiteX17" fmla="*/ 7260535 w 9119478"/>
                <a:gd name="connsiteY17" fmla="*/ 2312553 h 4797448"/>
                <a:gd name="connsiteX18" fmla="*/ 6841435 w 9119478"/>
                <a:gd name="connsiteY18" fmla="*/ 2198253 h 4797448"/>
                <a:gd name="connsiteX19" fmla="*/ 6421319 w 9119478"/>
                <a:gd name="connsiteY19" fmla="*/ 2222708 h 4797448"/>
                <a:gd name="connsiteX20" fmla="*/ 5941812 w 9119478"/>
                <a:gd name="connsiteY20" fmla="*/ 2288765 h 4797448"/>
                <a:gd name="connsiteX21" fmla="*/ 5255401 w 9119478"/>
                <a:gd name="connsiteY21" fmla="*/ 2451244 h 4797448"/>
                <a:gd name="connsiteX22" fmla="*/ 4155385 w 9119478"/>
                <a:gd name="connsiteY22" fmla="*/ 2817378 h 4797448"/>
                <a:gd name="connsiteX23" fmla="*/ 2894314 w 9119478"/>
                <a:gd name="connsiteY23" fmla="*/ 3469394 h 4797448"/>
                <a:gd name="connsiteX24" fmla="*/ 323356 w 9119478"/>
                <a:gd name="connsiteY24" fmla="*/ 4285842 h 4797448"/>
                <a:gd name="connsiteX25" fmla="*/ 30194 w 9119478"/>
                <a:gd name="connsiteY25" fmla="*/ 4337183 h 4797448"/>
                <a:gd name="connsiteX26" fmla="*/ 26364 w 9119478"/>
                <a:gd name="connsiteY26" fmla="*/ 4146710 h 4797448"/>
                <a:gd name="connsiteX27" fmla="*/ 527843 w 9119478"/>
                <a:gd name="connsiteY27" fmla="*/ 4017395 h 4797448"/>
                <a:gd name="connsiteX28" fmla="*/ 2382100 w 9119478"/>
                <a:gd name="connsiteY28" fmla="*/ 3458698 h 4797448"/>
                <a:gd name="connsiteX29" fmla="*/ 1246439 w 9119478"/>
                <a:gd name="connsiteY29" fmla="*/ 3083274 h 4797448"/>
                <a:gd name="connsiteX30" fmla="*/ 2785225 w 9119478"/>
                <a:gd name="connsiteY30" fmla="*/ 3283986 h 4797448"/>
                <a:gd name="connsiteX31" fmla="*/ 3669610 w 9119478"/>
                <a:gd name="connsiteY31" fmla="*/ 2865003 h 4797448"/>
                <a:gd name="connsiteX32" fmla="*/ 4688297 w 9119478"/>
                <a:gd name="connsiteY32" fmla="*/ 2312495 h 4797448"/>
                <a:gd name="connsiteX33" fmla="*/ 2659960 w 9119478"/>
                <a:gd name="connsiteY33" fmla="*/ 2341128 h 4797448"/>
                <a:gd name="connsiteX34" fmla="*/ 907360 w 9119478"/>
                <a:gd name="connsiteY34" fmla="*/ 2226828 h 4797448"/>
                <a:gd name="connsiteX35" fmla="*/ 35823 w 9119478"/>
                <a:gd name="connsiteY35" fmla="*/ 2698315 h 4797448"/>
                <a:gd name="connsiteX36" fmla="*/ 31060 w 9119478"/>
                <a:gd name="connsiteY36" fmla="*/ 2464953 h 4797448"/>
                <a:gd name="connsiteX37" fmla="*/ 602560 w 9119478"/>
                <a:gd name="connsiteY37" fmla="*/ 2064903 h 4797448"/>
                <a:gd name="connsiteX38" fmla="*/ 7248 w 9119478"/>
                <a:gd name="connsiteY38" fmla="*/ 1879166 h 4797448"/>
                <a:gd name="connsiteX39" fmla="*/ 35822 w 9119478"/>
                <a:gd name="connsiteY39" fmla="*/ 1662471 h 4797448"/>
                <a:gd name="connsiteX40" fmla="*/ 288235 w 9119478"/>
                <a:gd name="connsiteY40" fmla="*/ 1741053 h 4797448"/>
                <a:gd name="connsiteX0" fmla="*/ 288235 w 9119478"/>
                <a:gd name="connsiteY0" fmla="*/ 1741053 h 4790205"/>
                <a:gd name="connsiteX1" fmla="*/ 1078670 w 9119478"/>
                <a:gd name="connsiteY1" fmla="*/ 1885096 h 4790205"/>
                <a:gd name="connsiteX2" fmla="*/ 1248632 w 9119478"/>
                <a:gd name="connsiteY2" fmla="*/ 1956481 h 4790205"/>
                <a:gd name="connsiteX3" fmla="*/ 1745382 w 9119478"/>
                <a:gd name="connsiteY3" fmla="*/ 1977124 h 4790205"/>
                <a:gd name="connsiteX4" fmla="*/ 1948879 w 9119478"/>
                <a:gd name="connsiteY4" fmla="*/ 1932686 h 4790205"/>
                <a:gd name="connsiteX5" fmla="*/ 3469585 w 9119478"/>
                <a:gd name="connsiteY5" fmla="*/ 1941078 h 4790205"/>
                <a:gd name="connsiteX6" fmla="*/ 5917510 w 9119478"/>
                <a:gd name="connsiteY6" fmla="*/ 1750578 h 4790205"/>
                <a:gd name="connsiteX7" fmla="*/ 7660585 w 9119478"/>
                <a:gd name="connsiteY7" fmla="*/ 1207653 h 4790205"/>
                <a:gd name="connsiteX8" fmla="*/ 8470210 w 9119478"/>
                <a:gd name="connsiteY8" fmla="*/ 293253 h 4790205"/>
                <a:gd name="connsiteX9" fmla="*/ 8994085 w 9119478"/>
                <a:gd name="connsiteY9" fmla="*/ 17028 h 4790205"/>
                <a:gd name="connsiteX10" fmla="*/ 9079810 w 9119478"/>
                <a:gd name="connsiteY10" fmla="*/ 702828 h 4790205"/>
                <a:gd name="connsiteX11" fmla="*/ 9079810 w 9119478"/>
                <a:gd name="connsiteY11" fmla="*/ 2798328 h 4790205"/>
                <a:gd name="connsiteX12" fmla="*/ 9079810 w 9119478"/>
                <a:gd name="connsiteY12" fmla="*/ 3484128 h 4790205"/>
                <a:gd name="connsiteX13" fmla="*/ 9025456 w 9119478"/>
                <a:gd name="connsiteY13" fmla="*/ 4672382 h 4790205"/>
                <a:gd name="connsiteX14" fmla="*/ 8003662 w 9119478"/>
                <a:gd name="connsiteY14" fmla="*/ 4722339 h 4790205"/>
                <a:gd name="connsiteX15" fmla="*/ 6751476 w 9119478"/>
                <a:gd name="connsiteY15" fmla="*/ 4453182 h 4790205"/>
                <a:gd name="connsiteX16" fmla="*/ 7251010 w 9119478"/>
                <a:gd name="connsiteY16" fmla="*/ 2541153 h 4790205"/>
                <a:gd name="connsiteX17" fmla="*/ 7260535 w 9119478"/>
                <a:gd name="connsiteY17" fmla="*/ 2312553 h 4790205"/>
                <a:gd name="connsiteX18" fmla="*/ 6841435 w 9119478"/>
                <a:gd name="connsiteY18" fmla="*/ 2198253 h 4790205"/>
                <a:gd name="connsiteX19" fmla="*/ 6421319 w 9119478"/>
                <a:gd name="connsiteY19" fmla="*/ 2222708 h 4790205"/>
                <a:gd name="connsiteX20" fmla="*/ 5941812 w 9119478"/>
                <a:gd name="connsiteY20" fmla="*/ 2288765 h 4790205"/>
                <a:gd name="connsiteX21" fmla="*/ 5255401 w 9119478"/>
                <a:gd name="connsiteY21" fmla="*/ 2451244 h 4790205"/>
                <a:gd name="connsiteX22" fmla="*/ 4155385 w 9119478"/>
                <a:gd name="connsiteY22" fmla="*/ 2817378 h 4790205"/>
                <a:gd name="connsiteX23" fmla="*/ 2894314 w 9119478"/>
                <a:gd name="connsiteY23" fmla="*/ 3469394 h 4790205"/>
                <a:gd name="connsiteX24" fmla="*/ 323356 w 9119478"/>
                <a:gd name="connsiteY24" fmla="*/ 4285842 h 4790205"/>
                <a:gd name="connsiteX25" fmla="*/ 30194 w 9119478"/>
                <a:gd name="connsiteY25" fmla="*/ 4337183 h 4790205"/>
                <a:gd name="connsiteX26" fmla="*/ 26364 w 9119478"/>
                <a:gd name="connsiteY26" fmla="*/ 4146710 h 4790205"/>
                <a:gd name="connsiteX27" fmla="*/ 527843 w 9119478"/>
                <a:gd name="connsiteY27" fmla="*/ 4017395 h 4790205"/>
                <a:gd name="connsiteX28" fmla="*/ 2382100 w 9119478"/>
                <a:gd name="connsiteY28" fmla="*/ 3458698 h 4790205"/>
                <a:gd name="connsiteX29" fmla="*/ 1246439 w 9119478"/>
                <a:gd name="connsiteY29" fmla="*/ 3083274 h 4790205"/>
                <a:gd name="connsiteX30" fmla="*/ 2785225 w 9119478"/>
                <a:gd name="connsiteY30" fmla="*/ 3283986 h 4790205"/>
                <a:gd name="connsiteX31" fmla="*/ 3669610 w 9119478"/>
                <a:gd name="connsiteY31" fmla="*/ 2865003 h 4790205"/>
                <a:gd name="connsiteX32" fmla="*/ 4688297 w 9119478"/>
                <a:gd name="connsiteY32" fmla="*/ 2312495 h 4790205"/>
                <a:gd name="connsiteX33" fmla="*/ 2659960 w 9119478"/>
                <a:gd name="connsiteY33" fmla="*/ 2341128 h 4790205"/>
                <a:gd name="connsiteX34" fmla="*/ 907360 w 9119478"/>
                <a:gd name="connsiteY34" fmla="*/ 2226828 h 4790205"/>
                <a:gd name="connsiteX35" fmla="*/ 35823 w 9119478"/>
                <a:gd name="connsiteY35" fmla="*/ 2698315 h 4790205"/>
                <a:gd name="connsiteX36" fmla="*/ 31060 w 9119478"/>
                <a:gd name="connsiteY36" fmla="*/ 2464953 h 4790205"/>
                <a:gd name="connsiteX37" fmla="*/ 602560 w 9119478"/>
                <a:gd name="connsiteY37" fmla="*/ 2064903 h 4790205"/>
                <a:gd name="connsiteX38" fmla="*/ 7248 w 9119478"/>
                <a:gd name="connsiteY38" fmla="*/ 1879166 h 4790205"/>
                <a:gd name="connsiteX39" fmla="*/ 35822 w 9119478"/>
                <a:gd name="connsiteY39" fmla="*/ 1662471 h 4790205"/>
                <a:gd name="connsiteX40" fmla="*/ 288235 w 9119478"/>
                <a:gd name="connsiteY40" fmla="*/ 1741053 h 4790205"/>
                <a:gd name="connsiteX0" fmla="*/ 288235 w 9119478"/>
                <a:gd name="connsiteY0" fmla="*/ 1741053 h 4790205"/>
                <a:gd name="connsiteX1" fmla="*/ 1078670 w 9119478"/>
                <a:gd name="connsiteY1" fmla="*/ 1885096 h 4790205"/>
                <a:gd name="connsiteX2" fmla="*/ 1248632 w 9119478"/>
                <a:gd name="connsiteY2" fmla="*/ 1956481 h 4790205"/>
                <a:gd name="connsiteX3" fmla="*/ 1745382 w 9119478"/>
                <a:gd name="connsiteY3" fmla="*/ 1977124 h 4790205"/>
                <a:gd name="connsiteX4" fmla="*/ 1948879 w 9119478"/>
                <a:gd name="connsiteY4" fmla="*/ 1932686 h 4790205"/>
                <a:gd name="connsiteX5" fmla="*/ 3469585 w 9119478"/>
                <a:gd name="connsiteY5" fmla="*/ 1941078 h 4790205"/>
                <a:gd name="connsiteX6" fmla="*/ 5917510 w 9119478"/>
                <a:gd name="connsiteY6" fmla="*/ 1750578 h 4790205"/>
                <a:gd name="connsiteX7" fmla="*/ 7660585 w 9119478"/>
                <a:gd name="connsiteY7" fmla="*/ 1207653 h 4790205"/>
                <a:gd name="connsiteX8" fmla="*/ 8470210 w 9119478"/>
                <a:gd name="connsiteY8" fmla="*/ 293253 h 4790205"/>
                <a:gd name="connsiteX9" fmla="*/ 8994085 w 9119478"/>
                <a:gd name="connsiteY9" fmla="*/ 17028 h 4790205"/>
                <a:gd name="connsiteX10" fmla="*/ 9079810 w 9119478"/>
                <a:gd name="connsiteY10" fmla="*/ 702828 h 4790205"/>
                <a:gd name="connsiteX11" fmla="*/ 9079810 w 9119478"/>
                <a:gd name="connsiteY11" fmla="*/ 2798328 h 4790205"/>
                <a:gd name="connsiteX12" fmla="*/ 9079810 w 9119478"/>
                <a:gd name="connsiteY12" fmla="*/ 3484128 h 4790205"/>
                <a:gd name="connsiteX13" fmla="*/ 9025456 w 9119478"/>
                <a:gd name="connsiteY13" fmla="*/ 4672382 h 4790205"/>
                <a:gd name="connsiteX14" fmla="*/ 8003662 w 9119478"/>
                <a:gd name="connsiteY14" fmla="*/ 4722339 h 4790205"/>
                <a:gd name="connsiteX15" fmla="*/ 6751476 w 9119478"/>
                <a:gd name="connsiteY15" fmla="*/ 4453182 h 4790205"/>
                <a:gd name="connsiteX16" fmla="*/ 7251010 w 9119478"/>
                <a:gd name="connsiteY16" fmla="*/ 2541153 h 4790205"/>
                <a:gd name="connsiteX17" fmla="*/ 7260535 w 9119478"/>
                <a:gd name="connsiteY17" fmla="*/ 2312553 h 4790205"/>
                <a:gd name="connsiteX18" fmla="*/ 6841435 w 9119478"/>
                <a:gd name="connsiteY18" fmla="*/ 2198253 h 4790205"/>
                <a:gd name="connsiteX19" fmla="*/ 6421319 w 9119478"/>
                <a:gd name="connsiteY19" fmla="*/ 2222708 h 4790205"/>
                <a:gd name="connsiteX20" fmla="*/ 5941812 w 9119478"/>
                <a:gd name="connsiteY20" fmla="*/ 2288765 h 4790205"/>
                <a:gd name="connsiteX21" fmla="*/ 5255401 w 9119478"/>
                <a:gd name="connsiteY21" fmla="*/ 2451244 h 4790205"/>
                <a:gd name="connsiteX22" fmla="*/ 4155385 w 9119478"/>
                <a:gd name="connsiteY22" fmla="*/ 2817378 h 4790205"/>
                <a:gd name="connsiteX23" fmla="*/ 2894314 w 9119478"/>
                <a:gd name="connsiteY23" fmla="*/ 3469394 h 4790205"/>
                <a:gd name="connsiteX24" fmla="*/ 2150730 w 9119478"/>
                <a:gd name="connsiteY24" fmla="*/ 3703277 h 4790205"/>
                <a:gd name="connsiteX25" fmla="*/ 323356 w 9119478"/>
                <a:gd name="connsiteY25" fmla="*/ 4285842 h 4790205"/>
                <a:gd name="connsiteX26" fmla="*/ 30194 w 9119478"/>
                <a:gd name="connsiteY26" fmla="*/ 4337183 h 4790205"/>
                <a:gd name="connsiteX27" fmla="*/ 26364 w 9119478"/>
                <a:gd name="connsiteY27" fmla="*/ 4146710 h 4790205"/>
                <a:gd name="connsiteX28" fmla="*/ 527843 w 9119478"/>
                <a:gd name="connsiteY28" fmla="*/ 4017395 h 4790205"/>
                <a:gd name="connsiteX29" fmla="*/ 2382100 w 9119478"/>
                <a:gd name="connsiteY29" fmla="*/ 3458698 h 4790205"/>
                <a:gd name="connsiteX30" fmla="*/ 1246439 w 9119478"/>
                <a:gd name="connsiteY30" fmla="*/ 3083274 h 4790205"/>
                <a:gd name="connsiteX31" fmla="*/ 2785225 w 9119478"/>
                <a:gd name="connsiteY31" fmla="*/ 3283986 h 4790205"/>
                <a:gd name="connsiteX32" fmla="*/ 3669610 w 9119478"/>
                <a:gd name="connsiteY32" fmla="*/ 2865003 h 4790205"/>
                <a:gd name="connsiteX33" fmla="*/ 4688297 w 9119478"/>
                <a:gd name="connsiteY33" fmla="*/ 2312495 h 4790205"/>
                <a:gd name="connsiteX34" fmla="*/ 2659960 w 9119478"/>
                <a:gd name="connsiteY34" fmla="*/ 2341128 h 4790205"/>
                <a:gd name="connsiteX35" fmla="*/ 907360 w 9119478"/>
                <a:gd name="connsiteY35" fmla="*/ 2226828 h 4790205"/>
                <a:gd name="connsiteX36" fmla="*/ 35823 w 9119478"/>
                <a:gd name="connsiteY36" fmla="*/ 2698315 h 4790205"/>
                <a:gd name="connsiteX37" fmla="*/ 31060 w 9119478"/>
                <a:gd name="connsiteY37" fmla="*/ 2464953 h 4790205"/>
                <a:gd name="connsiteX38" fmla="*/ 602560 w 9119478"/>
                <a:gd name="connsiteY38" fmla="*/ 2064903 h 4790205"/>
                <a:gd name="connsiteX39" fmla="*/ 7248 w 9119478"/>
                <a:gd name="connsiteY39" fmla="*/ 1879166 h 4790205"/>
                <a:gd name="connsiteX40" fmla="*/ 35822 w 9119478"/>
                <a:gd name="connsiteY40" fmla="*/ 1662471 h 4790205"/>
                <a:gd name="connsiteX41" fmla="*/ 288235 w 9119478"/>
                <a:gd name="connsiteY41" fmla="*/ 1741053 h 4790205"/>
                <a:gd name="connsiteX0" fmla="*/ 288235 w 9119478"/>
                <a:gd name="connsiteY0" fmla="*/ 1741053 h 4790205"/>
                <a:gd name="connsiteX1" fmla="*/ 1078670 w 9119478"/>
                <a:gd name="connsiteY1" fmla="*/ 1885096 h 4790205"/>
                <a:gd name="connsiteX2" fmla="*/ 1248632 w 9119478"/>
                <a:gd name="connsiteY2" fmla="*/ 1956481 h 4790205"/>
                <a:gd name="connsiteX3" fmla="*/ 1745382 w 9119478"/>
                <a:gd name="connsiteY3" fmla="*/ 1977124 h 4790205"/>
                <a:gd name="connsiteX4" fmla="*/ 1948879 w 9119478"/>
                <a:gd name="connsiteY4" fmla="*/ 1932686 h 4790205"/>
                <a:gd name="connsiteX5" fmla="*/ 3469585 w 9119478"/>
                <a:gd name="connsiteY5" fmla="*/ 1941078 h 4790205"/>
                <a:gd name="connsiteX6" fmla="*/ 5917510 w 9119478"/>
                <a:gd name="connsiteY6" fmla="*/ 1750578 h 4790205"/>
                <a:gd name="connsiteX7" fmla="*/ 7660585 w 9119478"/>
                <a:gd name="connsiteY7" fmla="*/ 1207653 h 4790205"/>
                <a:gd name="connsiteX8" fmla="*/ 8470210 w 9119478"/>
                <a:gd name="connsiteY8" fmla="*/ 293253 h 4790205"/>
                <a:gd name="connsiteX9" fmla="*/ 8994085 w 9119478"/>
                <a:gd name="connsiteY9" fmla="*/ 17028 h 4790205"/>
                <a:gd name="connsiteX10" fmla="*/ 9079810 w 9119478"/>
                <a:gd name="connsiteY10" fmla="*/ 702828 h 4790205"/>
                <a:gd name="connsiteX11" fmla="*/ 9079810 w 9119478"/>
                <a:gd name="connsiteY11" fmla="*/ 2798328 h 4790205"/>
                <a:gd name="connsiteX12" fmla="*/ 9079810 w 9119478"/>
                <a:gd name="connsiteY12" fmla="*/ 3484128 h 4790205"/>
                <a:gd name="connsiteX13" fmla="*/ 9025456 w 9119478"/>
                <a:gd name="connsiteY13" fmla="*/ 4672382 h 4790205"/>
                <a:gd name="connsiteX14" fmla="*/ 8003662 w 9119478"/>
                <a:gd name="connsiteY14" fmla="*/ 4722339 h 4790205"/>
                <a:gd name="connsiteX15" fmla="*/ 6751476 w 9119478"/>
                <a:gd name="connsiteY15" fmla="*/ 4453182 h 4790205"/>
                <a:gd name="connsiteX16" fmla="*/ 7251010 w 9119478"/>
                <a:gd name="connsiteY16" fmla="*/ 2541153 h 4790205"/>
                <a:gd name="connsiteX17" fmla="*/ 7260535 w 9119478"/>
                <a:gd name="connsiteY17" fmla="*/ 2312553 h 4790205"/>
                <a:gd name="connsiteX18" fmla="*/ 6841435 w 9119478"/>
                <a:gd name="connsiteY18" fmla="*/ 2198253 h 4790205"/>
                <a:gd name="connsiteX19" fmla="*/ 6421319 w 9119478"/>
                <a:gd name="connsiteY19" fmla="*/ 2222708 h 4790205"/>
                <a:gd name="connsiteX20" fmla="*/ 5941812 w 9119478"/>
                <a:gd name="connsiteY20" fmla="*/ 2288765 h 4790205"/>
                <a:gd name="connsiteX21" fmla="*/ 5255401 w 9119478"/>
                <a:gd name="connsiteY21" fmla="*/ 2451244 h 4790205"/>
                <a:gd name="connsiteX22" fmla="*/ 4155385 w 9119478"/>
                <a:gd name="connsiteY22" fmla="*/ 2817378 h 4790205"/>
                <a:gd name="connsiteX23" fmla="*/ 2894314 w 9119478"/>
                <a:gd name="connsiteY23" fmla="*/ 3469394 h 4790205"/>
                <a:gd name="connsiteX24" fmla="*/ 2150730 w 9119478"/>
                <a:gd name="connsiteY24" fmla="*/ 3703277 h 4790205"/>
                <a:gd name="connsiteX25" fmla="*/ 1794288 w 9119478"/>
                <a:gd name="connsiteY25" fmla="*/ 3830811 h 4790205"/>
                <a:gd name="connsiteX26" fmla="*/ 323356 w 9119478"/>
                <a:gd name="connsiteY26" fmla="*/ 4285842 h 4790205"/>
                <a:gd name="connsiteX27" fmla="*/ 30194 w 9119478"/>
                <a:gd name="connsiteY27" fmla="*/ 4337183 h 4790205"/>
                <a:gd name="connsiteX28" fmla="*/ 26364 w 9119478"/>
                <a:gd name="connsiteY28" fmla="*/ 4146710 h 4790205"/>
                <a:gd name="connsiteX29" fmla="*/ 527843 w 9119478"/>
                <a:gd name="connsiteY29" fmla="*/ 4017395 h 4790205"/>
                <a:gd name="connsiteX30" fmla="*/ 2382100 w 9119478"/>
                <a:gd name="connsiteY30" fmla="*/ 3458698 h 4790205"/>
                <a:gd name="connsiteX31" fmla="*/ 1246439 w 9119478"/>
                <a:gd name="connsiteY31" fmla="*/ 3083274 h 4790205"/>
                <a:gd name="connsiteX32" fmla="*/ 2785225 w 9119478"/>
                <a:gd name="connsiteY32" fmla="*/ 3283986 h 4790205"/>
                <a:gd name="connsiteX33" fmla="*/ 3669610 w 9119478"/>
                <a:gd name="connsiteY33" fmla="*/ 2865003 h 4790205"/>
                <a:gd name="connsiteX34" fmla="*/ 4688297 w 9119478"/>
                <a:gd name="connsiteY34" fmla="*/ 2312495 h 4790205"/>
                <a:gd name="connsiteX35" fmla="*/ 2659960 w 9119478"/>
                <a:gd name="connsiteY35" fmla="*/ 2341128 h 4790205"/>
                <a:gd name="connsiteX36" fmla="*/ 907360 w 9119478"/>
                <a:gd name="connsiteY36" fmla="*/ 2226828 h 4790205"/>
                <a:gd name="connsiteX37" fmla="*/ 35823 w 9119478"/>
                <a:gd name="connsiteY37" fmla="*/ 2698315 h 4790205"/>
                <a:gd name="connsiteX38" fmla="*/ 31060 w 9119478"/>
                <a:gd name="connsiteY38" fmla="*/ 2464953 h 4790205"/>
                <a:gd name="connsiteX39" fmla="*/ 602560 w 9119478"/>
                <a:gd name="connsiteY39" fmla="*/ 2064903 h 4790205"/>
                <a:gd name="connsiteX40" fmla="*/ 7248 w 9119478"/>
                <a:gd name="connsiteY40" fmla="*/ 1879166 h 4790205"/>
                <a:gd name="connsiteX41" fmla="*/ 35822 w 9119478"/>
                <a:gd name="connsiteY41" fmla="*/ 1662471 h 4790205"/>
                <a:gd name="connsiteX42" fmla="*/ 288235 w 9119478"/>
                <a:gd name="connsiteY42" fmla="*/ 1741053 h 4790205"/>
                <a:gd name="connsiteX0" fmla="*/ 288235 w 9119478"/>
                <a:gd name="connsiteY0" fmla="*/ 1741053 h 4790205"/>
                <a:gd name="connsiteX1" fmla="*/ 1078670 w 9119478"/>
                <a:gd name="connsiteY1" fmla="*/ 1885096 h 4790205"/>
                <a:gd name="connsiteX2" fmla="*/ 1248632 w 9119478"/>
                <a:gd name="connsiteY2" fmla="*/ 1956481 h 4790205"/>
                <a:gd name="connsiteX3" fmla="*/ 1745382 w 9119478"/>
                <a:gd name="connsiteY3" fmla="*/ 1977124 h 4790205"/>
                <a:gd name="connsiteX4" fmla="*/ 1948879 w 9119478"/>
                <a:gd name="connsiteY4" fmla="*/ 1932686 h 4790205"/>
                <a:gd name="connsiteX5" fmla="*/ 3469585 w 9119478"/>
                <a:gd name="connsiteY5" fmla="*/ 1941078 h 4790205"/>
                <a:gd name="connsiteX6" fmla="*/ 5917510 w 9119478"/>
                <a:gd name="connsiteY6" fmla="*/ 1750578 h 4790205"/>
                <a:gd name="connsiteX7" fmla="*/ 7660585 w 9119478"/>
                <a:gd name="connsiteY7" fmla="*/ 1207653 h 4790205"/>
                <a:gd name="connsiteX8" fmla="*/ 8470210 w 9119478"/>
                <a:gd name="connsiteY8" fmla="*/ 293253 h 4790205"/>
                <a:gd name="connsiteX9" fmla="*/ 8994085 w 9119478"/>
                <a:gd name="connsiteY9" fmla="*/ 17028 h 4790205"/>
                <a:gd name="connsiteX10" fmla="*/ 9079810 w 9119478"/>
                <a:gd name="connsiteY10" fmla="*/ 702828 h 4790205"/>
                <a:gd name="connsiteX11" fmla="*/ 9079810 w 9119478"/>
                <a:gd name="connsiteY11" fmla="*/ 2798328 h 4790205"/>
                <a:gd name="connsiteX12" fmla="*/ 9079810 w 9119478"/>
                <a:gd name="connsiteY12" fmla="*/ 3484128 h 4790205"/>
                <a:gd name="connsiteX13" fmla="*/ 9025456 w 9119478"/>
                <a:gd name="connsiteY13" fmla="*/ 4672382 h 4790205"/>
                <a:gd name="connsiteX14" fmla="*/ 8003662 w 9119478"/>
                <a:gd name="connsiteY14" fmla="*/ 4722339 h 4790205"/>
                <a:gd name="connsiteX15" fmla="*/ 6751476 w 9119478"/>
                <a:gd name="connsiteY15" fmla="*/ 4453182 h 4790205"/>
                <a:gd name="connsiteX16" fmla="*/ 7251010 w 9119478"/>
                <a:gd name="connsiteY16" fmla="*/ 2541153 h 4790205"/>
                <a:gd name="connsiteX17" fmla="*/ 7260535 w 9119478"/>
                <a:gd name="connsiteY17" fmla="*/ 2312553 h 4790205"/>
                <a:gd name="connsiteX18" fmla="*/ 6841435 w 9119478"/>
                <a:gd name="connsiteY18" fmla="*/ 2198253 h 4790205"/>
                <a:gd name="connsiteX19" fmla="*/ 6421319 w 9119478"/>
                <a:gd name="connsiteY19" fmla="*/ 2222708 h 4790205"/>
                <a:gd name="connsiteX20" fmla="*/ 5941812 w 9119478"/>
                <a:gd name="connsiteY20" fmla="*/ 2288765 h 4790205"/>
                <a:gd name="connsiteX21" fmla="*/ 5255401 w 9119478"/>
                <a:gd name="connsiteY21" fmla="*/ 2451244 h 4790205"/>
                <a:gd name="connsiteX22" fmla="*/ 4155385 w 9119478"/>
                <a:gd name="connsiteY22" fmla="*/ 2817378 h 4790205"/>
                <a:gd name="connsiteX23" fmla="*/ 2894314 w 9119478"/>
                <a:gd name="connsiteY23" fmla="*/ 3469394 h 4790205"/>
                <a:gd name="connsiteX24" fmla="*/ 2140919 w 9119478"/>
                <a:gd name="connsiteY24" fmla="*/ 3680387 h 4790205"/>
                <a:gd name="connsiteX25" fmla="*/ 1794288 w 9119478"/>
                <a:gd name="connsiteY25" fmla="*/ 3830811 h 4790205"/>
                <a:gd name="connsiteX26" fmla="*/ 323356 w 9119478"/>
                <a:gd name="connsiteY26" fmla="*/ 4285842 h 4790205"/>
                <a:gd name="connsiteX27" fmla="*/ 30194 w 9119478"/>
                <a:gd name="connsiteY27" fmla="*/ 4337183 h 4790205"/>
                <a:gd name="connsiteX28" fmla="*/ 26364 w 9119478"/>
                <a:gd name="connsiteY28" fmla="*/ 4146710 h 4790205"/>
                <a:gd name="connsiteX29" fmla="*/ 527843 w 9119478"/>
                <a:gd name="connsiteY29" fmla="*/ 4017395 h 4790205"/>
                <a:gd name="connsiteX30" fmla="*/ 2382100 w 9119478"/>
                <a:gd name="connsiteY30" fmla="*/ 3458698 h 4790205"/>
                <a:gd name="connsiteX31" fmla="*/ 1246439 w 9119478"/>
                <a:gd name="connsiteY31" fmla="*/ 3083274 h 4790205"/>
                <a:gd name="connsiteX32" fmla="*/ 2785225 w 9119478"/>
                <a:gd name="connsiteY32" fmla="*/ 3283986 h 4790205"/>
                <a:gd name="connsiteX33" fmla="*/ 3669610 w 9119478"/>
                <a:gd name="connsiteY33" fmla="*/ 2865003 h 4790205"/>
                <a:gd name="connsiteX34" fmla="*/ 4688297 w 9119478"/>
                <a:gd name="connsiteY34" fmla="*/ 2312495 h 4790205"/>
                <a:gd name="connsiteX35" fmla="*/ 2659960 w 9119478"/>
                <a:gd name="connsiteY35" fmla="*/ 2341128 h 4790205"/>
                <a:gd name="connsiteX36" fmla="*/ 907360 w 9119478"/>
                <a:gd name="connsiteY36" fmla="*/ 2226828 h 4790205"/>
                <a:gd name="connsiteX37" fmla="*/ 35823 w 9119478"/>
                <a:gd name="connsiteY37" fmla="*/ 2698315 h 4790205"/>
                <a:gd name="connsiteX38" fmla="*/ 31060 w 9119478"/>
                <a:gd name="connsiteY38" fmla="*/ 2464953 h 4790205"/>
                <a:gd name="connsiteX39" fmla="*/ 602560 w 9119478"/>
                <a:gd name="connsiteY39" fmla="*/ 2064903 h 4790205"/>
                <a:gd name="connsiteX40" fmla="*/ 7248 w 9119478"/>
                <a:gd name="connsiteY40" fmla="*/ 1879166 h 4790205"/>
                <a:gd name="connsiteX41" fmla="*/ 35822 w 9119478"/>
                <a:gd name="connsiteY41" fmla="*/ 1662471 h 4790205"/>
                <a:gd name="connsiteX42" fmla="*/ 288235 w 9119478"/>
                <a:gd name="connsiteY42" fmla="*/ 1741053 h 4790205"/>
                <a:gd name="connsiteX0" fmla="*/ 288235 w 9119478"/>
                <a:gd name="connsiteY0" fmla="*/ 1741053 h 4790205"/>
                <a:gd name="connsiteX1" fmla="*/ 1078670 w 9119478"/>
                <a:gd name="connsiteY1" fmla="*/ 1885096 h 4790205"/>
                <a:gd name="connsiteX2" fmla="*/ 1248632 w 9119478"/>
                <a:gd name="connsiteY2" fmla="*/ 1956481 h 4790205"/>
                <a:gd name="connsiteX3" fmla="*/ 1745382 w 9119478"/>
                <a:gd name="connsiteY3" fmla="*/ 1977124 h 4790205"/>
                <a:gd name="connsiteX4" fmla="*/ 1948879 w 9119478"/>
                <a:gd name="connsiteY4" fmla="*/ 1932686 h 4790205"/>
                <a:gd name="connsiteX5" fmla="*/ 3469585 w 9119478"/>
                <a:gd name="connsiteY5" fmla="*/ 1941078 h 4790205"/>
                <a:gd name="connsiteX6" fmla="*/ 5917510 w 9119478"/>
                <a:gd name="connsiteY6" fmla="*/ 1750578 h 4790205"/>
                <a:gd name="connsiteX7" fmla="*/ 7660585 w 9119478"/>
                <a:gd name="connsiteY7" fmla="*/ 1207653 h 4790205"/>
                <a:gd name="connsiteX8" fmla="*/ 8470210 w 9119478"/>
                <a:gd name="connsiteY8" fmla="*/ 293253 h 4790205"/>
                <a:gd name="connsiteX9" fmla="*/ 8994085 w 9119478"/>
                <a:gd name="connsiteY9" fmla="*/ 17028 h 4790205"/>
                <a:gd name="connsiteX10" fmla="*/ 9079810 w 9119478"/>
                <a:gd name="connsiteY10" fmla="*/ 702828 h 4790205"/>
                <a:gd name="connsiteX11" fmla="*/ 9079810 w 9119478"/>
                <a:gd name="connsiteY11" fmla="*/ 2798328 h 4790205"/>
                <a:gd name="connsiteX12" fmla="*/ 9079810 w 9119478"/>
                <a:gd name="connsiteY12" fmla="*/ 3484128 h 4790205"/>
                <a:gd name="connsiteX13" fmla="*/ 9025456 w 9119478"/>
                <a:gd name="connsiteY13" fmla="*/ 4672382 h 4790205"/>
                <a:gd name="connsiteX14" fmla="*/ 8003662 w 9119478"/>
                <a:gd name="connsiteY14" fmla="*/ 4722339 h 4790205"/>
                <a:gd name="connsiteX15" fmla="*/ 6751476 w 9119478"/>
                <a:gd name="connsiteY15" fmla="*/ 4453182 h 4790205"/>
                <a:gd name="connsiteX16" fmla="*/ 7251010 w 9119478"/>
                <a:gd name="connsiteY16" fmla="*/ 2541153 h 4790205"/>
                <a:gd name="connsiteX17" fmla="*/ 7260535 w 9119478"/>
                <a:gd name="connsiteY17" fmla="*/ 2312553 h 4790205"/>
                <a:gd name="connsiteX18" fmla="*/ 6841435 w 9119478"/>
                <a:gd name="connsiteY18" fmla="*/ 2198253 h 4790205"/>
                <a:gd name="connsiteX19" fmla="*/ 6421319 w 9119478"/>
                <a:gd name="connsiteY19" fmla="*/ 2222708 h 4790205"/>
                <a:gd name="connsiteX20" fmla="*/ 5941812 w 9119478"/>
                <a:gd name="connsiteY20" fmla="*/ 2288765 h 4790205"/>
                <a:gd name="connsiteX21" fmla="*/ 5255401 w 9119478"/>
                <a:gd name="connsiteY21" fmla="*/ 2451244 h 4790205"/>
                <a:gd name="connsiteX22" fmla="*/ 4155385 w 9119478"/>
                <a:gd name="connsiteY22" fmla="*/ 2817378 h 4790205"/>
                <a:gd name="connsiteX23" fmla="*/ 2894314 w 9119478"/>
                <a:gd name="connsiteY23" fmla="*/ 3469394 h 4790205"/>
                <a:gd name="connsiteX24" fmla="*/ 2490820 w 9119478"/>
                <a:gd name="connsiteY24" fmla="*/ 3575743 h 4790205"/>
                <a:gd name="connsiteX25" fmla="*/ 2140919 w 9119478"/>
                <a:gd name="connsiteY25" fmla="*/ 3680387 h 4790205"/>
                <a:gd name="connsiteX26" fmla="*/ 1794288 w 9119478"/>
                <a:gd name="connsiteY26" fmla="*/ 3830811 h 4790205"/>
                <a:gd name="connsiteX27" fmla="*/ 323356 w 9119478"/>
                <a:gd name="connsiteY27" fmla="*/ 4285842 h 4790205"/>
                <a:gd name="connsiteX28" fmla="*/ 30194 w 9119478"/>
                <a:gd name="connsiteY28" fmla="*/ 4337183 h 4790205"/>
                <a:gd name="connsiteX29" fmla="*/ 26364 w 9119478"/>
                <a:gd name="connsiteY29" fmla="*/ 4146710 h 4790205"/>
                <a:gd name="connsiteX30" fmla="*/ 527843 w 9119478"/>
                <a:gd name="connsiteY30" fmla="*/ 4017395 h 4790205"/>
                <a:gd name="connsiteX31" fmla="*/ 2382100 w 9119478"/>
                <a:gd name="connsiteY31" fmla="*/ 3458698 h 4790205"/>
                <a:gd name="connsiteX32" fmla="*/ 1246439 w 9119478"/>
                <a:gd name="connsiteY32" fmla="*/ 3083274 h 4790205"/>
                <a:gd name="connsiteX33" fmla="*/ 2785225 w 9119478"/>
                <a:gd name="connsiteY33" fmla="*/ 3283986 h 4790205"/>
                <a:gd name="connsiteX34" fmla="*/ 3669610 w 9119478"/>
                <a:gd name="connsiteY34" fmla="*/ 2865003 h 4790205"/>
                <a:gd name="connsiteX35" fmla="*/ 4688297 w 9119478"/>
                <a:gd name="connsiteY35" fmla="*/ 2312495 h 4790205"/>
                <a:gd name="connsiteX36" fmla="*/ 2659960 w 9119478"/>
                <a:gd name="connsiteY36" fmla="*/ 2341128 h 4790205"/>
                <a:gd name="connsiteX37" fmla="*/ 907360 w 9119478"/>
                <a:gd name="connsiteY37" fmla="*/ 2226828 h 4790205"/>
                <a:gd name="connsiteX38" fmla="*/ 35823 w 9119478"/>
                <a:gd name="connsiteY38" fmla="*/ 2698315 h 4790205"/>
                <a:gd name="connsiteX39" fmla="*/ 31060 w 9119478"/>
                <a:gd name="connsiteY39" fmla="*/ 2464953 h 4790205"/>
                <a:gd name="connsiteX40" fmla="*/ 602560 w 9119478"/>
                <a:gd name="connsiteY40" fmla="*/ 2064903 h 4790205"/>
                <a:gd name="connsiteX41" fmla="*/ 7248 w 9119478"/>
                <a:gd name="connsiteY41" fmla="*/ 1879166 h 4790205"/>
                <a:gd name="connsiteX42" fmla="*/ 35822 w 9119478"/>
                <a:gd name="connsiteY42" fmla="*/ 1662471 h 4790205"/>
                <a:gd name="connsiteX43" fmla="*/ 288235 w 9119478"/>
                <a:gd name="connsiteY43" fmla="*/ 1741053 h 4790205"/>
                <a:gd name="connsiteX0" fmla="*/ 288235 w 9119478"/>
                <a:gd name="connsiteY0" fmla="*/ 1741053 h 4790205"/>
                <a:gd name="connsiteX1" fmla="*/ 1078670 w 9119478"/>
                <a:gd name="connsiteY1" fmla="*/ 1885096 h 4790205"/>
                <a:gd name="connsiteX2" fmla="*/ 1248632 w 9119478"/>
                <a:gd name="connsiteY2" fmla="*/ 1956481 h 4790205"/>
                <a:gd name="connsiteX3" fmla="*/ 1745382 w 9119478"/>
                <a:gd name="connsiteY3" fmla="*/ 1977124 h 4790205"/>
                <a:gd name="connsiteX4" fmla="*/ 1948879 w 9119478"/>
                <a:gd name="connsiteY4" fmla="*/ 1932686 h 4790205"/>
                <a:gd name="connsiteX5" fmla="*/ 3469585 w 9119478"/>
                <a:gd name="connsiteY5" fmla="*/ 1941078 h 4790205"/>
                <a:gd name="connsiteX6" fmla="*/ 5917510 w 9119478"/>
                <a:gd name="connsiteY6" fmla="*/ 1750578 h 4790205"/>
                <a:gd name="connsiteX7" fmla="*/ 7660585 w 9119478"/>
                <a:gd name="connsiteY7" fmla="*/ 1207653 h 4790205"/>
                <a:gd name="connsiteX8" fmla="*/ 8470210 w 9119478"/>
                <a:gd name="connsiteY8" fmla="*/ 293253 h 4790205"/>
                <a:gd name="connsiteX9" fmla="*/ 8994085 w 9119478"/>
                <a:gd name="connsiteY9" fmla="*/ 17028 h 4790205"/>
                <a:gd name="connsiteX10" fmla="*/ 9079810 w 9119478"/>
                <a:gd name="connsiteY10" fmla="*/ 702828 h 4790205"/>
                <a:gd name="connsiteX11" fmla="*/ 9079810 w 9119478"/>
                <a:gd name="connsiteY11" fmla="*/ 2798328 h 4790205"/>
                <a:gd name="connsiteX12" fmla="*/ 9079810 w 9119478"/>
                <a:gd name="connsiteY12" fmla="*/ 3484128 h 4790205"/>
                <a:gd name="connsiteX13" fmla="*/ 9025456 w 9119478"/>
                <a:gd name="connsiteY13" fmla="*/ 4672382 h 4790205"/>
                <a:gd name="connsiteX14" fmla="*/ 8003662 w 9119478"/>
                <a:gd name="connsiteY14" fmla="*/ 4722339 h 4790205"/>
                <a:gd name="connsiteX15" fmla="*/ 6751476 w 9119478"/>
                <a:gd name="connsiteY15" fmla="*/ 4453182 h 4790205"/>
                <a:gd name="connsiteX16" fmla="*/ 7251010 w 9119478"/>
                <a:gd name="connsiteY16" fmla="*/ 2541153 h 4790205"/>
                <a:gd name="connsiteX17" fmla="*/ 7260535 w 9119478"/>
                <a:gd name="connsiteY17" fmla="*/ 2312553 h 4790205"/>
                <a:gd name="connsiteX18" fmla="*/ 6841435 w 9119478"/>
                <a:gd name="connsiteY18" fmla="*/ 2198253 h 4790205"/>
                <a:gd name="connsiteX19" fmla="*/ 6421319 w 9119478"/>
                <a:gd name="connsiteY19" fmla="*/ 2222708 h 4790205"/>
                <a:gd name="connsiteX20" fmla="*/ 5941812 w 9119478"/>
                <a:gd name="connsiteY20" fmla="*/ 2288765 h 4790205"/>
                <a:gd name="connsiteX21" fmla="*/ 5255401 w 9119478"/>
                <a:gd name="connsiteY21" fmla="*/ 2451244 h 4790205"/>
                <a:gd name="connsiteX22" fmla="*/ 4155385 w 9119478"/>
                <a:gd name="connsiteY22" fmla="*/ 2817378 h 4790205"/>
                <a:gd name="connsiteX23" fmla="*/ 2894314 w 9119478"/>
                <a:gd name="connsiteY23" fmla="*/ 3469394 h 4790205"/>
                <a:gd name="connsiteX24" fmla="*/ 2490820 w 9119478"/>
                <a:gd name="connsiteY24" fmla="*/ 3575743 h 4790205"/>
                <a:gd name="connsiteX25" fmla="*/ 2140919 w 9119478"/>
                <a:gd name="connsiteY25" fmla="*/ 3680387 h 4790205"/>
                <a:gd name="connsiteX26" fmla="*/ 1915281 w 9119478"/>
                <a:gd name="connsiteY26" fmla="*/ 3758869 h 4790205"/>
                <a:gd name="connsiteX27" fmla="*/ 1794288 w 9119478"/>
                <a:gd name="connsiteY27" fmla="*/ 3830811 h 4790205"/>
                <a:gd name="connsiteX28" fmla="*/ 323356 w 9119478"/>
                <a:gd name="connsiteY28" fmla="*/ 4285842 h 4790205"/>
                <a:gd name="connsiteX29" fmla="*/ 30194 w 9119478"/>
                <a:gd name="connsiteY29" fmla="*/ 4337183 h 4790205"/>
                <a:gd name="connsiteX30" fmla="*/ 26364 w 9119478"/>
                <a:gd name="connsiteY30" fmla="*/ 4146710 h 4790205"/>
                <a:gd name="connsiteX31" fmla="*/ 527843 w 9119478"/>
                <a:gd name="connsiteY31" fmla="*/ 4017395 h 4790205"/>
                <a:gd name="connsiteX32" fmla="*/ 2382100 w 9119478"/>
                <a:gd name="connsiteY32" fmla="*/ 3458698 h 4790205"/>
                <a:gd name="connsiteX33" fmla="*/ 1246439 w 9119478"/>
                <a:gd name="connsiteY33" fmla="*/ 3083274 h 4790205"/>
                <a:gd name="connsiteX34" fmla="*/ 2785225 w 9119478"/>
                <a:gd name="connsiteY34" fmla="*/ 3283986 h 4790205"/>
                <a:gd name="connsiteX35" fmla="*/ 3669610 w 9119478"/>
                <a:gd name="connsiteY35" fmla="*/ 2865003 h 4790205"/>
                <a:gd name="connsiteX36" fmla="*/ 4688297 w 9119478"/>
                <a:gd name="connsiteY36" fmla="*/ 2312495 h 4790205"/>
                <a:gd name="connsiteX37" fmla="*/ 2659960 w 9119478"/>
                <a:gd name="connsiteY37" fmla="*/ 2341128 h 4790205"/>
                <a:gd name="connsiteX38" fmla="*/ 907360 w 9119478"/>
                <a:gd name="connsiteY38" fmla="*/ 2226828 h 4790205"/>
                <a:gd name="connsiteX39" fmla="*/ 35823 w 9119478"/>
                <a:gd name="connsiteY39" fmla="*/ 2698315 h 4790205"/>
                <a:gd name="connsiteX40" fmla="*/ 31060 w 9119478"/>
                <a:gd name="connsiteY40" fmla="*/ 2464953 h 4790205"/>
                <a:gd name="connsiteX41" fmla="*/ 602560 w 9119478"/>
                <a:gd name="connsiteY41" fmla="*/ 2064903 h 4790205"/>
                <a:gd name="connsiteX42" fmla="*/ 7248 w 9119478"/>
                <a:gd name="connsiteY42" fmla="*/ 1879166 h 4790205"/>
                <a:gd name="connsiteX43" fmla="*/ 35822 w 9119478"/>
                <a:gd name="connsiteY43" fmla="*/ 1662471 h 4790205"/>
                <a:gd name="connsiteX44" fmla="*/ 288235 w 9119478"/>
                <a:gd name="connsiteY44" fmla="*/ 1741053 h 4790205"/>
                <a:gd name="connsiteX0" fmla="*/ 288235 w 9119478"/>
                <a:gd name="connsiteY0" fmla="*/ 1741053 h 4790205"/>
                <a:gd name="connsiteX1" fmla="*/ 1078670 w 9119478"/>
                <a:gd name="connsiteY1" fmla="*/ 1885096 h 4790205"/>
                <a:gd name="connsiteX2" fmla="*/ 1248632 w 9119478"/>
                <a:gd name="connsiteY2" fmla="*/ 1956481 h 4790205"/>
                <a:gd name="connsiteX3" fmla="*/ 1745382 w 9119478"/>
                <a:gd name="connsiteY3" fmla="*/ 1977124 h 4790205"/>
                <a:gd name="connsiteX4" fmla="*/ 1948879 w 9119478"/>
                <a:gd name="connsiteY4" fmla="*/ 1932686 h 4790205"/>
                <a:gd name="connsiteX5" fmla="*/ 3469585 w 9119478"/>
                <a:gd name="connsiteY5" fmla="*/ 1941078 h 4790205"/>
                <a:gd name="connsiteX6" fmla="*/ 5917510 w 9119478"/>
                <a:gd name="connsiteY6" fmla="*/ 1750578 h 4790205"/>
                <a:gd name="connsiteX7" fmla="*/ 7660585 w 9119478"/>
                <a:gd name="connsiteY7" fmla="*/ 1207653 h 4790205"/>
                <a:gd name="connsiteX8" fmla="*/ 8470210 w 9119478"/>
                <a:gd name="connsiteY8" fmla="*/ 293253 h 4790205"/>
                <a:gd name="connsiteX9" fmla="*/ 8994085 w 9119478"/>
                <a:gd name="connsiteY9" fmla="*/ 17028 h 4790205"/>
                <a:gd name="connsiteX10" fmla="*/ 9079810 w 9119478"/>
                <a:gd name="connsiteY10" fmla="*/ 702828 h 4790205"/>
                <a:gd name="connsiteX11" fmla="*/ 9079810 w 9119478"/>
                <a:gd name="connsiteY11" fmla="*/ 2798328 h 4790205"/>
                <a:gd name="connsiteX12" fmla="*/ 9079810 w 9119478"/>
                <a:gd name="connsiteY12" fmla="*/ 3484128 h 4790205"/>
                <a:gd name="connsiteX13" fmla="*/ 9025456 w 9119478"/>
                <a:gd name="connsiteY13" fmla="*/ 4672382 h 4790205"/>
                <a:gd name="connsiteX14" fmla="*/ 8003662 w 9119478"/>
                <a:gd name="connsiteY14" fmla="*/ 4722339 h 4790205"/>
                <a:gd name="connsiteX15" fmla="*/ 6751476 w 9119478"/>
                <a:gd name="connsiteY15" fmla="*/ 4453182 h 4790205"/>
                <a:gd name="connsiteX16" fmla="*/ 7251010 w 9119478"/>
                <a:gd name="connsiteY16" fmla="*/ 2541153 h 4790205"/>
                <a:gd name="connsiteX17" fmla="*/ 7260535 w 9119478"/>
                <a:gd name="connsiteY17" fmla="*/ 2312553 h 4790205"/>
                <a:gd name="connsiteX18" fmla="*/ 6841435 w 9119478"/>
                <a:gd name="connsiteY18" fmla="*/ 2198253 h 4790205"/>
                <a:gd name="connsiteX19" fmla="*/ 6421319 w 9119478"/>
                <a:gd name="connsiteY19" fmla="*/ 2222708 h 4790205"/>
                <a:gd name="connsiteX20" fmla="*/ 5941812 w 9119478"/>
                <a:gd name="connsiteY20" fmla="*/ 2288765 h 4790205"/>
                <a:gd name="connsiteX21" fmla="*/ 5255401 w 9119478"/>
                <a:gd name="connsiteY21" fmla="*/ 2451244 h 4790205"/>
                <a:gd name="connsiteX22" fmla="*/ 4155385 w 9119478"/>
                <a:gd name="connsiteY22" fmla="*/ 2817378 h 4790205"/>
                <a:gd name="connsiteX23" fmla="*/ 2894314 w 9119478"/>
                <a:gd name="connsiteY23" fmla="*/ 3469394 h 4790205"/>
                <a:gd name="connsiteX24" fmla="*/ 2490820 w 9119478"/>
                <a:gd name="connsiteY24" fmla="*/ 3575743 h 4790205"/>
                <a:gd name="connsiteX25" fmla="*/ 2140919 w 9119478"/>
                <a:gd name="connsiteY25" fmla="*/ 3680387 h 4790205"/>
                <a:gd name="connsiteX26" fmla="*/ 1915281 w 9119478"/>
                <a:gd name="connsiteY26" fmla="*/ 3758869 h 4790205"/>
                <a:gd name="connsiteX27" fmla="*/ 1562111 w 9119478"/>
                <a:gd name="connsiteY27" fmla="*/ 3912563 h 4790205"/>
                <a:gd name="connsiteX28" fmla="*/ 323356 w 9119478"/>
                <a:gd name="connsiteY28" fmla="*/ 4285842 h 4790205"/>
                <a:gd name="connsiteX29" fmla="*/ 30194 w 9119478"/>
                <a:gd name="connsiteY29" fmla="*/ 4337183 h 4790205"/>
                <a:gd name="connsiteX30" fmla="*/ 26364 w 9119478"/>
                <a:gd name="connsiteY30" fmla="*/ 4146710 h 4790205"/>
                <a:gd name="connsiteX31" fmla="*/ 527843 w 9119478"/>
                <a:gd name="connsiteY31" fmla="*/ 4017395 h 4790205"/>
                <a:gd name="connsiteX32" fmla="*/ 2382100 w 9119478"/>
                <a:gd name="connsiteY32" fmla="*/ 3458698 h 4790205"/>
                <a:gd name="connsiteX33" fmla="*/ 1246439 w 9119478"/>
                <a:gd name="connsiteY33" fmla="*/ 3083274 h 4790205"/>
                <a:gd name="connsiteX34" fmla="*/ 2785225 w 9119478"/>
                <a:gd name="connsiteY34" fmla="*/ 3283986 h 4790205"/>
                <a:gd name="connsiteX35" fmla="*/ 3669610 w 9119478"/>
                <a:gd name="connsiteY35" fmla="*/ 2865003 h 4790205"/>
                <a:gd name="connsiteX36" fmla="*/ 4688297 w 9119478"/>
                <a:gd name="connsiteY36" fmla="*/ 2312495 h 4790205"/>
                <a:gd name="connsiteX37" fmla="*/ 2659960 w 9119478"/>
                <a:gd name="connsiteY37" fmla="*/ 2341128 h 4790205"/>
                <a:gd name="connsiteX38" fmla="*/ 907360 w 9119478"/>
                <a:gd name="connsiteY38" fmla="*/ 2226828 h 4790205"/>
                <a:gd name="connsiteX39" fmla="*/ 35823 w 9119478"/>
                <a:gd name="connsiteY39" fmla="*/ 2698315 h 4790205"/>
                <a:gd name="connsiteX40" fmla="*/ 31060 w 9119478"/>
                <a:gd name="connsiteY40" fmla="*/ 2464953 h 4790205"/>
                <a:gd name="connsiteX41" fmla="*/ 602560 w 9119478"/>
                <a:gd name="connsiteY41" fmla="*/ 2064903 h 4790205"/>
                <a:gd name="connsiteX42" fmla="*/ 7248 w 9119478"/>
                <a:gd name="connsiteY42" fmla="*/ 1879166 h 4790205"/>
                <a:gd name="connsiteX43" fmla="*/ 35822 w 9119478"/>
                <a:gd name="connsiteY43" fmla="*/ 1662471 h 4790205"/>
                <a:gd name="connsiteX44" fmla="*/ 288235 w 9119478"/>
                <a:gd name="connsiteY44" fmla="*/ 1741053 h 4790205"/>
                <a:gd name="connsiteX0" fmla="*/ 288235 w 9119478"/>
                <a:gd name="connsiteY0" fmla="*/ 1741053 h 4790205"/>
                <a:gd name="connsiteX1" fmla="*/ 1078670 w 9119478"/>
                <a:gd name="connsiteY1" fmla="*/ 1885096 h 4790205"/>
                <a:gd name="connsiteX2" fmla="*/ 1248632 w 9119478"/>
                <a:gd name="connsiteY2" fmla="*/ 1956481 h 4790205"/>
                <a:gd name="connsiteX3" fmla="*/ 1745382 w 9119478"/>
                <a:gd name="connsiteY3" fmla="*/ 1977124 h 4790205"/>
                <a:gd name="connsiteX4" fmla="*/ 1948879 w 9119478"/>
                <a:gd name="connsiteY4" fmla="*/ 1932686 h 4790205"/>
                <a:gd name="connsiteX5" fmla="*/ 3469585 w 9119478"/>
                <a:gd name="connsiteY5" fmla="*/ 1941078 h 4790205"/>
                <a:gd name="connsiteX6" fmla="*/ 5917510 w 9119478"/>
                <a:gd name="connsiteY6" fmla="*/ 1750578 h 4790205"/>
                <a:gd name="connsiteX7" fmla="*/ 7660585 w 9119478"/>
                <a:gd name="connsiteY7" fmla="*/ 1207653 h 4790205"/>
                <a:gd name="connsiteX8" fmla="*/ 8470210 w 9119478"/>
                <a:gd name="connsiteY8" fmla="*/ 293253 h 4790205"/>
                <a:gd name="connsiteX9" fmla="*/ 8994085 w 9119478"/>
                <a:gd name="connsiteY9" fmla="*/ 17028 h 4790205"/>
                <a:gd name="connsiteX10" fmla="*/ 9079810 w 9119478"/>
                <a:gd name="connsiteY10" fmla="*/ 702828 h 4790205"/>
                <a:gd name="connsiteX11" fmla="*/ 9079810 w 9119478"/>
                <a:gd name="connsiteY11" fmla="*/ 2798328 h 4790205"/>
                <a:gd name="connsiteX12" fmla="*/ 9079810 w 9119478"/>
                <a:gd name="connsiteY12" fmla="*/ 3484128 h 4790205"/>
                <a:gd name="connsiteX13" fmla="*/ 9025456 w 9119478"/>
                <a:gd name="connsiteY13" fmla="*/ 4672382 h 4790205"/>
                <a:gd name="connsiteX14" fmla="*/ 8003662 w 9119478"/>
                <a:gd name="connsiteY14" fmla="*/ 4722339 h 4790205"/>
                <a:gd name="connsiteX15" fmla="*/ 6751476 w 9119478"/>
                <a:gd name="connsiteY15" fmla="*/ 4453182 h 4790205"/>
                <a:gd name="connsiteX16" fmla="*/ 7251010 w 9119478"/>
                <a:gd name="connsiteY16" fmla="*/ 2541153 h 4790205"/>
                <a:gd name="connsiteX17" fmla="*/ 7260535 w 9119478"/>
                <a:gd name="connsiteY17" fmla="*/ 2312553 h 4790205"/>
                <a:gd name="connsiteX18" fmla="*/ 6841435 w 9119478"/>
                <a:gd name="connsiteY18" fmla="*/ 2198253 h 4790205"/>
                <a:gd name="connsiteX19" fmla="*/ 6421319 w 9119478"/>
                <a:gd name="connsiteY19" fmla="*/ 2222708 h 4790205"/>
                <a:gd name="connsiteX20" fmla="*/ 5941812 w 9119478"/>
                <a:gd name="connsiteY20" fmla="*/ 2288765 h 4790205"/>
                <a:gd name="connsiteX21" fmla="*/ 5255401 w 9119478"/>
                <a:gd name="connsiteY21" fmla="*/ 2451244 h 4790205"/>
                <a:gd name="connsiteX22" fmla="*/ 4155385 w 9119478"/>
                <a:gd name="connsiteY22" fmla="*/ 2817378 h 4790205"/>
                <a:gd name="connsiteX23" fmla="*/ 2894314 w 9119478"/>
                <a:gd name="connsiteY23" fmla="*/ 3469394 h 4790205"/>
                <a:gd name="connsiteX24" fmla="*/ 2490820 w 9119478"/>
                <a:gd name="connsiteY24" fmla="*/ 3575743 h 4790205"/>
                <a:gd name="connsiteX25" fmla="*/ 2154000 w 9119478"/>
                <a:gd name="connsiteY25" fmla="*/ 3667307 h 4790205"/>
                <a:gd name="connsiteX26" fmla="*/ 1915281 w 9119478"/>
                <a:gd name="connsiteY26" fmla="*/ 3758869 h 4790205"/>
                <a:gd name="connsiteX27" fmla="*/ 1562111 w 9119478"/>
                <a:gd name="connsiteY27" fmla="*/ 3912563 h 4790205"/>
                <a:gd name="connsiteX28" fmla="*/ 323356 w 9119478"/>
                <a:gd name="connsiteY28" fmla="*/ 4285842 h 4790205"/>
                <a:gd name="connsiteX29" fmla="*/ 30194 w 9119478"/>
                <a:gd name="connsiteY29" fmla="*/ 4337183 h 4790205"/>
                <a:gd name="connsiteX30" fmla="*/ 26364 w 9119478"/>
                <a:gd name="connsiteY30" fmla="*/ 4146710 h 4790205"/>
                <a:gd name="connsiteX31" fmla="*/ 527843 w 9119478"/>
                <a:gd name="connsiteY31" fmla="*/ 4017395 h 4790205"/>
                <a:gd name="connsiteX32" fmla="*/ 2382100 w 9119478"/>
                <a:gd name="connsiteY32" fmla="*/ 3458698 h 4790205"/>
                <a:gd name="connsiteX33" fmla="*/ 1246439 w 9119478"/>
                <a:gd name="connsiteY33" fmla="*/ 3083274 h 4790205"/>
                <a:gd name="connsiteX34" fmla="*/ 2785225 w 9119478"/>
                <a:gd name="connsiteY34" fmla="*/ 3283986 h 4790205"/>
                <a:gd name="connsiteX35" fmla="*/ 3669610 w 9119478"/>
                <a:gd name="connsiteY35" fmla="*/ 2865003 h 4790205"/>
                <a:gd name="connsiteX36" fmla="*/ 4688297 w 9119478"/>
                <a:gd name="connsiteY36" fmla="*/ 2312495 h 4790205"/>
                <a:gd name="connsiteX37" fmla="*/ 2659960 w 9119478"/>
                <a:gd name="connsiteY37" fmla="*/ 2341128 h 4790205"/>
                <a:gd name="connsiteX38" fmla="*/ 907360 w 9119478"/>
                <a:gd name="connsiteY38" fmla="*/ 2226828 h 4790205"/>
                <a:gd name="connsiteX39" fmla="*/ 35823 w 9119478"/>
                <a:gd name="connsiteY39" fmla="*/ 2698315 h 4790205"/>
                <a:gd name="connsiteX40" fmla="*/ 31060 w 9119478"/>
                <a:gd name="connsiteY40" fmla="*/ 2464953 h 4790205"/>
                <a:gd name="connsiteX41" fmla="*/ 602560 w 9119478"/>
                <a:gd name="connsiteY41" fmla="*/ 2064903 h 4790205"/>
                <a:gd name="connsiteX42" fmla="*/ 7248 w 9119478"/>
                <a:gd name="connsiteY42" fmla="*/ 1879166 h 4790205"/>
                <a:gd name="connsiteX43" fmla="*/ 35822 w 9119478"/>
                <a:gd name="connsiteY43" fmla="*/ 1662471 h 4790205"/>
                <a:gd name="connsiteX44" fmla="*/ 288235 w 9119478"/>
                <a:gd name="connsiteY44" fmla="*/ 1741053 h 4790205"/>
                <a:gd name="connsiteX0" fmla="*/ 288235 w 9119478"/>
                <a:gd name="connsiteY0" fmla="*/ 1741053 h 4790205"/>
                <a:gd name="connsiteX1" fmla="*/ 1078670 w 9119478"/>
                <a:gd name="connsiteY1" fmla="*/ 1885096 h 4790205"/>
                <a:gd name="connsiteX2" fmla="*/ 1248632 w 9119478"/>
                <a:gd name="connsiteY2" fmla="*/ 1956481 h 4790205"/>
                <a:gd name="connsiteX3" fmla="*/ 1745382 w 9119478"/>
                <a:gd name="connsiteY3" fmla="*/ 1977124 h 4790205"/>
                <a:gd name="connsiteX4" fmla="*/ 1948879 w 9119478"/>
                <a:gd name="connsiteY4" fmla="*/ 1932686 h 4790205"/>
                <a:gd name="connsiteX5" fmla="*/ 3469585 w 9119478"/>
                <a:gd name="connsiteY5" fmla="*/ 1941078 h 4790205"/>
                <a:gd name="connsiteX6" fmla="*/ 5917510 w 9119478"/>
                <a:gd name="connsiteY6" fmla="*/ 1750578 h 4790205"/>
                <a:gd name="connsiteX7" fmla="*/ 7660585 w 9119478"/>
                <a:gd name="connsiteY7" fmla="*/ 1207653 h 4790205"/>
                <a:gd name="connsiteX8" fmla="*/ 8470210 w 9119478"/>
                <a:gd name="connsiteY8" fmla="*/ 293253 h 4790205"/>
                <a:gd name="connsiteX9" fmla="*/ 8994085 w 9119478"/>
                <a:gd name="connsiteY9" fmla="*/ 17028 h 4790205"/>
                <a:gd name="connsiteX10" fmla="*/ 9079810 w 9119478"/>
                <a:gd name="connsiteY10" fmla="*/ 702828 h 4790205"/>
                <a:gd name="connsiteX11" fmla="*/ 9079810 w 9119478"/>
                <a:gd name="connsiteY11" fmla="*/ 2798328 h 4790205"/>
                <a:gd name="connsiteX12" fmla="*/ 9079810 w 9119478"/>
                <a:gd name="connsiteY12" fmla="*/ 3484128 h 4790205"/>
                <a:gd name="connsiteX13" fmla="*/ 9025456 w 9119478"/>
                <a:gd name="connsiteY13" fmla="*/ 4672382 h 4790205"/>
                <a:gd name="connsiteX14" fmla="*/ 8003662 w 9119478"/>
                <a:gd name="connsiteY14" fmla="*/ 4722339 h 4790205"/>
                <a:gd name="connsiteX15" fmla="*/ 6751476 w 9119478"/>
                <a:gd name="connsiteY15" fmla="*/ 4453182 h 4790205"/>
                <a:gd name="connsiteX16" fmla="*/ 7251010 w 9119478"/>
                <a:gd name="connsiteY16" fmla="*/ 2541153 h 4790205"/>
                <a:gd name="connsiteX17" fmla="*/ 7260535 w 9119478"/>
                <a:gd name="connsiteY17" fmla="*/ 2312553 h 4790205"/>
                <a:gd name="connsiteX18" fmla="*/ 6841435 w 9119478"/>
                <a:gd name="connsiteY18" fmla="*/ 2198253 h 4790205"/>
                <a:gd name="connsiteX19" fmla="*/ 6421319 w 9119478"/>
                <a:gd name="connsiteY19" fmla="*/ 2222708 h 4790205"/>
                <a:gd name="connsiteX20" fmla="*/ 5941812 w 9119478"/>
                <a:gd name="connsiteY20" fmla="*/ 2288765 h 4790205"/>
                <a:gd name="connsiteX21" fmla="*/ 5255401 w 9119478"/>
                <a:gd name="connsiteY21" fmla="*/ 2451244 h 4790205"/>
                <a:gd name="connsiteX22" fmla="*/ 4155385 w 9119478"/>
                <a:gd name="connsiteY22" fmla="*/ 2817378 h 4790205"/>
                <a:gd name="connsiteX23" fmla="*/ 2894314 w 9119478"/>
                <a:gd name="connsiteY23" fmla="*/ 3469394 h 4790205"/>
                <a:gd name="connsiteX24" fmla="*/ 2471200 w 9119478"/>
                <a:gd name="connsiteY24" fmla="*/ 3572474 h 4790205"/>
                <a:gd name="connsiteX25" fmla="*/ 2154000 w 9119478"/>
                <a:gd name="connsiteY25" fmla="*/ 3667307 h 4790205"/>
                <a:gd name="connsiteX26" fmla="*/ 1915281 w 9119478"/>
                <a:gd name="connsiteY26" fmla="*/ 3758869 h 4790205"/>
                <a:gd name="connsiteX27" fmla="*/ 1562111 w 9119478"/>
                <a:gd name="connsiteY27" fmla="*/ 3912563 h 4790205"/>
                <a:gd name="connsiteX28" fmla="*/ 323356 w 9119478"/>
                <a:gd name="connsiteY28" fmla="*/ 4285842 h 4790205"/>
                <a:gd name="connsiteX29" fmla="*/ 30194 w 9119478"/>
                <a:gd name="connsiteY29" fmla="*/ 4337183 h 4790205"/>
                <a:gd name="connsiteX30" fmla="*/ 26364 w 9119478"/>
                <a:gd name="connsiteY30" fmla="*/ 4146710 h 4790205"/>
                <a:gd name="connsiteX31" fmla="*/ 527843 w 9119478"/>
                <a:gd name="connsiteY31" fmla="*/ 4017395 h 4790205"/>
                <a:gd name="connsiteX32" fmla="*/ 2382100 w 9119478"/>
                <a:gd name="connsiteY32" fmla="*/ 3458698 h 4790205"/>
                <a:gd name="connsiteX33" fmla="*/ 1246439 w 9119478"/>
                <a:gd name="connsiteY33" fmla="*/ 3083274 h 4790205"/>
                <a:gd name="connsiteX34" fmla="*/ 2785225 w 9119478"/>
                <a:gd name="connsiteY34" fmla="*/ 3283986 h 4790205"/>
                <a:gd name="connsiteX35" fmla="*/ 3669610 w 9119478"/>
                <a:gd name="connsiteY35" fmla="*/ 2865003 h 4790205"/>
                <a:gd name="connsiteX36" fmla="*/ 4688297 w 9119478"/>
                <a:gd name="connsiteY36" fmla="*/ 2312495 h 4790205"/>
                <a:gd name="connsiteX37" fmla="*/ 2659960 w 9119478"/>
                <a:gd name="connsiteY37" fmla="*/ 2341128 h 4790205"/>
                <a:gd name="connsiteX38" fmla="*/ 907360 w 9119478"/>
                <a:gd name="connsiteY38" fmla="*/ 2226828 h 4790205"/>
                <a:gd name="connsiteX39" fmla="*/ 35823 w 9119478"/>
                <a:gd name="connsiteY39" fmla="*/ 2698315 h 4790205"/>
                <a:gd name="connsiteX40" fmla="*/ 31060 w 9119478"/>
                <a:gd name="connsiteY40" fmla="*/ 2464953 h 4790205"/>
                <a:gd name="connsiteX41" fmla="*/ 602560 w 9119478"/>
                <a:gd name="connsiteY41" fmla="*/ 2064903 h 4790205"/>
                <a:gd name="connsiteX42" fmla="*/ 7248 w 9119478"/>
                <a:gd name="connsiteY42" fmla="*/ 1879166 h 4790205"/>
                <a:gd name="connsiteX43" fmla="*/ 35822 w 9119478"/>
                <a:gd name="connsiteY43" fmla="*/ 1662471 h 4790205"/>
                <a:gd name="connsiteX44" fmla="*/ 288235 w 9119478"/>
                <a:gd name="connsiteY44" fmla="*/ 1741053 h 4790205"/>
                <a:gd name="connsiteX0" fmla="*/ 288235 w 9119478"/>
                <a:gd name="connsiteY0" fmla="*/ 1741053 h 4790205"/>
                <a:gd name="connsiteX1" fmla="*/ 1078670 w 9119478"/>
                <a:gd name="connsiteY1" fmla="*/ 1885096 h 4790205"/>
                <a:gd name="connsiteX2" fmla="*/ 1248632 w 9119478"/>
                <a:gd name="connsiteY2" fmla="*/ 1956481 h 4790205"/>
                <a:gd name="connsiteX3" fmla="*/ 1745382 w 9119478"/>
                <a:gd name="connsiteY3" fmla="*/ 1977124 h 4790205"/>
                <a:gd name="connsiteX4" fmla="*/ 1948879 w 9119478"/>
                <a:gd name="connsiteY4" fmla="*/ 1932686 h 4790205"/>
                <a:gd name="connsiteX5" fmla="*/ 3469585 w 9119478"/>
                <a:gd name="connsiteY5" fmla="*/ 1941078 h 4790205"/>
                <a:gd name="connsiteX6" fmla="*/ 5917510 w 9119478"/>
                <a:gd name="connsiteY6" fmla="*/ 1750578 h 4790205"/>
                <a:gd name="connsiteX7" fmla="*/ 7660585 w 9119478"/>
                <a:gd name="connsiteY7" fmla="*/ 1207653 h 4790205"/>
                <a:gd name="connsiteX8" fmla="*/ 8470210 w 9119478"/>
                <a:gd name="connsiteY8" fmla="*/ 293253 h 4790205"/>
                <a:gd name="connsiteX9" fmla="*/ 8994085 w 9119478"/>
                <a:gd name="connsiteY9" fmla="*/ 17028 h 4790205"/>
                <a:gd name="connsiteX10" fmla="*/ 9079810 w 9119478"/>
                <a:gd name="connsiteY10" fmla="*/ 702828 h 4790205"/>
                <a:gd name="connsiteX11" fmla="*/ 9079810 w 9119478"/>
                <a:gd name="connsiteY11" fmla="*/ 2798328 h 4790205"/>
                <a:gd name="connsiteX12" fmla="*/ 9079810 w 9119478"/>
                <a:gd name="connsiteY12" fmla="*/ 3484128 h 4790205"/>
                <a:gd name="connsiteX13" fmla="*/ 9025456 w 9119478"/>
                <a:gd name="connsiteY13" fmla="*/ 4672382 h 4790205"/>
                <a:gd name="connsiteX14" fmla="*/ 8003662 w 9119478"/>
                <a:gd name="connsiteY14" fmla="*/ 4722339 h 4790205"/>
                <a:gd name="connsiteX15" fmla="*/ 6751476 w 9119478"/>
                <a:gd name="connsiteY15" fmla="*/ 4453182 h 4790205"/>
                <a:gd name="connsiteX16" fmla="*/ 7251010 w 9119478"/>
                <a:gd name="connsiteY16" fmla="*/ 2541153 h 4790205"/>
                <a:gd name="connsiteX17" fmla="*/ 7260535 w 9119478"/>
                <a:gd name="connsiteY17" fmla="*/ 2312553 h 4790205"/>
                <a:gd name="connsiteX18" fmla="*/ 6841435 w 9119478"/>
                <a:gd name="connsiteY18" fmla="*/ 2198253 h 4790205"/>
                <a:gd name="connsiteX19" fmla="*/ 6421319 w 9119478"/>
                <a:gd name="connsiteY19" fmla="*/ 2222708 h 4790205"/>
                <a:gd name="connsiteX20" fmla="*/ 5941812 w 9119478"/>
                <a:gd name="connsiteY20" fmla="*/ 2288765 h 4790205"/>
                <a:gd name="connsiteX21" fmla="*/ 5255401 w 9119478"/>
                <a:gd name="connsiteY21" fmla="*/ 2451244 h 4790205"/>
                <a:gd name="connsiteX22" fmla="*/ 4155385 w 9119478"/>
                <a:gd name="connsiteY22" fmla="*/ 2817378 h 4790205"/>
                <a:gd name="connsiteX23" fmla="*/ 2894314 w 9119478"/>
                <a:gd name="connsiteY23" fmla="*/ 3469394 h 4790205"/>
                <a:gd name="connsiteX24" fmla="*/ 2611814 w 9119478"/>
                <a:gd name="connsiteY24" fmla="*/ 3572473 h 4790205"/>
                <a:gd name="connsiteX25" fmla="*/ 2471200 w 9119478"/>
                <a:gd name="connsiteY25" fmla="*/ 3572474 h 4790205"/>
                <a:gd name="connsiteX26" fmla="*/ 2154000 w 9119478"/>
                <a:gd name="connsiteY26" fmla="*/ 3667307 h 4790205"/>
                <a:gd name="connsiteX27" fmla="*/ 1915281 w 9119478"/>
                <a:gd name="connsiteY27" fmla="*/ 3758869 h 4790205"/>
                <a:gd name="connsiteX28" fmla="*/ 1562111 w 9119478"/>
                <a:gd name="connsiteY28" fmla="*/ 3912563 h 4790205"/>
                <a:gd name="connsiteX29" fmla="*/ 323356 w 9119478"/>
                <a:gd name="connsiteY29" fmla="*/ 4285842 h 4790205"/>
                <a:gd name="connsiteX30" fmla="*/ 30194 w 9119478"/>
                <a:gd name="connsiteY30" fmla="*/ 4337183 h 4790205"/>
                <a:gd name="connsiteX31" fmla="*/ 26364 w 9119478"/>
                <a:gd name="connsiteY31" fmla="*/ 4146710 h 4790205"/>
                <a:gd name="connsiteX32" fmla="*/ 527843 w 9119478"/>
                <a:gd name="connsiteY32" fmla="*/ 4017395 h 4790205"/>
                <a:gd name="connsiteX33" fmla="*/ 2382100 w 9119478"/>
                <a:gd name="connsiteY33" fmla="*/ 3458698 h 4790205"/>
                <a:gd name="connsiteX34" fmla="*/ 1246439 w 9119478"/>
                <a:gd name="connsiteY34" fmla="*/ 3083274 h 4790205"/>
                <a:gd name="connsiteX35" fmla="*/ 2785225 w 9119478"/>
                <a:gd name="connsiteY35" fmla="*/ 3283986 h 4790205"/>
                <a:gd name="connsiteX36" fmla="*/ 3669610 w 9119478"/>
                <a:gd name="connsiteY36" fmla="*/ 2865003 h 4790205"/>
                <a:gd name="connsiteX37" fmla="*/ 4688297 w 9119478"/>
                <a:gd name="connsiteY37" fmla="*/ 2312495 h 4790205"/>
                <a:gd name="connsiteX38" fmla="*/ 2659960 w 9119478"/>
                <a:gd name="connsiteY38" fmla="*/ 2341128 h 4790205"/>
                <a:gd name="connsiteX39" fmla="*/ 907360 w 9119478"/>
                <a:gd name="connsiteY39" fmla="*/ 2226828 h 4790205"/>
                <a:gd name="connsiteX40" fmla="*/ 35823 w 9119478"/>
                <a:gd name="connsiteY40" fmla="*/ 2698315 h 4790205"/>
                <a:gd name="connsiteX41" fmla="*/ 31060 w 9119478"/>
                <a:gd name="connsiteY41" fmla="*/ 2464953 h 4790205"/>
                <a:gd name="connsiteX42" fmla="*/ 602560 w 9119478"/>
                <a:gd name="connsiteY42" fmla="*/ 2064903 h 4790205"/>
                <a:gd name="connsiteX43" fmla="*/ 7248 w 9119478"/>
                <a:gd name="connsiteY43" fmla="*/ 1879166 h 4790205"/>
                <a:gd name="connsiteX44" fmla="*/ 35822 w 9119478"/>
                <a:gd name="connsiteY44" fmla="*/ 1662471 h 4790205"/>
                <a:gd name="connsiteX45" fmla="*/ 288235 w 9119478"/>
                <a:gd name="connsiteY45" fmla="*/ 1741053 h 4790205"/>
                <a:gd name="connsiteX0" fmla="*/ 288235 w 9119478"/>
                <a:gd name="connsiteY0" fmla="*/ 1741053 h 4790205"/>
                <a:gd name="connsiteX1" fmla="*/ 1078670 w 9119478"/>
                <a:gd name="connsiteY1" fmla="*/ 1885096 h 4790205"/>
                <a:gd name="connsiteX2" fmla="*/ 1248632 w 9119478"/>
                <a:gd name="connsiteY2" fmla="*/ 1956481 h 4790205"/>
                <a:gd name="connsiteX3" fmla="*/ 1745382 w 9119478"/>
                <a:gd name="connsiteY3" fmla="*/ 1977124 h 4790205"/>
                <a:gd name="connsiteX4" fmla="*/ 1948879 w 9119478"/>
                <a:gd name="connsiteY4" fmla="*/ 1932686 h 4790205"/>
                <a:gd name="connsiteX5" fmla="*/ 3469585 w 9119478"/>
                <a:gd name="connsiteY5" fmla="*/ 1941078 h 4790205"/>
                <a:gd name="connsiteX6" fmla="*/ 5917510 w 9119478"/>
                <a:gd name="connsiteY6" fmla="*/ 1750578 h 4790205"/>
                <a:gd name="connsiteX7" fmla="*/ 7660585 w 9119478"/>
                <a:gd name="connsiteY7" fmla="*/ 1207653 h 4790205"/>
                <a:gd name="connsiteX8" fmla="*/ 8470210 w 9119478"/>
                <a:gd name="connsiteY8" fmla="*/ 293253 h 4790205"/>
                <a:gd name="connsiteX9" fmla="*/ 8994085 w 9119478"/>
                <a:gd name="connsiteY9" fmla="*/ 17028 h 4790205"/>
                <a:gd name="connsiteX10" fmla="*/ 9079810 w 9119478"/>
                <a:gd name="connsiteY10" fmla="*/ 702828 h 4790205"/>
                <a:gd name="connsiteX11" fmla="*/ 9079810 w 9119478"/>
                <a:gd name="connsiteY11" fmla="*/ 2798328 h 4790205"/>
                <a:gd name="connsiteX12" fmla="*/ 9079810 w 9119478"/>
                <a:gd name="connsiteY12" fmla="*/ 3484128 h 4790205"/>
                <a:gd name="connsiteX13" fmla="*/ 9025456 w 9119478"/>
                <a:gd name="connsiteY13" fmla="*/ 4672382 h 4790205"/>
                <a:gd name="connsiteX14" fmla="*/ 8003662 w 9119478"/>
                <a:gd name="connsiteY14" fmla="*/ 4722339 h 4790205"/>
                <a:gd name="connsiteX15" fmla="*/ 6751476 w 9119478"/>
                <a:gd name="connsiteY15" fmla="*/ 4453182 h 4790205"/>
                <a:gd name="connsiteX16" fmla="*/ 7251010 w 9119478"/>
                <a:gd name="connsiteY16" fmla="*/ 2541153 h 4790205"/>
                <a:gd name="connsiteX17" fmla="*/ 7260535 w 9119478"/>
                <a:gd name="connsiteY17" fmla="*/ 2312553 h 4790205"/>
                <a:gd name="connsiteX18" fmla="*/ 6841435 w 9119478"/>
                <a:gd name="connsiteY18" fmla="*/ 2198253 h 4790205"/>
                <a:gd name="connsiteX19" fmla="*/ 6421319 w 9119478"/>
                <a:gd name="connsiteY19" fmla="*/ 2222708 h 4790205"/>
                <a:gd name="connsiteX20" fmla="*/ 5941812 w 9119478"/>
                <a:gd name="connsiteY20" fmla="*/ 2288765 h 4790205"/>
                <a:gd name="connsiteX21" fmla="*/ 5255401 w 9119478"/>
                <a:gd name="connsiteY21" fmla="*/ 2451244 h 4790205"/>
                <a:gd name="connsiteX22" fmla="*/ 4155385 w 9119478"/>
                <a:gd name="connsiteY22" fmla="*/ 2817378 h 4790205"/>
                <a:gd name="connsiteX23" fmla="*/ 2894314 w 9119478"/>
                <a:gd name="connsiteY23" fmla="*/ 3469394 h 4790205"/>
                <a:gd name="connsiteX24" fmla="*/ 2611814 w 9119478"/>
                <a:gd name="connsiteY24" fmla="*/ 3572473 h 4790205"/>
                <a:gd name="connsiteX25" fmla="*/ 2471200 w 9119478"/>
                <a:gd name="connsiteY25" fmla="*/ 3572474 h 4790205"/>
                <a:gd name="connsiteX26" fmla="*/ 2154000 w 9119478"/>
                <a:gd name="connsiteY26" fmla="*/ 3667307 h 4790205"/>
                <a:gd name="connsiteX27" fmla="*/ 1954523 w 9119478"/>
                <a:gd name="connsiteY27" fmla="*/ 3778489 h 4790205"/>
                <a:gd name="connsiteX28" fmla="*/ 1562111 w 9119478"/>
                <a:gd name="connsiteY28" fmla="*/ 3912563 h 4790205"/>
                <a:gd name="connsiteX29" fmla="*/ 323356 w 9119478"/>
                <a:gd name="connsiteY29" fmla="*/ 4285842 h 4790205"/>
                <a:gd name="connsiteX30" fmla="*/ 30194 w 9119478"/>
                <a:gd name="connsiteY30" fmla="*/ 4337183 h 4790205"/>
                <a:gd name="connsiteX31" fmla="*/ 26364 w 9119478"/>
                <a:gd name="connsiteY31" fmla="*/ 4146710 h 4790205"/>
                <a:gd name="connsiteX32" fmla="*/ 527843 w 9119478"/>
                <a:gd name="connsiteY32" fmla="*/ 4017395 h 4790205"/>
                <a:gd name="connsiteX33" fmla="*/ 2382100 w 9119478"/>
                <a:gd name="connsiteY33" fmla="*/ 3458698 h 4790205"/>
                <a:gd name="connsiteX34" fmla="*/ 1246439 w 9119478"/>
                <a:gd name="connsiteY34" fmla="*/ 3083274 h 4790205"/>
                <a:gd name="connsiteX35" fmla="*/ 2785225 w 9119478"/>
                <a:gd name="connsiteY35" fmla="*/ 3283986 h 4790205"/>
                <a:gd name="connsiteX36" fmla="*/ 3669610 w 9119478"/>
                <a:gd name="connsiteY36" fmla="*/ 2865003 h 4790205"/>
                <a:gd name="connsiteX37" fmla="*/ 4688297 w 9119478"/>
                <a:gd name="connsiteY37" fmla="*/ 2312495 h 4790205"/>
                <a:gd name="connsiteX38" fmla="*/ 2659960 w 9119478"/>
                <a:gd name="connsiteY38" fmla="*/ 2341128 h 4790205"/>
                <a:gd name="connsiteX39" fmla="*/ 907360 w 9119478"/>
                <a:gd name="connsiteY39" fmla="*/ 2226828 h 4790205"/>
                <a:gd name="connsiteX40" fmla="*/ 35823 w 9119478"/>
                <a:gd name="connsiteY40" fmla="*/ 2698315 h 4790205"/>
                <a:gd name="connsiteX41" fmla="*/ 31060 w 9119478"/>
                <a:gd name="connsiteY41" fmla="*/ 2464953 h 4790205"/>
                <a:gd name="connsiteX42" fmla="*/ 602560 w 9119478"/>
                <a:gd name="connsiteY42" fmla="*/ 2064903 h 4790205"/>
                <a:gd name="connsiteX43" fmla="*/ 7248 w 9119478"/>
                <a:gd name="connsiteY43" fmla="*/ 1879166 h 4790205"/>
                <a:gd name="connsiteX44" fmla="*/ 35822 w 9119478"/>
                <a:gd name="connsiteY44" fmla="*/ 1662471 h 4790205"/>
                <a:gd name="connsiteX45" fmla="*/ 288235 w 9119478"/>
                <a:gd name="connsiteY45" fmla="*/ 1741053 h 4790205"/>
                <a:gd name="connsiteX0" fmla="*/ 288235 w 9119478"/>
                <a:gd name="connsiteY0" fmla="*/ 1741053 h 4790205"/>
                <a:gd name="connsiteX1" fmla="*/ 1078670 w 9119478"/>
                <a:gd name="connsiteY1" fmla="*/ 1885096 h 4790205"/>
                <a:gd name="connsiteX2" fmla="*/ 1248632 w 9119478"/>
                <a:gd name="connsiteY2" fmla="*/ 1956481 h 4790205"/>
                <a:gd name="connsiteX3" fmla="*/ 1745382 w 9119478"/>
                <a:gd name="connsiteY3" fmla="*/ 1977124 h 4790205"/>
                <a:gd name="connsiteX4" fmla="*/ 1948879 w 9119478"/>
                <a:gd name="connsiteY4" fmla="*/ 1932686 h 4790205"/>
                <a:gd name="connsiteX5" fmla="*/ 3469585 w 9119478"/>
                <a:gd name="connsiteY5" fmla="*/ 1941078 h 4790205"/>
                <a:gd name="connsiteX6" fmla="*/ 5917510 w 9119478"/>
                <a:gd name="connsiteY6" fmla="*/ 1750578 h 4790205"/>
                <a:gd name="connsiteX7" fmla="*/ 7660585 w 9119478"/>
                <a:gd name="connsiteY7" fmla="*/ 1207653 h 4790205"/>
                <a:gd name="connsiteX8" fmla="*/ 8470210 w 9119478"/>
                <a:gd name="connsiteY8" fmla="*/ 293253 h 4790205"/>
                <a:gd name="connsiteX9" fmla="*/ 8994085 w 9119478"/>
                <a:gd name="connsiteY9" fmla="*/ 17028 h 4790205"/>
                <a:gd name="connsiteX10" fmla="*/ 9079810 w 9119478"/>
                <a:gd name="connsiteY10" fmla="*/ 702828 h 4790205"/>
                <a:gd name="connsiteX11" fmla="*/ 9079810 w 9119478"/>
                <a:gd name="connsiteY11" fmla="*/ 2798328 h 4790205"/>
                <a:gd name="connsiteX12" fmla="*/ 9079810 w 9119478"/>
                <a:gd name="connsiteY12" fmla="*/ 3484128 h 4790205"/>
                <a:gd name="connsiteX13" fmla="*/ 9025456 w 9119478"/>
                <a:gd name="connsiteY13" fmla="*/ 4672382 h 4790205"/>
                <a:gd name="connsiteX14" fmla="*/ 8003662 w 9119478"/>
                <a:gd name="connsiteY14" fmla="*/ 4722339 h 4790205"/>
                <a:gd name="connsiteX15" fmla="*/ 6751476 w 9119478"/>
                <a:gd name="connsiteY15" fmla="*/ 4453182 h 4790205"/>
                <a:gd name="connsiteX16" fmla="*/ 7251010 w 9119478"/>
                <a:gd name="connsiteY16" fmla="*/ 2541153 h 4790205"/>
                <a:gd name="connsiteX17" fmla="*/ 7260535 w 9119478"/>
                <a:gd name="connsiteY17" fmla="*/ 2312553 h 4790205"/>
                <a:gd name="connsiteX18" fmla="*/ 6841435 w 9119478"/>
                <a:gd name="connsiteY18" fmla="*/ 2198253 h 4790205"/>
                <a:gd name="connsiteX19" fmla="*/ 6421319 w 9119478"/>
                <a:gd name="connsiteY19" fmla="*/ 2222708 h 4790205"/>
                <a:gd name="connsiteX20" fmla="*/ 5941812 w 9119478"/>
                <a:gd name="connsiteY20" fmla="*/ 2288765 h 4790205"/>
                <a:gd name="connsiteX21" fmla="*/ 5255401 w 9119478"/>
                <a:gd name="connsiteY21" fmla="*/ 2451244 h 4790205"/>
                <a:gd name="connsiteX22" fmla="*/ 4155385 w 9119478"/>
                <a:gd name="connsiteY22" fmla="*/ 2817378 h 4790205"/>
                <a:gd name="connsiteX23" fmla="*/ 2894314 w 9119478"/>
                <a:gd name="connsiteY23" fmla="*/ 3469394 h 4790205"/>
                <a:gd name="connsiteX24" fmla="*/ 2611814 w 9119478"/>
                <a:gd name="connsiteY24" fmla="*/ 3572473 h 4790205"/>
                <a:gd name="connsiteX25" fmla="*/ 2471200 w 9119478"/>
                <a:gd name="connsiteY25" fmla="*/ 3572474 h 4790205"/>
                <a:gd name="connsiteX26" fmla="*/ 2154000 w 9119478"/>
                <a:gd name="connsiteY26" fmla="*/ 3667307 h 4790205"/>
                <a:gd name="connsiteX27" fmla="*/ 1892391 w 9119478"/>
                <a:gd name="connsiteY27" fmla="*/ 3794840 h 4790205"/>
                <a:gd name="connsiteX28" fmla="*/ 1562111 w 9119478"/>
                <a:gd name="connsiteY28" fmla="*/ 3912563 h 4790205"/>
                <a:gd name="connsiteX29" fmla="*/ 323356 w 9119478"/>
                <a:gd name="connsiteY29" fmla="*/ 4285842 h 4790205"/>
                <a:gd name="connsiteX30" fmla="*/ 30194 w 9119478"/>
                <a:gd name="connsiteY30" fmla="*/ 4337183 h 4790205"/>
                <a:gd name="connsiteX31" fmla="*/ 26364 w 9119478"/>
                <a:gd name="connsiteY31" fmla="*/ 4146710 h 4790205"/>
                <a:gd name="connsiteX32" fmla="*/ 527843 w 9119478"/>
                <a:gd name="connsiteY32" fmla="*/ 4017395 h 4790205"/>
                <a:gd name="connsiteX33" fmla="*/ 2382100 w 9119478"/>
                <a:gd name="connsiteY33" fmla="*/ 3458698 h 4790205"/>
                <a:gd name="connsiteX34" fmla="*/ 1246439 w 9119478"/>
                <a:gd name="connsiteY34" fmla="*/ 3083274 h 4790205"/>
                <a:gd name="connsiteX35" fmla="*/ 2785225 w 9119478"/>
                <a:gd name="connsiteY35" fmla="*/ 3283986 h 4790205"/>
                <a:gd name="connsiteX36" fmla="*/ 3669610 w 9119478"/>
                <a:gd name="connsiteY36" fmla="*/ 2865003 h 4790205"/>
                <a:gd name="connsiteX37" fmla="*/ 4688297 w 9119478"/>
                <a:gd name="connsiteY37" fmla="*/ 2312495 h 4790205"/>
                <a:gd name="connsiteX38" fmla="*/ 2659960 w 9119478"/>
                <a:gd name="connsiteY38" fmla="*/ 2341128 h 4790205"/>
                <a:gd name="connsiteX39" fmla="*/ 907360 w 9119478"/>
                <a:gd name="connsiteY39" fmla="*/ 2226828 h 4790205"/>
                <a:gd name="connsiteX40" fmla="*/ 35823 w 9119478"/>
                <a:gd name="connsiteY40" fmla="*/ 2698315 h 4790205"/>
                <a:gd name="connsiteX41" fmla="*/ 31060 w 9119478"/>
                <a:gd name="connsiteY41" fmla="*/ 2464953 h 4790205"/>
                <a:gd name="connsiteX42" fmla="*/ 602560 w 9119478"/>
                <a:gd name="connsiteY42" fmla="*/ 2064903 h 4790205"/>
                <a:gd name="connsiteX43" fmla="*/ 7248 w 9119478"/>
                <a:gd name="connsiteY43" fmla="*/ 1879166 h 4790205"/>
                <a:gd name="connsiteX44" fmla="*/ 35822 w 9119478"/>
                <a:gd name="connsiteY44" fmla="*/ 1662471 h 4790205"/>
                <a:gd name="connsiteX45" fmla="*/ 288235 w 9119478"/>
                <a:gd name="connsiteY45" fmla="*/ 1741053 h 4790205"/>
                <a:gd name="connsiteX0" fmla="*/ 288235 w 9119478"/>
                <a:gd name="connsiteY0" fmla="*/ 1741053 h 4790205"/>
                <a:gd name="connsiteX1" fmla="*/ 1078670 w 9119478"/>
                <a:gd name="connsiteY1" fmla="*/ 1885096 h 4790205"/>
                <a:gd name="connsiteX2" fmla="*/ 1248632 w 9119478"/>
                <a:gd name="connsiteY2" fmla="*/ 1956481 h 4790205"/>
                <a:gd name="connsiteX3" fmla="*/ 1745382 w 9119478"/>
                <a:gd name="connsiteY3" fmla="*/ 1977124 h 4790205"/>
                <a:gd name="connsiteX4" fmla="*/ 1948879 w 9119478"/>
                <a:gd name="connsiteY4" fmla="*/ 1932686 h 4790205"/>
                <a:gd name="connsiteX5" fmla="*/ 3469585 w 9119478"/>
                <a:gd name="connsiteY5" fmla="*/ 1941078 h 4790205"/>
                <a:gd name="connsiteX6" fmla="*/ 5917510 w 9119478"/>
                <a:gd name="connsiteY6" fmla="*/ 1750578 h 4790205"/>
                <a:gd name="connsiteX7" fmla="*/ 7660585 w 9119478"/>
                <a:gd name="connsiteY7" fmla="*/ 1207653 h 4790205"/>
                <a:gd name="connsiteX8" fmla="*/ 8470210 w 9119478"/>
                <a:gd name="connsiteY8" fmla="*/ 293253 h 4790205"/>
                <a:gd name="connsiteX9" fmla="*/ 8994085 w 9119478"/>
                <a:gd name="connsiteY9" fmla="*/ 17028 h 4790205"/>
                <a:gd name="connsiteX10" fmla="*/ 9079810 w 9119478"/>
                <a:gd name="connsiteY10" fmla="*/ 702828 h 4790205"/>
                <a:gd name="connsiteX11" fmla="*/ 9079810 w 9119478"/>
                <a:gd name="connsiteY11" fmla="*/ 2798328 h 4790205"/>
                <a:gd name="connsiteX12" fmla="*/ 9079810 w 9119478"/>
                <a:gd name="connsiteY12" fmla="*/ 3484128 h 4790205"/>
                <a:gd name="connsiteX13" fmla="*/ 9025456 w 9119478"/>
                <a:gd name="connsiteY13" fmla="*/ 4672382 h 4790205"/>
                <a:gd name="connsiteX14" fmla="*/ 8003662 w 9119478"/>
                <a:gd name="connsiteY14" fmla="*/ 4722339 h 4790205"/>
                <a:gd name="connsiteX15" fmla="*/ 6751476 w 9119478"/>
                <a:gd name="connsiteY15" fmla="*/ 4453182 h 4790205"/>
                <a:gd name="connsiteX16" fmla="*/ 7251010 w 9119478"/>
                <a:gd name="connsiteY16" fmla="*/ 2541153 h 4790205"/>
                <a:gd name="connsiteX17" fmla="*/ 7260535 w 9119478"/>
                <a:gd name="connsiteY17" fmla="*/ 2312553 h 4790205"/>
                <a:gd name="connsiteX18" fmla="*/ 6841435 w 9119478"/>
                <a:gd name="connsiteY18" fmla="*/ 2198253 h 4790205"/>
                <a:gd name="connsiteX19" fmla="*/ 6421319 w 9119478"/>
                <a:gd name="connsiteY19" fmla="*/ 2222708 h 4790205"/>
                <a:gd name="connsiteX20" fmla="*/ 5941812 w 9119478"/>
                <a:gd name="connsiteY20" fmla="*/ 2288765 h 4790205"/>
                <a:gd name="connsiteX21" fmla="*/ 5255401 w 9119478"/>
                <a:gd name="connsiteY21" fmla="*/ 2451244 h 4790205"/>
                <a:gd name="connsiteX22" fmla="*/ 4155385 w 9119478"/>
                <a:gd name="connsiteY22" fmla="*/ 2817378 h 4790205"/>
                <a:gd name="connsiteX23" fmla="*/ 2894314 w 9119478"/>
                <a:gd name="connsiteY23" fmla="*/ 3469394 h 4790205"/>
                <a:gd name="connsiteX24" fmla="*/ 2611814 w 9119478"/>
                <a:gd name="connsiteY24" fmla="*/ 3572473 h 4790205"/>
                <a:gd name="connsiteX25" fmla="*/ 2471200 w 9119478"/>
                <a:gd name="connsiteY25" fmla="*/ 3572474 h 4790205"/>
                <a:gd name="connsiteX26" fmla="*/ 2108219 w 9119478"/>
                <a:gd name="connsiteY26" fmla="*/ 3693468 h 4790205"/>
                <a:gd name="connsiteX27" fmla="*/ 1892391 w 9119478"/>
                <a:gd name="connsiteY27" fmla="*/ 3794840 h 4790205"/>
                <a:gd name="connsiteX28" fmla="*/ 1562111 w 9119478"/>
                <a:gd name="connsiteY28" fmla="*/ 3912563 h 4790205"/>
                <a:gd name="connsiteX29" fmla="*/ 323356 w 9119478"/>
                <a:gd name="connsiteY29" fmla="*/ 4285842 h 4790205"/>
                <a:gd name="connsiteX30" fmla="*/ 30194 w 9119478"/>
                <a:gd name="connsiteY30" fmla="*/ 4337183 h 4790205"/>
                <a:gd name="connsiteX31" fmla="*/ 26364 w 9119478"/>
                <a:gd name="connsiteY31" fmla="*/ 4146710 h 4790205"/>
                <a:gd name="connsiteX32" fmla="*/ 527843 w 9119478"/>
                <a:gd name="connsiteY32" fmla="*/ 4017395 h 4790205"/>
                <a:gd name="connsiteX33" fmla="*/ 2382100 w 9119478"/>
                <a:gd name="connsiteY33" fmla="*/ 3458698 h 4790205"/>
                <a:gd name="connsiteX34" fmla="*/ 1246439 w 9119478"/>
                <a:gd name="connsiteY34" fmla="*/ 3083274 h 4790205"/>
                <a:gd name="connsiteX35" fmla="*/ 2785225 w 9119478"/>
                <a:gd name="connsiteY35" fmla="*/ 3283986 h 4790205"/>
                <a:gd name="connsiteX36" fmla="*/ 3669610 w 9119478"/>
                <a:gd name="connsiteY36" fmla="*/ 2865003 h 4790205"/>
                <a:gd name="connsiteX37" fmla="*/ 4688297 w 9119478"/>
                <a:gd name="connsiteY37" fmla="*/ 2312495 h 4790205"/>
                <a:gd name="connsiteX38" fmla="*/ 2659960 w 9119478"/>
                <a:gd name="connsiteY38" fmla="*/ 2341128 h 4790205"/>
                <a:gd name="connsiteX39" fmla="*/ 907360 w 9119478"/>
                <a:gd name="connsiteY39" fmla="*/ 2226828 h 4790205"/>
                <a:gd name="connsiteX40" fmla="*/ 35823 w 9119478"/>
                <a:gd name="connsiteY40" fmla="*/ 2698315 h 4790205"/>
                <a:gd name="connsiteX41" fmla="*/ 31060 w 9119478"/>
                <a:gd name="connsiteY41" fmla="*/ 2464953 h 4790205"/>
                <a:gd name="connsiteX42" fmla="*/ 602560 w 9119478"/>
                <a:gd name="connsiteY42" fmla="*/ 2064903 h 4790205"/>
                <a:gd name="connsiteX43" fmla="*/ 7248 w 9119478"/>
                <a:gd name="connsiteY43" fmla="*/ 1879166 h 4790205"/>
                <a:gd name="connsiteX44" fmla="*/ 35822 w 9119478"/>
                <a:gd name="connsiteY44" fmla="*/ 1662471 h 4790205"/>
                <a:gd name="connsiteX45" fmla="*/ 288235 w 9119478"/>
                <a:gd name="connsiteY45" fmla="*/ 1741053 h 4790205"/>
                <a:gd name="connsiteX0" fmla="*/ 288235 w 9119478"/>
                <a:gd name="connsiteY0" fmla="*/ 1741053 h 4790205"/>
                <a:gd name="connsiteX1" fmla="*/ 1078670 w 9119478"/>
                <a:gd name="connsiteY1" fmla="*/ 1885096 h 4790205"/>
                <a:gd name="connsiteX2" fmla="*/ 1248632 w 9119478"/>
                <a:gd name="connsiteY2" fmla="*/ 1956481 h 4790205"/>
                <a:gd name="connsiteX3" fmla="*/ 1745382 w 9119478"/>
                <a:gd name="connsiteY3" fmla="*/ 1977124 h 4790205"/>
                <a:gd name="connsiteX4" fmla="*/ 1948879 w 9119478"/>
                <a:gd name="connsiteY4" fmla="*/ 1932686 h 4790205"/>
                <a:gd name="connsiteX5" fmla="*/ 3469585 w 9119478"/>
                <a:gd name="connsiteY5" fmla="*/ 1941078 h 4790205"/>
                <a:gd name="connsiteX6" fmla="*/ 5917510 w 9119478"/>
                <a:gd name="connsiteY6" fmla="*/ 1750578 h 4790205"/>
                <a:gd name="connsiteX7" fmla="*/ 7660585 w 9119478"/>
                <a:gd name="connsiteY7" fmla="*/ 1207653 h 4790205"/>
                <a:gd name="connsiteX8" fmla="*/ 8470210 w 9119478"/>
                <a:gd name="connsiteY8" fmla="*/ 293253 h 4790205"/>
                <a:gd name="connsiteX9" fmla="*/ 8994085 w 9119478"/>
                <a:gd name="connsiteY9" fmla="*/ 17028 h 4790205"/>
                <a:gd name="connsiteX10" fmla="*/ 9079810 w 9119478"/>
                <a:gd name="connsiteY10" fmla="*/ 702828 h 4790205"/>
                <a:gd name="connsiteX11" fmla="*/ 9079810 w 9119478"/>
                <a:gd name="connsiteY11" fmla="*/ 2798328 h 4790205"/>
                <a:gd name="connsiteX12" fmla="*/ 9079810 w 9119478"/>
                <a:gd name="connsiteY12" fmla="*/ 3484128 h 4790205"/>
                <a:gd name="connsiteX13" fmla="*/ 9025456 w 9119478"/>
                <a:gd name="connsiteY13" fmla="*/ 4672382 h 4790205"/>
                <a:gd name="connsiteX14" fmla="*/ 8003662 w 9119478"/>
                <a:gd name="connsiteY14" fmla="*/ 4722339 h 4790205"/>
                <a:gd name="connsiteX15" fmla="*/ 6751476 w 9119478"/>
                <a:gd name="connsiteY15" fmla="*/ 4453182 h 4790205"/>
                <a:gd name="connsiteX16" fmla="*/ 7251010 w 9119478"/>
                <a:gd name="connsiteY16" fmla="*/ 2541153 h 4790205"/>
                <a:gd name="connsiteX17" fmla="*/ 7260535 w 9119478"/>
                <a:gd name="connsiteY17" fmla="*/ 2312553 h 4790205"/>
                <a:gd name="connsiteX18" fmla="*/ 6841435 w 9119478"/>
                <a:gd name="connsiteY18" fmla="*/ 2198253 h 4790205"/>
                <a:gd name="connsiteX19" fmla="*/ 6421319 w 9119478"/>
                <a:gd name="connsiteY19" fmla="*/ 2222708 h 4790205"/>
                <a:gd name="connsiteX20" fmla="*/ 5941812 w 9119478"/>
                <a:gd name="connsiteY20" fmla="*/ 2288765 h 4790205"/>
                <a:gd name="connsiteX21" fmla="*/ 5255401 w 9119478"/>
                <a:gd name="connsiteY21" fmla="*/ 2451244 h 4790205"/>
                <a:gd name="connsiteX22" fmla="*/ 4155385 w 9119478"/>
                <a:gd name="connsiteY22" fmla="*/ 2817378 h 4790205"/>
                <a:gd name="connsiteX23" fmla="*/ 2894314 w 9119478"/>
                <a:gd name="connsiteY23" fmla="*/ 3469394 h 4790205"/>
                <a:gd name="connsiteX24" fmla="*/ 2611814 w 9119478"/>
                <a:gd name="connsiteY24" fmla="*/ 3572473 h 4790205"/>
                <a:gd name="connsiteX25" fmla="*/ 2425418 w 9119478"/>
                <a:gd name="connsiteY25" fmla="*/ 3592095 h 4790205"/>
                <a:gd name="connsiteX26" fmla="*/ 2108219 w 9119478"/>
                <a:gd name="connsiteY26" fmla="*/ 3693468 h 4790205"/>
                <a:gd name="connsiteX27" fmla="*/ 1892391 w 9119478"/>
                <a:gd name="connsiteY27" fmla="*/ 3794840 h 4790205"/>
                <a:gd name="connsiteX28" fmla="*/ 1562111 w 9119478"/>
                <a:gd name="connsiteY28" fmla="*/ 3912563 h 4790205"/>
                <a:gd name="connsiteX29" fmla="*/ 323356 w 9119478"/>
                <a:gd name="connsiteY29" fmla="*/ 4285842 h 4790205"/>
                <a:gd name="connsiteX30" fmla="*/ 30194 w 9119478"/>
                <a:gd name="connsiteY30" fmla="*/ 4337183 h 4790205"/>
                <a:gd name="connsiteX31" fmla="*/ 26364 w 9119478"/>
                <a:gd name="connsiteY31" fmla="*/ 4146710 h 4790205"/>
                <a:gd name="connsiteX32" fmla="*/ 527843 w 9119478"/>
                <a:gd name="connsiteY32" fmla="*/ 4017395 h 4790205"/>
                <a:gd name="connsiteX33" fmla="*/ 2382100 w 9119478"/>
                <a:gd name="connsiteY33" fmla="*/ 3458698 h 4790205"/>
                <a:gd name="connsiteX34" fmla="*/ 1246439 w 9119478"/>
                <a:gd name="connsiteY34" fmla="*/ 3083274 h 4790205"/>
                <a:gd name="connsiteX35" fmla="*/ 2785225 w 9119478"/>
                <a:gd name="connsiteY35" fmla="*/ 3283986 h 4790205"/>
                <a:gd name="connsiteX36" fmla="*/ 3669610 w 9119478"/>
                <a:gd name="connsiteY36" fmla="*/ 2865003 h 4790205"/>
                <a:gd name="connsiteX37" fmla="*/ 4688297 w 9119478"/>
                <a:gd name="connsiteY37" fmla="*/ 2312495 h 4790205"/>
                <a:gd name="connsiteX38" fmla="*/ 2659960 w 9119478"/>
                <a:gd name="connsiteY38" fmla="*/ 2341128 h 4790205"/>
                <a:gd name="connsiteX39" fmla="*/ 907360 w 9119478"/>
                <a:gd name="connsiteY39" fmla="*/ 2226828 h 4790205"/>
                <a:gd name="connsiteX40" fmla="*/ 35823 w 9119478"/>
                <a:gd name="connsiteY40" fmla="*/ 2698315 h 4790205"/>
                <a:gd name="connsiteX41" fmla="*/ 31060 w 9119478"/>
                <a:gd name="connsiteY41" fmla="*/ 2464953 h 4790205"/>
                <a:gd name="connsiteX42" fmla="*/ 602560 w 9119478"/>
                <a:gd name="connsiteY42" fmla="*/ 2064903 h 4790205"/>
                <a:gd name="connsiteX43" fmla="*/ 7248 w 9119478"/>
                <a:gd name="connsiteY43" fmla="*/ 1879166 h 4790205"/>
                <a:gd name="connsiteX44" fmla="*/ 35822 w 9119478"/>
                <a:gd name="connsiteY44" fmla="*/ 1662471 h 4790205"/>
                <a:gd name="connsiteX45" fmla="*/ 288235 w 9119478"/>
                <a:gd name="connsiteY45" fmla="*/ 1741053 h 4790205"/>
                <a:gd name="connsiteX0" fmla="*/ 288235 w 9119478"/>
                <a:gd name="connsiteY0" fmla="*/ 1741053 h 4790205"/>
                <a:gd name="connsiteX1" fmla="*/ 1078670 w 9119478"/>
                <a:gd name="connsiteY1" fmla="*/ 1885096 h 4790205"/>
                <a:gd name="connsiteX2" fmla="*/ 1248632 w 9119478"/>
                <a:gd name="connsiteY2" fmla="*/ 1956481 h 4790205"/>
                <a:gd name="connsiteX3" fmla="*/ 1745382 w 9119478"/>
                <a:gd name="connsiteY3" fmla="*/ 1977124 h 4790205"/>
                <a:gd name="connsiteX4" fmla="*/ 1948879 w 9119478"/>
                <a:gd name="connsiteY4" fmla="*/ 1932686 h 4790205"/>
                <a:gd name="connsiteX5" fmla="*/ 3469585 w 9119478"/>
                <a:gd name="connsiteY5" fmla="*/ 1941078 h 4790205"/>
                <a:gd name="connsiteX6" fmla="*/ 5917510 w 9119478"/>
                <a:gd name="connsiteY6" fmla="*/ 1750578 h 4790205"/>
                <a:gd name="connsiteX7" fmla="*/ 7660585 w 9119478"/>
                <a:gd name="connsiteY7" fmla="*/ 1207653 h 4790205"/>
                <a:gd name="connsiteX8" fmla="*/ 8470210 w 9119478"/>
                <a:gd name="connsiteY8" fmla="*/ 293253 h 4790205"/>
                <a:gd name="connsiteX9" fmla="*/ 8994085 w 9119478"/>
                <a:gd name="connsiteY9" fmla="*/ 17028 h 4790205"/>
                <a:gd name="connsiteX10" fmla="*/ 9079810 w 9119478"/>
                <a:gd name="connsiteY10" fmla="*/ 702828 h 4790205"/>
                <a:gd name="connsiteX11" fmla="*/ 9079810 w 9119478"/>
                <a:gd name="connsiteY11" fmla="*/ 2798328 h 4790205"/>
                <a:gd name="connsiteX12" fmla="*/ 9079810 w 9119478"/>
                <a:gd name="connsiteY12" fmla="*/ 3484128 h 4790205"/>
                <a:gd name="connsiteX13" fmla="*/ 9025456 w 9119478"/>
                <a:gd name="connsiteY13" fmla="*/ 4672382 h 4790205"/>
                <a:gd name="connsiteX14" fmla="*/ 8003662 w 9119478"/>
                <a:gd name="connsiteY14" fmla="*/ 4722339 h 4790205"/>
                <a:gd name="connsiteX15" fmla="*/ 6751476 w 9119478"/>
                <a:gd name="connsiteY15" fmla="*/ 4453182 h 4790205"/>
                <a:gd name="connsiteX16" fmla="*/ 7251010 w 9119478"/>
                <a:gd name="connsiteY16" fmla="*/ 2541153 h 4790205"/>
                <a:gd name="connsiteX17" fmla="*/ 7260535 w 9119478"/>
                <a:gd name="connsiteY17" fmla="*/ 2312553 h 4790205"/>
                <a:gd name="connsiteX18" fmla="*/ 6841435 w 9119478"/>
                <a:gd name="connsiteY18" fmla="*/ 2198253 h 4790205"/>
                <a:gd name="connsiteX19" fmla="*/ 6421319 w 9119478"/>
                <a:gd name="connsiteY19" fmla="*/ 2222708 h 4790205"/>
                <a:gd name="connsiteX20" fmla="*/ 5941812 w 9119478"/>
                <a:gd name="connsiteY20" fmla="*/ 2288765 h 4790205"/>
                <a:gd name="connsiteX21" fmla="*/ 5255401 w 9119478"/>
                <a:gd name="connsiteY21" fmla="*/ 2451244 h 4790205"/>
                <a:gd name="connsiteX22" fmla="*/ 4155385 w 9119478"/>
                <a:gd name="connsiteY22" fmla="*/ 2817378 h 4790205"/>
                <a:gd name="connsiteX23" fmla="*/ 2894314 w 9119478"/>
                <a:gd name="connsiteY23" fmla="*/ 3469394 h 4790205"/>
                <a:gd name="connsiteX24" fmla="*/ 2660866 w 9119478"/>
                <a:gd name="connsiteY24" fmla="*/ 3575743 h 4790205"/>
                <a:gd name="connsiteX25" fmla="*/ 2425418 w 9119478"/>
                <a:gd name="connsiteY25" fmla="*/ 3592095 h 4790205"/>
                <a:gd name="connsiteX26" fmla="*/ 2108219 w 9119478"/>
                <a:gd name="connsiteY26" fmla="*/ 3693468 h 4790205"/>
                <a:gd name="connsiteX27" fmla="*/ 1892391 w 9119478"/>
                <a:gd name="connsiteY27" fmla="*/ 3794840 h 4790205"/>
                <a:gd name="connsiteX28" fmla="*/ 1562111 w 9119478"/>
                <a:gd name="connsiteY28" fmla="*/ 3912563 h 4790205"/>
                <a:gd name="connsiteX29" fmla="*/ 323356 w 9119478"/>
                <a:gd name="connsiteY29" fmla="*/ 4285842 h 4790205"/>
                <a:gd name="connsiteX30" fmla="*/ 30194 w 9119478"/>
                <a:gd name="connsiteY30" fmla="*/ 4337183 h 4790205"/>
                <a:gd name="connsiteX31" fmla="*/ 26364 w 9119478"/>
                <a:gd name="connsiteY31" fmla="*/ 4146710 h 4790205"/>
                <a:gd name="connsiteX32" fmla="*/ 527843 w 9119478"/>
                <a:gd name="connsiteY32" fmla="*/ 4017395 h 4790205"/>
                <a:gd name="connsiteX33" fmla="*/ 2382100 w 9119478"/>
                <a:gd name="connsiteY33" fmla="*/ 3458698 h 4790205"/>
                <a:gd name="connsiteX34" fmla="*/ 1246439 w 9119478"/>
                <a:gd name="connsiteY34" fmla="*/ 3083274 h 4790205"/>
                <a:gd name="connsiteX35" fmla="*/ 2785225 w 9119478"/>
                <a:gd name="connsiteY35" fmla="*/ 3283986 h 4790205"/>
                <a:gd name="connsiteX36" fmla="*/ 3669610 w 9119478"/>
                <a:gd name="connsiteY36" fmla="*/ 2865003 h 4790205"/>
                <a:gd name="connsiteX37" fmla="*/ 4688297 w 9119478"/>
                <a:gd name="connsiteY37" fmla="*/ 2312495 h 4790205"/>
                <a:gd name="connsiteX38" fmla="*/ 2659960 w 9119478"/>
                <a:gd name="connsiteY38" fmla="*/ 2341128 h 4790205"/>
                <a:gd name="connsiteX39" fmla="*/ 907360 w 9119478"/>
                <a:gd name="connsiteY39" fmla="*/ 2226828 h 4790205"/>
                <a:gd name="connsiteX40" fmla="*/ 35823 w 9119478"/>
                <a:gd name="connsiteY40" fmla="*/ 2698315 h 4790205"/>
                <a:gd name="connsiteX41" fmla="*/ 31060 w 9119478"/>
                <a:gd name="connsiteY41" fmla="*/ 2464953 h 4790205"/>
                <a:gd name="connsiteX42" fmla="*/ 602560 w 9119478"/>
                <a:gd name="connsiteY42" fmla="*/ 2064903 h 4790205"/>
                <a:gd name="connsiteX43" fmla="*/ 7248 w 9119478"/>
                <a:gd name="connsiteY43" fmla="*/ 1879166 h 4790205"/>
                <a:gd name="connsiteX44" fmla="*/ 35822 w 9119478"/>
                <a:gd name="connsiteY44" fmla="*/ 1662471 h 4790205"/>
                <a:gd name="connsiteX45" fmla="*/ 288235 w 9119478"/>
                <a:gd name="connsiteY45" fmla="*/ 1741053 h 4790205"/>
                <a:gd name="connsiteX0" fmla="*/ 288235 w 9119478"/>
                <a:gd name="connsiteY0" fmla="*/ 1741053 h 4790205"/>
                <a:gd name="connsiteX1" fmla="*/ 1078670 w 9119478"/>
                <a:gd name="connsiteY1" fmla="*/ 1885096 h 4790205"/>
                <a:gd name="connsiteX2" fmla="*/ 1248632 w 9119478"/>
                <a:gd name="connsiteY2" fmla="*/ 1956481 h 4790205"/>
                <a:gd name="connsiteX3" fmla="*/ 1745382 w 9119478"/>
                <a:gd name="connsiteY3" fmla="*/ 1977124 h 4790205"/>
                <a:gd name="connsiteX4" fmla="*/ 1948879 w 9119478"/>
                <a:gd name="connsiteY4" fmla="*/ 1932686 h 4790205"/>
                <a:gd name="connsiteX5" fmla="*/ 3469585 w 9119478"/>
                <a:gd name="connsiteY5" fmla="*/ 1941078 h 4790205"/>
                <a:gd name="connsiteX6" fmla="*/ 5917510 w 9119478"/>
                <a:gd name="connsiteY6" fmla="*/ 1750578 h 4790205"/>
                <a:gd name="connsiteX7" fmla="*/ 7660585 w 9119478"/>
                <a:gd name="connsiteY7" fmla="*/ 1207653 h 4790205"/>
                <a:gd name="connsiteX8" fmla="*/ 8470210 w 9119478"/>
                <a:gd name="connsiteY8" fmla="*/ 293253 h 4790205"/>
                <a:gd name="connsiteX9" fmla="*/ 8994085 w 9119478"/>
                <a:gd name="connsiteY9" fmla="*/ 17028 h 4790205"/>
                <a:gd name="connsiteX10" fmla="*/ 9079810 w 9119478"/>
                <a:gd name="connsiteY10" fmla="*/ 702828 h 4790205"/>
                <a:gd name="connsiteX11" fmla="*/ 9079810 w 9119478"/>
                <a:gd name="connsiteY11" fmla="*/ 2798328 h 4790205"/>
                <a:gd name="connsiteX12" fmla="*/ 9079810 w 9119478"/>
                <a:gd name="connsiteY12" fmla="*/ 3484128 h 4790205"/>
                <a:gd name="connsiteX13" fmla="*/ 9025456 w 9119478"/>
                <a:gd name="connsiteY13" fmla="*/ 4672382 h 4790205"/>
                <a:gd name="connsiteX14" fmla="*/ 8003662 w 9119478"/>
                <a:gd name="connsiteY14" fmla="*/ 4722339 h 4790205"/>
                <a:gd name="connsiteX15" fmla="*/ 6751476 w 9119478"/>
                <a:gd name="connsiteY15" fmla="*/ 4453182 h 4790205"/>
                <a:gd name="connsiteX16" fmla="*/ 7251010 w 9119478"/>
                <a:gd name="connsiteY16" fmla="*/ 2541153 h 4790205"/>
                <a:gd name="connsiteX17" fmla="*/ 7260535 w 9119478"/>
                <a:gd name="connsiteY17" fmla="*/ 2312553 h 4790205"/>
                <a:gd name="connsiteX18" fmla="*/ 6841435 w 9119478"/>
                <a:gd name="connsiteY18" fmla="*/ 2198253 h 4790205"/>
                <a:gd name="connsiteX19" fmla="*/ 6421319 w 9119478"/>
                <a:gd name="connsiteY19" fmla="*/ 2222708 h 4790205"/>
                <a:gd name="connsiteX20" fmla="*/ 5941812 w 9119478"/>
                <a:gd name="connsiteY20" fmla="*/ 2288765 h 4790205"/>
                <a:gd name="connsiteX21" fmla="*/ 5255401 w 9119478"/>
                <a:gd name="connsiteY21" fmla="*/ 2451244 h 4790205"/>
                <a:gd name="connsiteX22" fmla="*/ 4155385 w 9119478"/>
                <a:gd name="connsiteY22" fmla="*/ 2817378 h 4790205"/>
                <a:gd name="connsiteX23" fmla="*/ 2894314 w 9119478"/>
                <a:gd name="connsiteY23" fmla="*/ 3469394 h 4790205"/>
                <a:gd name="connsiteX24" fmla="*/ 2644515 w 9119478"/>
                <a:gd name="connsiteY24" fmla="*/ 3575743 h 4790205"/>
                <a:gd name="connsiteX25" fmla="*/ 2425418 w 9119478"/>
                <a:gd name="connsiteY25" fmla="*/ 3592095 h 4790205"/>
                <a:gd name="connsiteX26" fmla="*/ 2108219 w 9119478"/>
                <a:gd name="connsiteY26" fmla="*/ 3693468 h 4790205"/>
                <a:gd name="connsiteX27" fmla="*/ 1892391 w 9119478"/>
                <a:gd name="connsiteY27" fmla="*/ 3794840 h 4790205"/>
                <a:gd name="connsiteX28" fmla="*/ 1562111 w 9119478"/>
                <a:gd name="connsiteY28" fmla="*/ 3912563 h 4790205"/>
                <a:gd name="connsiteX29" fmla="*/ 323356 w 9119478"/>
                <a:gd name="connsiteY29" fmla="*/ 4285842 h 4790205"/>
                <a:gd name="connsiteX30" fmla="*/ 30194 w 9119478"/>
                <a:gd name="connsiteY30" fmla="*/ 4337183 h 4790205"/>
                <a:gd name="connsiteX31" fmla="*/ 26364 w 9119478"/>
                <a:gd name="connsiteY31" fmla="*/ 4146710 h 4790205"/>
                <a:gd name="connsiteX32" fmla="*/ 527843 w 9119478"/>
                <a:gd name="connsiteY32" fmla="*/ 4017395 h 4790205"/>
                <a:gd name="connsiteX33" fmla="*/ 2382100 w 9119478"/>
                <a:gd name="connsiteY33" fmla="*/ 3458698 h 4790205"/>
                <a:gd name="connsiteX34" fmla="*/ 1246439 w 9119478"/>
                <a:gd name="connsiteY34" fmla="*/ 3083274 h 4790205"/>
                <a:gd name="connsiteX35" fmla="*/ 2785225 w 9119478"/>
                <a:gd name="connsiteY35" fmla="*/ 3283986 h 4790205"/>
                <a:gd name="connsiteX36" fmla="*/ 3669610 w 9119478"/>
                <a:gd name="connsiteY36" fmla="*/ 2865003 h 4790205"/>
                <a:gd name="connsiteX37" fmla="*/ 4688297 w 9119478"/>
                <a:gd name="connsiteY37" fmla="*/ 2312495 h 4790205"/>
                <a:gd name="connsiteX38" fmla="*/ 2659960 w 9119478"/>
                <a:gd name="connsiteY38" fmla="*/ 2341128 h 4790205"/>
                <a:gd name="connsiteX39" fmla="*/ 907360 w 9119478"/>
                <a:gd name="connsiteY39" fmla="*/ 2226828 h 4790205"/>
                <a:gd name="connsiteX40" fmla="*/ 35823 w 9119478"/>
                <a:gd name="connsiteY40" fmla="*/ 2698315 h 4790205"/>
                <a:gd name="connsiteX41" fmla="*/ 31060 w 9119478"/>
                <a:gd name="connsiteY41" fmla="*/ 2464953 h 4790205"/>
                <a:gd name="connsiteX42" fmla="*/ 602560 w 9119478"/>
                <a:gd name="connsiteY42" fmla="*/ 2064903 h 4790205"/>
                <a:gd name="connsiteX43" fmla="*/ 7248 w 9119478"/>
                <a:gd name="connsiteY43" fmla="*/ 1879166 h 4790205"/>
                <a:gd name="connsiteX44" fmla="*/ 35822 w 9119478"/>
                <a:gd name="connsiteY44" fmla="*/ 1662471 h 4790205"/>
                <a:gd name="connsiteX45" fmla="*/ 288235 w 9119478"/>
                <a:gd name="connsiteY45" fmla="*/ 1741053 h 4790205"/>
                <a:gd name="connsiteX0" fmla="*/ 288235 w 9119478"/>
                <a:gd name="connsiteY0" fmla="*/ 1741053 h 4790205"/>
                <a:gd name="connsiteX1" fmla="*/ 1078670 w 9119478"/>
                <a:gd name="connsiteY1" fmla="*/ 1885096 h 4790205"/>
                <a:gd name="connsiteX2" fmla="*/ 1248632 w 9119478"/>
                <a:gd name="connsiteY2" fmla="*/ 1956481 h 4790205"/>
                <a:gd name="connsiteX3" fmla="*/ 1745382 w 9119478"/>
                <a:gd name="connsiteY3" fmla="*/ 1977124 h 4790205"/>
                <a:gd name="connsiteX4" fmla="*/ 1948879 w 9119478"/>
                <a:gd name="connsiteY4" fmla="*/ 1932686 h 4790205"/>
                <a:gd name="connsiteX5" fmla="*/ 3469585 w 9119478"/>
                <a:gd name="connsiteY5" fmla="*/ 1941078 h 4790205"/>
                <a:gd name="connsiteX6" fmla="*/ 5917510 w 9119478"/>
                <a:gd name="connsiteY6" fmla="*/ 1750578 h 4790205"/>
                <a:gd name="connsiteX7" fmla="*/ 7660585 w 9119478"/>
                <a:gd name="connsiteY7" fmla="*/ 1207653 h 4790205"/>
                <a:gd name="connsiteX8" fmla="*/ 8470210 w 9119478"/>
                <a:gd name="connsiteY8" fmla="*/ 293253 h 4790205"/>
                <a:gd name="connsiteX9" fmla="*/ 8994085 w 9119478"/>
                <a:gd name="connsiteY9" fmla="*/ 17028 h 4790205"/>
                <a:gd name="connsiteX10" fmla="*/ 9079810 w 9119478"/>
                <a:gd name="connsiteY10" fmla="*/ 702828 h 4790205"/>
                <a:gd name="connsiteX11" fmla="*/ 9079810 w 9119478"/>
                <a:gd name="connsiteY11" fmla="*/ 2798328 h 4790205"/>
                <a:gd name="connsiteX12" fmla="*/ 9079810 w 9119478"/>
                <a:gd name="connsiteY12" fmla="*/ 3484128 h 4790205"/>
                <a:gd name="connsiteX13" fmla="*/ 9025456 w 9119478"/>
                <a:gd name="connsiteY13" fmla="*/ 4672382 h 4790205"/>
                <a:gd name="connsiteX14" fmla="*/ 8003662 w 9119478"/>
                <a:gd name="connsiteY14" fmla="*/ 4722339 h 4790205"/>
                <a:gd name="connsiteX15" fmla="*/ 6751476 w 9119478"/>
                <a:gd name="connsiteY15" fmla="*/ 4453182 h 4790205"/>
                <a:gd name="connsiteX16" fmla="*/ 7251010 w 9119478"/>
                <a:gd name="connsiteY16" fmla="*/ 2541153 h 4790205"/>
                <a:gd name="connsiteX17" fmla="*/ 7260535 w 9119478"/>
                <a:gd name="connsiteY17" fmla="*/ 2312553 h 4790205"/>
                <a:gd name="connsiteX18" fmla="*/ 6841435 w 9119478"/>
                <a:gd name="connsiteY18" fmla="*/ 2198253 h 4790205"/>
                <a:gd name="connsiteX19" fmla="*/ 6421319 w 9119478"/>
                <a:gd name="connsiteY19" fmla="*/ 2222708 h 4790205"/>
                <a:gd name="connsiteX20" fmla="*/ 5941812 w 9119478"/>
                <a:gd name="connsiteY20" fmla="*/ 2288765 h 4790205"/>
                <a:gd name="connsiteX21" fmla="*/ 5255401 w 9119478"/>
                <a:gd name="connsiteY21" fmla="*/ 2451244 h 4790205"/>
                <a:gd name="connsiteX22" fmla="*/ 4155385 w 9119478"/>
                <a:gd name="connsiteY22" fmla="*/ 2817378 h 4790205"/>
                <a:gd name="connsiteX23" fmla="*/ 2894314 w 9119478"/>
                <a:gd name="connsiteY23" fmla="*/ 3469394 h 4790205"/>
                <a:gd name="connsiteX24" fmla="*/ 2644515 w 9119478"/>
                <a:gd name="connsiteY24" fmla="*/ 3575743 h 4790205"/>
                <a:gd name="connsiteX25" fmla="*/ 2461389 w 9119478"/>
                <a:gd name="connsiteY25" fmla="*/ 3575745 h 4790205"/>
                <a:gd name="connsiteX26" fmla="*/ 2108219 w 9119478"/>
                <a:gd name="connsiteY26" fmla="*/ 3693468 h 4790205"/>
                <a:gd name="connsiteX27" fmla="*/ 1892391 w 9119478"/>
                <a:gd name="connsiteY27" fmla="*/ 3794840 h 4790205"/>
                <a:gd name="connsiteX28" fmla="*/ 1562111 w 9119478"/>
                <a:gd name="connsiteY28" fmla="*/ 3912563 h 4790205"/>
                <a:gd name="connsiteX29" fmla="*/ 323356 w 9119478"/>
                <a:gd name="connsiteY29" fmla="*/ 4285842 h 4790205"/>
                <a:gd name="connsiteX30" fmla="*/ 30194 w 9119478"/>
                <a:gd name="connsiteY30" fmla="*/ 4337183 h 4790205"/>
                <a:gd name="connsiteX31" fmla="*/ 26364 w 9119478"/>
                <a:gd name="connsiteY31" fmla="*/ 4146710 h 4790205"/>
                <a:gd name="connsiteX32" fmla="*/ 527843 w 9119478"/>
                <a:gd name="connsiteY32" fmla="*/ 4017395 h 4790205"/>
                <a:gd name="connsiteX33" fmla="*/ 2382100 w 9119478"/>
                <a:gd name="connsiteY33" fmla="*/ 3458698 h 4790205"/>
                <a:gd name="connsiteX34" fmla="*/ 1246439 w 9119478"/>
                <a:gd name="connsiteY34" fmla="*/ 3083274 h 4790205"/>
                <a:gd name="connsiteX35" fmla="*/ 2785225 w 9119478"/>
                <a:gd name="connsiteY35" fmla="*/ 3283986 h 4790205"/>
                <a:gd name="connsiteX36" fmla="*/ 3669610 w 9119478"/>
                <a:gd name="connsiteY36" fmla="*/ 2865003 h 4790205"/>
                <a:gd name="connsiteX37" fmla="*/ 4688297 w 9119478"/>
                <a:gd name="connsiteY37" fmla="*/ 2312495 h 4790205"/>
                <a:gd name="connsiteX38" fmla="*/ 2659960 w 9119478"/>
                <a:gd name="connsiteY38" fmla="*/ 2341128 h 4790205"/>
                <a:gd name="connsiteX39" fmla="*/ 907360 w 9119478"/>
                <a:gd name="connsiteY39" fmla="*/ 2226828 h 4790205"/>
                <a:gd name="connsiteX40" fmla="*/ 35823 w 9119478"/>
                <a:gd name="connsiteY40" fmla="*/ 2698315 h 4790205"/>
                <a:gd name="connsiteX41" fmla="*/ 31060 w 9119478"/>
                <a:gd name="connsiteY41" fmla="*/ 2464953 h 4790205"/>
                <a:gd name="connsiteX42" fmla="*/ 602560 w 9119478"/>
                <a:gd name="connsiteY42" fmla="*/ 2064903 h 4790205"/>
                <a:gd name="connsiteX43" fmla="*/ 7248 w 9119478"/>
                <a:gd name="connsiteY43" fmla="*/ 1879166 h 4790205"/>
                <a:gd name="connsiteX44" fmla="*/ 35822 w 9119478"/>
                <a:gd name="connsiteY44" fmla="*/ 1662471 h 4790205"/>
                <a:gd name="connsiteX45" fmla="*/ 288235 w 9119478"/>
                <a:gd name="connsiteY45" fmla="*/ 1741053 h 4790205"/>
                <a:gd name="connsiteX0" fmla="*/ 288235 w 9119478"/>
                <a:gd name="connsiteY0" fmla="*/ 1741053 h 4802813"/>
                <a:gd name="connsiteX1" fmla="*/ 1078670 w 9119478"/>
                <a:gd name="connsiteY1" fmla="*/ 1885096 h 4802813"/>
                <a:gd name="connsiteX2" fmla="*/ 1248632 w 9119478"/>
                <a:gd name="connsiteY2" fmla="*/ 1956481 h 4802813"/>
                <a:gd name="connsiteX3" fmla="*/ 1745382 w 9119478"/>
                <a:gd name="connsiteY3" fmla="*/ 1977124 h 4802813"/>
                <a:gd name="connsiteX4" fmla="*/ 1948879 w 9119478"/>
                <a:gd name="connsiteY4" fmla="*/ 1932686 h 4802813"/>
                <a:gd name="connsiteX5" fmla="*/ 3469585 w 9119478"/>
                <a:gd name="connsiteY5" fmla="*/ 1941078 h 4802813"/>
                <a:gd name="connsiteX6" fmla="*/ 5917510 w 9119478"/>
                <a:gd name="connsiteY6" fmla="*/ 1750578 h 4802813"/>
                <a:gd name="connsiteX7" fmla="*/ 7660585 w 9119478"/>
                <a:gd name="connsiteY7" fmla="*/ 1207653 h 4802813"/>
                <a:gd name="connsiteX8" fmla="*/ 8470210 w 9119478"/>
                <a:gd name="connsiteY8" fmla="*/ 293253 h 4802813"/>
                <a:gd name="connsiteX9" fmla="*/ 8994085 w 9119478"/>
                <a:gd name="connsiteY9" fmla="*/ 17028 h 4802813"/>
                <a:gd name="connsiteX10" fmla="*/ 9079810 w 9119478"/>
                <a:gd name="connsiteY10" fmla="*/ 702828 h 4802813"/>
                <a:gd name="connsiteX11" fmla="*/ 9079810 w 9119478"/>
                <a:gd name="connsiteY11" fmla="*/ 2798328 h 4802813"/>
                <a:gd name="connsiteX12" fmla="*/ 9079810 w 9119478"/>
                <a:gd name="connsiteY12" fmla="*/ 3484128 h 4802813"/>
                <a:gd name="connsiteX13" fmla="*/ 9025456 w 9119478"/>
                <a:gd name="connsiteY13" fmla="*/ 4672382 h 4802813"/>
                <a:gd name="connsiteX14" fmla="*/ 8003662 w 9119478"/>
                <a:gd name="connsiteY14" fmla="*/ 4722339 h 4802813"/>
                <a:gd name="connsiteX15" fmla="*/ 7337106 w 9119478"/>
                <a:gd name="connsiteY15" fmla="*/ 4228897 h 4802813"/>
                <a:gd name="connsiteX16" fmla="*/ 7251010 w 9119478"/>
                <a:gd name="connsiteY16" fmla="*/ 2541153 h 4802813"/>
                <a:gd name="connsiteX17" fmla="*/ 7260535 w 9119478"/>
                <a:gd name="connsiteY17" fmla="*/ 2312553 h 4802813"/>
                <a:gd name="connsiteX18" fmla="*/ 6841435 w 9119478"/>
                <a:gd name="connsiteY18" fmla="*/ 2198253 h 4802813"/>
                <a:gd name="connsiteX19" fmla="*/ 6421319 w 9119478"/>
                <a:gd name="connsiteY19" fmla="*/ 2222708 h 4802813"/>
                <a:gd name="connsiteX20" fmla="*/ 5941812 w 9119478"/>
                <a:gd name="connsiteY20" fmla="*/ 2288765 h 4802813"/>
                <a:gd name="connsiteX21" fmla="*/ 5255401 w 9119478"/>
                <a:gd name="connsiteY21" fmla="*/ 2451244 h 4802813"/>
                <a:gd name="connsiteX22" fmla="*/ 4155385 w 9119478"/>
                <a:gd name="connsiteY22" fmla="*/ 2817378 h 4802813"/>
                <a:gd name="connsiteX23" fmla="*/ 2894314 w 9119478"/>
                <a:gd name="connsiteY23" fmla="*/ 3469394 h 4802813"/>
                <a:gd name="connsiteX24" fmla="*/ 2644515 w 9119478"/>
                <a:gd name="connsiteY24" fmla="*/ 3575743 h 4802813"/>
                <a:gd name="connsiteX25" fmla="*/ 2461389 w 9119478"/>
                <a:gd name="connsiteY25" fmla="*/ 3575745 h 4802813"/>
                <a:gd name="connsiteX26" fmla="*/ 2108219 w 9119478"/>
                <a:gd name="connsiteY26" fmla="*/ 3693468 h 4802813"/>
                <a:gd name="connsiteX27" fmla="*/ 1892391 w 9119478"/>
                <a:gd name="connsiteY27" fmla="*/ 3794840 h 4802813"/>
                <a:gd name="connsiteX28" fmla="*/ 1562111 w 9119478"/>
                <a:gd name="connsiteY28" fmla="*/ 3912563 h 4802813"/>
                <a:gd name="connsiteX29" fmla="*/ 323356 w 9119478"/>
                <a:gd name="connsiteY29" fmla="*/ 4285842 h 4802813"/>
                <a:gd name="connsiteX30" fmla="*/ 30194 w 9119478"/>
                <a:gd name="connsiteY30" fmla="*/ 4337183 h 4802813"/>
                <a:gd name="connsiteX31" fmla="*/ 26364 w 9119478"/>
                <a:gd name="connsiteY31" fmla="*/ 4146710 h 4802813"/>
                <a:gd name="connsiteX32" fmla="*/ 527843 w 9119478"/>
                <a:gd name="connsiteY32" fmla="*/ 4017395 h 4802813"/>
                <a:gd name="connsiteX33" fmla="*/ 2382100 w 9119478"/>
                <a:gd name="connsiteY33" fmla="*/ 3458698 h 4802813"/>
                <a:gd name="connsiteX34" fmla="*/ 1246439 w 9119478"/>
                <a:gd name="connsiteY34" fmla="*/ 3083274 h 4802813"/>
                <a:gd name="connsiteX35" fmla="*/ 2785225 w 9119478"/>
                <a:gd name="connsiteY35" fmla="*/ 3283986 h 4802813"/>
                <a:gd name="connsiteX36" fmla="*/ 3669610 w 9119478"/>
                <a:gd name="connsiteY36" fmla="*/ 2865003 h 4802813"/>
                <a:gd name="connsiteX37" fmla="*/ 4688297 w 9119478"/>
                <a:gd name="connsiteY37" fmla="*/ 2312495 h 4802813"/>
                <a:gd name="connsiteX38" fmla="*/ 2659960 w 9119478"/>
                <a:gd name="connsiteY38" fmla="*/ 2341128 h 4802813"/>
                <a:gd name="connsiteX39" fmla="*/ 907360 w 9119478"/>
                <a:gd name="connsiteY39" fmla="*/ 2226828 h 4802813"/>
                <a:gd name="connsiteX40" fmla="*/ 35823 w 9119478"/>
                <a:gd name="connsiteY40" fmla="*/ 2698315 h 4802813"/>
                <a:gd name="connsiteX41" fmla="*/ 31060 w 9119478"/>
                <a:gd name="connsiteY41" fmla="*/ 2464953 h 4802813"/>
                <a:gd name="connsiteX42" fmla="*/ 602560 w 9119478"/>
                <a:gd name="connsiteY42" fmla="*/ 2064903 h 4802813"/>
                <a:gd name="connsiteX43" fmla="*/ 7248 w 9119478"/>
                <a:gd name="connsiteY43" fmla="*/ 1879166 h 4802813"/>
                <a:gd name="connsiteX44" fmla="*/ 35822 w 9119478"/>
                <a:gd name="connsiteY44" fmla="*/ 1662471 h 4802813"/>
                <a:gd name="connsiteX45" fmla="*/ 288235 w 9119478"/>
                <a:gd name="connsiteY45" fmla="*/ 1741053 h 4802813"/>
                <a:gd name="connsiteX0" fmla="*/ 288235 w 9107093"/>
                <a:gd name="connsiteY0" fmla="*/ 1741053 h 4875370"/>
                <a:gd name="connsiteX1" fmla="*/ 1078670 w 9107093"/>
                <a:gd name="connsiteY1" fmla="*/ 1885096 h 4875370"/>
                <a:gd name="connsiteX2" fmla="*/ 1248632 w 9107093"/>
                <a:gd name="connsiteY2" fmla="*/ 1956481 h 4875370"/>
                <a:gd name="connsiteX3" fmla="*/ 1745382 w 9107093"/>
                <a:gd name="connsiteY3" fmla="*/ 1977124 h 4875370"/>
                <a:gd name="connsiteX4" fmla="*/ 1948879 w 9107093"/>
                <a:gd name="connsiteY4" fmla="*/ 1932686 h 4875370"/>
                <a:gd name="connsiteX5" fmla="*/ 3469585 w 9107093"/>
                <a:gd name="connsiteY5" fmla="*/ 1941078 h 4875370"/>
                <a:gd name="connsiteX6" fmla="*/ 5917510 w 9107093"/>
                <a:gd name="connsiteY6" fmla="*/ 1750578 h 4875370"/>
                <a:gd name="connsiteX7" fmla="*/ 7660585 w 9107093"/>
                <a:gd name="connsiteY7" fmla="*/ 1207653 h 4875370"/>
                <a:gd name="connsiteX8" fmla="*/ 8470210 w 9107093"/>
                <a:gd name="connsiteY8" fmla="*/ 293253 h 4875370"/>
                <a:gd name="connsiteX9" fmla="*/ 8994085 w 9107093"/>
                <a:gd name="connsiteY9" fmla="*/ 17028 h 4875370"/>
                <a:gd name="connsiteX10" fmla="*/ 9079810 w 9107093"/>
                <a:gd name="connsiteY10" fmla="*/ 702828 h 4875370"/>
                <a:gd name="connsiteX11" fmla="*/ 9079810 w 9107093"/>
                <a:gd name="connsiteY11" fmla="*/ 2798328 h 4875370"/>
                <a:gd name="connsiteX12" fmla="*/ 9079810 w 9107093"/>
                <a:gd name="connsiteY12" fmla="*/ 3484128 h 4875370"/>
                <a:gd name="connsiteX13" fmla="*/ 9025456 w 9107093"/>
                <a:gd name="connsiteY13" fmla="*/ 4672382 h 4875370"/>
                <a:gd name="connsiteX14" fmla="*/ 8178105 w 9107093"/>
                <a:gd name="connsiteY14" fmla="*/ 4834481 h 4875370"/>
                <a:gd name="connsiteX15" fmla="*/ 7337106 w 9107093"/>
                <a:gd name="connsiteY15" fmla="*/ 4228897 h 4875370"/>
                <a:gd name="connsiteX16" fmla="*/ 7251010 w 9107093"/>
                <a:gd name="connsiteY16" fmla="*/ 2541153 h 4875370"/>
                <a:gd name="connsiteX17" fmla="*/ 7260535 w 9107093"/>
                <a:gd name="connsiteY17" fmla="*/ 2312553 h 4875370"/>
                <a:gd name="connsiteX18" fmla="*/ 6841435 w 9107093"/>
                <a:gd name="connsiteY18" fmla="*/ 2198253 h 4875370"/>
                <a:gd name="connsiteX19" fmla="*/ 6421319 w 9107093"/>
                <a:gd name="connsiteY19" fmla="*/ 2222708 h 4875370"/>
                <a:gd name="connsiteX20" fmla="*/ 5941812 w 9107093"/>
                <a:gd name="connsiteY20" fmla="*/ 2288765 h 4875370"/>
                <a:gd name="connsiteX21" fmla="*/ 5255401 w 9107093"/>
                <a:gd name="connsiteY21" fmla="*/ 2451244 h 4875370"/>
                <a:gd name="connsiteX22" fmla="*/ 4155385 w 9107093"/>
                <a:gd name="connsiteY22" fmla="*/ 2817378 h 4875370"/>
                <a:gd name="connsiteX23" fmla="*/ 2894314 w 9107093"/>
                <a:gd name="connsiteY23" fmla="*/ 3469394 h 4875370"/>
                <a:gd name="connsiteX24" fmla="*/ 2644515 w 9107093"/>
                <a:gd name="connsiteY24" fmla="*/ 3575743 h 4875370"/>
                <a:gd name="connsiteX25" fmla="*/ 2461389 w 9107093"/>
                <a:gd name="connsiteY25" fmla="*/ 3575745 h 4875370"/>
                <a:gd name="connsiteX26" fmla="*/ 2108219 w 9107093"/>
                <a:gd name="connsiteY26" fmla="*/ 3693468 h 4875370"/>
                <a:gd name="connsiteX27" fmla="*/ 1892391 w 9107093"/>
                <a:gd name="connsiteY27" fmla="*/ 3794840 h 4875370"/>
                <a:gd name="connsiteX28" fmla="*/ 1562111 w 9107093"/>
                <a:gd name="connsiteY28" fmla="*/ 3912563 h 4875370"/>
                <a:gd name="connsiteX29" fmla="*/ 323356 w 9107093"/>
                <a:gd name="connsiteY29" fmla="*/ 4285842 h 4875370"/>
                <a:gd name="connsiteX30" fmla="*/ 30194 w 9107093"/>
                <a:gd name="connsiteY30" fmla="*/ 4337183 h 4875370"/>
                <a:gd name="connsiteX31" fmla="*/ 26364 w 9107093"/>
                <a:gd name="connsiteY31" fmla="*/ 4146710 h 4875370"/>
                <a:gd name="connsiteX32" fmla="*/ 527843 w 9107093"/>
                <a:gd name="connsiteY32" fmla="*/ 4017395 h 4875370"/>
                <a:gd name="connsiteX33" fmla="*/ 2382100 w 9107093"/>
                <a:gd name="connsiteY33" fmla="*/ 3458698 h 4875370"/>
                <a:gd name="connsiteX34" fmla="*/ 1246439 w 9107093"/>
                <a:gd name="connsiteY34" fmla="*/ 3083274 h 4875370"/>
                <a:gd name="connsiteX35" fmla="*/ 2785225 w 9107093"/>
                <a:gd name="connsiteY35" fmla="*/ 3283986 h 4875370"/>
                <a:gd name="connsiteX36" fmla="*/ 3669610 w 9107093"/>
                <a:gd name="connsiteY36" fmla="*/ 2865003 h 4875370"/>
                <a:gd name="connsiteX37" fmla="*/ 4688297 w 9107093"/>
                <a:gd name="connsiteY37" fmla="*/ 2312495 h 4875370"/>
                <a:gd name="connsiteX38" fmla="*/ 2659960 w 9107093"/>
                <a:gd name="connsiteY38" fmla="*/ 2341128 h 4875370"/>
                <a:gd name="connsiteX39" fmla="*/ 907360 w 9107093"/>
                <a:gd name="connsiteY39" fmla="*/ 2226828 h 4875370"/>
                <a:gd name="connsiteX40" fmla="*/ 35823 w 9107093"/>
                <a:gd name="connsiteY40" fmla="*/ 2698315 h 4875370"/>
                <a:gd name="connsiteX41" fmla="*/ 31060 w 9107093"/>
                <a:gd name="connsiteY41" fmla="*/ 2464953 h 4875370"/>
                <a:gd name="connsiteX42" fmla="*/ 602560 w 9107093"/>
                <a:gd name="connsiteY42" fmla="*/ 2064903 h 4875370"/>
                <a:gd name="connsiteX43" fmla="*/ 7248 w 9107093"/>
                <a:gd name="connsiteY43" fmla="*/ 1879166 h 4875370"/>
                <a:gd name="connsiteX44" fmla="*/ 35822 w 9107093"/>
                <a:gd name="connsiteY44" fmla="*/ 1662471 h 4875370"/>
                <a:gd name="connsiteX45" fmla="*/ 288235 w 9107093"/>
                <a:gd name="connsiteY45" fmla="*/ 1741053 h 4875370"/>
                <a:gd name="connsiteX0" fmla="*/ 288235 w 9087187"/>
                <a:gd name="connsiteY0" fmla="*/ 1741053 h 5074725"/>
                <a:gd name="connsiteX1" fmla="*/ 1078670 w 9087187"/>
                <a:gd name="connsiteY1" fmla="*/ 1885096 h 5074725"/>
                <a:gd name="connsiteX2" fmla="*/ 1248632 w 9087187"/>
                <a:gd name="connsiteY2" fmla="*/ 1956481 h 5074725"/>
                <a:gd name="connsiteX3" fmla="*/ 1745382 w 9087187"/>
                <a:gd name="connsiteY3" fmla="*/ 1977124 h 5074725"/>
                <a:gd name="connsiteX4" fmla="*/ 1948879 w 9087187"/>
                <a:gd name="connsiteY4" fmla="*/ 1932686 h 5074725"/>
                <a:gd name="connsiteX5" fmla="*/ 3469585 w 9087187"/>
                <a:gd name="connsiteY5" fmla="*/ 1941078 h 5074725"/>
                <a:gd name="connsiteX6" fmla="*/ 5917510 w 9087187"/>
                <a:gd name="connsiteY6" fmla="*/ 1750578 h 5074725"/>
                <a:gd name="connsiteX7" fmla="*/ 7660585 w 9087187"/>
                <a:gd name="connsiteY7" fmla="*/ 1207653 h 5074725"/>
                <a:gd name="connsiteX8" fmla="*/ 8470210 w 9087187"/>
                <a:gd name="connsiteY8" fmla="*/ 293253 h 5074725"/>
                <a:gd name="connsiteX9" fmla="*/ 8994085 w 9087187"/>
                <a:gd name="connsiteY9" fmla="*/ 17028 h 5074725"/>
                <a:gd name="connsiteX10" fmla="*/ 9079810 w 9087187"/>
                <a:gd name="connsiteY10" fmla="*/ 702828 h 5074725"/>
                <a:gd name="connsiteX11" fmla="*/ 9079810 w 9087187"/>
                <a:gd name="connsiteY11" fmla="*/ 2798328 h 5074725"/>
                <a:gd name="connsiteX12" fmla="*/ 9079810 w 9087187"/>
                <a:gd name="connsiteY12" fmla="*/ 3484128 h 5074725"/>
                <a:gd name="connsiteX13" fmla="*/ 8975616 w 9087187"/>
                <a:gd name="connsiteY13" fmla="*/ 4983888 h 5074725"/>
                <a:gd name="connsiteX14" fmla="*/ 8178105 w 9087187"/>
                <a:gd name="connsiteY14" fmla="*/ 4834481 h 5074725"/>
                <a:gd name="connsiteX15" fmla="*/ 7337106 w 9087187"/>
                <a:gd name="connsiteY15" fmla="*/ 4228897 h 5074725"/>
                <a:gd name="connsiteX16" fmla="*/ 7251010 w 9087187"/>
                <a:gd name="connsiteY16" fmla="*/ 2541153 h 5074725"/>
                <a:gd name="connsiteX17" fmla="*/ 7260535 w 9087187"/>
                <a:gd name="connsiteY17" fmla="*/ 2312553 h 5074725"/>
                <a:gd name="connsiteX18" fmla="*/ 6841435 w 9087187"/>
                <a:gd name="connsiteY18" fmla="*/ 2198253 h 5074725"/>
                <a:gd name="connsiteX19" fmla="*/ 6421319 w 9087187"/>
                <a:gd name="connsiteY19" fmla="*/ 2222708 h 5074725"/>
                <a:gd name="connsiteX20" fmla="*/ 5941812 w 9087187"/>
                <a:gd name="connsiteY20" fmla="*/ 2288765 h 5074725"/>
                <a:gd name="connsiteX21" fmla="*/ 5255401 w 9087187"/>
                <a:gd name="connsiteY21" fmla="*/ 2451244 h 5074725"/>
                <a:gd name="connsiteX22" fmla="*/ 4155385 w 9087187"/>
                <a:gd name="connsiteY22" fmla="*/ 2817378 h 5074725"/>
                <a:gd name="connsiteX23" fmla="*/ 2894314 w 9087187"/>
                <a:gd name="connsiteY23" fmla="*/ 3469394 h 5074725"/>
                <a:gd name="connsiteX24" fmla="*/ 2644515 w 9087187"/>
                <a:gd name="connsiteY24" fmla="*/ 3575743 h 5074725"/>
                <a:gd name="connsiteX25" fmla="*/ 2461389 w 9087187"/>
                <a:gd name="connsiteY25" fmla="*/ 3575745 h 5074725"/>
                <a:gd name="connsiteX26" fmla="*/ 2108219 w 9087187"/>
                <a:gd name="connsiteY26" fmla="*/ 3693468 h 5074725"/>
                <a:gd name="connsiteX27" fmla="*/ 1892391 w 9087187"/>
                <a:gd name="connsiteY27" fmla="*/ 3794840 h 5074725"/>
                <a:gd name="connsiteX28" fmla="*/ 1562111 w 9087187"/>
                <a:gd name="connsiteY28" fmla="*/ 3912563 h 5074725"/>
                <a:gd name="connsiteX29" fmla="*/ 323356 w 9087187"/>
                <a:gd name="connsiteY29" fmla="*/ 4285842 h 5074725"/>
                <a:gd name="connsiteX30" fmla="*/ 30194 w 9087187"/>
                <a:gd name="connsiteY30" fmla="*/ 4337183 h 5074725"/>
                <a:gd name="connsiteX31" fmla="*/ 26364 w 9087187"/>
                <a:gd name="connsiteY31" fmla="*/ 4146710 h 5074725"/>
                <a:gd name="connsiteX32" fmla="*/ 527843 w 9087187"/>
                <a:gd name="connsiteY32" fmla="*/ 4017395 h 5074725"/>
                <a:gd name="connsiteX33" fmla="*/ 2382100 w 9087187"/>
                <a:gd name="connsiteY33" fmla="*/ 3458698 h 5074725"/>
                <a:gd name="connsiteX34" fmla="*/ 1246439 w 9087187"/>
                <a:gd name="connsiteY34" fmla="*/ 3083274 h 5074725"/>
                <a:gd name="connsiteX35" fmla="*/ 2785225 w 9087187"/>
                <a:gd name="connsiteY35" fmla="*/ 3283986 h 5074725"/>
                <a:gd name="connsiteX36" fmla="*/ 3669610 w 9087187"/>
                <a:gd name="connsiteY36" fmla="*/ 2865003 h 5074725"/>
                <a:gd name="connsiteX37" fmla="*/ 4688297 w 9087187"/>
                <a:gd name="connsiteY37" fmla="*/ 2312495 h 5074725"/>
                <a:gd name="connsiteX38" fmla="*/ 2659960 w 9087187"/>
                <a:gd name="connsiteY38" fmla="*/ 2341128 h 5074725"/>
                <a:gd name="connsiteX39" fmla="*/ 907360 w 9087187"/>
                <a:gd name="connsiteY39" fmla="*/ 2226828 h 5074725"/>
                <a:gd name="connsiteX40" fmla="*/ 35823 w 9087187"/>
                <a:gd name="connsiteY40" fmla="*/ 2698315 h 5074725"/>
                <a:gd name="connsiteX41" fmla="*/ 31060 w 9087187"/>
                <a:gd name="connsiteY41" fmla="*/ 2464953 h 5074725"/>
                <a:gd name="connsiteX42" fmla="*/ 602560 w 9087187"/>
                <a:gd name="connsiteY42" fmla="*/ 2064903 h 5074725"/>
                <a:gd name="connsiteX43" fmla="*/ 7248 w 9087187"/>
                <a:gd name="connsiteY43" fmla="*/ 1879166 h 5074725"/>
                <a:gd name="connsiteX44" fmla="*/ 35822 w 9087187"/>
                <a:gd name="connsiteY44" fmla="*/ 1662471 h 5074725"/>
                <a:gd name="connsiteX45" fmla="*/ 288235 w 9087187"/>
                <a:gd name="connsiteY45" fmla="*/ 1741053 h 5074725"/>
                <a:gd name="connsiteX0" fmla="*/ 288235 w 9087187"/>
                <a:gd name="connsiteY0" fmla="*/ 1741053 h 5015361"/>
                <a:gd name="connsiteX1" fmla="*/ 1078670 w 9087187"/>
                <a:gd name="connsiteY1" fmla="*/ 1885096 h 5015361"/>
                <a:gd name="connsiteX2" fmla="*/ 1248632 w 9087187"/>
                <a:gd name="connsiteY2" fmla="*/ 1956481 h 5015361"/>
                <a:gd name="connsiteX3" fmla="*/ 1745382 w 9087187"/>
                <a:gd name="connsiteY3" fmla="*/ 1977124 h 5015361"/>
                <a:gd name="connsiteX4" fmla="*/ 1948879 w 9087187"/>
                <a:gd name="connsiteY4" fmla="*/ 1932686 h 5015361"/>
                <a:gd name="connsiteX5" fmla="*/ 3469585 w 9087187"/>
                <a:gd name="connsiteY5" fmla="*/ 1941078 h 5015361"/>
                <a:gd name="connsiteX6" fmla="*/ 5917510 w 9087187"/>
                <a:gd name="connsiteY6" fmla="*/ 1750578 h 5015361"/>
                <a:gd name="connsiteX7" fmla="*/ 7660585 w 9087187"/>
                <a:gd name="connsiteY7" fmla="*/ 1207653 h 5015361"/>
                <a:gd name="connsiteX8" fmla="*/ 8470210 w 9087187"/>
                <a:gd name="connsiteY8" fmla="*/ 293253 h 5015361"/>
                <a:gd name="connsiteX9" fmla="*/ 8994085 w 9087187"/>
                <a:gd name="connsiteY9" fmla="*/ 17028 h 5015361"/>
                <a:gd name="connsiteX10" fmla="*/ 9079810 w 9087187"/>
                <a:gd name="connsiteY10" fmla="*/ 702828 h 5015361"/>
                <a:gd name="connsiteX11" fmla="*/ 9079810 w 9087187"/>
                <a:gd name="connsiteY11" fmla="*/ 2798328 h 5015361"/>
                <a:gd name="connsiteX12" fmla="*/ 9079810 w 9087187"/>
                <a:gd name="connsiteY12" fmla="*/ 3484128 h 5015361"/>
                <a:gd name="connsiteX13" fmla="*/ 8975616 w 9087187"/>
                <a:gd name="connsiteY13" fmla="*/ 4983888 h 5015361"/>
                <a:gd name="connsiteX14" fmla="*/ 8178105 w 9087187"/>
                <a:gd name="connsiteY14" fmla="*/ 4834481 h 5015361"/>
                <a:gd name="connsiteX15" fmla="*/ 7337106 w 9087187"/>
                <a:gd name="connsiteY15" fmla="*/ 4228897 h 5015361"/>
                <a:gd name="connsiteX16" fmla="*/ 7251010 w 9087187"/>
                <a:gd name="connsiteY16" fmla="*/ 2541153 h 5015361"/>
                <a:gd name="connsiteX17" fmla="*/ 7260535 w 9087187"/>
                <a:gd name="connsiteY17" fmla="*/ 2312553 h 5015361"/>
                <a:gd name="connsiteX18" fmla="*/ 6841435 w 9087187"/>
                <a:gd name="connsiteY18" fmla="*/ 2198253 h 5015361"/>
                <a:gd name="connsiteX19" fmla="*/ 6421319 w 9087187"/>
                <a:gd name="connsiteY19" fmla="*/ 2222708 h 5015361"/>
                <a:gd name="connsiteX20" fmla="*/ 5941812 w 9087187"/>
                <a:gd name="connsiteY20" fmla="*/ 2288765 h 5015361"/>
                <a:gd name="connsiteX21" fmla="*/ 5255401 w 9087187"/>
                <a:gd name="connsiteY21" fmla="*/ 2451244 h 5015361"/>
                <a:gd name="connsiteX22" fmla="*/ 4155385 w 9087187"/>
                <a:gd name="connsiteY22" fmla="*/ 2817378 h 5015361"/>
                <a:gd name="connsiteX23" fmla="*/ 2894314 w 9087187"/>
                <a:gd name="connsiteY23" fmla="*/ 3469394 h 5015361"/>
                <a:gd name="connsiteX24" fmla="*/ 2644515 w 9087187"/>
                <a:gd name="connsiteY24" fmla="*/ 3575743 h 5015361"/>
                <a:gd name="connsiteX25" fmla="*/ 2461389 w 9087187"/>
                <a:gd name="connsiteY25" fmla="*/ 3575745 h 5015361"/>
                <a:gd name="connsiteX26" fmla="*/ 2108219 w 9087187"/>
                <a:gd name="connsiteY26" fmla="*/ 3693468 h 5015361"/>
                <a:gd name="connsiteX27" fmla="*/ 1892391 w 9087187"/>
                <a:gd name="connsiteY27" fmla="*/ 3794840 h 5015361"/>
                <a:gd name="connsiteX28" fmla="*/ 1562111 w 9087187"/>
                <a:gd name="connsiteY28" fmla="*/ 3912563 h 5015361"/>
                <a:gd name="connsiteX29" fmla="*/ 323356 w 9087187"/>
                <a:gd name="connsiteY29" fmla="*/ 4285842 h 5015361"/>
                <a:gd name="connsiteX30" fmla="*/ 30194 w 9087187"/>
                <a:gd name="connsiteY30" fmla="*/ 4337183 h 5015361"/>
                <a:gd name="connsiteX31" fmla="*/ 26364 w 9087187"/>
                <a:gd name="connsiteY31" fmla="*/ 4146710 h 5015361"/>
                <a:gd name="connsiteX32" fmla="*/ 527843 w 9087187"/>
                <a:gd name="connsiteY32" fmla="*/ 4017395 h 5015361"/>
                <a:gd name="connsiteX33" fmla="*/ 2382100 w 9087187"/>
                <a:gd name="connsiteY33" fmla="*/ 3458698 h 5015361"/>
                <a:gd name="connsiteX34" fmla="*/ 1246439 w 9087187"/>
                <a:gd name="connsiteY34" fmla="*/ 3083274 h 5015361"/>
                <a:gd name="connsiteX35" fmla="*/ 2785225 w 9087187"/>
                <a:gd name="connsiteY35" fmla="*/ 3283986 h 5015361"/>
                <a:gd name="connsiteX36" fmla="*/ 3669610 w 9087187"/>
                <a:gd name="connsiteY36" fmla="*/ 2865003 h 5015361"/>
                <a:gd name="connsiteX37" fmla="*/ 4688297 w 9087187"/>
                <a:gd name="connsiteY37" fmla="*/ 2312495 h 5015361"/>
                <a:gd name="connsiteX38" fmla="*/ 2659960 w 9087187"/>
                <a:gd name="connsiteY38" fmla="*/ 2341128 h 5015361"/>
                <a:gd name="connsiteX39" fmla="*/ 907360 w 9087187"/>
                <a:gd name="connsiteY39" fmla="*/ 2226828 h 5015361"/>
                <a:gd name="connsiteX40" fmla="*/ 35823 w 9087187"/>
                <a:gd name="connsiteY40" fmla="*/ 2698315 h 5015361"/>
                <a:gd name="connsiteX41" fmla="*/ 31060 w 9087187"/>
                <a:gd name="connsiteY41" fmla="*/ 2464953 h 5015361"/>
                <a:gd name="connsiteX42" fmla="*/ 602560 w 9087187"/>
                <a:gd name="connsiteY42" fmla="*/ 2064903 h 5015361"/>
                <a:gd name="connsiteX43" fmla="*/ 7248 w 9087187"/>
                <a:gd name="connsiteY43" fmla="*/ 1879166 h 5015361"/>
                <a:gd name="connsiteX44" fmla="*/ 35822 w 9087187"/>
                <a:gd name="connsiteY44" fmla="*/ 1662471 h 5015361"/>
                <a:gd name="connsiteX45" fmla="*/ 288235 w 9087187"/>
                <a:gd name="connsiteY45" fmla="*/ 1741053 h 5015361"/>
                <a:gd name="connsiteX0" fmla="*/ 288235 w 9087187"/>
                <a:gd name="connsiteY0" fmla="*/ 1741053 h 5019507"/>
                <a:gd name="connsiteX1" fmla="*/ 1078670 w 9087187"/>
                <a:gd name="connsiteY1" fmla="*/ 1885096 h 5019507"/>
                <a:gd name="connsiteX2" fmla="*/ 1248632 w 9087187"/>
                <a:gd name="connsiteY2" fmla="*/ 1956481 h 5019507"/>
                <a:gd name="connsiteX3" fmla="*/ 1745382 w 9087187"/>
                <a:gd name="connsiteY3" fmla="*/ 1977124 h 5019507"/>
                <a:gd name="connsiteX4" fmla="*/ 1948879 w 9087187"/>
                <a:gd name="connsiteY4" fmla="*/ 1932686 h 5019507"/>
                <a:gd name="connsiteX5" fmla="*/ 3469585 w 9087187"/>
                <a:gd name="connsiteY5" fmla="*/ 1941078 h 5019507"/>
                <a:gd name="connsiteX6" fmla="*/ 5917510 w 9087187"/>
                <a:gd name="connsiteY6" fmla="*/ 1750578 h 5019507"/>
                <a:gd name="connsiteX7" fmla="*/ 7660585 w 9087187"/>
                <a:gd name="connsiteY7" fmla="*/ 1207653 h 5019507"/>
                <a:gd name="connsiteX8" fmla="*/ 8470210 w 9087187"/>
                <a:gd name="connsiteY8" fmla="*/ 293253 h 5019507"/>
                <a:gd name="connsiteX9" fmla="*/ 8994085 w 9087187"/>
                <a:gd name="connsiteY9" fmla="*/ 17028 h 5019507"/>
                <a:gd name="connsiteX10" fmla="*/ 9079810 w 9087187"/>
                <a:gd name="connsiteY10" fmla="*/ 702828 h 5019507"/>
                <a:gd name="connsiteX11" fmla="*/ 9079810 w 9087187"/>
                <a:gd name="connsiteY11" fmla="*/ 2798328 h 5019507"/>
                <a:gd name="connsiteX12" fmla="*/ 9079810 w 9087187"/>
                <a:gd name="connsiteY12" fmla="*/ 3484128 h 5019507"/>
                <a:gd name="connsiteX13" fmla="*/ 8975616 w 9087187"/>
                <a:gd name="connsiteY13" fmla="*/ 4983888 h 5019507"/>
                <a:gd name="connsiteX14" fmla="*/ 8178105 w 9087187"/>
                <a:gd name="connsiteY14" fmla="*/ 4834481 h 5019507"/>
                <a:gd name="connsiteX15" fmla="*/ 7424327 w 9087187"/>
                <a:gd name="connsiteY15" fmla="*/ 4066914 h 5019507"/>
                <a:gd name="connsiteX16" fmla="*/ 7251010 w 9087187"/>
                <a:gd name="connsiteY16" fmla="*/ 2541153 h 5019507"/>
                <a:gd name="connsiteX17" fmla="*/ 7260535 w 9087187"/>
                <a:gd name="connsiteY17" fmla="*/ 2312553 h 5019507"/>
                <a:gd name="connsiteX18" fmla="*/ 6841435 w 9087187"/>
                <a:gd name="connsiteY18" fmla="*/ 2198253 h 5019507"/>
                <a:gd name="connsiteX19" fmla="*/ 6421319 w 9087187"/>
                <a:gd name="connsiteY19" fmla="*/ 2222708 h 5019507"/>
                <a:gd name="connsiteX20" fmla="*/ 5941812 w 9087187"/>
                <a:gd name="connsiteY20" fmla="*/ 2288765 h 5019507"/>
                <a:gd name="connsiteX21" fmla="*/ 5255401 w 9087187"/>
                <a:gd name="connsiteY21" fmla="*/ 2451244 h 5019507"/>
                <a:gd name="connsiteX22" fmla="*/ 4155385 w 9087187"/>
                <a:gd name="connsiteY22" fmla="*/ 2817378 h 5019507"/>
                <a:gd name="connsiteX23" fmla="*/ 2894314 w 9087187"/>
                <a:gd name="connsiteY23" fmla="*/ 3469394 h 5019507"/>
                <a:gd name="connsiteX24" fmla="*/ 2644515 w 9087187"/>
                <a:gd name="connsiteY24" fmla="*/ 3575743 h 5019507"/>
                <a:gd name="connsiteX25" fmla="*/ 2461389 w 9087187"/>
                <a:gd name="connsiteY25" fmla="*/ 3575745 h 5019507"/>
                <a:gd name="connsiteX26" fmla="*/ 2108219 w 9087187"/>
                <a:gd name="connsiteY26" fmla="*/ 3693468 h 5019507"/>
                <a:gd name="connsiteX27" fmla="*/ 1892391 w 9087187"/>
                <a:gd name="connsiteY27" fmla="*/ 3794840 h 5019507"/>
                <a:gd name="connsiteX28" fmla="*/ 1562111 w 9087187"/>
                <a:gd name="connsiteY28" fmla="*/ 3912563 h 5019507"/>
                <a:gd name="connsiteX29" fmla="*/ 323356 w 9087187"/>
                <a:gd name="connsiteY29" fmla="*/ 4285842 h 5019507"/>
                <a:gd name="connsiteX30" fmla="*/ 30194 w 9087187"/>
                <a:gd name="connsiteY30" fmla="*/ 4337183 h 5019507"/>
                <a:gd name="connsiteX31" fmla="*/ 26364 w 9087187"/>
                <a:gd name="connsiteY31" fmla="*/ 4146710 h 5019507"/>
                <a:gd name="connsiteX32" fmla="*/ 527843 w 9087187"/>
                <a:gd name="connsiteY32" fmla="*/ 4017395 h 5019507"/>
                <a:gd name="connsiteX33" fmla="*/ 2382100 w 9087187"/>
                <a:gd name="connsiteY33" fmla="*/ 3458698 h 5019507"/>
                <a:gd name="connsiteX34" fmla="*/ 1246439 w 9087187"/>
                <a:gd name="connsiteY34" fmla="*/ 3083274 h 5019507"/>
                <a:gd name="connsiteX35" fmla="*/ 2785225 w 9087187"/>
                <a:gd name="connsiteY35" fmla="*/ 3283986 h 5019507"/>
                <a:gd name="connsiteX36" fmla="*/ 3669610 w 9087187"/>
                <a:gd name="connsiteY36" fmla="*/ 2865003 h 5019507"/>
                <a:gd name="connsiteX37" fmla="*/ 4688297 w 9087187"/>
                <a:gd name="connsiteY37" fmla="*/ 2312495 h 5019507"/>
                <a:gd name="connsiteX38" fmla="*/ 2659960 w 9087187"/>
                <a:gd name="connsiteY38" fmla="*/ 2341128 h 5019507"/>
                <a:gd name="connsiteX39" fmla="*/ 907360 w 9087187"/>
                <a:gd name="connsiteY39" fmla="*/ 2226828 h 5019507"/>
                <a:gd name="connsiteX40" fmla="*/ 35823 w 9087187"/>
                <a:gd name="connsiteY40" fmla="*/ 2698315 h 5019507"/>
                <a:gd name="connsiteX41" fmla="*/ 31060 w 9087187"/>
                <a:gd name="connsiteY41" fmla="*/ 2464953 h 5019507"/>
                <a:gd name="connsiteX42" fmla="*/ 602560 w 9087187"/>
                <a:gd name="connsiteY42" fmla="*/ 2064903 h 5019507"/>
                <a:gd name="connsiteX43" fmla="*/ 7248 w 9087187"/>
                <a:gd name="connsiteY43" fmla="*/ 1879166 h 5019507"/>
                <a:gd name="connsiteX44" fmla="*/ 35822 w 9087187"/>
                <a:gd name="connsiteY44" fmla="*/ 1662471 h 5019507"/>
                <a:gd name="connsiteX45" fmla="*/ 288235 w 9087187"/>
                <a:gd name="connsiteY45" fmla="*/ 1741053 h 5019507"/>
                <a:gd name="connsiteX0" fmla="*/ 288235 w 9087187"/>
                <a:gd name="connsiteY0" fmla="*/ 1741053 h 5036937"/>
                <a:gd name="connsiteX1" fmla="*/ 1078670 w 9087187"/>
                <a:gd name="connsiteY1" fmla="*/ 1885096 h 5036937"/>
                <a:gd name="connsiteX2" fmla="*/ 1248632 w 9087187"/>
                <a:gd name="connsiteY2" fmla="*/ 1956481 h 5036937"/>
                <a:gd name="connsiteX3" fmla="*/ 1745382 w 9087187"/>
                <a:gd name="connsiteY3" fmla="*/ 1977124 h 5036937"/>
                <a:gd name="connsiteX4" fmla="*/ 1948879 w 9087187"/>
                <a:gd name="connsiteY4" fmla="*/ 1932686 h 5036937"/>
                <a:gd name="connsiteX5" fmla="*/ 3469585 w 9087187"/>
                <a:gd name="connsiteY5" fmla="*/ 1941078 h 5036937"/>
                <a:gd name="connsiteX6" fmla="*/ 5917510 w 9087187"/>
                <a:gd name="connsiteY6" fmla="*/ 1750578 h 5036937"/>
                <a:gd name="connsiteX7" fmla="*/ 7660585 w 9087187"/>
                <a:gd name="connsiteY7" fmla="*/ 1207653 h 5036937"/>
                <a:gd name="connsiteX8" fmla="*/ 8470210 w 9087187"/>
                <a:gd name="connsiteY8" fmla="*/ 293253 h 5036937"/>
                <a:gd name="connsiteX9" fmla="*/ 8994085 w 9087187"/>
                <a:gd name="connsiteY9" fmla="*/ 17028 h 5036937"/>
                <a:gd name="connsiteX10" fmla="*/ 9079810 w 9087187"/>
                <a:gd name="connsiteY10" fmla="*/ 702828 h 5036937"/>
                <a:gd name="connsiteX11" fmla="*/ 9079810 w 9087187"/>
                <a:gd name="connsiteY11" fmla="*/ 2798328 h 5036937"/>
                <a:gd name="connsiteX12" fmla="*/ 9079810 w 9087187"/>
                <a:gd name="connsiteY12" fmla="*/ 3484128 h 5036937"/>
                <a:gd name="connsiteX13" fmla="*/ 8975616 w 9087187"/>
                <a:gd name="connsiteY13" fmla="*/ 4983888 h 5036937"/>
                <a:gd name="connsiteX14" fmla="*/ 8178105 w 9087187"/>
                <a:gd name="connsiteY14" fmla="*/ 4834481 h 5036937"/>
                <a:gd name="connsiteX15" fmla="*/ 7474168 w 9087187"/>
                <a:gd name="connsiteY15" fmla="*/ 3580964 h 5036937"/>
                <a:gd name="connsiteX16" fmla="*/ 7251010 w 9087187"/>
                <a:gd name="connsiteY16" fmla="*/ 2541153 h 5036937"/>
                <a:gd name="connsiteX17" fmla="*/ 7260535 w 9087187"/>
                <a:gd name="connsiteY17" fmla="*/ 2312553 h 5036937"/>
                <a:gd name="connsiteX18" fmla="*/ 6841435 w 9087187"/>
                <a:gd name="connsiteY18" fmla="*/ 2198253 h 5036937"/>
                <a:gd name="connsiteX19" fmla="*/ 6421319 w 9087187"/>
                <a:gd name="connsiteY19" fmla="*/ 2222708 h 5036937"/>
                <a:gd name="connsiteX20" fmla="*/ 5941812 w 9087187"/>
                <a:gd name="connsiteY20" fmla="*/ 2288765 h 5036937"/>
                <a:gd name="connsiteX21" fmla="*/ 5255401 w 9087187"/>
                <a:gd name="connsiteY21" fmla="*/ 2451244 h 5036937"/>
                <a:gd name="connsiteX22" fmla="*/ 4155385 w 9087187"/>
                <a:gd name="connsiteY22" fmla="*/ 2817378 h 5036937"/>
                <a:gd name="connsiteX23" fmla="*/ 2894314 w 9087187"/>
                <a:gd name="connsiteY23" fmla="*/ 3469394 h 5036937"/>
                <a:gd name="connsiteX24" fmla="*/ 2644515 w 9087187"/>
                <a:gd name="connsiteY24" fmla="*/ 3575743 h 5036937"/>
                <a:gd name="connsiteX25" fmla="*/ 2461389 w 9087187"/>
                <a:gd name="connsiteY25" fmla="*/ 3575745 h 5036937"/>
                <a:gd name="connsiteX26" fmla="*/ 2108219 w 9087187"/>
                <a:gd name="connsiteY26" fmla="*/ 3693468 h 5036937"/>
                <a:gd name="connsiteX27" fmla="*/ 1892391 w 9087187"/>
                <a:gd name="connsiteY27" fmla="*/ 3794840 h 5036937"/>
                <a:gd name="connsiteX28" fmla="*/ 1562111 w 9087187"/>
                <a:gd name="connsiteY28" fmla="*/ 3912563 h 5036937"/>
                <a:gd name="connsiteX29" fmla="*/ 323356 w 9087187"/>
                <a:gd name="connsiteY29" fmla="*/ 4285842 h 5036937"/>
                <a:gd name="connsiteX30" fmla="*/ 30194 w 9087187"/>
                <a:gd name="connsiteY30" fmla="*/ 4337183 h 5036937"/>
                <a:gd name="connsiteX31" fmla="*/ 26364 w 9087187"/>
                <a:gd name="connsiteY31" fmla="*/ 4146710 h 5036937"/>
                <a:gd name="connsiteX32" fmla="*/ 527843 w 9087187"/>
                <a:gd name="connsiteY32" fmla="*/ 4017395 h 5036937"/>
                <a:gd name="connsiteX33" fmla="*/ 2382100 w 9087187"/>
                <a:gd name="connsiteY33" fmla="*/ 3458698 h 5036937"/>
                <a:gd name="connsiteX34" fmla="*/ 1246439 w 9087187"/>
                <a:gd name="connsiteY34" fmla="*/ 3083274 h 5036937"/>
                <a:gd name="connsiteX35" fmla="*/ 2785225 w 9087187"/>
                <a:gd name="connsiteY35" fmla="*/ 3283986 h 5036937"/>
                <a:gd name="connsiteX36" fmla="*/ 3669610 w 9087187"/>
                <a:gd name="connsiteY36" fmla="*/ 2865003 h 5036937"/>
                <a:gd name="connsiteX37" fmla="*/ 4688297 w 9087187"/>
                <a:gd name="connsiteY37" fmla="*/ 2312495 h 5036937"/>
                <a:gd name="connsiteX38" fmla="*/ 2659960 w 9087187"/>
                <a:gd name="connsiteY38" fmla="*/ 2341128 h 5036937"/>
                <a:gd name="connsiteX39" fmla="*/ 907360 w 9087187"/>
                <a:gd name="connsiteY39" fmla="*/ 2226828 h 5036937"/>
                <a:gd name="connsiteX40" fmla="*/ 35823 w 9087187"/>
                <a:gd name="connsiteY40" fmla="*/ 2698315 h 5036937"/>
                <a:gd name="connsiteX41" fmla="*/ 31060 w 9087187"/>
                <a:gd name="connsiteY41" fmla="*/ 2464953 h 5036937"/>
                <a:gd name="connsiteX42" fmla="*/ 602560 w 9087187"/>
                <a:gd name="connsiteY42" fmla="*/ 2064903 h 5036937"/>
                <a:gd name="connsiteX43" fmla="*/ 7248 w 9087187"/>
                <a:gd name="connsiteY43" fmla="*/ 1879166 h 5036937"/>
                <a:gd name="connsiteX44" fmla="*/ 35822 w 9087187"/>
                <a:gd name="connsiteY44" fmla="*/ 1662471 h 5036937"/>
                <a:gd name="connsiteX45" fmla="*/ 288235 w 9087187"/>
                <a:gd name="connsiteY45" fmla="*/ 1741053 h 5036937"/>
                <a:gd name="connsiteX0" fmla="*/ 288235 w 9087187"/>
                <a:gd name="connsiteY0" fmla="*/ 1741053 h 5046611"/>
                <a:gd name="connsiteX1" fmla="*/ 1078670 w 9087187"/>
                <a:gd name="connsiteY1" fmla="*/ 1885096 h 5046611"/>
                <a:gd name="connsiteX2" fmla="*/ 1248632 w 9087187"/>
                <a:gd name="connsiteY2" fmla="*/ 1956481 h 5046611"/>
                <a:gd name="connsiteX3" fmla="*/ 1745382 w 9087187"/>
                <a:gd name="connsiteY3" fmla="*/ 1977124 h 5046611"/>
                <a:gd name="connsiteX4" fmla="*/ 1948879 w 9087187"/>
                <a:gd name="connsiteY4" fmla="*/ 1932686 h 5046611"/>
                <a:gd name="connsiteX5" fmla="*/ 3469585 w 9087187"/>
                <a:gd name="connsiteY5" fmla="*/ 1941078 h 5046611"/>
                <a:gd name="connsiteX6" fmla="*/ 5917510 w 9087187"/>
                <a:gd name="connsiteY6" fmla="*/ 1750578 h 5046611"/>
                <a:gd name="connsiteX7" fmla="*/ 7660585 w 9087187"/>
                <a:gd name="connsiteY7" fmla="*/ 1207653 h 5046611"/>
                <a:gd name="connsiteX8" fmla="*/ 8470210 w 9087187"/>
                <a:gd name="connsiteY8" fmla="*/ 293253 h 5046611"/>
                <a:gd name="connsiteX9" fmla="*/ 8994085 w 9087187"/>
                <a:gd name="connsiteY9" fmla="*/ 17028 h 5046611"/>
                <a:gd name="connsiteX10" fmla="*/ 9079810 w 9087187"/>
                <a:gd name="connsiteY10" fmla="*/ 702828 h 5046611"/>
                <a:gd name="connsiteX11" fmla="*/ 9079810 w 9087187"/>
                <a:gd name="connsiteY11" fmla="*/ 2798328 h 5046611"/>
                <a:gd name="connsiteX12" fmla="*/ 9079810 w 9087187"/>
                <a:gd name="connsiteY12" fmla="*/ 3484128 h 5046611"/>
                <a:gd name="connsiteX13" fmla="*/ 8975616 w 9087187"/>
                <a:gd name="connsiteY13" fmla="*/ 4983888 h 5046611"/>
                <a:gd name="connsiteX14" fmla="*/ 8277787 w 9087187"/>
                <a:gd name="connsiteY14" fmla="*/ 4647577 h 5046611"/>
                <a:gd name="connsiteX15" fmla="*/ 7474168 w 9087187"/>
                <a:gd name="connsiteY15" fmla="*/ 3580964 h 5046611"/>
                <a:gd name="connsiteX16" fmla="*/ 7251010 w 9087187"/>
                <a:gd name="connsiteY16" fmla="*/ 2541153 h 5046611"/>
                <a:gd name="connsiteX17" fmla="*/ 7260535 w 9087187"/>
                <a:gd name="connsiteY17" fmla="*/ 2312553 h 5046611"/>
                <a:gd name="connsiteX18" fmla="*/ 6841435 w 9087187"/>
                <a:gd name="connsiteY18" fmla="*/ 2198253 h 5046611"/>
                <a:gd name="connsiteX19" fmla="*/ 6421319 w 9087187"/>
                <a:gd name="connsiteY19" fmla="*/ 2222708 h 5046611"/>
                <a:gd name="connsiteX20" fmla="*/ 5941812 w 9087187"/>
                <a:gd name="connsiteY20" fmla="*/ 2288765 h 5046611"/>
                <a:gd name="connsiteX21" fmla="*/ 5255401 w 9087187"/>
                <a:gd name="connsiteY21" fmla="*/ 2451244 h 5046611"/>
                <a:gd name="connsiteX22" fmla="*/ 4155385 w 9087187"/>
                <a:gd name="connsiteY22" fmla="*/ 2817378 h 5046611"/>
                <a:gd name="connsiteX23" fmla="*/ 2894314 w 9087187"/>
                <a:gd name="connsiteY23" fmla="*/ 3469394 h 5046611"/>
                <a:gd name="connsiteX24" fmla="*/ 2644515 w 9087187"/>
                <a:gd name="connsiteY24" fmla="*/ 3575743 h 5046611"/>
                <a:gd name="connsiteX25" fmla="*/ 2461389 w 9087187"/>
                <a:gd name="connsiteY25" fmla="*/ 3575745 h 5046611"/>
                <a:gd name="connsiteX26" fmla="*/ 2108219 w 9087187"/>
                <a:gd name="connsiteY26" fmla="*/ 3693468 h 5046611"/>
                <a:gd name="connsiteX27" fmla="*/ 1892391 w 9087187"/>
                <a:gd name="connsiteY27" fmla="*/ 3794840 h 5046611"/>
                <a:gd name="connsiteX28" fmla="*/ 1562111 w 9087187"/>
                <a:gd name="connsiteY28" fmla="*/ 3912563 h 5046611"/>
                <a:gd name="connsiteX29" fmla="*/ 323356 w 9087187"/>
                <a:gd name="connsiteY29" fmla="*/ 4285842 h 5046611"/>
                <a:gd name="connsiteX30" fmla="*/ 30194 w 9087187"/>
                <a:gd name="connsiteY30" fmla="*/ 4337183 h 5046611"/>
                <a:gd name="connsiteX31" fmla="*/ 26364 w 9087187"/>
                <a:gd name="connsiteY31" fmla="*/ 4146710 h 5046611"/>
                <a:gd name="connsiteX32" fmla="*/ 527843 w 9087187"/>
                <a:gd name="connsiteY32" fmla="*/ 4017395 h 5046611"/>
                <a:gd name="connsiteX33" fmla="*/ 2382100 w 9087187"/>
                <a:gd name="connsiteY33" fmla="*/ 3458698 h 5046611"/>
                <a:gd name="connsiteX34" fmla="*/ 1246439 w 9087187"/>
                <a:gd name="connsiteY34" fmla="*/ 3083274 h 5046611"/>
                <a:gd name="connsiteX35" fmla="*/ 2785225 w 9087187"/>
                <a:gd name="connsiteY35" fmla="*/ 3283986 h 5046611"/>
                <a:gd name="connsiteX36" fmla="*/ 3669610 w 9087187"/>
                <a:gd name="connsiteY36" fmla="*/ 2865003 h 5046611"/>
                <a:gd name="connsiteX37" fmla="*/ 4688297 w 9087187"/>
                <a:gd name="connsiteY37" fmla="*/ 2312495 h 5046611"/>
                <a:gd name="connsiteX38" fmla="*/ 2659960 w 9087187"/>
                <a:gd name="connsiteY38" fmla="*/ 2341128 h 5046611"/>
                <a:gd name="connsiteX39" fmla="*/ 907360 w 9087187"/>
                <a:gd name="connsiteY39" fmla="*/ 2226828 h 5046611"/>
                <a:gd name="connsiteX40" fmla="*/ 35823 w 9087187"/>
                <a:gd name="connsiteY40" fmla="*/ 2698315 h 5046611"/>
                <a:gd name="connsiteX41" fmla="*/ 31060 w 9087187"/>
                <a:gd name="connsiteY41" fmla="*/ 2464953 h 5046611"/>
                <a:gd name="connsiteX42" fmla="*/ 602560 w 9087187"/>
                <a:gd name="connsiteY42" fmla="*/ 2064903 h 5046611"/>
                <a:gd name="connsiteX43" fmla="*/ 7248 w 9087187"/>
                <a:gd name="connsiteY43" fmla="*/ 1879166 h 5046611"/>
                <a:gd name="connsiteX44" fmla="*/ 35822 w 9087187"/>
                <a:gd name="connsiteY44" fmla="*/ 1662471 h 5046611"/>
                <a:gd name="connsiteX45" fmla="*/ 288235 w 9087187"/>
                <a:gd name="connsiteY45" fmla="*/ 1741053 h 5046611"/>
                <a:gd name="connsiteX0" fmla="*/ 288235 w 9087187"/>
                <a:gd name="connsiteY0" fmla="*/ 1741053 h 5046611"/>
                <a:gd name="connsiteX1" fmla="*/ 1078670 w 9087187"/>
                <a:gd name="connsiteY1" fmla="*/ 1885096 h 5046611"/>
                <a:gd name="connsiteX2" fmla="*/ 1248632 w 9087187"/>
                <a:gd name="connsiteY2" fmla="*/ 1956481 h 5046611"/>
                <a:gd name="connsiteX3" fmla="*/ 1745382 w 9087187"/>
                <a:gd name="connsiteY3" fmla="*/ 1977124 h 5046611"/>
                <a:gd name="connsiteX4" fmla="*/ 1948879 w 9087187"/>
                <a:gd name="connsiteY4" fmla="*/ 1932686 h 5046611"/>
                <a:gd name="connsiteX5" fmla="*/ 3469585 w 9087187"/>
                <a:gd name="connsiteY5" fmla="*/ 1941078 h 5046611"/>
                <a:gd name="connsiteX6" fmla="*/ 5917510 w 9087187"/>
                <a:gd name="connsiteY6" fmla="*/ 1750578 h 5046611"/>
                <a:gd name="connsiteX7" fmla="*/ 7660585 w 9087187"/>
                <a:gd name="connsiteY7" fmla="*/ 1207653 h 5046611"/>
                <a:gd name="connsiteX8" fmla="*/ 8470210 w 9087187"/>
                <a:gd name="connsiteY8" fmla="*/ 293253 h 5046611"/>
                <a:gd name="connsiteX9" fmla="*/ 8994085 w 9087187"/>
                <a:gd name="connsiteY9" fmla="*/ 17028 h 5046611"/>
                <a:gd name="connsiteX10" fmla="*/ 9079810 w 9087187"/>
                <a:gd name="connsiteY10" fmla="*/ 702828 h 5046611"/>
                <a:gd name="connsiteX11" fmla="*/ 9079810 w 9087187"/>
                <a:gd name="connsiteY11" fmla="*/ 2798328 h 5046611"/>
                <a:gd name="connsiteX12" fmla="*/ 9079810 w 9087187"/>
                <a:gd name="connsiteY12" fmla="*/ 3484128 h 5046611"/>
                <a:gd name="connsiteX13" fmla="*/ 8975616 w 9087187"/>
                <a:gd name="connsiteY13" fmla="*/ 4983888 h 5046611"/>
                <a:gd name="connsiteX14" fmla="*/ 8277787 w 9087187"/>
                <a:gd name="connsiteY14" fmla="*/ 4647577 h 5046611"/>
                <a:gd name="connsiteX15" fmla="*/ 7561389 w 9087187"/>
                <a:gd name="connsiteY15" fmla="*/ 3580964 h 5046611"/>
                <a:gd name="connsiteX16" fmla="*/ 7251010 w 9087187"/>
                <a:gd name="connsiteY16" fmla="*/ 2541153 h 5046611"/>
                <a:gd name="connsiteX17" fmla="*/ 7260535 w 9087187"/>
                <a:gd name="connsiteY17" fmla="*/ 2312553 h 5046611"/>
                <a:gd name="connsiteX18" fmla="*/ 6841435 w 9087187"/>
                <a:gd name="connsiteY18" fmla="*/ 2198253 h 5046611"/>
                <a:gd name="connsiteX19" fmla="*/ 6421319 w 9087187"/>
                <a:gd name="connsiteY19" fmla="*/ 2222708 h 5046611"/>
                <a:gd name="connsiteX20" fmla="*/ 5941812 w 9087187"/>
                <a:gd name="connsiteY20" fmla="*/ 2288765 h 5046611"/>
                <a:gd name="connsiteX21" fmla="*/ 5255401 w 9087187"/>
                <a:gd name="connsiteY21" fmla="*/ 2451244 h 5046611"/>
                <a:gd name="connsiteX22" fmla="*/ 4155385 w 9087187"/>
                <a:gd name="connsiteY22" fmla="*/ 2817378 h 5046611"/>
                <a:gd name="connsiteX23" fmla="*/ 2894314 w 9087187"/>
                <a:gd name="connsiteY23" fmla="*/ 3469394 h 5046611"/>
                <a:gd name="connsiteX24" fmla="*/ 2644515 w 9087187"/>
                <a:gd name="connsiteY24" fmla="*/ 3575743 h 5046611"/>
                <a:gd name="connsiteX25" fmla="*/ 2461389 w 9087187"/>
                <a:gd name="connsiteY25" fmla="*/ 3575745 h 5046611"/>
                <a:gd name="connsiteX26" fmla="*/ 2108219 w 9087187"/>
                <a:gd name="connsiteY26" fmla="*/ 3693468 h 5046611"/>
                <a:gd name="connsiteX27" fmla="*/ 1892391 w 9087187"/>
                <a:gd name="connsiteY27" fmla="*/ 3794840 h 5046611"/>
                <a:gd name="connsiteX28" fmla="*/ 1562111 w 9087187"/>
                <a:gd name="connsiteY28" fmla="*/ 3912563 h 5046611"/>
                <a:gd name="connsiteX29" fmla="*/ 323356 w 9087187"/>
                <a:gd name="connsiteY29" fmla="*/ 4285842 h 5046611"/>
                <a:gd name="connsiteX30" fmla="*/ 30194 w 9087187"/>
                <a:gd name="connsiteY30" fmla="*/ 4337183 h 5046611"/>
                <a:gd name="connsiteX31" fmla="*/ 26364 w 9087187"/>
                <a:gd name="connsiteY31" fmla="*/ 4146710 h 5046611"/>
                <a:gd name="connsiteX32" fmla="*/ 527843 w 9087187"/>
                <a:gd name="connsiteY32" fmla="*/ 4017395 h 5046611"/>
                <a:gd name="connsiteX33" fmla="*/ 2382100 w 9087187"/>
                <a:gd name="connsiteY33" fmla="*/ 3458698 h 5046611"/>
                <a:gd name="connsiteX34" fmla="*/ 1246439 w 9087187"/>
                <a:gd name="connsiteY34" fmla="*/ 3083274 h 5046611"/>
                <a:gd name="connsiteX35" fmla="*/ 2785225 w 9087187"/>
                <a:gd name="connsiteY35" fmla="*/ 3283986 h 5046611"/>
                <a:gd name="connsiteX36" fmla="*/ 3669610 w 9087187"/>
                <a:gd name="connsiteY36" fmla="*/ 2865003 h 5046611"/>
                <a:gd name="connsiteX37" fmla="*/ 4688297 w 9087187"/>
                <a:gd name="connsiteY37" fmla="*/ 2312495 h 5046611"/>
                <a:gd name="connsiteX38" fmla="*/ 2659960 w 9087187"/>
                <a:gd name="connsiteY38" fmla="*/ 2341128 h 5046611"/>
                <a:gd name="connsiteX39" fmla="*/ 907360 w 9087187"/>
                <a:gd name="connsiteY39" fmla="*/ 2226828 h 5046611"/>
                <a:gd name="connsiteX40" fmla="*/ 35823 w 9087187"/>
                <a:gd name="connsiteY40" fmla="*/ 2698315 h 5046611"/>
                <a:gd name="connsiteX41" fmla="*/ 31060 w 9087187"/>
                <a:gd name="connsiteY41" fmla="*/ 2464953 h 5046611"/>
                <a:gd name="connsiteX42" fmla="*/ 602560 w 9087187"/>
                <a:gd name="connsiteY42" fmla="*/ 2064903 h 5046611"/>
                <a:gd name="connsiteX43" fmla="*/ 7248 w 9087187"/>
                <a:gd name="connsiteY43" fmla="*/ 1879166 h 5046611"/>
                <a:gd name="connsiteX44" fmla="*/ 35822 w 9087187"/>
                <a:gd name="connsiteY44" fmla="*/ 1662471 h 5046611"/>
                <a:gd name="connsiteX45" fmla="*/ 288235 w 9087187"/>
                <a:gd name="connsiteY45" fmla="*/ 1741053 h 5046611"/>
                <a:gd name="connsiteX0" fmla="*/ 288235 w 9087187"/>
                <a:gd name="connsiteY0" fmla="*/ 1741053 h 5046611"/>
                <a:gd name="connsiteX1" fmla="*/ 1078670 w 9087187"/>
                <a:gd name="connsiteY1" fmla="*/ 1885096 h 5046611"/>
                <a:gd name="connsiteX2" fmla="*/ 1248632 w 9087187"/>
                <a:gd name="connsiteY2" fmla="*/ 1956481 h 5046611"/>
                <a:gd name="connsiteX3" fmla="*/ 1745382 w 9087187"/>
                <a:gd name="connsiteY3" fmla="*/ 1977124 h 5046611"/>
                <a:gd name="connsiteX4" fmla="*/ 1948879 w 9087187"/>
                <a:gd name="connsiteY4" fmla="*/ 1932686 h 5046611"/>
                <a:gd name="connsiteX5" fmla="*/ 3469585 w 9087187"/>
                <a:gd name="connsiteY5" fmla="*/ 1941078 h 5046611"/>
                <a:gd name="connsiteX6" fmla="*/ 5917510 w 9087187"/>
                <a:gd name="connsiteY6" fmla="*/ 1750578 h 5046611"/>
                <a:gd name="connsiteX7" fmla="*/ 7660585 w 9087187"/>
                <a:gd name="connsiteY7" fmla="*/ 1207653 h 5046611"/>
                <a:gd name="connsiteX8" fmla="*/ 8470210 w 9087187"/>
                <a:gd name="connsiteY8" fmla="*/ 293253 h 5046611"/>
                <a:gd name="connsiteX9" fmla="*/ 8994085 w 9087187"/>
                <a:gd name="connsiteY9" fmla="*/ 17028 h 5046611"/>
                <a:gd name="connsiteX10" fmla="*/ 9079810 w 9087187"/>
                <a:gd name="connsiteY10" fmla="*/ 702828 h 5046611"/>
                <a:gd name="connsiteX11" fmla="*/ 9079810 w 9087187"/>
                <a:gd name="connsiteY11" fmla="*/ 2798328 h 5046611"/>
                <a:gd name="connsiteX12" fmla="*/ 9079810 w 9087187"/>
                <a:gd name="connsiteY12" fmla="*/ 3484128 h 5046611"/>
                <a:gd name="connsiteX13" fmla="*/ 8975616 w 9087187"/>
                <a:gd name="connsiteY13" fmla="*/ 4983888 h 5046611"/>
                <a:gd name="connsiteX14" fmla="*/ 8277787 w 9087187"/>
                <a:gd name="connsiteY14" fmla="*/ 4647577 h 5046611"/>
                <a:gd name="connsiteX15" fmla="*/ 7561389 w 9087187"/>
                <a:gd name="connsiteY15" fmla="*/ 3580964 h 5046611"/>
                <a:gd name="connsiteX16" fmla="*/ 7288390 w 9087187"/>
                <a:gd name="connsiteY16" fmla="*/ 2578535 h 5046611"/>
                <a:gd name="connsiteX17" fmla="*/ 7260535 w 9087187"/>
                <a:gd name="connsiteY17" fmla="*/ 2312553 h 5046611"/>
                <a:gd name="connsiteX18" fmla="*/ 6841435 w 9087187"/>
                <a:gd name="connsiteY18" fmla="*/ 2198253 h 5046611"/>
                <a:gd name="connsiteX19" fmla="*/ 6421319 w 9087187"/>
                <a:gd name="connsiteY19" fmla="*/ 2222708 h 5046611"/>
                <a:gd name="connsiteX20" fmla="*/ 5941812 w 9087187"/>
                <a:gd name="connsiteY20" fmla="*/ 2288765 h 5046611"/>
                <a:gd name="connsiteX21" fmla="*/ 5255401 w 9087187"/>
                <a:gd name="connsiteY21" fmla="*/ 2451244 h 5046611"/>
                <a:gd name="connsiteX22" fmla="*/ 4155385 w 9087187"/>
                <a:gd name="connsiteY22" fmla="*/ 2817378 h 5046611"/>
                <a:gd name="connsiteX23" fmla="*/ 2894314 w 9087187"/>
                <a:gd name="connsiteY23" fmla="*/ 3469394 h 5046611"/>
                <a:gd name="connsiteX24" fmla="*/ 2644515 w 9087187"/>
                <a:gd name="connsiteY24" fmla="*/ 3575743 h 5046611"/>
                <a:gd name="connsiteX25" fmla="*/ 2461389 w 9087187"/>
                <a:gd name="connsiteY25" fmla="*/ 3575745 h 5046611"/>
                <a:gd name="connsiteX26" fmla="*/ 2108219 w 9087187"/>
                <a:gd name="connsiteY26" fmla="*/ 3693468 h 5046611"/>
                <a:gd name="connsiteX27" fmla="*/ 1892391 w 9087187"/>
                <a:gd name="connsiteY27" fmla="*/ 3794840 h 5046611"/>
                <a:gd name="connsiteX28" fmla="*/ 1562111 w 9087187"/>
                <a:gd name="connsiteY28" fmla="*/ 3912563 h 5046611"/>
                <a:gd name="connsiteX29" fmla="*/ 323356 w 9087187"/>
                <a:gd name="connsiteY29" fmla="*/ 4285842 h 5046611"/>
                <a:gd name="connsiteX30" fmla="*/ 30194 w 9087187"/>
                <a:gd name="connsiteY30" fmla="*/ 4337183 h 5046611"/>
                <a:gd name="connsiteX31" fmla="*/ 26364 w 9087187"/>
                <a:gd name="connsiteY31" fmla="*/ 4146710 h 5046611"/>
                <a:gd name="connsiteX32" fmla="*/ 527843 w 9087187"/>
                <a:gd name="connsiteY32" fmla="*/ 4017395 h 5046611"/>
                <a:gd name="connsiteX33" fmla="*/ 2382100 w 9087187"/>
                <a:gd name="connsiteY33" fmla="*/ 3458698 h 5046611"/>
                <a:gd name="connsiteX34" fmla="*/ 1246439 w 9087187"/>
                <a:gd name="connsiteY34" fmla="*/ 3083274 h 5046611"/>
                <a:gd name="connsiteX35" fmla="*/ 2785225 w 9087187"/>
                <a:gd name="connsiteY35" fmla="*/ 3283986 h 5046611"/>
                <a:gd name="connsiteX36" fmla="*/ 3669610 w 9087187"/>
                <a:gd name="connsiteY36" fmla="*/ 2865003 h 5046611"/>
                <a:gd name="connsiteX37" fmla="*/ 4688297 w 9087187"/>
                <a:gd name="connsiteY37" fmla="*/ 2312495 h 5046611"/>
                <a:gd name="connsiteX38" fmla="*/ 2659960 w 9087187"/>
                <a:gd name="connsiteY38" fmla="*/ 2341128 h 5046611"/>
                <a:gd name="connsiteX39" fmla="*/ 907360 w 9087187"/>
                <a:gd name="connsiteY39" fmla="*/ 2226828 h 5046611"/>
                <a:gd name="connsiteX40" fmla="*/ 35823 w 9087187"/>
                <a:gd name="connsiteY40" fmla="*/ 2698315 h 5046611"/>
                <a:gd name="connsiteX41" fmla="*/ 31060 w 9087187"/>
                <a:gd name="connsiteY41" fmla="*/ 2464953 h 5046611"/>
                <a:gd name="connsiteX42" fmla="*/ 602560 w 9087187"/>
                <a:gd name="connsiteY42" fmla="*/ 2064903 h 5046611"/>
                <a:gd name="connsiteX43" fmla="*/ 7248 w 9087187"/>
                <a:gd name="connsiteY43" fmla="*/ 1879166 h 5046611"/>
                <a:gd name="connsiteX44" fmla="*/ 35822 w 9087187"/>
                <a:gd name="connsiteY44" fmla="*/ 1662471 h 5046611"/>
                <a:gd name="connsiteX45" fmla="*/ 288235 w 9087187"/>
                <a:gd name="connsiteY45" fmla="*/ 1741053 h 50466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9087187" h="5046611">
                  <a:moveTo>
                    <a:pt x="288235" y="1741053"/>
                  </a:moveTo>
                  <a:cubicBezTo>
                    <a:pt x="462043" y="1778157"/>
                    <a:pt x="875470" y="1848583"/>
                    <a:pt x="1078670" y="1885096"/>
                  </a:cubicBezTo>
                  <a:cubicBezTo>
                    <a:pt x="1239869" y="1940264"/>
                    <a:pt x="1172072" y="1937177"/>
                    <a:pt x="1248632" y="1956481"/>
                  </a:cubicBezTo>
                  <a:cubicBezTo>
                    <a:pt x="1314994" y="1979184"/>
                    <a:pt x="1628674" y="1981090"/>
                    <a:pt x="1745382" y="1977124"/>
                  </a:cubicBezTo>
                  <a:cubicBezTo>
                    <a:pt x="1862090" y="1973158"/>
                    <a:pt x="1858669" y="1960789"/>
                    <a:pt x="1948879" y="1932686"/>
                  </a:cubicBezTo>
                  <a:cubicBezTo>
                    <a:pt x="2266839" y="1924979"/>
                    <a:pt x="2808146" y="1971429"/>
                    <a:pt x="3469585" y="1941078"/>
                  </a:cubicBezTo>
                  <a:cubicBezTo>
                    <a:pt x="4131024" y="1910727"/>
                    <a:pt x="5219010" y="1872816"/>
                    <a:pt x="5917510" y="1750578"/>
                  </a:cubicBezTo>
                  <a:cubicBezTo>
                    <a:pt x="6616010" y="1628340"/>
                    <a:pt x="7235135" y="1450540"/>
                    <a:pt x="7660585" y="1207653"/>
                  </a:cubicBezTo>
                  <a:cubicBezTo>
                    <a:pt x="8086035" y="964766"/>
                    <a:pt x="8247960" y="491690"/>
                    <a:pt x="8470210" y="293253"/>
                  </a:cubicBezTo>
                  <a:cubicBezTo>
                    <a:pt x="8692460" y="94816"/>
                    <a:pt x="8892485" y="-51235"/>
                    <a:pt x="8994085" y="17028"/>
                  </a:cubicBezTo>
                  <a:cubicBezTo>
                    <a:pt x="9095685" y="85291"/>
                    <a:pt x="9078223" y="242453"/>
                    <a:pt x="9079810" y="702828"/>
                  </a:cubicBezTo>
                  <a:cubicBezTo>
                    <a:pt x="9081398" y="1163203"/>
                    <a:pt x="9081398" y="2334778"/>
                    <a:pt x="9079810" y="2798328"/>
                  </a:cubicBezTo>
                  <a:cubicBezTo>
                    <a:pt x="9078223" y="3261878"/>
                    <a:pt x="9097176" y="3119868"/>
                    <a:pt x="9079810" y="3484128"/>
                  </a:cubicBezTo>
                  <a:cubicBezTo>
                    <a:pt x="9062444" y="3848388"/>
                    <a:pt x="9109286" y="4789980"/>
                    <a:pt x="8975616" y="4983888"/>
                  </a:cubicBezTo>
                  <a:cubicBezTo>
                    <a:pt x="8841946" y="5177796"/>
                    <a:pt x="8513491" y="4881398"/>
                    <a:pt x="8277787" y="4647577"/>
                  </a:cubicBezTo>
                  <a:cubicBezTo>
                    <a:pt x="8042083" y="4413756"/>
                    <a:pt x="7726289" y="3925804"/>
                    <a:pt x="7561389" y="3580964"/>
                  </a:cubicBezTo>
                  <a:cubicBezTo>
                    <a:pt x="7396490" y="3236124"/>
                    <a:pt x="7338532" y="2789937"/>
                    <a:pt x="7288390" y="2578535"/>
                  </a:cubicBezTo>
                  <a:cubicBezTo>
                    <a:pt x="7238248" y="2367133"/>
                    <a:pt x="7335027" y="2375933"/>
                    <a:pt x="7260535" y="2312553"/>
                  </a:cubicBezTo>
                  <a:cubicBezTo>
                    <a:pt x="7186043" y="2249173"/>
                    <a:pt x="6981304" y="2213227"/>
                    <a:pt x="6841435" y="2198253"/>
                  </a:cubicBezTo>
                  <a:cubicBezTo>
                    <a:pt x="6701566" y="2183279"/>
                    <a:pt x="6621344" y="2210008"/>
                    <a:pt x="6421319" y="2222708"/>
                  </a:cubicBezTo>
                  <a:cubicBezTo>
                    <a:pt x="6300838" y="2253075"/>
                    <a:pt x="6136132" y="2250676"/>
                    <a:pt x="5941812" y="2288765"/>
                  </a:cubicBezTo>
                  <a:cubicBezTo>
                    <a:pt x="5747492" y="2326854"/>
                    <a:pt x="5553139" y="2363142"/>
                    <a:pt x="5255401" y="2451244"/>
                  </a:cubicBezTo>
                  <a:cubicBezTo>
                    <a:pt x="4957663" y="2539346"/>
                    <a:pt x="4548900" y="2647686"/>
                    <a:pt x="4155385" y="2817378"/>
                  </a:cubicBezTo>
                  <a:cubicBezTo>
                    <a:pt x="3761871" y="2987070"/>
                    <a:pt x="3146126" y="3343000"/>
                    <a:pt x="2894314" y="3469394"/>
                  </a:cubicBezTo>
                  <a:cubicBezTo>
                    <a:pt x="2642502" y="3595788"/>
                    <a:pt x="2715034" y="3558563"/>
                    <a:pt x="2644515" y="3575743"/>
                  </a:cubicBezTo>
                  <a:cubicBezTo>
                    <a:pt x="2573996" y="3592923"/>
                    <a:pt x="2537146" y="3558304"/>
                    <a:pt x="2461389" y="3575745"/>
                  </a:cubicBezTo>
                  <a:cubicBezTo>
                    <a:pt x="2385632" y="3593186"/>
                    <a:pt x="2200872" y="3661312"/>
                    <a:pt x="2108219" y="3693468"/>
                  </a:cubicBezTo>
                  <a:cubicBezTo>
                    <a:pt x="2015566" y="3725624"/>
                    <a:pt x="1950163" y="3769769"/>
                    <a:pt x="1892391" y="3794840"/>
                  </a:cubicBezTo>
                  <a:cubicBezTo>
                    <a:pt x="1834619" y="3819911"/>
                    <a:pt x="1830702" y="3826369"/>
                    <a:pt x="1562111" y="3912563"/>
                  </a:cubicBezTo>
                  <a:lnTo>
                    <a:pt x="323356" y="4285842"/>
                  </a:lnTo>
                  <a:cubicBezTo>
                    <a:pt x="68037" y="4356612"/>
                    <a:pt x="37034" y="4367585"/>
                    <a:pt x="30194" y="4337183"/>
                  </a:cubicBezTo>
                  <a:cubicBezTo>
                    <a:pt x="15827" y="4297370"/>
                    <a:pt x="5216" y="4196557"/>
                    <a:pt x="26364" y="4146710"/>
                  </a:cubicBezTo>
                  <a:cubicBezTo>
                    <a:pt x="93695" y="4128631"/>
                    <a:pt x="135220" y="4132064"/>
                    <a:pt x="527843" y="4017395"/>
                  </a:cubicBezTo>
                  <a:cubicBezTo>
                    <a:pt x="920466" y="3902726"/>
                    <a:pt x="2124678" y="3589356"/>
                    <a:pt x="2382100" y="3458698"/>
                  </a:cubicBezTo>
                  <a:cubicBezTo>
                    <a:pt x="2639522" y="3328040"/>
                    <a:pt x="1049417" y="3110828"/>
                    <a:pt x="1246439" y="3083274"/>
                  </a:cubicBezTo>
                  <a:cubicBezTo>
                    <a:pt x="1443461" y="3055720"/>
                    <a:pt x="2381363" y="3320365"/>
                    <a:pt x="2785225" y="3283986"/>
                  </a:cubicBezTo>
                  <a:cubicBezTo>
                    <a:pt x="3189087" y="3247607"/>
                    <a:pt x="3352431" y="3026918"/>
                    <a:pt x="3669610" y="2865003"/>
                  </a:cubicBezTo>
                  <a:cubicBezTo>
                    <a:pt x="3986789" y="2703088"/>
                    <a:pt x="4856572" y="2399808"/>
                    <a:pt x="4688297" y="2312495"/>
                  </a:cubicBezTo>
                  <a:cubicBezTo>
                    <a:pt x="4520022" y="2225183"/>
                    <a:pt x="3290116" y="2355406"/>
                    <a:pt x="2659960" y="2341128"/>
                  </a:cubicBezTo>
                  <a:cubicBezTo>
                    <a:pt x="2029804" y="2326850"/>
                    <a:pt x="1344716" y="2167297"/>
                    <a:pt x="907360" y="2226828"/>
                  </a:cubicBezTo>
                  <a:cubicBezTo>
                    <a:pt x="470004" y="2286359"/>
                    <a:pt x="67573" y="2696728"/>
                    <a:pt x="35823" y="2698315"/>
                  </a:cubicBezTo>
                  <a:cubicBezTo>
                    <a:pt x="4073" y="2699902"/>
                    <a:pt x="19948" y="2491940"/>
                    <a:pt x="31060" y="2464953"/>
                  </a:cubicBezTo>
                  <a:cubicBezTo>
                    <a:pt x="42172" y="2437966"/>
                    <a:pt x="606529" y="2162534"/>
                    <a:pt x="602560" y="2064903"/>
                  </a:cubicBezTo>
                  <a:cubicBezTo>
                    <a:pt x="598591" y="1967272"/>
                    <a:pt x="24710" y="1845828"/>
                    <a:pt x="7248" y="1879166"/>
                  </a:cubicBezTo>
                  <a:cubicBezTo>
                    <a:pt x="-10214" y="1864879"/>
                    <a:pt x="5660" y="1678347"/>
                    <a:pt x="35822" y="1662471"/>
                  </a:cubicBezTo>
                  <a:cubicBezTo>
                    <a:pt x="65984" y="1646595"/>
                    <a:pt x="114427" y="1703949"/>
                    <a:pt x="288235" y="1741053"/>
                  </a:cubicBezTo>
                  <a:close/>
                </a:path>
              </a:pathLst>
            </a:cu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91433" tIns="45718" rIns="91433" bIns="45718" rtlCol="0"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cs-CZ" sz="1800">
                <a:solidFill>
                  <a:prstClr val="white"/>
                </a:solidFill>
                <a:latin typeface="Trebuchet MS"/>
              </a:endParaRPr>
            </a:p>
          </p:txBody>
        </p:sp>
        <p:sp>
          <p:nvSpPr>
            <p:cNvPr id="5" name="TextovéPole 4"/>
            <p:cNvSpPr txBox="1">
              <a:spLocks/>
            </p:cNvSpPr>
            <p:nvPr/>
          </p:nvSpPr>
          <p:spPr>
            <a:xfrm>
              <a:off x="3682365" y="4263676"/>
              <a:ext cx="2387127" cy="476317"/>
            </a:xfrm>
            <a:prstGeom prst="rect">
              <a:avLst/>
            </a:prstGeom>
            <a:noFill/>
          </p:spPr>
          <p:txBody>
            <a:bodyPr wrap="square" lIns="91433" tIns="45718" rIns="91433" bIns="45718" rtlCol="0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r>
                <a:rPr lang="cs-CZ" sz="1800" dirty="0">
                  <a:solidFill>
                    <a:prstClr val="white"/>
                  </a:solidFill>
                  <a:latin typeface="Trebuchet MS"/>
                </a:rPr>
                <a:t>dendrit</a:t>
              </a:r>
            </a:p>
          </p:txBody>
        </p:sp>
        <p:sp>
          <p:nvSpPr>
            <p:cNvPr id="6" name="TextovéPole 5"/>
            <p:cNvSpPr txBox="1">
              <a:spLocks/>
            </p:cNvSpPr>
            <p:nvPr/>
          </p:nvSpPr>
          <p:spPr>
            <a:xfrm>
              <a:off x="9605073" y="3948299"/>
              <a:ext cx="1931579" cy="476317"/>
            </a:xfrm>
            <a:prstGeom prst="rect">
              <a:avLst/>
            </a:prstGeom>
            <a:noFill/>
          </p:spPr>
          <p:txBody>
            <a:bodyPr wrap="square" lIns="91433" tIns="45718" rIns="91433" bIns="45718" rtlCol="0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r>
                <a:rPr lang="cs-CZ" sz="1800" dirty="0">
                  <a:solidFill>
                    <a:prstClr val="white"/>
                  </a:solidFill>
                  <a:latin typeface="Trebuchet MS"/>
                </a:rPr>
                <a:t>tělo neuronu</a:t>
              </a:r>
            </a:p>
          </p:txBody>
        </p:sp>
        <p:sp>
          <p:nvSpPr>
            <p:cNvPr id="7" name="TextovéPole 6"/>
            <p:cNvSpPr txBox="1">
              <a:spLocks/>
            </p:cNvSpPr>
            <p:nvPr/>
          </p:nvSpPr>
          <p:spPr>
            <a:xfrm>
              <a:off x="2315727" y="2426331"/>
              <a:ext cx="911092" cy="476317"/>
            </a:xfrm>
            <a:prstGeom prst="rect">
              <a:avLst/>
            </a:prstGeom>
            <a:noFill/>
          </p:spPr>
          <p:txBody>
            <a:bodyPr wrap="square" lIns="91433" tIns="45718" rIns="91433" bIns="45718" rtlCol="0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r>
                <a:rPr lang="cs-CZ" sz="1800" dirty="0">
                  <a:solidFill>
                    <a:prstClr val="black"/>
                  </a:solidFill>
                  <a:latin typeface="Trebuchet MS"/>
                </a:rPr>
                <a:t>axon</a:t>
              </a:r>
            </a:p>
          </p:txBody>
        </p:sp>
        <p:sp>
          <p:nvSpPr>
            <p:cNvPr id="8" name="Volný tvar 7"/>
            <p:cNvSpPr>
              <a:spLocks/>
            </p:cNvSpPr>
            <p:nvPr/>
          </p:nvSpPr>
          <p:spPr>
            <a:xfrm flipH="1">
              <a:off x="2602700" y="3278556"/>
              <a:ext cx="2159328" cy="773857"/>
            </a:xfrm>
            <a:custGeom>
              <a:avLst/>
              <a:gdLst>
                <a:gd name="connsiteX0" fmla="*/ 0 w 2796363"/>
                <a:gd name="connsiteY0" fmla="*/ 1033854 h 1059431"/>
                <a:gd name="connsiteX1" fmla="*/ 404037 w 2796363"/>
                <a:gd name="connsiteY1" fmla="*/ 1033854 h 1059431"/>
                <a:gd name="connsiteX2" fmla="*/ 584791 w 2796363"/>
                <a:gd name="connsiteY2" fmla="*/ 768040 h 1059431"/>
                <a:gd name="connsiteX3" fmla="*/ 744279 w 2796363"/>
                <a:gd name="connsiteY3" fmla="*/ 108821 h 1059431"/>
                <a:gd name="connsiteX4" fmla="*/ 967563 w 2796363"/>
                <a:gd name="connsiteY4" fmla="*/ 34393 h 1059431"/>
                <a:gd name="connsiteX5" fmla="*/ 1329070 w 2796363"/>
                <a:gd name="connsiteY5" fmla="*/ 459696 h 1059431"/>
                <a:gd name="connsiteX6" fmla="*/ 1860698 w 2796363"/>
                <a:gd name="connsiteY6" fmla="*/ 853100 h 1059431"/>
                <a:gd name="connsiteX7" fmla="*/ 2317898 w 2796363"/>
                <a:gd name="connsiteY7" fmla="*/ 980691 h 1059431"/>
                <a:gd name="connsiteX8" fmla="*/ 2796363 w 2796363"/>
                <a:gd name="connsiteY8" fmla="*/ 991324 h 1059431"/>
                <a:gd name="connsiteX0" fmla="*/ 0 w 2796363"/>
                <a:gd name="connsiteY0" fmla="*/ 1033854 h 1059431"/>
                <a:gd name="connsiteX1" fmla="*/ 404037 w 2796363"/>
                <a:gd name="connsiteY1" fmla="*/ 1033854 h 1059431"/>
                <a:gd name="connsiteX2" fmla="*/ 584791 w 2796363"/>
                <a:gd name="connsiteY2" fmla="*/ 768040 h 1059431"/>
                <a:gd name="connsiteX3" fmla="*/ 744279 w 2796363"/>
                <a:gd name="connsiteY3" fmla="*/ 108821 h 1059431"/>
                <a:gd name="connsiteX4" fmla="*/ 967563 w 2796363"/>
                <a:gd name="connsiteY4" fmla="*/ 34393 h 1059431"/>
                <a:gd name="connsiteX5" fmla="*/ 1329070 w 2796363"/>
                <a:gd name="connsiteY5" fmla="*/ 459696 h 1059431"/>
                <a:gd name="connsiteX6" fmla="*/ 1860698 w 2796363"/>
                <a:gd name="connsiteY6" fmla="*/ 853100 h 1059431"/>
                <a:gd name="connsiteX7" fmla="*/ 2317898 w 2796363"/>
                <a:gd name="connsiteY7" fmla="*/ 980691 h 1059431"/>
                <a:gd name="connsiteX8" fmla="*/ 2796363 w 2796363"/>
                <a:gd name="connsiteY8" fmla="*/ 991324 h 1059431"/>
                <a:gd name="connsiteX0" fmla="*/ 0 w 2796363"/>
                <a:gd name="connsiteY0" fmla="*/ 1033854 h 1044310"/>
                <a:gd name="connsiteX1" fmla="*/ 404037 w 2796363"/>
                <a:gd name="connsiteY1" fmla="*/ 998136 h 1044310"/>
                <a:gd name="connsiteX2" fmla="*/ 584791 w 2796363"/>
                <a:gd name="connsiteY2" fmla="*/ 768040 h 1044310"/>
                <a:gd name="connsiteX3" fmla="*/ 744279 w 2796363"/>
                <a:gd name="connsiteY3" fmla="*/ 108821 h 1044310"/>
                <a:gd name="connsiteX4" fmla="*/ 967563 w 2796363"/>
                <a:gd name="connsiteY4" fmla="*/ 34393 h 1044310"/>
                <a:gd name="connsiteX5" fmla="*/ 1329070 w 2796363"/>
                <a:gd name="connsiteY5" fmla="*/ 459696 h 1044310"/>
                <a:gd name="connsiteX6" fmla="*/ 1860698 w 2796363"/>
                <a:gd name="connsiteY6" fmla="*/ 853100 h 1044310"/>
                <a:gd name="connsiteX7" fmla="*/ 2317898 w 2796363"/>
                <a:gd name="connsiteY7" fmla="*/ 980691 h 1044310"/>
                <a:gd name="connsiteX8" fmla="*/ 2796363 w 2796363"/>
                <a:gd name="connsiteY8" fmla="*/ 991324 h 1044310"/>
                <a:gd name="connsiteX0" fmla="*/ 0 w 2782075"/>
                <a:gd name="connsiteY0" fmla="*/ 983848 h 1015359"/>
                <a:gd name="connsiteX1" fmla="*/ 389749 w 2782075"/>
                <a:gd name="connsiteY1" fmla="*/ 998136 h 1015359"/>
                <a:gd name="connsiteX2" fmla="*/ 570503 w 2782075"/>
                <a:gd name="connsiteY2" fmla="*/ 768040 h 1015359"/>
                <a:gd name="connsiteX3" fmla="*/ 729991 w 2782075"/>
                <a:gd name="connsiteY3" fmla="*/ 108821 h 1015359"/>
                <a:gd name="connsiteX4" fmla="*/ 953275 w 2782075"/>
                <a:gd name="connsiteY4" fmla="*/ 34393 h 1015359"/>
                <a:gd name="connsiteX5" fmla="*/ 1314782 w 2782075"/>
                <a:gd name="connsiteY5" fmla="*/ 459696 h 1015359"/>
                <a:gd name="connsiteX6" fmla="*/ 1846410 w 2782075"/>
                <a:gd name="connsiteY6" fmla="*/ 853100 h 1015359"/>
                <a:gd name="connsiteX7" fmla="*/ 2303610 w 2782075"/>
                <a:gd name="connsiteY7" fmla="*/ 980691 h 1015359"/>
                <a:gd name="connsiteX8" fmla="*/ 2782075 w 2782075"/>
                <a:gd name="connsiteY8" fmla="*/ 991324 h 1015359"/>
                <a:gd name="connsiteX0" fmla="*/ 0 w 2782075"/>
                <a:gd name="connsiteY0" fmla="*/ 983848 h 997036"/>
                <a:gd name="connsiteX1" fmla="*/ 408799 w 2782075"/>
                <a:gd name="connsiteY1" fmla="*/ 962418 h 997036"/>
                <a:gd name="connsiteX2" fmla="*/ 570503 w 2782075"/>
                <a:gd name="connsiteY2" fmla="*/ 768040 h 997036"/>
                <a:gd name="connsiteX3" fmla="*/ 729991 w 2782075"/>
                <a:gd name="connsiteY3" fmla="*/ 108821 h 997036"/>
                <a:gd name="connsiteX4" fmla="*/ 953275 w 2782075"/>
                <a:gd name="connsiteY4" fmla="*/ 34393 h 997036"/>
                <a:gd name="connsiteX5" fmla="*/ 1314782 w 2782075"/>
                <a:gd name="connsiteY5" fmla="*/ 459696 h 997036"/>
                <a:gd name="connsiteX6" fmla="*/ 1846410 w 2782075"/>
                <a:gd name="connsiteY6" fmla="*/ 853100 h 997036"/>
                <a:gd name="connsiteX7" fmla="*/ 2303610 w 2782075"/>
                <a:gd name="connsiteY7" fmla="*/ 980691 h 997036"/>
                <a:gd name="connsiteX8" fmla="*/ 2782075 w 2782075"/>
                <a:gd name="connsiteY8" fmla="*/ 991324 h 9970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82075" h="997036">
                  <a:moveTo>
                    <a:pt x="0" y="983848"/>
                  </a:moveTo>
                  <a:cubicBezTo>
                    <a:pt x="153286" y="1005999"/>
                    <a:pt x="313715" y="998386"/>
                    <a:pt x="408799" y="962418"/>
                  </a:cubicBezTo>
                  <a:cubicBezTo>
                    <a:pt x="503883" y="926450"/>
                    <a:pt x="516971" y="910306"/>
                    <a:pt x="570503" y="768040"/>
                  </a:cubicBezTo>
                  <a:cubicBezTo>
                    <a:pt x="624035" y="625774"/>
                    <a:pt x="666196" y="231095"/>
                    <a:pt x="729991" y="108821"/>
                  </a:cubicBezTo>
                  <a:cubicBezTo>
                    <a:pt x="793786" y="-13453"/>
                    <a:pt x="855810" y="-24086"/>
                    <a:pt x="953275" y="34393"/>
                  </a:cubicBezTo>
                  <a:cubicBezTo>
                    <a:pt x="1050740" y="92872"/>
                    <a:pt x="1165926" y="323245"/>
                    <a:pt x="1314782" y="459696"/>
                  </a:cubicBezTo>
                  <a:cubicBezTo>
                    <a:pt x="1463638" y="596147"/>
                    <a:pt x="1628442" y="745003"/>
                    <a:pt x="1846410" y="853100"/>
                  </a:cubicBezTo>
                  <a:cubicBezTo>
                    <a:pt x="2064378" y="961197"/>
                    <a:pt x="2147666" y="957654"/>
                    <a:pt x="2303610" y="980691"/>
                  </a:cubicBezTo>
                  <a:cubicBezTo>
                    <a:pt x="2459554" y="1003728"/>
                    <a:pt x="2620814" y="997526"/>
                    <a:pt x="2782075" y="991324"/>
                  </a:cubicBezTo>
                </a:path>
              </a:pathLst>
            </a:custGeom>
            <a:noFill/>
            <a:ln w="28575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91433" tIns="45718" rIns="91433" bIns="45718" rtlCol="0"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cs-CZ" sz="1600">
                <a:solidFill>
                  <a:prstClr val="white"/>
                </a:solidFill>
                <a:latin typeface="Trebuchet MS"/>
              </a:endParaRPr>
            </a:p>
          </p:txBody>
        </p:sp>
        <p:sp>
          <p:nvSpPr>
            <p:cNvPr id="9" name="Volný tvar 8"/>
            <p:cNvSpPr>
              <a:spLocks/>
            </p:cNvSpPr>
            <p:nvPr/>
          </p:nvSpPr>
          <p:spPr>
            <a:xfrm flipH="1">
              <a:off x="5083650" y="3430030"/>
              <a:ext cx="1514214" cy="542663"/>
            </a:xfrm>
            <a:custGeom>
              <a:avLst/>
              <a:gdLst>
                <a:gd name="connsiteX0" fmla="*/ 0 w 2796363"/>
                <a:gd name="connsiteY0" fmla="*/ 1033854 h 1059431"/>
                <a:gd name="connsiteX1" fmla="*/ 404037 w 2796363"/>
                <a:gd name="connsiteY1" fmla="*/ 1033854 h 1059431"/>
                <a:gd name="connsiteX2" fmla="*/ 584791 w 2796363"/>
                <a:gd name="connsiteY2" fmla="*/ 768040 h 1059431"/>
                <a:gd name="connsiteX3" fmla="*/ 744279 w 2796363"/>
                <a:gd name="connsiteY3" fmla="*/ 108821 h 1059431"/>
                <a:gd name="connsiteX4" fmla="*/ 967563 w 2796363"/>
                <a:gd name="connsiteY4" fmla="*/ 34393 h 1059431"/>
                <a:gd name="connsiteX5" fmla="*/ 1329070 w 2796363"/>
                <a:gd name="connsiteY5" fmla="*/ 459696 h 1059431"/>
                <a:gd name="connsiteX6" fmla="*/ 1860698 w 2796363"/>
                <a:gd name="connsiteY6" fmla="*/ 853100 h 1059431"/>
                <a:gd name="connsiteX7" fmla="*/ 2317898 w 2796363"/>
                <a:gd name="connsiteY7" fmla="*/ 980691 h 1059431"/>
                <a:gd name="connsiteX8" fmla="*/ 2796363 w 2796363"/>
                <a:gd name="connsiteY8" fmla="*/ 991324 h 1059431"/>
                <a:gd name="connsiteX0" fmla="*/ 0 w 2796363"/>
                <a:gd name="connsiteY0" fmla="*/ 1033854 h 1059431"/>
                <a:gd name="connsiteX1" fmla="*/ 404037 w 2796363"/>
                <a:gd name="connsiteY1" fmla="*/ 1033854 h 1059431"/>
                <a:gd name="connsiteX2" fmla="*/ 584791 w 2796363"/>
                <a:gd name="connsiteY2" fmla="*/ 768040 h 1059431"/>
                <a:gd name="connsiteX3" fmla="*/ 744279 w 2796363"/>
                <a:gd name="connsiteY3" fmla="*/ 108821 h 1059431"/>
                <a:gd name="connsiteX4" fmla="*/ 967563 w 2796363"/>
                <a:gd name="connsiteY4" fmla="*/ 34393 h 1059431"/>
                <a:gd name="connsiteX5" fmla="*/ 1329070 w 2796363"/>
                <a:gd name="connsiteY5" fmla="*/ 459696 h 1059431"/>
                <a:gd name="connsiteX6" fmla="*/ 1860698 w 2796363"/>
                <a:gd name="connsiteY6" fmla="*/ 853100 h 1059431"/>
                <a:gd name="connsiteX7" fmla="*/ 2317898 w 2796363"/>
                <a:gd name="connsiteY7" fmla="*/ 980691 h 1059431"/>
                <a:gd name="connsiteX8" fmla="*/ 2796363 w 2796363"/>
                <a:gd name="connsiteY8" fmla="*/ 991324 h 1059431"/>
                <a:gd name="connsiteX0" fmla="*/ 0 w 2796363"/>
                <a:gd name="connsiteY0" fmla="*/ 1033854 h 1044310"/>
                <a:gd name="connsiteX1" fmla="*/ 404037 w 2796363"/>
                <a:gd name="connsiteY1" fmla="*/ 998136 h 1044310"/>
                <a:gd name="connsiteX2" fmla="*/ 584791 w 2796363"/>
                <a:gd name="connsiteY2" fmla="*/ 768040 h 1044310"/>
                <a:gd name="connsiteX3" fmla="*/ 744279 w 2796363"/>
                <a:gd name="connsiteY3" fmla="*/ 108821 h 1044310"/>
                <a:gd name="connsiteX4" fmla="*/ 967563 w 2796363"/>
                <a:gd name="connsiteY4" fmla="*/ 34393 h 1044310"/>
                <a:gd name="connsiteX5" fmla="*/ 1329070 w 2796363"/>
                <a:gd name="connsiteY5" fmla="*/ 459696 h 1044310"/>
                <a:gd name="connsiteX6" fmla="*/ 1860698 w 2796363"/>
                <a:gd name="connsiteY6" fmla="*/ 853100 h 1044310"/>
                <a:gd name="connsiteX7" fmla="*/ 2317898 w 2796363"/>
                <a:gd name="connsiteY7" fmla="*/ 980691 h 1044310"/>
                <a:gd name="connsiteX8" fmla="*/ 2796363 w 2796363"/>
                <a:gd name="connsiteY8" fmla="*/ 991324 h 1044310"/>
                <a:gd name="connsiteX0" fmla="*/ 0 w 2782075"/>
                <a:gd name="connsiteY0" fmla="*/ 983848 h 1015359"/>
                <a:gd name="connsiteX1" fmla="*/ 389749 w 2782075"/>
                <a:gd name="connsiteY1" fmla="*/ 998136 h 1015359"/>
                <a:gd name="connsiteX2" fmla="*/ 570503 w 2782075"/>
                <a:gd name="connsiteY2" fmla="*/ 768040 h 1015359"/>
                <a:gd name="connsiteX3" fmla="*/ 729991 w 2782075"/>
                <a:gd name="connsiteY3" fmla="*/ 108821 h 1015359"/>
                <a:gd name="connsiteX4" fmla="*/ 953275 w 2782075"/>
                <a:gd name="connsiteY4" fmla="*/ 34393 h 1015359"/>
                <a:gd name="connsiteX5" fmla="*/ 1314782 w 2782075"/>
                <a:gd name="connsiteY5" fmla="*/ 459696 h 1015359"/>
                <a:gd name="connsiteX6" fmla="*/ 1846410 w 2782075"/>
                <a:gd name="connsiteY6" fmla="*/ 853100 h 1015359"/>
                <a:gd name="connsiteX7" fmla="*/ 2303610 w 2782075"/>
                <a:gd name="connsiteY7" fmla="*/ 980691 h 1015359"/>
                <a:gd name="connsiteX8" fmla="*/ 2782075 w 2782075"/>
                <a:gd name="connsiteY8" fmla="*/ 991324 h 1015359"/>
                <a:gd name="connsiteX0" fmla="*/ 0 w 2782075"/>
                <a:gd name="connsiteY0" fmla="*/ 983848 h 997036"/>
                <a:gd name="connsiteX1" fmla="*/ 408799 w 2782075"/>
                <a:gd name="connsiteY1" fmla="*/ 962418 h 997036"/>
                <a:gd name="connsiteX2" fmla="*/ 570503 w 2782075"/>
                <a:gd name="connsiteY2" fmla="*/ 768040 h 997036"/>
                <a:gd name="connsiteX3" fmla="*/ 729991 w 2782075"/>
                <a:gd name="connsiteY3" fmla="*/ 108821 h 997036"/>
                <a:gd name="connsiteX4" fmla="*/ 953275 w 2782075"/>
                <a:gd name="connsiteY4" fmla="*/ 34393 h 997036"/>
                <a:gd name="connsiteX5" fmla="*/ 1314782 w 2782075"/>
                <a:gd name="connsiteY5" fmla="*/ 459696 h 997036"/>
                <a:gd name="connsiteX6" fmla="*/ 1846410 w 2782075"/>
                <a:gd name="connsiteY6" fmla="*/ 853100 h 997036"/>
                <a:gd name="connsiteX7" fmla="*/ 2303610 w 2782075"/>
                <a:gd name="connsiteY7" fmla="*/ 980691 h 997036"/>
                <a:gd name="connsiteX8" fmla="*/ 2782075 w 2782075"/>
                <a:gd name="connsiteY8" fmla="*/ 991324 h 9970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82075" h="997036">
                  <a:moveTo>
                    <a:pt x="0" y="983848"/>
                  </a:moveTo>
                  <a:cubicBezTo>
                    <a:pt x="153286" y="1005999"/>
                    <a:pt x="313715" y="998386"/>
                    <a:pt x="408799" y="962418"/>
                  </a:cubicBezTo>
                  <a:cubicBezTo>
                    <a:pt x="503883" y="926450"/>
                    <a:pt x="516971" y="910306"/>
                    <a:pt x="570503" y="768040"/>
                  </a:cubicBezTo>
                  <a:cubicBezTo>
                    <a:pt x="624035" y="625774"/>
                    <a:pt x="666196" y="231095"/>
                    <a:pt x="729991" y="108821"/>
                  </a:cubicBezTo>
                  <a:cubicBezTo>
                    <a:pt x="793786" y="-13453"/>
                    <a:pt x="855810" y="-24086"/>
                    <a:pt x="953275" y="34393"/>
                  </a:cubicBezTo>
                  <a:cubicBezTo>
                    <a:pt x="1050740" y="92872"/>
                    <a:pt x="1165926" y="323245"/>
                    <a:pt x="1314782" y="459696"/>
                  </a:cubicBezTo>
                  <a:cubicBezTo>
                    <a:pt x="1463638" y="596147"/>
                    <a:pt x="1628442" y="745003"/>
                    <a:pt x="1846410" y="853100"/>
                  </a:cubicBezTo>
                  <a:cubicBezTo>
                    <a:pt x="2064378" y="961197"/>
                    <a:pt x="2147666" y="957654"/>
                    <a:pt x="2303610" y="980691"/>
                  </a:cubicBezTo>
                  <a:cubicBezTo>
                    <a:pt x="2459554" y="1003728"/>
                    <a:pt x="2620814" y="997526"/>
                    <a:pt x="2782075" y="991324"/>
                  </a:cubicBezTo>
                </a:path>
              </a:pathLst>
            </a:custGeom>
            <a:noFill/>
            <a:ln w="28575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91433" tIns="45718" rIns="91433" bIns="45718" rtlCol="0"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cs-CZ" sz="1600">
                <a:solidFill>
                  <a:prstClr val="white"/>
                </a:solidFill>
                <a:latin typeface="Trebuchet MS"/>
              </a:endParaRPr>
            </a:p>
          </p:txBody>
        </p:sp>
        <p:sp>
          <p:nvSpPr>
            <p:cNvPr id="10" name="Volný tvar 9"/>
            <p:cNvSpPr>
              <a:spLocks/>
            </p:cNvSpPr>
            <p:nvPr/>
          </p:nvSpPr>
          <p:spPr>
            <a:xfrm flipH="1">
              <a:off x="6882376" y="3458005"/>
              <a:ext cx="1044824" cy="374444"/>
            </a:xfrm>
            <a:custGeom>
              <a:avLst/>
              <a:gdLst>
                <a:gd name="connsiteX0" fmla="*/ 0 w 2796363"/>
                <a:gd name="connsiteY0" fmla="*/ 1033854 h 1059431"/>
                <a:gd name="connsiteX1" fmla="*/ 404037 w 2796363"/>
                <a:gd name="connsiteY1" fmla="*/ 1033854 h 1059431"/>
                <a:gd name="connsiteX2" fmla="*/ 584791 w 2796363"/>
                <a:gd name="connsiteY2" fmla="*/ 768040 h 1059431"/>
                <a:gd name="connsiteX3" fmla="*/ 744279 w 2796363"/>
                <a:gd name="connsiteY3" fmla="*/ 108821 h 1059431"/>
                <a:gd name="connsiteX4" fmla="*/ 967563 w 2796363"/>
                <a:gd name="connsiteY4" fmla="*/ 34393 h 1059431"/>
                <a:gd name="connsiteX5" fmla="*/ 1329070 w 2796363"/>
                <a:gd name="connsiteY5" fmla="*/ 459696 h 1059431"/>
                <a:gd name="connsiteX6" fmla="*/ 1860698 w 2796363"/>
                <a:gd name="connsiteY6" fmla="*/ 853100 h 1059431"/>
                <a:gd name="connsiteX7" fmla="*/ 2317898 w 2796363"/>
                <a:gd name="connsiteY7" fmla="*/ 980691 h 1059431"/>
                <a:gd name="connsiteX8" fmla="*/ 2796363 w 2796363"/>
                <a:gd name="connsiteY8" fmla="*/ 991324 h 1059431"/>
                <a:gd name="connsiteX0" fmla="*/ 0 w 2796363"/>
                <a:gd name="connsiteY0" fmla="*/ 1033854 h 1059431"/>
                <a:gd name="connsiteX1" fmla="*/ 404037 w 2796363"/>
                <a:gd name="connsiteY1" fmla="*/ 1033854 h 1059431"/>
                <a:gd name="connsiteX2" fmla="*/ 584791 w 2796363"/>
                <a:gd name="connsiteY2" fmla="*/ 768040 h 1059431"/>
                <a:gd name="connsiteX3" fmla="*/ 744279 w 2796363"/>
                <a:gd name="connsiteY3" fmla="*/ 108821 h 1059431"/>
                <a:gd name="connsiteX4" fmla="*/ 967563 w 2796363"/>
                <a:gd name="connsiteY4" fmla="*/ 34393 h 1059431"/>
                <a:gd name="connsiteX5" fmla="*/ 1329070 w 2796363"/>
                <a:gd name="connsiteY5" fmla="*/ 459696 h 1059431"/>
                <a:gd name="connsiteX6" fmla="*/ 1860698 w 2796363"/>
                <a:gd name="connsiteY6" fmla="*/ 853100 h 1059431"/>
                <a:gd name="connsiteX7" fmla="*/ 2317898 w 2796363"/>
                <a:gd name="connsiteY7" fmla="*/ 980691 h 1059431"/>
                <a:gd name="connsiteX8" fmla="*/ 2796363 w 2796363"/>
                <a:gd name="connsiteY8" fmla="*/ 991324 h 1059431"/>
                <a:gd name="connsiteX0" fmla="*/ 0 w 2796363"/>
                <a:gd name="connsiteY0" fmla="*/ 1033854 h 1044310"/>
                <a:gd name="connsiteX1" fmla="*/ 404037 w 2796363"/>
                <a:gd name="connsiteY1" fmla="*/ 998136 h 1044310"/>
                <a:gd name="connsiteX2" fmla="*/ 584791 w 2796363"/>
                <a:gd name="connsiteY2" fmla="*/ 768040 h 1044310"/>
                <a:gd name="connsiteX3" fmla="*/ 744279 w 2796363"/>
                <a:gd name="connsiteY3" fmla="*/ 108821 h 1044310"/>
                <a:gd name="connsiteX4" fmla="*/ 967563 w 2796363"/>
                <a:gd name="connsiteY4" fmla="*/ 34393 h 1044310"/>
                <a:gd name="connsiteX5" fmla="*/ 1329070 w 2796363"/>
                <a:gd name="connsiteY5" fmla="*/ 459696 h 1044310"/>
                <a:gd name="connsiteX6" fmla="*/ 1860698 w 2796363"/>
                <a:gd name="connsiteY6" fmla="*/ 853100 h 1044310"/>
                <a:gd name="connsiteX7" fmla="*/ 2317898 w 2796363"/>
                <a:gd name="connsiteY7" fmla="*/ 980691 h 1044310"/>
                <a:gd name="connsiteX8" fmla="*/ 2796363 w 2796363"/>
                <a:gd name="connsiteY8" fmla="*/ 991324 h 1044310"/>
                <a:gd name="connsiteX0" fmla="*/ 0 w 2782075"/>
                <a:gd name="connsiteY0" fmla="*/ 983848 h 1015359"/>
                <a:gd name="connsiteX1" fmla="*/ 389749 w 2782075"/>
                <a:gd name="connsiteY1" fmla="*/ 998136 h 1015359"/>
                <a:gd name="connsiteX2" fmla="*/ 570503 w 2782075"/>
                <a:gd name="connsiteY2" fmla="*/ 768040 h 1015359"/>
                <a:gd name="connsiteX3" fmla="*/ 729991 w 2782075"/>
                <a:gd name="connsiteY3" fmla="*/ 108821 h 1015359"/>
                <a:gd name="connsiteX4" fmla="*/ 953275 w 2782075"/>
                <a:gd name="connsiteY4" fmla="*/ 34393 h 1015359"/>
                <a:gd name="connsiteX5" fmla="*/ 1314782 w 2782075"/>
                <a:gd name="connsiteY5" fmla="*/ 459696 h 1015359"/>
                <a:gd name="connsiteX6" fmla="*/ 1846410 w 2782075"/>
                <a:gd name="connsiteY6" fmla="*/ 853100 h 1015359"/>
                <a:gd name="connsiteX7" fmla="*/ 2303610 w 2782075"/>
                <a:gd name="connsiteY7" fmla="*/ 980691 h 1015359"/>
                <a:gd name="connsiteX8" fmla="*/ 2782075 w 2782075"/>
                <a:gd name="connsiteY8" fmla="*/ 991324 h 1015359"/>
                <a:gd name="connsiteX0" fmla="*/ 0 w 2782075"/>
                <a:gd name="connsiteY0" fmla="*/ 983848 h 997036"/>
                <a:gd name="connsiteX1" fmla="*/ 408799 w 2782075"/>
                <a:gd name="connsiteY1" fmla="*/ 962418 h 997036"/>
                <a:gd name="connsiteX2" fmla="*/ 570503 w 2782075"/>
                <a:gd name="connsiteY2" fmla="*/ 768040 h 997036"/>
                <a:gd name="connsiteX3" fmla="*/ 729991 w 2782075"/>
                <a:gd name="connsiteY3" fmla="*/ 108821 h 997036"/>
                <a:gd name="connsiteX4" fmla="*/ 953275 w 2782075"/>
                <a:gd name="connsiteY4" fmla="*/ 34393 h 997036"/>
                <a:gd name="connsiteX5" fmla="*/ 1314782 w 2782075"/>
                <a:gd name="connsiteY5" fmla="*/ 459696 h 997036"/>
                <a:gd name="connsiteX6" fmla="*/ 1846410 w 2782075"/>
                <a:gd name="connsiteY6" fmla="*/ 853100 h 997036"/>
                <a:gd name="connsiteX7" fmla="*/ 2303610 w 2782075"/>
                <a:gd name="connsiteY7" fmla="*/ 980691 h 997036"/>
                <a:gd name="connsiteX8" fmla="*/ 2782075 w 2782075"/>
                <a:gd name="connsiteY8" fmla="*/ 991324 h 9970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82075" h="997036">
                  <a:moveTo>
                    <a:pt x="0" y="983848"/>
                  </a:moveTo>
                  <a:cubicBezTo>
                    <a:pt x="153286" y="1005999"/>
                    <a:pt x="313715" y="998386"/>
                    <a:pt x="408799" y="962418"/>
                  </a:cubicBezTo>
                  <a:cubicBezTo>
                    <a:pt x="503883" y="926450"/>
                    <a:pt x="516971" y="910306"/>
                    <a:pt x="570503" y="768040"/>
                  </a:cubicBezTo>
                  <a:cubicBezTo>
                    <a:pt x="624035" y="625774"/>
                    <a:pt x="666196" y="231095"/>
                    <a:pt x="729991" y="108821"/>
                  </a:cubicBezTo>
                  <a:cubicBezTo>
                    <a:pt x="793786" y="-13453"/>
                    <a:pt x="855810" y="-24086"/>
                    <a:pt x="953275" y="34393"/>
                  </a:cubicBezTo>
                  <a:cubicBezTo>
                    <a:pt x="1050740" y="92872"/>
                    <a:pt x="1165926" y="323245"/>
                    <a:pt x="1314782" y="459696"/>
                  </a:cubicBezTo>
                  <a:cubicBezTo>
                    <a:pt x="1463638" y="596147"/>
                    <a:pt x="1628442" y="745003"/>
                    <a:pt x="1846410" y="853100"/>
                  </a:cubicBezTo>
                  <a:cubicBezTo>
                    <a:pt x="2064378" y="961197"/>
                    <a:pt x="2147666" y="957654"/>
                    <a:pt x="2303610" y="980691"/>
                  </a:cubicBezTo>
                  <a:cubicBezTo>
                    <a:pt x="2459554" y="1003728"/>
                    <a:pt x="2620814" y="997526"/>
                    <a:pt x="2782075" y="991324"/>
                  </a:cubicBezTo>
                </a:path>
              </a:pathLst>
            </a:custGeom>
            <a:noFill/>
            <a:ln w="28575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91433" tIns="45718" rIns="91433" bIns="45718" rtlCol="0"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cs-CZ" sz="1600">
                <a:solidFill>
                  <a:prstClr val="white"/>
                </a:solidFill>
                <a:latin typeface="Trebuchet MS"/>
              </a:endParaRPr>
            </a:p>
          </p:txBody>
        </p:sp>
        <p:sp>
          <p:nvSpPr>
            <p:cNvPr id="11" name="Volný tvar 10"/>
            <p:cNvSpPr>
              <a:spLocks/>
            </p:cNvSpPr>
            <p:nvPr/>
          </p:nvSpPr>
          <p:spPr>
            <a:xfrm flipH="1">
              <a:off x="8226286" y="3326920"/>
              <a:ext cx="724891" cy="259785"/>
            </a:xfrm>
            <a:custGeom>
              <a:avLst/>
              <a:gdLst>
                <a:gd name="connsiteX0" fmla="*/ 0 w 2796363"/>
                <a:gd name="connsiteY0" fmla="*/ 1033854 h 1059431"/>
                <a:gd name="connsiteX1" fmla="*/ 404037 w 2796363"/>
                <a:gd name="connsiteY1" fmla="*/ 1033854 h 1059431"/>
                <a:gd name="connsiteX2" fmla="*/ 584791 w 2796363"/>
                <a:gd name="connsiteY2" fmla="*/ 768040 h 1059431"/>
                <a:gd name="connsiteX3" fmla="*/ 744279 w 2796363"/>
                <a:gd name="connsiteY3" fmla="*/ 108821 h 1059431"/>
                <a:gd name="connsiteX4" fmla="*/ 967563 w 2796363"/>
                <a:gd name="connsiteY4" fmla="*/ 34393 h 1059431"/>
                <a:gd name="connsiteX5" fmla="*/ 1329070 w 2796363"/>
                <a:gd name="connsiteY5" fmla="*/ 459696 h 1059431"/>
                <a:gd name="connsiteX6" fmla="*/ 1860698 w 2796363"/>
                <a:gd name="connsiteY6" fmla="*/ 853100 h 1059431"/>
                <a:gd name="connsiteX7" fmla="*/ 2317898 w 2796363"/>
                <a:gd name="connsiteY7" fmla="*/ 980691 h 1059431"/>
                <a:gd name="connsiteX8" fmla="*/ 2796363 w 2796363"/>
                <a:gd name="connsiteY8" fmla="*/ 991324 h 1059431"/>
                <a:gd name="connsiteX0" fmla="*/ 0 w 2796363"/>
                <a:gd name="connsiteY0" fmla="*/ 1033854 h 1059431"/>
                <a:gd name="connsiteX1" fmla="*/ 404037 w 2796363"/>
                <a:gd name="connsiteY1" fmla="*/ 1033854 h 1059431"/>
                <a:gd name="connsiteX2" fmla="*/ 584791 w 2796363"/>
                <a:gd name="connsiteY2" fmla="*/ 768040 h 1059431"/>
                <a:gd name="connsiteX3" fmla="*/ 744279 w 2796363"/>
                <a:gd name="connsiteY3" fmla="*/ 108821 h 1059431"/>
                <a:gd name="connsiteX4" fmla="*/ 967563 w 2796363"/>
                <a:gd name="connsiteY4" fmla="*/ 34393 h 1059431"/>
                <a:gd name="connsiteX5" fmla="*/ 1329070 w 2796363"/>
                <a:gd name="connsiteY5" fmla="*/ 459696 h 1059431"/>
                <a:gd name="connsiteX6" fmla="*/ 1860698 w 2796363"/>
                <a:gd name="connsiteY6" fmla="*/ 853100 h 1059431"/>
                <a:gd name="connsiteX7" fmla="*/ 2317898 w 2796363"/>
                <a:gd name="connsiteY7" fmla="*/ 980691 h 1059431"/>
                <a:gd name="connsiteX8" fmla="*/ 2796363 w 2796363"/>
                <a:gd name="connsiteY8" fmla="*/ 991324 h 1059431"/>
                <a:gd name="connsiteX0" fmla="*/ 0 w 2796363"/>
                <a:gd name="connsiteY0" fmla="*/ 1033854 h 1044310"/>
                <a:gd name="connsiteX1" fmla="*/ 404037 w 2796363"/>
                <a:gd name="connsiteY1" fmla="*/ 998136 h 1044310"/>
                <a:gd name="connsiteX2" fmla="*/ 584791 w 2796363"/>
                <a:gd name="connsiteY2" fmla="*/ 768040 h 1044310"/>
                <a:gd name="connsiteX3" fmla="*/ 744279 w 2796363"/>
                <a:gd name="connsiteY3" fmla="*/ 108821 h 1044310"/>
                <a:gd name="connsiteX4" fmla="*/ 967563 w 2796363"/>
                <a:gd name="connsiteY4" fmla="*/ 34393 h 1044310"/>
                <a:gd name="connsiteX5" fmla="*/ 1329070 w 2796363"/>
                <a:gd name="connsiteY5" fmla="*/ 459696 h 1044310"/>
                <a:gd name="connsiteX6" fmla="*/ 1860698 w 2796363"/>
                <a:gd name="connsiteY6" fmla="*/ 853100 h 1044310"/>
                <a:gd name="connsiteX7" fmla="*/ 2317898 w 2796363"/>
                <a:gd name="connsiteY7" fmla="*/ 980691 h 1044310"/>
                <a:gd name="connsiteX8" fmla="*/ 2796363 w 2796363"/>
                <a:gd name="connsiteY8" fmla="*/ 991324 h 1044310"/>
                <a:gd name="connsiteX0" fmla="*/ 0 w 2782075"/>
                <a:gd name="connsiteY0" fmla="*/ 983848 h 1015359"/>
                <a:gd name="connsiteX1" fmla="*/ 389749 w 2782075"/>
                <a:gd name="connsiteY1" fmla="*/ 998136 h 1015359"/>
                <a:gd name="connsiteX2" fmla="*/ 570503 w 2782075"/>
                <a:gd name="connsiteY2" fmla="*/ 768040 h 1015359"/>
                <a:gd name="connsiteX3" fmla="*/ 729991 w 2782075"/>
                <a:gd name="connsiteY3" fmla="*/ 108821 h 1015359"/>
                <a:gd name="connsiteX4" fmla="*/ 953275 w 2782075"/>
                <a:gd name="connsiteY4" fmla="*/ 34393 h 1015359"/>
                <a:gd name="connsiteX5" fmla="*/ 1314782 w 2782075"/>
                <a:gd name="connsiteY5" fmla="*/ 459696 h 1015359"/>
                <a:gd name="connsiteX6" fmla="*/ 1846410 w 2782075"/>
                <a:gd name="connsiteY6" fmla="*/ 853100 h 1015359"/>
                <a:gd name="connsiteX7" fmla="*/ 2303610 w 2782075"/>
                <a:gd name="connsiteY7" fmla="*/ 980691 h 1015359"/>
                <a:gd name="connsiteX8" fmla="*/ 2782075 w 2782075"/>
                <a:gd name="connsiteY8" fmla="*/ 991324 h 1015359"/>
                <a:gd name="connsiteX0" fmla="*/ 0 w 2782075"/>
                <a:gd name="connsiteY0" fmla="*/ 983848 h 997036"/>
                <a:gd name="connsiteX1" fmla="*/ 408799 w 2782075"/>
                <a:gd name="connsiteY1" fmla="*/ 962418 h 997036"/>
                <a:gd name="connsiteX2" fmla="*/ 570503 w 2782075"/>
                <a:gd name="connsiteY2" fmla="*/ 768040 h 997036"/>
                <a:gd name="connsiteX3" fmla="*/ 729991 w 2782075"/>
                <a:gd name="connsiteY3" fmla="*/ 108821 h 997036"/>
                <a:gd name="connsiteX4" fmla="*/ 953275 w 2782075"/>
                <a:gd name="connsiteY4" fmla="*/ 34393 h 997036"/>
                <a:gd name="connsiteX5" fmla="*/ 1314782 w 2782075"/>
                <a:gd name="connsiteY5" fmla="*/ 459696 h 997036"/>
                <a:gd name="connsiteX6" fmla="*/ 1846410 w 2782075"/>
                <a:gd name="connsiteY6" fmla="*/ 853100 h 997036"/>
                <a:gd name="connsiteX7" fmla="*/ 2303610 w 2782075"/>
                <a:gd name="connsiteY7" fmla="*/ 980691 h 997036"/>
                <a:gd name="connsiteX8" fmla="*/ 2782075 w 2782075"/>
                <a:gd name="connsiteY8" fmla="*/ 991324 h 9970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82075" h="997036">
                  <a:moveTo>
                    <a:pt x="0" y="983848"/>
                  </a:moveTo>
                  <a:cubicBezTo>
                    <a:pt x="153286" y="1005999"/>
                    <a:pt x="313715" y="998386"/>
                    <a:pt x="408799" y="962418"/>
                  </a:cubicBezTo>
                  <a:cubicBezTo>
                    <a:pt x="503883" y="926450"/>
                    <a:pt x="516971" y="910306"/>
                    <a:pt x="570503" y="768040"/>
                  </a:cubicBezTo>
                  <a:cubicBezTo>
                    <a:pt x="624035" y="625774"/>
                    <a:pt x="666196" y="231095"/>
                    <a:pt x="729991" y="108821"/>
                  </a:cubicBezTo>
                  <a:cubicBezTo>
                    <a:pt x="793786" y="-13453"/>
                    <a:pt x="855810" y="-24086"/>
                    <a:pt x="953275" y="34393"/>
                  </a:cubicBezTo>
                  <a:cubicBezTo>
                    <a:pt x="1050740" y="92872"/>
                    <a:pt x="1165926" y="323245"/>
                    <a:pt x="1314782" y="459696"/>
                  </a:cubicBezTo>
                  <a:cubicBezTo>
                    <a:pt x="1463638" y="596147"/>
                    <a:pt x="1628442" y="745003"/>
                    <a:pt x="1846410" y="853100"/>
                  </a:cubicBezTo>
                  <a:cubicBezTo>
                    <a:pt x="2064378" y="961197"/>
                    <a:pt x="2147666" y="957654"/>
                    <a:pt x="2303610" y="980691"/>
                  </a:cubicBezTo>
                  <a:cubicBezTo>
                    <a:pt x="2459554" y="1003728"/>
                    <a:pt x="2620814" y="997526"/>
                    <a:pt x="2782075" y="991324"/>
                  </a:cubicBezTo>
                </a:path>
              </a:pathLst>
            </a:custGeom>
            <a:noFill/>
            <a:ln w="28575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91433" tIns="45718" rIns="91433" bIns="45718" rtlCol="0"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cs-CZ" sz="1600">
                <a:solidFill>
                  <a:prstClr val="white"/>
                </a:solidFill>
                <a:latin typeface="Trebuchet MS"/>
              </a:endParaRPr>
            </a:p>
          </p:txBody>
        </p:sp>
        <p:sp>
          <p:nvSpPr>
            <p:cNvPr id="12" name="TextovéPole 11"/>
            <p:cNvSpPr txBox="1">
              <a:spLocks/>
            </p:cNvSpPr>
            <p:nvPr/>
          </p:nvSpPr>
          <p:spPr>
            <a:xfrm>
              <a:off x="3564289" y="2671917"/>
              <a:ext cx="4035777" cy="476317"/>
            </a:xfrm>
            <a:prstGeom prst="rect">
              <a:avLst/>
            </a:prstGeom>
            <a:noFill/>
          </p:spPr>
          <p:txBody>
            <a:bodyPr wrap="square" lIns="91433" tIns="45718" rIns="91433" bIns="45718" rtlCol="0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r>
                <a:rPr lang="cs-CZ" sz="1800" dirty="0">
                  <a:solidFill>
                    <a:prstClr val="black"/>
                  </a:solidFill>
                  <a:latin typeface="Trebuchet MS"/>
                </a:rPr>
                <a:t>EPSP šířící se po dendritu</a:t>
              </a:r>
            </a:p>
          </p:txBody>
        </p:sp>
        <p:grpSp>
          <p:nvGrpSpPr>
            <p:cNvPr id="13" name="Skupina 12"/>
            <p:cNvGrpSpPr/>
            <p:nvPr/>
          </p:nvGrpSpPr>
          <p:grpSpPr>
            <a:xfrm>
              <a:off x="1609384" y="2684484"/>
              <a:ext cx="859307" cy="1570084"/>
              <a:chOff x="1609383" y="294066"/>
              <a:chExt cx="859307" cy="2140189"/>
            </a:xfrm>
          </p:grpSpPr>
          <p:sp>
            <p:nvSpPr>
              <p:cNvPr id="32" name="Volný tvar 31"/>
              <p:cNvSpPr/>
              <p:nvPr/>
            </p:nvSpPr>
            <p:spPr>
              <a:xfrm rot="171859">
                <a:off x="1609403" y="325032"/>
                <a:ext cx="845504" cy="2105676"/>
              </a:xfrm>
              <a:custGeom>
                <a:avLst/>
                <a:gdLst>
                  <a:gd name="connsiteX0" fmla="*/ 214436 w 627154"/>
                  <a:gd name="connsiteY0" fmla="*/ 19061 h 582586"/>
                  <a:gd name="connsiteX1" fmla="*/ 214436 w 627154"/>
                  <a:gd name="connsiteY1" fmla="*/ 327405 h 582586"/>
                  <a:gd name="connsiteX2" fmla="*/ 86845 w 627154"/>
                  <a:gd name="connsiteY2" fmla="*/ 444363 h 582586"/>
                  <a:gd name="connsiteX3" fmla="*/ 23050 w 627154"/>
                  <a:gd name="connsiteY3" fmla="*/ 465628 h 582586"/>
                  <a:gd name="connsiteX4" fmla="*/ 23050 w 627154"/>
                  <a:gd name="connsiteY4" fmla="*/ 561321 h 582586"/>
                  <a:gd name="connsiteX5" fmla="*/ 299496 w 627154"/>
                  <a:gd name="connsiteY5" fmla="*/ 582586 h 582586"/>
                  <a:gd name="connsiteX6" fmla="*/ 586575 w 627154"/>
                  <a:gd name="connsiteY6" fmla="*/ 561321 h 582586"/>
                  <a:gd name="connsiteX7" fmla="*/ 618473 w 627154"/>
                  <a:gd name="connsiteY7" fmla="*/ 540056 h 582586"/>
                  <a:gd name="connsiteX8" fmla="*/ 522780 w 627154"/>
                  <a:gd name="connsiteY8" fmla="*/ 454996 h 582586"/>
                  <a:gd name="connsiteX9" fmla="*/ 352659 w 627154"/>
                  <a:gd name="connsiteY9" fmla="*/ 338038 h 582586"/>
                  <a:gd name="connsiteX10" fmla="*/ 310129 w 627154"/>
                  <a:gd name="connsiteY10" fmla="*/ 61591 h 582586"/>
                  <a:gd name="connsiteX11" fmla="*/ 214436 w 627154"/>
                  <a:gd name="connsiteY11" fmla="*/ 19061 h 582586"/>
                  <a:gd name="connsiteX0" fmla="*/ 214436 w 625293"/>
                  <a:gd name="connsiteY0" fmla="*/ 19061 h 582586"/>
                  <a:gd name="connsiteX1" fmla="*/ 214436 w 625293"/>
                  <a:gd name="connsiteY1" fmla="*/ 327405 h 582586"/>
                  <a:gd name="connsiteX2" fmla="*/ 86845 w 625293"/>
                  <a:gd name="connsiteY2" fmla="*/ 444363 h 582586"/>
                  <a:gd name="connsiteX3" fmla="*/ 23050 w 625293"/>
                  <a:gd name="connsiteY3" fmla="*/ 465628 h 582586"/>
                  <a:gd name="connsiteX4" fmla="*/ 23050 w 625293"/>
                  <a:gd name="connsiteY4" fmla="*/ 561321 h 582586"/>
                  <a:gd name="connsiteX5" fmla="*/ 299496 w 625293"/>
                  <a:gd name="connsiteY5" fmla="*/ 582586 h 582586"/>
                  <a:gd name="connsiteX6" fmla="*/ 586575 w 625293"/>
                  <a:gd name="connsiteY6" fmla="*/ 561321 h 582586"/>
                  <a:gd name="connsiteX7" fmla="*/ 618473 w 625293"/>
                  <a:gd name="connsiteY7" fmla="*/ 540056 h 582586"/>
                  <a:gd name="connsiteX8" fmla="*/ 548974 w 625293"/>
                  <a:gd name="connsiteY8" fmla="*/ 433565 h 582586"/>
                  <a:gd name="connsiteX9" fmla="*/ 352659 w 625293"/>
                  <a:gd name="connsiteY9" fmla="*/ 338038 h 582586"/>
                  <a:gd name="connsiteX10" fmla="*/ 310129 w 625293"/>
                  <a:gd name="connsiteY10" fmla="*/ 61591 h 582586"/>
                  <a:gd name="connsiteX11" fmla="*/ 214436 w 625293"/>
                  <a:gd name="connsiteY11" fmla="*/ 19061 h 582586"/>
                  <a:gd name="connsiteX0" fmla="*/ 214436 w 623733"/>
                  <a:gd name="connsiteY0" fmla="*/ 19061 h 582586"/>
                  <a:gd name="connsiteX1" fmla="*/ 214436 w 623733"/>
                  <a:gd name="connsiteY1" fmla="*/ 327405 h 582586"/>
                  <a:gd name="connsiteX2" fmla="*/ 86845 w 623733"/>
                  <a:gd name="connsiteY2" fmla="*/ 444363 h 582586"/>
                  <a:gd name="connsiteX3" fmla="*/ 23050 w 623733"/>
                  <a:gd name="connsiteY3" fmla="*/ 465628 h 582586"/>
                  <a:gd name="connsiteX4" fmla="*/ 23050 w 623733"/>
                  <a:gd name="connsiteY4" fmla="*/ 561321 h 582586"/>
                  <a:gd name="connsiteX5" fmla="*/ 299496 w 623733"/>
                  <a:gd name="connsiteY5" fmla="*/ 582586 h 582586"/>
                  <a:gd name="connsiteX6" fmla="*/ 586575 w 623733"/>
                  <a:gd name="connsiteY6" fmla="*/ 561321 h 582586"/>
                  <a:gd name="connsiteX7" fmla="*/ 616091 w 623733"/>
                  <a:gd name="connsiteY7" fmla="*/ 509100 h 582586"/>
                  <a:gd name="connsiteX8" fmla="*/ 548974 w 623733"/>
                  <a:gd name="connsiteY8" fmla="*/ 433565 h 582586"/>
                  <a:gd name="connsiteX9" fmla="*/ 352659 w 623733"/>
                  <a:gd name="connsiteY9" fmla="*/ 338038 h 582586"/>
                  <a:gd name="connsiteX10" fmla="*/ 310129 w 623733"/>
                  <a:gd name="connsiteY10" fmla="*/ 61591 h 582586"/>
                  <a:gd name="connsiteX11" fmla="*/ 214436 w 623733"/>
                  <a:gd name="connsiteY11" fmla="*/ 19061 h 582586"/>
                  <a:gd name="connsiteX0" fmla="*/ 215398 w 624695"/>
                  <a:gd name="connsiteY0" fmla="*/ 19061 h 582586"/>
                  <a:gd name="connsiteX1" fmla="*/ 215398 w 624695"/>
                  <a:gd name="connsiteY1" fmla="*/ 327405 h 582586"/>
                  <a:gd name="connsiteX2" fmla="*/ 109239 w 624695"/>
                  <a:gd name="connsiteY2" fmla="*/ 437219 h 582586"/>
                  <a:gd name="connsiteX3" fmla="*/ 24012 w 624695"/>
                  <a:gd name="connsiteY3" fmla="*/ 465628 h 582586"/>
                  <a:gd name="connsiteX4" fmla="*/ 24012 w 624695"/>
                  <a:gd name="connsiteY4" fmla="*/ 561321 h 582586"/>
                  <a:gd name="connsiteX5" fmla="*/ 300458 w 624695"/>
                  <a:gd name="connsiteY5" fmla="*/ 582586 h 582586"/>
                  <a:gd name="connsiteX6" fmla="*/ 587537 w 624695"/>
                  <a:gd name="connsiteY6" fmla="*/ 561321 h 582586"/>
                  <a:gd name="connsiteX7" fmla="*/ 617053 w 624695"/>
                  <a:gd name="connsiteY7" fmla="*/ 509100 h 582586"/>
                  <a:gd name="connsiteX8" fmla="*/ 549936 w 624695"/>
                  <a:gd name="connsiteY8" fmla="*/ 433565 h 582586"/>
                  <a:gd name="connsiteX9" fmla="*/ 353621 w 624695"/>
                  <a:gd name="connsiteY9" fmla="*/ 338038 h 582586"/>
                  <a:gd name="connsiteX10" fmla="*/ 311091 w 624695"/>
                  <a:gd name="connsiteY10" fmla="*/ 61591 h 582586"/>
                  <a:gd name="connsiteX11" fmla="*/ 215398 w 624695"/>
                  <a:gd name="connsiteY11" fmla="*/ 19061 h 582586"/>
                  <a:gd name="connsiteX0" fmla="*/ 213545 w 622842"/>
                  <a:gd name="connsiteY0" fmla="*/ 19061 h 582586"/>
                  <a:gd name="connsiteX1" fmla="*/ 213545 w 622842"/>
                  <a:gd name="connsiteY1" fmla="*/ 327405 h 582586"/>
                  <a:gd name="connsiteX2" fmla="*/ 107386 w 622842"/>
                  <a:gd name="connsiteY2" fmla="*/ 437219 h 582586"/>
                  <a:gd name="connsiteX3" fmla="*/ 26921 w 622842"/>
                  <a:gd name="connsiteY3" fmla="*/ 479916 h 582586"/>
                  <a:gd name="connsiteX4" fmla="*/ 22159 w 622842"/>
                  <a:gd name="connsiteY4" fmla="*/ 561321 h 582586"/>
                  <a:gd name="connsiteX5" fmla="*/ 298605 w 622842"/>
                  <a:gd name="connsiteY5" fmla="*/ 582586 h 582586"/>
                  <a:gd name="connsiteX6" fmla="*/ 585684 w 622842"/>
                  <a:gd name="connsiteY6" fmla="*/ 561321 h 582586"/>
                  <a:gd name="connsiteX7" fmla="*/ 615200 w 622842"/>
                  <a:gd name="connsiteY7" fmla="*/ 509100 h 582586"/>
                  <a:gd name="connsiteX8" fmla="*/ 548083 w 622842"/>
                  <a:gd name="connsiteY8" fmla="*/ 433565 h 582586"/>
                  <a:gd name="connsiteX9" fmla="*/ 351768 w 622842"/>
                  <a:gd name="connsiteY9" fmla="*/ 338038 h 582586"/>
                  <a:gd name="connsiteX10" fmla="*/ 309238 w 622842"/>
                  <a:gd name="connsiteY10" fmla="*/ 61591 h 582586"/>
                  <a:gd name="connsiteX11" fmla="*/ 213545 w 622842"/>
                  <a:gd name="connsiteY11" fmla="*/ 19061 h 582586"/>
                  <a:gd name="connsiteX0" fmla="*/ 213545 w 622842"/>
                  <a:gd name="connsiteY0" fmla="*/ 27533 h 591058"/>
                  <a:gd name="connsiteX1" fmla="*/ 213545 w 622842"/>
                  <a:gd name="connsiteY1" fmla="*/ 335877 h 591058"/>
                  <a:gd name="connsiteX2" fmla="*/ 107386 w 622842"/>
                  <a:gd name="connsiteY2" fmla="*/ 445691 h 591058"/>
                  <a:gd name="connsiteX3" fmla="*/ 26921 w 622842"/>
                  <a:gd name="connsiteY3" fmla="*/ 488388 h 591058"/>
                  <a:gd name="connsiteX4" fmla="*/ 22159 w 622842"/>
                  <a:gd name="connsiteY4" fmla="*/ 569793 h 591058"/>
                  <a:gd name="connsiteX5" fmla="*/ 298605 w 622842"/>
                  <a:gd name="connsiteY5" fmla="*/ 591058 h 591058"/>
                  <a:gd name="connsiteX6" fmla="*/ 585684 w 622842"/>
                  <a:gd name="connsiteY6" fmla="*/ 569793 h 591058"/>
                  <a:gd name="connsiteX7" fmla="*/ 615200 w 622842"/>
                  <a:gd name="connsiteY7" fmla="*/ 517572 h 591058"/>
                  <a:gd name="connsiteX8" fmla="*/ 548083 w 622842"/>
                  <a:gd name="connsiteY8" fmla="*/ 442037 h 591058"/>
                  <a:gd name="connsiteX9" fmla="*/ 351768 w 622842"/>
                  <a:gd name="connsiteY9" fmla="*/ 346510 h 591058"/>
                  <a:gd name="connsiteX10" fmla="*/ 311619 w 622842"/>
                  <a:gd name="connsiteY10" fmla="*/ 46251 h 591058"/>
                  <a:gd name="connsiteX11" fmla="*/ 213545 w 622842"/>
                  <a:gd name="connsiteY11" fmla="*/ 27533 h 591058"/>
                  <a:gd name="connsiteX0" fmla="*/ 213545 w 622842"/>
                  <a:gd name="connsiteY0" fmla="*/ 16552 h 580077"/>
                  <a:gd name="connsiteX1" fmla="*/ 213545 w 622842"/>
                  <a:gd name="connsiteY1" fmla="*/ 324896 h 580077"/>
                  <a:gd name="connsiteX2" fmla="*/ 107386 w 622842"/>
                  <a:gd name="connsiteY2" fmla="*/ 434710 h 580077"/>
                  <a:gd name="connsiteX3" fmla="*/ 26921 w 622842"/>
                  <a:gd name="connsiteY3" fmla="*/ 477407 h 580077"/>
                  <a:gd name="connsiteX4" fmla="*/ 22159 w 622842"/>
                  <a:gd name="connsiteY4" fmla="*/ 558812 h 580077"/>
                  <a:gd name="connsiteX5" fmla="*/ 298605 w 622842"/>
                  <a:gd name="connsiteY5" fmla="*/ 580077 h 580077"/>
                  <a:gd name="connsiteX6" fmla="*/ 585684 w 622842"/>
                  <a:gd name="connsiteY6" fmla="*/ 558812 h 580077"/>
                  <a:gd name="connsiteX7" fmla="*/ 615200 w 622842"/>
                  <a:gd name="connsiteY7" fmla="*/ 506591 h 580077"/>
                  <a:gd name="connsiteX8" fmla="*/ 548083 w 622842"/>
                  <a:gd name="connsiteY8" fmla="*/ 431056 h 580077"/>
                  <a:gd name="connsiteX9" fmla="*/ 351768 w 622842"/>
                  <a:gd name="connsiteY9" fmla="*/ 335529 h 580077"/>
                  <a:gd name="connsiteX10" fmla="*/ 311619 w 622842"/>
                  <a:gd name="connsiteY10" fmla="*/ 35270 h 580077"/>
                  <a:gd name="connsiteX11" fmla="*/ 213545 w 622842"/>
                  <a:gd name="connsiteY11" fmla="*/ 16552 h 580077"/>
                  <a:gd name="connsiteX0" fmla="*/ 213545 w 622842"/>
                  <a:gd name="connsiteY0" fmla="*/ 18793 h 582318"/>
                  <a:gd name="connsiteX1" fmla="*/ 213545 w 622842"/>
                  <a:gd name="connsiteY1" fmla="*/ 327137 h 582318"/>
                  <a:gd name="connsiteX2" fmla="*/ 107386 w 622842"/>
                  <a:gd name="connsiteY2" fmla="*/ 436951 h 582318"/>
                  <a:gd name="connsiteX3" fmla="*/ 26921 w 622842"/>
                  <a:gd name="connsiteY3" fmla="*/ 479648 h 582318"/>
                  <a:gd name="connsiteX4" fmla="*/ 22159 w 622842"/>
                  <a:gd name="connsiteY4" fmla="*/ 561053 h 582318"/>
                  <a:gd name="connsiteX5" fmla="*/ 298605 w 622842"/>
                  <a:gd name="connsiteY5" fmla="*/ 582318 h 582318"/>
                  <a:gd name="connsiteX6" fmla="*/ 585684 w 622842"/>
                  <a:gd name="connsiteY6" fmla="*/ 561053 h 582318"/>
                  <a:gd name="connsiteX7" fmla="*/ 615200 w 622842"/>
                  <a:gd name="connsiteY7" fmla="*/ 508832 h 582318"/>
                  <a:gd name="connsiteX8" fmla="*/ 548083 w 622842"/>
                  <a:gd name="connsiteY8" fmla="*/ 433297 h 582318"/>
                  <a:gd name="connsiteX9" fmla="*/ 351768 w 622842"/>
                  <a:gd name="connsiteY9" fmla="*/ 337770 h 582318"/>
                  <a:gd name="connsiteX10" fmla="*/ 311619 w 622842"/>
                  <a:gd name="connsiteY10" fmla="*/ 37511 h 582318"/>
                  <a:gd name="connsiteX11" fmla="*/ 213545 w 622842"/>
                  <a:gd name="connsiteY11" fmla="*/ 18793 h 582318"/>
                  <a:gd name="connsiteX0" fmla="*/ 206401 w 622842"/>
                  <a:gd name="connsiteY0" fmla="*/ 35975 h 582831"/>
                  <a:gd name="connsiteX1" fmla="*/ 213545 w 622842"/>
                  <a:gd name="connsiteY1" fmla="*/ 327650 h 582831"/>
                  <a:gd name="connsiteX2" fmla="*/ 107386 w 622842"/>
                  <a:gd name="connsiteY2" fmla="*/ 437464 h 582831"/>
                  <a:gd name="connsiteX3" fmla="*/ 26921 w 622842"/>
                  <a:gd name="connsiteY3" fmla="*/ 480161 h 582831"/>
                  <a:gd name="connsiteX4" fmla="*/ 22159 w 622842"/>
                  <a:gd name="connsiteY4" fmla="*/ 561566 h 582831"/>
                  <a:gd name="connsiteX5" fmla="*/ 298605 w 622842"/>
                  <a:gd name="connsiteY5" fmla="*/ 582831 h 582831"/>
                  <a:gd name="connsiteX6" fmla="*/ 585684 w 622842"/>
                  <a:gd name="connsiteY6" fmla="*/ 561566 h 582831"/>
                  <a:gd name="connsiteX7" fmla="*/ 615200 w 622842"/>
                  <a:gd name="connsiteY7" fmla="*/ 509345 h 582831"/>
                  <a:gd name="connsiteX8" fmla="*/ 548083 w 622842"/>
                  <a:gd name="connsiteY8" fmla="*/ 433810 h 582831"/>
                  <a:gd name="connsiteX9" fmla="*/ 351768 w 622842"/>
                  <a:gd name="connsiteY9" fmla="*/ 338283 h 582831"/>
                  <a:gd name="connsiteX10" fmla="*/ 311619 w 622842"/>
                  <a:gd name="connsiteY10" fmla="*/ 38024 h 582831"/>
                  <a:gd name="connsiteX11" fmla="*/ 206401 w 622842"/>
                  <a:gd name="connsiteY11" fmla="*/ 35975 h 582831"/>
                  <a:gd name="connsiteX0" fmla="*/ 206401 w 622842"/>
                  <a:gd name="connsiteY0" fmla="*/ 21605 h 568461"/>
                  <a:gd name="connsiteX1" fmla="*/ 213545 w 622842"/>
                  <a:gd name="connsiteY1" fmla="*/ 313280 h 568461"/>
                  <a:gd name="connsiteX2" fmla="*/ 107386 w 622842"/>
                  <a:gd name="connsiteY2" fmla="*/ 423094 h 568461"/>
                  <a:gd name="connsiteX3" fmla="*/ 26921 w 622842"/>
                  <a:gd name="connsiteY3" fmla="*/ 465791 h 568461"/>
                  <a:gd name="connsiteX4" fmla="*/ 22159 w 622842"/>
                  <a:gd name="connsiteY4" fmla="*/ 547196 h 568461"/>
                  <a:gd name="connsiteX5" fmla="*/ 298605 w 622842"/>
                  <a:gd name="connsiteY5" fmla="*/ 568461 h 568461"/>
                  <a:gd name="connsiteX6" fmla="*/ 585684 w 622842"/>
                  <a:gd name="connsiteY6" fmla="*/ 547196 h 568461"/>
                  <a:gd name="connsiteX7" fmla="*/ 615200 w 622842"/>
                  <a:gd name="connsiteY7" fmla="*/ 494975 h 568461"/>
                  <a:gd name="connsiteX8" fmla="*/ 548083 w 622842"/>
                  <a:gd name="connsiteY8" fmla="*/ 419440 h 568461"/>
                  <a:gd name="connsiteX9" fmla="*/ 351768 w 622842"/>
                  <a:gd name="connsiteY9" fmla="*/ 323913 h 568461"/>
                  <a:gd name="connsiteX10" fmla="*/ 311619 w 622842"/>
                  <a:gd name="connsiteY10" fmla="*/ 23654 h 568461"/>
                  <a:gd name="connsiteX11" fmla="*/ 206401 w 622842"/>
                  <a:gd name="connsiteY11" fmla="*/ 21605 h 568461"/>
                  <a:gd name="connsiteX0" fmla="*/ 206401 w 622842"/>
                  <a:gd name="connsiteY0" fmla="*/ 7945 h 554801"/>
                  <a:gd name="connsiteX1" fmla="*/ 213545 w 622842"/>
                  <a:gd name="connsiteY1" fmla="*/ 299620 h 554801"/>
                  <a:gd name="connsiteX2" fmla="*/ 107386 w 622842"/>
                  <a:gd name="connsiteY2" fmla="*/ 409434 h 554801"/>
                  <a:gd name="connsiteX3" fmla="*/ 26921 w 622842"/>
                  <a:gd name="connsiteY3" fmla="*/ 452131 h 554801"/>
                  <a:gd name="connsiteX4" fmla="*/ 22159 w 622842"/>
                  <a:gd name="connsiteY4" fmla="*/ 533536 h 554801"/>
                  <a:gd name="connsiteX5" fmla="*/ 298605 w 622842"/>
                  <a:gd name="connsiteY5" fmla="*/ 554801 h 554801"/>
                  <a:gd name="connsiteX6" fmla="*/ 585684 w 622842"/>
                  <a:gd name="connsiteY6" fmla="*/ 533536 h 554801"/>
                  <a:gd name="connsiteX7" fmla="*/ 615200 w 622842"/>
                  <a:gd name="connsiteY7" fmla="*/ 481315 h 554801"/>
                  <a:gd name="connsiteX8" fmla="*/ 548083 w 622842"/>
                  <a:gd name="connsiteY8" fmla="*/ 405780 h 554801"/>
                  <a:gd name="connsiteX9" fmla="*/ 351768 w 622842"/>
                  <a:gd name="connsiteY9" fmla="*/ 310253 h 554801"/>
                  <a:gd name="connsiteX10" fmla="*/ 311619 w 622842"/>
                  <a:gd name="connsiteY10" fmla="*/ 9994 h 554801"/>
                  <a:gd name="connsiteX11" fmla="*/ 206401 w 622842"/>
                  <a:gd name="connsiteY11" fmla="*/ 7945 h 554801"/>
                  <a:gd name="connsiteX0" fmla="*/ 206401 w 622842"/>
                  <a:gd name="connsiteY0" fmla="*/ 1197321 h 1744177"/>
                  <a:gd name="connsiteX1" fmla="*/ 213545 w 622842"/>
                  <a:gd name="connsiteY1" fmla="*/ 1488996 h 1744177"/>
                  <a:gd name="connsiteX2" fmla="*/ 107386 w 622842"/>
                  <a:gd name="connsiteY2" fmla="*/ 1598810 h 1744177"/>
                  <a:gd name="connsiteX3" fmla="*/ 26921 w 622842"/>
                  <a:gd name="connsiteY3" fmla="*/ 1641507 h 1744177"/>
                  <a:gd name="connsiteX4" fmla="*/ 22159 w 622842"/>
                  <a:gd name="connsiteY4" fmla="*/ 1722912 h 1744177"/>
                  <a:gd name="connsiteX5" fmla="*/ 298605 w 622842"/>
                  <a:gd name="connsiteY5" fmla="*/ 1744177 h 1744177"/>
                  <a:gd name="connsiteX6" fmla="*/ 585684 w 622842"/>
                  <a:gd name="connsiteY6" fmla="*/ 1722912 h 1744177"/>
                  <a:gd name="connsiteX7" fmla="*/ 615200 w 622842"/>
                  <a:gd name="connsiteY7" fmla="*/ 1670691 h 1744177"/>
                  <a:gd name="connsiteX8" fmla="*/ 548083 w 622842"/>
                  <a:gd name="connsiteY8" fmla="*/ 1595156 h 1744177"/>
                  <a:gd name="connsiteX9" fmla="*/ 351768 w 622842"/>
                  <a:gd name="connsiteY9" fmla="*/ 1499629 h 1744177"/>
                  <a:gd name="connsiteX10" fmla="*/ 273243 w 622842"/>
                  <a:gd name="connsiteY10" fmla="*/ 288 h 1744177"/>
                  <a:gd name="connsiteX11" fmla="*/ 206401 w 622842"/>
                  <a:gd name="connsiteY11" fmla="*/ 1197321 h 1744177"/>
                  <a:gd name="connsiteX0" fmla="*/ 234310 w 622842"/>
                  <a:gd name="connsiteY0" fmla="*/ 1160447 h 1746298"/>
                  <a:gd name="connsiteX1" fmla="*/ 213545 w 622842"/>
                  <a:gd name="connsiteY1" fmla="*/ 1491117 h 1746298"/>
                  <a:gd name="connsiteX2" fmla="*/ 107386 w 622842"/>
                  <a:gd name="connsiteY2" fmla="*/ 1600931 h 1746298"/>
                  <a:gd name="connsiteX3" fmla="*/ 26921 w 622842"/>
                  <a:gd name="connsiteY3" fmla="*/ 1643628 h 1746298"/>
                  <a:gd name="connsiteX4" fmla="*/ 22159 w 622842"/>
                  <a:gd name="connsiteY4" fmla="*/ 1725033 h 1746298"/>
                  <a:gd name="connsiteX5" fmla="*/ 298605 w 622842"/>
                  <a:gd name="connsiteY5" fmla="*/ 1746298 h 1746298"/>
                  <a:gd name="connsiteX6" fmla="*/ 585684 w 622842"/>
                  <a:gd name="connsiteY6" fmla="*/ 1725033 h 1746298"/>
                  <a:gd name="connsiteX7" fmla="*/ 615200 w 622842"/>
                  <a:gd name="connsiteY7" fmla="*/ 1672812 h 1746298"/>
                  <a:gd name="connsiteX8" fmla="*/ 548083 w 622842"/>
                  <a:gd name="connsiteY8" fmla="*/ 1597277 h 1746298"/>
                  <a:gd name="connsiteX9" fmla="*/ 351768 w 622842"/>
                  <a:gd name="connsiteY9" fmla="*/ 1501750 h 1746298"/>
                  <a:gd name="connsiteX10" fmla="*/ 273243 w 622842"/>
                  <a:gd name="connsiteY10" fmla="*/ 2409 h 1746298"/>
                  <a:gd name="connsiteX11" fmla="*/ 234310 w 622842"/>
                  <a:gd name="connsiteY11" fmla="*/ 1160447 h 1746298"/>
                  <a:gd name="connsiteX0" fmla="*/ 234310 w 622842"/>
                  <a:gd name="connsiteY0" fmla="*/ 1315626 h 1901477"/>
                  <a:gd name="connsiteX1" fmla="*/ 213545 w 622842"/>
                  <a:gd name="connsiteY1" fmla="*/ 1646296 h 1901477"/>
                  <a:gd name="connsiteX2" fmla="*/ 107386 w 622842"/>
                  <a:gd name="connsiteY2" fmla="*/ 1756110 h 1901477"/>
                  <a:gd name="connsiteX3" fmla="*/ 26921 w 622842"/>
                  <a:gd name="connsiteY3" fmla="*/ 1798807 h 1901477"/>
                  <a:gd name="connsiteX4" fmla="*/ 22159 w 622842"/>
                  <a:gd name="connsiteY4" fmla="*/ 1880212 h 1901477"/>
                  <a:gd name="connsiteX5" fmla="*/ 298605 w 622842"/>
                  <a:gd name="connsiteY5" fmla="*/ 1901477 h 1901477"/>
                  <a:gd name="connsiteX6" fmla="*/ 585684 w 622842"/>
                  <a:gd name="connsiteY6" fmla="*/ 1880212 h 1901477"/>
                  <a:gd name="connsiteX7" fmla="*/ 615200 w 622842"/>
                  <a:gd name="connsiteY7" fmla="*/ 1827991 h 1901477"/>
                  <a:gd name="connsiteX8" fmla="*/ 548083 w 622842"/>
                  <a:gd name="connsiteY8" fmla="*/ 1752456 h 1901477"/>
                  <a:gd name="connsiteX9" fmla="*/ 351768 w 622842"/>
                  <a:gd name="connsiteY9" fmla="*/ 1656929 h 1901477"/>
                  <a:gd name="connsiteX10" fmla="*/ 273243 w 622842"/>
                  <a:gd name="connsiteY10" fmla="*/ 157588 h 1901477"/>
                  <a:gd name="connsiteX11" fmla="*/ 147355 w 622842"/>
                  <a:gd name="connsiteY11" fmla="*/ 175730 h 1901477"/>
                  <a:gd name="connsiteX12" fmla="*/ 234310 w 622842"/>
                  <a:gd name="connsiteY12" fmla="*/ 1315626 h 1901477"/>
                  <a:gd name="connsiteX0" fmla="*/ 234310 w 622842"/>
                  <a:gd name="connsiteY0" fmla="*/ 1270233 h 1856084"/>
                  <a:gd name="connsiteX1" fmla="*/ 213545 w 622842"/>
                  <a:gd name="connsiteY1" fmla="*/ 1600903 h 1856084"/>
                  <a:gd name="connsiteX2" fmla="*/ 107386 w 622842"/>
                  <a:gd name="connsiteY2" fmla="*/ 1710717 h 1856084"/>
                  <a:gd name="connsiteX3" fmla="*/ 26921 w 622842"/>
                  <a:gd name="connsiteY3" fmla="*/ 1753414 h 1856084"/>
                  <a:gd name="connsiteX4" fmla="*/ 22159 w 622842"/>
                  <a:gd name="connsiteY4" fmla="*/ 1834819 h 1856084"/>
                  <a:gd name="connsiteX5" fmla="*/ 298605 w 622842"/>
                  <a:gd name="connsiteY5" fmla="*/ 1856084 h 1856084"/>
                  <a:gd name="connsiteX6" fmla="*/ 585684 w 622842"/>
                  <a:gd name="connsiteY6" fmla="*/ 1834819 h 1856084"/>
                  <a:gd name="connsiteX7" fmla="*/ 615200 w 622842"/>
                  <a:gd name="connsiteY7" fmla="*/ 1782598 h 1856084"/>
                  <a:gd name="connsiteX8" fmla="*/ 548083 w 622842"/>
                  <a:gd name="connsiteY8" fmla="*/ 1707063 h 1856084"/>
                  <a:gd name="connsiteX9" fmla="*/ 351768 w 622842"/>
                  <a:gd name="connsiteY9" fmla="*/ 1611536 h 1856084"/>
                  <a:gd name="connsiteX10" fmla="*/ 273243 w 622842"/>
                  <a:gd name="connsiteY10" fmla="*/ 112195 h 1856084"/>
                  <a:gd name="connsiteX11" fmla="*/ 224107 w 622842"/>
                  <a:gd name="connsiteY11" fmla="*/ 110841 h 1856084"/>
                  <a:gd name="connsiteX12" fmla="*/ 147355 w 622842"/>
                  <a:gd name="connsiteY12" fmla="*/ 130337 h 1856084"/>
                  <a:gd name="connsiteX13" fmla="*/ 234310 w 622842"/>
                  <a:gd name="connsiteY13" fmla="*/ 1270233 h 1856084"/>
                  <a:gd name="connsiteX0" fmla="*/ 234310 w 622842"/>
                  <a:gd name="connsiteY0" fmla="*/ 1270232 h 1856083"/>
                  <a:gd name="connsiteX1" fmla="*/ 213545 w 622842"/>
                  <a:gd name="connsiteY1" fmla="*/ 1600902 h 1856083"/>
                  <a:gd name="connsiteX2" fmla="*/ 107386 w 622842"/>
                  <a:gd name="connsiteY2" fmla="*/ 1710716 h 1856083"/>
                  <a:gd name="connsiteX3" fmla="*/ 26921 w 622842"/>
                  <a:gd name="connsiteY3" fmla="*/ 1753413 h 1856083"/>
                  <a:gd name="connsiteX4" fmla="*/ 22159 w 622842"/>
                  <a:gd name="connsiteY4" fmla="*/ 1834818 h 1856083"/>
                  <a:gd name="connsiteX5" fmla="*/ 298605 w 622842"/>
                  <a:gd name="connsiteY5" fmla="*/ 1856083 h 1856083"/>
                  <a:gd name="connsiteX6" fmla="*/ 585684 w 622842"/>
                  <a:gd name="connsiteY6" fmla="*/ 1834818 h 1856083"/>
                  <a:gd name="connsiteX7" fmla="*/ 615200 w 622842"/>
                  <a:gd name="connsiteY7" fmla="*/ 1782597 h 1856083"/>
                  <a:gd name="connsiteX8" fmla="*/ 548083 w 622842"/>
                  <a:gd name="connsiteY8" fmla="*/ 1707062 h 1856083"/>
                  <a:gd name="connsiteX9" fmla="*/ 351768 w 622842"/>
                  <a:gd name="connsiteY9" fmla="*/ 1611535 h 1856083"/>
                  <a:gd name="connsiteX10" fmla="*/ 273243 w 622842"/>
                  <a:gd name="connsiteY10" fmla="*/ 112194 h 1856083"/>
                  <a:gd name="connsiteX11" fmla="*/ 224107 w 622842"/>
                  <a:gd name="connsiteY11" fmla="*/ 110840 h 1856083"/>
                  <a:gd name="connsiteX12" fmla="*/ 147355 w 622842"/>
                  <a:gd name="connsiteY12" fmla="*/ 130336 h 1856083"/>
                  <a:gd name="connsiteX13" fmla="*/ 234310 w 622842"/>
                  <a:gd name="connsiteY13" fmla="*/ 1270232 h 1856083"/>
                  <a:gd name="connsiteX0" fmla="*/ 234310 w 622842"/>
                  <a:gd name="connsiteY0" fmla="*/ 1270232 h 1856083"/>
                  <a:gd name="connsiteX1" fmla="*/ 213545 w 622842"/>
                  <a:gd name="connsiteY1" fmla="*/ 1600902 h 1856083"/>
                  <a:gd name="connsiteX2" fmla="*/ 107386 w 622842"/>
                  <a:gd name="connsiteY2" fmla="*/ 1710716 h 1856083"/>
                  <a:gd name="connsiteX3" fmla="*/ 26921 w 622842"/>
                  <a:gd name="connsiteY3" fmla="*/ 1753413 h 1856083"/>
                  <a:gd name="connsiteX4" fmla="*/ 22159 w 622842"/>
                  <a:gd name="connsiteY4" fmla="*/ 1834818 h 1856083"/>
                  <a:gd name="connsiteX5" fmla="*/ 298605 w 622842"/>
                  <a:gd name="connsiteY5" fmla="*/ 1856083 h 1856083"/>
                  <a:gd name="connsiteX6" fmla="*/ 585684 w 622842"/>
                  <a:gd name="connsiteY6" fmla="*/ 1834818 h 1856083"/>
                  <a:gd name="connsiteX7" fmla="*/ 615200 w 622842"/>
                  <a:gd name="connsiteY7" fmla="*/ 1782597 h 1856083"/>
                  <a:gd name="connsiteX8" fmla="*/ 548083 w 622842"/>
                  <a:gd name="connsiteY8" fmla="*/ 1707062 h 1856083"/>
                  <a:gd name="connsiteX9" fmla="*/ 351768 w 622842"/>
                  <a:gd name="connsiteY9" fmla="*/ 1611535 h 1856083"/>
                  <a:gd name="connsiteX10" fmla="*/ 273243 w 622842"/>
                  <a:gd name="connsiteY10" fmla="*/ 112194 h 1856083"/>
                  <a:gd name="connsiteX11" fmla="*/ 224107 w 622842"/>
                  <a:gd name="connsiteY11" fmla="*/ 110840 h 1856083"/>
                  <a:gd name="connsiteX12" fmla="*/ 147355 w 622842"/>
                  <a:gd name="connsiteY12" fmla="*/ 130336 h 1856083"/>
                  <a:gd name="connsiteX13" fmla="*/ 234310 w 622842"/>
                  <a:gd name="connsiteY13" fmla="*/ 1270232 h 1856083"/>
                  <a:gd name="connsiteX0" fmla="*/ 234310 w 622842"/>
                  <a:gd name="connsiteY0" fmla="*/ 1179280 h 1765131"/>
                  <a:gd name="connsiteX1" fmla="*/ 213545 w 622842"/>
                  <a:gd name="connsiteY1" fmla="*/ 1509950 h 1765131"/>
                  <a:gd name="connsiteX2" fmla="*/ 107386 w 622842"/>
                  <a:gd name="connsiteY2" fmla="*/ 1619764 h 1765131"/>
                  <a:gd name="connsiteX3" fmla="*/ 26921 w 622842"/>
                  <a:gd name="connsiteY3" fmla="*/ 1662461 h 1765131"/>
                  <a:gd name="connsiteX4" fmla="*/ 22159 w 622842"/>
                  <a:gd name="connsiteY4" fmla="*/ 1743866 h 1765131"/>
                  <a:gd name="connsiteX5" fmla="*/ 298605 w 622842"/>
                  <a:gd name="connsiteY5" fmla="*/ 1765131 h 1765131"/>
                  <a:gd name="connsiteX6" fmla="*/ 585684 w 622842"/>
                  <a:gd name="connsiteY6" fmla="*/ 1743866 h 1765131"/>
                  <a:gd name="connsiteX7" fmla="*/ 615200 w 622842"/>
                  <a:gd name="connsiteY7" fmla="*/ 1691645 h 1765131"/>
                  <a:gd name="connsiteX8" fmla="*/ 548083 w 622842"/>
                  <a:gd name="connsiteY8" fmla="*/ 1616110 h 1765131"/>
                  <a:gd name="connsiteX9" fmla="*/ 351768 w 622842"/>
                  <a:gd name="connsiteY9" fmla="*/ 1520583 h 1765131"/>
                  <a:gd name="connsiteX10" fmla="*/ 273243 w 622842"/>
                  <a:gd name="connsiteY10" fmla="*/ 21242 h 1765131"/>
                  <a:gd name="connsiteX11" fmla="*/ 224107 w 622842"/>
                  <a:gd name="connsiteY11" fmla="*/ 19888 h 1765131"/>
                  <a:gd name="connsiteX12" fmla="*/ 147355 w 622842"/>
                  <a:gd name="connsiteY12" fmla="*/ 39384 h 1765131"/>
                  <a:gd name="connsiteX13" fmla="*/ 234310 w 622842"/>
                  <a:gd name="connsiteY13" fmla="*/ 1179280 h 17651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622842" h="1765131">
                    <a:moveTo>
                      <a:pt x="234310" y="1179280"/>
                    </a:moveTo>
                    <a:cubicBezTo>
                      <a:pt x="245342" y="1424374"/>
                      <a:pt x="234699" y="1436536"/>
                      <a:pt x="213545" y="1509950"/>
                    </a:cubicBezTo>
                    <a:cubicBezTo>
                      <a:pt x="192391" y="1583364"/>
                      <a:pt x="138490" y="1594346"/>
                      <a:pt x="107386" y="1619764"/>
                    </a:cubicBezTo>
                    <a:cubicBezTo>
                      <a:pt x="76282" y="1645182"/>
                      <a:pt x="41125" y="1641777"/>
                      <a:pt x="26921" y="1662461"/>
                    </a:cubicBezTo>
                    <a:cubicBezTo>
                      <a:pt x="12717" y="1683145"/>
                      <a:pt x="-23122" y="1726754"/>
                      <a:pt x="22159" y="1743866"/>
                    </a:cubicBezTo>
                    <a:cubicBezTo>
                      <a:pt x="67440" y="1760978"/>
                      <a:pt x="204684" y="1765131"/>
                      <a:pt x="298605" y="1765131"/>
                    </a:cubicBezTo>
                    <a:cubicBezTo>
                      <a:pt x="392526" y="1765131"/>
                      <a:pt x="532918" y="1756114"/>
                      <a:pt x="585684" y="1743866"/>
                    </a:cubicBezTo>
                    <a:cubicBezTo>
                      <a:pt x="638450" y="1731618"/>
                      <a:pt x="621467" y="1712938"/>
                      <a:pt x="615200" y="1691645"/>
                    </a:cubicBezTo>
                    <a:cubicBezTo>
                      <a:pt x="608933" y="1670352"/>
                      <a:pt x="591988" y="1644620"/>
                      <a:pt x="548083" y="1616110"/>
                    </a:cubicBezTo>
                    <a:cubicBezTo>
                      <a:pt x="504178" y="1587600"/>
                      <a:pt x="387210" y="1586150"/>
                      <a:pt x="351768" y="1520583"/>
                    </a:cubicBezTo>
                    <a:cubicBezTo>
                      <a:pt x="316326" y="1455016"/>
                      <a:pt x="284054" y="66635"/>
                      <a:pt x="273243" y="21242"/>
                    </a:cubicBezTo>
                    <a:cubicBezTo>
                      <a:pt x="262432" y="-24151"/>
                      <a:pt x="245088" y="16864"/>
                      <a:pt x="224107" y="19888"/>
                    </a:cubicBezTo>
                    <a:cubicBezTo>
                      <a:pt x="203126" y="22912"/>
                      <a:pt x="119489" y="-4368"/>
                      <a:pt x="147355" y="39384"/>
                    </a:cubicBezTo>
                    <a:cubicBezTo>
                      <a:pt x="161799" y="235640"/>
                      <a:pt x="223278" y="934186"/>
                      <a:pt x="234310" y="1179280"/>
                    </a:cubicBezTo>
                    <a:close/>
                  </a:path>
                </a:pathLst>
              </a:cu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endParaRPr lang="cs-CZ" sz="1800">
                  <a:solidFill>
                    <a:srgbClr val="4E67C8">
                      <a:lumMod val="20000"/>
                      <a:lumOff val="80000"/>
                    </a:srgbClr>
                  </a:solidFill>
                  <a:latin typeface="Trebuchet MS"/>
                </a:endParaRPr>
              </a:p>
            </p:txBody>
          </p:sp>
          <p:sp>
            <p:nvSpPr>
              <p:cNvPr id="33" name="Volný tvar 32"/>
              <p:cNvSpPr/>
              <p:nvPr/>
            </p:nvSpPr>
            <p:spPr>
              <a:xfrm rot="171859">
                <a:off x="1609383" y="294066"/>
                <a:ext cx="859307" cy="2140189"/>
              </a:xfrm>
              <a:custGeom>
                <a:avLst/>
                <a:gdLst>
                  <a:gd name="connsiteX0" fmla="*/ 203604 w 633009"/>
                  <a:gd name="connsiteY0" fmla="*/ 0 h 536487"/>
                  <a:gd name="connsiteX1" fmla="*/ 222654 w 633009"/>
                  <a:gd name="connsiteY1" fmla="*/ 230981 h 536487"/>
                  <a:gd name="connsiteX2" fmla="*/ 182173 w 633009"/>
                  <a:gd name="connsiteY2" fmla="*/ 342900 h 536487"/>
                  <a:gd name="connsiteX3" fmla="*/ 65492 w 633009"/>
                  <a:gd name="connsiteY3" fmla="*/ 402431 h 536487"/>
                  <a:gd name="connsiteX4" fmla="*/ 39298 w 633009"/>
                  <a:gd name="connsiteY4" fmla="*/ 431006 h 536487"/>
                  <a:gd name="connsiteX5" fmla="*/ 5961 w 633009"/>
                  <a:gd name="connsiteY5" fmla="*/ 476250 h 536487"/>
                  <a:gd name="connsiteX6" fmla="*/ 15486 w 633009"/>
                  <a:gd name="connsiteY6" fmla="*/ 519112 h 536487"/>
                  <a:gd name="connsiteX7" fmla="*/ 153598 w 633009"/>
                  <a:gd name="connsiteY7" fmla="*/ 533400 h 536487"/>
                  <a:gd name="connsiteX8" fmla="*/ 444111 w 633009"/>
                  <a:gd name="connsiteY8" fmla="*/ 533400 h 536487"/>
                  <a:gd name="connsiteX9" fmla="*/ 615561 w 633009"/>
                  <a:gd name="connsiteY9" fmla="*/ 500062 h 536487"/>
                  <a:gd name="connsiteX10" fmla="*/ 622704 w 633009"/>
                  <a:gd name="connsiteY10" fmla="*/ 471487 h 536487"/>
                  <a:gd name="connsiteX11" fmla="*/ 575079 w 633009"/>
                  <a:gd name="connsiteY11" fmla="*/ 409575 h 536487"/>
                  <a:gd name="connsiteX12" fmla="*/ 470304 w 633009"/>
                  <a:gd name="connsiteY12" fmla="*/ 354806 h 536487"/>
                  <a:gd name="connsiteX13" fmla="*/ 353623 w 633009"/>
                  <a:gd name="connsiteY13" fmla="*/ 304800 h 536487"/>
                  <a:gd name="connsiteX14" fmla="*/ 339336 w 633009"/>
                  <a:gd name="connsiteY14" fmla="*/ 204787 h 536487"/>
                  <a:gd name="connsiteX15" fmla="*/ 339336 w 633009"/>
                  <a:gd name="connsiteY15" fmla="*/ 47625 h 536487"/>
                  <a:gd name="connsiteX16" fmla="*/ 332192 w 633009"/>
                  <a:gd name="connsiteY16" fmla="*/ 0 h 536487"/>
                  <a:gd name="connsiteX0" fmla="*/ 203604 w 633009"/>
                  <a:gd name="connsiteY0" fmla="*/ 0 h 536487"/>
                  <a:gd name="connsiteX1" fmla="*/ 222654 w 633009"/>
                  <a:gd name="connsiteY1" fmla="*/ 230981 h 536487"/>
                  <a:gd name="connsiteX2" fmla="*/ 182173 w 633009"/>
                  <a:gd name="connsiteY2" fmla="*/ 342900 h 536487"/>
                  <a:gd name="connsiteX3" fmla="*/ 105973 w 633009"/>
                  <a:gd name="connsiteY3" fmla="*/ 388144 h 536487"/>
                  <a:gd name="connsiteX4" fmla="*/ 39298 w 633009"/>
                  <a:gd name="connsiteY4" fmla="*/ 431006 h 536487"/>
                  <a:gd name="connsiteX5" fmla="*/ 5961 w 633009"/>
                  <a:gd name="connsiteY5" fmla="*/ 476250 h 536487"/>
                  <a:gd name="connsiteX6" fmla="*/ 15486 w 633009"/>
                  <a:gd name="connsiteY6" fmla="*/ 519112 h 536487"/>
                  <a:gd name="connsiteX7" fmla="*/ 153598 w 633009"/>
                  <a:gd name="connsiteY7" fmla="*/ 533400 h 536487"/>
                  <a:gd name="connsiteX8" fmla="*/ 444111 w 633009"/>
                  <a:gd name="connsiteY8" fmla="*/ 533400 h 536487"/>
                  <a:gd name="connsiteX9" fmla="*/ 615561 w 633009"/>
                  <a:gd name="connsiteY9" fmla="*/ 500062 h 536487"/>
                  <a:gd name="connsiteX10" fmla="*/ 622704 w 633009"/>
                  <a:gd name="connsiteY10" fmla="*/ 471487 h 536487"/>
                  <a:gd name="connsiteX11" fmla="*/ 575079 w 633009"/>
                  <a:gd name="connsiteY11" fmla="*/ 409575 h 536487"/>
                  <a:gd name="connsiteX12" fmla="*/ 470304 w 633009"/>
                  <a:gd name="connsiteY12" fmla="*/ 354806 h 536487"/>
                  <a:gd name="connsiteX13" fmla="*/ 353623 w 633009"/>
                  <a:gd name="connsiteY13" fmla="*/ 304800 h 536487"/>
                  <a:gd name="connsiteX14" fmla="*/ 339336 w 633009"/>
                  <a:gd name="connsiteY14" fmla="*/ 204787 h 536487"/>
                  <a:gd name="connsiteX15" fmla="*/ 339336 w 633009"/>
                  <a:gd name="connsiteY15" fmla="*/ 47625 h 536487"/>
                  <a:gd name="connsiteX16" fmla="*/ 332192 w 633009"/>
                  <a:gd name="connsiteY16" fmla="*/ 0 h 536487"/>
                  <a:gd name="connsiteX0" fmla="*/ 203604 w 633009"/>
                  <a:gd name="connsiteY0" fmla="*/ 0 h 536487"/>
                  <a:gd name="connsiteX1" fmla="*/ 222654 w 633009"/>
                  <a:gd name="connsiteY1" fmla="*/ 230981 h 536487"/>
                  <a:gd name="connsiteX2" fmla="*/ 182173 w 633009"/>
                  <a:gd name="connsiteY2" fmla="*/ 342900 h 536487"/>
                  <a:gd name="connsiteX3" fmla="*/ 105973 w 633009"/>
                  <a:gd name="connsiteY3" fmla="*/ 388144 h 536487"/>
                  <a:gd name="connsiteX4" fmla="*/ 39298 w 633009"/>
                  <a:gd name="connsiteY4" fmla="*/ 431006 h 536487"/>
                  <a:gd name="connsiteX5" fmla="*/ 5961 w 633009"/>
                  <a:gd name="connsiteY5" fmla="*/ 476250 h 536487"/>
                  <a:gd name="connsiteX6" fmla="*/ 15486 w 633009"/>
                  <a:gd name="connsiteY6" fmla="*/ 519112 h 536487"/>
                  <a:gd name="connsiteX7" fmla="*/ 153598 w 633009"/>
                  <a:gd name="connsiteY7" fmla="*/ 533400 h 536487"/>
                  <a:gd name="connsiteX8" fmla="*/ 444111 w 633009"/>
                  <a:gd name="connsiteY8" fmla="*/ 533400 h 536487"/>
                  <a:gd name="connsiteX9" fmla="*/ 615561 w 633009"/>
                  <a:gd name="connsiteY9" fmla="*/ 500062 h 536487"/>
                  <a:gd name="connsiteX10" fmla="*/ 622704 w 633009"/>
                  <a:gd name="connsiteY10" fmla="*/ 450056 h 536487"/>
                  <a:gd name="connsiteX11" fmla="*/ 575079 w 633009"/>
                  <a:gd name="connsiteY11" fmla="*/ 409575 h 536487"/>
                  <a:gd name="connsiteX12" fmla="*/ 470304 w 633009"/>
                  <a:gd name="connsiteY12" fmla="*/ 354806 h 536487"/>
                  <a:gd name="connsiteX13" fmla="*/ 353623 w 633009"/>
                  <a:gd name="connsiteY13" fmla="*/ 304800 h 536487"/>
                  <a:gd name="connsiteX14" fmla="*/ 339336 w 633009"/>
                  <a:gd name="connsiteY14" fmla="*/ 204787 h 536487"/>
                  <a:gd name="connsiteX15" fmla="*/ 339336 w 633009"/>
                  <a:gd name="connsiteY15" fmla="*/ 47625 h 536487"/>
                  <a:gd name="connsiteX16" fmla="*/ 332192 w 633009"/>
                  <a:gd name="connsiteY16" fmla="*/ 0 h 536487"/>
                  <a:gd name="connsiteX0" fmla="*/ 140807 w 633009"/>
                  <a:gd name="connsiteY0" fmla="*/ 0 h 1794064"/>
                  <a:gd name="connsiteX1" fmla="*/ 222654 w 633009"/>
                  <a:gd name="connsiteY1" fmla="*/ 1488558 h 1794064"/>
                  <a:gd name="connsiteX2" fmla="*/ 182173 w 633009"/>
                  <a:gd name="connsiteY2" fmla="*/ 1600477 h 1794064"/>
                  <a:gd name="connsiteX3" fmla="*/ 105973 w 633009"/>
                  <a:gd name="connsiteY3" fmla="*/ 1645721 h 1794064"/>
                  <a:gd name="connsiteX4" fmla="*/ 39298 w 633009"/>
                  <a:gd name="connsiteY4" fmla="*/ 1688583 h 1794064"/>
                  <a:gd name="connsiteX5" fmla="*/ 5961 w 633009"/>
                  <a:gd name="connsiteY5" fmla="*/ 1733827 h 1794064"/>
                  <a:gd name="connsiteX6" fmla="*/ 15486 w 633009"/>
                  <a:gd name="connsiteY6" fmla="*/ 1776689 h 1794064"/>
                  <a:gd name="connsiteX7" fmla="*/ 153598 w 633009"/>
                  <a:gd name="connsiteY7" fmla="*/ 1790977 h 1794064"/>
                  <a:gd name="connsiteX8" fmla="*/ 444111 w 633009"/>
                  <a:gd name="connsiteY8" fmla="*/ 1790977 h 1794064"/>
                  <a:gd name="connsiteX9" fmla="*/ 615561 w 633009"/>
                  <a:gd name="connsiteY9" fmla="*/ 1757639 h 1794064"/>
                  <a:gd name="connsiteX10" fmla="*/ 622704 w 633009"/>
                  <a:gd name="connsiteY10" fmla="*/ 1707633 h 1794064"/>
                  <a:gd name="connsiteX11" fmla="*/ 575079 w 633009"/>
                  <a:gd name="connsiteY11" fmla="*/ 1667152 h 1794064"/>
                  <a:gd name="connsiteX12" fmla="*/ 470304 w 633009"/>
                  <a:gd name="connsiteY12" fmla="*/ 1612383 h 1794064"/>
                  <a:gd name="connsiteX13" fmla="*/ 353623 w 633009"/>
                  <a:gd name="connsiteY13" fmla="*/ 1562377 h 1794064"/>
                  <a:gd name="connsiteX14" fmla="*/ 339336 w 633009"/>
                  <a:gd name="connsiteY14" fmla="*/ 1462364 h 1794064"/>
                  <a:gd name="connsiteX15" fmla="*/ 339336 w 633009"/>
                  <a:gd name="connsiteY15" fmla="*/ 1305202 h 1794064"/>
                  <a:gd name="connsiteX16" fmla="*/ 332192 w 633009"/>
                  <a:gd name="connsiteY16" fmla="*/ 1257577 h 1794064"/>
                  <a:gd name="connsiteX0" fmla="*/ 140807 w 633009"/>
                  <a:gd name="connsiteY0" fmla="*/ 0 h 1794064"/>
                  <a:gd name="connsiteX1" fmla="*/ 222654 w 633009"/>
                  <a:gd name="connsiteY1" fmla="*/ 1488558 h 1794064"/>
                  <a:gd name="connsiteX2" fmla="*/ 182173 w 633009"/>
                  <a:gd name="connsiteY2" fmla="*/ 1600477 h 1794064"/>
                  <a:gd name="connsiteX3" fmla="*/ 105973 w 633009"/>
                  <a:gd name="connsiteY3" fmla="*/ 1645721 h 1794064"/>
                  <a:gd name="connsiteX4" fmla="*/ 39298 w 633009"/>
                  <a:gd name="connsiteY4" fmla="*/ 1688583 h 1794064"/>
                  <a:gd name="connsiteX5" fmla="*/ 5961 w 633009"/>
                  <a:gd name="connsiteY5" fmla="*/ 1733827 h 1794064"/>
                  <a:gd name="connsiteX6" fmla="*/ 15486 w 633009"/>
                  <a:gd name="connsiteY6" fmla="*/ 1776689 h 1794064"/>
                  <a:gd name="connsiteX7" fmla="*/ 153598 w 633009"/>
                  <a:gd name="connsiteY7" fmla="*/ 1790977 h 1794064"/>
                  <a:gd name="connsiteX8" fmla="*/ 444111 w 633009"/>
                  <a:gd name="connsiteY8" fmla="*/ 1790977 h 1794064"/>
                  <a:gd name="connsiteX9" fmla="*/ 615561 w 633009"/>
                  <a:gd name="connsiteY9" fmla="*/ 1757639 h 1794064"/>
                  <a:gd name="connsiteX10" fmla="*/ 622704 w 633009"/>
                  <a:gd name="connsiteY10" fmla="*/ 1707633 h 1794064"/>
                  <a:gd name="connsiteX11" fmla="*/ 575079 w 633009"/>
                  <a:gd name="connsiteY11" fmla="*/ 1667152 h 1794064"/>
                  <a:gd name="connsiteX12" fmla="*/ 470304 w 633009"/>
                  <a:gd name="connsiteY12" fmla="*/ 1612383 h 1794064"/>
                  <a:gd name="connsiteX13" fmla="*/ 353623 w 633009"/>
                  <a:gd name="connsiteY13" fmla="*/ 1562377 h 1794064"/>
                  <a:gd name="connsiteX14" fmla="*/ 339336 w 633009"/>
                  <a:gd name="connsiteY14" fmla="*/ 1462364 h 1794064"/>
                  <a:gd name="connsiteX15" fmla="*/ 339336 w 633009"/>
                  <a:gd name="connsiteY15" fmla="*/ 1305202 h 1794064"/>
                  <a:gd name="connsiteX16" fmla="*/ 283351 w 633009"/>
                  <a:gd name="connsiteY16" fmla="*/ 6500 h 1794064"/>
                  <a:gd name="connsiteX0" fmla="*/ 140807 w 633009"/>
                  <a:gd name="connsiteY0" fmla="*/ 0 h 1794064"/>
                  <a:gd name="connsiteX1" fmla="*/ 229630 w 633009"/>
                  <a:gd name="connsiteY1" fmla="*/ 1257839 h 1794064"/>
                  <a:gd name="connsiteX2" fmla="*/ 182173 w 633009"/>
                  <a:gd name="connsiteY2" fmla="*/ 1600477 h 1794064"/>
                  <a:gd name="connsiteX3" fmla="*/ 105973 w 633009"/>
                  <a:gd name="connsiteY3" fmla="*/ 1645721 h 1794064"/>
                  <a:gd name="connsiteX4" fmla="*/ 39298 w 633009"/>
                  <a:gd name="connsiteY4" fmla="*/ 1688583 h 1794064"/>
                  <a:gd name="connsiteX5" fmla="*/ 5961 w 633009"/>
                  <a:gd name="connsiteY5" fmla="*/ 1733827 h 1794064"/>
                  <a:gd name="connsiteX6" fmla="*/ 15486 w 633009"/>
                  <a:gd name="connsiteY6" fmla="*/ 1776689 h 1794064"/>
                  <a:gd name="connsiteX7" fmla="*/ 153598 w 633009"/>
                  <a:gd name="connsiteY7" fmla="*/ 1790977 h 1794064"/>
                  <a:gd name="connsiteX8" fmla="*/ 444111 w 633009"/>
                  <a:gd name="connsiteY8" fmla="*/ 1790977 h 1794064"/>
                  <a:gd name="connsiteX9" fmla="*/ 615561 w 633009"/>
                  <a:gd name="connsiteY9" fmla="*/ 1757639 h 1794064"/>
                  <a:gd name="connsiteX10" fmla="*/ 622704 w 633009"/>
                  <a:gd name="connsiteY10" fmla="*/ 1707633 h 1794064"/>
                  <a:gd name="connsiteX11" fmla="*/ 575079 w 633009"/>
                  <a:gd name="connsiteY11" fmla="*/ 1667152 h 1794064"/>
                  <a:gd name="connsiteX12" fmla="*/ 470304 w 633009"/>
                  <a:gd name="connsiteY12" fmla="*/ 1612383 h 1794064"/>
                  <a:gd name="connsiteX13" fmla="*/ 353623 w 633009"/>
                  <a:gd name="connsiteY13" fmla="*/ 1562377 h 1794064"/>
                  <a:gd name="connsiteX14" fmla="*/ 339336 w 633009"/>
                  <a:gd name="connsiteY14" fmla="*/ 1462364 h 1794064"/>
                  <a:gd name="connsiteX15" fmla="*/ 339336 w 633009"/>
                  <a:gd name="connsiteY15" fmla="*/ 1305202 h 1794064"/>
                  <a:gd name="connsiteX16" fmla="*/ 283351 w 633009"/>
                  <a:gd name="connsiteY16" fmla="*/ 6500 h 1794064"/>
                  <a:gd name="connsiteX0" fmla="*/ 140807 w 633009"/>
                  <a:gd name="connsiteY0" fmla="*/ 0 h 1794064"/>
                  <a:gd name="connsiteX1" fmla="*/ 229630 w 633009"/>
                  <a:gd name="connsiteY1" fmla="*/ 1257839 h 1794064"/>
                  <a:gd name="connsiteX2" fmla="*/ 190787 w 633009"/>
                  <a:gd name="connsiteY2" fmla="*/ 1558284 h 1794064"/>
                  <a:gd name="connsiteX3" fmla="*/ 105973 w 633009"/>
                  <a:gd name="connsiteY3" fmla="*/ 1645721 h 1794064"/>
                  <a:gd name="connsiteX4" fmla="*/ 39298 w 633009"/>
                  <a:gd name="connsiteY4" fmla="*/ 1688583 h 1794064"/>
                  <a:gd name="connsiteX5" fmla="*/ 5961 w 633009"/>
                  <a:gd name="connsiteY5" fmla="*/ 1733827 h 1794064"/>
                  <a:gd name="connsiteX6" fmla="*/ 15486 w 633009"/>
                  <a:gd name="connsiteY6" fmla="*/ 1776689 h 1794064"/>
                  <a:gd name="connsiteX7" fmla="*/ 153598 w 633009"/>
                  <a:gd name="connsiteY7" fmla="*/ 1790977 h 1794064"/>
                  <a:gd name="connsiteX8" fmla="*/ 444111 w 633009"/>
                  <a:gd name="connsiteY8" fmla="*/ 1790977 h 1794064"/>
                  <a:gd name="connsiteX9" fmla="*/ 615561 w 633009"/>
                  <a:gd name="connsiteY9" fmla="*/ 1757639 h 1794064"/>
                  <a:gd name="connsiteX10" fmla="*/ 622704 w 633009"/>
                  <a:gd name="connsiteY10" fmla="*/ 1707633 h 1794064"/>
                  <a:gd name="connsiteX11" fmla="*/ 575079 w 633009"/>
                  <a:gd name="connsiteY11" fmla="*/ 1667152 h 1794064"/>
                  <a:gd name="connsiteX12" fmla="*/ 470304 w 633009"/>
                  <a:gd name="connsiteY12" fmla="*/ 1612383 h 1794064"/>
                  <a:gd name="connsiteX13" fmla="*/ 353623 w 633009"/>
                  <a:gd name="connsiteY13" fmla="*/ 1562377 h 1794064"/>
                  <a:gd name="connsiteX14" fmla="*/ 339336 w 633009"/>
                  <a:gd name="connsiteY14" fmla="*/ 1462364 h 1794064"/>
                  <a:gd name="connsiteX15" fmla="*/ 339336 w 633009"/>
                  <a:gd name="connsiteY15" fmla="*/ 1305202 h 1794064"/>
                  <a:gd name="connsiteX16" fmla="*/ 283351 w 633009"/>
                  <a:gd name="connsiteY16" fmla="*/ 6500 h 1794064"/>
                  <a:gd name="connsiteX0" fmla="*/ 140807 w 633009"/>
                  <a:gd name="connsiteY0" fmla="*/ 0 h 1794064"/>
                  <a:gd name="connsiteX1" fmla="*/ 229630 w 633009"/>
                  <a:gd name="connsiteY1" fmla="*/ 1257839 h 1794064"/>
                  <a:gd name="connsiteX2" fmla="*/ 190787 w 633009"/>
                  <a:gd name="connsiteY2" fmla="*/ 1558284 h 1794064"/>
                  <a:gd name="connsiteX3" fmla="*/ 105973 w 633009"/>
                  <a:gd name="connsiteY3" fmla="*/ 1645721 h 1794064"/>
                  <a:gd name="connsiteX4" fmla="*/ 39298 w 633009"/>
                  <a:gd name="connsiteY4" fmla="*/ 1688583 h 1794064"/>
                  <a:gd name="connsiteX5" fmla="*/ 5961 w 633009"/>
                  <a:gd name="connsiteY5" fmla="*/ 1733827 h 1794064"/>
                  <a:gd name="connsiteX6" fmla="*/ 15486 w 633009"/>
                  <a:gd name="connsiteY6" fmla="*/ 1776689 h 1794064"/>
                  <a:gd name="connsiteX7" fmla="*/ 153598 w 633009"/>
                  <a:gd name="connsiteY7" fmla="*/ 1790977 h 1794064"/>
                  <a:gd name="connsiteX8" fmla="*/ 444111 w 633009"/>
                  <a:gd name="connsiteY8" fmla="*/ 1790977 h 1794064"/>
                  <a:gd name="connsiteX9" fmla="*/ 615561 w 633009"/>
                  <a:gd name="connsiteY9" fmla="*/ 1757639 h 1794064"/>
                  <a:gd name="connsiteX10" fmla="*/ 622704 w 633009"/>
                  <a:gd name="connsiteY10" fmla="*/ 1707633 h 1794064"/>
                  <a:gd name="connsiteX11" fmla="*/ 575079 w 633009"/>
                  <a:gd name="connsiteY11" fmla="*/ 1667152 h 1794064"/>
                  <a:gd name="connsiteX12" fmla="*/ 470304 w 633009"/>
                  <a:gd name="connsiteY12" fmla="*/ 1612383 h 1794064"/>
                  <a:gd name="connsiteX13" fmla="*/ 353623 w 633009"/>
                  <a:gd name="connsiteY13" fmla="*/ 1562377 h 1794064"/>
                  <a:gd name="connsiteX14" fmla="*/ 339336 w 633009"/>
                  <a:gd name="connsiteY14" fmla="*/ 1462364 h 1794064"/>
                  <a:gd name="connsiteX15" fmla="*/ 339336 w 633009"/>
                  <a:gd name="connsiteY15" fmla="*/ 1305202 h 1794064"/>
                  <a:gd name="connsiteX16" fmla="*/ 283351 w 633009"/>
                  <a:gd name="connsiteY16" fmla="*/ 6500 h 1794064"/>
                  <a:gd name="connsiteX0" fmla="*/ 140807 w 633009"/>
                  <a:gd name="connsiteY0" fmla="*/ 0 h 1794064"/>
                  <a:gd name="connsiteX1" fmla="*/ 225450 w 633009"/>
                  <a:gd name="connsiteY1" fmla="*/ 1162758 h 1794064"/>
                  <a:gd name="connsiteX2" fmla="*/ 190787 w 633009"/>
                  <a:gd name="connsiteY2" fmla="*/ 1558284 h 1794064"/>
                  <a:gd name="connsiteX3" fmla="*/ 105973 w 633009"/>
                  <a:gd name="connsiteY3" fmla="*/ 1645721 h 1794064"/>
                  <a:gd name="connsiteX4" fmla="*/ 39298 w 633009"/>
                  <a:gd name="connsiteY4" fmla="*/ 1688583 h 1794064"/>
                  <a:gd name="connsiteX5" fmla="*/ 5961 w 633009"/>
                  <a:gd name="connsiteY5" fmla="*/ 1733827 h 1794064"/>
                  <a:gd name="connsiteX6" fmla="*/ 15486 w 633009"/>
                  <a:gd name="connsiteY6" fmla="*/ 1776689 h 1794064"/>
                  <a:gd name="connsiteX7" fmla="*/ 153598 w 633009"/>
                  <a:gd name="connsiteY7" fmla="*/ 1790977 h 1794064"/>
                  <a:gd name="connsiteX8" fmla="*/ 444111 w 633009"/>
                  <a:gd name="connsiteY8" fmla="*/ 1790977 h 1794064"/>
                  <a:gd name="connsiteX9" fmla="*/ 615561 w 633009"/>
                  <a:gd name="connsiteY9" fmla="*/ 1757639 h 1794064"/>
                  <a:gd name="connsiteX10" fmla="*/ 622704 w 633009"/>
                  <a:gd name="connsiteY10" fmla="*/ 1707633 h 1794064"/>
                  <a:gd name="connsiteX11" fmla="*/ 575079 w 633009"/>
                  <a:gd name="connsiteY11" fmla="*/ 1667152 h 1794064"/>
                  <a:gd name="connsiteX12" fmla="*/ 470304 w 633009"/>
                  <a:gd name="connsiteY12" fmla="*/ 1612383 h 1794064"/>
                  <a:gd name="connsiteX13" fmla="*/ 353623 w 633009"/>
                  <a:gd name="connsiteY13" fmla="*/ 1562377 h 1794064"/>
                  <a:gd name="connsiteX14" fmla="*/ 339336 w 633009"/>
                  <a:gd name="connsiteY14" fmla="*/ 1462364 h 1794064"/>
                  <a:gd name="connsiteX15" fmla="*/ 339336 w 633009"/>
                  <a:gd name="connsiteY15" fmla="*/ 1305202 h 1794064"/>
                  <a:gd name="connsiteX16" fmla="*/ 283351 w 633009"/>
                  <a:gd name="connsiteY16" fmla="*/ 6500 h 1794064"/>
                  <a:gd name="connsiteX0" fmla="*/ 140807 w 633009"/>
                  <a:gd name="connsiteY0" fmla="*/ 0 h 1794064"/>
                  <a:gd name="connsiteX1" fmla="*/ 225450 w 633009"/>
                  <a:gd name="connsiteY1" fmla="*/ 1162758 h 1794064"/>
                  <a:gd name="connsiteX2" fmla="*/ 203059 w 633009"/>
                  <a:gd name="connsiteY2" fmla="*/ 1539712 h 1794064"/>
                  <a:gd name="connsiteX3" fmla="*/ 105973 w 633009"/>
                  <a:gd name="connsiteY3" fmla="*/ 1645721 h 1794064"/>
                  <a:gd name="connsiteX4" fmla="*/ 39298 w 633009"/>
                  <a:gd name="connsiteY4" fmla="*/ 1688583 h 1794064"/>
                  <a:gd name="connsiteX5" fmla="*/ 5961 w 633009"/>
                  <a:gd name="connsiteY5" fmla="*/ 1733827 h 1794064"/>
                  <a:gd name="connsiteX6" fmla="*/ 15486 w 633009"/>
                  <a:gd name="connsiteY6" fmla="*/ 1776689 h 1794064"/>
                  <a:gd name="connsiteX7" fmla="*/ 153598 w 633009"/>
                  <a:gd name="connsiteY7" fmla="*/ 1790977 h 1794064"/>
                  <a:gd name="connsiteX8" fmla="*/ 444111 w 633009"/>
                  <a:gd name="connsiteY8" fmla="*/ 1790977 h 1794064"/>
                  <a:gd name="connsiteX9" fmla="*/ 615561 w 633009"/>
                  <a:gd name="connsiteY9" fmla="*/ 1757639 h 1794064"/>
                  <a:gd name="connsiteX10" fmla="*/ 622704 w 633009"/>
                  <a:gd name="connsiteY10" fmla="*/ 1707633 h 1794064"/>
                  <a:gd name="connsiteX11" fmla="*/ 575079 w 633009"/>
                  <a:gd name="connsiteY11" fmla="*/ 1667152 h 1794064"/>
                  <a:gd name="connsiteX12" fmla="*/ 470304 w 633009"/>
                  <a:gd name="connsiteY12" fmla="*/ 1612383 h 1794064"/>
                  <a:gd name="connsiteX13" fmla="*/ 353623 w 633009"/>
                  <a:gd name="connsiteY13" fmla="*/ 1562377 h 1794064"/>
                  <a:gd name="connsiteX14" fmla="*/ 339336 w 633009"/>
                  <a:gd name="connsiteY14" fmla="*/ 1462364 h 1794064"/>
                  <a:gd name="connsiteX15" fmla="*/ 339336 w 633009"/>
                  <a:gd name="connsiteY15" fmla="*/ 1305202 h 1794064"/>
                  <a:gd name="connsiteX16" fmla="*/ 283351 w 633009"/>
                  <a:gd name="connsiteY16" fmla="*/ 6500 h 1794064"/>
                  <a:gd name="connsiteX0" fmla="*/ 140807 w 633009"/>
                  <a:gd name="connsiteY0" fmla="*/ 0 h 1794064"/>
                  <a:gd name="connsiteX1" fmla="*/ 225450 w 633009"/>
                  <a:gd name="connsiteY1" fmla="*/ 1162758 h 1794064"/>
                  <a:gd name="connsiteX2" fmla="*/ 203059 w 633009"/>
                  <a:gd name="connsiteY2" fmla="*/ 1539712 h 1794064"/>
                  <a:gd name="connsiteX3" fmla="*/ 125816 w 633009"/>
                  <a:gd name="connsiteY3" fmla="*/ 1620762 h 1794064"/>
                  <a:gd name="connsiteX4" fmla="*/ 39298 w 633009"/>
                  <a:gd name="connsiteY4" fmla="*/ 1688583 h 1794064"/>
                  <a:gd name="connsiteX5" fmla="*/ 5961 w 633009"/>
                  <a:gd name="connsiteY5" fmla="*/ 1733827 h 1794064"/>
                  <a:gd name="connsiteX6" fmla="*/ 15486 w 633009"/>
                  <a:gd name="connsiteY6" fmla="*/ 1776689 h 1794064"/>
                  <a:gd name="connsiteX7" fmla="*/ 153598 w 633009"/>
                  <a:gd name="connsiteY7" fmla="*/ 1790977 h 1794064"/>
                  <a:gd name="connsiteX8" fmla="*/ 444111 w 633009"/>
                  <a:gd name="connsiteY8" fmla="*/ 1790977 h 1794064"/>
                  <a:gd name="connsiteX9" fmla="*/ 615561 w 633009"/>
                  <a:gd name="connsiteY9" fmla="*/ 1757639 h 1794064"/>
                  <a:gd name="connsiteX10" fmla="*/ 622704 w 633009"/>
                  <a:gd name="connsiteY10" fmla="*/ 1707633 h 1794064"/>
                  <a:gd name="connsiteX11" fmla="*/ 575079 w 633009"/>
                  <a:gd name="connsiteY11" fmla="*/ 1667152 h 1794064"/>
                  <a:gd name="connsiteX12" fmla="*/ 470304 w 633009"/>
                  <a:gd name="connsiteY12" fmla="*/ 1612383 h 1794064"/>
                  <a:gd name="connsiteX13" fmla="*/ 353623 w 633009"/>
                  <a:gd name="connsiteY13" fmla="*/ 1562377 h 1794064"/>
                  <a:gd name="connsiteX14" fmla="*/ 339336 w 633009"/>
                  <a:gd name="connsiteY14" fmla="*/ 1462364 h 1794064"/>
                  <a:gd name="connsiteX15" fmla="*/ 339336 w 633009"/>
                  <a:gd name="connsiteY15" fmla="*/ 1305202 h 1794064"/>
                  <a:gd name="connsiteX16" fmla="*/ 283351 w 633009"/>
                  <a:gd name="connsiteY16" fmla="*/ 6500 h 1794064"/>
                  <a:gd name="connsiteX0" fmla="*/ 140807 w 633009"/>
                  <a:gd name="connsiteY0" fmla="*/ 0 h 1794064"/>
                  <a:gd name="connsiteX1" fmla="*/ 225450 w 633009"/>
                  <a:gd name="connsiteY1" fmla="*/ 1162758 h 1794064"/>
                  <a:gd name="connsiteX2" fmla="*/ 203059 w 633009"/>
                  <a:gd name="connsiteY2" fmla="*/ 1539712 h 1794064"/>
                  <a:gd name="connsiteX3" fmla="*/ 125816 w 633009"/>
                  <a:gd name="connsiteY3" fmla="*/ 1620762 h 1794064"/>
                  <a:gd name="connsiteX4" fmla="*/ 39298 w 633009"/>
                  <a:gd name="connsiteY4" fmla="*/ 1688583 h 1794064"/>
                  <a:gd name="connsiteX5" fmla="*/ 5961 w 633009"/>
                  <a:gd name="connsiteY5" fmla="*/ 1733827 h 1794064"/>
                  <a:gd name="connsiteX6" fmla="*/ 15486 w 633009"/>
                  <a:gd name="connsiteY6" fmla="*/ 1776689 h 1794064"/>
                  <a:gd name="connsiteX7" fmla="*/ 153598 w 633009"/>
                  <a:gd name="connsiteY7" fmla="*/ 1790977 h 1794064"/>
                  <a:gd name="connsiteX8" fmla="*/ 444111 w 633009"/>
                  <a:gd name="connsiteY8" fmla="*/ 1790977 h 1794064"/>
                  <a:gd name="connsiteX9" fmla="*/ 615561 w 633009"/>
                  <a:gd name="connsiteY9" fmla="*/ 1757639 h 1794064"/>
                  <a:gd name="connsiteX10" fmla="*/ 622704 w 633009"/>
                  <a:gd name="connsiteY10" fmla="*/ 1707633 h 1794064"/>
                  <a:gd name="connsiteX11" fmla="*/ 575079 w 633009"/>
                  <a:gd name="connsiteY11" fmla="*/ 1667152 h 1794064"/>
                  <a:gd name="connsiteX12" fmla="*/ 470304 w 633009"/>
                  <a:gd name="connsiteY12" fmla="*/ 1612383 h 1794064"/>
                  <a:gd name="connsiteX13" fmla="*/ 353623 w 633009"/>
                  <a:gd name="connsiteY13" fmla="*/ 1562377 h 1794064"/>
                  <a:gd name="connsiteX14" fmla="*/ 339336 w 633009"/>
                  <a:gd name="connsiteY14" fmla="*/ 1462364 h 1794064"/>
                  <a:gd name="connsiteX15" fmla="*/ 339336 w 633009"/>
                  <a:gd name="connsiteY15" fmla="*/ 1305202 h 1794064"/>
                  <a:gd name="connsiteX16" fmla="*/ 283351 w 633009"/>
                  <a:gd name="connsiteY16" fmla="*/ 6500 h 1794064"/>
                  <a:gd name="connsiteX0" fmla="*/ 140807 w 633009"/>
                  <a:gd name="connsiteY0" fmla="*/ 0 h 1794064"/>
                  <a:gd name="connsiteX1" fmla="*/ 225450 w 633009"/>
                  <a:gd name="connsiteY1" fmla="*/ 1162758 h 1794064"/>
                  <a:gd name="connsiteX2" fmla="*/ 203059 w 633009"/>
                  <a:gd name="connsiteY2" fmla="*/ 1539712 h 1794064"/>
                  <a:gd name="connsiteX3" fmla="*/ 125816 w 633009"/>
                  <a:gd name="connsiteY3" fmla="*/ 1620762 h 1794064"/>
                  <a:gd name="connsiteX4" fmla="*/ 39298 w 633009"/>
                  <a:gd name="connsiteY4" fmla="*/ 1688583 h 1794064"/>
                  <a:gd name="connsiteX5" fmla="*/ 5961 w 633009"/>
                  <a:gd name="connsiteY5" fmla="*/ 1733827 h 1794064"/>
                  <a:gd name="connsiteX6" fmla="*/ 15486 w 633009"/>
                  <a:gd name="connsiteY6" fmla="*/ 1776689 h 1794064"/>
                  <a:gd name="connsiteX7" fmla="*/ 153598 w 633009"/>
                  <a:gd name="connsiteY7" fmla="*/ 1790977 h 1794064"/>
                  <a:gd name="connsiteX8" fmla="*/ 444111 w 633009"/>
                  <a:gd name="connsiteY8" fmla="*/ 1790977 h 1794064"/>
                  <a:gd name="connsiteX9" fmla="*/ 615561 w 633009"/>
                  <a:gd name="connsiteY9" fmla="*/ 1757639 h 1794064"/>
                  <a:gd name="connsiteX10" fmla="*/ 622704 w 633009"/>
                  <a:gd name="connsiteY10" fmla="*/ 1707633 h 1794064"/>
                  <a:gd name="connsiteX11" fmla="*/ 575079 w 633009"/>
                  <a:gd name="connsiteY11" fmla="*/ 1667152 h 1794064"/>
                  <a:gd name="connsiteX12" fmla="*/ 470304 w 633009"/>
                  <a:gd name="connsiteY12" fmla="*/ 1612383 h 1794064"/>
                  <a:gd name="connsiteX13" fmla="*/ 353623 w 633009"/>
                  <a:gd name="connsiteY13" fmla="*/ 1562377 h 1794064"/>
                  <a:gd name="connsiteX14" fmla="*/ 339336 w 633009"/>
                  <a:gd name="connsiteY14" fmla="*/ 1462364 h 1794064"/>
                  <a:gd name="connsiteX15" fmla="*/ 339336 w 633009"/>
                  <a:gd name="connsiteY15" fmla="*/ 1305202 h 1794064"/>
                  <a:gd name="connsiteX16" fmla="*/ 283351 w 633009"/>
                  <a:gd name="connsiteY16" fmla="*/ 6500 h 1794064"/>
                  <a:gd name="connsiteX0" fmla="*/ 140807 w 633009"/>
                  <a:gd name="connsiteY0" fmla="*/ 0 h 1794064"/>
                  <a:gd name="connsiteX1" fmla="*/ 225450 w 633009"/>
                  <a:gd name="connsiteY1" fmla="*/ 1162758 h 1794064"/>
                  <a:gd name="connsiteX2" fmla="*/ 203059 w 633009"/>
                  <a:gd name="connsiteY2" fmla="*/ 1539712 h 1794064"/>
                  <a:gd name="connsiteX3" fmla="*/ 121715 w 633009"/>
                  <a:gd name="connsiteY3" fmla="*/ 1628582 h 1794064"/>
                  <a:gd name="connsiteX4" fmla="*/ 39298 w 633009"/>
                  <a:gd name="connsiteY4" fmla="*/ 1688583 h 1794064"/>
                  <a:gd name="connsiteX5" fmla="*/ 5961 w 633009"/>
                  <a:gd name="connsiteY5" fmla="*/ 1733827 h 1794064"/>
                  <a:gd name="connsiteX6" fmla="*/ 15486 w 633009"/>
                  <a:gd name="connsiteY6" fmla="*/ 1776689 h 1794064"/>
                  <a:gd name="connsiteX7" fmla="*/ 153598 w 633009"/>
                  <a:gd name="connsiteY7" fmla="*/ 1790977 h 1794064"/>
                  <a:gd name="connsiteX8" fmla="*/ 444111 w 633009"/>
                  <a:gd name="connsiteY8" fmla="*/ 1790977 h 1794064"/>
                  <a:gd name="connsiteX9" fmla="*/ 615561 w 633009"/>
                  <a:gd name="connsiteY9" fmla="*/ 1757639 h 1794064"/>
                  <a:gd name="connsiteX10" fmla="*/ 622704 w 633009"/>
                  <a:gd name="connsiteY10" fmla="*/ 1707633 h 1794064"/>
                  <a:gd name="connsiteX11" fmla="*/ 575079 w 633009"/>
                  <a:gd name="connsiteY11" fmla="*/ 1667152 h 1794064"/>
                  <a:gd name="connsiteX12" fmla="*/ 470304 w 633009"/>
                  <a:gd name="connsiteY12" fmla="*/ 1612383 h 1794064"/>
                  <a:gd name="connsiteX13" fmla="*/ 353623 w 633009"/>
                  <a:gd name="connsiteY13" fmla="*/ 1562377 h 1794064"/>
                  <a:gd name="connsiteX14" fmla="*/ 339336 w 633009"/>
                  <a:gd name="connsiteY14" fmla="*/ 1462364 h 1794064"/>
                  <a:gd name="connsiteX15" fmla="*/ 339336 w 633009"/>
                  <a:gd name="connsiteY15" fmla="*/ 1305202 h 1794064"/>
                  <a:gd name="connsiteX16" fmla="*/ 283351 w 633009"/>
                  <a:gd name="connsiteY16" fmla="*/ 6500 h 17940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633009" h="1794064">
                    <a:moveTo>
                      <a:pt x="140807" y="0"/>
                    </a:moveTo>
                    <a:cubicBezTo>
                      <a:pt x="152118" y="86915"/>
                      <a:pt x="215075" y="906139"/>
                      <a:pt x="225450" y="1162758"/>
                    </a:cubicBezTo>
                    <a:cubicBezTo>
                      <a:pt x="235825" y="1419377"/>
                      <a:pt x="220348" y="1462075"/>
                      <a:pt x="203059" y="1539712"/>
                    </a:cubicBezTo>
                    <a:cubicBezTo>
                      <a:pt x="185770" y="1617349"/>
                      <a:pt x="154361" y="1606443"/>
                      <a:pt x="121715" y="1628582"/>
                    </a:cubicBezTo>
                    <a:cubicBezTo>
                      <a:pt x="89069" y="1650721"/>
                      <a:pt x="58590" y="1671042"/>
                      <a:pt x="39298" y="1688583"/>
                    </a:cubicBezTo>
                    <a:cubicBezTo>
                      <a:pt x="20006" y="1706124"/>
                      <a:pt x="9930" y="1719143"/>
                      <a:pt x="5961" y="1733827"/>
                    </a:cubicBezTo>
                    <a:cubicBezTo>
                      <a:pt x="1992" y="1748511"/>
                      <a:pt x="-9120" y="1767164"/>
                      <a:pt x="15486" y="1776689"/>
                    </a:cubicBezTo>
                    <a:cubicBezTo>
                      <a:pt x="40092" y="1786214"/>
                      <a:pt x="82161" y="1788596"/>
                      <a:pt x="153598" y="1790977"/>
                    </a:cubicBezTo>
                    <a:cubicBezTo>
                      <a:pt x="225035" y="1793358"/>
                      <a:pt x="367117" y="1796533"/>
                      <a:pt x="444111" y="1790977"/>
                    </a:cubicBezTo>
                    <a:cubicBezTo>
                      <a:pt x="521105" y="1785421"/>
                      <a:pt x="585796" y="1771530"/>
                      <a:pt x="615561" y="1757639"/>
                    </a:cubicBezTo>
                    <a:cubicBezTo>
                      <a:pt x="645326" y="1743748"/>
                      <a:pt x="629451" y="1722714"/>
                      <a:pt x="622704" y="1707633"/>
                    </a:cubicBezTo>
                    <a:cubicBezTo>
                      <a:pt x="615957" y="1692552"/>
                      <a:pt x="600479" y="1683027"/>
                      <a:pt x="575079" y="1667152"/>
                    </a:cubicBezTo>
                    <a:cubicBezTo>
                      <a:pt x="549679" y="1651277"/>
                      <a:pt x="507213" y="1629846"/>
                      <a:pt x="470304" y="1612383"/>
                    </a:cubicBezTo>
                    <a:cubicBezTo>
                      <a:pt x="433395" y="1594920"/>
                      <a:pt x="375451" y="1587380"/>
                      <a:pt x="353623" y="1562377"/>
                    </a:cubicBezTo>
                    <a:cubicBezTo>
                      <a:pt x="331795" y="1537374"/>
                      <a:pt x="341717" y="1505227"/>
                      <a:pt x="339336" y="1462364"/>
                    </a:cubicBezTo>
                    <a:cubicBezTo>
                      <a:pt x="336955" y="1419502"/>
                      <a:pt x="348667" y="1547846"/>
                      <a:pt x="339336" y="1305202"/>
                    </a:cubicBezTo>
                    <a:cubicBezTo>
                      <a:pt x="330005" y="1062558"/>
                      <a:pt x="286327" y="13247"/>
                      <a:pt x="283351" y="6500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endParaRPr lang="cs-CZ" sz="1800">
                  <a:solidFill>
                    <a:prstClr val="white"/>
                  </a:solidFill>
                  <a:latin typeface="Trebuchet MS"/>
                </a:endParaRPr>
              </a:p>
            </p:txBody>
          </p:sp>
        </p:grpSp>
        <p:cxnSp>
          <p:nvCxnSpPr>
            <p:cNvPr id="14" name="Přímá spojnice 13"/>
            <p:cNvCxnSpPr/>
            <p:nvPr/>
          </p:nvCxnSpPr>
          <p:spPr>
            <a:xfrm flipV="1">
              <a:off x="2032159" y="2893634"/>
              <a:ext cx="570545" cy="170462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" name="Šipka doprava 14"/>
            <p:cNvSpPr/>
            <p:nvPr/>
          </p:nvSpPr>
          <p:spPr>
            <a:xfrm rot="5400000">
              <a:off x="1629939" y="2323522"/>
              <a:ext cx="627968" cy="285559"/>
            </a:xfrm>
            <a:prstGeom prst="rightArrow">
              <a:avLst>
                <a:gd name="adj1" fmla="val 35909"/>
                <a:gd name="adj2" fmla="val 50000"/>
              </a:avLst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91433" tIns="45718" rIns="91433" bIns="45718" rtlCol="0"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cs-CZ" sz="1800">
                <a:solidFill>
                  <a:prstClr val="white"/>
                </a:solidFill>
                <a:latin typeface="Trebuchet MS"/>
              </a:endParaRPr>
            </a:p>
          </p:txBody>
        </p:sp>
        <p:sp>
          <p:nvSpPr>
            <p:cNvPr id="16" name="TextovéPole 15"/>
            <p:cNvSpPr txBox="1"/>
            <p:nvPr/>
          </p:nvSpPr>
          <p:spPr>
            <a:xfrm>
              <a:off x="117173" y="1636381"/>
              <a:ext cx="3874443" cy="476317"/>
            </a:xfrm>
            <a:prstGeom prst="rect">
              <a:avLst/>
            </a:prstGeom>
            <a:noFill/>
          </p:spPr>
          <p:txBody>
            <a:bodyPr wrap="square" lIns="91433" tIns="45718" rIns="91433" bIns="45718" rtlCol="0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r>
                <a:rPr lang="cs-CZ" sz="1800" dirty="0">
                  <a:solidFill>
                    <a:prstClr val="black"/>
                  </a:solidFill>
                  <a:latin typeface="Trebuchet MS"/>
                </a:rPr>
                <a:t>příchozí akční potenciál</a:t>
              </a:r>
            </a:p>
          </p:txBody>
        </p:sp>
        <p:sp>
          <p:nvSpPr>
            <p:cNvPr id="17" name="TextovéPole 16"/>
            <p:cNvSpPr txBox="1"/>
            <p:nvPr/>
          </p:nvSpPr>
          <p:spPr>
            <a:xfrm>
              <a:off x="366956" y="3098308"/>
              <a:ext cx="1786028" cy="833559"/>
            </a:xfrm>
            <a:prstGeom prst="rect">
              <a:avLst/>
            </a:prstGeom>
            <a:noFill/>
          </p:spPr>
          <p:txBody>
            <a:bodyPr wrap="square" lIns="91433" tIns="45718" rIns="91433" bIns="45718" rtlCol="0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r>
                <a:rPr lang="cs-CZ" sz="1800" dirty="0">
                  <a:solidFill>
                    <a:prstClr val="black"/>
                  </a:solidFill>
                  <a:latin typeface="Trebuchet MS"/>
                </a:rPr>
                <a:t>excitační synapse</a:t>
              </a:r>
            </a:p>
          </p:txBody>
        </p:sp>
        <p:sp>
          <p:nvSpPr>
            <p:cNvPr id="18" name="Plus 17"/>
            <p:cNvSpPr/>
            <p:nvPr/>
          </p:nvSpPr>
          <p:spPr>
            <a:xfrm flipH="1">
              <a:off x="2087732" y="3676984"/>
              <a:ext cx="318848" cy="318848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91433" tIns="45718" rIns="91433" bIns="45718" rtlCol="0"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cs-CZ" sz="1800">
                <a:solidFill>
                  <a:prstClr val="white"/>
                </a:solidFill>
                <a:latin typeface="Trebuchet MS"/>
              </a:endParaRPr>
            </a:p>
          </p:txBody>
        </p:sp>
        <p:cxnSp>
          <p:nvCxnSpPr>
            <p:cNvPr id="19" name="Přímá spojnice se šipkou 18"/>
            <p:cNvCxnSpPr>
              <a:cxnSpLocks/>
            </p:cNvCxnSpPr>
            <p:nvPr/>
          </p:nvCxnSpPr>
          <p:spPr>
            <a:xfrm flipV="1">
              <a:off x="6324537" y="4342508"/>
              <a:ext cx="1602663" cy="88230"/>
            </a:xfrm>
            <a:prstGeom prst="straightConnector1">
              <a:avLst/>
            </a:prstGeom>
            <a:ln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" name="Přímá spojnice se šipkou 19"/>
            <p:cNvCxnSpPr>
              <a:cxnSpLocks/>
            </p:cNvCxnSpPr>
            <p:nvPr/>
          </p:nvCxnSpPr>
          <p:spPr>
            <a:xfrm flipV="1">
              <a:off x="6300884" y="4430738"/>
              <a:ext cx="1103904" cy="88856"/>
            </a:xfrm>
            <a:prstGeom prst="straightConnector1">
              <a:avLst/>
            </a:prstGeom>
            <a:ln w="57150">
              <a:solidFill>
                <a:schemeClr val="bg1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1" name="Volný tvar 20"/>
            <p:cNvSpPr>
              <a:spLocks/>
            </p:cNvSpPr>
            <p:nvPr/>
          </p:nvSpPr>
          <p:spPr>
            <a:xfrm flipH="1" flipV="1">
              <a:off x="3871771" y="6176770"/>
              <a:ext cx="1419863" cy="357738"/>
            </a:xfrm>
            <a:custGeom>
              <a:avLst/>
              <a:gdLst>
                <a:gd name="connsiteX0" fmla="*/ 0 w 2796363"/>
                <a:gd name="connsiteY0" fmla="*/ 1033854 h 1059431"/>
                <a:gd name="connsiteX1" fmla="*/ 404037 w 2796363"/>
                <a:gd name="connsiteY1" fmla="*/ 1033854 h 1059431"/>
                <a:gd name="connsiteX2" fmla="*/ 584791 w 2796363"/>
                <a:gd name="connsiteY2" fmla="*/ 768040 h 1059431"/>
                <a:gd name="connsiteX3" fmla="*/ 744279 w 2796363"/>
                <a:gd name="connsiteY3" fmla="*/ 108821 h 1059431"/>
                <a:gd name="connsiteX4" fmla="*/ 967563 w 2796363"/>
                <a:gd name="connsiteY4" fmla="*/ 34393 h 1059431"/>
                <a:gd name="connsiteX5" fmla="*/ 1329070 w 2796363"/>
                <a:gd name="connsiteY5" fmla="*/ 459696 h 1059431"/>
                <a:gd name="connsiteX6" fmla="*/ 1860698 w 2796363"/>
                <a:gd name="connsiteY6" fmla="*/ 853100 h 1059431"/>
                <a:gd name="connsiteX7" fmla="*/ 2317898 w 2796363"/>
                <a:gd name="connsiteY7" fmla="*/ 980691 h 1059431"/>
                <a:gd name="connsiteX8" fmla="*/ 2796363 w 2796363"/>
                <a:gd name="connsiteY8" fmla="*/ 991324 h 1059431"/>
                <a:gd name="connsiteX0" fmla="*/ 0 w 2796363"/>
                <a:gd name="connsiteY0" fmla="*/ 1033854 h 1059431"/>
                <a:gd name="connsiteX1" fmla="*/ 404037 w 2796363"/>
                <a:gd name="connsiteY1" fmla="*/ 1033854 h 1059431"/>
                <a:gd name="connsiteX2" fmla="*/ 584791 w 2796363"/>
                <a:gd name="connsiteY2" fmla="*/ 768040 h 1059431"/>
                <a:gd name="connsiteX3" fmla="*/ 744279 w 2796363"/>
                <a:gd name="connsiteY3" fmla="*/ 108821 h 1059431"/>
                <a:gd name="connsiteX4" fmla="*/ 967563 w 2796363"/>
                <a:gd name="connsiteY4" fmla="*/ 34393 h 1059431"/>
                <a:gd name="connsiteX5" fmla="*/ 1329070 w 2796363"/>
                <a:gd name="connsiteY5" fmla="*/ 459696 h 1059431"/>
                <a:gd name="connsiteX6" fmla="*/ 1860698 w 2796363"/>
                <a:gd name="connsiteY6" fmla="*/ 853100 h 1059431"/>
                <a:gd name="connsiteX7" fmla="*/ 2317898 w 2796363"/>
                <a:gd name="connsiteY7" fmla="*/ 980691 h 1059431"/>
                <a:gd name="connsiteX8" fmla="*/ 2796363 w 2796363"/>
                <a:gd name="connsiteY8" fmla="*/ 991324 h 1059431"/>
                <a:gd name="connsiteX0" fmla="*/ 0 w 2796363"/>
                <a:gd name="connsiteY0" fmla="*/ 1033854 h 1044310"/>
                <a:gd name="connsiteX1" fmla="*/ 404037 w 2796363"/>
                <a:gd name="connsiteY1" fmla="*/ 998136 h 1044310"/>
                <a:gd name="connsiteX2" fmla="*/ 584791 w 2796363"/>
                <a:gd name="connsiteY2" fmla="*/ 768040 h 1044310"/>
                <a:gd name="connsiteX3" fmla="*/ 744279 w 2796363"/>
                <a:gd name="connsiteY3" fmla="*/ 108821 h 1044310"/>
                <a:gd name="connsiteX4" fmla="*/ 967563 w 2796363"/>
                <a:gd name="connsiteY4" fmla="*/ 34393 h 1044310"/>
                <a:gd name="connsiteX5" fmla="*/ 1329070 w 2796363"/>
                <a:gd name="connsiteY5" fmla="*/ 459696 h 1044310"/>
                <a:gd name="connsiteX6" fmla="*/ 1860698 w 2796363"/>
                <a:gd name="connsiteY6" fmla="*/ 853100 h 1044310"/>
                <a:gd name="connsiteX7" fmla="*/ 2317898 w 2796363"/>
                <a:gd name="connsiteY7" fmla="*/ 980691 h 1044310"/>
                <a:gd name="connsiteX8" fmla="*/ 2796363 w 2796363"/>
                <a:gd name="connsiteY8" fmla="*/ 991324 h 1044310"/>
                <a:gd name="connsiteX0" fmla="*/ 0 w 2782075"/>
                <a:gd name="connsiteY0" fmla="*/ 983848 h 1015359"/>
                <a:gd name="connsiteX1" fmla="*/ 389749 w 2782075"/>
                <a:gd name="connsiteY1" fmla="*/ 998136 h 1015359"/>
                <a:gd name="connsiteX2" fmla="*/ 570503 w 2782075"/>
                <a:gd name="connsiteY2" fmla="*/ 768040 h 1015359"/>
                <a:gd name="connsiteX3" fmla="*/ 729991 w 2782075"/>
                <a:gd name="connsiteY3" fmla="*/ 108821 h 1015359"/>
                <a:gd name="connsiteX4" fmla="*/ 953275 w 2782075"/>
                <a:gd name="connsiteY4" fmla="*/ 34393 h 1015359"/>
                <a:gd name="connsiteX5" fmla="*/ 1314782 w 2782075"/>
                <a:gd name="connsiteY5" fmla="*/ 459696 h 1015359"/>
                <a:gd name="connsiteX6" fmla="*/ 1846410 w 2782075"/>
                <a:gd name="connsiteY6" fmla="*/ 853100 h 1015359"/>
                <a:gd name="connsiteX7" fmla="*/ 2303610 w 2782075"/>
                <a:gd name="connsiteY7" fmla="*/ 980691 h 1015359"/>
                <a:gd name="connsiteX8" fmla="*/ 2782075 w 2782075"/>
                <a:gd name="connsiteY8" fmla="*/ 991324 h 1015359"/>
                <a:gd name="connsiteX0" fmla="*/ 0 w 2782075"/>
                <a:gd name="connsiteY0" fmla="*/ 983848 h 997036"/>
                <a:gd name="connsiteX1" fmla="*/ 408799 w 2782075"/>
                <a:gd name="connsiteY1" fmla="*/ 962418 h 997036"/>
                <a:gd name="connsiteX2" fmla="*/ 570503 w 2782075"/>
                <a:gd name="connsiteY2" fmla="*/ 768040 h 997036"/>
                <a:gd name="connsiteX3" fmla="*/ 729991 w 2782075"/>
                <a:gd name="connsiteY3" fmla="*/ 108821 h 997036"/>
                <a:gd name="connsiteX4" fmla="*/ 953275 w 2782075"/>
                <a:gd name="connsiteY4" fmla="*/ 34393 h 997036"/>
                <a:gd name="connsiteX5" fmla="*/ 1314782 w 2782075"/>
                <a:gd name="connsiteY5" fmla="*/ 459696 h 997036"/>
                <a:gd name="connsiteX6" fmla="*/ 1846410 w 2782075"/>
                <a:gd name="connsiteY6" fmla="*/ 853100 h 997036"/>
                <a:gd name="connsiteX7" fmla="*/ 2303610 w 2782075"/>
                <a:gd name="connsiteY7" fmla="*/ 980691 h 997036"/>
                <a:gd name="connsiteX8" fmla="*/ 2782075 w 2782075"/>
                <a:gd name="connsiteY8" fmla="*/ 991324 h 9970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82075" h="997036">
                  <a:moveTo>
                    <a:pt x="0" y="983848"/>
                  </a:moveTo>
                  <a:cubicBezTo>
                    <a:pt x="153286" y="1005999"/>
                    <a:pt x="313715" y="998386"/>
                    <a:pt x="408799" y="962418"/>
                  </a:cubicBezTo>
                  <a:cubicBezTo>
                    <a:pt x="503883" y="926450"/>
                    <a:pt x="516971" y="910306"/>
                    <a:pt x="570503" y="768040"/>
                  </a:cubicBezTo>
                  <a:cubicBezTo>
                    <a:pt x="624035" y="625774"/>
                    <a:pt x="666196" y="231095"/>
                    <a:pt x="729991" y="108821"/>
                  </a:cubicBezTo>
                  <a:cubicBezTo>
                    <a:pt x="793786" y="-13453"/>
                    <a:pt x="855810" y="-24086"/>
                    <a:pt x="953275" y="34393"/>
                  </a:cubicBezTo>
                  <a:cubicBezTo>
                    <a:pt x="1050740" y="92872"/>
                    <a:pt x="1165926" y="323245"/>
                    <a:pt x="1314782" y="459696"/>
                  </a:cubicBezTo>
                  <a:cubicBezTo>
                    <a:pt x="1463638" y="596147"/>
                    <a:pt x="1628442" y="745003"/>
                    <a:pt x="1846410" y="853100"/>
                  </a:cubicBezTo>
                  <a:cubicBezTo>
                    <a:pt x="2064378" y="961197"/>
                    <a:pt x="2147666" y="957654"/>
                    <a:pt x="2303610" y="980691"/>
                  </a:cubicBezTo>
                  <a:cubicBezTo>
                    <a:pt x="2459554" y="1003728"/>
                    <a:pt x="2620814" y="997526"/>
                    <a:pt x="2782075" y="991324"/>
                  </a:cubicBezTo>
                </a:path>
              </a:pathLst>
            </a:custGeom>
            <a:noFill/>
            <a:ln w="28575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91433" tIns="45718" rIns="91433" bIns="45718" rtlCol="0"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cs-CZ" sz="1600">
                <a:solidFill>
                  <a:prstClr val="white"/>
                </a:solidFill>
                <a:latin typeface="Trebuchet MS"/>
              </a:endParaRPr>
            </a:p>
          </p:txBody>
        </p:sp>
        <p:sp>
          <p:nvSpPr>
            <p:cNvPr id="22" name="Volný tvar 21"/>
            <p:cNvSpPr>
              <a:spLocks/>
            </p:cNvSpPr>
            <p:nvPr/>
          </p:nvSpPr>
          <p:spPr>
            <a:xfrm flipH="1" flipV="1">
              <a:off x="5348363" y="5483158"/>
              <a:ext cx="976174" cy="238302"/>
            </a:xfrm>
            <a:custGeom>
              <a:avLst/>
              <a:gdLst>
                <a:gd name="connsiteX0" fmla="*/ 0 w 2796363"/>
                <a:gd name="connsiteY0" fmla="*/ 1033854 h 1059431"/>
                <a:gd name="connsiteX1" fmla="*/ 404037 w 2796363"/>
                <a:gd name="connsiteY1" fmla="*/ 1033854 h 1059431"/>
                <a:gd name="connsiteX2" fmla="*/ 584791 w 2796363"/>
                <a:gd name="connsiteY2" fmla="*/ 768040 h 1059431"/>
                <a:gd name="connsiteX3" fmla="*/ 744279 w 2796363"/>
                <a:gd name="connsiteY3" fmla="*/ 108821 h 1059431"/>
                <a:gd name="connsiteX4" fmla="*/ 967563 w 2796363"/>
                <a:gd name="connsiteY4" fmla="*/ 34393 h 1059431"/>
                <a:gd name="connsiteX5" fmla="*/ 1329070 w 2796363"/>
                <a:gd name="connsiteY5" fmla="*/ 459696 h 1059431"/>
                <a:gd name="connsiteX6" fmla="*/ 1860698 w 2796363"/>
                <a:gd name="connsiteY6" fmla="*/ 853100 h 1059431"/>
                <a:gd name="connsiteX7" fmla="*/ 2317898 w 2796363"/>
                <a:gd name="connsiteY7" fmla="*/ 980691 h 1059431"/>
                <a:gd name="connsiteX8" fmla="*/ 2796363 w 2796363"/>
                <a:gd name="connsiteY8" fmla="*/ 991324 h 1059431"/>
                <a:gd name="connsiteX0" fmla="*/ 0 w 2796363"/>
                <a:gd name="connsiteY0" fmla="*/ 1033854 h 1059431"/>
                <a:gd name="connsiteX1" fmla="*/ 404037 w 2796363"/>
                <a:gd name="connsiteY1" fmla="*/ 1033854 h 1059431"/>
                <a:gd name="connsiteX2" fmla="*/ 584791 w 2796363"/>
                <a:gd name="connsiteY2" fmla="*/ 768040 h 1059431"/>
                <a:gd name="connsiteX3" fmla="*/ 744279 w 2796363"/>
                <a:gd name="connsiteY3" fmla="*/ 108821 h 1059431"/>
                <a:gd name="connsiteX4" fmla="*/ 967563 w 2796363"/>
                <a:gd name="connsiteY4" fmla="*/ 34393 h 1059431"/>
                <a:gd name="connsiteX5" fmla="*/ 1329070 w 2796363"/>
                <a:gd name="connsiteY5" fmla="*/ 459696 h 1059431"/>
                <a:gd name="connsiteX6" fmla="*/ 1860698 w 2796363"/>
                <a:gd name="connsiteY6" fmla="*/ 853100 h 1059431"/>
                <a:gd name="connsiteX7" fmla="*/ 2317898 w 2796363"/>
                <a:gd name="connsiteY7" fmla="*/ 980691 h 1059431"/>
                <a:gd name="connsiteX8" fmla="*/ 2796363 w 2796363"/>
                <a:gd name="connsiteY8" fmla="*/ 991324 h 1059431"/>
                <a:gd name="connsiteX0" fmla="*/ 0 w 2796363"/>
                <a:gd name="connsiteY0" fmla="*/ 1033854 h 1044310"/>
                <a:gd name="connsiteX1" fmla="*/ 404037 w 2796363"/>
                <a:gd name="connsiteY1" fmla="*/ 998136 h 1044310"/>
                <a:gd name="connsiteX2" fmla="*/ 584791 w 2796363"/>
                <a:gd name="connsiteY2" fmla="*/ 768040 h 1044310"/>
                <a:gd name="connsiteX3" fmla="*/ 744279 w 2796363"/>
                <a:gd name="connsiteY3" fmla="*/ 108821 h 1044310"/>
                <a:gd name="connsiteX4" fmla="*/ 967563 w 2796363"/>
                <a:gd name="connsiteY4" fmla="*/ 34393 h 1044310"/>
                <a:gd name="connsiteX5" fmla="*/ 1329070 w 2796363"/>
                <a:gd name="connsiteY5" fmla="*/ 459696 h 1044310"/>
                <a:gd name="connsiteX6" fmla="*/ 1860698 w 2796363"/>
                <a:gd name="connsiteY6" fmla="*/ 853100 h 1044310"/>
                <a:gd name="connsiteX7" fmla="*/ 2317898 w 2796363"/>
                <a:gd name="connsiteY7" fmla="*/ 980691 h 1044310"/>
                <a:gd name="connsiteX8" fmla="*/ 2796363 w 2796363"/>
                <a:gd name="connsiteY8" fmla="*/ 991324 h 1044310"/>
                <a:gd name="connsiteX0" fmla="*/ 0 w 2782075"/>
                <a:gd name="connsiteY0" fmla="*/ 983848 h 1015359"/>
                <a:gd name="connsiteX1" fmla="*/ 389749 w 2782075"/>
                <a:gd name="connsiteY1" fmla="*/ 998136 h 1015359"/>
                <a:gd name="connsiteX2" fmla="*/ 570503 w 2782075"/>
                <a:gd name="connsiteY2" fmla="*/ 768040 h 1015359"/>
                <a:gd name="connsiteX3" fmla="*/ 729991 w 2782075"/>
                <a:gd name="connsiteY3" fmla="*/ 108821 h 1015359"/>
                <a:gd name="connsiteX4" fmla="*/ 953275 w 2782075"/>
                <a:gd name="connsiteY4" fmla="*/ 34393 h 1015359"/>
                <a:gd name="connsiteX5" fmla="*/ 1314782 w 2782075"/>
                <a:gd name="connsiteY5" fmla="*/ 459696 h 1015359"/>
                <a:gd name="connsiteX6" fmla="*/ 1846410 w 2782075"/>
                <a:gd name="connsiteY6" fmla="*/ 853100 h 1015359"/>
                <a:gd name="connsiteX7" fmla="*/ 2303610 w 2782075"/>
                <a:gd name="connsiteY7" fmla="*/ 980691 h 1015359"/>
                <a:gd name="connsiteX8" fmla="*/ 2782075 w 2782075"/>
                <a:gd name="connsiteY8" fmla="*/ 991324 h 1015359"/>
                <a:gd name="connsiteX0" fmla="*/ 0 w 2782075"/>
                <a:gd name="connsiteY0" fmla="*/ 983848 h 997036"/>
                <a:gd name="connsiteX1" fmla="*/ 408799 w 2782075"/>
                <a:gd name="connsiteY1" fmla="*/ 962418 h 997036"/>
                <a:gd name="connsiteX2" fmla="*/ 570503 w 2782075"/>
                <a:gd name="connsiteY2" fmla="*/ 768040 h 997036"/>
                <a:gd name="connsiteX3" fmla="*/ 729991 w 2782075"/>
                <a:gd name="connsiteY3" fmla="*/ 108821 h 997036"/>
                <a:gd name="connsiteX4" fmla="*/ 953275 w 2782075"/>
                <a:gd name="connsiteY4" fmla="*/ 34393 h 997036"/>
                <a:gd name="connsiteX5" fmla="*/ 1314782 w 2782075"/>
                <a:gd name="connsiteY5" fmla="*/ 459696 h 997036"/>
                <a:gd name="connsiteX6" fmla="*/ 1846410 w 2782075"/>
                <a:gd name="connsiteY6" fmla="*/ 853100 h 997036"/>
                <a:gd name="connsiteX7" fmla="*/ 2303610 w 2782075"/>
                <a:gd name="connsiteY7" fmla="*/ 980691 h 997036"/>
                <a:gd name="connsiteX8" fmla="*/ 2782075 w 2782075"/>
                <a:gd name="connsiteY8" fmla="*/ 991324 h 9970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82075" h="997036">
                  <a:moveTo>
                    <a:pt x="0" y="983848"/>
                  </a:moveTo>
                  <a:cubicBezTo>
                    <a:pt x="153286" y="1005999"/>
                    <a:pt x="313715" y="998386"/>
                    <a:pt x="408799" y="962418"/>
                  </a:cubicBezTo>
                  <a:cubicBezTo>
                    <a:pt x="503883" y="926450"/>
                    <a:pt x="516971" y="910306"/>
                    <a:pt x="570503" y="768040"/>
                  </a:cubicBezTo>
                  <a:cubicBezTo>
                    <a:pt x="624035" y="625774"/>
                    <a:pt x="666196" y="231095"/>
                    <a:pt x="729991" y="108821"/>
                  </a:cubicBezTo>
                  <a:cubicBezTo>
                    <a:pt x="793786" y="-13453"/>
                    <a:pt x="855810" y="-24086"/>
                    <a:pt x="953275" y="34393"/>
                  </a:cubicBezTo>
                  <a:cubicBezTo>
                    <a:pt x="1050740" y="92872"/>
                    <a:pt x="1165926" y="323245"/>
                    <a:pt x="1314782" y="459696"/>
                  </a:cubicBezTo>
                  <a:cubicBezTo>
                    <a:pt x="1463638" y="596147"/>
                    <a:pt x="1628442" y="745003"/>
                    <a:pt x="1846410" y="853100"/>
                  </a:cubicBezTo>
                  <a:cubicBezTo>
                    <a:pt x="2064378" y="961197"/>
                    <a:pt x="2147666" y="957654"/>
                    <a:pt x="2303610" y="980691"/>
                  </a:cubicBezTo>
                  <a:cubicBezTo>
                    <a:pt x="2459554" y="1003728"/>
                    <a:pt x="2620814" y="997526"/>
                    <a:pt x="2782075" y="991324"/>
                  </a:cubicBezTo>
                </a:path>
              </a:pathLst>
            </a:custGeom>
            <a:noFill/>
            <a:ln w="28575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91433" tIns="45718" rIns="91433" bIns="45718" rtlCol="0"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cs-CZ" sz="1600">
                <a:solidFill>
                  <a:prstClr val="white"/>
                </a:solidFill>
                <a:latin typeface="Trebuchet MS"/>
              </a:endParaRPr>
            </a:p>
          </p:txBody>
        </p:sp>
        <p:sp>
          <p:nvSpPr>
            <p:cNvPr id="23" name="Volný tvar 22"/>
            <p:cNvSpPr>
              <a:spLocks/>
            </p:cNvSpPr>
            <p:nvPr/>
          </p:nvSpPr>
          <p:spPr>
            <a:xfrm flipH="1" flipV="1">
              <a:off x="6498423" y="5063049"/>
              <a:ext cx="768145" cy="137643"/>
            </a:xfrm>
            <a:custGeom>
              <a:avLst/>
              <a:gdLst>
                <a:gd name="connsiteX0" fmla="*/ 0 w 2796363"/>
                <a:gd name="connsiteY0" fmla="*/ 1033854 h 1059431"/>
                <a:gd name="connsiteX1" fmla="*/ 404037 w 2796363"/>
                <a:gd name="connsiteY1" fmla="*/ 1033854 h 1059431"/>
                <a:gd name="connsiteX2" fmla="*/ 584791 w 2796363"/>
                <a:gd name="connsiteY2" fmla="*/ 768040 h 1059431"/>
                <a:gd name="connsiteX3" fmla="*/ 744279 w 2796363"/>
                <a:gd name="connsiteY3" fmla="*/ 108821 h 1059431"/>
                <a:gd name="connsiteX4" fmla="*/ 967563 w 2796363"/>
                <a:gd name="connsiteY4" fmla="*/ 34393 h 1059431"/>
                <a:gd name="connsiteX5" fmla="*/ 1329070 w 2796363"/>
                <a:gd name="connsiteY5" fmla="*/ 459696 h 1059431"/>
                <a:gd name="connsiteX6" fmla="*/ 1860698 w 2796363"/>
                <a:gd name="connsiteY6" fmla="*/ 853100 h 1059431"/>
                <a:gd name="connsiteX7" fmla="*/ 2317898 w 2796363"/>
                <a:gd name="connsiteY7" fmla="*/ 980691 h 1059431"/>
                <a:gd name="connsiteX8" fmla="*/ 2796363 w 2796363"/>
                <a:gd name="connsiteY8" fmla="*/ 991324 h 1059431"/>
                <a:gd name="connsiteX0" fmla="*/ 0 w 2796363"/>
                <a:gd name="connsiteY0" fmla="*/ 1033854 h 1059431"/>
                <a:gd name="connsiteX1" fmla="*/ 404037 w 2796363"/>
                <a:gd name="connsiteY1" fmla="*/ 1033854 h 1059431"/>
                <a:gd name="connsiteX2" fmla="*/ 584791 w 2796363"/>
                <a:gd name="connsiteY2" fmla="*/ 768040 h 1059431"/>
                <a:gd name="connsiteX3" fmla="*/ 744279 w 2796363"/>
                <a:gd name="connsiteY3" fmla="*/ 108821 h 1059431"/>
                <a:gd name="connsiteX4" fmla="*/ 967563 w 2796363"/>
                <a:gd name="connsiteY4" fmla="*/ 34393 h 1059431"/>
                <a:gd name="connsiteX5" fmla="*/ 1329070 w 2796363"/>
                <a:gd name="connsiteY5" fmla="*/ 459696 h 1059431"/>
                <a:gd name="connsiteX6" fmla="*/ 1860698 w 2796363"/>
                <a:gd name="connsiteY6" fmla="*/ 853100 h 1059431"/>
                <a:gd name="connsiteX7" fmla="*/ 2317898 w 2796363"/>
                <a:gd name="connsiteY7" fmla="*/ 980691 h 1059431"/>
                <a:gd name="connsiteX8" fmla="*/ 2796363 w 2796363"/>
                <a:gd name="connsiteY8" fmla="*/ 991324 h 1059431"/>
                <a:gd name="connsiteX0" fmla="*/ 0 w 2796363"/>
                <a:gd name="connsiteY0" fmla="*/ 1033854 h 1044310"/>
                <a:gd name="connsiteX1" fmla="*/ 404037 w 2796363"/>
                <a:gd name="connsiteY1" fmla="*/ 998136 h 1044310"/>
                <a:gd name="connsiteX2" fmla="*/ 584791 w 2796363"/>
                <a:gd name="connsiteY2" fmla="*/ 768040 h 1044310"/>
                <a:gd name="connsiteX3" fmla="*/ 744279 w 2796363"/>
                <a:gd name="connsiteY3" fmla="*/ 108821 h 1044310"/>
                <a:gd name="connsiteX4" fmla="*/ 967563 w 2796363"/>
                <a:gd name="connsiteY4" fmla="*/ 34393 h 1044310"/>
                <a:gd name="connsiteX5" fmla="*/ 1329070 w 2796363"/>
                <a:gd name="connsiteY5" fmla="*/ 459696 h 1044310"/>
                <a:gd name="connsiteX6" fmla="*/ 1860698 w 2796363"/>
                <a:gd name="connsiteY6" fmla="*/ 853100 h 1044310"/>
                <a:gd name="connsiteX7" fmla="*/ 2317898 w 2796363"/>
                <a:gd name="connsiteY7" fmla="*/ 980691 h 1044310"/>
                <a:gd name="connsiteX8" fmla="*/ 2796363 w 2796363"/>
                <a:gd name="connsiteY8" fmla="*/ 991324 h 1044310"/>
                <a:gd name="connsiteX0" fmla="*/ 0 w 2782075"/>
                <a:gd name="connsiteY0" fmla="*/ 983848 h 1015359"/>
                <a:gd name="connsiteX1" fmla="*/ 389749 w 2782075"/>
                <a:gd name="connsiteY1" fmla="*/ 998136 h 1015359"/>
                <a:gd name="connsiteX2" fmla="*/ 570503 w 2782075"/>
                <a:gd name="connsiteY2" fmla="*/ 768040 h 1015359"/>
                <a:gd name="connsiteX3" fmla="*/ 729991 w 2782075"/>
                <a:gd name="connsiteY3" fmla="*/ 108821 h 1015359"/>
                <a:gd name="connsiteX4" fmla="*/ 953275 w 2782075"/>
                <a:gd name="connsiteY4" fmla="*/ 34393 h 1015359"/>
                <a:gd name="connsiteX5" fmla="*/ 1314782 w 2782075"/>
                <a:gd name="connsiteY5" fmla="*/ 459696 h 1015359"/>
                <a:gd name="connsiteX6" fmla="*/ 1846410 w 2782075"/>
                <a:gd name="connsiteY6" fmla="*/ 853100 h 1015359"/>
                <a:gd name="connsiteX7" fmla="*/ 2303610 w 2782075"/>
                <a:gd name="connsiteY7" fmla="*/ 980691 h 1015359"/>
                <a:gd name="connsiteX8" fmla="*/ 2782075 w 2782075"/>
                <a:gd name="connsiteY8" fmla="*/ 991324 h 1015359"/>
                <a:gd name="connsiteX0" fmla="*/ 0 w 2782075"/>
                <a:gd name="connsiteY0" fmla="*/ 983848 h 997036"/>
                <a:gd name="connsiteX1" fmla="*/ 408799 w 2782075"/>
                <a:gd name="connsiteY1" fmla="*/ 962418 h 997036"/>
                <a:gd name="connsiteX2" fmla="*/ 570503 w 2782075"/>
                <a:gd name="connsiteY2" fmla="*/ 768040 h 997036"/>
                <a:gd name="connsiteX3" fmla="*/ 729991 w 2782075"/>
                <a:gd name="connsiteY3" fmla="*/ 108821 h 997036"/>
                <a:gd name="connsiteX4" fmla="*/ 953275 w 2782075"/>
                <a:gd name="connsiteY4" fmla="*/ 34393 h 997036"/>
                <a:gd name="connsiteX5" fmla="*/ 1314782 w 2782075"/>
                <a:gd name="connsiteY5" fmla="*/ 459696 h 997036"/>
                <a:gd name="connsiteX6" fmla="*/ 1846410 w 2782075"/>
                <a:gd name="connsiteY6" fmla="*/ 853100 h 997036"/>
                <a:gd name="connsiteX7" fmla="*/ 2303610 w 2782075"/>
                <a:gd name="connsiteY7" fmla="*/ 980691 h 997036"/>
                <a:gd name="connsiteX8" fmla="*/ 2782075 w 2782075"/>
                <a:gd name="connsiteY8" fmla="*/ 991324 h 9970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82075" h="997036">
                  <a:moveTo>
                    <a:pt x="0" y="983848"/>
                  </a:moveTo>
                  <a:cubicBezTo>
                    <a:pt x="153286" y="1005999"/>
                    <a:pt x="313715" y="998386"/>
                    <a:pt x="408799" y="962418"/>
                  </a:cubicBezTo>
                  <a:cubicBezTo>
                    <a:pt x="503883" y="926450"/>
                    <a:pt x="516971" y="910306"/>
                    <a:pt x="570503" y="768040"/>
                  </a:cubicBezTo>
                  <a:cubicBezTo>
                    <a:pt x="624035" y="625774"/>
                    <a:pt x="666196" y="231095"/>
                    <a:pt x="729991" y="108821"/>
                  </a:cubicBezTo>
                  <a:cubicBezTo>
                    <a:pt x="793786" y="-13453"/>
                    <a:pt x="855810" y="-24086"/>
                    <a:pt x="953275" y="34393"/>
                  </a:cubicBezTo>
                  <a:cubicBezTo>
                    <a:pt x="1050740" y="92872"/>
                    <a:pt x="1165926" y="323245"/>
                    <a:pt x="1314782" y="459696"/>
                  </a:cubicBezTo>
                  <a:cubicBezTo>
                    <a:pt x="1463638" y="596147"/>
                    <a:pt x="1628442" y="745003"/>
                    <a:pt x="1846410" y="853100"/>
                  </a:cubicBezTo>
                  <a:cubicBezTo>
                    <a:pt x="2064378" y="961197"/>
                    <a:pt x="2147666" y="957654"/>
                    <a:pt x="2303610" y="980691"/>
                  </a:cubicBezTo>
                  <a:cubicBezTo>
                    <a:pt x="2459554" y="1003728"/>
                    <a:pt x="2620814" y="997526"/>
                    <a:pt x="2782075" y="991324"/>
                  </a:cubicBezTo>
                </a:path>
              </a:pathLst>
            </a:custGeom>
            <a:noFill/>
            <a:ln w="28575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91433" tIns="45718" rIns="91433" bIns="45718" rtlCol="0"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cs-CZ" sz="1600">
                <a:solidFill>
                  <a:prstClr val="white"/>
                </a:solidFill>
                <a:latin typeface="Trebuchet MS"/>
              </a:endParaRPr>
            </a:p>
          </p:txBody>
        </p:sp>
        <p:sp>
          <p:nvSpPr>
            <p:cNvPr id="24" name="TextovéPole 23"/>
            <p:cNvSpPr txBox="1">
              <a:spLocks/>
            </p:cNvSpPr>
            <p:nvPr/>
          </p:nvSpPr>
          <p:spPr>
            <a:xfrm>
              <a:off x="4076346" y="6648382"/>
              <a:ext cx="4035777" cy="476317"/>
            </a:xfrm>
            <a:prstGeom prst="rect">
              <a:avLst/>
            </a:prstGeom>
            <a:noFill/>
          </p:spPr>
          <p:txBody>
            <a:bodyPr wrap="square" lIns="91433" tIns="45718" rIns="91433" bIns="45718" rtlCol="0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r>
                <a:rPr lang="cs-CZ" sz="1800" dirty="0">
                  <a:solidFill>
                    <a:prstClr val="black"/>
                  </a:solidFill>
                  <a:latin typeface="Trebuchet MS"/>
                </a:rPr>
                <a:t>IPSP šířící se po dendritu</a:t>
              </a:r>
            </a:p>
          </p:txBody>
        </p:sp>
        <p:sp>
          <p:nvSpPr>
            <p:cNvPr id="25" name="TextovéPole 24"/>
            <p:cNvSpPr txBox="1"/>
            <p:nvPr/>
          </p:nvSpPr>
          <p:spPr>
            <a:xfrm>
              <a:off x="1445984" y="6825321"/>
              <a:ext cx="1430305" cy="833559"/>
            </a:xfrm>
            <a:prstGeom prst="rect">
              <a:avLst/>
            </a:prstGeom>
            <a:noFill/>
          </p:spPr>
          <p:txBody>
            <a:bodyPr wrap="square" lIns="91433" tIns="45718" rIns="91433" bIns="45718" rtlCol="0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r>
                <a:rPr lang="cs-CZ" sz="1800" dirty="0">
                  <a:solidFill>
                    <a:prstClr val="black"/>
                  </a:solidFill>
                  <a:latin typeface="Trebuchet MS"/>
                </a:rPr>
                <a:t>inhibiční synapse</a:t>
              </a:r>
            </a:p>
          </p:txBody>
        </p:sp>
        <p:sp>
          <p:nvSpPr>
            <p:cNvPr id="26" name="Minus 25"/>
            <p:cNvSpPr/>
            <p:nvPr/>
          </p:nvSpPr>
          <p:spPr>
            <a:xfrm flipH="1">
              <a:off x="3163612" y="6534508"/>
              <a:ext cx="318848" cy="227748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91433" tIns="45718" rIns="91433" bIns="45718" rtlCol="0"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cs-CZ" sz="1800">
                <a:solidFill>
                  <a:prstClr val="white"/>
                </a:solidFill>
                <a:latin typeface="Trebuchet MS"/>
              </a:endParaRPr>
            </a:p>
          </p:txBody>
        </p:sp>
        <p:grpSp>
          <p:nvGrpSpPr>
            <p:cNvPr id="27" name="Skupina 26"/>
            <p:cNvGrpSpPr/>
            <p:nvPr/>
          </p:nvGrpSpPr>
          <p:grpSpPr>
            <a:xfrm rot="9457764">
              <a:off x="2599109" y="6475262"/>
              <a:ext cx="802885" cy="1015264"/>
              <a:chOff x="1609383" y="294066"/>
              <a:chExt cx="859307" cy="2140189"/>
            </a:xfrm>
            <a:solidFill>
              <a:schemeClr val="accent2">
                <a:lumMod val="40000"/>
                <a:lumOff val="60000"/>
              </a:schemeClr>
            </a:solidFill>
          </p:grpSpPr>
          <p:sp>
            <p:nvSpPr>
              <p:cNvPr id="30" name="Volný tvar 29"/>
              <p:cNvSpPr/>
              <p:nvPr/>
            </p:nvSpPr>
            <p:spPr>
              <a:xfrm rot="171859">
                <a:off x="1609403" y="325032"/>
                <a:ext cx="845504" cy="2105676"/>
              </a:xfrm>
              <a:custGeom>
                <a:avLst/>
                <a:gdLst>
                  <a:gd name="connsiteX0" fmla="*/ 214436 w 627154"/>
                  <a:gd name="connsiteY0" fmla="*/ 19061 h 582586"/>
                  <a:gd name="connsiteX1" fmla="*/ 214436 w 627154"/>
                  <a:gd name="connsiteY1" fmla="*/ 327405 h 582586"/>
                  <a:gd name="connsiteX2" fmla="*/ 86845 w 627154"/>
                  <a:gd name="connsiteY2" fmla="*/ 444363 h 582586"/>
                  <a:gd name="connsiteX3" fmla="*/ 23050 w 627154"/>
                  <a:gd name="connsiteY3" fmla="*/ 465628 h 582586"/>
                  <a:gd name="connsiteX4" fmla="*/ 23050 w 627154"/>
                  <a:gd name="connsiteY4" fmla="*/ 561321 h 582586"/>
                  <a:gd name="connsiteX5" fmla="*/ 299496 w 627154"/>
                  <a:gd name="connsiteY5" fmla="*/ 582586 h 582586"/>
                  <a:gd name="connsiteX6" fmla="*/ 586575 w 627154"/>
                  <a:gd name="connsiteY6" fmla="*/ 561321 h 582586"/>
                  <a:gd name="connsiteX7" fmla="*/ 618473 w 627154"/>
                  <a:gd name="connsiteY7" fmla="*/ 540056 h 582586"/>
                  <a:gd name="connsiteX8" fmla="*/ 522780 w 627154"/>
                  <a:gd name="connsiteY8" fmla="*/ 454996 h 582586"/>
                  <a:gd name="connsiteX9" fmla="*/ 352659 w 627154"/>
                  <a:gd name="connsiteY9" fmla="*/ 338038 h 582586"/>
                  <a:gd name="connsiteX10" fmla="*/ 310129 w 627154"/>
                  <a:gd name="connsiteY10" fmla="*/ 61591 h 582586"/>
                  <a:gd name="connsiteX11" fmla="*/ 214436 w 627154"/>
                  <a:gd name="connsiteY11" fmla="*/ 19061 h 582586"/>
                  <a:gd name="connsiteX0" fmla="*/ 214436 w 625293"/>
                  <a:gd name="connsiteY0" fmla="*/ 19061 h 582586"/>
                  <a:gd name="connsiteX1" fmla="*/ 214436 w 625293"/>
                  <a:gd name="connsiteY1" fmla="*/ 327405 h 582586"/>
                  <a:gd name="connsiteX2" fmla="*/ 86845 w 625293"/>
                  <a:gd name="connsiteY2" fmla="*/ 444363 h 582586"/>
                  <a:gd name="connsiteX3" fmla="*/ 23050 w 625293"/>
                  <a:gd name="connsiteY3" fmla="*/ 465628 h 582586"/>
                  <a:gd name="connsiteX4" fmla="*/ 23050 w 625293"/>
                  <a:gd name="connsiteY4" fmla="*/ 561321 h 582586"/>
                  <a:gd name="connsiteX5" fmla="*/ 299496 w 625293"/>
                  <a:gd name="connsiteY5" fmla="*/ 582586 h 582586"/>
                  <a:gd name="connsiteX6" fmla="*/ 586575 w 625293"/>
                  <a:gd name="connsiteY6" fmla="*/ 561321 h 582586"/>
                  <a:gd name="connsiteX7" fmla="*/ 618473 w 625293"/>
                  <a:gd name="connsiteY7" fmla="*/ 540056 h 582586"/>
                  <a:gd name="connsiteX8" fmla="*/ 548974 w 625293"/>
                  <a:gd name="connsiteY8" fmla="*/ 433565 h 582586"/>
                  <a:gd name="connsiteX9" fmla="*/ 352659 w 625293"/>
                  <a:gd name="connsiteY9" fmla="*/ 338038 h 582586"/>
                  <a:gd name="connsiteX10" fmla="*/ 310129 w 625293"/>
                  <a:gd name="connsiteY10" fmla="*/ 61591 h 582586"/>
                  <a:gd name="connsiteX11" fmla="*/ 214436 w 625293"/>
                  <a:gd name="connsiteY11" fmla="*/ 19061 h 582586"/>
                  <a:gd name="connsiteX0" fmla="*/ 214436 w 623733"/>
                  <a:gd name="connsiteY0" fmla="*/ 19061 h 582586"/>
                  <a:gd name="connsiteX1" fmla="*/ 214436 w 623733"/>
                  <a:gd name="connsiteY1" fmla="*/ 327405 h 582586"/>
                  <a:gd name="connsiteX2" fmla="*/ 86845 w 623733"/>
                  <a:gd name="connsiteY2" fmla="*/ 444363 h 582586"/>
                  <a:gd name="connsiteX3" fmla="*/ 23050 w 623733"/>
                  <a:gd name="connsiteY3" fmla="*/ 465628 h 582586"/>
                  <a:gd name="connsiteX4" fmla="*/ 23050 w 623733"/>
                  <a:gd name="connsiteY4" fmla="*/ 561321 h 582586"/>
                  <a:gd name="connsiteX5" fmla="*/ 299496 w 623733"/>
                  <a:gd name="connsiteY5" fmla="*/ 582586 h 582586"/>
                  <a:gd name="connsiteX6" fmla="*/ 586575 w 623733"/>
                  <a:gd name="connsiteY6" fmla="*/ 561321 h 582586"/>
                  <a:gd name="connsiteX7" fmla="*/ 616091 w 623733"/>
                  <a:gd name="connsiteY7" fmla="*/ 509100 h 582586"/>
                  <a:gd name="connsiteX8" fmla="*/ 548974 w 623733"/>
                  <a:gd name="connsiteY8" fmla="*/ 433565 h 582586"/>
                  <a:gd name="connsiteX9" fmla="*/ 352659 w 623733"/>
                  <a:gd name="connsiteY9" fmla="*/ 338038 h 582586"/>
                  <a:gd name="connsiteX10" fmla="*/ 310129 w 623733"/>
                  <a:gd name="connsiteY10" fmla="*/ 61591 h 582586"/>
                  <a:gd name="connsiteX11" fmla="*/ 214436 w 623733"/>
                  <a:gd name="connsiteY11" fmla="*/ 19061 h 582586"/>
                  <a:gd name="connsiteX0" fmla="*/ 215398 w 624695"/>
                  <a:gd name="connsiteY0" fmla="*/ 19061 h 582586"/>
                  <a:gd name="connsiteX1" fmla="*/ 215398 w 624695"/>
                  <a:gd name="connsiteY1" fmla="*/ 327405 h 582586"/>
                  <a:gd name="connsiteX2" fmla="*/ 109239 w 624695"/>
                  <a:gd name="connsiteY2" fmla="*/ 437219 h 582586"/>
                  <a:gd name="connsiteX3" fmla="*/ 24012 w 624695"/>
                  <a:gd name="connsiteY3" fmla="*/ 465628 h 582586"/>
                  <a:gd name="connsiteX4" fmla="*/ 24012 w 624695"/>
                  <a:gd name="connsiteY4" fmla="*/ 561321 h 582586"/>
                  <a:gd name="connsiteX5" fmla="*/ 300458 w 624695"/>
                  <a:gd name="connsiteY5" fmla="*/ 582586 h 582586"/>
                  <a:gd name="connsiteX6" fmla="*/ 587537 w 624695"/>
                  <a:gd name="connsiteY6" fmla="*/ 561321 h 582586"/>
                  <a:gd name="connsiteX7" fmla="*/ 617053 w 624695"/>
                  <a:gd name="connsiteY7" fmla="*/ 509100 h 582586"/>
                  <a:gd name="connsiteX8" fmla="*/ 549936 w 624695"/>
                  <a:gd name="connsiteY8" fmla="*/ 433565 h 582586"/>
                  <a:gd name="connsiteX9" fmla="*/ 353621 w 624695"/>
                  <a:gd name="connsiteY9" fmla="*/ 338038 h 582586"/>
                  <a:gd name="connsiteX10" fmla="*/ 311091 w 624695"/>
                  <a:gd name="connsiteY10" fmla="*/ 61591 h 582586"/>
                  <a:gd name="connsiteX11" fmla="*/ 215398 w 624695"/>
                  <a:gd name="connsiteY11" fmla="*/ 19061 h 582586"/>
                  <a:gd name="connsiteX0" fmla="*/ 213545 w 622842"/>
                  <a:gd name="connsiteY0" fmla="*/ 19061 h 582586"/>
                  <a:gd name="connsiteX1" fmla="*/ 213545 w 622842"/>
                  <a:gd name="connsiteY1" fmla="*/ 327405 h 582586"/>
                  <a:gd name="connsiteX2" fmla="*/ 107386 w 622842"/>
                  <a:gd name="connsiteY2" fmla="*/ 437219 h 582586"/>
                  <a:gd name="connsiteX3" fmla="*/ 26921 w 622842"/>
                  <a:gd name="connsiteY3" fmla="*/ 479916 h 582586"/>
                  <a:gd name="connsiteX4" fmla="*/ 22159 w 622842"/>
                  <a:gd name="connsiteY4" fmla="*/ 561321 h 582586"/>
                  <a:gd name="connsiteX5" fmla="*/ 298605 w 622842"/>
                  <a:gd name="connsiteY5" fmla="*/ 582586 h 582586"/>
                  <a:gd name="connsiteX6" fmla="*/ 585684 w 622842"/>
                  <a:gd name="connsiteY6" fmla="*/ 561321 h 582586"/>
                  <a:gd name="connsiteX7" fmla="*/ 615200 w 622842"/>
                  <a:gd name="connsiteY7" fmla="*/ 509100 h 582586"/>
                  <a:gd name="connsiteX8" fmla="*/ 548083 w 622842"/>
                  <a:gd name="connsiteY8" fmla="*/ 433565 h 582586"/>
                  <a:gd name="connsiteX9" fmla="*/ 351768 w 622842"/>
                  <a:gd name="connsiteY9" fmla="*/ 338038 h 582586"/>
                  <a:gd name="connsiteX10" fmla="*/ 309238 w 622842"/>
                  <a:gd name="connsiteY10" fmla="*/ 61591 h 582586"/>
                  <a:gd name="connsiteX11" fmla="*/ 213545 w 622842"/>
                  <a:gd name="connsiteY11" fmla="*/ 19061 h 582586"/>
                  <a:gd name="connsiteX0" fmla="*/ 213545 w 622842"/>
                  <a:gd name="connsiteY0" fmla="*/ 27533 h 591058"/>
                  <a:gd name="connsiteX1" fmla="*/ 213545 w 622842"/>
                  <a:gd name="connsiteY1" fmla="*/ 335877 h 591058"/>
                  <a:gd name="connsiteX2" fmla="*/ 107386 w 622842"/>
                  <a:gd name="connsiteY2" fmla="*/ 445691 h 591058"/>
                  <a:gd name="connsiteX3" fmla="*/ 26921 w 622842"/>
                  <a:gd name="connsiteY3" fmla="*/ 488388 h 591058"/>
                  <a:gd name="connsiteX4" fmla="*/ 22159 w 622842"/>
                  <a:gd name="connsiteY4" fmla="*/ 569793 h 591058"/>
                  <a:gd name="connsiteX5" fmla="*/ 298605 w 622842"/>
                  <a:gd name="connsiteY5" fmla="*/ 591058 h 591058"/>
                  <a:gd name="connsiteX6" fmla="*/ 585684 w 622842"/>
                  <a:gd name="connsiteY6" fmla="*/ 569793 h 591058"/>
                  <a:gd name="connsiteX7" fmla="*/ 615200 w 622842"/>
                  <a:gd name="connsiteY7" fmla="*/ 517572 h 591058"/>
                  <a:gd name="connsiteX8" fmla="*/ 548083 w 622842"/>
                  <a:gd name="connsiteY8" fmla="*/ 442037 h 591058"/>
                  <a:gd name="connsiteX9" fmla="*/ 351768 w 622842"/>
                  <a:gd name="connsiteY9" fmla="*/ 346510 h 591058"/>
                  <a:gd name="connsiteX10" fmla="*/ 311619 w 622842"/>
                  <a:gd name="connsiteY10" fmla="*/ 46251 h 591058"/>
                  <a:gd name="connsiteX11" fmla="*/ 213545 w 622842"/>
                  <a:gd name="connsiteY11" fmla="*/ 27533 h 591058"/>
                  <a:gd name="connsiteX0" fmla="*/ 213545 w 622842"/>
                  <a:gd name="connsiteY0" fmla="*/ 16552 h 580077"/>
                  <a:gd name="connsiteX1" fmla="*/ 213545 w 622842"/>
                  <a:gd name="connsiteY1" fmla="*/ 324896 h 580077"/>
                  <a:gd name="connsiteX2" fmla="*/ 107386 w 622842"/>
                  <a:gd name="connsiteY2" fmla="*/ 434710 h 580077"/>
                  <a:gd name="connsiteX3" fmla="*/ 26921 w 622842"/>
                  <a:gd name="connsiteY3" fmla="*/ 477407 h 580077"/>
                  <a:gd name="connsiteX4" fmla="*/ 22159 w 622842"/>
                  <a:gd name="connsiteY4" fmla="*/ 558812 h 580077"/>
                  <a:gd name="connsiteX5" fmla="*/ 298605 w 622842"/>
                  <a:gd name="connsiteY5" fmla="*/ 580077 h 580077"/>
                  <a:gd name="connsiteX6" fmla="*/ 585684 w 622842"/>
                  <a:gd name="connsiteY6" fmla="*/ 558812 h 580077"/>
                  <a:gd name="connsiteX7" fmla="*/ 615200 w 622842"/>
                  <a:gd name="connsiteY7" fmla="*/ 506591 h 580077"/>
                  <a:gd name="connsiteX8" fmla="*/ 548083 w 622842"/>
                  <a:gd name="connsiteY8" fmla="*/ 431056 h 580077"/>
                  <a:gd name="connsiteX9" fmla="*/ 351768 w 622842"/>
                  <a:gd name="connsiteY9" fmla="*/ 335529 h 580077"/>
                  <a:gd name="connsiteX10" fmla="*/ 311619 w 622842"/>
                  <a:gd name="connsiteY10" fmla="*/ 35270 h 580077"/>
                  <a:gd name="connsiteX11" fmla="*/ 213545 w 622842"/>
                  <a:gd name="connsiteY11" fmla="*/ 16552 h 580077"/>
                  <a:gd name="connsiteX0" fmla="*/ 213545 w 622842"/>
                  <a:gd name="connsiteY0" fmla="*/ 18793 h 582318"/>
                  <a:gd name="connsiteX1" fmla="*/ 213545 w 622842"/>
                  <a:gd name="connsiteY1" fmla="*/ 327137 h 582318"/>
                  <a:gd name="connsiteX2" fmla="*/ 107386 w 622842"/>
                  <a:gd name="connsiteY2" fmla="*/ 436951 h 582318"/>
                  <a:gd name="connsiteX3" fmla="*/ 26921 w 622842"/>
                  <a:gd name="connsiteY3" fmla="*/ 479648 h 582318"/>
                  <a:gd name="connsiteX4" fmla="*/ 22159 w 622842"/>
                  <a:gd name="connsiteY4" fmla="*/ 561053 h 582318"/>
                  <a:gd name="connsiteX5" fmla="*/ 298605 w 622842"/>
                  <a:gd name="connsiteY5" fmla="*/ 582318 h 582318"/>
                  <a:gd name="connsiteX6" fmla="*/ 585684 w 622842"/>
                  <a:gd name="connsiteY6" fmla="*/ 561053 h 582318"/>
                  <a:gd name="connsiteX7" fmla="*/ 615200 w 622842"/>
                  <a:gd name="connsiteY7" fmla="*/ 508832 h 582318"/>
                  <a:gd name="connsiteX8" fmla="*/ 548083 w 622842"/>
                  <a:gd name="connsiteY8" fmla="*/ 433297 h 582318"/>
                  <a:gd name="connsiteX9" fmla="*/ 351768 w 622842"/>
                  <a:gd name="connsiteY9" fmla="*/ 337770 h 582318"/>
                  <a:gd name="connsiteX10" fmla="*/ 311619 w 622842"/>
                  <a:gd name="connsiteY10" fmla="*/ 37511 h 582318"/>
                  <a:gd name="connsiteX11" fmla="*/ 213545 w 622842"/>
                  <a:gd name="connsiteY11" fmla="*/ 18793 h 582318"/>
                  <a:gd name="connsiteX0" fmla="*/ 206401 w 622842"/>
                  <a:gd name="connsiteY0" fmla="*/ 35975 h 582831"/>
                  <a:gd name="connsiteX1" fmla="*/ 213545 w 622842"/>
                  <a:gd name="connsiteY1" fmla="*/ 327650 h 582831"/>
                  <a:gd name="connsiteX2" fmla="*/ 107386 w 622842"/>
                  <a:gd name="connsiteY2" fmla="*/ 437464 h 582831"/>
                  <a:gd name="connsiteX3" fmla="*/ 26921 w 622842"/>
                  <a:gd name="connsiteY3" fmla="*/ 480161 h 582831"/>
                  <a:gd name="connsiteX4" fmla="*/ 22159 w 622842"/>
                  <a:gd name="connsiteY4" fmla="*/ 561566 h 582831"/>
                  <a:gd name="connsiteX5" fmla="*/ 298605 w 622842"/>
                  <a:gd name="connsiteY5" fmla="*/ 582831 h 582831"/>
                  <a:gd name="connsiteX6" fmla="*/ 585684 w 622842"/>
                  <a:gd name="connsiteY6" fmla="*/ 561566 h 582831"/>
                  <a:gd name="connsiteX7" fmla="*/ 615200 w 622842"/>
                  <a:gd name="connsiteY7" fmla="*/ 509345 h 582831"/>
                  <a:gd name="connsiteX8" fmla="*/ 548083 w 622842"/>
                  <a:gd name="connsiteY8" fmla="*/ 433810 h 582831"/>
                  <a:gd name="connsiteX9" fmla="*/ 351768 w 622842"/>
                  <a:gd name="connsiteY9" fmla="*/ 338283 h 582831"/>
                  <a:gd name="connsiteX10" fmla="*/ 311619 w 622842"/>
                  <a:gd name="connsiteY10" fmla="*/ 38024 h 582831"/>
                  <a:gd name="connsiteX11" fmla="*/ 206401 w 622842"/>
                  <a:gd name="connsiteY11" fmla="*/ 35975 h 582831"/>
                  <a:gd name="connsiteX0" fmla="*/ 206401 w 622842"/>
                  <a:gd name="connsiteY0" fmla="*/ 21605 h 568461"/>
                  <a:gd name="connsiteX1" fmla="*/ 213545 w 622842"/>
                  <a:gd name="connsiteY1" fmla="*/ 313280 h 568461"/>
                  <a:gd name="connsiteX2" fmla="*/ 107386 w 622842"/>
                  <a:gd name="connsiteY2" fmla="*/ 423094 h 568461"/>
                  <a:gd name="connsiteX3" fmla="*/ 26921 w 622842"/>
                  <a:gd name="connsiteY3" fmla="*/ 465791 h 568461"/>
                  <a:gd name="connsiteX4" fmla="*/ 22159 w 622842"/>
                  <a:gd name="connsiteY4" fmla="*/ 547196 h 568461"/>
                  <a:gd name="connsiteX5" fmla="*/ 298605 w 622842"/>
                  <a:gd name="connsiteY5" fmla="*/ 568461 h 568461"/>
                  <a:gd name="connsiteX6" fmla="*/ 585684 w 622842"/>
                  <a:gd name="connsiteY6" fmla="*/ 547196 h 568461"/>
                  <a:gd name="connsiteX7" fmla="*/ 615200 w 622842"/>
                  <a:gd name="connsiteY7" fmla="*/ 494975 h 568461"/>
                  <a:gd name="connsiteX8" fmla="*/ 548083 w 622842"/>
                  <a:gd name="connsiteY8" fmla="*/ 419440 h 568461"/>
                  <a:gd name="connsiteX9" fmla="*/ 351768 w 622842"/>
                  <a:gd name="connsiteY9" fmla="*/ 323913 h 568461"/>
                  <a:gd name="connsiteX10" fmla="*/ 311619 w 622842"/>
                  <a:gd name="connsiteY10" fmla="*/ 23654 h 568461"/>
                  <a:gd name="connsiteX11" fmla="*/ 206401 w 622842"/>
                  <a:gd name="connsiteY11" fmla="*/ 21605 h 568461"/>
                  <a:gd name="connsiteX0" fmla="*/ 206401 w 622842"/>
                  <a:gd name="connsiteY0" fmla="*/ 7945 h 554801"/>
                  <a:gd name="connsiteX1" fmla="*/ 213545 w 622842"/>
                  <a:gd name="connsiteY1" fmla="*/ 299620 h 554801"/>
                  <a:gd name="connsiteX2" fmla="*/ 107386 w 622842"/>
                  <a:gd name="connsiteY2" fmla="*/ 409434 h 554801"/>
                  <a:gd name="connsiteX3" fmla="*/ 26921 w 622842"/>
                  <a:gd name="connsiteY3" fmla="*/ 452131 h 554801"/>
                  <a:gd name="connsiteX4" fmla="*/ 22159 w 622842"/>
                  <a:gd name="connsiteY4" fmla="*/ 533536 h 554801"/>
                  <a:gd name="connsiteX5" fmla="*/ 298605 w 622842"/>
                  <a:gd name="connsiteY5" fmla="*/ 554801 h 554801"/>
                  <a:gd name="connsiteX6" fmla="*/ 585684 w 622842"/>
                  <a:gd name="connsiteY6" fmla="*/ 533536 h 554801"/>
                  <a:gd name="connsiteX7" fmla="*/ 615200 w 622842"/>
                  <a:gd name="connsiteY7" fmla="*/ 481315 h 554801"/>
                  <a:gd name="connsiteX8" fmla="*/ 548083 w 622842"/>
                  <a:gd name="connsiteY8" fmla="*/ 405780 h 554801"/>
                  <a:gd name="connsiteX9" fmla="*/ 351768 w 622842"/>
                  <a:gd name="connsiteY9" fmla="*/ 310253 h 554801"/>
                  <a:gd name="connsiteX10" fmla="*/ 311619 w 622842"/>
                  <a:gd name="connsiteY10" fmla="*/ 9994 h 554801"/>
                  <a:gd name="connsiteX11" fmla="*/ 206401 w 622842"/>
                  <a:gd name="connsiteY11" fmla="*/ 7945 h 554801"/>
                  <a:gd name="connsiteX0" fmla="*/ 206401 w 622842"/>
                  <a:gd name="connsiteY0" fmla="*/ 1197321 h 1744177"/>
                  <a:gd name="connsiteX1" fmla="*/ 213545 w 622842"/>
                  <a:gd name="connsiteY1" fmla="*/ 1488996 h 1744177"/>
                  <a:gd name="connsiteX2" fmla="*/ 107386 w 622842"/>
                  <a:gd name="connsiteY2" fmla="*/ 1598810 h 1744177"/>
                  <a:gd name="connsiteX3" fmla="*/ 26921 w 622842"/>
                  <a:gd name="connsiteY3" fmla="*/ 1641507 h 1744177"/>
                  <a:gd name="connsiteX4" fmla="*/ 22159 w 622842"/>
                  <a:gd name="connsiteY4" fmla="*/ 1722912 h 1744177"/>
                  <a:gd name="connsiteX5" fmla="*/ 298605 w 622842"/>
                  <a:gd name="connsiteY5" fmla="*/ 1744177 h 1744177"/>
                  <a:gd name="connsiteX6" fmla="*/ 585684 w 622842"/>
                  <a:gd name="connsiteY6" fmla="*/ 1722912 h 1744177"/>
                  <a:gd name="connsiteX7" fmla="*/ 615200 w 622842"/>
                  <a:gd name="connsiteY7" fmla="*/ 1670691 h 1744177"/>
                  <a:gd name="connsiteX8" fmla="*/ 548083 w 622842"/>
                  <a:gd name="connsiteY8" fmla="*/ 1595156 h 1744177"/>
                  <a:gd name="connsiteX9" fmla="*/ 351768 w 622842"/>
                  <a:gd name="connsiteY9" fmla="*/ 1499629 h 1744177"/>
                  <a:gd name="connsiteX10" fmla="*/ 273243 w 622842"/>
                  <a:gd name="connsiteY10" fmla="*/ 288 h 1744177"/>
                  <a:gd name="connsiteX11" fmla="*/ 206401 w 622842"/>
                  <a:gd name="connsiteY11" fmla="*/ 1197321 h 1744177"/>
                  <a:gd name="connsiteX0" fmla="*/ 234310 w 622842"/>
                  <a:gd name="connsiteY0" fmla="*/ 1160447 h 1746298"/>
                  <a:gd name="connsiteX1" fmla="*/ 213545 w 622842"/>
                  <a:gd name="connsiteY1" fmla="*/ 1491117 h 1746298"/>
                  <a:gd name="connsiteX2" fmla="*/ 107386 w 622842"/>
                  <a:gd name="connsiteY2" fmla="*/ 1600931 h 1746298"/>
                  <a:gd name="connsiteX3" fmla="*/ 26921 w 622842"/>
                  <a:gd name="connsiteY3" fmla="*/ 1643628 h 1746298"/>
                  <a:gd name="connsiteX4" fmla="*/ 22159 w 622842"/>
                  <a:gd name="connsiteY4" fmla="*/ 1725033 h 1746298"/>
                  <a:gd name="connsiteX5" fmla="*/ 298605 w 622842"/>
                  <a:gd name="connsiteY5" fmla="*/ 1746298 h 1746298"/>
                  <a:gd name="connsiteX6" fmla="*/ 585684 w 622842"/>
                  <a:gd name="connsiteY6" fmla="*/ 1725033 h 1746298"/>
                  <a:gd name="connsiteX7" fmla="*/ 615200 w 622842"/>
                  <a:gd name="connsiteY7" fmla="*/ 1672812 h 1746298"/>
                  <a:gd name="connsiteX8" fmla="*/ 548083 w 622842"/>
                  <a:gd name="connsiteY8" fmla="*/ 1597277 h 1746298"/>
                  <a:gd name="connsiteX9" fmla="*/ 351768 w 622842"/>
                  <a:gd name="connsiteY9" fmla="*/ 1501750 h 1746298"/>
                  <a:gd name="connsiteX10" fmla="*/ 273243 w 622842"/>
                  <a:gd name="connsiteY10" fmla="*/ 2409 h 1746298"/>
                  <a:gd name="connsiteX11" fmla="*/ 234310 w 622842"/>
                  <a:gd name="connsiteY11" fmla="*/ 1160447 h 1746298"/>
                  <a:gd name="connsiteX0" fmla="*/ 234310 w 622842"/>
                  <a:gd name="connsiteY0" fmla="*/ 1315626 h 1901477"/>
                  <a:gd name="connsiteX1" fmla="*/ 213545 w 622842"/>
                  <a:gd name="connsiteY1" fmla="*/ 1646296 h 1901477"/>
                  <a:gd name="connsiteX2" fmla="*/ 107386 w 622842"/>
                  <a:gd name="connsiteY2" fmla="*/ 1756110 h 1901477"/>
                  <a:gd name="connsiteX3" fmla="*/ 26921 w 622842"/>
                  <a:gd name="connsiteY3" fmla="*/ 1798807 h 1901477"/>
                  <a:gd name="connsiteX4" fmla="*/ 22159 w 622842"/>
                  <a:gd name="connsiteY4" fmla="*/ 1880212 h 1901477"/>
                  <a:gd name="connsiteX5" fmla="*/ 298605 w 622842"/>
                  <a:gd name="connsiteY5" fmla="*/ 1901477 h 1901477"/>
                  <a:gd name="connsiteX6" fmla="*/ 585684 w 622842"/>
                  <a:gd name="connsiteY6" fmla="*/ 1880212 h 1901477"/>
                  <a:gd name="connsiteX7" fmla="*/ 615200 w 622842"/>
                  <a:gd name="connsiteY7" fmla="*/ 1827991 h 1901477"/>
                  <a:gd name="connsiteX8" fmla="*/ 548083 w 622842"/>
                  <a:gd name="connsiteY8" fmla="*/ 1752456 h 1901477"/>
                  <a:gd name="connsiteX9" fmla="*/ 351768 w 622842"/>
                  <a:gd name="connsiteY9" fmla="*/ 1656929 h 1901477"/>
                  <a:gd name="connsiteX10" fmla="*/ 273243 w 622842"/>
                  <a:gd name="connsiteY10" fmla="*/ 157588 h 1901477"/>
                  <a:gd name="connsiteX11" fmla="*/ 147355 w 622842"/>
                  <a:gd name="connsiteY11" fmla="*/ 175730 h 1901477"/>
                  <a:gd name="connsiteX12" fmla="*/ 234310 w 622842"/>
                  <a:gd name="connsiteY12" fmla="*/ 1315626 h 1901477"/>
                  <a:gd name="connsiteX0" fmla="*/ 234310 w 622842"/>
                  <a:gd name="connsiteY0" fmla="*/ 1270233 h 1856084"/>
                  <a:gd name="connsiteX1" fmla="*/ 213545 w 622842"/>
                  <a:gd name="connsiteY1" fmla="*/ 1600903 h 1856084"/>
                  <a:gd name="connsiteX2" fmla="*/ 107386 w 622842"/>
                  <a:gd name="connsiteY2" fmla="*/ 1710717 h 1856084"/>
                  <a:gd name="connsiteX3" fmla="*/ 26921 w 622842"/>
                  <a:gd name="connsiteY3" fmla="*/ 1753414 h 1856084"/>
                  <a:gd name="connsiteX4" fmla="*/ 22159 w 622842"/>
                  <a:gd name="connsiteY4" fmla="*/ 1834819 h 1856084"/>
                  <a:gd name="connsiteX5" fmla="*/ 298605 w 622842"/>
                  <a:gd name="connsiteY5" fmla="*/ 1856084 h 1856084"/>
                  <a:gd name="connsiteX6" fmla="*/ 585684 w 622842"/>
                  <a:gd name="connsiteY6" fmla="*/ 1834819 h 1856084"/>
                  <a:gd name="connsiteX7" fmla="*/ 615200 w 622842"/>
                  <a:gd name="connsiteY7" fmla="*/ 1782598 h 1856084"/>
                  <a:gd name="connsiteX8" fmla="*/ 548083 w 622842"/>
                  <a:gd name="connsiteY8" fmla="*/ 1707063 h 1856084"/>
                  <a:gd name="connsiteX9" fmla="*/ 351768 w 622842"/>
                  <a:gd name="connsiteY9" fmla="*/ 1611536 h 1856084"/>
                  <a:gd name="connsiteX10" fmla="*/ 273243 w 622842"/>
                  <a:gd name="connsiteY10" fmla="*/ 112195 h 1856084"/>
                  <a:gd name="connsiteX11" fmla="*/ 224107 w 622842"/>
                  <a:gd name="connsiteY11" fmla="*/ 110841 h 1856084"/>
                  <a:gd name="connsiteX12" fmla="*/ 147355 w 622842"/>
                  <a:gd name="connsiteY12" fmla="*/ 130337 h 1856084"/>
                  <a:gd name="connsiteX13" fmla="*/ 234310 w 622842"/>
                  <a:gd name="connsiteY13" fmla="*/ 1270233 h 1856084"/>
                  <a:gd name="connsiteX0" fmla="*/ 234310 w 622842"/>
                  <a:gd name="connsiteY0" fmla="*/ 1270232 h 1856083"/>
                  <a:gd name="connsiteX1" fmla="*/ 213545 w 622842"/>
                  <a:gd name="connsiteY1" fmla="*/ 1600902 h 1856083"/>
                  <a:gd name="connsiteX2" fmla="*/ 107386 w 622842"/>
                  <a:gd name="connsiteY2" fmla="*/ 1710716 h 1856083"/>
                  <a:gd name="connsiteX3" fmla="*/ 26921 w 622842"/>
                  <a:gd name="connsiteY3" fmla="*/ 1753413 h 1856083"/>
                  <a:gd name="connsiteX4" fmla="*/ 22159 w 622842"/>
                  <a:gd name="connsiteY4" fmla="*/ 1834818 h 1856083"/>
                  <a:gd name="connsiteX5" fmla="*/ 298605 w 622842"/>
                  <a:gd name="connsiteY5" fmla="*/ 1856083 h 1856083"/>
                  <a:gd name="connsiteX6" fmla="*/ 585684 w 622842"/>
                  <a:gd name="connsiteY6" fmla="*/ 1834818 h 1856083"/>
                  <a:gd name="connsiteX7" fmla="*/ 615200 w 622842"/>
                  <a:gd name="connsiteY7" fmla="*/ 1782597 h 1856083"/>
                  <a:gd name="connsiteX8" fmla="*/ 548083 w 622842"/>
                  <a:gd name="connsiteY8" fmla="*/ 1707062 h 1856083"/>
                  <a:gd name="connsiteX9" fmla="*/ 351768 w 622842"/>
                  <a:gd name="connsiteY9" fmla="*/ 1611535 h 1856083"/>
                  <a:gd name="connsiteX10" fmla="*/ 273243 w 622842"/>
                  <a:gd name="connsiteY10" fmla="*/ 112194 h 1856083"/>
                  <a:gd name="connsiteX11" fmla="*/ 224107 w 622842"/>
                  <a:gd name="connsiteY11" fmla="*/ 110840 h 1856083"/>
                  <a:gd name="connsiteX12" fmla="*/ 147355 w 622842"/>
                  <a:gd name="connsiteY12" fmla="*/ 130336 h 1856083"/>
                  <a:gd name="connsiteX13" fmla="*/ 234310 w 622842"/>
                  <a:gd name="connsiteY13" fmla="*/ 1270232 h 1856083"/>
                  <a:gd name="connsiteX0" fmla="*/ 234310 w 622842"/>
                  <a:gd name="connsiteY0" fmla="*/ 1270232 h 1856083"/>
                  <a:gd name="connsiteX1" fmla="*/ 213545 w 622842"/>
                  <a:gd name="connsiteY1" fmla="*/ 1600902 h 1856083"/>
                  <a:gd name="connsiteX2" fmla="*/ 107386 w 622842"/>
                  <a:gd name="connsiteY2" fmla="*/ 1710716 h 1856083"/>
                  <a:gd name="connsiteX3" fmla="*/ 26921 w 622842"/>
                  <a:gd name="connsiteY3" fmla="*/ 1753413 h 1856083"/>
                  <a:gd name="connsiteX4" fmla="*/ 22159 w 622842"/>
                  <a:gd name="connsiteY4" fmla="*/ 1834818 h 1856083"/>
                  <a:gd name="connsiteX5" fmla="*/ 298605 w 622842"/>
                  <a:gd name="connsiteY5" fmla="*/ 1856083 h 1856083"/>
                  <a:gd name="connsiteX6" fmla="*/ 585684 w 622842"/>
                  <a:gd name="connsiteY6" fmla="*/ 1834818 h 1856083"/>
                  <a:gd name="connsiteX7" fmla="*/ 615200 w 622842"/>
                  <a:gd name="connsiteY7" fmla="*/ 1782597 h 1856083"/>
                  <a:gd name="connsiteX8" fmla="*/ 548083 w 622842"/>
                  <a:gd name="connsiteY8" fmla="*/ 1707062 h 1856083"/>
                  <a:gd name="connsiteX9" fmla="*/ 351768 w 622842"/>
                  <a:gd name="connsiteY9" fmla="*/ 1611535 h 1856083"/>
                  <a:gd name="connsiteX10" fmla="*/ 273243 w 622842"/>
                  <a:gd name="connsiteY10" fmla="*/ 112194 h 1856083"/>
                  <a:gd name="connsiteX11" fmla="*/ 224107 w 622842"/>
                  <a:gd name="connsiteY11" fmla="*/ 110840 h 1856083"/>
                  <a:gd name="connsiteX12" fmla="*/ 147355 w 622842"/>
                  <a:gd name="connsiteY12" fmla="*/ 130336 h 1856083"/>
                  <a:gd name="connsiteX13" fmla="*/ 234310 w 622842"/>
                  <a:gd name="connsiteY13" fmla="*/ 1270232 h 1856083"/>
                  <a:gd name="connsiteX0" fmla="*/ 234310 w 622842"/>
                  <a:gd name="connsiteY0" fmla="*/ 1179280 h 1765131"/>
                  <a:gd name="connsiteX1" fmla="*/ 213545 w 622842"/>
                  <a:gd name="connsiteY1" fmla="*/ 1509950 h 1765131"/>
                  <a:gd name="connsiteX2" fmla="*/ 107386 w 622842"/>
                  <a:gd name="connsiteY2" fmla="*/ 1619764 h 1765131"/>
                  <a:gd name="connsiteX3" fmla="*/ 26921 w 622842"/>
                  <a:gd name="connsiteY3" fmla="*/ 1662461 h 1765131"/>
                  <a:gd name="connsiteX4" fmla="*/ 22159 w 622842"/>
                  <a:gd name="connsiteY4" fmla="*/ 1743866 h 1765131"/>
                  <a:gd name="connsiteX5" fmla="*/ 298605 w 622842"/>
                  <a:gd name="connsiteY5" fmla="*/ 1765131 h 1765131"/>
                  <a:gd name="connsiteX6" fmla="*/ 585684 w 622842"/>
                  <a:gd name="connsiteY6" fmla="*/ 1743866 h 1765131"/>
                  <a:gd name="connsiteX7" fmla="*/ 615200 w 622842"/>
                  <a:gd name="connsiteY7" fmla="*/ 1691645 h 1765131"/>
                  <a:gd name="connsiteX8" fmla="*/ 548083 w 622842"/>
                  <a:gd name="connsiteY8" fmla="*/ 1616110 h 1765131"/>
                  <a:gd name="connsiteX9" fmla="*/ 351768 w 622842"/>
                  <a:gd name="connsiteY9" fmla="*/ 1520583 h 1765131"/>
                  <a:gd name="connsiteX10" fmla="*/ 273243 w 622842"/>
                  <a:gd name="connsiteY10" fmla="*/ 21242 h 1765131"/>
                  <a:gd name="connsiteX11" fmla="*/ 224107 w 622842"/>
                  <a:gd name="connsiteY11" fmla="*/ 19888 h 1765131"/>
                  <a:gd name="connsiteX12" fmla="*/ 147355 w 622842"/>
                  <a:gd name="connsiteY12" fmla="*/ 39384 h 1765131"/>
                  <a:gd name="connsiteX13" fmla="*/ 234310 w 622842"/>
                  <a:gd name="connsiteY13" fmla="*/ 1179280 h 17651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622842" h="1765131">
                    <a:moveTo>
                      <a:pt x="234310" y="1179280"/>
                    </a:moveTo>
                    <a:cubicBezTo>
                      <a:pt x="245342" y="1424374"/>
                      <a:pt x="234699" y="1436536"/>
                      <a:pt x="213545" y="1509950"/>
                    </a:cubicBezTo>
                    <a:cubicBezTo>
                      <a:pt x="192391" y="1583364"/>
                      <a:pt x="138490" y="1594346"/>
                      <a:pt x="107386" y="1619764"/>
                    </a:cubicBezTo>
                    <a:cubicBezTo>
                      <a:pt x="76282" y="1645182"/>
                      <a:pt x="41125" y="1641777"/>
                      <a:pt x="26921" y="1662461"/>
                    </a:cubicBezTo>
                    <a:cubicBezTo>
                      <a:pt x="12717" y="1683145"/>
                      <a:pt x="-23122" y="1726754"/>
                      <a:pt x="22159" y="1743866"/>
                    </a:cubicBezTo>
                    <a:cubicBezTo>
                      <a:pt x="67440" y="1760978"/>
                      <a:pt x="204684" y="1765131"/>
                      <a:pt x="298605" y="1765131"/>
                    </a:cubicBezTo>
                    <a:cubicBezTo>
                      <a:pt x="392526" y="1765131"/>
                      <a:pt x="532918" y="1756114"/>
                      <a:pt x="585684" y="1743866"/>
                    </a:cubicBezTo>
                    <a:cubicBezTo>
                      <a:pt x="638450" y="1731618"/>
                      <a:pt x="621467" y="1712938"/>
                      <a:pt x="615200" y="1691645"/>
                    </a:cubicBezTo>
                    <a:cubicBezTo>
                      <a:pt x="608933" y="1670352"/>
                      <a:pt x="591988" y="1644620"/>
                      <a:pt x="548083" y="1616110"/>
                    </a:cubicBezTo>
                    <a:cubicBezTo>
                      <a:pt x="504178" y="1587600"/>
                      <a:pt x="387210" y="1586150"/>
                      <a:pt x="351768" y="1520583"/>
                    </a:cubicBezTo>
                    <a:cubicBezTo>
                      <a:pt x="316326" y="1455016"/>
                      <a:pt x="284054" y="66635"/>
                      <a:pt x="273243" y="21242"/>
                    </a:cubicBezTo>
                    <a:cubicBezTo>
                      <a:pt x="262432" y="-24151"/>
                      <a:pt x="245088" y="16864"/>
                      <a:pt x="224107" y="19888"/>
                    </a:cubicBezTo>
                    <a:cubicBezTo>
                      <a:pt x="203126" y="22912"/>
                      <a:pt x="119489" y="-4368"/>
                      <a:pt x="147355" y="39384"/>
                    </a:cubicBezTo>
                    <a:cubicBezTo>
                      <a:pt x="161799" y="235640"/>
                      <a:pt x="223278" y="934186"/>
                      <a:pt x="234310" y="117928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endParaRPr lang="cs-CZ" sz="1800">
                  <a:solidFill>
                    <a:srgbClr val="4E67C8">
                      <a:lumMod val="20000"/>
                      <a:lumOff val="80000"/>
                    </a:srgbClr>
                  </a:solidFill>
                  <a:latin typeface="Trebuchet MS"/>
                </a:endParaRPr>
              </a:p>
            </p:txBody>
          </p:sp>
          <p:sp>
            <p:nvSpPr>
              <p:cNvPr id="31" name="Volný tvar 30"/>
              <p:cNvSpPr/>
              <p:nvPr/>
            </p:nvSpPr>
            <p:spPr>
              <a:xfrm rot="171859">
                <a:off x="1609383" y="294066"/>
                <a:ext cx="859307" cy="2140189"/>
              </a:xfrm>
              <a:custGeom>
                <a:avLst/>
                <a:gdLst>
                  <a:gd name="connsiteX0" fmla="*/ 203604 w 633009"/>
                  <a:gd name="connsiteY0" fmla="*/ 0 h 536487"/>
                  <a:gd name="connsiteX1" fmla="*/ 222654 w 633009"/>
                  <a:gd name="connsiteY1" fmla="*/ 230981 h 536487"/>
                  <a:gd name="connsiteX2" fmla="*/ 182173 w 633009"/>
                  <a:gd name="connsiteY2" fmla="*/ 342900 h 536487"/>
                  <a:gd name="connsiteX3" fmla="*/ 65492 w 633009"/>
                  <a:gd name="connsiteY3" fmla="*/ 402431 h 536487"/>
                  <a:gd name="connsiteX4" fmla="*/ 39298 w 633009"/>
                  <a:gd name="connsiteY4" fmla="*/ 431006 h 536487"/>
                  <a:gd name="connsiteX5" fmla="*/ 5961 w 633009"/>
                  <a:gd name="connsiteY5" fmla="*/ 476250 h 536487"/>
                  <a:gd name="connsiteX6" fmla="*/ 15486 w 633009"/>
                  <a:gd name="connsiteY6" fmla="*/ 519112 h 536487"/>
                  <a:gd name="connsiteX7" fmla="*/ 153598 w 633009"/>
                  <a:gd name="connsiteY7" fmla="*/ 533400 h 536487"/>
                  <a:gd name="connsiteX8" fmla="*/ 444111 w 633009"/>
                  <a:gd name="connsiteY8" fmla="*/ 533400 h 536487"/>
                  <a:gd name="connsiteX9" fmla="*/ 615561 w 633009"/>
                  <a:gd name="connsiteY9" fmla="*/ 500062 h 536487"/>
                  <a:gd name="connsiteX10" fmla="*/ 622704 w 633009"/>
                  <a:gd name="connsiteY10" fmla="*/ 471487 h 536487"/>
                  <a:gd name="connsiteX11" fmla="*/ 575079 w 633009"/>
                  <a:gd name="connsiteY11" fmla="*/ 409575 h 536487"/>
                  <a:gd name="connsiteX12" fmla="*/ 470304 w 633009"/>
                  <a:gd name="connsiteY12" fmla="*/ 354806 h 536487"/>
                  <a:gd name="connsiteX13" fmla="*/ 353623 w 633009"/>
                  <a:gd name="connsiteY13" fmla="*/ 304800 h 536487"/>
                  <a:gd name="connsiteX14" fmla="*/ 339336 w 633009"/>
                  <a:gd name="connsiteY14" fmla="*/ 204787 h 536487"/>
                  <a:gd name="connsiteX15" fmla="*/ 339336 w 633009"/>
                  <a:gd name="connsiteY15" fmla="*/ 47625 h 536487"/>
                  <a:gd name="connsiteX16" fmla="*/ 332192 w 633009"/>
                  <a:gd name="connsiteY16" fmla="*/ 0 h 536487"/>
                  <a:gd name="connsiteX0" fmla="*/ 203604 w 633009"/>
                  <a:gd name="connsiteY0" fmla="*/ 0 h 536487"/>
                  <a:gd name="connsiteX1" fmla="*/ 222654 w 633009"/>
                  <a:gd name="connsiteY1" fmla="*/ 230981 h 536487"/>
                  <a:gd name="connsiteX2" fmla="*/ 182173 w 633009"/>
                  <a:gd name="connsiteY2" fmla="*/ 342900 h 536487"/>
                  <a:gd name="connsiteX3" fmla="*/ 105973 w 633009"/>
                  <a:gd name="connsiteY3" fmla="*/ 388144 h 536487"/>
                  <a:gd name="connsiteX4" fmla="*/ 39298 w 633009"/>
                  <a:gd name="connsiteY4" fmla="*/ 431006 h 536487"/>
                  <a:gd name="connsiteX5" fmla="*/ 5961 w 633009"/>
                  <a:gd name="connsiteY5" fmla="*/ 476250 h 536487"/>
                  <a:gd name="connsiteX6" fmla="*/ 15486 w 633009"/>
                  <a:gd name="connsiteY6" fmla="*/ 519112 h 536487"/>
                  <a:gd name="connsiteX7" fmla="*/ 153598 w 633009"/>
                  <a:gd name="connsiteY7" fmla="*/ 533400 h 536487"/>
                  <a:gd name="connsiteX8" fmla="*/ 444111 w 633009"/>
                  <a:gd name="connsiteY8" fmla="*/ 533400 h 536487"/>
                  <a:gd name="connsiteX9" fmla="*/ 615561 w 633009"/>
                  <a:gd name="connsiteY9" fmla="*/ 500062 h 536487"/>
                  <a:gd name="connsiteX10" fmla="*/ 622704 w 633009"/>
                  <a:gd name="connsiteY10" fmla="*/ 471487 h 536487"/>
                  <a:gd name="connsiteX11" fmla="*/ 575079 w 633009"/>
                  <a:gd name="connsiteY11" fmla="*/ 409575 h 536487"/>
                  <a:gd name="connsiteX12" fmla="*/ 470304 w 633009"/>
                  <a:gd name="connsiteY12" fmla="*/ 354806 h 536487"/>
                  <a:gd name="connsiteX13" fmla="*/ 353623 w 633009"/>
                  <a:gd name="connsiteY13" fmla="*/ 304800 h 536487"/>
                  <a:gd name="connsiteX14" fmla="*/ 339336 w 633009"/>
                  <a:gd name="connsiteY14" fmla="*/ 204787 h 536487"/>
                  <a:gd name="connsiteX15" fmla="*/ 339336 w 633009"/>
                  <a:gd name="connsiteY15" fmla="*/ 47625 h 536487"/>
                  <a:gd name="connsiteX16" fmla="*/ 332192 w 633009"/>
                  <a:gd name="connsiteY16" fmla="*/ 0 h 536487"/>
                  <a:gd name="connsiteX0" fmla="*/ 203604 w 633009"/>
                  <a:gd name="connsiteY0" fmla="*/ 0 h 536487"/>
                  <a:gd name="connsiteX1" fmla="*/ 222654 w 633009"/>
                  <a:gd name="connsiteY1" fmla="*/ 230981 h 536487"/>
                  <a:gd name="connsiteX2" fmla="*/ 182173 w 633009"/>
                  <a:gd name="connsiteY2" fmla="*/ 342900 h 536487"/>
                  <a:gd name="connsiteX3" fmla="*/ 105973 w 633009"/>
                  <a:gd name="connsiteY3" fmla="*/ 388144 h 536487"/>
                  <a:gd name="connsiteX4" fmla="*/ 39298 w 633009"/>
                  <a:gd name="connsiteY4" fmla="*/ 431006 h 536487"/>
                  <a:gd name="connsiteX5" fmla="*/ 5961 w 633009"/>
                  <a:gd name="connsiteY5" fmla="*/ 476250 h 536487"/>
                  <a:gd name="connsiteX6" fmla="*/ 15486 w 633009"/>
                  <a:gd name="connsiteY6" fmla="*/ 519112 h 536487"/>
                  <a:gd name="connsiteX7" fmla="*/ 153598 w 633009"/>
                  <a:gd name="connsiteY7" fmla="*/ 533400 h 536487"/>
                  <a:gd name="connsiteX8" fmla="*/ 444111 w 633009"/>
                  <a:gd name="connsiteY8" fmla="*/ 533400 h 536487"/>
                  <a:gd name="connsiteX9" fmla="*/ 615561 w 633009"/>
                  <a:gd name="connsiteY9" fmla="*/ 500062 h 536487"/>
                  <a:gd name="connsiteX10" fmla="*/ 622704 w 633009"/>
                  <a:gd name="connsiteY10" fmla="*/ 450056 h 536487"/>
                  <a:gd name="connsiteX11" fmla="*/ 575079 w 633009"/>
                  <a:gd name="connsiteY11" fmla="*/ 409575 h 536487"/>
                  <a:gd name="connsiteX12" fmla="*/ 470304 w 633009"/>
                  <a:gd name="connsiteY12" fmla="*/ 354806 h 536487"/>
                  <a:gd name="connsiteX13" fmla="*/ 353623 w 633009"/>
                  <a:gd name="connsiteY13" fmla="*/ 304800 h 536487"/>
                  <a:gd name="connsiteX14" fmla="*/ 339336 w 633009"/>
                  <a:gd name="connsiteY14" fmla="*/ 204787 h 536487"/>
                  <a:gd name="connsiteX15" fmla="*/ 339336 w 633009"/>
                  <a:gd name="connsiteY15" fmla="*/ 47625 h 536487"/>
                  <a:gd name="connsiteX16" fmla="*/ 332192 w 633009"/>
                  <a:gd name="connsiteY16" fmla="*/ 0 h 536487"/>
                  <a:gd name="connsiteX0" fmla="*/ 140807 w 633009"/>
                  <a:gd name="connsiteY0" fmla="*/ 0 h 1794064"/>
                  <a:gd name="connsiteX1" fmla="*/ 222654 w 633009"/>
                  <a:gd name="connsiteY1" fmla="*/ 1488558 h 1794064"/>
                  <a:gd name="connsiteX2" fmla="*/ 182173 w 633009"/>
                  <a:gd name="connsiteY2" fmla="*/ 1600477 h 1794064"/>
                  <a:gd name="connsiteX3" fmla="*/ 105973 w 633009"/>
                  <a:gd name="connsiteY3" fmla="*/ 1645721 h 1794064"/>
                  <a:gd name="connsiteX4" fmla="*/ 39298 w 633009"/>
                  <a:gd name="connsiteY4" fmla="*/ 1688583 h 1794064"/>
                  <a:gd name="connsiteX5" fmla="*/ 5961 w 633009"/>
                  <a:gd name="connsiteY5" fmla="*/ 1733827 h 1794064"/>
                  <a:gd name="connsiteX6" fmla="*/ 15486 w 633009"/>
                  <a:gd name="connsiteY6" fmla="*/ 1776689 h 1794064"/>
                  <a:gd name="connsiteX7" fmla="*/ 153598 w 633009"/>
                  <a:gd name="connsiteY7" fmla="*/ 1790977 h 1794064"/>
                  <a:gd name="connsiteX8" fmla="*/ 444111 w 633009"/>
                  <a:gd name="connsiteY8" fmla="*/ 1790977 h 1794064"/>
                  <a:gd name="connsiteX9" fmla="*/ 615561 w 633009"/>
                  <a:gd name="connsiteY9" fmla="*/ 1757639 h 1794064"/>
                  <a:gd name="connsiteX10" fmla="*/ 622704 w 633009"/>
                  <a:gd name="connsiteY10" fmla="*/ 1707633 h 1794064"/>
                  <a:gd name="connsiteX11" fmla="*/ 575079 w 633009"/>
                  <a:gd name="connsiteY11" fmla="*/ 1667152 h 1794064"/>
                  <a:gd name="connsiteX12" fmla="*/ 470304 w 633009"/>
                  <a:gd name="connsiteY12" fmla="*/ 1612383 h 1794064"/>
                  <a:gd name="connsiteX13" fmla="*/ 353623 w 633009"/>
                  <a:gd name="connsiteY13" fmla="*/ 1562377 h 1794064"/>
                  <a:gd name="connsiteX14" fmla="*/ 339336 w 633009"/>
                  <a:gd name="connsiteY14" fmla="*/ 1462364 h 1794064"/>
                  <a:gd name="connsiteX15" fmla="*/ 339336 w 633009"/>
                  <a:gd name="connsiteY15" fmla="*/ 1305202 h 1794064"/>
                  <a:gd name="connsiteX16" fmla="*/ 332192 w 633009"/>
                  <a:gd name="connsiteY16" fmla="*/ 1257577 h 1794064"/>
                  <a:gd name="connsiteX0" fmla="*/ 140807 w 633009"/>
                  <a:gd name="connsiteY0" fmla="*/ 0 h 1794064"/>
                  <a:gd name="connsiteX1" fmla="*/ 222654 w 633009"/>
                  <a:gd name="connsiteY1" fmla="*/ 1488558 h 1794064"/>
                  <a:gd name="connsiteX2" fmla="*/ 182173 w 633009"/>
                  <a:gd name="connsiteY2" fmla="*/ 1600477 h 1794064"/>
                  <a:gd name="connsiteX3" fmla="*/ 105973 w 633009"/>
                  <a:gd name="connsiteY3" fmla="*/ 1645721 h 1794064"/>
                  <a:gd name="connsiteX4" fmla="*/ 39298 w 633009"/>
                  <a:gd name="connsiteY4" fmla="*/ 1688583 h 1794064"/>
                  <a:gd name="connsiteX5" fmla="*/ 5961 w 633009"/>
                  <a:gd name="connsiteY5" fmla="*/ 1733827 h 1794064"/>
                  <a:gd name="connsiteX6" fmla="*/ 15486 w 633009"/>
                  <a:gd name="connsiteY6" fmla="*/ 1776689 h 1794064"/>
                  <a:gd name="connsiteX7" fmla="*/ 153598 w 633009"/>
                  <a:gd name="connsiteY7" fmla="*/ 1790977 h 1794064"/>
                  <a:gd name="connsiteX8" fmla="*/ 444111 w 633009"/>
                  <a:gd name="connsiteY8" fmla="*/ 1790977 h 1794064"/>
                  <a:gd name="connsiteX9" fmla="*/ 615561 w 633009"/>
                  <a:gd name="connsiteY9" fmla="*/ 1757639 h 1794064"/>
                  <a:gd name="connsiteX10" fmla="*/ 622704 w 633009"/>
                  <a:gd name="connsiteY10" fmla="*/ 1707633 h 1794064"/>
                  <a:gd name="connsiteX11" fmla="*/ 575079 w 633009"/>
                  <a:gd name="connsiteY11" fmla="*/ 1667152 h 1794064"/>
                  <a:gd name="connsiteX12" fmla="*/ 470304 w 633009"/>
                  <a:gd name="connsiteY12" fmla="*/ 1612383 h 1794064"/>
                  <a:gd name="connsiteX13" fmla="*/ 353623 w 633009"/>
                  <a:gd name="connsiteY13" fmla="*/ 1562377 h 1794064"/>
                  <a:gd name="connsiteX14" fmla="*/ 339336 w 633009"/>
                  <a:gd name="connsiteY14" fmla="*/ 1462364 h 1794064"/>
                  <a:gd name="connsiteX15" fmla="*/ 339336 w 633009"/>
                  <a:gd name="connsiteY15" fmla="*/ 1305202 h 1794064"/>
                  <a:gd name="connsiteX16" fmla="*/ 283351 w 633009"/>
                  <a:gd name="connsiteY16" fmla="*/ 6500 h 1794064"/>
                  <a:gd name="connsiteX0" fmla="*/ 140807 w 633009"/>
                  <a:gd name="connsiteY0" fmla="*/ 0 h 1794064"/>
                  <a:gd name="connsiteX1" fmla="*/ 229630 w 633009"/>
                  <a:gd name="connsiteY1" fmla="*/ 1257839 h 1794064"/>
                  <a:gd name="connsiteX2" fmla="*/ 182173 w 633009"/>
                  <a:gd name="connsiteY2" fmla="*/ 1600477 h 1794064"/>
                  <a:gd name="connsiteX3" fmla="*/ 105973 w 633009"/>
                  <a:gd name="connsiteY3" fmla="*/ 1645721 h 1794064"/>
                  <a:gd name="connsiteX4" fmla="*/ 39298 w 633009"/>
                  <a:gd name="connsiteY4" fmla="*/ 1688583 h 1794064"/>
                  <a:gd name="connsiteX5" fmla="*/ 5961 w 633009"/>
                  <a:gd name="connsiteY5" fmla="*/ 1733827 h 1794064"/>
                  <a:gd name="connsiteX6" fmla="*/ 15486 w 633009"/>
                  <a:gd name="connsiteY6" fmla="*/ 1776689 h 1794064"/>
                  <a:gd name="connsiteX7" fmla="*/ 153598 w 633009"/>
                  <a:gd name="connsiteY7" fmla="*/ 1790977 h 1794064"/>
                  <a:gd name="connsiteX8" fmla="*/ 444111 w 633009"/>
                  <a:gd name="connsiteY8" fmla="*/ 1790977 h 1794064"/>
                  <a:gd name="connsiteX9" fmla="*/ 615561 w 633009"/>
                  <a:gd name="connsiteY9" fmla="*/ 1757639 h 1794064"/>
                  <a:gd name="connsiteX10" fmla="*/ 622704 w 633009"/>
                  <a:gd name="connsiteY10" fmla="*/ 1707633 h 1794064"/>
                  <a:gd name="connsiteX11" fmla="*/ 575079 w 633009"/>
                  <a:gd name="connsiteY11" fmla="*/ 1667152 h 1794064"/>
                  <a:gd name="connsiteX12" fmla="*/ 470304 w 633009"/>
                  <a:gd name="connsiteY12" fmla="*/ 1612383 h 1794064"/>
                  <a:gd name="connsiteX13" fmla="*/ 353623 w 633009"/>
                  <a:gd name="connsiteY13" fmla="*/ 1562377 h 1794064"/>
                  <a:gd name="connsiteX14" fmla="*/ 339336 w 633009"/>
                  <a:gd name="connsiteY14" fmla="*/ 1462364 h 1794064"/>
                  <a:gd name="connsiteX15" fmla="*/ 339336 w 633009"/>
                  <a:gd name="connsiteY15" fmla="*/ 1305202 h 1794064"/>
                  <a:gd name="connsiteX16" fmla="*/ 283351 w 633009"/>
                  <a:gd name="connsiteY16" fmla="*/ 6500 h 1794064"/>
                  <a:gd name="connsiteX0" fmla="*/ 140807 w 633009"/>
                  <a:gd name="connsiteY0" fmla="*/ 0 h 1794064"/>
                  <a:gd name="connsiteX1" fmla="*/ 229630 w 633009"/>
                  <a:gd name="connsiteY1" fmla="*/ 1257839 h 1794064"/>
                  <a:gd name="connsiteX2" fmla="*/ 190787 w 633009"/>
                  <a:gd name="connsiteY2" fmla="*/ 1558284 h 1794064"/>
                  <a:gd name="connsiteX3" fmla="*/ 105973 w 633009"/>
                  <a:gd name="connsiteY3" fmla="*/ 1645721 h 1794064"/>
                  <a:gd name="connsiteX4" fmla="*/ 39298 w 633009"/>
                  <a:gd name="connsiteY4" fmla="*/ 1688583 h 1794064"/>
                  <a:gd name="connsiteX5" fmla="*/ 5961 w 633009"/>
                  <a:gd name="connsiteY5" fmla="*/ 1733827 h 1794064"/>
                  <a:gd name="connsiteX6" fmla="*/ 15486 w 633009"/>
                  <a:gd name="connsiteY6" fmla="*/ 1776689 h 1794064"/>
                  <a:gd name="connsiteX7" fmla="*/ 153598 w 633009"/>
                  <a:gd name="connsiteY7" fmla="*/ 1790977 h 1794064"/>
                  <a:gd name="connsiteX8" fmla="*/ 444111 w 633009"/>
                  <a:gd name="connsiteY8" fmla="*/ 1790977 h 1794064"/>
                  <a:gd name="connsiteX9" fmla="*/ 615561 w 633009"/>
                  <a:gd name="connsiteY9" fmla="*/ 1757639 h 1794064"/>
                  <a:gd name="connsiteX10" fmla="*/ 622704 w 633009"/>
                  <a:gd name="connsiteY10" fmla="*/ 1707633 h 1794064"/>
                  <a:gd name="connsiteX11" fmla="*/ 575079 w 633009"/>
                  <a:gd name="connsiteY11" fmla="*/ 1667152 h 1794064"/>
                  <a:gd name="connsiteX12" fmla="*/ 470304 w 633009"/>
                  <a:gd name="connsiteY12" fmla="*/ 1612383 h 1794064"/>
                  <a:gd name="connsiteX13" fmla="*/ 353623 w 633009"/>
                  <a:gd name="connsiteY13" fmla="*/ 1562377 h 1794064"/>
                  <a:gd name="connsiteX14" fmla="*/ 339336 w 633009"/>
                  <a:gd name="connsiteY14" fmla="*/ 1462364 h 1794064"/>
                  <a:gd name="connsiteX15" fmla="*/ 339336 w 633009"/>
                  <a:gd name="connsiteY15" fmla="*/ 1305202 h 1794064"/>
                  <a:gd name="connsiteX16" fmla="*/ 283351 w 633009"/>
                  <a:gd name="connsiteY16" fmla="*/ 6500 h 1794064"/>
                  <a:gd name="connsiteX0" fmla="*/ 140807 w 633009"/>
                  <a:gd name="connsiteY0" fmla="*/ 0 h 1794064"/>
                  <a:gd name="connsiteX1" fmla="*/ 229630 w 633009"/>
                  <a:gd name="connsiteY1" fmla="*/ 1257839 h 1794064"/>
                  <a:gd name="connsiteX2" fmla="*/ 190787 w 633009"/>
                  <a:gd name="connsiteY2" fmla="*/ 1558284 h 1794064"/>
                  <a:gd name="connsiteX3" fmla="*/ 105973 w 633009"/>
                  <a:gd name="connsiteY3" fmla="*/ 1645721 h 1794064"/>
                  <a:gd name="connsiteX4" fmla="*/ 39298 w 633009"/>
                  <a:gd name="connsiteY4" fmla="*/ 1688583 h 1794064"/>
                  <a:gd name="connsiteX5" fmla="*/ 5961 w 633009"/>
                  <a:gd name="connsiteY5" fmla="*/ 1733827 h 1794064"/>
                  <a:gd name="connsiteX6" fmla="*/ 15486 w 633009"/>
                  <a:gd name="connsiteY6" fmla="*/ 1776689 h 1794064"/>
                  <a:gd name="connsiteX7" fmla="*/ 153598 w 633009"/>
                  <a:gd name="connsiteY7" fmla="*/ 1790977 h 1794064"/>
                  <a:gd name="connsiteX8" fmla="*/ 444111 w 633009"/>
                  <a:gd name="connsiteY8" fmla="*/ 1790977 h 1794064"/>
                  <a:gd name="connsiteX9" fmla="*/ 615561 w 633009"/>
                  <a:gd name="connsiteY9" fmla="*/ 1757639 h 1794064"/>
                  <a:gd name="connsiteX10" fmla="*/ 622704 w 633009"/>
                  <a:gd name="connsiteY10" fmla="*/ 1707633 h 1794064"/>
                  <a:gd name="connsiteX11" fmla="*/ 575079 w 633009"/>
                  <a:gd name="connsiteY11" fmla="*/ 1667152 h 1794064"/>
                  <a:gd name="connsiteX12" fmla="*/ 470304 w 633009"/>
                  <a:gd name="connsiteY12" fmla="*/ 1612383 h 1794064"/>
                  <a:gd name="connsiteX13" fmla="*/ 353623 w 633009"/>
                  <a:gd name="connsiteY13" fmla="*/ 1562377 h 1794064"/>
                  <a:gd name="connsiteX14" fmla="*/ 339336 w 633009"/>
                  <a:gd name="connsiteY14" fmla="*/ 1462364 h 1794064"/>
                  <a:gd name="connsiteX15" fmla="*/ 339336 w 633009"/>
                  <a:gd name="connsiteY15" fmla="*/ 1305202 h 1794064"/>
                  <a:gd name="connsiteX16" fmla="*/ 283351 w 633009"/>
                  <a:gd name="connsiteY16" fmla="*/ 6500 h 1794064"/>
                  <a:gd name="connsiteX0" fmla="*/ 140807 w 633009"/>
                  <a:gd name="connsiteY0" fmla="*/ 0 h 1794064"/>
                  <a:gd name="connsiteX1" fmla="*/ 225450 w 633009"/>
                  <a:gd name="connsiteY1" fmla="*/ 1162758 h 1794064"/>
                  <a:gd name="connsiteX2" fmla="*/ 190787 w 633009"/>
                  <a:gd name="connsiteY2" fmla="*/ 1558284 h 1794064"/>
                  <a:gd name="connsiteX3" fmla="*/ 105973 w 633009"/>
                  <a:gd name="connsiteY3" fmla="*/ 1645721 h 1794064"/>
                  <a:gd name="connsiteX4" fmla="*/ 39298 w 633009"/>
                  <a:gd name="connsiteY4" fmla="*/ 1688583 h 1794064"/>
                  <a:gd name="connsiteX5" fmla="*/ 5961 w 633009"/>
                  <a:gd name="connsiteY5" fmla="*/ 1733827 h 1794064"/>
                  <a:gd name="connsiteX6" fmla="*/ 15486 w 633009"/>
                  <a:gd name="connsiteY6" fmla="*/ 1776689 h 1794064"/>
                  <a:gd name="connsiteX7" fmla="*/ 153598 w 633009"/>
                  <a:gd name="connsiteY7" fmla="*/ 1790977 h 1794064"/>
                  <a:gd name="connsiteX8" fmla="*/ 444111 w 633009"/>
                  <a:gd name="connsiteY8" fmla="*/ 1790977 h 1794064"/>
                  <a:gd name="connsiteX9" fmla="*/ 615561 w 633009"/>
                  <a:gd name="connsiteY9" fmla="*/ 1757639 h 1794064"/>
                  <a:gd name="connsiteX10" fmla="*/ 622704 w 633009"/>
                  <a:gd name="connsiteY10" fmla="*/ 1707633 h 1794064"/>
                  <a:gd name="connsiteX11" fmla="*/ 575079 w 633009"/>
                  <a:gd name="connsiteY11" fmla="*/ 1667152 h 1794064"/>
                  <a:gd name="connsiteX12" fmla="*/ 470304 w 633009"/>
                  <a:gd name="connsiteY12" fmla="*/ 1612383 h 1794064"/>
                  <a:gd name="connsiteX13" fmla="*/ 353623 w 633009"/>
                  <a:gd name="connsiteY13" fmla="*/ 1562377 h 1794064"/>
                  <a:gd name="connsiteX14" fmla="*/ 339336 w 633009"/>
                  <a:gd name="connsiteY14" fmla="*/ 1462364 h 1794064"/>
                  <a:gd name="connsiteX15" fmla="*/ 339336 w 633009"/>
                  <a:gd name="connsiteY15" fmla="*/ 1305202 h 1794064"/>
                  <a:gd name="connsiteX16" fmla="*/ 283351 w 633009"/>
                  <a:gd name="connsiteY16" fmla="*/ 6500 h 1794064"/>
                  <a:gd name="connsiteX0" fmla="*/ 140807 w 633009"/>
                  <a:gd name="connsiteY0" fmla="*/ 0 h 1794064"/>
                  <a:gd name="connsiteX1" fmla="*/ 225450 w 633009"/>
                  <a:gd name="connsiteY1" fmla="*/ 1162758 h 1794064"/>
                  <a:gd name="connsiteX2" fmla="*/ 203059 w 633009"/>
                  <a:gd name="connsiteY2" fmla="*/ 1539712 h 1794064"/>
                  <a:gd name="connsiteX3" fmla="*/ 105973 w 633009"/>
                  <a:gd name="connsiteY3" fmla="*/ 1645721 h 1794064"/>
                  <a:gd name="connsiteX4" fmla="*/ 39298 w 633009"/>
                  <a:gd name="connsiteY4" fmla="*/ 1688583 h 1794064"/>
                  <a:gd name="connsiteX5" fmla="*/ 5961 w 633009"/>
                  <a:gd name="connsiteY5" fmla="*/ 1733827 h 1794064"/>
                  <a:gd name="connsiteX6" fmla="*/ 15486 w 633009"/>
                  <a:gd name="connsiteY6" fmla="*/ 1776689 h 1794064"/>
                  <a:gd name="connsiteX7" fmla="*/ 153598 w 633009"/>
                  <a:gd name="connsiteY7" fmla="*/ 1790977 h 1794064"/>
                  <a:gd name="connsiteX8" fmla="*/ 444111 w 633009"/>
                  <a:gd name="connsiteY8" fmla="*/ 1790977 h 1794064"/>
                  <a:gd name="connsiteX9" fmla="*/ 615561 w 633009"/>
                  <a:gd name="connsiteY9" fmla="*/ 1757639 h 1794064"/>
                  <a:gd name="connsiteX10" fmla="*/ 622704 w 633009"/>
                  <a:gd name="connsiteY10" fmla="*/ 1707633 h 1794064"/>
                  <a:gd name="connsiteX11" fmla="*/ 575079 w 633009"/>
                  <a:gd name="connsiteY11" fmla="*/ 1667152 h 1794064"/>
                  <a:gd name="connsiteX12" fmla="*/ 470304 w 633009"/>
                  <a:gd name="connsiteY12" fmla="*/ 1612383 h 1794064"/>
                  <a:gd name="connsiteX13" fmla="*/ 353623 w 633009"/>
                  <a:gd name="connsiteY13" fmla="*/ 1562377 h 1794064"/>
                  <a:gd name="connsiteX14" fmla="*/ 339336 w 633009"/>
                  <a:gd name="connsiteY14" fmla="*/ 1462364 h 1794064"/>
                  <a:gd name="connsiteX15" fmla="*/ 339336 w 633009"/>
                  <a:gd name="connsiteY15" fmla="*/ 1305202 h 1794064"/>
                  <a:gd name="connsiteX16" fmla="*/ 283351 w 633009"/>
                  <a:gd name="connsiteY16" fmla="*/ 6500 h 1794064"/>
                  <a:gd name="connsiteX0" fmla="*/ 140807 w 633009"/>
                  <a:gd name="connsiteY0" fmla="*/ 0 h 1794064"/>
                  <a:gd name="connsiteX1" fmla="*/ 225450 w 633009"/>
                  <a:gd name="connsiteY1" fmla="*/ 1162758 h 1794064"/>
                  <a:gd name="connsiteX2" fmla="*/ 203059 w 633009"/>
                  <a:gd name="connsiteY2" fmla="*/ 1539712 h 1794064"/>
                  <a:gd name="connsiteX3" fmla="*/ 125816 w 633009"/>
                  <a:gd name="connsiteY3" fmla="*/ 1620762 h 1794064"/>
                  <a:gd name="connsiteX4" fmla="*/ 39298 w 633009"/>
                  <a:gd name="connsiteY4" fmla="*/ 1688583 h 1794064"/>
                  <a:gd name="connsiteX5" fmla="*/ 5961 w 633009"/>
                  <a:gd name="connsiteY5" fmla="*/ 1733827 h 1794064"/>
                  <a:gd name="connsiteX6" fmla="*/ 15486 w 633009"/>
                  <a:gd name="connsiteY6" fmla="*/ 1776689 h 1794064"/>
                  <a:gd name="connsiteX7" fmla="*/ 153598 w 633009"/>
                  <a:gd name="connsiteY7" fmla="*/ 1790977 h 1794064"/>
                  <a:gd name="connsiteX8" fmla="*/ 444111 w 633009"/>
                  <a:gd name="connsiteY8" fmla="*/ 1790977 h 1794064"/>
                  <a:gd name="connsiteX9" fmla="*/ 615561 w 633009"/>
                  <a:gd name="connsiteY9" fmla="*/ 1757639 h 1794064"/>
                  <a:gd name="connsiteX10" fmla="*/ 622704 w 633009"/>
                  <a:gd name="connsiteY10" fmla="*/ 1707633 h 1794064"/>
                  <a:gd name="connsiteX11" fmla="*/ 575079 w 633009"/>
                  <a:gd name="connsiteY11" fmla="*/ 1667152 h 1794064"/>
                  <a:gd name="connsiteX12" fmla="*/ 470304 w 633009"/>
                  <a:gd name="connsiteY12" fmla="*/ 1612383 h 1794064"/>
                  <a:gd name="connsiteX13" fmla="*/ 353623 w 633009"/>
                  <a:gd name="connsiteY13" fmla="*/ 1562377 h 1794064"/>
                  <a:gd name="connsiteX14" fmla="*/ 339336 w 633009"/>
                  <a:gd name="connsiteY14" fmla="*/ 1462364 h 1794064"/>
                  <a:gd name="connsiteX15" fmla="*/ 339336 w 633009"/>
                  <a:gd name="connsiteY15" fmla="*/ 1305202 h 1794064"/>
                  <a:gd name="connsiteX16" fmla="*/ 283351 w 633009"/>
                  <a:gd name="connsiteY16" fmla="*/ 6500 h 1794064"/>
                  <a:gd name="connsiteX0" fmla="*/ 140807 w 633009"/>
                  <a:gd name="connsiteY0" fmla="*/ 0 h 1794064"/>
                  <a:gd name="connsiteX1" fmla="*/ 225450 w 633009"/>
                  <a:gd name="connsiteY1" fmla="*/ 1162758 h 1794064"/>
                  <a:gd name="connsiteX2" fmla="*/ 203059 w 633009"/>
                  <a:gd name="connsiteY2" fmla="*/ 1539712 h 1794064"/>
                  <a:gd name="connsiteX3" fmla="*/ 125816 w 633009"/>
                  <a:gd name="connsiteY3" fmla="*/ 1620762 h 1794064"/>
                  <a:gd name="connsiteX4" fmla="*/ 39298 w 633009"/>
                  <a:gd name="connsiteY4" fmla="*/ 1688583 h 1794064"/>
                  <a:gd name="connsiteX5" fmla="*/ 5961 w 633009"/>
                  <a:gd name="connsiteY5" fmla="*/ 1733827 h 1794064"/>
                  <a:gd name="connsiteX6" fmla="*/ 15486 w 633009"/>
                  <a:gd name="connsiteY6" fmla="*/ 1776689 h 1794064"/>
                  <a:gd name="connsiteX7" fmla="*/ 153598 w 633009"/>
                  <a:gd name="connsiteY7" fmla="*/ 1790977 h 1794064"/>
                  <a:gd name="connsiteX8" fmla="*/ 444111 w 633009"/>
                  <a:gd name="connsiteY8" fmla="*/ 1790977 h 1794064"/>
                  <a:gd name="connsiteX9" fmla="*/ 615561 w 633009"/>
                  <a:gd name="connsiteY9" fmla="*/ 1757639 h 1794064"/>
                  <a:gd name="connsiteX10" fmla="*/ 622704 w 633009"/>
                  <a:gd name="connsiteY10" fmla="*/ 1707633 h 1794064"/>
                  <a:gd name="connsiteX11" fmla="*/ 575079 w 633009"/>
                  <a:gd name="connsiteY11" fmla="*/ 1667152 h 1794064"/>
                  <a:gd name="connsiteX12" fmla="*/ 470304 w 633009"/>
                  <a:gd name="connsiteY12" fmla="*/ 1612383 h 1794064"/>
                  <a:gd name="connsiteX13" fmla="*/ 353623 w 633009"/>
                  <a:gd name="connsiteY13" fmla="*/ 1562377 h 1794064"/>
                  <a:gd name="connsiteX14" fmla="*/ 339336 w 633009"/>
                  <a:gd name="connsiteY14" fmla="*/ 1462364 h 1794064"/>
                  <a:gd name="connsiteX15" fmla="*/ 339336 w 633009"/>
                  <a:gd name="connsiteY15" fmla="*/ 1305202 h 1794064"/>
                  <a:gd name="connsiteX16" fmla="*/ 283351 w 633009"/>
                  <a:gd name="connsiteY16" fmla="*/ 6500 h 1794064"/>
                  <a:gd name="connsiteX0" fmla="*/ 140807 w 633009"/>
                  <a:gd name="connsiteY0" fmla="*/ 0 h 1794064"/>
                  <a:gd name="connsiteX1" fmla="*/ 225450 w 633009"/>
                  <a:gd name="connsiteY1" fmla="*/ 1162758 h 1794064"/>
                  <a:gd name="connsiteX2" fmla="*/ 203059 w 633009"/>
                  <a:gd name="connsiteY2" fmla="*/ 1539712 h 1794064"/>
                  <a:gd name="connsiteX3" fmla="*/ 125816 w 633009"/>
                  <a:gd name="connsiteY3" fmla="*/ 1620762 h 1794064"/>
                  <a:gd name="connsiteX4" fmla="*/ 39298 w 633009"/>
                  <a:gd name="connsiteY4" fmla="*/ 1688583 h 1794064"/>
                  <a:gd name="connsiteX5" fmla="*/ 5961 w 633009"/>
                  <a:gd name="connsiteY5" fmla="*/ 1733827 h 1794064"/>
                  <a:gd name="connsiteX6" fmla="*/ 15486 w 633009"/>
                  <a:gd name="connsiteY6" fmla="*/ 1776689 h 1794064"/>
                  <a:gd name="connsiteX7" fmla="*/ 153598 w 633009"/>
                  <a:gd name="connsiteY7" fmla="*/ 1790977 h 1794064"/>
                  <a:gd name="connsiteX8" fmla="*/ 444111 w 633009"/>
                  <a:gd name="connsiteY8" fmla="*/ 1790977 h 1794064"/>
                  <a:gd name="connsiteX9" fmla="*/ 615561 w 633009"/>
                  <a:gd name="connsiteY9" fmla="*/ 1757639 h 1794064"/>
                  <a:gd name="connsiteX10" fmla="*/ 622704 w 633009"/>
                  <a:gd name="connsiteY10" fmla="*/ 1707633 h 1794064"/>
                  <a:gd name="connsiteX11" fmla="*/ 575079 w 633009"/>
                  <a:gd name="connsiteY11" fmla="*/ 1667152 h 1794064"/>
                  <a:gd name="connsiteX12" fmla="*/ 470304 w 633009"/>
                  <a:gd name="connsiteY12" fmla="*/ 1612383 h 1794064"/>
                  <a:gd name="connsiteX13" fmla="*/ 353623 w 633009"/>
                  <a:gd name="connsiteY13" fmla="*/ 1562377 h 1794064"/>
                  <a:gd name="connsiteX14" fmla="*/ 339336 w 633009"/>
                  <a:gd name="connsiteY14" fmla="*/ 1462364 h 1794064"/>
                  <a:gd name="connsiteX15" fmla="*/ 339336 w 633009"/>
                  <a:gd name="connsiteY15" fmla="*/ 1305202 h 1794064"/>
                  <a:gd name="connsiteX16" fmla="*/ 283351 w 633009"/>
                  <a:gd name="connsiteY16" fmla="*/ 6500 h 1794064"/>
                  <a:gd name="connsiteX0" fmla="*/ 140807 w 633009"/>
                  <a:gd name="connsiteY0" fmla="*/ 0 h 1794064"/>
                  <a:gd name="connsiteX1" fmla="*/ 225450 w 633009"/>
                  <a:gd name="connsiteY1" fmla="*/ 1162758 h 1794064"/>
                  <a:gd name="connsiteX2" fmla="*/ 203059 w 633009"/>
                  <a:gd name="connsiteY2" fmla="*/ 1539712 h 1794064"/>
                  <a:gd name="connsiteX3" fmla="*/ 121715 w 633009"/>
                  <a:gd name="connsiteY3" fmla="*/ 1628582 h 1794064"/>
                  <a:gd name="connsiteX4" fmla="*/ 39298 w 633009"/>
                  <a:gd name="connsiteY4" fmla="*/ 1688583 h 1794064"/>
                  <a:gd name="connsiteX5" fmla="*/ 5961 w 633009"/>
                  <a:gd name="connsiteY5" fmla="*/ 1733827 h 1794064"/>
                  <a:gd name="connsiteX6" fmla="*/ 15486 w 633009"/>
                  <a:gd name="connsiteY6" fmla="*/ 1776689 h 1794064"/>
                  <a:gd name="connsiteX7" fmla="*/ 153598 w 633009"/>
                  <a:gd name="connsiteY7" fmla="*/ 1790977 h 1794064"/>
                  <a:gd name="connsiteX8" fmla="*/ 444111 w 633009"/>
                  <a:gd name="connsiteY8" fmla="*/ 1790977 h 1794064"/>
                  <a:gd name="connsiteX9" fmla="*/ 615561 w 633009"/>
                  <a:gd name="connsiteY9" fmla="*/ 1757639 h 1794064"/>
                  <a:gd name="connsiteX10" fmla="*/ 622704 w 633009"/>
                  <a:gd name="connsiteY10" fmla="*/ 1707633 h 1794064"/>
                  <a:gd name="connsiteX11" fmla="*/ 575079 w 633009"/>
                  <a:gd name="connsiteY11" fmla="*/ 1667152 h 1794064"/>
                  <a:gd name="connsiteX12" fmla="*/ 470304 w 633009"/>
                  <a:gd name="connsiteY12" fmla="*/ 1612383 h 1794064"/>
                  <a:gd name="connsiteX13" fmla="*/ 353623 w 633009"/>
                  <a:gd name="connsiteY13" fmla="*/ 1562377 h 1794064"/>
                  <a:gd name="connsiteX14" fmla="*/ 339336 w 633009"/>
                  <a:gd name="connsiteY14" fmla="*/ 1462364 h 1794064"/>
                  <a:gd name="connsiteX15" fmla="*/ 339336 w 633009"/>
                  <a:gd name="connsiteY15" fmla="*/ 1305202 h 1794064"/>
                  <a:gd name="connsiteX16" fmla="*/ 283351 w 633009"/>
                  <a:gd name="connsiteY16" fmla="*/ 6500 h 17940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633009" h="1794064">
                    <a:moveTo>
                      <a:pt x="140807" y="0"/>
                    </a:moveTo>
                    <a:cubicBezTo>
                      <a:pt x="152118" y="86915"/>
                      <a:pt x="215075" y="906139"/>
                      <a:pt x="225450" y="1162758"/>
                    </a:cubicBezTo>
                    <a:cubicBezTo>
                      <a:pt x="235825" y="1419377"/>
                      <a:pt x="220348" y="1462075"/>
                      <a:pt x="203059" y="1539712"/>
                    </a:cubicBezTo>
                    <a:cubicBezTo>
                      <a:pt x="185770" y="1617349"/>
                      <a:pt x="154361" y="1606443"/>
                      <a:pt x="121715" y="1628582"/>
                    </a:cubicBezTo>
                    <a:cubicBezTo>
                      <a:pt x="89069" y="1650721"/>
                      <a:pt x="58590" y="1671042"/>
                      <a:pt x="39298" y="1688583"/>
                    </a:cubicBezTo>
                    <a:cubicBezTo>
                      <a:pt x="20006" y="1706124"/>
                      <a:pt x="9930" y="1719143"/>
                      <a:pt x="5961" y="1733827"/>
                    </a:cubicBezTo>
                    <a:cubicBezTo>
                      <a:pt x="1992" y="1748511"/>
                      <a:pt x="-9120" y="1767164"/>
                      <a:pt x="15486" y="1776689"/>
                    </a:cubicBezTo>
                    <a:cubicBezTo>
                      <a:pt x="40092" y="1786214"/>
                      <a:pt x="82161" y="1788596"/>
                      <a:pt x="153598" y="1790977"/>
                    </a:cubicBezTo>
                    <a:cubicBezTo>
                      <a:pt x="225035" y="1793358"/>
                      <a:pt x="367117" y="1796533"/>
                      <a:pt x="444111" y="1790977"/>
                    </a:cubicBezTo>
                    <a:cubicBezTo>
                      <a:pt x="521105" y="1785421"/>
                      <a:pt x="585796" y="1771530"/>
                      <a:pt x="615561" y="1757639"/>
                    </a:cubicBezTo>
                    <a:cubicBezTo>
                      <a:pt x="645326" y="1743748"/>
                      <a:pt x="629451" y="1722714"/>
                      <a:pt x="622704" y="1707633"/>
                    </a:cubicBezTo>
                    <a:cubicBezTo>
                      <a:pt x="615957" y="1692552"/>
                      <a:pt x="600479" y="1683027"/>
                      <a:pt x="575079" y="1667152"/>
                    </a:cubicBezTo>
                    <a:cubicBezTo>
                      <a:pt x="549679" y="1651277"/>
                      <a:pt x="507213" y="1629846"/>
                      <a:pt x="470304" y="1612383"/>
                    </a:cubicBezTo>
                    <a:cubicBezTo>
                      <a:pt x="433395" y="1594920"/>
                      <a:pt x="375451" y="1587380"/>
                      <a:pt x="353623" y="1562377"/>
                    </a:cubicBezTo>
                    <a:cubicBezTo>
                      <a:pt x="331795" y="1537374"/>
                      <a:pt x="341717" y="1505227"/>
                      <a:pt x="339336" y="1462364"/>
                    </a:cubicBezTo>
                    <a:cubicBezTo>
                      <a:pt x="336955" y="1419502"/>
                      <a:pt x="348667" y="1547846"/>
                      <a:pt x="339336" y="1305202"/>
                    </a:cubicBezTo>
                    <a:cubicBezTo>
                      <a:pt x="330005" y="1062558"/>
                      <a:pt x="286327" y="13247"/>
                      <a:pt x="283351" y="6500"/>
                    </a:cubicBezTo>
                  </a:path>
                </a:pathLst>
              </a:cu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endParaRPr lang="cs-CZ" sz="1800">
                  <a:solidFill>
                    <a:prstClr val="white"/>
                  </a:solidFill>
                  <a:latin typeface="Trebuchet MS"/>
                </a:endParaRPr>
              </a:p>
            </p:txBody>
          </p:sp>
        </p:grpSp>
        <p:sp>
          <p:nvSpPr>
            <p:cNvPr id="28" name="Šipka doprava 27"/>
            <p:cNvSpPr/>
            <p:nvPr/>
          </p:nvSpPr>
          <p:spPr>
            <a:xfrm rot="15004261">
              <a:off x="3009052" y="7434327"/>
              <a:ext cx="627968" cy="285559"/>
            </a:xfrm>
            <a:prstGeom prst="rightArrow">
              <a:avLst>
                <a:gd name="adj1" fmla="val 35909"/>
                <a:gd name="adj2" fmla="val 50000"/>
              </a:avLst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91433" tIns="45718" rIns="91433" bIns="45718" rtlCol="0"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cs-CZ" sz="1800">
                <a:solidFill>
                  <a:prstClr val="white"/>
                </a:solidFill>
                <a:latin typeface="Trebuchet MS"/>
              </a:endParaRPr>
            </a:p>
          </p:txBody>
        </p:sp>
        <p:sp>
          <p:nvSpPr>
            <p:cNvPr id="29" name="Volný tvar 28"/>
            <p:cNvSpPr>
              <a:spLocks/>
            </p:cNvSpPr>
            <p:nvPr/>
          </p:nvSpPr>
          <p:spPr>
            <a:xfrm flipH="1">
              <a:off x="9217124" y="2921682"/>
              <a:ext cx="724891" cy="129893"/>
            </a:xfrm>
            <a:custGeom>
              <a:avLst/>
              <a:gdLst>
                <a:gd name="connsiteX0" fmla="*/ 0 w 2796363"/>
                <a:gd name="connsiteY0" fmla="*/ 1033854 h 1059431"/>
                <a:gd name="connsiteX1" fmla="*/ 404037 w 2796363"/>
                <a:gd name="connsiteY1" fmla="*/ 1033854 h 1059431"/>
                <a:gd name="connsiteX2" fmla="*/ 584791 w 2796363"/>
                <a:gd name="connsiteY2" fmla="*/ 768040 h 1059431"/>
                <a:gd name="connsiteX3" fmla="*/ 744279 w 2796363"/>
                <a:gd name="connsiteY3" fmla="*/ 108821 h 1059431"/>
                <a:gd name="connsiteX4" fmla="*/ 967563 w 2796363"/>
                <a:gd name="connsiteY4" fmla="*/ 34393 h 1059431"/>
                <a:gd name="connsiteX5" fmla="*/ 1329070 w 2796363"/>
                <a:gd name="connsiteY5" fmla="*/ 459696 h 1059431"/>
                <a:gd name="connsiteX6" fmla="*/ 1860698 w 2796363"/>
                <a:gd name="connsiteY6" fmla="*/ 853100 h 1059431"/>
                <a:gd name="connsiteX7" fmla="*/ 2317898 w 2796363"/>
                <a:gd name="connsiteY7" fmla="*/ 980691 h 1059431"/>
                <a:gd name="connsiteX8" fmla="*/ 2796363 w 2796363"/>
                <a:gd name="connsiteY8" fmla="*/ 991324 h 1059431"/>
                <a:gd name="connsiteX0" fmla="*/ 0 w 2796363"/>
                <a:gd name="connsiteY0" fmla="*/ 1033854 h 1059431"/>
                <a:gd name="connsiteX1" fmla="*/ 404037 w 2796363"/>
                <a:gd name="connsiteY1" fmla="*/ 1033854 h 1059431"/>
                <a:gd name="connsiteX2" fmla="*/ 584791 w 2796363"/>
                <a:gd name="connsiteY2" fmla="*/ 768040 h 1059431"/>
                <a:gd name="connsiteX3" fmla="*/ 744279 w 2796363"/>
                <a:gd name="connsiteY3" fmla="*/ 108821 h 1059431"/>
                <a:gd name="connsiteX4" fmla="*/ 967563 w 2796363"/>
                <a:gd name="connsiteY4" fmla="*/ 34393 h 1059431"/>
                <a:gd name="connsiteX5" fmla="*/ 1329070 w 2796363"/>
                <a:gd name="connsiteY5" fmla="*/ 459696 h 1059431"/>
                <a:gd name="connsiteX6" fmla="*/ 1860698 w 2796363"/>
                <a:gd name="connsiteY6" fmla="*/ 853100 h 1059431"/>
                <a:gd name="connsiteX7" fmla="*/ 2317898 w 2796363"/>
                <a:gd name="connsiteY7" fmla="*/ 980691 h 1059431"/>
                <a:gd name="connsiteX8" fmla="*/ 2796363 w 2796363"/>
                <a:gd name="connsiteY8" fmla="*/ 991324 h 1059431"/>
                <a:gd name="connsiteX0" fmla="*/ 0 w 2796363"/>
                <a:gd name="connsiteY0" fmla="*/ 1033854 h 1044310"/>
                <a:gd name="connsiteX1" fmla="*/ 404037 w 2796363"/>
                <a:gd name="connsiteY1" fmla="*/ 998136 h 1044310"/>
                <a:gd name="connsiteX2" fmla="*/ 584791 w 2796363"/>
                <a:gd name="connsiteY2" fmla="*/ 768040 h 1044310"/>
                <a:gd name="connsiteX3" fmla="*/ 744279 w 2796363"/>
                <a:gd name="connsiteY3" fmla="*/ 108821 h 1044310"/>
                <a:gd name="connsiteX4" fmla="*/ 967563 w 2796363"/>
                <a:gd name="connsiteY4" fmla="*/ 34393 h 1044310"/>
                <a:gd name="connsiteX5" fmla="*/ 1329070 w 2796363"/>
                <a:gd name="connsiteY5" fmla="*/ 459696 h 1044310"/>
                <a:gd name="connsiteX6" fmla="*/ 1860698 w 2796363"/>
                <a:gd name="connsiteY6" fmla="*/ 853100 h 1044310"/>
                <a:gd name="connsiteX7" fmla="*/ 2317898 w 2796363"/>
                <a:gd name="connsiteY7" fmla="*/ 980691 h 1044310"/>
                <a:gd name="connsiteX8" fmla="*/ 2796363 w 2796363"/>
                <a:gd name="connsiteY8" fmla="*/ 991324 h 1044310"/>
                <a:gd name="connsiteX0" fmla="*/ 0 w 2782075"/>
                <a:gd name="connsiteY0" fmla="*/ 983848 h 1015359"/>
                <a:gd name="connsiteX1" fmla="*/ 389749 w 2782075"/>
                <a:gd name="connsiteY1" fmla="*/ 998136 h 1015359"/>
                <a:gd name="connsiteX2" fmla="*/ 570503 w 2782075"/>
                <a:gd name="connsiteY2" fmla="*/ 768040 h 1015359"/>
                <a:gd name="connsiteX3" fmla="*/ 729991 w 2782075"/>
                <a:gd name="connsiteY3" fmla="*/ 108821 h 1015359"/>
                <a:gd name="connsiteX4" fmla="*/ 953275 w 2782075"/>
                <a:gd name="connsiteY4" fmla="*/ 34393 h 1015359"/>
                <a:gd name="connsiteX5" fmla="*/ 1314782 w 2782075"/>
                <a:gd name="connsiteY5" fmla="*/ 459696 h 1015359"/>
                <a:gd name="connsiteX6" fmla="*/ 1846410 w 2782075"/>
                <a:gd name="connsiteY6" fmla="*/ 853100 h 1015359"/>
                <a:gd name="connsiteX7" fmla="*/ 2303610 w 2782075"/>
                <a:gd name="connsiteY7" fmla="*/ 980691 h 1015359"/>
                <a:gd name="connsiteX8" fmla="*/ 2782075 w 2782075"/>
                <a:gd name="connsiteY8" fmla="*/ 991324 h 1015359"/>
                <a:gd name="connsiteX0" fmla="*/ 0 w 2782075"/>
                <a:gd name="connsiteY0" fmla="*/ 983848 h 997036"/>
                <a:gd name="connsiteX1" fmla="*/ 408799 w 2782075"/>
                <a:gd name="connsiteY1" fmla="*/ 962418 h 997036"/>
                <a:gd name="connsiteX2" fmla="*/ 570503 w 2782075"/>
                <a:gd name="connsiteY2" fmla="*/ 768040 h 997036"/>
                <a:gd name="connsiteX3" fmla="*/ 729991 w 2782075"/>
                <a:gd name="connsiteY3" fmla="*/ 108821 h 997036"/>
                <a:gd name="connsiteX4" fmla="*/ 953275 w 2782075"/>
                <a:gd name="connsiteY4" fmla="*/ 34393 h 997036"/>
                <a:gd name="connsiteX5" fmla="*/ 1314782 w 2782075"/>
                <a:gd name="connsiteY5" fmla="*/ 459696 h 997036"/>
                <a:gd name="connsiteX6" fmla="*/ 1846410 w 2782075"/>
                <a:gd name="connsiteY6" fmla="*/ 853100 h 997036"/>
                <a:gd name="connsiteX7" fmla="*/ 2303610 w 2782075"/>
                <a:gd name="connsiteY7" fmla="*/ 980691 h 997036"/>
                <a:gd name="connsiteX8" fmla="*/ 2782075 w 2782075"/>
                <a:gd name="connsiteY8" fmla="*/ 991324 h 9970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82075" h="997036">
                  <a:moveTo>
                    <a:pt x="0" y="983848"/>
                  </a:moveTo>
                  <a:cubicBezTo>
                    <a:pt x="153286" y="1005999"/>
                    <a:pt x="313715" y="998386"/>
                    <a:pt x="408799" y="962418"/>
                  </a:cubicBezTo>
                  <a:cubicBezTo>
                    <a:pt x="503883" y="926450"/>
                    <a:pt x="516971" y="910306"/>
                    <a:pt x="570503" y="768040"/>
                  </a:cubicBezTo>
                  <a:cubicBezTo>
                    <a:pt x="624035" y="625774"/>
                    <a:pt x="666196" y="231095"/>
                    <a:pt x="729991" y="108821"/>
                  </a:cubicBezTo>
                  <a:cubicBezTo>
                    <a:pt x="793786" y="-13453"/>
                    <a:pt x="855810" y="-24086"/>
                    <a:pt x="953275" y="34393"/>
                  </a:cubicBezTo>
                  <a:cubicBezTo>
                    <a:pt x="1050740" y="92872"/>
                    <a:pt x="1165926" y="323245"/>
                    <a:pt x="1314782" y="459696"/>
                  </a:cubicBezTo>
                  <a:cubicBezTo>
                    <a:pt x="1463638" y="596147"/>
                    <a:pt x="1628442" y="745003"/>
                    <a:pt x="1846410" y="853100"/>
                  </a:cubicBezTo>
                  <a:cubicBezTo>
                    <a:pt x="2064378" y="961197"/>
                    <a:pt x="2147666" y="957654"/>
                    <a:pt x="2303610" y="980691"/>
                  </a:cubicBezTo>
                  <a:cubicBezTo>
                    <a:pt x="2459554" y="1003728"/>
                    <a:pt x="2620814" y="997526"/>
                    <a:pt x="2782075" y="991324"/>
                  </a:cubicBezTo>
                </a:path>
              </a:pathLst>
            </a:custGeom>
            <a:noFill/>
            <a:ln w="28575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91433" tIns="45718" rIns="91433" bIns="45718" rtlCol="0"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cs-CZ" sz="1600">
                <a:solidFill>
                  <a:prstClr val="white"/>
                </a:solidFill>
                <a:latin typeface="Trebuchet M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183585597"/>
      </p:ext>
    </p:extLst>
  </p:cSld>
  <p:clrMapOvr>
    <a:masterClrMapping/>
  </p:clrMapOvr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ovéPole 2"/>
          <p:cNvSpPr txBox="1"/>
          <p:nvPr/>
        </p:nvSpPr>
        <p:spPr>
          <a:xfrm>
            <a:off x="1854845" y="836713"/>
            <a:ext cx="3744416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r>
              <a:rPr lang="cs-CZ" sz="1800" dirty="0">
                <a:solidFill>
                  <a:prstClr val="black"/>
                </a:solidFill>
                <a:latin typeface="Trebuchet MS"/>
              </a:rPr>
              <a:t>Na těle neuronu můžou být zároveň excitační i inhibiční synapse</a:t>
            </a:r>
          </a:p>
          <a:p>
            <a:pPr fontAlgn="auto">
              <a:spcBef>
                <a:spcPts val="0"/>
              </a:spcBef>
              <a:spcAft>
                <a:spcPts val="0"/>
              </a:spcAft>
            </a:pPr>
            <a:r>
              <a:rPr lang="cs-CZ" sz="1800" b="1" dirty="0">
                <a:solidFill>
                  <a:prstClr val="black"/>
                </a:solidFill>
                <a:latin typeface="Trebuchet MS"/>
              </a:rPr>
              <a:t>EPSP a IPSP se sčítají</a:t>
            </a:r>
          </a:p>
        </p:txBody>
      </p:sp>
      <p:grpSp>
        <p:nvGrpSpPr>
          <p:cNvPr id="9" name="Skupina 8"/>
          <p:cNvGrpSpPr/>
          <p:nvPr/>
        </p:nvGrpSpPr>
        <p:grpSpPr>
          <a:xfrm rot="171859">
            <a:off x="2801442" y="3182449"/>
            <a:ext cx="679151" cy="1691492"/>
            <a:chOff x="6218627" y="-164582"/>
            <a:chExt cx="633009" cy="1794063"/>
          </a:xfrm>
        </p:grpSpPr>
        <p:sp>
          <p:nvSpPr>
            <p:cNvPr id="16" name="Volný tvar 15"/>
            <p:cNvSpPr/>
            <p:nvPr/>
          </p:nvSpPr>
          <p:spPr>
            <a:xfrm>
              <a:off x="6219153" y="-138350"/>
              <a:ext cx="622841" cy="1765132"/>
            </a:xfrm>
            <a:custGeom>
              <a:avLst/>
              <a:gdLst>
                <a:gd name="connsiteX0" fmla="*/ 214436 w 627154"/>
                <a:gd name="connsiteY0" fmla="*/ 19061 h 582586"/>
                <a:gd name="connsiteX1" fmla="*/ 214436 w 627154"/>
                <a:gd name="connsiteY1" fmla="*/ 327405 h 582586"/>
                <a:gd name="connsiteX2" fmla="*/ 86845 w 627154"/>
                <a:gd name="connsiteY2" fmla="*/ 444363 h 582586"/>
                <a:gd name="connsiteX3" fmla="*/ 23050 w 627154"/>
                <a:gd name="connsiteY3" fmla="*/ 465628 h 582586"/>
                <a:gd name="connsiteX4" fmla="*/ 23050 w 627154"/>
                <a:gd name="connsiteY4" fmla="*/ 561321 h 582586"/>
                <a:gd name="connsiteX5" fmla="*/ 299496 w 627154"/>
                <a:gd name="connsiteY5" fmla="*/ 582586 h 582586"/>
                <a:gd name="connsiteX6" fmla="*/ 586575 w 627154"/>
                <a:gd name="connsiteY6" fmla="*/ 561321 h 582586"/>
                <a:gd name="connsiteX7" fmla="*/ 618473 w 627154"/>
                <a:gd name="connsiteY7" fmla="*/ 540056 h 582586"/>
                <a:gd name="connsiteX8" fmla="*/ 522780 w 627154"/>
                <a:gd name="connsiteY8" fmla="*/ 454996 h 582586"/>
                <a:gd name="connsiteX9" fmla="*/ 352659 w 627154"/>
                <a:gd name="connsiteY9" fmla="*/ 338038 h 582586"/>
                <a:gd name="connsiteX10" fmla="*/ 310129 w 627154"/>
                <a:gd name="connsiteY10" fmla="*/ 61591 h 582586"/>
                <a:gd name="connsiteX11" fmla="*/ 214436 w 627154"/>
                <a:gd name="connsiteY11" fmla="*/ 19061 h 582586"/>
                <a:gd name="connsiteX0" fmla="*/ 214436 w 625293"/>
                <a:gd name="connsiteY0" fmla="*/ 19061 h 582586"/>
                <a:gd name="connsiteX1" fmla="*/ 214436 w 625293"/>
                <a:gd name="connsiteY1" fmla="*/ 327405 h 582586"/>
                <a:gd name="connsiteX2" fmla="*/ 86845 w 625293"/>
                <a:gd name="connsiteY2" fmla="*/ 444363 h 582586"/>
                <a:gd name="connsiteX3" fmla="*/ 23050 w 625293"/>
                <a:gd name="connsiteY3" fmla="*/ 465628 h 582586"/>
                <a:gd name="connsiteX4" fmla="*/ 23050 w 625293"/>
                <a:gd name="connsiteY4" fmla="*/ 561321 h 582586"/>
                <a:gd name="connsiteX5" fmla="*/ 299496 w 625293"/>
                <a:gd name="connsiteY5" fmla="*/ 582586 h 582586"/>
                <a:gd name="connsiteX6" fmla="*/ 586575 w 625293"/>
                <a:gd name="connsiteY6" fmla="*/ 561321 h 582586"/>
                <a:gd name="connsiteX7" fmla="*/ 618473 w 625293"/>
                <a:gd name="connsiteY7" fmla="*/ 540056 h 582586"/>
                <a:gd name="connsiteX8" fmla="*/ 548974 w 625293"/>
                <a:gd name="connsiteY8" fmla="*/ 433565 h 582586"/>
                <a:gd name="connsiteX9" fmla="*/ 352659 w 625293"/>
                <a:gd name="connsiteY9" fmla="*/ 338038 h 582586"/>
                <a:gd name="connsiteX10" fmla="*/ 310129 w 625293"/>
                <a:gd name="connsiteY10" fmla="*/ 61591 h 582586"/>
                <a:gd name="connsiteX11" fmla="*/ 214436 w 625293"/>
                <a:gd name="connsiteY11" fmla="*/ 19061 h 582586"/>
                <a:gd name="connsiteX0" fmla="*/ 214436 w 623733"/>
                <a:gd name="connsiteY0" fmla="*/ 19061 h 582586"/>
                <a:gd name="connsiteX1" fmla="*/ 214436 w 623733"/>
                <a:gd name="connsiteY1" fmla="*/ 327405 h 582586"/>
                <a:gd name="connsiteX2" fmla="*/ 86845 w 623733"/>
                <a:gd name="connsiteY2" fmla="*/ 444363 h 582586"/>
                <a:gd name="connsiteX3" fmla="*/ 23050 w 623733"/>
                <a:gd name="connsiteY3" fmla="*/ 465628 h 582586"/>
                <a:gd name="connsiteX4" fmla="*/ 23050 w 623733"/>
                <a:gd name="connsiteY4" fmla="*/ 561321 h 582586"/>
                <a:gd name="connsiteX5" fmla="*/ 299496 w 623733"/>
                <a:gd name="connsiteY5" fmla="*/ 582586 h 582586"/>
                <a:gd name="connsiteX6" fmla="*/ 586575 w 623733"/>
                <a:gd name="connsiteY6" fmla="*/ 561321 h 582586"/>
                <a:gd name="connsiteX7" fmla="*/ 616091 w 623733"/>
                <a:gd name="connsiteY7" fmla="*/ 509100 h 582586"/>
                <a:gd name="connsiteX8" fmla="*/ 548974 w 623733"/>
                <a:gd name="connsiteY8" fmla="*/ 433565 h 582586"/>
                <a:gd name="connsiteX9" fmla="*/ 352659 w 623733"/>
                <a:gd name="connsiteY9" fmla="*/ 338038 h 582586"/>
                <a:gd name="connsiteX10" fmla="*/ 310129 w 623733"/>
                <a:gd name="connsiteY10" fmla="*/ 61591 h 582586"/>
                <a:gd name="connsiteX11" fmla="*/ 214436 w 623733"/>
                <a:gd name="connsiteY11" fmla="*/ 19061 h 582586"/>
                <a:gd name="connsiteX0" fmla="*/ 215398 w 624695"/>
                <a:gd name="connsiteY0" fmla="*/ 19061 h 582586"/>
                <a:gd name="connsiteX1" fmla="*/ 215398 w 624695"/>
                <a:gd name="connsiteY1" fmla="*/ 327405 h 582586"/>
                <a:gd name="connsiteX2" fmla="*/ 109239 w 624695"/>
                <a:gd name="connsiteY2" fmla="*/ 437219 h 582586"/>
                <a:gd name="connsiteX3" fmla="*/ 24012 w 624695"/>
                <a:gd name="connsiteY3" fmla="*/ 465628 h 582586"/>
                <a:gd name="connsiteX4" fmla="*/ 24012 w 624695"/>
                <a:gd name="connsiteY4" fmla="*/ 561321 h 582586"/>
                <a:gd name="connsiteX5" fmla="*/ 300458 w 624695"/>
                <a:gd name="connsiteY5" fmla="*/ 582586 h 582586"/>
                <a:gd name="connsiteX6" fmla="*/ 587537 w 624695"/>
                <a:gd name="connsiteY6" fmla="*/ 561321 h 582586"/>
                <a:gd name="connsiteX7" fmla="*/ 617053 w 624695"/>
                <a:gd name="connsiteY7" fmla="*/ 509100 h 582586"/>
                <a:gd name="connsiteX8" fmla="*/ 549936 w 624695"/>
                <a:gd name="connsiteY8" fmla="*/ 433565 h 582586"/>
                <a:gd name="connsiteX9" fmla="*/ 353621 w 624695"/>
                <a:gd name="connsiteY9" fmla="*/ 338038 h 582586"/>
                <a:gd name="connsiteX10" fmla="*/ 311091 w 624695"/>
                <a:gd name="connsiteY10" fmla="*/ 61591 h 582586"/>
                <a:gd name="connsiteX11" fmla="*/ 215398 w 624695"/>
                <a:gd name="connsiteY11" fmla="*/ 19061 h 582586"/>
                <a:gd name="connsiteX0" fmla="*/ 213545 w 622842"/>
                <a:gd name="connsiteY0" fmla="*/ 19061 h 582586"/>
                <a:gd name="connsiteX1" fmla="*/ 213545 w 622842"/>
                <a:gd name="connsiteY1" fmla="*/ 327405 h 582586"/>
                <a:gd name="connsiteX2" fmla="*/ 107386 w 622842"/>
                <a:gd name="connsiteY2" fmla="*/ 437219 h 582586"/>
                <a:gd name="connsiteX3" fmla="*/ 26921 w 622842"/>
                <a:gd name="connsiteY3" fmla="*/ 479916 h 582586"/>
                <a:gd name="connsiteX4" fmla="*/ 22159 w 622842"/>
                <a:gd name="connsiteY4" fmla="*/ 561321 h 582586"/>
                <a:gd name="connsiteX5" fmla="*/ 298605 w 622842"/>
                <a:gd name="connsiteY5" fmla="*/ 582586 h 582586"/>
                <a:gd name="connsiteX6" fmla="*/ 585684 w 622842"/>
                <a:gd name="connsiteY6" fmla="*/ 561321 h 582586"/>
                <a:gd name="connsiteX7" fmla="*/ 615200 w 622842"/>
                <a:gd name="connsiteY7" fmla="*/ 509100 h 582586"/>
                <a:gd name="connsiteX8" fmla="*/ 548083 w 622842"/>
                <a:gd name="connsiteY8" fmla="*/ 433565 h 582586"/>
                <a:gd name="connsiteX9" fmla="*/ 351768 w 622842"/>
                <a:gd name="connsiteY9" fmla="*/ 338038 h 582586"/>
                <a:gd name="connsiteX10" fmla="*/ 309238 w 622842"/>
                <a:gd name="connsiteY10" fmla="*/ 61591 h 582586"/>
                <a:gd name="connsiteX11" fmla="*/ 213545 w 622842"/>
                <a:gd name="connsiteY11" fmla="*/ 19061 h 582586"/>
                <a:gd name="connsiteX0" fmla="*/ 213545 w 622842"/>
                <a:gd name="connsiteY0" fmla="*/ 27533 h 591058"/>
                <a:gd name="connsiteX1" fmla="*/ 213545 w 622842"/>
                <a:gd name="connsiteY1" fmla="*/ 335877 h 591058"/>
                <a:gd name="connsiteX2" fmla="*/ 107386 w 622842"/>
                <a:gd name="connsiteY2" fmla="*/ 445691 h 591058"/>
                <a:gd name="connsiteX3" fmla="*/ 26921 w 622842"/>
                <a:gd name="connsiteY3" fmla="*/ 488388 h 591058"/>
                <a:gd name="connsiteX4" fmla="*/ 22159 w 622842"/>
                <a:gd name="connsiteY4" fmla="*/ 569793 h 591058"/>
                <a:gd name="connsiteX5" fmla="*/ 298605 w 622842"/>
                <a:gd name="connsiteY5" fmla="*/ 591058 h 591058"/>
                <a:gd name="connsiteX6" fmla="*/ 585684 w 622842"/>
                <a:gd name="connsiteY6" fmla="*/ 569793 h 591058"/>
                <a:gd name="connsiteX7" fmla="*/ 615200 w 622842"/>
                <a:gd name="connsiteY7" fmla="*/ 517572 h 591058"/>
                <a:gd name="connsiteX8" fmla="*/ 548083 w 622842"/>
                <a:gd name="connsiteY8" fmla="*/ 442037 h 591058"/>
                <a:gd name="connsiteX9" fmla="*/ 351768 w 622842"/>
                <a:gd name="connsiteY9" fmla="*/ 346510 h 591058"/>
                <a:gd name="connsiteX10" fmla="*/ 311619 w 622842"/>
                <a:gd name="connsiteY10" fmla="*/ 46251 h 591058"/>
                <a:gd name="connsiteX11" fmla="*/ 213545 w 622842"/>
                <a:gd name="connsiteY11" fmla="*/ 27533 h 591058"/>
                <a:gd name="connsiteX0" fmla="*/ 213545 w 622842"/>
                <a:gd name="connsiteY0" fmla="*/ 16552 h 580077"/>
                <a:gd name="connsiteX1" fmla="*/ 213545 w 622842"/>
                <a:gd name="connsiteY1" fmla="*/ 324896 h 580077"/>
                <a:gd name="connsiteX2" fmla="*/ 107386 w 622842"/>
                <a:gd name="connsiteY2" fmla="*/ 434710 h 580077"/>
                <a:gd name="connsiteX3" fmla="*/ 26921 w 622842"/>
                <a:gd name="connsiteY3" fmla="*/ 477407 h 580077"/>
                <a:gd name="connsiteX4" fmla="*/ 22159 w 622842"/>
                <a:gd name="connsiteY4" fmla="*/ 558812 h 580077"/>
                <a:gd name="connsiteX5" fmla="*/ 298605 w 622842"/>
                <a:gd name="connsiteY5" fmla="*/ 580077 h 580077"/>
                <a:gd name="connsiteX6" fmla="*/ 585684 w 622842"/>
                <a:gd name="connsiteY6" fmla="*/ 558812 h 580077"/>
                <a:gd name="connsiteX7" fmla="*/ 615200 w 622842"/>
                <a:gd name="connsiteY7" fmla="*/ 506591 h 580077"/>
                <a:gd name="connsiteX8" fmla="*/ 548083 w 622842"/>
                <a:gd name="connsiteY8" fmla="*/ 431056 h 580077"/>
                <a:gd name="connsiteX9" fmla="*/ 351768 w 622842"/>
                <a:gd name="connsiteY9" fmla="*/ 335529 h 580077"/>
                <a:gd name="connsiteX10" fmla="*/ 311619 w 622842"/>
                <a:gd name="connsiteY10" fmla="*/ 35270 h 580077"/>
                <a:gd name="connsiteX11" fmla="*/ 213545 w 622842"/>
                <a:gd name="connsiteY11" fmla="*/ 16552 h 580077"/>
                <a:gd name="connsiteX0" fmla="*/ 213545 w 622842"/>
                <a:gd name="connsiteY0" fmla="*/ 18793 h 582318"/>
                <a:gd name="connsiteX1" fmla="*/ 213545 w 622842"/>
                <a:gd name="connsiteY1" fmla="*/ 327137 h 582318"/>
                <a:gd name="connsiteX2" fmla="*/ 107386 w 622842"/>
                <a:gd name="connsiteY2" fmla="*/ 436951 h 582318"/>
                <a:gd name="connsiteX3" fmla="*/ 26921 w 622842"/>
                <a:gd name="connsiteY3" fmla="*/ 479648 h 582318"/>
                <a:gd name="connsiteX4" fmla="*/ 22159 w 622842"/>
                <a:gd name="connsiteY4" fmla="*/ 561053 h 582318"/>
                <a:gd name="connsiteX5" fmla="*/ 298605 w 622842"/>
                <a:gd name="connsiteY5" fmla="*/ 582318 h 582318"/>
                <a:gd name="connsiteX6" fmla="*/ 585684 w 622842"/>
                <a:gd name="connsiteY6" fmla="*/ 561053 h 582318"/>
                <a:gd name="connsiteX7" fmla="*/ 615200 w 622842"/>
                <a:gd name="connsiteY7" fmla="*/ 508832 h 582318"/>
                <a:gd name="connsiteX8" fmla="*/ 548083 w 622842"/>
                <a:gd name="connsiteY8" fmla="*/ 433297 h 582318"/>
                <a:gd name="connsiteX9" fmla="*/ 351768 w 622842"/>
                <a:gd name="connsiteY9" fmla="*/ 337770 h 582318"/>
                <a:gd name="connsiteX10" fmla="*/ 311619 w 622842"/>
                <a:gd name="connsiteY10" fmla="*/ 37511 h 582318"/>
                <a:gd name="connsiteX11" fmla="*/ 213545 w 622842"/>
                <a:gd name="connsiteY11" fmla="*/ 18793 h 582318"/>
                <a:gd name="connsiteX0" fmla="*/ 206401 w 622842"/>
                <a:gd name="connsiteY0" fmla="*/ 35975 h 582831"/>
                <a:gd name="connsiteX1" fmla="*/ 213545 w 622842"/>
                <a:gd name="connsiteY1" fmla="*/ 327650 h 582831"/>
                <a:gd name="connsiteX2" fmla="*/ 107386 w 622842"/>
                <a:gd name="connsiteY2" fmla="*/ 437464 h 582831"/>
                <a:gd name="connsiteX3" fmla="*/ 26921 w 622842"/>
                <a:gd name="connsiteY3" fmla="*/ 480161 h 582831"/>
                <a:gd name="connsiteX4" fmla="*/ 22159 w 622842"/>
                <a:gd name="connsiteY4" fmla="*/ 561566 h 582831"/>
                <a:gd name="connsiteX5" fmla="*/ 298605 w 622842"/>
                <a:gd name="connsiteY5" fmla="*/ 582831 h 582831"/>
                <a:gd name="connsiteX6" fmla="*/ 585684 w 622842"/>
                <a:gd name="connsiteY6" fmla="*/ 561566 h 582831"/>
                <a:gd name="connsiteX7" fmla="*/ 615200 w 622842"/>
                <a:gd name="connsiteY7" fmla="*/ 509345 h 582831"/>
                <a:gd name="connsiteX8" fmla="*/ 548083 w 622842"/>
                <a:gd name="connsiteY8" fmla="*/ 433810 h 582831"/>
                <a:gd name="connsiteX9" fmla="*/ 351768 w 622842"/>
                <a:gd name="connsiteY9" fmla="*/ 338283 h 582831"/>
                <a:gd name="connsiteX10" fmla="*/ 311619 w 622842"/>
                <a:gd name="connsiteY10" fmla="*/ 38024 h 582831"/>
                <a:gd name="connsiteX11" fmla="*/ 206401 w 622842"/>
                <a:gd name="connsiteY11" fmla="*/ 35975 h 582831"/>
                <a:gd name="connsiteX0" fmla="*/ 206401 w 622842"/>
                <a:gd name="connsiteY0" fmla="*/ 21605 h 568461"/>
                <a:gd name="connsiteX1" fmla="*/ 213545 w 622842"/>
                <a:gd name="connsiteY1" fmla="*/ 313280 h 568461"/>
                <a:gd name="connsiteX2" fmla="*/ 107386 w 622842"/>
                <a:gd name="connsiteY2" fmla="*/ 423094 h 568461"/>
                <a:gd name="connsiteX3" fmla="*/ 26921 w 622842"/>
                <a:gd name="connsiteY3" fmla="*/ 465791 h 568461"/>
                <a:gd name="connsiteX4" fmla="*/ 22159 w 622842"/>
                <a:gd name="connsiteY4" fmla="*/ 547196 h 568461"/>
                <a:gd name="connsiteX5" fmla="*/ 298605 w 622842"/>
                <a:gd name="connsiteY5" fmla="*/ 568461 h 568461"/>
                <a:gd name="connsiteX6" fmla="*/ 585684 w 622842"/>
                <a:gd name="connsiteY6" fmla="*/ 547196 h 568461"/>
                <a:gd name="connsiteX7" fmla="*/ 615200 w 622842"/>
                <a:gd name="connsiteY7" fmla="*/ 494975 h 568461"/>
                <a:gd name="connsiteX8" fmla="*/ 548083 w 622842"/>
                <a:gd name="connsiteY8" fmla="*/ 419440 h 568461"/>
                <a:gd name="connsiteX9" fmla="*/ 351768 w 622842"/>
                <a:gd name="connsiteY9" fmla="*/ 323913 h 568461"/>
                <a:gd name="connsiteX10" fmla="*/ 311619 w 622842"/>
                <a:gd name="connsiteY10" fmla="*/ 23654 h 568461"/>
                <a:gd name="connsiteX11" fmla="*/ 206401 w 622842"/>
                <a:gd name="connsiteY11" fmla="*/ 21605 h 568461"/>
                <a:gd name="connsiteX0" fmla="*/ 206401 w 622842"/>
                <a:gd name="connsiteY0" fmla="*/ 7945 h 554801"/>
                <a:gd name="connsiteX1" fmla="*/ 213545 w 622842"/>
                <a:gd name="connsiteY1" fmla="*/ 299620 h 554801"/>
                <a:gd name="connsiteX2" fmla="*/ 107386 w 622842"/>
                <a:gd name="connsiteY2" fmla="*/ 409434 h 554801"/>
                <a:gd name="connsiteX3" fmla="*/ 26921 w 622842"/>
                <a:gd name="connsiteY3" fmla="*/ 452131 h 554801"/>
                <a:gd name="connsiteX4" fmla="*/ 22159 w 622842"/>
                <a:gd name="connsiteY4" fmla="*/ 533536 h 554801"/>
                <a:gd name="connsiteX5" fmla="*/ 298605 w 622842"/>
                <a:gd name="connsiteY5" fmla="*/ 554801 h 554801"/>
                <a:gd name="connsiteX6" fmla="*/ 585684 w 622842"/>
                <a:gd name="connsiteY6" fmla="*/ 533536 h 554801"/>
                <a:gd name="connsiteX7" fmla="*/ 615200 w 622842"/>
                <a:gd name="connsiteY7" fmla="*/ 481315 h 554801"/>
                <a:gd name="connsiteX8" fmla="*/ 548083 w 622842"/>
                <a:gd name="connsiteY8" fmla="*/ 405780 h 554801"/>
                <a:gd name="connsiteX9" fmla="*/ 351768 w 622842"/>
                <a:gd name="connsiteY9" fmla="*/ 310253 h 554801"/>
                <a:gd name="connsiteX10" fmla="*/ 311619 w 622842"/>
                <a:gd name="connsiteY10" fmla="*/ 9994 h 554801"/>
                <a:gd name="connsiteX11" fmla="*/ 206401 w 622842"/>
                <a:gd name="connsiteY11" fmla="*/ 7945 h 554801"/>
                <a:gd name="connsiteX0" fmla="*/ 206401 w 622842"/>
                <a:gd name="connsiteY0" fmla="*/ 1197321 h 1744177"/>
                <a:gd name="connsiteX1" fmla="*/ 213545 w 622842"/>
                <a:gd name="connsiteY1" fmla="*/ 1488996 h 1744177"/>
                <a:gd name="connsiteX2" fmla="*/ 107386 w 622842"/>
                <a:gd name="connsiteY2" fmla="*/ 1598810 h 1744177"/>
                <a:gd name="connsiteX3" fmla="*/ 26921 w 622842"/>
                <a:gd name="connsiteY3" fmla="*/ 1641507 h 1744177"/>
                <a:gd name="connsiteX4" fmla="*/ 22159 w 622842"/>
                <a:gd name="connsiteY4" fmla="*/ 1722912 h 1744177"/>
                <a:gd name="connsiteX5" fmla="*/ 298605 w 622842"/>
                <a:gd name="connsiteY5" fmla="*/ 1744177 h 1744177"/>
                <a:gd name="connsiteX6" fmla="*/ 585684 w 622842"/>
                <a:gd name="connsiteY6" fmla="*/ 1722912 h 1744177"/>
                <a:gd name="connsiteX7" fmla="*/ 615200 w 622842"/>
                <a:gd name="connsiteY7" fmla="*/ 1670691 h 1744177"/>
                <a:gd name="connsiteX8" fmla="*/ 548083 w 622842"/>
                <a:gd name="connsiteY8" fmla="*/ 1595156 h 1744177"/>
                <a:gd name="connsiteX9" fmla="*/ 351768 w 622842"/>
                <a:gd name="connsiteY9" fmla="*/ 1499629 h 1744177"/>
                <a:gd name="connsiteX10" fmla="*/ 273243 w 622842"/>
                <a:gd name="connsiteY10" fmla="*/ 288 h 1744177"/>
                <a:gd name="connsiteX11" fmla="*/ 206401 w 622842"/>
                <a:gd name="connsiteY11" fmla="*/ 1197321 h 1744177"/>
                <a:gd name="connsiteX0" fmla="*/ 234310 w 622842"/>
                <a:gd name="connsiteY0" fmla="*/ 1160447 h 1746298"/>
                <a:gd name="connsiteX1" fmla="*/ 213545 w 622842"/>
                <a:gd name="connsiteY1" fmla="*/ 1491117 h 1746298"/>
                <a:gd name="connsiteX2" fmla="*/ 107386 w 622842"/>
                <a:gd name="connsiteY2" fmla="*/ 1600931 h 1746298"/>
                <a:gd name="connsiteX3" fmla="*/ 26921 w 622842"/>
                <a:gd name="connsiteY3" fmla="*/ 1643628 h 1746298"/>
                <a:gd name="connsiteX4" fmla="*/ 22159 w 622842"/>
                <a:gd name="connsiteY4" fmla="*/ 1725033 h 1746298"/>
                <a:gd name="connsiteX5" fmla="*/ 298605 w 622842"/>
                <a:gd name="connsiteY5" fmla="*/ 1746298 h 1746298"/>
                <a:gd name="connsiteX6" fmla="*/ 585684 w 622842"/>
                <a:gd name="connsiteY6" fmla="*/ 1725033 h 1746298"/>
                <a:gd name="connsiteX7" fmla="*/ 615200 w 622842"/>
                <a:gd name="connsiteY7" fmla="*/ 1672812 h 1746298"/>
                <a:gd name="connsiteX8" fmla="*/ 548083 w 622842"/>
                <a:gd name="connsiteY8" fmla="*/ 1597277 h 1746298"/>
                <a:gd name="connsiteX9" fmla="*/ 351768 w 622842"/>
                <a:gd name="connsiteY9" fmla="*/ 1501750 h 1746298"/>
                <a:gd name="connsiteX10" fmla="*/ 273243 w 622842"/>
                <a:gd name="connsiteY10" fmla="*/ 2409 h 1746298"/>
                <a:gd name="connsiteX11" fmla="*/ 234310 w 622842"/>
                <a:gd name="connsiteY11" fmla="*/ 1160447 h 1746298"/>
                <a:gd name="connsiteX0" fmla="*/ 234310 w 622842"/>
                <a:gd name="connsiteY0" fmla="*/ 1315626 h 1901477"/>
                <a:gd name="connsiteX1" fmla="*/ 213545 w 622842"/>
                <a:gd name="connsiteY1" fmla="*/ 1646296 h 1901477"/>
                <a:gd name="connsiteX2" fmla="*/ 107386 w 622842"/>
                <a:gd name="connsiteY2" fmla="*/ 1756110 h 1901477"/>
                <a:gd name="connsiteX3" fmla="*/ 26921 w 622842"/>
                <a:gd name="connsiteY3" fmla="*/ 1798807 h 1901477"/>
                <a:gd name="connsiteX4" fmla="*/ 22159 w 622842"/>
                <a:gd name="connsiteY4" fmla="*/ 1880212 h 1901477"/>
                <a:gd name="connsiteX5" fmla="*/ 298605 w 622842"/>
                <a:gd name="connsiteY5" fmla="*/ 1901477 h 1901477"/>
                <a:gd name="connsiteX6" fmla="*/ 585684 w 622842"/>
                <a:gd name="connsiteY6" fmla="*/ 1880212 h 1901477"/>
                <a:gd name="connsiteX7" fmla="*/ 615200 w 622842"/>
                <a:gd name="connsiteY7" fmla="*/ 1827991 h 1901477"/>
                <a:gd name="connsiteX8" fmla="*/ 548083 w 622842"/>
                <a:gd name="connsiteY8" fmla="*/ 1752456 h 1901477"/>
                <a:gd name="connsiteX9" fmla="*/ 351768 w 622842"/>
                <a:gd name="connsiteY9" fmla="*/ 1656929 h 1901477"/>
                <a:gd name="connsiteX10" fmla="*/ 273243 w 622842"/>
                <a:gd name="connsiteY10" fmla="*/ 157588 h 1901477"/>
                <a:gd name="connsiteX11" fmla="*/ 147355 w 622842"/>
                <a:gd name="connsiteY11" fmla="*/ 175730 h 1901477"/>
                <a:gd name="connsiteX12" fmla="*/ 234310 w 622842"/>
                <a:gd name="connsiteY12" fmla="*/ 1315626 h 1901477"/>
                <a:gd name="connsiteX0" fmla="*/ 234310 w 622842"/>
                <a:gd name="connsiteY0" fmla="*/ 1270233 h 1856084"/>
                <a:gd name="connsiteX1" fmla="*/ 213545 w 622842"/>
                <a:gd name="connsiteY1" fmla="*/ 1600903 h 1856084"/>
                <a:gd name="connsiteX2" fmla="*/ 107386 w 622842"/>
                <a:gd name="connsiteY2" fmla="*/ 1710717 h 1856084"/>
                <a:gd name="connsiteX3" fmla="*/ 26921 w 622842"/>
                <a:gd name="connsiteY3" fmla="*/ 1753414 h 1856084"/>
                <a:gd name="connsiteX4" fmla="*/ 22159 w 622842"/>
                <a:gd name="connsiteY4" fmla="*/ 1834819 h 1856084"/>
                <a:gd name="connsiteX5" fmla="*/ 298605 w 622842"/>
                <a:gd name="connsiteY5" fmla="*/ 1856084 h 1856084"/>
                <a:gd name="connsiteX6" fmla="*/ 585684 w 622842"/>
                <a:gd name="connsiteY6" fmla="*/ 1834819 h 1856084"/>
                <a:gd name="connsiteX7" fmla="*/ 615200 w 622842"/>
                <a:gd name="connsiteY7" fmla="*/ 1782598 h 1856084"/>
                <a:gd name="connsiteX8" fmla="*/ 548083 w 622842"/>
                <a:gd name="connsiteY8" fmla="*/ 1707063 h 1856084"/>
                <a:gd name="connsiteX9" fmla="*/ 351768 w 622842"/>
                <a:gd name="connsiteY9" fmla="*/ 1611536 h 1856084"/>
                <a:gd name="connsiteX10" fmla="*/ 273243 w 622842"/>
                <a:gd name="connsiteY10" fmla="*/ 112195 h 1856084"/>
                <a:gd name="connsiteX11" fmla="*/ 224107 w 622842"/>
                <a:gd name="connsiteY11" fmla="*/ 110841 h 1856084"/>
                <a:gd name="connsiteX12" fmla="*/ 147355 w 622842"/>
                <a:gd name="connsiteY12" fmla="*/ 130337 h 1856084"/>
                <a:gd name="connsiteX13" fmla="*/ 234310 w 622842"/>
                <a:gd name="connsiteY13" fmla="*/ 1270233 h 1856084"/>
                <a:gd name="connsiteX0" fmla="*/ 234310 w 622842"/>
                <a:gd name="connsiteY0" fmla="*/ 1270232 h 1856083"/>
                <a:gd name="connsiteX1" fmla="*/ 213545 w 622842"/>
                <a:gd name="connsiteY1" fmla="*/ 1600902 h 1856083"/>
                <a:gd name="connsiteX2" fmla="*/ 107386 w 622842"/>
                <a:gd name="connsiteY2" fmla="*/ 1710716 h 1856083"/>
                <a:gd name="connsiteX3" fmla="*/ 26921 w 622842"/>
                <a:gd name="connsiteY3" fmla="*/ 1753413 h 1856083"/>
                <a:gd name="connsiteX4" fmla="*/ 22159 w 622842"/>
                <a:gd name="connsiteY4" fmla="*/ 1834818 h 1856083"/>
                <a:gd name="connsiteX5" fmla="*/ 298605 w 622842"/>
                <a:gd name="connsiteY5" fmla="*/ 1856083 h 1856083"/>
                <a:gd name="connsiteX6" fmla="*/ 585684 w 622842"/>
                <a:gd name="connsiteY6" fmla="*/ 1834818 h 1856083"/>
                <a:gd name="connsiteX7" fmla="*/ 615200 w 622842"/>
                <a:gd name="connsiteY7" fmla="*/ 1782597 h 1856083"/>
                <a:gd name="connsiteX8" fmla="*/ 548083 w 622842"/>
                <a:gd name="connsiteY8" fmla="*/ 1707062 h 1856083"/>
                <a:gd name="connsiteX9" fmla="*/ 351768 w 622842"/>
                <a:gd name="connsiteY9" fmla="*/ 1611535 h 1856083"/>
                <a:gd name="connsiteX10" fmla="*/ 273243 w 622842"/>
                <a:gd name="connsiteY10" fmla="*/ 112194 h 1856083"/>
                <a:gd name="connsiteX11" fmla="*/ 224107 w 622842"/>
                <a:gd name="connsiteY11" fmla="*/ 110840 h 1856083"/>
                <a:gd name="connsiteX12" fmla="*/ 147355 w 622842"/>
                <a:gd name="connsiteY12" fmla="*/ 130336 h 1856083"/>
                <a:gd name="connsiteX13" fmla="*/ 234310 w 622842"/>
                <a:gd name="connsiteY13" fmla="*/ 1270232 h 1856083"/>
                <a:gd name="connsiteX0" fmla="*/ 234310 w 622842"/>
                <a:gd name="connsiteY0" fmla="*/ 1270232 h 1856083"/>
                <a:gd name="connsiteX1" fmla="*/ 213545 w 622842"/>
                <a:gd name="connsiteY1" fmla="*/ 1600902 h 1856083"/>
                <a:gd name="connsiteX2" fmla="*/ 107386 w 622842"/>
                <a:gd name="connsiteY2" fmla="*/ 1710716 h 1856083"/>
                <a:gd name="connsiteX3" fmla="*/ 26921 w 622842"/>
                <a:gd name="connsiteY3" fmla="*/ 1753413 h 1856083"/>
                <a:gd name="connsiteX4" fmla="*/ 22159 w 622842"/>
                <a:gd name="connsiteY4" fmla="*/ 1834818 h 1856083"/>
                <a:gd name="connsiteX5" fmla="*/ 298605 w 622842"/>
                <a:gd name="connsiteY5" fmla="*/ 1856083 h 1856083"/>
                <a:gd name="connsiteX6" fmla="*/ 585684 w 622842"/>
                <a:gd name="connsiteY6" fmla="*/ 1834818 h 1856083"/>
                <a:gd name="connsiteX7" fmla="*/ 615200 w 622842"/>
                <a:gd name="connsiteY7" fmla="*/ 1782597 h 1856083"/>
                <a:gd name="connsiteX8" fmla="*/ 548083 w 622842"/>
                <a:gd name="connsiteY8" fmla="*/ 1707062 h 1856083"/>
                <a:gd name="connsiteX9" fmla="*/ 351768 w 622842"/>
                <a:gd name="connsiteY9" fmla="*/ 1611535 h 1856083"/>
                <a:gd name="connsiteX10" fmla="*/ 273243 w 622842"/>
                <a:gd name="connsiteY10" fmla="*/ 112194 h 1856083"/>
                <a:gd name="connsiteX11" fmla="*/ 224107 w 622842"/>
                <a:gd name="connsiteY11" fmla="*/ 110840 h 1856083"/>
                <a:gd name="connsiteX12" fmla="*/ 147355 w 622842"/>
                <a:gd name="connsiteY12" fmla="*/ 130336 h 1856083"/>
                <a:gd name="connsiteX13" fmla="*/ 234310 w 622842"/>
                <a:gd name="connsiteY13" fmla="*/ 1270232 h 1856083"/>
                <a:gd name="connsiteX0" fmla="*/ 234310 w 622842"/>
                <a:gd name="connsiteY0" fmla="*/ 1179280 h 1765131"/>
                <a:gd name="connsiteX1" fmla="*/ 213545 w 622842"/>
                <a:gd name="connsiteY1" fmla="*/ 1509950 h 1765131"/>
                <a:gd name="connsiteX2" fmla="*/ 107386 w 622842"/>
                <a:gd name="connsiteY2" fmla="*/ 1619764 h 1765131"/>
                <a:gd name="connsiteX3" fmla="*/ 26921 w 622842"/>
                <a:gd name="connsiteY3" fmla="*/ 1662461 h 1765131"/>
                <a:gd name="connsiteX4" fmla="*/ 22159 w 622842"/>
                <a:gd name="connsiteY4" fmla="*/ 1743866 h 1765131"/>
                <a:gd name="connsiteX5" fmla="*/ 298605 w 622842"/>
                <a:gd name="connsiteY5" fmla="*/ 1765131 h 1765131"/>
                <a:gd name="connsiteX6" fmla="*/ 585684 w 622842"/>
                <a:gd name="connsiteY6" fmla="*/ 1743866 h 1765131"/>
                <a:gd name="connsiteX7" fmla="*/ 615200 w 622842"/>
                <a:gd name="connsiteY7" fmla="*/ 1691645 h 1765131"/>
                <a:gd name="connsiteX8" fmla="*/ 548083 w 622842"/>
                <a:gd name="connsiteY8" fmla="*/ 1616110 h 1765131"/>
                <a:gd name="connsiteX9" fmla="*/ 351768 w 622842"/>
                <a:gd name="connsiteY9" fmla="*/ 1520583 h 1765131"/>
                <a:gd name="connsiteX10" fmla="*/ 273243 w 622842"/>
                <a:gd name="connsiteY10" fmla="*/ 21242 h 1765131"/>
                <a:gd name="connsiteX11" fmla="*/ 224107 w 622842"/>
                <a:gd name="connsiteY11" fmla="*/ 19888 h 1765131"/>
                <a:gd name="connsiteX12" fmla="*/ 147355 w 622842"/>
                <a:gd name="connsiteY12" fmla="*/ 39384 h 1765131"/>
                <a:gd name="connsiteX13" fmla="*/ 234310 w 622842"/>
                <a:gd name="connsiteY13" fmla="*/ 1179280 h 1765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22842" h="1765131">
                  <a:moveTo>
                    <a:pt x="234310" y="1179280"/>
                  </a:moveTo>
                  <a:cubicBezTo>
                    <a:pt x="245342" y="1424374"/>
                    <a:pt x="234699" y="1436536"/>
                    <a:pt x="213545" y="1509950"/>
                  </a:cubicBezTo>
                  <a:cubicBezTo>
                    <a:pt x="192391" y="1583364"/>
                    <a:pt x="138490" y="1594346"/>
                    <a:pt x="107386" y="1619764"/>
                  </a:cubicBezTo>
                  <a:cubicBezTo>
                    <a:pt x="76282" y="1645182"/>
                    <a:pt x="41125" y="1641777"/>
                    <a:pt x="26921" y="1662461"/>
                  </a:cubicBezTo>
                  <a:cubicBezTo>
                    <a:pt x="12717" y="1683145"/>
                    <a:pt x="-23122" y="1726754"/>
                    <a:pt x="22159" y="1743866"/>
                  </a:cubicBezTo>
                  <a:cubicBezTo>
                    <a:pt x="67440" y="1760978"/>
                    <a:pt x="204684" y="1765131"/>
                    <a:pt x="298605" y="1765131"/>
                  </a:cubicBezTo>
                  <a:cubicBezTo>
                    <a:pt x="392526" y="1765131"/>
                    <a:pt x="532918" y="1756114"/>
                    <a:pt x="585684" y="1743866"/>
                  </a:cubicBezTo>
                  <a:cubicBezTo>
                    <a:pt x="638450" y="1731618"/>
                    <a:pt x="621467" y="1712938"/>
                    <a:pt x="615200" y="1691645"/>
                  </a:cubicBezTo>
                  <a:cubicBezTo>
                    <a:pt x="608933" y="1670352"/>
                    <a:pt x="591988" y="1644620"/>
                    <a:pt x="548083" y="1616110"/>
                  </a:cubicBezTo>
                  <a:cubicBezTo>
                    <a:pt x="504178" y="1587600"/>
                    <a:pt x="387210" y="1586150"/>
                    <a:pt x="351768" y="1520583"/>
                  </a:cubicBezTo>
                  <a:cubicBezTo>
                    <a:pt x="316326" y="1455016"/>
                    <a:pt x="284054" y="66635"/>
                    <a:pt x="273243" y="21242"/>
                  </a:cubicBezTo>
                  <a:cubicBezTo>
                    <a:pt x="262432" y="-24151"/>
                    <a:pt x="245088" y="16864"/>
                    <a:pt x="224107" y="19888"/>
                  </a:cubicBezTo>
                  <a:cubicBezTo>
                    <a:pt x="203126" y="22912"/>
                    <a:pt x="119489" y="-4368"/>
                    <a:pt x="147355" y="39384"/>
                  </a:cubicBezTo>
                  <a:cubicBezTo>
                    <a:pt x="161799" y="235640"/>
                    <a:pt x="223278" y="934186"/>
                    <a:pt x="234310" y="1179280"/>
                  </a:cubicBez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cs-CZ" sz="1800">
                <a:solidFill>
                  <a:srgbClr val="4E67C8">
                    <a:lumMod val="20000"/>
                    <a:lumOff val="80000"/>
                  </a:srgbClr>
                </a:solidFill>
                <a:latin typeface="Trebuchet MS"/>
              </a:endParaRPr>
            </a:p>
          </p:txBody>
        </p:sp>
        <p:sp>
          <p:nvSpPr>
            <p:cNvPr id="17" name="Volný tvar 16"/>
            <p:cNvSpPr/>
            <p:nvPr/>
          </p:nvSpPr>
          <p:spPr>
            <a:xfrm>
              <a:off x="6218627" y="-164582"/>
              <a:ext cx="633009" cy="1794063"/>
            </a:xfrm>
            <a:custGeom>
              <a:avLst/>
              <a:gdLst>
                <a:gd name="connsiteX0" fmla="*/ 203604 w 633009"/>
                <a:gd name="connsiteY0" fmla="*/ 0 h 536487"/>
                <a:gd name="connsiteX1" fmla="*/ 222654 w 633009"/>
                <a:gd name="connsiteY1" fmla="*/ 230981 h 536487"/>
                <a:gd name="connsiteX2" fmla="*/ 182173 w 633009"/>
                <a:gd name="connsiteY2" fmla="*/ 342900 h 536487"/>
                <a:gd name="connsiteX3" fmla="*/ 65492 w 633009"/>
                <a:gd name="connsiteY3" fmla="*/ 402431 h 536487"/>
                <a:gd name="connsiteX4" fmla="*/ 39298 w 633009"/>
                <a:gd name="connsiteY4" fmla="*/ 431006 h 536487"/>
                <a:gd name="connsiteX5" fmla="*/ 5961 w 633009"/>
                <a:gd name="connsiteY5" fmla="*/ 476250 h 536487"/>
                <a:gd name="connsiteX6" fmla="*/ 15486 w 633009"/>
                <a:gd name="connsiteY6" fmla="*/ 519112 h 536487"/>
                <a:gd name="connsiteX7" fmla="*/ 153598 w 633009"/>
                <a:gd name="connsiteY7" fmla="*/ 533400 h 536487"/>
                <a:gd name="connsiteX8" fmla="*/ 444111 w 633009"/>
                <a:gd name="connsiteY8" fmla="*/ 533400 h 536487"/>
                <a:gd name="connsiteX9" fmla="*/ 615561 w 633009"/>
                <a:gd name="connsiteY9" fmla="*/ 500062 h 536487"/>
                <a:gd name="connsiteX10" fmla="*/ 622704 w 633009"/>
                <a:gd name="connsiteY10" fmla="*/ 471487 h 536487"/>
                <a:gd name="connsiteX11" fmla="*/ 575079 w 633009"/>
                <a:gd name="connsiteY11" fmla="*/ 409575 h 536487"/>
                <a:gd name="connsiteX12" fmla="*/ 470304 w 633009"/>
                <a:gd name="connsiteY12" fmla="*/ 354806 h 536487"/>
                <a:gd name="connsiteX13" fmla="*/ 353623 w 633009"/>
                <a:gd name="connsiteY13" fmla="*/ 304800 h 536487"/>
                <a:gd name="connsiteX14" fmla="*/ 339336 w 633009"/>
                <a:gd name="connsiteY14" fmla="*/ 204787 h 536487"/>
                <a:gd name="connsiteX15" fmla="*/ 339336 w 633009"/>
                <a:gd name="connsiteY15" fmla="*/ 47625 h 536487"/>
                <a:gd name="connsiteX16" fmla="*/ 332192 w 633009"/>
                <a:gd name="connsiteY16" fmla="*/ 0 h 536487"/>
                <a:gd name="connsiteX0" fmla="*/ 203604 w 633009"/>
                <a:gd name="connsiteY0" fmla="*/ 0 h 536487"/>
                <a:gd name="connsiteX1" fmla="*/ 222654 w 633009"/>
                <a:gd name="connsiteY1" fmla="*/ 230981 h 536487"/>
                <a:gd name="connsiteX2" fmla="*/ 182173 w 633009"/>
                <a:gd name="connsiteY2" fmla="*/ 342900 h 536487"/>
                <a:gd name="connsiteX3" fmla="*/ 105973 w 633009"/>
                <a:gd name="connsiteY3" fmla="*/ 388144 h 536487"/>
                <a:gd name="connsiteX4" fmla="*/ 39298 w 633009"/>
                <a:gd name="connsiteY4" fmla="*/ 431006 h 536487"/>
                <a:gd name="connsiteX5" fmla="*/ 5961 w 633009"/>
                <a:gd name="connsiteY5" fmla="*/ 476250 h 536487"/>
                <a:gd name="connsiteX6" fmla="*/ 15486 w 633009"/>
                <a:gd name="connsiteY6" fmla="*/ 519112 h 536487"/>
                <a:gd name="connsiteX7" fmla="*/ 153598 w 633009"/>
                <a:gd name="connsiteY7" fmla="*/ 533400 h 536487"/>
                <a:gd name="connsiteX8" fmla="*/ 444111 w 633009"/>
                <a:gd name="connsiteY8" fmla="*/ 533400 h 536487"/>
                <a:gd name="connsiteX9" fmla="*/ 615561 w 633009"/>
                <a:gd name="connsiteY9" fmla="*/ 500062 h 536487"/>
                <a:gd name="connsiteX10" fmla="*/ 622704 w 633009"/>
                <a:gd name="connsiteY10" fmla="*/ 471487 h 536487"/>
                <a:gd name="connsiteX11" fmla="*/ 575079 w 633009"/>
                <a:gd name="connsiteY11" fmla="*/ 409575 h 536487"/>
                <a:gd name="connsiteX12" fmla="*/ 470304 w 633009"/>
                <a:gd name="connsiteY12" fmla="*/ 354806 h 536487"/>
                <a:gd name="connsiteX13" fmla="*/ 353623 w 633009"/>
                <a:gd name="connsiteY13" fmla="*/ 304800 h 536487"/>
                <a:gd name="connsiteX14" fmla="*/ 339336 w 633009"/>
                <a:gd name="connsiteY14" fmla="*/ 204787 h 536487"/>
                <a:gd name="connsiteX15" fmla="*/ 339336 w 633009"/>
                <a:gd name="connsiteY15" fmla="*/ 47625 h 536487"/>
                <a:gd name="connsiteX16" fmla="*/ 332192 w 633009"/>
                <a:gd name="connsiteY16" fmla="*/ 0 h 536487"/>
                <a:gd name="connsiteX0" fmla="*/ 203604 w 633009"/>
                <a:gd name="connsiteY0" fmla="*/ 0 h 536487"/>
                <a:gd name="connsiteX1" fmla="*/ 222654 w 633009"/>
                <a:gd name="connsiteY1" fmla="*/ 230981 h 536487"/>
                <a:gd name="connsiteX2" fmla="*/ 182173 w 633009"/>
                <a:gd name="connsiteY2" fmla="*/ 342900 h 536487"/>
                <a:gd name="connsiteX3" fmla="*/ 105973 w 633009"/>
                <a:gd name="connsiteY3" fmla="*/ 388144 h 536487"/>
                <a:gd name="connsiteX4" fmla="*/ 39298 w 633009"/>
                <a:gd name="connsiteY4" fmla="*/ 431006 h 536487"/>
                <a:gd name="connsiteX5" fmla="*/ 5961 w 633009"/>
                <a:gd name="connsiteY5" fmla="*/ 476250 h 536487"/>
                <a:gd name="connsiteX6" fmla="*/ 15486 w 633009"/>
                <a:gd name="connsiteY6" fmla="*/ 519112 h 536487"/>
                <a:gd name="connsiteX7" fmla="*/ 153598 w 633009"/>
                <a:gd name="connsiteY7" fmla="*/ 533400 h 536487"/>
                <a:gd name="connsiteX8" fmla="*/ 444111 w 633009"/>
                <a:gd name="connsiteY8" fmla="*/ 533400 h 536487"/>
                <a:gd name="connsiteX9" fmla="*/ 615561 w 633009"/>
                <a:gd name="connsiteY9" fmla="*/ 500062 h 536487"/>
                <a:gd name="connsiteX10" fmla="*/ 622704 w 633009"/>
                <a:gd name="connsiteY10" fmla="*/ 450056 h 536487"/>
                <a:gd name="connsiteX11" fmla="*/ 575079 w 633009"/>
                <a:gd name="connsiteY11" fmla="*/ 409575 h 536487"/>
                <a:gd name="connsiteX12" fmla="*/ 470304 w 633009"/>
                <a:gd name="connsiteY12" fmla="*/ 354806 h 536487"/>
                <a:gd name="connsiteX13" fmla="*/ 353623 w 633009"/>
                <a:gd name="connsiteY13" fmla="*/ 304800 h 536487"/>
                <a:gd name="connsiteX14" fmla="*/ 339336 w 633009"/>
                <a:gd name="connsiteY14" fmla="*/ 204787 h 536487"/>
                <a:gd name="connsiteX15" fmla="*/ 339336 w 633009"/>
                <a:gd name="connsiteY15" fmla="*/ 47625 h 536487"/>
                <a:gd name="connsiteX16" fmla="*/ 332192 w 633009"/>
                <a:gd name="connsiteY16" fmla="*/ 0 h 536487"/>
                <a:gd name="connsiteX0" fmla="*/ 140807 w 633009"/>
                <a:gd name="connsiteY0" fmla="*/ 0 h 1794064"/>
                <a:gd name="connsiteX1" fmla="*/ 222654 w 633009"/>
                <a:gd name="connsiteY1" fmla="*/ 1488558 h 1794064"/>
                <a:gd name="connsiteX2" fmla="*/ 182173 w 633009"/>
                <a:gd name="connsiteY2" fmla="*/ 1600477 h 1794064"/>
                <a:gd name="connsiteX3" fmla="*/ 105973 w 633009"/>
                <a:gd name="connsiteY3" fmla="*/ 1645721 h 1794064"/>
                <a:gd name="connsiteX4" fmla="*/ 39298 w 633009"/>
                <a:gd name="connsiteY4" fmla="*/ 1688583 h 1794064"/>
                <a:gd name="connsiteX5" fmla="*/ 5961 w 633009"/>
                <a:gd name="connsiteY5" fmla="*/ 1733827 h 1794064"/>
                <a:gd name="connsiteX6" fmla="*/ 15486 w 633009"/>
                <a:gd name="connsiteY6" fmla="*/ 1776689 h 1794064"/>
                <a:gd name="connsiteX7" fmla="*/ 153598 w 633009"/>
                <a:gd name="connsiteY7" fmla="*/ 1790977 h 1794064"/>
                <a:gd name="connsiteX8" fmla="*/ 444111 w 633009"/>
                <a:gd name="connsiteY8" fmla="*/ 1790977 h 1794064"/>
                <a:gd name="connsiteX9" fmla="*/ 615561 w 633009"/>
                <a:gd name="connsiteY9" fmla="*/ 1757639 h 1794064"/>
                <a:gd name="connsiteX10" fmla="*/ 622704 w 633009"/>
                <a:gd name="connsiteY10" fmla="*/ 1707633 h 1794064"/>
                <a:gd name="connsiteX11" fmla="*/ 575079 w 633009"/>
                <a:gd name="connsiteY11" fmla="*/ 1667152 h 1794064"/>
                <a:gd name="connsiteX12" fmla="*/ 470304 w 633009"/>
                <a:gd name="connsiteY12" fmla="*/ 1612383 h 1794064"/>
                <a:gd name="connsiteX13" fmla="*/ 353623 w 633009"/>
                <a:gd name="connsiteY13" fmla="*/ 1562377 h 1794064"/>
                <a:gd name="connsiteX14" fmla="*/ 339336 w 633009"/>
                <a:gd name="connsiteY14" fmla="*/ 1462364 h 1794064"/>
                <a:gd name="connsiteX15" fmla="*/ 339336 w 633009"/>
                <a:gd name="connsiteY15" fmla="*/ 1305202 h 1794064"/>
                <a:gd name="connsiteX16" fmla="*/ 332192 w 633009"/>
                <a:gd name="connsiteY16" fmla="*/ 1257577 h 1794064"/>
                <a:gd name="connsiteX0" fmla="*/ 140807 w 633009"/>
                <a:gd name="connsiteY0" fmla="*/ 0 h 1794064"/>
                <a:gd name="connsiteX1" fmla="*/ 222654 w 633009"/>
                <a:gd name="connsiteY1" fmla="*/ 1488558 h 1794064"/>
                <a:gd name="connsiteX2" fmla="*/ 182173 w 633009"/>
                <a:gd name="connsiteY2" fmla="*/ 1600477 h 1794064"/>
                <a:gd name="connsiteX3" fmla="*/ 105973 w 633009"/>
                <a:gd name="connsiteY3" fmla="*/ 1645721 h 1794064"/>
                <a:gd name="connsiteX4" fmla="*/ 39298 w 633009"/>
                <a:gd name="connsiteY4" fmla="*/ 1688583 h 1794064"/>
                <a:gd name="connsiteX5" fmla="*/ 5961 w 633009"/>
                <a:gd name="connsiteY5" fmla="*/ 1733827 h 1794064"/>
                <a:gd name="connsiteX6" fmla="*/ 15486 w 633009"/>
                <a:gd name="connsiteY6" fmla="*/ 1776689 h 1794064"/>
                <a:gd name="connsiteX7" fmla="*/ 153598 w 633009"/>
                <a:gd name="connsiteY7" fmla="*/ 1790977 h 1794064"/>
                <a:gd name="connsiteX8" fmla="*/ 444111 w 633009"/>
                <a:gd name="connsiteY8" fmla="*/ 1790977 h 1794064"/>
                <a:gd name="connsiteX9" fmla="*/ 615561 w 633009"/>
                <a:gd name="connsiteY9" fmla="*/ 1757639 h 1794064"/>
                <a:gd name="connsiteX10" fmla="*/ 622704 w 633009"/>
                <a:gd name="connsiteY10" fmla="*/ 1707633 h 1794064"/>
                <a:gd name="connsiteX11" fmla="*/ 575079 w 633009"/>
                <a:gd name="connsiteY11" fmla="*/ 1667152 h 1794064"/>
                <a:gd name="connsiteX12" fmla="*/ 470304 w 633009"/>
                <a:gd name="connsiteY12" fmla="*/ 1612383 h 1794064"/>
                <a:gd name="connsiteX13" fmla="*/ 353623 w 633009"/>
                <a:gd name="connsiteY13" fmla="*/ 1562377 h 1794064"/>
                <a:gd name="connsiteX14" fmla="*/ 339336 w 633009"/>
                <a:gd name="connsiteY14" fmla="*/ 1462364 h 1794064"/>
                <a:gd name="connsiteX15" fmla="*/ 339336 w 633009"/>
                <a:gd name="connsiteY15" fmla="*/ 1305202 h 1794064"/>
                <a:gd name="connsiteX16" fmla="*/ 283351 w 633009"/>
                <a:gd name="connsiteY16" fmla="*/ 6500 h 1794064"/>
                <a:gd name="connsiteX0" fmla="*/ 140807 w 633009"/>
                <a:gd name="connsiteY0" fmla="*/ 0 h 1794064"/>
                <a:gd name="connsiteX1" fmla="*/ 229630 w 633009"/>
                <a:gd name="connsiteY1" fmla="*/ 1257839 h 1794064"/>
                <a:gd name="connsiteX2" fmla="*/ 182173 w 633009"/>
                <a:gd name="connsiteY2" fmla="*/ 1600477 h 1794064"/>
                <a:gd name="connsiteX3" fmla="*/ 105973 w 633009"/>
                <a:gd name="connsiteY3" fmla="*/ 1645721 h 1794064"/>
                <a:gd name="connsiteX4" fmla="*/ 39298 w 633009"/>
                <a:gd name="connsiteY4" fmla="*/ 1688583 h 1794064"/>
                <a:gd name="connsiteX5" fmla="*/ 5961 w 633009"/>
                <a:gd name="connsiteY5" fmla="*/ 1733827 h 1794064"/>
                <a:gd name="connsiteX6" fmla="*/ 15486 w 633009"/>
                <a:gd name="connsiteY6" fmla="*/ 1776689 h 1794064"/>
                <a:gd name="connsiteX7" fmla="*/ 153598 w 633009"/>
                <a:gd name="connsiteY7" fmla="*/ 1790977 h 1794064"/>
                <a:gd name="connsiteX8" fmla="*/ 444111 w 633009"/>
                <a:gd name="connsiteY8" fmla="*/ 1790977 h 1794064"/>
                <a:gd name="connsiteX9" fmla="*/ 615561 w 633009"/>
                <a:gd name="connsiteY9" fmla="*/ 1757639 h 1794064"/>
                <a:gd name="connsiteX10" fmla="*/ 622704 w 633009"/>
                <a:gd name="connsiteY10" fmla="*/ 1707633 h 1794064"/>
                <a:gd name="connsiteX11" fmla="*/ 575079 w 633009"/>
                <a:gd name="connsiteY11" fmla="*/ 1667152 h 1794064"/>
                <a:gd name="connsiteX12" fmla="*/ 470304 w 633009"/>
                <a:gd name="connsiteY12" fmla="*/ 1612383 h 1794064"/>
                <a:gd name="connsiteX13" fmla="*/ 353623 w 633009"/>
                <a:gd name="connsiteY13" fmla="*/ 1562377 h 1794064"/>
                <a:gd name="connsiteX14" fmla="*/ 339336 w 633009"/>
                <a:gd name="connsiteY14" fmla="*/ 1462364 h 1794064"/>
                <a:gd name="connsiteX15" fmla="*/ 339336 w 633009"/>
                <a:gd name="connsiteY15" fmla="*/ 1305202 h 1794064"/>
                <a:gd name="connsiteX16" fmla="*/ 283351 w 633009"/>
                <a:gd name="connsiteY16" fmla="*/ 6500 h 1794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33009" h="1794064">
                  <a:moveTo>
                    <a:pt x="140807" y="0"/>
                  </a:moveTo>
                  <a:cubicBezTo>
                    <a:pt x="152118" y="86915"/>
                    <a:pt x="222736" y="991093"/>
                    <a:pt x="229630" y="1257839"/>
                  </a:cubicBezTo>
                  <a:cubicBezTo>
                    <a:pt x="236524" y="1524585"/>
                    <a:pt x="202782" y="1535830"/>
                    <a:pt x="182173" y="1600477"/>
                  </a:cubicBezTo>
                  <a:cubicBezTo>
                    <a:pt x="161564" y="1665124"/>
                    <a:pt x="129786" y="1631037"/>
                    <a:pt x="105973" y="1645721"/>
                  </a:cubicBezTo>
                  <a:cubicBezTo>
                    <a:pt x="82160" y="1660405"/>
                    <a:pt x="55967" y="1673899"/>
                    <a:pt x="39298" y="1688583"/>
                  </a:cubicBezTo>
                  <a:cubicBezTo>
                    <a:pt x="22629" y="1703267"/>
                    <a:pt x="9930" y="1719143"/>
                    <a:pt x="5961" y="1733827"/>
                  </a:cubicBezTo>
                  <a:cubicBezTo>
                    <a:pt x="1992" y="1748511"/>
                    <a:pt x="-9120" y="1767164"/>
                    <a:pt x="15486" y="1776689"/>
                  </a:cubicBezTo>
                  <a:cubicBezTo>
                    <a:pt x="40092" y="1786214"/>
                    <a:pt x="82161" y="1788596"/>
                    <a:pt x="153598" y="1790977"/>
                  </a:cubicBezTo>
                  <a:cubicBezTo>
                    <a:pt x="225035" y="1793358"/>
                    <a:pt x="367117" y="1796533"/>
                    <a:pt x="444111" y="1790977"/>
                  </a:cubicBezTo>
                  <a:cubicBezTo>
                    <a:pt x="521105" y="1785421"/>
                    <a:pt x="585796" y="1771530"/>
                    <a:pt x="615561" y="1757639"/>
                  </a:cubicBezTo>
                  <a:cubicBezTo>
                    <a:pt x="645326" y="1743748"/>
                    <a:pt x="629451" y="1722714"/>
                    <a:pt x="622704" y="1707633"/>
                  </a:cubicBezTo>
                  <a:cubicBezTo>
                    <a:pt x="615957" y="1692552"/>
                    <a:pt x="600479" y="1683027"/>
                    <a:pt x="575079" y="1667152"/>
                  </a:cubicBezTo>
                  <a:cubicBezTo>
                    <a:pt x="549679" y="1651277"/>
                    <a:pt x="507213" y="1629846"/>
                    <a:pt x="470304" y="1612383"/>
                  </a:cubicBezTo>
                  <a:cubicBezTo>
                    <a:pt x="433395" y="1594920"/>
                    <a:pt x="375451" y="1587380"/>
                    <a:pt x="353623" y="1562377"/>
                  </a:cubicBezTo>
                  <a:cubicBezTo>
                    <a:pt x="331795" y="1537374"/>
                    <a:pt x="341717" y="1505227"/>
                    <a:pt x="339336" y="1462364"/>
                  </a:cubicBezTo>
                  <a:cubicBezTo>
                    <a:pt x="336955" y="1419502"/>
                    <a:pt x="348667" y="1547846"/>
                    <a:pt x="339336" y="1305202"/>
                  </a:cubicBezTo>
                  <a:cubicBezTo>
                    <a:pt x="330005" y="1062558"/>
                    <a:pt x="286327" y="13247"/>
                    <a:pt x="283351" y="650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cs-CZ" sz="1800">
                <a:solidFill>
                  <a:prstClr val="white"/>
                </a:solidFill>
                <a:latin typeface="Trebuchet MS"/>
              </a:endParaRPr>
            </a:p>
          </p:txBody>
        </p:sp>
      </p:grpSp>
      <p:sp>
        <p:nvSpPr>
          <p:cNvPr id="22" name="Volný tvar 21"/>
          <p:cNvSpPr/>
          <p:nvPr/>
        </p:nvSpPr>
        <p:spPr>
          <a:xfrm>
            <a:off x="1550090" y="2945248"/>
            <a:ext cx="9085271" cy="3891357"/>
          </a:xfrm>
          <a:custGeom>
            <a:avLst/>
            <a:gdLst>
              <a:gd name="connsiteX0" fmla="*/ 244088 w 9068829"/>
              <a:gd name="connsiteY0" fmla="*/ 1719335 h 3517926"/>
              <a:gd name="connsiteX1" fmla="*/ 1453763 w 9068829"/>
              <a:gd name="connsiteY1" fmla="*/ 1995560 h 3517926"/>
              <a:gd name="connsiteX2" fmla="*/ 3425438 w 9068829"/>
              <a:gd name="connsiteY2" fmla="*/ 1919360 h 3517926"/>
              <a:gd name="connsiteX3" fmla="*/ 5873363 w 9068829"/>
              <a:gd name="connsiteY3" fmla="*/ 1728860 h 3517926"/>
              <a:gd name="connsiteX4" fmla="*/ 7616438 w 9068829"/>
              <a:gd name="connsiteY4" fmla="*/ 1185935 h 3517926"/>
              <a:gd name="connsiteX5" fmla="*/ 8426063 w 9068829"/>
              <a:gd name="connsiteY5" fmla="*/ 271535 h 3517926"/>
              <a:gd name="connsiteX6" fmla="*/ 9026138 w 9068829"/>
              <a:gd name="connsiteY6" fmla="*/ 14360 h 3517926"/>
              <a:gd name="connsiteX7" fmla="*/ 9007088 w 9068829"/>
              <a:gd name="connsiteY7" fmla="*/ 614435 h 3517926"/>
              <a:gd name="connsiteX8" fmla="*/ 9035663 w 9068829"/>
              <a:gd name="connsiteY8" fmla="*/ 2776610 h 3517926"/>
              <a:gd name="connsiteX9" fmla="*/ 8997563 w 9068829"/>
              <a:gd name="connsiteY9" fmla="*/ 3395735 h 3517926"/>
              <a:gd name="connsiteX10" fmla="*/ 8226038 w 9068829"/>
              <a:gd name="connsiteY10" fmla="*/ 3433835 h 3517926"/>
              <a:gd name="connsiteX11" fmla="*/ 7130663 w 9068829"/>
              <a:gd name="connsiteY11" fmla="*/ 3452885 h 3517926"/>
              <a:gd name="connsiteX12" fmla="*/ 7206863 w 9068829"/>
              <a:gd name="connsiteY12" fmla="*/ 2519435 h 3517926"/>
              <a:gd name="connsiteX13" fmla="*/ 7216388 w 9068829"/>
              <a:gd name="connsiteY13" fmla="*/ 2290835 h 3517926"/>
              <a:gd name="connsiteX14" fmla="*/ 6797288 w 9068829"/>
              <a:gd name="connsiteY14" fmla="*/ 2176535 h 3517926"/>
              <a:gd name="connsiteX15" fmla="*/ 5501888 w 9068829"/>
              <a:gd name="connsiteY15" fmla="*/ 2357510 h 3517926"/>
              <a:gd name="connsiteX16" fmla="*/ 4730363 w 9068829"/>
              <a:gd name="connsiteY16" fmla="*/ 2300360 h 3517926"/>
              <a:gd name="connsiteX17" fmla="*/ 4111238 w 9068829"/>
              <a:gd name="connsiteY17" fmla="*/ 2795660 h 3517926"/>
              <a:gd name="connsiteX18" fmla="*/ 3434963 w 9068829"/>
              <a:gd name="connsiteY18" fmla="*/ 3376685 h 3517926"/>
              <a:gd name="connsiteX19" fmla="*/ 3073013 w 9068829"/>
              <a:gd name="connsiteY19" fmla="*/ 3357635 h 3517926"/>
              <a:gd name="connsiteX20" fmla="*/ 3625463 w 9068829"/>
              <a:gd name="connsiteY20" fmla="*/ 2843285 h 3517926"/>
              <a:gd name="connsiteX21" fmla="*/ 3958838 w 9068829"/>
              <a:gd name="connsiteY21" fmla="*/ 2452760 h 3517926"/>
              <a:gd name="connsiteX22" fmla="*/ 2615813 w 9068829"/>
              <a:gd name="connsiteY22" fmla="*/ 2386085 h 3517926"/>
              <a:gd name="connsiteX23" fmla="*/ 863213 w 9068829"/>
              <a:gd name="connsiteY23" fmla="*/ 2205110 h 3517926"/>
              <a:gd name="connsiteX24" fmla="*/ 120263 w 9068829"/>
              <a:gd name="connsiteY24" fmla="*/ 2605160 h 3517926"/>
              <a:gd name="connsiteX25" fmla="*/ 44063 w 9068829"/>
              <a:gd name="connsiteY25" fmla="*/ 2443235 h 3517926"/>
              <a:gd name="connsiteX26" fmla="*/ 558413 w 9068829"/>
              <a:gd name="connsiteY26" fmla="*/ 2043185 h 3517926"/>
              <a:gd name="connsiteX27" fmla="*/ 110738 w 9068829"/>
              <a:gd name="connsiteY27" fmla="*/ 1833635 h 3517926"/>
              <a:gd name="connsiteX28" fmla="*/ 110738 w 9068829"/>
              <a:gd name="connsiteY28" fmla="*/ 1557410 h 3517926"/>
              <a:gd name="connsiteX29" fmla="*/ 244088 w 9068829"/>
              <a:gd name="connsiteY29" fmla="*/ 1719335 h 3517926"/>
              <a:gd name="connsiteX0" fmla="*/ 244088 w 9064448"/>
              <a:gd name="connsiteY0" fmla="*/ 1719335 h 3805403"/>
              <a:gd name="connsiteX1" fmla="*/ 1453763 w 9064448"/>
              <a:gd name="connsiteY1" fmla="*/ 1995560 h 3805403"/>
              <a:gd name="connsiteX2" fmla="*/ 3425438 w 9064448"/>
              <a:gd name="connsiteY2" fmla="*/ 1919360 h 3805403"/>
              <a:gd name="connsiteX3" fmla="*/ 5873363 w 9064448"/>
              <a:gd name="connsiteY3" fmla="*/ 1728860 h 3805403"/>
              <a:gd name="connsiteX4" fmla="*/ 7616438 w 9064448"/>
              <a:gd name="connsiteY4" fmla="*/ 1185935 h 3805403"/>
              <a:gd name="connsiteX5" fmla="*/ 8426063 w 9064448"/>
              <a:gd name="connsiteY5" fmla="*/ 271535 h 3805403"/>
              <a:gd name="connsiteX6" fmla="*/ 9026138 w 9064448"/>
              <a:gd name="connsiteY6" fmla="*/ 14360 h 3805403"/>
              <a:gd name="connsiteX7" fmla="*/ 9007088 w 9064448"/>
              <a:gd name="connsiteY7" fmla="*/ 614435 h 3805403"/>
              <a:gd name="connsiteX8" fmla="*/ 9035663 w 9064448"/>
              <a:gd name="connsiteY8" fmla="*/ 2776610 h 3805403"/>
              <a:gd name="connsiteX9" fmla="*/ 8997563 w 9064448"/>
              <a:gd name="connsiteY9" fmla="*/ 3395735 h 3805403"/>
              <a:gd name="connsiteX10" fmla="*/ 8959463 w 9064448"/>
              <a:gd name="connsiteY10" fmla="*/ 3805310 h 3805403"/>
              <a:gd name="connsiteX11" fmla="*/ 8226038 w 9064448"/>
              <a:gd name="connsiteY11" fmla="*/ 3433835 h 3805403"/>
              <a:gd name="connsiteX12" fmla="*/ 7130663 w 9064448"/>
              <a:gd name="connsiteY12" fmla="*/ 3452885 h 3805403"/>
              <a:gd name="connsiteX13" fmla="*/ 7206863 w 9064448"/>
              <a:gd name="connsiteY13" fmla="*/ 2519435 h 3805403"/>
              <a:gd name="connsiteX14" fmla="*/ 7216388 w 9064448"/>
              <a:gd name="connsiteY14" fmla="*/ 2290835 h 3805403"/>
              <a:gd name="connsiteX15" fmla="*/ 6797288 w 9064448"/>
              <a:gd name="connsiteY15" fmla="*/ 2176535 h 3805403"/>
              <a:gd name="connsiteX16" fmla="*/ 5501888 w 9064448"/>
              <a:gd name="connsiteY16" fmla="*/ 2357510 h 3805403"/>
              <a:gd name="connsiteX17" fmla="*/ 4730363 w 9064448"/>
              <a:gd name="connsiteY17" fmla="*/ 2300360 h 3805403"/>
              <a:gd name="connsiteX18" fmla="*/ 4111238 w 9064448"/>
              <a:gd name="connsiteY18" fmla="*/ 2795660 h 3805403"/>
              <a:gd name="connsiteX19" fmla="*/ 3434963 w 9064448"/>
              <a:gd name="connsiteY19" fmla="*/ 3376685 h 3805403"/>
              <a:gd name="connsiteX20" fmla="*/ 3073013 w 9064448"/>
              <a:gd name="connsiteY20" fmla="*/ 3357635 h 3805403"/>
              <a:gd name="connsiteX21" fmla="*/ 3625463 w 9064448"/>
              <a:gd name="connsiteY21" fmla="*/ 2843285 h 3805403"/>
              <a:gd name="connsiteX22" fmla="*/ 3958838 w 9064448"/>
              <a:gd name="connsiteY22" fmla="*/ 2452760 h 3805403"/>
              <a:gd name="connsiteX23" fmla="*/ 2615813 w 9064448"/>
              <a:gd name="connsiteY23" fmla="*/ 2386085 h 3805403"/>
              <a:gd name="connsiteX24" fmla="*/ 863213 w 9064448"/>
              <a:gd name="connsiteY24" fmla="*/ 2205110 h 3805403"/>
              <a:gd name="connsiteX25" fmla="*/ 120263 w 9064448"/>
              <a:gd name="connsiteY25" fmla="*/ 2605160 h 3805403"/>
              <a:gd name="connsiteX26" fmla="*/ 44063 w 9064448"/>
              <a:gd name="connsiteY26" fmla="*/ 2443235 h 3805403"/>
              <a:gd name="connsiteX27" fmla="*/ 558413 w 9064448"/>
              <a:gd name="connsiteY27" fmla="*/ 2043185 h 3805403"/>
              <a:gd name="connsiteX28" fmla="*/ 110738 w 9064448"/>
              <a:gd name="connsiteY28" fmla="*/ 1833635 h 3805403"/>
              <a:gd name="connsiteX29" fmla="*/ 110738 w 9064448"/>
              <a:gd name="connsiteY29" fmla="*/ 1557410 h 3805403"/>
              <a:gd name="connsiteX30" fmla="*/ 244088 w 9064448"/>
              <a:gd name="connsiteY30" fmla="*/ 1719335 h 3805403"/>
              <a:gd name="connsiteX0" fmla="*/ 244088 w 9064448"/>
              <a:gd name="connsiteY0" fmla="*/ 1719335 h 3847381"/>
              <a:gd name="connsiteX1" fmla="*/ 1453763 w 9064448"/>
              <a:gd name="connsiteY1" fmla="*/ 1995560 h 3847381"/>
              <a:gd name="connsiteX2" fmla="*/ 3425438 w 9064448"/>
              <a:gd name="connsiteY2" fmla="*/ 1919360 h 3847381"/>
              <a:gd name="connsiteX3" fmla="*/ 5873363 w 9064448"/>
              <a:gd name="connsiteY3" fmla="*/ 1728860 h 3847381"/>
              <a:gd name="connsiteX4" fmla="*/ 7616438 w 9064448"/>
              <a:gd name="connsiteY4" fmla="*/ 1185935 h 3847381"/>
              <a:gd name="connsiteX5" fmla="*/ 8426063 w 9064448"/>
              <a:gd name="connsiteY5" fmla="*/ 271535 h 3847381"/>
              <a:gd name="connsiteX6" fmla="*/ 9026138 w 9064448"/>
              <a:gd name="connsiteY6" fmla="*/ 14360 h 3847381"/>
              <a:gd name="connsiteX7" fmla="*/ 9007088 w 9064448"/>
              <a:gd name="connsiteY7" fmla="*/ 614435 h 3847381"/>
              <a:gd name="connsiteX8" fmla="*/ 9035663 w 9064448"/>
              <a:gd name="connsiteY8" fmla="*/ 2776610 h 3847381"/>
              <a:gd name="connsiteX9" fmla="*/ 8997563 w 9064448"/>
              <a:gd name="connsiteY9" fmla="*/ 3395735 h 3847381"/>
              <a:gd name="connsiteX10" fmla="*/ 8959463 w 9064448"/>
              <a:gd name="connsiteY10" fmla="*/ 3805310 h 3847381"/>
              <a:gd name="connsiteX11" fmla="*/ 8159363 w 9064448"/>
              <a:gd name="connsiteY11" fmla="*/ 3824360 h 3847381"/>
              <a:gd name="connsiteX12" fmla="*/ 7130663 w 9064448"/>
              <a:gd name="connsiteY12" fmla="*/ 3452885 h 3847381"/>
              <a:gd name="connsiteX13" fmla="*/ 7206863 w 9064448"/>
              <a:gd name="connsiteY13" fmla="*/ 2519435 h 3847381"/>
              <a:gd name="connsiteX14" fmla="*/ 7216388 w 9064448"/>
              <a:gd name="connsiteY14" fmla="*/ 2290835 h 3847381"/>
              <a:gd name="connsiteX15" fmla="*/ 6797288 w 9064448"/>
              <a:gd name="connsiteY15" fmla="*/ 2176535 h 3847381"/>
              <a:gd name="connsiteX16" fmla="*/ 5501888 w 9064448"/>
              <a:gd name="connsiteY16" fmla="*/ 2357510 h 3847381"/>
              <a:gd name="connsiteX17" fmla="*/ 4730363 w 9064448"/>
              <a:gd name="connsiteY17" fmla="*/ 2300360 h 3847381"/>
              <a:gd name="connsiteX18" fmla="*/ 4111238 w 9064448"/>
              <a:gd name="connsiteY18" fmla="*/ 2795660 h 3847381"/>
              <a:gd name="connsiteX19" fmla="*/ 3434963 w 9064448"/>
              <a:gd name="connsiteY19" fmla="*/ 3376685 h 3847381"/>
              <a:gd name="connsiteX20" fmla="*/ 3073013 w 9064448"/>
              <a:gd name="connsiteY20" fmla="*/ 3357635 h 3847381"/>
              <a:gd name="connsiteX21" fmla="*/ 3625463 w 9064448"/>
              <a:gd name="connsiteY21" fmla="*/ 2843285 h 3847381"/>
              <a:gd name="connsiteX22" fmla="*/ 3958838 w 9064448"/>
              <a:gd name="connsiteY22" fmla="*/ 2452760 h 3847381"/>
              <a:gd name="connsiteX23" fmla="*/ 2615813 w 9064448"/>
              <a:gd name="connsiteY23" fmla="*/ 2386085 h 3847381"/>
              <a:gd name="connsiteX24" fmla="*/ 863213 w 9064448"/>
              <a:gd name="connsiteY24" fmla="*/ 2205110 h 3847381"/>
              <a:gd name="connsiteX25" fmla="*/ 120263 w 9064448"/>
              <a:gd name="connsiteY25" fmla="*/ 2605160 h 3847381"/>
              <a:gd name="connsiteX26" fmla="*/ 44063 w 9064448"/>
              <a:gd name="connsiteY26" fmla="*/ 2443235 h 3847381"/>
              <a:gd name="connsiteX27" fmla="*/ 558413 w 9064448"/>
              <a:gd name="connsiteY27" fmla="*/ 2043185 h 3847381"/>
              <a:gd name="connsiteX28" fmla="*/ 110738 w 9064448"/>
              <a:gd name="connsiteY28" fmla="*/ 1833635 h 3847381"/>
              <a:gd name="connsiteX29" fmla="*/ 110738 w 9064448"/>
              <a:gd name="connsiteY29" fmla="*/ 1557410 h 3847381"/>
              <a:gd name="connsiteX30" fmla="*/ 244088 w 9064448"/>
              <a:gd name="connsiteY30" fmla="*/ 1719335 h 3847381"/>
              <a:gd name="connsiteX0" fmla="*/ 244088 w 9064448"/>
              <a:gd name="connsiteY0" fmla="*/ 1719335 h 3848391"/>
              <a:gd name="connsiteX1" fmla="*/ 1453763 w 9064448"/>
              <a:gd name="connsiteY1" fmla="*/ 1995560 h 3848391"/>
              <a:gd name="connsiteX2" fmla="*/ 3425438 w 9064448"/>
              <a:gd name="connsiteY2" fmla="*/ 1919360 h 3848391"/>
              <a:gd name="connsiteX3" fmla="*/ 5873363 w 9064448"/>
              <a:gd name="connsiteY3" fmla="*/ 1728860 h 3848391"/>
              <a:gd name="connsiteX4" fmla="*/ 7616438 w 9064448"/>
              <a:gd name="connsiteY4" fmla="*/ 1185935 h 3848391"/>
              <a:gd name="connsiteX5" fmla="*/ 8426063 w 9064448"/>
              <a:gd name="connsiteY5" fmla="*/ 271535 h 3848391"/>
              <a:gd name="connsiteX6" fmla="*/ 9026138 w 9064448"/>
              <a:gd name="connsiteY6" fmla="*/ 14360 h 3848391"/>
              <a:gd name="connsiteX7" fmla="*/ 9007088 w 9064448"/>
              <a:gd name="connsiteY7" fmla="*/ 614435 h 3848391"/>
              <a:gd name="connsiteX8" fmla="*/ 9035663 w 9064448"/>
              <a:gd name="connsiteY8" fmla="*/ 2776610 h 3848391"/>
              <a:gd name="connsiteX9" fmla="*/ 8997563 w 9064448"/>
              <a:gd name="connsiteY9" fmla="*/ 3395735 h 3848391"/>
              <a:gd name="connsiteX10" fmla="*/ 8959463 w 9064448"/>
              <a:gd name="connsiteY10" fmla="*/ 3805310 h 3848391"/>
              <a:gd name="connsiteX11" fmla="*/ 8159363 w 9064448"/>
              <a:gd name="connsiteY11" fmla="*/ 3824360 h 3848391"/>
              <a:gd name="connsiteX12" fmla="*/ 7054463 w 9064448"/>
              <a:gd name="connsiteY12" fmla="*/ 3719585 h 3848391"/>
              <a:gd name="connsiteX13" fmla="*/ 7206863 w 9064448"/>
              <a:gd name="connsiteY13" fmla="*/ 2519435 h 3848391"/>
              <a:gd name="connsiteX14" fmla="*/ 7216388 w 9064448"/>
              <a:gd name="connsiteY14" fmla="*/ 2290835 h 3848391"/>
              <a:gd name="connsiteX15" fmla="*/ 6797288 w 9064448"/>
              <a:gd name="connsiteY15" fmla="*/ 2176535 h 3848391"/>
              <a:gd name="connsiteX16" fmla="*/ 5501888 w 9064448"/>
              <a:gd name="connsiteY16" fmla="*/ 2357510 h 3848391"/>
              <a:gd name="connsiteX17" fmla="*/ 4730363 w 9064448"/>
              <a:gd name="connsiteY17" fmla="*/ 2300360 h 3848391"/>
              <a:gd name="connsiteX18" fmla="*/ 4111238 w 9064448"/>
              <a:gd name="connsiteY18" fmla="*/ 2795660 h 3848391"/>
              <a:gd name="connsiteX19" fmla="*/ 3434963 w 9064448"/>
              <a:gd name="connsiteY19" fmla="*/ 3376685 h 3848391"/>
              <a:gd name="connsiteX20" fmla="*/ 3073013 w 9064448"/>
              <a:gd name="connsiteY20" fmla="*/ 3357635 h 3848391"/>
              <a:gd name="connsiteX21" fmla="*/ 3625463 w 9064448"/>
              <a:gd name="connsiteY21" fmla="*/ 2843285 h 3848391"/>
              <a:gd name="connsiteX22" fmla="*/ 3958838 w 9064448"/>
              <a:gd name="connsiteY22" fmla="*/ 2452760 h 3848391"/>
              <a:gd name="connsiteX23" fmla="*/ 2615813 w 9064448"/>
              <a:gd name="connsiteY23" fmla="*/ 2386085 h 3848391"/>
              <a:gd name="connsiteX24" fmla="*/ 863213 w 9064448"/>
              <a:gd name="connsiteY24" fmla="*/ 2205110 h 3848391"/>
              <a:gd name="connsiteX25" fmla="*/ 120263 w 9064448"/>
              <a:gd name="connsiteY25" fmla="*/ 2605160 h 3848391"/>
              <a:gd name="connsiteX26" fmla="*/ 44063 w 9064448"/>
              <a:gd name="connsiteY26" fmla="*/ 2443235 h 3848391"/>
              <a:gd name="connsiteX27" fmla="*/ 558413 w 9064448"/>
              <a:gd name="connsiteY27" fmla="*/ 2043185 h 3848391"/>
              <a:gd name="connsiteX28" fmla="*/ 110738 w 9064448"/>
              <a:gd name="connsiteY28" fmla="*/ 1833635 h 3848391"/>
              <a:gd name="connsiteX29" fmla="*/ 110738 w 9064448"/>
              <a:gd name="connsiteY29" fmla="*/ 1557410 h 3848391"/>
              <a:gd name="connsiteX30" fmla="*/ 244088 w 9064448"/>
              <a:gd name="connsiteY30" fmla="*/ 1719335 h 3848391"/>
              <a:gd name="connsiteX0" fmla="*/ 244088 w 9064448"/>
              <a:gd name="connsiteY0" fmla="*/ 1719335 h 3848391"/>
              <a:gd name="connsiteX1" fmla="*/ 1453763 w 9064448"/>
              <a:gd name="connsiteY1" fmla="*/ 1995560 h 3848391"/>
              <a:gd name="connsiteX2" fmla="*/ 3425438 w 9064448"/>
              <a:gd name="connsiteY2" fmla="*/ 1919360 h 3848391"/>
              <a:gd name="connsiteX3" fmla="*/ 5873363 w 9064448"/>
              <a:gd name="connsiteY3" fmla="*/ 1728860 h 3848391"/>
              <a:gd name="connsiteX4" fmla="*/ 7616438 w 9064448"/>
              <a:gd name="connsiteY4" fmla="*/ 1185935 h 3848391"/>
              <a:gd name="connsiteX5" fmla="*/ 8426063 w 9064448"/>
              <a:gd name="connsiteY5" fmla="*/ 271535 h 3848391"/>
              <a:gd name="connsiteX6" fmla="*/ 9026138 w 9064448"/>
              <a:gd name="connsiteY6" fmla="*/ 14360 h 3848391"/>
              <a:gd name="connsiteX7" fmla="*/ 9007088 w 9064448"/>
              <a:gd name="connsiteY7" fmla="*/ 614435 h 3848391"/>
              <a:gd name="connsiteX8" fmla="*/ 9035663 w 9064448"/>
              <a:gd name="connsiteY8" fmla="*/ 2776610 h 3848391"/>
              <a:gd name="connsiteX9" fmla="*/ 9035663 w 9064448"/>
              <a:gd name="connsiteY9" fmla="*/ 3462410 h 3848391"/>
              <a:gd name="connsiteX10" fmla="*/ 8959463 w 9064448"/>
              <a:gd name="connsiteY10" fmla="*/ 3805310 h 3848391"/>
              <a:gd name="connsiteX11" fmla="*/ 8159363 w 9064448"/>
              <a:gd name="connsiteY11" fmla="*/ 3824360 h 3848391"/>
              <a:gd name="connsiteX12" fmla="*/ 7054463 w 9064448"/>
              <a:gd name="connsiteY12" fmla="*/ 3719585 h 3848391"/>
              <a:gd name="connsiteX13" fmla="*/ 7206863 w 9064448"/>
              <a:gd name="connsiteY13" fmla="*/ 2519435 h 3848391"/>
              <a:gd name="connsiteX14" fmla="*/ 7216388 w 9064448"/>
              <a:gd name="connsiteY14" fmla="*/ 2290835 h 3848391"/>
              <a:gd name="connsiteX15" fmla="*/ 6797288 w 9064448"/>
              <a:gd name="connsiteY15" fmla="*/ 2176535 h 3848391"/>
              <a:gd name="connsiteX16" fmla="*/ 5501888 w 9064448"/>
              <a:gd name="connsiteY16" fmla="*/ 2357510 h 3848391"/>
              <a:gd name="connsiteX17" fmla="*/ 4730363 w 9064448"/>
              <a:gd name="connsiteY17" fmla="*/ 2300360 h 3848391"/>
              <a:gd name="connsiteX18" fmla="*/ 4111238 w 9064448"/>
              <a:gd name="connsiteY18" fmla="*/ 2795660 h 3848391"/>
              <a:gd name="connsiteX19" fmla="*/ 3434963 w 9064448"/>
              <a:gd name="connsiteY19" fmla="*/ 3376685 h 3848391"/>
              <a:gd name="connsiteX20" fmla="*/ 3073013 w 9064448"/>
              <a:gd name="connsiteY20" fmla="*/ 3357635 h 3848391"/>
              <a:gd name="connsiteX21" fmla="*/ 3625463 w 9064448"/>
              <a:gd name="connsiteY21" fmla="*/ 2843285 h 3848391"/>
              <a:gd name="connsiteX22" fmla="*/ 3958838 w 9064448"/>
              <a:gd name="connsiteY22" fmla="*/ 2452760 h 3848391"/>
              <a:gd name="connsiteX23" fmla="*/ 2615813 w 9064448"/>
              <a:gd name="connsiteY23" fmla="*/ 2386085 h 3848391"/>
              <a:gd name="connsiteX24" fmla="*/ 863213 w 9064448"/>
              <a:gd name="connsiteY24" fmla="*/ 2205110 h 3848391"/>
              <a:gd name="connsiteX25" fmla="*/ 120263 w 9064448"/>
              <a:gd name="connsiteY25" fmla="*/ 2605160 h 3848391"/>
              <a:gd name="connsiteX26" fmla="*/ 44063 w 9064448"/>
              <a:gd name="connsiteY26" fmla="*/ 2443235 h 3848391"/>
              <a:gd name="connsiteX27" fmla="*/ 558413 w 9064448"/>
              <a:gd name="connsiteY27" fmla="*/ 2043185 h 3848391"/>
              <a:gd name="connsiteX28" fmla="*/ 110738 w 9064448"/>
              <a:gd name="connsiteY28" fmla="*/ 1833635 h 3848391"/>
              <a:gd name="connsiteX29" fmla="*/ 110738 w 9064448"/>
              <a:gd name="connsiteY29" fmla="*/ 1557410 h 3848391"/>
              <a:gd name="connsiteX30" fmla="*/ 244088 w 9064448"/>
              <a:gd name="connsiteY30" fmla="*/ 1719335 h 3848391"/>
              <a:gd name="connsiteX0" fmla="*/ 244088 w 9073516"/>
              <a:gd name="connsiteY0" fmla="*/ 1723332 h 3852388"/>
              <a:gd name="connsiteX1" fmla="*/ 1453763 w 9073516"/>
              <a:gd name="connsiteY1" fmla="*/ 1999557 h 3852388"/>
              <a:gd name="connsiteX2" fmla="*/ 3425438 w 9073516"/>
              <a:gd name="connsiteY2" fmla="*/ 1923357 h 3852388"/>
              <a:gd name="connsiteX3" fmla="*/ 5873363 w 9073516"/>
              <a:gd name="connsiteY3" fmla="*/ 1732857 h 3852388"/>
              <a:gd name="connsiteX4" fmla="*/ 7616438 w 9073516"/>
              <a:gd name="connsiteY4" fmla="*/ 1189932 h 3852388"/>
              <a:gd name="connsiteX5" fmla="*/ 8426063 w 9073516"/>
              <a:gd name="connsiteY5" fmla="*/ 275532 h 3852388"/>
              <a:gd name="connsiteX6" fmla="*/ 9026138 w 9073516"/>
              <a:gd name="connsiteY6" fmla="*/ 18357 h 3852388"/>
              <a:gd name="connsiteX7" fmla="*/ 9035663 w 9073516"/>
              <a:gd name="connsiteY7" fmla="*/ 685107 h 3852388"/>
              <a:gd name="connsiteX8" fmla="*/ 9035663 w 9073516"/>
              <a:gd name="connsiteY8" fmla="*/ 2780607 h 3852388"/>
              <a:gd name="connsiteX9" fmla="*/ 9035663 w 9073516"/>
              <a:gd name="connsiteY9" fmla="*/ 3466407 h 3852388"/>
              <a:gd name="connsiteX10" fmla="*/ 8959463 w 9073516"/>
              <a:gd name="connsiteY10" fmla="*/ 3809307 h 3852388"/>
              <a:gd name="connsiteX11" fmla="*/ 8159363 w 9073516"/>
              <a:gd name="connsiteY11" fmla="*/ 3828357 h 3852388"/>
              <a:gd name="connsiteX12" fmla="*/ 7054463 w 9073516"/>
              <a:gd name="connsiteY12" fmla="*/ 3723582 h 3852388"/>
              <a:gd name="connsiteX13" fmla="*/ 7206863 w 9073516"/>
              <a:gd name="connsiteY13" fmla="*/ 2523432 h 3852388"/>
              <a:gd name="connsiteX14" fmla="*/ 7216388 w 9073516"/>
              <a:gd name="connsiteY14" fmla="*/ 2294832 h 3852388"/>
              <a:gd name="connsiteX15" fmla="*/ 6797288 w 9073516"/>
              <a:gd name="connsiteY15" fmla="*/ 2180532 h 3852388"/>
              <a:gd name="connsiteX16" fmla="*/ 5501888 w 9073516"/>
              <a:gd name="connsiteY16" fmla="*/ 2361507 h 3852388"/>
              <a:gd name="connsiteX17" fmla="*/ 4730363 w 9073516"/>
              <a:gd name="connsiteY17" fmla="*/ 2304357 h 3852388"/>
              <a:gd name="connsiteX18" fmla="*/ 4111238 w 9073516"/>
              <a:gd name="connsiteY18" fmla="*/ 2799657 h 3852388"/>
              <a:gd name="connsiteX19" fmla="*/ 3434963 w 9073516"/>
              <a:gd name="connsiteY19" fmla="*/ 3380682 h 3852388"/>
              <a:gd name="connsiteX20" fmla="*/ 3073013 w 9073516"/>
              <a:gd name="connsiteY20" fmla="*/ 3361632 h 3852388"/>
              <a:gd name="connsiteX21" fmla="*/ 3625463 w 9073516"/>
              <a:gd name="connsiteY21" fmla="*/ 2847282 h 3852388"/>
              <a:gd name="connsiteX22" fmla="*/ 3958838 w 9073516"/>
              <a:gd name="connsiteY22" fmla="*/ 2456757 h 3852388"/>
              <a:gd name="connsiteX23" fmla="*/ 2615813 w 9073516"/>
              <a:gd name="connsiteY23" fmla="*/ 2390082 h 3852388"/>
              <a:gd name="connsiteX24" fmla="*/ 863213 w 9073516"/>
              <a:gd name="connsiteY24" fmla="*/ 2209107 h 3852388"/>
              <a:gd name="connsiteX25" fmla="*/ 120263 w 9073516"/>
              <a:gd name="connsiteY25" fmla="*/ 2609157 h 3852388"/>
              <a:gd name="connsiteX26" fmla="*/ 44063 w 9073516"/>
              <a:gd name="connsiteY26" fmla="*/ 2447232 h 3852388"/>
              <a:gd name="connsiteX27" fmla="*/ 558413 w 9073516"/>
              <a:gd name="connsiteY27" fmla="*/ 2047182 h 3852388"/>
              <a:gd name="connsiteX28" fmla="*/ 110738 w 9073516"/>
              <a:gd name="connsiteY28" fmla="*/ 1837632 h 3852388"/>
              <a:gd name="connsiteX29" fmla="*/ 110738 w 9073516"/>
              <a:gd name="connsiteY29" fmla="*/ 1561407 h 3852388"/>
              <a:gd name="connsiteX30" fmla="*/ 244088 w 9073516"/>
              <a:gd name="connsiteY30" fmla="*/ 1723332 h 3852388"/>
              <a:gd name="connsiteX0" fmla="*/ 244088 w 9041124"/>
              <a:gd name="connsiteY0" fmla="*/ 1741053 h 3870109"/>
              <a:gd name="connsiteX1" fmla="*/ 1453763 w 9041124"/>
              <a:gd name="connsiteY1" fmla="*/ 2017278 h 3870109"/>
              <a:gd name="connsiteX2" fmla="*/ 3425438 w 9041124"/>
              <a:gd name="connsiteY2" fmla="*/ 1941078 h 3870109"/>
              <a:gd name="connsiteX3" fmla="*/ 5873363 w 9041124"/>
              <a:gd name="connsiteY3" fmla="*/ 1750578 h 3870109"/>
              <a:gd name="connsiteX4" fmla="*/ 7616438 w 9041124"/>
              <a:gd name="connsiteY4" fmla="*/ 1207653 h 3870109"/>
              <a:gd name="connsiteX5" fmla="*/ 8426063 w 9041124"/>
              <a:gd name="connsiteY5" fmla="*/ 293253 h 3870109"/>
              <a:gd name="connsiteX6" fmla="*/ 8949938 w 9041124"/>
              <a:gd name="connsiteY6" fmla="*/ 17028 h 3870109"/>
              <a:gd name="connsiteX7" fmla="*/ 9035663 w 9041124"/>
              <a:gd name="connsiteY7" fmla="*/ 702828 h 3870109"/>
              <a:gd name="connsiteX8" fmla="*/ 9035663 w 9041124"/>
              <a:gd name="connsiteY8" fmla="*/ 2798328 h 3870109"/>
              <a:gd name="connsiteX9" fmla="*/ 9035663 w 9041124"/>
              <a:gd name="connsiteY9" fmla="*/ 3484128 h 3870109"/>
              <a:gd name="connsiteX10" fmla="*/ 8959463 w 9041124"/>
              <a:gd name="connsiteY10" fmla="*/ 3827028 h 3870109"/>
              <a:gd name="connsiteX11" fmla="*/ 8159363 w 9041124"/>
              <a:gd name="connsiteY11" fmla="*/ 3846078 h 3870109"/>
              <a:gd name="connsiteX12" fmla="*/ 7054463 w 9041124"/>
              <a:gd name="connsiteY12" fmla="*/ 3741303 h 3870109"/>
              <a:gd name="connsiteX13" fmla="*/ 7206863 w 9041124"/>
              <a:gd name="connsiteY13" fmla="*/ 2541153 h 3870109"/>
              <a:gd name="connsiteX14" fmla="*/ 7216388 w 9041124"/>
              <a:gd name="connsiteY14" fmla="*/ 2312553 h 3870109"/>
              <a:gd name="connsiteX15" fmla="*/ 6797288 w 9041124"/>
              <a:gd name="connsiteY15" fmla="*/ 2198253 h 3870109"/>
              <a:gd name="connsiteX16" fmla="*/ 5501888 w 9041124"/>
              <a:gd name="connsiteY16" fmla="*/ 2379228 h 3870109"/>
              <a:gd name="connsiteX17" fmla="*/ 4730363 w 9041124"/>
              <a:gd name="connsiteY17" fmla="*/ 2322078 h 3870109"/>
              <a:gd name="connsiteX18" fmla="*/ 4111238 w 9041124"/>
              <a:gd name="connsiteY18" fmla="*/ 2817378 h 3870109"/>
              <a:gd name="connsiteX19" fmla="*/ 3434963 w 9041124"/>
              <a:gd name="connsiteY19" fmla="*/ 3398403 h 3870109"/>
              <a:gd name="connsiteX20" fmla="*/ 3073013 w 9041124"/>
              <a:gd name="connsiteY20" fmla="*/ 3379353 h 3870109"/>
              <a:gd name="connsiteX21" fmla="*/ 3625463 w 9041124"/>
              <a:gd name="connsiteY21" fmla="*/ 2865003 h 3870109"/>
              <a:gd name="connsiteX22" fmla="*/ 3958838 w 9041124"/>
              <a:gd name="connsiteY22" fmla="*/ 2474478 h 3870109"/>
              <a:gd name="connsiteX23" fmla="*/ 2615813 w 9041124"/>
              <a:gd name="connsiteY23" fmla="*/ 2407803 h 3870109"/>
              <a:gd name="connsiteX24" fmla="*/ 863213 w 9041124"/>
              <a:gd name="connsiteY24" fmla="*/ 2226828 h 3870109"/>
              <a:gd name="connsiteX25" fmla="*/ 120263 w 9041124"/>
              <a:gd name="connsiteY25" fmla="*/ 2626878 h 3870109"/>
              <a:gd name="connsiteX26" fmla="*/ 44063 w 9041124"/>
              <a:gd name="connsiteY26" fmla="*/ 2464953 h 3870109"/>
              <a:gd name="connsiteX27" fmla="*/ 558413 w 9041124"/>
              <a:gd name="connsiteY27" fmla="*/ 2064903 h 3870109"/>
              <a:gd name="connsiteX28" fmla="*/ 110738 w 9041124"/>
              <a:gd name="connsiteY28" fmla="*/ 1855353 h 3870109"/>
              <a:gd name="connsiteX29" fmla="*/ 110738 w 9041124"/>
              <a:gd name="connsiteY29" fmla="*/ 1579128 h 3870109"/>
              <a:gd name="connsiteX30" fmla="*/ 244088 w 9041124"/>
              <a:gd name="connsiteY30" fmla="*/ 1741053 h 3870109"/>
              <a:gd name="connsiteX0" fmla="*/ 244088 w 9041124"/>
              <a:gd name="connsiteY0" fmla="*/ 1741053 h 3907902"/>
              <a:gd name="connsiteX1" fmla="*/ 1453763 w 9041124"/>
              <a:gd name="connsiteY1" fmla="*/ 2017278 h 3907902"/>
              <a:gd name="connsiteX2" fmla="*/ 3425438 w 9041124"/>
              <a:gd name="connsiteY2" fmla="*/ 1941078 h 3907902"/>
              <a:gd name="connsiteX3" fmla="*/ 5873363 w 9041124"/>
              <a:gd name="connsiteY3" fmla="*/ 1750578 h 3907902"/>
              <a:gd name="connsiteX4" fmla="*/ 7616438 w 9041124"/>
              <a:gd name="connsiteY4" fmla="*/ 1207653 h 3907902"/>
              <a:gd name="connsiteX5" fmla="*/ 8426063 w 9041124"/>
              <a:gd name="connsiteY5" fmla="*/ 293253 h 3907902"/>
              <a:gd name="connsiteX6" fmla="*/ 8949938 w 9041124"/>
              <a:gd name="connsiteY6" fmla="*/ 17028 h 3907902"/>
              <a:gd name="connsiteX7" fmla="*/ 9035663 w 9041124"/>
              <a:gd name="connsiteY7" fmla="*/ 702828 h 3907902"/>
              <a:gd name="connsiteX8" fmla="*/ 9035663 w 9041124"/>
              <a:gd name="connsiteY8" fmla="*/ 2798328 h 3907902"/>
              <a:gd name="connsiteX9" fmla="*/ 9035663 w 9041124"/>
              <a:gd name="connsiteY9" fmla="*/ 3484128 h 3907902"/>
              <a:gd name="connsiteX10" fmla="*/ 8959463 w 9041124"/>
              <a:gd name="connsiteY10" fmla="*/ 3827028 h 3907902"/>
              <a:gd name="connsiteX11" fmla="*/ 8159363 w 9041124"/>
              <a:gd name="connsiteY11" fmla="*/ 3846078 h 3907902"/>
              <a:gd name="connsiteX12" fmla="*/ 6997313 w 9041124"/>
              <a:gd name="connsiteY12" fmla="*/ 3798453 h 3907902"/>
              <a:gd name="connsiteX13" fmla="*/ 7206863 w 9041124"/>
              <a:gd name="connsiteY13" fmla="*/ 2541153 h 3907902"/>
              <a:gd name="connsiteX14" fmla="*/ 7216388 w 9041124"/>
              <a:gd name="connsiteY14" fmla="*/ 2312553 h 3907902"/>
              <a:gd name="connsiteX15" fmla="*/ 6797288 w 9041124"/>
              <a:gd name="connsiteY15" fmla="*/ 2198253 h 3907902"/>
              <a:gd name="connsiteX16" fmla="*/ 5501888 w 9041124"/>
              <a:gd name="connsiteY16" fmla="*/ 2379228 h 3907902"/>
              <a:gd name="connsiteX17" fmla="*/ 4730363 w 9041124"/>
              <a:gd name="connsiteY17" fmla="*/ 2322078 h 3907902"/>
              <a:gd name="connsiteX18" fmla="*/ 4111238 w 9041124"/>
              <a:gd name="connsiteY18" fmla="*/ 2817378 h 3907902"/>
              <a:gd name="connsiteX19" fmla="*/ 3434963 w 9041124"/>
              <a:gd name="connsiteY19" fmla="*/ 3398403 h 3907902"/>
              <a:gd name="connsiteX20" fmla="*/ 3073013 w 9041124"/>
              <a:gd name="connsiteY20" fmla="*/ 3379353 h 3907902"/>
              <a:gd name="connsiteX21" fmla="*/ 3625463 w 9041124"/>
              <a:gd name="connsiteY21" fmla="*/ 2865003 h 3907902"/>
              <a:gd name="connsiteX22" fmla="*/ 3958838 w 9041124"/>
              <a:gd name="connsiteY22" fmla="*/ 2474478 h 3907902"/>
              <a:gd name="connsiteX23" fmla="*/ 2615813 w 9041124"/>
              <a:gd name="connsiteY23" fmla="*/ 2407803 h 3907902"/>
              <a:gd name="connsiteX24" fmla="*/ 863213 w 9041124"/>
              <a:gd name="connsiteY24" fmla="*/ 2226828 h 3907902"/>
              <a:gd name="connsiteX25" fmla="*/ 120263 w 9041124"/>
              <a:gd name="connsiteY25" fmla="*/ 2626878 h 3907902"/>
              <a:gd name="connsiteX26" fmla="*/ 44063 w 9041124"/>
              <a:gd name="connsiteY26" fmla="*/ 2464953 h 3907902"/>
              <a:gd name="connsiteX27" fmla="*/ 558413 w 9041124"/>
              <a:gd name="connsiteY27" fmla="*/ 2064903 h 3907902"/>
              <a:gd name="connsiteX28" fmla="*/ 110738 w 9041124"/>
              <a:gd name="connsiteY28" fmla="*/ 1855353 h 3907902"/>
              <a:gd name="connsiteX29" fmla="*/ 110738 w 9041124"/>
              <a:gd name="connsiteY29" fmla="*/ 1579128 h 3907902"/>
              <a:gd name="connsiteX30" fmla="*/ 244088 w 9041124"/>
              <a:gd name="connsiteY30" fmla="*/ 1741053 h 3907902"/>
              <a:gd name="connsiteX0" fmla="*/ 244088 w 9041124"/>
              <a:gd name="connsiteY0" fmla="*/ 1741053 h 3855613"/>
              <a:gd name="connsiteX1" fmla="*/ 1453763 w 9041124"/>
              <a:gd name="connsiteY1" fmla="*/ 2017278 h 3855613"/>
              <a:gd name="connsiteX2" fmla="*/ 3425438 w 9041124"/>
              <a:gd name="connsiteY2" fmla="*/ 1941078 h 3855613"/>
              <a:gd name="connsiteX3" fmla="*/ 5873363 w 9041124"/>
              <a:gd name="connsiteY3" fmla="*/ 1750578 h 3855613"/>
              <a:gd name="connsiteX4" fmla="*/ 7616438 w 9041124"/>
              <a:gd name="connsiteY4" fmla="*/ 1207653 h 3855613"/>
              <a:gd name="connsiteX5" fmla="*/ 8426063 w 9041124"/>
              <a:gd name="connsiteY5" fmla="*/ 293253 h 3855613"/>
              <a:gd name="connsiteX6" fmla="*/ 8949938 w 9041124"/>
              <a:gd name="connsiteY6" fmla="*/ 17028 h 3855613"/>
              <a:gd name="connsiteX7" fmla="*/ 9035663 w 9041124"/>
              <a:gd name="connsiteY7" fmla="*/ 702828 h 3855613"/>
              <a:gd name="connsiteX8" fmla="*/ 9035663 w 9041124"/>
              <a:gd name="connsiteY8" fmla="*/ 2798328 h 3855613"/>
              <a:gd name="connsiteX9" fmla="*/ 9035663 w 9041124"/>
              <a:gd name="connsiteY9" fmla="*/ 3484128 h 3855613"/>
              <a:gd name="connsiteX10" fmla="*/ 8959463 w 9041124"/>
              <a:gd name="connsiteY10" fmla="*/ 3827028 h 3855613"/>
              <a:gd name="connsiteX11" fmla="*/ 8159363 w 9041124"/>
              <a:gd name="connsiteY11" fmla="*/ 3846078 h 3855613"/>
              <a:gd name="connsiteX12" fmla="*/ 6997313 w 9041124"/>
              <a:gd name="connsiteY12" fmla="*/ 3798453 h 3855613"/>
              <a:gd name="connsiteX13" fmla="*/ 7206863 w 9041124"/>
              <a:gd name="connsiteY13" fmla="*/ 2541153 h 3855613"/>
              <a:gd name="connsiteX14" fmla="*/ 7216388 w 9041124"/>
              <a:gd name="connsiteY14" fmla="*/ 2312553 h 3855613"/>
              <a:gd name="connsiteX15" fmla="*/ 6797288 w 9041124"/>
              <a:gd name="connsiteY15" fmla="*/ 2198253 h 3855613"/>
              <a:gd name="connsiteX16" fmla="*/ 5501888 w 9041124"/>
              <a:gd name="connsiteY16" fmla="*/ 2379228 h 3855613"/>
              <a:gd name="connsiteX17" fmla="*/ 4730363 w 9041124"/>
              <a:gd name="connsiteY17" fmla="*/ 2322078 h 3855613"/>
              <a:gd name="connsiteX18" fmla="*/ 4111238 w 9041124"/>
              <a:gd name="connsiteY18" fmla="*/ 2817378 h 3855613"/>
              <a:gd name="connsiteX19" fmla="*/ 3434963 w 9041124"/>
              <a:gd name="connsiteY19" fmla="*/ 3398403 h 3855613"/>
              <a:gd name="connsiteX20" fmla="*/ 3073013 w 9041124"/>
              <a:gd name="connsiteY20" fmla="*/ 3379353 h 3855613"/>
              <a:gd name="connsiteX21" fmla="*/ 3625463 w 9041124"/>
              <a:gd name="connsiteY21" fmla="*/ 2865003 h 3855613"/>
              <a:gd name="connsiteX22" fmla="*/ 3958838 w 9041124"/>
              <a:gd name="connsiteY22" fmla="*/ 2474478 h 3855613"/>
              <a:gd name="connsiteX23" fmla="*/ 2615813 w 9041124"/>
              <a:gd name="connsiteY23" fmla="*/ 2407803 h 3855613"/>
              <a:gd name="connsiteX24" fmla="*/ 863213 w 9041124"/>
              <a:gd name="connsiteY24" fmla="*/ 2226828 h 3855613"/>
              <a:gd name="connsiteX25" fmla="*/ 120263 w 9041124"/>
              <a:gd name="connsiteY25" fmla="*/ 2626878 h 3855613"/>
              <a:gd name="connsiteX26" fmla="*/ 44063 w 9041124"/>
              <a:gd name="connsiteY26" fmla="*/ 2464953 h 3855613"/>
              <a:gd name="connsiteX27" fmla="*/ 558413 w 9041124"/>
              <a:gd name="connsiteY27" fmla="*/ 2064903 h 3855613"/>
              <a:gd name="connsiteX28" fmla="*/ 110738 w 9041124"/>
              <a:gd name="connsiteY28" fmla="*/ 1855353 h 3855613"/>
              <a:gd name="connsiteX29" fmla="*/ 110738 w 9041124"/>
              <a:gd name="connsiteY29" fmla="*/ 1579128 h 3855613"/>
              <a:gd name="connsiteX30" fmla="*/ 244088 w 9041124"/>
              <a:gd name="connsiteY30" fmla="*/ 1741053 h 3855613"/>
              <a:gd name="connsiteX0" fmla="*/ 244088 w 9041124"/>
              <a:gd name="connsiteY0" fmla="*/ 1741053 h 3855613"/>
              <a:gd name="connsiteX1" fmla="*/ 1453763 w 9041124"/>
              <a:gd name="connsiteY1" fmla="*/ 2017278 h 3855613"/>
              <a:gd name="connsiteX2" fmla="*/ 3425438 w 9041124"/>
              <a:gd name="connsiteY2" fmla="*/ 1941078 h 3855613"/>
              <a:gd name="connsiteX3" fmla="*/ 5873363 w 9041124"/>
              <a:gd name="connsiteY3" fmla="*/ 1750578 h 3855613"/>
              <a:gd name="connsiteX4" fmla="*/ 7616438 w 9041124"/>
              <a:gd name="connsiteY4" fmla="*/ 1207653 h 3855613"/>
              <a:gd name="connsiteX5" fmla="*/ 8426063 w 9041124"/>
              <a:gd name="connsiteY5" fmla="*/ 293253 h 3855613"/>
              <a:gd name="connsiteX6" fmla="*/ 8949938 w 9041124"/>
              <a:gd name="connsiteY6" fmla="*/ 17028 h 3855613"/>
              <a:gd name="connsiteX7" fmla="*/ 9035663 w 9041124"/>
              <a:gd name="connsiteY7" fmla="*/ 702828 h 3855613"/>
              <a:gd name="connsiteX8" fmla="*/ 9035663 w 9041124"/>
              <a:gd name="connsiteY8" fmla="*/ 2798328 h 3855613"/>
              <a:gd name="connsiteX9" fmla="*/ 9035663 w 9041124"/>
              <a:gd name="connsiteY9" fmla="*/ 3484128 h 3855613"/>
              <a:gd name="connsiteX10" fmla="*/ 8959463 w 9041124"/>
              <a:gd name="connsiteY10" fmla="*/ 3827028 h 3855613"/>
              <a:gd name="connsiteX11" fmla="*/ 8159363 w 9041124"/>
              <a:gd name="connsiteY11" fmla="*/ 3846078 h 3855613"/>
              <a:gd name="connsiteX12" fmla="*/ 6997313 w 9041124"/>
              <a:gd name="connsiteY12" fmla="*/ 3798453 h 3855613"/>
              <a:gd name="connsiteX13" fmla="*/ 7206863 w 9041124"/>
              <a:gd name="connsiteY13" fmla="*/ 2541153 h 3855613"/>
              <a:gd name="connsiteX14" fmla="*/ 7216388 w 9041124"/>
              <a:gd name="connsiteY14" fmla="*/ 2312553 h 3855613"/>
              <a:gd name="connsiteX15" fmla="*/ 6797288 w 9041124"/>
              <a:gd name="connsiteY15" fmla="*/ 2198253 h 3855613"/>
              <a:gd name="connsiteX16" fmla="*/ 5597138 w 9041124"/>
              <a:gd name="connsiteY16" fmla="*/ 2274453 h 3855613"/>
              <a:gd name="connsiteX17" fmla="*/ 4730363 w 9041124"/>
              <a:gd name="connsiteY17" fmla="*/ 2322078 h 3855613"/>
              <a:gd name="connsiteX18" fmla="*/ 4111238 w 9041124"/>
              <a:gd name="connsiteY18" fmla="*/ 2817378 h 3855613"/>
              <a:gd name="connsiteX19" fmla="*/ 3434963 w 9041124"/>
              <a:gd name="connsiteY19" fmla="*/ 3398403 h 3855613"/>
              <a:gd name="connsiteX20" fmla="*/ 3073013 w 9041124"/>
              <a:gd name="connsiteY20" fmla="*/ 3379353 h 3855613"/>
              <a:gd name="connsiteX21" fmla="*/ 3625463 w 9041124"/>
              <a:gd name="connsiteY21" fmla="*/ 2865003 h 3855613"/>
              <a:gd name="connsiteX22" fmla="*/ 3958838 w 9041124"/>
              <a:gd name="connsiteY22" fmla="*/ 2474478 h 3855613"/>
              <a:gd name="connsiteX23" fmla="*/ 2615813 w 9041124"/>
              <a:gd name="connsiteY23" fmla="*/ 2407803 h 3855613"/>
              <a:gd name="connsiteX24" fmla="*/ 863213 w 9041124"/>
              <a:gd name="connsiteY24" fmla="*/ 2226828 h 3855613"/>
              <a:gd name="connsiteX25" fmla="*/ 120263 w 9041124"/>
              <a:gd name="connsiteY25" fmla="*/ 2626878 h 3855613"/>
              <a:gd name="connsiteX26" fmla="*/ 44063 w 9041124"/>
              <a:gd name="connsiteY26" fmla="*/ 2464953 h 3855613"/>
              <a:gd name="connsiteX27" fmla="*/ 558413 w 9041124"/>
              <a:gd name="connsiteY27" fmla="*/ 2064903 h 3855613"/>
              <a:gd name="connsiteX28" fmla="*/ 110738 w 9041124"/>
              <a:gd name="connsiteY28" fmla="*/ 1855353 h 3855613"/>
              <a:gd name="connsiteX29" fmla="*/ 110738 w 9041124"/>
              <a:gd name="connsiteY29" fmla="*/ 1579128 h 3855613"/>
              <a:gd name="connsiteX30" fmla="*/ 244088 w 9041124"/>
              <a:gd name="connsiteY30" fmla="*/ 1741053 h 3855613"/>
              <a:gd name="connsiteX0" fmla="*/ 244088 w 9041124"/>
              <a:gd name="connsiteY0" fmla="*/ 1741053 h 3855613"/>
              <a:gd name="connsiteX1" fmla="*/ 1453763 w 9041124"/>
              <a:gd name="connsiteY1" fmla="*/ 2017278 h 3855613"/>
              <a:gd name="connsiteX2" fmla="*/ 3425438 w 9041124"/>
              <a:gd name="connsiteY2" fmla="*/ 1941078 h 3855613"/>
              <a:gd name="connsiteX3" fmla="*/ 5873363 w 9041124"/>
              <a:gd name="connsiteY3" fmla="*/ 1750578 h 3855613"/>
              <a:gd name="connsiteX4" fmla="*/ 7616438 w 9041124"/>
              <a:gd name="connsiteY4" fmla="*/ 1207653 h 3855613"/>
              <a:gd name="connsiteX5" fmla="*/ 8426063 w 9041124"/>
              <a:gd name="connsiteY5" fmla="*/ 293253 h 3855613"/>
              <a:gd name="connsiteX6" fmla="*/ 8949938 w 9041124"/>
              <a:gd name="connsiteY6" fmla="*/ 17028 h 3855613"/>
              <a:gd name="connsiteX7" fmla="*/ 9035663 w 9041124"/>
              <a:gd name="connsiteY7" fmla="*/ 702828 h 3855613"/>
              <a:gd name="connsiteX8" fmla="*/ 9035663 w 9041124"/>
              <a:gd name="connsiteY8" fmla="*/ 2798328 h 3855613"/>
              <a:gd name="connsiteX9" fmla="*/ 9035663 w 9041124"/>
              <a:gd name="connsiteY9" fmla="*/ 3484128 h 3855613"/>
              <a:gd name="connsiteX10" fmla="*/ 8959463 w 9041124"/>
              <a:gd name="connsiteY10" fmla="*/ 3827028 h 3855613"/>
              <a:gd name="connsiteX11" fmla="*/ 8159363 w 9041124"/>
              <a:gd name="connsiteY11" fmla="*/ 3846078 h 3855613"/>
              <a:gd name="connsiteX12" fmla="*/ 6997313 w 9041124"/>
              <a:gd name="connsiteY12" fmla="*/ 3798453 h 3855613"/>
              <a:gd name="connsiteX13" fmla="*/ 7206863 w 9041124"/>
              <a:gd name="connsiteY13" fmla="*/ 2541153 h 3855613"/>
              <a:gd name="connsiteX14" fmla="*/ 7216388 w 9041124"/>
              <a:gd name="connsiteY14" fmla="*/ 2312553 h 3855613"/>
              <a:gd name="connsiteX15" fmla="*/ 6797288 w 9041124"/>
              <a:gd name="connsiteY15" fmla="*/ 2198253 h 3855613"/>
              <a:gd name="connsiteX16" fmla="*/ 5597138 w 9041124"/>
              <a:gd name="connsiteY16" fmla="*/ 2274453 h 3855613"/>
              <a:gd name="connsiteX17" fmla="*/ 4730363 w 9041124"/>
              <a:gd name="connsiteY17" fmla="*/ 2322078 h 3855613"/>
              <a:gd name="connsiteX18" fmla="*/ 4111238 w 9041124"/>
              <a:gd name="connsiteY18" fmla="*/ 2817378 h 3855613"/>
              <a:gd name="connsiteX19" fmla="*/ 3434963 w 9041124"/>
              <a:gd name="connsiteY19" fmla="*/ 3398403 h 3855613"/>
              <a:gd name="connsiteX20" fmla="*/ 2672963 w 9041124"/>
              <a:gd name="connsiteY20" fmla="*/ 3788928 h 3855613"/>
              <a:gd name="connsiteX21" fmla="*/ 3625463 w 9041124"/>
              <a:gd name="connsiteY21" fmla="*/ 2865003 h 3855613"/>
              <a:gd name="connsiteX22" fmla="*/ 3958838 w 9041124"/>
              <a:gd name="connsiteY22" fmla="*/ 2474478 h 3855613"/>
              <a:gd name="connsiteX23" fmla="*/ 2615813 w 9041124"/>
              <a:gd name="connsiteY23" fmla="*/ 2407803 h 3855613"/>
              <a:gd name="connsiteX24" fmla="*/ 863213 w 9041124"/>
              <a:gd name="connsiteY24" fmla="*/ 2226828 h 3855613"/>
              <a:gd name="connsiteX25" fmla="*/ 120263 w 9041124"/>
              <a:gd name="connsiteY25" fmla="*/ 2626878 h 3855613"/>
              <a:gd name="connsiteX26" fmla="*/ 44063 w 9041124"/>
              <a:gd name="connsiteY26" fmla="*/ 2464953 h 3855613"/>
              <a:gd name="connsiteX27" fmla="*/ 558413 w 9041124"/>
              <a:gd name="connsiteY27" fmla="*/ 2064903 h 3855613"/>
              <a:gd name="connsiteX28" fmla="*/ 110738 w 9041124"/>
              <a:gd name="connsiteY28" fmla="*/ 1855353 h 3855613"/>
              <a:gd name="connsiteX29" fmla="*/ 110738 w 9041124"/>
              <a:gd name="connsiteY29" fmla="*/ 1579128 h 3855613"/>
              <a:gd name="connsiteX30" fmla="*/ 244088 w 9041124"/>
              <a:gd name="connsiteY30" fmla="*/ 1741053 h 3855613"/>
              <a:gd name="connsiteX0" fmla="*/ 244088 w 9041124"/>
              <a:gd name="connsiteY0" fmla="*/ 1741053 h 3862203"/>
              <a:gd name="connsiteX1" fmla="*/ 1453763 w 9041124"/>
              <a:gd name="connsiteY1" fmla="*/ 2017278 h 3862203"/>
              <a:gd name="connsiteX2" fmla="*/ 3425438 w 9041124"/>
              <a:gd name="connsiteY2" fmla="*/ 1941078 h 3862203"/>
              <a:gd name="connsiteX3" fmla="*/ 5873363 w 9041124"/>
              <a:gd name="connsiteY3" fmla="*/ 1750578 h 3862203"/>
              <a:gd name="connsiteX4" fmla="*/ 7616438 w 9041124"/>
              <a:gd name="connsiteY4" fmla="*/ 1207653 h 3862203"/>
              <a:gd name="connsiteX5" fmla="*/ 8426063 w 9041124"/>
              <a:gd name="connsiteY5" fmla="*/ 293253 h 3862203"/>
              <a:gd name="connsiteX6" fmla="*/ 8949938 w 9041124"/>
              <a:gd name="connsiteY6" fmla="*/ 17028 h 3862203"/>
              <a:gd name="connsiteX7" fmla="*/ 9035663 w 9041124"/>
              <a:gd name="connsiteY7" fmla="*/ 702828 h 3862203"/>
              <a:gd name="connsiteX8" fmla="*/ 9035663 w 9041124"/>
              <a:gd name="connsiteY8" fmla="*/ 2798328 h 3862203"/>
              <a:gd name="connsiteX9" fmla="*/ 9035663 w 9041124"/>
              <a:gd name="connsiteY9" fmla="*/ 3484128 h 3862203"/>
              <a:gd name="connsiteX10" fmla="*/ 8959463 w 9041124"/>
              <a:gd name="connsiteY10" fmla="*/ 3827028 h 3862203"/>
              <a:gd name="connsiteX11" fmla="*/ 8159363 w 9041124"/>
              <a:gd name="connsiteY11" fmla="*/ 3846078 h 3862203"/>
              <a:gd name="connsiteX12" fmla="*/ 6997313 w 9041124"/>
              <a:gd name="connsiteY12" fmla="*/ 3798453 h 3862203"/>
              <a:gd name="connsiteX13" fmla="*/ 7206863 w 9041124"/>
              <a:gd name="connsiteY13" fmla="*/ 2541153 h 3862203"/>
              <a:gd name="connsiteX14" fmla="*/ 7216388 w 9041124"/>
              <a:gd name="connsiteY14" fmla="*/ 2312553 h 3862203"/>
              <a:gd name="connsiteX15" fmla="*/ 6797288 w 9041124"/>
              <a:gd name="connsiteY15" fmla="*/ 2198253 h 3862203"/>
              <a:gd name="connsiteX16" fmla="*/ 5597138 w 9041124"/>
              <a:gd name="connsiteY16" fmla="*/ 2274453 h 3862203"/>
              <a:gd name="connsiteX17" fmla="*/ 4730363 w 9041124"/>
              <a:gd name="connsiteY17" fmla="*/ 2322078 h 3862203"/>
              <a:gd name="connsiteX18" fmla="*/ 4111238 w 9041124"/>
              <a:gd name="connsiteY18" fmla="*/ 2817378 h 3862203"/>
              <a:gd name="connsiteX19" fmla="*/ 3149213 w 9041124"/>
              <a:gd name="connsiteY19" fmla="*/ 3693678 h 3862203"/>
              <a:gd name="connsiteX20" fmla="*/ 2672963 w 9041124"/>
              <a:gd name="connsiteY20" fmla="*/ 3788928 h 3862203"/>
              <a:gd name="connsiteX21" fmla="*/ 3625463 w 9041124"/>
              <a:gd name="connsiteY21" fmla="*/ 2865003 h 3862203"/>
              <a:gd name="connsiteX22" fmla="*/ 3958838 w 9041124"/>
              <a:gd name="connsiteY22" fmla="*/ 2474478 h 3862203"/>
              <a:gd name="connsiteX23" fmla="*/ 2615813 w 9041124"/>
              <a:gd name="connsiteY23" fmla="*/ 2407803 h 3862203"/>
              <a:gd name="connsiteX24" fmla="*/ 863213 w 9041124"/>
              <a:gd name="connsiteY24" fmla="*/ 2226828 h 3862203"/>
              <a:gd name="connsiteX25" fmla="*/ 120263 w 9041124"/>
              <a:gd name="connsiteY25" fmla="*/ 2626878 h 3862203"/>
              <a:gd name="connsiteX26" fmla="*/ 44063 w 9041124"/>
              <a:gd name="connsiteY26" fmla="*/ 2464953 h 3862203"/>
              <a:gd name="connsiteX27" fmla="*/ 558413 w 9041124"/>
              <a:gd name="connsiteY27" fmla="*/ 2064903 h 3862203"/>
              <a:gd name="connsiteX28" fmla="*/ 110738 w 9041124"/>
              <a:gd name="connsiteY28" fmla="*/ 1855353 h 3862203"/>
              <a:gd name="connsiteX29" fmla="*/ 110738 w 9041124"/>
              <a:gd name="connsiteY29" fmla="*/ 1579128 h 3862203"/>
              <a:gd name="connsiteX30" fmla="*/ 244088 w 9041124"/>
              <a:gd name="connsiteY30" fmla="*/ 1741053 h 3862203"/>
              <a:gd name="connsiteX0" fmla="*/ 244088 w 9041124"/>
              <a:gd name="connsiteY0" fmla="*/ 1741053 h 3885325"/>
              <a:gd name="connsiteX1" fmla="*/ 1453763 w 9041124"/>
              <a:gd name="connsiteY1" fmla="*/ 2017278 h 3885325"/>
              <a:gd name="connsiteX2" fmla="*/ 3425438 w 9041124"/>
              <a:gd name="connsiteY2" fmla="*/ 1941078 h 3885325"/>
              <a:gd name="connsiteX3" fmla="*/ 5873363 w 9041124"/>
              <a:gd name="connsiteY3" fmla="*/ 1750578 h 3885325"/>
              <a:gd name="connsiteX4" fmla="*/ 7616438 w 9041124"/>
              <a:gd name="connsiteY4" fmla="*/ 1207653 h 3885325"/>
              <a:gd name="connsiteX5" fmla="*/ 8426063 w 9041124"/>
              <a:gd name="connsiteY5" fmla="*/ 293253 h 3885325"/>
              <a:gd name="connsiteX6" fmla="*/ 8949938 w 9041124"/>
              <a:gd name="connsiteY6" fmla="*/ 17028 h 3885325"/>
              <a:gd name="connsiteX7" fmla="*/ 9035663 w 9041124"/>
              <a:gd name="connsiteY7" fmla="*/ 702828 h 3885325"/>
              <a:gd name="connsiteX8" fmla="*/ 9035663 w 9041124"/>
              <a:gd name="connsiteY8" fmla="*/ 2798328 h 3885325"/>
              <a:gd name="connsiteX9" fmla="*/ 9035663 w 9041124"/>
              <a:gd name="connsiteY9" fmla="*/ 3484128 h 3885325"/>
              <a:gd name="connsiteX10" fmla="*/ 8959463 w 9041124"/>
              <a:gd name="connsiteY10" fmla="*/ 3827028 h 3885325"/>
              <a:gd name="connsiteX11" fmla="*/ 8159363 w 9041124"/>
              <a:gd name="connsiteY11" fmla="*/ 3846078 h 3885325"/>
              <a:gd name="connsiteX12" fmla="*/ 6997313 w 9041124"/>
              <a:gd name="connsiteY12" fmla="*/ 3798453 h 3885325"/>
              <a:gd name="connsiteX13" fmla="*/ 7206863 w 9041124"/>
              <a:gd name="connsiteY13" fmla="*/ 2541153 h 3885325"/>
              <a:gd name="connsiteX14" fmla="*/ 7216388 w 9041124"/>
              <a:gd name="connsiteY14" fmla="*/ 2312553 h 3885325"/>
              <a:gd name="connsiteX15" fmla="*/ 6797288 w 9041124"/>
              <a:gd name="connsiteY15" fmla="*/ 2198253 h 3885325"/>
              <a:gd name="connsiteX16" fmla="*/ 5597138 w 9041124"/>
              <a:gd name="connsiteY16" fmla="*/ 2274453 h 3885325"/>
              <a:gd name="connsiteX17" fmla="*/ 4730363 w 9041124"/>
              <a:gd name="connsiteY17" fmla="*/ 2322078 h 3885325"/>
              <a:gd name="connsiteX18" fmla="*/ 4111238 w 9041124"/>
              <a:gd name="connsiteY18" fmla="*/ 2817378 h 3885325"/>
              <a:gd name="connsiteX19" fmla="*/ 3149213 w 9041124"/>
              <a:gd name="connsiteY19" fmla="*/ 3693678 h 3885325"/>
              <a:gd name="connsiteX20" fmla="*/ 2872988 w 9041124"/>
              <a:gd name="connsiteY20" fmla="*/ 3846079 h 3885325"/>
              <a:gd name="connsiteX21" fmla="*/ 2672963 w 9041124"/>
              <a:gd name="connsiteY21" fmla="*/ 3788928 h 3885325"/>
              <a:gd name="connsiteX22" fmla="*/ 3625463 w 9041124"/>
              <a:gd name="connsiteY22" fmla="*/ 2865003 h 3885325"/>
              <a:gd name="connsiteX23" fmla="*/ 3958838 w 9041124"/>
              <a:gd name="connsiteY23" fmla="*/ 2474478 h 3885325"/>
              <a:gd name="connsiteX24" fmla="*/ 2615813 w 9041124"/>
              <a:gd name="connsiteY24" fmla="*/ 2407803 h 3885325"/>
              <a:gd name="connsiteX25" fmla="*/ 863213 w 9041124"/>
              <a:gd name="connsiteY25" fmla="*/ 2226828 h 3885325"/>
              <a:gd name="connsiteX26" fmla="*/ 120263 w 9041124"/>
              <a:gd name="connsiteY26" fmla="*/ 2626878 h 3885325"/>
              <a:gd name="connsiteX27" fmla="*/ 44063 w 9041124"/>
              <a:gd name="connsiteY27" fmla="*/ 2464953 h 3885325"/>
              <a:gd name="connsiteX28" fmla="*/ 558413 w 9041124"/>
              <a:gd name="connsiteY28" fmla="*/ 2064903 h 3885325"/>
              <a:gd name="connsiteX29" fmla="*/ 110738 w 9041124"/>
              <a:gd name="connsiteY29" fmla="*/ 1855353 h 3885325"/>
              <a:gd name="connsiteX30" fmla="*/ 110738 w 9041124"/>
              <a:gd name="connsiteY30" fmla="*/ 1579128 h 3885325"/>
              <a:gd name="connsiteX31" fmla="*/ 244088 w 9041124"/>
              <a:gd name="connsiteY31" fmla="*/ 1741053 h 3885325"/>
              <a:gd name="connsiteX0" fmla="*/ 244088 w 9041124"/>
              <a:gd name="connsiteY0" fmla="*/ 1741053 h 3895490"/>
              <a:gd name="connsiteX1" fmla="*/ 1453763 w 9041124"/>
              <a:gd name="connsiteY1" fmla="*/ 2017278 h 3895490"/>
              <a:gd name="connsiteX2" fmla="*/ 3425438 w 9041124"/>
              <a:gd name="connsiteY2" fmla="*/ 1941078 h 3895490"/>
              <a:gd name="connsiteX3" fmla="*/ 5873363 w 9041124"/>
              <a:gd name="connsiteY3" fmla="*/ 1750578 h 3895490"/>
              <a:gd name="connsiteX4" fmla="*/ 7616438 w 9041124"/>
              <a:gd name="connsiteY4" fmla="*/ 1207653 h 3895490"/>
              <a:gd name="connsiteX5" fmla="*/ 8426063 w 9041124"/>
              <a:gd name="connsiteY5" fmla="*/ 293253 h 3895490"/>
              <a:gd name="connsiteX6" fmla="*/ 8949938 w 9041124"/>
              <a:gd name="connsiteY6" fmla="*/ 17028 h 3895490"/>
              <a:gd name="connsiteX7" fmla="*/ 9035663 w 9041124"/>
              <a:gd name="connsiteY7" fmla="*/ 702828 h 3895490"/>
              <a:gd name="connsiteX8" fmla="*/ 9035663 w 9041124"/>
              <a:gd name="connsiteY8" fmla="*/ 2798328 h 3895490"/>
              <a:gd name="connsiteX9" fmla="*/ 9035663 w 9041124"/>
              <a:gd name="connsiteY9" fmla="*/ 3484128 h 3895490"/>
              <a:gd name="connsiteX10" fmla="*/ 8959463 w 9041124"/>
              <a:gd name="connsiteY10" fmla="*/ 3827028 h 3895490"/>
              <a:gd name="connsiteX11" fmla="*/ 8159363 w 9041124"/>
              <a:gd name="connsiteY11" fmla="*/ 3846078 h 3895490"/>
              <a:gd name="connsiteX12" fmla="*/ 6997313 w 9041124"/>
              <a:gd name="connsiteY12" fmla="*/ 3798453 h 3895490"/>
              <a:gd name="connsiteX13" fmla="*/ 7206863 w 9041124"/>
              <a:gd name="connsiteY13" fmla="*/ 2541153 h 3895490"/>
              <a:gd name="connsiteX14" fmla="*/ 7216388 w 9041124"/>
              <a:gd name="connsiteY14" fmla="*/ 2312553 h 3895490"/>
              <a:gd name="connsiteX15" fmla="*/ 6797288 w 9041124"/>
              <a:gd name="connsiteY15" fmla="*/ 2198253 h 3895490"/>
              <a:gd name="connsiteX16" fmla="*/ 5597138 w 9041124"/>
              <a:gd name="connsiteY16" fmla="*/ 2274453 h 3895490"/>
              <a:gd name="connsiteX17" fmla="*/ 4730363 w 9041124"/>
              <a:gd name="connsiteY17" fmla="*/ 2322078 h 3895490"/>
              <a:gd name="connsiteX18" fmla="*/ 4111238 w 9041124"/>
              <a:gd name="connsiteY18" fmla="*/ 2817378 h 3895490"/>
              <a:gd name="connsiteX19" fmla="*/ 3149213 w 9041124"/>
              <a:gd name="connsiteY19" fmla="*/ 3693678 h 3895490"/>
              <a:gd name="connsiteX20" fmla="*/ 2930138 w 9041124"/>
              <a:gd name="connsiteY20" fmla="*/ 3865129 h 3895490"/>
              <a:gd name="connsiteX21" fmla="*/ 2672963 w 9041124"/>
              <a:gd name="connsiteY21" fmla="*/ 3788928 h 3895490"/>
              <a:gd name="connsiteX22" fmla="*/ 3625463 w 9041124"/>
              <a:gd name="connsiteY22" fmla="*/ 2865003 h 3895490"/>
              <a:gd name="connsiteX23" fmla="*/ 3958838 w 9041124"/>
              <a:gd name="connsiteY23" fmla="*/ 2474478 h 3895490"/>
              <a:gd name="connsiteX24" fmla="*/ 2615813 w 9041124"/>
              <a:gd name="connsiteY24" fmla="*/ 2407803 h 3895490"/>
              <a:gd name="connsiteX25" fmla="*/ 863213 w 9041124"/>
              <a:gd name="connsiteY25" fmla="*/ 2226828 h 3895490"/>
              <a:gd name="connsiteX26" fmla="*/ 120263 w 9041124"/>
              <a:gd name="connsiteY26" fmla="*/ 2626878 h 3895490"/>
              <a:gd name="connsiteX27" fmla="*/ 44063 w 9041124"/>
              <a:gd name="connsiteY27" fmla="*/ 2464953 h 3895490"/>
              <a:gd name="connsiteX28" fmla="*/ 558413 w 9041124"/>
              <a:gd name="connsiteY28" fmla="*/ 2064903 h 3895490"/>
              <a:gd name="connsiteX29" fmla="*/ 110738 w 9041124"/>
              <a:gd name="connsiteY29" fmla="*/ 1855353 h 3895490"/>
              <a:gd name="connsiteX30" fmla="*/ 110738 w 9041124"/>
              <a:gd name="connsiteY30" fmla="*/ 1579128 h 3895490"/>
              <a:gd name="connsiteX31" fmla="*/ 244088 w 9041124"/>
              <a:gd name="connsiteY31" fmla="*/ 1741053 h 3895490"/>
              <a:gd name="connsiteX0" fmla="*/ 244088 w 9041124"/>
              <a:gd name="connsiteY0" fmla="*/ 1741053 h 3895490"/>
              <a:gd name="connsiteX1" fmla="*/ 1453763 w 9041124"/>
              <a:gd name="connsiteY1" fmla="*/ 2017278 h 3895490"/>
              <a:gd name="connsiteX2" fmla="*/ 3425438 w 9041124"/>
              <a:gd name="connsiteY2" fmla="*/ 1941078 h 3895490"/>
              <a:gd name="connsiteX3" fmla="*/ 5873363 w 9041124"/>
              <a:gd name="connsiteY3" fmla="*/ 1750578 h 3895490"/>
              <a:gd name="connsiteX4" fmla="*/ 7616438 w 9041124"/>
              <a:gd name="connsiteY4" fmla="*/ 1207653 h 3895490"/>
              <a:gd name="connsiteX5" fmla="*/ 8426063 w 9041124"/>
              <a:gd name="connsiteY5" fmla="*/ 293253 h 3895490"/>
              <a:gd name="connsiteX6" fmla="*/ 8949938 w 9041124"/>
              <a:gd name="connsiteY6" fmla="*/ 17028 h 3895490"/>
              <a:gd name="connsiteX7" fmla="*/ 9035663 w 9041124"/>
              <a:gd name="connsiteY7" fmla="*/ 702828 h 3895490"/>
              <a:gd name="connsiteX8" fmla="*/ 9035663 w 9041124"/>
              <a:gd name="connsiteY8" fmla="*/ 2798328 h 3895490"/>
              <a:gd name="connsiteX9" fmla="*/ 9035663 w 9041124"/>
              <a:gd name="connsiteY9" fmla="*/ 3484128 h 3895490"/>
              <a:gd name="connsiteX10" fmla="*/ 8959463 w 9041124"/>
              <a:gd name="connsiteY10" fmla="*/ 3827028 h 3895490"/>
              <a:gd name="connsiteX11" fmla="*/ 8159363 w 9041124"/>
              <a:gd name="connsiteY11" fmla="*/ 3846078 h 3895490"/>
              <a:gd name="connsiteX12" fmla="*/ 6997313 w 9041124"/>
              <a:gd name="connsiteY12" fmla="*/ 3798453 h 3895490"/>
              <a:gd name="connsiteX13" fmla="*/ 7206863 w 9041124"/>
              <a:gd name="connsiteY13" fmla="*/ 2541153 h 3895490"/>
              <a:gd name="connsiteX14" fmla="*/ 7216388 w 9041124"/>
              <a:gd name="connsiteY14" fmla="*/ 2312553 h 3895490"/>
              <a:gd name="connsiteX15" fmla="*/ 6797288 w 9041124"/>
              <a:gd name="connsiteY15" fmla="*/ 2198253 h 3895490"/>
              <a:gd name="connsiteX16" fmla="*/ 5597138 w 9041124"/>
              <a:gd name="connsiteY16" fmla="*/ 2274453 h 3895490"/>
              <a:gd name="connsiteX17" fmla="*/ 4730363 w 9041124"/>
              <a:gd name="connsiteY17" fmla="*/ 2322078 h 3895490"/>
              <a:gd name="connsiteX18" fmla="*/ 4111238 w 9041124"/>
              <a:gd name="connsiteY18" fmla="*/ 2817378 h 3895490"/>
              <a:gd name="connsiteX19" fmla="*/ 3149213 w 9041124"/>
              <a:gd name="connsiteY19" fmla="*/ 3693678 h 3895490"/>
              <a:gd name="connsiteX20" fmla="*/ 2930138 w 9041124"/>
              <a:gd name="connsiteY20" fmla="*/ 3865129 h 3895490"/>
              <a:gd name="connsiteX21" fmla="*/ 2672963 w 9041124"/>
              <a:gd name="connsiteY21" fmla="*/ 3788928 h 3895490"/>
              <a:gd name="connsiteX22" fmla="*/ 3625463 w 9041124"/>
              <a:gd name="connsiteY22" fmla="*/ 2865003 h 3895490"/>
              <a:gd name="connsiteX23" fmla="*/ 3958838 w 9041124"/>
              <a:gd name="connsiteY23" fmla="*/ 2474478 h 3895490"/>
              <a:gd name="connsiteX24" fmla="*/ 2615813 w 9041124"/>
              <a:gd name="connsiteY24" fmla="*/ 2341128 h 3895490"/>
              <a:gd name="connsiteX25" fmla="*/ 863213 w 9041124"/>
              <a:gd name="connsiteY25" fmla="*/ 2226828 h 3895490"/>
              <a:gd name="connsiteX26" fmla="*/ 120263 w 9041124"/>
              <a:gd name="connsiteY26" fmla="*/ 2626878 h 3895490"/>
              <a:gd name="connsiteX27" fmla="*/ 44063 w 9041124"/>
              <a:gd name="connsiteY27" fmla="*/ 2464953 h 3895490"/>
              <a:gd name="connsiteX28" fmla="*/ 558413 w 9041124"/>
              <a:gd name="connsiteY28" fmla="*/ 2064903 h 3895490"/>
              <a:gd name="connsiteX29" fmla="*/ 110738 w 9041124"/>
              <a:gd name="connsiteY29" fmla="*/ 1855353 h 3895490"/>
              <a:gd name="connsiteX30" fmla="*/ 110738 w 9041124"/>
              <a:gd name="connsiteY30" fmla="*/ 1579128 h 3895490"/>
              <a:gd name="connsiteX31" fmla="*/ 244088 w 9041124"/>
              <a:gd name="connsiteY31" fmla="*/ 1741053 h 3895490"/>
              <a:gd name="connsiteX0" fmla="*/ 244088 w 9041124"/>
              <a:gd name="connsiteY0" fmla="*/ 1741053 h 3895490"/>
              <a:gd name="connsiteX1" fmla="*/ 1463288 w 9041124"/>
              <a:gd name="connsiteY1" fmla="*/ 1960128 h 3895490"/>
              <a:gd name="connsiteX2" fmla="*/ 3425438 w 9041124"/>
              <a:gd name="connsiteY2" fmla="*/ 1941078 h 3895490"/>
              <a:gd name="connsiteX3" fmla="*/ 5873363 w 9041124"/>
              <a:gd name="connsiteY3" fmla="*/ 1750578 h 3895490"/>
              <a:gd name="connsiteX4" fmla="*/ 7616438 w 9041124"/>
              <a:gd name="connsiteY4" fmla="*/ 1207653 h 3895490"/>
              <a:gd name="connsiteX5" fmla="*/ 8426063 w 9041124"/>
              <a:gd name="connsiteY5" fmla="*/ 293253 h 3895490"/>
              <a:gd name="connsiteX6" fmla="*/ 8949938 w 9041124"/>
              <a:gd name="connsiteY6" fmla="*/ 17028 h 3895490"/>
              <a:gd name="connsiteX7" fmla="*/ 9035663 w 9041124"/>
              <a:gd name="connsiteY7" fmla="*/ 702828 h 3895490"/>
              <a:gd name="connsiteX8" fmla="*/ 9035663 w 9041124"/>
              <a:gd name="connsiteY8" fmla="*/ 2798328 h 3895490"/>
              <a:gd name="connsiteX9" fmla="*/ 9035663 w 9041124"/>
              <a:gd name="connsiteY9" fmla="*/ 3484128 h 3895490"/>
              <a:gd name="connsiteX10" fmla="*/ 8959463 w 9041124"/>
              <a:gd name="connsiteY10" fmla="*/ 3827028 h 3895490"/>
              <a:gd name="connsiteX11" fmla="*/ 8159363 w 9041124"/>
              <a:gd name="connsiteY11" fmla="*/ 3846078 h 3895490"/>
              <a:gd name="connsiteX12" fmla="*/ 6997313 w 9041124"/>
              <a:gd name="connsiteY12" fmla="*/ 3798453 h 3895490"/>
              <a:gd name="connsiteX13" fmla="*/ 7206863 w 9041124"/>
              <a:gd name="connsiteY13" fmla="*/ 2541153 h 3895490"/>
              <a:gd name="connsiteX14" fmla="*/ 7216388 w 9041124"/>
              <a:gd name="connsiteY14" fmla="*/ 2312553 h 3895490"/>
              <a:gd name="connsiteX15" fmla="*/ 6797288 w 9041124"/>
              <a:gd name="connsiteY15" fmla="*/ 2198253 h 3895490"/>
              <a:gd name="connsiteX16" fmla="*/ 5597138 w 9041124"/>
              <a:gd name="connsiteY16" fmla="*/ 2274453 h 3895490"/>
              <a:gd name="connsiteX17" fmla="*/ 4730363 w 9041124"/>
              <a:gd name="connsiteY17" fmla="*/ 2322078 h 3895490"/>
              <a:gd name="connsiteX18" fmla="*/ 4111238 w 9041124"/>
              <a:gd name="connsiteY18" fmla="*/ 2817378 h 3895490"/>
              <a:gd name="connsiteX19" fmla="*/ 3149213 w 9041124"/>
              <a:gd name="connsiteY19" fmla="*/ 3693678 h 3895490"/>
              <a:gd name="connsiteX20" fmla="*/ 2930138 w 9041124"/>
              <a:gd name="connsiteY20" fmla="*/ 3865129 h 3895490"/>
              <a:gd name="connsiteX21" fmla="*/ 2672963 w 9041124"/>
              <a:gd name="connsiteY21" fmla="*/ 3788928 h 3895490"/>
              <a:gd name="connsiteX22" fmla="*/ 3625463 w 9041124"/>
              <a:gd name="connsiteY22" fmla="*/ 2865003 h 3895490"/>
              <a:gd name="connsiteX23" fmla="*/ 3958838 w 9041124"/>
              <a:gd name="connsiteY23" fmla="*/ 2474478 h 3895490"/>
              <a:gd name="connsiteX24" fmla="*/ 2615813 w 9041124"/>
              <a:gd name="connsiteY24" fmla="*/ 2341128 h 3895490"/>
              <a:gd name="connsiteX25" fmla="*/ 863213 w 9041124"/>
              <a:gd name="connsiteY25" fmla="*/ 2226828 h 3895490"/>
              <a:gd name="connsiteX26" fmla="*/ 120263 w 9041124"/>
              <a:gd name="connsiteY26" fmla="*/ 2626878 h 3895490"/>
              <a:gd name="connsiteX27" fmla="*/ 44063 w 9041124"/>
              <a:gd name="connsiteY27" fmla="*/ 2464953 h 3895490"/>
              <a:gd name="connsiteX28" fmla="*/ 558413 w 9041124"/>
              <a:gd name="connsiteY28" fmla="*/ 2064903 h 3895490"/>
              <a:gd name="connsiteX29" fmla="*/ 110738 w 9041124"/>
              <a:gd name="connsiteY29" fmla="*/ 1855353 h 3895490"/>
              <a:gd name="connsiteX30" fmla="*/ 110738 w 9041124"/>
              <a:gd name="connsiteY30" fmla="*/ 1579128 h 3895490"/>
              <a:gd name="connsiteX31" fmla="*/ 244088 w 9041124"/>
              <a:gd name="connsiteY31" fmla="*/ 1741053 h 3895490"/>
              <a:gd name="connsiteX0" fmla="*/ 246061 w 9043097"/>
              <a:gd name="connsiteY0" fmla="*/ 1741053 h 3895490"/>
              <a:gd name="connsiteX1" fmla="*/ 1465261 w 9043097"/>
              <a:gd name="connsiteY1" fmla="*/ 1960128 h 3895490"/>
              <a:gd name="connsiteX2" fmla="*/ 3427411 w 9043097"/>
              <a:gd name="connsiteY2" fmla="*/ 1941078 h 3895490"/>
              <a:gd name="connsiteX3" fmla="*/ 5875336 w 9043097"/>
              <a:gd name="connsiteY3" fmla="*/ 1750578 h 3895490"/>
              <a:gd name="connsiteX4" fmla="*/ 7618411 w 9043097"/>
              <a:gd name="connsiteY4" fmla="*/ 1207653 h 3895490"/>
              <a:gd name="connsiteX5" fmla="*/ 8428036 w 9043097"/>
              <a:gd name="connsiteY5" fmla="*/ 293253 h 3895490"/>
              <a:gd name="connsiteX6" fmla="*/ 8951911 w 9043097"/>
              <a:gd name="connsiteY6" fmla="*/ 17028 h 3895490"/>
              <a:gd name="connsiteX7" fmla="*/ 9037636 w 9043097"/>
              <a:gd name="connsiteY7" fmla="*/ 702828 h 3895490"/>
              <a:gd name="connsiteX8" fmla="*/ 9037636 w 9043097"/>
              <a:gd name="connsiteY8" fmla="*/ 2798328 h 3895490"/>
              <a:gd name="connsiteX9" fmla="*/ 9037636 w 9043097"/>
              <a:gd name="connsiteY9" fmla="*/ 3484128 h 3895490"/>
              <a:gd name="connsiteX10" fmla="*/ 8961436 w 9043097"/>
              <a:gd name="connsiteY10" fmla="*/ 3827028 h 3895490"/>
              <a:gd name="connsiteX11" fmla="*/ 8161336 w 9043097"/>
              <a:gd name="connsiteY11" fmla="*/ 3846078 h 3895490"/>
              <a:gd name="connsiteX12" fmla="*/ 6999286 w 9043097"/>
              <a:gd name="connsiteY12" fmla="*/ 3798453 h 3895490"/>
              <a:gd name="connsiteX13" fmla="*/ 7208836 w 9043097"/>
              <a:gd name="connsiteY13" fmla="*/ 2541153 h 3895490"/>
              <a:gd name="connsiteX14" fmla="*/ 7218361 w 9043097"/>
              <a:gd name="connsiteY14" fmla="*/ 2312553 h 3895490"/>
              <a:gd name="connsiteX15" fmla="*/ 6799261 w 9043097"/>
              <a:gd name="connsiteY15" fmla="*/ 2198253 h 3895490"/>
              <a:gd name="connsiteX16" fmla="*/ 5599111 w 9043097"/>
              <a:gd name="connsiteY16" fmla="*/ 2274453 h 3895490"/>
              <a:gd name="connsiteX17" fmla="*/ 4732336 w 9043097"/>
              <a:gd name="connsiteY17" fmla="*/ 2322078 h 3895490"/>
              <a:gd name="connsiteX18" fmla="*/ 4113211 w 9043097"/>
              <a:gd name="connsiteY18" fmla="*/ 2817378 h 3895490"/>
              <a:gd name="connsiteX19" fmla="*/ 3151186 w 9043097"/>
              <a:gd name="connsiteY19" fmla="*/ 3693678 h 3895490"/>
              <a:gd name="connsiteX20" fmla="*/ 2932111 w 9043097"/>
              <a:gd name="connsiteY20" fmla="*/ 3865129 h 3895490"/>
              <a:gd name="connsiteX21" fmla="*/ 2674936 w 9043097"/>
              <a:gd name="connsiteY21" fmla="*/ 3788928 h 3895490"/>
              <a:gd name="connsiteX22" fmla="*/ 3627436 w 9043097"/>
              <a:gd name="connsiteY22" fmla="*/ 2865003 h 3895490"/>
              <a:gd name="connsiteX23" fmla="*/ 3960811 w 9043097"/>
              <a:gd name="connsiteY23" fmla="*/ 2474478 h 3895490"/>
              <a:gd name="connsiteX24" fmla="*/ 2617786 w 9043097"/>
              <a:gd name="connsiteY24" fmla="*/ 2341128 h 3895490"/>
              <a:gd name="connsiteX25" fmla="*/ 865186 w 9043097"/>
              <a:gd name="connsiteY25" fmla="*/ 2226828 h 3895490"/>
              <a:gd name="connsiteX26" fmla="*/ 122236 w 9043097"/>
              <a:gd name="connsiteY26" fmla="*/ 2626878 h 3895490"/>
              <a:gd name="connsiteX27" fmla="*/ 46036 w 9043097"/>
              <a:gd name="connsiteY27" fmla="*/ 2464953 h 3895490"/>
              <a:gd name="connsiteX28" fmla="*/ 560386 w 9043097"/>
              <a:gd name="connsiteY28" fmla="*/ 2064903 h 3895490"/>
              <a:gd name="connsiteX29" fmla="*/ 112711 w 9043097"/>
              <a:gd name="connsiteY29" fmla="*/ 1855353 h 3895490"/>
              <a:gd name="connsiteX30" fmla="*/ 7936 w 9043097"/>
              <a:gd name="connsiteY30" fmla="*/ 1588653 h 3895490"/>
              <a:gd name="connsiteX31" fmla="*/ 246061 w 9043097"/>
              <a:gd name="connsiteY31" fmla="*/ 1741053 h 3895490"/>
              <a:gd name="connsiteX0" fmla="*/ 260641 w 9057677"/>
              <a:gd name="connsiteY0" fmla="*/ 1741053 h 3895490"/>
              <a:gd name="connsiteX1" fmla="*/ 1479841 w 9057677"/>
              <a:gd name="connsiteY1" fmla="*/ 1960128 h 3895490"/>
              <a:gd name="connsiteX2" fmla="*/ 3441991 w 9057677"/>
              <a:gd name="connsiteY2" fmla="*/ 1941078 h 3895490"/>
              <a:gd name="connsiteX3" fmla="*/ 5889916 w 9057677"/>
              <a:gd name="connsiteY3" fmla="*/ 1750578 h 3895490"/>
              <a:gd name="connsiteX4" fmla="*/ 7632991 w 9057677"/>
              <a:gd name="connsiteY4" fmla="*/ 1207653 h 3895490"/>
              <a:gd name="connsiteX5" fmla="*/ 8442616 w 9057677"/>
              <a:gd name="connsiteY5" fmla="*/ 293253 h 3895490"/>
              <a:gd name="connsiteX6" fmla="*/ 8966491 w 9057677"/>
              <a:gd name="connsiteY6" fmla="*/ 17028 h 3895490"/>
              <a:gd name="connsiteX7" fmla="*/ 9052216 w 9057677"/>
              <a:gd name="connsiteY7" fmla="*/ 702828 h 3895490"/>
              <a:gd name="connsiteX8" fmla="*/ 9052216 w 9057677"/>
              <a:gd name="connsiteY8" fmla="*/ 2798328 h 3895490"/>
              <a:gd name="connsiteX9" fmla="*/ 9052216 w 9057677"/>
              <a:gd name="connsiteY9" fmla="*/ 3484128 h 3895490"/>
              <a:gd name="connsiteX10" fmla="*/ 8976016 w 9057677"/>
              <a:gd name="connsiteY10" fmla="*/ 3827028 h 3895490"/>
              <a:gd name="connsiteX11" fmla="*/ 8175916 w 9057677"/>
              <a:gd name="connsiteY11" fmla="*/ 3846078 h 3895490"/>
              <a:gd name="connsiteX12" fmla="*/ 7013866 w 9057677"/>
              <a:gd name="connsiteY12" fmla="*/ 3798453 h 3895490"/>
              <a:gd name="connsiteX13" fmla="*/ 7223416 w 9057677"/>
              <a:gd name="connsiteY13" fmla="*/ 2541153 h 3895490"/>
              <a:gd name="connsiteX14" fmla="*/ 7232941 w 9057677"/>
              <a:gd name="connsiteY14" fmla="*/ 2312553 h 3895490"/>
              <a:gd name="connsiteX15" fmla="*/ 6813841 w 9057677"/>
              <a:gd name="connsiteY15" fmla="*/ 2198253 h 3895490"/>
              <a:gd name="connsiteX16" fmla="*/ 5613691 w 9057677"/>
              <a:gd name="connsiteY16" fmla="*/ 2274453 h 3895490"/>
              <a:gd name="connsiteX17" fmla="*/ 4746916 w 9057677"/>
              <a:gd name="connsiteY17" fmla="*/ 2322078 h 3895490"/>
              <a:gd name="connsiteX18" fmla="*/ 4127791 w 9057677"/>
              <a:gd name="connsiteY18" fmla="*/ 2817378 h 3895490"/>
              <a:gd name="connsiteX19" fmla="*/ 3165766 w 9057677"/>
              <a:gd name="connsiteY19" fmla="*/ 3693678 h 3895490"/>
              <a:gd name="connsiteX20" fmla="*/ 2946691 w 9057677"/>
              <a:gd name="connsiteY20" fmla="*/ 3865129 h 3895490"/>
              <a:gd name="connsiteX21" fmla="*/ 2689516 w 9057677"/>
              <a:gd name="connsiteY21" fmla="*/ 3788928 h 3895490"/>
              <a:gd name="connsiteX22" fmla="*/ 3642016 w 9057677"/>
              <a:gd name="connsiteY22" fmla="*/ 2865003 h 3895490"/>
              <a:gd name="connsiteX23" fmla="*/ 3975391 w 9057677"/>
              <a:gd name="connsiteY23" fmla="*/ 2474478 h 3895490"/>
              <a:gd name="connsiteX24" fmla="*/ 2632366 w 9057677"/>
              <a:gd name="connsiteY24" fmla="*/ 2341128 h 3895490"/>
              <a:gd name="connsiteX25" fmla="*/ 879766 w 9057677"/>
              <a:gd name="connsiteY25" fmla="*/ 2226828 h 3895490"/>
              <a:gd name="connsiteX26" fmla="*/ 136816 w 9057677"/>
              <a:gd name="connsiteY26" fmla="*/ 2626878 h 3895490"/>
              <a:gd name="connsiteX27" fmla="*/ 60616 w 9057677"/>
              <a:gd name="connsiteY27" fmla="*/ 2464953 h 3895490"/>
              <a:gd name="connsiteX28" fmla="*/ 574966 w 9057677"/>
              <a:gd name="connsiteY28" fmla="*/ 2064903 h 3895490"/>
              <a:gd name="connsiteX29" fmla="*/ 60616 w 9057677"/>
              <a:gd name="connsiteY29" fmla="*/ 1874403 h 3895490"/>
              <a:gd name="connsiteX30" fmla="*/ 22516 w 9057677"/>
              <a:gd name="connsiteY30" fmla="*/ 1588653 h 3895490"/>
              <a:gd name="connsiteX31" fmla="*/ 260641 w 9057677"/>
              <a:gd name="connsiteY31" fmla="*/ 1741053 h 3895490"/>
              <a:gd name="connsiteX0" fmla="*/ 260641 w 9057677"/>
              <a:gd name="connsiteY0" fmla="*/ 1741053 h 3895490"/>
              <a:gd name="connsiteX1" fmla="*/ 1479841 w 9057677"/>
              <a:gd name="connsiteY1" fmla="*/ 1960128 h 3895490"/>
              <a:gd name="connsiteX2" fmla="*/ 3441991 w 9057677"/>
              <a:gd name="connsiteY2" fmla="*/ 1941078 h 3895490"/>
              <a:gd name="connsiteX3" fmla="*/ 5889916 w 9057677"/>
              <a:gd name="connsiteY3" fmla="*/ 1750578 h 3895490"/>
              <a:gd name="connsiteX4" fmla="*/ 7632991 w 9057677"/>
              <a:gd name="connsiteY4" fmla="*/ 1207653 h 3895490"/>
              <a:gd name="connsiteX5" fmla="*/ 8442616 w 9057677"/>
              <a:gd name="connsiteY5" fmla="*/ 293253 h 3895490"/>
              <a:gd name="connsiteX6" fmla="*/ 8966491 w 9057677"/>
              <a:gd name="connsiteY6" fmla="*/ 17028 h 3895490"/>
              <a:gd name="connsiteX7" fmla="*/ 9052216 w 9057677"/>
              <a:gd name="connsiteY7" fmla="*/ 702828 h 3895490"/>
              <a:gd name="connsiteX8" fmla="*/ 9052216 w 9057677"/>
              <a:gd name="connsiteY8" fmla="*/ 2798328 h 3895490"/>
              <a:gd name="connsiteX9" fmla="*/ 9052216 w 9057677"/>
              <a:gd name="connsiteY9" fmla="*/ 3484128 h 3895490"/>
              <a:gd name="connsiteX10" fmla="*/ 8976016 w 9057677"/>
              <a:gd name="connsiteY10" fmla="*/ 3827028 h 3895490"/>
              <a:gd name="connsiteX11" fmla="*/ 8175916 w 9057677"/>
              <a:gd name="connsiteY11" fmla="*/ 3846078 h 3895490"/>
              <a:gd name="connsiteX12" fmla="*/ 7013866 w 9057677"/>
              <a:gd name="connsiteY12" fmla="*/ 3798453 h 3895490"/>
              <a:gd name="connsiteX13" fmla="*/ 7223416 w 9057677"/>
              <a:gd name="connsiteY13" fmla="*/ 2541153 h 3895490"/>
              <a:gd name="connsiteX14" fmla="*/ 7232941 w 9057677"/>
              <a:gd name="connsiteY14" fmla="*/ 2312553 h 3895490"/>
              <a:gd name="connsiteX15" fmla="*/ 6813841 w 9057677"/>
              <a:gd name="connsiteY15" fmla="*/ 2198253 h 3895490"/>
              <a:gd name="connsiteX16" fmla="*/ 5613691 w 9057677"/>
              <a:gd name="connsiteY16" fmla="*/ 2274453 h 3895490"/>
              <a:gd name="connsiteX17" fmla="*/ 4746916 w 9057677"/>
              <a:gd name="connsiteY17" fmla="*/ 2322078 h 3895490"/>
              <a:gd name="connsiteX18" fmla="*/ 4127791 w 9057677"/>
              <a:gd name="connsiteY18" fmla="*/ 2817378 h 3895490"/>
              <a:gd name="connsiteX19" fmla="*/ 3165766 w 9057677"/>
              <a:gd name="connsiteY19" fmla="*/ 3693678 h 3895490"/>
              <a:gd name="connsiteX20" fmla="*/ 2946691 w 9057677"/>
              <a:gd name="connsiteY20" fmla="*/ 3865129 h 3895490"/>
              <a:gd name="connsiteX21" fmla="*/ 2689516 w 9057677"/>
              <a:gd name="connsiteY21" fmla="*/ 3788928 h 3895490"/>
              <a:gd name="connsiteX22" fmla="*/ 3642016 w 9057677"/>
              <a:gd name="connsiteY22" fmla="*/ 2865003 h 3895490"/>
              <a:gd name="connsiteX23" fmla="*/ 3975391 w 9057677"/>
              <a:gd name="connsiteY23" fmla="*/ 2474478 h 3895490"/>
              <a:gd name="connsiteX24" fmla="*/ 2632366 w 9057677"/>
              <a:gd name="connsiteY24" fmla="*/ 2341128 h 3895490"/>
              <a:gd name="connsiteX25" fmla="*/ 879766 w 9057677"/>
              <a:gd name="connsiteY25" fmla="*/ 2226828 h 3895490"/>
              <a:gd name="connsiteX26" fmla="*/ 136816 w 9057677"/>
              <a:gd name="connsiteY26" fmla="*/ 2626878 h 3895490"/>
              <a:gd name="connsiteX27" fmla="*/ 60616 w 9057677"/>
              <a:gd name="connsiteY27" fmla="*/ 2464953 h 3895490"/>
              <a:gd name="connsiteX28" fmla="*/ 574966 w 9057677"/>
              <a:gd name="connsiteY28" fmla="*/ 2064903 h 3895490"/>
              <a:gd name="connsiteX29" fmla="*/ 60616 w 9057677"/>
              <a:gd name="connsiteY29" fmla="*/ 1874403 h 3895490"/>
              <a:gd name="connsiteX30" fmla="*/ 22516 w 9057677"/>
              <a:gd name="connsiteY30" fmla="*/ 1588653 h 3895490"/>
              <a:gd name="connsiteX31" fmla="*/ 260641 w 9057677"/>
              <a:gd name="connsiteY31" fmla="*/ 1741053 h 3895490"/>
              <a:gd name="connsiteX0" fmla="*/ 248779 w 9045815"/>
              <a:gd name="connsiteY0" fmla="*/ 1741053 h 3895490"/>
              <a:gd name="connsiteX1" fmla="*/ 1467979 w 9045815"/>
              <a:gd name="connsiteY1" fmla="*/ 1960128 h 3895490"/>
              <a:gd name="connsiteX2" fmla="*/ 3430129 w 9045815"/>
              <a:gd name="connsiteY2" fmla="*/ 1941078 h 3895490"/>
              <a:gd name="connsiteX3" fmla="*/ 5878054 w 9045815"/>
              <a:gd name="connsiteY3" fmla="*/ 1750578 h 3895490"/>
              <a:gd name="connsiteX4" fmla="*/ 7621129 w 9045815"/>
              <a:gd name="connsiteY4" fmla="*/ 1207653 h 3895490"/>
              <a:gd name="connsiteX5" fmla="*/ 8430754 w 9045815"/>
              <a:gd name="connsiteY5" fmla="*/ 293253 h 3895490"/>
              <a:gd name="connsiteX6" fmla="*/ 8954629 w 9045815"/>
              <a:gd name="connsiteY6" fmla="*/ 17028 h 3895490"/>
              <a:gd name="connsiteX7" fmla="*/ 9040354 w 9045815"/>
              <a:gd name="connsiteY7" fmla="*/ 702828 h 3895490"/>
              <a:gd name="connsiteX8" fmla="*/ 9040354 w 9045815"/>
              <a:gd name="connsiteY8" fmla="*/ 2798328 h 3895490"/>
              <a:gd name="connsiteX9" fmla="*/ 9040354 w 9045815"/>
              <a:gd name="connsiteY9" fmla="*/ 3484128 h 3895490"/>
              <a:gd name="connsiteX10" fmla="*/ 8964154 w 9045815"/>
              <a:gd name="connsiteY10" fmla="*/ 3827028 h 3895490"/>
              <a:gd name="connsiteX11" fmla="*/ 8164054 w 9045815"/>
              <a:gd name="connsiteY11" fmla="*/ 3846078 h 3895490"/>
              <a:gd name="connsiteX12" fmla="*/ 7002004 w 9045815"/>
              <a:gd name="connsiteY12" fmla="*/ 3798453 h 3895490"/>
              <a:gd name="connsiteX13" fmla="*/ 7211554 w 9045815"/>
              <a:gd name="connsiteY13" fmla="*/ 2541153 h 3895490"/>
              <a:gd name="connsiteX14" fmla="*/ 7221079 w 9045815"/>
              <a:gd name="connsiteY14" fmla="*/ 2312553 h 3895490"/>
              <a:gd name="connsiteX15" fmla="*/ 6801979 w 9045815"/>
              <a:gd name="connsiteY15" fmla="*/ 2198253 h 3895490"/>
              <a:gd name="connsiteX16" fmla="*/ 5601829 w 9045815"/>
              <a:gd name="connsiteY16" fmla="*/ 2274453 h 3895490"/>
              <a:gd name="connsiteX17" fmla="*/ 4735054 w 9045815"/>
              <a:gd name="connsiteY17" fmla="*/ 2322078 h 3895490"/>
              <a:gd name="connsiteX18" fmla="*/ 4115929 w 9045815"/>
              <a:gd name="connsiteY18" fmla="*/ 2817378 h 3895490"/>
              <a:gd name="connsiteX19" fmla="*/ 3153904 w 9045815"/>
              <a:gd name="connsiteY19" fmla="*/ 3693678 h 3895490"/>
              <a:gd name="connsiteX20" fmla="*/ 2934829 w 9045815"/>
              <a:gd name="connsiteY20" fmla="*/ 3865129 h 3895490"/>
              <a:gd name="connsiteX21" fmla="*/ 2677654 w 9045815"/>
              <a:gd name="connsiteY21" fmla="*/ 3788928 h 3895490"/>
              <a:gd name="connsiteX22" fmla="*/ 3630154 w 9045815"/>
              <a:gd name="connsiteY22" fmla="*/ 2865003 h 3895490"/>
              <a:gd name="connsiteX23" fmla="*/ 3963529 w 9045815"/>
              <a:gd name="connsiteY23" fmla="*/ 2474478 h 3895490"/>
              <a:gd name="connsiteX24" fmla="*/ 2620504 w 9045815"/>
              <a:gd name="connsiteY24" fmla="*/ 2341128 h 3895490"/>
              <a:gd name="connsiteX25" fmla="*/ 867904 w 9045815"/>
              <a:gd name="connsiteY25" fmla="*/ 2226828 h 3895490"/>
              <a:gd name="connsiteX26" fmla="*/ 124954 w 9045815"/>
              <a:gd name="connsiteY26" fmla="*/ 2626878 h 3895490"/>
              <a:gd name="connsiteX27" fmla="*/ 48754 w 9045815"/>
              <a:gd name="connsiteY27" fmla="*/ 2464953 h 3895490"/>
              <a:gd name="connsiteX28" fmla="*/ 563104 w 9045815"/>
              <a:gd name="connsiteY28" fmla="*/ 2064903 h 3895490"/>
              <a:gd name="connsiteX29" fmla="*/ 48754 w 9045815"/>
              <a:gd name="connsiteY29" fmla="*/ 1874403 h 3895490"/>
              <a:gd name="connsiteX30" fmla="*/ 10654 w 9045815"/>
              <a:gd name="connsiteY30" fmla="*/ 1588653 h 3895490"/>
              <a:gd name="connsiteX31" fmla="*/ 248779 w 9045815"/>
              <a:gd name="connsiteY31" fmla="*/ 1741053 h 3895490"/>
              <a:gd name="connsiteX0" fmla="*/ 288224 w 9085260"/>
              <a:gd name="connsiteY0" fmla="*/ 1741053 h 3895490"/>
              <a:gd name="connsiteX1" fmla="*/ 1507424 w 9085260"/>
              <a:gd name="connsiteY1" fmla="*/ 1960128 h 3895490"/>
              <a:gd name="connsiteX2" fmla="*/ 3469574 w 9085260"/>
              <a:gd name="connsiteY2" fmla="*/ 1941078 h 3895490"/>
              <a:gd name="connsiteX3" fmla="*/ 5917499 w 9085260"/>
              <a:gd name="connsiteY3" fmla="*/ 1750578 h 3895490"/>
              <a:gd name="connsiteX4" fmla="*/ 7660574 w 9085260"/>
              <a:gd name="connsiteY4" fmla="*/ 1207653 h 3895490"/>
              <a:gd name="connsiteX5" fmla="*/ 8470199 w 9085260"/>
              <a:gd name="connsiteY5" fmla="*/ 293253 h 3895490"/>
              <a:gd name="connsiteX6" fmla="*/ 8994074 w 9085260"/>
              <a:gd name="connsiteY6" fmla="*/ 17028 h 3895490"/>
              <a:gd name="connsiteX7" fmla="*/ 9079799 w 9085260"/>
              <a:gd name="connsiteY7" fmla="*/ 702828 h 3895490"/>
              <a:gd name="connsiteX8" fmla="*/ 9079799 w 9085260"/>
              <a:gd name="connsiteY8" fmla="*/ 2798328 h 3895490"/>
              <a:gd name="connsiteX9" fmla="*/ 9079799 w 9085260"/>
              <a:gd name="connsiteY9" fmla="*/ 3484128 h 3895490"/>
              <a:gd name="connsiteX10" fmla="*/ 9003599 w 9085260"/>
              <a:gd name="connsiteY10" fmla="*/ 3827028 h 3895490"/>
              <a:gd name="connsiteX11" fmla="*/ 8203499 w 9085260"/>
              <a:gd name="connsiteY11" fmla="*/ 3846078 h 3895490"/>
              <a:gd name="connsiteX12" fmla="*/ 7041449 w 9085260"/>
              <a:gd name="connsiteY12" fmla="*/ 3798453 h 3895490"/>
              <a:gd name="connsiteX13" fmla="*/ 7250999 w 9085260"/>
              <a:gd name="connsiteY13" fmla="*/ 2541153 h 3895490"/>
              <a:gd name="connsiteX14" fmla="*/ 7260524 w 9085260"/>
              <a:gd name="connsiteY14" fmla="*/ 2312553 h 3895490"/>
              <a:gd name="connsiteX15" fmla="*/ 6841424 w 9085260"/>
              <a:gd name="connsiteY15" fmla="*/ 2198253 h 3895490"/>
              <a:gd name="connsiteX16" fmla="*/ 5641274 w 9085260"/>
              <a:gd name="connsiteY16" fmla="*/ 2274453 h 3895490"/>
              <a:gd name="connsiteX17" fmla="*/ 4774499 w 9085260"/>
              <a:gd name="connsiteY17" fmla="*/ 2322078 h 3895490"/>
              <a:gd name="connsiteX18" fmla="*/ 4155374 w 9085260"/>
              <a:gd name="connsiteY18" fmla="*/ 2817378 h 3895490"/>
              <a:gd name="connsiteX19" fmla="*/ 3193349 w 9085260"/>
              <a:gd name="connsiteY19" fmla="*/ 3693678 h 3895490"/>
              <a:gd name="connsiteX20" fmla="*/ 2974274 w 9085260"/>
              <a:gd name="connsiteY20" fmla="*/ 3865129 h 3895490"/>
              <a:gd name="connsiteX21" fmla="*/ 2717099 w 9085260"/>
              <a:gd name="connsiteY21" fmla="*/ 3788928 h 3895490"/>
              <a:gd name="connsiteX22" fmla="*/ 3669599 w 9085260"/>
              <a:gd name="connsiteY22" fmla="*/ 2865003 h 3895490"/>
              <a:gd name="connsiteX23" fmla="*/ 4002974 w 9085260"/>
              <a:gd name="connsiteY23" fmla="*/ 2474478 h 3895490"/>
              <a:gd name="connsiteX24" fmla="*/ 2659949 w 9085260"/>
              <a:gd name="connsiteY24" fmla="*/ 2341128 h 3895490"/>
              <a:gd name="connsiteX25" fmla="*/ 907349 w 9085260"/>
              <a:gd name="connsiteY25" fmla="*/ 2226828 h 3895490"/>
              <a:gd name="connsiteX26" fmla="*/ 164399 w 9085260"/>
              <a:gd name="connsiteY26" fmla="*/ 2626878 h 3895490"/>
              <a:gd name="connsiteX27" fmla="*/ 31049 w 9085260"/>
              <a:gd name="connsiteY27" fmla="*/ 2464953 h 3895490"/>
              <a:gd name="connsiteX28" fmla="*/ 602549 w 9085260"/>
              <a:gd name="connsiteY28" fmla="*/ 2064903 h 3895490"/>
              <a:gd name="connsiteX29" fmla="*/ 88199 w 9085260"/>
              <a:gd name="connsiteY29" fmla="*/ 1874403 h 3895490"/>
              <a:gd name="connsiteX30" fmla="*/ 50099 w 9085260"/>
              <a:gd name="connsiteY30" fmla="*/ 1588653 h 3895490"/>
              <a:gd name="connsiteX31" fmla="*/ 288224 w 9085260"/>
              <a:gd name="connsiteY31" fmla="*/ 1741053 h 3895490"/>
              <a:gd name="connsiteX0" fmla="*/ 312261 w 9109297"/>
              <a:gd name="connsiteY0" fmla="*/ 1741053 h 3895490"/>
              <a:gd name="connsiteX1" fmla="*/ 1531461 w 9109297"/>
              <a:gd name="connsiteY1" fmla="*/ 1960128 h 3895490"/>
              <a:gd name="connsiteX2" fmla="*/ 3493611 w 9109297"/>
              <a:gd name="connsiteY2" fmla="*/ 1941078 h 3895490"/>
              <a:gd name="connsiteX3" fmla="*/ 5941536 w 9109297"/>
              <a:gd name="connsiteY3" fmla="*/ 1750578 h 3895490"/>
              <a:gd name="connsiteX4" fmla="*/ 7684611 w 9109297"/>
              <a:gd name="connsiteY4" fmla="*/ 1207653 h 3895490"/>
              <a:gd name="connsiteX5" fmla="*/ 8494236 w 9109297"/>
              <a:gd name="connsiteY5" fmla="*/ 293253 h 3895490"/>
              <a:gd name="connsiteX6" fmla="*/ 9018111 w 9109297"/>
              <a:gd name="connsiteY6" fmla="*/ 17028 h 3895490"/>
              <a:gd name="connsiteX7" fmla="*/ 9103836 w 9109297"/>
              <a:gd name="connsiteY7" fmla="*/ 702828 h 3895490"/>
              <a:gd name="connsiteX8" fmla="*/ 9103836 w 9109297"/>
              <a:gd name="connsiteY8" fmla="*/ 2798328 h 3895490"/>
              <a:gd name="connsiteX9" fmla="*/ 9103836 w 9109297"/>
              <a:gd name="connsiteY9" fmla="*/ 3484128 h 3895490"/>
              <a:gd name="connsiteX10" fmla="*/ 9027636 w 9109297"/>
              <a:gd name="connsiteY10" fmla="*/ 3827028 h 3895490"/>
              <a:gd name="connsiteX11" fmla="*/ 8227536 w 9109297"/>
              <a:gd name="connsiteY11" fmla="*/ 3846078 h 3895490"/>
              <a:gd name="connsiteX12" fmla="*/ 7065486 w 9109297"/>
              <a:gd name="connsiteY12" fmla="*/ 3798453 h 3895490"/>
              <a:gd name="connsiteX13" fmla="*/ 7275036 w 9109297"/>
              <a:gd name="connsiteY13" fmla="*/ 2541153 h 3895490"/>
              <a:gd name="connsiteX14" fmla="*/ 7284561 w 9109297"/>
              <a:gd name="connsiteY14" fmla="*/ 2312553 h 3895490"/>
              <a:gd name="connsiteX15" fmla="*/ 6865461 w 9109297"/>
              <a:gd name="connsiteY15" fmla="*/ 2198253 h 3895490"/>
              <a:gd name="connsiteX16" fmla="*/ 5665311 w 9109297"/>
              <a:gd name="connsiteY16" fmla="*/ 2274453 h 3895490"/>
              <a:gd name="connsiteX17" fmla="*/ 4798536 w 9109297"/>
              <a:gd name="connsiteY17" fmla="*/ 2322078 h 3895490"/>
              <a:gd name="connsiteX18" fmla="*/ 4179411 w 9109297"/>
              <a:gd name="connsiteY18" fmla="*/ 2817378 h 3895490"/>
              <a:gd name="connsiteX19" fmla="*/ 3217386 w 9109297"/>
              <a:gd name="connsiteY19" fmla="*/ 3693678 h 3895490"/>
              <a:gd name="connsiteX20" fmla="*/ 2998311 w 9109297"/>
              <a:gd name="connsiteY20" fmla="*/ 3865129 h 3895490"/>
              <a:gd name="connsiteX21" fmla="*/ 2741136 w 9109297"/>
              <a:gd name="connsiteY21" fmla="*/ 3788928 h 3895490"/>
              <a:gd name="connsiteX22" fmla="*/ 3693636 w 9109297"/>
              <a:gd name="connsiteY22" fmla="*/ 2865003 h 3895490"/>
              <a:gd name="connsiteX23" fmla="*/ 4027011 w 9109297"/>
              <a:gd name="connsiteY23" fmla="*/ 2474478 h 3895490"/>
              <a:gd name="connsiteX24" fmla="*/ 2683986 w 9109297"/>
              <a:gd name="connsiteY24" fmla="*/ 2341128 h 3895490"/>
              <a:gd name="connsiteX25" fmla="*/ 931386 w 9109297"/>
              <a:gd name="connsiteY25" fmla="*/ 2226828 h 3895490"/>
              <a:gd name="connsiteX26" fmla="*/ 121761 w 9109297"/>
              <a:gd name="connsiteY26" fmla="*/ 2636403 h 3895490"/>
              <a:gd name="connsiteX27" fmla="*/ 55086 w 9109297"/>
              <a:gd name="connsiteY27" fmla="*/ 2464953 h 3895490"/>
              <a:gd name="connsiteX28" fmla="*/ 626586 w 9109297"/>
              <a:gd name="connsiteY28" fmla="*/ 2064903 h 3895490"/>
              <a:gd name="connsiteX29" fmla="*/ 112236 w 9109297"/>
              <a:gd name="connsiteY29" fmla="*/ 1874403 h 3895490"/>
              <a:gd name="connsiteX30" fmla="*/ 74136 w 9109297"/>
              <a:gd name="connsiteY30" fmla="*/ 1588653 h 3895490"/>
              <a:gd name="connsiteX31" fmla="*/ 312261 w 9109297"/>
              <a:gd name="connsiteY31" fmla="*/ 1741053 h 3895490"/>
              <a:gd name="connsiteX0" fmla="*/ 293086 w 9090122"/>
              <a:gd name="connsiteY0" fmla="*/ 1741053 h 3895490"/>
              <a:gd name="connsiteX1" fmla="*/ 1512286 w 9090122"/>
              <a:gd name="connsiteY1" fmla="*/ 1960128 h 3895490"/>
              <a:gd name="connsiteX2" fmla="*/ 3474436 w 9090122"/>
              <a:gd name="connsiteY2" fmla="*/ 1941078 h 3895490"/>
              <a:gd name="connsiteX3" fmla="*/ 5922361 w 9090122"/>
              <a:gd name="connsiteY3" fmla="*/ 1750578 h 3895490"/>
              <a:gd name="connsiteX4" fmla="*/ 7665436 w 9090122"/>
              <a:gd name="connsiteY4" fmla="*/ 1207653 h 3895490"/>
              <a:gd name="connsiteX5" fmla="*/ 8475061 w 9090122"/>
              <a:gd name="connsiteY5" fmla="*/ 293253 h 3895490"/>
              <a:gd name="connsiteX6" fmla="*/ 8998936 w 9090122"/>
              <a:gd name="connsiteY6" fmla="*/ 17028 h 3895490"/>
              <a:gd name="connsiteX7" fmla="*/ 9084661 w 9090122"/>
              <a:gd name="connsiteY7" fmla="*/ 702828 h 3895490"/>
              <a:gd name="connsiteX8" fmla="*/ 9084661 w 9090122"/>
              <a:gd name="connsiteY8" fmla="*/ 2798328 h 3895490"/>
              <a:gd name="connsiteX9" fmla="*/ 9084661 w 9090122"/>
              <a:gd name="connsiteY9" fmla="*/ 3484128 h 3895490"/>
              <a:gd name="connsiteX10" fmla="*/ 9008461 w 9090122"/>
              <a:gd name="connsiteY10" fmla="*/ 3827028 h 3895490"/>
              <a:gd name="connsiteX11" fmla="*/ 8208361 w 9090122"/>
              <a:gd name="connsiteY11" fmla="*/ 3846078 h 3895490"/>
              <a:gd name="connsiteX12" fmla="*/ 7046311 w 9090122"/>
              <a:gd name="connsiteY12" fmla="*/ 3798453 h 3895490"/>
              <a:gd name="connsiteX13" fmla="*/ 7255861 w 9090122"/>
              <a:gd name="connsiteY13" fmla="*/ 2541153 h 3895490"/>
              <a:gd name="connsiteX14" fmla="*/ 7265386 w 9090122"/>
              <a:gd name="connsiteY14" fmla="*/ 2312553 h 3895490"/>
              <a:gd name="connsiteX15" fmla="*/ 6846286 w 9090122"/>
              <a:gd name="connsiteY15" fmla="*/ 2198253 h 3895490"/>
              <a:gd name="connsiteX16" fmla="*/ 5646136 w 9090122"/>
              <a:gd name="connsiteY16" fmla="*/ 2274453 h 3895490"/>
              <a:gd name="connsiteX17" fmla="*/ 4779361 w 9090122"/>
              <a:gd name="connsiteY17" fmla="*/ 2322078 h 3895490"/>
              <a:gd name="connsiteX18" fmla="*/ 4160236 w 9090122"/>
              <a:gd name="connsiteY18" fmla="*/ 2817378 h 3895490"/>
              <a:gd name="connsiteX19" fmla="*/ 3198211 w 9090122"/>
              <a:gd name="connsiteY19" fmla="*/ 3693678 h 3895490"/>
              <a:gd name="connsiteX20" fmla="*/ 2979136 w 9090122"/>
              <a:gd name="connsiteY20" fmla="*/ 3865129 h 3895490"/>
              <a:gd name="connsiteX21" fmla="*/ 2721961 w 9090122"/>
              <a:gd name="connsiteY21" fmla="*/ 3788928 h 3895490"/>
              <a:gd name="connsiteX22" fmla="*/ 3674461 w 9090122"/>
              <a:gd name="connsiteY22" fmla="*/ 2865003 h 3895490"/>
              <a:gd name="connsiteX23" fmla="*/ 4007836 w 9090122"/>
              <a:gd name="connsiteY23" fmla="*/ 2474478 h 3895490"/>
              <a:gd name="connsiteX24" fmla="*/ 2664811 w 9090122"/>
              <a:gd name="connsiteY24" fmla="*/ 2341128 h 3895490"/>
              <a:gd name="connsiteX25" fmla="*/ 912211 w 9090122"/>
              <a:gd name="connsiteY25" fmla="*/ 2226828 h 3895490"/>
              <a:gd name="connsiteX26" fmla="*/ 102586 w 9090122"/>
              <a:gd name="connsiteY26" fmla="*/ 2636403 h 3895490"/>
              <a:gd name="connsiteX27" fmla="*/ 35911 w 9090122"/>
              <a:gd name="connsiteY27" fmla="*/ 2464953 h 3895490"/>
              <a:gd name="connsiteX28" fmla="*/ 607411 w 9090122"/>
              <a:gd name="connsiteY28" fmla="*/ 2064903 h 3895490"/>
              <a:gd name="connsiteX29" fmla="*/ 93061 w 9090122"/>
              <a:gd name="connsiteY29" fmla="*/ 1874403 h 3895490"/>
              <a:gd name="connsiteX30" fmla="*/ 54961 w 9090122"/>
              <a:gd name="connsiteY30" fmla="*/ 1588653 h 3895490"/>
              <a:gd name="connsiteX31" fmla="*/ 293086 w 9090122"/>
              <a:gd name="connsiteY31" fmla="*/ 1741053 h 3895490"/>
              <a:gd name="connsiteX0" fmla="*/ 268020 w 9065056"/>
              <a:gd name="connsiteY0" fmla="*/ 1741053 h 3895490"/>
              <a:gd name="connsiteX1" fmla="*/ 1487220 w 9065056"/>
              <a:gd name="connsiteY1" fmla="*/ 1960128 h 3895490"/>
              <a:gd name="connsiteX2" fmla="*/ 3449370 w 9065056"/>
              <a:gd name="connsiteY2" fmla="*/ 1941078 h 3895490"/>
              <a:gd name="connsiteX3" fmla="*/ 5897295 w 9065056"/>
              <a:gd name="connsiteY3" fmla="*/ 1750578 h 3895490"/>
              <a:gd name="connsiteX4" fmla="*/ 7640370 w 9065056"/>
              <a:gd name="connsiteY4" fmla="*/ 1207653 h 3895490"/>
              <a:gd name="connsiteX5" fmla="*/ 8449995 w 9065056"/>
              <a:gd name="connsiteY5" fmla="*/ 293253 h 3895490"/>
              <a:gd name="connsiteX6" fmla="*/ 8973870 w 9065056"/>
              <a:gd name="connsiteY6" fmla="*/ 17028 h 3895490"/>
              <a:gd name="connsiteX7" fmla="*/ 9059595 w 9065056"/>
              <a:gd name="connsiteY7" fmla="*/ 702828 h 3895490"/>
              <a:gd name="connsiteX8" fmla="*/ 9059595 w 9065056"/>
              <a:gd name="connsiteY8" fmla="*/ 2798328 h 3895490"/>
              <a:gd name="connsiteX9" fmla="*/ 9059595 w 9065056"/>
              <a:gd name="connsiteY9" fmla="*/ 3484128 h 3895490"/>
              <a:gd name="connsiteX10" fmla="*/ 8983395 w 9065056"/>
              <a:gd name="connsiteY10" fmla="*/ 3827028 h 3895490"/>
              <a:gd name="connsiteX11" fmla="*/ 8183295 w 9065056"/>
              <a:gd name="connsiteY11" fmla="*/ 3846078 h 3895490"/>
              <a:gd name="connsiteX12" fmla="*/ 7021245 w 9065056"/>
              <a:gd name="connsiteY12" fmla="*/ 3798453 h 3895490"/>
              <a:gd name="connsiteX13" fmla="*/ 7230795 w 9065056"/>
              <a:gd name="connsiteY13" fmla="*/ 2541153 h 3895490"/>
              <a:gd name="connsiteX14" fmla="*/ 7240320 w 9065056"/>
              <a:gd name="connsiteY14" fmla="*/ 2312553 h 3895490"/>
              <a:gd name="connsiteX15" fmla="*/ 6821220 w 9065056"/>
              <a:gd name="connsiteY15" fmla="*/ 2198253 h 3895490"/>
              <a:gd name="connsiteX16" fmla="*/ 5621070 w 9065056"/>
              <a:gd name="connsiteY16" fmla="*/ 2274453 h 3895490"/>
              <a:gd name="connsiteX17" fmla="*/ 4754295 w 9065056"/>
              <a:gd name="connsiteY17" fmla="*/ 2322078 h 3895490"/>
              <a:gd name="connsiteX18" fmla="*/ 4135170 w 9065056"/>
              <a:gd name="connsiteY18" fmla="*/ 2817378 h 3895490"/>
              <a:gd name="connsiteX19" fmla="*/ 3173145 w 9065056"/>
              <a:gd name="connsiteY19" fmla="*/ 3693678 h 3895490"/>
              <a:gd name="connsiteX20" fmla="*/ 2954070 w 9065056"/>
              <a:gd name="connsiteY20" fmla="*/ 3865129 h 3895490"/>
              <a:gd name="connsiteX21" fmla="*/ 2696895 w 9065056"/>
              <a:gd name="connsiteY21" fmla="*/ 3788928 h 3895490"/>
              <a:gd name="connsiteX22" fmla="*/ 3649395 w 9065056"/>
              <a:gd name="connsiteY22" fmla="*/ 2865003 h 3895490"/>
              <a:gd name="connsiteX23" fmla="*/ 3982770 w 9065056"/>
              <a:gd name="connsiteY23" fmla="*/ 2474478 h 3895490"/>
              <a:gd name="connsiteX24" fmla="*/ 2639745 w 9065056"/>
              <a:gd name="connsiteY24" fmla="*/ 2341128 h 3895490"/>
              <a:gd name="connsiteX25" fmla="*/ 887145 w 9065056"/>
              <a:gd name="connsiteY25" fmla="*/ 2226828 h 3895490"/>
              <a:gd name="connsiteX26" fmla="*/ 77520 w 9065056"/>
              <a:gd name="connsiteY26" fmla="*/ 2636403 h 3895490"/>
              <a:gd name="connsiteX27" fmla="*/ 10845 w 9065056"/>
              <a:gd name="connsiteY27" fmla="*/ 2464953 h 3895490"/>
              <a:gd name="connsiteX28" fmla="*/ 582345 w 9065056"/>
              <a:gd name="connsiteY28" fmla="*/ 2064903 h 3895490"/>
              <a:gd name="connsiteX29" fmla="*/ 67995 w 9065056"/>
              <a:gd name="connsiteY29" fmla="*/ 1874403 h 3895490"/>
              <a:gd name="connsiteX30" fmla="*/ 29895 w 9065056"/>
              <a:gd name="connsiteY30" fmla="*/ 1588653 h 3895490"/>
              <a:gd name="connsiteX31" fmla="*/ 268020 w 9065056"/>
              <a:gd name="connsiteY31" fmla="*/ 1741053 h 3895490"/>
              <a:gd name="connsiteX0" fmla="*/ 296012 w 9093048"/>
              <a:gd name="connsiteY0" fmla="*/ 1741053 h 3895490"/>
              <a:gd name="connsiteX1" fmla="*/ 1515212 w 9093048"/>
              <a:gd name="connsiteY1" fmla="*/ 1960128 h 3895490"/>
              <a:gd name="connsiteX2" fmla="*/ 3477362 w 9093048"/>
              <a:gd name="connsiteY2" fmla="*/ 1941078 h 3895490"/>
              <a:gd name="connsiteX3" fmla="*/ 5925287 w 9093048"/>
              <a:gd name="connsiteY3" fmla="*/ 1750578 h 3895490"/>
              <a:gd name="connsiteX4" fmla="*/ 7668362 w 9093048"/>
              <a:gd name="connsiteY4" fmla="*/ 1207653 h 3895490"/>
              <a:gd name="connsiteX5" fmla="*/ 8477987 w 9093048"/>
              <a:gd name="connsiteY5" fmla="*/ 293253 h 3895490"/>
              <a:gd name="connsiteX6" fmla="*/ 9001862 w 9093048"/>
              <a:gd name="connsiteY6" fmla="*/ 17028 h 3895490"/>
              <a:gd name="connsiteX7" fmla="*/ 9087587 w 9093048"/>
              <a:gd name="connsiteY7" fmla="*/ 702828 h 3895490"/>
              <a:gd name="connsiteX8" fmla="*/ 9087587 w 9093048"/>
              <a:gd name="connsiteY8" fmla="*/ 2798328 h 3895490"/>
              <a:gd name="connsiteX9" fmla="*/ 9087587 w 9093048"/>
              <a:gd name="connsiteY9" fmla="*/ 3484128 h 3895490"/>
              <a:gd name="connsiteX10" fmla="*/ 9011387 w 9093048"/>
              <a:gd name="connsiteY10" fmla="*/ 3827028 h 3895490"/>
              <a:gd name="connsiteX11" fmla="*/ 8211287 w 9093048"/>
              <a:gd name="connsiteY11" fmla="*/ 3846078 h 3895490"/>
              <a:gd name="connsiteX12" fmla="*/ 7049237 w 9093048"/>
              <a:gd name="connsiteY12" fmla="*/ 3798453 h 3895490"/>
              <a:gd name="connsiteX13" fmla="*/ 7258787 w 9093048"/>
              <a:gd name="connsiteY13" fmla="*/ 2541153 h 3895490"/>
              <a:gd name="connsiteX14" fmla="*/ 7268312 w 9093048"/>
              <a:gd name="connsiteY14" fmla="*/ 2312553 h 3895490"/>
              <a:gd name="connsiteX15" fmla="*/ 6849212 w 9093048"/>
              <a:gd name="connsiteY15" fmla="*/ 2198253 h 3895490"/>
              <a:gd name="connsiteX16" fmla="*/ 5649062 w 9093048"/>
              <a:gd name="connsiteY16" fmla="*/ 2274453 h 3895490"/>
              <a:gd name="connsiteX17" fmla="*/ 4782287 w 9093048"/>
              <a:gd name="connsiteY17" fmla="*/ 2322078 h 3895490"/>
              <a:gd name="connsiteX18" fmla="*/ 4163162 w 9093048"/>
              <a:gd name="connsiteY18" fmla="*/ 2817378 h 3895490"/>
              <a:gd name="connsiteX19" fmla="*/ 3201137 w 9093048"/>
              <a:gd name="connsiteY19" fmla="*/ 3693678 h 3895490"/>
              <a:gd name="connsiteX20" fmla="*/ 2982062 w 9093048"/>
              <a:gd name="connsiteY20" fmla="*/ 3865129 h 3895490"/>
              <a:gd name="connsiteX21" fmla="*/ 2724887 w 9093048"/>
              <a:gd name="connsiteY21" fmla="*/ 3788928 h 3895490"/>
              <a:gd name="connsiteX22" fmla="*/ 3677387 w 9093048"/>
              <a:gd name="connsiteY22" fmla="*/ 2865003 h 3895490"/>
              <a:gd name="connsiteX23" fmla="*/ 4010762 w 9093048"/>
              <a:gd name="connsiteY23" fmla="*/ 2474478 h 3895490"/>
              <a:gd name="connsiteX24" fmla="*/ 2667737 w 9093048"/>
              <a:gd name="connsiteY24" fmla="*/ 2341128 h 3895490"/>
              <a:gd name="connsiteX25" fmla="*/ 915137 w 9093048"/>
              <a:gd name="connsiteY25" fmla="*/ 2226828 h 3895490"/>
              <a:gd name="connsiteX26" fmla="*/ 95987 w 9093048"/>
              <a:gd name="connsiteY26" fmla="*/ 2674503 h 3895490"/>
              <a:gd name="connsiteX27" fmla="*/ 38837 w 9093048"/>
              <a:gd name="connsiteY27" fmla="*/ 2464953 h 3895490"/>
              <a:gd name="connsiteX28" fmla="*/ 610337 w 9093048"/>
              <a:gd name="connsiteY28" fmla="*/ 2064903 h 3895490"/>
              <a:gd name="connsiteX29" fmla="*/ 95987 w 9093048"/>
              <a:gd name="connsiteY29" fmla="*/ 1874403 h 3895490"/>
              <a:gd name="connsiteX30" fmla="*/ 57887 w 9093048"/>
              <a:gd name="connsiteY30" fmla="*/ 1588653 h 3895490"/>
              <a:gd name="connsiteX31" fmla="*/ 296012 w 9093048"/>
              <a:gd name="connsiteY31" fmla="*/ 1741053 h 3895490"/>
              <a:gd name="connsiteX0" fmla="*/ 289000 w 9086036"/>
              <a:gd name="connsiteY0" fmla="*/ 1741053 h 3895490"/>
              <a:gd name="connsiteX1" fmla="*/ 1508200 w 9086036"/>
              <a:gd name="connsiteY1" fmla="*/ 1960128 h 3895490"/>
              <a:gd name="connsiteX2" fmla="*/ 3470350 w 9086036"/>
              <a:gd name="connsiteY2" fmla="*/ 1941078 h 3895490"/>
              <a:gd name="connsiteX3" fmla="*/ 5918275 w 9086036"/>
              <a:gd name="connsiteY3" fmla="*/ 1750578 h 3895490"/>
              <a:gd name="connsiteX4" fmla="*/ 7661350 w 9086036"/>
              <a:gd name="connsiteY4" fmla="*/ 1207653 h 3895490"/>
              <a:gd name="connsiteX5" fmla="*/ 8470975 w 9086036"/>
              <a:gd name="connsiteY5" fmla="*/ 293253 h 3895490"/>
              <a:gd name="connsiteX6" fmla="*/ 8994850 w 9086036"/>
              <a:gd name="connsiteY6" fmla="*/ 17028 h 3895490"/>
              <a:gd name="connsiteX7" fmla="*/ 9080575 w 9086036"/>
              <a:gd name="connsiteY7" fmla="*/ 702828 h 3895490"/>
              <a:gd name="connsiteX8" fmla="*/ 9080575 w 9086036"/>
              <a:gd name="connsiteY8" fmla="*/ 2798328 h 3895490"/>
              <a:gd name="connsiteX9" fmla="*/ 9080575 w 9086036"/>
              <a:gd name="connsiteY9" fmla="*/ 3484128 h 3895490"/>
              <a:gd name="connsiteX10" fmla="*/ 9004375 w 9086036"/>
              <a:gd name="connsiteY10" fmla="*/ 3827028 h 3895490"/>
              <a:gd name="connsiteX11" fmla="*/ 8204275 w 9086036"/>
              <a:gd name="connsiteY11" fmla="*/ 3846078 h 3895490"/>
              <a:gd name="connsiteX12" fmla="*/ 7042225 w 9086036"/>
              <a:gd name="connsiteY12" fmla="*/ 3798453 h 3895490"/>
              <a:gd name="connsiteX13" fmla="*/ 7251775 w 9086036"/>
              <a:gd name="connsiteY13" fmla="*/ 2541153 h 3895490"/>
              <a:gd name="connsiteX14" fmla="*/ 7261300 w 9086036"/>
              <a:gd name="connsiteY14" fmla="*/ 2312553 h 3895490"/>
              <a:gd name="connsiteX15" fmla="*/ 6842200 w 9086036"/>
              <a:gd name="connsiteY15" fmla="*/ 2198253 h 3895490"/>
              <a:gd name="connsiteX16" fmla="*/ 5642050 w 9086036"/>
              <a:gd name="connsiteY16" fmla="*/ 2274453 h 3895490"/>
              <a:gd name="connsiteX17" fmla="*/ 4775275 w 9086036"/>
              <a:gd name="connsiteY17" fmla="*/ 2322078 h 3895490"/>
              <a:gd name="connsiteX18" fmla="*/ 4156150 w 9086036"/>
              <a:gd name="connsiteY18" fmla="*/ 2817378 h 3895490"/>
              <a:gd name="connsiteX19" fmla="*/ 3194125 w 9086036"/>
              <a:gd name="connsiteY19" fmla="*/ 3693678 h 3895490"/>
              <a:gd name="connsiteX20" fmla="*/ 2975050 w 9086036"/>
              <a:gd name="connsiteY20" fmla="*/ 3865129 h 3895490"/>
              <a:gd name="connsiteX21" fmla="*/ 2717875 w 9086036"/>
              <a:gd name="connsiteY21" fmla="*/ 3788928 h 3895490"/>
              <a:gd name="connsiteX22" fmla="*/ 3670375 w 9086036"/>
              <a:gd name="connsiteY22" fmla="*/ 2865003 h 3895490"/>
              <a:gd name="connsiteX23" fmla="*/ 4003750 w 9086036"/>
              <a:gd name="connsiteY23" fmla="*/ 2474478 h 3895490"/>
              <a:gd name="connsiteX24" fmla="*/ 2660725 w 9086036"/>
              <a:gd name="connsiteY24" fmla="*/ 2341128 h 3895490"/>
              <a:gd name="connsiteX25" fmla="*/ 908125 w 9086036"/>
              <a:gd name="connsiteY25" fmla="*/ 2226828 h 3895490"/>
              <a:gd name="connsiteX26" fmla="*/ 88975 w 9086036"/>
              <a:gd name="connsiteY26" fmla="*/ 2674503 h 3895490"/>
              <a:gd name="connsiteX27" fmla="*/ 31825 w 9086036"/>
              <a:gd name="connsiteY27" fmla="*/ 2464953 h 3895490"/>
              <a:gd name="connsiteX28" fmla="*/ 603325 w 9086036"/>
              <a:gd name="connsiteY28" fmla="*/ 2064903 h 3895490"/>
              <a:gd name="connsiteX29" fmla="*/ 88975 w 9086036"/>
              <a:gd name="connsiteY29" fmla="*/ 1874403 h 3895490"/>
              <a:gd name="connsiteX30" fmla="*/ 50875 w 9086036"/>
              <a:gd name="connsiteY30" fmla="*/ 1588653 h 3895490"/>
              <a:gd name="connsiteX31" fmla="*/ 289000 w 9086036"/>
              <a:gd name="connsiteY31" fmla="*/ 1741053 h 3895490"/>
              <a:gd name="connsiteX0" fmla="*/ 289000 w 9086036"/>
              <a:gd name="connsiteY0" fmla="*/ 1741053 h 3891538"/>
              <a:gd name="connsiteX1" fmla="*/ 1508200 w 9086036"/>
              <a:gd name="connsiteY1" fmla="*/ 1960128 h 3891538"/>
              <a:gd name="connsiteX2" fmla="*/ 3470350 w 9086036"/>
              <a:gd name="connsiteY2" fmla="*/ 1941078 h 3891538"/>
              <a:gd name="connsiteX3" fmla="*/ 5918275 w 9086036"/>
              <a:gd name="connsiteY3" fmla="*/ 1750578 h 3891538"/>
              <a:gd name="connsiteX4" fmla="*/ 7661350 w 9086036"/>
              <a:gd name="connsiteY4" fmla="*/ 1207653 h 3891538"/>
              <a:gd name="connsiteX5" fmla="*/ 8470975 w 9086036"/>
              <a:gd name="connsiteY5" fmla="*/ 293253 h 3891538"/>
              <a:gd name="connsiteX6" fmla="*/ 8994850 w 9086036"/>
              <a:gd name="connsiteY6" fmla="*/ 17028 h 3891538"/>
              <a:gd name="connsiteX7" fmla="*/ 9080575 w 9086036"/>
              <a:gd name="connsiteY7" fmla="*/ 702828 h 3891538"/>
              <a:gd name="connsiteX8" fmla="*/ 9080575 w 9086036"/>
              <a:gd name="connsiteY8" fmla="*/ 2798328 h 3891538"/>
              <a:gd name="connsiteX9" fmla="*/ 9080575 w 9086036"/>
              <a:gd name="connsiteY9" fmla="*/ 3484128 h 3891538"/>
              <a:gd name="connsiteX10" fmla="*/ 9004375 w 9086036"/>
              <a:gd name="connsiteY10" fmla="*/ 3827028 h 3891538"/>
              <a:gd name="connsiteX11" fmla="*/ 8204275 w 9086036"/>
              <a:gd name="connsiteY11" fmla="*/ 3846078 h 3891538"/>
              <a:gd name="connsiteX12" fmla="*/ 7042225 w 9086036"/>
              <a:gd name="connsiteY12" fmla="*/ 3798453 h 3891538"/>
              <a:gd name="connsiteX13" fmla="*/ 7251775 w 9086036"/>
              <a:gd name="connsiteY13" fmla="*/ 2541153 h 3891538"/>
              <a:gd name="connsiteX14" fmla="*/ 7261300 w 9086036"/>
              <a:gd name="connsiteY14" fmla="*/ 2312553 h 3891538"/>
              <a:gd name="connsiteX15" fmla="*/ 6842200 w 9086036"/>
              <a:gd name="connsiteY15" fmla="*/ 2198253 h 3891538"/>
              <a:gd name="connsiteX16" fmla="*/ 5642050 w 9086036"/>
              <a:gd name="connsiteY16" fmla="*/ 2274453 h 3891538"/>
              <a:gd name="connsiteX17" fmla="*/ 4775275 w 9086036"/>
              <a:gd name="connsiteY17" fmla="*/ 2322078 h 3891538"/>
              <a:gd name="connsiteX18" fmla="*/ 4156150 w 9086036"/>
              <a:gd name="connsiteY18" fmla="*/ 2817378 h 3891538"/>
              <a:gd name="connsiteX19" fmla="*/ 3194125 w 9086036"/>
              <a:gd name="connsiteY19" fmla="*/ 3693678 h 3891538"/>
              <a:gd name="connsiteX20" fmla="*/ 3022675 w 9086036"/>
              <a:gd name="connsiteY20" fmla="*/ 3857986 h 3891538"/>
              <a:gd name="connsiteX21" fmla="*/ 2717875 w 9086036"/>
              <a:gd name="connsiteY21" fmla="*/ 3788928 h 3891538"/>
              <a:gd name="connsiteX22" fmla="*/ 3670375 w 9086036"/>
              <a:gd name="connsiteY22" fmla="*/ 2865003 h 3891538"/>
              <a:gd name="connsiteX23" fmla="*/ 4003750 w 9086036"/>
              <a:gd name="connsiteY23" fmla="*/ 2474478 h 3891538"/>
              <a:gd name="connsiteX24" fmla="*/ 2660725 w 9086036"/>
              <a:gd name="connsiteY24" fmla="*/ 2341128 h 3891538"/>
              <a:gd name="connsiteX25" fmla="*/ 908125 w 9086036"/>
              <a:gd name="connsiteY25" fmla="*/ 2226828 h 3891538"/>
              <a:gd name="connsiteX26" fmla="*/ 88975 w 9086036"/>
              <a:gd name="connsiteY26" fmla="*/ 2674503 h 3891538"/>
              <a:gd name="connsiteX27" fmla="*/ 31825 w 9086036"/>
              <a:gd name="connsiteY27" fmla="*/ 2464953 h 3891538"/>
              <a:gd name="connsiteX28" fmla="*/ 603325 w 9086036"/>
              <a:gd name="connsiteY28" fmla="*/ 2064903 h 3891538"/>
              <a:gd name="connsiteX29" fmla="*/ 88975 w 9086036"/>
              <a:gd name="connsiteY29" fmla="*/ 1874403 h 3891538"/>
              <a:gd name="connsiteX30" fmla="*/ 50875 w 9086036"/>
              <a:gd name="connsiteY30" fmla="*/ 1588653 h 3891538"/>
              <a:gd name="connsiteX31" fmla="*/ 289000 w 9086036"/>
              <a:gd name="connsiteY31" fmla="*/ 1741053 h 3891538"/>
              <a:gd name="connsiteX0" fmla="*/ 289000 w 9086036"/>
              <a:gd name="connsiteY0" fmla="*/ 1741053 h 3896694"/>
              <a:gd name="connsiteX1" fmla="*/ 1508200 w 9086036"/>
              <a:gd name="connsiteY1" fmla="*/ 1960128 h 3896694"/>
              <a:gd name="connsiteX2" fmla="*/ 3470350 w 9086036"/>
              <a:gd name="connsiteY2" fmla="*/ 1941078 h 3896694"/>
              <a:gd name="connsiteX3" fmla="*/ 5918275 w 9086036"/>
              <a:gd name="connsiteY3" fmla="*/ 1750578 h 3896694"/>
              <a:gd name="connsiteX4" fmla="*/ 7661350 w 9086036"/>
              <a:gd name="connsiteY4" fmla="*/ 1207653 h 3896694"/>
              <a:gd name="connsiteX5" fmla="*/ 8470975 w 9086036"/>
              <a:gd name="connsiteY5" fmla="*/ 293253 h 3896694"/>
              <a:gd name="connsiteX6" fmla="*/ 8994850 w 9086036"/>
              <a:gd name="connsiteY6" fmla="*/ 17028 h 3896694"/>
              <a:gd name="connsiteX7" fmla="*/ 9080575 w 9086036"/>
              <a:gd name="connsiteY7" fmla="*/ 702828 h 3896694"/>
              <a:gd name="connsiteX8" fmla="*/ 9080575 w 9086036"/>
              <a:gd name="connsiteY8" fmla="*/ 2798328 h 3896694"/>
              <a:gd name="connsiteX9" fmla="*/ 9080575 w 9086036"/>
              <a:gd name="connsiteY9" fmla="*/ 3484128 h 3896694"/>
              <a:gd name="connsiteX10" fmla="*/ 9004375 w 9086036"/>
              <a:gd name="connsiteY10" fmla="*/ 3827028 h 3896694"/>
              <a:gd name="connsiteX11" fmla="*/ 8204275 w 9086036"/>
              <a:gd name="connsiteY11" fmla="*/ 3846078 h 3896694"/>
              <a:gd name="connsiteX12" fmla="*/ 7042225 w 9086036"/>
              <a:gd name="connsiteY12" fmla="*/ 3798453 h 3896694"/>
              <a:gd name="connsiteX13" fmla="*/ 7251775 w 9086036"/>
              <a:gd name="connsiteY13" fmla="*/ 2541153 h 3896694"/>
              <a:gd name="connsiteX14" fmla="*/ 7261300 w 9086036"/>
              <a:gd name="connsiteY14" fmla="*/ 2312553 h 3896694"/>
              <a:gd name="connsiteX15" fmla="*/ 6842200 w 9086036"/>
              <a:gd name="connsiteY15" fmla="*/ 2198253 h 3896694"/>
              <a:gd name="connsiteX16" fmla="*/ 5642050 w 9086036"/>
              <a:gd name="connsiteY16" fmla="*/ 2274453 h 3896694"/>
              <a:gd name="connsiteX17" fmla="*/ 4775275 w 9086036"/>
              <a:gd name="connsiteY17" fmla="*/ 2322078 h 3896694"/>
              <a:gd name="connsiteX18" fmla="*/ 4156150 w 9086036"/>
              <a:gd name="connsiteY18" fmla="*/ 2817378 h 3896694"/>
              <a:gd name="connsiteX19" fmla="*/ 3194125 w 9086036"/>
              <a:gd name="connsiteY19" fmla="*/ 3693678 h 3896694"/>
              <a:gd name="connsiteX20" fmla="*/ 3022675 w 9086036"/>
              <a:gd name="connsiteY20" fmla="*/ 3857986 h 3896694"/>
              <a:gd name="connsiteX21" fmla="*/ 2660725 w 9086036"/>
              <a:gd name="connsiteY21" fmla="*/ 3798453 h 3896694"/>
              <a:gd name="connsiteX22" fmla="*/ 3670375 w 9086036"/>
              <a:gd name="connsiteY22" fmla="*/ 2865003 h 3896694"/>
              <a:gd name="connsiteX23" fmla="*/ 4003750 w 9086036"/>
              <a:gd name="connsiteY23" fmla="*/ 2474478 h 3896694"/>
              <a:gd name="connsiteX24" fmla="*/ 2660725 w 9086036"/>
              <a:gd name="connsiteY24" fmla="*/ 2341128 h 3896694"/>
              <a:gd name="connsiteX25" fmla="*/ 908125 w 9086036"/>
              <a:gd name="connsiteY25" fmla="*/ 2226828 h 3896694"/>
              <a:gd name="connsiteX26" fmla="*/ 88975 w 9086036"/>
              <a:gd name="connsiteY26" fmla="*/ 2674503 h 3896694"/>
              <a:gd name="connsiteX27" fmla="*/ 31825 w 9086036"/>
              <a:gd name="connsiteY27" fmla="*/ 2464953 h 3896694"/>
              <a:gd name="connsiteX28" fmla="*/ 603325 w 9086036"/>
              <a:gd name="connsiteY28" fmla="*/ 2064903 h 3896694"/>
              <a:gd name="connsiteX29" fmla="*/ 88975 w 9086036"/>
              <a:gd name="connsiteY29" fmla="*/ 1874403 h 3896694"/>
              <a:gd name="connsiteX30" fmla="*/ 50875 w 9086036"/>
              <a:gd name="connsiteY30" fmla="*/ 1588653 h 3896694"/>
              <a:gd name="connsiteX31" fmla="*/ 289000 w 9086036"/>
              <a:gd name="connsiteY31" fmla="*/ 1741053 h 3896694"/>
              <a:gd name="connsiteX0" fmla="*/ 289000 w 9086036"/>
              <a:gd name="connsiteY0" fmla="*/ 1741053 h 3861376"/>
              <a:gd name="connsiteX1" fmla="*/ 1508200 w 9086036"/>
              <a:gd name="connsiteY1" fmla="*/ 1960128 h 3861376"/>
              <a:gd name="connsiteX2" fmla="*/ 3470350 w 9086036"/>
              <a:gd name="connsiteY2" fmla="*/ 1941078 h 3861376"/>
              <a:gd name="connsiteX3" fmla="*/ 5918275 w 9086036"/>
              <a:gd name="connsiteY3" fmla="*/ 1750578 h 3861376"/>
              <a:gd name="connsiteX4" fmla="*/ 7661350 w 9086036"/>
              <a:gd name="connsiteY4" fmla="*/ 1207653 h 3861376"/>
              <a:gd name="connsiteX5" fmla="*/ 8470975 w 9086036"/>
              <a:gd name="connsiteY5" fmla="*/ 293253 h 3861376"/>
              <a:gd name="connsiteX6" fmla="*/ 8994850 w 9086036"/>
              <a:gd name="connsiteY6" fmla="*/ 17028 h 3861376"/>
              <a:gd name="connsiteX7" fmla="*/ 9080575 w 9086036"/>
              <a:gd name="connsiteY7" fmla="*/ 702828 h 3861376"/>
              <a:gd name="connsiteX8" fmla="*/ 9080575 w 9086036"/>
              <a:gd name="connsiteY8" fmla="*/ 2798328 h 3861376"/>
              <a:gd name="connsiteX9" fmla="*/ 9080575 w 9086036"/>
              <a:gd name="connsiteY9" fmla="*/ 3484128 h 3861376"/>
              <a:gd name="connsiteX10" fmla="*/ 9004375 w 9086036"/>
              <a:gd name="connsiteY10" fmla="*/ 3827028 h 3861376"/>
              <a:gd name="connsiteX11" fmla="*/ 8204275 w 9086036"/>
              <a:gd name="connsiteY11" fmla="*/ 3846078 h 3861376"/>
              <a:gd name="connsiteX12" fmla="*/ 7042225 w 9086036"/>
              <a:gd name="connsiteY12" fmla="*/ 3798453 h 3861376"/>
              <a:gd name="connsiteX13" fmla="*/ 7251775 w 9086036"/>
              <a:gd name="connsiteY13" fmla="*/ 2541153 h 3861376"/>
              <a:gd name="connsiteX14" fmla="*/ 7261300 w 9086036"/>
              <a:gd name="connsiteY14" fmla="*/ 2312553 h 3861376"/>
              <a:gd name="connsiteX15" fmla="*/ 6842200 w 9086036"/>
              <a:gd name="connsiteY15" fmla="*/ 2198253 h 3861376"/>
              <a:gd name="connsiteX16" fmla="*/ 5642050 w 9086036"/>
              <a:gd name="connsiteY16" fmla="*/ 2274453 h 3861376"/>
              <a:gd name="connsiteX17" fmla="*/ 4775275 w 9086036"/>
              <a:gd name="connsiteY17" fmla="*/ 2322078 h 3861376"/>
              <a:gd name="connsiteX18" fmla="*/ 4156150 w 9086036"/>
              <a:gd name="connsiteY18" fmla="*/ 2817378 h 3861376"/>
              <a:gd name="connsiteX19" fmla="*/ 3194125 w 9086036"/>
              <a:gd name="connsiteY19" fmla="*/ 3693678 h 3861376"/>
              <a:gd name="connsiteX20" fmla="*/ 3022675 w 9086036"/>
              <a:gd name="connsiteY20" fmla="*/ 3857986 h 3861376"/>
              <a:gd name="connsiteX21" fmla="*/ 2660725 w 9086036"/>
              <a:gd name="connsiteY21" fmla="*/ 3798453 h 3861376"/>
              <a:gd name="connsiteX22" fmla="*/ 3670375 w 9086036"/>
              <a:gd name="connsiteY22" fmla="*/ 2865003 h 3861376"/>
              <a:gd name="connsiteX23" fmla="*/ 4003750 w 9086036"/>
              <a:gd name="connsiteY23" fmla="*/ 2474478 h 3861376"/>
              <a:gd name="connsiteX24" fmla="*/ 2660725 w 9086036"/>
              <a:gd name="connsiteY24" fmla="*/ 2341128 h 3861376"/>
              <a:gd name="connsiteX25" fmla="*/ 908125 w 9086036"/>
              <a:gd name="connsiteY25" fmla="*/ 2226828 h 3861376"/>
              <a:gd name="connsiteX26" fmla="*/ 88975 w 9086036"/>
              <a:gd name="connsiteY26" fmla="*/ 2674503 h 3861376"/>
              <a:gd name="connsiteX27" fmla="*/ 31825 w 9086036"/>
              <a:gd name="connsiteY27" fmla="*/ 2464953 h 3861376"/>
              <a:gd name="connsiteX28" fmla="*/ 603325 w 9086036"/>
              <a:gd name="connsiteY28" fmla="*/ 2064903 h 3861376"/>
              <a:gd name="connsiteX29" fmla="*/ 88975 w 9086036"/>
              <a:gd name="connsiteY29" fmla="*/ 1874403 h 3861376"/>
              <a:gd name="connsiteX30" fmla="*/ 50875 w 9086036"/>
              <a:gd name="connsiteY30" fmla="*/ 1588653 h 3861376"/>
              <a:gd name="connsiteX31" fmla="*/ 289000 w 9086036"/>
              <a:gd name="connsiteY31" fmla="*/ 1741053 h 3861376"/>
              <a:gd name="connsiteX0" fmla="*/ 289000 w 9086036"/>
              <a:gd name="connsiteY0" fmla="*/ 1741053 h 3860948"/>
              <a:gd name="connsiteX1" fmla="*/ 1508200 w 9086036"/>
              <a:gd name="connsiteY1" fmla="*/ 1960128 h 3860948"/>
              <a:gd name="connsiteX2" fmla="*/ 3470350 w 9086036"/>
              <a:gd name="connsiteY2" fmla="*/ 1941078 h 3860948"/>
              <a:gd name="connsiteX3" fmla="*/ 5918275 w 9086036"/>
              <a:gd name="connsiteY3" fmla="*/ 1750578 h 3860948"/>
              <a:gd name="connsiteX4" fmla="*/ 7661350 w 9086036"/>
              <a:gd name="connsiteY4" fmla="*/ 1207653 h 3860948"/>
              <a:gd name="connsiteX5" fmla="*/ 8470975 w 9086036"/>
              <a:gd name="connsiteY5" fmla="*/ 293253 h 3860948"/>
              <a:gd name="connsiteX6" fmla="*/ 8994850 w 9086036"/>
              <a:gd name="connsiteY6" fmla="*/ 17028 h 3860948"/>
              <a:gd name="connsiteX7" fmla="*/ 9080575 w 9086036"/>
              <a:gd name="connsiteY7" fmla="*/ 702828 h 3860948"/>
              <a:gd name="connsiteX8" fmla="*/ 9080575 w 9086036"/>
              <a:gd name="connsiteY8" fmla="*/ 2798328 h 3860948"/>
              <a:gd name="connsiteX9" fmla="*/ 9080575 w 9086036"/>
              <a:gd name="connsiteY9" fmla="*/ 3484128 h 3860948"/>
              <a:gd name="connsiteX10" fmla="*/ 9004375 w 9086036"/>
              <a:gd name="connsiteY10" fmla="*/ 3827028 h 3860948"/>
              <a:gd name="connsiteX11" fmla="*/ 8204275 w 9086036"/>
              <a:gd name="connsiteY11" fmla="*/ 3846078 h 3860948"/>
              <a:gd name="connsiteX12" fmla="*/ 7042225 w 9086036"/>
              <a:gd name="connsiteY12" fmla="*/ 3798453 h 3860948"/>
              <a:gd name="connsiteX13" fmla="*/ 7251775 w 9086036"/>
              <a:gd name="connsiteY13" fmla="*/ 2541153 h 3860948"/>
              <a:gd name="connsiteX14" fmla="*/ 7261300 w 9086036"/>
              <a:gd name="connsiteY14" fmla="*/ 2312553 h 3860948"/>
              <a:gd name="connsiteX15" fmla="*/ 6842200 w 9086036"/>
              <a:gd name="connsiteY15" fmla="*/ 2198253 h 3860948"/>
              <a:gd name="connsiteX16" fmla="*/ 5642050 w 9086036"/>
              <a:gd name="connsiteY16" fmla="*/ 2274453 h 3860948"/>
              <a:gd name="connsiteX17" fmla="*/ 4775275 w 9086036"/>
              <a:gd name="connsiteY17" fmla="*/ 2322078 h 3860948"/>
              <a:gd name="connsiteX18" fmla="*/ 4156150 w 9086036"/>
              <a:gd name="connsiteY18" fmla="*/ 2817378 h 3860948"/>
              <a:gd name="connsiteX19" fmla="*/ 3194125 w 9086036"/>
              <a:gd name="connsiteY19" fmla="*/ 3693678 h 3860948"/>
              <a:gd name="connsiteX20" fmla="*/ 3022675 w 9086036"/>
              <a:gd name="connsiteY20" fmla="*/ 3857986 h 3860948"/>
              <a:gd name="connsiteX21" fmla="*/ 2660725 w 9086036"/>
              <a:gd name="connsiteY21" fmla="*/ 3798453 h 3860948"/>
              <a:gd name="connsiteX22" fmla="*/ 2739307 w 9086036"/>
              <a:gd name="connsiteY22" fmla="*/ 3717491 h 3860948"/>
              <a:gd name="connsiteX23" fmla="*/ 3670375 w 9086036"/>
              <a:gd name="connsiteY23" fmla="*/ 2865003 h 3860948"/>
              <a:gd name="connsiteX24" fmla="*/ 4003750 w 9086036"/>
              <a:gd name="connsiteY24" fmla="*/ 2474478 h 3860948"/>
              <a:gd name="connsiteX25" fmla="*/ 2660725 w 9086036"/>
              <a:gd name="connsiteY25" fmla="*/ 2341128 h 3860948"/>
              <a:gd name="connsiteX26" fmla="*/ 908125 w 9086036"/>
              <a:gd name="connsiteY26" fmla="*/ 2226828 h 3860948"/>
              <a:gd name="connsiteX27" fmla="*/ 88975 w 9086036"/>
              <a:gd name="connsiteY27" fmla="*/ 2674503 h 3860948"/>
              <a:gd name="connsiteX28" fmla="*/ 31825 w 9086036"/>
              <a:gd name="connsiteY28" fmla="*/ 2464953 h 3860948"/>
              <a:gd name="connsiteX29" fmla="*/ 603325 w 9086036"/>
              <a:gd name="connsiteY29" fmla="*/ 2064903 h 3860948"/>
              <a:gd name="connsiteX30" fmla="*/ 88975 w 9086036"/>
              <a:gd name="connsiteY30" fmla="*/ 1874403 h 3860948"/>
              <a:gd name="connsiteX31" fmla="*/ 50875 w 9086036"/>
              <a:gd name="connsiteY31" fmla="*/ 1588653 h 3860948"/>
              <a:gd name="connsiteX32" fmla="*/ 289000 w 9086036"/>
              <a:gd name="connsiteY32" fmla="*/ 1741053 h 3860948"/>
              <a:gd name="connsiteX0" fmla="*/ 289000 w 9086036"/>
              <a:gd name="connsiteY0" fmla="*/ 1741053 h 3861986"/>
              <a:gd name="connsiteX1" fmla="*/ 1508200 w 9086036"/>
              <a:gd name="connsiteY1" fmla="*/ 1960128 h 3861986"/>
              <a:gd name="connsiteX2" fmla="*/ 3470350 w 9086036"/>
              <a:gd name="connsiteY2" fmla="*/ 1941078 h 3861986"/>
              <a:gd name="connsiteX3" fmla="*/ 5918275 w 9086036"/>
              <a:gd name="connsiteY3" fmla="*/ 1750578 h 3861986"/>
              <a:gd name="connsiteX4" fmla="*/ 7661350 w 9086036"/>
              <a:gd name="connsiteY4" fmla="*/ 1207653 h 3861986"/>
              <a:gd name="connsiteX5" fmla="*/ 8470975 w 9086036"/>
              <a:gd name="connsiteY5" fmla="*/ 293253 h 3861986"/>
              <a:gd name="connsiteX6" fmla="*/ 8994850 w 9086036"/>
              <a:gd name="connsiteY6" fmla="*/ 17028 h 3861986"/>
              <a:gd name="connsiteX7" fmla="*/ 9080575 w 9086036"/>
              <a:gd name="connsiteY7" fmla="*/ 702828 h 3861986"/>
              <a:gd name="connsiteX8" fmla="*/ 9080575 w 9086036"/>
              <a:gd name="connsiteY8" fmla="*/ 2798328 h 3861986"/>
              <a:gd name="connsiteX9" fmla="*/ 9080575 w 9086036"/>
              <a:gd name="connsiteY9" fmla="*/ 3484128 h 3861986"/>
              <a:gd name="connsiteX10" fmla="*/ 9004375 w 9086036"/>
              <a:gd name="connsiteY10" fmla="*/ 3827028 h 3861986"/>
              <a:gd name="connsiteX11" fmla="*/ 8204275 w 9086036"/>
              <a:gd name="connsiteY11" fmla="*/ 3846078 h 3861986"/>
              <a:gd name="connsiteX12" fmla="*/ 7042225 w 9086036"/>
              <a:gd name="connsiteY12" fmla="*/ 3798453 h 3861986"/>
              <a:gd name="connsiteX13" fmla="*/ 7251775 w 9086036"/>
              <a:gd name="connsiteY13" fmla="*/ 2541153 h 3861986"/>
              <a:gd name="connsiteX14" fmla="*/ 7261300 w 9086036"/>
              <a:gd name="connsiteY14" fmla="*/ 2312553 h 3861986"/>
              <a:gd name="connsiteX15" fmla="*/ 6842200 w 9086036"/>
              <a:gd name="connsiteY15" fmla="*/ 2198253 h 3861986"/>
              <a:gd name="connsiteX16" fmla="*/ 5642050 w 9086036"/>
              <a:gd name="connsiteY16" fmla="*/ 2274453 h 3861986"/>
              <a:gd name="connsiteX17" fmla="*/ 4775275 w 9086036"/>
              <a:gd name="connsiteY17" fmla="*/ 2322078 h 3861986"/>
              <a:gd name="connsiteX18" fmla="*/ 4156150 w 9086036"/>
              <a:gd name="connsiteY18" fmla="*/ 2817378 h 3861986"/>
              <a:gd name="connsiteX19" fmla="*/ 3194125 w 9086036"/>
              <a:gd name="connsiteY19" fmla="*/ 3693678 h 3861986"/>
              <a:gd name="connsiteX20" fmla="*/ 3022675 w 9086036"/>
              <a:gd name="connsiteY20" fmla="*/ 3857986 h 3861986"/>
              <a:gd name="connsiteX21" fmla="*/ 2660725 w 9086036"/>
              <a:gd name="connsiteY21" fmla="*/ 3798453 h 3861986"/>
              <a:gd name="connsiteX22" fmla="*/ 2860751 w 9086036"/>
              <a:gd name="connsiteY22" fmla="*/ 3607953 h 3861986"/>
              <a:gd name="connsiteX23" fmla="*/ 3670375 w 9086036"/>
              <a:gd name="connsiteY23" fmla="*/ 2865003 h 3861986"/>
              <a:gd name="connsiteX24" fmla="*/ 4003750 w 9086036"/>
              <a:gd name="connsiteY24" fmla="*/ 2474478 h 3861986"/>
              <a:gd name="connsiteX25" fmla="*/ 2660725 w 9086036"/>
              <a:gd name="connsiteY25" fmla="*/ 2341128 h 3861986"/>
              <a:gd name="connsiteX26" fmla="*/ 908125 w 9086036"/>
              <a:gd name="connsiteY26" fmla="*/ 2226828 h 3861986"/>
              <a:gd name="connsiteX27" fmla="*/ 88975 w 9086036"/>
              <a:gd name="connsiteY27" fmla="*/ 2674503 h 3861986"/>
              <a:gd name="connsiteX28" fmla="*/ 31825 w 9086036"/>
              <a:gd name="connsiteY28" fmla="*/ 2464953 h 3861986"/>
              <a:gd name="connsiteX29" fmla="*/ 603325 w 9086036"/>
              <a:gd name="connsiteY29" fmla="*/ 2064903 h 3861986"/>
              <a:gd name="connsiteX30" fmla="*/ 88975 w 9086036"/>
              <a:gd name="connsiteY30" fmla="*/ 1874403 h 3861986"/>
              <a:gd name="connsiteX31" fmla="*/ 50875 w 9086036"/>
              <a:gd name="connsiteY31" fmla="*/ 1588653 h 3861986"/>
              <a:gd name="connsiteX32" fmla="*/ 289000 w 9086036"/>
              <a:gd name="connsiteY32" fmla="*/ 1741053 h 3861986"/>
              <a:gd name="connsiteX0" fmla="*/ 289000 w 9086036"/>
              <a:gd name="connsiteY0" fmla="*/ 1741053 h 3883740"/>
              <a:gd name="connsiteX1" fmla="*/ 1508200 w 9086036"/>
              <a:gd name="connsiteY1" fmla="*/ 1960128 h 3883740"/>
              <a:gd name="connsiteX2" fmla="*/ 3470350 w 9086036"/>
              <a:gd name="connsiteY2" fmla="*/ 1941078 h 3883740"/>
              <a:gd name="connsiteX3" fmla="*/ 5918275 w 9086036"/>
              <a:gd name="connsiteY3" fmla="*/ 1750578 h 3883740"/>
              <a:gd name="connsiteX4" fmla="*/ 7661350 w 9086036"/>
              <a:gd name="connsiteY4" fmla="*/ 1207653 h 3883740"/>
              <a:gd name="connsiteX5" fmla="*/ 8470975 w 9086036"/>
              <a:gd name="connsiteY5" fmla="*/ 293253 h 3883740"/>
              <a:gd name="connsiteX6" fmla="*/ 8994850 w 9086036"/>
              <a:gd name="connsiteY6" fmla="*/ 17028 h 3883740"/>
              <a:gd name="connsiteX7" fmla="*/ 9080575 w 9086036"/>
              <a:gd name="connsiteY7" fmla="*/ 702828 h 3883740"/>
              <a:gd name="connsiteX8" fmla="*/ 9080575 w 9086036"/>
              <a:gd name="connsiteY8" fmla="*/ 2798328 h 3883740"/>
              <a:gd name="connsiteX9" fmla="*/ 9080575 w 9086036"/>
              <a:gd name="connsiteY9" fmla="*/ 3484128 h 3883740"/>
              <a:gd name="connsiteX10" fmla="*/ 9004375 w 9086036"/>
              <a:gd name="connsiteY10" fmla="*/ 3827028 h 3883740"/>
              <a:gd name="connsiteX11" fmla="*/ 8204275 w 9086036"/>
              <a:gd name="connsiteY11" fmla="*/ 3846078 h 3883740"/>
              <a:gd name="connsiteX12" fmla="*/ 7042225 w 9086036"/>
              <a:gd name="connsiteY12" fmla="*/ 3798453 h 3883740"/>
              <a:gd name="connsiteX13" fmla="*/ 7251775 w 9086036"/>
              <a:gd name="connsiteY13" fmla="*/ 2541153 h 3883740"/>
              <a:gd name="connsiteX14" fmla="*/ 7261300 w 9086036"/>
              <a:gd name="connsiteY14" fmla="*/ 2312553 h 3883740"/>
              <a:gd name="connsiteX15" fmla="*/ 6842200 w 9086036"/>
              <a:gd name="connsiteY15" fmla="*/ 2198253 h 3883740"/>
              <a:gd name="connsiteX16" fmla="*/ 5642050 w 9086036"/>
              <a:gd name="connsiteY16" fmla="*/ 2274453 h 3883740"/>
              <a:gd name="connsiteX17" fmla="*/ 4775275 w 9086036"/>
              <a:gd name="connsiteY17" fmla="*/ 2322078 h 3883740"/>
              <a:gd name="connsiteX18" fmla="*/ 4156150 w 9086036"/>
              <a:gd name="connsiteY18" fmla="*/ 2817378 h 3883740"/>
              <a:gd name="connsiteX19" fmla="*/ 3194125 w 9086036"/>
              <a:gd name="connsiteY19" fmla="*/ 3693678 h 3883740"/>
              <a:gd name="connsiteX20" fmla="*/ 3022675 w 9086036"/>
              <a:gd name="connsiteY20" fmla="*/ 3857986 h 3883740"/>
              <a:gd name="connsiteX21" fmla="*/ 2613100 w 9086036"/>
              <a:gd name="connsiteY21" fmla="*/ 3862746 h 3883740"/>
              <a:gd name="connsiteX22" fmla="*/ 2860751 w 9086036"/>
              <a:gd name="connsiteY22" fmla="*/ 3607953 h 3883740"/>
              <a:gd name="connsiteX23" fmla="*/ 3670375 w 9086036"/>
              <a:gd name="connsiteY23" fmla="*/ 2865003 h 3883740"/>
              <a:gd name="connsiteX24" fmla="*/ 4003750 w 9086036"/>
              <a:gd name="connsiteY24" fmla="*/ 2474478 h 3883740"/>
              <a:gd name="connsiteX25" fmla="*/ 2660725 w 9086036"/>
              <a:gd name="connsiteY25" fmla="*/ 2341128 h 3883740"/>
              <a:gd name="connsiteX26" fmla="*/ 908125 w 9086036"/>
              <a:gd name="connsiteY26" fmla="*/ 2226828 h 3883740"/>
              <a:gd name="connsiteX27" fmla="*/ 88975 w 9086036"/>
              <a:gd name="connsiteY27" fmla="*/ 2674503 h 3883740"/>
              <a:gd name="connsiteX28" fmla="*/ 31825 w 9086036"/>
              <a:gd name="connsiteY28" fmla="*/ 2464953 h 3883740"/>
              <a:gd name="connsiteX29" fmla="*/ 603325 w 9086036"/>
              <a:gd name="connsiteY29" fmla="*/ 2064903 h 3883740"/>
              <a:gd name="connsiteX30" fmla="*/ 88975 w 9086036"/>
              <a:gd name="connsiteY30" fmla="*/ 1874403 h 3883740"/>
              <a:gd name="connsiteX31" fmla="*/ 50875 w 9086036"/>
              <a:gd name="connsiteY31" fmla="*/ 1588653 h 3883740"/>
              <a:gd name="connsiteX32" fmla="*/ 289000 w 9086036"/>
              <a:gd name="connsiteY32" fmla="*/ 1741053 h 3883740"/>
              <a:gd name="connsiteX0" fmla="*/ 289000 w 9086036"/>
              <a:gd name="connsiteY0" fmla="*/ 1741053 h 3891357"/>
              <a:gd name="connsiteX1" fmla="*/ 1508200 w 9086036"/>
              <a:gd name="connsiteY1" fmla="*/ 1960128 h 3891357"/>
              <a:gd name="connsiteX2" fmla="*/ 3470350 w 9086036"/>
              <a:gd name="connsiteY2" fmla="*/ 1941078 h 3891357"/>
              <a:gd name="connsiteX3" fmla="*/ 5918275 w 9086036"/>
              <a:gd name="connsiteY3" fmla="*/ 1750578 h 3891357"/>
              <a:gd name="connsiteX4" fmla="*/ 7661350 w 9086036"/>
              <a:gd name="connsiteY4" fmla="*/ 1207653 h 3891357"/>
              <a:gd name="connsiteX5" fmla="*/ 8470975 w 9086036"/>
              <a:gd name="connsiteY5" fmla="*/ 293253 h 3891357"/>
              <a:gd name="connsiteX6" fmla="*/ 8994850 w 9086036"/>
              <a:gd name="connsiteY6" fmla="*/ 17028 h 3891357"/>
              <a:gd name="connsiteX7" fmla="*/ 9080575 w 9086036"/>
              <a:gd name="connsiteY7" fmla="*/ 702828 h 3891357"/>
              <a:gd name="connsiteX8" fmla="*/ 9080575 w 9086036"/>
              <a:gd name="connsiteY8" fmla="*/ 2798328 h 3891357"/>
              <a:gd name="connsiteX9" fmla="*/ 9080575 w 9086036"/>
              <a:gd name="connsiteY9" fmla="*/ 3484128 h 3891357"/>
              <a:gd name="connsiteX10" fmla="*/ 9004375 w 9086036"/>
              <a:gd name="connsiteY10" fmla="*/ 3827028 h 3891357"/>
              <a:gd name="connsiteX11" fmla="*/ 8204275 w 9086036"/>
              <a:gd name="connsiteY11" fmla="*/ 3846078 h 3891357"/>
              <a:gd name="connsiteX12" fmla="*/ 7042225 w 9086036"/>
              <a:gd name="connsiteY12" fmla="*/ 3798453 h 3891357"/>
              <a:gd name="connsiteX13" fmla="*/ 7251775 w 9086036"/>
              <a:gd name="connsiteY13" fmla="*/ 2541153 h 3891357"/>
              <a:gd name="connsiteX14" fmla="*/ 7261300 w 9086036"/>
              <a:gd name="connsiteY14" fmla="*/ 2312553 h 3891357"/>
              <a:gd name="connsiteX15" fmla="*/ 6842200 w 9086036"/>
              <a:gd name="connsiteY15" fmla="*/ 2198253 h 3891357"/>
              <a:gd name="connsiteX16" fmla="*/ 5642050 w 9086036"/>
              <a:gd name="connsiteY16" fmla="*/ 2274453 h 3891357"/>
              <a:gd name="connsiteX17" fmla="*/ 4775275 w 9086036"/>
              <a:gd name="connsiteY17" fmla="*/ 2322078 h 3891357"/>
              <a:gd name="connsiteX18" fmla="*/ 4156150 w 9086036"/>
              <a:gd name="connsiteY18" fmla="*/ 2817378 h 3891357"/>
              <a:gd name="connsiteX19" fmla="*/ 3194125 w 9086036"/>
              <a:gd name="connsiteY19" fmla="*/ 3693678 h 3891357"/>
              <a:gd name="connsiteX20" fmla="*/ 3015531 w 9086036"/>
              <a:gd name="connsiteY20" fmla="*/ 3874655 h 3891357"/>
              <a:gd name="connsiteX21" fmla="*/ 2613100 w 9086036"/>
              <a:gd name="connsiteY21" fmla="*/ 3862746 h 3891357"/>
              <a:gd name="connsiteX22" fmla="*/ 2860751 w 9086036"/>
              <a:gd name="connsiteY22" fmla="*/ 3607953 h 3891357"/>
              <a:gd name="connsiteX23" fmla="*/ 3670375 w 9086036"/>
              <a:gd name="connsiteY23" fmla="*/ 2865003 h 3891357"/>
              <a:gd name="connsiteX24" fmla="*/ 4003750 w 9086036"/>
              <a:gd name="connsiteY24" fmla="*/ 2474478 h 3891357"/>
              <a:gd name="connsiteX25" fmla="*/ 2660725 w 9086036"/>
              <a:gd name="connsiteY25" fmla="*/ 2341128 h 3891357"/>
              <a:gd name="connsiteX26" fmla="*/ 908125 w 9086036"/>
              <a:gd name="connsiteY26" fmla="*/ 2226828 h 3891357"/>
              <a:gd name="connsiteX27" fmla="*/ 88975 w 9086036"/>
              <a:gd name="connsiteY27" fmla="*/ 2674503 h 3891357"/>
              <a:gd name="connsiteX28" fmla="*/ 31825 w 9086036"/>
              <a:gd name="connsiteY28" fmla="*/ 2464953 h 3891357"/>
              <a:gd name="connsiteX29" fmla="*/ 603325 w 9086036"/>
              <a:gd name="connsiteY29" fmla="*/ 2064903 h 3891357"/>
              <a:gd name="connsiteX30" fmla="*/ 88975 w 9086036"/>
              <a:gd name="connsiteY30" fmla="*/ 1874403 h 3891357"/>
              <a:gd name="connsiteX31" fmla="*/ 50875 w 9086036"/>
              <a:gd name="connsiteY31" fmla="*/ 1588653 h 3891357"/>
              <a:gd name="connsiteX32" fmla="*/ 289000 w 9086036"/>
              <a:gd name="connsiteY32" fmla="*/ 1741053 h 3891357"/>
              <a:gd name="connsiteX0" fmla="*/ 289000 w 9086036"/>
              <a:gd name="connsiteY0" fmla="*/ 1741053 h 3891357"/>
              <a:gd name="connsiteX1" fmla="*/ 1508200 w 9086036"/>
              <a:gd name="connsiteY1" fmla="*/ 1960128 h 3891357"/>
              <a:gd name="connsiteX2" fmla="*/ 3470350 w 9086036"/>
              <a:gd name="connsiteY2" fmla="*/ 1941078 h 3891357"/>
              <a:gd name="connsiteX3" fmla="*/ 5918275 w 9086036"/>
              <a:gd name="connsiteY3" fmla="*/ 1750578 h 3891357"/>
              <a:gd name="connsiteX4" fmla="*/ 7661350 w 9086036"/>
              <a:gd name="connsiteY4" fmla="*/ 1207653 h 3891357"/>
              <a:gd name="connsiteX5" fmla="*/ 8470975 w 9086036"/>
              <a:gd name="connsiteY5" fmla="*/ 293253 h 3891357"/>
              <a:gd name="connsiteX6" fmla="*/ 8994850 w 9086036"/>
              <a:gd name="connsiteY6" fmla="*/ 17028 h 3891357"/>
              <a:gd name="connsiteX7" fmla="*/ 9080575 w 9086036"/>
              <a:gd name="connsiteY7" fmla="*/ 702828 h 3891357"/>
              <a:gd name="connsiteX8" fmla="*/ 9080575 w 9086036"/>
              <a:gd name="connsiteY8" fmla="*/ 2798328 h 3891357"/>
              <a:gd name="connsiteX9" fmla="*/ 9080575 w 9086036"/>
              <a:gd name="connsiteY9" fmla="*/ 3484128 h 3891357"/>
              <a:gd name="connsiteX10" fmla="*/ 9004375 w 9086036"/>
              <a:gd name="connsiteY10" fmla="*/ 3827028 h 3891357"/>
              <a:gd name="connsiteX11" fmla="*/ 8204275 w 9086036"/>
              <a:gd name="connsiteY11" fmla="*/ 3846078 h 3891357"/>
              <a:gd name="connsiteX12" fmla="*/ 7042225 w 9086036"/>
              <a:gd name="connsiteY12" fmla="*/ 3798453 h 3891357"/>
              <a:gd name="connsiteX13" fmla="*/ 7251775 w 9086036"/>
              <a:gd name="connsiteY13" fmla="*/ 2541153 h 3891357"/>
              <a:gd name="connsiteX14" fmla="*/ 7261300 w 9086036"/>
              <a:gd name="connsiteY14" fmla="*/ 2312553 h 3891357"/>
              <a:gd name="connsiteX15" fmla="*/ 6842200 w 9086036"/>
              <a:gd name="connsiteY15" fmla="*/ 2198253 h 3891357"/>
              <a:gd name="connsiteX16" fmla="*/ 5642050 w 9086036"/>
              <a:gd name="connsiteY16" fmla="*/ 2274453 h 3891357"/>
              <a:gd name="connsiteX17" fmla="*/ 4775275 w 9086036"/>
              <a:gd name="connsiteY17" fmla="*/ 2322078 h 3891357"/>
              <a:gd name="connsiteX18" fmla="*/ 4156150 w 9086036"/>
              <a:gd name="connsiteY18" fmla="*/ 2817378 h 3891357"/>
              <a:gd name="connsiteX19" fmla="*/ 3194125 w 9086036"/>
              <a:gd name="connsiteY19" fmla="*/ 3693678 h 3891357"/>
              <a:gd name="connsiteX20" fmla="*/ 3015531 w 9086036"/>
              <a:gd name="connsiteY20" fmla="*/ 3874655 h 3891357"/>
              <a:gd name="connsiteX21" fmla="*/ 2613100 w 9086036"/>
              <a:gd name="connsiteY21" fmla="*/ 3862746 h 3891357"/>
              <a:gd name="connsiteX22" fmla="*/ 2860751 w 9086036"/>
              <a:gd name="connsiteY22" fmla="*/ 3607953 h 3891357"/>
              <a:gd name="connsiteX23" fmla="*/ 3670375 w 9086036"/>
              <a:gd name="connsiteY23" fmla="*/ 2865003 h 3891357"/>
              <a:gd name="connsiteX24" fmla="*/ 4003750 w 9086036"/>
              <a:gd name="connsiteY24" fmla="*/ 2474478 h 3891357"/>
              <a:gd name="connsiteX25" fmla="*/ 2660725 w 9086036"/>
              <a:gd name="connsiteY25" fmla="*/ 2341128 h 3891357"/>
              <a:gd name="connsiteX26" fmla="*/ 908125 w 9086036"/>
              <a:gd name="connsiteY26" fmla="*/ 2226828 h 3891357"/>
              <a:gd name="connsiteX27" fmla="*/ 88975 w 9086036"/>
              <a:gd name="connsiteY27" fmla="*/ 2674503 h 3891357"/>
              <a:gd name="connsiteX28" fmla="*/ 31825 w 9086036"/>
              <a:gd name="connsiteY28" fmla="*/ 2464953 h 3891357"/>
              <a:gd name="connsiteX29" fmla="*/ 603325 w 9086036"/>
              <a:gd name="connsiteY29" fmla="*/ 2064903 h 3891357"/>
              <a:gd name="connsiteX30" fmla="*/ 8013 w 9086036"/>
              <a:gd name="connsiteY30" fmla="*/ 1879166 h 3891357"/>
              <a:gd name="connsiteX31" fmla="*/ 50875 w 9086036"/>
              <a:gd name="connsiteY31" fmla="*/ 1588653 h 3891357"/>
              <a:gd name="connsiteX32" fmla="*/ 289000 w 9086036"/>
              <a:gd name="connsiteY32" fmla="*/ 1741053 h 3891357"/>
              <a:gd name="connsiteX0" fmla="*/ 291977 w 9089013"/>
              <a:gd name="connsiteY0" fmla="*/ 1741053 h 3891357"/>
              <a:gd name="connsiteX1" fmla="*/ 1511177 w 9089013"/>
              <a:gd name="connsiteY1" fmla="*/ 1960128 h 3891357"/>
              <a:gd name="connsiteX2" fmla="*/ 3473327 w 9089013"/>
              <a:gd name="connsiteY2" fmla="*/ 1941078 h 3891357"/>
              <a:gd name="connsiteX3" fmla="*/ 5921252 w 9089013"/>
              <a:gd name="connsiteY3" fmla="*/ 1750578 h 3891357"/>
              <a:gd name="connsiteX4" fmla="*/ 7664327 w 9089013"/>
              <a:gd name="connsiteY4" fmla="*/ 1207653 h 3891357"/>
              <a:gd name="connsiteX5" fmla="*/ 8473952 w 9089013"/>
              <a:gd name="connsiteY5" fmla="*/ 293253 h 3891357"/>
              <a:gd name="connsiteX6" fmla="*/ 8997827 w 9089013"/>
              <a:gd name="connsiteY6" fmla="*/ 17028 h 3891357"/>
              <a:gd name="connsiteX7" fmla="*/ 9083552 w 9089013"/>
              <a:gd name="connsiteY7" fmla="*/ 702828 h 3891357"/>
              <a:gd name="connsiteX8" fmla="*/ 9083552 w 9089013"/>
              <a:gd name="connsiteY8" fmla="*/ 2798328 h 3891357"/>
              <a:gd name="connsiteX9" fmla="*/ 9083552 w 9089013"/>
              <a:gd name="connsiteY9" fmla="*/ 3484128 h 3891357"/>
              <a:gd name="connsiteX10" fmla="*/ 9007352 w 9089013"/>
              <a:gd name="connsiteY10" fmla="*/ 3827028 h 3891357"/>
              <a:gd name="connsiteX11" fmla="*/ 8207252 w 9089013"/>
              <a:gd name="connsiteY11" fmla="*/ 3846078 h 3891357"/>
              <a:gd name="connsiteX12" fmla="*/ 7045202 w 9089013"/>
              <a:gd name="connsiteY12" fmla="*/ 3798453 h 3891357"/>
              <a:gd name="connsiteX13" fmla="*/ 7254752 w 9089013"/>
              <a:gd name="connsiteY13" fmla="*/ 2541153 h 3891357"/>
              <a:gd name="connsiteX14" fmla="*/ 7264277 w 9089013"/>
              <a:gd name="connsiteY14" fmla="*/ 2312553 h 3891357"/>
              <a:gd name="connsiteX15" fmla="*/ 6845177 w 9089013"/>
              <a:gd name="connsiteY15" fmla="*/ 2198253 h 3891357"/>
              <a:gd name="connsiteX16" fmla="*/ 5645027 w 9089013"/>
              <a:gd name="connsiteY16" fmla="*/ 2274453 h 3891357"/>
              <a:gd name="connsiteX17" fmla="*/ 4778252 w 9089013"/>
              <a:gd name="connsiteY17" fmla="*/ 2322078 h 3891357"/>
              <a:gd name="connsiteX18" fmla="*/ 4159127 w 9089013"/>
              <a:gd name="connsiteY18" fmla="*/ 2817378 h 3891357"/>
              <a:gd name="connsiteX19" fmla="*/ 3197102 w 9089013"/>
              <a:gd name="connsiteY19" fmla="*/ 3693678 h 3891357"/>
              <a:gd name="connsiteX20" fmla="*/ 3018508 w 9089013"/>
              <a:gd name="connsiteY20" fmla="*/ 3874655 h 3891357"/>
              <a:gd name="connsiteX21" fmla="*/ 2616077 w 9089013"/>
              <a:gd name="connsiteY21" fmla="*/ 3862746 h 3891357"/>
              <a:gd name="connsiteX22" fmla="*/ 2863728 w 9089013"/>
              <a:gd name="connsiteY22" fmla="*/ 3607953 h 3891357"/>
              <a:gd name="connsiteX23" fmla="*/ 3673352 w 9089013"/>
              <a:gd name="connsiteY23" fmla="*/ 2865003 h 3891357"/>
              <a:gd name="connsiteX24" fmla="*/ 4006727 w 9089013"/>
              <a:gd name="connsiteY24" fmla="*/ 2474478 h 3891357"/>
              <a:gd name="connsiteX25" fmla="*/ 2663702 w 9089013"/>
              <a:gd name="connsiteY25" fmla="*/ 2341128 h 3891357"/>
              <a:gd name="connsiteX26" fmla="*/ 911102 w 9089013"/>
              <a:gd name="connsiteY26" fmla="*/ 2226828 h 3891357"/>
              <a:gd name="connsiteX27" fmla="*/ 91952 w 9089013"/>
              <a:gd name="connsiteY27" fmla="*/ 2674503 h 3891357"/>
              <a:gd name="connsiteX28" fmla="*/ 34802 w 9089013"/>
              <a:gd name="connsiteY28" fmla="*/ 2464953 h 3891357"/>
              <a:gd name="connsiteX29" fmla="*/ 606302 w 9089013"/>
              <a:gd name="connsiteY29" fmla="*/ 2064903 h 3891357"/>
              <a:gd name="connsiteX30" fmla="*/ 10990 w 9089013"/>
              <a:gd name="connsiteY30" fmla="*/ 1879166 h 3891357"/>
              <a:gd name="connsiteX31" fmla="*/ 39564 w 9089013"/>
              <a:gd name="connsiteY31" fmla="*/ 1662471 h 3891357"/>
              <a:gd name="connsiteX32" fmla="*/ 291977 w 9089013"/>
              <a:gd name="connsiteY32" fmla="*/ 1741053 h 3891357"/>
              <a:gd name="connsiteX0" fmla="*/ 289000 w 9086036"/>
              <a:gd name="connsiteY0" fmla="*/ 1741053 h 3891357"/>
              <a:gd name="connsiteX1" fmla="*/ 1508200 w 9086036"/>
              <a:gd name="connsiteY1" fmla="*/ 1960128 h 3891357"/>
              <a:gd name="connsiteX2" fmla="*/ 3470350 w 9086036"/>
              <a:gd name="connsiteY2" fmla="*/ 1941078 h 3891357"/>
              <a:gd name="connsiteX3" fmla="*/ 5918275 w 9086036"/>
              <a:gd name="connsiteY3" fmla="*/ 1750578 h 3891357"/>
              <a:gd name="connsiteX4" fmla="*/ 7661350 w 9086036"/>
              <a:gd name="connsiteY4" fmla="*/ 1207653 h 3891357"/>
              <a:gd name="connsiteX5" fmla="*/ 8470975 w 9086036"/>
              <a:gd name="connsiteY5" fmla="*/ 293253 h 3891357"/>
              <a:gd name="connsiteX6" fmla="*/ 8994850 w 9086036"/>
              <a:gd name="connsiteY6" fmla="*/ 17028 h 3891357"/>
              <a:gd name="connsiteX7" fmla="*/ 9080575 w 9086036"/>
              <a:gd name="connsiteY7" fmla="*/ 702828 h 3891357"/>
              <a:gd name="connsiteX8" fmla="*/ 9080575 w 9086036"/>
              <a:gd name="connsiteY8" fmla="*/ 2798328 h 3891357"/>
              <a:gd name="connsiteX9" fmla="*/ 9080575 w 9086036"/>
              <a:gd name="connsiteY9" fmla="*/ 3484128 h 3891357"/>
              <a:gd name="connsiteX10" fmla="*/ 9004375 w 9086036"/>
              <a:gd name="connsiteY10" fmla="*/ 3827028 h 3891357"/>
              <a:gd name="connsiteX11" fmla="*/ 8204275 w 9086036"/>
              <a:gd name="connsiteY11" fmla="*/ 3846078 h 3891357"/>
              <a:gd name="connsiteX12" fmla="*/ 7042225 w 9086036"/>
              <a:gd name="connsiteY12" fmla="*/ 3798453 h 3891357"/>
              <a:gd name="connsiteX13" fmla="*/ 7251775 w 9086036"/>
              <a:gd name="connsiteY13" fmla="*/ 2541153 h 3891357"/>
              <a:gd name="connsiteX14" fmla="*/ 7261300 w 9086036"/>
              <a:gd name="connsiteY14" fmla="*/ 2312553 h 3891357"/>
              <a:gd name="connsiteX15" fmla="*/ 6842200 w 9086036"/>
              <a:gd name="connsiteY15" fmla="*/ 2198253 h 3891357"/>
              <a:gd name="connsiteX16" fmla="*/ 5642050 w 9086036"/>
              <a:gd name="connsiteY16" fmla="*/ 2274453 h 3891357"/>
              <a:gd name="connsiteX17" fmla="*/ 4775275 w 9086036"/>
              <a:gd name="connsiteY17" fmla="*/ 2322078 h 3891357"/>
              <a:gd name="connsiteX18" fmla="*/ 4156150 w 9086036"/>
              <a:gd name="connsiteY18" fmla="*/ 2817378 h 3891357"/>
              <a:gd name="connsiteX19" fmla="*/ 3194125 w 9086036"/>
              <a:gd name="connsiteY19" fmla="*/ 3693678 h 3891357"/>
              <a:gd name="connsiteX20" fmla="*/ 3015531 w 9086036"/>
              <a:gd name="connsiteY20" fmla="*/ 3874655 h 3891357"/>
              <a:gd name="connsiteX21" fmla="*/ 2613100 w 9086036"/>
              <a:gd name="connsiteY21" fmla="*/ 3862746 h 3891357"/>
              <a:gd name="connsiteX22" fmla="*/ 2860751 w 9086036"/>
              <a:gd name="connsiteY22" fmla="*/ 3607953 h 3891357"/>
              <a:gd name="connsiteX23" fmla="*/ 3670375 w 9086036"/>
              <a:gd name="connsiteY23" fmla="*/ 2865003 h 3891357"/>
              <a:gd name="connsiteX24" fmla="*/ 4003750 w 9086036"/>
              <a:gd name="connsiteY24" fmla="*/ 2474478 h 3891357"/>
              <a:gd name="connsiteX25" fmla="*/ 2660725 w 9086036"/>
              <a:gd name="connsiteY25" fmla="*/ 2341128 h 3891357"/>
              <a:gd name="connsiteX26" fmla="*/ 908125 w 9086036"/>
              <a:gd name="connsiteY26" fmla="*/ 2226828 h 3891357"/>
              <a:gd name="connsiteX27" fmla="*/ 88975 w 9086036"/>
              <a:gd name="connsiteY27" fmla="*/ 2674503 h 3891357"/>
              <a:gd name="connsiteX28" fmla="*/ 31825 w 9086036"/>
              <a:gd name="connsiteY28" fmla="*/ 2464953 h 3891357"/>
              <a:gd name="connsiteX29" fmla="*/ 603325 w 9086036"/>
              <a:gd name="connsiteY29" fmla="*/ 2064903 h 3891357"/>
              <a:gd name="connsiteX30" fmla="*/ 8013 w 9086036"/>
              <a:gd name="connsiteY30" fmla="*/ 1879166 h 3891357"/>
              <a:gd name="connsiteX31" fmla="*/ 36587 w 9086036"/>
              <a:gd name="connsiteY31" fmla="*/ 1662471 h 3891357"/>
              <a:gd name="connsiteX32" fmla="*/ 289000 w 9086036"/>
              <a:gd name="connsiteY32" fmla="*/ 1741053 h 3891357"/>
              <a:gd name="connsiteX0" fmla="*/ 305554 w 9102590"/>
              <a:gd name="connsiteY0" fmla="*/ 1741053 h 3891357"/>
              <a:gd name="connsiteX1" fmla="*/ 1524754 w 9102590"/>
              <a:gd name="connsiteY1" fmla="*/ 1960128 h 3891357"/>
              <a:gd name="connsiteX2" fmla="*/ 3486904 w 9102590"/>
              <a:gd name="connsiteY2" fmla="*/ 1941078 h 3891357"/>
              <a:gd name="connsiteX3" fmla="*/ 5934829 w 9102590"/>
              <a:gd name="connsiteY3" fmla="*/ 1750578 h 3891357"/>
              <a:gd name="connsiteX4" fmla="*/ 7677904 w 9102590"/>
              <a:gd name="connsiteY4" fmla="*/ 1207653 h 3891357"/>
              <a:gd name="connsiteX5" fmla="*/ 8487529 w 9102590"/>
              <a:gd name="connsiteY5" fmla="*/ 293253 h 3891357"/>
              <a:gd name="connsiteX6" fmla="*/ 9011404 w 9102590"/>
              <a:gd name="connsiteY6" fmla="*/ 17028 h 3891357"/>
              <a:gd name="connsiteX7" fmla="*/ 9097129 w 9102590"/>
              <a:gd name="connsiteY7" fmla="*/ 702828 h 3891357"/>
              <a:gd name="connsiteX8" fmla="*/ 9097129 w 9102590"/>
              <a:gd name="connsiteY8" fmla="*/ 2798328 h 3891357"/>
              <a:gd name="connsiteX9" fmla="*/ 9097129 w 9102590"/>
              <a:gd name="connsiteY9" fmla="*/ 3484128 h 3891357"/>
              <a:gd name="connsiteX10" fmla="*/ 9020929 w 9102590"/>
              <a:gd name="connsiteY10" fmla="*/ 3827028 h 3891357"/>
              <a:gd name="connsiteX11" fmla="*/ 8220829 w 9102590"/>
              <a:gd name="connsiteY11" fmla="*/ 3846078 h 3891357"/>
              <a:gd name="connsiteX12" fmla="*/ 7058779 w 9102590"/>
              <a:gd name="connsiteY12" fmla="*/ 3798453 h 3891357"/>
              <a:gd name="connsiteX13" fmla="*/ 7268329 w 9102590"/>
              <a:gd name="connsiteY13" fmla="*/ 2541153 h 3891357"/>
              <a:gd name="connsiteX14" fmla="*/ 7277854 w 9102590"/>
              <a:gd name="connsiteY14" fmla="*/ 2312553 h 3891357"/>
              <a:gd name="connsiteX15" fmla="*/ 6858754 w 9102590"/>
              <a:gd name="connsiteY15" fmla="*/ 2198253 h 3891357"/>
              <a:gd name="connsiteX16" fmla="*/ 5658604 w 9102590"/>
              <a:gd name="connsiteY16" fmla="*/ 2274453 h 3891357"/>
              <a:gd name="connsiteX17" fmla="*/ 4791829 w 9102590"/>
              <a:gd name="connsiteY17" fmla="*/ 2322078 h 3891357"/>
              <a:gd name="connsiteX18" fmla="*/ 4172704 w 9102590"/>
              <a:gd name="connsiteY18" fmla="*/ 2817378 h 3891357"/>
              <a:gd name="connsiteX19" fmla="*/ 3210679 w 9102590"/>
              <a:gd name="connsiteY19" fmla="*/ 3693678 h 3891357"/>
              <a:gd name="connsiteX20" fmla="*/ 3032085 w 9102590"/>
              <a:gd name="connsiteY20" fmla="*/ 3874655 h 3891357"/>
              <a:gd name="connsiteX21" fmla="*/ 2629654 w 9102590"/>
              <a:gd name="connsiteY21" fmla="*/ 3862746 h 3891357"/>
              <a:gd name="connsiteX22" fmla="*/ 2877305 w 9102590"/>
              <a:gd name="connsiteY22" fmla="*/ 3607953 h 3891357"/>
              <a:gd name="connsiteX23" fmla="*/ 3686929 w 9102590"/>
              <a:gd name="connsiteY23" fmla="*/ 2865003 h 3891357"/>
              <a:gd name="connsiteX24" fmla="*/ 4020304 w 9102590"/>
              <a:gd name="connsiteY24" fmla="*/ 2474478 h 3891357"/>
              <a:gd name="connsiteX25" fmla="*/ 2677279 w 9102590"/>
              <a:gd name="connsiteY25" fmla="*/ 2341128 h 3891357"/>
              <a:gd name="connsiteX26" fmla="*/ 924679 w 9102590"/>
              <a:gd name="connsiteY26" fmla="*/ 2226828 h 3891357"/>
              <a:gd name="connsiteX27" fmla="*/ 53142 w 9102590"/>
              <a:gd name="connsiteY27" fmla="*/ 2698315 h 3891357"/>
              <a:gd name="connsiteX28" fmla="*/ 48379 w 9102590"/>
              <a:gd name="connsiteY28" fmla="*/ 2464953 h 3891357"/>
              <a:gd name="connsiteX29" fmla="*/ 619879 w 9102590"/>
              <a:gd name="connsiteY29" fmla="*/ 2064903 h 3891357"/>
              <a:gd name="connsiteX30" fmla="*/ 24567 w 9102590"/>
              <a:gd name="connsiteY30" fmla="*/ 1879166 h 3891357"/>
              <a:gd name="connsiteX31" fmla="*/ 53141 w 9102590"/>
              <a:gd name="connsiteY31" fmla="*/ 1662471 h 3891357"/>
              <a:gd name="connsiteX32" fmla="*/ 305554 w 9102590"/>
              <a:gd name="connsiteY32" fmla="*/ 1741053 h 3891357"/>
              <a:gd name="connsiteX0" fmla="*/ 288235 w 9085271"/>
              <a:gd name="connsiteY0" fmla="*/ 1741053 h 3891357"/>
              <a:gd name="connsiteX1" fmla="*/ 1507435 w 9085271"/>
              <a:gd name="connsiteY1" fmla="*/ 1960128 h 3891357"/>
              <a:gd name="connsiteX2" fmla="*/ 3469585 w 9085271"/>
              <a:gd name="connsiteY2" fmla="*/ 1941078 h 3891357"/>
              <a:gd name="connsiteX3" fmla="*/ 5917510 w 9085271"/>
              <a:gd name="connsiteY3" fmla="*/ 1750578 h 3891357"/>
              <a:gd name="connsiteX4" fmla="*/ 7660585 w 9085271"/>
              <a:gd name="connsiteY4" fmla="*/ 1207653 h 3891357"/>
              <a:gd name="connsiteX5" fmla="*/ 8470210 w 9085271"/>
              <a:gd name="connsiteY5" fmla="*/ 293253 h 3891357"/>
              <a:gd name="connsiteX6" fmla="*/ 8994085 w 9085271"/>
              <a:gd name="connsiteY6" fmla="*/ 17028 h 3891357"/>
              <a:gd name="connsiteX7" fmla="*/ 9079810 w 9085271"/>
              <a:gd name="connsiteY7" fmla="*/ 702828 h 3891357"/>
              <a:gd name="connsiteX8" fmla="*/ 9079810 w 9085271"/>
              <a:gd name="connsiteY8" fmla="*/ 2798328 h 3891357"/>
              <a:gd name="connsiteX9" fmla="*/ 9079810 w 9085271"/>
              <a:gd name="connsiteY9" fmla="*/ 3484128 h 3891357"/>
              <a:gd name="connsiteX10" fmla="*/ 9003610 w 9085271"/>
              <a:gd name="connsiteY10" fmla="*/ 3827028 h 3891357"/>
              <a:gd name="connsiteX11" fmla="*/ 8203510 w 9085271"/>
              <a:gd name="connsiteY11" fmla="*/ 3846078 h 3891357"/>
              <a:gd name="connsiteX12" fmla="*/ 7041460 w 9085271"/>
              <a:gd name="connsiteY12" fmla="*/ 3798453 h 3891357"/>
              <a:gd name="connsiteX13" fmla="*/ 7251010 w 9085271"/>
              <a:gd name="connsiteY13" fmla="*/ 2541153 h 3891357"/>
              <a:gd name="connsiteX14" fmla="*/ 7260535 w 9085271"/>
              <a:gd name="connsiteY14" fmla="*/ 2312553 h 3891357"/>
              <a:gd name="connsiteX15" fmla="*/ 6841435 w 9085271"/>
              <a:gd name="connsiteY15" fmla="*/ 2198253 h 3891357"/>
              <a:gd name="connsiteX16" fmla="*/ 5641285 w 9085271"/>
              <a:gd name="connsiteY16" fmla="*/ 2274453 h 3891357"/>
              <a:gd name="connsiteX17" fmla="*/ 4774510 w 9085271"/>
              <a:gd name="connsiteY17" fmla="*/ 2322078 h 3891357"/>
              <a:gd name="connsiteX18" fmla="*/ 4155385 w 9085271"/>
              <a:gd name="connsiteY18" fmla="*/ 2817378 h 3891357"/>
              <a:gd name="connsiteX19" fmla="*/ 3193360 w 9085271"/>
              <a:gd name="connsiteY19" fmla="*/ 3693678 h 3891357"/>
              <a:gd name="connsiteX20" fmla="*/ 3014766 w 9085271"/>
              <a:gd name="connsiteY20" fmla="*/ 3874655 h 3891357"/>
              <a:gd name="connsiteX21" fmla="*/ 2612335 w 9085271"/>
              <a:gd name="connsiteY21" fmla="*/ 3862746 h 3891357"/>
              <a:gd name="connsiteX22" fmla="*/ 2859986 w 9085271"/>
              <a:gd name="connsiteY22" fmla="*/ 3607953 h 3891357"/>
              <a:gd name="connsiteX23" fmla="*/ 3669610 w 9085271"/>
              <a:gd name="connsiteY23" fmla="*/ 2865003 h 3891357"/>
              <a:gd name="connsiteX24" fmla="*/ 4002985 w 9085271"/>
              <a:gd name="connsiteY24" fmla="*/ 2474478 h 3891357"/>
              <a:gd name="connsiteX25" fmla="*/ 2659960 w 9085271"/>
              <a:gd name="connsiteY25" fmla="*/ 2341128 h 3891357"/>
              <a:gd name="connsiteX26" fmla="*/ 907360 w 9085271"/>
              <a:gd name="connsiteY26" fmla="*/ 2226828 h 3891357"/>
              <a:gd name="connsiteX27" fmla="*/ 35823 w 9085271"/>
              <a:gd name="connsiteY27" fmla="*/ 2698315 h 3891357"/>
              <a:gd name="connsiteX28" fmla="*/ 31060 w 9085271"/>
              <a:gd name="connsiteY28" fmla="*/ 2464953 h 3891357"/>
              <a:gd name="connsiteX29" fmla="*/ 602560 w 9085271"/>
              <a:gd name="connsiteY29" fmla="*/ 2064903 h 3891357"/>
              <a:gd name="connsiteX30" fmla="*/ 7248 w 9085271"/>
              <a:gd name="connsiteY30" fmla="*/ 1879166 h 3891357"/>
              <a:gd name="connsiteX31" fmla="*/ 35822 w 9085271"/>
              <a:gd name="connsiteY31" fmla="*/ 1662471 h 3891357"/>
              <a:gd name="connsiteX32" fmla="*/ 288235 w 9085271"/>
              <a:gd name="connsiteY32" fmla="*/ 1741053 h 3891357"/>
              <a:gd name="connsiteX0" fmla="*/ 288235 w 9085271"/>
              <a:gd name="connsiteY0" fmla="*/ 1741053 h 3891357"/>
              <a:gd name="connsiteX1" fmla="*/ 1357408 w 9085271"/>
              <a:gd name="connsiteY1" fmla="*/ 1963279 h 3891357"/>
              <a:gd name="connsiteX2" fmla="*/ 1507435 w 9085271"/>
              <a:gd name="connsiteY2" fmla="*/ 1960128 h 3891357"/>
              <a:gd name="connsiteX3" fmla="*/ 3469585 w 9085271"/>
              <a:gd name="connsiteY3" fmla="*/ 1941078 h 3891357"/>
              <a:gd name="connsiteX4" fmla="*/ 5917510 w 9085271"/>
              <a:gd name="connsiteY4" fmla="*/ 1750578 h 3891357"/>
              <a:gd name="connsiteX5" fmla="*/ 7660585 w 9085271"/>
              <a:gd name="connsiteY5" fmla="*/ 1207653 h 3891357"/>
              <a:gd name="connsiteX6" fmla="*/ 8470210 w 9085271"/>
              <a:gd name="connsiteY6" fmla="*/ 293253 h 3891357"/>
              <a:gd name="connsiteX7" fmla="*/ 8994085 w 9085271"/>
              <a:gd name="connsiteY7" fmla="*/ 17028 h 3891357"/>
              <a:gd name="connsiteX8" fmla="*/ 9079810 w 9085271"/>
              <a:gd name="connsiteY8" fmla="*/ 702828 h 3891357"/>
              <a:gd name="connsiteX9" fmla="*/ 9079810 w 9085271"/>
              <a:gd name="connsiteY9" fmla="*/ 2798328 h 3891357"/>
              <a:gd name="connsiteX10" fmla="*/ 9079810 w 9085271"/>
              <a:gd name="connsiteY10" fmla="*/ 3484128 h 3891357"/>
              <a:gd name="connsiteX11" fmla="*/ 9003610 w 9085271"/>
              <a:gd name="connsiteY11" fmla="*/ 3827028 h 3891357"/>
              <a:gd name="connsiteX12" fmla="*/ 8203510 w 9085271"/>
              <a:gd name="connsiteY12" fmla="*/ 3846078 h 3891357"/>
              <a:gd name="connsiteX13" fmla="*/ 7041460 w 9085271"/>
              <a:gd name="connsiteY13" fmla="*/ 3798453 h 3891357"/>
              <a:gd name="connsiteX14" fmla="*/ 7251010 w 9085271"/>
              <a:gd name="connsiteY14" fmla="*/ 2541153 h 3891357"/>
              <a:gd name="connsiteX15" fmla="*/ 7260535 w 9085271"/>
              <a:gd name="connsiteY15" fmla="*/ 2312553 h 3891357"/>
              <a:gd name="connsiteX16" fmla="*/ 6841435 w 9085271"/>
              <a:gd name="connsiteY16" fmla="*/ 2198253 h 3891357"/>
              <a:gd name="connsiteX17" fmla="*/ 5641285 w 9085271"/>
              <a:gd name="connsiteY17" fmla="*/ 2274453 h 3891357"/>
              <a:gd name="connsiteX18" fmla="*/ 4774510 w 9085271"/>
              <a:gd name="connsiteY18" fmla="*/ 2322078 h 3891357"/>
              <a:gd name="connsiteX19" fmla="*/ 4155385 w 9085271"/>
              <a:gd name="connsiteY19" fmla="*/ 2817378 h 3891357"/>
              <a:gd name="connsiteX20" fmla="*/ 3193360 w 9085271"/>
              <a:gd name="connsiteY20" fmla="*/ 3693678 h 3891357"/>
              <a:gd name="connsiteX21" fmla="*/ 3014766 w 9085271"/>
              <a:gd name="connsiteY21" fmla="*/ 3874655 h 3891357"/>
              <a:gd name="connsiteX22" fmla="*/ 2612335 w 9085271"/>
              <a:gd name="connsiteY22" fmla="*/ 3862746 h 3891357"/>
              <a:gd name="connsiteX23" fmla="*/ 2859986 w 9085271"/>
              <a:gd name="connsiteY23" fmla="*/ 3607953 h 3891357"/>
              <a:gd name="connsiteX24" fmla="*/ 3669610 w 9085271"/>
              <a:gd name="connsiteY24" fmla="*/ 2865003 h 3891357"/>
              <a:gd name="connsiteX25" fmla="*/ 4002985 w 9085271"/>
              <a:gd name="connsiteY25" fmla="*/ 2474478 h 3891357"/>
              <a:gd name="connsiteX26" fmla="*/ 2659960 w 9085271"/>
              <a:gd name="connsiteY26" fmla="*/ 2341128 h 3891357"/>
              <a:gd name="connsiteX27" fmla="*/ 907360 w 9085271"/>
              <a:gd name="connsiteY27" fmla="*/ 2226828 h 3891357"/>
              <a:gd name="connsiteX28" fmla="*/ 35823 w 9085271"/>
              <a:gd name="connsiteY28" fmla="*/ 2698315 h 3891357"/>
              <a:gd name="connsiteX29" fmla="*/ 31060 w 9085271"/>
              <a:gd name="connsiteY29" fmla="*/ 2464953 h 3891357"/>
              <a:gd name="connsiteX30" fmla="*/ 602560 w 9085271"/>
              <a:gd name="connsiteY30" fmla="*/ 2064903 h 3891357"/>
              <a:gd name="connsiteX31" fmla="*/ 7248 w 9085271"/>
              <a:gd name="connsiteY31" fmla="*/ 1879166 h 3891357"/>
              <a:gd name="connsiteX32" fmla="*/ 35822 w 9085271"/>
              <a:gd name="connsiteY32" fmla="*/ 1662471 h 3891357"/>
              <a:gd name="connsiteX33" fmla="*/ 288235 w 9085271"/>
              <a:gd name="connsiteY33" fmla="*/ 1741053 h 3891357"/>
              <a:gd name="connsiteX0" fmla="*/ 288235 w 9085271"/>
              <a:gd name="connsiteY0" fmla="*/ 1741053 h 3891357"/>
              <a:gd name="connsiteX1" fmla="*/ 1357408 w 9085271"/>
              <a:gd name="connsiteY1" fmla="*/ 1963279 h 3891357"/>
              <a:gd name="connsiteX2" fmla="*/ 1561823 w 9085271"/>
              <a:gd name="connsiteY2" fmla="*/ 1987322 h 3891357"/>
              <a:gd name="connsiteX3" fmla="*/ 3469585 w 9085271"/>
              <a:gd name="connsiteY3" fmla="*/ 1941078 h 3891357"/>
              <a:gd name="connsiteX4" fmla="*/ 5917510 w 9085271"/>
              <a:gd name="connsiteY4" fmla="*/ 1750578 h 3891357"/>
              <a:gd name="connsiteX5" fmla="*/ 7660585 w 9085271"/>
              <a:gd name="connsiteY5" fmla="*/ 1207653 h 3891357"/>
              <a:gd name="connsiteX6" fmla="*/ 8470210 w 9085271"/>
              <a:gd name="connsiteY6" fmla="*/ 293253 h 3891357"/>
              <a:gd name="connsiteX7" fmla="*/ 8994085 w 9085271"/>
              <a:gd name="connsiteY7" fmla="*/ 17028 h 3891357"/>
              <a:gd name="connsiteX8" fmla="*/ 9079810 w 9085271"/>
              <a:gd name="connsiteY8" fmla="*/ 702828 h 3891357"/>
              <a:gd name="connsiteX9" fmla="*/ 9079810 w 9085271"/>
              <a:gd name="connsiteY9" fmla="*/ 2798328 h 3891357"/>
              <a:gd name="connsiteX10" fmla="*/ 9079810 w 9085271"/>
              <a:gd name="connsiteY10" fmla="*/ 3484128 h 3891357"/>
              <a:gd name="connsiteX11" fmla="*/ 9003610 w 9085271"/>
              <a:gd name="connsiteY11" fmla="*/ 3827028 h 3891357"/>
              <a:gd name="connsiteX12" fmla="*/ 8203510 w 9085271"/>
              <a:gd name="connsiteY12" fmla="*/ 3846078 h 3891357"/>
              <a:gd name="connsiteX13" fmla="*/ 7041460 w 9085271"/>
              <a:gd name="connsiteY13" fmla="*/ 3798453 h 3891357"/>
              <a:gd name="connsiteX14" fmla="*/ 7251010 w 9085271"/>
              <a:gd name="connsiteY14" fmla="*/ 2541153 h 3891357"/>
              <a:gd name="connsiteX15" fmla="*/ 7260535 w 9085271"/>
              <a:gd name="connsiteY15" fmla="*/ 2312553 h 3891357"/>
              <a:gd name="connsiteX16" fmla="*/ 6841435 w 9085271"/>
              <a:gd name="connsiteY16" fmla="*/ 2198253 h 3891357"/>
              <a:gd name="connsiteX17" fmla="*/ 5641285 w 9085271"/>
              <a:gd name="connsiteY17" fmla="*/ 2274453 h 3891357"/>
              <a:gd name="connsiteX18" fmla="*/ 4774510 w 9085271"/>
              <a:gd name="connsiteY18" fmla="*/ 2322078 h 3891357"/>
              <a:gd name="connsiteX19" fmla="*/ 4155385 w 9085271"/>
              <a:gd name="connsiteY19" fmla="*/ 2817378 h 3891357"/>
              <a:gd name="connsiteX20" fmla="*/ 3193360 w 9085271"/>
              <a:gd name="connsiteY20" fmla="*/ 3693678 h 3891357"/>
              <a:gd name="connsiteX21" fmla="*/ 3014766 w 9085271"/>
              <a:gd name="connsiteY21" fmla="*/ 3874655 h 3891357"/>
              <a:gd name="connsiteX22" fmla="*/ 2612335 w 9085271"/>
              <a:gd name="connsiteY22" fmla="*/ 3862746 h 3891357"/>
              <a:gd name="connsiteX23" fmla="*/ 2859986 w 9085271"/>
              <a:gd name="connsiteY23" fmla="*/ 3607953 h 3891357"/>
              <a:gd name="connsiteX24" fmla="*/ 3669610 w 9085271"/>
              <a:gd name="connsiteY24" fmla="*/ 2865003 h 3891357"/>
              <a:gd name="connsiteX25" fmla="*/ 4002985 w 9085271"/>
              <a:gd name="connsiteY25" fmla="*/ 2474478 h 3891357"/>
              <a:gd name="connsiteX26" fmla="*/ 2659960 w 9085271"/>
              <a:gd name="connsiteY26" fmla="*/ 2341128 h 3891357"/>
              <a:gd name="connsiteX27" fmla="*/ 907360 w 9085271"/>
              <a:gd name="connsiteY27" fmla="*/ 2226828 h 3891357"/>
              <a:gd name="connsiteX28" fmla="*/ 35823 w 9085271"/>
              <a:gd name="connsiteY28" fmla="*/ 2698315 h 3891357"/>
              <a:gd name="connsiteX29" fmla="*/ 31060 w 9085271"/>
              <a:gd name="connsiteY29" fmla="*/ 2464953 h 3891357"/>
              <a:gd name="connsiteX30" fmla="*/ 602560 w 9085271"/>
              <a:gd name="connsiteY30" fmla="*/ 2064903 h 3891357"/>
              <a:gd name="connsiteX31" fmla="*/ 7248 w 9085271"/>
              <a:gd name="connsiteY31" fmla="*/ 1879166 h 3891357"/>
              <a:gd name="connsiteX32" fmla="*/ 35822 w 9085271"/>
              <a:gd name="connsiteY32" fmla="*/ 1662471 h 3891357"/>
              <a:gd name="connsiteX33" fmla="*/ 288235 w 9085271"/>
              <a:gd name="connsiteY33" fmla="*/ 1741053 h 3891357"/>
              <a:gd name="connsiteX0" fmla="*/ 288235 w 9085271"/>
              <a:gd name="connsiteY0" fmla="*/ 1741053 h 3891357"/>
              <a:gd name="connsiteX1" fmla="*/ 1357408 w 9085271"/>
              <a:gd name="connsiteY1" fmla="*/ 1963279 h 3891357"/>
              <a:gd name="connsiteX2" fmla="*/ 1561823 w 9085271"/>
              <a:gd name="connsiteY2" fmla="*/ 1987322 h 3891357"/>
              <a:gd name="connsiteX3" fmla="*/ 3469585 w 9085271"/>
              <a:gd name="connsiteY3" fmla="*/ 1941078 h 3891357"/>
              <a:gd name="connsiteX4" fmla="*/ 5917510 w 9085271"/>
              <a:gd name="connsiteY4" fmla="*/ 1750578 h 3891357"/>
              <a:gd name="connsiteX5" fmla="*/ 7660585 w 9085271"/>
              <a:gd name="connsiteY5" fmla="*/ 1207653 h 3891357"/>
              <a:gd name="connsiteX6" fmla="*/ 8470210 w 9085271"/>
              <a:gd name="connsiteY6" fmla="*/ 293253 h 3891357"/>
              <a:gd name="connsiteX7" fmla="*/ 8994085 w 9085271"/>
              <a:gd name="connsiteY7" fmla="*/ 17028 h 3891357"/>
              <a:gd name="connsiteX8" fmla="*/ 9079810 w 9085271"/>
              <a:gd name="connsiteY8" fmla="*/ 702828 h 3891357"/>
              <a:gd name="connsiteX9" fmla="*/ 9079810 w 9085271"/>
              <a:gd name="connsiteY9" fmla="*/ 2798328 h 3891357"/>
              <a:gd name="connsiteX10" fmla="*/ 9079810 w 9085271"/>
              <a:gd name="connsiteY10" fmla="*/ 3484128 h 3891357"/>
              <a:gd name="connsiteX11" fmla="*/ 9003610 w 9085271"/>
              <a:gd name="connsiteY11" fmla="*/ 3827028 h 3891357"/>
              <a:gd name="connsiteX12" fmla="*/ 8203510 w 9085271"/>
              <a:gd name="connsiteY12" fmla="*/ 3846078 h 3891357"/>
              <a:gd name="connsiteX13" fmla="*/ 7041460 w 9085271"/>
              <a:gd name="connsiteY13" fmla="*/ 3798453 h 3891357"/>
              <a:gd name="connsiteX14" fmla="*/ 7251010 w 9085271"/>
              <a:gd name="connsiteY14" fmla="*/ 2541153 h 3891357"/>
              <a:gd name="connsiteX15" fmla="*/ 7260535 w 9085271"/>
              <a:gd name="connsiteY15" fmla="*/ 2312553 h 3891357"/>
              <a:gd name="connsiteX16" fmla="*/ 6841435 w 9085271"/>
              <a:gd name="connsiteY16" fmla="*/ 2198253 h 3891357"/>
              <a:gd name="connsiteX17" fmla="*/ 5641285 w 9085271"/>
              <a:gd name="connsiteY17" fmla="*/ 2274453 h 3891357"/>
              <a:gd name="connsiteX18" fmla="*/ 4774510 w 9085271"/>
              <a:gd name="connsiteY18" fmla="*/ 2322078 h 3891357"/>
              <a:gd name="connsiteX19" fmla="*/ 4155385 w 9085271"/>
              <a:gd name="connsiteY19" fmla="*/ 2817378 h 3891357"/>
              <a:gd name="connsiteX20" fmla="*/ 3193360 w 9085271"/>
              <a:gd name="connsiteY20" fmla="*/ 3693678 h 3891357"/>
              <a:gd name="connsiteX21" fmla="*/ 3014766 w 9085271"/>
              <a:gd name="connsiteY21" fmla="*/ 3874655 h 3891357"/>
              <a:gd name="connsiteX22" fmla="*/ 2612335 w 9085271"/>
              <a:gd name="connsiteY22" fmla="*/ 3862746 h 3891357"/>
              <a:gd name="connsiteX23" fmla="*/ 2859986 w 9085271"/>
              <a:gd name="connsiteY23" fmla="*/ 3607953 h 3891357"/>
              <a:gd name="connsiteX24" fmla="*/ 3669610 w 9085271"/>
              <a:gd name="connsiteY24" fmla="*/ 2865003 h 3891357"/>
              <a:gd name="connsiteX25" fmla="*/ 4002985 w 9085271"/>
              <a:gd name="connsiteY25" fmla="*/ 2474478 h 3891357"/>
              <a:gd name="connsiteX26" fmla="*/ 2659960 w 9085271"/>
              <a:gd name="connsiteY26" fmla="*/ 2341128 h 3891357"/>
              <a:gd name="connsiteX27" fmla="*/ 907360 w 9085271"/>
              <a:gd name="connsiteY27" fmla="*/ 2226828 h 3891357"/>
              <a:gd name="connsiteX28" fmla="*/ 35823 w 9085271"/>
              <a:gd name="connsiteY28" fmla="*/ 2698315 h 3891357"/>
              <a:gd name="connsiteX29" fmla="*/ 31060 w 9085271"/>
              <a:gd name="connsiteY29" fmla="*/ 2464953 h 3891357"/>
              <a:gd name="connsiteX30" fmla="*/ 602560 w 9085271"/>
              <a:gd name="connsiteY30" fmla="*/ 2064903 h 3891357"/>
              <a:gd name="connsiteX31" fmla="*/ 7248 w 9085271"/>
              <a:gd name="connsiteY31" fmla="*/ 1879166 h 3891357"/>
              <a:gd name="connsiteX32" fmla="*/ 35822 w 9085271"/>
              <a:gd name="connsiteY32" fmla="*/ 1662471 h 3891357"/>
              <a:gd name="connsiteX33" fmla="*/ 288235 w 9085271"/>
              <a:gd name="connsiteY33" fmla="*/ 1741053 h 3891357"/>
              <a:gd name="connsiteX0" fmla="*/ 288235 w 9085271"/>
              <a:gd name="connsiteY0" fmla="*/ 1741053 h 3891357"/>
              <a:gd name="connsiteX1" fmla="*/ 1357408 w 9085271"/>
              <a:gd name="connsiteY1" fmla="*/ 1963279 h 3891357"/>
              <a:gd name="connsiteX2" fmla="*/ 1561823 w 9085271"/>
              <a:gd name="connsiteY2" fmla="*/ 1987322 h 3891357"/>
              <a:gd name="connsiteX3" fmla="*/ 1809510 w 9085271"/>
              <a:gd name="connsiteY3" fmla="*/ 1959880 h 3891357"/>
              <a:gd name="connsiteX4" fmla="*/ 3469585 w 9085271"/>
              <a:gd name="connsiteY4" fmla="*/ 1941078 h 3891357"/>
              <a:gd name="connsiteX5" fmla="*/ 5917510 w 9085271"/>
              <a:gd name="connsiteY5" fmla="*/ 1750578 h 3891357"/>
              <a:gd name="connsiteX6" fmla="*/ 7660585 w 9085271"/>
              <a:gd name="connsiteY6" fmla="*/ 1207653 h 3891357"/>
              <a:gd name="connsiteX7" fmla="*/ 8470210 w 9085271"/>
              <a:gd name="connsiteY7" fmla="*/ 293253 h 3891357"/>
              <a:gd name="connsiteX8" fmla="*/ 8994085 w 9085271"/>
              <a:gd name="connsiteY8" fmla="*/ 17028 h 3891357"/>
              <a:gd name="connsiteX9" fmla="*/ 9079810 w 9085271"/>
              <a:gd name="connsiteY9" fmla="*/ 702828 h 3891357"/>
              <a:gd name="connsiteX10" fmla="*/ 9079810 w 9085271"/>
              <a:gd name="connsiteY10" fmla="*/ 2798328 h 3891357"/>
              <a:gd name="connsiteX11" fmla="*/ 9079810 w 9085271"/>
              <a:gd name="connsiteY11" fmla="*/ 3484128 h 3891357"/>
              <a:gd name="connsiteX12" fmla="*/ 9003610 w 9085271"/>
              <a:gd name="connsiteY12" fmla="*/ 3827028 h 3891357"/>
              <a:gd name="connsiteX13" fmla="*/ 8203510 w 9085271"/>
              <a:gd name="connsiteY13" fmla="*/ 3846078 h 3891357"/>
              <a:gd name="connsiteX14" fmla="*/ 7041460 w 9085271"/>
              <a:gd name="connsiteY14" fmla="*/ 3798453 h 3891357"/>
              <a:gd name="connsiteX15" fmla="*/ 7251010 w 9085271"/>
              <a:gd name="connsiteY15" fmla="*/ 2541153 h 3891357"/>
              <a:gd name="connsiteX16" fmla="*/ 7260535 w 9085271"/>
              <a:gd name="connsiteY16" fmla="*/ 2312553 h 3891357"/>
              <a:gd name="connsiteX17" fmla="*/ 6841435 w 9085271"/>
              <a:gd name="connsiteY17" fmla="*/ 2198253 h 3891357"/>
              <a:gd name="connsiteX18" fmla="*/ 5641285 w 9085271"/>
              <a:gd name="connsiteY18" fmla="*/ 2274453 h 3891357"/>
              <a:gd name="connsiteX19" fmla="*/ 4774510 w 9085271"/>
              <a:gd name="connsiteY19" fmla="*/ 2322078 h 3891357"/>
              <a:gd name="connsiteX20" fmla="*/ 4155385 w 9085271"/>
              <a:gd name="connsiteY20" fmla="*/ 2817378 h 3891357"/>
              <a:gd name="connsiteX21" fmla="*/ 3193360 w 9085271"/>
              <a:gd name="connsiteY21" fmla="*/ 3693678 h 3891357"/>
              <a:gd name="connsiteX22" fmla="*/ 3014766 w 9085271"/>
              <a:gd name="connsiteY22" fmla="*/ 3874655 h 3891357"/>
              <a:gd name="connsiteX23" fmla="*/ 2612335 w 9085271"/>
              <a:gd name="connsiteY23" fmla="*/ 3862746 h 3891357"/>
              <a:gd name="connsiteX24" fmla="*/ 2859986 w 9085271"/>
              <a:gd name="connsiteY24" fmla="*/ 3607953 h 3891357"/>
              <a:gd name="connsiteX25" fmla="*/ 3669610 w 9085271"/>
              <a:gd name="connsiteY25" fmla="*/ 2865003 h 3891357"/>
              <a:gd name="connsiteX26" fmla="*/ 4002985 w 9085271"/>
              <a:gd name="connsiteY26" fmla="*/ 2474478 h 3891357"/>
              <a:gd name="connsiteX27" fmla="*/ 2659960 w 9085271"/>
              <a:gd name="connsiteY27" fmla="*/ 2341128 h 3891357"/>
              <a:gd name="connsiteX28" fmla="*/ 907360 w 9085271"/>
              <a:gd name="connsiteY28" fmla="*/ 2226828 h 3891357"/>
              <a:gd name="connsiteX29" fmla="*/ 35823 w 9085271"/>
              <a:gd name="connsiteY29" fmla="*/ 2698315 h 3891357"/>
              <a:gd name="connsiteX30" fmla="*/ 31060 w 9085271"/>
              <a:gd name="connsiteY30" fmla="*/ 2464953 h 3891357"/>
              <a:gd name="connsiteX31" fmla="*/ 602560 w 9085271"/>
              <a:gd name="connsiteY31" fmla="*/ 2064903 h 3891357"/>
              <a:gd name="connsiteX32" fmla="*/ 7248 w 9085271"/>
              <a:gd name="connsiteY32" fmla="*/ 1879166 h 3891357"/>
              <a:gd name="connsiteX33" fmla="*/ 35822 w 9085271"/>
              <a:gd name="connsiteY33" fmla="*/ 1662471 h 3891357"/>
              <a:gd name="connsiteX34" fmla="*/ 288235 w 9085271"/>
              <a:gd name="connsiteY34" fmla="*/ 1741053 h 3891357"/>
              <a:gd name="connsiteX0" fmla="*/ 288235 w 9085271"/>
              <a:gd name="connsiteY0" fmla="*/ 1741053 h 3891357"/>
              <a:gd name="connsiteX1" fmla="*/ 1357408 w 9085271"/>
              <a:gd name="connsiteY1" fmla="*/ 1963279 h 3891357"/>
              <a:gd name="connsiteX2" fmla="*/ 1561823 w 9085271"/>
              <a:gd name="connsiteY2" fmla="*/ 1987322 h 3891357"/>
              <a:gd name="connsiteX3" fmla="*/ 1809510 w 9085271"/>
              <a:gd name="connsiteY3" fmla="*/ 1959880 h 3891357"/>
              <a:gd name="connsiteX4" fmla="*/ 3469585 w 9085271"/>
              <a:gd name="connsiteY4" fmla="*/ 1941078 h 3891357"/>
              <a:gd name="connsiteX5" fmla="*/ 5917510 w 9085271"/>
              <a:gd name="connsiteY5" fmla="*/ 1750578 h 3891357"/>
              <a:gd name="connsiteX6" fmla="*/ 7660585 w 9085271"/>
              <a:gd name="connsiteY6" fmla="*/ 1207653 h 3891357"/>
              <a:gd name="connsiteX7" fmla="*/ 8470210 w 9085271"/>
              <a:gd name="connsiteY7" fmla="*/ 293253 h 3891357"/>
              <a:gd name="connsiteX8" fmla="*/ 8994085 w 9085271"/>
              <a:gd name="connsiteY8" fmla="*/ 17028 h 3891357"/>
              <a:gd name="connsiteX9" fmla="*/ 9079810 w 9085271"/>
              <a:gd name="connsiteY9" fmla="*/ 702828 h 3891357"/>
              <a:gd name="connsiteX10" fmla="*/ 9079810 w 9085271"/>
              <a:gd name="connsiteY10" fmla="*/ 2798328 h 3891357"/>
              <a:gd name="connsiteX11" fmla="*/ 9079810 w 9085271"/>
              <a:gd name="connsiteY11" fmla="*/ 3484128 h 3891357"/>
              <a:gd name="connsiteX12" fmla="*/ 9003610 w 9085271"/>
              <a:gd name="connsiteY12" fmla="*/ 3827028 h 3891357"/>
              <a:gd name="connsiteX13" fmla="*/ 8203510 w 9085271"/>
              <a:gd name="connsiteY13" fmla="*/ 3846078 h 3891357"/>
              <a:gd name="connsiteX14" fmla="*/ 7041460 w 9085271"/>
              <a:gd name="connsiteY14" fmla="*/ 3798453 h 3891357"/>
              <a:gd name="connsiteX15" fmla="*/ 7251010 w 9085271"/>
              <a:gd name="connsiteY15" fmla="*/ 2541153 h 3891357"/>
              <a:gd name="connsiteX16" fmla="*/ 7260535 w 9085271"/>
              <a:gd name="connsiteY16" fmla="*/ 2312553 h 3891357"/>
              <a:gd name="connsiteX17" fmla="*/ 6841435 w 9085271"/>
              <a:gd name="connsiteY17" fmla="*/ 2198253 h 3891357"/>
              <a:gd name="connsiteX18" fmla="*/ 5641285 w 9085271"/>
              <a:gd name="connsiteY18" fmla="*/ 2274453 h 3891357"/>
              <a:gd name="connsiteX19" fmla="*/ 4774510 w 9085271"/>
              <a:gd name="connsiteY19" fmla="*/ 2322078 h 3891357"/>
              <a:gd name="connsiteX20" fmla="*/ 4155385 w 9085271"/>
              <a:gd name="connsiteY20" fmla="*/ 2817378 h 3891357"/>
              <a:gd name="connsiteX21" fmla="*/ 3193360 w 9085271"/>
              <a:gd name="connsiteY21" fmla="*/ 3693678 h 3891357"/>
              <a:gd name="connsiteX22" fmla="*/ 3014766 w 9085271"/>
              <a:gd name="connsiteY22" fmla="*/ 3874655 h 3891357"/>
              <a:gd name="connsiteX23" fmla="*/ 2612335 w 9085271"/>
              <a:gd name="connsiteY23" fmla="*/ 3862746 h 3891357"/>
              <a:gd name="connsiteX24" fmla="*/ 2859986 w 9085271"/>
              <a:gd name="connsiteY24" fmla="*/ 3607953 h 3891357"/>
              <a:gd name="connsiteX25" fmla="*/ 3669610 w 9085271"/>
              <a:gd name="connsiteY25" fmla="*/ 2865003 h 3891357"/>
              <a:gd name="connsiteX26" fmla="*/ 4002985 w 9085271"/>
              <a:gd name="connsiteY26" fmla="*/ 2474478 h 3891357"/>
              <a:gd name="connsiteX27" fmla="*/ 2659960 w 9085271"/>
              <a:gd name="connsiteY27" fmla="*/ 2341128 h 3891357"/>
              <a:gd name="connsiteX28" fmla="*/ 907360 w 9085271"/>
              <a:gd name="connsiteY28" fmla="*/ 2226828 h 3891357"/>
              <a:gd name="connsiteX29" fmla="*/ 35823 w 9085271"/>
              <a:gd name="connsiteY29" fmla="*/ 2698315 h 3891357"/>
              <a:gd name="connsiteX30" fmla="*/ 31060 w 9085271"/>
              <a:gd name="connsiteY30" fmla="*/ 2464953 h 3891357"/>
              <a:gd name="connsiteX31" fmla="*/ 602560 w 9085271"/>
              <a:gd name="connsiteY31" fmla="*/ 2064903 h 3891357"/>
              <a:gd name="connsiteX32" fmla="*/ 7248 w 9085271"/>
              <a:gd name="connsiteY32" fmla="*/ 1879166 h 3891357"/>
              <a:gd name="connsiteX33" fmla="*/ 35822 w 9085271"/>
              <a:gd name="connsiteY33" fmla="*/ 1662471 h 3891357"/>
              <a:gd name="connsiteX34" fmla="*/ 288235 w 9085271"/>
              <a:gd name="connsiteY34" fmla="*/ 1741053 h 3891357"/>
              <a:gd name="connsiteX0" fmla="*/ 288235 w 9085271"/>
              <a:gd name="connsiteY0" fmla="*/ 1741053 h 3891357"/>
              <a:gd name="connsiteX1" fmla="*/ 1357408 w 9085271"/>
              <a:gd name="connsiteY1" fmla="*/ 1963279 h 3891357"/>
              <a:gd name="connsiteX2" fmla="*/ 1561823 w 9085271"/>
              <a:gd name="connsiteY2" fmla="*/ 1987322 h 3891357"/>
              <a:gd name="connsiteX3" fmla="*/ 1928484 w 9085271"/>
              <a:gd name="connsiteY3" fmla="*/ 1946283 h 3891357"/>
              <a:gd name="connsiteX4" fmla="*/ 3469585 w 9085271"/>
              <a:gd name="connsiteY4" fmla="*/ 1941078 h 3891357"/>
              <a:gd name="connsiteX5" fmla="*/ 5917510 w 9085271"/>
              <a:gd name="connsiteY5" fmla="*/ 1750578 h 3891357"/>
              <a:gd name="connsiteX6" fmla="*/ 7660585 w 9085271"/>
              <a:gd name="connsiteY6" fmla="*/ 1207653 h 3891357"/>
              <a:gd name="connsiteX7" fmla="*/ 8470210 w 9085271"/>
              <a:gd name="connsiteY7" fmla="*/ 293253 h 3891357"/>
              <a:gd name="connsiteX8" fmla="*/ 8994085 w 9085271"/>
              <a:gd name="connsiteY8" fmla="*/ 17028 h 3891357"/>
              <a:gd name="connsiteX9" fmla="*/ 9079810 w 9085271"/>
              <a:gd name="connsiteY9" fmla="*/ 702828 h 3891357"/>
              <a:gd name="connsiteX10" fmla="*/ 9079810 w 9085271"/>
              <a:gd name="connsiteY10" fmla="*/ 2798328 h 3891357"/>
              <a:gd name="connsiteX11" fmla="*/ 9079810 w 9085271"/>
              <a:gd name="connsiteY11" fmla="*/ 3484128 h 3891357"/>
              <a:gd name="connsiteX12" fmla="*/ 9003610 w 9085271"/>
              <a:gd name="connsiteY12" fmla="*/ 3827028 h 3891357"/>
              <a:gd name="connsiteX13" fmla="*/ 8203510 w 9085271"/>
              <a:gd name="connsiteY13" fmla="*/ 3846078 h 3891357"/>
              <a:gd name="connsiteX14" fmla="*/ 7041460 w 9085271"/>
              <a:gd name="connsiteY14" fmla="*/ 3798453 h 3891357"/>
              <a:gd name="connsiteX15" fmla="*/ 7251010 w 9085271"/>
              <a:gd name="connsiteY15" fmla="*/ 2541153 h 3891357"/>
              <a:gd name="connsiteX16" fmla="*/ 7260535 w 9085271"/>
              <a:gd name="connsiteY16" fmla="*/ 2312553 h 3891357"/>
              <a:gd name="connsiteX17" fmla="*/ 6841435 w 9085271"/>
              <a:gd name="connsiteY17" fmla="*/ 2198253 h 3891357"/>
              <a:gd name="connsiteX18" fmla="*/ 5641285 w 9085271"/>
              <a:gd name="connsiteY18" fmla="*/ 2274453 h 3891357"/>
              <a:gd name="connsiteX19" fmla="*/ 4774510 w 9085271"/>
              <a:gd name="connsiteY19" fmla="*/ 2322078 h 3891357"/>
              <a:gd name="connsiteX20" fmla="*/ 4155385 w 9085271"/>
              <a:gd name="connsiteY20" fmla="*/ 2817378 h 3891357"/>
              <a:gd name="connsiteX21" fmla="*/ 3193360 w 9085271"/>
              <a:gd name="connsiteY21" fmla="*/ 3693678 h 3891357"/>
              <a:gd name="connsiteX22" fmla="*/ 3014766 w 9085271"/>
              <a:gd name="connsiteY22" fmla="*/ 3874655 h 3891357"/>
              <a:gd name="connsiteX23" fmla="*/ 2612335 w 9085271"/>
              <a:gd name="connsiteY23" fmla="*/ 3862746 h 3891357"/>
              <a:gd name="connsiteX24" fmla="*/ 2859986 w 9085271"/>
              <a:gd name="connsiteY24" fmla="*/ 3607953 h 3891357"/>
              <a:gd name="connsiteX25" fmla="*/ 3669610 w 9085271"/>
              <a:gd name="connsiteY25" fmla="*/ 2865003 h 3891357"/>
              <a:gd name="connsiteX26" fmla="*/ 4002985 w 9085271"/>
              <a:gd name="connsiteY26" fmla="*/ 2474478 h 3891357"/>
              <a:gd name="connsiteX27" fmla="*/ 2659960 w 9085271"/>
              <a:gd name="connsiteY27" fmla="*/ 2341128 h 3891357"/>
              <a:gd name="connsiteX28" fmla="*/ 907360 w 9085271"/>
              <a:gd name="connsiteY28" fmla="*/ 2226828 h 3891357"/>
              <a:gd name="connsiteX29" fmla="*/ 35823 w 9085271"/>
              <a:gd name="connsiteY29" fmla="*/ 2698315 h 3891357"/>
              <a:gd name="connsiteX30" fmla="*/ 31060 w 9085271"/>
              <a:gd name="connsiteY30" fmla="*/ 2464953 h 3891357"/>
              <a:gd name="connsiteX31" fmla="*/ 602560 w 9085271"/>
              <a:gd name="connsiteY31" fmla="*/ 2064903 h 3891357"/>
              <a:gd name="connsiteX32" fmla="*/ 7248 w 9085271"/>
              <a:gd name="connsiteY32" fmla="*/ 1879166 h 3891357"/>
              <a:gd name="connsiteX33" fmla="*/ 35822 w 9085271"/>
              <a:gd name="connsiteY33" fmla="*/ 1662471 h 3891357"/>
              <a:gd name="connsiteX34" fmla="*/ 288235 w 9085271"/>
              <a:gd name="connsiteY34" fmla="*/ 1741053 h 3891357"/>
              <a:gd name="connsiteX0" fmla="*/ 288235 w 9085271"/>
              <a:gd name="connsiteY0" fmla="*/ 1741053 h 3891357"/>
              <a:gd name="connsiteX1" fmla="*/ 1357408 w 9085271"/>
              <a:gd name="connsiteY1" fmla="*/ 1963279 h 3891357"/>
              <a:gd name="connsiteX2" fmla="*/ 1602614 w 9085271"/>
              <a:gd name="connsiteY2" fmla="*/ 1977124 h 3891357"/>
              <a:gd name="connsiteX3" fmla="*/ 1928484 w 9085271"/>
              <a:gd name="connsiteY3" fmla="*/ 1946283 h 3891357"/>
              <a:gd name="connsiteX4" fmla="*/ 3469585 w 9085271"/>
              <a:gd name="connsiteY4" fmla="*/ 1941078 h 3891357"/>
              <a:gd name="connsiteX5" fmla="*/ 5917510 w 9085271"/>
              <a:gd name="connsiteY5" fmla="*/ 1750578 h 3891357"/>
              <a:gd name="connsiteX6" fmla="*/ 7660585 w 9085271"/>
              <a:gd name="connsiteY6" fmla="*/ 1207653 h 3891357"/>
              <a:gd name="connsiteX7" fmla="*/ 8470210 w 9085271"/>
              <a:gd name="connsiteY7" fmla="*/ 293253 h 3891357"/>
              <a:gd name="connsiteX8" fmla="*/ 8994085 w 9085271"/>
              <a:gd name="connsiteY8" fmla="*/ 17028 h 3891357"/>
              <a:gd name="connsiteX9" fmla="*/ 9079810 w 9085271"/>
              <a:gd name="connsiteY9" fmla="*/ 702828 h 3891357"/>
              <a:gd name="connsiteX10" fmla="*/ 9079810 w 9085271"/>
              <a:gd name="connsiteY10" fmla="*/ 2798328 h 3891357"/>
              <a:gd name="connsiteX11" fmla="*/ 9079810 w 9085271"/>
              <a:gd name="connsiteY11" fmla="*/ 3484128 h 3891357"/>
              <a:gd name="connsiteX12" fmla="*/ 9003610 w 9085271"/>
              <a:gd name="connsiteY12" fmla="*/ 3827028 h 3891357"/>
              <a:gd name="connsiteX13" fmla="*/ 8203510 w 9085271"/>
              <a:gd name="connsiteY13" fmla="*/ 3846078 h 3891357"/>
              <a:gd name="connsiteX14" fmla="*/ 7041460 w 9085271"/>
              <a:gd name="connsiteY14" fmla="*/ 3798453 h 3891357"/>
              <a:gd name="connsiteX15" fmla="*/ 7251010 w 9085271"/>
              <a:gd name="connsiteY15" fmla="*/ 2541153 h 3891357"/>
              <a:gd name="connsiteX16" fmla="*/ 7260535 w 9085271"/>
              <a:gd name="connsiteY16" fmla="*/ 2312553 h 3891357"/>
              <a:gd name="connsiteX17" fmla="*/ 6841435 w 9085271"/>
              <a:gd name="connsiteY17" fmla="*/ 2198253 h 3891357"/>
              <a:gd name="connsiteX18" fmla="*/ 5641285 w 9085271"/>
              <a:gd name="connsiteY18" fmla="*/ 2274453 h 3891357"/>
              <a:gd name="connsiteX19" fmla="*/ 4774510 w 9085271"/>
              <a:gd name="connsiteY19" fmla="*/ 2322078 h 3891357"/>
              <a:gd name="connsiteX20" fmla="*/ 4155385 w 9085271"/>
              <a:gd name="connsiteY20" fmla="*/ 2817378 h 3891357"/>
              <a:gd name="connsiteX21" fmla="*/ 3193360 w 9085271"/>
              <a:gd name="connsiteY21" fmla="*/ 3693678 h 3891357"/>
              <a:gd name="connsiteX22" fmla="*/ 3014766 w 9085271"/>
              <a:gd name="connsiteY22" fmla="*/ 3874655 h 3891357"/>
              <a:gd name="connsiteX23" fmla="*/ 2612335 w 9085271"/>
              <a:gd name="connsiteY23" fmla="*/ 3862746 h 3891357"/>
              <a:gd name="connsiteX24" fmla="*/ 2859986 w 9085271"/>
              <a:gd name="connsiteY24" fmla="*/ 3607953 h 3891357"/>
              <a:gd name="connsiteX25" fmla="*/ 3669610 w 9085271"/>
              <a:gd name="connsiteY25" fmla="*/ 2865003 h 3891357"/>
              <a:gd name="connsiteX26" fmla="*/ 4002985 w 9085271"/>
              <a:gd name="connsiteY26" fmla="*/ 2474478 h 3891357"/>
              <a:gd name="connsiteX27" fmla="*/ 2659960 w 9085271"/>
              <a:gd name="connsiteY27" fmla="*/ 2341128 h 3891357"/>
              <a:gd name="connsiteX28" fmla="*/ 907360 w 9085271"/>
              <a:gd name="connsiteY28" fmla="*/ 2226828 h 3891357"/>
              <a:gd name="connsiteX29" fmla="*/ 35823 w 9085271"/>
              <a:gd name="connsiteY29" fmla="*/ 2698315 h 3891357"/>
              <a:gd name="connsiteX30" fmla="*/ 31060 w 9085271"/>
              <a:gd name="connsiteY30" fmla="*/ 2464953 h 3891357"/>
              <a:gd name="connsiteX31" fmla="*/ 602560 w 9085271"/>
              <a:gd name="connsiteY31" fmla="*/ 2064903 h 3891357"/>
              <a:gd name="connsiteX32" fmla="*/ 7248 w 9085271"/>
              <a:gd name="connsiteY32" fmla="*/ 1879166 h 3891357"/>
              <a:gd name="connsiteX33" fmla="*/ 35822 w 9085271"/>
              <a:gd name="connsiteY33" fmla="*/ 1662471 h 3891357"/>
              <a:gd name="connsiteX34" fmla="*/ 288235 w 9085271"/>
              <a:gd name="connsiteY34" fmla="*/ 1741053 h 3891357"/>
              <a:gd name="connsiteX0" fmla="*/ 288235 w 9085271"/>
              <a:gd name="connsiteY0" fmla="*/ 1741053 h 3891357"/>
              <a:gd name="connsiteX1" fmla="*/ 1204442 w 9085271"/>
              <a:gd name="connsiteY1" fmla="*/ 1922488 h 3891357"/>
              <a:gd name="connsiteX2" fmla="*/ 1602614 w 9085271"/>
              <a:gd name="connsiteY2" fmla="*/ 1977124 h 3891357"/>
              <a:gd name="connsiteX3" fmla="*/ 1928484 w 9085271"/>
              <a:gd name="connsiteY3" fmla="*/ 1946283 h 3891357"/>
              <a:gd name="connsiteX4" fmla="*/ 3469585 w 9085271"/>
              <a:gd name="connsiteY4" fmla="*/ 1941078 h 3891357"/>
              <a:gd name="connsiteX5" fmla="*/ 5917510 w 9085271"/>
              <a:gd name="connsiteY5" fmla="*/ 1750578 h 3891357"/>
              <a:gd name="connsiteX6" fmla="*/ 7660585 w 9085271"/>
              <a:gd name="connsiteY6" fmla="*/ 1207653 h 3891357"/>
              <a:gd name="connsiteX7" fmla="*/ 8470210 w 9085271"/>
              <a:gd name="connsiteY7" fmla="*/ 293253 h 3891357"/>
              <a:gd name="connsiteX8" fmla="*/ 8994085 w 9085271"/>
              <a:gd name="connsiteY8" fmla="*/ 17028 h 3891357"/>
              <a:gd name="connsiteX9" fmla="*/ 9079810 w 9085271"/>
              <a:gd name="connsiteY9" fmla="*/ 702828 h 3891357"/>
              <a:gd name="connsiteX10" fmla="*/ 9079810 w 9085271"/>
              <a:gd name="connsiteY10" fmla="*/ 2798328 h 3891357"/>
              <a:gd name="connsiteX11" fmla="*/ 9079810 w 9085271"/>
              <a:gd name="connsiteY11" fmla="*/ 3484128 h 3891357"/>
              <a:gd name="connsiteX12" fmla="*/ 9003610 w 9085271"/>
              <a:gd name="connsiteY12" fmla="*/ 3827028 h 3891357"/>
              <a:gd name="connsiteX13" fmla="*/ 8203510 w 9085271"/>
              <a:gd name="connsiteY13" fmla="*/ 3846078 h 3891357"/>
              <a:gd name="connsiteX14" fmla="*/ 7041460 w 9085271"/>
              <a:gd name="connsiteY14" fmla="*/ 3798453 h 3891357"/>
              <a:gd name="connsiteX15" fmla="*/ 7251010 w 9085271"/>
              <a:gd name="connsiteY15" fmla="*/ 2541153 h 3891357"/>
              <a:gd name="connsiteX16" fmla="*/ 7260535 w 9085271"/>
              <a:gd name="connsiteY16" fmla="*/ 2312553 h 3891357"/>
              <a:gd name="connsiteX17" fmla="*/ 6841435 w 9085271"/>
              <a:gd name="connsiteY17" fmla="*/ 2198253 h 3891357"/>
              <a:gd name="connsiteX18" fmla="*/ 5641285 w 9085271"/>
              <a:gd name="connsiteY18" fmla="*/ 2274453 h 3891357"/>
              <a:gd name="connsiteX19" fmla="*/ 4774510 w 9085271"/>
              <a:gd name="connsiteY19" fmla="*/ 2322078 h 3891357"/>
              <a:gd name="connsiteX20" fmla="*/ 4155385 w 9085271"/>
              <a:gd name="connsiteY20" fmla="*/ 2817378 h 3891357"/>
              <a:gd name="connsiteX21" fmla="*/ 3193360 w 9085271"/>
              <a:gd name="connsiteY21" fmla="*/ 3693678 h 3891357"/>
              <a:gd name="connsiteX22" fmla="*/ 3014766 w 9085271"/>
              <a:gd name="connsiteY22" fmla="*/ 3874655 h 3891357"/>
              <a:gd name="connsiteX23" fmla="*/ 2612335 w 9085271"/>
              <a:gd name="connsiteY23" fmla="*/ 3862746 h 3891357"/>
              <a:gd name="connsiteX24" fmla="*/ 2859986 w 9085271"/>
              <a:gd name="connsiteY24" fmla="*/ 3607953 h 3891357"/>
              <a:gd name="connsiteX25" fmla="*/ 3669610 w 9085271"/>
              <a:gd name="connsiteY25" fmla="*/ 2865003 h 3891357"/>
              <a:gd name="connsiteX26" fmla="*/ 4002985 w 9085271"/>
              <a:gd name="connsiteY26" fmla="*/ 2474478 h 3891357"/>
              <a:gd name="connsiteX27" fmla="*/ 2659960 w 9085271"/>
              <a:gd name="connsiteY27" fmla="*/ 2341128 h 3891357"/>
              <a:gd name="connsiteX28" fmla="*/ 907360 w 9085271"/>
              <a:gd name="connsiteY28" fmla="*/ 2226828 h 3891357"/>
              <a:gd name="connsiteX29" fmla="*/ 35823 w 9085271"/>
              <a:gd name="connsiteY29" fmla="*/ 2698315 h 3891357"/>
              <a:gd name="connsiteX30" fmla="*/ 31060 w 9085271"/>
              <a:gd name="connsiteY30" fmla="*/ 2464953 h 3891357"/>
              <a:gd name="connsiteX31" fmla="*/ 602560 w 9085271"/>
              <a:gd name="connsiteY31" fmla="*/ 2064903 h 3891357"/>
              <a:gd name="connsiteX32" fmla="*/ 7248 w 9085271"/>
              <a:gd name="connsiteY32" fmla="*/ 1879166 h 3891357"/>
              <a:gd name="connsiteX33" fmla="*/ 35822 w 9085271"/>
              <a:gd name="connsiteY33" fmla="*/ 1662471 h 3891357"/>
              <a:gd name="connsiteX34" fmla="*/ 288235 w 9085271"/>
              <a:gd name="connsiteY34" fmla="*/ 1741053 h 3891357"/>
              <a:gd name="connsiteX0" fmla="*/ 288235 w 9085271"/>
              <a:gd name="connsiteY0" fmla="*/ 1741053 h 3891357"/>
              <a:gd name="connsiteX1" fmla="*/ 1204442 w 9085271"/>
              <a:gd name="connsiteY1" fmla="*/ 1922488 h 3891357"/>
              <a:gd name="connsiteX2" fmla="*/ 1377804 w 9085271"/>
              <a:gd name="connsiteY2" fmla="*/ 1966679 h 3891357"/>
              <a:gd name="connsiteX3" fmla="*/ 1602614 w 9085271"/>
              <a:gd name="connsiteY3" fmla="*/ 1977124 h 3891357"/>
              <a:gd name="connsiteX4" fmla="*/ 1928484 w 9085271"/>
              <a:gd name="connsiteY4" fmla="*/ 1946283 h 3891357"/>
              <a:gd name="connsiteX5" fmla="*/ 3469585 w 9085271"/>
              <a:gd name="connsiteY5" fmla="*/ 1941078 h 3891357"/>
              <a:gd name="connsiteX6" fmla="*/ 5917510 w 9085271"/>
              <a:gd name="connsiteY6" fmla="*/ 1750578 h 3891357"/>
              <a:gd name="connsiteX7" fmla="*/ 7660585 w 9085271"/>
              <a:gd name="connsiteY7" fmla="*/ 1207653 h 3891357"/>
              <a:gd name="connsiteX8" fmla="*/ 8470210 w 9085271"/>
              <a:gd name="connsiteY8" fmla="*/ 293253 h 3891357"/>
              <a:gd name="connsiteX9" fmla="*/ 8994085 w 9085271"/>
              <a:gd name="connsiteY9" fmla="*/ 17028 h 3891357"/>
              <a:gd name="connsiteX10" fmla="*/ 9079810 w 9085271"/>
              <a:gd name="connsiteY10" fmla="*/ 702828 h 3891357"/>
              <a:gd name="connsiteX11" fmla="*/ 9079810 w 9085271"/>
              <a:gd name="connsiteY11" fmla="*/ 2798328 h 3891357"/>
              <a:gd name="connsiteX12" fmla="*/ 9079810 w 9085271"/>
              <a:gd name="connsiteY12" fmla="*/ 3484128 h 3891357"/>
              <a:gd name="connsiteX13" fmla="*/ 9003610 w 9085271"/>
              <a:gd name="connsiteY13" fmla="*/ 3827028 h 3891357"/>
              <a:gd name="connsiteX14" fmla="*/ 8203510 w 9085271"/>
              <a:gd name="connsiteY14" fmla="*/ 3846078 h 3891357"/>
              <a:gd name="connsiteX15" fmla="*/ 7041460 w 9085271"/>
              <a:gd name="connsiteY15" fmla="*/ 3798453 h 3891357"/>
              <a:gd name="connsiteX16" fmla="*/ 7251010 w 9085271"/>
              <a:gd name="connsiteY16" fmla="*/ 2541153 h 3891357"/>
              <a:gd name="connsiteX17" fmla="*/ 7260535 w 9085271"/>
              <a:gd name="connsiteY17" fmla="*/ 2312553 h 3891357"/>
              <a:gd name="connsiteX18" fmla="*/ 6841435 w 9085271"/>
              <a:gd name="connsiteY18" fmla="*/ 2198253 h 3891357"/>
              <a:gd name="connsiteX19" fmla="*/ 5641285 w 9085271"/>
              <a:gd name="connsiteY19" fmla="*/ 2274453 h 3891357"/>
              <a:gd name="connsiteX20" fmla="*/ 4774510 w 9085271"/>
              <a:gd name="connsiteY20" fmla="*/ 2322078 h 3891357"/>
              <a:gd name="connsiteX21" fmla="*/ 4155385 w 9085271"/>
              <a:gd name="connsiteY21" fmla="*/ 2817378 h 3891357"/>
              <a:gd name="connsiteX22" fmla="*/ 3193360 w 9085271"/>
              <a:gd name="connsiteY22" fmla="*/ 3693678 h 3891357"/>
              <a:gd name="connsiteX23" fmla="*/ 3014766 w 9085271"/>
              <a:gd name="connsiteY23" fmla="*/ 3874655 h 3891357"/>
              <a:gd name="connsiteX24" fmla="*/ 2612335 w 9085271"/>
              <a:gd name="connsiteY24" fmla="*/ 3862746 h 3891357"/>
              <a:gd name="connsiteX25" fmla="*/ 2859986 w 9085271"/>
              <a:gd name="connsiteY25" fmla="*/ 3607953 h 3891357"/>
              <a:gd name="connsiteX26" fmla="*/ 3669610 w 9085271"/>
              <a:gd name="connsiteY26" fmla="*/ 2865003 h 3891357"/>
              <a:gd name="connsiteX27" fmla="*/ 4002985 w 9085271"/>
              <a:gd name="connsiteY27" fmla="*/ 2474478 h 3891357"/>
              <a:gd name="connsiteX28" fmla="*/ 2659960 w 9085271"/>
              <a:gd name="connsiteY28" fmla="*/ 2341128 h 3891357"/>
              <a:gd name="connsiteX29" fmla="*/ 907360 w 9085271"/>
              <a:gd name="connsiteY29" fmla="*/ 2226828 h 3891357"/>
              <a:gd name="connsiteX30" fmla="*/ 35823 w 9085271"/>
              <a:gd name="connsiteY30" fmla="*/ 2698315 h 3891357"/>
              <a:gd name="connsiteX31" fmla="*/ 31060 w 9085271"/>
              <a:gd name="connsiteY31" fmla="*/ 2464953 h 3891357"/>
              <a:gd name="connsiteX32" fmla="*/ 602560 w 9085271"/>
              <a:gd name="connsiteY32" fmla="*/ 2064903 h 3891357"/>
              <a:gd name="connsiteX33" fmla="*/ 7248 w 9085271"/>
              <a:gd name="connsiteY33" fmla="*/ 1879166 h 3891357"/>
              <a:gd name="connsiteX34" fmla="*/ 35822 w 9085271"/>
              <a:gd name="connsiteY34" fmla="*/ 1662471 h 3891357"/>
              <a:gd name="connsiteX35" fmla="*/ 288235 w 9085271"/>
              <a:gd name="connsiteY35" fmla="*/ 1741053 h 3891357"/>
              <a:gd name="connsiteX0" fmla="*/ 288235 w 9085271"/>
              <a:gd name="connsiteY0" fmla="*/ 1741053 h 3891357"/>
              <a:gd name="connsiteX1" fmla="*/ 1143256 w 9085271"/>
              <a:gd name="connsiteY1" fmla="*/ 1898693 h 3891357"/>
              <a:gd name="connsiteX2" fmla="*/ 1377804 w 9085271"/>
              <a:gd name="connsiteY2" fmla="*/ 1966679 h 3891357"/>
              <a:gd name="connsiteX3" fmla="*/ 1602614 w 9085271"/>
              <a:gd name="connsiteY3" fmla="*/ 1977124 h 3891357"/>
              <a:gd name="connsiteX4" fmla="*/ 1928484 w 9085271"/>
              <a:gd name="connsiteY4" fmla="*/ 1946283 h 3891357"/>
              <a:gd name="connsiteX5" fmla="*/ 3469585 w 9085271"/>
              <a:gd name="connsiteY5" fmla="*/ 1941078 h 3891357"/>
              <a:gd name="connsiteX6" fmla="*/ 5917510 w 9085271"/>
              <a:gd name="connsiteY6" fmla="*/ 1750578 h 3891357"/>
              <a:gd name="connsiteX7" fmla="*/ 7660585 w 9085271"/>
              <a:gd name="connsiteY7" fmla="*/ 1207653 h 3891357"/>
              <a:gd name="connsiteX8" fmla="*/ 8470210 w 9085271"/>
              <a:gd name="connsiteY8" fmla="*/ 293253 h 3891357"/>
              <a:gd name="connsiteX9" fmla="*/ 8994085 w 9085271"/>
              <a:gd name="connsiteY9" fmla="*/ 17028 h 3891357"/>
              <a:gd name="connsiteX10" fmla="*/ 9079810 w 9085271"/>
              <a:gd name="connsiteY10" fmla="*/ 702828 h 3891357"/>
              <a:gd name="connsiteX11" fmla="*/ 9079810 w 9085271"/>
              <a:gd name="connsiteY11" fmla="*/ 2798328 h 3891357"/>
              <a:gd name="connsiteX12" fmla="*/ 9079810 w 9085271"/>
              <a:gd name="connsiteY12" fmla="*/ 3484128 h 3891357"/>
              <a:gd name="connsiteX13" fmla="*/ 9003610 w 9085271"/>
              <a:gd name="connsiteY13" fmla="*/ 3827028 h 3891357"/>
              <a:gd name="connsiteX14" fmla="*/ 8203510 w 9085271"/>
              <a:gd name="connsiteY14" fmla="*/ 3846078 h 3891357"/>
              <a:gd name="connsiteX15" fmla="*/ 7041460 w 9085271"/>
              <a:gd name="connsiteY15" fmla="*/ 3798453 h 3891357"/>
              <a:gd name="connsiteX16" fmla="*/ 7251010 w 9085271"/>
              <a:gd name="connsiteY16" fmla="*/ 2541153 h 3891357"/>
              <a:gd name="connsiteX17" fmla="*/ 7260535 w 9085271"/>
              <a:gd name="connsiteY17" fmla="*/ 2312553 h 3891357"/>
              <a:gd name="connsiteX18" fmla="*/ 6841435 w 9085271"/>
              <a:gd name="connsiteY18" fmla="*/ 2198253 h 3891357"/>
              <a:gd name="connsiteX19" fmla="*/ 5641285 w 9085271"/>
              <a:gd name="connsiteY19" fmla="*/ 2274453 h 3891357"/>
              <a:gd name="connsiteX20" fmla="*/ 4774510 w 9085271"/>
              <a:gd name="connsiteY20" fmla="*/ 2322078 h 3891357"/>
              <a:gd name="connsiteX21" fmla="*/ 4155385 w 9085271"/>
              <a:gd name="connsiteY21" fmla="*/ 2817378 h 3891357"/>
              <a:gd name="connsiteX22" fmla="*/ 3193360 w 9085271"/>
              <a:gd name="connsiteY22" fmla="*/ 3693678 h 3891357"/>
              <a:gd name="connsiteX23" fmla="*/ 3014766 w 9085271"/>
              <a:gd name="connsiteY23" fmla="*/ 3874655 h 3891357"/>
              <a:gd name="connsiteX24" fmla="*/ 2612335 w 9085271"/>
              <a:gd name="connsiteY24" fmla="*/ 3862746 h 3891357"/>
              <a:gd name="connsiteX25" fmla="*/ 2859986 w 9085271"/>
              <a:gd name="connsiteY25" fmla="*/ 3607953 h 3891357"/>
              <a:gd name="connsiteX26" fmla="*/ 3669610 w 9085271"/>
              <a:gd name="connsiteY26" fmla="*/ 2865003 h 3891357"/>
              <a:gd name="connsiteX27" fmla="*/ 4002985 w 9085271"/>
              <a:gd name="connsiteY27" fmla="*/ 2474478 h 3891357"/>
              <a:gd name="connsiteX28" fmla="*/ 2659960 w 9085271"/>
              <a:gd name="connsiteY28" fmla="*/ 2341128 h 3891357"/>
              <a:gd name="connsiteX29" fmla="*/ 907360 w 9085271"/>
              <a:gd name="connsiteY29" fmla="*/ 2226828 h 3891357"/>
              <a:gd name="connsiteX30" fmla="*/ 35823 w 9085271"/>
              <a:gd name="connsiteY30" fmla="*/ 2698315 h 3891357"/>
              <a:gd name="connsiteX31" fmla="*/ 31060 w 9085271"/>
              <a:gd name="connsiteY31" fmla="*/ 2464953 h 3891357"/>
              <a:gd name="connsiteX32" fmla="*/ 602560 w 9085271"/>
              <a:gd name="connsiteY32" fmla="*/ 2064903 h 3891357"/>
              <a:gd name="connsiteX33" fmla="*/ 7248 w 9085271"/>
              <a:gd name="connsiteY33" fmla="*/ 1879166 h 3891357"/>
              <a:gd name="connsiteX34" fmla="*/ 35822 w 9085271"/>
              <a:gd name="connsiteY34" fmla="*/ 1662471 h 3891357"/>
              <a:gd name="connsiteX35" fmla="*/ 288235 w 9085271"/>
              <a:gd name="connsiteY35" fmla="*/ 1741053 h 3891357"/>
              <a:gd name="connsiteX0" fmla="*/ 288235 w 9085271"/>
              <a:gd name="connsiteY0" fmla="*/ 1741053 h 3891357"/>
              <a:gd name="connsiteX1" fmla="*/ 1116062 w 9085271"/>
              <a:gd name="connsiteY1" fmla="*/ 1902092 h 3891357"/>
              <a:gd name="connsiteX2" fmla="*/ 1377804 w 9085271"/>
              <a:gd name="connsiteY2" fmla="*/ 1966679 h 3891357"/>
              <a:gd name="connsiteX3" fmla="*/ 1602614 w 9085271"/>
              <a:gd name="connsiteY3" fmla="*/ 1977124 h 3891357"/>
              <a:gd name="connsiteX4" fmla="*/ 1928484 w 9085271"/>
              <a:gd name="connsiteY4" fmla="*/ 1946283 h 3891357"/>
              <a:gd name="connsiteX5" fmla="*/ 3469585 w 9085271"/>
              <a:gd name="connsiteY5" fmla="*/ 1941078 h 3891357"/>
              <a:gd name="connsiteX6" fmla="*/ 5917510 w 9085271"/>
              <a:gd name="connsiteY6" fmla="*/ 1750578 h 3891357"/>
              <a:gd name="connsiteX7" fmla="*/ 7660585 w 9085271"/>
              <a:gd name="connsiteY7" fmla="*/ 1207653 h 3891357"/>
              <a:gd name="connsiteX8" fmla="*/ 8470210 w 9085271"/>
              <a:gd name="connsiteY8" fmla="*/ 293253 h 3891357"/>
              <a:gd name="connsiteX9" fmla="*/ 8994085 w 9085271"/>
              <a:gd name="connsiteY9" fmla="*/ 17028 h 3891357"/>
              <a:gd name="connsiteX10" fmla="*/ 9079810 w 9085271"/>
              <a:gd name="connsiteY10" fmla="*/ 702828 h 3891357"/>
              <a:gd name="connsiteX11" fmla="*/ 9079810 w 9085271"/>
              <a:gd name="connsiteY11" fmla="*/ 2798328 h 3891357"/>
              <a:gd name="connsiteX12" fmla="*/ 9079810 w 9085271"/>
              <a:gd name="connsiteY12" fmla="*/ 3484128 h 3891357"/>
              <a:gd name="connsiteX13" fmla="*/ 9003610 w 9085271"/>
              <a:gd name="connsiteY13" fmla="*/ 3827028 h 3891357"/>
              <a:gd name="connsiteX14" fmla="*/ 8203510 w 9085271"/>
              <a:gd name="connsiteY14" fmla="*/ 3846078 h 3891357"/>
              <a:gd name="connsiteX15" fmla="*/ 7041460 w 9085271"/>
              <a:gd name="connsiteY15" fmla="*/ 3798453 h 3891357"/>
              <a:gd name="connsiteX16" fmla="*/ 7251010 w 9085271"/>
              <a:gd name="connsiteY16" fmla="*/ 2541153 h 3891357"/>
              <a:gd name="connsiteX17" fmla="*/ 7260535 w 9085271"/>
              <a:gd name="connsiteY17" fmla="*/ 2312553 h 3891357"/>
              <a:gd name="connsiteX18" fmla="*/ 6841435 w 9085271"/>
              <a:gd name="connsiteY18" fmla="*/ 2198253 h 3891357"/>
              <a:gd name="connsiteX19" fmla="*/ 5641285 w 9085271"/>
              <a:gd name="connsiteY19" fmla="*/ 2274453 h 3891357"/>
              <a:gd name="connsiteX20" fmla="*/ 4774510 w 9085271"/>
              <a:gd name="connsiteY20" fmla="*/ 2322078 h 3891357"/>
              <a:gd name="connsiteX21" fmla="*/ 4155385 w 9085271"/>
              <a:gd name="connsiteY21" fmla="*/ 2817378 h 3891357"/>
              <a:gd name="connsiteX22" fmla="*/ 3193360 w 9085271"/>
              <a:gd name="connsiteY22" fmla="*/ 3693678 h 3891357"/>
              <a:gd name="connsiteX23" fmla="*/ 3014766 w 9085271"/>
              <a:gd name="connsiteY23" fmla="*/ 3874655 h 3891357"/>
              <a:gd name="connsiteX24" fmla="*/ 2612335 w 9085271"/>
              <a:gd name="connsiteY24" fmla="*/ 3862746 h 3891357"/>
              <a:gd name="connsiteX25" fmla="*/ 2859986 w 9085271"/>
              <a:gd name="connsiteY25" fmla="*/ 3607953 h 3891357"/>
              <a:gd name="connsiteX26" fmla="*/ 3669610 w 9085271"/>
              <a:gd name="connsiteY26" fmla="*/ 2865003 h 3891357"/>
              <a:gd name="connsiteX27" fmla="*/ 4002985 w 9085271"/>
              <a:gd name="connsiteY27" fmla="*/ 2474478 h 3891357"/>
              <a:gd name="connsiteX28" fmla="*/ 2659960 w 9085271"/>
              <a:gd name="connsiteY28" fmla="*/ 2341128 h 3891357"/>
              <a:gd name="connsiteX29" fmla="*/ 907360 w 9085271"/>
              <a:gd name="connsiteY29" fmla="*/ 2226828 h 3891357"/>
              <a:gd name="connsiteX30" fmla="*/ 35823 w 9085271"/>
              <a:gd name="connsiteY30" fmla="*/ 2698315 h 3891357"/>
              <a:gd name="connsiteX31" fmla="*/ 31060 w 9085271"/>
              <a:gd name="connsiteY31" fmla="*/ 2464953 h 3891357"/>
              <a:gd name="connsiteX32" fmla="*/ 602560 w 9085271"/>
              <a:gd name="connsiteY32" fmla="*/ 2064903 h 3891357"/>
              <a:gd name="connsiteX33" fmla="*/ 7248 w 9085271"/>
              <a:gd name="connsiteY33" fmla="*/ 1879166 h 3891357"/>
              <a:gd name="connsiteX34" fmla="*/ 35822 w 9085271"/>
              <a:gd name="connsiteY34" fmla="*/ 1662471 h 3891357"/>
              <a:gd name="connsiteX35" fmla="*/ 288235 w 9085271"/>
              <a:gd name="connsiteY35" fmla="*/ 1741053 h 3891357"/>
              <a:gd name="connsiteX0" fmla="*/ 288235 w 9085271"/>
              <a:gd name="connsiteY0" fmla="*/ 1741053 h 3891357"/>
              <a:gd name="connsiteX1" fmla="*/ 1116062 w 9085271"/>
              <a:gd name="connsiteY1" fmla="*/ 1902092 h 3891357"/>
              <a:gd name="connsiteX2" fmla="*/ 1377804 w 9085271"/>
              <a:gd name="connsiteY2" fmla="*/ 1966679 h 3891357"/>
              <a:gd name="connsiteX3" fmla="*/ 1602614 w 9085271"/>
              <a:gd name="connsiteY3" fmla="*/ 1977124 h 3891357"/>
              <a:gd name="connsiteX4" fmla="*/ 1928484 w 9085271"/>
              <a:gd name="connsiteY4" fmla="*/ 1946283 h 3891357"/>
              <a:gd name="connsiteX5" fmla="*/ 3469585 w 9085271"/>
              <a:gd name="connsiteY5" fmla="*/ 1941078 h 3891357"/>
              <a:gd name="connsiteX6" fmla="*/ 5917510 w 9085271"/>
              <a:gd name="connsiteY6" fmla="*/ 1750578 h 3891357"/>
              <a:gd name="connsiteX7" fmla="*/ 7660585 w 9085271"/>
              <a:gd name="connsiteY7" fmla="*/ 1207653 h 3891357"/>
              <a:gd name="connsiteX8" fmla="*/ 8470210 w 9085271"/>
              <a:gd name="connsiteY8" fmla="*/ 293253 h 3891357"/>
              <a:gd name="connsiteX9" fmla="*/ 8994085 w 9085271"/>
              <a:gd name="connsiteY9" fmla="*/ 17028 h 3891357"/>
              <a:gd name="connsiteX10" fmla="*/ 9079810 w 9085271"/>
              <a:gd name="connsiteY10" fmla="*/ 702828 h 3891357"/>
              <a:gd name="connsiteX11" fmla="*/ 9079810 w 9085271"/>
              <a:gd name="connsiteY11" fmla="*/ 2798328 h 3891357"/>
              <a:gd name="connsiteX12" fmla="*/ 9079810 w 9085271"/>
              <a:gd name="connsiteY12" fmla="*/ 3484128 h 3891357"/>
              <a:gd name="connsiteX13" fmla="*/ 9003610 w 9085271"/>
              <a:gd name="connsiteY13" fmla="*/ 3827028 h 3891357"/>
              <a:gd name="connsiteX14" fmla="*/ 8203510 w 9085271"/>
              <a:gd name="connsiteY14" fmla="*/ 3846078 h 3891357"/>
              <a:gd name="connsiteX15" fmla="*/ 7041460 w 9085271"/>
              <a:gd name="connsiteY15" fmla="*/ 3798453 h 3891357"/>
              <a:gd name="connsiteX16" fmla="*/ 7251010 w 9085271"/>
              <a:gd name="connsiteY16" fmla="*/ 2541153 h 3891357"/>
              <a:gd name="connsiteX17" fmla="*/ 7260535 w 9085271"/>
              <a:gd name="connsiteY17" fmla="*/ 2312553 h 3891357"/>
              <a:gd name="connsiteX18" fmla="*/ 6841435 w 9085271"/>
              <a:gd name="connsiteY18" fmla="*/ 2198253 h 3891357"/>
              <a:gd name="connsiteX19" fmla="*/ 5641285 w 9085271"/>
              <a:gd name="connsiteY19" fmla="*/ 2274453 h 3891357"/>
              <a:gd name="connsiteX20" fmla="*/ 4774510 w 9085271"/>
              <a:gd name="connsiteY20" fmla="*/ 2322078 h 3891357"/>
              <a:gd name="connsiteX21" fmla="*/ 4155385 w 9085271"/>
              <a:gd name="connsiteY21" fmla="*/ 2817378 h 3891357"/>
              <a:gd name="connsiteX22" fmla="*/ 3193360 w 9085271"/>
              <a:gd name="connsiteY22" fmla="*/ 3693678 h 3891357"/>
              <a:gd name="connsiteX23" fmla="*/ 3014766 w 9085271"/>
              <a:gd name="connsiteY23" fmla="*/ 3874655 h 3891357"/>
              <a:gd name="connsiteX24" fmla="*/ 2612335 w 9085271"/>
              <a:gd name="connsiteY24" fmla="*/ 3862746 h 3891357"/>
              <a:gd name="connsiteX25" fmla="*/ 2859986 w 9085271"/>
              <a:gd name="connsiteY25" fmla="*/ 3607953 h 3891357"/>
              <a:gd name="connsiteX26" fmla="*/ 3669610 w 9085271"/>
              <a:gd name="connsiteY26" fmla="*/ 2865003 h 3891357"/>
              <a:gd name="connsiteX27" fmla="*/ 4002985 w 9085271"/>
              <a:gd name="connsiteY27" fmla="*/ 2474478 h 3891357"/>
              <a:gd name="connsiteX28" fmla="*/ 2659960 w 9085271"/>
              <a:gd name="connsiteY28" fmla="*/ 2341128 h 3891357"/>
              <a:gd name="connsiteX29" fmla="*/ 907360 w 9085271"/>
              <a:gd name="connsiteY29" fmla="*/ 2226828 h 3891357"/>
              <a:gd name="connsiteX30" fmla="*/ 35823 w 9085271"/>
              <a:gd name="connsiteY30" fmla="*/ 2698315 h 3891357"/>
              <a:gd name="connsiteX31" fmla="*/ 31060 w 9085271"/>
              <a:gd name="connsiteY31" fmla="*/ 2464953 h 3891357"/>
              <a:gd name="connsiteX32" fmla="*/ 602560 w 9085271"/>
              <a:gd name="connsiteY32" fmla="*/ 2064903 h 3891357"/>
              <a:gd name="connsiteX33" fmla="*/ 7248 w 9085271"/>
              <a:gd name="connsiteY33" fmla="*/ 1879166 h 3891357"/>
              <a:gd name="connsiteX34" fmla="*/ 35822 w 9085271"/>
              <a:gd name="connsiteY34" fmla="*/ 1662471 h 3891357"/>
              <a:gd name="connsiteX35" fmla="*/ 288235 w 9085271"/>
              <a:gd name="connsiteY35" fmla="*/ 1741053 h 3891357"/>
              <a:gd name="connsiteX0" fmla="*/ 288235 w 9085271"/>
              <a:gd name="connsiteY0" fmla="*/ 1741053 h 3891357"/>
              <a:gd name="connsiteX1" fmla="*/ 1116062 w 9085271"/>
              <a:gd name="connsiteY1" fmla="*/ 1902092 h 3891357"/>
              <a:gd name="connsiteX2" fmla="*/ 1377804 w 9085271"/>
              <a:gd name="connsiteY2" fmla="*/ 1966679 h 3891357"/>
              <a:gd name="connsiteX3" fmla="*/ 1626408 w 9085271"/>
              <a:gd name="connsiteY3" fmla="*/ 2000919 h 3891357"/>
              <a:gd name="connsiteX4" fmla="*/ 1928484 w 9085271"/>
              <a:gd name="connsiteY4" fmla="*/ 1946283 h 3891357"/>
              <a:gd name="connsiteX5" fmla="*/ 3469585 w 9085271"/>
              <a:gd name="connsiteY5" fmla="*/ 1941078 h 3891357"/>
              <a:gd name="connsiteX6" fmla="*/ 5917510 w 9085271"/>
              <a:gd name="connsiteY6" fmla="*/ 1750578 h 3891357"/>
              <a:gd name="connsiteX7" fmla="*/ 7660585 w 9085271"/>
              <a:gd name="connsiteY7" fmla="*/ 1207653 h 3891357"/>
              <a:gd name="connsiteX8" fmla="*/ 8470210 w 9085271"/>
              <a:gd name="connsiteY8" fmla="*/ 293253 h 3891357"/>
              <a:gd name="connsiteX9" fmla="*/ 8994085 w 9085271"/>
              <a:gd name="connsiteY9" fmla="*/ 17028 h 3891357"/>
              <a:gd name="connsiteX10" fmla="*/ 9079810 w 9085271"/>
              <a:gd name="connsiteY10" fmla="*/ 702828 h 3891357"/>
              <a:gd name="connsiteX11" fmla="*/ 9079810 w 9085271"/>
              <a:gd name="connsiteY11" fmla="*/ 2798328 h 3891357"/>
              <a:gd name="connsiteX12" fmla="*/ 9079810 w 9085271"/>
              <a:gd name="connsiteY12" fmla="*/ 3484128 h 3891357"/>
              <a:gd name="connsiteX13" fmla="*/ 9003610 w 9085271"/>
              <a:gd name="connsiteY13" fmla="*/ 3827028 h 3891357"/>
              <a:gd name="connsiteX14" fmla="*/ 8203510 w 9085271"/>
              <a:gd name="connsiteY14" fmla="*/ 3846078 h 3891357"/>
              <a:gd name="connsiteX15" fmla="*/ 7041460 w 9085271"/>
              <a:gd name="connsiteY15" fmla="*/ 3798453 h 3891357"/>
              <a:gd name="connsiteX16" fmla="*/ 7251010 w 9085271"/>
              <a:gd name="connsiteY16" fmla="*/ 2541153 h 3891357"/>
              <a:gd name="connsiteX17" fmla="*/ 7260535 w 9085271"/>
              <a:gd name="connsiteY17" fmla="*/ 2312553 h 3891357"/>
              <a:gd name="connsiteX18" fmla="*/ 6841435 w 9085271"/>
              <a:gd name="connsiteY18" fmla="*/ 2198253 h 3891357"/>
              <a:gd name="connsiteX19" fmla="*/ 5641285 w 9085271"/>
              <a:gd name="connsiteY19" fmla="*/ 2274453 h 3891357"/>
              <a:gd name="connsiteX20" fmla="*/ 4774510 w 9085271"/>
              <a:gd name="connsiteY20" fmla="*/ 2322078 h 3891357"/>
              <a:gd name="connsiteX21" fmla="*/ 4155385 w 9085271"/>
              <a:gd name="connsiteY21" fmla="*/ 2817378 h 3891357"/>
              <a:gd name="connsiteX22" fmla="*/ 3193360 w 9085271"/>
              <a:gd name="connsiteY22" fmla="*/ 3693678 h 3891357"/>
              <a:gd name="connsiteX23" fmla="*/ 3014766 w 9085271"/>
              <a:gd name="connsiteY23" fmla="*/ 3874655 h 3891357"/>
              <a:gd name="connsiteX24" fmla="*/ 2612335 w 9085271"/>
              <a:gd name="connsiteY24" fmla="*/ 3862746 h 3891357"/>
              <a:gd name="connsiteX25" fmla="*/ 2859986 w 9085271"/>
              <a:gd name="connsiteY25" fmla="*/ 3607953 h 3891357"/>
              <a:gd name="connsiteX26" fmla="*/ 3669610 w 9085271"/>
              <a:gd name="connsiteY26" fmla="*/ 2865003 h 3891357"/>
              <a:gd name="connsiteX27" fmla="*/ 4002985 w 9085271"/>
              <a:gd name="connsiteY27" fmla="*/ 2474478 h 3891357"/>
              <a:gd name="connsiteX28" fmla="*/ 2659960 w 9085271"/>
              <a:gd name="connsiteY28" fmla="*/ 2341128 h 3891357"/>
              <a:gd name="connsiteX29" fmla="*/ 907360 w 9085271"/>
              <a:gd name="connsiteY29" fmla="*/ 2226828 h 3891357"/>
              <a:gd name="connsiteX30" fmla="*/ 35823 w 9085271"/>
              <a:gd name="connsiteY30" fmla="*/ 2698315 h 3891357"/>
              <a:gd name="connsiteX31" fmla="*/ 31060 w 9085271"/>
              <a:gd name="connsiteY31" fmla="*/ 2464953 h 3891357"/>
              <a:gd name="connsiteX32" fmla="*/ 602560 w 9085271"/>
              <a:gd name="connsiteY32" fmla="*/ 2064903 h 3891357"/>
              <a:gd name="connsiteX33" fmla="*/ 7248 w 9085271"/>
              <a:gd name="connsiteY33" fmla="*/ 1879166 h 3891357"/>
              <a:gd name="connsiteX34" fmla="*/ 35822 w 9085271"/>
              <a:gd name="connsiteY34" fmla="*/ 1662471 h 3891357"/>
              <a:gd name="connsiteX35" fmla="*/ 288235 w 9085271"/>
              <a:gd name="connsiteY35" fmla="*/ 1741053 h 3891357"/>
              <a:gd name="connsiteX0" fmla="*/ 288235 w 9085271"/>
              <a:gd name="connsiteY0" fmla="*/ 1741053 h 3891357"/>
              <a:gd name="connsiteX1" fmla="*/ 1116062 w 9085271"/>
              <a:gd name="connsiteY1" fmla="*/ 1902092 h 3891357"/>
              <a:gd name="connsiteX2" fmla="*/ 1377804 w 9085271"/>
              <a:gd name="connsiteY2" fmla="*/ 1966679 h 3891357"/>
              <a:gd name="connsiteX3" fmla="*/ 1626408 w 9085271"/>
              <a:gd name="connsiteY3" fmla="*/ 2000919 h 3891357"/>
              <a:gd name="connsiteX4" fmla="*/ 1938682 w 9085271"/>
              <a:gd name="connsiteY4" fmla="*/ 1956481 h 3891357"/>
              <a:gd name="connsiteX5" fmla="*/ 3469585 w 9085271"/>
              <a:gd name="connsiteY5" fmla="*/ 1941078 h 3891357"/>
              <a:gd name="connsiteX6" fmla="*/ 5917510 w 9085271"/>
              <a:gd name="connsiteY6" fmla="*/ 1750578 h 3891357"/>
              <a:gd name="connsiteX7" fmla="*/ 7660585 w 9085271"/>
              <a:gd name="connsiteY7" fmla="*/ 1207653 h 3891357"/>
              <a:gd name="connsiteX8" fmla="*/ 8470210 w 9085271"/>
              <a:gd name="connsiteY8" fmla="*/ 293253 h 3891357"/>
              <a:gd name="connsiteX9" fmla="*/ 8994085 w 9085271"/>
              <a:gd name="connsiteY9" fmla="*/ 17028 h 3891357"/>
              <a:gd name="connsiteX10" fmla="*/ 9079810 w 9085271"/>
              <a:gd name="connsiteY10" fmla="*/ 702828 h 3891357"/>
              <a:gd name="connsiteX11" fmla="*/ 9079810 w 9085271"/>
              <a:gd name="connsiteY11" fmla="*/ 2798328 h 3891357"/>
              <a:gd name="connsiteX12" fmla="*/ 9079810 w 9085271"/>
              <a:gd name="connsiteY12" fmla="*/ 3484128 h 3891357"/>
              <a:gd name="connsiteX13" fmla="*/ 9003610 w 9085271"/>
              <a:gd name="connsiteY13" fmla="*/ 3827028 h 3891357"/>
              <a:gd name="connsiteX14" fmla="*/ 8203510 w 9085271"/>
              <a:gd name="connsiteY14" fmla="*/ 3846078 h 3891357"/>
              <a:gd name="connsiteX15" fmla="*/ 7041460 w 9085271"/>
              <a:gd name="connsiteY15" fmla="*/ 3798453 h 3891357"/>
              <a:gd name="connsiteX16" fmla="*/ 7251010 w 9085271"/>
              <a:gd name="connsiteY16" fmla="*/ 2541153 h 3891357"/>
              <a:gd name="connsiteX17" fmla="*/ 7260535 w 9085271"/>
              <a:gd name="connsiteY17" fmla="*/ 2312553 h 3891357"/>
              <a:gd name="connsiteX18" fmla="*/ 6841435 w 9085271"/>
              <a:gd name="connsiteY18" fmla="*/ 2198253 h 3891357"/>
              <a:gd name="connsiteX19" fmla="*/ 5641285 w 9085271"/>
              <a:gd name="connsiteY19" fmla="*/ 2274453 h 3891357"/>
              <a:gd name="connsiteX20" fmla="*/ 4774510 w 9085271"/>
              <a:gd name="connsiteY20" fmla="*/ 2322078 h 3891357"/>
              <a:gd name="connsiteX21" fmla="*/ 4155385 w 9085271"/>
              <a:gd name="connsiteY21" fmla="*/ 2817378 h 3891357"/>
              <a:gd name="connsiteX22" fmla="*/ 3193360 w 9085271"/>
              <a:gd name="connsiteY22" fmla="*/ 3693678 h 3891357"/>
              <a:gd name="connsiteX23" fmla="*/ 3014766 w 9085271"/>
              <a:gd name="connsiteY23" fmla="*/ 3874655 h 3891357"/>
              <a:gd name="connsiteX24" fmla="*/ 2612335 w 9085271"/>
              <a:gd name="connsiteY24" fmla="*/ 3862746 h 3891357"/>
              <a:gd name="connsiteX25" fmla="*/ 2859986 w 9085271"/>
              <a:gd name="connsiteY25" fmla="*/ 3607953 h 3891357"/>
              <a:gd name="connsiteX26" fmla="*/ 3669610 w 9085271"/>
              <a:gd name="connsiteY26" fmla="*/ 2865003 h 3891357"/>
              <a:gd name="connsiteX27" fmla="*/ 4002985 w 9085271"/>
              <a:gd name="connsiteY27" fmla="*/ 2474478 h 3891357"/>
              <a:gd name="connsiteX28" fmla="*/ 2659960 w 9085271"/>
              <a:gd name="connsiteY28" fmla="*/ 2341128 h 3891357"/>
              <a:gd name="connsiteX29" fmla="*/ 907360 w 9085271"/>
              <a:gd name="connsiteY29" fmla="*/ 2226828 h 3891357"/>
              <a:gd name="connsiteX30" fmla="*/ 35823 w 9085271"/>
              <a:gd name="connsiteY30" fmla="*/ 2698315 h 3891357"/>
              <a:gd name="connsiteX31" fmla="*/ 31060 w 9085271"/>
              <a:gd name="connsiteY31" fmla="*/ 2464953 h 3891357"/>
              <a:gd name="connsiteX32" fmla="*/ 602560 w 9085271"/>
              <a:gd name="connsiteY32" fmla="*/ 2064903 h 3891357"/>
              <a:gd name="connsiteX33" fmla="*/ 7248 w 9085271"/>
              <a:gd name="connsiteY33" fmla="*/ 1879166 h 3891357"/>
              <a:gd name="connsiteX34" fmla="*/ 35822 w 9085271"/>
              <a:gd name="connsiteY34" fmla="*/ 1662471 h 3891357"/>
              <a:gd name="connsiteX35" fmla="*/ 288235 w 9085271"/>
              <a:gd name="connsiteY35" fmla="*/ 1741053 h 3891357"/>
              <a:gd name="connsiteX0" fmla="*/ 288235 w 9085271"/>
              <a:gd name="connsiteY0" fmla="*/ 1741053 h 3891357"/>
              <a:gd name="connsiteX1" fmla="*/ 1116062 w 9085271"/>
              <a:gd name="connsiteY1" fmla="*/ 1902092 h 3891357"/>
              <a:gd name="connsiteX2" fmla="*/ 1381203 w 9085271"/>
              <a:gd name="connsiteY2" fmla="*/ 1980276 h 3891357"/>
              <a:gd name="connsiteX3" fmla="*/ 1626408 w 9085271"/>
              <a:gd name="connsiteY3" fmla="*/ 2000919 h 3891357"/>
              <a:gd name="connsiteX4" fmla="*/ 1938682 w 9085271"/>
              <a:gd name="connsiteY4" fmla="*/ 1956481 h 3891357"/>
              <a:gd name="connsiteX5" fmla="*/ 3469585 w 9085271"/>
              <a:gd name="connsiteY5" fmla="*/ 1941078 h 3891357"/>
              <a:gd name="connsiteX6" fmla="*/ 5917510 w 9085271"/>
              <a:gd name="connsiteY6" fmla="*/ 1750578 h 3891357"/>
              <a:gd name="connsiteX7" fmla="*/ 7660585 w 9085271"/>
              <a:gd name="connsiteY7" fmla="*/ 1207653 h 3891357"/>
              <a:gd name="connsiteX8" fmla="*/ 8470210 w 9085271"/>
              <a:gd name="connsiteY8" fmla="*/ 293253 h 3891357"/>
              <a:gd name="connsiteX9" fmla="*/ 8994085 w 9085271"/>
              <a:gd name="connsiteY9" fmla="*/ 17028 h 3891357"/>
              <a:gd name="connsiteX10" fmla="*/ 9079810 w 9085271"/>
              <a:gd name="connsiteY10" fmla="*/ 702828 h 3891357"/>
              <a:gd name="connsiteX11" fmla="*/ 9079810 w 9085271"/>
              <a:gd name="connsiteY11" fmla="*/ 2798328 h 3891357"/>
              <a:gd name="connsiteX12" fmla="*/ 9079810 w 9085271"/>
              <a:gd name="connsiteY12" fmla="*/ 3484128 h 3891357"/>
              <a:gd name="connsiteX13" fmla="*/ 9003610 w 9085271"/>
              <a:gd name="connsiteY13" fmla="*/ 3827028 h 3891357"/>
              <a:gd name="connsiteX14" fmla="*/ 8203510 w 9085271"/>
              <a:gd name="connsiteY14" fmla="*/ 3846078 h 3891357"/>
              <a:gd name="connsiteX15" fmla="*/ 7041460 w 9085271"/>
              <a:gd name="connsiteY15" fmla="*/ 3798453 h 3891357"/>
              <a:gd name="connsiteX16" fmla="*/ 7251010 w 9085271"/>
              <a:gd name="connsiteY16" fmla="*/ 2541153 h 3891357"/>
              <a:gd name="connsiteX17" fmla="*/ 7260535 w 9085271"/>
              <a:gd name="connsiteY17" fmla="*/ 2312553 h 3891357"/>
              <a:gd name="connsiteX18" fmla="*/ 6841435 w 9085271"/>
              <a:gd name="connsiteY18" fmla="*/ 2198253 h 3891357"/>
              <a:gd name="connsiteX19" fmla="*/ 5641285 w 9085271"/>
              <a:gd name="connsiteY19" fmla="*/ 2274453 h 3891357"/>
              <a:gd name="connsiteX20" fmla="*/ 4774510 w 9085271"/>
              <a:gd name="connsiteY20" fmla="*/ 2322078 h 3891357"/>
              <a:gd name="connsiteX21" fmla="*/ 4155385 w 9085271"/>
              <a:gd name="connsiteY21" fmla="*/ 2817378 h 3891357"/>
              <a:gd name="connsiteX22" fmla="*/ 3193360 w 9085271"/>
              <a:gd name="connsiteY22" fmla="*/ 3693678 h 3891357"/>
              <a:gd name="connsiteX23" fmla="*/ 3014766 w 9085271"/>
              <a:gd name="connsiteY23" fmla="*/ 3874655 h 3891357"/>
              <a:gd name="connsiteX24" fmla="*/ 2612335 w 9085271"/>
              <a:gd name="connsiteY24" fmla="*/ 3862746 h 3891357"/>
              <a:gd name="connsiteX25" fmla="*/ 2859986 w 9085271"/>
              <a:gd name="connsiteY25" fmla="*/ 3607953 h 3891357"/>
              <a:gd name="connsiteX26" fmla="*/ 3669610 w 9085271"/>
              <a:gd name="connsiteY26" fmla="*/ 2865003 h 3891357"/>
              <a:gd name="connsiteX27" fmla="*/ 4002985 w 9085271"/>
              <a:gd name="connsiteY27" fmla="*/ 2474478 h 3891357"/>
              <a:gd name="connsiteX28" fmla="*/ 2659960 w 9085271"/>
              <a:gd name="connsiteY28" fmla="*/ 2341128 h 3891357"/>
              <a:gd name="connsiteX29" fmla="*/ 907360 w 9085271"/>
              <a:gd name="connsiteY29" fmla="*/ 2226828 h 3891357"/>
              <a:gd name="connsiteX30" fmla="*/ 35823 w 9085271"/>
              <a:gd name="connsiteY30" fmla="*/ 2698315 h 3891357"/>
              <a:gd name="connsiteX31" fmla="*/ 31060 w 9085271"/>
              <a:gd name="connsiteY31" fmla="*/ 2464953 h 3891357"/>
              <a:gd name="connsiteX32" fmla="*/ 602560 w 9085271"/>
              <a:gd name="connsiteY32" fmla="*/ 2064903 h 3891357"/>
              <a:gd name="connsiteX33" fmla="*/ 7248 w 9085271"/>
              <a:gd name="connsiteY33" fmla="*/ 1879166 h 3891357"/>
              <a:gd name="connsiteX34" fmla="*/ 35822 w 9085271"/>
              <a:gd name="connsiteY34" fmla="*/ 1662471 h 3891357"/>
              <a:gd name="connsiteX35" fmla="*/ 288235 w 9085271"/>
              <a:gd name="connsiteY35" fmla="*/ 1741053 h 3891357"/>
              <a:gd name="connsiteX0" fmla="*/ 288235 w 9085271"/>
              <a:gd name="connsiteY0" fmla="*/ 1741053 h 3891357"/>
              <a:gd name="connsiteX1" fmla="*/ 1116062 w 9085271"/>
              <a:gd name="connsiteY1" fmla="*/ 1902092 h 3891357"/>
              <a:gd name="connsiteX2" fmla="*/ 1381203 w 9085271"/>
              <a:gd name="connsiteY2" fmla="*/ 1980276 h 3891357"/>
              <a:gd name="connsiteX3" fmla="*/ 1626408 w 9085271"/>
              <a:gd name="connsiteY3" fmla="*/ 2000919 h 3891357"/>
              <a:gd name="connsiteX4" fmla="*/ 1965876 w 9085271"/>
              <a:gd name="connsiteY4" fmla="*/ 1953082 h 3891357"/>
              <a:gd name="connsiteX5" fmla="*/ 3469585 w 9085271"/>
              <a:gd name="connsiteY5" fmla="*/ 1941078 h 3891357"/>
              <a:gd name="connsiteX6" fmla="*/ 5917510 w 9085271"/>
              <a:gd name="connsiteY6" fmla="*/ 1750578 h 3891357"/>
              <a:gd name="connsiteX7" fmla="*/ 7660585 w 9085271"/>
              <a:gd name="connsiteY7" fmla="*/ 1207653 h 3891357"/>
              <a:gd name="connsiteX8" fmla="*/ 8470210 w 9085271"/>
              <a:gd name="connsiteY8" fmla="*/ 293253 h 3891357"/>
              <a:gd name="connsiteX9" fmla="*/ 8994085 w 9085271"/>
              <a:gd name="connsiteY9" fmla="*/ 17028 h 3891357"/>
              <a:gd name="connsiteX10" fmla="*/ 9079810 w 9085271"/>
              <a:gd name="connsiteY10" fmla="*/ 702828 h 3891357"/>
              <a:gd name="connsiteX11" fmla="*/ 9079810 w 9085271"/>
              <a:gd name="connsiteY11" fmla="*/ 2798328 h 3891357"/>
              <a:gd name="connsiteX12" fmla="*/ 9079810 w 9085271"/>
              <a:gd name="connsiteY12" fmla="*/ 3484128 h 3891357"/>
              <a:gd name="connsiteX13" fmla="*/ 9003610 w 9085271"/>
              <a:gd name="connsiteY13" fmla="*/ 3827028 h 3891357"/>
              <a:gd name="connsiteX14" fmla="*/ 8203510 w 9085271"/>
              <a:gd name="connsiteY14" fmla="*/ 3846078 h 3891357"/>
              <a:gd name="connsiteX15" fmla="*/ 7041460 w 9085271"/>
              <a:gd name="connsiteY15" fmla="*/ 3798453 h 3891357"/>
              <a:gd name="connsiteX16" fmla="*/ 7251010 w 9085271"/>
              <a:gd name="connsiteY16" fmla="*/ 2541153 h 3891357"/>
              <a:gd name="connsiteX17" fmla="*/ 7260535 w 9085271"/>
              <a:gd name="connsiteY17" fmla="*/ 2312553 h 3891357"/>
              <a:gd name="connsiteX18" fmla="*/ 6841435 w 9085271"/>
              <a:gd name="connsiteY18" fmla="*/ 2198253 h 3891357"/>
              <a:gd name="connsiteX19" fmla="*/ 5641285 w 9085271"/>
              <a:gd name="connsiteY19" fmla="*/ 2274453 h 3891357"/>
              <a:gd name="connsiteX20" fmla="*/ 4774510 w 9085271"/>
              <a:gd name="connsiteY20" fmla="*/ 2322078 h 3891357"/>
              <a:gd name="connsiteX21" fmla="*/ 4155385 w 9085271"/>
              <a:gd name="connsiteY21" fmla="*/ 2817378 h 3891357"/>
              <a:gd name="connsiteX22" fmla="*/ 3193360 w 9085271"/>
              <a:gd name="connsiteY22" fmla="*/ 3693678 h 3891357"/>
              <a:gd name="connsiteX23" fmla="*/ 3014766 w 9085271"/>
              <a:gd name="connsiteY23" fmla="*/ 3874655 h 3891357"/>
              <a:gd name="connsiteX24" fmla="*/ 2612335 w 9085271"/>
              <a:gd name="connsiteY24" fmla="*/ 3862746 h 3891357"/>
              <a:gd name="connsiteX25" fmla="*/ 2859986 w 9085271"/>
              <a:gd name="connsiteY25" fmla="*/ 3607953 h 3891357"/>
              <a:gd name="connsiteX26" fmla="*/ 3669610 w 9085271"/>
              <a:gd name="connsiteY26" fmla="*/ 2865003 h 3891357"/>
              <a:gd name="connsiteX27" fmla="*/ 4002985 w 9085271"/>
              <a:gd name="connsiteY27" fmla="*/ 2474478 h 3891357"/>
              <a:gd name="connsiteX28" fmla="*/ 2659960 w 9085271"/>
              <a:gd name="connsiteY28" fmla="*/ 2341128 h 3891357"/>
              <a:gd name="connsiteX29" fmla="*/ 907360 w 9085271"/>
              <a:gd name="connsiteY29" fmla="*/ 2226828 h 3891357"/>
              <a:gd name="connsiteX30" fmla="*/ 35823 w 9085271"/>
              <a:gd name="connsiteY30" fmla="*/ 2698315 h 3891357"/>
              <a:gd name="connsiteX31" fmla="*/ 31060 w 9085271"/>
              <a:gd name="connsiteY31" fmla="*/ 2464953 h 3891357"/>
              <a:gd name="connsiteX32" fmla="*/ 602560 w 9085271"/>
              <a:gd name="connsiteY32" fmla="*/ 2064903 h 3891357"/>
              <a:gd name="connsiteX33" fmla="*/ 7248 w 9085271"/>
              <a:gd name="connsiteY33" fmla="*/ 1879166 h 3891357"/>
              <a:gd name="connsiteX34" fmla="*/ 35822 w 9085271"/>
              <a:gd name="connsiteY34" fmla="*/ 1662471 h 3891357"/>
              <a:gd name="connsiteX35" fmla="*/ 288235 w 9085271"/>
              <a:gd name="connsiteY35" fmla="*/ 1741053 h 3891357"/>
              <a:gd name="connsiteX0" fmla="*/ 288235 w 9085271"/>
              <a:gd name="connsiteY0" fmla="*/ 1741053 h 3891357"/>
              <a:gd name="connsiteX1" fmla="*/ 1116062 w 9085271"/>
              <a:gd name="connsiteY1" fmla="*/ 1902092 h 3891357"/>
              <a:gd name="connsiteX2" fmla="*/ 1381203 w 9085271"/>
              <a:gd name="connsiteY2" fmla="*/ 1980276 h 3891357"/>
              <a:gd name="connsiteX3" fmla="*/ 1626408 w 9085271"/>
              <a:gd name="connsiteY3" fmla="*/ 2000919 h 3891357"/>
              <a:gd name="connsiteX4" fmla="*/ 1965876 w 9085271"/>
              <a:gd name="connsiteY4" fmla="*/ 1953082 h 3891357"/>
              <a:gd name="connsiteX5" fmla="*/ 3469585 w 9085271"/>
              <a:gd name="connsiteY5" fmla="*/ 1941078 h 3891357"/>
              <a:gd name="connsiteX6" fmla="*/ 5917510 w 9085271"/>
              <a:gd name="connsiteY6" fmla="*/ 1750578 h 3891357"/>
              <a:gd name="connsiteX7" fmla="*/ 7660585 w 9085271"/>
              <a:gd name="connsiteY7" fmla="*/ 1207653 h 3891357"/>
              <a:gd name="connsiteX8" fmla="*/ 8470210 w 9085271"/>
              <a:gd name="connsiteY8" fmla="*/ 293253 h 3891357"/>
              <a:gd name="connsiteX9" fmla="*/ 8994085 w 9085271"/>
              <a:gd name="connsiteY9" fmla="*/ 17028 h 3891357"/>
              <a:gd name="connsiteX10" fmla="*/ 9079810 w 9085271"/>
              <a:gd name="connsiteY10" fmla="*/ 702828 h 3891357"/>
              <a:gd name="connsiteX11" fmla="*/ 9079810 w 9085271"/>
              <a:gd name="connsiteY11" fmla="*/ 2798328 h 3891357"/>
              <a:gd name="connsiteX12" fmla="*/ 9079810 w 9085271"/>
              <a:gd name="connsiteY12" fmla="*/ 3484128 h 3891357"/>
              <a:gd name="connsiteX13" fmla="*/ 9003610 w 9085271"/>
              <a:gd name="connsiteY13" fmla="*/ 3827028 h 3891357"/>
              <a:gd name="connsiteX14" fmla="*/ 8203510 w 9085271"/>
              <a:gd name="connsiteY14" fmla="*/ 3846078 h 3891357"/>
              <a:gd name="connsiteX15" fmla="*/ 7041460 w 9085271"/>
              <a:gd name="connsiteY15" fmla="*/ 3798453 h 3891357"/>
              <a:gd name="connsiteX16" fmla="*/ 7251010 w 9085271"/>
              <a:gd name="connsiteY16" fmla="*/ 2541153 h 3891357"/>
              <a:gd name="connsiteX17" fmla="*/ 7260535 w 9085271"/>
              <a:gd name="connsiteY17" fmla="*/ 2312553 h 3891357"/>
              <a:gd name="connsiteX18" fmla="*/ 6841435 w 9085271"/>
              <a:gd name="connsiteY18" fmla="*/ 2198253 h 3891357"/>
              <a:gd name="connsiteX19" fmla="*/ 5641285 w 9085271"/>
              <a:gd name="connsiteY19" fmla="*/ 2274453 h 3891357"/>
              <a:gd name="connsiteX20" fmla="*/ 4774510 w 9085271"/>
              <a:gd name="connsiteY20" fmla="*/ 2322078 h 3891357"/>
              <a:gd name="connsiteX21" fmla="*/ 4155385 w 9085271"/>
              <a:gd name="connsiteY21" fmla="*/ 2817378 h 3891357"/>
              <a:gd name="connsiteX22" fmla="*/ 3193360 w 9085271"/>
              <a:gd name="connsiteY22" fmla="*/ 3693678 h 3891357"/>
              <a:gd name="connsiteX23" fmla="*/ 3014766 w 9085271"/>
              <a:gd name="connsiteY23" fmla="*/ 3874655 h 3891357"/>
              <a:gd name="connsiteX24" fmla="*/ 2612335 w 9085271"/>
              <a:gd name="connsiteY24" fmla="*/ 3862746 h 3891357"/>
              <a:gd name="connsiteX25" fmla="*/ 2859986 w 9085271"/>
              <a:gd name="connsiteY25" fmla="*/ 3607953 h 3891357"/>
              <a:gd name="connsiteX26" fmla="*/ 3669610 w 9085271"/>
              <a:gd name="connsiteY26" fmla="*/ 2865003 h 3891357"/>
              <a:gd name="connsiteX27" fmla="*/ 4002985 w 9085271"/>
              <a:gd name="connsiteY27" fmla="*/ 2474478 h 3891357"/>
              <a:gd name="connsiteX28" fmla="*/ 2659960 w 9085271"/>
              <a:gd name="connsiteY28" fmla="*/ 2341128 h 3891357"/>
              <a:gd name="connsiteX29" fmla="*/ 907360 w 9085271"/>
              <a:gd name="connsiteY29" fmla="*/ 2226828 h 3891357"/>
              <a:gd name="connsiteX30" fmla="*/ 35823 w 9085271"/>
              <a:gd name="connsiteY30" fmla="*/ 2698315 h 3891357"/>
              <a:gd name="connsiteX31" fmla="*/ 31060 w 9085271"/>
              <a:gd name="connsiteY31" fmla="*/ 2464953 h 3891357"/>
              <a:gd name="connsiteX32" fmla="*/ 602560 w 9085271"/>
              <a:gd name="connsiteY32" fmla="*/ 2064903 h 3891357"/>
              <a:gd name="connsiteX33" fmla="*/ 7248 w 9085271"/>
              <a:gd name="connsiteY33" fmla="*/ 1879166 h 3891357"/>
              <a:gd name="connsiteX34" fmla="*/ 35822 w 9085271"/>
              <a:gd name="connsiteY34" fmla="*/ 1662471 h 3891357"/>
              <a:gd name="connsiteX35" fmla="*/ 288235 w 9085271"/>
              <a:gd name="connsiteY35" fmla="*/ 1741053 h 3891357"/>
              <a:gd name="connsiteX0" fmla="*/ 288235 w 9085271"/>
              <a:gd name="connsiteY0" fmla="*/ 1741053 h 3891357"/>
              <a:gd name="connsiteX1" fmla="*/ 1116062 w 9085271"/>
              <a:gd name="connsiteY1" fmla="*/ 1902092 h 3891357"/>
              <a:gd name="connsiteX2" fmla="*/ 1330214 w 9085271"/>
              <a:gd name="connsiteY2" fmla="*/ 1973477 h 3891357"/>
              <a:gd name="connsiteX3" fmla="*/ 1626408 w 9085271"/>
              <a:gd name="connsiteY3" fmla="*/ 2000919 h 3891357"/>
              <a:gd name="connsiteX4" fmla="*/ 1965876 w 9085271"/>
              <a:gd name="connsiteY4" fmla="*/ 1953082 h 3891357"/>
              <a:gd name="connsiteX5" fmla="*/ 3469585 w 9085271"/>
              <a:gd name="connsiteY5" fmla="*/ 1941078 h 3891357"/>
              <a:gd name="connsiteX6" fmla="*/ 5917510 w 9085271"/>
              <a:gd name="connsiteY6" fmla="*/ 1750578 h 3891357"/>
              <a:gd name="connsiteX7" fmla="*/ 7660585 w 9085271"/>
              <a:gd name="connsiteY7" fmla="*/ 1207653 h 3891357"/>
              <a:gd name="connsiteX8" fmla="*/ 8470210 w 9085271"/>
              <a:gd name="connsiteY8" fmla="*/ 293253 h 3891357"/>
              <a:gd name="connsiteX9" fmla="*/ 8994085 w 9085271"/>
              <a:gd name="connsiteY9" fmla="*/ 17028 h 3891357"/>
              <a:gd name="connsiteX10" fmla="*/ 9079810 w 9085271"/>
              <a:gd name="connsiteY10" fmla="*/ 702828 h 3891357"/>
              <a:gd name="connsiteX11" fmla="*/ 9079810 w 9085271"/>
              <a:gd name="connsiteY11" fmla="*/ 2798328 h 3891357"/>
              <a:gd name="connsiteX12" fmla="*/ 9079810 w 9085271"/>
              <a:gd name="connsiteY12" fmla="*/ 3484128 h 3891357"/>
              <a:gd name="connsiteX13" fmla="*/ 9003610 w 9085271"/>
              <a:gd name="connsiteY13" fmla="*/ 3827028 h 3891357"/>
              <a:gd name="connsiteX14" fmla="*/ 8203510 w 9085271"/>
              <a:gd name="connsiteY14" fmla="*/ 3846078 h 3891357"/>
              <a:gd name="connsiteX15" fmla="*/ 7041460 w 9085271"/>
              <a:gd name="connsiteY15" fmla="*/ 3798453 h 3891357"/>
              <a:gd name="connsiteX16" fmla="*/ 7251010 w 9085271"/>
              <a:gd name="connsiteY16" fmla="*/ 2541153 h 3891357"/>
              <a:gd name="connsiteX17" fmla="*/ 7260535 w 9085271"/>
              <a:gd name="connsiteY17" fmla="*/ 2312553 h 3891357"/>
              <a:gd name="connsiteX18" fmla="*/ 6841435 w 9085271"/>
              <a:gd name="connsiteY18" fmla="*/ 2198253 h 3891357"/>
              <a:gd name="connsiteX19" fmla="*/ 5641285 w 9085271"/>
              <a:gd name="connsiteY19" fmla="*/ 2274453 h 3891357"/>
              <a:gd name="connsiteX20" fmla="*/ 4774510 w 9085271"/>
              <a:gd name="connsiteY20" fmla="*/ 2322078 h 3891357"/>
              <a:gd name="connsiteX21" fmla="*/ 4155385 w 9085271"/>
              <a:gd name="connsiteY21" fmla="*/ 2817378 h 3891357"/>
              <a:gd name="connsiteX22" fmla="*/ 3193360 w 9085271"/>
              <a:gd name="connsiteY22" fmla="*/ 3693678 h 3891357"/>
              <a:gd name="connsiteX23" fmla="*/ 3014766 w 9085271"/>
              <a:gd name="connsiteY23" fmla="*/ 3874655 h 3891357"/>
              <a:gd name="connsiteX24" fmla="*/ 2612335 w 9085271"/>
              <a:gd name="connsiteY24" fmla="*/ 3862746 h 3891357"/>
              <a:gd name="connsiteX25" fmla="*/ 2859986 w 9085271"/>
              <a:gd name="connsiteY25" fmla="*/ 3607953 h 3891357"/>
              <a:gd name="connsiteX26" fmla="*/ 3669610 w 9085271"/>
              <a:gd name="connsiteY26" fmla="*/ 2865003 h 3891357"/>
              <a:gd name="connsiteX27" fmla="*/ 4002985 w 9085271"/>
              <a:gd name="connsiteY27" fmla="*/ 2474478 h 3891357"/>
              <a:gd name="connsiteX28" fmla="*/ 2659960 w 9085271"/>
              <a:gd name="connsiteY28" fmla="*/ 2341128 h 3891357"/>
              <a:gd name="connsiteX29" fmla="*/ 907360 w 9085271"/>
              <a:gd name="connsiteY29" fmla="*/ 2226828 h 3891357"/>
              <a:gd name="connsiteX30" fmla="*/ 35823 w 9085271"/>
              <a:gd name="connsiteY30" fmla="*/ 2698315 h 3891357"/>
              <a:gd name="connsiteX31" fmla="*/ 31060 w 9085271"/>
              <a:gd name="connsiteY31" fmla="*/ 2464953 h 3891357"/>
              <a:gd name="connsiteX32" fmla="*/ 602560 w 9085271"/>
              <a:gd name="connsiteY32" fmla="*/ 2064903 h 3891357"/>
              <a:gd name="connsiteX33" fmla="*/ 7248 w 9085271"/>
              <a:gd name="connsiteY33" fmla="*/ 1879166 h 3891357"/>
              <a:gd name="connsiteX34" fmla="*/ 35822 w 9085271"/>
              <a:gd name="connsiteY34" fmla="*/ 1662471 h 3891357"/>
              <a:gd name="connsiteX35" fmla="*/ 288235 w 9085271"/>
              <a:gd name="connsiteY35" fmla="*/ 1741053 h 3891357"/>
              <a:gd name="connsiteX0" fmla="*/ 288235 w 9085271"/>
              <a:gd name="connsiteY0" fmla="*/ 1741053 h 3891357"/>
              <a:gd name="connsiteX1" fmla="*/ 1116062 w 9085271"/>
              <a:gd name="connsiteY1" fmla="*/ 1902092 h 3891357"/>
              <a:gd name="connsiteX2" fmla="*/ 1330214 w 9085271"/>
              <a:gd name="connsiteY2" fmla="*/ 1973477 h 3891357"/>
              <a:gd name="connsiteX3" fmla="*/ 1626408 w 9085271"/>
              <a:gd name="connsiteY3" fmla="*/ 2000919 h 3891357"/>
              <a:gd name="connsiteX4" fmla="*/ 1948879 w 9085271"/>
              <a:gd name="connsiteY4" fmla="*/ 1932686 h 3891357"/>
              <a:gd name="connsiteX5" fmla="*/ 3469585 w 9085271"/>
              <a:gd name="connsiteY5" fmla="*/ 1941078 h 3891357"/>
              <a:gd name="connsiteX6" fmla="*/ 5917510 w 9085271"/>
              <a:gd name="connsiteY6" fmla="*/ 1750578 h 3891357"/>
              <a:gd name="connsiteX7" fmla="*/ 7660585 w 9085271"/>
              <a:gd name="connsiteY7" fmla="*/ 1207653 h 3891357"/>
              <a:gd name="connsiteX8" fmla="*/ 8470210 w 9085271"/>
              <a:gd name="connsiteY8" fmla="*/ 293253 h 3891357"/>
              <a:gd name="connsiteX9" fmla="*/ 8994085 w 9085271"/>
              <a:gd name="connsiteY9" fmla="*/ 17028 h 3891357"/>
              <a:gd name="connsiteX10" fmla="*/ 9079810 w 9085271"/>
              <a:gd name="connsiteY10" fmla="*/ 702828 h 3891357"/>
              <a:gd name="connsiteX11" fmla="*/ 9079810 w 9085271"/>
              <a:gd name="connsiteY11" fmla="*/ 2798328 h 3891357"/>
              <a:gd name="connsiteX12" fmla="*/ 9079810 w 9085271"/>
              <a:gd name="connsiteY12" fmla="*/ 3484128 h 3891357"/>
              <a:gd name="connsiteX13" fmla="*/ 9003610 w 9085271"/>
              <a:gd name="connsiteY13" fmla="*/ 3827028 h 3891357"/>
              <a:gd name="connsiteX14" fmla="*/ 8203510 w 9085271"/>
              <a:gd name="connsiteY14" fmla="*/ 3846078 h 3891357"/>
              <a:gd name="connsiteX15" fmla="*/ 7041460 w 9085271"/>
              <a:gd name="connsiteY15" fmla="*/ 3798453 h 3891357"/>
              <a:gd name="connsiteX16" fmla="*/ 7251010 w 9085271"/>
              <a:gd name="connsiteY16" fmla="*/ 2541153 h 3891357"/>
              <a:gd name="connsiteX17" fmla="*/ 7260535 w 9085271"/>
              <a:gd name="connsiteY17" fmla="*/ 2312553 h 3891357"/>
              <a:gd name="connsiteX18" fmla="*/ 6841435 w 9085271"/>
              <a:gd name="connsiteY18" fmla="*/ 2198253 h 3891357"/>
              <a:gd name="connsiteX19" fmla="*/ 5641285 w 9085271"/>
              <a:gd name="connsiteY19" fmla="*/ 2274453 h 3891357"/>
              <a:gd name="connsiteX20" fmla="*/ 4774510 w 9085271"/>
              <a:gd name="connsiteY20" fmla="*/ 2322078 h 3891357"/>
              <a:gd name="connsiteX21" fmla="*/ 4155385 w 9085271"/>
              <a:gd name="connsiteY21" fmla="*/ 2817378 h 3891357"/>
              <a:gd name="connsiteX22" fmla="*/ 3193360 w 9085271"/>
              <a:gd name="connsiteY22" fmla="*/ 3693678 h 3891357"/>
              <a:gd name="connsiteX23" fmla="*/ 3014766 w 9085271"/>
              <a:gd name="connsiteY23" fmla="*/ 3874655 h 3891357"/>
              <a:gd name="connsiteX24" fmla="*/ 2612335 w 9085271"/>
              <a:gd name="connsiteY24" fmla="*/ 3862746 h 3891357"/>
              <a:gd name="connsiteX25" fmla="*/ 2859986 w 9085271"/>
              <a:gd name="connsiteY25" fmla="*/ 3607953 h 3891357"/>
              <a:gd name="connsiteX26" fmla="*/ 3669610 w 9085271"/>
              <a:gd name="connsiteY26" fmla="*/ 2865003 h 3891357"/>
              <a:gd name="connsiteX27" fmla="*/ 4002985 w 9085271"/>
              <a:gd name="connsiteY27" fmla="*/ 2474478 h 3891357"/>
              <a:gd name="connsiteX28" fmla="*/ 2659960 w 9085271"/>
              <a:gd name="connsiteY28" fmla="*/ 2341128 h 3891357"/>
              <a:gd name="connsiteX29" fmla="*/ 907360 w 9085271"/>
              <a:gd name="connsiteY29" fmla="*/ 2226828 h 3891357"/>
              <a:gd name="connsiteX30" fmla="*/ 35823 w 9085271"/>
              <a:gd name="connsiteY30" fmla="*/ 2698315 h 3891357"/>
              <a:gd name="connsiteX31" fmla="*/ 31060 w 9085271"/>
              <a:gd name="connsiteY31" fmla="*/ 2464953 h 3891357"/>
              <a:gd name="connsiteX32" fmla="*/ 602560 w 9085271"/>
              <a:gd name="connsiteY32" fmla="*/ 2064903 h 3891357"/>
              <a:gd name="connsiteX33" fmla="*/ 7248 w 9085271"/>
              <a:gd name="connsiteY33" fmla="*/ 1879166 h 3891357"/>
              <a:gd name="connsiteX34" fmla="*/ 35822 w 9085271"/>
              <a:gd name="connsiteY34" fmla="*/ 1662471 h 3891357"/>
              <a:gd name="connsiteX35" fmla="*/ 288235 w 9085271"/>
              <a:gd name="connsiteY35" fmla="*/ 1741053 h 3891357"/>
              <a:gd name="connsiteX0" fmla="*/ 288235 w 9085271"/>
              <a:gd name="connsiteY0" fmla="*/ 1741053 h 3891357"/>
              <a:gd name="connsiteX1" fmla="*/ 1116062 w 9085271"/>
              <a:gd name="connsiteY1" fmla="*/ 1902092 h 3891357"/>
              <a:gd name="connsiteX2" fmla="*/ 1330214 w 9085271"/>
              <a:gd name="connsiteY2" fmla="*/ 1973477 h 3891357"/>
              <a:gd name="connsiteX3" fmla="*/ 1626408 w 9085271"/>
              <a:gd name="connsiteY3" fmla="*/ 1987322 h 3891357"/>
              <a:gd name="connsiteX4" fmla="*/ 1948879 w 9085271"/>
              <a:gd name="connsiteY4" fmla="*/ 1932686 h 3891357"/>
              <a:gd name="connsiteX5" fmla="*/ 3469585 w 9085271"/>
              <a:gd name="connsiteY5" fmla="*/ 1941078 h 3891357"/>
              <a:gd name="connsiteX6" fmla="*/ 5917510 w 9085271"/>
              <a:gd name="connsiteY6" fmla="*/ 1750578 h 3891357"/>
              <a:gd name="connsiteX7" fmla="*/ 7660585 w 9085271"/>
              <a:gd name="connsiteY7" fmla="*/ 1207653 h 3891357"/>
              <a:gd name="connsiteX8" fmla="*/ 8470210 w 9085271"/>
              <a:gd name="connsiteY8" fmla="*/ 293253 h 3891357"/>
              <a:gd name="connsiteX9" fmla="*/ 8994085 w 9085271"/>
              <a:gd name="connsiteY9" fmla="*/ 17028 h 3891357"/>
              <a:gd name="connsiteX10" fmla="*/ 9079810 w 9085271"/>
              <a:gd name="connsiteY10" fmla="*/ 702828 h 3891357"/>
              <a:gd name="connsiteX11" fmla="*/ 9079810 w 9085271"/>
              <a:gd name="connsiteY11" fmla="*/ 2798328 h 3891357"/>
              <a:gd name="connsiteX12" fmla="*/ 9079810 w 9085271"/>
              <a:gd name="connsiteY12" fmla="*/ 3484128 h 3891357"/>
              <a:gd name="connsiteX13" fmla="*/ 9003610 w 9085271"/>
              <a:gd name="connsiteY13" fmla="*/ 3827028 h 3891357"/>
              <a:gd name="connsiteX14" fmla="*/ 8203510 w 9085271"/>
              <a:gd name="connsiteY14" fmla="*/ 3846078 h 3891357"/>
              <a:gd name="connsiteX15" fmla="*/ 7041460 w 9085271"/>
              <a:gd name="connsiteY15" fmla="*/ 3798453 h 3891357"/>
              <a:gd name="connsiteX16" fmla="*/ 7251010 w 9085271"/>
              <a:gd name="connsiteY16" fmla="*/ 2541153 h 3891357"/>
              <a:gd name="connsiteX17" fmla="*/ 7260535 w 9085271"/>
              <a:gd name="connsiteY17" fmla="*/ 2312553 h 3891357"/>
              <a:gd name="connsiteX18" fmla="*/ 6841435 w 9085271"/>
              <a:gd name="connsiteY18" fmla="*/ 2198253 h 3891357"/>
              <a:gd name="connsiteX19" fmla="*/ 5641285 w 9085271"/>
              <a:gd name="connsiteY19" fmla="*/ 2274453 h 3891357"/>
              <a:gd name="connsiteX20" fmla="*/ 4774510 w 9085271"/>
              <a:gd name="connsiteY20" fmla="*/ 2322078 h 3891357"/>
              <a:gd name="connsiteX21" fmla="*/ 4155385 w 9085271"/>
              <a:gd name="connsiteY21" fmla="*/ 2817378 h 3891357"/>
              <a:gd name="connsiteX22" fmla="*/ 3193360 w 9085271"/>
              <a:gd name="connsiteY22" fmla="*/ 3693678 h 3891357"/>
              <a:gd name="connsiteX23" fmla="*/ 3014766 w 9085271"/>
              <a:gd name="connsiteY23" fmla="*/ 3874655 h 3891357"/>
              <a:gd name="connsiteX24" fmla="*/ 2612335 w 9085271"/>
              <a:gd name="connsiteY24" fmla="*/ 3862746 h 3891357"/>
              <a:gd name="connsiteX25" fmla="*/ 2859986 w 9085271"/>
              <a:gd name="connsiteY25" fmla="*/ 3607953 h 3891357"/>
              <a:gd name="connsiteX26" fmla="*/ 3669610 w 9085271"/>
              <a:gd name="connsiteY26" fmla="*/ 2865003 h 3891357"/>
              <a:gd name="connsiteX27" fmla="*/ 4002985 w 9085271"/>
              <a:gd name="connsiteY27" fmla="*/ 2474478 h 3891357"/>
              <a:gd name="connsiteX28" fmla="*/ 2659960 w 9085271"/>
              <a:gd name="connsiteY28" fmla="*/ 2341128 h 3891357"/>
              <a:gd name="connsiteX29" fmla="*/ 907360 w 9085271"/>
              <a:gd name="connsiteY29" fmla="*/ 2226828 h 3891357"/>
              <a:gd name="connsiteX30" fmla="*/ 35823 w 9085271"/>
              <a:gd name="connsiteY30" fmla="*/ 2698315 h 3891357"/>
              <a:gd name="connsiteX31" fmla="*/ 31060 w 9085271"/>
              <a:gd name="connsiteY31" fmla="*/ 2464953 h 3891357"/>
              <a:gd name="connsiteX32" fmla="*/ 602560 w 9085271"/>
              <a:gd name="connsiteY32" fmla="*/ 2064903 h 3891357"/>
              <a:gd name="connsiteX33" fmla="*/ 7248 w 9085271"/>
              <a:gd name="connsiteY33" fmla="*/ 1879166 h 3891357"/>
              <a:gd name="connsiteX34" fmla="*/ 35822 w 9085271"/>
              <a:gd name="connsiteY34" fmla="*/ 1662471 h 3891357"/>
              <a:gd name="connsiteX35" fmla="*/ 288235 w 9085271"/>
              <a:gd name="connsiteY35" fmla="*/ 1741053 h 3891357"/>
              <a:gd name="connsiteX0" fmla="*/ 288235 w 9085271"/>
              <a:gd name="connsiteY0" fmla="*/ 1741053 h 3891357"/>
              <a:gd name="connsiteX1" fmla="*/ 1116062 w 9085271"/>
              <a:gd name="connsiteY1" fmla="*/ 1902092 h 3891357"/>
              <a:gd name="connsiteX2" fmla="*/ 1320017 w 9085271"/>
              <a:gd name="connsiteY2" fmla="*/ 1987074 h 3891357"/>
              <a:gd name="connsiteX3" fmla="*/ 1626408 w 9085271"/>
              <a:gd name="connsiteY3" fmla="*/ 1987322 h 3891357"/>
              <a:gd name="connsiteX4" fmla="*/ 1948879 w 9085271"/>
              <a:gd name="connsiteY4" fmla="*/ 1932686 h 3891357"/>
              <a:gd name="connsiteX5" fmla="*/ 3469585 w 9085271"/>
              <a:gd name="connsiteY5" fmla="*/ 1941078 h 3891357"/>
              <a:gd name="connsiteX6" fmla="*/ 5917510 w 9085271"/>
              <a:gd name="connsiteY6" fmla="*/ 1750578 h 3891357"/>
              <a:gd name="connsiteX7" fmla="*/ 7660585 w 9085271"/>
              <a:gd name="connsiteY7" fmla="*/ 1207653 h 3891357"/>
              <a:gd name="connsiteX8" fmla="*/ 8470210 w 9085271"/>
              <a:gd name="connsiteY8" fmla="*/ 293253 h 3891357"/>
              <a:gd name="connsiteX9" fmla="*/ 8994085 w 9085271"/>
              <a:gd name="connsiteY9" fmla="*/ 17028 h 3891357"/>
              <a:gd name="connsiteX10" fmla="*/ 9079810 w 9085271"/>
              <a:gd name="connsiteY10" fmla="*/ 702828 h 3891357"/>
              <a:gd name="connsiteX11" fmla="*/ 9079810 w 9085271"/>
              <a:gd name="connsiteY11" fmla="*/ 2798328 h 3891357"/>
              <a:gd name="connsiteX12" fmla="*/ 9079810 w 9085271"/>
              <a:gd name="connsiteY12" fmla="*/ 3484128 h 3891357"/>
              <a:gd name="connsiteX13" fmla="*/ 9003610 w 9085271"/>
              <a:gd name="connsiteY13" fmla="*/ 3827028 h 3891357"/>
              <a:gd name="connsiteX14" fmla="*/ 8203510 w 9085271"/>
              <a:gd name="connsiteY14" fmla="*/ 3846078 h 3891357"/>
              <a:gd name="connsiteX15" fmla="*/ 7041460 w 9085271"/>
              <a:gd name="connsiteY15" fmla="*/ 3798453 h 3891357"/>
              <a:gd name="connsiteX16" fmla="*/ 7251010 w 9085271"/>
              <a:gd name="connsiteY16" fmla="*/ 2541153 h 3891357"/>
              <a:gd name="connsiteX17" fmla="*/ 7260535 w 9085271"/>
              <a:gd name="connsiteY17" fmla="*/ 2312553 h 3891357"/>
              <a:gd name="connsiteX18" fmla="*/ 6841435 w 9085271"/>
              <a:gd name="connsiteY18" fmla="*/ 2198253 h 3891357"/>
              <a:gd name="connsiteX19" fmla="*/ 5641285 w 9085271"/>
              <a:gd name="connsiteY19" fmla="*/ 2274453 h 3891357"/>
              <a:gd name="connsiteX20" fmla="*/ 4774510 w 9085271"/>
              <a:gd name="connsiteY20" fmla="*/ 2322078 h 3891357"/>
              <a:gd name="connsiteX21" fmla="*/ 4155385 w 9085271"/>
              <a:gd name="connsiteY21" fmla="*/ 2817378 h 3891357"/>
              <a:gd name="connsiteX22" fmla="*/ 3193360 w 9085271"/>
              <a:gd name="connsiteY22" fmla="*/ 3693678 h 3891357"/>
              <a:gd name="connsiteX23" fmla="*/ 3014766 w 9085271"/>
              <a:gd name="connsiteY23" fmla="*/ 3874655 h 3891357"/>
              <a:gd name="connsiteX24" fmla="*/ 2612335 w 9085271"/>
              <a:gd name="connsiteY24" fmla="*/ 3862746 h 3891357"/>
              <a:gd name="connsiteX25" fmla="*/ 2859986 w 9085271"/>
              <a:gd name="connsiteY25" fmla="*/ 3607953 h 3891357"/>
              <a:gd name="connsiteX26" fmla="*/ 3669610 w 9085271"/>
              <a:gd name="connsiteY26" fmla="*/ 2865003 h 3891357"/>
              <a:gd name="connsiteX27" fmla="*/ 4002985 w 9085271"/>
              <a:gd name="connsiteY27" fmla="*/ 2474478 h 3891357"/>
              <a:gd name="connsiteX28" fmla="*/ 2659960 w 9085271"/>
              <a:gd name="connsiteY28" fmla="*/ 2341128 h 3891357"/>
              <a:gd name="connsiteX29" fmla="*/ 907360 w 9085271"/>
              <a:gd name="connsiteY29" fmla="*/ 2226828 h 3891357"/>
              <a:gd name="connsiteX30" fmla="*/ 35823 w 9085271"/>
              <a:gd name="connsiteY30" fmla="*/ 2698315 h 3891357"/>
              <a:gd name="connsiteX31" fmla="*/ 31060 w 9085271"/>
              <a:gd name="connsiteY31" fmla="*/ 2464953 h 3891357"/>
              <a:gd name="connsiteX32" fmla="*/ 602560 w 9085271"/>
              <a:gd name="connsiteY32" fmla="*/ 2064903 h 3891357"/>
              <a:gd name="connsiteX33" fmla="*/ 7248 w 9085271"/>
              <a:gd name="connsiteY33" fmla="*/ 1879166 h 3891357"/>
              <a:gd name="connsiteX34" fmla="*/ 35822 w 9085271"/>
              <a:gd name="connsiteY34" fmla="*/ 1662471 h 3891357"/>
              <a:gd name="connsiteX35" fmla="*/ 288235 w 9085271"/>
              <a:gd name="connsiteY35" fmla="*/ 1741053 h 3891357"/>
              <a:gd name="connsiteX0" fmla="*/ 288235 w 9085271"/>
              <a:gd name="connsiteY0" fmla="*/ 1741053 h 3891357"/>
              <a:gd name="connsiteX1" fmla="*/ 1116062 w 9085271"/>
              <a:gd name="connsiteY1" fmla="*/ 1902092 h 3891357"/>
              <a:gd name="connsiteX2" fmla="*/ 1248632 w 9085271"/>
              <a:gd name="connsiteY2" fmla="*/ 1956481 h 3891357"/>
              <a:gd name="connsiteX3" fmla="*/ 1626408 w 9085271"/>
              <a:gd name="connsiteY3" fmla="*/ 1987322 h 3891357"/>
              <a:gd name="connsiteX4" fmla="*/ 1948879 w 9085271"/>
              <a:gd name="connsiteY4" fmla="*/ 1932686 h 3891357"/>
              <a:gd name="connsiteX5" fmla="*/ 3469585 w 9085271"/>
              <a:gd name="connsiteY5" fmla="*/ 1941078 h 3891357"/>
              <a:gd name="connsiteX6" fmla="*/ 5917510 w 9085271"/>
              <a:gd name="connsiteY6" fmla="*/ 1750578 h 3891357"/>
              <a:gd name="connsiteX7" fmla="*/ 7660585 w 9085271"/>
              <a:gd name="connsiteY7" fmla="*/ 1207653 h 3891357"/>
              <a:gd name="connsiteX8" fmla="*/ 8470210 w 9085271"/>
              <a:gd name="connsiteY8" fmla="*/ 293253 h 3891357"/>
              <a:gd name="connsiteX9" fmla="*/ 8994085 w 9085271"/>
              <a:gd name="connsiteY9" fmla="*/ 17028 h 3891357"/>
              <a:gd name="connsiteX10" fmla="*/ 9079810 w 9085271"/>
              <a:gd name="connsiteY10" fmla="*/ 702828 h 3891357"/>
              <a:gd name="connsiteX11" fmla="*/ 9079810 w 9085271"/>
              <a:gd name="connsiteY11" fmla="*/ 2798328 h 3891357"/>
              <a:gd name="connsiteX12" fmla="*/ 9079810 w 9085271"/>
              <a:gd name="connsiteY12" fmla="*/ 3484128 h 3891357"/>
              <a:gd name="connsiteX13" fmla="*/ 9003610 w 9085271"/>
              <a:gd name="connsiteY13" fmla="*/ 3827028 h 3891357"/>
              <a:gd name="connsiteX14" fmla="*/ 8203510 w 9085271"/>
              <a:gd name="connsiteY14" fmla="*/ 3846078 h 3891357"/>
              <a:gd name="connsiteX15" fmla="*/ 7041460 w 9085271"/>
              <a:gd name="connsiteY15" fmla="*/ 3798453 h 3891357"/>
              <a:gd name="connsiteX16" fmla="*/ 7251010 w 9085271"/>
              <a:gd name="connsiteY16" fmla="*/ 2541153 h 3891357"/>
              <a:gd name="connsiteX17" fmla="*/ 7260535 w 9085271"/>
              <a:gd name="connsiteY17" fmla="*/ 2312553 h 3891357"/>
              <a:gd name="connsiteX18" fmla="*/ 6841435 w 9085271"/>
              <a:gd name="connsiteY18" fmla="*/ 2198253 h 3891357"/>
              <a:gd name="connsiteX19" fmla="*/ 5641285 w 9085271"/>
              <a:gd name="connsiteY19" fmla="*/ 2274453 h 3891357"/>
              <a:gd name="connsiteX20" fmla="*/ 4774510 w 9085271"/>
              <a:gd name="connsiteY20" fmla="*/ 2322078 h 3891357"/>
              <a:gd name="connsiteX21" fmla="*/ 4155385 w 9085271"/>
              <a:gd name="connsiteY21" fmla="*/ 2817378 h 3891357"/>
              <a:gd name="connsiteX22" fmla="*/ 3193360 w 9085271"/>
              <a:gd name="connsiteY22" fmla="*/ 3693678 h 3891357"/>
              <a:gd name="connsiteX23" fmla="*/ 3014766 w 9085271"/>
              <a:gd name="connsiteY23" fmla="*/ 3874655 h 3891357"/>
              <a:gd name="connsiteX24" fmla="*/ 2612335 w 9085271"/>
              <a:gd name="connsiteY24" fmla="*/ 3862746 h 3891357"/>
              <a:gd name="connsiteX25" fmla="*/ 2859986 w 9085271"/>
              <a:gd name="connsiteY25" fmla="*/ 3607953 h 3891357"/>
              <a:gd name="connsiteX26" fmla="*/ 3669610 w 9085271"/>
              <a:gd name="connsiteY26" fmla="*/ 2865003 h 3891357"/>
              <a:gd name="connsiteX27" fmla="*/ 4002985 w 9085271"/>
              <a:gd name="connsiteY27" fmla="*/ 2474478 h 3891357"/>
              <a:gd name="connsiteX28" fmla="*/ 2659960 w 9085271"/>
              <a:gd name="connsiteY28" fmla="*/ 2341128 h 3891357"/>
              <a:gd name="connsiteX29" fmla="*/ 907360 w 9085271"/>
              <a:gd name="connsiteY29" fmla="*/ 2226828 h 3891357"/>
              <a:gd name="connsiteX30" fmla="*/ 35823 w 9085271"/>
              <a:gd name="connsiteY30" fmla="*/ 2698315 h 3891357"/>
              <a:gd name="connsiteX31" fmla="*/ 31060 w 9085271"/>
              <a:gd name="connsiteY31" fmla="*/ 2464953 h 3891357"/>
              <a:gd name="connsiteX32" fmla="*/ 602560 w 9085271"/>
              <a:gd name="connsiteY32" fmla="*/ 2064903 h 3891357"/>
              <a:gd name="connsiteX33" fmla="*/ 7248 w 9085271"/>
              <a:gd name="connsiteY33" fmla="*/ 1879166 h 3891357"/>
              <a:gd name="connsiteX34" fmla="*/ 35822 w 9085271"/>
              <a:gd name="connsiteY34" fmla="*/ 1662471 h 3891357"/>
              <a:gd name="connsiteX35" fmla="*/ 288235 w 9085271"/>
              <a:gd name="connsiteY35" fmla="*/ 1741053 h 3891357"/>
              <a:gd name="connsiteX0" fmla="*/ 288235 w 9085271"/>
              <a:gd name="connsiteY0" fmla="*/ 1741053 h 3891357"/>
              <a:gd name="connsiteX1" fmla="*/ 1116062 w 9085271"/>
              <a:gd name="connsiteY1" fmla="*/ 1902092 h 3891357"/>
              <a:gd name="connsiteX2" fmla="*/ 1248632 w 9085271"/>
              <a:gd name="connsiteY2" fmla="*/ 1956481 h 3891357"/>
              <a:gd name="connsiteX3" fmla="*/ 1626408 w 9085271"/>
              <a:gd name="connsiteY3" fmla="*/ 1987322 h 3891357"/>
              <a:gd name="connsiteX4" fmla="*/ 1948879 w 9085271"/>
              <a:gd name="connsiteY4" fmla="*/ 1932686 h 3891357"/>
              <a:gd name="connsiteX5" fmla="*/ 3469585 w 9085271"/>
              <a:gd name="connsiteY5" fmla="*/ 1941078 h 3891357"/>
              <a:gd name="connsiteX6" fmla="*/ 5917510 w 9085271"/>
              <a:gd name="connsiteY6" fmla="*/ 1750578 h 3891357"/>
              <a:gd name="connsiteX7" fmla="*/ 7660585 w 9085271"/>
              <a:gd name="connsiteY7" fmla="*/ 1207653 h 3891357"/>
              <a:gd name="connsiteX8" fmla="*/ 8470210 w 9085271"/>
              <a:gd name="connsiteY8" fmla="*/ 293253 h 3891357"/>
              <a:gd name="connsiteX9" fmla="*/ 8994085 w 9085271"/>
              <a:gd name="connsiteY9" fmla="*/ 17028 h 3891357"/>
              <a:gd name="connsiteX10" fmla="*/ 9079810 w 9085271"/>
              <a:gd name="connsiteY10" fmla="*/ 702828 h 3891357"/>
              <a:gd name="connsiteX11" fmla="*/ 9079810 w 9085271"/>
              <a:gd name="connsiteY11" fmla="*/ 2798328 h 3891357"/>
              <a:gd name="connsiteX12" fmla="*/ 9079810 w 9085271"/>
              <a:gd name="connsiteY12" fmla="*/ 3484128 h 3891357"/>
              <a:gd name="connsiteX13" fmla="*/ 9003610 w 9085271"/>
              <a:gd name="connsiteY13" fmla="*/ 3827028 h 3891357"/>
              <a:gd name="connsiteX14" fmla="*/ 8203510 w 9085271"/>
              <a:gd name="connsiteY14" fmla="*/ 3846078 h 3891357"/>
              <a:gd name="connsiteX15" fmla="*/ 7041460 w 9085271"/>
              <a:gd name="connsiteY15" fmla="*/ 3798453 h 3891357"/>
              <a:gd name="connsiteX16" fmla="*/ 7251010 w 9085271"/>
              <a:gd name="connsiteY16" fmla="*/ 2541153 h 3891357"/>
              <a:gd name="connsiteX17" fmla="*/ 7260535 w 9085271"/>
              <a:gd name="connsiteY17" fmla="*/ 2312553 h 3891357"/>
              <a:gd name="connsiteX18" fmla="*/ 6841435 w 9085271"/>
              <a:gd name="connsiteY18" fmla="*/ 2198253 h 3891357"/>
              <a:gd name="connsiteX19" fmla="*/ 5641285 w 9085271"/>
              <a:gd name="connsiteY19" fmla="*/ 2274453 h 3891357"/>
              <a:gd name="connsiteX20" fmla="*/ 4774510 w 9085271"/>
              <a:gd name="connsiteY20" fmla="*/ 2322078 h 3891357"/>
              <a:gd name="connsiteX21" fmla="*/ 4155385 w 9085271"/>
              <a:gd name="connsiteY21" fmla="*/ 2817378 h 3891357"/>
              <a:gd name="connsiteX22" fmla="*/ 3193360 w 9085271"/>
              <a:gd name="connsiteY22" fmla="*/ 3693678 h 3891357"/>
              <a:gd name="connsiteX23" fmla="*/ 3014766 w 9085271"/>
              <a:gd name="connsiteY23" fmla="*/ 3874655 h 3891357"/>
              <a:gd name="connsiteX24" fmla="*/ 2612335 w 9085271"/>
              <a:gd name="connsiteY24" fmla="*/ 3862746 h 3891357"/>
              <a:gd name="connsiteX25" fmla="*/ 2859986 w 9085271"/>
              <a:gd name="connsiteY25" fmla="*/ 3607953 h 3891357"/>
              <a:gd name="connsiteX26" fmla="*/ 3669610 w 9085271"/>
              <a:gd name="connsiteY26" fmla="*/ 2865003 h 3891357"/>
              <a:gd name="connsiteX27" fmla="*/ 4002985 w 9085271"/>
              <a:gd name="connsiteY27" fmla="*/ 2474478 h 3891357"/>
              <a:gd name="connsiteX28" fmla="*/ 2659960 w 9085271"/>
              <a:gd name="connsiteY28" fmla="*/ 2341128 h 3891357"/>
              <a:gd name="connsiteX29" fmla="*/ 907360 w 9085271"/>
              <a:gd name="connsiteY29" fmla="*/ 2226828 h 3891357"/>
              <a:gd name="connsiteX30" fmla="*/ 35823 w 9085271"/>
              <a:gd name="connsiteY30" fmla="*/ 2698315 h 3891357"/>
              <a:gd name="connsiteX31" fmla="*/ 31060 w 9085271"/>
              <a:gd name="connsiteY31" fmla="*/ 2464953 h 3891357"/>
              <a:gd name="connsiteX32" fmla="*/ 602560 w 9085271"/>
              <a:gd name="connsiteY32" fmla="*/ 2064903 h 3891357"/>
              <a:gd name="connsiteX33" fmla="*/ 7248 w 9085271"/>
              <a:gd name="connsiteY33" fmla="*/ 1879166 h 3891357"/>
              <a:gd name="connsiteX34" fmla="*/ 35822 w 9085271"/>
              <a:gd name="connsiteY34" fmla="*/ 1662471 h 3891357"/>
              <a:gd name="connsiteX35" fmla="*/ 288235 w 9085271"/>
              <a:gd name="connsiteY35" fmla="*/ 1741053 h 3891357"/>
              <a:gd name="connsiteX0" fmla="*/ 288235 w 9085271"/>
              <a:gd name="connsiteY0" fmla="*/ 1741053 h 3891357"/>
              <a:gd name="connsiteX1" fmla="*/ 1116062 w 9085271"/>
              <a:gd name="connsiteY1" fmla="*/ 1902092 h 3891357"/>
              <a:gd name="connsiteX2" fmla="*/ 1248632 w 9085271"/>
              <a:gd name="connsiteY2" fmla="*/ 1956481 h 3891357"/>
              <a:gd name="connsiteX3" fmla="*/ 1626408 w 9085271"/>
              <a:gd name="connsiteY3" fmla="*/ 1987322 h 3891357"/>
              <a:gd name="connsiteX4" fmla="*/ 1948879 w 9085271"/>
              <a:gd name="connsiteY4" fmla="*/ 1932686 h 3891357"/>
              <a:gd name="connsiteX5" fmla="*/ 3469585 w 9085271"/>
              <a:gd name="connsiteY5" fmla="*/ 1941078 h 3891357"/>
              <a:gd name="connsiteX6" fmla="*/ 5917510 w 9085271"/>
              <a:gd name="connsiteY6" fmla="*/ 1750578 h 3891357"/>
              <a:gd name="connsiteX7" fmla="*/ 7660585 w 9085271"/>
              <a:gd name="connsiteY7" fmla="*/ 1207653 h 3891357"/>
              <a:gd name="connsiteX8" fmla="*/ 8470210 w 9085271"/>
              <a:gd name="connsiteY8" fmla="*/ 293253 h 3891357"/>
              <a:gd name="connsiteX9" fmla="*/ 8994085 w 9085271"/>
              <a:gd name="connsiteY9" fmla="*/ 17028 h 3891357"/>
              <a:gd name="connsiteX10" fmla="*/ 9079810 w 9085271"/>
              <a:gd name="connsiteY10" fmla="*/ 702828 h 3891357"/>
              <a:gd name="connsiteX11" fmla="*/ 9079810 w 9085271"/>
              <a:gd name="connsiteY11" fmla="*/ 2798328 h 3891357"/>
              <a:gd name="connsiteX12" fmla="*/ 9079810 w 9085271"/>
              <a:gd name="connsiteY12" fmla="*/ 3484128 h 3891357"/>
              <a:gd name="connsiteX13" fmla="*/ 9003610 w 9085271"/>
              <a:gd name="connsiteY13" fmla="*/ 3827028 h 3891357"/>
              <a:gd name="connsiteX14" fmla="*/ 8203510 w 9085271"/>
              <a:gd name="connsiteY14" fmla="*/ 3846078 h 3891357"/>
              <a:gd name="connsiteX15" fmla="*/ 7041460 w 9085271"/>
              <a:gd name="connsiteY15" fmla="*/ 3798453 h 3891357"/>
              <a:gd name="connsiteX16" fmla="*/ 7251010 w 9085271"/>
              <a:gd name="connsiteY16" fmla="*/ 2541153 h 3891357"/>
              <a:gd name="connsiteX17" fmla="*/ 7260535 w 9085271"/>
              <a:gd name="connsiteY17" fmla="*/ 2312553 h 3891357"/>
              <a:gd name="connsiteX18" fmla="*/ 6841435 w 9085271"/>
              <a:gd name="connsiteY18" fmla="*/ 2198253 h 3891357"/>
              <a:gd name="connsiteX19" fmla="*/ 5641285 w 9085271"/>
              <a:gd name="connsiteY19" fmla="*/ 2274453 h 3891357"/>
              <a:gd name="connsiteX20" fmla="*/ 4774510 w 9085271"/>
              <a:gd name="connsiteY20" fmla="*/ 2322078 h 3891357"/>
              <a:gd name="connsiteX21" fmla="*/ 4155385 w 9085271"/>
              <a:gd name="connsiteY21" fmla="*/ 2817378 h 3891357"/>
              <a:gd name="connsiteX22" fmla="*/ 3193360 w 9085271"/>
              <a:gd name="connsiteY22" fmla="*/ 3693678 h 3891357"/>
              <a:gd name="connsiteX23" fmla="*/ 3014766 w 9085271"/>
              <a:gd name="connsiteY23" fmla="*/ 3874655 h 3891357"/>
              <a:gd name="connsiteX24" fmla="*/ 2612335 w 9085271"/>
              <a:gd name="connsiteY24" fmla="*/ 3862746 h 3891357"/>
              <a:gd name="connsiteX25" fmla="*/ 2859986 w 9085271"/>
              <a:gd name="connsiteY25" fmla="*/ 3607953 h 3891357"/>
              <a:gd name="connsiteX26" fmla="*/ 3669610 w 9085271"/>
              <a:gd name="connsiteY26" fmla="*/ 2865003 h 3891357"/>
              <a:gd name="connsiteX27" fmla="*/ 4002985 w 9085271"/>
              <a:gd name="connsiteY27" fmla="*/ 2474478 h 3891357"/>
              <a:gd name="connsiteX28" fmla="*/ 2659960 w 9085271"/>
              <a:gd name="connsiteY28" fmla="*/ 2341128 h 3891357"/>
              <a:gd name="connsiteX29" fmla="*/ 907360 w 9085271"/>
              <a:gd name="connsiteY29" fmla="*/ 2226828 h 3891357"/>
              <a:gd name="connsiteX30" fmla="*/ 35823 w 9085271"/>
              <a:gd name="connsiteY30" fmla="*/ 2698315 h 3891357"/>
              <a:gd name="connsiteX31" fmla="*/ 31060 w 9085271"/>
              <a:gd name="connsiteY31" fmla="*/ 2464953 h 3891357"/>
              <a:gd name="connsiteX32" fmla="*/ 602560 w 9085271"/>
              <a:gd name="connsiteY32" fmla="*/ 2064903 h 3891357"/>
              <a:gd name="connsiteX33" fmla="*/ 7248 w 9085271"/>
              <a:gd name="connsiteY33" fmla="*/ 1879166 h 3891357"/>
              <a:gd name="connsiteX34" fmla="*/ 35822 w 9085271"/>
              <a:gd name="connsiteY34" fmla="*/ 1662471 h 3891357"/>
              <a:gd name="connsiteX35" fmla="*/ 288235 w 9085271"/>
              <a:gd name="connsiteY35" fmla="*/ 1741053 h 3891357"/>
              <a:gd name="connsiteX0" fmla="*/ 288235 w 9085271"/>
              <a:gd name="connsiteY0" fmla="*/ 1741053 h 3891357"/>
              <a:gd name="connsiteX1" fmla="*/ 1078670 w 9085271"/>
              <a:gd name="connsiteY1" fmla="*/ 1885096 h 3891357"/>
              <a:gd name="connsiteX2" fmla="*/ 1248632 w 9085271"/>
              <a:gd name="connsiteY2" fmla="*/ 1956481 h 3891357"/>
              <a:gd name="connsiteX3" fmla="*/ 1626408 w 9085271"/>
              <a:gd name="connsiteY3" fmla="*/ 1987322 h 3891357"/>
              <a:gd name="connsiteX4" fmla="*/ 1948879 w 9085271"/>
              <a:gd name="connsiteY4" fmla="*/ 1932686 h 3891357"/>
              <a:gd name="connsiteX5" fmla="*/ 3469585 w 9085271"/>
              <a:gd name="connsiteY5" fmla="*/ 1941078 h 3891357"/>
              <a:gd name="connsiteX6" fmla="*/ 5917510 w 9085271"/>
              <a:gd name="connsiteY6" fmla="*/ 1750578 h 3891357"/>
              <a:gd name="connsiteX7" fmla="*/ 7660585 w 9085271"/>
              <a:gd name="connsiteY7" fmla="*/ 1207653 h 3891357"/>
              <a:gd name="connsiteX8" fmla="*/ 8470210 w 9085271"/>
              <a:gd name="connsiteY8" fmla="*/ 293253 h 3891357"/>
              <a:gd name="connsiteX9" fmla="*/ 8994085 w 9085271"/>
              <a:gd name="connsiteY9" fmla="*/ 17028 h 3891357"/>
              <a:gd name="connsiteX10" fmla="*/ 9079810 w 9085271"/>
              <a:gd name="connsiteY10" fmla="*/ 702828 h 3891357"/>
              <a:gd name="connsiteX11" fmla="*/ 9079810 w 9085271"/>
              <a:gd name="connsiteY11" fmla="*/ 2798328 h 3891357"/>
              <a:gd name="connsiteX12" fmla="*/ 9079810 w 9085271"/>
              <a:gd name="connsiteY12" fmla="*/ 3484128 h 3891357"/>
              <a:gd name="connsiteX13" fmla="*/ 9003610 w 9085271"/>
              <a:gd name="connsiteY13" fmla="*/ 3827028 h 3891357"/>
              <a:gd name="connsiteX14" fmla="*/ 8203510 w 9085271"/>
              <a:gd name="connsiteY14" fmla="*/ 3846078 h 3891357"/>
              <a:gd name="connsiteX15" fmla="*/ 7041460 w 9085271"/>
              <a:gd name="connsiteY15" fmla="*/ 3798453 h 3891357"/>
              <a:gd name="connsiteX16" fmla="*/ 7251010 w 9085271"/>
              <a:gd name="connsiteY16" fmla="*/ 2541153 h 3891357"/>
              <a:gd name="connsiteX17" fmla="*/ 7260535 w 9085271"/>
              <a:gd name="connsiteY17" fmla="*/ 2312553 h 3891357"/>
              <a:gd name="connsiteX18" fmla="*/ 6841435 w 9085271"/>
              <a:gd name="connsiteY18" fmla="*/ 2198253 h 3891357"/>
              <a:gd name="connsiteX19" fmla="*/ 5641285 w 9085271"/>
              <a:gd name="connsiteY19" fmla="*/ 2274453 h 3891357"/>
              <a:gd name="connsiteX20" fmla="*/ 4774510 w 9085271"/>
              <a:gd name="connsiteY20" fmla="*/ 2322078 h 3891357"/>
              <a:gd name="connsiteX21" fmla="*/ 4155385 w 9085271"/>
              <a:gd name="connsiteY21" fmla="*/ 2817378 h 3891357"/>
              <a:gd name="connsiteX22" fmla="*/ 3193360 w 9085271"/>
              <a:gd name="connsiteY22" fmla="*/ 3693678 h 3891357"/>
              <a:gd name="connsiteX23" fmla="*/ 3014766 w 9085271"/>
              <a:gd name="connsiteY23" fmla="*/ 3874655 h 3891357"/>
              <a:gd name="connsiteX24" fmla="*/ 2612335 w 9085271"/>
              <a:gd name="connsiteY24" fmla="*/ 3862746 h 3891357"/>
              <a:gd name="connsiteX25" fmla="*/ 2859986 w 9085271"/>
              <a:gd name="connsiteY25" fmla="*/ 3607953 h 3891357"/>
              <a:gd name="connsiteX26" fmla="*/ 3669610 w 9085271"/>
              <a:gd name="connsiteY26" fmla="*/ 2865003 h 3891357"/>
              <a:gd name="connsiteX27" fmla="*/ 4002985 w 9085271"/>
              <a:gd name="connsiteY27" fmla="*/ 2474478 h 3891357"/>
              <a:gd name="connsiteX28" fmla="*/ 2659960 w 9085271"/>
              <a:gd name="connsiteY28" fmla="*/ 2341128 h 3891357"/>
              <a:gd name="connsiteX29" fmla="*/ 907360 w 9085271"/>
              <a:gd name="connsiteY29" fmla="*/ 2226828 h 3891357"/>
              <a:gd name="connsiteX30" fmla="*/ 35823 w 9085271"/>
              <a:gd name="connsiteY30" fmla="*/ 2698315 h 3891357"/>
              <a:gd name="connsiteX31" fmla="*/ 31060 w 9085271"/>
              <a:gd name="connsiteY31" fmla="*/ 2464953 h 3891357"/>
              <a:gd name="connsiteX32" fmla="*/ 602560 w 9085271"/>
              <a:gd name="connsiteY32" fmla="*/ 2064903 h 3891357"/>
              <a:gd name="connsiteX33" fmla="*/ 7248 w 9085271"/>
              <a:gd name="connsiteY33" fmla="*/ 1879166 h 3891357"/>
              <a:gd name="connsiteX34" fmla="*/ 35822 w 9085271"/>
              <a:gd name="connsiteY34" fmla="*/ 1662471 h 3891357"/>
              <a:gd name="connsiteX35" fmla="*/ 288235 w 9085271"/>
              <a:gd name="connsiteY35" fmla="*/ 1741053 h 3891357"/>
              <a:gd name="connsiteX0" fmla="*/ 288235 w 9085271"/>
              <a:gd name="connsiteY0" fmla="*/ 1741053 h 3891357"/>
              <a:gd name="connsiteX1" fmla="*/ 1078670 w 9085271"/>
              <a:gd name="connsiteY1" fmla="*/ 1885096 h 3891357"/>
              <a:gd name="connsiteX2" fmla="*/ 1248632 w 9085271"/>
              <a:gd name="connsiteY2" fmla="*/ 1956481 h 3891357"/>
              <a:gd name="connsiteX3" fmla="*/ 1745382 w 9085271"/>
              <a:gd name="connsiteY3" fmla="*/ 1977124 h 3891357"/>
              <a:gd name="connsiteX4" fmla="*/ 1948879 w 9085271"/>
              <a:gd name="connsiteY4" fmla="*/ 1932686 h 3891357"/>
              <a:gd name="connsiteX5" fmla="*/ 3469585 w 9085271"/>
              <a:gd name="connsiteY5" fmla="*/ 1941078 h 3891357"/>
              <a:gd name="connsiteX6" fmla="*/ 5917510 w 9085271"/>
              <a:gd name="connsiteY6" fmla="*/ 1750578 h 3891357"/>
              <a:gd name="connsiteX7" fmla="*/ 7660585 w 9085271"/>
              <a:gd name="connsiteY7" fmla="*/ 1207653 h 3891357"/>
              <a:gd name="connsiteX8" fmla="*/ 8470210 w 9085271"/>
              <a:gd name="connsiteY8" fmla="*/ 293253 h 3891357"/>
              <a:gd name="connsiteX9" fmla="*/ 8994085 w 9085271"/>
              <a:gd name="connsiteY9" fmla="*/ 17028 h 3891357"/>
              <a:gd name="connsiteX10" fmla="*/ 9079810 w 9085271"/>
              <a:gd name="connsiteY10" fmla="*/ 702828 h 3891357"/>
              <a:gd name="connsiteX11" fmla="*/ 9079810 w 9085271"/>
              <a:gd name="connsiteY11" fmla="*/ 2798328 h 3891357"/>
              <a:gd name="connsiteX12" fmla="*/ 9079810 w 9085271"/>
              <a:gd name="connsiteY12" fmla="*/ 3484128 h 3891357"/>
              <a:gd name="connsiteX13" fmla="*/ 9003610 w 9085271"/>
              <a:gd name="connsiteY13" fmla="*/ 3827028 h 3891357"/>
              <a:gd name="connsiteX14" fmla="*/ 8203510 w 9085271"/>
              <a:gd name="connsiteY14" fmla="*/ 3846078 h 3891357"/>
              <a:gd name="connsiteX15" fmla="*/ 7041460 w 9085271"/>
              <a:gd name="connsiteY15" fmla="*/ 3798453 h 3891357"/>
              <a:gd name="connsiteX16" fmla="*/ 7251010 w 9085271"/>
              <a:gd name="connsiteY16" fmla="*/ 2541153 h 3891357"/>
              <a:gd name="connsiteX17" fmla="*/ 7260535 w 9085271"/>
              <a:gd name="connsiteY17" fmla="*/ 2312553 h 3891357"/>
              <a:gd name="connsiteX18" fmla="*/ 6841435 w 9085271"/>
              <a:gd name="connsiteY18" fmla="*/ 2198253 h 3891357"/>
              <a:gd name="connsiteX19" fmla="*/ 5641285 w 9085271"/>
              <a:gd name="connsiteY19" fmla="*/ 2274453 h 3891357"/>
              <a:gd name="connsiteX20" fmla="*/ 4774510 w 9085271"/>
              <a:gd name="connsiteY20" fmla="*/ 2322078 h 3891357"/>
              <a:gd name="connsiteX21" fmla="*/ 4155385 w 9085271"/>
              <a:gd name="connsiteY21" fmla="*/ 2817378 h 3891357"/>
              <a:gd name="connsiteX22" fmla="*/ 3193360 w 9085271"/>
              <a:gd name="connsiteY22" fmla="*/ 3693678 h 3891357"/>
              <a:gd name="connsiteX23" fmla="*/ 3014766 w 9085271"/>
              <a:gd name="connsiteY23" fmla="*/ 3874655 h 3891357"/>
              <a:gd name="connsiteX24" fmla="*/ 2612335 w 9085271"/>
              <a:gd name="connsiteY24" fmla="*/ 3862746 h 3891357"/>
              <a:gd name="connsiteX25" fmla="*/ 2859986 w 9085271"/>
              <a:gd name="connsiteY25" fmla="*/ 3607953 h 3891357"/>
              <a:gd name="connsiteX26" fmla="*/ 3669610 w 9085271"/>
              <a:gd name="connsiteY26" fmla="*/ 2865003 h 3891357"/>
              <a:gd name="connsiteX27" fmla="*/ 4002985 w 9085271"/>
              <a:gd name="connsiteY27" fmla="*/ 2474478 h 3891357"/>
              <a:gd name="connsiteX28" fmla="*/ 2659960 w 9085271"/>
              <a:gd name="connsiteY28" fmla="*/ 2341128 h 3891357"/>
              <a:gd name="connsiteX29" fmla="*/ 907360 w 9085271"/>
              <a:gd name="connsiteY29" fmla="*/ 2226828 h 3891357"/>
              <a:gd name="connsiteX30" fmla="*/ 35823 w 9085271"/>
              <a:gd name="connsiteY30" fmla="*/ 2698315 h 3891357"/>
              <a:gd name="connsiteX31" fmla="*/ 31060 w 9085271"/>
              <a:gd name="connsiteY31" fmla="*/ 2464953 h 3891357"/>
              <a:gd name="connsiteX32" fmla="*/ 602560 w 9085271"/>
              <a:gd name="connsiteY32" fmla="*/ 2064903 h 3891357"/>
              <a:gd name="connsiteX33" fmla="*/ 7248 w 9085271"/>
              <a:gd name="connsiteY33" fmla="*/ 1879166 h 3891357"/>
              <a:gd name="connsiteX34" fmla="*/ 35822 w 9085271"/>
              <a:gd name="connsiteY34" fmla="*/ 1662471 h 3891357"/>
              <a:gd name="connsiteX35" fmla="*/ 288235 w 9085271"/>
              <a:gd name="connsiteY35" fmla="*/ 1741053 h 38913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9085271" h="3891357">
                <a:moveTo>
                  <a:pt x="288235" y="1741053"/>
                </a:moveTo>
                <a:cubicBezTo>
                  <a:pt x="462043" y="1778157"/>
                  <a:pt x="875470" y="1848583"/>
                  <a:pt x="1078670" y="1885096"/>
                </a:cubicBezTo>
                <a:cubicBezTo>
                  <a:pt x="1239869" y="1940264"/>
                  <a:pt x="1172072" y="1937177"/>
                  <a:pt x="1248632" y="1956481"/>
                </a:cubicBezTo>
                <a:cubicBezTo>
                  <a:pt x="1314994" y="1979184"/>
                  <a:pt x="1628674" y="1981090"/>
                  <a:pt x="1745382" y="1977124"/>
                </a:cubicBezTo>
                <a:cubicBezTo>
                  <a:pt x="1862090" y="1973158"/>
                  <a:pt x="1858669" y="1960789"/>
                  <a:pt x="1948879" y="1932686"/>
                </a:cubicBezTo>
                <a:cubicBezTo>
                  <a:pt x="2266839" y="1924979"/>
                  <a:pt x="2808146" y="1971429"/>
                  <a:pt x="3469585" y="1941078"/>
                </a:cubicBezTo>
                <a:cubicBezTo>
                  <a:pt x="4131024" y="1910727"/>
                  <a:pt x="5219010" y="1872816"/>
                  <a:pt x="5917510" y="1750578"/>
                </a:cubicBezTo>
                <a:cubicBezTo>
                  <a:pt x="6616010" y="1628340"/>
                  <a:pt x="7235135" y="1450540"/>
                  <a:pt x="7660585" y="1207653"/>
                </a:cubicBezTo>
                <a:cubicBezTo>
                  <a:pt x="8086035" y="964766"/>
                  <a:pt x="8247960" y="491690"/>
                  <a:pt x="8470210" y="293253"/>
                </a:cubicBezTo>
                <a:cubicBezTo>
                  <a:pt x="8692460" y="94816"/>
                  <a:pt x="8892485" y="-51235"/>
                  <a:pt x="8994085" y="17028"/>
                </a:cubicBezTo>
                <a:cubicBezTo>
                  <a:pt x="9095685" y="85291"/>
                  <a:pt x="9078223" y="242453"/>
                  <a:pt x="9079810" y="702828"/>
                </a:cubicBezTo>
                <a:cubicBezTo>
                  <a:pt x="9081398" y="1163203"/>
                  <a:pt x="9081398" y="2334778"/>
                  <a:pt x="9079810" y="2798328"/>
                </a:cubicBezTo>
                <a:cubicBezTo>
                  <a:pt x="9078223" y="3261878"/>
                  <a:pt x="9092510" y="3312678"/>
                  <a:pt x="9079810" y="3484128"/>
                </a:cubicBezTo>
                <a:cubicBezTo>
                  <a:pt x="9067110" y="3655578"/>
                  <a:pt x="9132197" y="3820678"/>
                  <a:pt x="9003610" y="3827028"/>
                </a:cubicBezTo>
                <a:cubicBezTo>
                  <a:pt x="8875023" y="3833378"/>
                  <a:pt x="8530535" y="3850841"/>
                  <a:pt x="8203510" y="3846078"/>
                </a:cubicBezTo>
                <a:cubicBezTo>
                  <a:pt x="7876485" y="3841316"/>
                  <a:pt x="7095435" y="3892115"/>
                  <a:pt x="7041460" y="3798453"/>
                </a:cubicBezTo>
                <a:cubicBezTo>
                  <a:pt x="6987485" y="3704791"/>
                  <a:pt x="7214497" y="2788803"/>
                  <a:pt x="7251010" y="2541153"/>
                </a:cubicBezTo>
                <a:cubicBezTo>
                  <a:pt x="7287523" y="2293503"/>
                  <a:pt x="7328797" y="2369703"/>
                  <a:pt x="7260535" y="2312553"/>
                </a:cubicBezTo>
                <a:cubicBezTo>
                  <a:pt x="7192273" y="2255403"/>
                  <a:pt x="7111310" y="2204603"/>
                  <a:pt x="6841435" y="2198253"/>
                </a:cubicBezTo>
                <a:cubicBezTo>
                  <a:pt x="6571560" y="2191903"/>
                  <a:pt x="5985772" y="2253816"/>
                  <a:pt x="5641285" y="2274453"/>
                </a:cubicBezTo>
                <a:cubicBezTo>
                  <a:pt x="5296798" y="2295090"/>
                  <a:pt x="5022160" y="2231591"/>
                  <a:pt x="4774510" y="2322078"/>
                </a:cubicBezTo>
                <a:cubicBezTo>
                  <a:pt x="4526860" y="2412565"/>
                  <a:pt x="4418910" y="2588778"/>
                  <a:pt x="4155385" y="2817378"/>
                </a:cubicBezTo>
                <a:cubicBezTo>
                  <a:pt x="3891860" y="3045978"/>
                  <a:pt x="3383463" y="3517465"/>
                  <a:pt x="3193360" y="3693678"/>
                </a:cubicBezTo>
                <a:cubicBezTo>
                  <a:pt x="3003257" y="3869891"/>
                  <a:pt x="3094141" y="3858780"/>
                  <a:pt x="3014766" y="3874655"/>
                </a:cubicBezTo>
                <a:cubicBezTo>
                  <a:pt x="2935391" y="3890530"/>
                  <a:pt x="2638132" y="3907196"/>
                  <a:pt x="2612335" y="3862746"/>
                </a:cubicBezTo>
                <a:cubicBezTo>
                  <a:pt x="2586538" y="3818296"/>
                  <a:pt x="2691711" y="3763528"/>
                  <a:pt x="2859986" y="3607953"/>
                </a:cubicBezTo>
                <a:cubicBezTo>
                  <a:pt x="3028261" y="3452378"/>
                  <a:pt x="3479110" y="3053915"/>
                  <a:pt x="3669610" y="2865003"/>
                </a:cubicBezTo>
                <a:cubicBezTo>
                  <a:pt x="3860110" y="2676091"/>
                  <a:pt x="4171260" y="2561791"/>
                  <a:pt x="4002985" y="2474478"/>
                </a:cubicBezTo>
                <a:cubicBezTo>
                  <a:pt x="3834710" y="2387166"/>
                  <a:pt x="3175898" y="2382403"/>
                  <a:pt x="2659960" y="2341128"/>
                </a:cubicBezTo>
                <a:cubicBezTo>
                  <a:pt x="2144023" y="2299853"/>
                  <a:pt x="1344716" y="2167297"/>
                  <a:pt x="907360" y="2226828"/>
                </a:cubicBezTo>
                <a:cubicBezTo>
                  <a:pt x="470004" y="2286359"/>
                  <a:pt x="67573" y="2696728"/>
                  <a:pt x="35823" y="2698315"/>
                </a:cubicBezTo>
                <a:cubicBezTo>
                  <a:pt x="4073" y="2699902"/>
                  <a:pt x="19948" y="2491940"/>
                  <a:pt x="31060" y="2464953"/>
                </a:cubicBezTo>
                <a:cubicBezTo>
                  <a:pt x="42172" y="2437966"/>
                  <a:pt x="606529" y="2162534"/>
                  <a:pt x="602560" y="2064903"/>
                </a:cubicBezTo>
                <a:cubicBezTo>
                  <a:pt x="598591" y="1967272"/>
                  <a:pt x="24710" y="1845828"/>
                  <a:pt x="7248" y="1879166"/>
                </a:cubicBezTo>
                <a:cubicBezTo>
                  <a:pt x="-10214" y="1864879"/>
                  <a:pt x="5660" y="1678347"/>
                  <a:pt x="35822" y="1662471"/>
                </a:cubicBezTo>
                <a:cubicBezTo>
                  <a:pt x="65984" y="1646595"/>
                  <a:pt x="114427" y="1703949"/>
                  <a:pt x="288235" y="1741053"/>
                </a:cubicBezTo>
                <a:close/>
              </a:path>
            </a:pathLst>
          </a:cu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</a:pPr>
            <a:endParaRPr lang="cs-CZ" sz="1800">
              <a:solidFill>
                <a:prstClr val="white"/>
              </a:solidFill>
              <a:latin typeface="Trebuchet MS"/>
            </a:endParaRPr>
          </a:p>
        </p:txBody>
      </p:sp>
      <p:sp>
        <p:nvSpPr>
          <p:cNvPr id="23" name="TextovéPole 22"/>
          <p:cNvSpPr txBox="1"/>
          <p:nvPr/>
        </p:nvSpPr>
        <p:spPr>
          <a:xfrm>
            <a:off x="4439816" y="4943444"/>
            <a:ext cx="188665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r>
              <a:rPr lang="cs-CZ" sz="1800" dirty="0">
                <a:solidFill>
                  <a:prstClr val="white"/>
                </a:solidFill>
                <a:latin typeface="Trebuchet MS"/>
              </a:rPr>
              <a:t>dendrit</a:t>
            </a:r>
          </a:p>
        </p:txBody>
      </p:sp>
      <p:cxnSp>
        <p:nvCxnSpPr>
          <p:cNvPr id="24" name="Přímá spojnice 23"/>
          <p:cNvCxnSpPr/>
          <p:nvPr/>
        </p:nvCxnSpPr>
        <p:spPr>
          <a:xfrm flipV="1">
            <a:off x="3135579" y="3798332"/>
            <a:ext cx="450929" cy="13472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" name="TextovéPole 24"/>
          <p:cNvSpPr txBox="1"/>
          <p:nvPr/>
        </p:nvSpPr>
        <p:spPr>
          <a:xfrm>
            <a:off x="8904312" y="6093297"/>
            <a:ext cx="1526618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r>
              <a:rPr lang="cs-CZ" sz="1800" b="1" dirty="0">
                <a:solidFill>
                  <a:prstClr val="white"/>
                </a:solidFill>
                <a:latin typeface="Trebuchet MS"/>
              </a:rPr>
              <a:t>Tělo neuronu</a:t>
            </a:r>
          </a:p>
        </p:txBody>
      </p:sp>
      <p:sp>
        <p:nvSpPr>
          <p:cNvPr id="26" name="TextovéPole 25"/>
          <p:cNvSpPr txBox="1"/>
          <p:nvPr/>
        </p:nvSpPr>
        <p:spPr>
          <a:xfrm>
            <a:off x="3359696" y="3429000"/>
            <a:ext cx="72008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r>
              <a:rPr lang="cs-CZ" sz="1800" dirty="0">
                <a:solidFill>
                  <a:prstClr val="black"/>
                </a:solidFill>
                <a:latin typeface="Trebuchet MS"/>
              </a:rPr>
              <a:t>axon</a:t>
            </a:r>
          </a:p>
        </p:txBody>
      </p:sp>
      <p:sp>
        <p:nvSpPr>
          <p:cNvPr id="27" name="Šipka doprava 26"/>
          <p:cNvSpPr/>
          <p:nvPr/>
        </p:nvSpPr>
        <p:spPr>
          <a:xfrm rot="5400000">
            <a:off x="2826362" y="3139560"/>
            <a:ext cx="496313" cy="225690"/>
          </a:xfrm>
          <a:prstGeom prst="rightArrow">
            <a:avLst>
              <a:gd name="adj1" fmla="val 35909"/>
              <a:gd name="adj2" fmla="val 50000"/>
            </a:avLst>
          </a:prstGeom>
          <a:solidFill>
            <a:srgbClr val="FF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</a:pPr>
            <a:endParaRPr lang="cs-CZ" sz="1800">
              <a:solidFill>
                <a:prstClr val="white"/>
              </a:solidFill>
              <a:latin typeface="Trebuchet MS"/>
            </a:endParaRPr>
          </a:p>
        </p:txBody>
      </p:sp>
      <p:sp>
        <p:nvSpPr>
          <p:cNvPr id="28" name="TextovéPole 27"/>
          <p:cNvSpPr txBox="1"/>
          <p:nvPr/>
        </p:nvSpPr>
        <p:spPr>
          <a:xfrm>
            <a:off x="2459837" y="2665538"/>
            <a:ext cx="188665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r>
              <a:rPr lang="cs-CZ" sz="1800" dirty="0">
                <a:solidFill>
                  <a:prstClr val="black"/>
                </a:solidFill>
                <a:latin typeface="Trebuchet MS"/>
              </a:rPr>
              <a:t>akční potenciál</a:t>
            </a:r>
          </a:p>
        </p:txBody>
      </p:sp>
      <p:sp>
        <p:nvSpPr>
          <p:cNvPr id="29" name="TextovéPole 28"/>
          <p:cNvSpPr txBox="1"/>
          <p:nvPr/>
        </p:nvSpPr>
        <p:spPr>
          <a:xfrm>
            <a:off x="1443211" y="4039030"/>
            <a:ext cx="1518462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r>
              <a:rPr lang="cs-CZ" sz="1800" dirty="0">
                <a:solidFill>
                  <a:prstClr val="black"/>
                </a:solidFill>
                <a:latin typeface="Trebuchet MS"/>
              </a:rPr>
              <a:t>Excitační synapse</a:t>
            </a:r>
          </a:p>
        </p:txBody>
      </p:sp>
      <p:sp>
        <p:nvSpPr>
          <p:cNvPr id="30" name="Volný tvar 29"/>
          <p:cNvSpPr>
            <a:spLocks noChangeAspect="1"/>
          </p:cNvSpPr>
          <p:nvPr/>
        </p:nvSpPr>
        <p:spPr>
          <a:xfrm>
            <a:off x="3586507" y="4102554"/>
            <a:ext cx="1706619" cy="611616"/>
          </a:xfrm>
          <a:custGeom>
            <a:avLst/>
            <a:gdLst>
              <a:gd name="connsiteX0" fmla="*/ 0 w 2796363"/>
              <a:gd name="connsiteY0" fmla="*/ 1033854 h 1059431"/>
              <a:gd name="connsiteX1" fmla="*/ 404037 w 2796363"/>
              <a:gd name="connsiteY1" fmla="*/ 1033854 h 1059431"/>
              <a:gd name="connsiteX2" fmla="*/ 584791 w 2796363"/>
              <a:gd name="connsiteY2" fmla="*/ 768040 h 1059431"/>
              <a:gd name="connsiteX3" fmla="*/ 744279 w 2796363"/>
              <a:gd name="connsiteY3" fmla="*/ 108821 h 1059431"/>
              <a:gd name="connsiteX4" fmla="*/ 967563 w 2796363"/>
              <a:gd name="connsiteY4" fmla="*/ 34393 h 1059431"/>
              <a:gd name="connsiteX5" fmla="*/ 1329070 w 2796363"/>
              <a:gd name="connsiteY5" fmla="*/ 459696 h 1059431"/>
              <a:gd name="connsiteX6" fmla="*/ 1860698 w 2796363"/>
              <a:gd name="connsiteY6" fmla="*/ 853100 h 1059431"/>
              <a:gd name="connsiteX7" fmla="*/ 2317898 w 2796363"/>
              <a:gd name="connsiteY7" fmla="*/ 980691 h 1059431"/>
              <a:gd name="connsiteX8" fmla="*/ 2796363 w 2796363"/>
              <a:gd name="connsiteY8" fmla="*/ 991324 h 1059431"/>
              <a:gd name="connsiteX0" fmla="*/ 0 w 2796363"/>
              <a:gd name="connsiteY0" fmla="*/ 1033854 h 1059431"/>
              <a:gd name="connsiteX1" fmla="*/ 404037 w 2796363"/>
              <a:gd name="connsiteY1" fmla="*/ 1033854 h 1059431"/>
              <a:gd name="connsiteX2" fmla="*/ 584791 w 2796363"/>
              <a:gd name="connsiteY2" fmla="*/ 768040 h 1059431"/>
              <a:gd name="connsiteX3" fmla="*/ 744279 w 2796363"/>
              <a:gd name="connsiteY3" fmla="*/ 108821 h 1059431"/>
              <a:gd name="connsiteX4" fmla="*/ 967563 w 2796363"/>
              <a:gd name="connsiteY4" fmla="*/ 34393 h 1059431"/>
              <a:gd name="connsiteX5" fmla="*/ 1329070 w 2796363"/>
              <a:gd name="connsiteY5" fmla="*/ 459696 h 1059431"/>
              <a:gd name="connsiteX6" fmla="*/ 1860698 w 2796363"/>
              <a:gd name="connsiteY6" fmla="*/ 853100 h 1059431"/>
              <a:gd name="connsiteX7" fmla="*/ 2317898 w 2796363"/>
              <a:gd name="connsiteY7" fmla="*/ 980691 h 1059431"/>
              <a:gd name="connsiteX8" fmla="*/ 2796363 w 2796363"/>
              <a:gd name="connsiteY8" fmla="*/ 991324 h 1059431"/>
              <a:gd name="connsiteX0" fmla="*/ 0 w 2796363"/>
              <a:gd name="connsiteY0" fmla="*/ 1033854 h 1044310"/>
              <a:gd name="connsiteX1" fmla="*/ 404037 w 2796363"/>
              <a:gd name="connsiteY1" fmla="*/ 998136 h 1044310"/>
              <a:gd name="connsiteX2" fmla="*/ 584791 w 2796363"/>
              <a:gd name="connsiteY2" fmla="*/ 768040 h 1044310"/>
              <a:gd name="connsiteX3" fmla="*/ 744279 w 2796363"/>
              <a:gd name="connsiteY3" fmla="*/ 108821 h 1044310"/>
              <a:gd name="connsiteX4" fmla="*/ 967563 w 2796363"/>
              <a:gd name="connsiteY4" fmla="*/ 34393 h 1044310"/>
              <a:gd name="connsiteX5" fmla="*/ 1329070 w 2796363"/>
              <a:gd name="connsiteY5" fmla="*/ 459696 h 1044310"/>
              <a:gd name="connsiteX6" fmla="*/ 1860698 w 2796363"/>
              <a:gd name="connsiteY6" fmla="*/ 853100 h 1044310"/>
              <a:gd name="connsiteX7" fmla="*/ 2317898 w 2796363"/>
              <a:gd name="connsiteY7" fmla="*/ 980691 h 1044310"/>
              <a:gd name="connsiteX8" fmla="*/ 2796363 w 2796363"/>
              <a:gd name="connsiteY8" fmla="*/ 991324 h 1044310"/>
              <a:gd name="connsiteX0" fmla="*/ 0 w 2782075"/>
              <a:gd name="connsiteY0" fmla="*/ 983848 h 1015359"/>
              <a:gd name="connsiteX1" fmla="*/ 389749 w 2782075"/>
              <a:gd name="connsiteY1" fmla="*/ 998136 h 1015359"/>
              <a:gd name="connsiteX2" fmla="*/ 570503 w 2782075"/>
              <a:gd name="connsiteY2" fmla="*/ 768040 h 1015359"/>
              <a:gd name="connsiteX3" fmla="*/ 729991 w 2782075"/>
              <a:gd name="connsiteY3" fmla="*/ 108821 h 1015359"/>
              <a:gd name="connsiteX4" fmla="*/ 953275 w 2782075"/>
              <a:gd name="connsiteY4" fmla="*/ 34393 h 1015359"/>
              <a:gd name="connsiteX5" fmla="*/ 1314782 w 2782075"/>
              <a:gd name="connsiteY5" fmla="*/ 459696 h 1015359"/>
              <a:gd name="connsiteX6" fmla="*/ 1846410 w 2782075"/>
              <a:gd name="connsiteY6" fmla="*/ 853100 h 1015359"/>
              <a:gd name="connsiteX7" fmla="*/ 2303610 w 2782075"/>
              <a:gd name="connsiteY7" fmla="*/ 980691 h 1015359"/>
              <a:gd name="connsiteX8" fmla="*/ 2782075 w 2782075"/>
              <a:gd name="connsiteY8" fmla="*/ 991324 h 1015359"/>
              <a:gd name="connsiteX0" fmla="*/ 0 w 2782075"/>
              <a:gd name="connsiteY0" fmla="*/ 983848 h 997036"/>
              <a:gd name="connsiteX1" fmla="*/ 408799 w 2782075"/>
              <a:gd name="connsiteY1" fmla="*/ 962418 h 997036"/>
              <a:gd name="connsiteX2" fmla="*/ 570503 w 2782075"/>
              <a:gd name="connsiteY2" fmla="*/ 768040 h 997036"/>
              <a:gd name="connsiteX3" fmla="*/ 729991 w 2782075"/>
              <a:gd name="connsiteY3" fmla="*/ 108821 h 997036"/>
              <a:gd name="connsiteX4" fmla="*/ 953275 w 2782075"/>
              <a:gd name="connsiteY4" fmla="*/ 34393 h 997036"/>
              <a:gd name="connsiteX5" fmla="*/ 1314782 w 2782075"/>
              <a:gd name="connsiteY5" fmla="*/ 459696 h 997036"/>
              <a:gd name="connsiteX6" fmla="*/ 1846410 w 2782075"/>
              <a:gd name="connsiteY6" fmla="*/ 853100 h 997036"/>
              <a:gd name="connsiteX7" fmla="*/ 2303610 w 2782075"/>
              <a:gd name="connsiteY7" fmla="*/ 980691 h 997036"/>
              <a:gd name="connsiteX8" fmla="*/ 2782075 w 2782075"/>
              <a:gd name="connsiteY8" fmla="*/ 991324 h 9970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782075" h="997036">
                <a:moveTo>
                  <a:pt x="0" y="983848"/>
                </a:moveTo>
                <a:cubicBezTo>
                  <a:pt x="153286" y="1005999"/>
                  <a:pt x="313715" y="998386"/>
                  <a:pt x="408799" y="962418"/>
                </a:cubicBezTo>
                <a:cubicBezTo>
                  <a:pt x="503883" y="926450"/>
                  <a:pt x="516971" y="910306"/>
                  <a:pt x="570503" y="768040"/>
                </a:cubicBezTo>
                <a:cubicBezTo>
                  <a:pt x="624035" y="625774"/>
                  <a:pt x="666196" y="231095"/>
                  <a:pt x="729991" y="108821"/>
                </a:cubicBezTo>
                <a:cubicBezTo>
                  <a:pt x="793786" y="-13453"/>
                  <a:pt x="855810" y="-24086"/>
                  <a:pt x="953275" y="34393"/>
                </a:cubicBezTo>
                <a:cubicBezTo>
                  <a:pt x="1050740" y="92872"/>
                  <a:pt x="1165926" y="323245"/>
                  <a:pt x="1314782" y="459696"/>
                </a:cubicBezTo>
                <a:cubicBezTo>
                  <a:pt x="1463638" y="596147"/>
                  <a:pt x="1628442" y="745003"/>
                  <a:pt x="1846410" y="853100"/>
                </a:cubicBezTo>
                <a:cubicBezTo>
                  <a:pt x="2064378" y="961197"/>
                  <a:pt x="2147666" y="957654"/>
                  <a:pt x="2303610" y="980691"/>
                </a:cubicBezTo>
                <a:cubicBezTo>
                  <a:pt x="2459554" y="1003728"/>
                  <a:pt x="2620814" y="997526"/>
                  <a:pt x="2782075" y="991324"/>
                </a:cubicBezTo>
              </a:path>
            </a:pathLst>
          </a:cu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</a:pPr>
            <a:endParaRPr lang="cs-CZ" sz="1600">
              <a:solidFill>
                <a:prstClr val="white"/>
              </a:solidFill>
              <a:latin typeface="Trebuchet MS"/>
            </a:endParaRPr>
          </a:p>
        </p:txBody>
      </p:sp>
      <p:sp>
        <p:nvSpPr>
          <p:cNvPr id="36" name="TextovéPole 35"/>
          <p:cNvSpPr txBox="1"/>
          <p:nvPr/>
        </p:nvSpPr>
        <p:spPr>
          <a:xfrm>
            <a:off x="4373317" y="3865694"/>
            <a:ext cx="89986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r>
              <a:rPr lang="cs-CZ" sz="1800" dirty="0">
                <a:solidFill>
                  <a:prstClr val="black"/>
                </a:solidFill>
                <a:latin typeface="Trebuchet MS"/>
              </a:rPr>
              <a:t>EPSP</a:t>
            </a:r>
          </a:p>
        </p:txBody>
      </p:sp>
      <p:grpSp>
        <p:nvGrpSpPr>
          <p:cNvPr id="20" name="Skupina 19"/>
          <p:cNvGrpSpPr/>
          <p:nvPr/>
        </p:nvGrpSpPr>
        <p:grpSpPr>
          <a:xfrm flipV="1">
            <a:off x="2951247" y="5215943"/>
            <a:ext cx="679151" cy="1587618"/>
            <a:chOff x="6218627" y="-164582"/>
            <a:chExt cx="633009" cy="1794063"/>
          </a:xfrm>
        </p:grpSpPr>
        <p:sp>
          <p:nvSpPr>
            <p:cNvPr id="21" name="Volný tvar 20"/>
            <p:cNvSpPr/>
            <p:nvPr/>
          </p:nvSpPr>
          <p:spPr>
            <a:xfrm>
              <a:off x="6219153" y="-138350"/>
              <a:ext cx="622841" cy="1765132"/>
            </a:xfrm>
            <a:custGeom>
              <a:avLst/>
              <a:gdLst>
                <a:gd name="connsiteX0" fmla="*/ 214436 w 627154"/>
                <a:gd name="connsiteY0" fmla="*/ 19061 h 582586"/>
                <a:gd name="connsiteX1" fmla="*/ 214436 w 627154"/>
                <a:gd name="connsiteY1" fmla="*/ 327405 h 582586"/>
                <a:gd name="connsiteX2" fmla="*/ 86845 w 627154"/>
                <a:gd name="connsiteY2" fmla="*/ 444363 h 582586"/>
                <a:gd name="connsiteX3" fmla="*/ 23050 w 627154"/>
                <a:gd name="connsiteY3" fmla="*/ 465628 h 582586"/>
                <a:gd name="connsiteX4" fmla="*/ 23050 w 627154"/>
                <a:gd name="connsiteY4" fmla="*/ 561321 h 582586"/>
                <a:gd name="connsiteX5" fmla="*/ 299496 w 627154"/>
                <a:gd name="connsiteY5" fmla="*/ 582586 h 582586"/>
                <a:gd name="connsiteX6" fmla="*/ 586575 w 627154"/>
                <a:gd name="connsiteY6" fmla="*/ 561321 h 582586"/>
                <a:gd name="connsiteX7" fmla="*/ 618473 w 627154"/>
                <a:gd name="connsiteY7" fmla="*/ 540056 h 582586"/>
                <a:gd name="connsiteX8" fmla="*/ 522780 w 627154"/>
                <a:gd name="connsiteY8" fmla="*/ 454996 h 582586"/>
                <a:gd name="connsiteX9" fmla="*/ 352659 w 627154"/>
                <a:gd name="connsiteY9" fmla="*/ 338038 h 582586"/>
                <a:gd name="connsiteX10" fmla="*/ 310129 w 627154"/>
                <a:gd name="connsiteY10" fmla="*/ 61591 h 582586"/>
                <a:gd name="connsiteX11" fmla="*/ 214436 w 627154"/>
                <a:gd name="connsiteY11" fmla="*/ 19061 h 582586"/>
                <a:gd name="connsiteX0" fmla="*/ 214436 w 625293"/>
                <a:gd name="connsiteY0" fmla="*/ 19061 h 582586"/>
                <a:gd name="connsiteX1" fmla="*/ 214436 w 625293"/>
                <a:gd name="connsiteY1" fmla="*/ 327405 h 582586"/>
                <a:gd name="connsiteX2" fmla="*/ 86845 w 625293"/>
                <a:gd name="connsiteY2" fmla="*/ 444363 h 582586"/>
                <a:gd name="connsiteX3" fmla="*/ 23050 w 625293"/>
                <a:gd name="connsiteY3" fmla="*/ 465628 h 582586"/>
                <a:gd name="connsiteX4" fmla="*/ 23050 w 625293"/>
                <a:gd name="connsiteY4" fmla="*/ 561321 h 582586"/>
                <a:gd name="connsiteX5" fmla="*/ 299496 w 625293"/>
                <a:gd name="connsiteY5" fmla="*/ 582586 h 582586"/>
                <a:gd name="connsiteX6" fmla="*/ 586575 w 625293"/>
                <a:gd name="connsiteY6" fmla="*/ 561321 h 582586"/>
                <a:gd name="connsiteX7" fmla="*/ 618473 w 625293"/>
                <a:gd name="connsiteY7" fmla="*/ 540056 h 582586"/>
                <a:gd name="connsiteX8" fmla="*/ 548974 w 625293"/>
                <a:gd name="connsiteY8" fmla="*/ 433565 h 582586"/>
                <a:gd name="connsiteX9" fmla="*/ 352659 w 625293"/>
                <a:gd name="connsiteY9" fmla="*/ 338038 h 582586"/>
                <a:gd name="connsiteX10" fmla="*/ 310129 w 625293"/>
                <a:gd name="connsiteY10" fmla="*/ 61591 h 582586"/>
                <a:gd name="connsiteX11" fmla="*/ 214436 w 625293"/>
                <a:gd name="connsiteY11" fmla="*/ 19061 h 582586"/>
                <a:gd name="connsiteX0" fmla="*/ 214436 w 623733"/>
                <a:gd name="connsiteY0" fmla="*/ 19061 h 582586"/>
                <a:gd name="connsiteX1" fmla="*/ 214436 w 623733"/>
                <a:gd name="connsiteY1" fmla="*/ 327405 h 582586"/>
                <a:gd name="connsiteX2" fmla="*/ 86845 w 623733"/>
                <a:gd name="connsiteY2" fmla="*/ 444363 h 582586"/>
                <a:gd name="connsiteX3" fmla="*/ 23050 w 623733"/>
                <a:gd name="connsiteY3" fmla="*/ 465628 h 582586"/>
                <a:gd name="connsiteX4" fmla="*/ 23050 w 623733"/>
                <a:gd name="connsiteY4" fmla="*/ 561321 h 582586"/>
                <a:gd name="connsiteX5" fmla="*/ 299496 w 623733"/>
                <a:gd name="connsiteY5" fmla="*/ 582586 h 582586"/>
                <a:gd name="connsiteX6" fmla="*/ 586575 w 623733"/>
                <a:gd name="connsiteY6" fmla="*/ 561321 h 582586"/>
                <a:gd name="connsiteX7" fmla="*/ 616091 w 623733"/>
                <a:gd name="connsiteY7" fmla="*/ 509100 h 582586"/>
                <a:gd name="connsiteX8" fmla="*/ 548974 w 623733"/>
                <a:gd name="connsiteY8" fmla="*/ 433565 h 582586"/>
                <a:gd name="connsiteX9" fmla="*/ 352659 w 623733"/>
                <a:gd name="connsiteY9" fmla="*/ 338038 h 582586"/>
                <a:gd name="connsiteX10" fmla="*/ 310129 w 623733"/>
                <a:gd name="connsiteY10" fmla="*/ 61591 h 582586"/>
                <a:gd name="connsiteX11" fmla="*/ 214436 w 623733"/>
                <a:gd name="connsiteY11" fmla="*/ 19061 h 582586"/>
                <a:gd name="connsiteX0" fmla="*/ 215398 w 624695"/>
                <a:gd name="connsiteY0" fmla="*/ 19061 h 582586"/>
                <a:gd name="connsiteX1" fmla="*/ 215398 w 624695"/>
                <a:gd name="connsiteY1" fmla="*/ 327405 h 582586"/>
                <a:gd name="connsiteX2" fmla="*/ 109239 w 624695"/>
                <a:gd name="connsiteY2" fmla="*/ 437219 h 582586"/>
                <a:gd name="connsiteX3" fmla="*/ 24012 w 624695"/>
                <a:gd name="connsiteY3" fmla="*/ 465628 h 582586"/>
                <a:gd name="connsiteX4" fmla="*/ 24012 w 624695"/>
                <a:gd name="connsiteY4" fmla="*/ 561321 h 582586"/>
                <a:gd name="connsiteX5" fmla="*/ 300458 w 624695"/>
                <a:gd name="connsiteY5" fmla="*/ 582586 h 582586"/>
                <a:gd name="connsiteX6" fmla="*/ 587537 w 624695"/>
                <a:gd name="connsiteY6" fmla="*/ 561321 h 582586"/>
                <a:gd name="connsiteX7" fmla="*/ 617053 w 624695"/>
                <a:gd name="connsiteY7" fmla="*/ 509100 h 582586"/>
                <a:gd name="connsiteX8" fmla="*/ 549936 w 624695"/>
                <a:gd name="connsiteY8" fmla="*/ 433565 h 582586"/>
                <a:gd name="connsiteX9" fmla="*/ 353621 w 624695"/>
                <a:gd name="connsiteY9" fmla="*/ 338038 h 582586"/>
                <a:gd name="connsiteX10" fmla="*/ 311091 w 624695"/>
                <a:gd name="connsiteY10" fmla="*/ 61591 h 582586"/>
                <a:gd name="connsiteX11" fmla="*/ 215398 w 624695"/>
                <a:gd name="connsiteY11" fmla="*/ 19061 h 582586"/>
                <a:gd name="connsiteX0" fmla="*/ 213545 w 622842"/>
                <a:gd name="connsiteY0" fmla="*/ 19061 h 582586"/>
                <a:gd name="connsiteX1" fmla="*/ 213545 w 622842"/>
                <a:gd name="connsiteY1" fmla="*/ 327405 h 582586"/>
                <a:gd name="connsiteX2" fmla="*/ 107386 w 622842"/>
                <a:gd name="connsiteY2" fmla="*/ 437219 h 582586"/>
                <a:gd name="connsiteX3" fmla="*/ 26921 w 622842"/>
                <a:gd name="connsiteY3" fmla="*/ 479916 h 582586"/>
                <a:gd name="connsiteX4" fmla="*/ 22159 w 622842"/>
                <a:gd name="connsiteY4" fmla="*/ 561321 h 582586"/>
                <a:gd name="connsiteX5" fmla="*/ 298605 w 622842"/>
                <a:gd name="connsiteY5" fmla="*/ 582586 h 582586"/>
                <a:gd name="connsiteX6" fmla="*/ 585684 w 622842"/>
                <a:gd name="connsiteY6" fmla="*/ 561321 h 582586"/>
                <a:gd name="connsiteX7" fmla="*/ 615200 w 622842"/>
                <a:gd name="connsiteY7" fmla="*/ 509100 h 582586"/>
                <a:gd name="connsiteX8" fmla="*/ 548083 w 622842"/>
                <a:gd name="connsiteY8" fmla="*/ 433565 h 582586"/>
                <a:gd name="connsiteX9" fmla="*/ 351768 w 622842"/>
                <a:gd name="connsiteY9" fmla="*/ 338038 h 582586"/>
                <a:gd name="connsiteX10" fmla="*/ 309238 w 622842"/>
                <a:gd name="connsiteY10" fmla="*/ 61591 h 582586"/>
                <a:gd name="connsiteX11" fmla="*/ 213545 w 622842"/>
                <a:gd name="connsiteY11" fmla="*/ 19061 h 582586"/>
                <a:gd name="connsiteX0" fmla="*/ 213545 w 622842"/>
                <a:gd name="connsiteY0" fmla="*/ 27533 h 591058"/>
                <a:gd name="connsiteX1" fmla="*/ 213545 w 622842"/>
                <a:gd name="connsiteY1" fmla="*/ 335877 h 591058"/>
                <a:gd name="connsiteX2" fmla="*/ 107386 w 622842"/>
                <a:gd name="connsiteY2" fmla="*/ 445691 h 591058"/>
                <a:gd name="connsiteX3" fmla="*/ 26921 w 622842"/>
                <a:gd name="connsiteY3" fmla="*/ 488388 h 591058"/>
                <a:gd name="connsiteX4" fmla="*/ 22159 w 622842"/>
                <a:gd name="connsiteY4" fmla="*/ 569793 h 591058"/>
                <a:gd name="connsiteX5" fmla="*/ 298605 w 622842"/>
                <a:gd name="connsiteY5" fmla="*/ 591058 h 591058"/>
                <a:gd name="connsiteX6" fmla="*/ 585684 w 622842"/>
                <a:gd name="connsiteY6" fmla="*/ 569793 h 591058"/>
                <a:gd name="connsiteX7" fmla="*/ 615200 w 622842"/>
                <a:gd name="connsiteY7" fmla="*/ 517572 h 591058"/>
                <a:gd name="connsiteX8" fmla="*/ 548083 w 622842"/>
                <a:gd name="connsiteY8" fmla="*/ 442037 h 591058"/>
                <a:gd name="connsiteX9" fmla="*/ 351768 w 622842"/>
                <a:gd name="connsiteY9" fmla="*/ 346510 h 591058"/>
                <a:gd name="connsiteX10" fmla="*/ 311619 w 622842"/>
                <a:gd name="connsiteY10" fmla="*/ 46251 h 591058"/>
                <a:gd name="connsiteX11" fmla="*/ 213545 w 622842"/>
                <a:gd name="connsiteY11" fmla="*/ 27533 h 591058"/>
                <a:gd name="connsiteX0" fmla="*/ 213545 w 622842"/>
                <a:gd name="connsiteY0" fmla="*/ 16552 h 580077"/>
                <a:gd name="connsiteX1" fmla="*/ 213545 w 622842"/>
                <a:gd name="connsiteY1" fmla="*/ 324896 h 580077"/>
                <a:gd name="connsiteX2" fmla="*/ 107386 w 622842"/>
                <a:gd name="connsiteY2" fmla="*/ 434710 h 580077"/>
                <a:gd name="connsiteX3" fmla="*/ 26921 w 622842"/>
                <a:gd name="connsiteY3" fmla="*/ 477407 h 580077"/>
                <a:gd name="connsiteX4" fmla="*/ 22159 w 622842"/>
                <a:gd name="connsiteY4" fmla="*/ 558812 h 580077"/>
                <a:gd name="connsiteX5" fmla="*/ 298605 w 622842"/>
                <a:gd name="connsiteY5" fmla="*/ 580077 h 580077"/>
                <a:gd name="connsiteX6" fmla="*/ 585684 w 622842"/>
                <a:gd name="connsiteY6" fmla="*/ 558812 h 580077"/>
                <a:gd name="connsiteX7" fmla="*/ 615200 w 622842"/>
                <a:gd name="connsiteY7" fmla="*/ 506591 h 580077"/>
                <a:gd name="connsiteX8" fmla="*/ 548083 w 622842"/>
                <a:gd name="connsiteY8" fmla="*/ 431056 h 580077"/>
                <a:gd name="connsiteX9" fmla="*/ 351768 w 622842"/>
                <a:gd name="connsiteY9" fmla="*/ 335529 h 580077"/>
                <a:gd name="connsiteX10" fmla="*/ 311619 w 622842"/>
                <a:gd name="connsiteY10" fmla="*/ 35270 h 580077"/>
                <a:gd name="connsiteX11" fmla="*/ 213545 w 622842"/>
                <a:gd name="connsiteY11" fmla="*/ 16552 h 580077"/>
                <a:gd name="connsiteX0" fmla="*/ 213545 w 622842"/>
                <a:gd name="connsiteY0" fmla="*/ 18793 h 582318"/>
                <a:gd name="connsiteX1" fmla="*/ 213545 w 622842"/>
                <a:gd name="connsiteY1" fmla="*/ 327137 h 582318"/>
                <a:gd name="connsiteX2" fmla="*/ 107386 w 622842"/>
                <a:gd name="connsiteY2" fmla="*/ 436951 h 582318"/>
                <a:gd name="connsiteX3" fmla="*/ 26921 w 622842"/>
                <a:gd name="connsiteY3" fmla="*/ 479648 h 582318"/>
                <a:gd name="connsiteX4" fmla="*/ 22159 w 622842"/>
                <a:gd name="connsiteY4" fmla="*/ 561053 h 582318"/>
                <a:gd name="connsiteX5" fmla="*/ 298605 w 622842"/>
                <a:gd name="connsiteY5" fmla="*/ 582318 h 582318"/>
                <a:gd name="connsiteX6" fmla="*/ 585684 w 622842"/>
                <a:gd name="connsiteY6" fmla="*/ 561053 h 582318"/>
                <a:gd name="connsiteX7" fmla="*/ 615200 w 622842"/>
                <a:gd name="connsiteY7" fmla="*/ 508832 h 582318"/>
                <a:gd name="connsiteX8" fmla="*/ 548083 w 622842"/>
                <a:gd name="connsiteY8" fmla="*/ 433297 h 582318"/>
                <a:gd name="connsiteX9" fmla="*/ 351768 w 622842"/>
                <a:gd name="connsiteY9" fmla="*/ 337770 h 582318"/>
                <a:gd name="connsiteX10" fmla="*/ 311619 w 622842"/>
                <a:gd name="connsiteY10" fmla="*/ 37511 h 582318"/>
                <a:gd name="connsiteX11" fmla="*/ 213545 w 622842"/>
                <a:gd name="connsiteY11" fmla="*/ 18793 h 582318"/>
                <a:gd name="connsiteX0" fmla="*/ 206401 w 622842"/>
                <a:gd name="connsiteY0" fmla="*/ 35975 h 582831"/>
                <a:gd name="connsiteX1" fmla="*/ 213545 w 622842"/>
                <a:gd name="connsiteY1" fmla="*/ 327650 h 582831"/>
                <a:gd name="connsiteX2" fmla="*/ 107386 w 622842"/>
                <a:gd name="connsiteY2" fmla="*/ 437464 h 582831"/>
                <a:gd name="connsiteX3" fmla="*/ 26921 w 622842"/>
                <a:gd name="connsiteY3" fmla="*/ 480161 h 582831"/>
                <a:gd name="connsiteX4" fmla="*/ 22159 w 622842"/>
                <a:gd name="connsiteY4" fmla="*/ 561566 h 582831"/>
                <a:gd name="connsiteX5" fmla="*/ 298605 w 622842"/>
                <a:gd name="connsiteY5" fmla="*/ 582831 h 582831"/>
                <a:gd name="connsiteX6" fmla="*/ 585684 w 622842"/>
                <a:gd name="connsiteY6" fmla="*/ 561566 h 582831"/>
                <a:gd name="connsiteX7" fmla="*/ 615200 w 622842"/>
                <a:gd name="connsiteY7" fmla="*/ 509345 h 582831"/>
                <a:gd name="connsiteX8" fmla="*/ 548083 w 622842"/>
                <a:gd name="connsiteY8" fmla="*/ 433810 h 582831"/>
                <a:gd name="connsiteX9" fmla="*/ 351768 w 622842"/>
                <a:gd name="connsiteY9" fmla="*/ 338283 h 582831"/>
                <a:gd name="connsiteX10" fmla="*/ 311619 w 622842"/>
                <a:gd name="connsiteY10" fmla="*/ 38024 h 582831"/>
                <a:gd name="connsiteX11" fmla="*/ 206401 w 622842"/>
                <a:gd name="connsiteY11" fmla="*/ 35975 h 582831"/>
                <a:gd name="connsiteX0" fmla="*/ 206401 w 622842"/>
                <a:gd name="connsiteY0" fmla="*/ 21605 h 568461"/>
                <a:gd name="connsiteX1" fmla="*/ 213545 w 622842"/>
                <a:gd name="connsiteY1" fmla="*/ 313280 h 568461"/>
                <a:gd name="connsiteX2" fmla="*/ 107386 w 622842"/>
                <a:gd name="connsiteY2" fmla="*/ 423094 h 568461"/>
                <a:gd name="connsiteX3" fmla="*/ 26921 w 622842"/>
                <a:gd name="connsiteY3" fmla="*/ 465791 h 568461"/>
                <a:gd name="connsiteX4" fmla="*/ 22159 w 622842"/>
                <a:gd name="connsiteY4" fmla="*/ 547196 h 568461"/>
                <a:gd name="connsiteX5" fmla="*/ 298605 w 622842"/>
                <a:gd name="connsiteY5" fmla="*/ 568461 h 568461"/>
                <a:gd name="connsiteX6" fmla="*/ 585684 w 622842"/>
                <a:gd name="connsiteY6" fmla="*/ 547196 h 568461"/>
                <a:gd name="connsiteX7" fmla="*/ 615200 w 622842"/>
                <a:gd name="connsiteY7" fmla="*/ 494975 h 568461"/>
                <a:gd name="connsiteX8" fmla="*/ 548083 w 622842"/>
                <a:gd name="connsiteY8" fmla="*/ 419440 h 568461"/>
                <a:gd name="connsiteX9" fmla="*/ 351768 w 622842"/>
                <a:gd name="connsiteY9" fmla="*/ 323913 h 568461"/>
                <a:gd name="connsiteX10" fmla="*/ 311619 w 622842"/>
                <a:gd name="connsiteY10" fmla="*/ 23654 h 568461"/>
                <a:gd name="connsiteX11" fmla="*/ 206401 w 622842"/>
                <a:gd name="connsiteY11" fmla="*/ 21605 h 568461"/>
                <a:gd name="connsiteX0" fmla="*/ 206401 w 622842"/>
                <a:gd name="connsiteY0" fmla="*/ 7945 h 554801"/>
                <a:gd name="connsiteX1" fmla="*/ 213545 w 622842"/>
                <a:gd name="connsiteY1" fmla="*/ 299620 h 554801"/>
                <a:gd name="connsiteX2" fmla="*/ 107386 w 622842"/>
                <a:gd name="connsiteY2" fmla="*/ 409434 h 554801"/>
                <a:gd name="connsiteX3" fmla="*/ 26921 w 622842"/>
                <a:gd name="connsiteY3" fmla="*/ 452131 h 554801"/>
                <a:gd name="connsiteX4" fmla="*/ 22159 w 622842"/>
                <a:gd name="connsiteY4" fmla="*/ 533536 h 554801"/>
                <a:gd name="connsiteX5" fmla="*/ 298605 w 622842"/>
                <a:gd name="connsiteY5" fmla="*/ 554801 h 554801"/>
                <a:gd name="connsiteX6" fmla="*/ 585684 w 622842"/>
                <a:gd name="connsiteY6" fmla="*/ 533536 h 554801"/>
                <a:gd name="connsiteX7" fmla="*/ 615200 w 622842"/>
                <a:gd name="connsiteY7" fmla="*/ 481315 h 554801"/>
                <a:gd name="connsiteX8" fmla="*/ 548083 w 622842"/>
                <a:gd name="connsiteY8" fmla="*/ 405780 h 554801"/>
                <a:gd name="connsiteX9" fmla="*/ 351768 w 622842"/>
                <a:gd name="connsiteY9" fmla="*/ 310253 h 554801"/>
                <a:gd name="connsiteX10" fmla="*/ 311619 w 622842"/>
                <a:gd name="connsiteY10" fmla="*/ 9994 h 554801"/>
                <a:gd name="connsiteX11" fmla="*/ 206401 w 622842"/>
                <a:gd name="connsiteY11" fmla="*/ 7945 h 554801"/>
                <a:gd name="connsiteX0" fmla="*/ 206401 w 622842"/>
                <a:gd name="connsiteY0" fmla="*/ 1197321 h 1744177"/>
                <a:gd name="connsiteX1" fmla="*/ 213545 w 622842"/>
                <a:gd name="connsiteY1" fmla="*/ 1488996 h 1744177"/>
                <a:gd name="connsiteX2" fmla="*/ 107386 w 622842"/>
                <a:gd name="connsiteY2" fmla="*/ 1598810 h 1744177"/>
                <a:gd name="connsiteX3" fmla="*/ 26921 w 622842"/>
                <a:gd name="connsiteY3" fmla="*/ 1641507 h 1744177"/>
                <a:gd name="connsiteX4" fmla="*/ 22159 w 622842"/>
                <a:gd name="connsiteY4" fmla="*/ 1722912 h 1744177"/>
                <a:gd name="connsiteX5" fmla="*/ 298605 w 622842"/>
                <a:gd name="connsiteY5" fmla="*/ 1744177 h 1744177"/>
                <a:gd name="connsiteX6" fmla="*/ 585684 w 622842"/>
                <a:gd name="connsiteY6" fmla="*/ 1722912 h 1744177"/>
                <a:gd name="connsiteX7" fmla="*/ 615200 w 622842"/>
                <a:gd name="connsiteY7" fmla="*/ 1670691 h 1744177"/>
                <a:gd name="connsiteX8" fmla="*/ 548083 w 622842"/>
                <a:gd name="connsiteY8" fmla="*/ 1595156 h 1744177"/>
                <a:gd name="connsiteX9" fmla="*/ 351768 w 622842"/>
                <a:gd name="connsiteY9" fmla="*/ 1499629 h 1744177"/>
                <a:gd name="connsiteX10" fmla="*/ 273243 w 622842"/>
                <a:gd name="connsiteY10" fmla="*/ 288 h 1744177"/>
                <a:gd name="connsiteX11" fmla="*/ 206401 w 622842"/>
                <a:gd name="connsiteY11" fmla="*/ 1197321 h 1744177"/>
                <a:gd name="connsiteX0" fmla="*/ 234310 w 622842"/>
                <a:gd name="connsiteY0" fmla="*/ 1160447 h 1746298"/>
                <a:gd name="connsiteX1" fmla="*/ 213545 w 622842"/>
                <a:gd name="connsiteY1" fmla="*/ 1491117 h 1746298"/>
                <a:gd name="connsiteX2" fmla="*/ 107386 w 622842"/>
                <a:gd name="connsiteY2" fmla="*/ 1600931 h 1746298"/>
                <a:gd name="connsiteX3" fmla="*/ 26921 w 622842"/>
                <a:gd name="connsiteY3" fmla="*/ 1643628 h 1746298"/>
                <a:gd name="connsiteX4" fmla="*/ 22159 w 622842"/>
                <a:gd name="connsiteY4" fmla="*/ 1725033 h 1746298"/>
                <a:gd name="connsiteX5" fmla="*/ 298605 w 622842"/>
                <a:gd name="connsiteY5" fmla="*/ 1746298 h 1746298"/>
                <a:gd name="connsiteX6" fmla="*/ 585684 w 622842"/>
                <a:gd name="connsiteY6" fmla="*/ 1725033 h 1746298"/>
                <a:gd name="connsiteX7" fmla="*/ 615200 w 622842"/>
                <a:gd name="connsiteY7" fmla="*/ 1672812 h 1746298"/>
                <a:gd name="connsiteX8" fmla="*/ 548083 w 622842"/>
                <a:gd name="connsiteY8" fmla="*/ 1597277 h 1746298"/>
                <a:gd name="connsiteX9" fmla="*/ 351768 w 622842"/>
                <a:gd name="connsiteY9" fmla="*/ 1501750 h 1746298"/>
                <a:gd name="connsiteX10" fmla="*/ 273243 w 622842"/>
                <a:gd name="connsiteY10" fmla="*/ 2409 h 1746298"/>
                <a:gd name="connsiteX11" fmla="*/ 234310 w 622842"/>
                <a:gd name="connsiteY11" fmla="*/ 1160447 h 1746298"/>
                <a:gd name="connsiteX0" fmla="*/ 234310 w 622842"/>
                <a:gd name="connsiteY0" fmla="*/ 1315626 h 1901477"/>
                <a:gd name="connsiteX1" fmla="*/ 213545 w 622842"/>
                <a:gd name="connsiteY1" fmla="*/ 1646296 h 1901477"/>
                <a:gd name="connsiteX2" fmla="*/ 107386 w 622842"/>
                <a:gd name="connsiteY2" fmla="*/ 1756110 h 1901477"/>
                <a:gd name="connsiteX3" fmla="*/ 26921 w 622842"/>
                <a:gd name="connsiteY3" fmla="*/ 1798807 h 1901477"/>
                <a:gd name="connsiteX4" fmla="*/ 22159 w 622842"/>
                <a:gd name="connsiteY4" fmla="*/ 1880212 h 1901477"/>
                <a:gd name="connsiteX5" fmla="*/ 298605 w 622842"/>
                <a:gd name="connsiteY5" fmla="*/ 1901477 h 1901477"/>
                <a:gd name="connsiteX6" fmla="*/ 585684 w 622842"/>
                <a:gd name="connsiteY6" fmla="*/ 1880212 h 1901477"/>
                <a:gd name="connsiteX7" fmla="*/ 615200 w 622842"/>
                <a:gd name="connsiteY7" fmla="*/ 1827991 h 1901477"/>
                <a:gd name="connsiteX8" fmla="*/ 548083 w 622842"/>
                <a:gd name="connsiteY8" fmla="*/ 1752456 h 1901477"/>
                <a:gd name="connsiteX9" fmla="*/ 351768 w 622842"/>
                <a:gd name="connsiteY9" fmla="*/ 1656929 h 1901477"/>
                <a:gd name="connsiteX10" fmla="*/ 273243 w 622842"/>
                <a:gd name="connsiteY10" fmla="*/ 157588 h 1901477"/>
                <a:gd name="connsiteX11" fmla="*/ 147355 w 622842"/>
                <a:gd name="connsiteY11" fmla="*/ 175730 h 1901477"/>
                <a:gd name="connsiteX12" fmla="*/ 234310 w 622842"/>
                <a:gd name="connsiteY12" fmla="*/ 1315626 h 1901477"/>
                <a:gd name="connsiteX0" fmla="*/ 234310 w 622842"/>
                <a:gd name="connsiteY0" fmla="*/ 1270233 h 1856084"/>
                <a:gd name="connsiteX1" fmla="*/ 213545 w 622842"/>
                <a:gd name="connsiteY1" fmla="*/ 1600903 h 1856084"/>
                <a:gd name="connsiteX2" fmla="*/ 107386 w 622842"/>
                <a:gd name="connsiteY2" fmla="*/ 1710717 h 1856084"/>
                <a:gd name="connsiteX3" fmla="*/ 26921 w 622842"/>
                <a:gd name="connsiteY3" fmla="*/ 1753414 h 1856084"/>
                <a:gd name="connsiteX4" fmla="*/ 22159 w 622842"/>
                <a:gd name="connsiteY4" fmla="*/ 1834819 h 1856084"/>
                <a:gd name="connsiteX5" fmla="*/ 298605 w 622842"/>
                <a:gd name="connsiteY5" fmla="*/ 1856084 h 1856084"/>
                <a:gd name="connsiteX6" fmla="*/ 585684 w 622842"/>
                <a:gd name="connsiteY6" fmla="*/ 1834819 h 1856084"/>
                <a:gd name="connsiteX7" fmla="*/ 615200 w 622842"/>
                <a:gd name="connsiteY7" fmla="*/ 1782598 h 1856084"/>
                <a:gd name="connsiteX8" fmla="*/ 548083 w 622842"/>
                <a:gd name="connsiteY8" fmla="*/ 1707063 h 1856084"/>
                <a:gd name="connsiteX9" fmla="*/ 351768 w 622842"/>
                <a:gd name="connsiteY9" fmla="*/ 1611536 h 1856084"/>
                <a:gd name="connsiteX10" fmla="*/ 273243 w 622842"/>
                <a:gd name="connsiteY10" fmla="*/ 112195 h 1856084"/>
                <a:gd name="connsiteX11" fmla="*/ 224107 w 622842"/>
                <a:gd name="connsiteY11" fmla="*/ 110841 h 1856084"/>
                <a:gd name="connsiteX12" fmla="*/ 147355 w 622842"/>
                <a:gd name="connsiteY12" fmla="*/ 130337 h 1856084"/>
                <a:gd name="connsiteX13" fmla="*/ 234310 w 622842"/>
                <a:gd name="connsiteY13" fmla="*/ 1270233 h 1856084"/>
                <a:gd name="connsiteX0" fmla="*/ 234310 w 622842"/>
                <a:gd name="connsiteY0" fmla="*/ 1270232 h 1856083"/>
                <a:gd name="connsiteX1" fmla="*/ 213545 w 622842"/>
                <a:gd name="connsiteY1" fmla="*/ 1600902 h 1856083"/>
                <a:gd name="connsiteX2" fmla="*/ 107386 w 622842"/>
                <a:gd name="connsiteY2" fmla="*/ 1710716 h 1856083"/>
                <a:gd name="connsiteX3" fmla="*/ 26921 w 622842"/>
                <a:gd name="connsiteY3" fmla="*/ 1753413 h 1856083"/>
                <a:gd name="connsiteX4" fmla="*/ 22159 w 622842"/>
                <a:gd name="connsiteY4" fmla="*/ 1834818 h 1856083"/>
                <a:gd name="connsiteX5" fmla="*/ 298605 w 622842"/>
                <a:gd name="connsiteY5" fmla="*/ 1856083 h 1856083"/>
                <a:gd name="connsiteX6" fmla="*/ 585684 w 622842"/>
                <a:gd name="connsiteY6" fmla="*/ 1834818 h 1856083"/>
                <a:gd name="connsiteX7" fmla="*/ 615200 w 622842"/>
                <a:gd name="connsiteY7" fmla="*/ 1782597 h 1856083"/>
                <a:gd name="connsiteX8" fmla="*/ 548083 w 622842"/>
                <a:gd name="connsiteY8" fmla="*/ 1707062 h 1856083"/>
                <a:gd name="connsiteX9" fmla="*/ 351768 w 622842"/>
                <a:gd name="connsiteY9" fmla="*/ 1611535 h 1856083"/>
                <a:gd name="connsiteX10" fmla="*/ 273243 w 622842"/>
                <a:gd name="connsiteY10" fmla="*/ 112194 h 1856083"/>
                <a:gd name="connsiteX11" fmla="*/ 224107 w 622842"/>
                <a:gd name="connsiteY11" fmla="*/ 110840 h 1856083"/>
                <a:gd name="connsiteX12" fmla="*/ 147355 w 622842"/>
                <a:gd name="connsiteY12" fmla="*/ 130336 h 1856083"/>
                <a:gd name="connsiteX13" fmla="*/ 234310 w 622842"/>
                <a:gd name="connsiteY13" fmla="*/ 1270232 h 1856083"/>
                <a:gd name="connsiteX0" fmla="*/ 234310 w 622842"/>
                <a:gd name="connsiteY0" fmla="*/ 1270232 h 1856083"/>
                <a:gd name="connsiteX1" fmla="*/ 213545 w 622842"/>
                <a:gd name="connsiteY1" fmla="*/ 1600902 h 1856083"/>
                <a:gd name="connsiteX2" fmla="*/ 107386 w 622842"/>
                <a:gd name="connsiteY2" fmla="*/ 1710716 h 1856083"/>
                <a:gd name="connsiteX3" fmla="*/ 26921 w 622842"/>
                <a:gd name="connsiteY3" fmla="*/ 1753413 h 1856083"/>
                <a:gd name="connsiteX4" fmla="*/ 22159 w 622842"/>
                <a:gd name="connsiteY4" fmla="*/ 1834818 h 1856083"/>
                <a:gd name="connsiteX5" fmla="*/ 298605 w 622842"/>
                <a:gd name="connsiteY5" fmla="*/ 1856083 h 1856083"/>
                <a:gd name="connsiteX6" fmla="*/ 585684 w 622842"/>
                <a:gd name="connsiteY6" fmla="*/ 1834818 h 1856083"/>
                <a:gd name="connsiteX7" fmla="*/ 615200 w 622842"/>
                <a:gd name="connsiteY7" fmla="*/ 1782597 h 1856083"/>
                <a:gd name="connsiteX8" fmla="*/ 548083 w 622842"/>
                <a:gd name="connsiteY8" fmla="*/ 1707062 h 1856083"/>
                <a:gd name="connsiteX9" fmla="*/ 351768 w 622842"/>
                <a:gd name="connsiteY9" fmla="*/ 1611535 h 1856083"/>
                <a:gd name="connsiteX10" fmla="*/ 273243 w 622842"/>
                <a:gd name="connsiteY10" fmla="*/ 112194 h 1856083"/>
                <a:gd name="connsiteX11" fmla="*/ 224107 w 622842"/>
                <a:gd name="connsiteY11" fmla="*/ 110840 h 1856083"/>
                <a:gd name="connsiteX12" fmla="*/ 147355 w 622842"/>
                <a:gd name="connsiteY12" fmla="*/ 130336 h 1856083"/>
                <a:gd name="connsiteX13" fmla="*/ 234310 w 622842"/>
                <a:gd name="connsiteY13" fmla="*/ 1270232 h 1856083"/>
                <a:gd name="connsiteX0" fmla="*/ 234310 w 622842"/>
                <a:gd name="connsiteY0" fmla="*/ 1179280 h 1765131"/>
                <a:gd name="connsiteX1" fmla="*/ 213545 w 622842"/>
                <a:gd name="connsiteY1" fmla="*/ 1509950 h 1765131"/>
                <a:gd name="connsiteX2" fmla="*/ 107386 w 622842"/>
                <a:gd name="connsiteY2" fmla="*/ 1619764 h 1765131"/>
                <a:gd name="connsiteX3" fmla="*/ 26921 w 622842"/>
                <a:gd name="connsiteY3" fmla="*/ 1662461 h 1765131"/>
                <a:gd name="connsiteX4" fmla="*/ 22159 w 622842"/>
                <a:gd name="connsiteY4" fmla="*/ 1743866 h 1765131"/>
                <a:gd name="connsiteX5" fmla="*/ 298605 w 622842"/>
                <a:gd name="connsiteY5" fmla="*/ 1765131 h 1765131"/>
                <a:gd name="connsiteX6" fmla="*/ 585684 w 622842"/>
                <a:gd name="connsiteY6" fmla="*/ 1743866 h 1765131"/>
                <a:gd name="connsiteX7" fmla="*/ 615200 w 622842"/>
                <a:gd name="connsiteY7" fmla="*/ 1691645 h 1765131"/>
                <a:gd name="connsiteX8" fmla="*/ 548083 w 622842"/>
                <a:gd name="connsiteY8" fmla="*/ 1616110 h 1765131"/>
                <a:gd name="connsiteX9" fmla="*/ 351768 w 622842"/>
                <a:gd name="connsiteY9" fmla="*/ 1520583 h 1765131"/>
                <a:gd name="connsiteX10" fmla="*/ 273243 w 622842"/>
                <a:gd name="connsiteY10" fmla="*/ 21242 h 1765131"/>
                <a:gd name="connsiteX11" fmla="*/ 224107 w 622842"/>
                <a:gd name="connsiteY11" fmla="*/ 19888 h 1765131"/>
                <a:gd name="connsiteX12" fmla="*/ 147355 w 622842"/>
                <a:gd name="connsiteY12" fmla="*/ 39384 h 1765131"/>
                <a:gd name="connsiteX13" fmla="*/ 234310 w 622842"/>
                <a:gd name="connsiteY13" fmla="*/ 1179280 h 1765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22842" h="1765131">
                  <a:moveTo>
                    <a:pt x="234310" y="1179280"/>
                  </a:moveTo>
                  <a:cubicBezTo>
                    <a:pt x="245342" y="1424374"/>
                    <a:pt x="234699" y="1436536"/>
                    <a:pt x="213545" y="1509950"/>
                  </a:cubicBezTo>
                  <a:cubicBezTo>
                    <a:pt x="192391" y="1583364"/>
                    <a:pt x="138490" y="1594346"/>
                    <a:pt x="107386" y="1619764"/>
                  </a:cubicBezTo>
                  <a:cubicBezTo>
                    <a:pt x="76282" y="1645182"/>
                    <a:pt x="41125" y="1641777"/>
                    <a:pt x="26921" y="1662461"/>
                  </a:cubicBezTo>
                  <a:cubicBezTo>
                    <a:pt x="12717" y="1683145"/>
                    <a:pt x="-23122" y="1726754"/>
                    <a:pt x="22159" y="1743866"/>
                  </a:cubicBezTo>
                  <a:cubicBezTo>
                    <a:pt x="67440" y="1760978"/>
                    <a:pt x="204684" y="1765131"/>
                    <a:pt x="298605" y="1765131"/>
                  </a:cubicBezTo>
                  <a:cubicBezTo>
                    <a:pt x="392526" y="1765131"/>
                    <a:pt x="532918" y="1756114"/>
                    <a:pt x="585684" y="1743866"/>
                  </a:cubicBezTo>
                  <a:cubicBezTo>
                    <a:pt x="638450" y="1731618"/>
                    <a:pt x="621467" y="1712938"/>
                    <a:pt x="615200" y="1691645"/>
                  </a:cubicBezTo>
                  <a:cubicBezTo>
                    <a:pt x="608933" y="1670352"/>
                    <a:pt x="591988" y="1644620"/>
                    <a:pt x="548083" y="1616110"/>
                  </a:cubicBezTo>
                  <a:cubicBezTo>
                    <a:pt x="504178" y="1587600"/>
                    <a:pt x="387210" y="1586150"/>
                    <a:pt x="351768" y="1520583"/>
                  </a:cubicBezTo>
                  <a:cubicBezTo>
                    <a:pt x="316326" y="1455016"/>
                    <a:pt x="284054" y="66635"/>
                    <a:pt x="273243" y="21242"/>
                  </a:cubicBezTo>
                  <a:cubicBezTo>
                    <a:pt x="262432" y="-24151"/>
                    <a:pt x="245088" y="16864"/>
                    <a:pt x="224107" y="19888"/>
                  </a:cubicBezTo>
                  <a:cubicBezTo>
                    <a:pt x="203126" y="22912"/>
                    <a:pt x="119489" y="-4368"/>
                    <a:pt x="147355" y="39384"/>
                  </a:cubicBezTo>
                  <a:cubicBezTo>
                    <a:pt x="161799" y="235640"/>
                    <a:pt x="223278" y="934186"/>
                    <a:pt x="234310" y="1179280"/>
                  </a:cubicBez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cs-CZ" sz="1800">
                <a:solidFill>
                  <a:srgbClr val="4E67C8">
                    <a:lumMod val="20000"/>
                    <a:lumOff val="80000"/>
                  </a:srgbClr>
                </a:solidFill>
                <a:latin typeface="Trebuchet MS"/>
              </a:endParaRPr>
            </a:p>
          </p:txBody>
        </p:sp>
        <p:sp>
          <p:nvSpPr>
            <p:cNvPr id="34" name="Volný tvar 33"/>
            <p:cNvSpPr/>
            <p:nvPr/>
          </p:nvSpPr>
          <p:spPr>
            <a:xfrm>
              <a:off x="6218627" y="-164582"/>
              <a:ext cx="633009" cy="1794063"/>
            </a:xfrm>
            <a:custGeom>
              <a:avLst/>
              <a:gdLst>
                <a:gd name="connsiteX0" fmla="*/ 203604 w 633009"/>
                <a:gd name="connsiteY0" fmla="*/ 0 h 536487"/>
                <a:gd name="connsiteX1" fmla="*/ 222654 w 633009"/>
                <a:gd name="connsiteY1" fmla="*/ 230981 h 536487"/>
                <a:gd name="connsiteX2" fmla="*/ 182173 w 633009"/>
                <a:gd name="connsiteY2" fmla="*/ 342900 h 536487"/>
                <a:gd name="connsiteX3" fmla="*/ 65492 w 633009"/>
                <a:gd name="connsiteY3" fmla="*/ 402431 h 536487"/>
                <a:gd name="connsiteX4" fmla="*/ 39298 w 633009"/>
                <a:gd name="connsiteY4" fmla="*/ 431006 h 536487"/>
                <a:gd name="connsiteX5" fmla="*/ 5961 w 633009"/>
                <a:gd name="connsiteY5" fmla="*/ 476250 h 536487"/>
                <a:gd name="connsiteX6" fmla="*/ 15486 w 633009"/>
                <a:gd name="connsiteY6" fmla="*/ 519112 h 536487"/>
                <a:gd name="connsiteX7" fmla="*/ 153598 w 633009"/>
                <a:gd name="connsiteY7" fmla="*/ 533400 h 536487"/>
                <a:gd name="connsiteX8" fmla="*/ 444111 w 633009"/>
                <a:gd name="connsiteY8" fmla="*/ 533400 h 536487"/>
                <a:gd name="connsiteX9" fmla="*/ 615561 w 633009"/>
                <a:gd name="connsiteY9" fmla="*/ 500062 h 536487"/>
                <a:gd name="connsiteX10" fmla="*/ 622704 w 633009"/>
                <a:gd name="connsiteY10" fmla="*/ 471487 h 536487"/>
                <a:gd name="connsiteX11" fmla="*/ 575079 w 633009"/>
                <a:gd name="connsiteY11" fmla="*/ 409575 h 536487"/>
                <a:gd name="connsiteX12" fmla="*/ 470304 w 633009"/>
                <a:gd name="connsiteY12" fmla="*/ 354806 h 536487"/>
                <a:gd name="connsiteX13" fmla="*/ 353623 w 633009"/>
                <a:gd name="connsiteY13" fmla="*/ 304800 h 536487"/>
                <a:gd name="connsiteX14" fmla="*/ 339336 w 633009"/>
                <a:gd name="connsiteY14" fmla="*/ 204787 h 536487"/>
                <a:gd name="connsiteX15" fmla="*/ 339336 w 633009"/>
                <a:gd name="connsiteY15" fmla="*/ 47625 h 536487"/>
                <a:gd name="connsiteX16" fmla="*/ 332192 w 633009"/>
                <a:gd name="connsiteY16" fmla="*/ 0 h 536487"/>
                <a:gd name="connsiteX0" fmla="*/ 203604 w 633009"/>
                <a:gd name="connsiteY0" fmla="*/ 0 h 536487"/>
                <a:gd name="connsiteX1" fmla="*/ 222654 w 633009"/>
                <a:gd name="connsiteY1" fmla="*/ 230981 h 536487"/>
                <a:gd name="connsiteX2" fmla="*/ 182173 w 633009"/>
                <a:gd name="connsiteY2" fmla="*/ 342900 h 536487"/>
                <a:gd name="connsiteX3" fmla="*/ 105973 w 633009"/>
                <a:gd name="connsiteY3" fmla="*/ 388144 h 536487"/>
                <a:gd name="connsiteX4" fmla="*/ 39298 w 633009"/>
                <a:gd name="connsiteY4" fmla="*/ 431006 h 536487"/>
                <a:gd name="connsiteX5" fmla="*/ 5961 w 633009"/>
                <a:gd name="connsiteY5" fmla="*/ 476250 h 536487"/>
                <a:gd name="connsiteX6" fmla="*/ 15486 w 633009"/>
                <a:gd name="connsiteY6" fmla="*/ 519112 h 536487"/>
                <a:gd name="connsiteX7" fmla="*/ 153598 w 633009"/>
                <a:gd name="connsiteY7" fmla="*/ 533400 h 536487"/>
                <a:gd name="connsiteX8" fmla="*/ 444111 w 633009"/>
                <a:gd name="connsiteY8" fmla="*/ 533400 h 536487"/>
                <a:gd name="connsiteX9" fmla="*/ 615561 w 633009"/>
                <a:gd name="connsiteY9" fmla="*/ 500062 h 536487"/>
                <a:gd name="connsiteX10" fmla="*/ 622704 w 633009"/>
                <a:gd name="connsiteY10" fmla="*/ 471487 h 536487"/>
                <a:gd name="connsiteX11" fmla="*/ 575079 w 633009"/>
                <a:gd name="connsiteY11" fmla="*/ 409575 h 536487"/>
                <a:gd name="connsiteX12" fmla="*/ 470304 w 633009"/>
                <a:gd name="connsiteY12" fmla="*/ 354806 h 536487"/>
                <a:gd name="connsiteX13" fmla="*/ 353623 w 633009"/>
                <a:gd name="connsiteY13" fmla="*/ 304800 h 536487"/>
                <a:gd name="connsiteX14" fmla="*/ 339336 w 633009"/>
                <a:gd name="connsiteY14" fmla="*/ 204787 h 536487"/>
                <a:gd name="connsiteX15" fmla="*/ 339336 w 633009"/>
                <a:gd name="connsiteY15" fmla="*/ 47625 h 536487"/>
                <a:gd name="connsiteX16" fmla="*/ 332192 w 633009"/>
                <a:gd name="connsiteY16" fmla="*/ 0 h 536487"/>
                <a:gd name="connsiteX0" fmla="*/ 203604 w 633009"/>
                <a:gd name="connsiteY0" fmla="*/ 0 h 536487"/>
                <a:gd name="connsiteX1" fmla="*/ 222654 w 633009"/>
                <a:gd name="connsiteY1" fmla="*/ 230981 h 536487"/>
                <a:gd name="connsiteX2" fmla="*/ 182173 w 633009"/>
                <a:gd name="connsiteY2" fmla="*/ 342900 h 536487"/>
                <a:gd name="connsiteX3" fmla="*/ 105973 w 633009"/>
                <a:gd name="connsiteY3" fmla="*/ 388144 h 536487"/>
                <a:gd name="connsiteX4" fmla="*/ 39298 w 633009"/>
                <a:gd name="connsiteY4" fmla="*/ 431006 h 536487"/>
                <a:gd name="connsiteX5" fmla="*/ 5961 w 633009"/>
                <a:gd name="connsiteY5" fmla="*/ 476250 h 536487"/>
                <a:gd name="connsiteX6" fmla="*/ 15486 w 633009"/>
                <a:gd name="connsiteY6" fmla="*/ 519112 h 536487"/>
                <a:gd name="connsiteX7" fmla="*/ 153598 w 633009"/>
                <a:gd name="connsiteY7" fmla="*/ 533400 h 536487"/>
                <a:gd name="connsiteX8" fmla="*/ 444111 w 633009"/>
                <a:gd name="connsiteY8" fmla="*/ 533400 h 536487"/>
                <a:gd name="connsiteX9" fmla="*/ 615561 w 633009"/>
                <a:gd name="connsiteY9" fmla="*/ 500062 h 536487"/>
                <a:gd name="connsiteX10" fmla="*/ 622704 w 633009"/>
                <a:gd name="connsiteY10" fmla="*/ 450056 h 536487"/>
                <a:gd name="connsiteX11" fmla="*/ 575079 w 633009"/>
                <a:gd name="connsiteY11" fmla="*/ 409575 h 536487"/>
                <a:gd name="connsiteX12" fmla="*/ 470304 w 633009"/>
                <a:gd name="connsiteY12" fmla="*/ 354806 h 536487"/>
                <a:gd name="connsiteX13" fmla="*/ 353623 w 633009"/>
                <a:gd name="connsiteY13" fmla="*/ 304800 h 536487"/>
                <a:gd name="connsiteX14" fmla="*/ 339336 w 633009"/>
                <a:gd name="connsiteY14" fmla="*/ 204787 h 536487"/>
                <a:gd name="connsiteX15" fmla="*/ 339336 w 633009"/>
                <a:gd name="connsiteY15" fmla="*/ 47625 h 536487"/>
                <a:gd name="connsiteX16" fmla="*/ 332192 w 633009"/>
                <a:gd name="connsiteY16" fmla="*/ 0 h 536487"/>
                <a:gd name="connsiteX0" fmla="*/ 140807 w 633009"/>
                <a:gd name="connsiteY0" fmla="*/ 0 h 1794064"/>
                <a:gd name="connsiteX1" fmla="*/ 222654 w 633009"/>
                <a:gd name="connsiteY1" fmla="*/ 1488558 h 1794064"/>
                <a:gd name="connsiteX2" fmla="*/ 182173 w 633009"/>
                <a:gd name="connsiteY2" fmla="*/ 1600477 h 1794064"/>
                <a:gd name="connsiteX3" fmla="*/ 105973 w 633009"/>
                <a:gd name="connsiteY3" fmla="*/ 1645721 h 1794064"/>
                <a:gd name="connsiteX4" fmla="*/ 39298 w 633009"/>
                <a:gd name="connsiteY4" fmla="*/ 1688583 h 1794064"/>
                <a:gd name="connsiteX5" fmla="*/ 5961 w 633009"/>
                <a:gd name="connsiteY5" fmla="*/ 1733827 h 1794064"/>
                <a:gd name="connsiteX6" fmla="*/ 15486 w 633009"/>
                <a:gd name="connsiteY6" fmla="*/ 1776689 h 1794064"/>
                <a:gd name="connsiteX7" fmla="*/ 153598 w 633009"/>
                <a:gd name="connsiteY7" fmla="*/ 1790977 h 1794064"/>
                <a:gd name="connsiteX8" fmla="*/ 444111 w 633009"/>
                <a:gd name="connsiteY8" fmla="*/ 1790977 h 1794064"/>
                <a:gd name="connsiteX9" fmla="*/ 615561 w 633009"/>
                <a:gd name="connsiteY9" fmla="*/ 1757639 h 1794064"/>
                <a:gd name="connsiteX10" fmla="*/ 622704 w 633009"/>
                <a:gd name="connsiteY10" fmla="*/ 1707633 h 1794064"/>
                <a:gd name="connsiteX11" fmla="*/ 575079 w 633009"/>
                <a:gd name="connsiteY11" fmla="*/ 1667152 h 1794064"/>
                <a:gd name="connsiteX12" fmla="*/ 470304 w 633009"/>
                <a:gd name="connsiteY12" fmla="*/ 1612383 h 1794064"/>
                <a:gd name="connsiteX13" fmla="*/ 353623 w 633009"/>
                <a:gd name="connsiteY13" fmla="*/ 1562377 h 1794064"/>
                <a:gd name="connsiteX14" fmla="*/ 339336 w 633009"/>
                <a:gd name="connsiteY14" fmla="*/ 1462364 h 1794064"/>
                <a:gd name="connsiteX15" fmla="*/ 339336 w 633009"/>
                <a:gd name="connsiteY15" fmla="*/ 1305202 h 1794064"/>
                <a:gd name="connsiteX16" fmla="*/ 332192 w 633009"/>
                <a:gd name="connsiteY16" fmla="*/ 1257577 h 1794064"/>
                <a:gd name="connsiteX0" fmla="*/ 140807 w 633009"/>
                <a:gd name="connsiteY0" fmla="*/ 0 h 1794064"/>
                <a:gd name="connsiteX1" fmla="*/ 222654 w 633009"/>
                <a:gd name="connsiteY1" fmla="*/ 1488558 h 1794064"/>
                <a:gd name="connsiteX2" fmla="*/ 182173 w 633009"/>
                <a:gd name="connsiteY2" fmla="*/ 1600477 h 1794064"/>
                <a:gd name="connsiteX3" fmla="*/ 105973 w 633009"/>
                <a:gd name="connsiteY3" fmla="*/ 1645721 h 1794064"/>
                <a:gd name="connsiteX4" fmla="*/ 39298 w 633009"/>
                <a:gd name="connsiteY4" fmla="*/ 1688583 h 1794064"/>
                <a:gd name="connsiteX5" fmla="*/ 5961 w 633009"/>
                <a:gd name="connsiteY5" fmla="*/ 1733827 h 1794064"/>
                <a:gd name="connsiteX6" fmla="*/ 15486 w 633009"/>
                <a:gd name="connsiteY6" fmla="*/ 1776689 h 1794064"/>
                <a:gd name="connsiteX7" fmla="*/ 153598 w 633009"/>
                <a:gd name="connsiteY7" fmla="*/ 1790977 h 1794064"/>
                <a:gd name="connsiteX8" fmla="*/ 444111 w 633009"/>
                <a:gd name="connsiteY8" fmla="*/ 1790977 h 1794064"/>
                <a:gd name="connsiteX9" fmla="*/ 615561 w 633009"/>
                <a:gd name="connsiteY9" fmla="*/ 1757639 h 1794064"/>
                <a:gd name="connsiteX10" fmla="*/ 622704 w 633009"/>
                <a:gd name="connsiteY10" fmla="*/ 1707633 h 1794064"/>
                <a:gd name="connsiteX11" fmla="*/ 575079 w 633009"/>
                <a:gd name="connsiteY11" fmla="*/ 1667152 h 1794064"/>
                <a:gd name="connsiteX12" fmla="*/ 470304 w 633009"/>
                <a:gd name="connsiteY12" fmla="*/ 1612383 h 1794064"/>
                <a:gd name="connsiteX13" fmla="*/ 353623 w 633009"/>
                <a:gd name="connsiteY13" fmla="*/ 1562377 h 1794064"/>
                <a:gd name="connsiteX14" fmla="*/ 339336 w 633009"/>
                <a:gd name="connsiteY14" fmla="*/ 1462364 h 1794064"/>
                <a:gd name="connsiteX15" fmla="*/ 339336 w 633009"/>
                <a:gd name="connsiteY15" fmla="*/ 1305202 h 1794064"/>
                <a:gd name="connsiteX16" fmla="*/ 283351 w 633009"/>
                <a:gd name="connsiteY16" fmla="*/ 6500 h 1794064"/>
                <a:gd name="connsiteX0" fmla="*/ 140807 w 633009"/>
                <a:gd name="connsiteY0" fmla="*/ 0 h 1794064"/>
                <a:gd name="connsiteX1" fmla="*/ 229630 w 633009"/>
                <a:gd name="connsiteY1" fmla="*/ 1257839 h 1794064"/>
                <a:gd name="connsiteX2" fmla="*/ 182173 w 633009"/>
                <a:gd name="connsiteY2" fmla="*/ 1600477 h 1794064"/>
                <a:gd name="connsiteX3" fmla="*/ 105973 w 633009"/>
                <a:gd name="connsiteY3" fmla="*/ 1645721 h 1794064"/>
                <a:gd name="connsiteX4" fmla="*/ 39298 w 633009"/>
                <a:gd name="connsiteY4" fmla="*/ 1688583 h 1794064"/>
                <a:gd name="connsiteX5" fmla="*/ 5961 w 633009"/>
                <a:gd name="connsiteY5" fmla="*/ 1733827 h 1794064"/>
                <a:gd name="connsiteX6" fmla="*/ 15486 w 633009"/>
                <a:gd name="connsiteY6" fmla="*/ 1776689 h 1794064"/>
                <a:gd name="connsiteX7" fmla="*/ 153598 w 633009"/>
                <a:gd name="connsiteY7" fmla="*/ 1790977 h 1794064"/>
                <a:gd name="connsiteX8" fmla="*/ 444111 w 633009"/>
                <a:gd name="connsiteY8" fmla="*/ 1790977 h 1794064"/>
                <a:gd name="connsiteX9" fmla="*/ 615561 w 633009"/>
                <a:gd name="connsiteY9" fmla="*/ 1757639 h 1794064"/>
                <a:gd name="connsiteX10" fmla="*/ 622704 w 633009"/>
                <a:gd name="connsiteY10" fmla="*/ 1707633 h 1794064"/>
                <a:gd name="connsiteX11" fmla="*/ 575079 w 633009"/>
                <a:gd name="connsiteY11" fmla="*/ 1667152 h 1794064"/>
                <a:gd name="connsiteX12" fmla="*/ 470304 w 633009"/>
                <a:gd name="connsiteY12" fmla="*/ 1612383 h 1794064"/>
                <a:gd name="connsiteX13" fmla="*/ 353623 w 633009"/>
                <a:gd name="connsiteY13" fmla="*/ 1562377 h 1794064"/>
                <a:gd name="connsiteX14" fmla="*/ 339336 w 633009"/>
                <a:gd name="connsiteY14" fmla="*/ 1462364 h 1794064"/>
                <a:gd name="connsiteX15" fmla="*/ 339336 w 633009"/>
                <a:gd name="connsiteY15" fmla="*/ 1305202 h 1794064"/>
                <a:gd name="connsiteX16" fmla="*/ 283351 w 633009"/>
                <a:gd name="connsiteY16" fmla="*/ 6500 h 1794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33009" h="1794064">
                  <a:moveTo>
                    <a:pt x="140807" y="0"/>
                  </a:moveTo>
                  <a:cubicBezTo>
                    <a:pt x="152118" y="86915"/>
                    <a:pt x="222736" y="991093"/>
                    <a:pt x="229630" y="1257839"/>
                  </a:cubicBezTo>
                  <a:cubicBezTo>
                    <a:pt x="236524" y="1524585"/>
                    <a:pt x="202782" y="1535830"/>
                    <a:pt x="182173" y="1600477"/>
                  </a:cubicBezTo>
                  <a:cubicBezTo>
                    <a:pt x="161564" y="1665124"/>
                    <a:pt x="129786" y="1631037"/>
                    <a:pt x="105973" y="1645721"/>
                  </a:cubicBezTo>
                  <a:cubicBezTo>
                    <a:pt x="82160" y="1660405"/>
                    <a:pt x="55967" y="1673899"/>
                    <a:pt x="39298" y="1688583"/>
                  </a:cubicBezTo>
                  <a:cubicBezTo>
                    <a:pt x="22629" y="1703267"/>
                    <a:pt x="9930" y="1719143"/>
                    <a:pt x="5961" y="1733827"/>
                  </a:cubicBezTo>
                  <a:cubicBezTo>
                    <a:pt x="1992" y="1748511"/>
                    <a:pt x="-9120" y="1767164"/>
                    <a:pt x="15486" y="1776689"/>
                  </a:cubicBezTo>
                  <a:cubicBezTo>
                    <a:pt x="40092" y="1786214"/>
                    <a:pt x="82161" y="1788596"/>
                    <a:pt x="153598" y="1790977"/>
                  </a:cubicBezTo>
                  <a:cubicBezTo>
                    <a:pt x="225035" y="1793358"/>
                    <a:pt x="367117" y="1796533"/>
                    <a:pt x="444111" y="1790977"/>
                  </a:cubicBezTo>
                  <a:cubicBezTo>
                    <a:pt x="521105" y="1785421"/>
                    <a:pt x="585796" y="1771530"/>
                    <a:pt x="615561" y="1757639"/>
                  </a:cubicBezTo>
                  <a:cubicBezTo>
                    <a:pt x="645326" y="1743748"/>
                    <a:pt x="629451" y="1722714"/>
                    <a:pt x="622704" y="1707633"/>
                  </a:cubicBezTo>
                  <a:cubicBezTo>
                    <a:pt x="615957" y="1692552"/>
                    <a:pt x="600479" y="1683027"/>
                    <a:pt x="575079" y="1667152"/>
                  </a:cubicBezTo>
                  <a:cubicBezTo>
                    <a:pt x="549679" y="1651277"/>
                    <a:pt x="507213" y="1629846"/>
                    <a:pt x="470304" y="1612383"/>
                  </a:cubicBezTo>
                  <a:cubicBezTo>
                    <a:pt x="433395" y="1594920"/>
                    <a:pt x="375451" y="1587380"/>
                    <a:pt x="353623" y="1562377"/>
                  </a:cubicBezTo>
                  <a:cubicBezTo>
                    <a:pt x="331795" y="1537374"/>
                    <a:pt x="341717" y="1505227"/>
                    <a:pt x="339336" y="1462364"/>
                  </a:cubicBezTo>
                  <a:cubicBezTo>
                    <a:pt x="336955" y="1419502"/>
                    <a:pt x="348667" y="1547846"/>
                    <a:pt x="339336" y="1305202"/>
                  </a:cubicBezTo>
                  <a:cubicBezTo>
                    <a:pt x="330005" y="1062558"/>
                    <a:pt x="286327" y="13247"/>
                    <a:pt x="283351" y="650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cs-CZ" sz="1800">
                <a:solidFill>
                  <a:prstClr val="white"/>
                </a:solidFill>
                <a:latin typeface="Trebuchet MS"/>
              </a:endParaRPr>
            </a:p>
          </p:txBody>
        </p:sp>
      </p:grpSp>
      <p:sp>
        <p:nvSpPr>
          <p:cNvPr id="38" name="Šipka doprava 37"/>
          <p:cNvSpPr/>
          <p:nvPr/>
        </p:nvSpPr>
        <p:spPr>
          <a:xfrm rot="16200000">
            <a:off x="2963658" y="6397552"/>
            <a:ext cx="496313" cy="225690"/>
          </a:xfrm>
          <a:prstGeom prst="rightArrow">
            <a:avLst>
              <a:gd name="adj1" fmla="val 35909"/>
              <a:gd name="adj2" fmla="val 50000"/>
            </a:avLst>
          </a:prstGeom>
          <a:solidFill>
            <a:srgbClr val="FF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</a:pPr>
            <a:endParaRPr lang="cs-CZ" sz="1800">
              <a:solidFill>
                <a:prstClr val="white"/>
              </a:solidFill>
              <a:latin typeface="Trebuchet MS"/>
            </a:endParaRPr>
          </a:p>
        </p:txBody>
      </p:sp>
      <p:sp>
        <p:nvSpPr>
          <p:cNvPr id="39" name="TextovéPole 38"/>
          <p:cNvSpPr txBox="1"/>
          <p:nvPr/>
        </p:nvSpPr>
        <p:spPr>
          <a:xfrm>
            <a:off x="1743740" y="5292688"/>
            <a:ext cx="1378979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r>
              <a:rPr lang="cs-CZ" sz="1800" dirty="0">
                <a:solidFill>
                  <a:prstClr val="black"/>
                </a:solidFill>
                <a:latin typeface="Trebuchet MS"/>
              </a:rPr>
              <a:t>Excitační synapse</a:t>
            </a:r>
          </a:p>
        </p:txBody>
      </p:sp>
      <p:sp>
        <p:nvSpPr>
          <p:cNvPr id="40" name="TextovéPole 39"/>
          <p:cNvSpPr txBox="1"/>
          <p:nvPr/>
        </p:nvSpPr>
        <p:spPr>
          <a:xfrm>
            <a:off x="3359696" y="6203116"/>
            <a:ext cx="1886658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r>
              <a:rPr lang="cs-CZ" sz="1800" dirty="0">
                <a:solidFill>
                  <a:prstClr val="black"/>
                </a:solidFill>
                <a:latin typeface="Trebuchet MS"/>
              </a:rPr>
              <a:t>akční </a:t>
            </a:r>
          </a:p>
          <a:p>
            <a:pPr fontAlgn="auto">
              <a:spcBef>
                <a:spcPts val="0"/>
              </a:spcBef>
              <a:spcAft>
                <a:spcPts val="0"/>
              </a:spcAft>
            </a:pPr>
            <a:r>
              <a:rPr lang="cs-CZ" sz="1800" dirty="0">
                <a:solidFill>
                  <a:prstClr val="black"/>
                </a:solidFill>
                <a:latin typeface="Trebuchet MS"/>
              </a:rPr>
              <a:t>potenciál</a:t>
            </a:r>
          </a:p>
        </p:txBody>
      </p:sp>
      <p:grpSp>
        <p:nvGrpSpPr>
          <p:cNvPr id="44" name="Skupina 43"/>
          <p:cNvGrpSpPr/>
          <p:nvPr/>
        </p:nvGrpSpPr>
        <p:grpSpPr>
          <a:xfrm>
            <a:off x="5941327" y="1311288"/>
            <a:ext cx="3903133" cy="2261728"/>
            <a:chOff x="536963" y="3861048"/>
            <a:chExt cx="3903133" cy="2261728"/>
          </a:xfrm>
        </p:grpSpPr>
        <p:sp>
          <p:nvSpPr>
            <p:cNvPr id="45" name="TextovéPole 44"/>
            <p:cNvSpPr txBox="1"/>
            <p:nvPr/>
          </p:nvSpPr>
          <p:spPr>
            <a:xfrm>
              <a:off x="3215960" y="5780112"/>
              <a:ext cx="1224136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r>
                <a:rPr lang="cs-CZ" sz="1600" dirty="0">
                  <a:solidFill>
                    <a:prstClr val="black"/>
                  </a:solidFill>
                  <a:latin typeface="Trebuchet MS"/>
                </a:rPr>
                <a:t>čas (</a:t>
              </a:r>
              <a:r>
                <a:rPr lang="cs-CZ" sz="1600" dirty="0" err="1">
                  <a:solidFill>
                    <a:prstClr val="black"/>
                  </a:solidFill>
                  <a:latin typeface="Trebuchet MS"/>
                </a:rPr>
                <a:t>ms</a:t>
              </a:r>
              <a:r>
                <a:rPr lang="cs-CZ" sz="1600" dirty="0">
                  <a:solidFill>
                    <a:prstClr val="black"/>
                  </a:solidFill>
                  <a:latin typeface="Trebuchet MS"/>
                </a:rPr>
                <a:t>)</a:t>
              </a:r>
            </a:p>
          </p:txBody>
        </p:sp>
        <p:grpSp>
          <p:nvGrpSpPr>
            <p:cNvPr id="46" name="Skupina 45"/>
            <p:cNvGrpSpPr/>
            <p:nvPr/>
          </p:nvGrpSpPr>
          <p:grpSpPr>
            <a:xfrm>
              <a:off x="536963" y="3861048"/>
              <a:ext cx="3386965" cy="2261728"/>
              <a:chOff x="536963" y="3861048"/>
              <a:chExt cx="3386965" cy="2261728"/>
            </a:xfrm>
          </p:grpSpPr>
          <p:cxnSp>
            <p:nvCxnSpPr>
              <p:cNvPr id="47" name="Přímá spojnice 46"/>
              <p:cNvCxnSpPr/>
              <p:nvPr/>
            </p:nvCxnSpPr>
            <p:spPr>
              <a:xfrm>
                <a:off x="1106091" y="4237021"/>
                <a:ext cx="0" cy="1584000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8" name="Přímá spojnice 47"/>
              <p:cNvCxnSpPr/>
              <p:nvPr/>
            </p:nvCxnSpPr>
            <p:spPr>
              <a:xfrm flipH="1">
                <a:off x="1115616" y="5814643"/>
                <a:ext cx="2808312" cy="0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9" name="Volný tvar 48"/>
              <p:cNvSpPr/>
              <p:nvPr/>
            </p:nvSpPr>
            <p:spPr>
              <a:xfrm>
                <a:off x="1119560" y="4445823"/>
                <a:ext cx="2782075" cy="841570"/>
              </a:xfrm>
              <a:custGeom>
                <a:avLst/>
                <a:gdLst>
                  <a:gd name="connsiteX0" fmla="*/ 0 w 2796363"/>
                  <a:gd name="connsiteY0" fmla="*/ 1033854 h 1059431"/>
                  <a:gd name="connsiteX1" fmla="*/ 404037 w 2796363"/>
                  <a:gd name="connsiteY1" fmla="*/ 1033854 h 1059431"/>
                  <a:gd name="connsiteX2" fmla="*/ 584791 w 2796363"/>
                  <a:gd name="connsiteY2" fmla="*/ 768040 h 1059431"/>
                  <a:gd name="connsiteX3" fmla="*/ 744279 w 2796363"/>
                  <a:gd name="connsiteY3" fmla="*/ 108821 h 1059431"/>
                  <a:gd name="connsiteX4" fmla="*/ 967563 w 2796363"/>
                  <a:gd name="connsiteY4" fmla="*/ 34393 h 1059431"/>
                  <a:gd name="connsiteX5" fmla="*/ 1329070 w 2796363"/>
                  <a:gd name="connsiteY5" fmla="*/ 459696 h 1059431"/>
                  <a:gd name="connsiteX6" fmla="*/ 1860698 w 2796363"/>
                  <a:gd name="connsiteY6" fmla="*/ 853100 h 1059431"/>
                  <a:gd name="connsiteX7" fmla="*/ 2317898 w 2796363"/>
                  <a:gd name="connsiteY7" fmla="*/ 980691 h 1059431"/>
                  <a:gd name="connsiteX8" fmla="*/ 2796363 w 2796363"/>
                  <a:gd name="connsiteY8" fmla="*/ 991324 h 1059431"/>
                  <a:gd name="connsiteX0" fmla="*/ 0 w 2796363"/>
                  <a:gd name="connsiteY0" fmla="*/ 1033854 h 1059431"/>
                  <a:gd name="connsiteX1" fmla="*/ 404037 w 2796363"/>
                  <a:gd name="connsiteY1" fmla="*/ 1033854 h 1059431"/>
                  <a:gd name="connsiteX2" fmla="*/ 584791 w 2796363"/>
                  <a:gd name="connsiteY2" fmla="*/ 768040 h 1059431"/>
                  <a:gd name="connsiteX3" fmla="*/ 744279 w 2796363"/>
                  <a:gd name="connsiteY3" fmla="*/ 108821 h 1059431"/>
                  <a:gd name="connsiteX4" fmla="*/ 967563 w 2796363"/>
                  <a:gd name="connsiteY4" fmla="*/ 34393 h 1059431"/>
                  <a:gd name="connsiteX5" fmla="*/ 1329070 w 2796363"/>
                  <a:gd name="connsiteY5" fmla="*/ 459696 h 1059431"/>
                  <a:gd name="connsiteX6" fmla="*/ 1860698 w 2796363"/>
                  <a:gd name="connsiteY6" fmla="*/ 853100 h 1059431"/>
                  <a:gd name="connsiteX7" fmla="*/ 2317898 w 2796363"/>
                  <a:gd name="connsiteY7" fmla="*/ 980691 h 1059431"/>
                  <a:gd name="connsiteX8" fmla="*/ 2796363 w 2796363"/>
                  <a:gd name="connsiteY8" fmla="*/ 991324 h 1059431"/>
                  <a:gd name="connsiteX0" fmla="*/ 0 w 2796363"/>
                  <a:gd name="connsiteY0" fmla="*/ 1033854 h 1044310"/>
                  <a:gd name="connsiteX1" fmla="*/ 404037 w 2796363"/>
                  <a:gd name="connsiteY1" fmla="*/ 998136 h 1044310"/>
                  <a:gd name="connsiteX2" fmla="*/ 584791 w 2796363"/>
                  <a:gd name="connsiteY2" fmla="*/ 768040 h 1044310"/>
                  <a:gd name="connsiteX3" fmla="*/ 744279 w 2796363"/>
                  <a:gd name="connsiteY3" fmla="*/ 108821 h 1044310"/>
                  <a:gd name="connsiteX4" fmla="*/ 967563 w 2796363"/>
                  <a:gd name="connsiteY4" fmla="*/ 34393 h 1044310"/>
                  <a:gd name="connsiteX5" fmla="*/ 1329070 w 2796363"/>
                  <a:gd name="connsiteY5" fmla="*/ 459696 h 1044310"/>
                  <a:gd name="connsiteX6" fmla="*/ 1860698 w 2796363"/>
                  <a:gd name="connsiteY6" fmla="*/ 853100 h 1044310"/>
                  <a:gd name="connsiteX7" fmla="*/ 2317898 w 2796363"/>
                  <a:gd name="connsiteY7" fmla="*/ 980691 h 1044310"/>
                  <a:gd name="connsiteX8" fmla="*/ 2796363 w 2796363"/>
                  <a:gd name="connsiteY8" fmla="*/ 991324 h 1044310"/>
                  <a:gd name="connsiteX0" fmla="*/ 0 w 2782075"/>
                  <a:gd name="connsiteY0" fmla="*/ 983848 h 1015359"/>
                  <a:gd name="connsiteX1" fmla="*/ 389749 w 2782075"/>
                  <a:gd name="connsiteY1" fmla="*/ 998136 h 1015359"/>
                  <a:gd name="connsiteX2" fmla="*/ 570503 w 2782075"/>
                  <a:gd name="connsiteY2" fmla="*/ 768040 h 1015359"/>
                  <a:gd name="connsiteX3" fmla="*/ 729991 w 2782075"/>
                  <a:gd name="connsiteY3" fmla="*/ 108821 h 1015359"/>
                  <a:gd name="connsiteX4" fmla="*/ 953275 w 2782075"/>
                  <a:gd name="connsiteY4" fmla="*/ 34393 h 1015359"/>
                  <a:gd name="connsiteX5" fmla="*/ 1314782 w 2782075"/>
                  <a:gd name="connsiteY5" fmla="*/ 459696 h 1015359"/>
                  <a:gd name="connsiteX6" fmla="*/ 1846410 w 2782075"/>
                  <a:gd name="connsiteY6" fmla="*/ 853100 h 1015359"/>
                  <a:gd name="connsiteX7" fmla="*/ 2303610 w 2782075"/>
                  <a:gd name="connsiteY7" fmla="*/ 980691 h 1015359"/>
                  <a:gd name="connsiteX8" fmla="*/ 2782075 w 2782075"/>
                  <a:gd name="connsiteY8" fmla="*/ 991324 h 1015359"/>
                  <a:gd name="connsiteX0" fmla="*/ 0 w 2782075"/>
                  <a:gd name="connsiteY0" fmla="*/ 983848 h 997036"/>
                  <a:gd name="connsiteX1" fmla="*/ 408799 w 2782075"/>
                  <a:gd name="connsiteY1" fmla="*/ 962418 h 997036"/>
                  <a:gd name="connsiteX2" fmla="*/ 570503 w 2782075"/>
                  <a:gd name="connsiteY2" fmla="*/ 768040 h 997036"/>
                  <a:gd name="connsiteX3" fmla="*/ 729991 w 2782075"/>
                  <a:gd name="connsiteY3" fmla="*/ 108821 h 997036"/>
                  <a:gd name="connsiteX4" fmla="*/ 953275 w 2782075"/>
                  <a:gd name="connsiteY4" fmla="*/ 34393 h 997036"/>
                  <a:gd name="connsiteX5" fmla="*/ 1314782 w 2782075"/>
                  <a:gd name="connsiteY5" fmla="*/ 459696 h 997036"/>
                  <a:gd name="connsiteX6" fmla="*/ 1846410 w 2782075"/>
                  <a:gd name="connsiteY6" fmla="*/ 853100 h 997036"/>
                  <a:gd name="connsiteX7" fmla="*/ 2303610 w 2782075"/>
                  <a:gd name="connsiteY7" fmla="*/ 980691 h 997036"/>
                  <a:gd name="connsiteX8" fmla="*/ 2782075 w 2782075"/>
                  <a:gd name="connsiteY8" fmla="*/ 991324 h 9970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782075" h="997036">
                    <a:moveTo>
                      <a:pt x="0" y="983848"/>
                    </a:moveTo>
                    <a:cubicBezTo>
                      <a:pt x="153286" y="1005999"/>
                      <a:pt x="313715" y="998386"/>
                      <a:pt x="408799" y="962418"/>
                    </a:cubicBezTo>
                    <a:cubicBezTo>
                      <a:pt x="503883" y="926450"/>
                      <a:pt x="516971" y="910306"/>
                      <a:pt x="570503" y="768040"/>
                    </a:cubicBezTo>
                    <a:cubicBezTo>
                      <a:pt x="624035" y="625774"/>
                      <a:pt x="666196" y="231095"/>
                      <a:pt x="729991" y="108821"/>
                    </a:cubicBezTo>
                    <a:cubicBezTo>
                      <a:pt x="793786" y="-13453"/>
                      <a:pt x="855810" y="-24086"/>
                      <a:pt x="953275" y="34393"/>
                    </a:cubicBezTo>
                    <a:cubicBezTo>
                      <a:pt x="1050740" y="92872"/>
                      <a:pt x="1165926" y="323245"/>
                      <a:pt x="1314782" y="459696"/>
                    </a:cubicBezTo>
                    <a:cubicBezTo>
                      <a:pt x="1463638" y="596147"/>
                      <a:pt x="1628442" y="745003"/>
                      <a:pt x="1846410" y="853100"/>
                    </a:cubicBezTo>
                    <a:cubicBezTo>
                      <a:pt x="2064378" y="961197"/>
                      <a:pt x="2147666" y="957654"/>
                      <a:pt x="2303610" y="980691"/>
                    </a:cubicBezTo>
                    <a:cubicBezTo>
                      <a:pt x="2459554" y="1003728"/>
                      <a:pt x="2620814" y="997526"/>
                      <a:pt x="2782075" y="991324"/>
                    </a:cubicBezTo>
                  </a:path>
                </a:pathLst>
              </a:custGeom>
              <a:noFill/>
              <a:ln w="28575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endParaRPr lang="cs-CZ" sz="1600">
                  <a:solidFill>
                    <a:prstClr val="white"/>
                  </a:solidFill>
                  <a:latin typeface="Trebuchet MS"/>
                </a:endParaRPr>
              </a:p>
            </p:txBody>
          </p:sp>
          <p:sp>
            <p:nvSpPr>
              <p:cNvPr id="50" name="TextovéPole 49"/>
              <p:cNvSpPr txBox="1"/>
              <p:nvPr/>
            </p:nvSpPr>
            <p:spPr>
              <a:xfrm>
                <a:off x="536963" y="3861048"/>
                <a:ext cx="854432" cy="58477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cs-CZ" sz="1600" dirty="0">
                    <a:solidFill>
                      <a:prstClr val="black"/>
                    </a:solidFill>
                    <a:latin typeface="Trebuchet MS"/>
                  </a:rPr>
                  <a:t>napětí (</a:t>
                </a:r>
                <a:r>
                  <a:rPr lang="cs-CZ" sz="1600" dirty="0" err="1">
                    <a:solidFill>
                      <a:prstClr val="black"/>
                    </a:solidFill>
                    <a:latin typeface="Trebuchet MS"/>
                  </a:rPr>
                  <a:t>mV</a:t>
                </a:r>
                <a:r>
                  <a:rPr lang="cs-CZ" sz="1600" dirty="0">
                    <a:solidFill>
                      <a:prstClr val="black"/>
                    </a:solidFill>
                    <a:latin typeface="Trebuchet MS"/>
                  </a:rPr>
                  <a:t>)</a:t>
                </a:r>
              </a:p>
            </p:txBody>
          </p:sp>
          <p:sp>
            <p:nvSpPr>
              <p:cNvPr id="51" name="TextovéPole 50"/>
              <p:cNvSpPr txBox="1"/>
              <p:nvPr/>
            </p:nvSpPr>
            <p:spPr>
              <a:xfrm>
                <a:off x="632213" y="5302030"/>
                <a:ext cx="854432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cs-CZ" sz="1600" dirty="0">
                    <a:solidFill>
                      <a:prstClr val="black"/>
                    </a:solidFill>
                    <a:latin typeface="Trebuchet MS"/>
                  </a:rPr>
                  <a:t>-90</a:t>
                </a:r>
              </a:p>
            </p:txBody>
          </p:sp>
          <p:sp>
            <p:nvSpPr>
              <p:cNvPr id="52" name="TextovéPole 51"/>
              <p:cNvSpPr txBox="1"/>
              <p:nvPr/>
            </p:nvSpPr>
            <p:spPr>
              <a:xfrm>
                <a:off x="1290757" y="5784222"/>
                <a:ext cx="572120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cs-CZ" sz="1600" dirty="0">
                    <a:solidFill>
                      <a:prstClr val="black"/>
                    </a:solidFill>
                    <a:latin typeface="Trebuchet MS"/>
                  </a:rPr>
                  <a:t>0</a:t>
                </a:r>
              </a:p>
            </p:txBody>
          </p:sp>
          <p:sp>
            <p:nvSpPr>
              <p:cNvPr id="53" name="TextovéPole 52"/>
              <p:cNvSpPr txBox="1"/>
              <p:nvPr/>
            </p:nvSpPr>
            <p:spPr>
              <a:xfrm>
                <a:off x="1806436" y="5784222"/>
                <a:ext cx="572120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cs-CZ" sz="1600" dirty="0">
                    <a:solidFill>
                      <a:prstClr val="black"/>
                    </a:solidFill>
                    <a:latin typeface="Trebuchet MS"/>
                  </a:rPr>
                  <a:t>2</a:t>
                </a:r>
              </a:p>
            </p:txBody>
          </p:sp>
          <p:sp>
            <p:nvSpPr>
              <p:cNvPr id="54" name="TextovéPole 53"/>
              <p:cNvSpPr txBox="1"/>
              <p:nvPr/>
            </p:nvSpPr>
            <p:spPr>
              <a:xfrm>
                <a:off x="2322115" y="5784222"/>
                <a:ext cx="572120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cs-CZ" sz="1600" dirty="0">
                    <a:solidFill>
                      <a:prstClr val="black"/>
                    </a:solidFill>
                    <a:latin typeface="Trebuchet MS"/>
                  </a:rPr>
                  <a:t>4</a:t>
                </a:r>
              </a:p>
            </p:txBody>
          </p:sp>
          <p:sp>
            <p:nvSpPr>
              <p:cNvPr id="55" name="TextovéPole 54"/>
              <p:cNvSpPr txBox="1"/>
              <p:nvPr/>
            </p:nvSpPr>
            <p:spPr>
              <a:xfrm>
                <a:off x="2837793" y="5784222"/>
                <a:ext cx="572120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cs-CZ" sz="1600" dirty="0">
                    <a:solidFill>
                      <a:prstClr val="black"/>
                    </a:solidFill>
                    <a:latin typeface="Trebuchet MS"/>
                  </a:rPr>
                  <a:t>6</a:t>
                </a:r>
              </a:p>
            </p:txBody>
          </p:sp>
          <p:sp>
            <p:nvSpPr>
              <p:cNvPr id="56" name="TextovéPole 55"/>
              <p:cNvSpPr txBox="1"/>
              <p:nvPr/>
            </p:nvSpPr>
            <p:spPr>
              <a:xfrm>
                <a:off x="632213" y="4324678"/>
                <a:ext cx="854432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cs-CZ" sz="1600" dirty="0">
                    <a:solidFill>
                      <a:prstClr val="black"/>
                    </a:solidFill>
                    <a:latin typeface="Trebuchet MS"/>
                  </a:rPr>
                  <a:t>-70</a:t>
                </a:r>
              </a:p>
            </p:txBody>
          </p:sp>
        </p:grpSp>
      </p:grpSp>
      <p:sp>
        <p:nvSpPr>
          <p:cNvPr id="59" name="TextovéPole 58"/>
          <p:cNvSpPr txBox="1"/>
          <p:nvPr/>
        </p:nvSpPr>
        <p:spPr>
          <a:xfrm>
            <a:off x="4599470" y="5431187"/>
            <a:ext cx="89986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r>
              <a:rPr lang="cs-CZ" sz="1800" dirty="0">
                <a:solidFill>
                  <a:prstClr val="black"/>
                </a:solidFill>
                <a:latin typeface="Trebuchet MS"/>
              </a:rPr>
              <a:t>EPSP</a:t>
            </a:r>
          </a:p>
        </p:txBody>
      </p:sp>
      <p:sp>
        <p:nvSpPr>
          <p:cNvPr id="62" name="TextovéPole 61"/>
          <p:cNvSpPr txBox="1"/>
          <p:nvPr/>
        </p:nvSpPr>
        <p:spPr>
          <a:xfrm>
            <a:off x="7046929" y="2588620"/>
            <a:ext cx="89986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r>
              <a:rPr lang="cs-CZ" sz="1800" dirty="0">
                <a:solidFill>
                  <a:prstClr val="black"/>
                </a:solidFill>
                <a:latin typeface="Trebuchet MS"/>
              </a:rPr>
              <a:t>EPSP</a:t>
            </a:r>
          </a:p>
        </p:txBody>
      </p:sp>
      <p:sp>
        <p:nvSpPr>
          <p:cNvPr id="63" name="TextovéPole 62"/>
          <p:cNvSpPr txBox="1"/>
          <p:nvPr/>
        </p:nvSpPr>
        <p:spPr>
          <a:xfrm>
            <a:off x="7935092" y="1020557"/>
            <a:ext cx="2700269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r>
              <a:rPr lang="cs-CZ" sz="1800" dirty="0">
                <a:solidFill>
                  <a:prstClr val="black"/>
                </a:solidFill>
                <a:latin typeface="Trebuchet MS"/>
              </a:rPr>
              <a:t>Dva EPSP, které vznikly na dendritu ve stejný čas</a:t>
            </a:r>
          </a:p>
        </p:txBody>
      </p:sp>
      <p:sp>
        <p:nvSpPr>
          <p:cNvPr id="64" name="TextovéPole 63"/>
          <p:cNvSpPr txBox="1"/>
          <p:nvPr/>
        </p:nvSpPr>
        <p:spPr>
          <a:xfrm>
            <a:off x="8885620" y="1811548"/>
            <a:ext cx="168850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r>
              <a:rPr lang="cs-CZ" sz="1800" dirty="0">
                <a:solidFill>
                  <a:prstClr val="black"/>
                </a:solidFill>
                <a:latin typeface="Trebuchet MS"/>
              </a:rPr>
              <a:t>Souhrnný PSP</a:t>
            </a:r>
          </a:p>
        </p:txBody>
      </p:sp>
      <p:cxnSp>
        <p:nvCxnSpPr>
          <p:cNvPr id="65" name="Přímá spojnice 64"/>
          <p:cNvCxnSpPr/>
          <p:nvPr/>
        </p:nvCxnSpPr>
        <p:spPr>
          <a:xfrm>
            <a:off x="7752184" y="1875730"/>
            <a:ext cx="912394" cy="1718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7" name="Volný tvar 56"/>
          <p:cNvSpPr>
            <a:spLocks noChangeAspect="1"/>
          </p:cNvSpPr>
          <p:nvPr/>
        </p:nvSpPr>
        <p:spPr>
          <a:xfrm>
            <a:off x="3465125" y="5369333"/>
            <a:ext cx="1706619" cy="611616"/>
          </a:xfrm>
          <a:custGeom>
            <a:avLst/>
            <a:gdLst>
              <a:gd name="connsiteX0" fmla="*/ 0 w 2796363"/>
              <a:gd name="connsiteY0" fmla="*/ 1033854 h 1059431"/>
              <a:gd name="connsiteX1" fmla="*/ 404037 w 2796363"/>
              <a:gd name="connsiteY1" fmla="*/ 1033854 h 1059431"/>
              <a:gd name="connsiteX2" fmla="*/ 584791 w 2796363"/>
              <a:gd name="connsiteY2" fmla="*/ 768040 h 1059431"/>
              <a:gd name="connsiteX3" fmla="*/ 744279 w 2796363"/>
              <a:gd name="connsiteY3" fmla="*/ 108821 h 1059431"/>
              <a:gd name="connsiteX4" fmla="*/ 967563 w 2796363"/>
              <a:gd name="connsiteY4" fmla="*/ 34393 h 1059431"/>
              <a:gd name="connsiteX5" fmla="*/ 1329070 w 2796363"/>
              <a:gd name="connsiteY5" fmla="*/ 459696 h 1059431"/>
              <a:gd name="connsiteX6" fmla="*/ 1860698 w 2796363"/>
              <a:gd name="connsiteY6" fmla="*/ 853100 h 1059431"/>
              <a:gd name="connsiteX7" fmla="*/ 2317898 w 2796363"/>
              <a:gd name="connsiteY7" fmla="*/ 980691 h 1059431"/>
              <a:gd name="connsiteX8" fmla="*/ 2796363 w 2796363"/>
              <a:gd name="connsiteY8" fmla="*/ 991324 h 1059431"/>
              <a:gd name="connsiteX0" fmla="*/ 0 w 2796363"/>
              <a:gd name="connsiteY0" fmla="*/ 1033854 h 1059431"/>
              <a:gd name="connsiteX1" fmla="*/ 404037 w 2796363"/>
              <a:gd name="connsiteY1" fmla="*/ 1033854 h 1059431"/>
              <a:gd name="connsiteX2" fmla="*/ 584791 w 2796363"/>
              <a:gd name="connsiteY2" fmla="*/ 768040 h 1059431"/>
              <a:gd name="connsiteX3" fmla="*/ 744279 w 2796363"/>
              <a:gd name="connsiteY3" fmla="*/ 108821 h 1059431"/>
              <a:gd name="connsiteX4" fmla="*/ 967563 w 2796363"/>
              <a:gd name="connsiteY4" fmla="*/ 34393 h 1059431"/>
              <a:gd name="connsiteX5" fmla="*/ 1329070 w 2796363"/>
              <a:gd name="connsiteY5" fmla="*/ 459696 h 1059431"/>
              <a:gd name="connsiteX6" fmla="*/ 1860698 w 2796363"/>
              <a:gd name="connsiteY6" fmla="*/ 853100 h 1059431"/>
              <a:gd name="connsiteX7" fmla="*/ 2317898 w 2796363"/>
              <a:gd name="connsiteY7" fmla="*/ 980691 h 1059431"/>
              <a:gd name="connsiteX8" fmla="*/ 2796363 w 2796363"/>
              <a:gd name="connsiteY8" fmla="*/ 991324 h 1059431"/>
              <a:gd name="connsiteX0" fmla="*/ 0 w 2796363"/>
              <a:gd name="connsiteY0" fmla="*/ 1033854 h 1044310"/>
              <a:gd name="connsiteX1" fmla="*/ 404037 w 2796363"/>
              <a:gd name="connsiteY1" fmla="*/ 998136 h 1044310"/>
              <a:gd name="connsiteX2" fmla="*/ 584791 w 2796363"/>
              <a:gd name="connsiteY2" fmla="*/ 768040 h 1044310"/>
              <a:gd name="connsiteX3" fmla="*/ 744279 w 2796363"/>
              <a:gd name="connsiteY3" fmla="*/ 108821 h 1044310"/>
              <a:gd name="connsiteX4" fmla="*/ 967563 w 2796363"/>
              <a:gd name="connsiteY4" fmla="*/ 34393 h 1044310"/>
              <a:gd name="connsiteX5" fmla="*/ 1329070 w 2796363"/>
              <a:gd name="connsiteY5" fmla="*/ 459696 h 1044310"/>
              <a:gd name="connsiteX6" fmla="*/ 1860698 w 2796363"/>
              <a:gd name="connsiteY6" fmla="*/ 853100 h 1044310"/>
              <a:gd name="connsiteX7" fmla="*/ 2317898 w 2796363"/>
              <a:gd name="connsiteY7" fmla="*/ 980691 h 1044310"/>
              <a:gd name="connsiteX8" fmla="*/ 2796363 w 2796363"/>
              <a:gd name="connsiteY8" fmla="*/ 991324 h 1044310"/>
              <a:gd name="connsiteX0" fmla="*/ 0 w 2782075"/>
              <a:gd name="connsiteY0" fmla="*/ 983848 h 1015359"/>
              <a:gd name="connsiteX1" fmla="*/ 389749 w 2782075"/>
              <a:gd name="connsiteY1" fmla="*/ 998136 h 1015359"/>
              <a:gd name="connsiteX2" fmla="*/ 570503 w 2782075"/>
              <a:gd name="connsiteY2" fmla="*/ 768040 h 1015359"/>
              <a:gd name="connsiteX3" fmla="*/ 729991 w 2782075"/>
              <a:gd name="connsiteY3" fmla="*/ 108821 h 1015359"/>
              <a:gd name="connsiteX4" fmla="*/ 953275 w 2782075"/>
              <a:gd name="connsiteY4" fmla="*/ 34393 h 1015359"/>
              <a:gd name="connsiteX5" fmla="*/ 1314782 w 2782075"/>
              <a:gd name="connsiteY5" fmla="*/ 459696 h 1015359"/>
              <a:gd name="connsiteX6" fmla="*/ 1846410 w 2782075"/>
              <a:gd name="connsiteY6" fmla="*/ 853100 h 1015359"/>
              <a:gd name="connsiteX7" fmla="*/ 2303610 w 2782075"/>
              <a:gd name="connsiteY7" fmla="*/ 980691 h 1015359"/>
              <a:gd name="connsiteX8" fmla="*/ 2782075 w 2782075"/>
              <a:gd name="connsiteY8" fmla="*/ 991324 h 1015359"/>
              <a:gd name="connsiteX0" fmla="*/ 0 w 2782075"/>
              <a:gd name="connsiteY0" fmla="*/ 983848 h 997036"/>
              <a:gd name="connsiteX1" fmla="*/ 408799 w 2782075"/>
              <a:gd name="connsiteY1" fmla="*/ 962418 h 997036"/>
              <a:gd name="connsiteX2" fmla="*/ 570503 w 2782075"/>
              <a:gd name="connsiteY2" fmla="*/ 768040 h 997036"/>
              <a:gd name="connsiteX3" fmla="*/ 729991 w 2782075"/>
              <a:gd name="connsiteY3" fmla="*/ 108821 h 997036"/>
              <a:gd name="connsiteX4" fmla="*/ 953275 w 2782075"/>
              <a:gd name="connsiteY4" fmla="*/ 34393 h 997036"/>
              <a:gd name="connsiteX5" fmla="*/ 1314782 w 2782075"/>
              <a:gd name="connsiteY5" fmla="*/ 459696 h 997036"/>
              <a:gd name="connsiteX6" fmla="*/ 1846410 w 2782075"/>
              <a:gd name="connsiteY6" fmla="*/ 853100 h 997036"/>
              <a:gd name="connsiteX7" fmla="*/ 2303610 w 2782075"/>
              <a:gd name="connsiteY7" fmla="*/ 980691 h 997036"/>
              <a:gd name="connsiteX8" fmla="*/ 2782075 w 2782075"/>
              <a:gd name="connsiteY8" fmla="*/ 991324 h 9970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782075" h="997036">
                <a:moveTo>
                  <a:pt x="0" y="983848"/>
                </a:moveTo>
                <a:cubicBezTo>
                  <a:pt x="153286" y="1005999"/>
                  <a:pt x="313715" y="998386"/>
                  <a:pt x="408799" y="962418"/>
                </a:cubicBezTo>
                <a:cubicBezTo>
                  <a:pt x="503883" y="926450"/>
                  <a:pt x="516971" y="910306"/>
                  <a:pt x="570503" y="768040"/>
                </a:cubicBezTo>
                <a:cubicBezTo>
                  <a:pt x="624035" y="625774"/>
                  <a:pt x="666196" y="231095"/>
                  <a:pt x="729991" y="108821"/>
                </a:cubicBezTo>
                <a:cubicBezTo>
                  <a:pt x="793786" y="-13453"/>
                  <a:pt x="855810" y="-24086"/>
                  <a:pt x="953275" y="34393"/>
                </a:cubicBezTo>
                <a:cubicBezTo>
                  <a:pt x="1050740" y="92872"/>
                  <a:pt x="1165926" y="323245"/>
                  <a:pt x="1314782" y="459696"/>
                </a:cubicBezTo>
                <a:cubicBezTo>
                  <a:pt x="1463638" y="596147"/>
                  <a:pt x="1628442" y="745003"/>
                  <a:pt x="1846410" y="853100"/>
                </a:cubicBezTo>
                <a:cubicBezTo>
                  <a:pt x="2064378" y="961197"/>
                  <a:pt x="2147666" y="957654"/>
                  <a:pt x="2303610" y="980691"/>
                </a:cubicBezTo>
                <a:cubicBezTo>
                  <a:pt x="2459554" y="1003728"/>
                  <a:pt x="2620814" y="997526"/>
                  <a:pt x="2782075" y="991324"/>
                </a:cubicBezTo>
              </a:path>
            </a:pathLst>
          </a:cu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</a:pPr>
            <a:endParaRPr lang="cs-CZ" sz="1600">
              <a:solidFill>
                <a:prstClr val="white"/>
              </a:solidFill>
              <a:latin typeface="Trebuchet MS"/>
            </a:endParaRPr>
          </a:p>
        </p:txBody>
      </p:sp>
      <p:sp>
        <p:nvSpPr>
          <p:cNvPr id="60" name="Volný tvar 59"/>
          <p:cNvSpPr/>
          <p:nvPr/>
        </p:nvSpPr>
        <p:spPr>
          <a:xfrm>
            <a:off x="6546217" y="2047546"/>
            <a:ext cx="2782075" cy="725740"/>
          </a:xfrm>
          <a:custGeom>
            <a:avLst/>
            <a:gdLst>
              <a:gd name="connsiteX0" fmla="*/ 0 w 2796363"/>
              <a:gd name="connsiteY0" fmla="*/ 1033854 h 1059431"/>
              <a:gd name="connsiteX1" fmla="*/ 404037 w 2796363"/>
              <a:gd name="connsiteY1" fmla="*/ 1033854 h 1059431"/>
              <a:gd name="connsiteX2" fmla="*/ 584791 w 2796363"/>
              <a:gd name="connsiteY2" fmla="*/ 768040 h 1059431"/>
              <a:gd name="connsiteX3" fmla="*/ 744279 w 2796363"/>
              <a:gd name="connsiteY3" fmla="*/ 108821 h 1059431"/>
              <a:gd name="connsiteX4" fmla="*/ 967563 w 2796363"/>
              <a:gd name="connsiteY4" fmla="*/ 34393 h 1059431"/>
              <a:gd name="connsiteX5" fmla="*/ 1329070 w 2796363"/>
              <a:gd name="connsiteY5" fmla="*/ 459696 h 1059431"/>
              <a:gd name="connsiteX6" fmla="*/ 1860698 w 2796363"/>
              <a:gd name="connsiteY6" fmla="*/ 853100 h 1059431"/>
              <a:gd name="connsiteX7" fmla="*/ 2317898 w 2796363"/>
              <a:gd name="connsiteY7" fmla="*/ 980691 h 1059431"/>
              <a:gd name="connsiteX8" fmla="*/ 2796363 w 2796363"/>
              <a:gd name="connsiteY8" fmla="*/ 991324 h 1059431"/>
              <a:gd name="connsiteX0" fmla="*/ 0 w 2796363"/>
              <a:gd name="connsiteY0" fmla="*/ 1033854 h 1059431"/>
              <a:gd name="connsiteX1" fmla="*/ 404037 w 2796363"/>
              <a:gd name="connsiteY1" fmla="*/ 1033854 h 1059431"/>
              <a:gd name="connsiteX2" fmla="*/ 584791 w 2796363"/>
              <a:gd name="connsiteY2" fmla="*/ 768040 h 1059431"/>
              <a:gd name="connsiteX3" fmla="*/ 744279 w 2796363"/>
              <a:gd name="connsiteY3" fmla="*/ 108821 h 1059431"/>
              <a:gd name="connsiteX4" fmla="*/ 967563 w 2796363"/>
              <a:gd name="connsiteY4" fmla="*/ 34393 h 1059431"/>
              <a:gd name="connsiteX5" fmla="*/ 1329070 w 2796363"/>
              <a:gd name="connsiteY5" fmla="*/ 459696 h 1059431"/>
              <a:gd name="connsiteX6" fmla="*/ 1860698 w 2796363"/>
              <a:gd name="connsiteY6" fmla="*/ 853100 h 1059431"/>
              <a:gd name="connsiteX7" fmla="*/ 2317898 w 2796363"/>
              <a:gd name="connsiteY7" fmla="*/ 980691 h 1059431"/>
              <a:gd name="connsiteX8" fmla="*/ 2796363 w 2796363"/>
              <a:gd name="connsiteY8" fmla="*/ 991324 h 1059431"/>
              <a:gd name="connsiteX0" fmla="*/ 0 w 2796363"/>
              <a:gd name="connsiteY0" fmla="*/ 1033854 h 1044310"/>
              <a:gd name="connsiteX1" fmla="*/ 404037 w 2796363"/>
              <a:gd name="connsiteY1" fmla="*/ 998136 h 1044310"/>
              <a:gd name="connsiteX2" fmla="*/ 584791 w 2796363"/>
              <a:gd name="connsiteY2" fmla="*/ 768040 h 1044310"/>
              <a:gd name="connsiteX3" fmla="*/ 744279 w 2796363"/>
              <a:gd name="connsiteY3" fmla="*/ 108821 h 1044310"/>
              <a:gd name="connsiteX4" fmla="*/ 967563 w 2796363"/>
              <a:gd name="connsiteY4" fmla="*/ 34393 h 1044310"/>
              <a:gd name="connsiteX5" fmla="*/ 1329070 w 2796363"/>
              <a:gd name="connsiteY5" fmla="*/ 459696 h 1044310"/>
              <a:gd name="connsiteX6" fmla="*/ 1860698 w 2796363"/>
              <a:gd name="connsiteY6" fmla="*/ 853100 h 1044310"/>
              <a:gd name="connsiteX7" fmla="*/ 2317898 w 2796363"/>
              <a:gd name="connsiteY7" fmla="*/ 980691 h 1044310"/>
              <a:gd name="connsiteX8" fmla="*/ 2796363 w 2796363"/>
              <a:gd name="connsiteY8" fmla="*/ 991324 h 1044310"/>
              <a:gd name="connsiteX0" fmla="*/ 0 w 2782075"/>
              <a:gd name="connsiteY0" fmla="*/ 983848 h 1015359"/>
              <a:gd name="connsiteX1" fmla="*/ 389749 w 2782075"/>
              <a:gd name="connsiteY1" fmla="*/ 998136 h 1015359"/>
              <a:gd name="connsiteX2" fmla="*/ 570503 w 2782075"/>
              <a:gd name="connsiteY2" fmla="*/ 768040 h 1015359"/>
              <a:gd name="connsiteX3" fmla="*/ 729991 w 2782075"/>
              <a:gd name="connsiteY3" fmla="*/ 108821 h 1015359"/>
              <a:gd name="connsiteX4" fmla="*/ 953275 w 2782075"/>
              <a:gd name="connsiteY4" fmla="*/ 34393 h 1015359"/>
              <a:gd name="connsiteX5" fmla="*/ 1314782 w 2782075"/>
              <a:gd name="connsiteY5" fmla="*/ 459696 h 1015359"/>
              <a:gd name="connsiteX6" fmla="*/ 1846410 w 2782075"/>
              <a:gd name="connsiteY6" fmla="*/ 853100 h 1015359"/>
              <a:gd name="connsiteX7" fmla="*/ 2303610 w 2782075"/>
              <a:gd name="connsiteY7" fmla="*/ 980691 h 1015359"/>
              <a:gd name="connsiteX8" fmla="*/ 2782075 w 2782075"/>
              <a:gd name="connsiteY8" fmla="*/ 991324 h 1015359"/>
              <a:gd name="connsiteX0" fmla="*/ 0 w 2782075"/>
              <a:gd name="connsiteY0" fmla="*/ 983848 h 997036"/>
              <a:gd name="connsiteX1" fmla="*/ 408799 w 2782075"/>
              <a:gd name="connsiteY1" fmla="*/ 962418 h 997036"/>
              <a:gd name="connsiteX2" fmla="*/ 570503 w 2782075"/>
              <a:gd name="connsiteY2" fmla="*/ 768040 h 997036"/>
              <a:gd name="connsiteX3" fmla="*/ 729991 w 2782075"/>
              <a:gd name="connsiteY3" fmla="*/ 108821 h 997036"/>
              <a:gd name="connsiteX4" fmla="*/ 953275 w 2782075"/>
              <a:gd name="connsiteY4" fmla="*/ 34393 h 997036"/>
              <a:gd name="connsiteX5" fmla="*/ 1314782 w 2782075"/>
              <a:gd name="connsiteY5" fmla="*/ 459696 h 997036"/>
              <a:gd name="connsiteX6" fmla="*/ 1846410 w 2782075"/>
              <a:gd name="connsiteY6" fmla="*/ 853100 h 997036"/>
              <a:gd name="connsiteX7" fmla="*/ 2303610 w 2782075"/>
              <a:gd name="connsiteY7" fmla="*/ 980691 h 997036"/>
              <a:gd name="connsiteX8" fmla="*/ 2782075 w 2782075"/>
              <a:gd name="connsiteY8" fmla="*/ 991324 h 9970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782075" h="997036">
                <a:moveTo>
                  <a:pt x="0" y="983848"/>
                </a:moveTo>
                <a:cubicBezTo>
                  <a:pt x="153286" y="1005999"/>
                  <a:pt x="313715" y="998386"/>
                  <a:pt x="408799" y="962418"/>
                </a:cubicBezTo>
                <a:cubicBezTo>
                  <a:pt x="503883" y="926450"/>
                  <a:pt x="516971" y="910306"/>
                  <a:pt x="570503" y="768040"/>
                </a:cubicBezTo>
                <a:cubicBezTo>
                  <a:pt x="624035" y="625774"/>
                  <a:pt x="666196" y="231095"/>
                  <a:pt x="729991" y="108821"/>
                </a:cubicBezTo>
                <a:cubicBezTo>
                  <a:pt x="793786" y="-13453"/>
                  <a:pt x="855810" y="-24086"/>
                  <a:pt x="953275" y="34393"/>
                </a:cubicBezTo>
                <a:cubicBezTo>
                  <a:pt x="1050740" y="92872"/>
                  <a:pt x="1165926" y="323245"/>
                  <a:pt x="1314782" y="459696"/>
                </a:cubicBezTo>
                <a:cubicBezTo>
                  <a:pt x="1463638" y="596147"/>
                  <a:pt x="1628442" y="745003"/>
                  <a:pt x="1846410" y="853100"/>
                </a:cubicBezTo>
                <a:cubicBezTo>
                  <a:pt x="2064378" y="961197"/>
                  <a:pt x="2147666" y="957654"/>
                  <a:pt x="2303610" y="980691"/>
                </a:cubicBezTo>
                <a:cubicBezTo>
                  <a:pt x="2459554" y="1003728"/>
                  <a:pt x="2620814" y="997526"/>
                  <a:pt x="2782075" y="991324"/>
                </a:cubicBezTo>
              </a:path>
            </a:pathLst>
          </a:cu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</a:pPr>
            <a:endParaRPr lang="cs-CZ" sz="1600">
              <a:solidFill>
                <a:prstClr val="white"/>
              </a:solidFill>
              <a:latin typeface="Trebuchet MS"/>
            </a:endParaRPr>
          </a:p>
        </p:txBody>
      </p:sp>
      <p:sp>
        <p:nvSpPr>
          <p:cNvPr id="66" name="Volný tvar 65"/>
          <p:cNvSpPr/>
          <p:nvPr/>
        </p:nvSpPr>
        <p:spPr>
          <a:xfrm>
            <a:off x="6533098" y="1464481"/>
            <a:ext cx="2782075" cy="1286888"/>
          </a:xfrm>
          <a:custGeom>
            <a:avLst/>
            <a:gdLst>
              <a:gd name="connsiteX0" fmla="*/ 0 w 2796363"/>
              <a:gd name="connsiteY0" fmla="*/ 1033854 h 1059431"/>
              <a:gd name="connsiteX1" fmla="*/ 404037 w 2796363"/>
              <a:gd name="connsiteY1" fmla="*/ 1033854 h 1059431"/>
              <a:gd name="connsiteX2" fmla="*/ 584791 w 2796363"/>
              <a:gd name="connsiteY2" fmla="*/ 768040 h 1059431"/>
              <a:gd name="connsiteX3" fmla="*/ 744279 w 2796363"/>
              <a:gd name="connsiteY3" fmla="*/ 108821 h 1059431"/>
              <a:gd name="connsiteX4" fmla="*/ 967563 w 2796363"/>
              <a:gd name="connsiteY4" fmla="*/ 34393 h 1059431"/>
              <a:gd name="connsiteX5" fmla="*/ 1329070 w 2796363"/>
              <a:gd name="connsiteY5" fmla="*/ 459696 h 1059431"/>
              <a:gd name="connsiteX6" fmla="*/ 1860698 w 2796363"/>
              <a:gd name="connsiteY6" fmla="*/ 853100 h 1059431"/>
              <a:gd name="connsiteX7" fmla="*/ 2317898 w 2796363"/>
              <a:gd name="connsiteY7" fmla="*/ 980691 h 1059431"/>
              <a:gd name="connsiteX8" fmla="*/ 2796363 w 2796363"/>
              <a:gd name="connsiteY8" fmla="*/ 991324 h 1059431"/>
              <a:gd name="connsiteX0" fmla="*/ 0 w 2796363"/>
              <a:gd name="connsiteY0" fmla="*/ 1033854 h 1059431"/>
              <a:gd name="connsiteX1" fmla="*/ 404037 w 2796363"/>
              <a:gd name="connsiteY1" fmla="*/ 1033854 h 1059431"/>
              <a:gd name="connsiteX2" fmla="*/ 584791 w 2796363"/>
              <a:gd name="connsiteY2" fmla="*/ 768040 h 1059431"/>
              <a:gd name="connsiteX3" fmla="*/ 744279 w 2796363"/>
              <a:gd name="connsiteY3" fmla="*/ 108821 h 1059431"/>
              <a:gd name="connsiteX4" fmla="*/ 967563 w 2796363"/>
              <a:gd name="connsiteY4" fmla="*/ 34393 h 1059431"/>
              <a:gd name="connsiteX5" fmla="*/ 1329070 w 2796363"/>
              <a:gd name="connsiteY5" fmla="*/ 459696 h 1059431"/>
              <a:gd name="connsiteX6" fmla="*/ 1860698 w 2796363"/>
              <a:gd name="connsiteY6" fmla="*/ 853100 h 1059431"/>
              <a:gd name="connsiteX7" fmla="*/ 2317898 w 2796363"/>
              <a:gd name="connsiteY7" fmla="*/ 980691 h 1059431"/>
              <a:gd name="connsiteX8" fmla="*/ 2796363 w 2796363"/>
              <a:gd name="connsiteY8" fmla="*/ 991324 h 1059431"/>
              <a:gd name="connsiteX0" fmla="*/ 0 w 2796363"/>
              <a:gd name="connsiteY0" fmla="*/ 1033854 h 1044310"/>
              <a:gd name="connsiteX1" fmla="*/ 404037 w 2796363"/>
              <a:gd name="connsiteY1" fmla="*/ 998136 h 1044310"/>
              <a:gd name="connsiteX2" fmla="*/ 584791 w 2796363"/>
              <a:gd name="connsiteY2" fmla="*/ 768040 h 1044310"/>
              <a:gd name="connsiteX3" fmla="*/ 744279 w 2796363"/>
              <a:gd name="connsiteY3" fmla="*/ 108821 h 1044310"/>
              <a:gd name="connsiteX4" fmla="*/ 967563 w 2796363"/>
              <a:gd name="connsiteY4" fmla="*/ 34393 h 1044310"/>
              <a:gd name="connsiteX5" fmla="*/ 1329070 w 2796363"/>
              <a:gd name="connsiteY5" fmla="*/ 459696 h 1044310"/>
              <a:gd name="connsiteX6" fmla="*/ 1860698 w 2796363"/>
              <a:gd name="connsiteY6" fmla="*/ 853100 h 1044310"/>
              <a:gd name="connsiteX7" fmla="*/ 2317898 w 2796363"/>
              <a:gd name="connsiteY7" fmla="*/ 980691 h 1044310"/>
              <a:gd name="connsiteX8" fmla="*/ 2796363 w 2796363"/>
              <a:gd name="connsiteY8" fmla="*/ 991324 h 1044310"/>
              <a:gd name="connsiteX0" fmla="*/ 0 w 2782075"/>
              <a:gd name="connsiteY0" fmla="*/ 983848 h 1015359"/>
              <a:gd name="connsiteX1" fmla="*/ 389749 w 2782075"/>
              <a:gd name="connsiteY1" fmla="*/ 998136 h 1015359"/>
              <a:gd name="connsiteX2" fmla="*/ 570503 w 2782075"/>
              <a:gd name="connsiteY2" fmla="*/ 768040 h 1015359"/>
              <a:gd name="connsiteX3" fmla="*/ 729991 w 2782075"/>
              <a:gd name="connsiteY3" fmla="*/ 108821 h 1015359"/>
              <a:gd name="connsiteX4" fmla="*/ 953275 w 2782075"/>
              <a:gd name="connsiteY4" fmla="*/ 34393 h 1015359"/>
              <a:gd name="connsiteX5" fmla="*/ 1314782 w 2782075"/>
              <a:gd name="connsiteY5" fmla="*/ 459696 h 1015359"/>
              <a:gd name="connsiteX6" fmla="*/ 1846410 w 2782075"/>
              <a:gd name="connsiteY6" fmla="*/ 853100 h 1015359"/>
              <a:gd name="connsiteX7" fmla="*/ 2303610 w 2782075"/>
              <a:gd name="connsiteY7" fmla="*/ 980691 h 1015359"/>
              <a:gd name="connsiteX8" fmla="*/ 2782075 w 2782075"/>
              <a:gd name="connsiteY8" fmla="*/ 991324 h 1015359"/>
              <a:gd name="connsiteX0" fmla="*/ 0 w 2782075"/>
              <a:gd name="connsiteY0" fmla="*/ 983848 h 997036"/>
              <a:gd name="connsiteX1" fmla="*/ 408799 w 2782075"/>
              <a:gd name="connsiteY1" fmla="*/ 962418 h 997036"/>
              <a:gd name="connsiteX2" fmla="*/ 570503 w 2782075"/>
              <a:gd name="connsiteY2" fmla="*/ 768040 h 997036"/>
              <a:gd name="connsiteX3" fmla="*/ 729991 w 2782075"/>
              <a:gd name="connsiteY3" fmla="*/ 108821 h 997036"/>
              <a:gd name="connsiteX4" fmla="*/ 953275 w 2782075"/>
              <a:gd name="connsiteY4" fmla="*/ 34393 h 997036"/>
              <a:gd name="connsiteX5" fmla="*/ 1314782 w 2782075"/>
              <a:gd name="connsiteY5" fmla="*/ 459696 h 997036"/>
              <a:gd name="connsiteX6" fmla="*/ 1846410 w 2782075"/>
              <a:gd name="connsiteY6" fmla="*/ 853100 h 997036"/>
              <a:gd name="connsiteX7" fmla="*/ 2303610 w 2782075"/>
              <a:gd name="connsiteY7" fmla="*/ 980691 h 997036"/>
              <a:gd name="connsiteX8" fmla="*/ 2782075 w 2782075"/>
              <a:gd name="connsiteY8" fmla="*/ 991324 h 9970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782075" h="997036">
                <a:moveTo>
                  <a:pt x="0" y="983848"/>
                </a:moveTo>
                <a:cubicBezTo>
                  <a:pt x="153286" y="1005999"/>
                  <a:pt x="313715" y="998386"/>
                  <a:pt x="408799" y="962418"/>
                </a:cubicBezTo>
                <a:cubicBezTo>
                  <a:pt x="503883" y="926450"/>
                  <a:pt x="516971" y="910306"/>
                  <a:pt x="570503" y="768040"/>
                </a:cubicBezTo>
                <a:cubicBezTo>
                  <a:pt x="624035" y="625774"/>
                  <a:pt x="666196" y="231095"/>
                  <a:pt x="729991" y="108821"/>
                </a:cubicBezTo>
                <a:cubicBezTo>
                  <a:pt x="793786" y="-13453"/>
                  <a:pt x="855810" y="-24086"/>
                  <a:pt x="953275" y="34393"/>
                </a:cubicBezTo>
                <a:cubicBezTo>
                  <a:pt x="1050740" y="92872"/>
                  <a:pt x="1165926" y="323245"/>
                  <a:pt x="1314782" y="459696"/>
                </a:cubicBezTo>
                <a:cubicBezTo>
                  <a:pt x="1463638" y="596147"/>
                  <a:pt x="1628442" y="745003"/>
                  <a:pt x="1846410" y="853100"/>
                </a:cubicBezTo>
                <a:cubicBezTo>
                  <a:pt x="2064378" y="961197"/>
                  <a:pt x="2147666" y="957654"/>
                  <a:pt x="2303610" y="980691"/>
                </a:cubicBezTo>
                <a:cubicBezTo>
                  <a:pt x="2459554" y="1003728"/>
                  <a:pt x="2620814" y="997526"/>
                  <a:pt x="2782075" y="991324"/>
                </a:cubicBezTo>
              </a:path>
            </a:pathLst>
          </a:custGeom>
          <a:noFill/>
          <a:ln w="38100">
            <a:solidFill>
              <a:srgbClr val="00B050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</a:pPr>
            <a:endParaRPr lang="cs-CZ" sz="1600">
              <a:solidFill>
                <a:prstClr val="white"/>
              </a:solidFill>
              <a:latin typeface="Trebuchet MS"/>
            </a:endParaRPr>
          </a:p>
        </p:txBody>
      </p:sp>
      <p:sp>
        <p:nvSpPr>
          <p:cNvPr id="67" name="TextovéPole 66"/>
          <p:cNvSpPr txBox="1"/>
          <p:nvPr/>
        </p:nvSpPr>
        <p:spPr>
          <a:xfrm>
            <a:off x="473726" y="281915"/>
            <a:ext cx="6887604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r>
              <a:rPr lang="cs-CZ" sz="2800" b="1" dirty="0">
                <a:solidFill>
                  <a:prstClr val="black"/>
                </a:solidFill>
                <a:latin typeface="Trebuchet MS"/>
              </a:rPr>
              <a:t>Sčítání postsynaptických potenciálů</a:t>
            </a:r>
          </a:p>
        </p:txBody>
      </p:sp>
      <p:sp>
        <p:nvSpPr>
          <p:cNvPr id="68" name="Plus 67"/>
          <p:cNvSpPr/>
          <p:nvPr/>
        </p:nvSpPr>
        <p:spPr>
          <a:xfrm flipH="1">
            <a:off x="3179501" y="4417450"/>
            <a:ext cx="252000" cy="252000"/>
          </a:xfrm>
          <a:prstGeom prst="mathPlus">
            <a:avLst/>
          </a:prstGeom>
          <a:solidFill>
            <a:srgbClr val="FF0000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</a:pPr>
            <a:endParaRPr lang="cs-CZ" sz="1800">
              <a:solidFill>
                <a:prstClr val="white"/>
              </a:solidFill>
              <a:latin typeface="Trebuchet MS"/>
            </a:endParaRPr>
          </a:p>
        </p:txBody>
      </p:sp>
      <p:sp>
        <p:nvSpPr>
          <p:cNvPr id="69" name="Plus 68"/>
          <p:cNvSpPr/>
          <p:nvPr/>
        </p:nvSpPr>
        <p:spPr>
          <a:xfrm flipH="1">
            <a:off x="3384863" y="5369333"/>
            <a:ext cx="252000" cy="252000"/>
          </a:xfrm>
          <a:prstGeom prst="mathPlus">
            <a:avLst/>
          </a:prstGeom>
          <a:solidFill>
            <a:srgbClr val="FF0000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</a:pPr>
            <a:endParaRPr lang="cs-CZ" sz="1800">
              <a:solidFill>
                <a:prstClr val="white"/>
              </a:solidFill>
              <a:latin typeface="Trebuchet MS"/>
            </a:endParaRPr>
          </a:p>
        </p:txBody>
      </p:sp>
      <p:cxnSp>
        <p:nvCxnSpPr>
          <p:cNvPr id="70" name="Přímá spojnice se šipkou 69"/>
          <p:cNvCxnSpPr/>
          <p:nvPr/>
        </p:nvCxnSpPr>
        <p:spPr>
          <a:xfrm flipV="1">
            <a:off x="6092725" y="5013176"/>
            <a:ext cx="1143003" cy="34866"/>
          </a:xfrm>
          <a:prstGeom prst="straightConnector1">
            <a:avLst/>
          </a:prstGeom>
          <a:ln w="38100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72983437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6" grpId="0"/>
      <p:bldP spid="27" grpId="0" animBg="1"/>
      <p:bldP spid="28" grpId="0"/>
      <p:bldP spid="29" grpId="0"/>
      <p:bldP spid="30" grpId="0" animBg="1"/>
      <p:bldP spid="36" grpId="0"/>
      <p:bldP spid="38" grpId="0" animBg="1"/>
      <p:bldP spid="39" grpId="0"/>
      <p:bldP spid="40" grpId="0"/>
      <p:bldP spid="59" grpId="0"/>
      <p:bldP spid="62" grpId="0"/>
      <p:bldP spid="63" grpId="0"/>
      <p:bldP spid="64" grpId="0"/>
      <p:bldP spid="57" grpId="0" animBg="1"/>
      <p:bldP spid="60" grpId="0" animBg="1"/>
      <p:bldP spid="66" grpId="0" animBg="1"/>
      <p:bldP spid="68" grpId="0" animBg="1"/>
      <p:bldP spid="69" grpId="0" animBg="1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2">
            <a:extLst>
              <a:ext uri="{FF2B5EF4-FFF2-40B4-BE49-F238E27FC236}">
                <a16:creationId xmlns:a16="http://schemas.microsoft.com/office/drawing/2014/main" id="{D0246620-6862-441B-B9E2-AA53A0E19EDC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cs-CZ" altLang="cs-CZ" sz="3200">
                <a:solidFill>
                  <a:schemeClr val="bg1"/>
                </a:solidFill>
              </a:rPr>
              <a:t>Fenomény uplatňující se při klidovém membránovém potenciálu</a:t>
            </a:r>
          </a:p>
        </p:txBody>
      </p:sp>
      <p:sp>
        <p:nvSpPr>
          <p:cNvPr id="3075" name="Rectangle 3">
            <a:extLst>
              <a:ext uri="{FF2B5EF4-FFF2-40B4-BE49-F238E27FC236}">
                <a16:creationId xmlns:a16="http://schemas.microsoft.com/office/drawing/2014/main" id="{AB851A83-EF15-4A12-9B74-73D51AC485EF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2209800" y="1981200"/>
            <a:ext cx="7772400" cy="4419600"/>
          </a:xfrm>
        </p:spPr>
        <p:txBody>
          <a:bodyPr/>
          <a:lstStyle/>
          <a:p>
            <a:pPr eaLnBrk="1" hangingPunct="1">
              <a:lnSpc>
                <a:spcPct val="150000"/>
              </a:lnSpc>
              <a:buFont typeface="Wingdings" panose="05000000000000000000" pitchFamily="2" charset="2"/>
              <a:buChar char="ü"/>
            </a:pPr>
            <a:r>
              <a:rPr lang="cs-CZ" altLang="cs-CZ" sz="2000">
                <a:solidFill>
                  <a:schemeClr val="bg1"/>
                </a:solidFill>
              </a:rPr>
              <a:t>Malá propustnost (permeabilita) membrány pro Na</a:t>
            </a:r>
            <a:r>
              <a:rPr lang="cs-CZ" altLang="cs-CZ" sz="2000" baseline="30000">
                <a:solidFill>
                  <a:schemeClr val="bg1"/>
                </a:solidFill>
              </a:rPr>
              <a:t>+</a:t>
            </a:r>
            <a:r>
              <a:rPr lang="cs-CZ" altLang="cs-CZ" sz="2000">
                <a:solidFill>
                  <a:schemeClr val="bg1"/>
                </a:solidFill>
              </a:rPr>
              <a:t> </a:t>
            </a:r>
          </a:p>
          <a:p>
            <a:pPr eaLnBrk="1" hangingPunct="1">
              <a:lnSpc>
                <a:spcPct val="150000"/>
              </a:lnSpc>
              <a:buFont typeface="Wingdings" panose="05000000000000000000" pitchFamily="2" charset="2"/>
              <a:buChar char="ü"/>
            </a:pPr>
            <a:r>
              <a:rPr lang="cs-CZ" altLang="cs-CZ" sz="2000">
                <a:solidFill>
                  <a:schemeClr val="bg1"/>
                </a:solidFill>
              </a:rPr>
              <a:t>Vysoká permeabilita membrány pro K</a:t>
            </a:r>
            <a:r>
              <a:rPr lang="cs-CZ" altLang="cs-CZ" sz="2000" baseline="30000">
                <a:solidFill>
                  <a:schemeClr val="bg1"/>
                </a:solidFill>
              </a:rPr>
              <a:t>+</a:t>
            </a:r>
          </a:p>
          <a:p>
            <a:pPr eaLnBrk="1" hangingPunct="1">
              <a:lnSpc>
                <a:spcPct val="150000"/>
              </a:lnSpc>
              <a:buFont typeface="Wingdings" panose="05000000000000000000" pitchFamily="2" charset="2"/>
              <a:buChar char="ü"/>
            </a:pPr>
            <a:r>
              <a:rPr lang="cs-CZ" altLang="cs-CZ" sz="2000">
                <a:solidFill>
                  <a:schemeClr val="bg1"/>
                </a:solidFill>
              </a:rPr>
              <a:t>Primárně aktivní transport: Na</a:t>
            </a:r>
            <a:r>
              <a:rPr lang="cs-CZ" altLang="cs-CZ" sz="2000" baseline="30000">
                <a:solidFill>
                  <a:schemeClr val="bg1"/>
                </a:solidFill>
              </a:rPr>
              <a:t>+</a:t>
            </a:r>
            <a:r>
              <a:rPr lang="cs-CZ" altLang="cs-CZ" sz="2000">
                <a:solidFill>
                  <a:schemeClr val="bg1"/>
                </a:solidFill>
              </a:rPr>
              <a:t> ven z buňky a K</a:t>
            </a:r>
            <a:r>
              <a:rPr lang="cs-CZ" altLang="cs-CZ" sz="2000" baseline="30000">
                <a:solidFill>
                  <a:schemeClr val="bg1"/>
                </a:solidFill>
              </a:rPr>
              <a:t>+</a:t>
            </a:r>
            <a:r>
              <a:rPr lang="cs-CZ" altLang="cs-CZ" sz="2000">
                <a:solidFill>
                  <a:schemeClr val="bg1"/>
                </a:solidFill>
              </a:rPr>
              <a:t> do buňky (dáno přítomností Na</a:t>
            </a:r>
            <a:r>
              <a:rPr lang="cs-CZ" altLang="cs-CZ" sz="2000" baseline="30000">
                <a:solidFill>
                  <a:schemeClr val="bg1"/>
                </a:solidFill>
              </a:rPr>
              <a:t>+</a:t>
            </a:r>
            <a:r>
              <a:rPr lang="cs-CZ" altLang="cs-CZ" sz="2000">
                <a:solidFill>
                  <a:schemeClr val="bg1"/>
                </a:solidFill>
              </a:rPr>
              <a:t>-K</a:t>
            </a:r>
            <a:r>
              <a:rPr lang="cs-CZ" altLang="cs-CZ" sz="2000" baseline="30000">
                <a:solidFill>
                  <a:schemeClr val="bg1"/>
                </a:solidFill>
              </a:rPr>
              <a:t>+</a:t>
            </a:r>
            <a:r>
              <a:rPr lang="cs-CZ" altLang="cs-CZ" sz="2000">
                <a:solidFill>
                  <a:schemeClr val="bg1"/>
                </a:solidFill>
              </a:rPr>
              <a:t> ATPázy, v poměru: 3 Na</a:t>
            </a:r>
            <a:r>
              <a:rPr lang="cs-CZ" altLang="cs-CZ" sz="2000" baseline="30000">
                <a:solidFill>
                  <a:schemeClr val="bg1"/>
                </a:solidFill>
              </a:rPr>
              <a:t> +</a:t>
            </a:r>
            <a:r>
              <a:rPr lang="cs-CZ" altLang="cs-CZ" sz="2000">
                <a:solidFill>
                  <a:schemeClr val="bg1"/>
                </a:solidFill>
              </a:rPr>
              <a:t> ven / 2 K</a:t>
            </a:r>
            <a:r>
              <a:rPr lang="cs-CZ" altLang="cs-CZ" sz="2000" baseline="30000">
                <a:solidFill>
                  <a:schemeClr val="bg1"/>
                </a:solidFill>
              </a:rPr>
              <a:t> +</a:t>
            </a:r>
            <a:r>
              <a:rPr lang="cs-CZ" altLang="cs-CZ" sz="2000">
                <a:solidFill>
                  <a:schemeClr val="bg1"/>
                </a:solidFill>
              </a:rPr>
              <a:t> dovnitř )</a:t>
            </a:r>
          </a:p>
          <a:p>
            <a:pPr eaLnBrk="1" hangingPunct="1">
              <a:lnSpc>
                <a:spcPct val="150000"/>
              </a:lnSpc>
              <a:buFont typeface="Wingdings" panose="05000000000000000000" pitchFamily="2" charset="2"/>
              <a:buChar char="ü"/>
            </a:pPr>
            <a:r>
              <a:rPr lang="cs-CZ" altLang="cs-CZ" sz="2800" b="1" baseline="30000">
                <a:solidFill>
                  <a:schemeClr val="bg1"/>
                </a:solidFill>
              </a:rPr>
              <a:t>Uvnitř buňky zůstávají anionty bílkovin a fosfátů</a:t>
            </a:r>
            <a:r>
              <a:rPr lang="cs-CZ" altLang="cs-CZ" sz="2800" b="1">
                <a:solidFill>
                  <a:schemeClr val="bg1"/>
                </a:solidFill>
              </a:rPr>
              <a:t> </a:t>
            </a:r>
          </a:p>
          <a:p>
            <a:pPr eaLnBrk="1" hangingPunct="1">
              <a:lnSpc>
                <a:spcPct val="150000"/>
              </a:lnSpc>
              <a:buFont typeface="Wingdings" panose="05000000000000000000" pitchFamily="2" charset="2"/>
              <a:buNone/>
            </a:pPr>
            <a:r>
              <a:rPr lang="cs-CZ" altLang="cs-CZ" sz="2000">
                <a:solidFill>
                  <a:schemeClr val="bg1"/>
                </a:solidFill>
              </a:rPr>
              <a:t>(díky tomu měříme elektrické napětí mezi vnějškem a vnitřkem buňky)</a:t>
            </a:r>
          </a:p>
        </p:txBody>
      </p:sp>
    </p:spTree>
  </p:cSld>
  <p:clrMapOvr>
    <a:masterClrMapping/>
  </p:clrMapOvr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4" name="Skupina 73"/>
          <p:cNvGrpSpPr>
            <a:grpSpLocks noChangeAspect="1"/>
          </p:cNvGrpSpPr>
          <p:nvPr/>
        </p:nvGrpSpPr>
        <p:grpSpPr>
          <a:xfrm>
            <a:off x="1550096" y="116633"/>
            <a:ext cx="9130093" cy="6370767"/>
            <a:chOff x="26094" y="1139249"/>
            <a:chExt cx="14304629" cy="9981438"/>
          </a:xfrm>
        </p:grpSpPr>
        <p:sp>
          <p:nvSpPr>
            <p:cNvPr id="75" name="Volný tvar 74"/>
            <p:cNvSpPr>
              <a:spLocks/>
            </p:cNvSpPr>
            <p:nvPr/>
          </p:nvSpPr>
          <p:spPr>
            <a:xfrm>
              <a:off x="26094" y="1139249"/>
              <a:ext cx="14304629" cy="9505900"/>
            </a:xfrm>
            <a:custGeom>
              <a:avLst/>
              <a:gdLst>
                <a:gd name="connsiteX0" fmla="*/ 244088 w 9068829"/>
                <a:gd name="connsiteY0" fmla="*/ 1719335 h 3517926"/>
                <a:gd name="connsiteX1" fmla="*/ 1453763 w 9068829"/>
                <a:gd name="connsiteY1" fmla="*/ 1995560 h 3517926"/>
                <a:gd name="connsiteX2" fmla="*/ 3425438 w 9068829"/>
                <a:gd name="connsiteY2" fmla="*/ 1919360 h 3517926"/>
                <a:gd name="connsiteX3" fmla="*/ 5873363 w 9068829"/>
                <a:gd name="connsiteY3" fmla="*/ 1728860 h 3517926"/>
                <a:gd name="connsiteX4" fmla="*/ 7616438 w 9068829"/>
                <a:gd name="connsiteY4" fmla="*/ 1185935 h 3517926"/>
                <a:gd name="connsiteX5" fmla="*/ 8426063 w 9068829"/>
                <a:gd name="connsiteY5" fmla="*/ 271535 h 3517926"/>
                <a:gd name="connsiteX6" fmla="*/ 9026138 w 9068829"/>
                <a:gd name="connsiteY6" fmla="*/ 14360 h 3517926"/>
                <a:gd name="connsiteX7" fmla="*/ 9007088 w 9068829"/>
                <a:gd name="connsiteY7" fmla="*/ 614435 h 3517926"/>
                <a:gd name="connsiteX8" fmla="*/ 9035663 w 9068829"/>
                <a:gd name="connsiteY8" fmla="*/ 2776610 h 3517926"/>
                <a:gd name="connsiteX9" fmla="*/ 8997563 w 9068829"/>
                <a:gd name="connsiteY9" fmla="*/ 3395735 h 3517926"/>
                <a:gd name="connsiteX10" fmla="*/ 8226038 w 9068829"/>
                <a:gd name="connsiteY10" fmla="*/ 3433835 h 3517926"/>
                <a:gd name="connsiteX11" fmla="*/ 7130663 w 9068829"/>
                <a:gd name="connsiteY11" fmla="*/ 3452885 h 3517926"/>
                <a:gd name="connsiteX12" fmla="*/ 7206863 w 9068829"/>
                <a:gd name="connsiteY12" fmla="*/ 2519435 h 3517926"/>
                <a:gd name="connsiteX13" fmla="*/ 7216388 w 9068829"/>
                <a:gd name="connsiteY13" fmla="*/ 2290835 h 3517926"/>
                <a:gd name="connsiteX14" fmla="*/ 6797288 w 9068829"/>
                <a:gd name="connsiteY14" fmla="*/ 2176535 h 3517926"/>
                <a:gd name="connsiteX15" fmla="*/ 5501888 w 9068829"/>
                <a:gd name="connsiteY15" fmla="*/ 2357510 h 3517926"/>
                <a:gd name="connsiteX16" fmla="*/ 4730363 w 9068829"/>
                <a:gd name="connsiteY16" fmla="*/ 2300360 h 3517926"/>
                <a:gd name="connsiteX17" fmla="*/ 4111238 w 9068829"/>
                <a:gd name="connsiteY17" fmla="*/ 2795660 h 3517926"/>
                <a:gd name="connsiteX18" fmla="*/ 3434963 w 9068829"/>
                <a:gd name="connsiteY18" fmla="*/ 3376685 h 3517926"/>
                <a:gd name="connsiteX19" fmla="*/ 3073013 w 9068829"/>
                <a:gd name="connsiteY19" fmla="*/ 3357635 h 3517926"/>
                <a:gd name="connsiteX20" fmla="*/ 3625463 w 9068829"/>
                <a:gd name="connsiteY20" fmla="*/ 2843285 h 3517926"/>
                <a:gd name="connsiteX21" fmla="*/ 3958838 w 9068829"/>
                <a:gd name="connsiteY21" fmla="*/ 2452760 h 3517926"/>
                <a:gd name="connsiteX22" fmla="*/ 2615813 w 9068829"/>
                <a:gd name="connsiteY22" fmla="*/ 2386085 h 3517926"/>
                <a:gd name="connsiteX23" fmla="*/ 863213 w 9068829"/>
                <a:gd name="connsiteY23" fmla="*/ 2205110 h 3517926"/>
                <a:gd name="connsiteX24" fmla="*/ 120263 w 9068829"/>
                <a:gd name="connsiteY24" fmla="*/ 2605160 h 3517926"/>
                <a:gd name="connsiteX25" fmla="*/ 44063 w 9068829"/>
                <a:gd name="connsiteY25" fmla="*/ 2443235 h 3517926"/>
                <a:gd name="connsiteX26" fmla="*/ 558413 w 9068829"/>
                <a:gd name="connsiteY26" fmla="*/ 2043185 h 3517926"/>
                <a:gd name="connsiteX27" fmla="*/ 110738 w 9068829"/>
                <a:gd name="connsiteY27" fmla="*/ 1833635 h 3517926"/>
                <a:gd name="connsiteX28" fmla="*/ 110738 w 9068829"/>
                <a:gd name="connsiteY28" fmla="*/ 1557410 h 3517926"/>
                <a:gd name="connsiteX29" fmla="*/ 244088 w 9068829"/>
                <a:gd name="connsiteY29" fmla="*/ 1719335 h 3517926"/>
                <a:gd name="connsiteX0" fmla="*/ 244088 w 9064448"/>
                <a:gd name="connsiteY0" fmla="*/ 1719335 h 3805403"/>
                <a:gd name="connsiteX1" fmla="*/ 1453763 w 9064448"/>
                <a:gd name="connsiteY1" fmla="*/ 1995560 h 3805403"/>
                <a:gd name="connsiteX2" fmla="*/ 3425438 w 9064448"/>
                <a:gd name="connsiteY2" fmla="*/ 1919360 h 3805403"/>
                <a:gd name="connsiteX3" fmla="*/ 5873363 w 9064448"/>
                <a:gd name="connsiteY3" fmla="*/ 1728860 h 3805403"/>
                <a:gd name="connsiteX4" fmla="*/ 7616438 w 9064448"/>
                <a:gd name="connsiteY4" fmla="*/ 1185935 h 3805403"/>
                <a:gd name="connsiteX5" fmla="*/ 8426063 w 9064448"/>
                <a:gd name="connsiteY5" fmla="*/ 271535 h 3805403"/>
                <a:gd name="connsiteX6" fmla="*/ 9026138 w 9064448"/>
                <a:gd name="connsiteY6" fmla="*/ 14360 h 3805403"/>
                <a:gd name="connsiteX7" fmla="*/ 9007088 w 9064448"/>
                <a:gd name="connsiteY7" fmla="*/ 614435 h 3805403"/>
                <a:gd name="connsiteX8" fmla="*/ 9035663 w 9064448"/>
                <a:gd name="connsiteY8" fmla="*/ 2776610 h 3805403"/>
                <a:gd name="connsiteX9" fmla="*/ 8997563 w 9064448"/>
                <a:gd name="connsiteY9" fmla="*/ 3395735 h 3805403"/>
                <a:gd name="connsiteX10" fmla="*/ 8959463 w 9064448"/>
                <a:gd name="connsiteY10" fmla="*/ 3805310 h 3805403"/>
                <a:gd name="connsiteX11" fmla="*/ 8226038 w 9064448"/>
                <a:gd name="connsiteY11" fmla="*/ 3433835 h 3805403"/>
                <a:gd name="connsiteX12" fmla="*/ 7130663 w 9064448"/>
                <a:gd name="connsiteY12" fmla="*/ 3452885 h 3805403"/>
                <a:gd name="connsiteX13" fmla="*/ 7206863 w 9064448"/>
                <a:gd name="connsiteY13" fmla="*/ 2519435 h 3805403"/>
                <a:gd name="connsiteX14" fmla="*/ 7216388 w 9064448"/>
                <a:gd name="connsiteY14" fmla="*/ 2290835 h 3805403"/>
                <a:gd name="connsiteX15" fmla="*/ 6797288 w 9064448"/>
                <a:gd name="connsiteY15" fmla="*/ 2176535 h 3805403"/>
                <a:gd name="connsiteX16" fmla="*/ 5501888 w 9064448"/>
                <a:gd name="connsiteY16" fmla="*/ 2357510 h 3805403"/>
                <a:gd name="connsiteX17" fmla="*/ 4730363 w 9064448"/>
                <a:gd name="connsiteY17" fmla="*/ 2300360 h 3805403"/>
                <a:gd name="connsiteX18" fmla="*/ 4111238 w 9064448"/>
                <a:gd name="connsiteY18" fmla="*/ 2795660 h 3805403"/>
                <a:gd name="connsiteX19" fmla="*/ 3434963 w 9064448"/>
                <a:gd name="connsiteY19" fmla="*/ 3376685 h 3805403"/>
                <a:gd name="connsiteX20" fmla="*/ 3073013 w 9064448"/>
                <a:gd name="connsiteY20" fmla="*/ 3357635 h 3805403"/>
                <a:gd name="connsiteX21" fmla="*/ 3625463 w 9064448"/>
                <a:gd name="connsiteY21" fmla="*/ 2843285 h 3805403"/>
                <a:gd name="connsiteX22" fmla="*/ 3958838 w 9064448"/>
                <a:gd name="connsiteY22" fmla="*/ 2452760 h 3805403"/>
                <a:gd name="connsiteX23" fmla="*/ 2615813 w 9064448"/>
                <a:gd name="connsiteY23" fmla="*/ 2386085 h 3805403"/>
                <a:gd name="connsiteX24" fmla="*/ 863213 w 9064448"/>
                <a:gd name="connsiteY24" fmla="*/ 2205110 h 3805403"/>
                <a:gd name="connsiteX25" fmla="*/ 120263 w 9064448"/>
                <a:gd name="connsiteY25" fmla="*/ 2605160 h 3805403"/>
                <a:gd name="connsiteX26" fmla="*/ 44063 w 9064448"/>
                <a:gd name="connsiteY26" fmla="*/ 2443235 h 3805403"/>
                <a:gd name="connsiteX27" fmla="*/ 558413 w 9064448"/>
                <a:gd name="connsiteY27" fmla="*/ 2043185 h 3805403"/>
                <a:gd name="connsiteX28" fmla="*/ 110738 w 9064448"/>
                <a:gd name="connsiteY28" fmla="*/ 1833635 h 3805403"/>
                <a:gd name="connsiteX29" fmla="*/ 110738 w 9064448"/>
                <a:gd name="connsiteY29" fmla="*/ 1557410 h 3805403"/>
                <a:gd name="connsiteX30" fmla="*/ 244088 w 9064448"/>
                <a:gd name="connsiteY30" fmla="*/ 1719335 h 3805403"/>
                <a:gd name="connsiteX0" fmla="*/ 244088 w 9064448"/>
                <a:gd name="connsiteY0" fmla="*/ 1719335 h 3847381"/>
                <a:gd name="connsiteX1" fmla="*/ 1453763 w 9064448"/>
                <a:gd name="connsiteY1" fmla="*/ 1995560 h 3847381"/>
                <a:gd name="connsiteX2" fmla="*/ 3425438 w 9064448"/>
                <a:gd name="connsiteY2" fmla="*/ 1919360 h 3847381"/>
                <a:gd name="connsiteX3" fmla="*/ 5873363 w 9064448"/>
                <a:gd name="connsiteY3" fmla="*/ 1728860 h 3847381"/>
                <a:gd name="connsiteX4" fmla="*/ 7616438 w 9064448"/>
                <a:gd name="connsiteY4" fmla="*/ 1185935 h 3847381"/>
                <a:gd name="connsiteX5" fmla="*/ 8426063 w 9064448"/>
                <a:gd name="connsiteY5" fmla="*/ 271535 h 3847381"/>
                <a:gd name="connsiteX6" fmla="*/ 9026138 w 9064448"/>
                <a:gd name="connsiteY6" fmla="*/ 14360 h 3847381"/>
                <a:gd name="connsiteX7" fmla="*/ 9007088 w 9064448"/>
                <a:gd name="connsiteY7" fmla="*/ 614435 h 3847381"/>
                <a:gd name="connsiteX8" fmla="*/ 9035663 w 9064448"/>
                <a:gd name="connsiteY8" fmla="*/ 2776610 h 3847381"/>
                <a:gd name="connsiteX9" fmla="*/ 8997563 w 9064448"/>
                <a:gd name="connsiteY9" fmla="*/ 3395735 h 3847381"/>
                <a:gd name="connsiteX10" fmla="*/ 8959463 w 9064448"/>
                <a:gd name="connsiteY10" fmla="*/ 3805310 h 3847381"/>
                <a:gd name="connsiteX11" fmla="*/ 8159363 w 9064448"/>
                <a:gd name="connsiteY11" fmla="*/ 3824360 h 3847381"/>
                <a:gd name="connsiteX12" fmla="*/ 7130663 w 9064448"/>
                <a:gd name="connsiteY12" fmla="*/ 3452885 h 3847381"/>
                <a:gd name="connsiteX13" fmla="*/ 7206863 w 9064448"/>
                <a:gd name="connsiteY13" fmla="*/ 2519435 h 3847381"/>
                <a:gd name="connsiteX14" fmla="*/ 7216388 w 9064448"/>
                <a:gd name="connsiteY14" fmla="*/ 2290835 h 3847381"/>
                <a:gd name="connsiteX15" fmla="*/ 6797288 w 9064448"/>
                <a:gd name="connsiteY15" fmla="*/ 2176535 h 3847381"/>
                <a:gd name="connsiteX16" fmla="*/ 5501888 w 9064448"/>
                <a:gd name="connsiteY16" fmla="*/ 2357510 h 3847381"/>
                <a:gd name="connsiteX17" fmla="*/ 4730363 w 9064448"/>
                <a:gd name="connsiteY17" fmla="*/ 2300360 h 3847381"/>
                <a:gd name="connsiteX18" fmla="*/ 4111238 w 9064448"/>
                <a:gd name="connsiteY18" fmla="*/ 2795660 h 3847381"/>
                <a:gd name="connsiteX19" fmla="*/ 3434963 w 9064448"/>
                <a:gd name="connsiteY19" fmla="*/ 3376685 h 3847381"/>
                <a:gd name="connsiteX20" fmla="*/ 3073013 w 9064448"/>
                <a:gd name="connsiteY20" fmla="*/ 3357635 h 3847381"/>
                <a:gd name="connsiteX21" fmla="*/ 3625463 w 9064448"/>
                <a:gd name="connsiteY21" fmla="*/ 2843285 h 3847381"/>
                <a:gd name="connsiteX22" fmla="*/ 3958838 w 9064448"/>
                <a:gd name="connsiteY22" fmla="*/ 2452760 h 3847381"/>
                <a:gd name="connsiteX23" fmla="*/ 2615813 w 9064448"/>
                <a:gd name="connsiteY23" fmla="*/ 2386085 h 3847381"/>
                <a:gd name="connsiteX24" fmla="*/ 863213 w 9064448"/>
                <a:gd name="connsiteY24" fmla="*/ 2205110 h 3847381"/>
                <a:gd name="connsiteX25" fmla="*/ 120263 w 9064448"/>
                <a:gd name="connsiteY25" fmla="*/ 2605160 h 3847381"/>
                <a:gd name="connsiteX26" fmla="*/ 44063 w 9064448"/>
                <a:gd name="connsiteY26" fmla="*/ 2443235 h 3847381"/>
                <a:gd name="connsiteX27" fmla="*/ 558413 w 9064448"/>
                <a:gd name="connsiteY27" fmla="*/ 2043185 h 3847381"/>
                <a:gd name="connsiteX28" fmla="*/ 110738 w 9064448"/>
                <a:gd name="connsiteY28" fmla="*/ 1833635 h 3847381"/>
                <a:gd name="connsiteX29" fmla="*/ 110738 w 9064448"/>
                <a:gd name="connsiteY29" fmla="*/ 1557410 h 3847381"/>
                <a:gd name="connsiteX30" fmla="*/ 244088 w 9064448"/>
                <a:gd name="connsiteY30" fmla="*/ 1719335 h 3847381"/>
                <a:gd name="connsiteX0" fmla="*/ 244088 w 9064448"/>
                <a:gd name="connsiteY0" fmla="*/ 1719335 h 3848391"/>
                <a:gd name="connsiteX1" fmla="*/ 1453763 w 9064448"/>
                <a:gd name="connsiteY1" fmla="*/ 1995560 h 3848391"/>
                <a:gd name="connsiteX2" fmla="*/ 3425438 w 9064448"/>
                <a:gd name="connsiteY2" fmla="*/ 1919360 h 3848391"/>
                <a:gd name="connsiteX3" fmla="*/ 5873363 w 9064448"/>
                <a:gd name="connsiteY3" fmla="*/ 1728860 h 3848391"/>
                <a:gd name="connsiteX4" fmla="*/ 7616438 w 9064448"/>
                <a:gd name="connsiteY4" fmla="*/ 1185935 h 3848391"/>
                <a:gd name="connsiteX5" fmla="*/ 8426063 w 9064448"/>
                <a:gd name="connsiteY5" fmla="*/ 271535 h 3848391"/>
                <a:gd name="connsiteX6" fmla="*/ 9026138 w 9064448"/>
                <a:gd name="connsiteY6" fmla="*/ 14360 h 3848391"/>
                <a:gd name="connsiteX7" fmla="*/ 9007088 w 9064448"/>
                <a:gd name="connsiteY7" fmla="*/ 614435 h 3848391"/>
                <a:gd name="connsiteX8" fmla="*/ 9035663 w 9064448"/>
                <a:gd name="connsiteY8" fmla="*/ 2776610 h 3848391"/>
                <a:gd name="connsiteX9" fmla="*/ 8997563 w 9064448"/>
                <a:gd name="connsiteY9" fmla="*/ 3395735 h 3848391"/>
                <a:gd name="connsiteX10" fmla="*/ 8959463 w 9064448"/>
                <a:gd name="connsiteY10" fmla="*/ 3805310 h 3848391"/>
                <a:gd name="connsiteX11" fmla="*/ 8159363 w 9064448"/>
                <a:gd name="connsiteY11" fmla="*/ 3824360 h 3848391"/>
                <a:gd name="connsiteX12" fmla="*/ 7054463 w 9064448"/>
                <a:gd name="connsiteY12" fmla="*/ 3719585 h 3848391"/>
                <a:gd name="connsiteX13" fmla="*/ 7206863 w 9064448"/>
                <a:gd name="connsiteY13" fmla="*/ 2519435 h 3848391"/>
                <a:gd name="connsiteX14" fmla="*/ 7216388 w 9064448"/>
                <a:gd name="connsiteY14" fmla="*/ 2290835 h 3848391"/>
                <a:gd name="connsiteX15" fmla="*/ 6797288 w 9064448"/>
                <a:gd name="connsiteY15" fmla="*/ 2176535 h 3848391"/>
                <a:gd name="connsiteX16" fmla="*/ 5501888 w 9064448"/>
                <a:gd name="connsiteY16" fmla="*/ 2357510 h 3848391"/>
                <a:gd name="connsiteX17" fmla="*/ 4730363 w 9064448"/>
                <a:gd name="connsiteY17" fmla="*/ 2300360 h 3848391"/>
                <a:gd name="connsiteX18" fmla="*/ 4111238 w 9064448"/>
                <a:gd name="connsiteY18" fmla="*/ 2795660 h 3848391"/>
                <a:gd name="connsiteX19" fmla="*/ 3434963 w 9064448"/>
                <a:gd name="connsiteY19" fmla="*/ 3376685 h 3848391"/>
                <a:gd name="connsiteX20" fmla="*/ 3073013 w 9064448"/>
                <a:gd name="connsiteY20" fmla="*/ 3357635 h 3848391"/>
                <a:gd name="connsiteX21" fmla="*/ 3625463 w 9064448"/>
                <a:gd name="connsiteY21" fmla="*/ 2843285 h 3848391"/>
                <a:gd name="connsiteX22" fmla="*/ 3958838 w 9064448"/>
                <a:gd name="connsiteY22" fmla="*/ 2452760 h 3848391"/>
                <a:gd name="connsiteX23" fmla="*/ 2615813 w 9064448"/>
                <a:gd name="connsiteY23" fmla="*/ 2386085 h 3848391"/>
                <a:gd name="connsiteX24" fmla="*/ 863213 w 9064448"/>
                <a:gd name="connsiteY24" fmla="*/ 2205110 h 3848391"/>
                <a:gd name="connsiteX25" fmla="*/ 120263 w 9064448"/>
                <a:gd name="connsiteY25" fmla="*/ 2605160 h 3848391"/>
                <a:gd name="connsiteX26" fmla="*/ 44063 w 9064448"/>
                <a:gd name="connsiteY26" fmla="*/ 2443235 h 3848391"/>
                <a:gd name="connsiteX27" fmla="*/ 558413 w 9064448"/>
                <a:gd name="connsiteY27" fmla="*/ 2043185 h 3848391"/>
                <a:gd name="connsiteX28" fmla="*/ 110738 w 9064448"/>
                <a:gd name="connsiteY28" fmla="*/ 1833635 h 3848391"/>
                <a:gd name="connsiteX29" fmla="*/ 110738 w 9064448"/>
                <a:gd name="connsiteY29" fmla="*/ 1557410 h 3848391"/>
                <a:gd name="connsiteX30" fmla="*/ 244088 w 9064448"/>
                <a:gd name="connsiteY30" fmla="*/ 1719335 h 3848391"/>
                <a:gd name="connsiteX0" fmla="*/ 244088 w 9064448"/>
                <a:gd name="connsiteY0" fmla="*/ 1719335 h 3848391"/>
                <a:gd name="connsiteX1" fmla="*/ 1453763 w 9064448"/>
                <a:gd name="connsiteY1" fmla="*/ 1995560 h 3848391"/>
                <a:gd name="connsiteX2" fmla="*/ 3425438 w 9064448"/>
                <a:gd name="connsiteY2" fmla="*/ 1919360 h 3848391"/>
                <a:gd name="connsiteX3" fmla="*/ 5873363 w 9064448"/>
                <a:gd name="connsiteY3" fmla="*/ 1728860 h 3848391"/>
                <a:gd name="connsiteX4" fmla="*/ 7616438 w 9064448"/>
                <a:gd name="connsiteY4" fmla="*/ 1185935 h 3848391"/>
                <a:gd name="connsiteX5" fmla="*/ 8426063 w 9064448"/>
                <a:gd name="connsiteY5" fmla="*/ 271535 h 3848391"/>
                <a:gd name="connsiteX6" fmla="*/ 9026138 w 9064448"/>
                <a:gd name="connsiteY6" fmla="*/ 14360 h 3848391"/>
                <a:gd name="connsiteX7" fmla="*/ 9007088 w 9064448"/>
                <a:gd name="connsiteY7" fmla="*/ 614435 h 3848391"/>
                <a:gd name="connsiteX8" fmla="*/ 9035663 w 9064448"/>
                <a:gd name="connsiteY8" fmla="*/ 2776610 h 3848391"/>
                <a:gd name="connsiteX9" fmla="*/ 9035663 w 9064448"/>
                <a:gd name="connsiteY9" fmla="*/ 3462410 h 3848391"/>
                <a:gd name="connsiteX10" fmla="*/ 8959463 w 9064448"/>
                <a:gd name="connsiteY10" fmla="*/ 3805310 h 3848391"/>
                <a:gd name="connsiteX11" fmla="*/ 8159363 w 9064448"/>
                <a:gd name="connsiteY11" fmla="*/ 3824360 h 3848391"/>
                <a:gd name="connsiteX12" fmla="*/ 7054463 w 9064448"/>
                <a:gd name="connsiteY12" fmla="*/ 3719585 h 3848391"/>
                <a:gd name="connsiteX13" fmla="*/ 7206863 w 9064448"/>
                <a:gd name="connsiteY13" fmla="*/ 2519435 h 3848391"/>
                <a:gd name="connsiteX14" fmla="*/ 7216388 w 9064448"/>
                <a:gd name="connsiteY14" fmla="*/ 2290835 h 3848391"/>
                <a:gd name="connsiteX15" fmla="*/ 6797288 w 9064448"/>
                <a:gd name="connsiteY15" fmla="*/ 2176535 h 3848391"/>
                <a:gd name="connsiteX16" fmla="*/ 5501888 w 9064448"/>
                <a:gd name="connsiteY16" fmla="*/ 2357510 h 3848391"/>
                <a:gd name="connsiteX17" fmla="*/ 4730363 w 9064448"/>
                <a:gd name="connsiteY17" fmla="*/ 2300360 h 3848391"/>
                <a:gd name="connsiteX18" fmla="*/ 4111238 w 9064448"/>
                <a:gd name="connsiteY18" fmla="*/ 2795660 h 3848391"/>
                <a:gd name="connsiteX19" fmla="*/ 3434963 w 9064448"/>
                <a:gd name="connsiteY19" fmla="*/ 3376685 h 3848391"/>
                <a:gd name="connsiteX20" fmla="*/ 3073013 w 9064448"/>
                <a:gd name="connsiteY20" fmla="*/ 3357635 h 3848391"/>
                <a:gd name="connsiteX21" fmla="*/ 3625463 w 9064448"/>
                <a:gd name="connsiteY21" fmla="*/ 2843285 h 3848391"/>
                <a:gd name="connsiteX22" fmla="*/ 3958838 w 9064448"/>
                <a:gd name="connsiteY22" fmla="*/ 2452760 h 3848391"/>
                <a:gd name="connsiteX23" fmla="*/ 2615813 w 9064448"/>
                <a:gd name="connsiteY23" fmla="*/ 2386085 h 3848391"/>
                <a:gd name="connsiteX24" fmla="*/ 863213 w 9064448"/>
                <a:gd name="connsiteY24" fmla="*/ 2205110 h 3848391"/>
                <a:gd name="connsiteX25" fmla="*/ 120263 w 9064448"/>
                <a:gd name="connsiteY25" fmla="*/ 2605160 h 3848391"/>
                <a:gd name="connsiteX26" fmla="*/ 44063 w 9064448"/>
                <a:gd name="connsiteY26" fmla="*/ 2443235 h 3848391"/>
                <a:gd name="connsiteX27" fmla="*/ 558413 w 9064448"/>
                <a:gd name="connsiteY27" fmla="*/ 2043185 h 3848391"/>
                <a:gd name="connsiteX28" fmla="*/ 110738 w 9064448"/>
                <a:gd name="connsiteY28" fmla="*/ 1833635 h 3848391"/>
                <a:gd name="connsiteX29" fmla="*/ 110738 w 9064448"/>
                <a:gd name="connsiteY29" fmla="*/ 1557410 h 3848391"/>
                <a:gd name="connsiteX30" fmla="*/ 244088 w 9064448"/>
                <a:gd name="connsiteY30" fmla="*/ 1719335 h 3848391"/>
                <a:gd name="connsiteX0" fmla="*/ 244088 w 9073516"/>
                <a:gd name="connsiteY0" fmla="*/ 1723332 h 3852388"/>
                <a:gd name="connsiteX1" fmla="*/ 1453763 w 9073516"/>
                <a:gd name="connsiteY1" fmla="*/ 1999557 h 3852388"/>
                <a:gd name="connsiteX2" fmla="*/ 3425438 w 9073516"/>
                <a:gd name="connsiteY2" fmla="*/ 1923357 h 3852388"/>
                <a:gd name="connsiteX3" fmla="*/ 5873363 w 9073516"/>
                <a:gd name="connsiteY3" fmla="*/ 1732857 h 3852388"/>
                <a:gd name="connsiteX4" fmla="*/ 7616438 w 9073516"/>
                <a:gd name="connsiteY4" fmla="*/ 1189932 h 3852388"/>
                <a:gd name="connsiteX5" fmla="*/ 8426063 w 9073516"/>
                <a:gd name="connsiteY5" fmla="*/ 275532 h 3852388"/>
                <a:gd name="connsiteX6" fmla="*/ 9026138 w 9073516"/>
                <a:gd name="connsiteY6" fmla="*/ 18357 h 3852388"/>
                <a:gd name="connsiteX7" fmla="*/ 9035663 w 9073516"/>
                <a:gd name="connsiteY7" fmla="*/ 685107 h 3852388"/>
                <a:gd name="connsiteX8" fmla="*/ 9035663 w 9073516"/>
                <a:gd name="connsiteY8" fmla="*/ 2780607 h 3852388"/>
                <a:gd name="connsiteX9" fmla="*/ 9035663 w 9073516"/>
                <a:gd name="connsiteY9" fmla="*/ 3466407 h 3852388"/>
                <a:gd name="connsiteX10" fmla="*/ 8959463 w 9073516"/>
                <a:gd name="connsiteY10" fmla="*/ 3809307 h 3852388"/>
                <a:gd name="connsiteX11" fmla="*/ 8159363 w 9073516"/>
                <a:gd name="connsiteY11" fmla="*/ 3828357 h 3852388"/>
                <a:gd name="connsiteX12" fmla="*/ 7054463 w 9073516"/>
                <a:gd name="connsiteY12" fmla="*/ 3723582 h 3852388"/>
                <a:gd name="connsiteX13" fmla="*/ 7206863 w 9073516"/>
                <a:gd name="connsiteY13" fmla="*/ 2523432 h 3852388"/>
                <a:gd name="connsiteX14" fmla="*/ 7216388 w 9073516"/>
                <a:gd name="connsiteY14" fmla="*/ 2294832 h 3852388"/>
                <a:gd name="connsiteX15" fmla="*/ 6797288 w 9073516"/>
                <a:gd name="connsiteY15" fmla="*/ 2180532 h 3852388"/>
                <a:gd name="connsiteX16" fmla="*/ 5501888 w 9073516"/>
                <a:gd name="connsiteY16" fmla="*/ 2361507 h 3852388"/>
                <a:gd name="connsiteX17" fmla="*/ 4730363 w 9073516"/>
                <a:gd name="connsiteY17" fmla="*/ 2304357 h 3852388"/>
                <a:gd name="connsiteX18" fmla="*/ 4111238 w 9073516"/>
                <a:gd name="connsiteY18" fmla="*/ 2799657 h 3852388"/>
                <a:gd name="connsiteX19" fmla="*/ 3434963 w 9073516"/>
                <a:gd name="connsiteY19" fmla="*/ 3380682 h 3852388"/>
                <a:gd name="connsiteX20" fmla="*/ 3073013 w 9073516"/>
                <a:gd name="connsiteY20" fmla="*/ 3361632 h 3852388"/>
                <a:gd name="connsiteX21" fmla="*/ 3625463 w 9073516"/>
                <a:gd name="connsiteY21" fmla="*/ 2847282 h 3852388"/>
                <a:gd name="connsiteX22" fmla="*/ 3958838 w 9073516"/>
                <a:gd name="connsiteY22" fmla="*/ 2456757 h 3852388"/>
                <a:gd name="connsiteX23" fmla="*/ 2615813 w 9073516"/>
                <a:gd name="connsiteY23" fmla="*/ 2390082 h 3852388"/>
                <a:gd name="connsiteX24" fmla="*/ 863213 w 9073516"/>
                <a:gd name="connsiteY24" fmla="*/ 2209107 h 3852388"/>
                <a:gd name="connsiteX25" fmla="*/ 120263 w 9073516"/>
                <a:gd name="connsiteY25" fmla="*/ 2609157 h 3852388"/>
                <a:gd name="connsiteX26" fmla="*/ 44063 w 9073516"/>
                <a:gd name="connsiteY26" fmla="*/ 2447232 h 3852388"/>
                <a:gd name="connsiteX27" fmla="*/ 558413 w 9073516"/>
                <a:gd name="connsiteY27" fmla="*/ 2047182 h 3852388"/>
                <a:gd name="connsiteX28" fmla="*/ 110738 w 9073516"/>
                <a:gd name="connsiteY28" fmla="*/ 1837632 h 3852388"/>
                <a:gd name="connsiteX29" fmla="*/ 110738 w 9073516"/>
                <a:gd name="connsiteY29" fmla="*/ 1561407 h 3852388"/>
                <a:gd name="connsiteX30" fmla="*/ 244088 w 9073516"/>
                <a:gd name="connsiteY30" fmla="*/ 1723332 h 3852388"/>
                <a:gd name="connsiteX0" fmla="*/ 244088 w 9041124"/>
                <a:gd name="connsiteY0" fmla="*/ 1741053 h 3870109"/>
                <a:gd name="connsiteX1" fmla="*/ 1453763 w 9041124"/>
                <a:gd name="connsiteY1" fmla="*/ 2017278 h 3870109"/>
                <a:gd name="connsiteX2" fmla="*/ 3425438 w 9041124"/>
                <a:gd name="connsiteY2" fmla="*/ 1941078 h 3870109"/>
                <a:gd name="connsiteX3" fmla="*/ 5873363 w 9041124"/>
                <a:gd name="connsiteY3" fmla="*/ 1750578 h 3870109"/>
                <a:gd name="connsiteX4" fmla="*/ 7616438 w 9041124"/>
                <a:gd name="connsiteY4" fmla="*/ 1207653 h 3870109"/>
                <a:gd name="connsiteX5" fmla="*/ 8426063 w 9041124"/>
                <a:gd name="connsiteY5" fmla="*/ 293253 h 3870109"/>
                <a:gd name="connsiteX6" fmla="*/ 8949938 w 9041124"/>
                <a:gd name="connsiteY6" fmla="*/ 17028 h 3870109"/>
                <a:gd name="connsiteX7" fmla="*/ 9035663 w 9041124"/>
                <a:gd name="connsiteY7" fmla="*/ 702828 h 3870109"/>
                <a:gd name="connsiteX8" fmla="*/ 9035663 w 9041124"/>
                <a:gd name="connsiteY8" fmla="*/ 2798328 h 3870109"/>
                <a:gd name="connsiteX9" fmla="*/ 9035663 w 9041124"/>
                <a:gd name="connsiteY9" fmla="*/ 3484128 h 3870109"/>
                <a:gd name="connsiteX10" fmla="*/ 8959463 w 9041124"/>
                <a:gd name="connsiteY10" fmla="*/ 3827028 h 3870109"/>
                <a:gd name="connsiteX11" fmla="*/ 8159363 w 9041124"/>
                <a:gd name="connsiteY11" fmla="*/ 3846078 h 3870109"/>
                <a:gd name="connsiteX12" fmla="*/ 7054463 w 9041124"/>
                <a:gd name="connsiteY12" fmla="*/ 3741303 h 3870109"/>
                <a:gd name="connsiteX13" fmla="*/ 7206863 w 9041124"/>
                <a:gd name="connsiteY13" fmla="*/ 2541153 h 3870109"/>
                <a:gd name="connsiteX14" fmla="*/ 7216388 w 9041124"/>
                <a:gd name="connsiteY14" fmla="*/ 2312553 h 3870109"/>
                <a:gd name="connsiteX15" fmla="*/ 6797288 w 9041124"/>
                <a:gd name="connsiteY15" fmla="*/ 2198253 h 3870109"/>
                <a:gd name="connsiteX16" fmla="*/ 5501888 w 9041124"/>
                <a:gd name="connsiteY16" fmla="*/ 2379228 h 3870109"/>
                <a:gd name="connsiteX17" fmla="*/ 4730363 w 9041124"/>
                <a:gd name="connsiteY17" fmla="*/ 2322078 h 3870109"/>
                <a:gd name="connsiteX18" fmla="*/ 4111238 w 9041124"/>
                <a:gd name="connsiteY18" fmla="*/ 2817378 h 3870109"/>
                <a:gd name="connsiteX19" fmla="*/ 3434963 w 9041124"/>
                <a:gd name="connsiteY19" fmla="*/ 3398403 h 3870109"/>
                <a:gd name="connsiteX20" fmla="*/ 3073013 w 9041124"/>
                <a:gd name="connsiteY20" fmla="*/ 3379353 h 3870109"/>
                <a:gd name="connsiteX21" fmla="*/ 3625463 w 9041124"/>
                <a:gd name="connsiteY21" fmla="*/ 2865003 h 3870109"/>
                <a:gd name="connsiteX22" fmla="*/ 3958838 w 9041124"/>
                <a:gd name="connsiteY22" fmla="*/ 2474478 h 3870109"/>
                <a:gd name="connsiteX23" fmla="*/ 2615813 w 9041124"/>
                <a:gd name="connsiteY23" fmla="*/ 2407803 h 3870109"/>
                <a:gd name="connsiteX24" fmla="*/ 863213 w 9041124"/>
                <a:gd name="connsiteY24" fmla="*/ 2226828 h 3870109"/>
                <a:gd name="connsiteX25" fmla="*/ 120263 w 9041124"/>
                <a:gd name="connsiteY25" fmla="*/ 2626878 h 3870109"/>
                <a:gd name="connsiteX26" fmla="*/ 44063 w 9041124"/>
                <a:gd name="connsiteY26" fmla="*/ 2464953 h 3870109"/>
                <a:gd name="connsiteX27" fmla="*/ 558413 w 9041124"/>
                <a:gd name="connsiteY27" fmla="*/ 2064903 h 3870109"/>
                <a:gd name="connsiteX28" fmla="*/ 110738 w 9041124"/>
                <a:gd name="connsiteY28" fmla="*/ 1855353 h 3870109"/>
                <a:gd name="connsiteX29" fmla="*/ 110738 w 9041124"/>
                <a:gd name="connsiteY29" fmla="*/ 1579128 h 3870109"/>
                <a:gd name="connsiteX30" fmla="*/ 244088 w 9041124"/>
                <a:gd name="connsiteY30" fmla="*/ 1741053 h 3870109"/>
                <a:gd name="connsiteX0" fmla="*/ 244088 w 9041124"/>
                <a:gd name="connsiteY0" fmla="*/ 1741053 h 3907902"/>
                <a:gd name="connsiteX1" fmla="*/ 1453763 w 9041124"/>
                <a:gd name="connsiteY1" fmla="*/ 2017278 h 3907902"/>
                <a:gd name="connsiteX2" fmla="*/ 3425438 w 9041124"/>
                <a:gd name="connsiteY2" fmla="*/ 1941078 h 3907902"/>
                <a:gd name="connsiteX3" fmla="*/ 5873363 w 9041124"/>
                <a:gd name="connsiteY3" fmla="*/ 1750578 h 3907902"/>
                <a:gd name="connsiteX4" fmla="*/ 7616438 w 9041124"/>
                <a:gd name="connsiteY4" fmla="*/ 1207653 h 3907902"/>
                <a:gd name="connsiteX5" fmla="*/ 8426063 w 9041124"/>
                <a:gd name="connsiteY5" fmla="*/ 293253 h 3907902"/>
                <a:gd name="connsiteX6" fmla="*/ 8949938 w 9041124"/>
                <a:gd name="connsiteY6" fmla="*/ 17028 h 3907902"/>
                <a:gd name="connsiteX7" fmla="*/ 9035663 w 9041124"/>
                <a:gd name="connsiteY7" fmla="*/ 702828 h 3907902"/>
                <a:gd name="connsiteX8" fmla="*/ 9035663 w 9041124"/>
                <a:gd name="connsiteY8" fmla="*/ 2798328 h 3907902"/>
                <a:gd name="connsiteX9" fmla="*/ 9035663 w 9041124"/>
                <a:gd name="connsiteY9" fmla="*/ 3484128 h 3907902"/>
                <a:gd name="connsiteX10" fmla="*/ 8959463 w 9041124"/>
                <a:gd name="connsiteY10" fmla="*/ 3827028 h 3907902"/>
                <a:gd name="connsiteX11" fmla="*/ 8159363 w 9041124"/>
                <a:gd name="connsiteY11" fmla="*/ 3846078 h 3907902"/>
                <a:gd name="connsiteX12" fmla="*/ 6997313 w 9041124"/>
                <a:gd name="connsiteY12" fmla="*/ 3798453 h 3907902"/>
                <a:gd name="connsiteX13" fmla="*/ 7206863 w 9041124"/>
                <a:gd name="connsiteY13" fmla="*/ 2541153 h 3907902"/>
                <a:gd name="connsiteX14" fmla="*/ 7216388 w 9041124"/>
                <a:gd name="connsiteY14" fmla="*/ 2312553 h 3907902"/>
                <a:gd name="connsiteX15" fmla="*/ 6797288 w 9041124"/>
                <a:gd name="connsiteY15" fmla="*/ 2198253 h 3907902"/>
                <a:gd name="connsiteX16" fmla="*/ 5501888 w 9041124"/>
                <a:gd name="connsiteY16" fmla="*/ 2379228 h 3907902"/>
                <a:gd name="connsiteX17" fmla="*/ 4730363 w 9041124"/>
                <a:gd name="connsiteY17" fmla="*/ 2322078 h 3907902"/>
                <a:gd name="connsiteX18" fmla="*/ 4111238 w 9041124"/>
                <a:gd name="connsiteY18" fmla="*/ 2817378 h 3907902"/>
                <a:gd name="connsiteX19" fmla="*/ 3434963 w 9041124"/>
                <a:gd name="connsiteY19" fmla="*/ 3398403 h 3907902"/>
                <a:gd name="connsiteX20" fmla="*/ 3073013 w 9041124"/>
                <a:gd name="connsiteY20" fmla="*/ 3379353 h 3907902"/>
                <a:gd name="connsiteX21" fmla="*/ 3625463 w 9041124"/>
                <a:gd name="connsiteY21" fmla="*/ 2865003 h 3907902"/>
                <a:gd name="connsiteX22" fmla="*/ 3958838 w 9041124"/>
                <a:gd name="connsiteY22" fmla="*/ 2474478 h 3907902"/>
                <a:gd name="connsiteX23" fmla="*/ 2615813 w 9041124"/>
                <a:gd name="connsiteY23" fmla="*/ 2407803 h 3907902"/>
                <a:gd name="connsiteX24" fmla="*/ 863213 w 9041124"/>
                <a:gd name="connsiteY24" fmla="*/ 2226828 h 3907902"/>
                <a:gd name="connsiteX25" fmla="*/ 120263 w 9041124"/>
                <a:gd name="connsiteY25" fmla="*/ 2626878 h 3907902"/>
                <a:gd name="connsiteX26" fmla="*/ 44063 w 9041124"/>
                <a:gd name="connsiteY26" fmla="*/ 2464953 h 3907902"/>
                <a:gd name="connsiteX27" fmla="*/ 558413 w 9041124"/>
                <a:gd name="connsiteY27" fmla="*/ 2064903 h 3907902"/>
                <a:gd name="connsiteX28" fmla="*/ 110738 w 9041124"/>
                <a:gd name="connsiteY28" fmla="*/ 1855353 h 3907902"/>
                <a:gd name="connsiteX29" fmla="*/ 110738 w 9041124"/>
                <a:gd name="connsiteY29" fmla="*/ 1579128 h 3907902"/>
                <a:gd name="connsiteX30" fmla="*/ 244088 w 9041124"/>
                <a:gd name="connsiteY30" fmla="*/ 1741053 h 3907902"/>
                <a:gd name="connsiteX0" fmla="*/ 244088 w 9041124"/>
                <a:gd name="connsiteY0" fmla="*/ 1741053 h 3855613"/>
                <a:gd name="connsiteX1" fmla="*/ 1453763 w 9041124"/>
                <a:gd name="connsiteY1" fmla="*/ 2017278 h 3855613"/>
                <a:gd name="connsiteX2" fmla="*/ 3425438 w 9041124"/>
                <a:gd name="connsiteY2" fmla="*/ 1941078 h 3855613"/>
                <a:gd name="connsiteX3" fmla="*/ 5873363 w 9041124"/>
                <a:gd name="connsiteY3" fmla="*/ 1750578 h 3855613"/>
                <a:gd name="connsiteX4" fmla="*/ 7616438 w 9041124"/>
                <a:gd name="connsiteY4" fmla="*/ 1207653 h 3855613"/>
                <a:gd name="connsiteX5" fmla="*/ 8426063 w 9041124"/>
                <a:gd name="connsiteY5" fmla="*/ 293253 h 3855613"/>
                <a:gd name="connsiteX6" fmla="*/ 8949938 w 9041124"/>
                <a:gd name="connsiteY6" fmla="*/ 17028 h 3855613"/>
                <a:gd name="connsiteX7" fmla="*/ 9035663 w 9041124"/>
                <a:gd name="connsiteY7" fmla="*/ 702828 h 3855613"/>
                <a:gd name="connsiteX8" fmla="*/ 9035663 w 9041124"/>
                <a:gd name="connsiteY8" fmla="*/ 2798328 h 3855613"/>
                <a:gd name="connsiteX9" fmla="*/ 9035663 w 9041124"/>
                <a:gd name="connsiteY9" fmla="*/ 3484128 h 3855613"/>
                <a:gd name="connsiteX10" fmla="*/ 8959463 w 9041124"/>
                <a:gd name="connsiteY10" fmla="*/ 3827028 h 3855613"/>
                <a:gd name="connsiteX11" fmla="*/ 8159363 w 9041124"/>
                <a:gd name="connsiteY11" fmla="*/ 3846078 h 3855613"/>
                <a:gd name="connsiteX12" fmla="*/ 6997313 w 9041124"/>
                <a:gd name="connsiteY12" fmla="*/ 3798453 h 3855613"/>
                <a:gd name="connsiteX13" fmla="*/ 7206863 w 9041124"/>
                <a:gd name="connsiteY13" fmla="*/ 2541153 h 3855613"/>
                <a:gd name="connsiteX14" fmla="*/ 7216388 w 9041124"/>
                <a:gd name="connsiteY14" fmla="*/ 2312553 h 3855613"/>
                <a:gd name="connsiteX15" fmla="*/ 6797288 w 9041124"/>
                <a:gd name="connsiteY15" fmla="*/ 2198253 h 3855613"/>
                <a:gd name="connsiteX16" fmla="*/ 5501888 w 9041124"/>
                <a:gd name="connsiteY16" fmla="*/ 2379228 h 3855613"/>
                <a:gd name="connsiteX17" fmla="*/ 4730363 w 9041124"/>
                <a:gd name="connsiteY17" fmla="*/ 2322078 h 3855613"/>
                <a:gd name="connsiteX18" fmla="*/ 4111238 w 9041124"/>
                <a:gd name="connsiteY18" fmla="*/ 2817378 h 3855613"/>
                <a:gd name="connsiteX19" fmla="*/ 3434963 w 9041124"/>
                <a:gd name="connsiteY19" fmla="*/ 3398403 h 3855613"/>
                <a:gd name="connsiteX20" fmla="*/ 3073013 w 9041124"/>
                <a:gd name="connsiteY20" fmla="*/ 3379353 h 3855613"/>
                <a:gd name="connsiteX21" fmla="*/ 3625463 w 9041124"/>
                <a:gd name="connsiteY21" fmla="*/ 2865003 h 3855613"/>
                <a:gd name="connsiteX22" fmla="*/ 3958838 w 9041124"/>
                <a:gd name="connsiteY22" fmla="*/ 2474478 h 3855613"/>
                <a:gd name="connsiteX23" fmla="*/ 2615813 w 9041124"/>
                <a:gd name="connsiteY23" fmla="*/ 2407803 h 3855613"/>
                <a:gd name="connsiteX24" fmla="*/ 863213 w 9041124"/>
                <a:gd name="connsiteY24" fmla="*/ 2226828 h 3855613"/>
                <a:gd name="connsiteX25" fmla="*/ 120263 w 9041124"/>
                <a:gd name="connsiteY25" fmla="*/ 2626878 h 3855613"/>
                <a:gd name="connsiteX26" fmla="*/ 44063 w 9041124"/>
                <a:gd name="connsiteY26" fmla="*/ 2464953 h 3855613"/>
                <a:gd name="connsiteX27" fmla="*/ 558413 w 9041124"/>
                <a:gd name="connsiteY27" fmla="*/ 2064903 h 3855613"/>
                <a:gd name="connsiteX28" fmla="*/ 110738 w 9041124"/>
                <a:gd name="connsiteY28" fmla="*/ 1855353 h 3855613"/>
                <a:gd name="connsiteX29" fmla="*/ 110738 w 9041124"/>
                <a:gd name="connsiteY29" fmla="*/ 1579128 h 3855613"/>
                <a:gd name="connsiteX30" fmla="*/ 244088 w 9041124"/>
                <a:gd name="connsiteY30" fmla="*/ 1741053 h 3855613"/>
                <a:gd name="connsiteX0" fmla="*/ 244088 w 9041124"/>
                <a:gd name="connsiteY0" fmla="*/ 1741053 h 3855613"/>
                <a:gd name="connsiteX1" fmla="*/ 1453763 w 9041124"/>
                <a:gd name="connsiteY1" fmla="*/ 2017278 h 3855613"/>
                <a:gd name="connsiteX2" fmla="*/ 3425438 w 9041124"/>
                <a:gd name="connsiteY2" fmla="*/ 1941078 h 3855613"/>
                <a:gd name="connsiteX3" fmla="*/ 5873363 w 9041124"/>
                <a:gd name="connsiteY3" fmla="*/ 1750578 h 3855613"/>
                <a:gd name="connsiteX4" fmla="*/ 7616438 w 9041124"/>
                <a:gd name="connsiteY4" fmla="*/ 1207653 h 3855613"/>
                <a:gd name="connsiteX5" fmla="*/ 8426063 w 9041124"/>
                <a:gd name="connsiteY5" fmla="*/ 293253 h 3855613"/>
                <a:gd name="connsiteX6" fmla="*/ 8949938 w 9041124"/>
                <a:gd name="connsiteY6" fmla="*/ 17028 h 3855613"/>
                <a:gd name="connsiteX7" fmla="*/ 9035663 w 9041124"/>
                <a:gd name="connsiteY7" fmla="*/ 702828 h 3855613"/>
                <a:gd name="connsiteX8" fmla="*/ 9035663 w 9041124"/>
                <a:gd name="connsiteY8" fmla="*/ 2798328 h 3855613"/>
                <a:gd name="connsiteX9" fmla="*/ 9035663 w 9041124"/>
                <a:gd name="connsiteY9" fmla="*/ 3484128 h 3855613"/>
                <a:gd name="connsiteX10" fmla="*/ 8959463 w 9041124"/>
                <a:gd name="connsiteY10" fmla="*/ 3827028 h 3855613"/>
                <a:gd name="connsiteX11" fmla="*/ 8159363 w 9041124"/>
                <a:gd name="connsiteY11" fmla="*/ 3846078 h 3855613"/>
                <a:gd name="connsiteX12" fmla="*/ 6997313 w 9041124"/>
                <a:gd name="connsiteY12" fmla="*/ 3798453 h 3855613"/>
                <a:gd name="connsiteX13" fmla="*/ 7206863 w 9041124"/>
                <a:gd name="connsiteY13" fmla="*/ 2541153 h 3855613"/>
                <a:gd name="connsiteX14" fmla="*/ 7216388 w 9041124"/>
                <a:gd name="connsiteY14" fmla="*/ 2312553 h 3855613"/>
                <a:gd name="connsiteX15" fmla="*/ 6797288 w 9041124"/>
                <a:gd name="connsiteY15" fmla="*/ 2198253 h 3855613"/>
                <a:gd name="connsiteX16" fmla="*/ 5597138 w 9041124"/>
                <a:gd name="connsiteY16" fmla="*/ 2274453 h 3855613"/>
                <a:gd name="connsiteX17" fmla="*/ 4730363 w 9041124"/>
                <a:gd name="connsiteY17" fmla="*/ 2322078 h 3855613"/>
                <a:gd name="connsiteX18" fmla="*/ 4111238 w 9041124"/>
                <a:gd name="connsiteY18" fmla="*/ 2817378 h 3855613"/>
                <a:gd name="connsiteX19" fmla="*/ 3434963 w 9041124"/>
                <a:gd name="connsiteY19" fmla="*/ 3398403 h 3855613"/>
                <a:gd name="connsiteX20" fmla="*/ 3073013 w 9041124"/>
                <a:gd name="connsiteY20" fmla="*/ 3379353 h 3855613"/>
                <a:gd name="connsiteX21" fmla="*/ 3625463 w 9041124"/>
                <a:gd name="connsiteY21" fmla="*/ 2865003 h 3855613"/>
                <a:gd name="connsiteX22" fmla="*/ 3958838 w 9041124"/>
                <a:gd name="connsiteY22" fmla="*/ 2474478 h 3855613"/>
                <a:gd name="connsiteX23" fmla="*/ 2615813 w 9041124"/>
                <a:gd name="connsiteY23" fmla="*/ 2407803 h 3855613"/>
                <a:gd name="connsiteX24" fmla="*/ 863213 w 9041124"/>
                <a:gd name="connsiteY24" fmla="*/ 2226828 h 3855613"/>
                <a:gd name="connsiteX25" fmla="*/ 120263 w 9041124"/>
                <a:gd name="connsiteY25" fmla="*/ 2626878 h 3855613"/>
                <a:gd name="connsiteX26" fmla="*/ 44063 w 9041124"/>
                <a:gd name="connsiteY26" fmla="*/ 2464953 h 3855613"/>
                <a:gd name="connsiteX27" fmla="*/ 558413 w 9041124"/>
                <a:gd name="connsiteY27" fmla="*/ 2064903 h 3855613"/>
                <a:gd name="connsiteX28" fmla="*/ 110738 w 9041124"/>
                <a:gd name="connsiteY28" fmla="*/ 1855353 h 3855613"/>
                <a:gd name="connsiteX29" fmla="*/ 110738 w 9041124"/>
                <a:gd name="connsiteY29" fmla="*/ 1579128 h 3855613"/>
                <a:gd name="connsiteX30" fmla="*/ 244088 w 9041124"/>
                <a:gd name="connsiteY30" fmla="*/ 1741053 h 3855613"/>
                <a:gd name="connsiteX0" fmla="*/ 244088 w 9041124"/>
                <a:gd name="connsiteY0" fmla="*/ 1741053 h 3855613"/>
                <a:gd name="connsiteX1" fmla="*/ 1453763 w 9041124"/>
                <a:gd name="connsiteY1" fmla="*/ 2017278 h 3855613"/>
                <a:gd name="connsiteX2" fmla="*/ 3425438 w 9041124"/>
                <a:gd name="connsiteY2" fmla="*/ 1941078 h 3855613"/>
                <a:gd name="connsiteX3" fmla="*/ 5873363 w 9041124"/>
                <a:gd name="connsiteY3" fmla="*/ 1750578 h 3855613"/>
                <a:gd name="connsiteX4" fmla="*/ 7616438 w 9041124"/>
                <a:gd name="connsiteY4" fmla="*/ 1207653 h 3855613"/>
                <a:gd name="connsiteX5" fmla="*/ 8426063 w 9041124"/>
                <a:gd name="connsiteY5" fmla="*/ 293253 h 3855613"/>
                <a:gd name="connsiteX6" fmla="*/ 8949938 w 9041124"/>
                <a:gd name="connsiteY6" fmla="*/ 17028 h 3855613"/>
                <a:gd name="connsiteX7" fmla="*/ 9035663 w 9041124"/>
                <a:gd name="connsiteY7" fmla="*/ 702828 h 3855613"/>
                <a:gd name="connsiteX8" fmla="*/ 9035663 w 9041124"/>
                <a:gd name="connsiteY8" fmla="*/ 2798328 h 3855613"/>
                <a:gd name="connsiteX9" fmla="*/ 9035663 w 9041124"/>
                <a:gd name="connsiteY9" fmla="*/ 3484128 h 3855613"/>
                <a:gd name="connsiteX10" fmla="*/ 8959463 w 9041124"/>
                <a:gd name="connsiteY10" fmla="*/ 3827028 h 3855613"/>
                <a:gd name="connsiteX11" fmla="*/ 8159363 w 9041124"/>
                <a:gd name="connsiteY11" fmla="*/ 3846078 h 3855613"/>
                <a:gd name="connsiteX12" fmla="*/ 6997313 w 9041124"/>
                <a:gd name="connsiteY12" fmla="*/ 3798453 h 3855613"/>
                <a:gd name="connsiteX13" fmla="*/ 7206863 w 9041124"/>
                <a:gd name="connsiteY13" fmla="*/ 2541153 h 3855613"/>
                <a:gd name="connsiteX14" fmla="*/ 7216388 w 9041124"/>
                <a:gd name="connsiteY14" fmla="*/ 2312553 h 3855613"/>
                <a:gd name="connsiteX15" fmla="*/ 6797288 w 9041124"/>
                <a:gd name="connsiteY15" fmla="*/ 2198253 h 3855613"/>
                <a:gd name="connsiteX16" fmla="*/ 5597138 w 9041124"/>
                <a:gd name="connsiteY16" fmla="*/ 2274453 h 3855613"/>
                <a:gd name="connsiteX17" fmla="*/ 4730363 w 9041124"/>
                <a:gd name="connsiteY17" fmla="*/ 2322078 h 3855613"/>
                <a:gd name="connsiteX18" fmla="*/ 4111238 w 9041124"/>
                <a:gd name="connsiteY18" fmla="*/ 2817378 h 3855613"/>
                <a:gd name="connsiteX19" fmla="*/ 3434963 w 9041124"/>
                <a:gd name="connsiteY19" fmla="*/ 3398403 h 3855613"/>
                <a:gd name="connsiteX20" fmla="*/ 2672963 w 9041124"/>
                <a:gd name="connsiteY20" fmla="*/ 3788928 h 3855613"/>
                <a:gd name="connsiteX21" fmla="*/ 3625463 w 9041124"/>
                <a:gd name="connsiteY21" fmla="*/ 2865003 h 3855613"/>
                <a:gd name="connsiteX22" fmla="*/ 3958838 w 9041124"/>
                <a:gd name="connsiteY22" fmla="*/ 2474478 h 3855613"/>
                <a:gd name="connsiteX23" fmla="*/ 2615813 w 9041124"/>
                <a:gd name="connsiteY23" fmla="*/ 2407803 h 3855613"/>
                <a:gd name="connsiteX24" fmla="*/ 863213 w 9041124"/>
                <a:gd name="connsiteY24" fmla="*/ 2226828 h 3855613"/>
                <a:gd name="connsiteX25" fmla="*/ 120263 w 9041124"/>
                <a:gd name="connsiteY25" fmla="*/ 2626878 h 3855613"/>
                <a:gd name="connsiteX26" fmla="*/ 44063 w 9041124"/>
                <a:gd name="connsiteY26" fmla="*/ 2464953 h 3855613"/>
                <a:gd name="connsiteX27" fmla="*/ 558413 w 9041124"/>
                <a:gd name="connsiteY27" fmla="*/ 2064903 h 3855613"/>
                <a:gd name="connsiteX28" fmla="*/ 110738 w 9041124"/>
                <a:gd name="connsiteY28" fmla="*/ 1855353 h 3855613"/>
                <a:gd name="connsiteX29" fmla="*/ 110738 w 9041124"/>
                <a:gd name="connsiteY29" fmla="*/ 1579128 h 3855613"/>
                <a:gd name="connsiteX30" fmla="*/ 244088 w 9041124"/>
                <a:gd name="connsiteY30" fmla="*/ 1741053 h 3855613"/>
                <a:gd name="connsiteX0" fmla="*/ 244088 w 9041124"/>
                <a:gd name="connsiteY0" fmla="*/ 1741053 h 3862203"/>
                <a:gd name="connsiteX1" fmla="*/ 1453763 w 9041124"/>
                <a:gd name="connsiteY1" fmla="*/ 2017278 h 3862203"/>
                <a:gd name="connsiteX2" fmla="*/ 3425438 w 9041124"/>
                <a:gd name="connsiteY2" fmla="*/ 1941078 h 3862203"/>
                <a:gd name="connsiteX3" fmla="*/ 5873363 w 9041124"/>
                <a:gd name="connsiteY3" fmla="*/ 1750578 h 3862203"/>
                <a:gd name="connsiteX4" fmla="*/ 7616438 w 9041124"/>
                <a:gd name="connsiteY4" fmla="*/ 1207653 h 3862203"/>
                <a:gd name="connsiteX5" fmla="*/ 8426063 w 9041124"/>
                <a:gd name="connsiteY5" fmla="*/ 293253 h 3862203"/>
                <a:gd name="connsiteX6" fmla="*/ 8949938 w 9041124"/>
                <a:gd name="connsiteY6" fmla="*/ 17028 h 3862203"/>
                <a:gd name="connsiteX7" fmla="*/ 9035663 w 9041124"/>
                <a:gd name="connsiteY7" fmla="*/ 702828 h 3862203"/>
                <a:gd name="connsiteX8" fmla="*/ 9035663 w 9041124"/>
                <a:gd name="connsiteY8" fmla="*/ 2798328 h 3862203"/>
                <a:gd name="connsiteX9" fmla="*/ 9035663 w 9041124"/>
                <a:gd name="connsiteY9" fmla="*/ 3484128 h 3862203"/>
                <a:gd name="connsiteX10" fmla="*/ 8959463 w 9041124"/>
                <a:gd name="connsiteY10" fmla="*/ 3827028 h 3862203"/>
                <a:gd name="connsiteX11" fmla="*/ 8159363 w 9041124"/>
                <a:gd name="connsiteY11" fmla="*/ 3846078 h 3862203"/>
                <a:gd name="connsiteX12" fmla="*/ 6997313 w 9041124"/>
                <a:gd name="connsiteY12" fmla="*/ 3798453 h 3862203"/>
                <a:gd name="connsiteX13" fmla="*/ 7206863 w 9041124"/>
                <a:gd name="connsiteY13" fmla="*/ 2541153 h 3862203"/>
                <a:gd name="connsiteX14" fmla="*/ 7216388 w 9041124"/>
                <a:gd name="connsiteY14" fmla="*/ 2312553 h 3862203"/>
                <a:gd name="connsiteX15" fmla="*/ 6797288 w 9041124"/>
                <a:gd name="connsiteY15" fmla="*/ 2198253 h 3862203"/>
                <a:gd name="connsiteX16" fmla="*/ 5597138 w 9041124"/>
                <a:gd name="connsiteY16" fmla="*/ 2274453 h 3862203"/>
                <a:gd name="connsiteX17" fmla="*/ 4730363 w 9041124"/>
                <a:gd name="connsiteY17" fmla="*/ 2322078 h 3862203"/>
                <a:gd name="connsiteX18" fmla="*/ 4111238 w 9041124"/>
                <a:gd name="connsiteY18" fmla="*/ 2817378 h 3862203"/>
                <a:gd name="connsiteX19" fmla="*/ 3149213 w 9041124"/>
                <a:gd name="connsiteY19" fmla="*/ 3693678 h 3862203"/>
                <a:gd name="connsiteX20" fmla="*/ 2672963 w 9041124"/>
                <a:gd name="connsiteY20" fmla="*/ 3788928 h 3862203"/>
                <a:gd name="connsiteX21" fmla="*/ 3625463 w 9041124"/>
                <a:gd name="connsiteY21" fmla="*/ 2865003 h 3862203"/>
                <a:gd name="connsiteX22" fmla="*/ 3958838 w 9041124"/>
                <a:gd name="connsiteY22" fmla="*/ 2474478 h 3862203"/>
                <a:gd name="connsiteX23" fmla="*/ 2615813 w 9041124"/>
                <a:gd name="connsiteY23" fmla="*/ 2407803 h 3862203"/>
                <a:gd name="connsiteX24" fmla="*/ 863213 w 9041124"/>
                <a:gd name="connsiteY24" fmla="*/ 2226828 h 3862203"/>
                <a:gd name="connsiteX25" fmla="*/ 120263 w 9041124"/>
                <a:gd name="connsiteY25" fmla="*/ 2626878 h 3862203"/>
                <a:gd name="connsiteX26" fmla="*/ 44063 w 9041124"/>
                <a:gd name="connsiteY26" fmla="*/ 2464953 h 3862203"/>
                <a:gd name="connsiteX27" fmla="*/ 558413 w 9041124"/>
                <a:gd name="connsiteY27" fmla="*/ 2064903 h 3862203"/>
                <a:gd name="connsiteX28" fmla="*/ 110738 w 9041124"/>
                <a:gd name="connsiteY28" fmla="*/ 1855353 h 3862203"/>
                <a:gd name="connsiteX29" fmla="*/ 110738 w 9041124"/>
                <a:gd name="connsiteY29" fmla="*/ 1579128 h 3862203"/>
                <a:gd name="connsiteX30" fmla="*/ 244088 w 9041124"/>
                <a:gd name="connsiteY30" fmla="*/ 1741053 h 3862203"/>
                <a:gd name="connsiteX0" fmla="*/ 244088 w 9041124"/>
                <a:gd name="connsiteY0" fmla="*/ 1741053 h 3885325"/>
                <a:gd name="connsiteX1" fmla="*/ 1453763 w 9041124"/>
                <a:gd name="connsiteY1" fmla="*/ 2017278 h 3885325"/>
                <a:gd name="connsiteX2" fmla="*/ 3425438 w 9041124"/>
                <a:gd name="connsiteY2" fmla="*/ 1941078 h 3885325"/>
                <a:gd name="connsiteX3" fmla="*/ 5873363 w 9041124"/>
                <a:gd name="connsiteY3" fmla="*/ 1750578 h 3885325"/>
                <a:gd name="connsiteX4" fmla="*/ 7616438 w 9041124"/>
                <a:gd name="connsiteY4" fmla="*/ 1207653 h 3885325"/>
                <a:gd name="connsiteX5" fmla="*/ 8426063 w 9041124"/>
                <a:gd name="connsiteY5" fmla="*/ 293253 h 3885325"/>
                <a:gd name="connsiteX6" fmla="*/ 8949938 w 9041124"/>
                <a:gd name="connsiteY6" fmla="*/ 17028 h 3885325"/>
                <a:gd name="connsiteX7" fmla="*/ 9035663 w 9041124"/>
                <a:gd name="connsiteY7" fmla="*/ 702828 h 3885325"/>
                <a:gd name="connsiteX8" fmla="*/ 9035663 w 9041124"/>
                <a:gd name="connsiteY8" fmla="*/ 2798328 h 3885325"/>
                <a:gd name="connsiteX9" fmla="*/ 9035663 w 9041124"/>
                <a:gd name="connsiteY9" fmla="*/ 3484128 h 3885325"/>
                <a:gd name="connsiteX10" fmla="*/ 8959463 w 9041124"/>
                <a:gd name="connsiteY10" fmla="*/ 3827028 h 3885325"/>
                <a:gd name="connsiteX11" fmla="*/ 8159363 w 9041124"/>
                <a:gd name="connsiteY11" fmla="*/ 3846078 h 3885325"/>
                <a:gd name="connsiteX12" fmla="*/ 6997313 w 9041124"/>
                <a:gd name="connsiteY12" fmla="*/ 3798453 h 3885325"/>
                <a:gd name="connsiteX13" fmla="*/ 7206863 w 9041124"/>
                <a:gd name="connsiteY13" fmla="*/ 2541153 h 3885325"/>
                <a:gd name="connsiteX14" fmla="*/ 7216388 w 9041124"/>
                <a:gd name="connsiteY14" fmla="*/ 2312553 h 3885325"/>
                <a:gd name="connsiteX15" fmla="*/ 6797288 w 9041124"/>
                <a:gd name="connsiteY15" fmla="*/ 2198253 h 3885325"/>
                <a:gd name="connsiteX16" fmla="*/ 5597138 w 9041124"/>
                <a:gd name="connsiteY16" fmla="*/ 2274453 h 3885325"/>
                <a:gd name="connsiteX17" fmla="*/ 4730363 w 9041124"/>
                <a:gd name="connsiteY17" fmla="*/ 2322078 h 3885325"/>
                <a:gd name="connsiteX18" fmla="*/ 4111238 w 9041124"/>
                <a:gd name="connsiteY18" fmla="*/ 2817378 h 3885325"/>
                <a:gd name="connsiteX19" fmla="*/ 3149213 w 9041124"/>
                <a:gd name="connsiteY19" fmla="*/ 3693678 h 3885325"/>
                <a:gd name="connsiteX20" fmla="*/ 2872988 w 9041124"/>
                <a:gd name="connsiteY20" fmla="*/ 3846079 h 3885325"/>
                <a:gd name="connsiteX21" fmla="*/ 2672963 w 9041124"/>
                <a:gd name="connsiteY21" fmla="*/ 3788928 h 3885325"/>
                <a:gd name="connsiteX22" fmla="*/ 3625463 w 9041124"/>
                <a:gd name="connsiteY22" fmla="*/ 2865003 h 3885325"/>
                <a:gd name="connsiteX23" fmla="*/ 3958838 w 9041124"/>
                <a:gd name="connsiteY23" fmla="*/ 2474478 h 3885325"/>
                <a:gd name="connsiteX24" fmla="*/ 2615813 w 9041124"/>
                <a:gd name="connsiteY24" fmla="*/ 2407803 h 3885325"/>
                <a:gd name="connsiteX25" fmla="*/ 863213 w 9041124"/>
                <a:gd name="connsiteY25" fmla="*/ 2226828 h 3885325"/>
                <a:gd name="connsiteX26" fmla="*/ 120263 w 9041124"/>
                <a:gd name="connsiteY26" fmla="*/ 2626878 h 3885325"/>
                <a:gd name="connsiteX27" fmla="*/ 44063 w 9041124"/>
                <a:gd name="connsiteY27" fmla="*/ 2464953 h 3885325"/>
                <a:gd name="connsiteX28" fmla="*/ 558413 w 9041124"/>
                <a:gd name="connsiteY28" fmla="*/ 2064903 h 3885325"/>
                <a:gd name="connsiteX29" fmla="*/ 110738 w 9041124"/>
                <a:gd name="connsiteY29" fmla="*/ 1855353 h 3885325"/>
                <a:gd name="connsiteX30" fmla="*/ 110738 w 9041124"/>
                <a:gd name="connsiteY30" fmla="*/ 1579128 h 3885325"/>
                <a:gd name="connsiteX31" fmla="*/ 244088 w 9041124"/>
                <a:gd name="connsiteY31" fmla="*/ 1741053 h 3885325"/>
                <a:gd name="connsiteX0" fmla="*/ 244088 w 9041124"/>
                <a:gd name="connsiteY0" fmla="*/ 1741053 h 3895490"/>
                <a:gd name="connsiteX1" fmla="*/ 1453763 w 9041124"/>
                <a:gd name="connsiteY1" fmla="*/ 2017278 h 3895490"/>
                <a:gd name="connsiteX2" fmla="*/ 3425438 w 9041124"/>
                <a:gd name="connsiteY2" fmla="*/ 1941078 h 3895490"/>
                <a:gd name="connsiteX3" fmla="*/ 5873363 w 9041124"/>
                <a:gd name="connsiteY3" fmla="*/ 1750578 h 3895490"/>
                <a:gd name="connsiteX4" fmla="*/ 7616438 w 9041124"/>
                <a:gd name="connsiteY4" fmla="*/ 1207653 h 3895490"/>
                <a:gd name="connsiteX5" fmla="*/ 8426063 w 9041124"/>
                <a:gd name="connsiteY5" fmla="*/ 293253 h 3895490"/>
                <a:gd name="connsiteX6" fmla="*/ 8949938 w 9041124"/>
                <a:gd name="connsiteY6" fmla="*/ 17028 h 3895490"/>
                <a:gd name="connsiteX7" fmla="*/ 9035663 w 9041124"/>
                <a:gd name="connsiteY7" fmla="*/ 702828 h 3895490"/>
                <a:gd name="connsiteX8" fmla="*/ 9035663 w 9041124"/>
                <a:gd name="connsiteY8" fmla="*/ 2798328 h 3895490"/>
                <a:gd name="connsiteX9" fmla="*/ 9035663 w 9041124"/>
                <a:gd name="connsiteY9" fmla="*/ 3484128 h 3895490"/>
                <a:gd name="connsiteX10" fmla="*/ 8959463 w 9041124"/>
                <a:gd name="connsiteY10" fmla="*/ 3827028 h 3895490"/>
                <a:gd name="connsiteX11" fmla="*/ 8159363 w 9041124"/>
                <a:gd name="connsiteY11" fmla="*/ 3846078 h 3895490"/>
                <a:gd name="connsiteX12" fmla="*/ 6997313 w 9041124"/>
                <a:gd name="connsiteY12" fmla="*/ 3798453 h 3895490"/>
                <a:gd name="connsiteX13" fmla="*/ 7206863 w 9041124"/>
                <a:gd name="connsiteY13" fmla="*/ 2541153 h 3895490"/>
                <a:gd name="connsiteX14" fmla="*/ 7216388 w 9041124"/>
                <a:gd name="connsiteY14" fmla="*/ 2312553 h 3895490"/>
                <a:gd name="connsiteX15" fmla="*/ 6797288 w 9041124"/>
                <a:gd name="connsiteY15" fmla="*/ 2198253 h 3895490"/>
                <a:gd name="connsiteX16" fmla="*/ 5597138 w 9041124"/>
                <a:gd name="connsiteY16" fmla="*/ 2274453 h 3895490"/>
                <a:gd name="connsiteX17" fmla="*/ 4730363 w 9041124"/>
                <a:gd name="connsiteY17" fmla="*/ 2322078 h 3895490"/>
                <a:gd name="connsiteX18" fmla="*/ 4111238 w 9041124"/>
                <a:gd name="connsiteY18" fmla="*/ 2817378 h 3895490"/>
                <a:gd name="connsiteX19" fmla="*/ 3149213 w 9041124"/>
                <a:gd name="connsiteY19" fmla="*/ 3693678 h 3895490"/>
                <a:gd name="connsiteX20" fmla="*/ 2930138 w 9041124"/>
                <a:gd name="connsiteY20" fmla="*/ 3865129 h 3895490"/>
                <a:gd name="connsiteX21" fmla="*/ 2672963 w 9041124"/>
                <a:gd name="connsiteY21" fmla="*/ 3788928 h 3895490"/>
                <a:gd name="connsiteX22" fmla="*/ 3625463 w 9041124"/>
                <a:gd name="connsiteY22" fmla="*/ 2865003 h 3895490"/>
                <a:gd name="connsiteX23" fmla="*/ 3958838 w 9041124"/>
                <a:gd name="connsiteY23" fmla="*/ 2474478 h 3895490"/>
                <a:gd name="connsiteX24" fmla="*/ 2615813 w 9041124"/>
                <a:gd name="connsiteY24" fmla="*/ 2407803 h 3895490"/>
                <a:gd name="connsiteX25" fmla="*/ 863213 w 9041124"/>
                <a:gd name="connsiteY25" fmla="*/ 2226828 h 3895490"/>
                <a:gd name="connsiteX26" fmla="*/ 120263 w 9041124"/>
                <a:gd name="connsiteY26" fmla="*/ 2626878 h 3895490"/>
                <a:gd name="connsiteX27" fmla="*/ 44063 w 9041124"/>
                <a:gd name="connsiteY27" fmla="*/ 2464953 h 3895490"/>
                <a:gd name="connsiteX28" fmla="*/ 558413 w 9041124"/>
                <a:gd name="connsiteY28" fmla="*/ 2064903 h 3895490"/>
                <a:gd name="connsiteX29" fmla="*/ 110738 w 9041124"/>
                <a:gd name="connsiteY29" fmla="*/ 1855353 h 3895490"/>
                <a:gd name="connsiteX30" fmla="*/ 110738 w 9041124"/>
                <a:gd name="connsiteY30" fmla="*/ 1579128 h 3895490"/>
                <a:gd name="connsiteX31" fmla="*/ 244088 w 9041124"/>
                <a:gd name="connsiteY31" fmla="*/ 1741053 h 3895490"/>
                <a:gd name="connsiteX0" fmla="*/ 244088 w 9041124"/>
                <a:gd name="connsiteY0" fmla="*/ 1741053 h 3895490"/>
                <a:gd name="connsiteX1" fmla="*/ 1453763 w 9041124"/>
                <a:gd name="connsiteY1" fmla="*/ 2017278 h 3895490"/>
                <a:gd name="connsiteX2" fmla="*/ 3425438 w 9041124"/>
                <a:gd name="connsiteY2" fmla="*/ 1941078 h 3895490"/>
                <a:gd name="connsiteX3" fmla="*/ 5873363 w 9041124"/>
                <a:gd name="connsiteY3" fmla="*/ 1750578 h 3895490"/>
                <a:gd name="connsiteX4" fmla="*/ 7616438 w 9041124"/>
                <a:gd name="connsiteY4" fmla="*/ 1207653 h 3895490"/>
                <a:gd name="connsiteX5" fmla="*/ 8426063 w 9041124"/>
                <a:gd name="connsiteY5" fmla="*/ 293253 h 3895490"/>
                <a:gd name="connsiteX6" fmla="*/ 8949938 w 9041124"/>
                <a:gd name="connsiteY6" fmla="*/ 17028 h 3895490"/>
                <a:gd name="connsiteX7" fmla="*/ 9035663 w 9041124"/>
                <a:gd name="connsiteY7" fmla="*/ 702828 h 3895490"/>
                <a:gd name="connsiteX8" fmla="*/ 9035663 w 9041124"/>
                <a:gd name="connsiteY8" fmla="*/ 2798328 h 3895490"/>
                <a:gd name="connsiteX9" fmla="*/ 9035663 w 9041124"/>
                <a:gd name="connsiteY9" fmla="*/ 3484128 h 3895490"/>
                <a:gd name="connsiteX10" fmla="*/ 8959463 w 9041124"/>
                <a:gd name="connsiteY10" fmla="*/ 3827028 h 3895490"/>
                <a:gd name="connsiteX11" fmla="*/ 8159363 w 9041124"/>
                <a:gd name="connsiteY11" fmla="*/ 3846078 h 3895490"/>
                <a:gd name="connsiteX12" fmla="*/ 6997313 w 9041124"/>
                <a:gd name="connsiteY12" fmla="*/ 3798453 h 3895490"/>
                <a:gd name="connsiteX13" fmla="*/ 7206863 w 9041124"/>
                <a:gd name="connsiteY13" fmla="*/ 2541153 h 3895490"/>
                <a:gd name="connsiteX14" fmla="*/ 7216388 w 9041124"/>
                <a:gd name="connsiteY14" fmla="*/ 2312553 h 3895490"/>
                <a:gd name="connsiteX15" fmla="*/ 6797288 w 9041124"/>
                <a:gd name="connsiteY15" fmla="*/ 2198253 h 3895490"/>
                <a:gd name="connsiteX16" fmla="*/ 5597138 w 9041124"/>
                <a:gd name="connsiteY16" fmla="*/ 2274453 h 3895490"/>
                <a:gd name="connsiteX17" fmla="*/ 4730363 w 9041124"/>
                <a:gd name="connsiteY17" fmla="*/ 2322078 h 3895490"/>
                <a:gd name="connsiteX18" fmla="*/ 4111238 w 9041124"/>
                <a:gd name="connsiteY18" fmla="*/ 2817378 h 3895490"/>
                <a:gd name="connsiteX19" fmla="*/ 3149213 w 9041124"/>
                <a:gd name="connsiteY19" fmla="*/ 3693678 h 3895490"/>
                <a:gd name="connsiteX20" fmla="*/ 2930138 w 9041124"/>
                <a:gd name="connsiteY20" fmla="*/ 3865129 h 3895490"/>
                <a:gd name="connsiteX21" fmla="*/ 2672963 w 9041124"/>
                <a:gd name="connsiteY21" fmla="*/ 3788928 h 3895490"/>
                <a:gd name="connsiteX22" fmla="*/ 3625463 w 9041124"/>
                <a:gd name="connsiteY22" fmla="*/ 2865003 h 3895490"/>
                <a:gd name="connsiteX23" fmla="*/ 3958838 w 9041124"/>
                <a:gd name="connsiteY23" fmla="*/ 2474478 h 3895490"/>
                <a:gd name="connsiteX24" fmla="*/ 2615813 w 9041124"/>
                <a:gd name="connsiteY24" fmla="*/ 2341128 h 3895490"/>
                <a:gd name="connsiteX25" fmla="*/ 863213 w 9041124"/>
                <a:gd name="connsiteY25" fmla="*/ 2226828 h 3895490"/>
                <a:gd name="connsiteX26" fmla="*/ 120263 w 9041124"/>
                <a:gd name="connsiteY26" fmla="*/ 2626878 h 3895490"/>
                <a:gd name="connsiteX27" fmla="*/ 44063 w 9041124"/>
                <a:gd name="connsiteY27" fmla="*/ 2464953 h 3895490"/>
                <a:gd name="connsiteX28" fmla="*/ 558413 w 9041124"/>
                <a:gd name="connsiteY28" fmla="*/ 2064903 h 3895490"/>
                <a:gd name="connsiteX29" fmla="*/ 110738 w 9041124"/>
                <a:gd name="connsiteY29" fmla="*/ 1855353 h 3895490"/>
                <a:gd name="connsiteX30" fmla="*/ 110738 w 9041124"/>
                <a:gd name="connsiteY30" fmla="*/ 1579128 h 3895490"/>
                <a:gd name="connsiteX31" fmla="*/ 244088 w 9041124"/>
                <a:gd name="connsiteY31" fmla="*/ 1741053 h 3895490"/>
                <a:gd name="connsiteX0" fmla="*/ 244088 w 9041124"/>
                <a:gd name="connsiteY0" fmla="*/ 1741053 h 3895490"/>
                <a:gd name="connsiteX1" fmla="*/ 1463288 w 9041124"/>
                <a:gd name="connsiteY1" fmla="*/ 1960128 h 3895490"/>
                <a:gd name="connsiteX2" fmla="*/ 3425438 w 9041124"/>
                <a:gd name="connsiteY2" fmla="*/ 1941078 h 3895490"/>
                <a:gd name="connsiteX3" fmla="*/ 5873363 w 9041124"/>
                <a:gd name="connsiteY3" fmla="*/ 1750578 h 3895490"/>
                <a:gd name="connsiteX4" fmla="*/ 7616438 w 9041124"/>
                <a:gd name="connsiteY4" fmla="*/ 1207653 h 3895490"/>
                <a:gd name="connsiteX5" fmla="*/ 8426063 w 9041124"/>
                <a:gd name="connsiteY5" fmla="*/ 293253 h 3895490"/>
                <a:gd name="connsiteX6" fmla="*/ 8949938 w 9041124"/>
                <a:gd name="connsiteY6" fmla="*/ 17028 h 3895490"/>
                <a:gd name="connsiteX7" fmla="*/ 9035663 w 9041124"/>
                <a:gd name="connsiteY7" fmla="*/ 702828 h 3895490"/>
                <a:gd name="connsiteX8" fmla="*/ 9035663 w 9041124"/>
                <a:gd name="connsiteY8" fmla="*/ 2798328 h 3895490"/>
                <a:gd name="connsiteX9" fmla="*/ 9035663 w 9041124"/>
                <a:gd name="connsiteY9" fmla="*/ 3484128 h 3895490"/>
                <a:gd name="connsiteX10" fmla="*/ 8959463 w 9041124"/>
                <a:gd name="connsiteY10" fmla="*/ 3827028 h 3895490"/>
                <a:gd name="connsiteX11" fmla="*/ 8159363 w 9041124"/>
                <a:gd name="connsiteY11" fmla="*/ 3846078 h 3895490"/>
                <a:gd name="connsiteX12" fmla="*/ 6997313 w 9041124"/>
                <a:gd name="connsiteY12" fmla="*/ 3798453 h 3895490"/>
                <a:gd name="connsiteX13" fmla="*/ 7206863 w 9041124"/>
                <a:gd name="connsiteY13" fmla="*/ 2541153 h 3895490"/>
                <a:gd name="connsiteX14" fmla="*/ 7216388 w 9041124"/>
                <a:gd name="connsiteY14" fmla="*/ 2312553 h 3895490"/>
                <a:gd name="connsiteX15" fmla="*/ 6797288 w 9041124"/>
                <a:gd name="connsiteY15" fmla="*/ 2198253 h 3895490"/>
                <a:gd name="connsiteX16" fmla="*/ 5597138 w 9041124"/>
                <a:gd name="connsiteY16" fmla="*/ 2274453 h 3895490"/>
                <a:gd name="connsiteX17" fmla="*/ 4730363 w 9041124"/>
                <a:gd name="connsiteY17" fmla="*/ 2322078 h 3895490"/>
                <a:gd name="connsiteX18" fmla="*/ 4111238 w 9041124"/>
                <a:gd name="connsiteY18" fmla="*/ 2817378 h 3895490"/>
                <a:gd name="connsiteX19" fmla="*/ 3149213 w 9041124"/>
                <a:gd name="connsiteY19" fmla="*/ 3693678 h 3895490"/>
                <a:gd name="connsiteX20" fmla="*/ 2930138 w 9041124"/>
                <a:gd name="connsiteY20" fmla="*/ 3865129 h 3895490"/>
                <a:gd name="connsiteX21" fmla="*/ 2672963 w 9041124"/>
                <a:gd name="connsiteY21" fmla="*/ 3788928 h 3895490"/>
                <a:gd name="connsiteX22" fmla="*/ 3625463 w 9041124"/>
                <a:gd name="connsiteY22" fmla="*/ 2865003 h 3895490"/>
                <a:gd name="connsiteX23" fmla="*/ 3958838 w 9041124"/>
                <a:gd name="connsiteY23" fmla="*/ 2474478 h 3895490"/>
                <a:gd name="connsiteX24" fmla="*/ 2615813 w 9041124"/>
                <a:gd name="connsiteY24" fmla="*/ 2341128 h 3895490"/>
                <a:gd name="connsiteX25" fmla="*/ 863213 w 9041124"/>
                <a:gd name="connsiteY25" fmla="*/ 2226828 h 3895490"/>
                <a:gd name="connsiteX26" fmla="*/ 120263 w 9041124"/>
                <a:gd name="connsiteY26" fmla="*/ 2626878 h 3895490"/>
                <a:gd name="connsiteX27" fmla="*/ 44063 w 9041124"/>
                <a:gd name="connsiteY27" fmla="*/ 2464953 h 3895490"/>
                <a:gd name="connsiteX28" fmla="*/ 558413 w 9041124"/>
                <a:gd name="connsiteY28" fmla="*/ 2064903 h 3895490"/>
                <a:gd name="connsiteX29" fmla="*/ 110738 w 9041124"/>
                <a:gd name="connsiteY29" fmla="*/ 1855353 h 3895490"/>
                <a:gd name="connsiteX30" fmla="*/ 110738 w 9041124"/>
                <a:gd name="connsiteY30" fmla="*/ 1579128 h 3895490"/>
                <a:gd name="connsiteX31" fmla="*/ 244088 w 9041124"/>
                <a:gd name="connsiteY31" fmla="*/ 1741053 h 3895490"/>
                <a:gd name="connsiteX0" fmla="*/ 246061 w 9043097"/>
                <a:gd name="connsiteY0" fmla="*/ 1741053 h 3895490"/>
                <a:gd name="connsiteX1" fmla="*/ 1465261 w 9043097"/>
                <a:gd name="connsiteY1" fmla="*/ 1960128 h 3895490"/>
                <a:gd name="connsiteX2" fmla="*/ 3427411 w 9043097"/>
                <a:gd name="connsiteY2" fmla="*/ 1941078 h 3895490"/>
                <a:gd name="connsiteX3" fmla="*/ 5875336 w 9043097"/>
                <a:gd name="connsiteY3" fmla="*/ 1750578 h 3895490"/>
                <a:gd name="connsiteX4" fmla="*/ 7618411 w 9043097"/>
                <a:gd name="connsiteY4" fmla="*/ 1207653 h 3895490"/>
                <a:gd name="connsiteX5" fmla="*/ 8428036 w 9043097"/>
                <a:gd name="connsiteY5" fmla="*/ 293253 h 3895490"/>
                <a:gd name="connsiteX6" fmla="*/ 8951911 w 9043097"/>
                <a:gd name="connsiteY6" fmla="*/ 17028 h 3895490"/>
                <a:gd name="connsiteX7" fmla="*/ 9037636 w 9043097"/>
                <a:gd name="connsiteY7" fmla="*/ 702828 h 3895490"/>
                <a:gd name="connsiteX8" fmla="*/ 9037636 w 9043097"/>
                <a:gd name="connsiteY8" fmla="*/ 2798328 h 3895490"/>
                <a:gd name="connsiteX9" fmla="*/ 9037636 w 9043097"/>
                <a:gd name="connsiteY9" fmla="*/ 3484128 h 3895490"/>
                <a:gd name="connsiteX10" fmla="*/ 8961436 w 9043097"/>
                <a:gd name="connsiteY10" fmla="*/ 3827028 h 3895490"/>
                <a:gd name="connsiteX11" fmla="*/ 8161336 w 9043097"/>
                <a:gd name="connsiteY11" fmla="*/ 3846078 h 3895490"/>
                <a:gd name="connsiteX12" fmla="*/ 6999286 w 9043097"/>
                <a:gd name="connsiteY12" fmla="*/ 3798453 h 3895490"/>
                <a:gd name="connsiteX13" fmla="*/ 7208836 w 9043097"/>
                <a:gd name="connsiteY13" fmla="*/ 2541153 h 3895490"/>
                <a:gd name="connsiteX14" fmla="*/ 7218361 w 9043097"/>
                <a:gd name="connsiteY14" fmla="*/ 2312553 h 3895490"/>
                <a:gd name="connsiteX15" fmla="*/ 6799261 w 9043097"/>
                <a:gd name="connsiteY15" fmla="*/ 2198253 h 3895490"/>
                <a:gd name="connsiteX16" fmla="*/ 5599111 w 9043097"/>
                <a:gd name="connsiteY16" fmla="*/ 2274453 h 3895490"/>
                <a:gd name="connsiteX17" fmla="*/ 4732336 w 9043097"/>
                <a:gd name="connsiteY17" fmla="*/ 2322078 h 3895490"/>
                <a:gd name="connsiteX18" fmla="*/ 4113211 w 9043097"/>
                <a:gd name="connsiteY18" fmla="*/ 2817378 h 3895490"/>
                <a:gd name="connsiteX19" fmla="*/ 3151186 w 9043097"/>
                <a:gd name="connsiteY19" fmla="*/ 3693678 h 3895490"/>
                <a:gd name="connsiteX20" fmla="*/ 2932111 w 9043097"/>
                <a:gd name="connsiteY20" fmla="*/ 3865129 h 3895490"/>
                <a:gd name="connsiteX21" fmla="*/ 2674936 w 9043097"/>
                <a:gd name="connsiteY21" fmla="*/ 3788928 h 3895490"/>
                <a:gd name="connsiteX22" fmla="*/ 3627436 w 9043097"/>
                <a:gd name="connsiteY22" fmla="*/ 2865003 h 3895490"/>
                <a:gd name="connsiteX23" fmla="*/ 3960811 w 9043097"/>
                <a:gd name="connsiteY23" fmla="*/ 2474478 h 3895490"/>
                <a:gd name="connsiteX24" fmla="*/ 2617786 w 9043097"/>
                <a:gd name="connsiteY24" fmla="*/ 2341128 h 3895490"/>
                <a:gd name="connsiteX25" fmla="*/ 865186 w 9043097"/>
                <a:gd name="connsiteY25" fmla="*/ 2226828 h 3895490"/>
                <a:gd name="connsiteX26" fmla="*/ 122236 w 9043097"/>
                <a:gd name="connsiteY26" fmla="*/ 2626878 h 3895490"/>
                <a:gd name="connsiteX27" fmla="*/ 46036 w 9043097"/>
                <a:gd name="connsiteY27" fmla="*/ 2464953 h 3895490"/>
                <a:gd name="connsiteX28" fmla="*/ 560386 w 9043097"/>
                <a:gd name="connsiteY28" fmla="*/ 2064903 h 3895490"/>
                <a:gd name="connsiteX29" fmla="*/ 112711 w 9043097"/>
                <a:gd name="connsiteY29" fmla="*/ 1855353 h 3895490"/>
                <a:gd name="connsiteX30" fmla="*/ 7936 w 9043097"/>
                <a:gd name="connsiteY30" fmla="*/ 1588653 h 3895490"/>
                <a:gd name="connsiteX31" fmla="*/ 246061 w 9043097"/>
                <a:gd name="connsiteY31" fmla="*/ 1741053 h 3895490"/>
                <a:gd name="connsiteX0" fmla="*/ 260641 w 9057677"/>
                <a:gd name="connsiteY0" fmla="*/ 1741053 h 3895490"/>
                <a:gd name="connsiteX1" fmla="*/ 1479841 w 9057677"/>
                <a:gd name="connsiteY1" fmla="*/ 1960128 h 3895490"/>
                <a:gd name="connsiteX2" fmla="*/ 3441991 w 9057677"/>
                <a:gd name="connsiteY2" fmla="*/ 1941078 h 3895490"/>
                <a:gd name="connsiteX3" fmla="*/ 5889916 w 9057677"/>
                <a:gd name="connsiteY3" fmla="*/ 1750578 h 3895490"/>
                <a:gd name="connsiteX4" fmla="*/ 7632991 w 9057677"/>
                <a:gd name="connsiteY4" fmla="*/ 1207653 h 3895490"/>
                <a:gd name="connsiteX5" fmla="*/ 8442616 w 9057677"/>
                <a:gd name="connsiteY5" fmla="*/ 293253 h 3895490"/>
                <a:gd name="connsiteX6" fmla="*/ 8966491 w 9057677"/>
                <a:gd name="connsiteY6" fmla="*/ 17028 h 3895490"/>
                <a:gd name="connsiteX7" fmla="*/ 9052216 w 9057677"/>
                <a:gd name="connsiteY7" fmla="*/ 702828 h 3895490"/>
                <a:gd name="connsiteX8" fmla="*/ 9052216 w 9057677"/>
                <a:gd name="connsiteY8" fmla="*/ 2798328 h 3895490"/>
                <a:gd name="connsiteX9" fmla="*/ 9052216 w 9057677"/>
                <a:gd name="connsiteY9" fmla="*/ 3484128 h 3895490"/>
                <a:gd name="connsiteX10" fmla="*/ 8976016 w 9057677"/>
                <a:gd name="connsiteY10" fmla="*/ 3827028 h 3895490"/>
                <a:gd name="connsiteX11" fmla="*/ 8175916 w 9057677"/>
                <a:gd name="connsiteY11" fmla="*/ 3846078 h 3895490"/>
                <a:gd name="connsiteX12" fmla="*/ 7013866 w 9057677"/>
                <a:gd name="connsiteY12" fmla="*/ 3798453 h 3895490"/>
                <a:gd name="connsiteX13" fmla="*/ 7223416 w 9057677"/>
                <a:gd name="connsiteY13" fmla="*/ 2541153 h 3895490"/>
                <a:gd name="connsiteX14" fmla="*/ 7232941 w 9057677"/>
                <a:gd name="connsiteY14" fmla="*/ 2312553 h 3895490"/>
                <a:gd name="connsiteX15" fmla="*/ 6813841 w 9057677"/>
                <a:gd name="connsiteY15" fmla="*/ 2198253 h 3895490"/>
                <a:gd name="connsiteX16" fmla="*/ 5613691 w 9057677"/>
                <a:gd name="connsiteY16" fmla="*/ 2274453 h 3895490"/>
                <a:gd name="connsiteX17" fmla="*/ 4746916 w 9057677"/>
                <a:gd name="connsiteY17" fmla="*/ 2322078 h 3895490"/>
                <a:gd name="connsiteX18" fmla="*/ 4127791 w 9057677"/>
                <a:gd name="connsiteY18" fmla="*/ 2817378 h 3895490"/>
                <a:gd name="connsiteX19" fmla="*/ 3165766 w 9057677"/>
                <a:gd name="connsiteY19" fmla="*/ 3693678 h 3895490"/>
                <a:gd name="connsiteX20" fmla="*/ 2946691 w 9057677"/>
                <a:gd name="connsiteY20" fmla="*/ 3865129 h 3895490"/>
                <a:gd name="connsiteX21" fmla="*/ 2689516 w 9057677"/>
                <a:gd name="connsiteY21" fmla="*/ 3788928 h 3895490"/>
                <a:gd name="connsiteX22" fmla="*/ 3642016 w 9057677"/>
                <a:gd name="connsiteY22" fmla="*/ 2865003 h 3895490"/>
                <a:gd name="connsiteX23" fmla="*/ 3975391 w 9057677"/>
                <a:gd name="connsiteY23" fmla="*/ 2474478 h 3895490"/>
                <a:gd name="connsiteX24" fmla="*/ 2632366 w 9057677"/>
                <a:gd name="connsiteY24" fmla="*/ 2341128 h 3895490"/>
                <a:gd name="connsiteX25" fmla="*/ 879766 w 9057677"/>
                <a:gd name="connsiteY25" fmla="*/ 2226828 h 3895490"/>
                <a:gd name="connsiteX26" fmla="*/ 136816 w 9057677"/>
                <a:gd name="connsiteY26" fmla="*/ 2626878 h 3895490"/>
                <a:gd name="connsiteX27" fmla="*/ 60616 w 9057677"/>
                <a:gd name="connsiteY27" fmla="*/ 2464953 h 3895490"/>
                <a:gd name="connsiteX28" fmla="*/ 574966 w 9057677"/>
                <a:gd name="connsiteY28" fmla="*/ 2064903 h 3895490"/>
                <a:gd name="connsiteX29" fmla="*/ 60616 w 9057677"/>
                <a:gd name="connsiteY29" fmla="*/ 1874403 h 3895490"/>
                <a:gd name="connsiteX30" fmla="*/ 22516 w 9057677"/>
                <a:gd name="connsiteY30" fmla="*/ 1588653 h 3895490"/>
                <a:gd name="connsiteX31" fmla="*/ 260641 w 9057677"/>
                <a:gd name="connsiteY31" fmla="*/ 1741053 h 3895490"/>
                <a:gd name="connsiteX0" fmla="*/ 260641 w 9057677"/>
                <a:gd name="connsiteY0" fmla="*/ 1741053 h 3895490"/>
                <a:gd name="connsiteX1" fmla="*/ 1479841 w 9057677"/>
                <a:gd name="connsiteY1" fmla="*/ 1960128 h 3895490"/>
                <a:gd name="connsiteX2" fmla="*/ 3441991 w 9057677"/>
                <a:gd name="connsiteY2" fmla="*/ 1941078 h 3895490"/>
                <a:gd name="connsiteX3" fmla="*/ 5889916 w 9057677"/>
                <a:gd name="connsiteY3" fmla="*/ 1750578 h 3895490"/>
                <a:gd name="connsiteX4" fmla="*/ 7632991 w 9057677"/>
                <a:gd name="connsiteY4" fmla="*/ 1207653 h 3895490"/>
                <a:gd name="connsiteX5" fmla="*/ 8442616 w 9057677"/>
                <a:gd name="connsiteY5" fmla="*/ 293253 h 3895490"/>
                <a:gd name="connsiteX6" fmla="*/ 8966491 w 9057677"/>
                <a:gd name="connsiteY6" fmla="*/ 17028 h 3895490"/>
                <a:gd name="connsiteX7" fmla="*/ 9052216 w 9057677"/>
                <a:gd name="connsiteY7" fmla="*/ 702828 h 3895490"/>
                <a:gd name="connsiteX8" fmla="*/ 9052216 w 9057677"/>
                <a:gd name="connsiteY8" fmla="*/ 2798328 h 3895490"/>
                <a:gd name="connsiteX9" fmla="*/ 9052216 w 9057677"/>
                <a:gd name="connsiteY9" fmla="*/ 3484128 h 3895490"/>
                <a:gd name="connsiteX10" fmla="*/ 8976016 w 9057677"/>
                <a:gd name="connsiteY10" fmla="*/ 3827028 h 3895490"/>
                <a:gd name="connsiteX11" fmla="*/ 8175916 w 9057677"/>
                <a:gd name="connsiteY11" fmla="*/ 3846078 h 3895490"/>
                <a:gd name="connsiteX12" fmla="*/ 7013866 w 9057677"/>
                <a:gd name="connsiteY12" fmla="*/ 3798453 h 3895490"/>
                <a:gd name="connsiteX13" fmla="*/ 7223416 w 9057677"/>
                <a:gd name="connsiteY13" fmla="*/ 2541153 h 3895490"/>
                <a:gd name="connsiteX14" fmla="*/ 7232941 w 9057677"/>
                <a:gd name="connsiteY14" fmla="*/ 2312553 h 3895490"/>
                <a:gd name="connsiteX15" fmla="*/ 6813841 w 9057677"/>
                <a:gd name="connsiteY15" fmla="*/ 2198253 h 3895490"/>
                <a:gd name="connsiteX16" fmla="*/ 5613691 w 9057677"/>
                <a:gd name="connsiteY16" fmla="*/ 2274453 h 3895490"/>
                <a:gd name="connsiteX17" fmla="*/ 4746916 w 9057677"/>
                <a:gd name="connsiteY17" fmla="*/ 2322078 h 3895490"/>
                <a:gd name="connsiteX18" fmla="*/ 4127791 w 9057677"/>
                <a:gd name="connsiteY18" fmla="*/ 2817378 h 3895490"/>
                <a:gd name="connsiteX19" fmla="*/ 3165766 w 9057677"/>
                <a:gd name="connsiteY19" fmla="*/ 3693678 h 3895490"/>
                <a:gd name="connsiteX20" fmla="*/ 2946691 w 9057677"/>
                <a:gd name="connsiteY20" fmla="*/ 3865129 h 3895490"/>
                <a:gd name="connsiteX21" fmla="*/ 2689516 w 9057677"/>
                <a:gd name="connsiteY21" fmla="*/ 3788928 h 3895490"/>
                <a:gd name="connsiteX22" fmla="*/ 3642016 w 9057677"/>
                <a:gd name="connsiteY22" fmla="*/ 2865003 h 3895490"/>
                <a:gd name="connsiteX23" fmla="*/ 3975391 w 9057677"/>
                <a:gd name="connsiteY23" fmla="*/ 2474478 h 3895490"/>
                <a:gd name="connsiteX24" fmla="*/ 2632366 w 9057677"/>
                <a:gd name="connsiteY24" fmla="*/ 2341128 h 3895490"/>
                <a:gd name="connsiteX25" fmla="*/ 879766 w 9057677"/>
                <a:gd name="connsiteY25" fmla="*/ 2226828 h 3895490"/>
                <a:gd name="connsiteX26" fmla="*/ 136816 w 9057677"/>
                <a:gd name="connsiteY26" fmla="*/ 2626878 h 3895490"/>
                <a:gd name="connsiteX27" fmla="*/ 60616 w 9057677"/>
                <a:gd name="connsiteY27" fmla="*/ 2464953 h 3895490"/>
                <a:gd name="connsiteX28" fmla="*/ 574966 w 9057677"/>
                <a:gd name="connsiteY28" fmla="*/ 2064903 h 3895490"/>
                <a:gd name="connsiteX29" fmla="*/ 60616 w 9057677"/>
                <a:gd name="connsiteY29" fmla="*/ 1874403 h 3895490"/>
                <a:gd name="connsiteX30" fmla="*/ 22516 w 9057677"/>
                <a:gd name="connsiteY30" fmla="*/ 1588653 h 3895490"/>
                <a:gd name="connsiteX31" fmla="*/ 260641 w 9057677"/>
                <a:gd name="connsiteY31" fmla="*/ 1741053 h 3895490"/>
                <a:gd name="connsiteX0" fmla="*/ 248779 w 9045815"/>
                <a:gd name="connsiteY0" fmla="*/ 1741053 h 3895490"/>
                <a:gd name="connsiteX1" fmla="*/ 1467979 w 9045815"/>
                <a:gd name="connsiteY1" fmla="*/ 1960128 h 3895490"/>
                <a:gd name="connsiteX2" fmla="*/ 3430129 w 9045815"/>
                <a:gd name="connsiteY2" fmla="*/ 1941078 h 3895490"/>
                <a:gd name="connsiteX3" fmla="*/ 5878054 w 9045815"/>
                <a:gd name="connsiteY3" fmla="*/ 1750578 h 3895490"/>
                <a:gd name="connsiteX4" fmla="*/ 7621129 w 9045815"/>
                <a:gd name="connsiteY4" fmla="*/ 1207653 h 3895490"/>
                <a:gd name="connsiteX5" fmla="*/ 8430754 w 9045815"/>
                <a:gd name="connsiteY5" fmla="*/ 293253 h 3895490"/>
                <a:gd name="connsiteX6" fmla="*/ 8954629 w 9045815"/>
                <a:gd name="connsiteY6" fmla="*/ 17028 h 3895490"/>
                <a:gd name="connsiteX7" fmla="*/ 9040354 w 9045815"/>
                <a:gd name="connsiteY7" fmla="*/ 702828 h 3895490"/>
                <a:gd name="connsiteX8" fmla="*/ 9040354 w 9045815"/>
                <a:gd name="connsiteY8" fmla="*/ 2798328 h 3895490"/>
                <a:gd name="connsiteX9" fmla="*/ 9040354 w 9045815"/>
                <a:gd name="connsiteY9" fmla="*/ 3484128 h 3895490"/>
                <a:gd name="connsiteX10" fmla="*/ 8964154 w 9045815"/>
                <a:gd name="connsiteY10" fmla="*/ 3827028 h 3895490"/>
                <a:gd name="connsiteX11" fmla="*/ 8164054 w 9045815"/>
                <a:gd name="connsiteY11" fmla="*/ 3846078 h 3895490"/>
                <a:gd name="connsiteX12" fmla="*/ 7002004 w 9045815"/>
                <a:gd name="connsiteY12" fmla="*/ 3798453 h 3895490"/>
                <a:gd name="connsiteX13" fmla="*/ 7211554 w 9045815"/>
                <a:gd name="connsiteY13" fmla="*/ 2541153 h 3895490"/>
                <a:gd name="connsiteX14" fmla="*/ 7221079 w 9045815"/>
                <a:gd name="connsiteY14" fmla="*/ 2312553 h 3895490"/>
                <a:gd name="connsiteX15" fmla="*/ 6801979 w 9045815"/>
                <a:gd name="connsiteY15" fmla="*/ 2198253 h 3895490"/>
                <a:gd name="connsiteX16" fmla="*/ 5601829 w 9045815"/>
                <a:gd name="connsiteY16" fmla="*/ 2274453 h 3895490"/>
                <a:gd name="connsiteX17" fmla="*/ 4735054 w 9045815"/>
                <a:gd name="connsiteY17" fmla="*/ 2322078 h 3895490"/>
                <a:gd name="connsiteX18" fmla="*/ 4115929 w 9045815"/>
                <a:gd name="connsiteY18" fmla="*/ 2817378 h 3895490"/>
                <a:gd name="connsiteX19" fmla="*/ 3153904 w 9045815"/>
                <a:gd name="connsiteY19" fmla="*/ 3693678 h 3895490"/>
                <a:gd name="connsiteX20" fmla="*/ 2934829 w 9045815"/>
                <a:gd name="connsiteY20" fmla="*/ 3865129 h 3895490"/>
                <a:gd name="connsiteX21" fmla="*/ 2677654 w 9045815"/>
                <a:gd name="connsiteY21" fmla="*/ 3788928 h 3895490"/>
                <a:gd name="connsiteX22" fmla="*/ 3630154 w 9045815"/>
                <a:gd name="connsiteY22" fmla="*/ 2865003 h 3895490"/>
                <a:gd name="connsiteX23" fmla="*/ 3963529 w 9045815"/>
                <a:gd name="connsiteY23" fmla="*/ 2474478 h 3895490"/>
                <a:gd name="connsiteX24" fmla="*/ 2620504 w 9045815"/>
                <a:gd name="connsiteY24" fmla="*/ 2341128 h 3895490"/>
                <a:gd name="connsiteX25" fmla="*/ 867904 w 9045815"/>
                <a:gd name="connsiteY25" fmla="*/ 2226828 h 3895490"/>
                <a:gd name="connsiteX26" fmla="*/ 124954 w 9045815"/>
                <a:gd name="connsiteY26" fmla="*/ 2626878 h 3895490"/>
                <a:gd name="connsiteX27" fmla="*/ 48754 w 9045815"/>
                <a:gd name="connsiteY27" fmla="*/ 2464953 h 3895490"/>
                <a:gd name="connsiteX28" fmla="*/ 563104 w 9045815"/>
                <a:gd name="connsiteY28" fmla="*/ 2064903 h 3895490"/>
                <a:gd name="connsiteX29" fmla="*/ 48754 w 9045815"/>
                <a:gd name="connsiteY29" fmla="*/ 1874403 h 3895490"/>
                <a:gd name="connsiteX30" fmla="*/ 10654 w 9045815"/>
                <a:gd name="connsiteY30" fmla="*/ 1588653 h 3895490"/>
                <a:gd name="connsiteX31" fmla="*/ 248779 w 9045815"/>
                <a:gd name="connsiteY31" fmla="*/ 1741053 h 3895490"/>
                <a:gd name="connsiteX0" fmla="*/ 288224 w 9085260"/>
                <a:gd name="connsiteY0" fmla="*/ 1741053 h 3895490"/>
                <a:gd name="connsiteX1" fmla="*/ 1507424 w 9085260"/>
                <a:gd name="connsiteY1" fmla="*/ 1960128 h 3895490"/>
                <a:gd name="connsiteX2" fmla="*/ 3469574 w 9085260"/>
                <a:gd name="connsiteY2" fmla="*/ 1941078 h 3895490"/>
                <a:gd name="connsiteX3" fmla="*/ 5917499 w 9085260"/>
                <a:gd name="connsiteY3" fmla="*/ 1750578 h 3895490"/>
                <a:gd name="connsiteX4" fmla="*/ 7660574 w 9085260"/>
                <a:gd name="connsiteY4" fmla="*/ 1207653 h 3895490"/>
                <a:gd name="connsiteX5" fmla="*/ 8470199 w 9085260"/>
                <a:gd name="connsiteY5" fmla="*/ 293253 h 3895490"/>
                <a:gd name="connsiteX6" fmla="*/ 8994074 w 9085260"/>
                <a:gd name="connsiteY6" fmla="*/ 17028 h 3895490"/>
                <a:gd name="connsiteX7" fmla="*/ 9079799 w 9085260"/>
                <a:gd name="connsiteY7" fmla="*/ 702828 h 3895490"/>
                <a:gd name="connsiteX8" fmla="*/ 9079799 w 9085260"/>
                <a:gd name="connsiteY8" fmla="*/ 2798328 h 3895490"/>
                <a:gd name="connsiteX9" fmla="*/ 9079799 w 9085260"/>
                <a:gd name="connsiteY9" fmla="*/ 3484128 h 3895490"/>
                <a:gd name="connsiteX10" fmla="*/ 9003599 w 9085260"/>
                <a:gd name="connsiteY10" fmla="*/ 3827028 h 3895490"/>
                <a:gd name="connsiteX11" fmla="*/ 8203499 w 9085260"/>
                <a:gd name="connsiteY11" fmla="*/ 3846078 h 3895490"/>
                <a:gd name="connsiteX12" fmla="*/ 7041449 w 9085260"/>
                <a:gd name="connsiteY12" fmla="*/ 3798453 h 3895490"/>
                <a:gd name="connsiteX13" fmla="*/ 7250999 w 9085260"/>
                <a:gd name="connsiteY13" fmla="*/ 2541153 h 3895490"/>
                <a:gd name="connsiteX14" fmla="*/ 7260524 w 9085260"/>
                <a:gd name="connsiteY14" fmla="*/ 2312553 h 3895490"/>
                <a:gd name="connsiteX15" fmla="*/ 6841424 w 9085260"/>
                <a:gd name="connsiteY15" fmla="*/ 2198253 h 3895490"/>
                <a:gd name="connsiteX16" fmla="*/ 5641274 w 9085260"/>
                <a:gd name="connsiteY16" fmla="*/ 2274453 h 3895490"/>
                <a:gd name="connsiteX17" fmla="*/ 4774499 w 9085260"/>
                <a:gd name="connsiteY17" fmla="*/ 2322078 h 3895490"/>
                <a:gd name="connsiteX18" fmla="*/ 4155374 w 9085260"/>
                <a:gd name="connsiteY18" fmla="*/ 2817378 h 3895490"/>
                <a:gd name="connsiteX19" fmla="*/ 3193349 w 9085260"/>
                <a:gd name="connsiteY19" fmla="*/ 3693678 h 3895490"/>
                <a:gd name="connsiteX20" fmla="*/ 2974274 w 9085260"/>
                <a:gd name="connsiteY20" fmla="*/ 3865129 h 3895490"/>
                <a:gd name="connsiteX21" fmla="*/ 2717099 w 9085260"/>
                <a:gd name="connsiteY21" fmla="*/ 3788928 h 3895490"/>
                <a:gd name="connsiteX22" fmla="*/ 3669599 w 9085260"/>
                <a:gd name="connsiteY22" fmla="*/ 2865003 h 3895490"/>
                <a:gd name="connsiteX23" fmla="*/ 4002974 w 9085260"/>
                <a:gd name="connsiteY23" fmla="*/ 2474478 h 3895490"/>
                <a:gd name="connsiteX24" fmla="*/ 2659949 w 9085260"/>
                <a:gd name="connsiteY24" fmla="*/ 2341128 h 3895490"/>
                <a:gd name="connsiteX25" fmla="*/ 907349 w 9085260"/>
                <a:gd name="connsiteY25" fmla="*/ 2226828 h 3895490"/>
                <a:gd name="connsiteX26" fmla="*/ 164399 w 9085260"/>
                <a:gd name="connsiteY26" fmla="*/ 2626878 h 3895490"/>
                <a:gd name="connsiteX27" fmla="*/ 31049 w 9085260"/>
                <a:gd name="connsiteY27" fmla="*/ 2464953 h 3895490"/>
                <a:gd name="connsiteX28" fmla="*/ 602549 w 9085260"/>
                <a:gd name="connsiteY28" fmla="*/ 2064903 h 3895490"/>
                <a:gd name="connsiteX29" fmla="*/ 88199 w 9085260"/>
                <a:gd name="connsiteY29" fmla="*/ 1874403 h 3895490"/>
                <a:gd name="connsiteX30" fmla="*/ 50099 w 9085260"/>
                <a:gd name="connsiteY30" fmla="*/ 1588653 h 3895490"/>
                <a:gd name="connsiteX31" fmla="*/ 288224 w 9085260"/>
                <a:gd name="connsiteY31" fmla="*/ 1741053 h 3895490"/>
                <a:gd name="connsiteX0" fmla="*/ 312261 w 9109297"/>
                <a:gd name="connsiteY0" fmla="*/ 1741053 h 3895490"/>
                <a:gd name="connsiteX1" fmla="*/ 1531461 w 9109297"/>
                <a:gd name="connsiteY1" fmla="*/ 1960128 h 3895490"/>
                <a:gd name="connsiteX2" fmla="*/ 3493611 w 9109297"/>
                <a:gd name="connsiteY2" fmla="*/ 1941078 h 3895490"/>
                <a:gd name="connsiteX3" fmla="*/ 5941536 w 9109297"/>
                <a:gd name="connsiteY3" fmla="*/ 1750578 h 3895490"/>
                <a:gd name="connsiteX4" fmla="*/ 7684611 w 9109297"/>
                <a:gd name="connsiteY4" fmla="*/ 1207653 h 3895490"/>
                <a:gd name="connsiteX5" fmla="*/ 8494236 w 9109297"/>
                <a:gd name="connsiteY5" fmla="*/ 293253 h 3895490"/>
                <a:gd name="connsiteX6" fmla="*/ 9018111 w 9109297"/>
                <a:gd name="connsiteY6" fmla="*/ 17028 h 3895490"/>
                <a:gd name="connsiteX7" fmla="*/ 9103836 w 9109297"/>
                <a:gd name="connsiteY7" fmla="*/ 702828 h 3895490"/>
                <a:gd name="connsiteX8" fmla="*/ 9103836 w 9109297"/>
                <a:gd name="connsiteY8" fmla="*/ 2798328 h 3895490"/>
                <a:gd name="connsiteX9" fmla="*/ 9103836 w 9109297"/>
                <a:gd name="connsiteY9" fmla="*/ 3484128 h 3895490"/>
                <a:gd name="connsiteX10" fmla="*/ 9027636 w 9109297"/>
                <a:gd name="connsiteY10" fmla="*/ 3827028 h 3895490"/>
                <a:gd name="connsiteX11" fmla="*/ 8227536 w 9109297"/>
                <a:gd name="connsiteY11" fmla="*/ 3846078 h 3895490"/>
                <a:gd name="connsiteX12" fmla="*/ 7065486 w 9109297"/>
                <a:gd name="connsiteY12" fmla="*/ 3798453 h 3895490"/>
                <a:gd name="connsiteX13" fmla="*/ 7275036 w 9109297"/>
                <a:gd name="connsiteY13" fmla="*/ 2541153 h 3895490"/>
                <a:gd name="connsiteX14" fmla="*/ 7284561 w 9109297"/>
                <a:gd name="connsiteY14" fmla="*/ 2312553 h 3895490"/>
                <a:gd name="connsiteX15" fmla="*/ 6865461 w 9109297"/>
                <a:gd name="connsiteY15" fmla="*/ 2198253 h 3895490"/>
                <a:gd name="connsiteX16" fmla="*/ 5665311 w 9109297"/>
                <a:gd name="connsiteY16" fmla="*/ 2274453 h 3895490"/>
                <a:gd name="connsiteX17" fmla="*/ 4798536 w 9109297"/>
                <a:gd name="connsiteY17" fmla="*/ 2322078 h 3895490"/>
                <a:gd name="connsiteX18" fmla="*/ 4179411 w 9109297"/>
                <a:gd name="connsiteY18" fmla="*/ 2817378 h 3895490"/>
                <a:gd name="connsiteX19" fmla="*/ 3217386 w 9109297"/>
                <a:gd name="connsiteY19" fmla="*/ 3693678 h 3895490"/>
                <a:gd name="connsiteX20" fmla="*/ 2998311 w 9109297"/>
                <a:gd name="connsiteY20" fmla="*/ 3865129 h 3895490"/>
                <a:gd name="connsiteX21" fmla="*/ 2741136 w 9109297"/>
                <a:gd name="connsiteY21" fmla="*/ 3788928 h 3895490"/>
                <a:gd name="connsiteX22" fmla="*/ 3693636 w 9109297"/>
                <a:gd name="connsiteY22" fmla="*/ 2865003 h 3895490"/>
                <a:gd name="connsiteX23" fmla="*/ 4027011 w 9109297"/>
                <a:gd name="connsiteY23" fmla="*/ 2474478 h 3895490"/>
                <a:gd name="connsiteX24" fmla="*/ 2683986 w 9109297"/>
                <a:gd name="connsiteY24" fmla="*/ 2341128 h 3895490"/>
                <a:gd name="connsiteX25" fmla="*/ 931386 w 9109297"/>
                <a:gd name="connsiteY25" fmla="*/ 2226828 h 3895490"/>
                <a:gd name="connsiteX26" fmla="*/ 121761 w 9109297"/>
                <a:gd name="connsiteY26" fmla="*/ 2636403 h 3895490"/>
                <a:gd name="connsiteX27" fmla="*/ 55086 w 9109297"/>
                <a:gd name="connsiteY27" fmla="*/ 2464953 h 3895490"/>
                <a:gd name="connsiteX28" fmla="*/ 626586 w 9109297"/>
                <a:gd name="connsiteY28" fmla="*/ 2064903 h 3895490"/>
                <a:gd name="connsiteX29" fmla="*/ 112236 w 9109297"/>
                <a:gd name="connsiteY29" fmla="*/ 1874403 h 3895490"/>
                <a:gd name="connsiteX30" fmla="*/ 74136 w 9109297"/>
                <a:gd name="connsiteY30" fmla="*/ 1588653 h 3895490"/>
                <a:gd name="connsiteX31" fmla="*/ 312261 w 9109297"/>
                <a:gd name="connsiteY31" fmla="*/ 1741053 h 3895490"/>
                <a:gd name="connsiteX0" fmla="*/ 293086 w 9090122"/>
                <a:gd name="connsiteY0" fmla="*/ 1741053 h 3895490"/>
                <a:gd name="connsiteX1" fmla="*/ 1512286 w 9090122"/>
                <a:gd name="connsiteY1" fmla="*/ 1960128 h 3895490"/>
                <a:gd name="connsiteX2" fmla="*/ 3474436 w 9090122"/>
                <a:gd name="connsiteY2" fmla="*/ 1941078 h 3895490"/>
                <a:gd name="connsiteX3" fmla="*/ 5922361 w 9090122"/>
                <a:gd name="connsiteY3" fmla="*/ 1750578 h 3895490"/>
                <a:gd name="connsiteX4" fmla="*/ 7665436 w 9090122"/>
                <a:gd name="connsiteY4" fmla="*/ 1207653 h 3895490"/>
                <a:gd name="connsiteX5" fmla="*/ 8475061 w 9090122"/>
                <a:gd name="connsiteY5" fmla="*/ 293253 h 3895490"/>
                <a:gd name="connsiteX6" fmla="*/ 8998936 w 9090122"/>
                <a:gd name="connsiteY6" fmla="*/ 17028 h 3895490"/>
                <a:gd name="connsiteX7" fmla="*/ 9084661 w 9090122"/>
                <a:gd name="connsiteY7" fmla="*/ 702828 h 3895490"/>
                <a:gd name="connsiteX8" fmla="*/ 9084661 w 9090122"/>
                <a:gd name="connsiteY8" fmla="*/ 2798328 h 3895490"/>
                <a:gd name="connsiteX9" fmla="*/ 9084661 w 9090122"/>
                <a:gd name="connsiteY9" fmla="*/ 3484128 h 3895490"/>
                <a:gd name="connsiteX10" fmla="*/ 9008461 w 9090122"/>
                <a:gd name="connsiteY10" fmla="*/ 3827028 h 3895490"/>
                <a:gd name="connsiteX11" fmla="*/ 8208361 w 9090122"/>
                <a:gd name="connsiteY11" fmla="*/ 3846078 h 3895490"/>
                <a:gd name="connsiteX12" fmla="*/ 7046311 w 9090122"/>
                <a:gd name="connsiteY12" fmla="*/ 3798453 h 3895490"/>
                <a:gd name="connsiteX13" fmla="*/ 7255861 w 9090122"/>
                <a:gd name="connsiteY13" fmla="*/ 2541153 h 3895490"/>
                <a:gd name="connsiteX14" fmla="*/ 7265386 w 9090122"/>
                <a:gd name="connsiteY14" fmla="*/ 2312553 h 3895490"/>
                <a:gd name="connsiteX15" fmla="*/ 6846286 w 9090122"/>
                <a:gd name="connsiteY15" fmla="*/ 2198253 h 3895490"/>
                <a:gd name="connsiteX16" fmla="*/ 5646136 w 9090122"/>
                <a:gd name="connsiteY16" fmla="*/ 2274453 h 3895490"/>
                <a:gd name="connsiteX17" fmla="*/ 4779361 w 9090122"/>
                <a:gd name="connsiteY17" fmla="*/ 2322078 h 3895490"/>
                <a:gd name="connsiteX18" fmla="*/ 4160236 w 9090122"/>
                <a:gd name="connsiteY18" fmla="*/ 2817378 h 3895490"/>
                <a:gd name="connsiteX19" fmla="*/ 3198211 w 9090122"/>
                <a:gd name="connsiteY19" fmla="*/ 3693678 h 3895490"/>
                <a:gd name="connsiteX20" fmla="*/ 2979136 w 9090122"/>
                <a:gd name="connsiteY20" fmla="*/ 3865129 h 3895490"/>
                <a:gd name="connsiteX21" fmla="*/ 2721961 w 9090122"/>
                <a:gd name="connsiteY21" fmla="*/ 3788928 h 3895490"/>
                <a:gd name="connsiteX22" fmla="*/ 3674461 w 9090122"/>
                <a:gd name="connsiteY22" fmla="*/ 2865003 h 3895490"/>
                <a:gd name="connsiteX23" fmla="*/ 4007836 w 9090122"/>
                <a:gd name="connsiteY23" fmla="*/ 2474478 h 3895490"/>
                <a:gd name="connsiteX24" fmla="*/ 2664811 w 9090122"/>
                <a:gd name="connsiteY24" fmla="*/ 2341128 h 3895490"/>
                <a:gd name="connsiteX25" fmla="*/ 912211 w 9090122"/>
                <a:gd name="connsiteY25" fmla="*/ 2226828 h 3895490"/>
                <a:gd name="connsiteX26" fmla="*/ 102586 w 9090122"/>
                <a:gd name="connsiteY26" fmla="*/ 2636403 h 3895490"/>
                <a:gd name="connsiteX27" fmla="*/ 35911 w 9090122"/>
                <a:gd name="connsiteY27" fmla="*/ 2464953 h 3895490"/>
                <a:gd name="connsiteX28" fmla="*/ 607411 w 9090122"/>
                <a:gd name="connsiteY28" fmla="*/ 2064903 h 3895490"/>
                <a:gd name="connsiteX29" fmla="*/ 93061 w 9090122"/>
                <a:gd name="connsiteY29" fmla="*/ 1874403 h 3895490"/>
                <a:gd name="connsiteX30" fmla="*/ 54961 w 9090122"/>
                <a:gd name="connsiteY30" fmla="*/ 1588653 h 3895490"/>
                <a:gd name="connsiteX31" fmla="*/ 293086 w 9090122"/>
                <a:gd name="connsiteY31" fmla="*/ 1741053 h 3895490"/>
                <a:gd name="connsiteX0" fmla="*/ 268020 w 9065056"/>
                <a:gd name="connsiteY0" fmla="*/ 1741053 h 3895490"/>
                <a:gd name="connsiteX1" fmla="*/ 1487220 w 9065056"/>
                <a:gd name="connsiteY1" fmla="*/ 1960128 h 3895490"/>
                <a:gd name="connsiteX2" fmla="*/ 3449370 w 9065056"/>
                <a:gd name="connsiteY2" fmla="*/ 1941078 h 3895490"/>
                <a:gd name="connsiteX3" fmla="*/ 5897295 w 9065056"/>
                <a:gd name="connsiteY3" fmla="*/ 1750578 h 3895490"/>
                <a:gd name="connsiteX4" fmla="*/ 7640370 w 9065056"/>
                <a:gd name="connsiteY4" fmla="*/ 1207653 h 3895490"/>
                <a:gd name="connsiteX5" fmla="*/ 8449995 w 9065056"/>
                <a:gd name="connsiteY5" fmla="*/ 293253 h 3895490"/>
                <a:gd name="connsiteX6" fmla="*/ 8973870 w 9065056"/>
                <a:gd name="connsiteY6" fmla="*/ 17028 h 3895490"/>
                <a:gd name="connsiteX7" fmla="*/ 9059595 w 9065056"/>
                <a:gd name="connsiteY7" fmla="*/ 702828 h 3895490"/>
                <a:gd name="connsiteX8" fmla="*/ 9059595 w 9065056"/>
                <a:gd name="connsiteY8" fmla="*/ 2798328 h 3895490"/>
                <a:gd name="connsiteX9" fmla="*/ 9059595 w 9065056"/>
                <a:gd name="connsiteY9" fmla="*/ 3484128 h 3895490"/>
                <a:gd name="connsiteX10" fmla="*/ 8983395 w 9065056"/>
                <a:gd name="connsiteY10" fmla="*/ 3827028 h 3895490"/>
                <a:gd name="connsiteX11" fmla="*/ 8183295 w 9065056"/>
                <a:gd name="connsiteY11" fmla="*/ 3846078 h 3895490"/>
                <a:gd name="connsiteX12" fmla="*/ 7021245 w 9065056"/>
                <a:gd name="connsiteY12" fmla="*/ 3798453 h 3895490"/>
                <a:gd name="connsiteX13" fmla="*/ 7230795 w 9065056"/>
                <a:gd name="connsiteY13" fmla="*/ 2541153 h 3895490"/>
                <a:gd name="connsiteX14" fmla="*/ 7240320 w 9065056"/>
                <a:gd name="connsiteY14" fmla="*/ 2312553 h 3895490"/>
                <a:gd name="connsiteX15" fmla="*/ 6821220 w 9065056"/>
                <a:gd name="connsiteY15" fmla="*/ 2198253 h 3895490"/>
                <a:gd name="connsiteX16" fmla="*/ 5621070 w 9065056"/>
                <a:gd name="connsiteY16" fmla="*/ 2274453 h 3895490"/>
                <a:gd name="connsiteX17" fmla="*/ 4754295 w 9065056"/>
                <a:gd name="connsiteY17" fmla="*/ 2322078 h 3895490"/>
                <a:gd name="connsiteX18" fmla="*/ 4135170 w 9065056"/>
                <a:gd name="connsiteY18" fmla="*/ 2817378 h 3895490"/>
                <a:gd name="connsiteX19" fmla="*/ 3173145 w 9065056"/>
                <a:gd name="connsiteY19" fmla="*/ 3693678 h 3895490"/>
                <a:gd name="connsiteX20" fmla="*/ 2954070 w 9065056"/>
                <a:gd name="connsiteY20" fmla="*/ 3865129 h 3895490"/>
                <a:gd name="connsiteX21" fmla="*/ 2696895 w 9065056"/>
                <a:gd name="connsiteY21" fmla="*/ 3788928 h 3895490"/>
                <a:gd name="connsiteX22" fmla="*/ 3649395 w 9065056"/>
                <a:gd name="connsiteY22" fmla="*/ 2865003 h 3895490"/>
                <a:gd name="connsiteX23" fmla="*/ 3982770 w 9065056"/>
                <a:gd name="connsiteY23" fmla="*/ 2474478 h 3895490"/>
                <a:gd name="connsiteX24" fmla="*/ 2639745 w 9065056"/>
                <a:gd name="connsiteY24" fmla="*/ 2341128 h 3895490"/>
                <a:gd name="connsiteX25" fmla="*/ 887145 w 9065056"/>
                <a:gd name="connsiteY25" fmla="*/ 2226828 h 3895490"/>
                <a:gd name="connsiteX26" fmla="*/ 77520 w 9065056"/>
                <a:gd name="connsiteY26" fmla="*/ 2636403 h 3895490"/>
                <a:gd name="connsiteX27" fmla="*/ 10845 w 9065056"/>
                <a:gd name="connsiteY27" fmla="*/ 2464953 h 3895490"/>
                <a:gd name="connsiteX28" fmla="*/ 582345 w 9065056"/>
                <a:gd name="connsiteY28" fmla="*/ 2064903 h 3895490"/>
                <a:gd name="connsiteX29" fmla="*/ 67995 w 9065056"/>
                <a:gd name="connsiteY29" fmla="*/ 1874403 h 3895490"/>
                <a:gd name="connsiteX30" fmla="*/ 29895 w 9065056"/>
                <a:gd name="connsiteY30" fmla="*/ 1588653 h 3895490"/>
                <a:gd name="connsiteX31" fmla="*/ 268020 w 9065056"/>
                <a:gd name="connsiteY31" fmla="*/ 1741053 h 3895490"/>
                <a:gd name="connsiteX0" fmla="*/ 296012 w 9093048"/>
                <a:gd name="connsiteY0" fmla="*/ 1741053 h 3895490"/>
                <a:gd name="connsiteX1" fmla="*/ 1515212 w 9093048"/>
                <a:gd name="connsiteY1" fmla="*/ 1960128 h 3895490"/>
                <a:gd name="connsiteX2" fmla="*/ 3477362 w 9093048"/>
                <a:gd name="connsiteY2" fmla="*/ 1941078 h 3895490"/>
                <a:gd name="connsiteX3" fmla="*/ 5925287 w 9093048"/>
                <a:gd name="connsiteY3" fmla="*/ 1750578 h 3895490"/>
                <a:gd name="connsiteX4" fmla="*/ 7668362 w 9093048"/>
                <a:gd name="connsiteY4" fmla="*/ 1207653 h 3895490"/>
                <a:gd name="connsiteX5" fmla="*/ 8477987 w 9093048"/>
                <a:gd name="connsiteY5" fmla="*/ 293253 h 3895490"/>
                <a:gd name="connsiteX6" fmla="*/ 9001862 w 9093048"/>
                <a:gd name="connsiteY6" fmla="*/ 17028 h 3895490"/>
                <a:gd name="connsiteX7" fmla="*/ 9087587 w 9093048"/>
                <a:gd name="connsiteY7" fmla="*/ 702828 h 3895490"/>
                <a:gd name="connsiteX8" fmla="*/ 9087587 w 9093048"/>
                <a:gd name="connsiteY8" fmla="*/ 2798328 h 3895490"/>
                <a:gd name="connsiteX9" fmla="*/ 9087587 w 9093048"/>
                <a:gd name="connsiteY9" fmla="*/ 3484128 h 3895490"/>
                <a:gd name="connsiteX10" fmla="*/ 9011387 w 9093048"/>
                <a:gd name="connsiteY10" fmla="*/ 3827028 h 3895490"/>
                <a:gd name="connsiteX11" fmla="*/ 8211287 w 9093048"/>
                <a:gd name="connsiteY11" fmla="*/ 3846078 h 3895490"/>
                <a:gd name="connsiteX12" fmla="*/ 7049237 w 9093048"/>
                <a:gd name="connsiteY12" fmla="*/ 3798453 h 3895490"/>
                <a:gd name="connsiteX13" fmla="*/ 7258787 w 9093048"/>
                <a:gd name="connsiteY13" fmla="*/ 2541153 h 3895490"/>
                <a:gd name="connsiteX14" fmla="*/ 7268312 w 9093048"/>
                <a:gd name="connsiteY14" fmla="*/ 2312553 h 3895490"/>
                <a:gd name="connsiteX15" fmla="*/ 6849212 w 9093048"/>
                <a:gd name="connsiteY15" fmla="*/ 2198253 h 3895490"/>
                <a:gd name="connsiteX16" fmla="*/ 5649062 w 9093048"/>
                <a:gd name="connsiteY16" fmla="*/ 2274453 h 3895490"/>
                <a:gd name="connsiteX17" fmla="*/ 4782287 w 9093048"/>
                <a:gd name="connsiteY17" fmla="*/ 2322078 h 3895490"/>
                <a:gd name="connsiteX18" fmla="*/ 4163162 w 9093048"/>
                <a:gd name="connsiteY18" fmla="*/ 2817378 h 3895490"/>
                <a:gd name="connsiteX19" fmla="*/ 3201137 w 9093048"/>
                <a:gd name="connsiteY19" fmla="*/ 3693678 h 3895490"/>
                <a:gd name="connsiteX20" fmla="*/ 2982062 w 9093048"/>
                <a:gd name="connsiteY20" fmla="*/ 3865129 h 3895490"/>
                <a:gd name="connsiteX21" fmla="*/ 2724887 w 9093048"/>
                <a:gd name="connsiteY21" fmla="*/ 3788928 h 3895490"/>
                <a:gd name="connsiteX22" fmla="*/ 3677387 w 9093048"/>
                <a:gd name="connsiteY22" fmla="*/ 2865003 h 3895490"/>
                <a:gd name="connsiteX23" fmla="*/ 4010762 w 9093048"/>
                <a:gd name="connsiteY23" fmla="*/ 2474478 h 3895490"/>
                <a:gd name="connsiteX24" fmla="*/ 2667737 w 9093048"/>
                <a:gd name="connsiteY24" fmla="*/ 2341128 h 3895490"/>
                <a:gd name="connsiteX25" fmla="*/ 915137 w 9093048"/>
                <a:gd name="connsiteY25" fmla="*/ 2226828 h 3895490"/>
                <a:gd name="connsiteX26" fmla="*/ 95987 w 9093048"/>
                <a:gd name="connsiteY26" fmla="*/ 2674503 h 3895490"/>
                <a:gd name="connsiteX27" fmla="*/ 38837 w 9093048"/>
                <a:gd name="connsiteY27" fmla="*/ 2464953 h 3895490"/>
                <a:gd name="connsiteX28" fmla="*/ 610337 w 9093048"/>
                <a:gd name="connsiteY28" fmla="*/ 2064903 h 3895490"/>
                <a:gd name="connsiteX29" fmla="*/ 95987 w 9093048"/>
                <a:gd name="connsiteY29" fmla="*/ 1874403 h 3895490"/>
                <a:gd name="connsiteX30" fmla="*/ 57887 w 9093048"/>
                <a:gd name="connsiteY30" fmla="*/ 1588653 h 3895490"/>
                <a:gd name="connsiteX31" fmla="*/ 296012 w 9093048"/>
                <a:gd name="connsiteY31" fmla="*/ 1741053 h 3895490"/>
                <a:gd name="connsiteX0" fmla="*/ 289000 w 9086036"/>
                <a:gd name="connsiteY0" fmla="*/ 1741053 h 3895490"/>
                <a:gd name="connsiteX1" fmla="*/ 1508200 w 9086036"/>
                <a:gd name="connsiteY1" fmla="*/ 1960128 h 3895490"/>
                <a:gd name="connsiteX2" fmla="*/ 3470350 w 9086036"/>
                <a:gd name="connsiteY2" fmla="*/ 1941078 h 3895490"/>
                <a:gd name="connsiteX3" fmla="*/ 5918275 w 9086036"/>
                <a:gd name="connsiteY3" fmla="*/ 1750578 h 3895490"/>
                <a:gd name="connsiteX4" fmla="*/ 7661350 w 9086036"/>
                <a:gd name="connsiteY4" fmla="*/ 1207653 h 3895490"/>
                <a:gd name="connsiteX5" fmla="*/ 8470975 w 9086036"/>
                <a:gd name="connsiteY5" fmla="*/ 293253 h 3895490"/>
                <a:gd name="connsiteX6" fmla="*/ 8994850 w 9086036"/>
                <a:gd name="connsiteY6" fmla="*/ 17028 h 3895490"/>
                <a:gd name="connsiteX7" fmla="*/ 9080575 w 9086036"/>
                <a:gd name="connsiteY7" fmla="*/ 702828 h 3895490"/>
                <a:gd name="connsiteX8" fmla="*/ 9080575 w 9086036"/>
                <a:gd name="connsiteY8" fmla="*/ 2798328 h 3895490"/>
                <a:gd name="connsiteX9" fmla="*/ 9080575 w 9086036"/>
                <a:gd name="connsiteY9" fmla="*/ 3484128 h 3895490"/>
                <a:gd name="connsiteX10" fmla="*/ 9004375 w 9086036"/>
                <a:gd name="connsiteY10" fmla="*/ 3827028 h 3895490"/>
                <a:gd name="connsiteX11" fmla="*/ 8204275 w 9086036"/>
                <a:gd name="connsiteY11" fmla="*/ 3846078 h 3895490"/>
                <a:gd name="connsiteX12" fmla="*/ 7042225 w 9086036"/>
                <a:gd name="connsiteY12" fmla="*/ 3798453 h 3895490"/>
                <a:gd name="connsiteX13" fmla="*/ 7251775 w 9086036"/>
                <a:gd name="connsiteY13" fmla="*/ 2541153 h 3895490"/>
                <a:gd name="connsiteX14" fmla="*/ 7261300 w 9086036"/>
                <a:gd name="connsiteY14" fmla="*/ 2312553 h 3895490"/>
                <a:gd name="connsiteX15" fmla="*/ 6842200 w 9086036"/>
                <a:gd name="connsiteY15" fmla="*/ 2198253 h 3895490"/>
                <a:gd name="connsiteX16" fmla="*/ 5642050 w 9086036"/>
                <a:gd name="connsiteY16" fmla="*/ 2274453 h 3895490"/>
                <a:gd name="connsiteX17" fmla="*/ 4775275 w 9086036"/>
                <a:gd name="connsiteY17" fmla="*/ 2322078 h 3895490"/>
                <a:gd name="connsiteX18" fmla="*/ 4156150 w 9086036"/>
                <a:gd name="connsiteY18" fmla="*/ 2817378 h 3895490"/>
                <a:gd name="connsiteX19" fmla="*/ 3194125 w 9086036"/>
                <a:gd name="connsiteY19" fmla="*/ 3693678 h 3895490"/>
                <a:gd name="connsiteX20" fmla="*/ 2975050 w 9086036"/>
                <a:gd name="connsiteY20" fmla="*/ 3865129 h 3895490"/>
                <a:gd name="connsiteX21" fmla="*/ 2717875 w 9086036"/>
                <a:gd name="connsiteY21" fmla="*/ 3788928 h 3895490"/>
                <a:gd name="connsiteX22" fmla="*/ 3670375 w 9086036"/>
                <a:gd name="connsiteY22" fmla="*/ 2865003 h 3895490"/>
                <a:gd name="connsiteX23" fmla="*/ 4003750 w 9086036"/>
                <a:gd name="connsiteY23" fmla="*/ 2474478 h 3895490"/>
                <a:gd name="connsiteX24" fmla="*/ 2660725 w 9086036"/>
                <a:gd name="connsiteY24" fmla="*/ 2341128 h 3895490"/>
                <a:gd name="connsiteX25" fmla="*/ 908125 w 9086036"/>
                <a:gd name="connsiteY25" fmla="*/ 2226828 h 3895490"/>
                <a:gd name="connsiteX26" fmla="*/ 88975 w 9086036"/>
                <a:gd name="connsiteY26" fmla="*/ 2674503 h 3895490"/>
                <a:gd name="connsiteX27" fmla="*/ 31825 w 9086036"/>
                <a:gd name="connsiteY27" fmla="*/ 2464953 h 3895490"/>
                <a:gd name="connsiteX28" fmla="*/ 603325 w 9086036"/>
                <a:gd name="connsiteY28" fmla="*/ 2064903 h 3895490"/>
                <a:gd name="connsiteX29" fmla="*/ 88975 w 9086036"/>
                <a:gd name="connsiteY29" fmla="*/ 1874403 h 3895490"/>
                <a:gd name="connsiteX30" fmla="*/ 50875 w 9086036"/>
                <a:gd name="connsiteY30" fmla="*/ 1588653 h 3895490"/>
                <a:gd name="connsiteX31" fmla="*/ 289000 w 9086036"/>
                <a:gd name="connsiteY31" fmla="*/ 1741053 h 3895490"/>
                <a:gd name="connsiteX0" fmla="*/ 289000 w 9086036"/>
                <a:gd name="connsiteY0" fmla="*/ 1741053 h 3891538"/>
                <a:gd name="connsiteX1" fmla="*/ 1508200 w 9086036"/>
                <a:gd name="connsiteY1" fmla="*/ 1960128 h 3891538"/>
                <a:gd name="connsiteX2" fmla="*/ 3470350 w 9086036"/>
                <a:gd name="connsiteY2" fmla="*/ 1941078 h 3891538"/>
                <a:gd name="connsiteX3" fmla="*/ 5918275 w 9086036"/>
                <a:gd name="connsiteY3" fmla="*/ 1750578 h 3891538"/>
                <a:gd name="connsiteX4" fmla="*/ 7661350 w 9086036"/>
                <a:gd name="connsiteY4" fmla="*/ 1207653 h 3891538"/>
                <a:gd name="connsiteX5" fmla="*/ 8470975 w 9086036"/>
                <a:gd name="connsiteY5" fmla="*/ 293253 h 3891538"/>
                <a:gd name="connsiteX6" fmla="*/ 8994850 w 9086036"/>
                <a:gd name="connsiteY6" fmla="*/ 17028 h 3891538"/>
                <a:gd name="connsiteX7" fmla="*/ 9080575 w 9086036"/>
                <a:gd name="connsiteY7" fmla="*/ 702828 h 3891538"/>
                <a:gd name="connsiteX8" fmla="*/ 9080575 w 9086036"/>
                <a:gd name="connsiteY8" fmla="*/ 2798328 h 3891538"/>
                <a:gd name="connsiteX9" fmla="*/ 9080575 w 9086036"/>
                <a:gd name="connsiteY9" fmla="*/ 3484128 h 3891538"/>
                <a:gd name="connsiteX10" fmla="*/ 9004375 w 9086036"/>
                <a:gd name="connsiteY10" fmla="*/ 3827028 h 3891538"/>
                <a:gd name="connsiteX11" fmla="*/ 8204275 w 9086036"/>
                <a:gd name="connsiteY11" fmla="*/ 3846078 h 3891538"/>
                <a:gd name="connsiteX12" fmla="*/ 7042225 w 9086036"/>
                <a:gd name="connsiteY12" fmla="*/ 3798453 h 3891538"/>
                <a:gd name="connsiteX13" fmla="*/ 7251775 w 9086036"/>
                <a:gd name="connsiteY13" fmla="*/ 2541153 h 3891538"/>
                <a:gd name="connsiteX14" fmla="*/ 7261300 w 9086036"/>
                <a:gd name="connsiteY14" fmla="*/ 2312553 h 3891538"/>
                <a:gd name="connsiteX15" fmla="*/ 6842200 w 9086036"/>
                <a:gd name="connsiteY15" fmla="*/ 2198253 h 3891538"/>
                <a:gd name="connsiteX16" fmla="*/ 5642050 w 9086036"/>
                <a:gd name="connsiteY16" fmla="*/ 2274453 h 3891538"/>
                <a:gd name="connsiteX17" fmla="*/ 4775275 w 9086036"/>
                <a:gd name="connsiteY17" fmla="*/ 2322078 h 3891538"/>
                <a:gd name="connsiteX18" fmla="*/ 4156150 w 9086036"/>
                <a:gd name="connsiteY18" fmla="*/ 2817378 h 3891538"/>
                <a:gd name="connsiteX19" fmla="*/ 3194125 w 9086036"/>
                <a:gd name="connsiteY19" fmla="*/ 3693678 h 3891538"/>
                <a:gd name="connsiteX20" fmla="*/ 3022675 w 9086036"/>
                <a:gd name="connsiteY20" fmla="*/ 3857986 h 3891538"/>
                <a:gd name="connsiteX21" fmla="*/ 2717875 w 9086036"/>
                <a:gd name="connsiteY21" fmla="*/ 3788928 h 3891538"/>
                <a:gd name="connsiteX22" fmla="*/ 3670375 w 9086036"/>
                <a:gd name="connsiteY22" fmla="*/ 2865003 h 3891538"/>
                <a:gd name="connsiteX23" fmla="*/ 4003750 w 9086036"/>
                <a:gd name="connsiteY23" fmla="*/ 2474478 h 3891538"/>
                <a:gd name="connsiteX24" fmla="*/ 2660725 w 9086036"/>
                <a:gd name="connsiteY24" fmla="*/ 2341128 h 3891538"/>
                <a:gd name="connsiteX25" fmla="*/ 908125 w 9086036"/>
                <a:gd name="connsiteY25" fmla="*/ 2226828 h 3891538"/>
                <a:gd name="connsiteX26" fmla="*/ 88975 w 9086036"/>
                <a:gd name="connsiteY26" fmla="*/ 2674503 h 3891538"/>
                <a:gd name="connsiteX27" fmla="*/ 31825 w 9086036"/>
                <a:gd name="connsiteY27" fmla="*/ 2464953 h 3891538"/>
                <a:gd name="connsiteX28" fmla="*/ 603325 w 9086036"/>
                <a:gd name="connsiteY28" fmla="*/ 2064903 h 3891538"/>
                <a:gd name="connsiteX29" fmla="*/ 88975 w 9086036"/>
                <a:gd name="connsiteY29" fmla="*/ 1874403 h 3891538"/>
                <a:gd name="connsiteX30" fmla="*/ 50875 w 9086036"/>
                <a:gd name="connsiteY30" fmla="*/ 1588653 h 3891538"/>
                <a:gd name="connsiteX31" fmla="*/ 289000 w 9086036"/>
                <a:gd name="connsiteY31" fmla="*/ 1741053 h 3891538"/>
                <a:gd name="connsiteX0" fmla="*/ 289000 w 9086036"/>
                <a:gd name="connsiteY0" fmla="*/ 1741053 h 3896694"/>
                <a:gd name="connsiteX1" fmla="*/ 1508200 w 9086036"/>
                <a:gd name="connsiteY1" fmla="*/ 1960128 h 3896694"/>
                <a:gd name="connsiteX2" fmla="*/ 3470350 w 9086036"/>
                <a:gd name="connsiteY2" fmla="*/ 1941078 h 3896694"/>
                <a:gd name="connsiteX3" fmla="*/ 5918275 w 9086036"/>
                <a:gd name="connsiteY3" fmla="*/ 1750578 h 3896694"/>
                <a:gd name="connsiteX4" fmla="*/ 7661350 w 9086036"/>
                <a:gd name="connsiteY4" fmla="*/ 1207653 h 3896694"/>
                <a:gd name="connsiteX5" fmla="*/ 8470975 w 9086036"/>
                <a:gd name="connsiteY5" fmla="*/ 293253 h 3896694"/>
                <a:gd name="connsiteX6" fmla="*/ 8994850 w 9086036"/>
                <a:gd name="connsiteY6" fmla="*/ 17028 h 3896694"/>
                <a:gd name="connsiteX7" fmla="*/ 9080575 w 9086036"/>
                <a:gd name="connsiteY7" fmla="*/ 702828 h 3896694"/>
                <a:gd name="connsiteX8" fmla="*/ 9080575 w 9086036"/>
                <a:gd name="connsiteY8" fmla="*/ 2798328 h 3896694"/>
                <a:gd name="connsiteX9" fmla="*/ 9080575 w 9086036"/>
                <a:gd name="connsiteY9" fmla="*/ 3484128 h 3896694"/>
                <a:gd name="connsiteX10" fmla="*/ 9004375 w 9086036"/>
                <a:gd name="connsiteY10" fmla="*/ 3827028 h 3896694"/>
                <a:gd name="connsiteX11" fmla="*/ 8204275 w 9086036"/>
                <a:gd name="connsiteY11" fmla="*/ 3846078 h 3896694"/>
                <a:gd name="connsiteX12" fmla="*/ 7042225 w 9086036"/>
                <a:gd name="connsiteY12" fmla="*/ 3798453 h 3896694"/>
                <a:gd name="connsiteX13" fmla="*/ 7251775 w 9086036"/>
                <a:gd name="connsiteY13" fmla="*/ 2541153 h 3896694"/>
                <a:gd name="connsiteX14" fmla="*/ 7261300 w 9086036"/>
                <a:gd name="connsiteY14" fmla="*/ 2312553 h 3896694"/>
                <a:gd name="connsiteX15" fmla="*/ 6842200 w 9086036"/>
                <a:gd name="connsiteY15" fmla="*/ 2198253 h 3896694"/>
                <a:gd name="connsiteX16" fmla="*/ 5642050 w 9086036"/>
                <a:gd name="connsiteY16" fmla="*/ 2274453 h 3896694"/>
                <a:gd name="connsiteX17" fmla="*/ 4775275 w 9086036"/>
                <a:gd name="connsiteY17" fmla="*/ 2322078 h 3896694"/>
                <a:gd name="connsiteX18" fmla="*/ 4156150 w 9086036"/>
                <a:gd name="connsiteY18" fmla="*/ 2817378 h 3896694"/>
                <a:gd name="connsiteX19" fmla="*/ 3194125 w 9086036"/>
                <a:gd name="connsiteY19" fmla="*/ 3693678 h 3896694"/>
                <a:gd name="connsiteX20" fmla="*/ 3022675 w 9086036"/>
                <a:gd name="connsiteY20" fmla="*/ 3857986 h 3896694"/>
                <a:gd name="connsiteX21" fmla="*/ 2660725 w 9086036"/>
                <a:gd name="connsiteY21" fmla="*/ 3798453 h 3896694"/>
                <a:gd name="connsiteX22" fmla="*/ 3670375 w 9086036"/>
                <a:gd name="connsiteY22" fmla="*/ 2865003 h 3896694"/>
                <a:gd name="connsiteX23" fmla="*/ 4003750 w 9086036"/>
                <a:gd name="connsiteY23" fmla="*/ 2474478 h 3896694"/>
                <a:gd name="connsiteX24" fmla="*/ 2660725 w 9086036"/>
                <a:gd name="connsiteY24" fmla="*/ 2341128 h 3896694"/>
                <a:gd name="connsiteX25" fmla="*/ 908125 w 9086036"/>
                <a:gd name="connsiteY25" fmla="*/ 2226828 h 3896694"/>
                <a:gd name="connsiteX26" fmla="*/ 88975 w 9086036"/>
                <a:gd name="connsiteY26" fmla="*/ 2674503 h 3896694"/>
                <a:gd name="connsiteX27" fmla="*/ 31825 w 9086036"/>
                <a:gd name="connsiteY27" fmla="*/ 2464953 h 3896694"/>
                <a:gd name="connsiteX28" fmla="*/ 603325 w 9086036"/>
                <a:gd name="connsiteY28" fmla="*/ 2064903 h 3896694"/>
                <a:gd name="connsiteX29" fmla="*/ 88975 w 9086036"/>
                <a:gd name="connsiteY29" fmla="*/ 1874403 h 3896694"/>
                <a:gd name="connsiteX30" fmla="*/ 50875 w 9086036"/>
                <a:gd name="connsiteY30" fmla="*/ 1588653 h 3896694"/>
                <a:gd name="connsiteX31" fmla="*/ 289000 w 9086036"/>
                <a:gd name="connsiteY31" fmla="*/ 1741053 h 3896694"/>
                <a:gd name="connsiteX0" fmla="*/ 289000 w 9086036"/>
                <a:gd name="connsiteY0" fmla="*/ 1741053 h 3861376"/>
                <a:gd name="connsiteX1" fmla="*/ 1508200 w 9086036"/>
                <a:gd name="connsiteY1" fmla="*/ 1960128 h 3861376"/>
                <a:gd name="connsiteX2" fmla="*/ 3470350 w 9086036"/>
                <a:gd name="connsiteY2" fmla="*/ 1941078 h 3861376"/>
                <a:gd name="connsiteX3" fmla="*/ 5918275 w 9086036"/>
                <a:gd name="connsiteY3" fmla="*/ 1750578 h 3861376"/>
                <a:gd name="connsiteX4" fmla="*/ 7661350 w 9086036"/>
                <a:gd name="connsiteY4" fmla="*/ 1207653 h 3861376"/>
                <a:gd name="connsiteX5" fmla="*/ 8470975 w 9086036"/>
                <a:gd name="connsiteY5" fmla="*/ 293253 h 3861376"/>
                <a:gd name="connsiteX6" fmla="*/ 8994850 w 9086036"/>
                <a:gd name="connsiteY6" fmla="*/ 17028 h 3861376"/>
                <a:gd name="connsiteX7" fmla="*/ 9080575 w 9086036"/>
                <a:gd name="connsiteY7" fmla="*/ 702828 h 3861376"/>
                <a:gd name="connsiteX8" fmla="*/ 9080575 w 9086036"/>
                <a:gd name="connsiteY8" fmla="*/ 2798328 h 3861376"/>
                <a:gd name="connsiteX9" fmla="*/ 9080575 w 9086036"/>
                <a:gd name="connsiteY9" fmla="*/ 3484128 h 3861376"/>
                <a:gd name="connsiteX10" fmla="*/ 9004375 w 9086036"/>
                <a:gd name="connsiteY10" fmla="*/ 3827028 h 3861376"/>
                <a:gd name="connsiteX11" fmla="*/ 8204275 w 9086036"/>
                <a:gd name="connsiteY11" fmla="*/ 3846078 h 3861376"/>
                <a:gd name="connsiteX12" fmla="*/ 7042225 w 9086036"/>
                <a:gd name="connsiteY12" fmla="*/ 3798453 h 3861376"/>
                <a:gd name="connsiteX13" fmla="*/ 7251775 w 9086036"/>
                <a:gd name="connsiteY13" fmla="*/ 2541153 h 3861376"/>
                <a:gd name="connsiteX14" fmla="*/ 7261300 w 9086036"/>
                <a:gd name="connsiteY14" fmla="*/ 2312553 h 3861376"/>
                <a:gd name="connsiteX15" fmla="*/ 6842200 w 9086036"/>
                <a:gd name="connsiteY15" fmla="*/ 2198253 h 3861376"/>
                <a:gd name="connsiteX16" fmla="*/ 5642050 w 9086036"/>
                <a:gd name="connsiteY16" fmla="*/ 2274453 h 3861376"/>
                <a:gd name="connsiteX17" fmla="*/ 4775275 w 9086036"/>
                <a:gd name="connsiteY17" fmla="*/ 2322078 h 3861376"/>
                <a:gd name="connsiteX18" fmla="*/ 4156150 w 9086036"/>
                <a:gd name="connsiteY18" fmla="*/ 2817378 h 3861376"/>
                <a:gd name="connsiteX19" fmla="*/ 3194125 w 9086036"/>
                <a:gd name="connsiteY19" fmla="*/ 3693678 h 3861376"/>
                <a:gd name="connsiteX20" fmla="*/ 3022675 w 9086036"/>
                <a:gd name="connsiteY20" fmla="*/ 3857986 h 3861376"/>
                <a:gd name="connsiteX21" fmla="*/ 2660725 w 9086036"/>
                <a:gd name="connsiteY21" fmla="*/ 3798453 h 3861376"/>
                <a:gd name="connsiteX22" fmla="*/ 3670375 w 9086036"/>
                <a:gd name="connsiteY22" fmla="*/ 2865003 h 3861376"/>
                <a:gd name="connsiteX23" fmla="*/ 4003750 w 9086036"/>
                <a:gd name="connsiteY23" fmla="*/ 2474478 h 3861376"/>
                <a:gd name="connsiteX24" fmla="*/ 2660725 w 9086036"/>
                <a:gd name="connsiteY24" fmla="*/ 2341128 h 3861376"/>
                <a:gd name="connsiteX25" fmla="*/ 908125 w 9086036"/>
                <a:gd name="connsiteY25" fmla="*/ 2226828 h 3861376"/>
                <a:gd name="connsiteX26" fmla="*/ 88975 w 9086036"/>
                <a:gd name="connsiteY26" fmla="*/ 2674503 h 3861376"/>
                <a:gd name="connsiteX27" fmla="*/ 31825 w 9086036"/>
                <a:gd name="connsiteY27" fmla="*/ 2464953 h 3861376"/>
                <a:gd name="connsiteX28" fmla="*/ 603325 w 9086036"/>
                <a:gd name="connsiteY28" fmla="*/ 2064903 h 3861376"/>
                <a:gd name="connsiteX29" fmla="*/ 88975 w 9086036"/>
                <a:gd name="connsiteY29" fmla="*/ 1874403 h 3861376"/>
                <a:gd name="connsiteX30" fmla="*/ 50875 w 9086036"/>
                <a:gd name="connsiteY30" fmla="*/ 1588653 h 3861376"/>
                <a:gd name="connsiteX31" fmla="*/ 289000 w 9086036"/>
                <a:gd name="connsiteY31" fmla="*/ 1741053 h 3861376"/>
                <a:gd name="connsiteX0" fmla="*/ 289000 w 9086036"/>
                <a:gd name="connsiteY0" fmla="*/ 1741053 h 3860948"/>
                <a:gd name="connsiteX1" fmla="*/ 1508200 w 9086036"/>
                <a:gd name="connsiteY1" fmla="*/ 1960128 h 3860948"/>
                <a:gd name="connsiteX2" fmla="*/ 3470350 w 9086036"/>
                <a:gd name="connsiteY2" fmla="*/ 1941078 h 3860948"/>
                <a:gd name="connsiteX3" fmla="*/ 5918275 w 9086036"/>
                <a:gd name="connsiteY3" fmla="*/ 1750578 h 3860948"/>
                <a:gd name="connsiteX4" fmla="*/ 7661350 w 9086036"/>
                <a:gd name="connsiteY4" fmla="*/ 1207653 h 3860948"/>
                <a:gd name="connsiteX5" fmla="*/ 8470975 w 9086036"/>
                <a:gd name="connsiteY5" fmla="*/ 293253 h 3860948"/>
                <a:gd name="connsiteX6" fmla="*/ 8994850 w 9086036"/>
                <a:gd name="connsiteY6" fmla="*/ 17028 h 3860948"/>
                <a:gd name="connsiteX7" fmla="*/ 9080575 w 9086036"/>
                <a:gd name="connsiteY7" fmla="*/ 702828 h 3860948"/>
                <a:gd name="connsiteX8" fmla="*/ 9080575 w 9086036"/>
                <a:gd name="connsiteY8" fmla="*/ 2798328 h 3860948"/>
                <a:gd name="connsiteX9" fmla="*/ 9080575 w 9086036"/>
                <a:gd name="connsiteY9" fmla="*/ 3484128 h 3860948"/>
                <a:gd name="connsiteX10" fmla="*/ 9004375 w 9086036"/>
                <a:gd name="connsiteY10" fmla="*/ 3827028 h 3860948"/>
                <a:gd name="connsiteX11" fmla="*/ 8204275 w 9086036"/>
                <a:gd name="connsiteY11" fmla="*/ 3846078 h 3860948"/>
                <a:gd name="connsiteX12" fmla="*/ 7042225 w 9086036"/>
                <a:gd name="connsiteY12" fmla="*/ 3798453 h 3860948"/>
                <a:gd name="connsiteX13" fmla="*/ 7251775 w 9086036"/>
                <a:gd name="connsiteY13" fmla="*/ 2541153 h 3860948"/>
                <a:gd name="connsiteX14" fmla="*/ 7261300 w 9086036"/>
                <a:gd name="connsiteY14" fmla="*/ 2312553 h 3860948"/>
                <a:gd name="connsiteX15" fmla="*/ 6842200 w 9086036"/>
                <a:gd name="connsiteY15" fmla="*/ 2198253 h 3860948"/>
                <a:gd name="connsiteX16" fmla="*/ 5642050 w 9086036"/>
                <a:gd name="connsiteY16" fmla="*/ 2274453 h 3860948"/>
                <a:gd name="connsiteX17" fmla="*/ 4775275 w 9086036"/>
                <a:gd name="connsiteY17" fmla="*/ 2322078 h 3860948"/>
                <a:gd name="connsiteX18" fmla="*/ 4156150 w 9086036"/>
                <a:gd name="connsiteY18" fmla="*/ 2817378 h 3860948"/>
                <a:gd name="connsiteX19" fmla="*/ 3194125 w 9086036"/>
                <a:gd name="connsiteY19" fmla="*/ 3693678 h 3860948"/>
                <a:gd name="connsiteX20" fmla="*/ 3022675 w 9086036"/>
                <a:gd name="connsiteY20" fmla="*/ 3857986 h 3860948"/>
                <a:gd name="connsiteX21" fmla="*/ 2660725 w 9086036"/>
                <a:gd name="connsiteY21" fmla="*/ 3798453 h 3860948"/>
                <a:gd name="connsiteX22" fmla="*/ 2739307 w 9086036"/>
                <a:gd name="connsiteY22" fmla="*/ 3717491 h 3860948"/>
                <a:gd name="connsiteX23" fmla="*/ 3670375 w 9086036"/>
                <a:gd name="connsiteY23" fmla="*/ 2865003 h 3860948"/>
                <a:gd name="connsiteX24" fmla="*/ 4003750 w 9086036"/>
                <a:gd name="connsiteY24" fmla="*/ 2474478 h 3860948"/>
                <a:gd name="connsiteX25" fmla="*/ 2660725 w 9086036"/>
                <a:gd name="connsiteY25" fmla="*/ 2341128 h 3860948"/>
                <a:gd name="connsiteX26" fmla="*/ 908125 w 9086036"/>
                <a:gd name="connsiteY26" fmla="*/ 2226828 h 3860948"/>
                <a:gd name="connsiteX27" fmla="*/ 88975 w 9086036"/>
                <a:gd name="connsiteY27" fmla="*/ 2674503 h 3860948"/>
                <a:gd name="connsiteX28" fmla="*/ 31825 w 9086036"/>
                <a:gd name="connsiteY28" fmla="*/ 2464953 h 3860948"/>
                <a:gd name="connsiteX29" fmla="*/ 603325 w 9086036"/>
                <a:gd name="connsiteY29" fmla="*/ 2064903 h 3860948"/>
                <a:gd name="connsiteX30" fmla="*/ 88975 w 9086036"/>
                <a:gd name="connsiteY30" fmla="*/ 1874403 h 3860948"/>
                <a:gd name="connsiteX31" fmla="*/ 50875 w 9086036"/>
                <a:gd name="connsiteY31" fmla="*/ 1588653 h 3860948"/>
                <a:gd name="connsiteX32" fmla="*/ 289000 w 9086036"/>
                <a:gd name="connsiteY32" fmla="*/ 1741053 h 3860948"/>
                <a:gd name="connsiteX0" fmla="*/ 289000 w 9086036"/>
                <a:gd name="connsiteY0" fmla="*/ 1741053 h 3861986"/>
                <a:gd name="connsiteX1" fmla="*/ 1508200 w 9086036"/>
                <a:gd name="connsiteY1" fmla="*/ 1960128 h 3861986"/>
                <a:gd name="connsiteX2" fmla="*/ 3470350 w 9086036"/>
                <a:gd name="connsiteY2" fmla="*/ 1941078 h 3861986"/>
                <a:gd name="connsiteX3" fmla="*/ 5918275 w 9086036"/>
                <a:gd name="connsiteY3" fmla="*/ 1750578 h 3861986"/>
                <a:gd name="connsiteX4" fmla="*/ 7661350 w 9086036"/>
                <a:gd name="connsiteY4" fmla="*/ 1207653 h 3861986"/>
                <a:gd name="connsiteX5" fmla="*/ 8470975 w 9086036"/>
                <a:gd name="connsiteY5" fmla="*/ 293253 h 3861986"/>
                <a:gd name="connsiteX6" fmla="*/ 8994850 w 9086036"/>
                <a:gd name="connsiteY6" fmla="*/ 17028 h 3861986"/>
                <a:gd name="connsiteX7" fmla="*/ 9080575 w 9086036"/>
                <a:gd name="connsiteY7" fmla="*/ 702828 h 3861986"/>
                <a:gd name="connsiteX8" fmla="*/ 9080575 w 9086036"/>
                <a:gd name="connsiteY8" fmla="*/ 2798328 h 3861986"/>
                <a:gd name="connsiteX9" fmla="*/ 9080575 w 9086036"/>
                <a:gd name="connsiteY9" fmla="*/ 3484128 h 3861986"/>
                <a:gd name="connsiteX10" fmla="*/ 9004375 w 9086036"/>
                <a:gd name="connsiteY10" fmla="*/ 3827028 h 3861986"/>
                <a:gd name="connsiteX11" fmla="*/ 8204275 w 9086036"/>
                <a:gd name="connsiteY11" fmla="*/ 3846078 h 3861986"/>
                <a:gd name="connsiteX12" fmla="*/ 7042225 w 9086036"/>
                <a:gd name="connsiteY12" fmla="*/ 3798453 h 3861986"/>
                <a:gd name="connsiteX13" fmla="*/ 7251775 w 9086036"/>
                <a:gd name="connsiteY13" fmla="*/ 2541153 h 3861986"/>
                <a:gd name="connsiteX14" fmla="*/ 7261300 w 9086036"/>
                <a:gd name="connsiteY14" fmla="*/ 2312553 h 3861986"/>
                <a:gd name="connsiteX15" fmla="*/ 6842200 w 9086036"/>
                <a:gd name="connsiteY15" fmla="*/ 2198253 h 3861986"/>
                <a:gd name="connsiteX16" fmla="*/ 5642050 w 9086036"/>
                <a:gd name="connsiteY16" fmla="*/ 2274453 h 3861986"/>
                <a:gd name="connsiteX17" fmla="*/ 4775275 w 9086036"/>
                <a:gd name="connsiteY17" fmla="*/ 2322078 h 3861986"/>
                <a:gd name="connsiteX18" fmla="*/ 4156150 w 9086036"/>
                <a:gd name="connsiteY18" fmla="*/ 2817378 h 3861986"/>
                <a:gd name="connsiteX19" fmla="*/ 3194125 w 9086036"/>
                <a:gd name="connsiteY19" fmla="*/ 3693678 h 3861986"/>
                <a:gd name="connsiteX20" fmla="*/ 3022675 w 9086036"/>
                <a:gd name="connsiteY20" fmla="*/ 3857986 h 3861986"/>
                <a:gd name="connsiteX21" fmla="*/ 2660725 w 9086036"/>
                <a:gd name="connsiteY21" fmla="*/ 3798453 h 3861986"/>
                <a:gd name="connsiteX22" fmla="*/ 2860751 w 9086036"/>
                <a:gd name="connsiteY22" fmla="*/ 3607953 h 3861986"/>
                <a:gd name="connsiteX23" fmla="*/ 3670375 w 9086036"/>
                <a:gd name="connsiteY23" fmla="*/ 2865003 h 3861986"/>
                <a:gd name="connsiteX24" fmla="*/ 4003750 w 9086036"/>
                <a:gd name="connsiteY24" fmla="*/ 2474478 h 3861986"/>
                <a:gd name="connsiteX25" fmla="*/ 2660725 w 9086036"/>
                <a:gd name="connsiteY25" fmla="*/ 2341128 h 3861986"/>
                <a:gd name="connsiteX26" fmla="*/ 908125 w 9086036"/>
                <a:gd name="connsiteY26" fmla="*/ 2226828 h 3861986"/>
                <a:gd name="connsiteX27" fmla="*/ 88975 w 9086036"/>
                <a:gd name="connsiteY27" fmla="*/ 2674503 h 3861986"/>
                <a:gd name="connsiteX28" fmla="*/ 31825 w 9086036"/>
                <a:gd name="connsiteY28" fmla="*/ 2464953 h 3861986"/>
                <a:gd name="connsiteX29" fmla="*/ 603325 w 9086036"/>
                <a:gd name="connsiteY29" fmla="*/ 2064903 h 3861986"/>
                <a:gd name="connsiteX30" fmla="*/ 88975 w 9086036"/>
                <a:gd name="connsiteY30" fmla="*/ 1874403 h 3861986"/>
                <a:gd name="connsiteX31" fmla="*/ 50875 w 9086036"/>
                <a:gd name="connsiteY31" fmla="*/ 1588653 h 3861986"/>
                <a:gd name="connsiteX32" fmla="*/ 289000 w 9086036"/>
                <a:gd name="connsiteY32" fmla="*/ 1741053 h 3861986"/>
                <a:gd name="connsiteX0" fmla="*/ 289000 w 9086036"/>
                <a:gd name="connsiteY0" fmla="*/ 1741053 h 3883740"/>
                <a:gd name="connsiteX1" fmla="*/ 1508200 w 9086036"/>
                <a:gd name="connsiteY1" fmla="*/ 1960128 h 3883740"/>
                <a:gd name="connsiteX2" fmla="*/ 3470350 w 9086036"/>
                <a:gd name="connsiteY2" fmla="*/ 1941078 h 3883740"/>
                <a:gd name="connsiteX3" fmla="*/ 5918275 w 9086036"/>
                <a:gd name="connsiteY3" fmla="*/ 1750578 h 3883740"/>
                <a:gd name="connsiteX4" fmla="*/ 7661350 w 9086036"/>
                <a:gd name="connsiteY4" fmla="*/ 1207653 h 3883740"/>
                <a:gd name="connsiteX5" fmla="*/ 8470975 w 9086036"/>
                <a:gd name="connsiteY5" fmla="*/ 293253 h 3883740"/>
                <a:gd name="connsiteX6" fmla="*/ 8994850 w 9086036"/>
                <a:gd name="connsiteY6" fmla="*/ 17028 h 3883740"/>
                <a:gd name="connsiteX7" fmla="*/ 9080575 w 9086036"/>
                <a:gd name="connsiteY7" fmla="*/ 702828 h 3883740"/>
                <a:gd name="connsiteX8" fmla="*/ 9080575 w 9086036"/>
                <a:gd name="connsiteY8" fmla="*/ 2798328 h 3883740"/>
                <a:gd name="connsiteX9" fmla="*/ 9080575 w 9086036"/>
                <a:gd name="connsiteY9" fmla="*/ 3484128 h 3883740"/>
                <a:gd name="connsiteX10" fmla="*/ 9004375 w 9086036"/>
                <a:gd name="connsiteY10" fmla="*/ 3827028 h 3883740"/>
                <a:gd name="connsiteX11" fmla="*/ 8204275 w 9086036"/>
                <a:gd name="connsiteY11" fmla="*/ 3846078 h 3883740"/>
                <a:gd name="connsiteX12" fmla="*/ 7042225 w 9086036"/>
                <a:gd name="connsiteY12" fmla="*/ 3798453 h 3883740"/>
                <a:gd name="connsiteX13" fmla="*/ 7251775 w 9086036"/>
                <a:gd name="connsiteY13" fmla="*/ 2541153 h 3883740"/>
                <a:gd name="connsiteX14" fmla="*/ 7261300 w 9086036"/>
                <a:gd name="connsiteY14" fmla="*/ 2312553 h 3883740"/>
                <a:gd name="connsiteX15" fmla="*/ 6842200 w 9086036"/>
                <a:gd name="connsiteY15" fmla="*/ 2198253 h 3883740"/>
                <a:gd name="connsiteX16" fmla="*/ 5642050 w 9086036"/>
                <a:gd name="connsiteY16" fmla="*/ 2274453 h 3883740"/>
                <a:gd name="connsiteX17" fmla="*/ 4775275 w 9086036"/>
                <a:gd name="connsiteY17" fmla="*/ 2322078 h 3883740"/>
                <a:gd name="connsiteX18" fmla="*/ 4156150 w 9086036"/>
                <a:gd name="connsiteY18" fmla="*/ 2817378 h 3883740"/>
                <a:gd name="connsiteX19" fmla="*/ 3194125 w 9086036"/>
                <a:gd name="connsiteY19" fmla="*/ 3693678 h 3883740"/>
                <a:gd name="connsiteX20" fmla="*/ 3022675 w 9086036"/>
                <a:gd name="connsiteY20" fmla="*/ 3857986 h 3883740"/>
                <a:gd name="connsiteX21" fmla="*/ 2613100 w 9086036"/>
                <a:gd name="connsiteY21" fmla="*/ 3862746 h 3883740"/>
                <a:gd name="connsiteX22" fmla="*/ 2860751 w 9086036"/>
                <a:gd name="connsiteY22" fmla="*/ 3607953 h 3883740"/>
                <a:gd name="connsiteX23" fmla="*/ 3670375 w 9086036"/>
                <a:gd name="connsiteY23" fmla="*/ 2865003 h 3883740"/>
                <a:gd name="connsiteX24" fmla="*/ 4003750 w 9086036"/>
                <a:gd name="connsiteY24" fmla="*/ 2474478 h 3883740"/>
                <a:gd name="connsiteX25" fmla="*/ 2660725 w 9086036"/>
                <a:gd name="connsiteY25" fmla="*/ 2341128 h 3883740"/>
                <a:gd name="connsiteX26" fmla="*/ 908125 w 9086036"/>
                <a:gd name="connsiteY26" fmla="*/ 2226828 h 3883740"/>
                <a:gd name="connsiteX27" fmla="*/ 88975 w 9086036"/>
                <a:gd name="connsiteY27" fmla="*/ 2674503 h 3883740"/>
                <a:gd name="connsiteX28" fmla="*/ 31825 w 9086036"/>
                <a:gd name="connsiteY28" fmla="*/ 2464953 h 3883740"/>
                <a:gd name="connsiteX29" fmla="*/ 603325 w 9086036"/>
                <a:gd name="connsiteY29" fmla="*/ 2064903 h 3883740"/>
                <a:gd name="connsiteX30" fmla="*/ 88975 w 9086036"/>
                <a:gd name="connsiteY30" fmla="*/ 1874403 h 3883740"/>
                <a:gd name="connsiteX31" fmla="*/ 50875 w 9086036"/>
                <a:gd name="connsiteY31" fmla="*/ 1588653 h 3883740"/>
                <a:gd name="connsiteX32" fmla="*/ 289000 w 9086036"/>
                <a:gd name="connsiteY32" fmla="*/ 1741053 h 3883740"/>
                <a:gd name="connsiteX0" fmla="*/ 289000 w 9086036"/>
                <a:gd name="connsiteY0" fmla="*/ 1741053 h 3891357"/>
                <a:gd name="connsiteX1" fmla="*/ 1508200 w 9086036"/>
                <a:gd name="connsiteY1" fmla="*/ 1960128 h 3891357"/>
                <a:gd name="connsiteX2" fmla="*/ 3470350 w 9086036"/>
                <a:gd name="connsiteY2" fmla="*/ 1941078 h 3891357"/>
                <a:gd name="connsiteX3" fmla="*/ 5918275 w 9086036"/>
                <a:gd name="connsiteY3" fmla="*/ 1750578 h 3891357"/>
                <a:gd name="connsiteX4" fmla="*/ 7661350 w 9086036"/>
                <a:gd name="connsiteY4" fmla="*/ 1207653 h 3891357"/>
                <a:gd name="connsiteX5" fmla="*/ 8470975 w 9086036"/>
                <a:gd name="connsiteY5" fmla="*/ 293253 h 3891357"/>
                <a:gd name="connsiteX6" fmla="*/ 8994850 w 9086036"/>
                <a:gd name="connsiteY6" fmla="*/ 17028 h 3891357"/>
                <a:gd name="connsiteX7" fmla="*/ 9080575 w 9086036"/>
                <a:gd name="connsiteY7" fmla="*/ 702828 h 3891357"/>
                <a:gd name="connsiteX8" fmla="*/ 9080575 w 9086036"/>
                <a:gd name="connsiteY8" fmla="*/ 2798328 h 3891357"/>
                <a:gd name="connsiteX9" fmla="*/ 9080575 w 9086036"/>
                <a:gd name="connsiteY9" fmla="*/ 3484128 h 3891357"/>
                <a:gd name="connsiteX10" fmla="*/ 9004375 w 9086036"/>
                <a:gd name="connsiteY10" fmla="*/ 3827028 h 3891357"/>
                <a:gd name="connsiteX11" fmla="*/ 8204275 w 9086036"/>
                <a:gd name="connsiteY11" fmla="*/ 3846078 h 3891357"/>
                <a:gd name="connsiteX12" fmla="*/ 7042225 w 9086036"/>
                <a:gd name="connsiteY12" fmla="*/ 3798453 h 3891357"/>
                <a:gd name="connsiteX13" fmla="*/ 7251775 w 9086036"/>
                <a:gd name="connsiteY13" fmla="*/ 2541153 h 3891357"/>
                <a:gd name="connsiteX14" fmla="*/ 7261300 w 9086036"/>
                <a:gd name="connsiteY14" fmla="*/ 2312553 h 3891357"/>
                <a:gd name="connsiteX15" fmla="*/ 6842200 w 9086036"/>
                <a:gd name="connsiteY15" fmla="*/ 2198253 h 3891357"/>
                <a:gd name="connsiteX16" fmla="*/ 5642050 w 9086036"/>
                <a:gd name="connsiteY16" fmla="*/ 2274453 h 3891357"/>
                <a:gd name="connsiteX17" fmla="*/ 4775275 w 9086036"/>
                <a:gd name="connsiteY17" fmla="*/ 2322078 h 3891357"/>
                <a:gd name="connsiteX18" fmla="*/ 4156150 w 9086036"/>
                <a:gd name="connsiteY18" fmla="*/ 2817378 h 3891357"/>
                <a:gd name="connsiteX19" fmla="*/ 3194125 w 9086036"/>
                <a:gd name="connsiteY19" fmla="*/ 3693678 h 3891357"/>
                <a:gd name="connsiteX20" fmla="*/ 3015531 w 9086036"/>
                <a:gd name="connsiteY20" fmla="*/ 3874655 h 3891357"/>
                <a:gd name="connsiteX21" fmla="*/ 2613100 w 9086036"/>
                <a:gd name="connsiteY21" fmla="*/ 3862746 h 3891357"/>
                <a:gd name="connsiteX22" fmla="*/ 2860751 w 9086036"/>
                <a:gd name="connsiteY22" fmla="*/ 3607953 h 3891357"/>
                <a:gd name="connsiteX23" fmla="*/ 3670375 w 9086036"/>
                <a:gd name="connsiteY23" fmla="*/ 2865003 h 3891357"/>
                <a:gd name="connsiteX24" fmla="*/ 4003750 w 9086036"/>
                <a:gd name="connsiteY24" fmla="*/ 2474478 h 3891357"/>
                <a:gd name="connsiteX25" fmla="*/ 2660725 w 9086036"/>
                <a:gd name="connsiteY25" fmla="*/ 2341128 h 3891357"/>
                <a:gd name="connsiteX26" fmla="*/ 908125 w 9086036"/>
                <a:gd name="connsiteY26" fmla="*/ 2226828 h 3891357"/>
                <a:gd name="connsiteX27" fmla="*/ 88975 w 9086036"/>
                <a:gd name="connsiteY27" fmla="*/ 2674503 h 3891357"/>
                <a:gd name="connsiteX28" fmla="*/ 31825 w 9086036"/>
                <a:gd name="connsiteY28" fmla="*/ 2464953 h 3891357"/>
                <a:gd name="connsiteX29" fmla="*/ 603325 w 9086036"/>
                <a:gd name="connsiteY29" fmla="*/ 2064903 h 3891357"/>
                <a:gd name="connsiteX30" fmla="*/ 88975 w 9086036"/>
                <a:gd name="connsiteY30" fmla="*/ 1874403 h 3891357"/>
                <a:gd name="connsiteX31" fmla="*/ 50875 w 9086036"/>
                <a:gd name="connsiteY31" fmla="*/ 1588653 h 3891357"/>
                <a:gd name="connsiteX32" fmla="*/ 289000 w 9086036"/>
                <a:gd name="connsiteY32" fmla="*/ 1741053 h 3891357"/>
                <a:gd name="connsiteX0" fmla="*/ 289000 w 9086036"/>
                <a:gd name="connsiteY0" fmla="*/ 1741053 h 3891357"/>
                <a:gd name="connsiteX1" fmla="*/ 1508200 w 9086036"/>
                <a:gd name="connsiteY1" fmla="*/ 1960128 h 3891357"/>
                <a:gd name="connsiteX2" fmla="*/ 3470350 w 9086036"/>
                <a:gd name="connsiteY2" fmla="*/ 1941078 h 3891357"/>
                <a:gd name="connsiteX3" fmla="*/ 5918275 w 9086036"/>
                <a:gd name="connsiteY3" fmla="*/ 1750578 h 3891357"/>
                <a:gd name="connsiteX4" fmla="*/ 7661350 w 9086036"/>
                <a:gd name="connsiteY4" fmla="*/ 1207653 h 3891357"/>
                <a:gd name="connsiteX5" fmla="*/ 8470975 w 9086036"/>
                <a:gd name="connsiteY5" fmla="*/ 293253 h 3891357"/>
                <a:gd name="connsiteX6" fmla="*/ 8994850 w 9086036"/>
                <a:gd name="connsiteY6" fmla="*/ 17028 h 3891357"/>
                <a:gd name="connsiteX7" fmla="*/ 9080575 w 9086036"/>
                <a:gd name="connsiteY7" fmla="*/ 702828 h 3891357"/>
                <a:gd name="connsiteX8" fmla="*/ 9080575 w 9086036"/>
                <a:gd name="connsiteY8" fmla="*/ 2798328 h 3891357"/>
                <a:gd name="connsiteX9" fmla="*/ 9080575 w 9086036"/>
                <a:gd name="connsiteY9" fmla="*/ 3484128 h 3891357"/>
                <a:gd name="connsiteX10" fmla="*/ 9004375 w 9086036"/>
                <a:gd name="connsiteY10" fmla="*/ 3827028 h 3891357"/>
                <a:gd name="connsiteX11" fmla="*/ 8204275 w 9086036"/>
                <a:gd name="connsiteY11" fmla="*/ 3846078 h 3891357"/>
                <a:gd name="connsiteX12" fmla="*/ 7042225 w 9086036"/>
                <a:gd name="connsiteY12" fmla="*/ 3798453 h 3891357"/>
                <a:gd name="connsiteX13" fmla="*/ 7251775 w 9086036"/>
                <a:gd name="connsiteY13" fmla="*/ 2541153 h 3891357"/>
                <a:gd name="connsiteX14" fmla="*/ 7261300 w 9086036"/>
                <a:gd name="connsiteY14" fmla="*/ 2312553 h 3891357"/>
                <a:gd name="connsiteX15" fmla="*/ 6842200 w 9086036"/>
                <a:gd name="connsiteY15" fmla="*/ 2198253 h 3891357"/>
                <a:gd name="connsiteX16" fmla="*/ 5642050 w 9086036"/>
                <a:gd name="connsiteY16" fmla="*/ 2274453 h 3891357"/>
                <a:gd name="connsiteX17" fmla="*/ 4775275 w 9086036"/>
                <a:gd name="connsiteY17" fmla="*/ 2322078 h 3891357"/>
                <a:gd name="connsiteX18" fmla="*/ 4156150 w 9086036"/>
                <a:gd name="connsiteY18" fmla="*/ 2817378 h 3891357"/>
                <a:gd name="connsiteX19" fmla="*/ 3194125 w 9086036"/>
                <a:gd name="connsiteY19" fmla="*/ 3693678 h 3891357"/>
                <a:gd name="connsiteX20" fmla="*/ 3015531 w 9086036"/>
                <a:gd name="connsiteY20" fmla="*/ 3874655 h 3891357"/>
                <a:gd name="connsiteX21" fmla="*/ 2613100 w 9086036"/>
                <a:gd name="connsiteY21" fmla="*/ 3862746 h 3891357"/>
                <a:gd name="connsiteX22" fmla="*/ 2860751 w 9086036"/>
                <a:gd name="connsiteY22" fmla="*/ 3607953 h 3891357"/>
                <a:gd name="connsiteX23" fmla="*/ 3670375 w 9086036"/>
                <a:gd name="connsiteY23" fmla="*/ 2865003 h 3891357"/>
                <a:gd name="connsiteX24" fmla="*/ 4003750 w 9086036"/>
                <a:gd name="connsiteY24" fmla="*/ 2474478 h 3891357"/>
                <a:gd name="connsiteX25" fmla="*/ 2660725 w 9086036"/>
                <a:gd name="connsiteY25" fmla="*/ 2341128 h 3891357"/>
                <a:gd name="connsiteX26" fmla="*/ 908125 w 9086036"/>
                <a:gd name="connsiteY26" fmla="*/ 2226828 h 3891357"/>
                <a:gd name="connsiteX27" fmla="*/ 88975 w 9086036"/>
                <a:gd name="connsiteY27" fmla="*/ 2674503 h 3891357"/>
                <a:gd name="connsiteX28" fmla="*/ 31825 w 9086036"/>
                <a:gd name="connsiteY28" fmla="*/ 2464953 h 3891357"/>
                <a:gd name="connsiteX29" fmla="*/ 603325 w 9086036"/>
                <a:gd name="connsiteY29" fmla="*/ 2064903 h 3891357"/>
                <a:gd name="connsiteX30" fmla="*/ 8013 w 9086036"/>
                <a:gd name="connsiteY30" fmla="*/ 1879166 h 3891357"/>
                <a:gd name="connsiteX31" fmla="*/ 50875 w 9086036"/>
                <a:gd name="connsiteY31" fmla="*/ 1588653 h 3891357"/>
                <a:gd name="connsiteX32" fmla="*/ 289000 w 9086036"/>
                <a:gd name="connsiteY32" fmla="*/ 1741053 h 3891357"/>
                <a:gd name="connsiteX0" fmla="*/ 291977 w 9089013"/>
                <a:gd name="connsiteY0" fmla="*/ 1741053 h 3891357"/>
                <a:gd name="connsiteX1" fmla="*/ 1511177 w 9089013"/>
                <a:gd name="connsiteY1" fmla="*/ 1960128 h 3891357"/>
                <a:gd name="connsiteX2" fmla="*/ 3473327 w 9089013"/>
                <a:gd name="connsiteY2" fmla="*/ 1941078 h 3891357"/>
                <a:gd name="connsiteX3" fmla="*/ 5921252 w 9089013"/>
                <a:gd name="connsiteY3" fmla="*/ 1750578 h 3891357"/>
                <a:gd name="connsiteX4" fmla="*/ 7664327 w 9089013"/>
                <a:gd name="connsiteY4" fmla="*/ 1207653 h 3891357"/>
                <a:gd name="connsiteX5" fmla="*/ 8473952 w 9089013"/>
                <a:gd name="connsiteY5" fmla="*/ 293253 h 3891357"/>
                <a:gd name="connsiteX6" fmla="*/ 8997827 w 9089013"/>
                <a:gd name="connsiteY6" fmla="*/ 17028 h 3891357"/>
                <a:gd name="connsiteX7" fmla="*/ 9083552 w 9089013"/>
                <a:gd name="connsiteY7" fmla="*/ 702828 h 3891357"/>
                <a:gd name="connsiteX8" fmla="*/ 9083552 w 9089013"/>
                <a:gd name="connsiteY8" fmla="*/ 2798328 h 3891357"/>
                <a:gd name="connsiteX9" fmla="*/ 9083552 w 9089013"/>
                <a:gd name="connsiteY9" fmla="*/ 3484128 h 3891357"/>
                <a:gd name="connsiteX10" fmla="*/ 9007352 w 9089013"/>
                <a:gd name="connsiteY10" fmla="*/ 3827028 h 3891357"/>
                <a:gd name="connsiteX11" fmla="*/ 8207252 w 9089013"/>
                <a:gd name="connsiteY11" fmla="*/ 3846078 h 3891357"/>
                <a:gd name="connsiteX12" fmla="*/ 7045202 w 9089013"/>
                <a:gd name="connsiteY12" fmla="*/ 3798453 h 3891357"/>
                <a:gd name="connsiteX13" fmla="*/ 7254752 w 9089013"/>
                <a:gd name="connsiteY13" fmla="*/ 2541153 h 3891357"/>
                <a:gd name="connsiteX14" fmla="*/ 7264277 w 9089013"/>
                <a:gd name="connsiteY14" fmla="*/ 2312553 h 3891357"/>
                <a:gd name="connsiteX15" fmla="*/ 6845177 w 9089013"/>
                <a:gd name="connsiteY15" fmla="*/ 2198253 h 3891357"/>
                <a:gd name="connsiteX16" fmla="*/ 5645027 w 9089013"/>
                <a:gd name="connsiteY16" fmla="*/ 2274453 h 3891357"/>
                <a:gd name="connsiteX17" fmla="*/ 4778252 w 9089013"/>
                <a:gd name="connsiteY17" fmla="*/ 2322078 h 3891357"/>
                <a:gd name="connsiteX18" fmla="*/ 4159127 w 9089013"/>
                <a:gd name="connsiteY18" fmla="*/ 2817378 h 3891357"/>
                <a:gd name="connsiteX19" fmla="*/ 3197102 w 9089013"/>
                <a:gd name="connsiteY19" fmla="*/ 3693678 h 3891357"/>
                <a:gd name="connsiteX20" fmla="*/ 3018508 w 9089013"/>
                <a:gd name="connsiteY20" fmla="*/ 3874655 h 3891357"/>
                <a:gd name="connsiteX21" fmla="*/ 2616077 w 9089013"/>
                <a:gd name="connsiteY21" fmla="*/ 3862746 h 3891357"/>
                <a:gd name="connsiteX22" fmla="*/ 2863728 w 9089013"/>
                <a:gd name="connsiteY22" fmla="*/ 3607953 h 3891357"/>
                <a:gd name="connsiteX23" fmla="*/ 3673352 w 9089013"/>
                <a:gd name="connsiteY23" fmla="*/ 2865003 h 3891357"/>
                <a:gd name="connsiteX24" fmla="*/ 4006727 w 9089013"/>
                <a:gd name="connsiteY24" fmla="*/ 2474478 h 3891357"/>
                <a:gd name="connsiteX25" fmla="*/ 2663702 w 9089013"/>
                <a:gd name="connsiteY25" fmla="*/ 2341128 h 3891357"/>
                <a:gd name="connsiteX26" fmla="*/ 911102 w 9089013"/>
                <a:gd name="connsiteY26" fmla="*/ 2226828 h 3891357"/>
                <a:gd name="connsiteX27" fmla="*/ 91952 w 9089013"/>
                <a:gd name="connsiteY27" fmla="*/ 2674503 h 3891357"/>
                <a:gd name="connsiteX28" fmla="*/ 34802 w 9089013"/>
                <a:gd name="connsiteY28" fmla="*/ 2464953 h 3891357"/>
                <a:gd name="connsiteX29" fmla="*/ 606302 w 9089013"/>
                <a:gd name="connsiteY29" fmla="*/ 2064903 h 3891357"/>
                <a:gd name="connsiteX30" fmla="*/ 10990 w 9089013"/>
                <a:gd name="connsiteY30" fmla="*/ 1879166 h 3891357"/>
                <a:gd name="connsiteX31" fmla="*/ 39564 w 9089013"/>
                <a:gd name="connsiteY31" fmla="*/ 1662471 h 3891357"/>
                <a:gd name="connsiteX32" fmla="*/ 291977 w 9089013"/>
                <a:gd name="connsiteY32" fmla="*/ 1741053 h 3891357"/>
                <a:gd name="connsiteX0" fmla="*/ 289000 w 9086036"/>
                <a:gd name="connsiteY0" fmla="*/ 1741053 h 3891357"/>
                <a:gd name="connsiteX1" fmla="*/ 1508200 w 9086036"/>
                <a:gd name="connsiteY1" fmla="*/ 1960128 h 3891357"/>
                <a:gd name="connsiteX2" fmla="*/ 3470350 w 9086036"/>
                <a:gd name="connsiteY2" fmla="*/ 1941078 h 3891357"/>
                <a:gd name="connsiteX3" fmla="*/ 5918275 w 9086036"/>
                <a:gd name="connsiteY3" fmla="*/ 1750578 h 3891357"/>
                <a:gd name="connsiteX4" fmla="*/ 7661350 w 9086036"/>
                <a:gd name="connsiteY4" fmla="*/ 1207653 h 3891357"/>
                <a:gd name="connsiteX5" fmla="*/ 8470975 w 9086036"/>
                <a:gd name="connsiteY5" fmla="*/ 293253 h 3891357"/>
                <a:gd name="connsiteX6" fmla="*/ 8994850 w 9086036"/>
                <a:gd name="connsiteY6" fmla="*/ 17028 h 3891357"/>
                <a:gd name="connsiteX7" fmla="*/ 9080575 w 9086036"/>
                <a:gd name="connsiteY7" fmla="*/ 702828 h 3891357"/>
                <a:gd name="connsiteX8" fmla="*/ 9080575 w 9086036"/>
                <a:gd name="connsiteY8" fmla="*/ 2798328 h 3891357"/>
                <a:gd name="connsiteX9" fmla="*/ 9080575 w 9086036"/>
                <a:gd name="connsiteY9" fmla="*/ 3484128 h 3891357"/>
                <a:gd name="connsiteX10" fmla="*/ 9004375 w 9086036"/>
                <a:gd name="connsiteY10" fmla="*/ 3827028 h 3891357"/>
                <a:gd name="connsiteX11" fmla="*/ 8204275 w 9086036"/>
                <a:gd name="connsiteY11" fmla="*/ 3846078 h 3891357"/>
                <a:gd name="connsiteX12" fmla="*/ 7042225 w 9086036"/>
                <a:gd name="connsiteY12" fmla="*/ 3798453 h 3891357"/>
                <a:gd name="connsiteX13" fmla="*/ 7251775 w 9086036"/>
                <a:gd name="connsiteY13" fmla="*/ 2541153 h 3891357"/>
                <a:gd name="connsiteX14" fmla="*/ 7261300 w 9086036"/>
                <a:gd name="connsiteY14" fmla="*/ 2312553 h 3891357"/>
                <a:gd name="connsiteX15" fmla="*/ 6842200 w 9086036"/>
                <a:gd name="connsiteY15" fmla="*/ 2198253 h 3891357"/>
                <a:gd name="connsiteX16" fmla="*/ 5642050 w 9086036"/>
                <a:gd name="connsiteY16" fmla="*/ 2274453 h 3891357"/>
                <a:gd name="connsiteX17" fmla="*/ 4775275 w 9086036"/>
                <a:gd name="connsiteY17" fmla="*/ 2322078 h 3891357"/>
                <a:gd name="connsiteX18" fmla="*/ 4156150 w 9086036"/>
                <a:gd name="connsiteY18" fmla="*/ 2817378 h 3891357"/>
                <a:gd name="connsiteX19" fmla="*/ 3194125 w 9086036"/>
                <a:gd name="connsiteY19" fmla="*/ 3693678 h 3891357"/>
                <a:gd name="connsiteX20" fmla="*/ 3015531 w 9086036"/>
                <a:gd name="connsiteY20" fmla="*/ 3874655 h 3891357"/>
                <a:gd name="connsiteX21" fmla="*/ 2613100 w 9086036"/>
                <a:gd name="connsiteY21" fmla="*/ 3862746 h 3891357"/>
                <a:gd name="connsiteX22" fmla="*/ 2860751 w 9086036"/>
                <a:gd name="connsiteY22" fmla="*/ 3607953 h 3891357"/>
                <a:gd name="connsiteX23" fmla="*/ 3670375 w 9086036"/>
                <a:gd name="connsiteY23" fmla="*/ 2865003 h 3891357"/>
                <a:gd name="connsiteX24" fmla="*/ 4003750 w 9086036"/>
                <a:gd name="connsiteY24" fmla="*/ 2474478 h 3891357"/>
                <a:gd name="connsiteX25" fmla="*/ 2660725 w 9086036"/>
                <a:gd name="connsiteY25" fmla="*/ 2341128 h 3891357"/>
                <a:gd name="connsiteX26" fmla="*/ 908125 w 9086036"/>
                <a:gd name="connsiteY26" fmla="*/ 2226828 h 3891357"/>
                <a:gd name="connsiteX27" fmla="*/ 88975 w 9086036"/>
                <a:gd name="connsiteY27" fmla="*/ 2674503 h 3891357"/>
                <a:gd name="connsiteX28" fmla="*/ 31825 w 9086036"/>
                <a:gd name="connsiteY28" fmla="*/ 2464953 h 3891357"/>
                <a:gd name="connsiteX29" fmla="*/ 603325 w 9086036"/>
                <a:gd name="connsiteY29" fmla="*/ 2064903 h 3891357"/>
                <a:gd name="connsiteX30" fmla="*/ 8013 w 9086036"/>
                <a:gd name="connsiteY30" fmla="*/ 1879166 h 3891357"/>
                <a:gd name="connsiteX31" fmla="*/ 36587 w 9086036"/>
                <a:gd name="connsiteY31" fmla="*/ 1662471 h 3891357"/>
                <a:gd name="connsiteX32" fmla="*/ 289000 w 9086036"/>
                <a:gd name="connsiteY32" fmla="*/ 1741053 h 3891357"/>
                <a:gd name="connsiteX0" fmla="*/ 305554 w 9102590"/>
                <a:gd name="connsiteY0" fmla="*/ 1741053 h 3891357"/>
                <a:gd name="connsiteX1" fmla="*/ 1524754 w 9102590"/>
                <a:gd name="connsiteY1" fmla="*/ 1960128 h 3891357"/>
                <a:gd name="connsiteX2" fmla="*/ 3486904 w 9102590"/>
                <a:gd name="connsiteY2" fmla="*/ 1941078 h 3891357"/>
                <a:gd name="connsiteX3" fmla="*/ 5934829 w 9102590"/>
                <a:gd name="connsiteY3" fmla="*/ 1750578 h 3891357"/>
                <a:gd name="connsiteX4" fmla="*/ 7677904 w 9102590"/>
                <a:gd name="connsiteY4" fmla="*/ 1207653 h 3891357"/>
                <a:gd name="connsiteX5" fmla="*/ 8487529 w 9102590"/>
                <a:gd name="connsiteY5" fmla="*/ 293253 h 3891357"/>
                <a:gd name="connsiteX6" fmla="*/ 9011404 w 9102590"/>
                <a:gd name="connsiteY6" fmla="*/ 17028 h 3891357"/>
                <a:gd name="connsiteX7" fmla="*/ 9097129 w 9102590"/>
                <a:gd name="connsiteY7" fmla="*/ 702828 h 3891357"/>
                <a:gd name="connsiteX8" fmla="*/ 9097129 w 9102590"/>
                <a:gd name="connsiteY8" fmla="*/ 2798328 h 3891357"/>
                <a:gd name="connsiteX9" fmla="*/ 9097129 w 9102590"/>
                <a:gd name="connsiteY9" fmla="*/ 3484128 h 3891357"/>
                <a:gd name="connsiteX10" fmla="*/ 9020929 w 9102590"/>
                <a:gd name="connsiteY10" fmla="*/ 3827028 h 3891357"/>
                <a:gd name="connsiteX11" fmla="*/ 8220829 w 9102590"/>
                <a:gd name="connsiteY11" fmla="*/ 3846078 h 3891357"/>
                <a:gd name="connsiteX12" fmla="*/ 7058779 w 9102590"/>
                <a:gd name="connsiteY12" fmla="*/ 3798453 h 3891357"/>
                <a:gd name="connsiteX13" fmla="*/ 7268329 w 9102590"/>
                <a:gd name="connsiteY13" fmla="*/ 2541153 h 3891357"/>
                <a:gd name="connsiteX14" fmla="*/ 7277854 w 9102590"/>
                <a:gd name="connsiteY14" fmla="*/ 2312553 h 3891357"/>
                <a:gd name="connsiteX15" fmla="*/ 6858754 w 9102590"/>
                <a:gd name="connsiteY15" fmla="*/ 2198253 h 3891357"/>
                <a:gd name="connsiteX16" fmla="*/ 5658604 w 9102590"/>
                <a:gd name="connsiteY16" fmla="*/ 2274453 h 3891357"/>
                <a:gd name="connsiteX17" fmla="*/ 4791829 w 9102590"/>
                <a:gd name="connsiteY17" fmla="*/ 2322078 h 3891357"/>
                <a:gd name="connsiteX18" fmla="*/ 4172704 w 9102590"/>
                <a:gd name="connsiteY18" fmla="*/ 2817378 h 3891357"/>
                <a:gd name="connsiteX19" fmla="*/ 3210679 w 9102590"/>
                <a:gd name="connsiteY19" fmla="*/ 3693678 h 3891357"/>
                <a:gd name="connsiteX20" fmla="*/ 3032085 w 9102590"/>
                <a:gd name="connsiteY20" fmla="*/ 3874655 h 3891357"/>
                <a:gd name="connsiteX21" fmla="*/ 2629654 w 9102590"/>
                <a:gd name="connsiteY21" fmla="*/ 3862746 h 3891357"/>
                <a:gd name="connsiteX22" fmla="*/ 2877305 w 9102590"/>
                <a:gd name="connsiteY22" fmla="*/ 3607953 h 3891357"/>
                <a:gd name="connsiteX23" fmla="*/ 3686929 w 9102590"/>
                <a:gd name="connsiteY23" fmla="*/ 2865003 h 3891357"/>
                <a:gd name="connsiteX24" fmla="*/ 4020304 w 9102590"/>
                <a:gd name="connsiteY24" fmla="*/ 2474478 h 3891357"/>
                <a:gd name="connsiteX25" fmla="*/ 2677279 w 9102590"/>
                <a:gd name="connsiteY25" fmla="*/ 2341128 h 3891357"/>
                <a:gd name="connsiteX26" fmla="*/ 924679 w 9102590"/>
                <a:gd name="connsiteY26" fmla="*/ 2226828 h 3891357"/>
                <a:gd name="connsiteX27" fmla="*/ 53142 w 9102590"/>
                <a:gd name="connsiteY27" fmla="*/ 2698315 h 3891357"/>
                <a:gd name="connsiteX28" fmla="*/ 48379 w 9102590"/>
                <a:gd name="connsiteY28" fmla="*/ 2464953 h 3891357"/>
                <a:gd name="connsiteX29" fmla="*/ 619879 w 9102590"/>
                <a:gd name="connsiteY29" fmla="*/ 2064903 h 3891357"/>
                <a:gd name="connsiteX30" fmla="*/ 24567 w 9102590"/>
                <a:gd name="connsiteY30" fmla="*/ 1879166 h 3891357"/>
                <a:gd name="connsiteX31" fmla="*/ 53141 w 9102590"/>
                <a:gd name="connsiteY31" fmla="*/ 1662471 h 3891357"/>
                <a:gd name="connsiteX32" fmla="*/ 305554 w 9102590"/>
                <a:gd name="connsiteY32" fmla="*/ 1741053 h 3891357"/>
                <a:gd name="connsiteX0" fmla="*/ 288235 w 9085271"/>
                <a:gd name="connsiteY0" fmla="*/ 1741053 h 3891357"/>
                <a:gd name="connsiteX1" fmla="*/ 1507435 w 9085271"/>
                <a:gd name="connsiteY1" fmla="*/ 1960128 h 3891357"/>
                <a:gd name="connsiteX2" fmla="*/ 3469585 w 9085271"/>
                <a:gd name="connsiteY2" fmla="*/ 1941078 h 3891357"/>
                <a:gd name="connsiteX3" fmla="*/ 5917510 w 9085271"/>
                <a:gd name="connsiteY3" fmla="*/ 1750578 h 3891357"/>
                <a:gd name="connsiteX4" fmla="*/ 7660585 w 9085271"/>
                <a:gd name="connsiteY4" fmla="*/ 1207653 h 3891357"/>
                <a:gd name="connsiteX5" fmla="*/ 8470210 w 9085271"/>
                <a:gd name="connsiteY5" fmla="*/ 293253 h 3891357"/>
                <a:gd name="connsiteX6" fmla="*/ 8994085 w 9085271"/>
                <a:gd name="connsiteY6" fmla="*/ 17028 h 3891357"/>
                <a:gd name="connsiteX7" fmla="*/ 9079810 w 9085271"/>
                <a:gd name="connsiteY7" fmla="*/ 702828 h 3891357"/>
                <a:gd name="connsiteX8" fmla="*/ 9079810 w 9085271"/>
                <a:gd name="connsiteY8" fmla="*/ 2798328 h 3891357"/>
                <a:gd name="connsiteX9" fmla="*/ 9079810 w 9085271"/>
                <a:gd name="connsiteY9" fmla="*/ 3484128 h 3891357"/>
                <a:gd name="connsiteX10" fmla="*/ 9003610 w 9085271"/>
                <a:gd name="connsiteY10" fmla="*/ 3827028 h 3891357"/>
                <a:gd name="connsiteX11" fmla="*/ 8203510 w 9085271"/>
                <a:gd name="connsiteY11" fmla="*/ 3846078 h 3891357"/>
                <a:gd name="connsiteX12" fmla="*/ 7041460 w 9085271"/>
                <a:gd name="connsiteY12" fmla="*/ 3798453 h 3891357"/>
                <a:gd name="connsiteX13" fmla="*/ 7251010 w 9085271"/>
                <a:gd name="connsiteY13" fmla="*/ 2541153 h 3891357"/>
                <a:gd name="connsiteX14" fmla="*/ 7260535 w 9085271"/>
                <a:gd name="connsiteY14" fmla="*/ 2312553 h 3891357"/>
                <a:gd name="connsiteX15" fmla="*/ 6841435 w 9085271"/>
                <a:gd name="connsiteY15" fmla="*/ 2198253 h 3891357"/>
                <a:gd name="connsiteX16" fmla="*/ 5641285 w 9085271"/>
                <a:gd name="connsiteY16" fmla="*/ 2274453 h 3891357"/>
                <a:gd name="connsiteX17" fmla="*/ 4774510 w 9085271"/>
                <a:gd name="connsiteY17" fmla="*/ 2322078 h 3891357"/>
                <a:gd name="connsiteX18" fmla="*/ 4155385 w 9085271"/>
                <a:gd name="connsiteY18" fmla="*/ 2817378 h 3891357"/>
                <a:gd name="connsiteX19" fmla="*/ 3193360 w 9085271"/>
                <a:gd name="connsiteY19" fmla="*/ 3693678 h 3891357"/>
                <a:gd name="connsiteX20" fmla="*/ 3014766 w 9085271"/>
                <a:gd name="connsiteY20" fmla="*/ 3874655 h 3891357"/>
                <a:gd name="connsiteX21" fmla="*/ 2612335 w 9085271"/>
                <a:gd name="connsiteY21" fmla="*/ 3862746 h 3891357"/>
                <a:gd name="connsiteX22" fmla="*/ 2859986 w 9085271"/>
                <a:gd name="connsiteY22" fmla="*/ 3607953 h 3891357"/>
                <a:gd name="connsiteX23" fmla="*/ 3669610 w 9085271"/>
                <a:gd name="connsiteY23" fmla="*/ 2865003 h 3891357"/>
                <a:gd name="connsiteX24" fmla="*/ 4002985 w 9085271"/>
                <a:gd name="connsiteY24" fmla="*/ 2474478 h 3891357"/>
                <a:gd name="connsiteX25" fmla="*/ 2659960 w 9085271"/>
                <a:gd name="connsiteY25" fmla="*/ 2341128 h 3891357"/>
                <a:gd name="connsiteX26" fmla="*/ 907360 w 9085271"/>
                <a:gd name="connsiteY26" fmla="*/ 2226828 h 3891357"/>
                <a:gd name="connsiteX27" fmla="*/ 35823 w 9085271"/>
                <a:gd name="connsiteY27" fmla="*/ 2698315 h 3891357"/>
                <a:gd name="connsiteX28" fmla="*/ 31060 w 9085271"/>
                <a:gd name="connsiteY28" fmla="*/ 2464953 h 3891357"/>
                <a:gd name="connsiteX29" fmla="*/ 602560 w 9085271"/>
                <a:gd name="connsiteY29" fmla="*/ 2064903 h 3891357"/>
                <a:gd name="connsiteX30" fmla="*/ 7248 w 9085271"/>
                <a:gd name="connsiteY30" fmla="*/ 1879166 h 3891357"/>
                <a:gd name="connsiteX31" fmla="*/ 35822 w 9085271"/>
                <a:gd name="connsiteY31" fmla="*/ 1662471 h 3891357"/>
                <a:gd name="connsiteX32" fmla="*/ 288235 w 9085271"/>
                <a:gd name="connsiteY32" fmla="*/ 1741053 h 3891357"/>
                <a:gd name="connsiteX0" fmla="*/ 288235 w 9085271"/>
                <a:gd name="connsiteY0" fmla="*/ 1741053 h 3891357"/>
                <a:gd name="connsiteX1" fmla="*/ 1357408 w 9085271"/>
                <a:gd name="connsiteY1" fmla="*/ 1963279 h 3891357"/>
                <a:gd name="connsiteX2" fmla="*/ 1507435 w 9085271"/>
                <a:gd name="connsiteY2" fmla="*/ 1960128 h 3891357"/>
                <a:gd name="connsiteX3" fmla="*/ 3469585 w 9085271"/>
                <a:gd name="connsiteY3" fmla="*/ 1941078 h 3891357"/>
                <a:gd name="connsiteX4" fmla="*/ 5917510 w 9085271"/>
                <a:gd name="connsiteY4" fmla="*/ 1750578 h 3891357"/>
                <a:gd name="connsiteX5" fmla="*/ 7660585 w 9085271"/>
                <a:gd name="connsiteY5" fmla="*/ 1207653 h 3891357"/>
                <a:gd name="connsiteX6" fmla="*/ 8470210 w 9085271"/>
                <a:gd name="connsiteY6" fmla="*/ 293253 h 3891357"/>
                <a:gd name="connsiteX7" fmla="*/ 8994085 w 9085271"/>
                <a:gd name="connsiteY7" fmla="*/ 17028 h 3891357"/>
                <a:gd name="connsiteX8" fmla="*/ 9079810 w 9085271"/>
                <a:gd name="connsiteY8" fmla="*/ 702828 h 3891357"/>
                <a:gd name="connsiteX9" fmla="*/ 9079810 w 9085271"/>
                <a:gd name="connsiteY9" fmla="*/ 2798328 h 3891357"/>
                <a:gd name="connsiteX10" fmla="*/ 9079810 w 9085271"/>
                <a:gd name="connsiteY10" fmla="*/ 3484128 h 3891357"/>
                <a:gd name="connsiteX11" fmla="*/ 9003610 w 9085271"/>
                <a:gd name="connsiteY11" fmla="*/ 3827028 h 3891357"/>
                <a:gd name="connsiteX12" fmla="*/ 8203510 w 9085271"/>
                <a:gd name="connsiteY12" fmla="*/ 3846078 h 3891357"/>
                <a:gd name="connsiteX13" fmla="*/ 7041460 w 9085271"/>
                <a:gd name="connsiteY13" fmla="*/ 3798453 h 3891357"/>
                <a:gd name="connsiteX14" fmla="*/ 7251010 w 9085271"/>
                <a:gd name="connsiteY14" fmla="*/ 2541153 h 3891357"/>
                <a:gd name="connsiteX15" fmla="*/ 7260535 w 9085271"/>
                <a:gd name="connsiteY15" fmla="*/ 2312553 h 3891357"/>
                <a:gd name="connsiteX16" fmla="*/ 6841435 w 9085271"/>
                <a:gd name="connsiteY16" fmla="*/ 2198253 h 3891357"/>
                <a:gd name="connsiteX17" fmla="*/ 5641285 w 9085271"/>
                <a:gd name="connsiteY17" fmla="*/ 2274453 h 3891357"/>
                <a:gd name="connsiteX18" fmla="*/ 4774510 w 9085271"/>
                <a:gd name="connsiteY18" fmla="*/ 2322078 h 3891357"/>
                <a:gd name="connsiteX19" fmla="*/ 4155385 w 9085271"/>
                <a:gd name="connsiteY19" fmla="*/ 2817378 h 3891357"/>
                <a:gd name="connsiteX20" fmla="*/ 3193360 w 9085271"/>
                <a:gd name="connsiteY20" fmla="*/ 3693678 h 3891357"/>
                <a:gd name="connsiteX21" fmla="*/ 3014766 w 9085271"/>
                <a:gd name="connsiteY21" fmla="*/ 3874655 h 3891357"/>
                <a:gd name="connsiteX22" fmla="*/ 2612335 w 9085271"/>
                <a:gd name="connsiteY22" fmla="*/ 3862746 h 3891357"/>
                <a:gd name="connsiteX23" fmla="*/ 2859986 w 9085271"/>
                <a:gd name="connsiteY23" fmla="*/ 3607953 h 3891357"/>
                <a:gd name="connsiteX24" fmla="*/ 3669610 w 9085271"/>
                <a:gd name="connsiteY24" fmla="*/ 2865003 h 3891357"/>
                <a:gd name="connsiteX25" fmla="*/ 4002985 w 9085271"/>
                <a:gd name="connsiteY25" fmla="*/ 2474478 h 3891357"/>
                <a:gd name="connsiteX26" fmla="*/ 2659960 w 9085271"/>
                <a:gd name="connsiteY26" fmla="*/ 2341128 h 3891357"/>
                <a:gd name="connsiteX27" fmla="*/ 907360 w 9085271"/>
                <a:gd name="connsiteY27" fmla="*/ 2226828 h 3891357"/>
                <a:gd name="connsiteX28" fmla="*/ 35823 w 9085271"/>
                <a:gd name="connsiteY28" fmla="*/ 2698315 h 3891357"/>
                <a:gd name="connsiteX29" fmla="*/ 31060 w 9085271"/>
                <a:gd name="connsiteY29" fmla="*/ 2464953 h 3891357"/>
                <a:gd name="connsiteX30" fmla="*/ 602560 w 9085271"/>
                <a:gd name="connsiteY30" fmla="*/ 2064903 h 3891357"/>
                <a:gd name="connsiteX31" fmla="*/ 7248 w 9085271"/>
                <a:gd name="connsiteY31" fmla="*/ 1879166 h 3891357"/>
                <a:gd name="connsiteX32" fmla="*/ 35822 w 9085271"/>
                <a:gd name="connsiteY32" fmla="*/ 1662471 h 3891357"/>
                <a:gd name="connsiteX33" fmla="*/ 288235 w 9085271"/>
                <a:gd name="connsiteY33" fmla="*/ 1741053 h 3891357"/>
                <a:gd name="connsiteX0" fmla="*/ 288235 w 9085271"/>
                <a:gd name="connsiteY0" fmla="*/ 1741053 h 3891357"/>
                <a:gd name="connsiteX1" fmla="*/ 1357408 w 9085271"/>
                <a:gd name="connsiteY1" fmla="*/ 1963279 h 3891357"/>
                <a:gd name="connsiteX2" fmla="*/ 1561823 w 9085271"/>
                <a:gd name="connsiteY2" fmla="*/ 1987322 h 3891357"/>
                <a:gd name="connsiteX3" fmla="*/ 3469585 w 9085271"/>
                <a:gd name="connsiteY3" fmla="*/ 1941078 h 3891357"/>
                <a:gd name="connsiteX4" fmla="*/ 5917510 w 9085271"/>
                <a:gd name="connsiteY4" fmla="*/ 1750578 h 3891357"/>
                <a:gd name="connsiteX5" fmla="*/ 7660585 w 9085271"/>
                <a:gd name="connsiteY5" fmla="*/ 1207653 h 3891357"/>
                <a:gd name="connsiteX6" fmla="*/ 8470210 w 9085271"/>
                <a:gd name="connsiteY6" fmla="*/ 293253 h 3891357"/>
                <a:gd name="connsiteX7" fmla="*/ 8994085 w 9085271"/>
                <a:gd name="connsiteY7" fmla="*/ 17028 h 3891357"/>
                <a:gd name="connsiteX8" fmla="*/ 9079810 w 9085271"/>
                <a:gd name="connsiteY8" fmla="*/ 702828 h 3891357"/>
                <a:gd name="connsiteX9" fmla="*/ 9079810 w 9085271"/>
                <a:gd name="connsiteY9" fmla="*/ 2798328 h 3891357"/>
                <a:gd name="connsiteX10" fmla="*/ 9079810 w 9085271"/>
                <a:gd name="connsiteY10" fmla="*/ 3484128 h 3891357"/>
                <a:gd name="connsiteX11" fmla="*/ 9003610 w 9085271"/>
                <a:gd name="connsiteY11" fmla="*/ 3827028 h 3891357"/>
                <a:gd name="connsiteX12" fmla="*/ 8203510 w 9085271"/>
                <a:gd name="connsiteY12" fmla="*/ 3846078 h 3891357"/>
                <a:gd name="connsiteX13" fmla="*/ 7041460 w 9085271"/>
                <a:gd name="connsiteY13" fmla="*/ 3798453 h 3891357"/>
                <a:gd name="connsiteX14" fmla="*/ 7251010 w 9085271"/>
                <a:gd name="connsiteY14" fmla="*/ 2541153 h 3891357"/>
                <a:gd name="connsiteX15" fmla="*/ 7260535 w 9085271"/>
                <a:gd name="connsiteY15" fmla="*/ 2312553 h 3891357"/>
                <a:gd name="connsiteX16" fmla="*/ 6841435 w 9085271"/>
                <a:gd name="connsiteY16" fmla="*/ 2198253 h 3891357"/>
                <a:gd name="connsiteX17" fmla="*/ 5641285 w 9085271"/>
                <a:gd name="connsiteY17" fmla="*/ 2274453 h 3891357"/>
                <a:gd name="connsiteX18" fmla="*/ 4774510 w 9085271"/>
                <a:gd name="connsiteY18" fmla="*/ 2322078 h 3891357"/>
                <a:gd name="connsiteX19" fmla="*/ 4155385 w 9085271"/>
                <a:gd name="connsiteY19" fmla="*/ 2817378 h 3891357"/>
                <a:gd name="connsiteX20" fmla="*/ 3193360 w 9085271"/>
                <a:gd name="connsiteY20" fmla="*/ 3693678 h 3891357"/>
                <a:gd name="connsiteX21" fmla="*/ 3014766 w 9085271"/>
                <a:gd name="connsiteY21" fmla="*/ 3874655 h 3891357"/>
                <a:gd name="connsiteX22" fmla="*/ 2612335 w 9085271"/>
                <a:gd name="connsiteY22" fmla="*/ 3862746 h 3891357"/>
                <a:gd name="connsiteX23" fmla="*/ 2859986 w 9085271"/>
                <a:gd name="connsiteY23" fmla="*/ 3607953 h 3891357"/>
                <a:gd name="connsiteX24" fmla="*/ 3669610 w 9085271"/>
                <a:gd name="connsiteY24" fmla="*/ 2865003 h 3891357"/>
                <a:gd name="connsiteX25" fmla="*/ 4002985 w 9085271"/>
                <a:gd name="connsiteY25" fmla="*/ 2474478 h 3891357"/>
                <a:gd name="connsiteX26" fmla="*/ 2659960 w 9085271"/>
                <a:gd name="connsiteY26" fmla="*/ 2341128 h 3891357"/>
                <a:gd name="connsiteX27" fmla="*/ 907360 w 9085271"/>
                <a:gd name="connsiteY27" fmla="*/ 2226828 h 3891357"/>
                <a:gd name="connsiteX28" fmla="*/ 35823 w 9085271"/>
                <a:gd name="connsiteY28" fmla="*/ 2698315 h 3891357"/>
                <a:gd name="connsiteX29" fmla="*/ 31060 w 9085271"/>
                <a:gd name="connsiteY29" fmla="*/ 2464953 h 3891357"/>
                <a:gd name="connsiteX30" fmla="*/ 602560 w 9085271"/>
                <a:gd name="connsiteY30" fmla="*/ 2064903 h 3891357"/>
                <a:gd name="connsiteX31" fmla="*/ 7248 w 9085271"/>
                <a:gd name="connsiteY31" fmla="*/ 1879166 h 3891357"/>
                <a:gd name="connsiteX32" fmla="*/ 35822 w 9085271"/>
                <a:gd name="connsiteY32" fmla="*/ 1662471 h 3891357"/>
                <a:gd name="connsiteX33" fmla="*/ 288235 w 9085271"/>
                <a:gd name="connsiteY33" fmla="*/ 1741053 h 3891357"/>
                <a:gd name="connsiteX0" fmla="*/ 288235 w 9085271"/>
                <a:gd name="connsiteY0" fmla="*/ 1741053 h 3891357"/>
                <a:gd name="connsiteX1" fmla="*/ 1357408 w 9085271"/>
                <a:gd name="connsiteY1" fmla="*/ 1963279 h 3891357"/>
                <a:gd name="connsiteX2" fmla="*/ 1561823 w 9085271"/>
                <a:gd name="connsiteY2" fmla="*/ 1987322 h 3891357"/>
                <a:gd name="connsiteX3" fmla="*/ 3469585 w 9085271"/>
                <a:gd name="connsiteY3" fmla="*/ 1941078 h 3891357"/>
                <a:gd name="connsiteX4" fmla="*/ 5917510 w 9085271"/>
                <a:gd name="connsiteY4" fmla="*/ 1750578 h 3891357"/>
                <a:gd name="connsiteX5" fmla="*/ 7660585 w 9085271"/>
                <a:gd name="connsiteY5" fmla="*/ 1207653 h 3891357"/>
                <a:gd name="connsiteX6" fmla="*/ 8470210 w 9085271"/>
                <a:gd name="connsiteY6" fmla="*/ 293253 h 3891357"/>
                <a:gd name="connsiteX7" fmla="*/ 8994085 w 9085271"/>
                <a:gd name="connsiteY7" fmla="*/ 17028 h 3891357"/>
                <a:gd name="connsiteX8" fmla="*/ 9079810 w 9085271"/>
                <a:gd name="connsiteY8" fmla="*/ 702828 h 3891357"/>
                <a:gd name="connsiteX9" fmla="*/ 9079810 w 9085271"/>
                <a:gd name="connsiteY9" fmla="*/ 2798328 h 3891357"/>
                <a:gd name="connsiteX10" fmla="*/ 9079810 w 9085271"/>
                <a:gd name="connsiteY10" fmla="*/ 3484128 h 3891357"/>
                <a:gd name="connsiteX11" fmla="*/ 9003610 w 9085271"/>
                <a:gd name="connsiteY11" fmla="*/ 3827028 h 3891357"/>
                <a:gd name="connsiteX12" fmla="*/ 8203510 w 9085271"/>
                <a:gd name="connsiteY12" fmla="*/ 3846078 h 3891357"/>
                <a:gd name="connsiteX13" fmla="*/ 7041460 w 9085271"/>
                <a:gd name="connsiteY13" fmla="*/ 3798453 h 3891357"/>
                <a:gd name="connsiteX14" fmla="*/ 7251010 w 9085271"/>
                <a:gd name="connsiteY14" fmla="*/ 2541153 h 3891357"/>
                <a:gd name="connsiteX15" fmla="*/ 7260535 w 9085271"/>
                <a:gd name="connsiteY15" fmla="*/ 2312553 h 3891357"/>
                <a:gd name="connsiteX16" fmla="*/ 6841435 w 9085271"/>
                <a:gd name="connsiteY16" fmla="*/ 2198253 h 3891357"/>
                <a:gd name="connsiteX17" fmla="*/ 5641285 w 9085271"/>
                <a:gd name="connsiteY17" fmla="*/ 2274453 h 3891357"/>
                <a:gd name="connsiteX18" fmla="*/ 4774510 w 9085271"/>
                <a:gd name="connsiteY18" fmla="*/ 2322078 h 3891357"/>
                <a:gd name="connsiteX19" fmla="*/ 4155385 w 9085271"/>
                <a:gd name="connsiteY19" fmla="*/ 2817378 h 3891357"/>
                <a:gd name="connsiteX20" fmla="*/ 3193360 w 9085271"/>
                <a:gd name="connsiteY20" fmla="*/ 3693678 h 3891357"/>
                <a:gd name="connsiteX21" fmla="*/ 3014766 w 9085271"/>
                <a:gd name="connsiteY21" fmla="*/ 3874655 h 3891357"/>
                <a:gd name="connsiteX22" fmla="*/ 2612335 w 9085271"/>
                <a:gd name="connsiteY22" fmla="*/ 3862746 h 3891357"/>
                <a:gd name="connsiteX23" fmla="*/ 2859986 w 9085271"/>
                <a:gd name="connsiteY23" fmla="*/ 3607953 h 3891357"/>
                <a:gd name="connsiteX24" fmla="*/ 3669610 w 9085271"/>
                <a:gd name="connsiteY24" fmla="*/ 2865003 h 3891357"/>
                <a:gd name="connsiteX25" fmla="*/ 4002985 w 9085271"/>
                <a:gd name="connsiteY25" fmla="*/ 2474478 h 3891357"/>
                <a:gd name="connsiteX26" fmla="*/ 2659960 w 9085271"/>
                <a:gd name="connsiteY26" fmla="*/ 2341128 h 3891357"/>
                <a:gd name="connsiteX27" fmla="*/ 907360 w 9085271"/>
                <a:gd name="connsiteY27" fmla="*/ 2226828 h 3891357"/>
                <a:gd name="connsiteX28" fmla="*/ 35823 w 9085271"/>
                <a:gd name="connsiteY28" fmla="*/ 2698315 h 3891357"/>
                <a:gd name="connsiteX29" fmla="*/ 31060 w 9085271"/>
                <a:gd name="connsiteY29" fmla="*/ 2464953 h 3891357"/>
                <a:gd name="connsiteX30" fmla="*/ 602560 w 9085271"/>
                <a:gd name="connsiteY30" fmla="*/ 2064903 h 3891357"/>
                <a:gd name="connsiteX31" fmla="*/ 7248 w 9085271"/>
                <a:gd name="connsiteY31" fmla="*/ 1879166 h 3891357"/>
                <a:gd name="connsiteX32" fmla="*/ 35822 w 9085271"/>
                <a:gd name="connsiteY32" fmla="*/ 1662471 h 3891357"/>
                <a:gd name="connsiteX33" fmla="*/ 288235 w 9085271"/>
                <a:gd name="connsiteY33" fmla="*/ 1741053 h 3891357"/>
                <a:gd name="connsiteX0" fmla="*/ 288235 w 9085271"/>
                <a:gd name="connsiteY0" fmla="*/ 1741053 h 3891357"/>
                <a:gd name="connsiteX1" fmla="*/ 1357408 w 9085271"/>
                <a:gd name="connsiteY1" fmla="*/ 1963279 h 3891357"/>
                <a:gd name="connsiteX2" fmla="*/ 1561823 w 9085271"/>
                <a:gd name="connsiteY2" fmla="*/ 1987322 h 3891357"/>
                <a:gd name="connsiteX3" fmla="*/ 1809510 w 9085271"/>
                <a:gd name="connsiteY3" fmla="*/ 1959880 h 3891357"/>
                <a:gd name="connsiteX4" fmla="*/ 3469585 w 9085271"/>
                <a:gd name="connsiteY4" fmla="*/ 1941078 h 3891357"/>
                <a:gd name="connsiteX5" fmla="*/ 5917510 w 9085271"/>
                <a:gd name="connsiteY5" fmla="*/ 1750578 h 3891357"/>
                <a:gd name="connsiteX6" fmla="*/ 7660585 w 9085271"/>
                <a:gd name="connsiteY6" fmla="*/ 1207653 h 3891357"/>
                <a:gd name="connsiteX7" fmla="*/ 8470210 w 9085271"/>
                <a:gd name="connsiteY7" fmla="*/ 293253 h 3891357"/>
                <a:gd name="connsiteX8" fmla="*/ 8994085 w 9085271"/>
                <a:gd name="connsiteY8" fmla="*/ 17028 h 3891357"/>
                <a:gd name="connsiteX9" fmla="*/ 9079810 w 9085271"/>
                <a:gd name="connsiteY9" fmla="*/ 702828 h 3891357"/>
                <a:gd name="connsiteX10" fmla="*/ 9079810 w 9085271"/>
                <a:gd name="connsiteY10" fmla="*/ 2798328 h 3891357"/>
                <a:gd name="connsiteX11" fmla="*/ 9079810 w 9085271"/>
                <a:gd name="connsiteY11" fmla="*/ 3484128 h 3891357"/>
                <a:gd name="connsiteX12" fmla="*/ 9003610 w 9085271"/>
                <a:gd name="connsiteY12" fmla="*/ 3827028 h 3891357"/>
                <a:gd name="connsiteX13" fmla="*/ 8203510 w 9085271"/>
                <a:gd name="connsiteY13" fmla="*/ 3846078 h 3891357"/>
                <a:gd name="connsiteX14" fmla="*/ 7041460 w 9085271"/>
                <a:gd name="connsiteY14" fmla="*/ 3798453 h 3891357"/>
                <a:gd name="connsiteX15" fmla="*/ 7251010 w 9085271"/>
                <a:gd name="connsiteY15" fmla="*/ 2541153 h 3891357"/>
                <a:gd name="connsiteX16" fmla="*/ 7260535 w 9085271"/>
                <a:gd name="connsiteY16" fmla="*/ 2312553 h 3891357"/>
                <a:gd name="connsiteX17" fmla="*/ 6841435 w 9085271"/>
                <a:gd name="connsiteY17" fmla="*/ 2198253 h 3891357"/>
                <a:gd name="connsiteX18" fmla="*/ 5641285 w 9085271"/>
                <a:gd name="connsiteY18" fmla="*/ 2274453 h 3891357"/>
                <a:gd name="connsiteX19" fmla="*/ 4774510 w 9085271"/>
                <a:gd name="connsiteY19" fmla="*/ 2322078 h 3891357"/>
                <a:gd name="connsiteX20" fmla="*/ 4155385 w 9085271"/>
                <a:gd name="connsiteY20" fmla="*/ 2817378 h 3891357"/>
                <a:gd name="connsiteX21" fmla="*/ 3193360 w 9085271"/>
                <a:gd name="connsiteY21" fmla="*/ 3693678 h 3891357"/>
                <a:gd name="connsiteX22" fmla="*/ 3014766 w 9085271"/>
                <a:gd name="connsiteY22" fmla="*/ 3874655 h 3891357"/>
                <a:gd name="connsiteX23" fmla="*/ 2612335 w 9085271"/>
                <a:gd name="connsiteY23" fmla="*/ 3862746 h 3891357"/>
                <a:gd name="connsiteX24" fmla="*/ 2859986 w 9085271"/>
                <a:gd name="connsiteY24" fmla="*/ 3607953 h 3891357"/>
                <a:gd name="connsiteX25" fmla="*/ 3669610 w 9085271"/>
                <a:gd name="connsiteY25" fmla="*/ 2865003 h 3891357"/>
                <a:gd name="connsiteX26" fmla="*/ 4002985 w 9085271"/>
                <a:gd name="connsiteY26" fmla="*/ 2474478 h 3891357"/>
                <a:gd name="connsiteX27" fmla="*/ 2659960 w 9085271"/>
                <a:gd name="connsiteY27" fmla="*/ 2341128 h 3891357"/>
                <a:gd name="connsiteX28" fmla="*/ 907360 w 9085271"/>
                <a:gd name="connsiteY28" fmla="*/ 2226828 h 3891357"/>
                <a:gd name="connsiteX29" fmla="*/ 35823 w 9085271"/>
                <a:gd name="connsiteY29" fmla="*/ 2698315 h 3891357"/>
                <a:gd name="connsiteX30" fmla="*/ 31060 w 9085271"/>
                <a:gd name="connsiteY30" fmla="*/ 2464953 h 3891357"/>
                <a:gd name="connsiteX31" fmla="*/ 602560 w 9085271"/>
                <a:gd name="connsiteY31" fmla="*/ 2064903 h 3891357"/>
                <a:gd name="connsiteX32" fmla="*/ 7248 w 9085271"/>
                <a:gd name="connsiteY32" fmla="*/ 1879166 h 3891357"/>
                <a:gd name="connsiteX33" fmla="*/ 35822 w 9085271"/>
                <a:gd name="connsiteY33" fmla="*/ 1662471 h 3891357"/>
                <a:gd name="connsiteX34" fmla="*/ 288235 w 9085271"/>
                <a:gd name="connsiteY34" fmla="*/ 1741053 h 3891357"/>
                <a:gd name="connsiteX0" fmla="*/ 288235 w 9085271"/>
                <a:gd name="connsiteY0" fmla="*/ 1741053 h 3891357"/>
                <a:gd name="connsiteX1" fmla="*/ 1357408 w 9085271"/>
                <a:gd name="connsiteY1" fmla="*/ 1963279 h 3891357"/>
                <a:gd name="connsiteX2" fmla="*/ 1561823 w 9085271"/>
                <a:gd name="connsiteY2" fmla="*/ 1987322 h 3891357"/>
                <a:gd name="connsiteX3" fmla="*/ 1809510 w 9085271"/>
                <a:gd name="connsiteY3" fmla="*/ 1959880 h 3891357"/>
                <a:gd name="connsiteX4" fmla="*/ 3469585 w 9085271"/>
                <a:gd name="connsiteY4" fmla="*/ 1941078 h 3891357"/>
                <a:gd name="connsiteX5" fmla="*/ 5917510 w 9085271"/>
                <a:gd name="connsiteY5" fmla="*/ 1750578 h 3891357"/>
                <a:gd name="connsiteX6" fmla="*/ 7660585 w 9085271"/>
                <a:gd name="connsiteY6" fmla="*/ 1207653 h 3891357"/>
                <a:gd name="connsiteX7" fmla="*/ 8470210 w 9085271"/>
                <a:gd name="connsiteY7" fmla="*/ 293253 h 3891357"/>
                <a:gd name="connsiteX8" fmla="*/ 8994085 w 9085271"/>
                <a:gd name="connsiteY8" fmla="*/ 17028 h 3891357"/>
                <a:gd name="connsiteX9" fmla="*/ 9079810 w 9085271"/>
                <a:gd name="connsiteY9" fmla="*/ 702828 h 3891357"/>
                <a:gd name="connsiteX10" fmla="*/ 9079810 w 9085271"/>
                <a:gd name="connsiteY10" fmla="*/ 2798328 h 3891357"/>
                <a:gd name="connsiteX11" fmla="*/ 9079810 w 9085271"/>
                <a:gd name="connsiteY11" fmla="*/ 3484128 h 3891357"/>
                <a:gd name="connsiteX12" fmla="*/ 9003610 w 9085271"/>
                <a:gd name="connsiteY12" fmla="*/ 3827028 h 3891357"/>
                <a:gd name="connsiteX13" fmla="*/ 8203510 w 9085271"/>
                <a:gd name="connsiteY13" fmla="*/ 3846078 h 3891357"/>
                <a:gd name="connsiteX14" fmla="*/ 7041460 w 9085271"/>
                <a:gd name="connsiteY14" fmla="*/ 3798453 h 3891357"/>
                <a:gd name="connsiteX15" fmla="*/ 7251010 w 9085271"/>
                <a:gd name="connsiteY15" fmla="*/ 2541153 h 3891357"/>
                <a:gd name="connsiteX16" fmla="*/ 7260535 w 9085271"/>
                <a:gd name="connsiteY16" fmla="*/ 2312553 h 3891357"/>
                <a:gd name="connsiteX17" fmla="*/ 6841435 w 9085271"/>
                <a:gd name="connsiteY17" fmla="*/ 2198253 h 3891357"/>
                <a:gd name="connsiteX18" fmla="*/ 5641285 w 9085271"/>
                <a:gd name="connsiteY18" fmla="*/ 2274453 h 3891357"/>
                <a:gd name="connsiteX19" fmla="*/ 4774510 w 9085271"/>
                <a:gd name="connsiteY19" fmla="*/ 2322078 h 3891357"/>
                <a:gd name="connsiteX20" fmla="*/ 4155385 w 9085271"/>
                <a:gd name="connsiteY20" fmla="*/ 2817378 h 3891357"/>
                <a:gd name="connsiteX21" fmla="*/ 3193360 w 9085271"/>
                <a:gd name="connsiteY21" fmla="*/ 3693678 h 3891357"/>
                <a:gd name="connsiteX22" fmla="*/ 3014766 w 9085271"/>
                <a:gd name="connsiteY22" fmla="*/ 3874655 h 3891357"/>
                <a:gd name="connsiteX23" fmla="*/ 2612335 w 9085271"/>
                <a:gd name="connsiteY23" fmla="*/ 3862746 h 3891357"/>
                <a:gd name="connsiteX24" fmla="*/ 2859986 w 9085271"/>
                <a:gd name="connsiteY24" fmla="*/ 3607953 h 3891357"/>
                <a:gd name="connsiteX25" fmla="*/ 3669610 w 9085271"/>
                <a:gd name="connsiteY25" fmla="*/ 2865003 h 3891357"/>
                <a:gd name="connsiteX26" fmla="*/ 4002985 w 9085271"/>
                <a:gd name="connsiteY26" fmla="*/ 2474478 h 3891357"/>
                <a:gd name="connsiteX27" fmla="*/ 2659960 w 9085271"/>
                <a:gd name="connsiteY27" fmla="*/ 2341128 h 3891357"/>
                <a:gd name="connsiteX28" fmla="*/ 907360 w 9085271"/>
                <a:gd name="connsiteY28" fmla="*/ 2226828 h 3891357"/>
                <a:gd name="connsiteX29" fmla="*/ 35823 w 9085271"/>
                <a:gd name="connsiteY29" fmla="*/ 2698315 h 3891357"/>
                <a:gd name="connsiteX30" fmla="*/ 31060 w 9085271"/>
                <a:gd name="connsiteY30" fmla="*/ 2464953 h 3891357"/>
                <a:gd name="connsiteX31" fmla="*/ 602560 w 9085271"/>
                <a:gd name="connsiteY31" fmla="*/ 2064903 h 3891357"/>
                <a:gd name="connsiteX32" fmla="*/ 7248 w 9085271"/>
                <a:gd name="connsiteY32" fmla="*/ 1879166 h 3891357"/>
                <a:gd name="connsiteX33" fmla="*/ 35822 w 9085271"/>
                <a:gd name="connsiteY33" fmla="*/ 1662471 h 3891357"/>
                <a:gd name="connsiteX34" fmla="*/ 288235 w 9085271"/>
                <a:gd name="connsiteY34" fmla="*/ 1741053 h 3891357"/>
                <a:gd name="connsiteX0" fmla="*/ 288235 w 9085271"/>
                <a:gd name="connsiteY0" fmla="*/ 1741053 h 3891357"/>
                <a:gd name="connsiteX1" fmla="*/ 1357408 w 9085271"/>
                <a:gd name="connsiteY1" fmla="*/ 1963279 h 3891357"/>
                <a:gd name="connsiteX2" fmla="*/ 1561823 w 9085271"/>
                <a:gd name="connsiteY2" fmla="*/ 1987322 h 3891357"/>
                <a:gd name="connsiteX3" fmla="*/ 1928484 w 9085271"/>
                <a:gd name="connsiteY3" fmla="*/ 1946283 h 3891357"/>
                <a:gd name="connsiteX4" fmla="*/ 3469585 w 9085271"/>
                <a:gd name="connsiteY4" fmla="*/ 1941078 h 3891357"/>
                <a:gd name="connsiteX5" fmla="*/ 5917510 w 9085271"/>
                <a:gd name="connsiteY5" fmla="*/ 1750578 h 3891357"/>
                <a:gd name="connsiteX6" fmla="*/ 7660585 w 9085271"/>
                <a:gd name="connsiteY6" fmla="*/ 1207653 h 3891357"/>
                <a:gd name="connsiteX7" fmla="*/ 8470210 w 9085271"/>
                <a:gd name="connsiteY7" fmla="*/ 293253 h 3891357"/>
                <a:gd name="connsiteX8" fmla="*/ 8994085 w 9085271"/>
                <a:gd name="connsiteY8" fmla="*/ 17028 h 3891357"/>
                <a:gd name="connsiteX9" fmla="*/ 9079810 w 9085271"/>
                <a:gd name="connsiteY9" fmla="*/ 702828 h 3891357"/>
                <a:gd name="connsiteX10" fmla="*/ 9079810 w 9085271"/>
                <a:gd name="connsiteY10" fmla="*/ 2798328 h 3891357"/>
                <a:gd name="connsiteX11" fmla="*/ 9079810 w 9085271"/>
                <a:gd name="connsiteY11" fmla="*/ 3484128 h 3891357"/>
                <a:gd name="connsiteX12" fmla="*/ 9003610 w 9085271"/>
                <a:gd name="connsiteY12" fmla="*/ 3827028 h 3891357"/>
                <a:gd name="connsiteX13" fmla="*/ 8203510 w 9085271"/>
                <a:gd name="connsiteY13" fmla="*/ 3846078 h 3891357"/>
                <a:gd name="connsiteX14" fmla="*/ 7041460 w 9085271"/>
                <a:gd name="connsiteY14" fmla="*/ 3798453 h 3891357"/>
                <a:gd name="connsiteX15" fmla="*/ 7251010 w 9085271"/>
                <a:gd name="connsiteY15" fmla="*/ 2541153 h 3891357"/>
                <a:gd name="connsiteX16" fmla="*/ 7260535 w 9085271"/>
                <a:gd name="connsiteY16" fmla="*/ 2312553 h 3891357"/>
                <a:gd name="connsiteX17" fmla="*/ 6841435 w 9085271"/>
                <a:gd name="connsiteY17" fmla="*/ 2198253 h 3891357"/>
                <a:gd name="connsiteX18" fmla="*/ 5641285 w 9085271"/>
                <a:gd name="connsiteY18" fmla="*/ 2274453 h 3891357"/>
                <a:gd name="connsiteX19" fmla="*/ 4774510 w 9085271"/>
                <a:gd name="connsiteY19" fmla="*/ 2322078 h 3891357"/>
                <a:gd name="connsiteX20" fmla="*/ 4155385 w 9085271"/>
                <a:gd name="connsiteY20" fmla="*/ 2817378 h 3891357"/>
                <a:gd name="connsiteX21" fmla="*/ 3193360 w 9085271"/>
                <a:gd name="connsiteY21" fmla="*/ 3693678 h 3891357"/>
                <a:gd name="connsiteX22" fmla="*/ 3014766 w 9085271"/>
                <a:gd name="connsiteY22" fmla="*/ 3874655 h 3891357"/>
                <a:gd name="connsiteX23" fmla="*/ 2612335 w 9085271"/>
                <a:gd name="connsiteY23" fmla="*/ 3862746 h 3891357"/>
                <a:gd name="connsiteX24" fmla="*/ 2859986 w 9085271"/>
                <a:gd name="connsiteY24" fmla="*/ 3607953 h 3891357"/>
                <a:gd name="connsiteX25" fmla="*/ 3669610 w 9085271"/>
                <a:gd name="connsiteY25" fmla="*/ 2865003 h 3891357"/>
                <a:gd name="connsiteX26" fmla="*/ 4002985 w 9085271"/>
                <a:gd name="connsiteY26" fmla="*/ 2474478 h 3891357"/>
                <a:gd name="connsiteX27" fmla="*/ 2659960 w 9085271"/>
                <a:gd name="connsiteY27" fmla="*/ 2341128 h 3891357"/>
                <a:gd name="connsiteX28" fmla="*/ 907360 w 9085271"/>
                <a:gd name="connsiteY28" fmla="*/ 2226828 h 3891357"/>
                <a:gd name="connsiteX29" fmla="*/ 35823 w 9085271"/>
                <a:gd name="connsiteY29" fmla="*/ 2698315 h 3891357"/>
                <a:gd name="connsiteX30" fmla="*/ 31060 w 9085271"/>
                <a:gd name="connsiteY30" fmla="*/ 2464953 h 3891357"/>
                <a:gd name="connsiteX31" fmla="*/ 602560 w 9085271"/>
                <a:gd name="connsiteY31" fmla="*/ 2064903 h 3891357"/>
                <a:gd name="connsiteX32" fmla="*/ 7248 w 9085271"/>
                <a:gd name="connsiteY32" fmla="*/ 1879166 h 3891357"/>
                <a:gd name="connsiteX33" fmla="*/ 35822 w 9085271"/>
                <a:gd name="connsiteY33" fmla="*/ 1662471 h 3891357"/>
                <a:gd name="connsiteX34" fmla="*/ 288235 w 9085271"/>
                <a:gd name="connsiteY34" fmla="*/ 1741053 h 3891357"/>
                <a:gd name="connsiteX0" fmla="*/ 288235 w 9085271"/>
                <a:gd name="connsiteY0" fmla="*/ 1741053 h 3891357"/>
                <a:gd name="connsiteX1" fmla="*/ 1357408 w 9085271"/>
                <a:gd name="connsiteY1" fmla="*/ 1963279 h 3891357"/>
                <a:gd name="connsiteX2" fmla="*/ 1602614 w 9085271"/>
                <a:gd name="connsiteY2" fmla="*/ 1977124 h 3891357"/>
                <a:gd name="connsiteX3" fmla="*/ 1928484 w 9085271"/>
                <a:gd name="connsiteY3" fmla="*/ 1946283 h 3891357"/>
                <a:gd name="connsiteX4" fmla="*/ 3469585 w 9085271"/>
                <a:gd name="connsiteY4" fmla="*/ 1941078 h 3891357"/>
                <a:gd name="connsiteX5" fmla="*/ 5917510 w 9085271"/>
                <a:gd name="connsiteY5" fmla="*/ 1750578 h 3891357"/>
                <a:gd name="connsiteX6" fmla="*/ 7660585 w 9085271"/>
                <a:gd name="connsiteY6" fmla="*/ 1207653 h 3891357"/>
                <a:gd name="connsiteX7" fmla="*/ 8470210 w 9085271"/>
                <a:gd name="connsiteY7" fmla="*/ 293253 h 3891357"/>
                <a:gd name="connsiteX8" fmla="*/ 8994085 w 9085271"/>
                <a:gd name="connsiteY8" fmla="*/ 17028 h 3891357"/>
                <a:gd name="connsiteX9" fmla="*/ 9079810 w 9085271"/>
                <a:gd name="connsiteY9" fmla="*/ 702828 h 3891357"/>
                <a:gd name="connsiteX10" fmla="*/ 9079810 w 9085271"/>
                <a:gd name="connsiteY10" fmla="*/ 2798328 h 3891357"/>
                <a:gd name="connsiteX11" fmla="*/ 9079810 w 9085271"/>
                <a:gd name="connsiteY11" fmla="*/ 3484128 h 3891357"/>
                <a:gd name="connsiteX12" fmla="*/ 9003610 w 9085271"/>
                <a:gd name="connsiteY12" fmla="*/ 3827028 h 3891357"/>
                <a:gd name="connsiteX13" fmla="*/ 8203510 w 9085271"/>
                <a:gd name="connsiteY13" fmla="*/ 3846078 h 3891357"/>
                <a:gd name="connsiteX14" fmla="*/ 7041460 w 9085271"/>
                <a:gd name="connsiteY14" fmla="*/ 3798453 h 3891357"/>
                <a:gd name="connsiteX15" fmla="*/ 7251010 w 9085271"/>
                <a:gd name="connsiteY15" fmla="*/ 2541153 h 3891357"/>
                <a:gd name="connsiteX16" fmla="*/ 7260535 w 9085271"/>
                <a:gd name="connsiteY16" fmla="*/ 2312553 h 3891357"/>
                <a:gd name="connsiteX17" fmla="*/ 6841435 w 9085271"/>
                <a:gd name="connsiteY17" fmla="*/ 2198253 h 3891357"/>
                <a:gd name="connsiteX18" fmla="*/ 5641285 w 9085271"/>
                <a:gd name="connsiteY18" fmla="*/ 2274453 h 3891357"/>
                <a:gd name="connsiteX19" fmla="*/ 4774510 w 9085271"/>
                <a:gd name="connsiteY19" fmla="*/ 2322078 h 3891357"/>
                <a:gd name="connsiteX20" fmla="*/ 4155385 w 9085271"/>
                <a:gd name="connsiteY20" fmla="*/ 2817378 h 3891357"/>
                <a:gd name="connsiteX21" fmla="*/ 3193360 w 9085271"/>
                <a:gd name="connsiteY21" fmla="*/ 3693678 h 3891357"/>
                <a:gd name="connsiteX22" fmla="*/ 3014766 w 9085271"/>
                <a:gd name="connsiteY22" fmla="*/ 3874655 h 3891357"/>
                <a:gd name="connsiteX23" fmla="*/ 2612335 w 9085271"/>
                <a:gd name="connsiteY23" fmla="*/ 3862746 h 3891357"/>
                <a:gd name="connsiteX24" fmla="*/ 2859986 w 9085271"/>
                <a:gd name="connsiteY24" fmla="*/ 3607953 h 3891357"/>
                <a:gd name="connsiteX25" fmla="*/ 3669610 w 9085271"/>
                <a:gd name="connsiteY25" fmla="*/ 2865003 h 3891357"/>
                <a:gd name="connsiteX26" fmla="*/ 4002985 w 9085271"/>
                <a:gd name="connsiteY26" fmla="*/ 2474478 h 3891357"/>
                <a:gd name="connsiteX27" fmla="*/ 2659960 w 9085271"/>
                <a:gd name="connsiteY27" fmla="*/ 2341128 h 3891357"/>
                <a:gd name="connsiteX28" fmla="*/ 907360 w 9085271"/>
                <a:gd name="connsiteY28" fmla="*/ 2226828 h 3891357"/>
                <a:gd name="connsiteX29" fmla="*/ 35823 w 9085271"/>
                <a:gd name="connsiteY29" fmla="*/ 2698315 h 3891357"/>
                <a:gd name="connsiteX30" fmla="*/ 31060 w 9085271"/>
                <a:gd name="connsiteY30" fmla="*/ 2464953 h 3891357"/>
                <a:gd name="connsiteX31" fmla="*/ 602560 w 9085271"/>
                <a:gd name="connsiteY31" fmla="*/ 2064903 h 3891357"/>
                <a:gd name="connsiteX32" fmla="*/ 7248 w 9085271"/>
                <a:gd name="connsiteY32" fmla="*/ 1879166 h 3891357"/>
                <a:gd name="connsiteX33" fmla="*/ 35822 w 9085271"/>
                <a:gd name="connsiteY33" fmla="*/ 1662471 h 3891357"/>
                <a:gd name="connsiteX34" fmla="*/ 288235 w 9085271"/>
                <a:gd name="connsiteY34" fmla="*/ 1741053 h 3891357"/>
                <a:gd name="connsiteX0" fmla="*/ 288235 w 9085271"/>
                <a:gd name="connsiteY0" fmla="*/ 1741053 h 3891357"/>
                <a:gd name="connsiteX1" fmla="*/ 1204442 w 9085271"/>
                <a:gd name="connsiteY1" fmla="*/ 1922488 h 3891357"/>
                <a:gd name="connsiteX2" fmla="*/ 1602614 w 9085271"/>
                <a:gd name="connsiteY2" fmla="*/ 1977124 h 3891357"/>
                <a:gd name="connsiteX3" fmla="*/ 1928484 w 9085271"/>
                <a:gd name="connsiteY3" fmla="*/ 1946283 h 3891357"/>
                <a:gd name="connsiteX4" fmla="*/ 3469585 w 9085271"/>
                <a:gd name="connsiteY4" fmla="*/ 1941078 h 3891357"/>
                <a:gd name="connsiteX5" fmla="*/ 5917510 w 9085271"/>
                <a:gd name="connsiteY5" fmla="*/ 1750578 h 3891357"/>
                <a:gd name="connsiteX6" fmla="*/ 7660585 w 9085271"/>
                <a:gd name="connsiteY6" fmla="*/ 1207653 h 3891357"/>
                <a:gd name="connsiteX7" fmla="*/ 8470210 w 9085271"/>
                <a:gd name="connsiteY7" fmla="*/ 293253 h 3891357"/>
                <a:gd name="connsiteX8" fmla="*/ 8994085 w 9085271"/>
                <a:gd name="connsiteY8" fmla="*/ 17028 h 3891357"/>
                <a:gd name="connsiteX9" fmla="*/ 9079810 w 9085271"/>
                <a:gd name="connsiteY9" fmla="*/ 702828 h 3891357"/>
                <a:gd name="connsiteX10" fmla="*/ 9079810 w 9085271"/>
                <a:gd name="connsiteY10" fmla="*/ 2798328 h 3891357"/>
                <a:gd name="connsiteX11" fmla="*/ 9079810 w 9085271"/>
                <a:gd name="connsiteY11" fmla="*/ 3484128 h 3891357"/>
                <a:gd name="connsiteX12" fmla="*/ 9003610 w 9085271"/>
                <a:gd name="connsiteY12" fmla="*/ 3827028 h 3891357"/>
                <a:gd name="connsiteX13" fmla="*/ 8203510 w 9085271"/>
                <a:gd name="connsiteY13" fmla="*/ 3846078 h 3891357"/>
                <a:gd name="connsiteX14" fmla="*/ 7041460 w 9085271"/>
                <a:gd name="connsiteY14" fmla="*/ 3798453 h 3891357"/>
                <a:gd name="connsiteX15" fmla="*/ 7251010 w 9085271"/>
                <a:gd name="connsiteY15" fmla="*/ 2541153 h 3891357"/>
                <a:gd name="connsiteX16" fmla="*/ 7260535 w 9085271"/>
                <a:gd name="connsiteY16" fmla="*/ 2312553 h 3891357"/>
                <a:gd name="connsiteX17" fmla="*/ 6841435 w 9085271"/>
                <a:gd name="connsiteY17" fmla="*/ 2198253 h 3891357"/>
                <a:gd name="connsiteX18" fmla="*/ 5641285 w 9085271"/>
                <a:gd name="connsiteY18" fmla="*/ 2274453 h 3891357"/>
                <a:gd name="connsiteX19" fmla="*/ 4774510 w 9085271"/>
                <a:gd name="connsiteY19" fmla="*/ 2322078 h 3891357"/>
                <a:gd name="connsiteX20" fmla="*/ 4155385 w 9085271"/>
                <a:gd name="connsiteY20" fmla="*/ 2817378 h 3891357"/>
                <a:gd name="connsiteX21" fmla="*/ 3193360 w 9085271"/>
                <a:gd name="connsiteY21" fmla="*/ 3693678 h 3891357"/>
                <a:gd name="connsiteX22" fmla="*/ 3014766 w 9085271"/>
                <a:gd name="connsiteY22" fmla="*/ 3874655 h 3891357"/>
                <a:gd name="connsiteX23" fmla="*/ 2612335 w 9085271"/>
                <a:gd name="connsiteY23" fmla="*/ 3862746 h 3891357"/>
                <a:gd name="connsiteX24" fmla="*/ 2859986 w 9085271"/>
                <a:gd name="connsiteY24" fmla="*/ 3607953 h 3891357"/>
                <a:gd name="connsiteX25" fmla="*/ 3669610 w 9085271"/>
                <a:gd name="connsiteY25" fmla="*/ 2865003 h 3891357"/>
                <a:gd name="connsiteX26" fmla="*/ 4002985 w 9085271"/>
                <a:gd name="connsiteY26" fmla="*/ 2474478 h 3891357"/>
                <a:gd name="connsiteX27" fmla="*/ 2659960 w 9085271"/>
                <a:gd name="connsiteY27" fmla="*/ 2341128 h 3891357"/>
                <a:gd name="connsiteX28" fmla="*/ 907360 w 9085271"/>
                <a:gd name="connsiteY28" fmla="*/ 2226828 h 3891357"/>
                <a:gd name="connsiteX29" fmla="*/ 35823 w 9085271"/>
                <a:gd name="connsiteY29" fmla="*/ 2698315 h 3891357"/>
                <a:gd name="connsiteX30" fmla="*/ 31060 w 9085271"/>
                <a:gd name="connsiteY30" fmla="*/ 2464953 h 3891357"/>
                <a:gd name="connsiteX31" fmla="*/ 602560 w 9085271"/>
                <a:gd name="connsiteY31" fmla="*/ 2064903 h 3891357"/>
                <a:gd name="connsiteX32" fmla="*/ 7248 w 9085271"/>
                <a:gd name="connsiteY32" fmla="*/ 1879166 h 3891357"/>
                <a:gd name="connsiteX33" fmla="*/ 35822 w 9085271"/>
                <a:gd name="connsiteY33" fmla="*/ 1662471 h 3891357"/>
                <a:gd name="connsiteX34" fmla="*/ 288235 w 9085271"/>
                <a:gd name="connsiteY34" fmla="*/ 1741053 h 3891357"/>
                <a:gd name="connsiteX0" fmla="*/ 288235 w 9085271"/>
                <a:gd name="connsiteY0" fmla="*/ 1741053 h 3891357"/>
                <a:gd name="connsiteX1" fmla="*/ 1204442 w 9085271"/>
                <a:gd name="connsiteY1" fmla="*/ 1922488 h 3891357"/>
                <a:gd name="connsiteX2" fmla="*/ 1377804 w 9085271"/>
                <a:gd name="connsiteY2" fmla="*/ 1966679 h 3891357"/>
                <a:gd name="connsiteX3" fmla="*/ 1602614 w 9085271"/>
                <a:gd name="connsiteY3" fmla="*/ 1977124 h 3891357"/>
                <a:gd name="connsiteX4" fmla="*/ 1928484 w 9085271"/>
                <a:gd name="connsiteY4" fmla="*/ 1946283 h 3891357"/>
                <a:gd name="connsiteX5" fmla="*/ 3469585 w 9085271"/>
                <a:gd name="connsiteY5" fmla="*/ 1941078 h 3891357"/>
                <a:gd name="connsiteX6" fmla="*/ 5917510 w 9085271"/>
                <a:gd name="connsiteY6" fmla="*/ 1750578 h 3891357"/>
                <a:gd name="connsiteX7" fmla="*/ 7660585 w 9085271"/>
                <a:gd name="connsiteY7" fmla="*/ 1207653 h 3891357"/>
                <a:gd name="connsiteX8" fmla="*/ 8470210 w 9085271"/>
                <a:gd name="connsiteY8" fmla="*/ 293253 h 3891357"/>
                <a:gd name="connsiteX9" fmla="*/ 8994085 w 9085271"/>
                <a:gd name="connsiteY9" fmla="*/ 17028 h 3891357"/>
                <a:gd name="connsiteX10" fmla="*/ 9079810 w 9085271"/>
                <a:gd name="connsiteY10" fmla="*/ 702828 h 3891357"/>
                <a:gd name="connsiteX11" fmla="*/ 9079810 w 9085271"/>
                <a:gd name="connsiteY11" fmla="*/ 2798328 h 3891357"/>
                <a:gd name="connsiteX12" fmla="*/ 9079810 w 9085271"/>
                <a:gd name="connsiteY12" fmla="*/ 3484128 h 3891357"/>
                <a:gd name="connsiteX13" fmla="*/ 9003610 w 9085271"/>
                <a:gd name="connsiteY13" fmla="*/ 3827028 h 3891357"/>
                <a:gd name="connsiteX14" fmla="*/ 8203510 w 9085271"/>
                <a:gd name="connsiteY14" fmla="*/ 3846078 h 3891357"/>
                <a:gd name="connsiteX15" fmla="*/ 7041460 w 9085271"/>
                <a:gd name="connsiteY15" fmla="*/ 3798453 h 3891357"/>
                <a:gd name="connsiteX16" fmla="*/ 7251010 w 9085271"/>
                <a:gd name="connsiteY16" fmla="*/ 2541153 h 3891357"/>
                <a:gd name="connsiteX17" fmla="*/ 7260535 w 9085271"/>
                <a:gd name="connsiteY17" fmla="*/ 2312553 h 3891357"/>
                <a:gd name="connsiteX18" fmla="*/ 6841435 w 9085271"/>
                <a:gd name="connsiteY18" fmla="*/ 2198253 h 3891357"/>
                <a:gd name="connsiteX19" fmla="*/ 5641285 w 9085271"/>
                <a:gd name="connsiteY19" fmla="*/ 2274453 h 3891357"/>
                <a:gd name="connsiteX20" fmla="*/ 4774510 w 9085271"/>
                <a:gd name="connsiteY20" fmla="*/ 2322078 h 3891357"/>
                <a:gd name="connsiteX21" fmla="*/ 4155385 w 9085271"/>
                <a:gd name="connsiteY21" fmla="*/ 2817378 h 3891357"/>
                <a:gd name="connsiteX22" fmla="*/ 3193360 w 9085271"/>
                <a:gd name="connsiteY22" fmla="*/ 3693678 h 3891357"/>
                <a:gd name="connsiteX23" fmla="*/ 3014766 w 9085271"/>
                <a:gd name="connsiteY23" fmla="*/ 3874655 h 3891357"/>
                <a:gd name="connsiteX24" fmla="*/ 2612335 w 9085271"/>
                <a:gd name="connsiteY24" fmla="*/ 3862746 h 3891357"/>
                <a:gd name="connsiteX25" fmla="*/ 2859986 w 9085271"/>
                <a:gd name="connsiteY25" fmla="*/ 3607953 h 3891357"/>
                <a:gd name="connsiteX26" fmla="*/ 3669610 w 9085271"/>
                <a:gd name="connsiteY26" fmla="*/ 2865003 h 3891357"/>
                <a:gd name="connsiteX27" fmla="*/ 4002985 w 9085271"/>
                <a:gd name="connsiteY27" fmla="*/ 2474478 h 3891357"/>
                <a:gd name="connsiteX28" fmla="*/ 2659960 w 9085271"/>
                <a:gd name="connsiteY28" fmla="*/ 2341128 h 3891357"/>
                <a:gd name="connsiteX29" fmla="*/ 907360 w 9085271"/>
                <a:gd name="connsiteY29" fmla="*/ 2226828 h 3891357"/>
                <a:gd name="connsiteX30" fmla="*/ 35823 w 9085271"/>
                <a:gd name="connsiteY30" fmla="*/ 2698315 h 3891357"/>
                <a:gd name="connsiteX31" fmla="*/ 31060 w 9085271"/>
                <a:gd name="connsiteY31" fmla="*/ 2464953 h 3891357"/>
                <a:gd name="connsiteX32" fmla="*/ 602560 w 9085271"/>
                <a:gd name="connsiteY32" fmla="*/ 2064903 h 3891357"/>
                <a:gd name="connsiteX33" fmla="*/ 7248 w 9085271"/>
                <a:gd name="connsiteY33" fmla="*/ 1879166 h 3891357"/>
                <a:gd name="connsiteX34" fmla="*/ 35822 w 9085271"/>
                <a:gd name="connsiteY34" fmla="*/ 1662471 h 3891357"/>
                <a:gd name="connsiteX35" fmla="*/ 288235 w 9085271"/>
                <a:gd name="connsiteY35" fmla="*/ 1741053 h 3891357"/>
                <a:gd name="connsiteX0" fmla="*/ 288235 w 9085271"/>
                <a:gd name="connsiteY0" fmla="*/ 1741053 h 3891357"/>
                <a:gd name="connsiteX1" fmla="*/ 1143256 w 9085271"/>
                <a:gd name="connsiteY1" fmla="*/ 1898693 h 3891357"/>
                <a:gd name="connsiteX2" fmla="*/ 1377804 w 9085271"/>
                <a:gd name="connsiteY2" fmla="*/ 1966679 h 3891357"/>
                <a:gd name="connsiteX3" fmla="*/ 1602614 w 9085271"/>
                <a:gd name="connsiteY3" fmla="*/ 1977124 h 3891357"/>
                <a:gd name="connsiteX4" fmla="*/ 1928484 w 9085271"/>
                <a:gd name="connsiteY4" fmla="*/ 1946283 h 3891357"/>
                <a:gd name="connsiteX5" fmla="*/ 3469585 w 9085271"/>
                <a:gd name="connsiteY5" fmla="*/ 1941078 h 3891357"/>
                <a:gd name="connsiteX6" fmla="*/ 5917510 w 9085271"/>
                <a:gd name="connsiteY6" fmla="*/ 1750578 h 3891357"/>
                <a:gd name="connsiteX7" fmla="*/ 7660585 w 9085271"/>
                <a:gd name="connsiteY7" fmla="*/ 1207653 h 3891357"/>
                <a:gd name="connsiteX8" fmla="*/ 8470210 w 9085271"/>
                <a:gd name="connsiteY8" fmla="*/ 293253 h 3891357"/>
                <a:gd name="connsiteX9" fmla="*/ 8994085 w 9085271"/>
                <a:gd name="connsiteY9" fmla="*/ 17028 h 3891357"/>
                <a:gd name="connsiteX10" fmla="*/ 9079810 w 9085271"/>
                <a:gd name="connsiteY10" fmla="*/ 702828 h 3891357"/>
                <a:gd name="connsiteX11" fmla="*/ 9079810 w 9085271"/>
                <a:gd name="connsiteY11" fmla="*/ 2798328 h 3891357"/>
                <a:gd name="connsiteX12" fmla="*/ 9079810 w 9085271"/>
                <a:gd name="connsiteY12" fmla="*/ 3484128 h 3891357"/>
                <a:gd name="connsiteX13" fmla="*/ 9003610 w 9085271"/>
                <a:gd name="connsiteY13" fmla="*/ 3827028 h 3891357"/>
                <a:gd name="connsiteX14" fmla="*/ 8203510 w 9085271"/>
                <a:gd name="connsiteY14" fmla="*/ 3846078 h 3891357"/>
                <a:gd name="connsiteX15" fmla="*/ 7041460 w 9085271"/>
                <a:gd name="connsiteY15" fmla="*/ 3798453 h 3891357"/>
                <a:gd name="connsiteX16" fmla="*/ 7251010 w 9085271"/>
                <a:gd name="connsiteY16" fmla="*/ 2541153 h 3891357"/>
                <a:gd name="connsiteX17" fmla="*/ 7260535 w 9085271"/>
                <a:gd name="connsiteY17" fmla="*/ 2312553 h 3891357"/>
                <a:gd name="connsiteX18" fmla="*/ 6841435 w 9085271"/>
                <a:gd name="connsiteY18" fmla="*/ 2198253 h 3891357"/>
                <a:gd name="connsiteX19" fmla="*/ 5641285 w 9085271"/>
                <a:gd name="connsiteY19" fmla="*/ 2274453 h 3891357"/>
                <a:gd name="connsiteX20" fmla="*/ 4774510 w 9085271"/>
                <a:gd name="connsiteY20" fmla="*/ 2322078 h 3891357"/>
                <a:gd name="connsiteX21" fmla="*/ 4155385 w 9085271"/>
                <a:gd name="connsiteY21" fmla="*/ 2817378 h 3891357"/>
                <a:gd name="connsiteX22" fmla="*/ 3193360 w 9085271"/>
                <a:gd name="connsiteY22" fmla="*/ 3693678 h 3891357"/>
                <a:gd name="connsiteX23" fmla="*/ 3014766 w 9085271"/>
                <a:gd name="connsiteY23" fmla="*/ 3874655 h 3891357"/>
                <a:gd name="connsiteX24" fmla="*/ 2612335 w 9085271"/>
                <a:gd name="connsiteY24" fmla="*/ 3862746 h 3891357"/>
                <a:gd name="connsiteX25" fmla="*/ 2859986 w 9085271"/>
                <a:gd name="connsiteY25" fmla="*/ 3607953 h 3891357"/>
                <a:gd name="connsiteX26" fmla="*/ 3669610 w 9085271"/>
                <a:gd name="connsiteY26" fmla="*/ 2865003 h 3891357"/>
                <a:gd name="connsiteX27" fmla="*/ 4002985 w 9085271"/>
                <a:gd name="connsiteY27" fmla="*/ 2474478 h 3891357"/>
                <a:gd name="connsiteX28" fmla="*/ 2659960 w 9085271"/>
                <a:gd name="connsiteY28" fmla="*/ 2341128 h 3891357"/>
                <a:gd name="connsiteX29" fmla="*/ 907360 w 9085271"/>
                <a:gd name="connsiteY29" fmla="*/ 2226828 h 3891357"/>
                <a:gd name="connsiteX30" fmla="*/ 35823 w 9085271"/>
                <a:gd name="connsiteY30" fmla="*/ 2698315 h 3891357"/>
                <a:gd name="connsiteX31" fmla="*/ 31060 w 9085271"/>
                <a:gd name="connsiteY31" fmla="*/ 2464953 h 3891357"/>
                <a:gd name="connsiteX32" fmla="*/ 602560 w 9085271"/>
                <a:gd name="connsiteY32" fmla="*/ 2064903 h 3891357"/>
                <a:gd name="connsiteX33" fmla="*/ 7248 w 9085271"/>
                <a:gd name="connsiteY33" fmla="*/ 1879166 h 3891357"/>
                <a:gd name="connsiteX34" fmla="*/ 35822 w 9085271"/>
                <a:gd name="connsiteY34" fmla="*/ 1662471 h 3891357"/>
                <a:gd name="connsiteX35" fmla="*/ 288235 w 9085271"/>
                <a:gd name="connsiteY35" fmla="*/ 1741053 h 3891357"/>
                <a:gd name="connsiteX0" fmla="*/ 288235 w 9085271"/>
                <a:gd name="connsiteY0" fmla="*/ 1741053 h 3891357"/>
                <a:gd name="connsiteX1" fmla="*/ 1116062 w 9085271"/>
                <a:gd name="connsiteY1" fmla="*/ 1902092 h 3891357"/>
                <a:gd name="connsiteX2" fmla="*/ 1377804 w 9085271"/>
                <a:gd name="connsiteY2" fmla="*/ 1966679 h 3891357"/>
                <a:gd name="connsiteX3" fmla="*/ 1602614 w 9085271"/>
                <a:gd name="connsiteY3" fmla="*/ 1977124 h 3891357"/>
                <a:gd name="connsiteX4" fmla="*/ 1928484 w 9085271"/>
                <a:gd name="connsiteY4" fmla="*/ 1946283 h 3891357"/>
                <a:gd name="connsiteX5" fmla="*/ 3469585 w 9085271"/>
                <a:gd name="connsiteY5" fmla="*/ 1941078 h 3891357"/>
                <a:gd name="connsiteX6" fmla="*/ 5917510 w 9085271"/>
                <a:gd name="connsiteY6" fmla="*/ 1750578 h 3891357"/>
                <a:gd name="connsiteX7" fmla="*/ 7660585 w 9085271"/>
                <a:gd name="connsiteY7" fmla="*/ 1207653 h 3891357"/>
                <a:gd name="connsiteX8" fmla="*/ 8470210 w 9085271"/>
                <a:gd name="connsiteY8" fmla="*/ 293253 h 3891357"/>
                <a:gd name="connsiteX9" fmla="*/ 8994085 w 9085271"/>
                <a:gd name="connsiteY9" fmla="*/ 17028 h 3891357"/>
                <a:gd name="connsiteX10" fmla="*/ 9079810 w 9085271"/>
                <a:gd name="connsiteY10" fmla="*/ 702828 h 3891357"/>
                <a:gd name="connsiteX11" fmla="*/ 9079810 w 9085271"/>
                <a:gd name="connsiteY11" fmla="*/ 2798328 h 3891357"/>
                <a:gd name="connsiteX12" fmla="*/ 9079810 w 9085271"/>
                <a:gd name="connsiteY12" fmla="*/ 3484128 h 3891357"/>
                <a:gd name="connsiteX13" fmla="*/ 9003610 w 9085271"/>
                <a:gd name="connsiteY13" fmla="*/ 3827028 h 3891357"/>
                <a:gd name="connsiteX14" fmla="*/ 8203510 w 9085271"/>
                <a:gd name="connsiteY14" fmla="*/ 3846078 h 3891357"/>
                <a:gd name="connsiteX15" fmla="*/ 7041460 w 9085271"/>
                <a:gd name="connsiteY15" fmla="*/ 3798453 h 3891357"/>
                <a:gd name="connsiteX16" fmla="*/ 7251010 w 9085271"/>
                <a:gd name="connsiteY16" fmla="*/ 2541153 h 3891357"/>
                <a:gd name="connsiteX17" fmla="*/ 7260535 w 9085271"/>
                <a:gd name="connsiteY17" fmla="*/ 2312553 h 3891357"/>
                <a:gd name="connsiteX18" fmla="*/ 6841435 w 9085271"/>
                <a:gd name="connsiteY18" fmla="*/ 2198253 h 3891357"/>
                <a:gd name="connsiteX19" fmla="*/ 5641285 w 9085271"/>
                <a:gd name="connsiteY19" fmla="*/ 2274453 h 3891357"/>
                <a:gd name="connsiteX20" fmla="*/ 4774510 w 9085271"/>
                <a:gd name="connsiteY20" fmla="*/ 2322078 h 3891357"/>
                <a:gd name="connsiteX21" fmla="*/ 4155385 w 9085271"/>
                <a:gd name="connsiteY21" fmla="*/ 2817378 h 3891357"/>
                <a:gd name="connsiteX22" fmla="*/ 3193360 w 9085271"/>
                <a:gd name="connsiteY22" fmla="*/ 3693678 h 3891357"/>
                <a:gd name="connsiteX23" fmla="*/ 3014766 w 9085271"/>
                <a:gd name="connsiteY23" fmla="*/ 3874655 h 3891357"/>
                <a:gd name="connsiteX24" fmla="*/ 2612335 w 9085271"/>
                <a:gd name="connsiteY24" fmla="*/ 3862746 h 3891357"/>
                <a:gd name="connsiteX25" fmla="*/ 2859986 w 9085271"/>
                <a:gd name="connsiteY25" fmla="*/ 3607953 h 3891357"/>
                <a:gd name="connsiteX26" fmla="*/ 3669610 w 9085271"/>
                <a:gd name="connsiteY26" fmla="*/ 2865003 h 3891357"/>
                <a:gd name="connsiteX27" fmla="*/ 4002985 w 9085271"/>
                <a:gd name="connsiteY27" fmla="*/ 2474478 h 3891357"/>
                <a:gd name="connsiteX28" fmla="*/ 2659960 w 9085271"/>
                <a:gd name="connsiteY28" fmla="*/ 2341128 h 3891357"/>
                <a:gd name="connsiteX29" fmla="*/ 907360 w 9085271"/>
                <a:gd name="connsiteY29" fmla="*/ 2226828 h 3891357"/>
                <a:gd name="connsiteX30" fmla="*/ 35823 w 9085271"/>
                <a:gd name="connsiteY30" fmla="*/ 2698315 h 3891357"/>
                <a:gd name="connsiteX31" fmla="*/ 31060 w 9085271"/>
                <a:gd name="connsiteY31" fmla="*/ 2464953 h 3891357"/>
                <a:gd name="connsiteX32" fmla="*/ 602560 w 9085271"/>
                <a:gd name="connsiteY32" fmla="*/ 2064903 h 3891357"/>
                <a:gd name="connsiteX33" fmla="*/ 7248 w 9085271"/>
                <a:gd name="connsiteY33" fmla="*/ 1879166 h 3891357"/>
                <a:gd name="connsiteX34" fmla="*/ 35822 w 9085271"/>
                <a:gd name="connsiteY34" fmla="*/ 1662471 h 3891357"/>
                <a:gd name="connsiteX35" fmla="*/ 288235 w 9085271"/>
                <a:gd name="connsiteY35" fmla="*/ 1741053 h 3891357"/>
                <a:gd name="connsiteX0" fmla="*/ 288235 w 9085271"/>
                <a:gd name="connsiteY0" fmla="*/ 1741053 h 3891357"/>
                <a:gd name="connsiteX1" fmla="*/ 1116062 w 9085271"/>
                <a:gd name="connsiteY1" fmla="*/ 1902092 h 3891357"/>
                <a:gd name="connsiteX2" fmla="*/ 1377804 w 9085271"/>
                <a:gd name="connsiteY2" fmla="*/ 1966679 h 3891357"/>
                <a:gd name="connsiteX3" fmla="*/ 1602614 w 9085271"/>
                <a:gd name="connsiteY3" fmla="*/ 1977124 h 3891357"/>
                <a:gd name="connsiteX4" fmla="*/ 1928484 w 9085271"/>
                <a:gd name="connsiteY4" fmla="*/ 1946283 h 3891357"/>
                <a:gd name="connsiteX5" fmla="*/ 3469585 w 9085271"/>
                <a:gd name="connsiteY5" fmla="*/ 1941078 h 3891357"/>
                <a:gd name="connsiteX6" fmla="*/ 5917510 w 9085271"/>
                <a:gd name="connsiteY6" fmla="*/ 1750578 h 3891357"/>
                <a:gd name="connsiteX7" fmla="*/ 7660585 w 9085271"/>
                <a:gd name="connsiteY7" fmla="*/ 1207653 h 3891357"/>
                <a:gd name="connsiteX8" fmla="*/ 8470210 w 9085271"/>
                <a:gd name="connsiteY8" fmla="*/ 293253 h 3891357"/>
                <a:gd name="connsiteX9" fmla="*/ 8994085 w 9085271"/>
                <a:gd name="connsiteY9" fmla="*/ 17028 h 3891357"/>
                <a:gd name="connsiteX10" fmla="*/ 9079810 w 9085271"/>
                <a:gd name="connsiteY10" fmla="*/ 702828 h 3891357"/>
                <a:gd name="connsiteX11" fmla="*/ 9079810 w 9085271"/>
                <a:gd name="connsiteY11" fmla="*/ 2798328 h 3891357"/>
                <a:gd name="connsiteX12" fmla="*/ 9079810 w 9085271"/>
                <a:gd name="connsiteY12" fmla="*/ 3484128 h 3891357"/>
                <a:gd name="connsiteX13" fmla="*/ 9003610 w 9085271"/>
                <a:gd name="connsiteY13" fmla="*/ 3827028 h 3891357"/>
                <a:gd name="connsiteX14" fmla="*/ 8203510 w 9085271"/>
                <a:gd name="connsiteY14" fmla="*/ 3846078 h 3891357"/>
                <a:gd name="connsiteX15" fmla="*/ 7041460 w 9085271"/>
                <a:gd name="connsiteY15" fmla="*/ 3798453 h 3891357"/>
                <a:gd name="connsiteX16" fmla="*/ 7251010 w 9085271"/>
                <a:gd name="connsiteY16" fmla="*/ 2541153 h 3891357"/>
                <a:gd name="connsiteX17" fmla="*/ 7260535 w 9085271"/>
                <a:gd name="connsiteY17" fmla="*/ 2312553 h 3891357"/>
                <a:gd name="connsiteX18" fmla="*/ 6841435 w 9085271"/>
                <a:gd name="connsiteY18" fmla="*/ 2198253 h 3891357"/>
                <a:gd name="connsiteX19" fmla="*/ 5641285 w 9085271"/>
                <a:gd name="connsiteY19" fmla="*/ 2274453 h 3891357"/>
                <a:gd name="connsiteX20" fmla="*/ 4774510 w 9085271"/>
                <a:gd name="connsiteY20" fmla="*/ 2322078 h 3891357"/>
                <a:gd name="connsiteX21" fmla="*/ 4155385 w 9085271"/>
                <a:gd name="connsiteY21" fmla="*/ 2817378 h 3891357"/>
                <a:gd name="connsiteX22" fmla="*/ 3193360 w 9085271"/>
                <a:gd name="connsiteY22" fmla="*/ 3693678 h 3891357"/>
                <a:gd name="connsiteX23" fmla="*/ 3014766 w 9085271"/>
                <a:gd name="connsiteY23" fmla="*/ 3874655 h 3891357"/>
                <a:gd name="connsiteX24" fmla="*/ 2612335 w 9085271"/>
                <a:gd name="connsiteY24" fmla="*/ 3862746 h 3891357"/>
                <a:gd name="connsiteX25" fmla="*/ 2859986 w 9085271"/>
                <a:gd name="connsiteY25" fmla="*/ 3607953 h 3891357"/>
                <a:gd name="connsiteX26" fmla="*/ 3669610 w 9085271"/>
                <a:gd name="connsiteY26" fmla="*/ 2865003 h 3891357"/>
                <a:gd name="connsiteX27" fmla="*/ 4002985 w 9085271"/>
                <a:gd name="connsiteY27" fmla="*/ 2474478 h 3891357"/>
                <a:gd name="connsiteX28" fmla="*/ 2659960 w 9085271"/>
                <a:gd name="connsiteY28" fmla="*/ 2341128 h 3891357"/>
                <a:gd name="connsiteX29" fmla="*/ 907360 w 9085271"/>
                <a:gd name="connsiteY29" fmla="*/ 2226828 h 3891357"/>
                <a:gd name="connsiteX30" fmla="*/ 35823 w 9085271"/>
                <a:gd name="connsiteY30" fmla="*/ 2698315 h 3891357"/>
                <a:gd name="connsiteX31" fmla="*/ 31060 w 9085271"/>
                <a:gd name="connsiteY31" fmla="*/ 2464953 h 3891357"/>
                <a:gd name="connsiteX32" fmla="*/ 602560 w 9085271"/>
                <a:gd name="connsiteY32" fmla="*/ 2064903 h 3891357"/>
                <a:gd name="connsiteX33" fmla="*/ 7248 w 9085271"/>
                <a:gd name="connsiteY33" fmla="*/ 1879166 h 3891357"/>
                <a:gd name="connsiteX34" fmla="*/ 35822 w 9085271"/>
                <a:gd name="connsiteY34" fmla="*/ 1662471 h 3891357"/>
                <a:gd name="connsiteX35" fmla="*/ 288235 w 9085271"/>
                <a:gd name="connsiteY35" fmla="*/ 1741053 h 3891357"/>
                <a:gd name="connsiteX0" fmla="*/ 288235 w 9085271"/>
                <a:gd name="connsiteY0" fmla="*/ 1741053 h 3891357"/>
                <a:gd name="connsiteX1" fmla="*/ 1116062 w 9085271"/>
                <a:gd name="connsiteY1" fmla="*/ 1902092 h 3891357"/>
                <a:gd name="connsiteX2" fmla="*/ 1377804 w 9085271"/>
                <a:gd name="connsiteY2" fmla="*/ 1966679 h 3891357"/>
                <a:gd name="connsiteX3" fmla="*/ 1626408 w 9085271"/>
                <a:gd name="connsiteY3" fmla="*/ 2000919 h 3891357"/>
                <a:gd name="connsiteX4" fmla="*/ 1928484 w 9085271"/>
                <a:gd name="connsiteY4" fmla="*/ 1946283 h 3891357"/>
                <a:gd name="connsiteX5" fmla="*/ 3469585 w 9085271"/>
                <a:gd name="connsiteY5" fmla="*/ 1941078 h 3891357"/>
                <a:gd name="connsiteX6" fmla="*/ 5917510 w 9085271"/>
                <a:gd name="connsiteY6" fmla="*/ 1750578 h 3891357"/>
                <a:gd name="connsiteX7" fmla="*/ 7660585 w 9085271"/>
                <a:gd name="connsiteY7" fmla="*/ 1207653 h 3891357"/>
                <a:gd name="connsiteX8" fmla="*/ 8470210 w 9085271"/>
                <a:gd name="connsiteY8" fmla="*/ 293253 h 3891357"/>
                <a:gd name="connsiteX9" fmla="*/ 8994085 w 9085271"/>
                <a:gd name="connsiteY9" fmla="*/ 17028 h 3891357"/>
                <a:gd name="connsiteX10" fmla="*/ 9079810 w 9085271"/>
                <a:gd name="connsiteY10" fmla="*/ 702828 h 3891357"/>
                <a:gd name="connsiteX11" fmla="*/ 9079810 w 9085271"/>
                <a:gd name="connsiteY11" fmla="*/ 2798328 h 3891357"/>
                <a:gd name="connsiteX12" fmla="*/ 9079810 w 9085271"/>
                <a:gd name="connsiteY12" fmla="*/ 3484128 h 3891357"/>
                <a:gd name="connsiteX13" fmla="*/ 9003610 w 9085271"/>
                <a:gd name="connsiteY13" fmla="*/ 3827028 h 3891357"/>
                <a:gd name="connsiteX14" fmla="*/ 8203510 w 9085271"/>
                <a:gd name="connsiteY14" fmla="*/ 3846078 h 3891357"/>
                <a:gd name="connsiteX15" fmla="*/ 7041460 w 9085271"/>
                <a:gd name="connsiteY15" fmla="*/ 3798453 h 3891357"/>
                <a:gd name="connsiteX16" fmla="*/ 7251010 w 9085271"/>
                <a:gd name="connsiteY16" fmla="*/ 2541153 h 3891357"/>
                <a:gd name="connsiteX17" fmla="*/ 7260535 w 9085271"/>
                <a:gd name="connsiteY17" fmla="*/ 2312553 h 3891357"/>
                <a:gd name="connsiteX18" fmla="*/ 6841435 w 9085271"/>
                <a:gd name="connsiteY18" fmla="*/ 2198253 h 3891357"/>
                <a:gd name="connsiteX19" fmla="*/ 5641285 w 9085271"/>
                <a:gd name="connsiteY19" fmla="*/ 2274453 h 3891357"/>
                <a:gd name="connsiteX20" fmla="*/ 4774510 w 9085271"/>
                <a:gd name="connsiteY20" fmla="*/ 2322078 h 3891357"/>
                <a:gd name="connsiteX21" fmla="*/ 4155385 w 9085271"/>
                <a:gd name="connsiteY21" fmla="*/ 2817378 h 3891357"/>
                <a:gd name="connsiteX22" fmla="*/ 3193360 w 9085271"/>
                <a:gd name="connsiteY22" fmla="*/ 3693678 h 3891357"/>
                <a:gd name="connsiteX23" fmla="*/ 3014766 w 9085271"/>
                <a:gd name="connsiteY23" fmla="*/ 3874655 h 3891357"/>
                <a:gd name="connsiteX24" fmla="*/ 2612335 w 9085271"/>
                <a:gd name="connsiteY24" fmla="*/ 3862746 h 3891357"/>
                <a:gd name="connsiteX25" fmla="*/ 2859986 w 9085271"/>
                <a:gd name="connsiteY25" fmla="*/ 3607953 h 3891357"/>
                <a:gd name="connsiteX26" fmla="*/ 3669610 w 9085271"/>
                <a:gd name="connsiteY26" fmla="*/ 2865003 h 3891357"/>
                <a:gd name="connsiteX27" fmla="*/ 4002985 w 9085271"/>
                <a:gd name="connsiteY27" fmla="*/ 2474478 h 3891357"/>
                <a:gd name="connsiteX28" fmla="*/ 2659960 w 9085271"/>
                <a:gd name="connsiteY28" fmla="*/ 2341128 h 3891357"/>
                <a:gd name="connsiteX29" fmla="*/ 907360 w 9085271"/>
                <a:gd name="connsiteY29" fmla="*/ 2226828 h 3891357"/>
                <a:gd name="connsiteX30" fmla="*/ 35823 w 9085271"/>
                <a:gd name="connsiteY30" fmla="*/ 2698315 h 3891357"/>
                <a:gd name="connsiteX31" fmla="*/ 31060 w 9085271"/>
                <a:gd name="connsiteY31" fmla="*/ 2464953 h 3891357"/>
                <a:gd name="connsiteX32" fmla="*/ 602560 w 9085271"/>
                <a:gd name="connsiteY32" fmla="*/ 2064903 h 3891357"/>
                <a:gd name="connsiteX33" fmla="*/ 7248 w 9085271"/>
                <a:gd name="connsiteY33" fmla="*/ 1879166 h 3891357"/>
                <a:gd name="connsiteX34" fmla="*/ 35822 w 9085271"/>
                <a:gd name="connsiteY34" fmla="*/ 1662471 h 3891357"/>
                <a:gd name="connsiteX35" fmla="*/ 288235 w 9085271"/>
                <a:gd name="connsiteY35" fmla="*/ 1741053 h 3891357"/>
                <a:gd name="connsiteX0" fmla="*/ 288235 w 9085271"/>
                <a:gd name="connsiteY0" fmla="*/ 1741053 h 3891357"/>
                <a:gd name="connsiteX1" fmla="*/ 1116062 w 9085271"/>
                <a:gd name="connsiteY1" fmla="*/ 1902092 h 3891357"/>
                <a:gd name="connsiteX2" fmla="*/ 1377804 w 9085271"/>
                <a:gd name="connsiteY2" fmla="*/ 1966679 h 3891357"/>
                <a:gd name="connsiteX3" fmla="*/ 1626408 w 9085271"/>
                <a:gd name="connsiteY3" fmla="*/ 2000919 h 3891357"/>
                <a:gd name="connsiteX4" fmla="*/ 1938682 w 9085271"/>
                <a:gd name="connsiteY4" fmla="*/ 1956481 h 3891357"/>
                <a:gd name="connsiteX5" fmla="*/ 3469585 w 9085271"/>
                <a:gd name="connsiteY5" fmla="*/ 1941078 h 3891357"/>
                <a:gd name="connsiteX6" fmla="*/ 5917510 w 9085271"/>
                <a:gd name="connsiteY6" fmla="*/ 1750578 h 3891357"/>
                <a:gd name="connsiteX7" fmla="*/ 7660585 w 9085271"/>
                <a:gd name="connsiteY7" fmla="*/ 1207653 h 3891357"/>
                <a:gd name="connsiteX8" fmla="*/ 8470210 w 9085271"/>
                <a:gd name="connsiteY8" fmla="*/ 293253 h 3891357"/>
                <a:gd name="connsiteX9" fmla="*/ 8994085 w 9085271"/>
                <a:gd name="connsiteY9" fmla="*/ 17028 h 3891357"/>
                <a:gd name="connsiteX10" fmla="*/ 9079810 w 9085271"/>
                <a:gd name="connsiteY10" fmla="*/ 702828 h 3891357"/>
                <a:gd name="connsiteX11" fmla="*/ 9079810 w 9085271"/>
                <a:gd name="connsiteY11" fmla="*/ 2798328 h 3891357"/>
                <a:gd name="connsiteX12" fmla="*/ 9079810 w 9085271"/>
                <a:gd name="connsiteY12" fmla="*/ 3484128 h 3891357"/>
                <a:gd name="connsiteX13" fmla="*/ 9003610 w 9085271"/>
                <a:gd name="connsiteY13" fmla="*/ 3827028 h 3891357"/>
                <a:gd name="connsiteX14" fmla="*/ 8203510 w 9085271"/>
                <a:gd name="connsiteY14" fmla="*/ 3846078 h 3891357"/>
                <a:gd name="connsiteX15" fmla="*/ 7041460 w 9085271"/>
                <a:gd name="connsiteY15" fmla="*/ 3798453 h 3891357"/>
                <a:gd name="connsiteX16" fmla="*/ 7251010 w 9085271"/>
                <a:gd name="connsiteY16" fmla="*/ 2541153 h 3891357"/>
                <a:gd name="connsiteX17" fmla="*/ 7260535 w 9085271"/>
                <a:gd name="connsiteY17" fmla="*/ 2312553 h 3891357"/>
                <a:gd name="connsiteX18" fmla="*/ 6841435 w 9085271"/>
                <a:gd name="connsiteY18" fmla="*/ 2198253 h 3891357"/>
                <a:gd name="connsiteX19" fmla="*/ 5641285 w 9085271"/>
                <a:gd name="connsiteY19" fmla="*/ 2274453 h 3891357"/>
                <a:gd name="connsiteX20" fmla="*/ 4774510 w 9085271"/>
                <a:gd name="connsiteY20" fmla="*/ 2322078 h 3891357"/>
                <a:gd name="connsiteX21" fmla="*/ 4155385 w 9085271"/>
                <a:gd name="connsiteY21" fmla="*/ 2817378 h 3891357"/>
                <a:gd name="connsiteX22" fmla="*/ 3193360 w 9085271"/>
                <a:gd name="connsiteY22" fmla="*/ 3693678 h 3891357"/>
                <a:gd name="connsiteX23" fmla="*/ 3014766 w 9085271"/>
                <a:gd name="connsiteY23" fmla="*/ 3874655 h 3891357"/>
                <a:gd name="connsiteX24" fmla="*/ 2612335 w 9085271"/>
                <a:gd name="connsiteY24" fmla="*/ 3862746 h 3891357"/>
                <a:gd name="connsiteX25" fmla="*/ 2859986 w 9085271"/>
                <a:gd name="connsiteY25" fmla="*/ 3607953 h 3891357"/>
                <a:gd name="connsiteX26" fmla="*/ 3669610 w 9085271"/>
                <a:gd name="connsiteY26" fmla="*/ 2865003 h 3891357"/>
                <a:gd name="connsiteX27" fmla="*/ 4002985 w 9085271"/>
                <a:gd name="connsiteY27" fmla="*/ 2474478 h 3891357"/>
                <a:gd name="connsiteX28" fmla="*/ 2659960 w 9085271"/>
                <a:gd name="connsiteY28" fmla="*/ 2341128 h 3891357"/>
                <a:gd name="connsiteX29" fmla="*/ 907360 w 9085271"/>
                <a:gd name="connsiteY29" fmla="*/ 2226828 h 3891357"/>
                <a:gd name="connsiteX30" fmla="*/ 35823 w 9085271"/>
                <a:gd name="connsiteY30" fmla="*/ 2698315 h 3891357"/>
                <a:gd name="connsiteX31" fmla="*/ 31060 w 9085271"/>
                <a:gd name="connsiteY31" fmla="*/ 2464953 h 3891357"/>
                <a:gd name="connsiteX32" fmla="*/ 602560 w 9085271"/>
                <a:gd name="connsiteY32" fmla="*/ 2064903 h 3891357"/>
                <a:gd name="connsiteX33" fmla="*/ 7248 w 9085271"/>
                <a:gd name="connsiteY33" fmla="*/ 1879166 h 3891357"/>
                <a:gd name="connsiteX34" fmla="*/ 35822 w 9085271"/>
                <a:gd name="connsiteY34" fmla="*/ 1662471 h 3891357"/>
                <a:gd name="connsiteX35" fmla="*/ 288235 w 9085271"/>
                <a:gd name="connsiteY35" fmla="*/ 1741053 h 3891357"/>
                <a:gd name="connsiteX0" fmla="*/ 288235 w 9085271"/>
                <a:gd name="connsiteY0" fmla="*/ 1741053 h 3891357"/>
                <a:gd name="connsiteX1" fmla="*/ 1116062 w 9085271"/>
                <a:gd name="connsiteY1" fmla="*/ 1902092 h 3891357"/>
                <a:gd name="connsiteX2" fmla="*/ 1381203 w 9085271"/>
                <a:gd name="connsiteY2" fmla="*/ 1980276 h 3891357"/>
                <a:gd name="connsiteX3" fmla="*/ 1626408 w 9085271"/>
                <a:gd name="connsiteY3" fmla="*/ 2000919 h 3891357"/>
                <a:gd name="connsiteX4" fmla="*/ 1938682 w 9085271"/>
                <a:gd name="connsiteY4" fmla="*/ 1956481 h 3891357"/>
                <a:gd name="connsiteX5" fmla="*/ 3469585 w 9085271"/>
                <a:gd name="connsiteY5" fmla="*/ 1941078 h 3891357"/>
                <a:gd name="connsiteX6" fmla="*/ 5917510 w 9085271"/>
                <a:gd name="connsiteY6" fmla="*/ 1750578 h 3891357"/>
                <a:gd name="connsiteX7" fmla="*/ 7660585 w 9085271"/>
                <a:gd name="connsiteY7" fmla="*/ 1207653 h 3891357"/>
                <a:gd name="connsiteX8" fmla="*/ 8470210 w 9085271"/>
                <a:gd name="connsiteY8" fmla="*/ 293253 h 3891357"/>
                <a:gd name="connsiteX9" fmla="*/ 8994085 w 9085271"/>
                <a:gd name="connsiteY9" fmla="*/ 17028 h 3891357"/>
                <a:gd name="connsiteX10" fmla="*/ 9079810 w 9085271"/>
                <a:gd name="connsiteY10" fmla="*/ 702828 h 3891357"/>
                <a:gd name="connsiteX11" fmla="*/ 9079810 w 9085271"/>
                <a:gd name="connsiteY11" fmla="*/ 2798328 h 3891357"/>
                <a:gd name="connsiteX12" fmla="*/ 9079810 w 9085271"/>
                <a:gd name="connsiteY12" fmla="*/ 3484128 h 3891357"/>
                <a:gd name="connsiteX13" fmla="*/ 9003610 w 9085271"/>
                <a:gd name="connsiteY13" fmla="*/ 3827028 h 3891357"/>
                <a:gd name="connsiteX14" fmla="*/ 8203510 w 9085271"/>
                <a:gd name="connsiteY14" fmla="*/ 3846078 h 3891357"/>
                <a:gd name="connsiteX15" fmla="*/ 7041460 w 9085271"/>
                <a:gd name="connsiteY15" fmla="*/ 3798453 h 3891357"/>
                <a:gd name="connsiteX16" fmla="*/ 7251010 w 9085271"/>
                <a:gd name="connsiteY16" fmla="*/ 2541153 h 3891357"/>
                <a:gd name="connsiteX17" fmla="*/ 7260535 w 9085271"/>
                <a:gd name="connsiteY17" fmla="*/ 2312553 h 3891357"/>
                <a:gd name="connsiteX18" fmla="*/ 6841435 w 9085271"/>
                <a:gd name="connsiteY18" fmla="*/ 2198253 h 3891357"/>
                <a:gd name="connsiteX19" fmla="*/ 5641285 w 9085271"/>
                <a:gd name="connsiteY19" fmla="*/ 2274453 h 3891357"/>
                <a:gd name="connsiteX20" fmla="*/ 4774510 w 9085271"/>
                <a:gd name="connsiteY20" fmla="*/ 2322078 h 3891357"/>
                <a:gd name="connsiteX21" fmla="*/ 4155385 w 9085271"/>
                <a:gd name="connsiteY21" fmla="*/ 2817378 h 3891357"/>
                <a:gd name="connsiteX22" fmla="*/ 3193360 w 9085271"/>
                <a:gd name="connsiteY22" fmla="*/ 3693678 h 3891357"/>
                <a:gd name="connsiteX23" fmla="*/ 3014766 w 9085271"/>
                <a:gd name="connsiteY23" fmla="*/ 3874655 h 3891357"/>
                <a:gd name="connsiteX24" fmla="*/ 2612335 w 9085271"/>
                <a:gd name="connsiteY24" fmla="*/ 3862746 h 3891357"/>
                <a:gd name="connsiteX25" fmla="*/ 2859986 w 9085271"/>
                <a:gd name="connsiteY25" fmla="*/ 3607953 h 3891357"/>
                <a:gd name="connsiteX26" fmla="*/ 3669610 w 9085271"/>
                <a:gd name="connsiteY26" fmla="*/ 2865003 h 3891357"/>
                <a:gd name="connsiteX27" fmla="*/ 4002985 w 9085271"/>
                <a:gd name="connsiteY27" fmla="*/ 2474478 h 3891357"/>
                <a:gd name="connsiteX28" fmla="*/ 2659960 w 9085271"/>
                <a:gd name="connsiteY28" fmla="*/ 2341128 h 3891357"/>
                <a:gd name="connsiteX29" fmla="*/ 907360 w 9085271"/>
                <a:gd name="connsiteY29" fmla="*/ 2226828 h 3891357"/>
                <a:gd name="connsiteX30" fmla="*/ 35823 w 9085271"/>
                <a:gd name="connsiteY30" fmla="*/ 2698315 h 3891357"/>
                <a:gd name="connsiteX31" fmla="*/ 31060 w 9085271"/>
                <a:gd name="connsiteY31" fmla="*/ 2464953 h 3891357"/>
                <a:gd name="connsiteX32" fmla="*/ 602560 w 9085271"/>
                <a:gd name="connsiteY32" fmla="*/ 2064903 h 3891357"/>
                <a:gd name="connsiteX33" fmla="*/ 7248 w 9085271"/>
                <a:gd name="connsiteY33" fmla="*/ 1879166 h 3891357"/>
                <a:gd name="connsiteX34" fmla="*/ 35822 w 9085271"/>
                <a:gd name="connsiteY34" fmla="*/ 1662471 h 3891357"/>
                <a:gd name="connsiteX35" fmla="*/ 288235 w 9085271"/>
                <a:gd name="connsiteY35" fmla="*/ 1741053 h 3891357"/>
                <a:gd name="connsiteX0" fmla="*/ 288235 w 9085271"/>
                <a:gd name="connsiteY0" fmla="*/ 1741053 h 3891357"/>
                <a:gd name="connsiteX1" fmla="*/ 1116062 w 9085271"/>
                <a:gd name="connsiteY1" fmla="*/ 1902092 h 3891357"/>
                <a:gd name="connsiteX2" fmla="*/ 1381203 w 9085271"/>
                <a:gd name="connsiteY2" fmla="*/ 1980276 h 3891357"/>
                <a:gd name="connsiteX3" fmla="*/ 1626408 w 9085271"/>
                <a:gd name="connsiteY3" fmla="*/ 2000919 h 3891357"/>
                <a:gd name="connsiteX4" fmla="*/ 1965876 w 9085271"/>
                <a:gd name="connsiteY4" fmla="*/ 1953082 h 3891357"/>
                <a:gd name="connsiteX5" fmla="*/ 3469585 w 9085271"/>
                <a:gd name="connsiteY5" fmla="*/ 1941078 h 3891357"/>
                <a:gd name="connsiteX6" fmla="*/ 5917510 w 9085271"/>
                <a:gd name="connsiteY6" fmla="*/ 1750578 h 3891357"/>
                <a:gd name="connsiteX7" fmla="*/ 7660585 w 9085271"/>
                <a:gd name="connsiteY7" fmla="*/ 1207653 h 3891357"/>
                <a:gd name="connsiteX8" fmla="*/ 8470210 w 9085271"/>
                <a:gd name="connsiteY8" fmla="*/ 293253 h 3891357"/>
                <a:gd name="connsiteX9" fmla="*/ 8994085 w 9085271"/>
                <a:gd name="connsiteY9" fmla="*/ 17028 h 3891357"/>
                <a:gd name="connsiteX10" fmla="*/ 9079810 w 9085271"/>
                <a:gd name="connsiteY10" fmla="*/ 702828 h 3891357"/>
                <a:gd name="connsiteX11" fmla="*/ 9079810 w 9085271"/>
                <a:gd name="connsiteY11" fmla="*/ 2798328 h 3891357"/>
                <a:gd name="connsiteX12" fmla="*/ 9079810 w 9085271"/>
                <a:gd name="connsiteY12" fmla="*/ 3484128 h 3891357"/>
                <a:gd name="connsiteX13" fmla="*/ 9003610 w 9085271"/>
                <a:gd name="connsiteY13" fmla="*/ 3827028 h 3891357"/>
                <a:gd name="connsiteX14" fmla="*/ 8203510 w 9085271"/>
                <a:gd name="connsiteY14" fmla="*/ 3846078 h 3891357"/>
                <a:gd name="connsiteX15" fmla="*/ 7041460 w 9085271"/>
                <a:gd name="connsiteY15" fmla="*/ 3798453 h 3891357"/>
                <a:gd name="connsiteX16" fmla="*/ 7251010 w 9085271"/>
                <a:gd name="connsiteY16" fmla="*/ 2541153 h 3891357"/>
                <a:gd name="connsiteX17" fmla="*/ 7260535 w 9085271"/>
                <a:gd name="connsiteY17" fmla="*/ 2312553 h 3891357"/>
                <a:gd name="connsiteX18" fmla="*/ 6841435 w 9085271"/>
                <a:gd name="connsiteY18" fmla="*/ 2198253 h 3891357"/>
                <a:gd name="connsiteX19" fmla="*/ 5641285 w 9085271"/>
                <a:gd name="connsiteY19" fmla="*/ 2274453 h 3891357"/>
                <a:gd name="connsiteX20" fmla="*/ 4774510 w 9085271"/>
                <a:gd name="connsiteY20" fmla="*/ 2322078 h 3891357"/>
                <a:gd name="connsiteX21" fmla="*/ 4155385 w 9085271"/>
                <a:gd name="connsiteY21" fmla="*/ 2817378 h 3891357"/>
                <a:gd name="connsiteX22" fmla="*/ 3193360 w 9085271"/>
                <a:gd name="connsiteY22" fmla="*/ 3693678 h 3891357"/>
                <a:gd name="connsiteX23" fmla="*/ 3014766 w 9085271"/>
                <a:gd name="connsiteY23" fmla="*/ 3874655 h 3891357"/>
                <a:gd name="connsiteX24" fmla="*/ 2612335 w 9085271"/>
                <a:gd name="connsiteY24" fmla="*/ 3862746 h 3891357"/>
                <a:gd name="connsiteX25" fmla="*/ 2859986 w 9085271"/>
                <a:gd name="connsiteY25" fmla="*/ 3607953 h 3891357"/>
                <a:gd name="connsiteX26" fmla="*/ 3669610 w 9085271"/>
                <a:gd name="connsiteY26" fmla="*/ 2865003 h 3891357"/>
                <a:gd name="connsiteX27" fmla="*/ 4002985 w 9085271"/>
                <a:gd name="connsiteY27" fmla="*/ 2474478 h 3891357"/>
                <a:gd name="connsiteX28" fmla="*/ 2659960 w 9085271"/>
                <a:gd name="connsiteY28" fmla="*/ 2341128 h 3891357"/>
                <a:gd name="connsiteX29" fmla="*/ 907360 w 9085271"/>
                <a:gd name="connsiteY29" fmla="*/ 2226828 h 3891357"/>
                <a:gd name="connsiteX30" fmla="*/ 35823 w 9085271"/>
                <a:gd name="connsiteY30" fmla="*/ 2698315 h 3891357"/>
                <a:gd name="connsiteX31" fmla="*/ 31060 w 9085271"/>
                <a:gd name="connsiteY31" fmla="*/ 2464953 h 3891357"/>
                <a:gd name="connsiteX32" fmla="*/ 602560 w 9085271"/>
                <a:gd name="connsiteY32" fmla="*/ 2064903 h 3891357"/>
                <a:gd name="connsiteX33" fmla="*/ 7248 w 9085271"/>
                <a:gd name="connsiteY33" fmla="*/ 1879166 h 3891357"/>
                <a:gd name="connsiteX34" fmla="*/ 35822 w 9085271"/>
                <a:gd name="connsiteY34" fmla="*/ 1662471 h 3891357"/>
                <a:gd name="connsiteX35" fmla="*/ 288235 w 9085271"/>
                <a:gd name="connsiteY35" fmla="*/ 1741053 h 3891357"/>
                <a:gd name="connsiteX0" fmla="*/ 288235 w 9085271"/>
                <a:gd name="connsiteY0" fmla="*/ 1741053 h 3891357"/>
                <a:gd name="connsiteX1" fmla="*/ 1116062 w 9085271"/>
                <a:gd name="connsiteY1" fmla="*/ 1902092 h 3891357"/>
                <a:gd name="connsiteX2" fmla="*/ 1381203 w 9085271"/>
                <a:gd name="connsiteY2" fmla="*/ 1980276 h 3891357"/>
                <a:gd name="connsiteX3" fmla="*/ 1626408 w 9085271"/>
                <a:gd name="connsiteY3" fmla="*/ 2000919 h 3891357"/>
                <a:gd name="connsiteX4" fmla="*/ 1965876 w 9085271"/>
                <a:gd name="connsiteY4" fmla="*/ 1953082 h 3891357"/>
                <a:gd name="connsiteX5" fmla="*/ 3469585 w 9085271"/>
                <a:gd name="connsiteY5" fmla="*/ 1941078 h 3891357"/>
                <a:gd name="connsiteX6" fmla="*/ 5917510 w 9085271"/>
                <a:gd name="connsiteY6" fmla="*/ 1750578 h 3891357"/>
                <a:gd name="connsiteX7" fmla="*/ 7660585 w 9085271"/>
                <a:gd name="connsiteY7" fmla="*/ 1207653 h 3891357"/>
                <a:gd name="connsiteX8" fmla="*/ 8470210 w 9085271"/>
                <a:gd name="connsiteY8" fmla="*/ 293253 h 3891357"/>
                <a:gd name="connsiteX9" fmla="*/ 8994085 w 9085271"/>
                <a:gd name="connsiteY9" fmla="*/ 17028 h 3891357"/>
                <a:gd name="connsiteX10" fmla="*/ 9079810 w 9085271"/>
                <a:gd name="connsiteY10" fmla="*/ 702828 h 3891357"/>
                <a:gd name="connsiteX11" fmla="*/ 9079810 w 9085271"/>
                <a:gd name="connsiteY11" fmla="*/ 2798328 h 3891357"/>
                <a:gd name="connsiteX12" fmla="*/ 9079810 w 9085271"/>
                <a:gd name="connsiteY12" fmla="*/ 3484128 h 3891357"/>
                <a:gd name="connsiteX13" fmla="*/ 9003610 w 9085271"/>
                <a:gd name="connsiteY13" fmla="*/ 3827028 h 3891357"/>
                <a:gd name="connsiteX14" fmla="*/ 8203510 w 9085271"/>
                <a:gd name="connsiteY14" fmla="*/ 3846078 h 3891357"/>
                <a:gd name="connsiteX15" fmla="*/ 7041460 w 9085271"/>
                <a:gd name="connsiteY15" fmla="*/ 3798453 h 3891357"/>
                <a:gd name="connsiteX16" fmla="*/ 7251010 w 9085271"/>
                <a:gd name="connsiteY16" fmla="*/ 2541153 h 3891357"/>
                <a:gd name="connsiteX17" fmla="*/ 7260535 w 9085271"/>
                <a:gd name="connsiteY17" fmla="*/ 2312553 h 3891357"/>
                <a:gd name="connsiteX18" fmla="*/ 6841435 w 9085271"/>
                <a:gd name="connsiteY18" fmla="*/ 2198253 h 3891357"/>
                <a:gd name="connsiteX19" fmla="*/ 5641285 w 9085271"/>
                <a:gd name="connsiteY19" fmla="*/ 2274453 h 3891357"/>
                <a:gd name="connsiteX20" fmla="*/ 4774510 w 9085271"/>
                <a:gd name="connsiteY20" fmla="*/ 2322078 h 3891357"/>
                <a:gd name="connsiteX21" fmla="*/ 4155385 w 9085271"/>
                <a:gd name="connsiteY21" fmla="*/ 2817378 h 3891357"/>
                <a:gd name="connsiteX22" fmla="*/ 3193360 w 9085271"/>
                <a:gd name="connsiteY22" fmla="*/ 3693678 h 3891357"/>
                <a:gd name="connsiteX23" fmla="*/ 3014766 w 9085271"/>
                <a:gd name="connsiteY23" fmla="*/ 3874655 h 3891357"/>
                <a:gd name="connsiteX24" fmla="*/ 2612335 w 9085271"/>
                <a:gd name="connsiteY24" fmla="*/ 3862746 h 3891357"/>
                <a:gd name="connsiteX25" fmla="*/ 2859986 w 9085271"/>
                <a:gd name="connsiteY25" fmla="*/ 3607953 h 3891357"/>
                <a:gd name="connsiteX26" fmla="*/ 3669610 w 9085271"/>
                <a:gd name="connsiteY26" fmla="*/ 2865003 h 3891357"/>
                <a:gd name="connsiteX27" fmla="*/ 4002985 w 9085271"/>
                <a:gd name="connsiteY27" fmla="*/ 2474478 h 3891357"/>
                <a:gd name="connsiteX28" fmla="*/ 2659960 w 9085271"/>
                <a:gd name="connsiteY28" fmla="*/ 2341128 h 3891357"/>
                <a:gd name="connsiteX29" fmla="*/ 907360 w 9085271"/>
                <a:gd name="connsiteY29" fmla="*/ 2226828 h 3891357"/>
                <a:gd name="connsiteX30" fmla="*/ 35823 w 9085271"/>
                <a:gd name="connsiteY30" fmla="*/ 2698315 h 3891357"/>
                <a:gd name="connsiteX31" fmla="*/ 31060 w 9085271"/>
                <a:gd name="connsiteY31" fmla="*/ 2464953 h 3891357"/>
                <a:gd name="connsiteX32" fmla="*/ 602560 w 9085271"/>
                <a:gd name="connsiteY32" fmla="*/ 2064903 h 3891357"/>
                <a:gd name="connsiteX33" fmla="*/ 7248 w 9085271"/>
                <a:gd name="connsiteY33" fmla="*/ 1879166 h 3891357"/>
                <a:gd name="connsiteX34" fmla="*/ 35822 w 9085271"/>
                <a:gd name="connsiteY34" fmla="*/ 1662471 h 3891357"/>
                <a:gd name="connsiteX35" fmla="*/ 288235 w 9085271"/>
                <a:gd name="connsiteY35" fmla="*/ 1741053 h 3891357"/>
                <a:gd name="connsiteX0" fmla="*/ 288235 w 9085271"/>
                <a:gd name="connsiteY0" fmla="*/ 1741053 h 3891357"/>
                <a:gd name="connsiteX1" fmla="*/ 1116062 w 9085271"/>
                <a:gd name="connsiteY1" fmla="*/ 1902092 h 3891357"/>
                <a:gd name="connsiteX2" fmla="*/ 1330214 w 9085271"/>
                <a:gd name="connsiteY2" fmla="*/ 1973477 h 3891357"/>
                <a:gd name="connsiteX3" fmla="*/ 1626408 w 9085271"/>
                <a:gd name="connsiteY3" fmla="*/ 2000919 h 3891357"/>
                <a:gd name="connsiteX4" fmla="*/ 1965876 w 9085271"/>
                <a:gd name="connsiteY4" fmla="*/ 1953082 h 3891357"/>
                <a:gd name="connsiteX5" fmla="*/ 3469585 w 9085271"/>
                <a:gd name="connsiteY5" fmla="*/ 1941078 h 3891357"/>
                <a:gd name="connsiteX6" fmla="*/ 5917510 w 9085271"/>
                <a:gd name="connsiteY6" fmla="*/ 1750578 h 3891357"/>
                <a:gd name="connsiteX7" fmla="*/ 7660585 w 9085271"/>
                <a:gd name="connsiteY7" fmla="*/ 1207653 h 3891357"/>
                <a:gd name="connsiteX8" fmla="*/ 8470210 w 9085271"/>
                <a:gd name="connsiteY8" fmla="*/ 293253 h 3891357"/>
                <a:gd name="connsiteX9" fmla="*/ 8994085 w 9085271"/>
                <a:gd name="connsiteY9" fmla="*/ 17028 h 3891357"/>
                <a:gd name="connsiteX10" fmla="*/ 9079810 w 9085271"/>
                <a:gd name="connsiteY10" fmla="*/ 702828 h 3891357"/>
                <a:gd name="connsiteX11" fmla="*/ 9079810 w 9085271"/>
                <a:gd name="connsiteY11" fmla="*/ 2798328 h 3891357"/>
                <a:gd name="connsiteX12" fmla="*/ 9079810 w 9085271"/>
                <a:gd name="connsiteY12" fmla="*/ 3484128 h 3891357"/>
                <a:gd name="connsiteX13" fmla="*/ 9003610 w 9085271"/>
                <a:gd name="connsiteY13" fmla="*/ 3827028 h 3891357"/>
                <a:gd name="connsiteX14" fmla="*/ 8203510 w 9085271"/>
                <a:gd name="connsiteY14" fmla="*/ 3846078 h 3891357"/>
                <a:gd name="connsiteX15" fmla="*/ 7041460 w 9085271"/>
                <a:gd name="connsiteY15" fmla="*/ 3798453 h 3891357"/>
                <a:gd name="connsiteX16" fmla="*/ 7251010 w 9085271"/>
                <a:gd name="connsiteY16" fmla="*/ 2541153 h 3891357"/>
                <a:gd name="connsiteX17" fmla="*/ 7260535 w 9085271"/>
                <a:gd name="connsiteY17" fmla="*/ 2312553 h 3891357"/>
                <a:gd name="connsiteX18" fmla="*/ 6841435 w 9085271"/>
                <a:gd name="connsiteY18" fmla="*/ 2198253 h 3891357"/>
                <a:gd name="connsiteX19" fmla="*/ 5641285 w 9085271"/>
                <a:gd name="connsiteY19" fmla="*/ 2274453 h 3891357"/>
                <a:gd name="connsiteX20" fmla="*/ 4774510 w 9085271"/>
                <a:gd name="connsiteY20" fmla="*/ 2322078 h 3891357"/>
                <a:gd name="connsiteX21" fmla="*/ 4155385 w 9085271"/>
                <a:gd name="connsiteY21" fmla="*/ 2817378 h 3891357"/>
                <a:gd name="connsiteX22" fmla="*/ 3193360 w 9085271"/>
                <a:gd name="connsiteY22" fmla="*/ 3693678 h 3891357"/>
                <a:gd name="connsiteX23" fmla="*/ 3014766 w 9085271"/>
                <a:gd name="connsiteY23" fmla="*/ 3874655 h 3891357"/>
                <a:gd name="connsiteX24" fmla="*/ 2612335 w 9085271"/>
                <a:gd name="connsiteY24" fmla="*/ 3862746 h 3891357"/>
                <a:gd name="connsiteX25" fmla="*/ 2859986 w 9085271"/>
                <a:gd name="connsiteY25" fmla="*/ 3607953 h 3891357"/>
                <a:gd name="connsiteX26" fmla="*/ 3669610 w 9085271"/>
                <a:gd name="connsiteY26" fmla="*/ 2865003 h 3891357"/>
                <a:gd name="connsiteX27" fmla="*/ 4002985 w 9085271"/>
                <a:gd name="connsiteY27" fmla="*/ 2474478 h 3891357"/>
                <a:gd name="connsiteX28" fmla="*/ 2659960 w 9085271"/>
                <a:gd name="connsiteY28" fmla="*/ 2341128 h 3891357"/>
                <a:gd name="connsiteX29" fmla="*/ 907360 w 9085271"/>
                <a:gd name="connsiteY29" fmla="*/ 2226828 h 3891357"/>
                <a:gd name="connsiteX30" fmla="*/ 35823 w 9085271"/>
                <a:gd name="connsiteY30" fmla="*/ 2698315 h 3891357"/>
                <a:gd name="connsiteX31" fmla="*/ 31060 w 9085271"/>
                <a:gd name="connsiteY31" fmla="*/ 2464953 h 3891357"/>
                <a:gd name="connsiteX32" fmla="*/ 602560 w 9085271"/>
                <a:gd name="connsiteY32" fmla="*/ 2064903 h 3891357"/>
                <a:gd name="connsiteX33" fmla="*/ 7248 w 9085271"/>
                <a:gd name="connsiteY33" fmla="*/ 1879166 h 3891357"/>
                <a:gd name="connsiteX34" fmla="*/ 35822 w 9085271"/>
                <a:gd name="connsiteY34" fmla="*/ 1662471 h 3891357"/>
                <a:gd name="connsiteX35" fmla="*/ 288235 w 9085271"/>
                <a:gd name="connsiteY35" fmla="*/ 1741053 h 3891357"/>
                <a:gd name="connsiteX0" fmla="*/ 288235 w 9085271"/>
                <a:gd name="connsiteY0" fmla="*/ 1741053 h 3891357"/>
                <a:gd name="connsiteX1" fmla="*/ 1116062 w 9085271"/>
                <a:gd name="connsiteY1" fmla="*/ 1902092 h 3891357"/>
                <a:gd name="connsiteX2" fmla="*/ 1330214 w 9085271"/>
                <a:gd name="connsiteY2" fmla="*/ 1973477 h 3891357"/>
                <a:gd name="connsiteX3" fmla="*/ 1626408 w 9085271"/>
                <a:gd name="connsiteY3" fmla="*/ 2000919 h 3891357"/>
                <a:gd name="connsiteX4" fmla="*/ 1948879 w 9085271"/>
                <a:gd name="connsiteY4" fmla="*/ 1932686 h 3891357"/>
                <a:gd name="connsiteX5" fmla="*/ 3469585 w 9085271"/>
                <a:gd name="connsiteY5" fmla="*/ 1941078 h 3891357"/>
                <a:gd name="connsiteX6" fmla="*/ 5917510 w 9085271"/>
                <a:gd name="connsiteY6" fmla="*/ 1750578 h 3891357"/>
                <a:gd name="connsiteX7" fmla="*/ 7660585 w 9085271"/>
                <a:gd name="connsiteY7" fmla="*/ 1207653 h 3891357"/>
                <a:gd name="connsiteX8" fmla="*/ 8470210 w 9085271"/>
                <a:gd name="connsiteY8" fmla="*/ 293253 h 3891357"/>
                <a:gd name="connsiteX9" fmla="*/ 8994085 w 9085271"/>
                <a:gd name="connsiteY9" fmla="*/ 17028 h 3891357"/>
                <a:gd name="connsiteX10" fmla="*/ 9079810 w 9085271"/>
                <a:gd name="connsiteY10" fmla="*/ 702828 h 3891357"/>
                <a:gd name="connsiteX11" fmla="*/ 9079810 w 9085271"/>
                <a:gd name="connsiteY11" fmla="*/ 2798328 h 3891357"/>
                <a:gd name="connsiteX12" fmla="*/ 9079810 w 9085271"/>
                <a:gd name="connsiteY12" fmla="*/ 3484128 h 3891357"/>
                <a:gd name="connsiteX13" fmla="*/ 9003610 w 9085271"/>
                <a:gd name="connsiteY13" fmla="*/ 3827028 h 3891357"/>
                <a:gd name="connsiteX14" fmla="*/ 8203510 w 9085271"/>
                <a:gd name="connsiteY14" fmla="*/ 3846078 h 3891357"/>
                <a:gd name="connsiteX15" fmla="*/ 7041460 w 9085271"/>
                <a:gd name="connsiteY15" fmla="*/ 3798453 h 3891357"/>
                <a:gd name="connsiteX16" fmla="*/ 7251010 w 9085271"/>
                <a:gd name="connsiteY16" fmla="*/ 2541153 h 3891357"/>
                <a:gd name="connsiteX17" fmla="*/ 7260535 w 9085271"/>
                <a:gd name="connsiteY17" fmla="*/ 2312553 h 3891357"/>
                <a:gd name="connsiteX18" fmla="*/ 6841435 w 9085271"/>
                <a:gd name="connsiteY18" fmla="*/ 2198253 h 3891357"/>
                <a:gd name="connsiteX19" fmla="*/ 5641285 w 9085271"/>
                <a:gd name="connsiteY19" fmla="*/ 2274453 h 3891357"/>
                <a:gd name="connsiteX20" fmla="*/ 4774510 w 9085271"/>
                <a:gd name="connsiteY20" fmla="*/ 2322078 h 3891357"/>
                <a:gd name="connsiteX21" fmla="*/ 4155385 w 9085271"/>
                <a:gd name="connsiteY21" fmla="*/ 2817378 h 3891357"/>
                <a:gd name="connsiteX22" fmla="*/ 3193360 w 9085271"/>
                <a:gd name="connsiteY22" fmla="*/ 3693678 h 3891357"/>
                <a:gd name="connsiteX23" fmla="*/ 3014766 w 9085271"/>
                <a:gd name="connsiteY23" fmla="*/ 3874655 h 3891357"/>
                <a:gd name="connsiteX24" fmla="*/ 2612335 w 9085271"/>
                <a:gd name="connsiteY24" fmla="*/ 3862746 h 3891357"/>
                <a:gd name="connsiteX25" fmla="*/ 2859986 w 9085271"/>
                <a:gd name="connsiteY25" fmla="*/ 3607953 h 3891357"/>
                <a:gd name="connsiteX26" fmla="*/ 3669610 w 9085271"/>
                <a:gd name="connsiteY26" fmla="*/ 2865003 h 3891357"/>
                <a:gd name="connsiteX27" fmla="*/ 4002985 w 9085271"/>
                <a:gd name="connsiteY27" fmla="*/ 2474478 h 3891357"/>
                <a:gd name="connsiteX28" fmla="*/ 2659960 w 9085271"/>
                <a:gd name="connsiteY28" fmla="*/ 2341128 h 3891357"/>
                <a:gd name="connsiteX29" fmla="*/ 907360 w 9085271"/>
                <a:gd name="connsiteY29" fmla="*/ 2226828 h 3891357"/>
                <a:gd name="connsiteX30" fmla="*/ 35823 w 9085271"/>
                <a:gd name="connsiteY30" fmla="*/ 2698315 h 3891357"/>
                <a:gd name="connsiteX31" fmla="*/ 31060 w 9085271"/>
                <a:gd name="connsiteY31" fmla="*/ 2464953 h 3891357"/>
                <a:gd name="connsiteX32" fmla="*/ 602560 w 9085271"/>
                <a:gd name="connsiteY32" fmla="*/ 2064903 h 3891357"/>
                <a:gd name="connsiteX33" fmla="*/ 7248 w 9085271"/>
                <a:gd name="connsiteY33" fmla="*/ 1879166 h 3891357"/>
                <a:gd name="connsiteX34" fmla="*/ 35822 w 9085271"/>
                <a:gd name="connsiteY34" fmla="*/ 1662471 h 3891357"/>
                <a:gd name="connsiteX35" fmla="*/ 288235 w 9085271"/>
                <a:gd name="connsiteY35" fmla="*/ 1741053 h 3891357"/>
                <a:gd name="connsiteX0" fmla="*/ 288235 w 9085271"/>
                <a:gd name="connsiteY0" fmla="*/ 1741053 h 3891357"/>
                <a:gd name="connsiteX1" fmla="*/ 1116062 w 9085271"/>
                <a:gd name="connsiteY1" fmla="*/ 1902092 h 3891357"/>
                <a:gd name="connsiteX2" fmla="*/ 1330214 w 9085271"/>
                <a:gd name="connsiteY2" fmla="*/ 1973477 h 3891357"/>
                <a:gd name="connsiteX3" fmla="*/ 1626408 w 9085271"/>
                <a:gd name="connsiteY3" fmla="*/ 1987322 h 3891357"/>
                <a:gd name="connsiteX4" fmla="*/ 1948879 w 9085271"/>
                <a:gd name="connsiteY4" fmla="*/ 1932686 h 3891357"/>
                <a:gd name="connsiteX5" fmla="*/ 3469585 w 9085271"/>
                <a:gd name="connsiteY5" fmla="*/ 1941078 h 3891357"/>
                <a:gd name="connsiteX6" fmla="*/ 5917510 w 9085271"/>
                <a:gd name="connsiteY6" fmla="*/ 1750578 h 3891357"/>
                <a:gd name="connsiteX7" fmla="*/ 7660585 w 9085271"/>
                <a:gd name="connsiteY7" fmla="*/ 1207653 h 3891357"/>
                <a:gd name="connsiteX8" fmla="*/ 8470210 w 9085271"/>
                <a:gd name="connsiteY8" fmla="*/ 293253 h 3891357"/>
                <a:gd name="connsiteX9" fmla="*/ 8994085 w 9085271"/>
                <a:gd name="connsiteY9" fmla="*/ 17028 h 3891357"/>
                <a:gd name="connsiteX10" fmla="*/ 9079810 w 9085271"/>
                <a:gd name="connsiteY10" fmla="*/ 702828 h 3891357"/>
                <a:gd name="connsiteX11" fmla="*/ 9079810 w 9085271"/>
                <a:gd name="connsiteY11" fmla="*/ 2798328 h 3891357"/>
                <a:gd name="connsiteX12" fmla="*/ 9079810 w 9085271"/>
                <a:gd name="connsiteY12" fmla="*/ 3484128 h 3891357"/>
                <a:gd name="connsiteX13" fmla="*/ 9003610 w 9085271"/>
                <a:gd name="connsiteY13" fmla="*/ 3827028 h 3891357"/>
                <a:gd name="connsiteX14" fmla="*/ 8203510 w 9085271"/>
                <a:gd name="connsiteY14" fmla="*/ 3846078 h 3891357"/>
                <a:gd name="connsiteX15" fmla="*/ 7041460 w 9085271"/>
                <a:gd name="connsiteY15" fmla="*/ 3798453 h 3891357"/>
                <a:gd name="connsiteX16" fmla="*/ 7251010 w 9085271"/>
                <a:gd name="connsiteY16" fmla="*/ 2541153 h 3891357"/>
                <a:gd name="connsiteX17" fmla="*/ 7260535 w 9085271"/>
                <a:gd name="connsiteY17" fmla="*/ 2312553 h 3891357"/>
                <a:gd name="connsiteX18" fmla="*/ 6841435 w 9085271"/>
                <a:gd name="connsiteY18" fmla="*/ 2198253 h 3891357"/>
                <a:gd name="connsiteX19" fmla="*/ 5641285 w 9085271"/>
                <a:gd name="connsiteY19" fmla="*/ 2274453 h 3891357"/>
                <a:gd name="connsiteX20" fmla="*/ 4774510 w 9085271"/>
                <a:gd name="connsiteY20" fmla="*/ 2322078 h 3891357"/>
                <a:gd name="connsiteX21" fmla="*/ 4155385 w 9085271"/>
                <a:gd name="connsiteY21" fmla="*/ 2817378 h 3891357"/>
                <a:gd name="connsiteX22" fmla="*/ 3193360 w 9085271"/>
                <a:gd name="connsiteY22" fmla="*/ 3693678 h 3891357"/>
                <a:gd name="connsiteX23" fmla="*/ 3014766 w 9085271"/>
                <a:gd name="connsiteY23" fmla="*/ 3874655 h 3891357"/>
                <a:gd name="connsiteX24" fmla="*/ 2612335 w 9085271"/>
                <a:gd name="connsiteY24" fmla="*/ 3862746 h 3891357"/>
                <a:gd name="connsiteX25" fmla="*/ 2859986 w 9085271"/>
                <a:gd name="connsiteY25" fmla="*/ 3607953 h 3891357"/>
                <a:gd name="connsiteX26" fmla="*/ 3669610 w 9085271"/>
                <a:gd name="connsiteY26" fmla="*/ 2865003 h 3891357"/>
                <a:gd name="connsiteX27" fmla="*/ 4002985 w 9085271"/>
                <a:gd name="connsiteY27" fmla="*/ 2474478 h 3891357"/>
                <a:gd name="connsiteX28" fmla="*/ 2659960 w 9085271"/>
                <a:gd name="connsiteY28" fmla="*/ 2341128 h 3891357"/>
                <a:gd name="connsiteX29" fmla="*/ 907360 w 9085271"/>
                <a:gd name="connsiteY29" fmla="*/ 2226828 h 3891357"/>
                <a:gd name="connsiteX30" fmla="*/ 35823 w 9085271"/>
                <a:gd name="connsiteY30" fmla="*/ 2698315 h 3891357"/>
                <a:gd name="connsiteX31" fmla="*/ 31060 w 9085271"/>
                <a:gd name="connsiteY31" fmla="*/ 2464953 h 3891357"/>
                <a:gd name="connsiteX32" fmla="*/ 602560 w 9085271"/>
                <a:gd name="connsiteY32" fmla="*/ 2064903 h 3891357"/>
                <a:gd name="connsiteX33" fmla="*/ 7248 w 9085271"/>
                <a:gd name="connsiteY33" fmla="*/ 1879166 h 3891357"/>
                <a:gd name="connsiteX34" fmla="*/ 35822 w 9085271"/>
                <a:gd name="connsiteY34" fmla="*/ 1662471 h 3891357"/>
                <a:gd name="connsiteX35" fmla="*/ 288235 w 9085271"/>
                <a:gd name="connsiteY35" fmla="*/ 1741053 h 3891357"/>
                <a:gd name="connsiteX0" fmla="*/ 288235 w 9085271"/>
                <a:gd name="connsiteY0" fmla="*/ 1741053 h 3891357"/>
                <a:gd name="connsiteX1" fmla="*/ 1116062 w 9085271"/>
                <a:gd name="connsiteY1" fmla="*/ 1902092 h 3891357"/>
                <a:gd name="connsiteX2" fmla="*/ 1320017 w 9085271"/>
                <a:gd name="connsiteY2" fmla="*/ 1987074 h 3891357"/>
                <a:gd name="connsiteX3" fmla="*/ 1626408 w 9085271"/>
                <a:gd name="connsiteY3" fmla="*/ 1987322 h 3891357"/>
                <a:gd name="connsiteX4" fmla="*/ 1948879 w 9085271"/>
                <a:gd name="connsiteY4" fmla="*/ 1932686 h 3891357"/>
                <a:gd name="connsiteX5" fmla="*/ 3469585 w 9085271"/>
                <a:gd name="connsiteY5" fmla="*/ 1941078 h 3891357"/>
                <a:gd name="connsiteX6" fmla="*/ 5917510 w 9085271"/>
                <a:gd name="connsiteY6" fmla="*/ 1750578 h 3891357"/>
                <a:gd name="connsiteX7" fmla="*/ 7660585 w 9085271"/>
                <a:gd name="connsiteY7" fmla="*/ 1207653 h 3891357"/>
                <a:gd name="connsiteX8" fmla="*/ 8470210 w 9085271"/>
                <a:gd name="connsiteY8" fmla="*/ 293253 h 3891357"/>
                <a:gd name="connsiteX9" fmla="*/ 8994085 w 9085271"/>
                <a:gd name="connsiteY9" fmla="*/ 17028 h 3891357"/>
                <a:gd name="connsiteX10" fmla="*/ 9079810 w 9085271"/>
                <a:gd name="connsiteY10" fmla="*/ 702828 h 3891357"/>
                <a:gd name="connsiteX11" fmla="*/ 9079810 w 9085271"/>
                <a:gd name="connsiteY11" fmla="*/ 2798328 h 3891357"/>
                <a:gd name="connsiteX12" fmla="*/ 9079810 w 9085271"/>
                <a:gd name="connsiteY12" fmla="*/ 3484128 h 3891357"/>
                <a:gd name="connsiteX13" fmla="*/ 9003610 w 9085271"/>
                <a:gd name="connsiteY13" fmla="*/ 3827028 h 3891357"/>
                <a:gd name="connsiteX14" fmla="*/ 8203510 w 9085271"/>
                <a:gd name="connsiteY14" fmla="*/ 3846078 h 3891357"/>
                <a:gd name="connsiteX15" fmla="*/ 7041460 w 9085271"/>
                <a:gd name="connsiteY15" fmla="*/ 3798453 h 3891357"/>
                <a:gd name="connsiteX16" fmla="*/ 7251010 w 9085271"/>
                <a:gd name="connsiteY16" fmla="*/ 2541153 h 3891357"/>
                <a:gd name="connsiteX17" fmla="*/ 7260535 w 9085271"/>
                <a:gd name="connsiteY17" fmla="*/ 2312553 h 3891357"/>
                <a:gd name="connsiteX18" fmla="*/ 6841435 w 9085271"/>
                <a:gd name="connsiteY18" fmla="*/ 2198253 h 3891357"/>
                <a:gd name="connsiteX19" fmla="*/ 5641285 w 9085271"/>
                <a:gd name="connsiteY19" fmla="*/ 2274453 h 3891357"/>
                <a:gd name="connsiteX20" fmla="*/ 4774510 w 9085271"/>
                <a:gd name="connsiteY20" fmla="*/ 2322078 h 3891357"/>
                <a:gd name="connsiteX21" fmla="*/ 4155385 w 9085271"/>
                <a:gd name="connsiteY21" fmla="*/ 2817378 h 3891357"/>
                <a:gd name="connsiteX22" fmla="*/ 3193360 w 9085271"/>
                <a:gd name="connsiteY22" fmla="*/ 3693678 h 3891357"/>
                <a:gd name="connsiteX23" fmla="*/ 3014766 w 9085271"/>
                <a:gd name="connsiteY23" fmla="*/ 3874655 h 3891357"/>
                <a:gd name="connsiteX24" fmla="*/ 2612335 w 9085271"/>
                <a:gd name="connsiteY24" fmla="*/ 3862746 h 3891357"/>
                <a:gd name="connsiteX25" fmla="*/ 2859986 w 9085271"/>
                <a:gd name="connsiteY25" fmla="*/ 3607953 h 3891357"/>
                <a:gd name="connsiteX26" fmla="*/ 3669610 w 9085271"/>
                <a:gd name="connsiteY26" fmla="*/ 2865003 h 3891357"/>
                <a:gd name="connsiteX27" fmla="*/ 4002985 w 9085271"/>
                <a:gd name="connsiteY27" fmla="*/ 2474478 h 3891357"/>
                <a:gd name="connsiteX28" fmla="*/ 2659960 w 9085271"/>
                <a:gd name="connsiteY28" fmla="*/ 2341128 h 3891357"/>
                <a:gd name="connsiteX29" fmla="*/ 907360 w 9085271"/>
                <a:gd name="connsiteY29" fmla="*/ 2226828 h 3891357"/>
                <a:gd name="connsiteX30" fmla="*/ 35823 w 9085271"/>
                <a:gd name="connsiteY30" fmla="*/ 2698315 h 3891357"/>
                <a:gd name="connsiteX31" fmla="*/ 31060 w 9085271"/>
                <a:gd name="connsiteY31" fmla="*/ 2464953 h 3891357"/>
                <a:gd name="connsiteX32" fmla="*/ 602560 w 9085271"/>
                <a:gd name="connsiteY32" fmla="*/ 2064903 h 3891357"/>
                <a:gd name="connsiteX33" fmla="*/ 7248 w 9085271"/>
                <a:gd name="connsiteY33" fmla="*/ 1879166 h 3891357"/>
                <a:gd name="connsiteX34" fmla="*/ 35822 w 9085271"/>
                <a:gd name="connsiteY34" fmla="*/ 1662471 h 3891357"/>
                <a:gd name="connsiteX35" fmla="*/ 288235 w 9085271"/>
                <a:gd name="connsiteY35" fmla="*/ 1741053 h 3891357"/>
                <a:gd name="connsiteX0" fmla="*/ 288235 w 9085271"/>
                <a:gd name="connsiteY0" fmla="*/ 1741053 h 3891357"/>
                <a:gd name="connsiteX1" fmla="*/ 1116062 w 9085271"/>
                <a:gd name="connsiteY1" fmla="*/ 1902092 h 3891357"/>
                <a:gd name="connsiteX2" fmla="*/ 1248632 w 9085271"/>
                <a:gd name="connsiteY2" fmla="*/ 1956481 h 3891357"/>
                <a:gd name="connsiteX3" fmla="*/ 1626408 w 9085271"/>
                <a:gd name="connsiteY3" fmla="*/ 1987322 h 3891357"/>
                <a:gd name="connsiteX4" fmla="*/ 1948879 w 9085271"/>
                <a:gd name="connsiteY4" fmla="*/ 1932686 h 3891357"/>
                <a:gd name="connsiteX5" fmla="*/ 3469585 w 9085271"/>
                <a:gd name="connsiteY5" fmla="*/ 1941078 h 3891357"/>
                <a:gd name="connsiteX6" fmla="*/ 5917510 w 9085271"/>
                <a:gd name="connsiteY6" fmla="*/ 1750578 h 3891357"/>
                <a:gd name="connsiteX7" fmla="*/ 7660585 w 9085271"/>
                <a:gd name="connsiteY7" fmla="*/ 1207653 h 3891357"/>
                <a:gd name="connsiteX8" fmla="*/ 8470210 w 9085271"/>
                <a:gd name="connsiteY8" fmla="*/ 293253 h 3891357"/>
                <a:gd name="connsiteX9" fmla="*/ 8994085 w 9085271"/>
                <a:gd name="connsiteY9" fmla="*/ 17028 h 3891357"/>
                <a:gd name="connsiteX10" fmla="*/ 9079810 w 9085271"/>
                <a:gd name="connsiteY10" fmla="*/ 702828 h 3891357"/>
                <a:gd name="connsiteX11" fmla="*/ 9079810 w 9085271"/>
                <a:gd name="connsiteY11" fmla="*/ 2798328 h 3891357"/>
                <a:gd name="connsiteX12" fmla="*/ 9079810 w 9085271"/>
                <a:gd name="connsiteY12" fmla="*/ 3484128 h 3891357"/>
                <a:gd name="connsiteX13" fmla="*/ 9003610 w 9085271"/>
                <a:gd name="connsiteY13" fmla="*/ 3827028 h 3891357"/>
                <a:gd name="connsiteX14" fmla="*/ 8203510 w 9085271"/>
                <a:gd name="connsiteY14" fmla="*/ 3846078 h 3891357"/>
                <a:gd name="connsiteX15" fmla="*/ 7041460 w 9085271"/>
                <a:gd name="connsiteY15" fmla="*/ 3798453 h 3891357"/>
                <a:gd name="connsiteX16" fmla="*/ 7251010 w 9085271"/>
                <a:gd name="connsiteY16" fmla="*/ 2541153 h 3891357"/>
                <a:gd name="connsiteX17" fmla="*/ 7260535 w 9085271"/>
                <a:gd name="connsiteY17" fmla="*/ 2312553 h 3891357"/>
                <a:gd name="connsiteX18" fmla="*/ 6841435 w 9085271"/>
                <a:gd name="connsiteY18" fmla="*/ 2198253 h 3891357"/>
                <a:gd name="connsiteX19" fmla="*/ 5641285 w 9085271"/>
                <a:gd name="connsiteY19" fmla="*/ 2274453 h 3891357"/>
                <a:gd name="connsiteX20" fmla="*/ 4774510 w 9085271"/>
                <a:gd name="connsiteY20" fmla="*/ 2322078 h 3891357"/>
                <a:gd name="connsiteX21" fmla="*/ 4155385 w 9085271"/>
                <a:gd name="connsiteY21" fmla="*/ 2817378 h 3891357"/>
                <a:gd name="connsiteX22" fmla="*/ 3193360 w 9085271"/>
                <a:gd name="connsiteY22" fmla="*/ 3693678 h 3891357"/>
                <a:gd name="connsiteX23" fmla="*/ 3014766 w 9085271"/>
                <a:gd name="connsiteY23" fmla="*/ 3874655 h 3891357"/>
                <a:gd name="connsiteX24" fmla="*/ 2612335 w 9085271"/>
                <a:gd name="connsiteY24" fmla="*/ 3862746 h 3891357"/>
                <a:gd name="connsiteX25" fmla="*/ 2859986 w 9085271"/>
                <a:gd name="connsiteY25" fmla="*/ 3607953 h 3891357"/>
                <a:gd name="connsiteX26" fmla="*/ 3669610 w 9085271"/>
                <a:gd name="connsiteY26" fmla="*/ 2865003 h 3891357"/>
                <a:gd name="connsiteX27" fmla="*/ 4002985 w 9085271"/>
                <a:gd name="connsiteY27" fmla="*/ 2474478 h 3891357"/>
                <a:gd name="connsiteX28" fmla="*/ 2659960 w 9085271"/>
                <a:gd name="connsiteY28" fmla="*/ 2341128 h 3891357"/>
                <a:gd name="connsiteX29" fmla="*/ 907360 w 9085271"/>
                <a:gd name="connsiteY29" fmla="*/ 2226828 h 3891357"/>
                <a:gd name="connsiteX30" fmla="*/ 35823 w 9085271"/>
                <a:gd name="connsiteY30" fmla="*/ 2698315 h 3891357"/>
                <a:gd name="connsiteX31" fmla="*/ 31060 w 9085271"/>
                <a:gd name="connsiteY31" fmla="*/ 2464953 h 3891357"/>
                <a:gd name="connsiteX32" fmla="*/ 602560 w 9085271"/>
                <a:gd name="connsiteY32" fmla="*/ 2064903 h 3891357"/>
                <a:gd name="connsiteX33" fmla="*/ 7248 w 9085271"/>
                <a:gd name="connsiteY33" fmla="*/ 1879166 h 3891357"/>
                <a:gd name="connsiteX34" fmla="*/ 35822 w 9085271"/>
                <a:gd name="connsiteY34" fmla="*/ 1662471 h 3891357"/>
                <a:gd name="connsiteX35" fmla="*/ 288235 w 9085271"/>
                <a:gd name="connsiteY35" fmla="*/ 1741053 h 3891357"/>
                <a:gd name="connsiteX0" fmla="*/ 288235 w 9085271"/>
                <a:gd name="connsiteY0" fmla="*/ 1741053 h 3891357"/>
                <a:gd name="connsiteX1" fmla="*/ 1116062 w 9085271"/>
                <a:gd name="connsiteY1" fmla="*/ 1902092 h 3891357"/>
                <a:gd name="connsiteX2" fmla="*/ 1248632 w 9085271"/>
                <a:gd name="connsiteY2" fmla="*/ 1956481 h 3891357"/>
                <a:gd name="connsiteX3" fmla="*/ 1626408 w 9085271"/>
                <a:gd name="connsiteY3" fmla="*/ 1987322 h 3891357"/>
                <a:gd name="connsiteX4" fmla="*/ 1948879 w 9085271"/>
                <a:gd name="connsiteY4" fmla="*/ 1932686 h 3891357"/>
                <a:gd name="connsiteX5" fmla="*/ 3469585 w 9085271"/>
                <a:gd name="connsiteY5" fmla="*/ 1941078 h 3891357"/>
                <a:gd name="connsiteX6" fmla="*/ 5917510 w 9085271"/>
                <a:gd name="connsiteY6" fmla="*/ 1750578 h 3891357"/>
                <a:gd name="connsiteX7" fmla="*/ 7660585 w 9085271"/>
                <a:gd name="connsiteY7" fmla="*/ 1207653 h 3891357"/>
                <a:gd name="connsiteX8" fmla="*/ 8470210 w 9085271"/>
                <a:gd name="connsiteY8" fmla="*/ 293253 h 3891357"/>
                <a:gd name="connsiteX9" fmla="*/ 8994085 w 9085271"/>
                <a:gd name="connsiteY9" fmla="*/ 17028 h 3891357"/>
                <a:gd name="connsiteX10" fmla="*/ 9079810 w 9085271"/>
                <a:gd name="connsiteY10" fmla="*/ 702828 h 3891357"/>
                <a:gd name="connsiteX11" fmla="*/ 9079810 w 9085271"/>
                <a:gd name="connsiteY11" fmla="*/ 2798328 h 3891357"/>
                <a:gd name="connsiteX12" fmla="*/ 9079810 w 9085271"/>
                <a:gd name="connsiteY12" fmla="*/ 3484128 h 3891357"/>
                <a:gd name="connsiteX13" fmla="*/ 9003610 w 9085271"/>
                <a:gd name="connsiteY13" fmla="*/ 3827028 h 3891357"/>
                <a:gd name="connsiteX14" fmla="*/ 8203510 w 9085271"/>
                <a:gd name="connsiteY14" fmla="*/ 3846078 h 3891357"/>
                <a:gd name="connsiteX15" fmla="*/ 7041460 w 9085271"/>
                <a:gd name="connsiteY15" fmla="*/ 3798453 h 3891357"/>
                <a:gd name="connsiteX16" fmla="*/ 7251010 w 9085271"/>
                <a:gd name="connsiteY16" fmla="*/ 2541153 h 3891357"/>
                <a:gd name="connsiteX17" fmla="*/ 7260535 w 9085271"/>
                <a:gd name="connsiteY17" fmla="*/ 2312553 h 3891357"/>
                <a:gd name="connsiteX18" fmla="*/ 6841435 w 9085271"/>
                <a:gd name="connsiteY18" fmla="*/ 2198253 h 3891357"/>
                <a:gd name="connsiteX19" fmla="*/ 5641285 w 9085271"/>
                <a:gd name="connsiteY19" fmla="*/ 2274453 h 3891357"/>
                <a:gd name="connsiteX20" fmla="*/ 4774510 w 9085271"/>
                <a:gd name="connsiteY20" fmla="*/ 2322078 h 3891357"/>
                <a:gd name="connsiteX21" fmla="*/ 4155385 w 9085271"/>
                <a:gd name="connsiteY21" fmla="*/ 2817378 h 3891357"/>
                <a:gd name="connsiteX22" fmla="*/ 3193360 w 9085271"/>
                <a:gd name="connsiteY22" fmla="*/ 3693678 h 3891357"/>
                <a:gd name="connsiteX23" fmla="*/ 3014766 w 9085271"/>
                <a:gd name="connsiteY23" fmla="*/ 3874655 h 3891357"/>
                <a:gd name="connsiteX24" fmla="*/ 2612335 w 9085271"/>
                <a:gd name="connsiteY24" fmla="*/ 3862746 h 3891357"/>
                <a:gd name="connsiteX25" fmla="*/ 2859986 w 9085271"/>
                <a:gd name="connsiteY25" fmla="*/ 3607953 h 3891357"/>
                <a:gd name="connsiteX26" fmla="*/ 3669610 w 9085271"/>
                <a:gd name="connsiteY26" fmla="*/ 2865003 h 3891357"/>
                <a:gd name="connsiteX27" fmla="*/ 4002985 w 9085271"/>
                <a:gd name="connsiteY27" fmla="*/ 2474478 h 3891357"/>
                <a:gd name="connsiteX28" fmla="*/ 2659960 w 9085271"/>
                <a:gd name="connsiteY28" fmla="*/ 2341128 h 3891357"/>
                <a:gd name="connsiteX29" fmla="*/ 907360 w 9085271"/>
                <a:gd name="connsiteY29" fmla="*/ 2226828 h 3891357"/>
                <a:gd name="connsiteX30" fmla="*/ 35823 w 9085271"/>
                <a:gd name="connsiteY30" fmla="*/ 2698315 h 3891357"/>
                <a:gd name="connsiteX31" fmla="*/ 31060 w 9085271"/>
                <a:gd name="connsiteY31" fmla="*/ 2464953 h 3891357"/>
                <a:gd name="connsiteX32" fmla="*/ 602560 w 9085271"/>
                <a:gd name="connsiteY32" fmla="*/ 2064903 h 3891357"/>
                <a:gd name="connsiteX33" fmla="*/ 7248 w 9085271"/>
                <a:gd name="connsiteY33" fmla="*/ 1879166 h 3891357"/>
                <a:gd name="connsiteX34" fmla="*/ 35822 w 9085271"/>
                <a:gd name="connsiteY34" fmla="*/ 1662471 h 3891357"/>
                <a:gd name="connsiteX35" fmla="*/ 288235 w 9085271"/>
                <a:gd name="connsiteY35" fmla="*/ 1741053 h 3891357"/>
                <a:gd name="connsiteX0" fmla="*/ 288235 w 9085271"/>
                <a:gd name="connsiteY0" fmla="*/ 1741053 h 3891357"/>
                <a:gd name="connsiteX1" fmla="*/ 1116062 w 9085271"/>
                <a:gd name="connsiteY1" fmla="*/ 1902092 h 3891357"/>
                <a:gd name="connsiteX2" fmla="*/ 1248632 w 9085271"/>
                <a:gd name="connsiteY2" fmla="*/ 1956481 h 3891357"/>
                <a:gd name="connsiteX3" fmla="*/ 1626408 w 9085271"/>
                <a:gd name="connsiteY3" fmla="*/ 1987322 h 3891357"/>
                <a:gd name="connsiteX4" fmla="*/ 1948879 w 9085271"/>
                <a:gd name="connsiteY4" fmla="*/ 1932686 h 3891357"/>
                <a:gd name="connsiteX5" fmla="*/ 3469585 w 9085271"/>
                <a:gd name="connsiteY5" fmla="*/ 1941078 h 3891357"/>
                <a:gd name="connsiteX6" fmla="*/ 5917510 w 9085271"/>
                <a:gd name="connsiteY6" fmla="*/ 1750578 h 3891357"/>
                <a:gd name="connsiteX7" fmla="*/ 7660585 w 9085271"/>
                <a:gd name="connsiteY7" fmla="*/ 1207653 h 3891357"/>
                <a:gd name="connsiteX8" fmla="*/ 8470210 w 9085271"/>
                <a:gd name="connsiteY8" fmla="*/ 293253 h 3891357"/>
                <a:gd name="connsiteX9" fmla="*/ 8994085 w 9085271"/>
                <a:gd name="connsiteY9" fmla="*/ 17028 h 3891357"/>
                <a:gd name="connsiteX10" fmla="*/ 9079810 w 9085271"/>
                <a:gd name="connsiteY10" fmla="*/ 702828 h 3891357"/>
                <a:gd name="connsiteX11" fmla="*/ 9079810 w 9085271"/>
                <a:gd name="connsiteY11" fmla="*/ 2798328 h 3891357"/>
                <a:gd name="connsiteX12" fmla="*/ 9079810 w 9085271"/>
                <a:gd name="connsiteY12" fmla="*/ 3484128 h 3891357"/>
                <a:gd name="connsiteX13" fmla="*/ 9003610 w 9085271"/>
                <a:gd name="connsiteY13" fmla="*/ 3827028 h 3891357"/>
                <a:gd name="connsiteX14" fmla="*/ 8203510 w 9085271"/>
                <a:gd name="connsiteY14" fmla="*/ 3846078 h 3891357"/>
                <a:gd name="connsiteX15" fmla="*/ 7041460 w 9085271"/>
                <a:gd name="connsiteY15" fmla="*/ 3798453 h 3891357"/>
                <a:gd name="connsiteX16" fmla="*/ 7251010 w 9085271"/>
                <a:gd name="connsiteY16" fmla="*/ 2541153 h 3891357"/>
                <a:gd name="connsiteX17" fmla="*/ 7260535 w 9085271"/>
                <a:gd name="connsiteY17" fmla="*/ 2312553 h 3891357"/>
                <a:gd name="connsiteX18" fmla="*/ 6841435 w 9085271"/>
                <a:gd name="connsiteY18" fmla="*/ 2198253 h 3891357"/>
                <a:gd name="connsiteX19" fmla="*/ 5641285 w 9085271"/>
                <a:gd name="connsiteY19" fmla="*/ 2274453 h 3891357"/>
                <a:gd name="connsiteX20" fmla="*/ 4774510 w 9085271"/>
                <a:gd name="connsiteY20" fmla="*/ 2322078 h 3891357"/>
                <a:gd name="connsiteX21" fmla="*/ 4155385 w 9085271"/>
                <a:gd name="connsiteY21" fmla="*/ 2817378 h 3891357"/>
                <a:gd name="connsiteX22" fmla="*/ 3193360 w 9085271"/>
                <a:gd name="connsiteY22" fmla="*/ 3693678 h 3891357"/>
                <a:gd name="connsiteX23" fmla="*/ 3014766 w 9085271"/>
                <a:gd name="connsiteY23" fmla="*/ 3874655 h 3891357"/>
                <a:gd name="connsiteX24" fmla="*/ 2612335 w 9085271"/>
                <a:gd name="connsiteY24" fmla="*/ 3862746 h 3891357"/>
                <a:gd name="connsiteX25" fmla="*/ 2859986 w 9085271"/>
                <a:gd name="connsiteY25" fmla="*/ 3607953 h 3891357"/>
                <a:gd name="connsiteX26" fmla="*/ 3669610 w 9085271"/>
                <a:gd name="connsiteY26" fmla="*/ 2865003 h 3891357"/>
                <a:gd name="connsiteX27" fmla="*/ 4002985 w 9085271"/>
                <a:gd name="connsiteY27" fmla="*/ 2474478 h 3891357"/>
                <a:gd name="connsiteX28" fmla="*/ 2659960 w 9085271"/>
                <a:gd name="connsiteY28" fmla="*/ 2341128 h 3891357"/>
                <a:gd name="connsiteX29" fmla="*/ 907360 w 9085271"/>
                <a:gd name="connsiteY29" fmla="*/ 2226828 h 3891357"/>
                <a:gd name="connsiteX30" fmla="*/ 35823 w 9085271"/>
                <a:gd name="connsiteY30" fmla="*/ 2698315 h 3891357"/>
                <a:gd name="connsiteX31" fmla="*/ 31060 w 9085271"/>
                <a:gd name="connsiteY31" fmla="*/ 2464953 h 3891357"/>
                <a:gd name="connsiteX32" fmla="*/ 602560 w 9085271"/>
                <a:gd name="connsiteY32" fmla="*/ 2064903 h 3891357"/>
                <a:gd name="connsiteX33" fmla="*/ 7248 w 9085271"/>
                <a:gd name="connsiteY33" fmla="*/ 1879166 h 3891357"/>
                <a:gd name="connsiteX34" fmla="*/ 35822 w 9085271"/>
                <a:gd name="connsiteY34" fmla="*/ 1662471 h 3891357"/>
                <a:gd name="connsiteX35" fmla="*/ 288235 w 9085271"/>
                <a:gd name="connsiteY35" fmla="*/ 1741053 h 3891357"/>
                <a:gd name="connsiteX0" fmla="*/ 288235 w 9085271"/>
                <a:gd name="connsiteY0" fmla="*/ 1741053 h 3891357"/>
                <a:gd name="connsiteX1" fmla="*/ 1078670 w 9085271"/>
                <a:gd name="connsiteY1" fmla="*/ 1885096 h 3891357"/>
                <a:gd name="connsiteX2" fmla="*/ 1248632 w 9085271"/>
                <a:gd name="connsiteY2" fmla="*/ 1956481 h 3891357"/>
                <a:gd name="connsiteX3" fmla="*/ 1626408 w 9085271"/>
                <a:gd name="connsiteY3" fmla="*/ 1987322 h 3891357"/>
                <a:gd name="connsiteX4" fmla="*/ 1948879 w 9085271"/>
                <a:gd name="connsiteY4" fmla="*/ 1932686 h 3891357"/>
                <a:gd name="connsiteX5" fmla="*/ 3469585 w 9085271"/>
                <a:gd name="connsiteY5" fmla="*/ 1941078 h 3891357"/>
                <a:gd name="connsiteX6" fmla="*/ 5917510 w 9085271"/>
                <a:gd name="connsiteY6" fmla="*/ 1750578 h 3891357"/>
                <a:gd name="connsiteX7" fmla="*/ 7660585 w 9085271"/>
                <a:gd name="connsiteY7" fmla="*/ 1207653 h 3891357"/>
                <a:gd name="connsiteX8" fmla="*/ 8470210 w 9085271"/>
                <a:gd name="connsiteY8" fmla="*/ 293253 h 3891357"/>
                <a:gd name="connsiteX9" fmla="*/ 8994085 w 9085271"/>
                <a:gd name="connsiteY9" fmla="*/ 17028 h 3891357"/>
                <a:gd name="connsiteX10" fmla="*/ 9079810 w 9085271"/>
                <a:gd name="connsiteY10" fmla="*/ 702828 h 3891357"/>
                <a:gd name="connsiteX11" fmla="*/ 9079810 w 9085271"/>
                <a:gd name="connsiteY11" fmla="*/ 2798328 h 3891357"/>
                <a:gd name="connsiteX12" fmla="*/ 9079810 w 9085271"/>
                <a:gd name="connsiteY12" fmla="*/ 3484128 h 3891357"/>
                <a:gd name="connsiteX13" fmla="*/ 9003610 w 9085271"/>
                <a:gd name="connsiteY13" fmla="*/ 3827028 h 3891357"/>
                <a:gd name="connsiteX14" fmla="*/ 8203510 w 9085271"/>
                <a:gd name="connsiteY14" fmla="*/ 3846078 h 3891357"/>
                <a:gd name="connsiteX15" fmla="*/ 7041460 w 9085271"/>
                <a:gd name="connsiteY15" fmla="*/ 3798453 h 3891357"/>
                <a:gd name="connsiteX16" fmla="*/ 7251010 w 9085271"/>
                <a:gd name="connsiteY16" fmla="*/ 2541153 h 3891357"/>
                <a:gd name="connsiteX17" fmla="*/ 7260535 w 9085271"/>
                <a:gd name="connsiteY17" fmla="*/ 2312553 h 3891357"/>
                <a:gd name="connsiteX18" fmla="*/ 6841435 w 9085271"/>
                <a:gd name="connsiteY18" fmla="*/ 2198253 h 3891357"/>
                <a:gd name="connsiteX19" fmla="*/ 5641285 w 9085271"/>
                <a:gd name="connsiteY19" fmla="*/ 2274453 h 3891357"/>
                <a:gd name="connsiteX20" fmla="*/ 4774510 w 9085271"/>
                <a:gd name="connsiteY20" fmla="*/ 2322078 h 3891357"/>
                <a:gd name="connsiteX21" fmla="*/ 4155385 w 9085271"/>
                <a:gd name="connsiteY21" fmla="*/ 2817378 h 3891357"/>
                <a:gd name="connsiteX22" fmla="*/ 3193360 w 9085271"/>
                <a:gd name="connsiteY22" fmla="*/ 3693678 h 3891357"/>
                <a:gd name="connsiteX23" fmla="*/ 3014766 w 9085271"/>
                <a:gd name="connsiteY23" fmla="*/ 3874655 h 3891357"/>
                <a:gd name="connsiteX24" fmla="*/ 2612335 w 9085271"/>
                <a:gd name="connsiteY24" fmla="*/ 3862746 h 3891357"/>
                <a:gd name="connsiteX25" fmla="*/ 2859986 w 9085271"/>
                <a:gd name="connsiteY25" fmla="*/ 3607953 h 3891357"/>
                <a:gd name="connsiteX26" fmla="*/ 3669610 w 9085271"/>
                <a:gd name="connsiteY26" fmla="*/ 2865003 h 3891357"/>
                <a:gd name="connsiteX27" fmla="*/ 4002985 w 9085271"/>
                <a:gd name="connsiteY27" fmla="*/ 2474478 h 3891357"/>
                <a:gd name="connsiteX28" fmla="*/ 2659960 w 9085271"/>
                <a:gd name="connsiteY28" fmla="*/ 2341128 h 3891357"/>
                <a:gd name="connsiteX29" fmla="*/ 907360 w 9085271"/>
                <a:gd name="connsiteY29" fmla="*/ 2226828 h 3891357"/>
                <a:gd name="connsiteX30" fmla="*/ 35823 w 9085271"/>
                <a:gd name="connsiteY30" fmla="*/ 2698315 h 3891357"/>
                <a:gd name="connsiteX31" fmla="*/ 31060 w 9085271"/>
                <a:gd name="connsiteY31" fmla="*/ 2464953 h 3891357"/>
                <a:gd name="connsiteX32" fmla="*/ 602560 w 9085271"/>
                <a:gd name="connsiteY32" fmla="*/ 2064903 h 3891357"/>
                <a:gd name="connsiteX33" fmla="*/ 7248 w 9085271"/>
                <a:gd name="connsiteY33" fmla="*/ 1879166 h 3891357"/>
                <a:gd name="connsiteX34" fmla="*/ 35822 w 9085271"/>
                <a:gd name="connsiteY34" fmla="*/ 1662471 h 3891357"/>
                <a:gd name="connsiteX35" fmla="*/ 288235 w 9085271"/>
                <a:gd name="connsiteY35" fmla="*/ 1741053 h 3891357"/>
                <a:gd name="connsiteX0" fmla="*/ 288235 w 9085271"/>
                <a:gd name="connsiteY0" fmla="*/ 1741053 h 3891357"/>
                <a:gd name="connsiteX1" fmla="*/ 1078670 w 9085271"/>
                <a:gd name="connsiteY1" fmla="*/ 1885096 h 3891357"/>
                <a:gd name="connsiteX2" fmla="*/ 1248632 w 9085271"/>
                <a:gd name="connsiteY2" fmla="*/ 1956481 h 3891357"/>
                <a:gd name="connsiteX3" fmla="*/ 1745382 w 9085271"/>
                <a:gd name="connsiteY3" fmla="*/ 1977124 h 3891357"/>
                <a:gd name="connsiteX4" fmla="*/ 1948879 w 9085271"/>
                <a:gd name="connsiteY4" fmla="*/ 1932686 h 3891357"/>
                <a:gd name="connsiteX5" fmla="*/ 3469585 w 9085271"/>
                <a:gd name="connsiteY5" fmla="*/ 1941078 h 3891357"/>
                <a:gd name="connsiteX6" fmla="*/ 5917510 w 9085271"/>
                <a:gd name="connsiteY6" fmla="*/ 1750578 h 3891357"/>
                <a:gd name="connsiteX7" fmla="*/ 7660585 w 9085271"/>
                <a:gd name="connsiteY7" fmla="*/ 1207653 h 3891357"/>
                <a:gd name="connsiteX8" fmla="*/ 8470210 w 9085271"/>
                <a:gd name="connsiteY8" fmla="*/ 293253 h 3891357"/>
                <a:gd name="connsiteX9" fmla="*/ 8994085 w 9085271"/>
                <a:gd name="connsiteY9" fmla="*/ 17028 h 3891357"/>
                <a:gd name="connsiteX10" fmla="*/ 9079810 w 9085271"/>
                <a:gd name="connsiteY10" fmla="*/ 702828 h 3891357"/>
                <a:gd name="connsiteX11" fmla="*/ 9079810 w 9085271"/>
                <a:gd name="connsiteY11" fmla="*/ 2798328 h 3891357"/>
                <a:gd name="connsiteX12" fmla="*/ 9079810 w 9085271"/>
                <a:gd name="connsiteY12" fmla="*/ 3484128 h 3891357"/>
                <a:gd name="connsiteX13" fmla="*/ 9003610 w 9085271"/>
                <a:gd name="connsiteY13" fmla="*/ 3827028 h 3891357"/>
                <a:gd name="connsiteX14" fmla="*/ 8203510 w 9085271"/>
                <a:gd name="connsiteY14" fmla="*/ 3846078 h 3891357"/>
                <a:gd name="connsiteX15" fmla="*/ 7041460 w 9085271"/>
                <a:gd name="connsiteY15" fmla="*/ 3798453 h 3891357"/>
                <a:gd name="connsiteX16" fmla="*/ 7251010 w 9085271"/>
                <a:gd name="connsiteY16" fmla="*/ 2541153 h 3891357"/>
                <a:gd name="connsiteX17" fmla="*/ 7260535 w 9085271"/>
                <a:gd name="connsiteY17" fmla="*/ 2312553 h 3891357"/>
                <a:gd name="connsiteX18" fmla="*/ 6841435 w 9085271"/>
                <a:gd name="connsiteY18" fmla="*/ 2198253 h 3891357"/>
                <a:gd name="connsiteX19" fmla="*/ 5641285 w 9085271"/>
                <a:gd name="connsiteY19" fmla="*/ 2274453 h 3891357"/>
                <a:gd name="connsiteX20" fmla="*/ 4774510 w 9085271"/>
                <a:gd name="connsiteY20" fmla="*/ 2322078 h 3891357"/>
                <a:gd name="connsiteX21" fmla="*/ 4155385 w 9085271"/>
                <a:gd name="connsiteY21" fmla="*/ 2817378 h 3891357"/>
                <a:gd name="connsiteX22" fmla="*/ 3193360 w 9085271"/>
                <a:gd name="connsiteY22" fmla="*/ 3693678 h 3891357"/>
                <a:gd name="connsiteX23" fmla="*/ 3014766 w 9085271"/>
                <a:gd name="connsiteY23" fmla="*/ 3874655 h 3891357"/>
                <a:gd name="connsiteX24" fmla="*/ 2612335 w 9085271"/>
                <a:gd name="connsiteY24" fmla="*/ 3862746 h 3891357"/>
                <a:gd name="connsiteX25" fmla="*/ 2859986 w 9085271"/>
                <a:gd name="connsiteY25" fmla="*/ 3607953 h 3891357"/>
                <a:gd name="connsiteX26" fmla="*/ 3669610 w 9085271"/>
                <a:gd name="connsiteY26" fmla="*/ 2865003 h 3891357"/>
                <a:gd name="connsiteX27" fmla="*/ 4002985 w 9085271"/>
                <a:gd name="connsiteY27" fmla="*/ 2474478 h 3891357"/>
                <a:gd name="connsiteX28" fmla="*/ 2659960 w 9085271"/>
                <a:gd name="connsiteY28" fmla="*/ 2341128 h 3891357"/>
                <a:gd name="connsiteX29" fmla="*/ 907360 w 9085271"/>
                <a:gd name="connsiteY29" fmla="*/ 2226828 h 3891357"/>
                <a:gd name="connsiteX30" fmla="*/ 35823 w 9085271"/>
                <a:gd name="connsiteY30" fmla="*/ 2698315 h 3891357"/>
                <a:gd name="connsiteX31" fmla="*/ 31060 w 9085271"/>
                <a:gd name="connsiteY31" fmla="*/ 2464953 h 3891357"/>
                <a:gd name="connsiteX32" fmla="*/ 602560 w 9085271"/>
                <a:gd name="connsiteY32" fmla="*/ 2064903 h 3891357"/>
                <a:gd name="connsiteX33" fmla="*/ 7248 w 9085271"/>
                <a:gd name="connsiteY33" fmla="*/ 1879166 h 3891357"/>
                <a:gd name="connsiteX34" fmla="*/ 35822 w 9085271"/>
                <a:gd name="connsiteY34" fmla="*/ 1662471 h 3891357"/>
                <a:gd name="connsiteX35" fmla="*/ 288235 w 9085271"/>
                <a:gd name="connsiteY35" fmla="*/ 1741053 h 3891357"/>
                <a:gd name="connsiteX0" fmla="*/ 288235 w 9092282"/>
                <a:gd name="connsiteY0" fmla="*/ 1741053 h 4400264"/>
                <a:gd name="connsiteX1" fmla="*/ 1078670 w 9092282"/>
                <a:gd name="connsiteY1" fmla="*/ 1885096 h 4400264"/>
                <a:gd name="connsiteX2" fmla="*/ 1248632 w 9092282"/>
                <a:gd name="connsiteY2" fmla="*/ 1956481 h 4400264"/>
                <a:gd name="connsiteX3" fmla="*/ 1745382 w 9092282"/>
                <a:gd name="connsiteY3" fmla="*/ 1977124 h 4400264"/>
                <a:gd name="connsiteX4" fmla="*/ 1948879 w 9092282"/>
                <a:gd name="connsiteY4" fmla="*/ 1932686 h 4400264"/>
                <a:gd name="connsiteX5" fmla="*/ 3469585 w 9092282"/>
                <a:gd name="connsiteY5" fmla="*/ 1941078 h 4400264"/>
                <a:gd name="connsiteX6" fmla="*/ 5917510 w 9092282"/>
                <a:gd name="connsiteY6" fmla="*/ 1750578 h 4400264"/>
                <a:gd name="connsiteX7" fmla="*/ 7660585 w 9092282"/>
                <a:gd name="connsiteY7" fmla="*/ 1207653 h 4400264"/>
                <a:gd name="connsiteX8" fmla="*/ 8470210 w 9092282"/>
                <a:gd name="connsiteY8" fmla="*/ 293253 h 4400264"/>
                <a:gd name="connsiteX9" fmla="*/ 8994085 w 9092282"/>
                <a:gd name="connsiteY9" fmla="*/ 17028 h 4400264"/>
                <a:gd name="connsiteX10" fmla="*/ 9079810 w 9092282"/>
                <a:gd name="connsiteY10" fmla="*/ 702828 h 4400264"/>
                <a:gd name="connsiteX11" fmla="*/ 9079810 w 9092282"/>
                <a:gd name="connsiteY11" fmla="*/ 2798328 h 4400264"/>
                <a:gd name="connsiteX12" fmla="*/ 9079810 w 9092282"/>
                <a:gd name="connsiteY12" fmla="*/ 3484128 h 4400264"/>
                <a:gd name="connsiteX13" fmla="*/ 9016071 w 9092282"/>
                <a:gd name="connsiteY13" fmla="*/ 4400199 h 4400264"/>
                <a:gd name="connsiteX14" fmla="*/ 8203510 w 9092282"/>
                <a:gd name="connsiteY14" fmla="*/ 3846078 h 4400264"/>
                <a:gd name="connsiteX15" fmla="*/ 7041460 w 9092282"/>
                <a:gd name="connsiteY15" fmla="*/ 3798453 h 4400264"/>
                <a:gd name="connsiteX16" fmla="*/ 7251010 w 9092282"/>
                <a:gd name="connsiteY16" fmla="*/ 2541153 h 4400264"/>
                <a:gd name="connsiteX17" fmla="*/ 7260535 w 9092282"/>
                <a:gd name="connsiteY17" fmla="*/ 2312553 h 4400264"/>
                <a:gd name="connsiteX18" fmla="*/ 6841435 w 9092282"/>
                <a:gd name="connsiteY18" fmla="*/ 2198253 h 4400264"/>
                <a:gd name="connsiteX19" fmla="*/ 5641285 w 9092282"/>
                <a:gd name="connsiteY19" fmla="*/ 2274453 h 4400264"/>
                <a:gd name="connsiteX20" fmla="*/ 4774510 w 9092282"/>
                <a:gd name="connsiteY20" fmla="*/ 2322078 h 4400264"/>
                <a:gd name="connsiteX21" fmla="*/ 4155385 w 9092282"/>
                <a:gd name="connsiteY21" fmla="*/ 2817378 h 4400264"/>
                <a:gd name="connsiteX22" fmla="*/ 3193360 w 9092282"/>
                <a:gd name="connsiteY22" fmla="*/ 3693678 h 4400264"/>
                <a:gd name="connsiteX23" fmla="*/ 3014766 w 9092282"/>
                <a:gd name="connsiteY23" fmla="*/ 3874655 h 4400264"/>
                <a:gd name="connsiteX24" fmla="*/ 2612335 w 9092282"/>
                <a:gd name="connsiteY24" fmla="*/ 3862746 h 4400264"/>
                <a:gd name="connsiteX25" fmla="*/ 2859986 w 9092282"/>
                <a:gd name="connsiteY25" fmla="*/ 3607953 h 4400264"/>
                <a:gd name="connsiteX26" fmla="*/ 3669610 w 9092282"/>
                <a:gd name="connsiteY26" fmla="*/ 2865003 h 4400264"/>
                <a:gd name="connsiteX27" fmla="*/ 4002985 w 9092282"/>
                <a:gd name="connsiteY27" fmla="*/ 2474478 h 4400264"/>
                <a:gd name="connsiteX28" fmla="*/ 2659960 w 9092282"/>
                <a:gd name="connsiteY28" fmla="*/ 2341128 h 4400264"/>
                <a:gd name="connsiteX29" fmla="*/ 907360 w 9092282"/>
                <a:gd name="connsiteY29" fmla="*/ 2226828 h 4400264"/>
                <a:gd name="connsiteX30" fmla="*/ 35823 w 9092282"/>
                <a:gd name="connsiteY30" fmla="*/ 2698315 h 4400264"/>
                <a:gd name="connsiteX31" fmla="*/ 31060 w 9092282"/>
                <a:gd name="connsiteY31" fmla="*/ 2464953 h 4400264"/>
                <a:gd name="connsiteX32" fmla="*/ 602560 w 9092282"/>
                <a:gd name="connsiteY32" fmla="*/ 2064903 h 4400264"/>
                <a:gd name="connsiteX33" fmla="*/ 7248 w 9092282"/>
                <a:gd name="connsiteY33" fmla="*/ 1879166 h 4400264"/>
                <a:gd name="connsiteX34" fmla="*/ 35822 w 9092282"/>
                <a:gd name="connsiteY34" fmla="*/ 1662471 h 4400264"/>
                <a:gd name="connsiteX35" fmla="*/ 288235 w 9092282"/>
                <a:gd name="connsiteY35" fmla="*/ 1741053 h 4400264"/>
                <a:gd name="connsiteX0" fmla="*/ 288235 w 9106117"/>
                <a:gd name="connsiteY0" fmla="*/ 1741053 h 4487417"/>
                <a:gd name="connsiteX1" fmla="*/ 1078670 w 9106117"/>
                <a:gd name="connsiteY1" fmla="*/ 1885096 h 4487417"/>
                <a:gd name="connsiteX2" fmla="*/ 1248632 w 9106117"/>
                <a:gd name="connsiteY2" fmla="*/ 1956481 h 4487417"/>
                <a:gd name="connsiteX3" fmla="*/ 1745382 w 9106117"/>
                <a:gd name="connsiteY3" fmla="*/ 1977124 h 4487417"/>
                <a:gd name="connsiteX4" fmla="*/ 1948879 w 9106117"/>
                <a:gd name="connsiteY4" fmla="*/ 1932686 h 4487417"/>
                <a:gd name="connsiteX5" fmla="*/ 3469585 w 9106117"/>
                <a:gd name="connsiteY5" fmla="*/ 1941078 h 4487417"/>
                <a:gd name="connsiteX6" fmla="*/ 5917510 w 9106117"/>
                <a:gd name="connsiteY6" fmla="*/ 1750578 h 4487417"/>
                <a:gd name="connsiteX7" fmla="*/ 7660585 w 9106117"/>
                <a:gd name="connsiteY7" fmla="*/ 1207653 h 4487417"/>
                <a:gd name="connsiteX8" fmla="*/ 8470210 w 9106117"/>
                <a:gd name="connsiteY8" fmla="*/ 293253 h 4487417"/>
                <a:gd name="connsiteX9" fmla="*/ 8994085 w 9106117"/>
                <a:gd name="connsiteY9" fmla="*/ 17028 h 4487417"/>
                <a:gd name="connsiteX10" fmla="*/ 9079810 w 9106117"/>
                <a:gd name="connsiteY10" fmla="*/ 702828 h 4487417"/>
                <a:gd name="connsiteX11" fmla="*/ 9079810 w 9106117"/>
                <a:gd name="connsiteY11" fmla="*/ 2798328 h 4487417"/>
                <a:gd name="connsiteX12" fmla="*/ 9079810 w 9106117"/>
                <a:gd name="connsiteY12" fmla="*/ 3484128 h 4487417"/>
                <a:gd name="connsiteX13" fmla="*/ 9016071 w 9106117"/>
                <a:gd name="connsiteY13" fmla="*/ 4400199 h 4487417"/>
                <a:gd name="connsiteX14" fmla="*/ 8103829 w 9106117"/>
                <a:gd name="connsiteY14" fmla="*/ 4381868 h 4487417"/>
                <a:gd name="connsiteX15" fmla="*/ 7041460 w 9106117"/>
                <a:gd name="connsiteY15" fmla="*/ 3798453 h 4487417"/>
                <a:gd name="connsiteX16" fmla="*/ 7251010 w 9106117"/>
                <a:gd name="connsiteY16" fmla="*/ 2541153 h 4487417"/>
                <a:gd name="connsiteX17" fmla="*/ 7260535 w 9106117"/>
                <a:gd name="connsiteY17" fmla="*/ 2312553 h 4487417"/>
                <a:gd name="connsiteX18" fmla="*/ 6841435 w 9106117"/>
                <a:gd name="connsiteY18" fmla="*/ 2198253 h 4487417"/>
                <a:gd name="connsiteX19" fmla="*/ 5641285 w 9106117"/>
                <a:gd name="connsiteY19" fmla="*/ 2274453 h 4487417"/>
                <a:gd name="connsiteX20" fmla="*/ 4774510 w 9106117"/>
                <a:gd name="connsiteY20" fmla="*/ 2322078 h 4487417"/>
                <a:gd name="connsiteX21" fmla="*/ 4155385 w 9106117"/>
                <a:gd name="connsiteY21" fmla="*/ 2817378 h 4487417"/>
                <a:gd name="connsiteX22" fmla="*/ 3193360 w 9106117"/>
                <a:gd name="connsiteY22" fmla="*/ 3693678 h 4487417"/>
                <a:gd name="connsiteX23" fmla="*/ 3014766 w 9106117"/>
                <a:gd name="connsiteY23" fmla="*/ 3874655 h 4487417"/>
                <a:gd name="connsiteX24" fmla="*/ 2612335 w 9106117"/>
                <a:gd name="connsiteY24" fmla="*/ 3862746 h 4487417"/>
                <a:gd name="connsiteX25" fmla="*/ 2859986 w 9106117"/>
                <a:gd name="connsiteY25" fmla="*/ 3607953 h 4487417"/>
                <a:gd name="connsiteX26" fmla="*/ 3669610 w 9106117"/>
                <a:gd name="connsiteY26" fmla="*/ 2865003 h 4487417"/>
                <a:gd name="connsiteX27" fmla="*/ 4002985 w 9106117"/>
                <a:gd name="connsiteY27" fmla="*/ 2474478 h 4487417"/>
                <a:gd name="connsiteX28" fmla="*/ 2659960 w 9106117"/>
                <a:gd name="connsiteY28" fmla="*/ 2341128 h 4487417"/>
                <a:gd name="connsiteX29" fmla="*/ 907360 w 9106117"/>
                <a:gd name="connsiteY29" fmla="*/ 2226828 h 4487417"/>
                <a:gd name="connsiteX30" fmla="*/ 35823 w 9106117"/>
                <a:gd name="connsiteY30" fmla="*/ 2698315 h 4487417"/>
                <a:gd name="connsiteX31" fmla="*/ 31060 w 9106117"/>
                <a:gd name="connsiteY31" fmla="*/ 2464953 h 4487417"/>
                <a:gd name="connsiteX32" fmla="*/ 602560 w 9106117"/>
                <a:gd name="connsiteY32" fmla="*/ 2064903 h 4487417"/>
                <a:gd name="connsiteX33" fmla="*/ 7248 w 9106117"/>
                <a:gd name="connsiteY33" fmla="*/ 1879166 h 4487417"/>
                <a:gd name="connsiteX34" fmla="*/ 35822 w 9106117"/>
                <a:gd name="connsiteY34" fmla="*/ 1662471 h 4487417"/>
                <a:gd name="connsiteX35" fmla="*/ 288235 w 9106117"/>
                <a:gd name="connsiteY35" fmla="*/ 1741053 h 4487417"/>
                <a:gd name="connsiteX0" fmla="*/ 288235 w 9106117"/>
                <a:gd name="connsiteY0" fmla="*/ 1741053 h 4472166"/>
                <a:gd name="connsiteX1" fmla="*/ 1078670 w 9106117"/>
                <a:gd name="connsiteY1" fmla="*/ 1885096 h 4472166"/>
                <a:gd name="connsiteX2" fmla="*/ 1248632 w 9106117"/>
                <a:gd name="connsiteY2" fmla="*/ 1956481 h 4472166"/>
                <a:gd name="connsiteX3" fmla="*/ 1745382 w 9106117"/>
                <a:gd name="connsiteY3" fmla="*/ 1977124 h 4472166"/>
                <a:gd name="connsiteX4" fmla="*/ 1948879 w 9106117"/>
                <a:gd name="connsiteY4" fmla="*/ 1932686 h 4472166"/>
                <a:gd name="connsiteX5" fmla="*/ 3469585 w 9106117"/>
                <a:gd name="connsiteY5" fmla="*/ 1941078 h 4472166"/>
                <a:gd name="connsiteX6" fmla="*/ 5917510 w 9106117"/>
                <a:gd name="connsiteY6" fmla="*/ 1750578 h 4472166"/>
                <a:gd name="connsiteX7" fmla="*/ 7660585 w 9106117"/>
                <a:gd name="connsiteY7" fmla="*/ 1207653 h 4472166"/>
                <a:gd name="connsiteX8" fmla="*/ 8470210 w 9106117"/>
                <a:gd name="connsiteY8" fmla="*/ 293253 h 4472166"/>
                <a:gd name="connsiteX9" fmla="*/ 8994085 w 9106117"/>
                <a:gd name="connsiteY9" fmla="*/ 17028 h 4472166"/>
                <a:gd name="connsiteX10" fmla="*/ 9079810 w 9106117"/>
                <a:gd name="connsiteY10" fmla="*/ 702828 h 4472166"/>
                <a:gd name="connsiteX11" fmla="*/ 9079810 w 9106117"/>
                <a:gd name="connsiteY11" fmla="*/ 2798328 h 4472166"/>
                <a:gd name="connsiteX12" fmla="*/ 9079810 w 9106117"/>
                <a:gd name="connsiteY12" fmla="*/ 3484128 h 4472166"/>
                <a:gd name="connsiteX13" fmla="*/ 9016071 w 9106117"/>
                <a:gd name="connsiteY13" fmla="*/ 4400199 h 4472166"/>
                <a:gd name="connsiteX14" fmla="*/ 8103829 w 9106117"/>
                <a:gd name="connsiteY14" fmla="*/ 4381868 h 4472166"/>
                <a:gd name="connsiteX15" fmla="*/ 6817175 w 9106117"/>
                <a:gd name="connsiteY15" fmla="*/ 4321783 h 4472166"/>
                <a:gd name="connsiteX16" fmla="*/ 7251010 w 9106117"/>
                <a:gd name="connsiteY16" fmla="*/ 2541153 h 4472166"/>
                <a:gd name="connsiteX17" fmla="*/ 7260535 w 9106117"/>
                <a:gd name="connsiteY17" fmla="*/ 2312553 h 4472166"/>
                <a:gd name="connsiteX18" fmla="*/ 6841435 w 9106117"/>
                <a:gd name="connsiteY18" fmla="*/ 2198253 h 4472166"/>
                <a:gd name="connsiteX19" fmla="*/ 5641285 w 9106117"/>
                <a:gd name="connsiteY19" fmla="*/ 2274453 h 4472166"/>
                <a:gd name="connsiteX20" fmla="*/ 4774510 w 9106117"/>
                <a:gd name="connsiteY20" fmla="*/ 2322078 h 4472166"/>
                <a:gd name="connsiteX21" fmla="*/ 4155385 w 9106117"/>
                <a:gd name="connsiteY21" fmla="*/ 2817378 h 4472166"/>
                <a:gd name="connsiteX22" fmla="*/ 3193360 w 9106117"/>
                <a:gd name="connsiteY22" fmla="*/ 3693678 h 4472166"/>
                <a:gd name="connsiteX23" fmla="*/ 3014766 w 9106117"/>
                <a:gd name="connsiteY23" fmla="*/ 3874655 h 4472166"/>
                <a:gd name="connsiteX24" fmla="*/ 2612335 w 9106117"/>
                <a:gd name="connsiteY24" fmla="*/ 3862746 h 4472166"/>
                <a:gd name="connsiteX25" fmla="*/ 2859986 w 9106117"/>
                <a:gd name="connsiteY25" fmla="*/ 3607953 h 4472166"/>
                <a:gd name="connsiteX26" fmla="*/ 3669610 w 9106117"/>
                <a:gd name="connsiteY26" fmla="*/ 2865003 h 4472166"/>
                <a:gd name="connsiteX27" fmla="*/ 4002985 w 9106117"/>
                <a:gd name="connsiteY27" fmla="*/ 2474478 h 4472166"/>
                <a:gd name="connsiteX28" fmla="*/ 2659960 w 9106117"/>
                <a:gd name="connsiteY28" fmla="*/ 2341128 h 4472166"/>
                <a:gd name="connsiteX29" fmla="*/ 907360 w 9106117"/>
                <a:gd name="connsiteY29" fmla="*/ 2226828 h 4472166"/>
                <a:gd name="connsiteX30" fmla="*/ 35823 w 9106117"/>
                <a:gd name="connsiteY30" fmla="*/ 2698315 h 4472166"/>
                <a:gd name="connsiteX31" fmla="*/ 31060 w 9106117"/>
                <a:gd name="connsiteY31" fmla="*/ 2464953 h 4472166"/>
                <a:gd name="connsiteX32" fmla="*/ 602560 w 9106117"/>
                <a:gd name="connsiteY32" fmla="*/ 2064903 h 4472166"/>
                <a:gd name="connsiteX33" fmla="*/ 7248 w 9106117"/>
                <a:gd name="connsiteY33" fmla="*/ 1879166 h 4472166"/>
                <a:gd name="connsiteX34" fmla="*/ 35822 w 9106117"/>
                <a:gd name="connsiteY34" fmla="*/ 1662471 h 4472166"/>
                <a:gd name="connsiteX35" fmla="*/ 288235 w 9106117"/>
                <a:gd name="connsiteY35" fmla="*/ 1741053 h 4472166"/>
                <a:gd name="connsiteX0" fmla="*/ 288235 w 9105253"/>
                <a:gd name="connsiteY0" fmla="*/ 1741053 h 4532312"/>
                <a:gd name="connsiteX1" fmla="*/ 1078670 w 9105253"/>
                <a:gd name="connsiteY1" fmla="*/ 1885096 h 4532312"/>
                <a:gd name="connsiteX2" fmla="*/ 1248632 w 9105253"/>
                <a:gd name="connsiteY2" fmla="*/ 1956481 h 4532312"/>
                <a:gd name="connsiteX3" fmla="*/ 1745382 w 9105253"/>
                <a:gd name="connsiteY3" fmla="*/ 1977124 h 4532312"/>
                <a:gd name="connsiteX4" fmla="*/ 1948879 w 9105253"/>
                <a:gd name="connsiteY4" fmla="*/ 1932686 h 4532312"/>
                <a:gd name="connsiteX5" fmla="*/ 3469585 w 9105253"/>
                <a:gd name="connsiteY5" fmla="*/ 1941078 h 4532312"/>
                <a:gd name="connsiteX6" fmla="*/ 5917510 w 9105253"/>
                <a:gd name="connsiteY6" fmla="*/ 1750578 h 4532312"/>
                <a:gd name="connsiteX7" fmla="*/ 7660585 w 9105253"/>
                <a:gd name="connsiteY7" fmla="*/ 1207653 h 4532312"/>
                <a:gd name="connsiteX8" fmla="*/ 8470210 w 9105253"/>
                <a:gd name="connsiteY8" fmla="*/ 293253 h 4532312"/>
                <a:gd name="connsiteX9" fmla="*/ 8994085 w 9105253"/>
                <a:gd name="connsiteY9" fmla="*/ 17028 h 4532312"/>
                <a:gd name="connsiteX10" fmla="*/ 9079810 w 9105253"/>
                <a:gd name="connsiteY10" fmla="*/ 702828 h 4532312"/>
                <a:gd name="connsiteX11" fmla="*/ 9079810 w 9105253"/>
                <a:gd name="connsiteY11" fmla="*/ 2798328 h 4532312"/>
                <a:gd name="connsiteX12" fmla="*/ 9079810 w 9105253"/>
                <a:gd name="connsiteY12" fmla="*/ 3484128 h 4532312"/>
                <a:gd name="connsiteX13" fmla="*/ 9016071 w 9105253"/>
                <a:gd name="connsiteY13" fmla="*/ 4400199 h 4532312"/>
                <a:gd name="connsiteX14" fmla="*/ 8116289 w 9105253"/>
                <a:gd name="connsiteY14" fmla="*/ 4506470 h 4532312"/>
                <a:gd name="connsiteX15" fmla="*/ 6817175 w 9105253"/>
                <a:gd name="connsiteY15" fmla="*/ 4321783 h 4532312"/>
                <a:gd name="connsiteX16" fmla="*/ 7251010 w 9105253"/>
                <a:gd name="connsiteY16" fmla="*/ 2541153 h 4532312"/>
                <a:gd name="connsiteX17" fmla="*/ 7260535 w 9105253"/>
                <a:gd name="connsiteY17" fmla="*/ 2312553 h 4532312"/>
                <a:gd name="connsiteX18" fmla="*/ 6841435 w 9105253"/>
                <a:gd name="connsiteY18" fmla="*/ 2198253 h 4532312"/>
                <a:gd name="connsiteX19" fmla="*/ 5641285 w 9105253"/>
                <a:gd name="connsiteY19" fmla="*/ 2274453 h 4532312"/>
                <a:gd name="connsiteX20" fmla="*/ 4774510 w 9105253"/>
                <a:gd name="connsiteY20" fmla="*/ 2322078 h 4532312"/>
                <a:gd name="connsiteX21" fmla="*/ 4155385 w 9105253"/>
                <a:gd name="connsiteY21" fmla="*/ 2817378 h 4532312"/>
                <a:gd name="connsiteX22" fmla="*/ 3193360 w 9105253"/>
                <a:gd name="connsiteY22" fmla="*/ 3693678 h 4532312"/>
                <a:gd name="connsiteX23" fmla="*/ 3014766 w 9105253"/>
                <a:gd name="connsiteY23" fmla="*/ 3874655 h 4532312"/>
                <a:gd name="connsiteX24" fmla="*/ 2612335 w 9105253"/>
                <a:gd name="connsiteY24" fmla="*/ 3862746 h 4532312"/>
                <a:gd name="connsiteX25" fmla="*/ 2859986 w 9105253"/>
                <a:gd name="connsiteY25" fmla="*/ 3607953 h 4532312"/>
                <a:gd name="connsiteX26" fmla="*/ 3669610 w 9105253"/>
                <a:gd name="connsiteY26" fmla="*/ 2865003 h 4532312"/>
                <a:gd name="connsiteX27" fmla="*/ 4002985 w 9105253"/>
                <a:gd name="connsiteY27" fmla="*/ 2474478 h 4532312"/>
                <a:gd name="connsiteX28" fmla="*/ 2659960 w 9105253"/>
                <a:gd name="connsiteY28" fmla="*/ 2341128 h 4532312"/>
                <a:gd name="connsiteX29" fmla="*/ 907360 w 9105253"/>
                <a:gd name="connsiteY29" fmla="*/ 2226828 h 4532312"/>
                <a:gd name="connsiteX30" fmla="*/ 35823 w 9105253"/>
                <a:gd name="connsiteY30" fmla="*/ 2698315 h 4532312"/>
                <a:gd name="connsiteX31" fmla="*/ 31060 w 9105253"/>
                <a:gd name="connsiteY31" fmla="*/ 2464953 h 4532312"/>
                <a:gd name="connsiteX32" fmla="*/ 602560 w 9105253"/>
                <a:gd name="connsiteY32" fmla="*/ 2064903 h 4532312"/>
                <a:gd name="connsiteX33" fmla="*/ 7248 w 9105253"/>
                <a:gd name="connsiteY33" fmla="*/ 1879166 h 4532312"/>
                <a:gd name="connsiteX34" fmla="*/ 35822 w 9105253"/>
                <a:gd name="connsiteY34" fmla="*/ 1662471 h 4532312"/>
                <a:gd name="connsiteX35" fmla="*/ 288235 w 9105253"/>
                <a:gd name="connsiteY35" fmla="*/ 1741053 h 4532312"/>
                <a:gd name="connsiteX0" fmla="*/ 288235 w 9105253"/>
                <a:gd name="connsiteY0" fmla="*/ 1741053 h 4532312"/>
                <a:gd name="connsiteX1" fmla="*/ 1078670 w 9105253"/>
                <a:gd name="connsiteY1" fmla="*/ 1885096 h 4532312"/>
                <a:gd name="connsiteX2" fmla="*/ 1248632 w 9105253"/>
                <a:gd name="connsiteY2" fmla="*/ 1956481 h 4532312"/>
                <a:gd name="connsiteX3" fmla="*/ 1745382 w 9105253"/>
                <a:gd name="connsiteY3" fmla="*/ 1977124 h 4532312"/>
                <a:gd name="connsiteX4" fmla="*/ 1948879 w 9105253"/>
                <a:gd name="connsiteY4" fmla="*/ 1932686 h 4532312"/>
                <a:gd name="connsiteX5" fmla="*/ 3469585 w 9105253"/>
                <a:gd name="connsiteY5" fmla="*/ 1941078 h 4532312"/>
                <a:gd name="connsiteX6" fmla="*/ 5917510 w 9105253"/>
                <a:gd name="connsiteY6" fmla="*/ 1750578 h 4532312"/>
                <a:gd name="connsiteX7" fmla="*/ 7660585 w 9105253"/>
                <a:gd name="connsiteY7" fmla="*/ 1207653 h 4532312"/>
                <a:gd name="connsiteX8" fmla="*/ 8470210 w 9105253"/>
                <a:gd name="connsiteY8" fmla="*/ 293253 h 4532312"/>
                <a:gd name="connsiteX9" fmla="*/ 8994085 w 9105253"/>
                <a:gd name="connsiteY9" fmla="*/ 17028 h 4532312"/>
                <a:gd name="connsiteX10" fmla="*/ 9079810 w 9105253"/>
                <a:gd name="connsiteY10" fmla="*/ 702828 h 4532312"/>
                <a:gd name="connsiteX11" fmla="*/ 9079810 w 9105253"/>
                <a:gd name="connsiteY11" fmla="*/ 2798328 h 4532312"/>
                <a:gd name="connsiteX12" fmla="*/ 9079810 w 9105253"/>
                <a:gd name="connsiteY12" fmla="*/ 3484128 h 4532312"/>
                <a:gd name="connsiteX13" fmla="*/ 9016071 w 9105253"/>
                <a:gd name="connsiteY13" fmla="*/ 4400199 h 4532312"/>
                <a:gd name="connsiteX14" fmla="*/ 8116289 w 9105253"/>
                <a:gd name="connsiteY14" fmla="*/ 4506470 h 4532312"/>
                <a:gd name="connsiteX15" fmla="*/ 6817175 w 9105253"/>
                <a:gd name="connsiteY15" fmla="*/ 4321783 h 4532312"/>
                <a:gd name="connsiteX16" fmla="*/ 7251010 w 9105253"/>
                <a:gd name="connsiteY16" fmla="*/ 2541153 h 4532312"/>
                <a:gd name="connsiteX17" fmla="*/ 7260535 w 9105253"/>
                <a:gd name="connsiteY17" fmla="*/ 2312553 h 4532312"/>
                <a:gd name="connsiteX18" fmla="*/ 6841435 w 9105253"/>
                <a:gd name="connsiteY18" fmla="*/ 2198253 h 4532312"/>
                <a:gd name="connsiteX19" fmla="*/ 6421319 w 9105253"/>
                <a:gd name="connsiteY19" fmla="*/ 2222708 h 4532312"/>
                <a:gd name="connsiteX20" fmla="*/ 5641285 w 9105253"/>
                <a:gd name="connsiteY20" fmla="*/ 2274453 h 4532312"/>
                <a:gd name="connsiteX21" fmla="*/ 4774510 w 9105253"/>
                <a:gd name="connsiteY21" fmla="*/ 2322078 h 4532312"/>
                <a:gd name="connsiteX22" fmla="*/ 4155385 w 9105253"/>
                <a:gd name="connsiteY22" fmla="*/ 2817378 h 4532312"/>
                <a:gd name="connsiteX23" fmla="*/ 3193360 w 9105253"/>
                <a:gd name="connsiteY23" fmla="*/ 3693678 h 4532312"/>
                <a:gd name="connsiteX24" fmla="*/ 3014766 w 9105253"/>
                <a:gd name="connsiteY24" fmla="*/ 3874655 h 4532312"/>
                <a:gd name="connsiteX25" fmla="*/ 2612335 w 9105253"/>
                <a:gd name="connsiteY25" fmla="*/ 3862746 h 4532312"/>
                <a:gd name="connsiteX26" fmla="*/ 2859986 w 9105253"/>
                <a:gd name="connsiteY26" fmla="*/ 3607953 h 4532312"/>
                <a:gd name="connsiteX27" fmla="*/ 3669610 w 9105253"/>
                <a:gd name="connsiteY27" fmla="*/ 2865003 h 4532312"/>
                <a:gd name="connsiteX28" fmla="*/ 4002985 w 9105253"/>
                <a:gd name="connsiteY28" fmla="*/ 2474478 h 4532312"/>
                <a:gd name="connsiteX29" fmla="*/ 2659960 w 9105253"/>
                <a:gd name="connsiteY29" fmla="*/ 2341128 h 4532312"/>
                <a:gd name="connsiteX30" fmla="*/ 907360 w 9105253"/>
                <a:gd name="connsiteY30" fmla="*/ 2226828 h 4532312"/>
                <a:gd name="connsiteX31" fmla="*/ 35823 w 9105253"/>
                <a:gd name="connsiteY31" fmla="*/ 2698315 h 4532312"/>
                <a:gd name="connsiteX32" fmla="*/ 31060 w 9105253"/>
                <a:gd name="connsiteY32" fmla="*/ 2464953 h 4532312"/>
                <a:gd name="connsiteX33" fmla="*/ 602560 w 9105253"/>
                <a:gd name="connsiteY33" fmla="*/ 2064903 h 4532312"/>
                <a:gd name="connsiteX34" fmla="*/ 7248 w 9105253"/>
                <a:gd name="connsiteY34" fmla="*/ 1879166 h 4532312"/>
                <a:gd name="connsiteX35" fmla="*/ 35822 w 9105253"/>
                <a:gd name="connsiteY35" fmla="*/ 1662471 h 4532312"/>
                <a:gd name="connsiteX36" fmla="*/ 288235 w 9105253"/>
                <a:gd name="connsiteY36" fmla="*/ 1741053 h 4532312"/>
                <a:gd name="connsiteX0" fmla="*/ 288235 w 9105253"/>
                <a:gd name="connsiteY0" fmla="*/ 1741053 h 4532312"/>
                <a:gd name="connsiteX1" fmla="*/ 1078670 w 9105253"/>
                <a:gd name="connsiteY1" fmla="*/ 1885096 h 4532312"/>
                <a:gd name="connsiteX2" fmla="*/ 1248632 w 9105253"/>
                <a:gd name="connsiteY2" fmla="*/ 1956481 h 4532312"/>
                <a:gd name="connsiteX3" fmla="*/ 1745382 w 9105253"/>
                <a:gd name="connsiteY3" fmla="*/ 1977124 h 4532312"/>
                <a:gd name="connsiteX4" fmla="*/ 1948879 w 9105253"/>
                <a:gd name="connsiteY4" fmla="*/ 1932686 h 4532312"/>
                <a:gd name="connsiteX5" fmla="*/ 3469585 w 9105253"/>
                <a:gd name="connsiteY5" fmla="*/ 1941078 h 4532312"/>
                <a:gd name="connsiteX6" fmla="*/ 5917510 w 9105253"/>
                <a:gd name="connsiteY6" fmla="*/ 1750578 h 4532312"/>
                <a:gd name="connsiteX7" fmla="*/ 7660585 w 9105253"/>
                <a:gd name="connsiteY7" fmla="*/ 1207653 h 4532312"/>
                <a:gd name="connsiteX8" fmla="*/ 8470210 w 9105253"/>
                <a:gd name="connsiteY8" fmla="*/ 293253 h 4532312"/>
                <a:gd name="connsiteX9" fmla="*/ 8994085 w 9105253"/>
                <a:gd name="connsiteY9" fmla="*/ 17028 h 4532312"/>
                <a:gd name="connsiteX10" fmla="*/ 9079810 w 9105253"/>
                <a:gd name="connsiteY10" fmla="*/ 702828 h 4532312"/>
                <a:gd name="connsiteX11" fmla="*/ 9079810 w 9105253"/>
                <a:gd name="connsiteY11" fmla="*/ 2798328 h 4532312"/>
                <a:gd name="connsiteX12" fmla="*/ 9079810 w 9105253"/>
                <a:gd name="connsiteY12" fmla="*/ 3484128 h 4532312"/>
                <a:gd name="connsiteX13" fmla="*/ 9016071 w 9105253"/>
                <a:gd name="connsiteY13" fmla="*/ 4400199 h 4532312"/>
                <a:gd name="connsiteX14" fmla="*/ 8116289 w 9105253"/>
                <a:gd name="connsiteY14" fmla="*/ 4506470 h 4532312"/>
                <a:gd name="connsiteX15" fmla="*/ 6817175 w 9105253"/>
                <a:gd name="connsiteY15" fmla="*/ 4321783 h 4532312"/>
                <a:gd name="connsiteX16" fmla="*/ 7251010 w 9105253"/>
                <a:gd name="connsiteY16" fmla="*/ 2541153 h 4532312"/>
                <a:gd name="connsiteX17" fmla="*/ 7260535 w 9105253"/>
                <a:gd name="connsiteY17" fmla="*/ 2312553 h 4532312"/>
                <a:gd name="connsiteX18" fmla="*/ 6841435 w 9105253"/>
                <a:gd name="connsiteY18" fmla="*/ 2198253 h 4532312"/>
                <a:gd name="connsiteX19" fmla="*/ 6421319 w 9105253"/>
                <a:gd name="connsiteY19" fmla="*/ 2222708 h 4532312"/>
                <a:gd name="connsiteX20" fmla="*/ 5641285 w 9105253"/>
                <a:gd name="connsiteY20" fmla="*/ 2274453 h 4532312"/>
                <a:gd name="connsiteX21" fmla="*/ 5920851 w 9105253"/>
                <a:gd name="connsiteY21" fmla="*/ 2247316 h 4532312"/>
                <a:gd name="connsiteX22" fmla="*/ 4155385 w 9105253"/>
                <a:gd name="connsiteY22" fmla="*/ 2817378 h 4532312"/>
                <a:gd name="connsiteX23" fmla="*/ 3193360 w 9105253"/>
                <a:gd name="connsiteY23" fmla="*/ 3693678 h 4532312"/>
                <a:gd name="connsiteX24" fmla="*/ 3014766 w 9105253"/>
                <a:gd name="connsiteY24" fmla="*/ 3874655 h 4532312"/>
                <a:gd name="connsiteX25" fmla="*/ 2612335 w 9105253"/>
                <a:gd name="connsiteY25" fmla="*/ 3862746 h 4532312"/>
                <a:gd name="connsiteX26" fmla="*/ 2859986 w 9105253"/>
                <a:gd name="connsiteY26" fmla="*/ 3607953 h 4532312"/>
                <a:gd name="connsiteX27" fmla="*/ 3669610 w 9105253"/>
                <a:gd name="connsiteY27" fmla="*/ 2865003 h 4532312"/>
                <a:gd name="connsiteX28" fmla="*/ 4002985 w 9105253"/>
                <a:gd name="connsiteY28" fmla="*/ 2474478 h 4532312"/>
                <a:gd name="connsiteX29" fmla="*/ 2659960 w 9105253"/>
                <a:gd name="connsiteY29" fmla="*/ 2341128 h 4532312"/>
                <a:gd name="connsiteX30" fmla="*/ 907360 w 9105253"/>
                <a:gd name="connsiteY30" fmla="*/ 2226828 h 4532312"/>
                <a:gd name="connsiteX31" fmla="*/ 35823 w 9105253"/>
                <a:gd name="connsiteY31" fmla="*/ 2698315 h 4532312"/>
                <a:gd name="connsiteX32" fmla="*/ 31060 w 9105253"/>
                <a:gd name="connsiteY32" fmla="*/ 2464953 h 4532312"/>
                <a:gd name="connsiteX33" fmla="*/ 602560 w 9105253"/>
                <a:gd name="connsiteY33" fmla="*/ 2064903 h 4532312"/>
                <a:gd name="connsiteX34" fmla="*/ 7248 w 9105253"/>
                <a:gd name="connsiteY34" fmla="*/ 1879166 h 4532312"/>
                <a:gd name="connsiteX35" fmla="*/ 35822 w 9105253"/>
                <a:gd name="connsiteY35" fmla="*/ 1662471 h 4532312"/>
                <a:gd name="connsiteX36" fmla="*/ 288235 w 9105253"/>
                <a:gd name="connsiteY36" fmla="*/ 1741053 h 4532312"/>
                <a:gd name="connsiteX0" fmla="*/ 288235 w 9105253"/>
                <a:gd name="connsiteY0" fmla="*/ 1741053 h 4532312"/>
                <a:gd name="connsiteX1" fmla="*/ 1078670 w 9105253"/>
                <a:gd name="connsiteY1" fmla="*/ 1885096 h 4532312"/>
                <a:gd name="connsiteX2" fmla="*/ 1248632 w 9105253"/>
                <a:gd name="connsiteY2" fmla="*/ 1956481 h 4532312"/>
                <a:gd name="connsiteX3" fmla="*/ 1745382 w 9105253"/>
                <a:gd name="connsiteY3" fmla="*/ 1977124 h 4532312"/>
                <a:gd name="connsiteX4" fmla="*/ 1948879 w 9105253"/>
                <a:gd name="connsiteY4" fmla="*/ 1932686 h 4532312"/>
                <a:gd name="connsiteX5" fmla="*/ 3469585 w 9105253"/>
                <a:gd name="connsiteY5" fmla="*/ 1941078 h 4532312"/>
                <a:gd name="connsiteX6" fmla="*/ 5917510 w 9105253"/>
                <a:gd name="connsiteY6" fmla="*/ 1750578 h 4532312"/>
                <a:gd name="connsiteX7" fmla="*/ 7660585 w 9105253"/>
                <a:gd name="connsiteY7" fmla="*/ 1207653 h 4532312"/>
                <a:gd name="connsiteX8" fmla="*/ 8470210 w 9105253"/>
                <a:gd name="connsiteY8" fmla="*/ 293253 h 4532312"/>
                <a:gd name="connsiteX9" fmla="*/ 8994085 w 9105253"/>
                <a:gd name="connsiteY9" fmla="*/ 17028 h 4532312"/>
                <a:gd name="connsiteX10" fmla="*/ 9079810 w 9105253"/>
                <a:gd name="connsiteY10" fmla="*/ 702828 h 4532312"/>
                <a:gd name="connsiteX11" fmla="*/ 9079810 w 9105253"/>
                <a:gd name="connsiteY11" fmla="*/ 2798328 h 4532312"/>
                <a:gd name="connsiteX12" fmla="*/ 9079810 w 9105253"/>
                <a:gd name="connsiteY12" fmla="*/ 3484128 h 4532312"/>
                <a:gd name="connsiteX13" fmla="*/ 9016071 w 9105253"/>
                <a:gd name="connsiteY13" fmla="*/ 4400199 h 4532312"/>
                <a:gd name="connsiteX14" fmla="*/ 8116289 w 9105253"/>
                <a:gd name="connsiteY14" fmla="*/ 4506470 h 4532312"/>
                <a:gd name="connsiteX15" fmla="*/ 6817175 w 9105253"/>
                <a:gd name="connsiteY15" fmla="*/ 4321783 h 4532312"/>
                <a:gd name="connsiteX16" fmla="*/ 7251010 w 9105253"/>
                <a:gd name="connsiteY16" fmla="*/ 2541153 h 4532312"/>
                <a:gd name="connsiteX17" fmla="*/ 7260535 w 9105253"/>
                <a:gd name="connsiteY17" fmla="*/ 2312553 h 4532312"/>
                <a:gd name="connsiteX18" fmla="*/ 6841435 w 9105253"/>
                <a:gd name="connsiteY18" fmla="*/ 2198253 h 4532312"/>
                <a:gd name="connsiteX19" fmla="*/ 6421319 w 9105253"/>
                <a:gd name="connsiteY19" fmla="*/ 2222708 h 4532312"/>
                <a:gd name="connsiteX20" fmla="*/ 5641285 w 9105253"/>
                <a:gd name="connsiteY20" fmla="*/ 2274453 h 4532312"/>
                <a:gd name="connsiteX21" fmla="*/ 5920851 w 9105253"/>
                <a:gd name="connsiteY21" fmla="*/ 2247316 h 4532312"/>
                <a:gd name="connsiteX22" fmla="*/ 4155385 w 9105253"/>
                <a:gd name="connsiteY22" fmla="*/ 2817378 h 4532312"/>
                <a:gd name="connsiteX23" fmla="*/ 3193360 w 9105253"/>
                <a:gd name="connsiteY23" fmla="*/ 3693678 h 4532312"/>
                <a:gd name="connsiteX24" fmla="*/ 3014766 w 9105253"/>
                <a:gd name="connsiteY24" fmla="*/ 3874655 h 4532312"/>
                <a:gd name="connsiteX25" fmla="*/ 2612335 w 9105253"/>
                <a:gd name="connsiteY25" fmla="*/ 3862746 h 4532312"/>
                <a:gd name="connsiteX26" fmla="*/ 2859986 w 9105253"/>
                <a:gd name="connsiteY26" fmla="*/ 3607953 h 4532312"/>
                <a:gd name="connsiteX27" fmla="*/ 3669610 w 9105253"/>
                <a:gd name="connsiteY27" fmla="*/ 2865003 h 4532312"/>
                <a:gd name="connsiteX28" fmla="*/ 4688297 w 9105253"/>
                <a:gd name="connsiteY28" fmla="*/ 2312495 h 4532312"/>
                <a:gd name="connsiteX29" fmla="*/ 2659960 w 9105253"/>
                <a:gd name="connsiteY29" fmla="*/ 2341128 h 4532312"/>
                <a:gd name="connsiteX30" fmla="*/ 907360 w 9105253"/>
                <a:gd name="connsiteY30" fmla="*/ 2226828 h 4532312"/>
                <a:gd name="connsiteX31" fmla="*/ 35823 w 9105253"/>
                <a:gd name="connsiteY31" fmla="*/ 2698315 h 4532312"/>
                <a:gd name="connsiteX32" fmla="*/ 31060 w 9105253"/>
                <a:gd name="connsiteY32" fmla="*/ 2464953 h 4532312"/>
                <a:gd name="connsiteX33" fmla="*/ 602560 w 9105253"/>
                <a:gd name="connsiteY33" fmla="*/ 2064903 h 4532312"/>
                <a:gd name="connsiteX34" fmla="*/ 7248 w 9105253"/>
                <a:gd name="connsiteY34" fmla="*/ 1879166 h 4532312"/>
                <a:gd name="connsiteX35" fmla="*/ 35822 w 9105253"/>
                <a:gd name="connsiteY35" fmla="*/ 1662471 h 4532312"/>
                <a:gd name="connsiteX36" fmla="*/ 288235 w 9105253"/>
                <a:gd name="connsiteY36" fmla="*/ 1741053 h 4532312"/>
                <a:gd name="connsiteX0" fmla="*/ 288235 w 9105253"/>
                <a:gd name="connsiteY0" fmla="*/ 1741053 h 4532312"/>
                <a:gd name="connsiteX1" fmla="*/ 1078670 w 9105253"/>
                <a:gd name="connsiteY1" fmla="*/ 1885096 h 4532312"/>
                <a:gd name="connsiteX2" fmla="*/ 1248632 w 9105253"/>
                <a:gd name="connsiteY2" fmla="*/ 1956481 h 4532312"/>
                <a:gd name="connsiteX3" fmla="*/ 1745382 w 9105253"/>
                <a:gd name="connsiteY3" fmla="*/ 1977124 h 4532312"/>
                <a:gd name="connsiteX4" fmla="*/ 1948879 w 9105253"/>
                <a:gd name="connsiteY4" fmla="*/ 1932686 h 4532312"/>
                <a:gd name="connsiteX5" fmla="*/ 3469585 w 9105253"/>
                <a:gd name="connsiteY5" fmla="*/ 1941078 h 4532312"/>
                <a:gd name="connsiteX6" fmla="*/ 5917510 w 9105253"/>
                <a:gd name="connsiteY6" fmla="*/ 1750578 h 4532312"/>
                <a:gd name="connsiteX7" fmla="*/ 7660585 w 9105253"/>
                <a:gd name="connsiteY7" fmla="*/ 1207653 h 4532312"/>
                <a:gd name="connsiteX8" fmla="*/ 8470210 w 9105253"/>
                <a:gd name="connsiteY8" fmla="*/ 293253 h 4532312"/>
                <a:gd name="connsiteX9" fmla="*/ 8994085 w 9105253"/>
                <a:gd name="connsiteY9" fmla="*/ 17028 h 4532312"/>
                <a:gd name="connsiteX10" fmla="*/ 9079810 w 9105253"/>
                <a:gd name="connsiteY10" fmla="*/ 702828 h 4532312"/>
                <a:gd name="connsiteX11" fmla="*/ 9079810 w 9105253"/>
                <a:gd name="connsiteY11" fmla="*/ 2798328 h 4532312"/>
                <a:gd name="connsiteX12" fmla="*/ 9079810 w 9105253"/>
                <a:gd name="connsiteY12" fmla="*/ 3484128 h 4532312"/>
                <a:gd name="connsiteX13" fmla="*/ 9016071 w 9105253"/>
                <a:gd name="connsiteY13" fmla="*/ 4400199 h 4532312"/>
                <a:gd name="connsiteX14" fmla="*/ 8116289 w 9105253"/>
                <a:gd name="connsiteY14" fmla="*/ 4506470 h 4532312"/>
                <a:gd name="connsiteX15" fmla="*/ 6817175 w 9105253"/>
                <a:gd name="connsiteY15" fmla="*/ 4321783 h 4532312"/>
                <a:gd name="connsiteX16" fmla="*/ 7251010 w 9105253"/>
                <a:gd name="connsiteY16" fmla="*/ 2541153 h 4532312"/>
                <a:gd name="connsiteX17" fmla="*/ 7260535 w 9105253"/>
                <a:gd name="connsiteY17" fmla="*/ 2312553 h 4532312"/>
                <a:gd name="connsiteX18" fmla="*/ 6841435 w 9105253"/>
                <a:gd name="connsiteY18" fmla="*/ 2198253 h 4532312"/>
                <a:gd name="connsiteX19" fmla="*/ 6421319 w 9105253"/>
                <a:gd name="connsiteY19" fmla="*/ 2222708 h 4532312"/>
                <a:gd name="connsiteX20" fmla="*/ 5641285 w 9105253"/>
                <a:gd name="connsiteY20" fmla="*/ 2274453 h 4532312"/>
                <a:gd name="connsiteX21" fmla="*/ 5920851 w 9105253"/>
                <a:gd name="connsiteY21" fmla="*/ 2247316 h 4532312"/>
                <a:gd name="connsiteX22" fmla="*/ 4155385 w 9105253"/>
                <a:gd name="connsiteY22" fmla="*/ 2817378 h 4532312"/>
                <a:gd name="connsiteX23" fmla="*/ 3193360 w 9105253"/>
                <a:gd name="connsiteY23" fmla="*/ 3693678 h 4532312"/>
                <a:gd name="connsiteX24" fmla="*/ 3014766 w 9105253"/>
                <a:gd name="connsiteY24" fmla="*/ 3874655 h 4532312"/>
                <a:gd name="connsiteX25" fmla="*/ 643618 w 9105253"/>
                <a:gd name="connsiteY25" fmla="*/ 4074570 h 4532312"/>
                <a:gd name="connsiteX26" fmla="*/ 2859986 w 9105253"/>
                <a:gd name="connsiteY26" fmla="*/ 3607953 h 4532312"/>
                <a:gd name="connsiteX27" fmla="*/ 3669610 w 9105253"/>
                <a:gd name="connsiteY27" fmla="*/ 2865003 h 4532312"/>
                <a:gd name="connsiteX28" fmla="*/ 4688297 w 9105253"/>
                <a:gd name="connsiteY28" fmla="*/ 2312495 h 4532312"/>
                <a:gd name="connsiteX29" fmla="*/ 2659960 w 9105253"/>
                <a:gd name="connsiteY29" fmla="*/ 2341128 h 4532312"/>
                <a:gd name="connsiteX30" fmla="*/ 907360 w 9105253"/>
                <a:gd name="connsiteY30" fmla="*/ 2226828 h 4532312"/>
                <a:gd name="connsiteX31" fmla="*/ 35823 w 9105253"/>
                <a:gd name="connsiteY31" fmla="*/ 2698315 h 4532312"/>
                <a:gd name="connsiteX32" fmla="*/ 31060 w 9105253"/>
                <a:gd name="connsiteY32" fmla="*/ 2464953 h 4532312"/>
                <a:gd name="connsiteX33" fmla="*/ 602560 w 9105253"/>
                <a:gd name="connsiteY33" fmla="*/ 2064903 h 4532312"/>
                <a:gd name="connsiteX34" fmla="*/ 7248 w 9105253"/>
                <a:gd name="connsiteY34" fmla="*/ 1879166 h 4532312"/>
                <a:gd name="connsiteX35" fmla="*/ 35822 w 9105253"/>
                <a:gd name="connsiteY35" fmla="*/ 1662471 h 4532312"/>
                <a:gd name="connsiteX36" fmla="*/ 288235 w 9105253"/>
                <a:gd name="connsiteY36" fmla="*/ 1741053 h 4532312"/>
                <a:gd name="connsiteX0" fmla="*/ 288235 w 9105253"/>
                <a:gd name="connsiteY0" fmla="*/ 1741053 h 4532312"/>
                <a:gd name="connsiteX1" fmla="*/ 1078670 w 9105253"/>
                <a:gd name="connsiteY1" fmla="*/ 1885096 h 4532312"/>
                <a:gd name="connsiteX2" fmla="*/ 1248632 w 9105253"/>
                <a:gd name="connsiteY2" fmla="*/ 1956481 h 4532312"/>
                <a:gd name="connsiteX3" fmla="*/ 1745382 w 9105253"/>
                <a:gd name="connsiteY3" fmla="*/ 1977124 h 4532312"/>
                <a:gd name="connsiteX4" fmla="*/ 1948879 w 9105253"/>
                <a:gd name="connsiteY4" fmla="*/ 1932686 h 4532312"/>
                <a:gd name="connsiteX5" fmla="*/ 3469585 w 9105253"/>
                <a:gd name="connsiteY5" fmla="*/ 1941078 h 4532312"/>
                <a:gd name="connsiteX6" fmla="*/ 5917510 w 9105253"/>
                <a:gd name="connsiteY6" fmla="*/ 1750578 h 4532312"/>
                <a:gd name="connsiteX7" fmla="*/ 7660585 w 9105253"/>
                <a:gd name="connsiteY7" fmla="*/ 1207653 h 4532312"/>
                <a:gd name="connsiteX8" fmla="*/ 8470210 w 9105253"/>
                <a:gd name="connsiteY8" fmla="*/ 293253 h 4532312"/>
                <a:gd name="connsiteX9" fmla="*/ 8994085 w 9105253"/>
                <a:gd name="connsiteY9" fmla="*/ 17028 h 4532312"/>
                <a:gd name="connsiteX10" fmla="*/ 9079810 w 9105253"/>
                <a:gd name="connsiteY10" fmla="*/ 702828 h 4532312"/>
                <a:gd name="connsiteX11" fmla="*/ 9079810 w 9105253"/>
                <a:gd name="connsiteY11" fmla="*/ 2798328 h 4532312"/>
                <a:gd name="connsiteX12" fmla="*/ 9079810 w 9105253"/>
                <a:gd name="connsiteY12" fmla="*/ 3484128 h 4532312"/>
                <a:gd name="connsiteX13" fmla="*/ 9016071 w 9105253"/>
                <a:gd name="connsiteY13" fmla="*/ 4400199 h 4532312"/>
                <a:gd name="connsiteX14" fmla="*/ 8116289 w 9105253"/>
                <a:gd name="connsiteY14" fmla="*/ 4506470 h 4532312"/>
                <a:gd name="connsiteX15" fmla="*/ 6817175 w 9105253"/>
                <a:gd name="connsiteY15" fmla="*/ 4321783 h 4532312"/>
                <a:gd name="connsiteX16" fmla="*/ 7251010 w 9105253"/>
                <a:gd name="connsiteY16" fmla="*/ 2541153 h 4532312"/>
                <a:gd name="connsiteX17" fmla="*/ 7260535 w 9105253"/>
                <a:gd name="connsiteY17" fmla="*/ 2312553 h 4532312"/>
                <a:gd name="connsiteX18" fmla="*/ 6841435 w 9105253"/>
                <a:gd name="connsiteY18" fmla="*/ 2198253 h 4532312"/>
                <a:gd name="connsiteX19" fmla="*/ 6421319 w 9105253"/>
                <a:gd name="connsiteY19" fmla="*/ 2222708 h 4532312"/>
                <a:gd name="connsiteX20" fmla="*/ 5641285 w 9105253"/>
                <a:gd name="connsiteY20" fmla="*/ 2274453 h 4532312"/>
                <a:gd name="connsiteX21" fmla="*/ 5920851 w 9105253"/>
                <a:gd name="connsiteY21" fmla="*/ 2247316 h 4532312"/>
                <a:gd name="connsiteX22" fmla="*/ 4155385 w 9105253"/>
                <a:gd name="connsiteY22" fmla="*/ 2817378 h 4532312"/>
                <a:gd name="connsiteX23" fmla="*/ 3193360 w 9105253"/>
                <a:gd name="connsiteY23" fmla="*/ 3693678 h 4532312"/>
                <a:gd name="connsiteX24" fmla="*/ 1220492 w 9105253"/>
                <a:gd name="connsiteY24" fmla="*/ 4211081 h 4532312"/>
                <a:gd name="connsiteX25" fmla="*/ 643618 w 9105253"/>
                <a:gd name="connsiteY25" fmla="*/ 4074570 h 4532312"/>
                <a:gd name="connsiteX26" fmla="*/ 2859986 w 9105253"/>
                <a:gd name="connsiteY26" fmla="*/ 3607953 h 4532312"/>
                <a:gd name="connsiteX27" fmla="*/ 3669610 w 9105253"/>
                <a:gd name="connsiteY27" fmla="*/ 2865003 h 4532312"/>
                <a:gd name="connsiteX28" fmla="*/ 4688297 w 9105253"/>
                <a:gd name="connsiteY28" fmla="*/ 2312495 h 4532312"/>
                <a:gd name="connsiteX29" fmla="*/ 2659960 w 9105253"/>
                <a:gd name="connsiteY29" fmla="*/ 2341128 h 4532312"/>
                <a:gd name="connsiteX30" fmla="*/ 907360 w 9105253"/>
                <a:gd name="connsiteY30" fmla="*/ 2226828 h 4532312"/>
                <a:gd name="connsiteX31" fmla="*/ 35823 w 9105253"/>
                <a:gd name="connsiteY31" fmla="*/ 2698315 h 4532312"/>
                <a:gd name="connsiteX32" fmla="*/ 31060 w 9105253"/>
                <a:gd name="connsiteY32" fmla="*/ 2464953 h 4532312"/>
                <a:gd name="connsiteX33" fmla="*/ 602560 w 9105253"/>
                <a:gd name="connsiteY33" fmla="*/ 2064903 h 4532312"/>
                <a:gd name="connsiteX34" fmla="*/ 7248 w 9105253"/>
                <a:gd name="connsiteY34" fmla="*/ 1879166 h 4532312"/>
                <a:gd name="connsiteX35" fmla="*/ 35822 w 9105253"/>
                <a:gd name="connsiteY35" fmla="*/ 1662471 h 4532312"/>
                <a:gd name="connsiteX36" fmla="*/ 288235 w 9105253"/>
                <a:gd name="connsiteY36" fmla="*/ 1741053 h 4532312"/>
                <a:gd name="connsiteX0" fmla="*/ 288235 w 9105253"/>
                <a:gd name="connsiteY0" fmla="*/ 1741053 h 4532312"/>
                <a:gd name="connsiteX1" fmla="*/ 1078670 w 9105253"/>
                <a:gd name="connsiteY1" fmla="*/ 1885096 h 4532312"/>
                <a:gd name="connsiteX2" fmla="*/ 1248632 w 9105253"/>
                <a:gd name="connsiteY2" fmla="*/ 1956481 h 4532312"/>
                <a:gd name="connsiteX3" fmla="*/ 1745382 w 9105253"/>
                <a:gd name="connsiteY3" fmla="*/ 1977124 h 4532312"/>
                <a:gd name="connsiteX4" fmla="*/ 1948879 w 9105253"/>
                <a:gd name="connsiteY4" fmla="*/ 1932686 h 4532312"/>
                <a:gd name="connsiteX5" fmla="*/ 3469585 w 9105253"/>
                <a:gd name="connsiteY5" fmla="*/ 1941078 h 4532312"/>
                <a:gd name="connsiteX6" fmla="*/ 5917510 w 9105253"/>
                <a:gd name="connsiteY6" fmla="*/ 1750578 h 4532312"/>
                <a:gd name="connsiteX7" fmla="*/ 7660585 w 9105253"/>
                <a:gd name="connsiteY7" fmla="*/ 1207653 h 4532312"/>
                <a:gd name="connsiteX8" fmla="*/ 8470210 w 9105253"/>
                <a:gd name="connsiteY8" fmla="*/ 293253 h 4532312"/>
                <a:gd name="connsiteX9" fmla="*/ 8994085 w 9105253"/>
                <a:gd name="connsiteY9" fmla="*/ 17028 h 4532312"/>
                <a:gd name="connsiteX10" fmla="*/ 9079810 w 9105253"/>
                <a:gd name="connsiteY10" fmla="*/ 702828 h 4532312"/>
                <a:gd name="connsiteX11" fmla="*/ 9079810 w 9105253"/>
                <a:gd name="connsiteY11" fmla="*/ 2798328 h 4532312"/>
                <a:gd name="connsiteX12" fmla="*/ 9079810 w 9105253"/>
                <a:gd name="connsiteY12" fmla="*/ 3484128 h 4532312"/>
                <a:gd name="connsiteX13" fmla="*/ 9016071 w 9105253"/>
                <a:gd name="connsiteY13" fmla="*/ 4400199 h 4532312"/>
                <a:gd name="connsiteX14" fmla="*/ 8116289 w 9105253"/>
                <a:gd name="connsiteY14" fmla="*/ 4506470 h 4532312"/>
                <a:gd name="connsiteX15" fmla="*/ 6817175 w 9105253"/>
                <a:gd name="connsiteY15" fmla="*/ 4321783 h 4532312"/>
                <a:gd name="connsiteX16" fmla="*/ 7251010 w 9105253"/>
                <a:gd name="connsiteY16" fmla="*/ 2541153 h 4532312"/>
                <a:gd name="connsiteX17" fmla="*/ 7260535 w 9105253"/>
                <a:gd name="connsiteY17" fmla="*/ 2312553 h 4532312"/>
                <a:gd name="connsiteX18" fmla="*/ 6841435 w 9105253"/>
                <a:gd name="connsiteY18" fmla="*/ 2198253 h 4532312"/>
                <a:gd name="connsiteX19" fmla="*/ 6421319 w 9105253"/>
                <a:gd name="connsiteY19" fmla="*/ 2222708 h 4532312"/>
                <a:gd name="connsiteX20" fmla="*/ 5641285 w 9105253"/>
                <a:gd name="connsiteY20" fmla="*/ 2274453 h 4532312"/>
                <a:gd name="connsiteX21" fmla="*/ 5920851 w 9105253"/>
                <a:gd name="connsiteY21" fmla="*/ 2247316 h 4532312"/>
                <a:gd name="connsiteX22" fmla="*/ 4155385 w 9105253"/>
                <a:gd name="connsiteY22" fmla="*/ 2817378 h 4532312"/>
                <a:gd name="connsiteX23" fmla="*/ 3193360 w 9105253"/>
                <a:gd name="connsiteY23" fmla="*/ 3693678 h 4532312"/>
                <a:gd name="connsiteX24" fmla="*/ 1220492 w 9105253"/>
                <a:gd name="connsiteY24" fmla="*/ 4211081 h 4532312"/>
                <a:gd name="connsiteX25" fmla="*/ 357034 w 9105253"/>
                <a:gd name="connsiteY25" fmla="*/ 4012268 h 4532312"/>
                <a:gd name="connsiteX26" fmla="*/ 2859986 w 9105253"/>
                <a:gd name="connsiteY26" fmla="*/ 3607953 h 4532312"/>
                <a:gd name="connsiteX27" fmla="*/ 3669610 w 9105253"/>
                <a:gd name="connsiteY27" fmla="*/ 2865003 h 4532312"/>
                <a:gd name="connsiteX28" fmla="*/ 4688297 w 9105253"/>
                <a:gd name="connsiteY28" fmla="*/ 2312495 h 4532312"/>
                <a:gd name="connsiteX29" fmla="*/ 2659960 w 9105253"/>
                <a:gd name="connsiteY29" fmla="*/ 2341128 h 4532312"/>
                <a:gd name="connsiteX30" fmla="*/ 907360 w 9105253"/>
                <a:gd name="connsiteY30" fmla="*/ 2226828 h 4532312"/>
                <a:gd name="connsiteX31" fmla="*/ 35823 w 9105253"/>
                <a:gd name="connsiteY31" fmla="*/ 2698315 h 4532312"/>
                <a:gd name="connsiteX32" fmla="*/ 31060 w 9105253"/>
                <a:gd name="connsiteY32" fmla="*/ 2464953 h 4532312"/>
                <a:gd name="connsiteX33" fmla="*/ 602560 w 9105253"/>
                <a:gd name="connsiteY33" fmla="*/ 2064903 h 4532312"/>
                <a:gd name="connsiteX34" fmla="*/ 7248 w 9105253"/>
                <a:gd name="connsiteY34" fmla="*/ 1879166 h 4532312"/>
                <a:gd name="connsiteX35" fmla="*/ 35822 w 9105253"/>
                <a:gd name="connsiteY35" fmla="*/ 1662471 h 4532312"/>
                <a:gd name="connsiteX36" fmla="*/ 288235 w 9105253"/>
                <a:gd name="connsiteY36" fmla="*/ 1741053 h 4532312"/>
                <a:gd name="connsiteX0" fmla="*/ 288235 w 9105253"/>
                <a:gd name="connsiteY0" fmla="*/ 1741053 h 4532312"/>
                <a:gd name="connsiteX1" fmla="*/ 1078670 w 9105253"/>
                <a:gd name="connsiteY1" fmla="*/ 1885096 h 4532312"/>
                <a:gd name="connsiteX2" fmla="*/ 1248632 w 9105253"/>
                <a:gd name="connsiteY2" fmla="*/ 1956481 h 4532312"/>
                <a:gd name="connsiteX3" fmla="*/ 1745382 w 9105253"/>
                <a:gd name="connsiteY3" fmla="*/ 1977124 h 4532312"/>
                <a:gd name="connsiteX4" fmla="*/ 1948879 w 9105253"/>
                <a:gd name="connsiteY4" fmla="*/ 1932686 h 4532312"/>
                <a:gd name="connsiteX5" fmla="*/ 3469585 w 9105253"/>
                <a:gd name="connsiteY5" fmla="*/ 1941078 h 4532312"/>
                <a:gd name="connsiteX6" fmla="*/ 5917510 w 9105253"/>
                <a:gd name="connsiteY6" fmla="*/ 1750578 h 4532312"/>
                <a:gd name="connsiteX7" fmla="*/ 7660585 w 9105253"/>
                <a:gd name="connsiteY7" fmla="*/ 1207653 h 4532312"/>
                <a:gd name="connsiteX8" fmla="*/ 8470210 w 9105253"/>
                <a:gd name="connsiteY8" fmla="*/ 293253 h 4532312"/>
                <a:gd name="connsiteX9" fmla="*/ 8994085 w 9105253"/>
                <a:gd name="connsiteY9" fmla="*/ 17028 h 4532312"/>
                <a:gd name="connsiteX10" fmla="*/ 9079810 w 9105253"/>
                <a:gd name="connsiteY10" fmla="*/ 702828 h 4532312"/>
                <a:gd name="connsiteX11" fmla="*/ 9079810 w 9105253"/>
                <a:gd name="connsiteY11" fmla="*/ 2798328 h 4532312"/>
                <a:gd name="connsiteX12" fmla="*/ 9079810 w 9105253"/>
                <a:gd name="connsiteY12" fmla="*/ 3484128 h 4532312"/>
                <a:gd name="connsiteX13" fmla="*/ 9016071 w 9105253"/>
                <a:gd name="connsiteY13" fmla="*/ 4400199 h 4532312"/>
                <a:gd name="connsiteX14" fmla="*/ 8116289 w 9105253"/>
                <a:gd name="connsiteY14" fmla="*/ 4506470 h 4532312"/>
                <a:gd name="connsiteX15" fmla="*/ 6817175 w 9105253"/>
                <a:gd name="connsiteY15" fmla="*/ 4321783 h 4532312"/>
                <a:gd name="connsiteX16" fmla="*/ 7251010 w 9105253"/>
                <a:gd name="connsiteY16" fmla="*/ 2541153 h 4532312"/>
                <a:gd name="connsiteX17" fmla="*/ 7260535 w 9105253"/>
                <a:gd name="connsiteY17" fmla="*/ 2312553 h 4532312"/>
                <a:gd name="connsiteX18" fmla="*/ 6841435 w 9105253"/>
                <a:gd name="connsiteY18" fmla="*/ 2198253 h 4532312"/>
                <a:gd name="connsiteX19" fmla="*/ 6421319 w 9105253"/>
                <a:gd name="connsiteY19" fmla="*/ 2222708 h 4532312"/>
                <a:gd name="connsiteX20" fmla="*/ 5641285 w 9105253"/>
                <a:gd name="connsiteY20" fmla="*/ 2274453 h 4532312"/>
                <a:gd name="connsiteX21" fmla="*/ 5920851 w 9105253"/>
                <a:gd name="connsiteY21" fmla="*/ 2247316 h 4532312"/>
                <a:gd name="connsiteX22" fmla="*/ 4155385 w 9105253"/>
                <a:gd name="connsiteY22" fmla="*/ 2817378 h 4532312"/>
                <a:gd name="connsiteX23" fmla="*/ 3193360 w 9105253"/>
                <a:gd name="connsiteY23" fmla="*/ 3693678 h 4532312"/>
                <a:gd name="connsiteX24" fmla="*/ 323356 w 9105253"/>
                <a:gd name="connsiteY24" fmla="*/ 4285842 h 4532312"/>
                <a:gd name="connsiteX25" fmla="*/ 357034 w 9105253"/>
                <a:gd name="connsiteY25" fmla="*/ 4012268 h 4532312"/>
                <a:gd name="connsiteX26" fmla="*/ 2859986 w 9105253"/>
                <a:gd name="connsiteY26" fmla="*/ 3607953 h 4532312"/>
                <a:gd name="connsiteX27" fmla="*/ 3669610 w 9105253"/>
                <a:gd name="connsiteY27" fmla="*/ 2865003 h 4532312"/>
                <a:gd name="connsiteX28" fmla="*/ 4688297 w 9105253"/>
                <a:gd name="connsiteY28" fmla="*/ 2312495 h 4532312"/>
                <a:gd name="connsiteX29" fmla="*/ 2659960 w 9105253"/>
                <a:gd name="connsiteY29" fmla="*/ 2341128 h 4532312"/>
                <a:gd name="connsiteX30" fmla="*/ 907360 w 9105253"/>
                <a:gd name="connsiteY30" fmla="*/ 2226828 h 4532312"/>
                <a:gd name="connsiteX31" fmla="*/ 35823 w 9105253"/>
                <a:gd name="connsiteY31" fmla="*/ 2698315 h 4532312"/>
                <a:gd name="connsiteX32" fmla="*/ 31060 w 9105253"/>
                <a:gd name="connsiteY32" fmla="*/ 2464953 h 4532312"/>
                <a:gd name="connsiteX33" fmla="*/ 602560 w 9105253"/>
                <a:gd name="connsiteY33" fmla="*/ 2064903 h 4532312"/>
                <a:gd name="connsiteX34" fmla="*/ 7248 w 9105253"/>
                <a:gd name="connsiteY34" fmla="*/ 1879166 h 4532312"/>
                <a:gd name="connsiteX35" fmla="*/ 35822 w 9105253"/>
                <a:gd name="connsiteY35" fmla="*/ 1662471 h 4532312"/>
                <a:gd name="connsiteX36" fmla="*/ 288235 w 9105253"/>
                <a:gd name="connsiteY36" fmla="*/ 1741053 h 4532312"/>
                <a:gd name="connsiteX0" fmla="*/ 340361 w 9157379"/>
                <a:gd name="connsiteY0" fmla="*/ 1741053 h 4532312"/>
                <a:gd name="connsiteX1" fmla="*/ 1130796 w 9157379"/>
                <a:gd name="connsiteY1" fmla="*/ 1885096 h 4532312"/>
                <a:gd name="connsiteX2" fmla="*/ 1300758 w 9157379"/>
                <a:gd name="connsiteY2" fmla="*/ 1956481 h 4532312"/>
                <a:gd name="connsiteX3" fmla="*/ 1797508 w 9157379"/>
                <a:gd name="connsiteY3" fmla="*/ 1977124 h 4532312"/>
                <a:gd name="connsiteX4" fmla="*/ 2001005 w 9157379"/>
                <a:gd name="connsiteY4" fmla="*/ 1932686 h 4532312"/>
                <a:gd name="connsiteX5" fmla="*/ 3521711 w 9157379"/>
                <a:gd name="connsiteY5" fmla="*/ 1941078 h 4532312"/>
                <a:gd name="connsiteX6" fmla="*/ 5969636 w 9157379"/>
                <a:gd name="connsiteY6" fmla="*/ 1750578 h 4532312"/>
                <a:gd name="connsiteX7" fmla="*/ 7712711 w 9157379"/>
                <a:gd name="connsiteY7" fmla="*/ 1207653 h 4532312"/>
                <a:gd name="connsiteX8" fmla="*/ 8522336 w 9157379"/>
                <a:gd name="connsiteY8" fmla="*/ 293253 h 4532312"/>
                <a:gd name="connsiteX9" fmla="*/ 9046211 w 9157379"/>
                <a:gd name="connsiteY9" fmla="*/ 17028 h 4532312"/>
                <a:gd name="connsiteX10" fmla="*/ 9131936 w 9157379"/>
                <a:gd name="connsiteY10" fmla="*/ 702828 h 4532312"/>
                <a:gd name="connsiteX11" fmla="*/ 9131936 w 9157379"/>
                <a:gd name="connsiteY11" fmla="*/ 2798328 h 4532312"/>
                <a:gd name="connsiteX12" fmla="*/ 9131936 w 9157379"/>
                <a:gd name="connsiteY12" fmla="*/ 3484128 h 4532312"/>
                <a:gd name="connsiteX13" fmla="*/ 9068197 w 9157379"/>
                <a:gd name="connsiteY13" fmla="*/ 4400199 h 4532312"/>
                <a:gd name="connsiteX14" fmla="*/ 8168415 w 9157379"/>
                <a:gd name="connsiteY14" fmla="*/ 4506470 h 4532312"/>
                <a:gd name="connsiteX15" fmla="*/ 6869301 w 9157379"/>
                <a:gd name="connsiteY15" fmla="*/ 4321783 h 4532312"/>
                <a:gd name="connsiteX16" fmla="*/ 7303136 w 9157379"/>
                <a:gd name="connsiteY16" fmla="*/ 2541153 h 4532312"/>
                <a:gd name="connsiteX17" fmla="*/ 7312661 w 9157379"/>
                <a:gd name="connsiteY17" fmla="*/ 2312553 h 4532312"/>
                <a:gd name="connsiteX18" fmla="*/ 6893561 w 9157379"/>
                <a:gd name="connsiteY18" fmla="*/ 2198253 h 4532312"/>
                <a:gd name="connsiteX19" fmla="*/ 6473445 w 9157379"/>
                <a:gd name="connsiteY19" fmla="*/ 2222708 h 4532312"/>
                <a:gd name="connsiteX20" fmla="*/ 5693411 w 9157379"/>
                <a:gd name="connsiteY20" fmla="*/ 2274453 h 4532312"/>
                <a:gd name="connsiteX21" fmla="*/ 5972977 w 9157379"/>
                <a:gd name="connsiteY21" fmla="*/ 2247316 h 4532312"/>
                <a:gd name="connsiteX22" fmla="*/ 4207511 w 9157379"/>
                <a:gd name="connsiteY22" fmla="*/ 2817378 h 4532312"/>
                <a:gd name="connsiteX23" fmla="*/ 3245486 w 9157379"/>
                <a:gd name="connsiteY23" fmla="*/ 3693678 h 4532312"/>
                <a:gd name="connsiteX24" fmla="*/ 375482 w 9157379"/>
                <a:gd name="connsiteY24" fmla="*/ 4285842 h 4532312"/>
                <a:gd name="connsiteX25" fmla="*/ 309478 w 9157379"/>
                <a:gd name="connsiteY25" fmla="*/ 4024728 h 4532312"/>
                <a:gd name="connsiteX26" fmla="*/ 2912112 w 9157379"/>
                <a:gd name="connsiteY26" fmla="*/ 3607953 h 4532312"/>
                <a:gd name="connsiteX27" fmla="*/ 3721736 w 9157379"/>
                <a:gd name="connsiteY27" fmla="*/ 2865003 h 4532312"/>
                <a:gd name="connsiteX28" fmla="*/ 4740423 w 9157379"/>
                <a:gd name="connsiteY28" fmla="*/ 2312495 h 4532312"/>
                <a:gd name="connsiteX29" fmla="*/ 2712086 w 9157379"/>
                <a:gd name="connsiteY29" fmla="*/ 2341128 h 4532312"/>
                <a:gd name="connsiteX30" fmla="*/ 959486 w 9157379"/>
                <a:gd name="connsiteY30" fmla="*/ 2226828 h 4532312"/>
                <a:gd name="connsiteX31" fmla="*/ 87949 w 9157379"/>
                <a:gd name="connsiteY31" fmla="*/ 2698315 h 4532312"/>
                <a:gd name="connsiteX32" fmla="*/ 83186 w 9157379"/>
                <a:gd name="connsiteY32" fmla="*/ 2464953 h 4532312"/>
                <a:gd name="connsiteX33" fmla="*/ 654686 w 9157379"/>
                <a:gd name="connsiteY33" fmla="*/ 2064903 h 4532312"/>
                <a:gd name="connsiteX34" fmla="*/ 59374 w 9157379"/>
                <a:gd name="connsiteY34" fmla="*/ 1879166 h 4532312"/>
                <a:gd name="connsiteX35" fmla="*/ 87948 w 9157379"/>
                <a:gd name="connsiteY35" fmla="*/ 1662471 h 4532312"/>
                <a:gd name="connsiteX36" fmla="*/ 340361 w 9157379"/>
                <a:gd name="connsiteY36" fmla="*/ 1741053 h 4532312"/>
                <a:gd name="connsiteX0" fmla="*/ 298401 w 9115419"/>
                <a:gd name="connsiteY0" fmla="*/ 1741053 h 4532312"/>
                <a:gd name="connsiteX1" fmla="*/ 1088836 w 9115419"/>
                <a:gd name="connsiteY1" fmla="*/ 1885096 h 4532312"/>
                <a:gd name="connsiteX2" fmla="*/ 1258798 w 9115419"/>
                <a:gd name="connsiteY2" fmla="*/ 1956481 h 4532312"/>
                <a:gd name="connsiteX3" fmla="*/ 1755548 w 9115419"/>
                <a:gd name="connsiteY3" fmla="*/ 1977124 h 4532312"/>
                <a:gd name="connsiteX4" fmla="*/ 1959045 w 9115419"/>
                <a:gd name="connsiteY4" fmla="*/ 1932686 h 4532312"/>
                <a:gd name="connsiteX5" fmla="*/ 3479751 w 9115419"/>
                <a:gd name="connsiteY5" fmla="*/ 1941078 h 4532312"/>
                <a:gd name="connsiteX6" fmla="*/ 5927676 w 9115419"/>
                <a:gd name="connsiteY6" fmla="*/ 1750578 h 4532312"/>
                <a:gd name="connsiteX7" fmla="*/ 7670751 w 9115419"/>
                <a:gd name="connsiteY7" fmla="*/ 1207653 h 4532312"/>
                <a:gd name="connsiteX8" fmla="*/ 8480376 w 9115419"/>
                <a:gd name="connsiteY8" fmla="*/ 293253 h 4532312"/>
                <a:gd name="connsiteX9" fmla="*/ 9004251 w 9115419"/>
                <a:gd name="connsiteY9" fmla="*/ 17028 h 4532312"/>
                <a:gd name="connsiteX10" fmla="*/ 9089976 w 9115419"/>
                <a:gd name="connsiteY10" fmla="*/ 702828 h 4532312"/>
                <a:gd name="connsiteX11" fmla="*/ 9089976 w 9115419"/>
                <a:gd name="connsiteY11" fmla="*/ 2798328 h 4532312"/>
                <a:gd name="connsiteX12" fmla="*/ 9089976 w 9115419"/>
                <a:gd name="connsiteY12" fmla="*/ 3484128 h 4532312"/>
                <a:gd name="connsiteX13" fmla="*/ 9026237 w 9115419"/>
                <a:gd name="connsiteY13" fmla="*/ 4400199 h 4532312"/>
                <a:gd name="connsiteX14" fmla="*/ 8126455 w 9115419"/>
                <a:gd name="connsiteY14" fmla="*/ 4506470 h 4532312"/>
                <a:gd name="connsiteX15" fmla="*/ 6827341 w 9115419"/>
                <a:gd name="connsiteY15" fmla="*/ 4321783 h 4532312"/>
                <a:gd name="connsiteX16" fmla="*/ 7261176 w 9115419"/>
                <a:gd name="connsiteY16" fmla="*/ 2541153 h 4532312"/>
                <a:gd name="connsiteX17" fmla="*/ 7270701 w 9115419"/>
                <a:gd name="connsiteY17" fmla="*/ 2312553 h 4532312"/>
                <a:gd name="connsiteX18" fmla="*/ 6851601 w 9115419"/>
                <a:gd name="connsiteY18" fmla="*/ 2198253 h 4532312"/>
                <a:gd name="connsiteX19" fmla="*/ 6431485 w 9115419"/>
                <a:gd name="connsiteY19" fmla="*/ 2222708 h 4532312"/>
                <a:gd name="connsiteX20" fmla="*/ 5651451 w 9115419"/>
                <a:gd name="connsiteY20" fmla="*/ 2274453 h 4532312"/>
                <a:gd name="connsiteX21" fmla="*/ 5931017 w 9115419"/>
                <a:gd name="connsiteY21" fmla="*/ 2247316 h 4532312"/>
                <a:gd name="connsiteX22" fmla="*/ 4165551 w 9115419"/>
                <a:gd name="connsiteY22" fmla="*/ 2817378 h 4532312"/>
                <a:gd name="connsiteX23" fmla="*/ 3203526 w 9115419"/>
                <a:gd name="connsiteY23" fmla="*/ 3693678 h 4532312"/>
                <a:gd name="connsiteX24" fmla="*/ 333522 w 9115419"/>
                <a:gd name="connsiteY24" fmla="*/ 4285842 h 4532312"/>
                <a:gd name="connsiteX25" fmla="*/ 342279 w 9115419"/>
                <a:gd name="connsiteY25" fmla="*/ 4087030 h 4532312"/>
                <a:gd name="connsiteX26" fmla="*/ 2870152 w 9115419"/>
                <a:gd name="connsiteY26" fmla="*/ 3607953 h 4532312"/>
                <a:gd name="connsiteX27" fmla="*/ 3679776 w 9115419"/>
                <a:gd name="connsiteY27" fmla="*/ 2865003 h 4532312"/>
                <a:gd name="connsiteX28" fmla="*/ 4698463 w 9115419"/>
                <a:gd name="connsiteY28" fmla="*/ 2312495 h 4532312"/>
                <a:gd name="connsiteX29" fmla="*/ 2670126 w 9115419"/>
                <a:gd name="connsiteY29" fmla="*/ 2341128 h 4532312"/>
                <a:gd name="connsiteX30" fmla="*/ 917526 w 9115419"/>
                <a:gd name="connsiteY30" fmla="*/ 2226828 h 4532312"/>
                <a:gd name="connsiteX31" fmla="*/ 45989 w 9115419"/>
                <a:gd name="connsiteY31" fmla="*/ 2698315 h 4532312"/>
                <a:gd name="connsiteX32" fmla="*/ 41226 w 9115419"/>
                <a:gd name="connsiteY32" fmla="*/ 2464953 h 4532312"/>
                <a:gd name="connsiteX33" fmla="*/ 612726 w 9115419"/>
                <a:gd name="connsiteY33" fmla="*/ 2064903 h 4532312"/>
                <a:gd name="connsiteX34" fmla="*/ 17414 w 9115419"/>
                <a:gd name="connsiteY34" fmla="*/ 1879166 h 4532312"/>
                <a:gd name="connsiteX35" fmla="*/ 45988 w 9115419"/>
                <a:gd name="connsiteY35" fmla="*/ 1662471 h 4532312"/>
                <a:gd name="connsiteX36" fmla="*/ 298401 w 9115419"/>
                <a:gd name="connsiteY36" fmla="*/ 1741053 h 4532312"/>
                <a:gd name="connsiteX0" fmla="*/ 293939 w 9110957"/>
                <a:gd name="connsiteY0" fmla="*/ 1741053 h 4532312"/>
                <a:gd name="connsiteX1" fmla="*/ 1084374 w 9110957"/>
                <a:gd name="connsiteY1" fmla="*/ 1885096 h 4532312"/>
                <a:gd name="connsiteX2" fmla="*/ 1254336 w 9110957"/>
                <a:gd name="connsiteY2" fmla="*/ 1956481 h 4532312"/>
                <a:gd name="connsiteX3" fmla="*/ 1751086 w 9110957"/>
                <a:gd name="connsiteY3" fmla="*/ 1977124 h 4532312"/>
                <a:gd name="connsiteX4" fmla="*/ 1954583 w 9110957"/>
                <a:gd name="connsiteY4" fmla="*/ 1932686 h 4532312"/>
                <a:gd name="connsiteX5" fmla="*/ 3475289 w 9110957"/>
                <a:gd name="connsiteY5" fmla="*/ 1941078 h 4532312"/>
                <a:gd name="connsiteX6" fmla="*/ 5923214 w 9110957"/>
                <a:gd name="connsiteY6" fmla="*/ 1750578 h 4532312"/>
                <a:gd name="connsiteX7" fmla="*/ 7666289 w 9110957"/>
                <a:gd name="connsiteY7" fmla="*/ 1207653 h 4532312"/>
                <a:gd name="connsiteX8" fmla="*/ 8475914 w 9110957"/>
                <a:gd name="connsiteY8" fmla="*/ 293253 h 4532312"/>
                <a:gd name="connsiteX9" fmla="*/ 8999789 w 9110957"/>
                <a:gd name="connsiteY9" fmla="*/ 17028 h 4532312"/>
                <a:gd name="connsiteX10" fmla="*/ 9085514 w 9110957"/>
                <a:gd name="connsiteY10" fmla="*/ 702828 h 4532312"/>
                <a:gd name="connsiteX11" fmla="*/ 9085514 w 9110957"/>
                <a:gd name="connsiteY11" fmla="*/ 2798328 h 4532312"/>
                <a:gd name="connsiteX12" fmla="*/ 9085514 w 9110957"/>
                <a:gd name="connsiteY12" fmla="*/ 3484128 h 4532312"/>
                <a:gd name="connsiteX13" fmla="*/ 9021775 w 9110957"/>
                <a:gd name="connsiteY13" fmla="*/ 4400199 h 4532312"/>
                <a:gd name="connsiteX14" fmla="*/ 8121993 w 9110957"/>
                <a:gd name="connsiteY14" fmla="*/ 4506470 h 4532312"/>
                <a:gd name="connsiteX15" fmla="*/ 6822879 w 9110957"/>
                <a:gd name="connsiteY15" fmla="*/ 4321783 h 4532312"/>
                <a:gd name="connsiteX16" fmla="*/ 7256714 w 9110957"/>
                <a:gd name="connsiteY16" fmla="*/ 2541153 h 4532312"/>
                <a:gd name="connsiteX17" fmla="*/ 7266239 w 9110957"/>
                <a:gd name="connsiteY17" fmla="*/ 2312553 h 4532312"/>
                <a:gd name="connsiteX18" fmla="*/ 6847139 w 9110957"/>
                <a:gd name="connsiteY18" fmla="*/ 2198253 h 4532312"/>
                <a:gd name="connsiteX19" fmla="*/ 6427023 w 9110957"/>
                <a:gd name="connsiteY19" fmla="*/ 2222708 h 4532312"/>
                <a:gd name="connsiteX20" fmla="*/ 5646989 w 9110957"/>
                <a:gd name="connsiteY20" fmla="*/ 2274453 h 4532312"/>
                <a:gd name="connsiteX21" fmla="*/ 5926555 w 9110957"/>
                <a:gd name="connsiteY21" fmla="*/ 2247316 h 4532312"/>
                <a:gd name="connsiteX22" fmla="*/ 4161089 w 9110957"/>
                <a:gd name="connsiteY22" fmla="*/ 2817378 h 4532312"/>
                <a:gd name="connsiteX23" fmla="*/ 3199064 w 9110957"/>
                <a:gd name="connsiteY23" fmla="*/ 3693678 h 4532312"/>
                <a:gd name="connsiteX24" fmla="*/ 329060 w 9110957"/>
                <a:gd name="connsiteY24" fmla="*/ 4285842 h 4532312"/>
                <a:gd name="connsiteX25" fmla="*/ 337817 w 9110957"/>
                <a:gd name="connsiteY25" fmla="*/ 4087030 h 4532312"/>
                <a:gd name="connsiteX26" fmla="*/ 2790929 w 9110957"/>
                <a:gd name="connsiteY26" fmla="*/ 3283986 h 4532312"/>
                <a:gd name="connsiteX27" fmla="*/ 3675314 w 9110957"/>
                <a:gd name="connsiteY27" fmla="*/ 2865003 h 4532312"/>
                <a:gd name="connsiteX28" fmla="*/ 4694001 w 9110957"/>
                <a:gd name="connsiteY28" fmla="*/ 2312495 h 4532312"/>
                <a:gd name="connsiteX29" fmla="*/ 2665664 w 9110957"/>
                <a:gd name="connsiteY29" fmla="*/ 2341128 h 4532312"/>
                <a:gd name="connsiteX30" fmla="*/ 913064 w 9110957"/>
                <a:gd name="connsiteY30" fmla="*/ 2226828 h 4532312"/>
                <a:gd name="connsiteX31" fmla="*/ 41527 w 9110957"/>
                <a:gd name="connsiteY31" fmla="*/ 2698315 h 4532312"/>
                <a:gd name="connsiteX32" fmla="*/ 36764 w 9110957"/>
                <a:gd name="connsiteY32" fmla="*/ 2464953 h 4532312"/>
                <a:gd name="connsiteX33" fmla="*/ 608264 w 9110957"/>
                <a:gd name="connsiteY33" fmla="*/ 2064903 h 4532312"/>
                <a:gd name="connsiteX34" fmla="*/ 12952 w 9110957"/>
                <a:gd name="connsiteY34" fmla="*/ 1879166 h 4532312"/>
                <a:gd name="connsiteX35" fmla="*/ 41526 w 9110957"/>
                <a:gd name="connsiteY35" fmla="*/ 1662471 h 4532312"/>
                <a:gd name="connsiteX36" fmla="*/ 293939 w 9110957"/>
                <a:gd name="connsiteY36" fmla="*/ 1741053 h 4532312"/>
                <a:gd name="connsiteX0" fmla="*/ 288235 w 9105253"/>
                <a:gd name="connsiteY0" fmla="*/ 1741053 h 4532312"/>
                <a:gd name="connsiteX1" fmla="*/ 1078670 w 9105253"/>
                <a:gd name="connsiteY1" fmla="*/ 1885096 h 4532312"/>
                <a:gd name="connsiteX2" fmla="*/ 1248632 w 9105253"/>
                <a:gd name="connsiteY2" fmla="*/ 1956481 h 4532312"/>
                <a:gd name="connsiteX3" fmla="*/ 1745382 w 9105253"/>
                <a:gd name="connsiteY3" fmla="*/ 1977124 h 4532312"/>
                <a:gd name="connsiteX4" fmla="*/ 1948879 w 9105253"/>
                <a:gd name="connsiteY4" fmla="*/ 1932686 h 4532312"/>
                <a:gd name="connsiteX5" fmla="*/ 3469585 w 9105253"/>
                <a:gd name="connsiteY5" fmla="*/ 1941078 h 4532312"/>
                <a:gd name="connsiteX6" fmla="*/ 5917510 w 9105253"/>
                <a:gd name="connsiteY6" fmla="*/ 1750578 h 4532312"/>
                <a:gd name="connsiteX7" fmla="*/ 7660585 w 9105253"/>
                <a:gd name="connsiteY7" fmla="*/ 1207653 h 4532312"/>
                <a:gd name="connsiteX8" fmla="*/ 8470210 w 9105253"/>
                <a:gd name="connsiteY8" fmla="*/ 293253 h 4532312"/>
                <a:gd name="connsiteX9" fmla="*/ 8994085 w 9105253"/>
                <a:gd name="connsiteY9" fmla="*/ 17028 h 4532312"/>
                <a:gd name="connsiteX10" fmla="*/ 9079810 w 9105253"/>
                <a:gd name="connsiteY10" fmla="*/ 702828 h 4532312"/>
                <a:gd name="connsiteX11" fmla="*/ 9079810 w 9105253"/>
                <a:gd name="connsiteY11" fmla="*/ 2798328 h 4532312"/>
                <a:gd name="connsiteX12" fmla="*/ 9079810 w 9105253"/>
                <a:gd name="connsiteY12" fmla="*/ 3484128 h 4532312"/>
                <a:gd name="connsiteX13" fmla="*/ 9016071 w 9105253"/>
                <a:gd name="connsiteY13" fmla="*/ 4400199 h 4532312"/>
                <a:gd name="connsiteX14" fmla="*/ 8116289 w 9105253"/>
                <a:gd name="connsiteY14" fmla="*/ 4506470 h 4532312"/>
                <a:gd name="connsiteX15" fmla="*/ 6817175 w 9105253"/>
                <a:gd name="connsiteY15" fmla="*/ 4321783 h 4532312"/>
                <a:gd name="connsiteX16" fmla="*/ 7251010 w 9105253"/>
                <a:gd name="connsiteY16" fmla="*/ 2541153 h 4532312"/>
                <a:gd name="connsiteX17" fmla="*/ 7260535 w 9105253"/>
                <a:gd name="connsiteY17" fmla="*/ 2312553 h 4532312"/>
                <a:gd name="connsiteX18" fmla="*/ 6841435 w 9105253"/>
                <a:gd name="connsiteY18" fmla="*/ 2198253 h 4532312"/>
                <a:gd name="connsiteX19" fmla="*/ 6421319 w 9105253"/>
                <a:gd name="connsiteY19" fmla="*/ 2222708 h 4532312"/>
                <a:gd name="connsiteX20" fmla="*/ 5641285 w 9105253"/>
                <a:gd name="connsiteY20" fmla="*/ 2274453 h 4532312"/>
                <a:gd name="connsiteX21" fmla="*/ 5920851 w 9105253"/>
                <a:gd name="connsiteY21" fmla="*/ 2247316 h 4532312"/>
                <a:gd name="connsiteX22" fmla="*/ 4155385 w 9105253"/>
                <a:gd name="connsiteY22" fmla="*/ 2817378 h 4532312"/>
                <a:gd name="connsiteX23" fmla="*/ 2894314 w 9105253"/>
                <a:gd name="connsiteY23" fmla="*/ 3469394 h 4532312"/>
                <a:gd name="connsiteX24" fmla="*/ 323356 w 9105253"/>
                <a:gd name="connsiteY24" fmla="*/ 4285842 h 4532312"/>
                <a:gd name="connsiteX25" fmla="*/ 332113 w 9105253"/>
                <a:gd name="connsiteY25" fmla="*/ 4087030 h 4532312"/>
                <a:gd name="connsiteX26" fmla="*/ 2785225 w 9105253"/>
                <a:gd name="connsiteY26" fmla="*/ 3283986 h 4532312"/>
                <a:gd name="connsiteX27" fmla="*/ 3669610 w 9105253"/>
                <a:gd name="connsiteY27" fmla="*/ 2865003 h 4532312"/>
                <a:gd name="connsiteX28" fmla="*/ 4688297 w 9105253"/>
                <a:gd name="connsiteY28" fmla="*/ 2312495 h 4532312"/>
                <a:gd name="connsiteX29" fmla="*/ 2659960 w 9105253"/>
                <a:gd name="connsiteY29" fmla="*/ 2341128 h 4532312"/>
                <a:gd name="connsiteX30" fmla="*/ 907360 w 9105253"/>
                <a:gd name="connsiteY30" fmla="*/ 2226828 h 4532312"/>
                <a:gd name="connsiteX31" fmla="*/ 35823 w 9105253"/>
                <a:gd name="connsiteY31" fmla="*/ 2698315 h 4532312"/>
                <a:gd name="connsiteX32" fmla="*/ 31060 w 9105253"/>
                <a:gd name="connsiteY32" fmla="*/ 2464953 h 4532312"/>
                <a:gd name="connsiteX33" fmla="*/ 602560 w 9105253"/>
                <a:gd name="connsiteY33" fmla="*/ 2064903 h 4532312"/>
                <a:gd name="connsiteX34" fmla="*/ 7248 w 9105253"/>
                <a:gd name="connsiteY34" fmla="*/ 1879166 h 4532312"/>
                <a:gd name="connsiteX35" fmla="*/ 35822 w 9105253"/>
                <a:gd name="connsiteY35" fmla="*/ 1662471 h 4532312"/>
                <a:gd name="connsiteX36" fmla="*/ 288235 w 9105253"/>
                <a:gd name="connsiteY36" fmla="*/ 1741053 h 4532312"/>
                <a:gd name="connsiteX0" fmla="*/ 288235 w 9105253"/>
                <a:gd name="connsiteY0" fmla="*/ 1741053 h 4532312"/>
                <a:gd name="connsiteX1" fmla="*/ 1078670 w 9105253"/>
                <a:gd name="connsiteY1" fmla="*/ 1885096 h 4532312"/>
                <a:gd name="connsiteX2" fmla="*/ 1248632 w 9105253"/>
                <a:gd name="connsiteY2" fmla="*/ 1956481 h 4532312"/>
                <a:gd name="connsiteX3" fmla="*/ 1745382 w 9105253"/>
                <a:gd name="connsiteY3" fmla="*/ 1977124 h 4532312"/>
                <a:gd name="connsiteX4" fmla="*/ 1948879 w 9105253"/>
                <a:gd name="connsiteY4" fmla="*/ 1932686 h 4532312"/>
                <a:gd name="connsiteX5" fmla="*/ 3469585 w 9105253"/>
                <a:gd name="connsiteY5" fmla="*/ 1941078 h 4532312"/>
                <a:gd name="connsiteX6" fmla="*/ 5917510 w 9105253"/>
                <a:gd name="connsiteY6" fmla="*/ 1750578 h 4532312"/>
                <a:gd name="connsiteX7" fmla="*/ 7660585 w 9105253"/>
                <a:gd name="connsiteY7" fmla="*/ 1207653 h 4532312"/>
                <a:gd name="connsiteX8" fmla="*/ 8470210 w 9105253"/>
                <a:gd name="connsiteY8" fmla="*/ 293253 h 4532312"/>
                <a:gd name="connsiteX9" fmla="*/ 8994085 w 9105253"/>
                <a:gd name="connsiteY9" fmla="*/ 17028 h 4532312"/>
                <a:gd name="connsiteX10" fmla="*/ 9079810 w 9105253"/>
                <a:gd name="connsiteY10" fmla="*/ 702828 h 4532312"/>
                <a:gd name="connsiteX11" fmla="*/ 9079810 w 9105253"/>
                <a:gd name="connsiteY11" fmla="*/ 2798328 h 4532312"/>
                <a:gd name="connsiteX12" fmla="*/ 9079810 w 9105253"/>
                <a:gd name="connsiteY12" fmla="*/ 3484128 h 4532312"/>
                <a:gd name="connsiteX13" fmla="*/ 9016071 w 9105253"/>
                <a:gd name="connsiteY13" fmla="*/ 4400199 h 4532312"/>
                <a:gd name="connsiteX14" fmla="*/ 8116289 w 9105253"/>
                <a:gd name="connsiteY14" fmla="*/ 4506470 h 4532312"/>
                <a:gd name="connsiteX15" fmla="*/ 6817175 w 9105253"/>
                <a:gd name="connsiteY15" fmla="*/ 4321783 h 4532312"/>
                <a:gd name="connsiteX16" fmla="*/ 7251010 w 9105253"/>
                <a:gd name="connsiteY16" fmla="*/ 2541153 h 4532312"/>
                <a:gd name="connsiteX17" fmla="*/ 7260535 w 9105253"/>
                <a:gd name="connsiteY17" fmla="*/ 2312553 h 4532312"/>
                <a:gd name="connsiteX18" fmla="*/ 6841435 w 9105253"/>
                <a:gd name="connsiteY18" fmla="*/ 2198253 h 4532312"/>
                <a:gd name="connsiteX19" fmla="*/ 6421319 w 9105253"/>
                <a:gd name="connsiteY19" fmla="*/ 2222708 h 4532312"/>
                <a:gd name="connsiteX20" fmla="*/ 5641285 w 9105253"/>
                <a:gd name="connsiteY20" fmla="*/ 2274453 h 4532312"/>
                <a:gd name="connsiteX21" fmla="*/ 5920851 w 9105253"/>
                <a:gd name="connsiteY21" fmla="*/ 2247316 h 4532312"/>
                <a:gd name="connsiteX22" fmla="*/ 4155385 w 9105253"/>
                <a:gd name="connsiteY22" fmla="*/ 2817378 h 4532312"/>
                <a:gd name="connsiteX23" fmla="*/ 2894314 w 9105253"/>
                <a:gd name="connsiteY23" fmla="*/ 3469394 h 4532312"/>
                <a:gd name="connsiteX24" fmla="*/ 323356 w 9105253"/>
                <a:gd name="connsiteY24" fmla="*/ 4285842 h 4532312"/>
                <a:gd name="connsiteX25" fmla="*/ 79061 w 9105253"/>
                <a:gd name="connsiteY25" fmla="*/ 4216345 h 4532312"/>
                <a:gd name="connsiteX26" fmla="*/ 332113 w 9105253"/>
                <a:gd name="connsiteY26" fmla="*/ 4087030 h 4532312"/>
                <a:gd name="connsiteX27" fmla="*/ 2785225 w 9105253"/>
                <a:gd name="connsiteY27" fmla="*/ 3283986 h 4532312"/>
                <a:gd name="connsiteX28" fmla="*/ 3669610 w 9105253"/>
                <a:gd name="connsiteY28" fmla="*/ 2865003 h 4532312"/>
                <a:gd name="connsiteX29" fmla="*/ 4688297 w 9105253"/>
                <a:gd name="connsiteY29" fmla="*/ 2312495 h 4532312"/>
                <a:gd name="connsiteX30" fmla="*/ 2659960 w 9105253"/>
                <a:gd name="connsiteY30" fmla="*/ 2341128 h 4532312"/>
                <a:gd name="connsiteX31" fmla="*/ 907360 w 9105253"/>
                <a:gd name="connsiteY31" fmla="*/ 2226828 h 4532312"/>
                <a:gd name="connsiteX32" fmla="*/ 35823 w 9105253"/>
                <a:gd name="connsiteY32" fmla="*/ 2698315 h 4532312"/>
                <a:gd name="connsiteX33" fmla="*/ 31060 w 9105253"/>
                <a:gd name="connsiteY33" fmla="*/ 2464953 h 4532312"/>
                <a:gd name="connsiteX34" fmla="*/ 602560 w 9105253"/>
                <a:gd name="connsiteY34" fmla="*/ 2064903 h 4532312"/>
                <a:gd name="connsiteX35" fmla="*/ 7248 w 9105253"/>
                <a:gd name="connsiteY35" fmla="*/ 1879166 h 4532312"/>
                <a:gd name="connsiteX36" fmla="*/ 35822 w 9105253"/>
                <a:gd name="connsiteY36" fmla="*/ 1662471 h 4532312"/>
                <a:gd name="connsiteX37" fmla="*/ 288235 w 9105253"/>
                <a:gd name="connsiteY37" fmla="*/ 1741053 h 4532312"/>
                <a:gd name="connsiteX0" fmla="*/ 288235 w 9105253"/>
                <a:gd name="connsiteY0" fmla="*/ 1741053 h 4532312"/>
                <a:gd name="connsiteX1" fmla="*/ 1078670 w 9105253"/>
                <a:gd name="connsiteY1" fmla="*/ 1885096 h 4532312"/>
                <a:gd name="connsiteX2" fmla="*/ 1248632 w 9105253"/>
                <a:gd name="connsiteY2" fmla="*/ 1956481 h 4532312"/>
                <a:gd name="connsiteX3" fmla="*/ 1745382 w 9105253"/>
                <a:gd name="connsiteY3" fmla="*/ 1977124 h 4532312"/>
                <a:gd name="connsiteX4" fmla="*/ 1948879 w 9105253"/>
                <a:gd name="connsiteY4" fmla="*/ 1932686 h 4532312"/>
                <a:gd name="connsiteX5" fmla="*/ 3469585 w 9105253"/>
                <a:gd name="connsiteY5" fmla="*/ 1941078 h 4532312"/>
                <a:gd name="connsiteX6" fmla="*/ 5917510 w 9105253"/>
                <a:gd name="connsiteY6" fmla="*/ 1750578 h 4532312"/>
                <a:gd name="connsiteX7" fmla="*/ 7660585 w 9105253"/>
                <a:gd name="connsiteY7" fmla="*/ 1207653 h 4532312"/>
                <a:gd name="connsiteX8" fmla="*/ 8470210 w 9105253"/>
                <a:gd name="connsiteY8" fmla="*/ 293253 h 4532312"/>
                <a:gd name="connsiteX9" fmla="*/ 8994085 w 9105253"/>
                <a:gd name="connsiteY9" fmla="*/ 17028 h 4532312"/>
                <a:gd name="connsiteX10" fmla="*/ 9079810 w 9105253"/>
                <a:gd name="connsiteY10" fmla="*/ 702828 h 4532312"/>
                <a:gd name="connsiteX11" fmla="*/ 9079810 w 9105253"/>
                <a:gd name="connsiteY11" fmla="*/ 2798328 h 4532312"/>
                <a:gd name="connsiteX12" fmla="*/ 9079810 w 9105253"/>
                <a:gd name="connsiteY12" fmla="*/ 3484128 h 4532312"/>
                <a:gd name="connsiteX13" fmla="*/ 9016071 w 9105253"/>
                <a:gd name="connsiteY13" fmla="*/ 4400199 h 4532312"/>
                <a:gd name="connsiteX14" fmla="*/ 8116289 w 9105253"/>
                <a:gd name="connsiteY14" fmla="*/ 4506470 h 4532312"/>
                <a:gd name="connsiteX15" fmla="*/ 6817175 w 9105253"/>
                <a:gd name="connsiteY15" fmla="*/ 4321783 h 4532312"/>
                <a:gd name="connsiteX16" fmla="*/ 7251010 w 9105253"/>
                <a:gd name="connsiteY16" fmla="*/ 2541153 h 4532312"/>
                <a:gd name="connsiteX17" fmla="*/ 7260535 w 9105253"/>
                <a:gd name="connsiteY17" fmla="*/ 2312553 h 4532312"/>
                <a:gd name="connsiteX18" fmla="*/ 6841435 w 9105253"/>
                <a:gd name="connsiteY18" fmla="*/ 2198253 h 4532312"/>
                <a:gd name="connsiteX19" fmla="*/ 6421319 w 9105253"/>
                <a:gd name="connsiteY19" fmla="*/ 2222708 h 4532312"/>
                <a:gd name="connsiteX20" fmla="*/ 5641285 w 9105253"/>
                <a:gd name="connsiteY20" fmla="*/ 2274453 h 4532312"/>
                <a:gd name="connsiteX21" fmla="*/ 5920851 w 9105253"/>
                <a:gd name="connsiteY21" fmla="*/ 2247316 h 4532312"/>
                <a:gd name="connsiteX22" fmla="*/ 4155385 w 9105253"/>
                <a:gd name="connsiteY22" fmla="*/ 2817378 h 4532312"/>
                <a:gd name="connsiteX23" fmla="*/ 2894314 w 9105253"/>
                <a:gd name="connsiteY23" fmla="*/ 3469394 h 4532312"/>
                <a:gd name="connsiteX24" fmla="*/ 323356 w 9105253"/>
                <a:gd name="connsiteY24" fmla="*/ 4285842 h 4532312"/>
                <a:gd name="connsiteX25" fmla="*/ 79061 w 9105253"/>
                <a:gd name="connsiteY25" fmla="*/ 4216345 h 4532312"/>
                <a:gd name="connsiteX26" fmla="*/ 332113 w 9105253"/>
                <a:gd name="connsiteY26" fmla="*/ 4087030 h 4532312"/>
                <a:gd name="connsiteX27" fmla="*/ 2785225 w 9105253"/>
                <a:gd name="connsiteY27" fmla="*/ 3283986 h 4532312"/>
                <a:gd name="connsiteX28" fmla="*/ 3669610 w 9105253"/>
                <a:gd name="connsiteY28" fmla="*/ 2865003 h 4532312"/>
                <a:gd name="connsiteX29" fmla="*/ 4688297 w 9105253"/>
                <a:gd name="connsiteY29" fmla="*/ 2312495 h 4532312"/>
                <a:gd name="connsiteX30" fmla="*/ 2659960 w 9105253"/>
                <a:gd name="connsiteY30" fmla="*/ 2341128 h 4532312"/>
                <a:gd name="connsiteX31" fmla="*/ 907360 w 9105253"/>
                <a:gd name="connsiteY31" fmla="*/ 2226828 h 4532312"/>
                <a:gd name="connsiteX32" fmla="*/ 35823 w 9105253"/>
                <a:gd name="connsiteY32" fmla="*/ 2698315 h 4532312"/>
                <a:gd name="connsiteX33" fmla="*/ 31060 w 9105253"/>
                <a:gd name="connsiteY33" fmla="*/ 2464953 h 4532312"/>
                <a:gd name="connsiteX34" fmla="*/ 602560 w 9105253"/>
                <a:gd name="connsiteY34" fmla="*/ 2064903 h 4532312"/>
                <a:gd name="connsiteX35" fmla="*/ 7248 w 9105253"/>
                <a:gd name="connsiteY35" fmla="*/ 1879166 h 4532312"/>
                <a:gd name="connsiteX36" fmla="*/ 35822 w 9105253"/>
                <a:gd name="connsiteY36" fmla="*/ 1662471 h 4532312"/>
                <a:gd name="connsiteX37" fmla="*/ 288235 w 9105253"/>
                <a:gd name="connsiteY37" fmla="*/ 1741053 h 4532312"/>
                <a:gd name="connsiteX0" fmla="*/ 288235 w 9105253"/>
                <a:gd name="connsiteY0" fmla="*/ 1741053 h 4532312"/>
                <a:gd name="connsiteX1" fmla="*/ 1078670 w 9105253"/>
                <a:gd name="connsiteY1" fmla="*/ 1885096 h 4532312"/>
                <a:gd name="connsiteX2" fmla="*/ 1248632 w 9105253"/>
                <a:gd name="connsiteY2" fmla="*/ 1956481 h 4532312"/>
                <a:gd name="connsiteX3" fmla="*/ 1745382 w 9105253"/>
                <a:gd name="connsiteY3" fmla="*/ 1977124 h 4532312"/>
                <a:gd name="connsiteX4" fmla="*/ 1948879 w 9105253"/>
                <a:gd name="connsiteY4" fmla="*/ 1932686 h 4532312"/>
                <a:gd name="connsiteX5" fmla="*/ 3469585 w 9105253"/>
                <a:gd name="connsiteY5" fmla="*/ 1941078 h 4532312"/>
                <a:gd name="connsiteX6" fmla="*/ 5917510 w 9105253"/>
                <a:gd name="connsiteY6" fmla="*/ 1750578 h 4532312"/>
                <a:gd name="connsiteX7" fmla="*/ 7660585 w 9105253"/>
                <a:gd name="connsiteY7" fmla="*/ 1207653 h 4532312"/>
                <a:gd name="connsiteX8" fmla="*/ 8470210 w 9105253"/>
                <a:gd name="connsiteY8" fmla="*/ 293253 h 4532312"/>
                <a:gd name="connsiteX9" fmla="*/ 8994085 w 9105253"/>
                <a:gd name="connsiteY9" fmla="*/ 17028 h 4532312"/>
                <a:gd name="connsiteX10" fmla="*/ 9079810 w 9105253"/>
                <a:gd name="connsiteY10" fmla="*/ 702828 h 4532312"/>
                <a:gd name="connsiteX11" fmla="*/ 9079810 w 9105253"/>
                <a:gd name="connsiteY11" fmla="*/ 2798328 h 4532312"/>
                <a:gd name="connsiteX12" fmla="*/ 9079810 w 9105253"/>
                <a:gd name="connsiteY12" fmla="*/ 3484128 h 4532312"/>
                <a:gd name="connsiteX13" fmla="*/ 9016071 w 9105253"/>
                <a:gd name="connsiteY13" fmla="*/ 4400199 h 4532312"/>
                <a:gd name="connsiteX14" fmla="*/ 8116289 w 9105253"/>
                <a:gd name="connsiteY14" fmla="*/ 4506470 h 4532312"/>
                <a:gd name="connsiteX15" fmla="*/ 6817175 w 9105253"/>
                <a:gd name="connsiteY15" fmla="*/ 4321783 h 4532312"/>
                <a:gd name="connsiteX16" fmla="*/ 7251010 w 9105253"/>
                <a:gd name="connsiteY16" fmla="*/ 2541153 h 4532312"/>
                <a:gd name="connsiteX17" fmla="*/ 7260535 w 9105253"/>
                <a:gd name="connsiteY17" fmla="*/ 2312553 h 4532312"/>
                <a:gd name="connsiteX18" fmla="*/ 6841435 w 9105253"/>
                <a:gd name="connsiteY18" fmla="*/ 2198253 h 4532312"/>
                <a:gd name="connsiteX19" fmla="*/ 6421319 w 9105253"/>
                <a:gd name="connsiteY19" fmla="*/ 2222708 h 4532312"/>
                <a:gd name="connsiteX20" fmla="*/ 5641285 w 9105253"/>
                <a:gd name="connsiteY20" fmla="*/ 2274453 h 4532312"/>
                <a:gd name="connsiteX21" fmla="*/ 5920851 w 9105253"/>
                <a:gd name="connsiteY21" fmla="*/ 2247316 h 4532312"/>
                <a:gd name="connsiteX22" fmla="*/ 4155385 w 9105253"/>
                <a:gd name="connsiteY22" fmla="*/ 2817378 h 4532312"/>
                <a:gd name="connsiteX23" fmla="*/ 2894314 w 9105253"/>
                <a:gd name="connsiteY23" fmla="*/ 3469394 h 4532312"/>
                <a:gd name="connsiteX24" fmla="*/ 323356 w 9105253"/>
                <a:gd name="connsiteY24" fmla="*/ 4285842 h 4532312"/>
                <a:gd name="connsiteX25" fmla="*/ 79061 w 9105253"/>
                <a:gd name="connsiteY25" fmla="*/ 4216345 h 4532312"/>
                <a:gd name="connsiteX26" fmla="*/ 332113 w 9105253"/>
                <a:gd name="connsiteY26" fmla="*/ 4087030 h 4532312"/>
                <a:gd name="connsiteX27" fmla="*/ 2785225 w 9105253"/>
                <a:gd name="connsiteY27" fmla="*/ 3283986 h 4532312"/>
                <a:gd name="connsiteX28" fmla="*/ 3669610 w 9105253"/>
                <a:gd name="connsiteY28" fmla="*/ 2865003 h 4532312"/>
                <a:gd name="connsiteX29" fmla="*/ 4688297 w 9105253"/>
                <a:gd name="connsiteY29" fmla="*/ 2312495 h 4532312"/>
                <a:gd name="connsiteX30" fmla="*/ 2659960 w 9105253"/>
                <a:gd name="connsiteY30" fmla="*/ 2341128 h 4532312"/>
                <a:gd name="connsiteX31" fmla="*/ 907360 w 9105253"/>
                <a:gd name="connsiteY31" fmla="*/ 2226828 h 4532312"/>
                <a:gd name="connsiteX32" fmla="*/ 35823 w 9105253"/>
                <a:gd name="connsiteY32" fmla="*/ 2698315 h 4532312"/>
                <a:gd name="connsiteX33" fmla="*/ 31060 w 9105253"/>
                <a:gd name="connsiteY33" fmla="*/ 2464953 h 4532312"/>
                <a:gd name="connsiteX34" fmla="*/ 602560 w 9105253"/>
                <a:gd name="connsiteY34" fmla="*/ 2064903 h 4532312"/>
                <a:gd name="connsiteX35" fmla="*/ 7248 w 9105253"/>
                <a:gd name="connsiteY35" fmla="*/ 1879166 h 4532312"/>
                <a:gd name="connsiteX36" fmla="*/ 35822 w 9105253"/>
                <a:gd name="connsiteY36" fmla="*/ 1662471 h 4532312"/>
                <a:gd name="connsiteX37" fmla="*/ 288235 w 9105253"/>
                <a:gd name="connsiteY37" fmla="*/ 1741053 h 4532312"/>
                <a:gd name="connsiteX0" fmla="*/ 288235 w 9105253"/>
                <a:gd name="connsiteY0" fmla="*/ 1741053 h 4532312"/>
                <a:gd name="connsiteX1" fmla="*/ 1078670 w 9105253"/>
                <a:gd name="connsiteY1" fmla="*/ 1885096 h 4532312"/>
                <a:gd name="connsiteX2" fmla="*/ 1248632 w 9105253"/>
                <a:gd name="connsiteY2" fmla="*/ 1956481 h 4532312"/>
                <a:gd name="connsiteX3" fmla="*/ 1745382 w 9105253"/>
                <a:gd name="connsiteY3" fmla="*/ 1977124 h 4532312"/>
                <a:gd name="connsiteX4" fmla="*/ 1948879 w 9105253"/>
                <a:gd name="connsiteY4" fmla="*/ 1932686 h 4532312"/>
                <a:gd name="connsiteX5" fmla="*/ 3469585 w 9105253"/>
                <a:gd name="connsiteY5" fmla="*/ 1941078 h 4532312"/>
                <a:gd name="connsiteX6" fmla="*/ 5917510 w 9105253"/>
                <a:gd name="connsiteY6" fmla="*/ 1750578 h 4532312"/>
                <a:gd name="connsiteX7" fmla="*/ 7660585 w 9105253"/>
                <a:gd name="connsiteY7" fmla="*/ 1207653 h 4532312"/>
                <a:gd name="connsiteX8" fmla="*/ 8470210 w 9105253"/>
                <a:gd name="connsiteY8" fmla="*/ 293253 h 4532312"/>
                <a:gd name="connsiteX9" fmla="*/ 8994085 w 9105253"/>
                <a:gd name="connsiteY9" fmla="*/ 17028 h 4532312"/>
                <a:gd name="connsiteX10" fmla="*/ 9079810 w 9105253"/>
                <a:gd name="connsiteY10" fmla="*/ 702828 h 4532312"/>
                <a:gd name="connsiteX11" fmla="*/ 9079810 w 9105253"/>
                <a:gd name="connsiteY11" fmla="*/ 2798328 h 4532312"/>
                <a:gd name="connsiteX12" fmla="*/ 9079810 w 9105253"/>
                <a:gd name="connsiteY12" fmla="*/ 3484128 h 4532312"/>
                <a:gd name="connsiteX13" fmla="*/ 9016071 w 9105253"/>
                <a:gd name="connsiteY13" fmla="*/ 4400199 h 4532312"/>
                <a:gd name="connsiteX14" fmla="*/ 8116289 w 9105253"/>
                <a:gd name="connsiteY14" fmla="*/ 4506470 h 4532312"/>
                <a:gd name="connsiteX15" fmla="*/ 6817175 w 9105253"/>
                <a:gd name="connsiteY15" fmla="*/ 4321783 h 4532312"/>
                <a:gd name="connsiteX16" fmla="*/ 7251010 w 9105253"/>
                <a:gd name="connsiteY16" fmla="*/ 2541153 h 4532312"/>
                <a:gd name="connsiteX17" fmla="*/ 7260535 w 9105253"/>
                <a:gd name="connsiteY17" fmla="*/ 2312553 h 4532312"/>
                <a:gd name="connsiteX18" fmla="*/ 6841435 w 9105253"/>
                <a:gd name="connsiteY18" fmla="*/ 2198253 h 4532312"/>
                <a:gd name="connsiteX19" fmla="*/ 6421319 w 9105253"/>
                <a:gd name="connsiteY19" fmla="*/ 2222708 h 4532312"/>
                <a:gd name="connsiteX20" fmla="*/ 5641285 w 9105253"/>
                <a:gd name="connsiteY20" fmla="*/ 2274453 h 4532312"/>
                <a:gd name="connsiteX21" fmla="*/ 5920851 w 9105253"/>
                <a:gd name="connsiteY21" fmla="*/ 2247316 h 4532312"/>
                <a:gd name="connsiteX22" fmla="*/ 4155385 w 9105253"/>
                <a:gd name="connsiteY22" fmla="*/ 2817378 h 4532312"/>
                <a:gd name="connsiteX23" fmla="*/ 2894314 w 9105253"/>
                <a:gd name="connsiteY23" fmla="*/ 3469394 h 4532312"/>
                <a:gd name="connsiteX24" fmla="*/ 323356 w 9105253"/>
                <a:gd name="connsiteY24" fmla="*/ 4285842 h 4532312"/>
                <a:gd name="connsiteX25" fmla="*/ 79061 w 9105253"/>
                <a:gd name="connsiteY25" fmla="*/ 4216345 h 4532312"/>
                <a:gd name="connsiteX26" fmla="*/ 332113 w 9105253"/>
                <a:gd name="connsiteY26" fmla="*/ 4087030 h 4532312"/>
                <a:gd name="connsiteX27" fmla="*/ 2785225 w 9105253"/>
                <a:gd name="connsiteY27" fmla="*/ 3283986 h 4532312"/>
                <a:gd name="connsiteX28" fmla="*/ 3669610 w 9105253"/>
                <a:gd name="connsiteY28" fmla="*/ 2865003 h 4532312"/>
                <a:gd name="connsiteX29" fmla="*/ 4688297 w 9105253"/>
                <a:gd name="connsiteY29" fmla="*/ 2312495 h 4532312"/>
                <a:gd name="connsiteX30" fmla="*/ 2659960 w 9105253"/>
                <a:gd name="connsiteY30" fmla="*/ 2341128 h 4532312"/>
                <a:gd name="connsiteX31" fmla="*/ 907360 w 9105253"/>
                <a:gd name="connsiteY31" fmla="*/ 2226828 h 4532312"/>
                <a:gd name="connsiteX32" fmla="*/ 35823 w 9105253"/>
                <a:gd name="connsiteY32" fmla="*/ 2698315 h 4532312"/>
                <a:gd name="connsiteX33" fmla="*/ 31060 w 9105253"/>
                <a:gd name="connsiteY33" fmla="*/ 2464953 h 4532312"/>
                <a:gd name="connsiteX34" fmla="*/ 602560 w 9105253"/>
                <a:gd name="connsiteY34" fmla="*/ 2064903 h 4532312"/>
                <a:gd name="connsiteX35" fmla="*/ 7248 w 9105253"/>
                <a:gd name="connsiteY35" fmla="*/ 1879166 h 4532312"/>
                <a:gd name="connsiteX36" fmla="*/ 35822 w 9105253"/>
                <a:gd name="connsiteY36" fmla="*/ 1662471 h 4532312"/>
                <a:gd name="connsiteX37" fmla="*/ 288235 w 9105253"/>
                <a:gd name="connsiteY37" fmla="*/ 1741053 h 4532312"/>
                <a:gd name="connsiteX0" fmla="*/ 288235 w 9105253"/>
                <a:gd name="connsiteY0" fmla="*/ 1741053 h 4532312"/>
                <a:gd name="connsiteX1" fmla="*/ 1078670 w 9105253"/>
                <a:gd name="connsiteY1" fmla="*/ 1885096 h 4532312"/>
                <a:gd name="connsiteX2" fmla="*/ 1248632 w 9105253"/>
                <a:gd name="connsiteY2" fmla="*/ 1956481 h 4532312"/>
                <a:gd name="connsiteX3" fmla="*/ 1745382 w 9105253"/>
                <a:gd name="connsiteY3" fmla="*/ 1977124 h 4532312"/>
                <a:gd name="connsiteX4" fmla="*/ 1948879 w 9105253"/>
                <a:gd name="connsiteY4" fmla="*/ 1932686 h 4532312"/>
                <a:gd name="connsiteX5" fmla="*/ 3469585 w 9105253"/>
                <a:gd name="connsiteY5" fmla="*/ 1941078 h 4532312"/>
                <a:gd name="connsiteX6" fmla="*/ 5917510 w 9105253"/>
                <a:gd name="connsiteY6" fmla="*/ 1750578 h 4532312"/>
                <a:gd name="connsiteX7" fmla="*/ 7660585 w 9105253"/>
                <a:gd name="connsiteY7" fmla="*/ 1207653 h 4532312"/>
                <a:gd name="connsiteX8" fmla="*/ 8470210 w 9105253"/>
                <a:gd name="connsiteY8" fmla="*/ 293253 h 4532312"/>
                <a:gd name="connsiteX9" fmla="*/ 8994085 w 9105253"/>
                <a:gd name="connsiteY9" fmla="*/ 17028 h 4532312"/>
                <a:gd name="connsiteX10" fmla="*/ 9079810 w 9105253"/>
                <a:gd name="connsiteY10" fmla="*/ 702828 h 4532312"/>
                <a:gd name="connsiteX11" fmla="*/ 9079810 w 9105253"/>
                <a:gd name="connsiteY11" fmla="*/ 2798328 h 4532312"/>
                <a:gd name="connsiteX12" fmla="*/ 9079810 w 9105253"/>
                <a:gd name="connsiteY12" fmla="*/ 3484128 h 4532312"/>
                <a:gd name="connsiteX13" fmla="*/ 9016071 w 9105253"/>
                <a:gd name="connsiteY13" fmla="*/ 4400199 h 4532312"/>
                <a:gd name="connsiteX14" fmla="*/ 8116289 w 9105253"/>
                <a:gd name="connsiteY14" fmla="*/ 4506470 h 4532312"/>
                <a:gd name="connsiteX15" fmla="*/ 6817175 w 9105253"/>
                <a:gd name="connsiteY15" fmla="*/ 4321783 h 4532312"/>
                <a:gd name="connsiteX16" fmla="*/ 7251010 w 9105253"/>
                <a:gd name="connsiteY16" fmla="*/ 2541153 h 4532312"/>
                <a:gd name="connsiteX17" fmla="*/ 7260535 w 9105253"/>
                <a:gd name="connsiteY17" fmla="*/ 2312553 h 4532312"/>
                <a:gd name="connsiteX18" fmla="*/ 6841435 w 9105253"/>
                <a:gd name="connsiteY18" fmla="*/ 2198253 h 4532312"/>
                <a:gd name="connsiteX19" fmla="*/ 6421319 w 9105253"/>
                <a:gd name="connsiteY19" fmla="*/ 2222708 h 4532312"/>
                <a:gd name="connsiteX20" fmla="*/ 5641285 w 9105253"/>
                <a:gd name="connsiteY20" fmla="*/ 2274453 h 4532312"/>
                <a:gd name="connsiteX21" fmla="*/ 5920851 w 9105253"/>
                <a:gd name="connsiteY21" fmla="*/ 2247316 h 4532312"/>
                <a:gd name="connsiteX22" fmla="*/ 4155385 w 9105253"/>
                <a:gd name="connsiteY22" fmla="*/ 2817378 h 4532312"/>
                <a:gd name="connsiteX23" fmla="*/ 2894314 w 9105253"/>
                <a:gd name="connsiteY23" fmla="*/ 3469394 h 4532312"/>
                <a:gd name="connsiteX24" fmla="*/ 323356 w 9105253"/>
                <a:gd name="connsiteY24" fmla="*/ 4285842 h 4532312"/>
                <a:gd name="connsiteX25" fmla="*/ 47132 w 9105253"/>
                <a:gd name="connsiteY25" fmla="*/ 4327773 h 4532312"/>
                <a:gd name="connsiteX26" fmla="*/ 79061 w 9105253"/>
                <a:gd name="connsiteY26" fmla="*/ 4216345 h 4532312"/>
                <a:gd name="connsiteX27" fmla="*/ 332113 w 9105253"/>
                <a:gd name="connsiteY27" fmla="*/ 4087030 h 4532312"/>
                <a:gd name="connsiteX28" fmla="*/ 2785225 w 9105253"/>
                <a:gd name="connsiteY28" fmla="*/ 3283986 h 4532312"/>
                <a:gd name="connsiteX29" fmla="*/ 3669610 w 9105253"/>
                <a:gd name="connsiteY29" fmla="*/ 2865003 h 4532312"/>
                <a:gd name="connsiteX30" fmla="*/ 4688297 w 9105253"/>
                <a:gd name="connsiteY30" fmla="*/ 2312495 h 4532312"/>
                <a:gd name="connsiteX31" fmla="*/ 2659960 w 9105253"/>
                <a:gd name="connsiteY31" fmla="*/ 2341128 h 4532312"/>
                <a:gd name="connsiteX32" fmla="*/ 907360 w 9105253"/>
                <a:gd name="connsiteY32" fmla="*/ 2226828 h 4532312"/>
                <a:gd name="connsiteX33" fmla="*/ 35823 w 9105253"/>
                <a:gd name="connsiteY33" fmla="*/ 2698315 h 4532312"/>
                <a:gd name="connsiteX34" fmla="*/ 31060 w 9105253"/>
                <a:gd name="connsiteY34" fmla="*/ 2464953 h 4532312"/>
                <a:gd name="connsiteX35" fmla="*/ 602560 w 9105253"/>
                <a:gd name="connsiteY35" fmla="*/ 2064903 h 4532312"/>
                <a:gd name="connsiteX36" fmla="*/ 7248 w 9105253"/>
                <a:gd name="connsiteY36" fmla="*/ 1879166 h 4532312"/>
                <a:gd name="connsiteX37" fmla="*/ 35822 w 9105253"/>
                <a:gd name="connsiteY37" fmla="*/ 1662471 h 4532312"/>
                <a:gd name="connsiteX38" fmla="*/ 288235 w 9105253"/>
                <a:gd name="connsiteY38" fmla="*/ 1741053 h 4532312"/>
                <a:gd name="connsiteX0" fmla="*/ 288235 w 9105253"/>
                <a:gd name="connsiteY0" fmla="*/ 1741053 h 4532312"/>
                <a:gd name="connsiteX1" fmla="*/ 1078670 w 9105253"/>
                <a:gd name="connsiteY1" fmla="*/ 1885096 h 4532312"/>
                <a:gd name="connsiteX2" fmla="*/ 1248632 w 9105253"/>
                <a:gd name="connsiteY2" fmla="*/ 1956481 h 4532312"/>
                <a:gd name="connsiteX3" fmla="*/ 1745382 w 9105253"/>
                <a:gd name="connsiteY3" fmla="*/ 1977124 h 4532312"/>
                <a:gd name="connsiteX4" fmla="*/ 1948879 w 9105253"/>
                <a:gd name="connsiteY4" fmla="*/ 1932686 h 4532312"/>
                <a:gd name="connsiteX5" fmla="*/ 3469585 w 9105253"/>
                <a:gd name="connsiteY5" fmla="*/ 1941078 h 4532312"/>
                <a:gd name="connsiteX6" fmla="*/ 5917510 w 9105253"/>
                <a:gd name="connsiteY6" fmla="*/ 1750578 h 4532312"/>
                <a:gd name="connsiteX7" fmla="*/ 7660585 w 9105253"/>
                <a:gd name="connsiteY7" fmla="*/ 1207653 h 4532312"/>
                <a:gd name="connsiteX8" fmla="*/ 8470210 w 9105253"/>
                <a:gd name="connsiteY8" fmla="*/ 293253 h 4532312"/>
                <a:gd name="connsiteX9" fmla="*/ 8994085 w 9105253"/>
                <a:gd name="connsiteY9" fmla="*/ 17028 h 4532312"/>
                <a:gd name="connsiteX10" fmla="*/ 9079810 w 9105253"/>
                <a:gd name="connsiteY10" fmla="*/ 702828 h 4532312"/>
                <a:gd name="connsiteX11" fmla="*/ 9079810 w 9105253"/>
                <a:gd name="connsiteY11" fmla="*/ 2798328 h 4532312"/>
                <a:gd name="connsiteX12" fmla="*/ 9079810 w 9105253"/>
                <a:gd name="connsiteY12" fmla="*/ 3484128 h 4532312"/>
                <a:gd name="connsiteX13" fmla="*/ 9016071 w 9105253"/>
                <a:gd name="connsiteY13" fmla="*/ 4400199 h 4532312"/>
                <a:gd name="connsiteX14" fmla="*/ 8116289 w 9105253"/>
                <a:gd name="connsiteY14" fmla="*/ 4506470 h 4532312"/>
                <a:gd name="connsiteX15" fmla="*/ 6817175 w 9105253"/>
                <a:gd name="connsiteY15" fmla="*/ 4321783 h 4532312"/>
                <a:gd name="connsiteX16" fmla="*/ 7251010 w 9105253"/>
                <a:gd name="connsiteY16" fmla="*/ 2541153 h 4532312"/>
                <a:gd name="connsiteX17" fmla="*/ 7260535 w 9105253"/>
                <a:gd name="connsiteY17" fmla="*/ 2312553 h 4532312"/>
                <a:gd name="connsiteX18" fmla="*/ 6841435 w 9105253"/>
                <a:gd name="connsiteY18" fmla="*/ 2198253 h 4532312"/>
                <a:gd name="connsiteX19" fmla="*/ 6421319 w 9105253"/>
                <a:gd name="connsiteY19" fmla="*/ 2222708 h 4532312"/>
                <a:gd name="connsiteX20" fmla="*/ 5641285 w 9105253"/>
                <a:gd name="connsiteY20" fmla="*/ 2274453 h 4532312"/>
                <a:gd name="connsiteX21" fmla="*/ 5920851 w 9105253"/>
                <a:gd name="connsiteY21" fmla="*/ 2247316 h 4532312"/>
                <a:gd name="connsiteX22" fmla="*/ 4155385 w 9105253"/>
                <a:gd name="connsiteY22" fmla="*/ 2817378 h 4532312"/>
                <a:gd name="connsiteX23" fmla="*/ 2894314 w 9105253"/>
                <a:gd name="connsiteY23" fmla="*/ 3469394 h 4532312"/>
                <a:gd name="connsiteX24" fmla="*/ 323356 w 9105253"/>
                <a:gd name="connsiteY24" fmla="*/ 4285842 h 4532312"/>
                <a:gd name="connsiteX25" fmla="*/ 47132 w 9105253"/>
                <a:gd name="connsiteY25" fmla="*/ 4327773 h 4532312"/>
                <a:gd name="connsiteX26" fmla="*/ 79061 w 9105253"/>
                <a:gd name="connsiteY26" fmla="*/ 4216345 h 4532312"/>
                <a:gd name="connsiteX27" fmla="*/ 332113 w 9105253"/>
                <a:gd name="connsiteY27" fmla="*/ 4087030 h 4532312"/>
                <a:gd name="connsiteX28" fmla="*/ 2785225 w 9105253"/>
                <a:gd name="connsiteY28" fmla="*/ 3283986 h 4532312"/>
                <a:gd name="connsiteX29" fmla="*/ 3669610 w 9105253"/>
                <a:gd name="connsiteY29" fmla="*/ 2865003 h 4532312"/>
                <a:gd name="connsiteX30" fmla="*/ 4688297 w 9105253"/>
                <a:gd name="connsiteY30" fmla="*/ 2312495 h 4532312"/>
                <a:gd name="connsiteX31" fmla="*/ 2659960 w 9105253"/>
                <a:gd name="connsiteY31" fmla="*/ 2341128 h 4532312"/>
                <a:gd name="connsiteX32" fmla="*/ 907360 w 9105253"/>
                <a:gd name="connsiteY32" fmla="*/ 2226828 h 4532312"/>
                <a:gd name="connsiteX33" fmla="*/ 35823 w 9105253"/>
                <a:gd name="connsiteY33" fmla="*/ 2698315 h 4532312"/>
                <a:gd name="connsiteX34" fmla="*/ 31060 w 9105253"/>
                <a:gd name="connsiteY34" fmla="*/ 2464953 h 4532312"/>
                <a:gd name="connsiteX35" fmla="*/ 602560 w 9105253"/>
                <a:gd name="connsiteY35" fmla="*/ 2064903 h 4532312"/>
                <a:gd name="connsiteX36" fmla="*/ 7248 w 9105253"/>
                <a:gd name="connsiteY36" fmla="*/ 1879166 h 4532312"/>
                <a:gd name="connsiteX37" fmla="*/ 35822 w 9105253"/>
                <a:gd name="connsiteY37" fmla="*/ 1662471 h 4532312"/>
                <a:gd name="connsiteX38" fmla="*/ 288235 w 9105253"/>
                <a:gd name="connsiteY38" fmla="*/ 1741053 h 4532312"/>
                <a:gd name="connsiteX0" fmla="*/ 288235 w 9105253"/>
                <a:gd name="connsiteY0" fmla="*/ 1741053 h 4532312"/>
                <a:gd name="connsiteX1" fmla="*/ 1078670 w 9105253"/>
                <a:gd name="connsiteY1" fmla="*/ 1885096 h 4532312"/>
                <a:gd name="connsiteX2" fmla="*/ 1248632 w 9105253"/>
                <a:gd name="connsiteY2" fmla="*/ 1956481 h 4532312"/>
                <a:gd name="connsiteX3" fmla="*/ 1745382 w 9105253"/>
                <a:gd name="connsiteY3" fmla="*/ 1977124 h 4532312"/>
                <a:gd name="connsiteX4" fmla="*/ 1948879 w 9105253"/>
                <a:gd name="connsiteY4" fmla="*/ 1932686 h 4532312"/>
                <a:gd name="connsiteX5" fmla="*/ 3469585 w 9105253"/>
                <a:gd name="connsiteY5" fmla="*/ 1941078 h 4532312"/>
                <a:gd name="connsiteX6" fmla="*/ 5917510 w 9105253"/>
                <a:gd name="connsiteY6" fmla="*/ 1750578 h 4532312"/>
                <a:gd name="connsiteX7" fmla="*/ 7660585 w 9105253"/>
                <a:gd name="connsiteY7" fmla="*/ 1207653 h 4532312"/>
                <a:gd name="connsiteX8" fmla="*/ 8470210 w 9105253"/>
                <a:gd name="connsiteY8" fmla="*/ 293253 h 4532312"/>
                <a:gd name="connsiteX9" fmla="*/ 8994085 w 9105253"/>
                <a:gd name="connsiteY9" fmla="*/ 17028 h 4532312"/>
                <a:gd name="connsiteX10" fmla="*/ 9079810 w 9105253"/>
                <a:gd name="connsiteY10" fmla="*/ 702828 h 4532312"/>
                <a:gd name="connsiteX11" fmla="*/ 9079810 w 9105253"/>
                <a:gd name="connsiteY11" fmla="*/ 2798328 h 4532312"/>
                <a:gd name="connsiteX12" fmla="*/ 9079810 w 9105253"/>
                <a:gd name="connsiteY12" fmla="*/ 3484128 h 4532312"/>
                <a:gd name="connsiteX13" fmla="*/ 9016071 w 9105253"/>
                <a:gd name="connsiteY13" fmla="*/ 4400199 h 4532312"/>
                <a:gd name="connsiteX14" fmla="*/ 8116289 w 9105253"/>
                <a:gd name="connsiteY14" fmla="*/ 4506470 h 4532312"/>
                <a:gd name="connsiteX15" fmla="*/ 6817175 w 9105253"/>
                <a:gd name="connsiteY15" fmla="*/ 4321783 h 4532312"/>
                <a:gd name="connsiteX16" fmla="*/ 7251010 w 9105253"/>
                <a:gd name="connsiteY16" fmla="*/ 2541153 h 4532312"/>
                <a:gd name="connsiteX17" fmla="*/ 7260535 w 9105253"/>
                <a:gd name="connsiteY17" fmla="*/ 2312553 h 4532312"/>
                <a:gd name="connsiteX18" fmla="*/ 6841435 w 9105253"/>
                <a:gd name="connsiteY18" fmla="*/ 2198253 h 4532312"/>
                <a:gd name="connsiteX19" fmla="*/ 6421319 w 9105253"/>
                <a:gd name="connsiteY19" fmla="*/ 2222708 h 4532312"/>
                <a:gd name="connsiteX20" fmla="*/ 5641285 w 9105253"/>
                <a:gd name="connsiteY20" fmla="*/ 2274453 h 4532312"/>
                <a:gd name="connsiteX21" fmla="*/ 5920851 w 9105253"/>
                <a:gd name="connsiteY21" fmla="*/ 2247316 h 4532312"/>
                <a:gd name="connsiteX22" fmla="*/ 4155385 w 9105253"/>
                <a:gd name="connsiteY22" fmla="*/ 2817378 h 4532312"/>
                <a:gd name="connsiteX23" fmla="*/ 2894314 w 9105253"/>
                <a:gd name="connsiteY23" fmla="*/ 3469394 h 4532312"/>
                <a:gd name="connsiteX24" fmla="*/ 323356 w 9105253"/>
                <a:gd name="connsiteY24" fmla="*/ 4285842 h 4532312"/>
                <a:gd name="connsiteX25" fmla="*/ 47132 w 9105253"/>
                <a:gd name="connsiteY25" fmla="*/ 4327773 h 4532312"/>
                <a:gd name="connsiteX26" fmla="*/ 79061 w 9105253"/>
                <a:gd name="connsiteY26" fmla="*/ 4216345 h 4532312"/>
                <a:gd name="connsiteX27" fmla="*/ 332113 w 9105253"/>
                <a:gd name="connsiteY27" fmla="*/ 4087030 h 4532312"/>
                <a:gd name="connsiteX28" fmla="*/ 2785225 w 9105253"/>
                <a:gd name="connsiteY28" fmla="*/ 3283986 h 4532312"/>
                <a:gd name="connsiteX29" fmla="*/ 3669610 w 9105253"/>
                <a:gd name="connsiteY29" fmla="*/ 2865003 h 4532312"/>
                <a:gd name="connsiteX30" fmla="*/ 4688297 w 9105253"/>
                <a:gd name="connsiteY30" fmla="*/ 2312495 h 4532312"/>
                <a:gd name="connsiteX31" fmla="*/ 2659960 w 9105253"/>
                <a:gd name="connsiteY31" fmla="*/ 2341128 h 4532312"/>
                <a:gd name="connsiteX32" fmla="*/ 907360 w 9105253"/>
                <a:gd name="connsiteY32" fmla="*/ 2226828 h 4532312"/>
                <a:gd name="connsiteX33" fmla="*/ 35823 w 9105253"/>
                <a:gd name="connsiteY33" fmla="*/ 2698315 h 4532312"/>
                <a:gd name="connsiteX34" fmla="*/ 31060 w 9105253"/>
                <a:gd name="connsiteY34" fmla="*/ 2464953 h 4532312"/>
                <a:gd name="connsiteX35" fmla="*/ 602560 w 9105253"/>
                <a:gd name="connsiteY35" fmla="*/ 2064903 h 4532312"/>
                <a:gd name="connsiteX36" fmla="*/ 7248 w 9105253"/>
                <a:gd name="connsiteY36" fmla="*/ 1879166 h 4532312"/>
                <a:gd name="connsiteX37" fmla="*/ 35822 w 9105253"/>
                <a:gd name="connsiteY37" fmla="*/ 1662471 h 4532312"/>
                <a:gd name="connsiteX38" fmla="*/ 288235 w 9105253"/>
                <a:gd name="connsiteY38" fmla="*/ 1741053 h 4532312"/>
                <a:gd name="connsiteX0" fmla="*/ 288235 w 9105253"/>
                <a:gd name="connsiteY0" fmla="*/ 1741053 h 4532312"/>
                <a:gd name="connsiteX1" fmla="*/ 1078670 w 9105253"/>
                <a:gd name="connsiteY1" fmla="*/ 1885096 h 4532312"/>
                <a:gd name="connsiteX2" fmla="*/ 1248632 w 9105253"/>
                <a:gd name="connsiteY2" fmla="*/ 1956481 h 4532312"/>
                <a:gd name="connsiteX3" fmla="*/ 1745382 w 9105253"/>
                <a:gd name="connsiteY3" fmla="*/ 1977124 h 4532312"/>
                <a:gd name="connsiteX4" fmla="*/ 1948879 w 9105253"/>
                <a:gd name="connsiteY4" fmla="*/ 1932686 h 4532312"/>
                <a:gd name="connsiteX5" fmla="*/ 3469585 w 9105253"/>
                <a:gd name="connsiteY5" fmla="*/ 1941078 h 4532312"/>
                <a:gd name="connsiteX6" fmla="*/ 5917510 w 9105253"/>
                <a:gd name="connsiteY6" fmla="*/ 1750578 h 4532312"/>
                <a:gd name="connsiteX7" fmla="*/ 7660585 w 9105253"/>
                <a:gd name="connsiteY7" fmla="*/ 1207653 h 4532312"/>
                <a:gd name="connsiteX8" fmla="*/ 8470210 w 9105253"/>
                <a:gd name="connsiteY8" fmla="*/ 293253 h 4532312"/>
                <a:gd name="connsiteX9" fmla="*/ 8994085 w 9105253"/>
                <a:gd name="connsiteY9" fmla="*/ 17028 h 4532312"/>
                <a:gd name="connsiteX10" fmla="*/ 9079810 w 9105253"/>
                <a:gd name="connsiteY10" fmla="*/ 702828 h 4532312"/>
                <a:gd name="connsiteX11" fmla="*/ 9079810 w 9105253"/>
                <a:gd name="connsiteY11" fmla="*/ 2798328 h 4532312"/>
                <a:gd name="connsiteX12" fmla="*/ 9079810 w 9105253"/>
                <a:gd name="connsiteY12" fmla="*/ 3484128 h 4532312"/>
                <a:gd name="connsiteX13" fmla="*/ 9016071 w 9105253"/>
                <a:gd name="connsiteY13" fmla="*/ 4400199 h 4532312"/>
                <a:gd name="connsiteX14" fmla="*/ 8116289 w 9105253"/>
                <a:gd name="connsiteY14" fmla="*/ 4506470 h 4532312"/>
                <a:gd name="connsiteX15" fmla="*/ 6817175 w 9105253"/>
                <a:gd name="connsiteY15" fmla="*/ 4321783 h 4532312"/>
                <a:gd name="connsiteX16" fmla="*/ 7251010 w 9105253"/>
                <a:gd name="connsiteY16" fmla="*/ 2541153 h 4532312"/>
                <a:gd name="connsiteX17" fmla="*/ 7260535 w 9105253"/>
                <a:gd name="connsiteY17" fmla="*/ 2312553 h 4532312"/>
                <a:gd name="connsiteX18" fmla="*/ 6841435 w 9105253"/>
                <a:gd name="connsiteY18" fmla="*/ 2198253 h 4532312"/>
                <a:gd name="connsiteX19" fmla="*/ 6421319 w 9105253"/>
                <a:gd name="connsiteY19" fmla="*/ 2222708 h 4532312"/>
                <a:gd name="connsiteX20" fmla="*/ 5641285 w 9105253"/>
                <a:gd name="connsiteY20" fmla="*/ 2274453 h 4532312"/>
                <a:gd name="connsiteX21" fmla="*/ 5920851 w 9105253"/>
                <a:gd name="connsiteY21" fmla="*/ 2247316 h 4532312"/>
                <a:gd name="connsiteX22" fmla="*/ 4155385 w 9105253"/>
                <a:gd name="connsiteY22" fmla="*/ 2817378 h 4532312"/>
                <a:gd name="connsiteX23" fmla="*/ 2894314 w 9105253"/>
                <a:gd name="connsiteY23" fmla="*/ 3469394 h 4532312"/>
                <a:gd name="connsiteX24" fmla="*/ 323356 w 9105253"/>
                <a:gd name="connsiteY24" fmla="*/ 4285842 h 4532312"/>
                <a:gd name="connsiteX25" fmla="*/ 47132 w 9105253"/>
                <a:gd name="connsiteY25" fmla="*/ 4327773 h 4532312"/>
                <a:gd name="connsiteX26" fmla="*/ 26364 w 9105253"/>
                <a:gd name="connsiteY26" fmla="*/ 4146710 h 4532312"/>
                <a:gd name="connsiteX27" fmla="*/ 332113 w 9105253"/>
                <a:gd name="connsiteY27" fmla="*/ 4087030 h 4532312"/>
                <a:gd name="connsiteX28" fmla="*/ 2785225 w 9105253"/>
                <a:gd name="connsiteY28" fmla="*/ 3283986 h 4532312"/>
                <a:gd name="connsiteX29" fmla="*/ 3669610 w 9105253"/>
                <a:gd name="connsiteY29" fmla="*/ 2865003 h 4532312"/>
                <a:gd name="connsiteX30" fmla="*/ 4688297 w 9105253"/>
                <a:gd name="connsiteY30" fmla="*/ 2312495 h 4532312"/>
                <a:gd name="connsiteX31" fmla="*/ 2659960 w 9105253"/>
                <a:gd name="connsiteY31" fmla="*/ 2341128 h 4532312"/>
                <a:gd name="connsiteX32" fmla="*/ 907360 w 9105253"/>
                <a:gd name="connsiteY32" fmla="*/ 2226828 h 4532312"/>
                <a:gd name="connsiteX33" fmla="*/ 35823 w 9105253"/>
                <a:gd name="connsiteY33" fmla="*/ 2698315 h 4532312"/>
                <a:gd name="connsiteX34" fmla="*/ 31060 w 9105253"/>
                <a:gd name="connsiteY34" fmla="*/ 2464953 h 4532312"/>
                <a:gd name="connsiteX35" fmla="*/ 602560 w 9105253"/>
                <a:gd name="connsiteY35" fmla="*/ 2064903 h 4532312"/>
                <a:gd name="connsiteX36" fmla="*/ 7248 w 9105253"/>
                <a:gd name="connsiteY36" fmla="*/ 1879166 h 4532312"/>
                <a:gd name="connsiteX37" fmla="*/ 35822 w 9105253"/>
                <a:gd name="connsiteY37" fmla="*/ 1662471 h 4532312"/>
                <a:gd name="connsiteX38" fmla="*/ 288235 w 9105253"/>
                <a:gd name="connsiteY38" fmla="*/ 1741053 h 4532312"/>
                <a:gd name="connsiteX0" fmla="*/ 288235 w 9105253"/>
                <a:gd name="connsiteY0" fmla="*/ 1741053 h 4532312"/>
                <a:gd name="connsiteX1" fmla="*/ 1078670 w 9105253"/>
                <a:gd name="connsiteY1" fmla="*/ 1885096 h 4532312"/>
                <a:gd name="connsiteX2" fmla="*/ 1248632 w 9105253"/>
                <a:gd name="connsiteY2" fmla="*/ 1956481 h 4532312"/>
                <a:gd name="connsiteX3" fmla="*/ 1745382 w 9105253"/>
                <a:gd name="connsiteY3" fmla="*/ 1977124 h 4532312"/>
                <a:gd name="connsiteX4" fmla="*/ 1948879 w 9105253"/>
                <a:gd name="connsiteY4" fmla="*/ 1932686 h 4532312"/>
                <a:gd name="connsiteX5" fmla="*/ 3469585 w 9105253"/>
                <a:gd name="connsiteY5" fmla="*/ 1941078 h 4532312"/>
                <a:gd name="connsiteX6" fmla="*/ 5917510 w 9105253"/>
                <a:gd name="connsiteY6" fmla="*/ 1750578 h 4532312"/>
                <a:gd name="connsiteX7" fmla="*/ 7660585 w 9105253"/>
                <a:gd name="connsiteY7" fmla="*/ 1207653 h 4532312"/>
                <a:gd name="connsiteX8" fmla="*/ 8470210 w 9105253"/>
                <a:gd name="connsiteY8" fmla="*/ 293253 h 4532312"/>
                <a:gd name="connsiteX9" fmla="*/ 8994085 w 9105253"/>
                <a:gd name="connsiteY9" fmla="*/ 17028 h 4532312"/>
                <a:gd name="connsiteX10" fmla="*/ 9079810 w 9105253"/>
                <a:gd name="connsiteY10" fmla="*/ 702828 h 4532312"/>
                <a:gd name="connsiteX11" fmla="*/ 9079810 w 9105253"/>
                <a:gd name="connsiteY11" fmla="*/ 2798328 h 4532312"/>
                <a:gd name="connsiteX12" fmla="*/ 9079810 w 9105253"/>
                <a:gd name="connsiteY12" fmla="*/ 3484128 h 4532312"/>
                <a:gd name="connsiteX13" fmla="*/ 9016071 w 9105253"/>
                <a:gd name="connsiteY13" fmla="*/ 4400199 h 4532312"/>
                <a:gd name="connsiteX14" fmla="*/ 8116289 w 9105253"/>
                <a:gd name="connsiteY14" fmla="*/ 4506470 h 4532312"/>
                <a:gd name="connsiteX15" fmla="*/ 6817175 w 9105253"/>
                <a:gd name="connsiteY15" fmla="*/ 4321783 h 4532312"/>
                <a:gd name="connsiteX16" fmla="*/ 7251010 w 9105253"/>
                <a:gd name="connsiteY16" fmla="*/ 2541153 h 4532312"/>
                <a:gd name="connsiteX17" fmla="*/ 7260535 w 9105253"/>
                <a:gd name="connsiteY17" fmla="*/ 2312553 h 4532312"/>
                <a:gd name="connsiteX18" fmla="*/ 6841435 w 9105253"/>
                <a:gd name="connsiteY18" fmla="*/ 2198253 h 4532312"/>
                <a:gd name="connsiteX19" fmla="*/ 6421319 w 9105253"/>
                <a:gd name="connsiteY19" fmla="*/ 2222708 h 4532312"/>
                <a:gd name="connsiteX20" fmla="*/ 5641285 w 9105253"/>
                <a:gd name="connsiteY20" fmla="*/ 2274453 h 4532312"/>
                <a:gd name="connsiteX21" fmla="*/ 5920851 w 9105253"/>
                <a:gd name="connsiteY21" fmla="*/ 2247316 h 4532312"/>
                <a:gd name="connsiteX22" fmla="*/ 4155385 w 9105253"/>
                <a:gd name="connsiteY22" fmla="*/ 2817378 h 4532312"/>
                <a:gd name="connsiteX23" fmla="*/ 2894314 w 9105253"/>
                <a:gd name="connsiteY23" fmla="*/ 3469394 h 4532312"/>
                <a:gd name="connsiteX24" fmla="*/ 323356 w 9105253"/>
                <a:gd name="connsiteY24" fmla="*/ 4285842 h 4532312"/>
                <a:gd name="connsiteX25" fmla="*/ 47132 w 9105253"/>
                <a:gd name="connsiteY25" fmla="*/ 4327773 h 4532312"/>
                <a:gd name="connsiteX26" fmla="*/ 26364 w 9105253"/>
                <a:gd name="connsiteY26" fmla="*/ 4146710 h 4532312"/>
                <a:gd name="connsiteX27" fmla="*/ 332113 w 9105253"/>
                <a:gd name="connsiteY27" fmla="*/ 4087030 h 4532312"/>
                <a:gd name="connsiteX28" fmla="*/ 2785225 w 9105253"/>
                <a:gd name="connsiteY28" fmla="*/ 3283986 h 4532312"/>
                <a:gd name="connsiteX29" fmla="*/ 3669610 w 9105253"/>
                <a:gd name="connsiteY29" fmla="*/ 2865003 h 4532312"/>
                <a:gd name="connsiteX30" fmla="*/ 4688297 w 9105253"/>
                <a:gd name="connsiteY30" fmla="*/ 2312495 h 4532312"/>
                <a:gd name="connsiteX31" fmla="*/ 2659960 w 9105253"/>
                <a:gd name="connsiteY31" fmla="*/ 2341128 h 4532312"/>
                <a:gd name="connsiteX32" fmla="*/ 907360 w 9105253"/>
                <a:gd name="connsiteY32" fmla="*/ 2226828 h 4532312"/>
                <a:gd name="connsiteX33" fmla="*/ 35823 w 9105253"/>
                <a:gd name="connsiteY33" fmla="*/ 2698315 h 4532312"/>
                <a:gd name="connsiteX34" fmla="*/ 31060 w 9105253"/>
                <a:gd name="connsiteY34" fmla="*/ 2464953 h 4532312"/>
                <a:gd name="connsiteX35" fmla="*/ 602560 w 9105253"/>
                <a:gd name="connsiteY35" fmla="*/ 2064903 h 4532312"/>
                <a:gd name="connsiteX36" fmla="*/ 7248 w 9105253"/>
                <a:gd name="connsiteY36" fmla="*/ 1879166 h 4532312"/>
                <a:gd name="connsiteX37" fmla="*/ 35822 w 9105253"/>
                <a:gd name="connsiteY37" fmla="*/ 1662471 h 4532312"/>
                <a:gd name="connsiteX38" fmla="*/ 288235 w 9105253"/>
                <a:gd name="connsiteY38" fmla="*/ 1741053 h 4532312"/>
                <a:gd name="connsiteX0" fmla="*/ 288235 w 9105253"/>
                <a:gd name="connsiteY0" fmla="*/ 1741053 h 4532312"/>
                <a:gd name="connsiteX1" fmla="*/ 1078670 w 9105253"/>
                <a:gd name="connsiteY1" fmla="*/ 1885096 h 4532312"/>
                <a:gd name="connsiteX2" fmla="*/ 1248632 w 9105253"/>
                <a:gd name="connsiteY2" fmla="*/ 1956481 h 4532312"/>
                <a:gd name="connsiteX3" fmla="*/ 1745382 w 9105253"/>
                <a:gd name="connsiteY3" fmla="*/ 1977124 h 4532312"/>
                <a:gd name="connsiteX4" fmla="*/ 1948879 w 9105253"/>
                <a:gd name="connsiteY4" fmla="*/ 1932686 h 4532312"/>
                <a:gd name="connsiteX5" fmla="*/ 3469585 w 9105253"/>
                <a:gd name="connsiteY5" fmla="*/ 1941078 h 4532312"/>
                <a:gd name="connsiteX6" fmla="*/ 5917510 w 9105253"/>
                <a:gd name="connsiteY6" fmla="*/ 1750578 h 4532312"/>
                <a:gd name="connsiteX7" fmla="*/ 7660585 w 9105253"/>
                <a:gd name="connsiteY7" fmla="*/ 1207653 h 4532312"/>
                <a:gd name="connsiteX8" fmla="*/ 8470210 w 9105253"/>
                <a:gd name="connsiteY8" fmla="*/ 293253 h 4532312"/>
                <a:gd name="connsiteX9" fmla="*/ 8994085 w 9105253"/>
                <a:gd name="connsiteY9" fmla="*/ 17028 h 4532312"/>
                <a:gd name="connsiteX10" fmla="*/ 9079810 w 9105253"/>
                <a:gd name="connsiteY10" fmla="*/ 702828 h 4532312"/>
                <a:gd name="connsiteX11" fmla="*/ 9079810 w 9105253"/>
                <a:gd name="connsiteY11" fmla="*/ 2798328 h 4532312"/>
                <a:gd name="connsiteX12" fmla="*/ 9079810 w 9105253"/>
                <a:gd name="connsiteY12" fmla="*/ 3484128 h 4532312"/>
                <a:gd name="connsiteX13" fmla="*/ 9016071 w 9105253"/>
                <a:gd name="connsiteY13" fmla="*/ 4400199 h 4532312"/>
                <a:gd name="connsiteX14" fmla="*/ 8116289 w 9105253"/>
                <a:gd name="connsiteY14" fmla="*/ 4506470 h 4532312"/>
                <a:gd name="connsiteX15" fmla="*/ 6817175 w 9105253"/>
                <a:gd name="connsiteY15" fmla="*/ 4321783 h 4532312"/>
                <a:gd name="connsiteX16" fmla="*/ 7251010 w 9105253"/>
                <a:gd name="connsiteY16" fmla="*/ 2541153 h 4532312"/>
                <a:gd name="connsiteX17" fmla="*/ 7260535 w 9105253"/>
                <a:gd name="connsiteY17" fmla="*/ 2312553 h 4532312"/>
                <a:gd name="connsiteX18" fmla="*/ 6841435 w 9105253"/>
                <a:gd name="connsiteY18" fmla="*/ 2198253 h 4532312"/>
                <a:gd name="connsiteX19" fmla="*/ 6421319 w 9105253"/>
                <a:gd name="connsiteY19" fmla="*/ 2222708 h 4532312"/>
                <a:gd name="connsiteX20" fmla="*/ 5641285 w 9105253"/>
                <a:gd name="connsiteY20" fmla="*/ 2274453 h 4532312"/>
                <a:gd name="connsiteX21" fmla="*/ 5920851 w 9105253"/>
                <a:gd name="connsiteY21" fmla="*/ 2247316 h 4532312"/>
                <a:gd name="connsiteX22" fmla="*/ 4155385 w 9105253"/>
                <a:gd name="connsiteY22" fmla="*/ 2817378 h 4532312"/>
                <a:gd name="connsiteX23" fmla="*/ 2894314 w 9105253"/>
                <a:gd name="connsiteY23" fmla="*/ 3469394 h 4532312"/>
                <a:gd name="connsiteX24" fmla="*/ 323356 w 9105253"/>
                <a:gd name="connsiteY24" fmla="*/ 4285842 h 4532312"/>
                <a:gd name="connsiteX25" fmla="*/ 47132 w 9105253"/>
                <a:gd name="connsiteY25" fmla="*/ 4327773 h 4532312"/>
                <a:gd name="connsiteX26" fmla="*/ 26364 w 9105253"/>
                <a:gd name="connsiteY26" fmla="*/ 4146710 h 4532312"/>
                <a:gd name="connsiteX27" fmla="*/ 332113 w 9105253"/>
                <a:gd name="connsiteY27" fmla="*/ 4087030 h 4532312"/>
                <a:gd name="connsiteX28" fmla="*/ 2785225 w 9105253"/>
                <a:gd name="connsiteY28" fmla="*/ 3283986 h 4532312"/>
                <a:gd name="connsiteX29" fmla="*/ 3669610 w 9105253"/>
                <a:gd name="connsiteY29" fmla="*/ 2865003 h 4532312"/>
                <a:gd name="connsiteX30" fmla="*/ 4688297 w 9105253"/>
                <a:gd name="connsiteY30" fmla="*/ 2312495 h 4532312"/>
                <a:gd name="connsiteX31" fmla="*/ 2659960 w 9105253"/>
                <a:gd name="connsiteY31" fmla="*/ 2341128 h 4532312"/>
                <a:gd name="connsiteX32" fmla="*/ 907360 w 9105253"/>
                <a:gd name="connsiteY32" fmla="*/ 2226828 h 4532312"/>
                <a:gd name="connsiteX33" fmla="*/ 35823 w 9105253"/>
                <a:gd name="connsiteY33" fmla="*/ 2698315 h 4532312"/>
                <a:gd name="connsiteX34" fmla="*/ 31060 w 9105253"/>
                <a:gd name="connsiteY34" fmla="*/ 2464953 h 4532312"/>
                <a:gd name="connsiteX35" fmla="*/ 602560 w 9105253"/>
                <a:gd name="connsiteY35" fmla="*/ 2064903 h 4532312"/>
                <a:gd name="connsiteX36" fmla="*/ 7248 w 9105253"/>
                <a:gd name="connsiteY36" fmla="*/ 1879166 h 4532312"/>
                <a:gd name="connsiteX37" fmla="*/ 35822 w 9105253"/>
                <a:gd name="connsiteY37" fmla="*/ 1662471 h 4532312"/>
                <a:gd name="connsiteX38" fmla="*/ 288235 w 9105253"/>
                <a:gd name="connsiteY38" fmla="*/ 1741053 h 4532312"/>
                <a:gd name="connsiteX0" fmla="*/ 288235 w 9105253"/>
                <a:gd name="connsiteY0" fmla="*/ 1741053 h 4532312"/>
                <a:gd name="connsiteX1" fmla="*/ 1078670 w 9105253"/>
                <a:gd name="connsiteY1" fmla="*/ 1885096 h 4532312"/>
                <a:gd name="connsiteX2" fmla="*/ 1248632 w 9105253"/>
                <a:gd name="connsiteY2" fmla="*/ 1956481 h 4532312"/>
                <a:gd name="connsiteX3" fmla="*/ 1745382 w 9105253"/>
                <a:gd name="connsiteY3" fmla="*/ 1977124 h 4532312"/>
                <a:gd name="connsiteX4" fmla="*/ 1948879 w 9105253"/>
                <a:gd name="connsiteY4" fmla="*/ 1932686 h 4532312"/>
                <a:gd name="connsiteX5" fmla="*/ 3469585 w 9105253"/>
                <a:gd name="connsiteY5" fmla="*/ 1941078 h 4532312"/>
                <a:gd name="connsiteX6" fmla="*/ 5917510 w 9105253"/>
                <a:gd name="connsiteY6" fmla="*/ 1750578 h 4532312"/>
                <a:gd name="connsiteX7" fmla="*/ 7660585 w 9105253"/>
                <a:gd name="connsiteY7" fmla="*/ 1207653 h 4532312"/>
                <a:gd name="connsiteX8" fmla="*/ 8470210 w 9105253"/>
                <a:gd name="connsiteY8" fmla="*/ 293253 h 4532312"/>
                <a:gd name="connsiteX9" fmla="*/ 8994085 w 9105253"/>
                <a:gd name="connsiteY9" fmla="*/ 17028 h 4532312"/>
                <a:gd name="connsiteX10" fmla="*/ 9079810 w 9105253"/>
                <a:gd name="connsiteY10" fmla="*/ 702828 h 4532312"/>
                <a:gd name="connsiteX11" fmla="*/ 9079810 w 9105253"/>
                <a:gd name="connsiteY11" fmla="*/ 2798328 h 4532312"/>
                <a:gd name="connsiteX12" fmla="*/ 9079810 w 9105253"/>
                <a:gd name="connsiteY12" fmla="*/ 3484128 h 4532312"/>
                <a:gd name="connsiteX13" fmla="*/ 9016071 w 9105253"/>
                <a:gd name="connsiteY13" fmla="*/ 4400199 h 4532312"/>
                <a:gd name="connsiteX14" fmla="*/ 8116289 w 9105253"/>
                <a:gd name="connsiteY14" fmla="*/ 4506470 h 4532312"/>
                <a:gd name="connsiteX15" fmla="*/ 6817175 w 9105253"/>
                <a:gd name="connsiteY15" fmla="*/ 4321783 h 4532312"/>
                <a:gd name="connsiteX16" fmla="*/ 7251010 w 9105253"/>
                <a:gd name="connsiteY16" fmla="*/ 2541153 h 4532312"/>
                <a:gd name="connsiteX17" fmla="*/ 7260535 w 9105253"/>
                <a:gd name="connsiteY17" fmla="*/ 2312553 h 4532312"/>
                <a:gd name="connsiteX18" fmla="*/ 6841435 w 9105253"/>
                <a:gd name="connsiteY18" fmla="*/ 2198253 h 4532312"/>
                <a:gd name="connsiteX19" fmla="*/ 6421319 w 9105253"/>
                <a:gd name="connsiteY19" fmla="*/ 2222708 h 4532312"/>
                <a:gd name="connsiteX20" fmla="*/ 5641285 w 9105253"/>
                <a:gd name="connsiteY20" fmla="*/ 2274453 h 4532312"/>
                <a:gd name="connsiteX21" fmla="*/ 5920851 w 9105253"/>
                <a:gd name="connsiteY21" fmla="*/ 2247316 h 4532312"/>
                <a:gd name="connsiteX22" fmla="*/ 4155385 w 9105253"/>
                <a:gd name="connsiteY22" fmla="*/ 2817378 h 4532312"/>
                <a:gd name="connsiteX23" fmla="*/ 2894314 w 9105253"/>
                <a:gd name="connsiteY23" fmla="*/ 3469394 h 4532312"/>
                <a:gd name="connsiteX24" fmla="*/ 323356 w 9105253"/>
                <a:gd name="connsiteY24" fmla="*/ 4285842 h 4532312"/>
                <a:gd name="connsiteX25" fmla="*/ 47132 w 9105253"/>
                <a:gd name="connsiteY25" fmla="*/ 4327773 h 4532312"/>
                <a:gd name="connsiteX26" fmla="*/ 26364 w 9105253"/>
                <a:gd name="connsiteY26" fmla="*/ 4146710 h 4532312"/>
                <a:gd name="connsiteX27" fmla="*/ 332113 w 9105253"/>
                <a:gd name="connsiteY27" fmla="*/ 4087030 h 4532312"/>
                <a:gd name="connsiteX28" fmla="*/ 2785225 w 9105253"/>
                <a:gd name="connsiteY28" fmla="*/ 3283986 h 4532312"/>
                <a:gd name="connsiteX29" fmla="*/ 3669610 w 9105253"/>
                <a:gd name="connsiteY29" fmla="*/ 2865003 h 4532312"/>
                <a:gd name="connsiteX30" fmla="*/ 4688297 w 9105253"/>
                <a:gd name="connsiteY30" fmla="*/ 2312495 h 4532312"/>
                <a:gd name="connsiteX31" fmla="*/ 2659960 w 9105253"/>
                <a:gd name="connsiteY31" fmla="*/ 2341128 h 4532312"/>
                <a:gd name="connsiteX32" fmla="*/ 907360 w 9105253"/>
                <a:gd name="connsiteY32" fmla="*/ 2226828 h 4532312"/>
                <a:gd name="connsiteX33" fmla="*/ 35823 w 9105253"/>
                <a:gd name="connsiteY33" fmla="*/ 2698315 h 4532312"/>
                <a:gd name="connsiteX34" fmla="*/ 31060 w 9105253"/>
                <a:gd name="connsiteY34" fmla="*/ 2464953 h 4532312"/>
                <a:gd name="connsiteX35" fmla="*/ 602560 w 9105253"/>
                <a:gd name="connsiteY35" fmla="*/ 2064903 h 4532312"/>
                <a:gd name="connsiteX36" fmla="*/ 7248 w 9105253"/>
                <a:gd name="connsiteY36" fmla="*/ 1879166 h 4532312"/>
                <a:gd name="connsiteX37" fmla="*/ 35822 w 9105253"/>
                <a:gd name="connsiteY37" fmla="*/ 1662471 h 4532312"/>
                <a:gd name="connsiteX38" fmla="*/ 288235 w 9105253"/>
                <a:gd name="connsiteY38" fmla="*/ 1741053 h 4532312"/>
                <a:gd name="connsiteX0" fmla="*/ 288235 w 9105253"/>
                <a:gd name="connsiteY0" fmla="*/ 1741053 h 4532312"/>
                <a:gd name="connsiteX1" fmla="*/ 1078670 w 9105253"/>
                <a:gd name="connsiteY1" fmla="*/ 1885096 h 4532312"/>
                <a:gd name="connsiteX2" fmla="*/ 1248632 w 9105253"/>
                <a:gd name="connsiteY2" fmla="*/ 1956481 h 4532312"/>
                <a:gd name="connsiteX3" fmla="*/ 1745382 w 9105253"/>
                <a:gd name="connsiteY3" fmla="*/ 1977124 h 4532312"/>
                <a:gd name="connsiteX4" fmla="*/ 1948879 w 9105253"/>
                <a:gd name="connsiteY4" fmla="*/ 1932686 h 4532312"/>
                <a:gd name="connsiteX5" fmla="*/ 3469585 w 9105253"/>
                <a:gd name="connsiteY5" fmla="*/ 1941078 h 4532312"/>
                <a:gd name="connsiteX6" fmla="*/ 5917510 w 9105253"/>
                <a:gd name="connsiteY6" fmla="*/ 1750578 h 4532312"/>
                <a:gd name="connsiteX7" fmla="*/ 7660585 w 9105253"/>
                <a:gd name="connsiteY7" fmla="*/ 1207653 h 4532312"/>
                <a:gd name="connsiteX8" fmla="*/ 8470210 w 9105253"/>
                <a:gd name="connsiteY8" fmla="*/ 293253 h 4532312"/>
                <a:gd name="connsiteX9" fmla="*/ 8994085 w 9105253"/>
                <a:gd name="connsiteY9" fmla="*/ 17028 h 4532312"/>
                <a:gd name="connsiteX10" fmla="*/ 9079810 w 9105253"/>
                <a:gd name="connsiteY10" fmla="*/ 702828 h 4532312"/>
                <a:gd name="connsiteX11" fmla="*/ 9079810 w 9105253"/>
                <a:gd name="connsiteY11" fmla="*/ 2798328 h 4532312"/>
                <a:gd name="connsiteX12" fmla="*/ 9079810 w 9105253"/>
                <a:gd name="connsiteY12" fmla="*/ 3484128 h 4532312"/>
                <a:gd name="connsiteX13" fmla="*/ 9016071 w 9105253"/>
                <a:gd name="connsiteY13" fmla="*/ 4400199 h 4532312"/>
                <a:gd name="connsiteX14" fmla="*/ 8116289 w 9105253"/>
                <a:gd name="connsiteY14" fmla="*/ 4506470 h 4532312"/>
                <a:gd name="connsiteX15" fmla="*/ 6817175 w 9105253"/>
                <a:gd name="connsiteY15" fmla="*/ 4321783 h 4532312"/>
                <a:gd name="connsiteX16" fmla="*/ 7251010 w 9105253"/>
                <a:gd name="connsiteY16" fmla="*/ 2541153 h 4532312"/>
                <a:gd name="connsiteX17" fmla="*/ 7260535 w 9105253"/>
                <a:gd name="connsiteY17" fmla="*/ 2312553 h 4532312"/>
                <a:gd name="connsiteX18" fmla="*/ 6841435 w 9105253"/>
                <a:gd name="connsiteY18" fmla="*/ 2198253 h 4532312"/>
                <a:gd name="connsiteX19" fmla="*/ 6421319 w 9105253"/>
                <a:gd name="connsiteY19" fmla="*/ 2222708 h 4532312"/>
                <a:gd name="connsiteX20" fmla="*/ 5641285 w 9105253"/>
                <a:gd name="connsiteY20" fmla="*/ 2274453 h 4532312"/>
                <a:gd name="connsiteX21" fmla="*/ 5920851 w 9105253"/>
                <a:gd name="connsiteY21" fmla="*/ 2247316 h 4532312"/>
                <a:gd name="connsiteX22" fmla="*/ 4155385 w 9105253"/>
                <a:gd name="connsiteY22" fmla="*/ 2817378 h 4532312"/>
                <a:gd name="connsiteX23" fmla="*/ 2894314 w 9105253"/>
                <a:gd name="connsiteY23" fmla="*/ 3469394 h 4532312"/>
                <a:gd name="connsiteX24" fmla="*/ 323356 w 9105253"/>
                <a:gd name="connsiteY24" fmla="*/ 4285842 h 4532312"/>
                <a:gd name="connsiteX25" fmla="*/ 47132 w 9105253"/>
                <a:gd name="connsiteY25" fmla="*/ 4327773 h 4532312"/>
                <a:gd name="connsiteX26" fmla="*/ 26364 w 9105253"/>
                <a:gd name="connsiteY26" fmla="*/ 4146710 h 4532312"/>
                <a:gd name="connsiteX27" fmla="*/ 332113 w 9105253"/>
                <a:gd name="connsiteY27" fmla="*/ 4087030 h 4532312"/>
                <a:gd name="connsiteX28" fmla="*/ 2785225 w 9105253"/>
                <a:gd name="connsiteY28" fmla="*/ 3283986 h 4532312"/>
                <a:gd name="connsiteX29" fmla="*/ 3669610 w 9105253"/>
                <a:gd name="connsiteY29" fmla="*/ 2865003 h 4532312"/>
                <a:gd name="connsiteX30" fmla="*/ 4688297 w 9105253"/>
                <a:gd name="connsiteY30" fmla="*/ 2312495 h 4532312"/>
                <a:gd name="connsiteX31" fmla="*/ 2659960 w 9105253"/>
                <a:gd name="connsiteY31" fmla="*/ 2341128 h 4532312"/>
                <a:gd name="connsiteX32" fmla="*/ 907360 w 9105253"/>
                <a:gd name="connsiteY32" fmla="*/ 2226828 h 4532312"/>
                <a:gd name="connsiteX33" fmla="*/ 35823 w 9105253"/>
                <a:gd name="connsiteY33" fmla="*/ 2698315 h 4532312"/>
                <a:gd name="connsiteX34" fmla="*/ 31060 w 9105253"/>
                <a:gd name="connsiteY34" fmla="*/ 2464953 h 4532312"/>
                <a:gd name="connsiteX35" fmla="*/ 602560 w 9105253"/>
                <a:gd name="connsiteY35" fmla="*/ 2064903 h 4532312"/>
                <a:gd name="connsiteX36" fmla="*/ 7248 w 9105253"/>
                <a:gd name="connsiteY36" fmla="*/ 1879166 h 4532312"/>
                <a:gd name="connsiteX37" fmla="*/ 35822 w 9105253"/>
                <a:gd name="connsiteY37" fmla="*/ 1662471 h 4532312"/>
                <a:gd name="connsiteX38" fmla="*/ 288235 w 9105253"/>
                <a:gd name="connsiteY38" fmla="*/ 1741053 h 4532312"/>
                <a:gd name="connsiteX0" fmla="*/ 288235 w 9105253"/>
                <a:gd name="connsiteY0" fmla="*/ 1741053 h 4532312"/>
                <a:gd name="connsiteX1" fmla="*/ 1078670 w 9105253"/>
                <a:gd name="connsiteY1" fmla="*/ 1885096 h 4532312"/>
                <a:gd name="connsiteX2" fmla="*/ 1248632 w 9105253"/>
                <a:gd name="connsiteY2" fmla="*/ 1956481 h 4532312"/>
                <a:gd name="connsiteX3" fmla="*/ 1745382 w 9105253"/>
                <a:gd name="connsiteY3" fmla="*/ 1977124 h 4532312"/>
                <a:gd name="connsiteX4" fmla="*/ 1948879 w 9105253"/>
                <a:gd name="connsiteY4" fmla="*/ 1932686 h 4532312"/>
                <a:gd name="connsiteX5" fmla="*/ 3469585 w 9105253"/>
                <a:gd name="connsiteY5" fmla="*/ 1941078 h 4532312"/>
                <a:gd name="connsiteX6" fmla="*/ 5917510 w 9105253"/>
                <a:gd name="connsiteY6" fmla="*/ 1750578 h 4532312"/>
                <a:gd name="connsiteX7" fmla="*/ 7660585 w 9105253"/>
                <a:gd name="connsiteY7" fmla="*/ 1207653 h 4532312"/>
                <a:gd name="connsiteX8" fmla="*/ 8470210 w 9105253"/>
                <a:gd name="connsiteY8" fmla="*/ 293253 h 4532312"/>
                <a:gd name="connsiteX9" fmla="*/ 8994085 w 9105253"/>
                <a:gd name="connsiteY9" fmla="*/ 17028 h 4532312"/>
                <a:gd name="connsiteX10" fmla="*/ 9079810 w 9105253"/>
                <a:gd name="connsiteY10" fmla="*/ 702828 h 4532312"/>
                <a:gd name="connsiteX11" fmla="*/ 9079810 w 9105253"/>
                <a:gd name="connsiteY11" fmla="*/ 2798328 h 4532312"/>
                <a:gd name="connsiteX12" fmla="*/ 9079810 w 9105253"/>
                <a:gd name="connsiteY12" fmla="*/ 3484128 h 4532312"/>
                <a:gd name="connsiteX13" fmla="*/ 9016071 w 9105253"/>
                <a:gd name="connsiteY13" fmla="*/ 4400199 h 4532312"/>
                <a:gd name="connsiteX14" fmla="*/ 8116289 w 9105253"/>
                <a:gd name="connsiteY14" fmla="*/ 4506470 h 4532312"/>
                <a:gd name="connsiteX15" fmla="*/ 6817175 w 9105253"/>
                <a:gd name="connsiteY15" fmla="*/ 4321783 h 4532312"/>
                <a:gd name="connsiteX16" fmla="*/ 7251010 w 9105253"/>
                <a:gd name="connsiteY16" fmla="*/ 2541153 h 4532312"/>
                <a:gd name="connsiteX17" fmla="*/ 7260535 w 9105253"/>
                <a:gd name="connsiteY17" fmla="*/ 2312553 h 4532312"/>
                <a:gd name="connsiteX18" fmla="*/ 6841435 w 9105253"/>
                <a:gd name="connsiteY18" fmla="*/ 2198253 h 4532312"/>
                <a:gd name="connsiteX19" fmla="*/ 6421319 w 9105253"/>
                <a:gd name="connsiteY19" fmla="*/ 2222708 h 4532312"/>
                <a:gd name="connsiteX20" fmla="*/ 5641285 w 9105253"/>
                <a:gd name="connsiteY20" fmla="*/ 2274453 h 4532312"/>
                <a:gd name="connsiteX21" fmla="*/ 5920851 w 9105253"/>
                <a:gd name="connsiteY21" fmla="*/ 2247316 h 4532312"/>
                <a:gd name="connsiteX22" fmla="*/ 4155385 w 9105253"/>
                <a:gd name="connsiteY22" fmla="*/ 2817378 h 4532312"/>
                <a:gd name="connsiteX23" fmla="*/ 2894314 w 9105253"/>
                <a:gd name="connsiteY23" fmla="*/ 3469394 h 4532312"/>
                <a:gd name="connsiteX24" fmla="*/ 323356 w 9105253"/>
                <a:gd name="connsiteY24" fmla="*/ 4285842 h 4532312"/>
                <a:gd name="connsiteX25" fmla="*/ 47132 w 9105253"/>
                <a:gd name="connsiteY25" fmla="*/ 4327773 h 4532312"/>
                <a:gd name="connsiteX26" fmla="*/ 26364 w 9105253"/>
                <a:gd name="connsiteY26" fmla="*/ 4146710 h 4532312"/>
                <a:gd name="connsiteX27" fmla="*/ 332113 w 9105253"/>
                <a:gd name="connsiteY27" fmla="*/ 4087030 h 4532312"/>
                <a:gd name="connsiteX28" fmla="*/ 2785225 w 9105253"/>
                <a:gd name="connsiteY28" fmla="*/ 3283986 h 4532312"/>
                <a:gd name="connsiteX29" fmla="*/ 3669610 w 9105253"/>
                <a:gd name="connsiteY29" fmla="*/ 2865003 h 4532312"/>
                <a:gd name="connsiteX30" fmla="*/ 4688297 w 9105253"/>
                <a:gd name="connsiteY30" fmla="*/ 2312495 h 4532312"/>
                <a:gd name="connsiteX31" fmla="*/ 2659960 w 9105253"/>
                <a:gd name="connsiteY31" fmla="*/ 2341128 h 4532312"/>
                <a:gd name="connsiteX32" fmla="*/ 907360 w 9105253"/>
                <a:gd name="connsiteY32" fmla="*/ 2226828 h 4532312"/>
                <a:gd name="connsiteX33" fmla="*/ 35823 w 9105253"/>
                <a:gd name="connsiteY33" fmla="*/ 2698315 h 4532312"/>
                <a:gd name="connsiteX34" fmla="*/ 31060 w 9105253"/>
                <a:gd name="connsiteY34" fmla="*/ 2464953 h 4532312"/>
                <a:gd name="connsiteX35" fmla="*/ 602560 w 9105253"/>
                <a:gd name="connsiteY35" fmla="*/ 2064903 h 4532312"/>
                <a:gd name="connsiteX36" fmla="*/ 7248 w 9105253"/>
                <a:gd name="connsiteY36" fmla="*/ 1879166 h 4532312"/>
                <a:gd name="connsiteX37" fmla="*/ 35822 w 9105253"/>
                <a:gd name="connsiteY37" fmla="*/ 1662471 h 4532312"/>
                <a:gd name="connsiteX38" fmla="*/ 288235 w 9105253"/>
                <a:gd name="connsiteY38" fmla="*/ 1741053 h 4532312"/>
                <a:gd name="connsiteX0" fmla="*/ 293273 w 9110291"/>
                <a:gd name="connsiteY0" fmla="*/ 1741053 h 4532312"/>
                <a:gd name="connsiteX1" fmla="*/ 1083708 w 9110291"/>
                <a:gd name="connsiteY1" fmla="*/ 1885096 h 4532312"/>
                <a:gd name="connsiteX2" fmla="*/ 1253670 w 9110291"/>
                <a:gd name="connsiteY2" fmla="*/ 1956481 h 4532312"/>
                <a:gd name="connsiteX3" fmla="*/ 1750420 w 9110291"/>
                <a:gd name="connsiteY3" fmla="*/ 1977124 h 4532312"/>
                <a:gd name="connsiteX4" fmla="*/ 1953917 w 9110291"/>
                <a:gd name="connsiteY4" fmla="*/ 1932686 h 4532312"/>
                <a:gd name="connsiteX5" fmla="*/ 3474623 w 9110291"/>
                <a:gd name="connsiteY5" fmla="*/ 1941078 h 4532312"/>
                <a:gd name="connsiteX6" fmla="*/ 5922548 w 9110291"/>
                <a:gd name="connsiteY6" fmla="*/ 1750578 h 4532312"/>
                <a:gd name="connsiteX7" fmla="*/ 7665623 w 9110291"/>
                <a:gd name="connsiteY7" fmla="*/ 1207653 h 4532312"/>
                <a:gd name="connsiteX8" fmla="*/ 8475248 w 9110291"/>
                <a:gd name="connsiteY8" fmla="*/ 293253 h 4532312"/>
                <a:gd name="connsiteX9" fmla="*/ 8999123 w 9110291"/>
                <a:gd name="connsiteY9" fmla="*/ 17028 h 4532312"/>
                <a:gd name="connsiteX10" fmla="*/ 9084848 w 9110291"/>
                <a:gd name="connsiteY10" fmla="*/ 702828 h 4532312"/>
                <a:gd name="connsiteX11" fmla="*/ 9084848 w 9110291"/>
                <a:gd name="connsiteY11" fmla="*/ 2798328 h 4532312"/>
                <a:gd name="connsiteX12" fmla="*/ 9084848 w 9110291"/>
                <a:gd name="connsiteY12" fmla="*/ 3484128 h 4532312"/>
                <a:gd name="connsiteX13" fmla="*/ 9021109 w 9110291"/>
                <a:gd name="connsiteY13" fmla="*/ 4400199 h 4532312"/>
                <a:gd name="connsiteX14" fmla="*/ 8121327 w 9110291"/>
                <a:gd name="connsiteY14" fmla="*/ 4506470 h 4532312"/>
                <a:gd name="connsiteX15" fmla="*/ 6822213 w 9110291"/>
                <a:gd name="connsiteY15" fmla="*/ 4321783 h 4532312"/>
                <a:gd name="connsiteX16" fmla="*/ 7256048 w 9110291"/>
                <a:gd name="connsiteY16" fmla="*/ 2541153 h 4532312"/>
                <a:gd name="connsiteX17" fmla="*/ 7265573 w 9110291"/>
                <a:gd name="connsiteY17" fmla="*/ 2312553 h 4532312"/>
                <a:gd name="connsiteX18" fmla="*/ 6846473 w 9110291"/>
                <a:gd name="connsiteY18" fmla="*/ 2198253 h 4532312"/>
                <a:gd name="connsiteX19" fmla="*/ 6426357 w 9110291"/>
                <a:gd name="connsiteY19" fmla="*/ 2222708 h 4532312"/>
                <a:gd name="connsiteX20" fmla="*/ 5646323 w 9110291"/>
                <a:gd name="connsiteY20" fmla="*/ 2274453 h 4532312"/>
                <a:gd name="connsiteX21" fmla="*/ 5925889 w 9110291"/>
                <a:gd name="connsiteY21" fmla="*/ 2247316 h 4532312"/>
                <a:gd name="connsiteX22" fmla="*/ 4160423 w 9110291"/>
                <a:gd name="connsiteY22" fmla="*/ 2817378 h 4532312"/>
                <a:gd name="connsiteX23" fmla="*/ 2899352 w 9110291"/>
                <a:gd name="connsiteY23" fmla="*/ 3469394 h 4532312"/>
                <a:gd name="connsiteX24" fmla="*/ 328394 w 9110291"/>
                <a:gd name="connsiteY24" fmla="*/ 4285842 h 4532312"/>
                <a:gd name="connsiteX25" fmla="*/ 35232 w 9110291"/>
                <a:gd name="connsiteY25" fmla="*/ 4337183 h 4532312"/>
                <a:gd name="connsiteX26" fmla="*/ 31402 w 9110291"/>
                <a:gd name="connsiteY26" fmla="*/ 4146710 h 4532312"/>
                <a:gd name="connsiteX27" fmla="*/ 337151 w 9110291"/>
                <a:gd name="connsiteY27" fmla="*/ 4087030 h 4532312"/>
                <a:gd name="connsiteX28" fmla="*/ 2790263 w 9110291"/>
                <a:gd name="connsiteY28" fmla="*/ 3283986 h 4532312"/>
                <a:gd name="connsiteX29" fmla="*/ 3674648 w 9110291"/>
                <a:gd name="connsiteY29" fmla="*/ 2865003 h 4532312"/>
                <a:gd name="connsiteX30" fmla="*/ 4693335 w 9110291"/>
                <a:gd name="connsiteY30" fmla="*/ 2312495 h 4532312"/>
                <a:gd name="connsiteX31" fmla="*/ 2664998 w 9110291"/>
                <a:gd name="connsiteY31" fmla="*/ 2341128 h 4532312"/>
                <a:gd name="connsiteX32" fmla="*/ 912398 w 9110291"/>
                <a:gd name="connsiteY32" fmla="*/ 2226828 h 4532312"/>
                <a:gd name="connsiteX33" fmla="*/ 40861 w 9110291"/>
                <a:gd name="connsiteY33" fmla="*/ 2698315 h 4532312"/>
                <a:gd name="connsiteX34" fmla="*/ 36098 w 9110291"/>
                <a:gd name="connsiteY34" fmla="*/ 2464953 h 4532312"/>
                <a:gd name="connsiteX35" fmla="*/ 607598 w 9110291"/>
                <a:gd name="connsiteY35" fmla="*/ 2064903 h 4532312"/>
                <a:gd name="connsiteX36" fmla="*/ 12286 w 9110291"/>
                <a:gd name="connsiteY36" fmla="*/ 1879166 h 4532312"/>
                <a:gd name="connsiteX37" fmla="*/ 40860 w 9110291"/>
                <a:gd name="connsiteY37" fmla="*/ 1662471 h 4532312"/>
                <a:gd name="connsiteX38" fmla="*/ 293273 w 9110291"/>
                <a:gd name="connsiteY38" fmla="*/ 1741053 h 4532312"/>
                <a:gd name="connsiteX0" fmla="*/ 290146 w 9107164"/>
                <a:gd name="connsiteY0" fmla="*/ 1741053 h 4532312"/>
                <a:gd name="connsiteX1" fmla="*/ 1080581 w 9107164"/>
                <a:gd name="connsiteY1" fmla="*/ 1885096 h 4532312"/>
                <a:gd name="connsiteX2" fmla="*/ 1250543 w 9107164"/>
                <a:gd name="connsiteY2" fmla="*/ 1956481 h 4532312"/>
                <a:gd name="connsiteX3" fmla="*/ 1747293 w 9107164"/>
                <a:gd name="connsiteY3" fmla="*/ 1977124 h 4532312"/>
                <a:gd name="connsiteX4" fmla="*/ 1950790 w 9107164"/>
                <a:gd name="connsiteY4" fmla="*/ 1932686 h 4532312"/>
                <a:gd name="connsiteX5" fmla="*/ 3471496 w 9107164"/>
                <a:gd name="connsiteY5" fmla="*/ 1941078 h 4532312"/>
                <a:gd name="connsiteX6" fmla="*/ 5919421 w 9107164"/>
                <a:gd name="connsiteY6" fmla="*/ 1750578 h 4532312"/>
                <a:gd name="connsiteX7" fmla="*/ 7662496 w 9107164"/>
                <a:gd name="connsiteY7" fmla="*/ 1207653 h 4532312"/>
                <a:gd name="connsiteX8" fmla="*/ 8472121 w 9107164"/>
                <a:gd name="connsiteY8" fmla="*/ 293253 h 4532312"/>
                <a:gd name="connsiteX9" fmla="*/ 8995996 w 9107164"/>
                <a:gd name="connsiteY9" fmla="*/ 17028 h 4532312"/>
                <a:gd name="connsiteX10" fmla="*/ 9081721 w 9107164"/>
                <a:gd name="connsiteY10" fmla="*/ 702828 h 4532312"/>
                <a:gd name="connsiteX11" fmla="*/ 9081721 w 9107164"/>
                <a:gd name="connsiteY11" fmla="*/ 2798328 h 4532312"/>
                <a:gd name="connsiteX12" fmla="*/ 9081721 w 9107164"/>
                <a:gd name="connsiteY12" fmla="*/ 3484128 h 4532312"/>
                <a:gd name="connsiteX13" fmla="*/ 9017982 w 9107164"/>
                <a:gd name="connsiteY13" fmla="*/ 4400199 h 4532312"/>
                <a:gd name="connsiteX14" fmla="*/ 8118200 w 9107164"/>
                <a:gd name="connsiteY14" fmla="*/ 4506470 h 4532312"/>
                <a:gd name="connsiteX15" fmla="*/ 6819086 w 9107164"/>
                <a:gd name="connsiteY15" fmla="*/ 4321783 h 4532312"/>
                <a:gd name="connsiteX16" fmla="*/ 7252921 w 9107164"/>
                <a:gd name="connsiteY16" fmla="*/ 2541153 h 4532312"/>
                <a:gd name="connsiteX17" fmla="*/ 7262446 w 9107164"/>
                <a:gd name="connsiteY17" fmla="*/ 2312553 h 4532312"/>
                <a:gd name="connsiteX18" fmla="*/ 6843346 w 9107164"/>
                <a:gd name="connsiteY18" fmla="*/ 2198253 h 4532312"/>
                <a:gd name="connsiteX19" fmla="*/ 6423230 w 9107164"/>
                <a:gd name="connsiteY19" fmla="*/ 2222708 h 4532312"/>
                <a:gd name="connsiteX20" fmla="*/ 5643196 w 9107164"/>
                <a:gd name="connsiteY20" fmla="*/ 2274453 h 4532312"/>
                <a:gd name="connsiteX21" fmla="*/ 5922762 w 9107164"/>
                <a:gd name="connsiteY21" fmla="*/ 2247316 h 4532312"/>
                <a:gd name="connsiteX22" fmla="*/ 4157296 w 9107164"/>
                <a:gd name="connsiteY22" fmla="*/ 2817378 h 4532312"/>
                <a:gd name="connsiteX23" fmla="*/ 2896225 w 9107164"/>
                <a:gd name="connsiteY23" fmla="*/ 3469394 h 4532312"/>
                <a:gd name="connsiteX24" fmla="*/ 325267 w 9107164"/>
                <a:gd name="connsiteY24" fmla="*/ 4285842 h 4532312"/>
                <a:gd name="connsiteX25" fmla="*/ 32105 w 9107164"/>
                <a:gd name="connsiteY25" fmla="*/ 4337183 h 4532312"/>
                <a:gd name="connsiteX26" fmla="*/ 28275 w 9107164"/>
                <a:gd name="connsiteY26" fmla="*/ 4146710 h 4532312"/>
                <a:gd name="connsiteX27" fmla="*/ 334024 w 9107164"/>
                <a:gd name="connsiteY27" fmla="*/ 4087030 h 4532312"/>
                <a:gd name="connsiteX28" fmla="*/ 2787136 w 9107164"/>
                <a:gd name="connsiteY28" fmla="*/ 3283986 h 4532312"/>
                <a:gd name="connsiteX29" fmla="*/ 3671521 w 9107164"/>
                <a:gd name="connsiteY29" fmla="*/ 2865003 h 4532312"/>
                <a:gd name="connsiteX30" fmla="*/ 4690208 w 9107164"/>
                <a:gd name="connsiteY30" fmla="*/ 2312495 h 4532312"/>
                <a:gd name="connsiteX31" fmla="*/ 2661871 w 9107164"/>
                <a:gd name="connsiteY31" fmla="*/ 2341128 h 4532312"/>
                <a:gd name="connsiteX32" fmla="*/ 909271 w 9107164"/>
                <a:gd name="connsiteY32" fmla="*/ 2226828 h 4532312"/>
                <a:gd name="connsiteX33" fmla="*/ 37734 w 9107164"/>
                <a:gd name="connsiteY33" fmla="*/ 2698315 h 4532312"/>
                <a:gd name="connsiteX34" fmla="*/ 32971 w 9107164"/>
                <a:gd name="connsiteY34" fmla="*/ 2464953 h 4532312"/>
                <a:gd name="connsiteX35" fmla="*/ 604471 w 9107164"/>
                <a:gd name="connsiteY35" fmla="*/ 2064903 h 4532312"/>
                <a:gd name="connsiteX36" fmla="*/ 9159 w 9107164"/>
                <a:gd name="connsiteY36" fmla="*/ 1879166 h 4532312"/>
                <a:gd name="connsiteX37" fmla="*/ 37733 w 9107164"/>
                <a:gd name="connsiteY37" fmla="*/ 1662471 h 4532312"/>
                <a:gd name="connsiteX38" fmla="*/ 290146 w 9107164"/>
                <a:gd name="connsiteY38" fmla="*/ 1741053 h 4532312"/>
                <a:gd name="connsiteX0" fmla="*/ 288235 w 9105253"/>
                <a:gd name="connsiteY0" fmla="*/ 1741053 h 4532312"/>
                <a:gd name="connsiteX1" fmla="*/ 1078670 w 9105253"/>
                <a:gd name="connsiteY1" fmla="*/ 1885096 h 4532312"/>
                <a:gd name="connsiteX2" fmla="*/ 1248632 w 9105253"/>
                <a:gd name="connsiteY2" fmla="*/ 1956481 h 4532312"/>
                <a:gd name="connsiteX3" fmla="*/ 1745382 w 9105253"/>
                <a:gd name="connsiteY3" fmla="*/ 1977124 h 4532312"/>
                <a:gd name="connsiteX4" fmla="*/ 1948879 w 9105253"/>
                <a:gd name="connsiteY4" fmla="*/ 1932686 h 4532312"/>
                <a:gd name="connsiteX5" fmla="*/ 3469585 w 9105253"/>
                <a:gd name="connsiteY5" fmla="*/ 1941078 h 4532312"/>
                <a:gd name="connsiteX6" fmla="*/ 5917510 w 9105253"/>
                <a:gd name="connsiteY6" fmla="*/ 1750578 h 4532312"/>
                <a:gd name="connsiteX7" fmla="*/ 7660585 w 9105253"/>
                <a:gd name="connsiteY7" fmla="*/ 1207653 h 4532312"/>
                <a:gd name="connsiteX8" fmla="*/ 8470210 w 9105253"/>
                <a:gd name="connsiteY8" fmla="*/ 293253 h 4532312"/>
                <a:gd name="connsiteX9" fmla="*/ 8994085 w 9105253"/>
                <a:gd name="connsiteY9" fmla="*/ 17028 h 4532312"/>
                <a:gd name="connsiteX10" fmla="*/ 9079810 w 9105253"/>
                <a:gd name="connsiteY10" fmla="*/ 702828 h 4532312"/>
                <a:gd name="connsiteX11" fmla="*/ 9079810 w 9105253"/>
                <a:gd name="connsiteY11" fmla="*/ 2798328 h 4532312"/>
                <a:gd name="connsiteX12" fmla="*/ 9079810 w 9105253"/>
                <a:gd name="connsiteY12" fmla="*/ 3484128 h 4532312"/>
                <a:gd name="connsiteX13" fmla="*/ 9016071 w 9105253"/>
                <a:gd name="connsiteY13" fmla="*/ 4400199 h 4532312"/>
                <a:gd name="connsiteX14" fmla="*/ 8116289 w 9105253"/>
                <a:gd name="connsiteY14" fmla="*/ 4506470 h 4532312"/>
                <a:gd name="connsiteX15" fmla="*/ 6817175 w 9105253"/>
                <a:gd name="connsiteY15" fmla="*/ 4321783 h 4532312"/>
                <a:gd name="connsiteX16" fmla="*/ 7251010 w 9105253"/>
                <a:gd name="connsiteY16" fmla="*/ 2541153 h 4532312"/>
                <a:gd name="connsiteX17" fmla="*/ 7260535 w 9105253"/>
                <a:gd name="connsiteY17" fmla="*/ 2312553 h 4532312"/>
                <a:gd name="connsiteX18" fmla="*/ 6841435 w 9105253"/>
                <a:gd name="connsiteY18" fmla="*/ 2198253 h 4532312"/>
                <a:gd name="connsiteX19" fmla="*/ 6421319 w 9105253"/>
                <a:gd name="connsiteY19" fmla="*/ 2222708 h 4532312"/>
                <a:gd name="connsiteX20" fmla="*/ 5641285 w 9105253"/>
                <a:gd name="connsiteY20" fmla="*/ 2274453 h 4532312"/>
                <a:gd name="connsiteX21" fmla="*/ 5920851 w 9105253"/>
                <a:gd name="connsiteY21" fmla="*/ 2247316 h 4532312"/>
                <a:gd name="connsiteX22" fmla="*/ 4155385 w 9105253"/>
                <a:gd name="connsiteY22" fmla="*/ 2817378 h 4532312"/>
                <a:gd name="connsiteX23" fmla="*/ 2894314 w 9105253"/>
                <a:gd name="connsiteY23" fmla="*/ 3469394 h 4532312"/>
                <a:gd name="connsiteX24" fmla="*/ 323356 w 9105253"/>
                <a:gd name="connsiteY24" fmla="*/ 4285842 h 4532312"/>
                <a:gd name="connsiteX25" fmla="*/ 30194 w 9105253"/>
                <a:gd name="connsiteY25" fmla="*/ 4337183 h 4532312"/>
                <a:gd name="connsiteX26" fmla="*/ 26364 w 9105253"/>
                <a:gd name="connsiteY26" fmla="*/ 4146710 h 4532312"/>
                <a:gd name="connsiteX27" fmla="*/ 332113 w 9105253"/>
                <a:gd name="connsiteY27" fmla="*/ 4087030 h 4532312"/>
                <a:gd name="connsiteX28" fmla="*/ 2785225 w 9105253"/>
                <a:gd name="connsiteY28" fmla="*/ 3283986 h 4532312"/>
                <a:gd name="connsiteX29" fmla="*/ 3669610 w 9105253"/>
                <a:gd name="connsiteY29" fmla="*/ 2865003 h 4532312"/>
                <a:gd name="connsiteX30" fmla="*/ 4688297 w 9105253"/>
                <a:gd name="connsiteY30" fmla="*/ 2312495 h 4532312"/>
                <a:gd name="connsiteX31" fmla="*/ 2659960 w 9105253"/>
                <a:gd name="connsiteY31" fmla="*/ 2341128 h 4532312"/>
                <a:gd name="connsiteX32" fmla="*/ 907360 w 9105253"/>
                <a:gd name="connsiteY32" fmla="*/ 2226828 h 4532312"/>
                <a:gd name="connsiteX33" fmla="*/ 35823 w 9105253"/>
                <a:gd name="connsiteY33" fmla="*/ 2698315 h 4532312"/>
                <a:gd name="connsiteX34" fmla="*/ 31060 w 9105253"/>
                <a:gd name="connsiteY34" fmla="*/ 2464953 h 4532312"/>
                <a:gd name="connsiteX35" fmla="*/ 602560 w 9105253"/>
                <a:gd name="connsiteY35" fmla="*/ 2064903 h 4532312"/>
                <a:gd name="connsiteX36" fmla="*/ 7248 w 9105253"/>
                <a:gd name="connsiteY36" fmla="*/ 1879166 h 4532312"/>
                <a:gd name="connsiteX37" fmla="*/ 35822 w 9105253"/>
                <a:gd name="connsiteY37" fmla="*/ 1662471 h 4532312"/>
                <a:gd name="connsiteX38" fmla="*/ 288235 w 9105253"/>
                <a:gd name="connsiteY38" fmla="*/ 1741053 h 4532312"/>
                <a:gd name="connsiteX0" fmla="*/ 288235 w 9105253"/>
                <a:gd name="connsiteY0" fmla="*/ 1741053 h 4532312"/>
                <a:gd name="connsiteX1" fmla="*/ 1078670 w 9105253"/>
                <a:gd name="connsiteY1" fmla="*/ 1885096 h 4532312"/>
                <a:gd name="connsiteX2" fmla="*/ 1248632 w 9105253"/>
                <a:gd name="connsiteY2" fmla="*/ 1956481 h 4532312"/>
                <a:gd name="connsiteX3" fmla="*/ 1745382 w 9105253"/>
                <a:gd name="connsiteY3" fmla="*/ 1977124 h 4532312"/>
                <a:gd name="connsiteX4" fmla="*/ 1948879 w 9105253"/>
                <a:gd name="connsiteY4" fmla="*/ 1932686 h 4532312"/>
                <a:gd name="connsiteX5" fmla="*/ 3469585 w 9105253"/>
                <a:gd name="connsiteY5" fmla="*/ 1941078 h 4532312"/>
                <a:gd name="connsiteX6" fmla="*/ 5917510 w 9105253"/>
                <a:gd name="connsiteY6" fmla="*/ 1750578 h 4532312"/>
                <a:gd name="connsiteX7" fmla="*/ 7660585 w 9105253"/>
                <a:gd name="connsiteY7" fmla="*/ 1207653 h 4532312"/>
                <a:gd name="connsiteX8" fmla="*/ 8470210 w 9105253"/>
                <a:gd name="connsiteY8" fmla="*/ 293253 h 4532312"/>
                <a:gd name="connsiteX9" fmla="*/ 8994085 w 9105253"/>
                <a:gd name="connsiteY9" fmla="*/ 17028 h 4532312"/>
                <a:gd name="connsiteX10" fmla="*/ 9079810 w 9105253"/>
                <a:gd name="connsiteY10" fmla="*/ 702828 h 4532312"/>
                <a:gd name="connsiteX11" fmla="*/ 9079810 w 9105253"/>
                <a:gd name="connsiteY11" fmla="*/ 2798328 h 4532312"/>
                <a:gd name="connsiteX12" fmla="*/ 9079810 w 9105253"/>
                <a:gd name="connsiteY12" fmla="*/ 3484128 h 4532312"/>
                <a:gd name="connsiteX13" fmla="*/ 9016071 w 9105253"/>
                <a:gd name="connsiteY13" fmla="*/ 4400199 h 4532312"/>
                <a:gd name="connsiteX14" fmla="*/ 8116289 w 9105253"/>
                <a:gd name="connsiteY14" fmla="*/ 4506470 h 4532312"/>
                <a:gd name="connsiteX15" fmla="*/ 6817175 w 9105253"/>
                <a:gd name="connsiteY15" fmla="*/ 4321783 h 4532312"/>
                <a:gd name="connsiteX16" fmla="*/ 7251010 w 9105253"/>
                <a:gd name="connsiteY16" fmla="*/ 2541153 h 4532312"/>
                <a:gd name="connsiteX17" fmla="*/ 7260535 w 9105253"/>
                <a:gd name="connsiteY17" fmla="*/ 2312553 h 4532312"/>
                <a:gd name="connsiteX18" fmla="*/ 6841435 w 9105253"/>
                <a:gd name="connsiteY18" fmla="*/ 2198253 h 4532312"/>
                <a:gd name="connsiteX19" fmla="*/ 6421319 w 9105253"/>
                <a:gd name="connsiteY19" fmla="*/ 2222708 h 4532312"/>
                <a:gd name="connsiteX20" fmla="*/ 5641285 w 9105253"/>
                <a:gd name="connsiteY20" fmla="*/ 2274453 h 4532312"/>
                <a:gd name="connsiteX21" fmla="*/ 5920851 w 9105253"/>
                <a:gd name="connsiteY21" fmla="*/ 2247316 h 4532312"/>
                <a:gd name="connsiteX22" fmla="*/ 4155385 w 9105253"/>
                <a:gd name="connsiteY22" fmla="*/ 2817378 h 4532312"/>
                <a:gd name="connsiteX23" fmla="*/ 2894314 w 9105253"/>
                <a:gd name="connsiteY23" fmla="*/ 3469394 h 4532312"/>
                <a:gd name="connsiteX24" fmla="*/ 323356 w 9105253"/>
                <a:gd name="connsiteY24" fmla="*/ 4285842 h 4532312"/>
                <a:gd name="connsiteX25" fmla="*/ 30194 w 9105253"/>
                <a:gd name="connsiteY25" fmla="*/ 4337183 h 4532312"/>
                <a:gd name="connsiteX26" fmla="*/ 26364 w 9105253"/>
                <a:gd name="connsiteY26" fmla="*/ 4146710 h 4532312"/>
                <a:gd name="connsiteX27" fmla="*/ 527843 w 9105253"/>
                <a:gd name="connsiteY27" fmla="*/ 4017395 h 4532312"/>
                <a:gd name="connsiteX28" fmla="*/ 2785225 w 9105253"/>
                <a:gd name="connsiteY28" fmla="*/ 3283986 h 4532312"/>
                <a:gd name="connsiteX29" fmla="*/ 3669610 w 9105253"/>
                <a:gd name="connsiteY29" fmla="*/ 2865003 h 4532312"/>
                <a:gd name="connsiteX30" fmla="*/ 4688297 w 9105253"/>
                <a:gd name="connsiteY30" fmla="*/ 2312495 h 4532312"/>
                <a:gd name="connsiteX31" fmla="*/ 2659960 w 9105253"/>
                <a:gd name="connsiteY31" fmla="*/ 2341128 h 4532312"/>
                <a:gd name="connsiteX32" fmla="*/ 907360 w 9105253"/>
                <a:gd name="connsiteY32" fmla="*/ 2226828 h 4532312"/>
                <a:gd name="connsiteX33" fmla="*/ 35823 w 9105253"/>
                <a:gd name="connsiteY33" fmla="*/ 2698315 h 4532312"/>
                <a:gd name="connsiteX34" fmla="*/ 31060 w 9105253"/>
                <a:gd name="connsiteY34" fmla="*/ 2464953 h 4532312"/>
                <a:gd name="connsiteX35" fmla="*/ 602560 w 9105253"/>
                <a:gd name="connsiteY35" fmla="*/ 2064903 h 4532312"/>
                <a:gd name="connsiteX36" fmla="*/ 7248 w 9105253"/>
                <a:gd name="connsiteY36" fmla="*/ 1879166 h 4532312"/>
                <a:gd name="connsiteX37" fmla="*/ 35822 w 9105253"/>
                <a:gd name="connsiteY37" fmla="*/ 1662471 h 4532312"/>
                <a:gd name="connsiteX38" fmla="*/ 288235 w 9105253"/>
                <a:gd name="connsiteY38" fmla="*/ 1741053 h 4532312"/>
                <a:gd name="connsiteX0" fmla="*/ 288235 w 9105253"/>
                <a:gd name="connsiteY0" fmla="*/ 1741053 h 4532312"/>
                <a:gd name="connsiteX1" fmla="*/ 1078670 w 9105253"/>
                <a:gd name="connsiteY1" fmla="*/ 1885096 h 4532312"/>
                <a:gd name="connsiteX2" fmla="*/ 1248632 w 9105253"/>
                <a:gd name="connsiteY2" fmla="*/ 1956481 h 4532312"/>
                <a:gd name="connsiteX3" fmla="*/ 1745382 w 9105253"/>
                <a:gd name="connsiteY3" fmla="*/ 1977124 h 4532312"/>
                <a:gd name="connsiteX4" fmla="*/ 1948879 w 9105253"/>
                <a:gd name="connsiteY4" fmla="*/ 1932686 h 4532312"/>
                <a:gd name="connsiteX5" fmla="*/ 3469585 w 9105253"/>
                <a:gd name="connsiteY5" fmla="*/ 1941078 h 4532312"/>
                <a:gd name="connsiteX6" fmla="*/ 5917510 w 9105253"/>
                <a:gd name="connsiteY6" fmla="*/ 1750578 h 4532312"/>
                <a:gd name="connsiteX7" fmla="*/ 7660585 w 9105253"/>
                <a:gd name="connsiteY7" fmla="*/ 1207653 h 4532312"/>
                <a:gd name="connsiteX8" fmla="*/ 8470210 w 9105253"/>
                <a:gd name="connsiteY8" fmla="*/ 293253 h 4532312"/>
                <a:gd name="connsiteX9" fmla="*/ 8994085 w 9105253"/>
                <a:gd name="connsiteY9" fmla="*/ 17028 h 4532312"/>
                <a:gd name="connsiteX10" fmla="*/ 9079810 w 9105253"/>
                <a:gd name="connsiteY10" fmla="*/ 702828 h 4532312"/>
                <a:gd name="connsiteX11" fmla="*/ 9079810 w 9105253"/>
                <a:gd name="connsiteY11" fmla="*/ 2798328 h 4532312"/>
                <a:gd name="connsiteX12" fmla="*/ 9079810 w 9105253"/>
                <a:gd name="connsiteY12" fmla="*/ 3484128 h 4532312"/>
                <a:gd name="connsiteX13" fmla="*/ 9016071 w 9105253"/>
                <a:gd name="connsiteY13" fmla="*/ 4400199 h 4532312"/>
                <a:gd name="connsiteX14" fmla="*/ 8116289 w 9105253"/>
                <a:gd name="connsiteY14" fmla="*/ 4506470 h 4532312"/>
                <a:gd name="connsiteX15" fmla="*/ 6817175 w 9105253"/>
                <a:gd name="connsiteY15" fmla="*/ 4321783 h 4532312"/>
                <a:gd name="connsiteX16" fmla="*/ 7251010 w 9105253"/>
                <a:gd name="connsiteY16" fmla="*/ 2541153 h 4532312"/>
                <a:gd name="connsiteX17" fmla="*/ 7260535 w 9105253"/>
                <a:gd name="connsiteY17" fmla="*/ 2312553 h 4532312"/>
                <a:gd name="connsiteX18" fmla="*/ 6841435 w 9105253"/>
                <a:gd name="connsiteY18" fmla="*/ 2198253 h 4532312"/>
                <a:gd name="connsiteX19" fmla="*/ 6421319 w 9105253"/>
                <a:gd name="connsiteY19" fmla="*/ 2222708 h 4532312"/>
                <a:gd name="connsiteX20" fmla="*/ 5641285 w 9105253"/>
                <a:gd name="connsiteY20" fmla="*/ 2274453 h 4532312"/>
                <a:gd name="connsiteX21" fmla="*/ 5920851 w 9105253"/>
                <a:gd name="connsiteY21" fmla="*/ 2247316 h 4532312"/>
                <a:gd name="connsiteX22" fmla="*/ 4155385 w 9105253"/>
                <a:gd name="connsiteY22" fmla="*/ 2817378 h 4532312"/>
                <a:gd name="connsiteX23" fmla="*/ 2894314 w 9105253"/>
                <a:gd name="connsiteY23" fmla="*/ 3469394 h 4532312"/>
                <a:gd name="connsiteX24" fmla="*/ 323356 w 9105253"/>
                <a:gd name="connsiteY24" fmla="*/ 4285842 h 4532312"/>
                <a:gd name="connsiteX25" fmla="*/ 30194 w 9105253"/>
                <a:gd name="connsiteY25" fmla="*/ 4337183 h 4532312"/>
                <a:gd name="connsiteX26" fmla="*/ 26364 w 9105253"/>
                <a:gd name="connsiteY26" fmla="*/ 4146710 h 4532312"/>
                <a:gd name="connsiteX27" fmla="*/ 527843 w 9105253"/>
                <a:gd name="connsiteY27" fmla="*/ 4017395 h 4532312"/>
                <a:gd name="connsiteX28" fmla="*/ 2785225 w 9105253"/>
                <a:gd name="connsiteY28" fmla="*/ 3283986 h 4532312"/>
                <a:gd name="connsiteX29" fmla="*/ 3669610 w 9105253"/>
                <a:gd name="connsiteY29" fmla="*/ 2865003 h 4532312"/>
                <a:gd name="connsiteX30" fmla="*/ 4688297 w 9105253"/>
                <a:gd name="connsiteY30" fmla="*/ 2312495 h 4532312"/>
                <a:gd name="connsiteX31" fmla="*/ 2659960 w 9105253"/>
                <a:gd name="connsiteY31" fmla="*/ 2341128 h 4532312"/>
                <a:gd name="connsiteX32" fmla="*/ 907360 w 9105253"/>
                <a:gd name="connsiteY32" fmla="*/ 2226828 h 4532312"/>
                <a:gd name="connsiteX33" fmla="*/ 35823 w 9105253"/>
                <a:gd name="connsiteY33" fmla="*/ 2698315 h 4532312"/>
                <a:gd name="connsiteX34" fmla="*/ 31060 w 9105253"/>
                <a:gd name="connsiteY34" fmla="*/ 2464953 h 4532312"/>
                <a:gd name="connsiteX35" fmla="*/ 602560 w 9105253"/>
                <a:gd name="connsiteY35" fmla="*/ 2064903 h 4532312"/>
                <a:gd name="connsiteX36" fmla="*/ 7248 w 9105253"/>
                <a:gd name="connsiteY36" fmla="*/ 1879166 h 4532312"/>
                <a:gd name="connsiteX37" fmla="*/ 35822 w 9105253"/>
                <a:gd name="connsiteY37" fmla="*/ 1662471 h 4532312"/>
                <a:gd name="connsiteX38" fmla="*/ 288235 w 9105253"/>
                <a:gd name="connsiteY38" fmla="*/ 1741053 h 4532312"/>
                <a:gd name="connsiteX0" fmla="*/ 288235 w 9105253"/>
                <a:gd name="connsiteY0" fmla="*/ 1741053 h 4532312"/>
                <a:gd name="connsiteX1" fmla="*/ 1078670 w 9105253"/>
                <a:gd name="connsiteY1" fmla="*/ 1885096 h 4532312"/>
                <a:gd name="connsiteX2" fmla="*/ 1248632 w 9105253"/>
                <a:gd name="connsiteY2" fmla="*/ 1956481 h 4532312"/>
                <a:gd name="connsiteX3" fmla="*/ 1745382 w 9105253"/>
                <a:gd name="connsiteY3" fmla="*/ 1977124 h 4532312"/>
                <a:gd name="connsiteX4" fmla="*/ 1948879 w 9105253"/>
                <a:gd name="connsiteY4" fmla="*/ 1932686 h 4532312"/>
                <a:gd name="connsiteX5" fmla="*/ 3469585 w 9105253"/>
                <a:gd name="connsiteY5" fmla="*/ 1941078 h 4532312"/>
                <a:gd name="connsiteX6" fmla="*/ 5917510 w 9105253"/>
                <a:gd name="connsiteY6" fmla="*/ 1750578 h 4532312"/>
                <a:gd name="connsiteX7" fmla="*/ 7660585 w 9105253"/>
                <a:gd name="connsiteY7" fmla="*/ 1207653 h 4532312"/>
                <a:gd name="connsiteX8" fmla="*/ 8470210 w 9105253"/>
                <a:gd name="connsiteY8" fmla="*/ 293253 h 4532312"/>
                <a:gd name="connsiteX9" fmla="*/ 8994085 w 9105253"/>
                <a:gd name="connsiteY9" fmla="*/ 17028 h 4532312"/>
                <a:gd name="connsiteX10" fmla="*/ 9079810 w 9105253"/>
                <a:gd name="connsiteY10" fmla="*/ 702828 h 4532312"/>
                <a:gd name="connsiteX11" fmla="*/ 9079810 w 9105253"/>
                <a:gd name="connsiteY11" fmla="*/ 2798328 h 4532312"/>
                <a:gd name="connsiteX12" fmla="*/ 9079810 w 9105253"/>
                <a:gd name="connsiteY12" fmla="*/ 3484128 h 4532312"/>
                <a:gd name="connsiteX13" fmla="*/ 9016071 w 9105253"/>
                <a:gd name="connsiteY13" fmla="*/ 4400199 h 4532312"/>
                <a:gd name="connsiteX14" fmla="*/ 8116289 w 9105253"/>
                <a:gd name="connsiteY14" fmla="*/ 4506470 h 4532312"/>
                <a:gd name="connsiteX15" fmla="*/ 6817175 w 9105253"/>
                <a:gd name="connsiteY15" fmla="*/ 4321783 h 4532312"/>
                <a:gd name="connsiteX16" fmla="*/ 7251010 w 9105253"/>
                <a:gd name="connsiteY16" fmla="*/ 2541153 h 4532312"/>
                <a:gd name="connsiteX17" fmla="*/ 7260535 w 9105253"/>
                <a:gd name="connsiteY17" fmla="*/ 2312553 h 4532312"/>
                <a:gd name="connsiteX18" fmla="*/ 6841435 w 9105253"/>
                <a:gd name="connsiteY18" fmla="*/ 2198253 h 4532312"/>
                <a:gd name="connsiteX19" fmla="*/ 6421319 w 9105253"/>
                <a:gd name="connsiteY19" fmla="*/ 2222708 h 4532312"/>
                <a:gd name="connsiteX20" fmla="*/ 6059875 w 9105253"/>
                <a:gd name="connsiteY20" fmla="*/ 2313808 h 4532312"/>
                <a:gd name="connsiteX21" fmla="*/ 5920851 w 9105253"/>
                <a:gd name="connsiteY21" fmla="*/ 2247316 h 4532312"/>
                <a:gd name="connsiteX22" fmla="*/ 4155385 w 9105253"/>
                <a:gd name="connsiteY22" fmla="*/ 2817378 h 4532312"/>
                <a:gd name="connsiteX23" fmla="*/ 2894314 w 9105253"/>
                <a:gd name="connsiteY23" fmla="*/ 3469394 h 4532312"/>
                <a:gd name="connsiteX24" fmla="*/ 323356 w 9105253"/>
                <a:gd name="connsiteY24" fmla="*/ 4285842 h 4532312"/>
                <a:gd name="connsiteX25" fmla="*/ 30194 w 9105253"/>
                <a:gd name="connsiteY25" fmla="*/ 4337183 h 4532312"/>
                <a:gd name="connsiteX26" fmla="*/ 26364 w 9105253"/>
                <a:gd name="connsiteY26" fmla="*/ 4146710 h 4532312"/>
                <a:gd name="connsiteX27" fmla="*/ 527843 w 9105253"/>
                <a:gd name="connsiteY27" fmla="*/ 4017395 h 4532312"/>
                <a:gd name="connsiteX28" fmla="*/ 2785225 w 9105253"/>
                <a:gd name="connsiteY28" fmla="*/ 3283986 h 4532312"/>
                <a:gd name="connsiteX29" fmla="*/ 3669610 w 9105253"/>
                <a:gd name="connsiteY29" fmla="*/ 2865003 h 4532312"/>
                <a:gd name="connsiteX30" fmla="*/ 4688297 w 9105253"/>
                <a:gd name="connsiteY30" fmla="*/ 2312495 h 4532312"/>
                <a:gd name="connsiteX31" fmla="*/ 2659960 w 9105253"/>
                <a:gd name="connsiteY31" fmla="*/ 2341128 h 4532312"/>
                <a:gd name="connsiteX32" fmla="*/ 907360 w 9105253"/>
                <a:gd name="connsiteY32" fmla="*/ 2226828 h 4532312"/>
                <a:gd name="connsiteX33" fmla="*/ 35823 w 9105253"/>
                <a:gd name="connsiteY33" fmla="*/ 2698315 h 4532312"/>
                <a:gd name="connsiteX34" fmla="*/ 31060 w 9105253"/>
                <a:gd name="connsiteY34" fmla="*/ 2464953 h 4532312"/>
                <a:gd name="connsiteX35" fmla="*/ 602560 w 9105253"/>
                <a:gd name="connsiteY35" fmla="*/ 2064903 h 4532312"/>
                <a:gd name="connsiteX36" fmla="*/ 7248 w 9105253"/>
                <a:gd name="connsiteY36" fmla="*/ 1879166 h 4532312"/>
                <a:gd name="connsiteX37" fmla="*/ 35822 w 9105253"/>
                <a:gd name="connsiteY37" fmla="*/ 1662471 h 4532312"/>
                <a:gd name="connsiteX38" fmla="*/ 288235 w 9105253"/>
                <a:gd name="connsiteY38" fmla="*/ 1741053 h 4532312"/>
                <a:gd name="connsiteX0" fmla="*/ 288235 w 9105253"/>
                <a:gd name="connsiteY0" fmla="*/ 1741053 h 4532312"/>
                <a:gd name="connsiteX1" fmla="*/ 1078670 w 9105253"/>
                <a:gd name="connsiteY1" fmla="*/ 1885096 h 4532312"/>
                <a:gd name="connsiteX2" fmla="*/ 1248632 w 9105253"/>
                <a:gd name="connsiteY2" fmla="*/ 1956481 h 4532312"/>
                <a:gd name="connsiteX3" fmla="*/ 1745382 w 9105253"/>
                <a:gd name="connsiteY3" fmla="*/ 1977124 h 4532312"/>
                <a:gd name="connsiteX4" fmla="*/ 1948879 w 9105253"/>
                <a:gd name="connsiteY4" fmla="*/ 1932686 h 4532312"/>
                <a:gd name="connsiteX5" fmla="*/ 3469585 w 9105253"/>
                <a:gd name="connsiteY5" fmla="*/ 1941078 h 4532312"/>
                <a:gd name="connsiteX6" fmla="*/ 5917510 w 9105253"/>
                <a:gd name="connsiteY6" fmla="*/ 1750578 h 4532312"/>
                <a:gd name="connsiteX7" fmla="*/ 7660585 w 9105253"/>
                <a:gd name="connsiteY7" fmla="*/ 1207653 h 4532312"/>
                <a:gd name="connsiteX8" fmla="*/ 8470210 w 9105253"/>
                <a:gd name="connsiteY8" fmla="*/ 293253 h 4532312"/>
                <a:gd name="connsiteX9" fmla="*/ 8994085 w 9105253"/>
                <a:gd name="connsiteY9" fmla="*/ 17028 h 4532312"/>
                <a:gd name="connsiteX10" fmla="*/ 9079810 w 9105253"/>
                <a:gd name="connsiteY10" fmla="*/ 702828 h 4532312"/>
                <a:gd name="connsiteX11" fmla="*/ 9079810 w 9105253"/>
                <a:gd name="connsiteY11" fmla="*/ 2798328 h 4532312"/>
                <a:gd name="connsiteX12" fmla="*/ 9079810 w 9105253"/>
                <a:gd name="connsiteY12" fmla="*/ 3484128 h 4532312"/>
                <a:gd name="connsiteX13" fmla="*/ 9016071 w 9105253"/>
                <a:gd name="connsiteY13" fmla="*/ 4400199 h 4532312"/>
                <a:gd name="connsiteX14" fmla="*/ 8116289 w 9105253"/>
                <a:gd name="connsiteY14" fmla="*/ 4506470 h 4532312"/>
                <a:gd name="connsiteX15" fmla="*/ 6817175 w 9105253"/>
                <a:gd name="connsiteY15" fmla="*/ 4321783 h 4532312"/>
                <a:gd name="connsiteX16" fmla="*/ 7251010 w 9105253"/>
                <a:gd name="connsiteY16" fmla="*/ 2541153 h 4532312"/>
                <a:gd name="connsiteX17" fmla="*/ 7260535 w 9105253"/>
                <a:gd name="connsiteY17" fmla="*/ 2312553 h 4532312"/>
                <a:gd name="connsiteX18" fmla="*/ 6841435 w 9105253"/>
                <a:gd name="connsiteY18" fmla="*/ 2198253 h 4532312"/>
                <a:gd name="connsiteX19" fmla="*/ 6421319 w 9105253"/>
                <a:gd name="connsiteY19" fmla="*/ 2222708 h 4532312"/>
                <a:gd name="connsiteX20" fmla="*/ 6059875 w 9105253"/>
                <a:gd name="connsiteY20" fmla="*/ 2313808 h 4532312"/>
                <a:gd name="connsiteX21" fmla="*/ 5255401 w 9105253"/>
                <a:gd name="connsiteY21" fmla="*/ 2451244 h 4532312"/>
                <a:gd name="connsiteX22" fmla="*/ 4155385 w 9105253"/>
                <a:gd name="connsiteY22" fmla="*/ 2817378 h 4532312"/>
                <a:gd name="connsiteX23" fmla="*/ 2894314 w 9105253"/>
                <a:gd name="connsiteY23" fmla="*/ 3469394 h 4532312"/>
                <a:gd name="connsiteX24" fmla="*/ 323356 w 9105253"/>
                <a:gd name="connsiteY24" fmla="*/ 4285842 h 4532312"/>
                <a:gd name="connsiteX25" fmla="*/ 30194 w 9105253"/>
                <a:gd name="connsiteY25" fmla="*/ 4337183 h 4532312"/>
                <a:gd name="connsiteX26" fmla="*/ 26364 w 9105253"/>
                <a:gd name="connsiteY26" fmla="*/ 4146710 h 4532312"/>
                <a:gd name="connsiteX27" fmla="*/ 527843 w 9105253"/>
                <a:gd name="connsiteY27" fmla="*/ 4017395 h 4532312"/>
                <a:gd name="connsiteX28" fmla="*/ 2785225 w 9105253"/>
                <a:gd name="connsiteY28" fmla="*/ 3283986 h 4532312"/>
                <a:gd name="connsiteX29" fmla="*/ 3669610 w 9105253"/>
                <a:gd name="connsiteY29" fmla="*/ 2865003 h 4532312"/>
                <a:gd name="connsiteX30" fmla="*/ 4688297 w 9105253"/>
                <a:gd name="connsiteY30" fmla="*/ 2312495 h 4532312"/>
                <a:gd name="connsiteX31" fmla="*/ 2659960 w 9105253"/>
                <a:gd name="connsiteY31" fmla="*/ 2341128 h 4532312"/>
                <a:gd name="connsiteX32" fmla="*/ 907360 w 9105253"/>
                <a:gd name="connsiteY32" fmla="*/ 2226828 h 4532312"/>
                <a:gd name="connsiteX33" fmla="*/ 35823 w 9105253"/>
                <a:gd name="connsiteY33" fmla="*/ 2698315 h 4532312"/>
                <a:gd name="connsiteX34" fmla="*/ 31060 w 9105253"/>
                <a:gd name="connsiteY34" fmla="*/ 2464953 h 4532312"/>
                <a:gd name="connsiteX35" fmla="*/ 602560 w 9105253"/>
                <a:gd name="connsiteY35" fmla="*/ 2064903 h 4532312"/>
                <a:gd name="connsiteX36" fmla="*/ 7248 w 9105253"/>
                <a:gd name="connsiteY36" fmla="*/ 1879166 h 4532312"/>
                <a:gd name="connsiteX37" fmla="*/ 35822 w 9105253"/>
                <a:gd name="connsiteY37" fmla="*/ 1662471 h 4532312"/>
                <a:gd name="connsiteX38" fmla="*/ 288235 w 9105253"/>
                <a:gd name="connsiteY38" fmla="*/ 1741053 h 4532312"/>
                <a:gd name="connsiteX0" fmla="*/ 288235 w 9105253"/>
                <a:gd name="connsiteY0" fmla="*/ 1741053 h 4532312"/>
                <a:gd name="connsiteX1" fmla="*/ 1078670 w 9105253"/>
                <a:gd name="connsiteY1" fmla="*/ 1885096 h 4532312"/>
                <a:gd name="connsiteX2" fmla="*/ 1248632 w 9105253"/>
                <a:gd name="connsiteY2" fmla="*/ 1956481 h 4532312"/>
                <a:gd name="connsiteX3" fmla="*/ 1745382 w 9105253"/>
                <a:gd name="connsiteY3" fmla="*/ 1977124 h 4532312"/>
                <a:gd name="connsiteX4" fmla="*/ 1948879 w 9105253"/>
                <a:gd name="connsiteY4" fmla="*/ 1932686 h 4532312"/>
                <a:gd name="connsiteX5" fmla="*/ 3469585 w 9105253"/>
                <a:gd name="connsiteY5" fmla="*/ 1941078 h 4532312"/>
                <a:gd name="connsiteX6" fmla="*/ 5917510 w 9105253"/>
                <a:gd name="connsiteY6" fmla="*/ 1750578 h 4532312"/>
                <a:gd name="connsiteX7" fmla="*/ 7660585 w 9105253"/>
                <a:gd name="connsiteY7" fmla="*/ 1207653 h 4532312"/>
                <a:gd name="connsiteX8" fmla="*/ 8470210 w 9105253"/>
                <a:gd name="connsiteY8" fmla="*/ 293253 h 4532312"/>
                <a:gd name="connsiteX9" fmla="*/ 8994085 w 9105253"/>
                <a:gd name="connsiteY9" fmla="*/ 17028 h 4532312"/>
                <a:gd name="connsiteX10" fmla="*/ 9079810 w 9105253"/>
                <a:gd name="connsiteY10" fmla="*/ 702828 h 4532312"/>
                <a:gd name="connsiteX11" fmla="*/ 9079810 w 9105253"/>
                <a:gd name="connsiteY11" fmla="*/ 2798328 h 4532312"/>
                <a:gd name="connsiteX12" fmla="*/ 9079810 w 9105253"/>
                <a:gd name="connsiteY12" fmla="*/ 3484128 h 4532312"/>
                <a:gd name="connsiteX13" fmla="*/ 9016071 w 9105253"/>
                <a:gd name="connsiteY13" fmla="*/ 4400199 h 4532312"/>
                <a:gd name="connsiteX14" fmla="*/ 8116289 w 9105253"/>
                <a:gd name="connsiteY14" fmla="*/ 4506470 h 4532312"/>
                <a:gd name="connsiteX15" fmla="*/ 6817175 w 9105253"/>
                <a:gd name="connsiteY15" fmla="*/ 4321783 h 4532312"/>
                <a:gd name="connsiteX16" fmla="*/ 7251010 w 9105253"/>
                <a:gd name="connsiteY16" fmla="*/ 2541153 h 4532312"/>
                <a:gd name="connsiteX17" fmla="*/ 7260535 w 9105253"/>
                <a:gd name="connsiteY17" fmla="*/ 2312553 h 4532312"/>
                <a:gd name="connsiteX18" fmla="*/ 6841435 w 9105253"/>
                <a:gd name="connsiteY18" fmla="*/ 2198253 h 4532312"/>
                <a:gd name="connsiteX19" fmla="*/ 6421319 w 9105253"/>
                <a:gd name="connsiteY19" fmla="*/ 2222708 h 4532312"/>
                <a:gd name="connsiteX20" fmla="*/ 5941812 w 9105253"/>
                <a:gd name="connsiteY20" fmla="*/ 2288765 h 4532312"/>
                <a:gd name="connsiteX21" fmla="*/ 5255401 w 9105253"/>
                <a:gd name="connsiteY21" fmla="*/ 2451244 h 4532312"/>
                <a:gd name="connsiteX22" fmla="*/ 4155385 w 9105253"/>
                <a:gd name="connsiteY22" fmla="*/ 2817378 h 4532312"/>
                <a:gd name="connsiteX23" fmla="*/ 2894314 w 9105253"/>
                <a:gd name="connsiteY23" fmla="*/ 3469394 h 4532312"/>
                <a:gd name="connsiteX24" fmla="*/ 323356 w 9105253"/>
                <a:gd name="connsiteY24" fmla="*/ 4285842 h 4532312"/>
                <a:gd name="connsiteX25" fmla="*/ 30194 w 9105253"/>
                <a:gd name="connsiteY25" fmla="*/ 4337183 h 4532312"/>
                <a:gd name="connsiteX26" fmla="*/ 26364 w 9105253"/>
                <a:gd name="connsiteY26" fmla="*/ 4146710 h 4532312"/>
                <a:gd name="connsiteX27" fmla="*/ 527843 w 9105253"/>
                <a:gd name="connsiteY27" fmla="*/ 4017395 h 4532312"/>
                <a:gd name="connsiteX28" fmla="*/ 2785225 w 9105253"/>
                <a:gd name="connsiteY28" fmla="*/ 3283986 h 4532312"/>
                <a:gd name="connsiteX29" fmla="*/ 3669610 w 9105253"/>
                <a:gd name="connsiteY29" fmla="*/ 2865003 h 4532312"/>
                <a:gd name="connsiteX30" fmla="*/ 4688297 w 9105253"/>
                <a:gd name="connsiteY30" fmla="*/ 2312495 h 4532312"/>
                <a:gd name="connsiteX31" fmla="*/ 2659960 w 9105253"/>
                <a:gd name="connsiteY31" fmla="*/ 2341128 h 4532312"/>
                <a:gd name="connsiteX32" fmla="*/ 907360 w 9105253"/>
                <a:gd name="connsiteY32" fmla="*/ 2226828 h 4532312"/>
                <a:gd name="connsiteX33" fmla="*/ 35823 w 9105253"/>
                <a:gd name="connsiteY33" fmla="*/ 2698315 h 4532312"/>
                <a:gd name="connsiteX34" fmla="*/ 31060 w 9105253"/>
                <a:gd name="connsiteY34" fmla="*/ 2464953 h 4532312"/>
                <a:gd name="connsiteX35" fmla="*/ 602560 w 9105253"/>
                <a:gd name="connsiteY35" fmla="*/ 2064903 h 4532312"/>
                <a:gd name="connsiteX36" fmla="*/ 7248 w 9105253"/>
                <a:gd name="connsiteY36" fmla="*/ 1879166 h 4532312"/>
                <a:gd name="connsiteX37" fmla="*/ 35822 w 9105253"/>
                <a:gd name="connsiteY37" fmla="*/ 1662471 h 4532312"/>
                <a:gd name="connsiteX38" fmla="*/ 288235 w 9105253"/>
                <a:gd name="connsiteY38" fmla="*/ 1741053 h 4532312"/>
                <a:gd name="connsiteX0" fmla="*/ 288235 w 9105253"/>
                <a:gd name="connsiteY0" fmla="*/ 1741053 h 4532312"/>
                <a:gd name="connsiteX1" fmla="*/ 1078670 w 9105253"/>
                <a:gd name="connsiteY1" fmla="*/ 1885096 h 4532312"/>
                <a:gd name="connsiteX2" fmla="*/ 1248632 w 9105253"/>
                <a:gd name="connsiteY2" fmla="*/ 1956481 h 4532312"/>
                <a:gd name="connsiteX3" fmla="*/ 1745382 w 9105253"/>
                <a:gd name="connsiteY3" fmla="*/ 1977124 h 4532312"/>
                <a:gd name="connsiteX4" fmla="*/ 1948879 w 9105253"/>
                <a:gd name="connsiteY4" fmla="*/ 1932686 h 4532312"/>
                <a:gd name="connsiteX5" fmla="*/ 3469585 w 9105253"/>
                <a:gd name="connsiteY5" fmla="*/ 1941078 h 4532312"/>
                <a:gd name="connsiteX6" fmla="*/ 5917510 w 9105253"/>
                <a:gd name="connsiteY6" fmla="*/ 1750578 h 4532312"/>
                <a:gd name="connsiteX7" fmla="*/ 7660585 w 9105253"/>
                <a:gd name="connsiteY7" fmla="*/ 1207653 h 4532312"/>
                <a:gd name="connsiteX8" fmla="*/ 8470210 w 9105253"/>
                <a:gd name="connsiteY8" fmla="*/ 293253 h 4532312"/>
                <a:gd name="connsiteX9" fmla="*/ 8994085 w 9105253"/>
                <a:gd name="connsiteY9" fmla="*/ 17028 h 4532312"/>
                <a:gd name="connsiteX10" fmla="*/ 9079810 w 9105253"/>
                <a:gd name="connsiteY10" fmla="*/ 702828 h 4532312"/>
                <a:gd name="connsiteX11" fmla="*/ 9079810 w 9105253"/>
                <a:gd name="connsiteY11" fmla="*/ 2798328 h 4532312"/>
                <a:gd name="connsiteX12" fmla="*/ 9079810 w 9105253"/>
                <a:gd name="connsiteY12" fmla="*/ 3484128 h 4532312"/>
                <a:gd name="connsiteX13" fmla="*/ 9016071 w 9105253"/>
                <a:gd name="connsiteY13" fmla="*/ 4400199 h 4532312"/>
                <a:gd name="connsiteX14" fmla="*/ 8116289 w 9105253"/>
                <a:gd name="connsiteY14" fmla="*/ 4506470 h 4532312"/>
                <a:gd name="connsiteX15" fmla="*/ 6817175 w 9105253"/>
                <a:gd name="connsiteY15" fmla="*/ 4321783 h 4532312"/>
                <a:gd name="connsiteX16" fmla="*/ 7251010 w 9105253"/>
                <a:gd name="connsiteY16" fmla="*/ 2541153 h 4532312"/>
                <a:gd name="connsiteX17" fmla="*/ 7260535 w 9105253"/>
                <a:gd name="connsiteY17" fmla="*/ 2312553 h 4532312"/>
                <a:gd name="connsiteX18" fmla="*/ 6841435 w 9105253"/>
                <a:gd name="connsiteY18" fmla="*/ 2198253 h 4532312"/>
                <a:gd name="connsiteX19" fmla="*/ 6421319 w 9105253"/>
                <a:gd name="connsiteY19" fmla="*/ 2222708 h 4532312"/>
                <a:gd name="connsiteX20" fmla="*/ 5941812 w 9105253"/>
                <a:gd name="connsiteY20" fmla="*/ 2288765 h 4532312"/>
                <a:gd name="connsiteX21" fmla="*/ 5255401 w 9105253"/>
                <a:gd name="connsiteY21" fmla="*/ 2451244 h 4532312"/>
                <a:gd name="connsiteX22" fmla="*/ 4155385 w 9105253"/>
                <a:gd name="connsiteY22" fmla="*/ 2817378 h 4532312"/>
                <a:gd name="connsiteX23" fmla="*/ 2894314 w 9105253"/>
                <a:gd name="connsiteY23" fmla="*/ 3469394 h 4532312"/>
                <a:gd name="connsiteX24" fmla="*/ 323356 w 9105253"/>
                <a:gd name="connsiteY24" fmla="*/ 4285842 h 4532312"/>
                <a:gd name="connsiteX25" fmla="*/ 30194 w 9105253"/>
                <a:gd name="connsiteY25" fmla="*/ 4337183 h 4532312"/>
                <a:gd name="connsiteX26" fmla="*/ 26364 w 9105253"/>
                <a:gd name="connsiteY26" fmla="*/ 4146710 h 4532312"/>
                <a:gd name="connsiteX27" fmla="*/ 527843 w 9105253"/>
                <a:gd name="connsiteY27" fmla="*/ 4017395 h 4532312"/>
                <a:gd name="connsiteX28" fmla="*/ 2072374 w 9105253"/>
                <a:gd name="connsiteY28" fmla="*/ 3233444 h 4532312"/>
                <a:gd name="connsiteX29" fmla="*/ 2785225 w 9105253"/>
                <a:gd name="connsiteY29" fmla="*/ 3283986 h 4532312"/>
                <a:gd name="connsiteX30" fmla="*/ 3669610 w 9105253"/>
                <a:gd name="connsiteY30" fmla="*/ 2865003 h 4532312"/>
                <a:gd name="connsiteX31" fmla="*/ 4688297 w 9105253"/>
                <a:gd name="connsiteY31" fmla="*/ 2312495 h 4532312"/>
                <a:gd name="connsiteX32" fmla="*/ 2659960 w 9105253"/>
                <a:gd name="connsiteY32" fmla="*/ 2341128 h 4532312"/>
                <a:gd name="connsiteX33" fmla="*/ 907360 w 9105253"/>
                <a:gd name="connsiteY33" fmla="*/ 2226828 h 4532312"/>
                <a:gd name="connsiteX34" fmla="*/ 35823 w 9105253"/>
                <a:gd name="connsiteY34" fmla="*/ 2698315 h 4532312"/>
                <a:gd name="connsiteX35" fmla="*/ 31060 w 9105253"/>
                <a:gd name="connsiteY35" fmla="*/ 2464953 h 4532312"/>
                <a:gd name="connsiteX36" fmla="*/ 602560 w 9105253"/>
                <a:gd name="connsiteY36" fmla="*/ 2064903 h 4532312"/>
                <a:gd name="connsiteX37" fmla="*/ 7248 w 9105253"/>
                <a:gd name="connsiteY37" fmla="*/ 1879166 h 4532312"/>
                <a:gd name="connsiteX38" fmla="*/ 35822 w 9105253"/>
                <a:gd name="connsiteY38" fmla="*/ 1662471 h 4532312"/>
                <a:gd name="connsiteX39" fmla="*/ 288235 w 9105253"/>
                <a:gd name="connsiteY39" fmla="*/ 1741053 h 4532312"/>
                <a:gd name="connsiteX0" fmla="*/ 288235 w 9105253"/>
                <a:gd name="connsiteY0" fmla="*/ 1741053 h 4532312"/>
                <a:gd name="connsiteX1" fmla="*/ 1078670 w 9105253"/>
                <a:gd name="connsiteY1" fmla="*/ 1885096 h 4532312"/>
                <a:gd name="connsiteX2" fmla="*/ 1248632 w 9105253"/>
                <a:gd name="connsiteY2" fmla="*/ 1956481 h 4532312"/>
                <a:gd name="connsiteX3" fmla="*/ 1745382 w 9105253"/>
                <a:gd name="connsiteY3" fmla="*/ 1977124 h 4532312"/>
                <a:gd name="connsiteX4" fmla="*/ 1948879 w 9105253"/>
                <a:gd name="connsiteY4" fmla="*/ 1932686 h 4532312"/>
                <a:gd name="connsiteX5" fmla="*/ 3469585 w 9105253"/>
                <a:gd name="connsiteY5" fmla="*/ 1941078 h 4532312"/>
                <a:gd name="connsiteX6" fmla="*/ 5917510 w 9105253"/>
                <a:gd name="connsiteY6" fmla="*/ 1750578 h 4532312"/>
                <a:gd name="connsiteX7" fmla="*/ 7660585 w 9105253"/>
                <a:gd name="connsiteY7" fmla="*/ 1207653 h 4532312"/>
                <a:gd name="connsiteX8" fmla="*/ 8470210 w 9105253"/>
                <a:gd name="connsiteY8" fmla="*/ 293253 h 4532312"/>
                <a:gd name="connsiteX9" fmla="*/ 8994085 w 9105253"/>
                <a:gd name="connsiteY9" fmla="*/ 17028 h 4532312"/>
                <a:gd name="connsiteX10" fmla="*/ 9079810 w 9105253"/>
                <a:gd name="connsiteY10" fmla="*/ 702828 h 4532312"/>
                <a:gd name="connsiteX11" fmla="*/ 9079810 w 9105253"/>
                <a:gd name="connsiteY11" fmla="*/ 2798328 h 4532312"/>
                <a:gd name="connsiteX12" fmla="*/ 9079810 w 9105253"/>
                <a:gd name="connsiteY12" fmla="*/ 3484128 h 4532312"/>
                <a:gd name="connsiteX13" fmla="*/ 9016071 w 9105253"/>
                <a:gd name="connsiteY13" fmla="*/ 4400199 h 4532312"/>
                <a:gd name="connsiteX14" fmla="*/ 8116289 w 9105253"/>
                <a:gd name="connsiteY14" fmla="*/ 4506470 h 4532312"/>
                <a:gd name="connsiteX15" fmla="*/ 6817175 w 9105253"/>
                <a:gd name="connsiteY15" fmla="*/ 4321783 h 4532312"/>
                <a:gd name="connsiteX16" fmla="*/ 7251010 w 9105253"/>
                <a:gd name="connsiteY16" fmla="*/ 2541153 h 4532312"/>
                <a:gd name="connsiteX17" fmla="*/ 7260535 w 9105253"/>
                <a:gd name="connsiteY17" fmla="*/ 2312553 h 4532312"/>
                <a:gd name="connsiteX18" fmla="*/ 6841435 w 9105253"/>
                <a:gd name="connsiteY18" fmla="*/ 2198253 h 4532312"/>
                <a:gd name="connsiteX19" fmla="*/ 6421319 w 9105253"/>
                <a:gd name="connsiteY19" fmla="*/ 2222708 h 4532312"/>
                <a:gd name="connsiteX20" fmla="*/ 5941812 w 9105253"/>
                <a:gd name="connsiteY20" fmla="*/ 2288765 h 4532312"/>
                <a:gd name="connsiteX21" fmla="*/ 5255401 w 9105253"/>
                <a:gd name="connsiteY21" fmla="*/ 2451244 h 4532312"/>
                <a:gd name="connsiteX22" fmla="*/ 4155385 w 9105253"/>
                <a:gd name="connsiteY22" fmla="*/ 2817378 h 4532312"/>
                <a:gd name="connsiteX23" fmla="*/ 2894314 w 9105253"/>
                <a:gd name="connsiteY23" fmla="*/ 3469394 h 4532312"/>
                <a:gd name="connsiteX24" fmla="*/ 323356 w 9105253"/>
                <a:gd name="connsiteY24" fmla="*/ 4285842 h 4532312"/>
                <a:gd name="connsiteX25" fmla="*/ 30194 w 9105253"/>
                <a:gd name="connsiteY25" fmla="*/ 4337183 h 4532312"/>
                <a:gd name="connsiteX26" fmla="*/ 26364 w 9105253"/>
                <a:gd name="connsiteY26" fmla="*/ 4146710 h 4532312"/>
                <a:gd name="connsiteX27" fmla="*/ 527843 w 9105253"/>
                <a:gd name="connsiteY27" fmla="*/ 4017395 h 4532312"/>
                <a:gd name="connsiteX28" fmla="*/ 2382100 w 9105253"/>
                <a:gd name="connsiteY28" fmla="*/ 3458698 h 4532312"/>
                <a:gd name="connsiteX29" fmla="*/ 2072374 w 9105253"/>
                <a:gd name="connsiteY29" fmla="*/ 3233444 h 4532312"/>
                <a:gd name="connsiteX30" fmla="*/ 2785225 w 9105253"/>
                <a:gd name="connsiteY30" fmla="*/ 3283986 h 4532312"/>
                <a:gd name="connsiteX31" fmla="*/ 3669610 w 9105253"/>
                <a:gd name="connsiteY31" fmla="*/ 2865003 h 4532312"/>
                <a:gd name="connsiteX32" fmla="*/ 4688297 w 9105253"/>
                <a:gd name="connsiteY32" fmla="*/ 2312495 h 4532312"/>
                <a:gd name="connsiteX33" fmla="*/ 2659960 w 9105253"/>
                <a:gd name="connsiteY33" fmla="*/ 2341128 h 4532312"/>
                <a:gd name="connsiteX34" fmla="*/ 907360 w 9105253"/>
                <a:gd name="connsiteY34" fmla="*/ 2226828 h 4532312"/>
                <a:gd name="connsiteX35" fmla="*/ 35823 w 9105253"/>
                <a:gd name="connsiteY35" fmla="*/ 2698315 h 4532312"/>
                <a:gd name="connsiteX36" fmla="*/ 31060 w 9105253"/>
                <a:gd name="connsiteY36" fmla="*/ 2464953 h 4532312"/>
                <a:gd name="connsiteX37" fmla="*/ 602560 w 9105253"/>
                <a:gd name="connsiteY37" fmla="*/ 2064903 h 4532312"/>
                <a:gd name="connsiteX38" fmla="*/ 7248 w 9105253"/>
                <a:gd name="connsiteY38" fmla="*/ 1879166 h 4532312"/>
                <a:gd name="connsiteX39" fmla="*/ 35822 w 9105253"/>
                <a:gd name="connsiteY39" fmla="*/ 1662471 h 4532312"/>
                <a:gd name="connsiteX40" fmla="*/ 288235 w 9105253"/>
                <a:gd name="connsiteY40" fmla="*/ 1741053 h 4532312"/>
                <a:gd name="connsiteX0" fmla="*/ 288235 w 9105253"/>
                <a:gd name="connsiteY0" fmla="*/ 1741053 h 4532312"/>
                <a:gd name="connsiteX1" fmla="*/ 1078670 w 9105253"/>
                <a:gd name="connsiteY1" fmla="*/ 1885096 h 4532312"/>
                <a:gd name="connsiteX2" fmla="*/ 1248632 w 9105253"/>
                <a:gd name="connsiteY2" fmla="*/ 1956481 h 4532312"/>
                <a:gd name="connsiteX3" fmla="*/ 1745382 w 9105253"/>
                <a:gd name="connsiteY3" fmla="*/ 1977124 h 4532312"/>
                <a:gd name="connsiteX4" fmla="*/ 1948879 w 9105253"/>
                <a:gd name="connsiteY4" fmla="*/ 1932686 h 4532312"/>
                <a:gd name="connsiteX5" fmla="*/ 3469585 w 9105253"/>
                <a:gd name="connsiteY5" fmla="*/ 1941078 h 4532312"/>
                <a:gd name="connsiteX6" fmla="*/ 5917510 w 9105253"/>
                <a:gd name="connsiteY6" fmla="*/ 1750578 h 4532312"/>
                <a:gd name="connsiteX7" fmla="*/ 7660585 w 9105253"/>
                <a:gd name="connsiteY7" fmla="*/ 1207653 h 4532312"/>
                <a:gd name="connsiteX8" fmla="*/ 8470210 w 9105253"/>
                <a:gd name="connsiteY8" fmla="*/ 293253 h 4532312"/>
                <a:gd name="connsiteX9" fmla="*/ 8994085 w 9105253"/>
                <a:gd name="connsiteY9" fmla="*/ 17028 h 4532312"/>
                <a:gd name="connsiteX10" fmla="*/ 9079810 w 9105253"/>
                <a:gd name="connsiteY10" fmla="*/ 702828 h 4532312"/>
                <a:gd name="connsiteX11" fmla="*/ 9079810 w 9105253"/>
                <a:gd name="connsiteY11" fmla="*/ 2798328 h 4532312"/>
                <a:gd name="connsiteX12" fmla="*/ 9079810 w 9105253"/>
                <a:gd name="connsiteY12" fmla="*/ 3484128 h 4532312"/>
                <a:gd name="connsiteX13" fmla="*/ 9016071 w 9105253"/>
                <a:gd name="connsiteY13" fmla="*/ 4400199 h 4532312"/>
                <a:gd name="connsiteX14" fmla="*/ 8116289 w 9105253"/>
                <a:gd name="connsiteY14" fmla="*/ 4506470 h 4532312"/>
                <a:gd name="connsiteX15" fmla="*/ 6817175 w 9105253"/>
                <a:gd name="connsiteY15" fmla="*/ 4321783 h 4532312"/>
                <a:gd name="connsiteX16" fmla="*/ 7251010 w 9105253"/>
                <a:gd name="connsiteY16" fmla="*/ 2541153 h 4532312"/>
                <a:gd name="connsiteX17" fmla="*/ 7260535 w 9105253"/>
                <a:gd name="connsiteY17" fmla="*/ 2312553 h 4532312"/>
                <a:gd name="connsiteX18" fmla="*/ 6841435 w 9105253"/>
                <a:gd name="connsiteY18" fmla="*/ 2198253 h 4532312"/>
                <a:gd name="connsiteX19" fmla="*/ 6421319 w 9105253"/>
                <a:gd name="connsiteY19" fmla="*/ 2222708 h 4532312"/>
                <a:gd name="connsiteX20" fmla="*/ 5941812 w 9105253"/>
                <a:gd name="connsiteY20" fmla="*/ 2288765 h 4532312"/>
                <a:gd name="connsiteX21" fmla="*/ 5255401 w 9105253"/>
                <a:gd name="connsiteY21" fmla="*/ 2451244 h 4532312"/>
                <a:gd name="connsiteX22" fmla="*/ 4155385 w 9105253"/>
                <a:gd name="connsiteY22" fmla="*/ 2817378 h 4532312"/>
                <a:gd name="connsiteX23" fmla="*/ 2894314 w 9105253"/>
                <a:gd name="connsiteY23" fmla="*/ 3469394 h 4532312"/>
                <a:gd name="connsiteX24" fmla="*/ 323356 w 9105253"/>
                <a:gd name="connsiteY24" fmla="*/ 4285842 h 4532312"/>
                <a:gd name="connsiteX25" fmla="*/ 30194 w 9105253"/>
                <a:gd name="connsiteY25" fmla="*/ 4337183 h 4532312"/>
                <a:gd name="connsiteX26" fmla="*/ 26364 w 9105253"/>
                <a:gd name="connsiteY26" fmla="*/ 4146710 h 4532312"/>
                <a:gd name="connsiteX27" fmla="*/ 527843 w 9105253"/>
                <a:gd name="connsiteY27" fmla="*/ 4017395 h 4532312"/>
                <a:gd name="connsiteX28" fmla="*/ 2382100 w 9105253"/>
                <a:gd name="connsiteY28" fmla="*/ 3458698 h 4532312"/>
                <a:gd name="connsiteX29" fmla="*/ 1246439 w 9105253"/>
                <a:gd name="connsiteY29" fmla="*/ 3083274 h 4532312"/>
                <a:gd name="connsiteX30" fmla="*/ 2785225 w 9105253"/>
                <a:gd name="connsiteY30" fmla="*/ 3283986 h 4532312"/>
                <a:gd name="connsiteX31" fmla="*/ 3669610 w 9105253"/>
                <a:gd name="connsiteY31" fmla="*/ 2865003 h 4532312"/>
                <a:gd name="connsiteX32" fmla="*/ 4688297 w 9105253"/>
                <a:gd name="connsiteY32" fmla="*/ 2312495 h 4532312"/>
                <a:gd name="connsiteX33" fmla="*/ 2659960 w 9105253"/>
                <a:gd name="connsiteY33" fmla="*/ 2341128 h 4532312"/>
                <a:gd name="connsiteX34" fmla="*/ 907360 w 9105253"/>
                <a:gd name="connsiteY34" fmla="*/ 2226828 h 4532312"/>
                <a:gd name="connsiteX35" fmla="*/ 35823 w 9105253"/>
                <a:gd name="connsiteY35" fmla="*/ 2698315 h 4532312"/>
                <a:gd name="connsiteX36" fmla="*/ 31060 w 9105253"/>
                <a:gd name="connsiteY36" fmla="*/ 2464953 h 4532312"/>
                <a:gd name="connsiteX37" fmla="*/ 602560 w 9105253"/>
                <a:gd name="connsiteY37" fmla="*/ 2064903 h 4532312"/>
                <a:gd name="connsiteX38" fmla="*/ 7248 w 9105253"/>
                <a:gd name="connsiteY38" fmla="*/ 1879166 h 4532312"/>
                <a:gd name="connsiteX39" fmla="*/ 35822 w 9105253"/>
                <a:gd name="connsiteY39" fmla="*/ 1662471 h 4532312"/>
                <a:gd name="connsiteX40" fmla="*/ 288235 w 9105253"/>
                <a:gd name="connsiteY40" fmla="*/ 1741053 h 4532312"/>
                <a:gd name="connsiteX0" fmla="*/ 288235 w 9111454"/>
                <a:gd name="connsiteY0" fmla="*/ 1741053 h 4726936"/>
                <a:gd name="connsiteX1" fmla="*/ 1078670 w 9111454"/>
                <a:gd name="connsiteY1" fmla="*/ 1885096 h 4726936"/>
                <a:gd name="connsiteX2" fmla="*/ 1248632 w 9111454"/>
                <a:gd name="connsiteY2" fmla="*/ 1956481 h 4726936"/>
                <a:gd name="connsiteX3" fmla="*/ 1745382 w 9111454"/>
                <a:gd name="connsiteY3" fmla="*/ 1977124 h 4726936"/>
                <a:gd name="connsiteX4" fmla="*/ 1948879 w 9111454"/>
                <a:gd name="connsiteY4" fmla="*/ 1932686 h 4726936"/>
                <a:gd name="connsiteX5" fmla="*/ 3469585 w 9111454"/>
                <a:gd name="connsiteY5" fmla="*/ 1941078 h 4726936"/>
                <a:gd name="connsiteX6" fmla="*/ 5917510 w 9111454"/>
                <a:gd name="connsiteY6" fmla="*/ 1750578 h 4726936"/>
                <a:gd name="connsiteX7" fmla="*/ 7660585 w 9111454"/>
                <a:gd name="connsiteY7" fmla="*/ 1207653 h 4726936"/>
                <a:gd name="connsiteX8" fmla="*/ 8470210 w 9111454"/>
                <a:gd name="connsiteY8" fmla="*/ 293253 h 4726936"/>
                <a:gd name="connsiteX9" fmla="*/ 8994085 w 9111454"/>
                <a:gd name="connsiteY9" fmla="*/ 17028 h 4726936"/>
                <a:gd name="connsiteX10" fmla="*/ 9079810 w 9111454"/>
                <a:gd name="connsiteY10" fmla="*/ 702828 h 4726936"/>
                <a:gd name="connsiteX11" fmla="*/ 9079810 w 9111454"/>
                <a:gd name="connsiteY11" fmla="*/ 2798328 h 4726936"/>
                <a:gd name="connsiteX12" fmla="*/ 9079810 w 9111454"/>
                <a:gd name="connsiteY12" fmla="*/ 3484128 h 4726936"/>
                <a:gd name="connsiteX13" fmla="*/ 9025456 w 9111454"/>
                <a:gd name="connsiteY13" fmla="*/ 4672382 h 4726936"/>
                <a:gd name="connsiteX14" fmla="*/ 8116289 w 9111454"/>
                <a:gd name="connsiteY14" fmla="*/ 4506470 h 4726936"/>
                <a:gd name="connsiteX15" fmla="*/ 6817175 w 9111454"/>
                <a:gd name="connsiteY15" fmla="*/ 4321783 h 4726936"/>
                <a:gd name="connsiteX16" fmla="*/ 7251010 w 9111454"/>
                <a:gd name="connsiteY16" fmla="*/ 2541153 h 4726936"/>
                <a:gd name="connsiteX17" fmla="*/ 7260535 w 9111454"/>
                <a:gd name="connsiteY17" fmla="*/ 2312553 h 4726936"/>
                <a:gd name="connsiteX18" fmla="*/ 6841435 w 9111454"/>
                <a:gd name="connsiteY18" fmla="*/ 2198253 h 4726936"/>
                <a:gd name="connsiteX19" fmla="*/ 6421319 w 9111454"/>
                <a:gd name="connsiteY19" fmla="*/ 2222708 h 4726936"/>
                <a:gd name="connsiteX20" fmla="*/ 5941812 w 9111454"/>
                <a:gd name="connsiteY20" fmla="*/ 2288765 h 4726936"/>
                <a:gd name="connsiteX21" fmla="*/ 5255401 w 9111454"/>
                <a:gd name="connsiteY21" fmla="*/ 2451244 h 4726936"/>
                <a:gd name="connsiteX22" fmla="*/ 4155385 w 9111454"/>
                <a:gd name="connsiteY22" fmla="*/ 2817378 h 4726936"/>
                <a:gd name="connsiteX23" fmla="*/ 2894314 w 9111454"/>
                <a:gd name="connsiteY23" fmla="*/ 3469394 h 4726936"/>
                <a:gd name="connsiteX24" fmla="*/ 323356 w 9111454"/>
                <a:gd name="connsiteY24" fmla="*/ 4285842 h 4726936"/>
                <a:gd name="connsiteX25" fmla="*/ 30194 w 9111454"/>
                <a:gd name="connsiteY25" fmla="*/ 4337183 h 4726936"/>
                <a:gd name="connsiteX26" fmla="*/ 26364 w 9111454"/>
                <a:gd name="connsiteY26" fmla="*/ 4146710 h 4726936"/>
                <a:gd name="connsiteX27" fmla="*/ 527843 w 9111454"/>
                <a:gd name="connsiteY27" fmla="*/ 4017395 h 4726936"/>
                <a:gd name="connsiteX28" fmla="*/ 2382100 w 9111454"/>
                <a:gd name="connsiteY28" fmla="*/ 3458698 h 4726936"/>
                <a:gd name="connsiteX29" fmla="*/ 1246439 w 9111454"/>
                <a:gd name="connsiteY29" fmla="*/ 3083274 h 4726936"/>
                <a:gd name="connsiteX30" fmla="*/ 2785225 w 9111454"/>
                <a:gd name="connsiteY30" fmla="*/ 3283986 h 4726936"/>
                <a:gd name="connsiteX31" fmla="*/ 3669610 w 9111454"/>
                <a:gd name="connsiteY31" fmla="*/ 2865003 h 4726936"/>
                <a:gd name="connsiteX32" fmla="*/ 4688297 w 9111454"/>
                <a:gd name="connsiteY32" fmla="*/ 2312495 h 4726936"/>
                <a:gd name="connsiteX33" fmla="*/ 2659960 w 9111454"/>
                <a:gd name="connsiteY33" fmla="*/ 2341128 h 4726936"/>
                <a:gd name="connsiteX34" fmla="*/ 907360 w 9111454"/>
                <a:gd name="connsiteY34" fmla="*/ 2226828 h 4726936"/>
                <a:gd name="connsiteX35" fmla="*/ 35823 w 9111454"/>
                <a:gd name="connsiteY35" fmla="*/ 2698315 h 4726936"/>
                <a:gd name="connsiteX36" fmla="*/ 31060 w 9111454"/>
                <a:gd name="connsiteY36" fmla="*/ 2464953 h 4726936"/>
                <a:gd name="connsiteX37" fmla="*/ 602560 w 9111454"/>
                <a:gd name="connsiteY37" fmla="*/ 2064903 h 4726936"/>
                <a:gd name="connsiteX38" fmla="*/ 7248 w 9111454"/>
                <a:gd name="connsiteY38" fmla="*/ 1879166 h 4726936"/>
                <a:gd name="connsiteX39" fmla="*/ 35822 w 9111454"/>
                <a:gd name="connsiteY39" fmla="*/ 1662471 h 4726936"/>
                <a:gd name="connsiteX40" fmla="*/ 288235 w 9111454"/>
                <a:gd name="connsiteY40" fmla="*/ 1741053 h 4726936"/>
                <a:gd name="connsiteX0" fmla="*/ 288235 w 9119478"/>
                <a:gd name="connsiteY0" fmla="*/ 1741053 h 4797448"/>
                <a:gd name="connsiteX1" fmla="*/ 1078670 w 9119478"/>
                <a:gd name="connsiteY1" fmla="*/ 1885096 h 4797448"/>
                <a:gd name="connsiteX2" fmla="*/ 1248632 w 9119478"/>
                <a:gd name="connsiteY2" fmla="*/ 1956481 h 4797448"/>
                <a:gd name="connsiteX3" fmla="*/ 1745382 w 9119478"/>
                <a:gd name="connsiteY3" fmla="*/ 1977124 h 4797448"/>
                <a:gd name="connsiteX4" fmla="*/ 1948879 w 9119478"/>
                <a:gd name="connsiteY4" fmla="*/ 1932686 h 4797448"/>
                <a:gd name="connsiteX5" fmla="*/ 3469585 w 9119478"/>
                <a:gd name="connsiteY5" fmla="*/ 1941078 h 4797448"/>
                <a:gd name="connsiteX6" fmla="*/ 5917510 w 9119478"/>
                <a:gd name="connsiteY6" fmla="*/ 1750578 h 4797448"/>
                <a:gd name="connsiteX7" fmla="*/ 7660585 w 9119478"/>
                <a:gd name="connsiteY7" fmla="*/ 1207653 h 4797448"/>
                <a:gd name="connsiteX8" fmla="*/ 8470210 w 9119478"/>
                <a:gd name="connsiteY8" fmla="*/ 293253 h 4797448"/>
                <a:gd name="connsiteX9" fmla="*/ 8994085 w 9119478"/>
                <a:gd name="connsiteY9" fmla="*/ 17028 h 4797448"/>
                <a:gd name="connsiteX10" fmla="*/ 9079810 w 9119478"/>
                <a:gd name="connsiteY10" fmla="*/ 702828 h 4797448"/>
                <a:gd name="connsiteX11" fmla="*/ 9079810 w 9119478"/>
                <a:gd name="connsiteY11" fmla="*/ 2798328 h 4797448"/>
                <a:gd name="connsiteX12" fmla="*/ 9079810 w 9119478"/>
                <a:gd name="connsiteY12" fmla="*/ 3484128 h 4797448"/>
                <a:gd name="connsiteX13" fmla="*/ 9025456 w 9119478"/>
                <a:gd name="connsiteY13" fmla="*/ 4672382 h 4797448"/>
                <a:gd name="connsiteX14" fmla="*/ 8003662 w 9119478"/>
                <a:gd name="connsiteY14" fmla="*/ 4722339 h 4797448"/>
                <a:gd name="connsiteX15" fmla="*/ 6817175 w 9119478"/>
                <a:gd name="connsiteY15" fmla="*/ 4321783 h 4797448"/>
                <a:gd name="connsiteX16" fmla="*/ 7251010 w 9119478"/>
                <a:gd name="connsiteY16" fmla="*/ 2541153 h 4797448"/>
                <a:gd name="connsiteX17" fmla="*/ 7260535 w 9119478"/>
                <a:gd name="connsiteY17" fmla="*/ 2312553 h 4797448"/>
                <a:gd name="connsiteX18" fmla="*/ 6841435 w 9119478"/>
                <a:gd name="connsiteY18" fmla="*/ 2198253 h 4797448"/>
                <a:gd name="connsiteX19" fmla="*/ 6421319 w 9119478"/>
                <a:gd name="connsiteY19" fmla="*/ 2222708 h 4797448"/>
                <a:gd name="connsiteX20" fmla="*/ 5941812 w 9119478"/>
                <a:gd name="connsiteY20" fmla="*/ 2288765 h 4797448"/>
                <a:gd name="connsiteX21" fmla="*/ 5255401 w 9119478"/>
                <a:gd name="connsiteY21" fmla="*/ 2451244 h 4797448"/>
                <a:gd name="connsiteX22" fmla="*/ 4155385 w 9119478"/>
                <a:gd name="connsiteY22" fmla="*/ 2817378 h 4797448"/>
                <a:gd name="connsiteX23" fmla="*/ 2894314 w 9119478"/>
                <a:gd name="connsiteY23" fmla="*/ 3469394 h 4797448"/>
                <a:gd name="connsiteX24" fmla="*/ 323356 w 9119478"/>
                <a:gd name="connsiteY24" fmla="*/ 4285842 h 4797448"/>
                <a:gd name="connsiteX25" fmla="*/ 30194 w 9119478"/>
                <a:gd name="connsiteY25" fmla="*/ 4337183 h 4797448"/>
                <a:gd name="connsiteX26" fmla="*/ 26364 w 9119478"/>
                <a:gd name="connsiteY26" fmla="*/ 4146710 h 4797448"/>
                <a:gd name="connsiteX27" fmla="*/ 527843 w 9119478"/>
                <a:gd name="connsiteY27" fmla="*/ 4017395 h 4797448"/>
                <a:gd name="connsiteX28" fmla="*/ 2382100 w 9119478"/>
                <a:gd name="connsiteY28" fmla="*/ 3458698 h 4797448"/>
                <a:gd name="connsiteX29" fmla="*/ 1246439 w 9119478"/>
                <a:gd name="connsiteY29" fmla="*/ 3083274 h 4797448"/>
                <a:gd name="connsiteX30" fmla="*/ 2785225 w 9119478"/>
                <a:gd name="connsiteY30" fmla="*/ 3283986 h 4797448"/>
                <a:gd name="connsiteX31" fmla="*/ 3669610 w 9119478"/>
                <a:gd name="connsiteY31" fmla="*/ 2865003 h 4797448"/>
                <a:gd name="connsiteX32" fmla="*/ 4688297 w 9119478"/>
                <a:gd name="connsiteY32" fmla="*/ 2312495 h 4797448"/>
                <a:gd name="connsiteX33" fmla="*/ 2659960 w 9119478"/>
                <a:gd name="connsiteY33" fmla="*/ 2341128 h 4797448"/>
                <a:gd name="connsiteX34" fmla="*/ 907360 w 9119478"/>
                <a:gd name="connsiteY34" fmla="*/ 2226828 h 4797448"/>
                <a:gd name="connsiteX35" fmla="*/ 35823 w 9119478"/>
                <a:gd name="connsiteY35" fmla="*/ 2698315 h 4797448"/>
                <a:gd name="connsiteX36" fmla="*/ 31060 w 9119478"/>
                <a:gd name="connsiteY36" fmla="*/ 2464953 h 4797448"/>
                <a:gd name="connsiteX37" fmla="*/ 602560 w 9119478"/>
                <a:gd name="connsiteY37" fmla="*/ 2064903 h 4797448"/>
                <a:gd name="connsiteX38" fmla="*/ 7248 w 9119478"/>
                <a:gd name="connsiteY38" fmla="*/ 1879166 h 4797448"/>
                <a:gd name="connsiteX39" fmla="*/ 35822 w 9119478"/>
                <a:gd name="connsiteY39" fmla="*/ 1662471 h 4797448"/>
                <a:gd name="connsiteX40" fmla="*/ 288235 w 9119478"/>
                <a:gd name="connsiteY40" fmla="*/ 1741053 h 4797448"/>
                <a:gd name="connsiteX0" fmla="*/ 288235 w 9119478"/>
                <a:gd name="connsiteY0" fmla="*/ 1741053 h 4790205"/>
                <a:gd name="connsiteX1" fmla="*/ 1078670 w 9119478"/>
                <a:gd name="connsiteY1" fmla="*/ 1885096 h 4790205"/>
                <a:gd name="connsiteX2" fmla="*/ 1248632 w 9119478"/>
                <a:gd name="connsiteY2" fmla="*/ 1956481 h 4790205"/>
                <a:gd name="connsiteX3" fmla="*/ 1745382 w 9119478"/>
                <a:gd name="connsiteY3" fmla="*/ 1977124 h 4790205"/>
                <a:gd name="connsiteX4" fmla="*/ 1948879 w 9119478"/>
                <a:gd name="connsiteY4" fmla="*/ 1932686 h 4790205"/>
                <a:gd name="connsiteX5" fmla="*/ 3469585 w 9119478"/>
                <a:gd name="connsiteY5" fmla="*/ 1941078 h 4790205"/>
                <a:gd name="connsiteX6" fmla="*/ 5917510 w 9119478"/>
                <a:gd name="connsiteY6" fmla="*/ 1750578 h 4790205"/>
                <a:gd name="connsiteX7" fmla="*/ 7660585 w 9119478"/>
                <a:gd name="connsiteY7" fmla="*/ 1207653 h 4790205"/>
                <a:gd name="connsiteX8" fmla="*/ 8470210 w 9119478"/>
                <a:gd name="connsiteY8" fmla="*/ 293253 h 4790205"/>
                <a:gd name="connsiteX9" fmla="*/ 8994085 w 9119478"/>
                <a:gd name="connsiteY9" fmla="*/ 17028 h 4790205"/>
                <a:gd name="connsiteX10" fmla="*/ 9079810 w 9119478"/>
                <a:gd name="connsiteY10" fmla="*/ 702828 h 4790205"/>
                <a:gd name="connsiteX11" fmla="*/ 9079810 w 9119478"/>
                <a:gd name="connsiteY11" fmla="*/ 2798328 h 4790205"/>
                <a:gd name="connsiteX12" fmla="*/ 9079810 w 9119478"/>
                <a:gd name="connsiteY12" fmla="*/ 3484128 h 4790205"/>
                <a:gd name="connsiteX13" fmla="*/ 9025456 w 9119478"/>
                <a:gd name="connsiteY13" fmla="*/ 4672382 h 4790205"/>
                <a:gd name="connsiteX14" fmla="*/ 8003662 w 9119478"/>
                <a:gd name="connsiteY14" fmla="*/ 4722339 h 4790205"/>
                <a:gd name="connsiteX15" fmla="*/ 6751476 w 9119478"/>
                <a:gd name="connsiteY15" fmla="*/ 4453182 h 4790205"/>
                <a:gd name="connsiteX16" fmla="*/ 7251010 w 9119478"/>
                <a:gd name="connsiteY16" fmla="*/ 2541153 h 4790205"/>
                <a:gd name="connsiteX17" fmla="*/ 7260535 w 9119478"/>
                <a:gd name="connsiteY17" fmla="*/ 2312553 h 4790205"/>
                <a:gd name="connsiteX18" fmla="*/ 6841435 w 9119478"/>
                <a:gd name="connsiteY18" fmla="*/ 2198253 h 4790205"/>
                <a:gd name="connsiteX19" fmla="*/ 6421319 w 9119478"/>
                <a:gd name="connsiteY19" fmla="*/ 2222708 h 4790205"/>
                <a:gd name="connsiteX20" fmla="*/ 5941812 w 9119478"/>
                <a:gd name="connsiteY20" fmla="*/ 2288765 h 4790205"/>
                <a:gd name="connsiteX21" fmla="*/ 5255401 w 9119478"/>
                <a:gd name="connsiteY21" fmla="*/ 2451244 h 4790205"/>
                <a:gd name="connsiteX22" fmla="*/ 4155385 w 9119478"/>
                <a:gd name="connsiteY22" fmla="*/ 2817378 h 4790205"/>
                <a:gd name="connsiteX23" fmla="*/ 2894314 w 9119478"/>
                <a:gd name="connsiteY23" fmla="*/ 3469394 h 4790205"/>
                <a:gd name="connsiteX24" fmla="*/ 323356 w 9119478"/>
                <a:gd name="connsiteY24" fmla="*/ 4285842 h 4790205"/>
                <a:gd name="connsiteX25" fmla="*/ 30194 w 9119478"/>
                <a:gd name="connsiteY25" fmla="*/ 4337183 h 4790205"/>
                <a:gd name="connsiteX26" fmla="*/ 26364 w 9119478"/>
                <a:gd name="connsiteY26" fmla="*/ 4146710 h 4790205"/>
                <a:gd name="connsiteX27" fmla="*/ 527843 w 9119478"/>
                <a:gd name="connsiteY27" fmla="*/ 4017395 h 4790205"/>
                <a:gd name="connsiteX28" fmla="*/ 2382100 w 9119478"/>
                <a:gd name="connsiteY28" fmla="*/ 3458698 h 4790205"/>
                <a:gd name="connsiteX29" fmla="*/ 1246439 w 9119478"/>
                <a:gd name="connsiteY29" fmla="*/ 3083274 h 4790205"/>
                <a:gd name="connsiteX30" fmla="*/ 2785225 w 9119478"/>
                <a:gd name="connsiteY30" fmla="*/ 3283986 h 4790205"/>
                <a:gd name="connsiteX31" fmla="*/ 3669610 w 9119478"/>
                <a:gd name="connsiteY31" fmla="*/ 2865003 h 4790205"/>
                <a:gd name="connsiteX32" fmla="*/ 4688297 w 9119478"/>
                <a:gd name="connsiteY32" fmla="*/ 2312495 h 4790205"/>
                <a:gd name="connsiteX33" fmla="*/ 2659960 w 9119478"/>
                <a:gd name="connsiteY33" fmla="*/ 2341128 h 4790205"/>
                <a:gd name="connsiteX34" fmla="*/ 907360 w 9119478"/>
                <a:gd name="connsiteY34" fmla="*/ 2226828 h 4790205"/>
                <a:gd name="connsiteX35" fmla="*/ 35823 w 9119478"/>
                <a:gd name="connsiteY35" fmla="*/ 2698315 h 4790205"/>
                <a:gd name="connsiteX36" fmla="*/ 31060 w 9119478"/>
                <a:gd name="connsiteY36" fmla="*/ 2464953 h 4790205"/>
                <a:gd name="connsiteX37" fmla="*/ 602560 w 9119478"/>
                <a:gd name="connsiteY37" fmla="*/ 2064903 h 4790205"/>
                <a:gd name="connsiteX38" fmla="*/ 7248 w 9119478"/>
                <a:gd name="connsiteY38" fmla="*/ 1879166 h 4790205"/>
                <a:gd name="connsiteX39" fmla="*/ 35822 w 9119478"/>
                <a:gd name="connsiteY39" fmla="*/ 1662471 h 4790205"/>
                <a:gd name="connsiteX40" fmla="*/ 288235 w 9119478"/>
                <a:gd name="connsiteY40" fmla="*/ 1741053 h 4790205"/>
                <a:gd name="connsiteX0" fmla="*/ 288235 w 9119478"/>
                <a:gd name="connsiteY0" fmla="*/ 1741053 h 4790205"/>
                <a:gd name="connsiteX1" fmla="*/ 1078670 w 9119478"/>
                <a:gd name="connsiteY1" fmla="*/ 1885096 h 4790205"/>
                <a:gd name="connsiteX2" fmla="*/ 1248632 w 9119478"/>
                <a:gd name="connsiteY2" fmla="*/ 1956481 h 4790205"/>
                <a:gd name="connsiteX3" fmla="*/ 1745382 w 9119478"/>
                <a:gd name="connsiteY3" fmla="*/ 1977124 h 4790205"/>
                <a:gd name="connsiteX4" fmla="*/ 1948879 w 9119478"/>
                <a:gd name="connsiteY4" fmla="*/ 1932686 h 4790205"/>
                <a:gd name="connsiteX5" fmla="*/ 3469585 w 9119478"/>
                <a:gd name="connsiteY5" fmla="*/ 1941078 h 4790205"/>
                <a:gd name="connsiteX6" fmla="*/ 5917510 w 9119478"/>
                <a:gd name="connsiteY6" fmla="*/ 1750578 h 4790205"/>
                <a:gd name="connsiteX7" fmla="*/ 7660585 w 9119478"/>
                <a:gd name="connsiteY7" fmla="*/ 1207653 h 4790205"/>
                <a:gd name="connsiteX8" fmla="*/ 8470210 w 9119478"/>
                <a:gd name="connsiteY8" fmla="*/ 293253 h 4790205"/>
                <a:gd name="connsiteX9" fmla="*/ 8994085 w 9119478"/>
                <a:gd name="connsiteY9" fmla="*/ 17028 h 4790205"/>
                <a:gd name="connsiteX10" fmla="*/ 9079810 w 9119478"/>
                <a:gd name="connsiteY10" fmla="*/ 702828 h 4790205"/>
                <a:gd name="connsiteX11" fmla="*/ 9079810 w 9119478"/>
                <a:gd name="connsiteY11" fmla="*/ 2798328 h 4790205"/>
                <a:gd name="connsiteX12" fmla="*/ 9079810 w 9119478"/>
                <a:gd name="connsiteY12" fmla="*/ 3484128 h 4790205"/>
                <a:gd name="connsiteX13" fmla="*/ 9025456 w 9119478"/>
                <a:gd name="connsiteY13" fmla="*/ 4672382 h 4790205"/>
                <a:gd name="connsiteX14" fmla="*/ 8003662 w 9119478"/>
                <a:gd name="connsiteY14" fmla="*/ 4722339 h 4790205"/>
                <a:gd name="connsiteX15" fmla="*/ 6751476 w 9119478"/>
                <a:gd name="connsiteY15" fmla="*/ 4453182 h 4790205"/>
                <a:gd name="connsiteX16" fmla="*/ 7251010 w 9119478"/>
                <a:gd name="connsiteY16" fmla="*/ 2541153 h 4790205"/>
                <a:gd name="connsiteX17" fmla="*/ 7260535 w 9119478"/>
                <a:gd name="connsiteY17" fmla="*/ 2312553 h 4790205"/>
                <a:gd name="connsiteX18" fmla="*/ 6841435 w 9119478"/>
                <a:gd name="connsiteY18" fmla="*/ 2198253 h 4790205"/>
                <a:gd name="connsiteX19" fmla="*/ 6421319 w 9119478"/>
                <a:gd name="connsiteY19" fmla="*/ 2222708 h 4790205"/>
                <a:gd name="connsiteX20" fmla="*/ 5941812 w 9119478"/>
                <a:gd name="connsiteY20" fmla="*/ 2288765 h 4790205"/>
                <a:gd name="connsiteX21" fmla="*/ 5255401 w 9119478"/>
                <a:gd name="connsiteY21" fmla="*/ 2451244 h 4790205"/>
                <a:gd name="connsiteX22" fmla="*/ 4155385 w 9119478"/>
                <a:gd name="connsiteY22" fmla="*/ 2817378 h 4790205"/>
                <a:gd name="connsiteX23" fmla="*/ 2894314 w 9119478"/>
                <a:gd name="connsiteY23" fmla="*/ 3469394 h 4790205"/>
                <a:gd name="connsiteX24" fmla="*/ 2150730 w 9119478"/>
                <a:gd name="connsiteY24" fmla="*/ 3703277 h 4790205"/>
                <a:gd name="connsiteX25" fmla="*/ 323356 w 9119478"/>
                <a:gd name="connsiteY25" fmla="*/ 4285842 h 4790205"/>
                <a:gd name="connsiteX26" fmla="*/ 30194 w 9119478"/>
                <a:gd name="connsiteY26" fmla="*/ 4337183 h 4790205"/>
                <a:gd name="connsiteX27" fmla="*/ 26364 w 9119478"/>
                <a:gd name="connsiteY27" fmla="*/ 4146710 h 4790205"/>
                <a:gd name="connsiteX28" fmla="*/ 527843 w 9119478"/>
                <a:gd name="connsiteY28" fmla="*/ 4017395 h 4790205"/>
                <a:gd name="connsiteX29" fmla="*/ 2382100 w 9119478"/>
                <a:gd name="connsiteY29" fmla="*/ 3458698 h 4790205"/>
                <a:gd name="connsiteX30" fmla="*/ 1246439 w 9119478"/>
                <a:gd name="connsiteY30" fmla="*/ 3083274 h 4790205"/>
                <a:gd name="connsiteX31" fmla="*/ 2785225 w 9119478"/>
                <a:gd name="connsiteY31" fmla="*/ 3283986 h 4790205"/>
                <a:gd name="connsiteX32" fmla="*/ 3669610 w 9119478"/>
                <a:gd name="connsiteY32" fmla="*/ 2865003 h 4790205"/>
                <a:gd name="connsiteX33" fmla="*/ 4688297 w 9119478"/>
                <a:gd name="connsiteY33" fmla="*/ 2312495 h 4790205"/>
                <a:gd name="connsiteX34" fmla="*/ 2659960 w 9119478"/>
                <a:gd name="connsiteY34" fmla="*/ 2341128 h 4790205"/>
                <a:gd name="connsiteX35" fmla="*/ 907360 w 9119478"/>
                <a:gd name="connsiteY35" fmla="*/ 2226828 h 4790205"/>
                <a:gd name="connsiteX36" fmla="*/ 35823 w 9119478"/>
                <a:gd name="connsiteY36" fmla="*/ 2698315 h 4790205"/>
                <a:gd name="connsiteX37" fmla="*/ 31060 w 9119478"/>
                <a:gd name="connsiteY37" fmla="*/ 2464953 h 4790205"/>
                <a:gd name="connsiteX38" fmla="*/ 602560 w 9119478"/>
                <a:gd name="connsiteY38" fmla="*/ 2064903 h 4790205"/>
                <a:gd name="connsiteX39" fmla="*/ 7248 w 9119478"/>
                <a:gd name="connsiteY39" fmla="*/ 1879166 h 4790205"/>
                <a:gd name="connsiteX40" fmla="*/ 35822 w 9119478"/>
                <a:gd name="connsiteY40" fmla="*/ 1662471 h 4790205"/>
                <a:gd name="connsiteX41" fmla="*/ 288235 w 9119478"/>
                <a:gd name="connsiteY41" fmla="*/ 1741053 h 4790205"/>
                <a:gd name="connsiteX0" fmla="*/ 288235 w 9119478"/>
                <a:gd name="connsiteY0" fmla="*/ 1741053 h 4790205"/>
                <a:gd name="connsiteX1" fmla="*/ 1078670 w 9119478"/>
                <a:gd name="connsiteY1" fmla="*/ 1885096 h 4790205"/>
                <a:gd name="connsiteX2" fmla="*/ 1248632 w 9119478"/>
                <a:gd name="connsiteY2" fmla="*/ 1956481 h 4790205"/>
                <a:gd name="connsiteX3" fmla="*/ 1745382 w 9119478"/>
                <a:gd name="connsiteY3" fmla="*/ 1977124 h 4790205"/>
                <a:gd name="connsiteX4" fmla="*/ 1948879 w 9119478"/>
                <a:gd name="connsiteY4" fmla="*/ 1932686 h 4790205"/>
                <a:gd name="connsiteX5" fmla="*/ 3469585 w 9119478"/>
                <a:gd name="connsiteY5" fmla="*/ 1941078 h 4790205"/>
                <a:gd name="connsiteX6" fmla="*/ 5917510 w 9119478"/>
                <a:gd name="connsiteY6" fmla="*/ 1750578 h 4790205"/>
                <a:gd name="connsiteX7" fmla="*/ 7660585 w 9119478"/>
                <a:gd name="connsiteY7" fmla="*/ 1207653 h 4790205"/>
                <a:gd name="connsiteX8" fmla="*/ 8470210 w 9119478"/>
                <a:gd name="connsiteY8" fmla="*/ 293253 h 4790205"/>
                <a:gd name="connsiteX9" fmla="*/ 8994085 w 9119478"/>
                <a:gd name="connsiteY9" fmla="*/ 17028 h 4790205"/>
                <a:gd name="connsiteX10" fmla="*/ 9079810 w 9119478"/>
                <a:gd name="connsiteY10" fmla="*/ 702828 h 4790205"/>
                <a:gd name="connsiteX11" fmla="*/ 9079810 w 9119478"/>
                <a:gd name="connsiteY11" fmla="*/ 2798328 h 4790205"/>
                <a:gd name="connsiteX12" fmla="*/ 9079810 w 9119478"/>
                <a:gd name="connsiteY12" fmla="*/ 3484128 h 4790205"/>
                <a:gd name="connsiteX13" fmla="*/ 9025456 w 9119478"/>
                <a:gd name="connsiteY13" fmla="*/ 4672382 h 4790205"/>
                <a:gd name="connsiteX14" fmla="*/ 8003662 w 9119478"/>
                <a:gd name="connsiteY14" fmla="*/ 4722339 h 4790205"/>
                <a:gd name="connsiteX15" fmla="*/ 6751476 w 9119478"/>
                <a:gd name="connsiteY15" fmla="*/ 4453182 h 4790205"/>
                <a:gd name="connsiteX16" fmla="*/ 7251010 w 9119478"/>
                <a:gd name="connsiteY16" fmla="*/ 2541153 h 4790205"/>
                <a:gd name="connsiteX17" fmla="*/ 7260535 w 9119478"/>
                <a:gd name="connsiteY17" fmla="*/ 2312553 h 4790205"/>
                <a:gd name="connsiteX18" fmla="*/ 6841435 w 9119478"/>
                <a:gd name="connsiteY18" fmla="*/ 2198253 h 4790205"/>
                <a:gd name="connsiteX19" fmla="*/ 6421319 w 9119478"/>
                <a:gd name="connsiteY19" fmla="*/ 2222708 h 4790205"/>
                <a:gd name="connsiteX20" fmla="*/ 5941812 w 9119478"/>
                <a:gd name="connsiteY20" fmla="*/ 2288765 h 4790205"/>
                <a:gd name="connsiteX21" fmla="*/ 5255401 w 9119478"/>
                <a:gd name="connsiteY21" fmla="*/ 2451244 h 4790205"/>
                <a:gd name="connsiteX22" fmla="*/ 4155385 w 9119478"/>
                <a:gd name="connsiteY22" fmla="*/ 2817378 h 4790205"/>
                <a:gd name="connsiteX23" fmla="*/ 2894314 w 9119478"/>
                <a:gd name="connsiteY23" fmla="*/ 3469394 h 4790205"/>
                <a:gd name="connsiteX24" fmla="*/ 2150730 w 9119478"/>
                <a:gd name="connsiteY24" fmla="*/ 3703277 h 4790205"/>
                <a:gd name="connsiteX25" fmla="*/ 1794288 w 9119478"/>
                <a:gd name="connsiteY25" fmla="*/ 3830811 h 4790205"/>
                <a:gd name="connsiteX26" fmla="*/ 323356 w 9119478"/>
                <a:gd name="connsiteY26" fmla="*/ 4285842 h 4790205"/>
                <a:gd name="connsiteX27" fmla="*/ 30194 w 9119478"/>
                <a:gd name="connsiteY27" fmla="*/ 4337183 h 4790205"/>
                <a:gd name="connsiteX28" fmla="*/ 26364 w 9119478"/>
                <a:gd name="connsiteY28" fmla="*/ 4146710 h 4790205"/>
                <a:gd name="connsiteX29" fmla="*/ 527843 w 9119478"/>
                <a:gd name="connsiteY29" fmla="*/ 4017395 h 4790205"/>
                <a:gd name="connsiteX30" fmla="*/ 2382100 w 9119478"/>
                <a:gd name="connsiteY30" fmla="*/ 3458698 h 4790205"/>
                <a:gd name="connsiteX31" fmla="*/ 1246439 w 9119478"/>
                <a:gd name="connsiteY31" fmla="*/ 3083274 h 4790205"/>
                <a:gd name="connsiteX32" fmla="*/ 2785225 w 9119478"/>
                <a:gd name="connsiteY32" fmla="*/ 3283986 h 4790205"/>
                <a:gd name="connsiteX33" fmla="*/ 3669610 w 9119478"/>
                <a:gd name="connsiteY33" fmla="*/ 2865003 h 4790205"/>
                <a:gd name="connsiteX34" fmla="*/ 4688297 w 9119478"/>
                <a:gd name="connsiteY34" fmla="*/ 2312495 h 4790205"/>
                <a:gd name="connsiteX35" fmla="*/ 2659960 w 9119478"/>
                <a:gd name="connsiteY35" fmla="*/ 2341128 h 4790205"/>
                <a:gd name="connsiteX36" fmla="*/ 907360 w 9119478"/>
                <a:gd name="connsiteY36" fmla="*/ 2226828 h 4790205"/>
                <a:gd name="connsiteX37" fmla="*/ 35823 w 9119478"/>
                <a:gd name="connsiteY37" fmla="*/ 2698315 h 4790205"/>
                <a:gd name="connsiteX38" fmla="*/ 31060 w 9119478"/>
                <a:gd name="connsiteY38" fmla="*/ 2464953 h 4790205"/>
                <a:gd name="connsiteX39" fmla="*/ 602560 w 9119478"/>
                <a:gd name="connsiteY39" fmla="*/ 2064903 h 4790205"/>
                <a:gd name="connsiteX40" fmla="*/ 7248 w 9119478"/>
                <a:gd name="connsiteY40" fmla="*/ 1879166 h 4790205"/>
                <a:gd name="connsiteX41" fmla="*/ 35822 w 9119478"/>
                <a:gd name="connsiteY41" fmla="*/ 1662471 h 4790205"/>
                <a:gd name="connsiteX42" fmla="*/ 288235 w 9119478"/>
                <a:gd name="connsiteY42" fmla="*/ 1741053 h 4790205"/>
                <a:gd name="connsiteX0" fmla="*/ 288235 w 9119478"/>
                <a:gd name="connsiteY0" fmla="*/ 1741053 h 4790205"/>
                <a:gd name="connsiteX1" fmla="*/ 1078670 w 9119478"/>
                <a:gd name="connsiteY1" fmla="*/ 1885096 h 4790205"/>
                <a:gd name="connsiteX2" fmla="*/ 1248632 w 9119478"/>
                <a:gd name="connsiteY2" fmla="*/ 1956481 h 4790205"/>
                <a:gd name="connsiteX3" fmla="*/ 1745382 w 9119478"/>
                <a:gd name="connsiteY3" fmla="*/ 1977124 h 4790205"/>
                <a:gd name="connsiteX4" fmla="*/ 1948879 w 9119478"/>
                <a:gd name="connsiteY4" fmla="*/ 1932686 h 4790205"/>
                <a:gd name="connsiteX5" fmla="*/ 3469585 w 9119478"/>
                <a:gd name="connsiteY5" fmla="*/ 1941078 h 4790205"/>
                <a:gd name="connsiteX6" fmla="*/ 5917510 w 9119478"/>
                <a:gd name="connsiteY6" fmla="*/ 1750578 h 4790205"/>
                <a:gd name="connsiteX7" fmla="*/ 7660585 w 9119478"/>
                <a:gd name="connsiteY7" fmla="*/ 1207653 h 4790205"/>
                <a:gd name="connsiteX8" fmla="*/ 8470210 w 9119478"/>
                <a:gd name="connsiteY8" fmla="*/ 293253 h 4790205"/>
                <a:gd name="connsiteX9" fmla="*/ 8994085 w 9119478"/>
                <a:gd name="connsiteY9" fmla="*/ 17028 h 4790205"/>
                <a:gd name="connsiteX10" fmla="*/ 9079810 w 9119478"/>
                <a:gd name="connsiteY10" fmla="*/ 702828 h 4790205"/>
                <a:gd name="connsiteX11" fmla="*/ 9079810 w 9119478"/>
                <a:gd name="connsiteY11" fmla="*/ 2798328 h 4790205"/>
                <a:gd name="connsiteX12" fmla="*/ 9079810 w 9119478"/>
                <a:gd name="connsiteY12" fmla="*/ 3484128 h 4790205"/>
                <a:gd name="connsiteX13" fmla="*/ 9025456 w 9119478"/>
                <a:gd name="connsiteY13" fmla="*/ 4672382 h 4790205"/>
                <a:gd name="connsiteX14" fmla="*/ 8003662 w 9119478"/>
                <a:gd name="connsiteY14" fmla="*/ 4722339 h 4790205"/>
                <a:gd name="connsiteX15" fmla="*/ 6751476 w 9119478"/>
                <a:gd name="connsiteY15" fmla="*/ 4453182 h 4790205"/>
                <a:gd name="connsiteX16" fmla="*/ 7251010 w 9119478"/>
                <a:gd name="connsiteY16" fmla="*/ 2541153 h 4790205"/>
                <a:gd name="connsiteX17" fmla="*/ 7260535 w 9119478"/>
                <a:gd name="connsiteY17" fmla="*/ 2312553 h 4790205"/>
                <a:gd name="connsiteX18" fmla="*/ 6841435 w 9119478"/>
                <a:gd name="connsiteY18" fmla="*/ 2198253 h 4790205"/>
                <a:gd name="connsiteX19" fmla="*/ 6421319 w 9119478"/>
                <a:gd name="connsiteY19" fmla="*/ 2222708 h 4790205"/>
                <a:gd name="connsiteX20" fmla="*/ 5941812 w 9119478"/>
                <a:gd name="connsiteY20" fmla="*/ 2288765 h 4790205"/>
                <a:gd name="connsiteX21" fmla="*/ 5255401 w 9119478"/>
                <a:gd name="connsiteY21" fmla="*/ 2451244 h 4790205"/>
                <a:gd name="connsiteX22" fmla="*/ 4155385 w 9119478"/>
                <a:gd name="connsiteY22" fmla="*/ 2817378 h 4790205"/>
                <a:gd name="connsiteX23" fmla="*/ 2894314 w 9119478"/>
                <a:gd name="connsiteY23" fmla="*/ 3469394 h 4790205"/>
                <a:gd name="connsiteX24" fmla="*/ 2140919 w 9119478"/>
                <a:gd name="connsiteY24" fmla="*/ 3680387 h 4790205"/>
                <a:gd name="connsiteX25" fmla="*/ 1794288 w 9119478"/>
                <a:gd name="connsiteY25" fmla="*/ 3830811 h 4790205"/>
                <a:gd name="connsiteX26" fmla="*/ 323356 w 9119478"/>
                <a:gd name="connsiteY26" fmla="*/ 4285842 h 4790205"/>
                <a:gd name="connsiteX27" fmla="*/ 30194 w 9119478"/>
                <a:gd name="connsiteY27" fmla="*/ 4337183 h 4790205"/>
                <a:gd name="connsiteX28" fmla="*/ 26364 w 9119478"/>
                <a:gd name="connsiteY28" fmla="*/ 4146710 h 4790205"/>
                <a:gd name="connsiteX29" fmla="*/ 527843 w 9119478"/>
                <a:gd name="connsiteY29" fmla="*/ 4017395 h 4790205"/>
                <a:gd name="connsiteX30" fmla="*/ 2382100 w 9119478"/>
                <a:gd name="connsiteY30" fmla="*/ 3458698 h 4790205"/>
                <a:gd name="connsiteX31" fmla="*/ 1246439 w 9119478"/>
                <a:gd name="connsiteY31" fmla="*/ 3083274 h 4790205"/>
                <a:gd name="connsiteX32" fmla="*/ 2785225 w 9119478"/>
                <a:gd name="connsiteY32" fmla="*/ 3283986 h 4790205"/>
                <a:gd name="connsiteX33" fmla="*/ 3669610 w 9119478"/>
                <a:gd name="connsiteY33" fmla="*/ 2865003 h 4790205"/>
                <a:gd name="connsiteX34" fmla="*/ 4688297 w 9119478"/>
                <a:gd name="connsiteY34" fmla="*/ 2312495 h 4790205"/>
                <a:gd name="connsiteX35" fmla="*/ 2659960 w 9119478"/>
                <a:gd name="connsiteY35" fmla="*/ 2341128 h 4790205"/>
                <a:gd name="connsiteX36" fmla="*/ 907360 w 9119478"/>
                <a:gd name="connsiteY36" fmla="*/ 2226828 h 4790205"/>
                <a:gd name="connsiteX37" fmla="*/ 35823 w 9119478"/>
                <a:gd name="connsiteY37" fmla="*/ 2698315 h 4790205"/>
                <a:gd name="connsiteX38" fmla="*/ 31060 w 9119478"/>
                <a:gd name="connsiteY38" fmla="*/ 2464953 h 4790205"/>
                <a:gd name="connsiteX39" fmla="*/ 602560 w 9119478"/>
                <a:gd name="connsiteY39" fmla="*/ 2064903 h 4790205"/>
                <a:gd name="connsiteX40" fmla="*/ 7248 w 9119478"/>
                <a:gd name="connsiteY40" fmla="*/ 1879166 h 4790205"/>
                <a:gd name="connsiteX41" fmla="*/ 35822 w 9119478"/>
                <a:gd name="connsiteY41" fmla="*/ 1662471 h 4790205"/>
                <a:gd name="connsiteX42" fmla="*/ 288235 w 9119478"/>
                <a:gd name="connsiteY42" fmla="*/ 1741053 h 4790205"/>
                <a:gd name="connsiteX0" fmla="*/ 288235 w 9119478"/>
                <a:gd name="connsiteY0" fmla="*/ 1741053 h 4790205"/>
                <a:gd name="connsiteX1" fmla="*/ 1078670 w 9119478"/>
                <a:gd name="connsiteY1" fmla="*/ 1885096 h 4790205"/>
                <a:gd name="connsiteX2" fmla="*/ 1248632 w 9119478"/>
                <a:gd name="connsiteY2" fmla="*/ 1956481 h 4790205"/>
                <a:gd name="connsiteX3" fmla="*/ 1745382 w 9119478"/>
                <a:gd name="connsiteY3" fmla="*/ 1977124 h 4790205"/>
                <a:gd name="connsiteX4" fmla="*/ 1948879 w 9119478"/>
                <a:gd name="connsiteY4" fmla="*/ 1932686 h 4790205"/>
                <a:gd name="connsiteX5" fmla="*/ 3469585 w 9119478"/>
                <a:gd name="connsiteY5" fmla="*/ 1941078 h 4790205"/>
                <a:gd name="connsiteX6" fmla="*/ 5917510 w 9119478"/>
                <a:gd name="connsiteY6" fmla="*/ 1750578 h 4790205"/>
                <a:gd name="connsiteX7" fmla="*/ 7660585 w 9119478"/>
                <a:gd name="connsiteY7" fmla="*/ 1207653 h 4790205"/>
                <a:gd name="connsiteX8" fmla="*/ 8470210 w 9119478"/>
                <a:gd name="connsiteY8" fmla="*/ 293253 h 4790205"/>
                <a:gd name="connsiteX9" fmla="*/ 8994085 w 9119478"/>
                <a:gd name="connsiteY9" fmla="*/ 17028 h 4790205"/>
                <a:gd name="connsiteX10" fmla="*/ 9079810 w 9119478"/>
                <a:gd name="connsiteY10" fmla="*/ 702828 h 4790205"/>
                <a:gd name="connsiteX11" fmla="*/ 9079810 w 9119478"/>
                <a:gd name="connsiteY11" fmla="*/ 2798328 h 4790205"/>
                <a:gd name="connsiteX12" fmla="*/ 9079810 w 9119478"/>
                <a:gd name="connsiteY12" fmla="*/ 3484128 h 4790205"/>
                <a:gd name="connsiteX13" fmla="*/ 9025456 w 9119478"/>
                <a:gd name="connsiteY13" fmla="*/ 4672382 h 4790205"/>
                <a:gd name="connsiteX14" fmla="*/ 8003662 w 9119478"/>
                <a:gd name="connsiteY14" fmla="*/ 4722339 h 4790205"/>
                <a:gd name="connsiteX15" fmla="*/ 6751476 w 9119478"/>
                <a:gd name="connsiteY15" fmla="*/ 4453182 h 4790205"/>
                <a:gd name="connsiteX16" fmla="*/ 7251010 w 9119478"/>
                <a:gd name="connsiteY16" fmla="*/ 2541153 h 4790205"/>
                <a:gd name="connsiteX17" fmla="*/ 7260535 w 9119478"/>
                <a:gd name="connsiteY17" fmla="*/ 2312553 h 4790205"/>
                <a:gd name="connsiteX18" fmla="*/ 6841435 w 9119478"/>
                <a:gd name="connsiteY18" fmla="*/ 2198253 h 4790205"/>
                <a:gd name="connsiteX19" fmla="*/ 6421319 w 9119478"/>
                <a:gd name="connsiteY19" fmla="*/ 2222708 h 4790205"/>
                <a:gd name="connsiteX20" fmla="*/ 5941812 w 9119478"/>
                <a:gd name="connsiteY20" fmla="*/ 2288765 h 4790205"/>
                <a:gd name="connsiteX21" fmla="*/ 5255401 w 9119478"/>
                <a:gd name="connsiteY21" fmla="*/ 2451244 h 4790205"/>
                <a:gd name="connsiteX22" fmla="*/ 4155385 w 9119478"/>
                <a:gd name="connsiteY22" fmla="*/ 2817378 h 4790205"/>
                <a:gd name="connsiteX23" fmla="*/ 2894314 w 9119478"/>
                <a:gd name="connsiteY23" fmla="*/ 3469394 h 4790205"/>
                <a:gd name="connsiteX24" fmla="*/ 2490820 w 9119478"/>
                <a:gd name="connsiteY24" fmla="*/ 3575743 h 4790205"/>
                <a:gd name="connsiteX25" fmla="*/ 2140919 w 9119478"/>
                <a:gd name="connsiteY25" fmla="*/ 3680387 h 4790205"/>
                <a:gd name="connsiteX26" fmla="*/ 1794288 w 9119478"/>
                <a:gd name="connsiteY26" fmla="*/ 3830811 h 4790205"/>
                <a:gd name="connsiteX27" fmla="*/ 323356 w 9119478"/>
                <a:gd name="connsiteY27" fmla="*/ 4285842 h 4790205"/>
                <a:gd name="connsiteX28" fmla="*/ 30194 w 9119478"/>
                <a:gd name="connsiteY28" fmla="*/ 4337183 h 4790205"/>
                <a:gd name="connsiteX29" fmla="*/ 26364 w 9119478"/>
                <a:gd name="connsiteY29" fmla="*/ 4146710 h 4790205"/>
                <a:gd name="connsiteX30" fmla="*/ 527843 w 9119478"/>
                <a:gd name="connsiteY30" fmla="*/ 4017395 h 4790205"/>
                <a:gd name="connsiteX31" fmla="*/ 2382100 w 9119478"/>
                <a:gd name="connsiteY31" fmla="*/ 3458698 h 4790205"/>
                <a:gd name="connsiteX32" fmla="*/ 1246439 w 9119478"/>
                <a:gd name="connsiteY32" fmla="*/ 3083274 h 4790205"/>
                <a:gd name="connsiteX33" fmla="*/ 2785225 w 9119478"/>
                <a:gd name="connsiteY33" fmla="*/ 3283986 h 4790205"/>
                <a:gd name="connsiteX34" fmla="*/ 3669610 w 9119478"/>
                <a:gd name="connsiteY34" fmla="*/ 2865003 h 4790205"/>
                <a:gd name="connsiteX35" fmla="*/ 4688297 w 9119478"/>
                <a:gd name="connsiteY35" fmla="*/ 2312495 h 4790205"/>
                <a:gd name="connsiteX36" fmla="*/ 2659960 w 9119478"/>
                <a:gd name="connsiteY36" fmla="*/ 2341128 h 4790205"/>
                <a:gd name="connsiteX37" fmla="*/ 907360 w 9119478"/>
                <a:gd name="connsiteY37" fmla="*/ 2226828 h 4790205"/>
                <a:gd name="connsiteX38" fmla="*/ 35823 w 9119478"/>
                <a:gd name="connsiteY38" fmla="*/ 2698315 h 4790205"/>
                <a:gd name="connsiteX39" fmla="*/ 31060 w 9119478"/>
                <a:gd name="connsiteY39" fmla="*/ 2464953 h 4790205"/>
                <a:gd name="connsiteX40" fmla="*/ 602560 w 9119478"/>
                <a:gd name="connsiteY40" fmla="*/ 2064903 h 4790205"/>
                <a:gd name="connsiteX41" fmla="*/ 7248 w 9119478"/>
                <a:gd name="connsiteY41" fmla="*/ 1879166 h 4790205"/>
                <a:gd name="connsiteX42" fmla="*/ 35822 w 9119478"/>
                <a:gd name="connsiteY42" fmla="*/ 1662471 h 4790205"/>
                <a:gd name="connsiteX43" fmla="*/ 288235 w 9119478"/>
                <a:gd name="connsiteY43" fmla="*/ 1741053 h 4790205"/>
                <a:gd name="connsiteX0" fmla="*/ 288235 w 9119478"/>
                <a:gd name="connsiteY0" fmla="*/ 1741053 h 4790205"/>
                <a:gd name="connsiteX1" fmla="*/ 1078670 w 9119478"/>
                <a:gd name="connsiteY1" fmla="*/ 1885096 h 4790205"/>
                <a:gd name="connsiteX2" fmla="*/ 1248632 w 9119478"/>
                <a:gd name="connsiteY2" fmla="*/ 1956481 h 4790205"/>
                <a:gd name="connsiteX3" fmla="*/ 1745382 w 9119478"/>
                <a:gd name="connsiteY3" fmla="*/ 1977124 h 4790205"/>
                <a:gd name="connsiteX4" fmla="*/ 1948879 w 9119478"/>
                <a:gd name="connsiteY4" fmla="*/ 1932686 h 4790205"/>
                <a:gd name="connsiteX5" fmla="*/ 3469585 w 9119478"/>
                <a:gd name="connsiteY5" fmla="*/ 1941078 h 4790205"/>
                <a:gd name="connsiteX6" fmla="*/ 5917510 w 9119478"/>
                <a:gd name="connsiteY6" fmla="*/ 1750578 h 4790205"/>
                <a:gd name="connsiteX7" fmla="*/ 7660585 w 9119478"/>
                <a:gd name="connsiteY7" fmla="*/ 1207653 h 4790205"/>
                <a:gd name="connsiteX8" fmla="*/ 8470210 w 9119478"/>
                <a:gd name="connsiteY8" fmla="*/ 293253 h 4790205"/>
                <a:gd name="connsiteX9" fmla="*/ 8994085 w 9119478"/>
                <a:gd name="connsiteY9" fmla="*/ 17028 h 4790205"/>
                <a:gd name="connsiteX10" fmla="*/ 9079810 w 9119478"/>
                <a:gd name="connsiteY10" fmla="*/ 702828 h 4790205"/>
                <a:gd name="connsiteX11" fmla="*/ 9079810 w 9119478"/>
                <a:gd name="connsiteY11" fmla="*/ 2798328 h 4790205"/>
                <a:gd name="connsiteX12" fmla="*/ 9079810 w 9119478"/>
                <a:gd name="connsiteY12" fmla="*/ 3484128 h 4790205"/>
                <a:gd name="connsiteX13" fmla="*/ 9025456 w 9119478"/>
                <a:gd name="connsiteY13" fmla="*/ 4672382 h 4790205"/>
                <a:gd name="connsiteX14" fmla="*/ 8003662 w 9119478"/>
                <a:gd name="connsiteY14" fmla="*/ 4722339 h 4790205"/>
                <a:gd name="connsiteX15" fmla="*/ 6751476 w 9119478"/>
                <a:gd name="connsiteY15" fmla="*/ 4453182 h 4790205"/>
                <a:gd name="connsiteX16" fmla="*/ 7251010 w 9119478"/>
                <a:gd name="connsiteY16" fmla="*/ 2541153 h 4790205"/>
                <a:gd name="connsiteX17" fmla="*/ 7260535 w 9119478"/>
                <a:gd name="connsiteY17" fmla="*/ 2312553 h 4790205"/>
                <a:gd name="connsiteX18" fmla="*/ 6841435 w 9119478"/>
                <a:gd name="connsiteY18" fmla="*/ 2198253 h 4790205"/>
                <a:gd name="connsiteX19" fmla="*/ 6421319 w 9119478"/>
                <a:gd name="connsiteY19" fmla="*/ 2222708 h 4790205"/>
                <a:gd name="connsiteX20" fmla="*/ 5941812 w 9119478"/>
                <a:gd name="connsiteY20" fmla="*/ 2288765 h 4790205"/>
                <a:gd name="connsiteX21" fmla="*/ 5255401 w 9119478"/>
                <a:gd name="connsiteY21" fmla="*/ 2451244 h 4790205"/>
                <a:gd name="connsiteX22" fmla="*/ 4155385 w 9119478"/>
                <a:gd name="connsiteY22" fmla="*/ 2817378 h 4790205"/>
                <a:gd name="connsiteX23" fmla="*/ 2894314 w 9119478"/>
                <a:gd name="connsiteY23" fmla="*/ 3469394 h 4790205"/>
                <a:gd name="connsiteX24" fmla="*/ 2490820 w 9119478"/>
                <a:gd name="connsiteY24" fmla="*/ 3575743 h 4790205"/>
                <a:gd name="connsiteX25" fmla="*/ 2140919 w 9119478"/>
                <a:gd name="connsiteY25" fmla="*/ 3680387 h 4790205"/>
                <a:gd name="connsiteX26" fmla="*/ 1915281 w 9119478"/>
                <a:gd name="connsiteY26" fmla="*/ 3758869 h 4790205"/>
                <a:gd name="connsiteX27" fmla="*/ 1794288 w 9119478"/>
                <a:gd name="connsiteY27" fmla="*/ 3830811 h 4790205"/>
                <a:gd name="connsiteX28" fmla="*/ 323356 w 9119478"/>
                <a:gd name="connsiteY28" fmla="*/ 4285842 h 4790205"/>
                <a:gd name="connsiteX29" fmla="*/ 30194 w 9119478"/>
                <a:gd name="connsiteY29" fmla="*/ 4337183 h 4790205"/>
                <a:gd name="connsiteX30" fmla="*/ 26364 w 9119478"/>
                <a:gd name="connsiteY30" fmla="*/ 4146710 h 4790205"/>
                <a:gd name="connsiteX31" fmla="*/ 527843 w 9119478"/>
                <a:gd name="connsiteY31" fmla="*/ 4017395 h 4790205"/>
                <a:gd name="connsiteX32" fmla="*/ 2382100 w 9119478"/>
                <a:gd name="connsiteY32" fmla="*/ 3458698 h 4790205"/>
                <a:gd name="connsiteX33" fmla="*/ 1246439 w 9119478"/>
                <a:gd name="connsiteY33" fmla="*/ 3083274 h 4790205"/>
                <a:gd name="connsiteX34" fmla="*/ 2785225 w 9119478"/>
                <a:gd name="connsiteY34" fmla="*/ 3283986 h 4790205"/>
                <a:gd name="connsiteX35" fmla="*/ 3669610 w 9119478"/>
                <a:gd name="connsiteY35" fmla="*/ 2865003 h 4790205"/>
                <a:gd name="connsiteX36" fmla="*/ 4688297 w 9119478"/>
                <a:gd name="connsiteY36" fmla="*/ 2312495 h 4790205"/>
                <a:gd name="connsiteX37" fmla="*/ 2659960 w 9119478"/>
                <a:gd name="connsiteY37" fmla="*/ 2341128 h 4790205"/>
                <a:gd name="connsiteX38" fmla="*/ 907360 w 9119478"/>
                <a:gd name="connsiteY38" fmla="*/ 2226828 h 4790205"/>
                <a:gd name="connsiteX39" fmla="*/ 35823 w 9119478"/>
                <a:gd name="connsiteY39" fmla="*/ 2698315 h 4790205"/>
                <a:gd name="connsiteX40" fmla="*/ 31060 w 9119478"/>
                <a:gd name="connsiteY40" fmla="*/ 2464953 h 4790205"/>
                <a:gd name="connsiteX41" fmla="*/ 602560 w 9119478"/>
                <a:gd name="connsiteY41" fmla="*/ 2064903 h 4790205"/>
                <a:gd name="connsiteX42" fmla="*/ 7248 w 9119478"/>
                <a:gd name="connsiteY42" fmla="*/ 1879166 h 4790205"/>
                <a:gd name="connsiteX43" fmla="*/ 35822 w 9119478"/>
                <a:gd name="connsiteY43" fmla="*/ 1662471 h 4790205"/>
                <a:gd name="connsiteX44" fmla="*/ 288235 w 9119478"/>
                <a:gd name="connsiteY44" fmla="*/ 1741053 h 4790205"/>
                <a:gd name="connsiteX0" fmla="*/ 288235 w 9119478"/>
                <a:gd name="connsiteY0" fmla="*/ 1741053 h 4790205"/>
                <a:gd name="connsiteX1" fmla="*/ 1078670 w 9119478"/>
                <a:gd name="connsiteY1" fmla="*/ 1885096 h 4790205"/>
                <a:gd name="connsiteX2" fmla="*/ 1248632 w 9119478"/>
                <a:gd name="connsiteY2" fmla="*/ 1956481 h 4790205"/>
                <a:gd name="connsiteX3" fmla="*/ 1745382 w 9119478"/>
                <a:gd name="connsiteY3" fmla="*/ 1977124 h 4790205"/>
                <a:gd name="connsiteX4" fmla="*/ 1948879 w 9119478"/>
                <a:gd name="connsiteY4" fmla="*/ 1932686 h 4790205"/>
                <a:gd name="connsiteX5" fmla="*/ 3469585 w 9119478"/>
                <a:gd name="connsiteY5" fmla="*/ 1941078 h 4790205"/>
                <a:gd name="connsiteX6" fmla="*/ 5917510 w 9119478"/>
                <a:gd name="connsiteY6" fmla="*/ 1750578 h 4790205"/>
                <a:gd name="connsiteX7" fmla="*/ 7660585 w 9119478"/>
                <a:gd name="connsiteY7" fmla="*/ 1207653 h 4790205"/>
                <a:gd name="connsiteX8" fmla="*/ 8470210 w 9119478"/>
                <a:gd name="connsiteY8" fmla="*/ 293253 h 4790205"/>
                <a:gd name="connsiteX9" fmla="*/ 8994085 w 9119478"/>
                <a:gd name="connsiteY9" fmla="*/ 17028 h 4790205"/>
                <a:gd name="connsiteX10" fmla="*/ 9079810 w 9119478"/>
                <a:gd name="connsiteY10" fmla="*/ 702828 h 4790205"/>
                <a:gd name="connsiteX11" fmla="*/ 9079810 w 9119478"/>
                <a:gd name="connsiteY11" fmla="*/ 2798328 h 4790205"/>
                <a:gd name="connsiteX12" fmla="*/ 9079810 w 9119478"/>
                <a:gd name="connsiteY12" fmla="*/ 3484128 h 4790205"/>
                <a:gd name="connsiteX13" fmla="*/ 9025456 w 9119478"/>
                <a:gd name="connsiteY13" fmla="*/ 4672382 h 4790205"/>
                <a:gd name="connsiteX14" fmla="*/ 8003662 w 9119478"/>
                <a:gd name="connsiteY14" fmla="*/ 4722339 h 4790205"/>
                <a:gd name="connsiteX15" fmla="*/ 6751476 w 9119478"/>
                <a:gd name="connsiteY15" fmla="*/ 4453182 h 4790205"/>
                <a:gd name="connsiteX16" fmla="*/ 7251010 w 9119478"/>
                <a:gd name="connsiteY16" fmla="*/ 2541153 h 4790205"/>
                <a:gd name="connsiteX17" fmla="*/ 7260535 w 9119478"/>
                <a:gd name="connsiteY17" fmla="*/ 2312553 h 4790205"/>
                <a:gd name="connsiteX18" fmla="*/ 6841435 w 9119478"/>
                <a:gd name="connsiteY18" fmla="*/ 2198253 h 4790205"/>
                <a:gd name="connsiteX19" fmla="*/ 6421319 w 9119478"/>
                <a:gd name="connsiteY19" fmla="*/ 2222708 h 4790205"/>
                <a:gd name="connsiteX20" fmla="*/ 5941812 w 9119478"/>
                <a:gd name="connsiteY20" fmla="*/ 2288765 h 4790205"/>
                <a:gd name="connsiteX21" fmla="*/ 5255401 w 9119478"/>
                <a:gd name="connsiteY21" fmla="*/ 2451244 h 4790205"/>
                <a:gd name="connsiteX22" fmla="*/ 4155385 w 9119478"/>
                <a:gd name="connsiteY22" fmla="*/ 2817378 h 4790205"/>
                <a:gd name="connsiteX23" fmla="*/ 2894314 w 9119478"/>
                <a:gd name="connsiteY23" fmla="*/ 3469394 h 4790205"/>
                <a:gd name="connsiteX24" fmla="*/ 2490820 w 9119478"/>
                <a:gd name="connsiteY24" fmla="*/ 3575743 h 4790205"/>
                <a:gd name="connsiteX25" fmla="*/ 2140919 w 9119478"/>
                <a:gd name="connsiteY25" fmla="*/ 3680387 h 4790205"/>
                <a:gd name="connsiteX26" fmla="*/ 1915281 w 9119478"/>
                <a:gd name="connsiteY26" fmla="*/ 3758869 h 4790205"/>
                <a:gd name="connsiteX27" fmla="*/ 1562111 w 9119478"/>
                <a:gd name="connsiteY27" fmla="*/ 3912563 h 4790205"/>
                <a:gd name="connsiteX28" fmla="*/ 323356 w 9119478"/>
                <a:gd name="connsiteY28" fmla="*/ 4285842 h 4790205"/>
                <a:gd name="connsiteX29" fmla="*/ 30194 w 9119478"/>
                <a:gd name="connsiteY29" fmla="*/ 4337183 h 4790205"/>
                <a:gd name="connsiteX30" fmla="*/ 26364 w 9119478"/>
                <a:gd name="connsiteY30" fmla="*/ 4146710 h 4790205"/>
                <a:gd name="connsiteX31" fmla="*/ 527843 w 9119478"/>
                <a:gd name="connsiteY31" fmla="*/ 4017395 h 4790205"/>
                <a:gd name="connsiteX32" fmla="*/ 2382100 w 9119478"/>
                <a:gd name="connsiteY32" fmla="*/ 3458698 h 4790205"/>
                <a:gd name="connsiteX33" fmla="*/ 1246439 w 9119478"/>
                <a:gd name="connsiteY33" fmla="*/ 3083274 h 4790205"/>
                <a:gd name="connsiteX34" fmla="*/ 2785225 w 9119478"/>
                <a:gd name="connsiteY34" fmla="*/ 3283986 h 4790205"/>
                <a:gd name="connsiteX35" fmla="*/ 3669610 w 9119478"/>
                <a:gd name="connsiteY35" fmla="*/ 2865003 h 4790205"/>
                <a:gd name="connsiteX36" fmla="*/ 4688297 w 9119478"/>
                <a:gd name="connsiteY36" fmla="*/ 2312495 h 4790205"/>
                <a:gd name="connsiteX37" fmla="*/ 2659960 w 9119478"/>
                <a:gd name="connsiteY37" fmla="*/ 2341128 h 4790205"/>
                <a:gd name="connsiteX38" fmla="*/ 907360 w 9119478"/>
                <a:gd name="connsiteY38" fmla="*/ 2226828 h 4790205"/>
                <a:gd name="connsiteX39" fmla="*/ 35823 w 9119478"/>
                <a:gd name="connsiteY39" fmla="*/ 2698315 h 4790205"/>
                <a:gd name="connsiteX40" fmla="*/ 31060 w 9119478"/>
                <a:gd name="connsiteY40" fmla="*/ 2464953 h 4790205"/>
                <a:gd name="connsiteX41" fmla="*/ 602560 w 9119478"/>
                <a:gd name="connsiteY41" fmla="*/ 2064903 h 4790205"/>
                <a:gd name="connsiteX42" fmla="*/ 7248 w 9119478"/>
                <a:gd name="connsiteY42" fmla="*/ 1879166 h 4790205"/>
                <a:gd name="connsiteX43" fmla="*/ 35822 w 9119478"/>
                <a:gd name="connsiteY43" fmla="*/ 1662471 h 4790205"/>
                <a:gd name="connsiteX44" fmla="*/ 288235 w 9119478"/>
                <a:gd name="connsiteY44" fmla="*/ 1741053 h 4790205"/>
                <a:gd name="connsiteX0" fmla="*/ 288235 w 9119478"/>
                <a:gd name="connsiteY0" fmla="*/ 1741053 h 4790205"/>
                <a:gd name="connsiteX1" fmla="*/ 1078670 w 9119478"/>
                <a:gd name="connsiteY1" fmla="*/ 1885096 h 4790205"/>
                <a:gd name="connsiteX2" fmla="*/ 1248632 w 9119478"/>
                <a:gd name="connsiteY2" fmla="*/ 1956481 h 4790205"/>
                <a:gd name="connsiteX3" fmla="*/ 1745382 w 9119478"/>
                <a:gd name="connsiteY3" fmla="*/ 1977124 h 4790205"/>
                <a:gd name="connsiteX4" fmla="*/ 1948879 w 9119478"/>
                <a:gd name="connsiteY4" fmla="*/ 1932686 h 4790205"/>
                <a:gd name="connsiteX5" fmla="*/ 3469585 w 9119478"/>
                <a:gd name="connsiteY5" fmla="*/ 1941078 h 4790205"/>
                <a:gd name="connsiteX6" fmla="*/ 5917510 w 9119478"/>
                <a:gd name="connsiteY6" fmla="*/ 1750578 h 4790205"/>
                <a:gd name="connsiteX7" fmla="*/ 7660585 w 9119478"/>
                <a:gd name="connsiteY7" fmla="*/ 1207653 h 4790205"/>
                <a:gd name="connsiteX8" fmla="*/ 8470210 w 9119478"/>
                <a:gd name="connsiteY8" fmla="*/ 293253 h 4790205"/>
                <a:gd name="connsiteX9" fmla="*/ 8994085 w 9119478"/>
                <a:gd name="connsiteY9" fmla="*/ 17028 h 4790205"/>
                <a:gd name="connsiteX10" fmla="*/ 9079810 w 9119478"/>
                <a:gd name="connsiteY10" fmla="*/ 702828 h 4790205"/>
                <a:gd name="connsiteX11" fmla="*/ 9079810 w 9119478"/>
                <a:gd name="connsiteY11" fmla="*/ 2798328 h 4790205"/>
                <a:gd name="connsiteX12" fmla="*/ 9079810 w 9119478"/>
                <a:gd name="connsiteY12" fmla="*/ 3484128 h 4790205"/>
                <a:gd name="connsiteX13" fmla="*/ 9025456 w 9119478"/>
                <a:gd name="connsiteY13" fmla="*/ 4672382 h 4790205"/>
                <a:gd name="connsiteX14" fmla="*/ 8003662 w 9119478"/>
                <a:gd name="connsiteY14" fmla="*/ 4722339 h 4790205"/>
                <a:gd name="connsiteX15" fmla="*/ 6751476 w 9119478"/>
                <a:gd name="connsiteY15" fmla="*/ 4453182 h 4790205"/>
                <a:gd name="connsiteX16" fmla="*/ 7251010 w 9119478"/>
                <a:gd name="connsiteY16" fmla="*/ 2541153 h 4790205"/>
                <a:gd name="connsiteX17" fmla="*/ 7260535 w 9119478"/>
                <a:gd name="connsiteY17" fmla="*/ 2312553 h 4790205"/>
                <a:gd name="connsiteX18" fmla="*/ 6841435 w 9119478"/>
                <a:gd name="connsiteY18" fmla="*/ 2198253 h 4790205"/>
                <a:gd name="connsiteX19" fmla="*/ 6421319 w 9119478"/>
                <a:gd name="connsiteY19" fmla="*/ 2222708 h 4790205"/>
                <a:gd name="connsiteX20" fmla="*/ 5941812 w 9119478"/>
                <a:gd name="connsiteY20" fmla="*/ 2288765 h 4790205"/>
                <a:gd name="connsiteX21" fmla="*/ 5255401 w 9119478"/>
                <a:gd name="connsiteY21" fmla="*/ 2451244 h 4790205"/>
                <a:gd name="connsiteX22" fmla="*/ 4155385 w 9119478"/>
                <a:gd name="connsiteY22" fmla="*/ 2817378 h 4790205"/>
                <a:gd name="connsiteX23" fmla="*/ 2894314 w 9119478"/>
                <a:gd name="connsiteY23" fmla="*/ 3469394 h 4790205"/>
                <a:gd name="connsiteX24" fmla="*/ 2490820 w 9119478"/>
                <a:gd name="connsiteY24" fmla="*/ 3575743 h 4790205"/>
                <a:gd name="connsiteX25" fmla="*/ 2154000 w 9119478"/>
                <a:gd name="connsiteY25" fmla="*/ 3667307 h 4790205"/>
                <a:gd name="connsiteX26" fmla="*/ 1915281 w 9119478"/>
                <a:gd name="connsiteY26" fmla="*/ 3758869 h 4790205"/>
                <a:gd name="connsiteX27" fmla="*/ 1562111 w 9119478"/>
                <a:gd name="connsiteY27" fmla="*/ 3912563 h 4790205"/>
                <a:gd name="connsiteX28" fmla="*/ 323356 w 9119478"/>
                <a:gd name="connsiteY28" fmla="*/ 4285842 h 4790205"/>
                <a:gd name="connsiteX29" fmla="*/ 30194 w 9119478"/>
                <a:gd name="connsiteY29" fmla="*/ 4337183 h 4790205"/>
                <a:gd name="connsiteX30" fmla="*/ 26364 w 9119478"/>
                <a:gd name="connsiteY30" fmla="*/ 4146710 h 4790205"/>
                <a:gd name="connsiteX31" fmla="*/ 527843 w 9119478"/>
                <a:gd name="connsiteY31" fmla="*/ 4017395 h 4790205"/>
                <a:gd name="connsiteX32" fmla="*/ 2382100 w 9119478"/>
                <a:gd name="connsiteY32" fmla="*/ 3458698 h 4790205"/>
                <a:gd name="connsiteX33" fmla="*/ 1246439 w 9119478"/>
                <a:gd name="connsiteY33" fmla="*/ 3083274 h 4790205"/>
                <a:gd name="connsiteX34" fmla="*/ 2785225 w 9119478"/>
                <a:gd name="connsiteY34" fmla="*/ 3283986 h 4790205"/>
                <a:gd name="connsiteX35" fmla="*/ 3669610 w 9119478"/>
                <a:gd name="connsiteY35" fmla="*/ 2865003 h 4790205"/>
                <a:gd name="connsiteX36" fmla="*/ 4688297 w 9119478"/>
                <a:gd name="connsiteY36" fmla="*/ 2312495 h 4790205"/>
                <a:gd name="connsiteX37" fmla="*/ 2659960 w 9119478"/>
                <a:gd name="connsiteY37" fmla="*/ 2341128 h 4790205"/>
                <a:gd name="connsiteX38" fmla="*/ 907360 w 9119478"/>
                <a:gd name="connsiteY38" fmla="*/ 2226828 h 4790205"/>
                <a:gd name="connsiteX39" fmla="*/ 35823 w 9119478"/>
                <a:gd name="connsiteY39" fmla="*/ 2698315 h 4790205"/>
                <a:gd name="connsiteX40" fmla="*/ 31060 w 9119478"/>
                <a:gd name="connsiteY40" fmla="*/ 2464953 h 4790205"/>
                <a:gd name="connsiteX41" fmla="*/ 602560 w 9119478"/>
                <a:gd name="connsiteY41" fmla="*/ 2064903 h 4790205"/>
                <a:gd name="connsiteX42" fmla="*/ 7248 w 9119478"/>
                <a:gd name="connsiteY42" fmla="*/ 1879166 h 4790205"/>
                <a:gd name="connsiteX43" fmla="*/ 35822 w 9119478"/>
                <a:gd name="connsiteY43" fmla="*/ 1662471 h 4790205"/>
                <a:gd name="connsiteX44" fmla="*/ 288235 w 9119478"/>
                <a:gd name="connsiteY44" fmla="*/ 1741053 h 4790205"/>
                <a:gd name="connsiteX0" fmla="*/ 288235 w 9119478"/>
                <a:gd name="connsiteY0" fmla="*/ 1741053 h 4790205"/>
                <a:gd name="connsiteX1" fmla="*/ 1078670 w 9119478"/>
                <a:gd name="connsiteY1" fmla="*/ 1885096 h 4790205"/>
                <a:gd name="connsiteX2" fmla="*/ 1248632 w 9119478"/>
                <a:gd name="connsiteY2" fmla="*/ 1956481 h 4790205"/>
                <a:gd name="connsiteX3" fmla="*/ 1745382 w 9119478"/>
                <a:gd name="connsiteY3" fmla="*/ 1977124 h 4790205"/>
                <a:gd name="connsiteX4" fmla="*/ 1948879 w 9119478"/>
                <a:gd name="connsiteY4" fmla="*/ 1932686 h 4790205"/>
                <a:gd name="connsiteX5" fmla="*/ 3469585 w 9119478"/>
                <a:gd name="connsiteY5" fmla="*/ 1941078 h 4790205"/>
                <a:gd name="connsiteX6" fmla="*/ 5917510 w 9119478"/>
                <a:gd name="connsiteY6" fmla="*/ 1750578 h 4790205"/>
                <a:gd name="connsiteX7" fmla="*/ 7660585 w 9119478"/>
                <a:gd name="connsiteY7" fmla="*/ 1207653 h 4790205"/>
                <a:gd name="connsiteX8" fmla="*/ 8470210 w 9119478"/>
                <a:gd name="connsiteY8" fmla="*/ 293253 h 4790205"/>
                <a:gd name="connsiteX9" fmla="*/ 8994085 w 9119478"/>
                <a:gd name="connsiteY9" fmla="*/ 17028 h 4790205"/>
                <a:gd name="connsiteX10" fmla="*/ 9079810 w 9119478"/>
                <a:gd name="connsiteY10" fmla="*/ 702828 h 4790205"/>
                <a:gd name="connsiteX11" fmla="*/ 9079810 w 9119478"/>
                <a:gd name="connsiteY11" fmla="*/ 2798328 h 4790205"/>
                <a:gd name="connsiteX12" fmla="*/ 9079810 w 9119478"/>
                <a:gd name="connsiteY12" fmla="*/ 3484128 h 4790205"/>
                <a:gd name="connsiteX13" fmla="*/ 9025456 w 9119478"/>
                <a:gd name="connsiteY13" fmla="*/ 4672382 h 4790205"/>
                <a:gd name="connsiteX14" fmla="*/ 8003662 w 9119478"/>
                <a:gd name="connsiteY14" fmla="*/ 4722339 h 4790205"/>
                <a:gd name="connsiteX15" fmla="*/ 6751476 w 9119478"/>
                <a:gd name="connsiteY15" fmla="*/ 4453182 h 4790205"/>
                <a:gd name="connsiteX16" fmla="*/ 7251010 w 9119478"/>
                <a:gd name="connsiteY16" fmla="*/ 2541153 h 4790205"/>
                <a:gd name="connsiteX17" fmla="*/ 7260535 w 9119478"/>
                <a:gd name="connsiteY17" fmla="*/ 2312553 h 4790205"/>
                <a:gd name="connsiteX18" fmla="*/ 6841435 w 9119478"/>
                <a:gd name="connsiteY18" fmla="*/ 2198253 h 4790205"/>
                <a:gd name="connsiteX19" fmla="*/ 6421319 w 9119478"/>
                <a:gd name="connsiteY19" fmla="*/ 2222708 h 4790205"/>
                <a:gd name="connsiteX20" fmla="*/ 5941812 w 9119478"/>
                <a:gd name="connsiteY20" fmla="*/ 2288765 h 4790205"/>
                <a:gd name="connsiteX21" fmla="*/ 5255401 w 9119478"/>
                <a:gd name="connsiteY21" fmla="*/ 2451244 h 4790205"/>
                <a:gd name="connsiteX22" fmla="*/ 4155385 w 9119478"/>
                <a:gd name="connsiteY22" fmla="*/ 2817378 h 4790205"/>
                <a:gd name="connsiteX23" fmla="*/ 2894314 w 9119478"/>
                <a:gd name="connsiteY23" fmla="*/ 3469394 h 4790205"/>
                <a:gd name="connsiteX24" fmla="*/ 2471200 w 9119478"/>
                <a:gd name="connsiteY24" fmla="*/ 3572474 h 4790205"/>
                <a:gd name="connsiteX25" fmla="*/ 2154000 w 9119478"/>
                <a:gd name="connsiteY25" fmla="*/ 3667307 h 4790205"/>
                <a:gd name="connsiteX26" fmla="*/ 1915281 w 9119478"/>
                <a:gd name="connsiteY26" fmla="*/ 3758869 h 4790205"/>
                <a:gd name="connsiteX27" fmla="*/ 1562111 w 9119478"/>
                <a:gd name="connsiteY27" fmla="*/ 3912563 h 4790205"/>
                <a:gd name="connsiteX28" fmla="*/ 323356 w 9119478"/>
                <a:gd name="connsiteY28" fmla="*/ 4285842 h 4790205"/>
                <a:gd name="connsiteX29" fmla="*/ 30194 w 9119478"/>
                <a:gd name="connsiteY29" fmla="*/ 4337183 h 4790205"/>
                <a:gd name="connsiteX30" fmla="*/ 26364 w 9119478"/>
                <a:gd name="connsiteY30" fmla="*/ 4146710 h 4790205"/>
                <a:gd name="connsiteX31" fmla="*/ 527843 w 9119478"/>
                <a:gd name="connsiteY31" fmla="*/ 4017395 h 4790205"/>
                <a:gd name="connsiteX32" fmla="*/ 2382100 w 9119478"/>
                <a:gd name="connsiteY32" fmla="*/ 3458698 h 4790205"/>
                <a:gd name="connsiteX33" fmla="*/ 1246439 w 9119478"/>
                <a:gd name="connsiteY33" fmla="*/ 3083274 h 4790205"/>
                <a:gd name="connsiteX34" fmla="*/ 2785225 w 9119478"/>
                <a:gd name="connsiteY34" fmla="*/ 3283986 h 4790205"/>
                <a:gd name="connsiteX35" fmla="*/ 3669610 w 9119478"/>
                <a:gd name="connsiteY35" fmla="*/ 2865003 h 4790205"/>
                <a:gd name="connsiteX36" fmla="*/ 4688297 w 9119478"/>
                <a:gd name="connsiteY36" fmla="*/ 2312495 h 4790205"/>
                <a:gd name="connsiteX37" fmla="*/ 2659960 w 9119478"/>
                <a:gd name="connsiteY37" fmla="*/ 2341128 h 4790205"/>
                <a:gd name="connsiteX38" fmla="*/ 907360 w 9119478"/>
                <a:gd name="connsiteY38" fmla="*/ 2226828 h 4790205"/>
                <a:gd name="connsiteX39" fmla="*/ 35823 w 9119478"/>
                <a:gd name="connsiteY39" fmla="*/ 2698315 h 4790205"/>
                <a:gd name="connsiteX40" fmla="*/ 31060 w 9119478"/>
                <a:gd name="connsiteY40" fmla="*/ 2464953 h 4790205"/>
                <a:gd name="connsiteX41" fmla="*/ 602560 w 9119478"/>
                <a:gd name="connsiteY41" fmla="*/ 2064903 h 4790205"/>
                <a:gd name="connsiteX42" fmla="*/ 7248 w 9119478"/>
                <a:gd name="connsiteY42" fmla="*/ 1879166 h 4790205"/>
                <a:gd name="connsiteX43" fmla="*/ 35822 w 9119478"/>
                <a:gd name="connsiteY43" fmla="*/ 1662471 h 4790205"/>
                <a:gd name="connsiteX44" fmla="*/ 288235 w 9119478"/>
                <a:gd name="connsiteY44" fmla="*/ 1741053 h 4790205"/>
                <a:gd name="connsiteX0" fmla="*/ 288235 w 9119478"/>
                <a:gd name="connsiteY0" fmla="*/ 1741053 h 4790205"/>
                <a:gd name="connsiteX1" fmla="*/ 1078670 w 9119478"/>
                <a:gd name="connsiteY1" fmla="*/ 1885096 h 4790205"/>
                <a:gd name="connsiteX2" fmla="*/ 1248632 w 9119478"/>
                <a:gd name="connsiteY2" fmla="*/ 1956481 h 4790205"/>
                <a:gd name="connsiteX3" fmla="*/ 1745382 w 9119478"/>
                <a:gd name="connsiteY3" fmla="*/ 1977124 h 4790205"/>
                <a:gd name="connsiteX4" fmla="*/ 1948879 w 9119478"/>
                <a:gd name="connsiteY4" fmla="*/ 1932686 h 4790205"/>
                <a:gd name="connsiteX5" fmla="*/ 3469585 w 9119478"/>
                <a:gd name="connsiteY5" fmla="*/ 1941078 h 4790205"/>
                <a:gd name="connsiteX6" fmla="*/ 5917510 w 9119478"/>
                <a:gd name="connsiteY6" fmla="*/ 1750578 h 4790205"/>
                <a:gd name="connsiteX7" fmla="*/ 7660585 w 9119478"/>
                <a:gd name="connsiteY7" fmla="*/ 1207653 h 4790205"/>
                <a:gd name="connsiteX8" fmla="*/ 8470210 w 9119478"/>
                <a:gd name="connsiteY8" fmla="*/ 293253 h 4790205"/>
                <a:gd name="connsiteX9" fmla="*/ 8994085 w 9119478"/>
                <a:gd name="connsiteY9" fmla="*/ 17028 h 4790205"/>
                <a:gd name="connsiteX10" fmla="*/ 9079810 w 9119478"/>
                <a:gd name="connsiteY10" fmla="*/ 702828 h 4790205"/>
                <a:gd name="connsiteX11" fmla="*/ 9079810 w 9119478"/>
                <a:gd name="connsiteY11" fmla="*/ 2798328 h 4790205"/>
                <a:gd name="connsiteX12" fmla="*/ 9079810 w 9119478"/>
                <a:gd name="connsiteY12" fmla="*/ 3484128 h 4790205"/>
                <a:gd name="connsiteX13" fmla="*/ 9025456 w 9119478"/>
                <a:gd name="connsiteY13" fmla="*/ 4672382 h 4790205"/>
                <a:gd name="connsiteX14" fmla="*/ 8003662 w 9119478"/>
                <a:gd name="connsiteY14" fmla="*/ 4722339 h 4790205"/>
                <a:gd name="connsiteX15" fmla="*/ 6751476 w 9119478"/>
                <a:gd name="connsiteY15" fmla="*/ 4453182 h 4790205"/>
                <a:gd name="connsiteX16" fmla="*/ 7251010 w 9119478"/>
                <a:gd name="connsiteY16" fmla="*/ 2541153 h 4790205"/>
                <a:gd name="connsiteX17" fmla="*/ 7260535 w 9119478"/>
                <a:gd name="connsiteY17" fmla="*/ 2312553 h 4790205"/>
                <a:gd name="connsiteX18" fmla="*/ 6841435 w 9119478"/>
                <a:gd name="connsiteY18" fmla="*/ 2198253 h 4790205"/>
                <a:gd name="connsiteX19" fmla="*/ 6421319 w 9119478"/>
                <a:gd name="connsiteY19" fmla="*/ 2222708 h 4790205"/>
                <a:gd name="connsiteX20" fmla="*/ 5941812 w 9119478"/>
                <a:gd name="connsiteY20" fmla="*/ 2288765 h 4790205"/>
                <a:gd name="connsiteX21" fmla="*/ 5255401 w 9119478"/>
                <a:gd name="connsiteY21" fmla="*/ 2451244 h 4790205"/>
                <a:gd name="connsiteX22" fmla="*/ 4155385 w 9119478"/>
                <a:gd name="connsiteY22" fmla="*/ 2817378 h 4790205"/>
                <a:gd name="connsiteX23" fmla="*/ 2894314 w 9119478"/>
                <a:gd name="connsiteY23" fmla="*/ 3469394 h 4790205"/>
                <a:gd name="connsiteX24" fmla="*/ 2611814 w 9119478"/>
                <a:gd name="connsiteY24" fmla="*/ 3572473 h 4790205"/>
                <a:gd name="connsiteX25" fmla="*/ 2471200 w 9119478"/>
                <a:gd name="connsiteY25" fmla="*/ 3572474 h 4790205"/>
                <a:gd name="connsiteX26" fmla="*/ 2154000 w 9119478"/>
                <a:gd name="connsiteY26" fmla="*/ 3667307 h 4790205"/>
                <a:gd name="connsiteX27" fmla="*/ 1915281 w 9119478"/>
                <a:gd name="connsiteY27" fmla="*/ 3758869 h 4790205"/>
                <a:gd name="connsiteX28" fmla="*/ 1562111 w 9119478"/>
                <a:gd name="connsiteY28" fmla="*/ 3912563 h 4790205"/>
                <a:gd name="connsiteX29" fmla="*/ 323356 w 9119478"/>
                <a:gd name="connsiteY29" fmla="*/ 4285842 h 4790205"/>
                <a:gd name="connsiteX30" fmla="*/ 30194 w 9119478"/>
                <a:gd name="connsiteY30" fmla="*/ 4337183 h 4790205"/>
                <a:gd name="connsiteX31" fmla="*/ 26364 w 9119478"/>
                <a:gd name="connsiteY31" fmla="*/ 4146710 h 4790205"/>
                <a:gd name="connsiteX32" fmla="*/ 527843 w 9119478"/>
                <a:gd name="connsiteY32" fmla="*/ 4017395 h 4790205"/>
                <a:gd name="connsiteX33" fmla="*/ 2382100 w 9119478"/>
                <a:gd name="connsiteY33" fmla="*/ 3458698 h 4790205"/>
                <a:gd name="connsiteX34" fmla="*/ 1246439 w 9119478"/>
                <a:gd name="connsiteY34" fmla="*/ 3083274 h 4790205"/>
                <a:gd name="connsiteX35" fmla="*/ 2785225 w 9119478"/>
                <a:gd name="connsiteY35" fmla="*/ 3283986 h 4790205"/>
                <a:gd name="connsiteX36" fmla="*/ 3669610 w 9119478"/>
                <a:gd name="connsiteY36" fmla="*/ 2865003 h 4790205"/>
                <a:gd name="connsiteX37" fmla="*/ 4688297 w 9119478"/>
                <a:gd name="connsiteY37" fmla="*/ 2312495 h 4790205"/>
                <a:gd name="connsiteX38" fmla="*/ 2659960 w 9119478"/>
                <a:gd name="connsiteY38" fmla="*/ 2341128 h 4790205"/>
                <a:gd name="connsiteX39" fmla="*/ 907360 w 9119478"/>
                <a:gd name="connsiteY39" fmla="*/ 2226828 h 4790205"/>
                <a:gd name="connsiteX40" fmla="*/ 35823 w 9119478"/>
                <a:gd name="connsiteY40" fmla="*/ 2698315 h 4790205"/>
                <a:gd name="connsiteX41" fmla="*/ 31060 w 9119478"/>
                <a:gd name="connsiteY41" fmla="*/ 2464953 h 4790205"/>
                <a:gd name="connsiteX42" fmla="*/ 602560 w 9119478"/>
                <a:gd name="connsiteY42" fmla="*/ 2064903 h 4790205"/>
                <a:gd name="connsiteX43" fmla="*/ 7248 w 9119478"/>
                <a:gd name="connsiteY43" fmla="*/ 1879166 h 4790205"/>
                <a:gd name="connsiteX44" fmla="*/ 35822 w 9119478"/>
                <a:gd name="connsiteY44" fmla="*/ 1662471 h 4790205"/>
                <a:gd name="connsiteX45" fmla="*/ 288235 w 9119478"/>
                <a:gd name="connsiteY45" fmla="*/ 1741053 h 4790205"/>
                <a:gd name="connsiteX0" fmla="*/ 288235 w 9119478"/>
                <a:gd name="connsiteY0" fmla="*/ 1741053 h 4790205"/>
                <a:gd name="connsiteX1" fmla="*/ 1078670 w 9119478"/>
                <a:gd name="connsiteY1" fmla="*/ 1885096 h 4790205"/>
                <a:gd name="connsiteX2" fmla="*/ 1248632 w 9119478"/>
                <a:gd name="connsiteY2" fmla="*/ 1956481 h 4790205"/>
                <a:gd name="connsiteX3" fmla="*/ 1745382 w 9119478"/>
                <a:gd name="connsiteY3" fmla="*/ 1977124 h 4790205"/>
                <a:gd name="connsiteX4" fmla="*/ 1948879 w 9119478"/>
                <a:gd name="connsiteY4" fmla="*/ 1932686 h 4790205"/>
                <a:gd name="connsiteX5" fmla="*/ 3469585 w 9119478"/>
                <a:gd name="connsiteY5" fmla="*/ 1941078 h 4790205"/>
                <a:gd name="connsiteX6" fmla="*/ 5917510 w 9119478"/>
                <a:gd name="connsiteY6" fmla="*/ 1750578 h 4790205"/>
                <a:gd name="connsiteX7" fmla="*/ 7660585 w 9119478"/>
                <a:gd name="connsiteY7" fmla="*/ 1207653 h 4790205"/>
                <a:gd name="connsiteX8" fmla="*/ 8470210 w 9119478"/>
                <a:gd name="connsiteY8" fmla="*/ 293253 h 4790205"/>
                <a:gd name="connsiteX9" fmla="*/ 8994085 w 9119478"/>
                <a:gd name="connsiteY9" fmla="*/ 17028 h 4790205"/>
                <a:gd name="connsiteX10" fmla="*/ 9079810 w 9119478"/>
                <a:gd name="connsiteY10" fmla="*/ 702828 h 4790205"/>
                <a:gd name="connsiteX11" fmla="*/ 9079810 w 9119478"/>
                <a:gd name="connsiteY11" fmla="*/ 2798328 h 4790205"/>
                <a:gd name="connsiteX12" fmla="*/ 9079810 w 9119478"/>
                <a:gd name="connsiteY12" fmla="*/ 3484128 h 4790205"/>
                <a:gd name="connsiteX13" fmla="*/ 9025456 w 9119478"/>
                <a:gd name="connsiteY13" fmla="*/ 4672382 h 4790205"/>
                <a:gd name="connsiteX14" fmla="*/ 8003662 w 9119478"/>
                <a:gd name="connsiteY14" fmla="*/ 4722339 h 4790205"/>
                <a:gd name="connsiteX15" fmla="*/ 6751476 w 9119478"/>
                <a:gd name="connsiteY15" fmla="*/ 4453182 h 4790205"/>
                <a:gd name="connsiteX16" fmla="*/ 7251010 w 9119478"/>
                <a:gd name="connsiteY16" fmla="*/ 2541153 h 4790205"/>
                <a:gd name="connsiteX17" fmla="*/ 7260535 w 9119478"/>
                <a:gd name="connsiteY17" fmla="*/ 2312553 h 4790205"/>
                <a:gd name="connsiteX18" fmla="*/ 6841435 w 9119478"/>
                <a:gd name="connsiteY18" fmla="*/ 2198253 h 4790205"/>
                <a:gd name="connsiteX19" fmla="*/ 6421319 w 9119478"/>
                <a:gd name="connsiteY19" fmla="*/ 2222708 h 4790205"/>
                <a:gd name="connsiteX20" fmla="*/ 5941812 w 9119478"/>
                <a:gd name="connsiteY20" fmla="*/ 2288765 h 4790205"/>
                <a:gd name="connsiteX21" fmla="*/ 5255401 w 9119478"/>
                <a:gd name="connsiteY21" fmla="*/ 2451244 h 4790205"/>
                <a:gd name="connsiteX22" fmla="*/ 4155385 w 9119478"/>
                <a:gd name="connsiteY22" fmla="*/ 2817378 h 4790205"/>
                <a:gd name="connsiteX23" fmla="*/ 2894314 w 9119478"/>
                <a:gd name="connsiteY23" fmla="*/ 3469394 h 4790205"/>
                <a:gd name="connsiteX24" fmla="*/ 2611814 w 9119478"/>
                <a:gd name="connsiteY24" fmla="*/ 3572473 h 4790205"/>
                <a:gd name="connsiteX25" fmla="*/ 2471200 w 9119478"/>
                <a:gd name="connsiteY25" fmla="*/ 3572474 h 4790205"/>
                <a:gd name="connsiteX26" fmla="*/ 2154000 w 9119478"/>
                <a:gd name="connsiteY26" fmla="*/ 3667307 h 4790205"/>
                <a:gd name="connsiteX27" fmla="*/ 1954523 w 9119478"/>
                <a:gd name="connsiteY27" fmla="*/ 3778489 h 4790205"/>
                <a:gd name="connsiteX28" fmla="*/ 1562111 w 9119478"/>
                <a:gd name="connsiteY28" fmla="*/ 3912563 h 4790205"/>
                <a:gd name="connsiteX29" fmla="*/ 323356 w 9119478"/>
                <a:gd name="connsiteY29" fmla="*/ 4285842 h 4790205"/>
                <a:gd name="connsiteX30" fmla="*/ 30194 w 9119478"/>
                <a:gd name="connsiteY30" fmla="*/ 4337183 h 4790205"/>
                <a:gd name="connsiteX31" fmla="*/ 26364 w 9119478"/>
                <a:gd name="connsiteY31" fmla="*/ 4146710 h 4790205"/>
                <a:gd name="connsiteX32" fmla="*/ 527843 w 9119478"/>
                <a:gd name="connsiteY32" fmla="*/ 4017395 h 4790205"/>
                <a:gd name="connsiteX33" fmla="*/ 2382100 w 9119478"/>
                <a:gd name="connsiteY33" fmla="*/ 3458698 h 4790205"/>
                <a:gd name="connsiteX34" fmla="*/ 1246439 w 9119478"/>
                <a:gd name="connsiteY34" fmla="*/ 3083274 h 4790205"/>
                <a:gd name="connsiteX35" fmla="*/ 2785225 w 9119478"/>
                <a:gd name="connsiteY35" fmla="*/ 3283986 h 4790205"/>
                <a:gd name="connsiteX36" fmla="*/ 3669610 w 9119478"/>
                <a:gd name="connsiteY36" fmla="*/ 2865003 h 4790205"/>
                <a:gd name="connsiteX37" fmla="*/ 4688297 w 9119478"/>
                <a:gd name="connsiteY37" fmla="*/ 2312495 h 4790205"/>
                <a:gd name="connsiteX38" fmla="*/ 2659960 w 9119478"/>
                <a:gd name="connsiteY38" fmla="*/ 2341128 h 4790205"/>
                <a:gd name="connsiteX39" fmla="*/ 907360 w 9119478"/>
                <a:gd name="connsiteY39" fmla="*/ 2226828 h 4790205"/>
                <a:gd name="connsiteX40" fmla="*/ 35823 w 9119478"/>
                <a:gd name="connsiteY40" fmla="*/ 2698315 h 4790205"/>
                <a:gd name="connsiteX41" fmla="*/ 31060 w 9119478"/>
                <a:gd name="connsiteY41" fmla="*/ 2464953 h 4790205"/>
                <a:gd name="connsiteX42" fmla="*/ 602560 w 9119478"/>
                <a:gd name="connsiteY42" fmla="*/ 2064903 h 4790205"/>
                <a:gd name="connsiteX43" fmla="*/ 7248 w 9119478"/>
                <a:gd name="connsiteY43" fmla="*/ 1879166 h 4790205"/>
                <a:gd name="connsiteX44" fmla="*/ 35822 w 9119478"/>
                <a:gd name="connsiteY44" fmla="*/ 1662471 h 4790205"/>
                <a:gd name="connsiteX45" fmla="*/ 288235 w 9119478"/>
                <a:gd name="connsiteY45" fmla="*/ 1741053 h 4790205"/>
                <a:gd name="connsiteX0" fmla="*/ 288235 w 9119478"/>
                <a:gd name="connsiteY0" fmla="*/ 1741053 h 4790205"/>
                <a:gd name="connsiteX1" fmla="*/ 1078670 w 9119478"/>
                <a:gd name="connsiteY1" fmla="*/ 1885096 h 4790205"/>
                <a:gd name="connsiteX2" fmla="*/ 1248632 w 9119478"/>
                <a:gd name="connsiteY2" fmla="*/ 1956481 h 4790205"/>
                <a:gd name="connsiteX3" fmla="*/ 1745382 w 9119478"/>
                <a:gd name="connsiteY3" fmla="*/ 1977124 h 4790205"/>
                <a:gd name="connsiteX4" fmla="*/ 1948879 w 9119478"/>
                <a:gd name="connsiteY4" fmla="*/ 1932686 h 4790205"/>
                <a:gd name="connsiteX5" fmla="*/ 3469585 w 9119478"/>
                <a:gd name="connsiteY5" fmla="*/ 1941078 h 4790205"/>
                <a:gd name="connsiteX6" fmla="*/ 5917510 w 9119478"/>
                <a:gd name="connsiteY6" fmla="*/ 1750578 h 4790205"/>
                <a:gd name="connsiteX7" fmla="*/ 7660585 w 9119478"/>
                <a:gd name="connsiteY7" fmla="*/ 1207653 h 4790205"/>
                <a:gd name="connsiteX8" fmla="*/ 8470210 w 9119478"/>
                <a:gd name="connsiteY8" fmla="*/ 293253 h 4790205"/>
                <a:gd name="connsiteX9" fmla="*/ 8994085 w 9119478"/>
                <a:gd name="connsiteY9" fmla="*/ 17028 h 4790205"/>
                <a:gd name="connsiteX10" fmla="*/ 9079810 w 9119478"/>
                <a:gd name="connsiteY10" fmla="*/ 702828 h 4790205"/>
                <a:gd name="connsiteX11" fmla="*/ 9079810 w 9119478"/>
                <a:gd name="connsiteY11" fmla="*/ 2798328 h 4790205"/>
                <a:gd name="connsiteX12" fmla="*/ 9079810 w 9119478"/>
                <a:gd name="connsiteY12" fmla="*/ 3484128 h 4790205"/>
                <a:gd name="connsiteX13" fmla="*/ 9025456 w 9119478"/>
                <a:gd name="connsiteY13" fmla="*/ 4672382 h 4790205"/>
                <a:gd name="connsiteX14" fmla="*/ 8003662 w 9119478"/>
                <a:gd name="connsiteY14" fmla="*/ 4722339 h 4790205"/>
                <a:gd name="connsiteX15" fmla="*/ 6751476 w 9119478"/>
                <a:gd name="connsiteY15" fmla="*/ 4453182 h 4790205"/>
                <a:gd name="connsiteX16" fmla="*/ 7251010 w 9119478"/>
                <a:gd name="connsiteY16" fmla="*/ 2541153 h 4790205"/>
                <a:gd name="connsiteX17" fmla="*/ 7260535 w 9119478"/>
                <a:gd name="connsiteY17" fmla="*/ 2312553 h 4790205"/>
                <a:gd name="connsiteX18" fmla="*/ 6841435 w 9119478"/>
                <a:gd name="connsiteY18" fmla="*/ 2198253 h 4790205"/>
                <a:gd name="connsiteX19" fmla="*/ 6421319 w 9119478"/>
                <a:gd name="connsiteY19" fmla="*/ 2222708 h 4790205"/>
                <a:gd name="connsiteX20" fmla="*/ 5941812 w 9119478"/>
                <a:gd name="connsiteY20" fmla="*/ 2288765 h 4790205"/>
                <a:gd name="connsiteX21" fmla="*/ 5255401 w 9119478"/>
                <a:gd name="connsiteY21" fmla="*/ 2451244 h 4790205"/>
                <a:gd name="connsiteX22" fmla="*/ 4155385 w 9119478"/>
                <a:gd name="connsiteY22" fmla="*/ 2817378 h 4790205"/>
                <a:gd name="connsiteX23" fmla="*/ 2894314 w 9119478"/>
                <a:gd name="connsiteY23" fmla="*/ 3469394 h 4790205"/>
                <a:gd name="connsiteX24" fmla="*/ 2611814 w 9119478"/>
                <a:gd name="connsiteY24" fmla="*/ 3572473 h 4790205"/>
                <a:gd name="connsiteX25" fmla="*/ 2471200 w 9119478"/>
                <a:gd name="connsiteY25" fmla="*/ 3572474 h 4790205"/>
                <a:gd name="connsiteX26" fmla="*/ 2154000 w 9119478"/>
                <a:gd name="connsiteY26" fmla="*/ 3667307 h 4790205"/>
                <a:gd name="connsiteX27" fmla="*/ 1892391 w 9119478"/>
                <a:gd name="connsiteY27" fmla="*/ 3794840 h 4790205"/>
                <a:gd name="connsiteX28" fmla="*/ 1562111 w 9119478"/>
                <a:gd name="connsiteY28" fmla="*/ 3912563 h 4790205"/>
                <a:gd name="connsiteX29" fmla="*/ 323356 w 9119478"/>
                <a:gd name="connsiteY29" fmla="*/ 4285842 h 4790205"/>
                <a:gd name="connsiteX30" fmla="*/ 30194 w 9119478"/>
                <a:gd name="connsiteY30" fmla="*/ 4337183 h 4790205"/>
                <a:gd name="connsiteX31" fmla="*/ 26364 w 9119478"/>
                <a:gd name="connsiteY31" fmla="*/ 4146710 h 4790205"/>
                <a:gd name="connsiteX32" fmla="*/ 527843 w 9119478"/>
                <a:gd name="connsiteY32" fmla="*/ 4017395 h 4790205"/>
                <a:gd name="connsiteX33" fmla="*/ 2382100 w 9119478"/>
                <a:gd name="connsiteY33" fmla="*/ 3458698 h 4790205"/>
                <a:gd name="connsiteX34" fmla="*/ 1246439 w 9119478"/>
                <a:gd name="connsiteY34" fmla="*/ 3083274 h 4790205"/>
                <a:gd name="connsiteX35" fmla="*/ 2785225 w 9119478"/>
                <a:gd name="connsiteY35" fmla="*/ 3283986 h 4790205"/>
                <a:gd name="connsiteX36" fmla="*/ 3669610 w 9119478"/>
                <a:gd name="connsiteY36" fmla="*/ 2865003 h 4790205"/>
                <a:gd name="connsiteX37" fmla="*/ 4688297 w 9119478"/>
                <a:gd name="connsiteY37" fmla="*/ 2312495 h 4790205"/>
                <a:gd name="connsiteX38" fmla="*/ 2659960 w 9119478"/>
                <a:gd name="connsiteY38" fmla="*/ 2341128 h 4790205"/>
                <a:gd name="connsiteX39" fmla="*/ 907360 w 9119478"/>
                <a:gd name="connsiteY39" fmla="*/ 2226828 h 4790205"/>
                <a:gd name="connsiteX40" fmla="*/ 35823 w 9119478"/>
                <a:gd name="connsiteY40" fmla="*/ 2698315 h 4790205"/>
                <a:gd name="connsiteX41" fmla="*/ 31060 w 9119478"/>
                <a:gd name="connsiteY41" fmla="*/ 2464953 h 4790205"/>
                <a:gd name="connsiteX42" fmla="*/ 602560 w 9119478"/>
                <a:gd name="connsiteY42" fmla="*/ 2064903 h 4790205"/>
                <a:gd name="connsiteX43" fmla="*/ 7248 w 9119478"/>
                <a:gd name="connsiteY43" fmla="*/ 1879166 h 4790205"/>
                <a:gd name="connsiteX44" fmla="*/ 35822 w 9119478"/>
                <a:gd name="connsiteY44" fmla="*/ 1662471 h 4790205"/>
                <a:gd name="connsiteX45" fmla="*/ 288235 w 9119478"/>
                <a:gd name="connsiteY45" fmla="*/ 1741053 h 4790205"/>
                <a:gd name="connsiteX0" fmla="*/ 288235 w 9119478"/>
                <a:gd name="connsiteY0" fmla="*/ 1741053 h 4790205"/>
                <a:gd name="connsiteX1" fmla="*/ 1078670 w 9119478"/>
                <a:gd name="connsiteY1" fmla="*/ 1885096 h 4790205"/>
                <a:gd name="connsiteX2" fmla="*/ 1248632 w 9119478"/>
                <a:gd name="connsiteY2" fmla="*/ 1956481 h 4790205"/>
                <a:gd name="connsiteX3" fmla="*/ 1745382 w 9119478"/>
                <a:gd name="connsiteY3" fmla="*/ 1977124 h 4790205"/>
                <a:gd name="connsiteX4" fmla="*/ 1948879 w 9119478"/>
                <a:gd name="connsiteY4" fmla="*/ 1932686 h 4790205"/>
                <a:gd name="connsiteX5" fmla="*/ 3469585 w 9119478"/>
                <a:gd name="connsiteY5" fmla="*/ 1941078 h 4790205"/>
                <a:gd name="connsiteX6" fmla="*/ 5917510 w 9119478"/>
                <a:gd name="connsiteY6" fmla="*/ 1750578 h 4790205"/>
                <a:gd name="connsiteX7" fmla="*/ 7660585 w 9119478"/>
                <a:gd name="connsiteY7" fmla="*/ 1207653 h 4790205"/>
                <a:gd name="connsiteX8" fmla="*/ 8470210 w 9119478"/>
                <a:gd name="connsiteY8" fmla="*/ 293253 h 4790205"/>
                <a:gd name="connsiteX9" fmla="*/ 8994085 w 9119478"/>
                <a:gd name="connsiteY9" fmla="*/ 17028 h 4790205"/>
                <a:gd name="connsiteX10" fmla="*/ 9079810 w 9119478"/>
                <a:gd name="connsiteY10" fmla="*/ 702828 h 4790205"/>
                <a:gd name="connsiteX11" fmla="*/ 9079810 w 9119478"/>
                <a:gd name="connsiteY11" fmla="*/ 2798328 h 4790205"/>
                <a:gd name="connsiteX12" fmla="*/ 9079810 w 9119478"/>
                <a:gd name="connsiteY12" fmla="*/ 3484128 h 4790205"/>
                <a:gd name="connsiteX13" fmla="*/ 9025456 w 9119478"/>
                <a:gd name="connsiteY13" fmla="*/ 4672382 h 4790205"/>
                <a:gd name="connsiteX14" fmla="*/ 8003662 w 9119478"/>
                <a:gd name="connsiteY14" fmla="*/ 4722339 h 4790205"/>
                <a:gd name="connsiteX15" fmla="*/ 6751476 w 9119478"/>
                <a:gd name="connsiteY15" fmla="*/ 4453182 h 4790205"/>
                <a:gd name="connsiteX16" fmla="*/ 7251010 w 9119478"/>
                <a:gd name="connsiteY16" fmla="*/ 2541153 h 4790205"/>
                <a:gd name="connsiteX17" fmla="*/ 7260535 w 9119478"/>
                <a:gd name="connsiteY17" fmla="*/ 2312553 h 4790205"/>
                <a:gd name="connsiteX18" fmla="*/ 6841435 w 9119478"/>
                <a:gd name="connsiteY18" fmla="*/ 2198253 h 4790205"/>
                <a:gd name="connsiteX19" fmla="*/ 6421319 w 9119478"/>
                <a:gd name="connsiteY19" fmla="*/ 2222708 h 4790205"/>
                <a:gd name="connsiteX20" fmla="*/ 5941812 w 9119478"/>
                <a:gd name="connsiteY20" fmla="*/ 2288765 h 4790205"/>
                <a:gd name="connsiteX21" fmla="*/ 5255401 w 9119478"/>
                <a:gd name="connsiteY21" fmla="*/ 2451244 h 4790205"/>
                <a:gd name="connsiteX22" fmla="*/ 4155385 w 9119478"/>
                <a:gd name="connsiteY22" fmla="*/ 2817378 h 4790205"/>
                <a:gd name="connsiteX23" fmla="*/ 2894314 w 9119478"/>
                <a:gd name="connsiteY23" fmla="*/ 3469394 h 4790205"/>
                <a:gd name="connsiteX24" fmla="*/ 2611814 w 9119478"/>
                <a:gd name="connsiteY24" fmla="*/ 3572473 h 4790205"/>
                <a:gd name="connsiteX25" fmla="*/ 2471200 w 9119478"/>
                <a:gd name="connsiteY25" fmla="*/ 3572474 h 4790205"/>
                <a:gd name="connsiteX26" fmla="*/ 2108219 w 9119478"/>
                <a:gd name="connsiteY26" fmla="*/ 3693468 h 4790205"/>
                <a:gd name="connsiteX27" fmla="*/ 1892391 w 9119478"/>
                <a:gd name="connsiteY27" fmla="*/ 3794840 h 4790205"/>
                <a:gd name="connsiteX28" fmla="*/ 1562111 w 9119478"/>
                <a:gd name="connsiteY28" fmla="*/ 3912563 h 4790205"/>
                <a:gd name="connsiteX29" fmla="*/ 323356 w 9119478"/>
                <a:gd name="connsiteY29" fmla="*/ 4285842 h 4790205"/>
                <a:gd name="connsiteX30" fmla="*/ 30194 w 9119478"/>
                <a:gd name="connsiteY30" fmla="*/ 4337183 h 4790205"/>
                <a:gd name="connsiteX31" fmla="*/ 26364 w 9119478"/>
                <a:gd name="connsiteY31" fmla="*/ 4146710 h 4790205"/>
                <a:gd name="connsiteX32" fmla="*/ 527843 w 9119478"/>
                <a:gd name="connsiteY32" fmla="*/ 4017395 h 4790205"/>
                <a:gd name="connsiteX33" fmla="*/ 2382100 w 9119478"/>
                <a:gd name="connsiteY33" fmla="*/ 3458698 h 4790205"/>
                <a:gd name="connsiteX34" fmla="*/ 1246439 w 9119478"/>
                <a:gd name="connsiteY34" fmla="*/ 3083274 h 4790205"/>
                <a:gd name="connsiteX35" fmla="*/ 2785225 w 9119478"/>
                <a:gd name="connsiteY35" fmla="*/ 3283986 h 4790205"/>
                <a:gd name="connsiteX36" fmla="*/ 3669610 w 9119478"/>
                <a:gd name="connsiteY36" fmla="*/ 2865003 h 4790205"/>
                <a:gd name="connsiteX37" fmla="*/ 4688297 w 9119478"/>
                <a:gd name="connsiteY37" fmla="*/ 2312495 h 4790205"/>
                <a:gd name="connsiteX38" fmla="*/ 2659960 w 9119478"/>
                <a:gd name="connsiteY38" fmla="*/ 2341128 h 4790205"/>
                <a:gd name="connsiteX39" fmla="*/ 907360 w 9119478"/>
                <a:gd name="connsiteY39" fmla="*/ 2226828 h 4790205"/>
                <a:gd name="connsiteX40" fmla="*/ 35823 w 9119478"/>
                <a:gd name="connsiteY40" fmla="*/ 2698315 h 4790205"/>
                <a:gd name="connsiteX41" fmla="*/ 31060 w 9119478"/>
                <a:gd name="connsiteY41" fmla="*/ 2464953 h 4790205"/>
                <a:gd name="connsiteX42" fmla="*/ 602560 w 9119478"/>
                <a:gd name="connsiteY42" fmla="*/ 2064903 h 4790205"/>
                <a:gd name="connsiteX43" fmla="*/ 7248 w 9119478"/>
                <a:gd name="connsiteY43" fmla="*/ 1879166 h 4790205"/>
                <a:gd name="connsiteX44" fmla="*/ 35822 w 9119478"/>
                <a:gd name="connsiteY44" fmla="*/ 1662471 h 4790205"/>
                <a:gd name="connsiteX45" fmla="*/ 288235 w 9119478"/>
                <a:gd name="connsiteY45" fmla="*/ 1741053 h 4790205"/>
                <a:gd name="connsiteX0" fmla="*/ 288235 w 9119478"/>
                <a:gd name="connsiteY0" fmla="*/ 1741053 h 4790205"/>
                <a:gd name="connsiteX1" fmla="*/ 1078670 w 9119478"/>
                <a:gd name="connsiteY1" fmla="*/ 1885096 h 4790205"/>
                <a:gd name="connsiteX2" fmla="*/ 1248632 w 9119478"/>
                <a:gd name="connsiteY2" fmla="*/ 1956481 h 4790205"/>
                <a:gd name="connsiteX3" fmla="*/ 1745382 w 9119478"/>
                <a:gd name="connsiteY3" fmla="*/ 1977124 h 4790205"/>
                <a:gd name="connsiteX4" fmla="*/ 1948879 w 9119478"/>
                <a:gd name="connsiteY4" fmla="*/ 1932686 h 4790205"/>
                <a:gd name="connsiteX5" fmla="*/ 3469585 w 9119478"/>
                <a:gd name="connsiteY5" fmla="*/ 1941078 h 4790205"/>
                <a:gd name="connsiteX6" fmla="*/ 5917510 w 9119478"/>
                <a:gd name="connsiteY6" fmla="*/ 1750578 h 4790205"/>
                <a:gd name="connsiteX7" fmla="*/ 7660585 w 9119478"/>
                <a:gd name="connsiteY7" fmla="*/ 1207653 h 4790205"/>
                <a:gd name="connsiteX8" fmla="*/ 8470210 w 9119478"/>
                <a:gd name="connsiteY8" fmla="*/ 293253 h 4790205"/>
                <a:gd name="connsiteX9" fmla="*/ 8994085 w 9119478"/>
                <a:gd name="connsiteY9" fmla="*/ 17028 h 4790205"/>
                <a:gd name="connsiteX10" fmla="*/ 9079810 w 9119478"/>
                <a:gd name="connsiteY10" fmla="*/ 702828 h 4790205"/>
                <a:gd name="connsiteX11" fmla="*/ 9079810 w 9119478"/>
                <a:gd name="connsiteY11" fmla="*/ 2798328 h 4790205"/>
                <a:gd name="connsiteX12" fmla="*/ 9079810 w 9119478"/>
                <a:gd name="connsiteY12" fmla="*/ 3484128 h 4790205"/>
                <a:gd name="connsiteX13" fmla="*/ 9025456 w 9119478"/>
                <a:gd name="connsiteY13" fmla="*/ 4672382 h 4790205"/>
                <a:gd name="connsiteX14" fmla="*/ 8003662 w 9119478"/>
                <a:gd name="connsiteY14" fmla="*/ 4722339 h 4790205"/>
                <a:gd name="connsiteX15" fmla="*/ 6751476 w 9119478"/>
                <a:gd name="connsiteY15" fmla="*/ 4453182 h 4790205"/>
                <a:gd name="connsiteX16" fmla="*/ 7251010 w 9119478"/>
                <a:gd name="connsiteY16" fmla="*/ 2541153 h 4790205"/>
                <a:gd name="connsiteX17" fmla="*/ 7260535 w 9119478"/>
                <a:gd name="connsiteY17" fmla="*/ 2312553 h 4790205"/>
                <a:gd name="connsiteX18" fmla="*/ 6841435 w 9119478"/>
                <a:gd name="connsiteY18" fmla="*/ 2198253 h 4790205"/>
                <a:gd name="connsiteX19" fmla="*/ 6421319 w 9119478"/>
                <a:gd name="connsiteY19" fmla="*/ 2222708 h 4790205"/>
                <a:gd name="connsiteX20" fmla="*/ 5941812 w 9119478"/>
                <a:gd name="connsiteY20" fmla="*/ 2288765 h 4790205"/>
                <a:gd name="connsiteX21" fmla="*/ 5255401 w 9119478"/>
                <a:gd name="connsiteY21" fmla="*/ 2451244 h 4790205"/>
                <a:gd name="connsiteX22" fmla="*/ 4155385 w 9119478"/>
                <a:gd name="connsiteY22" fmla="*/ 2817378 h 4790205"/>
                <a:gd name="connsiteX23" fmla="*/ 2894314 w 9119478"/>
                <a:gd name="connsiteY23" fmla="*/ 3469394 h 4790205"/>
                <a:gd name="connsiteX24" fmla="*/ 2611814 w 9119478"/>
                <a:gd name="connsiteY24" fmla="*/ 3572473 h 4790205"/>
                <a:gd name="connsiteX25" fmla="*/ 2425418 w 9119478"/>
                <a:gd name="connsiteY25" fmla="*/ 3592095 h 4790205"/>
                <a:gd name="connsiteX26" fmla="*/ 2108219 w 9119478"/>
                <a:gd name="connsiteY26" fmla="*/ 3693468 h 4790205"/>
                <a:gd name="connsiteX27" fmla="*/ 1892391 w 9119478"/>
                <a:gd name="connsiteY27" fmla="*/ 3794840 h 4790205"/>
                <a:gd name="connsiteX28" fmla="*/ 1562111 w 9119478"/>
                <a:gd name="connsiteY28" fmla="*/ 3912563 h 4790205"/>
                <a:gd name="connsiteX29" fmla="*/ 323356 w 9119478"/>
                <a:gd name="connsiteY29" fmla="*/ 4285842 h 4790205"/>
                <a:gd name="connsiteX30" fmla="*/ 30194 w 9119478"/>
                <a:gd name="connsiteY30" fmla="*/ 4337183 h 4790205"/>
                <a:gd name="connsiteX31" fmla="*/ 26364 w 9119478"/>
                <a:gd name="connsiteY31" fmla="*/ 4146710 h 4790205"/>
                <a:gd name="connsiteX32" fmla="*/ 527843 w 9119478"/>
                <a:gd name="connsiteY32" fmla="*/ 4017395 h 4790205"/>
                <a:gd name="connsiteX33" fmla="*/ 2382100 w 9119478"/>
                <a:gd name="connsiteY33" fmla="*/ 3458698 h 4790205"/>
                <a:gd name="connsiteX34" fmla="*/ 1246439 w 9119478"/>
                <a:gd name="connsiteY34" fmla="*/ 3083274 h 4790205"/>
                <a:gd name="connsiteX35" fmla="*/ 2785225 w 9119478"/>
                <a:gd name="connsiteY35" fmla="*/ 3283986 h 4790205"/>
                <a:gd name="connsiteX36" fmla="*/ 3669610 w 9119478"/>
                <a:gd name="connsiteY36" fmla="*/ 2865003 h 4790205"/>
                <a:gd name="connsiteX37" fmla="*/ 4688297 w 9119478"/>
                <a:gd name="connsiteY37" fmla="*/ 2312495 h 4790205"/>
                <a:gd name="connsiteX38" fmla="*/ 2659960 w 9119478"/>
                <a:gd name="connsiteY38" fmla="*/ 2341128 h 4790205"/>
                <a:gd name="connsiteX39" fmla="*/ 907360 w 9119478"/>
                <a:gd name="connsiteY39" fmla="*/ 2226828 h 4790205"/>
                <a:gd name="connsiteX40" fmla="*/ 35823 w 9119478"/>
                <a:gd name="connsiteY40" fmla="*/ 2698315 h 4790205"/>
                <a:gd name="connsiteX41" fmla="*/ 31060 w 9119478"/>
                <a:gd name="connsiteY41" fmla="*/ 2464953 h 4790205"/>
                <a:gd name="connsiteX42" fmla="*/ 602560 w 9119478"/>
                <a:gd name="connsiteY42" fmla="*/ 2064903 h 4790205"/>
                <a:gd name="connsiteX43" fmla="*/ 7248 w 9119478"/>
                <a:gd name="connsiteY43" fmla="*/ 1879166 h 4790205"/>
                <a:gd name="connsiteX44" fmla="*/ 35822 w 9119478"/>
                <a:gd name="connsiteY44" fmla="*/ 1662471 h 4790205"/>
                <a:gd name="connsiteX45" fmla="*/ 288235 w 9119478"/>
                <a:gd name="connsiteY45" fmla="*/ 1741053 h 4790205"/>
                <a:gd name="connsiteX0" fmla="*/ 288235 w 9119478"/>
                <a:gd name="connsiteY0" fmla="*/ 1741053 h 4790205"/>
                <a:gd name="connsiteX1" fmla="*/ 1078670 w 9119478"/>
                <a:gd name="connsiteY1" fmla="*/ 1885096 h 4790205"/>
                <a:gd name="connsiteX2" fmla="*/ 1248632 w 9119478"/>
                <a:gd name="connsiteY2" fmla="*/ 1956481 h 4790205"/>
                <a:gd name="connsiteX3" fmla="*/ 1745382 w 9119478"/>
                <a:gd name="connsiteY3" fmla="*/ 1977124 h 4790205"/>
                <a:gd name="connsiteX4" fmla="*/ 1948879 w 9119478"/>
                <a:gd name="connsiteY4" fmla="*/ 1932686 h 4790205"/>
                <a:gd name="connsiteX5" fmla="*/ 3469585 w 9119478"/>
                <a:gd name="connsiteY5" fmla="*/ 1941078 h 4790205"/>
                <a:gd name="connsiteX6" fmla="*/ 5917510 w 9119478"/>
                <a:gd name="connsiteY6" fmla="*/ 1750578 h 4790205"/>
                <a:gd name="connsiteX7" fmla="*/ 7660585 w 9119478"/>
                <a:gd name="connsiteY7" fmla="*/ 1207653 h 4790205"/>
                <a:gd name="connsiteX8" fmla="*/ 8470210 w 9119478"/>
                <a:gd name="connsiteY8" fmla="*/ 293253 h 4790205"/>
                <a:gd name="connsiteX9" fmla="*/ 8994085 w 9119478"/>
                <a:gd name="connsiteY9" fmla="*/ 17028 h 4790205"/>
                <a:gd name="connsiteX10" fmla="*/ 9079810 w 9119478"/>
                <a:gd name="connsiteY10" fmla="*/ 702828 h 4790205"/>
                <a:gd name="connsiteX11" fmla="*/ 9079810 w 9119478"/>
                <a:gd name="connsiteY11" fmla="*/ 2798328 h 4790205"/>
                <a:gd name="connsiteX12" fmla="*/ 9079810 w 9119478"/>
                <a:gd name="connsiteY12" fmla="*/ 3484128 h 4790205"/>
                <a:gd name="connsiteX13" fmla="*/ 9025456 w 9119478"/>
                <a:gd name="connsiteY13" fmla="*/ 4672382 h 4790205"/>
                <a:gd name="connsiteX14" fmla="*/ 8003662 w 9119478"/>
                <a:gd name="connsiteY14" fmla="*/ 4722339 h 4790205"/>
                <a:gd name="connsiteX15" fmla="*/ 6751476 w 9119478"/>
                <a:gd name="connsiteY15" fmla="*/ 4453182 h 4790205"/>
                <a:gd name="connsiteX16" fmla="*/ 7251010 w 9119478"/>
                <a:gd name="connsiteY16" fmla="*/ 2541153 h 4790205"/>
                <a:gd name="connsiteX17" fmla="*/ 7260535 w 9119478"/>
                <a:gd name="connsiteY17" fmla="*/ 2312553 h 4790205"/>
                <a:gd name="connsiteX18" fmla="*/ 6841435 w 9119478"/>
                <a:gd name="connsiteY18" fmla="*/ 2198253 h 4790205"/>
                <a:gd name="connsiteX19" fmla="*/ 6421319 w 9119478"/>
                <a:gd name="connsiteY19" fmla="*/ 2222708 h 4790205"/>
                <a:gd name="connsiteX20" fmla="*/ 5941812 w 9119478"/>
                <a:gd name="connsiteY20" fmla="*/ 2288765 h 4790205"/>
                <a:gd name="connsiteX21" fmla="*/ 5255401 w 9119478"/>
                <a:gd name="connsiteY21" fmla="*/ 2451244 h 4790205"/>
                <a:gd name="connsiteX22" fmla="*/ 4155385 w 9119478"/>
                <a:gd name="connsiteY22" fmla="*/ 2817378 h 4790205"/>
                <a:gd name="connsiteX23" fmla="*/ 2894314 w 9119478"/>
                <a:gd name="connsiteY23" fmla="*/ 3469394 h 4790205"/>
                <a:gd name="connsiteX24" fmla="*/ 2660866 w 9119478"/>
                <a:gd name="connsiteY24" fmla="*/ 3575743 h 4790205"/>
                <a:gd name="connsiteX25" fmla="*/ 2425418 w 9119478"/>
                <a:gd name="connsiteY25" fmla="*/ 3592095 h 4790205"/>
                <a:gd name="connsiteX26" fmla="*/ 2108219 w 9119478"/>
                <a:gd name="connsiteY26" fmla="*/ 3693468 h 4790205"/>
                <a:gd name="connsiteX27" fmla="*/ 1892391 w 9119478"/>
                <a:gd name="connsiteY27" fmla="*/ 3794840 h 4790205"/>
                <a:gd name="connsiteX28" fmla="*/ 1562111 w 9119478"/>
                <a:gd name="connsiteY28" fmla="*/ 3912563 h 4790205"/>
                <a:gd name="connsiteX29" fmla="*/ 323356 w 9119478"/>
                <a:gd name="connsiteY29" fmla="*/ 4285842 h 4790205"/>
                <a:gd name="connsiteX30" fmla="*/ 30194 w 9119478"/>
                <a:gd name="connsiteY30" fmla="*/ 4337183 h 4790205"/>
                <a:gd name="connsiteX31" fmla="*/ 26364 w 9119478"/>
                <a:gd name="connsiteY31" fmla="*/ 4146710 h 4790205"/>
                <a:gd name="connsiteX32" fmla="*/ 527843 w 9119478"/>
                <a:gd name="connsiteY32" fmla="*/ 4017395 h 4790205"/>
                <a:gd name="connsiteX33" fmla="*/ 2382100 w 9119478"/>
                <a:gd name="connsiteY33" fmla="*/ 3458698 h 4790205"/>
                <a:gd name="connsiteX34" fmla="*/ 1246439 w 9119478"/>
                <a:gd name="connsiteY34" fmla="*/ 3083274 h 4790205"/>
                <a:gd name="connsiteX35" fmla="*/ 2785225 w 9119478"/>
                <a:gd name="connsiteY35" fmla="*/ 3283986 h 4790205"/>
                <a:gd name="connsiteX36" fmla="*/ 3669610 w 9119478"/>
                <a:gd name="connsiteY36" fmla="*/ 2865003 h 4790205"/>
                <a:gd name="connsiteX37" fmla="*/ 4688297 w 9119478"/>
                <a:gd name="connsiteY37" fmla="*/ 2312495 h 4790205"/>
                <a:gd name="connsiteX38" fmla="*/ 2659960 w 9119478"/>
                <a:gd name="connsiteY38" fmla="*/ 2341128 h 4790205"/>
                <a:gd name="connsiteX39" fmla="*/ 907360 w 9119478"/>
                <a:gd name="connsiteY39" fmla="*/ 2226828 h 4790205"/>
                <a:gd name="connsiteX40" fmla="*/ 35823 w 9119478"/>
                <a:gd name="connsiteY40" fmla="*/ 2698315 h 4790205"/>
                <a:gd name="connsiteX41" fmla="*/ 31060 w 9119478"/>
                <a:gd name="connsiteY41" fmla="*/ 2464953 h 4790205"/>
                <a:gd name="connsiteX42" fmla="*/ 602560 w 9119478"/>
                <a:gd name="connsiteY42" fmla="*/ 2064903 h 4790205"/>
                <a:gd name="connsiteX43" fmla="*/ 7248 w 9119478"/>
                <a:gd name="connsiteY43" fmla="*/ 1879166 h 4790205"/>
                <a:gd name="connsiteX44" fmla="*/ 35822 w 9119478"/>
                <a:gd name="connsiteY44" fmla="*/ 1662471 h 4790205"/>
                <a:gd name="connsiteX45" fmla="*/ 288235 w 9119478"/>
                <a:gd name="connsiteY45" fmla="*/ 1741053 h 4790205"/>
                <a:gd name="connsiteX0" fmla="*/ 288235 w 9119478"/>
                <a:gd name="connsiteY0" fmla="*/ 1741053 h 4790205"/>
                <a:gd name="connsiteX1" fmla="*/ 1078670 w 9119478"/>
                <a:gd name="connsiteY1" fmla="*/ 1885096 h 4790205"/>
                <a:gd name="connsiteX2" fmla="*/ 1248632 w 9119478"/>
                <a:gd name="connsiteY2" fmla="*/ 1956481 h 4790205"/>
                <a:gd name="connsiteX3" fmla="*/ 1745382 w 9119478"/>
                <a:gd name="connsiteY3" fmla="*/ 1977124 h 4790205"/>
                <a:gd name="connsiteX4" fmla="*/ 1948879 w 9119478"/>
                <a:gd name="connsiteY4" fmla="*/ 1932686 h 4790205"/>
                <a:gd name="connsiteX5" fmla="*/ 3469585 w 9119478"/>
                <a:gd name="connsiteY5" fmla="*/ 1941078 h 4790205"/>
                <a:gd name="connsiteX6" fmla="*/ 5917510 w 9119478"/>
                <a:gd name="connsiteY6" fmla="*/ 1750578 h 4790205"/>
                <a:gd name="connsiteX7" fmla="*/ 7660585 w 9119478"/>
                <a:gd name="connsiteY7" fmla="*/ 1207653 h 4790205"/>
                <a:gd name="connsiteX8" fmla="*/ 8470210 w 9119478"/>
                <a:gd name="connsiteY8" fmla="*/ 293253 h 4790205"/>
                <a:gd name="connsiteX9" fmla="*/ 8994085 w 9119478"/>
                <a:gd name="connsiteY9" fmla="*/ 17028 h 4790205"/>
                <a:gd name="connsiteX10" fmla="*/ 9079810 w 9119478"/>
                <a:gd name="connsiteY10" fmla="*/ 702828 h 4790205"/>
                <a:gd name="connsiteX11" fmla="*/ 9079810 w 9119478"/>
                <a:gd name="connsiteY11" fmla="*/ 2798328 h 4790205"/>
                <a:gd name="connsiteX12" fmla="*/ 9079810 w 9119478"/>
                <a:gd name="connsiteY12" fmla="*/ 3484128 h 4790205"/>
                <a:gd name="connsiteX13" fmla="*/ 9025456 w 9119478"/>
                <a:gd name="connsiteY13" fmla="*/ 4672382 h 4790205"/>
                <a:gd name="connsiteX14" fmla="*/ 8003662 w 9119478"/>
                <a:gd name="connsiteY14" fmla="*/ 4722339 h 4790205"/>
                <a:gd name="connsiteX15" fmla="*/ 6751476 w 9119478"/>
                <a:gd name="connsiteY15" fmla="*/ 4453182 h 4790205"/>
                <a:gd name="connsiteX16" fmla="*/ 7251010 w 9119478"/>
                <a:gd name="connsiteY16" fmla="*/ 2541153 h 4790205"/>
                <a:gd name="connsiteX17" fmla="*/ 7260535 w 9119478"/>
                <a:gd name="connsiteY17" fmla="*/ 2312553 h 4790205"/>
                <a:gd name="connsiteX18" fmla="*/ 6841435 w 9119478"/>
                <a:gd name="connsiteY18" fmla="*/ 2198253 h 4790205"/>
                <a:gd name="connsiteX19" fmla="*/ 6421319 w 9119478"/>
                <a:gd name="connsiteY19" fmla="*/ 2222708 h 4790205"/>
                <a:gd name="connsiteX20" fmla="*/ 5941812 w 9119478"/>
                <a:gd name="connsiteY20" fmla="*/ 2288765 h 4790205"/>
                <a:gd name="connsiteX21" fmla="*/ 5255401 w 9119478"/>
                <a:gd name="connsiteY21" fmla="*/ 2451244 h 4790205"/>
                <a:gd name="connsiteX22" fmla="*/ 4155385 w 9119478"/>
                <a:gd name="connsiteY22" fmla="*/ 2817378 h 4790205"/>
                <a:gd name="connsiteX23" fmla="*/ 2894314 w 9119478"/>
                <a:gd name="connsiteY23" fmla="*/ 3469394 h 4790205"/>
                <a:gd name="connsiteX24" fmla="*/ 2644515 w 9119478"/>
                <a:gd name="connsiteY24" fmla="*/ 3575743 h 4790205"/>
                <a:gd name="connsiteX25" fmla="*/ 2425418 w 9119478"/>
                <a:gd name="connsiteY25" fmla="*/ 3592095 h 4790205"/>
                <a:gd name="connsiteX26" fmla="*/ 2108219 w 9119478"/>
                <a:gd name="connsiteY26" fmla="*/ 3693468 h 4790205"/>
                <a:gd name="connsiteX27" fmla="*/ 1892391 w 9119478"/>
                <a:gd name="connsiteY27" fmla="*/ 3794840 h 4790205"/>
                <a:gd name="connsiteX28" fmla="*/ 1562111 w 9119478"/>
                <a:gd name="connsiteY28" fmla="*/ 3912563 h 4790205"/>
                <a:gd name="connsiteX29" fmla="*/ 323356 w 9119478"/>
                <a:gd name="connsiteY29" fmla="*/ 4285842 h 4790205"/>
                <a:gd name="connsiteX30" fmla="*/ 30194 w 9119478"/>
                <a:gd name="connsiteY30" fmla="*/ 4337183 h 4790205"/>
                <a:gd name="connsiteX31" fmla="*/ 26364 w 9119478"/>
                <a:gd name="connsiteY31" fmla="*/ 4146710 h 4790205"/>
                <a:gd name="connsiteX32" fmla="*/ 527843 w 9119478"/>
                <a:gd name="connsiteY32" fmla="*/ 4017395 h 4790205"/>
                <a:gd name="connsiteX33" fmla="*/ 2382100 w 9119478"/>
                <a:gd name="connsiteY33" fmla="*/ 3458698 h 4790205"/>
                <a:gd name="connsiteX34" fmla="*/ 1246439 w 9119478"/>
                <a:gd name="connsiteY34" fmla="*/ 3083274 h 4790205"/>
                <a:gd name="connsiteX35" fmla="*/ 2785225 w 9119478"/>
                <a:gd name="connsiteY35" fmla="*/ 3283986 h 4790205"/>
                <a:gd name="connsiteX36" fmla="*/ 3669610 w 9119478"/>
                <a:gd name="connsiteY36" fmla="*/ 2865003 h 4790205"/>
                <a:gd name="connsiteX37" fmla="*/ 4688297 w 9119478"/>
                <a:gd name="connsiteY37" fmla="*/ 2312495 h 4790205"/>
                <a:gd name="connsiteX38" fmla="*/ 2659960 w 9119478"/>
                <a:gd name="connsiteY38" fmla="*/ 2341128 h 4790205"/>
                <a:gd name="connsiteX39" fmla="*/ 907360 w 9119478"/>
                <a:gd name="connsiteY39" fmla="*/ 2226828 h 4790205"/>
                <a:gd name="connsiteX40" fmla="*/ 35823 w 9119478"/>
                <a:gd name="connsiteY40" fmla="*/ 2698315 h 4790205"/>
                <a:gd name="connsiteX41" fmla="*/ 31060 w 9119478"/>
                <a:gd name="connsiteY41" fmla="*/ 2464953 h 4790205"/>
                <a:gd name="connsiteX42" fmla="*/ 602560 w 9119478"/>
                <a:gd name="connsiteY42" fmla="*/ 2064903 h 4790205"/>
                <a:gd name="connsiteX43" fmla="*/ 7248 w 9119478"/>
                <a:gd name="connsiteY43" fmla="*/ 1879166 h 4790205"/>
                <a:gd name="connsiteX44" fmla="*/ 35822 w 9119478"/>
                <a:gd name="connsiteY44" fmla="*/ 1662471 h 4790205"/>
                <a:gd name="connsiteX45" fmla="*/ 288235 w 9119478"/>
                <a:gd name="connsiteY45" fmla="*/ 1741053 h 4790205"/>
                <a:gd name="connsiteX0" fmla="*/ 288235 w 9119478"/>
                <a:gd name="connsiteY0" fmla="*/ 1741053 h 4790205"/>
                <a:gd name="connsiteX1" fmla="*/ 1078670 w 9119478"/>
                <a:gd name="connsiteY1" fmla="*/ 1885096 h 4790205"/>
                <a:gd name="connsiteX2" fmla="*/ 1248632 w 9119478"/>
                <a:gd name="connsiteY2" fmla="*/ 1956481 h 4790205"/>
                <a:gd name="connsiteX3" fmla="*/ 1745382 w 9119478"/>
                <a:gd name="connsiteY3" fmla="*/ 1977124 h 4790205"/>
                <a:gd name="connsiteX4" fmla="*/ 1948879 w 9119478"/>
                <a:gd name="connsiteY4" fmla="*/ 1932686 h 4790205"/>
                <a:gd name="connsiteX5" fmla="*/ 3469585 w 9119478"/>
                <a:gd name="connsiteY5" fmla="*/ 1941078 h 4790205"/>
                <a:gd name="connsiteX6" fmla="*/ 5917510 w 9119478"/>
                <a:gd name="connsiteY6" fmla="*/ 1750578 h 4790205"/>
                <a:gd name="connsiteX7" fmla="*/ 7660585 w 9119478"/>
                <a:gd name="connsiteY7" fmla="*/ 1207653 h 4790205"/>
                <a:gd name="connsiteX8" fmla="*/ 8470210 w 9119478"/>
                <a:gd name="connsiteY8" fmla="*/ 293253 h 4790205"/>
                <a:gd name="connsiteX9" fmla="*/ 8994085 w 9119478"/>
                <a:gd name="connsiteY9" fmla="*/ 17028 h 4790205"/>
                <a:gd name="connsiteX10" fmla="*/ 9079810 w 9119478"/>
                <a:gd name="connsiteY10" fmla="*/ 702828 h 4790205"/>
                <a:gd name="connsiteX11" fmla="*/ 9079810 w 9119478"/>
                <a:gd name="connsiteY11" fmla="*/ 2798328 h 4790205"/>
                <a:gd name="connsiteX12" fmla="*/ 9079810 w 9119478"/>
                <a:gd name="connsiteY12" fmla="*/ 3484128 h 4790205"/>
                <a:gd name="connsiteX13" fmla="*/ 9025456 w 9119478"/>
                <a:gd name="connsiteY13" fmla="*/ 4672382 h 4790205"/>
                <a:gd name="connsiteX14" fmla="*/ 8003662 w 9119478"/>
                <a:gd name="connsiteY14" fmla="*/ 4722339 h 4790205"/>
                <a:gd name="connsiteX15" fmla="*/ 6751476 w 9119478"/>
                <a:gd name="connsiteY15" fmla="*/ 4453182 h 4790205"/>
                <a:gd name="connsiteX16" fmla="*/ 7251010 w 9119478"/>
                <a:gd name="connsiteY16" fmla="*/ 2541153 h 4790205"/>
                <a:gd name="connsiteX17" fmla="*/ 7260535 w 9119478"/>
                <a:gd name="connsiteY17" fmla="*/ 2312553 h 4790205"/>
                <a:gd name="connsiteX18" fmla="*/ 6841435 w 9119478"/>
                <a:gd name="connsiteY18" fmla="*/ 2198253 h 4790205"/>
                <a:gd name="connsiteX19" fmla="*/ 6421319 w 9119478"/>
                <a:gd name="connsiteY19" fmla="*/ 2222708 h 4790205"/>
                <a:gd name="connsiteX20" fmla="*/ 5941812 w 9119478"/>
                <a:gd name="connsiteY20" fmla="*/ 2288765 h 4790205"/>
                <a:gd name="connsiteX21" fmla="*/ 5255401 w 9119478"/>
                <a:gd name="connsiteY21" fmla="*/ 2451244 h 4790205"/>
                <a:gd name="connsiteX22" fmla="*/ 4155385 w 9119478"/>
                <a:gd name="connsiteY22" fmla="*/ 2817378 h 4790205"/>
                <a:gd name="connsiteX23" fmla="*/ 2894314 w 9119478"/>
                <a:gd name="connsiteY23" fmla="*/ 3469394 h 4790205"/>
                <a:gd name="connsiteX24" fmla="*/ 2644515 w 9119478"/>
                <a:gd name="connsiteY24" fmla="*/ 3575743 h 4790205"/>
                <a:gd name="connsiteX25" fmla="*/ 2461389 w 9119478"/>
                <a:gd name="connsiteY25" fmla="*/ 3575745 h 4790205"/>
                <a:gd name="connsiteX26" fmla="*/ 2108219 w 9119478"/>
                <a:gd name="connsiteY26" fmla="*/ 3693468 h 4790205"/>
                <a:gd name="connsiteX27" fmla="*/ 1892391 w 9119478"/>
                <a:gd name="connsiteY27" fmla="*/ 3794840 h 4790205"/>
                <a:gd name="connsiteX28" fmla="*/ 1562111 w 9119478"/>
                <a:gd name="connsiteY28" fmla="*/ 3912563 h 4790205"/>
                <a:gd name="connsiteX29" fmla="*/ 323356 w 9119478"/>
                <a:gd name="connsiteY29" fmla="*/ 4285842 h 4790205"/>
                <a:gd name="connsiteX30" fmla="*/ 30194 w 9119478"/>
                <a:gd name="connsiteY30" fmla="*/ 4337183 h 4790205"/>
                <a:gd name="connsiteX31" fmla="*/ 26364 w 9119478"/>
                <a:gd name="connsiteY31" fmla="*/ 4146710 h 4790205"/>
                <a:gd name="connsiteX32" fmla="*/ 527843 w 9119478"/>
                <a:gd name="connsiteY32" fmla="*/ 4017395 h 4790205"/>
                <a:gd name="connsiteX33" fmla="*/ 2382100 w 9119478"/>
                <a:gd name="connsiteY33" fmla="*/ 3458698 h 4790205"/>
                <a:gd name="connsiteX34" fmla="*/ 1246439 w 9119478"/>
                <a:gd name="connsiteY34" fmla="*/ 3083274 h 4790205"/>
                <a:gd name="connsiteX35" fmla="*/ 2785225 w 9119478"/>
                <a:gd name="connsiteY35" fmla="*/ 3283986 h 4790205"/>
                <a:gd name="connsiteX36" fmla="*/ 3669610 w 9119478"/>
                <a:gd name="connsiteY36" fmla="*/ 2865003 h 4790205"/>
                <a:gd name="connsiteX37" fmla="*/ 4688297 w 9119478"/>
                <a:gd name="connsiteY37" fmla="*/ 2312495 h 4790205"/>
                <a:gd name="connsiteX38" fmla="*/ 2659960 w 9119478"/>
                <a:gd name="connsiteY38" fmla="*/ 2341128 h 4790205"/>
                <a:gd name="connsiteX39" fmla="*/ 907360 w 9119478"/>
                <a:gd name="connsiteY39" fmla="*/ 2226828 h 4790205"/>
                <a:gd name="connsiteX40" fmla="*/ 35823 w 9119478"/>
                <a:gd name="connsiteY40" fmla="*/ 2698315 h 4790205"/>
                <a:gd name="connsiteX41" fmla="*/ 31060 w 9119478"/>
                <a:gd name="connsiteY41" fmla="*/ 2464953 h 4790205"/>
                <a:gd name="connsiteX42" fmla="*/ 602560 w 9119478"/>
                <a:gd name="connsiteY42" fmla="*/ 2064903 h 4790205"/>
                <a:gd name="connsiteX43" fmla="*/ 7248 w 9119478"/>
                <a:gd name="connsiteY43" fmla="*/ 1879166 h 4790205"/>
                <a:gd name="connsiteX44" fmla="*/ 35822 w 9119478"/>
                <a:gd name="connsiteY44" fmla="*/ 1662471 h 4790205"/>
                <a:gd name="connsiteX45" fmla="*/ 288235 w 9119478"/>
                <a:gd name="connsiteY45" fmla="*/ 1741053 h 4790205"/>
                <a:gd name="connsiteX0" fmla="*/ 288235 w 9119478"/>
                <a:gd name="connsiteY0" fmla="*/ 1741053 h 4802813"/>
                <a:gd name="connsiteX1" fmla="*/ 1078670 w 9119478"/>
                <a:gd name="connsiteY1" fmla="*/ 1885096 h 4802813"/>
                <a:gd name="connsiteX2" fmla="*/ 1248632 w 9119478"/>
                <a:gd name="connsiteY2" fmla="*/ 1956481 h 4802813"/>
                <a:gd name="connsiteX3" fmla="*/ 1745382 w 9119478"/>
                <a:gd name="connsiteY3" fmla="*/ 1977124 h 4802813"/>
                <a:gd name="connsiteX4" fmla="*/ 1948879 w 9119478"/>
                <a:gd name="connsiteY4" fmla="*/ 1932686 h 4802813"/>
                <a:gd name="connsiteX5" fmla="*/ 3469585 w 9119478"/>
                <a:gd name="connsiteY5" fmla="*/ 1941078 h 4802813"/>
                <a:gd name="connsiteX6" fmla="*/ 5917510 w 9119478"/>
                <a:gd name="connsiteY6" fmla="*/ 1750578 h 4802813"/>
                <a:gd name="connsiteX7" fmla="*/ 7660585 w 9119478"/>
                <a:gd name="connsiteY7" fmla="*/ 1207653 h 4802813"/>
                <a:gd name="connsiteX8" fmla="*/ 8470210 w 9119478"/>
                <a:gd name="connsiteY8" fmla="*/ 293253 h 4802813"/>
                <a:gd name="connsiteX9" fmla="*/ 8994085 w 9119478"/>
                <a:gd name="connsiteY9" fmla="*/ 17028 h 4802813"/>
                <a:gd name="connsiteX10" fmla="*/ 9079810 w 9119478"/>
                <a:gd name="connsiteY10" fmla="*/ 702828 h 4802813"/>
                <a:gd name="connsiteX11" fmla="*/ 9079810 w 9119478"/>
                <a:gd name="connsiteY11" fmla="*/ 2798328 h 4802813"/>
                <a:gd name="connsiteX12" fmla="*/ 9079810 w 9119478"/>
                <a:gd name="connsiteY12" fmla="*/ 3484128 h 4802813"/>
                <a:gd name="connsiteX13" fmla="*/ 9025456 w 9119478"/>
                <a:gd name="connsiteY13" fmla="*/ 4672382 h 4802813"/>
                <a:gd name="connsiteX14" fmla="*/ 8003662 w 9119478"/>
                <a:gd name="connsiteY14" fmla="*/ 4722339 h 4802813"/>
                <a:gd name="connsiteX15" fmla="*/ 7337106 w 9119478"/>
                <a:gd name="connsiteY15" fmla="*/ 4228897 h 4802813"/>
                <a:gd name="connsiteX16" fmla="*/ 7251010 w 9119478"/>
                <a:gd name="connsiteY16" fmla="*/ 2541153 h 4802813"/>
                <a:gd name="connsiteX17" fmla="*/ 7260535 w 9119478"/>
                <a:gd name="connsiteY17" fmla="*/ 2312553 h 4802813"/>
                <a:gd name="connsiteX18" fmla="*/ 6841435 w 9119478"/>
                <a:gd name="connsiteY18" fmla="*/ 2198253 h 4802813"/>
                <a:gd name="connsiteX19" fmla="*/ 6421319 w 9119478"/>
                <a:gd name="connsiteY19" fmla="*/ 2222708 h 4802813"/>
                <a:gd name="connsiteX20" fmla="*/ 5941812 w 9119478"/>
                <a:gd name="connsiteY20" fmla="*/ 2288765 h 4802813"/>
                <a:gd name="connsiteX21" fmla="*/ 5255401 w 9119478"/>
                <a:gd name="connsiteY21" fmla="*/ 2451244 h 4802813"/>
                <a:gd name="connsiteX22" fmla="*/ 4155385 w 9119478"/>
                <a:gd name="connsiteY22" fmla="*/ 2817378 h 4802813"/>
                <a:gd name="connsiteX23" fmla="*/ 2894314 w 9119478"/>
                <a:gd name="connsiteY23" fmla="*/ 3469394 h 4802813"/>
                <a:gd name="connsiteX24" fmla="*/ 2644515 w 9119478"/>
                <a:gd name="connsiteY24" fmla="*/ 3575743 h 4802813"/>
                <a:gd name="connsiteX25" fmla="*/ 2461389 w 9119478"/>
                <a:gd name="connsiteY25" fmla="*/ 3575745 h 4802813"/>
                <a:gd name="connsiteX26" fmla="*/ 2108219 w 9119478"/>
                <a:gd name="connsiteY26" fmla="*/ 3693468 h 4802813"/>
                <a:gd name="connsiteX27" fmla="*/ 1892391 w 9119478"/>
                <a:gd name="connsiteY27" fmla="*/ 3794840 h 4802813"/>
                <a:gd name="connsiteX28" fmla="*/ 1562111 w 9119478"/>
                <a:gd name="connsiteY28" fmla="*/ 3912563 h 4802813"/>
                <a:gd name="connsiteX29" fmla="*/ 323356 w 9119478"/>
                <a:gd name="connsiteY29" fmla="*/ 4285842 h 4802813"/>
                <a:gd name="connsiteX30" fmla="*/ 30194 w 9119478"/>
                <a:gd name="connsiteY30" fmla="*/ 4337183 h 4802813"/>
                <a:gd name="connsiteX31" fmla="*/ 26364 w 9119478"/>
                <a:gd name="connsiteY31" fmla="*/ 4146710 h 4802813"/>
                <a:gd name="connsiteX32" fmla="*/ 527843 w 9119478"/>
                <a:gd name="connsiteY32" fmla="*/ 4017395 h 4802813"/>
                <a:gd name="connsiteX33" fmla="*/ 2382100 w 9119478"/>
                <a:gd name="connsiteY33" fmla="*/ 3458698 h 4802813"/>
                <a:gd name="connsiteX34" fmla="*/ 1246439 w 9119478"/>
                <a:gd name="connsiteY34" fmla="*/ 3083274 h 4802813"/>
                <a:gd name="connsiteX35" fmla="*/ 2785225 w 9119478"/>
                <a:gd name="connsiteY35" fmla="*/ 3283986 h 4802813"/>
                <a:gd name="connsiteX36" fmla="*/ 3669610 w 9119478"/>
                <a:gd name="connsiteY36" fmla="*/ 2865003 h 4802813"/>
                <a:gd name="connsiteX37" fmla="*/ 4688297 w 9119478"/>
                <a:gd name="connsiteY37" fmla="*/ 2312495 h 4802813"/>
                <a:gd name="connsiteX38" fmla="*/ 2659960 w 9119478"/>
                <a:gd name="connsiteY38" fmla="*/ 2341128 h 4802813"/>
                <a:gd name="connsiteX39" fmla="*/ 907360 w 9119478"/>
                <a:gd name="connsiteY39" fmla="*/ 2226828 h 4802813"/>
                <a:gd name="connsiteX40" fmla="*/ 35823 w 9119478"/>
                <a:gd name="connsiteY40" fmla="*/ 2698315 h 4802813"/>
                <a:gd name="connsiteX41" fmla="*/ 31060 w 9119478"/>
                <a:gd name="connsiteY41" fmla="*/ 2464953 h 4802813"/>
                <a:gd name="connsiteX42" fmla="*/ 602560 w 9119478"/>
                <a:gd name="connsiteY42" fmla="*/ 2064903 h 4802813"/>
                <a:gd name="connsiteX43" fmla="*/ 7248 w 9119478"/>
                <a:gd name="connsiteY43" fmla="*/ 1879166 h 4802813"/>
                <a:gd name="connsiteX44" fmla="*/ 35822 w 9119478"/>
                <a:gd name="connsiteY44" fmla="*/ 1662471 h 4802813"/>
                <a:gd name="connsiteX45" fmla="*/ 288235 w 9119478"/>
                <a:gd name="connsiteY45" fmla="*/ 1741053 h 4802813"/>
                <a:gd name="connsiteX0" fmla="*/ 288235 w 9107093"/>
                <a:gd name="connsiteY0" fmla="*/ 1741053 h 4875370"/>
                <a:gd name="connsiteX1" fmla="*/ 1078670 w 9107093"/>
                <a:gd name="connsiteY1" fmla="*/ 1885096 h 4875370"/>
                <a:gd name="connsiteX2" fmla="*/ 1248632 w 9107093"/>
                <a:gd name="connsiteY2" fmla="*/ 1956481 h 4875370"/>
                <a:gd name="connsiteX3" fmla="*/ 1745382 w 9107093"/>
                <a:gd name="connsiteY3" fmla="*/ 1977124 h 4875370"/>
                <a:gd name="connsiteX4" fmla="*/ 1948879 w 9107093"/>
                <a:gd name="connsiteY4" fmla="*/ 1932686 h 4875370"/>
                <a:gd name="connsiteX5" fmla="*/ 3469585 w 9107093"/>
                <a:gd name="connsiteY5" fmla="*/ 1941078 h 4875370"/>
                <a:gd name="connsiteX6" fmla="*/ 5917510 w 9107093"/>
                <a:gd name="connsiteY6" fmla="*/ 1750578 h 4875370"/>
                <a:gd name="connsiteX7" fmla="*/ 7660585 w 9107093"/>
                <a:gd name="connsiteY7" fmla="*/ 1207653 h 4875370"/>
                <a:gd name="connsiteX8" fmla="*/ 8470210 w 9107093"/>
                <a:gd name="connsiteY8" fmla="*/ 293253 h 4875370"/>
                <a:gd name="connsiteX9" fmla="*/ 8994085 w 9107093"/>
                <a:gd name="connsiteY9" fmla="*/ 17028 h 4875370"/>
                <a:gd name="connsiteX10" fmla="*/ 9079810 w 9107093"/>
                <a:gd name="connsiteY10" fmla="*/ 702828 h 4875370"/>
                <a:gd name="connsiteX11" fmla="*/ 9079810 w 9107093"/>
                <a:gd name="connsiteY11" fmla="*/ 2798328 h 4875370"/>
                <a:gd name="connsiteX12" fmla="*/ 9079810 w 9107093"/>
                <a:gd name="connsiteY12" fmla="*/ 3484128 h 4875370"/>
                <a:gd name="connsiteX13" fmla="*/ 9025456 w 9107093"/>
                <a:gd name="connsiteY13" fmla="*/ 4672382 h 4875370"/>
                <a:gd name="connsiteX14" fmla="*/ 8178105 w 9107093"/>
                <a:gd name="connsiteY14" fmla="*/ 4834481 h 4875370"/>
                <a:gd name="connsiteX15" fmla="*/ 7337106 w 9107093"/>
                <a:gd name="connsiteY15" fmla="*/ 4228897 h 4875370"/>
                <a:gd name="connsiteX16" fmla="*/ 7251010 w 9107093"/>
                <a:gd name="connsiteY16" fmla="*/ 2541153 h 4875370"/>
                <a:gd name="connsiteX17" fmla="*/ 7260535 w 9107093"/>
                <a:gd name="connsiteY17" fmla="*/ 2312553 h 4875370"/>
                <a:gd name="connsiteX18" fmla="*/ 6841435 w 9107093"/>
                <a:gd name="connsiteY18" fmla="*/ 2198253 h 4875370"/>
                <a:gd name="connsiteX19" fmla="*/ 6421319 w 9107093"/>
                <a:gd name="connsiteY19" fmla="*/ 2222708 h 4875370"/>
                <a:gd name="connsiteX20" fmla="*/ 5941812 w 9107093"/>
                <a:gd name="connsiteY20" fmla="*/ 2288765 h 4875370"/>
                <a:gd name="connsiteX21" fmla="*/ 5255401 w 9107093"/>
                <a:gd name="connsiteY21" fmla="*/ 2451244 h 4875370"/>
                <a:gd name="connsiteX22" fmla="*/ 4155385 w 9107093"/>
                <a:gd name="connsiteY22" fmla="*/ 2817378 h 4875370"/>
                <a:gd name="connsiteX23" fmla="*/ 2894314 w 9107093"/>
                <a:gd name="connsiteY23" fmla="*/ 3469394 h 4875370"/>
                <a:gd name="connsiteX24" fmla="*/ 2644515 w 9107093"/>
                <a:gd name="connsiteY24" fmla="*/ 3575743 h 4875370"/>
                <a:gd name="connsiteX25" fmla="*/ 2461389 w 9107093"/>
                <a:gd name="connsiteY25" fmla="*/ 3575745 h 4875370"/>
                <a:gd name="connsiteX26" fmla="*/ 2108219 w 9107093"/>
                <a:gd name="connsiteY26" fmla="*/ 3693468 h 4875370"/>
                <a:gd name="connsiteX27" fmla="*/ 1892391 w 9107093"/>
                <a:gd name="connsiteY27" fmla="*/ 3794840 h 4875370"/>
                <a:gd name="connsiteX28" fmla="*/ 1562111 w 9107093"/>
                <a:gd name="connsiteY28" fmla="*/ 3912563 h 4875370"/>
                <a:gd name="connsiteX29" fmla="*/ 323356 w 9107093"/>
                <a:gd name="connsiteY29" fmla="*/ 4285842 h 4875370"/>
                <a:gd name="connsiteX30" fmla="*/ 30194 w 9107093"/>
                <a:gd name="connsiteY30" fmla="*/ 4337183 h 4875370"/>
                <a:gd name="connsiteX31" fmla="*/ 26364 w 9107093"/>
                <a:gd name="connsiteY31" fmla="*/ 4146710 h 4875370"/>
                <a:gd name="connsiteX32" fmla="*/ 527843 w 9107093"/>
                <a:gd name="connsiteY32" fmla="*/ 4017395 h 4875370"/>
                <a:gd name="connsiteX33" fmla="*/ 2382100 w 9107093"/>
                <a:gd name="connsiteY33" fmla="*/ 3458698 h 4875370"/>
                <a:gd name="connsiteX34" fmla="*/ 1246439 w 9107093"/>
                <a:gd name="connsiteY34" fmla="*/ 3083274 h 4875370"/>
                <a:gd name="connsiteX35" fmla="*/ 2785225 w 9107093"/>
                <a:gd name="connsiteY35" fmla="*/ 3283986 h 4875370"/>
                <a:gd name="connsiteX36" fmla="*/ 3669610 w 9107093"/>
                <a:gd name="connsiteY36" fmla="*/ 2865003 h 4875370"/>
                <a:gd name="connsiteX37" fmla="*/ 4688297 w 9107093"/>
                <a:gd name="connsiteY37" fmla="*/ 2312495 h 4875370"/>
                <a:gd name="connsiteX38" fmla="*/ 2659960 w 9107093"/>
                <a:gd name="connsiteY38" fmla="*/ 2341128 h 4875370"/>
                <a:gd name="connsiteX39" fmla="*/ 907360 w 9107093"/>
                <a:gd name="connsiteY39" fmla="*/ 2226828 h 4875370"/>
                <a:gd name="connsiteX40" fmla="*/ 35823 w 9107093"/>
                <a:gd name="connsiteY40" fmla="*/ 2698315 h 4875370"/>
                <a:gd name="connsiteX41" fmla="*/ 31060 w 9107093"/>
                <a:gd name="connsiteY41" fmla="*/ 2464953 h 4875370"/>
                <a:gd name="connsiteX42" fmla="*/ 602560 w 9107093"/>
                <a:gd name="connsiteY42" fmla="*/ 2064903 h 4875370"/>
                <a:gd name="connsiteX43" fmla="*/ 7248 w 9107093"/>
                <a:gd name="connsiteY43" fmla="*/ 1879166 h 4875370"/>
                <a:gd name="connsiteX44" fmla="*/ 35822 w 9107093"/>
                <a:gd name="connsiteY44" fmla="*/ 1662471 h 4875370"/>
                <a:gd name="connsiteX45" fmla="*/ 288235 w 9107093"/>
                <a:gd name="connsiteY45" fmla="*/ 1741053 h 4875370"/>
                <a:gd name="connsiteX0" fmla="*/ 288235 w 9087187"/>
                <a:gd name="connsiteY0" fmla="*/ 1741053 h 5074725"/>
                <a:gd name="connsiteX1" fmla="*/ 1078670 w 9087187"/>
                <a:gd name="connsiteY1" fmla="*/ 1885096 h 5074725"/>
                <a:gd name="connsiteX2" fmla="*/ 1248632 w 9087187"/>
                <a:gd name="connsiteY2" fmla="*/ 1956481 h 5074725"/>
                <a:gd name="connsiteX3" fmla="*/ 1745382 w 9087187"/>
                <a:gd name="connsiteY3" fmla="*/ 1977124 h 5074725"/>
                <a:gd name="connsiteX4" fmla="*/ 1948879 w 9087187"/>
                <a:gd name="connsiteY4" fmla="*/ 1932686 h 5074725"/>
                <a:gd name="connsiteX5" fmla="*/ 3469585 w 9087187"/>
                <a:gd name="connsiteY5" fmla="*/ 1941078 h 5074725"/>
                <a:gd name="connsiteX6" fmla="*/ 5917510 w 9087187"/>
                <a:gd name="connsiteY6" fmla="*/ 1750578 h 5074725"/>
                <a:gd name="connsiteX7" fmla="*/ 7660585 w 9087187"/>
                <a:gd name="connsiteY7" fmla="*/ 1207653 h 5074725"/>
                <a:gd name="connsiteX8" fmla="*/ 8470210 w 9087187"/>
                <a:gd name="connsiteY8" fmla="*/ 293253 h 5074725"/>
                <a:gd name="connsiteX9" fmla="*/ 8994085 w 9087187"/>
                <a:gd name="connsiteY9" fmla="*/ 17028 h 5074725"/>
                <a:gd name="connsiteX10" fmla="*/ 9079810 w 9087187"/>
                <a:gd name="connsiteY10" fmla="*/ 702828 h 5074725"/>
                <a:gd name="connsiteX11" fmla="*/ 9079810 w 9087187"/>
                <a:gd name="connsiteY11" fmla="*/ 2798328 h 5074725"/>
                <a:gd name="connsiteX12" fmla="*/ 9079810 w 9087187"/>
                <a:gd name="connsiteY12" fmla="*/ 3484128 h 5074725"/>
                <a:gd name="connsiteX13" fmla="*/ 8975616 w 9087187"/>
                <a:gd name="connsiteY13" fmla="*/ 4983888 h 5074725"/>
                <a:gd name="connsiteX14" fmla="*/ 8178105 w 9087187"/>
                <a:gd name="connsiteY14" fmla="*/ 4834481 h 5074725"/>
                <a:gd name="connsiteX15" fmla="*/ 7337106 w 9087187"/>
                <a:gd name="connsiteY15" fmla="*/ 4228897 h 5074725"/>
                <a:gd name="connsiteX16" fmla="*/ 7251010 w 9087187"/>
                <a:gd name="connsiteY16" fmla="*/ 2541153 h 5074725"/>
                <a:gd name="connsiteX17" fmla="*/ 7260535 w 9087187"/>
                <a:gd name="connsiteY17" fmla="*/ 2312553 h 5074725"/>
                <a:gd name="connsiteX18" fmla="*/ 6841435 w 9087187"/>
                <a:gd name="connsiteY18" fmla="*/ 2198253 h 5074725"/>
                <a:gd name="connsiteX19" fmla="*/ 6421319 w 9087187"/>
                <a:gd name="connsiteY19" fmla="*/ 2222708 h 5074725"/>
                <a:gd name="connsiteX20" fmla="*/ 5941812 w 9087187"/>
                <a:gd name="connsiteY20" fmla="*/ 2288765 h 5074725"/>
                <a:gd name="connsiteX21" fmla="*/ 5255401 w 9087187"/>
                <a:gd name="connsiteY21" fmla="*/ 2451244 h 5074725"/>
                <a:gd name="connsiteX22" fmla="*/ 4155385 w 9087187"/>
                <a:gd name="connsiteY22" fmla="*/ 2817378 h 5074725"/>
                <a:gd name="connsiteX23" fmla="*/ 2894314 w 9087187"/>
                <a:gd name="connsiteY23" fmla="*/ 3469394 h 5074725"/>
                <a:gd name="connsiteX24" fmla="*/ 2644515 w 9087187"/>
                <a:gd name="connsiteY24" fmla="*/ 3575743 h 5074725"/>
                <a:gd name="connsiteX25" fmla="*/ 2461389 w 9087187"/>
                <a:gd name="connsiteY25" fmla="*/ 3575745 h 5074725"/>
                <a:gd name="connsiteX26" fmla="*/ 2108219 w 9087187"/>
                <a:gd name="connsiteY26" fmla="*/ 3693468 h 5074725"/>
                <a:gd name="connsiteX27" fmla="*/ 1892391 w 9087187"/>
                <a:gd name="connsiteY27" fmla="*/ 3794840 h 5074725"/>
                <a:gd name="connsiteX28" fmla="*/ 1562111 w 9087187"/>
                <a:gd name="connsiteY28" fmla="*/ 3912563 h 5074725"/>
                <a:gd name="connsiteX29" fmla="*/ 323356 w 9087187"/>
                <a:gd name="connsiteY29" fmla="*/ 4285842 h 5074725"/>
                <a:gd name="connsiteX30" fmla="*/ 30194 w 9087187"/>
                <a:gd name="connsiteY30" fmla="*/ 4337183 h 5074725"/>
                <a:gd name="connsiteX31" fmla="*/ 26364 w 9087187"/>
                <a:gd name="connsiteY31" fmla="*/ 4146710 h 5074725"/>
                <a:gd name="connsiteX32" fmla="*/ 527843 w 9087187"/>
                <a:gd name="connsiteY32" fmla="*/ 4017395 h 5074725"/>
                <a:gd name="connsiteX33" fmla="*/ 2382100 w 9087187"/>
                <a:gd name="connsiteY33" fmla="*/ 3458698 h 5074725"/>
                <a:gd name="connsiteX34" fmla="*/ 1246439 w 9087187"/>
                <a:gd name="connsiteY34" fmla="*/ 3083274 h 5074725"/>
                <a:gd name="connsiteX35" fmla="*/ 2785225 w 9087187"/>
                <a:gd name="connsiteY35" fmla="*/ 3283986 h 5074725"/>
                <a:gd name="connsiteX36" fmla="*/ 3669610 w 9087187"/>
                <a:gd name="connsiteY36" fmla="*/ 2865003 h 5074725"/>
                <a:gd name="connsiteX37" fmla="*/ 4688297 w 9087187"/>
                <a:gd name="connsiteY37" fmla="*/ 2312495 h 5074725"/>
                <a:gd name="connsiteX38" fmla="*/ 2659960 w 9087187"/>
                <a:gd name="connsiteY38" fmla="*/ 2341128 h 5074725"/>
                <a:gd name="connsiteX39" fmla="*/ 907360 w 9087187"/>
                <a:gd name="connsiteY39" fmla="*/ 2226828 h 5074725"/>
                <a:gd name="connsiteX40" fmla="*/ 35823 w 9087187"/>
                <a:gd name="connsiteY40" fmla="*/ 2698315 h 5074725"/>
                <a:gd name="connsiteX41" fmla="*/ 31060 w 9087187"/>
                <a:gd name="connsiteY41" fmla="*/ 2464953 h 5074725"/>
                <a:gd name="connsiteX42" fmla="*/ 602560 w 9087187"/>
                <a:gd name="connsiteY42" fmla="*/ 2064903 h 5074725"/>
                <a:gd name="connsiteX43" fmla="*/ 7248 w 9087187"/>
                <a:gd name="connsiteY43" fmla="*/ 1879166 h 5074725"/>
                <a:gd name="connsiteX44" fmla="*/ 35822 w 9087187"/>
                <a:gd name="connsiteY44" fmla="*/ 1662471 h 5074725"/>
                <a:gd name="connsiteX45" fmla="*/ 288235 w 9087187"/>
                <a:gd name="connsiteY45" fmla="*/ 1741053 h 5074725"/>
                <a:gd name="connsiteX0" fmla="*/ 288235 w 9087187"/>
                <a:gd name="connsiteY0" fmla="*/ 1741053 h 5015361"/>
                <a:gd name="connsiteX1" fmla="*/ 1078670 w 9087187"/>
                <a:gd name="connsiteY1" fmla="*/ 1885096 h 5015361"/>
                <a:gd name="connsiteX2" fmla="*/ 1248632 w 9087187"/>
                <a:gd name="connsiteY2" fmla="*/ 1956481 h 5015361"/>
                <a:gd name="connsiteX3" fmla="*/ 1745382 w 9087187"/>
                <a:gd name="connsiteY3" fmla="*/ 1977124 h 5015361"/>
                <a:gd name="connsiteX4" fmla="*/ 1948879 w 9087187"/>
                <a:gd name="connsiteY4" fmla="*/ 1932686 h 5015361"/>
                <a:gd name="connsiteX5" fmla="*/ 3469585 w 9087187"/>
                <a:gd name="connsiteY5" fmla="*/ 1941078 h 5015361"/>
                <a:gd name="connsiteX6" fmla="*/ 5917510 w 9087187"/>
                <a:gd name="connsiteY6" fmla="*/ 1750578 h 5015361"/>
                <a:gd name="connsiteX7" fmla="*/ 7660585 w 9087187"/>
                <a:gd name="connsiteY7" fmla="*/ 1207653 h 5015361"/>
                <a:gd name="connsiteX8" fmla="*/ 8470210 w 9087187"/>
                <a:gd name="connsiteY8" fmla="*/ 293253 h 5015361"/>
                <a:gd name="connsiteX9" fmla="*/ 8994085 w 9087187"/>
                <a:gd name="connsiteY9" fmla="*/ 17028 h 5015361"/>
                <a:gd name="connsiteX10" fmla="*/ 9079810 w 9087187"/>
                <a:gd name="connsiteY10" fmla="*/ 702828 h 5015361"/>
                <a:gd name="connsiteX11" fmla="*/ 9079810 w 9087187"/>
                <a:gd name="connsiteY11" fmla="*/ 2798328 h 5015361"/>
                <a:gd name="connsiteX12" fmla="*/ 9079810 w 9087187"/>
                <a:gd name="connsiteY12" fmla="*/ 3484128 h 5015361"/>
                <a:gd name="connsiteX13" fmla="*/ 8975616 w 9087187"/>
                <a:gd name="connsiteY13" fmla="*/ 4983888 h 5015361"/>
                <a:gd name="connsiteX14" fmla="*/ 8178105 w 9087187"/>
                <a:gd name="connsiteY14" fmla="*/ 4834481 h 5015361"/>
                <a:gd name="connsiteX15" fmla="*/ 7337106 w 9087187"/>
                <a:gd name="connsiteY15" fmla="*/ 4228897 h 5015361"/>
                <a:gd name="connsiteX16" fmla="*/ 7251010 w 9087187"/>
                <a:gd name="connsiteY16" fmla="*/ 2541153 h 5015361"/>
                <a:gd name="connsiteX17" fmla="*/ 7260535 w 9087187"/>
                <a:gd name="connsiteY17" fmla="*/ 2312553 h 5015361"/>
                <a:gd name="connsiteX18" fmla="*/ 6841435 w 9087187"/>
                <a:gd name="connsiteY18" fmla="*/ 2198253 h 5015361"/>
                <a:gd name="connsiteX19" fmla="*/ 6421319 w 9087187"/>
                <a:gd name="connsiteY19" fmla="*/ 2222708 h 5015361"/>
                <a:gd name="connsiteX20" fmla="*/ 5941812 w 9087187"/>
                <a:gd name="connsiteY20" fmla="*/ 2288765 h 5015361"/>
                <a:gd name="connsiteX21" fmla="*/ 5255401 w 9087187"/>
                <a:gd name="connsiteY21" fmla="*/ 2451244 h 5015361"/>
                <a:gd name="connsiteX22" fmla="*/ 4155385 w 9087187"/>
                <a:gd name="connsiteY22" fmla="*/ 2817378 h 5015361"/>
                <a:gd name="connsiteX23" fmla="*/ 2894314 w 9087187"/>
                <a:gd name="connsiteY23" fmla="*/ 3469394 h 5015361"/>
                <a:gd name="connsiteX24" fmla="*/ 2644515 w 9087187"/>
                <a:gd name="connsiteY24" fmla="*/ 3575743 h 5015361"/>
                <a:gd name="connsiteX25" fmla="*/ 2461389 w 9087187"/>
                <a:gd name="connsiteY25" fmla="*/ 3575745 h 5015361"/>
                <a:gd name="connsiteX26" fmla="*/ 2108219 w 9087187"/>
                <a:gd name="connsiteY26" fmla="*/ 3693468 h 5015361"/>
                <a:gd name="connsiteX27" fmla="*/ 1892391 w 9087187"/>
                <a:gd name="connsiteY27" fmla="*/ 3794840 h 5015361"/>
                <a:gd name="connsiteX28" fmla="*/ 1562111 w 9087187"/>
                <a:gd name="connsiteY28" fmla="*/ 3912563 h 5015361"/>
                <a:gd name="connsiteX29" fmla="*/ 323356 w 9087187"/>
                <a:gd name="connsiteY29" fmla="*/ 4285842 h 5015361"/>
                <a:gd name="connsiteX30" fmla="*/ 30194 w 9087187"/>
                <a:gd name="connsiteY30" fmla="*/ 4337183 h 5015361"/>
                <a:gd name="connsiteX31" fmla="*/ 26364 w 9087187"/>
                <a:gd name="connsiteY31" fmla="*/ 4146710 h 5015361"/>
                <a:gd name="connsiteX32" fmla="*/ 527843 w 9087187"/>
                <a:gd name="connsiteY32" fmla="*/ 4017395 h 5015361"/>
                <a:gd name="connsiteX33" fmla="*/ 2382100 w 9087187"/>
                <a:gd name="connsiteY33" fmla="*/ 3458698 h 5015361"/>
                <a:gd name="connsiteX34" fmla="*/ 1246439 w 9087187"/>
                <a:gd name="connsiteY34" fmla="*/ 3083274 h 5015361"/>
                <a:gd name="connsiteX35" fmla="*/ 2785225 w 9087187"/>
                <a:gd name="connsiteY35" fmla="*/ 3283986 h 5015361"/>
                <a:gd name="connsiteX36" fmla="*/ 3669610 w 9087187"/>
                <a:gd name="connsiteY36" fmla="*/ 2865003 h 5015361"/>
                <a:gd name="connsiteX37" fmla="*/ 4688297 w 9087187"/>
                <a:gd name="connsiteY37" fmla="*/ 2312495 h 5015361"/>
                <a:gd name="connsiteX38" fmla="*/ 2659960 w 9087187"/>
                <a:gd name="connsiteY38" fmla="*/ 2341128 h 5015361"/>
                <a:gd name="connsiteX39" fmla="*/ 907360 w 9087187"/>
                <a:gd name="connsiteY39" fmla="*/ 2226828 h 5015361"/>
                <a:gd name="connsiteX40" fmla="*/ 35823 w 9087187"/>
                <a:gd name="connsiteY40" fmla="*/ 2698315 h 5015361"/>
                <a:gd name="connsiteX41" fmla="*/ 31060 w 9087187"/>
                <a:gd name="connsiteY41" fmla="*/ 2464953 h 5015361"/>
                <a:gd name="connsiteX42" fmla="*/ 602560 w 9087187"/>
                <a:gd name="connsiteY42" fmla="*/ 2064903 h 5015361"/>
                <a:gd name="connsiteX43" fmla="*/ 7248 w 9087187"/>
                <a:gd name="connsiteY43" fmla="*/ 1879166 h 5015361"/>
                <a:gd name="connsiteX44" fmla="*/ 35822 w 9087187"/>
                <a:gd name="connsiteY44" fmla="*/ 1662471 h 5015361"/>
                <a:gd name="connsiteX45" fmla="*/ 288235 w 9087187"/>
                <a:gd name="connsiteY45" fmla="*/ 1741053 h 5015361"/>
                <a:gd name="connsiteX0" fmla="*/ 288235 w 9087187"/>
                <a:gd name="connsiteY0" fmla="*/ 1741053 h 5019507"/>
                <a:gd name="connsiteX1" fmla="*/ 1078670 w 9087187"/>
                <a:gd name="connsiteY1" fmla="*/ 1885096 h 5019507"/>
                <a:gd name="connsiteX2" fmla="*/ 1248632 w 9087187"/>
                <a:gd name="connsiteY2" fmla="*/ 1956481 h 5019507"/>
                <a:gd name="connsiteX3" fmla="*/ 1745382 w 9087187"/>
                <a:gd name="connsiteY3" fmla="*/ 1977124 h 5019507"/>
                <a:gd name="connsiteX4" fmla="*/ 1948879 w 9087187"/>
                <a:gd name="connsiteY4" fmla="*/ 1932686 h 5019507"/>
                <a:gd name="connsiteX5" fmla="*/ 3469585 w 9087187"/>
                <a:gd name="connsiteY5" fmla="*/ 1941078 h 5019507"/>
                <a:gd name="connsiteX6" fmla="*/ 5917510 w 9087187"/>
                <a:gd name="connsiteY6" fmla="*/ 1750578 h 5019507"/>
                <a:gd name="connsiteX7" fmla="*/ 7660585 w 9087187"/>
                <a:gd name="connsiteY7" fmla="*/ 1207653 h 5019507"/>
                <a:gd name="connsiteX8" fmla="*/ 8470210 w 9087187"/>
                <a:gd name="connsiteY8" fmla="*/ 293253 h 5019507"/>
                <a:gd name="connsiteX9" fmla="*/ 8994085 w 9087187"/>
                <a:gd name="connsiteY9" fmla="*/ 17028 h 5019507"/>
                <a:gd name="connsiteX10" fmla="*/ 9079810 w 9087187"/>
                <a:gd name="connsiteY10" fmla="*/ 702828 h 5019507"/>
                <a:gd name="connsiteX11" fmla="*/ 9079810 w 9087187"/>
                <a:gd name="connsiteY11" fmla="*/ 2798328 h 5019507"/>
                <a:gd name="connsiteX12" fmla="*/ 9079810 w 9087187"/>
                <a:gd name="connsiteY12" fmla="*/ 3484128 h 5019507"/>
                <a:gd name="connsiteX13" fmla="*/ 8975616 w 9087187"/>
                <a:gd name="connsiteY13" fmla="*/ 4983888 h 5019507"/>
                <a:gd name="connsiteX14" fmla="*/ 8178105 w 9087187"/>
                <a:gd name="connsiteY14" fmla="*/ 4834481 h 5019507"/>
                <a:gd name="connsiteX15" fmla="*/ 7424327 w 9087187"/>
                <a:gd name="connsiteY15" fmla="*/ 4066914 h 5019507"/>
                <a:gd name="connsiteX16" fmla="*/ 7251010 w 9087187"/>
                <a:gd name="connsiteY16" fmla="*/ 2541153 h 5019507"/>
                <a:gd name="connsiteX17" fmla="*/ 7260535 w 9087187"/>
                <a:gd name="connsiteY17" fmla="*/ 2312553 h 5019507"/>
                <a:gd name="connsiteX18" fmla="*/ 6841435 w 9087187"/>
                <a:gd name="connsiteY18" fmla="*/ 2198253 h 5019507"/>
                <a:gd name="connsiteX19" fmla="*/ 6421319 w 9087187"/>
                <a:gd name="connsiteY19" fmla="*/ 2222708 h 5019507"/>
                <a:gd name="connsiteX20" fmla="*/ 5941812 w 9087187"/>
                <a:gd name="connsiteY20" fmla="*/ 2288765 h 5019507"/>
                <a:gd name="connsiteX21" fmla="*/ 5255401 w 9087187"/>
                <a:gd name="connsiteY21" fmla="*/ 2451244 h 5019507"/>
                <a:gd name="connsiteX22" fmla="*/ 4155385 w 9087187"/>
                <a:gd name="connsiteY22" fmla="*/ 2817378 h 5019507"/>
                <a:gd name="connsiteX23" fmla="*/ 2894314 w 9087187"/>
                <a:gd name="connsiteY23" fmla="*/ 3469394 h 5019507"/>
                <a:gd name="connsiteX24" fmla="*/ 2644515 w 9087187"/>
                <a:gd name="connsiteY24" fmla="*/ 3575743 h 5019507"/>
                <a:gd name="connsiteX25" fmla="*/ 2461389 w 9087187"/>
                <a:gd name="connsiteY25" fmla="*/ 3575745 h 5019507"/>
                <a:gd name="connsiteX26" fmla="*/ 2108219 w 9087187"/>
                <a:gd name="connsiteY26" fmla="*/ 3693468 h 5019507"/>
                <a:gd name="connsiteX27" fmla="*/ 1892391 w 9087187"/>
                <a:gd name="connsiteY27" fmla="*/ 3794840 h 5019507"/>
                <a:gd name="connsiteX28" fmla="*/ 1562111 w 9087187"/>
                <a:gd name="connsiteY28" fmla="*/ 3912563 h 5019507"/>
                <a:gd name="connsiteX29" fmla="*/ 323356 w 9087187"/>
                <a:gd name="connsiteY29" fmla="*/ 4285842 h 5019507"/>
                <a:gd name="connsiteX30" fmla="*/ 30194 w 9087187"/>
                <a:gd name="connsiteY30" fmla="*/ 4337183 h 5019507"/>
                <a:gd name="connsiteX31" fmla="*/ 26364 w 9087187"/>
                <a:gd name="connsiteY31" fmla="*/ 4146710 h 5019507"/>
                <a:gd name="connsiteX32" fmla="*/ 527843 w 9087187"/>
                <a:gd name="connsiteY32" fmla="*/ 4017395 h 5019507"/>
                <a:gd name="connsiteX33" fmla="*/ 2382100 w 9087187"/>
                <a:gd name="connsiteY33" fmla="*/ 3458698 h 5019507"/>
                <a:gd name="connsiteX34" fmla="*/ 1246439 w 9087187"/>
                <a:gd name="connsiteY34" fmla="*/ 3083274 h 5019507"/>
                <a:gd name="connsiteX35" fmla="*/ 2785225 w 9087187"/>
                <a:gd name="connsiteY35" fmla="*/ 3283986 h 5019507"/>
                <a:gd name="connsiteX36" fmla="*/ 3669610 w 9087187"/>
                <a:gd name="connsiteY36" fmla="*/ 2865003 h 5019507"/>
                <a:gd name="connsiteX37" fmla="*/ 4688297 w 9087187"/>
                <a:gd name="connsiteY37" fmla="*/ 2312495 h 5019507"/>
                <a:gd name="connsiteX38" fmla="*/ 2659960 w 9087187"/>
                <a:gd name="connsiteY38" fmla="*/ 2341128 h 5019507"/>
                <a:gd name="connsiteX39" fmla="*/ 907360 w 9087187"/>
                <a:gd name="connsiteY39" fmla="*/ 2226828 h 5019507"/>
                <a:gd name="connsiteX40" fmla="*/ 35823 w 9087187"/>
                <a:gd name="connsiteY40" fmla="*/ 2698315 h 5019507"/>
                <a:gd name="connsiteX41" fmla="*/ 31060 w 9087187"/>
                <a:gd name="connsiteY41" fmla="*/ 2464953 h 5019507"/>
                <a:gd name="connsiteX42" fmla="*/ 602560 w 9087187"/>
                <a:gd name="connsiteY42" fmla="*/ 2064903 h 5019507"/>
                <a:gd name="connsiteX43" fmla="*/ 7248 w 9087187"/>
                <a:gd name="connsiteY43" fmla="*/ 1879166 h 5019507"/>
                <a:gd name="connsiteX44" fmla="*/ 35822 w 9087187"/>
                <a:gd name="connsiteY44" fmla="*/ 1662471 h 5019507"/>
                <a:gd name="connsiteX45" fmla="*/ 288235 w 9087187"/>
                <a:gd name="connsiteY45" fmla="*/ 1741053 h 5019507"/>
                <a:gd name="connsiteX0" fmla="*/ 288235 w 9087187"/>
                <a:gd name="connsiteY0" fmla="*/ 1741053 h 5036937"/>
                <a:gd name="connsiteX1" fmla="*/ 1078670 w 9087187"/>
                <a:gd name="connsiteY1" fmla="*/ 1885096 h 5036937"/>
                <a:gd name="connsiteX2" fmla="*/ 1248632 w 9087187"/>
                <a:gd name="connsiteY2" fmla="*/ 1956481 h 5036937"/>
                <a:gd name="connsiteX3" fmla="*/ 1745382 w 9087187"/>
                <a:gd name="connsiteY3" fmla="*/ 1977124 h 5036937"/>
                <a:gd name="connsiteX4" fmla="*/ 1948879 w 9087187"/>
                <a:gd name="connsiteY4" fmla="*/ 1932686 h 5036937"/>
                <a:gd name="connsiteX5" fmla="*/ 3469585 w 9087187"/>
                <a:gd name="connsiteY5" fmla="*/ 1941078 h 5036937"/>
                <a:gd name="connsiteX6" fmla="*/ 5917510 w 9087187"/>
                <a:gd name="connsiteY6" fmla="*/ 1750578 h 5036937"/>
                <a:gd name="connsiteX7" fmla="*/ 7660585 w 9087187"/>
                <a:gd name="connsiteY7" fmla="*/ 1207653 h 5036937"/>
                <a:gd name="connsiteX8" fmla="*/ 8470210 w 9087187"/>
                <a:gd name="connsiteY8" fmla="*/ 293253 h 5036937"/>
                <a:gd name="connsiteX9" fmla="*/ 8994085 w 9087187"/>
                <a:gd name="connsiteY9" fmla="*/ 17028 h 5036937"/>
                <a:gd name="connsiteX10" fmla="*/ 9079810 w 9087187"/>
                <a:gd name="connsiteY10" fmla="*/ 702828 h 5036937"/>
                <a:gd name="connsiteX11" fmla="*/ 9079810 w 9087187"/>
                <a:gd name="connsiteY11" fmla="*/ 2798328 h 5036937"/>
                <a:gd name="connsiteX12" fmla="*/ 9079810 w 9087187"/>
                <a:gd name="connsiteY12" fmla="*/ 3484128 h 5036937"/>
                <a:gd name="connsiteX13" fmla="*/ 8975616 w 9087187"/>
                <a:gd name="connsiteY13" fmla="*/ 4983888 h 5036937"/>
                <a:gd name="connsiteX14" fmla="*/ 8178105 w 9087187"/>
                <a:gd name="connsiteY14" fmla="*/ 4834481 h 5036937"/>
                <a:gd name="connsiteX15" fmla="*/ 7474168 w 9087187"/>
                <a:gd name="connsiteY15" fmla="*/ 3580964 h 5036937"/>
                <a:gd name="connsiteX16" fmla="*/ 7251010 w 9087187"/>
                <a:gd name="connsiteY16" fmla="*/ 2541153 h 5036937"/>
                <a:gd name="connsiteX17" fmla="*/ 7260535 w 9087187"/>
                <a:gd name="connsiteY17" fmla="*/ 2312553 h 5036937"/>
                <a:gd name="connsiteX18" fmla="*/ 6841435 w 9087187"/>
                <a:gd name="connsiteY18" fmla="*/ 2198253 h 5036937"/>
                <a:gd name="connsiteX19" fmla="*/ 6421319 w 9087187"/>
                <a:gd name="connsiteY19" fmla="*/ 2222708 h 5036937"/>
                <a:gd name="connsiteX20" fmla="*/ 5941812 w 9087187"/>
                <a:gd name="connsiteY20" fmla="*/ 2288765 h 5036937"/>
                <a:gd name="connsiteX21" fmla="*/ 5255401 w 9087187"/>
                <a:gd name="connsiteY21" fmla="*/ 2451244 h 5036937"/>
                <a:gd name="connsiteX22" fmla="*/ 4155385 w 9087187"/>
                <a:gd name="connsiteY22" fmla="*/ 2817378 h 5036937"/>
                <a:gd name="connsiteX23" fmla="*/ 2894314 w 9087187"/>
                <a:gd name="connsiteY23" fmla="*/ 3469394 h 5036937"/>
                <a:gd name="connsiteX24" fmla="*/ 2644515 w 9087187"/>
                <a:gd name="connsiteY24" fmla="*/ 3575743 h 5036937"/>
                <a:gd name="connsiteX25" fmla="*/ 2461389 w 9087187"/>
                <a:gd name="connsiteY25" fmla="*/ 3575745 h 5036937"/>
                <a:gd name="connsiteX26" fmla="*/ 2108219 w 9087187"/>
                <a:gd name="connsiteY26" fmla="*/ 3693468 h 5036937"/>
                <a:gd name="connsiteX27" fmla="*/ 1892391 w 9087187"/>
                <a:gd name="connsiteY27" fmla="*/ 3794840 h 5036937"/>
                <a:gd name="connsiteX28" fmla="*/ 1562111 w 9087187"/>
                <a:gd name="connsiteY28" fmla="*/ 3912563 h 5036937"/>
                <a:gd name="connsiteX29" fmla="*/ 323356 w 9087187"/>
                <a:gd name="connsiteY29" fmla="*/ 4285842 h 5036937"/>
                <a:gd name="connsiteX30" fmla="*/ 30194 w 9087187"/>
                <a:gd name="connsiteY30" fmla="*/ 4337183 h 5036937"/>
                <a:gd name="connsiteX31" fmla="*/ 26364 w 9087187"/>
                <a:gd name="connsiteY31" fmla="*/ 4146710 h 5036937"/>
                <a:gd name="connsiteX32" fmla="*/ 527843 w 9087187"/>
                <a:gd name="connsiteY32" fmla="*/ 4017395 h 5036937"/>
                <a:gd name="connsiteX33" fmla="*/ 2382100 w 9087187"/>
                <a:gd name="connsiteY33" fmla="*/ 3458698 h 5036937"/>
                <a:gd name="connsiteX34" fmla="*/ 1246439 w 9087187"/>
                <a:gd name="connsiteY34" fmla="*/ 3083274 h 5036937"/>
                <a:gd name="connsiteX35" fmla="*/ 2785225 w 9087187"/>
                <a:gd name="connsiteY35" fmla="*/ 3283986 h 5036937"/>
                <a:gd name="connsiteX36" fmla="*/ 3669610 w 9087187"/>
                <a:gd name="connsiteY36" fmla="*/ 2865003 h 5036937"/>
                <a:gd name="connsiteX37" fmla="*/ 4688297 w 9087187"/>
                <a:gd name="connsiteY37" fmla="*/ 2312495 h 5036937"/>
                <a:gd name="connsiteX38" fmla="*/ 2659960 w 9087187"/>
                <a:gd name="connsiteY38" fmla="*/ 2341128 h 5036937"/>
                <a:gd name="connsiteX39" fmla="*/ 907360 w 9087187"/>
                <a:gd name="connsiteY39" fmla="*/ 2226828 h 5036937"/>
                <a:gd name="connsiteX40" fmla="*/ 35823 w 9087187"/>
                <a:gd name="connsiteY40" fmla="*/ 2698315 h 5036937"/>
                <a:gd name="connsiteX41" fmla="*/ 31060 w 9087187"/>
                <a:gd name="connsiteY41" fmla="*/ 2464953 h 5036937"/>
                <a:gd name="connsiteX42" fmla="*/ 602560 w 9087187"/>
                <a:gd name="connsiteY42" fmla="*/ 2064903 h 5036937"/>
                <a:gd name="connsiteX43" fmla="*/ 7248 w 9087187"/>
                <a:gd name="connsiteY43" fmla="*/ 1879166 h 5036937"/>
                <a:gd name="connsiteX44" fmla="*/ 35822 w 9087187"/>
                <a:gd name="connsiteY44" fmla="*/ 1662471 h 5036937"/>
                <a:gd name="connsiteX45" fmla="*/ 288235 w 9087187"/>
                <a:gd name="connsiteY45" fmla="*/ 1741053 h 5036937"/>
                <a:gd name="connsiteX0" fmla="*/ 288235 w 9087187"/>
                <a:gd name="connsiteY0" fmla="*/ 1741053 h 5046611"/>
                <a:gd name="connsiteX1" fmla="*/ 1078670 w 9087187"/>
                <a:gd name="connsiteY1" fmla="*/ 1885096 h 5046611"/>
                <a:gd name="connsiteX2" fmla="*/ 1248632 w 9087187"/>
                <a:gd name="connsiteY2" fmla="*/ 1956481 h 5046611"/>
                <a:gd name="connsiteX3" fmla="*/ 1745382 w 9087187"/>
                <a:gd name="connsiteY3" fmla="*/ 1977124 h 5046611"/>
                <a:gd name="connsiteX4" fmla="*/ 1948879 w 9087187"/>
                <a:gd name="connsiteY4" fmla="*/ 1932686 h 5046611"/>
                <a:gd name="connsiteX5" fmla="*/ 3469585 w 9087187"/>
                <a:gd name="connsiteY5" fmla="*/ 1941078 h 5046611"/>
                <a:gd name="connsiteX6" fmla="*/ 5917510 w 9087187"/>
                <a:gd name="connsiteY6" fmla="*/ 1750578 h 5046611"/>
                <a:gd name="connsiteX7" fmla="*/ 7660585 w 9087187"/>
                <a:gd name="connsiteY7" fmla="*/ 1207653 h 5046611"/>
                <a:gd name="connsiteX8" fmla="*/ 8470210 w 9087187"/>
                <a:gd name="connsiteY8" fmla="*/ 293253 h 5046611"/>
                <a:gd name="connsiteX9" fmla="*/ 8994085 w 9087187"/>
                <a:gd name="connsiteY9" fmla="*/ 17028 h 5046611"/>
                <a:gd name="connsiteX10" fmla="*/ 9079810 w 9087187"/>
                <a:gd name="connsiteY10" fmla="*/ 702828 h 5046611"/>
                <a:gd name="connsiteX11" fmla="*/ 9079810 w 9087187"/>
                <a:gd name="connsiteY11" fmla="*/ 2798328 h 5046611"/>
                <a:gd name="connsiteX12" fmla="*/ 9079810 w 9087187"/>
                <a:gd name="connsiteY12" fmla="*/ 3484128 h 5046611"/>
                <a:gd name="connsiteX13" fmla="*/ 8975616 w 9087187"/>
                <a:gd name="connsiteY13" fmla="*/ 4983888 h 5046611"/>
                <a:gd name="connsiteX14" fmla="*/ 8277787 w 9087187"/>
                <a:gd name="connsiteY14" fmla="*/ 4647577 h 5046611"/>
                <a:gd name="connsiteX15" fmla="*/ 7474168 w 9087187"/>
                <a:gd name="connsiteY15" fmla="*/ 3580964 h 5046611"/>
                <a:gd name="connsiteX16" fmla="*/ 7251010 w 9087187"/>
                <a:gd name="connsiteY16" fmla="*/ 2541153 h 5046611"/>
                <a:gd name="connsiteX17" fmla="*/ 7260535 w 9087187"/>
                <a:gd name="connsiteY17" fmla="*/ 2312553 h 5046611"/>
                <a:gd name="connsiteX18" fmla="*/ 6841435 w 9087187"/>
                <a:gd name="connsiteY18" fmla="*/ 2198253 h 5046611"/>
                <a:gd name="connsiteX19" fmla="*/ 6421319 w 9087187"/>
                <a:gd name="connsiteY19" fmla="*/ 2222708 h 5046611"/>
                <a:gd name="connsiteX20" fmla="*/ 5941812 w 9087187"/>
                <a:gd name="connsiteY20" fmla="*/ 2288765 h 5046611"/>
                <a:gd name="connsiteX21" fmla="*/ 5255401 w 9087187"/>
                <a:gd name="connsiteY21" fmla="*/ 2451244 h 5046611"/>
                <a:gd name="connsiteX22" fmla="*/ 4155385 w 9087187"/>
                <a:gd name="connsiteY22" fmla="*/ 2817378 h 5046611"/>
                <a:gd name="connsiteX23" fmla="*/ 2894314 w 9087187"/>
                <a:gd name="connsiteY23" fmla="*/ 3469394 h 5046611"/>
                <a:gd name="connsiteX24" fmla="*/ 2644515 w 9087187"/>
                <a:gd name="connsiteY24" fmla="*/ 3575743 h 5046611"/>
                <a:gd name="connsiteX25" fmla="*/ 2461389 w 9087187"/>
                <a:gd name="connsiteY25" fmla="*/ 3575745 h 5046611"/>
                <a:gd name="connsiteX26" fmla="*/ 2108219 w 9087187"/>
                <a:gd name="connsiteY26" fmla="*/ 3693468 h 5046611"/>
                <a:gd name="connsiteX27" fmla="*/ 1892391 w 9087187"/>
                <a:gd name="connsiteY27" fmla="*/ 3794840 h 5046611"/>
                <a:gd name="connsiteX28" fmla="*/ 1562111 w 9087187"/>
                <a:gd name="connsiteY28" fmla="*/ 3912563 h 5046611"/>
                <a:gd name="connsiteX29" fmla="*/ 323356 w 9087187"/>
                <a:gd name="connsiteY29" fmla="*/ 4285842 h 5046611"/>
                <a:gd name="connsiteX30" fmla="*/ 30194 w 9087187"/>
                <a:gd name="connsiteY30" fmla="*/ 4337183 h 5046611"/>
                <a:gd name="connsiteX31" fmla="*/ 26364 w 9087187"/>
                <a:gd name="connsiteY31" fmla="*/ 4146710 h 5046611"/>
                <a:gd name="connsiteX32" fmla="*/ 527843 w 9087187"/>
                <a:gd name="connsiteY32" fmla="*/ 4017395 h 5046611"/>
                <a:gd name="connsiteX33" fmla="*/ 2382100 w 9087187"/>
                <a:gd name="connsiteY33" fmla="*/ 3458698 h 5046611"/>
                <a:gd name="connsiteX34" fmla="*/ 1246439 w 9087187"/>
                <a:gd name="connsiteY34" fmla="*/ 3083274 h 5046611"/>
                <a:gd name="connsiteX35" fmla="*/ 2785225 w 9087187"/>
                <a:gd name="connsiteY35" fmla="*/ 3283986 h 5046611"/>
                <a:gd name="connsiteX36" fmla="*/ 3669610 w 9087187"/>
                <a:gd name="connsiteY36" fmla="*/ 2865003 h 5046611"/>
                <a:gd name="connsiteX37" fmla="*/ 4688297 w 9087187"/>
                <a:gd name="connsiteY37" fmla="*/ 2312495 h 5046611"/>
                <a:gd name="connsiteX38" fmla="*/ 2659960 w 9087187"/>
                <a:gd name="connsiteY38" fmla="*/ 2341128 h 5046611"/>
                <a:gd name="connsiteX39" fmla="*/ 907360 w 9087187"/>
                <a:gd name="connsiteY39" fmla="*/ 2226828 h 5046611"/>
                <a:gd name="connsiteX40" fmla="*/ 35823 w 9087187"/>
                <a:gd name="connsiteY40" fmla="*/ 2698315 h 5046611"/>
                <a:gd name="connsiteX41" fmla="*/ 31060 w 9087187"/>
                <a:gd name="connsiteY41" fmla="*/ 2464953 h 5046611"/>
                <a:gd name="connsiteX42" fmla="*/ 602560 w 9087187"/>
                <a:gd name="connsiteY42" fmla="*/ 2064903 h 5046611"/>
                <a:gd name="connsiteX43" fmla="*/ 7248 w 9087187"/>
                <a:gd name="connsiteY43" fmla="*/ 1879166 h 5046611"/>
                <a:gd name="connsiteX44" fmla="*/ 35822 w 9087187"/>
                <a:gd name="connsiteY44" fmla="*/ 1662471 h 5046611"/>
                <a:gd name="connsiteX45" fmla="*/ 288235 w 9087187"/>
                <a:gd name="connsiteY45" fmla="*/ 1741053 h 5046611"/>
                <a:gd name="connsiteX0" fmla="*/ 288235 w 9087187"/>
                <a:gd name="connsiteY0" fmla="*/ 1741053 h 5046611"/>
                <a:gd name="connsiteX1" fmla="*/ 1078670 w 9087187"/>
                <a:gd name="connsiteY1" fmla="*/ 1885096 h 5046611"/>
                <a:gd name="connsiteX2" fmla="*/ 1248632 w 9087187"/>
                <a:gd name="connsiteY2" fmla="*/ 1956481 h 5046611"/>
                <a:gd name="connsiteX3" fmla="*/ 1745382 w 9087187"/>
                <a:gd name="connsiteY3" fmla="*/ 1977124 h 5046611"/>
                <a:gd name="connsiteX4" fmla="*/ 1948879 w 9087187"/>
                <a:gd name="connsiteY4" fmla="*/ 1932686 h 5046611"/>
                <a:gd name="connsiteX5" fmla="*/ 3469585 w 9087187"/>
                <a:gd name="connsiteY5" fmla="*/ 1941078 h 5046611"/>
                <a:gd name="connsiteX6" fmla="*/ 5917510 w 9087187"/>
                <a:gd name="connsiteY6" fmla="*/ 1750578 h 5046611"/>
                <a:gd name="connsiteX7" fmla="*/ 7660585 w 9087187"/>
                <a:gd name="connsiteY7" fmla="*/ 1207653 h 5046611"/>
                <a:gd name="connsiteX8" fmla="*/ 8470210 w 9087187"/>
                <a:gd name="connsiteY8" fmla="*/ 293253 h 5046611"/>
                <a:gd name="connsiteX9" fmla="*/ 8994085 w 9087187"/>
                <a:gd name="connsiteY9" fmla="*/ 17028 h 5046611"/>
                <a:gd name="connsiteX10" fmla="*/ 9079810 w 9087187"/>
                <a:gd name="connsiteY10" fmla="*/ 702828 h 5046611"/>
                <a:gd name="connsiteX11" fmla="*/ 9079810 w 9087187"/>
                <a:gd name="connsiteY11" fmla="*/ 2798328 h 5046611"/>
                <a:gd name="connsiteX12" fmla="*/ 9079810 w 9087187"/>
                <a:gd name="connsiteY12" fmla="*/ 3484128 h 5046611"/>
                <a:gd name="connsiteX13" fmla="*/ 8975616 w 9087187"/>
                <a:gd name="connsiteY13" fmla="*/ 4983888 h 5046611"/>
                <a:gd name="connsiteX14" fmla="*/ 8277787 w 9087187"/>
                <a:gd name="connsiteY14" fmla="*/ 4647577 h 5046611"/>
                <a:gd name="connsiteX15" fmla="*/ 7561389 w 9087187"/>
                <a:gd name="connsiteY15" fmla="*/ 3580964 h 5046611"/>
                <a:gd name="connsiteX16" fmla="*/ 7251010 w 9087187"/>
                <a:gd name="connsiteY16" fmla="*/ 2541153 h 5046611"/>
                <a:gd name="connsiteX17" fmla="*/ 7260535 w 9087187"/>
                <a:gd name="connsiteY17" fmla="*/ 2312553 h 5046611"/>
                <a:gd name="connsiteX18" fmla="*/ 6841435 w 9087187"/>
                <a:gd name="connsiteY18" fmla="*/ 2198253 h 5046611"/>
                <a:gd name="connsiteX19" fmla="*/ 6421319 w 9087187"/>
                <a:gd name="connsiteY19" fmla="*/ 2222708 h 5046611"/>
                <a:gd name="connsiteX20" fmla="*/ 5941812 w 9087187"/>
                <a:gd name="connsiteY20" fmla="*/ 2288765 h 5046611"/>
                <a:gd name="connsiteX21" fmla="*/ 5255401 w 9087187"/>
                <a:gd name="connsiteY21" fmla="*/ 2451244 h 5046611"/>
                <a:gd name="connsiteX22" fmla="*/ 4155385 w 9087187"/>
                <a:gd name="connsiteY22" fmla="*/ 2817378 h 5046611"/>
                <a:gd name="connsiteX23" fmla="*/ 2894314 w 9087187"/>
                <a:gd name="connsiteY23" fmla="*/ 3469394 h 5046611"/>
                <a:gd name="connsiteX24" fmla="*/ 2644515 w 9087187"/>
                <a:gd name="connsiteY24" fmla="*/ 3575743 h 5046611"/>
                <a:gd name="connsiteX25" fmla="*/ 2461389 w 9087187"/>
                <a:gd name="connsiteY25" fmla="*/ 3575745 h 5046611"/>
                <a:gd name="connsiteX26" fmla="*/ 2108219 w 9087187"/>
                <a:gd name="connsiteY26" fmla="*/ 3693468 h 5046611"/>
                <a:gd name="connsiteX27" fmla="*/ 1892391 w 9087187"/>
                <a:gd name="connsiteY27" fmla="*/ 3794840 h 5046611"/>
                <a:gd name="connsiteX28" fmla="*/ 1562111 w 9087187"/>
                <a:gd name="connsiteY28" fmla="*/ 3912563 h 5046611"/>
                <a:gd name="connsiteX29" fmla="*/ 323356 w 9087187"/>
                <a:gd name="connsiteY29" fmla="*/ 4285842 h 5046611"/>
                <a:gd name="connsiteX30" fmla="*/ 30194 w 9087187"/>
                <a:gd name="connsiteY30" fmla="*/ 4337183 h 5046611"/>
                <a:gd name="connsiteX31" fmla="*/ 26364 w 9087187"/>
                <a:gd name="connsiteY31" fmla="*/ 4146710 h 5046611"/>
                <a:gd name="connsiteX32" fmla="*/ 527843 w 9087187"/>
                <a:gd name="connsiteY32" fmla="*/ 4017395 h 5046611"/>
                <a:gd name="connsiteX33" fmla="*/ 2382100 w 9087187"/>
                <a:gd name="connsiteY33" fmla="*/ 3458698 h 5046611"/>
                <a:gd name="connsiteX34" fmla="*/ 1246439 w 9087187"/>
                <a:gd name="connsiteY34" fmla="*/ 3083274 h 5046611"/>
                <a:gd name="connsiteX35" fmla="*/ 2785225 w 9087187"/>
                <a:gd name="connsiteY35" fmla="*/ 3283986 h 5046611"/>
                <a:gd name="connsiteX36" fmla="*/ 3669610 w 9087187"/>
                <a:gd name="connsiteY36" fmla="*/ 2865003 h 5046611"/>
                <a:gd name="connsiteX37" fmla="*/ 4688297 w 9087187"/>
                <a:gd name="connsiteY37" fmla="*/ 2312495 h 5046611"/>
                <a:gd name="connsiteX38" fmla="*/ 2659960 w 9087187"/>
                <a:gd name="connsiteY38" fmla="*/ 2341128 h 5046611"/>
                <a:gd name="connsiteX39" fmla="*/ 907360 w 9087187"/>
                <a:gd name="connsiteY39" fmla="*/ 2226828 h 5046611"/>
                <a:gd name="connsiteX40" fmla="*/ 35823 w 9087187"/>
                <a:gd name="connsiteY40" fmla="*/ 2698315 h 5046611"/>
                <a:gd name="connsiteX41" fmla="*/ 31060 w 9087187"/>
                <a:gd name="connsiteY41" fmla="*/ 2464953 h 5046611"/>
                <a:gd name="connsiteX42" fmla="*/ 602560 w 9087187"/>
                <a:gd name="connsiteY42" fmla="*/ 2064903 h 5046611"/>
                <a:gd name="connsiteX43" fmla="*/ 7248 w 9087187"/>
                <a:gd name="connsiteY43" fmla="*/ 1879166 h 5046611"/>
                <a:gd name="connsiteX44" fmla="*/ 35822 w 9087187"/>
                <a:gd name="connsiteY44" fmla="*/ 1662471 h 5046611"/>
                <a:gd name="connsiteX45" fmla="*/ 288235 w 9087187"/>
                <a:gd name="connsiteY45" fmla="*/ 1741053 h 5046611"/>
                <a:gd name="connsiteX0" fmla="*/ 288235 w 9087187"/>
                <a:gd name="connsiteY0" fmla="*/ 1741053 h 5046611"/>
                <a:gd name="connsiteX1" fmla="*/ 1078670 w 9087187"/>
                <a:gd name="connsiteY1" fmla="*/ 1885096 h 5046611"/>
                <a:gd name="connsiteX2" fmla="*/ 1248632 w 9087187"/>
                <a:gd name="connsiteY2" fmla="*/ 1956481 h 5046611"/>
                <a:gd name="connsiteX3" fmla="*/ 1745382 w 9087187"/>
                <a:gd name="connsiteY3" fmla="*/ 1977124 h 5046611"/>
                <a:gd name="connsiteX4" fmla="*/ 1948879 w 9087187"/>
                <a:gd name="connsiteY4" fmla="*/ 1932686 h 5046611"/>
                <a:gd name="connsiteX5" fmla="*/ 3469585 w 9087187"/>
                <a:gd name="connsiteY5" fmla="*/ 1941078 h 5046611"/>
                <a:gd name="connsiteX6" fmla="*/ 5917510 w 9087187"/>
                <a:gd name="connsiteY6" fmla="*/ 1750578 h 5046611"/>
                <a:gd name="connsiteX7" fmla="*/ 7660585 w 9087187"/>
                <a:gd name="connsiteY7" fmla="*/ 1207653 h 5046611"/>
                <a:gd name="connsiteX8" fmla="*/ 8470210 w 9087187"/>
                <a:gd name="connsiteY8" fmla="*/ 293253 h 5046611"/>
                <a:gd name="connsiteX9" fmla="*/ 8994085 w 9087187"/>
                <a:gd name="connsiteY9" fmla="*/ 17028 h 5046611"/>
                <a:gd name="connsiteX10" fmla="*/ 9079810 w 9087187"/>
                <a:gd name="connsiteY10" fmla="*/ 702828 h 5046611"/>
                <a:gd name="connsiteX11" fmla="*/ 9079810 w 9087187"/>
                <a:gd name="connsiteY11" fmla="*/ 2798328 h 5046611"/>
                <a:gd name="connsiteX12" fmla="*/ 9079810 w 9087187"/>
                <a:gd name="connsiteY12" fmla="*/ 3484128 h 5046611"/>
                <a:gd name="connsiteX13" fmla="*/ 8975616 w 9087187"/>
                <a:gd name="connsiteY13" fmla="*/ 4983888 h 5046611"/>
                <a:gd name="connsiteX14" fmla="*/ 8277787 w 9087187"/>
                <a:gd name="connsiteY14" fmla="*/ 4647577 h 5046611"/>
                <a:gd name="connsiteX15" fmla="*/ 7561389 w 9087187"/>
                <a:gd name="connsiteY15" fmla="*/ 3580964 h 5046611"/>
                <a:gd name="connsiteX16" fmla="*/ 7288390 w 9087187"/>
                <a:gd name="connsiteY16" fmla="*/ 2578535 h 5046611"/>
                <a:gd name="connsiteX17" fmla="*/ 7260535 w 9087187"/>
                <a:gd name="connsiteY17" fmla="*/ 2312553 h 5046611"/>
                <a:gd name="connsiteX18" fmla="*/ 6841435 w 9087187"/>
                <a:gd name="connsiteY18" fmla="*/ 2198253 h 5046611"/>
                <a:gd name="connsiteX19" fmla="*/ 6421319 w 9087187"/>
                <a:gd name="connsiteY19" fmla="*/ 2222708 h 5046611"/>
                <a:gd name="connsiteX20" fmla="*/ 5941812 w 9087187"/>
                <a:gd name="connsiteY20" fmla="*/ 2288765 h 5046611"/>
                <a:gd name="connsiteX21" fmla="*/ 5255401 w 9087187"/>
                <a:gd name="connsiteY21" fmla="*/ 2451244 h 5046611"/>
                <a:gd name="connsiteX22" fmla="*/ 4155385 w 9087187"/>
                <a:gd name="connsiteY22" fmla="*/ 2817378 h 5046611"/>
                <a:gd name="connsiteX23" fmla="*/ 2894314 w 9087187"/>
                <a:gd name="connsiteY23" fmla="*/ 3469394 h 5046611"/>
                <a:gd name="connsiteX24" fmla="*/ 2644515 w 9087187"/>
                <a:gd name="connsiteY24" fmla="*/ 3575743 h 5046611"/>
                <a:gd name="connsiteX25" fmla="*/ 2461389 w 9087187"/>
                <a:gd name="connsiteY25" fmla="*/ 3575745 h 5046611"/>
                <a:gd name="connsiteX26" fmla="*/ 2108219 w 9087187"/>
                <a:gd name="connsiteY26" fmla="*/ 3693468 h 5046611"/>
                <a:gd name="connsiteX27" fmla="*/ 1892391 w 9087187"/>
                <a:gd name="connsiteY27" fmla="*/ 3794840 h 5046611"/>
                <a:gd name="connsiteX28" fmla="*/ 1562111 w 9087187"/>
                <a:gd name="connsiteY28" fmla="*/ 3912563 h 5046611"/>
                <a:gd name="connsiteX29" fmla="*/ 323356 w 9087187"/>
                <a:gd name="connsiteY29" fmla="*/ 4285842 h 5046611"/>
                <a:gd name="connsiteX30" fmla="*/ 30194 w 9087187"/>
                <a:gd name="connsiteY30" fmla="*/ 4337183 h 5046611"/>
                <a:gd name="connsiteX31" fmla="*/ 26364 w 9087187"/>
                <a:gd name="connsiteY31" fmla="*/ 4146710 h 5046611"/>
                <a:gd name="connsiteX32" fmla="*/ 527843 w 9087187"/>
                <a:gd name="connsiteY32" fmla="*/ 4017395 h 5046611"/>
                <a:gd name="connsiteX33" fmla="*/ 2382100 w 9087187"/>
                <a:gd name="connsiteY33" fmla="*/ 3458698 h 5046611"/>
                <a:gd name="connsiteX34" fmla="*/ 1246439 w 9087187"/>
                <a:gd name="connsiteY34" fmla="*/ 3083274 h 5046611"/>
                <a:gd name="connsiteX35" fmla="*/ 2785225 w 9087187"/>
                <a:gd name="connsiteY35" fmla="*/ 3283986 h 5046611"/>
                <a:gd name="connsiteX36" fmla="*/ 3669610 w 9087187"/>
                <a:gd name="connsiteY36" fmla="*/ 2865003 h 5046611"/>
                <a:gd name="connsiteX37" fmla="*/ 4688297 w 9087187"/>
                <a:gd name="connsiteY37" fmla="*/ 2312495 h 5046611"/>
                <a:gd name="connsiteX38" fmla="*/ 2659960 w 9087187"/>
                <a:gd name="connsiteY38" fmla="*/ 2341128 h 5046611"/>
                <a:gd name="connsiteX39" fmla="*/ 907360 w 9087187"/>
                <a:gd name="connsiteY39" fmla="*/ 2226828 h 5046611"/>
                <a:gd name="connsiteX40" fmla="*/ 35823 w 9087187"/>
                <a:gd name="connsiteY40" fmla="*/ 2698315 h 5046611"/>
                <a:gd name="connsiteX41" fmla="*/ 31060 w 9087187"/>
                <a:gd name="connsiteY41" fmla="*/ 2464953 h 5046611"/>
                <a:gd name="connsiteX42" fmla="*/ 602560 w 9087187"/>
                <a:gd name="connsiteY42" fmla="*/ 2064903 h 5046611"/>
                <a:gd name="connsiteX43" fmla="*/ 7248 w 9087187"/>
                <a:gd name="connsiteY43" fmla="*/ 1879166 h 5046611"/>
                <a:gd name="connsiteX44" fmla="*/ 35822 w 9087187"/>
                <a:gd name="connsiteY44" fmla="*/ 1662471 h 5046611"/>
                <a:gd name="connsiteX45" fmla="*/ 288235 w 9087187"/>
                <a:gd name="connsiteY45" fmla="*/ 1741053 h 5046611"/>
                <a:gd name="connsiteX0" fmla="*/ 288235 w 9933904"/>
                <a:gd name="connsiteY0" fmla="*/ 1728365 h 5033923"/>
                <a:gd name="connsiteX1" fmla="*/ 1078670 w 9933904"/>
                <a:gd name="connsiteY1" fmla="*/ 1872408 h 5033923"/>
                <a:gd name="connsiteX2" fmla="*/ 1248632 w 9933904"/>
                <a:gd name="connsiteY2" fmla="*/ 1943793 h 5033923"/>
                <a:gd name="connsiteX3" fmla="*/ 1745382 w 9933904"/>
                <a:gd name="connsiteY3" fmla="*/ 1964436 h 5033923"/>
                <a:gd name="connsiteX4" fmla="*/ 1948879 w 9933904"/>
                <a:gd name="connsiteY4" fmla="*/ 1919998 h 5033923"/>
                <a:gd name="connsiteX5" fmla="*/ 3469585 w 9933904"/>
                <a:gd name="connsiteY5" fmla="*/ 1928390 h 5033923"/>
                <a:gd name="connsiteX6" fmla="*/ 5917510 w 9933904"/>
                <a:gd name="connsiteY6" fmla="*/ 1737890 h 5033923"/>
                <a:gd name="connsiteX7" fmla="*/ 7660585 w 9933904"/>
                <a:gd name="connsiteY7" fmla="*/ 1194965 h 5033923"/>
                <a:gd name="connsiteX8" fmla="*/ 8470210 w 9933904"/>
                <a:gd name="connsiteY8" fmla="*/ 280565 h 5033923"/>
                <a:gd name="connsiteX9" fmla="*/ 8994085 w 9933904"/>
                <a:gd name="connsiteY9" fmla="*/ 4340 h 5033923"/>
                <a:gd name="connsiteX10" fmla="*/ 9933902 w 9933904"/>
                <a:gd name="connsiteY10" fmla="*/ 446114 h 5033923"/>
                <a:gd name="connsiteX11" fmla="*/ 9079810 w 9933904"/>
                <a:gd name="connsiteY11" fmla="*/ 2785640 h 5033923"/>
                <a:gd name="connsiteX12" fmla="*/ 9079810 w 9933904"/>
                <a:gd name="connsiteY12" fmla="*/ 3471440 h 5033923"/>
                <a:gd name="connsiteX13" fmla="*/ 8975616 w 9933904"/>
                <a:gd name="connsiteY13" fmla="*/ 4971200 h 5033923"/>
                <a:gd name="connsiteX14" fmla="*/ 8277787 w 9933904"/>
                <a:gd name="connsiteY14" fmla="*/ 4634889 h 5033923"/>
                <a:gd name="connsiteX15" fmla="*/ 7561389 w 9933904"/>
                <a:gd name="connsiteY15" fmla="*/ 3568276 h 5033923"/>
                <a:gd name="connsiteX16" fmla="*/ 7288390 w 9933904"/>
                <a:gd name="connsiteY16" fmla="*/ 2565847 h 5033923"/>
                <a:gd name="connsiteX17" fmla="*/ 7260535 w 9933904"/>
                <a:gd name="connsiteY17" fmla="*/ 2299865 h 5033923"/>
                <a:gd name="connsiteX18" fmla="*/ 6841435 w 9933904"/>
                <a:gd name="connsiteY18" fmla="*/ 2185565 h 5033923"/>
                <a:gd name="connsiteX19" fmla="*/ 6421319 w 9933904"/>
                <a:gd name="connsiteY19" fmla="*/ 2210020 h 5033923"/>
                <a:gd name="connsiteX20" fmla="*/ 5941812 w 9933904"/>
                <a:gd name="connsiteY20" fmla="*/ 2276077 h 5033923"/>
                <a:gd name="connsiteX21" fmla="*/ 5255401 w 9933904"/>
                <a:gd name="connsiteY21" fmla="*/ 2438556 h 5033923"/>
                <a:gd name="connsiteX22" fmla="*/ 4155385 w 9933904"/>
                <a:gd name="connsiteY22" fmla="*/ 2804690 h 5033923"/>
                <a:gd name="connsiteX23" fmla="*/ 2894314 w 9933904"/>
                <a:gd name="connsiteY23" fmla="*/ 3456706 h 5033923"/>
                <a:gd name="connsiteX24" fmla="*/ 2644515 w 9933904"/>
                <a:gd name="connsiteY24" fmla="*/ 3563055 h 5033923"/>
                <a:gd name="connsiteX25" fmla="*/ 2461389 w 9933904"/>
                <a:gd name="connsiteY25" fmla="*/ 3563057 h 5033923"/>
                <a:gd name="connsiteX26" fmla="*/ 2108219 w 9933904"/>
                <a:gd name="connsiteY26" fmla="*/ 3680780 h 5033923"/>
                <a:gd name="connsiteX27" fmla="*/ 1892391 w 9933904"/>
                <a:gd name="connsiteY27" fmla="*/ 3782152 h 5033923"/>
                <a:gd name="connsiteX28" fmla="*/ 1562111 w 9933904"/>
                <a:gd name="connsiteY28" fmla="*/ 3899875 h 5033923"/>
                <a:gd name="connsiteX29" fmla="*/ 323356 w 9933904"/>
                <a:gd name="connsiteY29" fmla="*/ 4273154 h 5033923"/>
                <a:gd name="connsiteX30" fmla="*/ 30194 w 9933904"/>
                <a:gd name="connsiteY30" fmla="*/ 4324495 h 5033923"/>
                <a:gd name="connsiteX31" fmla="*/ 26364 w 9933904"/>
                <a:gd name="connsiteY31" fmla="*/ 4134022 h 5033923"/>
                <a:gd name="connsiteX32" fmla="*/ 527843 w 9933904"/>
                <a:gd name="connsiteY32" fmla="*/ 4004707 h 5033923"/>
                <a:gd name="connsiteX33" fmla="*/ 2382100 w 9933904"/>
                <a:gd name="connsiteY33" fmla="*/ 3446010 h 5033923"/>
                <a:gd name="connsiteX34" fmla="*/ 1246439 w 9933904"/>
                <a:gd name="connsiteY34" fmla="*/ 3070586 h 5033923"/>
                <a:gd name="connsiteX35" fmla="*/ 2785225 w 9933904"/>
                <a:gd name="connsiteY35" fmla="*/ 3271298 h 5033923"/>
                <a:gd name="connsiteX36" fmla="*/ 3669610 w 9933904"/>
                <a:gd name="connsiteY36" fmla="*/ 2852315 h 5033923"/>
                <a:gd name="connsiteX37" fmla="*/ 4688297 w 9933904"/>
                <a:gd name="connsiteY37" fmla="*/ 2299807 h 5033923"/>
                <a:gd name="connsiteX38" fmla="*/ 2659960 w 9933904"/>
                <a:gd name="connsiteY38" fmla="*/ 2328440 h 5033923"/>
                <a:gd name="connsiteX39" fmla="*/ 907360 w 9933904"/>
                <a:gd name="connsiteY39" fmla="*/ 2214140 h 5033923"/>
                <a:gd name="connsiteX40" fmla="*/ 35823 w 9933904"/>
                <a:gd name="connsiteY40" fmla="*/ 2685627 h 5033923"/>
                <a:gd name="connsiteX41" fmla="*/ 31060 w 9933904"/>
                <a:gd name="connsiteY41" fmla="*/ 2452265 h 5033923"/>
                <a:gd name="connsiteX42" fmla="*/ 602560 w 9933904"/>
                <a:gd name="connsiteY42" fmla="*/ 2052215 h 5033923"/>
                <a:gd name="connsiteX43" fmla="*/ 7248 w 9933904"/>
                <a:gd name="connsiteY43" fmla="*/ 1866478 h 5033923"/>
                <a:gd name="connsiteX44" fmla="*/ 35822 w 9933904"/>
                <a:gd name="connsiteY44" fmla="*/ 1649783 h 5033923"/>
                <a:gd name="connsiteX45" fmla="*/ 288235 w 9933904"/>
                <a:gd name="connsiteY45" fmla="*/ 1728365 h 5033923"/>
                <a:gd name="connsiteX0" fmla="*/ 288235 w 10562742"/>
                <a:gd name="connsiteY0" fmla="*/ 1728365 h 5033923"/>
                <a:gd name="connsiteX1" fmla="*/ 1078670 w 10562742"/>
                <a:gd name="connsiteY1" fmla="*/ 1872408 h 5033923"/>
                <a:gd name="connsiteX2" fmla="*/ 1248632 w 10562742"/>
                <a:gd name="connsiteY2" fmla="*/ 1943793 h 5033923"/>
                <a:gd name="connsiteX3" fmla="*/ 1745382 w 10562742"/>
                <a:gd name="connsiteY3" fmla="*/ 1964436 h 5033923"/>
                <a:gd name="connsiteX4" fmla="*/ 1948879 w 10562742"/>
                <a:gd name="connsiteY4" fmla="*/ 1919998 h 5033923"/>
                <a:gd name="connsiteX5" fmla="*/ 3469585 w 10562742"/>
                <a:gd name="connsiteY5" fmla="*/ 1928390 h 5033923"/>
                <a:gd name="connsiteX6" fmla="*/ 5917510 w 10562742"/>
                <a:gd name="connsiteY6" fmla="*/ 1737890 h 5033923"/>
                <a:gd name="connsiteX7" fmla="*/ 7660585 w 10562742"/>
                <a:gd name="connsiteY7" fmla="*/ 1194965 h 5033923"/>
                <a:gd name="connsiteX8" fmla="*/ 8470210 w 10562742"/>
                <a:gd name="connsiteY8" fmla="*/ 280565 h 5033923"/>
                <a:gd name="connsiteX9" fmla="*/ 8994085 w 10562742"/>
                <a:gd name="connsiteY9" fmla="*/ 4340 h 5033923"/>
                <a:gd name="connsiteX10" fmla="*/ 9933902 w 10562742"/>
                <a:gd name="connsiteY10" fmla="*/ 446114 h 5033923"/>
                <a:gd name="connsiteX11" fmla="*/ 10562739 w 10562742"/>
                <a:gd name="connsiteY11" fmla="*/ 2785640 h 5033923"/>
                <a:gd name="connsiteX12" fmla="*/ 9079810 w 10562742"/>
                <a:gd name="connsiteY12" fmla="*/ 3471440 h 5033923"/>
                <a:gd name="connsiteX13" fmla="*/ 8975616 w 10562742"/>
                <a:gd name="connsiteY13" fmla="*/ 4971200 h 5033923"/>
                <a:gd name="connsiteX14" fmla="*/ 8277787 w 10562742"/>
                <a:gd name="connsiteY14" fmla="*/ 4634889 h 5033923"/>
                <a:gd name="connsiteX15" fmla="*/ 7561389 w 10562742"/>
                <a:gd name="connsiteY15" fmla="*/ 3568276 h 5033923"/>
                <a:gd name="connsiteX16" fmla="*/ 7288390 w 10562742"/>
                <a:gd name="connsiteY16" fmla="*/ 2565847 h 5033923"/>
                <a:gd name="connsiteX17" fmla="*/ 7260535 w 10562742"/>
                <a:gd name="connsiteY17" fmla="*/ 2299865 h 5033923"/>
                <a:gd name="connsiteX18" fmla="*/ 6841435 w 10562742"/>
                <a:gd name="connsiteY18" fmla="*/ 2185565 h 5033923"/>
                <a:gd name="connsiteX19" fmla="*/ 6421319 w 10562742"/>
                <a:gd name="connsiteY19" fmla="*/ 2210020 h 5033923"/>
                <a:gd name="connsiteX20" fmla="*/ 5941812 w 10562742"/>
                <a:gd name="connsiteY20" fmla="*/ 2276077 h 5033923"/>
                <a:gd name="connsiteX21" fmla="*/ 5255401 w 10562742"/>
                <a:gd name="connsiteY21" fmla="*/ 2438556 h 5033923"/>
                <a:gd name="connsiteX22" fmla="*/ 4155385 w 10562742"/>
                <a:gd name="connsiteY22" fmla="*/ 2804690 h 5033923"/>
                <a:gd name="connsiteX23" fmla="*/ 2894314 w 10562742"/>
                <a:gd name="connsiteY23" fmla="*/ 3456706 h 5033923"/>
                <a:gd name="connsiteX24" fmla="*/ 2644515 w 10562742"/>
                <a:gd name="connsiteY24" fmla="*/ 3563055 h 5033923"/>
                <a:gd name="connsiteX25" fmla="*/ 2461389 w 10562742"/>
                <a:gd name="connsiteY25" fmla="*/ 3563057 h 5033923"/>
                <a:gd name="connsiteX26" fmla="*/ 2108219 w 10562742"/>
                <a:gd name="connsiteY26" fmla="*/ 3680780 h 5033923"/>
                <a:gd name="connsiteX27" fmla="*/ 1892391 w 10562742"/>
                <a:gd name="connsiteY27" fmla="*/ 3782152 h 5033923"/>
                <a:gd name="connsiteX28" fmla="*/ 1562111 w 10562742"/>
                <a:gd name="connsiteY28" fmla="*/ 3899875 h 5033923"/>
                <a:gd name="connsiteX29" fmla="*/ 323356 w 10562742"/>
                <a:gd name="connsiteY29" fmla="*/ 4273154 h 5033923"/>
                <a:gd name="connsiteX30" fmla="*/ 30194 w 10562742"/>
                <a:gd name="connsiteY30" fmla="*/ 4324495 h 5033923"/>
                <a:gd name="connsiteX31" fmla="*/ 26364 w 10562742"/>
                <a:gd name="connsiteY31" fmla="*/ 4134022 h 5033923"/>
                <a:gd name="connsiteX32" fmla="*/ 527843 w 10562742"/>
                <a:gd name="connsiteY32" fmla="*/ 4004707 h 5033923"/>
                <a:gd name="connsiteX33" fmla="*/ 2382100 w 10562742"/>
                <a:gd name="connsiteY33" fmla="*/ 3446010 h 5033923"/>
                <a:gd name="connsiteX34" fmla="*/ 1246439 w 10562742"/>
                <a:gd name="connsiteY34" fmla="*/ 3070586 h 5033923"/>
                <a:gd name="connsiteX35" fmla="*/ 2785225 w 10562742"/>
                <a:gd name="connsiteY35" fmla="*/ 3271298 h 5033923"/>
                <a:gd name="connsiteX36" fmla="*/ 3669610 w 10562742"/>
                <a:gd name="connsiteY36" fmla="*/ 2852315 h 5033923"/>
                <a:gd name="connsiteX37" fmla="*/ 4688297 w 10562742"/>
                <a:gd name="connsiteY37" fmla="*/ 2299807 h 5033923"/>
                <a:gd name="connsiteX38" fmla="*/ 2659960 w 10562742"/>
                <a:gd name="connsiteY38" fmla="*/ 2328440 h 5033923"/>
                <a:gd name="connsiteX39" fmla="*/ 907360 w 10562742"/>
                <a:gd name="connsiteY39" fmla="*/ 2214140 h 5033923"/>
                <a:gd name="connsiteX40" fmla="*/ 35823 w 10562742"/>
                <a:gd name="connsiteY40" fmla="*/ 2685627 h 5033923"/>
                <a:gd name="connsiteX41" fmla="*/ 31060 w 10562742"/>
                <a:gd name="connsiteY41" fmla="*/ 2452265 h 5033923"/>
                <a:gd name="connsiteX42" fmla="*/ 602560 w 10562742"/>
                <a:gd name="connsiteY42" fmla="*/ 2052215 h 5033923"/>
                <a:gd name="connsiteX43" fmla="*/ 7248 w 10562742"/>
                <a:gd name="connsiteY43" fmla="*/ 1866478 h 5033923"/>
                <a:gd name="connsiteX44" fmla="*/ 35822 w 10562742"/>
                <a:gd name="connsiteY44" fmla="*/ 1649783 h 5033923"/>
                <a:gd name="connsiteX45" fmla="*/ 288235 w 10562742"/>
                <a:gd name="connsiteY45" fmla="*/ 1728365 h 5033923"/>
                <a:gd name="connsiteX0" fmla="*/ 288235 w 10563179"/>
                <a:gd name="connsiteY0" fmla="*/ 1728365 h 4976343"/>
                <a:gd name="connsiteX1" fmla="*/ 1078670 w 10563179"/>
                <a:gd name="connsiteY1" fmla="*/ 1872408 h 4976343"/>
                <a:gd name="connsiteX2" fmla="*/ 1248632 w 10563179"/>
                <a:gd name="connsiteY2" fmla="*/ 1943793 h 4976343"/>
                <a:gd name="connsiteX3" fmla="*/ 1745382 w 10563179"/>
                <a:gd name="connsiteY3" fmla="*/ 1964436 h 4976343"/>
                <a:gd name="connsiteX4" fmla="*/ 1948879 w 10563179"/>
                <a:gd name="connsiteY4" fmla="*/ 1919998 h 4976343"/>
                <a:gd name="connsiteX5" fmla="*/ 3469585 w 10563179"/>
                <a:gd name="connsiteY5" fmla="*/ 1928390 h 4976343"/>
                <a:gd name="connsiteX6" fmla="*/ 5917510 w 10563179"/>
                <a:gd name="connsiteY6" fmla="*/ 1737890 h 4976343"/>
                <a:gd name="connsiteX7" fmla="*/ 7660585 w 10563179"/>
                <a:gd name="connsiteY7" fmla="*/ 1194965 h 4976343"/>
                <a:gd name="connsiteX8" fmla="*/ 8470210 w 10563179"/>
                <a:gd name="connsiteY8" fmla="*/ 280565 h 4976343"/>
                <a:gd name="connsiteX9" fmla="*/ 8994085 w 10563179"/>
                <a:gd name="connsiteY9" fmla="*/ 4340 h 4976343"/>
                <a:gd name="connsiteX10" fmla="*/ 9933902 w 10563179"/>
                <a:gd name="connsiteY10" fmla="*/ 446114 h 4976343"/>
                <a:gd name="connsiteX11" fmla="*/ 10562739 w 10563179"/>
                <a:gd name="connsiteY11" fmla="*/ 2785640 h 4976343"/>
                <a:gd name="connsiteX12" fmla="*/ 10328098 w 10563179"/>
                <a:gd name="connsiteY12" fmla="*/ 4663415 h 4976343"/>
                <a:gd name="connsiteX13" fmla="*/ 8975616 w 10563179"/>
                <a:gd name="connsiteY13" fmla="*/ 4971200 h 4976343"/>
                <a:gd name="connsiteX14" fmla="*/ 8277787 w 10563179"/>
                <a:gd name="connsiteY14" fmla="*/ 4634889 h 4976343"/>
                <a:gd name="connsiteX15" fmla="*/ 7561389 w 10563179"/>
                <a:gd name="connsiteY15" fmla="*/ 3568276 h 4976343"/>
                <a:gd name="connsiteX16" fmla="*/ 7288390 w 10563179"/>
                <a:gd name="connsiteY16" fmla="*/ 2565847 h 4976343"/>
                <a:gd name="connsiteX17" fmla="*/ 7260535 w 10563179"/>
                <a:gd name="connsiteY17" fmla="*/ 2299865 h 4976343"/>
                <a:gd name="connsiteX18" fmla="*/ 6841435 w 10563179"/>
                <a:gd name="connsiteY18" fmla="*/ 2185565 h 4976343"/>
                <a:gd name="connsiteX19" fmla="*/ 6421319 w 10563179"/>
                <a:gd name="connsiteY19" fmla="*/ 2210020 h 4976343"/>
                <a:gd name="connsiteX20" fmla="*/ 5941812 w 10563179"/>
                <a:gd name="connsiteY20" fmla="*/ 2276077 h 4976343"/>
                <a:gd name="connsiteX21" fmla="*/ 5255401 w 10563179"/>
                <a:gd name="connsiteY21" fmla="*/ 2438556 h 4976343"/>
                <a:gd name="connsiteX22" fmla="*/ 4155385 w 10563179"/>
                <a:gd name="connsiteY22" fmla="*/ 2804690 h 4976343"/>
                <a:gd name="connsiteX23" fmla="*/ 2894314 w 10563179"/>
                <a:gd name="connsiteY23" fmla="*/ 3456706 h 4976343"/>
                <a:gd name="connsiteX24" fmla="*/ 2644515 w 10563179"/>
                <a:gd name="connsiteY24" fmla="*/ 3563055 h 4976343"/>
                <a:gd name="connsiteX25" fmla="*/ 2461389 w 10563179"/>
                <a:gd name="connsiteY25" fmla="*/ 3563057 h 4976343"/>
                <a:gd name="connsiteX26" fmla="*/ 2108219 w 10563179"/>
                <a:gd name="connsiteY26" fmla="*/ 3680780 h 4976343"/>
                <a:gd name="connsiteX27" fmla="*/ 1892391 w 10563179"/>
                <a:gd name="connsiteY27" fmla="*/ 3782152 h 4976343"/>
                <a:gd name="connsiteX28" fmla="*/ 1562111 w 10563179"/>
                <a:gd name="connsiteY28" fmla="*/ 3899875 h 4976343"/>
                <a:gd name="connsiteX29" fmla="*/ 323356 w 10563179"/>
                <a:gd name="connsiteY29" fmla="*/ 4273154 h 4976343"/>
                <a:gd name="connsiteX30" fmla="*/ 30194 w 10563179"/>
                <a:gd name="connsiteY30" fmla="*/ 4324495 h 4976343"/>
                <a:gd name="connsiteX31" fmla="*/ 26364 w 10563179"/>
                <a:gd name="connsiteY31" fmla="*/ 4134022 h 4976343"/>
                <a:gd name="connsiteX32" fmla="*/ 527843 w 10563179"/>
                <a:gd name="connsiteY32" fmla="*/ 4004707 h 4976343"/>
                <a:gd name="connsiteX33" fmla="*/ 2382100 w 10563179"/>
                <a:gd name="connsiteY33" fmla="*/ 3446010 h 4976343"/>
                <a:gd name="connsiteX34" fmla="*/ 1246439 w 10563179"/>
                <a:gd name="connsiteY34" fmla="*/ 3070586 h 4976343"/>
                <a:gd name="connsiteX35" fmla="*/ 2785225 w 10563179"/>
                <a:gd name="connsiteY35" fmla="*/ 3271298 h 4976343"/>
                <a:gd name="connsiteX36" fmla="*/ 3669610 w 10563179"/>
                <a:gd name="connsiteY36" fmla="*/ 2852315 h 4976343"/>
                <a:gd name="connsiteX37" fmla="*/ 4688297 w 10563179"/>
                <a:gd name="connsiteY37" fmla="*/ 2299807 h 4976343"/>
                <a:gd name="connsiteX38" fmla="*/ 2659960 w 10563179"/>
                <a:gd name="connsiteY38" fmla="*/ 2328440 h 4976343"/>
                <a:gd name="connsiteX39" fmla="*/ 907360 w 10563179"/>
                <a:gd name="connsiteY39" fmla="*/ 2214140 h 4976343"/>
                <a:gd name="connsiteX40" fmla="*/ 35823 w 10563179"/>
                <a:gd name="connsiteY40" fmla="*/ 2685627 h 4976343"/>
                <a:gd name="connsiteX41" fmla="*/ 31060 w 10563179"/>
                <a:gd name="connsiteY41" fmla="*/ 2452265 h 4976343"/>
                <a:gd name="connsiteX42" fmla="*/ 602560 w 10563179"/>
                <a:gd name="connsiteY42" fmla="*/ 2052215 h 4976343"/>
                <a:gd name="connsiteX43" fmla="*/ 7248 w 10563179"/>
                <a:gd name="connsiteY43" fmla="*/ 1866478 h 4976343"/>
                <a:gd name="connsiteX44" fmla="*/ 35822 w 10563179"/>
                <a:gd name="connsiteY44" fmla="*/ 1649783 h 4976343"/>
                <a:gd name="connsiteX45" fmla="*/ 288235 w 10563179"/>
                <a:gd name="connsiteY45" fmla="*/ 1728365 h 4976343"/>
                <a:gd name="connsiteX0" fmla="*/ 288235 w 10563179"/>
                <a:gd name="connsiteY0" fmla="*/ 1735738 h 4983716"/>
                <a:gd name="connsiteX1" fmla="*/ 1078670 w 10563179"/>
                <a:gd name="connsiteY1" fmla="*/ 1879781 h 4983716"/>
                <a:gd name="connsiteX2" fmla="*/ 1248632 w 10563179"/>
                <a:gd name="connsiteY2" fmla="*/ 1951166 h 4983716"/>
                <a:gd name="connsiteX3" fmla="*/ 1745382 w 10563179"/>
                <a:gd name="connsiteY3" fmla="*/ 1971809 h 4983716"/>
                <a:gd name="connsiteX4" fmla="*/ 1948879 w 10563179"/>
                <a:gd name="connsiteY4" fmla="*/ 1927371 h 4983716"/>
                <a:gd name="connsiteX5" fmla="*/ 3469585 w 10563179"/>
                <a:gd name="connsiteY5" fmla="*/ 1935763 h 4983716"/>
                <a:gd name="connsiteX6" fmla="*/ 5917510 w 10563179"/>
                <a:gd name="connsiteY6" fmla="*/ 1745263 h 4983716"/>
                <a:gd name="connsiteX7" fmla="*/ 7660585 w 10563179"/>
                <a:gd name="connsiteY7" fmla="*/ 1202338 h 4983716"/>
                <a:gd name="connsiteX8" fmla="*/ 8470210 w 10563179"/>
                <a:gd name="connsiteY8" fmla="*/ 287938 h 4983716"/>
                <a:gd name="connsiteX9" fmla="*/ 8994085 w 10563179"/>
                <a:gd name="connsiteY9" fmla="*/ 11713 h 4983716"/>
                <a:gd name="connsiteX10" fmla="*/ 10543967 w 10563179"/>
                <a:gd name="connsiteY10" fmla="*/ 603657 h 4983716"/>
                <a:gd name="connsiteX11" fmla="*/ 10562739 w 10563179"/>
                <a:gd name="connsiteY11" fmla="*/ 2793013 h 4983716"/>
                <a:gd name="connsiteX12" fmla="*/ 10328098 w 10563179"/>
                <a:gd name="connsiteY12" fmla="*/ 4670788 h 4983716"/>
                <a:gd name="connsiteX13" fmla="*/ 8975616 w 10563179"/>
                <a:gd name="connsiteY13" fmla="*/ 4978573 h 4983716"/>
                <a:gd name="connsiteX14" fmla="*/ 8277787 w 10563179"/>
                <a:gd name="connsiteY14" fmla="*/ 4642262 h 4983716"/>
                <a:gd name="connsiteX15" fmla="*/ 7561389 w 10563179"/>
                <a:gd name="connsiteY15" fmla="*/ 3575649 h 4983716"/>
                <a:gd name="connsiteX16" fmla="*/ 7288390 w 10563179"/>
                <a:gd name="connsiteY16" fmla="*/ 2573220 h 4983716"/>
                <a:gd name="connsiteX17" fmla="*/ 7260535 w 10563179"/>
                <a:gd name="connsiteY17" fmla="*/ 2307238 h 4983716"/>
                <a:gd name="connsiteX18" fmla="*/ 6841435 w 10563179"/>
                <a:gd name="connsiteY18" fmla="*/ 2192938 h 4983716"/>
                <a:gd name="connsiteX19" fmla="*/ 6421319 w 10563179"/>
                <a:gd name="connsiteY19" fmla="*/ 2217393 h 4983716"/>
                <a:gd name="connsiteX20" fmla="*/ 5941812 w 10563179"/>
                <a:gd name="connsiteY20" fmla="*/ 2283450 h 4983716"/>
                <a:gd name="connsiteX21" fmla="*/ 5255401 w 10563179"/>
                <a:gd name="connsiteY21" fmla="*/ 2445929 h 4983716"/>
                <a:gd name="connsiteX22" fmla="*/ 4155385 w 10563179"/>
                <a:gd name="connsiteY22" fmla="*/ 2812063 h 4983716"/>
                <a:gd name="connsiteX23" fmla="*/ 2894314 w 10563179"/>
                <a:gd name="connsiteY23" fmla="*/ 3464079 h 4983716"/>
                <a:gd name="connsiteX24" fmla="*/ 2644515 w 10563179"/>
                <a:gd name="connsiteY24" fmla="*/ 3570428 h 4983716"/>
                <a:gd name="connsiteX25" fmla="*/ 2461389 w 10563179"/>
                <a:gd name="connsiteY25" fmla="*/ 3570430 h 4983716"/>
                <a:gd name="connsiteX26" fmla="*/ 2108219 w 10563179"/>
                <a:gd name="connsiteY26" fmla="*/ 3688153 h 4983716"/>
                <a:gd name="connsiteX27" fmla="*/ 1892391 w 10563179"/>
                <a:gd name="connsiteY27" fmla="*/ 3789525 h 4983716"/>
                <a:gd name="connsiteX28" fmla="*/ 1562111 w 10563179"/>
                <a:gd name="connsiteY28" fmla="*/ 3907248 h 4983716"/>
                <a:gd name="connsiteX29" fmla="*/ 323356 w 10563179"/>
                <a:gd name="connsiteY29" fmla="*/ 4280527 h 4983716"/>
                <a:gd name="connsiteX30" fmla="*/ 30194 w 10563179"/>
                <a:gd name="connsiteY30" fmla="*/ 4331868 h 4983716"/>
                <a:gd name="connsiteX31" fmla="*/ 26364 w 10563179"/>
                <a:gd name="connsiteY31" fmla="*/ 4141395 h 4983716"/>
                <a:gd name="connsiteX32" fmla="*/ 527843 w 10563179"/>
                <a:gd name="connsiteY32" fmla="*/ 4012080 h 4983716"/>
                <a:gd name="connsiteX33" fmla="*/ 2382100 w 10563179"/>
                <a:gd name="connsiteY33" fmla="*/ 3453383 h 4983716"/>
                <a:gd name="connsiteX34" fmla="*/ 1246439 w 10563179"/>
                <a:gd name="connsiteY34" fmla="*/ 3077959 h 4983716"/>
                <a:gd name="connsiteX35" fmla="*/ 2785225 w 10563179"/>
                <a:gd name="connsiteY35" fmla="*/ 3278671 h 4983716"/>
                <a:gd name="connsiteX36" fmla="*/ 3669610 w 10563179"/>
                <a:gd name="connsiteY36" fmla="*/ 2859688 h 4983716"/>
                <a:gd name="connsiteX37" fmla="*/ 4688297 w 10563179"/>
                <a:gd name="connsiteY37" fmla="*/ 2307180 h 4983716"/>
                <a:gd name="connsiteX38" fmla="*/ 2659960 w 10563179"/>
                <a:gd name="connsiteY38" fmla="*/ 2335813 h 4983716"/>
                <a:gd name="connsiteX39" fmla="*/ 907360 w 10563179"/>
                <a:gd name="connsiteY39" fmla="*/ 2221513 h 4983716"/>
                <a:gd name="connsiteX40" fmla="*/ 35823 w 10563179"/>
                <a:gd name="connsiteY40" fmla="*/ 2693000 h 4983716"/>
                <a:gd name="connsiteX41" fmla="*/ 31060 w 10563179"/>
                <a:gd name="connsiteY41" fmla="*/ 2459638 h 4983716"/>
                <a:gd name="connsiteX42" fmla="*/ 602560 w 10563179"/>
                <a:gd name="connsiteY42" fmla="*/ 2059588 h 4983716"/>
                <a:gd name="connsiteX43" fmla="*/ 7248 w 10563179"/>
                <a:gd name="connsiteY43" fmla="*/ 1873851 h 4983716"/>
                <a:gd name="connsiteX44" fmla="*/ 35822 w 10563179"/>
                <a:gd name="connsiteY44" fmla="*/ 1657156 h 4983716"/>
                <a:gd name="connsiteX45" fmla="*/ 288235 w 10563179"/>
                <a:gd name="connsiteY45" fmla="*/ 1735738 h 4983716"/>
                <a:gd name="connsiteX0" fmla="*/ 288235 w 11097722"/>
                <a:gd name="connsiteY0" fmla="*/ 1735738 h 4986635"/>
                <a:gd name="connsiteX1" fmla="*/ 1078670 w 11097722"/>
                <a:gd name="connsiteY1" fmla="*/ 1879781 h 4986635"/>
                <a:gd name="connsiteX2" fmla="*/ 1248632 w 11097722"/>
                <a:gd name="connsiteY2" fmla="*/ 1951166 h 4986635"/>
                <a:gd name="connsiteX3" fmla="*/ 1745382 w 11097722"/>
                <a:gd name="connsiteY3" fmla="*/ 1971809 h 4986635"/>
                <a:gd name="connsiteX4" fmla="*/ 1948879 w 11097722"/>
                <a:gd name="connsiteY4" fmla="*/ 1927371 h 4986635"/>
                <a:gd name="connsiteX5" fmla="*/ 3469585 w 11097722"/>
                <a:gd name="connsiteY5" fmla="*/ 1935763 h 4986635"/>
                <a:gd name="connsiteX6" fmla="*/ 5917510 w 11097722"/>
                <a:gd name="connsiteY6" fmla="*/ 1745263 h 4986635"/>
                <a:gd name="connsiteX7" fmla="*/ 7660585 w 11097722"/>
                <a:gd name="connsiteY7" fmla="*/ 1202338 h 4986635"/>
                <a:gd name="connsiteX8" fmla="*/ 8470210 w 11097722"/>
                <a:gd name="connsiteY8" fmla="*/ 287938 h 4986635"/>
                <a:gd name="connsiteX9" fmla="*/ 8994085 w 11097722"/>
                <a:gd name="connsiteY9" fmla="*/ 11713 h 4986635"/>
                <a:gd name="connsiteX10" fmla="*/ 10543967 w 11097722"/>
                <a:gd name="connsiteY10" fmla="*/ 603657 h 4986635"/>
                <a:gd name="connsiteX11" fmla="*/ 11097719 w 11097722"/>
                <a:gd name="connsiteY11" fmla="*/ 2680386 h 4986635"/>
                <a:gd name="connsiteX12" fmla="*/ 10328098 w 11097722"/>
                <a:gd name="connsiteY12" fmla="*/ 4670788 h 4986635"/>
                <a:gd name="connsiteX13" fmla="*/ 8975616 w 11097722"/>
                <a:gd name="connsiteY13" fmla="*/ 4978573 h 4986635"/>
                <a:gd name="connsiteX14" fmla="*/ 8277787 w 11097722"/>
                <a:gd name="connsiteY14" fmla="*/ 4642262 h 4986635"/>
                <a:gd name="connsiteX15" fmla="*/ 7561389 w 11097722"/>
                <a:gd name="connsiteY15" fmla="*/ 3575649 h 4986635"/>
                <a:gd name="connsiteX16" fmla="*/ 7288390 w 11097722"/>
                <a:gd name="connsiteY16" fmla="*/ 2573220 h 4986635"/>
                <a:gd name="connsiteX17" fmla="*/ 7260535 w 11097722"/>
                <a:gd name="connsiteY17" fmla="*/ 2307238 h 4986635"/>
                <a:gd name="connsiteX18" fmla="*/ 6841435 w 11097722"/>
                <a:gd name="connsiteY18" fmla="*/ 2192938 h 4986635"/>
                <a:gd name="connsiteX19" fmla="*/ 6421319 w 11097722"/>
                <a:gd name="connsiteY19" fmla="*/ 2217393 h 4986635"/>
                <a:gd name="connsiteX20" fmla="*/ 5941812 w 11097722"/>
                <a:gd name="connsiteY20" fmla="*/ 2283450 h 4986635"/>
                <a:gd name="connsiteX21" fmla="*/ 5255401 w 11097722"/>
                <a:gd name="connsiteY21" fmla="*/ 2445929 h 4986635"/>
                <a:gd name="connsiteX22" fmla="*/ 4155385 w 11097722"/>
                <a:gd name="connsiteY22" fmla="*/ 2812063 h 4986635"/>
                <a:gd name="connsiteX23" fmla="*/ 2894314 w 11097722"/>
                <a:gd name="connsiteY23" fmla="*/ 3464079 h 4986635"/>
                <a:gd name="connsiteX24" fmla="*/ 2644515 w 11097722"/>
                <a:gd name="connsiteY24" fmla="*/ 3570428 h 4986635"/>
                <a:gd name="connsiteX25" fmla="*/ 2461389 w 11097722"/>
                <a:gd name="connsiteY25" fmla="*/ 3570430 h 4986635"/>
                <a:gd name="connsiteX26" fmla="*/ 2108219 w 11097722"/>
                <a:gd name="connsiteY26" fmla="*/ 3688153 h 4986635"/>
                <a:gd name="connsiteX27" fmla="*/ 1892391 w 11097722"/>
                <a:gd name="connsiteY27" fmla="*/ 3789525 h 4986635"/>
                <a:gd name="connsiteX28" fmla="*/ 1562111 w 11097722"/>
                <a:gd name="connsiteY28" fmla="*/ 3907248 h 4986635"/>
                <a:gd name="connsiteX29" fmla="*/ 323356 w 11097722"/>
                <a:gd name="connsiteY29" fmla="*/ 4280527 h 4986635"/>
                <a:gd name="connsiteX30" fmla="*/ 30194 w 11097722"/>
                <a:gd name="connsiteY30" fmla="*/ 4331868 h 4986635"/>
                <a:gd name="connsiteX31" fmla="*/ 26364 w 11097722"/>
                <a:gd name="connsiteY31" fmla="*/ 4141395 h 4986635"/>
                <a:gd name="connsiteX32" fmla="*/ 527843 w 11097722"/>
                <a:gd name="connsiteY32" fmla="*/ 4012080 h 4986635"/>
                <a:gd name="connsiteX33" fmla="*/ 2382100 w 11097722"/>
                <a:gd name="connsiteY33" fmla="*/ 3453383 h 4986635"/>
                <a:gd name="connsiteX34" fmla="*/ 1246439 w 11097722"/>
                <a:gd name="connsiteY34" fmla="*/ 3077959 h 4986635"/>
                <a:gd name="connsiteX35" fmla="*/ 2785225 w 11097722"/>
                <a:gd name="connsiteY35" fmla="*/ 3278671 h 4986635"/>
                <a:gd name="connsiteX36" fmla="*/ 3669610 w 11097722"/>
                <a:gd name="connsiteY36" fmla="*/ 2859688 h 4986635"/>
                <a:gd name="connsiteX37" fmla="*/ 4688297 w 11097722"/>
                <a:gd name="connsiteY37" fmla="*/ 2307180 h 4986635"/>
                <a:gd name="connsiteX38" fmla="*/ 2659960 w 11097722"/>
                <a:gd name="connsiteY38" fmla="*/ 2335813 h 4986635"/>
                <a:gd name="connsiteX39" fmla="*/ 907360 w 11097722"/>
                <a:gd name="connsiteY39" fmla="*/ 2221513 h 4986635"/>
                <a:gd name="connsiteX40" fmla="*/ 35823 w 11097722"/>
                <a:gd name="connsiteY40" fmla="*/ 2693000 h 4986635"/>
                <a:gd name="connsiteX41" fmla="*/ 31060 w 11097722"/>
                <a:gd name="connsiteY41" fmla="*/ 2459638 h 4986635"/>
                <a:gd name="connsiteX42" fmla="*/ 602560 w 11097722"/>
                <a:gd name="connsiteY42" fmla="*/ 2059588 h 4986635"/>
                <a:gd name="connsiteX43" fmla="*/ 7248 w 11097722"/>
                <a:gd name="connsiteY43" fmla="*/ 1873851 h 4986635"/>
                <a:gd name="connsiteX44" fmla="*/ 35822 w 11097722"/>
                <a:gd name="connsiteY44" fmla="*/ 1657156 h 4986635"/>
                <a:gd name="connsiteX45" fmla="*/ 288235 w 11097722"/>
                <a:gd name="connsiteY45" fmla="*/ 1735738 h 4986635"/>
                <a:gd name="connsiteX0" fmla="*/ 288235 w 11097726"/>
                <a:gd name="connsiteY0" fmla="*/ 1735738 h 4986635"/>
                <a:gd name="connsiteX1" fmla="*/ 1078670 w 11097726"/>
                <a:gd name="connsiteY1" fmla="*/ 1879781 h 4986635"/>
                <a:gd name="connsiteX2" fmla="*/ 1248632 w 11097726"/>
                <a:gd name="connsiteY2" fmla="*/ 1951166 h 4986635"/>
                <a:gd name="connsiteX3" fmla="*/ 1745382 w 11097726"/>
                <a:gd name="connsiteY3" fmla="*/ 1971809 h 4986635"/>
                <a:gd name="connsiteX4" fmla="*/ 1948879 w 11097726"/>
                <a:gd name="connsiteY4" fmla="*/ 1927371 h 4986635"/>
                <a:gd name="connsiteX5" fmla="*/ 3469585 w 11097726"/>
                <a:gd name="connsiteY5" fmla="*/ 1935763 h 4986635"/>
                <a:gd name="connsiteX6" fmla="*/ 5917510 w 11097726"/>
                <a:gd name="connsiteY6" fmla="*/ 1745263 h 4986635"/>
                <a:gd name="connsiteX7" fmla="*/ 7660585 w 11097726"/>
                <a:gd name="connsiteY7" fmla="*/ 1202338 h 4986635"/>
                <a:gd name="connsiteX8" fmla="*/ 8470210 w 11097726"/>
                <a:gd name="connsiteY8" fmla="*/ 287938 h 4986635"/>
                <a:gd name="connsiteX9" fmla="*/ 8994085 w 11097726"/>
                <a:gd name="connsiteY9" fmla="*/ 11713 h 4986635"/>
                <a:gd name="connsiteX10" fmla="*/ 10543967 w 11097726"/>
                <a:gd name="connsiteY10" fmla="*/ 603657 h 4986635"/>
                <a:gd name="connsiteX11" fmla="*/ 11097719 w 11097726"/>
                <a:gd name="connsiteY11" fmla="*/ 2680386 h 4986635"/>
                <a:gd name="connsiteX12" fmla="*/ 10328098 w 11097726"/>
                <a:gd name="connsiteY12" fmla="*/ 4670788 h 4986635"/>
                <a:gd name="connsiteX13" fmla="*/ 8975616 w 11097726"/>
                <a:gd name="connsiteY13" fmla="*/ 4978573 h 4986635"/>
                <a:gd name="connsiteX14" fmla="*/ 8277787 w 11097726"/>
                <a:gd name="connsiteY14" fmla="*/ 4642262 h 4986635"/>
                <a:gd name="connsiteX15" fmla="*/ 7561389 w 11097726"/>
                <a:gd name="connsiteY15" fmla="*/ 3575649 h 4986635"/>
                <a:gd name="connsiteX16" fmla="*/ 7288390 w 11097726"/>
                <a:gd name="connsiteY16" fmla="*/ 2573220 h 4986635"/>
                <a:gd name="connsiteX17" fmla="*/ 7260535 w 11097726"/>
                <a:gd name="connsiteY17" fmla="*/ 2307238 h 4986635"/>
                <a:gd name="connsiteX18" fmla="*/ 6841435 w 11097726"/>
                <a:gd name="connsiteY18" fmla="*/ 2192938 h 4986635"/>
                <a:gd name="connsiteX19" fmla="*/ 6421319 w 11097726"/>
                <a:gd name="connsiteY19" fmla="*/ 2217393 h 4986635"/>
                <a:gd name="connsiteX20" fmla="*/ 5941812 w 11097726"/>
                <a:gd name="connsiteY20" fmla="*/ 2283450 h 4986635"/>
                <a:gd name="connsiteX21" fmla="*/ 5255401 w 11097726"/>
                <a:gd name="connsiteY21" fmla="*/ 2445929 h 4986635"/>
                <a:gd name="connsiteX22" fmla="*/ 4155385 w 11097726"/>
                <a:gd name="connsiteY22" fmla="*/ 2812063 h 4986635"/>
                <a:gd name="connsiteX23" fmla="*/ 2894314 w 11097726"/>
                <a:gd name="connsiteY23" fmla="*/ 3464079 h 4986635"/>
                <a:gd name="connsiteX24" fmla="*/ 2644515 w 11097726"/>
                <a:gd name="connsiteY24" fmla="*/ 3570428 h 4986635"/>
                <a:gd name="connsiteX25" fmla="*/ 2461389 w 11097726"/>
                <a:gd name="connsiteY25" fmla="*/ 3570430 h 4986635"/>
                <a:gd name="connsiteX26" fmla="*/ 2108219 w 11097726"/>
                <a:gd name="connsiteY26" fmla="*/ 3688153 h 4986635"/>
                <a:gd name="connsiteX27" fmla="*/ 1892391 w 11097726"/>
                <a:gd name="connsiteY27" fmla="*/ 3789525 h 4986635"/>
                <a:gd name="connsiteX28" fmla="*/ 1562111 w 11097726"/>
                <a:gd name="connsiteY28" fmla="*/ 3907248 h 4986635"/>
                <a:gd name="connsiteX29" fmla="*/ 323356 w 11097726"/>
                <a:gd name="connsiteY29" fmla="*/ 4280527 h 4986635"/>
                <a:gd name="connsiteX30" fmla="*/ 30194 w 11097726"/>
                <a:gd name="connsiteY30" fmla="*/ 4331868 h 4986635"/>
                <a:gd name="connsiteX31" fmla="*/ 26364 w 11097726"/>
                <a:gd name="connsiteY31" fmla="*/ 4141395 h 4986635"/>
                <a:gd name="connsiteX32" fmla="*/ 527843 w 11097726"/>
                <a:gd name="connsiteY32" fmla="*/ 4012080 h 4986635"/>
                <a:gd name="connsiteX33" fmla="*/ 2382100 w 11097726"/>
                <a:gd name="connsiteY33" fmla="*/ 3453383 h 4986635"/>
                <a:gd name="connsiteX34" fmla="*/ 1246439 w 11097726"/>
                <a:gd name="connsiteY34" fmla="*/ 3077959 h 4986635"/>
                <a:gd name="connsiteX35" fmla="*/ 2785225 w 11097726"/>
                <a:gd name="connsiteY35" fmla="*/ 3278671 h 4986635"/>
                <a:gd name="connsiteX36" fmla="*/ 3669610 w 11097726"/>
                <a:gd name="connsiteY36" fmla="*/ 2859688 h 4986635"/>
                <a:gd name="connsiteX37" fmla="*/ 4688297 w 11097726"/>
                <a:gd name="connsiteY37" fmla="*/ 2307180 h 4986635"/>
                <a:gd name="connsiteX38" fmla="*/ 2659960 w 11097726"/>
                <a:gd name="connsiteY38" fmla="*/ 2335813 h 4986635"/>
                <a:gd name="connsiteX39" fmla="*/ 907360 w 11097726"/>
                <a:gd name="connsiteY39" fmla="*/ 2221513 h 4986635"/>
                <a:gd name="connsiteX40" fmla="*/ 35823 w 11097726"/>
                <a:gd name="connsiteY40" fmla="*/ 2693000 h 4986635"/>
                <a:gd name="connsiteX41" fmla="*/ 31060 w 11097726"/>
                <a:gd name="connsiteY41" fmla="*/ 2459638 h 4986635"/>
                <a:gd name="connsiteX42" fmla="*/ 602560 w 11097726"/>
                <a:gd name="connsiteY42" fmla="*/ 2059588 h 4986635"/>
                <a:gd name="connsiteX43" fmla="*/ 7248 w 11097726"/>
                <a:gd name="connsiteY43" fmla="*/ 1873851 h 4986635"/>
                <a:gd name="connsiteX44" fmla="*/ 35822 w 11097726"/>
                <a:gd name="connsiteY44" fmla="*/ 1657156 h 4986635"/>
                <a:gd name="connsiteX45" fmla="*/ 288235 w 11097726"/>
                <a:gd name="connsiteY45" fmla="*/ 1735738 h 4986635"/>
                <a:gd name="connsiteX0" fmla="*/ 288235 w 11097726"/>
                <a:gd name="connsiteY0" fmla="*/ 1735738 h 4986635"/>
                <a:gd name="connsiteX1" fmla="*/ 1078670 w 11097726"/>
                <a:gd name="connsiteY1" fmla="*/ 1879781 h 4986635"/>
                <a:gd name="connsiteX2" fmla="*/ 1248632 w 11097726"/>
                <a:gd name="connsiteY2" fmla="*/ 1951166 h 4986635"/>
                <a:gd name="connsiteX3" fmla="*/ 1745382 w 11097726"/>
                <a:gd name="connsiteY3" fmla="*/ 1971809 h 4986635"/>
                <a:gd name="connsiteX4" fmla="*/ 1948879 w 11097726"/>
                <a:gd name="connsiteY4" fmla="*/ 1927371 h 4986635"/>
                <a:gd name="connsiteX5" fmla="*/ 3469585 w 11097726"/>
                <a:gd name="connsiteY5" fmla="*/ 1935763 h 4986635"/>
                <a:gd name="connsiteX6" fmla="*/ 5917510 w 11097726"/>
                <a:gd name="connsiteY6" fmla="*/ 1745263 h 4986635"/>
                <a:gd name="connsiteX7" fmla="*/ 7660585 w 11097726"/>
                <a:gd name="connsiteY7" fmla="*/ 1202338 h 4986635"/>
                <a:gd name="connsiteX8" fmla="*/ 8470210 w 11097726"/>
                <a:gd name="connsiteY8" fmla="*/ 287938 h 4986635"/>
                <a:gd name="connsiteX9" fmla="*/ 8994085 w 11097726"/>
                <a:gd name="connsiteY9" fmla="*/ 11713 h 4986635"/>
                <a:gd name="connsiteX10" fmla="*/ 10543967 w 11097726"/>
                <a:gd name="connsiteY10" fmla="*/ 603657 h 4986635"/>
                <a:gd name="connsiteX11" fmla="*/ 11097719 w 11097726"/>
                <a:gd name="connsiteY11" fmla="*/ 2680386 h 4986635"/>
                <a:gd name="connsiteX12" fmla="*/ 10328098 w 11097726"/>
                <a:gd name="connsiteY12" fmla="*/ 4670788 h 4986635"/>
                <a:gd name="connsiteX13" fmla="*/ 8975616 w 11097726"/>
                <a:gd name="connsiteY13" fmla="*/ 4978573 h 4986635"/>
                <a:gd name="connsiteX14" fmla="*/ 8277787 w 11097726"/>
                <a:gd name="connsiteY14" fmla="*/ 4642262 h 4986635"/>
                <a:gd name="connsiteX15" fmla="*/ 7561389 w 11097726"/>
                <a:gd name="connsiteY15" fmla="*/ 3575649 h 4986635"/>
                <a:gd name="connsiteX16" fmla="*/ 7288390 w 11097726"/>
                <a:gd name="connsiteY16" fmla="*/ 2573220 h 4986635"/>
                <a:gd name="connsiteX17" fmla="*/ 7260535 w 11097726"/>
                <a:gd name="connsiteY17" fmla="*/ 2307238 h 4986635"/>
                <a:gd name="connsiteX18" fmla="*/ 6841435 w 11097726"/>
                <a:gd name="connsiteY18" fmla="*/ 2192938 h 4986635"/>
                <a:gd name="connsiteX19" fmla="*/ 6421319 w 11097726"/>
                <a:gd name="connsiteY19" fmla="*/ 2217393 h 4986635"/>
                <a:gd name="connsiteX20" fmla="*/ 5941812 w 11097726"/>
                <a:gd name="connsiteY20" fmla="*/ 2283450 h 4986635"/>
                <a:gd name="connsiteX21" fmla="*/ 5255401 w 11097726"/>
                <a:gd name="connsiteY21" fmla="*/ 2445929 h 4986635"/>
                <a:gd name="connsiteX22" fmla="*/ 4155385 w 11097726"/>
                <a:gd name="connsiteY22" fmla="*/ 2812063 h 4986635"/>
                <a:gd name="connsiteX23" fmla="*/ 2894314 w 11097726"/>
                <a:gd name="connsiteY23" fmla="*/ 3464079 h 4986635"/>
                <a:gd name="connsiteX24" fmla="*/ 2644515 w 11097726"/>
                <a:gd name="connsiteY24" fmla="*/ 3570428 h 4986635"/>
                <a:gd name="connsiteX25" fmla="*/ 2461389 w 11097726"/>
                <a:gd name="connsiteY25" fmla="*/ 3570430 h 4986635"/>
                <a:gd name="connsiteX26" fmla="*/ 2108219 w 11097726"/>
                <a:gd name="connsiteY26" fmla="*/ 3688153 h 4986635"/>
                <a:gd name="connsiteX27" fmla="*/ 1892391 w 11097726"/>
                <a:gd name="connsiteY27" fmla="*/ 3789525 h 4986635"/>
                <a:gd name="connsiteX28" fmla="*/ 1562111 w 11097726"/>
                <a:gd name="connsiteY28" fmla="*/ 3907248 h 4986635"/>
                <a:gd name="connsiteX29" fmla="*/ 323356 w 11097726"/>
                <a:gd name="connsiteY29" fmla="*/ 4280527 h 4986635"/>
                <a:gd name="connsiteX30" fmla="*/ 30194 w 11097726"/>
                <a:gd name="connsiteY30" fmla="*/ 4331868 h 4986635"/>
                <a:gd name="connsiteX31" fmla="*/ 26364 w 11097726"/>
                <a:gd name="connsiteY31" fmla="*/ 4141395 h 4986635"/>
                <a:gd name="connsiteX32" fmla="*/ 527843 w 11097726"/>
                <a:gd name="connsiteY32" fmla="*/ 4012080 h 4986635"/>
                <a:gd name="connsiteX33" fmla="*/ 2382100 w 11097726"/>
                <a:gd name="connsiteY33" fmla="*/ 3453383 h 4986635"/>
                <a:gd name="connsiteX34" fmla="*/ 1246439 w 11097726"/>
                <a:gd name="connsiteY34" fmla="*/ 3077959 h 4986635"/>
                <a:gd name="connsiteX35" fmla="*/ 2785225 w 11097726"/>
                <a:gd name="connsiteY35" fmla="*/ 3278671 h 4986635"/>
                <a:gd name="connsiteX36" fmla="*/ 3669610 w 11097726"/>
                <a:gd name="connsiteY36" fmla="*/ 2859688 h 4986635"/>
                <a:gd name="connsiteX37" fmla="*/ 4688297 w 11097726"/>
                <a:gd name="connsiteY37" fmla="*/ 2307180 h 4986635"/>
                <a:gd name="connsiteX38" fmla="*/ 2659960 w 11097726"/>
                <a:gd name="connsiteY38" fmla="*/ 2335813 h 4986635"/>
                <a:gd name="connsiteX39" fmla="*/ 907360 w 11097726"/>
                <a:gd name="connsiteY39" fmla="*/ 2221513 h 4986635"/>
                <a:gd name="connsiteX40" fmla="*/ 35823 w 11097726"/>
                <a:gd name="connsiteY40" fmla="*/ 2693000 h 4986635"/>
                <a:gd name="connsiteX41" fmla="*/ 31060 w 11097726"/>
                <a:gd name="connsiteY41" fmla="*/ 2459638 h 4986635"/>
                <a:gd name="connsiteX42" fmla="*/ 602560 w 11097726"/>
                <a:gd name="connsiteY42" fmla="*/ 2059588 h 4986635"/>
                <a:gd name="connsiteX43" fmla="*/ 7248 w 11097726"/>
                <a:gd name="connsiteY43" fmla="*/ 1873851 h 4986635"/>
                <a:gd name="connsiteX44" fmla="*/ 35822 w 11097726"/>
                <a:gd name="connsiteY44" fmla="*/ 1657156 h 4986635"/>
                <a:gd name="connsiteX45" fmla="*/ 288235 w 11097726"/>
                <a:gd name="connsiteY45" fmla="*/ 1735738 h 4986635"/>
                <a:gd name="connsiteX0" fmla="*/ 288235 w 11097733"/>
                <a:gd name="connsiteY0" fmla="*/ 1735738 h 4986635"/>
                <a:gd name="connsiteX1" fmla="*/ 1078670 w 11097733"/>
                <a:gd name="connsiteY1" fmla="*/ 1879781 h 4986635"/>
                <a:gd name="connsiteX2" fmla="*/ 1248632 w 11097733"/>
                <a:gd name="connsiteY2" fmla="*/ 1951166 h 4986635"/>
                <a:gd name="connsiteX3" fmla="*/ 1745382 w 11097733"/>
                <a:gd name="connsiteY3" fmla="*/ 1971809 h 4986635"/>
                <a:gd name="connsiteX4" fmla="*/ 1948879 w 11097733"/>
                <a:gd name="connsiteY4" fmla="*/ 1927371 h 4986635"/>
                <a:gd name="connsiteX5" fmla="*/ 3469585 w 11097733"/>
                <a:gd name="connsiteY5" fmla="*/ 1935763 h 4986635"/>
                <a:gd name="connsiteX6" fmla="*/ 5917510 w 11097733"/>
                <a:gd name="connsiteY6" fmla="*/ 1745263 h 4986635"/>
                <a:gd name="connsiteX7" fmla="*/ 7660585 w 11097733"/>
                <a:gd name="connsiteY7" fmla="*/ 1202338 h 4986635"/>
                <a:gd name="connsiteX8" fmla="*/ 8470210 w 11097733"/>
                <a:gd name="connsiteY8" fmla="*/ 287938 h 4986635"/>
                <a:gd name="connsiteX9" fmla="*/ 8994085 w 11097733"/>
                <a:gd name="connsiteY9" fmla="*/ 11713 h 4986635"/>
                <a:gd name="connsiteX10" fmla="*/ 10665981 w 11097733"/>
                <a:gd name="connsiteY10" fmla="*/ 603657 h 4986635"/>
                <a:gd name="connsiteX11" fmla="*/ 11097719 w 11097733"/>
                <a:gd name="connsiteY11" fmla="*/ 2680386 h 4986635"/>
                <a:gd name="connsiteX12" fmla="*/ 10328098 w 11097733"/>
                <a:gd name="connsiteY12" fmla="*/ 4670788 h 4986635"/>
                <a:gd name="connsiteX13" fmla="*/ 8975616 w 11097733"/>
                <a:gd name="connsiteY13" fmla="*/ 4978573 h 4986635"/>
                <a:gd name="connsiteX14" fmla="*/ 8277787 w 11097733"/>
                <a:gd name="connsiteY14" fmla="*/ 4642262 h 4986635"/>
                <a:gd name="connsiteX15" fmla="*/ 7561389 w 11097733"/>
                <a:gd name="connsiteY15" fmla="*/ 3575649 h 4986635"/>
                <a:gd name="connsiteX16" fmla="*/ 7288390 w 11097733"/>
                <a:gd name="connsiteY16" fmla="*/ 2573220 h 4986635"/>
                <a:gd name="connsiteX17" fmla="*/ 7260535 w 11097733"/>
                <a:gd name="connsiteY17" fmla="*/ 2307238 h 4986635"/>
                <a:gd name="connsiteX18" fmla="*/ 6841435 w 11097733"/>
                <a:gd name="connsiteY18" fmla="*/ 2192938 h 4986635"/>
                <a:gd name="connsiteX19" fmla="*/ 6421319 w 11097733"/>
                <a:gd name="connsiteY19" fmla="*/ 2217393 h 4986635"/>
                <a:gd name="connsiteX20" fmla="*/ 5941812 w 11097733"/>
                <a:gd name="connsiteY20" fmla="*/ 2283450 h 4986635"/>
                <a:gd name="connsiteX21" fmla="*/ 5255401 w 11097733"/>
                <a:gd name="connsiteY21" fmla="*/ 2445929 h 4986635"/>
                <a:gd name="connsiteX22" fmla="*/ 4155385 w 11097733"/>
                <a:gd name="connsiteY22" fmla="*/ 2812063 h 4986635"/>
                <a:gd name="connsiteX23" fmla="*/ 2894314 w 11097733"/>
                <a:gd name="connsiteY23" fmla="*/ 3464079 h 4986635"/>
                <a:gd name="connsiteX24" fmla="*/ 2644515 w 11097733"/>
                <a:gd name="connsiteY24" fmla="*/ 3570428 h 4986635"/>
                <a:gd name="connsiteX25" fmla="*/ 2461389 w 11097733"/>
                <a:gd name="connsiteY25" fmla="*/ 3570430 h 4986635"/>
                <a:gd name="connsiteX26" fmla="*/ 2108219 w 11097733"/>
                <a:gd name="connsiteY26" fmla="*/ 3688153 h 4986635"/>
                <a:gd name="connsiteX27" fmla="*/ 1892391 w 11097733"/>
                <a:gd name="connsiteY27" fmla="*/ 3789525 h 4986635"/>
                <a:gd name="connsiteX28" fmla="*/ 1562111 w 11097733"/>
                <a:gd name="connsiteY28" fmla="*/ 3907248 h 4986635"/>
                <a:gd name="connsiteX29" fmla="*/ 323356 w 11097733"/>
                <a:gd name="connsiteY29" fmla="*/ 4280527 h 4986635"/>
                <a:gd name="connsiteX30" fmla="*/ 30194 w 11097733"/>
                <a:gd name="connsiteY30" fmla="*/ 4331868 h 4986635"/>
                <a:gd name="connsiteX31" fmla="*/ 26364 w 11097733"/>
                <a:gd name="connsiteY31" fmla="*/ 4141395 h 4986635"/>
                <a:gd name="connsiteX32" fmla="*/ 527843 w 11097733"/>
                <a:gd name="connsiteY32" fmla="*/ 4012080 h 4986635"/>
                <a:gd name="connsiteX33" fmla="*/ 2382100 w 11097733"/>
                <a:gd name="connsiteY33" fmla="*/ 3453383 h 4986635"/>
                <a:gd name="connsiteX34" fmla="*/ 1246439 w 11097733"/>
                <a:gd name="connsiteY34" fmla="*/ 3077959 h 4986635"/>
                <a:gd name="connsiteX35" fmla="*/ 2785225 w 11097733"/>
                <a:gd name="connsiteY35" fmla="*/ 3278671 h 4986635"/>
                <a:gd name="connsiteX36" fmla="*/ 3669610 w 11097733"/>
                <a:gd name="connsiteY36" fmla="*/ 2859688 h 4986635"/>
                <a:gd name="connsiteX37" fmla="*/ 4688297 w 11097733"/>
                <a:gd name="connsiteY37" fmla="*/ 2307180 h 4986635"/>
                <a:gd name="connsiteX38" fmla="*/ 2659960 w 11097733"/>
                <a:gd name="connsiteY38" fmla="*/ 2335813 h 4986635"/>
                <a:gd name="connsiteX39" fmla="*/ 907360 w 11097733"/>
                <a:gd name="connsiteY39" fmla="*/ 2221513 h 4986635"/>
                <a:gd name="connsiteX40" fmla="*/ 35823 w 11097733"/>
                <a:gd name="connsiteY40" fmla="*/ 2693000 h 4986635"/>
                <a:gd name="connsiteX41" fmla="*/ 31060 w 11097733"/>
                <a:gd name="connsiteY41" fmla="*/ 2459638 h 4986635"/>
                <a:gd name="connsiteX42" fmla="*/ 602560 w 11097733"/>
                <a:gd name="connsiteY42" fmla="*/ 2059588 h 4986635"/>
                <a:gd name="connsiteX43" fmla="*/ 7248 w 11097733"/>
                <a:gd name="connsiteY43" fmla="*/ 1873851 h 4986635"/>
                <a:gd name="connsiteX44" fmla="*/ 35822 w 11097733"/>
                <a:gd name="connsiteY44" fmla="*/ 1657156 h 4986635"/>
                <a:gd name="connsiteX45" fmla="*/ 288235 w 11097733"/>
                <a:gd name="connsiteY45" fmla="*/ 1735738 h 4986635"/>
                <a:gd name="connsiteX0" fmla="*/ 288235 w 11097733"/>
                <a:gd name="connsiteY0" fmla="*/ 1735738 h 4979084"/>
                <a:gd name="connsiteX1" fmla="*/ 1078670 w 11097733"/>
                <a:gd name="connsiteY1" fmla="*/ 1879781 h 4979084"/>
                <a:gd name="connsiteX2" fmla="*/ 1248632 w 11097733"/>
                <a:gd name="connsiteY2" fmla="*/ 1951166 h 4979084"/>
                <a:gd name="connsiteX3" fmla="*/ 1745382 w 11097733"/>
                <a:gd name="connsiteY3" fmla="*/ 1971809 h 4979084"/>
                <a:gd name="connsiteX4" fmla="*/ 1948879 w 11097733"/>
                <a:gd name="connsiteY4" fmla="*/ 1927371 h 4979084"/>
                <a:gd name="connsiteX5" fmla="*/ 3469585 w 11097733"/>
                <a:gd name="connsiteY5" fmla="*/ 1935763 h 4979084"/>
                <a:gd name="connsiteX6" fmla="*/ 5917510 w 11097733"/>
                <a:gd name="connsiteY6" fmla="*/ 1745263 h 4979084"/>
                <a:gd name="connsiteX7" fmla="*/ 7660585 w 11097733"/>
                <a:gd name="connsiteY7" fmla="*/ 1202338 h 4979084"/>
                <a:gd name="connsiteX8" fmla="*/ 8470210 w 11097733"/>
                <a:gd name="connsiteY8" fmla="*/ 287938 h 4979084"/>
                <a:gd name="connsiteX9" fmla="*/ 8994085 w 11097733"/>
                <a:gd name="connsiteY9" fmla="*/ 11713 h 4979084"/>
                <a:gd name="connsiteX10" fmla="*/ 10665981 w 11097733"/>
                <a:gd name="connsiteY10" fmla="*/ 603657 h 4979084"/>
                <a:gd name="connsiteX11" fmla="*/ 11097719 w 11097733"/>
                <a:gd name="connsiteY11" fmla="*/ 2680386 h 4979084"/>
                <a:gd name="connsiteX12" fmla="*/ 10450112 w 11097733"/>
                <a:gd name="connsiteY12" fmla="*/ 4633246 h 4979084"/>
                <a:gd name="connsiteX13" fmla="*/ 8975616 w 11097733"/>
                <a:gd name="connsiteY13" fmla="*/ 4978573 h 4979084"/>
                <a:gd name="connsiteX14" fmla="*/ 8277787 w 11097733"/>
                <a:gd name="connsiteY14" fmla="*/ 4642262 h 4979084"/>
                <a:gd name="connsiteX15" fmla="*/ 7561389 w 11097733"/>
                <a:gd name="connsiteY15" fmla="*/ 3575649 h 4979084"/>
                <a:gd name="connsiteX16" fmla="*/ 7288390 w 11097733"/>
                <a:gd name="connsiteY16" fmla="*/ 2573220 h 4979084"/>
                <a:gd name="connsiteX17" fmla="*/ 7260535 w 11097733"/>
                <a:gd name="connsiteY17" fmla="*/ 2307238 h 4979084"/>
                <a:gd name="connsiteX18" fmla="*/ 6841435 w 11097733"/>
                <a:gd name="connsiteY18" fmla="*/ 2192938 h 4979084"/>
                <a:gd name="connsiteX19" fmla="*/ 6421319 w 11097733"/>
                <a:gd name="connsiteY19" fmla="*/ 2217393 h 4979084"/>
                <a:gd name="connsiteX20" fmla="*/ 5941812 w 11097733"/>
                <a:gd name="connsiteY20" fmla="*/ 2283450 h 4979084"/>
                <a:gd name="connsiteX21" fmla="*/ 5255401 w 11097733"/>
                <a:gd name="connsiteY21" fmla="*/ 2445929 h 4979084"/>
                <a:gd name="connsiteX22" fmla="*/ 4155385 w 11097733"/>
                <a:gd name="connsiteY22" fmla="*/ 2812063 h 4979084"/>
                <a:gd name="connsiteX23" fmla="*/ 2894314 w 11097733"/>
                <a:gd name="connsiteY23" fmla="*/ 3464079 h 4979084"/>
                <a:gd name="connsiteX24" fmla="*/ 2644515 w 11097733"/>
                <a:gd name="connsiteY24" fmla="*/ 3570428 h 4979084"/>
                <a:gd name="connsiteX25" fmla="*/ 2461389 w 11097733"/>
                <a:gd name="connsiteY25" fmla="*/ 3570430 h 4979084"/>
                <a:gd name="connsiteX26" fmla="*/ 2108219 w 11097733"/>
                <a:gd name="connsiteY26" fmla="*/ 3688153 h 4979084"/>
                <a:gd name="connsiteX27" fmla="*/ 1892391 w 11097733"/>
                <a:gd name="connsiteY27" fmla="*/ 3789525 h 4979084"/>
                <a:gd name="connsiteX28" fmla="*/ 1562111 w 11097733"/>
                <a:gd name="connsiteY28" fmla="*/ 3907248 h 4979084"/>
                <a:gd name="connsiteX29" fmla="*/ 323356 w 11097733"/>
                <a:gd name="connsiteY29" fmla="*/ 4280527 h 4979084"/>
                <a:gd name="connsiteX30" fmla="*/ 30194 w 11097733"/>
                <a:gd name="connsiteY30" fmla="*/ 4331868 h 4979084"/>
                <a:gd name="connsiteX31" fmla="*/ 26364 w 11097733"/>
                <a:gd name="connsiteY31" fmla="*/ 4141395 h 4979084"/>
                <a:gd name="connsiteX32" fmla="*/ 527843 w 11097733"/>
                <a:gd name="connsiteY32" fmla="*/ 4012080 h 4979084"/>
                <a:gd name="connsiteX33" fmla="*/ 2382100 w 11097733"/>
                <a:gd name="connsiteY33" fmla="*/ 3453383 h 4979084"/>
                <a:gd name="connsiteX34" fmla="*/ 1246439 w 11097733"/>
                <a:gd name="connsiteY34" fmla="*/ 3077959 h 4979084"/>
                <a:gd name="connsiteX35" fmla="*/ 2785225 w 11097733"/>
                <a:gd name="connsiteY35" fmla="*/ 3278671 h 4979084"/>
                <a:gd name="connsiteX36" fmla="*/ 3669610 w 11097733"/>
                <a:gd name="connsiteY36" fmla="*/ 2859688 h 4979084"/>
                <a:gd name="connsiteX37" fmla="*/ 4688297 w 11097733"/>
                <a:gd name="connsiteY37" fmla="*/ 2307180 h 4979084"/>
                <a:gd name="connsiteX38" fmla="*/ 2659960 w 11097733"/>
                <a:gd name="connsiteY38" fmla="*/ 2335813 h 4979084"/>
                <a:gd name="connsiteX39" fmla="*/ 907360 w 11097733"/>
                <a:gd name="connsiteY39" fmla="*/ 2221513 h 4979084"/>
                <a:gd name="connsiteX40" fmla="*/ 35823 w 11097733"/>
                <a:gd name="connsiteY40" fmla="*/ 2693000 h 4979084"/>
                <a:gd name="connsiteX41" fmla="*/ 31060 w 11097733"/>
                <a:gd name="connsiteY41" fmla="*/ 2459638 h 4979084"/>
                <a:gd name="connsiteX42" fmla="*/ 602560 w 11097733"/>
                <a:gd name="connsiteY42" fmla="*/ 2059588 h 4979084"/>
                <a:gd name="connsiteX43" fmla="*/ 7248 w 11097733"/>
                <a:gd name="connsiteY43" fmla="*/ 1873851 h 4979084"/>
                <a:gd name="connsiteX44" fmla="*/ 35822 w 11097733"/>
                <a:gd name="connsiteY44" fmla="*/ 1657156 h 4979084"/>
                <a:gd name="connsiteX45" fmla="*/ 288235 w 11097733"/>
                <a:gd name="connsiteY45" fmla="*/ 1735738 h 4979084"/>
                <a:gd name="connsiteX0" fmla="*/ 288235 w 11097733"/>
                <a:gd name="connsiteY0" fmla="*/ 1649592 h 4892938"/>
                <a:gd name="connsiteX1" fmla="*/ 1078670 w 11097733"/>
                <a:gd name="connsiteY1" fmla="*/ 1793635 h 4892938"/>
                <a:gd name="connsiteX2" fmla="*/ 1248632 w 11097733"/>
                <a:gd name="connsiteY2" fmla="*/ 1865020 h 4892938"/>
                <a:gd name="connsiteX3" fmla="*/ 1745382 w 11097733"/>
                <a:gd name="connsiteY3" fmla="*/ 1885663 h 4892938"/>
                <a:gd name="connsiteX4" fmla="*/ 1948879 w 11097733"/>
                <a:gd name="connsiteY4" fmla="*/ 1841225 h 4892938"/>
                <a:gd name="connsiteX5" fmla="*/ 3469585 w 11097733"/>
                <a:gd name="connsiteY5" fmla="*/ 1849617 h 4892938"/>
                <a:gd name="connsiteX6" fmla="*/ 5917510 w 11097733"/>
                <a:gd name="connsiteY6" fmla="*/ 1659117 h 4892938"/>
                <a:gd name="connsiteX7" fmla="*/ 7660585 w 11097733"/>
                <a:gd name="connsiteY7" fmla="*/ 1116192 h 4892938"/>
                <a:gd name="connsiteX8" fmla="*/ 8470210 w 11097733"/>
                <a:gd name="connsiteY8" fmla="*/ 201792 h 4892938"/>
                <a:gd name="connsiteX9" fmla="*/ 9275654 w 11097733"/>
                <a:gd name="connsiteY9" fmla="*/ 19423 h 4892938"/>
                <a:gd name="connsiteX10" fmla="*/ 10665981 w 11097733"/>
                <a:gd name="connsiteY10" fmla="*/ 517511 h 4892938"/>
                <a:gd name="connsiteX11" fmla="*/ 11097719 w 11097733"/>
                <a:gd name="connsiteY11" fmla="*/ 2594240 h 4892938"/>
                <a:gd name="connsiteX12" fmla="*/ 10450112 w 11097733"/>
                <a:gd name="connsiteY12" fmla="*/ 4547100 h 4892938"/>
                <a:gd name="connsiteX13" fmla="*/ 8975616 w 11097733"/>
                <a:gd name="connsiteY13" fmla="*/ 4892427 h 4892938"/>
                <a:gd name="connsiteX14" fmla="*/ 8277787 w 11097733"/>
                <a:gd name="connsiteY14" fmla="*/ 4556116 h 4892938"/>
                <a:gd name="connsiteX15" fmla="*/ 7561389 w 11097733"/>
                <a:gd name="connsiteY15" fmla="*/ 3489503 h 4892938"/>
                <a:gd name="connsiteX16" fmla="*/ 7288390 w 11097733"/>
                <a:gd name="connsiteY16" fmla="*/ 2487074 h 4892938"/>
                <a:gd name="connsiteX17" fmla="*/ 7260535 w 11097733"/>
                <a:gd name="connsiteY17" fmla="*/ 2221092 h 4892938"/>
                <a:gd name="connsiteX18" fmla="*/ 6841435 w 11097733"/>
                <a:gd name="connsiteY18" fmla="*/ 2106792 h 4892938"/>
                <a:gd name="connsiteX19" fmla="*/ 6421319 w 11097733"/>
                <a:gd name="connsiteY19" fmla="*/ 2131247 h 4892938"/>
                <a:gd name="connsiteX20" fmla="*/ 5941812 w 11097733"/>
                <a:gd name="connsiteY20" fmla="*/ 2197304 h 4892938"/>
                <a:gd name="connsiteX21" fmla="*/ 5255401 w 11097733"/>
                <a:gd name="connsiteY21" fmla="*/ 2359783 h 4892938"/>
                <a:gd name="connsiteX22" fmla="*/ 4155385 w 11097733"/>
                <a:gd name="connsiteY22" fmla="*/ 2725917 h 4892938"/>
                <a:gd name="connsiteX23" fmla="*/ 2894314 w 11097733"/>
                <a:gd name="connsiteY23" fmla="*/ 3377933 h 4892938"/>
                <a:gd name="connsiteX24" fmla="*/ 2644515 w 11097733"/>
                <a:gd name="connsiteY24" fmla="*/ 3484282 h 4892938"/>
                <a:gd name="connsiteX25" fmla="*/ 2461389 w 11097733"/>
                <a:gd name="connsiteY25" fmla="*/ 3484284 h 4892938"/>
                <a:gd name="connsiteX26" fmla="*/ 2108219 w 11097733"/>
                <a:gd name="connsiteY26" fmla="*/ 3602007 h 4892938"/>
                <a:gd name="connsiteX27" fmla="*/ 1892391 w 11097733"/>
                <a:gd name="connsiteY27" fmla="*/ 3703379 h 4892938"/>
                <a:gd name="connsiteX28" fmla="*/ 1562111 w 11097733"/>
                <a:gd name="connsiteY28" fmla="*/ 3821102 h 4892938"/>
                <a:gd name="connsiteX29" fmla="*/ 323356 w 11097733"/>
                <a:gd name="connsiteY29" fmla="*/ 4194381 h 4892938"/>
                <a:gd name="connsiteX30" fmla="*/ 30194 w 11097733"/>
                <a:gd name="connsiteY30" fmla="*/ 4245722 h 4892938"/>
                <a:gd name="connsiteX31" fmla="*/ 26364 w 11097733"/>
                <a:gd name="connsiteY31" fmla="*/ 4055249 h 4892938"/>
                <a:gd name="connsiteX32" fmla="*/ 527843 w 11097733"/>
                <a:gd name="connsiteY32" fmla="*/ 3925934 h 4892938"/>
                <a:gd name="connsiteX33" fmla="*/ 2382100 w 11097733"/>
                <a:gd name="connsiteY33" fmla="*/ 3367237 h 4892938"/>
                <a:gd name="connsiteX34" fmla="*/ 1246439 w 11097733"/>
                <a:gd name="connsiteY34" fmla="*/ 2991813 h 4892938"/>
                <a:gd name="connsiteX35" fmla="*/ 2785225 w 11097733"/>
                <a:gd name="connsiteY35" fmla="*/ 3192525 h 4892938"/>
                <a:gd name="connsiteX36" fmla="*/ 3669610 w 11097733"/>
                <a:gd name="connsiteY36" fmla="*/ 2773542 h 4892938"/>
                <a:gd name="connsiteX37" fmla="*/ 4688297 w 11097733"/>
                <a:gd name="connsiteY37" fmla="*/ 2221034 h 4892938"/>
                <a:gd name="connsiteX38" fmla="*/ 2659960 w 11097733"/>
                <a:gd name="connsiteY38" fmla="*/ 2249667 h 4892938"/>
                <a:gd name="connsiteX39" fmla="*/ 907360 w 11097733"/>
                <a:gd name="connsiteY39" fmla="*/ 2135367 h 4892938"/>
                <a:gd name="connsiteX40" fmla="*/ 35823 w 11097733"/>
                <a:gd name="connsiteY40" fmla="*/ 2606854 h 4892938"/>
                <a:gd name="connsiteX41" fmla="*/ 31060 w 11097733"/>
                <a:gd name="connsiteY41" fmla="*/ 2373492 h 4892938"/>
                <a:gd name="connsiteX42" fmla="*/ 602560 w 11097733"/>
                <a:gd name="connsiteY42" fmla="*/ 1973442 h 4892938"/>
                <a:gd name="connsiteX43" fmla="*/ 7248 w 11097733"/>
                <a:gd name="connsiteY43" fmla="*/ 1787705 h 4892938"/>
                <a:gd name="connsiteX44" fmla="*/ 35822 w 11097733"/>
                <a:gd name="connsiteY44" fmla="*/ 1571010 h 4892938"/>
                <a:gd name="connsiteX45" fmla="*/ 288235 w 11097733"/>
                <a:gd name="connsiteY45" fmla="*/ 1649592 h 4892938"/>
                <a:gd name="connsiteX0" fmla="*/ 288235 w 11097733"/>
                <a:gd name="connsiteY0" fmla="*/ 1649592 h 6716822"/>
                <a:gd name="connsiteX1" fmla="*/ 1078670 w 11097733"/>
                <a:gd name="connsiteY1" fmla="*/ 1793635 h 6716822"/>
                <a:gd name="connsiteX2" fmla="*/ 1248632 w 11097733"/>
                <a:gd name="connsiteY2" fmla="*/ 1865020 h 6716822"/>
                <a:gd name="connsiteX3" fmla="*/ 1745382 w 11097733"/>
                <a:gd name="connsiteY3" fmla="*/ 1885663 h 6716822"/>
                <a:gd name="connsiteX4" fmla="*/ 1948879 w 11097733"/>
                <a:gd name="connsiteY4" fmla="*/ 1841225 h 6716822"/>
                <a:gd name="connsiteX5" fmla="*/ 3469585 w 11097733"/>
                <a:gd name="connsiteY5" fmla="*/ 1849617 h 6716822"/>
                <a:gd name="connsiteX6" fmla="*/ 5917510 w 11097733"/>
                <a:gd name="connsiteY6" fmla="*/ 1659117 h 6716822"/>
                <a:gd name="connsiteX7" fmla="*/ 7660585 w 11097733"/>
                <a:gd name="connsiteY7" fmla="*/ 1116192 h 6716822"/>
                <a:gd name="connsiteX8" fmla="*/ 8470210 w 11097733"/>
                <a:gd name="connsiteY8" fmla="*/ 201792 h 6716822"/>
                <a:gd name="connsiteX9" fmla="*/ 9275654 w 11097733"/>
                <a:gd name="connsiteY9" fmla="*/ 19423 h 6716822"/>
                <a:gd name="connsiteX10" fmla="*/ 10665981 w 11097733"/>
                <a:gd name="connsiteY10" fmla="*/ 517511 h 6716822"/>
                <a:gd name="connsiteX11" fmla="*/ 11097719 w 11097733"/>
                <a:gd name="connsiteY11" fmla="*/ 2594240 h 6716822"/>
                <a:gd name="connsiteX12" fmla="*/ 10450112 w 11097733"/>
                <a:gd name="connsiteY12" fmla="*/ 4547100 h 6716822"/>
                <a:gd name="connsiteX13" fmla="*/ 10341110 w 11097733"/>
                <a:gd name="connsiteY13" fmla="*/ 6715231 h 6716822"/>
                <a:gd name="connsiteX14" fmla="*/ 8975616 w 11097733"/>
                <a:gd name="connsiteY14" fmla="*/ 4892427 h 6716822"/>
                <a:gd name="connsiteX15" fmla="*/ 8277787 w 11097733"/>
                <a:gd name="connsiteY15" fmla="*/ 4556116 h 6716822"/>
                <a:gd name="connsiteX16" fmla="*/ 7561389 w 11097733"/>
                <a:gd name="connsiteY16" fmla="*/ 3489503 h 6716822"/>
                <a:gd name="connsiteX17" fmla="*/ 7288390 w 11097733"/>
                <a:gd name="connsiteY17" fmla="*/ 2487074 h 6716822"/>
                <a:gd name="connsiteX18" fmla="*/ 7260535 w 11097733"/>
                <a:gd name="connsiteY18" fmla="*/ 2221092 h 6716822"/>
                <a:gd name="connsiteX19" fmla="*/ 6841435 w 11097733"/>
                <a:gd name="connsiteY19" fmla="*/ 2106792 h 6716822"/>
                <a:gd name="connsiteX20" fmla="*/ 6421319 w 11097733"/>
                <a:gd name="connsiteY20" fmla="*/ 2131247 h 6716822"/>
                <a:gd name="connsiteX21" fmla="*/ 5941812 w 11097733"/>
                <a:gd name="connsiteY21" fmla="*/ 2197304 h 6716822"/>
                <a:gd name="connsiteX22" fmla="*/ 5255401 w 11097733"/>
                <a:gd name="connsiteY22" fmla="*/ 2359783 h 6716822"/>
                <a:gd name="connsiteX23" fmla="*/ 4155385 w 11097733"/>
                <a:gd name="connsiteY23" fmla="*/ 2725917 h 6716822"/>
                <a:gd name="connsiteX24" fmla="*/ 2894314 w 11097733"/>
                <a:gd name="connsiteY24" fmla="*/ 3377933 h 6716822"/>
                <a:gd name="connsiteX25" fmla="*/ 2644515 w 11097733"/>
                <a:gd name="connsiteY25" fmla="*/ 3484282 h 6716822"/>
                <a:gd name="connsiteX26" fmla="*/ 2461389 w 11097733"/>
                <a:gd name="connsiteY26" fmla="*/ 3484284 h 6716822"/>
                <a:gd name="connsiteX27" fmla="*/ 2108219 w 11097733"/>
                <a:gd name="connsiteY27" fmla="*/ 3602007 h 6716822"/>
                <a:gd name="connsiteX28" fmla="*/ 1892391 w 11097733"/>
                <a:gd name="connsiteY28" fmla="*/ 3703379 h 6716822"/>
                <a:gd name="connsiteX29" fmla="*/ 1562111 w 11097733"/>
                <a:gd name="connsiteY29" fmla="*/ 3821102 h 6716822"/>
                <a:gd name="connsiteX30" fmla="*/ 323356 w 11097733"/>
                <a:gd name="connsiteY30" fmla="*/ 4194381 h 6716822"/>
                <a:gd name="connsiteX31" fmla="*/ 30194 w 11097733"/>
                <a:gd name="connsiteY31" fmla="*/ 4245722 h 6716822"/>
                <a:gd name="connsiteX32" fmla="*/ 26364 w 11097733"/>
                <a:gd name="connsiteY32" fmla="*/ 4055249 h 6716822"/>
                <a:gd name="connsiteX33" fmla="*/ 527843 w 11097733"/>
                <a:gd name="connsiteY33" fmla="*/ 3925934 h 6716822"/>
                <a:gd name="connsiteX34" fmla="*/ 2382100 w 11097733"/>
                <a:gd name="connsiteY34" fmla="*/ 3367237 h 6716822"/>
                <a:gd name="connsiteX35" fmla="*/ 1246439 w 11097733"/>
                <a:gd name="connsiteY35" fmla="*/ 2991813 h 6716822"/>
                <a:gd name="connsiteX36" fmla="*/ 2785225 w 11097733"/>
                <a:gd name="connsiteY36" fmla="*/ 3192525 h 6716822"/>
                <a:gd name="connsiteX37" fmla="*/ 3669610 w 11097733"/>
                <a:gd name="connsiteY37" fmla="*/ 2773542 h 6716822"/>
                <a:gd name="connsiteX38" fmla="*/ 4688297 w 11097733"/>
                <a:gd name="connsiteY38" fmla="*/ 2221034 h 6716822"/>
                <a:gd name="connsiteX39" fmla="*/ 2659960 w 11097733"/>
                <a:gd name="connsiteY39" fmla="*/ 2249667 h 6716822"/>
                <a:gd name="connsiteX40" fmla="*/ 907360 w 11097733"/>
                <a:gd name="connsiteY40" fmla="*/ 2135367 h 6716822"/>
                <a:gd name="connsiteX41" fmla="*/ 35823 w 11097733"/>
                <a:gd name="connsiteY41" fmla="*/ 2606854 h 6716822"/>
                <a:gd name="connsiteX42" fmla="*/ 31060 w 11097733"/>
                <a:gd name="connsiteY42" fmla="*/ 2373492 h 6716822"/>
                <a:gd name="connsiteX43" fmla="*/ 602560 w 11097733"/>
                <a:gd name="connsiteY43" fmla="*/ 1973442 h 6716822"/>
                <a:gd name="connsiteX44" fmla="*/ 7248 w 11097733"/>
                <a:gd name="connsiteY44" fmla="*/ 1787705 h 6716822"/>
                <a:gd name="connsiteX45" fmla="*/ 35822 w 11097733"/>
                <a:gd name="connsiteY45" fmla="*/ 1571010 h 6716822"/>
                <a:gd name="connsiteX46" fmla="*/ 288235 w 11097733"/>
                <a:gd name="connsiteY46" fmla="*/ 1649592 h 6716822"/>
                <a:gd name="connsiteX0" fmla="*/ 288235 w 11097733"/>
                <a:gd name="connsiteY0" fmla="*/ 1649592 h 6787379"/>
                <a:gd name="connsiteX1" fmla="*/ 1078670 w 11097733"/>
                <a:gd name="connsiteY1" fmla="*/ 1793635 h 6787379"/>
                <a:gd name="connsiteX2" fmla="*/ 1248632 w 11097733"/>
                <a:gd name="connsiteY2" fmla="*/ 1865020 h 6787379"/>
                <a:gd name="connsiteX3" fmla="*/ 1745382 w 11097733"/>
                <a:gd name="connsiteY3" fmla="*/ 1885663 h 6787379"/>
                <a:gd name="connsiteX4" fmla="*/ 1948879 w 11097733"/>
                <a:gd name="connsiteY4" fmla="*/ 1841225 h 6787379"/>
                <a:gd name="connsiteX5" fmla="*/ 3469585 w 11097733"/>
                <a:gd name="connsiteY5" fmla="*/ 1849617 h 6787379"/>
                <a:gd name="connsiteX6" fmla="*/ 5917510 w 11097733"/>
                <a:gd name="connsiteY6" fmla="*/ 1659117 h 6787379"/>
                <a:gd name="connsiteX7" fmla="*/ 7660585 w 11097733"/>
                <a:gd name="connsiteY7" fmla="*/ 1116192 h 6787379"/>
                <a:gd name="connsiteX8" fmla="*/ 8470210 w 11097733"/>
                <a:gd name="connsiteY8" fmla="*/ 201792 h 6787379"/>
                <a:gd name="connsiteX9" fmla="*/ 9275654 w 11097733"/>
                <a:gd name="connsiteY9" fmla="*/ 19423 h 6787379"/>
                <a:gd name="connsiteX10" fmla="*/ 10665981 w 11097733"/>
                <a:gd name="connsiteY10" fmla="*/ 517511 h 6787379"/>
                <a:gd name="connsiteX11" fmla="*/ 11097719 w 11097733"/>
                <a:gd name="connsiteY11" fmla="*/ 2594240 h 6787379"/>
                <a:gd name="connsiteX12" fmla="*/ 10450112 w 11097733"/>
                <a:gd name="connsiteY12" fmla="*/ 4547100 h 6787379"/>
                <a:gd name="connsiteX13" fmla="*/ 10754078 w 11097733"/>
                <a:gd name="connsiteY13" fmla="*/ 6161478 h 6787379"/>
                <a:gd name="connsiteX14" fmla="*/ 10341110 w 11097733"/>
                <a:gd name="connsiteY14" fmla="*/ 6715231 h 6787379"/>
                <a:gd name="connsiteX15" fmla="*/ 8975616 w 11097733"/>
                <a:gd name="connsiteY15" fmla="*/ 4892427 h 6787379"/>
                <a:gd name="connsiteX16" fmla="*/ 8277787 w 11097733"/>
                <a:gd name="connsiteY16" fmla="*/ 4556116 h 6787379"/>
                <a:gd name="connsiteX17" fmla="*/ 7561389 w 11097733"/>
                <a:gd name="connsiteY17" fmla="*/ 3489503 h 6787379"/>
                <a:gd name="connsiteX18" fmla="*/ 7288390 w 11097733"/>
                <a:gd name="connsiteY18" fmla="*/ 2487074 h 6787379"/>
                <a:gd name="connsiteX19" fmla="*/ 7260535 w 11097733"/>
                <a:gd name="connsiteY19" fmla="*/ 2221092 h 6787379"/>
                <a:gd name="connsiteX20" fmla="*/ 6841435 w 11097733"/>
                <a:gd name="connsiteY20" fmla="*/ 2106792 h 6787379"/>
                <a:gd name="connsiteX21" fmla="*/ 6421319 w 11097733"/>
                <a:gd name="connsiteY21" fmla="*/ 2131247 h 6787379"/>
                <a:gd name="connsiteX22" fmla="*/ 5941812 w 11097733"/>
                <a:gd name="connsiteY22" fmla="*/ 2197304 h 6787379"/>
                <a:gd name="connsiteX23" fmla="*/ 5255401 w 11097733"/>
                <a:gd name="connsiteY23" fmla="*/ 2359783 h 6787379"/>
                <a:gd name="connsiteX24" fmla="*/ 4155385 w 11097733"/>
                <a:gd name="connsiteY24" fmla="*/ 2725917 h 6787379"/>
                <a:gd name="connsiteX25" fmla="*/ 2894314 w 11097733"/>
                <a:gd name="connsiteY25" fmla="*/ 3377933 h 6787379"/>
                <a:gd name="connsiteX26" fmla="*/ 2644515 w 11097733"/>
                <a:gd name="connsiteY26" fmla="*/ 3484282 h 6787379"/>
                <a:gd name="connsiteX27" fmla="*/ 2461389 w 11097733"/>
                <a:gd name="connsiteY27" fmla="*/ 3484284 h 6787379"/>
                <a:gd name="connsiteX28" fmla="*/ 2108219 w 11097733"/>
                <a:gd name="connsiteY28" fmla="*/ 3602007 h 6787379"/>
                <a:gd name="connsiteX29" fmla="*/ 1892391 w 11097733"/>
                <a:gd name="connsiteY29" fmla="*/ 3703379 h 6787379"/>
                <a:gd name="connsiteX30" fmla="*/ 1562111 w 11097733"/>
                <a:gd name="connsiteY30" fmla="*/ 3821102 h 6787379"/>
                <a:gd name="connsiteX31" fmla="*/ 323356 w 11097733"/>
                <a:gd name="connsiteY31" fmla="*/ 4194381 h 6787379"/>
                <a:gd name="connsiteX32" fmla="*/ 30194 w 11097733"/>
                <a:gd name="connsiteY32" fmla="*/ 4245722 h 6787379"/>
                <a:gd name="connsiteX33" fmla="*/ 26364 w 11097733"/>
                <a:gd name="connsiteY33" fmla="*/ 4055249 h 6787379"/>
                <a:gd name="connsiteX34" fmla="*/ 527843 w 11097733"/>
                <a:gd name="connsiteY34" fmla="*/ 3925934 h 6787379"/>
                <a:gd name="connsiteX35" fmla="*/ 2382100 w 11097733"/>
                <a:gd name="connsiteY35" fmla="*/ 3367237 h 6787379"/>
                <a:gd name="connsiteX36" fmla="*/ 1246439 w 11097733"/>
                <a:gd name="connsiteY36" fmla="*/ 2991813 h 6787379"/>
                <a:gd name="connsiteX37" fmla="*/ 2785225 w 11097733"/>
                <a:gd name="connsiteY37" fmla="*/ 3192525 h 6787379"/>
                <a:gd name="connsiteX38" fmla="*/ 3669610 w 11097733"/>
                <a:gd name="connsiteY38" fmla="*/ 2773542 h 6787379"/>
                <a:gd name="connsiteX39" fmla="*/ 4688297 w 11097733"/>
                <a:gd name="connsiteY39" fmla="*/ 2221034 h 6787379"/>
                <a:gd name="connsiteX40" fmla="*/ 2659960 w 11097733"/>
                <a:gd name="connsiteY40" fmla="*/ 2249667 h 6787379"/>
                <a:gd name="connsiteX41" fmla="*/ 907360 w 11097733"/>
                <a:gd name="connsiteY41" fmla="*/ 2135367 h 6787379"/>
                <a:gd name="connsiteX42" fmla="*/ 35823 w 11097733"/>
                <a:gd name="connsiteY42" fmla="*/ 2606854 h 6787379"/>
                <a:gd name="connsiteX43" fmla="*/ 31060 w 11097733"/>
                <a:gd name="connsiteY43" fmla="*/ 2373492 h 6787379"/>
                <a:gd name="connsiteX44" fmla="*/ 602560 w 11097733"/>
                <a:gd name="connsiteY44" fmla="*/ 1973442 h 6787379"/>
                <a:gd name="connsiteX45" fmla="*/ 7248 w 11097733"/>
                <a:gd name="connsiteY45" fmla="*/ 1787705 h 6787379"/>
                <a:gd name="connsiteX46" fmla="*/ 35822 w 11097733"/>
                <a:gd name="connsiteY46" fmla="*/ 1571010 h 6787379"/>
                <a:gd name="connsiteX47" fmla="*/ 288235 w 11097733"/>
                <a:gd name="connsiteY47" fmla="*/ 1649592 h 6787379"/>
                <a:gd name="connsiteX0" fmla="*/ 288235 w 11097733"/>
                <a:gd name="connsiteY0" fmla="*/ 1649592 h 6787379"/>
                <a:gd name="connsiteX1" fmla="*/ 1078670 w 11097733"/>
                <a:gd name="connsiteY1" fmla="*/ 1793635 h 6787379"/>
                <a:gd name="connsiteX2" fmla="*/ 1248632 w 11097733"/>
                <a:gd name="connsiteY2" fmla="*/ 1865020 h 6787379"/>
                <a:gd name="connsiteX3" fmla="*/ 1745382 w 11097733"/>
                <a:gd name="connsiteY3" fmla="*/ 1885663 h 6787379"/>
                <a:gd name="connsiteX4" fmla="*/ 1948879 w 11097733"/>
                <a:gd name="connsiteY4" fmla="*/ 1841225 h 6787379"/>
                <a:gd name="connsiteX5" fmla="*/ 3469585 w 11097733"/>
                <a:gd name="connsiteY5" fmla="*/ 1849617 h 6787379"/>
                <a:gd name="connsiteX6" fmla="*/ 5917510 w 11097733"/>
                <a:gd name="connsiteY6" fmla="*/ 1659117 h 6787379"/>
                <a:gd name="connsiteX7" fmla="*/ 7660585 w 11097733"/>
                <a:gd name="connsiteY7" fmla="*/ 1116192 h 6787379"/>
                <a:gd name="connsiteX8" fmla="*/ 8470210 w 11097733"/>
                <a:gd name="connsiteY8" fmla="*/ 201792 h 6787379"/>
                <a:gd name="connsiteX9" fmla="*/ 9275654 w 11097733"/>
                <a:gd name="connsiteY9" fmla="*/ 19423 h 6787379"/>
                <a:gd name="connsiteX10" fmla="*/ 10665981 w 11097733"/>
                <a:gd name="connsiteY10" fmla="*/ 517511 h 6787379"/>
                <a:gd name="connsiteX11" fmla="*/ 11097719 w 11097733"/>
                <a:gd name="connsiteY11" fmla="*/ 2594240 h 6787379"/>
                <a:gd name="connsiteX12" fmla="*/ 10450112 w 11097733"/>
                <a:gd name="connsiteY12" fmla="*/ 4547100 h 6787379"/>
                <a:gd name="connsiteX13" fmla="*/ 10754078 w 11097733"/>
                <a:gd name="connsiteY13" fmla="*/ 6161478 h 6787379"/>
                <a:gd name="connsiteX14" fmla="*/ 10341110 w 11097733"/>
                <a:gd name="connsiteY14" fmla="*/ 6715231 h 6787379"/>
                <a:gd name="connsiteX15" fmla="*/ 9463669 w 11097733"/>
                <a:gd name="connsiteY15" fmla="*/ 4911198 h 6787379"/>
                <a:gd name="connsiteX16" fmla="*/ 8277787 w 11097733"/>
                <a:gd name="connsiteY16" fmla="*/ 4556116 h 6787379"/>
                <a:gd name="connsiteX17" fmla="*/ 7561389 w 11097733"/>
                <a:gd name="connsiteY17" fmla="*/ 3489503 h 6787379"/>
                <a:gd name="connsiteX18" fmla="*/ 7288390 w 11097733"/>
                <a:gd name="connsiteY18" fmla="*/ 2487074 h 6787379"/>
                <a:gd name="connsiteX19" fmla="*/ 7260535 w 11097733"/>
                <a:gd name="connsiteY19" fmla="*/ 2221092 h 6787379"/>
                <a:gd name="connsiteX20" fmla="*/ 6841435 w 11097733"/>
                <a:gd name="connsiteY20" fmla="*/ 2106792 h 6787379"/>
                <a:gd name="connsiteX21" fmla="*/ 6421319 w 11097733"/>
                <a:gd name="connsiteY21" fmla="*/ 2131247 h 6787379"/>
                <a:gd name="connsiteX22" fmla="*/ 5941812 w 11097733"/>
                <a:gd name="connsiteY22" fmla="*/ 2197304 h 6787379"/>
                <a:gd name="connsiteX23" fmla="*/ 5255401 w 11097733"/>
                <a:gd name="connsiteY23" fmla="*/ 2359783 h 6787379"/>
                <a:gd name="connsiteX24" fmla="*/ 4155385 w 11097733"/>
                <a:gd name="connsiteY24" fmla="*/ 2725917 h 6787379"/>
                <a:gd name="connsiteX25" fmla="*/ 2894314 w 11097733"/>
                <a:gd name="connsiteY25" fmla="*/ 3377933 h 6787379"/>
                <a:gd name="connsiteX26" fmla="*/ 2644515 w 11097733"/>
                <a:gd name="connsiteY26" fmla="*/ 3484282 h 6787379"/>
                <a:gd name="connsiteX27" fmla="*/ 2461389 w 11097733"/>
                <a:gd name="connsiteY27" fmla="*/ 3484284 h 6787379"/>
                <a:gd name="connsiteX28" fmla="*/ 2108219 w 11097733"/>
                <a:gd name="connsiteY28" fmla="*/ 3602007 h 6787379"/>
                <a:gd name="connsiteX29" fmla="*/ 1892391 w 11097733"/>
                <a:gd name="connsiteY29" fmla="*/ 3703379 h 6787379"/>
                <a:gd name="connsiteX30" fmla="*/ 1562111 w 11097733"/>
                <a:gd name="connsiteY30" fmla="*/ 3821102 h 6787379"/>
                <a:gd name="connsiteX31" fmla="*/ 323356 w 11097733"/>
                <a:gd name="connsiteY31" fmla="*/ 4194381 h 6787379"/>
                <a:gd name="connsiteX32" fmla="*/ 30194 w 11097733"/>
                <a:gd name="connsiteY32" fmla="*/ 4245722 h 6787379"/>
                <a:gd name="connsiteX33" fmla="*/ 26364 w 11097733"/>
                <a:gd name="connsiteY33" fmla="*/ 4055249 h 6787379"/>
                <a:gd name="connsiteX34" fmla="*/ 527843 w 11097733"/>
                <a:gd name="connsiteY34" fmla="*/ 3925934 h 6787379"/>
                <a:gd name="connsiteX35" fmla="*/ 2382100 w 11097733"/>
                <a:gd name="connsiteY35" fmla="*/ 3367237 h 6787379"/>
                <a:gd name="connsiteX36" fmla="*/ 1246439 w 11097733"/>
                <a:gd name="connsiteY36" fmla="*/ 2991813 h 6787379"/>
                <a:gd name="connsiteX37" fmla="*/ 2785225 w 11097733"/>
                <a:gd name="connsiteY37" fmla="*/ 3192525 h 6787379"/>
                <a:gd name="connsiteX38" fmla="*/ 3669610 w 11097733"/>
                <a:gd name="connsiteY38" fmla="*/ 2773542 h 6787379"/>
                <a:gd name="connsiteX39" fmla="*/ 4688297 w 11097733"/>
                <a:gd name="connsiteY39" fmla="*/ 2221034 h 6787379"/>
                <a:gd name="connsiteX40" fmla="*/ 2659960 w 11097733"/>
                <a:gd name="connsiteY40" fmla="*/ 2249667 h 6787379"/>
                <a:gd name="connsiteX41" fmla="*/ 907360 w 11097733"/>
                <a:gd name="connsiteY41" fmla="*/ 2135367 h 6787379"/>
                <a:gd name="connsiteX42" fmla="*/ 35823 w 11097733"/>
                <a:gd name="connsiteY42" fmla="*/ 2606854 h 6787379"/>
                <a:gd name="connsiteX43" fmla="*/ 31060 w 11097733"/>
                <a:gd name="connsiteY43" fmla="*/ 2373492 h 6787379"/>
                <a:gd name="connsiteX44" fmla="*/ 602560 w 11097733"/>
                <a:gd name="connsiteY44" fmla="*/ 1973442 h 6787379"/>
                <a:gd name="connsiteX45" fmla="*/ 7248 w 11097733"/>
                <a:gd name="connsiteY45" fmla="*/ 1787705 h 6787379"/>
                <a:gd name="connsiteX46" fmla="*/ 35822 w 11097733"/>
                <a:gd name="connsiteY46" fmla="*/ 1571010 h 6787379"/>
                <a:gd name="connsiteX47" fmla="*/ 288235 w 11097733"/>
                <a:gd name="connsiteY47" fmla="*/ 1649592 h 6787379"/>
                <a:gd name="connsiteX0" fmla="*/ 288235 w 11097733"/>
                <a:gd name="connsiteY0" fmla="*/ 1649592 h 6743013"/>
                <a:gd name="connsiteX1" fmla="*/ 1078670 w 11097733"/>
                <a:gd name="connsiteY1" fmla="*/ 1793635 h 6743013"/>
                <a:gd name="connsiteX2" fmla="*/ 1248632 w 11097733"/>
                <a:gd name="connsiteY2" fmla="*/ 1865020 h 6743013"/>
                <a:gd name="connsiteX3" fmla="*/ 1745382 w 11097733"/>
                <a:gd name="connsiteY3" fmla="*/ 1885663 h 6743013"/>
                <a:gd name="connsiteX4" fmla="*/ 1948879 w 11097733"/>
                <a:gd name="connsiteY4" fmla="*/ 1841225 h 6743013"/>
                <a:gd name="connsiteX5" fmla="*/ 3469585 w 11097733"/>
                <a:gd name="connsiteY5" fmla="*/ 1849617 h 6743013"/>
                <a:gd name="connsiteX6" fmla="*/ 5917510 w 11097733"/>
                <a:gd name="connsiteY6" fmla="*/ 1659117 h 6743013"/>
                <a:gd name="connsiteX7" fmla="*/ 7660585 w 11097733"/>
                <a:gd name="connsiteY7" fmla="*/ 1116192 h 6743013"/>
                <a:gd name="connsiteX8" fmla="*/ 8470210 w 11097733"/>
                <a:gd name="connsiteY8" fmla="*/ 201792 h 6743013"/>
                <a:gd name="connsiteX9" fmla="*/ 9275654 w 11097733"/>
                <a:gd name="connsiteY9" fmla="*/ 19423 h 6743013"/>
                <a:gd name="connsiteX10" fmla="*/ 10665981 w 11097733"/>
                <a:gd name="connsiteY10" fmla="*/ 517511 h 6743013"/>
                <a:gd name="connsiteX11" fmla="*/ 11097719 w 11097733"/>
                <a:gd name="connsiteY11" fmla="*/ 2594240 h 6743013"/>
                <a:gd name="connsiteX12" fmla="*/ 10450112 w 11097733"/>
                <a:gd name="connsiteY12" fmla="*/ 4547100 h 6743013"/>
                <a:gd name="connsiteX13" fmla="*/ 10754078 w 11097733"/>
                <a:gd name="connsiteY13" fmla="*/ 6161478 h 6743013"/>
                <a:gd name="connsiteX14" fmla="*/ 10341110 w 11097733"/>
                <a:gd name="connsiteY14" fmla="*/ 6715231 h 6743013"/>
                <a:gd name="connsiteX15" fmla="*/ 9881215 w 11097733"/>
                <a:gd name="connsiteY15" fmla="*/ 5401243 h 6743013"/>
                <a:gd name="connsiteX16" fmla="*/ 9463669 w 11097733"/>
                <a:gd name="connsiteY16" fmla="*/ 4911198 h 6743013"/>
                <a:gd name="connsiteX17" fmla="*/ 8277787 w 11097733"/>
                <a:gd name="connsiteY17" fmla="*/ 4556116 h 6743013"/>
                <a:gd name="connsiteX18" fmla="*/ 7561389 w 11097733"/>
                <a:gd name="connsiteY18" fmla="*/ 3489503 h 6743013"/>
                <a:gd name="connsiteX19" fmla="*/ 7288390 w 11097733"/>
                <a:gd name="connsiteY19" fmla="*/ 2487074 h 6743013"/>
                <a:gd name="connsiteX20" fmla="*/ 7260535 w 11097733"/>
                <a:gd name="connsiteY20" fmla="*/ 2221092 h 6743013"/>
                <a:gd name="connsiteX21" fmla="*/ 6841435 w 11097733"/>
                <a:gd name="connsiteY21" fmla="*/ 2106792 h 6743013"/>
                <a:gd name="connsiteX22" fmla="*/ 6421319 w 11097733"/>
                <a:gd name="connsiteY22" fmla="*/ 2131247 h 6743013"/>
                <a:gd name="connsiteX23" fmla="*/ 5941812 w 11097733"/>
                <a:gd name="connsiteY23" fmla="*/ 2197304 h 6743013"/>
                <a:gd name="connsiteX24" fmla="*/ 5255401 w 11097733"/>
                <a:gd name="connsiteY24" fmla="*/ 2359783 h 6743013"/>
                <a:gd name="connsiteX25" fmla="*/ 4155385 w 11097733"/>
                <a:gd name="connsiteY25" fmla="*/ 2725917 h 6743013"/>
                <a:gd name="connsiteX26" fmla="*/ 2894314 w 11097733"/>
                <a:gd name="connsiteY26" fmla="*/ 3377933 h 6743013"/>
                <a:gd name="connsiteX27" fmla="*/ 2644515 w 11097733"/>
                <a:gd name="connsiteY27" fmla="*/ 3484282 h 6743013"/>
                <a:gd name="connsiteX28" fmla="*/ 2461389 w 11097733"/>
                <a:gd name="connsiteY28" fmla="*/ 3484284 h 6743013"/>
                <a:gd name="connsiteX29" fmla="*/ 2108219 w 11097733"/>
                <a:gd name="connsiteY29" fmla="*/ 3602007 h 6743013"/>
                <a:gd name="connsiteX30" fmla="*/ 1892391 w 11097733"/>
                <a:gd name="connsiteY30" fmla="*/ 3703379 h 6743013"/>
                <a:gd name="connsiteX31" fmla="*/ 1562111 w 11097733"/>
                <a:gd name="connsiteY31" fmla="*/ 3821102 h 6743013"/>
                <a:gd name="connsiteX32" fmla="*/ 323356 w 11097733"/>
                <a:gd name="connsiteY32" fmla="*/ 4194381 h 6743013"/>
                <a:gd name="connsiteX33" fmla="*/ 30194 w 11097733"/>
                <a:gd name="connsiteY33" fmla="*/ 4245722 h 6743013"/>
                <a:gd name="connsiteX34" fmla="*/ 26364 w 11097733"/>
                <a:gd name="connsiteY34" fmla="*/ 4055249 h 6743013"/>
                <a:gd name="connsiteX35" fmla="*/ 527843 w 11097733"/>
                <a:gd name="connsiteY35" fmla="*/ 3925934 h 6743013"/>
                <a:gd name="connsiteX36" fmla="*/ 2382100 w 11097733"/>
                <a:gd name="connsiteY36" fmla="*/ 3367237 h 6743013"/>
                <a:gd name="connsiteX37" fmla="*/ 1246439 w 11097733"/>
                <a:gd name="connsiteY37" fmla="*/ 2991813 h 6743013"/>
                <a:gd name="connsiteX38" fmla="*/ 2785225 w 11097733"/>
                <a:gd name="connsiteY38" fmla="*/ 3192525 h 6743013"/>
                <a:gd name="connsiteX39" fmla="*/ 3669610 w 11097733"/>
                <a:gd name="connsiteY39" fmla="*/ 2773542 h 6743013"/>
                <a:gd name="connsiteX40" fmla="*/ 4688297 w 11097733"/>
                <a:gd name="connsiteY40" fmla="*/ 2221034 h 6743013"/>
                <a:gd name="connsiteX41" fmla="*/ 2659960 w 11097733"/>
                <a:gd name="connsiteY41" fmla="*/ 2249667 h 6743013"/>
                <a:gd name="connsiteX42" fmla="*/ 907360 w 11097733"/>
                <a:gd name="connsiteY42" fmla="*/ 2135367 h 6743013"/>
                <a:gd name="connsiteX43" fmla="*/ 35823 w 11097733"/>
                <a:gd name="connsiteY43" fmla="*/ 2606854 h 6743013"/>
                <a:gd name="connsiteX44" fmla="*/ 31060 w 11097733"/>
                <a:gd name="connsiteY44" fmla="*/ 2373492 h 6743013"/>
                <a:gd name="connsiteX45" fmla="*/ 602560 w 11097733"/>
                <a:gd name="connsiteY45" fmla="*/ 1973442 h 6743013"/>
                <a:gd name="connsiteX46" fmla="*/ 7248 w 11097733"/>
                <a:gd name="connsiteY46" fmla="*/ 1787705 h 6743013"/>
                <a:gd name="connsiteX47" fmla="*/ 35822 w 11097733"/>
                <a:gd name="connsiteY47" fmla="*/ 1571010 h 6743013"/>
                <a:gd name="connsiteX48" fmla="*/ 288235 w 11097733"/>
                <a:gd name="connsiteY48" fmla="*/ 1649592 h 6743013"/>
                <a:gd name="connsiteX0" fmla="*/ 288235 w 11097733"/>
                <a:gd name="connsiteY0" fmla="*/ 1649592 h 6739514"/>
                <a:gd name="connsiteX1" fmla="*/ 1078670 w 11097733"/>
                <a:gd name="connsiteY1" fmla="*/ 1793635 h 6739514"/>
                <a:gd name="connsiteX2" fmla="*/ 1248632 w 11097733"/>
                <a:gd name="connsiteY2" fmla="*/ 1865020 h 6739514"/>
                <a:gd name="connsiteX3" fmla="*/ 1745382 w 11097733"/>
                <a:gd name="connsiteY3" fmla="*/ 1885663 h 6739514"/>
                <a:gd name="connsiteX4" fmla="*/ 1948879 w 11097733"/>
                <a:gd name="connsiteY4" fmla="*/ 1841225 h 6739514"/>
                <a:gd name="connsiteX5" fmla="*/ 3469585 w 11097733"/>
                <a:gd name="connsiteY5" fmla="*/ 1849617 h 6739514"/>
                <a:gd name="connsiteX6" fmla="*/ 5917510 w 11097733"/>
                <a:gd name="connsiteY6" fmla="*/ 1659117 h 6739514"/>
                <a:gd name="connsiteX7" fmla="*/ 7660585 w 11097733"/>
                <a:gd name="connsiteY7" fmla="*/ 1116192 h 6739514"/>
                <a:gd name="connsiteX8" fmla="*/ 8470210 w 11097733"/>
                <a:gd name="connsiteY8" fmla="*/ 201792 h 6739514"/>
                <a:gd name="connsiteX9" fmla="*/ 9275654 w 11097733"/>
                <a:gd name="connsiteY9" fmla="*/ 19423 h 6739514"/>
                <a:gd name="connsiteX10" fmla="*/ 10665981 w 11097733"/>
                <a:gd name="connsiteY10" fmla="*/ 517511 h 6739514"/>
                <a:gd name="connsiteX11" fmla="*/ 11097719 w 11097733"/>
                <a:gd name="connsiteY11" fmla="*/ 2594240 h 6739514"/>
                <a:gd name="connsiteX12" fmla="*/ 10450112 w 11097733"/>
                <a:gd name="connsiteY12" fmla="*/ 4547100 h 6739514"/>
                <a:gd name="connsiteX13" fmla="*/ 10444352 w 11097733"/>
                <a:gd name="connsiteY13" fmla="*/ 4978889 h 6739514"/>
                <a:gd name="connsiteX14" fmla="*/ 10754078 w 11097733"/>
                <a:gd name="connsiteY14" fmla="*/ 6161478 h 6739514"/>
                <a:gd name="connsiteX15" fmla="*/ 10341110 w 11097733"/>
                <a:gd name="connsiteY15" fmla="*/ 6715231 h 6739514"/>
                <a:gd name="connsiteX16" fmla="*/ 9881215 w 11097733"/>
                <a:gd name="connsiteY16" fmla="*/ 5401243 h 6739514"/>
                <a:gd name="connsiteX17" fmla="*/ 9463669 w 11097733"/>
                <a:gd name="connsiteY17" fmla="*/ 4911198 h 6739514"/>
                <a:gd name="connsiteX18" fmla="*/ 8277787 w 11097733"/>
                <a:gd name="connsiteY18" fmla="*/ 4556116 h 6739514"/>
                <a:gd name="connsiteX19" fmla="*/ 7561389 w 11097733"/>
                <a:gd name="connsiteY19" fmla="*/ 3489503 h 6739514"/>
                <a:gd name="connsiteX20" fmla="*/ 7288390 w 11097733"/>
                <a:gd name="connsiteY20" fmla="*/ 2487074 h 6739514"/>
                <a:gd name="connsiteX21" fmla="*/ 7260535 w 11097733"/>
                <a:gd name="connsiteY21" fmla="*/ 2221092 h 6739514"/>
                <a:gd name="connsiteX22" fmla="*/ 6841435 w 11097733"/>
                <a:gd name="connsiteY22" fmla="*/ 2106792 h 6739514"/>
                <a:gd name="connsiteX23" fmla="*/ 6421319 w 11097733"/>
                <a:gd name="connsiteY23" fmla="*/ 2131247 h 6739514"/>
                <a:gd name="connsiteX24" fmla="*/ 5941812 w 11097733"/>
                <a:gd name="connsiteY24" fmla="*/ 2197304 h 6739514"/>
                <a:gd name="connsiteX25" fmla="*/ 5255401 w 11097733"/>
                <a:gd name="connsiteY25" fmla="*/ 2359783 h 6739514"/>
                <a:gd name="connsiteX26" fmla="*/ 4155385 w 11097733"/>
                <a:gd name="connsiteY26" fmla="*/ 2725917 h 6739514"/>
                <a:gd name="connsiteX27" fmla="*/ 2894314 w 11097733"/>
                <a:gd name="connsiteY27" fmla="*/ 3377933 h 6739514"/>
                <a:gd name="connsiteX28" fmla="*/ 2644515 w 11097733"/>
                <a:gd name="connsiteY28" fmla="*/ 3484282 h 6739514"/>
                <a:gd name="connsiteX29" fmla="*/ 2461389 w 11097733"/>
                <a:gd name="connsiteY29" fmla="*/ 3484284 h 6739514"/>
                <a:gd name="connsiteX30" fmla="*/ 2108219 w 11097733"/>
                <a:gd name="connsiteY30" fmla="*/ 3602007 h 6739514"/>
                <a:gd name="connsiteX31" fmla="*/ 1892391 w 11097733"/>
                <a:gd name="connsiteY31" fmla="*/ 3703379 h 6739514"/>
                <a:gd name="connsiteX32" fmla="*/ 1562111 w 11097733"/>
                <a:gd name="connsiteY32" fmla="*/ 3821102 h 6739514"/>
                <a:gd name="connsiteX33" fmla="*/ 323356 w 11097733"/>
                <a:gd name="connsiteY33" fmla="*/ 4194381 h 6739514"/>
                <a:gd name="connsiteX34" fmla="*/ 30194 w 11097733"/>
                <a:gd name="connsiteY34" fmla="*/ 4245722 h 6739514"/>
                <a:gd name="connsiteX35" fmla="*/ 26364 w 11097733"/>
                <a:gd name="connsiteY35" fmla="*/ 4055249 h 6739514"/>
                <a:gd name="connsiteX36" fmla="*/ 527843 w 11097733"/>
                <a:gd name="connsiteY36" fmla="*/ 3925934 h 6739514"/>
                <a:gd name="connsiteX37" fmla="*/ 2382100 w 11097733"/>
                <a:gd name="connsiteY37" fmla="*/ 3367237 h 6739514"/>
                <a:gd name="connsiteX38" fmla="*/ 1246439 w 11097733"/>
                <a:gd name="connsiteY38" fmla="*/ 2991813 h 6739514"/>
                <a:gd name="connsiteX39" fmla="*/ 2785225 w 11097733"/>
                <a:gd name="connsiteY39" fmla="*/ 3192525 h 6739514"/>
                <a:gd name="connsiteX40" fmla="*/ 3669610 w 11097733"/>
                <a:gd name="connsiteY40" fmla="*/ 2773542 h 6739514"/>
                <a:gd name="connsiteX41" fmla="*/ 4688297 w 11097733"/>
                <a:gd name="connsiteY41" fmla="*/ 2221034 h 6739514"/>
                <a:gd name="connsiteX42" fmla="*/ 2659960 w 11097733"/>
                <a:gd name="connsiteY42" fmla="*/ 2249667 h 6739514"/>
                <a:gd name="connsiteX43" fmla="*/ 907360 w 11097733"/>
                <a:gd name="connsiteY43" fmla="*/ 2135367 h 6739514"/>
                <a:gd name="connsiteX44" fmla="*/ 35823 w 11097733"/>
                <a:gd name="connsiteY44" fmla="*/ 2606854 h 6739514"/>
                <a:gd name="connsiteX45" fmla="*/ 31060 w 11097733"/>
                <a:gd name="connsiteY45" fmla="*/ 2373492 h 6739514"/>
                <a:gd name="connsiteX46" fmla="*/ 602560 w 11097733"/>
                <a:gd name="connsiteY46" fmla="*/ 1973442 h 6739514"/>
                <a:gd name="connsiteX47" fmla="*/ 7248 w 11097733"/>
                <a:gd name="connsiteY47" fmla="*/ 1787705 h 6739514"/>
                <a:gd name="connsiteX48" fmla="*/ 35822 w 11097733"/>
                <a:gd name="connsiteY48" fmla="*/ 1571010 h 6739514"/>
                <a:gd name="connsiteX49" fmla="*/ 288235 w 11097733"/>
                <a:gd name="connsiteY49" fmla="*/ 1649592 h 6739514"/>
                <a:gd name="connsiteX0" fmla="*/ 288235 w 11097733"/>
                <a:gd name="connsiteY0" fmla="*/ 1649592 h 6838727"/>
                <a:gd name="connsiteX1" fmla="*/ 1078670 w 11097733"/>
                <a:gd name="connsiteY1" fmla="*/ 1793635 h 6838727"/>
                <a:gd name="connsiteX2" fmla="*/ 1248632 w 11097733"/>
                <a:gd name="connsiteY2" fmla="*/ 1865020 h 6838727"/>
                <a:gd name="connsiteX3" fmla="*/ 1745382 w 11097733"/>
                <a:gd name="connsiteY3" fmla="*/ 1885663 h 6838727"/>
                <a:gd name="connsiteX4" fmla="*/ 1948879 w 11097733"/>
                <a:gd name="connsiteY4" fmla="*/ 1841225 h 6838727"/>
                <a:gd name="connsiteX5" fmla="*/ 3469585 w 11097733"/>
                <a:gd name="connsiteY5" fmla="*/ 1849617 h 6838727"/>
                <a:gd name="connsiteX6" fmla="*/ 5917510 w 11097733"/>
                <a:gd name="connsiteY6" fmla="*/ 1659117 h 6838727"/>
                <a:gd name="connsiteX7" fmla="*/ 7660585 w 11097733"/>
                <a:gd name="connsiteY7" fmla="*/ 1116192 h 6838727"/>
                <a:gd name="connsiteX8" fmla="*/ 8470210 w 11097733"/>
                <a:gd name="connsiteY8" fmla="*/ 201792 h 6838727"/>
                <a:gd name="connsiteX9" fmla="*/ 9275654 w 11097733"/>
                <a:gd name="connsiteY9" fmla="*/ 19423 h 6838727"/>
                <a:gd name="connsiteX10" fmla="*/ 10665981 w 11097733"/>
                <a:gd name="connsiteY10" fmla="*/ 517511 h 6838727"/>
                <a:gd name="connsiteX11" fmla="*/ 11097719 w 11097733"/>
                <a:gd name="connsiteY11" fmla="*/ 2594240 h 6838727"/>
                <a:gd name="connsiteX12" fmla="*/ 10450112 w 11097733"/>
                <a:gd name="connsiteY12" fmla="*/ 4547100 h 6838727"/>
                <a:gd name="connsiteX13" fmla="*/ 10444352 w 11097733"/>
                <a:gd name="connsiteY13" fmla="*/ 4978889 h 6838727"/>
                <a:gd name="connsiteX14" fmla="*/ 10754078 w 11097733"/>
                <a:gd name="connsiteY14" fmla="*/ 6161478 h 6838727"/>
                <a:gd name="connsiteX15" fmla="*/ 10791621 w 11097733"/>
                <a:gd name="connsiteY15" fmla="*/ 6780931 h 6838727"/>
                <a:gd name="connsiteX16" fmla="*/ 10341110 w 11097733"/>
                <a:gd name="connsiteY16" fmla="*/ 6715231 h 6838727"/>
                <a:gd name="connsiteX17" fmla="*/ 9881215 w 11097733"/>
                <a:gd name="connsiteY17" fmla="*/ 5401243 h 6838727"/>
                <a:gd name="connsiteX18" fmla="*/ 9463669 w 11097733"/>
                <a:gd name="connsiteY18" fmla="*/ 4911198 h 6838727"/>
                <a:gd name="connsiteX19" fmla="*/ 8277787 w 11097733"/>
                <a:gd name="connsiteY19" fmla="*/ 4556116 h 6838727"/>
                <a:gd name="connsiteX20" fmla="*/ 7561389 w 11097733"/>
                <a:gd name="connsiteY20" fmla="*/ 3489503 h 6838727"/>
                <a:gd name="connsiteX21" fmla="*/ 7288390 w 11097733"/>
                <a:gd name="connsiteY21" fmla="*/ 2487074 h 6838727"/>
                <a:gd name="connsiteX22" fmla="*/ 7260535 w 11097733"/>
                <a:gd name="connsiteY22" fmla="*/ 2221092 h 6838727"/>
                <a:gd name="connsiteX23" fmla="*/ 6841435 w 11097733"/>
                <a:gd name="connsiteY23" fmla="*/ 2106792 h 6838727"/>
                <a:gd name="connsiteX24" fmla="*/ 6421319 w 11097733"/>
                <a:gd name="connsiteY24" fmla="*/ 2131247 h 6838727"/>
                <a:gd name="connsiteX25" fmla="*/ 5941812 w 11097733"/>
                <a:gd name="connsiteY25" fmla="*/ 2197304 h 6838727"/>
                <a:gd name="connsiteX26" fmla="*/ 5255401 w 11097733"/>
                <a:gd name="connsiteY26" fmla="*/ 2359783 h 6838727"/>
                <a:gd name="connsiteX27" fmla="*/ 4155385 w 11097733"/>
                <a:gd name="connsiteY27" fmla="*/ 2725917 h 6838727"/>
                <a:gd name="connsiteX28" fmla="*/ 2894314 w 11097733"/>
                <a:gd name="connsiteY28" fmla="*/ 3377933 h 6838727"/>
                <a:gd name="connsiteX29" fmla="*/ 2644515 w 11097733"/>
                <a:gd name="connsiteY29" fmla="*/ 3484282 h 6838727"/>
                <a:gd name="connsiteX30" fmla="*/ 2461389 w 11097733"/>
                <a:gd name="connsiteY30" fmla="*/ 3484284 h 6838727"/>
                <a:gd name="connsiteX31" fmla="*/ 2108219 w 11097733"/>
                <a:gd name="connsiteY31" fmla="*/ 3602007 h 6838727"/>
                <a:gd name="connsiteX32" fmla="*/ 1892391 w 11097733"/>
                <a:gd name="connsiteY32" fmla="*/ 3703379 h 6838727"/>
                <a:gd name="connsiteX33" fmla="*/ 1562111 w 11097733"/>
                <a:gd name="connsiteY33" fmla="*/ 3821102 h 6838727"/>
                <a:gd name="connsiteX34" fmla="*/ 323356 w 11097733"/>
                <a:gd name="connsiteY34" fmla="*/ 4194381 h 6838727"/>
                <a:gd name="connsiteX35" fmla="*/ 30194 w 11097733"/>
                <a:gd name="connsiteY35" fmla="*/ 4245722 h 6838727"/>
                <a:gd name="connsiteX36" fmla="*/ 26364 w 11097733"/>
                <a:gd name="connsiteY36" fmla="*/ 4055249 h 6838727"/>
                <a:gd name="connsiteX37" fmla="*/ 527843 w 11097733"/>
                <a:gd name="connsiteY37" fmla="*/ 3925934 h 6838727"/>
                <a:gd name="connsiteX38" fmla="*/ 2382100 w 11097733"/>
                <a:gd name="connsiteY38" fmla="*/ 3367237 h 6838727"/>
                <a:gd name="connsiteX39" fmla="*/ 1246439 w 11097733"/>
                <a:gd name="connsiteY39" fmla="*/ 2991813 h 6838727"/>
                <a:gd name="connsiteX40" fmla="*/ 2785225 w 11097733"/>
                <a:gd name="connsiteY40" fmla="*/ 3192525 h 6838727"/>
                <a:gd name="connsiteX41" fmla="*/ 3669610 w 11097733"/>
                <a:gd name="connsiteY41" fmla="*/ 2773542 h 6838727"/>
                <a:gd name="connsiteX42" fmla="*/ 4688297 w 11097733"/>
                <a:gd name="connsiteY42" fmla="*/ 2221034 h 6838727"/>
                <a:gd name="connsiteX43" fmla="*/ 2659960 w 11097733"/>
                <a:gd name="connsiteY43" fmla="*/ 2249667 h 6838727"/>
                <a:gd name="connsiteX44" fmla="*/ 907360 w 11097733"/>
                <a:gd name="connsiteY44" fmla="*/ 2135367 h 6838727"/>
                <a:gd name="connsiteX45" fmla="*/ 35823 w 11097733"/>
                <a:gd name="connsiteY45" fmla="*/ 2606854 h 6838727"/>
                <a:gd name="connsiteX46" fmla="*/ 31060 w 11097733"/>
                <a:gd name="connsiteY46" fmla="*/ 2373492 h 6838727"/>
                <a:gd name="connsiteX47" fmla="*/ 602560 w 11097733"/>
                <a:gd name="connsiteY47" fmla="*/ 1973442 h 6838727"/>
                <a:gd name="connsiteX48" fmla="*/ 7248 w 11097733"/>
                <a:gd name="connsiteY48" fmla="*/ 1787705 h 6838727"/>
                <a:gd name="connsiteX49" fmla="*/ 35822 w 11097733"/>
                <a:gd name="connsiteY49" fmla="*/ 1571010 h 6838727"/>
                <a:gd name="connsiteX50" fmla="*/ 288235 w 11097733"/>
                <a:gd name="connsiteY50" fmla="*/ 1649592 h 6838727"/>
                <a:gd name="connsiteX0" fmla="*/ 288235 w 11097733"/>
                <a:gd name="connsiteY0" fmla="*/ 1649592 h 6888011"/>
                <a:gd name="connsiteX1" fmla="*/ 1078670 w 11097733"/>
                <a:gd name="connsiteY1" fmla="*/ 1793635 h 6888011"/>
                <a:gd name="connsiteX2" fmla="*/ 1248632 w 11097733"/>
                <a:gd name="connsiteY2" fmla="*/ 1865020 h 6888011"/>
                <a:gd name="connsiteX3" fmla="*/ 1745382 w 11097733"/>
                <a:gd name="connsiteY3" fmla="*/ 1885663 h 6888011"/>
                <a:gd name="connsiteX4" fmla="*/ 1948879 w 11097733"/>
                <a:gd name="connsiteY4" fmla="*/ 1841225 h 6888011"/>
                <a:gd name="connsiteX5" fmla="*/ 3469585 w 11097733"/>
                <a:gd name="connsiteY5" fmla="*/ 1849617 h 6888011"/>
                <a:gd name="connsiteX6" fmla="*/ 5917510 w 11097733"/>
                <a:gd name="connsiteY6" fmla="*/ 1659117 h 6888011"/>
                <a:gd name="connsiteX7" fmla="*/ 7660585 w 11097733"/>
                <a:gd name="connsiteY7" fmla="*/ 1116192 h 6888011"/>
                <a:gd name="connsiteX8" fmla="*/ 8470210 w 11097733"/>
                <a:gd name="connsiteY8" fmla="*/ 201792 h 6888011"/>
                <a:gd name="connsiteX9" fmla="*/ 9275654 w 11097733"/>
                <a:gd name="connsiteY9" fmla="*/ 19423 h 6888011"/>
                <a:gd name="connsiteX10" fmla="*/ 10665981 w 11097733"/>
                <a:gd name="connsiteY10" fmla="*/ 517511 h 6888011"/>
                <a:gd name="connsiteX11" fmla="*/ 11097719 w 11097733"/>
                <a:gd name="connsiteY11" fmla="*/ 2594240 h 6888011"/>
                <a:gd name="connsiteX12" fmla="*/ 10450112 w 11097733"/>
                <a:gd name="connsiteY12" fmla="*/ 4547100 h 6888011"/>
                <a:gd name="connsiteX13" fmla="*/ 10444352 w 11097733"/>
                <a:gd name="connsiteY13" fmla="*/ 4978889 h 6888011"/>
                <a:gd name="connsiteX14" fmla="*/ 10754078 w 11097733"/>
                <a:gd name="connsiteY14" fmla="*/ 6161478 h 6888011"/>
                <a:gd name="connsiteX15" fmla="*/ 10791621 w 11097733"/>
                <a:gd name="connsiteY15" fmla="*/ 6780931 h 6888011"/>
                <a:gd name="connsiteX16" fmla="*/ 10416195 w 11097733"/>
                <a:gd name="connsiteY16" fmla="*/ 6884172 h 6888011"/>
                <a:gd name="connsiteX17" fmla="*/ 10341110 w 11097733"/>
                <a:gd name="connsiteY17" fmla="*/ 6715231 h 6888011"/>
                <a:gd name="connsiteX18" fmla="*/ 9881215 w 11097733"/>
                <a:gd name="connsiteY18" fmla="*/ 5401243 h 6888011"/>
                <a:gd name="connsiteX19" fmla="*/ 9463669 w 11097733"/>
                <a:gd name="connsiteY19" fmla="*/ 4911198 h 6888011"/>
                <a:gd name="connsiteX20" fmla="*/ 8277787 w 11097733"/>
                <a:gd name="connsiteY20" fmla="*/ 4556116 h 6888011"/>
                <a:gd name="connsiteX21" fmla="*/ 7561389 w 11097733"/>
                <a:gd name="connsiteY21" fmla="*/ 3489503 h 6888011"/>
                <a:gd name="connsiteX22" fmla="*/ 7288390 w 11097733"/>
                <a:gd name="connsiteY22" fmla="*/ 2487074 h 6888011"/>
                <a:gd name="connsiteX23" fmla="*/ 7260535 w 11097733"/>
                <a:gd name="connsiteY23" fmla="*/ 2221092 h 6888011"/>
                <a:gd name="connsiteX24" fmla="*/ 6841435 w 11097733"/>
                <a:gd name="connsiteY24" fmla="*/ 2106792 h 6888011"/>
                <a:gd name="connsiteX25" fmla="*/ 6421319 w 11097733"/>
                <a:gd name="connsiteY25" fmla="*/ 2131247 h 6888011"/>
                <a:gd name="connsiteX26" fmla="*/ 5941812 w 11097733"/>
                <a:gd name="connsiteY26" fmla="*/ 2197304 h 6888011"/>
                <a:gd name="connsiteX27" fmla="*/ 5255401 w 11097733"/>
                <a:gd name="connsiteY27" fmla="*/ 2359783 h 6888011"/>
                <a:gd name="connsiteX28" fmla="*/ 4155385 w 11097733"/>
                <a:gd name="connsiteY28" fmla="*/ 2725917 h 6888011"/>
                <a:gd name="connsiteX29" fmla="*/ 2894314 w 11097733"/>
                <a:gd name="connsiteY29" fmla="*/ 3377933 h 6888011"/>
                <a:gd name="connsiteX30" fmla="*/ 2644515 w 11097733"/>
                <a:gd name="connsiteY30" fmla="*/ 3484282 h 6888011"/>
                <a:gd name="connsiteX31" fmla="*/ 2461389 w 11097733"/>
                <a:gd name="connsiteY31" fmla="*/ 3484284 h 6888011"/>
                <a:gd name="connsiteX32" fmla="*/ 2108219 w 11097733"/>
                <a:gd name="connsiteY32" fmla="*/ 3602007 h 6888011"/>
                <a:gd name="connsiteX33" fmla="*/ 1892391 w 11097733"/>
                <a:gd name="connsiteY33" fmla="*/ 3703379 h 6888011"/>
                <a:gd name="connsiteX34" fmla="*/ 1562111 w 11097733"/>
                <a:gd name="connsiteY34" fmla="*/ 3821102 h 6888011"/>
                <a:gd name="connsiteX35" fmla="*/ 323356 w 11097733"/>
                <a:gd name="connsiteY35" fmla="*/ 4194381 h 6888011"/>
                <a:gd name="connsiteX36" fmla="*/ 30194 w 11097733"/>
                <a:gd name="connsiteY36" fmla="*/ 4245722 h 6888011"/>
                <a:gd name="connsiteX37" fmla="*/ 26364 w 11097733"/>
                <a:gd name="connsiteY37" fmla="*/ 4055249 h 6888011"/>
                <a:gd name="connsiteX38" fmla="*/ 527843 w 11097733"/>
                <a:gd name="connsiteY38" fmla="*/ 3925934 h 6888011"/>
                <a:gd name="connsiteX39" fmla="*/ 2382100 w 11097733"/>
                <a:gd name="connsiteY39" fmla="*/ 3367237 h 6888011"/>
                <a:gd name="connsiteX40" fmla="*/ 1246439 w 11097733"/>
                <a:gd name="connsiteY40" fmla="*/ 2991813 h 6888011"/>
                <a:gd name="connsiteX41" fmla="*/ 2785225 w 11097733"/>
                <a:gd name="connsiteY41" fmla="*/ 3192525 h 6888011"/>
                <a:gd name="connsiteX42" fmla="*/ 3669610 w 11097733"/>
                <a:gd name="connsiteY42" fmla="*/ 2773542 h 6888011"/>
                <a:gd name="connsiteX43" fmla="*/ 4688297 w 11097733"/>
                <a:gd name="connsiteY43" fmla="*/ 2221034 h 6888011"/>
                <a:gd name="connsiteX44" fmla="*/ 2659960 w 11097733"/>
                <a:gd name="connsiteY44" fmla="*/ 2249667 h 6888011"/>
                <a:gd name="connsiteX45" fmla="*/ 907360 w 11097733"/>
                <a:gd name="connsiteY45" fmla="*/ 2135367 h 6888011"/>
                <a:gd name="connsiteX46" fmla="*/ 35823 w 11097733"/>
                <a:gd name="connsiteY46" fmla="*/ 2606854 h 6888011"/>
                <a:gd name="connsiteX47" fmla="*/ 31060 w 11097733"/>
                <a:gd name="connsiteY47" fmla="*/ 2373492 h 6888011"/>
                <a:gd name="connsiteX48" fmla="*/ 602560 w 11097733"/>
                <a:gd name="connsiteY48" fmla="*/ 1973442 h 6888011"/>
                <a:gd name="connsiteX49" fmla="*/ 7248 w 11097733"/>
                <a:gd name="connsiteY49" fmla="*/ 1787705 h 6888011"/>
                <a:gd name="connsiteX50" fmla="*/ 35822 w 11097733"/>
                <a:gd name="connsiteY50" fmla="*/ 1571010 h 6888011"/>
                <a:gd name="connsiteX51" fmla="*/ 288235 w 11097733"/>
                <a:gd name="connsiteY51" fmla="*/ 1649592 h 6888011"/>
                <a:gd name="connsiteX0" fmla="*/ 288235 w 11097733"/>
                <a:gd name="connsiteY0" fmla="*/ 1649592 h 6888011"/>
                <a:gd name="connsiteX1" fmla="*/ 1078670 w 11097733"/>
                <a:gd name="connsiteY1" fmla="*/ 1793635 h 6888011"/>
                <a:gd name="connsiteX2" fmla="*/ 1248632 w 11097733"/>
                <a:gd name="connsiteY2" fmla="*/ 1865020 h 6888011"/>
                <a:gd name="connsiteX3" fmla="*/ 1745382 w 11097733"/>
                <a:gd name="connsiteY3" fmla="*/ 1885663 h 6888011"/>
                <a:gd name="connsiteX4" fmla="*/ 1948879 w 11097733"/>
                <a:gd name="connsiteY4" fmla="*/ 1841225 h 6888011"/>
                <a:gd name="connsiteX5" fmla="*/ 3469585 w 11097733"/>
                <a:gd name="connsiteY5" fmla="*/ 1849617 h 6888011"/>
                <a:gd name="connsiteX6" fmla="*/ 5917510 w 11097733"/>
                <a:gd name="connsiteY6" fmla="*/ 1659117 h 6888011"/>
                <a:gd name="connsiteX7" fmla="*/ 7660585 w 11097733"/>
                <a:gd name="connsiteY7" fmla="*/ 1116192 h 6888011"/>
                <a:gd name="connsiteX8" fmla="*/ 8470210 w 11097733"/>
                <a:gd name="connsiteY8" fmla="*/ 201792 h 6888011"/>
                <a:gd name="connsiteX9" fmla="*/ 9275654 w 11097733"/>
                <a:gd name="connsiteY9" fmla="*/ 19423 h 6888011"/>
                <a:gd name="connsiteX10" fmla="*/ 10665981 w 11097733"/>
                <a:gd name="connsiteY10" fmla="*/ 517511 h 6888011"/>
                <a:gd name="connsiteX11" fmla="*/ 11097719 w 11097733"/>
                <a:gd name="connsiteY11" fmla="*/ 2594240 h 6888011"/>
                <a:gd name="connsiteX12" fmla="*/ 10534583 w 11097733"/>
                <a:gd name="connsiteY12" fmla="*/ 4528329 h 6888011"/>
                <a:gd name="connsiteX13" fmla="*/ 10444352 w 11097733"/>
                <a:gd name="connsiteY13" fmla="*/ 4978889 h 6888011"/>
                <a:gd name="connsiteX14" fmla="*/ 10754078 w 11097733"/>
                <a:gd name="connsiteY14" fmla="*/ 6161478 h 6888011"/>
                <a:gd name="connsiteX15" fmla="*/ 10791621 w 11097733"/>
                <a:gd name="connsiteY15" fmla="*/ 6780931 h 6888011"/>
                <a:gd name="connsiteX16" fmla="*/ 10416195 w 11097733"/>
                <a:gd name="connsiteY16" fmla="*/ 6884172 h 6888011"/>
                <a:gd name="connsiteX17" fmla="*/ 10341110 w 11097733"/>
                <a:gd name="connsiteY17" fmla="*/ 6715231 h 6888011"/>
                <a:gd name="connsiteX18" fmla="*/ 9881215 w 11097733"/>
                <a:gd name="connsiteY18" fmla="*/ 5401243 h 6888011"/>
                <a:gd name="connsiteX19" fmla="*/ 9463669 w 11097733"/>
                <a:gd name="connsiteY19" fmla="*/ 4911198 h 6888011"/>
                <a:gd name="connsiteX20" fmla="*/ 8277787 w 11097733"/>
                <a:gd name="connsiteY20" fmla="*/ 4556116 h 6888011"/>
                <a:gd name="connsiteX21" fmla="*/ 7561389 w 11097733"/>
                <a:gd name="connsiteY21" fmla="*/ 3489503 h 6888011"/>
                <a:gd name="connsiteX22" fmla="*/ 7288390 w 11097733"/>
                <a:gd name="connsiteY22" fmla="*/ 2487074 h 6888011"/>
                <a:gd name="connsiteX23" fmla="*/ 7260535 w 11097733"/>
                <a:gd name="connsiteY23" fmla="*/ 2221092 h 6888011"/>
                <a:gd name="connsiteX24" fmla="*/ 6841435 w 11097733"/>
                <a:gd name="connsiteY24" fmla="*/ 2106792 h 6888011"/>
                <a:gd name="connsiteX25" fmla="*/ 6421319 w 11097733"/>
                <a:gd name="connsiteY25" fmla="*/ 2131247 h 6888011"/>
                <a:gd name="connsiteX26" fmla="*/ 5941812 w 11097733"/>
                <a:gd name="connsiteY26" fmla="*/ 2197304 h 6888011"/>
                <a:gd name="connsiteX27" fmla="*/ 5255401 w 11097733"/>
                <a:gd name="connsiteY27" fmla="*/ 2359783 h 6888011"/>
                <a:gd name="connsiteX28" fmla="*/ 4155385 w 11097733"/>
                <a:gd name="connsiteY28" fmla="*/ 2725917 h 6888011"/>
                <a:gd name="connsiteX29" fmla="*/ 2894314 w 11097733"/>
                <a:gd name="connsiteY29" fmla="*/ 3377933 h 6888011"/>
                <a:gd name="connsiteX30" fmla="*/ 2644515 w 11097733"/>
                <a:gd name="connsiteY30" fmla="*/ 3484282 h 6888011"/>
                <a:gd name="connsiteX31" fmla="*/ 2461389 w 11097733"/>
                <a:gd name="connsiteY31" fmla="*/ 3484284 h 6888011"/>
                <a:gd name="connsiteX32" fmla="*/ 2108219 w 11097733"/>
                <a:gd name="connsiteY32" fmla="*/ 3602007 h 6888011"/>
                <a:gd name="connsiteX33" fmla="*/ 1892391 w 11097733"/>
                <a:gd name="connsiteY33" fmla="*/ 3703379 h 6888011"/>
                <a:gd name="connsiteX34" fmla="*/ 1562111 w 11097733"/>
                <a:gd name="connsiteY34" fmla="*/ 3821102 h 6888011"/>
                <a:gd name="connsiteX35" fmla="*/ 323356 w 11097733"/>
                <a:gd name="connsiteY35" fmla="*/ 4194381 h 6888011"/>
                <a:gd name="connsiteX36" fmla="*/ 30194 w 11097733"/>
                <a:gd name="connsiteY36" fmla="*/ 4245722 h 6888011"/>
                <a:gd name="connsiteX37" fmla="*/ 26364 w 11097733"/>
                <a:gd name="connsiteY37" fmla="*/ 4055249 h 6888011"/>
                <a:gd name="connsiteX38" fmla="*/ 527843 w 11097733"/>
                <a:gd name="connsiteY38" fmla="*/ 3925934 h 6888011"/>
                <a:gd name="connsiteX39" fmla="*/ 2382100 w 11097733"/>
                <a:gd name="connsiteY39" fmla="*/ 3367237 h 6888011"/>
                <a:gd name="connsiteX40" fmla="*/ 1246439 w 11097733"/>
                <a:gd name="connsiteY40" fmla="*/ 2991813 h 6888011"/>
                <a:gd name="connsiteX41" fmla="*/ 2785225 w 11097733"/>
                <a:gd name="connsiteY41" fmla="*/ 3192525 h 6888011"/>
                <a:gd name="connsiteX42" fmla="*/ 3669610 w 11097733"/>
                <a:gd name="connsiteY42" fmla="*/ 2773542 h 6888011"/>
                <a:gd name="connsiteX43" fmla="*/ 4688297 w 11097733"/>
                <a:gd name="connsiteY43" fmla="*/ 2221034 h 6888011"/>
                <a:gd name="connsiteX44" fmla="*/ 2659960 w 11097733"/>
                <a:gd name="connsiteY44" fmla="*/ 2249667 h 6888011"/>
                <a:gd name="connsiteX45" fmla="*/ 907360 w 11097733"/>
                <a:gd name="connsiteY45" fmla="*/ 2135367 h 6888011"/>
                <a:gd name="connsiteX46" fmla="*/ 35823 w 11097733"/>
                <a:gd name="connsiteY46" fmla="*/ 2606854 h 6888011"/>
                <a:gd name="connsiteX47" fmla="*/ 31060 w 11097733"/>
                <a:gd name="connsiteY47" fmla="*/ 2373492 h 6888011"/>
                <a:gd name="connsiteX48" fmla="*/ 602560 w 11097733"/>
                <a:gd name="connsiteY48" fmla="*/ 1973442 h 6888011"/>
                <a:gd name="connsiteX49" fmla="*/ 7248 w 11097733"/>
                <a:gd name="connsiteY49" fmla="*/ 1787705 h 6888011"/>
                <a:gd name="connsiteX50" fmla="*/ 35822 w 11097733"/>
                <a:gd name="connsiteY50" fmla="*/ 1571010 h 6888011"/>
                <a:gd name="connsiteX51" fmla="*/ 288235 w 11097733"/>
                <a:gd name="connsiteY51" fmla="*/ 1649592 h 6888011"/>
                <a:gd name="connsiteX0" fmla="*/ 288235 w 11097733"/>
                <a:gd name="connsiteY0" fmla="*/ 1649592 h 6888011"/>
                <a:gd name="connsiteX1" fmla="*/ 1078670 w 11097733"/>
                <a:gd name="connsiteY1" fmla="*/ 1793635 h 6888011"/>
                <a:gd name="connsiteX2" fmla="*/ 1248632 w 11097733"/>
                <a:gd name="connsiteY2" fmla="*/ 1865020 h 6888011"/>
                <a:gd name="connsiteX3" fmla="*/ 1745382 w 11097733"/>
                <a:gd name="connsiteY3" fmla="*/ 1885663 h 6888011"/>
                <a:gd name="connsiteX4" fmla="*/ 1948879 w 11097733"/>
                <a:gd name="connsiteY4" fmla="*/ 1841225 h 6888011"/>
                <a:gd name="connsiteX5" fmla="*/ 3469585 w 11097733"/>
                <a:gd name="connsiteY5" fmla="*/ 1849617 h 6888011"/>
                <a:gd name="connsiteX6" fmla="*/ 5917510 w 11097733"/>
                <a:gd name="connsiteY6" fmla="*/ 1659117 h 6888011"/>
                <a:gd name="connsiteX7" fmla="*/ 7660585 w 11097733"/>
                <a:gd name="connsiteY7" fmla="*/ 1116192 h 6888011"/>
                <a:gd name="connsiteX8" fmla="*/ 8470210 w 11097733"/>
                <a:gd name="connsiteY8" fmla="*/ 201792 h 6888011"/>
                <a:gd name="connsiteX9" fmla="*/ 9275654 w 11097733"/>
                <a:gd name="connsiteY9" fmla="*/ 19423 h 6888011"/>
                <a:gd name="connsiteX10" fmla="*/ 10665981 w 11097733"/>
                <a:gd name="connsiteY10" fmla="*/ 517511 h 6888011"/>
                <a:gd name="connsiteX11" fmla="*/ 11097719 w 11097733"/>
                <a:gd name="connsiteY11" fmla="*/ 2594240 h 6888011"/>
                <a:gd name="connsiteX12" fmla="*/ 10534583 w 11097733"/>
                <a:gd name="connsiteY12" fmla="*/ 4528329 h 6888011"/>
                <a:gd name="connsiteX13" fmla="*/ 10547595 w 11097733"/>
                <a:gd name="connsiteY13" fmla="*/ 5053974 h 6888011"/>
                <a:gd name="connsiteX14" fmla="*/ 10754078 w 11097733"/>
                <a:gd name="connsiteY14" fmla="*/ 6161478 h 6888011"/>
                <a:gd name="connsiteX15" fmla="*/ 10791621 w 11097733"/>
                <a:gd name="connsiteY15" fmla="*/ 6780931 h 6888011"/>
                <a:gd name="connsiteX16" fmla="*/ 10416195 w 11097733"/>
                <a:gd name="connsiteY16" fmla="*/ 6884172 h 6888011"/>
                <a:gd name="connsiteX17" fmla="*/ 10341110 w 11097733"/>
                <a:gd name="connsiteY17" fmla="*/ 6715231 h 6888011"/>
                <a:gd name="connsiteX18" fmla="*/ 9881215 w 11097733"/>
                <a:gd name="connsiteY18" fmla="*/ 5401243 h 6888011"/>
                <a:gd name="connsiteX19" fmla="*/ 9463669 w 11097733"/>
                <a:gd name="connsiteY19" fmla="*/ 4911198 h 6888011"/>
                <a:gd name="connsiteX20" fmla="*/ 8277787 w 11097733"/>
                <a:gd name="connsiteY20" fmla="*/ 4556116 h 6888011"/>
                <a:gd name="connsiteX21" fmla="*/ 7561389 w 11097733"/>
                <a:gd name="connsiteY21" fmla="*/ 3489503 h 6888011"/>
                <a:gd name="connsiteX22" fmla="*/ 7288390 w 11097733"/>
                <a:gd name="connsiteY22" fmla="*/ 2487074 h 6888011"/>
                <a:gd name="connsiteX23" fmla="*/ 7260535 w 11097733"/>
                <a:gd name="connsiteY23" fmla="*/ 2221092 h 6888011"/>
                <a:gd name="connsiteX24" fmla="*/ 6841435 w 11097733"/>
                <a:gd name="connsiteY24" fmla="*/ 2106792 h 6888011"/>
                <a:gd name="connsiteX25" fmla="*/ 6421319 w 11097733"/>
                <a:gd name="connsiteY25" fmla="*/ 2131247 h 6888011"/>
                <a:gd name="connsiteX26" fmla="*/ 5941812 w 11097733"/>
                <a:gd name="connsiteY26" fmla="*/ 2197304 h 6888011"/>
                <a:gd name="connsiteX27" fmla="*/ 5255401 w 11097733"/>
                <a:gd name="connsiteY27" fmla="*/ 2359783 h 6888011"/>
                <a:gd name="connsiteX28" fmla="*/ 4155385 w 11097733"/>
                <a:gd name="connsiteY28" fmla="*/ 2725917 h 6888011"/>
                <a:gd name="connsiteX29" fmla="*/ 2894314 w 11097733"/>
                <a:gd name="connsiteY29" fmla="*/ 3377933 h 6888011"/>
                <a:gd name="connsiteX30" fmla="*/ 2644515 w 11097733"/>
                <a:gd name="connsiteY30" fmla="*/ 3484282 h 6888011"/>
                <a:gd name="connsiteX31" fmla="*/ 2461389 w 11097733"/>
                <a:gd name="connsiteY31" fmla="*/ 3484284 h 6888011"/>
                <a:gd name="connsiteX32" fmla="*/ 2108219 w 11097733"/>
                <a:gd name="connsiteY32" fmla="*/ 3602007 h 6888011"/>
                <a:gd name="connsiteX33" fmla="*/ 1892391 w 11097733"/>
                <a:gd name="connsiteY33" fmla="*/ 3703379 h 6888011"/>
                <a:gd name="connsiteX34" fmla="*/ 1562111 w 11097733"/>
                <a:gd name="connsiteY34" fmla="*/ 3821102 h 6888011"/>
                <a:gd name="connsiteX35" fmla="*/ 323356 w 11097733"/>
                <a:gd name="connsiteY35" fmla="*/ 4194381 h 6888011"/>
                <a:gd name="connsiteX36" fmla="*/ 30194 w 11097733"/>
                <a:gd name="connsiteY36" fmla="*/ 4245722 h 6888011"/>
                <a:gd name="connsiteX37" fmla="*/ 26364 w 11097733"/>
                <a:gd name="connsiteY37" fmla="*/ 4055249 h 6888011"/>
                <a:gd name="connsiteX38" fmla="*/ 527843 w 11097733"/>
                <a:gd name="connsiteY38" fmla="*/ 3925934 h 6888011"/>
                <a:gd name="connsiteX39" fmla="*/ 2382100 w 11097733"/>
                <a:gd name="connsiteY39" fmla="*/ 3367237 h 6888011"/>
                <a:gd name="connsiteX40" fmla="*/ 1246439 w 11097733"/>
                <a:gd name="connsiteY40" fmla="*/ 2991813 h 6888011"/>
                <a:gd name="connsiteX41" fmla="*/ 2785225 w 11097733"/>
                <a:gd name="connsiteY41" fmla="*/ 3192525 h 6888011"/>
                <a:gd name="connsiteX42" fmla="*/ 3669610 w 11097733"/>
                <a:gd name="connsiteY42" fmla="*/ 2773542 h 6888011"/>
                <a:gd name="connsiteX43" fmla="*/ 4688297 w 11097733"/>
                <a:gd name="connsiteY43" fmla="*/ 2221034 h 6888011"/>
                <a:gd name="connsiteX44" fmla="*/ 2659960 w 11097733"/>
                <a:gd name="connsiteY44" fmla="*/ 2249667 h 6888011"/>
                <a:gd name="connsiteX45" fmla="*/ 907360 w 11097733"/>
                <a:gd name="connsiteY45" fmla="*/ 2135367 h 6888011"/>
                <a:gd name="connsiteX46" fmla="*/ 35823 w 11097733"/>
                <a:gd name="connsiteY46" fmla="*/ 2606854 h 6888011"/>
                <a:gd name="connsiteX47" fmla="*/ 31060 w 11097733"/>
                <a:gd name="connsiteY47" fmla="*/ 2373492 h 6888011"/>
                <a:gd name="connsiteX48" fmla="*/ 602560 w 11097733"/>
                <a:gd name="connsiteY48" fmla="*/ 1973442 h 6888011"/>
                <a:gd name="connsiteX49" fmla="*/ 7248 w 11097733"/>
                <a:gd name="connsiteY49" fmla="*/ 1787705 h 6888011"/>
                <a:gd name="connsiteX50" fmla="*/ 35822 w 11097733"/>
                <a:gd name="connsiteY50" fmla="*/ 1571010 h 6888011"/>
                <a:gd name="connsiteX51" fmla="*/ 288235 w 11097733"/>
                <a:gd name="connsiteY51" fmla="*/ 1649592 h 6888011"/>
                <a:gd name="connsiteX0" fmla="*/ 288235 w 11174118"/>
                <a:gd name="connsiteY0" fmla="*/ 1649592 h 6888011"/>
                <a:gd name="connsiteX1" fmla="*/ 1078670 w 11174118"/>
                <a:gd name="connsiteY1" fmla="*/ 1793635 h 6888011"/>
                <a:gd name="connsiteX2" fmla="*/ 1248632 w 11174118"/>
                <a:gd name="connsiteY2" fmla="*/ 1865020 h 6888011"/>
                <a:gd name="connsiteX3" fmla="*/ 1745382 w 11174118"/>
                <a:gd name="connsiteY3" fmla="*/ 1885663 h 6888011"/>
                <a:gd name="connsiteX4" fmla="*/ 1948879 w 11174118"/>
                <a:gd name="connsiteY4" fmla="*/ 1841225 h 6888011"/>
                <a:gd name="connsiteX5" fmla="*/ 3469585 w 11174118"/>
                <a:gd name="connsiteY5" fmla="*/ 1849617 h 6888011"/>
                <a:gd name="connsiteX6" fmla="*/ 5917510 w 11174118"/>
                <a:gd name="connsiteY6" fmla="*/ 1659117 h 6888011"/>
                <a:gd name="connsiteX7" fmla="*/ 7660585 w 11174118"/>
                <a:gd name="connsiteY7" fmla="*/ 1116192 h 6888011"/>
                <a:gd name="connsiteX8" fmla="*/ 8470210 w 11174118"/>
                <a:gd name="connsiteY8" fmla="*/ 201792 h 6888011"/>
                <a:gd name="connsiteX9" fmla="*/ 9275654 w 11174118"/>
                <a:gd name="connsiteY9" fmla="*/ 19423 h 6888011"/>
                <a:gd name="connsiteX10" fmla="*/ 10665981 w 11174118"/>
                <a:gd name="connsiteY10" fmla="*/ 517511 h 6888011"/>
                <a:gd name="connsiteX11" fmla="*/ 11097719 w 11174118"/>
                <a:gd name="connsiteY11" fmla="*/ 2594240 h 6888011"/>
                <a:gd name="connsiteX12" fmla="*/ 11138889 w 11174118"/>
                <a:gd name="connsiteY12" fmla="*/ 4059097 h 6888011"/>
                <a:gd name="connsiteX13" fmla="*/ 10534583 w 11174118"/>
                <a:gd name="connsiteY13" fmla="*/ 4528329 h 6888011"/>
                <a:gd name="connsiteX14" fmla="*/ 10547595 w 11174118"/>
                <a:gd name="connsiteY14" fmla="*/ 5053974 h 6888011"/>
                <a:gd name="connsiteX15" fmla="*/ 10754078 w 11174118"/>
                <a:gd name="connsiteY15" fmla="*/ 6161478 h 6888011"/>
                <a:gd name="connsiteX16" fmla="*/ 10791621 w 11174118"/>
                <a:gd name="connsiteY16" fmla="*/ 6780931 h 6888011"/>
                <a:gd name="connsiteX17" fmla="*/ 10416195 w 11174118"/>
                <a:gd name="connsiteY17" fmla="*/ 6884172 h 6888011"/>
                <a:gd name="connsiteX18" fmla="*/ 10341110 w 11174118"/>
                <a:gd name="connsiteY18" fmla="*/ 6715231 h 6888011"/>
                <a:gd name="connsiteX19" fmla="*/ 9881215 w 11174118"/>
                <a:gd name="connsiteY19" fmla="*/ 5401243 h 6888011"/>
                <a:gd name="connsiteX20" fmla="*/ 9463669 w 11174118"/>
                <a:gd name="connsiteY20" fmla="*/ 4911198 h 6888011"/>
                <a:gd name="connsiteX21" fmla="*/ 8277787 w 11174118"/>
                <a:gd name="connsiteY21" fmla="*/ 4556116 h 6888011"/>
                <a:gd name="connsiteX22" fmla="*/ 7561389 w 11174118"/>
                <a:gd name="connsiteY22" fmla="*/ 3489503 h 6888011"/>
                <a:gd name="connsiteX23" fmla="*/ 7288390 w 11174118"/>
                <a:gd name="connsiteY23" fmla="*/ 2487074 h 6888011"/>
                <a:gd name="connsiteX24" fmla="*/ 7260535 w 11174118"/>
                <a:gd name="connsiteY24" fmla="*/ 2221092 h 6888011"/>
                <a:gd name="connsiteX25" fmla="*/ 6841435 w 11174118"/>
                <a:gd name="connsiteY25" fmla="*/ 2106792 h 6888011"/>
                <a:gd name="connsiteX26" fmla="*/ 6421319 w 11174118"/>
                <a:gd name="connsiteY26" fmla="*/ 2131247 h 6888011"/>
                <a:gd name="connsiteX27" fmla="*/ 5941812 w 11174118"/>
                <a:gd name="connsiteY27" fmla="*/ 2197304 h 6888011"/>
                <a:gd name="connsiteX28" fmla="*/ 5255401 w 11174118"/>
                <a:gd name="connsiteY28" fmla="*/ 2359783 h 6888011"/>
                <a:gd name="connsiteX29" fmla="*/ 4155385 w 11174118"/>
                <a:gd name="connsiteY29" fmla="*/ 2725917 h 6888011"/>
                <a:gd name="connsiteX30" fmla="*/ 2894314 w 11174118"/>
                <a:gd name="connsiteY30" fmla="*/ 3377933 h 6888011"/>
                <a:gd name="connsiteX31" fmla="*/ 2644515 w 11174118"/>
                <a:gd name="connsiteY31" fmla="*/ 3484282 h 6888011"/>
                <a:gd name="connsiteX32" fmla="*/ 2461389 w 11174118"/>
                <a:gd name="connsiteY32" fmla="*/ 3484284 h 6888011"/>
                <a:gd name="connsiteX33" fmla="*/ 2108219 w 11174118"/>
                <a:gd name="connsiteY33" fmla="*/ 3602007 h 6888011"/>
                <a:gd name="connsiteX34" fmla="*/ 1892391 w 11174118"/>
                <a:gd name="connsiteY34" fmla="*/ 3703379 h 6888011"/>
                <a:gd name="connsiteX35" fmla="*/ 1562111 w 11174118"/>
                <a:gd name="connsiteY35" fmla="*/ 3821102 h 6888011"/>
                <a:gd name="connsiteX36" fmla="*/ 323356 w 11174118"/>
                <a:gd name="connsiteY36" fmla="*/ 4194381 h 6888011"/>
                <a:gd name="connsiteX37" fmla="*/ 30194 w 11174118"/>
                <a:gd name="connsiteY37" fmla="*/ 4245722 h 6888011"/>
                <a:gd name="connsiteX38" fmla="*/ 26364 w 11174118"/>
                <a:gd name="connsiteY38" fmla="*/ 4055249 h 6888011"/>
                <a:gd name="connsiteX39" fmla="*/ 527843 w 11174118"/>
                <a:gd name="connsiteY39" fmla="*/ 3925934 h 6888011"/>
                <a:gd name="connsiteX40" fmla="*/ 2382100 w 11174118"/>
                <a:gd name="connsiteY40" fmla="*/ 3367237 h 6888011"/>
                <a:gd name="connsiteX41" fmla="*/ 1246439 w 11174118"/>
                <a:gd name="connsiteY41" fmla="*/ 2991813 h 6888011"/>
                <a:gd name="connsiteX42" fmla="*/ 2785225 w 11174118"/>
                <a:gd name="connsiteY42" fmla="*/ 3192525 h 6888011"/>
                <a:gd name="connsiteX43" fmla="*/ 3669610 w 11174118"/>
                <a:gd name="connsiteY43" fmla="*/ 2773542 h 6888011"/>
                <a:gd name="connsiteX44" fmla="*/ 4688297 w 11174118"/>
                <a:gd name="connsiteY44" fmla="*/ 2221034 h 6888011"/>
                <a:gd name="connsiteX45" fmla="*/ 2659960 w 11174118"/>
                <a:gd name="connsiteY45" fmla="*/ 2249667 h 6888011"/>
                <a:gd name="connsiteX46" fmla="*/ 907360 w 11174118"/>
                <a:gd name="connsiteY46" fmla="*/ 2135367 h 6888011"/>
                <a:gd name="connsiteX47" fmla="*/ 35823 w 11174118"/>
                <a:gd name="connsiteY47" fmla="*/ 2606854 h 6888011"/>
                <a:gd name="connsiteX48" fmla="*/ 31060 w 11174118"/>
                <a:gd name="connsiteY48" fmla="*/ 2373492 h 6888011"/>
                <a:gd name="connsiteX49" fmla="*/ 602560 w 11174118"/>
                <a:gd name="connsiteY49" fmla="*/ 1973442 h 6888011"/>
                <a:gd name="connsiteX50" fmla="*/ 7248 w 11174118"/>
                <a:gd name="connsiteY50" fmla="*/ 1787705 h 6888011"/>
                <a:gd name="connsiteX51" fmla="*/ 35822 w 11174118"/>
                <a:gd name="connsiteY51" fmla="*/ 1571010 h 6888011"/>
                <a:gd name="connsiteX52" fmla="*/ 288235 w 11174118"/>
                <a:gd name="connsiteY52" fmla="*/ 1649592 h 6888011"/>
                <a:gd name="connsiteX0" fmla="*/ 288235 w 11260678"/>
                <a:gd name="connsiteY0" fmla="*/ 1637545 h 6875964"/>
                <a:gd name="connsiteX1" fmla="*/ 1078670 w 11260678"/>
                <a:gd name="connsiteY1" fmla="*/ 1781588 h 6875964"/>
                <a:gd name="connsiteX2" fmla="*/ 1248632 w 11260678"/>
                <a:gd name="connsiteY2" fmla="*/ 1852973 h 6875964"/>
                <a:gd name="connsiteX3" fmla="*/ 1745382 w 11260678"/>
                <a:gd name="connsiteY3" fmla="*/ 1873616 h 6875964"/>
                <a:gd name="connsiteX4" fmla="*/ 1948879 w 11260678"/>
                <a:gd name="connsiteY4" fmla="*/ 1829178 h 6875964"/>
                <a:gd name="connsiteX5" fmla="*/ 3469585 w 11260678"/>
                <a:gd name="connsiteY5" fmla="*/ 1837570 h 6875964"/>
                <a:gd name="connsiteX6" fmla="*/ 5917510 w 11260678"/>
                <a:gd name="connsiteY6" fmla="*/ 1647070 h 6875964"/>
                <a:gd name="connsiteX7" fmla="*/ 7660585 w 11260678"/>
                <a:gd name="connsiteY7" fmla="*/ 1104145 h 6875964"/>
                <a:gd name="connsiteX8" fmla="*/ 8470210 w 11260678"/>
                <a:gd name="connsiteY8" fmla="*/ 189745 h 6875964"/>
                <a:gd name="connsiteX9" fmla="*/ 9275654 w 11260678"/>
                <a:gd name="connsiteY9" fmla="*/ 7376 h 6875964"/>
                <a:gd name="connsiteX10" fmla="*/ 11135262 w 11260678"/>
                <a:gd name="connsiteY10" fmla="*/ 327137 h 6875964"/>
                <a:gd name="connsiteX11" fmla="*/ 11097719 w 11260678"/>
                <a:gd name="connsiteY11" fmla="*/ 2582193 h 6875964"/>
                <a:gd name="connsiteX12" fmla="*/ 11138889 w 11260678"/>
                <a:gd name="connsiteY12" fmla="*/ 4047050 h 6875964"/>
                <a:gd name="connsiteX13" fmla="*/ 10534583 w 11260678"/>
                <a:gd name="connsiteY13" fmla="*/ 4516282 h 6875964"/>
                <a:gd name="connsiteX14" fmla="*/ 10547595 w 11260678"/>
                <a:gd name="connsiteY14" fmla="*/ 5041927 h 6875964"/>
                <a:gd name="connsiteX15" fmla="*/ 10754078 w 11260678"/>
                <a:gd name="connsiteY15" fmla="*/ 6149431 h 6875964"/>
                <a:gd name="connsiteX16" fmla="*/ 10791621 w 11260678"/>
                <a:gd name="connsiteY16" fmla="*/ 6768884 h 6875964"/>
                <a:gd name="connsiteX17" fmla="*/ 10416195 w 11260678"/>
                <a:gd name="connsiteY17" fmla="*/ 6872125 h 6875964"/>
                <a:gd name="connsiteX18" fmla="*/ 10341110 w 11260678"/>
                <a:gd name="connsiteY18" fmla="*/ 6703184 h 6875964"/>
                <a:gd name="connsiteX19" fmla="*/ 9881215 w 11260678"/>
                <a:gd name="connsiteY19" fmla="*/ 5389196 h 6875964"/>
                <a:gd name="connsiteX20" fmla="*/ 9463669 w 11260678"/>
                <a:gd name="connsiteY20" fmla="*/ 4899151 h 6875964"/>
                <a:gd name="connsiteX21" fmla="*/ 8277787 w 11260678"/>
                <a:gd name="connsiteY21" fmla="*/ 4544069 h 6875964"/>
                <a:gd name="connsiteX22" fmla="*/ 7561389 w 11260678"/>
                <a:gd name="connsiteY22" fmla="*/ 3477456 h 6875964"/>
                <a:gd name="connsiteX23" fmla="*/ 7288390 w 11260678"/>
                <a:gd name="connsiteY23" fmla="*/ 2475027 h 6875964"/>
                <a:gd name="connsiteX24" fmla="*/ 7260535 w 11260678"/>
                <a:gd name="connsiteY24" fmla="*/ 2209045 h 6875964"/>
                <a:gd name="connsiteX25" fmla="*/ 6841435 w 11260678"/>
                <a:gd name="connsiteY25" fmla="*/ 2094745 h 6875964"/>
                <a:gd name="connsiteX26" fmla="*/ 6421319 w 11260678"/>
                <a:gd name="connsiteY26" fmla="*/ 2119200 h 6875964"/>
                <a:gd name="connsiteX27" fmla="*/ 5941812 w 11260678"/>
                <a:gd name="connsiteY27" fmla="*/ 2185257 h 6875964"/>
                <a:gd name="connsiteX28" fmla="*/ 5255401 w 11260678"/>
                <a:gd name="connsiteY28" fmla="*/ 2347736 h 6875964"/>
                <a:gd name="connsiteX29" fmla="*/ 4155385 w 11260678"/>
                <a:gd name="connsiteY29" fmla="*/ 2713870 h 6875964"/>
                <a:gd name="connsiteX30" fmla="*/ 2894314 w 11260678"/>
                <a:gd name="connsiteY30" fmla="*/ 3365886 h 6875964"/>
                <a:gd name="connsiteX31" fmla="*/ 2644515 w 11260678"/>
                <a:gd name="connsiteY31" fmla="*/ 3472235 h 6875964"/>
                <a:gd name="connsiteX32" fmla="*/ 2461389 w 11260678"/>
                <a:gd name="connsiteY32" fmla="*/ 3472237 h 6875964"/>
                <a:gd name="connsiteX33" fmla="*/ 2108219 w 11260678"/>
                <a:gd name="connsiteY33" fmla="*/ 3589960 h 6875964"/>
                <a:gd name="connsiteX34" fmla="*/ 1892391 w 11260678"/>
                <a:gd name="connsiteY34" fmla="*/ 3691332 h 6875964"/>
                <a:gd name="connsiteX35" fmla="*/ 1562111 w 11260678"/>
                <a:gd name="connsiteY35" fmla="*/ 3809055 h 6875964"/>
                <a:gd name="connsiteX36" fmla="*/ 323356 w 11260678"/>
                <a:gd name="connsiteY36" fmla="*/ 4182334 h 6875964"/>
                <a:gd name="connsiteX37" fmla="*/ 30194 w 11260678"/>
                <a:gd name="connsiteY37" fmla="*/ 4233675 h 6875964"/>
                <a:gd name="connsiteX38" fmla="*/ 26364 w 11260678"/>
                <a:gd name="connsiteY38" fmla="*/ 4043202 h 6875964"/>
                <a:gd name="connsiteX39" fmla="*/ 527843 w 11260678"/>
                <a:gd name="connsiteY39" fmla="*/ 3913887 h 6875964"/>
                <a:gd name="connsiteX40" fmla="*/ 2382100 w 11260678"/>
                <a:gd name="connsiteY40" fmla="*/ 3355190 h 6875964"/>
                <a:gd name="connsiteX41" fmla="*/ 1246439 w 11260678"/>
                <a:gd name="connsiteY41" fmla="*/ 2979766 h 6875964"/>
                <a:gd name="connsiteX42" fmla="*/ 2785225 w 11260678"/>
                <a:gd name="connsiteY42" fmla="*/ 3180478 h 6875964"/>
                <a:gd name="connsiteX43" fmla="*/ 3669610 w 11260678"/>
                <a:gd name="connsiteY43" fmla="*/ 2761495 h 6875964"/>
                <a:gd name="connsiteX44" fmla="*/ 4688297 w 11260678"/>
                <a:gd name="connsiteY44" fmla="*/ 2208987 h 6875964"/>
                <a:gd name="connsiteX45" fmla="*/ 2659960 w 11260678"/>
                <a:gd name="connsiteY45" fmla="*/ 2237620 h 6875964"/>
                <a:gd name="connsiteX46" fmla="*/ 907360 w 11260678"/>
                <a:gd name="connsiteY46" fmla="*/ 2123320 h 6875964"/>
                <a:gd name="connsiteX47" fmla="*/ 35823 w 11260678"/>
                <a:gd name="connsiteY47" fmla="*/ 2594807 h 6875964"/>
                <a:gd name="connsiteX48" fmla="*/ 31060 w 11260678"/>
                <a:gd name="connsiteY48" fmla="*/ 2361445 h 6875964"/>
                <a:gd name="connsiteX49" fmla="*/ 602560 w 11260678"/>
                <a:gd name="connsiteY49" fmla="*/ 1961395 h 6875964"/>
                <a:gd name="connsiteX50" fmla="*/ 7248 w 11260678"/>
                <a:gd name="connsiteY50" fmla="*/ 1775658 h 6875964"/>
                <a:gd name="connsiteX51" fmla="*/ 35822 w 11260678"/>
                <a:gd name="connsiteY51" fmla="*/ 1558963 h 6875964"/>
                <a:gd name="connsiteX52" fmla="*/ 288235 w 11260678"/>
                <a:gd name="connsiteY52" fmla="*/ 1637545 h 6875964"/>
                <a:gd name="connsiteX0" fmla="*/ 288235 w 11299489"/>
                <a:gd name="connsiteY0" fmla="*/ 1637545 h 6875964"/>
                <a:gd name="connsiteX1" fmla="*/ 1078670 w 11299489"/>
                <a:gd name="connsiteY1" fmla="*/ 1781588 h 6875964"/>
                <a:gd name="connsiteX2" fmla="*/ 1248632 w 11299489"/>
                <a:gd name="connsiteY2" fmla="*/ 1852973 h 6875964"/>
                <a:gd name="connsiteX3" fmla="*/ 1745382 w 11299489"/>
                <a:gd name="connsiteY3" fmla="*/ 1873616 h 6875964"/>
                <a:gd name="connsiteX4" fmla="*/ 1948879 w 11299489"/>
                <a:gd name="connsiteY4" fmla="*/ 1829178 h 6875964"/>
                <a:gd name="connsiteX5" fmla="*/ 3469585 w 11299489"/>
                <a:gd name="connsiteY5" fmla="*/ 1837570 h 6875964"/>
                <a:gd name="connsiteX6" fmla="*/ 5917510 w 11299489"/>
                <a:gd name="connsiteY6" fmla="*/ 1647070 h 6875964"/>
                <a:gd name="connsiteX7" fmla="*/ 7660585 w 11299489"/>
                <a:gd name="connsiteY7" fmla="*/ 1104145 h 6875964"/>
                <a:gd name="connsiteX8" fmla="*/ 8470210 w 11299489"/>
                <a:gd name="connsiteY8" fmla="*/ 189745 h 6875964"/>
                <a:gd name="connsiteX9" fmla="*/ 9275654 w 11299489"/>
                <a:gd name="connsiteY9" fmla="*/ 7376 h 6875964"/>
                <a:gd name="connsiteX10" fmla="*/ 11135262 w 11299489"/>
                <a:gd name="connsiteY10" fmla="*/ 327137 h 6875964"/>
                <a:gd name="connsiteX11" fmla="*/ 11229119 w 11299489"/>
                <a:gd name="connsiteY11" fmla="*/ 2629121 h 6875964"/>
                <a:gd name="connsiteX12" fmla="*/ 11138889 w 11299489"/>
                <a:gd name="connsiteY12" fmla="*/ 4047050 h 6875964"/>
                <a:gd name="connsiteX13" fmla="*/ 10534583 w 11299489"/>
                <a:gd name="connsiteY13" fmla="*/ 4516282 h 6875964"/>
                <a:gd name="connsiteX14" fmla="*/ 10547595 w 11299489"/>
                <a:gd name="connsiteY14" fmla="*/ 5041927 h 6875964"/>
                <a:gd name="connsiteX15" fmla="*/ 10754078 w 11299489"/>
                <a:gd name="connsiteY15" fmla="*/ 6149431 h 6875964"/>
                <a:gd name="connsiteX16" fmla="*/ 10791621 w 11299489"/>
                <a:gd name="connsiteY16" fmla="*/ 6768884 h 6875964"/>
                <a:gd name="connsiteX17" fmla="*/ 10416195 w 11299489"/>
                <a:gd name="connsiteY17" fmla="*/ 6872125 h 6875964"/>
                <a:gd name="connsiteX18" fmla="*/ 10341110 w 11299489"/>
                <a:gd name="connsiteY18" fmla="*/ 6703184 h 6875964"/>
                <a:gd name="connsiteX19" fmla="*/ 9881215 w 11299489"/>
                <a:gd name="connsiteY19" fmla="*/ 5389196 h 6875964"/>
                <a:gd name="connsiteX20" fmla="*/ 9463669 w 11299489"/>
                <a:gd name="connsiteY20" fmla="*/ 4899151 h 6875964"/>
                <a:gd name="connsiteX21" fmla="*/ 8277787 w 11299489"/>
                <a:gd name="connsiteY21" fmla="*/ 4544069 h 6875964"/>
                <a:gd name="connsiteX22" fmla="*/ 7561389 w 11299489"/>
                <a:gd name="connsiteY22" fmla="*/ 3477456 h 6875964"/>
                <a:gd name="connsiteX23" fmla="*/ 7288390 w 11299489"/>
                <a:gd name="connsiteY23" fmla="*/ 2475027 h 6875964"/>
                <a:gd name="connsiteX24" fmla="*/ 7260535 w 11299489"/>
                <a:gd name="connsiteY24" fmla="*/ 2209045 h 6875964"/>
                <a:gd name="connsiteX25" fmla="*/ 6841435 w 11299489"/>
                <a:gd name="connsiteY25" fmla="*/ 2094745 h 6875964"/>
                <a:gd name="connsiteX26" fmla="*/ 6421319 w 11299489"/>
                <a:gd name="connsiteY26" fmla="*/ 2119200 h 6875964"/>
                <a:gd name="connsiteX27" fmla="*/ 5941812 w 11299489"/>
                <a:gd name="connsiteY27" fmla="*/ 2185257 h 6875964"/>
                <a:gd name="connsiteX28" fmla="*/ 5255401 w 11299489"/>
                <a:gd name="connsiteY28" fmla="*/ 2347736 h 6875964"/>
                <a:gd name="connsiteX29" fmla="*/ 4155385 w 11299489"/>
                <a:gd name="connsiteY29" fmla="*/ 2713870 h 6875964"/>
                <a:gd name="connsiteX30" fmla="*/ 2894314 w 11299489"/>
                <a:gd name="connsiteY30" fmla="*/ 3365886 h 6875964"/>
                <a:gd name="connsiteX31" fmla="*/ 2644515 w 11299489"/>
                <a:gd name="connsiteY31" fmla="*/ 3472235 h 6875964"/>
                <a:gd name="connsiteX32" fmla="*/ 2461389 w 11299489"/>
                <a:gd name="connsiteY32" fmla="*/ 3472237 h 6875964"/>
                <a:gd name="connsiteX33" fmla="*/ 2108219 w 11299489"/>
                <a:gd name="connsiteY33" fmla="*/ 3589960 h 6875964"/>
                <a:gd name="connsiteX34" fmla="*/ 1892391 w 11299489"/>
                <a:gd name="connsiteY34" fmla="*/ 3691332 h 6875964"/>
                <a:gd name="connsiteX35" fmla="*/ 1562111 w 11299489"/>
                <a:gd name="connsiteY35" fmla="*/ 3809055 h 6875964"/>
                <a:gd name="connsiteX36" fmla="*/ 323356 w 11299489"/>
                <a:gd name="connsiteY36" fmla="*/ 4182334 h 6875964"/>
                <a:gd name="connsiteX37" fmla="*/ 30194 w 11299489"/>
                <a:gd name="connsiteY37" fmla="*/ 4233675 h 6875964"/>
                <a:gd name="connsiteX38" fmla="*/ 26364 w 11299489"/>
                <a:gd name="connsiteY38" fmla="*/ 4043202 h 6875964"/>
                <a:gd name="connsiteX39" fmla="*/ 527843 w 11299489"/>
                <a:gd name="connsiteY39" fmla="*/ 3913887 h 6875964"/>
                <a:gd name="connsiteX40" fmla="*/ 2382100 w 11299489"/>
                <a:gd name="connsiteY40" fmla="*/ 3355190 h 6875964"/>
                <a:gd name="connsiteX41" fmla="*/ 1246439 w 11299489"/>
                <a:gd name="connsiteY41" fmla="*/ 2979766 h 6875964"/>
                <a:gd name="connsiteX42" fmla="*/ 2785225 w 11299489"/>
                <a:gd name="connsiteY42" fmla="*/ 3180478 h 6875964"/>
                <a:gd name="connsiteX43" fmla="*/ 3669610 w 11299489"/>
                <a:gd name="connsiteY43" fmla="*/ 2761495 h 6875964"/>
                <a:gd name="connsiteX44" fmla="*/ 4688297 w 11299489"/>
                <a:gd name="connsiteY44" fmla="*/ 2208987 h 6875964"/>
                <a:gd name="connsiteX45" fmla="*/ 2659960 w 11299489"/>
                <a:gd name="connsiteY45" fmla="*/ 2237620 h 6875964"/>
                <a:gd name="connsiteX46" fmla="*/ 907360 w 11299489"/>
                <a:gd name="connsiteY46" fmla="*/ 2123320 h 6875964"/>
                <a:gd name="connsiteX47" fmla="*/ 35823 w 11299489"/>
                <a:gd name="connsiteY47" fmla="*/ 2594807 h 6875964"/>
                <a:gd name="connsiteX48" fmla="*/ 31060 w 11299489"/>
                <a:gd name="connsiteY48" fmla="*/ 2361445 h 6875964"/>
                <a:gd name="connsiteX49" fmla="*/ 602560 w 11299489"/>
                <a:gd name="connsiteY49" fmla="*/ 1961395 h 6875964"/>
                <a:gd name="connsiteX50" fmla="*/ 7248 w 11299489"/>
                <a:gd name="connsiteY50" fmla="*/ 1775658 h 6875964"/>
                <a:gd name="connsiteX51" fmla="*/ 35822 w 11299489"/>
                <a:gd name="connsiteY51" fmla="*/ 1558963 h 6875964"/>
                <a:gd name="connsiteX52" fmla="*/ 288235 w 11299489"/>
                <a:gd name="connsiteY52" fmla="*/ 1637545 h 6875964"/>
                <a:gd name="connsiteX0" fmla="*/ 288235 w 11299489"/>
                <a:gd name="connsiteY0" fmla="*/ 1637545 h 6875964"/>
                <a:gd name="connsiteX1" fmla="*/ 1078670 w 11299489"/>
                <a:gd name="connsiteY1" fmla="*/ 1781588 h 6875964"/>
                <a:gd name="connsiteX2" fmla="*/ 1248632 w 11299489"/>
                <a:gd name="connsiteY2" fmla="*/ 1852973 h 6875964"/>
                <a:gd name="connsiteX3" fmla="*/ 1745382 w 11299489"/>
                <a:gd name="connsiteY3" fmla="*/ 1873616 h 6875964"/>
                <a:gd name="connsiteX4" fmla="*/ 1948879 w 11299489"/>
                <a:gd name="connsiteY4" fmla="*/ 1829178 h 6875964"/>
                <a:gd name="connsiteX5" fmla="*/ 3469585 w 11299489"/>
                <a:gd name="connsiteY5" fmla="*/ 1837570 h 6875964"/>
                <a:gd name="connsiteX6" fmla="*/ 5917510 w 11299489"/>
                <a:gd name="connsiteY6" fmla="*/ 1647070 h 6875964"/>
                <a:gd name="connsiteX7" fmla="*/ 7660585 w 11299489"/>
                <a:gd name="connsiteY7" fmla="*/ 1104145 h 6875964"/>
                <a:gd name="connsiteX8" fmla="*/ 8470210 w 11299489"/>
                <a:gd name="connsiteY8" fmla="*/ 189745 h 6875964"/>
                <a:gd name="connsiteX9" fmla="*/ 9275654 w 11299489"/>
                <a:gd name="connsiteY9" fmla="*/ 7376 h 6875964"/>
                <a:gd name="connsiteX10" fmla="*/ 11135262 w 11299489"/>
                <a:gd name="connsiteY10" fmla="*/ 327137 h 6875964"/>
                <a:gd name="connsiteX11" fmla="*/ 11229119 w 11299489"/>
                <a:gd name="connsiteY11" fmla="*/ 2629121 h 6875964"/>
                <a:gd name="connsiteX12" fmla="*/ 11185817 w 11299489"/>
                <a:gd name="connsiteY12" fmla="*/ 4065822 h 6875964"/>
                <a:gd name="connsiteX13" fmla="*/ 10534583 w 11299489"/>
                <a:gd name="connsiteY13" fmla="*/ 4516282 h 6875964"/>
                <a:gd name="connsiteX14" fmla="*/ 10547595 w 11299489"/>
                <a:gd name="connsiteY14" fmla="*/ 5041927 h 6875964"/>
                <a:gd name="connsiteX15" fmla="*/ 10754078 w 11299489"/>
                <a:gd name="connsiteY15" fmla="*/ 6149431 h 6875964"/>
                <a:gd name="connsiteX16" fmla="*/ 10791621 w 11299489"/>
                <a:gd name="connsiteY16" fmla="*/ 6768884 h 6875964"/>
                <a:gd name="connsiteX17" fmla="*/ 10416195 w 11299489"/>
                <a:gd name="connsiteY17" fmla="*/ 6872125 h 6875964"/>
                <a:gd name="connsiteX18" fmla="*/ 10341110 w 11299489"/>
                <a:gd name="connsiteY18" fmla="*/ 6703184 h 6875964"/>
                <a:gd name="connsiteX19" fmla="*/ 9881215 w 11299489"/>
                <a:gd name="connsiteY19" fmla="*/ 5389196 h 6875964"/>
                <a:gd name="connsiteX20" fmla="*/ 9463669 w 11299489"/>
                <a:gd name="connsiteY20" fmla="*/ 4899151 h 6875964"/>
                <a:gd name="connsiteX21" fmla="*/ 8277787 w 11299489"/>
                <a:gd name="connsiteY21" fmla="*/ 4544069 h 6875964"/>
                <a:gd name="connsiteX22" fmla="*/ 7561389 w 11299489"/>
                <a:gd name="connsiteY22" fmla="*/ 3477456 h 6875964"/>
                <a:gd name="connsiteX23" fmla="*/ 7288390 w 11299489"/>
                <a:gd name="connsiteY23" fmla="*/ 2475027 h 6875964"/>
                <a:gd name="connsiteX24" fmla="*/ 7260535 w 11299489"/>
                <a:gd name="connsiteY24" fmla="*/ 2209045 h 6875964"/>
                <a:gd name="connsiteX25" fmla="*/ 6841435 w 11299489"/>
                <a:gd name="connsiteY25" fmla="*/ 2094745 h 6875964"/>
                <a:gd name="connsiteX26" fmla="*/ 6421319 w 11299489"/>
                <a:gd name="connsiteY26" fmla="*/ 2119200 h 6875964"/>
                <a:gd name="connsiteX27" fmla="*/ 5941812 w 11299489"/>
                <a:gd name="connsiteY27" fmla="*/ 2185257 h 6875964"/>
                <a:gd name="connsiteX28" fmla="*/ 5255401 w 11299489"/>
                <a:gd name="connsiteY28" fmla="*/ 2347736 h 6875964"/>
                <a:gd name="connsiteX29" fmla="*/ 4155385 w 11299489"/>
                <a:gd name="connsiteY29" fmla="*/ 2713870 h 6875964"/>
                <a:gd name="connsiteX30" fmla="*/ 2894314 w 11299489"/>
                <a:gd name="connsiteY30" fmla="*/ 3365886 h 6875964"/>
                <a:gd name="connsiteX31" fmla="*/ 2644515 w 11299489"/>
                <a:gd name="connsiteY31" fmla="*/ 3472235 h 6875964"/>
                <a:gd name="connsiteX32" fmla="*/ 2461389 w 11299489"/>
                <a:gd name="connsiteY32" fmla="*/ 3472237 h 6875964"/>
                <a:gd name="connsiteX33" fmla="*/ 2108219 w 11299489"/>
                <a:gd name="connsiteY33" fmla="*/ 3589960 h 6875964"/>
                <a:gd name="connsiteX34" fmla="*/ 1892391 w 11299489"/>
                <a:gd name="connsiteY34" fmla="*/ 3691332 h 6875964"/>
                <a:gd name="connsiteX35" fmla="*/ 1562111 w 11299489"/>
                <a:gd name="connsiteY35" fmla="*/ 3809055 h 6875964"/>
                <a:gd name="connsiteX36" fmla="*/ 323356 w 11299489"/>
                <a:gd name="connsiteY36" fmla="*/ 4182334 h 6875964"/>
                <a:gd name="connsiteX37" fmla="*/ 30194 w 11299489"/>
                <a:gd name="connsiteY37" fmla="*/ 4233675 h 6875964"/>
                <a:gd name="connsiteX38" fmla="*/ 26364 w 11299489"/>
                <a:gd name="connsiteY38" fmla="*/ 4043202 h 6875964"/>
                <a:gd name="connsiteX39" fmla="*/ 527843 w 11299489"/>
                <a:gd name="connsiteY39" fmla="*/ 3913887 h 6875964"/>
                <a:gd name="connsiteX40" fmla="*/ 2382100 w 11299489"/>
                <a:gd name="connsiteY40" fmla="*/ 3355190 h 6875964"/>
                <a:gd name="connsiteX41" fmla="*/ 1246439 w 11299489"/>
                <a:gd name="connsiteY41" fmla="*/ 2979766 h 6875964"/>
                <a:gd name="connsiteX42" fmla="*/ 2785225 w 11299489"/>
                <a:gd name="connsiteY42" fmla="*/ 3180478 h 6875964"/>
                <a:gd name="connsiteX43" fmla="*/ 3669610 w 11299489"/>
                <a:gd name="connsiteY43" fmla="*/ 2761495 h 6875964"/>
                <a:gd name="connsiteX44" fmla="*/ 4688297 w 11299489"/>
                <a:gd name="connsiteY44" fmla="*/ 2208987 h 6875964"/>
                <a:gd name="connsiteX45" fmla="*/ 2659960 w 11299489"/>
                <a:gd name="connsiteY45" fmla="*/ 2237620 h 6875964"/>
                <a:gd name="connsiteX46" fmla="*/ 907360 w 11299489"/>
                <a:gd name="connsiteY46" fmla="*/ 2123320 h 6875964"/>
                <a:gd name="connsiteX47" fmla="*/ 35823 w 11299489"/>
                <a:gd name="connsiteY47" fmla="*/ 2594807 h 6875964"/>
                <a:gd name="connsiteX48" fmla="*/ 31060 w 11299489"/>
                <a:gd name="connsiteY48" fmla="*/ 2361445 h 6875964"/>
                <a:gd name="connsiteX49" fmla="*/ 602560 w 11299489"/>
                <a:gd name="connsiteY49" fmla="*/ 1961395 h 6875964"/>
                <a:gd name="connsiteX50" fmla="*/ 7248 w 11299489"/>
                <a:gd name="connsiteY50" fmla="*/ 1775658 h 6875964"/>
                <a:gd name="connsiteX51" fmla="*/ 35822 w 11299489"/>
                <a:gd name="connsiteY51" fmla="*/ 1558963 h 6875964"/>
                <a:gd name="connsiteX52" fmla="*/ 288235 w 11299489"/>
                <a:gd name="connsiteY52" fmla="*/ 1637545 h 6875964"/>
                <a:gd name="connsiteX0" fmla="*/ 288235 w 11319579"/>
                <a:gd name="connsiteY0" fmla="*/ 1637545 h 6875964"/>
                <a:gd name="connsiteX1" fmla="*/ 1078670 w 11319579"/>
                <a:gd name="connsiteY1" fmla="*/ 1781588 h 6875964"/>
                <a:gd name="connsiteX2" fmla="*/ 1248632 w 11319579"/>
                <a:gd name="connsiteY2" fmla="*/ 1852973 h 6875964"/>
                <a:gd name="connsiteX3" fmla="*/ 1745382 w 11319579"/>
                <a:gd name="connsiteY3" fmla="*/ 1873616 h 6875964"/>
                <a:gd name="connsiteX4" fmla="*/ 1948879 w 11319579"/>
                <a:gd name="connsiteY4" fmla="*/ 1829178 h 6875964"/>
                <a:gd name="connsiteX5" fmla="*/ 3469585 w 11319579"/>
                <a:gd name="connsiteY5" fmla="*/ 1837570 h 6875964"/>
                <a:gd name="connsiteX6" fmla="*/ 5917510 w 11319579"/>
                <a:gd name="connsiteY6" fmla="*/ 1647070 h 6875964"/>
                <a:gd name="connsiteX7" fmla="*/ 7660585 w 11319579"/>
                <a:gd name="connsiteY7" fmla="*/ 1104145 h 6875964"/>
                <a:gd name="connsiteX8" fmla="*/ 8470210 w 11319579"/>
                <a:gd name="connsiteY8" fmla="*/ 189745 h 6875964"/>
                <a:gd name="connsiteX9" fmla="*/ 9275654 w 11319579"/>
                <a:gd name="connsiteY9" fmla="*/ 7376 h 6875964"/>
                <a:gd name="connsiteX10" fmla="*/ 11135262 w 11319579"/>
                <a:gd name="connsiteY10" fmla="*/ 327137 h 6875964"/>
                <a:gd name="connsiteX11" fmla="*/ 11276047 w 11319579"/>
                <a:gd name="connsiteY11" fmla="*/ 2685435 h 6875964"/>
                <a:gd name="connsiteX12" fmla="*/ 11185817 w 11319579"/>
                <a:gd name="connsiteY12" fmla="*/ 4065822 h 6875964"/>
                <a:gd name="connsiteX13" fmla="*/ 10534583 w 11319579"/>
                <a:gd name="connsiteY13" fmla="*/ 4516282 h 6875964"/>
                <a:gd name="connsiteX14" fmla="*/ 10547595 w 11319579"/>
                <a:gd name="connsiteY14" fmla="*/ 5041927 h 6875964"/>
                <a:gd name="connsiteX15" fmla="*/ 10754078 w 11319579"/>
                <a:gd name="connsiteY15" fmla="*/ 6149431 h 6875964"/>
                <a:gd name="connsiteX16" fmla="*/ 10791621 w 11319579"/>
                <a:gd name="connsiteY16" fmla="*/ 6768884 h 6875964"/>
                <a:gd name="connsiteX17" fmla="*/ 10416195 w 11319579"/>
                <a:gd name="connsiteY17" fmla="*/ 6872125 h 6875964"/>
                <a:gd name="connsiteX18" fmla="*/ 10341110 w 11319579"/>
                <a:gd name="connsiteY18" fmla="*/ 6703184 h 6875964"/>
                <a:gd name="connsiteX19" fmla="*/ 9881215 w 11319579"/>
                <a:gd name="connsiteY19" fmla="*/ 5389196 h 6875964"/>
                <a:gd name="connsiteX20" fmla="*/ 9463669 w 11319579"/>
                <a:gd name="connsiteY20" fmla="*/ 4899151 h 6875964"/>
                <a:gd name="connsiteX21" fmla="*/ 8277787 w 11319579"/>
                <a:gd name="connsiteY21" fmla="*/ 4544069 h 6875964"/>
                <a:gd name="connsiteX22" fmla="*/ 7561389 w 11319579"/>
                <a:gd name="connsiteY22" fmla="*/ 3477456 h 6875964"/>
                <a:gd name="connsiteX23" fmla="*/ 7288390 w 11319579"/>
                <a:gd name="connsiteY23" fmla="*/ 2475027 h 6875964"/>
                <a:gd name="connsiteX24" fmla="*/ 7260535 w 11319579"/>
                <a:gd name="connsiteY24" fmla="*/ 2209045 h 6875964"/>
                <a:gd name="connsiteX25" fmla="*/ 6841435 w 11319579"/>
                <a:gd name="connsiteY25" fmla="*/ 2094745 h 6875964"/>
                <a:gd name="connsiteX26" fmla="*/ 6421319 w 11319579"/>
                <a:gd name="connsiteY26" fmla="*/ 2119200 h 6875964"/>
                <a:gd name="connsiteX27" fmla="*/ 5941812 w 11319579"/>
                <a:gd name="connsiteY27" fmla="*/ 2185257 h 6875964"/>
                <a:gd name="connsiteX28" fmla="*/ 5255401 w 11319579"/>
                <a:gd name="connsiteY28" fmla="*/ 2347736 h 6875964"/>
                <a:gd name="connsiteX29" fmla="*/ 4155385 w 11319579"/>
                <a:gd name="connsiteY29" fmla="*/ 2713870 h 6875964"/>
                <a:gd name="connsiteX30" fmla="*/ 2894314 w 11319579"/>
                <a:gd name="connsiteY30" fmla="*/ 3365886 h 6875964"/>
                <a:gd name="connsiteX31" fmla="*/ 2644515 w 11319579"/>
                <a:gd name="connsiteY31" fmla="*/ 3472235 h 6875964"/>
                <a:gd name="connsiteX32" fmla="*/ 2461389 w 11319579"/>
                <a:gd name="connsiteY32" fmla="*/ 3472237 h 6875964"/>
                <a:gd name="connsiteX33" fmla="*/ 2108219 w 11319579"/>
                <a:gd name="connsiteY33" fmla="*/ 3589960 h 6875964"/>
                <a:gd name="connsiteX34" fmla="*/ 1892391 w 11319579"/>
                <a:gd name="connsiteY34" fmla="*/ 3691332 h 6875964"/>
                <a:gd name="connsiteX35" fmla="*/ 1562111 w 11319579"/>
                <a:gd name="connsiteY35" fmla="*/ 3809055 h 6875964"/>
                <a:gd name="connsiteX36" fmla="*/ 323356 w 11319579"/>
                <a:gd name="connsiteY36" fmla="*/ 4182334 h 6875964"/>
                <a:gd name="connsiteX37" fmla="*/ 30194 w 11319579"/>
                <a:gd name="connsiteY37" fmla="*/ 4233675 h 6875964"/>
                <a:gd name="connsiteX38" fmla="*/ 26364 w 11319579"/>
                <a:gd name="connsiteY38" fmla="*/ 4043202 h 6875964"/>
                <a:gd name="connsiteX39" fmla="*/ 527843 w 11319579"/>
                <a:gd name="connsiteY39" fmla="*/ 3913887 h 6875964"/>
                <a:gd name="connsiteX40" fmla="*/ 2382100 w 11319579"/>
                <a:gd name="connsiteY40" fmla="*/ 3355190 h 6875964"/>
                <a:gd name="connsiteX41" fmla="*/ 1246439 w 11319579"/>
                <a:gd name="connsiteY41" fmla="*/ 2979766 h 6875964"/>
                <a:gd name="connsiteX42" fmla="*/ 2785225 w 11319579"/>
                <a:gd name="connsiteY42" fmla="*/ 3180478 h 6875964"/>
                <a:gd name="connsiteX43" fmla="*/ 3669610 w 11319579"/>
                <a:gd name="connsiteY43" fmla="*/ 2761495 h 6875964"/>
                <a:gd name="connsiteX44" fmla="*/ 4688297 w 11319579"/>
                <a:gd name="connsiteY44" fmla="*/ 2208987 h 6875964"/>
                <a:gd name="connsiteX45" fmla="*/ 2659960 w 11319579"/>
                <a:gd name="connsiteY45" fmla="*/ 2237620 h 6875964"/>
                <a:gd name="connsiteX46" fmla="*/ 907360 w 11319579"/>
                <a:gd name="connsiteY46" fmla="*/ 2123320 h 6875964"/>
                <a:gd name="connsiteX47" fmla="*/ 35823 w 11319579"/>
                <a:gd name="connsiteY47" fmla="*/ 2594807 h 6875964"/>
                <a:gd name="connsiteX48" fmla="*/ 31060 w 11319579"/>
                <a:gd name="connsiteY48" fmla="*/ 2361445 h 6875964"/>
                <a:gd name="connsiteX49" fmla="*/ 602560 w 11319579"/>
                <a:gd name="connsiteY49" fmla="*/ 1961395 h 6875964"/>
                <a:gd name="connsiteX50" fmla="*/ 7248 w 11319579"/>
                <a:gd name="connsiteY50" fmla="*/ 1775658 h 6875964"/>
                <a:gd name="connsiteX51" fmla="*/ 35822 w 11319579"/>
                <a:gd name="connsiteY51" fmla="*/ 1558963 h 6875964"/>
                <a:gd name="connsiteX52" fmla="*/ 288235 w 11319579"/>
                <a:gd name="connsiteY52" fmla="*/ 1637545 h 6875964"/>
                <a:gd name="connsiteX0" fmla="*/ 288235 w 11329322"/>
                <a:gd name="connsiteY0" fmla="*/ 1637545 h 6875964"/>
                <a:gd name="connsiteX1" fmla="*/ 1078670 w 11329322"/>
                <a:gd name="connsiteY1" fmla="*/ 1781588 h 6875964"/>
                <a:gd name="connsiteX2" fmla="*/ 1248632 w 11329322"/>
                <a:gd name="connsiteY2" fmla="*/ 1852973 h 6875964"/>
                <a:gd name="connsiteX3" fmla="*/ 1745382 w 11329322"/>
                <a:gd name="connsiteY3" fmla="*/ 1873616 h 6875964"/>
                <a:gd name="connsiteX4" fmla="*/ 1948879 w 11329322"/>
                <a:gd name="connsiteY4" fmla="*/ 1829178 h 6875964"/>
                <a:gd name="connsiteX5" fmla="*/ 3469585 w 11329322"/>
                <a:gd name="connsiteY5" fmla="*/ 1837570 h 6875964"/>
                <a:gd name="connsiteX6" fmla="*/ 5917510 w 11329322"/>
                <a:gd name="connsiteY6" fmla="*/ 1647070 h 6875964"/>
                <a:gd name="connsiteX7" fmla="*/ 7660585 w 11329322"/>
                <a:gd name="connsiteY7" fmla="*/ 1104145 h 6875964"/>
                <a:gd name="connsiteX8" fmla="*/ 8470210 w 11329322"/>
                <a:gd name="connsiteY8" fmla="*/ 189745 h 6875964"/>
                <a:gd name="connsiteX9" fmla="*/ 9275654 w 11329322"/>
                <a:gd name="connsiteY9" fmla="*/ 7376 h 6875964"/>
                <a:gd name="connsiteX10" fmla="*/ 11135262 w 11329322"/>
                <a:gd name="connsiteY10" fmla="*/ 327137 h 6875964"/>
                <a:gd name="connsiteX11" fmla="*/ 11298444 w 11329322"/>
                <a:gd name="connsiteY11" fmla="*/ 555594 h 6875964"/>
                <a:gd name="connsiteX12" fmla="*/ 11276047 w 11329322"/>
                <a:gd name="connsiteY12" fmla="*/ 2685435 h 6875964"/>
                <a:gd name="connsiteX13" fmla="*/ 11185817 w 11329322"/>
                <a:gd name="connsiteY13" fmla="*/ 4065822 h 6875964"/>
                <a:gd name="connsiteX14" fmla="*/ 10534583 w 11329322"/>
                <a:gd name="connsiteY14" fmla="*/ 4516282 h 6875964"/>
                <a:gd name="connsiteX15" fmla="*/ 10547595 w 11329322"/>
                <a:gd name="connsiteY15" fmla="*/ 5041927 h 6875964"/>
                <a:gd name="connsiteX16" fmla="*/ 10754078 w 11329322"/>
                <a:gd name="connsiteY16" fmla="*/ 6149431 h 6875964"/>
                <a:gd name="connsiteX17" fmla="*/ 10791621 w 11329322"/>
                <a:gd name="connsiteY17" fmla="*/ 6768884 h 6875964"/>
                <a:gd name="connsiteX18" fmla="*/ 10416195 w 11329322"/>
                <a:gd name="connsiteY18" fmla="*/ 6872125 h 6875964"/>
                <a:gd name="connsiteX19" fmla="*/ 10341110 w 11329322"/>
                <a:gd name="connsiteY19" fmla="*/ 6703184 h 6875964"/>
                <a:gd name="connsiteX20" fmla="*/ 9881215 w 11329322"/>
                <a:gd name="connsiteY20" fmla="*/ 5389196 h 6875964"/>
                <a:gd name="connsiteX21" fmla="*/ 9463669 w 11329322"/>
                <a:gd name="connsiteY21" fmla="*/ 4899151 h 6875964"/>
                <a:gd name="connsiteX22" fmla="*/ 8277787 w 11329322"/>
                <a:gd name="connsiteY22" fmla="*/ 4544069 h 6875964"/>
                <a:gd name="connsiteX23" fmla="*/ 7561389 w 11329322"/>
                <a:gd name="connsiteY23" fmla="*/ 3477456 h 6875964"/>
                <a:gd name="connsiteX24" fmla="*/ 7288390 w 11329322"/>
                <a:gd name="connsiteY24" fmla="*/ 2475027 h 6875964"/>
                <a:gd name="connsiteX25" fmla="*/ 7260535 w 11329322"/>
                <a:gd name="connsiteY25" fmla="*/ 2209045 h 6875964"/>
                <a:gd name="connsiteX26" fmla="*/ 6841435 w 11329322"/>
                <a:gd name="connsiteY26" fmla="*/ 2094745 h 6875964"/>
                <a:gd name="connsiteX27" fmla="*/ 6421319 w 11329322"/>
                <a:gd name="connsiteY27" fmla="*/ 2119200 h 6875964"/>
                <a:gd name="connsiteX28" fmla="*/ 5941812 w 11329322"/>
                <a:gd name="connsiteY28" fmla="*/ 2185257 h 6875964"/>
                <a:gd name="connsiteX29" fmla="*/ 5255401 w 11329322"/>
                <a:gd name="connsiteY29" fmla="*/ 2347736 h 6875964"/>
                <a:gd name="connsiteX30" fmla="*/ 4155385 w 11329322"/>
                <a:gd name="connsiteY30" fmla="*/ 2713870 h 6875964"/>
                <a:gd name="connsiteX31" fmla="*/ 2894314 w 11329322"/>
                <a:gd name="connsiteY31" fmla="*/ 3365886 h 6875964"/>
                <a:gd name="connsiteX32" fmla="*/ 2644515 w 11329322"/>
                <a:gd name="connsiteY32" fmla="*/ 3472235 h 6875964"/>
                <a:gd name="connsiteX33" fmla="*/ 2461389 w 11329322"/>
                <a:gd name="connsiteY33" fmla="*/ 3472237 h 6875964"/>
                <a:gd name="connsiteX34" fmla="*/ 2108219 w 11329322"/>
                <a:gd name="connsiteY34" fmla="*/ 3589960 h 6875964"/>
                <a:gd name="connsiteX35" fmla="*/ 1892391 w 11329322"/>
                <a:gd name="connsiteY35" fmla="*/ 3691332 h 6875964"/>
                <a:gd name="connsiteX36" fmla="*/ 1562111 w 11329322"/>
                <a:gd name="connsiteY36" fmla="*/ 3809055 h 6875964"/>
                <a:gd name="connsiteX37" fmla="*/ 323356 w 11329322"/>
                <a:gd name="connsiteY37" fmla="*/ 4182334 h 6875964"/>
                <a:gd name="connsiteX38" fmla="*/ 30194 w 11329322"/>
                <a:gd name="connsiteY38" fmla="*/ 4233675 h 6875964"/>
                <a:gd name="connsiteX39" fmla="*/ 26364 w 11329322"/>
                <a:gd name="connsiteY39" fmla="*/ 4043202 h 6875964"/>
                <a:gd name="connsiteX40" fmla="*/ 527843 w 11329322"/>
                <a:gd name="connsiteY40" fmla="*/ 3913887 h 6875964"/>
                <a:gd name="connsiteX41" fmla="*/ 2382100 w 11329322"/>
                <a:gd name="connsiteY41" fmla="*/ 3355190 h 6875964"/>
                <a:gd name="connsiteX42" fmla="*/ 1246439 w 11329322"/>
                <a:gd name="connsiteY42" fmla="*/ 2979766 h 6875964"/>
                <a:gd name="connsiteX43" fmla="*/ 2785225 w 11329322"/>
                <a:gd name="connsiteY43" fmla="*/ 3180478 h 6875964"/>
                <a:gd name="connsiteX44" fmla="*/ 3669610 w 11329322"/>
                <a:gd name="connsiteY44" fmla="*/ 2761495 h 6875964"/>
                <a:gd name="connsiteX45" fmla="*/ 4688297 w 11329322"/>
                <a:gd name="connsiteY45" fmla="*/ 2208987 h 6875964"/>
                <a:gd name="connsiteX46" fmla="*/ 2659960 w 11329322"/>
                <a:gd name="connsiteY46" fmla="*/ 2237620 h 6875964"/>
                <a:gd name="connsiteX47" fmla="*/ 907360 w 11329322"/>
                <a:gd name="connsiteY47" fmla="*/ 2123320 h 6875964"/>
                <a:gd name="connsiteX48" fmla="*/ 35823 w 11329322"/>
                <a:gd name="connsiteY48" fmla="*/ 2594807 h 6875964"/>
                <a:gd name="connsiteX49" fmla="*/ 31060 w 11329322"/>
                <a:gd name="connsiteY49" fmla="*/ 2361445 h 6875964"/>
                <a:gd name="connsiteX50" fmla="*/ 602560 w 11329322"/>
                <a:gd name="connsiteY50" fmla="*/ 1961395 h 6875964"/>
                <a:gd name="connsiteX51" fmla="*/ 7248 w 11329322"/>
                <a:gd name="connsiteY51" fmla="*/ 1775658 h 6875964"/>
                <a:gd name="connsiteX52" fmla="*/ 35822 w 11329322"/>
                <a:gd name="connsiteY52" fmla="*/ 1558963 h 6875964"/>
                <a:gd name="connsiteX53" fmla="*/ 288235 w 11329322"/>
                <a:gd name="connsiteY53" fmla="*/ 1637545 h 6875964"/>
                <a:gd name="connsiteX0" fmla="*/ 288235 w 11305622"/>
                <a:gd name="connsiteY0" fmla="*/ 1648087 h 6886506"/>
                <a:gd name="connsiteX1" fmla="*/ 1078670 w 11305622"/>
                <a:gd name="connsiteY1" fmla="*/ 1792130 h 6886506"/>
                <a:gd name="connsiteX2" fmla="*/ 1248632 w 11305622"/>
                <a:gd name="connsiteY2" fmla="*/ 1863515 h 6886506"/>
                <a:gd name="connsiteX3" fmla="*/ 1745382 w 11305622"/>
                <a:gd name="connsiteY3" fmla="*/ 1884158 h 6886506"/>
                <a:gd name="connsiteX4" fmla="*/ 1948879 w 11305622"/>
                <a:gd name="connsiteY4" fmla="*/ 1839720 h 6886506"/>
                <a:gd name="connsiteX5" fmla="*/ 3469585 w 11305622"/>
                <a:gd name="connsiteY5" fmla="*/ 1848112 h 6886506"/>
                <a:gd name="connsiteX6" fmla="*/ 5917510 w 11305622"/>
                <a:gd name="connsiteY6" fmla="*/ 1657612 h 6886506"/>
                <a:gd name="connsiteX7" fmla="*/ 7660585 w 11305622"/>
                <a:gd name="connsiteY7" fmla="*/ 1114687 h 6886506"/>
                <a:gd name="connsiteX8" fmla="*/ 8470210 w 11305622"/>
                <a:gd name="connsiteY8" fmla="*/ 200287 h 6886506"/>
                <a:gd name="connsiteX9" fmla="*/ 9275654 w 11305622"/>
                <a:gd name="connsiteY9" fmla="*/ 17918 h 6886506"/>
                <a:gd name="connsiteX10" fmla="*/ 11041405 w 11305622"/>
                <a:gd name="connsiteY10" fmla="*/ 56109 h 6886506"/>
                <a:gd name="connsiteX11" fmla="*/ 11298444 w 11305622"/>
                <a:gd name="connsiteY11" fmla="*/ 566136 h 6886506"/>
                <a:gd name="connsiteX12" fmla="*/ 11276047 w 11305622"/>
                <a:gd name="connsiteY12" fmla="*/ 2695977 h 6886506"/>
                <a:gd name="connsiteX13" fmla="*/ 11185817 w 11305622"/>
                <a:gd name="connsiteY13" fmla="*/ 4076364 h 6886506"/>
                <a:gd name="connsiteX14" fmla="*/ 10534583 w 11305622"/>
                <a:gd name="connsiteY14" fmla="*/ 4526824 h 6886506"/>
                <a:gd name="connsiteX15" fmla="*/ 10547595 w 11305622"/>
                <a:gd name="connsiteY15" fmla="*/ 5052469 h 6886506"/>
                <a:gd name="connsiteX16" fmla="*/ 10754078 w 11305622"/>
                <a:gd name="connsiteY16" fmla="*/ 6159973 h 6886506"/>
                <a:gd name="connsiteX17" fmla="*/ 10791621 w 11305622"/>
                <a:gd name="connsiteY17" fmla="*/ 6779426 h 6886506"/>
                <a:gd name="connsiteX18" fmla="*/ 10416195 w 11305622"/>
                <a:gd name="connsiteY18" fmla="*/ 6882667 h 6886506"/>
                <a:gd name="connsiteX19" fmla="*/ 10341110 w 11305622"/>
                <a:gd name="connsiteY19" fmla="*/ 6713726 h 6886506"/>
                <a:gd name="connsiteX20" fmla="*/ 9881215 w 11305622"/>
                <a:gd name="connsiteY20" fmla="*/ 5399738 h 6886506"/>
                <a:gd name="connsiteX21" fmla="*/ 9463669 w 11305622"/>
                <a:gd name="connsiteY21" fmla="*/ 4909693 h 6886506"/>
                <a:gd name="connsiteX22" fmla="*/ 8277787 w 11305622"/>
                <a:gd name="connsiteY22" fmla="*/ 4554611 h 6886506"/>
                <a:gd name="connsiteX23" fmla="*/ 7561389 w 11305622"/>
                <a:gd name="connsiteY23" fmla="*/ 3487998 h 6886506"/>
                <a:gd name="connsiteX24" fmla="*/ 7288390 w 11305622"/>
                <a:gd name="connsiteY24" fmla="*/ 2485569 h 6886506"/>
                <a:gd name="connsiteX25" fmla="*/ 7260535 w 11305622"/>
                <a:gd name="connsiteY25" fmla="*/ 2219587 h 6886506"/>
                <a:gd name="connsiteX26" fmla="*/ 6841435 w 11305622"/>
                <a:gd name="connsiteY26" fmla="*/ 2105287 h 6886506"/>
                <a:gd name="connsiteX27" fmla="*/ 6421319 w 11305622"/>
                <a:gd name="connsiteY27" fmla="*/ 2129742 h 6886506"/>
                <a:gd name="connsiteX28" fmla="*/ 5941812 w 11305622"/>
                <a:gd name="connsiteY28" fmla="*/ 2195799 h 6886506"/>
                <a:gd name="connsiteX29" fmla="*/ 5255401 w 11305622"/>
                <a:gd name="connsiteY29" fmla="*/ 2358278 h 6886506"/>
                <a:gd name="connsiteX30" fmla="*/ 4155385 w 11305622"/>
                <a:gd name="connsiteY30" fmla="*/ 2724412 h 6886506"/>
                <a:gd name="connsiteX31" fmla="*/ 2894314 w 11305622"/>
                <a:gd name="connsiteY31" fmla="*/ 3376428 h 6886506"/>
                <a:gd name="connsiteX32" fmla="*/ 2644515 w 11305622"/>
                <a:gd name="connsiteY32" fmla="*/ 3482777 h 6886506"/>
                <a:gd name="connsiteX33" fmla="*/ 2461389 w 11305622"/>
                <a:gd name="connsiteY33" fmla="*/ 3482779 h 6886506"/>
                <a:gd name="connsiteX34" fmla="*/ 2108219 w 11305622"/>
                <a:gd name="connsiteY34" fmla="*/ 3600502 h 6886506"/>
                <a:gd name="connsiteX35" fmla="*/ 1892391 w 11305622"/>
                <a:gd name="connsiteY35" fmla="*/ 3701874 h 6886506"/>
                <a:gd name="connsiteX36" fmla="*/ 1562111 w 11305622"/>
                <a:gd name="connsiteY36" fmla="*/ 3819597 h 6886506"/>
                <a:gd name="connsiteX37" fmla="*/ 323356 w 11305622"/>
                <a:gd name="connsiteY37" fmla="*/ 4192876 h 6886506"/>
                <a:gd name="connsiteX38" fmla="*/ 30194 w 11305622"/>
                <a:gd name="connsiteY38" fmla="*/ 4244217 h 6886506"/>
                <a:gd name="connsiteX39" fmla="*/ 26364 w 11305622"/>
                <a:gd name="connsiteY39" fmla="*/ 4053744 h 6886506"/>
                <a:gd name="connsiteX40" fmla="*/ 527843 w 11305622"/>
                <a:gd name="connsiteY40" fmla="*/ 3924429 h 6886506"/>
                <a:gd name="connsiteX41" fmla="*/ 2382100 w 11305622"/>
                <a:gd name="connsiteY41" fmla="*/ 3365732 h 6886506"/>
                <a:gd name="connsiteX42" fmla="*/ 1246439 w 11305622"/>
                <a:gd name="connsiteY42" fmla="*/ 2990308 h 6886506"/>
                <a:gd name="connsiteX43" fmla="*/ 2785225 w 11305622"/>
                <a:gd name="connsiteY43" fmla="*/ 3191020 h 6886506"/>
                <a:gd name="connsiteX44" fmla="*/ 3669610 w 11305622"/>
                <a:gd name="connsiteY44" fmla="*/ 2772037 h 6886506"/>
                <a:gd name="connsiteX45" fmla="*/ 4688297 w 11305622"/>
                <a:gd name="connsiteY45" fmla="*/ 2219529 h 6886506"/>
                <a:gd name="connsiteX46" fmla="*/ 2659960 w 11305622"/>
                <a:gd name="connsiteY46" fmla="*/ 2248162 h 6886506"/>
                <a:gd name="connsiteX47" fmla="*/ 907360 w 11305622"/>
                <a:gd name="connsiteY47" fmla="*/ 2133862 h 6886506"/>
                <a:gd name="connsiteX48" fmla="*/ 35823 w 11305622"/>
                <a:gd name="connsiteY48" fmla="*/ 2605349 h 6886506"/>
                <a:gd name="connsiteX49" fmla="*/ 31060 w 11305622"/>
                <a:gd name="connsiteY49" fmla="*/ 2371987 h 6886506"/>
                <a:gd name="connsiteX50" fmla="*/ 602560 w 11305622"/>
                <a:gd name="connsiteY50" fmla="*/ 1971937 h 6886506"/>
                <a:gd name="connsiteX51" fmla="*/ 7248 w 11305622"/>
                <a:gd name="connsiteY51" fmla="*/ 1786200 h 6886506"/>
                <a:gd name="connsiteX52" fmla="*/ 35822 w 11305622"/>
                <a:gd name="connsiteY52" fmla="*/ 1569505 h 6886506"/>
                <a:gd name="connsiteX53" fmla="*/ 288235 w 11305622"/>
                <a:gd name="connsiteY53" fmla="*/ 1648087 h 6886506"/>
                <a:gd name="connsiteX0" fmla="*/ 288235 w 11305622"/>
                <a:gd name="connsiteY0" fmla="*/ 1648087 h 6886506"/>
                <a:gd name="connsiteX1" fmla="*/ 1078670 w 11305622"/>
                <a:gd name="connsiteY1" fmla="*/ 1792130 h 6886506"/>
                <a:gd name="connsiteX2" fmla="*/ 1248632 w 11305622"/>
                <a:gd name="connsiteY2" fmla="*/ 1863515 h 6886506"/>
                <a:gd name="connsiteX3" fmla="*/ 1745382 w 11305622"/>
                <a:gd name="connsiteY3" fmla="*/ 1884158 h 6886506"/>
                <a:gd name="connsiteX4" fmla="*/ 1948879 w 11305622"/>
                <a:gd name="connsiteY4" fmla="*/ 1839720 h 6886506"/>
                <a:gd name="connsiteX5" fmla="*/ 3469585 w 11305622"/>
                <a:gd name="connsiteY5" fmla="*/ 1848112 h 6886506"/>
                <a:gd name="connsiteX6" fmla="*/ 5917510 w 11305622"/>
                <a:gd name="connsiteY6" fmla="*/ 1657612 h 6886506"/>
                <a:gd name="connsiteX7" fmla="*/ 7660585 w 11305622"/>
                <a:gd name="connsiteY7" fmla="*/ 1114687 h 6886506"/>
                <a:gd name="connsiteX8" fmla="*/ 8470210 w 11305622"/>
                <a:gd name="connsiteY8" fmla="*/ 200287 h 6886506"/>
                <a:gd name="connsiteX9" fmla="*/ 9275654 w 11305622"/>
                <a:gd name="connsiteY9" fmla="*/ 17918 h 6886506"/>
                <a:gd name="connsiteX10" fmla="*/ 11041405 w 11305622"/>
                <a:gd name="connsiteY10" fmla="*/ 56109 h 6886506"/>
                <a:gd name="connsiteX11" fmla="*/ 11298444 w 11305622"/>
                <a:gd name="connsiteY11" fmla="*/ 566136 h 6886506"/>
                <a:gd name="connsiteX12" fmla="*/ 11276047 w 11305622"/>
                <a:gd name="connsiteY12" fmla="*/ 2695977 h 6886506"/>
                <a:gd name="connsiteX13" fmla="*/ 11185817 w 11305622"/>
                <a:gd name="connsiteY13" fmla="*/ 4076364 h 6886506"/>
                <a:gd name="connsiteX14" fmla="*/ 10534583 w 11305622"/>
                <a:gd name="connsiteY14" fmla="*/ 4526824 h 6886506"/>
                <a:gd name="connsiteX15" fmla="*/ 10547595 w 11305622"/>
                <a:gd name="connsiteY15" fmla="*/ 5052469 h 6886506"/>
                <a:gd name="connsiteX16" fmla="*/ 10754078 w 11305622"/>
                <a:gd name="connsiteY16" fmla="*/ 6159973 h 6886506"/>
                <a:gd name="connsiteX17" fmla="*/ 10791621 w 11305622"/>
                <a:gd name="connsiteY17" fmla="*/ 6779426 h 6886506"/>
                <a:gd name="connsiteX18" fmla="*/ 10416195 w 11305622"/>
                <a:gd name="connsiteY18" fmla="*/ 6882667 h 6886506"/>
                <a:gd name="connsiteX19" fmla="*/ 10341110 w 11305622"/>
                <a:gd name="connsiteY19" fmla="*/ 6713726 h 6886506"/>
                <a:gd name="connsiteX20" fmla="*/ 9881215 w 11305622"/>
                <a:gd name="connsiteY20" fmla="*/ 5399738 h 6886506"/>
                <a:gd name="connsiteX21" fmla="*/ 9463669 w 11305622"/>
                <a:gd name="connsiteY21" fmla="*/ 4909693 h 6886506"/>
                <a:gd name="connsiteX22" fmla="*/ 8277787 w 11305622"/>
                <a:gd name="connsiteY22" fmla="*/ 4554611 h 6886506"/>
                <a:gd name="connsiteX23" fmla="*/ 7561389 w 11305622"/>
                <a:gd name="connsiteY23" fmla="*/ 3487998 h 6886506"/>
                <a:gd name="connsiteX24" fmla="*/ 7288390 w 11305622"/>
                <a:gd name="connsiteY24" fmla="*/ 2485569 h 6886506"/>
                <a:gd name="connsiteX25" fmla="*/ 7260535 w 11305622"/>
                <a:gd name="connsiteY25" fmla="*/ 2219587 h 6886506"/>
                <a:gd name="connsiteX26" fmla="*/ 6916520 w 11305622"/>
                <a:gd name="connsiteY26" fmla="*/ 2030202 h 6886506"/>
                <a:gd name="connsiteX27" fmla="*/ 6421319 w 11305622"/>
                <a:gd name="connsiteY27" fmla="*/ 2129742 h 6886506"/>
                <a:gd name="connsiteX28" fmla="*/ 5941812 w 11305622"/>
                <a:gd name="connsiteY28" fmla="*/ 2195799 h 6886506"/>
                <a:gd name="connsiteX29" fmla="*/ 5255401 w 11305622"/>
                <a:gd name="connsiteY29" fmla="*/ 2358278 h 6886506"/>
                <a:gd name="connsiteX30" fmla="*/ 4155385 w 11305622"/>
                <a:gd name="connsiteY30" fmla="*/ 2724412 h 6886506"/>
                <a:gd name="connsiteX31" fmla="*/ 2894314 w 11305622"/>
                <a:gd name="connsiteY31" fmla="*/ 3376428 h 6886506"/>
                <a:gd name="connsiteX32" fmla="*/ 2644515 w 11305622"/>
                <a:gd name="connsiteY32" fmla="*/ 3482777 h 6886506"/>
                <a:gd name="connsiteX33" fmla="*/ 2461389 w 11305622"/>
                <a:gd name="connsiteY33" fmla="*/ 3482779 h 6886506"/>
                <a:gd name="connsiteX34" fmla="*/ 2108219 w 11305622"/>
                <a:gd name="connsiteY34" fmla="*/ 3600502 h 6886506"/>
                <a:gd name="connsiteX35" fmla="*/ 1892391 w 11305622"/>
                <a:gd name="connsiteY35" fmla="*/ 3701874 h 6886506"/>
                <a:gd name="connsiteX36" fmla="*/ 1562111 w 11305622"/>
                <a:gd name="connsiteY36" fmla="*/ 3819597 h 6886506"/>
                <a:gd name="connsiteX37" fmla="*/ 323356 w 11305622"/>
                <a:gd name="connsiteY37" fmla="*/ 4192876 h 6886506"/>
                <a:gd name="connsiteX38" fmla="*/ 30194 w 11305622"/>
                <a:gd name="connsiteY38" fmla="*/ 4244217 h 6886506"/>
                <a:gd name="connsiteX39" fmla="*/ 26364 w 11305622"/>
                <a:gd name="connsiteY39" fmla="*/ 4053744 h 6886506"/>
                <a:gd name="connsiteX40" fmla="*/ 527843 w 11305622"/>
                <a:gd name="connsiteY40" fmla="*/ 3924429 h 6886506"/>
                <a:gd name="connsiteX41" fmla="*/ 2382100 w 11305622"/>
                <a:gd name="connsiteY41" fmla="*/ 3365732 h 6886506"/>
                <a:gd name="connsiteX42" fmla="*/ 1246439 w 11305622"/>
                <a:gd name="connsiteY42" fmla="*/ 2990308 h 6886506"/>
                <a:gd name="connsiteX43" fmla="*/ 2785225 w 11305622"/>
                <a:gd name="connsiteY43" fmla="*/ 3191020 h 6886506"/>
                <a:gd name="connsiteX44" fmla="*/ 3669610 w 11305622"/>
                <a:gd name="connsiteY44" fmla="*/ 2772037 h 6886506"/>
                <a:gd name="connsiteX45" fmla="*/ 4688297 w 11305622"/>
                <a:gd name="connsiteY45" fmla="*/ 2219529 h 6886506"/>
                <a:gd name="connsiteX46" fmla="*/ 2659960 w 11305622"/>
                <a:gd name="connsiteY46" fmla="*/ 2248162 h 6886506"/>
                <a:gd name="connsiteX47" fmla="*/ 907360 w 11305622"/>
                <a:gd name="connsiteY47" fmla="*/ 2133862 h 6886506"/>
                <a:gd name="connsiteX48" fmla="*/ 35823 w 11305622"/>
                <a:gd name="connsiteY48" fmla="*/ 2605349 h 6886506"/>
                <a:gd name="connsiteX49" fmla="*/ 31060 w 11305622"/>
                <a:gd name="connsiteY49" fmla="*/ 2371987 h 6886506"/>
                <a:gd name="connsiteX50" fmla="*/ 602560 w 11305622"/>
                <a:gd name="connsiteY50" fmla="*/ 1971937 h 6886506"/>
                <a:gd name="connsiteX51" fmla="*/ 7248 w 11305622"/>
                <a:gd name="connsiteY51" fmla="*/ 1786200 h 6886506"/>
                <a:gd name="connsiteX52" fmla="*/ 35822 w 11305622"/>
                <a:gd name="connsiteY52" fmla="*/ 1569505 h 6886506"/>
                <a:gd name="connsiteX53" fmla="*/ 288235 w 11305622"/>
                <a:gd name="connsiteY53" fmla="*/ 1648087 h 6886506"/>
                <a:gd name="connsiteX0" fmla="*/ 288235 w 11305622"/>
                <a:gd name="connsiteY0" fmla="*/ 1648087 h 6886506"/>
                <a:gd name="connsiteX1" fmla="*/ 1078670 w 11305622"/>
                <a:gd name="connsiteY1" fmla="*/ 1792130 h 6886506"/>
                <a:gd name="connsiteX2" fmla="*/ 1248632 w 11305622"/>
                <a:gd name="connsiteY2" fmla="*/ 1863515 h 6886506"/>
                <a:gd name="connsiteX3" fmla="*/ 1745382 w 11305622"/>
                <a:gd name="connsiteY3" fmla="*/ 1884158 h 6886506"/>
                <a:gd name="connsiteX4" fmla="*/ 1948879 w 11305622"/>
                <a:gd name="connsiteY4" fmla="*/ 1839720 h 6886506"/>
                <a:gd name="connsiteX5" fmla="*/ 3469585 w 11305622"/>
                <a:gd name="connsiteY5" fmla="*/ 1848112 h 6886506"/>
                <a:gd name="connsiteX6" fmla="*/ 5917510 w 11305622"/>
                <a:gd name="connsiteY6" fmla="*/ 1657612 h 6886506"/>
                <a:gd name="connsiteX7" fmla="*/ 7660585 w 11305622"/>
                <a:gd name="connsiteY7" fmla="*/ 1114687 h 6886506"/>
                <a:gd name="connsiteX8" fmla="*/ 8470210 w 11305622"/>
                <a:gd name="connsiteY8" fmla="*/ 200287 h 6886506"/>
                <a:gd name="connsiteX9" fmla="*/ 9275654 w 11305622"/>
                <a:gd name="connsiteY9" fmla="*/ 17918 h 6886506"/>
                <a:gd name="connsiteX10" fmla="*/ 11041405 w 11305622"/>
                <a:gd name="connsiteY10" fmla="*/ 56109 h 6886506"/>
                <a:gd name="connsiteX11" fmla="*/ 11298444 w 11305622"/>
                <a:gd name="connsiteY11" fmla="*/ 566136 h 6886506"/>
                <a:gd name="connsiteX12" fmla="*/ 11276047 w 11305622"/>
                <a:gd name="connsiteY12" fmla="*/ 2695977 h 6886506"/>
                <a:gd name="connsiteX13" fmla="*/ 11185817 w 11305622"/>
                <a:gd name="connsiteY13" fmla="*/ 4076364 h 6886506"/>
                <a:gd name="connsiteX14" fmla="*/ 10534583 w 11305622"/>
                <a:gd name="connsiteY14" fmla="*/ 4526824 h 6886506"/>
                <a:gd name="connsiteX15" fmla="*/ 10547595 w 11305622"/>
                <a:gd name="connsiteY15" fmla="*/ 5052469 h 6886506"/>
                <a:gd name="connsiteX16" fmla="*/ 10754078 w 11305622"/>
                <a:gd name="connsiteY16" fmla="*/ 6159973 h 6886506"/>
                <a:gd name="connsiteX17" fmla="*/ 10791621 w 11305622"/>
                <a:gd name="connsiteY17" fmla="*/ 6779426 h 6886506"/>
                <a:gd name="connsiteX18" fmla="*/ 10416195 w 11305622"/>
                <a:gd name="connsiteY18" fmla="*/ 6882667 h 6886506"/>
                <a:gd name="connsiteX19" fmla="*/ 10341110 w 11305622"/>
                <a:gd name="connsiteY19" fmla="*/ 6713726 h 6886506"/>
                <a:gd name="connsiteX20" fmla="*/ 9881215 w 11305622"/>
                <a:gd name="connsiteY20" fmla="*/ 5399738 h 6886506"/>
                <a:gd name="connsiteX21" fmla="*/ 9463669 w 11305622"/>
                <a:gd name="connsiteY21" fmla="*/ 4909693 h 6886506"/>
                <a:gd name="connsiteX22" fmla="*/ 8277787 w 11305622"/>
                <a:gd name="connsiteY22" fmla="*/ 4554611 h 6886506"/>
                <a:gd name="connsiteX23" fmla="*/ 7561389 w 11305622"/>
                <a:gd name="connsiteY23" fmla="*/ 3487998 h 6886506"/>
                <a:gd name="connsiteX24" fmla="*/ 7288390 w 11305622"/>
                <a:gd name="connsiteY24" fmla="*/ 2485569 h 6886506"/>
                <a:gd name="connsiteX25" fmla="*/ 7269922 w 11305622"/>
                <a:gd name="connsiteY25" fmla="*/ 2031874 h 6886506"/>
                <a:gd name="connsiteX26" fmla="*/ 6916520 w 11305622"/>
                <a:gd name="connsiteY26" fmla="*/ 2030202 h 6886506"/>
                <a:gd name="connsiteX27" fmla="*/ 6421319 w 11305622"/>
                <a:gd name="connsiteY27" fmla="*/ 2129742 h 6886506"/>
                <a:gd name="connsiteX28" fmla="*/ 5941812 w 11305622"/>
                <a:gd name="connsiteY28" fmla="*/ 2195799 h 6886506"/>
                <a:gd name="connsiteX29" fmla="*/ 5255401 w 11305622"/>
                <a:gd name="connsiteY29" fmla="*/ 2358278 h 6886506"/>
                <a:gd name="connsiteX30" fmla="*/ 4155385 w 11305622"/>
                <a:gd name="connsiteY30" fmla="*/ 2724412 h 6886506"/>
                <a:gd name="connsiteX31" fmla="*/ 2894314 w 11305622"/>
                <a:gd name="connsiteY31" fmla="*/ 3376428 h 6886506"/>
                <a:gd name="connsiteX32" fmla="*/ 2644515 w 11305622"/>
                <a:gd name="connsiteY32" fmla="*/ 3482777 h 6886506"/>
                <a:gd name="connsiteX33" fmla="*/ 2461389 w 11305622"/>
                <a:gd name="connsiteY33" fmla="*/ 3482779 h 6886506"/>
                <a:gd name="connsiteX34" fmla="*/ 2108219 w 11305622"/>
                <a:gd name="connsiteY34" fmla="*/ 3600502 h 6886506"/>
                <a:gd name="connsiteX35" fmla="*/ 1892391 w 11305622"/>
                <a:gd name="connsiteY35" fmla="*/ 3701874 h 6886506"/>
                <a:gd name="connsiteX36" fmla="*/ 1562111 w 11305622"/>
                <a:gd name="connsiteY36" fmla="*/ 3819597 h 6886506"/>
                <a:gd name="connsiteX37" fmla="*/ 323356 w 11305622"/>
                <a:gd name="connsiteY37" fmla="*/ 4192876 h 6886506"/>
                <a:gd name="connsiteX38" fmla="*/ 30194 w 11305622"/>
                <a:gd name="connsiteY38" fmla="*/ 4244217 h 6886506"/>
                <a:gd name="connsiteX39" fmla="*/ 26364 w 11305622"/>
                <a:gd name="connsiteY39" fmla="*/ 4053744 h 6886506"/>
                <a:gd name="connsiteX40" fmla="*/ 527843 w 11305622"/>
                <a:gd name="connsiteY40" fmla="*/ 3924429 h 6886506"/>
                <a:gd name="connsiteX41" fmla="*/ 2382100 w 11305622"/>
                <a:gd name="connsiteY41" fmla="*/ 3365732 h 6886506"/>
                <a:gd name="connsiteX42" fmla="*/ 1246439 w 11305622"/>
                <a:gd name="connsiteY42" fmla="*/ 2990308 h 6886506"/>
                <a:gd name="connsiteX43" fmla="*/ 2785225 w 11305622"/>
                <a:gd name="connsiteY43" fmla="*/ 3191020 h 6886506"/>
                <a:gd name="connsiteX44" fmla="*/ 3669610 w 11305622"/>
                <a:gd name="connsiteY44" fmla="*/ 2772037 h 6886506"/>
                <a:gd name="connsiteX45" fmla="*/ 4688297 w 11305622"/>
                <a:gd name="connsiteY45" fmla="*/ 2219529 h 6886506"/>
                <a:gd name="connsiteX46" fmla="*/ 2659960 w 11305622"/>
                <a:gd name="connsiteY46" fmla="*/ 2248162 h 6886506"/>
                <a:gd name="connsiteX47" fmla="*/ 907360 w 11305622"/>
                <a:gd name="connsiteY47" fmla="*/ 2133862 h 6886506"/>
                <a:gd name="connsiteX48" fmla="*/ 35823 w 11305622"/>
                <a:gd name="connsiteY48" fmla="*/ 2605349 h 6886506"/>
                <a:gd name="connsiteX49" fmla="*/ 31060 w 11305622"/>
                <a:gd name="connsiteY49" fmla="*/ 2371987 h 6886506"/>
                <a:gd name="connsiteX50" fmla="*/ 602560 w 11305622"/>
                <a:gd name="connsiteY50" fmla="*/ 1971937 h 6886506"/>
                <a:gd name="connsiteX51" fmla="*/ 7248 w 11305622"/>
                <a:gd name="connsiteY51" fmla="*/ 1786200 h 6886506"/>
                <a:gd name="connsiteX52" fmla="*/ 35822 w 11305622"/>
                <a:gd name="connsiteY52" fmla="*/ 1569505 h 6886506"/>
                <a:gd name="connsiteX53" fmla="*/ 288235 w 11305622"/>
                <a:gd name="connsiteY53" fmla="*/ 1648087 h 6886506"/>
                <a:gd name="connsiteX0" fmla="*/ 288235 w 11305622"/>
                <a:gd name="connsiteY0" fmla="*/ 1648087 h 6886506"/>
                <a:gd name="connsiteX1" fmla="*/ 1078670 w 11305622"/>
                <a:gd name="connsiteY1" fmla="*/ 1792130 h 6886506"/>
                <a:gd name="connsiteX2" fmla="*/ 1248632 w 11305622"/>
                <a:gd name="connsiteY2" fmla="*/ 1863515 h 6886506"/>
                <a:gd name="connsiteX3" fmla="*/ 1745382 w 11305622"/>
                <a:gd name="connsiteY3" fmla="*/ 1884158 h 6886506"/>
                <a:gd name="connsiteX4" fmla="*/ 1948879 w 11305622"/>
                <a:gd name="connsiteY4" fmla="*/ 1839720 h 6886506"/>
                <a:gd name="connsiteX5" fmla="*/ 3469585 w 11305622"/>
                <a:gd name="connsiteY5" fmla="*/ 1848112 h 6886506"/>
                <a:gd name="connsiteX6" fmla="*/ 5917510 w 11305622"/>
                <a:gd name="connsiteY6" fmla="*/ 1657612 h 6886506"/>
                <a:gd name="connsiteX7" fmla="*/ 7623043 w 11305622"/>
                <a:gd name="connsiteY7" fmla="*/ 1236700 h 6886506"/>
                <a:gd name="connsiteX8" fmla="*/ 8470210 w 11305622"/>
                <a:gd name="connsiteY8" fmla="*/ 200287 h 6886506"/>
                <a:gd name="connsiteX9" fmla="*/ 9275654 w 11305622"/>
                <a:gd name="connsiteY9" fmla="*/ 17918 h 6886506"/>
                <a:gd name="connsiteX10" fmla="*/ 11041405 w 11305622"/>
                <a:gd name="connsiteY10" fmla="*/ 56109 h 6886506"/>
                <a:gd name="connsiteX11" fmla="*/ 11298444 w 11305622"/>
                <a:gd name="connsiteY11" fmla="*/ 566136 h 6886506"/>
                <a:gd name="connsiteX12" fmla="*/ 11276047 w 11305622"/>
                <a:gd name="connsiteY12" fmla="*/ 2695977 h 6886506"/>
                <a:gd name="connsiteX13" fmla="*/ 11185817 w 11305622"/>
                <a:gd name="connsiteY13" fmla="*/ 4076364 h 6886506"/>
                <a:gd name="connsiteX14" fmla="*/ 10534583 w 11305622"/>
                <a:gd name="connsiteY14" fmla="*/ 4526824 h 6886506"/>
                <a:gd name="connsiteX15" fmla="*/ 10547595 w 11305622"/>
                <a:gd name="connsiteY15" fmla="*/ 5052469 h 6886506"/>
                <a:gd name="connsiteX16" fmla="*/ 10754078 w 11305622"/>
                <a:gd name="connsiteY16" fmla="*/ 6159973 h 6886506"/>
                <a:gd name="connsiteX17" fmla="*/ 10791621 w 11305622"/>
                <a:gd name="connsiteY17" fmla="*/ 6779426 h 6886506"/>
                <a:gd name="connsiteX18" fmla="*/ 10416195 w 11305622"/>
                <a:gd name="connsiteY18" fmla="*/ 6882667 h 6886506"/>
                <a:gd name="connsiteX19" fmla="*/ 10341110 w 11305622"/>
                <a:gd name="connsiteY19" fmla="*/ 6713726 h 6886506"/>
                <a:gd name="connsiteX20" fmla="*/ 9881215 w 11305622"/>
                <a:gd name="connsiteY20" fmla="*/ 5399738 h 6886506"/>
                <a:gd name="connsiteX21" fmla="*/ 9463669 w 11305622"/>
                <a:gd name="connsiteY21" fmla="*/ 4909693 h 6886506"/>
                <a:gd name="connsiteX22" fmla="*/ 8277787 w 11305622"/>
                <a:gd name="connsiteY22" fmla="*/ 4554611 h 6886506"/>
                <a:gd name="connsiteX23" fmla="*/ 7561389 w 11305622"/>
                <a:gd name="connsiteY23" fmla="*/ 3487998 h 6886506"/>
                <a:gd name="connsiteX24" fmla="*/ 7288390 w 11305622"/>
                <a:gd name="connsiteY24" fmla="*/ 2485569 h 6886506"/>
                <a:gd name="connsiteX25" fmla="*/ 7269922 w 11305622"/>
                <a:gd name="connsiteY25" fmla="*/ 2031874 h 6886506"/>
                <a:gd name="connsiteX26" fmla="*/ 6916520 w 11305622"/>
                <a:gd name="connsiteY26" fmla="*/ 2030202 h 6886506"/>
                <a:gd name="connsiteX27" fmla="*/ 6421319 w 11305622"/>
                <a:gd name="connsiteY27" fmla="*/ 2129742 h 6886506"/>
                <a:gd name="connsiteX28" fmla="*/ 5941812 w 11305622"/>
                <a:gd name="connsiteY28" fmla="*/ 2195799 h 6886506"/>
                <a:gd name="connsiteX29" fmla="*/ 5255401 w 11305622"/>
                <a:gd name="connsiteY29" fmla="*/ 2358278 h 6886506"/>
                <a:gd name="connsiteX30" fmla="*/ 4155385 w 11305622"/>
                <a:gd name="connsiteY30" fmla="*/ 2724412 h 6886506"/>
                <a:gd name="connsiteX31" fmla="*/ 2894314 w 11305622"/>
                <a:gd name="connsiteY31" fmla="*/ 3376428 h 6886506"/>
                <a:gd name="connsiteX32" fmla="*/ 2644515 w 11305622"/>
                <a:gd name="connsiteY32" fmla="*/ 3482777 h 6886506"/>
                <a:gd name="connsiteX33" fmla="*/ 2461389 w 11305622"/>
                <a:gd name="connsiteY33" fmla="*/ 3482779 h 6886506"/>
                <a:gd name="connsiteX34" fmla="*/ 2108219 w 11305622"/>
                <a:gd name="connsiteY34" fmla="*/ 3600502 h 6886506"/>
                <a:gd name="connsiteX35" fmla="*/ 1892391 w 11305622"/>
                <a:gd name="connsiteY35" fmla="*/ 3701874 h 6886506"/>
                <a:gd name="connsiteX36" fmla="*/ 1562111 w 11305622"/>
                <a:gd name="connsiteY36" fmla="*/ 3819597 h 6886506"/>
                <a:gd name="connsiteX37" fmla="*/ 323356 w 11305622"/>
                <a:gd name="connsiteY37" fmla="*/ 4192876 h 6886506"/>
                <a:gd name="connsiteX38" fmla="*/ 30194 w 11305622"/>
                <a:gd name="connsiteY38" fmla="*/ 4244217 h 6886506"/>
                <a:gd name="connsiteX39" fmla="*/ 26364 w 11305622"/>
                <a:gd name="connsiteY39" fmla="*/ 4053744 h 6886506"/>
                <a:gd name="connsiteX40" fmla="*/ 527843 w 11305622"/>
                <a:gd name="connsiteY40" fmla="*/ 3924429 h 6886506"/>
                <a:gd name="connsiteX41" fmla="*/ 2382100 w 11305622"/>
                <a:gd name="connsiteY41" fmla="*/ 3365732 h 6886506"/>
                <a:gd name="connsiteX42" fmla="*/ 1246439 w 11305622"/>
                <a:gd name="connsiteY42" fmla="*/ 2990308 h 6886506"/>
                <a:gd name="connsiteX43" fmla="*/ 2785225 w 11305622"/>
                <a:gd name="connsiteY43" fmla="*/ 3191020 h 6886506"/>
                <a:gd name="connsiteX44" fmla="*/ 3669610 w 11305622"/>
                <a:gd name="connsiteY44" fmla="*/ 2772037 h 6886506"/>
                <a:gd name="connsiteX45" fmla="*/ 4688297 w 11305622"/>
                <a:gd name="connsiteY45" fmla="*/ 2219529 h 6886506"/>
                <a:gd name="connsiteX46" fmla="*/ 2659960 w 11305622"/>
                <a:gd name="connsiteY46" fmla="*/ 2248162 h 6886506"/>
                <a:gd name="connsiteX47" fmla="*/ 907360 w 11305622"/>
                <a:gd name="connsiteY47" fmla="*/ 2133862 h 6886506"/>
                <a:gd name="connsiteX48" fmla="*/ 35823 w 11305622"/>
                <a:gd name="connsiteY48" fmla="*/ 2605349 h 6886506"/>
                <a:gd name="connsiteX49" fmla="*/ 31060 w 11305622"/>
                <a:gd name="connsiteY49" fmla="*/ 2371987 h 6886506"/>
                <a:gd name="connsiteX50" fmla="*/ 602560 w 11305622"/>
                <a:gd name="connsiteY50" fmla="*/ 1971937 h 6886506"/>
                <a:gd name="connsiteX51" fmla="*/ 7248 w 11305622"/>
                <a:gd name="connsiteY51" fmla="*/ 1786200 h 6886506"/>
                <a:gd name="connsiteX52" fmla="*/ 35822 w 11305622"/>
                <a:gd name="connsiteY52" fmla="*/ 1569505 h 6886506"/>
                <a:gd name="connsiteX53" fmla="*/ 288235 w 11305622"/>
                <a:gd name="connsiteY53" fmla="*/ 1648087 h 6886506"/>
                <a:gd name="connsiteX0" fmla="*/ 288235 w 11305622"/>
                <a:gd name="connsiteY0" fmla="*/ 1648087 h 6886506"/>
                <a:gd name="connsiteX1" fmla="*/ 1078670 w 11305622"/>
                <a:gd name="connsiteY1" fmla="*/ 1792130 h 6886506"/>
                <a:gd name="connsiteX2" fmla="*/ 1248632 w 11305622"/>
                <a:gd name="connsiteY2" fmla="*/ 1863515 h 6886506"/>
                <a:gd name="connsiteX3" fmla="*/ 1745382 w 11305622"/>
                <a:gd name="connsiteY3" fmla="*/ 1884158 h 6886506"/>
                <a:gd name="connsiteX4" fmla="*/ 1948879 w 11305622"/>
                <a:gd name="connsiteY4" fmla="*/ 1839720 h 6886506"/>
                <a:gd name="connsiteX5" fmla="*/ 3469585 w 11305622"/>
                <a:gd name="connsiteY5" fmla="*/ 1848112 h 6886506"/>
                <a:gd name="connsiteX6" fmla="*/ 5917510 w 11305622"/>
                <a:gd name="connsiteY6" fmla="*/ 1657612 h 6886506"/>
                <a:gd name="connsiteX7" fmla="*/ 7623043 w 11305622"/>
                <a:gd name="connsiteY7" fmla="*/ 1236700 h 6886506"/>
                <a:gd name="connsiteX8" fmla="*/ 8470210 w 11305622"/>
                <a:gd name="connsiteY8" fmla="*/ 200287 h 6886506"/>
                <a:gd name="connsiteX9" fmla="*/ 9275654 w 11305622"/>
                <a:gd name="connsiteY9" fmla="*/ 17918 h 6886506"/>
                <a:gd name="connsiteX10" fmla="*/ 11041405 w 11305622"/>
                <a:gd name="connsiteY10" fmla="*/ 56109 h 6886506"/>
                <a:gd name="connsiteX11" fmla="*/ 11298444 w 11305622"/>
                <a:gd name="connsiteY11" fmla="*/ 566136 h 6886506"/>
                <a:gd name="connsiteX12" fmla="*/ 11276047 w 11305622"/>
                <a:gd name="connsiteY12" fmla="*/ 2695977 h 6886506"/>
                <a:gd name="connsiteX13" fmla="*/ 11185817 w 11305622"/>
                <a:gd name="connsiteY13" fmla="*/ 4076364 h 6886506"/>
                <a:gd name="connsiteX14" fmla="*/ 10534583 w 11305622"/>
                <a:gd name="connsiteY14" fmla="*/ 4526824 h 6886506"/>
                <a:gd name="connsiteX15" fmla="*/ 10744694 w 11305622"/>
                <a:gd name="connsiteY15" fmla="*/ 5099397 h 6886506"/>
                <a:gd name="connsiteX16" fmla="*/ 10754078 w 11305622"/>
                <a:gd name="connsiteY16" fmla="*/ 6159973 h 6886506"/>
                <a:gd name="connsiteX17" fmla="*/ 10791621 w 11305622"/>
                <a:gd name="connsiteY17" fmla="*/ 6779426 h 6886506"/>
                <a:gd name="connsiteX18" fmla="*/ 10416195 w 11305622"/>
                <a:gd name="connsiteY18" fmla="*/ 6882667 h 6886506"/>
                <a:gd name="connsiteX19" fmla="*/ 10341110 w 11305622"/>
                <a:gd name="connsiteY19" fmla="*/ 6713726 h 6886506"/>
                <a:gd name="connsiteX20" fmla="*/ 9881215 w 11305622"/>
                <a:gd name="connsiteY20" fmla="*/ 5399738 h 6886506"/>
                <a:gd name="connsiteX21" fmla="*/ 9463669 w 11305622"/>
                <a:gd name="connsiteY21" fmla="*/ 4909693 h 6886506"/>
                <a:gd name="connsiteX22" fmla="*/ 8277787 w 11305622"/>
                <a:gd name="connsiteY22" fmla="*/ 4554611 h 6886506"/>
                <a:gd name="connsiteX23" fmla="*/ 7561389 w 11305622"/>
                <a:gd name="connsiteY23" fmla="*/ 3487998 h 6886506"/>
                <a:gd name="connsiteX24" fmla="*/ 7288390 w 11305622"/>
                <a:gd name="connsiteY24" fmla="*/ 2485569 h 6886506"/>
                <a:gd name="connsiteX25" fmla="*/ 7269922 w 11305622"/>
                <a:gd name="connsiteY25" fmla="*/ 2031874 h 6886506"/>
                <a:gd name="connsiteX26" fmla="*/ 6916520 w 11305622"/>
                <a:gd name="connsiteY26" fmla="*/ 2030202 h 6886506"/>
                <a:gd name="connsiteX27" fmla="*/ 6421319 w 11305622"/>
                <a:gd name="connsiteY27" fmla="*/ 2129742 h 6886506"/>
                <a:gd name="connsiteX28" fmla="*/ 5941812 w 11305622"/>
                <a:gd name="connsiteY28" fmla="*/ 2195799 h 6886506"/>
                <a:gd name="connsiteX29" fmla="*/ 5255401 w 11305622"/>
                <a:gd name="connsiteY29" fmla="*/ 2358278 h 6886506"/>
                <a:gd name="connsiteX30" fmla="*/ 4155385 w 11305622"/>
                <a:gd name="connsiteY30" fmla="*/ 2724412 h 6886506"/>
                <a:gd name="connsiteX31" fmla="*/ 2894314 w 11305622"/>
                <a:gd name="connsiteY31" fmla="*/ 3376428 h 6886506"/>
                <a:gd name="connsiteX32" fmla="*/ 2644515 w 11305622"/>
                <a:gd name="connsiteY32" fmla="*/ 3482777 h 6886506"/>
                <a:gd name="connsiteX33" fmla="*/ 2461389 w 11305622"/>
                <a:gd name="connsiteY33" fmla="*/ 3482779 h 6886506"/>
                <a:gd name="connsiteX34" fmla="*/ 2108219 w 11305622"/>
                <a:gd name="connsiteY34" fmla="*/ 3600502 h 6886506"/>
                <a:gd name="connsiteX35" fmla="*/ 1892391 w 11305622"/>
                <a:gd name="connsiteY35" fmla="*/ 3701874 h 6886506"/>
                <a:gd name="connsiteX36" fmla="*/ 1562111 w 11305622"/>
                <a:gd name="connsiteY36" fmla="*/ 3819597 h 6886506"/>
                <a:gd name="connsiteX37" fmla="*/ 323356 w 11305622"/>
                <a:gd name="connsiteY37" fmla="*/ 4192876 h 6886506"/>
                <a:gd name="connsiteX38" fmla="*/ 30194 w 11305622"/>
                <a:gd name="connsiteY38" fmla="*/ 4244217 h 6886506"/>
                <a:gd name="connsiteX39" fmla="*/ 26364 w 11305622"/>
                <a:gd name="connsiteY39" fmla="*/ 4053744 h 6886506"/>
                <a:gd name="connsiteX40" fmla="*/ 527843 w 11305622"/>
                <a:gd name="connsiteY40" fmla="*/ 3924429 h 6886506"/>
                <a:gd name="connsiteX41" fmla="*/ 2382100 w 11305622"/>
                <a:gd name="connsiteY41" fmla="*/ 3365732 h 6886506"/>
                <a:gd name="connsiteX42" fmla="*/ 1246439 w 11305622"/>
                <a:gd name="connsiteY42" fmla="*/ 2990308 h 6886506"/>
                <a:gd name="connsiteX43" fmla="*/ 2785225 w 11305622"/>
                <a:gd name="connsiteY43" fmla="*/ 3191020 h 6886506"/>
                <a:gd name="connsiteX44" fmla="*/ 3669610 w 11305622"/>
                <a:gd name="connsiteY44" fmla="*/ 2772037 h 6886506"/>
                <a:gd name="connsiteX45" fmla="*/ 4688297 w 11305622"/>
                <a:gd name="connsiteY45" fmla="*/ 2219529 h 6886506"/>
                <a:gd name="connsiteX46" fmla="*/ 2659960 w 11305622"/>
                <a:gd name="connsiteY46" fmla="*/ 2248162 h 6886506"/>
                <a:gd name="connsiteX47" fmla="*/ 907360 w 11305622"/>
                <a:gd name="connsiteY47" fmla="*/ 2133862 h 6886506"/>
                <a:gd name="connsiteX48" fmla="*/ 35823 w 11305622"/>
                <a:gd name="connsiteY48" fmla="*/ 2605349 h 6886506"/>
                <a:gd name="connsiteX49" fmla="*/ 31060 w 11305622"/>
                <a:gd name="connsiteY49" fmla="*/ 2371987 h 6886506"/>
                <a:gd name="connsiteX50" fmla="*/ 602560 w 11305622"/>
                <a:gd name="connsiteY50" fmla="*/ 1971937 h 6886506"/>
                <a:gd name="connsiteX51" fmla="*/ 7248 w 11305622"/>
                <a:gd name="connsiteY51" fmla="*/ 1786200 h 6886506"/>
                <a:gd name="connsiteX52" fmla="*/ 35822 w 11305622"/>
                <a:gd name="connsiteY52" fmla="*/ 1569505 h 6886506"/>
                <a:gd name="connsiteX53" fmla="*/ 288235 w 11305622"/>
                <a:gd name="connsiteY53" fmla="*/ 1648087 h 6886506"/>
                <a:gd name="connsiteX0" fmla="*/ 288235 w 11305622"/>
                <a:gd name="connsiteY0" fmla="*/ 1648087 h 6886506"/>
                <a:gd name="connsiteX1" fmla="*/ 1078670 w 11305622"/>
                <a:gd name="connsiteY1" fmla="*/ 1792130 h 6886506"/>
                <a:gd name="connsiteX2" fmla="*/ 1248632 w 11305622"/>
                <a:gd name="connsiteY2" fmla="*/ 1863515 h 6886506"/>
                <a:gd name="connsiteX3" fmla="*/ 1745382 w 11305622"/>
                <a:gd name="connsiteY3" fmla="*/ 1884158 h 6886506"/>
                <a:gd name="connsiteX4" fmla="*/ 1948879 w 11305622"/>
                <a:gd name="connsiteY4" fmla="*/ 1839720 h 6886506"/>
                <a:gd name="connsiteX5" fmla="*/ 3469585 w 11305622"/>
                <a:gd name="connsiteY5" fmla="*/ 1848112 h 6886506"/>
                <a:gd name="connsiteX6" fmla="*/ 5917510 w 11305622"/>
                <a:gd name="connsiteY6" fmla="*/ 1657612 h 6886506"/>
                <a:gd name="connsiteX7" fmla="*/ 7623043 w 11305622"/>
                <a:gd name="connsiteY7" fmla="*/ 1236700 h 6886506"/>
                <a:gd name="connsiteX8" fmla="*/ 8470210 w 11305622"/>
                <a:gd name="connsiteY8" fmla="*/ 200287 h 6886506"/>
                <a:gd name="connsiteX9" fmla="*/ 9275654 w 11305622"/>
                <a:gd name="connsiteY9" fmla="*/ 17918 h 6886506"/>
                <a:gd name="connsiteX10" fmla="*/ 11041405 w 11305622"/>
                <a:gd name="connsiteY10" fmla="*/ 56109 h 6886506"/>
                <a:gd name="connsiteX11" fmla="*/ 11298444 w 11305622"/>
                <a:gd name="connsiteY11" fmla="*/ 566136 h 6886506"/>
                <a:gd name="connsiteX12" fmla="*/ 11276047 w 11305622"/>
                <a:gd name="connsiteY12" fmla="*/ 2695977 h 6886506"/>
                <a:gd name="connsiteX13" fmla="*/ 11185817 w 11305622"/>
                <a:gd name="connsiteY13" fmla="*/ 4076364 h 6886506"/>
                <a:gd name="connsiteX14" fmla="*/ 10759838 w 11305622"/>
                <a:gd name="connsiteY14" fmla="*/ 4517439 h 6886506"/>
                <a:gd name="connsiteX15" fmla="*/ 10744694 w 11305622"/>
                <a:gd name="connsiteY15" fmla="*/ 5099397 h 6886506"/>
                <a:gd name="connsiteX16" fmla="*/ 10754078 w 11305622"/>
                <a:gd name="connsiteY16" fmla="*/ 6159973 h 6886506"/>
                <a:gd name="connsiteX17" fmla="*/ 10791621 w 11305622"/>
                <a:gd name="connsiteY17" fmla="*/ 6779426 h 6886506"/>
                <a:gd name="connsiteX18" fmla="*/ 10416195 w 11305622"/>
                <a:gd name="connsiteY18" fmla="*/ 6882667 h 6886506"/>
                <a:gd name="connsiteX19" fmla="*/ 10341110 w 11305622"/>
                <a:gd name="connsiteY19" fmla="*/ 6713726 h 6886506"/>
                <a:gd name="connsiteX20" fmla="*/ 9881215 w 11305622"/>
                <a:gd name="connsiteY20" fmla="*/ 5399738 h 6886506"/>
                <a:gd name="connsiteX21" fmla="*/ 9463669 w 11305622"/>
                <a:gd name="connsiteY21" fmla="*/ 4909693 h 6886506"/>
                <a:gd name="connsiteX22" fmla="*/ 8277787 w 11305622"/>
                <a:gd name="connsiteY22" fmla="*/ 4554611 h 6886506"/>
                <a:gd name="connsiteX23" fmla="*/ 7561389 w 11305622"/>
                <a:gd name="connsiteY23" fmla="*/ 3487998 h 6886506"/>
                <a:gd name="connsiteX24" fmla="*/ 7288390 w 11305622"/>
                <a:gd name="connsiteY24" fmla="*/ 2485569 h 6886506"/>
                <a:gd name="connsiteX25" fmla="*/ 7269922 w 11305622"/>
                <a:gd name="connsiteY25" fmla="*/ 2031874 h 6886506"/>
                <a:gd name="connsiteX26" fmla="*/ 6916520 w 11305622"/>
                <a:gd name="connsiteY26" fmla="*/ 2030202 h 6886506"/>
                <a:gd name="connsiteX27" fmla="*/ 6421319 w 11305622"/>
                <a:gd name="connsiteY27" fmla="*/ 2129742 h 6886506"/>
                <a:gd name="connsiteX28" fmla="*/ 5941812 w 11305622"/>
                <a:gd name="connsiteY28" fmla="*/ 2195799 h 6886506"/>
                <a:gd name="connsiteX29" fmla="*/ 5255401 w 11305622"/>
                <a:gd name="connsiteY29" fmla="*/ 2358278 h 6886506"/>
                <a:gd name="connsiteX30" fmla="*/ 4155385 w 11305622"/>
                <a:gd name="connsiteY30" fmla="*/ 2724412 h 6886506"/>
                <a:gd name="connsiteX31" fmla="*/ 2894314 w 11305622"/>
                <a:gd name="connsiteY31" fmla="*/ 3376428 h 6886506"/>
                <a:gd name="connsiteX32" fmla="*/ 2644515 w 11305622"/>
                <a:gd name="connsiteY32" fmla="*/ 3482777 h 6886506"/>
                <a:gd name="connsiteX33" fmla="*/ 2461389 w 11305622"/>
                <a:gd name="connsiteY33" fmla="*/ 3482779 h 6886506"/>
                <a:gd name="connsiteX34" fmla="*/ 2108219 w 11305622"/>
                <a:gd name="connsiteY34" fmla="*/ 3600502 h 6886506"/>
                <a:gd name="connsiteX35" fmla="*/ 1892391 w 11305622"/>
                <a:gd name="connsiteY35" fmla="*/ 3701874 h 6886506"/>
                <a:gd name="connsiteX36" fmla="*/ 1562111 w 11305622"/>
                <a:gd name="connsiteY36" fmla="*/ 3819597 h 6886506"/>
                <a:gd name="connsiteX37" fmla="*/ 323356 w 11305622"/>
                <a:gd name="connsiteY37" fmla="*/ 4192876 h 6886506"/>
                <a:gd name="connsiteX38" fmla="*/ 30194 w 11305622"/>
                <a:gd name="connsiteY38" fmla="*/ 4244217 h 6886506"/>
                <a:gd name="connsiteX39" fmla="*/ 26364 w 11305622"/>
                <a:gd name="connsiteY39" fmla="*/ 4053744 h 6886506"/>
                <a:gd name="connsiteX40" fmla="*/ 527843 w 11305622"/>
                <a:gd name="connsiteY40" fmla="*/ 3924429 h 6886506"/>
                <a:gd name="connsiteX41" fmla="*/ 2382100 w 11305622"/>
                <a:gd name="connsiteY41" fmla="*/ 3365732 h 6886506"/>
                <a:gd name="connsiteX42" fmla="*/ 1246439 w 11305622"/>
                <a:gd name="connsiteY42" fmla="*/ 2990308 h 6886506"/>
                <a:gd name="connsiteX43" fmla="*/ 2785225 w 11305622"/>
                <a:gd name="connsiteY43" fmla="*/ 3191020 h 6886506"/>
                <a:gd name="connsiteX44" fmla="*/ 3669610 w 11305622"/>
                <a:gd name="connsiteY44" fmla="*/ 2772037 h 6886506"/>
                <a:gd name="connsiteX45" fmla="*/ 4688297 w 11305622"/>
                <a:gd name="connsiteY45" fmla="*/ 2219529 h 6886506"/>
                <a:gd name="connsiteX46" fmla="*/ 2659960 w 11305622"/>
                <a:gd name="connsiteY46" fmla="*/ 2248162 h 6886506"/>
                <a:gd name="connsiteX47" fmla="*/ 907360 w 11305622"/>
                <a:gd name="connsiteY47" fmla="*/ 2133862 h 6886506"/>
                <a:gd name="connsiteX48" fmla="*/ 35823 w 11305622"/>
                <a:gd name="connsiteY48" fmla="*/ 2605349 h 6886506"/>
                <a:gd name="connsiteX49" fmla="*/ 31060 w 11305622"/>
                <a:gd name="connsiteY49" fmla="*/ 2371987 h 6886506"/>
                <a:gd name="connsiteX50" fmla="*/ 602560 w 11305622"/>
                <a:gd name="connsiteY50" fmla="*/ 1971937 h 6886506"/>
                <a:gd name="connsiteX51" fmla="*/ 7248 w 11305622"/>
                <a:gd name="connsiteY51" fmla="*/ 1786200 h 6886506"/>
                <a:gd name="connsiteX52" fmla="*/ 35822 w 11305622"/>
                <a:gd name="connsiteY52" fmla="*/ 1569505 h 6886506"/>
                <a:gd name="connsiteX53" fmla="*/ 288235 w 11305622"/>
                <a:gd name="connsiteY53" fmla="*/ 1648087 h 6886506"/>
                <a:gd name="connsiteX0" fmla="*/ 288235 w 11305622"/>
                <a:gd name="connsiteY0" fmla="*/ 1648087 h 6886506"/>
                <a:gd name="connsiteX1" fmla="*/ 1078670 w 11305622"/>
                <a:gd name="connsiteY1" fmla="*/ 1792130 h 6886506"/>
                <a:gd name="connsiteX2" fmla="*/ 1248632 w 11305622"/>
                <a:gd name="connsiteY2" fmla="*/ 1863515 h 6886506"/>
                <a:gd name="connsiteX3" fmla="*/ 1745382 w 11305622"/>
                <a:gd name="connsiteY3" fmla="*/ 1884158 h 6886506"/>
                <a:gd name="connsiteX4" fmla="*/ 1948879 w 11305622"/>
                <a:gd name="connsiteY4" fmla="*/ 1839720 h 6886506"/>
                <a:gd name="connsiteX5" fmla="*/ 3469585 w 11305622"/>
                <a:gd name="connsiteY5" fmla="*/ 1848112 h 6886506"/>
                <a:gd name="connsiteX6" fmla="*/ 5917510 w 11305622"/>
                <a:gd name="connsiteY6" fmla="*/ 1657612 h 6886506"/>
                <a:gd name="connsiteX7" fmla="*/ 7623043 w 11305622"/>
                <a:gd name="connsiteY7" fmla="*/ 1236700 h 6886506"/>
                <a:gd name="connsiteX8" fmla="*/ 8470210 w 11305622"/>
                <a:gd name="connsiteY8" fmla="*/ 200287 h 6886506"/>
                <a:gd name="connsiteX9" fmla="*/ 9275654 w 11305622"/>
                <a:gd name="connsiteY9" fmla="*/ 17918 h 6886506"/>
                <a:gd name="connsiteX10" fmla="*/ 11041405 w 11305622"/>
                <a:gd name="connsiteY10" fmla="*/ 56109 h 6886506"/>
                <a:gd name="connsiteX11" fmla="*/ 11298444 w 11305622"/>
                <a:gd name="connsiteY11" fmla="*/ 566136 h 6886506"/>
                <a:gd name="connsiteX12" fmla="*/ 11276047 w 11305622"/>
                <a:gd name="connsiteY12" fmla="*/ 2695977 h 6886506"/>
                <a:gd name="connsiteX13" fmla="*/ 11185817 w 11305622"/>
                <a:gd name="connsiteY13" fmla="*/ 4076364 h 6886506"/>
                <a:gd name="connsiteX14" fmla="*/ 10759838 w 11305622"/>
                <a:gd name="connsiteY14" fmla="*/ 4517439 h 6886506"/>
                <a:gd name="connsiteX15" fmla="*/ 10744694 w 11305622"/>
                <a:gd name="connsiteY15" fmla="*/ 5099397 h 6886506"/>
                <a:gd name="connsiteX16" fmla="*/ 10904249 w 11305622"/>
                <a:gd name="connsiteY16" fmla="*/ 6159973 h 6886506"/>
                <a:gd name="connsiteX17" fmla="*/ 10791621 w 11305622"/>
                <a:gd name="connsiteY17" fmla="*/ 6779426 h 6886506"/>
                <a:gd name="connsiteX18" fmla="*/ 10416195 w 11305622"/>
                <a:gd name="connsiteY18" fmla="*/ 6882667 h 6886506"/>
                <a:gd name="connsiteX19" fmla="*/ 10341110 w 11305622"/>
                <a:gd name="connsiteY19" fmla="*/ 6713726 h 6886506"/>
                <a:gd name="connsiteX20" fmla="*/ 9881215 w 11305622"/>
                <a:gd name="connsiteY20" fmla="*/ 5399738 h 6886506"/>
                <a:gd name="connsiteX21" fmla="*/ 9463669 w 11305622"/>
                <a:gd name="connsiteY21" fmla="*/ 4909693 h 6886506"/>
                <a:gd name="connsiteX22" fmla="*/ 8277787 w 11305622"/>
                <a:gd name="connsiteY22" fmla="*/ 4554611 h 6886506"/>
                <a:gd name="connsiteX23" fmla="*/ 7561389 w 11305622"/>
                <a:gd name="connsiteY23" fmla="*/ 3487998 h 6886506"/>
                <a:gd name="connsiteX24" fmla="*/ 7288390 w 11305622"/>
                <a:gd name="connsiteY24" fmla="*/ 2485569 h 6886506"/>
                <a:gd name="connsiteX25" fmla="*/ 7269922 w 11305622"/>
                <a:gd name="connsiteY25" fmla="*/ 2031874 h 6886506"/>
                <a:gd name="connsiteX26" fmla="*/ 6916520 w 11305622"/>
                <a:gd name="connsiteY26" fmla="*/ 2030202 h 6886506"/>
                <a:gd name="connsiteX27" fmla="*/ 6421319 w 11305622"/>
                <a:gd name="connsiteY27" fmla="*/ 2129742 h 6886506"/>
                <a:gd name="connsiteX28" fmla="*/ 5941812 w 11305622"/>
                <a:gd name="connsiteY28" fmla="*/ 2195799 h 6886506"/>
                <a:gd name="connsiteX29" fmla="*/ 5255401 w 11305622"/>
                <a:gd name="connsiteY29" fmla="*/ 2358278 h 6886506"/>
                <a:gd name="connsiteX30" fmla="*/ 4155385 w 11305622"/>
                <a:gd name="connsiteY30" fmla="*/ 2724412 h 6886506"/>
                <a:gd name="connsiteX31" fmla="*/ 2894314 w 11305622"/>
                <a:gd name="connsiteY31" fmla="*/ 3376428 h 6886506"/>
                <a:gd name="connsiteX32" fmla="*/ 2644515 w 11305622"/>
                <a:gd name="connsiteY32" fmla="*/ 3482777 h 6886506"/>
                <a:gd name="connsiteX33" fmla="*/ 2461389 w 11305622"/>
                <a:gd name="connsiteY33" fmla="*/ 3482779 h 6886506"/>
                <a:gd name="connsiteX34" fmla="*/ 2108219 w 11305622"/>
                <a:gd name="connsiteY34" fmla="*/ 3600502 h 6886506"/>
                <a:gd name="connsiteX35" fmla="*/ 1892391 w 11305622"/>
                <a:gd name="connsiteY35" fmla="*/ 3701874 h 6886506"/>
                <a:gd name="connsiteX36" fmla="*/ 1562111 w 11305622"/>
                <a:gd name="connsiteY36" fmla="*/ 3819597 h 6886506"/>
                <a:gd name="connsiteX37" fmla="*/ 323356 w 11305622"/>
                <a:gd name="connsiteY37" fmla="*/ 4192876 h 6886506"/>
                <a:gd name="connsiteX38" fmla="*/ 30194 w 11305622"/>
                <a:gd name="connsiteY38" fmla="*/ 4244217 h 6886506"/>
                <a:gd name="connsiteX39" fmla="*/ 26364 w 11305622"/>
                <a:gd name="connsiteY39" fmla="*/ 4053744 h 6886506"/>
                <a:gd name="connsiteX40" fmla="*/ 527843 w 11305622"/>
                <a:gd name="connsiteY40" fmla="*/ 3924429 h 6886506"/>
                <a:gd name="connsiteX41" fmla="*/ 2382100 w 11305622"/>
                <a:gd name="connsiteY41" fmla="*/ 3365732 h 6886506"/>
                <a:gd name="connsiteX42" fmla="*/ 1246439 w 11305622"/>
                <a:gd name="connsiteY42" fmla="*/ 2990308 h 6886506"/>
                <a:gd name="connsiteX43" fmla="*/ 2785225 w 11305622"/>
                <a:gd name="connsiteY43" fmla="*/ 3191020 h 6886506"/>
                <a:gd name="connsiteX44" fmla="*/ 3669610 w 11305622"/>
                <a:gd name="connsiteY44" fmla="*/ 2772037 h 6886506"/>
                <a:gd name="connsiteX45" fmla="*/ 4688297 w 11305622"/>
                <a:gd name="connsiteY45" fmla="*/ 2219529 h 6886506"/>
                <a:gd name="connsiteX46" fmla="*/ 2659960 w 11305622"/>
                <a:gd name="connsiteY46" fmla="*/ 2248162 h 6886506"/>
                <a:gd name="connsiteX47" fmla="*/ 907360 w 11305622"/>
                <a:gd name="connsiteY47" fmla="*/ 2133862 h 6886506"/>
                <a:gd name="connsiteX48" fmla="*/ 35823 w 11305622"/>
                <a:gd name="connsiteY48" fmla="*/ 2605349 h 6886506"/>
                <a:gd name="connsiteX49" fmla="*/ 31060 w 11305622"/>
                <a:gd name="connsiteY49" fmla="*/ 2371987 h 6886506"/>
                <a:gd name="connsiteX50" fmla="*/ 602560 w 11305622"/>
                <a:gd name="connsiteY50" fmla="*/ 1971937 h 6886506"/>
                <a:gd name="connsiteX51" fmla="*/ 7248 w 11305622"/>
                <a:gd name="connsiteY51" fmla="*/ 1786200 h 6886506"/>
                <a:gd name="connsiteX52" fmla="*/ 35822 w 11305622"/>
                <a:gd name="connsiteY52" fmla="*/ 1569505 h 6886506"/>
                <a:gd name="connsiteX53" fmla="*/ 288235 w 11305622"/>
                <a:gd name="connsiteY53" fmla="*/ 1648087 h 6886506"/>
                <a:gd name="connsiteX0" fmla="*/ 288235 w 11305622"/>
                <a:gd name="connsiteY0" fmla="*/ 1648087 h 6886506"/>
                <a:gd name="connsiteX1" fmla="*/ 1078670 w 11305622"/>
                <a:gd name="connsiteY1" fmla="*/ 1792130 h 6886506"/>
                <a:gd name="connsiteX2" fmla="*/ 1248632 w 11305622"/>
                <a:gd name="connsiteY2" fmla="*/ 1863515 h 6886506"/>
                <a:gd name="connsiteX3" fmla="*/ 1745382 w 11305622"/>
                <a:gd name="connsiteY3" fmla="*/ 1884158 h 6886506"/>
                <a:gd name="connsiteX4" fmla="*/ 1948879 w 11305622"/>
                <a:gd name="connsiteY4" fmla="*/ 1839720 h 6886506"/>
                <a:gd name="connsiteX5" fmla="*/ 3469585 w 11305622"/>
                <a:gd name="connsiteY5" fmla="*/ 1848112 h 6886506"/>
                <a:gd name="connsiteX6" fmla="*/ 5917510 w 11305622"/>
                <a:gd name="connsiteY6" fmla="*/ 1657612 h 6886506"/>
                <a:gd name="connsiteX7" fmla="*/ 7623043 w 11305622"/>
                <a:gd name="connsiteY7" fmla="*/ 1236700 h 6886506"/>
                <a:gd name="connsiteX8" fmla="*/ 8470210 w 11305622"/>
                <a:gd name="connsiteY8" fmla="*/ 200287 h 6886506"/>
                <a:gd name="connsiteX9" fmla="*/ 9275654 w 11305622"/>
                <a:gd name="connsiteY9" fmla="*/ 17918 h 6886506"/>
                <a:gd name="connsiteX10" fmla="*/ 11041405 w 11305622"/>
                <a:gd name="connsiteY10" fmla="*/ 56109 h 6886506"/>
                <a:gd name="connsiteX11" fmla="*/ 11298444 w 11305622"/>
                <a:gd name="connsiteY11" fmla="*/ 566136 h 6886506"/>
                <a:gd name="connsiteX12" fmla="*/ 11276047 w 11305622"/>
                <a:gd name="connsiteY12" fmla="*/ 2695977 h 6886506"/>
                <a:gd name="connsiteX13" fmla="*/ 11185817 w 11305622"/>
                <a:gd name="connsiteY13" fmla="*/ 4076364 h 6886506"/>
                <a:gd name="connsiteX14" fmla="*/ 10759838 w 11305622"/>
                <a:gd name="connsiteY14" fmla="*/ 4517439 h 6886506"/>
                <a:gd name="connsiteX15" fmla="*/ 10744694 w 11305622"/>
                <a:gd name="connsiteY15" fmla="*/ 5099397 h 6886506"/>
                <a:gd name="connsiteX16" fmla="*/ 10904249 w 11305622"/>
                <a:gd name="connsiteY16" fmla="*/ 6159973 h 6886506"/>
                <a:gd name="connsiteX17" fmla="*/ 10969949 w 11305622"/>
                <a:gd name="connsiteY17" fmla="*/ 6779426 h 6886506"/>
                <a:gd name="connsiteX18" fmla="*/ 10416195 w 11305622"/>
                <a:gd name="connsiteY18" fmla="*/ 6882667 h 6886506"/>
                <a:gd name="connsiteX19" fmla="*/ 10341110 w 11305622"/>
                <a:gd name="connsiteY19" fmla="*/ 6713726 h 6886506"/>
                <a:gd name="connsiteX20" fmla="*/ 9881215 w 11305622"/>
                <a:gd name="connsiteY20" fmla="*/ 5399738 h 6886506"/>
                <a:gd name="connsiteX21" fmla="*/ 9463669 w 11305622"/>
                <a:gd name="connsiteY21" fmla="*/ 4909693 h 6886506"/>
                <a:gd name="connsiteX22" fmla="*/ 8277787 w 11305622"/>
                <a:gd name="connsiteY22" fmla="*/ 4554611 h 6886506"/>
                <a:gd name="connsiteX23" fmla="*/ 7561389 w 11305622"/>
                <a:gd name="connsiteY23" fmla="*/ 3487998 h 6886506"/>
                <a:gd name="connsiteX24" fmla="*/ 7288390 w 11305622"/>
                <a:gd name="connsiteY24" fmla="*/ 2485569 h 6886506"/>
                <a:gd name="connsiteX25" fmla="*/ 7269922 w 11305622"/>
                <a:gd name="connsiteY25" fmla="*/ 2031874 h 6886506"/>
                <a:gd name="connsiteX26" fmla="*/ 6916520 w 11305622"/>
                <a:gd name="connsiteY26" fmla="*/ 2030202 h 6886506"/>
                <a:gd name="connsiteX27" fmla="*/ 6421319 w 11305622"/>
                <a:gd name="connsiteY27" fmla="*/ 2129742 h 6886506"/>
                <a:gd name="connsiteX28" fmla="*/ 5941812 w 11305622"/>
                <a:gd name="connsiteY28" fmla="*/ 2195799 h 6886506"/>
                <a:gd name="connsiteX29" fmla="*/ 5255401 w 11305622"/>
                <a:gd name="connsiteY29" fmla="*/ 2358278 h 6886506"/>
                <a:gd name="connsiteX30" fmla="*/ 4155385 w 11305622"/>
                <a:gd name="connsiteY30" fmla="*/ 2724412 h 6886506"/>
                <a:gd name="connsiteX31" fmla="*/ 2894314 w 11305622"/>
                <a:gd name="connsiteY31" fmla="*/ 3376428 h 6886506"/>
                <a:gd name="connsiteX32" fmla="*/ 2644515 w 11305622"/>
                <a:gd name="connsiteY32" fmla="*/ 3482777 h 6886506"/>
                <a:gd name="connsiteX33" fmla="*/ 2461389 w 11305622"/>
                <a:gd name="connsiteY33" fmla="*/ 3482779 h 6886506"/>
                <a:gd name="connsiteX34" fmla="*/ 2108219 w 11305622"/>
                <a:gd name="connsiteY34" fmla="*/ 3600502 h 6886506"/>
                <a:gd name="connsiteX35" fmla="*/ 1892391 w 11305622"/>
                <a:gd name="connsiteY35" fmla="*/ 3701874 h 6886506"/>
                <a:gd name="connsiteX36" fmla="*/ 1562111 w 11305622"/>
                <a:gd name="connsiteY36" fmla="*/ 3819597 h 6886506"/>
                <a:gd name="connsiteX37" fmla="*/ 323356 w 11305622"/>
                <a:gd name="connsiteY37" fmla="*/ 4192876 h 6886506"/>
                <a:gd name="connsiteX38" fmla="*/ 30194 w 11305622"/>
                <a:gd name="connsiteY38" fmla="*/ 4244217 h 6886506"/>
                <a:gd name="connsiteX39" fmla="*/ 26364 w 11305622"/>
                <a:gd name="connsiteY39" fmla="*/ 4053744 h 6886506"/>
                <a:gd name="connsiteX40" fmla="*/ 527843 w 11305622"/>
                <a:gd name="connsiteY40" fmla="*/ 3924429 h 6886506"/>
                <a:gd name="connsiteX41" fmla="*/ 2382100 w 11305622"/>
                <a:gd name="connsiteY41" fmla="*/ 3365732 h 6886506"/>
                <a:gd name="connsiteX42" fmla="*/ 1246439 w 11305622"/>
                <a:gd name="connsiteY42" fmla="*/ 2990308 h 6886506"/>
                <a:gd name="connsiteX43" fmla="*/ 2785225 w 11305622"/>
                <a:gd name="connsiteY43" fmla="*/ 3191020 h 6886506"/>
                <a:gd name="connsiteX44" fmla="*/ 3669610 w 11305622"/>
                <a:gd name="connsiteY44" fmla="*/ 2772037 h 6886506"/>
                <a:gd name="connsiteX45" fmla="*/ 4688297 w 11305622"/>
                <a:gd name="connsiteY45" fmla="*/ 2219529 h 6886506"/>
                <a:gd name="connsiteX46" fmla="*/ 2659960 w 11305622"/>
                <a:gd name="connsiteY46" fmla="*/ 2248162 h 6886506"/>
                <a:gd name="connsiteX47" fmla="*/ 907360 w 11305622"/>
                <a:gd name="connsiteY47" fmla="*/ 2133862 h 6886506"/>
                <a:gd name="connsiteX48" fmla="*/ 35823 w 11305622"/>
                <a:gd name="connsiteY48" fmla="*/ 2605349 h 6886506"/>
                <a:gd name="connsiteX49" fmla="*/ 31060 w 11305622"/>
                <a:gd name="connsiteY49" fmla="*/ 2371987 h 6886506"/>
                <a:gd name="connsiteX50" fmla="*/ 602560 w 11305622"/>
                <a:gd name="connsiteY50" fmla="*/ 1971937 h 6886506"/>
                <a:gd name="connsiteX51" fmla="*/ 7248 w 11305622"/>
                <a:gd name="connsiteY51" fmla="*/ 1786200 h 6886506"/>
                <a:gd name="connsiteX52" fmla="*/ 35822 w 11305622"/>
                <a:gd name="connsiteY52" fmla="*/ 1569505 h 6886506"/>
                <a:gd name="connsiteX53" fmla="*/ 288235 w 11305622"/>
                <a:gd name="connsiteY53" fmla="*/ 1648087 h 6886506"/>
                <a:gd name="connsiteX0" fmla="*/ 288235 w 11305622"/>
                <a:gd name="connsiteY0" fmla="*/ 1656922 h 6895341"/>
                <a:gd name="connsiteX1" fmla="*/ 1078670 w 11305622"/>
                <a:gd name="connsiteY1" fmla="*/ 1800965 h 6895341"/>
                <a:gd name="connsiteX2" fmla="*/ 1248632 w 11305622"/>
                <a:gd name="connsiteY2" fmla="*/ 1872350 h 6895341"/>
                <a:gd name="connsiteX3" fmla="*/ 1745382 w 11305622"/>
                <a:gd name="connsiteY3" fmla="*/ 1892993 h 6895341"/>
                <a:gd name="connsiteX4" fmla="*/ 1948879 w 11305622"/>
                <a:gd name="connsiteY4" fmla="*/ 1848555 h 6895341"/>
                <a:gd name="connsiteX5" fmla="*/ 3469585 w 11305622"/>
                <a:gd name="connsiteY5" fmla="*/ 1856947 h 6895341"/>
                <a:gd name="connsiteX6" fmla="*/ 5917510 w 11305622"/>
                <a:gd name="connsiteY6" fmla="*/ 1666447 h 6895341"/>
                <a:gd name="connsiteX7" fmla="*/ 7623043 w 11305622"/>
                <a:gd name="connsiteY7" fmla="*/ 1245535 h 6895341"/>
                <a:gd name="connsiteX8" fmla="*/ 7412794 w 11305622"/>
                <a:gd name="connsiteY8" fmla="*/ 49375 h 6895341"/>
                <a:gd name="connsiteX9" fmla="*/ 8470210 w 11305622"/>
                <a:gd name="connsiteY9" fmla="*/ 209122 h 6895341"/>
                <a:gd name="connsiteX10" fmla="*/ 9275654 w 11305622"/>
                <a:gd name="connsiteY10" fmla="*/ 26753 h 6895341"/>
                <a:gd name="connsiteX11" fmla="*/ 11041405 w 11305622"/>
                <a:gd name="connsiteY11" fmla="*/ 64944 h 6895341"/>
                <a:gd name="connsiteX12" fmla="*/ 11298444 w 11305622"/>
                <a:gd name="connsiteY12" fmla="*/ 574971 h 6895341"/>
                <a:gd name="connsiteX13" fmla="*/ 11276047 w 11305622"/>
                <a:gd name="connsiteY13" fmla="*/ 2704812 h 6895341"/>
                <a:gd name="connsiteX14" fmla="*/ 11185817 w 11305622"/>
                <a:gd name="connsiteY14" fmla="*/ 4085199 h 6895341"/>
                <a:gd name="connsiteX15" fmla="*/ 10759838 w 11305622"/>
                <a:gd name="connsiteY15" fmla="*/ 4526274 h 6895341"/>
                <a:gd name="connsiteX16" fmla="*/ 10744694 w 11305622"/>
                <a:gd name="connsiteY16" fmla="*/ 5108232 h 6895341"/>
                <a:gd name="connsiteX17" fmla="*/ 10904249 w 11305622"/>
                <a:gd name="connsiteY17" fmla="*/ 6168808 h 6895341"/>
                <a:gd name="connsiteX18" fmla="*/ 10969949 w 11305622"/>
                <a:gd name="connsiteY18" fmla="*/ 6788261 h 6895341"/>
                <a:gd name="connsiteX19" fmla="*/ 10416195 w 11305622"/>
                <a:gd name="connsiteY19" fmla="*/ 6891502 h 6895341"/>
                <a:gd name="connsiteX20" fmla="*/ 10341110 w 11305622"/>
                <a:gd name="connsiteY20" fmla="*/ 6722561 h 6895341"/>
                <a:gd name="connsiteX21" fmla="*/ 9881215 w 11305622"/>
                <a:gd name="connsiteY21" fmla="*/ 5408573 h 6895341"/>
                <a:gd name="connsiteX22" fmla="*/ 9463669 w 11305622"/>
                <a:gd name="connsiteY22" fmla="*/ 4918528 h 6895341"/>
                <a:gd name="connsiteX23" fmla="*/ 8277787 w 11305622"/>
                <a:gd name="connsiteY23" fmla="*/ 4563446 h 6895341"/>
                <a:gd name="connsiteX24" fmla="*/ 7561389 w 11305622"/>
                <a:gd name="connsiteY24" fmla="*/ 3496833 h 6895341"/>
                <a:gd name="connsiteX25" fmla="*/ 7288390 w 11305622"/>
                <a:gd name="connsiteY25" fmla="*/ 2494404 h 6895341"/>
                <a:gd name="connsiteX26" fmla="*/ 7269922 w 11305622"/>
                <a:gd name="connsiteY26" fmla="*/ 2040709 h 6895341"/>
                <a:gd name="connsiteX27" fmla="*/ 6916520 w 11305622"/>
                <a:gd name="connsiteY27" fmla="*/ 2039037 h 6895341"/>
                <a:gd name="connsiteX28" fmla="*/ 6421319 w 11305622"/>
                <a:gd name="connsiteY28" fmla="*/ 2138577 h 6895341"/>
                <a:gd name="connsiteX29" fmla="*/ 5941812 w 11305622"/>
                <a:gd name="connsiteY29" fmla="*/ 2204634 h 6895341"/>
                <a:gd name="connsiteX30" fmla="*/ 5255401 w 11305622"/>
                <a:gd name="connsiteY30" fmla="*/ 2367113 h 6895341"/>
                <a:gd name="connsiteX31" fmla="*/ 4155385 w 11305622"/>
                <a:gd name="connsiteY31" fmla="*/ 2733247 h 6895341"/>
                <a:gd name="connsiteX32" fmla="*/ 2894314 w 11305622"/>
                <a:gd name="connsiteY32" fmla="*/ 3385263 h 6895341"/>
                <a:gd name="connsiteX33" fmla="*/ 2644515 w 11305622"/>
                <a:gd name="connsiteY33" fmla="*/ 3491612 h 6895341"/>
                <a:gd name="connsiteX34" fmla="*/ 2461389 w 11305622"/>
                <a:gd name="connsiteY34" fmla="*/ 3491614 h 6895341"/>
                <a:gd name="connsiteX35" fmla="*/ 2108219 w 11305622"/>
                <a:gd name="connsiteY35" fmla="*/ 3609337 h 6895341"/>
                <a:gd name="connsiteX36" fmla="*/ 1892391 w 11305622"/>
                <a:gd name="connsiteY36" fmla="*/ 3710709 h 6895341"/>
                <a:gd name="connsiteX37" fmla="*/ 1562111 w 11305622"/>
                <a:gd name="connsiteY37" fmla="*/ 3828432 h 6895341"/>
                <a:gd name="connsiteX38" fmla="*/ 323356 w 11305622"/>
                <a:gd name="connsiteY38" fmla="*/ 4201711 h 6895341"/>
                <a:gd name="connsiteX39" fmla="*/ 30194 w 11305622"/>
                <a:gd name="connsiteY39" fmla="*/ 4253052 h 6895341"/>
                <a:gd name="connsiteX40" fmla="*/ 26364 w 11305622"/>
                <a:gd name="connsiteY40" fmla="*/ 4062579 h 6895341"/>
                <a:gd name="connsiteX41" fmla="*/ 527843 w 11305622"/>
                <a:gd name="connsiteY41" fmla="*/ 3933264 h 6895341"/>
                <a:gd name="connsiteX42" fmla="*/ 2382100 w 11305622"/>
                <a:gd name="connsiteY42" fmla="*/ 3374567 h 6895341"/>
                <a:gd name="connsiteX43" fmla="*/ 1246439 w 11305622"/>
                <a:gd name="connsiteY43" fmla="*/ 2999143 h 6895341"/>
                <a:gd name="connsiteX44" fmla="*/ 2785225 w 11305622"/>
                <a:gd name="connsiteY44" fmla="*/ 3199855 h 6895341"/>
                <a:gd name="connsiteX45" fmla="*/ 3669610 w 11305622"/>
                <a:gd name="connsiteY45" fmla="*/ 2780872 h 6895341"/>
                <a:gd name="connsiteX46" fmla="*/ 4688297 w 11305622"/>
                <a:gd name="connsiteY46" fmla="*/ 2228364 h 6895341"/>
                <a:gd name="connsiteX47" fmla="*/ 2659960 w 11305622"/>
                <a:gd name="connsiteY47" fmla="*/ 2256997 h 6895341"/>
                <a:gd name="connsiteX48" fmla="*/ 907360 w 11305622"/>
                <a:gd name="connsiteY48" fmla="*/ 2142697 h 6895341"/>
                <a:gd name="connsiteX49" fmla="*/ 35823 w 11305622"/>
                <a:gd name="connsiteY49" fmla="*/ 2614184 h 6895341"/>
                <a:gd name="connsiteX50" fmla="*/ 31060 w 11305622"/>
                <a:gd name="connsiteY50" fmla="*/ 2380822 h 6895341"/>
                <a:gd name="connsiteX51" fmla="*/ 602560 w 11305622"/>
                <a:gd name="connsiteY51" fmla="*/ 1980772 h 6895341"/>
                <a:gd name="connsiteX52" fmla="*/ 7248 w 11305622"/>
                <a:gd name="connsiteY52" fmla="*/ 1795035 h 6895341"/>
                <a:gd name="connsiteX53" fmla="*/ 35822 w 11305622"/>
                <a:gd name="connsiteY53" fmla="*/ 1578340 h 6895341"/>
                <a:gd name="connsiteX54" fmla="*/ 288235 w 11305622"/>
                <a:gd name="connsiteY54" fmla="*/ 1656922 h 6895341"/>
                <a:gd name="connsiteX0" fmla="*/ 288235 w 11305622"/>
                <a:gd name="connsiteY0" fmla="*/ 1648088 h 6886507"/>
                <a:gd name="connsiteX1" fmla="*/ 1078670 w 11305622"/>
                <a:gd name="connsiteY1" fmla="*/ 1792131 h 6886507"/>
                <a:gd name="connsiteX2" fmla="*/ 1248632 w 11305622"/>
                <a:gd name="connsiteY2" fmla="*/ 1863516 h 6886507"/>
                <a:gd name="connsiteX3" fmla="*/ 1745382 w 11305622"/>
                <a:gd name="connsiteY3" fmla="*/ 1884159 h 6886507"/>
                <a:gd name="connsiteX4" fmla="*/ 1948879 w 11305622"/>
                <a:gd name="connsiteY4" fmla="*/ 1839721 h 6886507"/>
                <a:gd name="connsiteX5" fmla="*/ 3469585 w 11305622"/>
                <a:gd name="connsiteY5" fmla="*/ 1848113 h 6886507"/>
                <a:gd name="connsiteX6" fmla="*/ 5917510 w 11305622"/>
                <a:gd name="connsiteY6" fmla="*/ 1657613 h 6886507"/>
                <a:gd name="connsiteX7" fmla="*/ 7623043 w 11305622"/>
                <a:gd name="connsiteY7" fmla="*/ 1236701 h 6886507"/>
                <a:gd name="connsiteX8" fmla="*/ 8257501 w 11305622"/>
                <a:gd name="connsiteY8" fmla="*/ 575524 h 6886507"/>
                <a:gd name="connsiteX9" fmla="*/ 7412794 w 11305622"/>
                <a:gd name="connsiteY9" fmla="*/ 40541 h 6886507"/>
                <a:gd name="connsiteX10" fmla="*/ 8470210 w 11305622"/>
                <a:gd name="connsiteY10" fmla="*/ 200288 h 6886507"/>
                <a:gd name="connsiteX11" fmla="*/ 9275654 w 11305622"/>
                <a:gd name="connsiteY11" fmla="*/ 17919 h 6886507"/>
                <a:gd name="connsiteX12" fmla="*/ 11041405 w 11305622"/>
                <a:gd name="connsiteY12" fmla="*/ 56110 h 6886507"/>
                <a:gd name="connsiteX13" fmla="*/ 11298444 w 11305622"/>
                <a:gd name="connsiteY13" fmla="*/ 566137 h 6886507"/>
                <a:gd name="connsiteX14" fmla="*/ 11276047 w 11305622"/>
                <a:gd name="connsiteY14" fmla="*/ 2695978 h 6886507"/>
                <a:gd name="connsiteX15" fmla="*/ 11185817 w 11305622"/>
                <a:gd name="connsiteY15" fmla="*/ 4076365 h 6886507"/>
                <a:gd name="connsiteX16" fmla="*/ 10759838 w 11305622"/>
                <a:gd name="connsiteY16" fmla="*/ 4517440 h 6886507"/>
                <a:gd name="connsiteX17" fmla="*/ 10744694 w 11305622"/>
                <a:gd name="connsiteY17" fmla="*/ 5099398 h 6886507"/>
                <a:gd name="connsiteX18" fmla="*/ 10904249 w 11305622"/>
                <a:gd name="connsiteY18" fmla="*/ 6159974 h 6886507"/>
                <a:gd name="connsiteX19" fmla="*/ 10969949 w 11305622"/>
                <a:gd name="connsiteY19" fmla="*/ 6779427 h 6886507"/>
                <a:gd name="connsiteX20" fmla="*/ 10416195 w 11305622"/>
                <a:gd name="connsiteY20" fmla="*/ 6882668 h 6886507"/>
                <a:gd name="connsiteX21" fmla="*/ 10341110 w 11305622"/>
                <a:gd name="connsiteY21" fmla="*/ 6713727 h 6886507"/>
                <a:gd name="connsiteX22" fmla="*/ 9881215 w 11305622"/>
                <a:gd name="connsiteY22" fmla="*/ 5399739 h 6886507"/>
                <a:gd name="connsiteX23" fmla="*/ 9463669 w 11305622"/>
                <a:gd name="connsiteY23" fmla="*/ 4909694 h 6886507"/>
                <a:gd name="connsiteX24" fmla="*/ 8277787 w 11305622"/>
                <a:gd name="connsiteY24" fmla="*/ 4554612 h 6886507"/>
                <a:gd name="connsiteX25" fmla="*/ 7561389 w 11305622"/>
                <a:gd name="connsiteY25" fmla="*/ 3487999 h 6886507"/>
                <a:gd name="connsiteX26" fmla="*/ 7288390 w 11305622"/>
                <a:gd name="connsiteY26" fmla="*/ 2485570 h 6886507"/>
                <a:gd name="connsiteX27" fmla="*/ 7269922 w 11305622"/>
                <a:gd name="connsiteY27" fmla="*/ 2031875 h 6886507"/>
                <a:gd name="connsiteX28" fmla="*/ 6916520 w 11305622"/>
                <a:gd name="connsiteY28" fmla="*/ 2030203 h 6886507"/>
                <a:gd name="connsiteX29" fmla="*/ 6421319 w 11305622"/>
                <a:gd name="connsiteY29" fmla="*/ 2129743 h 6886507"/>
                <a:gd name="connsiteX30" fmla="*/ 5941812 w 11305622"/>
                <a:gd name="connsiteY30" fmla="*/ 2195800 h 6886507"/>
                <a:gd name="connsiteX31" fmla="*/ 5255401 w 11305622"/>
                <a:gd name="connsiteY31" fmla="*/ 2358279 h 6886507"/>
                <a:gd name="connsiteX32" fmla="*/ 4155385 w 11305622"/>
                <a:gd name="connsiteY32" fmla="*/ 2724413 h 6886507"/>
                <a:gd name="connsiteX33" fmla="*/ 2894314 w 11305622"/>
                <a:gd name="connsiteY33" fmla="*/ 3376429 h 6886507"/>
                <a:gd name="connsiteX34" fmla="*/ 2644515 w 11305622"/>
                <a:gd name="connsiteY34" fmla="*/ 3482778 h 6886507"/>
                <a:gd name="connsiteX35" fmla="*/ 2461389 w 11305622"/>
                <a:gd name="connsiteY35" fmla="*/ 3482780 h 6886507"/>
                <a:gd name="connsiteX36" fmla="*/ 2108219 w 11305622"/>
                <a:gd name="connsiteY36" fmla="*/ 3600503 h 6886507"/>
                <a:gd name="connsiteX37" fmla="*/ 1892391 w 11305622"/>
                <a:gd name="connsiteY37" fmla="*/ 3701875 h 6886507"/>
                <a:gd name="connsiteX38" fmla="*/ 1562111 w 11305622"/>
                <a:gd name="connsiteY38" fmla="*/ 3819598 h 6886507"/>
                <a:gd name="connsiteX39" fmla="*/ 323356 w 11305622"/>
                <a:gd name="connsiteY39" fmla="*/ 4192877 h 6886507"/>
                <a:gd name="connsiteX40" fmla="*/ 30194 w 11305622"/>
                <a:gd name="connsiteY40" fmla="*/ 4244218 h 6886507"/>
                <a:gd name="connsiteX41" fmla="*/ 26364 w 11305622"/>
                <a:gd name="connsiteY41" fmla="*/ 4053745 h 6886507"/>
                <a:gd name="connsiteX42" fmla="*/ 527843 w 11305622"/>
                <a:gd name="connsiteY42" fmla="*/ 3924430 h 6886507"/>
                <a:gd name="connsiteX43" fmla="*/ 2382100 w 11305622"/>
                <a:gd name="connsiteY43" fmla="*/ 3365733 h 6886507"/>
                <a:gd name="connsiteX44" fmla="*/ 1246439 w 11305622"/>
                <a:gd name="connsiteY44" fmla="*/ 2990309 h 6886507"/>
                <a:gd name="connsiteX45" fmla="*/ 2785225 w 11305622"/>
                <a:gd name="connsiteY45" fmla="*/ 3191021 h 6886507"/>
                <a:gd name="connsiteX46" fmla="*/ 3669610 w 11305622"/>
                <a:gd name="connsiteY46" fmla="*/ 2772038 h 6886507"/>
                <a:gd name="connsiteX47" fmla="*/ 4688297 w 11305622"/>
                <a:gd name="connsiteY47" fmla="*/ 2219530 h 6886507"/>
                <a:gd name="connsiteX48" fmla="*/ 2659960 w 11305622"/>
                <a:gd name="connsiteY48" fmla="*/ 2248163 h 6886507"/>
                <a:gd name="connsiteX49" fmla="*/ 907360 w 11305622"/>
                <a:gd name="connsiteY49" fmla="*/ 2133863 h 6886507"/>
                <a:gd name="connsiteX50" fmla="*/ 35823 w 11305622"/>
                <a:gd name="connsiteY50" fmla="*/ 2605350 h 6886507"/>
                <a:gd name="connsiteX51" fmla="*/ 31060 w 11305622"/>
                <a:gd name="connsiteY51" fmla="*/ 2371988 h 6886507"/>
                <a:gd name="connsiteX52" fmla="*/ 602560 w 11305622"/>
                <a:gd name="connsiteY52" fmla="*/ 1971938 h 6886507"/>
                <a:gd name="connsiteX53" fmla="*/ 7248 w 11305622"/>
                <a:gd name="connsiteY53" fmla="*/ 1786201 h 6886507"/>
                <a:gd name="connsiteX54" fmla="*/ 35822 w 11305622"/>
                <a:gd name="connsiteY54" fmla="*/ 1569506 h 6886507"/>
                <a:gd name="connsiteX55" fmla="*/ 288235 w 11305622"/>
                <a:gd name="connsiteY55" fmla="*/ 1648088 h 6886507"/>
                <a:gd name="connsiteX0" fmla="*/ 288235 w 11305622"/>
                <a:gd name="connsiteY0" fmla="*/ 2273984 h 7512403"/>
                <a:gd name="connsiteX1" fmla="*/ 1078670 w 11305622"/>
                <a:gd name="connsiteY1" fmla="*/ 2418027 h 7512403"/>
                <a:gd name="connsiteX2" fmla="*/ 1248632 w 11305622"/>
                <a:gd name="connsiteY2" fmla="*/ 2489412 h 7512403"/>
                <a:gd name="connsiteX3" fmla="*/ 1745382 w 11305622"/>
                <a:gd name="connsiteY3" fmla="*/ 2510055 h 7512403"/>
                <a:gd name="connsiteX4" fmla="*/ 1948879 w 11305622"/>
                <a:gd name="connsiteY4" fmla="*/ 2465617 h 7512403"/>
                <a:gd name="connsiteX5" fmla="*/ 3469585 w 11305622"/>
                <a:gd name="connsiteY5" fmla="*/ 2474009 h 7512403"/>
                <a:gd name="connsiteX6" fmla="*/ 5917510 w 11305622"/>
                <a:gd name="connsiteY6" fmla="*/ 2283509 h 7512403"/>
                <a:gd name="connsiteX7" fmla="*/ 7623043 w 11305622"/>
                <a:gd name="connsiteY7" fmla="*/ 1862597 h 7512403"/>
                <a:gd name="connsiteX8" fmla="*/ 8257501 w 11305622"/>
                <a:gd name="connsiteY8" fmla="*/ 1201420 h 7512403"/>
                <a:gd name="connsiteX9" fmla="*/ 7412794 w 11305622"/>
                <a:gd name="connsiteY9" fmla="*/ 666437 h 7512403"/>
                <a:gd name="connsiteX10" fmla="*/ 8470210 w 11305622"/>
                <a:gd name="connsiteY10" fmla="*/ 826184 h 7512403"/>
                <a:gd name="connsiteX11" fmla="*/ 9275654 w 11305622"/>
                <a:gd name="connsiteY11" fmla="*/ 643815 h 7512403"/>
                <a:gd name="connsiteX12" fmla="*/ 10434967 w 11305622"/>
                <a:gd name="connsiteY12" fmla="*/ 58 h 7512403"/>
                <a:gd name="connsiteX13" fmla="*/ 11041405 w 11305622"/>
                <a:gd name="connsiteY13" fmla="*/ 682006 h 7512403"/>
                <a:gd name="connsiteX14" fmla="*/ 11298444 w 11305622"/>
                <a:gd name="connsiteY14" fmla="*/ 1192033 h 7512403"/>
                <a:gd name="connsiteX15" fmla="*/ 11276047 w 11305622"/>
                <a:gd name="connsiteY15" fmla="*/ 3321874 h 7512403"/>
                <a:gd name="connsiteX16" fmla="*/ 11185817 w 11305622"/>
                <a:gd name="connsiteY16" fmla="*/ 4702261 h 7512403"/>
                <a:gd name="connsiteX17" fmla="*/ 10759838 w 11305622"/>
                <a:gd name="connsiteY17" fmla="*/ 5143336 h 7512403"/>
                <a:gd name="connsiteX18" fmla="*/ 10744694 w 11305622"/>
                <a:gd name="connsiteY18" fmla="*/ 5725294 h 7512403"/>
                <a:gd name="connsiteX19" fmla="*/ 10904249 w 11305622"/>
                <a:gd name="connsiteY19" fmla="*/ 6785870 h 7512403"/>
                <a:gd name="connsiteX20" fmla="*/ 10969949 w 11305622"/>
                <a:gd name="connsiteY20" fmla="*/ 7405323 h 7512403"/>
                <a:gd name="connsiteX21" fmla="*/ 10416195 w 11305622"/>
                <a:gd name="connsiteY21" fmla="*/ 7508564 h 7512403"/>
                <a:gd name="connsiteX22" fmla="*/ 10341110 w 11305622"/>
                <a:gd name="connsiteY22" fmla="*/ 7339623 h 7512403"/>
                <a:gd name="connsiteX23" fmla="*/ 9881215 w 11305622"/>
                <a:gd name="connsiteY23" fmla="*/ 6025635 h 7512403"/>
                <a:gd name="connsiteX24" fmla="*/ 9463669 w 11305622"/>
                <a:gd name="connsiteY24" fmla="*/ 5535590 h 7512403"/>
                <a:gd name="connsiteX25" fmla="*/ 8277787 w 11305622"/>
                <a:gd name="connsiteY25" fmla="*/ 5180508 h 7512403"/>
                <a:gd name="connsiteX26" fmla="*/ 7561389 w 11305622"/>
                <a:gd name="connsiteY26" fmla="*/ 4113895 h 7512403"/>
                <a:gd name="connsiteX27" fmla="*/ 7288390 w 11305622"/>
                <a:gd name="connsiteY27" fmla="*/ 3111466 h 7512403"/>
                <a:gd name="connsiteX28" fmla="*/ 7269922 w 11305622"/>
                <a:gd name="connsiteY28" fmla="*/ 2657771 h 7512403"/>
                <a:gd name="connsiteX29" fmla="*/ 6916520 w 11305622"/>
                <a:gd name="connsiteY29" fmla="*/ 2656099 h 7512403"/>
                <a:gd name="connsiteX30" fmla="*/ 6421319 w 11305622"/>
                <a:gd name="connsiteY30" fmla="*/ 2755639 h 7512403"/>
                <a:gd name="connsiteX31" fmla="*/ 5941812 w 11305622"/>
                <a:gd name="connsiteY31" fmla="*/ 2821696 h 7512403"/>
                <a:gd name="connsiteX32" fmla="*/ 5255401 w 11305622"/>
                <a:gd name="connsiteY32" fmla="*/ 2984175 h 7512403"/>
                <a:gd name="connsiteX33" fmla="*/ 4155385 w 11305622"/>
                <a:gd name="connsiteY33" fmla="*/ 3350309 h 7512403"/>
                <a:gd name="connsiteX34" fmla="*/ 2894314 w 11305622"/>
                <a:gd name="connsiteY34" fmla="*/ 4002325 h 7512403"/>
                <a:gd name="connsiteX35" fmla="*/ 2644515 w 11305622"/>
                <a:gd name="connsiteY35" fmla="*/ 4108674 h 7512403"/>
                <a:gd name="connsiteX36" fmla="*/ 2461389 w 11305622"/>
                <a:gd name="connsiteY36" fmla="*/ 4108676 h 7512403"/>
                <a:gd name="connsiteX37" fmla="*/ 2108219 w 11305622"/>
                <a:gd name="connsiteY37" fmla="*/ 4226399 h 7512403"/>
                <a:gd name="connsiteX38" fmla="*/ 1892391 w 11305622"/>
                <a:gd name="connsiteY38" fmla="*/ 4327771 h 7512403"/>
                <a:gd name="connsiteX39" fmla="*/ 1562111 w 11305622"/>
                <a:gd name="connsiteY39" fmla="*/ 4445494 h 7512403"/>
                <a:gd name="connsiteX40" fmla="*/ 323356 w 11305622"/>
                <a:gd name="connsiteY40" fmla="*/ 4818773 h 7512403"/>
                <a:gd name="connsiteX41" fmla="*/ 30194 w 11305622"/>
                <a:gd name="connsiteY41" fmla="*/ 4870114 h 7512403"/>
                <a:gd name="connsiteX42" fmla="*/ 26364 w 11305622"/>
                <a:gd name="connsiteY42" fmla="*/ 4679641 h 7512403"/>
                <a:gd name="connsiteX43" fmla="*/ 527843 w 11305622"/>
                <a:gd name="connsiteY43" fmla="*/ 4550326 h 7512403"/>
                <a:gd name="connsiteX44" fmla="*/ 2382100 w 11305622"/>
                <a:gd name="connsiteY44" fmla="*/ 3991629 h 7512403"/>
                <a:gd name="connsiteX45" fmla="*/ 1246439 w 11305622"/>
                <a:gd name="connsiteY45" fmla="*/ 3616205 h 7512403"/>
                <a:gd name="connsiteX46" fmla="*/ 2785225 w 11305622"/>
                <a:gd name="connsiteY46" fmla="*/ 3816917 h 7512403"/>
                <a:gd name="connsiteX47" fmla="*/ 3669610 w 11305622"/>
                <a:gd name="connsiteY47" fmla="*/ 3397934 h 7512403"/>
                <a:gd name="connsiteX48" fmla="*/ 4688297 w 11305622"/>
                <a:gd name="connsiteY48" fmla="*/ 2845426 h 7512403"/>
                <a:gd name="connsiteX49" fmla="*/ 2659960 w 11305622"/>
                <a:gd name="connsiteY49" fmla="*/ 2874059 h 7512403"/>
                <a:gd name="connsiteX50" fmla="*/ 907360 w 11305622"/>
                <a:gd name="connsiteY50" fmla="*/ 2759759 h 7512403"/>
                <a:gd name="connsiteX51" fmla="*/ 35823 w 11305622"/>
                <a:gd name="connsiteY51" fmla="*/ 3231246 h 7512403"/>
                <a:gd name="connsiteX52" fmla="*/ 31060 w 11305622"/>
                <a:gd name="connsiteY52" fmla="*/ 2997884 h 7512403"/>
                <a:gd name="connsiteX53" fmla="*/ 602560 w 11305622"/>
                <a:gd name="connsiteY53" fmla="*/ 2597834 h 7512403"/>
                <a:gd name="connsiteX54" fmla="*/ 7248 w 11305622"/>
                <a:gd name="connsiteY54" fmla="*/ 2412097 h 7512403"/>
                <a:gd name="connsiteX55" fmla="*/ 35822 w 11305622"/>
                <a:gd name="connsiteY55" fmla="*/ 2195402 h 7512403"/>
                <a:gd name="connsiteX56" fmla="*/ 288235 w 11305622"/>
                <a:gd name="connsiteY56" fmla="*/ 2273984 h 7512403"/>
                <a:gd name="connsiteX0" fmla="*/ 288235 w 11305622"/>
                <a:gd name="connsiteY0" fmla="*/ 2278257 h 7516676"/>
                <a:gd name="connsiteX1" fmla="*/ 1078670 w 11305622"/>
                <a:gd name="connsiteY1" fmla="*/ 2422300 h 7516676"/>
                <a:gd name="connsiteX2" fmla="*/ 1248632 w 11305622"/>
                <a:gd name="connsiteY2" fmla="*/ 2493685 h 7516676"/>
                <a:gd name="connsiteX3" fmla="*/ 1745382 w 11305622"/>
                <a:gd name="connsiteY3" fmla="*/ 2514328 h 7516676"/>
                <a:gd name="connsiteX4" fmla="*/ 1948879 w 11305622"/>
                <a:gd name="connsiteY4" fmla="*/ 2469890 h 7516676"/>
                <a:gd name="connsiteX5" fmla="*/ 3469585 w 11305622"/>
                <a:gd name="connsiteY5" fmla="*/ 2478282 h 7516676"/>
                <a:gd name="connsiteX6" fmla="*/ 5917510 w 11305622"/>
                <a:gd name="connsiteY6" fmla="*/ 2287782 h 7516676"/>
                <a:gd name="connsiteX7" fmla="*/ 7623043 w 11305622"/>
                <a:gd name="connsiteY7" fmla="*/ 1866870 h 7516676"/>
                <a:gd name="connsiteX8" fmla="*/ 8257501 w 11305622"/>
                <a:gd name="connsiteY8" fmla="*/ 1205693 h 7516676"/>
                <a:gd name="connsiteX9" fmla="*/ 7412794 w 11305622"/>
                <a:gd name="connsiteY9" fmla="*/ 670710 h 7516676"/>
                <a:gd name="connsiteX10" fmla="*/ 8470210 w 11305622"/>
                <a:gd name="connsiteY10" fmla="*/ 830457 h 7516676"/>
                <a:gd name="connsiteX11" fmla="*/ 9275654 w 11305622"/>
                <a:gd name="connsiteY11" fmla="*/ 648088 h 7516676"/>
                <a:gd name="connsiteX12" fmla="*/ 10369267 w 11305622"/>
                <a:gd name="connsiteY12" fmla="*/ 736411 h 7516676"/>
                <a:gd name="connsiteX13" fmla="*/ 10434967 w 11305622"/>
                <a:gd name="connsiteY13" fmla="*/ 4331 h 7516676"/>
                <a:gd name="connsiteX14" fmla="*/ 11041405 w 11305622"/>
                <a:gd name="connsiteY14" fmla="*/ 686279 h 7516676"/>
                <a:gd name="connsiteX15" fmla="*/ 11298444 w 11305622"/>
                <a:gd name="connsiteY15" fmla="*/ 1196306 h 7516676"/>
                <a:gd name="connsiteX16" fmla="*/ 11276047 w 11305622"/>
                <a:gd name="connsiteY16" fmla="*/ 3326147 h 7516676"/>
                <a:gd name="connsiteX17" fmla="*/ 11185817 w 11305622"/>
                <a:gd name="connsiteY17" fmla="*/ 4706534 h 7516676"/>
                <a:gd name="connsiteX18" fmla="*/ 10759838 w 11305622"/>
                <a:gd name="connsiteY18" fmla="*/ 5147609 h 7516676"/>
                <a:gd name="connsiteX19" fmla="*/ 10744694 w 11305622"/>
                <a:gd name="connsiteY19" fmla="*/ 5729567 h 7516676"/>
                <a:gd name="connsiteX20" fmla="*/ 10904249 w 11305622"/>
                <a:gd name="connsiteY20" fmla="*/ 6790143 h 7516676"/>
                <a:gd name="connsiteX21" fmla="*/ 10969949 w 11305622"/>
                <a:gd name="connsiteY21" fmla="*/ 7409596 h 7516676"/>
                <a:gd name="connsiteX22" fmla="*/ 10416195 w 11305622"/>
                <a:gd name="connsiteY22" fmla="*/ 7512837 h 7516676"/>
                <a:gd name="connsiteX23" fmla="*/ 10341110 w 11305622"/>
                <a:gd name="connsiteY23" fmla="*/ 7343896 h 7516676"/>
                <a:gd name="connsiteX24" fmla="*/ 9881215 w 11305622"/>
                <a:gd name="connsiteY24" fmla="*/ 6029908 h 7516676"/>
                <a:gd name="connsiteX25" fmla="*/ 9463669 w 11305622"/>
                <a:gd name="connsiteY25" fmla="*/ 5539863 h 7516676"/>
                <a:gd name="connsiteX26" fmla="*/ 8277787 w 11305622"/>
                <a:gd name="connsiteY26" fmla="*/ 5184781 h 7516676"/>
                <a:gd name="connsiteX27" fmla="*/ 7561389 w 11305622"/>
                <a:gd name="connsiteY27" fmla="*/ 4118168 h 7516676"/>
                <a:gd name="connsiteX28" fmla="*/ 7288390 w 11305622"/>
                <a:gd name="connsiteY28" fmla="*/ 3115739 h 7516676"/>
                <a:gd name="connsiteX29" fmla="*/ 7269922 w 11305622"/>
                <a:gd name="connsiteY29" fmla="*/ 2662044 h 7516676"/>
                <a:gd name="connsiteX30" fmla="*/ 6916520 w 11305622"/>
                <a:gd name="connsiteY30" fmla="*/ 2660372 h 7516676"/>
                <a:gd name="connsiteX31" fmla="*/ 6421319 w 11305622"/>
                <a:gd name="connsiteY31" fmla="*/ 2759912 h 7516676"/>
                <a:gd name="connsiteX32" fmla="*/ 5941812 w 11305622"/>
                <a:gd name="connsiteY32" fmla="*/ 2825969 h 7516676"/>
                <a:gd name="connsiteX33" fmla="*/ 5255401 w 11305622"/>
                <a:gd name="connsiteY33" fmla="*/ 2988448 h 7516676"/>
                <a:gd name="connsiteX34" fmla="*/ 4155385 w 11305622"/>
                <a:gd name="connsiteY34" fmla="*/ 3354582 h 7516676"/>
                <a:gd name="connsiteX35" fmla="*/ 2894314 w 11305622"/>
                <a:gd name="connsiteY35" fmla="*/ 4006598 h 7516676"/>
                <a:gd name="connsiteX36" fmla="*/ 2644515 w 11305622"/>
                <a:gd name="connsiteY36" fmla="*/ 4112947 h 7516676"/>
                <a:gd name="connsiteX37" fmla="*/ 2461389 w 11305622"/>
                <a:gd name="connsiteY37" fmla="*/ 4112949 h 7516676"/>
                <a:gd name="connsiteX38" fmla="*/ 2108219 w 11305622"/>
                <a:gd name="connsiteY38" fmla="*/ 4230672 h 7516676"/>
                <a:gd name="connsiteX39" fmla="*/ 1892391 w 11305622"/>
                <a:gd name="connsiteY39" fmla="*/ 4332044 h 7516676"/>
                <a:gd name="connsiteX40" fmla="*/ 1562111 w 11305622"/>
                <a:gd name="connsiteY40" fmla="*/ 4449767 h 7516676"/>
                <a:gd name="connsiteX41" fmla="*/ 323356 w 11305622"/>
                <a:gd name="connsiteY41" fmla="*/ 4823046 h 7516676"/>
                <a:gd name="connsiteX42" fmla="*/ 30194 w 11305622"/>
                <a:gd name="connsiteY42" fmla="*/ 4874387 h 7516676"/>
                <a:gd name="connsiteX43" fmla="*/ 26364 w 11305622"/>
                <a:gd name="connsiteY43" fmla="*/ 4683914 h 7516676"/>
                <a:gd name="connsiteX44" fmla="*/ 527843 w 11305622"/>
                <a:gd name="connsiteY44" fmla="*/ 4554599 h 7516676"/>
                <a:gd name="connsiteX45" fmla="*/ 2382100 w 11305622"/>
                <a:gd name="connsiteY45" fmla="*/ 3995902 h 7516676"/>
                <a:gd name="connsiteX46" fmla="*/ 1246439 w 11305622"/>
                <a:gd name="connsiteY46" fmla="*/ 3620478 h 7516676"/>
                <a:gd name="connsiteX47" fmla="*/ 2785225 w 11305622"/>
                <a:gd name="connsiteY47" fmla="*/ 3821190 h 7516676"/>
                <a:gd name="connsiteX48" fmla="*/ 3669610 w 11305622"/>
                <a:gd name="connsiteY48" fmla="*/ 3402207 h 7516676"/>
                <a:gd name="connsiteX49" fmla="*/ 4688297 w 11305622"/>
                <a:gd name="connsiteY49" fmla="*/ 2849699 h 7516676"/>
                <a:gd name="connsiteX50" fmla="*/ 2659960 w 11305622"/>
                <a:gd name="connsiteY50" fmla="*/ 2878332 h 7516676"/>
                <a:gd name="connsiteX51" fmla="*/ 907360 w 11305622"/>
                <a:gd name="connsiteY51" fmla="*/ 2764032 h 7516676"/>
                <a:gd name="connsiteX52" fmla="*/ 35823 w 11305622"/>
                <a:gd name="connsiteY52" fmla="*/ 3235519 h 7516676"/>
                <a:gd name="connsiteX53" fmla="*/ 31060 w 11305622"/>
                <a:gd name="connsiteY53" fmla="*/ 3002157 h 7516676"/>
                <a:gd name="connsiteX54" fmla="*/ 602560 w 11305622"/>
                <a:gd name="connsiteY54" fmla="*/ 2602107 h 7516676"/>
                <a:gd name="connsiteX55" fmla="*/ 7248 w 11305622"/>
                <a:gd name="connsiteY55" fmla="*/ 2416370 h 7516676"/>
                <a:gd name="connsiteX56" fmla="*/ 35822 w 11305622"/>
                <a:gd name="connsiteY56" fmla="*/ 2199675 h 7516676"/>
                <a:gd name="connsiteX57" fmla="*/ 288235 w 11305622"/>
                <a:gd name="connsiteY57" fmla="*/ 2278257 h 7516676"/>
                <a:gd name="connsiteX0" fmla="*/ 288235 w 11305622"/>
                <a:gd name="connsiteY0" fmla="*/ 2274545 h 7512964"/>
                <a:gd name="connsiteX1" fmla="*/ 1078670 w 11305622"/>
                <a:gd name="connsiteY1" fmla="*/ 2418588 h 7512964"/>
                <a:gd name="connsiteX2" fmla="*/ 1248632 w 11305622"/>
                <a:gd name="connsiteY2" fmla="*/ 2489973 h 7512964"/>
                <a:gd name="connsiteX3" fmla="*/ 1745382 w 11305622"/>
                <a:gd name="connsiteY3" fmla="*/ 2510616 h 7512964"/>
                <a:gd name="connsiteX4" fmla="*/ 1948879 w 11305622"/>
                <a:gd name="connsiteY4" fmla="*/ 2466178 h 7512964"/>
                <a:gd name="connsiteX5" fmla="*/ 3469585 w 11305622"/>
                <a:gd name="connsiteY5" fmla="*/ 2474570 h 7512964"/>
                <a:gd name="connsiteX6" fmla="*/ 5917510 w 11305622"/>
                <a:gd name="connsiteY6" fmla="*/ 2284070 h 7512964"/>
                <a:gd name="connsiteX7" fmla="*/ 7623043 w 11305622"/>
                <a:gd name="connsiteY7" fmla="*/ 1863158 h 7512964"/>
                <a:gd name="connsiteX8" fmla="*/ 8257501 w 11305622"/>
                <a:gd name="connsiteY8" fmla="*/ 1201981 h 7512964"/>
                <a:gd name="connsiteX9" fmla="*/ 7412794 w 11305622"/>
                <a:gd name="connsiteY9" fmla="*/ 666998 h 7512964"/>
                <a:gd name="connsiteX10" fmla="*/ 8470210 w 11305622"/>
                <a:gd name="connsiteY10" fmla="*/ 826745 h 7512964"/>
                <a:gd name="connsiteX11" fmla="*/ 9275654 w 11305622"/>
                <a:gd name="connsiteY11" fmla="*/ 644376 h 7512964"/>
                <a:gd name="connsiteX12" fmla="*/ 10369267 w 11305622"/>
                <a:gd name="connsiteY12" fmla="*/ 732699 h 7512964"/>
                <a:gd name="connsiteX13" fmla="*/ 10434967 w 11305622"/>
                <a:gd name="connsiteY13" fmla="*/ 619 h 7512964"/>
                <a:gd name="connsiteX14" fmla="*/ 10707150 w 11305622"/>
                <a:gd name="connsiteY14" fmla="*/ 742084 h 7512964"/>
                <a:gd name="connsiteX15" fmla="*/ 11041405 w 11305622"/>
                <a:gd name="connsiteY15" fmla="*/ 682567 h 7512964"/>
                <a:gd name="connsiteX16" fmla="*/ 11298444 w 11305622"/>
                <a:gd name="connsiteY16" fmla="*/ 1192594 h 7512964"/>
                <a:gd name="connsiteX17" fmla="*/ 11276047 w 11305622"/>
                <a:gd name="connsiteY17" fmla="*/ 3322435 h 7512964"/>
                <a:gd name="connsiteX18" fmla="*/ 11185817 w 11305622"/>
                <a:gd name="connsiteY18" fmla="*/ 4702822 h 7512964"/>
                <a:gd name="connsiteX19" fmla="*/ 10759838 w 11305622"/>
                <a:gd name="connsiteY19" fmla="*/ 5143897 h 7512964"/>
                <a:gd name="connsiteX20" fmla="*/ 10744694 w 11305622"/>
                <a:gd name="connsiteY20" fmla="*/ 5725855 h 7512964"/>
                <a:gd name="connsiteX21" fmla="*/ 10904249 w 11305622"/>
                <a:gd name="connsiteY21" fmla="*/ 6786431 h 7512964"/>
                <a:gd name="connsiteX22" fmla="*/ 10969949 w 11305622"/>
                <a:gd name="connsiteY22" fmla="*/ 7405884 h 7512964"/>
                <a:gd name="connsiteX23" fmla="*/ 10416195 w 11305622"/>
                <a:gd name="connsiteY23" fmla="*/ 7509125 h 7512964"/>
                <a:gd name="connsiteX24" fmla="*/ 10341110 w 11305622"/>
                <a:gd name="connsiteY24" fmla="*/ 7340184 h 7512964"/>
                <a:gd name="connsiteX25" fmla="*/ 9881215 w 11305622"/>
                <a:gd name="connsiteY25" fmla="*/ 6026196 h 7512964"/>
                <a:gd name="connsiteX26" fmla="*/ 9463669 w 11305622"/>
                <a:gd name="connsiteY26" fmla="*/ 5536151 h 7512964"/>
                <a:gd name="connsiteX27" fmla="*/ 8277787 w 11305622"/>
                <a:gd name="connsiteY27" fmla="*/ 5181069 h 7512964"/>
                <a:gd name="connsiteX28" fmla="*/ 7561389 w 11305622"/>
                <a:gd name="connsiteY28" fmla="*/ 4114456 h 7512964"/>
                <a:gd name="connsiteX29" fmla="*/ 7288390 w 11305622"/>
                <a:gd name="connsiteY29" fmla="*/ 3112027 h 7512964"/>
                <a:gd name="connsiteX30" fmla="*/ 7269922 w 11305622"/>
                <a:gd name="connsiteY30" fmla="*/ 2658332 h 7512964"/>
                <a:gd name="connsiteX31" fmla="*/ 6916520 w 11305622"/>
                <a:gd name="connsiteY31" fmla="*/ 2656660 h 7512964"/>
                <a:gd name="connsiteX32" fmla="*/ 6421319 w 11305622"/>
                <a:gd name="connsiteY32" fmla="*/ 2756200 h 7512964"/>
                <a:gd name="connsiteX33" fmla="*/ 5941812 w 11305622"/>
                <a:gd name="connsiteY33" fmla="*/ 2822257 h 7512964"/>
                <a:gd name="connsiteX34" fmla="*/ 5255401 w 11305622"/>
                <a:gd name="connsiteY34" fmla="*/ 2984736 h 7512964"/>
                <a:gd name="connsiteX35" fmla="*/ 4155385 w 11305622"/>
                <a:gd name="connsiteY35" fmla="*/ 3350870 h 7512964"/>
                <a:gd name="connsiteX36" fmla="*/ 2894314 w 11305622"/>
                <a:gd name="connsiteY36" fmla="*/ 4002886 h 7512964"/>
                <a:gd name="connsiteX37" fmla="*/ 2644515 w 11305622"/>
                <a:gd name="connsiteY37" fmla="*/ 4109235 h 7512964"/>
                <a:gd name="connsiteX38" fmla="*/ 2461389 w 11305622"/>
                <a:gd name="connsiteY38" fmla="*/ 4109237 h 7512964"/>
                <a:gd name="connsiteX39" fmla="*/ 2108219 w 11305622"/>
                <a:gd name="connsiteY39" fmla="*/ 4226960 h 7512964"/>
                <a:gd name="connsiteX40" fmla="*/ 1892391 w 11305622"/>
                <a:gd name="connsiteY40" fmla="*/ 4328332 h 7512964"/>
                <a:gd name="connsiteX41" fmla="*/ 1562111 w 11305622"/>
                <a:gd name="connsiteY41" fmla="*/ 4446055 h 7512964"/>
                <a:gd name="connsiteX42" fmla="*/ 323356 w 11305622"/>
                <a:gd name="connsiteY42" fmla="*/ 4819334 h 7512964"/>
                <a:gd name="connsiteX43" fmla="*/ 30194 w 11305622"/>
                <a:gd name="connsiteY43" fmla="*/ 4870675 h 7512964"/>
                <a:gd name="connsiteX44" fmla="*/ 26364 w 11305622"/>
                <a:gd name="connsiteY44" fmla="*/ 4680202 h 7512964"/>
                <a:gd name="connsiteX45" fmla="*/ 527843 w 11305622"/>
                <a:gd name="connsiteY45" fmla="*/ 4550887 h 7512964"/>
                <a:gd name="connsiteX46" fmla="*/ 2382100 w 11305622"/>
                <a:gd name="connsiteY46" fmla="*/ 3992190 h 7512964"/>
                <a:gd name="connsiteX47" fmla="*/ 1246439 w 11305622"/>
                <a:gd name="connsiteY47" fmla="*/ 3616766 h 7512964"/>
                <a:gd name="connsiteX48" fmla="*/ 2785225 w 11305622"/>
                <a:gd name="connsiteY48" fmla="*/ 3817478 h 7512964"/>
                <a:gd name="connsiteX49" fmla="*/ 3669610 w 11305622"/>
                <a:gd name="connsiteY49" fmla="*/ 3398495 h 7512964"/>
                <a:gd name="connsiteX50" fmla="*/ 4688297 w 11305622"/>
                <a:gd name="connsiteY50" fmla="*/ 2845987 h 7512964"/>
                <a:gd name="connsiteX51" fmla="*/ 2659960 w 11305622"/>
                <a:gd name="connsiteY51" fmla="*/ 2874620 h 7512964"/>
                <a:gd name="connsiteX52" fmla="*/ 907360 w 11305622"/>
                <a:gd name="connsiteY52" fmla="*/ 2760320 h 7512964"/>
                <a:gd name="connsiteX53" fmla="*/ 35823 w 11305622"/>
                <a:gd name="connsiteY53" fmla="*/ 3231807 h 7512964"/>
                <a:gd name="connsiteX54" fmla="*/ 31060 w 11305622"/>
                <a:gd name="connsiteY54" fmla="*/ 2998445 h 7512964"/>
                <a:gd name="connsiteX55" fmla="*/ 602560 w 11305622"/>
                <a:gd name="connsiteY55" fmla="*/ 2598395 h 7512964"/>
                <a:gd name="connsiteX56" fmla="*/ 7248 w 11305622"/>
                <a:gd name="connsiteY56" fmla="*/ 2412658 h 7512964"/>
                <a:gd name="connsiteX57" fmla="*/ 35822 w 11305622"/>
                <a:gd name="connsiteY57" fmla="*/ 2195963 h 7512964"/>
                <a:gd name="connsiteX58" fmla="*/ 288235 w 11305622"/>
                <a:gd name="connsiteY58" fmla="*/ 2274545 h 7512964"/>
                <a:gd name="connsiteX0" fmla="*/ 288235 w 11305622"/>
                <a:gd name="connsiteY0" fmla="*/ 2274545 h 7512964"/>
                <a:gd name="connsiteX1" fmla="*/ 1078670 w 11305622"/>
                <a:gd name="connsiteY1" fmla="*/ 2418588 h 7512964"/>
                <a:gd name="connsiteX2" fmla="*/ 1248632 w 11305622"/>
                <a:gd name="connsiteY2" fmla="*/ 2489973 h 7512964"/>
                <a:gd name="connsiteX3" fmla="*/ 1745382 w 11305622"/>
                <a:gd name="connsiteY3" fmla="*/ 2510616 h 7512964"/>
                <a:gd name="connsiteX4" fmla="*/ 1948879 w 11305622"/>
                <a:gd name="connsiteY4" fmla="*/ 2466178 h 7512964"/>
                <a:gd name="connsiteX5" fmla="*/ 3469585 w 11305622"/>
                <a:gd name="connsiteY5" fmla="*/ 2474570 h 7512964"/>
                <a:gd name="connsiteX6" fmla="*/ 5917510 w 11305622"/>
                <a:gd name="connsiteY6" fmla="*/ 2284070 h 7512964"/>
                <a:gd name="connsiteX7" fmla="*/ 7623043 w 11305622"/>
                <a:gd name="connsiteY7" fmla="*/ 1863158 h 7512964"/>
                <a:gd name="connsiteX8" fmla="*/ 8257501 w 11305622"/>
                <a:gd name="connsiteY8" fmla="*/ 1201981 h 7512964"/>
                <a:gd name="connsiteX9" fmla="*/ 7412794 w 11305622"/>
                <a:gd name="connsiteY9" fmla="*/ 666998 h 7512964"/>
                <a:gd name="connsiteX10" fmla="*/ 8470210 w 11305622"/>
                <a:gd name="connsiteY10" fmla="*/ 826745 h 7512964"/>
                <a:gd name="connsiteX11" fmla="*/ 9275654 w 11305622"/>
                <a:gd name="connsiteY11" fmla="*/ 644376 h 7512964"/>
                <a:gd name="connsiteX12" fmla="*/ 10369267 w 11305622"/>
                <a:gd name="connsiteY12" fmla="*/ 732699 h 7512964"/>
                <a:gd name="connsiteX13" fmla="*/ 10434967 w 11305622"/>
                <a:gd name="connsiteY13" fmla="*/ 619 h 7512964"/>
                <a:gd name="connsiteX14" fmla="*/ 10707150 w 11305622"/>
                <a:gd name="connsiteY14" fmla="*/ 742084 h 7512964"/>
                <a:gd name="connsiteX15" fmla="*/ 11163418 w 11305622"/>
                <a:gd name="connsiteY15" fmla="*/ 673182 h 7512964"/>
                <a:gd name="connsiteX16" fmla="*/ 11298444 w 11305622"/>
                <a:gd name="connsiteY16" fmla="*/ 1192594 h 7512964"/>
                <a:gd name="connsiteX17" fmla="*/ 11276047 w 11305622"/>
                <a:gd name="connsiteY17" fmla="*/ 3322435 h 7512964"/>
                <a:gd name="connsiteX18" fmla="*/ 11185817 w 11305622"/>
                <a:gd name="connsiteY18" fmla="*/ 4702822 h 7512964"/>
                <a:gd name="connsiteX19" fmla="*/ 10759838 w 11305622"/>
                <a:gd name="connsiteY19" fmla="*/ 5143897 h 7512964"/>
                <a:gd name="connsiteX20" fmla="*/ 10744694 w 11305622"/>
                <a:gd name="connsiteY20" fmla="*/ 5725855 h 7512964"/>
                <a:gd name="connsiteX21" fmla="*/ 10904249 w 11305622"/>
                <a:gd name="connsiteY21" fmla="*/ 6786431 h 7512964"/>
                <a:gd name="connsiteX22" fmla="*/ 10969949 w 11305622"/>
                <a:gd name="connsiteY22" fmla="*/ 7405884 h 7512964"/>
                <a:gd name="connsiteX23" fmla="*/ 10416195 w 11305622"/>
                <a:gd name="connsiteY23" fmla="*/ 7509125 h 7512964"/>
                <a:gd name="connsiteX24" fmla="*/ 10341110 w 11305622"/>
                <a:gd name="connsiteY24" fmla="*/ 7340184 h 7512964"/>
                <a:gd name="connsiteX25" fmla="*/ 9881215 w 11305622"/>
                <a:gd name="connsiteY25" fmla="*/ 6026196 h 7512964"/>
                <a:gd name="connsiteX26" fmla="*/ 9463669 w 11305622"/>
                <a:gd name="connsiteY26" fmla="*/ 5536151 h 7512964"/>
                <a:gd name="connsiteX27" fmla="*/ 8277787 w 11305622"/>
                <a:gd name="connsiteY27" fmla="*/ 5181069 h 7512964"/>
                <a:gd name="connsiteX28" fmla="*/ 7561389 w 11305622"/>
                <a:gd name="connsiteY28" fmla="*/ 4114456 h 7512964"/>
                <a:gd name="connsiteX29" fmla="*/ 7288390 w 11305622"/>
                <a:gd name="connsiteY29" fmla="*/ 3112027 h 7512964"/>
                <a:gd name="connsiteX30" fmla="*/ 7269922 w 11305622"/>
                <a:gd name="connsiteY30" fmla="*/ 2658332 h 7512964"/>
                <a:gd name="connsiteX31" fmla="*/ 6916520 w 11305622"/>
                <a:gd name="connsiteY31" fmla="*/ 2656660 h 7512964"/>
                <a:gd name="connsiteX32" fmla="*/ 6421319 w 11305622"/>
                <a:gd name="connsiteY32" fmla="*/ 2756200 h 7512964"/>
                <a:gd name="connsiteX33" fmla="*/ 5941812 w 11305622"/>
                <a:gd name="connsiteY33" fmla="*/ 2822257 h 7512964"/>
                <a:gd name="connsiteX34" fmla="*/ 5255401 w 11305622"/>
                <a:gd name="connsiteY34" fmla="*/ 2984736 h 7512964"/>
                <a:gd name="connsiteX35" fmla="*/ 4155385 w 11305622"/>
                <a:gd name="connsiteY35" fmla="*/ 3350870 h 7512964"/>
                <a:gd name="connsiteX36" fmla="*/ 2894314 w 11305622"/>
                <a:gd name="connsiteY36" fmla="*/ 4002886 h 7512964"/>
                <a:gd name="connsiteX37" fmla="*/ 2644515 w 11305622"/>
                <a:gd name="connsiteY37" fmla="*/ 4109235 h 7512964"/>
                <a:gd name="connsiteX38" fmla="*/ 2461389 w 11305622"/>
                <a:gd name="connsiteY38" fmla="*/ 4109237 h 7512964"/>
                <a:gd name="connsiteX39" fmla="*/ 2108219 w 11305622"/>
                <a:gd name="connsiteY39" fmla="*/ 4226960 h 7512964"/>
                <a:gd name="connsiteX40" fmla="*/ 1892391 w 11305622"/>
                <a:gd name="connsiteY40" fmla="*/ 4328332 h 7512964"/>
                <a:gd name="connsiteX41" fmla="*/ 1562111 w 11305622"/>
                <a:gd name="connsiteY41" fmla="*/ 4446055 h 7512964"/>
                <a:gd name="connsiteX42" fmla="*/ 323356 w 11305622"/>
                <a:gd name="connsiteY42" fmla="*/ 4819334 h 7512964"/>
                <a:gd name="connsiteX43" fmla="*/ 30194 w 11305622"/>
                <a:gd name="connsiteY43" fmla="*/ 4870675 h 7512964"/>
                <a:gd name="connsiteX44" fmla="*/ 26364 w 11305622"/>
                <a:gd name="connsiteY44" fmla="*/ 4680202 h 7512964"/>
                <a:gd name="connsiteX45" fmla="*/ 527843 w 11305622"/>
                <a:gd name="connsiteY45" fmla="*/ 4550887 h 7512964"/>
                <a:gd name="connsiteX46" fmla="*/ 2382100 w 11305622"/>
                <a:gd name="connsiteY46" fmla="*/ 3992190 h 7512964"/>
                <a:gd name="connsiteX47" fmla="*/ 1246439 w 11305622"/>
                <a:gd name="connsiteY47" fmla="*/ 3616766 h 7512964"/>
                <a:gd name="connsiteX48" fmla="*/ 2785225 w 11305622"/>
                <a:gd name="connsiteY48" fmla="*/ 3817478 h 7512964"/>
                <a:gd name="connsiteX49" fmla="*/ 3669610 w 11305622"/>
                <a:gd name="connsiteY49" fmla="*/ 3398495 h 7512964"/>
                <a:gd name="connsiteX50" fmla="*/ 4688297 w 11305622"/>
                <a:gd name="connsiteY50" fmla="*/ 2845987 h 7512964"/>
                <a:gd name="connsiteX51" fmla="*/ 2659960 w 11305622"/>
                <a:gd name="connsiteY51" fmla="*/ 2874620 h 7512964"/>
                <a:gd name="connsiteX52" fmla="*/ 907360 w 11305622"/>
                <a:gd name="connsiteY52" fmla="*/ 2760320 h 7512964"/>
                <a:gd name="connsiteX53" fmla="*/ 35823 w 11305622"/>
                <a:gd name="connsiteY53" fmla="*/ 3231807 h 7512964"/>
                <a:gd name="connsiteX54" fmla="*/ 31060 w 11305622"/>
                <a:gd name="connsiteY54" fmla="*/ 2998445 h 7512964"/>
                <a:gd name="connsiteX55" fmla="*/ 602560 w 11305622"/>
                <a:gd name="connsiteY55" fmla="*/ 2598395 h 7512964"/>
                <a:gd name="connsiteX56" fmla="*/ 7248 w 11305622"/>
                <a:gd name="connsiteY56" fmla="*/ 2412658 h 7512964"/>
                <a:gd name="connsiteX57" fmla="*/ 35822 w 11305622"/>
                <a:gd name="connsiteY57" fmla="*/ 2195963 h 7512964"/>
                <a:gd name="connsiteX58" fmla="*/ 288235 w 11305622"/>
                <a:gd name="connsiteY58" fmla="*/ 2274545 h 7512964"/>
                <a:gd name="connsiteX0" fmla="*/ 288235 w 11305622"/>
                <a:gd name="connsiteY0" fmla="*/ 2274545 h 7512964"/>
                <a:gd name="connsiteX1" fmla="*/ 1078670 w 11305622"/>
                <a:gd name="connsiteY1" fmla="*/ 2418588 h 7512964"/>
                <a:gd name="connsiteX2" fmla="*/ 1248632 w 11305622"/>
                <a:gd name="connsiteY2" fmla="*/ 2489973 h 7512964"/>
                <a:gd name="connsiteX3" fmla="*/ 1745382 w 11305622"/>
                <a:gd name="connsiteY3" fmla="*/ 2510616 h 7512964"/>
                <a:gd name="connsiteX4" fmla="*/ 1948879 w 11305622"/>
                <a:gd name="connsiteY4" fmla="*/ 2466178 h 7512964"/>
                <a:gd name="connsiteX5" fmla="*/ 3469585 w 11305622"/>
                <a:gd name="connsiteY5" fmla="*/ 2474570 h 7512964"/>
                <a:gd name="connsiteX6" fmla="*/ 5917510 w 11305622"/>
                <a:gd name="connsiteY6" fmla="*/ 2284070 h 7512964"/>
                <a:gd name="connsiteX7" fmla="*/ 7623043 w 11305622"/>
                <a:gd name="connsiteY7" fmla="*/ 1863158 h 7512964"/>
                <a:gd name="connsiteX8" fmla="*/ 8257501 w 11305622"/>
                <a:gd name="connsiteY8" fmla="*/ 1201981 h 7512964"/>
                <a:gd name="connsiteX9" fmla="*/ 5939251 w 11305622"/>
                <a:gd name="connsiteY9" fmla="*/ 601299 h 7512964"/>
                <a:gd name="connsiteX10" fmla="*/ 8470210 w 11305622"/>
                <a:gd name="connsiteY10" fmla="*/ 826745 h 7512964"/>
                <a:gd name="connsiteX11" fmla="*/ 9275654 w 11305622"/>
                <a:gd name="connsiteY11" fmla="*/ 644376 h 7512964"/>
                <a:gd name="connsiteX12" fmla="*/ 10369267 w 11305622"/>
                <a:gd name="connsiteY12" fmla="*/ 732699 h 7512964"/>
                <a:gd name="connsiteX13" fmla="*/ 10434967 w 11305622"/>
                <a:gd name="connsiteY13" fmla="*/ 619 h 7512964"/>
                <a:gd name="connsiteX14" fmla="*/ 10707150 w 11305622"/>
                <a:gd name="connsiteY14" fmla="*/ 742084 h 7512964"/>
                <a:gd name="connsiteX15" fmla="*/ 11163418 w 11305622"/>
                <a:gd name="connsiteY15" fmla="*/ 673182 h 7512964"/>
                <a:gd name="connsiteX16" fmla="*/ 11298444 w 11305622"/>
                <a:gd name="connsiteY16" fmla="*/ 1192594 h 7512964"/>
                <a:gd name="connsiteX17" fmla="*/ 11276047 w 11305622"/>
                <a:gd name="connsiteY17" fmla="*/ 3322435 h 7512964"/>
                <a:gd name="connsiteX18" fmla="*/ 11185817 w 11305622"/>
                <a:gd name="connsiteY18" fmla="*/ 4702822 h 7512964"/>
                <a:gd name="connsiteX19" fmla="*/ 10759838 w 11305622"/>
                <a:gd name="connsiteY19" fmla="*/ 5143897 h 7512964"/>
                <a:gd name="connsiteX20" fmla="*/ 10744694 w 11305622"/>
                <a:gd name="connsiteY20" fmla="*/ 5725855 h 7512964"/>
                <a:gd name="connsiteX21" fmla="*/ 10904249 w 11305622"/>
                <a:gd name="connsiteY21" fmla="*/ 6786431 h 7512964"/>
                <a:gd name="connsiteX22" fmla="*/ 10969949 w 11305622"/>
                <a:gd name="connsiteY22" fmla="*/ 7405884 h 7512964"/>
                <a:gd name="connsiteX23" fmla="*/ 10416195 w 11305622"/>
                <a:gd name="connsiteY23" fmla="*/ 7509125 h 7512964"/>
                <a:gd name="connsiteX24" fmla="*/ 10341110 w 11305622"/>
                <a:gd name="connsiteY24" fmla="*/ 7340184 h 7512964"/>
                <a:gd name="connsiteX25" fmla="*/ 9881215 w 11305622"/>
                <a:gd name="connsiteY25" fmla="*/ 6026196 h 7512964"/>
                <a:gd name="connsiteX26" fmla="*/ 9463669 w 11305622"/>
                <a:gd name="connsiteY26" fmla="*/ 5536151 h 7512964"/>
                <a:gd name="connsiteX27" fmla="*/ 8277787 w 11305622"/>
                <a:gd name="connsiteY27" fmla="*/ 5181069 h 7512964"/>
                <a:gd name="connsiteX28" fmla="*/ 7561389 w 11305622"/>
                <a:gd name="connsiteY28" fmla="*/ 4114456 h 7512964"/>
                <a:gd name="connsiteX29" fmla="*/ 7288390 w 11305622"/>
                <a:gd name="connsiteY29" fmla="*/ 3112027 h 7512964"/>
                <a:gd name="connsiteX30" fmla="*/ 7269922 w 11305622"/>
                <a:gd name="connsiteY30" fmla="*/ 2658332 h 7512964"/>
                <a:gd name="connsiteX31" fmla="*/ 6916520 w 11305622"/>
                <a:gd name="connsiteY31" fmla="*/ 2656660 h 7512964"/>
                <a:gd name="connsiteX32" fmla="*/ 6421319 w 11305622"/>
                <a:gd name="connsiteY32" fmla="*/ 2756200 h 7512964"/>
                <a:gd name="connsiteX33" fmla="*/ 5941812 w 11305622"/>
                <a:gd name="connsiteY33" fmla="*/ 2822257 h 7512964"/>
                <a:gd name="connsiteX34" fmla="*/ 5255401 w 11305622"/>
                <a:gd name="connsiteY34" fmla="*/ 2984736 h 7512964"/>
                <a:gd name="connsiteX35" fmla="*/ 4155385 w 11305622"/>
                <a:gd name="connsiteY35" fmla="*/ 3350870 h 7512964"/>
                <a:gd name="connsiteX36" fmla="*/ 2894314 w 11305622"/>
                <a:gd name="connsiteY36" fmla="*/ 4002886 h 7512964"/>
                <a:gd name="connsiteX37" fmla="*/ 2644515 w 11305622"/>
                <a:gd name="connsiteY37" fmla="*/ 4109235 h 7512964"/>
                <a:gd name="connsiteX38" fmla="*/ 2461389 w 11305622"/>
                <a:gd name="connsiteY38" fmla="*/ 4109237 h 7512964"/>
                <a:gd name="connsiteX39" fmla="*/ 2108219 w 11305622"/>
                <a:gd name="connsiteY39" fmla="*/ 4226960 h 7512964"/>
                <a:gd name="connsiteX40" fmla="*/ 1892391 w 11305622"/>
                <a:gd name="connsiteY40" fmla="*/ 4328332 h 7512964"/>
                <a:gd name="connsiteX41" fmla="*/ 1562111 w 11305622"/>
                <a:gd name="connsiteY41" fmla="*/ 4446055 h 7512964"/>
                <a:gd name="connsiteX42" fmla="*/ 323356 w 11305622"/>
                <a:gd name="connsiteY42" fmla="*/ 4819334 h 7512964"/>
                <a:gd name="connsiteX43" fmla="*/ 30194 w 11305622"/>
                <a:gd name="connsiteY43" fmla="*/ 4870675 h 7512964"/>
                <a:gd name="connsiteX44" fmla="*/ 26364 w 11305622"/>
                <a:gd name="connsiteY44" fmla="*/ 4680202 h 7512964"/>
                <a:gd name="connsiteX45" fmla="*/ 527843 w 11305622"/>
                <a:gd name="connsiteY45" fmla="*/ 4550887 h 7512964"/>
                <a:gd name="connsiteX46" fmla="*/ 2382100 w 11305622"/>
                <a:gd name="connsiteY46" fmla="*/ 3992190 h 7512964"/>
                <a:gd name="connsiteX47" fmla="*/ 1246439 w 11305622"/>
                <a:gd name="connsiteY47" fmla="*/ 3616766 h 7512964"/>
                <a:gd name="connsiteX48" fmla="*/ 2785225 w 11305622"/>
                <a:gd name="connsiteY48" fmla="*/ 3817478 h 7512964"/>
                <a:gd name="connsiteX49" fmla="*/ 3669610 w 11305622"/>
                <a:gd name="connsiteY49" fmla="*/ 3398495 h 7512964"/>
                <a:gd name="connsiteX50" fmla="*/ 4688297 w 11305622"/>
                <a:gd name="connsiteY50" fmla="*/ 2845987 h 7512964"/>
                <a:gd name="connsiteX51" fmla="*/ 2659960 w 11305622"/>
                <a:gd name="connsiteY51" fmla="*/ 2874620 h 7512964"/>
                <a:gd name="connsiteX52" fmla="*/ 907360 w 11305622"/>
                <a:gd name="connsiteY52" fmla="*/ 2760320 h 7512964"/>
                <a:gd name="connsiteX53" fmla="*/ 35823 w 11305622"/>
                <a:gd name="connsiteY53" fmla="*/ 3231807 h 7512964"/>
                <a:gd name="connsiteX54" fmla="*/ 31060 w 11305622"/>
                <a:gd name="connsiteY54" fmla="*/ 2998445 h 7512964"/>
                <a:gd name="connsiteX55" fmla="*/ 602560 w 11305622"/>
                <a:gd name="connsiteY55" fmla="*/ 2598395 h 7512964"/>
                <a:gd name="connsiteX56" fmla="*/ 7248 w 11305622"/>
                <a:gd name="connsiteY56" fmla="*/ 2412658 h 7512964"/>
                <a:gd name="connsiteX57" fmla="*/ 35822 w 11305622"/>
                <a:gd name="connsiteY57" fmla="*/ 2195963 h 7512964"/>
                <a:gd name="connsiteX58" fmla="*/ 288235 w 11305622"/>
                <a:gd name="connsiteY58" fmla="*/ 2274545 h 7512964"/>
                <a:gd name="connsiteX0" fmla="*/ 288235 w 11305622"/>
                <a:gd name="connsiteY0" fmla="*/ 2274545 h 7512964"/>
                <a:gd name="connsiteX1" fmla="*/ 1078670 w 11305622"/>
                <a:gd name="connsiteY1" fmla="*/ 2418588 h 7512964"/>
                <a:gd name="connsiteX2" fmla="*/ 1248632 w 11305622"/>
                <a:gd name="connsiteY2" fmla="*/ 2489973 h 7512964"/>
                <a:gd name="connsiteX3" fmla="*/ 1745382 w 11305622"/>
                <a:gd name="connsiteY3" fmla="*/ 2510616 h 7512964"/>
                <a:gd name="connsiteX4" fmla="*/ 1948879 w 11305622"/>
                <a:gd name="connsiteY4" fmla="*/ 2466178 h 7512964"/>
                <a:gd name="connsiteX5" fmla="*/ 3469585 w 11305622"/>
                <a:gd name="connsiteY5" fmla="*/ 2474570 h 7512964"/>
                <a:gd name="connsiteX6" fmla="*/ 5917510 w 11305622"/>
                <a:gd name="connsiteY6" fmla="*/ 2284070 h 7512964"/>
                <a:gd name="connsiteX7" fmla="*/ 7623043 w 11305622"/>
                <a:gd name="connsiteY7" fmla="*/ 1863158 h 7512964"/>
                <a:gd name="connsiteX8" fmla="*/ 8257501 w 11305622"/>
                <a:gd name="connsiteY8" fmla="*/ 1201981 h 7512964"/>
                <a:gd name="connsiteX9" fmla="*/ 5939251 w 11305622"/>
                <a:gd name="connsiteY9" fmla="*/ 601299 h 7512964"/>
                <a:gd name="connsiteX10" fmla="*/ 7159382 w 11305622"/>
                <a:gd name="connsiteY10" fmla="*/ 638841 h 7512964"/>
                <a:gd name="connsiteX11" fmla="*/ 8470210 w 11305622"/>
                <a:gd name="connsiteY11" fmla="*/ 826745 h 7512964"/>
                <a:gd name="connsiteX12" fmla="*/ 9275654 w 11305622"/>
                <a:gd name="connsiteY12" fmla="*/ 644376 h 7512964"/>
                <a:gd name="connsiteX13" fmla="*/ 10369267 w 11305622"/>
                <a:gd name="connsiteY13" fmla="*/ 732699 h 7512964"/>
                <a:gd name="connsiteX14" fmla="*/ 10434967 w 11305622"/>
                <a:gd name="connsiteY14" fmla="*/ 619 h 7512964"/>
                <a:gd name="connsiteX15" fmla="*/ 10707150 w 11305622"/>
                <a:gd name="connsiteY15" fmla="*/ 742084 h 7512964"/>
                <a:gd name="connsiteX16" fmla="*/ 11163418 w 11305622"/>
                <a:gd name="connsiteY16" fmla="*/ 673182 h 7512964"/>
                <a:gd name="connsiteX17" fmla="*/ 11298444 w 11305622"/>
                <a:gd name="connsiteY17" fmla="*/ 1192594 h 7512964"/>
                <a:gd name="connsiteX18" fmla="*/ 11276047 w 11305622"/>
                <a:gd name="connsiteY18" fmla="*/ 3322435 h 7512964"/>
                <a:gd name="connsiteX19" fmla="*/ 11185817 w 11305622"/>
                <a:gd name="connsiteY19" fmla="*/ 4702822 h 7512964"/>
                <a:gd name="connsiteX20" fmla="*/ 10759838 w 11305622"/>
                <a:gd name="connsiteY20" fmla="*/ 5143897 h 7512964"/>
                <a:gd name="connsiteX21" fmla="*/ 10744694 w 11305622"/>
                <a:gd name="connsiteY21" fmla="*/ 5725855 h 7512964"/>
                <a:gd name="connsiteX22" fmla="*/ 10904249 w 11305622"/>
                <a:gd name="connsiteY22" fmla="*/ 6786431 h 7512964"/>
                <a:gd name="connsiteX23" fmla="*/ 10969949 w 11305622"/>
                <a:gd name="connsiteY23" fmla="*/ 7405884 h 7512964"/>
                <a:gd name="connsiteX24" fmla="*/ 10416195 w 11305622"/>
                <a:gd name="connsiteY24" fmla="*/ 7509125 h 7512964"/>
                <a:gd name="connsiteX25" fmla="*/ 10341110 w 11305622"/>
                <a:gd name="connsiteY25" fmla="*/ 7340184 h 7512964"/>
                <a:gd name="connsiteX26" fmla="*/ 9881215 w 11305622"/>
                <a:gd name="connsiteY26" fmla="*/ 6026196 h 7512964"/>
                <a:gd name="connsiteX27" fmla="*/ 9463669 w 11305622"/>
                <a:gd name="connsiteY27" fmla="*/ 5536151 h 7512964"/>
                <a:gd name="connsiteX28" fmla="*/ 8277787 w 11305622"/>
                <a:gd name="connsiteY28" fmla="*/ 5181069 h 7512964"/>
                <a:gd name="connsiteX29" fmla="*/ 7561389 w 11305622"/>
                <a:gd name="connsiteY29" fmla="*/ 4114456 h 7512964"/>
                <a:gd name="connsiteX30" fmla="*/ 7288390 w 11305622"/>
                <a:gd name="connsiteY30" fmla="*/ 3112027 h 7512964"/>
                <a:gd name="connsiteX31" fmla="*/ 7269922 w 11305622"/>
                <a:gd name="connsiteY31" fmla="*/ 2658332 h 7512964"/>
                <a:gd name="connsiteX32" fmla="*/ 6916520 w 11305622"/>
                <a:gd name="connsiteY32" fmla="*/ 2656660 h 7512964"/>
                <a:gd name="connsiteX33" fmla="*/ 6421319 w 11305622"/>
                <a:gd name="connsiteY33" fmla="*/ 2756200 h 7512964"/>
                <a:gd name="connsiteX34" fmla="*/ 5941812 w 11305622"/>
                <a:gd name="connsiteY34" fmla="*/ 2822257 h 7512964"/>
                <a:gd name="connsiteX35" fmla="*/ 5255401 w 11305622"/>
                <a:gd name="connsiteY35" fmla="*/ 2984736 h 7512964"/>
                <a:gd name="connsiteX36" fmla="*/ 4155385 w 11305622"/>
                <a:gd name="connsiteY36" fmla="*/ 3350870 h 7512964"/>
                <a:gd name="connsiteX37" fmla="*/ 2894314 w 11305622"/>
                <a:gd name="connsiteY37" fmla="*/ 4002886 h 7512964"/>
                <a:gd name="connsiteX38" fmla="*/ 2644515 w 11305622"/>
                <a:gd name="connsiteY38" fmla="*/ 4109235 h 7512964"/>
                <a:gd name="connsiteX39" fmla="*/ 2461389 w 11305622"/>
                <a:gd name="connsiteY39" fmla="*/ 4109237 h 7512964"/>
                <a:gd name="connsiteX40" fmla="*/ 2108219 w 11305622"/>
                <a:gd name="connsiteY40" fmla="*/ 4226960 h 7512964"/>
                <a:gd name="connsiteX41" fmla="*/ 1892391 w 11305622"/>
                <a:gd name="connsiteY41" fmla="*/ 4328332 h 7512964"/>
                <a:gd name="connsiteX42" fmla="*/ 1562111 w 11305622"/>
                <a:gd name="connsiteY42" fmla="*/ 4446055 h 7512964"/>
                <a:gd name="connsiteX43" fmla="*/ 323356 w 11305622"/>
                <a:gd name="connsiteY43" fmla="*/ 4819334 h 7512964"/>
                <a:gd name="connsiteX44" fmla="*/ 30194 w 11305622"/>
                <a:gd name="connsiteY44" fmla="*/ 4870675 h 7512964"/>
                <a:gd name="connsiteX45" fmla="*/ 26364 w 11305622"/>
                <a:gd name="connsiteY45" fmla="*/ 4680202 h 7512964"/>
                <a:gd name="connsiteX46" fmla="*/ 527843 w 11305622"/>
                <a:gd name="connsiteY46" fmla="*/ 4550887 h 7512964"/>
                <a:gd name="connsiteX47" fmla="*/ 2382100 w 11305622"/>
                <a:gd name="connsiteY47" fmla="*/ 3992190 h 7512964"/>
                <a:gd name="connsiteX48" fmla="*/ 1246439 w 11305622"/>
                <a:gd name="connsiteY48" fmla="*/ 3616766 h 7512964"/>
                <a:gd name="connsiteX49" fmla="*/ 2785225 w 11305622"/>
                <a:gd name="connsiteY49" fmla="*/ 3817478 h 7512964"/>
                <a:gd name="connsiteX50" fmla="*/ 3669610 w 11305622"/>
                <a:gd name="connsiteY50" fmla="*/ 3398495 h 7512964"/>
                <a:gd name="connsiteX51" fmla="*/ 4688297 w 11305622"/>
                <a:gd name="connsiteY51" fmla="*/ 2845987 h 7512964"/>
                <a:gd name="connsiteX52" fmla="*/ 2659960 w 11305622"/>
                <a:gd name="connsiteY52" fmla="*/ 2874620 h 7512964"/>
                <a:gd name="connsiteX53" fmla="*/ 907360 w 11305622"/>
                <a:gd name="connsiteY53" fmla="*/ 2760320 h 7512964"/>
                <a:gd name="connsiteX54" fmla="*/ 35823 w 11305622"/>
                <a:gd name="connsiteY54" fmla="*/ 3231807 h 7512964"/>
                <a:gd name="connsiteX55" fmla="*/ 31060 w 11305622"/>
                <a:gd name="connsiteY55" fmla="*/ 2998445 h 7512964"/>
                <a:gd name="connsiteX56" fmla="*/ 602560 w 11305622"/>
                <a:gd name="connsiteY56" fmla="*/ 2598395 h 7512964"/>
                <a:gd name="connsiteX57" fmla="*/ 7248 w 11305622"/>
                <a:gd name="connsiteY57" fmla="*/ 2412658 h 7512964"/>
                <a:gd name="connsiteX58" fmla="*/ 35822 w 11305622"/>
                <a:gd name="connsiteY58" fmla="*/ 2195963 h 7512964"/>
                <a:gd name="connsiteX59" fmla="*/ 288235 w 11305622"/>
                <a:gd name="connsiteY59" fmla="*/ 2274545 h 7512964"/>
                <a:gd name="connsiteX0" fmla="*/ 288235 w 11305622"/>
                <a:gd name="connsiteY0" fmla="*/ 2274545 h 7512964"/>
                <a:gd name="connsiteX1" fmla="*/ 1078670 w 11305622"/>
                <a:gd name="connsiteY1" fmla="*/ 2418588 h 7512964"/>
                <a:gd name="connsiteX2" fmla="*/ 1248632 w 11305622"/>
                <a:gd name="connsiteY2" fmla="*/ 2489973 h 7512964"/>
                <a:gd name="connsiteX3" fmla="*/ 1745382 w 11305622"/>
                <a:gd name="connsiteY3" fmla="*/ 2510616 h 7512964"/>
                <a:gd name="connsiteX4" fmla="*/ 1948879 w 11305622"/>
                <a:gd name="connsiteY4" fmla="*/ 2466178 h 7512964"/>
                <a:gd name="connsiteX5" fmla="*/ 3469585 w 11305622"/>
                <a:gd name="connsiteY5" fmla="*/ 2474570 h 7512964"/>
                <a:gd name="connsiteX6" fmla="*/ 5917510 w 11305622"/>
                <a:gd name="connsiteY6" fmla="*/ 2284070 h 7512964"/>
                <a:gd name="connsiteX7" fmla="*/ 7623043 w 11305622"/>
                <a:gd name="connsiteY7" fmla="*/ 1863158 h 7512964"/>
                <a:gd name="connsiteX8" fmla="*/ 8257501 w 11305622"/>
                <a:gd name="connsiteY8" fmla="*/ 1201981 h 7512964"/>
                <a:gd name="connsiteX9" fmla="*/ 5939251 w 11305622"/>
                <a:gd name="connsiteY9" fmla="*/ 601299 h 7512964"/>
                <a:gd name="connsiteX10" fmla="*/ 7140611 w 11305622"/>
                <a:gd name="connsiteY10" fmla="*/ 460513 h 7512964"/>
                <a:gd name="connsiteX11" fmla="*/ 8470210 w 11305622"/>
                <a:gd name="connsiteY11" fmla="*/ 826745 h 7512964"/>
                <a:gd name="connsiteX12" fmla="*/ 9275654 w 11305622"/>
                <a:gd name="connsiteY12" fmla="*/ 644376 h 7512964"/>
                <a:gd name="connsiteX13" fmla="*/ 10369267 w 11305622"/>
                <a:gd name="connsiteY13" fmla="*/ 732699 h 7512964"/>
                <a:gd name="connsiteX14" fmla="*/ 10434967 w 11305622"/>
                <a:gd name="connsiteY14" fmla="*/ 619 h 7512964"/>
                <a:gd name="connsiteX15" fmla="*/ 10707150 w 11305622"/>
                <a:gd name="connsiteY15" fmla="*/ 742084 h 7512964"/>
                <a:gd name="connsiteX16" fmla="*/ 11163418 w 11305622"/>
                <a:gd name="connsiteY16" fmla="*/ 673182 h 7512964"/>
                <a:gd name="connsiteX17" fmla="*/ 11298444 w 11305622"/>
                <a:gd name="connsiteY17" fmla="*/ 1192594 h 7512964"/>
                <a:gd name="connsiteX18" fmla="*/ 11276047 w 11305622"/>
                <a:gd name="connsiteY18" fmla="*/ 3322435 h 7512964"/>
                <a:gd name="connsiteX19" fmla="*/ 11185817 w 11305622"/>
                <a:gd name="connsiteY19" fmla="*/ 4702822 h 7512964"/>
                <a:gd name="connsiteX20" fmla="*/ 10759838 w 11305622"/>
                <a:gd name="connsiteY20" fmla="*/ 5143897 h 7512964"/>
                <a:gd name="connsiteX21" fmla="*/ 10744694 w 11305622"/>
                <a:gd name="connsiteY21" fmla="*/ 5725855 h 7512964"/>
                <a:gd name="connsiteX22" fmla="*/ 10904249 w 11305622"/>
                <a:gd name="connsiteY22" fmla="*/ 6786431 h 7512964"/>
                <a:gd name="connsiteX23" fmla="*/ 10969949 w 11305622"/>
                <a:gd name="connsiteY23" fmla="*/ 7405884 h 7512964"/>
                <a:gd name="connsiteX24" fmla="*/ 10416195 w 11305622"/>
                <a:gd name="connsiteY24" fmla="*/ 7509125 h 7512964"/>
                <a:gd name="connsiteX25" fmla="*/ 10341110 w 11305622"/>
                <a:gd name="connsiteY25" fmla="*/ 7340184 h 7512964"/>
                <a:gd name="connsiteX26" fmla="*/ 9881215 w 11305622"/>
                <a:gd name="connsiteY26" fmla="*/ 6026196 h 7512964"/>
                <a:gd name="connsiteX27" fmla="*/ 9463669 w 11305622"/>
                <a:gd name="connsiteY27" fmla="*/ 5536151 h 7512964"/>
                <a:gd name="connsiteX28" fmla="*/ 8277787 w 11305622"/>
                <a:gd name="connsiteY28" fmla="*/ 5181069 h 7512964"/>
                <a:gd name="connsiteX29" fmla="*/ 7561389 w 11305622"/>
                <a:gd name="connsiteY29" fmla="*/ 4114456 h 7512964"/>
                <a:gd name="connsiteX30" fmla="*/ 7288390 w 11305622"/>
                <a:gd name="connsiteY30" fmla="*/ 3112027 h 7512964"/>
                <a:gd name="connsiteX31" fmla="*/ 7269922 w 11305622"/>
                <a:gd name="connsiteY31" fmla="*/ 2658332 h 7512964"/>
                <a:gd name="connsiteX32" fmla="*/ 6916520 w 11305622"/>
                <a:gd name="connsiteY32" fmla="*/ 2656660 h 7512964"/>
                <a:gd name="connsiteX33" fmla="*/ 6421319 w 11305622"/>
                <a:gd name="connsiteY33" fmla="*/ 2756200 h 7512964"/>
                <a:gd name="connsiteX34" fmla="*/ 5941812 w 11305622"/>
                <a:gd name="connsiteY34" fmla="*/ 2822257 h 7512964"/>
                <a:gd name="connsiteX35" fmla="*/ 5255401 w 11305622"/>
                <a:gd name="connsiteY35" fmla="*/ 2984736 h 7512964"/>
                <a:gd name="connsiteX36" fmla="*/ 4155385 w 11305622"/>
                <a:gd name="connsiteY36" fmla="*/ 3350870 h 7512964"/>
                <a:gd name="connsiteX37" fmla="*/ 2894314 w 11305622"/>
                <a:gd name="connsiteY37" fmla="*/ 4002886 h 7512964"/>
                <a:gd name="connsiteX38" fmla="*/ 2644515 w 11305622"/>
                <a:gd name="connsiteY38" fmla="*/ 4109235 h 7512964"/>
                <a:gd name="connsiteX39" fmla="*/ 2461389 w 11305622"/>
                <a:gd name="connsiteY39" fmla="*/ 4109237 h 7512964"/>
                <a:gd name="connsiteX40" fmla="*/ 2108219 w 11305622"/>
                <a:gd name="connsiteY40" fmla="*/ 4226960 h 7512964"/>
                <a:gd name="connsiteX41" fmla="*/ 1892391 w 11305622"/>
                <a:gd name="connsiteY41" fmla="*/ 4328332 h 7512964"/>
                <a:gd name="connsiteX42" fmla="*/ 1562111 w 11305622"/>
                <a:gd name="connsiteY42" fmla="*/ 4446055 h 7512964"/>
                <a:gd name="connsiteX43" fmla="*/ 323356 w 11305622"/>
                <a:gd name="connsiteY43" fmla="*/ 4819334 h 7512964"/>
                <a:gd name="connsiteX44" fmla="*/ 30194 w 11305622"/>
                <a:gd name="connsiteY44" fmla="*/ 4870675 h 7512964"/>
                <a:gd name="connsiteX45" fmla="*/ 26364 w 11305622"/>
                <a:gd name="connsiteY45" fmla="*/ 4680202 h 7512964"/>
                <a:gd name="connsiteX46" fmla="*/ 527843 w 11305622"/>
                <a:gd name="connsiteY46" fmla="*/ 4550887 h 7512964"/>
                <a:gd name="connsiteX47" fmla="*/ 2382100 w 11305622"/>
                <a:gd name="connsiteY47" fmla="*/ 3992190 h 7512964"/>
                <a:gd name="connsiteX48" fmla="*/ 1246439 w 11305622"/>
                <a:gd name="connsiteY48" fmla="*/ 3616766 h 7512964"/>
                <a:gd name="connsiteX49" fmla="*/ 2785225 w 11305622"/>
                <a:gd name="connsiteY49" fmla="*/ 3817478 h 7512964"/>
                <a:gd name="connsiteX50" fmla="*/ 3669610 w 11305622"/>
                <a:gd name="connsiteY50" fmla="*/ 3398495 h 7512964"/>
                <a:gd name="connsiteX51" fmla="*/ 4688297 w 11305622"/>
                <a:gd name="connsiteY51" fmla="*/ 2845987 h 7512964"/>
                <a:gd name="connsiteX52" fmla="*/ 2659960 w 11305622"/>
                <a:gd name="connsiteY52" fmla="*/ 2874620 h 7512964"/>
                <a:gd name="connsiteX53" fmla="*/ 907360 w 11305622"/>
                <a:gd name="connsiteY53" fmla="*/ 2760320 h 7512964"/>
                <a:gd name="connsiteX54" fmla="*/ 35823 w 11305622"/>
                <a:gd name="connsiteY54" fmla="*/ 3231807 h 7512964"/>
                <a:gd name="connsiteX55" fmla="*/ 31060 w 11305622"/>
                <a:gd name="connsiteY55" fmla="*/ 2998445 h 7512964"/>
                <a:gd name="connsiteX56" fmla="*/ 602560 w 11305622"/>
                <a:gd name="connsiteY56" fmla="*/ 2598395 h 7512964"/>
                <a:gd name="connsiteX57" fmla="*/ 7248 w 11305622"/>
                <a:gd name="connsiteY57" fmla="*/ 2412658 h 7512964"/>
                <a:gd name="connsiteX58" fmla="*/ 35822 w 11305622"/>
                <a:gd name="connsiteY58" fmla="*/ 2195963 h 7512964"/>
                <a:gd name="connsiteX59" fmla="*/ 288235 w 11305622"/>
                <a:gd name="connsiteY59" fmla="*/ 2274545 h 7512964"/>
                <a:gd name="connsiteX0" fmla="*/ 288235 w 11305622"/>
                <a:gd name="connsiteY0" fmla="*/ 2274545 h 7512964"/>
                <a:gd name="connsiteX1" fmla="*/ 1078670 w 11305622"/>
                <a:gd name="connsiteY1" fmla="*/ 2418588 h 7512964"/>
                <a:gd name="connsiteX2" fmla="*/ 1248632 w 11305622"/>
                <a:gd name="connsiteY2" fmla="*/ 2489973 h 7512964"/>
                <a:gd name="connsiteX3" fmla="*/ 1745382 w 11305622"/>
                <a:gd name="connsiteY3" fmla="*/ 2510616 h 7512964"/>
                <a:gd name="connsiteX4" fmla="*/ 1948879 w 11305622"/>
                <a:gd name="connsiteY4" fmla="*/ 2466178 h 7512964"/>
                <a:gd name="connsiteX5" fmla="*/ 3469585 w 11305622"/>
                <a:gd name="connsiteY5" fmla="*/ 2474570 h 7512964"/>
                <a:gd name="connsiteX6" fmla="*/ 5917510 w 11305622"/>
                <a:gd name="connsiteY6" fmla="*/ 2284070 h 7512964"/>
                <a:gd name="connsiteX7" fmla="*/ 7623043 w 11305622"/>
                <a:gd name="connsiteY7" fmla="*/ 1863158 h 7512964"/>
                <a:gd name="connsiteX8" fmla="*/ 8257501 w 11305622"/>
                <a:gd name="connsiteY8" fmla="*/ 1201981 h 7512964"/>
                <a:gd name="connsiteX9" fmla="*/ 5939251 w 11305622"/>
                <a:gd name="connsiteY9" fmla="*/ 601299 h 7512964"/>
                <a:gd name="connsiteX10" fmla="*/ 7553579 w 11305622"/>
                <a:gd name="connsiteY10" fmla="*/ 789011 h 7512964"/>
                <a:gd name="connsiteX11" fmla="*/ 7140611 w 11305622"/>
                <a:gd name="connsiteY11" fmla="*/ 460513 h 7512964"/>
                <a:gd name="connsiteX12" fmla="*/ 8470210 w 11305622"/>
                <a:gd name="connsiteY12" fmla="*/ 826745 h 7512964"/>
                <a:gd name="connsiteX13" fmla="*/ 9275654 w 11305622"/>
                <a:gd name="connsiteY13" fmla="*/ 644376 h 7512964"/>
                <a:gd name="connsiteX14" fmla="*/ 10369267 w 11305622"/>
                <a:gd name="connsiteY14" fmla="*/ 732699 h 7512964"/>
                <a:gd name="connsiteX15" fmla="*/ 10434967 w 11305622"/>
                <a:gd name="connsiteY15" fmla="*/ 619 h 7512964"/>
                <a:gd name="connsiteX16" fmla="*/ 10707150 w 11305622"/>
                <a:gd name="connsiteY16" fmla="*/ 742084 h 7512964"/>
                <a:gd name="connsiteX17" fmla="*/ 11163418 w 11305622"/>
                <a:gd name="connsiteY17" fmla="*/ 673182 h 7512964"/>
                <a:gd name="connsiteX18" fmla="*/ 11298444 w 11305622"/>
                <a:gd name="connsiteY18" fmla="*/ 1192594 h 7512964"/>
                <a:gd name="connsiteX19" fmla="*/ 11276047 w 11305622"/>
                <a:gd name="connsiteY19" fmla="*/ 3322435 h 7512964"/>
                <a:gd name="connsiteX20" fmla="*/ 11185817 w 11305622"/>
                <a:gd name="connsiteY20" fmla="*/ 4702822 h 7512964"/>
                <a:gd name="connsiteX21" fmla="*/ 10759838 w 11305622"/>
                <a:gd name="connsiteY21" fmla="*/ 5143897 h 7512964"/>
                <a:gd name="connsiteX22" fmla="*/ 10744694 w 11305622"/>
                <a:gd name="connsiteY22" fmla="*/ 5725855 h 7512964"/>
                <a:gd name="connsiteX23" fmla="*/ 10904249 w 11305622"/>
                <a:gd name="connsiteY23" fmla="*/ 6786431 h 7512964"/>
                <a:gd name="connsiteX24" fmla="*/ 10969949 w 11305622"/>
                <a:gd name="connsiteY24" fmla="*/ 7405884 h 7512964"/>
                <a:gd name="connsiteX25" fmla="*/ 10416195 w 11305622"/>
                <a:gd name="connsiteY25" fmla="*/ 7509125 h 7512964"/>
                <a:gd name="connsiteX26" fmla="*/ 10341110 w 11305622"/>
                <a:gd name="connsiteY26" fmla="*/ 7340184 h 7512964"/>
                <a:gd name="connsiteX27" fmla="*/ 9881215 w 11305622"/>
                <a:gd name="connsiteY27" fmla="*/ 6026196 h 7512964"/>
                <a:gd name="connsiteX28" fmla="*/ 9463669 w 11305622"/>
                <a:gd name="connsiteY28" fmla="*/ 5536151 h 7512964"/>
                <a:gd name="connsiteX29" fmla="*/ 8277787 w 11305622"/>
                <a:gd name="connsiteY29" fmla="*/ 5181069 h 7512964"/>
                <a:gd name="connsiteX30" fmla="*/ 7561389 w 11305622"/>
                <a:gd name="connsiteY30" fmla="*/ 4114456 h 7512964"/>
                <a:gd name="connsiteX31" fmla="*/ 7288390 w 11305622"/>
                <a:gd name="connsiteY31" fmla="*/ 3112027 h 7512964"/>
                <a:gd name="connsiteX32" fmla="*/ 7269922 w 11305622"/>
                <a:gd name="connsiteY32" fmla="*/ 2658332 h 7512964"/>
                <a:gd name="connsiteX33" fmla="*/ 6916520 w 11305622"/>
                <a:gd name="connsiteY33" fmla="*/ 2656660 h 7512964"/>
                <a:gd name="connsiteX34" fmla="*/ 6421319 w 11305622"/>
                <a:gd name="connsiteY34" fmla="*/ 2756200 h 7512964"/>
                <a:gd name="connsiteX35" fmla="*/ 5941812 w 11305622"/>
                <a:gd name="connsiteY35" fmla="*/ 2822257 h 7512964"/>
                <a:gd name="connsiteX36" fmla="*/ 5255401 w 11305622"/>
                <a:gd name="connsiteY36" fmla="*/ 2984736 h 7512964"/>
                <a:gd name="connsiteX37" fmla="*/ 4155385 w 11305622"/>
                <a:gd name="connsiteY37" fmla="*/ 3350870 h 7512964"/>
                <a:gd name="connsiteX38" fmla="*/ 2894314 w 11305622"/>
                <a:gd name="connsiteY38" fmla="*/ 4002886 h 7512964"/>
                <a:gd name="connsiteX39" fmla="*/ 2644515 w 11305622"/>
                <a:gd name="connsiteY39" fmla="*/ 4109235 h 7512964"/>
                <a:gd name="connsiteX40" fmla="*/ 2461389 w 11305622"/>
                <a:gd name="connsiteY40" fmla="*/ 4109237 h 7512964"/>
                <a:gd name="connsiteX41" fmla="*/ 2108219 w 11305622"/>
                <a:gd name="connsiteY41" fmla="*/ 4226960 h 7512964"/>
                <a:gd name="connsiteX42" fmla="*/ 1892391 w 11305622"/>
                <a:gd name="connsiteY42" fmla="*/ 4328332 h 7512964"/>
                <a:gd name="connsiteX43" fmla="*/ 1562111 w 11305622"/>
                <a:gd name="connsiteY43" fmla="*/ 4446055 h 7512964"/>
                <a:gd name="connsiteX44" fmla="*/ 323356 w 11305622"/>
                <a:gd name="connsiteY44" fmla="*/ 4819334 h 7512964"/>
                <a:gd name="connsiteX45" fmla="*/ 30194 w 11305622"/>
                <a:gd name="connsiteY45" fmla="*/ 4870675 h 7512964"/>
                <a:gd name="connsiteX46" fmla="*/ 26364 w 11305622"/>
                <a:gd name="connsiteY46" fmla="*/ 4680202 h 7512964"/>
                <a:gd name="connsiteX47" fmla="*/ 527843 w 11305622"/>
                <a:gd name="connsiteY47" fmla="*/ 4550887 h 7512964"/>
                <a:gd name="connsiteX48" fmla="*/ 2382100 w 11305622"/>
                <a:gd name="connsiteY48" fmla="*/ 3992190 h 7512964"/>
                <a:gd name="connsiteX49" fmla="*/ 1246439 w 11305622"/>
                <a:gd name="connsiteY49" fmla="*/ 3616766 h 7512964"/>
                <a:gd name="connsiteX50" fmla="*/ 2785225 w 11305622"/>
                <a:gd name="connsiteY50" fmla="*/ 3817478 h 7512964"/>
                <a:gd name="connsiteX51" fmla="*/ 3669610 w 11305622"/>
                <a:gd name="connsiteY51" fmla="*/ 3398495 h 7512964"/>
                <a:gd name="connsiteX52" fmla="*/ 4688297 w 11305622"/>
                <a:gd name="connsiteY52" fmla="*/ 2845987 h 7512964"/>
                <a:gd name="connsiteX53" fmla="*/ 2659960 w 11305622"/>
                <a:gd name="connsiteY53" fmla="*/ 2874620 h 7512964"/>
                <a:gd name="connsiteX54" fmla="*/ 907360 w 11305622"/>
                <a:gd name="connsiteY54" fmla="*/ 2760320 h 7512964"/>
                <a:gd name="connsiteX55" fmla="*/ 35823 w 11305622"/>
                <a:gd name="connsiteY55" fmla="*/ 3231807 h 7512964"/>
                <a:gd name="connsiteX56" fmla="*/ 31060 w 11305622"/>
                <a:gd name="connsiteY56" fmla="*/ 2998445 h 7512964"/>
                <a:gd name="connsiteX57" fmla="*/ 602560 w 11305622"/>
                <a:gd name="connsiteY57" fmla="*/ 2598395 h 7512964"/>
                <a:gd name="connsiteX58" fmla="*/ 7248 w 11305622"/>
                <a:gd name="connsiteY58" fmla="*/ 2412658 h 7512964"/>
                <a:gd name="connsiteX59" fmla="*/ 35822 w 11305622"/>
                <a:gd name="connsiteY59" fmla="*/ 2195963 h 7512964"/>
                <a:gd name="connsiteX60" fmla="*/ 288235 w 11305622"/>
                <a:gd name="connsiteY60" fmla="*/ 2274545 h 7512964"/>
                <a:gd name="connsiteX0" fmla="*/ 288235 w 11305622"/>
                <a:gd name="connsiteY0" fmla="*/ 2274545 h 7512964"/>
                <a:gd name="connsiteX1" fmla="*/ 1078670 w 11305622"/>
                <a:gd name="connsiteY1" fmla="*/ 2418588 h 7512964"/>
                <a:gd name="connsiteX2" fmla="*/ 1248632 w 11305622"/>
                <a:gd name="connsiteY2" fmla="*/ 2489973 h 7512964"/>
                <a:gd name="connsiteX3" fmla="*/ 1745382 w 11305622"/>
                <a:gd name="connsiteY3" fmla="*/ 2510616 h 7512964"/>
                <a:gd name="connsiteX4" fmla="*/ 1948879 w 11305622"/>
                <a:gd name="connsiteY4" fmla="*/ 2466178 h 7512964"/>
                <a:gd name="connsiteX5" fmla="*/ 3469585 w 11305622"/>
                <a:gd name="connsiteY5" fmla="*/ 2474570 h 7512964"/>
                <a:gd name="connsiteX6" fmla="*/ 5917510 w 11305622"/>
                <a:gd name="connsiteY6" fmla="*/ 2284070 h 7512964"/>
                <a:gd name="connsiteX7" fmla="*/ 7623043 w 11305622"/>
                <a:gd name="connsiteY7" fmla="*/ 1863158 h 7512964"/>
                <a:gd name="connsiteX8" fmla="*/ 8257501 w 11305622"/>
                <a:gd name="connsiteY8" fmla="*/ 1201981 h 7512964"/>
                <a:gd name="connsiteX9" fmla="*/ 5939251 w 11305622"/>
                <a:gd name="connsiteY9" fmla="*/ 601299 h 7512964"/>
                <a:gd name="connsiteX10" fmla="*/ 7553579 w 11305622"/>
                <a:gd name="connsiteY10" fmla="*/ 789011 h 7512964"/>
                <a:gd name="connsiteX11" fmla="*/ 7234467 w 11305622"/>
                <a:gd name="connsiteY11" fmla="*/ 357272 h 7512964"/>
                <a:gd name="connsiteX12" fmla="*/ 8470210 w 11305622"/>
                <a:gd name="connsiteY12" fmla="*/ 826745 h 7512964"/>
                <a:gd name="connsiteX13" fmla="*/ 9275654 w 11305622"/>
                <a:gd name="connsiteY13" fmla="*/ 644376 h 7512964"/>
                <a:gd name="connsiteX14" fmla="*/ 10369267 w 11305622"/>
                <a:gd name="connsiteY14" fmla="*/ 732699 h 7512964"/>
                <a:gd name="connsiteX15" fmla="*/ 10434967 w 11305622"/>
                <a:gd name="connsiteY15" fmla="*/ 619 h 7512964"/>
                <a:gd name="connsiteX16" fmla="*/ 10707150 w 11305622"/>
                <a:gd name="connsiteY16" fmla="*/ 742084 h 7512964"/>
                <a:gd name="connsiteX17" fmla="*/ 11163418 w 11305622"/>
                <a:gd name="connsiteY17" fmla="*/ 673182 h 7512964"/>
                <a:gd name="connsiteX18" fmla="*/ 11298444 w 11305622"/>
                <a:gd name="connsiteY18" fmla="*/ 1192594 h 7512964"/>
                <a:gd name="connsiteX19" fmla="*/ 11276047 w 11305622"/>
                <a:gd name="connsiteY19" fmla="*/ 3322435 h 7512964"/>
                <a:gd name="connsiteX20" fmla="*/ 11185817 w 11305622"/>
                <a:gd name="connsiteY20" fmla="*/ 4702822 h 7512964"/>
                <a:gd name="connsiteX21" fmla="*/ 10759838 w 11305622"/>
                <a:gd name="connsiteY21" fmla="*/ 5143897 h 7512964"/>
                <a:gd name="connsiteX22" fmla="*/ 10744694 w 11305622"/>
                <a:gd name="connsiteY22" fmla="*/ 5725855 h 7512964"/>
                <a:gd name="connsiteX23" fmla="*/ 10904249 w 11305622"/>
                <a:gd name="connsiteY23" fmla="*/ 6786431 h 7512964"/>
                <a:gd name="connsiteX24" fmla="*/ 10969949 w 11305622"/>
                <a:gd name="connsiteY24" fmla="*/ 7405884 h 7512964"/>
                <a:gd name="connsiteX25" fmla="*/ 10416195 w 11305622"/>
                <a:gd name="connsiteY25" fmla="*/ 7509125 h 7512964"/>
                <a:gd name="connsiteX26" fmla="*/ 10341110 w 11305622"/>
                <a:gd name="connsiteY26" fmla="*/ 7340184 h 7512964"/>
                <a:gd name="connsiteX27" fmla="*/ 9881215 w 11305622"/>
                <a:gd name="connsiteY27" fmla="*/ 6026196 h 7512964"/>
                <a:gd name="connsiteX28" fmla="*/ 9463669 w 11305622"/>
                <a:gd name="connsiteY28" fmla="*/ 5536151 h 7512964"/>
                <a:gd name="connsiteX29" fmla="*/ 8277787 w 11305622"/>
                <a:gd name="connsiteY29" fmla="*/ 5181069 h 7512964"/>
                <a:gd name="connsiteX30" fmla="*/ 7561389 w 11305622"/>
                <a:gd name="connsiteY30" fmla="*/ 4114456 h 7512964"/>
                <a:gd name="connsiteX31" fmla="*/ 7288390 w 11305622"/>
                <a:gd name="connsiteY31" fmla="*/ 3112027 h 7512964"/>
                <a:gd name="connsiteX32" fmla="*/ 7269922 w 11305622"/>
                <a:gd name="connsiteY32" fmla="*/ 2658332 h 7512964"/>
                <a:gd name="connsiteX33" fmla="*/ 6916520 w 11305622"/>
                <a:gd name="connsiteY33" fmla="*/ 2656660 h 7512964"/>
                <a:gd name="connsiteX34" fmla="*/ 6421319 w 11305622"/>
                <a:gd name="connsiteY34" fmla="*/ 2756200 h 7512964"/>
                <a:gd name="connsiteX35" fmla="*/ 5941812 w 11305622"/>
                <a:gd name="connsiteY35" fmla="*/ 2822257 h 7512964"/>
                <a:gd name="connsiteX36" fmla="*/ 5255401 w 11305622"/>
                <a:gd name="connsiteY36" fmla="*/ 2984736 h 7512964"/>
                <a:gd name="connsiteX37" fmla="*/ 4155385 w 11305622"/>
                <a:gd name="connsiteY37" fmla="*/ 3350870 h 7512964"/>
                <a:gd name="connsiteX38" fmla="*/ 2894314 w 11305622"/>
                <a:gd name="connsiteY38" fmla="*/ 4002886 h 7512964"/>
                <a:gd name="connsiteX39" fmla="*/ 2644515 w 11305622"/>
                <a:gd name="connsiteY39" fmla="*/ 4109235 h 7512964"/>
                <a:gd name="connsiteX40" fmla="*/ 2461389 w 11305622"/>
                <a:gd name="connsiteY40" fmla="*/ 4109237 h 7512964"/>
                <a:gd name="connsiteX41" fmla="*/ 2108219 w 11305622"/>
                <a:gd name="connsiteY41" fmla="*/ 4226960 h 7512964"/>
                <a:gd name="connsiteX42" fmla="*/ 1892391 w 11305622"/>
                <a:gd name="connsiteY42" fmla="*/ 4328332 h 7512964"/>
                <a:gd name="connsiteX43" fmla="*/ 1562111 w 11305622"/>
                <a:gd name="connsiteY43" fmla="*/ 4446055 h 7512964"/>
                <a:gd name="connsiteX44" fmla="*/ 323356 w 11305622"/>
                <a:gd name="connsiteY44" fmla="*/ 4819334 h 7512964"/>
                <a:gd name="connsiteX45" fmla="*/ 30194 w 11305622"/>
                <a:gd name="connsiteY45" fmla="*/ 4870675 h 7512964"/>
                <a:gd name="connsiteX46" fmla="*/ 26364 w 11305622"/>
                <a:gd name="connsiteY46" fmla="*/ 4680202 h 7512964"/>
                <a:gd name="connsiteX47" fmla="*/ 527843 w 11305622"/>
                <a:gd name="connsiteY47" fmla="*/ 4550887 h 7512964"/>
                <a:gd name="connsiteX48" fmla="*/ 2382100 w 11305622"/>
                <a:gd name="connsiteY48" fmla="*/ 3992190 h 7512964"/>
                <a:gd name="connsiteX49" fmla="*/ 1246439 w 11305622"/>
                <a:gd name="connsiteY49" fmla="*/ 3616766 h 7512964"/>
                <a:gd name="connsiteX50" fmla="*/ 2785225 w 11305622"/>
                <a:gd name="connsiteY50" fmla="*/ 3817478 h 7512964"/>
                <a:gd name="connsiteX51" fmla="*/ 3669610 w 11305622"/>
                <a:gd name="connsiteY51" fmla="*/ 3398495 h 7512964"/>
                <a:gd name="connsiteX52" fmla="*/ 4688297 w 11305622"/>
                <a:gd name="connsiteY52" fmla="*/ 2845987 h 7512964"/>
                <a:gd name="connsiteX53" fmla="*/ 2659960 w 11305622"/>
                <a:gd name="connsiteY53" fmla="*/ 2874620 h 7512964"/>
                <a:gd name="connsiteX54" fmla="*/ 907360 w 11305622"/>
                <a:gd name="connsiteY54" fmla="*/ 2760320 h 7512964"/>
                <a:gd name="connsiteX55" fmla="*/ 35823 w 11305622"/>
                <a:gd name="connsiteY55" fmla="*/ 3231807 h 7512964"/>
                <a:gd name="connsiteX56" fmla="*/ 31060 w 11305622"/>
                <a:gd name="connsiteY56" fmla="*/ 2998445 h 7512964"/>
                <a:gd name="connsiteX57" fmla="*/ 602560 w 11305622"/>
                <a:gd name="connsiteY57" fmla="*/ 2598395 h 7512964"/>
                <a:gd name="connsiteX58" fmla="*/ 7248 w 11305622"/>
                <a:gd name="connsiteY58" fmla="*/ 2412658 h 7512964"/>
                <a:gd name="connsiteX59" fmla="*/ 35822 w 11305622"/>
                <a:gd name="connsiteY59" fmla="*/ 2195963 h 7512964"/>
                <a:gd name="connsiteX60" fmla="*/ 288235 w 11305622"/>
                <a:gd name="connsiteY60" fmla="*/ 2274545 h 7512964"/>
                <a:gd name="connsiteX0" fmla="*/ 288235 w 11305622"/>
                <a:gd name="connsiteY0" fmla="*/ 2274545 h 7512964"/>
                <a:gd name="connsiteX1" fmla="*/ 1078670 w 11305622"/>
                <a:gd name="connsiteY1" fmla="*/ 2418588 h 7512964"/>
                <a:gd name="connsiteX2" fmla="*/ 1248632 w 11305622"/>
                <a:gd name="connsiteY2" fmla="*/ 2489973 h 7512964"/>
                <a:gd name="connsiteX3" fmla="*/ 1745382 w 11305622"/>
                <a:gd name="connsiteY3" fmla="*/ 2510616 h 7512964"/>
                <a:gd name="connsiteX4" fmla="*/ 1948879 w 11305622"/>
                <a:gd name="connsiteY4" fmla="*/ 2466178 h 7512964"/>
                <a:gd name="connsiteX5" fmla="*/ 3469585 w 11305622"/>
                <a:gd name="connsiteY5" fmla="*/ 2474570 h 7512964"/>
                <a:gd name="connsiteX6" fmla="*/ 5917510 w 11305622"/>
                <a:gd name="connsiteY6" fmla="*/ 2284070 h 7512964"/>
                <a:gd name="connsiteX7" fmla="*/ 7623043 w 11305622"/>
                <a:gd name="connsiteY7" fmla="*/ 1863158 h 7512964"/>
                <a:gd name="connsiteX8" fmla="*/ 8257501 w 11305622"/>
                <a:gd name="connsiteY8" fmla="*/ 1201981 h 7512964"/>
                <a:gd name="connsiteX9" fmla="*/ 5939251 w 11305622"/>
                <a:gd name="connsiteY9" fmla="*/ 601299 h 7512964"/>
                <a:gd name="connsiteX10" fmla="*/ 7553579 w 11305622"/>
                <a:gd name="connsiteY10" fmla="*/ 789011 h 7512964"/>
                <a:gd name="connsiteX11" fmla="*/ 7234467 w 11305622"/>
                <a:gd name="connsiteY11" fmla="*/ 357272 h 7512964"/>
                <a:gd name="connsiteX12" fmla="*/ 7835148 w 11305622"/>
                <a:gd name="connsiteY12" fmla="*/ 704541 h 7512964"/>
                <a:gd name="connsiteX13" fmla="*/ 8470210 w 11305622"/>
                <a:gd name="connsiteY13" fmla="*/ 826745 h 7512964"/>
                <a:gd name="connsiteX14" fmla="*/ 9275654 w 11305622"/>
                <a:gd name="connsiteY14" fmla="*/ 644376 h 7512964"/>
                <a:gd name="connsiteX15" fmla="*/ 10369267 w 11305622"/>
                <a:gd name="connsiteY15" fmla="*/ 732699 h 7512964"/>
                <a:gd name="connsiteX16" fmla="*/ 10434967 w 11305622"/>
                <a:gd name="connsiteY16" fmla="*/ 619 h 7512964"/>
                <a:gd name="connsiteX17" fmla="*/ 10707150 w 11305622"/>
                <a:gd name="connsiteY17" fmla="*/ 742084 h 7512964"/>
                <a:gd name="connsiteX18" fmla="*/ 11163418 w 11305622"/>
                <a:gd name="connsiteY18" fmla="*/ 673182 h 7512964"/>
                <a:gd name="connsiteX19" fmla="*/ 11298444 w 11305622"/>
                <a:gd name="connsiteY19" fmla="*/ 1192594 h 7512964"/>
                <a:gd name="connsiteX20" fmla="*/ 11276047 w 11305622"/>
                <a:gd name="connsiteY20" fmla="*/ 3322435 h 7512964"/>
                <a:gd name="connsiteX21" fmla="*/ 11185817 w 11305622"/>
                <a:gd name="connsiteY21" fmla="*/ 4702822 h 7512964"/>
                <a:gd name="connsiteX22" fmla="*/ 10759838 w 11305622"/>
                <a:gd name="connsiteY22" fmla="*/ 5143897 h 7512964"/>
                <a:gd name="connsiteX23" fmla="*/ 10744694 w 11305622"/>
                <a:gd name="connsiteY23" fmla="*/ 5725855 h 7512964"/>
                <a:gd name="connsiteX24" fmla="*/ 10904249 w 11305622"/>
                <a:gd name="connsiteY24" fmla="*/ 6786431 h 7512964"/>
                <a:gd name="connsiteX25" fmla="*/ 10969949 w 11305622"/>
                <a:gd name="connsiteY25" fmla="*/ 7405884 h 7512964"/>
                <a:gd name="connsiteX26" fmla="*/ 10416195 w 11305622"/>
                <a:gd name="connsiteY26" fmla="*/ 7509125 h 7512964"/>
                <a:gd name="connsiteX27" fmla="*/ 10341110 w 11305622"/>
                <a:gd name="connsiteY27" fmla="*/ 7340184 h 7512964"/>
                <a:gd name="connsiteX28" fmla="*/ 9881215 w 11305622"/>
                <a:gd name="connsiteY28" fmla="*/ 6026196 h 7512964"/>
                <a:gd name="connsiteX29" fmla="*/ 9463669 w 11305622"/>
                <a:gd name="connsiteY29" fmla="*/ 5536151 h 7512964"/>
                <a:gd name="connsiteX30" fmla="*/ 8277787 w 11305622"/>
                <a:gd name="connsiteY30" fmla="*/ 5181069 h 7512964"/>
                <a:gd name="connsiteX31" fmla="*/ 7561389 w 11305622"/>
                <a:gd name="connsiteY31" fmla="*/ 4114456 h 7512964"/>
                <a:gd name="connsiteX32" fmla="*/ 7288390 w 11305622"/>
                <a:gd name="connsiteY32" fmla="*/ 3112027 h 7512964"/>
                <a:gd name="connsiteX33" fmla="*/ 7269922 w 11305622"/>
                <a:gd name="connsiteY33" fmla="*/ 2658332 h 7512964"/>
                <a:gd name="connsiteX34" fmla="*/ 6916520 w 11305622"/>
                <a:gd name="connsiteY34" fmla="*/ 2656660 h 7512964"/>
                <a:gd name="connsiteX35" fmla="*/ 6421319 w 11305622"/>
                <a:gd name="connsiteY35" fmla="*/ 2756200 h 7512964"/>
                <a:gd name="connsiteX36" fmla="*/ 5941812 w 11305622"/>
                <a:gd name="connsiteY36" fmla="*/ 2822257 h 7512964"/>
                <a:gd name="connsiteX37" fmla="*/ 5255401 w 11305622"/>
                <a:gd name="connsiteY37" fmla="*/ 2984736 h 7512964"/>
                <a:gd name="connsiteX38" fmla="*/ 4155385 w 11305622"/>
                <a:gd name="connsiteY38" fmla="*/ 3350870 h 7512964"/>
                <a:gd name="connsiteX39" fmla="*/ 2894314 w 11305622"/>
                <a:gd name="connsiteY39" fmla="*/ 4002886 h 7512964"/>
                <a:gd name="connsiteX40" fmla="*/ 2644515 w 11305622"/>
                <a:gd name="connsiteY40" fmla="*/ 4109235 h 7512964"/>
                <a:gd name="connsiteX41" fmla="*/ 2461389 w 11305622"/>
                <a:gd name="connsiteY41" fmla="*/ 4109237 h 7512964"/>
                <a:gd name="connsiteX42" fmla="*/ 2108219 w 11305622"/>
                <a:gd name="connsiteY42" fmla="*/ 4226960 h 7512964"/>
                <a:gd name="connsiteX43" fmla="*/ 1892391 w 11305622"/>
                <a:gd name="connsiteY43" fmla="*/ 4328332 h 7512964"/>
                <a:gd name="connsiteX44" fmla="*/ 1562111 w 11305622"/>
                <a:gd name="connsiteY44" fmla="*/ 4446055 h 7512964"/>
                <a:gd name="connsiteX45" fmla="*/ 323356 w 11305622"/>
                <a:gd name="connsiteY45" fmla="*/ 4819334 h 7512964"/>
                <a:gd name="connsiteX46" fmla="*/ 30194 w 11305622"/>
                <a:gd name="connsiteY46" fmla="*/ 4870675 h 7512964"/>
                <a:gd name="connsiteX47" fmla="*/ 26364 w 11305622"/>
                <a:gd name="connsiteY47" fmla="*/ 4680202 h 7512964"/>
                <a:gd name="connsiteX48" fmla="*/ 527843 w 11305622"/>
                <a:gd name="connsiteY48" fmla="*/ 4550887 h 7512964"/>
                <a:gd name="connsiteX49" fmla="*/ 2382100 w 11305622"/>
                <a:gd name="connsiteY49" fmla="*/ 3992190 h 7512964"/>
                <a:gd name="connsiteX50" fmla="*/ 1246439 w 11305622"/>
                <a:gd name="connsiteY50" fmla="*/ 3616766 h 7512964"/>
                <a:gd name="connsiteX51" fmla="*/ 2785225 w 11305622"/>
                <a:gd name="connsiteY51" fmla="*/ 3817478 h 7512964"/>
                <a:gd name="connsiteX52" fmla="*/ 3669610 w 11305622"/>
                <a:gd name="connsiteY52" fmla="*/ 3398495 h 7512964"/>
                <a:gd name="connsiteX53" fmla="*/ 4688297 w 11305622"/>
                <a:gd name="connsiteY53" fmla="*/ 2845987 h 7512964"/>
                <a:gd name="connsiteX54" fmla="*/ 2659960 w 11305622"/>
                <a:gd name="connsiteY54" fmla="*/ 2874620 h 7512964"/>
                <a:gd name="connsiteX55" fmla="*/ 907360 w 11305622"/>
                <a:gd name="connsiteY55" fmla="*/ 2760320 h 7512964"/>
                <a:gd name="connsiteX56" fmla="*/ 35823 w 11305622"/>
                <a:gd name="connsiteY56" fmla="*/ 3231807 h 7512964"/>
                <a:gd name="connsiteX57" fmla="*/ 31060 w 11305622"/>
                <a:gd name="connsiteY57" fmla="*/ 2998445 h 7512964"/>
                <a:gd name="connsiteX58" fmla="*/ 602560 w 11305622"/>
                <a:gd name="connsiteY58" fmla="*/ 2598395 h 7512964"/>
                <a:gd name="connsiteX59" fmla="*/ 7248 w 11305622"/>
                <a:gd name="connsiteY59" fmla="*/ 2412658 h 7512964"/>
                <a:gd name="connsiteX60" fmla="*/ 35822 w 11305622"/>
                <a:gd name="connsiteY60" fmla="*/ 2195963 h 7512964"/>
                <a:gd name="connsiteX61" fmla="*/ 288235 w 11305622"/>
                <a:gd name="connsiteY61" fmla="*/ 2274545 h 7512964"/>
                <a:gd name="connsiteX0" fmla="*/ 288235 w 11305622"/>
                <a:gd name="connsiteY0" fmla="*/ 2274545 h 7512964"/>
                <a:gd name="connsiteX1" fmla="*/ 1078670 w 11305622"/>
                <a:gd name="connsiteY1" fmla="*/ 2418588 h 7512964"/>
                <a:gd name="connsiteX2" fmla="*/ 1248632 w 11305622"/>
                <a:gd name="connsiteY2" fmla="*/ 2489973 h 7512964"/>
                <a:gd name="connsiteX3" fmla="*/ 1745382 w 11305622"/>
                <a:gd name="connsiteY3" fmla="*/ 2510616 h 7512964"/>
                <a:gd name="connsiteX4" fmla="*/ 1948879 w 11305622"/>
                <a:gd name="connsiteY4" fmla="*/ 2466178 h 7512964"/>
                <a:gd name="connsiteX5" fmla="*/ 3469585 w 11305622"/>
                <a:gd name="connsiteY5" fmla="*/ 2474570 h 7512964"/>
                <a:gd name="connsiteX6" fmla="*/ 5917510 w 11305622"/>
                <a:gd name="connsiteY6" fmla="*/ 2284070 h 7512964"/>
                <a:gd name="connsiteX7" fmla="*/ 7623043 w 11305622"/>
                <a:gd name="connsiteY7" fmla="*/ 1863158 h 7512964"/>
                <a:gd name="connsiteX8" fmla="*/ 8257501 w 11305622"/>
                <a:gd name="connsiteY8" fmla="*/ 1201981 h 7512964"/>
                <a:gd name="connsiteX9" fmla="*/ 5939251 w 11305622"/>
                <a:gd name="connsiteY9" fmla="*/ 601299 h 7512964"/>
                <a:gd name="connsiteX10" fmla="*/ 7553579 w 11305622"/>
                <a:gd name="connsiteY10" fmla="*/ 789011 h 7512964"/>
                <a:gd name="connsiteX11" fmla="*/ 7234467 w 11305622"/>
                <a:gd name="connsiteY11" fmla="*/ 357272 h 7512964"/>
                <a:gd name="connsiteX12" fmla="*/ 7835148 w 11305622"/>
                <a:gd name="connsiteY12" fmla="*/ 704541 h 7512964"/>
                <a:gd name="connsiteX13" fmla="*/ 8470210 w 11305622"/>
                <a:gd name="connsiteY13" fmla="*/ 826745 h 7512964"/>
                <a:gd name="connsiteX14" fmla="*/ 9275654 w 11305622"/>
                <a:gd name="connsiteY14" fmla="*/ 644376 h 7512964"/>
                <a:gd name="connsiteX15" fmla="*/ 10369267 w 11305622"/>
                <a:gd name="connsiteY15" fmla="*/ 732699 h 7512964"/>
                <a:gd name="connsiteX16" fmla="*/ 10434967 w 11305622"/>
                <a:gd name="connsiteY16" fmla="*/ 619 h 7512964"/>
                <a:gd name="connsiteX17" fmla="*/ 10707150 w 11305622"/>
                <a:gd name="connsiteY17" fmla="*/ 742084 h 7512964"/>
                <a:gd name="connsiteX18" fmla="*/ 11163418 w 11305622"/>
                <a:gd name="connsiteY18" fmla="*/ 673182 h 7512964"/>
                <a:gd name="connsiteX19" fmla="*/ 11298444 w 11305622"/>
                <a:gd name="connsiteY19" fmla="*/ 1192594 h 7512964"/>
                <a:gd name="connsiteX20" fmla="*/ 11276047 w 11305622"/>
                <a:gd name="connsiteY20" fmla="*/ 3322435 h 7512964"/>
                <a:gd name="connsiteX21" fmla="*/ 11185817 w 11305622"/>
                <a:gd name="connsiteY21" fmla="*/ 4702822 h 7512964"/>
                <a:gd name="connsiteX22" fmla="*/ 10759838 w 11305622"/>
                <a:gd name="connsiteY22" fmla="*/ 5143897 h 7512964"/>
                <a:gd name="connsiteX23" fmla="*/ 10744694 w 11305622"/>
                <a:gd name="connsiteY23" fmla="*/ 5725855 h 7512964"/>
                <a:gd name="connsiteX24" fmla="*/ 10904249 w 11305622"/>
                <a:gd name="connsiteY24" fmla="*/ 6786431 h 7512964"/>
                <a:gd name="connsiteX25" fmla="*/ 10969949 w 11305622"/>
                <a:gd name="connsiteY25" fmla="*/ 7405884 h 7512964"/>
                <a:gd name="connsiteX26" fmla="*/ 10416195 w 11305622"/>
                <a:gd name="connsiteY26" fmla="*/ 7509125 h 7512964"/>
                <a:gd name="connsiteX27" fmla="*/ 10341110 w 11305622"/>
                <a:gd name="connsiteY27" fmla="*/ 7340184 h 7512964"/>
                <a:gd name="connsiteX28" fmla="*/ 9881215 w 11305622"/>
                <a:gd name="connsiteY28" fmla="*/ 6026196 h 7512964"/>
                <a:gd name="connsiteX29" fmla="*/ 9463669 w 11305622"/>
                <a:gd name="connsiteY29" fmla="*/ 5536151 h 7512964"/>
                <a:gd name="connsiteX30" fmla="*/ 8277787 w 11305622"/>
                <a:gd name="connsiteY30" fmla="*/ 5181069 h 7512964"/>
                <a:gd name="connsiteX31" fmla="*/ 7825762 w 11305622"/>
                <a:gd name="connsiteY31" fmla="*/ 6786431 h 7512964"/>
                <a:gd name="connsiteX32" fmla="*/ 7561389 w 11305622"/>
                <a:gd name="connsiteY32" fmla="*/ 4114456 h 7512964"/>
                <a:gd name="connsiteX33" fmla="*/ 7288390 w 11305622"/>
                <a:gd name="connsiteY33" fmla="*/ 3112027 h 7512964"/>
                <a:gd name="connsiteX34" fmla="*/ 7269922 w 11305622"/>
                <a:gd name="connsiteY34" fmla="*/ 2658332 h 7512964"/>
                <a:gd name="connsiteX35" fmla="*/ 6916520 w 11305622"/>
                <a:gd name="connsiteY35" fmla="*/ 2656660 h 7512964"/>
                <a:gd name="connsiteX36" fmla="*/ 6421319 w 11305622"/>
                <a:gd name="connsiteY36" fmla="*/ 2756200 h 7512964"/>
                <a:gd name="connsiteX37" fmla="*/ 5941812 w 11305622"/>
                <a:gd name="connsiteY37" fmla="*/ 2822257 h 7512964"/>
                <a:gd name="connsiteX38" fmla="*/ 5255401 w 11305622"/>
                <a:gd name="connsiteY38" fmla="*/ 2984736 h 7512964"/>
                <a:gd name="connsiteX39" fmla="*/ 4155385 w 11305622"/>
                <a:gd name="connsiteY39" fmla="*/ 3350870 h 7512964"/>
                <a:gd name="connsiteX40" fmla="*/ 2894314 w 11305622"/>
                <a:gd name="connsiteY40" fmla="*/ 4002886 h 7512964"/>
                <a:gd name="connsiteX41" fmla="*/ 2644515 w 11305622"/>
                <a:gd name="connsiteY41" fmla="*/ 4109235 h 7512964"/>
                <a:gd name="connsiteX42" fmla="*/ 2461389 w 11305622"/>
                <a:gd name="connsiteY42" fmla="*/ 4109237 h 7512964"/>
                <a:gd name="connsiteX43" fmla="*/ 2108219 w 11305622"/>
                <a:gd name="connsiteY43" fmla="*/ 4226960 h 7512964"/>
                <a:gd name="connsiteX44" fmla="*/ 1892391 w 11305622"/>
                <a:gd name="connsiteY44" fmla="*/ 4328332 h 7512964"/>
                <a:gd name="connsiteX45" fmla="*/ 1562111 w 11305622"/>
                <a:gd name="connsiteY45" fmla="*/ 4446055 h 7512964"/>
                <a:gd name="connsiteX46" fmla="*/ 323356 w 11305622"/>
                <a:gd name="connsiteY46" fmla="*/ 4819334 h 7512964"/>
                <a:gd name="connsiteX47" fmla="*/ 30194 w 11305622"/>
                <a:gd name="connsiteY47" fmla="*/ 4870675 h 7512964"/>
                <a:gd name="connsiteX48" fmla="*/ 26364 w 11305622"/>
                <a:gd name="connsiteY48" fmla="*/ 4680202 h 7512964"/>
                <a:gd name="connsiteX49" fmla="*/ 527843 w 11305622"/>
                <a:gd name="connsiteY49" fmla="*/ 4550887 h 7512964"/>
                <a:gd name="connsiteX50" fmla="*/ 2382100 w 11305622"/>
                <a:gd name="connsiteY50" fmla="*/ 3992190 h 7512964"/>
                <a:gd name="connsiteX51" fmla="*/ 1246439 w 11305622"/>
                <a:gd name="connsiteY51" fmla="*/ 3616766 h 7512964"/>
                <a:gd name="connsiteX52" fmla="*/ 2785225 w 11305622"/>
                <a:gd name="connsiteY52" fmla="*/ 3817478 h 7512964"/>
                <a:gd name="connsiteX53" fmla="*/ 3669610 w 11305622"/>
                <a:gd name="connsiteY53" fmla="*/ 3398495 h 7512964"/>
                <a:gd name="connsiteX54" fmla="*/ 4688297 w 11305622"/>
                <a:gd name="connsiteY54" fmla="*/ 2845987 h 7512964"/>
                <a:gd name="connsiteX55" fmla="*/ 2659960 w 11305622"/>
                <a:gd name="connsiteY55" fmla="*/ 2874620 h 7512964"/>
                <a:gd name="connsiteX56" fmla="*/ 907360 w 11305622"/>
                <a:gd name="connsiteY56" fmla="*/ 2760320 h 7512964"/>
                <a:gd name="connsiteX57" fmla="*/ 35823 w 11305622"/>
                <a:gd name="connsiteY57" fmla="*/ 3231807 h 7512964"/>
                <a:gd name="connsiteX58" fmla="*/ 31060 w 11305622"/>
                <a:gd name="connsiteY58" fmla="*/ 2998445 h 7512964"/>
                <a:gd name="connsiteX59" fmla="*/ 602560 w 11305622"/>
                <a:gd name="connsiteY59" fmla="*/ 2598395 h 7512964"/>
                <a:gd name="connsiteX60" fmla="*/ 7248 w 11305622"/>
                <a:gd name="connsiteY60" fmla="*/ 2412658 h 7512964"/>
                <a:gd name="connsiteX61" fmla="*/ 35822 w 11305622"/>
                <a:gd name="connsiteY61" fmla="*/ 2195963 h 7512964"/>
                <a:gd name="connsiteX62" fmla="*/ 288235 w 11305622"/>
                <a:gd name="connsiteY62" fmla="*/ 2274545 h 7512964"/>
                <a:gd name="connsiteX0" fmla="*/ 288235 w 11305622"/>
                <a:gd name="connsiteY0" fmla="*/ 2274545 h 7512964"/>
                <a:gd name="connsiteX1" fmla="*/ 1078670 w 11305622"/>
                <a:gd name="connsiteY1" fmla="*/ 2418588 h 7512964"/>
                <a:gd name="connsiteX2" fmla="*/ 1248632 w 11305622"/>
                <a:gd name="connsiteY2" fmla="*/ 2489973 h 7512964"/>
                <a:gd name="connsiteX3" fmla="*/ 1745382 w 11305622"/>
                <a:gd name="connsiteY3" fmla="*/ 2510616 h 7512964"/>
                <a:gd name="connsiteX4" fmla="*/ 1948879 w 11305622"/>
                <a:gd name="connsiteY4" fmla="*/ 2466178 h 7512964"/>
                <a:gd name="connsiteX5" fmla="*/ 3469585 w 11305622"/>
                <a:gd name="connsiteY5" fmla="*/ 2474570 h 7512964"/>
                <a:gd name="connsiteX6" fmla="*/ 5917510 w 11305622"/>
                <a:gd name="connsiteY6" fmla="*/ 2284070 h 7512964"/>
                <a:gd name="connsiteX7" fmla="*/ 7623043 w 11305622"/>
                <a:gd name="connsiteY7" fmla="*/ 1863158 h 7512964"/>
                <a:gd name="connsiteX8" fmla="*/ 8257501 w 11305622"/>
                <a:gd name="connsiteY8" fmla="*/ 1201981 h 7512964"/>
                <a:gd name="connsiteX9" fmla="*/ 5939251 w 11305622"/>
                <a:gd name="connsiteY9" fmla="*/ 601299 h 7512964"/>
                <a:gd name="connsiteX10" fmla="*/ 7553579 w 11305622"/>
                <a:gd name="connsiteY10" fmla="*/ 789011 h 7512964"/>
                <a:gd name="connsiteX11" fmla="*/ 7234467 w 11305622"/>
                <a:gd name="connsiteY11" fmla="*/ 357272 h 7512964"/>
                <a:gd name="connsiteX12" fmla="*/ 7835148 w 11305622"/>
                <a:gd name="connsiteY12" fmla="*/ 704541 h 7512964"/>
                <a:gd name="connsiteX13" fmla="*/ 8470210 w 11305622"/>
                <a:gd name="connsiteY13" fmla="*/ 826745 h 7512964"/>
                <a:gd name="connsiteX14" fmla="*/ 9275654 w 11305622"/>
                <a:gd name="connsiteY14" fmla="*/ 644376 h 7512964"/>
                <a:gd name="connsiteX15" fmla="*/ 10369267 w 11305622"/>
                <a:gd name="connsiteY15" fmla="*/ 732699 h 7512964"/>
                <a:gd name="connsiteX16" fmla="*/ 10434967 w 11305622"/>
                <a:gd name="connsiteY16" fmla="*/ 619 h 7512964"/>
                <a:gd name="connsiteX17" fmla="*/ 10707150 w 11305622"/>
                <a:gd name="connsiteY17" fmla="*/ 742084 h 7512964"/>
                <a:gd name="connsiteX18" fmla="*/ 11163418 w 11305622"/>
                <a:gd name="connsiteY18" fmla="*/ 673182 h 7512964"/>
                <a:gd name="connsiteX19" fmla="*/ 11298444 w 11305622"/>
                <a:gd name="connsiteY19" fmla="*/ 1192594 h 7512964"/>
                <a:gd name="connsiteX20" fmla="*/ 11276047 w 11305622"/>
                <a:gd name="connsiteY20" fmla="*/ 3322435 h 7512964"/>
                <a:gd name="connsiteX21" fmla="*/ 11185817 w 11305622"/>
                <a:gd name="connsiteY21" fmla="*/ 4702822 h 7512964"/>
                <a:gd name="connsiteX22" fmla="*/ 10759838 w 11305622"/>
                <a:gd name="connsiteY22" fmla="*/ 5143897 h 7512964"/>
                <a:gd name="connsiteX23" fmla="*/ 10744694 w 11305622"/>
                <a:gd name="connsiteY23" fmla="*/ 5725855 h 7512964"/>
                <a:gd name="connsiteX24" fmla="*/ 10904249 w 11305622"/>
                <a:gd name="connsiteY24" fmla="*/ 6786431 h 7512964"/>
                <a:gd name="connsiteX25" fmla="*/ 10969949 w 11305622"/>
                <a:gd name="connsiteY25" fmla="*/ 7405884 h 7512964"/>
                <a:gd name="connsiteX26" fmla="*/ 10416195 w 11305622"/>
                <a:gd name="connsiteY26" fmla="*/ 7509125 h 7512964"/>
                <a:gd name="connsiteX27" fmla="*/ 10341110 w 11305622"/>
                <a:gd name="connsiteY27" fmla="*/ 7340184 h 7512964"/>
                <a:gd name="connsiteX28" fmla="*/ 9881215 w 11305622"/>
                <a:gd name="connsiteY28" fmla="*/ 6026196 h 7512964"/>
                <a:gd name="connsiteX29" fmla="*/ 9463669 w 11305622"/>
                <a:gd name="connsiteY29" fmla="*/ 5536151 h 7512964"/>
                <a:gd name="connsiteX30" fmla="*/ 8277787 w 11305622"/>
                <a:gd name="connsiteY30" fmla="*/ 5181069 h 7512964"/>
                <a:gd name="connsiteX31" fmla="*/ 7825762 w 11305622"/>
                <a:gd name="connsiteY31" fmla="*/ 6786431 h 7512964"/>
                <a:gd name="connsiteX32" fmla="*/ 7882075 w 11305622"/>
                <a:gd name="connsiteY32" fmla="*/ 5021932 h 7512964"/>
                <a:gd name="connsiteX33" fmla="*/ 7561389 w 11305622"/>
                <a:gd name="connsiteY33" fmla="*/ 4114456 h 7512964"/>
                <a:gd name="connsiteX34" fmla="*/ 7288390 w 11305622"/>
                <a:gd name="connsiteY34" fmla="*/ 3112027 h 7512964"/>
                <a:gd name="connsiteX35" fmla="*/ 7269922 w 11305622"/>
                <a:gd name="connsiteY35" fmla="*/ 2658332 h 7512964"/>
                <a:gd name="connsiteX36" fmla="*/ 6916520 w 11305622"/>
                <a:gd name="connsiteY36" fmla="*/ 2656660 h 7512964"/>
                <a:gd name="connsiteX37" fmla="*/ 6421319 w 11305622"/>
                <a:gd name="connsiteY37" fmla="*/ 2756200 h 7512964"/>
                <a:gd name="connsiteX38" fmla="*/ 5941812 w 11305622"/>
                <a:gd name="connsiteY38" fmla="*/ 2822257 h 7512964"/>
                <a:gd name="connsiteX39" fmla="*/ 5255401 w 11305622"/>
                <a:gd name="connsiteY39" fmla="*/ 2984736 h 7512964"/>
                <a:gd name="connsiteX40" fmla="*/ 4155385 w 11305622"/>
                <a:gd name="connsiteY40" fmla="*/ 3350870 h 7512964"/>
                <a:gd name="connsiteX41" fmla="*/ 2894314 w 11305622"/>
                <a:gd name="connsiteY41" fmla="*/ 4002886 h 7512964"/>
                <a:gd name="connsiteX42" fmla="*/ 2644515 w 11305622"/>
                <a:gd name="connsiteY42" fmla="*/ 4109235 h 7512964"/>
                <a:gd name="connsiteX43" fmla="*/ 2461389 w 11305622"/>
                <a:gd name="connsiteY43" fmla="*/ 4109237 h 7512964"/>
                <a:gd name="connsiteX44" fmla="*/ 2108219 w 11305622"/>
                <a:gd name="connsiteY44" fmla="*/ 4226960 h 7512964"/>
                <a:gd name="connsiteX45" fmla="*/ 1892391 w 11305622"/>
                <a:gd name="connsiteY45" fmla="*/ 4328332 h 7512964"/>
                <a:gd name="connsiteX46" fmla="*/ 1562111 w 11305622"/>
                <a:gd name="connsiteY46" fmla="*/ 4446055 h 7512964"/>
                <a:gd name="connsiteX47" fmla="*/ 323356 w 11305622"/>
                <a:gd name="connsiteY47" fmla="*/ 4819334 h 7512964"/>
                <a:gd name="connsiteX48" fmla="*/ 30194 w 11305622"/>
                <a:gd name="connsiteY48" fmla="*/ 4870675 h 7512964"/>
                <a:gd name="connsiteX49" fmla="*/ 26364 w 11305622"/>
                <a:gd name="connsiteY49" fmla="*/ 4680202 h 7512964"/>
                <a:gd name="connsiteX50" fmla="*/ 527843 w 11305622"/>
                <a:gd name="connsiteY50" fmla="*/ 4550887 h 7512964"/>
                <a:gd name="connsiteX51" fmla="*/ 2382100 w 11305622"/>
                <a:gd name="connsiteY51" fmla="*/ 3992190 h 7512964"/>
                <a:gd name="connsiteX52" fmla="*/ 1246439 w 11305622"/>
                <a:gd name="connsiteY52" fmla="*/ 3616766 h 7512964"/>
                <a:gd name="connsiteX53" fmla="*/ 2785225 w 11305622"/>
                <a:gd name="connsiteY53" fmla="*/ 3817478 h 7512964"/>
                <a:gd name="connsiteX54" fmla="*/ 3669610 w 11305622"/>
                <a:gd name="connsiteY54" fmla="*/ 3398495 h 7512964"/>
                <a:gd name="connsiteX55" fmla="*/ 4688297 w 11305622"/>
                <a:gd name="connsiteY55" fmla="*/ 2845987 h 7512964"/>
                <a:gd name="connsiteX56" fmla="*/ 2659960 w 11305622"/>
                <a:gd name="connsiteY56" fmla="*/ 2874620 h 7512964"/>
                <a:gd name="connsiteX57" fmla="*/ 907360 w 11305622"/>
                <a:gd name="connsiteY57" fmla="*/ 2760320 h 7512964"/>
                <a:gd name="connsiteX58" fmla="*/ 35823 w 11305622"/>
                <a:gd name="connsiteY58" fmla="*/ 3231807 h 7512964"/>
                <a:gd name="connsiteX59" fmla="*/ 31060 w 11305622"/>
                <a:gd name="connsiteY59" fmla="*/ 2998445 h 7512964"/>
                <a:gd name="connsiteX60" fmla="*/ 602560 w 11305622"/>
                <a:gd name="connsiteY60" fmla="*/ 2598395 h 7512964"/>
                <a:gd name="connsiteX61" fmla="*/ 7248 w 11305622"/>
                <a:gd name="connsiteY61" fmla="*/ 2412658 h 7512964"/>
                <a:gd name="connsiteX62" fmla="*/ 35822 w 11305622"/>
                <a:gd name="connsiteY62" fmla="*/ 2195963 h 7512964"/>
                <a:gd name="connsiteX63" fmla="*/ 288235 w 11305622"/>
                <a:gd name="connsiteY63" fmla="*/ 2274545 h 7512964"/>
                <a:gd name="connsiteX0" fmla="*/ 288235 w 11305622"/>
                <a:gd name="connsiteY0" fmla="*/ 2274545 h 7512964"/>
                <a:gd name="connsiteX1" fmla="*/ 1078670 w 11305622"/>
                <a:gd name="connsiteY1" fmla="*/ 2418588 h 7512964"/>
                <a:gd name="connsiteX2" fmla="*/ 1248632 w 11305622"/>
                <a:gd name="connsiteY2" fmla="*/ 2489973 h 7512964"/>
                <a:gd name="connsiteX3" fmla="*/ 1745382 w 11305622"/>
                <a:gd name="connsiteY3" fmla="*/ 2510616 h 7512964"/>
                <a:gd name="connsiteX4" fmla="*/ 1948879 w 11305622"/>
                <a:gd name="connsiteY4" fmla="*/ 2466178 h 7512964"/>
                <a:gd name="connsiteX5" fmla="*/ 3469585 w 11305622"/>
                <a:gd name="connsiteY5" fmla="*/ 2474570 h 7512964"/>
                <a:gd name="connsiteX6" fmla="*/ 5917510 w 11305622"/>
                <a:gd name="connsiteY6" fmla="*/ 2284070 h 7512964"/>
                <a:gd name="connsiteX7" fmla="*/ 7623043 w 11305622"/>
                <a:gd name="connsiteY7" fmla="*/ 1863158 h 7512964"/>
                <a:gd name="connsiteX8" fmla="*/ 8257501 w 11305622"/>
                <a:gd name="connsiteY8" fmla="*/ 1201981 h 7512964"/>
                <a:gd name="connsiteX9" fmla="*/ 5939251 w 11305622"/>
                <a:gd name="connsiteY9" fmla="*/ 601299 h 7512964"/>
                <a:gd name="connsiteX10" fmla="*/ 7553579 w 11305622"/>
                <a:gd name="connsiteY10" fmla="*/ 789011 h 7512964"/>
                <a:gd name="connsiteX11" fmla="*/ 7234467 w 11305622"/>
                <a:gd name="connsiteY11" fmla="*/ 357272 h 7512964"/>
                <a:gd name="connsiteX12" fmla="*/ 7835148 w 11305622"/>
                <a:gd name="connsiteY12" fmla="*/ 704541 h 7512964"/>
                <a:gd name="connsiteX13" fmla="*/ 8470210 w 11305622"/>
                <a:gd name="connsiteY13" fmla="*/ 826745 h 7512964"/>
                <a:gd name="connsiteX14" fmla="*/ 9275654 w 11305622"/>
                <a:gd name="connsiteY14" fmla="*/ 644376 h 7512964"/>
                <a:gd name="connsiteX15" fmla="*/ 10369267 w 11305622"/>
                <a:gd name="connsiteY15" fmla="*/ 732699 h 7512964"/>
                <a:gd name="connsiteX16" fmla="*/ 10434967 w 11305622"/>
                <a:gd name="connsiteY16" fmla="*/ 619 h 7512964"/>
                <a:gd name="connsiteX17" fmla="*/ 10707150 w 11305622"/>
                <a:gd name="connsiteY17" fmla="*/ 742084 h 7512964"/>
                <a:gd name="connsiteX18" fmla="*/ 11163418 w 11305622"/>
                <a:gd name="connsiteY18" fmla="*/ 673182 h 7512964"/>
                <a:gd name="connsiteX19" fmla="*/ 11298444 w 11305622"/>
                <a:gd name="connsiteY19" fmla="*/ 1192594 h 7512964"/>
                <a:gd name="connsiteX20" fmla="*/ 11276047 w 11305622"/>
                <a:gd name="connsiteY20" fmla="*/ 3322435 h 7512964"/>
                <a:gd name="connsiteX21" fmla="*/ 11185817 w 11305622"/>
                <a:gd name="connsiteY21" fmla="*/ 4702822 h 7512964"/>
                <a:gd name="connsiteX22" fmla="*/ 10759838 w 11305622"/>
                <a:gd name="connsiteY22" fmla="*/ 5143897 h 7512964"/>
                <a:gd name="connsiteX23" fmla="*/ 10744694 w 11305622"/>
                <a:gd name="connsiteY23" fmla="*/ 5725855 h 7512964"/>
                <a:gd name="connsiteX24" fmla="*/ 10904249 w 11305622"/>
                <a:gd name="connsiteY24" fmla="*/ 6786431 h 7512964"/>
                <a:gd name="connsiteX25" fmla="*/ 10969949 w 11305622"/>
                <a:gd name="connsiteY25" fmla="*/ 7405884 h 7512964"/>
                <a:gd name="connsiteX26" fmla="*/ 10416195 w 11305622"/>
                <a:gd name="connsiteY26" fmla="*/ 7509125 h 7512964"/>
                <a:gd name="connsiteX27" fmla="*/ 10341110 w 11305622"/>
                <a:gd name="connsiteY27" fmla="*/ 7340184 h 7512964"/>
                <a:gd name="connsiteX28" fmla="*/ 9881215 w 11305622"/>
                <a:gd name="connsiteY28" fmla="*/ 6026196 h 7512964"/>
                <a:gd name="connsiteX29" fmla="*/ 9463669 w 11305622"/>
                <a:gd name="connsiteY29" fmla="*/ 5536151 h 7512964"/>
                <a:gd name="connsiteX30" fmla="*/ 8277787 w 11305622"/>
                <a:gd name="connsiteY30" fmla="*/ 5181069 h 7512964"/>
                <a:gd name="connsiteX31" fmla="*/ 8285658 w 11305622"/>
                <a:gd name="connsiteY31" fmla="*/ 6758274 h 7512964"/>
                <a:gd name="connsiteX32" fmla="*/ 7825762 w 11305622"/>
                <a:gd name="connsiteY32" fmla="*/ 6786431 h 7512964"/>
                <a:gd name="connsiteX33" fmla="*/ 7882075 w 11305622"/>
                <a:gd name="connsiteY33" fmla="*/ 5021932 h 7512964"/>
                <a:gd name="connsiteX34" fmla="*/ 7561389 w 11305622"/>
                <a:gd name="connsiteY34" fmla="*/ 4114456 h 7512964"/>
                <a:gd name="connsiteX35" fmla="*/ 7288390 w 11305622"/>
                <a:gd name="connsiteY35" fmla="*/ 3112027 h 7512964"/>
                <a:gd name="connsiteX36" fmla="*/ 7269922 w 11305622"/>
                <a:gd name="connsiteY36" fmla="*/ 2658332 h 7512964"/>
                <a:gd name="connsiteX37" fmla="*/ 6916520 w 11305622"/>
                <a:gd name="connsiteY37" fmla="*/ 2656660 h 7512964"/>
                <a:gd name="connsiteX38" fmla="*/ 6421319 w 11305622"/>
                <a:gd name="connsiteY38" fmla="*/ 2756200 h 7512964"/>
                <a:gd name="connsiteX39" fmla="*/ 5941812 w 11305622"/>
                <a:gd name="connsiteY39" fmla="*/ 2822257 h 7512964"/>
                <a:gd name="connsiteX40" fmla="*/ 5255401 w 11305622"/>
                <a:gd name="connsiteY40" fmla="*/ 2984736 h 7512964"/>
                <a:gd name="connsiteX41" fmla="*/ 4155385 w 11305622"/>
                <a:gd name="connsiteY41" fmla="*/ 3350870 h 7512964"/>
                <a:gd name="connsiteX42" fmla="*/ 2894314 w 11305622"/>
                <a:gd name="connsiteY42" fmla="*/ 4002886 h 7512964"/>
                <a:gd name="connsiteX43" fmla="*/ 2644515 w 11305622"/>
                <a:gd name="connsiteY43" fmla="*/ 4109235 h 7512964"/>
                <a:gd name="connsiteX44" fmla="*/ 2461389 w 11305622"/>
                <a:gd name="connsiteY44" fmla="*/ 4109237 h 7512964"/>
                <a:gd name="connsiteX45" fmla="*/ 2108219 w 11305622"/>
                <a:gd name="connsiteY45" fmla="*/ 4226960 h 7512964"/>
                <a:gd name="connsiteX46" fmla="*/ 1892391 w 11305622"/>
                <a:gd name="connsiteY46" fmla="*/ 4328332 h 7512964"/>
                <a:gd name="connsiteX47" fmla="*/ 1562111 w 11305622"/>
                <a:gd name="connsiteY47" fmla="*/ 4446055 h 7512964"/>
                <a:gd name="connsiteX48" fmla="*/ 323356 w 11305622"/>
                <a:gd name="connsiteY48" fmla="*/ 4819334 h 7512964"/>
                <a:gd name="connsiteX49" fmla="*/ 30194 w 11305622"/>
                <a:gd name="connsiteY49" fmla="*/ 4870675 h 7512964"/>
                <a:gd name="connsiteX50" fmla="*/ 26364 w 11305622"/>
                <a:gd name="connsiteY50" fmla="*/ 4680202 h 7512964"/>
                <a:gd name="connsiteX51" fmla="*/ 527843 w 11305622"/>
                <a:gd name="connsiteY51" fmla="*/ 4550887 h 7512964"/>
                <a:gd name="connsiteX52" fmla="*/ 2382100 w 11305622"/>
                <a:gd name="connsiteY52" fmla="*/ 3992190 h 7512964"/>
                <a:gd name="connsiteX53" fmla="*/ 1246439 w 11305622"/>
                <a:gd name="connsiteY53" fmla="*/ 3616766 h 7512964"/>
                <a:gd name="connsiteX54" fmla="*/ 2785225 w 11305622"/>
                <a:gd name="connsiteY54" fmla="*/ 3817478 h 7512964"/>
                <a:gd name="connsiteX55" fmla="*/ 3669610 w 11305622"/>
                <a:gd name="connsiteY55" fmla="*/ 3398495 h 7512964"/>
                <a:gd name="connsiteX56" fmla="*/ 4688297 w 11305622"/>
                <a:gd name="connsiteY56" fmla="*/ 2845987 h 7512964"/>
                <a:gd name="connsiteX57" fmla="*/ 2659960 w 11305622"/>
                <a:gd name="connsiteY57" fmla="*/ 2874620 h 7512964"/>
                <a:gd name="connsiteX58" fmla="*/ 907360 w 11305622"/>
                <a:gd name="connsiteY58" fmla="*/ 2760320 h 7512964"/>
                <a:gd name="connsiteX59" fmla="*/ 35823 w 11305622"/>
                <a:gd name="connsiteY59" fmla="*/ 3231807 h 7512964"/>
                <a:gd name="connsiteX60" fmla="*/ 31060 w 11305622"/>
                <a:gd name="connsiteY60" fmla="*/ 2998445 h 7512964"/>
                <a:gd name="connsiteX61" fmla="*/ 602560 w 11305622"/>
                <a:gd name="connsiteY61" fmla="*/ 2598395 h 7512964"/>
                <a:gd name="connsiteX62" fmla="*/ 7248 w 11305622"/>
                <a:gd name="connsiteY62" fmla="*/ 2412658 h 7512964"/>
                <a:gd name="connsiteX63" fmla="*/ 35822 w 11305622"/>
                <a:gd name="connsiteY63" fmla="*/ 2195963 h 7512964"/>
                <a:gd name="connsiteX64" fmla="*/ 288235 w 11305622"/>
                <a:gd name="connsiteY64" fmla="*/ 2274545 h 7512964"/>
                <a:gd name="connsiteX0" fmla="*/ 288235 w 11305622"/>
                <a:gd name="connsiteY0" fmla="*/ 2274545 h 7512964"/>
                <a:gd name="connsiteX1" fmla="*/ 1078670 w 11305622"/>
                <a:gd name="connsiteY1" fmla="*/ 2418588 h 7512964"/>
                <a:gd name="connsiteX2" fmla="*/ 1248632 w 11305622"/>
                <a:gd name="connsiteY2" fmla="*/ 2489973 h 7512964"/>
                <a:gd name="connsiteX3" fmla="*/ 1745382 w 11305622"/>
                <a:gd name="connsiteY3" fmla="*/ 2510616 h 7512964"/>
                <a:gd name="connsiteX4" fmla="*/ 1948879 w 11305622"/>
                <a:gd name="connsiteY4" fmla="*/ 2466178 h 7512964"/>
                <a:gd name="connsiteX5" fmla="*/ 3469585 w 11305622"/>
                <a:gd name="connsiteY5" fmla="*/ 2474570 h 7512964"/>
                <a:gd name="connsiteX6" fmla="*/ 5917510 w 11305622"/>
                <a:gd name="connsiteY6" fmla="*/ 2284070 h 7512964"/>
                <a:gd name="connsiteX7" fmla="*/ 7623043 w 11305622"/>
                <a:gd name="connsiteY7" fmla="*/ 1863158 h 7512964"/>
                <a:gd name="connsiteX8" fmla="*/ 8257501 w 11305622"/>
                <a:gd name="connsiteY8" fmla="*/ 1201981 h 7512964"/>
                <a:gd name="connsiteX9" fmla="*/ 5939251 w 11305622"/>
                <a:gd name="connsiteY9" fmla="*/ 601299 h 7512964"/>
                <a:gd name="connsiteX10" fmla="*/ 7553579 w 11305622"/>
                <a:gd name="connsiteY10" fmla="*/ 789011 h 7512964"/>
                <a:gd name="connsiteX11" fmla="*/ 7234467 w 11305622"/>
                <a:gd name="connsiteY11" fmla="*/ 357272 h 7512964"/>
                <a:gd name="connsiteX12" fmla="*/ 7835148 w 11305622"/>
                <a:gd name="connsiteY12" fmla="*/ 704541 h 7512964"/>
                <a:gd name="connsiteX13" fmla="*/ 8470210 w 11305622"/>
                <a:gd name="connsiteY13" fmla="*/ 826745 h 7512964"/>
                <a:gd name="connsiteX14" fmla="*/ 9275654 w 11305622"/>
                <a:gd name="connsiteY14" fmla="*/ 644376 h 7512964"/>
                <a:gd name="connsiteX15" fmla="*/ 10369267 w 11305622"/>
                <a:gd name="connsiteY15" fmla="*/ 732699 h 7512964"/>
                <a:gd name="connsiteX16" fmla="*/ 10434967 w 11305622"/>
                <a:gd name="connsiteY16" fmla="*/ 619 h 7512964"/>
                <a:gd name="connsiteX17" fmla="*/ 10707150 w 11305622"/>
                <a:gd name="connsiteY17" fmla="*/ 742084 h 7512964"/>
                <a:gd name="connsiteX18" fmla="*/ 11163418 w 11305622"/>
                <a:gd name="connsiteY18" fmla="*/ 673182 h 7512964"/>
                <a:gd name="connsiteX19" fmla="*/ 11298444 w 11305622"/>
                <a:gd name="connsiteY19" fmla="*/ 1192594 h 7512964"/>
                <a:gd name="connsiteX20" fmla="*/ 11276047 w 11305622"/>
                <a:gd name="connsiteY20" fmla="*/ 3322435 h 7512964"/>
                <a:gd name="connsiteX21" fmla="*/ 11185817 w 11305622"/>
                <a:gd name="connsiteY21" fmla="*/ 4702822 h 7512964"/>
                <a:gd name="connsiteX22" fmla="*/ 10759838 w 11305622"/>
                <a:gd name="connsiteY22" fmla="*/ 5143897 h 7512964"/>
                <a:gd name="connsiteX23" fmla="*/ 10744694 w 11305622"/>
                <a:gd name="connsiteY23" fmla="*/ 5725855 h 7512964"/>
                <a:gd name="connsiteX24" fmla="*/ 10904249 w 11305622"/>
                <a:gd name="connsiteY24" fmla="*/ 6786431 h 7512964"/>
                <a:gd name="connsiteX25" fmla="*/ 10969949 w 11305622"/>
                <a:gd name="connsiteY25" fmla="*/ 7405884 h 7512964"/>
                <a:gd name="connsiteX26" fmla="*/ 10416195 w 11305622"/>
                <a:gd name="connsiteY26" fmla="*/ 7509125 h 7512964"/>
                <a:gd name="connsiteX27" fmla="*/ 10341110 w 11305622"/>
                <a:gd name="connsiteY27" fmla="*/ 7340184 h 7512964"/>
                <a:gd name="connsiteX28" fmla="*/ 9881215 w 11305622"/>
                <a:gd name="connsiteY28" fmla="*/ 6026196 h 7512964"/>
                <a:gd name="connsiteX29" fmla="*/ 9463669 w 11305622"/>
                <a:gd name="connsiteY29" fmla="*/ 5536151 h 7512964"/>
                <a:gd name="connsiteX30" fmla="*/ 8277787 w 11305622"/>
                <a:gd name="connsiteY30" fmla="*/ 5181069 h 7512964"/>
                <a:gd name="connsiteX31" fmla="*/ 8285658 w 11305622"/>
                <a:gd name="connsiteY31" fmla="*/ 6758274 h 7512964"/>
                <a:gd name="connsiteX32" fmla="*/ 8097945 w 11305622"/>
                <a:gd name="connsiteY32" fmla="*/ 6120051 h 7512964"/>
                <a:gd name="connsiteX33" fmla="*/ 7825762 w 11305622"/>
                <a:gd name="connsiteY33" fmla="*/ 6786431 h 7512964"/>
                <a:gd name="connsiteX34" fmla="*/ 7882075 w 11305622"/>
                <a:gd name="connsiteY34" fmla="*/ 5021932 h 7512964"/>
                <a:gd name="connsiteX35" fmla="*/ 7561389 w 11305622"/>
                <a:gd name="connsiteY35" fmla="*/ 4114456 h 7512964"/>
                <a:gd name="connsiteX36" fmla="*/ 7288390 w 11305622"/>
                <a:gd name="connsiteY36" fmla="*/ 3112027 h 7512964"/>
                <a:gd name="connsiteX37" fmla="*/ 7269922 w 11305622"/>
                <a:gd name="connsiteY37" fmla="*/ 2658332 h 7512964"/>
                <a:gd name="connsiteX38" fmla="*/ 6916520 w 11305622"/>
                <a:gd name="connsiteY38" fmla="*/ 2656660 h 7512964"/>
                <a:gd name="connsiteX39" fmla="*/ 6421319 w 11305622"/>
                <a:gd name="connsiteY39" fmla="*/ 2756200 h 7512964"/>
                <a:gd name="connsiteX40" fmla="*/ 5941812 w 11305622"/>
                <a:gd name="connsiteY40" fmla="*/ 2822257 h 7512964"/>
                <a:gd name="connsiteX41" fmla="*/ 5255401 w 11305622"/>
                <a:gd name="connsiteY41" fmla="*/ 2984736 h 7512964"/>
                <a:gd name="connsiteX42" fmla="*/ 4155385 w 11305622"/>
                <a:gd name="connsiteY42" fmla="*/ 3350870 h 7512964"/>
                <a:gd name="connsiteX43" fmla="*/ 2894314 w 11305622"/>
                <a:gd name="connsiteY43" fmla="*/ 4002886 h 7512964"/>
                <a:gd name="connsiteX44" fmla="*/ 2644515 w 11305622"/>
                <a:gd name="connsiteY44" fmla="*/ 4109235 h 7512964"/>
                <a:gd name="connsiteX45" fmla="*/ 2461389 w 11305622"/>
                <a:gd name="connsiteY45" fmla="*/ 4109237 h 7512964"/>
                <a:gd name="connsiteX46" fmla="*/ 2108219 w 11305622"/>
                <a:gd name="connsiteY46" fmla="*/ 4226960 h 7512964"/>
                <a:gd name="connsiteX47" fmla="*/ 1892391 w 11305622"/>
                <a:gd name="connsiteY47" fmla="*/ 4328332 h 7512964"/>
                <a:gd name="connsiteX48" fmla="*/ 1562111 w 11305622"/>
                <a:gd name="connsiteY48" fmla="*/ 4446055 h 7512964"/>
                <a:gd name="connsiteX49" fmla="*/ 323356 w 11305622"/>
                <a:gd name="connsiteY49" fmla="*/ 4819334 h 7512964"/>
                <a:gd name="connsiteX50" fmla="*/ 30194 w 11305622"/>
                <a:gd name="connsiteY50" fmla="*/ 4870675 h 7512964"/>
                <a:gd name="connsiteX51" fmla="*/ 26364 w 11305622"/>
                <a:gd name="connsiteY51" fmla="*/ 4680202 h 7512964"/>
                <a:gd name="connsiteX52" fmla="*/ 527843 w 11305622"/>
                <a:gd name="connsiteY52" fmla="*/ 4550887 h 7512964"/>
                <a:gd name="connsiteX53" fmla="*/ 2382100 w 11305622"/>
                <a:gd name="connsiteY53" fmla="*/ 3992190 h 7512964"/>
                <a:gd name="connsiteX54" fmla="*/ 1246439 w 11305622"/>
                <a:gd name="connsiteY54" fmla="*/ 3616766 h 7512964"/>
                <a:gd name="connsiteX55" fmla="*/ 2785225 w 11305622"/>
                <a:gd name="connsiteY55" fmla="*/ 3817478 h 7512964"/>
                <a:gd name="connsiteX56" fmla="*/ 3669610 w 11305622"/>
                <a:gd name="connsiteY56" fmla="*/ 3398495 h 7512964"/>
                <a:gd name="connsiteX57" fmla="*/ 4688297 w 11305622"/>
                <a:gd name="connsiteY57" fmla="*/ 2845987 h 7512964"/>
                <a:gd name="connsiteX58" fmla="*/ 2659960 w 11305622"/>
                <a:gd name="connsiteY58" fmla="*/ 2874620 h 7512964"/>
                <a:gd name="connsiteX59" fmla="*/ 907360 w 11305622"/>
                <a:gd name="connsiteY59" fmla="*/ 2760320 h 7512964"/>
                <a:gd name="connsiteX60" fmla="*/ 35823 w 11305622"/>
                <a:gd name="connsiteY60" fmla="*/ 3231807 h 7512964"/>
                <a:gd name="connsiteX61" fmla="*/ 31060 w 11305622"/>
                <a:gd name="connsiteY61" fmla="*/ 2998445 h 7512964"/>
                <a:gd name="connsiteX62" fmla="*/ 602560 w 11305622"/>
                <a:gd name="connsiteY62" fmla="*/ 2598395 h 7512964"/>
                <a:gd name="connsiteX63" fmla="*/ 7248 w 11305622"/>
                <a:gd name="connsiteY63" fmla="*/ 2412658 h 7512964"/>
                <a:gd name="connsiteX64" fmla="*/ 35822 w 11305622"/>
                <a:gd name="connsiteY64" fmla="*/ 2195963 h 7512964"/>
                <a:gd name="connsiteX65" fmla="*/ 288235 w 11305622"/>
                <a:gd name="connsiteY65" fmla="*/ 2274545 h 7512964"/>
                <a:gd name="connsiteX0" fmla="*/ 288235 w 11305622"/>
                <a:gd name="connsiteY0" fmla="*/ 2274545 h 7512964"/>
                <a:gd name="connsiteX1" fmla="*/ 1078670 w 11305622"/>
                <a:gd name="connsiteY1" fmla="*/ 2418588 h 7512964"/>
                <a:gd name="connsiteX2" fmla="*/ 1248632 w 11305622"/>
                <a:gd name="connsiteY2" fmla="*/ 2489973 h 7512964"/>
                <a:gd name="connsiteX3" fmla="*/ 1745382 w 11305622"/>
                <a:gd name="connsiteY3" fmla="*/ 2510616 h 7512964"/>
                <a:gd name="connsiteX4" fmla="*/ 1948879 w 11305622"/>
                <a:gd name="connsiteY4" fmla="*/ 2466178 h 7512964"/>
                <a:gd name="connsiteX5" fmla="*/ 3469585 w 11305622"/>
                <a:gd name="connsiteY5" fmla="*/ 2474570 h 7512964"/>
                <a:gd name="connsiteX6" fmla="*/ 5917510 w 11305622"/>
                <a:gd name="connsiteY6" fmla="*/ 2284070 h 7512964"/>
                <a:gd name="connsiteX7" fmla="*/ 7623043 w 11305622"/>
                <a:gd name="connsiteY7" fmla="*/ 1863158 h 7512964"/>
                <a:gd name="connsiteX8" fmla="*/ 8257501 w 11305622"/>
                <a:gd name="connsiteY8" fmla="*/ 1201981 h 7512964"/>
                <a:gd name="connsiteX9" fmla="*/ 5939251 w 11305622"/>
                <a:gd name="connsiteY9" fmla="*/ 601299 h 7512964"/>
                <a:gd name="connsiteX10" fmla="*/ 7553579 w 11305622"/>
                <a:gd name="connsiteY10" fmla="*/ 789011 h 7512964"/>
                <a:gd name="connsiteX11" fmla="*/ 7234467 w 11305622"/>
                <a:gd name="connsiteY11" fmla="*/ 357272 h 7512964"/>
                <a:gd name="connsiteX12" fmla="*/ 7835148 w 11305622"/>
                <a:gd name="connsiteY12" fmla="*/ 704541 h 7512964"/>
                <a:gd name="connsiteX13" fmla="*/ 8470210 w 11305622"/>
                <a:gd name="connsiteY13" fmla="*/ 826745 h 7512964"/>
                <a:gd name="connsiteX14" fmla="*/ 9275654 w 11305622"/>
                <a:gd name="connsiteY14" fmla="*/ 644376 h 7512964"/>
                <a:gd name="connsiteX15" fmla="*/ 10369267 w 11305622"/>
                <a:gd name="connsiteY15" fmla="*/ 732699 h 7512964"/>
                <a:gd name="connsiteX16" fmla="*/ 10434967 w 11305622"/>
                <a:gd name="connsiteY16" fmla="*/ 619 h 7512964"/>
                <a:gd name="connsiteX17" fmla="*/ 10707150 w 11305622"/>
                <a:gd name="connsiteY17" fmla="*/ 742084 h 7512964"/>
                <a:gd name="connsiteX18" fmla="*/ 11163418 w 11305622"/>
                <a:gd name="connsiteY18" fmla="*/ 673182 h 7512964"/>
                <a:gd name="connsiteX19" fmla="*/ 11298444 w 11305622"/>
                <a:gd name="connsiteY19" fmla="*/ 1192594 h 7512964"/>
                <a:gd name="connsiteX20" fmla="*/ 11276047 w 11305622"/>
                <a:gd name="connsiteY20" fmla="*/ 3322435 h 7512964"/>
                <a:gd name="connsiteX21" fmla="*/ 11185817 w 11305622"/>
                <a:gd name="connsiteY21" fmla="*/ 4702822 h 7512964"/>
                <a:gd name="connsiteX22" fmla="*/ 10759838 w 11305622"/>
                <a:gd name="connsiteY22" fmla="*/ 5143897 h 7512964"/>
                <a:gd name="connsiteX23" fmla="*/ 10744694 w 11305622"/>
                <a:gd name="connsiteY23" fmla="*/ 5725855 h 7512964"/>
                <a:gd name="connsiteX24" fmla="*/ 10904249 w 11305622"/>
                <a:gd name="connsiteY24" fmla="*/ 6786431 h 7512964"/>
                <a:gd name="connsiteX25" fmla="*/ 10969949 w 11305622"/>
                <a:gd name="connsiteY25" fmla="*/ 7405884 h 7512964"/>
                <a:gd name="connsiteX26" fmla="*/ 10416195 w 11305622"/>
                <a:gd name="connsiteY26" fmla="*/ 7509125 h 7512964"/>
                <a:gd name="connsiteX27" fmla="*/ 10341110 w 11305622"/>
                <a:gd name="connsiteY27" fmla="*/ 7340184 h 7512964"/>
                <a:gd name="connsiteX28" fmla="*/ 9881215 w 11305622"/>
                <a:gd name="connsiteY28" fmla="*/ 6026196 h 7512964"/>
                <a:gd name="connsiteX29" fmla="*/ 9463669 w 11305622"/>
                <a:gd name="connsiteY29" fmla="*/ 5536151 h 7512964"/>
                <a:gd name="connsiteX30" fmla="*/ 8277787 w 11305622"/>
                <a:gd name="connsiteY30" fmla="*/ 5181069 h 7512964"/>
                <a:gd name="connsiteX31" fmla="*/ 8285658 w 11305622"/>
                <a:gd name="connsiteY31" fmla="*/ 6758274 h 7512964"/>
                <a:gd name="connsiteX32" fmla="*/ 8097945 w 11305622"/>
                <a:gd name="connsiteY32" fmla="*/ 6120051 h 7512964"/>
                <a:gd name="connsiteX33" fmla="*/ 7647436 w 11305622"/>
                <a:gd name="connsiteY33" fmla="*/ 7068000 h 7512964"/>
                <a:gd name="connsiteX34" fmla="*/ 7882075 w 11305622"/>
                <a:gd name="connsiteY34" fmla="*/ 5021932 h 7512964"/>
                <a:gd name="connsiteX35" fmla="*/ 7561389 w 11305622"/>
                <a:gd name="connsiteY35" fmla="*/ 4114456 h 7512964"/>
                <a:gd name="connsiteX36" fmla="*/ 7288390 w 11305622"/>
                <a:gd name="connsiteY36" fmla="*/ 3112027 h 7512964"/>
                <a:gd name="connsiteX37" fmla="*/ 7269922 w 11305622"/>
                <a:gd name="connsiteY37" fmla="*/ 2658332 h 7512964"/>
                <a:gd name="connsiteX38" fmla="*/ 6916520 w 11305622"/>
                <a:gd name="connsiteY38" fmla="*/ 2656660 h 7512964"/>
                <a:gd name="connsiteX39" fmla="*/ 6421319 w 11305622"/>
                <a:gd name="connsiteY39" fmla="*/ 2756200 h 7512964"/>
                <a:gd name="connsiteX40" fmla="*/ 5941812 w 11305622"/>
                <a:gd name="connsiteY40" fmla="*/ 2822257 h 7512964"/>
                <a:gd name="connsiteX41" fmla="*/ 5255401 w 11305622"/>
                <a:gd name="connsiteY41" fmla="*/ 2984736 h 7512964"/>
                <a:gd name="connsiteX42" fmla="*/ 4155385 w 11305622"/>
                <a:gd name="connsiteY42" fmla="*/ 3350870 h 7512964"/>
                <a:gd name="connsiteX43" fmla="*/ 2894314 w 11305622"/>
                <a:gd name="connsiteY43" fmla="*/ 4002886 h 7512964"/>
                <a:gd name="connsiteX44" fmla="*/ 2644515 w 11305622"/>
                <a:gd name="connsiteY44" fmla="*/ 4109235 h 7512964"/>
                <a:gd name="connsiteX45" fmla="*/ 2461389 w 11305622"/>
                <a:gd name="connsiteY45" fmla="*/ 4109237 h 7512964"/>
                <a:gd name="connsiteX46" fmla="*/ 2108219 w 11305622"/>
                <a:gd name="connsiteY46" fmla="*/ 4226960 h 7512964"/>
                <a:gd name="connsiteX47" fmla="*/ 1892391 w 11305622"/>
                <a:gd name="connsiteY47" fmla="*/ 4328332 h 7512964"/>
                <a:gd name="connsiteX48" fmla="*/ 1562111 w 11305622"/>
                <a:gd name="connsiteY48" fmla="*/ 4446055 h 7512964"/>
                <a:gd name="connsiteX49" fmla="*/ 323356 w 11305622"/>
                <a:gd name="connsiteY49" fmla="*/ 4819334 h 7512964"/>
                <a:gd name="connsiteX50" fmla="*/ 30194 w 11305622"/>
                <a:gd name="connsiteY50" fmla="*/ 4870675 h 7512964"/>
                <a:gd name="connsiteX51" fmla="*/ 26364 w 11305622"/>
                <a:gd name="connsiteY51" fmla="*/ 4680202 h 7512964"/>
                <a:gd name="connsiteX52" fmla="*/ 527843 w 11305622"/>
                <a:gd name="connsiteY52" fmla="*/ 4550887 h 7512964"/>
                <a:gd name="connsiteX53" fmla="*/ 2382100 w 11305622"/>
                <a:gd name="connsiteY53" fmla="*/ 3992190 h 7512964"/>
                <a:gd name="connsiteX54" fmla="*/ 1246439 w 11305622"/>
                <a:gd name="connsiteY54" fmla="*/ 3616766 h 7512964"/>
                <a:gd name="connsiteX55" fmla="*/ 2785225 w 11305622"/>
                <a:gd name="connsiteY55" fmla="*/ 3817478 h 7512964"/>
                <a:gd name="connsiteX56" fmla="*/ 3669610 w 11305622"/>
                <a:gd name="connsiteY56" fmla="*/ 3398495 h 7512964"/>
                <a:gd name="connsiteX57" fmla="*/ 4688297 w 11305622"/>
                <a:gd name="connsiteY57" fmla="*/ 2845987 h 7512964"/>
                <a:gd name="connsiteX58" fmla="*/ 2659960 w 11305622"/>
                <a:gd name="connsiteY58" fmla="*/ 2874620 h 7512964"/>
                <a:gd name="connsiteX59" fmla="*/ 907360 w 11305622"/>
                <a:gd name="connsiteY59" fmla="*/ 2760320 h 7512964"/>
                <a:gd name="connsiteX60" fmla="*/ 35823 w 11305622"/>
                <a:gd name="connsiteY60" fmla="*/ 3231807 h 7512964"/>
                <a:gd name="connsiteX61" fmla="*/ 31060 w 11305622"/>
                <a:gd name="connsiteY61" fmla="*/ 2998445 h 7512964"/>
                <a:gd name="connsiteX62" fmla="*/ 602560 w 11305622"/>
                <a:gd name="connsiteY62" fmla="*/ 2598395 h 7512964"/>
                <a:gd name="connsiteX63" fmla="*/ 7248 w 11305622"/>
                <a:gd name="connsiteY63" fmla="*/ 2412658 h 7512964"/>
                <a:gd name="connsiteX64" fmla="*/ 35822 w 11305622"/>
                <a:gd name="connsiteY64" fmla="*/ 2195963 h 7512964"/>
                <a:gd name="connsiteX65" fmla="*/ 288235 w 11305622"/>
                <a:gd name="connsiteY65" fmla="*/ 2274545 h 7512964"/>
                <a:gd name="connsiteX0" fmla="*/ 288235 w 11305622"/>
                <a:gd name="connsiteY0" fmla="*/ 2274545 h 7512964"/>
                <a:gd name="connsiteX1" fmla="*/ 1078670 w 11305622"/>
                <a:gd name="connsiteY1" fmla="*/ 2418588 h 7512964"/>
                <a:gd name="connsiteX2" fmla="*/ 1248632 w 11305622"/>
                <a:gd name="connsiteY2" fmla="*/ 2489973 h 7512964"/>
                <a:gd name="connsiteX3" fmla="*/ 1745382 w 11305622"/>
                <a:gd name="connsiteY3" fmla="*/ 2510616 h 7512964"/>
                <a:gd name="connsiteX4" fmla="*/ 1948879 w 11305622"/>
                <a:gd name="connsiteY4" fmla="*/ 2466178 h 7512964"/>
                <a:gd name="connsiteX5" fmla="*/ 3469585 w 11305622"/>
                <a:gd name="connsiteY5" fmla="*/ 2474570 h 7512964"/>
                <a:gd name="connsiteX6" fmla="*/ 5917510 w 11305622"/>
                <a:gd name="connsiteY6" fmla="*/ 2284070 h 7512964"/>
                <a:gd name="connsiteX7" fmla="*/ 7623043 w 11305622"/>
                <a:gd name="connsiteY7" fmla="*/ 1863158 h 7512964"/>
                <a:gd name="connsiteX8" fmla="*/ 8257501 w 11305622"/>
                <a:gd name="connsiteY8" fmla="*/ 1201981 h 7512964"/>
                <a:gd name="connsiteX9" fmla="*/ 5939251 w 11305622"/>
                <a:gd name="connsiteY9" fmla="*/ 601299 h 7512964"/>
                <a:gd name="connsiteX10" fmla="*/ 7553579 w 11305622"/>
                <a:gd name="connsiteY10" fmla="*/ 789011 h 7512964"/>
                <a:gd name="connsiteX11" fmla="*/ 7234467 w 11305622"/>
                <a:gd name="connsiteY11" fmla="*/ 357272 h 7512964"/>
                <a:gd name="connsiteX12" fmla="*/ 7835148 w 11305622"/>
                <a:gd name="connsiteY12" fmla="*/ 704541 h 7512964"/>
                <a:gd name="connsiteX13" fmla="*/ 8470210 w 11305622"/>
                <a:gd name="connsiteY13" fmla="*/ 826745 h 7512964"/>
                <a:gd name="connsiteX14" fmla="*/ 9275654 w 11305622"/>
                <a:gd name="connsiteY14" fmla="*/ 644376 h 7512964"/>
                <a:gd name="connsiteX15" fmla="*/ 10369267 w 11305622"/>
                <a:gd name="connsiteY15" fmla="*/ 732699 h 7512964"/>
                <a:gd name="connsiteX16" fmla="*/ 10434967 w 11305622"/>
                <a:gd name="connsiteY16" fmla="*/ 619 h 7512964"/>
                <a:gd name="connsiteX17" fmla="*/ 10707150 w 11305622"/>
                <a:gd name="connsiteY17" fmla="*/ 742084 h 7512964"/>
                <a:gd name="connsiteX18" fmla="*/ 11163418 w 11305622"/>
                <a:gd name="connsiteY18" fmla="*/ 673182 h 7512964"/>
                <a:gd name="connsiteX19" fmla="*/ 11298444 w 11305622"/>
                <a:gd name="connsiteY19" fmla="*/ 1192594 h 7512964"/>
                <a:gd name="connsiteX20" fmla="*/ 11276047 w 11305622"/>
                <a:gd name="connsiteY20" fmla="*/ 3322435 h 7512964"/>
                <a:gd name="connsiteX21" fmla="*/ 11185817 w 11305622"/>
                <a:gd name="connsiteY21" fmla="*/ 4702822 h 7512964"/>
                <a:gd name="connsiteX22" fmla="*/ 10759838 w 11305622"/>
                <a:gd name="connsiteY22" fmla="*/ 5143897 h 7512964"/>
                <a:gd name="connsiteX23" fmla="*/ 10744694 w 11305622"/>
                <a:gd name="connsiteY23" fmla="*/ 5725855 h 7512964"/>
                <a:gd name="connsiteX24" fmla="*/ 10904249 w 11305622"/>
                <a:gd name="connsiteY24" fmla="*/ 6786431 h 7512964"/>
                <a:gd name="connsiteX25" fmla="*/ 10969949 w 11305622"/>
                <a:gd name="connsiteY25" fmla="*/ 7405884 h 7512964"/>
                <a:gd name="connsiteX26" fmla="*/ 10416195 w 11305622"/>
                <a:gd name="connsiteY26" fmla="*/ 7509125 h 7512964"/>
                <a:gd name="connsiteX27" fmla="*/ 10341110 w 11305622"/>
                <a:gd name="connsiteY27" fmla="*/ 7340184 h 7512964"/>
                <a:gd name="connsiteX28" fmla="*/ 9881215 w 11305622"/>
                <a:gd name="connsiteY28" fmla="*/ 6026196 h 7512964"/>
                <a:gd name="connsiteX29" fmla="*/ 9463669 w 11305622"/>
                <a:gd name="connsiteY29" fmla="*/ 5536151 h 7512964"/>
                <a:gd name="connsiteX30" fmla="*/ 8277787 w 11305622"/>
                <a:gd name="connsiteY30" fmla="*/ 5181069 h 7512964"/>
                <a:gd name="connsiteX31" fmla="*/ 8285658 w 11305622"/>
                <a:gd name="connsiteY31" fmla="*/ 6758274 h 7512964"/>
                <a:gd name="connsiteX32" fmla="*/ 8097945 w 11305622"/>
                <a:gd name="connsiteY32" fmla="*/ 6120051 h 7512964"/>
                <a:gd name="connsiteX33" fmla="*/ 7647436 w 11305622"/>
                <a:gd name="connsiteY33" fmla="*/ 7068000 h 7512964"/>
                <a:gd name="connsiteX34" fmla="*/ 8022860 w 11305622"/>
                <a:gd name="connsiteY34" fmla="*/ 5847867 h 7512964"/>
                <a:gd name="connsiteX35" fmla="*/ 7882075 w 11305622"/>
                <a:gd name="connsiteY35" fmla="*/ 5021932 h 7512964"/>
                <a:gd name="connsiteX36" fmla="*/ 7561389 w 11305622"/>
                <a:gd name="connsiteY36" fmla="*/ 4114456 h 7512964"/>
                <a:gd name="connsiteX37" fmla="*/ 7288390 w 11305622"/>
                <a:gd name="connsiteY37" fmla="*/ 3112027 h 7512964"/>
                <a:gd name="connsiteX38" fmla="*/ 7269922 w 11305622"/>
                <a:gd name="connsiteY38" fmla="*/ 2658332 h 7512964"/>
                <a:gd name="connsiteX39" fmla="*/ 6916520 w 11305622"/>
                <a:gd name="connsiteY39" fmla="*/ 2656660 h 7512964"/>
                <a:gd name="connsiteX40" fmla="*/ 6421319 w 11305622"/>
                <a:gd name="connsiteY40" fmla="*/ 2756200 h 7512964"/>
                <a:gd name="connsiteX41" fmla="*/ 5941812 w 11305622"/>
                <a:gd name="connsiteY41" fmla="*/ 2822257 h 7512964"/>
                <a:gd name="connsiteX42" fmla="*/ 5255401 w 11305622"/>
                <a:gd name="connsiteY42" fmla="*/ 2984736 h 7512964"/>
                <a:gd name="connsiteX43" fmla="*/ 4155385 w 11305622"/>
                <a:gd name="connsiteY43" fmla="*/ 3350870 h 7512964"/>
                <a:gd name="connsiteX44" fmla="*/ 2894314 w 11305622"/>
                <a:gd name="connsiteY44" fmla="*/ 4002886 h 7512964"/>
                <a:gd name="connsiteX45" fmla="*/ 2644515 w 11305622"/>
                <a:gd name="connsiteY45" fmla="*/ 4109235 h 7512964"/>
                <a:gd name="connsiteX46" fmla="*/ 2461389 w 11305622"/>
                <a:gd name="connsiteY46" fmla="*/ 4109237 h 7512964"/>
                <a:gd name="connsiteX47" fmla="*/ 2108219 w 11305622"/>
                <a:gd name="connsiteY47" fmla="*/ 4226960 h 7512964"/>
                <a:gd name="connsiteX48" fmla="*/ 1892391 w 11305622"/>
                <a:gd name="connsiteY48" fmla="*/ 4328332 h 7512964"/>
                <a:gd name="connsiteX49" fmla="*/ 1562111 w 11305622"/>
                <a:gd name="connsiteY49" fmla="*/ 4446055 h 7512964"/>
                <a:gd name="connsiteX50" fmla="*/ 323356 w 11305622"/>
                <a:gd name="connsiteY50" fmla="*/ 4819334 h 7512964"/>
                <a:gd name="connsiteX51" fmla="*/ 30194 w 11305622"/>
                <a:gd name="connsiteY51" fmla="*/ 4870675 h 7512964"/>
                <a:gd name="connsiteX52" fmla="*/ 26364 w 11305622"/>
                <a:gd name="connsiteY52" fmla="*/ 4680202 h 7512964"/>
                <a:gd name="connsiteX53" fmla="*/ 527843 w 11305622"/>
                <a:gd name="connsiteY53" fmla="*/ 4550887 h 7512964"/>
                <a:gd name="connsiteX54" fmla="*/ 2382100 w 11305622"/>
                <a:gd name="connsiteY54" fmla="*/ 3992190 h 7512964"/>
                <a:gd name="connsiteX55" fmla="*/ 1246439 w 11305622"/>
                <a:gd name="connsiteY55" fmla="*/ 3616766 h 7512964"/>
                <a:gd name="connsiteX56" fmla="*/ 2785225 w 11305622"/>
                <a:gd name="connsiteY56" fmla="*/ 3817478 h 7512964"/>
                <a:gd name="connsiteX57" fmla="*/ 3669610 w 11305622"/>
                <a:gd name="connsiteY57" fmla="*/ 3398495 h 7512964"/>
                <a:gd name="connsiteX58" fmla="*/ 4688297 w 11305622"/>
                <a:gd name="connsiteY58" fmla="*/ 2845987 h 7512964"/>
                <a:gd name="connsiteX59" fmla="*/ 2659960 w 11305622"/>
                <a:gd name="connsiteY59" fmla="*/ 2874620 h 7512964"/>
                <a:gd name="connsiteX60" fmla="*/ 907360 w 11305622"/>
                <a:gd name="connsiteY60" fmla="*/ 2760320 h 7512964"/>
                <a:gd name="connsiteX61" fmla="*/ 35823 w 11305622"/>
                <a:gd name="connsiteY61" fmla="*/ 3231807 h 7512964"/>
                <a:gd name="connsiteX62" fmla="*/ 31060 w 11305622"/>
                <a:gd name="connsiteY62" fmla="*/ 2998445 h 7512964"/>
                <a:gd name="connsiteX63" fmla="*/ 602560 w 11305622"/>
                <a:gd name="connsiteY63" fmla="*/ 2598395 h 7512964"/>
                <a:gd name="connsiteX64" fmla="*/ 7248 w 11305622"/>
                <a:gd name="connsiteY64" fmla="*/ 2412658 h 7512964"/>
                <a:gd name="connsiteX65" fmla="*/ 35822 w 11305622"/>
                <a:gd name="connsiteY65" fmla="*/ 2195963 h 7512964"/>
                <a:gd name="connsiteX66" fmla="*/ 288235 w 11305622"/>
                <a:gd name="connsiteY66" fmla="*/ 2274545 h 7512964"/>
                <a:gd name="connsiteX0" fmla="*/ 288235 w 11305622"/>
                <a:gd name="connsiteY0" fmla="*/ 2274545 h 7512964"/>
                <a:gd name="connsiteX1" fmla="*/ 1078670 w 11305622"/>
                <a:gd name="connsiteY1" fmla="*/ 2418588 h 7512964"/>
                <a:gd name="connsiteX2" fmla="*/ 1248632 w 11305622"/>
                <a:gd name="connsiteY2" fmla="*/ 2489973 h 7512964"/>
                <a:gd name="connsiteX3" fmla="*/ 1745382 w 11305622"/>
                <a:gd name="connsiteY3" fmla="*/ 2510616 h 7512964"/>
                <a:gd name="connsiteX4" fmla="*/ 1948879 w 11305622"/>
                <a:gd name="connsiteY4" fmla="*/ 2466178 h 7512964"/>
                <a:gd name="connsiteX5" fmla="*/ 3469585 w 11305622"/>
                <a:gd name="connsiteY5" fmla="*/ 2474570 h 7512964"/>
                <a:gd name="connsiteX6" fmla="*/ 5917510 w 11305622"/>
                <a:gd name="connsiteY6" fmla="*/ 2284070 h 7512964"/>
                <a:gd name="connsiteX7" fmla="*/ 7623043 w 11305622"/>
                <a:gd name="connsiteY7" fmla="*/ 1863158 h 7512964"/>
                <a:gd name="connsiteX8" fmla="*/ 8257501 w 11305622"/>
                <a:gd name="connsiteY8" fmla="*/ 1201981 h 7512964"/>
                <a:gd name="connsiteX9" fmla="*/ 5939251 w 11305622"/>
                <a:gd name="connsiteY9" fmla="*/ 601299 h 7512964"/>
                <a:gd name="connsiteX10" fmla="*/ 7553579 w 11305622"/>
                <a:gd name="connsiteY10" fmla="*/ 789011 h 7512964"/>
                <a:gd name="connsiteX11" fmla="*/ 7234467 w 11305622"/>
                <a:gd name="connsiteY11" fmla="*/ 357272 h 7512964"/>
                <a:gd name="connsiteX12" fmla="*/ 7835148 w 11305622"/>
                <a:gd name="connsiteY12" fmla="*/ 704541 h 7512964"/>
                <a:gd name="connsiteX13" fmla="*/ 8470210 w 11305622"/>
                <a:gd name="connsiteY13" fmla="*/ 826745 h 7512964"/>
                <a:gd name="connsiteX14" fmla="*/ 9275654 w 11305622"/>
                <a:gd name="connsiteY14" fmla="*/ 644376 h 7512964"/>
                <a:gd name="connsiteX15" fmla="*/ 10369267 w 11305622"/>
                <a:gd name="connsiteY15" fmla="*/ 732699 h 7512964"/>
                <a:gd name="connsiteX16" fmla="*/ 10434967 w 11305622"/>
                <a:gd name="connsiteY16" fmla="*/ 619 h 7512964"/>
                <a:gd name="connsiteX17" fmla="*/ 10707150 w 11305622"/>
                <a:gd name="connsiteY17" fmla="*/ 742084 h 7512964"/>
                <a:gd name="connsiteX18" fmla="*/ 11163418 w 11305622"/>
                <a:gd name="connsiteY18" fmla="*/ 673182 h 7512964"/>
                <a:gd name="connsiteX19" fmla="*/ 11298444 w 11305622"/>
                <a:gd name="connsiteY19" fmla="*/ 1192594 h 7512964"/>
                <a:gd name="connsiteX20" fmla="*/ 11276047 w 11305622"/>
                <a:gd name="connsiteY20" fmla="*/ 3322435 h 7512964"/>
                <a:gd name="connsiteX21" fmla="*/ 11185817 w 11305622"/>
                <a:gd name="connsiteY21" fmla="*/ 4702822 h 7512964"/>
                <a:gd name="connsiteX22" fmla="*/ 10759838 w 11305622"/>
                <a:gd name="connsiteY22" fmla="*/ 5143897 h 7512964"/>
                <a:gd name="connsiteX23" fmla="*/ 10744694 w 11305622"/>
                <a:gd name="connsiteY23" fmla="*/ 5725855 h 7512964"/>
                <a:gd name="connsiteX24" fmla="*/ 10904249 w 11305622"/>
                <a:gd name="connsiteY24" fmla="*/ 6786431 h 7512964"/>
                <a:gd name="connsiteX25" fmla="*/ 10969949 w 11305622"/>
                <a:gd name="connsiteY25" fmla="*/ 7405884 h 7512964"/>
                <a:gd name="connsiteX26" fmla="*/ 10416195 w 11305622"/>
                <a:gd name="connsiteY26" fmla="*/ 7509125 h 7512964"/>
                <a:gd name="connsiteX27" fmla="*/ 10341110 w 11305622"/>
                <a:gd name="connsiteY27" fmla="*/ 7340184 h 7512964"/>
                <a:gd name="connsiteX28" fmla="*/ 9881215 w 11305622"/>
                <a:gd name="connsiteY28" fmla="*/ 6026196 h 7512964"/>
                <a:gd name="connsiteX29" fmla="*/ 9463669 w 11305622"/>
                <a:gd name="connsiteY29" fmla="*/ 5536151 h 7512964"/>
                <a:gd name="connsiteX30" fmla="*/ 8277787 w 11305622"/>
                <a:gd name="connsiteY30" fmla="*/ 5181069 h 7512964"/>
                <a:gd name="connsiteX31" fmla="*/ 8285658 w 11305622"/>
                <a:gd name="connsiteY31" fmla="*/ 6758274 h 7512964"/>
                <a:gd name="connsiteX32" fmla="*/ 8097945 w 11305622"/>
                <a:gd name="connsiteY32" fmla="*/ 6120051 h 7512964"/>
                <a:gd name="connsiteX33" fmla="*/ 7525423 w 11305622"/>
                <a:gd name="connsiteY33" fmla="*/ 7208785 h 7512964"/>
                <a:gd name="connsiteX34" fmla="*/ 8022860 w 11305622"/>
                <a:gd name="connsiteY34" fmla="*/ 5847867 h 7512964"/>
                <a:gd name="connsiteX35" fmla="*/ 7882075 w 11305622"/>
                <a:gd name="connsiteY35" fmla="*/ 5021932 h 7512964"/>
                <a:gd name="connsiteX36" fmla="*/ 7561389 w 11305622"/>
                <a:gd name="connsiteY36" fmla="*/ 4114456 h 7512964"/>
                <a:gd name="connsiteX37" fmla="*/ 7288390 w 11305622"/>
                <a:gd name="connsiteY37" fmla="*/ 3112027 h 7512964"/>
                <a:gd name="connsiteX38" fmla="*/ 7269922 w 11305622"/>
                <a:gd name="connsiteY38" fmla="*/ 2658332 h 7512964"/>
                <a:gd name="connsiteX39" fmla="*/ 6916520 w 11305622"/>
                <a:gd name="connsiteY39" fmla="*/ 2656660 h 7512964"/>
                <a:gd name="connsiteX40" fmla="*/ 6421319 w 11305622"/>
                <a:gd name="connsiteY40" fmla="*/ 2756200 h 7512964"/>
                <a:gd name="connsiteX41" fmla="*/ 5941812 w 11305622"/>
                <a:gd name="connsiteY41" fmla="*/ 2822257 h 7512964"/>
                <a:gd name="connsiteX42" fmla="*/ 5255401 w 11305622"/>
                <a:gd name="connsiteY42" fmla="*/ 2984736 h 7512964"/>
                <a:gd name="connsiteX43" fmla="*/ 4155385 w 11305622"/>
                <a:gd name="connsiteY43" fmla="*/ 3350870 h 7512964"/>
                <a:gd name="connsiteX44" fmla="*/ 2894314 w 11305622"/>
                <a:gd name="connsiteY44" fmla="*/ 4002886 h 7512964"/>
                <a:gd name="connsiteX45" fmla="*/ 2644515 w 11305622"/>
                <a:gd name="connsiteY45" fmla="*/ 4109235 h 7512964"/>
                <a:gd name="connsiteX46" fmla="*/ 2461389 w 11305622"/>
                <a:gd name="connsiteY46" fmla="*/ 4109237 h 7512964"/>
                <a:gd name="connsiteX47" fmla="*/ 2108219 w 11305622"/>
                <a:gd name="connsiteY47" fmla="*/ 4226960 h 7512964"/>
                <a:gd name="connsiteX48" fmla="*/ 1892391 w 11305622"/>
                <a:gd name="connsiteY48" fmla="*/ 4328332 h 7512964"/>
                <a:gd name="connsiteX49" fmla="*/ 1562111 w 11305622"/>
                <a:gd name="connsiteY49" fmla="*/ 4446055 h 7512964"/>
                <a:gd name="connsiteX50" fmla="*/ 323356 w 11305622"/>
                <a:gd name="connsiteY50" fmla="*/ 4819334 h 7512964"/>
                <a:gd name="connsiteX51" fmla="*/ 30194 w 11305622"/>
                <a:gd name="connsiteY51" fmla="*/ 4870675 h 7512964"/>
                <a:gd name="connsiteX52" fmla="*/ 26364 w 11305622"/>
                <a:gd name="connsiteY52" fmla="*/ 4680202 h 7512964"/>
                <a:gd name="connsiteX53" fmla="*/ 527843 w 11305622"/>
                <a:gd name="connsiteY53" fmla="*/ 4550887 h 7512964"/>
                <a:gd name="connsiteX54" fmla="*/ 2382100 w 11305622"/>
                <a:gd name="connsiteY54" fmla="*/ 3992190 h 7512964"/>
                <a:gd name="connsiteX55" fmla="*/ 1246439 w 11305622"/>
                <a:gd name="connsiteY55" fmla="*/ 3616766 h 7512964"/>
                <a:gd name="connsiteX56" fmla="*/ 2785225 w 11305622"/>
                <a:gd name="connsiteY56" fmla="*/ 3817478 h 7512964"/>
                <a:gd name="connsiteX57" fmla="*/ 3669610 w 11305622"/>
                <a:gd name="connsiteY57" fmla="*/ 3398495 h 7512964"/>
                <a:gd name="connsiteX58" fmla="*/ 4688297 w 11305622"/>
                <a:gd name="connsiteY58" fmla="*/ 2845987 h 7512964"/>
                <a:gd name="connsiteX59" fmla="*/ 2659960 w 11305622"/>
                <a:gd name="connsiteY59" fmla="*/ 2874620 h 7512964"/>
                <a:gd name="connsiteX60" fmla="*/ 907360 w 11305622"/>
                <a:gd name="connsiteY60" fmla="*/ 2760320 h 7512964"/>
                <a:gd name="connsiteX61" fmla="*/ 35823 w 11305622"/>
                <a:gd name="connsiteY61" fmla="*/ 3231807 h 7512964"/>
                <a:gd name="connsiteX62" fmla="*/ 31060 w 11305622"/>
                <a:gd name="connsiteY62" fmla="*/ 2998445 h 7512964"/>
                <a:gd name="connsiteX63" fmla="*/ 602560 w 11305622"/>
                <a:gd name="connsiteY63" fmla="*/ 2598395 h 7512964"/>
                <a:gd name="connsiteX64" fmla="*/ 7248 w 11305622"/>
                <a:gd name="connsiteY64" fmla="*/ 2412658 h 7512964"/>
                <a:gd name="connsiteX65" fmla="*/ 35822 w 11305622"/>
                <a:gd name="connsiteY65" fmla="*/ 2195963 h 7512964"/>
                <a:gd name="connsiteX66" fmla="*/ 288235 w 11305622"/>
                <a:gd name="connsiteY66" fmla="*/ 2274545 h 7512964"/>
                <a:gd name="connsiteX0" fmla="*/ 288235 w 11305622"/>
                <a:gd name="connsiteY0" fmla="*/ 2274545 h 7512964"/>
                <a:gd name="connsiteX1" fmla="*/ 1078670 w 11305622"/>
                <a:gd name="connsiteY1" fmla="*/ 2418588 h 7512964"/>
                <a:gd name="connsiteX2" fmla="*/ 1248632 w 11305622"/>
                <a:gd name="connsiteY2" fmla="*/ 2489973 h 7512964"/>
                <a:gd name="connsiteX3" fmla="*/ 1745382 w 11305622"/>
                <a:gd name="connsiteY3" fmla="*/ 2510616 h 7512964"/>
                <a:gd name="connsiteX4" fmla="*/ 1948879 w 11305622"/>
                <a:gd name="connsiteY4" fmla="*/ 2466178 h 7512964"/>
                <a:gd name="connsiteX5" fmla="*/ 3469585 w 11305622"/>
                <a:gd name="connsiteY5" fmla="*/ 2474570 h 7512964"/>
                <a:gd name="connsiteX6" fmla="*/ 5917510 w 11305622"/>
                <a:gd name="connsiteY6" fmla="*/ 2284070 h 7512964"/>
                <a:gd name="connsiteX7" fmla="*/ 7623043 w 11305622"/>
                <a:gd name="connsiteY7" fmla="*/ 1863158 h 7512964"/>
                <a:gd name="connsiteX8" fmla="*/ 8257501 w 11305622"/>
                <a:gd name="connsiteY8" fmla="*/ 1201981 h 7512964"/>
                <a:gd name="connsiteX9" fmla="*/ 5939251 w 11305622"/>
                <a:gd name="connsiteY9" fmla="*/ 601299 h 7512964"/>
                <a:gd name="connsiteX10" fmla="*/ 7553579 w 11305622"/>
                <a:gd name="connsiteY10" fmla="*/ 789011 h 7512964"/>
                <a:gd name="connsiteX11" fmla="*/ 7234467 w 11305622"/>
                <a:gd name="connsiteY11" fmla="*/ 357272 h 7512964"/>
                <a:gd name="connsiteX12" fmla="*/ 7835148 w 11305622"/>
                <a:gd name="connsiteY12" fmla="*/ 704541 h 7512964"/>
                <a:gd name="connsiteX13" fmla="*/ 8470210 w 11305622"/>
                <a:gd name="connsiteY13" fmla="*/ 826745 h 7512964"/>
                <a:gd name="connsiteX14" fmla="*/ 9275654 w 11305622"/>
                <a:gd name="connsiteY14" fmla="*/ 644376 h 7512964"/>
                <a:gd name="connsiteX15" fmla="*/ 10369267 w 11305622"/>
                <a:gd name="connsiteY15" fmla="*/ 732699 h 7512964"/>
                <a:gd name="connsiteX16" fmla="*/ 10434967 w 11305622"/>
                <a:gd name="connsiteY16" fmla="*/ 619 h 7512964"/>
                <a:gd name="connsiteX17" fmla="*/ 10707150 w 11305622"/>
                <a:gd name="connsiteY17" fmla="*/ 742084 h 7512964"/>
                <a:gd name="connsiteX18" fmla="*/ 11163418 w 11305622"/>
                <a:gd name="connsiteY18" fmla="*/ 673182 h 7512964"/>
                <a:gd name="connsiteX19" fmla="*/ 11298444 w 11305622"/>
                <a:gd name="connsiteY19" fmla="*/ 1192594 h 7512964"/>
                <a:gd name="connsiteX20" fmla="*/ 11276047 w 11305622"/>
                <a:gd name="connsiteY20" fmla="*/ 3322435 h 7512964"/>
                <a:gd name="connsiteX21" fmla="*/ 11185817 w 11305622"/>
                <a:gd name="connsiteY21" fmla="*/ 4702822 h 7512964"/>
                <a:gd name="connsiteX22" fmla="*/ 10759838 w 11305622"/>
                <a:gd name="connsiteY22" fmla="*/ 5143897 h 7512964"/>
                <a:gd name="connsiteX23" fmla="*/ 10744694 w 11305622"/>
                <a:gd name="connsiteY23" fmla="*/ 5725855 h 7512964"/>
                <a:gd name="connsiteX24" fmla="*/ 10904249 w 11305622"/>
                <a:gd name="connsiteY24" fmla="*/ 6786431 h 7512964"/>
                <a:gd name="connsiteX25" fmla="*/ 10969949 w 11305622"/>
                <a:gd name="connsiteY25" fmla="*/ 7405884 h 7512964"/>
                <a:gd name="connsiteX26" fmla="*/ 10416195 w 11305622"/>
                <a:gd name="connsiteY26" fmla="*/ 7509125 h 7512964"/>
                <a:gd name="connsiteX27" fmla="*/ 10341110 w 11305622"/>
                <a:gd name="connsiteY27" fmla="*/ 7340184 h 7512964"/>
                <a:gd name="connsiteX28" fmla="*/ 9881215 w 11305622"/>
                <a:gd name="connsiteY28" fmla="*/ 6026196 h 7512964"/>
                <a:gd name="connsiteX29" fmla="*/ 9463669 w 11305622"/>
                <a:gd name="connsiteY29" fmla="*/ 5536151 h 7512964"/>
                <a:gd name="connsiteX30" fmla="*/ 8277787 w 11305622"/>
                <a:gd name="connsiteY30" fmla="*/ 5181069 h 7512964"/>
                <a:gd name="connsiteX31" fmla="*/ 8276273 w 11305622"/>
                <a:gd name="connsiteY31" fmla="*/ 6870902 h 7512964"/>
                <a:gd name="connsiteX32" fmla="*/ 8097945 w 11305622"/>
                <a:gd name="connsiteY32" fmla="*/ 6120051 h 7512964"/>
                <a:gd name="connsiteX33" fmla="*/ 7525423 w 11305622"/>
                <a:gd name="connsiteY33" fmla="*/ 7208785 h 7512964"/>
                <a:gd name="connsiteX34" fmla="*/ 8022860 w 11305622"/>
                <a:gd name="connsiteY34" fmla="*/ 5847867 h 7512964"/>
                <a:gd name="connsiteX35" fmla="*/ 7882075 w 11305622"/>
                <a:gd name="connsiteY35" fmla="*/ 5021932 h 7512964"/>
                <a:gd name="connsiteX36" fmla="*/ 7561389 w 11305622"/>
                <a:gd name="connsiteY36" fmla="*/ 4114456 h 7512964"/>
                <a:gd name="connsiteX37" fmla="*/ 7288390 w 11305622"/>
                <a:gd name="connsiteY37" fmla="*/ 3112027 h 7512964"/>
                <a:gd name="connsiteX38" fmla="*/ 7269922 w 11305622"/>
                <a:gd name="connsiteY38" fmla="*/ 2658332 h 7512964"/>
                <a:gd name="connsiteX39" fmla="*/ 6916520 w 11305622"/>
                <a:gd name="connsiteY39" fmla="*/ 2656660 h 7512964"/>
                <a:gd name="connsiteX40" fmla="*/ 6421319 w 11305622"/>
                <a:gd name="connsiteY40" fmla="*/ 2756200 h 7512964"/>
                <a:gd name="connsiteX41" fmla="*/ 5941812 w 11305622"/>
                <a:gd name="connsiteY41" fmla="*/ 2822257 h 7512964"/>
                <a:gd name="connsiteX42" fmla="*/ 5255401 w 11305622"/>
                <a:gd name="connsiteY42" fmla="*/ 2984736 h 7512964"/>
                <a:gd name="connsiteX43" fmla="*/ 4155385 w 11305622"/>
                <a:gd name="connsiteY43" fmla="*/ 3350870 h 7512964"/>
                <a:gd name="connsiteX44" fmla="*/ 2894314 w 11305622"/>
                <a:gd name="connsiteY44" fmla="*/ 4002886 h 7512964"/>
                <a:gd name="connsiteX45" fmla="*/ 2644515 w 11305622"/>
                <a:gd name="connsiteY45" fmla="*/ 4109235 h 7512964"/>
                <a:gd name="connsiteX46" fmla="*/ 2461389 w 11305622"/>
                <a:gd name="connsiteY46" fmla="*/ 4109237 h 7512964"/>
                <a:gd name="connsiteX47" fmla="*/ 2108219 w 11305622"/>
                <a:gd name="connsiteY47" fmla="*/ 4226960 h 7512964"/>
                <a:gd name="connsiteX48" fmla="*/ 1892391 w 11305622"/>
                <a:gd name="connsiteY48" fmla="*/ 4328332 h 7512964"/>
                <a:gd name="connsiteX49" fmla="*/ 1562111 w 11305622"/>
                <a:gd name="connsiteY49" fmla="*/ 4446055 h 7512964"/>
                <a:gd name="connsiteX50" fmla="*/ 323356 w 11305622"/>
                <a:gd name="connsiteY50" fmla="*/ 4819334 h 7512964"/>
                <a:gd name="connsiteX51" fmla="*/ 30194 w 11305622"/>
                <a:gd name="connsiteY51" fmla="*/ 4870675 h 7512964"/>
                <a:gd name="connsiteX52" fmla="*/ 26364 w 11305622"/>
                <a:gd name="connsiteY52" fmla="*/ 4680202 h 7512964"/>
                <a:gd name="connsiteX53" fmla="*/ 527843 w 11305622"/>
                <a:gd name="connsiteY53" fmla="*/ 4550887 h 7512964"/>
                <a:gd name="connsiteX54" fmla="*/ 2382100 w 11305622"/>
                <a:gd name="connsiteY54" fmla="*/ 3992190 h 7512964"/>
                <a:gd name="connsiteX55" fmla="*/ 1246439 w 11305622"/>
                <a:gd name="connsiteY55" fmla="*/ 3616766 h 7512964"/>
                <a:gd name="connsiteX56" fmla="*/ 2785225 w 11305622"/>
                <a:gd name="connsiteY56" fmla="*/ 3817478 h 7512964"/>
                <a:gd name="connsiteX57" fmla="*/ 3669610 w 11305622"/>
                <a:gd name="connsiteY57" fmla="*/ 3398495 h 7512964"/>
                <a:gd name="connsiteX58" fmla="*/ 4688297 w 11305622"/>
                <a:gd name="connsiteY58" fmla="*/ 2845987 h 7512964"/>
                <a:gd name="connsiteX59" fmla="*/ 2659960 w 11305622"/>
                <a:gd name="connsiteY59" fmla="*/ 2874620 h 7512964"/>
                <a:gd name="connsiteX60" fmla="*/ 907360 w 11305622"/>
                <a:gd name="connsiteY60" fmla="*/ 2760320 h 7512964"/>
                <a:gd name="connsiteX61" fmla="*/ 35823 w 11305622"/>
                <a:gd name="connsiteY61" fmla="*/ 3231807 h 7512964"/>
                <a:gd name="connsiteX62" fmla="*/ 31060 w 11305622"/>
                <a:gd name="connsiteY62" fmla="*/ 2998445 h 7512964"/>
                <a:gd name="connsiteX63" fmla="*/ 602560 w 11305622"/>
                <a:gd name="connsiteY63" fmla="*/ 2598395 h 7512964"/>
                <a:gd name="connsiteX64" fmla="*/ 7248 w 11305622"/>
                <a:gd name="connsiteY64" fmla="*/ 2412658 h 7512964"/>
                <a:gd name="connsiteX65" fmla="*/ 35822 w 11305622"/>
                <a:gd name="connsiteY65" fmla="*/ 2195963 h 7512964"/>
                <a:gd name="connsiteX66" fmla="*/ 288235 w 11305622"/>
                <a:gd name="connsiteY66" fmla="*/ 2274545 h 7512964"/>
                <a:gd name="connsiteX0" fmla="*/ 288235 w 11305622"/>
                <a:gd name="connsiteY0" fmla="*/ 2274545 h 7512964"/>
                <a:gd name="connsiteX1" fmla="*/ 1078670 w 11305622"/>
                <a:gd name="connsiteY1" fmla="*/ 2418588 h 7512964"/>
                <a:gd name="connsiteX2" fmla="*/ 1248632 w 11305622"/>
                <a:gd name="connsiteY2" fmla="*/ 2489973 h 7512964"/>
                <a:gd name="connsiteX3" fmla="*/ 1745382 w 11305622"/>
                <a:gd name="connsiteY3" fmla="*/ 2510616 h 7512964"/>
                <a:gd name="connsiteX4" fmla="*/ 1948879 w 11305622"/>
                <a:gd name="connsiteY4" fmla="*/ 2466178 h 7512964"/>
                <a:gd name="connsiteX5" fmla="*/ 3469585 w 11305622"/>
                <a:gd name="connsiteY5" fmla="*/ 2474570 h 7512964"/>
                <a:gd name="connsiteX6" fmla="*/ 5917510 w 11305622"/>
                <a:gd name="connsiteY6" fmla="*/ 2284070 h 7512964"/>
                <a:gd name="connsiteX7" fmla="*/ 7623043 w 11305622"/>
                <a:gd name="connsiteY7" fmla="*/ 1863158 h 7512964"/>
                <a:gd name="connsiteX8" fmla="*/ 8257501 w 11305622"/>
                <a:gd name="connsiteY8" fmla="*/ 1201981 h 7512964"/>
                <a:gd name="connsiteX9" fmla="*/ 4578335 w 11305622"/>
                <a:gd name="connsiteY9" fmla="*/ 385430 h 7512964"/>
                <a:gd name="connsiteX10" fmla="*/ 7553579 w 11305622"/>
                <a:gd name="connsiteY10" fmla="*/ 789011 h 7512964"/>
                <a:gd name="connsiteX11" fmla="*/ 7234467 w 11305622"/>
                <a:gd name="connsiteY11" fmla="*/ 357272 h 7512964"/>
                <a:gd name="connsiteX12" fmla="*/ 7835148 w 11305622"/>
                <a:gd name="connsiteY12" fmla="*/ 704541 h 7512964"/>
                <a:gd name="connsiteX13" fmla="*/ 8470210 w 11305622"/>
                <a:gd name="connsiteY13" fmla="*/ 826745 h 7512964"/>
                <a:gd name="connsiteX14" fmla="*/ 9275654 w 11305622"/>
                <a:gd name="connsiteY14" fmla="*/ 644376 h 7512964"/>
                <a:gd name="connsiteX15" fmla="*/ 10369267 w 11305622"/>
                <a:gd name="connsiteY15" fmla="*/ 732699 h 7512964"/>
                <a:gd name="connsiteX16" fmla="*/ 10434967 w 11305622"/>
                <a:gd name="connsiteY16" fmla="*/ 619 h 7512964"/>
                <a:gd name="connsiteX17" fmla="*/ 10707150 w 11305622"/>
                <a:gd name="connsiteY17" fmla="*/ 742084 h 7512964"/>
                <a:gd name="connsiteX18" fmla="*/ 11163418 w 11305622"/>
                <a:gd name="connsiteY18" fmla="*/ 673182 h 7512964"/>
                <a:gd name="connsiteX19" fmla="*/ 11298444 w 11305622"/>
                <a:gd name="connsiteY19" fmla="*/ 1192594 h 7512964"/>
                <a:gd name="connsiteX20" fmla="*/ 11276047 w 11305622"/>
                <a:gd name="connsiteY20" fmla="*/ 3322435 h 7512964"/>
                <a:gd name="connsiteX21" fmla="*/ 11185817 w 11305622"/>
                <a:gd name="connsiteY21" fmla="*/ 4702822 h 7512964"/>
                <a:gd name="connsiteX22" fmla="*/ 10759838 w 11305622"/>
                <a:gd name="connsiteY22" fmla="*/ 5143897 h 7512964"/>
                <a:gd name="connsiteX23" fmla="*/ 10744694 w 11305622"/>
                <a:gd name="connsiteY23" fmla="*/ 5725855 h 7512964"/>
                <a:gd name="connsiteX24" fmla="*/ 10904249 w 11305622"/>
                <a:gd name="connsiteY24" fmla="*/ 6786431 h 7512964"/>
                <a:gd name="connsiteX25" fmla="*/ 10969949 w 11305622"/>
                <a:gd name="connsiteY25" fmla="*/ 7405884 h 7512964"/>
                <a:gd name="connsiteX26" fmla="*/ 10416195 w 11305622"/>
                <a:gd name="connsiteY26" fmla="*/ 7509125 h 7512964"/>
                <a:gd name="connsiteX27" fmla="*/ 10341110 w 11305622"/>
                <a:gd name="connsiteY27" fmla="*/ 7340184 h 7512964"/>
                <a:gd name="connsiteX28" fmla="*/ 9881215 w 11305622"/>
                <a:gd name="connsiteY28" fmla="*/ 6026196 h 7512964"/>
                <a:gd name="connsiteX29" fmla="*/ 9463669 w 11305622"/>
                <a:gd name="connsiteY29" fmla="*/ 5536151 h 7512964"/>
                <a:gd name="connsiteX30" fmla="*/ 8277787 w 11305622"/>
                <a:gd name="connsiteY30" fmla="*/ 5181069 h 7512964"/>
                <a:gd name="connsiteX31" fmla="*/ 8276273 w 11305622"/>
                <a:gd name="connsiteY31" fmla="*/ 6870902 h 7512964"/>
                <a:gd name="connsiteX32" fmla="*/ 8097945 w 11305622"/>
                <a:gd name="connsiteY32" fmla="*/ 6120051 h 7512964"/>
                <a:gd name="connsiteX33" fmla="*/ 7525423 w 11305622"/>
                <a:gd name="connsiteY33" fmla="*/ 7208785 h 7512964"/>
                <a:gd name="connsiteX34" fmla="*/ 8022860 w 11305622"/>
                <a:gd name="connsiteY34" fmla="*/ 5847867 h 7512964"/>
                <a:gd name="connsiteX35" fmla="*/ 7882075 w 11305622"/>
                <a:gd name="connsiteY35" fmla="*/ 5021932 h 7512964"/>
                <a:gd name="connsiteX36" fmla="*/ 7561389 w 11305622"/>
                <a:gd name="connsiteY36" fmla="*/ 4114456 h 7512964"/>
                <a:gd name="connsiteX37" fmla="*/ 7288390 w 11305622"/>
                <a:gd name="connsiteY37" fmla="*/ 3112027 h 7512964"/>
                <a:gd name="connsiteX38" fmla="*/ 7269922 w 11305622"/>
                <a:gd name="connsiteY38" fmla="*/ 2658332 h 7512964"/>
                <a:gd name="connsiteX39" fmla="*/ 6916520 w 11305622"/>
                <a:gd name="connsiteY39" fmla="*/ 2656660 h 7512964"/>
                <a:gd name="connsiteX40" fmla="*/ 6421319 w 11305622"/>
                <a:gd name="connsiteY40" fmla="*/ 2756200 h 7512964"/>
                <a:gd name="connsiteX41" fmla="*/ 5941812 w 11305622"/>
                <a:gd name="connsiteY41" fmla="*/ 2822257 h 7512964"/>
                <a:gd name="connsiteX42" fmla="*/ 5255401 w 11305622"/>
                <a:gd name="connsiteY42" fmla="*/ 2984736 h 7512964"/>
                <a:gd name="connsiteX43" fmla="*/ 4155385 w 11305622"/>
                <a:gd name="connsiteY43" fmla="*/ 3350870 h 7512964"/>
                <a:gd name="connsiteX44" fmla="*/ 2894314 w 11305622"/>
                <a:gd name="connsiteY44" fmla="*/ 4002886 h 7512964"/>
                <a:gd name="connsiteX45" fmla="*/ 2644515 w 11305622"/>
                <a:gd name="connsiteY45" fmla="*/ 4109235 h 7512964"/>
                <a:gd name="connsiteX46" fmla="*/ 2461389 w 11305622"/>
                <a:gd name="connsiteY46" fmla="*/ 4109237 h 7512964"/>
                <a:gd name="connsiteX47" fmla="*/ 2108219 w 11305622"/>
                <a:gd name="connsiteY47" fmla="*/ 4226960 h 7512964"/>
                <a:gd name="connsiteX48" fmla="*/ 1892391 w 11305622"/>
                <a:gd name="connsiteY48" fmla="*/ 4328332 h 7512964"/>
                <a:gd name="connsiteX49" fmla="*/ 1562111 w 11305622"/>
                <a:gd name="connsiteY49" fmla="*/ 4446055 h 7512964"/>
                <a:gd name="connsiteX50" fmla="*/ 323356 w 11305622"/>
                <a:gd name="connsiteY50" fmla="*/ 4819334 h 7512964"/>
                <a:gd name="connsiteX51" fmla="*/ 30194 w 11305622"/>
                <a:gd name="connsiteY51" fmla="*/ 4870675 h 7512964"/>
                <a:gd name="connsiteX52" fmla="*/ 26364 w 11305622"/>
                <a:gd name="connsiteY52" fmla="*/ 4680202 h 7512964"/>
                <a:gd name="connsiteX53" fmla="*/ 527843 w 11305622"/>
                <a:gd name="connsiteY53" fmla="*/ 4550887 h 7512964"/>
                <a:gd name="connsiteX54" fmla="*/ 2382100 w 11305622"/>
                <a:gd name="connsiteY54" fmla="*/ 3992190 h 7512964"/>
                <a:gd name="connsiteX55" fmla="*/ 1246439 w 11305622"/>
                <a:gd name="connsiteY55" fmla="*/ 3616766 h 7512964"/>
                <a:gd name="connsiteX56" fmla="*/ 2785225 w 11305622"/>
                <a:gd name="connsiteY56" fmla="*/ 3817478 h 7512964"/>
                <a:gd name="connsiteX57" fmla="*/ 3669610 w 11305622"/>
                <a:gd name="connsiteY57" fmla="*/ 3398495 h 7512964"/>
                <a:gd name="connsiteX58" fmla="*/ 4688297 w 11305622"/>
                <a:gd name="connsiteY58" fmla="*/ 2845987 h 7512964"/>
                <a:gd name="connsiteX59" fmla="*/ 2659960 w 11305622"/>
                <a:gd name="connsiteY59" fmla="*/ 2874620 h 7512964"/>
                <a:gd name="connsiteX60" fmla="*/ 907360 w 11305622"/>
                <a:gd name="connsiteY60" fmla="*/ 2760320 h 7512964"/>
                <a:gd name="connsiteX61" fmla="*/ 35823 w 11305622"/>
                <a:gd name="connsiteY61" fmla="*/ 3231807 h 7512964"/>
                <a:gd name="connsiteX62" fmla="*/ 31060 w 11305622"/>
                <a:gd name="connsiteY62" fmla="*/ 2998445 h 7512964"/>
                <a:gd name="connsiteX63" fmla="*/ 602560 w 11305622"/>
                <a:gd name="connsiteY63" fmla="*/ 2598395 h 7512964"/>
                <a:gd name="connsiteX64" fmla="*/ 7248 w 11305622"/>
                <a:gd name="connsiteY64" fmla="*/ 2412658 h 7512964"/>
                <a:gd name="connsiteX65" fmla="*/ 35822 w 11305622"/>
                <a:gd name="connsiteY65" fmla="*/ 2195963 h 7512964"/>
                <a:gd name="connsiteX66" fmla="*/ 288235 w 11305622"/>
                <a:gd name="connsiteY66" fmla="*/ 2274545 h 7512964"/>
                <a:gd name="connsiteX0" fmla="*/ 288235 w 11305622"/>
                <a:gd name="connsiteY0" fmla="*/ 2274545 h 7512964"/>
                <a:gd name="connsiteX1" fmla="*/ 1078670 w 11305622"/>
                <a:gd name="connsiteY1" fmla="*/ 2418588 h 7512964"/>
                <a:gd name="connsiteX2" fmla="*/ 1248632 w 11305622"/>
                <a:gd name="connsiteY2" fmla="*/ 2489973 h 7512964"/>
                <a:gd name="connsiteX3" fmla="*/ 1745382 w 11305622"/>
                <a:gd name="connsiteY3" fmla="*/ 2510616 h 7512964"/>
                <a:gd name="connsiteX4" fmla="*/ 1948879 w 11305622"/>
                <a:gd name="connsiteY4" fmla="*/ 2466178 h 7512964"/>
                <a:gd name="connsiteX5" fmla="*/ 3469585 w 11305622"/>
                <a:gd name="connsiteY5" fmla="*/ 2474570 h 7512964"/>
                <a:gd name="connsiteX6" fmla="*/ 5917510 w 11305622"/>
                <a:gd name="connsiteY6" fmla="*/ 2284070 h 7512964"/>
                <a:gd name="connsiteX7" fmla="*/ 7623043 w 11305622"/>
                <a:gd name="connsiteY7" fmla="*/ 1863158 h 7512964"/>
                <a:gd name="connsiteX8" fmla="*/ 8257501 w 11305622"/>
                <a:gd name="connsiteY8" fmla="*/ 1201981 h 7512964"/>
                <a:gd name="connsiteX9" fmla="*/ 4578335 w 11305622"/>
                <a:gd name="connsiteY9" fmla="*/ 385430 h 7512964"/>
                <a:gd name="connsiteX10" fmla="*/ 7553579 w 11305622"/>
                <a:gd name="connsiteY10" fmla="*/ 789011 h 7512964"/>
                <a:gd name="connsiteX11" fmla="*/ 7187539 w 11305622"/>
                <a:gd name="connsiteY11" fmla="*/ 85089 h 7512964"/>
                <a:gd name="connsiteX12" fmla="*/ 7835148 w 11305622"/>
                <a:gd name="connsiteY12" fmla="*/ 704541 h 7512964"/>
                <a:gd name="connsiteX13" fmla="*/ 8470210 w 11305622"/>
                <a:gd name="connsiteY13" fmla="*/ 826745 h 7512964"/>
                <a:gd name="connsiteX14" fmla="*/ 9275654 w 11305622"/>
                <a:gd name="connsiteY14" fmla="*/ 644376 h 7512964"/>
                <a:gd name="connsiteX15" fmla="*/ 10369267 w 11305622"/>
                <a:gd name="connsiteY15" fmla="*/ 732699 h 7512964"/>
                <a:gd name="connsiteX16" fmla="*/ 10434967 w 11305622"/>
                <a:gd name="connsiteY16" fmla="*/ 619 h 7512964"/>
                <a:gd name="connsiteX17" fmla="*/ 10707150 w 11305622"/>
                <a:gd name="connsiteY17" fmla="*/ 742084 h 7512964"/>
                <a:gd name="connsiteX18" fmla="*/ 11163418 w 11305622"/>
                <a:gd name="connsiteY18" fmla="*/ 673182 h 7512964"/>
                <a:gd name="connsiteX19" fmla="*/ 11298444 w 11305622"/>
                <a:gd name="connsiteY19" fmla="*/ 1192594 h 7512964"/>
                <a:gd name="connsiteX20" fmla="*/ 11276047 w 11305622"/>
                <a:gd name="connsiteY20" fmla="*/ 3322435 h 7512964"/>
                <a:gd name="connsiteX21" fmla="*/ 11185817 w 11305622"/>
                <a:gd name="connsiteY21" fmla="*/ 4702822 h 7512964"/>
                <a:gd name="connsiteX22" fmla="*/ 10759838 w 11305622"/>
                <a:gd name="connsiteY22" fmla="*/ 5143897 h 7512964"/>
                <a:gd name="connsiteX23" fmla="*/ 10744694 w 11305622"/>
                <a:gd name="connsiteY23" fmla="*/ 5725855 h 7512964"/>
                <a:gd name="connsiteX24" fmla="*/ 10904249 w 11305622"/>
                <a:gd name="connsiteY24" fmla="*/ 6786431 h 7512964"/>
                <a:gd name="connsiteX25" fmla="*/ 10969949 w 11305622"/>
                <a:gd name="connsiteY25" fmla="*/ 7405884 h 7512964"/>
                <a:gd name="connsiteX26" fmla="*/ 10416195 w 11305622"/>
                <a:gd name="connsiteY26" fmla="*/ 7509125 h 7512964"/>
                <a:gd name="connsiteX27" fmla="*/ 10341110 w 11305622"/>
                <a:gd name="connsiteY27" fmla="*/ 7340184 h 7512964"/>
                <a:gd name="connsiteX28" fmla="*/ 9881215 w 11305622"/>
                <a:gd name="connsiteY28" fmla="*/ 6026196 h 7512964"/>
                <a:gd name="connsiteX29" fmla="*/ 9463669 w 11305622"/>
                <a:gd name="connsiteY29" fmla="*/ 5536151 h 7512964"/>
                <a:gd name="connsiteX30" fmla="*/ 8277787 w 11305622"/>
                <a:gd name="connsiteY30" fmla="*/ 5181069 h 7512964"/>
                <a:gd name="connsiteX31" fmla="*/ 8276273 w 11305622"/>
                <a:gd name="connsiteY31" fmla="*/ 6870902 h 7512964"/>
                <a:gd name="connsiteX32" fmla="*/ 8097945 w 11305622"/>
                <a:gd name="connsiteY32" fmla="*/ 6120051 h 7512964"/>
                <a:gd name="connsiteX33" fmla="*/ 7525423 w 11305622"/>
                <a:gd name="connsiteY33" fmla="*/ 7208785 h 7512964"/>
                <a:gd name="connsiteX34" fmla="*/ 8022860 w 11305622"/>
                <a:gd name="connsiteY34" fmla="*/ 5847867 h 7512964"/>
                <a:gd name="connsiteX35" fmla="*/ 7882075 w 11305622"/>
                <a:gd name="connsiteY35" fmla="*/ 5021932 h 7512964"/>
                <a:gd name="connsiteX36" fmla="*/ 7561389 w 11305622"/>
                <a:gd name="connsiteY36" fmla="*/ 4114456 h 7512964"/>
                <a:gd name="connsiteX37" fmla="*/ 7288390 w 11305622"/>
                <a:gd name="connsiteY37" fmla="*/ 3112027 h 7512964"/>
                <a:gd name="connsiteX38" fmla="*/ 7269922 w 11305622"/>
                <a:gd name="connsiteY38" fmla="*/ 2658332 h 7512964"/>
                <a:gd name="connsiteX39" fmla="*/ 6916520 w 11305622"/>
                <a:gd name="connsiteY39" fmla="*/ 2656660 h 7512964"/>
                <a:gd name="connsiteX40" fmla="*/ 6421319 w 11305622"/>
                <a:gd name="connsiteY40" fmla="*/ 2756200 h 7512964"/>
                <a:gd name="connsiteX41" fmla="*/ 5941812 w 11305622"/>
                <a:gd name="connsiteY41" fmla="*/ 2822257 h 7512964"/>
                <a:gd name="connsiteX42" fmla="*/ 5255401 w 11305622"/>
                <a:gd name="connsiteY42" fmla="*/ 2984736 h 7512964"/>
                <a:gd name="connsiteX43" fmla="*/ 4155385 w 11305622"/>
                <a:gd name="connsiteY43" fmla="*/ 3350870 h 7512964"/>
                <a:gd name="connsiteX44" fmla="*/ 2894314 w 11305622"/>
                <a:gd name="connsiteY44" fmla="*/ 4002886 h 7512964"/>
                <a:gd name="connsiteX45" fmla="*/ 2644515 w 11305622"/>
                <a:gd name="connsiteY45" fmla="*/ 4109235 h 7512964"/>
                <a:gd name="connsiteX46" fmla="*/ 2461389 w 11305622"/>
                <a:gd name="connsiteY46" fmla="*/ 4109237 h 7512964"/>
                <a:gd name="connsiteX47" fmla="*/ 2108219 w 11305622"/>
                <a:gd name="connsiteY47" fmla="*/ 4226960 h 7512964"/>
                <a:gd name="connsiteX48" fmla="*/ 1892391 w 11305622"/>
                <a:gd name="connsiteY48" fmla="*/ 4328332 h 7512964"/>
                <a:gd name="connsiteX49" fmla="*/ 1562111 w 11305622"/>
                <a:gd name="connsiteY49" fmla="*/ 4446055 h 7512964"/>
                <a:gd name="connsiteX50" fmla="*/ 323356 w 11305622"/>
                <a:gd name="connsiteY50" fmla="*/ 4819334 h 7512964"/>
                <a:gd name="connsiteX51" fmla="*/ 30194 w 11305622"/>
                <a:gd name="connsiteY51" fmla="*/ 4870675 h 7512964"/>
                <a:gd name="connsiteX52" fmla="*/ 26364 w 11305622"/>
                <a:gd name="connsiteY52" fmla="*/ 4680202 h 7512964"/>
                <a:gd name="connsiteX53" fmla="*/ 527843 w 11305622"/>
                <a:gd name="connsiteY53" fmla="*/ 4550887 h 7512964"/>
                <a:gd name="connsiteX54" fmla="*/ 2382100 w 11305622"/>
                <a:gd name="connsiteY54" fmla="*/ 3992190 h 7512964"/>
                <a:gd name="connsiteX55" fmla="*/ 1246439 w 11305622"/>
                <a:gd name="connsiteY55" fmla="*/ 3616766 h 7512964"/>
                <a:gd name="connsiteX56" fmla="*/ 2785225 w 11305622"/>
                <a:gd name="connsiteY56" fmla="*/ 3817478 h 7512964"/>
                <a:gd name="connsiteX57" fmla="*/ 3669610 w 11305622"/>
                <a:gd name="connsiteY57" fmla="*/ 3398495 h 7512964"/>
                <a:gd name="connsiteX58" fmla="*/ 4688297 w 11305622"/>
                <a:gd name="connsiteY58" fmla="*/ 2845987 h 7512964"/>
                <a:gd name="connsiteX59" fmla="*/ 2659960 w 11305622"/>
                <a:gd name="connsiteY59" fmla="*/ 2874620 h 7512964"/>
                <a:gd name="connsiteX60" fmla="*/ 907360 w 11305622"/>
                <a:gd name="connsiteY60" fmla="*/ 2760320 h 7512964"/>
                <a:gd name="connsiteX61" fmla="*/ 35823 w 11305622"/>
                <a:gd name="connsiteY61" fmla="*/ 3231807 h 7512964"/>
                <a:gd name="connsiteX62" fmla="*/ 31060 w 11305622"/>
                <a:gd name="connsiteY62" fmla="*/ 2998445 h 7512964"/>
                <a:gd name="connsiteX63" fmla="*/ 602560 w 11305622"/>
                <a:gd name="connsiteY63" fmla="*/ 2598395 h 7512964"/>
                <a:gd name="connsiteX64" fmla="*/ 7248 w 11305622"/>
                <a:gd name="connsiteY64" fmla="*/ 2412658 h 7512964"/>
                <a:gd name="connsiteX65" fmla="*/ 35822 w 11305622"/>
                <a:gd name="connsiteY65" fmla="*/ 2195963 h 7512964"/>
                <a:gd name="connsiteX66" fmla="*/ 288235 w 11305622"/>
                <a:gd name="connsiteY66" fmla="*/ 2274545 h 7512964"/>
                <a:gd name="connsiteX0" fmla="*/ 288235 w 11305622"/>
                <a:gd name="connsiteY0" fmla="*/ 2274545 h 7512964"/>
                <a:gd name="connsiteX1" fmla="*/ 1078670 w 11305622"/>
                <a:gd name="connsiteY1" fmla="*/ 2418588 h 7512964"/>
                <a:gd name="connsiteX2" fmla="*/ 1248632 w 11305622"/>
                <a:gd name="connsiteY2" fmla="*/ 2489973 h 7512964"/>
                <a:gd name="connsiteX3" fmla="*/ 1745382 w 11305622"/>
                <a:gd name="connsiteY3" fmla="*/ 2510616 h 7512964"/>
                <a:gd name="connsiteX4" fmla="*/ 1948879 w 11305622"/>
                <a:gd name="connsiteY4" fmla="*/ 2466178 h 7512964"/>
                <a:gd name="connsiteX5" fmla="*/ 3469585 w 11305622"/>
                <a:gd name="connsiteY5" fmla="*/ 2474570 h 7512964"/>
                <a:gd name="connsiteX6" fmla="*/ 5917510 w 11305622"/>
                <a:gd name="connsiteY6" fmla="*/ 2284070 h 7512964"/>
                <a:gd name="connsiteX7" fmla="*/ 7623043 w 11305622"/>
                <a:gd name="connsiteY7" fmla="*/ 1863158 h 7512964"/>
                <a:gd name="connsiteX8" fmla="*/ 8257501 w 11305622"/>
                <a:gd name="connsiteY8" fmla="*/ 1201981 h 7512964"/>
                <a:gd name="connsiteX9" fmla="*/ 4578335 w 11305622"/>
                <a:gd name="connsiteY9" fmla="*/ 385430 h 7512964"/>
                <a:gd name="connsiteX10" fmla="*/ 7553579 w 11305622"/>
                <a:gd name="connsiteY10" fmla="*/ 789011 h 7512964"/>
                <a:gd name="connsiteX11" fmla="*/ 7243853 w 11305622"/>
                <a:gd name="connsiteY11" fmla="*/ 376043 h 7512964"/>
                <a:gd name="connsiteX12" fmla="*/ 7187539 w 11305622"/>
                <a:gd name="connsiteY12" fmla="*/ 85089 h 7512964"/>
                <a:gd name="connsiteX13" fmla="*/ 7835148 w 11305622"/>
                <a:gd name="connsiteY13" fmla="*/ 704541 h 7512964"/>
                <a:gd name="connsiteX14" fmla="*/ 8470210 w 11305622"/>
                <a:gd name="connsiteY14" fmla="*/ 826745 h 7512964"/>
                <a:gd name="connsiteX15" fmla="*/ 9275654 w 11305622"/>
                <a:gd name="connsiteY15" fmla="*/ 644376 h 7512964"/>
                <a:gd name="connsiteX16" fmla="*/ 10369267 w 11305622"/>
                <a:gd name="connsiteY16" fmla="*/ 732699 h 7512964"/>
                <a:gd name="connsiteX17" fmla="*/ 10434967 w 11305622"/>
                <a:gd name="connsiteY17" fmla="*/ 619 h 7512964"/>
                <a:gd name="connsiteX18" fmla="*/ 10707150 w 11305622"/>
                <a:gd name="connsiteY18" fmla="*/ 742084 h 7512964"/>
                <a:gd name="connsiteX19" fmla="*/ 11163418 w 11305622"/>
                <a:gd name="connsiteY19" fmla="*/ 673182 h 7512964"/>
                <a:gd name="connsiteX20" fmla="*/ 11298444 w 11305622"/>
                <a:gd name="connsiteY20" fmla="*/ 1192594 h 7512964"/>
                <a:gd name="connsiteX21" fmla="*/ 11276047 w 11305622"/>
                <a:gd name="connsiteY21" fmla="*/ 3322435 h 7512964"/>
                <a:gd name="connsiteX22" fmla="*/ 11185817 w 11305622"/>
                <a:gd name="connsiteY22" fmla="*/ 4702822 h 7512964"/>
                <a:gd name="connsiteX23" fmla="*/ 10759838 w 11305622"/>
                <a:gd name="connsiteY23" fmla="*/ 5143897 h 7512964"/>
                <a:gd name="connsiteX24" fmla="*/ 10744694 w 11305622"/>
                <a:gd name="connsiteY24" fmla="*/ 5725855 h 7512964"/>
                <a:gd name="connsiteX25" fmla="*/ 10904249 w 11305622"/>
                <a:gd name="connsiteY25" fmla="*/ 6786431 h 7512964"/>
                <a:gd name="connsiteX26" fmla="*/ 10969949 w 11305622"/>
                <a:gd name="connsiteY26" fmla="*/ 7405884 h 7512964"/>
                <a:gd name="connsiteX27" fmla="*/ 10416195 w 11305622"/>
                <a:gd name="connsiteY27" fmla="*/ 7509125 h 7512964"/>
                <a:gd name="connsiteX28" fmla="*/ 10341110 w 11305622"/>
                <a:gd name="connsiteY28" fmla="*/ 7340184 h 7512964"/>
                <a:gd name="connsiteX29" fmla="*/ 9881215 w 11305622"/>
                <a:gd name="connsiteY29" fmla="*/ 6026196 h 7512964"/>
                <a:gd name="connsiteX30" fmla="*/ 9463669 w 11305622"/>
                <a:gd name="connsiteY30" fmla="*/ 5536151 h 7512964"/>
                <a:gd name="connsiteX31" fmla="*/ 8277787 w 11305622"/>
                <a:gd name="connsiteY31" fmla="*/ 5181069 h 7512964"/>
                <a:gd name="connsiteX32" fmla="*/ 8276273 w 11305622"/>
                <a:gd name="connsiteY32" fmla="*/ 6870902 h 7512964"/>
                <a:gd name="connsiteX33" fmla="*/ 8097945 w 11305622"/>
                <a:gd name="connsiteY33" fmla="*/ 6120051 h 7512964"/>
                <a:gd name="connsiteX34" fmla="*/ 7525423 w 11305622"/>
                <a:gd name="connsiteY34" fmla="*/ 7208785 h 7512964"/>
                <a:gd name="connsiteX35" fmla="*/ 8022860 w 11305622"/>
                <a:gd name="connsiteY35" fmla="*/ 5847867 h 7512964"/>
                <a:gd name="connsiteX36" fmla="*/ 7882075 w 11305622"/>
                <a:gd name="connsiteY36" fmla="*/ 5021932 h 7512964"/>
                <a:gd name="connsiteX37" fmla="*/ 7561389 w 11305622"/>
                <a:gd name="connsiteY37" fmla="*/ 4114456 h 7512964"/>
                <a:gd name="connsiteX38" fmla="*/ 7288390 w 11305622"/>
                <a:gd name="connsiteY38" fmla="*/ 3112027 h 7512964"/>
                <a:gd name="connsiteX39" fmla="*/ 7269922 w 11305622"/>
                <a:gd name="connsiteY39" fmla="*/ 2658332 h 7512964"/>
                <a:gd name="connsiteX40" fmla="*/ 6916520 w 11305622"/>
                <a:gd name="connsiteY40" fmla="*/ 2656660 h 7512964"/>
                <a:gd name="connsiteX41" fmla="*/ 6421319 w 11305622"/>
                <a:gd name="connsiteY41" fmla="*/ 2756200 h 7512964"/>
                <a:gd name="connsiteX42" fmla="*/ 5941812 w 11305622"/>
                <a:gd name="connsiteY42" fmla="*/ 2822257 h 7512964"/>
                <a:gd name="connsiteX43" fmla="*/ 5255401 w 11305622"/>
                <a:gd name="connsiteY43" fmla="*/ 2984736 h 7512964"/>
                <a:gd name="connsiteX44" fmla="*/ 4155385 w 11305622"/>
                <a:gd name="connsiteY44" fmla="*/ 3350870 h 7512964"/>
                <a:gd name="connsiteX45" fmla="*/ 2894314 w 11305622"/>
                <a:gd name="connsiteY45" fmla="*/ 4002886 h 7512964"/>
                <a:gd name="connsiteX46" fmla="*/ 2644515 w 11305622"/>
                <a:gd name="connsiteY46" fmla="*/ 4109235 h 7512964"/>
                <a:gd name="connsiteX47" fmla="*/ 2461389 w 11305622"/>
                <a:gd name="connsiteY47" fmla="*/ 4109237 h 7512964"/>
                <a:gd name="connsiteX48" fmla="*/ 2108219 w 11305622"/>
                <a:gd name="connsiteY48" fmla="*/ 4226960 h 7512964"/>
                <a:gd name="connsiteX49" fmla="*/ 1892391 w 11305622"/>
                <a:gd name="connsiteY49" fmla="*/ 4328332 h 7512964"/>
                <a:gd name="connsiteX50" fmla="*/ 1562111 w 11305622"/>
                <a:gd name="connsiteY50" fmla="*/ 4446055 h 7512964"/>
                <a:gd name="connsiteX51" fmla="*/ 323356 w 11305622"/>
                <a:gd name="connsiteY51" fmla="*/ 4819334 h 7512964"/>
                <a:gd name="connsiteX52" fmla="*/ 30194 w 11305622"/>
                <a:gd name="connsiteY52" fmla="*/ 4870675 h 7512964"/>
                <a:gd name="connsiteX53" fmla="*/ 26364 w 11305622"/>
                <a:gd name="connsiteY53" fmla="*/ 4680202 h 7512964"/>
                <a:gd name="connsiteX54" fmla="*/ 527843 w 11305622"/>
                <a:gd name="connsiteY54" fmla="*/ 4550887 h 7512964"/>
                <a:gd name="connsiteX55" fmla="*/ 2382100 w 11305622"/>
                <a:gd name="connsiteY55" fmla="*/ 3992190 h 7512964"/>
                <a:gd name="connsiteX56" fmla="*/ 1246439 w 11305622"/>
                <a:gd name="connsiteY56" fmla="*/ 3616766 h 7512964"/>
                <a:gd name="connsiteX57" fmla="*/ 2785225 w 11305622"/>
                <a:gd name="connsiteY57" fmla="*/ 3817478 h 7512964"/>
                <a:gd name="connsiteX58" fmla="*/ 3669610 w 11305622"/>
                <a:gd name="connsiteY58" fmla="*/ 3398495 h 7512964"/>
                <a:gd name="connsiteX59" fmla="*/ 4688297 w 11305622"/>
                <a:gd name="connsiteY59" fmla="*/ 2845987 h 7512964"/>
                <a:gd name="connsiteX60" fmla="*/ 2659960 w 11305622"/>
                <a:gd name="connsiteY60" fmla="*/ 2874620 h 7512964"/>
                <a:gd name="connsiteX61" fmla="*/ 907360 w 11305622"/>
                <a:gd name="connsiteY61" fmla="*/ 2760320 h 7512964"/>
                <a:gd name="connsiteX62" fmla="*/ 35823 w 11305622"/>
                <a:gd name="connsiteY62" fmla="*/ 3231807 h 7512964"/>
                <a:gd name="connsiteX63" fmla="*/ 31060 w 11305622"/>
                <a:gd name="connsiteY63" fmla="*/ 2998445 h 7512964"/>
                <a:gd name="connsiteX64" fmla="*/ 602560 w 11305622"/>
                <a:gd name="connsiteY64" fmla="*/ 2598395 h 7512964"/>
                <a:gd name="connsiteX65" fmla="*/ 7248 w 11305622"/>
                <a:gd name="connsiteY65" fmla="*/ 2412658 h 7512964"/>
                <a:gd name="connsiteX66" fmla="*/ 35822 w 11305622"/>
                <a:gd name="connsiteY66" fmla="*/ 2195963 h 7512964"/>
                <a:gd name="connsiteX67" fmla="*/ 288235 w 11305622"/>
                <a:gd name="connsiteY67" fmla="*/ 2274545 h 7512964"/>
                <a:gd name="connsiteX0" fmla="*/ 288235 w 11305622"/>
                <a:gd name="connsiteY0" fmla="*/ 2274545 h 7512964"/>
                <a:gd name="connsiteX1" fmla="*/ 1078670 w 11305622"/>
                <a:gd name="connsiteY1" fmla="*/ 2418588 h 7512964"/>
                <a:gd name="connsiteX2" fmla="*/ 1248632 w 11305622"/>
                <a:gd name="connsiteY2" fmla="*/ 2489973 h 7512964"/>
                <a:gd name="connsiteX3" fmla="*/ 1745382 w 11305622"/>
                <a:gd name="connsiteY3" fmla="*/ 2510616 h 7512964"/>
                <a:gd name="connsiteX4" fmla="*/ 1948879 w 11305622"/>
                <a:gd name="connsiteY4" fmla="*/ 2466178 h 7512964"/>
                <a:gd name="connsiteX5" fmla="*/ 3469585 w 11305622"/>
                <a:gd name="connsiteY5" fmla="*/ 2474570 h 7512964"/>
                <a:gd name="connsiteX6" fmla="*/ 5917510 w 11305622"/>
                <a:gd name="connsiteY6" fmla="*/ 2284070 h 7512964"/>
                <a:gd name="connsiteX7" fmla="*/ 7623043 w 11305622"/>
                <a:gd name="connsiteY7" fmla="*/ 1863158 h 7512964"/>
                <a:gd name="connsiteX8" fmla="*/ 8257501 w 11305622"/>
                <a:gd name="connsiteY8" fmla="*/ 1201981 h 7512964"/>
                <a:gd name="connsiteX9" fmla="*/ 4578335 w 11305622"/>
                <a:gd name="connsiteY9" fmla="*/ 385430 h 7512964"/>
                <a:gd name="connsiteX10" fmla="*/ 7553579 w 11305622"/>
                <a:gd name="connsiteY10" fmla="*/ 789011 h 7512964"/>
                <a:gd name="connsiteX11" fmla="*/ 7243853 w 11305622"/>
                <a:gd name="connsiteY11" fmla="*/ 376043 h 7512964"/>
                <a:gd name="connsiteX12" fmla="*/ 7187539 w 11305622"/>
                <a:gd name="connsiteY12" fmla="*/ 85089 h 7512964"/>
                <a:gd name="connsiteX13" fmla="*/ 7337710 w 11305622"/>
                <a:gd name="connsiteY13" fmla="*/ 338501 h 7512964"/>
                <a:gd name="connsiteX14" fmla="*/ 7835148 w 11305622"/>
                <a:gd name="connsiteY14" fmla="*/ 704541 h 7512964"/>
                <a:gd name="connsiteX15" fmla="*/ 8470210 w 11305622"/>
                <a:gd name="connsiteY15" fmla="*/ 826745 h 7512964"/>
                <a:gd name="connsiteX16" fmla="*/ 9275654 w 11305622"/>
                <a:gd name="connsiteY16" fmla="*/ 644376 h 7512964"/>
                <a:gd name="connsiteX17" fmla="*/ 10369267 w 11305622"/>
                <a:gd name="connsiteY17" fmla="*/ 732699 h 7512964"/>
                <a:gd name="connsiteX18" fmla="*/ 10434967 w 11305622"/>
                <a:gd name="connsiteY18" fmla="*/ 619 h 7512964"/>
                <a:gd name="connsiteX19" fmla="*/ 10707150 w 11305622"/>
                <a:gd name="connsiteY19" fmla="*/ 742084 h 7512964"/>
                <a:gd name="connsiteX20" fmla="*/ 11163418 w 11305622"/>
                <a:gd name="connsiteY20" fmla="*/ 673182 h 7512964"/>
                <a:gd name="connsiteX21" fmla="*/ 11298444 w 11305622"/>
                <a:gd name="connsiteY21" fmla="*/ 1192594 h 7512964"/>
                <a:gd name="connsiteX22" fmla="*/ 11276047 w 11305622"/>
                <a:gd name="connsiteY22" fmla="*/ 3322435 h 7512964"/>
                <a:gd name="connsiteX23" fmla="*/ 11185817 w 11305622"/>
                <a:gd name="connsiteY23" fmla="*/ 4702822 h 7512964"/>
                <a:gd name="connsiteX24" fmla="*/ 10759838 w 11305622"/>
                <a:gd name="connsiteY24" fmla="*/ 5143897 h 7512964"/>
                <a:gd name="connsiteX25" fmla="*/ 10744694 w 11305622"/>
                <a:gd name="connsiteY25" fmla="*/ 5725855 h 7512964"/>
                <a:gd name="connsiteX26" fmla="*/ 10904249 w 11305622"/>
                <a:gd name="connsiteY26" fmla="*/ 6786431 h 7512964"/>
                <a:gd name="connsiteX27" fmla="*/ 10969949 w 11305622"/>
                <a:gd name="connsiteY27" fmla="*/ 7405884 h 7512964"/>
                <a:gd name="connsiteX28" fmla="*/ 10416195 w 11305622"/>
                <a:gd name="connsiteY28" fmla="*/ 7509125 h 7512964"/>
                <a:gd name="connsiteX29" fmla="*/ 10341110 w 11305622"/>
                <a:gd name="connsiteY29" fmla="*/ 7340184 h 7512964"/>
                <a:gd name="connsiteX30" fmla="*/ 9881215 w 11305622"/>
                <a:gd name="connsiteY30" fmla="*/ 6026196 h 7512964"/>
                <a:gd name="connsiteX31" fmla="*/ 9463669 w 11305622"/>
                <a:gd name="connsiteY31" fmla="*/ 5536151 h 7512964"/>
                <a:gd name="connsiteX32" fmla="*/ 8277787 w 11305622"/>
                <a:gd name="connsiteY32" fmla="*/ 5181069 h 7512964"/>
                <a:gd name="connsiteX33" fmla="*/ 8276273 w 11305622"/>
                <a:gd name="connsiteY33" fmla="*/ 6870902 h 7512964"/>
                <a:gd name="connsiteX34" fmla="*/ 8097945 w 11305622"/>
                <a:gd name="connsiteY34" fmla="*/ 6120051 h 7512964"/>
                <a:gd name="connsiteX35" fmla="*/ 7525423 w 11305622"/>
                <a:gd name="connsiteY35" fmla="*/ 7208785 h 7512964"/>
                <a:gd name="connsiteX36" fmla="*/ 8022860 w 11305622"/>
                <a:gd name="connsiteY36" fmla="*/ 5847867 h 7512964"/>
                <a:gd name="connsiteX37" fmla="*/ 7882075 w 11305622"/>
                <a:gd name="connsiteY37" fmla="*/ 5021932 h 7512964"/>
                <a:gd name="connsiteX38" fmla="*/ 7561389 w 11305622"/>
                <a:gd name="connsiteY38" fmla="*/ 4114456 h 7512964"/>
                <a:gd name="connsiteX39" fmla="*/ 7288390 w 11305622"/>
                <a:gd name="connsiteY39" fmla="*/ 3112027 h 7512964"/>
                <a:gd name="connsiteX40" fmla="*/ 7269922 w 11305622"/>
                <a:gd name="connsiteY40" fmla="*/ 2658332 h 7512964"/>
                <a:gd name="connsiteX41" fmla="*/ 6916520 w 11305622"/>
                <a:gd name="connsiteY41" fmla="*/ 2656660 h 7512964"/>
                <a:gd name="connsiteX42" fmla="*/ 6421319 w 11305622"/>
                <a:gd name="connsiteY42" fmla="*/ 2756200 h 7512964"/>
                <a:gd name="connsiteX43" fmla="*/ 5941812 w 11305622"/>
                <a:gd name="connsiteY43" fmla="*/ 2822257 h 7512964"/>
                <a:gd name="connsiteX44" fmla="*/ 5255401 w 11305622"/>
                <a:gd name="connsiteY44" fmla="*/ 2984736 h 7512964"/>
                <a:gd name="connsiteX45" fmla="*/ 4155385 w 11305622"/>
                <a:gd name="connsiteY45" fmla="*/ 3350870 h 7512964"/>
                <a:gd name="connsiteX46" fmla="*/ 2894314 w 11305622"/>
                <a:gd name="connsiteY46" fmla="*/ 4002886 h 7512964"/>
                <a:gd name="connsiteX47" fmla="*/ 2644515 w 11305622"/>
                <a:gd name="connsiteY47" fmla="*/ 4109235 h 7512964"/>
                <a:gd name="connsiteX48" fmla="*/ 2461389 w 11305622"/>
                <a:gd name="connsiteY48" fmla="*/ 4109237 h 7512964"/>
                <a:gd name="connsiteX49" fmla="*/ 2108219 w 11305622"/>
                <a:gd name="connsiteY49" fmla="*/ 4226960 h 7512964"/>
                <a:gd name="connsiteX50" fmla="*/ 1892391 w 11305622"/>
                <a:gd name="connsiteY50" fmla="*/ 4328332 h 7512964"/>
                <a:gd name="connsiteX51" fmla="*/ 1562111 w 11305622"/>
                <a:gd name="connsiteY51" fmla="*/ 4446055 h 7512964"/>
                <a:gd name="connsiteX52" fmla="*/ 323356 w 11305622"/>
                <a:gd name="connsiteY52" fmla="*/ 4819334 h 7512964"/>
                <a:gd name="connsiteX53" fmla="*/ 30194 w 11305622"/>
                <a:gd name="connsiteY53" fmla="*/ 4870675 h 7512964"/>
                <a:gd name="connsiteX54" fmla="*/ 26364 w 11305622"/>
                <a:gd name="connsiteY54" fmla="*/ 4680202 h 7512964"/>
                <a:gd name="connsiteX55" fmla="*/ 527843 w 11305622"/>
                <a:gd name="connsiteY55" fmla="*/ 4550887 h 7512964"/>
                <a:gd name="connsiteX56" fmla="*/ 2382100 w 11305622"/>
                <a:gd name="connsiteY56" fmla="*/ 3992190 h 7512964"/>
                <a:gd name="connsiteX57" fmla="*/ 1246439 w 11305622"/>
                <a:gd name="connsiteY57" fmla="*/ 3616766 h 7512964"/>
                <a:gd name="connsiteX58" fmla="*/ 2785225 w 11305622"/>
                <a:gd name="connsiteY58" fmla="*/ 3817478 h 7512964"/>
                <a:gd name="connsiteX59" fmla="*/ 3669610 w 11305622"/>
                <a:gd name="connsiteY59" fmla="*/ 3398495 h 7512964"/>
                <a:gd name="connsiteX60" fmla="*/ 4688297 w 11305622"/>
                <a:gd name="connsiteY60" fmla="*/ 2845987 h 7512964"/>
                <a:gd name="connsiteX61" fmla="*/ 2659960 w 11305622"/>
                <a:gd name="connsiteY61" fmla="*/ 2874620 h 7512964"/>
                <a:gd name="connsiteX62" fmla="*/ 907360 w 11305622"/>
                <a:gd name="connsiteY62" fmla="*/ 2760320 h 7512964"/>
                <a:gd name="connsiteX63" fmla="*/ 35823 w 11305622"/>
                <a:gd name="connsiteY63" fmla="*/ 3231807 h 7512964"/>
                <a:gd name="connsiteX64" fmla="*/ 31060 w 11305622"/>
                <a:gd name="connsiteY64" fmla="*/ 2998445 h 7512964"/>
                <a:gd name="connsiteX65" fmla="*/ 602560 w 11305622"/>
                <a:gd name="connsiteY65" fmla="*/ 2598395 h 7512964"/>
                <a:gd name="connsiteX66" fmla="*/ 7248 w 11305622"/>
                <a:gd name="connsiteY66" fmla="*/ 2412658 h 7512964"/>
                <a:gd name="connsiteX67" fmla="*/ 35822 w 11305622"/>
                <a:gd name="connsiteY67" fmla="*/ 2195963 h 7512964"/>
                <a:gd name="connsiteX68" fmla="*/ 288235 w 11305622"/>
                <a:gd name="connsiteY68" fmla="*/ 2274545 h 7512964"/>
                <a:gd name="connsiteX0" fmla="*/ 288235 w 11305622"/>
                <a:gd name="connsiteY0" fmla="*/ 2274545 h 7512964"/>
                <a:gd name="connsiteX1" fmla="*/ 1078670 w 11305622"/>
                <a:gd name="connsiteY1" fmla="*/ 2418588 h 7512964"/>
                <a:gd name="connsiteX2" fmla="*/ 1248632 w 11305622"/>
                <a:gd name="connsiteY2" fmla="*/ 2489973 h 7512964"/>
                <a:gd name="connsiteX3" fmla="*/ 1745382 w 11305622"/>
                <a:gd name="connsiteY3" fmla="*/ 2510616 h 7512964"/>
                <a:gd name="connsiteX4" fmla="*/ 1948879 w 11305622"/>
                <a:gd name="connsiteY4" fmla="*/ 2466178 h 7512964"/>
                <a:gd name="connsiteX5" fmla="*/ 3469585 w 11305622"/>
                <a:gd name="connsiteY5" fmla="*/ 2474570 h 7512964"/>
                <a:gd name="connsiteX6" fmla="*/ 5917510 w 11305622"/>
                <a:gd name="connsiteY6" fmla="*/ 2284070 h 7512964"/>
                <a:gd name="connsiteX7" fmla="*/ 7623043 w 11305622"/>
                <a:gd name="connsiteY7" fmla="*/ 1863158 h 7512964"/>
                <a:gd name="connsiteX8" fmla="*/ 8257501 w 11305622"/>
                <a:gd name="connsiteY8" fmla="*/ 1201981 h 7512964"/>
                <a:gd name="connsiteX9" fmla="*/ 4578335 w 11305622"/>
                <a:gd name="connsiteY9" fmla="*/ 385430 h 7512964"/>
                <a:gd name="connsiteX10" fmla="*/ 7553579 w 11305622"/>
                <a:gd name="connsiteY10" fmla="*/ 789011 h 7512964"/>
                <a:gd name="connsiteX11" fmla="*/ 7243853 w 11305622"/>
                <a:gd name="connsiteY11" fmla="*/ 376043 h 7512964"/>
                <a:gd name="connsiteX12" fmla="*/ 7131225 w 11305622"/>
                <a:gd name="connsiteY12" fmla="*/ 85089 h 7512964"/>
                <a:gd name="connsiteX13" fmla="*/ 7337710 w 11305622"/>
                <a:gd name="connsiteY13" fmla="*/ 338501 h 7512964"/>
                <a:gd name="connsiteX14" fmla="*/ 7835148 w 11305622"/>
                <a:gd name="connsiteY14" fmla="*/ 704541 h 7512964"/>
                <a:gd name="connsiteX15" fmla="*/ 8470210 w 11305622"/>
                <a:gd name="connsiteY15" fmla="*/ 826745 h 7512964"/>
                <a:gd name="connsiteX16" fmla="*/ 9275654 w 11305622"/>
                <a:gd name="connsiteY16" fmla="*/ 644376 h 7512964"/>
                <a:gd name="connsiteX17" fmla="*/ 10369267 w 11305622"/>
                <a:gd name="connsiteY17" fmla="*/ 732699 h 7512964"/>
                <a:gd name="connsiteX18" fmla="*/ 10434967 w 11305622"/>
                <a:gd name="connsiteY18" fmla="*/ 619 h 7512964"/>
                <a:gd name="connsiteX19" fmla="*/ 10707150 w 11305622"/>
                <a:gd name="connsiteY19" fmla="*/ 742084 h 7512964"/>
                <a:gd name="connsiteX20" fmla="*/ 11163418 w 11305622"/>
                <a:gd name="connsiteY20" fmla="*/ 673182 h 7512964"/>
                <a:gd name="connsiteX21" fmla="*/ 11298444 w 11305622"/>
                <a:gd name="connsiteY21" fmla="*/ 1192594 h 7512964"/>
                <a:gd name="connsiteX22" fmla="*/ 11276047 w 11305622"/>
                <a:gd name="connsiteY22" fmla="*/ 3322435 h 7512964"/>
                <a:gd name="connsiteX23" fmla="*/ 11185817 w 11305622"/>
                <a:gd name="connsiteY23" fmla="*/ 4702822 h 7512964"/>
                <a:gd name="connsiteX24" fmla="*/ 10759838 w 11305622"/>
                <a:gd name="connsiteY24" fmla="*/ 5143897 h 7512964"/>
                <a:gd name="connsiteX25" fmla="*/ 10744694 w 11305622"/>
                <a:gd name="connsiteY25" fmla="*/ 5725855 h 7512964"/>
                <a:gd name="connsiteX26" fmla="*/ 10904249 w 11305622"/>
                <a:gd name="connsiteY26" fmla="*/ 6786431 h 7512964"/>
                <a:gd name="connsiteX27" fmla="*/ 10969949 w 11305622"/>
                <a:gd name="connsiteY27" fmla="*/ 7405884 h 7512964"/>
                <a:gd name="connsiteX28" fmla="*/ 10416195 w 11305622"/>
                <a:gd name="connsiteY28" fmla="*/ 7509125 h 7512964"/>
                <a:gd name="connsiteX29" fmla="*/ 10341110 w 11305622"/>
                <a:gd name="connsiteY29" fmla="*/ 7340184 h 7512964"/>
                <a:gd name="connsiteX30" fmla="*/ 9881215 w 11305622"/>
                <a:gd name="connsiteY30" fmla="*/ 6026196 h 7512964"/>
                <a:gd name="connsiteX31" fmla="*/ 9463669 w 11305622"/>
                <a:gd name="connsiteY31" fmla="*/ 5536151 h 7512964"/>
                <a:gd name="connsiteX32" fmla="*/ 8277787 w 11305622"/>
                <a:gd name="connsiteY32" fmla="*/ 5181069 h 7512964"/>
                <a:gd name="connsiteX33" fmla="*/ 8276273 w 11305622"/>
                <a:gd name="connsiteY33" fmla="*/ 6870902 h 7512964"/>
                <a:gd name="connsiteX34" fmla="*/ 8097945 w 11305622"/>
                <a:gd name="connsiteY34" fmla="*/ 6120051 h 7512964"/>
                <a:gd name="connsiteX35" fmla="*/ 7525423 w 11305622"/>
                <a:gd name="connsiteY35" fmla="*/ 7208785 h 7512964"/>
                <a:gd name="connsiteX36" fmla="*/ 8022860 w 11305622"/>
                <a:gd name="connsiteY36" fmla="*/ 5847867 h 7512964"/>
                <a:gd name="connsiteX37" fmla="*/ 7882075 w 11305622"/>
                <a:gd name="connsiteY37" fmla="*/ 5021932 h 7512964"/>
                <a:gd name="connsiteX38" fmla="*/ 7561389 w 11305622"/>
                <a:gd name="connsiteY38" fmla="*/ 4114456 h 7512964"/>
                <a:gd name="connsiteX39" fmla="*/ 7288390 w 11305622"/>
                <a:gd name="connsiteY39" fmla="*/ 3112027 h 7512964"/>
                <a:gd name="connsiteX40" fmla="*/ 7269922 w 11305622"/>
                <a:gd name="connsiteY40" fmla="*/ 2658332 h 7512964"/>
                <a:gd name="connsiteX41" fmla="*/ 6916520 w 11305622"/>
                <a:gd name="connsiteY41" fmla="*/ 2656660 h 7512964"/>
                <a:gd name="connsiteX42" fmla="*/ 6421319 w 11305622"/>
                <a:gd name="connsiteY42" fmla="*/ 2756200 h 7512964"/>
                <a:gd name="connsiteX43" fmla="*/ 5941812 w 11305622"/>
                <a:gd name="connsiteY43" fmla="*/ 2822257 h 7512964"/>
                <a:gd name="connsiteX44" fmla="*/ 5255401 w 11305622"/>
                <a:gd name="connsiteY44" fmla="*/ 2984736 h 7512964"/>
                <a:gd name="connsiteX45" fmla="*/ 4155385 w 11305622"/>
                <a:gd name="connsiteY45" fmla="*/ 3350870 h 7512964"/>
                <a:gd name="connsiteX46" fmla="*/ 2894314 w 11305622"/>
                <a:gd name="connsiteY46" fmla="*/ 4002886 h 7512964"/>
                <a:gd name="connsiteX47" fmla="*/ 2644515 w 11305622"/>
                <a:gd name="connsiteY47" fmla="*/ 4109235 h 7512964"/>
                <a:gd name="connsiteX48" fmla="*/ 2461389 w 11305622"/>
                <a:gd name="connsiteY48" fmla="*/ 4109237 h 7512964"/>
                <a:gd name="connsiteX49" fmla="*/ 2108219 w 11305622"/>
                <a:gd name="connsiteY49" fmla="*/ 4226960 h 7512964"/>
                <a:gd name="connsiteX50" fmla="*/ 1892391 w 11305622"/>
                <a:gd name="connsiteY50" fmla="*/ 4328332 h 7512964"/>
                <a:gd name="connsiteX51" fmla="*/ 1562111 w 11305622"/>
                <a:gd name="connsiteY51" fmla="*/ 4446055 h 7512964"/>
                <a:gd name="connsiteX52" fmla="*/ 323356 w 11305622"/>
                <a:gd name="connsiteY52" fmla="*/ 4819334 h 7512964"/>
                <a:gd name="connsiteX53" fmla="*/ 30194 w 11305622"/>
                <a:gd name="connsiteY53" fmla="*/ 4870675 h 7512964"/>
                <a:gd name="connsiteX54" fmla="*/ 26364 w 11305622"/>
                <a:gd name="connsiteY54" fmla="*/ 4680202 h 7512964"/>
                <a:gd name="connsiteX55" fmla="*/ 527843 w 11305622"/>
                <a:gd name="connsiteY55" fmla="*/ 4550887 h 7512964"/>
                <a:gd name="connsiteX56" fmla="*/ 2382100 w 11305622"/>
                <a:gd name="connsiteY56" fmla="*/ 3992190 h 7512964"/>
                <a:gd name="connsiteX57" fmla="*/ 1246439 w 11305622"/>
                <a:gd name="connsiteY57" fmla="*/ 3616766 h 7512964"/>
                <a:gd name="connsiteX58" fmla="*/ 2785225 w 11305622"/>
                <a:gd name="connsiteY58" fmla="*/ 3817478 h 7512964"/>
                <a:gd name="connsiteX59" fmla="*/ 3669610 w 11305622"/>
                <a:gd name="connsiteY59" fmla="*/ 3398495 h 7512964"/>
                <a:gd name="connsiteX60" fmla="*/ 4688297 w 11305622"/>
                <a:gd name="connsiteY60" fmla="*/ 2845987 h 7512964"/>
                <a:gd name="connsiteX61" fmla="*/ 2659960 w 11305622"/>
                <a:gd name="connsiteY61" fmla="*/ 2874620 h 7512964"/>
                <a:gd name="connsiteX62" fmla="*/ 907360 w 11305622"/>
                <a:gd name="connsiteY62" fmla="*/ 2760320 h 7512964"/>
                <a:gd name="connsiteX63" fmla="*/ 35823 w 11305622"/>
                <a:gd name="connsiteY63" fmla="*/ 3231807 h 7512964"/>
                <a:gd name="connsiteX64" fmla="*/ 31060 w 11305622"/>
                <a:gd name="connsiteY64" fmla="*/ 2998445 h 7512964"/>
                <a:gd name="connsiteX65" fmla="*/ 602560 w 11305622"/>
                <a:gd name="connsiteY65" fmla="*/ 2598395 h 7512964"/>
                <a:gd name="connsiteX66" fmla="*/ 7248 w 11305622"/>
                <a:gd name="connsiteY66" fmla="*/ 2412658 h 7512964"/>
                <a:gd name="connsiteX67" fmla="*/ 35822 w 11305622"/>
                <a:gd name="connsiteY67" fmla="*/ 2195963 h 7512964"/>
                <a:gd name="connsiteX68" fmla="*/ 288235 w 11305622"/>
                <a:gd name="connsiteY68" fmla="*/ 2274545 h 7512964"/>
                <a:gd name="connsiteX0" fmla="*/ 288235 w 11305622"/>
                <a:gd name="connsiteY0" fmla="*/ 2274545 h 7512964"/>
                <a:gd name="connsiteX1" fmla="*/ 1078670 w 11305622"/>
                <a:gd name="connsiteY1" fmla="*/ 2418588 h 7512964"/>
                <a:gd name="connsiteX2" fmla="*/ 1248632 w 11305622"/>
                <a:gd name="connsiteY2" fmla="*/ 2489973 h 7512964"/>
                <a:gd name="connsiteX3" fmla="*/ 1745382 w 11305622"/>
                <a:gd name="connsiteY3" fmla="*/ 2510616 h 7512964"/>
                <a:gd name="connsiteX4" fmla="*/ 1948879 w 11305622"/>
                <a:gd name="connsiteY4" fmla="*/ 2466178 h 7512964"/>
                <a:gd name="connsiteX5" fmla="*/ 3469585 w 11305622"/>
                <a:gd name="connsiteY5" fmla="*/ 2474570 h 7512964"/>
                <a:gd name="connsiteX6" fmla="*/ 5917510 w 11305622"/>
                <a:gd name="connsiteY6" fmla="*/ 2284070 h 7512964"/>
                <a:gd name="connsiteX7" fmla="*/ 7623043 w 11305622"/>
                <a:gd name="connsiteY7" fmla="*/ 1863158 h 7512964"/>
                <a:gd name="connsiteX8" fmla="*/ 8257501 w 11305622"/>
                <a:gd name="connsiteY8" fmla="*/ 1201981 h 7512964"/>
                <a:gd name="connsiteX9" fmla="*/ 4578335 w 11305622"/>
                <a:gd name="connsiteY9" fmla="*/ 385430 h 7512964"/>
                <a:gd name="connsiteX10" fmla="*/ 6108192 w 11305622"/>
                <a:gd name="connsiteY10" fmla="*/ 441743 h 7512964"/>
                <a:gd name="connsiteX11" fmla="*/ 7553579 w 11305622"/>
                <a:gd name="connsiteY11" fmla="*/ 789011 h 7512964"/>
                <a:gd name="connsiteX12" fmla="*/ 7243853 w 11305622"/>
                <a:gd name="connsiteY12" fmla="*/ 376043 h 7512964"/>
                <a:gd name="connsiteX13" fmla="*/ 7131225 w 11305622"/>
                <a:gd name="connsiteY13" fmla="*/ 85089 h 7512964"/>
                <a:gd name="connsiteX14" fmla="*/ 7337710 w 11305622"/>
                <a:gd name="connsiteY14" fmla="*/ 338501 h 7512964"/>
                <a:gd name="connsiteX15" fmla="*/ 7835148 w 11305622"/>
                <a:gd name="connsiteY15" fmla="*/ 704541 h 7512964"/>
                <a:gd name="connsiteX16" fmla="*/ 8470210 w 11305622"/>
                <a:gd name="connsiteY16" fmla="*/ 826745 h 7512964"/>
                <a:gd name="connsiteX17" fmla="*/ 9275654 w 11305622"/>
                <a:gd name="connsiteY17" fmla="*/ 644376 h 7512964"/>
                <a:gd name="connsiteX18" fmla="*/ 10369267 w 11305622"/>
                <a:gd name="connsiteY18" fmla="*/ 732699 h 7512964"/>
                <a:gd name="connsiteX19" fmla="*/ 10434967 w 11305622"/>
                <a:gd name="connsiteY19" fmla="*/ 619 h 7512964"/>
                <a:gd name="connsiteX20" fmla="*/ 10707150 w 11305622"/>
                <a:gd name="connsiteY20" fmla="*/ 742084 h 7512964"/>
                <a:gd name="connsiteX21" fmla="*/ 11163418 w 11305622"/>
                <a:gd name="connsiteY21" fmla="*/ 673182 h 7512964"/>
                <a:gd name="connsiteX22" fmla="*/ 11298444 w 11305622"/>
                <a:gd name="connsiteY22" fmla="*/ 1192594 h 7512964"/>
                <a:gd name="connsiteX23" fmla="*/ 11276047 w 11305622"/>
                <a:gd name="connsiteY23" fmla="*/ 3322435 h 7512964"/>
                <a:gd name="connsiteX24" fmla="*/ 11185817 w 11305622"/>
                <a:gd name="connsiteY24" fmla="*/ 4702822 h 7512964"/>
                <a:gd name="connsiteX25" fmla="*/ 10759838 w 11305622"/>
                <a:gd name="connsiteY25" fmla="*/ 5143897 h 7512964"/>
                <a:gd name="connsiteX26" fmla="*/ 10744694 w 11305622"/>
                <a:gd name="connsiteY26" fmla="*/ 5725855 h 7512964"/>
                <a:gd name="connsiteX27" fmla="*/ 10904249 w 11305622"/>
                <a:gd name="connsiteY27" fmla="*/ 6786431 h 7512964"/>
                <a:gd name="connsiteX28" fmla="*/ 10969949 w 11305622"/>
                <a:gd name="connsiteY28" fmla="*/ 7405884 h 7512964"/>
                <a:gd name="connsiteX29" fmla="*/ 10416195 w 11305622"/>
                <a:gd name="connsiteY29" fmla="*/ 7509125 h 7512964"/>
                <a:gd name="connsiteX30" fmla="*/ 10341110 w 11305622"/>
                <a:gd name="connsiteY30" fmla="*/ 7340184 h 7512964"/>
                <a:gd name="connsiteX31" fmla="*/ 9881215 w 11305622"/>
                <a:gd name="connsiteY31" fmla="*/ 6026196 h 7512964"/>
                <a:gd name="connsiteX32" fmla="*/ 9463669 w 11305622"/>
                <a:gd name="connsiteY32" fmla="*/ 5536151 h 7512964"/>
                <a:gd name="connsiteX33" fmla="*/ 8277787 w 11305622"/>
                <a:gd name="connsiteY33" fmla="*/ 5181069 h 7512964"/>
                <a:gd name="connsiteX34" fmla="*/ 8276273 w 11305622"/>
                <a:gd name="connsiteY34" fmla="*/ 6870902 h 7512964"/>
                <a:gd name="connsiteX35" fmla="*/ 8097945 w 11305622"/>
                <a:gd name="connsiteY35" fmla="*/ 6120051 h 7512964"/>
                <a:gd name="connsiteX36" fmla="*/ 7525423 w 11305622"/>
                <a:gd name="connsiteY36" fmla="*/ 7208785 h 7512964"/>
                <a:gd name="connsiteX37" fmla="*/ 8022860 w 11305622"/>
                <a:gd name="connsiteY37" fmla="*/ 5847867 h 7512964"/>
                <a:gd name="connsiteX38" fmla="*/ 7882075 w 11305622"/>
                <a:gd name="connsiteY38" fmla="*/ 5021932 h 7512964"/>
                <a:gd name="connsiteX39" fmla="*/ 7561389 w 11305622"/>
                <a:gd name="connsiteY39" fmla="*/ 4114456 h 7512964"/>
                <a:gd name="connsiteX40" fmla="*/ 7288390 w 11305622"/>
                <a:gd name="connsiteY40" fmla="*/ 3112027 h 7512964"/>
                <a:gd name="connsiteX41" fmla="*/ 7269922 w 11305622"/>
                <a:gd name="connsiteY41" fmla="*/ 2658332 h 7512964"/>
                <a:gd name="connsiteX42" fmla="*/ 6916520 w 11305622"/>
                <a:gd name="connsiteY42" fmla="*/ 2656660 h 7512964"/>
                <a:gd name="connsiteX43" fmla="*/ 6421319 w 11305622"/>
                <a:gd name="connsiteY43" fmla="*/ 2756200 h 7512964"/>
                <a:gd name="connsiteX44" fmla="*/ 5941812 w 11305622"/>
                <a:gd name="connsiteY44" fmla="*/ 2822257 h 7512964"/>
                <a:gd name="connsiteX45" fmla="*/ 5255401 w 11305622"/>
                <a:gd name="connsiteY45" fmla="*/ 2984736 h 7512964"/>
                <a:gd name="connsiteX46" fmla="*/ 4155385 w 11305622"/>
                <a:gd name="connsiteY46" fmla="*/ 3350870 h 7512964"/>
                <a:gd name="connsiteX47" fmla="*/ 2894314 w 11305622"/>
                <a:gd name="connsiteY47" fmla="*/ 4002886 h 7512964"/>
                <a:gd name="connsiteX48" fmla="*/ 2644515 w 11305622"/>
                <a:gd name="connsiteY48" fmla="*/ 4109235 h 7512964"/>
                <a:gd name="connsiteX49" fmla="*/ 2461389 w 11305622"/>
                <a:gd name="connsiteY49" fmla="*/ 4109237 h 7512964"/>
                <a:gd name="connsiteX50" fmla="*/ 2108219 w 11305622"/>
                <a:gd name="connsiteY50" fmla="*/ 4226960 h 7512964"/>
                <a:gd name="connsiteX51" fmla="*/ 1892391 w 11305622"/>
                <a:gd name="connsiteY51" fmla="*/ 4328332 h 7512964"/>
                <a:gd name="connsiteX52" fmla="*/ 1562111 w 11305622"/>
                <a:gd name="connsiteY52" fmla="*/ 4446055 h 7512964"/>
                <a:gd name="connsiteX53" fmla="*/ 323356 w 11305622"/>
                <a:gd name="connsiteY53" fmla="*/ 4819334 h 7512964"/>
                <a:gd name="connsiteX54" fmla="*/ 30194 w 11305622"/>
                <a:gd name="connsiteY54" fmla="*/ 4870675 h 7512964"/>
                <a:gd name="connsiteX55" fmla="*/ 26364 w 11305622"/>
                <a:gd name="connsiteY55" fmla="*/ 4680202 h 7512964"/>
                <a:gd name="connsiteX56" fmla="*/ 527843 w 11305622"/>
                <a:gd name="connsiteY56" fmla="*/ 4550887 h 7512964"/>
                <a:gd name="connsiteX57" fmla="*/ 2382100 w 11305622"/>
                <a:gd name="connsiteY57" fmla="*/ 3992190 h 7512964"/>
                <a:gd name="connsiteX58" fmla="*/ 1246439 w 11305622"/>
                <a:gd name="connsiteY58" fmla="*/ 3616766 h 7512964"/>
                <a:gd name="connsiteX59" fmla="*/ 2785225 w 11305622"/>
                <a:gd name="connsiteY59" fmla="*/ 3817478 h 7512964"/>
                <a:gd name="connsiteX60" fmla="*/ 3669610 w 11305622"/>
                <a:gd name="connsiteY60" fmla="*/ 3398495 h 7512964"/>
                <a:gd name="connsiteX61" fmla="*/ 4688297 w 11305622"/>
                <a:gd name="connsiteY61" fmla="*/ 2845987 h 7512964"/>
                <a:gd name="connsiteX62" fmla="*/ 2659960 w 11305622"/>
                <a:gd name="connsiteY62" fmla="*/ 2874620 h 7512964"/>
                <a:gd name="connsiteX63" fmla="*/ 907360 w 11305622"/>
                <a:gd name="connsiteY63" fmla="*/ 2760320 h 7512964"/>
                <a:gd name="connsiteX64" fmla="*/ 35823 w 11305622"/>
                <a:gd name="connsiteY64" fmla="*/ 3231807 h 7512964"/>
                <a:gd name="connsiteX65" fmla="*/ 31060 w 11305622"/>
                <a:gd name="connsiteY65" fmla="*/ 2998445 h 7512964"/>
                <a:gd name="connsiteX66" fmla="*/ 602560 w 11305622"/>
                <a:gd name="connsiteY66" fmla="*/ 2598395 h 7512964"/>
                <a:gd name="connsiteX67" fmla="*/ 7248 w 11305622"/>
                <a:gd name="connsiteY67" fmla="*/ 2412658 h 7512964"/>
                <a:gd name="connsiteX68" fmla="*/ 35822 w 11305622"/>
                <a:gd name="connsiteY68" fmla="*/ 2195963 h 7512964"/>
                <a:gd name="connsiteX69" fmla="*/ 288235 w 11305622"/>
                <a:gd name="connsiteY69" fmla="*/ 2274545 h 7512964"/>
                <a:gd name="connsiteX0" fmla="*/ 288235 w 11305622"/>
                <a:gd name="connsiteY0" fmla="*/ 2274545 h 7512964"/>
                <a:gd name="connsiteX1" fmla="*/ 1078670 w 11305622"/>
                <a:gd name="connsiteY1" fmla="*/ 2418588 h 7512964"/>
                <a:gd name="connsiteX2" fmla="*/ 1248632 w 11305622"/>
                <a:gd name="connsiteY2" fmla="*/ 2489973 h 7512964"/>
                <a:gd name="connsiteX3" fmla="*/ 1745382 w 11305622"/>
                <a:gd name="connsiteY3" fmla="*/ 2510616 h 7512964"/>
                <a:gd name="connsiteX4" fmla="*/ 1948879 w 11305622"/>
                <a:gd name="connsiteY4" fmla="*/ 2466178 h 7512964"/>
                <a:gd name="connsiteX5" fmla="*/ 3469585 w 11305622"/>
                <a:gd name="connsiteY5" fmla="*/ 2474570 h 7512964"/>
                <a:gd name="connsiteX6" fmla="*/ 5917510 w 11305622"/>
                <a:gd name="connsiteY6" fmla="*/ 2284070 h 7512964"/>
                <a:gd name="connsiteX7" fmla="*/ 7623043 w 11305622"/>
                <a:gd name="connsiteY7" fmla="*/ 1863158 h 7512964"/>
                <a:gd name="connsiteX8" fmla="*/ 8257501 w 11305622"/>
                <a:gd name="connsiteY8" fmla="*/ 1201981 h 7512964"/>
                <a:gd name="connsiteX9" fmla="*/ 6108192 w 11305622"/>
                <a:gd name="connsiteY9" fmla="*/ 582527 h 7512964"/>
                <a:gd name="connsiteX10" fmla="*/ 4578335 w 11305622"/>
                <a:gd name="connsiteY10" fmla="*/ 385430 h 7512964"/>
                <a:gd name="connsiteX11" fmla="*/ 6108192 w 11305622"/>
                <a:gd name="connsiteY11" fmla="*/ 441743 h 7512964"/>
                <a:gd name="connsiteX12" fmla="*/ 7553579 w 11305622"/>
                <a:gd name="connsiteY12" fmla="*/ 789011 h 7512964"/>
                <a:gd name="connsiteX13" fmla="*/ 7243853 w 11305622"/>
                <a:gd name="connsiteY13" fmla="*/ 376043 h 7512964"/>
                <a:gd name="connsiteX14" fmla="*/ 7131225 w 11305622"/>
                <a:gd name="connsiteY14" fmla="*/ 85089 h 7512964"/>
                <a:gd name="connsiteX15" fmla="*/ 7337710 w 11305622"/>
                <a:gd name="connsiteY15" fmla="*/ 338501 h 7512964"/>
                <a:gd name="connsiteX16" fmla="*/ 7835148 w 11305622"/>
                <a:gd name="connsiteY16" fmla="*/ 704541 h 7512964"/>
                <a:gd name="connsiteX17" fmla="*/ 8470210 w 11305622"/>
                <a:gd name="connsiteY17" fmla="*/ 826745 h 7512964"/>
                <a:gd name="connsiteX18" fmla="*/ 9275654 w 11305622"/>
                <a:gd name="connsiteY18" fmla="*/ 644376 h 7512964"/>
                <a:gd name="connsiteX19" fmla="*/ 10369267 w 11305622"/>
                <a:gd name="connsiteY19" fmla="*/ 732699 h 7512964"/>
                <a:gd name="connsiteX20" fmla="*/ 10434967 w 11305622"/>
                <a:gd name="connsiteY20" fmla="*/ 619 h 7512964"/>
                <a:gd name="connsiteX21" fmla="*/ 10707150 w 11305622"/>
                <a:gd name="connsiteY21" fmla="*/ 742084 h 7512964"/>
                <a:gd name="connsiteX22" fmla="*/ 11163418 w 11305622"/>
                <a:gd name="connsiteY22" fmla="*/ 673182 h 7512964"/>
                <a:gd name="connsiteX23" fmla="*/ 11298444 w 11305622"/>
                <a:gd name="connsiteY23" fmla="*/ 1192594 h 7512964"/>
                <a:gd name="connsiteX24" fmla="*/ 11276047 w 11305622"/>
                <a:gd name="connsiteY24" fmla="*/ 3322435 h 7512964"/>
                <a:gd name="connsiteX25" fmla="*/ 11185817 w 11305622"/>
                <a:gd name="connsiteY25" fmla="*/ 4702822 h 7512964"/>
                <a:gd name="connsiteX26" fmla="*/ 10759838 w 11305622"/>
                <a:gd name="connsiteY26" fmla="*/ 5143897 h 7512964"/>
                <a:gd name="connsiteX27" fmla="*/ 10744694 w 11305622"/>
                <a:gd name="connsiteY27" fmla="*/ 5725855 h 7512964"/>
                <a:gd name="connsiteX28" fmla="*/ 10904249 w 11305622"/>
                <a:gd name="connsiteY28" fmla="*/ 6786431 h 7512964"/>
                <a:gd name="connsiteX29" fmla="*/ 10969949 w 11305622"/>
                <a:gd name="connsiteY29" fmla="*/ 7405884 h 7512964"/>
                <a:gd name="connsiteX30" fmla="*/ 10416195 w 11305622"/>
                <a:gd name="connsiteY30" fmla="*/ 7509125 h 7512964"/>
                <a:gd name="connsiteX31" fmla="*/ 10341110 w 11305622"/>
                <a:gd name="connsiteY31" fmla="*/ 7340184 h 7512964"/>
                <a:gd name="connsiteX32" fmla="*/ 9881215 w 11305622"/>
                <a:gd name="connsiteY32" fmla="*/ 6026196 h 7512964"/>
                <a:gd name="connsiteX33" fmla="*/ 9463669 w 11305622"/>
                <a:gd name="connsiteY33" fmla="*/ 5536151 h 7512964"/>
                <a:gd name="connsiteX34" fmla="*/ 8277787 w 11305622"/>
                <a:gd name="connsiteY34" fmla="*/ 5181069 h 7512964"/>
                <a:gd name="connsiteX35" fmla="*/ 8276273 w 11305622"/>
                <a:gd name="connsiteY35" fmla="*/ 6870902 h 7512964"/>
                <a:gd name="connsiteX36" fmla="*/ 8097945 w 11305622"/>
                <a:gd name="connsiteY36" fmla="*/ 6120051 h 7512964"/>
                <a:gd name="connsiteX37" fmla="*/ 7525423 w 11305622"/>
                <a:gd name="connsiteY37" fmla="*/ 7208785 h 7512964"/>
                <a:gd name="connsiteX38" fmla="*/ 8022860 w 11305622"/>
                <a:gd name="connsiteY38" fmla="*/ 5847867 h 7512964"/>
                <a:gd name="connsiteX39" fmla="*/ 7882075 w 11305622"/>
                <a:gd name="connsiteY39" fmla="*/ 5021932 h 7512964"/>
                <a:gd name="connsiteX40" fmla="*/ 7561389 w 11305622"/>
                <a:gd name="connsiteY40" fmla="*/ 4114456 h 7512964"/>
                <a:gd name="connsiteX41" fmla="*/ 7288390 w 11305622"/>
                <a:gd name="connsiteY41" fmla="*/ 3112027 h 7512964"/>
                <a:gd name="connsiteX42" fmla="*/ 7269922 w 11305622"/>
                <a:gd name="connsiteY42" fmla="*/ 2658332 h 7512964"/>
                <a:gd name="connsiteX43" fmla="*/ 6916520 w 11305622"/>
                <a:gd name="connsiteY43" fmla="*/ 2656660 h 7512964"/>
                <a:gd name="connsiteX44" fmla="*/ 6421319 w 11305622"/>
                <a:gd name="connsiteY44" fmla="*/ 2756200 h 7512964"/>
                <a:gd name="connsiteX45" fmla="*/ 5941812 w 11305622"/>
                <a:gd name="connsiteY45" fmla="*/ 2822257 h 7512964"/>
                <a:gd name="connsiteX46" fmla="*/ 5255401 w 11305622"/>
                <a:gd name="connsiteY46" fmla="*/ 2984736 h 7512964"/>
                <a:gd name="connsiteX47" fmla="*/ 4155385 w 11305622"/>
                <a:gd name="connsiteY47" fmla="*/ 3350870 h 7512964"/>
                <a:gd name="connsiteX48" fmla="*/ 2894314 w 11305622"/>
                <a:gd name="connsiteY48" fmla="*/ 4002886 h 7512964"/>
                <a:gd name="connsiteX49" fmla="*/ 2644515 w 11305622"/>
                <a:gd name="connsiteY49" fmla="*/ 4109235 h 7512964"/>
                <a:gd name="connsiteX50" fmla="*/ 2461389 w 11305622"/>
                <a:gd name="connsiteY50" fmla="*/ 4109237 h 7512964"/>
                <a:gd name="connsiteX51" fmla="*/ 2108219 w 11305622"/>
                <a:gd name="connsiteY51" fmla="*/ 4226960 h 7512964"/>
                <a:gd name="connsiteX52" fmla="*/ 1892391 w 11305622"/>
                <a:gd name="connsiteY52" fmla="*/ 4328332 h 7512964"/>
                <a:gd name="connsiteX53" fmla="*/ 1562111 w 11305622"/>
                <a:gd name="connsiteY53" fmla="*/ 4446055 h 7512964"/>
                <a:gd name="connsiteX54" fmla="*/ 323356 w 11305622"/>
                <a:gd name="connsiteY54" fmla="*/ 4819334 h 7512964"/>
                <a:gd name="connsiteX55" fmla="*/ 30194 w 11305622"/>
                <a:gd name="connsiteY55" fmla="*/ 4870675 h 7512964"/>
                <a:gd name="connsiteX56" fmla="*/ 26364 w 11305622"/>
                <a:gd name="connsiteY56" fmla="*/ 4680202 h 7512964"/>
                <a:gd name="connsiteX57" fmla="*/ 527843 w 11305622"/>
                <a:gd name="connsiteY57" fmla="*/ 4550887 h 7512964"/>
                <a:gd name="connsiteX58" fmla="*/ 2382100 w 11305622"/>
                <a:gd name="connsiteY58" fmla="*/ 3992190 h 7512964"/>
                <a:gd name="connsiteX59" fmla="*/ 1246439 w 11305622"/>
                <a:gd name="connsiteY59" fmla="*/ 3616766 h 7512964"/>
                <a:gd name="connsiteX60" fmla="*/ 2785225 w 11305622"/>
                <a:gd name="connsiteY60" fmla="*/ 3817478 h 7512964"/>
                <a:gd name="connsiteX61" fmla="*/ 3669610 w 11305622"/>
                <a:gd name="connsiteY61" fmla="*/ 3398495 h 7512964"/>
                <a:gd name="connsiteX62" fmla="*/ 4688297 w 11305622"/>
                <a:gd name="connsiteY62" fmla="*/ 2845987 h 7512964"/>
                <a:gd name="connsiteX63" fmla="*/ 2659960 w 11305622"/>
                <a:gd name="connsiteY63" fmla="*/ 2874620 h 7512964"/>
                <a:gd name="connsiteX64" fmla="*/ 907360 w 11305622"/>
                <a:gd name="connsiteY64" fmla="*/ 2760320 h 7512964"/>
                <a:gd name="connsiteX65" fmla="*/ 35823 w 11305622"/>
                <a:gd name="connsiteY65" fmla="*/ 3231807 h 7512964"/>
                <a:gd name="connsiteX66" fmla="*/ 31060 w 11305622"/>
                <a:gd name="connsiteY66" fmla="*/ 2998445 h 7512964"/>
                <a:gd name="connsiteX67" fmla="*/ 602560 w 11305622"/>
                <a:gd name="connsiteY67" fmla="*/ 2598395 h 7512964"/>
                <a:gd name="connsiteX68" fmla="*/ 7248 w 11305622"/>
                <a:gd name="connsiteY68" fmla="*/ 2412658 h 7512964"/>
                <a:gd name="connsiteX69" fmla="*/ 35822 w 11305622"/>
                <a:gd name="connsiteY69" fmla="*/ 2195963 h 7512964"/>
                <a:gd name="connsiteX70" fmla="*/ 288235 w 11305622"/>
                <a:gd name="connsiteY70" fmla="*/ 2274545 h 7512964"/>
                <a:gd name="connsiteX0" fmla="*/ 288235 w 11305622"/>
                <a:gd name="connsiteY0" fmla="*/ 2274545 h 7512964"/>
                <a:gd name="connsiteX1" fmla="*/ 1078670 w 11305622"/>
                <a:gd name="connsiteY1" fmla="*/ 2418588 h 7512964"/>
                <a:gd name="connsiteX2" fmla="*/ 1248632 w 11305622"/>
                <a:gd name="connsiteY2" fmla="*/ 2489973 h 7512964"/>
                <a:gd name="connsiteX3" fmla="*/ 1745382 w 11305622"/>
                <a:gd name="connsiteY3" fmla="*/ 2510616 h 7512964"/>
                <a:gd name="connsiteX4" fmla="*/ 1948879 w 11305622"/>
                <a:gd name="connsiteY4" fmla="*/ 2466178 h 7512964"/>
                <a:gd name="connsiteX5" fmla="*/ 3469585 w 11305622"/>
                <a:gd name="connsiteY5" fmla="*/ 2474570 h 7512964"/>
                <a:gd name="connsiteX6" fmla="*/ 5917510 w 11305622"/>
                <a:gd name="connsiteY6" fmla="*/ 2284070 h 7512964"/>
                <a:gd name="connsiteX7" fmla="*/ 7623043 w 11305622"/>
                <a:gd name="connsiteY7" fmla="*/ 1863158 h 7512964"/>
                <a:gd name="connsiteX8" fmla="*/ 8257501 w 11305622"/>
                <a:gd name="connsiteY8" fmla="*/ 1201981 h 7512964"/>
                <a:gd name="connsiteX9" fmla="*/ 6108192 w 11305622"/>
                <a:gd name="connsiteY9" fmla="*/ 582527 h 7512964"/>
                <a:gd name="connsiteX10" fmla="*/ 4578335 w 11305622"/>
                <a:gd name="connsiteY10" fmla="*/ 385430 h 7512964"/>
                <a:gd name="connsiteX11" fmla="*/ 6108192 w 11305622"/>
                <a:gd name="connsiteY11" fmla="*/ 441743 h 7512964"/>
                <a:gd name="connsiteX12" fmla="*/ 7553579 w 11305622"/>
                <a:gd name="connsiteY12" fmla="*/ 789011 h 7512964"/>
                <a:gd name="connsiteX13" fmla="*/ 7243853 w 11305622"/>
                <a:gd name="connsiteY13" fmla="*/ 376043 h 7512964"/>
                <a:gd name="connsiteX14" fmla="*/ 7131225 w 11305622"/>
                <a:gd name="connsiteY14" fmla="*/ 85089 h 7512964"/>
                <a:gd name="connsiteX15" fmla="*/ 7337710 w 11305622"/>
                <a:gd name="connsiteY15" fmla="*/ 338501 h 7512964"/>
                <a:gd name="connsiteX16" fmla="*/ 7853919 w 11305622"/>
                <a:gd name="connsiteY16" fmla="*/ 648227 h 7512964"/>
                <a:gd name="connsiteX17" fmla="*/ 8470210 w 11305622"/>
                <a:gd name="connsiteY17" fmla="*/ 826745 h 7512964"/>
                <a:gd name="connsiteX18" fmla="*/ 9275654 w 11305622"/>
                <a:gd name="connsiteY18" fmla="*/ 644376 h 7512964"/>
                <a:gd name="connsiteX19" fmla="*/ 10369267 w 11305622"/>
                <a:gd name="connsiteY19" fmla="*/ 732699 h 7512964"/>
                <a:gd name="connsiteX20" fmla="*/ 10434967 w 11305622"/>
                <a:gd name="connsiteY20" fmla="*/ 619 h 7512964"/>
                <a:gd name="connsiteX21" fmla="*/ 10707150 w 11305622"/>
                <a:gd name="connsiteY21" fmla="*/ 742084 h 7512964"/>
                <a:gd name="connsiteX22" fmla="*/ 11163418 w 11305622"/>
                <a:gd name="connsiteY22" fmla="*/ 673182 h 7512964"/>
                <a:gd name="connsiteX23" fmla="*/ 11298444 w 11305622"/>
                <a:gd name="connsiteY23" fmla="*/ 1192594 h 7512964"/>
                <a:gd name="connsiteX24" fmla="*/ 11276047 w 11305622"/>
                <a:gd name="connsiteY24" fmla="*/ 3322435 h 7512964"/>
                <a:gd name="connsiteX25" fmla="*/ 11185817 w 11305622"/>
                <a:gd name="connsiteY25" fmla="*/ 4702822 h 7512964"/>
                <a:gd name="connsiteX26" fmla="*/ 10759838 w 11305622"/>
                <a:gd name="connsiteY26" fmla="*/ 5143897 h 7512964"/>
                <a:gd name="connsiteX27" fmla="*/ 10744694 w 11305622"/>
                <a:gd name="connsiteY27" fmla="*/ 5725855 h 7512964"/>
                <a:gd name="connsiteX28" fmla="*/ 10904249 w 11305622"/>
                <a:gd name="connsiteY28" fmla="*/ 6786431 h 7512964"/>
                <a:gd name="connsiteX29" fmla="*/ 10969949 w 11305622"/>
                <a:gd name="connsiteY29" fmla="*/ 7405884 h 7512964"/>
                <a:gd name="connsiteX30" fmla="*/ 10416195 w 11305622"/>
                <a:gd name="connsiteY30" fmla="*/ 7509125 h 7512964"/>
                <a:gd name="connsiteX31" fmla="*/ 10341110 w 11305622"/>
                <a:gd name="connsiteY31" fmla="*/ 7340184 h 7512964"/>
                <a:gd name="connsiteX32" fmla="*/ 9881215 w 11305622"/>
                <a:gd name="connsiteY32" fmla="*/ 6026196 h 7512964"/>
                <a:gd name="connsiteX33" fmla="*/ 9463669 w 11305622"/>
                <a:gd name="connsiteY33" fmla="*/ 5536151 h 7512964"/>
                <a:gd name="connsiteX34" fmla="*/ 8277787 w 11305622"/>
                <a:gd name="connsiteY34" fmla="*/ 5181069 h 7512964"/>
                <a:gd name="connsiteX35" fmla="*/ 8276273 w 11305622"/>
                <a:gd name="connsiteY35" fmla="*/ 6870902 h 7512964"/>
                <a:gd name="connsiteX36" fmla="*/ 8097945 w 11305622"/>
                <a:gd name="connsiteY36" fmla="*/ 6120051 h 7512964"/>
                <a:gd name="connsiteX37" fmla="*/ 7525423 w 11305622"/>
                <a:gd name="connsiteY37" fmla="*/ 7208785 h 7512964"/>
                <a:gd name="connsiteX38" fmla="*/ 8022860 w 11305622"/>
                <a:gd name="connsiteY38" fmla="*/ 5847867 h 7512964"/>
                <a:gd name="connsiteX39" fmla="*/ 7882075 w 11305622"/>
                <a:gd name="connsiteY39" fmla="*/ 5021932 h 7512964"/>
                <a:gd name="connsiteX40" fmla="*/ 7561389 w 11305622"/>
                <a:gd name="connsiteY40" fmla="*/ 4114456 h 7512964"/>
                <a:gd name="connsiteX41" fmla="*/ 7288390 w 11305622"/>
                <a:gd name="connsiteY41" fmla="*/ 3112027 h 7512964"/>
                <a:gd name="connsiteX42" fmla="*/ 7269922 w 11305622"/>
                <a:gd name="connsiteY42" fmla="*/ 2658332 h 7512964"/>
                <a:gd name="connsiteX43" fmla="*/ 6916520 w 11305622"/>
                <a:gd name="connsiteY43" fmla="*/ 2656660 h 7512964"/>
                <a:gd name="connsiteX44" fmla="*/ 6421319 w 11305622"/>
                <a:gd name="connsiteY44" fmla="*/ 2756200 h 7512964"/>
                <a:gd name="connsiteX45" fmla="*/ 5941812 w 11305622"/>
                <a:gd name="connsiteY45" fmla="*/ 2822257 h 7512964"/>
                <a:gd name="connsiteX46" fmla="*/ 5255401 w 11305622"/>
                <a:gd name="connsiteY46" fmla="*/ 2984736 h 7512964"/>
                <a:gd name="connsiteX47" fmla="*/ 4155385 w 11305622"/>
                <a:gd name="connsiteY47" fmla="*/ 3350870 h 7512964"/>
                <a:gd name="connsiteX48" fmla="*/ 2894314 w 11305622"/>
                <a:gd name="connsiteY48" fmla="*/ 4002886 h 7512964"/>
                <a:gd name="connsiteX49" fmla="*/ 2644515 w 11305622"/>
                <a:gd name="connsiteY49" fmla="*/ 4109235 h 7512964"/>
                <a:gd name="connsiteX50" fmla="*/ 2461389 w 11305622"/>
                <a:gd name="connsiteY50" fmla="*/ 4109237 h 7512964"/>
                <a:gd name="connsiteX51" fmla="*/ 2108219 w 11305622"/>
                <a:gd name="connsiteY51" fmla="*/ 4226960 h 7512964"/>
                <a:gd name="connsiteX52" fmla="*/ 1892391 w 11305622"/>
                <a:gd name="connsiteY52" fmla="*/ 4328332 h 7512964"/>
                <a:gd name="connsiteX53" fmla="*/ 1562111 w 11305622"/>
                <a:gd name="connsiteY53" fmla="*/ 4446055 h 7512964"/>
                <a:gd name="connsiteX54" fmla="*/ 323356 w 11305622"/>
                <a:gd name="connsiteY54" fmla="*/ 4819334 h 7512964"/>
                <a:gd name="connsiteX55" fmla="*/ 30194 w 11305622"/>
                <a:gd name="connsiteY55" fmla="*/ 4870675 h 7512964"/>
                <a:gd name="connsiteX56" fmla="*/ 26364 w 11305622"/>
                <a:gd name="connsiteY56" fmla="*/ 4680202 h 7512964"/>
                <a:gd name="connsiteX57" fmla="*/ 527843 w 11305622"/>
                <a:gd name="connsiteY57" fmla="*/ 4550887 h 7512964"/>
                <a:gd name="connsiteX58" fmla="*/ 2382100 w 11305622"/>
                <a:gd name="connsiteY58" fmla="*/ 3992190 h 7512964"/>
                <a:gd name="connsiteX59" fmla="*/ 1246439 w 11305622"/>
                <a:gd name="connsiteY59" fmla="*/ 3616766 h 7512964"/>
                <a:gd name="connsiteX60" fmla="*/ 2785225 w 11305622"/>
                <a:gd name="connsiteY60" fmla="*/ 3817478 h 7512964"/>
                <a:gd name="connsiteX61" fmla="*/ 3669610 w 11305622"/>
                <a:gd name="connsiteY61" fmla="*/ 3398495 h 7512964"/>
                <a:gd name="connsiteX62" fmla="*/ 4688297 w 11305622"/>
                <a:gd name="connsiteY62" fmla="*/ 2845987 h 7512964"/>
                <a:gd name="connsiteX63" fmla="*/ 2659960 w 11305622"/>
                <a:gd name="connsiteY63" fmla="*/ 2874620 h 7512964"/>
                <a:gd name="connsiteX64" fmla="*/ 907360 w 11305622"/>
                <a:gd name="connsiteY64" fmla="*/ 2760320 h 7512964"/>
                <a:gd name="connsiteX65" fmla="*/ 35823 w 11305622"/>
                <a:gd name="connsiteY65" fmla="*/ 3231807 h 7512964"/>
                <a:gd name="connsiteX66" fmla="*/ 31060 w 11305622"/>
                <a:gd name="connsiteY66" fmla="*/ 2998445 h 7512964"/>
                <a:gd name="connsiteX67" fmla="*/ 602560 w 11305622"/>
                <a:gd name="connsiteY67" fmla="*/ 2598395 h 7512964"/>
                <a:gd name="connsiteX68" fmla="*/ 7248 w 11305622"/>
                <a:gd name="connsiteY68" fmla="*/ 2412658 h 7512964"/>
                <a:gd name="connsiteX69" fmla="*/ 35822 w 11305622"/>
                <a:gd name="connsiteY69" fmla="*/ 2195963 h 7512964"/>
                <a:gd name="connsiteX70" fmla="*/ 288235 w 11305622"/>
                <a:gd name="connsiteY70" fmla="*/ 2274545 h 7512964"/>
                <a:gd name="connsiteX0" fmla="*/ 288235 w 11305622"/>
                <a:gd name="connsiteY0" fmla="*/ 2274545 h 7512964"/>
                <a:gd name="connsiteX1" fmla="*/ 1078670 w 11305622"/>
                <a:gd name="connsiteY1" fmla="*/ 2418588 h 7512964"/>
                <a:gd name="connsiteX2" fmla="*/ 1248632 w 11305622"/>
                <a:gd name="connsiteY2" fmla="*/ 2489973 h 7512964"/>
                <a:gd name="connsiteX3" fmla="*/ 1745382 w 11305622"/>
                <a:gd name="connsiteY3" fmla="*/ 2510616 h 7512964"/>
                <a:gd name="connsiteX4" fmla="*/ 1948879 w 11305622"/>
                <a:gd name="connsiteY4" fmla="*/ 2466178 h 7512964"/>
                <a:gd name="connsiteX5" fmla="*/ 3469585 w 11305622"/>
                <a:gd name="connsiteY5" fmla="*/ 2474570 h 7512964"/>
                <a:gd name="connsiteX6" fmla="*/ 5917510 w 11305622"/>
                <a:gd name="connsiteY6" fmla="*/ 2284070 h 7512964"/>
                <a:gd name="connsiteX7" fmla="*/ 7623043 w 11305622"/>
                <a:gd name="connsiteY7" fmla="*/ 1863158 h 7512964"/>
                <a:gd name="connsiteX8" fmla="*/ 8257501 w 11305622"/>
                <a:gd name="connsiteY8" fmla="*/ 1201981 h 7512964"/>
                <a:gd name="connsiteX9" fmla="*/ 6108192 w 11305622"/>
                <a:gd name="connsiteY9" fmla="*/ 582527 h 7512964"/>
                <a:gd name="connsiteX10" fmla="*/ 4578335 w 11305622"/>
                <a:gd name="connsiteY10" fmla="*/ 385430 h 7512964"/>
                <a:gd name="connsiteX11" fmla="*/ 6108192 w 11305622"/>
                <a:gd name="connsiteY11" fmla="*/ 441743 h 7512964"/>
                <a:gd name="connsiteX12" fmla="*/ 7525422 w 11305622"/>
                <a:gd name="connsiteY12" fmla="*/ 713926 h 7512964"/>
                <a:gd name="connsiteX13" fmla="*/ 7243853 w 11305622"/>
                <a:gd name="connsiteY13" fmla="*/ 376043 h 7512964"/>
                <a:gd name="connsiteX14" fmla="*/ 7131225 w 11305622"/>
                <a:gd name="connsiteY14" fmla="*/ 85089 h 7512964"/>
                <a:gd name="connsiteX15" fmla="*/ 7337710 w 11305622"/>
                <a:gd name="connsiteY15" fmla="*/ 338501 h 7512964"/>
                <a:gd name="connsiteX16" fmla="*/ 7853919 w 11305622"/>
                <a:gd name="connsiteY16" fmla="*/ 648227 h 7512964"/>
                <a:gd name="connsiteX17" fmla="*/ 8470210 w 11305622"/>
                <a:gd name="connsiteY17" fmla="*/ 826745 h 7512964"/>
                <a:gd name="connsiteX18" fmla="*/ 9275654 w 11305622"/>
                <a:gd name="connsiteY18" fmla="*/ 644376 h 7512964"/>
                <a:gd name="connsiteX19" fmla="*/ 10369267 w 11305622"/>
                <a:gd name="connsiteY19" fmla="*/ 732699 h 7512964"/>
                <a:gd name="connsiteX20" fmla="*/ 10434967 w 11305622"/>
                <a:gd name="connsiteY20" fmla="*/ 619 h 7512964"/>
                <a:gd name="connsiteX21" fmla="*/ 10707150 w 11305622"/>
                <a:gd name="connsiteY21" fmla="*/ 742084 h 7512964"/>
                <a:gd name="connsiteX22" fmla="*/ 11163418 w 11305622"/>
                <a:gd name="connsiteY22" fmla="*/ 673182 h 7512964"/>
                <a:gd name="connsiteX23" fmla="*/ 11298444 w 11305622"/>
                <a:gd name="connsiteY23" fmla="*/ 1192594 h 7512964"/>
                <a:gd name="connsiteX24" fmla="*/ 11276047 w 11305622"/>
                <a:gd name="connsiteY24" fmla="*/ 3322435 h 7512964"/>
                <a:gd name="connsiteX25" fmla="*/ 11185817 w 11305622"/>
                <a:gd name="connsiteY25" fmla="*/ 4702822 h 7512964"/>
                <a:gd name="connsiteX26" fmla="*/ 10759838 w 11305622"/>
                <a:gd name="connsiteY26" fmla="*/ 5143897 h 7512964"/>
                <a:gd name="connsiteX27" fmla="*/ 10744694 w 11305622"/>
                <a:gd name="connsiteY27" fmla="*/ 5725855 h 7512964"/>
                <a:gd name="connsiteX28" fmla="*/ 10904249 w 11305622"/>
                <a:gd name="connsiteY28" fmla="*/ 6786431 h 7512964"/>
                <a:gd name="connsiteX29" fmla="*/ 10969949 w 11305622"/>
                <a:gd name="connsiteY29" fmla="*/ 7405884 h 7512964"/>
                <a:gd name="connsiteX30" fmla="*/ 10416195 w 11305622"/>
                <a:gd name="connsiteY30" fmla="*/ 7509125 h 7512964"/>
                <a:gd name="connsiteX31" fmla="*/ 10341110 w 11305622"/>
                <a:gd name="connsiteY31" fmla="*/ 7340184 h 7512964"/>
                <a:gd name="connsiteX32" fmla="*/ 9881215 w 11305622"/>
                <a:gd name="connsiteY32" fmla="*/ 6026196 h 7512964"/>
                <a:gd name="connsiteX33" fmla="*/ 9463669 w 11305622"/>
                <a:gd name="connsiteY33" fmla="*/ 5536151 h 7512964"/>
                <a:gd name="connsiteX34" fmla="*/ 8277787 w 11305622"/>
                <a:gd name="connsiteY34" fmla="*/ 5181069 h 7512964"/>
                <a:gd name="connsiteX35" fmla="*/ 8276273 w 11305622"/>
                <a:gd name="connsiteY35" fmla="*/ 6870902 h 7512964"/>
                <a:gd name="connsiteX36" fmla="*/ 8097945 w 11305622"/>
                <a:gd name="connsiteY36" fmla="*/ 6120051 h 7512964"/>
                <a:gd name="connsiteX37" fmla="*/ 7525423 w 11305622"/>
                <a:gd name="connsiteY37" fmla="*/ 7208785 h 7512964"/>
                <a:gd name="connsiteX38" fmla="*/ 8022860 w 11305622"/>
                <a:gd name="connsiteY38" fmla="*/ 5847867 h 7512964"/>
                <a:gd name="connsiteX39" fmla="*/ 7882075 w 11305622"/>
                <a:gd name="connsiteY39" fmla="*/ 5021932 h 7512964"/>
                <a:gd name="connsiteX40" fmla="*/ 7561389 w 11305622"/>
                <a:gd name="connsiteY40" fmla="*/ 4114456 h 7512964"/>
                <a:gd name="connsiteX41" fmla="*/ 7288390 w 11305622"/>
                <a:gd name="connsiteY41" fmla="*/ 3112027 h 7512964"/>
                <a:gd name="connsiteX42" fmla="*/ 7269922 w 11305622"/>
                <a:gd name="connsiteY42" fmla="*/ 2658332 h 7512964"/>
                <a:gd name="connsiteX43" fmla="*/ 6916520 w 11305622"/>
                <a:gd name="connsiteY43" fmla="*/ 2656660 h 7512964"/>
                <a:gd name="connsiteX44" fmla="*/ 6421319 w 11305622"/>
                <a:gd name="connsiteY44" fmla="*/ 2756200 h 7512964"/>
                <a:gd name="connsiteX45" fmla="*/ 5941812 w 11305622"/>
                <a:gd name="connsiteY45" fmla="*/ 2822257 h 7512964"/>
                <a:gd name="connsiteX46" fmla="*/ 5255401 w 11305622"/>
                <a:gd name="connsiteY46" fmla="*/ 2984736 h 7512964"/>
                <a:gd name="connsiteX47" fmla="*/ 4155385 w 11305622"/>
                <a:gd name="connsiteY47" fmla="*/ 3350870 h 7512964"/>
                <a:gd name="connsiteX48" fmla="*/ 2894314 w 11305622"/>
                <a:gd name="connsiteY48" fmla="*/ 4002886 h 7512964"/>
                <a:gd name="connsiteX49" fmla="*/ 2644515 w 11305622"/>
                <a:gd name="connsiteY49" fmla="*/ 4109235 h 7512964"/>
                <a:gd name="connsiteX50" fmla="*/ 2461389 w 11305622"/>
                <a:gd name="connsiteY50" fmla="*/ 4109237 h 7512964"/>
                <a:gd name="connsiteX51" fmla="*/ 2108219 w 11305622"/>
                <a:gd name="connsiteY51" fmla="*/ 4226960 h 7512964"/>
                <a:gd name="connsiteX52" fmla="*/ 1892391 w 11305622"/>
                <a:gd name="connsiteY52" fmla="*/ 4328332 h 7512964"/>
                <a:gd name="connsiteX53" fmla="*/ 1562111 w 11305622"/>
                <a:gd name="connsiteY53" fmla="*/ 4446055 h 7512964"/>
                <a:gd name="connsiteX54" fmla="*/ 323356 w 11305622"/>
                <a:gd name="connsiteY54" fmla="*/ 4819334 h 7512964"/>
                <a:gd name="connsiteX55" fmla="*/ 30194 w 11305622"/>
                <a:gd name="connsiteY55" fmla="*/ 4870675 h 7512964"/>
                <a:gd name="connsiteX56" fmla="*/ 26364 w 11305622"/>
                <a:gd name="connsiteY56" fmla="*/ 4680202 h 7512964"/>
                <a:gd name="connsiteX57" fmla="*/ 527843 w 11305622"/>
                <a:gd name="connsiteY57" fmla="*/ 4550887 h 7512964"/>
                <a:gd name="connsiteX58" fmla="*/ 2382100 w 11305622"/>
                <a:gd name="connsiteY58" fmla="*/ 3992190 h 7512964"/>
                <a:gd name="connsiteX59" fmla="*/ 1246439 w 11305622"/>
                <a:gd name="connsiteY59" fmla="*/ 3616766 h 7512964"/>
                <a:gd name="connsiteX60" fmla="*/ 2785225 w 11305622"/>
                <a:gd name="connsiteY60" fmla="*/ 3817478 h 7512964"/>
                <a:gd name="connsiteX61" fmla="*/ 3669610 w 11305622"/>
                <a:gd name="connsiteY61" fmla="*/ 3398495 h 7512964"/>
                <a:gd name="connsiteX62" fmla="*/ 4688297 w 11305622"/>
                <a:gd name="connsiteY62" fmla="*/ 2845987 h 7512964"/>
                <a:gd name="connsiteX63" fmla="*/ 2659960 w 11305622"/>
                <a:gd name="connsiteY63" fmla="*/ 2874620 h 7512964"/>
                <a:gd name="connsiteX64" fmla="*/ 907360 w 11305622"/>
                <a:gd name="connsiteY64" fmla="*/ 2760320 h 7512964"/>
                <a:gd name="connsiteX65" fmla="*/ 35823 w 11305622"/>
                <a:gd name="connsiteY65" fmla="*/ 3231807 h 7512964"/>
                <a:gd name="connsiteX66" fmla="*/ 31060 w 11305622"/>
                <a:gd name="connsiteY66" fmla="*/ 2998445 h 7512964"/>
                <a:gd name="connsiteX67" fmla="*/ 602560 w 11305622"/>
                <a:gd name="connsiteY67" fmla="*/ 2598395 h 7512964"/>
                <a:gd name="connsiteX68" fmla="*/ 7248 w 11305622"/>
                <a:gd name="connsiteY68" fmla="*/ 2412658 h 7512964"/>
                <a:gd name="connsiteX69" fmla="*/ 35822 w 11305622"/>
                <a:gd name="connsiteY69" fmla="*/ 2195963 h 7512964"/>
                <a:gd name="connsiteX70" fmla="*/ 288235 w 11305622"/>
                <a:gd name="connsiteY70" fmla="*/ 2274545 h 7512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11305622" h="7512964">
                  <a:moveTo>
                    <a:pt x="288235" y="2274545"/>
                  </a:moveTo>
                  <a:cubicBezTo>
                    <a:pt x="462043" y="2311649"/>
                    <a:pt x="875470" y="2382075"/>
                    <a:pt x="1078670" y="2418588"/>
                  </a:cubicBezTo>
                  <a:cubicBezTo>
                    <a:pt x="1239869" y="2473756"/>
                    <a:pt x="1172072" y="2470669"/>
                    <a:pt x="1248632" y="2489973"/>
                  </a:cubicBezTo>
                  <a:cubicBezTo>
                    <a:pt x="1314994" y="2512676"/>
                    <a:pt x="1628674" y="2514582"/>
                    <a:pt x="1745382" y="2510616"/>
                  </a:cubicBezTo>
                  <a:cubicBezTo>
                    <a:pt x="1862090" y="2506650"/>
                    <a:pt x="1858669" y="2494281"/>
                    <a:pt x="1948879" y="2466178"/>
                  </a:cubicBezTo>
                  <a:cubicBezTo>
                    <a:pt x="2266839" y="2458471"/>
                    <a:pt x="2808146" y="2504921"/>
                    <a:pt x="3469585" y="2474570"/>
                  </a:cubicBezTo>
                  <a:cubicBezTo>
                    <a:pt x="4131024" y="2444219"/>
                    <a:pt x="5225267" y="2385972"/>
                    <a:pt x="5917510" y="2284070"/>
                  </a:cubicBezTo>
                  <a:cubicBezTo>
                    <a:pt x="6609753" y="2182168"/>
                    <a:pt x="7233045" y="2043506"/>
                    <a:pt x="7623043" y="1863158"/>
                  </a:cubicBezTo>
                  <a:cubicBezTo>
                    <a:pt x="8013041" y="1682810"/>
                    <a:pt x="8509976" y="1401341"/>
                    <a:pt x="8257501" y="1201981"/>
                  </a:cubicBezTo>
                  <a:cubicBezTo>
                    <a:pt x="8005026" y="1002621"/>
                    <a:pt x="6721386" y="718619"/>
                    <a:pt x="6108192" y="582527"/>
                  </a:cubicBezTo>
                  <a:cubicBezTo>
                    <a:pt x="5494998" y="446435"/>
                    <a:pt x="4578335" y="422972"/>
                    <a:pt x="4578335" y="385430"/>
                  </a:cubicBezTo>
                  <a:cubicBezTo>
                    <a:pt x="4578335" y="347888"/>
                    <a:pt x="5612318" y="374480"/>
                    <a:pt x="6108192" y="441743"/>
                  </a:cubicBezTo>
                  <a:cubicBezTo>
                    <a:pt x="6604066" y="509007"/>
                    <a:pt x="7329888" y="745211"/>
                    <a:pt x="7525422" y="713926"/>
                  </a:cubicBezTo>
                  <a:cubicBezTo>
                    <a:pt x="7720956" y="682641"/>
                    <a:pt x="7304860" y="493363"/>
                    <a:pt x="7243853" y="376043"/>
                  </a:cubicBezTo>
                  <a:cubicBezTo>
                    <a:pt x="7182846" y="258723"/>
                    <a:pt x="7103068" y="97603"/>
                    <a:pt x="7131225" y="85089"/>
                  </a:cubicBezTo>
                  <a:cubicBezTo>
                    <a:pt x="7159382" y="72575"/>
                    <a:pt x="7229775" y="235259"/>
                    <a:pt x="7337710" y="338501"/>
                  </a:cubicBezTo>
                  <a:cubicBezTo>
                    <a:pt x="7445645" y="441743"/>
                    <a:pt x="7677683" y="560596"/>
                    <a:pt x="7853919" y="648227"/>
                  </a:cubicBezTo>
                  <a:cubicBezTo>
                    <a:pt x="8030155" y="735858"/>
                    <a:pt x="8233254" y="827387"/>
                    <a:pt x="8470210" y="826745"/>
                  </a:cubicBezTo>
                  <a:cubicBezTo>
                    <a:pt x="8707166" y="826103"/>
                    <a:pt x="8959144" y="660050"/>
                    <a:pt x="9275654" y="644376"/>
                  </a:cubicBezTo>
                  <a:cubicBezTo>
                    <a:pt x="9592164" y="628702"/>
                    <a:pt x="10176048" y="839992"/>
                    <a:pt x="10369267" y="732699"/>
                  </a:cubicBezTo>
                  <a:cubicBezTo>
                    <a:pt x="10562486" y="625406"/>
                    <a:pt x="10337982" y="24083"/>
                    <a:pt x="10434967" y="619"/>
                  </a:cubicBezTo>
                  <a:cubicBezTo>
                    <a:pt x="10531952" y="-22845"/>
                    <a:pt x="10606077" y="628426"/>
                    <a:pt x="10707150" y="742084"/>
                  </a:cubicBezTo>
                  <a:cubicBezTo>
                    <a:pt x="10808223" y="855742"/>
                    <a:pt x="11105540" y="573069"/>
                    <a:pt x="11163418" y="673182"/>
                  </a:cubicBezTo>
                  <a:cubicBezTo>
                    <a:pt x="11221296" y="773295"/>
                    <a:pt x="11274980" y="799544"/>
                    <a:pt x="11298444" y="1192594"/>
                  </a:cubicBezTo>
                  <a:cubicBezTo>
                    <a:pt x="11321908" y="1585644"/>
                    <a:pt x="11280740" y="2718626"/>
                    <a:pt x="11276047" y="3322435"/>
                  </a:cubicBezTo>
                  <a:cubicBezTo>
                    <a:pt x="11289165" y="3881414"/>
                    <a:pt x="11279673" y="4380474"/>
                    <a:pt x="11185817" y="4702822"/>
                  </a:cubicBezTo>
                  <a:cubicBezTo>
                    <a:pt x="11091961" y="5025170"/>
                    <a:pt x="10833358" y="4973392"/>
                    <a:pt x="10759838" y="5143897"/>
                  </a:cubicBezTo>
                  <a:cubicBezTo>
                    <a:pt x="10686318" y="5314402"/>
                    <a:pt x="10694033" y="5456792"/>
                    <a:pt x="10744694" y="5725855"/>
                  </a:cubicBezTo>
                  <a:cubicBezTo>
                    <a:pt x="10795355" y="5994918"/>
                    <a:pt x="10855757" y="6573690"/>
                    <a:pt x="10904249" y="6786431"/>
                  </a:cubicBezTo>
                  <a:cubicBezTo>
                    <a:pt x="10952742" y="6999172"/>
                    <a:pt x="11020006" y="7297949"/>
                    <a:pt x="10969949" y="7405884"/>
                  </a:cubicBezTo>
                  <a:cubicBezTo>
                    <a:pt x="10919892" y="7513819"/>
                    <a:pt x="10491280" y="7520075"/>
                    <a:pt x="10416195" y="7509125"/>
                  </a:cubicBezTo>
                  <a:cubicBezTo>
                    <a:pt x="10341110" y="7498175"/>
                    <a:pt x="10436530" y="7574825"/>
                    <a:pt x="10341110" y="7340184"/>
                  </a:cubicBezTo>
                  <a:cubicBezTo>
                    <a:pt x="10245690" y="7105543"/>
                    <a:pt x="10027455" y="6326868"/>
                    <a:pt x="9881215" y="6026196"/>
                  </a:cubicBezTo>
                  <a:cubicBezTo>
                    <a:pt x="9734975" y="5725524"/>
                    <a:pt x="9730907" y="5677006"/>
                    <a:pt x="9463669" y="5536151"/>
                  </a:cubicBezTo>
                  <a:cubicBezTo>
                    <a:pt x="9196431" y="5395296"/>
                    <a:pt x="8475686" y="4958611"/>
                    <a:pt x="8277787" y="5181069"/>
                  </a:cubicBezTo>
                  <a:cubicBezTo>
                    <a:pt x="8079888" y="5403528"/>
                    <a:pt x="8312504" y="6584571"/>
                    <a:pt x="8276273" y="6870902"/>
                  </a:cubicBezTo>
                  <a:cubicBezTo>
                    <a:pt x="8240042" y="7157233"/>
                    <a:pt x="8174594" y="6115358"/>
                    <a:pt x="8097945" y="6120051"/>
                  </a:cubicBezTo>
                  <a:cubicBezTo>
                    <a:pt x="8021296" y="6124744"/>
                    <a:pt x="7575480" y="7240070"/>
                    <a:pt x="7525423" y="7208785"/>
                  </a:cubicBezTo>
                  <a:cubicBezTo>
                    <a:pt x="7475366" y="7177500"/>
                    <a:pt x="7983754" y="6188878"/>
                    <a:pt x="8022860" y="5847867"/>
                  </a:cubicBezTo>
                  <a:cubicBezTo>
                    <a:pt x="8061967" y="5506856"/>
                    <a:pt x="7921444" y="5324912"/>
                    <a:pt x="7882075" y="5021932"/>
                  </a:cubicBezTo>
                  <a:cubicBezTo>
                    <a:pt x="7842706" y="4718952"/>
                    <a:pt x="7660336" y="4432773"/>
                    <a:pt x="7561389" y="4114456"/>
                  </a:cubicBezTo>
                  <a:cubicBezTo>
                    <a:pt x="7462442" y="3796139"/>
                    <a:pt x="7336968" y="3354714"/>
                    <a:pt x="7288390" y="3112027"/>
                  </a:cubicBezTo>
                  <a:cubicBezTo>
                    <a:pt x="7239812" y="2869340"/>
                    <a:pt x="7331900" y="2734226"/>
                    <a:pt x="7269922" y="2658332"/>
                  </a:cubicBezTo>
                  <a:cubicBezTo>
                    <a:pt x="7207944" y="2582438"/>
                    <a:pt x="7057954" y="2640349"/>
                    <a:pt x="6916520" y="2656660"/>
                  </a:cubicBezTo>
                  <a:cubicBezTo>
                    <a:pt x="6775086" y="2672971"/>
                    <a:pt x="6621344" y="2743500"/>
                    <a:pt x="6421319" y="2756200"/>
                  </a:cubicBezTo>
                  <a:cubicBezTo>
                    <a:pt x="6300838" y="2786567"/>
                    <a:pt x="6136132" y="2784168"/>
                    <a:pt x="5941812" y="2822257"/>
                  </a:cubicBezTo>
                  <a:cubicBezTo>
                    <a:pt x="5747492" y="2860346"/>
                    <a:pt x="5553139" y="2896634"/>
                    <a:pt x="5255401" y="2984736"/>
                  </a:cubicBezTo>
                  <a:cubicBezTo>
                    <a:pt x="4957663" y="3072838"/>
                    <a:pt x="4548900" y="3181178"/>
                    <a:pt x="4155385" y="3350870"/>
                  </a:cubicBezTo>
                  <a:cubicBezTo>
                    <a:pt x="3761871" y="3520562"/>
                    <a:pt x="3146126" y="3876492"/>
                    <a:pt x="2894314" y="4002886"/>
                  </a:cubicBezTo>
                  <a:cubicBezTo>
                    <a:pt x="2642502" y="4129280"/>
                    <a:pt x="2715034" y="4092055"/>
                    <a:pt x="2644515" y="4109235"/>
                  </a:cubicBezTo>
                  <a:cubicBezTo>
                    <a:pt x="2573996" y="4126415"/>
                    <a:pt x="2537146" y="4091796"/>
                    <a:pt x="2461389" y="4109237"/>
                  </a:cubicBezTo>
                  <a:cubicBezTo>
                    <a:pt x="2385632" y="4126678"/>
                    <a:pt x="2200872" y="4194804"/>
                    <a:pt x="2108219" y="4226960"/>
                  </a:cubicBezTo>
                  <a:cubicBezTo>
                    <a:pt x="2015566" y="4259116"/>
                    <a:pt x="1950163" y="4303261"/>
                    <a:pt x="1892391" y="4328332"/>
                  </a:cubicBezTo>
                  <a:cubicBezTo>
                    <a:pt x="1834619" y="4353403"/>
                    <a:pt x="1830702" y="4359861"/>
                    <a:pt x="1562111" y="4446055"/>
                  </a:cubicBezTo>
                  <a:lnTo>
                    <a:pt x="323356" y="4819334"/>
                  </a:lnTo>
                  <a:cubicBezTo>
                    <a:pt x="68037" y="4890104"/>
                    <a:pt x="37034" y="4901077"/>
                    <a:pt x="30194" y="4870675"/>
                  </a:cubicBezTo>
                  <a:cubicBezTo>
                    <a:pt x="15827" y="4830862"/>
                    <a:pt x="5216" y="4730049"/>
                    <a:pt x="26364" y="4680202"/>
                  </a:cubicBezTo>
                  <a:cubicBezTo>
                    <a:pt x="93695" y="4662123"/>
                    <a:pt x="135220" y="4665556"/>
                    <a:pt x="527843" y="4550887"/>
                  </a:cubicBezTo>
                  <a:cubicBezTo>
                    <a:pt x="920466" y="4436218"/>
                    <a:pt x="2124678" y="4122848"/>
                    <a:pt x="2382100" y="3992190"/>
                  </a:cubicBezTo>
                  <a:cubicBezTo>
                    <a:pt x="2639522" y="3861532"/>
                    <a:pt x="1049417" y="3644320"/>
                    <a:pt x="1246439" y="3616766"/>
                  </a:cubicBezTo>
                  <a:cubicBezTo>
                    <a:pt x="1443461" y="3589212"/>
                    <a:pt x="2381363" y="3853857"/>
                    <a:pt x="2785225" y="3817478"/>
                  </a:cubicBezTo>
                  <a:cubicBezTo>
                    <a:pt x="3189087" y="3781099"/>
                    <a:pt x="3352431" y="3560410"/>
                    <a:pt x="3669610" y="3398495"/>
                  </a:cubicBezTo>
                  <a:cubicBezTo>
                    <a:pt x="3986789" y="3236580"/>
                    <a:pt x="4856572" y="2933300"/>
                    <a:pt x="4688297" y="2845987"/>
                  </a:cubicBezTo>
                  <a:cubicBezTo>
                    <a:pt x="4520022" y="2758675"/>
                    <a:pt x="3290116" y="2888898"/>
                    <a:pt x="2659960" y="2874620"/>
                  </a:cubicBezTo>
                  <a:cubicBezTo>
                    <a:pt x="2029804" y="2860342"/>
                    <a:pt x="1344716" y="2700789"/>
                    <a:pt x="907360" y="2760320"/>
                  </a:cubicBezTo>
                  <a:cubicBezTo>
                    <a:pt x="470004" y="2819851"/>
                    <a:pt x="67573" y="3230220"/>
                    <a:pt x="35823" y="3231807"/>
                  </a:cubicBezTo>
                  <a:cubicBezTo>
                    <a:pt x="4073" y="3233394"/>
                    <a:pt x="19948" y="3025432"/>
                    <a:pt x="31060" y="2998445"/>
                  </a:cubicBezTo>
                  <a:cubicBezTo>
                    <a:pt x="42172" y="2971458"/>
                    <a:pt x="606529" y="2696026"/>
                    <a:pt x="602560" y="2598395"/>
                  </a:cubicBezTo>
                  <a:cubicBezTo>
                    <a:pt x="598591" y="2500764"/>
                    <a:pt x="24710" y="2379320"/>
                    <a:pt x="7248" y="2412658"/>
                  </a:cubicBezTo>
                  <a:cubicBezTo>
                    <a:pt x="-10214" y="2398371"/>
                    <a:pt x="5660" y="2211839"/>
                    <a:pt x="35822" y="2195963"/>
                  </a:cubicBezTo>
                  <a:cubicBezTo>
                    <a:pt x="65984" y="2180087"/>
                    <a:pt x="114427" y="2237441"/>
                    <a:pt x="288235" y="2274545"/>
                  </a:cubicBezTo>
                  <a:close/>
                </a:path>
              </a:pathLst>
            </a:cu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91433" tIns="45718" rIns="91433" bIns="45718" rtlCol="0"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cs-CZ" sz="1600">
                <a:solidFill>
                  <a:prstClr val="white"/>
                </a:solidFill>
                <a:latin typeface="Trebuchet MS"/>
              </a:endParaRPr>
            </a:p>
          </p:txBody>
        </p:sp>
        <p:sp>
          <p:nvSpPr>
            <p:cNvPr id="76" name="TextovéPole 75"/>
            <p:cNvSpPr txBox="1">
              <a:spLocks/>
            </p:cNvSpPr>
            <p:nvPr/>
          </p:nvSpPr>
          <p:spPr>
            <a:xfrm>
              <a:off x="3682364" y="4263676"/>
              <a:ext cx="2387127" cy="528605"/>
            </a:xfrm>
            <a:prstGeom prst="rect">
              <a:avLst/>
            </a:prstGeom>
            <a:noFill/>
          </p:spPr>
          <p:txBody>
            <a:bodyPr wrap="square" lIns="91433" tIns="45718" rIns="91433" bIns="45718" rtlCol="0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r>
                <a:rPr lang="cs-CZ" sz="1600" dirty="0">
                  <a:solidFill>
                    <a:prstClr val="white"/>
                  </a:solidFill>
                  <a:latin typeface="Trebuchet MS"/>
                </a:rPr>
                <a:t>dendrit</a:t>
              </a:r>
            </a:p>
          </p:txBody>
        </p:sp>
        <p:sp>
          <p:nvSpPr>
            <p:cNvPr id="77" name="TextovéPole 76"/>
            <p:cNvSpPr txBox="1">
              <a:spLocks/>
            </p:cNvSpPr>
            <p:nvPr/>
          </p:nvSpPr>
          <p:spPr>
            <a:xfrm>
              <a:off x="11106950" y="3890877"/>
              <a:ext cx="1931578" cy="916194"/>
            </a:xfrm>
            <a:prstGeom prst="rect">
              <a:avLst/>
            </a:prstGeom>
            <a:noFill/>
          </p:spPr>
          <p:txBody>
            <a:bodyPr wrap="square" lIns="91433" tIns="45718" rIns="91433" bIns="45718" rtlCol="0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r>
                <a:rPr lang="cs-CZ" sz="1600" dirty="0">
                  <a:solidFill>
                    <a:prstClr val="white"/>
                  </a:solidFill>
                  <a:latin typeface="Trebuchet MS"/>
                </a:rPr>
                <a:t>tělo neuronu</a:t>
              </a:r>
            </a:p>
          </p:txBody>
        </p:sp>
        <p:sp>
          <p:nvSpPr>
            <p:cNvPr id="78" name="Volný tvar 77"/>
            <p:cNvSpPr/>
            <p:nvPr/>
          </p:nvSpPr>
          <p:spPr>
            <a:xfrm rot="171859">
              <a:off x="1609404" y="2707201"/>
              <a:ext cx="845504" cy="1544765"/>
            </a:xfrm>
            <a:custGeom>
              <a:avLst/>
              <a:gdLst>
                <a:gd name="connsiteX0" fmla="*/ 214436 w 627154"/>
                <a:gd name="connsiteY0" fmla="*/ 19061 h 582586"/>
                <a:gd name="connsiteX1" fmla="*/ 214436 w 627154"/>
                <a:gd name="connsiteY1" fmla="*/ 327405 h 582586"/>
                <a:gd name="connsiteX2" fmla="*/ 86845 w 627154"/>
                <a:gd name="connsiteY2" fmla="*/ 444363 h 582586"/>
                <a:gd name="connsiteX3" fmla="*/ 23050 w 627154"/>
                <a:gd name="connsiteY3" fmla="*/ 465628 h 582586"/>
                <a:gd name="connsiteX4" fmla="*/ 23050 w 627154"/>
                <a:gd name="connsiteY4" fmla="*/ 561321 h 582586"/>
                <a:gd name="connsiteX5" fmla="*/ 299496 w 627154"/>
                <a:gd name="connsiteY5" fmla="*/ 582586 h 582586"/>
                <a:gd name="connsiteX6" fmla="*/ 586575 w 627154"/>
                <a:gd name="connsiteY6" fmla="*/ 561321 h 582586"/>
                <a:gd name="connsiteX7" fmla="*/ 618473 w 627154"/>
                <a:gd name="connsiteY7" fmla="*/ 540056 h 582586"/>
                <a:gd name="connsiteX8" fmla="*/ 522780 w 627154"/>
                <a:gd name="connsiteY8" fmla="*/ 454996 h 582586"/>
                <a:gd name="connsiteX9" fmla="*/ 352659 w 627154"/>
                <a:gd name="connsiteY9" fmla="*/ 338038 h 582586"/>
                <a:gd name="connsiteX10" fmla="*/ 310129 w 627154"/>
                <a:gd name="connsiteY10" fmla="*/ 61591 h 582586"/>
                <a:gd name="connsiteX11" fmla="*/ 214436 w 627154"/>
                <a:gd name="connsiteY11" fmla="*/ 19061 h 582586"/>
                <a:gd name="connsiteX0" fmla="*/ 214436 w 625293"/>
                <a:gd name="connsiteY0" fmla="*/ 19061 h 582586"/>
                <a:gd name="connsiteX1" fmla="*/ 214436 w 625293"/>
                <a:gd name="connsiteY1" fmla="*/ 327405 h 582586"/>
                <a:gd name="connsiteX2" fmla="*/ 86845 w 625293"/>
                <a:gd name="connsiteY2" fmla="*/ 444363 h 582586"/>
                <a:gd name="connsiteX3" fmla="*/ 23050 w 625293"/>
                <a:gd name="connsiteY3" fmla="*/ 465628 h 582586"/>
                <a:gd name="connsiteX4" fmla="*/ 23050 w 625293"/>
                <a:gd name="connsiteY4" fmla="*/ 561321 h 582586"/>
                <a:gd name="connsiteX5" fmla="*/ 299496 w 625293"/>
                <a:gd name="connsiteY5" fmla="*/ 582586 h 582586"/>
                <a:gd name="connsiteX6" fmla="*/ 586575 w 625293"/>
                <a:gd name="connsiteY6" fmla="*/ 561321 h 582586"/>
                <a:gd name="connsiteX7" fmla="*/ 618473 w 625293"/>
                <a:gd name="connsiteY7" fmla="*/ 540056 h 582586"/>
                <a:gd name="connsiteX8" fmla="*/ 548974 w 625293"/>
                <a:gd name="connsiteY8" fmla="*/ 433565 h 582586"/>
                <a:gd name="connsiteX9" fmla="*/ 352659 w 625293"/>
                <a:gd name="connsiteY9" fmla="*/ 338038 h 582586"/>
                <a:gd name="connsiteX10" fmla="*/ 310129 w 625293"/>
                <a:gd name="connsiteY10" fmla="*/ 61591 h 582586"/>
                <a:gd name="connsiteX11" fmla="*/ 214436 w 625293"/>
                <a:gd name="connsiteY11" fmla="*/ 19061 h 582586"/>
                <a:gd name="connsiteX0" fmla="*/ 214436 w 623733"/>
                <a:gd name="connsiteY0" fmla="*/ 19061 h 582586"/>
                <a:gd name="connsiteX1" fmla="*/ 214436 w 623733"/>
                <a:gd name="connsiteY1" fmla="*/ 327405 h 582586"/>
                <a:gd name="connsiteX2" fmla="*/ 86845 w 623733"/>
                <a:gd name="connsiteY2" fmla="*/ 444363 h 582586"/>
                <a:gd name="connsiteX3" fmla="*/ 23050 w 623733"/>
                <a:gd name="connsiteY3" fmla="*/ 465628 h 582586"/>
                <a:gd name="connsiteX4" fmla="*/ 23050 w 623733"/>
                <a:gd name="connsiteY4" fmla="*/ 561321 h 582586"/>
                <a:gd name="connsiteX5" fmla="*/ 299496 w 623733"/>
                <a:gd name="connsiteY5" fmla="*/ 582586 h 582586"/>
                <a:gd name="connsiteX6" fmla="*/ 586575 w 623733"/>
                <a:gd name="connsiteY6" fmla="*/ 561321 h 582586"/>
                <a:gd name="connsiteX7" fmla="*/ 616091 w 623733"/>
                <a:gd name="connsiteY7" fmla="*/ 509100 h 582586"/>
                <a:gd name="connsiteX8" fmla="*/ 548974 w 623733"/>
                <a:gd name="connsiteY8" fmla="*/ 433565 h 582586"/>
                <a:gd name="connsiteX9" fmla="*/ 352659 w 623733"/>
                <a:gd name="connsiteY9" fmla="*/ 338038 h 582586"/>
                <a:gd name="connsiteX10" fmla="*/ 310129 w 623733"/>
                <a:gd name="connsiteY10" fmla="*/ 61591 h 582586"/>
                <a:gd name="connsiteX11" fmla="*/ 214436 w 623733"/>
                <a:gd name="connsiteY11" fmla="*/ 19061 h 582586"/>
                <a:gd name="connsiteX0" fmla="*/ 215398 w 624695"/>
                <a:gd name="connsiteY0" fmla="*/ 19061 h 582586"/>
                <a:gd name="connsiteX1" fmla="*/ 215398 w 624695"/>
                <a:gd name="connsiteY1" fmla="*/ 327405 h 582586"/>
                <a:gd name="connsiteX2" fmla="*/ 109239 w 624695"/>
                <a:gd name="connsiteY2" fmla="*/ 437219 h 582586"/>
                <a:gd name="connsiteX3" fmla="*/ 24012 w 624695"/>
                <a:gd name="connsiteY3" fmla="*/ 465628 h 582586"/>
                <a:gd name="connsiteX4" fmla="*/ 24012 w 624695"/>
                <a:gd name="connsiteY4" fmla="*/ 561321 h 582586"/>
                <a:gd name="connsiteX5" fmla="*/ 300458 w 624695"/>
                <a:gd name="connsiteY5" fmla="*/ 582586 h 582586"/>
                <a:gd name="connsiteX6" fmla="*/ 587537 w 624695"/>
                <a:gd name="connsiteY6" fmla="*/ 561321 h 582586"/>
                <a:gd name="connsiteX7" fmla="*/ 617053 w 624695"/>
                <a:gd name="connsiteY7" fmla="*/ 509100 h 582586"/>
                <a:gd name="connsiteX8" fmla="*/ 549936 w 624695"/>
                <a:gd name="connsiteY8" fmla="*/ 433565 h 582586"/>
                <a:gd name="connsiteX9" fmla="*/ 353621 w 624695"/>
                <a:gd name="connsiteY9" fmla="*/ 338038 h 582586"/>
                <a:gd name="connsiteX10" fmla="*/ 311091 w 624695"/>
                <a:gd name="connsiteY10" fmla="*/ 61591 h 582586"/>
                <a:gd name="connsiteX11" fmla="*/ 215398 w 624695"/>
                <a:gd name="connsiteY11" fmla="*/ 19061 h 582586"/>
                <a:gd name="connsiteX0" fmla="*/ 213545 w 622842"/>
                <a:gd name="connsiteY0" fmla="*/ 19061 h 582586"/>
                <a:gd name="connsiteX1" fmla="*/ 213545 w 622842"/>
                <a:gd name="connsiteY1" fmla="*/ 327405 h 582586"/>
                <a:gd name="connsiteX2" fmla="*/ 107386 w 622842"/>
                <a:gd name="connsiteY2" fmla="*/ 437219 h 582586"/>
                <a:gd name="connsiteX3" fmla="*/ 26921 w 622842"/>
                <a:gd name="connsiteY3" fmla="*/ 479916 h 582586"/>
                <a:gd name="connsiteX4" fmla="*/ 22159 w 622842"/>
                <a:gd name="connsiteY4" fmla="*/ 561321 h 582586"/>
                <a:gd name="connsiteX5" fmla="*/ 298605 w 622842"/>
                <a:gd name="connsiteY5" fmla="*/ 582586 h 582586"/>
                <a:gd name="connsiteX6" fmla="*/ 585684 w 622842"/>
                <a:gd name="connsiteY6" fmla="*/ 561321 h 582586"/>
                <a:gd name="connsiteX7" fmla="*/ 615200 w 622842"/>
                <a:gd name="connsiteY7" fmla="*/ 509100 h 582586"/>
                <a:gd name="connsiteX8" fmla="*/ 548083 w 622842"/>
                <a:gd name="connsiteY8" fmla="*/ 433565 h 582586"/>
                <a:gd name="connsiteX9" fmla="*/ 351768 w 622842"/>
                <a:gd name="connsiteY9" fmla="*/ 338038 h 582586"/>
                <a:gd name="connsiteX10" fmla="*/ 309238 w 622842"/>
                <a:gd name="connsiteY10" fmla="*/ 61591 h 582586"/>
                <a:gd name="connsiteX11" fmla="*/ 213545 w 622842"/>
                <a:gd name="connsiteY11" fmla="*/ 19061 h 582586"/>
                <a:gd name="connsiteX0" fmla="*/ 213545 w 622842"/>
                <a:gd name="connsiteY0" fmla="*/ 27533 h 591058"/>
                <a:gd name="connsiteX1" fmla="*/ 213545 w 622842"/>
                <a:gd name="connsiteY1" fmla="*/ 335877 h 591058"/>
                <a:gd name="connsiteX2" fmla="*/ 107386 w 622842"/>
                <a:gd name="connsiteY2" fmla="*/ 445691 h 591058"/>
                <a:gd name="connsiteX3" fmla="*/ 26921 w 622842"/>
                <a:gd name="connsiteY3" fmla="*/ 488388 h 591058"/>
                <a:gd name="connsiteX4" fmla="*/ 22159 w 622842"/>
                <a:gd name="connsiteY4" fmla="*/ 569793 h 591058"/>
                <a:gd name="connsiteX5" fmla="*/ 298605 w 622842"/>
                <a:gd name="connsiteY5" fmla="*/ 591058 h 591058"/>
                <a:gd name="connsiteX6" fmla="*/ 585684 w 622842"/>
                <a:gd name="connsiteY6" fmla="*/ 569793 h 591058"/>
                <a:gd name="connsiteX7" fmla="*/ 615200 w 622842"/>
                <a:gd name="connsiteY7" fmla="*/ 517572 h 591058"/>
                <a:gd name="connsiteX8" fmla="*/ 548083 w 622842"/>
                <a:gd name="connsiteY8" fmla="*/ 442037 h 591058"/>
                <a:gd name="connsiteX9" fmla="*/ 351768 w 622842"/>
                <a:gd name="connsiteY9" fmla="*/ 346510 h 591058"/>
                <a:gd name="connsiteX10" fmla="*/ 311619 w 622842"/>
                <a:gd name="connsiteY10" fmla="*/ 46251 h 591058"/>
                <a:gd name="connsiteX11" fmla="*/ 213545 w 622842"/>
                <a:gd name="connsiteY11" fmla="*/ 27533 h 591058"/>
                <a:gd name="connsiteX0" fmla="*/ 213545 w 622842"/>
                <a:gd name="connsiteY0" fmla="*/ 16552 h 580077"/>
                <a:gd name="connsiteX1" fmla="*/ 213545 w 622842"/>
                <a:gd name="connsiteY1" fmla="*/ 324896 h 580077"/>
                <a:gd name="connsiteX2" fmla="*/ 107386 w 622842"/>
                <a:gd name="connsiteY2" fmla="*/ 434710 h 580077"/>
                <a:gd name="connsiteX3" fmla="*/ 26921 w 622842"/>
                <a:gd name="connsiteY3" fmla="*/ 477407 h 580077"/>
                <a:gd name="connsiteX4" fmla="*/ 22159 w 622842"/>
                <a:gd name="connsiteY4" fmla="*/ 558812 h 580077"/>
                <a:gd name="connsiteX5" fmla="*/ 298605 w 622842"/>
                <a:gd name="connsiteY5" fmla="*/ 580077 h 580077"/>
                <a:gd name="connsiteX6" fmla="*/ 585684 w 622842"/>
                <a:gd name="connsiteY6" fmla="*/ 558812 h 580077"/>
                <a:gd name="connsiteX7" fmla="*/ 615200 w 622842"/>
                <a:gd name="connsiteY7" fmla="*/ 506591 h 580077"/>
                <a:gd name="connsiteX8" fmla="*/ 548083 w 622842"/>
                <a:gd name="connsiteY8" fmla="*/ 431056 h 580077"/>
                <a:gd name="connsiteX9" fmla="*/ 351768 w 622842"/>
                <a:gd name="connsiteY9" fmla="*/ 335529 h 580077"/>
                <a:gd name="connsiteX10" fmla="*/ 311619 w 622842"/>
                <a:gd name="connsiteY10" fmla="*/ 35270 h 580077"/>
                <a:gd name="connsiteX11" fmla="*/ 213545 w 622842"/>
                <a:gd name="connsiteY11" fmla="*/ 16552 h 580077"/>
                <a:gd name="connsiteX0" fmla="*/ 213545 w 622842"/>
                <a:gd name="connsiteY0" fmla="*/ 18793 h 582318"/>
                <a:gd name="connsiteX1" fmla="*/ 213545 w 622842"/>
                <a:gd name="connsiteY1" fmla="*/ 327137 h 582318"/>
                <a:gd name="connsiteX2" fmla="*/ 107386 w 622842"/>
                <a:gd name="connsiteY2" fmla="*/ 436951 h 582318"/>
                <a:gd name="connsiteX3" fmla="*/ 26921 w 622842"/>
                <a:gd name="connsiteY3" fmla="*/ 479648 h 582318"/>
                <a:gd name="connsiteX4" fmla="*/ 22159 w 622842"/>
                <a:gd name="connsiteY4" fmla="*/ 561053 h 582318"/>
                <a:gd name="connsiteX5" fmla="*/ 298605 w 622842"/>
                <a:gd name="connsiteY5" fmla="*/ 582318 h 582318"/>
                <a:gd name="connsiteX6" fmla="*/ 585684 w 622842"/>
                <a:gd name="connsiteY6" fmla="*/ 561053 h 582318"/>
                <a:gd name="connsiteX7" fmla="*/ 615200 w 622842"/>
                <a:gd name="connsiteY7" fmla="*/ 508832 h 582318"/>
                <a:gd name="connsiteX8" fmla="*/ 548083 w 622842"/>
                <a:gd name="connsiteY8" fmla="*/ 433297 h 582318"/>
                <a:gd name="connsiteX9" fmla="*/ 351768 w 622842"/>
                <a:gd name="connsiteY9" fmla="*/ 337770 h 582318"/>
                <a:gd name="connsiteX10" fmla="*/ 311619 w 622842"/>
                <a:gd name="connsiteY10" fmla="*/ 37511 h 582318"/>
                <a:gd name="connsiteX11" fmla="*/ 213545 w 622842"/>
                <a:gd name="connsiteY11" fmla="*/ 18793 h 582318"/>
                <a:gd name="connsiteX0" fmla="*/ 206401 w 622842"/>
                <a:gd name="connsiteY0" fmla="*/ 35975 h 582831"/>
                <a:gd name="connsiteX1" fmla="*/ 213545 w 622842"/>
                <a:gd name="connsiteY1" fmla="*/ 327650 h 582831"/>
                <a:gd name="connsiteX2" fmla="*/ 107386 w 622842"/>
                <a:gd name="connsiteY2" fmla="*/ 437464 h 582831"/>
                <a:gd name="connsiteX3" fmla="*/ 26921 w 622842"/>
                <a:gd name="connsiteY3" fmla="*/ 480161 h 582831"/>
                <a:gd name="connsiteX4" fmla="*/ 22159 w 622842"/>
                <a:gd name="connsiteY4" fmla="*/ 561566 h 582831"/>
                <a:gd name="connsiteX5" fmla="*/ 298605 w 622842"/>
                <a:gd name="connsiteY5" fmla="*/ 582831 h 582831"/>
                <a:gd name="connsiteX6" fmla="*/ 585684 w 622842"/>
                <a:gd name="connsiteY6" fmla="*/ 561566 h 582831"/>
                <a:gd name="connsiteX7" fmla="*/ 615200 w 622842"/>
                <a:gd name="connsiteY7" fmla="*/ 509345 h 582831"/>
                <a:gd name="connsiteX8" fmla="*/ 548083 w 622842"/>
                <a:gd name="connsiteY8" fmla="*/ 433810 h 582831"/>
                <a:gd name="connsiteX9" fmla="*/ 351768 w 622842"/>
                <a:gd name="connsiteY9" fmla="*/ 338283 h 582831"/>
                <a:gd name="connsiteX10" fmla="*/ 311619 w 622842"/>
                <a:gd name="connsiteY10" fmla="*/ 38024 h 582831"/>
                <a:gd name="connsiteX11" fmla="*/ 206401 w 622842"/>
                <a:gd name="connsiteY11" fmla="*/ 35975 h 582831"/>
                <a:gd name="connsiteX0" fmla="*/ 206401 w 622842"/>
                <a:gd name="connsiteY0" fmla="*/ 21605 h 568461"/>
                <a:gd name="connsiteX1" fmla="*/ 213545 w 622842"/>
                <a:gd name="connsiteY1" fmla="*/ 313280 h 568461"/>
                <a:gd name="connsiteX2" fmla="*/ 107386 w 622842"/>
                <a:gd name="connsiteY2" fmla="*/ 423094 h 568461"/>
                <a:gd name="connsiteX3" fmla="*/ 26921 w 622842"/>
                <a:gd name="connsiteY3" fmla="*/ 465791 h 568461"/>
                <a:gd name="connsiteX4" fmla="*/ 22159 w 622842"/>
                <a:gd name="connsiteY4" fmla="*/ 547196 h 568461"/>
                <a:gd name="connsiteX5" fmla="*/ 298605 w 622842"/>
                <a:gd name="connsiteY5" fmla="*/ 568461 h 568461"/>
                <a:gd name="connsiteX6" fmla="*/ 585684 w 622842"/>
                <a:gd name="connsiteY6" fmla="*/ 547196 h 568461"/>
                <a:gd name="connsiteX7" fmla="*/ 615200 w 622842"/>
                <a:gd name="connsiteY7" fmla="*/ 494975 h 568461"/>
                <a:gd name="connsiteX8" fmla="*/ 548083 w 622842"/>
                <a:gd name="connsiteY8" fmla="*/ 419440 h 568461"/>
                <a:gd name="connsiteX9" fmla="*/ 351768 w 622842"/>
                <a:gd name="connsiteY9" fmla="*/ 323913 h 568461"/>
                <a:gd name="connsiteX10" fmla="*/ 311619 w 622842"/>
                <a:gd name="connsiteY10" fmla="*/ 23654 h 568461"/>
                <a:gd name="connsiteX11" fmla="*/ 206401 w 622842"/>
                <a:gd name="connsiteY11" fmla="*/ 21605 h 568461"/>
                <a:gd name="connsiteX0" fmla="*/ 206401 w 622842"/>
                <a:gd name="connsiteY0" fmla="*/ 7945 h 554801"/>
                <a:gd name="connsiteX1" fmla="*/ 213545 w 622842"/>
                <a:gd name="connsiteY1" fmla="*/ 299620 h 554801"/>
                <a:gd name="connsiteX2" fmla="*/ 107386 w 622842"/>
                <a:gd name="connsiteY2" fmla="*/ 409434 h 554801"/>
                <a:gd name="connsiteX3" fmla="*/ 26921 w 622842"/>
                <a:gd name="connsiteY3" fmla="*/ 452131 h 554801"/>
                <a:gd name="connsiteX4" fmla="*/ 22159 w 622842"/>
                <a:gd name="connsiteY4" fmla="*/ 533536 h 554801"/>
                <a:gd name="connsiteX5" fmla="*/ 298605 w 622842"/>
                <a:gd name="connsiteY5" fmla="*/ 554801 h 554801"/>
                <a:gd name="connsiteX6" fmla="*/ 585684 w 622842"/>
                <a:gd name="connsiteY6" fmla="*/ 533536 h 554801"/>
                <a:gd name="connsiteX7" fmla="*/ 615200 w 622842"/>
                <a:gd name="connsiteY7" fmla="*/ 481315 h 554801"/>
                <a:gd name="connsiteX8" fmla="*/ 548083 w 622842"/>
                <a:gd name="connsiteY8" fmla="*/ 405780 h 554801"/>
                <a:gd name="connsiteX9" fmla="*/ 351768 w 622842"/>
                <a:gd name="connsiteY9" fmla="*/ 310253 h 554801"/>
                <a:gd name="connsiteX10" fmla="*/ 311619 w 622842"/>
                <a:gd name="connsiteY10" fmla="*/ 9994 h 554801"/>
                <a:gd name="connsiteX11" fmla="*/ 206401 w 622842"/>
                <a:gd name="connsiteY11" fmla="*/ 7945 h 554801"/>
                <a:gd name="connsiteX0" fmla="*/ 206401 w 622842"/>
                <a:gd name="connsiteY0" fmla="*/ 1197321 h 1744177"/>
                <a:gd name="connsiteX1" fmla="*/ 213545 w 622842"/>
                <a:gd name="connsiteY1" fmla="*/ 1488996 h 1744177"/>
                <a:gd name="connsiteX2" fmla="*/ 107386 w 622842"/>
                <a:gd name="connsiteY2" fmla="*/ 1598810 h 1744177"/>
                <a:gd name="connsiteX3" fmla="*/ 26921 w 622842"/>
                <a:gd name="connsiteY3" fmla="*/ 1641507 h 1744177"/>
                <a:gd name="connsiteX4" fmla="*/ 22159 w 622842"/>
                <a:gd name="connsiteY4" fmla="*/ 1722912 h 1744177"/>
                <a:gd name="connsiteX5" fmla="*/ 298605 w 622842"/>
                <a:gd name="connsiteY5" fmla="*/ 1744177 h 1744177"/>
                <a:gd name="connsiteX6" fmla="*/ 585684 w 622842"/>
                <a:gd name="connsiteY6" fmla="*/ 1722912 h 1744177"/>
                <a:gd name="connsiteX7" fmla="*/ 615200 w 622842"/>
                <a:gd name="connsiteY7" fmla="*/ 1670691 h 1744177"/>
                <a:gd name="connsiteX8" fmla="*/ 548083 w 622842"/>
                <a:gd name="connsiteY8" fmla="*/ 1595156 h 1744177"/>
                <a:gd name="connsiteX9" fmla="*/ 351768 w 622842"/>
                <a:gd name="connsiteY9" fmla="*/ 1499629 h 1744177"/>
                <a:gd name="connsiteX10" fmla="*/ 273243 w 622842"/>
                <a:gd name="connsiteY10" fmla="*/ 288 h 1744177"/>
                <a:gd name="connsiteX11" fmla="*/ 206401 w 622842"/>
                <a:gd name="connsiteY11" fmla="*/ 1197321 h 1744177"/>
                <a:gd name="connsiteX0" fmla="*/ 234310 w 622842"/>
                <a:gd name="connsiteY0" fmla="*/ 1160447 h 1746298"/>
                <a:gd name="connsiteX1" fmla="*/ 213545 w 622842"/>
                <a:gd name="connsiteY1" fmla="*/ 1491117 h 1746298"/>
                <a:gd name="connsiteX2" fmla="*/ 107386 w 622842"/>
                <a:gd name="connsiteY2" fmla="*/ 1600931 h 1746298"/>
                <a:gd name="connsiteX3" fmla="*/ 26921 w 622842"/>
                <a:gd name="connsiteY3" fmla="*/ 1643628 h 1746298"/>
                <a:gd name="connsiteX4" fmla="*/ 22159 w 622842"/>
                <a:gd name="connsiteY4" fmla="*/ 1725033 h 1746298"/>
                <a:gd name="connsiteX5" fmla="*/ 298605 w 622842"/>
                <a:gd name="connsiteY5" fmla="*/ 1746298 h 1746298"/>
                <a:gd name="connsiteX6" fmla="*/ 585684 w 622842"/>
                <a:gd name="connsiteY6" fmla="*/ 1725033 h 1746298"/>
                <a:gd name="connsiteX7" fmla="*/ 615200 w 622842"/>
                <a:gd name="connsiteY7" fmla="*/ 1672812 h 1746298"/>
                <a:gd name="connsiteX8" fmla="*/ 548083 w 622842"/>
                <a:gd name="connsiteY8" fmla="*/ 1597277 h 1746298"/>
                <a:gd name="connsiteX9" fmla="*/ 351768 w 622842"/>
                <a:gd name="connsiteY9" fmla="*/ 1501750 h 1746298"/>
                <a:gd name="connsiteX10" fmla="*/ 273243 w 622842"/>
                <a:gd name="connsiteY10" fmla="*/ 2409 h 1746298"/>
                <a:gd name="connsiteX11" fmla="*/ 234310 w 622842"/>
                <a:gd name="connsiteY11" fmla="*/ 1160447 h 1746298"/>
                <a:gd name="connsiteX0" fmla="*/ 234310 w 622842"/>
                <a:gd name="connsiteY0" fmla="*/ 1315626 h 1901477"/>
                <a:gd name="connsiteX1" fmla="*/ 213545 w 622842"/>
                <a:gd name="connsiteY1" fmla="*/ 1646296 h 1901477"/>
                <a:gd name="connsiteX2" fmla="*/ 107386 w 622842"/>
                <a:gd name="connsiteY2" fmla="*/ 1756110 h 1901477"/>
                <a:gd name="connsiteX3" fmla="*/ 26921 w 622842"/>
                <a:gd name="connsiteY3" fmla="*/ 1798807 h 1901477"/>
                <a:gd name="connsiteX4" fmla="*/ 22159 w 622842"/>
                <a:gd name="connsiteY4" fmla="*/ 1880212 h 1901477"/>
                <a:gd name="connsiteX5" fmla="*/ 298605 w 622842"/>
                <a:gd name="connsiteY5" fmla="*/ 1901477 h 1901477"/>
                <a:gd name="connsiteX6" fmla="*/ 585684 w 622842"/>
                <a:gd name="connsiteY6" fmla="*/ 1880212 h 1901477"/>
                <a:gd name="connsiteX7" fmla="*/ 615200 w 622842"/>
                <a:gd name="connsiteY7" fmla="*/ 1827991 h 1901477"/>
                <a:gd name="connsiteX8" fmla="*/ 548083 w 622842"/>
                <a:gd name="connsiteY8" fmla="*/ 1752456 h 1901477"/>
                <a:gd name="connsiteX9" fmla="*/ 351768 w 622842"/>
                <a:gd name="connsiteY9" fmla="*/ 1656929 h 1901477"/>
                <a:gd name="connsiteX10" fmla="*/ 273243 w 622842"/>
                <a:gd name="connsiteY10" fmla="*/ 157588 h 1901477"/>
                <a:gd name="connsiteX11" fmla="*/ 147355 w 622842"/>
                <a:gd name="connsiteY11" fmla="*/ 175730 h 1901477"/>
                <a:gd name="connsiteX12" fmla="*/ 234310 w 622842"/>
                <a:gd name="connsiteY12" fmla="*/ 1315626 h 1901477"/>
                <a:gd name="connsiteX0" fmla="*/ 234310 w 622842"/>
                <a:gd name="connsiteY0" fmla="*/ 1270233 h 1856084"/>
                <a:gd name="connsiteX1" fmla="*/ 213545 w 622842"/>
                <a:gd name="connsiteY1" fmla="*/ 1600903 h 1856084"/>
                <a:gd name="connsiteX2" fmla="*/ 107386 w 622842"/>
                <a:gd name="connsiteY2" fmla="*/ 1710717 h 1856084"/>
                <a:gd name="connsiteX3" fmla="*/ 26921 w 622842"/>
                <a:gd name="connsiteY3" fmla="*/ 1753414 h 1856084"/>
                <a:gd name="connsiteX4" fmla="*/ 22159 w 622842"/>
                <a:gd name="connsiteY4" fmla="*/ 1834819 h 1856084"/>
                <a:gd name="connsiteX5" fmla="*/ 298605 w 622842"/>
                <a:gd name="connsiteY5" fmla="*/ 1856084 h 1856084"/>
                <a:gd name="connsiteX6" fmla="*/ 585684 w 622842"/>
                <a:gd name="connsiteY6" fmla="*/ 1834819 h 1856084"/>
                <a:gd name="connsiteX7" fmla="*/ 615200 w 622842"/>
                <a:gd name="connsiteY7" fmla="*/ 1782598 h 1856084"/>
                <a:gd name="connsiteX8" fmla="*/ 548083 w 622842"/>
                <a:gd name="connsiteY8" fmla="*/ 1707063 h 1856084"/>
                <a:gd name="connsiteX9" fmla="*/ 351768 w 622842"/>
                <a:gd name="connsiteY9" fmla="*/ 1611536 h 1856084"/>
                <a:gd name="connsiteX10" fmla="*/ 273243 w 622842"/>
                <a:gd name="connsiteY10" fmla="*/ 112195 h 1856084"/>
                <a:gd name="connsiteX11" fmla="*/ 224107 w 622842"/>
                <a:gd name="connsiteY11" fmla="*/ 110841 h 1856084"/>
                <a:gd name="connsiteX12" fmla="*/ 147355 w 622842"/>
                <a:gd name="connsiteY12" fmla="*/ 130337 h 1856084"/>
                <a:gd name="connsiteX13" fmla="*/ 234310 w 622842"/>
                <a:gd name="connsiteY13" fmla="*/ 1270233 h 1856084"/>
                <a:gd name="connsiteX0" fmla="*/ 234310 w 622842"/>
                <a:gd name="connsiteY0" fmla="*/ 1270232 h 1856083"/>
                <a:gd name="connsiteX1" fmla="*/ 213545 w 622842"/>
                <a:gd name="connsiteY1" fmla="*/ 1600902 h 1856083"/>
                <a:gd name="connsiteX2" fmla="*/ 107386 w 622842"/>
                <a:gd name="connsiteY2" fmla="*/ 1710716 h 1856083"/>
                <a:gd name="connsiteX3" fmla="*/ 26921 w 622842"/>
                <a:gd name="connsiteY3" fmla="*/ 1753413 h 1856083"/>
                <a:gd name="connsiteX4" fmla="*/ 22159 w 622842"/>
                <a:gd name="connsiteY4" fmla="*/ 1834818 h 1856083"/>
                <a:gd name="connsiteX5" fmla="*/ 298605 w 622842"/>
                <a:gd name="connsiteY5" fmla="*/ 1856083 h 1856083"/>
                <a:gd name="connsiteX6" fmla="*/ 585684 w 622842"/>
                <a:gd name="connsiteY6" fmla="*/ 1834818 h 1856083"/>
                <a:gd name="connsiteX7" fmla="*/ 615200 w 622842"/>
                <a:gd name="connsiteY7" fmla="*/ 1782597 h 1856083"/>
                <a:gd name="connsiteX8" fmla="*/ 548083 w 622842"/>
                <a:gd name="connsiteY8" fmla="*/ 1707062 h 1856083"/>
                <a:gd name="connsiteX9" fmla="*/ 351768 w 622842"/>
                <a:gd name="connsiteY9" fmla="*/ 1611535 h 1856083"/>
                <a:gd name="connsiteX10" fmla="*/ 273243 w 622842"/>
                <a:gd name="connsiteY10" fmla="*/ 112194 h 1856083"/>
                <a:gd name="connsiteX11" fmla="*/ 224107 w 622842"/>
                <a:gd name="connsiteY11" fmla="*/ 110840 h 1856083"/>
                <a:gd name="connsiteX12" fmla="*/ 147355 w 622842"/>
                <a:gd name="connsiteY12" fmla="*/ 130336 h 1856083"/>
                <a:gd name="connsiteX13" fmla="*/ 234310 w 622842"/>
                <a:gd name="connsiteY13" fmla="*/ 1270232 h 1856083"/>
                <a:gd name="connsiteX0" fmla="*/ 234310 w 622842"/>
                <a:gd name="connsiteY0" fmla="*/ 1270232 h 1856083"/>
                <a:gd name="connsiteX1" fmla="*/ 213545 w 622842"/>
                <a:gd name="connsiteY1" fmla="*/ 1600902 h 1856083"/>
                <a:gd name="connsiteX2" fmla="*/ 107386 w 622842"/>
                <a:gd name="connsiteY2" fmla="*/ 1710716 h 1856083"/>
                <a:gd name="connsiteX3" fmla="*/ 26921 w 622842"/>
                <a:gd name="connsiteY3" fmla="*/ 1753413 h 1856083"/>
                <a:gd name="connsiteX4" fmla="*/ 22159 w 622842"/>
                <a:gd name="connsiteY4" fmla="*/ 1834818 h 1856083"/>
                <a:gd name="connsiteX5" fmla="*/ 298605 w 622842"/>
                <a:gd name="connsiteY5" fmla="*/ 1856083 h 1856083"/>
                <a:gd name="connsiteX6" fmla="*/ 585684 w 622842"/>
                <a:gd name="connsiteY6" fmla="*/ 1834818 h 1856083"/>
                <a:gd name="connsiteX7" fmla="*/ 615200 w 622842"/>
                <a:gd name="connsiteY7" fmla="*/ 1782597 h 1856083"/>
                <a:gd name="connsiteX8" fmla="*/ 548083 w 622842"/>
                <a:gd name="connsiteY8" fmla="*/ 1707062 h 1856083"/>
                <a:gd name="connsiteX9" fmla="*/ 351768 w 622842"/>
                <a:gd name="connsiteY9" fmla="*/ 1611535 h 1856083"/>
                <a:gd name="connsiteX10" fmla="*/ 273243 w 622842"/>
                <a:gd name="connsiteY10" fmla="*/ 112194 h 1856083"/>
                <a:gd name="connsiteX11" fmla="*/ 224107 w 622842"/>
                <a:gd name="connsiteY11" fmla="*/ 110840 h 1856083"/>
                <a:gd name="connsiteX12" fmla="*/ 147355 w 622842"/>
                <a:gd name="connsiteY12" fmla="*/ 130336 h 1856083"/>
                <a:gd name="connsiteX13" fmla="*/ 234310 w 622842"/>
                <a:gd name="connsiteY13" fmla="*/ 1270232 h 1856083"/>
                <a:gd name="connsiteX0" fmla="*/ 234310 w 622842"/>
                <a:gd name="connsiteY0" fmla="*/ 1179280 h 1765131"/>
                <a:gd name="connsiteX1" fmla="*/ 213545 w 622842"/>
                <a:gd name="connsiteY1" fmla="*/ 1509950 h 1765131"/>
                <a:gd name="connsiteX2" fmla="*/ 107386 w 622842"/>
                <a:gd name="connsiteY2" fmla="*/ 1619764 h 1765131"/>
                <a:gd name="connsiteX3" fmla="*/ 26921 w 622842"/>
                <a:gd name="connsiteY3" fmla="*/ 1662461 h 1765131"/>
                <a:gd name="connsiteX4" fmla="*/ 22159 w 622842"/>
                <a:gd name="connsiteY4" fmla="*/ 1743866 h 1765131"/>
                <a:gd name="connsiteX5" fmla="*/ 298605 w 622842"/>
                <a:gd name="connsiteY5" fmla="*/ 1765131 h 1765131"/>
                <a:gd name="connsiteX6" fmla="*/ 585684 w 622842"/>
                <a:gd name="connsiteY6" fmla="*/ 1743866 h 1765131"/>
                <a:gd name="connsiteX7" fmla="*/ 615200 w 622842"/>
                <a:gd name="connsiteY7" fmla="*/ 1691645 h 1765131"/>
                <a:gd name="connsiteX8" fmla="*/ 548083 w 622842"/>
                <a:gd name="connsiteY8" fmla="*/ 1616110 h 1765131"/>
                <a:gd name="connsiteX9" fmla="*/ 351768 w 622842"/>
                <a:gd name="connsiteY9" fmla="*/ 1520583 h 1765131"/>
                <a:gd name="connsiteX10" fmla="*/ 273243 w 622842"/>
                <a:gd name="connsiteY10" fmla="*/ 21242 h 1765131"/>
                <a:gd name="connsiteX11" fmla="*/ 224107 w 622842"/>
                <a:gd name="connsiteY11" fmla="*/ 19888 h 1765131"/>
                <a:gd name="connsiteX12" fmla="*/ 147355 w 622842"/>
                <a:gd name="connsiteY12" fmla="*/ 39384 h 1765131"/>
                <a:gd name="connsiteX13" fmla="*/ 234310 w 622842"/>
                <a:gd name="connsiteY13" fmla="*/ 1179280 h 1765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22842" h="1765131">
                  <a:moveTo>
                    <a:pt x="234310" y="1179280"/>
                  </a:moveTo>
                  <a:cubicBezTo>
                    <a:pt x="245342" y="1424374"/>
                    <a:pt x="234699" y="1436536"/>
                    <a:pt x="213545" y="1509950"/>
                  </a:cubicBezTo>
                  <a:cubicBezTo>
                    <a:pt x="192391" y="1583364"/>
                    <a:pt x="138490" y="1594346"/>
                    <a:pt x="107386" y="1619764"/>
                  </a:cubicBezTo>
                  <a:cubicBezTo>
                    <a:pt x="76282" y="1645182"/>
                    <a:pt x="41125" y="1641777"/>
                    <a:pt x="26921" y="1662461"/>
                  </a:cubicBezTo>
                  <a:cubicBezTo>
                    <a:pt x="12717" y="1683145"/>
                    <a:pt x="-23122" y="1726754"/>
                    <a:pt x="22159" y="1743866"/>
                  </a:cubicBezTo>
                  <a:cubicBezTo>
                    <a:pt x="67440" y="1760978"/>
                    <a:pt x="204684" y="1765131"/>
                    <a:pt x="298605" y="1765131"/>
                  </a:cubicBezTo>
                  <a:cubicBezTo>
                    <a:pt x="392526" y="1765131"/>
                    <a:pt x="532918" y="1756114"/>
                    <a:pt x="585684" y="1743866"/>
                  </a:cubicBezTo>
                  <a:cubicBezTo>
                    <a:pt x="638450" y="1731618"/>
                    <a:pt x="621467" y="1712938"/>
                    <a:pt x="615200" y="1691645"/>
                  </a:cubicBezTo>
                  <a:cubicBezTo>
                    <a:pt x="608933" y="1670352"/>
                    <a:pt x="591988" y="1644620"/>
                    <a:pt x="548083" y="1616110"/>
                  </a:cubicBezTo>
                  <a:cubicBezTo>
                    <a:pt x="504178" y="1587600"/>
                    <a:pt x="387210" y="1586150"/>
                    <a:pt x="351768" y="1520583"/>
                  </a:cubicBezTo>
                  <a:cubicBezTo>
                    <a:pt x="316326" y="1455016"/>
                    <a:pt x="284054" y="66635"/>
                    <a:pt x="273243" y="21242"/>
                  </a:cubicBezTo>
                  <a:cubicBezTo>
                    <a:pt x="262432" y="-24151"/>
                    <a:pt x="245088" y="16864"/>
                    <a:pt x="224107" y="19888"/>
                  </a:cubicBezTo>
                  <a:cubicBezTo>
                    <a:pt x="203126" y="22912"/>
                    <a:pt x="119489" y="-4368"/>
                    <a:pt x="147355" y="39384"/>
                  </a:cubicBezTo>
                  <a:cubicBezTo>
                    <a:pt x="161799" y="235640"/>
                    <a:pt x="223278" y="934186"/>
                    <a:pt x="234310" y="1179280"/>
                  </a:cubicBez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cs-CZ" sz="1600">
                <a:solidFill>
                  <a:srgbClr val="4E67C8">
                    <a:lumMod val="20000"/>
                    <a:lumOff val="80000"/>
                  </a:srgbClr>
                </a:solidFill>
                <a:latin typeface="Trebuchet MS"/>
              </a:endParaRPr>
            </a:p>
          </p:txBody>
        </p:sp>
        <p:sp>
          <p:nvSpPr>
            <p:cNvPr id="79" name="Volný tvar 78"/>
            <p:cNvSpPr/>
            <p:nvPr/>
          </p:nvSpPr>
          <p:spPr>
            <a:xfrm rot="171859">
              <a:off x="1609384" y="2684484"/>
              <a:ext cx="859307" cy="1570084"/>
            </a:xfrm>
            <a:custGeom>
              <a:avLst/>
              <a:gdLst>
                <a:gd name="connsiteX0" fmla="*/ 203604 w 633009"/>
                <a:gd name="connsiteY0" fmla="*/ 0 h 536487"/>
                <a:gd name="connsiteX1" fmla="*/ 222654 w 633009"/>
                <a:gd name="connsiteY1" fmla="*/ 230981 h 536487"/>
                <a:gd name="connsiteX2" fmla="*/ 182173 w 633009"/>
                <a:gd name="connsiteY2" fmla="*/ 342900 h 536487"/>
                <a:gd name="connsiteX3" fmla="*/ 65492 w 633009"/>
                <a:gd name="connsiteY3" fmla="*/ 402431 h 536487"/>
                <a:gd name="connsiteX4" fmla="*/ 39298 w 633009"/>
                <a:gd name="connsiteY4" fmla="*/ 431006 h 536487"/>
                <a:gd name="connsiteX5" fmla="*/ 5961 w 633009"/>
                <a:gd name="connsiteY5" fmla="*/ 476250 h 536487"/>
                <a:gd name="connsiteX6" fmla="*/ 15486 w 633009"/>
                <a:gd name="connsiteY6" fmla="*/ 519112 h 536487"/>
                <a:gd name="connsiteX7" fmla="*/ 153598 w 633009"/>
                <a:gd name="connsiteY7" fmla="*/ 533400 h 536487"/>
                <a:gd name="connsiteX8" fmla="*/ 444111 w 633009"/>
                <a:gd name="connsiteY8" fmla="*/ 533400 h 536487"/>
                <a:gd name="connsiteX9" fmla="*/ 615561 w 633009"/>
                <a:gd name="connsiteY9" fmla="*/ 500062 h 536487"/>
                <a:gd name="connsiteX10" fmla="*/ 622704 w 633009"/>
                <a:gd name="connsiteY10" fmla="*/ 471487 h 536487"/>
                <a:gd name="connsiteX11" fmla="*/ 575079 w 633009"/>
                <a:gd name="connsiteY11" fmla="*/ 409575 h 536487"/>
                <a:gd name="connsiteX12" fmla="*/ 470304 w 633009"/>
                <a:gd name="connsiteY12" fmla="*/ 354806 h 536487"/>
                <a:gd name="connsiteX13" fmla="*/ 353623 w 633009"/>
                <a:gd name="connsiteY13" fmla="*/ 304800 h 536487"/>
                <a:gd name="connsiteX14" fmla="*/ 339336 w 633009"/>
                <a:gd name="connsiteY14" fmla="*/ 204787 h 536487"/>
                <a:gd name="connsiteX15" fmla="*/ 339336 w 633009"/>
                <a:gd name="connsiteY15" fmla="*/ 47625 h 536487"/>
                <a:gd name="connsiteX16" fmla="*/ 332192 w 633009"/>
                <a:gd name="connsiteY16" fmla="*/ 0 h 536487"/>
                <a:gd name="connsiteX0" fmla="*/ 203604 w 633009"/>
                <a:gd name="connsiteY0" fmla="*/ 0 h 536487"/>
                <a:gd name="connsiteX1" fmla="*/ 222654 w 633009"/>
                <a:gd name="connsiteY1" fmla="*/ 230981 h 536487"/>
                <a:gd name="connsiteX2" fmla="*/ 182173 w 633009"/>
                <a:gd name="connsiteY2" fmla="*/ 342900 h 536487"/>
                <a:gd name="connsiteX3" fmla="*/ 105973 w 633009"/>
                <a:gd name="connsiteY3" fmla="*/ 388144 h 536487"/>
                <a:gd name="connsiteX4" fmla="*/ 39298 w 633009"/>
                <a:gd name="connsiteY4" fmla="*/ 431006 h 536487"/>
                <a:gd name="connsiteX5" fmla="*/ 5961 w 633009"/>
                <a:gd name="connsiteY5" fmla="*/ 476250 h 536487"/>
                <a:gd name="connsiteX6" fmla="*/ 15486 w 633009"/>
                <a:gd name="connsiteY6" fmla="*/ 519112 h 536487"/>
                <a:gd name="connsiteX7" fmla="*/ 153598 w 633009"/>
                <a:gd name="connsiteY7" fmla="*/ 533400 h 536487"/>
                <a:gd name="connsiteX8" fmla="*/ 444111 w 633009"/>
                <a:gd name="connsiteY8" fmla="*/ 533400 h 536487"/>
                <a:gd name="connsiteX9" fmla="*/ 615561 w 633009"/>
                <a:gd name="connsiteY9" fmla="*/ 500062 h 536487"/>
                <a:gd name="connsiteX10" fmla="*/ 622704 w 633009"/>
                <a:gd name="connsiteY10" fmla="*/ 471487 h 536487"/>
                <a:gd name="connsiteX11" fmla="*/ 575079 w 633009"/>
                <a:gd name="connsiteY11" fmla="*/ 409575 h 536487"/>
                <a:gd name="connsiteX12" fmla="*/ 470304 w 633009"/>
                <a:gd name="connsiteY12" fmla="*/ 354806 h 536487"/>
                <a:gd name="connsiteX13" fmla="*/ 353623 w 633009"/>
                <a:gd name="connsiteY13" fmla="*/ 304800 h 536487"/>
                <a:gd name="connsiteX14" fmla="*/ 339336 w 633009"/>
                <a:gd name="connsiteY14" fmla="*/ 204787 h 536487"/>
                <a:gd name="connsiteX15" fmla="*/ 339336 w 633009"/>
                <a:gd name="connsiteY15" fmla="*/ 47625 h 536487"/>
                <a:gd name="connsiteX16" fmla="*/ 332192 w 633009"/>
                <a:gd name="connsiteY16" fmla="*/ 0 h 536487"/>
                <a:gd name="connsiteX0" fmla="*/ 203604 w 633009"/>
                <a:gd name="connsiteY0" fmla="*/ 0 h 536487"/>
                <a:gd name="connsiteX1" fmla="*/ 222654 w 633009"/>
                <a:gd name="connsiteY1" fmla="*/ 230981 h 536487"/>
                <a:gd name="connsiteX2" fmla="*/ 182173 w 633009"/>
                <a:gd name="connsiteY2" fmla="*/ 342900 h 536487"/>
                <a:gd name="connsiteX3" fmla="*/ 105973 w 633009"/>
                <a:gd name="connsiteY3" fmla="*/ 388144 h 536487"/>
                <a:gd name="connsiteX4" fmla="*/ 39298 w 633009"/>
                <a:gd name="connsiteY4" fmla="*/ 431006 h 536487"/>
                <a:gd name="connsiteX5" fmla="*/ 5961 w 633009"/>
                <a:gd name="connsiteY5" fmla="*/ 476250 h 536487"/>
                <a:gd name="connsiteX6" fmla="*/ 15486 w 633009"/>
                <a:gd name="connsiteY6" fmla="*/ 519112 h 536487"/>
                <a:gd name="connsiteX7" fmla="*/ 153598 w 633009"/>
                <a:gd name="connsiteY7" fmla="*/ 533400 h 536487"/>
                <a:gd name="connsiteX8" fmla="*/ 444111 w 633009"/>
                <a:gd name="connsiteY8" fmla="*/ 533400 h 536487"/>
                <a:gd name="connsiteX9" fmla="*/ 615561 w 633009"/>
                <a:gd name="connsiteY9" fmla="*/ 500062 h 536487"/>
                <a:gd name="connsiteX10" fmla="*/ 622704 w 633009"/>
                <a:gd name="connsiteY10" fmla="*/ 450056 h 536487"/>
                <a:gd name="connsiteX11" fmla="*/ 575079 w 633009"/>
                <a:gd name="connsiteY11" fmla="*/ 409575 h 536487"/>
                <a:gd name="connsiteX12" fmla="*/ 470304 w 633009"/>
                <a:gd name="connsiteY12" fmla="*/ 354806 h 536487"/>
                <a:gd name="connsiteX13" fmla="*/ 353623 w 633009"/>
                <a:gd name="connsiteY13" fmla="*/ 304800 h 536487"/>
                <a:gd name="connsiteX14" fmla="*/ 339336 w 633009"/>
                <a:gd name="connsiteY14" fmla="*/ 204787 h 536487"/>
                <a:gd name="connsiteX15" fmla="*/ 339336 w 633009"/>
                <a:gd name="connsiteY15" fmla="*/ 47625 h 536487"/>
                <a:gd name="connsiteX16" fmla="*/ 332192 w 633009"/>
                <a:gd name="connsiteY16" fmla="*/ 0 h 536487"/>
                <a:gd name="connsiteX0" fmla="*/ 140807 w 633009"/>
                <a:gd name="connsiteY0" fmla="*/ 0 h 1794064"/>
                <a:gd name="connsiteX1" fmla="*/ 222654 w 633009"/>
                <a:gd name="connsiteY1" fmla="*/ 1488558 h 1794064"/>
                <a:gd name="connsiteX2" fmla="*/ 182173 w 633009"/>
                <a:gd name="connsiteY2" fmla="*/ 1600477 h 1794064"/>
                <a:gd name="connsiteX3" fmla="*/ 105973 w 633009"/>
                <a:gd name="connsiteY3" fmla="*/ 1645721 h 1794064"/>
                <a:gd name="connsiteX4" fmla="*/ 39298 w 633009"/>
                <a:gd name="connsiteY4" fmla="*/ 1688583 h 1794064"/>
                <a:gd name="connsiteX5" fmla="*/ 5961 w 633009"/>
                <a:gd name="connsiteY5" fmla="*/ 1733827 h 1794064"/>
                <a:gd name="connsiteX6" fmla="*/ 15486 w 633009"/>
                <a:gd name="connsiteY6" fmla="*/ 1776689 h 1794064"/>
                <a:gd name="connsiteX7" fmla="*/ 153598 w 633009"/>
                <a:gd name="connsiteY7" fmla="*/ 1790977 h 1794064"/>
                <a:gd name="connsiteX8" fmla="*/ 444111 w 633009"/>
                <a:gd name="connsiteY8" fmla="*/ 1790977 h 1794064"/>
                <a:gd name="connsiteX9" fmla="*/ 615561 w 633009"/>
                <a:gd name="connsiteY9" fmla="*/ 1757639 h 1794064"/>
                <a:gd name="connsiteX10" fmla="*/ 622704 w 633009"/>
                <a:gd name="connsiteY10" fmla="*/ 1707633 h 1794064"/>
                <a:gd name="connsiteX11" fmla="*/ 575079 w 633009"/>
                <a:gd name="connsiteY11" fmla="*/ 1667152 h 1794064"/>
                <a:gd name="connsiteX12" fmla="*/ 470304 w 633009"/>
                <a:gd name="connsiteY12" fmla="*/ 1612383 h 1794064"/>
                <a:gd name="connsiteX13" fmla="*/ 353623 w 633009"/>
                <a:gd name="connsiteY13" fmla="*/ 1562377 h 1794064"/>
                <a:gd name="connsiteX14" fmla="*/ 339336 w 633009"/>
                <a:gd name="connsiteY14" fmla="*/ 1462364 h 1794064"/>
                <a:gd name="connsiteX15" fmla="*/ 339336 w 633009"/>
                <a:gd name="connsiteY15" fmla="*/ 1305202 h 1794064"/>
                <a:gd name="connsiteX16" fmla="*/ 332192 w 633009"/>
                <a:gd name="connsiteY16" fmla="*/ 1257577 h 1794064"/>
                <a:gd name="connsiteX0" fmla="*/ 140807 w 633009"/>
                <a:gd name="connsiteY0" fmla="*/ 0 h 1794064"/>
                <a:gd name="connsiteX1" fmla="*/ 222654 w 633009"/>
                <a:gd name="connsiteY1" fmla="*/ 1488558 h 1794064"/>
                <a:gd name="connsiteX2" fmla="*/ 182173 w 633009"/>
                <a:gd name="connsiteY2" fmla="*/ 1600477 h 1794064"/>
                <a:gd name="connsiteX3" fmla="*/ 105973 w 633009"/>
                <a:gd name="connsiteY3" fmla="*/ 1645721 h 1794064"/>
                <a:gd name="connsiteX4" fmla="*/ 39298 w 633009"/>
                <a:gd name="connsiteY4" fmla="*/ 1688583 h 1794064"/>
                <a:gd name="connsiteX5" fmla="*/ 5961 w 633009"/>
                <a:gd name="connsiteY5" fmla="*/ 1733827 h 1794064"/>
                <a:gd name="connsiteX6" fmla="*/ 15486 w 633009"/>
                <a:gd name="connsiteY6" fmla="*/ 1776689 h 1794064"/>
                <a:gd name="connsiteX7" fmla="*/ 153598 w 633009"/>
                <a:gd name="connsiteY7" fmla="*/ 1790977 h 1794064"/>
                <a:gd name="connsiteX8" fmla="*/ 444111 w 633009"/>
                <a:gd name="connsiteY8" fmla="*/ 1790977 h 1794064"/>
                <a:gd name="connsiteX9" fmla="*/ 615561 w 633009"/>
                <a:gd name="connsiteY9" fmla="*/ 1757639 h 1794064"/>
                <a:gd name="connsiteX10" fmla="*/ 622704 w 633009"/>
                <a:gd name="connsiteY10" fmla="*/ 1707633 h 1794064"/>
                <a:gd name="connsiteX11" fmla="*/ 575079 w 633009"/>
                <a:gd name="connsiteY11" fmla="*/ 1667152 h 1794064"/>
                <a:gd name="connsiteX12" fmla="*/ 470304 w 633009"/>
                <a:gd name="connsiteY12" fmla="*/ 1612383 h 1794064"/>
                <a:gd name="connsiteX13" fmla="*/ 353623 w 633009"/>
                <a:gd name="connsiteY13" fmla="*/ 1562377 h 1794064"/>
                <a:gd name="connsiteX14" fmla="*/ 339336 w 633009"/>
                <a:gd name="connsiteY14" fmla="*/ 1462364 h 1794064"/>
                <a:gd name="connsiteX15" fmla="*/ 339336 w 633009"/>
                <a:gd name="connsiteY15" fmla="*/ 1305202 h 1794064"/>
                <a:gd name="connsiteX16" fmla="*/ 283351 w 633009"/>
                <a:gd name="connsiteY16" fmla="*/ 6500 h 1794064"/>
                <a:gd name="connsiteX0" fmla="*/ 140807 w 633009"/>
                <a:gd name="connsiteY0" fmla="*/ 0 h 1794064"/>
                <a:gd name="connsiteX1" fmla="*/ 229630 w 633009"/>
                <a:gd name="connsiteY1" fmla="*/ 1257839 h 1794064"/>
                <a:gd name="connsiteX2" fmla="*/ 182173 w 633009"/>
                <a:gd name="connsiteY2" fmla="*/ 1600477 h 1794064"/>
                <a:gd name="connsiteX3" fmla="*/ 105973 w 633009"/>
                <a:gd name="connsiteY3" fmla="*/ 1645721 h 1794064"/>
                <a:gd name="connsiteX4" fmla="*/ 39298 w 633009"/>
                <a:gd name="connsiteY4" fmla="*/ 1688583 h 1794064"/>
                <a:gd name="connsiteX5" fmla="*/ 5961 w 633009"/>
                <a:gd name="connsiteY5" fmla="*/ 1733827 h 1794064"/>
                <a:gd name="connsiteX6" fmla="*/ 15486 w 633009"/>
                <a:gd name="connsiteY6" fmla="*/ 1776689 h 1794064"/>
                <a:gd name="connsiteX7" fmla="*/ 153598 w 633009"/>
                <a:gd name="connsiteY7" fmla="*/ 1790977 h 1794064"/>
                <a:gd name="connsiteX8" fmla="*/ 444111 w 633009"/>
                <a:gd name="connsiteY8" fmla="*/ 1790977 h 1794064"/>
                <a:gd name="connsiteX9" fmla="*/ 615561 w 633009"/>
                <a:gd name="connsiteY9" fmla="*/ 1757639 h 1794064"/>
                <a:gd name="connsiteX10" fmla="*/ 622704 w 633009"/>
                <a:gd name="connsiteY10" fmla="*/ 1707633 h 1794064"/>
                <a:gd name="connsiteX11" fmla="*/ 575079 w 633009"/>
                <a:gd name="connsiteY11" fmla="*/ 1667152 h 1794064"/>
                <a:gd name="connsiteX12" fmla="*/ 470304 w 633009"/>
                <a:gd name="connsiteY12" fmla="*/ 1612383 h 1794064"/>
                <a:gd name="connsiteX13" fmla="*/ 353623 w 633009"/>
                <a:gd name="connsiteY13" fmla="*/ 1562377 h 1794064"/>
                <a:gd name="connsiteX14" fmla="*/ 339336 w 633009"/>
                <a:gd name="connsiteY14" fmla="*/ 1462364 h 1794064"/>
                <a:gd name="connsiteX15" fmla="*/ 339336 w 633009"/>
                <a:gd name="connsiteY15" fmla="*/ 1305202 h 1794064"/>
                <a:gd name="connsiteX16" fmla="*/ 283351 w 633009"/>
                <a:gd name="connsiteY16" fmla="*/ 6500 h 1794064"/>
                <a:gd name="connsiteX0" fmla="*/ 140807 w 633009"/>
                <a:gd name="connsiteY0" fmla="*/ 0 h 1794064"/>
                <a:gd name="connsiteX1" fmla="*/ 229630 w 633009"/>
                <a:gd name="connsiteY1" fmla="*/ 1257839 h 1794064"/>
                <a:gd name="connsiteX2" fmla="*/ 190787 w 633009"/>
                <a:gd name="connsiteY2" fmla="*/ 1558284 h 1794064"/>
                <a:gd name="connsiteX3" fmla="*/ 105973 w 633009"/>
                <a:gd name="connsiteY3" fmla="*/ 1645721 h 1794064"/>
                <a:gd name="connsiteX4" fmla="*/ 39298 w 633009"/>
                <a:gd name="connsiteY4" fmla="*/ 1688583 h 1794064"/>
                <a:gd name="connsiteX5" fmla="*/ 5961 w 633009"/>
                <a:gd name="connsiteY5" fmla="*/ 1733827 h 1794064"/>
                <a:gd name="connsiteX6" fmla="*/ 15486 w 633009"/>
                <a:gd name="connsiteY6" fmla="*/ 1776689 h 1794064"/>
                <a:gd name="connsiteX7" fmla="*/ 153598 w 633009"/>
                <a:gd name="connsiteY7" fmla="*/ 1790977 h 1794064"/>
                <a:gd name="connsiteX8" fmla="*/ 444111 w 633009"/>
                <a:gd name="connsiteY8" fmla="*/ 1790977 h 1794064"/>
                <a:gd name="connsiteX9" fmla="*/ 615561 w 633009"/>
                <a:gd name="connsiteY9" fmla="*/ 1757639 h 1794064"/>
                <a:gd name="connsiteX10" fmla="*/ 622704 w 633009"/>
                <a:gd name="connsiteY10" fmla="*/ 1707633 h 1794064"/>
                <a:gd name="connsiteX11" fmla="*/ 575079 w 633009"/>
                <a:gd name="connsiteY11" fmla="*/ 1667152 h 1794064"/>
                <a:gd name="connsiteX12" fmla="*/ 470304 w 633009"/>
                <a:gd name="connsiteY12" fmla="*/ 1612383 h 1794064"/>
                <a:gd name="connsiteX13" fmla="*/ 353623 w 633009"/>
                <a:gd name="connsiteY13" fmla="*/ 1562377 h 1794064"/>
                <a:gd name="connsiteX14" fmla="*/ 339336 w 633009"/>
                <a:gd name="connsiteY14" fmla="*/ 1462364 h 1794064"/>
                <a:gd name="connsiteX15" fmla="*/ 339336 w 633009"/>
                <a:gd name="connsiteY15" fmla="*/ 1305202 h 1794064"/>
                <a:gd name="connsiteX16" fmla="*/ 283351 w 633009"/>
                <a:gd name="connsiteY16" fmla="*/ 6500 h 1794064"/>
                <a:gd name="connsiteX0" fmla="*/ 140807 w 633009"/>
                <a:gd name="connsiteY0" fmla="*/ 0 h 1794064"/>
                <a:gd name="connsiteX1" fmla="*/ 229630 w 633009"/>
                <a:gd name="connsiteY1" fmla="*/ 1257839 h 1794064"/>
                <a:gd name="connsiteX2" fmla="*/ 190787 w 633009"/>
                <a:gd name="connsiteY2" fmla="*/ 1558284 h 1794064"/>
                <a:gd name="connsiteX3" fmla="*/ 105973 w 633009"/>
                <a:gd name="connsiteY3" fmla="*/ 1645721 h 1794064"/>
                <a:gd name="connsiteX4" fmla="*/ 39298 w 633009"/>
                <a:gd name="connsiteY4" fmla="*/ 1688583 h 1794064"/>
                <a:gd name="connsiteX5" fmla="*/ 5961 w 633009"/>
                <a:gd name="connsiteY5" fmla="*/ 1733827 h 1794064"/>
                <a:gd name="connsiteX6" fmla="*/ 15486 w 633009"/>
                <a:gd name="connsiteY6" fmla="*/ 1776689 h 1794064"/>
                <a:gd name="connsiteX7" fmla="*/ 153598 w 633009"/>
                <a:gd name="connsiteY7" fmla="*/ 1790977 h 1794064"/>
                <a:gd name="connsiteX8" fmla="*/ 444111 w 633009"/>
                <a:gd name="connsiteY8" fmla="*/ 1790977 h 1794064"/>
                <a:gd name="connsiteX9" fmla="*/ 615561 w 633009"/>
                <a:gd name="connsiteY9" fmla="*/ 1757639 h 1794064"/>
                <a:gd name="connsiteX10" fmla="*/ 622704 w 633009"/>
                <a:gd name="connsiteY10" fmla="*/ 1707633 h 1794064"/>
                <a:gd name="connsiteX11" fmla="*/ 575079 w 633009"/>
                <a:gd name="connsiteY11" fmla="*/ 1667152 h 1794064"/>
                <a:gd name="connsiteX12" fmla="*/ 470304 w 633009"/>
                <a:gd name="connsiteY12" fmla="*/ 1612383 h 1794064"/>
                <a:gd name="connsiteX13" fmla="*/ 353623 w 633009"/>
                <a:gd name="connsiteY13" fmla="*/ 1562377 h 1794064"/>
                <a:gd name="connsiteX14" fmla="*/ 339336 w 633009"/>
                <a:gd name="connsiteY14" fmla="*/ 1462364 h 1794064"/>
                <a:gd name="connsiteX15" fmla="*/ 339336 w 633009"/>
                <a:gd name="connsiteY15" fmla="*/ 1305202 h 1794064"/>
                <a:gd name="connsiteX16" fmla="*/ 283351 w 633009"/>
                <a:gd name="connsiteY16" fmla="*/ 6500 h 1794064"/>
                <a:gd name="connsiteX0" fmla="*/ 140807 w 633009"/>
                <a:gd name="connsiteY0" fmla="*/ 0 h 1794064"/>
                <a:gd name="connsiteX1" fmla="*/ 225450 w 633009"/>
                <a:gd name="connsiteY1" fmla="*/ 1162758 h 1794064"/>
                <a:gd name="connsiteX2" fmla="*/ 190787 w 633009"/>
                <a:gd name="connsiteY2" fmla="*/ 1558284 h 1794064"/>
                <a:gd name="connsiteX3" fmla="*/ 105973 w 633009"/>
                <a:gd name="connsiteY3" fmla="*/ 1645721 h 1794064"/>
                <a:gd name="connsiteX4" fmla="*/ 39298 w 633009"/>
                <a:gd name="connsiteY4" fmla="*/ 1688583 h 1794064"/>
                <a:gd name="connsiteX5" fmla="*/ 5961 w 633009"/>
                <a:gd name="connsiteY5" fmla="*/ 1733827 h 1794064"/>
                <a:gd name="connsiteX6" fmla="*/ 15486 w 633009"/>
                <a:gd name="connsiteY6" fmla="*/ 1776689 h 1794064"/>
                <a:gd name="connsiteX7" fmla="*/ 153598 w 633009"/>
                <a:gd name="connsiteY7" fmla="*/ 1790977 h 1794064"/>
                <a:gd name="connsiteX8" fmla="*/ 444111 w 633009"/>
                <a:gd name="connsiteY8" fmla="*/ 1790977 h 1794064"/>
                <a:gd name="connsiteX9" fmla="*/ 615561 w 633009"/>
                <a:gd name="connsiteY9" fmla="*/ 1757639 h 1794064"/>
                <a:gd name="connsiteX10" fmla="*/ 622704 w 633009"/>
                <a:gd name="connsiteY10" fmla="*/ 1707633 h 1794064"/>
                <a:gd name="connsiteX11" fmla="*/ 575079 w 633009"/>
                <a:gd name="connsiteY11" fmla="*/ 1667152 h 1794064"/>
                <a:gd name="connsiteX12" fmla="*/ 470304 w 633009"/>
                <a:gd name="connsiteY12" fmla="*/ 1612383 h 1794064"/>
                <a:gd name="connsiteX13" fmla="*/ 353623 w 633009"/>
                <a:gd name="connsiteY13" fmla="*/ 1562377 h 1794064"/>
                <a:gd name="connsiteX14" fmla="*/ 339336 w 633009"/>
                <a:gd name="connsiteY14" fmla="*/ 1462364 h 1794064"/>
                <a:gd name="connsiteX15" fmla="*/ 339336 w 633009"/>
                <a:gd name="connsiteY15" fmla="*/ 1305202 h 1794064"/>
                <a:gd name="connsiteX16" fmla="*/ 283351 w 633009"/>
                <a:gd name="connsiteY16" fmla="*/ 6500 h 1794064"/>
                <a:gd name="connsiteX0" fmla="*/ 140807 w 633009"/>
                <a:gd name="connsiteY0" fmla="*/ 0 h 1794064"/>
                <a:gd name="connsiteX1" fmla="*/ 225450 w 633009"/>
                <a:gd name="connsiteY1" fmla="*/ 1162758 h 1794064"/>
                <a:gd name="connsiteX2" fmla="*/ 203059 w 633009"/>
                <a:gd name="connsiteY2" fmla="*/ 1539712 h 1794064"/>
                <a:gd name="connsiteX3" fmla="*/ 105973 w 633009"/>
                <a:gd name="connsiteY3" fmla="*/ 1645721 h 1794064"/>
                <a:gd name="connsiteX4" fmla="*/ 39298 w 633009"/>
                <a:gd name="connsiteY4" fmla="*/ 1688583 h 1794064"/>
                <a:gd name="connsiteX5" fmla="*/ 5961 w 633009"/>
                <a:gd name="connsiteY5" fmla="*/ 1733827 h 1794064"/>
                <a:gd name="connsiteX6" fmla="*/ 15486 w 633009"/>
                <a:gd name="connsiteY6" fmla="*/ 1776689 h 1794064"/>
                <a:gd name="connsiteX7" fmla="*/ 153598 w 633009"/>
                <a:gd name="connsiteY7" fmla="*/ 1790977 h 1794064"/>
                <a:gd name="connsiteX8" fmla="*/ 444111 w 633009"/>
                <a:gd name="connsiteY8" fmla="*/ 1790977 h 1794064"/>
                <a:gd name="connsiteX9" fmla="*/ 615561 w 633009"/>
                <a:gd name="connsiteY9" fmla="*/ 1757639 h 1794064"/>
                <a:gd name="connsiteX10" fmla="*/ 622704 w 633009"/>
                <a:gd name="connsiteY10" fmla="*/ 1707633 h 1794064"/>
                <a:gd name="connsiteX11" fmla="*/ 575079 w 633009"/>
                <a:gd name="connsiteY11" fmla="*/ 1667152 h 1794064"/>
                <a:gd name="connsiteX12" fmla="*/ 470304 w 633009"/>
                <a:gd name="connsiteY12" fmla="*/ 1612383 h 1794064"/>
                <a:gd name="connsiteX13" fmla="*/ 353623 w 633009"/>
                <a:gd name="connsiteY13" fmla="*/ 1562377 h 1794064"/>
                <a:gd name="connsiteX14" fmla="*/ 339336 w 633009"/>
                <a:gd name="connsiteY14" fmla="*/ 1462364 h 1794064"/>
                <a:gd name="connsiteX15" fmla="*/ 339336 w 633009"/>
                <a:gd name="connsiteY15" fmla="*/ 1305202 h 1794064"/>
                <a:gd name="connsiteX16" fmla="*/ 283351 w 633009"/>
                <a:gd name="connsiteY16" fmla="*/ 6500 h 1794064"/>
                <a:gd name="connsiteX0" fmla="*/ 140807 w 633009"/>
                <a:gd name="connsiteY0" fmla="*/ 0 h 1794064"/>
                <a:gd name="connsiteX1" fmla="*/ 225450 w 633009"/>
                <a:gd name="connsiteY1" fmla="*/ 1162758 h 1794064"/>
                <a:gd name="connsiteX2" fmla="*/ 203059 w 633009"/>
                <a:gd name="connsiteY2" fmla="*/ 1539712 h 1794064"/>
                <a:gd name="connsiteX3" fmla="*/ 125816 w 633009"/>
                <a:gd name="connsiteY3" fmla="*/ 1620762 h 1794064"/>
                <a:gd name="connsiteX4" fmla="*/ 39298 w 633009"/>
                <a:gd name="connsiteY4" fmla="*/ 1688583 h 1794064"/>
                <a:gd name="connsiteX5" fmla="*/ 5961 w 633009"/>
                <a:gd name="connsiteY5" fmla="*/ 1733827 h 1794064"/>
                <a:gd name="connsiteX6" fmla="*/ 15486 w 633009"/>
                <a:gd name="connsiteY6" fmla="*/ 1776689 h 1794064"/>
                <a:gd name="connsiteX7" fmla="*/ 153598 w 633009"/>
                <a:gd name="connsiteY7" fmla="*/ 1790977 h 1794064"/>
                <a:gd name="connsiteX8" fmla="*/ 444111 w 633009"/>
                <a:gd name="connsiteY8" fmla="*/ 1790977 h 1794064"/>
                <a:gd name="connsiteX9" fmla="*/ 615561 w 633009"/>
                <a:gd name="connsiteY9" fmla="*/ 1757639 h 1794064"/>
                <a:gd name="connsiteX10" fmla="*/ 622704 w 633009"/>
                <a:gd name="connsiteY10" fmla="*/ 1707633 h 1794064"/>
                <a:gd name="connsiteX11" fmla="*/ 575079 w 633009"/>
                <a:gd name="connsiteY11" fmla="*/ 1667152 h 1794064"/>
                <a:gd name="connsiteX12" fmla="*/ 470304 w 633009"/>
                <a:gd name="connsiteY12" fmla="*/ 1612383 h 1794064"/>
                <a:gd name="connsiteX13" fmla="*/ 353623 w 633009"/>
                <a:gd name="connsiteY13" fmla="*/ 1562377 h 1794064"/>
                <a:gd name="connsiteX14" fmla="*/ 339336 w 633009"/>
                <a:gd name="connsiteY14" fmla="*/ 1462364 h 1794064"/>
                <a:gd name="connsiteX15" fmla="*/ 339336 w 633009"/>
                <a:gd name="connsiteY15" fmla="*/ 1305202 h 1794064"/>
                <a:gd name="connsiteX16" fmla="*/ 283351 w 633009"/>
                <a:gd name="connsiteY16" fmla="*/ 6500 h 1794064"/>
                <a:gd name="connsiteX0" fmla="*/ 140807 w 633009"/>
                <a:gd name="connsiteY0" fmla="*/ 0 h 1794064"/>
                <a:gd name="connsiteX1" fmla="*/ 225450 w 633009"/>
                <a:gd name="connsiteY1" fmla="*/ 1162758 h 1794064"/>
                <a:gd name="connsiteX2" fmla="*/ 203059 w 633009"/>
                <a:gd name="connsiteY2" fmla="*/ 1539712 h 1794064"/>
                <a:gd name="connsiteX3" fmla="*/ 125816 w 633009"/>
                <a:gd name="connsiteY3" fmla="*/ 1620762 h 1794064"/>
                <a:gd name="connsiteX4" fmla="*/ 39298 w 633009"/>
                <a:gd name="connsiteY4" fmla="*/ 1688583 h 1794064"/>
                <a:gd name="connsiteX5" fmla="*/ 5961 w 633009"/>
                <a:gd name="connsiteY5" fmla="*/ 1733827 h 1794064"/>
                <a:gd name="connsiteX6" fmla="*/ 15486 w 633009"/>
                <a:gd name="connsiteY6" fmla="*/ 1776689 h 1794064"/>
                <a:gd name="connsiteX7" fmla="*/ 153598 w 633009"/>
                <a:gd name="connsiteY7" fmla="*/ 1790977 h 1794064"/>
                <a:gd name="connsiteX8" fmla="*/ 444111 w 633009"/>
                <a:gd name="connsiteY8" fmla="*/ 1790977 h 1794064"/>
                <a:gd name="connsiteX9" fmla="*/ 615561 w 633009"/>
                <a:gd name="connsiteY9" fmla="*/ 1757639 h 1794064"/>
                <a:gd name="connsiteX10" fmla="*/ 622704 w 633009"/>
                <a:gd name="connsiteY10" fmla="*/ 1707633 h 1794064"/>
                <a:gd name="connsiteX11" fmla="*/ 575079 w 633009"/>
                <a:gd name="connsiteY11" fmla="*/ 1667152 h 1794064"/>
                <a:gd name="connsiteX12" fmla="*/ 470304 w 633009"/>
                <a:gd name="connsiteY12" fmla="*/ 1612383 h 1794064"/>
                <a:gd name="connsiteX13" fmla="*/ 353623 w 633009"/>
                <a:gd name="connsiteY13" fmla="*/ 1562377 h 1794064"/>
                <a:gd name="connsiteX14" fmla="*/ 339336 w 633009"/>
                <a:gd name="connsiteY14" fmla="*/ 1462364 h 1794064"/>
                <a:gd name="connsiteX15" fmla="*/ 339336 w 633009"/>
                <a:gd name="connsiteY15" fmla="*/ 1305202 h 1794064"/>
                <a:gd name="connsiteX16" fmla="*/ 283351 w 633009"/>
                <a:gd name="connsiteY16" fmla="*/ 6500 h 1794064"/>
                <a:gd name="connsiteX0" fmla="*/ 140807 w 633009"/>
                <a:gd name="connsiteY0" fmla="*/ 0 h 1794064"/>
                <a:gd name="connsiteX1" fmla="*/ 225450 w 633009"/>
                <a:gd name="connsiteY1" fmla="*/ 1162758 h 1794064"/>
                <a:gd name="connsiteX2" fmla="*/ 203059 w 633009"/>
                <a:gd name="connsiteY2" fmla="*/ 1539712 h 1794064"/>
                <a:gd name="connsiteX3" fmla="*/ 125816 w 633009"/>
                <a:gd name="connsiteY3" fmla="*/ 1620762 h 1794064"/>
                <a:gd name="connsiteX4" fmla="*/ 39298 w 633009"/>
                <a:gd name="connsiteY4" fmla="*/ 1688583 h 1794064"/>
                <a:gd name="connsiteX5" fmla="*/ 5961 w 633009"/>
                <a:gd name="connsiteY5" fmla="*/ 1733827 h 1794064"/>
                <a:gd name="connsiteX6" fmla="*/ 15486 w 633009"/>
                <a:gd name="connsiteY6" fmla="*/ 1776689 h 1794064"/>
                <a:gd name="connsiteX7" fmla="*/ 153598 w 633009"/>
                <a:gd name="connsiteY7" fmla="*/ 1790977 h 1794064"/>
                <a:gd name="connsiteX8" fmla="*/ 444111 w 633009"/>
                <a:gd name="connsiteY8" fmla="*/ 1790977 h 1794064"/>
                <a:gd name="connsiteX9" fmla="*/ 615561 w 633009"/>
                <a:gd name="connsiteY9" fmla="*/ 1757639 h 1794064"/>
                <a:gd name="connsiteX10" fmla="*/ 622704 w 633009"/>
                <a:gd name="connsiteY10" fmla="*/ 1707633 h 1794064"/>
                <a:gd name="connsiteX11" fmla="*/ 575079 w 633009"/>
                <a:gd name="connsiteY11" fmla="*/ 1667152 h 1794064"/>
                <a:gd name="connsiteX12" fmla="*/ 470304 w 633009"/>
                <a:gd name="connsiteY12" fmla="*/ 1612383 h 1794064"/>
                <a:gd name="connsiteX13" fmla="*/ 353623 w 633009"/>
                <a:gd name="connsiteY13" fmla="*/ 1562377 h 1794064"/>
                <a:gd name="connsiteX14" fmla="*/ 339336 w 633009"/>
                <a:gd name="connsiteY14" fmla="*/ 1462364 h 1794064"/>
                <a:gd name="connsiteX15" fmla="*/ 339336 w 633009"/>
                <a:gd name="connsiteY15" fmla="*/ 1305202 h 1794064"/>
                <a:gd name="connsiteX16" fmla="*/ 283351 w 633009"/>
                <a:gd name="connsiteY16" fmla="*/ 6500 h 1794064"/>
                <a:gd name="connsiteX0" fmla="*/ 140807 w 633009"/>
                <a:gd name="connsiteY0" fmla="*/ 0 h 1794064"/>
                <a:gd name="connsiteX1" fmla="*/ 225450 w 633009"/>
                <a:gd name="connsiteY1" fmla="*/ 1162758 h 1794064"/>
                <a:gd name="connsiteX2" fmla="*/ 203059 w 633009"/>
                <a:gd name="connsiteY2" fmla="*/ 1539712 h 1794064"/>
                <a:gd name="connsiteX3" fmla="*/ 121715 w 633009"/>
                <a:gd name="connsiteY3" fmla="*/ 1628582 h 1794064"/>
                <a:gd name="connsiteX4" fmla="*/ 39298 w 633009"/>
                <a:gd name="connsiteY4" fmla="*/ 1688583 h 1794064"/>
                <a:gd name="connsiteX5" fmla="*/ 5961 w 633009"/>
                <a:gd name="connsiteY5" fmla="*/ 1733827 h 1794064"/>
                <a:gd name="connsiteX6" fmla="*/ 15486 w 633009"/>
                <a:gd name="connsiteY6" fmla="*/ 1776689 h 1794064"/>
                <a:gd name="connsiteX7" fmla="*/ 153598 w 633009"/>
                <a:gd name="connsiteY7" fmla="*/ 1790977 h 1794064"/>
                <a:gd name="connsiteX8" fmla="*/ 444111 w 633009"/>
                <a:gd name="connsiteY8" fmla="*/ 1790977 h 1794064"/>
                <a:gd name="connsiteX9" fmla="*/ 615561 w 633009"/>
                <a:gd name="connsiteY9" fmla="*/ 1757639 h 1794064"/>
                <a:gd name="connsiteX10" fmla="*/ 622704 w 633009"/>
                <a:gd name="connsiteY10" fmla="*/ 1707633 h 1794064"/>
                <a:gd name="connsiteX11" fmla="*/ 575079 w 633009"/>
                <a:gd name="connsiteY11" fmla="*/ 1667152 h 1794064"/>
                <a:gd name="connsiteX12" fmla="*/ 470304 w 633009"/>
                <a:gd name="connsiteY12" fmla="*/ 1612383 h 1794064"/>
                <a:gd name="connsiteX13" fmla="*/ 353623 w 633009"/>
                <a:gd name="connsiteY13" fmla="*/ 1562377 h 1794064"/>
                <a:gd name="connsiteX14" fmla="*/ 339336 w 633009"/>
                <a:gd name="connsiteY14" fmla="*/ 1462364 h 1794064"/>
                <a:gd name="connsiteX15" fmla="*/ 339336 w 633009"/>
                <a:gd name="connsiteY15" fmla="*/ 1305202 h 1794064"/>
                <a:gd name="connsiteX16" fmla="*/ 283351 w 633009"/>
                <a:gd name="connsiteY16" fmla="*/ 6500 h 1794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33009" h="1794064">
                  <a:moveTo>
                    <a:pt x="140807" y="0"/>
                  </a:moveTo>
                  <a:cubicBezTo>
                    <a:pt x="152118" y="86915"/>
                    <a:pt x="215075" y="906139"/>
                    <a:pt x="225450" y="1162758"/>
                  </a:cubicBezTo>
                  <a:cubicBezTo>
                    <a:pt x="235825" y="1419377"/>
                    <a:pt x="220348" y="1462075"/>
                    <a:pt x="203059" y="1539712"/>
                  </a:cubicBezTo>
                  <a:cubicBezTo>
                    <a:pt x="185770" y="1617349"/>
                    <a:pt x="154361" y="1606443"/>
                    <a:pt x="121715" y="1628582"/>
                  </a:cubicBezTo>
                  <a:cubicBezTo>
                    <a:pt x="89069" y="1650721"/>
                    <a:pt x="58590" y="1671042"/>
                    <a:pt x="39298" y="1688583"/>
                  </a:cubicBezTo>
                  <a:cubicBezTo>
                    <a:pt x="20006" y="1706124"/>
                    <a:pt x="9930" y="1719143"/>
                    <a:pt x="5961" y="1733827"/>
                  </a:cubicBezTo>
                  <a:cubicBezTo>
                    <a:pt x="1992" y="1748511"/>
                    <a:pt x="-9120" y="1767164"/>
                    <a:pt x="15486" y="1776689"/>
                  </a:cubicBezTo>
                  <a:cubicBezTo>
                    <a:pt x="40092" y="1786214"/>
                    <a:pt x="82161" y="1788596"/>
                    <a:pt x="153598" y="1790977"/>
                  </a:cubicBezTo>
                  <a:cubicBezTo>
                    <a:pt x="225035" y="1793358"/>
                    <a:pt x="367117" y="1796533"/>
                    <a:pt x="444111" y="1790977"/>
                  </a:cubicBezTo>
                  <a:cubicBezTo>
                    <a:pt x="521105" y="1785421"/>
                    <a:pt x="585796" y="1771530"/>
                    <a:pt x="615561" y="1757639"/>
                  </a:cubicBezTo>
                  <a:cubicBezTo>
                    <a:pt x="645326" y="1743748"/>
                    <a:pt x="629451" y="1722714"/>
                    <a:pt x="622704" y="1707633"/>
                  </a:cubicBezTo>
                  <a:cubicBezTo>
                    <a:pt x="615957" y="1692552"/>
                    <a:pt x="600479" y="1683027"/>
                    <a:pt x="575079" y="1667152"/>
                  </a:cubicBezTo>
                  <a:cubicBezTo>
                    <a:pt x="549679" y="1651277"/>
                    <a:pt x="507213" y="1629846"/>
                    <a:pt x="470304" y="1612383"/>
                  </a:cubicBezTo>
                  <a:cubicBezTo>
                    <a:pt x="433395" y="1594920"/>
                    <a:pt x="375451" y="1587380"/>
                    <a:pt x="353623" y="1562377"/>
                  </a:cubicBezTo>
                  <a:cubicBezTo>
                    <a:pt x="331795" y="1537374"/>
                    <a:pt x="341717" y="1505227"/>
                    <a:pt x="339336" y="1462364"/>
                  </a:cubicBezTo>
                  <a:cubicBezTo>
                    <a:pt x="336955" y="1419502"/>
                    <a:pt x="348667" y="1547846"/>
                    <a:pt x="339336" y="1305202"/>
                  </a:cubicBezTo>
                  <a:cubicBezTo>
                    <a:pt x="330005" y="1062558"/>
                    <a:pt x="286327" y="13247"/>
                    <a:pt x="283351" y="650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cs-CZ" sz="1600">
                <a:solidFill>
                  <a:prstClr val="white"/>
                </a:solidFill>
                <a:latin typeface="Trebuchet MS"/>
              </a:endParaRPr>
            </a:p>
          </p:txBody>
        </p:sp>
        <p:sp>
          <p:nvSpPr>
            <p:cNvPr id="80" name="Šipka doprava 79"/>
            <p:cNvSpPr/>
            <p:nvPr/>
          </p:nvSpPr>
          <p:spPr>
            <a:xfrm rot="5400000">
              <a:off x="1742465" y="2838965"/>
              <a:ext cx="403945" cy="286588"/>
            </a:xfrm>
            <a:prstGeom prst="rightArrow">
              <a:avLst>
                <a:gd name="adj1" fmla="val 35909"/>
                <a:gd name="adj2" fmla="val 50000"/>
              </a:avLst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91433" tIns="45718" rIns="91433" bIns="45718" rtlCol="0"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cs-CZ" sz="1600">
                <a:solidFill>
                  <a:prstClr val="white"/>
                </a:solidFill>
                <a:latin typeface="Trebuchet MS"/>
              </a:endParaRPr>
            </a:p>
          </p:txBody>
        </p:sp>
        <p:sp>
          <p:nvSpPr>
            <p:cNvPr id="81" name="TextovéPole 80"/>
            <p:cNvSpPr txBox="1"/>
            <p:nvPr/>
          </p:nvSpPr>
          <p:spPr>
            <a:xfrm>
              <a:off x="2279045" y="2229186"/>
              <a:ext cx="1803028" cy="1301963"/>
            </a:xfrm>
            <a:prstGeom prst="rect">
              <a:avLst/>
            </a:prstGeom>
            <a:noFill/>
          </p:spPr>
          <p:txBody>
            <a:bodyPr wrap="square" lIns="91433" tIns="45718" rIns="91433" bIns="45718" rtlCol="0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r>
                <a:rPr lang="cs-CZ" sz="1600" dirty="0">
                  <a:solidFill>
                    <a:prstClr val="black"/>
                  </a:solidFill>
                  <a:latin typeface="Trebuchet MS"/>
                </a:rPr>
                <a:t>příchozí akční potenciály</a:t>
              </a:r>
            </a:p>
          </p:txBody>
        </p:sp>
        <p:sp>
          <p:nvSpPr>
            <p:cNvPr id="82" name="TextovéPole 81"/>
            <p:cNvSpPr txBox="1"/>
            <p:nvPr/>
          </p:nvSpPr>
          <p:spPr>
            <a:xfrm>
              <a:off x="2136270" y="4808202"/>
              <a:ext cx="1786028" cy="916194"/>
            </a:xfrm>
            <a:prstGeom prst="rect">
              <a:avLst/>
            </a:prstGeom>
            <a:noFill/>
          </p:spPr>
          <p:txBody>
            <a:bodyPr wrap="square" lIns="91433" tIns="45718" rIns="91433" bIns="45718" rtlCol="0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r>
                <a:rPr lang="cs-CZ" sz="1600" dirty="0">
                  <a:solidFill>
                    <a:prstClr val="black"/>
                  </a:solidFill>
                  <a:latin typeface="Trebuchet MS"/>
                </a:rPr>
                <a:t>excitační synapse</a:t>
              </a:r>
            </a:p>
          </p:txBody>
        </p:sp>
        <p:sp>
          <p:nvSpPr>
            <p:cNvPr id="83" name="Plus 82"/>
            <p:cNvSpPr/>
            <p:nvPr/>
          </p:nvSpPr>
          <p:spPr>
            <a:xfrm flipH="1">
              <a:off x="2087732" y="3676984"/>
              <a:ext cx="318848" cy="318848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91433" tIns="45718" rIns="91433" bIns="45718" rtlCol="0"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cs-CZ" sz="1600">
                <a:solidFill>
                  <a:prstClr val="white"/>
                </a:solidFill>
                <a:latin typeface="Trebuchet MS"/>
              </a:endParaRPr>
            </a:p>
          </p:txBody>
        </p:sp>
        <p:cxnSp>
          <p:nvCxnSpPr>
            <p:cNvPr id="84" name="Přímá spojnice se šipkou 83"/>
            <p:cNvCxnSpPr>
              <a:cxnSpLocks/>
            </p:cNvCxnSpPr>
            <p:nvPr/>
          </p:nvCxnSpPr>
          <p:spPr>
            <a:xfrm flipV="1">
              <a:off x="6324537" y="4342508"/>
              <a:ext cx="1602663" cy="88230"/>
            </a:xfrm>
            <a:prstGeom prst="straightConnector1">
              <a:avLst/>
            </a:prstGeom>
            <a:ln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5" name="Přímá spojnice se šipkou 84"/>
            <p:cNvCxnSpPr>
              <a:cxnSpLocks/>
            </p:cNvCxnSpPr>
            <p:nvPr/>
          </p:nvCxnSpPr>
          <p:spPr>
            <a:xfrm flipV="1">
              <a:off x="6300884" y="4430738"/>
              <a:ext cx="1103904" cy="88856"/>
            </a:xfrm>
            <a:prstGeom prst="straightConnector1">
              <a:avLst/>
            </a:prstGeom>
            <a:ln w="57150">
              <a:solidFill>
                <a:schemeClr val="bg1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6" name="Volný tvar 85"/>
            <p:cNvSpPr/>
            <p:nvPr/>
          </p:nvSpPr>
          <p:spPr>
            <a:xfrm rot="9629623">
              <a:off x="2609028" y="6474987"/>
              <a:ext cx="789988" cy="998892"/>
            </a:xfrm>
            <a:custGeom>
              <a:avLst/>
              <a:gdLst>
                <a:gd name="connsiteX0" fmla="*/ 214436 w 627154"/>
                <a:gd name="connsiteY0" fmla="*/ 19061 h 582586"/>
                <a:gd name="connsiteX1" fmla="*/ 214436 w 627154"/>
                <a:gd name="connsiteY1" fmla="*/ 327405 h 582586"/>
                <a:gd name="connsiteX2" fmla="*/ 86845 w 627154"/>
                <a:gd name="connsiteY2" fmla="*/ 444363 h 582586"/>
                <a:gd name="connsiteX3" fmla="*/ 23050 w 627154"/>
                <a:gd name="connsiteY3" fmla="*/ 465628 h 582586"/>
                <a:gd name="connsiteX4" fmla="*/ 23050 w 627154"/>
                <a:gd name="connsiteY4" fmla="*/ 561321 h 582586"/>
                <a:gd name="connsiteX5" fmla="*/ 299496 w 627154"/>
                <a:gd name="connsiteY5" fmla="*/ 582586 h 582586"/>
                <a:gd name="connsiteX6" fmla="*/ 586575 w 627154"/>
                <a:gd name="connsiteY6" fmla="*/ 561321 h 582586"/>
                <a:gd name="connsiteX7" fmla="*/ 618473 w 627154"/>
                <a:gd name="connsiteY7" fmla="*/ 540056 h 582586"/>
                <a:gd name="connsiteX8" fmla="*/ 522780 w 627154"/>
                <a:gd name="connsiteY8" fmla="*/ 454996 h 582586"/>
                <a:gd name="connsiteX9" fmla="*/ 352659 w 627154"/>
                <a:gd name="connsiteY9" fmla="*/ 338038 h 582586"/>
                <a:gd name="connsiteX10" fmla="*/ 310129 w 627154"/>
                <a:gd name="connsiteY10" fmla="*/ 61591 h 582586"/>
                <a:gd name="connsiteX11" fmla="*/ 214436 w 627154"/>
                <a:gd name="connsiteY11" fmla="*/ 19061 h 582586"/>
                <a:gd name="connsiteX0" fmla="*/ 214436 w 625293"/>
                <a:gd name="connsiteY0" fmla="*/ 19061 h 582586"/>
                <a:gd name="connsiteX1" fmla="*/ 214436 w 625293"/>
                <a:gd name="connsiteY1" fmla="*/ 327405 h 582586"/>
                <a:gd name="connsiteX2" fmla="*/ 86845 w 625293"/>
                <a:gd name="connsiteY2" fmla="*/ 444363 h 582586"/>
                <a:gd name="connsiteX3" fmla="*/ 23050 w 625293"/>
                <a:gd name="connsiteY3" fmla="*/ 465628 h 582586"/>
                <a:gd name="connsiteX4" fmla="*/ 23050 w 625293"/>
                <a:gd name="connsiteY4" fmla="*/ 561321 h 582586"/>
                <a:gd name="connsiteX5" fmla="*/ 299496 w 625293"/>
                <a:gd name="connsiteY5" fmla="*/ 582586 h 582586"/>
                <a:gd name="connsiteX6" fmla="*/ 586575 w 625293"/>
                <a:gd name="connsiteY6" fmla="*/ 561321 h 582586"/>
                <a:gd name="connsiteX7" fmla="*/ 618473 w 625293"/>
                <a:gd name="connsiteY7" fmla="*/ 540056 h 582586"/>
                <a:gd name="connsiteX8" fmla="*/ 548974 w 625293"/>
                <a:gd name="connsiteY8" fmla="*/ 433565 h 582586"/>
                <a:gd name="connsiteX9" fmla="*/ 352659 w 625293"/>
                <a:gd name="connsiteY9" fmla="*/ 338038 h 582586"/>
                <a:gd name="connsiteX10" fmla="*/ 310129 w 625293"/>
                <a:gd name="connsiteY10" fmla="*/ 61591 h 582586"/>
                <a:gd name="connsiteX11" fmla="*/ 214436 w 625293"/>
                <a:gd name="connsiteY11" fmla="*/ 19061 h 582586"/>
                <a:gd name="connsiteX0" fmla="*/ 214436 w 623733"/>
                <a:gd name="connsiteY0" fmla="*/ 19061 h 582586"/>
                <a:gd name="connsiteX1" fmla="*/ 214436 w 623733"/>
                <a:gd name="connsiteY1" fmla="*/ 327405 h 582586"/>
                <a:gd name="connsiteX2" fmla="*/ 86845 w 623733"/>
                <a:gd name="connsiteY2" fmla="*/ 444363 h 582586"/>
                <a:gd name="connsiteX3" fmla="*/ 23050 w 623733"/>
                <a:gd name="connsiteY3" fmla="*/ 465628 h 582586"/>
                <a:gd name="connsiteX4" fmla="*/ 23050 w 623733"/>
                <a:gd name="connsiteY4" fmla="*/ 561321 h 582586"/>
                <a:gd name="connsiteX5" fmla="*/ 299496 w 623733"/>
                <a:gd name="connsiteY5" fmla="*/ 582586 h 582586"/>
                <a:gd name="connsiteX6" fmla="*/ 586575 w 623733"/>
                <a:gd name="connsiteY6" fmla="*/ 561321 h 582586"/>
                <a:gd name="connsiteX7" fmla="*/ 616091 w 623733"/>
                <a:gd name="connsiteY7" fmla="*/ 509100 h 582586"/>
                <a:gd name="connsiteX8" fmla="*/ 548974 w 623733"/>
                <a:gd name="connsiteY8" fmla="*/ 433565 h 582586"/>
                <a:gd name="connsiteX9" fmla="*/ 352659 w 623733"/>
                <a:gd name="connsiteY9" fmla="*/ 338038 h 582586"/>
                <a:gd name="connsiteX10" fmla="*/ 310129 w 623733"/>
                <a:gd name="connsiteY10" fmla="*/ 61591 h 582586"/>
                <a:gd name="connsiteX11" fmla="*/ 214436 w 623733"/>
                <a:gd name="connsiteY11" fmla="*/ 19061 h 582586"/>
                <a:gd name="connsiteX0" fmla="*/ 215398 w 624695"/>
                <a:gd name="connsiteY0" fmla="*/ 19061 h 582586"/>
                <a:gd name="connsiteX1" fmla="*/ 215398 w 624695"/>
                <a:gd name="connsiteY1" fmla="*/ 327405 h 582586"/>
                <a:gd name="connsiteX2" fmla="*/ 109239 w 624695"/>
                <a:gd name="connsiteY2" fmla="*/ 437219 h 582586"/>
                <a:gd name="connsiteX3" fmla="*/ 24012 w 624695"/>
                <a:gd name="connsiteY3" fmla="*/ 465628 h 582586"/>
                <a:gd name="connsiteX4" fmla="*/ 24012 w 624695"/>
                <a:gd name="connsiteY4" fmla="*/ 561321 h 582586"/>
                <a:gd name="connsiteX5" fmla="*/ 300458 w 624695"/>
                <a:gd name="connsiteY5" fmla="*/ 582586 h 582586"/>
                <a:gd name="connsiteX6" fmla="*/ 587537 w 624695"/>
                <a:gd name="connsiteY6" fmla="*/ 561321 h 582586"/>
                <a:gd name="connsiteX7" fmla="*/ 617053 w 624695"/>
                <a:gd name="connsiteY7" fmla="*/ 509100 h 582586"/>
                <a:gd name="connsiteX8" fmla="*/ 549936 w 624695"/>
                <a:gd name="connsiteY8" fmla="*/ 433565 h 582586"/>
                <a:gd name="connsiteX9" fmla="*/ 353621 w 624695"/>
                <a:gd name="connsiteY9" fmla="*/ 338038 h 582586"/>
                <a:gd name="connsiteX10" fmla="*/ 311091 w 624695"/>
                <a:gd name="connsiteY10" fmla="*/ 61591 h 582586"/>
                <a:gd name="connsiteX11" fmla="*/ 215398 w 624695"/>
                <a:gd name="connsiteY11" fmla="*/ 19061 h 582586"/>
                <a:gd name="connsiteX0" fmla="*/ 213545 w 622842"/>
                <a:gd name="connsiteY0" fmla="*/ 19061 h 582586"/>
                <a:gd name="connsiteX1" fmla="*/ 213545 w 622842"/>
                <a:gd name="connsiteY1" fmla="*/ 327405 h 582586"/>
                <a:gd name="connsiteX2" fmla="*/ 107386 w 622842"/>
                <a:gd name="connsiteY2" fmla="*/ 437219 h 582586"/>
                <a:gd name="connsiteX3" fmla="*/ 26921 w 622842"/>
                <a:gd name="connsiteY3" fmla="*/ 479916 h 582586"/>
                <a:gd name="connsiteX4" fmla="*/ 22159 w 622842"/>
                <a:gd name="connsiteY4" fmla="*/ 561321 h 582586"/>
                <a:gd name="connsiteX5" fmla="*/ 298605 w 622842"/>
                <a:gd name="connsiteY5" fmla="*/ 582586 h 582586"/>
                <a:gd name="connsiteX6" fmla="*/ 585684 w 622842"/>
                <a:gd name="connsiteY6" fmla="*/ 561321 h 582586"/>
                <a:gd name="connsiteX7" fmla="*/ 615200 w 622842"/>
                <a:gd name="connsiteY7" fmla="*/ 509100 h 582586"/>
                <a:gd name="connsiteX8" fmla="*/ 548083 w 622842"/>
                <a:gd name="connsiteY8" fmla="*/ 433565 h 582586"/>
                <a:gd name="connsiteX9" fmla="*/ 351768 w 622842"/>
                <a:gd name="connsiteY9" fmla="*/ 338038 h 582586"/>
                <a:gd name="connsiteX10" fmla="*/ 309238 w 622842"/>
                <a:gd name="connsiteY10" fmla="*/ 61591 h 582586"/>
                <a:gd name="connsiteX11" fmla="*/ 213545 w 622842"/>
                <a:gd name="connsiteY11" fmla="*/ 19061 h 582586"/>
                <a:gd name="connsiteX0" fmla="*/ 213545 w 622842"/>
                <a:gd name="connsiteY0" fmla="*/ 27533 h 591058"/>
                <a:gd name="connsiteX1" fmla="*/ 213545 w 622842"/>
                <a:gd name="connsiteY1" fmla="*/ 335877 h 591058"/>
                <a:gd name="connsiteX2" fmla="*/ 107386 w 622842"/>
                <a:gd name="connsiteY2" fmla="*/ 445691 h 591058"/>
                <a:gd name="connsiteX3" fmla="*/ 26921 w 622842"/>
                <a:gd name="connsiteY3" fmla="*/ 488388 h 591058"/>
                <a:gd name="connsiteX4" fmla="*/ 22159 w 622842"/>
                <a:gd name="connsiteY4" fmla="*/ 569793 h 591058"/>
                <a:gd name="connsiteX5" fmla="*/ 298605 w 622842"/>
                <a:gd name="connsiteY5" fmla="*/ 591058 h 591058"/>
                <a:gd name="connsiteX6" fmla="*/ 585684 w 622842"/>
                <a:gd name="connsiteY6" fmla="*/ 569793 h 591058"/>
                <a:gd name="connsiteX7" fmla="*/ 615200 w 622842"/>
                <a:gd name="connsiteY7" fmla="*/ 517572 h 591058"/>
                <a:gd name="connsiteX8" fmla="*/ 548083 w 622842"/>
                <a:gd name="connsiteY8" fmla="*/ 442037 h 591058"/>
                <a:gd name="connsiteX9" fmla="*/ 351768 w 622842"/>
                <a:gd name="connsiteY9" fmla="*/ 346510 h 591058"/>
                <a:gd name="connsiteX10" fmla="*/ 311619 w 622842"/>
                <a:gd name="connsiteY10" fmla="*/ 46251 h 591058"/>
                <a:gd name="connsiteX11" fmla="*/ 213545 w 622842"/>
                <a:gd name="connsiteY11" fmla="*/ 27533 h 591058"/>
                <a:gd name="connsiteX0" fmla="*/ 213545 w 622842"/>
                <a:gd name="connsiteY0" fmla="*/ 16552 h 580077"/>
                <a:gd name="connsiteX1" fmla="*/ 213545 w 622842"/>
                <a:gd name="connsiteY1" fmla="*/ 324896 h 580077"/>
                <a:gd name="connsiteX2" fmla="*/ 107386 w 622842"/>
                <a:gd name="connsiteY2" fmla="*/ 434710 h 580077"/>
                <a:gd name="connsiteX3" fmla="*/ 26921 w 622842"/>
                <a:gd name="connsiteY3" fmla="*/ 477407 h 580077"/>
                <a:gd name="connsiteX4" fmla="*/ 22159 w 622842"/>
                <a:gd name="connsiteY4" fmla="*/ 558812 h 580077"/>
                <a:gd name="connsiteX5" fmla="*/ 298605 w 622842"/>
                <a:gd name="connsiteY5" fmla="*/ 580077 h 580077"/>
                <a:gd name="connsiteX6" fmla="*/ 585684 w 622842"/>
                <a:gd name="connsiteY6" fmla="*/ 558812 h 580077"/>
                <a:gd name="connsiteX7" fmla="*/ 615200 w 622842"/>
                <a:gd name="connsiteY7" fmla="*/ 506591 h 580077"/>
                <a:gd name="connsiteX8" fmla="*/ 548083 w 622842"/>
                <a:gd name="connsiteY8" fmla="*/ 431056 h 580077"/>
                <a:gd name="connsiteX9" fmla="*/ 351768 w 622842"/>
                <a:gd name="connsiteY9" fmla="*/ 335529 h 580077"/>
                <a:gd name="connsiteX10" fmla="*/ 311619 w 622842"/>
                <a:gd name="connsiteY10" fmla="*/ 35270 h 580077"/>
                <a:gd name="connsiteX11" fmla="*/ 213545 w 622842"/>
                <a:gd name="connsiteY11" fmla="*/ 16552 h 580077"/>
                <a:gd name="connsiteX0" fmla="*/ 213545 w 622842"/>
                <a:gd name="connsiteY0" fmla="*/ 18793 h 582318"/>
                <a:gd name="connsiteX1" fmla="*/ 213545 w 622842"/>
                <a:gd name="connsiteY1" fmla="*/ 327137 h 582318"/>
                <a:gd name="connsiteX2" fmla="*/ 107386 w 622842"/>
                <a:gd name="connsiteY2" fmla="*/ 436951 h 582318"/>
                <a:gd name="connsiteX3" fmla="*/ 26921 w 622842"/>
                <a:gd name="connsiteY3" fmla="*/ 479648 h 582318"/>
                <a:gd name="connsiteX4" fmla="*/ 22159 w 622842"/>
                <a:gd name="connsiteY4" fmla="*/ 561053 h 582318"/>
                <a:gd name="connsiteX5" fmla="*/ 298605 w 622842"/>
                <a:gd name="connsiteY5" fmla="*/ 582318 h 582318"/>
                <a:gd name="connsiteX6" fmla="*/ 585684 w 622842"/>
                <a:gd name="connsiteY6" fmla="*/ 561053 h 582318"/>
                <a:gd name="connsiteX7" fmla="*/ 615200 w 622842"/>
                <a:gd name="connsiteY7" fmla="*/ 508832 h 582318"/>
                <a:gd name="connsiteX8" fmla="*/ 548083 w 622842"/>
                <a:gd name="connsiteY8" fmla="*/ 433297 h 582318"/>
                <a:gd name="connsiteX9" fmla="*/ 351768 w 622842"/>
                <a:gd name="connsiteY9" fmla="*/ 337770 h 582318"/>
                <a:gd name="connsiteX10" fmla="*/ 311619 w 622842"/>
                <a:gd name="connsiteY10" fmla="*/ 37511 h 582318"/>
                <a:gd name="connsiteX11" fmla="*/ 213545 w 622842"/>
                <a:gd name="connsiteY11" fmla="*/ 18793 h 582318"/>
                <a:gd name="connsiteX0" fmla="*/ 206401 w 622842"/>
                <a:gd name="connsiteY0" fmla="*/ 35975 h 582831"/>
                <a:gd name="connsiteX1" fmla="*/ 213545 w 622842"/>
                <a:gd name="connsiteY1" fmla="*/ 327650 h 582831"/>
                <a:gd name="connsiteX2" fmla="*/ 107386 w 622842"/>
                <a:gd name="connsiteY2" fmla="*/ 437464 h 582831"/>
                <a:gd name="connsiteX3" fmla="*/ 26921 w 622842"/>
                <a:gd name="connsiteY3" fmla="*/ 480161 h 582831"/>
                <a:gd name="connsiteX4" fmla="*/ 22159 w 622842"/>
                <a:gd name="connsiteY4" fmla="*/ 561566 h 582831"/>
                <a:gd name="connsiteX5" fmla="*/ 298605 w 622842"/>
                <a:gd name="connsiteY5" fmla="*/ 582831 h 582831"/>
                <a:gd name="connsiteX6" fmla="*/ 585684 w 622842"/>
                <a:gd name="connsiteY6" fmla="*/ 561566 h 582831"/>
                <a:gd name="connsiteX7" fmla="*/ 615200 w 622842"/>
                <a:gd name="connsiteY7" fmla="*/ 509345 h 582831"/>
                <a:gd name="connsiteX8" fmla="*/ 548083 w 622842"/>
                <a:gd name="connsiteY8" fmla="*/ 433810 h 582831"/>
                <a:gd name="connsiteX9" fmla="*/ 351768 w 622842"/>
                <a:gd name="connsiteY9" fmla="*/ 338283 h 582831"/>
                <a:gd name="connsiteX10" fmla="*/ 311619 w 622842"/>
                <a:gd name="connsiteY10" fmla="*/ 38024 h 582831"/>
                <a:gd name="connsiteX11" fmla="*/ 206401 w 622842"/>
                <a:gd name="connsiteY11" fmla="*/ 35975 h 582831"/>
                <a:gd name="connsiteX0" fmla="*/ 206401 w 622842"/>
                <a:gd name="connsiteY0" fmla="*/ 21605 h 568461"/>
                <a:gd name="connsiteX1" fmla="*/ 213545 w 622842"/>
                <a:gd name="connsiteY1" fmla="*/ 313280 h 568461"/>
                <a:gd name="connsiteX2" fmla="*/ 107386 w 622842"/>
                <a:gd name="connsiteY2" fmla="*/ 423094 h 568461"/>
                <a:gd name="connsiteX3" fmla="*/ 26921 w 622842"/>
                <a:gd name="connsiteY3" fmla="*/ 465791 h 568461"/>
                <a:gd name="connsiteX4" fmla="*/ 22159 w 622842"/>
                <a:gd name="connsiteY4" fmla="*/ 547196 h 568461"/>
                <a:gd name="connsiteX5" fmla="*/ 298605 w 622842"/>
                <a:gd name="connsiteY5" fmla="*/ 568461 h 568461"/>
                <a:gd name="connsiteX6" fmla="*/ 585684 w 622842"/>
                <a:gd name="connsiteY6" fmla="*/ 547196 h 568461"/>
                <a:gd name="connsiteX7" fmla="*/ 615200 w 622842"/>
                <a:gd name="connsiteY7" fmla="*/ 494975 h 568461"/>
                <a:gd name="connsiteX8" fmla="*/ 548083 w 622842"/>
                <a:gd name="connsiteY8" fmla="*/ 419440 h 568461"/>
                <a:gd name="connsiteX9" fmla="*/ 351768 w 622842"/>
                <a:gd name="connsiteY9" fmla="*/ 323913 h 568461"/>
                <a:gd name="connsiteX10" fmla="*/ 311619 w 622842"/>
                <a:gd name="connsiteY10" fmla="*/ 23654 h 568461"/>
                <a:gd name="connsiteX11" fmla="*/ 206401 w 622842"/>
                <a:gd name="connsiteY11" fmla="*/ 21605 h 568461"/>
                <a:gd name="connsiteX0" fmla="*/ 206401 w 622842"/>
                <a:gd name="connsiteY0" fmla="*/ 7945 h 554801"/>
                <a:gd name="connsiteX1" fmla="*/ 213545 w 622842"/>
                <a:gd name="connsiteY1" fmla="*/ 299620 h 554801"/>
                <a:gd name="connsiteX2" fmla="*/ 107386 w 622842"/>
                <a:gd name="connsiteY2" fmla="*/ 409434 h 554801"/>
                <a:gd name="connsiteX3" fmla="*/ 26921 w 622842"/>
                <a:gd name="connsiteY3" fmla="*/ 452131 h 554801"/>
                <a:gd name="connsiteX4" fmla="*/ 22159 w 622842"/>
                <a:gd name="connsiteY4" fmla="*/ 533536 h 554801"/>
                <a:gd name="connsiteX5" fmla="*/ 298605 w 622842"/>
                <a:gd name="connsiteY5" fmla="*/ 554801 h 554801"/>
                <a:gd name="connsiteX6" fmla="*/ 585684 w 622842"/>
                <a:gd name="connsiteY6" fmla="*/ 533536 h 554801"/>
                <a:gd name="connsiteX7" fmla="*/ 615200 w 622842"/>
                <a:gd name="connsiteY7" fmla="*/ 481315 h 554801"/>
                <a:gd name="connsiteX8" fmla="*/ 548083 w 622842"/>
                <a:gd name="connsiteY8" fmla="*/ 405780 h 554801"/>
                <a:gd name="connsiteX9" fmla="*/ 351768 w 622842"/>
                <a:gd name="connsiteY9" fmla="*/ 310253 h 554801"/>
                <a:gd name="connsiteX10" fmla="*/ 311619 w 622842"/>
                <a:gd name="connsiteY10" fmla="*/ 9994 h 554801"/>
                <a:gd name="connsiteX11" fmla="*/ 206401 w 622842"/>
                <a:gd name="connsiteY11" fmla="*/ 7945 h 554801"/>
                <a:gd name="connsiteX0" fmla="*/ 206401 w 622842"/>
                <a:gd name="connsiteY0" fmla="*/ 1197321 h 1744177"/>
                <a:gd name="connsiteX1" fmla="*/ 213545 w 622842"/>
                <a:gd name="connsiteY1" fmla="*/ 1488996 h 1744177"/>
                <a:gd name="connsiteX2" fmla="*/ 107386 w 622842"/>
                <a:gd name="connsiteY2" fmla="*/ 1598810 h 1744177"/>
                <a:gd name="connsiteX3" fmla="*/ 26921 w 622842"/>
                <a:gd name="connsiteY3" fmla="*/ 1641507 h 1744177"/>
                <a:gd name="connsiteX4" fmla="*/ 22159 w 622842"/>
                <a:gd name="connsiteY4" fmla="*/ 1722912 h 1744177"/>
                <a:gd name="connsiteX5" fmla="*/ 298605 w 622842"/>
                <a:gd name="connsiteY5" fmla="*/ 1744177 h 1744177"/>
                <a:gd name="connsiteX6" fmla="*/ 585684 w 622842"/>
                <a:gd name="connsiteY6" fmla="*/ 1722912 h 1744177"/>
                <a:gd name="connsiteX7" fmla="*/ 615200 w 622842"/>
                <a:gd name="connsiteY7" fmla="*/ 1670691 h 1744177"/>
                <a:gd name="connsiteX8" fmla="*/ 548083 w 622842"/>
                <a:gd name="connsiteY8" fmla="*/ 1595156 h 1744177"/>
                <a:gd name="connsiteX9" fmla="*/ 351768 w 622842"/>
                <a:gd name="connsiteY9" fmla="*/ 1499629 h 1744177"/>
                <a:gd name="connsiteX10" fmla="*/ 273243 w 622842"/>
                <a:gd name="connsiteY10" fmla="*/ 288 h 1744177"/>
                <a:gd name="connsiteX11" fmla="*/ 206401 w 622842"/>
                <a:gd name="connsiteY11" fmla="*/ 1197321 h 1744177"/>
                <a:gd name="connsiteX0" fmla="*/ 234310 w 622842"/>
                <a:gd name="connsiteY0" fmla="*/ 1160447 h 1746298"/>
                <a:gd name="connsiteX1" fmla="*/ 213545 w 622842"/>
                <a:gd name="connsiteY1" fmla="*/ 1491117 h 1746298"/>
                <a:gd name="connsiteX2" fmla="*/ 107386 w 622842"/>
                <a:gd name="connsiteY2" fmla="*/ 1600931 h 1746298"/>
                <a:gd name="connsiteX3" fmla="*/ 26921 w 622842"/>
                <a:gd name="connsiteY3" fmla="*/ 1643628 h 1746298"/>
                <a:gd name="connsiteX4" fmla="*/ 22159 w 622842"/>
                <a:gd name="connsiteY4" fmla="*/ 1725033 h 1746298"/>
                <a:gd name="connsiteX5" fmla="*/ 298605 w 622842"/>
                <a:gd name="connsiteY5" fmla="*/ 1746298 h 1746298"/>
                <a:gd name="connsiteX6" fmla="*/ 585684 w 622842"/>
                <a:gd name="connsiteY6" fmla="*/ 1725033 h 1746298"/>
                <a:gd name="connsiteX7" fmla="*/ 615200 w 622842"/>
                <a:gd name="connsiteY7" fmla="*/ 1672812 h 1746298"/>
                <a:gd name="connsiteX8" fmla="*/ 548083 w 622842"/>
                <a:gd name="connsiteY8" fmla="*/ 1597277 h 1746298"/>
                <a:gd name="connsiteX9" fmla="*/ 351768 w 622842"/>
                <a:gd name="connsiteY9" fmla="*/ 1501750 h 1746298"/>
                <a:gd name="connsiteX10" fmla="*/ 273243 w 622842"/>
                <a:gd name="connsiteY10" fmla="*/ 2409 h 1746298"/>
                <a:gd name="connsiteX11" fmla="*/ 234310 w 622842"/>
                <a:gd name="connsiteY11" fmla="*/ 1160447 h 1746298"/>
                <a:gd name="connsiteX0" fmla="*/ 234310 w 622842"/>
                <a:gd name="connsiteY0" fmla="*/ 1315626 h 1901477"/>
                <a:gd name="connsiteX1" fmla="*/ 213545 w 622842"/>
                <a:gd name="connsiteY1" fmla="*/ 1646296 h 1901477"/>
                <a:gd name="connsiteX2" fmla="*/ 107386 w 622842"/>
                <a:gd name="connsiteY2" fmla="*/ 1756110 h 1901477"/>
                <a:gd name="connsiteX3" fmla="*/ 26921 w 622842"/>
                <a:gd name="connsiteY3" fmla="*/ 1798807 h 1901477"/>
                <a:gd name="connsiteX4" fmla="*/ 22159 w 622842"/>
                <a:gd name="connsiteY4" fmla="*/ 1880212 h 1901477"/>
                <a:gd name="connsiteX5" fmla="*/ 298605 w 622842"/>
                <a:gd name="connsiteY5" fmla="*/ 1901477 h 1901477"/>
                <a:gd name="connsiteX6" fmla="*/ 585684 w 622842"/>
                <a:gd name="connsiteY6" fmla="*/ 1880212 h 1901477"/>
                <a:gd name="connsiteX7" fmla="*/ 615200 w 622842"/>
                <a:gd name="connsiteY7" fmla="*/ 1827991 h 1901477"/>
                <a:gd name="connsiteX8" fmla="*/ 548083 w 622842"/>
                <a:gd name="connsiteY8" fmla="*/ 1752456 h 1901477"/>
                <a:gd name="connsiteX9" fmla="*/ 351768 w 622842"/>
                <a:gd name="connsiteY9" fmla="*/ 1656929 h 1901477"/>
                <a:gd name="connsiteX10" fmla="*/ 273243 w 622842"/>
                <a:gd name="connsiteY10" fmla="*/ 157588 h 1901477"/>
                <a:gd name="connsiteX11" fmla="*/ 147355 w 622842"/>
                <a:gd name="connsiteY11" fmla="*/ 175730 h 1901477"/>
                <a:gd name="connsiteX12" fmla="*/ 234310 w 622842"/>
                <a:gd name="connsiteY12" fmla="*/ 1315626 h 1901477"/>
                <a:gd name="connsiteX0" fmla="*/ 234310 w 622842"/>
                <a:gd name="connsiteY0" fmla="*/ 1270233 h 1856084"/>
                <a:gd name="connsiteX1" fmla="*/ 213545 w 622842"/>
                <a:gd name="connsiteY1" fmla="*/ 1600903 h 1856084"/>
                <a:gd name="connsiteX2" fmla="*/ 107386 w 622842"/>
                <a:gd name="connsiteY2" fmla="*/ 1710717 h 1856084"/>
                <a:gd name="connsiteX3" fmla="*/ 26921 w 622842"/>
                <a:gd name="connsiteY3" fmla="*/ 1753414 h 1856084"/>
                <a:gd name="connsiteX4" fmla="*/ 22159 w 622842"/>
                <a:gd name="connsiteY4" fmla="*/ 1834819 h 1856084"/>
                <a:gd name="connsiteX5" fmla="*/ 298605 w 622842"/>
                <a:gd name="connsiteY5" fmla="*/ 1856084 h 1856084"/>
                <a:gd name="connsiteX6" fmla="*/ 585684 w 622842"/>
                <a:gd name="connsiteY6" fmla="*/ 1834819 h 1856084"/>
                <a:gd name="connsiteX7" fmla="*/ 615200 w 622842"/>
                <a:gd name="connsiteY7" fmla="*/ 1782598 h 1856084"/>
                <a:gd name="connsiteX8" fmla="*/ 548083 w 622842"/>
                <a:gd name="connsiteY8" fmla="*/ 1707063 h 1856084"/>
                <a:gd name="connsiteX9" fmla="*/ 351768 w 622842"/>
                <a:gd name="connsiteY9" fmla="*/ 1611536 h 1856084"/>
                <a:gd name="connsiteX10" fmla="*/ 273243 w 622842"/>
                <a:gd name="connsiteY10" fmla="*/ 112195 h 1856084"/>
                <a:gd name="connsiteX11" fmla="*/ 224107 w 622842"/>
                <a:gd name="connsiteY11" fmla="*/ 110841 h 1856084"/>
                <a:gd name="connsiteX12" fmla="*/ 147355 w 622842"/>
                <a:gd name="connsiteY12" fmla="*/ 130337 h 1856084"/>
                <a:gd name="connsiteX13" fmla="*/ 234310 w 622842"/>
                <a:gd name="connsiteY13" fmla="*/ 1270233 h 1856084"/>
                <a:gd name="connsiteX0" fmla="*/ 234310 w 622842"/>
                <a:gd name="connsiteY0" fmla="*/ 1270232 h 1856083"/>
                <a:gd name="connsiteX1" fmla="*/ 213545 w 622842"/>
                <a:gd name="connsiteY1" fmla="*/ 1600902 h 1856083"/>
                <a:gd name="connsiteX2" fmla="*/ 107386 w 622842"/>
                <a:gd name="connsiteY2" fmla="*/ 1710716 h 1856083"/>
                <a:gd name="connsiteX3" fmla="*/ 26921 w 622842"/>
                <a:gd name="connsiteY3" fmla="*/ 1753413 h 1856083"/>
                <a:gd name="connsiteX4" fmla="*/ 22159 w 622842"/>
                <a:gd name="connsiteY4" fmla="*/ 1834818 h 1856083"/>
                <a:gd name="connsiteX5" fmla="*/ 298605 w 622842"/>
                <a:gd name="connsiteY5" fmla="*/ 1856083 h 1856083"/>
                <a:gd name="connsiteX6" fmla="*/ 585684 w 622842"/>
                <a:gd name="connsiteY6" fmla="*/ 1834818 h 1856083"/>
                <a:gd name="connsiteX7" fmla="*/ 615200 w 622842"/>
                <a:gd name="connsiteY7" fmla="*/ 1782597 h 1856083"/>
                <a:gd name="connsiteX8" fmla="*/ 548083 w 622842"/>
                <a:gd name="connsiteY8" fmla="*/ 1707062 h 1856083"/>
                <a:gd name="connsiteX9" fmla="*/ 351768 w 622842"/>
                <a:gd name="connsiteY9" fmla="*/ 1611535 h 1856083"/>
                <a:gd name="connsiteX10" fmla="*/ 273243 w 622842"/>
                <a:gd name="connsiteY10" fmla="*/ 112194 h 1856083"/>
                <a:gd name="connsiteX11" fmla="*/ 224107 w 622842"/>
                <a:gd name="connsiteY11" fmla="*/ 110840 h 1856083"/>
                <a:gd name="connsiteX12" fmla="*/ 147355 w 622842"/>
                <a:gd name="connsiteY12" fmla="*/ 130336 h 1856083"/>
                <a:gd name="connsiteX13" fmla="*/ 234310 w 622842"/>
                <a:gd name="connsiteY13" fmla="*/ 1270232 h 1856083"/>
                <a:gd name="connsiteX0" fmla="*/ 234310 w 622842"/>
                <a:gd name="connsiteY0" fmla="*/ 1270232 h 1856083"/>
                <a:gd name="connsiteX1" fmla="*/ 213545 w 622842"/>
                <a:gd name="connsiteY1" fmla="*/ 1600902 h 1856083"/>
                <a:gd name="connsiteX2" fmla="*/ 107386 w 622842"/>
                <a:gd name="connsiteY2" fmla="*/ 1710716 h 1856083"/>
                <a:gd name="connsiteX3" fmla="*/ 26921 w 622842"/>
                <a:gd name="connsiteY3" fmla="*/ 1753413 h 1856083"/>
                <a:gd name="connsiteX4" fmla="*/ 22159 w 622842"/>
                <a:gd name="connsiteY4" fmla="*/ 1834818 h 1856083"/>
                <a:gd name="connsiteX5" fmla="*/ 298605 w 622842"/>
                <a:gd name="connsiteY5" fmla="*/ 1856083 h 1856083"/>
                <a:gd name="connsiteX6" fmla="*/ 585684 w 622842"/>
                <a:gd name="connsiteY6" fmla="*/ 1834818 h 1856083"/>
                <a:gd name="connsiteX7" fmla="*/ 615200 w 622842"/>
                <a:gd name="connsiteY7" fmla="*/ 1782597 h 1856083"/>
                <a:gd name="connsiteX8" fmla="*/ 548083 w 622842"/>
                <a:gd name="connsiteY8" fmla="*/ 1707062 h 1856083"/>
                <a:gd name="connsiteX9" fmla="*/ 351768 w 622842"/>
                <a:gd name="connsiteY9" fmla="*/ 1611535 h 1856083"/>
                <a:gd name="connsiteX10" fmla="*/ 273243 w 622842"/>
                <a:gd name="connsiteY10" fmla="*/ 112194 h 1856083"/>
                <a:gd name="connsiteX11" fmla="*/ 224107 w 622842"/>
                <a:gd name="connsiteY11" fmla="*/ 110840 h 1856083"/>
                <a:gd name="connsiteX12" fmla="*/ 147355 w 622842"/>
                <a:gd name="connsiteY12" fmla="*/ 130336 h 1856083"/>
                <a:gd name="connsiteX13" fmla="*/ 234310 w 622842"/>
                <a:gd name="connsiteY13" fmla="*/ 1270232 h 1856083"/>
                <a:gd name="connsiteX0" fmla="*/ 234310 w 622842"/>
                <a:gd name="connsiteY0" fmla="*/ 1179280 h 1765131"/>
                <a:gd name="connsiteX1" fmla="*/ 213545 w 622842"/>
                <a:gd name="connsiteY1" fmla="*/ 1509950 h 1765131"/>
                <a:gd name="connsiteX2" fmla="*/ 107386 w 622842"/>
                <a:gd name="connsiteY2" fmla="*/ 1619764 h 1765131"/>
                <a:gd name="connsiteX3" fmla="*/ 26921 w 622842"/>
                <a:gd name="connsiteY3" fmla="*/ 1662461 h 1765131"/>
                <a:gd name="connsiteX4" fmla="*/ 22159 w 622842"/>
                <a:gd name="connsiteY4" fmla="*/ 1743866 h 1765131"/>
                <a:gd name="connsiteX5" fmla="*/ 298605 w 622842"/>
                <a:gd name="connsiteY5" fmla="*/ 1765131 h 1765131"/>
                <a:gd name="connsiteX6" fmla="*/ 585684 w 622842"/>
                <a:gd name="connsiteY6" fmla="*/ 1743866 h 1765131"/>
                <a:gd name="connsiteX7" fmla="*/ 615200 w 622842"/>
                <a:gd name="connsiteY7" fmla="*/ 1691645 h 1765131"/>
                <a:gd name="connsiteX8" fmla="*/ 548083 w 622842"/>
                <a:gd name="connsiteY8" fmla="*/ 1616110 h 1765131"/>
                <a:gd name="connsiteX9" fmla="*/ 351768 w 622842"/>
                <a:gd name="connsiteY9" fmla="*/ 1520583 h 1765131"/>
                <a:gd name="connsiteX10" fmla="*/ 273243 w 622842"/>
                <a:gd name="connsiteY10" fmla="*/ 21242 h 1765131"/>
                <a:gd name="connsiteX11" fmla="*/ 224107 w 622842"/>
                <a:gd name="connsiteY11" fmla="*/ 19888 h 1765131"/>
                <a:gd name="connsiteX12" fmla="*/ 147355 w 622842"/>
                <a:gd name="connsiteY12" fmla="*/ 39384 h 1765131"/>
                <a:gd name="connsiteX13" fmla="*/ 234310 w 622842"/>
                <a:gd name="connsiteY13" fmla="*/ 1179280 h 1765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22842" h="1765131">
                  <a:moveTo>
                    <a:pt x="234310" y="1179280"/>
                  </a:moveTo>
                  <a:cubicBezTo>
                    <a:pt x="245342" y="1424374"/>
                    <a:pt x="234699" y="1436536"/>
                    <a:pt x="213545" y="1509950"/>
                  </a:cubicBezTo>
                  <a:cubicBezTo>
                    <a:pt x="192391" y="1583364"/>
                    <a:pt x="138490" y="1594346"/>
                    <a:pt x="107386" y="1619764"/>
                  </a:cubicBezTo>
                  <a:cubicBezTo>
                    <a:pt x="76282" y="1645182"/>
                    <a:pt x="41125" y="1641777"/>
                    <a:pt x="26921" y="1662461"/>
                  </a:cubicBezTo>
                  <a:cubicBezTo>
                    <a:pt x="12717" y="1683145"/>
                    <a:pt x="-23122" y="1726754"/>
                    <a:pt x="22159" y="1743866"/>
                  </a:cubicBezTo>
                  <a:cubicBezTo>
                    <a:pt x="67440" y="1760978"/>
                    <a:pt x="204684" y="1765131"/>
                    <a:pt x="298605" y="1765131"/>
                  </a:cubicBezTo>
                  <a:cubicBezTo>
                    <a:pt x="392526" y="1765131"/>
                    <a:pt x="532918" y="1756114"/>
                    <a:pt x="585684" y="1743866"/>
                  </a:cubicBezTo>
                  <a:cubicBezTo>
                    <a:pt x="638450" y="1731618"/>
                    <a:pt x="621467" y="1712938"/>
                    <a:pt x="615200" y="1691645"/>
                  </a:cubicBezTo>
                  <a:cubicBezTo>
                    <a:pt x="608933" y="1670352"/>
                    <a:pt x="591988" y="1644620"/>
                    <a:pt x="548083" y="1616110"/>
                  </a:cubicBezTo>
                  <a:cubicBezTo>
                    <a:pt x="504178" y="1587600"/>
                    <a:pt x="387210" y="1586150"/>
                    <a:pt x="351768" y="1520583"/>
                  </a:cubicBezTo>
                  <a:cubicBezTo>
                    <a:pt x="316326" y="1455016"/>
                    <a:pt x="284054" y="66635"/>
                    <a:pt x="273243" y="21242"/>
                  </a:cubicBezTo>
                  <a:cubicBezTo>
                    <a:pt x="262432" y="-24151"/>
                    <a:pt x="245088" y="16864"/>
                    <a:pt x="224107" y="19888"/>
                  </a:cubicBezTo>
                  <a:cubicBezTo>
                    <a:pt x="203126" y="22912"/>
                    <a:pt x="119489" y="-4368"/>
                    <a:pt x="147355" y="39384"/>
                  </a:cubicBezTo>
                  <a:cubicBezTo>
                    <a:pt x="161799" y="235640"/>
                    <a:pt x="223278" y="934186"/>
                    <a:pt x="234310" y="1179280"/>
                  </a:cubicBezTo>
                  <a:close/>
                </a:path>
              </a:pathLst>
            </a:custGeom>
            <a:solidFill>
              <a:schemeClr val="accent2">
                <a:lumMod val="40000"/>
                <a:lumOff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cs-CZ" sz="1600">
                <a:solidFill>
                  <a:srgbClr val="4E67C8">
                    <a:lumMod val="20000"/>
                    <a:lumOff val="80000"/>
                  </a:srgbClr>
                </a:solidFill>
                <a:latin typeface="Trebuchet MS"/>
              </a:endParaRPr>
            </a:p>
          </p:txBody>
        </p:sp>
        <p:sp>
          <p:nvSpPr>
            <p:cNvPr id="87" name="Volný tvar 86"/>
            <p:cNvSpPr/>
            <p:nvPr/>
          </p:nvSpPr>
          <p:spPr>
            <a:xfrm rot="9629623">
              <a:off x="2599109" y="6475262"/>
              <a:ext cx="802885" cy="1015264"/>
            </a:xfrm>
            <a:custGeom>
              <a:avLst/>
              <a:gdLst>
                <a:gd name="connsiteX0" fmla="*/ 203604 w 633009"/>
                <a:gd name="connsiteY0" fmla="*/ 0 h 536487"/>
                <a:gd name="connsiteX1" fmla="*/ 222654 w 633009"/>
                <a:gd name="connsiteY1" fmla="*/ 230981 h 536487"/>
                <a:gd name="connsiteX2" fmla="*/ 182173 w 633009"/>
                <a:gd name="connsiteY2" fmla="*/ 342900 h 536487"/>
                <a:gd name="connsiteX3" fmla="*/ 65492 w 633009"/>
                <a:gd name="connsiteY3" fmla="*/ 402431 h 536487"/>
                <a:gd name="connsiteX4" fmla="*/ 39298 w 633009"/>
                <a:gd name="connsiteY4" fmla="*/ 431006 h 536487"/>
                <a:gd name="connsiteX5" fmla="*/ 5961 w 633009"/>
                <a:gd name="connsiteY5" fmla="*/ 476250 h 536487"/>
                <a:gd name="connsiteX6" fmla="*/ 15486 w 633009"/>
                <a:gd name="connsiteY6" fmla="*/ 519112 h 536487"/>
                <a:gd name="connsiteX7" fmla="*/ 153598 w 633009"/>
                <a:gd name="connsiteY7" fmla="*/ 533400 h 536487"/>
                <a:gd name="connsiteX8" fmla="*/ 444111 w 633009"/>
                <a:gd name="connsiteY8" fmla="*/ 533400 h 536487"/>
                <a:gd name="connsiteX9" fmla="*/ 615561 w 633009"/>
                <a:gd name="connsiteY9" fmla="*/ 500062 h 536487"/>
                <a:gd name="connsiteX10" fmla="*/ 622704 w 633009"/>
                <a:gd name="connsiteY10" fmla="*/ 471487 h 536487"/>
                <a:gd name="connsiteX11" fmla="*/ 575079 w 633009"/>
                <a:gd name="connsiteY11" fmla="*/ 409575 h 536487"/>
                <a:gd name="connsiteX12" fmla="*/ 470304 w 633009"/>
                <a:gd name="connsiteY12" fmla="*/ 354806 h 536487"/>
                <a:gd name="connsiteX13" fmla="*/ 353623 w 633009"/>
                <a:gd name="connsiteY13" fmla="*/ 304800 h 536487"/>
                <a:gd name="connsiteX14" fmla="*/ 339336 w 633009"/>
                <a:gd name="connsiteY14" fmla="*/ 204787 h 536487"/>
                <a:gd name="connsiteX15" fmla="*/ 339336 w 633009"/>
                <a:gd name="connsiteY15" fmla="*/ 47625 h 536487"/>
                <a:gd name="connsiteX16" fmla="*/ 332192 w 633009"/>
                <a:gd name="connsiteY16" fmla="*/ 0 h 536487"/>
                <a:gd name="connsiteX0" fmla="*/ 203604 w 633009"/>
                <a:gd name="connsiteY0" fmla="*/ 0 h 536487"/>
                <a:gd name="connsiteX1" fmla="*/ 222654 w 633009"/>
                <a:gd name="connsiteY1" fmla="*/ 230981 h 536487"/>
                <a:gd name="connsiteX2" fmla="*/ 182173 w 633009"/>
                <a:gd name="connsiteY2" fmla="*/ 342900 h 536487"/>
                <a:gd name="connsiteX3" fmla="*/ 105973 w 633009"/>
                <a:gd name="connsiteY3" fmla="*/ 388144 h 536487"/>
                <a:gd name="connsiteX4" fmla="*/ 39298 w 633009"/>
                <a:gd name="connsiteY4" fmla="*/ 431006 h 536487"/>
                <a:gd name="connsiteX5" fmla="*/ 5961 w 633009"/>
                <a:gd name="connsiteY5" fmla="*/ 476250 h 536487"/>
                <a:gd name="connsiteX6" fmla="*/ 15486 w 633009"/>
                <a:gd name="connsiteY6" fmla="*/ 519112 h 536487"/>
                <a:gd name="connsiteX7" fmla="*/ 153598 w 633009"/>
                <a:gd name="connsiteY7" fmla="*/ 533400 h 536487"/>
                <a:gd name="connsiteX8" fmla="*/ 444111 w 633009"/>
                <a:gd name="connsiteY8" fmla="*/ 533400 h 536487"/>
                <a:gd name="connsiteX9" fmla="*/ 615561 w 633009"/>
                <a:gd name="connsiteY9" fmla="*/ 500062 h 536487"/>
                <a:gd name="connsiteX10" fmla="*/ 622704 w 633009"/>
                <a:gd name="connsiteY10" fmla="*/ 471487 h 536487"/>
                <a:gd name="connsiteX11" fmla="*/ 575079 w 633009"/>
                <a:gd name="connsiteY11" fmla="*/ 409575 h 536487"/>
                <a:gd name="connsiteX12" fmla="*/ 470304 w 633009"/>
                <a:gd name="connsiteY12" fmla="*/ 354806 h 536487"/>
                <a:gd name="connsiteX13" fmla="*/ 353623 w 633009"/>
                <a:gd name="connsiteY13" fmla="*/ 304800 h 536487"/>
                <a:gd name="connsiteX14" fmla="*/ 339336 w 633009"/>
                <a:gd name="connsiteY14" fmla="*/ 204787 h 536487"/>
                <a:gd name="connsiteX15" fmla="*/ 339336 w 633009"/>
                <a:gd name="connsiteY15" fmla="*/ 47625 h 536487"/>
                <a:gd name="connsiteX16" fmla="*/ 332192 w 633009"/>
                <a:gd name="connsiteY16" fmla="*/ 0 h 536487"/>
                <a:gd name="connsiteX0" fmla="*/ 203604 w 633009"/>
                <a:gd name="connsiteY0" fmla="*/ 0 h 536487"/>
                <a:gd name="connsiteX1" fmla="*/ 222654 w 633009"/>
                <a:gd name="connsiteY1" fmla="*/ 230981 h 536487"/>
                <a:gd name="connsiteX2" fmla="*/ 182173 w 633009"/>
                <a:gd name="connsiteY2" fmla="*/ 342900 h 536487"/>
                <a:gd name="connsiteX3" fmla="*/ 105973 w 633009"/>
                <a:gd name="connsiteY3" fmla="*/ 388144 h 536487"/>
                <a:gd name="connsiteX4" fmla="*/ 39298 w 633009"/>
                <a:gd name="connsiteY4" fmla="*/ 431006 h 536487"/>
                <a:gd name="connsiteX5" fmla="*/ 5961 w 633009"/>
                <a:gd name="connsiteY5" fmla="*/ 476250 h 536487"/>
                <a:gd name="connsiteX6" fmla="*/ 15486 w 633009"/>
                <a:gd name="connsiteY6" fmla="*/ 519112 h 536487"/>
                <a:gd name="connsiteX7" fmla="*/ 153598 w 633009"/>
                <a:gd name="connsiteY7" fmla="*/ 533400 h 536487"/>
                <a:gd name="connsiteX8" fmla="*/ 444111 w 633009"/>
                <a:gd name="connsiteY8" fmla="*/ 533400 h 536487"/>
                <a:gd name="connsiteX9" fmla="*/ 615561 w 633009"/>
                <a:gd name="connsiteY9" fmla="*/ 500062 h 536487"/>
                <a:gd name="connsiteX10" fmla="*/ 622704 w 633009"/>
                <a:gd name="connsiteY10" fmla="*/ 450056 h 536487"/>
                <a:gd name="connsiteX11" fmla="*/ 575079 w 633009"/>
                <a:gd name="connsiteY11" fmla="*/ 409575 h 536487"/>
                <a:gd name="connsiteX12" fmla="*/ 470304 w 633009"/>
                <a:gd name="connsiteY12" fmla="*/ 354806 h 536487"/>
                <a:gd name="connsiteX13" fmla="*/ 353623 w 633009"/>
                <a:gd name="connsiteY13" fmla="*/ 304800 h 536487"/>
                <a:gd name="connsiteX14" fmla="*/ 339336 w 633009"/>
                <a:gd name="connsiteY14" fmla="*/ 204787 h 536487"/>
                <a:gd name="connsiteX15" fmla="*/ 339336 w 633009"/>
                <a:gd name="connsiteY15" fmla="*/ 47625 h 536487"/>
                <a:gd name="connsiteX16" fmla="*/ 332192 w 633009"/>
                <a:gd name="connsiteY16" fmla="*/ 0 h 536487"/>
                <a:gd name="connsiteX0" fmla="*/ 140807 w 633009"/>
                <a:gd name="connsiteY0" fmla="*/ 0 h 1794064"/>
                <a:gd name="connsiteX1" fmla="*/ 222654 w 633009"/>
                <a:gd name="connsiteY1" fmla="*/ 1488558 h 1794064"/>
                <a:gd name="connsiteX2" fmla="*/ 182173 w 633009"/>
                <a:gd name="connsiteY2" fmla="*/ 1600477 h 1794064"/>
                <a:gd name="connsiteX3" fmla="*/ 105973 w 633009"/>
                <a:gd name="connsiteY3" fmla="*/ 1645721 h 1794064"/>
                <a:gd name="connsiteX4" fmla="*/ 39298 w 633009"/>
                <a:gd name="connsiteY4" fmla="*/ 1688583 h 1794064"/>
                <a:gd name="connsiteX5" fmla="*/ 5961 w 633009"/>
                <a:gd name="connsiteY5" fmla="*/ 1733827 h 1794064"/>
                <a:gd name="connsiteX6" fmla="*/ 15486 w 633009"/>
                <a:gd name="connsiteY6" fmla="*/ 1776689 h 1794064"/>
                <a:gd name="connsiteX7" fmla="*/ 153598 w 633009"/>
                <a:gd name="connsiteY7" fmla="*/ 1790977 h 1794064"/>
                <a:gd name="connsiteX8" fmla="*/ 444111 w 633009"/>
                <a:gd name="connsiteY8" fmla="*/ 1790977 h 1794064"/>
                <a:gd name="connsiteX9" fmla="*/ 615561 w 633009"/>
                <a:gd name="connsiteY9" fmla="*/ 1757639 h 1794064"/>
                <a:gd name="connsiteX10" fmla="*/ 622704 w 633009"/>
                <a:gd name="connsiteY10" fmla="*/ 1707633 h 1794064"/>
                <a:gd name="connsiteX11" fmla="*/ 575079 w 633009"/>
                <a:gd name="connsiteY11" fmla="*/ 1667152 h 1794064"/>
                <a:gd name="connsiteX12" fmla="*/ 470304 w 633009"/>
                <a:gd name="connsiteY12" fmla="*/ 1612383 h 1794064"/>
                <a:gd name="connsiteX13" fmla="*/ 353623 w 633009"/>
                <a:gd name="connsiteY13" fmla="*/ 1562377 h 1794064"/>
                <a:gd name="connsiteX14" fmla="*/ 339336 w 633009"/>
                <a:gd name="connsiteY14" fmla="*/ 1462364 h 1794064"/>
                <a:gd name="connsiteX15" fmla="*/ 339336 w 633009"/>
                <a:gd name="connsiteY15" fmla="*/ 1305202 h 1794064"/>
                <a:gd name="connsiteX16" fmla="*/ 332192 w 633009"/>
                <a:gd name="connsiteY16" fmla="*/ 1257577 h 1794064"/>
                <a:gd name="connsiteX0" fmla="*/ 140807 w 633009"/>
                <a:gd name="connsiteY0" fmla="*/ 0 h 1794064"/>
                <a:gd name="connsiteX1" fmla="*/ 222654 w 633009"/>
                <a:gd name="connsiteY1" fmla="*/ 1488558 h 1794064"/>
                <a:gd name="connsiteX2" fmla="*/ 182173 w 633009"/>
                <a:gd name="connsiteY2" fmla="*/ 1600477 h 1794064"/>
                <a:gd name="connsiteX3" fmla="*/ 105973 w 633009"/>
                <a:gd name="connsiteY3" fmla="*/ 1645721 h 1794064"/>
                <a:gd name="connsiteX4" fmla="*/ 39298 w 633009"/>
                <a:gd name="connsiteY4" fmla="*/ 1688583 h 1794064"/>
                <a:gd name="connsiteX5" fmla="*/ 5961 w 633009"/>
                <a:gd name="connsiteY5" fmla="*/ 1733827 h 1794064"/>
                <a:gd name="connsiteX6" fmla="*/ 15486 w 633009"/>
                <a:gd name="connsiteY6" fmla="*/ 1776689 h 1794064"/>
                <a:gd name="connsiteX7" fmla="*/ 153598 w 633009"/>
                <a:gd name="connsiteY7" fmla="*/ 1790977 h 1794064"/>
                <a:gd name="connsiteX8" fmla="*/ 444111 w 633009"/>
                <a:gd name="connsiteY8" fmla="*/ 1790977 h 1794064"/>
                <a:gd name="connsiteX9" fmla="*/ 615561 w 633009"/>
                <a:gd name="connsiteY9" fmla="*/ 1757639 h 1794064"/>
                <a:gd name="connsiteX10" fmla="*/ 622704 w 633009"/>
                <a:gd name="connsiteY10" fmla="*/ 1707633 h 1794064"/>
                <a:gd name="connsiteX11" fmla="*/ 575079 w 633009"/>
                <a:gd name="connsiteY11" fmla="*/ 1667152 h 1794064"/>
                <a:gd name="connsiteX12" fmla="*/ 470304 w 633009"/>
                <a:gd name="connsiteY12" fmla="*/ 1612383 h 1794064"/>
                <a:gd name="connsiteX13" fmla="*/ 353623 w 633009"/>
                <a:gd name="connsiteY13" fmla="*/ 1562377 h 1794064"/>
                <a:gd name="connsiteX14" fmla="*/ 339336 w 633009"/>
                <a:gd name="connsiteY14" fmla="*/ 1462364 h 1794064"/>
                <a:gd name="connsiteX15" fmla="*/ 339336 w 633009"/>
                <a:gd name="connsiteY15" fmla="*/ 1305202 h 1794064"/>
                <a:gd name="connsiteX16" fmla="*/ 283351 w 633009"/>
                <a:gd name="connsiteY16" fmla="*/ 6500 h 1794064"/>
                <a:gd name="connsiteX0" fmla="*/ 140807 w 633009"/>
                <a:gd name="connsiteY0" fmla="*/ 0 h 1794064"/>
                <a:gd name="connsiteX1" fmla="*/ 229630 w 633009"/>
                <a:gd name="connsiteY1" fmla="*/ 1257839 h 1794064"/>
                <a:gd name="connsiteX2" fmla="*/ 182173 w 633009"/>
                <a:gd name="connsiteY2" fmla="*/ 1600477 h 1794064"/>
                <a:gd name="connsiteX3" fmla="*/ 105973 w 633009"/>
                <a:gd name="connsiteY3" fmla="*/ 1645721 h 1794064"/>
                <a:gd name="connsiteX4" fmla="*/ 39298 w 633009"/>
                <a:gd name="connsiteY4" fmla="*/ 1688583 h 1794064"/>
                <a:gd name="connsiteX5" fmla="*/ 5961 w 633009"/>
                <a:gd name="connsiteY5" fmla="*/ 1733827 h 1794064"/>
                <a:gd name="connsiteX6" fmla="*/ 15486 w 633009"/>
                <a:gd name="connsiteY6" fmla="*/ 1776689 h 1794064"/>
                <a:gd name="connsiteX7" fmla="*/ 153598 w 633009"/>
                <a:gd name="connsiteY7" fmla="*/ 1790977 h 1794064"/>
                <a:gd name="connsiteX8" fmla="*/ 444111 w 633009"/>
                <a:gd name="connsiteY8" fmla="*/ 1790977 h 1794064"/>
                <a:gd name="connsiteX9" fmla="*/ 615561 w 633009"/>
                <a:gd name="connsiteY9" fmla="*/ 1757639 h 1794064"/>
                <a:gd name="connsiteX10" fmla="*/ 622704 w 633009"/>
                <a:gd name="connsiteY10" fmla="*/ 1707633 h 1794064"/>
                <a:gd name="connsiteX11" fmla="*/ 575079 w 633009"/>
                <a:gd name="connsiteY11" fmla="*/ 1667152 h 1794064"/>
                <a:gd name="connsiteX12" fmla="*/ 470304 w 633009"/>
                <a:gd name="connsiteY12" fmla="*/ 1612383 h 1794064"/>
                <a:gd name="connsiteX13" fmla="*/ 353623 w 633009"/>
                <a:gd name="connsiteY13" fmla="*/ 1562377 h 1794064"/>
                <a:gd name="connsiteX14" fmla="*/ 339336 w 633009"/>
                <a:gd name="connsiteY14" fmla="*/ 1462364 h 1794064"/>
                <a:gd name="connsiteX15" fmla="*/ 339336 w 633009"/>
                <a:gd name="connsiteY15" fmla="*/ 1305202 h 1794064"/>
                <a:gd name="connsiteX16" fmla="*/ 283351 w 633009"/>
                <a:gd name="connsiteY16" fmla="*/ 6500 h 1794064"/>
                <a:gd name="connsiteX0" fmla="*/ 140807 w 633009"/>
                <a:gd name="connsiteY0" fmla="*/ 0 h 1794064"/>
                <a:gd name="connsiteX1" fmla="*/ 229630 w 633009"/>
                <a:gd name="connsiteY1" fmla="*/ 1257839 h 1794064"/>
                <a:gd name="connsiteX2" fmla="*/ 190787 w 633009"/>
                <a:gd name="connsiteY2" fmla="*/ 1558284 h 1794064"/>
                <a:gd name="connsiteX3" fmla="*/ 105973 w 633009"/>
                <a:gd name="connsiteY3" fmla="*/ 1645721 h 1794064"/>
                <a:gd name="connsiteX4" fmla="*/ 39298 w 633009"/>
                <a:gd name="connsiteY4" fmla="*/ 1688583 h 1794064"/>
                <a:gd name="connsiteX5" fmla="*/ 5961 w 633009"/>
                <a:gd name="connsiteY5" fmla="*/ 1733827 h 1794064"/>
                <a:gd name="connsiteX6" fmla="*/ 15486 w 633009"/>
                <a:gd name="connsiteY6" fmla="*/ 1776689 h 1794064"/>
                <a:gd name="connsiteX7" fmla="*/ 153598 w 633009"/>
                <a:gd name="connsiteY7" fmla="*/ 1790977 h 1794064"/>
                <a:gd name="connsiteX8" fmla="*/ 444111 w 633009"/>
                <a:gd name="connsiteY8" fmla="*/ 1790977 h 1794064"/>
                <a:gd name="connsiteX9" fmla="*/ 615561 w 633009"/>
                <a:gd name="connsiteY9" fmla="*/ 1757639 h 1794064"/>
                <a:gd name="connsiteX10" fmla="*/ 622704 w 633009"/>
                <a:gd name="connsiteY10" fmla="*/ 1707633 h 1794064"/>
                <a:gd name="connsiteX11" fmla="*/ 575079 w 633009"/>
                <a:gd name="connsiteY11" fmla="*/ 1667152 h 1794064"/>
                <a:gd name="connsiteX12" fmla="*/ 470304 w 633009"/>
                <a:gd name="connsiteY12" fmla="*/ 1612383 h 1794064"/>
                <a:gd name="connsiteX13" fmla="*/ 353623 w 633009"/>
                <a:gd name="connsiteY13" fmla="*/ 1562377 h 1794064"/>
                <a:gd name="connsiteX14" fmla="*/ 339336 w 633009"/>
                <a:gd name="connsiteY14" fmla="*/ 1462364 h 1794064"/>
                <a:gd name="connsiteX15" fmla="*/ 339336 w 633009"/>
                <a:gd name="connsiteY15" fmla="*/ 1305202 h 1794064"/>
                <a:gd name="connsiteX16" fmla="*/ 283351 w 633009"/>
                <a:gd name="connsiteY16" fmla="*/ 6500 h 1794064"/>
                <a:gd name="connsiteX0" fmla="*/ 140807 w 633009"/>
                <a:gd name="connsiteY0" fmla="*/ 0 h 1794064"/>
                <a:gd name="connsiteX1" fmla="*/ 229630 w 633009"/>
                <a:gd name="connsiteY1" fmla="*/ 1257839 h 1794064"/>
                <a:gd name="connsiteX2" fmla="*/ 190787 w 633009"/>
                <a:gd name="connsiteY2" fmla="*/ 1558284 h 1794064"/>
                <a:gd name="connsiteX3" fmla="*/ 105973 w 633009"/>
                <a:gd name="connsiteY3" fmla="*/ 1645721 h 1794064"/>
                <a:gd name="connsiteX4" fmla="*/ 39298 w 633009"/>
                <a:gd name="connsiteY4" fmla="*/ 1688583 h 1794064"/>
                <a:gd name="connsiteX5" fmla="*/ 5961 w 633009"/>
                <a:gd name="connsiteY5" fmla="*/ 1733827 h 1794064"/>
                <a:gd name="connsiteX6" fmla="*/ 15486 w 633009"/>
                <a:gd name="connsiteY6" fmla="*/ 1776689 h 1794064"/>
                <a:gd name="connsiteX7" fmla="*/ 153598 w 633009"/>
                <a:gd name="connsiteY7" fmla="*/ 1790977 h 1794064"/>
                <a:gd name="connsiteX8" fmla="*/ 444111 w 633009"/>
                <a:gd name="connsiteY8" fmla="*/ 1790977 h 1794064"/>
                <a:gd name="connsiteX9" fmla="*/ 615561 w 633009"/>
                <a:gd name="connsiteY9" fmla="*/ 1757639 h 1794064"/>
                <a:gd name="connsiteX10" fmla="*/ 622704 w 633009"/>
                <a:gd name="connsiteY10" fmla="*/ 1707633 h 1794064"/>
                <a:gd name="connsiteX11" fmla="*/ 575079 w 633009"/>
                <a:gd name="connsiteY11" fmla="*/ 1667152 h 1794064"/>
                <a:gd name="connsiteX12" fmla="*/ 470304 w 633009"/>
                <a:gd name="connsiteY12" fmla="*/ 1612383 h 1794064"/>
                <a:gd name="connsiteX13" fmla="*/ 353623 w 633009"/>
                <a:gd name="connsiteY13" fmla="*/ 1562377 h 1794064"/>
                <a:gd name="connsiteX14" fmla="*/ 339336 w 633009"/>
                <a:gd name="connsiteY14" fmla="*/ 1462364 h 1794064"/>
                <a:gd name="connsiteX15" fmla="*/ 339336 w 633009"/>
                <a:gd name="connsiteY15" fmla="*/ 1305202 h 1794064"/>
                <a:gd name="connsiteX16" fmla="*/ 283351 w 633009"/>
                <a:gd name="connsiteY16" fmla="*/ 6500 h 1794064"/>
                <a:gd name="connsiteX0" fmla="*/ 140807 w 633009"/>
                <a:gd name="connsiteY0" fmla="*/ 0 h 1794064"/>
                <a:gd name="connsiteX1" fmla="*/ 225450 w 633009"/>
                <a:gd name="connsiteY1" fmla="*/ 1162758 h 1794064"/>
                <a:gd name="connsiteX2" fmla="*/ 190787 w 633009"/>
                <a:gd name="connsiteY2" fmla="*/ 1558284 h 1794064"/>
                <a:gd name="connsiteX3" fmla="*/ 105973 w 633009"/>
                <a:gd name="connsiteY3" fmla="*/ 1645721 h 1794064"/>
                <a:gd name="connsiteX4" fmla="*/ 39298 w 633009"/>
                <a:gd name="connsiteY4" fmla="*/ 1688583 h 1794064"/>
                <a:gd name="connsiteX5" fmla="*/ 5961 w 633009"/>
                <a:gd name="connsiteY5" fmla="*/ 1733827 h 1794064"/>
                <a:gd name="connsiteX6" fmla="*/ 15486 w 633009"/>
                <a:gd name="connsiteY6" fmla="*/ 1776689 h 1794064"/>
                <a:gd name="connsiteX7" fmla="*/ 153598 w 633009"/>
                <a:gd name="connsiteY7" fmla="*/ 1790977 h 1794064"/>
                <a:gd name="connsiteX8" fmla="*/ 444111 w 633009"/>
                <a:gd name="connsiteY8" fmla="*/ 1790977 h 1794064"/>
                <a:gd name="connsiteX9" fmla="*/ 615561 w 633009"/>
                <a:gd name="connsiteY9" fmla="*/ 1757639 h 1794064"/>
                <a:gd name="connsiteX10" fmla="*/ 622704 w 633009"/>
                <a:gd name="connsiteY10" fmla="*/ 1707633 h 1794064"/>
                <a:gd name="connsiteX11" fmla="*/ 575079 w 633009"/>
                <a:gd name="connsiteY11" fmla="*/ 1667152 h 1794064"/>
                <a:gd name="connsiteX12" fmla="*/ 470304 w 633009"/>
                <a:gd name="connsiteY12" fmla="*/ 1612383 h 1794064"/>
                <a:gd name="connsiteX13" fmla="*/ 353623 w 633009"/>
                <a:gd name="connsiteY13" fmla="*/ 1562377 h 1794064"/>
                <a:gd name="connsiteX14" fmla="*/ 339336 w 633009"/>
                <a:gd name="connsiteY14" fmla="*/ 1462364 h 1794064"/>
                <a:gd name="connsiteX15" fmla="*/ 339336 w 633009"/>
                <a:gd name="connsiteY15" fmla="*/ 1305202 h 1794064"/>
                <a:gd name="connsiteX16" fmla="*/ 283351 w 633009"/>
                <a:gd name="connsiteY16" fmla="*/ 6500 h 1794064"/>
                <a:gd name="connsiteX0" fmla="*/ 140807 w 633009"/>
                <a:gd name="connsiteY0" fmla="*/ 0 h 1794064"/>
                <a:gd name="connsiteX1" fmla="*/ 225450 w 633009"/>
                <a:gd name="connsiteY1" fmla="*/ 1162758 h 1794064"/>
                <a:gd name="connsiteX2" fmla="*/ 203059 w 633009"/>
                <a:gd name="connsiteY2" fmla="*/ 1539712 h 1794064"/>
                <a:gd name="connsiteX3" fmla="*/ 105973 w 633009"/>
                <a:gd name="connsiteY3" fmla="*/ 1645721 h 1794064"/>
                <a:gd name="connsiteX4" fmla="*/ 39298 w 633009"/>
                <a:gd name="connsiteY4" fmla="*/ 1688583 h 1794064"/>
                <a:gd name="connsiteX5" fmla="*/ 5961 w 633009"/>
                <a:gd name="connsiteY5" fmla="*/ 1733827 h 1794064"/>
                <a:gd name="connsiteX6" fmla="*/ 15486 w 633009"/>
                <a:gd name="connsiteY6" fmla="*/ 1776689 h 1794064"/>
                <a:gd name="connsiteX7" fmla="*/ 153598 w 633009"/>
                <a:gd name="connsiteY7" fmla="*/ 1790977 h 1794064"/>
                <a:gd name="connsiteX8" fmla="*/ 444111 w 633009"/>
                <a:gd name="connsiteY8" fmla="*/ 1790977 h 1794064"/>
                <a:gd name="connsiteX9" fmla="*/ 615561 w 633009"/>
                <a:gd name="connsiteY9" fmla="*/ 1757639 h 1794064"/>
                <a:gd name="connsiteX10" fmla="*/ 622704 w 633009"/>
                <a:gd name="connsiteY10" fmla="*/ 1707633 h 1794064"/>
                <a:gd name="connsiteX11" fmla="*/ 575079 w 633009"/>
                <a:gd name="connsiteY11" fmla="*/ 1667152 h 1794064"/>
                <a:gd name="connsiteX12" fmla="*/ 470304 w 633009"/>
                <a:gd name="connsiteY12" fmla="*/ 1612383 h 1794064"/>
                <a:gd name="connsiteX13" fmla="*/ 353623 w 633009"/>
                <a:gd name="connsiteY13" fmla="*/ 1562377 h 1794064"/>
                <a:gd name="connsiteX14" fmla="*/ 339336 w 633009"/>
                <a:gd name="connsiteY14" fmla="*/ 1462364 h 1794064"/>
                <a:gd name="connsiteX15" fmla="*/ 339336 w 633009"/>
                <a:gd name="connsiteY15" fmla="*/ 1305202 h 1794064"/>
                <a:gd name="connsiteX16" fmla="*/ 283351 w 633009"/>
                <a:gd name="connsiteY16" fmla="*/ 6500 h 1794064"/>
                <a:gd name="connsiteX0" fmla="*/ 140807 w 633009"/>
                <a:gd name="connsiteY0" fmla="*/ 0 h 1794064"/>
                <a:gd name="connsiteX1" fmla="*/ 225450 w 633009"/>
                <a:gd name="connsiteY1" fmla="*/ 1162758 h 1794064"/>
                <a:gd name="connsiteX2" fmla="*/ 203059 w 633009"/>
                <a:gd name="connsiteY2" fmla="*/ 1539712 h 1794064"/>
                <a:gd name="connsiteX3" fmla="*/ 125816 w 633009"/>
                <a:gd name="connsiteY3" fmla="*/ 1620762 h 1794064"/>
                <a:gd name="connsiteX4" fmla="*/ 39298 w 633009"/>
                <a:gd name="connsiteY4" fmla="*/ 1688583 h 1794064"/>
                <a:gd name="connsiteX5" fmla="*/ 5961 w 633009"/>
                <a:gd name="connsiteY5" fmla="*/ 1733827 h 1794064"/>
                <a:gd name="connsiteX6" fmla="*/ 15486 w 633009"/>
                <a:gd name="connsiteY6" fmla="*/ 1776689 h 1794064"/>
                <a:gd name="connsiteX7" fmla="*/ 153598 w 633009"/>
                <a:gd name="connsiteY7" fmla="*/ 1790977 h 1794064"/>
                <a:gd name="connsiteX8" fmla="*/ 444111 w 633009"/>
                <a:gd name="connsiteY8" fmla="*/ 1790977 h 1794064"/>
                <a:gd name="connsiteX9" fmla="*/ 615561 w 633009"/>
                <a:gd name="connsiteY9" fmla="*/ 1757639 h 1794064"/>
                <a:gd name="connsiteX10" fmla="*/ 622704 w 633009"/>
                <a:gd name="connsiteY10" fmla="*/ 1707633 h 1794064"/>
                <a:gd name="connsiteX11" fmla="*/ 575079 w 633009"/>
                <a:gd name="connsiteY11" fmla="*/ 1667152 h 1794064"/>
                <a:gd name="connsiteX12" fmla="*/ 470304 w 633009"/>
                <a:gd name="connsiteY12" fmla="*/ 1612383 h 1794064"/>
                <a:gd name="connsiteX13" fmla="*/ 353623 w 633009"/>
                <a:gd name="connsiteY13" fmla="*/ 1562377 h 1794064"/>
                <a:gd name="connsiteX14" fmla="*/ 339336 w 633009"/>
                <a:gd name="connsiteY14" fmla="*/ 1462364 h 1794064"/>
                <a:gd name="connsiteX15" fmla="*/ 339336 w 633009"/>
                <a:gd name="connsiteY15" fmla="*/ 1305202 h 1794064"/>
                <a:gd name="connsiteX16" fmla="*/ 283351 w 633009"/>
                <a:gd name="connsiteY16" fmla="*/ 6500 h 1794064"/>
                <a:gd name="connsiteX0" fmla="*/ 140807 w 633009"/>
                <a:gd name="connsiteY0" fmla="*/ 0 h 1794064"/>
                <a:gd name="connsiteX1" fmla="*/ 225450 w 633009"/>
                <a:gd name="connsiteY1" fmla="*/ 1162758 h 1794064"/>
                <a:gd name="connsiteX2" fmla="*/ 203059 w 633009"/>
                <a:gd name="connsiteY2" fmla="*/ 1539712 h 1794064"/>
                <a:gd name="connsiteX3" fmla="*/ 125816 w 633009"/>
                <a:gd name="connsiteY3" fmla="*/ 1620762 h 1794064"/>
                <a:gd name="connsiteX4" fmla="*/ 39298 w 633009"/>
                <a:gd name="connsiteY4" fmla="*/ 1688583 h 1794064"/>
                <a:gd name="connsiteX5" fmla="*/ 5961 w 633009"/>
                <a:gd name="connsiteY5" fmla="*/ 1733827 h 1794064"/>
                <a:gd name="connsiteX6" fmla="*/ 15486 w 633009"/>
                <a:gd name="connsiteY6" fmla="*/ 1776689 h 1794064"/>
                <a:gd name="connsiteX7" fmla="*/ 153598 w 633009"/>
                <a:gd name="connsiteY7" fmla="*/ 1790977 h 1794064"/>
                <a:gd name="connsiteX8" fmla="*/ 444111 w 633009"/>
                <a:gd name="connsiteY8" fmla="*/ 1790977 h 1794064"/>
                <a:gd name="connsiteX9" fmla="*/ 615561 w 633009"/>
                <a:gd name="connsiteY9" fmla="*/ 1757639 h 1794064"/>
                <a:gd name="connsiteX10" fmla="*/ 622704 w 633009"/>
                <a:gd name="connsiteY10" fmla="*/ 1707633 h 1794064"/>
                <a:gd name="connsiteX11" fmla="*/ 575079 w 633009"/>
                <a:gd name="connsiteY11" fmla="*/ 1667152 h 1794064"/>
                <a:gd name="connsiteX12" fmla="*/ 470304 w 633009"/>
                <a:gd name="connsiteY12" fmla="*/ 1612383 h 1794064"/>
                <a:gd name="connsiteX13" fmla="*/ 353623 w 633009"/>
                <a:gd name="connsiteY13" fmla="*/ 1562377 h 1794064"/>
                <a:gd name="connsiteX14" fmla="*/ 339336 w 633009"/>
                <a:gd name="connsiteY14" fmla="*/ 1462364 h 1794064"/>
                <a:gd name="connsiteX15" fmla="*/ 339336 w 633009"/>
                <a:gd name="connsiteY15" fmla="*/ 1305202 h 1794064"/>
                <a:gd name="connsiteX16" fmla="*/ 283351 w 633009"/>
                <a:gd name="connsiteY16" fmla="*/ 6500 h 1794064"/>
                <a:gd name="connsiteX0" fmla="*/ 140807 w 633009"/>
                <a:gd name="connsiteY0" fmla="*/ 0 h 1794064"/>
                <a:gd name="connsiteX1" fmla="*/ 225450 w 633009"/>
                <a:gd name="connsiteY1" fmla="*/ 1162758 h 1794064"/>
                <a:gd name="connsiteX2" fmla="*/ 203059 w 633009"/>
                <a:gd name="connsiteY2" fmla="*/ 1539712 h 1794064"/>
                <a:gd name="connsiteX3" fmla="*/ 125816 w 633009"/>
                <a:gd name="connsiteY3" fmla="*/ 1620762 h 1794064"/>
                <a:gd name="connsiteX4" fmla="*/ 39298 w 633009"/>
                <a:gd name="connsiteY4" fmla="*/ 1688583 h 1794064"/>
                <a:gd name="connsiteX5" fmla="*/ 5961 w 633009"/>
                <a:gd name="connsiteY5" fmla="*/ 1733827 h 1794064"/>
                <a:gd name="connsiteX6" fmla="*/ 15486 w 633009"/>
                <a:gd name="connsiteY6" fmla="*/ 1776689 h 1794064"/>
                <a:gd name="connsiteX7" fmla="*/ 153598 w 633009"/>
                <a:gd name="connsiteY7" fmla="*/ 1790977 h 1794064"/>
                <a:gd name="connsiteX8" fmla="*/ 444111 w 633009"/>
                <a:gd name="connsiteY8" fmla="*/ 1790977 h 1794064"/>
                <a:gd name="connsiteX9" fmla="*/ 615561 w 633009"/>
                <a:gd name="connsiteY9" fmla="*/ 1757639 h 1794064"/>
                <a:gd name="connsiteX10" fmla="*/ 622704 w 633009"/>
                <a:gd name="connsiteY10" fmla="*/ 1707633 h 1794064"/>
                <a:gd name="connsiteX11" fmla="*/ 575079 w 633009"/>
                <a:gd name="connsiteY11" fmla="*/ 1667152 h 1794064"/>
                <a:gd name="connsiteX12" fmla="*/ 470304 w 633009"/>
                <a:gd name="connsiteY12" fmla="*/ 1612383 h 1794064"/>
                <a:gd name="connsiteX13" fmla="*/ 353623 w 633009"/>
                <a:gd name="connsiteY13" fmla="*/ 1562377 h 1794064"/>
                <a:gd name="connsiteX14" fmla="*/ 339336 w 633009"/>
                <a:gd name="connsiteY14" fmla="*/ 1462364 h 1794064"/>
                <a:gd name="connsiteX15" fmla="*/ 339336 w 633009"/>
                <a:gd name="connsiteY15" fmla="*/ 1305202 h 1794064"/>
                <a:gd name="connsiteX16" fmla="*/ 283351 w 633009"/>
                <a:gd name="connsiteY16" fmla="*/ 6500 h 1794064"/>
                <a:gd name="connsiteX0" fmla="*/ 140807 w 633009"/>
                <a:gd name="connsiteY0" fmla="*/ 0 h 1794064"/>
                <a:gd name="connsiteX1" fmla="*/ 225450 w 633009"/>
                <a:gd name="connsiteY1" fmla="*/ 1162758 h 1794064"/>
                <a:gd name="connsiteX2" fmla="*/ 203059 w 633009"/>
                <a:gd name="connsiteY2" fmla="*/ 1539712 h 1794064"/>
                <a:gd name="connsiteX3" fmla="*/ 121715 w 633009"/>
                <a:gd name="connsiteY3" fmla="*/ 1628582 h 1794064"/>
                <a:gd name="connsiteX4" fmla="*/ 39298 w 633009"/>
                <a:gd name="connsiteY4" fmla="*/ 1688583 h 1794064"/>
                <a:gd name="connsiteX5" fmla="*/ 5961 w 633009"/>
                <a:gd name="connsiteY5" fmla="*/ 1733827 h 1794064"/>
                <a:gd name="connsiteX6" fmla="*/ 15486 w 633009"/>
                <a:gd name="connsiteY6" fmla="*/ 1776689 h 1794064"/>
                <a:gd name="connsiteX7" fmla="*/ 153598 w 633009"/>
                <a:gd name="connsiteY7" fmla="*/ 1790977 h 1794064"/>
                <a:gd name="connsiteX8" fmla="*/ 444111 w 633009"/>
                <a:gd name="connsiteY8" fmla="*/ 1790977 h 1794064"/>
                <a:gd name="connsiteX9" fmla="*/ 615561 w 633009"/>
                <a:gd name="connsiteY9" fmla="*/ 1757639 h 1794064"/>
                <a:gd name="connsiteX10" fmla="*/ 622704 w 633009"/>
                <a:gd name="connsiteY10" fmla="*/ 1707633 h 1794064"/>
                <a:gd name="connsiteX11" fmla="*/ 575079 w 633009"/>
                <a:gd name="connsiteY11" fmla="*/ 1667152 h 1794064"/>
                <a:gd name="connsiteX12" fmla="*/ 470304 w 633009"/>
                <a:gd name="connsiteY12" fmla="*/ 1612383 h 1794064"/>
                <a:gd name="connsiteX13" fmla="*/ 353623 w 633009"/>
                <a:gd name="connsiteY13" fmla="*/ 1562377 h 1794064"/>
                <a:gd name="connsiteX14" fmla="*/ 339336 w 633009"/>
                <a:gd name="connsiteY14" fmla="*/ 1462364 h 1794064"/>
                <a:gd name="connsiteX15" fmla="*/ 339336 w 633009"/>
                <a:gd name="connsiteY15" fmla="*/ 1305202 h 1794064"/>
                <a:gd name="connsiteX16" fmla="*/ 283351 w 633009"/>
                <a:gd name="connsiteY16" fmla="*/ 6500 h 1794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33009" h="1794064">
                  <a:moveTo>
                    <a:pt x="140807" y="0"/>
                  </a:moveTo>
                  <a:cubicBezTo>
                    <a:pt x="152118" y="86915"/>
                    <a:pt x="215075" y="906139"/>
                    <a:pt x="225450" y="1162758"/>
                  </a:cubicBezTo>
                  <a:cubicBezTo>
                    <a:pt x="235825" y="1419377"/>
                    <a:pt x="220348" y="1462075"/>
                    <a:pt x="203059" y="1539712"/>
                  </a:cubicBezTo>
                  <a:cubicBezTo>
                    <a:pt x="185770" y="1617349"/>
                    <a:pt x="154361" y="1606443"/>
                    <a:pt x="121715" y="1628582"/>
                  </a:cubicBezTo>
                  <a:cubicBezTo>
                    <a:pt x="89069" y="1650721"/>
                    <a:pt x="58590" y="1671042"/>
                    <a:pt x="39298" y="1688583"/>
                  </a:cubicBezTo>
                  <a:cubicBezTo>
                    <a:pt x="20006" y="1706124"/>
                    <a:pt x="9930" y="1719143"/>
                    <a:pt x="5961" y="1733827"/>
                  </a:cubicBezTo>
                  <a:cubicBezTo>
                    <a:pt x="1992" y="1748511"/>
                    <a:pt x="-9120" y="1767164"/>
                    <a:pt x="15486" y="1776689"/>
                  </a:cubicBezTo>
                  <a:cubicBezTo>
                    <a:pt x="40092" y="1786214"/>
                    <a:pt x="82161" y="1788596"/>
                    <a:pt x="153598" y="1790977"/>
                  </a:cubicBezTo>
                  <a:cubicBezTo>
                    <a:pt x="225035" y="1793358"/>
                    <a:pt x="367117" y="1796533"/>
                    <a:pt x="444111" y="1790977"/>
                  </a:cubicBezTo>
                  <a:cubicBezTo>
                    <a:pt x="521105" y="1785421"/>
                    <a:pt x="585796" y="1771530"/>
                    <a:pt x="615561" y="1757639"/>
                  </a:cubicBezTo>
                  <a:cubicBezTo>
                    <a:pt x="645326" y="1743748"/>
                    <a:pt x="629451" y="1722714"/>
                    <a:pt x="622704" y="1707633"/>
                  </a:cubicBezTo>
                  <a:cubicBezTo>
                    <a:pt x="615957" y="1692552"/>
                    <a:pt x="600479" y="1683027"/>
                    <a:pt x="575079" y="1667152"/>
                  </a:cubicBezTo>
                  <a:cubicBezTo>
                    <a:pt x="549679" y="1651277"/>
                    <a:pt x="507213" y="1629846"/>
                    <a:pt x="470304" y="1612383"/>
                  </a:cubicBezTo>
                  <a:cubicBezTo>
                    <a:pt x="433395" y="1594920"/>
                    <a:pt x="375451" y="1587380"/>
                    <a:pt x="353623" y="1562377"/>
                  </a:cubicBezTo>
                  <a:cubicBezTo>
                    <a:pt x="331795" y="1537374"/>
                    <a:pt x="341717" y="1505227"/>
                    <a:pt x="339336" y="1462364"/>
                  </a:cubicBezTo>
                  <a:cubicBezTo>
                    <a:pt x="336955" y="1419502"/>
                    <a:pt x="348667" y="1547846"/>
                    <a:pt x="339336" y="1305202"/>
                  </a:cubicBezTo>
                  <a:cubicBezTo>
                    <a:pt x="330005" y="1062558"/>
                    <a:pt x="286327" y="13247"/>
                    <a:pt x="283351" y="6500"/>
                  </a:cubicBezTo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cs-CZ" sz="1600">
                <a:solidFill>
                  <a:prstClr val="white"/>
                </a:solidFill>
                <a:latin typeface="Trebuchet MS"/>
              </a:endParaRPr>
            </a:p>
          </p:txBody>
        </p:sp>
        <p:sp>
          <p:nvSpPr>
            <p:cNvPr id="88" name="Šipka doprava 87"/>
            <p:cNvSpPr/>
            <p:nvPr/>
          </p:nvSpPr>
          <p:spPr>
            <a:xfrm rot="14659623">
              <a:off x="3111325" y="7265180"/>
              <a:ext cx="400097" cy="321927"/>
            </a:xfrm>
            <a:prstGeom prst="rightArrow">
              <a:avLst>
                <a:gd name="adj1" fmla="val 35909"/>
                <a:gd name="adj2" fmla="val 50000"/>
              </a:avLst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91433" tIns="45718" rIns="91433" bIns="45718" rtlCol="0"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cs-CZ" sz="1600">
                <a:solidFill>
                  <a:prstClr val="white"/>
                </a:solidFill>
                <a:latin typeface="Trebuchet MS"/>
              </a:endParaRPr>
            </a:p>
          </p:txBody>
        </p:sp>
        <p:sp>
          <p:nvSpPr>
            <p:cNvPr id="89" name="Plus 88"/>
            <p:cNvSpPr/>
            <p:nvPr/>
          </p:nvSpPr>
          <p:spPr>
            <a:xfrm flipH="1">
              <a:off x="3245441" y="6488958"/>
              <a:ext cx="318848" cy="318848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91433" tIns="45718" rIns="91433" bIns="45718" rtlCol="0"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cs-CZ" sz="1600">
                <a:solidFill>
                  <a:prstClr val="white"/>
                </a:solidFill>
                <a:latin typeface="Trebuchet MS"/>
              </a:endParaRPr>
            </a:p>
          </p:txBody>
        </p:sp>
        <p:sp>
          <p:nvSpPr>
            <p:cNvPr id="90" name="Šipka doprava 89"/>
            <p:cNvSpPr/>
            <p:nvPr/>
          </p:nvSpPr>
          <p:spPr>
            <a:xfrm rot="14659623">
              <a:off x="3312726" y="7690355"/>
              <a:ext cx="400097" cy="321927"/>
            </a:xfrm>
            <a:prstGeom prst="rightArrow">
              <a:avLst>
                <a:gd name="adj1" fmla="val 35909"/>
                <a:gd name="adj2" fmla="val 50000"/>
              </a:avLst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91433" tIns="45718" rIns="91433" bIns="45718" rtlCol="0"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cs-CZ" sz="1600">
                <a:solidFill>
                  <a:prstClr val="white"/>
                </a:solidFill>
                <a:latin typeface="Trebuchet MS"/>
              </a:endParaRPr>
            </a:p>
          </p:txBody>
        </p:sp>
        <p:sp>
          <p:nvSpPr>
            <p:cNvPr id="91" name="Šipka doprava 90"/>
            <p:cNvSpPr/>
            <p:nvPr/>
          </p:nvSpPr>
          <p:spPr>
            <a:xfrm rot="5400000">
              <a:off x="1742464" y="2417329"/>
              <a:ext cx="403945" cy="286588"/>
            </a:xfrm>
            <a:prstGeom prst="rightArrow">
              <a:avLst>
                <a:gd name="adj1" fmla="val 35909"/>
                <a:gd name="adj2" fmla="val 50000"/>
              </a:avLst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91433" tIns="45718" rIns="91433" bIns="45718" rtlCol="0"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cs-CZ" sz="1600">
                <a:solidFill>
                  <a:prstClr val="white"/>
                </a:solidFill>
                <a:latin typeface="Trebuchet MS"/>
              </a:endParaRPr>
            </a:p>
          </p:txBody>
        </p:sp>
        <p:sp>
          <p:nvSpPr>
            <p:cNvPr id="92" name="Šipka doprava 91"/>
            <p:cNvSpPr/>
            <p:nvPr/>
          </p:nvSpPr>
          <p:spPr>
            <a:xfrm rot="14659623">
              <a:off x="2879582" y="6776735"/>
              <a:ext cx="400097" cy="321927"/>
            </a:xfrm>
            <a:prstGeom prst="rightArrow">
              <a:avLst>
                <a:gd name="adj1" fmla="val 35909"/>
                <a:gd name="adj2" fmla="val 50000"/>
              </a:avLst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91433" tIns="45718" rIns="91433" bIns="45718" rtlCol="0"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cs-CZ" sz="1600">
                <a:solidFill>
                  <a:prstClr val="white"/>
                </a:solidFill>
                <a:latin typeface="Trebuchet MS"/>
              </a:endParaRPr>
            </a:p>
          </p:txBody>
        </p:sp>
        <p:sp>
          <p:nvSpPr>
            <p:cNvPr id="93" name="Volný tvar 92"/>
            <p:cNvSpPr/>
            <p:nvPr/>
          </p:nvSpPr>
          <p:spPr>
            <a:xfrm rot="9629623">
              <a:off x="660538" y="4782420"/>
              <a:ext cx="789988" cy="998892"/>
            </a:xfrm>
            <a:custGeom>
              <a:avLst/>
              <a:gdLst>
                <a:gd name="connsiteX0" fmla="*/ 214436 w 627154"/>
                <a:gd name="connsiteY0" fmla="*/ 19061 h 582586"/>
                <a:gd name="connsiteX1" fmla="*/ 214436 w 627154"/>
                <a:gd name="connsiteY1" fmla="*/ 327405 h 582586"/>
                <a:gd name="connsiteX2" fmla="*/ 86845 w 627154"/>
                <a:gd name="connsiteY2" fmla="*/ 444363 h 582586"/>
                <a:gd name="connsiteX3" fmla="*/ 23050 w 627154"/>
                <a:gd name="connsiteY3" fmla="*/ 465628 h 582586"/>
                <a:gd name="connsiteX4" fmla="*/ 23050 w 627154"/>
                <a:gd name="connsiteY4" fmla="*/ 561321 h 582586"/>
                <a:gd name="connsiteX5" fmla="*/ 299496 w 627154"/>
                <a:gd name="connsiteY5" fmla="*/ 582586 h 582586"/>
                <a:gd name="connsiteX6" fmla="*/ 586575 w 627154"/>
                <a:gd name="connsiteY6" fmla="*/ 561321 h 582586"/>
                <a:gd name="connsiteX7" fmla="*/ 618473 w 627154"/>
                <a:gd name="connsiteY7" fmla="*/ 540056 h 582586"/>
                <a:gd name="connsiteX8" fmla="*/ 522780 w 627154"/>
                <a:gd name="connsiteY8" fmla="*/ 454996 h 582586"/>
                <a:gd name="connsiteX9" fmla="*/ 352659 w 627154"/>
                <a:gd name="connsiteY9" fmla="*/ 338038 h 582586"/>
                <a:gd name="connsiteX10" fmla="*/ 310129 w 627154"/>
                <a:gd name="connsiteY10" fmla="*/ 61591 h 582586"/>
                <a:gd name="connsiteX11" fmla="*/ 214436 w 627154"/>
                <a:gd name="connsiteY11" fmla="*/ 19061 h 582586"/>
                <a:gd name="connsiteX0" fmla="*/ 214436 w 625293"/>
                <a:gd name="connsiteY0" fmla="*/ 19061 h 582586"/>
                <a:gd name="connsiteX1" fmla="*/ 214436 w 625293"/>
                <a:gd name="connsiteY1" fmla="*/ 327405 h 582586"/>
                <a:gd name="connsiteX2" fmla="*/ 86845 w 625293"/>
                <a:gd name="connsiteY2" fmla="*/ 444363 h 582586"/>
                <a:gd name="connsiteX3" fmla="*/ 23050 w 625293"/>
                <a:gd name="connsiteY3" fmla="*/ 465628 h 582586"/>
                <a:gd name="connsiteX4" fmla="*/ 23050 w 625293"/>
                <a:gd name="connsiteY4" fmla="*/ 561321 h 582586"/>
                <a:gd name="connsiteX5" fmla="*/ 299496 w 625293"/>
                <a:gd name="connsiteY5" fmla="*/ 582586 h 582586"/>
                <a:gd name="connsiteX6" fmla="*/ 586575 w 625293"/>
                <a:gd name="connsiteY6" fmla="*/ 561321 h 582586"/>
                <a:gd name="connsiteX7" fmla="*/ 618473 w 625293"/>
                <a:gd name="connsiteY7" fmla="*/ 540056 h 582586"/>
                <a:gd name="connsiteX8" fmla="*/ 548974 w 625293"/>
                <a:gd name="connsiteY8" fmla="*/ 433565 h 582586"/>
                <a:gd name="connsiteX9" fmla="*/ 352659 w 625293"/>
                <a:gd name="connsiteY9" fmla="*/ 338038 h 582586"/>
                <a:gd name="connsiteX10" fmla="*/ 310129 w 625293"/>
                <a:gd name="connsiteY10" fmla="*/ 61591 h 582586"/>
                <a:gd name="connsiteX11" fmla="*/ 214436 w 625293"/>
                <a:gd name="connsiteY11" fmla="*/ 19061 h 582586"/>
                <a:gd name="connsiteX0" fmla="*/ 214436 w 623733"/>
                <a:gd name="connsiteY0" fmla="*/ 19061 h 582586"/>
                <a:gd name="connsiteX1" fmla="*/ 214436 w 623733"/>
                <a:gd name="connsiteY1" fmla="*/ 327405 h 582586"/>
                <a:gd name="connsiteX2" fmla="*/ 86845 w 623733"/>
                <a:gd name="connsiteY2" fmla="*/ 444363 h 582586"/>
                <a:gd name="connsiteX3" fmla="*/ 23050 w 623733"/>
                <a:gd name="connsiteY3" fmla="*/ 465628 h 582586"/>
                <a:gd name="connsiteX4" fmla="*/ 23050 w 623733"/>
                <a:gd name="connsiteY4" fmla="*/ 561321 h 582586"/>
                <a:gd name="connsiteX5" fmla="*/ 299496 w 623733"/>
                <a:gd name="connsiteY5" fmla="*/ 582586 h 582586"/>
                <a:gd name="connsiteX6" fmla="*/ 586575 w 623733"/>
                <a:gd name="connsiteY6" fmla="*/ 561321 h 582586"/>
                <a:gd name="connsiteX7" fmla="*/ 616091 w 623733"/>
                <a:gd name="connsiteY7" fmla="*/ 509100 h 582586"/>
                <a:gd name="connsiteX8" fmla="*/ 548974 w 623733"/>
                <a:gd name="connsiteY8" fmla="*/ 433565 h 582586"/>
                <a:gd name="connsiteX9" fmla="*/ 352659 w 623733"/>
                <a:gd name="connsiteY9" fmla="*/ 338038 h 582586"/>
                <a:gd name="connsiteX10" fmla="*/ 310129 w 623733"/>
                <a:gd name="connsiteY10" fmla="*/ 61591 h 582586"/>
                <a:gd name="connsiteX11" fmla="*/ 214436 w 623733"/>
                <a:gd name="connsiteY11" fmla="*/ 19061 h 582586"/>
                <a:gd name="connsiteX0" fmla="*/ 215398 w 624695"/>
                <a:gd name="connsiteY0" fmla="*/ 19061 h 582586"/>
                <a:gd name="connsiteX1" fmla="*/ 215398 w 624695"/>
                <a:gd name="connsiteY1" fmla="*/ 327405 h 582586"/>
                <a:gd name="connsiteX2" fmla="*/ 109239 w 624695"/>
                <a:gd name="connsiteY2" fmla="*/ 437219 h 582586"/>
                <a:gd name="connsiteX3" fmla="*/ 24012 w 624695"/>
                <a:gd name="connsiteY3" fmla="*/ 465628 h 582586"/>
                <a:gd name="connsiteX4" fmla="*/ 24012 w 624695"/>
                <a:gd name="connsiteY4" fmla="*/ 561321 h 582586"/>
                <a:gd name="connsiteX5" fmla="*/ 300458 w 624695"/>
                <a:gd name="connsiteY5" fmla="*/ 582586 h 582586"/>
                <a:gd name="connsiteX6" fmla="*/ 587537 w 624695"/>
                <a:gd name="connsiteY6" fmla="*/ 561321 h 582586"/>
                <a:gd name="connsiteX7" fmla="*/ 617053 w 624695"/>
                <a:gd name="connsiteY7" fmla="*/ 509100 h 582586"/>
                <a:gd name="connsiteX8" fmla="*/ 549936 w 624695"/>
                <a:gd name="connsiteY8" fmla="*/ 433565 h 582586"/>
                <a:gd name="connsiteX9" fmla="*/ 353621 w 624695"/>
                <a:gd name="connsiteY9" fmla="*/ 338038 h 582586"/>
                <a:gd name="connsiteX10" fmla="*/ 311091 w 624695"/>
                <a:gd name="connsiteY10" fmla="*/ 61591 h 582586"/>
                <a:gd name="connsiteX11" fmla="*/ 215398 w 624695"/>
                <a:gd name="connsiteY11" fmla="*/ 19061 h 582586"/>
                <a:gd name="connsiteX0" fmla="*/ 213545 w 622842"/>
                <a:gd name="connsiteY0" fmla="*/ 19061 h 582586"/>
                <a:gd name="connsiteX1" fmla="*/ 213545 w 622842"/>
                <a:gd name="connsiteY1" fmla="*/ 327405 h 582586"/>
                <a:gd name="connsiteX2" fmla="*/ 107386 w 622842"/>
                <a:gd name="connsiteY2" fmla="*/ 437219 h 582586"/>
                <a:gd name="connsiteX3" fmla="*/ 26921 w 622842"/>
                <a:gd name="connsiteY3" fmla="*/ 479916 h 582586"/>
                <a:gd name="connsiteX4" fmla="*/ 22159 w 622842"/>
                <a:gd name="connsiteY4" fmla="*/ 561321 h 582586"/>
                <a:gd name="connsiteX5" fmla="*/ 298605 w 622842"/>
                <a:gd name="connsiteY5" fmla="*/ 582586 h 582586"/>
                <a:gd name="connsiteX6" fmla="*/ 585684 w 622842"/>
                <a:gd name="connsiteY6" fmla="*/ 561321 h 582586"/>
                <a:gd name="connsiteX7" fmla="*/ 615200 w 622842"/>
                <a:gd name="connsiteY7" fmla="*/ 509100 h 582586"/>
                <a:gd name="connsiteX8" fmla="*/ 548083 w 622842"/>
                <a:gd name="connsiteY8" fmla="*/ 433565 h 582586"/>
                <a:gd name="connsiteX9" fmla="*/ 351768 w 622842"/>
                <a:gd name="connsiteY9" fmla="*/ 338038 h 582586"/>
                <a:gd name="connsiteX10" fmla="*/ 309238 w 622842"/>
                <a:gd name="connsiteY10" fmla="*/ 61591 h 582586"/>
                <a:gd name="connsiteX11" fmla="*/ 213545 w 622842"/>
                <a:gd name="connsiteY11" fmla="*/ 19061 h 582586"/>
                <a:gd name="connsiteX0" fmla="*/ 213545 w 622842"/>
                <a:gd name="connsiteY0" fmla="*/ 27533 h 591058"/>
                <a:gd name="connsiteX1" fmla="*/ 213545 w 622842"/>
                <a:gd name="connsiteY1" fmla="*/ 335877 h 591058"/>
                <a:gd name="connsiteX2" fmla="*/ 107386 w 622842"/>
                <a:gd name="connsiteY2" fmla="*/ 445691 h 591058"/>
                <a:gd name="connsiteX3" fmla="*/ 26921 w 622842"/>
                <a:gd name="connsiteY3" fmla="*/ 488388 h 591058"/>
                <a:gd name="connsiteX4" fmla="*/ 22159 w 622842"/>
                <a:gd name="connsiteY4" fmla="*/ 569793 h 591058"/>
                <a:gd name="connsiteX5" fmla="*/ 298605 w 622842"/>
                <a:gd name="connsiteY5" fmla="*/ 591058 h 591058"/>
                <a:gd name="connsiteX6" fmla="*/ 585684 w 622842"/>
                <a:gd name="connsiteY6" fmla="*/ 569793 h 591058"/>
                <a:gd name="connsiteX7" fmla="*/ 615200 w 622842"/>
                <a:gd name="connsiteY7" fmla="*/ 517572 h 591058"/>
                <a:gd name="connsiteX8" fmla="*/ 548083 w 622842"/>
                <a:gd name="connsiteY8" fmla="*/ 442037 h 591058"/>
                <a:gd name="connsiteX9" fmla="*/ 351768 w 622842"/>
                <a:gd name="connsiteY9" fmla="*/ 346510 h 591058"/>
                <a:gd name="connsiteX10" fmla="*/ 311619 w 622842"/>
                <a:gd name="connsiteY10" fmla="*/ 46251 h 591058"/>
                <a:gd name="connsiteX11" fmla="*/ 213545 w 622842"/>
                <a:gd name="connsiteY11" fmla="*/ 27533 h 591058"/>
                <a:gd name="connsiteX0" fmla="*/ 213545 w 622842"/>
                <a:gd name="connsiteY0" fmla="*/ 16552 h 580077"/>
                <a:gd name="connsiteX1" fmla="*/ 213545 w 622842"/>
                <a:gd name="connsiteY1" fmla="*/ 324896 h 580077"/>
                <a:gd name="connsiteX2" fmla="*/ 107386 w 622842"/>
                <a:gd name="connsiteY2" fmla="*/ 434710 h 580077"/>
                <a:gd name="connsiteX3" fmla="*/ 26921 w 622842"/>
                <a:gd name="connsiteY3" fmla="*/ 477407 h 580077"/>
                <a:gd name="connsiteX4" fmla="*/ 22159 w 622842"/>
                <a:gd name="connsiteY4" fmla="*/ 558812 h 580077"/>
                <a:gd name="connsiteX5" fmla="*/ 298605 w 622842"/>
                <a:gd name="connsiteY5" fmla="*/ 580077 h 580077"/>
                <a:gd name="connsiteX6" fmla="*/ 585684 w 622842"/>
                <a:gd name="connsiteY6" fmla="*/ 558812 h 580077"/>
                <a:gd name="connsiteX7" fmla="*/ 615200 w 622842"/>
                <a:gd name="connsiteY7" fmla="*/ 506591 h 580077"/>
                <a:gd name="connsiteX8" fmla="*/ 548083 w 622842"/>
                <a:gd name="connsiteY8" fmla="*/ 431056 h 580077"/>
                <a:gd name="connsiteX9" fmla="*/ 351768 w 622842"/>
                <a:gd name="connsiteY9" fmla="*/ 335529 h 580077"/>
                <a:gd name="connsiteX10" fmla="*/ 311619 w 622842"/>
                <a:gd name="connsiteY10" fmla="*/ 35270 h 580077"/>
                <a:gd name="connsiteX11" fmla="*/ 213545 w 622842"/>
                <a:gd name="connsiteY11" fmla="*/ 16552 h 580077"/>
                <a:gd name="connsiteX0" fmla="*/ 213545 w 622842"/>
                <a:gd name="connsiteY0" fmla="*/ 18793 h 582318"/>
                <a:gd name="connsiteX1" fmla="*/ 213545 w 622842"/>
                <a:gd name="connsiteY1" fmla="*/ 327137 h 582318"/>
                <a:gd name="connsiteX2" fmla="*/ 107386 w 622842"/>
                <a:gd name="connsiteY2" fmla="*/ 436951 h 582318"/>
                <a:gd name="connsiteX3" fmla="*/ 26921 w 622842"/>
                <a:gd name="connsiteY3" fmla="*/ 479648 h 582318"/>
                <a:gd name="connsiteX4" fmla="*/ 22159 w 622842"/>
                <a:gd name="connsiteY4" fmla="*/ 561053 h 582318"/>
                <a:gd name="connsiteX5" fmla="*/ 298605 w 622842"/>
                <a:gd name="connsiteY5" fmla="*/ 582318 h 582318"/>
                <a:gd name="connsiteX6" fmla="*/ 585684 w 622842"/>
                <a:gd name="connsiteY6" fmla="*/ 561053 h 582318"/>
                <a:gd name="connsiteX7" fmla="*/ 615200 w 622842"/>
                <a:gd name="connsiteY7" fmla="*/ 508832 h 582318"/>
                <a:gd name="connsiteX8" fmla="*/ 548083 w 622842"/>
                <a:gd name="connsiteY8" fmla="*/ 433297 h 582318"/>
                <a:gd name="connsiteX9" fmla="*/ 351768 w 622842"/>
                <a:gd name="connsiteY9" fmla="*/ 337770 h 582318"/>
                <a:gd name="connsiteX10" fmla="*/ 311619 w 622842"/>
                <a:gd name="connsiteY10" fmla="*/ 37511 h 582318"/>
                <a:gd name="connsiteX11" fmla="*/ 213545 w 622842"/>
                <a:gd name="connsiteY11" fmla="*/ 18793 h 582318"/>
                <a:gd name="connsiteX0" fmla="*/ 206401 w 622842"/>
                <a:gd name="connsiteY0" fmla="*/ 35975 h 582831"/>
                <a:gd name="connsiteX1" fmla="*/ 213545 w 622842"/>
                <a:gd name="connsiteY1" fmla="*/ 327650 h 582831"/>
                <a:gd name="connsiteX2" fmla="*/ 107386 w 622842"/>
                <a:gd name="connsiteY2" fmla="*/ 437464 h 582831"/>
                <a:gd name="connsiteX3" fmla="*/ 26921 w 622842"/>
                <a:gd name="connsiteY3" fmla="*/ 480161 h 582831"/>
                <a:gd name="connsiteX4" fmla="*/ 22159 w 622842"/>
                <a:gd name="connsiteY4" fmla="*/ 561566 h 582831"/>
                <a:gd name="connsiteX5" fmla="*/ 298605 w 622842"/>
                <a:gd name="connsiteY5" fmla="*/ 582831 h 582831"/>
                <a:gd name="connsiteX6" fmla="*/ 585684 w 622842"/>
                <a:gd name="connsiteY6" fmla="*/ 561566 h 582831"/>
                <a:gd name="connsiteX7" fmla="*/ 615200 w 622842"/>
                <a:gd name="connsiteY7" fmla="*/ 509345 h 582831"/>
                <a:gd name="connsiteX8" fmla="*/ 548083 w 622842"/>
                <a:gd name="connsiteY8" fmla="*/ 433810 h 582831"/>
                <a:gd name="connsiteX9" fmla="*/ 351768 w 622842"/>
                <a:gd name="connsiteY9" fmla="*/ 338283 h 582831"/>
                <a:gd name="connsiteX10" fmla="*/ 311619 w 622842"/>
                <a:gd name="connsiteY10" fmla="*/ 38024 h 582831"/>
                <a:gd name="connsiteX11" fmla="*/ 206401 w 622842"/>
                <a:gd name="connsiteY11" fmla="*/ 35975 h 582831"/>
                <a:gd name="connsiteX0" fmla="*/ 206401 w 622842"/>
                <a:gd name="connsiteY0" fmla="*/ 21605 h 568461"/>
                <a:gd name="connsiteX1" fmla="*/ 213545 w 622842"/>
                <a:gd name="connsiteY1" fmla="*/ 313280 h 568461"/>
                <a:gd name="connsiteX2" fmla="*/ 107386 w 622842"/>
                <a:gd name="connsiteY2" fmla="*/ 423094 h 568461"/>
                <a:gd name="connsiteX3" fmla="*/ 26921 w 622842"/>
                <a:gd name="connsiteY3" fmla="*/ 465791 h 568461"/>
                <a:gd name="connsiteX4" fmla="*/ 22159 w 622842"/>
                <a:gd name="connsiteY4" fmla="*/ 547196 h 568461"/>
                <a:gd name="connsiteX5" fmla="*/ 298605 w 622842"/>
                <a:gd name="connsiteY5" fmla="*/ 568461 h 568461"/>
                <a:gd name="connsiteX6" fmla="*/ 585684 w 622842"/>
                <a:gd name="connsiteY6" fmla="*/ 547196 h 568461"/>
                <a:gd name="connsiteX7" fmla="*/ 615200 w 622842"/>
                <a:gd name="connsiteY7" fmla="*/ 494975 h 568461"/>
                <a:gd name="connsiteX8" fmla="*/ 548083 w 622842"/>
                <a:gd name="connsiteY8" fmla="*/ 419440 h 568461"/>
                <a:gd name="connsiteX9" fmla="*/ 351768 w 622842"/>
                <a:gd name="connsiteY9" fmla="*/ 323913 h 568461"/>
                <a:gd name="connsiteX10" fmla="*/ 311619 w 622842"/>
                <a:gd name="connsiteY10" fmla="*/ 23654 h 568461"/>
                <a:gd name="connsiteX11" fmla="*/ 206401 w 622842"/>
                <a:gd name="connsiteY11" fmla="*/ 21605 h 568461"/>
                <a:gd name="connsiteX0" fmla="*/ 206401 w 622842"/>
                <a:gd name="connsiteY0" fmla="*/ 7945 h 554801"/>
                <a:gd name="connsiteX1" fmla="*/ 213545 w 622842"/>
                <a:gd name="connsiteY1" fmla="*/ 299620 h 554801"/>
                <a:gd name="connsiteX2" fmla="*/ 107386 w 622842"/>
                <a:gd name="connsiteY2" fmla="*/ 409434 h 554801"/>
                <a:gd name="connsiteX3" fmla="*/ 26921 w 622842"/>
                <a:gd name="connsiteY3" fmla="*/ 452131 h 554801"/>
                <a:gd name="connsiteX4" fmla="*/ 22159 w 622842"/>
                <a:gd name="connsiteY4" fmla="*/ 533536 h 554801"/>
                <a:gd name="connsiteX5" fmla="*/ 298605 w 622842"/>
                <a:gd name="connsiteY5" fmla="*/ 554801 h 554801"/>
                <a:gd name="connsiteX6" fmla="*/ 585684 w 622842"/>
                <a:gd name="connsiteY6" fmla="*/ 533536 h 554801"/>
                <a:gd name="connsiteX7" fmla="*/ 615200 w 622842"/>
                <a:gd name="connsiteY7" fmla="*/ 481315 h 554801"/>
                <a:gd name="connsiteX8" fmla="*/ 548083 w 622842"/>
                <a:gd name="connsiteY8" fmla="*/ 405780 h 554801"/>
                <a:gd name="connsiteX9" fmla="*/ 351768 w 622842"/>
                <a:gd name="connsiteY9" fmla="*/ 310253 h 554801"/>
                <a:gd name="connsiteX10" fmla="*/ 311619 w 622842"/>
                <a:gd name="connsiteY10" fmla="*/ 9994 h 554801"/>
                <a:gd name="connsiteX11" fmla="*/ 206401 w 622842"/>
                <a:gd name="connsiteY11" fmla="*/ 7945 h 554801"/>
                <a:gd name="connsiteX0" fmla="*/ 206401 w 622842"/>
                <a:gd name="connsiteY0" fmla="*/ 1197321 h 1744177"/>
                <a:gd name="connsiteX1" fmla="*/ 213545 w 622842"/>
                <a:gd name="connsiteY1" fmla="*/ 1488996 h 1744177"/>
                <a:gd name="connsiteX2" fmla="*/ 107386 w 622842"/>
                <a:gd name="connsiteY2" fmla="*/ 1598810 h 1744177"/>
                <a:gd name="connsiteX3" fmla="*/ 26921 w 622842"/>
                <a:gd name="connsiteY3" fmla="*/ 1641507 h 1744177"/>
                <a:gd name="connsiteX4" fmla="*/ 22159 w 622842"/>
                <a:gd name="connsiteY4" fmla="*/ 1722912 h 1744177"/>
                <a:gd name="connsiteX5" fmla="*/ 298605 w 622842"/>
                <a:gd name="connsiteY5" fmla="*/ 1744177 h 1744177"/>
                <a:gd name="connsiteX6" fmla="*/ 585684 w 622842"/>
                <a:gd name="connsiteY6" fmla="*/ 1722912 h 1744177"/>
                <a:gd name="connsiteX7" fmla="*/ 615200 w 622842"/>
                <a:gd name="connsiteY7" fmla="*/ 1670691 h 1744177"/>
                <a:gd name="connsiteX8" fmla="*/ 548083 w 622842"/>
                <a:gd name="connsiteY8" fmla="*/ 1595156 h 1744177"/>
                <a:gd name="connsiteX9" fmla="*/ 351768 w 622842"/>
                <a:gd name="connsiteY9" fmla="*/ 1499629 h 1744177"/>
                <a:gd name="connsiteX10" fmla="*/ 273243 w 622842"/>
                <a:gd name="connsiteY10" fmla="*/ 288 h 1744177"/>
                <a:gd name="connsiteX11" fmla="*/ 206401 w 622842"/>
                <a:gd name="connsiteY11" fmla="*/ 1197321 h 1744177"/>
                <a:gd name="connsiteX0" fmla="*/ 234310 w 622842"/>
                <a:gd name="connsiteY0" fmla="*/ 1160447 h 1746298"/>
                <a:gd name="connsiteX1" fmla="*/ 213545 w 622842"/>
                <a:gd name="connsiteY1" fmla="*/ 1491117 h 1746298"/>
                <a:gd name="connsiteX2" fmla="*/ 107386 w 622842"/>
                <a:gd name="connsiteY2" fmla="*/ 1600931 h 1746298"/>
                <a:gd name="connsiteX3" fmla="*/ 26921 w 622842"/>
                <a:gd name="connsiteY3" fmla="*/ 1643628 h 1746298"/>
                <a:gd name="connsiteX4" fmla="*/ 22159 w 622842"/>
                <a:gd name="connsiteY4" fmla="*/ 1725033 h 1746298"/>
                <a:gd name="connsiteX5" fmla="*/ 298605 w 622842"/>
                <a:gd name="connsiteY5" fmla="*/ 1746298 h 1746298"/>
                <a:gd name="connsiteX6" fmla="*/ 585684 w 622842"/>
                <a:gd name="connsiteY6" fmla="*/ 1725033 h 1746298"/>
                <a:gd name="connsiteX7" fmla="*/ 615200 w 622842"/>
                <a:gd name="connsiteY7" fmla="*/ 1672812 h 1746298"/>
                <a:gd name="connsiteX8" fmla="*/ 548083 w 622842"/>
                <a:gd name="connsiteY8" fmla="*/ 1597277 h 1746298"/>
                <a:gd name="connsiteX9" fmla="*/ 351768 w 622842"/>
                <a:gd name="connsiteY9" fmla="*/ 1501750 h 1746298"/>
                <a:gd name="connsiteX10" fmla="*/ 273243 w 622842"/>
                <a:gd name="connsiteY10" fmla="*/ 2409 h 1746298"/>
                <a:gd name="connsiteX11" fmla="*/ 234310 w 622842"/>
                <a:gd name="connsiteY11" fmla="*/ 1160447 h 1746298"/>
                <a:gd name="connsiteX0" fmla="*/ 234310 w 622842"/>
                <a:gd name="connsiteY0" fmla="*/ 1315626 h 1901477"/>
                <a:gd name="connsiteX1" fmla="*/ 213545 w 622842"/>
                <a:gd name="connsiteY1" fmla="*/ 1646296 h 1901477"/>
                <a:gd name="connsiteX2" fmla="*/ 107386 w 622842"/>
                <a:gd name="connsiteY2" fmla="*/ 1756110 h 1901477"/>
                <a:gd name="connsiteX3" fmla="*/ 26921 w 622842"/>
                <a:gd name="connsiteY3" fmla="*/ 1798807 h 1901477"/>
                <a:gd name="connsiteX4" fmla="*/ 22159 w 622842"/>
                <a:gd name="connsiteY4" fmla="*/ 1880212 h 1901477"/>
                <a:gd name="connsiteX5" fmla="*/ 298605 w 622842"/>
                <a:gd name="connsiteY5" fmla="*/ 1901477 h 1901477"/>
                <a:gd name="connsiteX6" fmla="*/ 585684 w 622842"/>
                <a:gd name="connsiteY6" fmla="*/ 1880212 h 1901477"/>
                <a:gd name="connsiteX7" fmla="*/ 615200 w 622842"/>
                <a:gd name="connsiteY7" fmla="*/ 1827991 h 1901477"/>
                <a:gd name="connsiteX8" fmla="*/ 548083 w 622842"/>
                <a:gd name="connsiteY8" fmla="*/ 1752456 h 1901477"/>
                <a:gd name="connsiteX9" fmla="*/ 351768 w 622842"/>
                <a:gd name="connsiteY9" fmla="*/ 1656929 h 1901477"/>
                <a:gd name="connsiteX10" fmla="*/ 273243 w 622842"/>
                <a:gd name="connsiteY10" fmla="*/ 157588 h 1901477"/>
                <a:gd name="connsiteX11" fmla="*/ 147355 w 622842"/>
                <a:gd name="connsiteY11" fmla="*/ 175730 h 1901477"/>
                <a:gd name="connsiteX12" fmla="*/ 234310 w 622842"/>
                <a:gd name="connsiteY12" fmla="*/ 1315626 h 1901477"/>
                <a:gd name="connsiteX0" fmla="*/ 234310 w 622842"/>
                <a:gd name="connsiteY0" fmla="*/ 1270233 h 1856084"/>
                <a:gd name="connsiteX1" fmla="*/ 213545 w 622842"/>
                <a:gd name="connsiteY1" fmla="*/ 1600903 h 1856084"/>
                <a:gd name="connsiteX2" fmla="*/ 107386 w 622842"/>
                <a:gd name="connsiteY2" fmla="*/ 1710717 h 1856084"/>
                <a:gd name="connsiteX3" fmla="*/ 26921 w 622842"/>
                <a:gd name="connsiteY3" fmla="*/ 1753414 h 1856084"/>
                <a:gd name="connsiteX4" fmla="*/ 22159 w 622842"/>
                <a:gd name="connsiteY4" fmla="*/ 1834819 h 1856084"/>
                <a:gd name="connsiteX5" fmla="*/ 298605 w 622842"/>
                <a:gd name="connsiteY5" fmla="*/ 1856084 h 1856084"/>
                <a:gd name="connsiteX6" fmla="*/ 585684 w 622842"/>
                <a:gd name="connsiteY6" fmla="*/ 1834819 h 1856084"/>
                <a:gd name="connsiteX7" fmla="*/ 615200 w 622842"/>
                <a:gd name="connsiteY7" fmla="*/ 1782598 h 1856084"/>
                <a:gd name="connsiteX8" fmla="*/ 548083 w 622842"/>
                <a:gd name="connsiteY8" fmla="*/ 1707063 h 1856084"/>
                <a:gd name="connsiteX9" fmla="*/ 351768 w 622842"/>
                <a:gd name="connsiteY9" fmla="*/ 1611536 h 1856084"/>
                <a:gd name="connsiteX10" fmla="*/ 273243 w 622842"/>
                <a:gd name="connsiteY10" fmla="*/ 112195 h 1856084"/>
                <a:gd name="connsiteX11" fmla="*/ 224107 w 622842"/>
                <a:gd name="connsiteY11" fmla="*/ 110841 h 1856084"/>
                <a:gd name="connsiteX12" fmla="*/ 147355 w 622842"/>
                <a:gd name="connsiteY12" fmla="*/ 130337 h 1856084"/>
                <a:gd name="connsiteX13" fmla="*/ 234310 w 622842"/>
                <a:gd name="connsiteY13" fmla="*/ 1270233 h 1856084"/>
                <a:gd name="connsiteX0" fmla="*/ 234310 w 622842"/>
                <a:gd name="connsiteY0" fmla="*/ 1270232 h 1856083"/>
                <a:gd name="connsiteX1" fmla="*/ 213545 w 622842"/>
                <a:gd name="connsiteY1" fmla="*/ 1600902 h 1856083"/>
                <a:gd name="connsiteX2" fmla="*/ 107386 w 622842"/>
                <a:gd name="connsiteY2" fmla="*/ 1710716 h 1856083"/>
                <a:gd name="connsiteX3" fmla="*/ 26921 w 622842"/>
                <a:gd name="connsiteY3" fmla="*/ 1753413 h 1856083"/>
                <a:gd name="connsiteX4" fmla="*/ 22159 w 622842"/>
                <a:gd name="connsiteY4" fmla="*/ 1834818 h 1856083"/>
                <a:gd name="connsiteX5" fmla="*/ 298605 w 622842"/>
                <a:gd name="connsiteY5" fmla="*/ 1856083 h 1856083"/>
                <a:gd name="connsiteX6" fmla="*/ 585684 w 622842"/>
                <a:gd name="connsiteY6" fmla="*/ 1834818 h 1856083"/>
                <a:gd name="connsiteX7" fmla="*/ 615200 w 622842"/>
                <a:gd name="connsiteY7" fmla="*/ 1782597 h 1856083"/>
                <a:gd name="connsiteX8" fmla="*/ 548083 w 622842"/>
                <a:gd name="connsiteY8" fmla="*/ 1707062 h 1856083"/>
                <a:gd name="connsiteX9" fmla="*/ 351768 w 622842"/>
                <a:gd name="connsiteY9" fmla="*/ 1611535 h 1856083"/>
                <a:gd name="connsiteX10" fmla="*/ 273243 w 622842"/>
                <a:gd name="connsiteY10" fmla="*/ 112194 h 1856083"/>
                <a:gd name="connsiteX11" fmla="*/ 224107 w 622842"/>
                <a:gd name="connsiteY11" fmla="*/ 110840 h 1856083"/>
                <a:gd name="connsiteX12" fmla="*/ 147355 w 622842"/>
                <a:gd name="connsiteY12" fmla="*/ 130336 h 1856083"/>
                <a:gd name="connsiteX13" fmla="*/ 234310 w 622842"/>
                <a:gd name="connsiteY13" fmla="*/ 1270232 h 1856083"/>
                <a:gd name="connsiteX0" fmla="*/ 234310 w 622842"/>
                <a:gd name="connsiteY0" fmla="*/ 1270232 h 1856083"/>
                <a:gd name="connsiteX1" fmla="*/ 213545 w 622842"/>
                <a:gd name="connsiteY1" fmla="*/ 1600902 h 1856083"/>
                <a:gd name="connsiteX2" fmla="*/ 107386 w 622842"/>
                <a:gd name="connsiteY2" fmla="*/ 1710716 h 1856083"/>
                <a:gd name="connsiteX3" fmla="*/ 26921 w 622842"/>
                <a:gd name="connsiteY3" fmla="*/ 1753413 h 1856083"/>
                <a:gd name="connsiteX4" fmla="*/ 22159 w 622842"/>
                <a:gd name="connsiteY4" fmla="*/ 1834818 h 1856083"/>
                <a:gd name="connsiteX5" fmla="*/ 298605 w 622842"/>
                <a:gd name="connsiteY5" fmla="*/ 1856083 h 1856083"/>
                <a:gd name="connsiteX6" fmla="*/ 585684 w 622842"/>
                <a:gd name="connsiteY6" fmla="*/ 1834818 h 1856083"/>
                <a:gd name="connsiteX7" fmla="*/ 615200 w 622842"/>
                <a:gd name="connsiteY7" fmla="*/ 1782597 h 1856083"/>
                <a:gd name="connsiteX8" fmla="*/ 548083 w 622842"/>
                <a:gd name="connsiteY8" fmla="*/ 1707062 h 1856083"/>
                <a:gd name="connsiteX9" fmla="*/ 351768 w 622842"/>
                <a:gd name="connsiteY9" fmla="*/ 1611535 h 1856083"/>
                <a:gd name="connsiteX10" fmla="*/ 273243 w 622842"/>
                <a:gd name="connsiteY10" fmla="*/ 112194 h 1856083"/>
                <a:gd name="connsiteX11" fmla="*/ 224107 w 622842"/>
                <a:gd name="connsiteY11" fmla="*/ 110840 h 1856083"/>
                <a:gd name="connsiteX12" fmla="*/ 147355 w 622842"/>
                <a:gd name="connsiteY12" fmla="*/ 130336 h 1856083"/>
                <a:gd name="connsiteX13" fmla="*/ 234310 w 622842"/>
                <a:gd name="connsiteY13" fmla="*/ 1270232 h 1856083"/>
                <a:gd name="connsiteX0" fmla="*/ 234310 w 622842"/>
                <a:gd name="connsiteY0" fmla="*/ 1179280 h 1765131"/>
                <a:gd name="connsiteX1" fmla="*/ 213545 w 622842"/>
                <a:gd name="connsiteY1" fmla="*/ 1509950 h 1765131"/>
                <a:gd name="connsiteX2" fmla="*/ 107386 w 622842"/>
                <a:gd name="connsiteY2" fmla="*/ 1619764 h 1765131"/>
                <a:gd name="connsiteX3" fmla="*/ 26921 w 622842"/>
                <a:gd name="connsiteY3" fmla="*/ 1662461 h 1765131"/>
                <a:gd name="connsiteX4" fmla="*/ 22159 w 622842"/>
                <a:gd name="connsiteY4" fmla="*/ 1743866 h 1765131"/>
                <a:gd name="connsiteX5" fmla="*/ 298605 w 622842"/>
                <a:gd name="connsiteY5" fmla="*/ 1765131 h 1765131"/>
                <a:gd name="connsiteX6" fmla="*/ 585684 w 622842"/>
                <a:gd name="connsiteY6" fmla="*/ 1743866 h 1765131"/>
                <a:gd name="connsiteX7" fmla="*/ 615200 w 622842"/>
                <a:gd name="connsiteY7" fmla="*/ 1691645 h 1765131"/>
                <a:gd name="connsiteX8" fmla="*/ 548083 w 622842"/>
                <a:gd name="connsiteY8" fmla="*/ 1616110 h 1765131"/>
                <a:gd name="connsiteX9" fmla="*/ 351768 w 622842"/>
                <a:gd name="connsiteY9" fmla="*/ 1520583 h 1765131"/>
                <a:gd name="connsiteX10" fmla="*/ 273243 w 622842"/>
                <a:gd name="connsiteY10" fmla="*/ 21242 h 1765131"/>
                <a:gd name="connsiteX11" fmla="*/ 224107 w 622842"/>
                <a:gd name="connsiteY11" fmla="*/ 19888 h 1765131"/>
                <a:gd name="connsiteX12" fmla="*/ 147355 w 622842"/>
                <a:gd name="connsiteY12" fmla="*/ 39384 h 1765131"/>
                <a:gd name="connsiteX13" fmla="*/ 234310 w 622842"/>
                <a:gd name="connsiteY13" fmla="*/ 1179280 h 1765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22842" h="1765131">
                  <a:moveTo>
                    <a:pt x="234310" y="1179280"/>
                  </a:moveTo>
                  <a:cubicBezTo>
                    <a:pt x="245342" y="1424374"/>
                    <a:pt x="234699" y="1436536"/>
                    <a:pt x="213545" y="1509950"/>
                  </a:cubicBezTo>
                  <a:cubicBezTo>
                    <a:pt x="192391" y="1583364"/>
                    <a:pt x="138490" y="1594346"/>
                    <a:pt x="107386" y="1619764"/>
                  </a:cubicBezTo>
                  <a:cubicBezTo>
                    <a:pt x="76282" y="1645182"/>
                    <a:pt x="41125" y="1641777"/>
                    <a:pt x="26921" y="1662461"/>
                  </a:cubicBezTo>
                  <a:cubicBezTo>
                    <a:pt x="12717" y="1683145"/>
                    <a:pt x="-23122" y="1726754"/>
                    <a:pt x="22159" y="1743866"/>
                  </a:cubicBezTo>
                  <a:cubicBezTo>
                    <a:pt x="67440" y="1760978"/>
                    <a:pt x="204684" y="1765131"/>
                    <a:pt x="298605" y="1765131"/>
                  </a:cubicBezTo>
                  <a:cubicBezTo>
                    <a:pt x="392526" y="1765131"/>
                    <a:pt x="532918" y="1756114"/>
                    <a:pt x="585684" y="1743866"/>
                  </a:cubicBezTo>
                  <a:cubicBezTo>
                    <a:pt x="638450" y="1731618"/>
                    <a:pt x="621467" y="1712938"/>
                    <a:pt x="615200" y="1691645"/>
                  </a:cubicBezTo>
                  <a:cubicBezTo>
                    <a:pt x="608933" y="1670352"/>
                    <a:pt x="591988" y="1644620"/>
                    <a:pt x="548083" y="1616110"/>
                  </a:cubicBezTo>
                  <a:cubicBezTo>
                    <a:pt x="504178" y="1587600"/>
                    <a:pt x="387210" y="1586150"/>
                    <a:pt x="351768" y="1520583"/>
                  </a:cubicBezTo>
                  <a:cubicBezTo>
                    <a:pt x="316326" y="1455016"/>
                    <a:pt x="284054" y="66635"/>
                    <a:pt x="273243" y="21242"/>
                  </a:cubicBezTo>
                  <a:cubicBezTo>
                    <a:pt x="262432" y="-24151"/>
                    <a:pt x="245088" y="16864"/>
                    <a:pt x="224107" y="19888"/>
                  </a:cubicBezTo>
                  <a:cubicBezTo>
                    <a:pt x="203126" y="22912"/>
                    <a:pt x="119489" y="-4368"/>
                    <a:pt x="147355" y="39384"/>
                  </a:cubicBezTo>
                  <a:cubicBezTo>
                    <a:pt x="161799" y="235640"/>
                    <a:pt x="223278" y="934186"/>
                    <a:pt x="234310" y="1179280"/>
                  </a:cubicBezTo>
                  <a:close/>
                </a:path>
              </a:pathLst>
            </a:custGeom>
            <a:solidFill>
              <a:schemeClr val="accent2">
                <a:lumMod val="40000"/>
                <a:lumOff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cs-CZ" sz="1600">
                <a:solidFill>
                  <a:srgbClr val="4E67C8">
                    <a:lumMod val="20000"/>
                    <a:lumOff val="80000"/>
                  </a:srgbClr>
                </a:solidFill>
                <a:latin typeface="Trebuchet MS"/>
              </a:endParaRPr>
            </a:p>
          </p:txBody>
        </p:sp>
        <p:sp>
          <p:nvSpPr>
            <p:cNvPr id="94" name="Volný tvar 93"/>
            <p:cNvSpPr/>
            <p:nvPr/>
          </p:nvSpPr>
          <p:spPr>
            <a:xfrm rot="9629623">
              <a:off x="650619" y="4782695"/>
              <a:ext cx="802885" cy="1015264"/>
            </a:xfrm>
            <a:custGeom>
              <a:avLst/>
              <a:gdLst>
                <a:gd name="connsiteX0" fmla="*/ 203604 w 633009"/>
                <a:gd name="connsiteY0" fmla="*/ 0 h 536487"/>
                <a:gd name="connsiteX1" fmla="*/ 222654 w 633009"/>
                <a:gd name="connsiteY1" fmla="*/ 230981 h 536487"/>
                <a:gd name="connsiteX2" fmla="*/ 182173 w 633009"/>
                <a:gd name="connsiteY2" fmla="*/ 342900 h 536487"/>
                <a:gd name="connsiteX3" fmla="*/ 65492 w 633009"/>
                <a:gd name="connsiteY3" fmla="*/ 402431 h 536487"/>
                <a:gd name="connsiteX4" fmla="*/ 39298 w 633009"/>
                <a:gd name="connsiteY4" fmla="*/ 431006 h 536487"/>
                <a:gd name="connsiteX5" fmla="*/ 5961 w 633009"/>
                <a:gd name="connsiteY5" fmla="*/ 476250 h 536487"/>
                <a:gd name="connsiteX6" fmla="*/ 15486 w 633009"/>
                <a:gd name="connsiteY6" fmla="*/ 519112 h 536487"/>
                <a:gd name="connsiteX7" fmla="*/ 153598 w 633009"/>
                <a:gd name="connsiteY7" fmla="*/ 533400 h 536487"/>
                <a:gd name="connsiteX8" fmla="*/ 444111 w 633009"/>
                <a:gd name="connsiteY8" fmla="*/ 533400 h 536487"/>
                <a:gd name="connsiteX9" fmla="*/ 615561 w 633009"/>
                <a:gd name="connsiteY9" fmla="*/ 500062 h 536487"/>
                <a:gd name="connsiteX10" fmla="*/ 622704 w 633009"/>
                <a:gd name="connsiteY10" fmla="*/ 471487 h 536487"/>
                <a:gd name="connsiteX11" fmla="*/ 575079 w 633009"/>
                <a:gd name="connsiteY11" fmla="*/ 409575 h 536487"/>
                <a:gd name="connsiteX12" fmla="*/ 470304 w 633009"/>
                <a:gd name="connsiteY12" fmla="*/ 354806 h 536487"/>
                <a:gd name="connsiteX13" fmla="*/ 353623 w 633009"/>
                <a:gd name="connsiteY13" fmla="*/ 304800 h 536487"/>
                <a:gd name="connsiteX14" fmla="*/ 339336 w 633009"/>
                <a:gd name="connsiteY14" fmla="*/ 204787 h 536487"/>
                <a:gd name="connsiteX15" fmla="*/ 339336 w 633009"/>
                <a:gd name="connsiteY15" fmla="*/ 47625 h 536487"/>
                <a:gd name="connsiteX16" fmla="*/ 332192 w 633009"/>
                <a:gd name="connsiteY16" fmla="*/ 0 h 536487"/>
                <a:gd name="connsiteX0" fmla="*/ 203604 w 633009"/>
                <a:gd name="connsiteY0" fmla="*/ 0 h 536487"/>
                <a:gd name="connsiteX1" fmla="*/ 222654 w 633009"/>
                <a:gd name="connsiteY1" fmla="*/ 230981 h 536487"/>
                <a:gd name="connsiteX2" fmla="*/ 182173 w 633009"/>
                <a:gd name="connsiteY2" fmla="*/ 342900 h 536487"/>
                <a:gd name="connsiteX3" fmla="*/ 105973 w 633009"/>
                <a:gd name="connsiteY3" fmla="*/ 388144 h 536487"/>
                <a:gd name="connsiteX4" fmla="*/ 39298 w 633009"/>
                <a:gd name="connsiteY4" fmla="*/ 431006 h 536487"/>
                <a:gd name="connsiteX5" fmla="*/ 5961 w 633009"/>
                <a:gd name="connsiteY5" fmla="*/ 476250 h 536487"/>
                <a:gd name="connsiteX6" fmla="*/ 15486 w 633009"/>
                <a:gd name="connsiteY6" fmla="*/ 519112 h 536487"/>
                <a:gd name="connsiteX7" fmla="*/ 153598 w 633009"/>
                <a:gd name="connsiteY7" fmla="*/ 533400 h 536487"/>
                <a:gd name="connsiteX8" fmla="*/ 444111 w 633009"/>
                <a:gd name="connsiteY8" fmla="*/ 533400 h 536487"/>
                <a:gd name="connsiteX9" fmla="*/ 615561 w 633009"/>
                <a:gd name="connsiteY9" fmla="*/ 500062 h 536487"/>
                <a:gd name="connsiteX10" fmla="*/ 622704 w 633009"/>
                <a:gd name="connsiteY10" fmla="*/ 471487 h 536487"/>
                <a:gd name="connsiteX11" fmla="*/ 575079 w 633009"/>
                <a:gd name="connsiteY11" fmla="*/ 409575 h 536487"/>
                <a:gd name="connsiteX12" fmla="*/ 470304 w 633009"/>
                <a:gd name="connsiteY12" fmla="*/ 354806 h 536487"/>
                <a:gd name="connsiteX13" fmla="*/ 353623 w 633009"/>
                <a:gd name="connsiteY13" fmla="*/ 304800 h 536487"/>
                <a:gd name="connsiteX14" fmla="*/ 339336 w 633009"/>
                <a:gd name="connsiteY14" fmla="*/ 204787 h 536487"/>
                <a:gd name="connsiteX15" fmla="*/ 339336 w 633009"/>
                <a:gd name="connsiteY15" fmla="*/ 47625 h 536487"/>
                <a:gd name="connsiteX16" fmla="*/ 332192 w 633009"/>
                <a:gd name="connsiteY16" fmla="*/ 0 h 536487"/>
                <a:gd name="connsiteX0" fmla="*/ 203604 w 633009"/>
                <a:gd name="connsiteY0" fmla="*/ 0 h 536487"/>
                <a:gd name="connsiteX1" fmla="*/ 222654 w 633009"/>
                <a:gd name="connsiteY1" fmla="*/ 230981 h 536487"/>
                <a:gd name="connsiteX2" fmla="*/ 182173 w 633009"/>
                <a:gd name="connsiteY2" fmla="*/ 342900 h 536487"/>
                <a:gd name="connsiteX3" fmla="*/ 105973 w 633009"/>
                <a:gd name="connsiteY3" fmla="*/ 388144 h 536487"/>
                <a:gd name="connsiteX4" fmla="*/ 39298 w 633009"/>
                <a:gd name="connsiteY4" fmla="*/ 431006 h 536487"/>
                <a:gd name="connsiteX5" fmla="*/ 5961 w 633009"/>
                <a:gd name="connsiteY5" fmla="*/ 476250 h 536487"/>
                <a:gd name="connsiteX6" fmla="*/ 15486 w 633009"/>
                <a:gd name="connsiteY6" fmla="*/ 519112 h 536487"/>
                <a:gd name="connsiteX7" fmla="*/ 153598 w 633009"/>
                <a:gd name="connsiteY7" fmla="*/ 533400 h 536487"/>
                <a:gd name="connsiteX8" fmla="*/ 444111 w 633009"/>
                <a:gd name="connsiteY8" fmla="*/ 533400 h 536487"/>
                <a:gd name="connsiteX9" fmla="*/ 615561 w 633009"/>
                <a:gd name="connsiteY9" fmla="*/ 500062 h 536487"/>
                <a:gd name="connsiteX10" fmla="*/ 622704 w 633009"/>
                <a:gd name="connsiteY10" fmla="*/ 450056 h 536487"/>
                <a:gd name="connsiteX11" fmla="*/ 575079 w 633009"/>
                <a:gd name="connsiteY11" fmla="*/ 409575 h 536487"/>
                <a:gd name="connsiteX12" fmla="*/ 470304 w 633009"/>
                <a:gd name="connsiteY12" fmla="*/ 354806 h 536487"/>
                <a:gd name="connsiteX13" fmla="*/ 353623 w 633009"/>
                <a:gd name="connsiteY13" fmla="*/ 304800 h 536487"/>
                <a:gd name="connsiteX14" fmla="*/ 339336 w 633009"/>
                <a:gd name="connsiteY14" fmla="*/ 204787 h 536487"/>
                <a:gd name="connsiteX15" fmla="*/ 339336 w 633009"/>
                <a:gd name="connsiteY15" fmla="*/ 47625 h 536487"/>
                <a:gd name="connsiteX16" fmla="*/ 332192 w 633009"/>
                <a:gd name="connsiteY16" fmla="*/ 0 h 536487"/>
                <a:gd name="connsiteX0" fmla="*/ 140807 w 633009"/>
                <a:gd name="connsiteY0" fmla="*/ 0 h 1794064"/>
                <a:gd name="connsiteX1" fmla="*/ 222654 w 633009"/>
                <a:gd name="connsiteY1" fmla="*/ 1488558 h 1794064"/>
                <a:gd name="connsiteX2" fmla="*/ 182173 w 633009"/>
                <a:gd name="connsiteY2" fmla="*/ 1600477 h 1794064"/>
                <a:gd name="connsiteX3" fmla="*/ 105973 w 633009"/>
                <a:gd name="connsiteY3" fmla="*/ 1645721 h 1794064"/>
                <a:gd name="connsiteX4" fmla="*/ 39298 w 633009"/>
                <a:gd name="connsiteY4" fmla="*/ 1688583 h 1794064"/>
                <a:gd name="connsiteX5" fmla="*/ 5961 w 633009"/>
                <a:gd name="connsiteY5" fmla="*/ 1733827 h 1794064"/>
                <a:gd name="connsiteX6" fmla="*/ 15486 w 633009"/>
                <a:gd name="connsiteY6" fmla="*/ 1776689 h 1794064"/>
                <a:gd name="connsiteX7" fmla="*/ 153598 w 633009"/>
                <a:gd name="connsiteY7" fmla="*/ 1790977 h 1794064"/>
                <a:gd name="connsiteX8" fmla="*/ 444111 w 633009"/>
                <a:gd name="connsiteY8" fmla="*/ 1790977 h 1794064"/>
                <a:gd name="connsiteX9" fmla="*/ 615561 w 633009"/>
                <a:gd name="connsiteY9" fmla="*/ 1757639 h 1794064"/>
                <a:gd name="connsiteX10" fmla="*/ 622704 w 633009"/>
                <a:gd name="connsiteY10" fmla="*/ 1707633 h 1794064"/>
                <a:gd name="connsiteX11" fmla="*/ 575079 w 633009"/>
                <a:gd name="connsiteY11" fmla="*/ 1667152 h 1794064"/>
                <a:gd name="connsiteX12" fmla="*/ 470304 w 633009"/>
                <a:gd name="connsiteY12" fmla="*/ 1612383 h 1794064"/>
                <a:gd name="connsiteX13" fmla="*/ 353623 w 633009"/>
                <a:gd name="connsiteY13" fmla="*/ 1562377 h 1794064"/>
                <a:gd name="connsiteX14" fmla="*/ 339336 w 633009"/>
                <a:gd name="connsiteY14" fmla="*/ 1462364 h 1794064"/>
                <a:gd name="connsiteX15" fmla="*/ 339336 w 633009"/>
                <a:gd name="connsiteY15" fmla="*/ 1305202 h 1794064"/>
                <a:gd name="connsiteX16" fmla="*/ 332192 w 633009"/>
                <a:gd name="connsiteY16" fmla="*/ 1257577 h 1794064"/>
                <a:gd name="connsiteX0" fmla="*/ 140807 w 633009"/>
                <a:gd name="connsiteY0" fmla="*/ 0 h 1794064"/>
                <a:gd name="connsiteX1" fmla="*/ 222654 w 633009"/>
                <a:gd name="connsiteY1" fmla="*/ 1488558 h 1794064"/>
                <a:gd name="connsiteX2" fmla="*/ 182173 w 633009"/>
                <a:gd name="connsiteY2" fmla="*/ 1600477 h 1794064"/>
                <a:gd name="connsiteX3" fmla="*/ 105973 w 633009"/>
                <a:gd name="connsiteY3" fmla="*/ 1645721 h 1794064"/>
                <a:gd name="connsiteX4" fmla="*/ 39298 w 633009"/>
                <a:gd name="connsiteY4" fmla="*/ 1688583 h 1794064"/>
                <a:gd name="connsiteX5" fmla="*/ 5961 w 633009"/>
                <a:gd name="connsiteY5" fmla="*/ 1733827 h 1794064"/>
                <a:gd name="connsiteX6" fmla="*/ 15486 w 633009"/>
                <a:gd name="connsiteY6" fmla="*/ 1776689 h 1794064"/>
                <a:gd name="connsiteX7" fmla="*/ 153598 w 633009"/>
                <a:gd name="connsiteY7" fmla="*/ 1790977 h 1794064"/>
                <a:gd name="connsiteX8" fmla="*/ 444111 w 633009"/>
                <a:gd name="connsiteY8" fmla="*/ 1790977 h 1794064"/>
                <a:gd name="connsiteX9" fmla="*/ 615561 w 633009"/>
                <a:gd name="connsiteY9" fmla="*/ 1757639 h 1794064"/>
                <a:gd name="connsiteX10" fmla="*/ 622704 w 633009"/>
                <a:gd name="connsiteY10" fmla="*/ 1707633 h 1794064"/>
                <a:gd name="connsiteX11" fmla="*/ 575079 w 633009"/>
                <a:gd name="connsiteY11" fmla="*/ 1667152 h 1794064"/>
                <a:gd name="connsiteX12" fmla="*/ 470304 w 633009"/>
                <a:gd name="connsiteY12" fmla="*/ 1612383 h 1794064"/>
                <a:gd name="connsiteX13" fmla="*/ 353623 w 633009"/>
                <a:gd name="connsiteY13" fmla="*/ 1562377 h 1794064"/>
                <a:gd name="connsiteX14" fmla="*/ 339336 w 633009"/>
                <a:gd name="connsiteY14" fmla="*/ 1462364 h 1794064"/>
                <a:gd name="connsiteX15" fmla="*/ 339336 w 633009"/>
                <a:gd name="connsiteY15" fmla="*/ 1305202 h 1794064"/>
                <a:gd name="connsiteX16" fmla="*/ 283351 w 633009"/>
                <a:gd name="connsiteY16" fmla="*/ 6500 h 1794064"/>
                <a:gd name="connsiteX0" fmla="*/ 140807 w 633009"/>
                <a:gd name="connsiteY0" fmla="*/ 0 h 1794064"/>
                <a:gd name="connsiteX1" fmla="*/ 229630 w 633009"/>
                <a:gd name="connsiteY1" fmla="*/ 1257839 h 1794064"/>
                <a:gd name="connsiteX2" fmla="*/ 182173 w 633009"/>
                <a:gd name="connsiteY2" fmla="*/ 1600477 h 1794064"/>
                <a:gd name="connsiteX3" fmla="*/ 105973 w 633009"/>
                <a:gd name="connsiteY3" fmla="*/ 1645721 h 1794064"/>
                <a:gd name="connsiteX4" fmla="*/ 39298 w 633009"/>
                <a:gd name="connsiteY4" fmla="*/ 1688583 h 1794064"/>
                <a:gd name="connsiteX5" fmla="*/ 5961 w 633009"/>
                <a:gd name="connsiteY5" fmla="*/ 1733827 h 1794064"/>
                <a:gd name="connsiteX6" fmla="*/ 15486 w 633009"/>
                <a:gd name="connsiteY6" fmla="*/ 1776689 h 1794064"/>
                <a:gd name="connsiteX7" fmla="*/ 153598 w 633009"/>
                <a:gd name="connsiteY7" fmla="*/ 1790977 h 1794064"/>
                <a:gd name="connsiteX8" fmla="*/ 444111 w 633009"/>
                <a:gd name="connsiteY8" fmla="*/ 1790977 h 1794064"/>
                <a:gd name="connsiteX9" fmla="*/ 615561 w 633009"/>
                <a:gd name="connsiteY9" fmla="*/ 1757639 h 1794064"/>
                <a:gd name="connsiteX10" fmla="*/ 622704 w 633009"/>
                <a:gd name="connsiteY10" fmla="*/ 1707633 h 1794064"/>
                <a:gd name="connsiteX11" fmla="*/ 575079 w 633009"/>
                <a:gd name="connsiteY11" fmla="*/ 1667152 h 1794064"/>
                <a:gd name="connsiteX12" fmla="*/ 470304 w 633009"/>
                <a:gd name="connsiteY12" fmla="*/ 1612383 h 1794064"/>
                <a:gd name="connsiteX13" fmla="*/ 353623 w 633009"/>
                <a:gd name="connsiteY13" fmla="*/ 1562377 h 1794064"/>
                <a:gd name="connsiteX14" fmla="*/ 339336 w 633009"/>
                <a:gd name="connsiteY14" fmla="*/ 1462364 h 1794064"/>
                <a:gd name="connsiteX15" fmla="*/ 339336 w 633009"/>
                <a:gd name="connsiteY15" fmla="*/ 1305202 h 1794064"/>
                <a:gd name="connsiteX16" fmla="*/ 283351 w 633009"/>
                <a:gd name="connsiteY16" fmla="*/ 6500 h 1794064"/>
                <a:gd name="connsiteX0" fmla="*/ 140807 w 633009"/>
                <a:gd name="connsiteY0" fmla="*/ 0 h 1794064"/>
                <a:gd name="connsiteX1" fmla="*/ 229630 w 633009"/>
                <a:gd name="connsiteY1" fmla="*/ 1257839 h 1794064"/>
                <a:gd name="connsiteX2" fmla="*/ 190787 w 633009"/>
                <a:gd name="connsiteY2" fmla="*/ 1558284 h 1794064"/>
                <a:gd name="connsiteX3" fmla="*/ 105973 w 633009"/>
                <a:gd name="connsiteY3" fmla="*/ 1645721 h 1794064"/>
                <a:gd name="connsiteX4" fmla="*/ 39298 w 633009"/>
                <a:gd name="connsiteY4" fmla="*/ 1688583 h 1794064"/>
                <a:gd name="connsiteX5" fmla="*/ 5961 w 633009"/>
                <a:gd name="connsiteY5" fmla="*/ 1733827 h 1794064"/>
                <a:gd name="connsiteX6" fmla="*/ 15486 w 633009"/>
                <a:gd name="connsiteY6" fmla="*/ 1776689 h 1794064"/>
                <a:gd name="connsiteX7" fmla="*/ 153598 w 633009"/>
                <a:gd name="connsiteY7" fmla="*/ 1790977 h 1794064"/>
                <a:gd name="connsiteX8" fmla="*/ 444111 w 633009"/>
                <a:gd name="connsiteY8" fmla="*/ 1790977 h 1794064"/>
                <a:gd name="connsiteX9" fmla="*/ 615561 w 633009"/>
                <a:gd name="connsiteY9" fmla="*/ 1757639 h 1794064"/>
                <a:gd name="connsiteX10" fmla="*/ 622704 w 633009"/>
                <a:gd name="connsiteY10" fmla="*/ 1707633 h 1794064"/>
                <a:gd name="connsiteX11" fmla="*/ 575079 w 633009"/>
                <a:gd name="connsiteY11" fmla="*/ 1667152 h 1794064"/>
                <a:gd name="connsiteX12" fmla="*/ 470304 w 633009"/>
                <a:gd name="connsiteY12" fmla="*/ 1612383 h 1794064"/>
                <a:gd name="connsiteX13" fmla="*/ 353623 w 633009"/>
                <a:gd name="connsiteY13" fmla="*/ 1562377 h 1794064"/>
                <a:gd name="connsiteX14" fmla="*/ 339336 w 633009"/>
                <a:gd name="connsiteY14" fmla="*/ 1462364 h 1794064"/>
                <a:gd name="connsiteX15" fmla="*/ 339336 w 633009"/>
                <a:gd name="connsiteY15" fmla="*/ 1305202 h 1794064"/>
                <a:gd name="connsiteX16" fmla="*/ 283351 w 633009"/>
                <a:gd name="connsiteY16" fmla="*/ 6500 h 1794064"/>
                <a:gd name="connsiteX0" fmla="*/ 140807 w 633009"/>
                <a:gd name="connsiteY0" fmla="*/ 0 h 1794064"/>
                <a:gd name="connsiteX1" fmla="*/ 229630 w 633009"/>
                <a:gd name="connsiteY1" fmla="*/ 1257839 h 1794064"/>
                <a:gd name="connsiteX2" fmla="*/ 190787 w 633009"/>
                <a:gd name="connsiteY2" fmla="*/ 1558284 h 1794064"/>
                <a:gd name="connsiteX3" fmla="*/ 105973 w 633009"/>
                <a:gd name="connsiteY3" fmla="*/ 1645721 h 1794064"/>
                <a:gd name="connsiteX4" fmla="*/ 39298 w 633009"/>
                <a:gd name="connsiteY4" fmla="*/ 1688583 h 1794064"/>
                <a:gd name="connsiteX5" fmla="*/ 5961 w 633009"/>
                <a:gd name="connsiteY5" fmla="*/ 1733827 h 1794064"/>
                <a:gd name="connsiteX6" fmla="*/ 15486 w 633009"/>
                <a:gd name="connsiteY6" fmla="*/ 1776689 h 1794064"/>
                <a:gd name="connsiteX7" fmla="*/ 153598 w 633009"/>
                <a:gd name="connsiteY7" fmla="*/ 1790977 h 1794064"/>
                <a:gd name="connsiteX8" fmla="*/ 444111 w 633009"/>
                <a:gd name="connsiteY8" fmla="*/ 1790977 h 1794064"/>
                <a:gd name="connsiteX9" fmla="*/ 615561 w 633009"/>
                <a:gd name="connsiteY9" fmla="*/ 1757639 h 1794064"/>
                <a:gd name="connsiteX10" fmla="*/ 622704 w 633009"/>
                <a:gd name="connsiteY10" fmla="*/ 1707633 h 1794064"/>
                <a:gd name="connsiteX11" fmla="*/ 575079 w 633009"/>
                <a:gd name="connsiteY11" fmla="*/ 1667152 h 1794064"/>
                <a:gd name="connsiteX12" fmla="*/ 470304 w 633009"/>
                <a:gd name="connsiteY12" fmla="*/ 1612383 h 1794064"/>
                <a:gd name="connsiteX13" fmla="*/ 353623 w 633009"/>
                <a:gd name="connsiteY13" fmla="*/ 1562377 h 1794064"/>
                <a:gd name="connsiteX14" fmla="*/ 339336 w 633009"/>
                <a:gd name="connsiteY14" fmla="*/ 1462364 h 1794064"/>
                <a:gd name="connsiteX15" fmla="*/ 339336 w 633009"/>
                <a:gd name="connsiteY15" fmla="*/ 1305202 h 1794064"/>
                <a:gd name="connsiteX16" fmla="*/ 283351 w 633009"/>
                <a:gd name="connsiteY16" fmla="*/ 6500 h 1794064"/>
                <a:gd name="connsiteX0" fmla="*/ 140807 w 633009"/>
                <a:gd name="connsiteY0" fmla="*/ 0 h 1794064"/>
                <a:gd name="connsiteX1" fmla="*/ 225450 w 633009"/>
                <a:gd name="connsiteY1" fmla="*/ 1162758 h 1794064"/>
                <a:gd name="connsiteX2" fmla="*/ 190787 w 633009"/>
                <a:gd name="connsiteY2" fmla="*/ 1558284 h 1794064"/>
                <a:gd name="connsiteX3" fmla="*/ 105973 w 633009"/>
                <a:gd name="connsiteY3" fmla="*/ 1645721 h 1794064"/>
                <a:gd name="connsiteX4" fmla="*/ 39298 w 633009"/>
                <a:gd name="connsiteY4" fmla="*/ 1688583 h 1794064"/>
                <a:gd name="connsiteX5" fmla="*/ 5961 w 633009"/>
                <a:gd name="connsiteY5" fmla="*/ 1733827 h 1794064"/>
                <a:gd name="connsiteX6" fmla="*/ 15486 w 633009"/>
                <a:gd name="connsiteY6" fmla="*/ 1776689 h 1794064"/>
                <a:gd name="connsiteX7" fmla="*/ 153598 w 633009"/>
                <a:gd name="connsiteY7" fmla="*/ 1790977 h 1794064"/>
                <a:gd name="connsiteX8" fmla="*/ 444111 w 633009"/>
                <a:gd name="connsiteY8" fmla="*/ 1790977 h 1794064"/>
                <a:gd name="connsiteX9" fmla="*/ 615561 w 633009"/>
                <a:gd name="connsiteY9" fmla="*/ 1757639 h 1794064"/>
                <a:gd name="connsiteX10" fmla="*/ 622704 w 633009"/>
                <a:gd name="connsiteY10" fmla="*/ 1707633 h 1794064"/>
                <a:gd name="connsiteX11" fmla="*/ 575079 w 633009"/>
                <a:gd name="connsiteY11" fmla="*/ 1667152 h 1794064"/>
                <a:gd name="connsiteX12" fmla="*/ 470304 w 633009"/>
                <a:gd name="connsiteY12" fmla="*/ 1612383 h 1794064"/>
                <a:gd name="connsiteX13" fmla="*/ 353623 w 633009"/>
                <a:gd name="connsiteY13" fmla="*/ 1562377 h 1794064"/>
                <a:gd name="connsiteX14" fmla="*/ 339336 w 633009"/>
                <a:gd name="connsiteY14" fmla="*/ 1462364 h 1794064"/>
                <a:gd name="connsiteX15" fmla="*/ 339336 w 633009"/>
                <a:gd name="connsiteY15" fmla="*/ 1305202 h 1794064"/>
                <a:gd name="connsiteX16" fmla="*/ 283351 w 633009"/>
                <a:gd name="connsiteY16" fmla="*/ 6500 h 1794064"/>
                <a:gd name="connsiteX0" fmla="*/ 140807 w 633009"/>
                <a:gd name="connsiteY0" fmla="*/ 0 h 1794064"/>
                <a:gd name="connsiteX1" fmla="*/ 225450 w 633009"/>
                <a:gd name="connsiteY1" fmla="*/ 1162758 h 1794064"/>
                <a:gd name="connsiteX2" fmla="*/ 203059 w 633009"/>
                <a:gd name="connsiteY2" fmla="*/ 1539712 h 1794064"/>
                <a:gd name="connsiteX3" fmla="*/ 105973 w 633009"/>
                <a:gd name="connsiteY3" fmla="*/ 1645721 h 1794064"/>
                <a:gd name="connsiteX4" fmla="*/ 39298 w 633009"/>
                <a:gd name="connsiteY4" fmla="*/ 1688583 h 1794064"/>
                <a:gd name="connsiteX5" fmla="*/ 5961 w 633009"/>
                <a:gd name="connsiteY5" fmla="*/ 1733827 h 1794064"/>
                <a:gd name="connsiteX6" fmla="*/ 15486 w 633009"/>
                <a:gd name="connsiteY6" fmla="*/ 1776689 h 1794064"/>
                <a:gd name="connsiteX7" fmla="*/ 153598 w 633009"/>
                <a:gd name="connsiteY7" fmla="*/ 1790977 h 1794064"/>
                <a:gd name="connsiteX8" fmla="*/ 444111 w 633009"/>
                <a:gd name="connsiteY8" fmla="*/ 1790977 h 1794064"/>
                <a:gd name="connsiteX9" fmla="*/ 615561 w 633009"/>
                <a:gd name="connsiteY9" fmla="*/ 1757639 h 1794064"/>
                <a:gd name="connsiteX10" fmla="*/ 622704 w 633009"/>
                <a:gd name="connsiteY10" fmla="*/ 1707633 h 1794064"/>
                <a:gd name="connsiteX11" fmla="*/ 575079 w 633009"/>
                <a:gd name="connsiteY11" fmla="*/ 1667152 h 1794064"/>
                <a:gd name="connsiteX12" fmla="*/ 470304 w 633009"/>
                <a:gd name="connsiteY12" fmla="*/ 1612383 h 1794064"/>
                <a:gd name="connsiteX13" fmla="*/ 353623 w 633009"/>
                <a:gd name="connsiteY13" fmla="*/ 1562377 h 1794064"/>
                <a:gd name="connsiteX14" fmla="*/ 339336 w 633009"/>
                <a:gd name="connsiteY14" fmla="*/ 1462364 h 1794064"/>
                <a:gd name="connsiteX15" fmla="*/ 339336 w 633009"/>
                <a:gd name="connsiteY15" fmla="*/ 1305202 h 1794064"/>
                <a:gd name="connsiteX16" fmla="*/ 283351 w 633009"/>
                <a:gd name="connsiteY16" fmla="*/ 6500 h 1794064"/>
                <a:gd name="connsiteX0" fmla="*/ 140807 w 633009"/>
                <a:gd name="connsiteY0" fmla="*/ 0 h 1794064"/>
                <a:gd name="connsiteX1" fmla="*/ 225450 w 633009"/>
                <a:gd name="connsiteY1" fmla="*/ 1162758 h 1794064"/>
                <a:gd name="connsiteX2" fmla="*/ 203059 w 633009"/>
                <a:gd name="connsiteY2" fmla="*/ 1539712 h 1794064"/>
                <a:gd name="connsiteX3" fmla="*/ 125816 w 633009"/>
                <a:gd name="connsiteY3" fmla="*/ 1620762 h 1794064"/>
                <a:gd name="connsiteX4" fmla="*/ 39298 w 633009"/>
                <a:gd name="connsiteY4" fmla="*/ 1688583 h 1794064"/>
                <a:gd name="connsiteX5" fmla="*/ 5961 w 633009"/>
                <a:gd name="connsiteY5" fmla="*/ 1733827 h 1794064"/>
                <a:gd name="connsiteX6" fmla="*/ 15486 w 633009"/>
                <a:gd name="connsiteY6" fmla="*/ 1776689 h 1794064"/>
                <a:gd name="connsiteX7" fmla="*/ 153598 w 633009"/>
                <a:gd name="connsiteY7" fmla="*/ 1790977 h 1794064"/>
                <a:gd name="connsiteX8" fmla="*/ 444111 w 633009"/>
                <a:gd name="connsiteY8" fmla="*/ 1790977 h 1794064"/>
                <a:gd name="connsiteX9" fmla="*/ 615561 w 633009"/>
                <a:gd name="connsiteY9" fmla="*/ 1757639 h 1794064"/>
                <a:gd name="connsiteX10" fmla="*/ 622704 w 633009"/>
                <a:gd name="connsiteY10" fmla="*/ 1707633 h 1794064"/>
                <a:gd name="connsiteX11" fmla="*/ 575079 w 633009"/>
                <a:gd name="connsiteY11" fmla="*/ 1667152 h 1794064"/>
                <a:gd name="connsiteX12" fmla="*/ 470304 w 633009"/>
                <a:gd name="connsiteY12" fmla="*/ 1612383 h 1794064"/>
                <a:gd name="connsiteX13" fmla="*/ 353623 w 633009"/>
                <a:gd name="connsiteY13" fmla="*/ 1562377 h 1794064"/>
                <a:gd name="connsiteX14" fmla="*/ 339336 w 633009"/>
                <a:gd name="connsiteY14" fmla="*/ 1462364 h 1794064"/>
                <a:gd name="connsiteX15" fmla="*/ 339336 w 633009"/>
                <a:gd name="connsiteY15" fmla="*/ 1305202 h 1794064"/>
                <a:gd name="connsiteX16" fmla="*/ 283351 w 633009"/>
                <a:gd name="connsiteY16" fmla="*/ 6500 h 1794064"/>
                <a:gd name="connsiteX0" fmla="*/ 140807 w 633009"/>
                <a:gd name="connsiteY0" fmla="*/ 0 h 1794064"/>
                <a:gd name="connsiteX1" fmla="*/ 225450 w 633009"/>
                <a:gd name="connsiteY1" fmla="*/ 1162758 h 1794064"/>
                <a:gd name="connsiteX2" fmla="*/ 203059 w 633009"/>
                <a:gd name="connsiteY2" fmla="*/ 1539712 h 1794064"/>
                <a:gd name="connsiteX3" fmla="*/ 125816 w 633009"/>
                <a:gd name="connsiteY3" fmla="*/ 1620762 h 1794064"/>
                <a:gd name="connsiteX4" fmla="*/ 39298 w 633009"/>
                <a:gd name="connsiteY4" fmla="*/ 1688583 h 1794064"/>
                <a:gd name="connsiteX5" fmla="*/ 5961 w 633009"/>
                <a:gd name="connsiteY5" fmla="*/ 1733827 h 1794064"/>
                <a:gd name="connsiteX6" fmla="*/ 15486 w 633009"/>
                <a:gd name="connsiteY6" fmla="*/ 1776689 h 1794064"/>
                <a:gd name="connsiteX7" fmla="*/ 153598 w 633009"/>
                <a:gd name="connsiteY7" fmla="*/ 1790977 h 1794064"/>
                <a:gd name="connsiteX8" fmla="*/ 444111 w 633009"/>
                <a:gd name="connsiteY8" fmla="*/ 1790977 h 1794064"/>
                <a:gd name="connsiteX9" fmla="*/ 615561 w 633009"/>
                <a:gd name="connsiteY9" fmla="*/ 1757639 h 1794064"/>
                <a:gd name="connsiteX10" fmla="*/ 622704 w 633009"/>
                <a:gd name="connsiteY10" fmla="*/ 1707633 h 1794064"/>
                <a:gd name="connsiteX11" fmla="*/ 575079 w 633009"/>
                <a:gd name="connsiteY11" fmla="*/ 1667152 h 1794064"/>
                <a:gd name="connsiteX12" fmla="*/ 470304 w 633009"/>
                <a:gd name="connsiteY12" fmla="*/ 1612383 h 1794064"/>
                <a:gd name="connsiteX13" fmla="*/ 353623 w 633009"/>
                <a:gd name="connsiteY13" fmla="*/ 1562377 h 1794064"/>
                <a:gd name="connsiteX14" fmla="*/ 339336 w 633009"/>
                <a:gd name="connsiteY14" fmla="*/ 1462364 h 1794064"/>
                <a:gd name="connsiteX15" fmla="*/ 339336 w 633009"/>
                <a:gd name="connsiteY15" fmla="*/ 1305202 h 1794064"/>
                <a:gd name="connsiteX16" fmla="*/ 283351 w 633009"/>
                <a:gd name="connsiteY16" fmla="*/ 6500 h 1794064"/>
                <a:gd name="connsiteX0" fmla="*/ 140807 w 633009"/>
                <a:gd name="connsiteY0" fmla="*/ 0 h 1794064"/>
                <a:gd name="connsiteX1" fmla="*/ 225450 w 633009"/>
                <a:gd name="connsiteY1" fmla="*/ 1162758 h 1794064"/>
                <a:gd name="connsiteX2" fmla="*/ 203059 w 633009"/>
                <a:gd name="connsiteY2" fmla="*/ 1539712 h 1794064"/>
                <a:gd name="connsiteX3" fmla="*/ 125816 w 633009"/>
                <a:gd name="connsiteY3" fmla="*/ 1620762 h 1794064"/>
                <a:gd name="connsiteX4" fmla="*/ 39298 w 633009"/>
                <a:gd name="connsiteY4" fmla="*/ 1688583 h 1794064"/>
                <a:gd name="connsiteX5" fmla="*/ 5961 w 633009"/>
                <a:gd name="connsiteY5" fmla="*/ 1733827 h 1794064"/>
                <a:gd name="connsiteX6" fmla="*/ 15486 w 633009"/>
                <a:gd name="connsiteY6" fmla="*/ 1776689 h 1794064"/>
                <a:gd name="connsiteX7" fmla="*/ 153598 w 633009"/>
                <a:gd name="connsiteY7" fmla="*/ 1790977 h 1794064"/>
                <a:gd name="connsiteX8" fmla="*/ 444111 w 633009"/>
                <a:gd name="connsiteY8" fmla="*/ 1790977 h 1794064"/>
                <a:gd name="connsiteX9" fmla="*/ 615561 w 633009"/>
                <a:gd name="connsiteY9" fmla="*/ 1757639 h 1794064"/>
                <a:gd name="connsiteX10" fmla="*/ 622704 w 633009"/>
                <a:gd name="connsiteY10" fmla="*/ 1707633 h 1794064"/>
                <a:gd name="connsiteX11" fmla="*/ 575079 w 633009"/>
                <a:gd name="connsiteY11" fmla="*/ 1667152 h 1794064"/>
                <a:gd name="connsiteX12" fmla="*/ 470304 w 633009"/>
                <a:gd name="connsiteY12" fmla="*/ 1612383 h 1794064"/>
                <a:gd name="connsiteX13" fmla="*/ 353623 w 633009"/>
                <a:gd name="connsiteY13" fmla="*/ 1562377 h 1794064"/>
                <a:gd name="connsiteX14" fmla="*/ 339336 w 633009"/>
                <a:gd name="connsiteY14" fmla="*/ 1462364 h 1794064"/>
                <a:gd name="connsiteX15" fmla="*/ 339336 w 633009"/>
                <a:gd name="connsiteY15" fmla="*/ 1305202 h 1794064"/>
                <a:gd name="connsiteX16" fmla="*/ 283351 w 633009"/>
                <a:gd name="connsiteY16" fmla="*/ 6500 h 1794064"/>
                <a:gd name="connsiteX0" fmla="*/ 140807 w 633009"/>
                <a:gd name="connsiteY0" fmla="*/ 0 h 1794064"/>
                <a:gd name="connsiteX1" fmla="*/ 225450 w 633009"/>
                <a:gd name="connsiteY1" fmla="*/ 1162758 h 1794064"/>
                <a:gd name="connsiteX2" fmla="*/ 203059 w 633009"/>
                <a:gd name="connsiteY2" fmla="*/ 1539712 h 1794064"/>
                <a:gd name="connsiteX3" fmla="*/ 121715 w 633009"/>
                <a:gd name="connsiteY3" fmla="*/ 1628582 h 1794064"/>
                <a:gd name="connsiteX4" fmla="*/ 39298 w 633009"/>
                <a:gd name="connsiteY4" fmla="*/ 1688583 h 1794064"/>
                <a:gd name="connsiteX5" fmla="*/ 5961 w 633009"/>
                <a:gd name="connsiteY5" fmla="*/ 1733827 h 1794064"/>
                <a:gd name="connsiteX6" fmla="*/ 15486 w 633009"/>
                <a:gd name="connsiteY6" fmla="*/ 1776689 h 1794064"/>
                <a:gd name="connsiteX7" fmla="*/ 153598 w 633009"/>
                <a:gd name="connsiteY7" fmla="*/ 1790977 h 1794064"/>
                <a:gd name="connsiteX8" fmla="*/ 444111 w 633009"/>
                <a:gd name="connsiteY8" fmla="*/ 1790977 h 1794064"/>
                <a:gd name="connsiteX9" fmla="*/ 615561 w 633009"/>
                <a:gd name="connsiteY9" fmla="*/ 1757639 h 1794064"/>
                <a:gd name="connsiteX10" fmla="*/ 622704 w 633009"/>
                <a:gd name="connsiteY10" fmla="*/ 1707633 h 1794064"/>
                <a:gd name="connsiteX11" fmla="*/ 575079 w 633009"/>
                <a:gd name="connsiteY11" fmla="*/ 1667152 h 1794064"/>
                <a:gd name="connsiteX12" fmla="*/ 470304 w 633009"/>
                <a:gd name="connsiteY12" fmla="*/ 1612383 h 1794064"/>
                <a:gd name="connsiteX13" fmla="*/ 353623 w 633009"/>
                <a:gd name="connsiteY13" fmla="*/ 1562377 h 1794064"/>
                <a:gd name="connsiteX14" fmla="*/ 339336 w 633009"/>
                <a:gd name="connsiteY14" fmla="*/ 1462364 h 1794064"/>
                <a:gd name="connsiteX15" fmla="*/ 339336 w 633009"/>
                <a:gd name="connsiteY15" fmla="*/ 1305202 h 1794064"/>
                <a:gd name="connsiteX16" fmla="*/ 283351 w 633009"/>
                <a:gd name="connsiteY16" fmla="*/ 6500 h 1794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33009" h="1794064">
                  <a:moveTo>
                    <a:pt x="140807" y="0"/>
                  </a:moveTo>
                  <a:cubicBezTo>
                    <a:pt x="152118" y="86915"/>
                    <a:pt x="215075" y="906139"/>
                    <a:pt x="225450" y="1162758"/>
                  </a:cubicBezTo>
                  <a:cubicBezTo>
                    <a:pt x="235825" y="1419377"/>
                    <a:pt x="220348" y="1462075"/>
                    <a:pt x="203059" y="1539712"/>
                  </a:cubicBezTo>
                  <a:cubicBezTo>
                    <a:pt x="185770" y="1617349"/>
                    <a:pt x="154361" y="1606443"/>
                    <a:pt x="121715" y="1628582"/>
                  </a:cubicBezTo>
                  <a:cubicBezTo>
                    <a:pt x="89069" y="1650721"/>
                    <a:pt x="58590" y="1671042"/>
                    <a:pt x="39298" y="1688583"/>
                  </a:cubicBezTo>
                  <a:cubicBezTo>
                    <a:pt x="20006" y="1706124"/>
                    <a:pt x="9930" y="1719143"/>
                    <a:pt x="5961" y="1733827"/>
                  </a:cubicBezTo>
                  <a:cubicBezTo>
                    <a:pt x="1992" y="1748511"/>
                    <a:pt x="-9120" y="1767164"/>
                    <a:pt x="15486" y="1776689"/>
                  </a:cubicBezTo>
                  <a:cubicBezTo>
                    <a:pt x="40092" y="1786214"/>
                    <a:pt x="82161" y="1788596"/>
                    <a:pt x="153598" y="1790977"/>
                  </a:cubicBezTo>
                  <a:cubicBezTo>
                    <a:pt x="225035" y="1793358"/>
                    <a:pt x="367117" y="1796533"/>
                    <a:pt x="444111" y="1790977"/>
                  </a:cubicBezTo>
                  <a:cubicBezTo>
                    <a:pt x="521105" y="1785421"/>
                    <a:pt x="585796" y="1771530"/>
                    <a:pt x="615561" y="1757639"/>
                  </a:cubicBezTo>
                  <a:cubicBezTo>
                    <a:pt x="645326" y="1743748"/>
                    <a:pt x="629451" y="1722714"/>
                    <a:pt x="622704" y="1707633"/>
                  </a:cubicBezTo>
                  <a:cubicBezTo>
                    <a:pt x="615957" y="1692552"/>
                    <a:pt x="600479" y="1683027"/>
                    <a:pt x="575079" y="1667152"/>
                  </a:cubicBezTo>
                  <a:cubicBezTo>
                    <a:pt x="549679" y="1651277"/>
                    <a:pt x="507213" y="1629846"/>
                    <a:pt x="470304" y="1612383"/>
                  </a:cubicBezTo>
                  <a:cubicBezTo>
                    <a:pt x="433395" y="1594920"/>
                    <a:pt x="375451" y="1587380"/>
                    <a:pt x="353623" y="1562377"/>
                  </a:cubicBezTo>
                  <a:cubicBezTo>
                    <a:pt x="331795" y="1537374"/>
                    <a:pt x="341717" y="1505227"/>
                    <a:pt x="339336" y="1462364"/>
                  </a:cubicBezTo>
                  <a:cubicBezTo>
                    <a:pt x="336955" y="1419502"/>
                    <a:pt x="348667" y="1547846"/>
                    <a:pt x="339336" y="1305202"/>
                  </a:cubicBezTo>
                  <a:cubicBezTo>
                    <a:pt x="330005" y="1062558"/>
                    <a:pt x="286327" y="13247"/>
                    <a:pt x="283351" y="6500"/>
                  </a:cubicBezTo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cs-CZ" sz="1600">
                <a:solidFill>
                  <a:prstClr val="white"/>
                </a:solidFill>
                <a:latin typeface="Trebuchet MS"/>
              </a:endParaRPr>
            </a:p>
          </p:txBody>
        </p:sp>
        <p:sp>
          <p:nvSpPr>
            <p:cNvPr id="95" name="Šipka doprava 94"/>
            <p:cNvSpPr/>
            <p:nvPr/>
          </p:nvSpPr>
          <p:spPr>
            <a:xfrm rot="14659623">
              <a:off x="1162835" y="5572613"/>
              <a:ext cx="400097" cy="321927"/>
            </a:xfrm>
            <a:prstGeom prst="rightArrow">
              <a:avLst>
                <a:gd name="adj1" fmla="val 35909"/>
                <a:gd name="adj2" fmla="val 50000"/>
              </a:avLst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91433" tIns="45718" rIns="91433" bIns="45718" rtlCol="0"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cs-CZ" sz="1600">
                <a:solidFill>
                  <a:prstClr val="white"/>
                </a:solidFill>
                <a:latin typeface="Trebuchet MS"/>
              </a:endParaRPr>
            </a:p>
          </p:txBody>
        </p:sp>
        <p:sp>
          <p:nvSpPr>
            <p:cNvPr id="96" name="Plus 95"/>
            <p:cNvSpPr/>
            <p:nvPr/>
          </p:nvSpPr>
          <p:spPr>
            <a:xfrm flipH="1">
              <a:off x="1296951" y="4796391"/>
              <a:ext cx="318848" cy="318848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91433" tIns="45718" rIns="91433" bIns="45718" rtlCol="0"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cs-CZ" sz="1600">
                <a:solidFill>
                  <a:prstClr val="white"/>
                </a:solidFill>
                <a:latin typeface="Trebuchet MS"/>
              </a:endParaRPr>
            </a:p>
          </p:txBody>
        </p:sp>
        <p:sp>
          <p:nvSpPr>
            <p:cNvPr id="97" name="Šipka doprava 96"/>
            <p:cNvSpPr/>
            <p:nvPr/>
          </p:nvSpPr>
          <p:spPr>
            <a:xfrm rot="14659623">
              <a:off x="1364236" y="5997788"/>
              <a:ext cx="400097" cy="321927"/>
            </a:xfrm>
            <a:prstGeom prst="rightArrow">
              <a:avLst>
                <a:gd name="adj1" fmla="val 35909"/>
                <a:gd name="adj2" fmla="val 50000"/>
              </a:avLst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91433" tIns="45718" rIns="91433" bIns="45718" rtlCol="0"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cs-CZ" sz="1600">
                <a:solidFill>
                  <a:prstClr val="white"/>
                </a:solidFill>
                <a:latin typeface="Trebuchet MS"/>
              </a:endParaRPr>
            </a:p>
          </p:txBody>
        </p:sp>
        <p:sp>
          <p:nvSpPr>
            <p:cNvPr id="98" name="Šipka doprava 97"/>
            <p:cNvSpPr/>
            <p:nvPr/>
          </p:nvSpPr>
          <p:spPr>
            <a:xfrm rot="14659623">
              <a:off x="931092" y="5084168"/>
              <a:ext cx="400097" cy="321927"/>
            </a:xfrm>
            <a:prstGeom prst="rightArrow">
              <a:avLst>
                <a:gd name="adj1" fmla="val 35909"/>
                <a:gd name="adj2" fmla="val 50000"/>
              </a:avLst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91433" tIns="45718" rIns="91433" bIns="45718" rtlCol="0"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cs-CZ" sz="1600">
                <a:solidFill>
                  <a:prstClr val="white"/>
                </a:solidFill>
                <a:latin typeface="Trebuchet MS"/>
              </a:endParaRPr>
            </a:p>
          </p:txBody>
        </p:sp>
        <p:grpSp>
          <p:nvGrpSpPr>
            <p:cNvPr id="99" name="Skupina 98"/>
            <p:cNvGrpSpPr/>
            <p:nvPr/>
          </p:nvGrpSpPr>
          <p:grpSpPr>
            <a:xfrm rot="318719">
              <a:off x="755753" y="7109246"/>
              <a:ext cx="965180" cy="1151205"/>
              <a:chOff x="803019" y="7590732"/>
              <a:chExt cx="965180" cy="1151205"/>
            </a:xfrm>
          </p:grpSpPr>
          <p:sp>
            <p:nvSpPr>
              <p:cNvPr id="146" name="Volný tvar 145"/>
              <p:cNvSpPr/>
              <p:nvPr/>
            </p:nvSpPr>
            <p:spPr>
              <a:xfrm rot="9629623">
                <a:off x="812938" y="7590732"/>
                <a:ext cx="789988" cy="998892"/>
              </a:xfrm>
              <a:custGeom>
                <a:avLst/>
                <a:gdLst>
                  <a:gd name="connsiteX0" fmla="*/ 214436 w 627154"/>
                  <a:gd name="connsiteY0" fmla="*/ 19061 h 582586"/>
                  <a:gd name="connsiteX1" fmla="*/ 214436 w 627154"/>
                  <a:gd name="connsiteY1" fmla="*/ 327405 h 582586"/>
                  <a:gd name="connsiteX2" fmla="*/ 86845 w 627154"/>
                  <a:gd name="connsiteY2" fmla="*/ 444363 h 582586"/>
                  <a:gd name="connsiteX3" fmla="*/ 23050 w 627154"/>
                  <a:gd name="connsiteY3" fmla="*/ 465628 h 582586"/>
                  <a:gd name="connsiteX4" fmla="*/ 23050 w 627154"/>
                  <a:gd name="connsiteY4" fmla="*/ 561321 h 582586"/>
                  <a:gd name="connsiteX5" fmla="*/ 299496 w 627154"/>
                  <a:gd name="connsiteY5" fmla="*/ 582586 h 582586"/>
                  <a:gd name="connsiteX6" fmla="*/ 586575 w 627154"/>
                  <a:gd name="connsiteY6" fmla="*/ 561321 h 582586"/>
                  <a:gd name="connsiteX7" fmla="*/ 618473 w 627154"/>
                  <a:gd name="connsiteY7" fmla="*/ 540056 h 582586"/>
                  <a:gd name="connsiteX8" fmla="*/ 522780 w 627154"/>
                  <a:gd name="connsiteY8" fmla="*/ 454996 h 582586"/>
                  <a:gd name="connsiteX9" fmla="*/ 352659 w 627154"/>
                  <a:gd name="connsiteY9" fmla="*/ 338038 h 582586"/>
                  <a:gd name="connsiteX10" fmla="*/ 310129 w 627154"/>
                  <a:gd name="connsiteY10" fmla="*/ 61591 h 582586"/>
                  <a:gd name="connsiteX11" fmla="*/ 214436 w 627154"/>
                  <a:gd name="connsiteY11" fmla="*/ 19061 h 582586"/>
                  <a:gd name="connsiteX0" fmla="*/ 214436 w 625293"/>
                  <a:gd name="connsiteY0" fmla="*/ 19061 h 582586"/>
                  <a:gd name="connsiteX1" fmla="*/ 214436 w 625293"/>
                  <a:gd name="connsiteY1" fmla="*/ 327405 h 582586"/>
                  <a:gd name="connsiteX2" fmla="*/ 86845 w 625293"/>
                  <a:gd name="connsiteY2" fmla="*/ 444363 h 582586"/>
                  <a:gd name="connsiteX3" fmla="*/ 23050 w 625293"/>
                  <a:gd name="connsiteY3" fmla="*/ 465628 h 582586"/>
                  <a:gd name="connsiteX4" fmla="*/ 23050 w 625293"/>
                  <a:gd name="connsiteY4" fmla="*/ 561321 h 582586"/>
                  <a:gd name="connsiteX5" fmla="*/ 299496 w 625293"/>
                  <a:gd name="connsiteY5" fmla="*/ 582586 h 582586"/>
                  <a:gd name="connsiteX6" fmla="*/ 586575 w 625293"/>
                  <a:gd name="connsiteY6" fmla="*/ 561321 h 582586"/>
                  <a:gd name="connsiteX7" fmla="*/ 618473 w 625293"/>
                  <a:gd name="connsiteY7" fmla="*/ 540056 h 582586"/>
                  <a:gd name="connsiteX8" fmla="*/ 548974 w 625293"/>
                  <a:gd name="connsiteY8" fmla="*/ 433565 h 582586"/>
                  <a:gd name="connsiteX9" fmla="*/ 352659 w 625293"/>
                  <a:gd name="connsiteY9" fmla="*/ 338038 h 582586"/>
                  <a:gd name="connsiteX10" fmla="*/ 310129 w 625293"/>
                  <a:gd name="connsiteY10" fmla="*/ 61591 h 582586"/>
                  <a:gd name="connsiteX11" fmla="*/ 214436 w 625293"/>
                  <a:gd name="connsiteY11" fmla="*/ 19061 h 582586"/>
                  <a:gd name="connsiteX0" fmla="*/ 214436 w 623733"/>
                  <a:gd name="connsiteY0" fmla="*/ 19061 h 582586"/>
                  <a:gd name="connsiteX1" fmla="*/ 214436 w 623733"/>
                  <a:gd name="connsiteY1" fmla="*/ 327405 h 582586"/>
                  <a:gd name="connsiteX2" fmla="*/ 86845 w 623733"/>
                  <a:gd name="connsiteY2" fmla="*/ 444363 h 582586"/>
                  <a:gd name="connsiteX3" fmla="*/ 23050 w 623733"/>
                  <a:gd name="connsiteY3" fmla="*/ 465628 h 582586"/>
                  <a:gd name="connsiteX4" fmla="*/ 23050 w 623733"/>
                  <a:gd name="connsiteY4" fmla="*/ 561321 h 582586"/>
                  <a:gd name="connsiteX5" fmla="*/ 299496 w 623733"/>
                  <a:gd name="connsiteY5" fmla="*/ 582586 h 582586"/>
                  <a:gd name="connsiteX6" fmla="*/ 586575 w 623733"/>
                  <a:gd name="connsiteY6" fmla="*/ 561321 h 582586"/>
                  <a:gd name="connsiteX7" fmla="*/ 616091 w 623733"/>
                  <a:gd name="connsiteY7" fmla="*/ 509100 h 582586"/>
                  <a:gd name="connsiteX8" fmla="*/ 548974 w 623733"/>
                  <a:gd name="connsiteY8" fmla="*/ 433565 h 582586"/>
                  <a:gd name="connsiteX9" fmla="*/ 352659 w 623733"/>
                  <a:gd name="connsiteY9" fmla="*/ 338038 h 582586"/>
                  <a:gd name="connsiteX10" fmla="*/ 310129 w 623733"/>
                  <a:gd name="connsiteY10" fmla="*/ 61591 h 582586"/>
                  <a:gd name="connsiteX11" fmla="*/ 214436 w 623733"/>
                  <a:gd name="connsiteY11" fmla="*/ 19061 h 582586"/>
                  <a:gd name="connsiteX0" fmla="*/ 215398 w 624695"/>
                  <a:gd name="connsiteY0" fmla="*/ 19061 h 582586"/>
                  <a:gd name="connsiteX1" fmla="*/ 215398 w 624695"/>
                  <a:gd name="connsiteY1" fmla="*/ 327405 h 582586"/>
                  <a:gd name="connsiteX2" fmla="*/ 109239 w 624695"/>
                  <a:gd name="connsiteY2" fmla="*/ 437219 h 582586"/>
                  <a:gd name="connsiteX3" fmla="*/ 24012 w 624695"/>
                  <a:gd name="connsiteY3" fmla="*/ 465628 h 582586"/>
                  <a:gd name="connsiteX4" fmla="*/ 24012 w 624695"/>
                  <a:gd name="connsiteY4" fmla="*/ 561321 h 582586"/>
                  <a:gd name="connsiteX5" fmla="*/ 300458 w 624695"/>
                  <a:gd name="connsiteY5" fmla="*/ 582586 h 582586"/>
                  <a:gd name="connsiteX6" fmla="*/ 587537 w 624695"/>
                  <a:gd name="connsiteY6" fmla="*/ 561321 h 582586"/>
                  <a:gd name="connsiteX7" fmla="*/ 617053 w 624695"/>
                  <a:gd name="connsiteY7" fmla="*/ 509100 h 582586"/>
                  <a:gd name="connsiteX8" fmla="*/ 549936 w 624695"/>
                  <a:gd name="connsiteY8" fmla="*/ 433565 h 582586"/>
                  <a:gd name="connsiteX9" fmla="*/ 353621 w 624695"/>
                  <a:gd name="connsiteY9" fmla="*/ 338038 h 582586"/>
                  <a:gd name="connsiteX10" fmla="*/ 311091 w 624695"/>
                  <a:gd name="connsiteY10" fmla="*/ 61591 h 582586"/>
                  <a:gd name="connsiteX11" fmla="*/ 215398 w 624695"/>
                  <a:gd name="connsiteY11" fmla="*/ 19061 h 582586"/>
                  <a:gd name="connsiteX0" fmla="*/ 213545 w 622842"/>
                  <a:gd name="connsiteY0" fmla="*/ 19061 h 582586"/>
                  <a:gd name="connsiteX1" fmla="*/ 213545 w 622842"/>
                  <a:gd name="connsiteY1" fmla="*/ 327405 h 582586"/>
                  <a:gd name="connsiteX2" fmla="*/ 107386 w 622842"/>
                  <a:gd name="connsiteY2" fmla="*/ 437219 h 582586"/>
                  <a:gd name="connsiteX3" fmla="*/ 26921 w 622842"/>
                  <a:gd name="connsiteY3" fmla="*/ 479916 h 582586"/>
                  <a:gd name="connsiteX4" fmla="*/ 22159 w 622842"/>
                  <a:gd name="connsiteY4" fmla="*/ 561321 h 582586"/>
                  <a:gd name="connsiteX5" fmla="*/ 298605 w 622842"/>
                  <a:gd name="connsiteY5" fmla="*/ 582586 h 582586"/>
                  <a:gd name="connsiteX6" fmla="*/ 585684 w 622842"/>
                  <a:gd name="connsiteY6" fmla="*/ 561321 h 582586"/>
                  <a:gd name="connsiteX7" fmla="*/ 615200 w 622842"/>
                  <a:gd name="connsiteY7" fmla="*/ 509100 h 582586"/>
                  <a:gd name="connsiteX8" fmla="*/ 548083 w 622842"/>
                  <a:gd name="connsiteY8" fmla="*/ 433565 h 582586"/>
                  <a:gd name="connsiteX9" fmla="*/ 351768 w 622842"/>
                  <a:gd name="connsiteY9" fmla="*/ 338038 h 582586"/>
                  <a:gd name="connsiteX10" fmla="*/ 309238 w 622842"/>
                  <a:gd name="connsiteY10" fmla="*/ 61591 h 582586"/>
                  <a:gd name="connsiteX11" fmla="*/ 213545 w 622842"/>
                  <a:gd name="connsiteY11" fmla="*/ 19061 h 582586"/>
                  <a:gd name="connsiteX0" fmla="*/ 213545 w 622842"/>
                  <a:gd name="connsiteY0" fmla="*/ 27533 h 591058"/>
                  <a:gd name="connsiteX1" fmla="*/ 213545 w 622842"/>
                  <a:gd name="connsiteY1" fmla="*/ 335877 h 591058"/>
                  <a:gd name="connsiteX2" fmla="*/ 107386 w 622842"/>
                  <a:gd name="connsiteY2" fmla="*/ 445691 h 591058"/>
                  <a:gd name="connsiteX3" fmla="*/ 26921 w 622842"/>
                  <a:gd name="connsiteY3" fmla="*/ 488388 h 591058"/>
                  <a:gd name="connsiteX4" fmla="*/ 22159 w 622842"/>
                  <a:gd name="connsiteY4" fmla="*/ 569793 h 591058"/>
                  <a:gd name="connsiteX5" fmla="*/ 298605 w 622842"/>
                  <a:gd name="connsiteY5" fmla="*/ 591058 h 591058"/>
                  <a:gd name="connsiteX6" fmla="*/ 585684 w 622842"/>
                  <a:gd name="connsiteY6" fmla="*/ 569793 h 591058"/>
                  <a:gd name="connsiteX7" fmla="*/ 615200 w 622842"/>
                  <a:gd name="connsiteY7" fmla="*/ 517572 h 591058"/>
                  <a:gd name="connsiteX8" fmla="*/ 548083 w 622842"/>
                  <a:gd name="connsiteY8" fmla="*/ 442037 h 591058"/>
                  <a:gd name="connsiteX9" fmla="*/ 351768 w 622842"/>
                  <a:gd name="connsiteY9" fmla="*/ 346510 h 591058"/>
                  <a:gd name="connsiteX10" fmla="*/ 311619 w 622842"/>
                  <a:gd name="connsiteY10" fmla="*/ 46251 h 591058"/>
                  <a:gd name="connsiteX11" fmla="*/ 213545 w 622842"/>
                  <a:gd name="connsiteY11" fmla="*/ 27533 h 591058"/>
                  <a:gd name="connsiteX0" fmla="*/ 213545 w 622842"/>
                  <a:gd name="connsiteY0" fmla="*/ 16552 h 580077"/>
                  <a:gd name="connsiteX1" fmla="*/ 213545 w 622842"/>
                  <a:gd name="connsiteY1" fmla="*/ 324896 h 580077"/>
                  <a:gd name="connsiteX2" fmla="*/ 107386 w 622842"/>
                  <a:gd name="connsiteY2" fmla="*/ 434710 h 580077"/>
                  <a:gd name="connsiteX3" fmla="*/ 26921 w 622842"/>
                  <a:gd name="connsiteY3" fmla="*/ 477407 h 580077"/>
                  <a:gd name="connsiteX4" fmla="*/ 22159 w 622842"/>
                  <a:gd name="connsiteY4" fmla="*/ 558812 h 580077"/>
                  <a:gd name="connsiteX5" fmla="*/ 298605 w 622842"/>
                  <a:gd name="connsiteY5" fmla="*/ 580077 h 580077"/>
                  <a:gd name="connsiteX6" fmla="*/ 585684 w 622842"/>
                  <a:gd name="connsiteY6" fmla="*/ 558812 h 580077"/>
                  <a:gd name="connsiteX7" fmla="*/ 615200 w 622842"/>
                  <a:gd name="connsiteY7" fmla="*/ 506591 h 580077"/>
                  <a:gd name="connsiteX8" fmla="*/ 548083 w 622842"/>
                  <a:gd name="connsiteY8" fmla="*/ 431056 h 580077"/>
                  <a:gd name="connsiteX9" fmla="*/ 351768 w 622842"/>
                  <a:gd name="connsiteY9" fmla="*/ 335529 h 580077"/>
                  <a:gd name="connsiteX10" fmla="*/ 311619 w 622842"/>
                  <a:gd name="connsiteY10" fmla="*/ 35270 h 580077"/>
                  <a:gd name="connsiteX11" fmla="*/ 213545 w 622842"/>
                  <a:gd name="connsiteY11" fmla="*/ 16552 h 580077"/>
                  <a:gd name="connsiteX0" fmla="*/ 213545 w 622842"/>
                  <a:gd name="connsiteY0" fmla="*/ 18793 h 582318"/>
                  <a:gd name="connsiteX1" fmla="*/ 213545 w 622842"/>
                  <a:gd name="connsiteY1" fmla="*/ 327137 h 582318"/>
                  <a:gd name="connsiteX2" fmla="*/ 107386 w 622842"/>
                  <a:gd name="connsiteY2" fmla="*/ 436951 h 582318"/>
                  <a:gd name="connsiteX3" fmla="*/ 26921 w 622842"/>
                  <a:gd name="connsiteY3" fmla="*/ 479648 h 582318"/>
                  <a:gd name="connsiteX4" fmla="*/ 22159 w 622842"/>
                  <a:gd name="connsiteY4" fmla="*/ 561053 h 582318"/>
                  <a:gd name="connsiteX5" fmla="*/ 298605 w 622842"/>
                  <a:gd name="connsiteY5" fmla="*/ 582318 h 582318"/>
                  <a:gd name="connsiteX6" fmla="*/ 585684 w 622842"/>
                  <a:gd name="connsiteY6" fmla="*/ 561053 h 582318"/>
                  <a:gd name="connsiteX7" fmla="*/ 615200 w 622842"/>
                  <a:gd name="connsiteY7" fmla="*/ 508832 h 582318"/>
                  <a:gd name="connsiteX8" fmla="*/ 548083 w 622842"/>
                  <a:gd name="connsiteY8" fmla="*/ 433297 h 582318"/>
                  <a:gd name="connsiteX9" fmla="*/ 351768 w 622842"/>
                  <a:gd name="connsiteY9" fmla="*/ 337770 h 582318"/>
                  <a:gd name="connsiteX10" fmla="*/ 311619 w 622842"/>
                  <a:gd name="connsiteY10" fmla="*/ 37511 h 582318"/>
                  <a:gd name="connsiteX11" fmla="*/ 213545 w 622842"/>
                  <a:gd name="connsiteY11" fmla="*/ 18793 h 582318"/>
                  <a:gd name="connsiteX0" fmla="*/ 206401 w 622842"/>
                  <a:gd name="connsiteY0" fmla="*/ 35975 h 582831"/>
                  <a:gd name="connsiteX1" fmla="*/ 213545 w 622842"/>
                  <a:gd name="connsiteY1" fmla="*/ 327650 h 582831"/>
                  <a:gd name="connsiteX2" fmla="*/ 107386 w 622842"/>
                  <a:gd name="connsiteY2" fmla="*/ 437464 h 582831"/>
                  <a:gd name="connsiteX3" fmla="*/ 26921 w 622842"/>
                  <a:gd name="connsiteY3" fmla="*/ 480161 h 582831"/>
                  <a:gd name="connsiteX4" fmla="*/ 22159 w 622842"/>
                  <a:gd name="connsiteY4" fmla="*/ 561566 h 582831"/>
                  <a:gd name="connsiteX5" fmla="*/ 298605 w 622842"/>
                  <a:gd name="connsiteY5" fmla="*/ 582831 h 582831"/>
                  <a:gd name="connsiteX6" fmla="*/ 585684 w 622842"/>
                  <a:gd name="connsiteY6" fmla="*/ 561566 h 582831"/>
                  <a:gd name="connsiteX7" fmla="*/ 615200 w 622842"/>
                  <a:gd name="connsiteY7" fmla="*/ 509345 h 582831"/>
                  <a:gd name="connsiteX8" fmla="*/ 548083 w 622842"/>
                  <a:gd name="connsiteY8" fmla="*/ 433810 h 582831"/>
                  <a:gd name="connsiteX9" fmla="*/ 351768 w 622842"/>
                  <a:gd name="connsiteY9" fmla="*/ 338283 h 582831"/>
                  <a:gd name="connsiteX10" fmla="*/ 311619 w 622842"/>
                  <a:gd name="connsiteY10" fmla="*/ 38024 h 582831"/>
                  <a:gd name="connsiteX11" fmla="*/ 206401 w 622842"/>
                  <a:gd name="connsiteY11" fmla="*/ 35975 h 582831"/>
                  <a:gd name="connsiteX0" fmla="*/ 206401 w 622842"/>
                  <a:gd name="connsiteY0" fmla="*/ 21605 h 568461"/>
                  <a:gd name="connsiteX1" fmla="*/ 213545 w 622842"/>
                  <a:gd name="connsiteY1" fmla="*/ 313280 h 568461"/>
                  <a:gd name="connsiteX2" fmla="*/ 107386 w 622842"/>
                  <a:gd name="connsiteY2" fmla="*/ 423094 h 568461"/>
                  <a:gd name="connsiteX3" fmla="*/ 26921 w 622842"/>
                  <a:gd name="connsiteY3" fmla="*/ 465791 h 568461"/>
                  <a:gd name="connsiteX4" fmla="*/ 22159 w 622842"/>
                  <a:gd name="connsiteY4" fmla="*/ 547196 h 568461"/>
                  <a:gd name="connsiteX5" fmla="*/ 298605 w 622842"/>
                  <a:gd name="connsiteY5" fmla="*/ 568461 h 568461"/>
                  <a:gd name="connsiteX6" fmla="*/ 585684 w 622842"/>
                  <a:gd name="connsiteY6" fmla="*/ 547196 h 568461"/>
                  <a:gd name="connsiteX7" fmla="*/ 615200 w 622842"/>
                  <a:gd name="connsiteY7" fmla="*/ 494975 h 568461"/>
                  <a:gd name="connsiteX8" fmla="*/ 548083 w 622842"/>
                  <a:gd name="connsiteY8" fmla="*/ 419440 h 568461"/>
                  <a:gd name="connsiteX9" fmla="*/ 351768 w 622842"/>
                  <a:gd name="connsiteY9" fmla="*/ 323913 h 568461"/>
                  <a:gd name="connsiteX10" fmla="*/ 311619 w 622842"/>
                  <a:gd name="connsiteY10" fmla="*/ 23654 h 568461"/>
                  <a:gd name="connsiteX11" fmla="*/ 206401 w 622842"/>
                  <a:gd name="connsiteY11" fmla="*/ 21605 h 568461"/>
                  <a:gd name="connsiteX0" fmla="*/ 206401 w 622842"/>
                  <a:gd name="connsiteY0" fmla="*/ 7945 h 554801"/>
                  <a:gd name="connsiteX1" fmla="*/ 213545 w 622842"/>
                  <a:gd name="connsiteY1" fmla="*/ 299620 h 554801"/>
                  <a:gd name="connsiteX2" fmla="*/ 107386 w 622842"/>
                  <a:gd name="connsiteY2" fmla="*/ 409434 h 554801"/>
                  <a:gd name="connsiteX3" fmla="*/ 26921 w 622842"/>
                  <a:gd name="connsiteY3" fmla="*/ 452131 h 554801"/>
                  <a:gd name="connsiteX4" fmla="*/ 22159 w 622842"/>
                  <a:gd name="connsiteY4" fmla="*/ 533536 h 554801"/>
                  <a:gd name="connsiteX5" fmla="*/ 298605 w 622842"/>
                  <a:gd name="connsiteY5" fmla="*/ 554801 h 554801"/>
                  <a:gd name="connsiteX6" fmla="*/ 585684 w 622842"/>
                  <a:gd name="connsiteY6" fmla="*/ 533536 h 554801"/>
                  <a:gd name="connsiteX7" fmla="*/ 615200 w 622842"/>
                  <a:gd name="connsiteY7" fmla="*/ 481315 h 554801"/>
                  <a:gd name="connsiteX8" fmla="*/ 548083 w 622842"/>
                  <a:gd name="connsiteY8" fmla="*/ 405780 h 554801"/>
                  <a:gd name="connsiteX9" fmla="*/ 351768 w 622842"/>
                  <a:gd name="connsiteY9" fmla="*/ 310253 h 554801"/>
                  <a:gd name="connsiteX10" fmla="*/ 311619 w 622842"/>
                  <a:gd name="connsiteY10" fmla="*/ 9994 h 554801"/>
                  <a:gd name="connsiteX11" fmla="*/ 206401 w 622842"/>
                  <a:gd name="connsiteY11" fmla="*/ 7945 h 554801"/>
                  <a:gd name="connsiteX0" fmla="*/ 206401 w 622842"/>
                  <a:gd name="connsiteY0" fmla="*/ 1197321 h 1744177"/>
                  <a:gd name="connsiteX1" fmla="*/ 213545 w 622842"/>
                  <a:gd name="connsiteY1" fmla="*/ 1488996 h 1744177"/>
                  <a:gd name="connsiteX2" fmla="*/ 107386 w 622842"/>
                  <a:gd name="connsiteY2" fmla="*/ 1598810 h 1744177"/>
                  <a:gd name="connsiteX3" fmla="*/ 26921 w 622842"/>
                  <a:gd name="connsiteY3" fmla="*/ 1641507 h 1744177"/>
                  <a:gd name="connsiteX4" fmla="*/ 22159 w 622842"/>
                  <a:gd name="connsiteY4" fmla="*/ 1722912 h 1744177"/>
                  <a:gd name="connsiteX5" fmla="*/ 298605 w 622842"/>
                  <a:gd name="connsiteY5" fmla="*/ 1744177 h 1744177"/>
                  <a:gd name="connsiteX6" fmla="*/ 585684 w 622842"/>
                  <a:gd name="connsiteY6" fmla="*/ 1722912 h 1744177"/>
                  <a:gd name="connsiteX7" fmla="*/ 615200 w 622842"/>
                  <a:gd name="connsiteY7" fmla="*/ 1670691 h 1744177"/>
                  <a:gd name="connsiteX8" fmla="*/ 548083 w 622842"/>
                  <a:gd name="connsiteY8" fmla="*/ 1595156 h 1744177"/>
                  <a:gd name="connsiteX9" fmla="*/ 351768 w 622842"/>
                  <a:gd name="connsiteY9" fmla="*/ 1499629 h 1744177"/>
                  <a:gd name="connsiteX10" fmla="*/ 273243 w 622842"/>
                  <a:gd name="connsiteY10" fmla="*/ 288 h 1744177"/>
                  <a:gd name="connsiteX11" fmla="*/ 206401 w 622842"/>
                  <a:gd name="connsiteY11" fmla="*/ 1197321 h 1744177"/>
                  <a:gd name="connsiteX0" fmla="*/ 234310 w 622842"/>
                  <a:gd name="connsiteY0" fmla="*/ 1160447 h 1746298"/>
                  <a:gd name="connsiteX1" fmla="*/ 213545 w 622842"/>
                  <a:gd name="connsiteY1" fmla="*/ 1491117 h 1746298"/>
                  <a:gd name="connsiteX2" fmla="*/ 107386 w 622842"/>
                  <a:gd name="connsiteY2" fmla="*/ 1600931 h 1746298"/>
                  <a:gd name="connsiteX3" fmla="*/ 26921 w 622842"/>
                  <a:gd name="connsiteY3" fmla="*/ 1643628 h 1746298"/>
                  <a:gd name="connsiteX4" fmla="*/ 22159 w 622842"/>
                  <a:gd name="connsiteY4" fmla="*/ 1725033 h 1746298"/>
                  <a:gd name="connsiteX5" fmla="*/ 298605 w 622842"/>
                  <a:gd name="connsiteY5" fmla="*/ 1746298 h 1746298"/>
                  <a:gd name="connsiteX6" fmla="*/ 585684 w 622842"/>
                  <a:gd name="connsiteY6" fmla="*/ 1725033 h 1746298"/>
                  <a:gd name="connsiteX7" fmla="*/ 615200 w 622842"/>
                  <a:gd name="connsiteY7" fmla="*/ 1672812 h 1746298"/>
                  <a:gd name="connsiteX8" fmla="*/ 548083 w 622842"/>
                  <a:gd name="connsiteY8" fmla="*/ 1597277 h 1746298"/>
                  <a:gd name="connsiteX9" fmla="*/ 351768 w 622842"/>
                  <a:gd name="connsiteY9" fmla="*/ 1501750 h 1746298"/>
                  <a:gd name="connsiteX10" fmla="*/ 273243 w 622842"/>
                  <a:gd name="connsiteY10" fmla="*/ 2409 h 1746298"/>
                  <a:gd name="connsiteX11" fmla="*/ 234310 w 622842"/>
                  <a:gd name="connsiteY11" fmla="*/ 1160447 h 1746298"/>
                  <a:gd name="connsiteX0" fmla="*/ 234310 w 622842"/>
                  <a:gd name="connsiteY0" fmla="*/ 1315626 h 1901477"/>
                  <a:gd name="connsiteX1" fmla="*/ 213545 w 622842"/>
                  <a:gd name="connsiteY1" fmla="*/ 1646296 h 1901477"/>
                  <a:gd name="connsiteX2" fmla="*/ 107386 w 622842"/>
                  <a:gd name="connsiteY2" fmla="*/ 1756110 h 1901477"/>
                  <a:gd name="connsiteX3" fmla="*/ 26921 w 622842"/>
                  <a:gd name="connsiteY3" fmla="*/ 1798807 h 1901477"/>
                  <a:gd name="connsiteX4" fmla="*/ 22159 w 622842"/>
                  <a:gd name="connsiteY4" fmla="*/ 1880212 h 1901477"/>
                  <a:gd name="connsiteX5" fmla="*/ 298605 w 622842"/>
                  <a:gd name="connsiteY5" fmla="*/ 1901477 h 1901477"/>
                  <a:gd name="connsiteX6" fmla="*/ 585684 w 622842"/>
                  <a:gd name="connsiteY6" fmla="*/ 1880212 h 1901477"/>
                  <a:gd name="connsiteX7" fmla="*/ 615200 w 622842"/>
                  <a:gd name="connsiteY7" fmla="*/ 1827991 h 1901477"/>
                  <a:gd name="connsiteX8" fmla="*/ 548083 w 622842"/>
                  <a:gd name="connsiteY8" fmla="*/ 1752456 h 1901477"/>
                  <a:gd name="connsiteX9" fmla="*/ 351768 w 622842"/>
                  <a:gd name="connsiteY9" fmla="*/ 1656929 h 1901477"/>
                  <a:gd name="connsiteX10" fmla="*/ 273243 w 622842"/>
                  <a:gd name="connsiteY10" fmla="*/ 157588 h 1901477"/>
                  <a:gd name="connsiteX11" fmla="*/ 147355 w 622842"/>
                  <a:gd name="connsiteY11" fmla="*/ 175730 h 1901477"/>
                  <a:gd name="connsiteX12" fmla="*/ 234310 w 622842"/>
                  <a:gd name="connsiteY12" fmla="*/ 1315626 h 1901477"/>
                  <a:gd name="connsiteX0" fmla="*/ 234310 w 622842"/>
                  <a:gd name="connsiteY0" fmla="*/ 1270233 h 1856084"/>
                  <a:gd name="connsiteX1" fmla="*/ 213545 w 622842"/>
                  <a:gd name="connsiteY1" fmla="*/ 1600903 h 1856084"/>
                  <a:gd name="connsiteX2" fmla="*/ 107386 w 622842"/>
                  <a:gd name="connsiteY2" fmla="*/ 1710717 h 1856084"/>
                  <a:gd name="connsiteX3" fmla="*/ 26921 w 622842"/>
                  <a:gd name="connsiteY3" fmla="*/ 1753414 h 1856084"/>
                  <a:gd name="connsiteX4" fmla="*/ 22159 w 622842"/>
                  <a:gd name="connsiteY4" fmla="*/ 1834819 h 1856084"/>
                  <a:gd name="connsiteX5" fmla="*/ 298605 w 622842"/>
                  <a:gd name="connsiteY5" fmla="*/ 1856084 h 1856084"/>
                  <a:gd name="connsiteX6" fmla="*/ 585684 w 622842"/>
                  <a:gd name="connsiteY6" fmla="*/ 1834819 h 1856084"/>
                  <a:gd name="connsiteX7" fmla="*/ 615200 w 622842"/>
                  <a:gd name="connsiteY7" fmla="*/ 1782598 h 1856084"/>
                  <a:gd name="connsiteX8" fmla="*/ 548083 w 622842"/>
                  <a:gd name="connsiteY8" fmla="*/ 1707063 h 1856084"/>
                  <a:gd name="connsiteX9" fmla="*/ 351768 w 622842"/>
                  <a:gd name="connsiteY9" fmla="*/ 1611536 h 1856084"/>
                  <a:gd name="connsiteX10" fmla="*/ 273243 w 622842"/>
                  <a:gd name="connsiteY10" fmla="*/ 112195 h 1856084"/>
                  <a:gd name="connsiteX11" fmla="*/ 224107 w 622842"/>
                  <a:gd name="connsiteY11" fmla="*/ 110841 h 1856084"/>
                  <a:gd name="connsiteX12" fmla="*/ 147355 w 622842"/>
                  <a:gd name="connsiteY12" fmla="*/ 130337 h 1856084"/>
                  <a:gd name="connsiteX13" fmla="*/ 234310 w 622842"/>
                  <a:gd name="connsiteY13" fmla="*/ 1270233 h 1856084"/>
                  <a:gd name="connsiteX0" fmla="*/ 234310 w 622842"/>
                  <a:gd name="connsiteY0" fmla="*/ 1270232 h 1856083"/>
                  <a:gd name="connsiteX1" fmla="*/ 213545 w 622842"/>
                  <a:gd name="connsiteY1" fmla="*/ 1600902 h 1856083"/>
                  <a:gd name="connsiteX2" fmla="*/ 107386 w 622842"/>
                  <a:gd name="connsiteY2" fmla="*/ 1710716 h 1856083"/>
                  <a:gd name="connsiteX3" fmla="*/ 26921 w 622842"/>
                  <a:gd name="connsiteY3" fmla="*/ 1753413 h 1856083"/>
                  <a:gd name="connsiteX4" fmla="*/ 22159 w 622842"/>
                  <a:gd name="connsiteY4" fmla="*/ 1834818 h 1856083"/>
                  <a:gd name="connsiteX5" fmla="*/ 298605 w 622842"/>
                  <a:gd name="connsiteY5" fmla="*/ 1856083 h 1856083"/>
                  <a:gd name="connsiteX6" fmla="*/ 585684 w 622842"/>
                  <a:gd name="connsiteY6" fmla="*/ 1834818 h 1856083"/>
                  <a:gd name="connsiteX7" fmla="*/ 615200 w 622842"/>
                  <a:gd name="connsiteY7" fmla="*/ 1782597 h 1856083"/>
                  <a:gd name="connsiteX8" fmla="*/ 548083 w 622842"/>
                  <a:gd name="connsiteY8" fmla="*/ 1707062 h 1856083"/>
                  <a:gd name="connsiteX9" fmla="*/ 351768 w 622842"/>
                  <a:gd name="connsiteY9" fmla="*/ 1611535 h 1856083"/>
                  <a:gd name="connsiteX10" fmla="*/ 273243 w 622842"/>
                  <a:gd name="connsiteY10" fmla="*/ 112194 h 1856083"/>
                  <a:gd name="connsiteX11" fmla="*/ 224107 w 622842"/>
                  <a:gd name="connsiteY11" fmla="*/ 110840 h 1856083"/>
                  <a:gd name="connsiteX12" fmla="*/ 147355 w 622842"/>
                  <a:gd name="connsiteY12" fmla="*/ 130336 h 1856083"/>
                  <a:gd name="connsiteX13" fmla="*/ 234310 w 622842"/>
                  <a:gd name="connsiteY13" fmla="*/ 1270232 h 1856083"/>
                  <a:gd name="connsiteX0" fmla="*/ 234310 w 622842"/>
                  <a:gd name="connsiteY0" fmla="*/ 1270232 h 1856083"/>
                  <a:gd name="connsiteX1" fmla="*/ 213545 w 622842"/>
                  <a:gd name="connsiteY1" fmla="*/ 1600902 h 1856083"/>
                  <a:gd name="connsiteX2" fmla="*/ 107386 w 622842"/>
                  <a:gd name="connsiteY2" fmla="*/ 1710716 h 1856083"/>
                  <a:gd name="connsiteX3" fmla="*/ 26921 w 622842"/>
                  <a:gd name="connsiteY3" fmla="*/ 1753413 h 1856083"/>
                  <a:gd name="connsiteX4" fmla="*/ 22159 w 622842"/>
                  <a:gd name="connsiteY4" fmla="*/ 1834818 h 1856083"/>
                  <a:gd name="connsiteX5" fmla="*/ 298605 w 622842"/>
                  <a:gd name="connsiteY5" fmla="*/ 1856083 h 1856083"/>
                  <a:gd name="connsiteX6" fmla="*/ 585684 w 622842"/>
                  <a:gd name="connsiteY6" fmla="*/ 1834818 h 1856083"/>
                  <a:gd name="connsiteX7" fmla="*/ 615200 w 622842"/>
                  <a:gd name="connsiteY7" fmla="*/ 1782597 h 1856083"/>
                  <a:gd name="connsiteX8" fmla="*/ 548083 w 622842"/>
                  <a:gd name="connsiteY8" fmla="*/ 1707062 h 1856083"/>
                  <a:gd name="connsiteX9" fmla="*/ 351768 w 622842"/>
                  <a:gd name="connsiteY9" fmla="*/ 1611535 h 1856083"/>
                  <a:gd name="connsiteX10" fmla="*/ 273243 w 622842"/>
                  <a:gd name="connsiteY10" fmla="*/ 112194 h 1856083"/>
                  <a:gd name="connsiteX11" fmla="*/ 224107 w 622842"/>
                  <a:gd name="connsiteY11" fmla="*/ 110840 h 1856083"/>
                  <a:gd name="connsiteX12" fmla="*/ 147355 w 622842"/>
                  <a:gd name="connsiteY12" fmla="*/ 130336 h 1856083"/>
                  <a:gd name="connsiteX13" fmla="*/ 234310 w 622842"/>
                  <a:gd name="connsiteY13" fmla="*/ 1270232 h 1856083"/>
                  <a:gd name="connsiteX0" fmla="*/ 234310 w 622842"/>
                  <a:gd name="connsiteY0" fmla="*/ 1179280 h 1765131"/>
                  <a:gd name="connsiteX1" fmla="*/ 213545 w 622842"/>
                  <a:gd name="connsiteY1" fmla="*/ 1509950 h 1765131"/>
                  <a:gd name="connsiteX2" fmla="*/ 107386 w 622842"/>
                  <a:gd name="connsiteY2" fmla="*/ 1619764 h 1765131"/>
                  <a:gd name="connsiteX3" fmla="*/ 26921 w 622842"/>
                  <a:gd name="connsiteY3" fmla="*/ 1662461 h 1765131"/>
                  <a:gd name="connsiteX4" fmla="*/ 22159 w 622842"/>
                  <a:gd name="connsiteY4" fmla="*/ 1743866 h 1765131"/>
                  <a:gd name="connsiteX5" fmla="*/ 298605 w 622842"/>
                  <a:gd name="connsiteY5" fmla="*/ 1765131 h 1765131"/>
                  <a:gd name="connsiteX6" fmla="*/ 585684 w 622842"/>
                  <a:gd name="connsiteY6" fmla="*/ 1743866 h 1765131"/>
                  <a:gd name="connsiteX7" fmla="*/ 615200 w 622842"/>
                  <a:gd name="connsiteY7" fmla="*/ 1691645 h 1765131"/>
                  <a:gd name="connsiteX8" fmla="*/ 548083 w 622842"/>
                  <a:gd name="connsiteY8" fmla="*/ 1616110 h 1765131"/>
                  <a:gd name="connsiteX9" fmla="*/ 351768 w 622842"/>
                  <a:gd name="connsiteY9" fmla="*/ 1520583 h 1765131"/>
                  <a:gd name="connsiteX10" fmla="*/ 273243 w 622842"/>
                  <a:gd name="connsiteY10" fmla="*/ 21242 h 1765131"/>
                  <a:gd name="connsiteX11" fmla="*/ 224107 w 622842"/>
                  <a:gd name="connsiteY11" fmla="*/ 19888 h 1765131"/>
                  <a:gd name="connsiteX12" fmla="*/ 147355 w 622842"/>
                  <a:gd name="connsiteY12" fmla="*/ 39384 h 1765131"/>
                  <a:gd name="connsiteX13" fmla="*/ 234310 w 622842"/>
                  <a:gd name="connsiteY13" fmla="*/ 1179280 h 17651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622842" h="1765131">
                    <a:moveTo>
                      <a:pt x="234310" y="1179280"/>
                    </a:moveTo>
                    <a:cubicBezTo>
                      <a:pt x="245342" y="1424374"/>
                      <a:pt x="234699" y="1436536"/>
                      <a:pt x="213545" y="1509950"/>
                    </a:cubicBezTo>
                    <a:cubicBezTo>
                      <a:pt x="192391" y="1583364"/>
                      <a:pt x="138490" y="1594346"/>
                      <a:pt x="107386" y="1619764"/>
                    </a:cubicBezTo>
                    <a:cubicBezTo>
                      <a:pt x="76282" y="1645182"/>
                      <a:pt x="41125" y="1641777"/>
                      <a:pt x="26921" y="1662461"/>
                    </a:cubicBezTo>
                    <a:cubicBezTo>
                      <a:pt x="12717" y="1683145"/>
                      <a:pt x="-23122" y="1726754"/>
                      <a:pt x="22159" y="1743866"/>
                    </a:cubicBezTo>
                    <a:cubicBezTo>
                      <a:pt x="67440" y="1760978"/>
                      <a:pt x="204684" y="1765131"/>
                      <a:pt x="298605" y="1765131"/>
                    </a:cubicBezTo>
                    <a:cubicBezTo>
                      <a:pt x="392526" y="1765131"/>
                      <a:pt x="532918" y="1756114"/>
                      <a:pt x="585684" y="1743866"/>
                    </a:cubicBezTo>
                    <a:cubicBezTo>
                      <a:pt x="638450" y="1731618"/>
                      <a:pt x="621467" y="1712938"/>
                      <a:pt x="615200" y="1691645"/>
                    </a:cubicBezTo>
                    <a:cubicBezTo>
                      <a:pt x="608933" y="1670352"/>
                      <a:pt x="591988" y="1644620"/>
                      <a:pt x="548083" y="1616110"/>
                    </a:cubicBezTo>
                    <a:cubicBezTo>
                      <a:pt x="504178" y="1587600"/>
                      <a:pt x="387210" y="1586150"/>
                      <a:pt x="351768" y="1520583"/>
                    </a:cubicBezTo>
                    <a:cubicBezTo>
                      <a:pt x="316326" y="1455016"/>
                      <a:pt x="284054" y="66635"/>
                      <a:pt x="273243" y="21242"/>
                    </a:cubicBezTo>
                    <a:cubicBezTo>
                      <a:pt x="262432" y="-24151"/>
                      <a:pt x="245088" y="16864"/>
                      <a:pt x="224107" y="19888"/>
                    </a:cubicBezTo>
                    <a:cubicBezTo>
                      <a:pt x="203126" y="22912"/>
                      <a:pt x="119489" y="-4368"/>
                      <a:pt x="147355" y="39384"/>
                    </a:cubicBezTo>
                    <a:cubicBezTo>
                      <a:pt x="161799" y="235640"/>
                      <a:pt x="223278" y="934186"/>
                      <a:pt x="234310" y="1179280"/>
                    </a:cubicBezTo>
                    <a:close/>
                  </a:path>
                </a:pathLst>
              </a:custGeom>
              <a:solidFill>
                <a:schemeClr val="accent2">
                  <a:lumMod val="40000"/>
                  <a:lumOff val="6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endParaRPr lang="cs-CZ" sz="1600">
                  <a:solidFill>
                    <a:srgbClr val="4E67C8">
                      <a:lumMod val="20000"/>
                      <a:lumOff val="80000"/>
                    </a:srgbClr>
                  </a:solidFill>
                  <a:latin typeface="Trebuchet MS"/>
                </a:endParaRPr>
              </a:p>
            </p:txBody>
          </p:sp>
          <p:sp>
            <p:nvSpPr>
              <p:cNvPr id="147" name="Volný tvar 146"/>
              <p:cNvSpPr/>
              <p:nvPr/>
            </p:nvSpPr>
            <p:spPr>
              <a:xfrm rot="9629623">
                <a:off x="803019" y="7591007"/>
                <a:ext cx="802885" cy="1015264"/>
              </a:xfrm>
              <a:custGeom>
                <a:avLst/>
                <a:gdLst>
                  <a:gd name="connsiteX0" fmla="*/ 203604 w 633009"/>
                  <a:gd name="connsiteY0" fmla="*/ 0 h 536487"/>
                  <a:gd name="connsiteX1" fmla="*/ 222654 w 633009"/>
                  <a:gd name="connsiteY1" fmla="*/ 230981 h 536487"/>
                  <a:gd name="connsiteX2" fmla="*/ 182173 w 633009"/>
                  <a:gd name="connsiteY2" fmla="*/ 342900 h 536487"/>
                  <a:gd name="connsiteX3" fmla="*/ 65492 w 633009"/>
                  <a:gd name="connsiteY3" fmla="*/ 402431 h 536487"/>
                  <a:gd name="connsiteX4" fmla="*/ 39298 w 633009"/>
                  <a:gd name="connsiteY4" fmla="*/ 431006 h 536487"/>
                  <a:gd name="connsiteX5" fmla="*/ 5961 w 633009"/>
                  <a:gd name="connsiteY5" fmla="*/ 476250 h 536487"/>
                  <a:gd name="connsiteX6" fmla="*/ 15486 w 633009"/>
                  <a:gd name="connsiteY6" fmla="*/ 519112 h 536487"/>
                  <a:gd name="connsiteX7" fmla="*/ 153598 w 633009"/>
                  <a:gd name="connsiteY7" fmla="*/ 533400 h 536487"/>
                  <a:gd name="connsiteX8" fmla="*/ 444111 w 633009"/>
                  <a:gd name="connsiteY8" fmla="*/ 533400 h 536487"/>
                  <a:gd name="connsiteX9" fmla="*/ 615561 w 633009"/>
                  <a:gd name="connsiteY9" fmla="*/ 500062 h 536487"/>
                  <a:gd name="connsiteX10" fmla="*/ 622704 w 633009"/>
                  <a:gd name="connsiteY10" fmla="*/ 471487 h 536487"/>
                  <a:gd name="connsiteX11" fmla="*/ 575079 w 633009"/>
                  <a:gd name="connsiteY11" fmla="*/ 409575 h 536487"/>
                  <a:gd name="connsiteX12" fmla="*/ 470304 w 633009"/>
                  <a:gd name="connsiteY12" fmla="*/ 354806 h 536487"/>
                  <a:gd name="connsiteX13" fmla="*/ 353623 w 633009"/>
                  <a:gd name="connsiteY13" fmla="*/ 304800 h 536487"/>
                  <a:gd name="connsiteX14" fmla="*/ 339336 w 633009"/>
                  <a:gd name="connsiteY14" fmla="*/ 204787 h 536487"/>
                  <a:gd name="connsiteX15" fmla="*/ 339336 w 633009"/>
                  <a:gd name="connsiteY15" fmla="*/ 47625 h 536487"/>
                  <a:gd name="connsiteX16" fmla="*/ 332192 w 633009"/>
                  <a:gd name="connsiteY16" fmla="*/ 0 h 536487"/>
                  <a:gd name="connsiteX0" fmla="*/ 203604 w 633009"/>
                  <a:gd name="connsiteY0" fmla="*/ 0 h 536487"/>
                  <a:gd name="connsiteX1" fmla="*/ 222654 w 633009"/>
                  <a:gd name="connsiteY1" fmla="*/ 230981 h 536487"/>
                  <a:gd name="connsiteX2" fmla="*/ 182173 w 633009"/>
                  <a:gd name="connsiteY2" fmla="*/ 342900 h 536487"/>
                  <a:gd name="connsiteX3" fmla="*/ 105973 w 633009"/>
                  <a:gd name="connsiteY3" fmla="*/ 388144 h 536487"/>
                  <a:gd name="connsiteX4" fmla="*/ 39298 w 633009"/>
                  <a:gd name="connsiteY4" fmla="*/ 431006 h 536487"/>
                  <a:gd name="connsiteX5" fmla="*/ 5961 w 633009"/>
                  <a:gd name="connsiteY5" fmla="*/ 476250 h 536487"/>
                  <a:gd name="connsiteX6" fmla="*/ 15486 w 633009"/>
                  <a:gd name="connsiteY6" fmla="*/ 519112 h 536487"/>
                  <a:gd name="connsiteX7" fmla="*/ 153598 w 633009"/>
                  <a:gd name="connsiteY7" fmla="*/ 533400 h 536487"/>
                  <a:gd name="connsiteX8" fmla="*/ 444111 w 633009"/>
                  <a:gd name="connsiteY8" fmla="*/ 533400 h 536487"/>
                  <a:gd name="connsiteX9" fmla="*/ 615561 w 633009"/>
                  <a:gd name="connsiteY9" fmla="*/ 500062 h 536487"/>
                  <a:gd name="connsiteX10" fmla="*/ 622704 w 633009"/>
                  <a:gd name="connsiteY10" fmla="*/ 471487 h 536487"/>
                  <a:gd name="connsiteX11" fmla="*/ 575079 w 633009"/>
                  <a:gd name="connsiteY11" fmla="*/ 409575 h 536487"/>
                  <a:gd name="connsiteX12" fmla="*/ 470304 w 633009"/>
                  <a:gd name="connsiteY12" fmla="*/ 354806 h 536487"/>
                  <a:gd name="connsiteX13" fmla="*/ 353623 w 633009"/>
                  <a:gd name="connsiteY13" fmla="*/ 304800 h 536487"/>
                  <a:gd name="connsiteX14" fmla="*/ 339336 w 633009"/>
                  <a:gd name="connsiteY14" fmla="*/ 204787 h 536487"/>
                  <a:gd name="connsiteX15" fmla="*/ 339336 w 633009"/>
                  <a:gd name="connsiteY15" fmla="*/ 47625 h 536487"/>
                  <a:gd name="connsiteX16" fmla="*/ 332192 w 633009"/>
                  <a:gd name="connsiteY16" fmla="*/ 0 h 536487"/>
                  <a:gd name="connsiteX0" fmla="*/ 203604 w 633009"/>
                  <a:gd name="connsiteY0" fmla="*/ 0 h 536487"/>
                  <a:gd name="connsiteX1" fmla="*/ 222654 w 633009"/>
                  <a:gd name="connsiteY1" fmla="*/ 230981 h 536487"/>
                  <a:gd name="connsiteX2" fmla="*/ 182173 w 633009"/>
                  <a:gd name="connsiteY2" fmla="*/ 342900 h 536487"/>
                  <a:gd name="connsiteX3" fmla="*/ 105973 w 633009"/>
                  <a:gd name="connsiteY3" fmla="*/ 388144 h 536487"/>
                  <a:gd name="connsiteX4" fmla="*/ 39298 w 633009"/>
                  <a:gd name="connsiteY4" fmla="*/ 431006 h 536487"/>
                  <a:gd name="connsiteX5" fmla="*/ 5961 w 633009"/>
                  <a:gd name="connsiteY5" fmla="*/ 476250 h 536487"/>
                  <a:gd name="connsiteX6" fmla="*/ 15486 w 633009"/>
                  <a:gd name="connsiteY6" fmla="*/ 519112 h 536487"/>
                  <a:gd name="connsiteX7" fmla="*/ 153598 w 633009"/>
                  <a:gd name="connsiteY7" fmla="*/ 533400 h 536487"/>
                  <a:gd name="connsiteX8" fmla="*/ 444111 w 633009"/>
                  <a:gd name="connsiteY8" fmla="*/ 533400 h 536487"/>
                  <a:gd name="connsiteX9" fmla="*/ 615561 w 633009"/>
                  <a:gd name="connsiteY9" fmla="*/ 500062 h 536487"/>
                  <a:gd name="connsiteX10" fmla="*/ 622704 w 633009"/>
                  <a:gd name="connsiteY10" fmla="*/ 450056 h 536487"/>
                  <a:gd name="connsiteX11" fmla="*/ 575079 w 633009"/>
                  <a:gd name="connsiteY11" fmla="*/ 409575 h 536487"/>
                  <a:gd name="connsiteX12" fmla="*/ 470304 w 633009"/>
                  <a:gd name="connsiteY12" fmla="*/ 354806 h 536487"/>
                  <a:gd name="connsiteX13" fmla="*/ 353623 w 633009"/>
                  <a:gd name="connsiteY13" fmla="*/ 304800 h 536487"/>
                  <a:gd name="connsiteX14" fmla="*/ 339336 w 633009"/>
                  <a:gd name="connsiteY14" fmla="*/ 204787 h 536487"/>
                  <a:gd name="connsiteX15" fmla="*/ 339336 w 633009"/>
                  <a:gd name="connsiteY15" fmla="*/ 47625 h 536487"/>
                  <a:gd name="connsiteX16" fmla="*/ 332192 w 633009"/>
                  <a:gd name="connsiteY16" fmla="*/ 0 h 536487"/>
                  <a:gd name="connsiteX0" fmla="*/ 140807 w 633009"/>
                  <a:gd name="connsiteY0" fmla="*/ 0 h 1794064"/>
                  <a:gd name="connsiteX1" fmla="*/ 222654 w 633009"/>
                  <a:gd name="connsiteY1" fmla="*/ 1488558 h 1794064"/>
                  <a:gd name="connsiteX2" fmla="*/ 182173 w 633009"/>
                  <a:gd name="connsiteY2" fmla="*/ 1600477 h 1794064"/>
                  <a:gd name="connsiteX3" fmla="*/ 105973 w 633009"/>
                  <a:gd name="connsiteY3" fmla="*/ 1645721 h 1794064"/>
                  <a:gd name="connsiteX4" fmla="*/ 39298 w 633009"/>
                  <a:gd name="connsiteY4" fmla="*/ 1688583 h 1794064"/>
                  <a:gd name="connsiteX5" fmla="*/ 5961 w 633009"/>
                  <a:gd name="connsiteY5" fmla="*/ 1733827 h 1794064"/>
                  <a:gd name="connsiteX6" fmla="*/ 15486 w 633009"/>
                  <a:gd name="connsiteY6" fmla="*/ 1776689 h 1794064"/>
                  <a:gd name="connsiteX7" fmla="*/ 153598 w 633009"/>
                  <a:gd name="connsiteY7" fmla="*/ 1790977 h 1794064"/>
                  <a:gd name="connsiteX8" fmla="*/ 444111 w 633009"/>
                  <a:gd name="connsiteY8" fmla="*/ 1790977 h 1794064"/>
                  <a:gd name="connsiteX9" fmla="*/ 615561 w 633009"/>
                  <a:gd name="connsiteY9" fmla="*/ 1757639 h 1794064"/>
                  <a:gd name="connsiteX10" fmla="*/ 622704 w 633009"/>
                  <a:gd name="connsiteY10" fmla="*/ 1707633 h 1794064"/>
                  <a:gd name="connsiteX11" fmla="*/ 575079 w 633009"/>
                  <a:gd name="connsiteY11" fmla="*/ 1667152 h 1794064"/>
                  <a:gd name="connsiteX12" fmla="*/ 470304 w 633009"/>
                  <a:gd name="connsiteY12" fmla="*/ 1612383 h 1794064"/>
                  <a:gd name="connsiteX13" fmla="*/ 353623 w 633009"/>
                  <a:gd name="connsiteY13" fmla="*/ 1562377 h 1794064"/>
                  <a:gd name="connsiteX14" fmla="*/ 339336 w 633009"/>
                  <a:gd name="connsiteY14" fmla="*/ 1462364 h 1794064"/>
                  <a:gd name="connsiteX15" fmla="*/ 339336 w 633009"/>
                  <a:gd name="connsiteY15" fmla="*/ 1305202 h 1794064"/>
                  <a:gd name="connsiteX16" fmla="*/ 332192 w 633009"/>
                  <a:gd name="connsiteY16" fmla="*/ 1257577 h 1794064"/>
                  <a:gd name="connsiteX0" fmla="*/ 140807 w 633009"/>
                  <a:gd name="connsiteY0" fmla="*/ 0 h 1794064"/>
                  <a:gd name="connsiteX1" fmla="*/ 222654 w 633009"/>
                  <a:gd name="connsiteY1" fmla="*/ 1488558 h 1794064"/>
                  <a:gd name="connsiteX2" fmla="*/ 182173 w 633009"/>
                  <a:gd name="connsiteY2" fmla="*/ 1600477 h 1794064"/>
                  <a:gd name="connsiteX3" fmla="*/ 105973 w 633009"/>
                  <a:gd name="connsiteY3" fmla="*/ 1645721 h 1794064"/>
                  <a:gd name="connsiteX4" fmla="*/ 39298 w 633009"/>
                  <a:gd name="connsiteY4" fmla="*/ 1688583 h 1794064"/>
                  <a:gd name="connsiteX5" fmla="*/ 5961 w 633009"/>
                  <a:gd name="connsiteY5" fmla="*/ 1733827 h 1794064"/>
                  <a:gd name="connsiteX6" fmla="*/ 15486 w 633009"/>
                  <a:gd name="connsiteY6" fmla="*/ 1776689 h 1794064"/>
                  <a:gd name="connsiteX7" fmla="*/ 153598 w 633009"/>
                  <a:gd name="connsiteY7" fmla="*/ 1790977 h 1794064"/>
                  <a:gd name="connsiteX8" fmla="*/ 444111 w 633009"/>
                  <a:gd name="connsiteY8" fmla="*/ 1790977 h 1794064"/>
                  <a:gd name="connsiteX9" fmla="*/ 615561 w 633009"/>
                  <a:gd name="connsiteY9" fmla="*/ 1757639 h 1794064"/>
                  <a:gd name="connsiteX10" fmla="*/ 622704 w 633009"/>
                  <a:gd name="connsiteY10" fmla="*/ 1707633 h 1794064"/>
                  <a:gd name="connsiteX11" fmla="*/ 575079 w 633009"/>
                  <a:gd name="connsiteY11" fmla="*/ 1667152 h 1794064"/>
                  <a:gd name="connsiteX12" fmla="*/ 470304 w 633009"/>
                  <a:gd name="connsiteY12" fmla="*/ 1612383 h 1794064"/>
                  <a:gd name="connsiteX13" fmla="*/ 353623 w 633009"/>
                  <a:gd name="connsiteY13" fmla="*/ 1562377 h 1794064"/>
                  <a:gd name="connsiteX14" fmla="*/ 339336 w 633009"/>
                  <a:gd name="connsiteY14" fmla="*/ 1462364 h 1794064"/>
                  <a:gd name="connsiteX15" fmla="*/ 339336 w 633009"/>
                  <a:gd name="connsiteY15" fmla="*/ 1305202 h 1794064"/>
                  <a:gd name="connsiteX16" fmla="*/ 283351 w 633009"/>
                  <a:gd name="connsiteY16" fmla="*/ 6500 h 1794064"/>
                  <a:gd name="connsiteX0" fmla="*/ 140807 w 633009"/>
                  <a:gd name="connsiteY0" fmla="*/ 0 h 1794064"/>
                  <a:gd name="connsiteX1" fmla="*/ 229630 w 633009"/>
                  <a:gd name="connsiteY1" fmla="*/ 1257839 h 1794064"/>
                  <a:gd name="connsiteX2" fmla="*/ 182173 w 633009"/>
                  <a:gd name="connsiteY2" fmla="*/ 1600477 h 1794064"/>
                  <a:gd name="connsiteX3" fmla="*/ 105973 w 633009"/>
                  <a:gd name="connsiteY3" fmla="*/ 1645721 h 1794064"/>
                  <a:gd name="connsiteX4" fmla="*/ 39298 w 633009"/>
                  <a:gd name="connsiteY4" fmla="*/ 1688583 h 1794064"/>
                  <a:gd name="connsiteX5" fmla="*/ 5961 w 633009"/>
                  <a:gd name="connsiteY5" fmla="*/ 1733827 h 1794064"/>
                  <a:gd name="connsiteX6" fmla="*/ 15486 w 633009"/>
                  <a:gd name="connsiteY6" fmla="*/ 1776689 h 1794064"/>
                  <a:gd name="connsiteX7" fmla="*/ 153598 w 633009"/>
                  <a:gd name="connsiteY7" fmla="*/ 1790977 h 1794064"/>
                  <a:gd name="connsiteX8" fmla="*/ 444111 w 633009"/>
                  <a:gd name="connsiteY8" fmla="*/ 1790977 h 1794064"/>
                  <a:gd name="connsiteX9" fmla="*/ 615561 w 633009"/>
                  <a:gd name="connsiteY9" fmla="*/ 1757639 h 1794064"/>
                  <a:gd name="connsiteX10" fmla="*/ 622704 w 633009"/>
                  <a:gd name="connsiteY10" fmla="*/ 1707633 h 1794064"/>
                  <a:gd name="connsiteX11" fmla="*/ 575079 w 633009"/>
                  <a:gd name="connsiteY11" fmla="*/ 1667152 h 1794064"/>
                  <a:gd name="connsiteX12" fmla="*/ 470304 w 633009"/>
                  <a:gd name="connsiteY12" fmla="*/ 1612383 h 1794064"/>
                  <a:gd name="connsiteX13" fmla="*/ 353623 w 633009"/>
                  <a:gd name="connsiteY13" fmla="*/ 1562377 h 1794064"/>
                  <a:gd name="connsiteX14" fmla="*/ 339336 w 633009"/>
                  <a:gd name="connsiteY14" fmla="*/ 1462364 h 1794064"/>
                  <a:gd name="connsiteX15" fmla="*/ 339336 w 633009"/>
                  <a:gd name="connsiteY15" fmla="*/ 1305202 h 1794064"/>
                  <a:gd name="connsiteX16" fmla="*/ 283351 w 633009"/>
                  <a:gd name="connsiteY16" fmla="*/ 6500 h 1794064"/>
                  <a:gd name="connsiteX0" fmla="*/ 140807 w 633009"/>
                  <a:gd name="connsiteY0" fmla="*/ 0 h 1794064"/>
                  <a:gd name="connsiteX1" fmla="*/ 229630 w 633009"/>
                  <a:gd name="connsiteY1" fmla="*/ 1257839 h 1794064"/>
                  <a:gd name="connsiteX2" fmla="*/ 190787 w 633009"/>
                  <a:gd name="connsiteY2" fmla="*/ 1558284 h 1794064"/>
                  <a:gd name="connsiteX3" fmla="*/ 105973 w 633009"/>
                  <a:gd name="connsiteY3" fmla="*/ 1645721 h 1794064"/>
                  <a:gd name="connsiteX4" fmla="*/ 39298 w 633009"/>
                  <a:gd name="connsiteY4" fmla="*/ 1688583 h 1794064"/>
                  <a:gd name="connsiteX5" fmla="*/ 5961 w 633009"/>
                  <a:gd name="connsiteY5" fmla="*/ 1733827 h 1794064"/>
                  <a:gd name="connsiteX6" fmla="*/ 15486 w 633009"/>
                  <a:gd name="connsiteY6" fmla="*/ 1776689 h 1794064"/>
                  <a:gd name="connsiteX7" fmla="*/ 153598 w 633009"/>
                  <a:gd name="connsiteY7" fmla="*/ 1790977 h 1794064"/>
                  <a:gd name="connsiteX8" fmla="*/ 444111 w 633009"/>
                  <a:gd name="connsiteY8" fmla="*/ 1790977 h 1794064"/>
                  <a:gd name="connsiteX9" fmla="*/ 615561 w 633009"/>
                  <a:gd name="connsiteY9" fmla="*/ 1757639 h 1794064"/>
                  <a:gd name="connsiteX10" fmla="*/ 622704 w 633009"/>
                  <a:gd name="connsiteY10" fmla="*/ 1707633 h 1794064"/>
                  <a:gd name="connsiteX11" fmla="*/ 575079 w 633009"/>
                  <a:gd name="connsiteY11" fmla="*/ 1667152 h 1794064"/>
                  <a:gd name="connsiteX12" fmla="*/ 470304 w 633009"/>
                  <a:gd name="connsiteY12" fmla="*/ 1612383 h 1794064"/>
                  <a:gd name="connsiteX13" fmla="*/ 353623 w 633009"/>
                  <a:gd name="connsiteY13" fmla="*/ 1562377 h 1794064"/>
                  <a:gd name="connsiteX14" fmla="*/ 339336 w 633009"/>
                  <a:gd name="connsiteY14" fmla="*/ 1462364 h 1794064"/>
                  <a:gd name="connsiteX15" fmla="*/ 339336 w 633009"/>
                  <a:gd name="connsiteY15" fmla="*/ 1305202 h 1794064"/>
                  <a:gd name="connsiteX16" fmla="*/ 283351 w 633009"/>
                  <a:gd name="connsiteY16" fmla="*/ 6500 h 1794064"/>
                  <a:gd name="connsiteX0" fmla="*/ 140807 w 633009"/>
                  <a:gd name="connsiteY0" fmla="*/ 0 h 1794064"/>
                  <a:gd name="connsiteX1" fmla="*/ 229630 w 633009"/>
                  <a:gd name="connsiteY1" fmla="*/ 1257839 h 1794064"/>
                  <a:gd name="connsiteX2" fmla="*/ 190787 w 633009"/>
                  <a:gd name="connsiteY2" fmla="*/ 1558284 h 1794064"/>
                  <a:gd name="connsiteX3" fmla="*/ 105973 w 633009"/>
                  <a:gd name="connsiteY3" fmla="*/ 1645721 h 1794064"/>
                  <a:gd name="connsiteX4" fmla="*/ 39298 w 633009"/>
                  <a:gd name="connsiteY4" fmla="*/ 1688583 h 1794064"/>
                  <a:gd name="connsiteX5" fmla="*/ 5961 w 633009"/>
                  <a:gd name="connsiteY5" fmla="*/ 1733827 h 1794064"/>
                  <a:gd name="connsiteX6" fmla="*/ 15486 w 633009"/>
                  <a:gd name="connsiteY6" fmla="*/ 1776689 h 1794064"/>
                  <a:gd name="connsiteX7" fmla="*/ 153598 w 633009"/>
                  <a:gd name="connsiteY7" fmla="*/ 1790977 h 1794064"/>
                  <a:gd name="connsiteX8" fmla="*/ 444111 w 633009"/>
                  <a:gd name="connsiteY8" fmla="*/ 1790977 h 1794064"/>
                  <a:gd name="connsiteX9" fmla="*/ 615561 w 633009"/>
                  <a:gd name="connsiteY9" fmla="*/ 1757639 h 1794064"/>
                  <a:gd name="connsiteX10" fmla="*/ 622704 w 633009"/>
                  <a:gd name="connsiteY10" fmla="*/ 1707633 h 1794064"/>
                  <a:gd name="connsiteX11" fmla="*/ 575079 w 633009"/>
                  <a:gd name="connsiteY11" fmla="*/ 1667152 h 1794064"/>
                  <a:gd name="connsiteX12" fmla="*/ 470304 w 633009"/>
                  <a:gd name="connsiteY12" fmla="*/ 1612383 h 1794064"/>
                  <a:gd name="connsiteX13" fmla="*/ 353623 w 633009"/>
                  <a:gd name="connsiteY13" fmla="*/ 1562377 h 1794064"/>
                  <a:gd name="connsiteX14" fmla="*/ 339336 w 633009"/>
                  <a:gd name="connsiteY14" fmla="*/ 1462364 h 1794064"/>
                  <a:gd name="connsiteX15" fmla="*/ 339336 w 633009"/>
                  <a:gd name="connsiteY15" fmla="*/ 1305202 h 1794064"/>
                  <a:gd name="connsiteX16" fmla="*/ 283351 w 633009"/>
                  <a:gd name="connsiteY16" fmla="*/ 6500 h 1794064"/>
                  <a:gd name="connsiteX0" fmla="*/ 140807 w 633009"/>
                  <a:gd name="connsiteY0" fmla="*/ 0 h 1794064"/>
                  <a:gd name="connsiteX1" fmla="*/ 225450 w 633009"/>
                  <a:gd name="connsiteY1" fmla="*/ 1162758 h 1794064"/>
                  <a:gd name="connsiteX2" fmla="*/ 190787 w 633009"/>
                  <a:gd name="connsiteY2" fmla="*/ 1558284 h 1794064"/>
                  <a:gd name="connsiteX3" fmla="*/ 105973 w 633009"/>
                  <a:gd name="connsiteY3" fmla="*/ 1645721 h 1794064"/>
                  <a:gd name="connsiteX4" fmla="*/ 39298 w 633009"/>
                  <a:gd name="connsiteY4" fmla="*/ 1688583 h 1794064"/>
                  <a:gd name="connsiteX5" fmla="*/ 5961 w 633009"/>
                  <a:gd name="connsiteY5" fmla="*/ 1733827 h 1794064"/>
                  <a:gd name="connsiteX6" fmla="*/ 15486 w 633009"/>
                  <a:gd name="connsiteY6" fmla="*/ 1776689 h 1794064"/>
                  <a:gd name="connsiteX7" fmla="*/ 153598 w 633009"/>
                  <a:gd name="connsiteY7" fmla="*/ 1790977 h 1794064"/>
                  <a:gd name="connsiteX8" fmla="*/ 444111 w 633009"/>
                  <a:gd name="connsiteY8" fmla="*/ 1790977 h 1794064"/>
                  <a:gd name="connsiteX9" fmla="*/ 615561 w 633009"/>
                  <a:gd name="connsiteY9" fmla="*/ 1757639 h 1794064"/>
                  <a:gd name="connsiteX10" fmla="*/ 622704 w 633009"/>
                  <a:gd name="connsiteY10" fmla="*/ 1707633 h 1794064"/>
                  <a:gd name="connsiteX11" fmla="*/ 575079 w 633009"/>
                  <a:gd name="connsiteY11" fmla="*/ 1667152 h 1794064"/>
                  <a:gd name="connsiteX12" fmla="*/ 470304 w 633009"/>
                  <a:gd name="connsiteY12" fmla="*/ 1612383 h 1794064"/>
                  <a:gd name="connsiteX13" fmla="*/ 353623 w 633009"/>
                  <a:gd name="connsiteY13" fmla="*/ 1562377 h 1794064"/>
                  <a:gd name="connsiteX14" fmla="*/ 339336 w 633009"/>
                  <a:gd name="connsiteY14" fmla="*/ 1462364 h 1794064"/>
                  <a:gd name="connsiteX15" fmla="*/ 339336 w 633009"/>
                  <a:gd name="connsiteY15" fmla="*/ 1305202 h 1794064"/>
                  <a:gd name="connsiteX16" fmla="*/ 283351 w 633009"/>
                  <a:gd name="connsiteY16" fmla="*/ 6500 h 1794064"/>
                  <a:gd name="connsiteX0" fmla="*/ 140807 w 633009"/>
                  <a:gd name="connsiteY0" fmla="*/ 0 h 1794064"/>
                  <a:gd name="connsiteX1" fmla="*/ 225450 w 633009"/>
                  <a:gd name="connsiteY1" fmla="*/ 1162758 h 1794064"/>
                  <a:gd name="connsiteX2" fmla="*/ 203059 w 633009"/>
                  <a:gd name="connsiteY2" fmla="*/ 1539712 h 1794064"/>
                  <a:gd name="connsiteX3" fmla="*/ 105973 w 633009"/>
                  <a:gd name="connsiteY3" fmla="*/ 1645721 h 1794064"/>
                  <a:gd name="connsiteX4" fmla="*/ 39298 w 633009"/>
                  <a:gd name="connsiteY4" fmla="*/ 1688583 h 1794064"/>
                  <a:gd name="connsiteX5" fmla="*/ 5961 w 633009"/>
                  <a:gd name="connsiteY5" fmla="*/ 1733827 h 1794064"/>
                  <a:gd name="connsiteX6" fmla="*/ 15486 w 633009"/>
                  <a:gd name="connsiteY6" fmla="*/ 1776689 h 1794064"/>
                  <a:gd name="connsiteX7" fmla="*/ 153598 w 633009"/>
                  <a:gd name="connsiteY7" fmla="*/ 1790977 h 1794064"/>
                  <a:gd name="connsiteX8" fmla="*/ 444111 w 633009"/>
                  <a:gd name="connsiteY8" fmla="*/ 1790977 h 1794064"/>
                  <a:gd name="connsiteX9" fmla="*/ 615561 w 633009"/>
                  <a:gd name="connsiteY9" fmla="*/ 1757639 h 1794064"/>
                  <a:gd name="connsiteX10" fmla="*/ 622704 w 633009"/>
                  <a:gd name="connsiteY10" fmla="*/ 1707633 h 1794064"/>
                  <a:gd name="connsiteX11" fmla="*/ 575079 w 633009"/>
                  <a:gd name="connsiteY11" fmla="*/ 1667152 h 1794064"/>
                  <a:gd name="connsiteX12" fmla="*/ 470304 w 633009"/>
                  <a:gd name="connsiteY12" fmla="*/ 1612383 h 1794064"/>
                  <a:gd name="connsiteX13" fmla="*/ 353623 w 633009"/>
                  <a:gd name="connsiteY13" fmla="*/ 1562377 h 1794064"/>
                  <a:gd name="connsiteX14" fmla="*/ 339336 w 633009"/>
                  <a:gd name="connsiteY14" fmla="*/ 1462364 h 1794064"/>
                  <a:gd name="connsiteX15" fmla="*/ 339336 w 633009"/>
                  <a:gd name="connsiteY15" fmla="*/ 1305202 h 1794064"/>
                  <a:gd name="connsiteX16" fmla="*/ 283351 w 633009"/>
                  <a:gd name="connsiteY16" fmla="*/ 6500 h 1794064"/>
                  <a:gd name="connsiteX0" fmla="*/ 140807 w 633009"/>
                  <a:gd name="connsiteY0" fmla="*/ 0 h 1794064"/>
                  <a:gd name="connsiteX1" fmla="*/ 225450 w 633009"/>
                  <a:gd name="connsiteY1" fmla="*/ 1162758 h 1794064"/>
                  <a:gd name="connsiteX2" fmla="*/ 203059 w 633009"/>
                  <a:gd name="connsiteY2" fmla="*/ 1539712 h 1794064"/>
                  <a:gd name="connsiteX3" fmla="*/ 125816 w 633009"/>
                  <a:gd name="connsiteY3" fmla="*/ 1620762 h 1794064"/>
                  <a:gd name="connsiteX4" fmla="*/ 39298 w 633009"/>
                  <a:gd name="connsiteY4" fmla="*/ 1688583 h 1794064"/>
                  <a:gd name="connsiteX5" fmla="*/ 5961 w 633009"/>
                  <a:gd name="connsiteY5" fmla="*/ 1733827 h 1794064"/>
                  <a:gd name="connsiteX6" fmla="*/ 15486 w 633009"/>
                  <a:gd name="connsiteY6" fmla="*/ 1776689 h 1794064"/>
                  <a:gd name="connsiteX7" fmla="*/ 153598 w 633009"/>
                  <a:gd name="connsiteY7" fmla="*/ 1790977 h 1794064"/>
                  <a:gd name="connsiteX8" fmla="*/ 444111 w 633009"/>
                  <a:gd name="connsiteY8" fmla="*/ 1790977 h 1794064"/>
                  <a:gd name="connsiteX9" fmla="*/ 615561 w 633009"/>
                  <a:gd name="connsiteY9" fmla="*/ 1757639 h 1794064"/>
                  <a:gd name="connsiteX10" fmla="*/ 622704 w 633009"/>
                  <a:gd name="connsiteY10" fmla="*/ 1707633 h 1794064"/>
                  <a:gd name="connsiteX11" fmla="*/ 575079 w 633009"/>
                  <a:gd name="connsiteY11" fmla="*/ 1667152 h 1794064"/>
                  <a:gd name="connsiteX12" fmla="*/ 470304 w 633009"/>
                  <a:gd name="connsiteY12" fmla="*/ 1612383 h 1794064"/>
                  <a:gd name="connsiteX13" fmla="*/ 353623 w 633009"/>
                  <a:gd name="connsiteY13" fmla="*/ 1562377 h 1794064"/>
                  <a:gd name="connsiteX14" fmla="*/ 339336 w 633009"/>
                  <a:gd name="connsiteY14" fmla="*/ 1462364 h 1794064"/>
                  <a:gd name="connsiteX15" fmla="*/ 339336 w 633009"/>
                  <a:gd name="connsiteY15" fmla="*/ 1305202 h 1794064"/>
                  <a:gd name="connsiteX16" fmla="*/ 283351 w 633009"/>
                  <a:gd name="connsiteY16" fmla="*/ 6500 h 1794064"/>
                  <a:gd name="connsiteX0" fmla="*/ 140807 w 633009"/>
                  <a:gd name="connsiteY0" fmla="*/ 0 h 1794064"/>
                  <a:gd name="connsiteX1" fmla="*/ 225450 w 633009"/>
                  <a:gd name="connsiteY1" fmla="*/ 1162758 h 1794064"/>
                  <a:gd name="connsiteX2" fmla="*/ 203059 w 633009"/>
                  <a:gd name="connsiteY2" fmla="*/ 1539712 h 1794064"/>
                  <a:gd name="connsiteX3" fmla="*/ 125816 w 633009"/>
                  <a:gd name="connsiteY3" fmla="*/ 1620762 h 1794064"/>
                  <a:gd name="connsiteX4" fmla="*/ 39298 w 633009"/>
                  <a:gd name="connsiteY4" fmla="*/ 1688583 h 1794064"/>
                  <a:gd name="connsiteX5" fmla="*/ 5961 w 633009"/>
                  <a:gd name="connsiteY5" fmla="*/ 1733827 h 1794064"/>
                  <a:gd name="connsiteX6" fmla="*/ 15486 w 633009"/>
                  <a:gd name="connsiteY6" fmla="*/ 1776689 h 1794064"/>
                  <a:gd name="connsiteX7" fmla="*/ 153598 w 633009"/>
                  <a:gd name="connsiteY7" fmla="*/ 1790977 h 1794064"/>
                  <a:gd name="connsiteX8" fmla="*/ 444111 w 633009"/>
                  <a:gd name="connsiteY8" fmla="*/ 1790977 h 1794064"/>
                  <a:gd name="connsiteX9" fmla="*/ 615561 w 633009"/>
                  <a:gd name="connsiteY9" fmla="*/ 1757639 h 1794064"/>
                  <a:gd name="connsiteX10" fmla="*/ 622704 w 633009"/>
                  <a:gd name="connsiteY10" fmla="*/ 1707633 h 1794064"/>
                  <a:gd name="connsiteX11" fmla="*/ 575079 w 633009"/>
                  <a:gd name="connsiteY11" fmla="*/ 1667152 h 1794064"/>
                  <a:gd name="connsiteX12" fmla="*/ 470304 w 633009"/>
                  <a:gd name="connsiteY12" fmla="*/ 1612383 h 1794064"/>
                  <a:gd name="connsiteX13" fmla="*/ 353623 w 633009"/>
                  <a:gd name="connsiteY13" fmla="*/ 1562377 h 1794064"/>
                  <a:gd name="connsiteX14" fmla="*/ 339336 w 633009"/>
                  <a:gd name="connsiteY14" fmla="*/ 1462364 h 1794064"/>
                  <a:gd name="connsiteX15" fmla="*/ 339336 w 633009"/>
                  <a:gd name="connsiteY15" fmla="*/ 1305202 h 1794064"/>
                  <a:gd name="connsiteX16" fmla="*/ 283351 w 633009"/>
                  <a:gd name="connsiteY16" fmla="*/ 6500 h 1794064"/>
                  <a:gd name="connsiteX0" fmla="*/ 140807 w 633009"/>
                  <a:gd name="connsiteY0" fmla="*/ 0 h 1794064"/>
                  <a:gd name="connsiteX1" fmla="*/ 225450 w 633009"/>
                  <a:gd name="connsiteY1" fmla="*/ 1162758 h 1794064"/>
                  <a:gd name="connsiteX2" fmla="*/ 203059 w 633009"/>
                  <a:gd name="connsiteY2" fmla="*/ 1539712 h 1794064"/>
                  <a:gd name="connsiteX3" fmla="*/ 125816 w 633009"/>
                  <a:gd name="connsiteY3" fmla="*/ 1620762 h 1794064"/>
                  <a:gd name="connsiteX4" fmla="*/ 39298 w 633009"/>
                  <a:gd name="connsiteY4" fmla="*/ 1688583 h 1794064"/>
                  <a:gd name="connsiteX5" fmla="*/ 5961 w 633009"/>
                  <a:gd name="connsiteY5" fmla="*/ 1733827 h 1794064"/>
                  <a:gd name="connsiteX6" fmla="*/ 15486 w 633009"/>
                  <a:gd name="connsiteY6" fmla="*/ 1776689 h 1794064"/>
                  <a:gd name="connsiteX7" fmla="*/ 153598 w 633009"/>
                  <a:gd name="connsiteY7" fmla="*/ 1790977 h 1794064"/>
                  <a:gd name="connsiteX8" fmla="*/ 444111 w 633009"/>
                  <a:gd name="connsiteY8" fmla="*/ 1790977 h 1794064"/>
                  <a:gd name="connsiteX9" fmla="*/ 615561 w 633009"/>
                  <a:gd name="connsiteY9" fmla="*/ 1757639 h 1794064"/>
                  <a:gd name="connsiteX10" fmla="*/ 622704 w 633009"/>
                  <a:gd name="connsiteY10" fmla="*/ 1707633 h 1794064"/>
                  <a:gd name="connsiteX11" fmla="*/ 575079 w 633009"/>
                  <a:gd name="connsiteY11" fmla="*/ 1667152 h 1794064"/>
                  <a:gd name="connsiteX12" fmla="*/ 470304 w 633009"/>
                  <a:gd name="connsiteY12" fmla="*/ 1612383 h 1794064"/>
                  <a:gd name="connsiteX13" fmla="*/ 353623 w 633009"/>
                  <a:gd name="connsiteY13" fmla="*/ 1562377 h 1794064"/>
                  <a:gd name="connsiteX14" fmla="*/ 339336 w 633009"/>
                  <a:gd name="connsiteY14" fmla="*/ 1462364 h 1794064"/>
                  <a:gd name="connsiteX15" fmla="*/ 339336 w 633009"/>
                  <a:gd name="connsiteY15" fmla="*/ 1305202 h 1794064"/>
                  <a:gd name="connsiteX16" fmla="*/ 283351 w 633009"/>
                  <a:gd name="connsiteY16" fmla="*/ 6500 h 1794064"/>
                  <a:gd name="connsiteX0" fmla="*/ 140807 w 633009"/>
                  <a:gd name="connsiteY0" fmla="*/ 0 h 1794064"/>
                  <a:gd name="connsiteX1" fmla="*/ 225450 w 633009"/>
                  <a:gd name="connsiteY1" fmla="*/ 1162758 h 1794064"/>
                  <a:gd name="connsiteX2" fmla="*/ 203059 w 633009"/>
                  <a:gd name="connsiteY2" fmla="*/ 1539712 h 1794064"/>
                  <a:gd name="connsiteX3" fmla="*/ 121715 w 633009"/>
                  <a:gd name="connsiteY3" fmla="*/ 1628582 h 1794064"/>
                  <a:gd name="connsiteX4" fmla="*/ 39298 w 633009"/>
                  <a:gd name="connsiteY4" fmla="*/ 1688583 h 1794064"/>
                  <a:gd name="connsiteX5" fmla="*/ 5961 w 633009"/>
                  <a:gd name="connsiteY5" fmla="*/ 1733827 h 1794064"/>
                  <a:gd name="connsiteX6" fmla="*/ 15486 w 633009"/>
                  <a:gd name="connsiteY6" fmla="*/ 1776689 h 1794064"/>
                  <a:gd name="connsiteX7" fmla="*/ 153598 w 633009"/>
                  <a:gd name="connsiteY7" fmla="*/ 1790977 h 1794064"/>
                  <a:gd name="connsiteX8" fmla="*/ 444111 w 633009"/>
                  <a:gd name="connsiteY8" fmla="*/ 1790977 h 1794064"/>
                  <a:gd name="connsiteX9" fmla="*/ 615561 w 633009"/>
                  <a:gd name="connsiteY9" fmla="*/ 1757639 h 1794064"/>
                  <a:gd name="connsiteX10" fmla="*/ 622704 w 633009"/>
                  <a:gd name="connsiteY10" fmla="*/ 1707633 h 1794064"/>
                  <a:gd name="connsiteX11" fmla="*/ 575079 w 633009"/>
                  <a:gd name="connsiteY11" fmla="*/ 1667152 h 1794064"/>
                  <a:gd name="connsiteX12" fmla="*/ 470304 w 633009"/>
                  <a:gd name="connsiteY12" fmla="*/ 1612383 h 1794064"/>
                  <a:gd name="connsiteX13" fmla="*/ 353623 w 633009"/>
                  <a:gd name="connsiteY13" fmla="*/ 1562377 h 1794064"/>
                  <a:gd name="connsiteX14" fmla="*/ 339336 w 633009"/>
                  <a:gd name="connsiteY14" fmla="*/ 1462364 h 1794064"/>
                  <a:gd name="connsiteX15" fmla="*/ 339336 w 633009"/>
                  <a:gd name="connsiteY15" fmla="*/ 1305202 h 1794064"/>
                  <a:gd name="connsiteX16" fmla="*/ 283351 w 633009"/>
                  <a:gd name="connsiteY16" fmla="*/ 6500 h 17940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633009" h="1794064">
                    <a:moveTo>
                      <a:pt x="140807" y="0"/>
                    </a:moveTo>
                    <a:cubicBezTo>
                      <a:pt x="152118" y="86915"/>
                      <a:pt x="215075" y="906139"/>
                      <a:pt x="225450" y="1162758"/>
                    </a:cubicBezTo>
                    <a:cubicBezTo>
                      <a:pt x="235825" y="1419377"/>
                      <a:pt x="220348" y="1462075"/>
                      <a:pt x="203059" y="1539712"/>
                    </a:cubicBezTo>
                    <a:cubicBezTo>
                      <a:pt x="185770" y="1617349"/>
                      <a:pt x="154361" y="1606443"/>
                      <a:pt x="121715" y="1628582"/>
                    </a:cubicBezTo>
                    <a:cubicBezTo>
                      <a:pt x="89069" y="1650721"/>
                      <a:pt x="58590" y="1671042"/>
                      <a:pt x="39298" y="1688583"/>
                    </a:cubicBezTo>
                    <a:cubicBezTo>
                      <a:pt x="20006" y="1706124"/>
                      <a:pt x="9930" y="1719143"/>
                      <a:pt x="5961" y="1733827"/>
                    </a:cubicBezTo>
                    <a:cubicBezTo>
                      <a:pt x="1992" y="1748511"/>
                      <a:pt x="-9120" y="1767164"/>
                      <a:pt x="15486" y="1776689"/>
                    </a:cubicBezTo>
                    <a:cubicBezTo>
                      <a:pt x="40092" y="1786214"/>
                      <a:pt x="82161" y="1788596"/>
                      <a:pt x="153598" y="1790977"/>
                    </a:cubicBezTo>
                    <a:cubicBezTo>
                      <a:pt x="225035" y="1793358"/>
                      <a:pt x="367117" y="1796533"/>
                      <a:pt x="444111" y="1790977"/>
                    </a:cubicBezTo>
                    <a:cubicBezTo>
                      <a:pt x="521105" y="1785421"/>
                      <a:pt x="585796" y="1771530"/>
                      <a:pt x="615561" y="1757639"/>
                    </a:cubicBezTo>
                    <a:cubicBezTo>
                      <a:pt x="645326" y="1743748"/>
                      <a:pt x="629451" y="1722714"/>
                      <a:pt x="622704" y="1707633"/>
                    </a:cubicBezTo>
                    <a:cubicBezTo>
                      <a:pt x="615957" y="1692552"/>
                      <a:pt x="600479" y="1683027"/>
                      <a:pt x="575079" y="1667152"/>
                    </a:cubicBezTo>
                    <a:cubicBezTo>
                      <a:pt x="549679" y="1651277"/>
                      <a:pt x="507213" y="1629846"/>
                      <a:pt x="470304" y="1612383"/>
                    </a:cubicBezTo>
                    <a:cubicBezTo>
                      <a:pt x="433395" y="1594920"/>
                      <a:pt x="375451" y="1587380"/>
                      <a:pt x="353623" y="1562377"/>
                    </a:cubicBezTo>
                    <a:cubicBezTo>
                      <a:pt x="331795" y="1537374"/>
                      <a:pt x="341717" y="1505227"/>
                      <a:pt x="339336" y="1462364"/>
                    </a:cubicBezTo>
                    <a:cubicBezTo>
                      <a:pt x="336955" y="1419502"/>
                      <a:pt x="348667" y="1547846"/>
                      <a:pt x="339336" y="1305202"/>
                    </a:cubicBezTo>
                    <a:cubicBezTo>
                      <a:pt x="330005" y="1062558"/>
                      <a:pt x="286327" y="13247"/>
                      <a:pt x="283351" y="6500"/>
                    </a:cubicBezTo>
                  </a:path>
                </a:pathLst>
              </a:custGeom>
              <a:solidFill>
                <a:schemeClr val="accent1">
                  <a:lumMod val="20000"/>
                  <a:lumOff val="8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endParaRPr lang="cs-CZ" sz="1600">
                  <a:solidFill>
                    <a:prstClr val="white"/>
                  </a:solidFill>
                  <a:latin typeface="Trebuchet MS"/>
                </a:endParaRPr>
              </a:p>
            </p:txBody>
          </p:sp>
          <p:sp>
            <p:nvSpPr>
              <p:cNvPr id="148" name="Šipka doprava 147"/>
              <p:cNvSpPr/>
              <p:nvPr/>
            </p:nvSpPr>
            <p:spPr>
              <a:xfrm rot="14659623">
                <a:off x="1315235" y="8380925"/>
                <a:ext cx="400097" cy="321927"/>
              </a:xfrm>
              <a:prstGeom prst="rightArrow">
                <a:avLst>
                  <a:gd name="adj1" fmla="val 35909"/>
                  <a:gd name="adj2" fmla="val 50000"/>
                </a:avLst>
              </a:prstGeom>
              <a:solidFill>
                <a:srgbClr val="FFFF00"/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33" tIns="45718" rIns="91433" bIns="45718" rtlCol="0"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endParaRPr lang="cs-CZ" sz="1600">
                  <a:solidFill>
                    <a:prstClr val="white"/>
                  </a:solidFill>
                  <a:latin typeface="Trebuchet MS"/>
                </a:endParaRPr>
              </a:p>
            </p:txBody>
          </p:sp>
          <p:sp>
            <p:nvSpPr>
              <p:cNvPr id="149" name="Plus 148"/>
              <p:cNvSpPr/>
              <p:nvPr/>
            </p:nvSpPr>
            <p:spPr>
              <a:xfrm flipH="1">
                <a:off x="1449351" y="7604703"/>
                <a:ext cx="318848" cy="318848"/>
              </a:xfrm>
              <a:prstGeom prst="mathPlus">
                <a:avLst/>
              </a:prstGeom>
              <a:solidFill>
                <a:srgbClr val="FF00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33" tIns="45718" rIns="91433" bIns="45718" rtlCol="0"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endParaRPr lang="cs-CZ" sz="1600">
                  <a:solidFill>
                    <a:prstClr val="white"/>
                  </a:solidFill>
                  <a:latin typeface="Trebuchet MS"/>
                </a:endParaRPr>
              </a:p>
            </p:txBody>
          </p:sp>
          <p:sp>
            <p:nvSpPr>
              <p:cNvPr id="150" name="Šipka doprava 149"/>
              <p:cNvSpPr/>
              <p:nvPr/>
            </p:nvSpPr>
            <p:spPr>
              <a:xfrm rot="14659623">
                <a:off x="1059844" y="7894679"/>
                <a:ext cx="400097" cy="321927"/>
              </a:xfrm>
              <a:prstGeom prst="rightArrow">
                <a:avLst>
                  <a:gd name="adj1" fmla="val 35909"/>
                  <a:gd name="adj2" fmla="val 50000"/>
                </a:avLst>
              </a:prstGeom>
              <a:solidFill>
                <a:srgbClr val="FFFF00"/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33" tIns="45718" rIns="91433" bIns="45718" rtlCol="0"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endParaRPr lang="cs-CZ" sz="1600">
                  <a:solidFill>
                    <a:prstClr val="white"/>
                  </a:solidFill>
                  <a:latin typeface="Trebuchet MS"/>
                </a:endParaRPr>
              </a:p>
            </p:txBody>
          </p:sp>
        </p:grpSp>
        <p:grpSp>
          <p:nvGrpSpPr>
            <p:cNvPr id="100" name="Skupina 99"/>
            <p:cNvGrpSpPr/>
            <p:nvPr/>
          </p:nvGrpSpPr>
          <p:grpSpPr>
            <a:xfrm rot="21358728">
              <a:off x="3926636" y="2304331"/>
              <a:ext cx="859307" cy="1895918"/>
              <a:chOff x="3926636" y="2304331"/>
              <a:chExt cx="859307" cy="1895918"/>
            </a:xfrm>
          </p:grpSpPr>
          <p:sp>
            <p:nvSpPr>
              <p:cNvPr id="141" name="Volný tvar 140"/>
              <p:cNvSpPr/>
              <p:nvPr/>
            </p:nvSpPr>
            <p:spPr>
              <a:xfrm rot="171859">
                <a:off x="3926656" y="2652882"/>
                <a:ext cx="845504" cy="1544765"/>
              </a:xfrm>
              <a:custGeom>
                <a:avLst/>
                <a:gdLst>
                  <a:gd name="connsiteX0" fmla="*/ 214436 w 627154"/>
                  <a:gd name="connsiteY0" fmla="*/ 19061 h 582586"/>
                  <a:gd name="connsiteX1" fmla="*/ 214436 w 627154"/>
                  <a:gd name="connsiteY1" fmla="*/ 327405 h 582586"/>
                  <a:gd name="connsiteX2" fmla="*/ 86845 w 627154"/>
                  <a:gd name="connsiteY2" fmla="*/ 444363 h 582586"/>
                  <a:gd name="connsiteX3" fmla="*/ 23050 w 627154"/>
                  <a:gd name="connsiteY3" fmla="*/ 465628 h 582586"/>
                  <a:gd name="connsiteX4" fmla="*/ 23050 w 627154"/>
                  <a:gd name="connsiteY4" fmla="*/ 561321 h 582586"/>
                  <a:gd name="connsiteX5" fmla="*/ 299496 w 627154"/>
                  <a:gd name="connsiteY5" fmla="*/ 582586 h 582586"/>
                  <a:gd name="connsiteX6" fmla="*/ 586575 w 627154"/>
                  <a:gd name="connsiteY6" fmla="*/ 561321 h 582586"/>
                  <a:gd name="connsiteX7" fmla="*/ 618473 w 627154"/>
                  <a:gd name="connsiteY7" fmla="*/ 540056 h 582586"/>
                  <a:gd name="connsiteX8" fmla="*/ 522780 w 627154"/>
                  <a:gd name="connsiteY8" fmla="*/ 454996 h 582586"/>
                  <a:gd name="connsiteX9" fmla="*/ 352659 w 627154"/>
                  <a:gd name="connsiteY9" fmla="*/ 338038 h 582586"/>
                  <a:gd name="connsiteX10" fmla="*/ 310129 w 627154"/>
                  <a:gd name="connsiteY10" fmla="*/ 61591 h 582586"/>
                  <a:gd name="connsiteX11" fmla="*/ 214436 w 627154"/>
                  <a:gd name="connsiteY11" fmla="*/ 19061 h 582586"/>
                  <a:gd name="connsiteX0" fmla="*/ 214436 w 625293"/>
                  <a:gd name="connsiteY0" fmla="*/ 19061 h 582586"/>
                  <a:gd name="connsiteX1" fmla="*/ 214436 w 625293"/>
                  <a:gd name="connsiteY1" fmla="*/ 327405 h 582586"/>
                  <a:gd name="connsiteX2" fmla="*/ 86845 w 625293"/>
                  <a:gd name="connsiteY2" fmla="*/ 444363 h 582586"/>
                  <a:gd name="connsiteX3" fmla="*/ 23050 w 625293"/>
                  <a:gd name="connsiteY3" fmla="*/ 465628 h 582586"/>
                  <a:gd name="connsiteX4" fmla="*/ 23050 w 625293"/>
                  <a:gd name="connsiteY4" fmla="*/ 561321 h 582586"/>
                  <a:gd name="connsiteX5" fmla="*/ 299496 w 625293"/>
                  <a:gd name="connsiteY5" fmla="*/ 582586 h 582586"/>
                  <a:gd name="connsiteX6" fmla="*/ 586575 w 625293"/>
                  <a:gd name="connsiteY6" fmla="*/ 561321 h 582586"/>
                  <a:gd name="connsiteX7" fmla="*/ 618473 w 625293"/>
                  <a:gd name="connsiteY7" fmla="*/ 540056 h 582586"/>
                  <a:gd name="connsiteX8" fmla="*/ 548974 w 625293"/>
                  <a:gd name="connsiteY8" fmla="*/ 433565 h 582586"/>
                  <a:gd name="connsiteX9" fmla="*/ 352659 w 625293"/>
                  <a:gd name="connsiteY9" fmla="*/ 338038 h 582586"/>
                  <a:gd name="connsiteX10" fmla="*/ 310129 w 625293"/>
                  <a:gd name="connsiteY10" fmla="*/ 61591 h 582586"/>
                  <a:gd name="connsiteX11" fmla="*/ 214436 w 625293"/>
                  <a:gd name="connsiteY11" fmla="*/ 19061 h 582586"/>
                  <a:gd name="connsiteX0" fmla="*/ 214436 w 623733"/>
                  <a:gd name="connsiteY0" fmla="*/ 19061 h 582586"/>
                  <a:gd name="connsiteX1" fmla="*/ 214436 w 623733"/>
                  <a:gd name="connsiteY1" fmla="*/ 327405 h 582586"/>
                  <a:gd name="connsiteX2" fmla="*/ 86845 w 623733"/>
                  <a:gd name="connsiteY2" fmla="*/ 444363 h 582586"/>
                  <a:gd name="connsiteX3" fmla="*/ 23050 w 623733"/>
                  <a:gd name="connsiteY3" fmla="*/ 465628 h 582586"/>
                  <a:gd name="connsiteX4" fmla="*/ 23050 w 623733"/>
                  <a:gd name="connsiteY4" fmla="*/ 561321 h 582586"/>
                  <a:gd name="connsiteX5" fmla="*/ 299496 w 623733"/>
                  <a:gd name="connsiteY5" fmla="*/ 582586 h 582586"/>
                  <a:gd name="connsiteX6" fmla="*/ 586575 w 623733"/>
                  <a:gd name="connsiteY6" fmla="*/ 561321 h 582586"/>
                  <a:gd name="connsiteX7" fmla="*/ 616091 w 623733"/>
                  <a:gd name="connsiteY7" fmla="*/ 509100 h 582586"/>
                  <a:gd name="connsiteX8" fmla="*/ 548974 w 623733"/>
                  <a:gd name="connsiteY8" fmla="*/ 433565 h 582586"/>
                  <a:gd name="connsiteX9" fmla="*/ 352659 w 623733"/>
                  <a:gd name="connsiteY9" fmla="*/ 338038 h 582586"/>
                  <a:gd name="connsiteX10" fmla="*/ 310129 w 623733"/>
                  <a:gd name="connsiteY10" fmla="*/ 61591 h 582586"/>
                  <a:gd name="connsiteX11" fmla="*/ 214436 w 623733"/>
                  <a:gd name="connsiteY11" fmla="*/ 19061 h 582586"/>
                  <a:gd name="connsiteX0" fmla="*/ 215398 w 624695"/>
                  <a:gd name="connsiteY0" fmla="*/ 19061 h 582586"/>
                  <a:gd name="connsiteX1" fmla="*/ 215398 w 624695"/>
                  <a:gd name="connsiteY1" fmla="*/ 327405 h 582586"/>
                  <a:gd name="connsiteX2" fmla="*/ 109239 w 624695"/>
                  <a:gd name="connsiteY2" fmla="*/ 437219 h 582586"/>
                  <a:gd name="connsiteX3" fmla="*/ 24012 w 624695"/>
                  <a:gd name="connsiteY3" fmla="*/ 465628 h 582586"/>
                  <a:gd name="connsiteX4" fmla="*/ 24012 w 624695"/>
                  <a:gd name="connsiteY4" fmla="*/ 561321 h 582586"/>
                  <a:gd name="connsiteX5" fmla="*/ 300458 w 624695"/>
                  <a:gd name="connsiteY5" fmla="*/ 582586 h 582586"/>
                  <a:gd name="connsiteX6" fmla="*/ 587537 w 624695"/>
                  <a:gd name="connsiteY6" fmla="*/ 561321 h 582586"/>
                  <a:gd name="connsiteX7" fmla="*/ 617053 w 624695"/>
                  <a:gd name="connsiteY7" fmla="*/ 509100 h 582586"/>
                  <a:gd name="connsiteX8" fmla="*/ 549936 w 624695"/>
                  <a:gd name="connsiteY8" fmla="*/ 433565 h 582586"/>
                  <a:gd name="connsiteX9" fmla="*/ 353621 w 624695"/>
                  <a:gd name="connsiteY9" fmla="*/ 338038 h 582586"/>
                  <a:gd name="connsiteX10" fmla="*/ 311091 w 624695"/>
                  <a:gd name="connsiteY10" fmla="*/ 61591 h 582586"/>
                  <a:gd name="connsiteX11" fmla="*/ 215398 w 624695"/>
                  <a:gd name="connsiteY11" fmla="*/ 19061 h 582586"/>
                  <a:gd name="connsiteX0" fmla="*/ 213545 w 622842"/>
                  <a:gd name="connsiteY0" fmla="*/ 19061 h 582586"/>
                  <a:gd name="connsiteX1" fmla="*/ 213545 w 622842"/>
                  <a:gd name="connsiteY1" fmla="*/ 327405 h 582586"/>
                  <a:gd name="connsiteX2" fmla="*/ 107386 w 622842"/>
                  <a:gd name="connsiteY2" fmla="*/ 437219 h 582586"/>
                  <a:gd name="connsiteX3" fmla="*/ 26921 w 622842"/>
                  <a:gd name="connsiteY3" fmla="*/ 479916 h 582586"/>
                  <a:gd name="connsiteX4" fmla="*/ 22159 w 622842"/>
                  <a:gd name="connsiteY4" fmla="*/ 561321 h 582586"/>
                  <a:gd name="connsiteX5" fmla="*/ 298605 w 622842"/>
                  <a:gd name="connsiteY5" fmla="*/ 582586 h 582586"/>
                  <a:gd name="connsiteX6" fmla="*/ 585684 w 622842"/>
                  <a:gd name="connsiteY6" fmla="*/ 561321 h 582586"/>
                  <a:gd name="connsiteX7" fmla="*/ 615200 w 622842"/>
                  <a:gd name="connsiteY7" fmla="*/ 509100 h 582586"/>
                  <a:gd name="connsiteX8" fmla="*/ 548083 w 622842"/>
                  <a:gd name="connsiteY8" fmla="*/ 433565 h 582586"/>
                  <a:gd name="connsiteX9" fmla="*/ 351768 w 622842"/>
                  <a:gd name="connsiteY9" fmla="*/ 338038 h 582586"/>
                  <a:gd name="connsiteX10" fmla="*/ 309238 w 622842"/>
                  <a:gd name="connsiteY10" fmla="*/ 61591 h 582586"/>
                  <a:gd name="connsiteX11" fmla="*/ 213545 w 622842"/>
                  <a:gd name="connsiteY11" fmla="*/ 19061 h 582586"/>
                  <a:gd name="connsiteX0" fmla="*/ 213545 w 622842"/>
                  <a:gd name="connsiteY0" fmla="*/ 27533 h 591058"/>
                  <a:gd name="connsiteX1" fmla="*/ 213545 w 622842"/>
                  <a:gd name="connsiteY1" fmla="*/ 335877 h 591058"/>
                  <a:gd name="connsiteX2" fmla="*/ 107386 w 622842"/>
                  <a:gd name="connsiteY2" fmla="*/ 445691 h 591058"/>
                  <a:gd name="connsiteX3" fmla="*/ 26921 w 622842"/>
                  <a:gd name="connsiteY3" fmla="*/ 488388 h 591058"/>
                  <a:gd name="connsiteX4" fmla="*/ 22159 w 622842"/>
                  <a:gd name="connsiteY4" fmla="*/ 569793 h 591058"/>
                  <a:gd name="connsiteX5" fmla="*/ 298605 w 622842"/>
                  <a:gd name="connsiteY5" fmla="*/ 591058 h 591058"/>
                  <a:gd name="connsiteX6" fmla="*/ 585684 w 622842"/>
                  <a:gd name="connsiteY6" fmla="*/ 569793 h 591058"/>
                  <a:gd name="connsiteX7" fmla="*/ 615200 w 622842"/>
                  <a:gd name="connsiteY7" fmla="*/ 517572 h 591058"/>
                  <a:gd name="connsiteX8" fmla="*/ 548083 w 622842"/>
                  <a:gd name="connsiteY8" fmla="*/ 442037 h 591058"/>
                  <a:gd name="connsiteX9" fmla="*/ 351768 w 622842"/>
                  <a:gd name="connsiteY9" fmla="*/ 346510 h 591058"/>
                  <a:gd name="connsiteX10" fmla="*/ 311619 w 622842"/>
                  <a:gd name="connsiteY10" fmla="*/ 46251 h 591058"/>
                  <a:gd name="connsiteX11" fmla="*/ 213545 w 622842"/>
                  <a:gd name="connsiteY11" fmla="*/ 27533 h 591058"/>
                  <a:gd name="connsiteX0" fmla="*/ 213545 w 622842"/>
                  <a:gd name="connsiteY0" fmla="*/ 16552 h 580077"/>
                  <a:gd name="connsiteX1" fmla="*/ 213545 w 622842"/>
                  <a:gd name="connsiteY1" fmla="*/ 324896 h 580077"/>
                  <a:gd name="connsiteX2" fmla="*/ 107386 w 622842"/>
                  <a:gd name="connsiteY2" fmla="*/ 434710 h 580077"/>
                  <a:gd name="connsiteX3" fmla="*/ 26921 w 622842"/>
                  <a:gd name="connsiteY3" fmla="*/ 477407 h 580077"/>
                  <a:gd name="connsiteX4" fmla="*/ 22159 w 622842"/>
                  <a:gd name="connsiteY4" fmla="*/ 558812 h 580077"/>
                  <a:gd name="connsiteX5" fmla="*/ 298605 w 622842"/>
                  <a:gd name="connsiteY5" fmla="*/ 580077 h 580077"/>
                  <a:gd name="connsiteX6" fmla="*/ 585684 w 622842"/>
                  <a:gd name="connsiteY6" fmla="*/ 558812 h 580077"/>
                  <a:gd name="connsiteX7" fmla="*/ 615200 w 622842"/>
                  <a:gd name="connsiteY7" fmla="*/ 506591 h 580077"/>
                  <a:gd name="connsiteX8" fmla="*/ 548083 w 622842"/>
                  <a:gd name="connsiteY8" fmla="*/ 431056 h 580077"/>
                  <a:gd name="connsiteX9" fmla="*/ 351768 w 622842"/>
                  <a:gd name="connsiteY9" fmla="*/ 335529 h 580077"/>
                  <a:gd name="connsiteX10" fmla="*/ 311619 w 622842"/>
                  <a:gd name="connsiteY10" fmla="*/ 35270 h 580077"/>
                  <a:gd name="connsiteX11" fmla="*/ 213545 w 622842"/>
                  <a:gd name="connsiteY11" fmla="*/ 16552 h 580077"/>
                  <a:gd name="connsiteX0" fmla="*/ 213545 w 622842"/>
                  <a:gd name="connsiteY0" fmla="*/ 18793 h 582318"/>
                  <a:gd name="connsiteX1" fmla="*/ 213545 w 622842"/>
                  <a:gd name="connsiteY1" fmla="*/ 327137 h 582318"/>
                  <a:gd name="connsiteX2" fmla="*/ 107386 w 622842"/>
                  <a:gd name="connsiteY2" fmla="*/ 436951 h 582318"/>
                  <a:gd name="connsiteX3" fmla="*/ 26921 w 622842"/>
                  <a:gd name="connsiteY3" fmla="*/ 479648 h 582318"/>
                  <a:gd name="connsiteX4" fmla="*/ 22159 w 622842"/>
                  <a:gd name="connsiteY4" fmla="*/ 561053 h 582318"/>
                  <a:gd name="connsiteX5" fmla="*/ 298605 w 622842"/>
                  <a:gd name="connsiteY5" fmla="*/ 582318 h 582318"/>
                  <a:gd name="connsiteX6" fmla="*/ 585684 w 622842"/>
                  <a:gd name="connsiteY6" fmla="*/ 561053 h 582318"/>
                  <a:gd name="connsiteX7" fmla="*/ 615200 w 622842"/>
                  <a:gd name="connsiteY7" fmla="*/ 508832 h 582318"/>
                  <a:gd name="connsiteX8" fmla="*/ 548083 w 622842"/>
                  <a:gd name="connsiteY8" fmla="*/ 433297 h 582318"/>
                  <a:gd name="connsiteX9" fmla="*/ 351768 w 622842"/>
                  <a:gd name="connsiteY9" fmla="*/ 337770 h 582318"/>
                  <a:gd name="connsiteX10" fmla="*/ 311619 w 622842"/>
                  <a:gd name="connsiteY10" fmla="*/ 37511 h 582318"/>
                  <a:gd name="connsiteX11" fmla="*/ 213545 w 622842"/>
                  <a:gd name="connsiteY11" fmla="*/ 18793 h 582318"/>
                  <a:gd name="connsiteX0" fmla="*/ 206401 w 622842"/>
                  <a:gd name="connsiteY0" fmla="*/ 35975 h 582831"/>
                  <a:gd name="connsiteX1" fmla="*/ 213545 w 622842"/>
                  <a:gd name="connsiteY1" fmla="*/ 327650 h 582831"/>
                  <a:gd name="connsiteX2" fmla="*/ 107386 w 622842"/>
                  <a:gd name="connsiteY2" fmla="*/ 437464 h 582831"/>
                  <a:gd name="connsiteX3" fmla="*/ 26921 w 622842"/>
                  <a:gd name="connsiteY3" fmla="*/ 480161 h 582831"/>
                  <a:gd name="connsiteX4" fmla="*/ 22159 w 622842"/>
                  <a:gd name="connsiteY4" fmla="*/ 561566 h 582831"/>
                  <a:gd name="connsiteX5" fmla="*/ 298605 w 622842"/>
                  <a:gd name="connsiteY5" fmla="*/ 582831 h 582831"/>
                  <a:gd name="connsiteX6" fmla="*/ 585684 w 622842"/>
                  <a:gd name="connsiteY6" fmla="*/ 561566 h 582831"/>
                  <a:gd name="connsiteX7" fmla="*/ 615200 w 622842"/>
                  <a:gd name="connsiteY7" fmla="*/ 509345 h 582831"/>
                  <a:gd name="connsiteX8" fmla="*/ 548083 w 622842"/>
                  <a:gd name="connsiteY8" fmla="*/ 433810 h 582831"/>
                  <a:gd name="connsiteX9" fmla="*/ 351768 w 622842"/>
                  <a:gd name="connsiteY9" fmla="*/ 338283 h 582831"/>
                  <a:gd name="connsiteX10" fmla="*/ 311619 w 622842"/>
                  <a:gd name="connsiteY10" fmla="*/ 38024 h 582831"/>
                  <a:gd name="connsiteX11" fmla="*/ 206401 w 622842"/>
                  <a:gd name="connsiteY11" fmla="*/ 35975 h 582831"/>
                  <a:gd name="connsiteX0" fmla="*/ 206401 w 622842"/>
                  <a:gd name="connsiteY0" fmla="*/ 21605 h 568461"/>
                  <a:gd name="connsiteX1" fmla="*/ 213545 w 622842"/>
                  <a:gd name="connsiteY1" fmla="*/ 313280 h 568461"/>
                  <a:gd name="connsiteX2" fmla="*/ 107386 w 622842"/>
                  <a:gd name="connsiteY2" fmla="*/ 423094 h 568461"/>
                  <a:gd name="connsiteX3" fmla="*/ 26921 w 622842"/>
                  <a:gd name="connsiteY3" fmla="*/ 465791 h 568461"/>
                  <a:gd name="connsiteX4" fmla="*/ 22159 w 622842"/>
                  <a:gd name="connsiteY4" fmla="*/ 547196 h 568461"/>
                  <a:gd name="connsiteX5" fmla="*/ 298605 w 622842"/>
                  <a:gd name="connsiteY5" fmla="*/ 568461 h 568461"/>
                  <a:gd name="connsiteX6" fmla="*/ 585684 w 622842"/>
                  <a:gd name="connsiteY6" fmla="*/ 547196 h 568461"/>
                  <a:gd name="connsiteX7" fmla="*/ 615200 w 622842"/>
                  <a:gd name="connsiteY7" fmla="*/ 494975 h 568461"/>
                  <a:gd name="connsiteX8" fmla="*/ 548083 w 622842"/>
                  <a:gd name="connsiteY8" fmla="*/ 419440 h 568461"/>
                  <a:gd name="connsiteX9" fmla="*/ 351768 w 622842"/>
                  <a:gd name="connsiteY9" fmla="*/ 323913 h 568461"/>
                  <a:gd name="connsiteX10" fmla="*/ 311619 w 622842"/>
                  <a:gd name="connsiteY10" fmla="*/ 23654 h 568461"/>
                  <a:gd name="connsiteX11" fmla="*/ 206401 w 622842"/>
                  <a:gd name="connsiteY11" fmla="*/ 21605 h 568461"/>
                  <a:gd name="connsiteX0" fmla="*/ 206401 w 622842"/>
                  <a:gd name="connsiteY0" fmla="*/ 7945 h 554801"/>
                  <a:gd name="connsiteX1" fmla="*/ 213545 w 622842"/>
                  <a:gd name="connsiteY1" fmla="*/ 299620 h 554801"/>
                  <a:gd name="connsiteX2" fmla="*/ 107386 w 622842"/>
                  <a:gd name="connsiteY2" fmla="*/ 409434 h 554801"/>
                  <a:gd name="connsiteX3" fmla="*/ 26921 w 622842"/>
                  <a:gd name="connsiteY3" fmla="*/ 452131 h 554801"/>
                  <a:gd name="connsiteX4" fmla="*/ 22159 w 622842"/>
                  <a:gd name="connsiteY4" fmla="*/ 533536 h 554801"/>
                  <a:gd name="connsiteX5" fmla="*/ 298605 w 622842"/>
                  <a:gd name="connsiteY5" fmla="*/ 554801 h 554801"/>
                  <a:gd name="connsiteX6" fmla="*/ 585684 w 622842"/>
                  <a:gd name="connsiteY6" fmla="*/ 533536 h 554801"/>
                  <a:gd name="connsiteX7" fmla="*/ 615200 w 622842"/>
                  <a:gd name="connsiteY7" fmla="*/ 481315 h 554801"/>
                  <a:gd name="connsiteX8" fmla="*/ 548083 w 622842"/>
                  <a:gd name="connsiteY8" fmla="*/ 405780 h 554801"/>
                  <a:gd name="connsiteX9" fmla="*/ 351768 w 622842"/>
                  <a:gd name="connsiteY9" fmla="*/ 310253 h 554801"/>
                  <a:gd name="connsiteX10" fmla="*/ 311619 w 622842"/>
                  <a:gd name="connsiteY10" fmla="*/ 9994 h 554801"/>
                  <a:gd name="connsiteX11" fmla="*/ 206401 w 622842"/>
                  <a:gd name="connsiteY11" fmla="*/ 7945 h 554801"/>
                  <a:gd name="connsiteX0" fmla="*/ 206401 w 622842"/>
                  <a:gd name="connsiteY0" fmla="*/ 1197321 h 1744177"/>
                  <a:gd name="connsiteX1" fmla="*/ 213545 w 622842"/>
                  <a:gd name="connsiteY1" fmla="*/ 1488996 h 1744177"/>
                  <a:gd name="connsiteX2" fmla="*/ 107386 w 622842"/>
                  <a:gd name="connsiteY2" fmla="*/ 1598810 h 1744177"/>
                  <a:gd name="connsiteX3" fmla="*/ 26921 w 622842"/>
                  <a:gd name="connsiteY3" fmla="*/ 1641507 h 1744177"/>
                  <a:gd name="connsiteX4" fmla="*/ 22159 w 622842"/>
                  <a:gd name="connsiteY4" fmla="*/ 1722912 h 1744177"/>
                  <a:gd name="connsiteX5" fmla="*/ 298605 w 622842"/>
                  <a:gd name="connsiteY5" fmla="*/ 1744177 h 1744177"/>
                  <a:gd name="connsiteX6" fmla="*/ 585684 w 622842"/>
                  <a:gd name="connsiteY6" fmla="*/ 1722912 h 1744177"/>
                  <a:gd name="connsiteX7" fmla="*/ 615200 w 622842"/>
                  <a:gd name="connsiteY7" fmla="*/ 1670691 h 1744177"/>
                  <a:gd name="connsiteX8" fmla="*/ 548083 w 622842"/>
                  <a:gd name="connsiteY8" fmla="*/ 1595156 h 1744177"/>
                  <a:gd name="connsiteX9" fmla="*/ 351768 w 622842"/>
                  <a:gd name="connsiteY9" fmla="*/ 1499629 h 1744177"/>
                  <a:gd name="connsiteX10" fmla="*/ 273243 w 622842"/>
                  <a:gd name="connsiteY10" fmla="*/ 288 h 1744177"/>
                  <a:gd name="connsiteX11" fmla="*/ 206401 w 622842"/>
                  <a:gd name="connsiteY11" fmla="*/ 1197321 h 1744177"/>
                  <a:gd name="connsiteX0" fmla="*/ 234310 w 622842"/>
                  <a:gd name="connsiteY0" fmla="*/ 1160447 h 1746298"/>
                  <a:gd name="connsiteX1" fmla="*/ 213545 w 622842"/>
                  <a:gd name="connsiteY1" fmla="*/ 1491117 h 1746298"/>
                  <a:gd name="connsiteX2" fmla="*/ 107386 w 622842"/>
                  <a:gd name="connsiteY2" fmla="*/ 1600931 h 1746298"/>
                  <a:gd name="connsiteX3" fmla="*/ 26921 w 622842"/>
                  <a:gd name="connsiteY3" fmla="*/ 1643628 h 1746298"/>
                  <a:gd name="connsiteX4" fmla="*/ 22159 w 622842"/>
                  <a:gd name="connsiteY4" fmla="*/ 1725033 h 1746298"/>
                  <a:gd name="connsiteX5" fmla="*/ 298605 w 622842"/>
                  <a:gd name="connsiteY5" fmla="*/ 1746298 h 1746298"/>
                  <a:gd name="connsiteX6" fmla="*/ 585684 w 622842"/>
                  <a:gd name="connsiteY6" fmla="*/ 1725033 h 1746298"/>
                  <a:gd name="connsiteX7" fmla="*/ 615200 w 622842"/>
                  <a:gd name="connsiteY7" fmla="*/ 1672812 h 1746298"/>
                  <a:gd name="connsiteX8" fmla="*/ 548083 w 622842"/>
                  <a:gd name="connsiteY8" fmla="*/ 1597277 h 1746298"/>
                  <a:gd name="connsiteX9" fmla="*/ 351768 w 622842"/>
                  <a:gd name="connsiteY9" fmla="*/ 1501750 h 1746298"/>
                  <a:gd name="connsiteX10" fmla="*/ 273243 w 622842"/>
                  <a:gd name="connsiteY10" fmla="*/ 2409 h 1746298"/>
                  <a:gd name="connsiteX11" fmla="*/ 234310 w 622842"/>
                  <a:gd name="connsiteY11" fmla="*/ 1160447 h 1746298"/>
                  <a:gd name="connsiteX0" fmla="*/ 234310 w 622842"/>
                  <a:gd name="connsiteY0" fmla="*/ 1315626 h 1901477"/>
                  <a:gd name="connsiteX1" fmla="*/ 213545 w 622842"/>
                  <a:gd name="connsiteY1" fmla="*/ 1646296 h 1901477"/>
                  <a:gd name="connsiteX2" fmla="*/ 107386 w 622842"/>
                  <a:gd name="connsiteY2" fmla="*/ 1756110 h 1901477"/>
                  <a:gd name="connsiteX3" fmla="*/ 26921 w 622842"/>
                  <a:gd name="connsiteY3" fmla="*/ 1798807 h 1901477"/>
                  <a:gd name="connsiteX4" fmla="*/ 22159 w 622842"/>
                  <a:gd name="connsiteY4" fmla="*/ 1880212 h 1901477"/>
                  <a:gd name="connsiteX5" fmla="*/ 298605 w 622842"/>
                  <a:gd name="connsiteY5" fmla="*/ 1901477 h 1901477"/>
                  <a:gd name="connsiteX6" fmla="*/ 585684 w 622842"/>
                  <a:gd name="connsiteY6" fmla="*/ 1880212 h 1901477"/>
                  <a:gd name="connsiteX7" fmla="*/ 615200 w 622842"/>
                  <a:gd name="connsiteY7" fmla="*/ 1827991 h 1901477"/>
                  <a:gd name="connsiteX8" fmla="*/ 548083 w 622842"/>
                  <a:gd name="connsiteY8" fmla="*/ 1752456 h 1901477"/>
                  <a:gd name="connsiteX9" fmla="*/ 351768 w 622842"/>
                  <a:gd name="connsiteY9" fmla="*/ 1656929 h 1901477"/>
                  <a:gd name="connsiteX10" fmla="*/ 273243 w 622842"/>
                  <a:gd name="connsiteY10" fmla="*/ 157588 h 1901477"/>
                  <a:gd name="connsiteX11" fmla="*/ 147355 w 622842"/>
                  <a:gd name="connsiteY11" fmla="*/ 175730 h 1901477"/>
                  <a:gd name="connsiteX12" fmla="*/ 234310 w 622842"/>
                  <a:gd name="connsiteY12" fmla="*/ 1315626 h 1901477"/>
                  <a:gd name="connsiteX0" fmla="*/ 234310 w 622842"/>
                  <a:gd name="connsiteY0" fmla="*/ 1270233 h 1856084"/>
                  <a:gd name="connsiteX1" fmla="*/ 213545 w 622842"/>
                  <a:gd name="connsiteY1" fmla="*/ 1600903 h 1856084"/>
                  <a:gd name="connsiteX2" fmla="*/ 107386 w 622842"/>
                  <a:gd name="connsiteY2" fmla="*/ 1710717 h 1856084"/>
                  <a:gd name="connsiteX3" fmla="*/ 26921 w 622842"/>
                  <a:gd name="connsiteY3" fmla="*/ 1753414 h 1856084"/>
                  <a:gd name="connsiteX4" fmla="*/ 22159 w 622842"/>
                  <a:gd name="connsiteY4" fmla="*/ 1834819 h 1856084"/>
                  <a:gd name="connsiteX5" fmla="*/ 298605 w 622842"/>
                  <a:gd name="connsiteY5" fmla="*/ 1856084 h 1856084"/>
                  <a:gd name="connsiteX6" fmla="*/ 585684 w 622842"/>
                  <a:gd name="connsiteY6" fmla="*/ 1834819 h 1856084"/>
                  <a:gd name="connsiteX7" fmla="*/ 615200 w 622842"/>
                  <a:gd name="connsiteY7" fmla="*/ 1782598 h 1856084"/>
                  <a:gd name="connsiteX8" fmla="*/ 548083 w 622842"/>
                  <a:gd name="connsiteY8" fmla="*/ 1707063 h 1856084"/>
                  <a:gd name="connsiteX9" fmla="*/ 351768 w 622842"/>
                  <a:gd name="connsiteY9" fmla="*/ 1611536 h 1856084"/>
                  <a:gd name="connsiteX10" fmla="*/ 273243 w 622842"/>
                  <a:gd name="connsiteY10" fmla="*/ 112195 h 1856084"/>
                  <a:gd name="connsiteX11" fmla="*/ 224107 w 622842"/>
                  <a:gd name="connsiteY11" fmla="*/ 110841 h 1856084"/>
                  <a:gd name="connsiteX12" fmla="*/ 147355 w 622842"/>
                  <a:gd name="connsiteY12" fmla="*/ 130337 h 1856084"/>
                  <a:gd name="connsiteX13" fmla="*/ 234310 w 622842"/>
                  <a:gd name="connsiteY13" fmla="*/ 1270233 h 1856084"/>
                  <a:gd name="connsiteX0" fmla="*/ 234310 w 622842"/>
                  <a:gd name="connsiteY0" fmla="*/ 1270232 h 1856083"/>
                  <a:gd name="connsiteX1" fmla="*/ 213545 w 622842"/>
                  <a:gd name="connsiteY1" fmla="*/ 1600902 h 1856083"/>
                  <a:gd name="connsiteX2" fmla="*/ 107386 w 622842"/>
                  <a:gd name="connsiteY2" fmla="*/ 1710716 h 1856083"/>
                  <a:gd name="connsiteX3" fmla="*/ 26921 w 622842"/>
                  <a:gd name="connsiteY3" fmla="*/ 1753413 h 1856083"/>
                  <a:gd name="connsiteX4" fmla="*/ 22159 w 622842"/>
                  <a:gd name="connsiteY4" fmla="*/ 1834818 h 1856083"/>
                  <a:gd name="connsiteX5" fmla="*/ 298605 w 622842"/>
                  <a:gd name="connsiteY5" fmla="*/ 1856083 h 1856083"/>
                  <a:gd name="connsiteX6" fmla="*/ 585684 w 622842"/>
                  <a:gd name="connsiteY6" fmla="*/ 1834818 h 1856083"/>
                  <a:gd name="connsiteX7" fmla="*/ 615200 w 622842"/>
                  <a:gd name="connsiteY7" fmla="*/ 1782597 h 1856083"/>
                  <a:gd name="connsiteX8" fmla="*/ 548083 w 622842"/>
                  <a:gd name="connsiteY8" fmla="*/ 1707062 h 1856083"/>
                  <a:gd name="connsiteX9" fmla="*/ 351768 w 622842"/>
                  <a:gd name="connsiteY9" fmla="*/ 1611535 h 1856083"/>
                  <a:gd name="connsiteX10" fmla="*/ 273243 w 622842"/>
                  <a:gd name="connsiteY10" fmla="*/ 112194 h 1856083"/>
                  <a:gd name="connsiteX11" fmla="*/ 224107 w 622842"/>
                  <a:gd name="connsiteY11" fmla="*/ 110840 h 1856083"/>
                  <a:gd name="connsiteX12" fmla="*/ 147355 w 622842"/>
                  <a:gd name="connsiteY12" fmla="*/ 130336 h 1856083"/>
                  <a:gd name="connsiteX13" fmla="*/ 234310 w 622842"/>
                  <a:gd name="connsiteY13" fmla="*/ 1270232 h 1856083"/>
                  <a:gd name="connsiteX0" fmla="*/ 234310 w 622842"/>
                  <a:gd name="connsiteY0" fmla="*/ 1270232 h 1856083"/>
                  <a:gd name="connsiteX1" fmla="*/ 213545 w 622842"/>
                  <a:gd name="connsiteY1" fmla="*/ 1600902 h 1856083"/>
                  <a:gd name="connsiteX2" fmla="*/ 107386 w 622842"/>
                  <a:gd name="connsiteY2" fmla="*/ 1710716 h 1856083"/>
                  <a:gd name="connsiteX3" fmla="*/ 26921 w 622842"/>
                  <a:gd name="connsiteY3" fmla="*/ 1753413 h 1856083"/>
                  <a:gd name="connsiteX4" fmla="*/ 22159 w 622842"/>
                  <a:gd name="connsiteY4" fmla="*/ 1834818 h 1856083"/>
                  <a:gd name="connsiteX5" fmla="*/ 298605 w 622842"/>
                  <a:gd name="connsiteY5" fmla="*/ 1856083 h 1856083"/>
                  <a:gd name="connsiteX6" fmla="*/ 585684 w 622842"/>
                  <a:gd name="connsiteY6" fmla="*/ 1834818 h 1856083"/>
                  <a:gd name="connsiteX7" fmla="*/ 615200 w 622842"/>
                  <a:gd name="connsiteY7" fmla="*/ 1782597 h 1856083"/>
                  <a:gd name="connsiteX8" fmla="*/ 548083 w 622842"/>
                  <a:gd name="connsiteY8" fmla="*/ 1707062 h 1856083"/>
                  <a:gd name="connsiteX9" fmla="*/ 351768 w 622842"/>
                  <a:gd name="connsiteY9" fmla="*/ 1611535 h 1856083"/>
                  <a:gd name="connsiteX10" fmla="*/ 273243 w 622842"/>
                  <a:gd name="connsiteY10" fmla="*/ 112194 h 1856083"/>
                  <a:gd name="connsiteX11" fmla="*/ 224107 w 622842"/>
                  <a:gd name="connsiteY11" fmla="*/ 110840 h 1856083"/>
                  <a:gd name="connsiteX12" fmla="*/ 147355 w 622842"/>
                  <a:gd name="connsiteY12" fmla="*/ 130336 h 1856083"/>
                  <a:gd name="connsiteX13" fmla="*/ 234310 w 622842"/>
                  <a:gd name="connsiteY13" fmla="*/ 1270232 h 1856083"/>
                  <a:gd name="connsiteX0" fmla="*/ 234310 w 622842"/>
                  <a:gd name="connsiteY0" fmla="*/ 1179280 h 1765131"/>
                  <a:gd name="connsiteX1" fmla="*/ 213545 w 622842"/>
                  <a:gd name="connsiteY1" fmla="*/ 1509950 h 1765131"/>
                  <a:gd name="connsiteX2" fmla="*/ 107386 w 622842"/>
                  <a:gd name="connsiteY2" fmla="*/ 1619764 h 1765131"/>
                  <a:gd name="connsiteX3" fmla="*/ 26921 w 622842"/>
                  <a:gd name="connsiteY3" fmla="*/ 1662461 h 1765131"/>
                  <a:gd name="connsiteX4" fmla="*/ 22159 w 622842"/>
                  <a:gd name="connsiteY4" fmla="*/ 1743866 h 1765131"/>
                  <a:gd name="connsiteX5" fmla="*/ 298605 w 622842"/>
                  <a:gd name="connsiteY5" fmla="*/ 1765131 h 1765131"/>
                  <a:gd name="connsiteX6" fmla="*/ 585684 w 622842"/>
                  <a:gd name="connsiteY6" fmla="*/ 1743866 h 1765131"/>
                  <a:gd name="connsiteX7" fmla="*/ 615200 w 622842"/>
                  <a:gd name="connsiteY7" fmla="*/ 1691645 h 1765131"/>
                  <a:gd name="connsiteX8" fmla="*/ 548083 w 622842"/>
                  <a:gd name="connsiteY8" fmla="*/ 1616110 h 1765131"/>
                  <a:gd name="connsiteX9" fmla="*/ 351768 w 622842"/>
                  <a:gd name="connsiteY9" fmla="*/ 1520583 h 1765131"/>
                  <a:gd name="connsiteX10" fmla="*/ 273243 w 622842"/>
                  <a:gd name="connsiteY10" fmla="*/ 21242 h 1765131"/>
                  <a:gd name="connsiteX11" fmla="*/ 224107 w 622842"/>
                  <a:gd name="connsiteY11" fmla="*/ 19888 h 1765131"/>
                  <a:gd name="connsiteX12" fmla="*/ 147355 w 622842"/>
                  <a:gd name="connsiteY12" fmla="*/ 39384 h 1765131"/>
                  <a:gd name="connsiteX13" fmla="*/ 234310 w 622842"/>
                  <a:gd name="connsiteY13" fmla="*/ 1179280 h 17651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622842" h="1765131">
                    <a:moveTo>
                      <a:pt x="234310" y="1179280"/>
                    </a:moveTo>
                    <a:cubicBezTo>
                      <a:pt x="245342" y="1424374"/>
                      <a:pt x="234699" y="1436536"/>
                      <a:pt x="213545" y="1509950"/>
                    </a:cubicBezTo>
                    <a:cubicBezTo>
                      <a:pt x="192391" y="1583364"/>
                      <a:pt x="138490" y="1594346"/>
                      <a:pt x="107386" y="1619764"/>
                    </a:cubicBezTo>
                    <a:cubicBezTo>
                      <a:pt x="76282" y="1645182"/>
                      <a:pt x="41125" y="1641777"/>
                      <a:pt x="26921" y="1662461"/>
                    </a:cubicBezTo>
                    <a:cubicBezTo>
                      <a:pt x="12717" y="1683145"/>
                      <a:pt x="-23122" y="1726754"/>
                      <a:pt x="22159" y="1743866"/>
                    </a:cubicBezTo>
                    <a:cubicBezTo>
                      <a:pt x="67440" y="1760978"/>
                      <a:pt x="204684" y="1765131"/>
                      <a:pt x="298605" y="1765131"/>
                    </a:cubicBezTo>
                    <a:cubicBezTo>
                      <a:pt x="392526" y="1765131"/>
                      <a:pt x="532918" y="1756114"/>
                      <a:pt x="585684" y="1743866"/>
                    </a:cubicBezTo>
                    <a:cubicBezTo>
                      <a:pt x="638450" y="1731618"/>
                      <a:pt x="621467" y="1712938"/>
                      <a:pt x="615200" y="1691645"/>
                    </a:cubicBezTo>
                    <a:cubicBezTo>
                      <a:pt x="608933" y="1670352"/>
                      <a:pt x="591988" y="1644620"/>
                      <a:pt x="548083" y="1616110"/>
                    </a:cubicBezTo>
                    <a:cubicBezTo>
                      <a:pt x="504178" y="1587600"/>
                      <a:pt x="387210" y="1586150"/>
                      <a:pt x="351768" y="1520583"/>
                    </a:cubicBezTo>
                    <a:cubicBezTo>
                      <a:pt x="316326" y="1455016"/>
                      <a:pt x="284054" y="66635"/>
                      <a:pt x="273243" y="21242"/>
                    </a:cubicBezTo>
                    <a:cubicBezTo>
                      <a:pt x="262432" y="-24151"/>
                      <a:pt x="245088" y="16864"/>
                      <a:pt x="224107" y="19888"/>
                    </a:cubicBezTo>
                    <a:cubicBezTo>
                      <a:pt x="203126" y="22912"/>
                      <a:pt x="119489" y="-4368"/>
                      <a:pt x="147355" y="39384"/>
                    </a:cubicBezTo>
                    <a:cubicBezTo>
                      <a:pt x="161799" y="235640"/>
                      <a:pt x="223278" y="934186"/>
                      <a:pt x="234310" y="1179280"/>
                    </a:cubicBezTo>
                    <a:close/>
                  </a:path>
                </a:pathLst>
              </a:cu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endParaRPr lang="cs-CZ" sz="1600">
                  <a:solidFill>
                    <a:srgbClr val="4E67C8">
                      <a:lumMod val="20000"/>
                      <a:lumOff val="80000"/>
                    </a:srgbClr>
                  </a:solidFill>
                  <a:latin typeface="Trebuchet MS"/>
                </a:endParaRPr>
              </a:p>
            </p:txBody>
          </p:sp>
          <p:sp>
            <p:nvSpPr>
              <p:cNvPr id="142" name="Volný tvar 141"/>
              <p:cNvSpPr/>
              <p:nvPr/>
            </p:nvSpPr>
            <p:spPr>
              <a:xfrm rot="171859">
                <a:off x="3926636" y="2630165"/>
                <a:ext cx="859307" cy="1570084"/>
              </a:xfrm>
              <a:custGeom>
                <a:avLst/>
                <a:gdLst>
                  <a:gd name="connsiteX0" fmla="*/ 203604 w 633009"/>
                  <a:gd name="connsiteY0" fmla="*/ 0 h 536487"/>
                  <a:gd name="connsiteX1" fmla="*/ 222654 w 633009"/>
                  <a:gd name="connsiteY1" fmla="*/ 230981 h 536487"/>
                  <a:gd name="connsiteX2" fmla="*/ 182173 w 633009"/>
                  <a:gd name="connsiteY2" fmla="*/ 342900 h 536487"/>
                  <a:gd name="connsiteX3" fmla="*/ 65492 w 633009"/>
                  <a:gd name="connsiteY3" fmla="*/ 402431 h 536487"/>
                  <a:gd name="connsiteX4" fmla="*/ 39298 w 633009"/>
                  <a:gd name="connsiteY4" fmla="*/ 431006 h 536487"/>
                  <a:gd name="connsiteX5" fmla="*/ 5961 w 633009"/>
                  <a:gd name="connsiteY5" fmla="*/ 476250 h 536487"/>
                  <a:gd name="connsiteX6" fmla="*/ 15486 w 633009"/>
                  <a:gd name="connsiteY6" fmla="*/ 519112 h 536487"/>
                  <a:gd name="connsiteX7" fmla="*/ 153598 w 633009"/>
                  <a:gd name="connsiteY7" fmla="*/ 533400 h 536487"/>
                  <a:gd name="connsiteX8" fmla="*/ 444111 w 633009"/>
                  <a:gd name="connsiteY8" fmla="*/ 533400 h 536487"/>
                  <a:gd name="connsiteX9" fmla="*/ 615561 w 633009"/>
                  <a:gd name="connsiteY9" fmla="*/ 500062 h 536487"/>
                  <a:gd name="connsiteX10" fmla="*/ 622704 w 633009"/>
                  <a:gd name="connsiteY10" fmla="*/ 471487 h 536487"/>
                  <a:gd name="connsiteX11" fmla="*/ 575079 w 633009"/>
                  <a:gd name="connsiteY11" fmla="*/ 409575 h 536487"/>
                  <a:gd name="connsiteX12" fmla="*/ 470304 w 633009"/>
                  <a:gd name="connsiteY12" fmla="*/ 354806 h 536487"/>
                  <a:gd name="connsiteX13" fmla="*/ 353623 w 633009"/>
                  <a:gd name="connsiteY13" fmla="*/ 304800 h 536487"/>
                  <a:gd name="connsiteX14" fmla="*/ 339336 w 633009"/>
                  <a:gd name="connsiteY14" fmla="*/ 204787 h 536487"/>
                  <a:gd name="connsiteX15" fmla="*/ 339336 w 633009"/>
                  <a:gd name="connsiteY15" fmla="*/ 47625 h 536487"/>
                  <a:gd name="connsiteX16" fmla="*/ 332192 w 633009"/>
                  <a:gd name="connsiteY16" fmla="*/ 0 h 536487"/>
                  <a:gd name="connsiteX0" fmla="*/ 203604 w 633009"/>
                  <a:gd name="connsiteY0" fmla="*/ 0 h 536487"/>
                  <a:gd name="connsiteX1" fmla="*/ 222654 w 633009"/>
                  <a:gd name="connsiteY1" fmla="*/ 230981 h 536487"/>
                  <a:gd name="connsiteX2" fmla="*/ 182173 w 633009"/>
                  <a:gd name="connsiteY2" fmla="*/ 342900 h 536487"/>
                  <a:gd name="connsiteX3" fmla="*/ 105973 w 633009"/>
                  <a:gd name="connsiteY3" fmla="*/ 388144 h 536487"/>
                  <a:gd name="connsiteX4" fmla="*/ 39298 w 633009"/>
                  <a:gd name="connsiteY4" fmla="*/ 431006 h 536487"/>
                  <a:gd name="connsiteX5" fmla="*/ 5961 w 633009"/>
                  <a:gd name="connsiteY5" fmla="*/ 476250 h 536487"/>
                  <a:gd name="connsiteX6" fmla="*/ 15486 w 633009"/>
                  <a:gd name="connsiteY6" fmla="*/ 519112 h 536487"/>
                  <a:gd name="connsiteX7" fmla="*/ 153598 w 633009"/>
                  <a:gd name="connsiteY7" fmla="*/ 533400 h 536487"/>
                  <a:gd name="connsiteX8" fmla="*/ 444111 w 633009"/>
                  <a:gd name="connsiteY8" fmla="*/ 533400 h 536487"/>
                  <a:gd name="connsiteX9" fmla="*/ 615561 w 633009"/>
                  <a:gd name="connsiteY9" fmla="*/ 500062 h 536487"/>
                  <a:gd name="connsiteX10" fmla="*/ 622704 w 633009"/>
                  <a:gd name="connsiteY10" fmla="*/ 471487 h 536487"/>
                  <a:gd name="connsiteX11" fmla="*/ 575079 w 633009"/>
                  <a:gd name="connsiteY11" fmla="*/ 409575 h 536487"/>
                  <a:gd name="connsiteX12" fmla="*/ 470304 w 633009"/>
                  <a:gd name="connsiteY12" fmla="*/ 354806 h 536487"/>
                  <a:gd name="connsiteX13" fmla="*/ 353623 w 633009"/>
                  <a:gd name="connsiteY13" fmla="*/ 304800 h 536487"/>
                  <a:gd name="connsiteX14" fmla="*/ 339336 w 633009"/>
                  <a:gd name="connsiteY14" fmla="*/ 204787 h 536487"/>
                  <a:gd name="connsiteX15" fmla="*/ 339336 w 633009"/>
                  <a:gd name="connsiteY15" fmla="*/ 47625 h 536487"/>
                  <a:gd name="connsiteX16" fmla="*/ 332192 w 633009"/>
                  <a:gd name="connsiteY16" fmla="*/ 0 h 536487"/>
                  <a:gd name="connsiteX0" fmla="*/ 203604 w 633009"/>
                  <a:gd name="connsiteY0" fmla="*/ 0 h 536487"/>
                  <a:gd name="connsiteX1" fmla="*/ 222654 w 633009"/>
                  <a:gd name="connsiteY1" fmla="*/ 230981 h 536487"/>
                  <a:gd name="connsiteX2" fmla="*/ 182173 w 633009"/>
                  <a:gd name="connsiteY2" fmla="*/ 342900 h 536487"/>
                  <a:gd name="connsiteX3" fmla="*/ 105973 w 633009"/>
                  <a:gd name="connsiteY3" fmla="*/ 388144 h 536487"/>
                  <a:gd name="connsiteX4" fmla="*/ 39298 w 633009"/>
                  <a:gd name="connsiteY4" fmla="*/ 431006 h 536487"/>
                  <a:gd name="connsiteX5" fmla="*/ 5961 w 633009"/>
                  <a:gd name="connsiteY5" fmla="*/ 476250 h 536487"/>
                  <a:gd name="connsiteX6" fmla="*/ 15486 w 633009"/>
                  <a:gd name="connsiteY6" fmla="*/ 519112 h 536487"/>
                  <a:gd name="connsiteX7" fmla="*/ 153598 w 633009"/>
                  <a:gd name="connsiteY7" fmla="*/ 533400 h 536487"/>
                  <a:gd name="connsiteX8" fmla="*/ 444111 w 633009"/>
                  <a:gd name="connsiteY8" fmla="*/ 533400 h 536487"/>
                  <a:gd name="connsiteX9" fmla="*/ 615561 w 633009"/>
                  <a:gd name="connsiteY9" fmla="*/ 500062 h 536487"/>
                  <a:gd name="connsiteX10" fmla="*/ 622704 w 633009"/>
                  <a:gd name="connsiteY10" fmla="*/ 450056 h 536487"/>
                  <a:gd name="connsiteX11" fmla="*/ 575079 w 633009"/>
                  <a:gd name="connsiteY11" fmla="*/ 409575 h 536487"/>
                  <a:gd name="connsiteX12" fmla="*/ 470304 w 633009"/>
                  <a:gd name="connsiteY12" fmla="*/ 354806 h 536487"/>
                  <a:gd name="connsiteX13" fmla="*/ 353623 w 633009"/>
                  <a:gd name="connsiteY13" fmla="*/ 304800 h 536487"/>
                  <a:gd name="connsiteX14" fmla="*/ 339336 w 633009"/>
                  <a:gd name="connsiteY14" fmla="*/ 204787 h 536487"/>
                  <a:gd name="connsiteX15" fmla="*/ 339336 w 633009"/>
                  <a:gd name="connsiteY15" fmla="*/ 47625 h 536487"/>
                  <a:gd name="connsiteX16" fmla="*/ 332192 w 633009"/>
                  <a:gd name="connsiteY16" fmla="*/ 0 h 536487"/>
                  <a:gd name="connsiteX0" fmla="*/ 140807 w 633009"/>
                  <a:gd name="connsiteY0" fmla="*/ 0 h 1794064"/>
                  <a:gd name="connsiteX1" fmla="*/ 222654 w 633009"/>
                  <a:gd name="connsiteY1" fmla="*/ 1488558 h 1794064"/>
                  <a:gd name="connsiteX2" fmla="*/ 182173 w 633009"/>
                  <a:gd name="connsiteY2" fmla="*/ 1600477 h 1794064"/>
                  <a:gd name="connsiteX3" fmla="*/ 105973 w 633009"/>
                  <a:gd name="connsiteY3" fmla="*/ 1645721 h 1794064"/>
                  <a:gd name="connsiteX4" fmla="*/ 39298 w 633009"/>
                  <a:gd name="connsiteY4" fmla="*/ 1688583 h 1794064"/>
                  <a:gd name="connsiteX5" fmla="*/ 5961 w 633009"/>
                  <a:gd name="connsiteY5" fmla="*/ 1733827 h 1794064"/>
                  <a:gd name="connsiteX6" fmla="*/ 15486 w 633009"/>
                  <a:gd name="connsiteY6" fmla="*/ 1776689 h 1794064"/>
                  <a:gd name="connsiteX7" fmla="*/ 153598 w 633009"/>
                  <a:gd name="connsiteY7" fmla="*/ 1790977 h 1794064"/>
                  <a:gd name="connsiteX8" fmla="*/ 444111 w 633009"/>
                  <a:gd name="connsiteY8" fmla="*/ 1790977 h 1794064"/>
                  <a:gd name="connsiteX9" fmla="*/ 615561 w 633009"/>
                  <a:gd name="connsiteY9" fmla="*/ 1757639 h 1794064"/>
                  <a:gd name="connsiteX10" fmla="*/ 622704 w 633009"/>
                  <a:gd name="connsiteY10" fmla="*/ 1707633 h 1794064"/>
                  <a:gd name="connsiteX11" fmla="*/ 575079 w 633009"/>
                  <a:gd name="connsiteY11" fmla="*/ 1667152 h 1794064"/>
                  <a:gd name="connsiteX12" fmla="*/ 470304 w 633009"/>
                  <a:gd name="connsiteY12" fmla="*/ 1612383 h 1794064"/>
                  <a:gd name="connsiteX13" fmla="*/ 353623 w 633009"/>
                  <a:gd name="connsiteY13" fmla="*/ 1562377 h 1794064"/>
                  <a:gd name="connsiteX14" fmla="*/ 339336 w 633009"/>
                  <a:gd name="connsiteY14" fmla="*/ 1462364 h 1794064"/>
                  <a:gd name="connsiteX15" fmla="*/ 339336 w 633009"/>
                  <a:gd name="connsiteY15" fmla="*/ 1305202 h 1794064"/>
                  <a:gd name="connsiteX16" fmla="*/ 332192 w 633009"/>
                  <a:gd name="connsiteY16" fmla="*/ 1257577 h 1794064"/>
                  <a:gd name="connsiteX0" fmla="*/ 140807 w 633009"/>
                  <a:gd name="connsiteY0" fmla="*/ 0 h 1794064"/>
                  <a:gd name="connsiteX1" fmla="*/ 222654 w 633009"/>
                  <a:gd name="connsiteY1" fmla="*/ 1488558 h 1794064"/>
                  <a:gd name="connsiteX2" fmla="*/ 182173 w 633009"/>
                  <a:gd name="connsiteY2" fmla="*/ 1600477 h 1794064"/>
                  <a:gd name="connsiteX3" fmla="*/ 105973 w 633009"/>
                  <a:gd name="connsiteY3" fmla="*/ 1645721 h 1794064"/>
                  <a:gd name="connsiteX4" fmla="*/ 39298 w 633009"/>
                  <a:gd name="connsiteY4" fmla="*/ 1688583 h 1794064"/>
                  <a:gd name="connsiteX5" fmla="*/ 5961 w 633009"/>
                  <a:gd name="connsiteY5" fmla="*/ 1733827 h 1794064"/>
                  <a:gd name="connsiteX6" fmla="*/ 15486 w 633009"/>
                  <a:gd name="connsiteY6" fmla="*/ 1776689 h 1794064"/>
                  <a:gd name="connsiteX7" fmla="*/ 153598 w 633009"/>
                  <a:gd name="connsiteY7" fmla="*/ 1790977 h 1794064"/>
                  <a:gd name="connsiteX8" fmla="*/ 444111 w 633009"/>
                  <a:gd name="connsiteY8" fmla="*/ 1790977 h 1794064"/>
                  <a:gd name="connsiteX9" fmla="*/ 615561 w 633009"/>
                  <a:gd name="connsiteY9" fmla="*/ 1757639 h 1794064"/>
                  <a:gd name="connsiteX10" fmla="*/ 622704 w 633009"/>
                  <a:gd name="connsiteY10" fmla="*/ 1707633 h 1794064"/>
                  <a:gd name="connsiteX11" fmla="*/ 575079 w 633009"/>
                  <a:gd name="connsiteY11" fmla="*/ 1667152 h 1794064"/>
                  <a:gd name="connsiteX12" fmla="*/ 470304 w 633009"/>
                  <a:gd name="connsiteY12" fmla="*/ 1612383 h 1794064"/>
                  <a:gd name="connsiteX13" fmla="*/ 353623 w 633009"/>
                  <a:gd name="connsiteY13" fmla="*/ 1562377 h 1794064"/>
                  <a:gd name="connsiteX14" fmla="*/ 339336 w 633009"/>
                  <a:gd name="connsiteY14" fmla="*/ 1462364 h 1794064"/>
                  <a:gd name="connsiteX15" fmla="*/ 339336 w 633009"/>
                  <a:gd name="connsiteY15" fmla="*/ 1305202 h 1794064"/>
                  <a:gd name="connsiteX16" fmla="*/ 283351 w 633009"/>
                  <a:gd name="connsiteY16" fmla="*/ 6500 h 1794064"/>
                  <a:gd name="connsiteX0" fmla="*/ 140807 w 633009"/>
                  <a:gd name="connsiteY0" fmla="*/ 0 h 1794064"/>
                  <a:gd name="connsiteX1" fmla="*/ 229630 w 633009"/>
                  <a:gd name="connsiteY1" fmla="*/ 1257839 h 1794064"/>
                  <a:gd name="connsiteX2" fmla="*/ 182173 w 633009"/>
                  <a:gd name="connsiteY2" fmla="*/ 1600477 h 1794064"/>
                  <a:gd name="connsiteX3" fmla="*/ 105973 w 633009"/>
                  <a:gd name="connsiteY3" fmla="*/ 1645721 h 1794064"/>
                  <a:gd name="connsiteX4" fmla="*/ 39298 w 633009"/>
                  <a:gd name="connsiteY4" fmla="*/ 1688583 h 1794064"/>
                  <a:gd name="connsiteX5" fmla="*/ 5961 w 633009"/>
                  <a:gd name="connsiteY5" fmla="*/ 1733827 h 1794064"/>
                  <a:gd name="connsiteX6" fmla="*/ 15486 w 633009"/>
                  <a:gd name="connsiteY6" fmla="*/ 1776689 h 1794064"/>
                  <a:gd name="connsiteX7" fmla="*/ 153598 w 633009"/>
                  <a:gd name="connsiteY7" fmla="*/ 1790977 h 1794064"/>
                  <a:gd name="connsiteX8" fmla="*/ 444111 w 633009"/>
                  <a:gd name="connsiteY8" fmla="*/ 1790977 h 1794064"/>
                  <a:gd name="connsiteX9" fmla="*/ 615561 w 633009"/>
                  <a:gd name="connsiteY9" fmla="*/ 1757639 h 1794064"/>
                  <a:gd name="connsiteX10" fmla="*/ 622704 w 633009"/>
                  <a:gd name="connsiteY10" fmla="*/ 1707633 h 1794064"/>
                  <a:gd name="connsiteX11" fmla="*/ 575079 w 633009"/>
                  <a:gd name="connsiteY11" fmla="*/ 1667152 h 1794064"/>
                  <a:gd name="connsiteX12" fmla="*/ 470304 w 633009"/>
                  <a:gd name="connsiteY12" fmla="*/ 1612383 h 1794064"/>
                  <a:gd name="connsiteX13" fmla="*/ 353623 w 633009"/>
                  <a:gd name="connsiteY13" fmla="*/ 1562377 h 1794064"/>
                  <a:gd name="connsiteX14" fmla="*/ 339336 w 633009"/>
                  <a:gd name="connsiteY14" fmla="*/ 1462364 h 1794064"/>
                  <a:gd name="connsiteX15" fmla="*/ 339336 w 633009"/>
                  <a:gd name="connsiteY15" fmla="*/ 1305202 h 1794064"/>
                  <a:gd name="connsiteX16" fmla="*/ 283351 w 633009"/>
                  <a:gd name="connsiteY16" fmla="*/ 6500 h 1794064"/>
                  <a:gd name="connsiteX0" fmla="*/ 140807 w 633009"/>
                  <a:gd name="connsiteY0" fmla="*/ 0 h 1794064"/>
                  <a:gd name="connsiteX1" fmla="*/ 229630 w 633009"/>
                  <a:gd name="connsiteY1" fmla="*/ 1257839 h 1794064"/>
                  <a:gd name="connsiteX2" fmla="*/ 190787 w 633009"/>
                  <a:gd name="connsiteY2" fmla="*/ 1558284 h 1794064"/>
                  <a:gd name="connsiteX3" fmla="*/ 105973 w 633009"/>
                  <a:gd name="connsiteY3" fmla="*/ 1645721 h 1794064"/>
                  <a:gd name="connsiteX4" fmla="*/ 39298 w 633009"/>
                  <a:gd name="connsiteY4" fmla="*/ 1688583 h 1794064"/>
                  <a:gd name="connsiteX5" fmla="*/ 5961 w 633009"/>
                  <a:gd name="connsiteY5" fmla="*/ 1733827 h 1794064"/>
                  <a:gd name="connsiteX6" fmla="*/ 15486 w 633009"/>
                  <a:gd name="connsiteY6" fmla="*/ 1776689 h 1794064"/>
                  <a:gd name="connsiteX7" fmla="*/ 153598 w 633009"/>
                  <a:gd name="connsiteY7" fmla="*/ 1790977 h 1794064"/>
                  <a:gd name="connsiteX8" fmla="*/ 444111 w 633009"/>
                  <a:gd name="connsiteY8" fmla="*/ 1790977 h 1794064"/>
                  <a:gd name="connsiteX9" fmla="*/ 615561 w 633009"/>
                  <a:gd name="connsiteY9" fmla="*/ 1757639 h 1794064"/>
                  <a:gd name="connsiteX10" fmla="*/ 622704 w 633009"/>
                  <a:gd name="connsiteY10" fmla="*/ 1707633 h 1794064"/>
                  <a:gd name="connsiteX11" fmla="*/ 575079 w 633009"/>
                  <a:gd name="connsiteY11" fmla="*/ 1667152 h 1794064"/>
                  <a:gd name="connsiteX12" fmla="*/ 470304 w 633009"/>
                  <a:gd name="connsiteY12" fmla="*/ 1612383 h 1794064"/>
                  <a:gd name="connsiteX13" fmla="*/ 353623 w 633009"/>
                  <a:gd name="connsiteY13" fmla="*/ 1562377 h 1794064"/>
                  <a:gd name="connsiteX14" fmla="*/ 339336 w 633009"/>
                  <a:gd name="connsiteY14" fmla="*/ 1462364 h 1794064"/>
                  <a:gd name="connsiteX15" fmla="*/ 339336 w 633009"/>
                  <a:gd name="connsiteY15" fmla="*/ 1305202 h 1794064"/>
                  <a:gd name="connsiteX16" fmla="*/ 283351 w 633009"/>
                  <a:gd name="connsiteY16" fmla="*/ 6500 h 1794064"/>
                  <a:gd name="connsiteX0" fmla="*/ 140807 w 633009"/>
                  <a:gd name="connsiteY0" fmla="*/ 0 h 1794064"/>
                  <a:gd name="connsiteX1" fmla="*/ 229630 w 633009"/>
                  <a:gd name="connsiteY1" fmla="*/ 1257839 h 1794064"/>
                  <a:gd name="connsiteX2" fmla="*/ 190787 w 633009"/>
                  <a:gd name="connsiteY2" fmla="*/ 1558284 h 1794064"/>
                  <a:gd name="connsiteX3" fmla="*/ 105973 w 633009"/>
                  <a:gd name="connsiteY3" fmla="*/ 1645721 h 1794064"/>
                  <a:gd name="connsiteX4" fmla="*/ 39298 w 633009"/>
                  <a:gd name="connsiteY4" fmla="*/ 1688583 h 1794064"/>
                  <a:gd name="connsiteX5" fmla="*/ 5961 w 633009"/>
                  <a:gd name="connsiteY5" fmla="*/ 1733827 h 1794064"/>
                  <a:gd name="connsiteX6" fmla="*/ 15486 w 633009"/>
                  <a:gd name="connsiteY6" fmla="*/ 1776689 h 1794064"/>
                  <a:gd name="connsiteX7" fmla="*/ 153598 w 633009"/>
                  <a:gd name="connsiteY7" fmla="*/ 1790977 h 1794064"/>
                  <a:gd name="connsiteX8" fmla="*/ 444111 w 633009"/>
                  <a:gd name="connsiteY8" fmla="*/ 1790977 h 1794064"/>
                  <a:gd name="connsiteX9" fmla="*/ 615561 w 633009"/>
                  <a:gd name="connsiteY9" fmla="*/ 1757639 h 1794064"/>
                  <a:gd name="connsiteX10" fmla="*/ 622704 w 633009"/>
                  <a:gd name="connsiteY10" fmla="*/ 1707633 h 1794064"/>
                  <a:gd name="connsiteX11" fmla="*/ 575079 w 633009"/>
                  <a:gd name="connsiteY11" fmla="*/ 1667152 h 1794064"/>
                  <a:gd name="connsiteX12" fmla="*/ 470304 w 633009"/>
                  <a:gd name="connsiteY12" fmla="*/ 1612383 h 1794064"/>
                  <a:gd name="connsiteX13" fmla="*/ 353623 w 633009"/>
                  <a:gd name="connsiteY13" fmla="*/ 1562377 h 1794064"/>
                  <a:gd name="connsiteX14" fmla="*/ 339336 w 633009"/>
                  <a:gd name="connsiteY14" fmla="*/ 1462364 h 1794064"/>
                  <a:gd name="connsiteX15" fmla="*/ 339336 w 633009"/>
                  <a:gd name="connsiteY15" fmla="*/ 1305202 h 1794064"/>
                  <a:gd name="connsiteX16" fmla="*/ 283351 w 633009"/>
                  <a:gd name="connsiteY16" fmla="*/ 6500 h 1794064"/>
                  <a:gd name="connsiteX0" fmla="*/ 140807 w 633009"/>
                  <a:gd name="connsiteY0" fmla="*/ 0 h 1794064"/>
                  <a:gd name="connsiteX1" fmla="*/ 225450 w 633009"/>
                  <a:gd name="connsiteY1" fmla="*/ 1162758 h 1794064"/>
                  <a:gd name="connsiteX2" fmla="*/ 190787 w 633009"/>
                  <a:gd name="connsiteY2" fmla="*/ 1558284 h 1794064"/>
                  <a:gd name="connsiteX3" fmla="*/ 105973 w 633009"/>
                  <a:gd name="connsiteY3" fmla="*/ 1645721 h 1794064"/>
                  <a:gd name="connsiteX4" fmla="*/ 39298 w 633009"/>
                  <a:gd name="connsiteY4" fmla="*/ 1688583 h 1794064"/>
                  <a:gd name="connsiteX5" fmla="*/ 5961 w 633009"/>
                  <a:gd name="connsiteY5" fmla="*/ 1733827 h 1794064"/>
                  <a:gd name="connsiteX6" fmla="*/ 15486 w 633009"/>
                  <a:gd name="connsiteY6" fmla="*/ 1776689 h 1794064"/>
                  <a:gd name="connsiteX7" fmla="*/ 153598 w 633009"/>
                  <a:gd name="connsiteY7" fmla="*/ 1790977 h 1794064"/>
                  <a:gd name="connsiteX8" fmla="*/ 444111 w 633009"/>
                  <a:gd name="connsiteY8" fmla="*/ 1790977 h 1794064"/>
                  <a:gd name="connsiteX9" fmla="*/ 615561 w 633009"/>
                  <a:gd name="connsiteY9" fmla="*/ 1757639 h 1794064"/>
                  <a:gd name="connsiteX10" fmla="*/ 622704 w 633009"/>
                  <a:gd name="connsiteY10" fmla="*/ 1707633 h 1794064"/>
                  <a:gd name="connsiteX11" fmla="*/ 575079 w 633009"/>
                  <a:gd name="connsiteY11" fmla="*/ 1667152 h 1794064"/>
                  <a:gd name="connsiteX12" fmla="*/ 470304 w 633009"/>
                  <a:gd name="connsiteY12" fmla="*/ 1612383 h 1794064"/>
                  <a:gd name="connsiteX13" fmla="*/ 353623 w 633009"/>
                  <a:gd name="connsiteY13" fmla="*/ 1562377 h 1794064"/>
                  <a:gd name="connsiteX14" fmla="*/ 339336 w 633009"/>
                  <a:gd name="connsiteY14" fmla="*/ 1462364 h 1794064"/>
                  <a:gd name="connsiteX15" fmla="*/ 339336 w 633009"/>
                  <a:gd name="connsiteY15" fmla="*/ 1305202 h 1794064"/>
                  <a:gd name="connsiteX16" fmla="*/ 283351 w 633009"/>
                  <a:gd name="connsiteY16" fmla="*/ 6500 h 1794064"/>
                  <a:gd name="connsiteX0" fmla="*/ 140807 w 633009"/>
                  <a:gd name="connsiteY0" fmla="*/ 0 h 1794064"/>
                  <a:gd name="connsiteX1" fmla="*/ 225450 w 633009"/>
                  <a:gd name="connsiteY1" fmla="*/ 1162758 h 1794064"/>
                  <a:gd name="connsiteX2" fmla="*/ 203059 w 633009"/>
                  <a:gd name="connsiteY2" fmla="*/ 1539712 h 1794064"/>
                  <a:gd name="connsiteX3" fmla="*/ 105973 w 633009"/>
                  <a:gd name="connsiteY3" fmla="*/ 1645721 h 1794064"/>
                  <a:gd name="connsiteX4" fmla="*/ 39298 w 633009"/>
                  <a:gd name="connsiteY4" fmla="*/ 1688583 h 1794064"/>
                  <a:gd name="connsiteX5" fmla="*/ 5961 w 633009"/>
                  <a:gd name="connsiteY5" fmla="*/ 1733827 h 1794064"/>
                  <a:gd name="connsiteX6" fmla="*/ 15486 w 633009"/>
                  <a:gd name="connsiteY6" fmla="*/ 1776689 h 1794064"/>
                  <a:gd name="connsiteX7" fmla="*/ 153598 w 633009"/>
                  <a:gd name="connsiteY7" fmla="*/ 1790977 h 1794064"/>
                  <a:gd name="connsiteX8" fmla="*/ 444111 w 633009"/>
                  <a:gd name="connsiteY8" fmla="*/ 1790977 h 1794064"/>
                  <a:gd name="connsiteX9" fmla="*/ 615561 w 633009"/>
                  <a:gd name="connsiteY9" fmla="*/ 1757639 h 1794064"/>
                  <a:gd name="connsiteX10" fmla="*/ 622704 w 633009"/>
                  <a:gd name="connsiteY10" fmla="*/ 1707633 h 1794064"/>
                  <a:gd name="connsiteX11" fmla="*/ 575079 w 633009"/>
                  <a:gd name="connsiteY11" fmla="*/ 1667152 h 1794064"/>
                  <a:gd name="connsiteX12" fmla="*/ 470304 w 633009"/>
                  <a:gd name="connsiteY12" fmla="*/ 1612383 h 1794064"/>
                  <a:gd name="connsiteX13" fmla="*/ 353623 w 633009"/>
                  <a:gd name="connsiteY13" fmla="*/ 1562377 h 1794064"/>
                  <a:gd name="connsiteX14" fmla="*/ 339336 w 633009"/>
                  <a:gd name="connsiteY14" fmla="*/ 1462364 h 1794064"/>
                  <a:gd name="connsiteX15" fmla="*/ 339336 w 633009"/>
                  <a:gd name="connsiteY15" fmla="*/ 1305202 h 1794064"/>
                  <a:gd name="connsiteX16" fmla="*/ 283351 w 633009"/>
                  <a:gd name="connsiteY16" fmla="*/ 6500 h 1794064"/>
                  <a:gd name="connsiteX0" fmla="*/ 140807 w 633009"/>
                  <a:gd name="connsiteY0" fmla="*/ 0 h 1794064"/>
                  <a:gd name="connsiteX1" fmla="*/ 225450 w 633009"/>
                  <a:gd name="connsiteY1" fmla="*/ 1162758 h 1794064"/>
                  <a:gd name="connsiteX2" fmla="*/ 203059 w 633009"/>
                  <a:gd name="connsiteY2" fmla="*/ 1539712 h 1794064"/>
                  <a:gd name="connsiteX3" fmla="*/ 125816 w 633009"/>
                  <a:gd name="connsiteY3" fmla="*/ 1620762 h 1794064"/>
                  <a:gd name="connsiteX4" fmla="*/ 39298 w 633009"/>
                  <a:gd name="connsiteY4" fmla="*/ 1688583 h 1794064"/>
                  <a:gd name="connsiteX5" fmla="*/ 5961 w 633009"/>
                  <a:gd name="connsiteY5" fmla="*/ 1733827 h 1794064"/>
                  <a:gd name="connsiteX6" fmla="*/ 15486 w 633009"/>
                  <a:gd name="connsiteY6" fmla="*/ 1776689 h 1794064"/>
                  <a:gd name="connsiteX7" fmla="*/ 153598 w 633009"/>
                  <a:gd name="connsiteY7" fmla="*/ 1790977 h 1794064"/>
                  <a:gd name="connsiteX8" fmla="*/ 444111 w 633009"/>
                  <a:gd name="connsiteY8" fmla="*/ 1790977 h 1794064"/>
                  <a:gd name="connsiteX9" fmla="*/ 615561 w 633009"/>
                  <a:gd name="connsiteY9" fmla="*/ 1757639 h 1794064"/>
                  <a:gd name="connsiteX10" fmla="*/ 622704 w 633009"/>
                  <a:gd name="connsiteY10" fmla="*/ 1707633 h 1794064"/>
                  <a:gd name="connsiteX11" fmla="*/ 575079 w 633009"/>
                  <a:gd name="connsiteY11" fmla="*/ 1667152 h 1794064"/>
                  <a:gd name="connsiteX12" fmla="*/ 470304 w 633009"/>
                  <a:gd name="connsiteY12" fmla="*/ 1612383 h 1794064"/>
                  <a:gd name="connsiteX13" fmla="*/ 353623 w 633009"/>
                  <a:gd name="connsiteY13" fmla="*/ 1562377 h 1794064"/>
                  <a:gd name="connsiteX14" fmla="*/ 339336 w 633009"/>
                  <a:gd name="connsiteY14" fmla="*/ 1462364 h 1794064"/>
                  <a:gd name="connsiteX15" fmla="*/ 339336 w 633009"/>
                  <a:gd name="connsiteY15" fmla="*/ 1305202 h 1794064"/>
                  <a:gd name="connsiteX16" fmla="*/ 283351 w 633009"/>
                  <a:gd name="connsiteY16" fmla="*/ 6500 h 1794064"/>
                  <a:gd name="connsiteX0" fmla="*/ 140807 w 633009"/>
                  <a:gd name="connsiteY0" fmla="*/ 0 h 1794064"/>
                  <a:gd name="connsiteX1" fmla="*/ 225450 w 633009"/>
                  <a:gd name="connsiteY1" fmla="*/ 1162758 h 1794064"/>
                  <a:gd name="connsiteX2" fmla="*/ 203059 w 633009"/>
                  <a:gd name="connsiteY2" fmla="*/ 1539712 h 1794064"/>
                  <a:gd name="connsiteX3" fmla="*/ 125816 w 633009"/>
                  <a:gd name="connsiteY3" fmla="*/ 1620762 h 1794064"/>
                  <a:gd name="connsiteX4" fmla="*/ 39298 w 633009"/>
                  <a:gd name="connsiteY4" fmla="*/ 1688583 h 1794064"/>
                  <a:gd name="connsiteX5" fmla="*/ 5961 w 633009"/>
                  <a:gd name="connsiteY5" fmla="*/ 1733827 h 1794064"/>
                  <a:gd name="connsiteX6" fmla="*/ 15486 w 633009"/>
                  <a:gd name="connsiteY6" fmla="*/ 1776689 h 1794064"/>
                  <a:gd name="connsiteX7" fmla="*/ 153598 w 633009"/>
                  <a:gd name="connsiteY7" fmla="*/ 1790977 h 1794064"/>
                  <a:gd name="connsiteX8" fmla="*/ 444111 w 633009"/>
                  <a:gd name="connsiteY8" fmla="*/ 1790977 h 1794064"/>
                  <a:gd name="connsiteX9" fmla="*/ 615561 w 633009"/>
                  <a:gd name="connsiteY9" fmla="*/ 1757639 h 1794064"/>
                  <a:gd name="connsiteX10" fmla="*/ 622704 w 633009"/>
                  <a:gd name="connsiteY10" fmla="*/ 1707633 h 1794064"/>
                  <a:gd name="connsiteX11" fmla="*/ 575079 w 633009"/>
                  <a:gd name="connsiteY11" fmla="*/ 1667152 h 1794064"/>
                  <a:gd name="connsiteX12" fmla="*/ 470304 w 633009"/>
                  <a:gd name="connsiteY12" fmla="*/ 1612383 h 1794064"/>
                  <a:gd name="connsiteX13" fmla="*/ 353623 w 633009"/>
                  <a:gd name="connsiteY13" fmla="*/ 1562377 h 1794064"/>
                  <a:gd name="connsiteX14" fmla="*/ 339336 w 633009"/>
                  <a:gd name="connsiteY14" fmla="*/ 1462364 h 1794064"/>
                  <a:gd name="connsiteX15" fmla="*/ 339336 w 633009"/>
                  <a:gd name="connsiteY15" fmla="*/ 1305202 h 1794064"/>
                  <a:gd name="connsiteX16" fmla="*/ 283351 w 633009"/>
                  <a:gd name="connsiteY16" fmla="*/ 6500 h 1794064"/>
                  <a:gd name="connsiteX0" fmla="*/ 140807 w 633009"/>
                  <a:gd name="connsiteY0" fmla="*/ 0 h 1794064"/>
                  <a:gd name="connsiteX1" fmla="*/ 225450 w 633009"/>
                  <a:gd name="connsiteY1" fmla="*/ 1162758 h 1794064"/>
                  <a:gd name="connsiteX2" fmla="*/ 203059 w 633009"/>
                  <a:gd name="connsiteY2" fmla="*/ 1539712 h 1794064"/>
                  <a:gd name="connsiteX3" fmla="*/ 125816 w 633009"/>
                  <a:gd name="connsiteY3" fmla="*/ 1620762 h 1794064"/>
                  <a:gd name="connsiteX4" fmla="*/ 39298 w 633009"/>
                  <a:gd name="connsiteY4" fmla="*/ 1688583 h 1794064"/>
                  <a:gd name="connsiteX5" fmla="*/ 5961 w 633009"/>
                  <a:gd name="connsiteY5" fmla="*/ 1733827 h 1794064"/>
                  <a:gd name="connsiteX6" fmla="*/ 15486 w 633009"/>
                  <a:gd name="connsiteY6" fmla="*/ 1776689 h 1794064"/>
                  <a:gd name="connsiteX7" fmla="*/ 153598 w 633009"/>
                  <a:gd name="connsiteY7" fmla="*/ 1790977 h 1794064"/>
                  <a:gd name="connsiteX8" fmla="*/ 444111 w 633009"/>
                  <a:gd name="connsiteY8" fmla="*/ 1790977 h 1794064"/>
                  <a:gd name="connsiteX9" fmla="*/ 615561 w 633009"/>
                  <a:gd name="connsiteY9" fmla="*/ 1757639 h 1794064"/>
                  <a:gd name="connsiteX10" fmla="*/ 622704 w 633009"/>
                  <a:gd name="connsiteY10" fmla="*/ 1707633 h 1794064"/>
                  <a:gd name="connsiteX11" fmla="*/ 575079 w 633009"/>
                  <a:gd name="connsiteY11" fmla="*/ 1667152 h 1794064"/>
                  <a:gd name="connsiteX12" fmla="*/ 470304 w 633009"/>
                  <a:gd name="connsiteY12" fmla="*/ 1612383 h 1794064"/>
                  <a:gd name="connsiteX13" fmla="*/ 353623 w 633009"/>
                  <a:gd name="connsiteY13" fmla="*/ 1562377 h 1794064"/>
                  <a:gd name="connsiteX14" fmla="*/ 339336 w 633009"/>
                  <a:gd name="connsiteY14" fmla="*/ 1462364 h 1794064"/>
                  <a:gd name="connsiteX15" fmla="*/ 339336 w 633009"/>
                  <a:gd name="connsiteY15" fmla="*/ 1305202 h 1794064"/>
                  <a:gd name="connsiteX16" fmla="*/ 283351 w 633009"/>
                  <a:gd name="connsiteY16" fmla="*/ 6500 h 1794064"/>
                  <a:gd name="connsiteX0" fmla="*/ 140807 w 633009"/>
                  <a:gd name="connsiteY0" fmla="*/ 0 h 1794064"/>
                  <a:gd name="connsiteX1" fmla="*/ 225450 w 633009"/>
                  <a:gd name="connsiteY1" fmla="*/ 1162758 h 1794064"/>
                  <a:gd name="connsiteX2" fmla="*/ 203059 w 633009"/>
                  <a:gd name="connsiteY2" fmla="*/ 1539712 h 1794064"/>
                  <a:gd name="connsiteX3" fmla="*/ 121715 w 633009"/>
                  <a:gd name="connsiteY3" fmla="*/ 1628582 h 1794064"/>
                  <a:gd name="connsiteX4" fmla="*/ 39298 w 633009"/>
                  <a:gd name="connsiteY4" fmla="*/ 1688583 h 1794064"/>
                  <a:gd name="connsiteX5" fmla="*/ 5961 w 633009"/>
                  <a:gd name="connsiteY5" fmla="*/ 1733827 h 1794064"/>
                  <a:gd name="connsiteX6" fmla="*/ 15486 w 633009"/>
                  <a:gd name="connsiteY6" fmla="*/ 1776689 h 1794064"/>
                  <a:gd name="connsiteX7" fmla="*/ 153598 w 633009"/>
                  <a:gd name="connsiteY7" fmla="*/ 1790977 h 1794064"/>
                  <a:gd name="connsiteX8" fmla="*/ 444111 w 633009"/>
                  <a:gd name="connsiteY8" fmla="*/ 1790977 h 1794064"/>
                  <a:gd name="connsiteX9" fmla="*/ 615561 w 633009"/>
                  <a:gd name="connsiteY9" fmla="*/ 1757639 h 1794064"/>
                  <a:gd name="connsiteX10" fmla="*/ 622704 w 633009"/>
                  <a:gd name="connsiteY10" fmla="*/ 1707633 h 1794064"/>
                  <a:gd name="connsiteX11" fmla="*/ 575079 w 633009"/>
                  <a:gd name="connsiteY11" fmla="*/ 1667152 h 1794064"/>
                  <a:gd name="connsiteX12" fmla="*/ 470304 w 633009"/>
                  <a:gd name="connsiteY12" fmla="*/ 1612383 h 1794064"/>
                  <a:gd name="connsiteX13" fmla="*/ 353623 w 633009"/>
                  <a:gd name="connsiteY13" fmla="*/ 1562377 h 1794064"/>
                  <a:gd name="connsiteX14" fmla="*/ 339336 w 633009"/>
                  <a:gd name="connsiteY14" fmla="*/ 1462364 h 1794064"/>
                  <a:gd name="connsiteX15" fmla="*/ 339336 w 633009"/>
                  <a:gd name="connsiteY15" fmla="*/ 1305202 h 1794064"/>
                  <a:gd name="connsiteX16" fmla="*/ 283351 w 633009"/>
                  <a:gd name="connsiteY16" fmla="*/ 6500 h 17940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633009" h="1794064">
                    <a:moveTo>
                      <a:pt x="140807" y="0"/>
                    </a:moveTo>
                    <a:cubicBezTo>
                      <a:pt x="152118" y="86915"/>
                      <a:pt x="215075" y="906139"/>
                      <a:pt x="225450" y="1162758"/>
                    </a:cubicBezTo>
                    <a:cubicBezTo>
                      <a:pt x="235825" y="1419377"/>
                      <a:pt x="220348" y="1462075"/>
                      <a:pt x="203059" y="1539712"/>
                    </a:cubicBezTo>
                    <a:cubicBezTo>
                      <a:pt x="185770" y="1617349"/>
                      <a:pt x="154361" y="1606443"/>
                      <a:pt x="121715" y="1628582"/>
                    </a:cubicBezTo>
                    <a:cubicBezTo>
                      <a:pt x="89069" y="1650721"/>
                      <a:pt x="58590" y="1671042"/>
                      <a:pt x="39298" y="1688583"/>
                    </a:cubicBezTo>
                    <a:cubicBezTo>
                      <a:pt x="20006" y="1706124"/>
                      <a:pt x="9930" y="1719143"/>
                      <a:pt x="5961" y="1733827"/>
                    </a:cubicBezTo>
                    <a:cubicBezTo>
                      <a:pt x="1992" y="1748511"/>
                      <a:pt x="-9120" y="1767164"/>
                      <a:pt x="15486" y="1776689"/>
                    </a:cubicBezTo>
                    <a:cubicBezTo>
                      <a:pt x="40092" y="1786214"/>
                      <a:pt x="82161" y="1788596"/>
                      <a:pt x="153598" y="1790977"/>
                    </a:cubicBezTo>
                    <a:cubicBezTo>
                      <a:pt x="225035" y="1793358"/>
                      <a:pt x="367117" y="1796533"/>
                      <a:pt x="444111" y="1790977"/>
                    </a:cubicBezTo>
                    <a:cubicBezTo>
                      <a:pt x="521105" y="1785421"/>
                      <a:pt x="585796" y="1771530"/>
                      <a:pt x="615561" y="1757639"/>
                    </a:cubicBezTo>
                    <a:cubicBezTo>
                      <a:pt x="645326" y="1743748"/>
                      <a:pt x="629451" y="1722714"/>
                      <a:pt x="622704" y="1707633"/>
                    </a:cubicBezTo>
                    <a:cubicBezTo>
                      <a:pt x="615957" y="1692552"/>
                      <a:pt x="600479" y="1683027"/>
                      <a:pt x="575079" y="1667152"/>
                    </a:cubicBezTo>
                    <a:cubicBezTo>
                      <a:pt x="549679" y="1651277"/>
                      <a:pt x="507213" y="1629846"/>
                      <a:pt x="470304" y="1612383"/>
                    </a:cubicBezTo>
                    <a:cubicBezTo>
                      <a:pt x="433395" y="1594920"/>
                      <a:pt x="375451" y="1587380"/>
                      <a:pt x="353623" y="1562377"/>
                    </a:cubicBezTo>
                    <a:cubicBezTo>
                      <a:pt x="331795" y="1537374"/>
                      <a:pt x="341717" y="1505227"/>
                      <a:pt x="339336" y="1462364"/>
                    </a:cubicBezTo>
                    <a:cubicBezTo>
                      <a:pt x="336955" y="1419502"/>
                      <a:pt x="348667" y="1547846"/>
                      <a:pt x="339336" y="1305202"/>
                    </a:cubicBezTo>
                    <a:cubicBezTo>
                      <a:pt x="330005" y="1062558"/>
                      <a:pt x="286327" y="13247"/>
                      <a:pt x="283351" y="6500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endParaRPr lang="cs-CZ" sz="1600">
                  <a:solidFill>
                    <a:prstClr val="white"/>
                  </a:solidFill>
                  <a:latin typeface="Trebuchet MS"/>
                </a:endParaRPr>
              </a:p>
            </p:txBody>
          </p:sp>
          <p:sp>
            <p:nvSpPr>
              <p:cNvPr id="143" name="Šipka doprava 142"/>
              <p:cNvSpPr/>
              <p:nvPr/>
            </p:nvSpPr>
            <p:spPr>
              <a:xfrm rot="5400000">
                <a:off x="4059717" y="2784646"/>
                <a:ext cx="403945" cy="286588"/>
              </a:xfrm>
              <a:prstGeom prst="rightArrow">
                <a:avLst>
                  <a:gd name="adj1" fmla="val 35909"/>
                  <a:gd name="adj2" fmla="val 50000"/>
                </a:avLst>
              </a:prstGeom>
              <a:solidFill>
                <a:srgbClr val="FFFF00"/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33" tIns="45718" rIns="91433" bIns="45718" rtlCol="0"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endParaRPr lang="cs-CZ" sz="1600">
                  <a:solidFill>
                    <a:prstClr val="white"/>
                  </a:solidFill>
                  <a:latin typeface="Trebuchet MS"/>
                </a:endParaRPr>
              </a:p>
            </p:txBody>
          </p:sp>
          <p:sp>
            <p:nvSpPr>
              <p:cNvPr id="144" name="Plus 143"/>
              <p:cNvSpPr/>
              <p:nvPr/>
            </p:nvSpPr>
            <p:spPr>
              <a:xfrm flipH="1">
                <a:off x="4404984" y="3622665"/>
                <a:ext cx="318848" cy="318848"/>
              </a:xfrm>
              <a:prstGeom prst="mathPlus">
                <a:avLst/>
              </a:prstGeom>
              <a:solidFill>
                <a:srgbClr val="FF00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33" tIns="45718" rIns="91433" bIns="45718" rtlCol="0"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endParaRPr lang="cs-CZ" sz="1600">
                  <a:solidFill>
                    <a:prstClr val="white"/>
                  </a:solidFill>
                  <a:latin typeface="Trebuchet MS"/>
                </a:endParaRPr>
              </a:p>
            </p:txBody>
          </p:sp>
          <p:sp>
            <p:nvSpPr>
              <p:cNvPr id="145" name="Šipka doprava 144"/>
              <p:cNvSpPr/>
              <p:nvPr/>
            </p:nvSpPr>
            <p:spPr>
              <a:xfrm rot="5400000">
                <a:off x="4059716" y="2363010"/>
                <a:ext cx="403945" cy="286588"/>
              </a:xfrm>
              <a:prstGeom prst="rightArrow">
                <a:avLst>
                  <a:gd name="adj1" fmla="val 35909"/>
                  <a:gd name="adj2" fmla="val 50000"/>
                </a:avLst>
              </a:prstGeom>
              <a:solidFill>
                <a:srgbClr val="FFFF00"/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33" tIns="45718" rIns="91433" bIns="45718" rtlCol="0"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endParaRPr lang="cs-CZ" sz="1600">
                  <a:solidFill>
                    <a:prstClr val="white"/>
                  </a:solidFill>
                  <a:latin typeface="Trebuchet MS"/>
                </a:endParaRPr>
              </a:p>
            </p:txBody>
          </p:sp>
        </p:grpSp>
        <p:sp>
          <p:nvSpPr>
            <p:cNvPr id="101" name="Šipka doprava 100"/>
            <p:cNvSpPr/>
            <p:nvPr/>
          </p:nvSpPr>
          <p:spPr>
            <a:xfrm rot="5158728">
              <a:off x="4090124" y="3224257"/>
              <a:ext cx="403945" cy="286588"/>
            </a:xfrm>
            <a:prstGeom prst="rightArrow">
              <a:avLst>
                <a:gd name="adj1" fmla="val 35909"/>
                <a:gd name="adj2" fmla="val 50000"/>
              </a:avLst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91433" tIns="45718" rIns="91433" bIns="45718" rtlCol="0"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cs-CZ" sz="1600">
                <a:solidFill>
                  <a:prstClr val="white"/>
                </a:solidFill>
                <a:latin typeface="Trebuchet MS"/>
              </a:endParaRPr>
            </a:p>
          </p:txBody>
        </p:sp>
        <p:grpSp>
          <p:nvGrpSpPr>
            <p:cNvPr id="102" name="Skupina 101"/>
            <p:cNvGrpSpPr/>
            <p:nvPr/>
          </p:nvGrpSpPr>
          <p:grpSpPr>
            <a:xfrm>
              <a:off x="3905127" y="5840324"/>
              <a:ext cx="5600029" cy="5280363"/>
              <a:chOff x="11321951" y="2160315"/>
              <a:chExt cx="5600029" cy="5280363"/>
            </a:xfrm>
          </p:grpSpPr>
          <p:sp>
            <p:nvSpPr>
              <p:cNvPr id="120" name="Volný tvar 119"/>
              <p:cNvSpPr/>
              <p:nvPr/>
            </p:nvSpPr>
            <p:spPr>
              <a:xfrm>
                <a:off x="12565615" y="4775757"/>
                <a:ext cx="3649933" cy="1042134"/>
              </a:xfrm>
              <a:custGeom>
                <a:avLst/>
                <a:gdLst>
                  <a:gd name="connsiteX0" fmla="*/ 0 w 2796363"/>
                  <a:gd name="connsiteY0" fmla="*/ 1033854 h 1059431"/>
                  <a:gd name="connsiteX1" fmla="*/ 404037 w 2796363"/>
                  <a:gd name="connsiteY1" fmla="*/ 1033854 h 1059431"/>
                  <a:gd name="connsiteX2" fmla="*/ 584791 w 2796363"/>
                  <a:gd name="connsiteY2" fmla="*/ 768040 h 1059431"/>
                  <a:gd name="connsiteX3" fmla="*/ 744279 w 2796363"/>
                  <a:gd name="connsiteY3" fmla="*/ 108821 h 1059431"/>
                  <a:gd name="connsiteX4" fmla="*/ 967563 w 2796363"/>
                  <a:gd name="connsiteY4" fmla="*/ 34393 h 1059431"/>
                  <a:gd name="connsiteX5" fmla="*/ 1329070 w 2796363"/>
                  <a:gd name="connsiteY5" fmla="*/ 459696 h 1059431"/>
                  <a:gd name="connsiteX6" fmla="*/ 1860698 w 2796363"/>
                  <a:gd name="connsiteY6" fmla="*/ 853100 h 1059431"/>
                  <a:gd name="connsiteX7" fmla="*/ 2317898 w 2796363"/>
                  <a:gd name="connsiteY7" fmla="*/ 980691 h 1059431"/>
                  <a:gd name="connsiteX8" fmla="*/ 2796363 w 2796363"/>
                  <a:gd name="connsiteY8" fmla="*/ 991324 h 1059431"/>
                  <a:gd name="connsiteX0" fmla="*/ 0 w 2796363"/>
                  <a:gd name="connsiteY0" fmla="*/ 1033854 h 1059431"/>
                  <a:gd name="connsiteX1" fmla="*/ 404037 w 2796363"/>
                  <a:gd name="connsiteY1" fmla="*/ 1033854 h 1059431"/>
                  <a:gd name="connsiteX2" fmla="*/ 584791 w 2796363"/>
                  <a:gd name="connsiteY2" fmla="*/ 768040 h 1059431"/>
                  <a:gd name="connsiteX3" fmla="*/ 744279 w 2796363"/>
                  <a:gd name="connsiteY3" fmla="*/ 108821 h 1059431"/>
                  <a:gd name="connsiteX4" fmla="*/ 967563 w 2796363"/>
                  <a:gd name="connsiteY4" fmla="*/ 34393 h 1059431"/>
                  <a:gd name="connsiteX5" fmla="*/ 1329070 w 2796363"/>
                  <a:gd name="connsiteY5" fmla="*/ 459696 h 1059431"/>
                  <a:gd name="connsiteX6" fmla="*/ 1860698 w 2796363"/>
                  <a:gd name="connsiteY6" fmla="*/ 853100 h 1059431"/>
                  <a:gd name="connsiteX7" fmla="*/ 2317898 w 2796363"/>
                  <a:gd name="connsiteY7" fmla="*/ 980691 h 1059431"/>
                  <a:gd name="connsiteX8" fmla="*/ 2796363 w 2796363"/>
                  <a:gd name="connsiteY8" fmla="*/ 991324 h 1059431"/>
                  <a:gd name="connsiteX0" fmla="*/ 0 w 2796363"/>
                  <a:gd name="connsiteY0" fmla="*/ 1033854 h 1044310"/>
                  <a:gd name="connsiteX1" fmla="*/ 404037 w 2796363"/>
                  <a:gd name="connsiteY1" fmla="*/ 998136 h 1044310"/>
                  <a:gd name="connsiteX2" fmla="*/ 584791 w 2796363"/>
                  <a:gd name="connsiteY2" fmla="*/ 768040 h 1044310"/>
                  <a:gd name="connsiteX3" fmla="*/ 744279 w 2796363"/>
                  <a:gd name="connsiteY3" fmla="*/ 108821 h 1044310"/>
                  <a:gd name="connsiteX4" fmla="*/ 967563 w 2796363"/>
                  <a:gd name="connsiteY4" fmla="*/ 34393 h 1044310"/>
                  <a:gd name="connsiteX5" fmla="*/ 1329070 w 2796363"/>
                  <a:gd name="connsiteY5" fmla="*/ 459696 h 1044310"/>
                  <a:gd name="connsiteX6" fmla="*/ 1860698 w 2796363"/>
                  <a:gd name="connsiteY6" fmla="*/ 853100 h 1044310"/>
                  <a:gd name="connsiteX7" fmla="*/ 2317898 w 2796363"/>
                  <a:gd name="connsiteY7" fmla="*/ 980691 h 1044310"/>
                  <a:gd name="connsiteX8" fmla="*/ 2796363 w 2796363"/>
                  <a:gd name="connsiteY8" fmla="*/ 991324 h 1044310"/>
                  <a:gd name="connsiteX0" fmla="*/ 0 w 2782075"/>
                  <a:gd name="connsiteY0" fmla="*/ 983848 h 1015359"/>
                  <a:gd name="connsiteX1" fmla="*/ 389749 w 2782075"/>
                  <a:gd name="connsiteY1" fmla="*/ 998136 h 1015359"/>
                  <a:gd name="connsiteX2" fmla="*/ 570503 w 2782075"/>
                  <a:gd name="connsiteY2" fmla="*/ 768040 h 1015359"/>
                  <a:gd name="connsiteX3" fmla="*/ 729991 w 2782075"/>
                  <a:gd name="connsiteY3" fmla="*/ 108821 h 1015359"/>
                  <a:gd name="connsiteX4" fmla="*/ 953275 w 2782075"/>
                  <a:gd name="connsiteY4" fmla="*/ 34393 h 1015359"/>
                  <a:gd name="connsiteX5" fmla="*/ 1314782 w 2782075"/>
                  <a:gd name="connsiteY5" fmla="*/ 459696 h 1015359"/>
                  <a:gd name="connsiteX6" fmla="*/ 1846410 w 2782075"/>
                  <a:gd name="connsiteY6" fmla="*/ 853100 h 1015359"/>
                  <a:gd name="connsiteX7" fmla="*/ 2303610 w 2782075"/>
                  <a:gd name="connsiteY7" fmla="*/ 980691 h 1015359"/>
                  <a:gd name="connsiteX8" fmla="*/ 2782075 w 2782075"/>
                  <a:gd name="connsiteY8" fmla="*/ 991324 h 1015359"/>
                  <a:gd name="connsiteX0" fmla="*/ 0 w 2782075"/>
                  <a:gd name="connsiteY0" fmla="*/ 983848 h 997036"/>
                  <a:gd name="connsiteX1" fmla="*/ 408799 w 2782075"/>
                  <a:gd name="connsiteY1" fmla="*/ 962418 h 997036"/>
                  <a:gd name="connsiteX2" fmla="*/ 570503 w 2782075"/>
                  <a:gd name="connsiteY2" fmla="*/ 768040 h 997036"/>
                  <a:gd name="connsiteX3" fmla="*/ 729991 w 2782075"/>
                  <a:gd name="connsiteY3" fmla="*/ 108821 h 997036"/>
                  <a:gd name="connsiteX4" fmla="*/ 953275 w 2782075"/>
                  <a:gd name="connsiteY4" fmla="*/ 34393 h 997036"/>
                  <a:gd name="connsiteX5" fmla="*/ 1314782 w 2782075"/>
                  <a:gd name="connsiteY5" fmla="*/ 459696 h 997036"/>
                  <a:gd name="connsiteX6" fmla="*/ 1846410 w 2782075"/>
                  <a:gd name="connsiteY6" fmla="*/ 853100 h 997036"/>
                  <a:gd name="connsiteX7" fmla="*/ 2303610 w 2782075"/>
                  <a:gd name="connsiteY7" fmla="*/ 980691 h 997036"/>
                  <a:gd name="connsiteX8" fmla="*/ 2782075 w 2782075"/>
                  <a:gd name="connsiteY8" fmla="*/ 991324 h 9970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782075" h="997036">
                    <a:moveTo>
                      <a:pt x="0" y="983848"/>
                    </a:moveTo>
                    <a:cubicBezTo>
                      <a:pt x="153286" y="1005999"/>
                      <a:pt x="313715" y="998386"/>
                      <a:pt x="408799" y="962418"/>
                    </a:cubicBezTo>
                    <a:cubicBezTo>
                      <a:pt x="503883" y="926450"/>
                      <a:pt x="516971" y="910306"/>
                      <a:pt x="570503" y="768040"/>
                    </a:cubicBezTo>
                    <a:cubicBezTo>
                      <a:pt x="624035" y="625774"/>
                      <a:pt x="666196" y="231095"/>
                      <a:pt x="729991" y="108821"/>
                    </a:cubicBezTo>
                    <a:cubicBezTo>
                      <a:pt x="793786" y="-13453"/>
                      <a:pt x="855810" y="-24086"/>
                      <a:pt x="953275" y="34393"/>
                    </a:cubicBezTo>
                    <a:cubicBezTo>
                      <a:pt x="1050740" y="92872"/>
                      <a:pt x="1165926" y="323245"/>
                      <a:pt x="1314782" y="459696"/>
                    </a:cubicBezTo>
                    <a:cubicBezTo>
                      <a:pt x="1463638" y="596147"/>
                      <a:pt x="1628442" y="745003"/>
                      <a:pt x="1846410" y="853100"/>
                    </a:cubicBezTo>
                    <a:cubicBezTo>
                      <a:pt x="2064378" y="961197"/>
                      <a:pt x="2147666" y="957654"/>
                      <a:pt x="2303610" y="980691"/>
                    </a:cubicBezTo>
                    <a:cubicBezTo>
                      <a:pt x="2459554" y="1003728"/>
                      <a:pt x="2620814" y="997526"/>
                      <a:pt x="2782075" y="991324"/>
                    </a:cubicBezTo>
                  </a:path>
                </a:pathLst>
              </a:custGeom>
              <a:noFill/>
              <a:ln w="28575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endParaRPr lang="cs-CZ" sz="1400">
                  <a:solidFill>
                    <a:prstClr val="white"/>
                  </a:solidFill>
                  <a:latin typeface="Trebuchet MS"/>
                </a:endParaRPr>
              </a:p>
            </p:txBody>
          </p:sp>
          <p:sp>
            <p:nvSpPr>
              <p:cNvPr id="121" name="Volný tvar 120"/>
              <p:cNvSpPr/>
              <p:nvPr/>
            </p:nvSpPr>
            <p:spPr>
              <a:xfrm>
                <a:off x="12594862" y="4963341"/>
                <a:ext cx="3649933" cy="898699"/>
              </a:xfrm>
              <a:custGeom>
                <a:avLst/>
                <a:gdLst>
                  <a:gd name="connsiteX0" fmla="*/ 0 w 2796363"/>
                  <a:gd name="connsiteY0" fmla="*/ 1033854 h 1059431"/>
                  <a:gd name="connsiteX1" fmla="*/ 404037 w 2796363"/>
                  <a:gd name="connsiteY1" fmla="*/ 1033854 h 1059431"/>
                  <a:gd name="connsiteX2" fmla="*/ 584791 w 2796363"/>
                  <a:gd name="connsiteY2" fmla="*/ 768040 h 1059431"/>
                  <a:gd name="connsiteX3" fmla="*/ 744279 w 2796363"/>
                  <a:gd name="connsiteY3" fmla="*/ 108821 h 1059431"/>
                  <a:gd name="connsiteX4" fmla="*/ 967563 w 2796363"/>
                  <a:gd name="connsiteY4" fmla="*/ 34393 h 1059431"/>
                  <a:gd name="connsiteX5" fmla="*/ 1329070 w 2796363"/>
                  <a:gd name="connsiteY5" fmla="*/ 459696 h 1059431"/>
                  <a:gd name="connsiteX6" fmla="*/ 1860698 w 2796363"/>
                  <a:gd name="connsiteY6" fmla="*/ 853100 h 1059431"/>
                  <a:gd name="connsiteX7" fmla="*/ 2317898 w 2796363"/>
                  <a:gd name="connsiteY7" fmla="*/ 980691 h 1059431"/>
                  <a:gd name="connsiteX8" fmla="*/ 2796363 w 2796363"/>
                  <a:gd name="connsiteY8" fmla="*/ 991324 h 1059431"/>
                  <a:gd name="connsiteX0" fmla="*/ 0 w 2796363"/>
                  <a:gd name="connsiteY0" fmla="*/ 1033854 h 1059431"/>
                  <a:gd name="connsiteX1" fmla="*/ 404037 w 2796363"/>
                  <a:gd name="connsiteY1" fmla="*/ 1033854 h 1059431"/>
                  <a:gd name="connsiteX2" fmla="*/ 584791 w 2796363"/>
                  <a:gd name="connsiteY2" fmla="*/ 768040 h 1059431"/>
                  <a:gd name="connsiteX3" fmla="*/ 744279 w 2796363"/>
                  <a:gd name="connsiteY3" fmla="*/ 108821 h 1059431"/>
                  <a:gd name="connsiteX4" fmla="*/ 967563 w 2796363"/>
                  <a:gd name="connsiteY4" fmla="*/ 34393 h 1059431"/>
                  <a:gd name="connsiteX5" fmla="*/ 1329070 w 2796363"/>
                  <a:gd name="connsiteY5" fmla="*/ 459696 h 1059431"/>
                  <a:gd name="connsiteX6" fmla="*/ 1860698 w 2796363"/>
                  <a:gd name="connsiteY6" fmla="*/ 853100 h 1059431"/>
                  <a:gd name="connsiteX7" fmla="*/ 2317898 w 2796363"/>
                  <a:gd name="connsiteY7" fmla="*/ 980691 h 1059431"/>
                  <a:gd name="connsiteX8" fmla="*/ 2796363 w 2796363"/>
                  <a:gd name="connsiteY8" fmla="*/ 991324 h 1059431"/>
                  <a:gd name="connsiteX0" fmla="*/ 0 w 2796363"/>
                  <a:gd name="connsiteY0" fmla="*/ 1033854 h 1044310"/>
                  <a:gd name="connsiteX1" fmla="*/ 404037 w 2796363"/>
                  <a:gd name="connsiteY1" fmla="*/ 998136 h 1044310"/>
                  <a:gd name="connsiteX2" fmla="*/ 584791 w 2796363"/>
                  <a:gd name="connsiteY2" fmla="*/ 768040 h 1044310"/>
                  <a:gd name="connsiteX3" fmla="*/ 744279 w 2796363"/>
                  <a:gd name="connsiteY3" fmla="*/ 108821 h 1044310"/>
                  <a:gd name="connsiteX4" fmla="*/ 967563 w 2796363"/>
                  <a:gd name="connsiteY4" fmla="*/ 34393 h 1044310"/>
                  <a:gd name="connsiteX5" fmla="*/ 1329070 w 2796363"/>
                  <a:gd name="connsiteY5" fmla="*/ 459696 h 1044310"/>
                  <a:gd name="connsiteX6" fmla="*/ 1860698 w 2796363"/>
                  <a:gd name="connsiteY6" fmla="*/ 853100 h 1044310"/>
                  <a:gd name="connsiteX7" fmla="*/ 2317898 w 2796363"/>
                  <a:gd name="connsiteY7" fmla="*/ 980691 h 1044310"/>
                  <a:gd name="connsiteX8" fmla="*/ 2796363 w 2796363"/>
                  <a:gd name="connsiteY8" fmla="*/ 991324 h 1044310"/>
                  <a:gd name="connsiteX0" fmla="*/ 0 w 2782075"/>
                  <a:gd name="connsiteY0" fmla="*/ 983848 h 1015359"/>
                  <a:gd name="connsiteX1" fmla="*/ 389749 w 2782075"/>
                  <a:gd name="connsiteY1" fmla="*/ 998136 h 1015359"/>
                  <a:gd name="connsiteX2" fmla="*/ 570503 w 2782075"/>
                  <a:gd name="connsiteY2" fmla="*/ 768040 h 1015359"/>
                  <a:gd name="connsiteX3" fmla="*/ 729991 w 2782075"/>
                  <a:gd name="connsiteY3" fmla="*/ 108821 h 1015359"/>
                  <a:gd name="connsiteX4" fmla="*/ 953275 w 2782075"/>
                  <a:gd name="connsiteY4" fmla="*/ 34393 h 1015359"/>
                  <a:gd name="connsiteX5" fmla="*/ 1314782 w 2782075"/>
                  <a:gd name="connsiteY5" fmla="*/ 459696 h 1015359"/>
                  <a:gd name="connsiteX6" fmla="*/ 1846410 w 2782075"/>
                  <a:gd name="connsiteY6" fmla="*/ 853100 h 1015359"/>
                  <a:gd name="connsiteX7" fmla="*/ 2303610 w 2782075"/>
                  <a:gd name="connsiteY7" fmla="*/ 980691 h 1015359"/>
                  <a:gd name="connsiteX8" fmla="*/ 2782075 w 2782075"/>
                  <a:gd name="connsiteY8" fmla="*/ 991324 h 1015359"/>
                  <a:gd name="connsiteX0" fmla="*/ 0 w 2782075"/>
                  <a:gd name="connsiteY0" fmla="*/ 983848 h 997036"/>
                  <a:gd name="connsiteX1" fmla="*/ 408799 w 2782075"/>
                  <a:gd name="connsiteY1" fmla="*/ 962418 h 997036"/>
                  <a:gd name="connsiteX2" fmla="*/ 570503 w 2782075"/>
                  <a:gd name="connsiteY2" fmla="*/ 768040 h 997036"/>
                  <a:gd name="connsiteX3" fmla="*/ 729991 w 2782075"/>
                  <a:gd name="connsiteY3" fmla="*/ 108821 h 997036"/>
                  <a:gd name="connsiteX4" fmla="*/ 953275 w 2782075"/>
                  <a:gd name="connsiteY4" fmla="*/ 34393 h 997036"/>
                  <a:gd name="connsiteX5" fmla="*/ 1314782 w 2782075"/>
                  <a:gd name="connsiteY5" fmla="*/ 459696 h 997036"/>
                  <a:gd name="connsiteX6" fmla="*/ 1846410 w 2782075"/>
                  <a:gd name="connsiteY6" fmla="*/ 853100 h 997036"/>
                  <a:gd name="connsiteX7" fmla="*/ 2303610 w 2782075"/>
                  <a:gd name="connsiteY7" fmla="*/ 980691 h 997036"/>
                  <a:gd name="connsiteX8" fmla="*/ 2782075 w 2782075"/>
                  <a:gd name="connsiteY8" fmla="*/ 991324 h 9970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782075" h="997036">
                    <a:moveTo>
                      <a:pt x="0" y="983848"/>
                    </a:moveTo>
                    <a:cubicBezTo>
                      <a:pt x="153286" y="1005999"/>
                      <a:pt x="313715" y="998386"/>
                      <a:pt x="408799" y="962418"/>
                    </a:cubicBezTo>
                    <a:cubicBezTo>
                      <a:pt x="503883" y="926450"/>
                      <a:pt x="516971" y="910306"/>
                      <a:pt x="570503" y="768040"/>
                    </a:cubicBezTo>
                    <a:cubicBezTo>
                      <a:pt x="624035" y="625774"/>
                      <a:pt x="666196" y="231095"/>
                      <a:pt x="729991" y="108821"/>
                    </a:cubicBezTo>
                    <a:cubicBezTo>
                      <a:pt x="793786" y="-13453"/>
                      <a:pt x="855810" y="-24086"/>
                      <a:pt x="953275" y="34393"/>
                    </a:cubicBezTo>
                    <a:cubicBezTo>
                      <a:pt x="1050740" y="92872"/>
                      <a:pt x="1165926" y="323245"/>
                      <a:pt x="1314782" y="459696"/>
                    </a:cubicBezTo>
                    <a:cubicBezTo>
                      <a:pt x="1463638" y="596147"/>
                      <a:pt x="1628442" y="745003"/>
                      <a:pt x="1846410" y="853100"/>
                    </a:cubicBezTo>
                    <a:cubicBezTo>
                      <a:pt x="2064378" y="961197"/>
                      <a:pt x="2147666" y="957654"/>
                      <a:pt x="2303610" y="980691"/>
                    </a:cubicBezTo>
                    <a:cubicBezTo>
                      <a:pt x="2459554" y="1003728"/>
                      <a:pt x="2620814" y="997526"/>
                      <a:pt x="2782075" y="991324"/>
                    </a:cubicBezTo>
                  </a:path>
                </a:pathLst>
              </a:custGeom>
              <a:noFill/>
              <a:ln w="28575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endParaRPr lang="cs-CZ" sz="1400">
                  <a:solidFill>
                    <a:prstClr val="white"/>
                  </a:solidFill>
                  <a:latin typeface="Trebuchet MS"/>
                </a:endParaRPr>
              </a:p>
            </p:txBody>
          </p:sp>
          <p:sp>
            <p:nvSpPr>
              <p:cNvPr id="122" name="Volný tvar 121"/>
              <p:cNvSpPr/>
              <p:nvPr/>
            </p:nvSpPr>
            <p:spPr>
              <a:xfrm>
                <a:off x="12563023" y="4413687"/>
                <a:ext cx="3649933" cy="1428984"/>
              </a:xfrm>
              <a:custGeom>
                <a:avLst/>
                <a:gdLst>
                  <a:gd name="connsiteX0" fmla="*/ 0 w 2796363"/>
                  <a:gd name="connsiteY0" fmla="*/ 1033854 h 1059431"/>
                  <a:gd name="connsiteX1" fmla="*/ 404037 w 2796363"/>
                  <a:gd name="connsiteY1" fmla="*/ 1033854 h 1059431"/>
                  <a:gd name="connsiteX2" fmla="*/ 584791 w 2796363"/>
                  <a:gd name="connsiteY2" fmla="*/ 768040 h 1059431"/>
                  <a:gd name="connsiteX3" fmla="*/ 744279 w 2796363"/>
                  <a:gd name="connsiteY3" fmla="*/ 108821 h 1059431"/>
                  <a:gd name="connsiteX4" fmla="*/ 967563 w 2796363"/>
                  <a:gd name="connsiteY4" fmla="*/ 34393 h 1059431"/>
                  <a:gd name="connsiteX5" fmla="*/ 1329070 w 2796363"/>
                  <a:gd name="connsiteY5" fmla="*/ 459696 h 1059431"/>
                  <a:gd name="connsiteX6" fmla="*/ 1860698 w 2796363"/>
                  <a:gd name="connsiteY6" fmla="*/ 853100 h 1059431"/>
                  <a:gd name="connsiteX7" fmla="*/ 2317898 w 2796363"/>
                  <a:gd name="connsiteY7" fmla="*/ 980691 h 1059431"/>
                  <a:gd name="connsiteX8" fmla="*/ 2796363 w 2796363"/>
                  <a:gd name="connsiteY8" fmla="*/ 991324 h 1059431"/>
                  <a:gd name="connsiteX0" fmla="*/ 0 w 2796363"/>
                  <a:gd name="connsiteY0" fmla="*/ 1033854 h 1059431"/>
                  <a:gd name="connsiteX1" fmla="*/ 404037 w 2796363"/>
                  <a:gd name="connsiteY1" fmla="*/ 1033854 h 1059431"/>
                  <a:gd name="connsiteX2" fmla="*/ 584791 w 2796363"/>
                  <a:gd name="connsiteY2" fmla="*/ 768040 h 1059431"/>
                  <a:gd name="connsiteX3" fmla="*/ 744279 w 2796363"/>
                  <a:gd name="connsiteY3" fmla="*/ 108821 h 1059431"/>
                  <a:gd name="connsiteX4" fmla="*/ 967563 w 2796363"/>
                  <a:gd name="connsiteY4" fmla="*/ 34393 h 1059431"/>
                  <a:gd name="connsiteX5" fmla="*/ 1329070 w 2796363"/>
                  <a:gd name="connsiteY5" fmla="*/ 459696 h 1059431"/>
                  <a:gd name="connsiteX6" fmla="*/ 1860698 w 2796363"/>
                  <a:gd name="connsiteY6" fmla="*/ 853100 h 1059431"/>
                  <a:gd name="connsiteX7" fmla="*/ 2317898 w 2796363"/>
                  <a:gd name="connsiteY7" fmla="*/ 980691 h 1059431"/>
                  <a:gd name="connsiteX8" fmla="*/ 2796363 w 2796363"/>
                  <a:gd name="connsiteY8" fmla="*/ 991324 h 1059431"/>
                  <a:gd name="connsiteX0" fmla="*/ 0 w 2796363"/>
                  <a:gd name="connsiteY0" fmla="*/ 1033854 h 1044310"/>
                  <a:gd name="connsiteX1" fmla="*/ 404037 w 2796363"/>
                  <a:gd name="connsiteY1" fmla="*/ 998136 h 1044310"/>
                  <a:gd name="connsiteX2" fmla="*/ 584791 w 2796363"/>
                  <a:gd name="connsiteY2" fmla="*/ 768040 h 1044310"/>
                  <a:gd name="connsiteX3" fmla="*/ 744279 w 2796363"/>
                  <a:gd name="connsiteY3" fmla="*/ 108821 h 1044310"/>
                  <a:gd name="connsiteX4" fmla="*/ 967563 w 2796363"/>
                  <a:gd name="connsiteY4" fmla="*/ 34393 h 1044310"/>
                  <a:gd name="connsiteX5" fmla="*/ 1329070 w 2796363"/>
                  <a:gd name="connsiteY5" fmla="*/ 459696 h 1044310"/>
                  <a:gd name="connsiteX6" fmla="*/ 1860698 w 2796363"/>
                  <a:gd name="connsiteY6" fmla="*/ 853100 h 1044310"/>
                  <a:gd name="connsiteX7" fmla="*/ 2317898 w 2796363"/>
                  <a:gd name="connsiteY7" fmla="*/ 980691 h 1044310"/>
                  <a:gd name="connsiteX8" fmla="*/ 2796363 w 2796363"/>
                  <a:gd name="connsiteY8" fmla="*/ 991324 h 1044310"/>
                  <a:gd name="connsiteX0" fmla="*/ 0 w 2782075"/>
                  <a:gd name="connsiteY0" fmla="*/ 983848 h 1015359"/>
                  <a:gd name="connsiteX1" fmla="*/ 389749 w 2782075"/>
                  <a:gd name="connsiteY1" fmla="*/ 998136 h 1015359"/>
                  <a:gd name="connsiteX2" fmla="*/ 570503 w 2782075"/>
                  <a:gd name="connsiteY2" fmla="*/ 768040 h 1015359"/>
                  <a:gd name="connsiteX3" fmla="*/ 729991 w 2782075"/>
                  <a:gd name="connsiteY3" fmla="*/ 108821 h 1015359"/>
                  <a:gd name="connsiteX4" fmla="*/ 953275 w 2782075"/>
                  <a:gd name="connsiteY4" fmla="*/ 34393 h 1015359"/>
                  <a:gd name="connsiteX5" fmla="*/ 1314782 w 2782075"/>
                  <a:gd name="connsiteY5" fmla="*/ 459696 h 1015359"/>
                  <a:gd name="connsiteX6" fmla="*/ 1846410 w 2782075"/>
                  <a:gd name="connsiteY6" fmla="*/ 853100 h 1015359"/>
                  <a:gd name="connsiteX7" fmla="*/ 2303610 w 2782075"/>
                  <a:gd name="connsiteY7" fmla="*/ 980691 h 1015359"/>
                  <a:gd name="connsiteX8" fmla="*/ 2782075 w 2782075"/>
                  <a:gd name="connsiteY8" fmla="*/ 991324 h 1015359"/>
                  <a:gd name="connsiteX0" fmla="*/ 0 w 2782075"/>
                  <a:gd name="connsiteY0" fmla="*/ 983848 h 997036"/>
                  <a:gd name="connsiteX1" fmla="*/ 408799 w 2782075"/>
                  <a:gd name="connsiteY1" fmla="*/ 962418 h 997036"/>
                  <a:gd name="connsiteX2" fmla="*/ 570503 w 2782075"/>
                  <a:gd name="connsiteY2" fmla="*/ 768040 h 997036"/>
                  <a:gd name="connsiteX3" fmla="*/ 729991 w 2782075"/>
                  <a:gd name="connsiteY3" fmla="*/ 108821 h 997036"/>
                  <a:gd name="connsiteX4" fmla="*/ 953275 w 2782075"/>
                  <a:gd name="connsiteY4" fmla="*/ 34393 h 997036"/>
                  <a:gd name="connsiteX5" fmla="*/ 1314782 w 2782075"/>
                  <a:gd name="connsiteY5" fmla="*/ 459696 h 997036"/>
                  <a:gd name="connsiteX6" fmla="*/ 1846410 w 2782075"/>
                  <a:gd name="connsiteY6" fmla="*/ 853100 h 997036"/>
                  <a:gd name="connsiteX7" fmla="*/ 2303610 w 2782075"/>
                  <a:gd name="connsiteY7" fmla="*/ 980691 h 997036"/>
                  <a:gd name="connsiteX8" fmla="*/ 2782075 w 2782075"/>
                  <a:gd name="connsiteY8" fmla="*/ 991324 h 9970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782075" h="997036">
                    <a:moveTo>
                      <a:pt x="0" y="983848"/>
                    </a:moveTo>
                    <a:cubicBezTo>
                      <a:pt x="153286" y="1005999"/>
                      <a:pt x="313715" y="998386"/>
                      <a:pt x="408799" y="962418"/>
                    </a:cubicBezTo>
                    <a:cubicBezTo>
                      <a:pt x="503883" y="926450"/>
                      <a:pt x="516971" y="910306"/>
                      <a:pt x="570503" y="768040"/>
                    </a:cubicBezTo>
                    <a:cubicBezTo>
                      <a:pt x="624035" y="625774"/>
                      <a:pt x="666196" y="231095"/>
                      <a:pt x="729991" y="108821"/>
                    </a:cubicBezTo>
                    <a:cubicBezTo>
                      <a:pt x="793786" y="-13453"/>
                      <a:pt x="855810" y="-24086"/>
                      <a:pt x="953275" y="34393"/>
                    </a:cubicBezTo>
                    <a:cubicBezTo>
                      <a:pt x="1050740" y="92872"/>
                      <a:pt x="1165926" y="323245"/>
                      <a:pt x="1314782" y="459696"/>
                    </a:cubicBezTo>
                    <a:cubicBezTo>
                      <a:pt x="1463638" y="596147"/>
                      <a:pt x="1628442" y="745003"/>
                      <a:pt x="1846410" y="853100"/>
                    </a:cubicBezTo>
                    <a:cubicBezTo>
                      <a:pt x="2064378" y="961197"/>
                      <a:pt x="2147666" y="957654"/>
                      <a:pt x="2303610" y="980691"/>
                    </a:cubicBezTo>
                    <a:cubicBezTo>
                      <a:pt x="2459554" y="1003728"/>
                      <a:pt x="2620814" y="997526"/>
                      <a:pt x="2782075" y="991324"/>
                    </a:cubicBezTo>
                  </a:path>
                </a:pathLst>
              </a:custGeom>
              <a:noFill/>
              <a:ln w="28575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endParaRPr lang="cs-CZ" sz="1400">
                  <a:solidFill>
                    <a:prstClr val="white"/>
                  </a:solidFill>
                  <a:latin typeface="Trebuchet MS"/>
                </a:endParaRPr>
              </a:p>
            </p:txBody>
          </p:sp>
          <p:sp>
            <p:nvSpPr>
              <p:cNvPr id="123" name="Volný tvar 122"/>
              <p:cNvSpPr/>
              <p:nvPr/>
            </p:nvSpPr>
            <p:spPr>
              <a:xfrm>
                <a:off x="12547944" y="3820616"/>
                <a:ext cx="3649933" cy="1975287"/>
              </a:xfrm>
              <a:custGeom>
                <a:avLst/>
                <a:gdLst>
                  <a:gd name="connsiteX0" fmla="*/ 0 w 2796363"/>
                  <a:gd name="connsiteY0" fmla="*/ 1033854 h 1059431"/>
                  <a:gd name="connsiteX1" fmla="*/ 404037 w 2796363"/>
                  <a:gd name="connsiteY1" fmla="*/ 1033854 h 1059431"/>
                  <a:gd name="connsiteX2" fmla="*/ 584791 w 2796363"/>
                  <a:gd name="connsiteY2" fmla="*/ 768040 h 1059431"/>
                  <a:gd name="connsiteX3" fmla="*/ 744279 w 2796363"/>
                  <a:gd name="connsiteY3" fmla="*/ 108821 h 1059431"/>
                  <a:gd name="connsiteX4" fmla="*/ 967563 w 2796363"/>
                  <a:gd name="connsiteY4" fmla="*/ 34393 h 1059431"/>
                  <a:gd name="connsiteX5" fmla="*/ 1329070 w 2796363"/>
                  <a:gd name="connsiteY5" fmla="*/ 459696 h 1059431"/>
                  <a:gd name="connsiteX6" fmla="*/ 1860698 w 2796363"/>
                  <a:gd name="connsiteY6" fmla="*/ 853100 h 1059431"/>
                  <a:gd name="connsiteX7" fmla="*/ 2317898 w 2796363"/>
                  <a:gd name="connsiteY7" fmla="*/ 980691 h 1059431"/>
                  <a:gd name="connsiteX8" fmla="*/ 2796363 w 2796363"/>
                  <a:gd name="connsiteY8" fmla="*/ 991324 h 1059431"/>
                  <a:gd name="connsiteX0" fmla="*/ 0 w 2796363"/>
                  <a:gd name="connsiteY0" fmla="*/ 1033854 h 1059431"/>
                  <a:gd name="connsiteX1" fmla="*/ 404037 w 2796363"/>
                  <a:gd name="connsiteY1" fmla="*/ 1033854 h 1059431"/>
                  <a:gd name="connsiteX2" fmla="*/ 584791 w 2796363"/>
                  <a:gd name="connsiteY2" fmla="*/ 768040 h 1059431"/>
                  <a:gd name="connsiteX3" fmla="*/ 744279 w 2796363"/>
                  <a:gd name="connsiteY3" fmla="*/ 108821 h 1059431"/>
                  <a:gd name="connsiteX4" fmla="*/ 967563 w 2796363"/>
                  <a:gd name="connsiteY4" fmla="*/ 34393 h 1059431"/>
                  <a:gd name="connsiteX5" fmla="*/ 1329070 w 2796363"/>
                  <a:gd name="connsiteY5" fmla="*/ 459696 h 1059431"/>
                  <a:gd name="connsiteX6" fmla="*/ 1860698 w 2796363"/>
                  <a:gd name="connsiteY6" fmla="*/ 853100 h 1059431"/>
                  <a:gd name="connsiteX7" fmla="*/ 2317898 w 2796363"/>
                  <a:gd name="connsiteY7" fmla="*/ 980691 h 1059431"/>
                  <a:gd name="connsiteX8" fmla="*/ 2796363 w 2796363"/>
                  <a:gd name="connsiteY8" fmla="*/ 991324 h 1059431"/>
                  <a:gd name="connsiteX0" fmla="*/ 0 w 2796363"/>
                  <a:gd name="connsiteY0" fmla="*/ 1033854 h 1044310"/>
                  <a:gd name="connsiteX1" fmla="*/ 404037 w 2796363"/>
                  <a:gd name="connsiteY1" fmla="*/ 998136 h 1044310"/>
                  <a:gd name="connsiteX2" fmla="*/ 584791 w 2796363"/>
                  <a:gd name="connsiteY2" fmla="*/ 768040 h 1044310"/>
                  <a:gd name="connsiteX3" fmla="*/ 744279 w 2796363"/>
                  <a:gd name="connsiteY3" fmla="*/ 108821 h 1044310"/>
                  <a:gd name="connsiteX4" fmla="*/ 967563 w 2796363"/>
                  <a:gd name="connsiteY4" fmla="*/ 34393 h 1044310"/>
                  <a:gd name="connsiteX5" fmla="*/ 1329070 w 2796363"/>
                  <a:gd name="connsiteY5" fmla="*/ 459696 h 1044310"/>
                  <a:gd name="connsiteX6" fmla="*/ 1860698 w 2796363"/>
                  <a:gd name="connsiteY6" fmla="*/ 853100 h 1044310"/>
                  <a:gd name="connsiteX7" fmla="*/ 2317898 w 2796363"/>
                  <a:gd name="connsiteY7" fmla="*/ 980691 h 1044310"/>
                  <a:gd name="connsiteX8" fmla="*/ 2796363 w 2796363"/>
                  <a:gd name="connsiteY8" fmla="*/ 991324 h 1044310"/>
                  <a:gd name="connsiteX0" fmla="*/ 0 w 2782075"/>
                  <a:gd name="connsiteY0" fmla="*/ 983848 h 1015359"/>
                  <a:gd name="connsiteX1" fmla="*/ 389749 w 2782075"/>
                  <a:gd name="connsiteY1" fmla="*/ 998136 h 1015359"/>
                  <a:gd name="connsiteX2" fmla="*/ 570503 w 2782075"/>
                  <a:gd name="connsiteY2" fmla="*/ 768040 h 1015359"/>
                  <a:gd name="connsiteX3" fmla="*/ 729991 w 2782075"/>
                  <a:gd name="connsiteY3" fmla="*/ 108821 h 1015359"/>
                  <a:gd name="connsiteX4" fmla="*/ 953275 w 2782075"/>
                  <a:gd name="connsiteY4" fmla="*/ 34393 h 1015359"/>
                  <a:gd name="connsiteX5" fmla="*/ 1314782 w 2782075"/>
                  <a:gd name="connsiteY5" fmla="*/ 459696 h 1015359"/>
                  <a:gd name="connsiteX6" fmla="*/ 1846410 w 2782075"/>
                  <a:gd name="connsiteY6" fmla="*/ 853100 h 1015359"/>
                  <a:gd name="connsiteX7" fmla="*/ 2303610 w 2782075"/>
                  <a:gd name="connsiteY7" fmla="*/ 980691 h 1015359"/>
                  <a:gd name="connsiteX8" fmla="*/ 2782075 w 2782075"/>
                  <a:gd name="connsiteY8" fmla="*/ 991324 h 1015359"/>
                  <a:gd name="connsiteX0" fmla="*/ 0 w 2782075"/>
                  <a:gd name="connsiteY0" fmla="*/ 983848 h 997036"/>
                  <a:gd name="connsiteX1" fmla="*/ 408799 w 2782075"/>
                  <a:gd name="connsiteY1" fmla="*/ 962418 h 997036"/>
                  <a:gd name="connsiteX2" fmla="*/ 570503 w 2782075"/>
                  <a:gd name="connsiteY2" fmla="*/ 768040 h 997036"/>
                  <a:gd name="connsiteX3" fmla="*/ 729991 w 2782075"/>
                  <a:gd name="connsiteY3" fmla="*/ 108821 h 997036"/>
                  <a:gd name="connsiteX4" fmla="*/ 953275 w 2782075"/>
                  <a:gd name="connsiteY4" fmla="*/ 34393 h 997036"/>
                  <a:gd name="connsiteX5" fmla="*/ 1314782 w 2782075"/>
                  <a:gd name="connsiteY5" fmla="*/ 459696 h 997036"/>
                  <a:gd name="connsiteX6" fmla="*/ 1846410 w 2782075"/>
                  <a:gd name="connsiteY6" fmla="*/ 853100 h 997036"/>
                  <a:gd name="connsiteX7" fmla="*/ 2303610 w 2782075"/>
                  <a:gd name="connsiteY7" fmla="*/ 980691 h 997036"/>
                  <a:gd name="connsiteX8" fmla="*/ 2782075 w 2782075"/>
                  <a:gd name="connsiteY8" fmla="*/ 991324 h 9970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782075" h="997036">
                    <a:moveTo>
                      <a:pt x="0" y="983848"/>
                    </a:moveTo>
                    <a:cubicBezTo>
                      <a:pt x="153286" y="1005999"/>
                      <a:pt x="313715" y="998386"/>
                      <a:pt x="408799" y="962418"/>
                    </a:cubicBezTo>
                    <a:cubicBezTo>
                      <a:pt x="503883" y="926450"/>
                      <a:pt x="516971" y="910306"/>
                      <a:pt x="570503" y="768040"/>
                    </a:cubicBezTo>
                    <a:cubicBezTo>
                      <a:pt x="624035" y="625774"/>
                      <a:pt x="666196" y="231095"/>
                      <a:pt x="729991" y="108821"/>
                    </a:cubicBezTo>
                    <a:cubicBezTo>
                      <a:pt x="793786" y="-13453"/>
                      <a:pt x="855810" y="-24086"/>
                      <a:pt x="953275" y="34393"/>
                    </a:cubicBezTo>
                    <a:cubicBezTo>
                      <a:pt x="1050740" y="92872"/>
                      <a:pt x="1165926" y="323245"/>
                      <a:pt x="1314782" y="459696"/>
                    </a:cubicBezTo>
                    <a:cubicBezTo>
                      <a:pt x="1463638" y="596147"/>
                      <a:pt x="1628442" y="745003"/>
                      <a:pt x="1846410" y="853100"/>
                    </a:cubicBezTo>
                    <a:cubicBezTo>
                      <a:pt x="2064378" y="961197"/>
                      <a:pt x="2147666" y="957654"/>
                      <a:pt x="2303610" y="980691"/>
                    </a:cubicBezTo>
                    <a:cubicBezTo>
                      <a:pt x="2459554" y="1003728"/>
                      <a:pt x="2620814" y="997526"/>
                      <a:pt x="2782075" y="991324"/>
                    </a:cubicBezTo>
                  </a:path>
                </a:pathLst>
              </a:custGeom>
              <a:noFill/>
              <a:ln w="28575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endParaRPr lang="cs-CZ" sz="1400">
                  <a:solidFill>
                    <a:prstClr val="white"/>
                  </a:solidFill>
                  <a:latin typeface="Trebuchet MS"/>
                </a:endParaRPr>
              </a:p>
            </p:txBody>
          </p:sp>
          <p:sp>
            <p:nvSpPr>
              <p:cNvPr id="124" name="Volný tvar 123"/>
              <p:cNvSpPr/>
              <p:nvPr/>
            </p:nvSpPr>
            <p:spPr>
              <a:xfrm>
                <a:off x="12544608" y="2160315"/>
                <a:ext cx="1090586" cy="3648220"/>
              </a:xfrm>
              <a:custGeom>
                <a:avLst/>
                <a:gdLst>
                  <a:gd name="connsiteX0" fmla="*/ 0 w 831273"/>
                  <a:gd name="connsiteY0" fmla="*/ 2945081 h 2946102"/>
                  <a:gd name="connsiteX1" fmla="*/ 368135 w 831273"/>
                  <a:gd name="connsiteY1" fmla="*/ 2921330 h 2946102"/>
                  <a:gd name="connsiteX2" fmla="*/ 546265 w 831273"/>
                  <a:gd name="connsiteY2" fmla="*/ 2778826 h 2946102"/>
                  <a:gd name="connsiteX3" fmla="*/ 617517 w 831273"/>
                  <a:gd name="connsiteY3" fmla="*/ 1781299 h 2946102"/>
                  <a:gd name="connsiteX4" fmla="*/ 748146 w 831273"/>
                  <a:gd name="connsiteY4" fmla="*/ 783771 h 2946102"/>
                  <a:gd name="connsiteX5" fmla="*/ 831273 w 831273"/>
                  <a:gd name="connsiteY5" fmla="*/ 0 h 29461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31273" h="2946102">
                    <a:moveTo>
                      <a:pt x="0" y="2945081"/>
                    </a:moveTo>
                    <a:cubicBezTo>
                      <a:pt x="138545" y="2947060"/>
                      <a:pt x="277091" y="2949039"/>
                      <a:pt x="368135" y="2921330"/>
                    </a:cubicBezTo>
                    <a:cubicBezTo>
                      <a:pt x="459179" y="2893621"/>
                      <a:pt x="504701" y="2968831"/>
                      <a:pt x="546265" y="2778826"/>
                    </a:cubicBezTo>
                    <a:cubicBezTo>
                      <a:pt x="587829" y="2588821"/>
                      <a:pt x="583870" y="2113808"/>
                      <a:pt x="617517" y="1781299"/>
                    </a:cubicBezTo>
                    <a:cubicBezTo>
                      <a:pt x="651164" y="1448790"/>
                      <a:pt x="712520" y="1080654"/>
                      <a:pt x="748146" y="783771"/>
                    </a:cubicBezTo>
                    <a:cubicBezTo>
                      <a:pt x="783772" y="486888"/>
                      <a:pt x="807522" y="243444"/>
                      <a:pt x="831273" y="0"/>
                    </a:cubicBezTo>
                  </a:path>
                </a:pathLst>
              </a:custGeom>
              <a:noFill/>
              <a:ln w="57150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endParaRPr lang="cs-CZ" sz="1600">
                  <a:solidFill>
                    <a:prstClr val="white"/>
                  </a:solidFill>
                  <a:latin typeface="Trebuchet MS"/>
                </a:endParaRPr>
              </a:p>
            </p:txBody>
          </p:sp>
          <p:sp>
            <p:nvSpPr>
              <p:cNvPr id="125" name="TextovéPole 124"/>
              <p:cNvSpPr txBox="1"/>
              <p:nvPr/>
            </p:nvSpPr>
            <p:spPr>
              <a:xfrm>
                <a:off x="11321951" y="3242658"/>
                <a:ext cx="1619523" cy="86798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fontAlgn="auto">
                  <a:lnSpc>
                    <a:spcPts val="1800"/>
                  </a:lnSpc>
                  <a:spcBef>
                    <a:spcPts val="0"/>
                  </a:spcBef>
                  <a:spcAft>
                    <a:spcPts val="0"/>
                  </a:spcAft>
                </a:pPr>
                <a:r>
                  <a:rPr lang="cs-CZ" sz="1600" dirty="0">
                    <a:solidFill>
                      <a:prstClr val="black"/>
                    </a:solidFill>
                    <a:latin typeface="Trebuchet MS"/>
                  </a:rPr>
                  <a:t> </a:t>
                </a:r>
                <a:r>
                  <a:rPr lang="cs-CZ" sz="1800" b="1" dirty="0">
                    <a:solidFill>
                      <a:prstClr val="black"/>
                    </a:solidFill>
                    <a:latin typeface="Trebuchet MS"/>
                  </a:rPr>
                  <a:t>práh</a:t>
                </a:r>
                <a:r>
                  <a:rPr lang="cs-CZ" sz="1800" dirty="0">
                    <a:solidFill>
                      <a:prstClr val="black"/>
                    </a:solidFill>
                    <a:latin typeface="Trebuchet MS"/>
                  </a:rPr>
                  <a:t> -55</a:t>
                </a:r>
                <a:endParaRPr lang="cs-CZ" sz="3200" b="1" dirty="0">
                  <a:solidFill>
                    <a:prstClr val="black"/>
                  </a:solidFill>
                  <a:latin typeface="Trebuchet MS"/>
                </a:endParaRPr>
              </a:p>
            </p:txBody>
          </p:sp>
          <p:sp>
            <p:nvSpPr>
              <p:cNvPr id="126" name="TextovéPole 125"/>
              <p:cNvSpPr txBox="1"/>
              <p:nvPr/>
            </p:nvSpPr>
            <p:spPr>
              <a:xfrm>
                <a:off x="14516688" y="3744741"/>
                <a:ext cx="2098405" cy="130197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cs-CZ" sz="1600" dirty="0">
                    <a:solidFill>
                      <a:prstClr val="black"/>
                    </a:solidFill>
                    <a:latin typeface="Trebuchet MS"/>
                  </a:rPr>
                  <a:t>zvyšující se souhrnný PSP</a:t>
                </a:r>
              </a:p>
            </p:txBody>
          </p:sp>
          <p:sp>
            <p:nvSpPr>
              <p:cNvPr id="127" name="Volný tvar 126"/>
              <p:cNvSpPr/>
              <p:nvPr/>
            </p:nvSpPr>
            <p:spPr>
              <a:xfrm flipV="1">
                <a:off x="12607371" y="5868444"/>
                <a:ext cx="3649933" cy="444545"/>
              </a:xfrm>
              <a:custGeom>
                <a:avLst/>
                <a:gdLst>
                  <a:gd name="connsiteX0" fmla="*/ 0 w 2796363"/>
                  <a:gd name="connsiteY0" fmla="*/ 1033854 h 1059431"/>
                  <a:gd name="connsiteX1" fmla="*/ 404037 w 2796363"/>
                  <a:gd name="connsiteY1" fmla="*/ 1033854 h 1059431"/>
                  <a:gd name="connsiteX2" fmla="*/ 584791 w 2796363"/>
                  <a:gd name="connsiteY2" fmla="*/ 768040 h 1059431"/>
                  <a:gd name="connsiteX3" fmla="*/ 744279 w 2796363"/>
                  <a:gd name="connsiteY3" fmla="*/ 108821 h 1059431"/>
                  <a:gd name="connsiteX4" fmla="*/ 967563 w 2796363"/>
                  <a:gd name="connsiteY4" fmla="*/ 34393 h 1059431"/>
                  <a:gd name="connsiteX5" fmla="*/ 1329070 w 2796363"/>
                  <a:gd name="connsiteY5" fmla="*/ 459696 h 1059431"/>
                  <a:gd name="connsiteX6" fmla="*/ 1860698 w 2796363"/>
                  <a:gd name="connsiteY6" fmla="*/ 853100 h 1059431"/>
                  <a:gd name="connsiteX7" fmla="*/ 2317898 w 2796363"/>
                  <a:gd name="connsiteY7" fmla="*/ 980691 h 1059431"/>
                  <a:gd name="connsiteX8" fmla="*/ 2796363 w 2796363"/>
                  <a:gd name="connsiteY8" fmla="*/ 991324 h 1059431"/>
                  <a:gd name="connsiteX0" fmla="*/ 0 w 2796363"/>
                  <a:gd name="connsiteY0" fmla="*/ 1033854 h 1059431"/>
                  <a:gd name="connsiteX1" fmla="*/ 404037 w 2796363"/>
                  <a:gd name="connsiteY1" fmla="*/ 1033854 h 1059431"/>
                  <a:gd name="connsiteX2" fmla="*/ 584791 w 2796363"/>
                  <a:gd name="connsiteY2" fmla="*/ 768040 h 1059431"/>
                  <a:gd name="connsiteX3" fmla="*/ 744279 w 2796363"/>
                  <a:gd name="connsiteY3" fmla="*/ 108821 h 1059431"/>
                  <a:gd name="connsiteX4" fmla="*/ 967563 w 2796363"/>
                  <a:gd name="connsiteY4" fmla="*/ 34393 h 1059431"/>
                  <a:gd name="connsiteX5" fmla="*/ 1329070 w 2796363"/>
                  <a:gd name="connsiteY5" fmla="*/ 459696 h 1059431"/>
                  <a:gd name="connsiteX6" fmla="*/ 1860698 w 2796363"/>
                  <a:gd name="connsiteY6" fmla="*/ 853100 h 1059431"/>
                  <a:gd name="connsiteX7" fmla="*/ 2317898 w 2796363"/>
                  <a:gd name="connsiteY7" fmla="*/ 980691 h 1059431"/>
                  <a:gd name="connsiteX8" fmla="*/ 2796363 w 2796363"/>
                  <a:gd name="connsiteY8" fmla="*/ 991324 h 1059431"/>
                  <a:gd name="connsiteX0" fmla="*/ 0 w 2796363"/>
                  <a:gd name="connsiteY0" fmla="*/ 1033854 h 1044310"/>
                  <a:gd name="connsiteX1" fmla="*/ 404037 w 2796363"/>
                  <a:gd name="connsiteY1" fmla="*/ 998136 h 1044310"/>
                  <a:gd name="connsiteX2" fmla="*/ 584791 w 2796363"/>
                  <a:gd name="connsiteY2" fmla="*/ 768040 h 1044310"/>
                  <a:gd name="connsiteX3" fmla="*/ 744279 w 2796363"/>
                  <a:gd name="connsiteY3" fmla="*/ 108821 h 1044310"/>
                  <a:gd name="connsiteX4" fmla="*/ 967563 w 2796363"/>
                  <a:gd name="connsiteY4" fmla="*/ 34393 h 1044310"/>
                  <a:gd name="connsiteX5" fmla="*/ 1329070 w 2796363"/>
                  <a:gd name="connsiteY5" fmla="*/ 459696 h 1044310"/>
                  <a:gd name="connsiteX6" fmla="*/ 1860698 w 2796363"/>
                  <a:gd name="connsiteY6" fmla="*/ 853100 h 1044310"/>
                  <a:gd name="connsiteX7" fmla="*/ 2317898 w 2796363"/>
                  <a:gd name="connsiteY7" fmla="*/ 980691 h 1044310"/>
                  <a:gd name="connsiteX8" fmla="*/ 2796363 w 2796363"/>
                  <a:gd name="connsiteY8" fmla="*/ 991324 h 1044310"/>
                  <a:gd name="connsiteX0" fmla="*/ 0 w 2782075"/>
                  <a:gd name="connsiteY0" fmla="*/ 983848 h 1015359"/>
                  <a:gd name="connsiteX1" fmla="*/ 389749 w 2782075"/>
                  <a:gd name="connsiteY1" fmla="*/ 998136 h 1015359"/>
                  <a:gd name="connsiteX2" fmla="*/ 570503 w 2782075"/>
                  <a:gd name="connsiteY2" fmla="*/ 768040 h 1015359"/>
                  <a:gd name="connsiteX3" fmla="*/ 729991 w 2782075"/>
                  <a:gd name="connsiteY3" fmla="*/ 108821 h 1015359"/>
                  <a:gd name="connsiteX4" fmla="*/ 953275 w 2782075"/>
                  <a:gd name="connsiteY4" fmla="*/ 34393 h 1015359"/>
                  <a:gd name="connsiteX5" fmla="*/ 1314782 w 2782075"/>
                  <a:gd name="connsiteY5" fmla="*/ 459696 h 1015359"/>
                  <a:gd name="connsiteX6" fmla="*/ 1846410 w 2782075"/>
                  <a:gd name="connsiteY6" fmla="*/ 853100 h 1015359"/>
                  <a:gd name="connsiteX7" fmla="*/ 2303610 w 2782075"/>
                  <a:gd name="connsiteY7" fmla="*/ 980691 h 1015359"/>
                  <a:gd name="connsiteX8" fmla="*/ 2782075 w 2782075"/>
                  <a:gd name="connsiteY8" fmla="*/ 991324 h 1015359"/>
                  <a:gd name="connsiteX0" fmla="*/ 0 w 2782075"/>
                  <a:gd name="connsiteY0" fmla="*/ 983848 h 997036"/>
                  <a:gd name="connsiteX1" fmla="*/ 408799 w 2782075"/>
                  <a:gd name="connsiteY1" fmla="*/ 962418 h 997036"/>
                  <a:gd name="connsiteX2" fmla="*/ 570503 w 2782075"/>
                  <a:gd name="connsiteY2" fmla="*/ 768040 h 997036"/>
                  <a:gd name="connsiteX3" fmla="*/ 729991 w 2782075"/>
                  <a:gd name="connsiteY3" fmla="*/ 108821 h 997036"/>
                  <a:gd name="connsiteX4" fmla="*/ 953275 w 2782075"/>
                  <a:gd name="connsiteY4" fmla="*/ 34393 h 997036"/>
                  <a:gd name="connsiteX5" fmla="*/ 1314782 w 2782075"/>
                  <a:gd name="connsiteY5" fmla="*/ 459696 h 997036"/>
                  <a:gd name="connsiteX6" fmla="*/ 1846410 w 2782075"/>
                  <a:gd name="connsiteY6" fmla="*/ 853100 h 997036"/>
                  <a:gd name="connsiteX7" fmla="*/ 2303610 w 2782075"/>
                  <a:gd name="connsiteY7" fmla="*/ 980691 h 997036"/>
                  <a:gd name="connsiteX8" fmla="*/ 2782075 w 2782075"/>
                  <a:gd name="connsiteY8" fmla="*/ 991324 h 9970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782075" h="997036">
                    <a:moveTo>
                      <a:pt x="0" y="983848"/>
                    </a:moveTo>
                    <a:cubicBezTo>
                      <a:pt x="153286" y="1005999"/>
                      <a:pt x="313715" y="998386"/>
                      <a:pt x="408799" y="962418"/>
                    </a:cubicBezTo>
                    <a:cubicBezTo>
                      <a:pt x="503883" y="926450"/>
                      <a:pt x="516971" y="910306"/>
                      <a:pt x="570503" y="768040"/>
                    </a:cubicBezTo>
                    <a:cubicBezTo>
                      <a:pt x="624035" y="625774"/>
                      <a:pt x="666196" y="231095"/>
                      <a:pt x="729991" y="108821"/>
                    </a:cubicBezTo>
                    <a:cubicBezTo>
                      <a:pt x="793786" y="-13453"/>
                      <a:pt x="855810" y="-24086"/>
                      <a:pt x="953275" y="34393"/>
                    </a:cubicBezTo>
                    <a:cubicBezTo>
                      <a:pt x="1050740" y="92872"/>
                      <a:pt x="1165926" y="323245"/>
                      <a:pt x="1314782" y="459696"/>
                    </a:cubicBezTo>
                    <a:cubicBezTo>
                      <a:pt x="1463638" y="596147"/>
                      <a:pt x="1628442" y="745003"/>
                      <a:pt x="1846410" y="853100"/>
                    </a:cubicBezTo>
                    <a:cubicBezTo>
                      <a:pt x="2064378" y="961197"/>
                      <a:pt x="2147666" y="957654"/>
                      <a:pt x="2303610" y="980691"/>
                    </a:cubicBezTo>
                    <a:cubicBezTo>
                      <a:pt x="2459554" y="1003728"/>
                      <a:pt x="2620814" y="997526"/>
                      <a:pt x="2782075" y="991324"/>
                    </a:cubicBezTo>
                  </a:path>
                </a:pathLst>
              </a:custGeom>
              <a:noFill/>
              <a:ln w="28575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endParaRPr lang="cs-CZ" sz="1400">
                  <a:solidFill>
                    <a:prstClr val="white"/>
                  </a:solidFill>
                  <a:latin typeface="Trebuchet MS"/>
                </a:endParaRPr>
              </a:p>
            </p:txBody>
          </p:sp>
          <p:sp>
            <p:nvSpPr>
              <p:cNvPr id="128" name="TextovéPole 127"/>
              <p:cNvSpPr txBox="1"/>
              <p:nvPr/>
            </p:nvSpPr>
            <p:spPr>
              <a:xfrm>
                <a:off x="13451711" y="5822086"/>
                <a:ext cx="1180568" cy="5304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cs-CZ" sz="1600" dirty="0">
                    <a:solidFill>
                      <a:prstClr val="black"/>
                    </a:solidFill>
                    <a:latin typeface="Trebuchet MS"/>
                  </a:rPr>
                  <a:t>IPSP</a:t>
                </a:r>
              </a:p>
            </p:txBody>
          </p:sp>
          <p:sp>
            <p:nvSpPr>
              <p:cNvPr id="129" name="TextovéPole 128"/>
              <p:cNvSpPr txBox="1"/>
              <p:nvPr/>
            </p:nvSpPr>
            <p:spPr>
              <a:xfrm>
                <a:off x="13574532" y="2757334"/>
                <a:ext cx="2380742" cy="91620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cs-CZ" sz="1600" dirty="0">
                    <a:solidFill>
                      <a:prstClr val="black"/>
                    </a:solidFill>
                    <a:latin typeface="Trebuchet MS"/>
                  </a:rPr>
                  <a:t>akční potenciál</a:t>
                </a:r>
              </a:p>
            </p:txBody>
          </p:sp>
          <p:sp>
            <p:nvSpPr>
              <p:cNvPr id="130" name="TextovéPole 129"/>
              <p:cNvSpPr txBox="1"/>
              <p:nvPr/>
            </p:nvSpPr>
            <p:spPr>
              <a:xfrm>
                <a:off x="15315978" y="6428035"/>
                <a:ext cx="1606002" cy="101264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cs-CZ" sz="1800" dirty="0">
                    <a:solidFill>
                      <a:prstClr val="black"/>
                    </a:solidFill>
                    <a:latin typeface="Trebuchet MS"/>
                  </a:rPr>
                  <a:t>čas (</a:t>
                </a:r>
                <a:r>
                  <a:rPr lang="cs-CZ" sz="1800" dirty="0" err="1">
                    <a:solidFill>
                      <a:prstClr val="black"/>
                    </a:solidFill>
                    <a:latin typeface="Trebuchet MS"/>
                  </a:rPr>
                  <a:t>ms</a:t>
                </a:r>
                <a:r>
                  <a:rPr lang="cs-CZ" sz="1800" dirty="0">
                    <a:solidFill>
                      <a:prstClr val="black"/>
                    </a:solidFill>
                    <a:latin typeface="Trebuchet MS"/>
                  </a:rPr>
                  <a:t>)</a:t>
                </a:r>
              </a:p>
            </p:txBody>
          </p:sp>
          <p:cxnSp>
            <p:nvCxnSpPr>
              <p:cNvPr id="131" name="Přímá spojnice 130"/>
              <p:cNvCxnSpPr/>
              <p:nvPr/>
            </p:nvCxnSpPr>
            <p:spPr>
              <a:xfrm>
                <a:off x="12544608" y="3214686"/>
                <a:ext cx="3336" cy="3265485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2" name="Přímá spojnice 131"/>
              <p:cNvCxnSpPr/>
              <p:nvPr/>
            </p:nvCxnSpPr>
            <p:spPr>
              <a:xfrm flipH="1">
                <a:off x="12560440" y="6470795"/>
                <a:ext cx="3684355" cy="0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33" name="TextovéPole 132"/>
              <p:cNvSpPr txBox="1"/>
              <p:nvPr/>
            </p:nvSpPr>
            <p:spPr>
              <a:xfrm>
                <a:off x="11339376" y="2423275"/>
                <a:ext cx="1653753" cy="101264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cs-CZ" sz="1800" dirty="0">
                    <a:solidFill>
                      <a:prstClr val="black"/>
                    </a:solidFill>
                    <a:latin typeface="Trebuchet MS"/>
                  </a:rPr>
                  <a:t>napětí (</a:t>
                </a:r>
                <a:r>
                  <a:rPr lang="cs-CZ" sz="1800" dirty="0" err="1">
                    <a:solidFill>
                      <a:prstClr val="black"/>
                    </a:solidFill>
                    <a:latin typeface="Trebuchet MS"/>
                  </a:rPr>
                  <a:t>mV</a:t>
                </a:r>
                <a:r>
                  <a:rPr lang="cs-CZ" sz="1800" dirty="0">
                    <a:solidFill>
                      <a:prstClr val="black"/>
                    </a:solidFill>
                    <a:latin typeface="Trebuchet MS"/>
                  </a:rPr>
                  <a:t>)</a:t>
                </a:r>
              </a:p>
            </p:txBody>
          </p:sp>
          <p:sp>
            <p:nvSpPr>
              <p:cNvPr id="134" name="TextovéPole 133"/>
              <p:cNvSpPr txBox="1"/>
              <p:nvPr/>
            </p:nvSpPr>
            <p:spPr>
              <a:xfrm>
                <a:off x="11926242" y="5836016"/>
                <a:ext cx="1120968" cy="57865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cs-CZ" sz="1800" dirty="0">
                    <a:solidFill>
                      <a:prstClr val="black"/>
                    </a:solidFill>
                    <a:latin typeface="Trebuchet MS"/>
                  </a:rPr>
                  <a:t>-90</a:t>
                </a:r>
              </a:p>
            </p:txBody>
          </p:sp>
          <p:sp>
            <p:nvSpPr>
              <p:cNvPr id="135" name="TextovéPole 134"/>
              <p:cNvSpPr txBox="1"/>
              <p:nvPr/>
            </p:nvSpPr>
            <p:spPr>
              <a:xfrm>
                <a:off x="12790216" y="6433124"/>
                <a:ext cx="750590" cy="57865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cs-CZ" sz="1800" dirty="0">
                    <a:solidFill>
                      <a:prstClr val="black"/>
                    </a:solidFill>
                    <a:latin typeface="Trebuchet MS"/>
                  </a:rPr>
                  <a:t>0</a:t>
                </a:r>
              </a:p>
            </p:txBody>
          </p:sp>
          <p:sp>
            <p:nvSpPr>
              <p:cNvPr id="136" name="TextovéPole 135"/>
              <p:cNvSpPr txBox="1"/>
              <p:nvPr/>
            </p:nvSpPr>
            <p:spPr>
              <a:xfrm>
                <a:off x="13466758" y="6433124"/>
                <a:ext cx="750590" cy="57865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cs-CZ" sz="1800" dirty="0">
                    <a:solidFill>
                      <a:prstClr val="black"/>
                    </a:solidFill>
                    <a:latin typeface="Trebuchet MS"/>
                  </a:rPr>
                  <a:t>2</a:t>
                </a:r>
              </a:p>
            </p:txBody>
          </p:sp>
          <p:sp>
            <p:nvSpPr>
              <p:cNvPr id="137" name="TextovéPole 136"/>
              <p:cNvSpPr txBox="1"/>
              <p:nvPr/>
            </p:nvSpPr>
            <p:spPr>
              <a:xfrm>
                <a:off x="14143302" y="6433124"/>
                <a:ext cx="750590" cy="57865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cs-CZ" sz="1800" dirty="0">
                    <a:solidFill>
                      <a:prstClr val="black"/>
                    </a:solidFill>
                    <a:latin typeface="Trebuchet MS"/>
                  </a:rPr>
                  <a:t>4</a:t>
                </a:r>
              </a:p>
            </p:txBody>
          </p:sp>
          <p:sp>
            <p:nvSpPr>
              <p:cNvPr id="138" name="TextovéPole 137"/>
              <p:cNvSpPr txBox="1"/>
              <p:nvPr/>
            </p:nvSpPr>
            <p:spPr>
              <a:xfrm>
                <a:off x="14819843" y="6433124"/>
                <a:ext cx="750590" cy="57865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cs-CZ" sz="1800" dirty="0">
                    <a:solidFill>
                      <a:prstClr val="black"/>
                    </a:solidFill>
                    <a:latin typeface="Trebuchet MS"/>
                  </a:rPr>
                  <a:t>6</a:t>
                </a:r>
              </a:p>
            </p:txBody>
          </p:sp>
          <p:sp>
            <p:nvSpPr>
              <p:cNvPr id="139" name="TextovéPole 138"/>
              <p:cNvSpPr txBox="1"/>
              <p:nvPr/>
            </p:nvSpPr>
            <p:spPr>
              <a:xfrm>
                <a:off x="11926242" y="4625741"/>
                <a:ext cx="1120968" cy="57865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cs-CZ" sz="1800" dirty="0">
                    <a:solidFill>
                      <a:prstClr val="black"/>
                    </a:solidFill>
                    <a:latin typeface="Trebuchet MS"/>
                  </a:rPr>
                  <a:t>-70</a:t>
                </a:r>
              </a:p>
            </p:txBody>
          </p:sp>
          <p:cxnSp>
            <p:nvCxnSpPr>
              <p:cNvPr id="140" name="Přímá spojnice 139"/>
              <p:cNvCxnSpPr/>
              <p:nvPr/>
            </p:nvCxnSpPr>
            <p:spPr>
              <a:xfrm flipH="1">
                <a:off x="12579283" y="3436862"/>
                <a:ext cx="3447795" cy="0"/>
              </a:xfrm>
              <a:prstGeom prst="line">
                <a:avLst/>
              </a:prstGeom>
              <a:ln w="19050">
                <a:solidFill>
                  <a:srgbClr val="0000FF"/>
                </a:solidFill>
                <a:prstDash val="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03" name="TextovéPole 102"/>
            <p:cNvSpPr txBox="1"/>
            <p:nvPr/>
          </p:nvSpPr>
          <p:spPr>
            <a:xfrm>
              <a:off x="6401174" y="2775931"/>
              <a:ext cx="1430306" cy="1301963"/>
            </a:xfrm>
            <a:prstGeom prst="rect">
              <a:avLst/>
            </a:prstGeom>
            <a:noFill/>
          </p:spPr>
          <p:txBody>
            <a:bodyPr wrap="square" lIns="91433" tIns="45718" rIns="91433" bIns="45718" rtlCol="0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r>
                <a:rPr lang="cs-CZ" sz="1600" dirty="0">
                  <a:solidFill>
                    <a:prstClr val="black"/>
                  </a:solidFill>
                  <a:latin typeface="Trebuchet MS"/>
                </a:rPr>
                <a:t>inhibiční synapse</a:t>
              </a:r>
            </a:p>
          </p:txBody>
        </p:sp>
        <p:grpSp>
          <p:nvGrpSpPr>
            <p:cNvPr id="104" name="Skupina 103"/>
            <p:cNvGrpSpPr/>
            <p:nvPr/>
          </p:nvGrpSpPr>
          <p:grpSpPr>
            <a:xfrm rot="10387023">
              <a:off x="5543640" y="2898990"/>
              <a:ext cx="1067338" cy="1203160"/>
              <a:chOff x="5773522" y="1255044"/>
              <a:chExt cx="1067338" cy="1203160"/>
            </a:xfrm>
          </p:grpSpPr>
          <p:sp>
            <p:nvSpPr>
              <p:cNvPr id="117" name="Minus 116"/>
              <p:cNvSpPr/>
              <p:nvPr/>
            </p:nvSpPr>
            <p:spPr>
              <a:xfrm flipH="1">
                <a:off x="6522012" y="1394785"/>
                <a:ext cx="318848" cy="227748"/>
              </a:xfrm>
              <a:prstGeom prst="mathMinus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33" tIns="45718" rIns="91433" bIns="45718" rtlCol="0"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endParaRPr lang="cs-CZ" sz="1600">
                  <a:solidFill>
                    <a:prstClr val="white"/>
                  </a:solidFill>
                  <a:latin typeface="Trebuchet MS"/>
                </a:endParaRPr>
              </a:p>
            </p:txBody>
          </p:sp>
          <p:sp>
            <p:nvSpPr>
              <p:cNvPr id="118" name="Volný tvar 117"/>
              <p:cNvSpPr/>
              <p:nvPr/>
            </p:nvSpPr>
            <p:spPr>
              <a:xfrm rot="11078610">
                <a:off x="5773522" y="1255044"/>
                <a:ext cx="802885" cy="1015264"/>
              </a:xfrm>
              <a:custGeom>
                <a:avLst/>
                <a:gdLst>
                  <a:gd name="connsiteX0" fmla="*/ 203604 w 633009"/>
                  <a:gd name="connsiteY0" fmla="*/ 0 h 536487"/>
                  <a:gd name="connsiteX1" fmla="*/ 222654 w 633009"/>
                  <a:gd name="connsiteY1" fmla="*/ 230981 h 536487"/>
                  <a:gd name="connsiteX2" fmla="*/ 182173 w 633009"/>
                  <a:gd name="connsiteY2" fmla="*/ 342900 h 536487"/>
                  <a:gd name="connsiteX3" fmla="*/ 65492 w 633009"/>
                  <a:gd name="connsiteY3" fmla="*/ 402431 h 536487"/>
                  <a:gd name="connsiteX4" fmla="*/ 39298 w 633009"/>
                  <a:gd name="connsiteY4" fmla="*/ 431006 h 536487"/>
                  <a:gd name="connsiteX5" fmla="*/ 5961 w 633009"/>
                  <a:gd name="connsiteY5" fmla="*/ 476250 h 536487"/>
                  <a:gd name="connsiteX6" fmla="*/ 15486 w 633009"/>
                  <a:gd name="connsiteY6" fmla="*/ 519112 h 536487"/>
                  <a:gd name="connsiteX7" fmla="*/ 153598 w 633009"/>
                  <a:gd name="connsiteY7" fmla="*/ 533400 h 536487"/>
                  <a:gd name="connsiteX8" fmla="*/ 444111 w 633009"/>
                  <a:gd name="connsiteY8" fmla="*/ 533400 h 536487"/>
                  <a:gd name="connsiteX9" fmla="*/ 615561 w 633009"/>
                  <a:gd name="connsiteY9" fmla="*/ 500062 h 536487"/>
                  <a:gd name="connsiteX10" fmla="*/ 622704 w 633009"/>
                  <a:gd name="connsiteY10" fmla="*/ 471487 h 536487"/>
                  <a:gd name="connsiteX11" fmla="*/ 575079 w 633009"/>
                  <a:gd name="connsiteY11" fmla="*/ 409575 h 536487"/>
                  <a:gd name="connsiteX12" fmla="*/ 470304 w 633009"/>
                  <a:gd name="connsiteY12" fmla="*/ 354806 h 536487"/>
                  <a:gd name="connsiteX13" fmla="*/ 353623 w 633009"/>
                  <a:gd name="connsiteY13" fmla="*/ 304800 h 536487"/>
                  <a:gd name="connsiteX14" fmla="*/ 339336 w 633009"/>
                  <a:gd name="connsiteY14" fmla="*/ 204787 h 536487"/>
                  <a:gd name="connsiteX15" fmla="*/ 339336 w 633009"/>
                  <a:gd name="connsiteY15" fmla="*/ 47625 h 536487"/>
                  <a:gd name="connsiteX16" fmla="*/ 332192 w 633009"/>
                  <a:gd name="connsiteY16" fmla="*/ 0 h 536487"/>
                  <a:gd name="connsiteX0" fmla="*/ 203604 w 633009"/>
                  <a:gd name="connsiteY0" fmla="*/ 0 h 536487"/>
                  <a:gd name="connsiteX1" fmla="*/ 222654 w 633009"/>
                  <a:gd name="connsiteY1" fmla="*/ 230981 h 536487"/>
                  <a:gd name="connsiteX2" fmla="*/ 182173 w 633009"/>
                  <a:gd name="connsiteY2" fmla="*/ 342900 h 536487"/>
                  <a:gd name="connsiteX3" fmla="*/ 105973 w 633009"/>
                  <a:gd name="connsiteY3" fmla="*/ 388144 h 536487"/>
                  <a:gd name="connsiteX4" fmla="*/ 39298 w 633009"/>
                  <a:gd name="connsiteY4" fmla="*/ 431006 h 536487"/>
                  <a:gd name="connsiteX5" fmla="*/ 5961 w 633009"/>
                  <a:gd name="connsiteY5" fmla="*/ 476250 h 536487"/>
                  <a:gd name="connsiteX6" fmla="*/ 15486 w 633009"/>
                  <a:gd name="connsiteY6" fmla="*/ 519112 h 536487"/>
                  <a:gd name="connsiteX7" fmla="*/ 153598 w 633009"/>
                  <a:gd name="connsiteY7" fmla="*/ 533400 h 536487"/>
                  <a:gd name="connsiteX8" fmla="*/ 444111 w 633009"/>
                  <a:gd name="connsiteY8" fmla="*/ 533400 h 536487"/>
                  <a:gd name="connsiteX9" fmla="*/ 615561 w 633009"/>
                  <a:gd name="connsiteY9" fmla="*/ 500062 h 536487"/>
                  <a:gd name="connsiteX10" fmla="*/ 622704 w 633009"/>
                  <a:gd name="connsiteY10" fmla="*/ 471487 h 536487"/>
                  <a:gd name="connsiteX11" fmla="*/ 575079 w 633009"/>
                  <a:gd name="connsiteY11" fmla="*/ 409575 h 536487"/>
                  <a:gd name="connsiteX12" fmla="*/ 470304 w 633009"/>
                  <a:gd name="connsiteY12" fmla="*/ 354806 h 536487"/>
                  <a:gd name="connsiteX13" fmla="*/ 353623 w 633009"/>
                  <a:gd name="connsiteY13" fmla="*/ 304800 h 536487"/>
                  <a:gd name="connsiteX14" fmla="*/ 339336 w 633009"/>
                  <a:gd name="connsiteY14" fmla="*/ 204787 h 536487"/>
                  <a:gd name="connsiteX15" fmla="*/ 339336 w 633009"/>
                  <a:gd name="connsiteY15" fmla="*/ 47625 h 536487"/>
                  <a:gd name="connsiteX16" fmla="*/ 332192 w 633009"/>
                  <a:gd name="connsiteY16" fmla="*/ 0 h 536487"/>
                  <a:gd name="connsiteX0" fmla="*/ 203604 w 633009"/>
                  <a:gd name="connsiteY0" fmla="*/ 0 h 536487"/>
                  <a:gd name="connsiteX1" fmla="*/ 222654 w 633009"/>
                  <a:gd name="connsiteY1" fmla="*/ 230981 h 536487"/>
                  <a:gd name="connsiteX2" fmla="*/ 182173 w 633009"/>
                  <a:gd name="connsiteY2" fmla="*/ 342900 h 536487"/>
                  <a:gd name="connsiteX3" fmla="*/ 105973 w 633009"/>
                  <a:gd name="connsiteY3" fmla="*/ 388144 h 536487"/>
                  <a:gd name="connsiteX4" fmla="*/ 39298 w 633009"/>
                  <a:gd name="connsiteY4" fmla="*/ 431006 h 536487"/>
                  <a:gd name="connsiteX5" fmla="*/ 5961 w 633009"/>
                  <a:gd name="connsiteY5" fmla="*/ 476250 h 536487"/>
                  <a:gd name="connsiteX6" fmla="*/ 15486 w 633009"/>
                  <a:gd name="connsiteY6" fmla="*/ 519112 h 536487"/>
                  <a:gd name="connsiteX7" fmla="*/ 153598 w 633009"/>
                  <a:gd name="connsiteY7" fmla="*/ 533400 h 536487"/>
                  <a:gd name="connsiteX8" fmla="*/ 444111 w 633009"/>
                  <a:gd name="connsiteY8" fmla="*/ 533400 h 536487"/>
                  <a:gd name="connsiteX9" fmla="*/ 615561 w 633009"/>
                  <a:gd name="connsiteY9" fmla="*/ 500062 h 536487"/>
                  <a:gd name="connsiteX10" fmla="*/ 622704 w 633009"/>
                  <a:gd name="connsiteY10" fmla="*/ 450056 h 536487"/>
                  <a:gd name="connsiteX11" fmla="*/ 575079 w 633009"/>
                  <a:gd name="connsiteY11" fmla="*/ 409575 h 536487"/>
                  <a:gd name="connsiteX12" fmla="*/ 470304 w 633009"/>
                  <a:gd name="connsiteY12" fmla="*/ 354806 h 536487"/>
                  <a:gd name="connsiteX13" fmla="*/ 353623 w 633009"/>
                  <a:gd name="connsiteY13" fmla="*/ 304800 h 536487"/>
                  <a:gd name="connsiteX14" fmla="*/ 339336 w 633009"/>
                  <a:gd name="connsiteY14" fmla="*/ 204787 h 536487"/>
                  <a:gd name="connsiteX15" fmla="*/ 339336 w 633009"/>
                  <a:gd name="connsiteY15" fmla="*/ 47625 h 536487"/>
                  <a:gd name="connsiteX16" fmla="*/ 332192 w 633009"/>
                  <a:gd name="connsiteY16" fmla="*/ 0 h 536487"/>
                  <a:gd name="connsiteX0" fmla="*/ 140807 w 633009"/>
                  <a:gd name="connsiteY0" fmla="*/ 0 h 1794064"/>
                  <a:gd name="connsiteX1" fmla="*/ 222654 w 633009"/>
                  <a:gd name="connsiteY1" fmla="*/ 1488558 h 1794064"/>
                  <a:gd name="connsiteX2" fmla="*/ 182173 w 633009"/>
                  <a:gd name="connsiteY2" fmla="*/ 1600477 h 1794064"/>
                  <a:gd name="connsiteX3" fmla="*/ 105973 w 633009"/>
                  <a:gd name="connsiteY3" fmla="*/ 1645721 h 1794064"/>
                  <a:gd name="connsiteX4" fmla="*/ 39298 w 633009"/>
                  <a:gd name="connsiteY4" fmla="*/ 1688583 h 1794064"/>
                  <a:gd name="connsiteX5" fmla="*/ 5961 w 633009"/>
                  <a:gd name="connsiteY5" fmla="*/ 1733827 h 1794064"/>
                  <a:gd name="connsiteX6" fmla="*/ 15486 w 633009"/>
                  <a:gd name="connsiteY6" fmla="*/ 1776689 h 1794064"/>
                  <a:gd name="connsiteX7" fmla="*/ 153598 w 633009"/>
                  <a:gd name="connsiteY7" fmla="*/ 1790977 h 1794064"/>
                  <a:gd name="connsiteX8" fmla="*/ 444111 w 633009"/>
                  <a:gd name="connsiteY8" fmla="*/ 1790977 h 1794064"/>
                  <a:gd name="connsiteX9" fmla="*/ 615561 w 633009"/>
                  <a:gd name="connsiteY9" fmla="*/ 1757639 h 1794064"/>
                  <a:gd name="connsiteX10" fmla="*/ 622704 w 633009"/>
                  <a:gd name="connsiteY10" fmla="*/ 1707633 h 1794064"/>
                  <a:gd name="connsiteX11" fmla="*/ 575079 w 633009"/>
                  <a:gd name="connsiteY11" fmla="*/ 1667152 h 1794064"/>
                  <a:gd name="connsiteX12" fmla="*/ 470304 w 633009"/>
                  <a:gd name="connsiteY12" fmla="*/ 1612383 h 1794064"/>
                  <a:gd name="connsiteX13" fmla="*/ 353623 w 633009"/>
                  <a:gd name="connsiteY13" fmla="*/ 1562377 h 1794064"/>
                  <a:gd name="connsiteX14" fmla="*/ 339336 w 633009"/>
                  <a:gd name="connsiteY14" fmla="*/ 1462364 h 1794064"/>
                  <a:gd name="connsiteX15" fmla="*/ 339336 w 633009"/>
                  <a:gd name="connsiteY15" fmla="*/ 1305202 h 1794064"/>
                  <a:gd name="connsiteX16" fmla="*/ 332192 w 633009"/>
                  <a:gd name="connsiteY16" fmla="*/ 1257577 h 1794064"/>
                  <a:gd name="connsiteX0" fmla="*/ 140807 w 633009"/>
                  <a:gd name="connsiteY0" fmla="*/ 0 h 1794064"/>
                  <a:gd name="connsiteX1" fmla="*/ 222654 w 633009"/>
                  <a:gd name="connsiteY1" fmla="*/ 1488558 h 1794064"/>
                  <a:gd name="connsiteX2" fmla="*/ 182173 w 633009"/>
                  <a:gd name="connsiteY2" fmla="*/ 1600477 h 1794064"/>
                  <a:gd name="connsiteX3" fmla="*/ 105973 w 633009"/>
                  <a:gd name="connsiteY3" fmla="*/ 1645721 h 1794064"/>
                  <a:gd name="connsiteX4" fmla="*/ 39298 w 633009"/>
                  <a:gd name="connsiteY4" fmla="*/ 1688583 h 1794064"/>
                  <a:gd name="connsiteX5" fmla="*/ 5961 w 633009"/>
                  <a:gd name="connsiteY5" fmla="*/ 1733827 h 1794064"/>
                  <a:gd name="connsiteX6" fmla="*/ 15486 w 633009"/>
                  <a:gd name="connsiteY6" fmla="*/ 1776689 h 1794064"/>
                  <a:gd name="connsiteX7" fmla="*/ 153598 w 633009"/>
                  <a:gd name="connsiteY7" fmla="*/ 1790977 h 1794064"/>
                  <a:gd name="connsiteX8" fmla="*/ 444111 w 633009"/>
                  <a:gd name="connsiteY8" fmla="*/ 1790977 h 1794064"/>
                  <a:gd name="connsiteX9" fmla="*/ 615561 w 633009"/>
                  <a:gd name="connsiteY9" fmla="*/ 1757639 h 1794064"/>
                  <a:gd name="connsiteX10" fmla="*/ 622704 w 633009"/>
                  <a:gd name="connsiteY10" fmla="*/ 1707633 h 1794064"/>
                  <a:gd name="connsiteX11" fmla="*/ 575079 w 633009"/>
                  <a:gd name="connsiteY11" fmla="*/ 1667152 h 1794064"/>
                  <a:gd name="connsiteX12" fmla="*/ 470304 w 633009"/>
                  <a:gd name="connsiteY12" fmla="*/ 1612383 h 1794064"/>
                  <a:gd name="connsiteX13" fmla="*/ 353623 w 633009"/>
                  <a:gd name="connsiteY13" fmla="*/ 1562377 h 1794064"/>
                  <a:gd name="connsiteX14" fmla="*/ 339336 w 633009"/>
                  <a:gd name="connsiteY14" fmla="*/ 1462364 h 1794064"/>
                  <a:gd name="connsiteX15" fmla="*/ 339336 w 633009"/>
                  <a:gd name="connsiteY15" fmla="*/ 1305202 h 1794064"/>
                  <a:gd name="connsiteX16" fmla="*/ 283351 w 633009"/>
                  <a:gd name="connsiteY16" fmla="*/ 6500 h 1794064"/>
                  <a:gd name="connsiteX0" fmla="*/ 140807 w 633009"/>
                  <a:gd name="connsiteY0" fmla="*/ 0 h 1794064"/>
                  <a:gd name="connsiteX1" fmla="*/ 229630 w 633009"/>
                  <a:gd name="connsiteY1" fmla="*/ 1257839 h 1794064"/>
                  <a:gd name="connsiteX2" fmla="*/ 182173 w 633009"/>
                  <a:gd name="connsiteY2" fmla="*/ 1600477 h 1794064"/>
                  <a:gd name="connsiteX3" fmla="*/ 105973 w 633009"/>
                  <a:gd name="connsiteY3" fmla="*/ 1645721 h 1794064"/>
                  <a:gd name="connsiteX4" fmla="*/ 39298 w 633009"/>
                  <a:gd name="connsiteY4" fmla="*/ 1688583 h 1794064"/>
                  <a:gd name="connsiteX5" fmla="*/ 5961 w 633009"/>
                  <a:gd name="connsiteY5" fmla="*/ 1733827 h 1794064"/>
                  <a:gd name="connsiteX6" fmla="*/ 15486 w 633009"/>
                  <a:gd name="connsiteY6" fmla="*/ 1776689 h 1794064"/>
                  <a:gd name="connsiteX7" fmla="*/ 153598 w 633009"/>
                  <a:gd name="connsiteY7" fmla="*/ 1790977 h 1794064"/>
                  <a:gd name="connsiteX8" fmla="*/ 444111 w 633009"/>
                  <a:gd name="connsiteY8" fmla="*/ 1790977 h 1794064"/>
                  <a:gd name="connsiteX9" fmla="*/ 615561 w 633009"/>
                  <a:gd name="connsiteY9" fmla="*/ 1757639 h 1794064"/>
                  <a:gd name="connsiteX10" fmla="*/ 622704 w 633009"/>
                  <a:gd name="connsiteY10" fmla="*/ 1707633 h 1794064"/>
                  <a:gd name="connsiteX11" fmla="*/ 575079 w 633009"/>
                  <a:gd name="connsiteY11" fmla="*/ 1667152 h 1794064"/>
                  <a:gd name="connsiteX12" fmla="*/ 470304 w 633009"/>
                  <a:gd name="connsiteY12" fmla="*/ 1612383 h 1794064"/>
                  <a:gd name="connsiteX13" fmla="*/ 353623 w 633009"/>
                  <a:gd name="connsiteY13" fmla="*/ 1562377 h 1794064"/>
                  <a:gd name="connsiteX14" fmla="*/ 339336 w 633009"/>
                  <a:gd name="connsiteY14" fmla="*/ 1462364 h 1794064"/>
                  <a:gd name="connsiteX15" fmla="*/ 339336 w 633009"/>
                  <a:gd name="connsiteY15" fmla="*/ 1305202 h 1794064"/>
                  <a:gd name="connsiteX16" fmla="*/ 283351 w 633009"/>
                  <a:gd name="connsiteY16" fmla="*/ 6500 h 1794064"/>
                  <a:gd name="connsiteX0" fmla="*/ 140807 w 633009"/>
                  <a:gd name="connsiteY0" fmla="*/ 0 h 1794064"/>
                  <a:gd name="connsiteX1" fmla="*/ 229630 w 633009"/>
                  <a:gd name="connsiteY1" fmla="*/ 1257839 h 1794064"/>
                  <a:gd name="connsiteX2" fmla="*/ 190787 w 633009"/>
                  <a:gd name="connsiteY2" fmla="*/ 1558284 h 1794064"/>
                  <a:gd name="connsiteX3" fmla="*/ 105973 w 633009"/>
                  <a:gd name="connsiteY3" fmla="*/ 1645721 h 1794064"/>
                  <a:gd name="connsiteX4" fmla="*/ 39298 w 633009"/>
                  <a:gd name="connsiteY4" fmla="*/ 1688583 h 1794064"/>
                  <a:gd name="connsiteX5" fmla="*/ 5961 w 633009"/>
                  <a:gd name="connsiteY5" fmla="*/ 1733827 h 1794064"/>
                  <a:gd name="connsiteX6" fmla="*/ 15486 w 633009"/>
                  <a:gd name="connsiteY6" fmla="*/ 1776689 h 1794064"/>
                  <a:gd name="connsiteX7" fmla="*/ 153598 w 633009"/>
                  <a:gd name="connsiteY7" fmla="*/ 1790977 h 1794064"/>
                  <a:gd name="connsiteX8" fmla="*/ 444111 w 633009"/>
                  <a:gd name="connsiteY8" fmla="*/ 1790977 h 1794064"/>
                  <a:gd name="connsiteX9" fmla="*/ 615561 w 633009"/>
                  <a:gd name="connsiteY9" fmla="*/ 1757639 h 1794064"/>
                  <a:gd name="connsiteX10" fmla="*/ 622704 w 633009"/>
                  <a:gd name="connsiteY10" fmla="*/ 1707633 h 1794064"/>
                  <a:gd name="connsiteX11" fmla="*/ 575079 w 633009"/>
                  <a:gd name="connsiteY11" fmla="*/ 1667152 h 1794064"/>
                  <a:gd name="connsiteX12" fmla="*/ 470304 w 633009"/>
                  <a:gd name="connsiteY12" fmla="*/ 1612383 h 1794064"/>
                  <a:gd name="connsiteX13" fmla="*/ 353623 w 633009"/>
                  <a:gd name="connsiteY13" fmla="*/ 1562377 h 1794064"/>
                  <a:gd name="connsiteX14" fmla="*/ 339336 w 633009"/>
                  <a:gd name="connsiteY14" fmla="*/ 1462364 h 1794064"/>
                  <a:gd name="connsiteX15" fmla="*/ 339336 w 633009"/>
                  <a:gd name="connsiteY15" fmla="*/ 1305202 h 1794064"/>
                  <a:gd name="connsiteX16" fmla="*/ 283351 w 633009"/>
                  <a:gd name="connsiteY16" fmla="*/ 6500 h 1794064"/>
                  <a:gd name="connsiteX0" fmla="*/ 140807 w 633009"/>
                  <a:gd name="connsiteY0" fmla="*/ 0 h 1794064"/>
                  <a:gd name="connsiteX1" fmla="*/ 229630 w 633009"/>
                  <a:gd name="connsiteY1" fmla="*/ 1257839 h 1794064"/>
                  <a:gd name="connsiteX2" fmla="*/ 190787 w 633009"/>
                  <a:gd name="connsiteY2" fmla="*/ 1558284 h 1794064"/>
                  <a:gd name="connsiteX3" fmla="*/ 105973 w 633009"/>
                  <a:gd name="connsiteY3" fmla="*/ 1645721 h 1794064"/>
                  <a:gd name="connsiteX4" fmla="*/ 39298 w 633009"/>
                  <a:gd name="connsiteY4" fmla="*/ 1688583 h 1794064"/>
                  <a:gd name="connsiteX5" fmla="*/ 5961 w 633009"/>
                  <a:gd name="connsiteY5" fmla="*/ 1733827 h 1794064"/>
                  <a:gd name="connsiteX6" fmla="*/ 15486 w 633009"/>
                  <a:gd name="connsiteY6" fmla="*/ 1776689 h 1794064"/>
                  <a:gd name="connsiteX7" fmla="*/ 153598 w 633009"/>
                  <a:gd name="connsiteY7" fmla="*/ 1790977 h 1794064"/>
                  <a:gd name="connsiteX8" fmla="*/ 444111 w 633009"/>
                  <a:gd name="connsiteY8" fmla="*/ 1790977 h 1794064"/>
                  <a:gd name="connsiteX9" fmla="*/ 615561 w 633009"/>
                  <a:gd name="connsiteY9" fmla="*/ 1757639 h 1794064"/>
                  <a:gd name="connsiteX10" fmla="*/ 622704 w 633009"/>
                  <a:gd name="connsiteY10" fmla="*/ 1707633 h 1794064"/>
                  <a:gd name="connsiteX11" fmla="*/ 575079 w 633009"/>
                  <a:gd name="connsiteY11" fmla="*/ 1667152 h 1794064"/>
                  <a:gd name="connsiteX12" fmla="*/ 470304 w 633009"/>
                  <a:gd name="connsiteY12" fmla="*/ 1612383 h 1794064"/>
                  <a:gd name="connsiteX13" fmla="*/ 353623 w 633009"/>
                  <a:gd name="connsiteY13" fmla="*/ 1562377 h 1794064"/>
                  <a:gd name="connsiteX14" fmla="*/ 339336 w 633009"/>
                  <a:gd name="connsiteY14" fmla="*/ 1462364 h 1794064"/>
                  <a:gd name="connsiteX15" fmla="*/ 339336 w 633009"/>
                  <a:gd name="connsiteY15" fmla="*/ 1305202 h 1794064"/>
                  <a:gd name="connsiteX16" fmla="*/ 283351 w 633009"/>
                  <a:gd name="connsiteY16" fmla="*/ 6500 h 1794064"/>
                  <a:gd name="connsiteX0" fmla="*/ 140807 w 633009"/>
                  <a:gd name="connsiteY0" fmla="*/ 0 h 1794064"/>
                  <a:gd name="connsiteX1" fmla="*/ 225450 w 633009"/>
                  <a:gd name="connsiteY1" fmla="*/ 1162758 h 1794064"/>
                  <a:gd name="connsiteX2" fmla="*/ 190787 w 633009"/>
                  <a:gd name="connsiteY2" fmla="*/ 1558284 h 1794064"/>
                  <a:gd name="connsiteX3" fmla="*/ 105973 w 633009"/>
                  <a:gd name="connsiteY3" fmla="*/ 1645721 h 1794064"/>
                  <a:gd name="connsiteX4" fmla="*/ 39298 w 633009"/>
                  <a:gd name="connsiteY4" fmla="*/ 1688583 h 1794064"/>
                  <a:gd name="connsiteX5" fmla="*/ 5961 w 633009"/>
                  <a:gd name="connsiteY5" fmla="*/ 1733827 h 1794064"/>
                  <a:gd name="connsiteX6" fmla="*/ 15486 w 633009"/>
                  <a:gd name="connsiteY6" fmla="*/ 1776689 h 1794064"/>
                  <a:gd name="connsiteX7" fmla="*/ 153598 w 633009"/>
                  <a:gd name="connsiteY7" fmla="*/ 1790977 h 1794064"/>
                  <a:gd name="connsiteX8" fmla="*/ 444111 w 633009"/>
                  <a:gd name="connsiteY8" fmla="*/ 1790977 h 1794064"/>
                  <a:gd name="connsiteX9" fmla="*/ 615561 w 633009"/>
                  <a:gd name="connsiteY9" fmla="*/ 1757639 h 1794064"/>
                  <a:gd name="connsiteX10" fmla="*/ 622704 w 633009"/>
                  <a:gd name="connsiteY10" fmla="*/ 1707633 h 1794064"/>
                  <a:gd name="connsiteX11" fmla="*/ 575079 w 633009"/>
                  <a:gd name="connsiteY11" fmla="*/ 1667152 h 1794064"/>
                  <a:gd name="connsiteX12" fmla="*/ 470304 w 633009"/>
                  <a:gd name="connsiteY12" fmla="*/ 1612383 h 1794064"/>
                  <a:gd name="connsiteX13" fmla="*/ 353623 w 633009"/>
                  <a:gd name="connsiteY13" fmla="*/ 1562377 h 1794064"/>
                  <a:gd name="connsiteX14" fmla="*/ 339336 w 633009"/>
                  <a:gd name="connsiteY14" fmla="*/ 1462364 h 1794064"/>
                  <a:gd name="connsiteX15" fmla="*/ 339336 w 633009"/>
                  <a:gd name="connsiteY15" fmla="*/ 1305202 h 1794064"/>
                  <a:gd name="connsiteX16" fmla="*/ 283351 w 633009"/>
                  <a:gd name="connsiteY16" fmla="*/ 6500 h 1794064"/>
                  <a:gd name="connsiteX0" fmla="*/ 140807 w 633009"/>
                  <a:gd name="connsiteY0" fmla="*/ 0 h 1794064"/>
                  <a:gd name="connsiteX1" fmla="*/ 225450 w 633009"/>
                  <a:gd name="connsiteY1" fmla="*/ 1162758 h 1794064"/>
                  <a:gd name="connsiteX2" fmla="*/ 203059 w 633009"/>
                  <a:gd name="connsiteY2" fmla="*/ 1539712 h 1794064"/>
                  <a:gd name="connsiteX3" fmla="*/ 105973 w 633009"/>
                  <a:gd name="connsiteY3" fmla="*/ 1645721 h 1794064"/>
                  <a:gd name="connsiteX4" fmla="*/ 39298 w 633009"/>
                  <a:gd name="connsiteY4" fmla="*/ 1688583 h 1794064"/>
                  <a:gd name="connsiteX5" fmla="*/ 5961 w 633009"/>
                  <a:gd name="connsiteY5" fmla="*/ 1733827 h 1794064"/>
                  <a:gd name="connsiteX6" fmla="*/ 15486 w 633009"/>
                  <a:gd name="connsiteY6" fmla="*/ 1776689 h 1794064"/>
                  <a:gd name="connsiteX7" fmla="*/ 153598 w 633009"/>
                  <a:gd name="connsiteY7" fmla="*/ 1790977 h 1794064"/>
                  <a:gd name="connsiteX8" fmla="*/ 444111 w 633009"/>
                  <a:gd name="connsiteY8" fmla="*/ 1790977 h 1794064"/>
                  <a:gd name="connsiteX9" fmla="*/ 615561 w 633009"/>
                  <a:gd name="connsiteY9" fmla="*/ 1757639 h 1794064"/>
                  <a:gd name="connsiteX10" fmla="*/ 622704 w 633009"/>
                  <a:gd name="connsiteY10" fmla="*/ 1707633 h 1794064"/>
                  <a:gd name="connsiteX11" fmla="*/ 575079 w 633009"/>
                  <a:gd name="connsiteY11" fmla="*/ 1667152 h 1794064"/>
                  <a:gd name="connsiteX12" fmla="*/ 470304 w 633009"/>
                  <a:gd name="connsiteY12" fmla="*/ 1612383 h 1794064"/>
                  <a:gd name="connsiteX13" fmla="*/ 353623 w 633009"/>
                  <a:gd name="connsiteY13" fmla="*/ 1562377 h 1794064"/>
                  <a:gd name="connsiteX14" fmla="*/ 339336 w 633009"/>
                  <a:gd name="connsiteY14" fmla="*/ 1462364 h 1794064"/>
                  <a:gd name="connsiteX15" fmla="*/ 339336 w 633009"/>
                  <a:gd name="connsiteY15" fmla="*/ 1305202 h 1794064"/>
                  <a:gd name="connsiteX16" fmla="*/ 283351 w 633009"/>
                  <a:gd name="connsiteY16" fmla="*/ 6500 h 1794064"/>
                  <a:gd name="connsiteX0" fmla="*/ 140807 w 633009"/>
                  <a:gd name="connsiteY0" fmla="*/ 0 h 1794064"/>
                  <a:gd name="connsiteX1" fmla="*/ 225450 w 633009"/>
                  <a:gd name="connsiteY1" fmla="*/ 1162758 h 1794064"/>
                  <a:gd name="connsiteX2" fmla="*/ 203059 w 633009"/>
                  <a:gd name="connsiteY2" fmla="*/ 1539712 h 1794064"/>
                  <a:gd name="connsiteX3" fmla="*/ 125816 w 633009"/>
                  <a:gd name="connsiteY3" fmla="*/ 1620762 h 1794064"/>
                  <a:gd name="connsiteX4" fmla="*/ 39298 w 633009"/>
                  <a:gd name="connsiteY4" fmla="*/ 1688583 h 1794064"/>
                  <a:gd name="connsiteX5" fmla="*/ 5961 w 633009"/>
                  <a:gd name="connsiteY5" fmla="*/ 1733827 h 1794064"/>
                  <a:gd name="connsiteX6" fmla="*/ 15486 w 633009"/>
                  <a:gd name="connsiteY6" fmla="*/ 1776689 h 1794064"/>
                  <a:gd name="connsiteX7" fmla="*/ 153598 w 633009"/>
                  <a:gd name="connsiteY7" fmla="*/ 1790977 h 1794064"/>
                  <a:gd name="connsiteX8" fmla="*/ 444111 w 633009"/>
                  <a:gd name="connsiteY8" fmla="*/ 1790977 h 1794064"/>
                  <a:gd name="connsiteX9" fmla="*/ 615561 w 633009"/>
                  <a:gd name="connsiteY9" fmla="*/ 1757639 h 1794064"/>
                  <a:gd name="connsiteX10" fmla="*/ 622704 w 633009"/>
                  <a:gd name="connsiteY10" fmla="*/ 1707633 h 1794064"/>
                  <a:gd name="connsiteX11" fmla="*/ 575079 w 633009"/>
                  <a:gd name="connsiteY11" fmla="*/ 1667152 h 1794064"/>
                  <a:gd name="connsiteX12" fmla="*/ 470304 w 633009"/>
                  <a:gd name="connsiteY12" fmla="*/ 1612383 h 1794064"/>
                  <a:gd name="connsiteX13" fmla="*/ 353623 w 633009"/>
                  <a:gd name="connsiteY13" fmla="*/ 1562377 h 1794064"/>
                  <a:gd name="connsiteX14" fmla="*/ 339336 w 633009"/>
                  <a:gd name="connsiteY14" fmla="*/ 1462364 h 1794064"/>
                  <a:gd name="connsiteX15" fmla="*/ 339336 w 633009"/>
                  <a:gd name="connsiteY15" fmla="*/ 1305202 h 1794064"/>
                  <a:gd name="connsiteX16" fmla="*/ 283351 w 633009"/>
                  <a:gd name="connsiteY16" fmla="*/ 6500 h 1794064"/>
                  <a:gd name="connsiteX0" fmla="*/ 140807 w 633009"/>
                  <a:gd name="connsiteY0" fmla="*/ 0 h 1794064"/>
                  <a:gd name="connsiteX1" fmla="*/ 225450 w 633009"/>
                  <a:gd name="connsiteY1" fmla="*/ 1162758 h 1794064"/>
                  <a:gd name="connsiteX2" fmla="*/ 203059 w 633009"/>
                  <a:gd name="connsiteY2" fmla="*/ 1539712 h 1794064"/>
                  <a:gd name="connsiteX3" fmla="*/ 125816 w 633009"/>
                  <a:gd name="connsiteY3" fmla="*/ 1620762 h 1794064"/>
                  <a:gd name="connsiteX4" fmla="*/ 39298 w 633009"/>
                  <a:gd name="connsiteY4" fmla="*/ 1688583 h 1794064"/>
                  <a:gd name="connsiteX5" fmla="*/ 5961 w 633009"/>
                  <a:gd name="connsiteY5" fmla="*/ 1733827 h 1794064"/>
                  <a:gd name="connsiteX6" fmla="*/ 15486 w 633009"/>
                  <a:gd name="connsiteY6" fmla="*/ 1776689 h 1794064"/>
                  <a:gd name="connsiteX7" fmla="*/ 153598 w 633009"/>
                  <a:gd name="connsiteY7" fmla="*/ 1790977 h 1794064"/>
                  <a:gd name="connsiteX8" fmla="*/ 444111 w 633009"/>
                  <a:gd name="connsiteY8" fmla="*/ 1790977 h 1794064"/>
                  <a:gd name="connsiteX9" fmla="*/ 615561 w 633009"/>
                  <a:gd name="connsiteY9" fmla="*/ 1757639 h 1794064"/>
                  <a:gd name="connsiteX10" fmla="*/ 622704 w 633009"/>
                  <a:gd name="connsiteY10" fmla="*/ 1707633 h 1794064"/>
                  <a:gd name="connsiteX11" fmla="*/ 575079 w 633009"/>
                  <a:gd name="connsiteY11" fmla="*/ 1667152 h 1794064"/>
                  <a:gd name="connsiteX12" fmla="*/ 470304 w 633009"/>
                  <a:gd name="connsiteY12" fmla="*/ 1612383 h 1794064"/>
                  <a:gd name="connsiteX13" fmla="*/ 353623 w 633009"/>
                  <a:gd name="connsiteY13" fmla="*/ 1562377 h 1794064"/>
                  <a:gd name="connsiteX14" fmla="*/ 339336 w 633009"/>
                  <a:gd name="connsiteY14" fmla="*/ 1462364 h 1794064"/>
                  <a:gd name="connsiteX15" fmla="*/ 339336 w 633009"/>
                  <a:gd name="connsiteY15" fmla="*/ 1305202 h 1794064"/>
                  <a:gd name="connsiteX16" fmla="*/ 283351 w 633009"/>
                  <a:gd name="connsiteY16" fmla="*/ 6500 h 1794064"/>
                  <a:gd name="connsiteX0" fmla="*/ 140807 w 633009"/>
                  <a:gd name="connsiteY0" fmla="*/ 0 h 1794064"/>
                  <a:gd name="connsiteX1" fmla="*/ 225450 w 633009"/>
                  <a:gd name="connsiteY1" fmla="*/ 1162758 h 1794064"/>
                  <a:gd name="connsiteX2" fmla="*/ 203059 w 633009"/>
                  <a:gd name="connsiteY2" fmla="*/ 1539712 h 1794064"/>
                  <a:gd name="connsiteX3" fmla="*/ 125816 w 633009"/>
                  <a:gd name="connsiteY3" fmla="*/ 1620762 h 1794064"/>
                  <a:gd name="connsiteX4" fmla="*/ 39298 w 633009"/>
                  <a:gd name="connsiteY4" fmla="*/ 1688583 h 1794064"/>
                  <a:gd name="connsiteX5" fmla="*/ 5961 w 633009"/>
                  <a:gd name="connsiteY5" fmla="*/ 1733827 h 1794064"/>
                  <a:gd name="connsiteX6" fmla="*/ 15486 w 633009"/>
                  <a:gd name="connsiteY6" fmla="*/ 1776689 h 1794064"/>
                  <a:gd name="connsiteX7" fmla="*/ 153598 w 633009"/>
                  <a:gd name="connsiteY7" fmla="*/ 1790977 h 1794064"/>
                  <a:gd name="connsiteX8" fmla="*/ 444111 w 633009"/>
                  <a:gd name="connsiteY8" fmla="*/ 1790977 h 1794064"/>
                  <a:gd name="connsiteX9" fmla="*/ 615561 w 633009"/>
                  <a:gd name="connsiteY9" fmla="*/ 1757639 h 1794064"/>
                  <a:gd name="connsiteX10" fmla="*/ 622704 w 633009"/>
                  <a:gd name="connsiteY10" fmla="*/ 1707633 h 1794064"/>
                  <a:gd name="connsiteX11" fmla="*/ 575079 w 633009"/>
                  <a:gd name="connsiteY11" fmla="*/ 1667152 h 1794064"/>
                  <a:gd name="connsiteX12" fmla="*/ 470304 w 633009"/>
                  <a:gd name="connsiteY12" fmla="*/ 1612383 h 1794064"/>
                  <a:gd name="connsiteX13" fmla="*/ 353623 w 633009"/>
                  <a:gd name="connsiteY13" fmla="*/ 1562377 h 1794064"/>
                  <a:gd name="connsiteX14" fmla="*/ 339336 w 633009"/>
                  <a:gd name="connsiteY14" fmla="*/ 1462364 h 1794064"/>
                  <a:gd name="connsiteX15" fmla="*/ 339336 w 633009"/>
                  <a:gd name="connsiteY15" fmla="*/ 1305202 h 1794064"/>
                  <a:gd name="connsiteX16" fmla="*/ 283351 w 633009"/>
                  <a:gd name="connsiteY16" fmla="*/ 6500 h 1794064"/>
                  <a:gd name="connsiteX0" fmla="*/ 140807 w 633009"/>
                  <a:gd name="connsiteY0" fmla="*/ 0 h 1794064"/>
                  <a:gd name="connsiteX1" fmla="*/ 225450 w 633009"/>
                  <a:gd name="connsiteY1" fmla="*/ 1162758 h 1794064"/>
                  <a:gd name="connsiteX2" fmla="*/ 203059 w 633009"/>
                  <a:gd name="connsiteY2" fmla="*/ 1539712 h 1794064"/>
                  <a:gd name="connsiteX3" fmla="*/ 121715 w 633009"/>
                  <a:gd name="connsiteY3" fmla="*/ 1628582 h 1794064"/>
                  <a:gd name="connsiteX4" fmla="*/ 39298 w 633009"/>
                  <a:gd name="connsiteY4" fmla="*/ 1688583 h 1794064"/>
                  <a:gd name="connsiteX5" fmla="*/ 5961 w 633009"/>
                  <a:gd name="connsiteY5" fmla="*/ 1733827 h 1794064"/>
                  <a:gd name="connsiteX6" fmla="*/ 15486 w 633009"/>
                  <a:gd name="connsiteY6" fmla="*/ 1776689 h 1794064"/>
                  <a:gd name="connsiteX7" fmla="*/ 153598 w 633009"/>
                  <a:gd name="connsiteY7" fmla="*/ 1790977 h 1794064"/>
                  <a:gd name="connsiteX8" fmla="*/ 444111 w 633009"/>
                  <a:gd name="connsiteY8" fmla="*/ 1790977 h 1794064"/>
                  <a:gd name="connsiteX9" fmla="*/ 615561 w 633009"/>
                  <a:gd name="connsiteY9" fmla="*/ 1757639 h 1794064"/>
                  <a:gd name="connsiteX10" fmla="*/ 622704 w 633009"/>
                  <a:gd name="connsiteY10" fmla="*/ 1707633 h 1794064"/>
                  <a:gd name="connsiteX11" fmla="*/ 575079 w 633009"/>
                  <a:gd name="connsiteY11" fmla="*/ 1667152 h 1794064"/>
                  <a:gd name="connsiteX12" fmla="*/ 470304 w 633009"/>
                  <a:gd name="connsiteY12" fmla="*/ 1612383 h 1794064"/>
                  <a:gd name="connsiteX13" fmla="*/ 353623 w 633009"/>
                  <a:gd name="connsiteY13" fmla="*/ 1562377 h 1794064"/>
                  <a:gd name="connsiteX14" fmla="*/ 339336 w 633009"/>
                  <a:gd name="connsiteY14" fmla="*/ 1462364 h 1794064"/>
                  <a:gd name="connsiteX15" fmla="*/ 339336 w 633009"/>
                  <a:gd name="connsiteY15" fmla="*/ 1305202 h 1794064"/>
                  <a:gd name="connsiteX16" fmla="*/ 283351 w 633009"/>
                  <a:gd name="connsiteY16" fmla="*/ 6500 h 17940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633009" h="1794064">
                    <a:moveTo>
                      <a:pt x="140807" y="0"/>
                    </a:moveTo>
                    <a:cubicBezTo>
                      <a:pt x="152118" y="86915"/>
                      <a:pt x="215075" y="906139"/>
                      <a:pt x="225450" y="1162758"/>
                    </a:cubicBezTo>
                    <a:cubicBezTo>
                      <a:pt x="235825" y="1419377"/>
                      <a:pt x="220348" y="1462075"/>
                      <a:pt x="203059" y="1539712"/>
                    </a:cubicBezTo>
                    <a:cubicBezTo>
                      <a:pt x="185770" y="1617349"/>
                      <a:pt x="154361" y="1606443"/>
                      <a:pt x="121715" y="1628582"/>
                    </a:cubicBezTo>
                    <a:cubicBezTo>
                      <a:pt x="89069" y="1650721"/>
                      <a:pt x="58590" y="1671042"/>
                      <a:pt x="39298" y="1688583"/>
                    </a:cubicBezTo>
                    <a:cubicBezTo>
                      <a:pt x="20006" y="1706124"/>
                      <a:pt x="9930" y="1719143"/>
                      <a:pt x="5961" y="1733827"/>
                    </a:cubicBezTo>
                    <a:cubicBezTo>
                      <a:pt x="1992" y="1748511"/>
                      <a:pt x="-9120" y="1767164"/>
                      <a:pt x="15486" y="1776689"/>
                    </a:cubicBezTo>
                    <a:cubicBezTo>
                      <a:pt x="40092" y="1786214"/>
                      <a:pt x="82161" y="1788596"/>
                      <a:pt x="153598" y="1790977"/>
                    </a:cubicBezTo>
                    <a:cubicBezTo>
                      <a:pt x="225035" y="1793358"/>
                      <a:pt x="367117" y="1796533"/>
                      <a:pt x="444111" y="1790977"/>
                    </a:cubicBezTo>
                    <a:cubicBezTo>
                      <a:pt x="521105" y="1785421"/>
                      <a:pt x="585796" y="1771530"/>
                      <a:pt x="615561" y="1757639"/>
                    </a:cubicBezTo>
                    <a:cubicBezTo>
                      <a:pt x="645326" y="1743748"/>
                      <a:pt x="629451" y="1722714"/>
                      <a:pt x="622704" y="1707633"/>
                    </a:cubicBezTo>
                    <a:cubicBezTo>
                      <a:pt x="615957" y="1692552"/>
                      <a:pt x="600479" y="1683027"/>
                      <a:pt x="575079" y="1667152"/>
                    </a:cubicBezTo>
                    <a:cubicBezTo>
                      <a:pt x="549679" y="1651277"/>
                      <a:pt x="507213" y="1629846"/>
                      <a:pt x="470304" y="1612383"/>
                    </a:cubicBezTo>
                    <a:cubicBezTo>
                      <a:pt x="433395" y="1594920"/>
                      <a:pt x="375451" y="1587380"/>
                      <a:pt x="353623" y="1562377"/>
                    </a:cubicBezTo>
                    <a:cubicBezTo>
                      <a:pt x="331795" y="1537374"/>
                      <a:pt x="341717" y="1505227"/>
                      <a:pt x="339336" y="1462364"/>
                    </a:cubicBezTo>
                    <a:cubicBezTo>
                      <a:pt x="336955" y="1419502"/>
                      <a:pt x="348667" y="1547846"/>
                      <a:pt x="339336" y="1305202"/>
                    </a:cubicBezTo>
                    <a:cubicBezTo>
                      <a:pt x="330005" y="1062558"/>
                      <a:pt x="286327" y="13247"/>
                      <a:pt x="283351" y="6500"/>
                    </a:cubicBezTo>
                  </a:path>
                </a:pathLst>
              </a:custGeom>
              <a:solidFill>
                <a:schemeClr val="accent2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endParaRPr lang="cs-CZ" sz="1600">
                  <a:solidFill>
                    <a:prstClr val="white"/>
                  </a:solidFill>
                  <a:latin typeface="Trebuchet MS"/>
                </a:endParaRPr>
              </a:p>
            </p:txBody>
          </p:sp>
          <p:sp>
            <p:nvSpPr>
              <p:cNvPr id="119" name="Šipka doprava 118"/>
              <p:cNvSpPr/>
              <p:nvPr/>
            </p:nvSpPr>
            <p:spPr>
              <a:xfrm rot="16200000">
                <a:off x="6099207" y="2156226"/>
                <a:ext cx="293778" cy="310177"/>
              </a:xfrm>
              <a:prstGeom prst="rightArrow">
                <a:avLst>
                  <a:gd name="adj1" fmla="val 35909"/>
                  <a:gd name="adj2" fmla="val 50000"/>
                </a:avLst>
              </a:prstGeom>
              <a:solidFill>
                <a:srgbClr val="FFFF00"/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33" tIns="45718" rIns="91433" bIns="45718" rtlCol="0"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endParaRPr lang="cs-CZ" sz="1600">
                  <a:solidFill>
                    <a:prstClr val="white"/>
                  </a:solidFill>
                  <a:latin typeface="Trebuchet MS"/>
                </a:endParaRPr>
              </a:p>
            </p:txBody>
          </p:sp>
        </p:grpSp>
        <p:cxnSp>
          <p:nvCxnSpPr>
            <p:cNvPr id="105" name="Přímá spojnice se šipkou 104"/>
            <p:cNvCxnSpPr>
              <a:cxnSpLocks/>
            </p:cNvCxnSpPr>
            <p:nvPr/>
          </p:nvCxnSpPr>
          <p:spPr>
            <a:xfrm>
              <a:off x="9727208" y="4475166"/>
              <a:ext cx="275976" cy="887398"/>
            </a:xfrm>
            <a:prstGeom prst="straightConnector1">
              <a:avLst/>
            </a:prstGeom>
            <a:ln w="57150">
              <a:solidFill>
                <a:schemeClr val="bg1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6" name="Přímá spojnice se šipkou 105"/>
            <p:cNvCxnSpPr>
              <a:cxnSpLocks/>
            </p:cNvCxnSpPr>
            <p:nvPr/>
          </p:nvCxnSpPr>
          <p:spPr>
            <a:xfrm>
              <a:off x="10369252" y="6400157"/>
              <a:ext cx="551952" cy="637362"/>
            </a:xfrm>
            <a:prstGeom prst="straightConnector1">
              <a:avLst/>
            </a:prstGeom>
            <a:ln w="57150">
              <a:solidFill>
                <a:schemeClr val="bg1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7" name="Přímá spojnice se šipkou 106"/>
            <p:cNvCxnSpPr>
              <a:cxnSpLocks/>
            </p:cNvCxnSpPr>
            <p:nvPr/>
          </p:nvCxnSpPr>
          <p:spPr>
            <a:xfrm>
              <a:off x="11560824" y="7140788"/>
              <a:ext cx="576190" cy="454649"/>
            </a:xfrm>
            <a:prstGeom prst="straightConnector1">
              <a:avLst/>
            </a:prstGeom>
            <a:ln w="57150">
              <a:solidFill>
                <a:schemeClr val="bg1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8" name="Šipka doprava 107"/>
            <p:cNvSpPr/>
            <p:nvPr/>
          </p:nvSpPr>
          <p:spPr>
            <a:xfrm rot="4607288">
              <a:off x="12719848" y="9693832"/>
              <a:ext cx="1616871" cy="1084651"/>
            </a:xfrm>
            <a:prstGeom prst="rightArrow">
              <a:avLst>
                <a:gd name="adj1" fmla="val 35909"/>
                <a:gd name="adj2" fmla="val 50000"/>
              </a:avLst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91433" tIns="45718" rIns="91433" bIns="45718" rtlCol="0"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cs-CZ" sz="1600">
                <a:solidFill>
                  <a:prstClr val="white"/>
                </a:solidFill>
                <a:latin typeface="Trebuchet MS"/>
              </a:endParaRPr>
            </a:p>
          </p:txBody>
        </p:sp>
        <p:sp>
          <p:nvSpPr>
            <p:cNvPr id="109" name="TextovéPole 108"/>
            <p:cNvSpPr txBox="1">
              <a:spLocks/>
            </p:cNvSpPr>
            <p:nvPr/>
          </p:nvSpPr>
          <p:spPr>
            <a:xfrm>
              <a:off x="12169571" y="7487786"/>
              <a:ext cx="1571663" cy="1301963"/>
            </a:xfrm>
            <a:prstGeom prst="rect">
              <a:avLst/>
            </a:prstGeom>
            <a:noFill/>
          </p:spPr>
          <p:txBody>
            <a:bodyPr wrap="square" lIns="91433" tIns="45718" rIns="91433" bIns="45718" rtlCol="0">
              <a:spAutoFit/>
            </a:bodyPr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r>
                <a:rPr lang="cs-CZ" sz="1600" dirty="0">
                  <a:solidFill>
                    <a:prstClr val="white"/>
                  </a:solidFill>
                  <a:latin typeface="Trebuchet MS"/>
                </a:rPr>
                <a:t>iniciální segment axonu</a:t>
              </a:r>
            </a:p>
          </p:txBody>
        </p:sp>
        <p:sp>
          <p:nvSpPr>
            <p:cNvPr id="110" name="TextovéPole 109"/>
            <p:cNvSpPr txBox="1"/>
            <p:nvPr/>
          </p:nvSpPr>
          <p:spPr>
            <a:xfrm>
              <a:off x="11235501" y="9200261"/>
              <a:ext cx="1803028" cy="1301963"/>
            </a:xfrm>
            <a:prstGeom prst="rect">
              <a:avLst/>
            </a:prstGeom>
            <a:noFill/>
          </p:spPr>
          <p:txBody>
            <a:bodyPr wrap="square" lIns="91433" tIns="45718" rIns="91433" bIns="45718" rtlCol="0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r>
                <a:rPr lang="cs-CZ" sz="1600" dirty="0">
                  <a:solidFill>
                    <a:prstClr val="black"/>
                  </a:solidFill>
                  <a:latin typeface="Trebuchet MS"/>
                </a:rPr>
                <a:t>vzniklý akční potenciál</a:t>
              </a:r>
            </a:p>
          </p:txBody>
        </p:sp>
        <p:sp>
          <p:nvSpPr>
            <p:cNvPr id="111" name="Volný tvar 110"/>
            <p:cNvSpPr/>
            <p:nvPr/>
          </p:nvSpPr>
          <p:spPr>
            <a:xfrm>
              <a:off x="5157012" y="8808188"/>
              <a:ext cx="3649933" cy="760133"/>
            </a:xfrm>
            <a:custGeom>
              <a:avLst/>
              <a:gdLst>
                <a:gd name="connsiteX0" fmla="*/ 0 w 2796363"/>
                <a:gd name="connsiteY0" fmla="*/ 1033854 h 1059431"/>
                <a:gd name="connsiteX1" fmla="*/ 404037 w 2796363"/>
                <a:gd name="connsiteY1" fmla="*/ 1033854 h 1059431"/>
                <a:gd name="connsiteX2" fmla="*/ 584791 w 2796363"/>
                <a:gd name="connsiteY2" fmla="*/ 768040 h 1059431"/>
                <a:gd name="connsiteX3" fmla="*/ 744279 w 2796363"/>
                <a:gd name="connsiteY3" fmla="*/ 108821 h 1059431"/>
                <a:gd name="connsiteX4" fmla="*/ 967563 w 2796363"/>
                <a:gd name="connsiteY4" fmla="*/ 34393 h 1059431"/>
                <a:gd name="connsiteX5" fmla="*/ 1329070 w 2796363"/>
                <a:gd name="connsiteY5" fmla="*/ 459696 h 1059431"/>
                <a:gd name="connsiteX6" fmla="*/ 1860698 w 2796363"/>
                <a:gd name="connsiteY6" fmla="*/ 853100 h 1059431"/>
                <a:gd name="connsiteX7" fmla="*/ 2317898 w 2796363"/>
                <a:gd name="connsiteY7" fmla="*/ 980691 h 1059431"/>
                <a:gd name="connsiteX8" fmla="*/ 2796363 w 2796363"/>
                <a:gd name="connsiteY8" fmla="*/ 991324 h 1059431"/>
                <a:gd name="connsiteX0" fmla="*/ 0 w 2796363"/>
                <a:gd name="connsiteY0" fmla="*/ 1033854 h 1059431"/>
                <a:gd name="connsiteX1" fmla="*/ 404037 w 2796363"/>
                <a:gd name="connsiteY1" fmla="*/ 1033854 h 1059431"/>
                <a:gd name="connsiteX2" fmla="*/ 584791 w 2796363"/>
                <a:gd name="connsiteY2" fmla="*/ 768040 h 1059431"/>
                <a:gd name="connsiteX3" fmla="*/ 744279 w 2796363"/>
                <a:gd name="connsiteY3" fmla="*/ 108821 h 1059431"/>
                <a:gd name="connsiteX4" fmla="*/ 967563 w 2796363"/>
                <a:gd name="connsiteY4" fmla="*/ 34393 h 1059431"/>
                <a:gd name="connsiteX5" fmla="*/ 1329070 w 2796363"/>
                <a:gd name="connsiteY5" fmla="*/ 459696 h 1059431"/>
                <a:gd name="connsiteX6" fmla="*/ 1860698 w 2796363"/>
                <a:gd name="connsiteY6" fmla="*/ 853100 h 1059431"/>
                <a:gd name="connsiteX7" fmla="*/ 2317898 w 2796363"/>
                <a:gd name="connsiteY7" fmla="*/ 980691 h 1059431"/>
                <a:gd name="connsiteX8" fmla="*/ 2796363 w 2796363"/>
                <a:gd name="connsiteY8" fmla="*/ 991324 h 1059431"/>
                <a:gd name="connsiteX0" fmla="*/ 0 w 2796363"/>
                <a:gd name="connsiteY0" fmla="*/ 1033854 h 1044310"/>
                <a:gd name="connsiteX1" fmla="*/ 404037 w 2796363"/>
                <a:gd name="connsiteY1" fmla="*/ 998136 h 1044310"/>
                <a:gd name="connsiteX2" fmla="*/ 584791 w 2796363"/>
                <a:gd name="connsiteY2" fmla="*/ 768040 h 1044310"/>
                <a:gd name="connsiteX3" fmla="*/ 744279 w 2796363"/>
                <a:gd name="connsiteY3" fmla="*/ 108821 h 1044310"/>
                <a:gd name="connsiteX4" fmla="*/ 967563 w 2796363"/>
                <a:gd name="connsiteY4" fmla="*/ 34393 h 1044310"/>
                <a:gd name="connsiteX5" fmla="*/ 1329070 w 2796363"/>
                <a:gd name="connsiteY5" fmla="*/ 459696 h 1044310"/>
                <a:gd name="connsiteX6" fmla="*/ 1860698 w 2796363"/>
                <a:gd name="connsiteY6" fmla="*/ 853100 h 1044310"/>
                <a:gd name="connsiteX7" fmla="*/ 2317898 w 2796363"/>
                <a:gd name="connsiteY7" fmla="*/ 980691 h 1044310"/>
                <a:gd name="connsiteX8" fmla="*/ 2796363 w 2796363"/>
                <a:gd name="connsiteY8" fmla="*/ 991324 h 1044310"/>
                <a:gd name="connsiteX0" fmla="*/ 0 w 2782075"/>
                <a:gd name="connsiteY0" fmla="*/ 983848 h 1015359"/>
                <a:gd name="connsiteX1" fmla="*/ 389749 w 2782075"/>
                <a:gd name="connsiteY1" fmla="*/ 998136 h 1015359"/>
                <a:gd name="connsiteX2" fmla="*/ 570503 w 2782075"/>
                <a:gd name="connsiteY2" fmla="*/ 768040 h 1015359"/>
                <a:gd name="connsiteX3" fmla="*/ 729991 w 2782075"/>
                <a:gd name="connsiteY3" fmla="*/ 108821 h 1015359"/>
                <a:gd name="connsiteX4" fmla="*/ 953275 w 2782075"/>
                <a:gd name="connsiteY4" fmla="*/ 34393 h 1015359"/>
                <a:gd name="connsiteX5" fmla="*/ 1314782 w 2782075"/>
                <a:gd name="connsiteY5" fmla="*/ 459696 h 1015359"/>
                <a:gd name="connsiteX6" fmla="*/ 1846410 w 2782075"/>
                <a:gd name="connsiteY6" fmla="*/ 853100 h 1015359"/>
                <a:gd name="connsiteX7" fmla="*/ 2303610 w 2782075"/>
                <a:gd name="connsiteY7" fmla="*/ 980691 h 1015359"/>
                <a:gd name="connsiteX8" fmla="*/ 2782075 w 2782075"/>
                <a:gd name="connsiteY8" fmla="*/ 991324 h 1015359"/>
                <a:gd name="connsiteX0" fmla="*/ 0 w 2782075"/>
                <a:gd name="connsiteY0" fmla="*/ 983848 h 997036"/>
                <a:gd name="connsiteX1" fmla="*/ 408799 w 2782075"/>
                <a:gd name="connsiteY1" fmla="*/ 962418 h 997036"/>
                <a:gd name="connsiteX2" fmla="*/ 570503 w 2782075"/>
                <a:gd name="connsiteY2" fmla="*/ 768040 h 997036"/>
                <a:gd name="connsiteX3" fmla="*/ 729991 w 2782075"/>
                <a:gd name="connsiteY3" fmla="*/ 108821 h 997036"/>
                <a:gd name="connsiteX4" fmla="*/ 953275 w 2782075"/>
                <a:gd name="connsiteY4" fmla="*/ 34393 h 997036"/>
                <a:gd name="connsiteX5" fmla="*/ 1314782 w 2782075"/>
                <a:gd name="connsiteY5" fmla="*/ 459696 h 997036"/>
                <a:gd name="connsiteX6" fmla="*/ 1846410 w 2782075"/>
                <a:gd name="connsiteY6" fmla="*/ 853100 h 997036"/>
                <a:gd name="connsiteX7" fmla="*/ 2303610 w 2782075"/>
                <a:gd name="connsiteY7" fmla="*/ 980691 h 997036"/>
                <a:gd name="connsiteX8" fmla="*/ 2782075 w 2782075"/>
                <a:gd name="connsiteY8" fmla="*/ 991324 h 9970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82075" h="997036">
                  <a:moveTo>
                    <a:pt x="0" y="983848"/>
                  </a:moveTo>
                  <a:cubicBezTo>
                    <a:pt x="153286" y="1005999"/>
                    <a:pt x="313715" y="998386"/>
                    <a:pt x="408799" y="962418"/>
                  </a:cubicBezTo>
                  <a:cubicBezTo>
                    <a:pt x="503883" y="926450"/>
                    <a:pt x="516971" y="910306"/>
                    <a:pt x="570503" y="768040"/>
                  </a:cubicBezTo>
                  <a:cubicBezTo>
                    <a:pt x="624035" y="625774"/>
                    <a:pt x="666196" y="231095"/>
                    <a:pt x="729991" y="108821"/>
                  </a:cubicBezTo>
                  <a:cubicBezTo>
                    <a:pt x="793786" y="-13453"/>
                    <a:pt x="855810" y="-24086"/>
                    <a:pt x="953275" y="34393"/>
                  </a:cubicBezTo>
                  <a:cubicBezTo>
                    <a:pt x="1050740" y="92872"/>
                    <a:pt x="1165926" y="323245"/>
                    <a:pt x="1314782" y="459696"/>
                  </a:cubicBezTo>
                  <a:cubicBezTo>
                    <a:pt x="1463638" y="596147"/>
                    <a:pt x="1628442" y="745003"/>
                    <a:pt x="1846410" y="853100"/>
                  </a:cubicBezTo>
                  <a:cubicBezTo>
                    <a:pt x="2064378" y="961197"/>
                    <a:pt x="2147666" y="957654"/>
                    <a:pt x="2303610" y="980691"/>
                  </a:cubicBezTo>
                  <a:cubicBezTo>
                    <a:pt x="2459554" y="1003728"/>
                    <a:pt x="2620814" y="997526"/>
                    <a:pt x="2782075" y="991324"/>
                  </a:cubicBezTo>
                </a:path>
              </a:pathLst>
            </a:custGeom>
            <a:noFill/>
            <a:ln w="127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cs-CZ" sz="1400">
                <a:solidFill>
                  <a:prstClr val="white"/>
                </a:solidFill>
                <a:latin typeface="Trebuchet MS"/>
              </a:endParaRPr>
            </a:p>
          </p:txBody>
        </p:sp>
        <p:sp>
          <p:nvSpPr>
            <p:cNvPr id="112" name="Volný tvar 111"/>
            <p:cNvSpPr/>
            <p:nvPr/>
          </p:nvSpPr>
          <p:spPr>
            <a:xfrm>
              <a:off x="5153144" y="8755630"/>
              <a:ext cx="3649933" cy="760133"/>
            </a:xfrm>
            <a:custGeom>
              <a:avLst/>
              <a:gdLst>
                <a:gd name="connsiteX0" fmla="*/ 0 w 2796363"/>
                <a:gd name="connsiteY0" fmla="*/ 1033854 h 1059431"/>
                <a:gd name="connsiteX1" fmla="*/ 404037 w 2796363"/>
                <a:gd name="connsiteY1" fmla="*/ 1033854 h 1059431"/>
                <a:gd name="connsiteX2" fmla="*/ 584791 w 2796363"/>
                <a:gd name="connsiteY2" fmla="*/ 768040 h 1059431"/>
                <a:gd name="connsiteX3" fmla="*/ 744279 w 2796363"/>
                <a:gd name="connsiteY3" fmla="*/ 108821 h 1059431"/>
                <a:gd name="connsiteX4" fmla="*/ 967563 w 2796363"/>
                <a:gd name="connsiteY4" fmla="*/ 34393 h 1059431"/>
                <a:gd name="connsiteX5" fmla="*/ 1329070 w 2796363"/>
                <a:gd name="connsiteY5" fmla="*/ 459696 h 1059431"/>
                <a:gd name="connsiteX6" fmla="*/ 1860698 w 2796363"/>
                <a:gd name="connsiteY6" fmla="*/ 853100 h 1059431"/>
                <a:gd name="connsiteX7" fmla="*/ 2317898 w 2796363"/>
                <a:gd name="connsiteY7" fmla="*/ 980691 h 1059431"/>
                <a:gd name="connsiteX8" fmla="*/ 2796363 w 2796363"/>
                <a:gd name="connsiteY8" fmla="*/ 991324 h 1059431"/>
                <a:gd name="connsiteX0" fmla="*/ 0 w 2796363"/>
                <a:gd name="connsiteY0" fmla="*/ 1033854 h 1059431"/>
                <a:gd name="connsiteX1" fmla="*/ 404037 w 2796363"/>
                <a:gd name="connsiteY1" fmla="*/ 1033854 h 1059431"/>
                <a:gd name="connsiteX2" fmla="*/ 584791 w 2796363"/>
                <a:gd name="connsiteY2" fmla="*/ 768040 h 1059431"/>
                <a:gd name="connsiteX3" fmla="*/ 744279 w 2796363"/>
                <a:gd name="connsiteY3" fmla="*/ 108821 h 1059431"/>
                <a:gd name="connsiteX4" fmla="*/ 967563 w 2796363"/>
                <a:gd name="connsiteY4" fmla="*/ 34393 h 1059431"/>
                <a:gd name="connsiteX5" fmla="*/ 1329070 w 2796363"/>
                <a:gd name="connsiteY5" fmla="*/ 459696 h 1059431"/>
                <a:gd name="connsiteX6" fmla="*/ 1860698 w 2796363"/>
                <a:gd name="connsiteY6" fmla="*/ 853100 h 1059431"/>
                <a:gd name="connsiteX7" fmla="*/ 2317898 w 2796363"/>
                <a:gd name="connsiteY7" fmla="*/ 980691 h 1059431"/>
                <a:gd name="connsiteX8" fmla="*/ 2796363 w 2796363"/>
                <a:gd name="connsiteY8" fmla="*/ 991324 h 1059431"/>
                <a:gd name="connsiteX0" fmla="*/ 0 w 2796363"/>
                <a:gd name="connsiteY0" fmla="*/ 1033854 h 1044310"/>
                <a:gd name="connsiteX1" fmla="*/ 404037 w 2796363"/>
                <a:gd name="connsiteY1" fmla="*/ 998136 h 1044310"/>
                <a:gd name="connsiteX2" fmla="*/ 584791 w 2796363"/>
                <a:gd name="connsiteY2" fmla="*/ 768040 h 1044310"/>
                <a:gd name="connsiteX3" fmla="*/ 744279 w 2796363"/>
                <a:gd name="connsiteY3" fmla="*/ 108821 h 1044310"/>
                <a:gd name="connsiteX4" fmla="*/ 967563 w 2796363"/>
                <a:gd name="connsiteY4" fmla="*/ 34393 h 1044310"/>
                <a:gd name="connsiteX5" fmla="*/ 1329070 w 2796363"/>
                <a:gd name="connsiteY5" fmla="*/ 459696 h 1044310"/>
                <a:gd name="connsiteX6" fmla="*/ 1860698 w 2796363"/>
                <a:gd name="connsiteY6" fmla="*/ 853100 h 1044310"/>
                <a:gd name="connsiteX7" fmla="*/ 2317898 w 2796363"/>
                <a:gd name="connsiteY7" fmla="*/ 980691 h 1044310"/>
                <a:gd name="connsiteX8" fmla="*/ 2796363 w 2796363"/>
                <a:gd name="connsiteY8" fmla="*/ 991324 h 1044310"/>
                <a:gd name="connsiteX0" fmla="*/ 0 w 2782075"/>
                <a:gd name="connsiteY0" fmla="*/ 983848 h 1015359"/>
                <a:gd name="connsiteX1" fmla="*/ 389749 w 2782075"/>
                <a:gd name="connsiteY1" fmla="*/ 998136 h 1015359"/>
                <a:gd name="connsiteX2" fmla="*/ 570503 w 2782075"/>
                <a:gd name="connsiteY2" fmla="*/ 768040 h 1015359"/>
                <a:gd name="connsiteX3" fmla="*/ 729991 w 2782075"/>
                <a:gd name="connsiteY3" fmla="*/ 108821 h 1015359"/>
                <a:gd name="connsiteX4" fmla="*/ 953275 w 2782075"/>
                <a:gd name="connsiteY4" fmla="*/ 34393 h 1015359"/>
                <a:gd name="connsiteX5" fmla="*/ 1314782 w 2782075"/>
                <a:gd name="connsiteY5" fmla="*/ 459696 h 1015359"/>
                <a:gd name="connsiteX6" fmla="*/ 1846410 w 2782075"/>
                <a:gd name="connsiteY6" fmla="*/ 853100 h 1015359"/>
                <a:gd name="connsiteX7" fmla="*/ 2303610 w 2782075"/>
                <a:gd name="connsiteY7" fmla="*/ 980691 h 1015359"/>
                <a:gd name="connsiteX8" fmla="*/ 2782075 w 2782075"/>
                <a:gd name="connsiteY8" fmla="*/ 991324 h 1015359"/>
                <a:gd name="connsiteX0" fmla="*/ 0 w 2782075"/>
                <a:gd name="connsiteY0" fmla="*/ 983848 h 997036"/>
                <a:gd name="connsiteX1" fmla="*/ 408799 w 2782075"/>
                <a:gd name="connsiteY1" fmla="*/ 962418 h 997036"/>
                <a:gd name="connsiteX2" fmla="*/ 570503 w 2782075"/>
                <a:gd name="connsiteY2" fmla="*/ 768040 h 997036"/>
                <a:gd name="connsiteX3" fmla="*/ 729991 w 2782075"/>
                <a:gd name="connsiteY3" fmla="*/ 108821 h 997036"/>
                <a:gd name="connsiteX4" fmla="*/ 953275 w 2782075"/>
                <a:gd name="connsiteY4" fmla="*/ 34393 h 997036"/>
                <a:gd name="connsiteX5" fmla="*/ 1314782 w 2782075"/>
                <a:gd name="connsiteY5" fmla="*/ 459696 h 997036"/>
                <a:gd name="connsiteX6" fmla="*/ 1846410 w 2782075"/>
                <a:gd name="connsiteY6" fmla="*/ 853100 h 997036"/>
                <a:gd name="connsiteX7" fmla="*/ 2303610 w 2782075"/>
                <a:gd name="connsiteY7" fmla="*/ 980691 h 997036"/>
                <a:gd name="connsiteX8" fmla="*/ 2782075 w 2782075"/>
                <a:gd name="connsiteY8" fmla="*/ 991324 h 9970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82075" h="997036">
                  <a:moveTo>
                    <a:pt x="0" y="983848"/>
                  </a:moveTo>
                  <a:cubicBezTo>
                    <a:pt x="153286" y="1005999"/>
                    <a:pt x="313715" y="998386"/>
                    <a:pt x="408799" y="962418"/>
                  </a:cubicBezTo>
                  <a:cubicBezTo>
                    <a:pt x="503883" y="926450"/>
                    <a:pt x="516971" y="910306"/>
                    <a:pt x="570503" y="768040"/>
                  </a:cubicBezTo>
                  <a:cubicBezTo>
                    <a:pt x="624035" y="625774"/>
                    <a:pt x="666196" y="231095"/>
                    <a:pt x="729991" y="108821"/>
                  </a:cubicBezTo>
                  <a:cubicBezTo>
                    <a:pt x="793786" y="-13453"/>
                    <a:pt x="855810" y="-24086"/>
                    <a:pt x="953275" y="34393"/>
                  </a:cubicBezTo>
                  <a:cubicBezTo>
                    <a:pt x="1050740" y="92872"/>
                    <a:pt x="1165926" y="323245"/>
                    <a:pt x="1314782" y="459696"/>
                  </a:cubicBezTo>
                  <a:cubicBezTo>
                    <a:pt x="1463638" y="596147"/>
                    <a:pt x="1628442" y="745003"/>
                    <a:pt x="1846410" y="853100"/>
                  </a:cubicBezTo>
                  <a:cubicBezTo>
                    <a:pt x="2064378" y="961197"/>
                    <a:pt x="2147666" y="957654"/>
                    <a:pt x="2303610" y="980691"/>
                  </a:cubicBezTo>
                  <a:cubicBezTo>
                    <a:pt x="2459554" y="1003728"/>
                    <a:pt x="2620814" y="997526"/>
                    <a:pt x="2782075" y="991324"/>
                  </a:cubicBezTo>
                </a:path>
              </a:pathLst>
            </a:custGeom>
            <a:noFill/>
            <a:ln w="127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cs-CZ" sz="1400">
                <a:solidFill>
                  <a:prstClr val="white"/>
                </a:solidFill>
                <a:latin typeface="Trebuchet MS"/>
              </a:endParaRPr>
            </a:p>
          </p:txBody>
        </p:sp>
        <p:sp>
          <p:nvSpPr>
            <p:cNvPr id="113" name="Volný tvar 112"/>
            <p:cNvSpPr/>
            <p:nvPr/>
          </p:nvSpPr>
          <p:spPr>
            <a:xfrm>
              <a:off x="5151752" y="8708332"/>
              <a:ext cx="3649933" cy="760133"/>
            </a:xfrm>
            <a:custGeom>
              <a:avLst/>
              <a:gdLst>
                <a:gd name="connsiteX0" fmla="*/ 0 w 2796363"/>
                <a:gd name="connsiteY0" fmla="*/ 1033854 h 1059431"/>
                <a:gd name="connsiteX1" fmla="*/ 404037 w 2796363"/>
                <a:gd name="connsiteY1" fmla="*/ 1033854 h 1059431"/>
                <a:gd name="connsiteX2" fmla="*/ 584791 w 2796363"/>
                <a:gd name="connsiteY2" fmla="*/ 768040 h 1059431"/>
                <a:gd name="connsiteX3" fmla="*/ 744279 w 2796363"/>
                <a:gd name="connsiteY3" fmla="*/ 108821 h 1059431"/>
                <a:gd name="connsiteX4" fmla="*/ 967563 w 2796363"/>
                <a:gd name="connsiteY4" fmla="*/ 34393 h 1059431"/>
                <a:gd name="connsiteX5" fmla="*/ 1329070 w 2796363"/>
                <a:gd name="connsiteY5" fmla="*/ 459696 h 1059431"/>
                <a:gd name="connsiteX6" fmla="*/ 1860698 w 2796363"/>
                <a:gd name="connsiteY6" fmla="*/ 853100 h 1059431"/>
                <a:gd name="connsiteX7" fmla="*/ 2317898 w 2796363"/>
                <a:gd name="connsiteY7" fmla="*/ 980691 h 1059431"/>
                <a:gd name="connsiteX8" fmla="*/ 2796363 w 2796363"/>
                <a:gd name="connsiteY8" fmla="*/ 991324 h 1059431"/>
                <a:gd name="connsiteX0" fmla="*/ 0 w 2796363"/>
                <a:gd name="connsiteY0" fmla="*/ 1033854 h 1059431"/>
                <a:gd name="connsiteX1" fmla="*/ 404037 w 2796363"/>
                <a:gd name="connsiteY1" fmla="*/ 1033854 h 1059431"/>
                <a:gd name="connsiteX2" fmla="*/ 584791 w 2796363"/>
                <a:gd name="connsiteY2" fmla="*/ 768040 h 1059431"/>
                <a:gd name="connsiteX3" fmla="*/ 744279 w 2796363"/>
                <a:gd name="connsiteY3" fmla="*/ 108821 h 1059431"/>
                <a:gd name="connsiteX4" fmla="*/ 967563 w 2796363"/>
                <a:gd name="connsiteY4" fmla="*/ 34393 h 1059431"/>
                <a:gd name="connsiteX5" fmla="*/ 1329070 w 2796363"/>
                <a:gd name="connsiteY5" fmla="*/ 459696 h 1059431"/>
                <a:gd name="connsiteX6" fmla="*/ 1860698 w 2796363"/>
                <a:gd name="connsiteY6" fmla="*/ 853100 h 1059431"/>
                <a:gd name="connsiteX7" fmla="*/ 2317898 w 2796363"/>
                <a:gd name="connsiteY7" fmla="*/ 980691 h 1059431"/>
                <a:gd name="connsiteX8" fmla="*/ 2796363 w 2796363"/>
                <a:gd name="connsiteY8" fmla="*/ 991324 h 1059431"/>
                <a:gd name="connsiteX0" fmla="*/ 0 w 2796363"/>
                <a:gd name="connsiteY0" fmla="*/ 1033854 h 1044310"/>
                <a:gd name="connsiteX1" fmla="*/ 404037 w 2796363"/>
                <a:gd name="connsiteY1" fmla="*/ 998136 h 1044310"/>
                <a:gd name="connsiteX2" fmla="*/ 584791 w 2796363"/>
                <a:gd name="connsiteY2" fmla="*/ 768040 h 1044310"/>
                <a:gd name="connsiteX3" fmla="*/ 744279 w 2796363"/>
                <a:gd name="connsiteY3" fmla="*/ 108821 h 1044310"/>
                <a:gd name="connsiteX4" fmla="*/ 967563 w 2796363"/>
                <a:gd name="connsiteY4" fmla="*/ 34393 h 1044310"/>
                <a:gd name="connsiteX5" fmla="*/ 1329070 w 2796363"/>
                <a:gd name="connsiteY5" fmla="*/ 459696 h 1044310"/>
                <a:gd name="connsiteX6" fmla="*/ 1860698 w 2796363"/>
                <a:gd name="connsiteY6" fmla="*/ 853100 h 1044310"/>
                <a:gd name="connsiteX7" fmla="*/ 2317898 w 2796363"/>
                <a:gd name="connsiteY7" fmla="*/ 980691 h 1044310"/>
                <a:gd name="connsiteX8" fmla="*/ 2796363 w 2796363"/>
                <a:gd name="connsiteY8" fmla="*/ 991324 h 1044310"/>
                <a:gd name="connsiteX0" fmla="*/ 0 w 2782075"/>
                <a:gd name="connsiteY0" fmla="*/ 983848 h 1015359"/>
                <a:gd name="connsiteX1" fmla="*/ 389749 w 2782075"/>
                <a:gd name="connsiteY1" fmla="*/ 998136 h 1015359"/>
                <a:gd name="connsiteX2" fmla="*/ 570503 w 2782075"/>
                <a:gd name="connsiteY2" fmla="*/ 768040 h 1015359"/>
                <a:gd name="connsiteX3" fmla="*/ 729991 w 2782075"/>
                <a:gd name="connsiteY3" fmla="*/ 108821 h 1015359"/>
                <a:gd name="connsiteX4" fmla="*/ 953275 w 2782075"/>
                <a:gd name="connsiteY4" fmla="*/ 34393 h 1015359"/>
                <a:gd name="connsiteX5" fmla="*/ 1314782 w 2782075"/>
                <a:gd name="connsiteY5" fmla="*/ 459696 h 1015359"/>
                <a:gd name="connsiteX6" fmla="*/ 1846410 w 2782075"/>
                <a:gd name="connsiteY6" fmla="*/ 853100 h 1015359"/>
                <a:gd name="connsiteX7" fmla="*/ 2303610 w 2782075"/>
                <a:gd name="connsiteY7" fmla="*/ 980691 h 1015359"/>
                <a:gd name="connsiteX8" fmla="*/ 2782075 w 2782075"/>
                <a:gd name="connsiteY8" fmla="*/ 991324 h 1015359"/>
                <a:gd name="connsiteX0" fmla="*/ 0 w 2782075"/>
                <a:gd name="connsiteY0" fmla="*/ 983848 h 997036"/>
                <a:gd name="connsiteX1" fmla="*/ 408799 w 2782075"/>
                <a:gd name="connsiteY1" fmla="*/ 962418 h 997036"/>
                <a:gd name="connsiteX2" fmla="*/ 570503 w 2782075"/>
                <a:gd name="connsiteY2" fmla="*/ 768040 h 997036"/>
                <a:gd name="connsiteX3" fmla="*/ 729991 w 2782075"/>
                <a:gd name="connsiteY3" fmla="*/ 108821 h 997036"/>
                <a:gd name="connsiteX4" fmla="*/ 953275 w 2782075"/>
                <a:gd name="connsiteY4" fmla="*/ 34393 h 997036"/>
                <a:gd name="connsiteX5" fmla="*/ 1314782 w 2782075"/>
                <a:gd name="connsiteY5" fmla="*/ 459696 h 997036"/>
                <a:gd name="connsiteX6" fmla="*/ 1846410 w 2782075"/>
                <a:gd name="connsiteY6" fmla="*/ 853100 h 997036"/>
                <a:gd name="connsiteX7" fmla="*/ 2303610 w 2782075"/>
                <a:gd name="connsiteY7" fmla="*/ 980691 h 997036"/>
                <a:gd name="connsiteX8" fmla="*/ 2782075 w 2782075"/>
                <a:gd name="connsiteY8" fmla="*/ 991324 h 9970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82075" h="997036">
                  <a:moveTo>
                    <a:pt x="0" y="983848"/>
                  </a:moveTo>
                  <a:cubicBezTo>
                    <a:pt x="153286" y="1005999"/>
                    <a:pt x="313715" y="998386"/>
                    <a:pt x="408799" y="962418"/>
                  </a:cubicBezTo>
                  <a:cubicBezTo>
                    <a:pt x="503883" y="926450"/>
                    <a:pt x="516971" y="910306"/>
                    <a:pt x="570503" y="768040"/>
                  </a:cubicBezTo>
                  <a:cubicBezTo>
                    <a:pt x="624035" y="625774"/>
                    <a:pt x="666196" y="231095"/>
                    <a:pt x="729991" y="108821"/>
                  </a:cubicBezTo>
                  <a:cubicBezTo>
                    <a:pt x="793786" y="-13453"/>
                    <a:pt x="855810" y="-24086"/>
                    <a:pt x="953275" y="34393"/>
                  </a:cubicBezTo>
                  <a:cubicBezTo>
                    <a:pt x="1050740" y="92872"/>
                    <a:pt x="1165926" y="323245"/>
                    <a:pt x="1314782" y="459696"/>
                  </a:cubicBezTo>
                  <a:cubicBezTo>
                    <a:pt x="1463638" y="596147"/>
                    <a:pt x="1628442" y="745003"/>
                    <a:pt x="1846410" y="853100"/>
                  </a:cubicBezTo>
                  <a:cubicBezTo>
                    <a:pt x="2064378" y="961197"/>
                    <a:pt x="2147666" y="957654"/>
                    <a:pt x="2303610" y="980691"/>
                  </a:cubicBezTo>
                  <a:cubicBezTo>
                    <a:pt x="2459554" y="1003728"/>
                    <a:pt x="2620814" y="997526"/>
                    <a:pt x="2782075" y="991324"/>
                  </a:cubicBezTo>
                </a:path>
              </a:pathLst>
            </a:custGeom>
            <a:noFill/>
            <a:ln w="127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cs-CZ" sz="1400">
                <a:solidFill>
                  <a:prstClr val="white"/>
                </a:solidFill>
                <a:latin typeface="Trebuchet MS"/>
              </a:endParaRPr>
            </a:p>
          </p:txBody>
        </p:sp>
        <p:sp>
          <p:nvSpPr>
            <p:cNvPr id="114" name="Volný tvar 113"/>
            <p:cNvSpPr/>
            <p:nvPr/>
          </p:nvSpPr>
          <p:spPr>
            <a:xfrm>
              <a:off x="5151752" y="8676800"/>
              <a:ext cx="3649933" cy="760133"/>
            </a:xfrm>
            <a:custGeom>
              <a:avLst/>
              <a:gdLst>
                <a:gd name="connsiteX0" fmla="*/ 0 w 2796363"/>
                <a:gd name="connsiteY0" fmla="*/ 1033854 h 1059431"/>
                <a:gd name="connsiteX1" fmla="*/ 404037 w 2796363"/>
                <a:gd name="connsiteY1" fmla="*/ 1033854 h 1059431"/>
                <a:gd name="connsiteX2" fmla="*/ 584791 w 2796363"/>
                <a:gd name="connsiteY2" fmla="*/ 768040 h 1059431"/>
                <a:gd name="connsiteX3" fmla="*/ 744279 w 2796363"/>
                <a:gd name="connsiteY3" fmla="*/ 108821 h 1059431"/>
                <a:gd name="connsiteX4" fmla="*/ 967563 w 2796363"/>
                <a:gd name="connsiteY4" fmla="*/ 34393 h 1059431"/>
                <a:gd name="connsiteX5" fmla="*/ 1329070 w 2796363"/>
                <a:gd name="connsiteY5" fmla="*/ 459696 h 1059431"/>
                <a:gd name="connsiteX6" fmla="*/ 1860698 w 2796363"/>
                <a:gd name="connsiteY6" fmla="*/ 853100 h 1059431"/>
                <a:gd name="connsiteX7" fmla="*/ 2317898 w 2796363"/>
                <a:gd name="connsiteY7" fmla="*/ 980691 h 1059431"/>
                <a:gd name="connsiteX8" fmla="*/ 2796363 w 2796363"/>
                <a:gd name="connsiteY8" fmla="*/ 991324 h 1059431"/>
                <a:gd name="connsiteX0" fmla="*/ 0 w 2796363"/>
                <a:gd name="connsiteY0" fmla="*/ 1033854 h 1059431"/>
                <a:gd name="connsiteX1" fmla="*/ 404037 w 2796363"/>
                <a:gd name="connsiteY1" fmla="*/ 1033854 h 1059431"/>
                <a:gd name="connsiteX2" fmla="*/ 584791 w 2796363"/>
                <a:gd name="connsiteY2" fmla="*/ 768040 h 1059431"/>
                <a:gd name="connsiteX3" fmla="*/ 744279 w 2796363"/>
                <a:gd name="connsiteY3" fmla="*/ 108821 h 1059431"/>
                <a:gd name="connsiteX4" fmla="*/ 967563 w 2796363"/>
                <a:gd name="connsiteY4" fmla="*/ 34393 h 1059431"/>
                <a:gd name="connsiteX5" fmla="*/ 1329070 w 2796363"/>
                <a:gd name="connsiteY5" fmla="*/ 459696 h 1059431"/>
                <a:gd name="connsiteX6" fmla="*/ 1860698 w 2796363"/>
                <a:gd name="connsiteY6" fmla="*/ 853100 h 1059431"/>
                <a:gd name="connsiteX7" fmla="*/ 2317898 w 2796363"/>
                <a:gd name="connsiteY7" fmla="*/ 980691 h 1059431"/>
                <a:gd name="connsiteX8" fmla="*/ 2796363 w 2796363"/>
                <a:gd name="connsiteY8" fmla="*/ 991324 h 1059431"/>
                <a:gd name="connsiteX0" fmla="*/ 0 w 2796363"/>
                <a:gd name="connsiteY0" fmla="*/ 1033854 h 1044310"/>
                <a:gd name="connsiteX1" fmla="*/ 404037 w 2796363"/>
                <a:gd name="connsiteY1" fmla="*/ 998136 h 1044310"/>
                <a:gd name="connsiteX2" fmla="*/ 584791 w 2796363"/>
                <a:gd name="connsiteY2" fmla="*/ 768040 h 1044310"/>
                <a:gd name="connsiteX3" fmla="*/ 744279 w 2796363"/>
                <a:gd name="connsiteY3" fmla="*/ 108821 h 1044310"/>
                <a:gd name="connsiteX4" fmla="*/ 967563 w 2796363"/>
                <a:gd name="connsiteY4" fmla="*/ 34393 h 1044310"/>
                <a:gd name="connsiteX5" fmla="*/ 1329070 w 2796363"/>
                <a:gd name="connsiteY5" fmla="*/ 459696 h 1044310"/>
                <a:gd name="connsiteX6" fmla="*/ 1860698 w 2796363"/>
                <a:gd name="connsiteY6" fmla="*/ 853100 h 1044310"/>
                <a:gd name="connsiteX7" fmla="*/ 2317898 w 2796363"/>
                <a:gd name="connsiteY7" fmla="*/ 980691 h 1044310"/>
                <a:gd name="connsiteX8" fmla="*/ 2796363 w 2796363"/>
                <a:gd name="connsiteY8" fmla="*/ 991324 h 1044310"/>
                <a:gd name="connsiteX0" fmla="*/ 0 w 2782075"/>
                <a:gd name="connsiteY0" fmla="*/ 983848 h 1015359"/>
                <a:gd name="connsiteX1" fmla="*/ 389749 w 2782075"/>
                <a:gd name="connsiteY1" fmla="*/ 998136 h 1015359"/>
                <a:gd name="connsiteX2" fmla="*/ 570503 w 2782075"/>
                <a:gd name="connsiteY2" fmla="*/ 768040 h 1015359"/>
                <a:gd name="connsiteX3" fmla="*/ 729991 w 2782075"/>
                <a:gd name="connsiteY3" fmla="*/ 108821 h 1015359"/>
                <a:gd name="connsiteX4" fmla="*/ 953275 w 2782075"/>
                <a:gd name="connsiteY4" fmla="*/ 34393 h 1015359"/>
                <a:gd name="connsiteX5" fmla="*/ 1314782 w 2782075"/>
                <a:gd name="connsiteY5" fmla="*/ 459696 h 1015359"/>
                <a:gd name="connsiteX6" fmla="*/ 1846410 w 2782075"/>
                <a:gd name="connsiteY6" fmla="*/ 853100 h 1015359"/>
                <a:gd name="connsiteX7" fmla="*/ 2303610 w 2782075"/>
                <a:gd name="connsiteY7" fmla="*/ 980691 h 1015359"/>
                <a:gd name="connsiteX8" fmla="*/ 2782075 w 2782075"/>
                <a:gd name="connsiteY8" fmla="*/ 991324 h 1015359"/>
                <a:gd name="connsiteX0" fmla="*/ 0 w 2782075"/>
                <a:gd name="connsiteY0" fmla="*/ 983848 h 997036"/>
                <a:gd name="connsiteX1" fmla="*/ 408799 w 2782075"/>
                <a:gd name="connsiteY1" fmla="*/ 962418 h 997036"/>
                <a:gd name="connsiteX2" fmla="*/ 570503 w 2782075"/>
                <a:gd name="connsiteY2" fmla="*/ 768040 h 997036"/>
                <a:gd name="connsiteX3" fmla="*/ 729991 w 2782075"/>
                <a:gd name="connsiteY3" fmla="*/ 108821 h 997036"/>
                <a:gd name="connsiteX4" fmla="*/ 953275 w 2782075"/>
                <a:gd name="connsiteY4" fmla="*/ 34393 h 997036"/>
                <a:gd name="connsiteX5" fmla="*/ 1314782 w 2782075"/>
                <a:gd name="connsiteY5" fmla="*/ 459696 h 997036"/>
                <a:gd name="connsiteX6" fmla="*/ 1846410 w 2782075"/>
                <a:gd name="connsiteY6" fmla="*/ 853100 h 997036"/>
                <a:gd name="connsiteX7" fmla="*/ 2303610 w 2782075"/>
                <a:gd name="connsiteY7" fmla="*/ 980691 h 997036"/>
                <a:gd name="connsiteX8" fmla="*/ 2782075 w 2782075"/>
                <a:gd name="connsiteY8" fmla="*/ 991324 h 9970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82075" h="997036">
                  <a:moveTo>
                    <a:pt x="0" y="983848"/>
                  </a:moveTo>
                  <a:cubicBezTo>
                    <a:pt x="153286" y="1005999"/>
                    <a:pt x="313715" y="998386"/>
                    <a:pt x="408799" y="962418"/>
                  </a:cubicBezTo>
                  <a:cubicBezTo>
                    <a:pt x="503883" y="926450"/>
                    <a:pt x="516971" y="910306"/>
                    <a:pt x="570503" y="768040"/>
                  </a:cubicBezTo>
                  <a:cubicBezTo>
                    <a:pt x="624035" y="625774"/>
                    <a:pt x="666196" y="231095"/>
                    <a:pt x="729991" y="108821"/>
                  </a:cubicBezTo>
                  <a:cubicBezTo>
                    <a:pt x="793786" y="-13453"/>
                    <a:pt x="855810" y="-24086"/>
                    <a:pt x="953275" y="34393"/>
                  </a:cubicBezTo>
                  <a:cubicBezTo>
                    <a:pt x="1050740" y="92872"/>
                    <a:pt x="1165926" y="323245"/>
                    <a:pt x="1314782" y="459696"/>
                  </a:cubicBezTo>
                  <a:cubicBezTo>
                    <a:pt x="1463638" y="596147"/>
                    <a:pt x="1628442" y="745003"/>
                    <a:pt x="1846410" y="853100"/>
                  </a:cubicBezTo>
                  <a:cubicBezTo>
                    <a:pt x="2064378" y="961197"/>
                    <a:pt x="2147666" y="957654"/>
                    <a:pt x="2303610" y="980691"/>
                  </a:cubicBezTo>
                  <a:cubicBezTo>
                    <a:pt x="2459554" y="1003728"/>
                    <a:pt x="2620814" y="997526"/>
                    <a:pt x="2782075" y="991324"/>
                  </a:cubicBezTo>
                </a:path>
              </a:pathLst>
            </a:custGeom>
            <a:noFill/>
            <a:ln w="127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cs-CZ" sz="1400">
                <a:solidFill>
                  <a:prstClr val="white"/>
                </a:solidFill>
                <a:latin typeface="Trebuchet MS"/>
              </a:endParaRPr>
            </a:p>
          </p:txBody>
        </p:sp>
        <p:sp>
          <p:nvSpPr>
            <p:cNvPr id="115" name="Volný tvar 114"/>
            <p:cNvSpPr/>
            <p:nvPr/>
          </p:nvSpPr>
          <p:spPr>
            <a:xfrm>
              <a:off x="5167518" y="8809712"/>
              <a:ext cx="3649933" cy="737583"/>
            </a:xfrm>
            <a:custGeom>
              <a:avLst/>
              <a:gdLst>
                <a:gd name="connsiteX0" fmla="*/ 0 w 2796363"/>
                <a:gd name="connsiteY0" fmla="*/ 1033854 h 1059431"/>
                <a:gd name="connsiteX1" fmla="*/ 404037 w 2796363"/>
                <a:gd name="connsiteY1" fmla="*/ 1033854 h 1059431"/>
                <a:gd name="connsiteX2" fmla="*/ 584791 w 2796363"/>
                <a:gd name="connsiteY2" fmla="*/ 768040 h 1059431"/>
                <a:gd name="connsiteX3" fmla="*/ 744279 w 2796363"/>
                <a:gd name="connsiteY3" fmla="*/ 108821 h 1059431"/>
                <a:gd name="connsiteX4" fmla="*/ 967563 w 2796363"/>
                <a:gd name="connsiteY4" fmla="*/ 34393 h 1059431"/>
                <a:gd name="connsiteX5" fmla="*/ 1329070 w 2796363"/>
                <a:gd name="connsiteY5" fmla="*/ 459696 h 1059431"/>
                <a:gd name="connsiteX6" fmla="*/ 1860698 w 2796363"/>
                <a:gd name="connsiteY6" fmla="*/ 853100 h 1059431"/>
                <a:gd name="connsiteX7" fmla="*/ 2317898 w 2796363"/>
                <a:gd name="connsiteY7" fmla="*/ 980691 h 1059431"/>
                <a:gd name="connsiteX8" fmla="*/ 2796363 w 2796363"/>
                <a:gd name="connsiteY8" fmla="*/ 991324 h 1059431"/>
                <a:gd name="connsiteX0" fmla="*/ 0 w 2796363"/>
                <a:gd name="connsiteY0" fmla="*/ 1033854 h 1059431"/>
                <a:gd name="connsiteX1" fmla="*/ 404037 w 2796363"/>
                <a:gd name="connsiteY1" fmla="*/ 1033854 h 1059431"/>
                <a:gd name="connsiteX2" fmla="*/ 584791 w 2796363"/>
                <a:gd name="connsiteY2" fmla="*/ 768040 h 1059431"/>
                <a:gd name="connsiteX3" fmla="*/ 744279 w 2796363"/>
                <a:gd name="connsiteY3" fmla="*/ 108821 h 1059431"/>
                <a:gd name="connsiteX4" fmla="*/ 967563 w 2796363"/>
                <a:gd name="connsiteY4" fmla="*/ 34393 h 1059431"/>
                <a:gd name="connsiteX5" fmla="*/ 1329070 w 2796363"/>
                <a:gd name="connsiteY5" fmla="*/ 459696 h 1059431"/>
                <a:gd name="connsiteX6" fmla="*/ 1860698 w 2796363"/>
                <a:gd name="connsiteY6" fmla="*/ 853100 h 1059431"/>
                <a:gd name="connsiteX7" fmla="*/ 2317898 w 2796363"/>
                <a:gd name="connsiteY7" fmla="*/ 980691 h 1059431"/>
                <a:gd name="connsiteX8" fmla="*/ 2796363 w 2796363"/>
                <a:gd name="connsiteY8" fmla="*/ 991324 h 1059431"/>
                <a:gd name="connsiteX0" fmla="*/ 0 w 2796363"/>
                <a:gd name="connsiteY0" fmla="*/ 1033854 h 1044310"/>
                <a:gd name="connsiteX1" fmla="*/ 404037 w 2796363"/>
                <a:gd name="connsiteY1" fmla="*/ 998136 h 1044310"/>
                <a:gd name="connsiteX2" fmla="*/ 584791 w 2796363"/>
                <a:gd name="connsiteY2" fmla="*/ 768040 h 1044310"/>
                <a:gd name="connsiteX3" fmla="*/ 744279 w 2796363"/>
                <a:gd name="connsiteY3" fmla="*/ 108821 h 1044310"/>
                <a:gd name="connsiteX4" fmla="*/ 967563 w 2796363"/>
                <a:gd name="connsiteY4" fmla="*/ 34393 h 1044310"/>
                <a:gd name="connsiteX5" fmla="*/ 1329070 w 2796363"/>
                <a:gd name="connsiteY5" fmla="*/ 459696 h 1044310"/>
                <a:gd name="connsiteX6" fmla="*/ 1860698 w 2796363"/>
                <a:gd name="connsiteY6" fmla="*/ 853100 h 1044310"/>
                <a:gd name="connsiteX7" fmla="*/ 2317898 w 2796363"/>
                <a:gd name="connsiteY7" fmla="*/ 980691 h 1044310"/>
                <a:gd name="connsiteX8" fmla="*/ 2796363 w 2796363"/>
                <a:gd name="connsiteY8" fmla="*/ 991324 h 1044310"/>
                <a:gd name="connsiteX0" fmla="*/ 0 w 2782075"/>
                <a:gd name="connsiteY0" fmla="*/ 983848 h 1015359"/>
                <a:gd name="connsiteX1" fmla="*/ 389749 w 2782075"/>
                <a:gd name="connsiteY1" fmla="*/ 998136 h 1015359"/>
                <a:gd name="connsiteX2" fmla="*/ 570503 w 2782075"/>
                <a:gd name="connsiteY2" fmla="*/ 768040 h 1015359"/>
                <a:gd name="connsiteX3" fmla="*/ 729991 w 2782075"/>
                <a:gd name="connsiteY3" fmla="*/ 108821 h 1015359"/>
                <a:gd name="connsiteX4" fmla="*/ 953275 w 2782075"/>
                <a:gd name="connsiteY4" fmla="*/ 34393 h 1015359"/>
                <a:gd name="connsiteX5" fmla="*/ 1314782 w 2782075"/>
                <a:gd name="connsiteY5" fmla="*/ 459696 h 1015359"/>
                <a:gd name="connsiteX6" fmla="*/ 1846410 w 2782075"/>
                <a:gd name="connsiteY6" fmla="*/ 853100 h 1015359"/>
                <a:gd name="connsiteX7" fmla="*/ 2303610 w 2782075"/>
                <a:gd name="connsiteY7" fmla="*/ 980691 h 1015359"/>
                <a:gd name="connsiteX8" fmla="*/ 2782075 w 2782075"/>
                <a:gd name="connsiteY8" fmla="*/ 991324 h 1015359"/>
                <a:gd name="connsiteX0" fmla="*/ 0 w 2782075"/>
                <a:gd name="connsiteY0" fmla="*/ 983848 h 997036"/>
                <a:gd name="connsiteX1" fmla="*/ 408799 w 2782075"/>
                <a:gd name="connsiteY1" fmla="*/ 962418 h 997036"/>
                <a:gd name="connsiteX2" fmla="*/ 570503 w 2782075"/>
                <a:gd name="connsiteY2" fmla="*/ 768040 h 997036"/>
                <a:gd name="connsiteX3" fmla="*/ 729991 w 2782075"/>
                <a:gd name="connsiteY3" fmla="*/ 108821 h 997036"/>
                <a:gd name="connsiteX4" fmla="*/ 953275 w 2782075"/>
                <a:gd name="connsiteY4" fmla="*/ 34393 h 997036"/>
                <a:gd name="connsiteX5" fmla="*/ 1314782 w 2782075"/>
                <a:gd name="connsiteY5" fmla="*/ 459696 h 997036"/>
                <a:gd name="connsiteX6" fmla="*/ 1846410 w 2782075"/>
                <a:gd name="connsiteY6" fmla="*/ 853100 h 997036"/>
                <a:gd name="connsiteX7" fmla="*/ 2303610 w 2782075"/>
                <a:gd name="connsiteY7" fmla="*/ 980691 h 997036"/>
                <a:gd name="connsiteX8" fmla="*/ 2782075 w 2782075"/>
                <a:gd name="connsiteY8" fmla="*/ 991324 h 9970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82075" h="997036">
                  <a:moveTo>
                    <a:pt x="0" y="983848"/>
                  </a:moveTo>
                  <a:cubicBezTo>
                    <a:pt x="153286" y="1005999"/>
                    <a:pt x="313715" y="998386"/>
                    <a:pt x="408799" y="962418"/>
                  </a:cubicBezTo>
                  <a:cubicBezTo>
                    <a:pt x="503883" y="926450"/>
                    <a:pt x="516971" y="910306"/>
                    <a:pt x="570503" y="768040"/>
                  </a:cubicBezTo>
                  <a:cubicBezTo>
                    <a:pt x="624035" y="625774"/>
                    <a:pt x="666196" y="231095"/>
                    <a:pt x="729991" y="108821"/>
                  </a:cubicBezTo>
                  <a:cubicBezTo>
                    <a:pt x="793786" y="-13453"/>
                    <a:pt x="855810" y="-24086"/>
                    <a:pt x="953275" y="34393"/>
                  </a:cubicBezTo>
                  <a:cubicBezTo>
                    <a:pt x="1050740" y="92872"/>
                    <a:pt x="1165926" y="323245"/>
                    <a:pt x="1314782" y="459696"/>
                  </a:cubicBezTo>
                  <a:cubicBezTo>
                    <a:pt x="1463638" y="596147"/>
                    <a:pt x="1628442" y="745003"/>
                    <a:pt x="1846410" y="853100"/>
                  </a:cubicBezTo>
                  <a:cubicBezTo>
                    <a:pt x="2064378" y="961197"/>
                    <a:pt x="2147666" y="957654"/>
                    <a:pt x="2303610" y="980691"/>
                  </a:cubicBezTo>
                  <a:cubicBezTo>
                    <a:pt x="2459554" y="1003728"/>
                    <a:pt x="2620814" y="997526"/>
                    <a:pt x="2782075" y="991324"/>
                  </a:cubicBezTo>
                </a:path>
              </a:pathLst>
            </a:custGeom>
            <a:noFill/>
            <a:ln w="127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cs-CZ" sz="1400">
                <a:solidFill>
                  <a:prstClr val="white"/>
                </a:solidFill>
                <a:latin typeface="Trebuchet MS"/>
              </a:endParaRPr>
            </a:p>
          </p:txBody>
        </p:sp>
        <p:sp>
          <p:nvSpPr>
            <p:cNvPr id="116" name="Volný tvar 115"/>
            <p:cNvSpPr/>
            <p:nvPr/>
          </p:nvSpPr>
          <p:spPr>
            <a:xfrm>
              <a:off x="5151752" y="8872776"/>
              <a:ext cx="3649933" cy="658753"/>
            </a:xfrm>
            <a:custGeom>
              <a:avLst/>
              <a:gdLst>
                <a:gd name="connsiteX0" fmla="*/ 0 w 2796363"/>
                <a:gd name="connsiteY0" fmla="*/ 1033854 h 1059431"/>
                <a:gd name="connsiteX1" fmla="*/ 404037 w 2796363"/>
                <a:gd name="connsiteY1" fmla="*/ 1033854 h 1059431"/>
                <a:gd name="connsiteX2" fmla="*/ 584791 w 2796363"/>
                <a:gd name="connsiteY2" fmla="*/ 768040 h 1059431"/>
                <a:gd name="connsiteX3" fmla="*/ 744279 w 2796363"/>
                <a:gd name="connsiteY3" fmla="*/ 108821 h 1059431"/>
                <a:gd name="connsiteX4" fmla="*/ 967563 w 2796363"/>
                <a:gd name="connsiteY4" fmla="*/ 34393 h 1059431"/>
                <a:gd name="connsiteX5" fmla="*/ 1329070 w 2796363"/>
                <a:gd name="connsiteY5" fmla="*/ 459696 h 1059431"/>
                <a:gd name="connsiteX6" fmla="*/ 1860698 w 2796363"/>
                <a:gd name="connsiteY6" fmla="*/ 853100 h 1059431"/>
                <a:gd name="connsiteX7" fmla="*/ 2317898 w 2796363"/>
                <a:gd name="connsiteY7" fmla="*/ 980691 h 1059431"/>
                <a:gd name="connsiteX8" fmla="*/ 2796363 w 2796363"/>
                <a:gd name="connsiteY8" fmla="*/ 991324 h 1059431"/>
                <a:gd name="connsiteX0" fmla="*/ 0 w 2796363"/>
                <a:gd name="connsiteY0" fmla="*/ 1033854 h 1059431"/>
                <a:gd name="connsiteX1" fmla="*/ 404037 w 2796363"/>
                <a:gd name="connsiteY1" fmla="*/ 1033854 h 1059431"/>
                <a:gd name="connsiteX2" fmla="*/ 584791 w 2796363"/>
                <a:gd name="connsiteY2" fmla="*/ 768040 h 1059431"/>
                <a:gd name="connsiteX3" fmla="*/ 744279 w 2796363"/>
                <a:gd name="connsiteY3" fmla="*/ 108821 h 1059431"/>
                <a:gd name="connsiteX4" fmla="*/ 967563 w 2796363"/>
                <a:gd name="connsiteY4" fmla="*/ 34393 h 1059431"/>
                <a:gd name="connsiteX5" fmla="*/ 1329070 w 2796363"/>
                <a:gd name="connsiteY5" fmla="*/ 459696 h 1059431"/>
                <a:gd name="connsiteX6" fmla="*/ 1860698 w 2796363"/>
                <a:gd name="connsiteY6" fmla="*/ 853100 h 1059431"/>
                <a:gd name="connsiteX7" fmla="*/ 2317898 w 2796363"/>
                <a:gd name="connsiteY7" fmla="*/ 980691 h 1059431"/>
                <a:gd name="connsiteX8" fmla="*/ 2796363 w 2796363"/>
                <a:gd name="connsiteY8" fmla="*/ 991324 h 1059431"/>
                <a:gd name="connsiteX0" fmla="*/ 0 w 2796363"/>
                <a:gd name="connsiteY0" fmla="*/ 1033854 h 1044310"/>
                <a:gd name="connsiteX1" fmla="*/ 404037 w 2796363"/>
                <a:gd name="connsiteY1" fmla="*/ 998136 h 1044310"/>
                <a:gd name="connsiteX2" fmla="*/ 584791 w 2796363"/>
                <a:gd name="connsiteY2" fmla="*/ 768040 h 1044310"/>
                <a:gd name="connsiteX3" fmla="*/ 744279 w 2796363"/>
                <a:gd name="connsiteY3" fmla="*/ 108821 h 1044310"/>
                <a:gd name="connsiteX4" fmla="*/ 967563 w 2796363"/>
                <a:gd name="connsiteY4" fmla="*/ 34393 h 1044310"/>
                <a:gd name="connsiteX5" fmla="*/ 1329070 w 2796363"/>
                <a:gd name="connsiteY5" fmla="*/ 459696 h 1044310"/>
                <a:gd name="connsiteX6" fmla="*/ 1860698 w 2796363"/>
                <a:gd name="connsiteY6" fmla="*/ 853100 h 1044310"/>
                <a:gd name="connsiteX7" fmla="*/ 2317898 w 2796363"/>
                <a:gd name="connsiteY7" fmla="*/ 980691 h 1044310"/>
                <a:gd name="connsiteX8" fmla="*/ 2796363 w 2796363"/>
                <a:gd name="connsiteY8" fmla="*/ 991324 h 1044310"/>
                <a:gd name="connsiteX0" fmla="*/ 0 w 2782075"/>
                <a:gd name="connsiteY0" fmla="*/ 983848 h 1015359"/>
                <a:gd name="connsiteX1" fmla="*/ 389749 w 2782075"/>
                <a:gd name="connsiteY1" fmla="*/ 998136 h 1015359"/>
                <a:gd name="connsiteX2" fmla="*/ 570503 w 2782075"/>
                <a:gd name="connsiteY2" fmla="*/ 768040 h 1015359"/>
                <a:gd name="connsiteX3" fmla="*/ 729991 w 2782075"/>
                <a:gd name="connsiteY3" fmla="*/ 108821 h 1015359"/>
                <a:gd name="connsiteX4" fmla="*/ 953275 w 2782075"/>
                <a:gd name="connsiteY4" fmla="*/ 34393 h 1015359"/>
                <a:gd name="connsiteX5" fmla="*/ 1314782 w 2782075"/>
                <a:gd name="connsiteY5" fmla="*/ 459696 h 1015359"/>
                <a:gd name="connsiteX6" fmla="*/ 1846410 w 2782075"/>
                <a:gd name="connsiteY6" fmla="*/ 853100 h 1015359"/>
                <a:gd name="connsiteX7" fmla="*/ 2303610 w 2782075"/>
                <a:gd name="connsiteY7" fmla="*/ 980691 h 1015359"/>
                <a:gd name="connsiteX8" fmla="*/ 2782075 w 2782075"/>
                <a:gd name="connsiteY8" fmla="*/ 991324 h 1015359"/>
                <a:gd name="connsiteX0" fmla="*/ 0 w 2782075"/>
                <a:gd name="connsiteY0" fmla="*/ 983848 h 997036"/>
                <a:gd name="connsiteX1" fmla="*/ 408799 w 2782075"/>
                <a:gd name="connsiteY1" fmla="*/ 962418 h 997036"/>
                <a:gd name="connsiteX2" fmla="*/ 570503 w 2782075"/>
                <a:gd name="connsiteY2" fmla="*/ 768040 h 997036"/>
                <a:gd name="connsiteX3" fmla="*/ 729991 w 2782075"/>
                <a:gd name="connsiteY3" fmla="*/ 108821 h 997036"/>
                <a:gd name="connsiteX4" fmla="*/ 953275 w 2782075"/>
                <a:gd name="connsiteY4" fmla="*/ 34393 h 997036"/>
                <a:gd name="connsiteX5" fmla="*/ 1314782 w 2782075"/>
                <a:gd name="connsiteY5" fmla="*/ 459696 h 997036"/>
                <a:gd name="connsiteX6" fmla="*/ 1846410 w 2782075"/>
                <a:gd name="connsiteY6" fmla="*/ 853100 h 997036"/>
                <a:gd name="connsiteX7" fmla="*/ 2303610 w 2782075"/>
                <a:gd name="connsiteY7" fmla="*/ 980691 h 997036"/>
                <a:gd name="connsiteX8" fmla="*/ 2782075 w 2782075"/>
                <a:gd name="connsiteY8" fmla="*/ 991324 h 9970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82075" h="997036">
                  <a:moveTo>
                    <a:pt x="0" y="983848"/>
                  </a:moveTo>
                  <a:cubicBezTo>
                    <a:pt x="153286" y="1005999"/>
                    <a:pt x="313715" y="998386"/>
                    <a:pt x="408799" y="962418"/>
                  </a:cubicBezTo>
                  <a:cubicBezTo>
                    <a:pt x="503883" y="926450"/>
                    <a:pt x="516971" y="910306"/>
                    <a:pt x="570503" y="768040"/>
                  </a:cubicBezTo>
                  <a:cubicBezTo>
                    <a:pt x="624035" y="625774"/>
                    <a:pt x="666196" y="231095"/>
                    <a:pt x="729991" y="108821"/>
                  </a:cubicBezTo>
                  <a:cubicBezTo>
                    <a:pt x="793786" y="-13453"/>
                    <a:pt x="855810" y="-24086"/>
                    <a:pt x="953275" y="34393"/>
                  </a:cubicBezTo>
                  <a:cubicBezTo>
                    <a:pt x="1050740" y="92872"/>
                    <a:pt x="1165926" y="323245"/>
                    <a:pt x="1314782" y="459696"/>
                  </a:cubicBezTo>
                  <a:cubicBezTo>
                    <a:pt x="1463638" y="596147"/>
                    <a:pt x="1628442" y="745003"/>
                    <a:pt x="1846410" y="853100"/>
                  </a:cubicBezTo>
                  <a:cubicBezTo>
                    <a:pt x="2064378" y="961197"/>
                    <a:pt x="2147666" y="957654"/>
                    <a:pt x="2303610" y="980691"/>
                  </a:cubicBezTo>
                  <a:cubicBezTo>
                    <a:pt x="2459554" y="1003728"/>
                    <a:pt x="2620814" y="997526"/>
                    <a:pt x="2782075" y="991324"/>
                  </a:cubicBezTo>
                </a:path>
              </a:pathLst>
            </a:custGeom>
            <a:noFill/>
            <a:ln w="127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cs-CZ" sz="1400">
                <a:solidFill>
                  <a:prstClr val="white"/>
                </a:solidFill>
                <a:latin typeface="Trebuchet M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023535613"/>
      </p:ext>
    </p:extLst>
  </p:cSld>
  <p:clrMapOvr>
    <a:masterClrMapping/>
  </p:clrMapOvr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4" name="Skupina 73"/>
          <p:cNvGrpSpPr/>
          <p:nvPr/>
        </p:nvGrpSpPr>
        <p:grpSpPr>
          <a:xfrm>
            <a:off x="2423593" y="3053570"/>
            <a:ext cx="4422538" cy="3039726"/>
            <a:chOff x="1881537" y="2694351"/>
            <a:chExt cx="4422538" cy="3039726"/>
          </a:xfrm>
        </p:grpSpPr>
        <p:grpSp>
          <p:nvGrpSpPr>
            <p:cNvPr id="28" name="Skupina 27"/>
            <p:cNvGrpSpPr/>
            <p:nvPr/>
          </p:nvGrpSpPr>
          <p:grpSpPr>
            <a:xfrm rot="2498701">
              <a:off x="2349679" y="2694351"/>
              <a:ext cx="1510420" cy="540000"/>
              <a:chOff x="3551575" y="4509118"/>
              <a:chExt cx="2883269" cy="576064"/>
            </a:xfrm>
          </p:grpSpPr>
          <p:grpSp>
            <p:nvGrpSpPr>
              <p:cNvPr id="44" name="Skupina 43"/>
              <p:cNvGrpSpPr/>
              <p:nvPr/>
            </p:nvGrpSpPr>
            <p:grpSpPr>
              <a:xfrm rot="16473118">
                <a:off x="4987526" y="3594224"/>
                <a:ext cx="440001" cy="2454635"/>
                <a:chOff x="6219153" y="-250638"/>
                <a:chExt cx="644636" cy="1877420"/>
              </a:xfrm>
            </p:grpSpPr>
            <p:sp>
              <p:nvSpPr>
                <p:cNvPr id="46" name="Volný tvar 45"/>
                <p:cNvSpPr/>
                <p:nvPr/>
              </p:nvSpPr>
              <p:spPr>
                <a:xfrm>
                  <a:off x="6219153" y="-138350"/>
                  <a:ext cx="622841" cy="1765132"/>
                </a:xfrm>
                <a:custGeom>
                  <a:avLst/>
                  <a:gdLst>
                    <a:gd name="connsiteX0" fmla="*/ 214436 w 627154"/>
                    <a:gd name="connsiteY0" fmla="*/ 19061 h 582586"/>
                    <a:gd name="connsiteX1" fmla="*/ 214436 w 627154"/>
                    <a:gd name="connsiteY1" fmla="*/ 327405 h 582586"/>
                    <a:gd name="connsiteX2" fmla="*/ 86845 w 627154"/>
                    <a:gd name="connsiteY2" fmla="*/ 444363 h 582586"/>
                    <a:gd name="connsiteX3" fmla="*/ 23050 w 627154"/>
                    <a:gd name="connsiteY3" fmla="*/ 465628 h 582586"/>
                    <a:gd name="connsiteX4" fmla="*/ 23050 w 627154"/>
                    <a:gd name="connsiteY4" fmla="*/ 561321 h 582586"/>
                    <a:gd name="connsiteX5" fmla="*/ 299496 w 627154"/>
                    <a:gd name="connsiteY5" fmla="*/ 582586 h 582586"/>
                    <a:gd name="connsiteX6" fmla="*/ 586575 w 627154"/>
                    <a:gd name="connsiteY6" fmla="*/ 561321 h 582586"/>
                    <a:gd name="connsiteX7" fmla="*/ 618473 w 627154"/>
                    <a:gd name="connsiteY7" fmla="*/ 540056 h 582586"/>
                    <a:gd name="connsiteX8" fmla="*/ 522780 w 627154"/>
                    <a:gd name="connsiteY8" fmla="*/ 454996 h 582586"/>
                    <a:gd name="connsiteX9" fmla="*/ 352659 w 627154"/>
                    <a:gd name="connsiteY9" fmla="*/ 338038 h 582586"/>
                    <a:gd name="connsiteX10" fmla="*/ 310129 w 627154"/>
                    <a:gd name="connsiteY10" fmla="*/ 61591 h 582586"/>
                    <a:gd name="connsiteX11" fmla="*/ 214436 w 627154"/>
                    <a:gd name="connsiteY11" fmla="*/ 19061 h 582586"/>
                    <a:gd name="connsiteX0" fmla="*/ 214436 w 625293"/>
                    <a:gd name="connsiteY0" fmla="*/ 19061 h 582586"/>
                    <a:gd name="connsiteX1" fmla="*/ 214436 w 625293"/>
                    <a:gd name="connsiteY1" fmla="*/ 327405 h 582586"/>
                    <a:gd name="connsiteX2" fmla="*/ 86845 w 625293"/>
                    <a:gd name="connsiteY2" fmla="*/ 444363 h 582586"/>
                    <a:gd name="connsiteX3" fmla="*/ 23050 w 625293"/>
                    <a:gd name="connsiteY3" fmla="*/ 465628 h 582586"/>
                    <a:gd name="connsiteX4" fmla="*/ 23050 w 625293"/>
                    <a:gd name="connsiteY4" fmla="*/ 561321 h 582586"/>
                    <a:gd name="connsiteX5" fmla="*/ 299496 w 625293"/>
                    <a:gd name="connsiteY5" fmla="*/ 582586 h 582586"/>
                    <a:gd name="connsiteX6" fmla="*/ 586575 w 625293"/>
                    <a:gd name="connsiteY6" fmla="*/ 561321 h 582586"/>
                    <a:gd name="connsiteX7" fmla="*/ 618473 w 625293"/>
                    <a:gd name="connsiteY7" fmla="*/ 540056 h 582586"/>
                    <a:gd name="connsiteX8" fmla="*/ 548974 w 625293"/>
                    <a:gd name="connsiteY8" fmla="*/ 433565 h 582586"/>
                    <a:gd name="connsiteX9" fmla="*/ 352659 w 625293"/>
                    <a:gd name="connsiteY9" fmla="*/ 338038 h 582586"/>
                    <a:gd name="connsiteX10" fmla="*/ 310129 w 625293"/>
                    <a:gd name="connsiteY10" fmla="*/ 61591 h 582586"/>
                    <a:gd name="connsiteX11" fmla="*/ 214436 w 625293"/>
                    <a:gd name="connsiteY11" fmla="*/ 19061 h 582586"/>
                    <a:gd name="connsiteX0" fmla="*/ 214436 w 623733"/>
                    <a:gd name="connsiteY0" fmla="*/ 19061 h 582586"/>
                    <a:gd name="connsiteX1" fmla="*/ 214436 w 623733"/>
                    <a:gd name="connsiteY1" fmla="*/ 327405 h 582586"/>
                    <a:gd name="connsiteX2" fmla="*/ 86845 w 623733"/>
                    <a:gd name="connsiteY2" fmla="*/ 444363 h 582586"/>
                    <a:gd name="connsiteX3" fmla="*/ 23050 w 623733"/>
                    <a:gd name="connsiteY3" fmla="*/ 465628 h 582586"/>
                    <a:gd name="connsiteX4" fmla="*/ 23050 w 623733"/>
                    <a:gd name="connsiteY4" fmla="*/ 561321 h 582586"/>
                    <a:gd name="connsiteX5" fmla="*/ 299496 w 623733"/>
                    <a:gd name="connsiteY5" fmla="*/ 582586 h 582586"/>
                    <a:gd name="connsiteX6" fmla="*/ 586575 w 623733"/>
                    <a:gd name="connsiteY6" fmla="*/ 561321 h 582586"/>
                    <a:gd name="connsiteX7" fmla="*/ 616091 w 623733"/>
                    <a:gd name="connsiteY7" fmla="*/ 509100 h 582586"/>
                    <a:gd name="connsiteX8" fmla="*/ 548974 w 623733"/>
                    <a:gd name="connsiteY8" fmla="*/ 433565 h 582586"/>
                    <a:gd name="connsiteX9" fmla="*/ 352659 w 623733"/>
                    <a:gd name="connsiteY9" fmla="*/ 338038 h 582586"/>
                    <a:gd name="connsiteX10" fmla="*/ 310129 w 623733"/>
                    <a:gd name="connsiteY10" fmla="*/ 61591 h 582586"/>
                    <a:gd name="connsiteX11" fmla="*/ 214436 w 623733"/>
                    <a:gd name="connsiteY11" fmla="*/ 19061 h 582586"/>
                    <a:gd name="connsiteX0" fmla="*/ 215398 w 624695"/>
                    <a:gd name="connsiteY0" fmla="*/ 19061 h 582586"/>
                    <a:gd name="connsiteX1" fmla="*/ 215398 w 624695"/>
                    <a:gd name="connsiteY1" fmla="*/ 327405 h 582586"/>
                    <a:gd name="connsiteX2" fmla="*/ 109239 w 624695"/>
                    <a:gd name="connsiteY2" fmla="*/ 437219 h 582586"/>
                    <a:gd name="connsiteX3" fmla="*/ 24012 w 624695"/>
                    <a:gd name="connsiteY3" fmla="*/ 465628 h 582586"/>
                    <a:gd name="connsiteX4" fmla="*/ 24012 w 624695"/>
                    <a:gd name="connsiteY4" fmla="*/ 561321 h 582586"/>
                    <a:gd name="connsiteX5" fmla="*/ 300458 w 624695"/>
                    <a:gd name="connsiteY5" fmla="*/ 582586 h 582586"/>
                    <a:gd name="connsiteX6" fmla="*/ 587537 w 624695"/>
                    <a:gd name="connsiteY6" fmla="*/ 561321 h 582586"/>
                    <a:gd name="connsiteX7" fmla="*/ 617053 w 624695"/>
                    <a:gd name="connsiteY7" fmla="*/ 509100 h 582586"/>
                    <a:gd name="connsiteX8" fmla="*/ 549936 w 624695"/>
                    <a:gd name="connsiteY8" fmla="*/ 433565 h 582586"/>
                    <a:gd name="connsiteX9" fmla="*/ 353621 w 624695"/>
                    <a:gd name="connsiteY9" fmla="*/ 338038 h 582586"/>
                    <a:gd name="connsiteX10" fmla="*/ 311091 w 624695"/>
                    <a:gd name="connsiteY10" fmla="*/ 61591 h 582586"/>
                    <a:gd name="connsiteX11" fmla="*/ 215398 w 624695"/>
                    <a:gd name="connsiteY11" fmla="*/ 19061 h 582586"/>
                    <a:gd name="connsiteX0" fmla="*/ 213545 w 622842"/>
                    <a:gd name="connsiteY0" fmla="*/ 19061 h 582586"/>
                    <a:gd name="connsiteX1" fmla="*/ 213545 w 622842"/>
                    <a:gd name="connsiteY1" fmla="*/ 327405 h 582586"/>
                    <a:gd name="connsiteX2" fmla="*/ 107386 w 622842"/>
                    <a:gd name="connsiteY2" fmla="*/ 437219 h 582586"/>
                    <a:gd name="connsiteX3" fmla="*/ 26921 w 622842"/>
                    <a:gd name="connsiteY3" fmla="*/ 479916 h 582586"/>
                    <a:gd name="connsiteX4" fmla="*/ 22159 w 622842"/>
                    <a:gd name="connsiteY4" fmla="*/ 561321 h 582586"/>
                    <a:gd name="connsiteX5" fmla="*/ 298605 w 622842"/>
                    <a:gd name="connsiteY5" fmla="*/ 582586 h 582586"/>
                    <a:gd name="connsiteX6" fmla="*/ 585684 w 622842"/>
                    <a:gd name="connsiteY6" fmla="*/ 561321 h 582586"/>
                    <a:gd name="connsiteX7" fmla="*/ 615200 w 622842"/>
                    <a:gd name="connsiteY7" fmla="*/ 509100 h 582586"/>
                    <a:gd name="connsiteX8" fmla="*/ 548083 w 622842"/>
                    <a:gd name="connsiteY8" fmla="*/ 433565 h 582586"/>
                    <a:gd name="connsiteX9" fmla="*/ 351768 w 622842"/>
                    <a:gd name="connsiteY9" fmla="*/ 338038 h 582586"/>
                    <a:gd name="connsiteX10" fmla="*/ 309238 w 622842"/>
                    <a:gd name="connsiteY10" fmla="*/ 61591 h 582586"/>
                    <a:gd name="connsiteX11" fmla="*/ 213545 w 622842"/>
                    <a:gd name="connsiteY11" fmla="*/ 19061 h 582586"/>
                    <a:gd name="connsiteX0" fmla="*/ 213545 w 622842"/>
                    <a:gd name="connsiteY0" fmla="*/ 27533 h 591058"/>
                    <a:gd name="connsiteX1" fmla="*/ 213545 w 622842"/>
                    <a:gd name="connsiteY1" fmla="*/ 335877 h 591058"/>
                    <a:gd name="connsiteX2" fmla="*/ 107386 w 622842"/>
                    <a:gd name="connsiteY2" fmla="*/ 445691 h 591058"/>
                    <a:gd name="connsiteX3" fmla="*/ 26921 w 622842"/>
                    <a:gd name="connsiteY3" fmla="*/ 488388 h 591058"/>
                    <a:gd name="connsiteX4" fmla="*/ 22159 w 622842"/>
                    <a:gd name="connsiteY4" fmla="*/ 569793 h 591058"/>
                    <a:gd name="connsiteX5" fmla="*/ 298605 w 622842"/>
                    <a:gd name="connsiteY5" fmla="*/ 591058 h 591058"/>
                    <a:gd name="connsiteX6" fmla="*/ 585684 w 622842"/>
                    <a:gd name="connsiteY6" fmla="*/ 569793 h 591058"/>
                    <a:gd name="connsiteX7" fmla="*/ 615200 w 622842"/>
                    <a:gd name="connsiteY7" fmla="*/ 517572 h 591058"/>
                    <a:gd name="connsiteX8" fmla="*/ 548083 w 622842"/>
                    <a:gd name="connsiteY8" fmla="*/ 442037 h 591058"/>
                    <a:gd name="connsiteX9" fmla="*/ 351768 w 622842"/>
                    <a:gd name="connsiteY9" fmla="*/ 346510 h 591058"/>
                    <a:gd name="connsiteX10" fmla="*/ 311619 w 622842"/>
                    <a:gd name="connsiteY10" fmla="*/ 46251 h 591058"/>
                    <a:gd name="connsiteX11" fmla="*/ 213545 w 622842"/>
                    <a:gd name="connsiteY11" fmla="*/ 27533 h 591058"/>
                    <a:gd name="connsiteX0" fmla="*/ 213545 w 622842"/>
                    <a:gd name="connsiteY0" fmla="*/ 16552 h 580077"/>
                    <a:gd name="connsiteX1" fmla="*/ 213545 w 622842"/>
                    <a:gd name="connsiteY1" fmla="*/ 324896 h 580077"/>
                    <a:gd name="connsiteX2" fmla="*/ 107386 w 622842"/>
                    <a:gd name="connsiteY2" fmla="*/ 434710 h 580077"/>
                    <a:gd name="connsiteX3" fmla="*/ 26921 w 622842"/>
                    <a:gd name="connsiteY3" fmla="*/ 477407 h 580077"/>
                    <a:gd name="connsiteX4" fmla="*/ 22159 w 622842"/>
                    <a:gd name="connsiteY4" fmla="*/ 558812 h 580077"/>
                    <a:gd name="connsiteX5" fmla="*/ 298605 w 622842"/>
                    <a:gd name="connsiteY5" fmla="*/ 580077 h 580077"/>
                    <a:gd name="connsiteX6" fmla="*/ 585684 w 622842"/>
                    <a:gd name="connsiteY6" fmla="*/ 558812 h 580077"/>
                    <a:gd name="connsiteX7" fmla="*/ 615200 w 622842"/>
                    <a:gd name="connsiteY7" fmla="*/ 506591 h 580077"/>
                    <a:gd name="connsiteX8" fmla="*/ 548083 w 622842"/>
                    <a:gd name="connsiteY8" fmla="*/ 431056 h 580077"/>
                    <a:gd name="connsiteX9" fmla="*/ 351768 w 622842"/>
                    <a:gd name="connsiteY9" fmla="*/ 335529 h 580077"/>
                    <a:gd name="connsiteX10" fmla="*/ 311619 w 622842"/>
                    <a:gd name="connsiteY10" fmla="*/ 35270 h 580077"/>
                    <a:gd name="connsiteX11" fmla="*/ 213545 w 622842"/>
                    <a:gd name="connsiteY11" fmla="*/ 16552 h 580077"/>
                    <a:gd name="connsiteX0" fmla="*/ 213545 w 622842"/>
                    <a:gd name="connsiteY0" fmla="*/ 18793 h 582318"/>
                    <a:gd name="connsiteX1" fmla="*/ 213545 w 622842"/>
                    <a:gd name="connsiteY1" fmla="*/ 327137 h 582318"/>
                    <a:gd name="connsiteX2" fmla="*/ 107386 w 622842"/>
                    <a:gd name="connsiteY2" fmla="*/ 436951 h 582318"/>
                    <a:gd name="connsiteX3" fmla="*/ 26921 w 622842"/>
                    <a:gd name="connsiteY3" fmla="*/ 479648 h 582318"/>
                    <a:gd name="connsiteX4" fmla="*/ 22159 w 622842"/>
                    <a:gd name="connsiteY4" fmla="*/ 561053 h 582318"/>
                    <a:gd name="connsiteX5" fmla="*/ 298605 w 622842"/>
                    <a:gd name="connsiteY5" fmla="*/ 582318 h 582318"/>
                    <a:gd name="connsiteX6" fmla="*/ 585684 w 622842"/>
                    <a:gd name="connsiteY6" fmla="*/ 561053 h 582318"/>
                    <a:gd name="connsiteX7" fmla="*/ 615200 w 622842"/>
                    <a:gd name="connsiteY7" fmla="*/ 508832 h 582318"/>
                    <a:gd name="connsiteX8" fmla="*/ 548083 w 622842"/>
                    <a:gd name="connsiteY8" fmla="*/ 433297 h 582318"/>
                    <a:gd name="connsiteX9" fmla="*/ 351768 w 622842"/>
                    <a:gd name="connsiteY9" fmla="*/ 337770 h 582318"/>
                    <a:gd name="connsiteX10" fmla="*/ 311619 w 622842"/>
                    <a:gd name="connsiteY10" fmla="*/ 37511 h 582318"/>
                    <a:gd name="connsiteX11" fmla="*/ 213545 w 622842"/>
                    <a:gd name="connsiteY11" fmla="*/ 18793 h 582318"/>
                    <a:gd name="connsiteX0" fmla="*/ 206401 w 622842"/>
                    <a:gd name="connsiteY0" fmla="*/ 35975 h 582831"/>
                    <a:gd name="connsiteX1" fmla="*/ 213545 w 622842"/>
                    <a:gd name="connsiteY1" fmla="*/ 327650 h 582831"/>
                    <a:gd name="connsiteX2" fmla="*/ 107386 w 622842"/>
                    <a:gd name="connsiteY2" fmla="*/ 437464 h 582831"/>
                    <a:gd name="connsiteX3" fmla="*/ 26921 w 622842"/>
                    <a:gd name="connsiteY3" fmla="*/ 480161 h 582831"/>
                    <a:gd name="connsiteX4" fmla="*/ 22159 w 622842"/>
                    <a:gd name="connsiteY4" fmla="*/ 561566 h 582831"/>
                    <a:gd name="connsiteX5" fmla="*/ 298605 w 622842"/>
                    <a:gd name="connsiteY5" fmla="*/ 582831 h 582831"/>
                    <a:gd name="connsiteX6" fmla="*/ 585684 w 622842"/>
                    <a:gd name="connsiteY6" fmla="*/ 561566 h 582831"/>
                    <a:gd name="connsiteX7" fmla="*/ 615200 w 622842"/>
                    <a:gd name="connsiteY7" fmla="*/ 509345 h 582831"/>
                    <a:gd name="connsiteX8" fmla="*/ 548083 w 622842"/>
                    <a:gd name="connsiteY8" fmla="*/ 433810 h 582831"/>
                    <a:gd name="connsiteX9" fmla="*/ 351768 w 622842"/>
                    <a:gd name="connsiteY9" fmla="*/ 338283 h 582831"/>
                    <a:gd name="connsiteX10" fmla="*/ 311619 w 622842"/>
                    <a:gd name="connsiteY10" fmla="*/ 38024 h 582831"/>
                    <a:gd name="connsiteX11" fmla="*/ 206401 w 622842"/>
                    <a:gd name="connsiteY11" fmla="*/ 35975 h 582831"/>
                    <a:gd name="connsiteX0" fmla="*/ 206401 w 622842"/>
                    <a:gd name="connsiteY0" fmla="*/ 21605 h 568461"/>
                    <a:gd name="connsiteX1" fmla="*/ 213545 w 622842"/>
                    <a:gd name="connsiteY1" fmla="*/ 313280 h 568461"/>
                    <a:gd name="connsiteX2" fmla="*/ 107386 w 622842"/>
                    <a:gd name="connsiteY2" fmla="*/ 423094 h 568461"/>
                    <a:gd name="connsiteX3" fmla="*/ 26921 w 622842"/>
                    <a:gd name="connsiteY3" fmla="*/ 465791 h 568461"/>
                    <a:gd name="connsiteX4" fmla="*/ 22159 w 622842"/>
                    <a:gd name="connsiteY4" fmla="*/ 547196 h 568461"/>
                    <a:gd name="connsiteX5" fmla="*/ 298605 w 622842"/>
                    <a:gd name="connsiteY5" fmla="*/ 568461 h 568461"/>
                    <a:gd name="connsiteX6" fmla="*/ 585684 w 622842"/>
                    <a:gd name="connsiteY6" fmla="*/ 547196 h 568461"/>
                    <a:gd name="connsiteX7" fmla="*/ 615200 w 622842"/>
                    <a:gd name="connsiteY7" fmla="*/ 494975 h 568461"/>
                    <a:gd name="connsiteX8" fmla="*/ 548083 w 622842"/>
                    <a:gd name="connsiteY8" fmla="*/ 419440 h 568461"/>
                    <a:gd name="connsiteX9" fmla="*/ 351768 w 622842"/>
                    <a:gd name="connsiteY9" fmla="*/ 323913 h 568461"/>
                    <a:gd name="connsiteX10" fmla="*/ 311619 w 622842"/>
                    <a:gd name="connsiteY10" fmla="*/ 23654 h 568461"/>
                    <a:gd name="connsiteX11" fmla="*/ 206401 w 622842"/>
                    <a:gd name="connsiteY11" fmla="*/ 21605 h 568461"/>
                    <a:gd name="connsiteX0" fmla="*/ 206401 w 622842"/>
                    <a:gd name="connsiteY0" fmla="*/ 7945 h 554801"/>
                    <a:gd name="connsiteX1" fmla="*/ 213545 w 622842"/>
                    <a:gd name="connsiteY1" fmla="*/ 299620 h 554801"/>
                    <a:gd name="connsiteX2" fmla="*/ 107386 w 622842"/>
                    <a:gd name="connsiteY2" fmla="*/ 409434 h 554801"/>
                    <a:gd name="connsiteX3" fmla="*/ 26921 w 622842"/>
                    <a:gd name="connsiteY3" fmla="*/ 452131 h 554801"/>
                    <a:gd name="connsiteX4" fmla="*/ 22159 w 622842"/>
                    <a:gd name="connsiteY4" fmla="*/ 533536 h 554801"/>
                    <a:gd name="connsiteX5" fmla="*/ 298605 w 622842"/>
                    <a:gd name="connsiteY5" fmla="*/ 554801 h 554801"/>
                    <a:gd name="connsiteX6" fmla="*/ 585684 w 622842"/>
                    <a:gd name="connsiteY6" fmla="*/ 533536 h 554801"/>
                    <a:gd name="connsiteX7" fmla="*/ 615200 w 622842"/>
                    <a:gd name="connsiteY7" fmla="*/ 481315 h 554801"/>
                    <a:gd name="connsiteX8" fmla="*/ 548083 w 622842"/>
                    <a:gd name="connsiteY8" fmla="*/ 405780 h 554801"/>
                    <a:gd name="connsiteX9" fmla="*/ 351768 w 622842"/>
                    <a:gd name="connsiteY9" fmla="*/ 310253 h 554801"/>
                    <a:gd name="connsiteX10" fmla="*/ 311619 w 622842"/>
                    <a:gd name="connsiteY10" fmla="*/ 9994 h 554801"/>
                    <a:gd name="connsiteX11" fmla="*/ 206401 w 622842"/>
                    <a:gd name="connsiteY11" fmla="*/ 7945 h 554801"/>
                    <a:gd name="connsiteX0" fmla="*/ 206401 w 622842"/>
                    <a:gd name="connsiteY0" fmla="*/ 1197321 h 1744177"/>
                    <a:gd name="connsiteX1" fmla="*/ 213545 w 622842"/>
                    <a:gd name="connsiteY1" fmla="*/ 1488996 h 1744177"/>
                    <a:gd name="connsiteX2" fmla="*/ 107386 w 622842"/>
                    <a:gd name="connsiteY2" fmla="*/ 1598810 h 1744177"/>
                    <a:gd name="connsiteX3" fmla="*/ 26921 w 622842"/>
                    <a:gd name="connsiteY3" fmla="*/ 1641507 h 1744177"/>
                    <a:gd name="connsiteX4" fmla="*/ 22159 w 622842"/>
                    <a:gd name="connsiteY4" fmla="*/ 1722912 h 1744177"/>
                    <a:gd name="connsiteX5" fmla="*/ 298605 w 622842"/>
                    <a:gd name="connsiteY5" fmla="*/ 1744177 h 1744177"/>
                    <a:gd name="connsiteX6" fmla="*/ 585684 w 622842"/>
                    <a:gd name="connsiteY6" fmla="*/ 1722912 h 1744177"/>
                    <a:gd name="connsiteX7" fmla="*/ 615200 w 622842"/>
                    <a:gd name="connsiteY7" fmla="*/ 1670691 h 1744177"/>
                    <a:gd name="connsiteX8" fmla="*/ 548083 w 622842"/>
                    <a:gd name="connsiteY8" fmla="*/ 1595156 h 1744177"/>
                    <a:gd name="connsiteX9" fmla="*/ 351768 w 622842"/>
                    <a:gd name="connsiteY9" fmla="*/ 1499629 h 1744177"/>
                    <a:gd name="connsiteX10" fmla="*/ 273243 w 622842"/>
                    <a:gd name="connsiteY10" fmla="*/ 288 h 1744177"/>
                    <a:gd name="connsiteX11" fmla="*/ 206401 w 622842"/>
                    <a:gd name="connsiteY11" fmla="*/ 1197321 h 1744177"/>
                    <a:gd name="connsiteX0" fmla="*/ 234310 w 622842"/>
                    <a:gd name="connsiteY0" fmla="*/ 1160447 h 1746298"/>
                    <a:gd name="connsiteX1" fmla="*/ 213545 w 622842"/>
                    <a:gd name="connsiteY1" fmla="*/ 1491117 h 1746298"/>
                    <a:gd name="connsiteX2" fmla="*/ 107386 w 622842"/>
                    <a:gd name="connsiteY2" fmla="*/ 1600931 h 1746298"/>
                    <a:gd name="connsiteX3" fmla="*/ 26921 w 622842"/>
                    <a:gd name="connsiteY3" fmla="*/ 1643628 h 1746298"/>
                    <a:gd name="connsiteX4" fmla="*/ 22159 w 622842"/>
                    <a:gd name="connsiteY4" fmla="*/ 1725033 h 1746298"/>
                    <a:gd name="connsiteX5" fmla="*/ 298605 w 622842"/>
                    <a:gd name="connsiteY5" fmla="*/ 1746298 h 1746298"/>
                    <a:gd name="connsiteX6" fmla="*/ 585684 w 622842"/>
                    <a:gd name="connsiteY6" fmla="*/ 1725033 h 1746298"/>
                    <a:gd name="connsiteX7" fmla="*/ 615200 w 622842"/>
                    <a:gd name="connsiteY7" fmla="*/ 1672812 h 1746298"/>
                    <a:gd name="connsiteX8" fmla="*/ 548083 w 622842"/>
                    <a:gd name="connsiteY8" fmla="*/ 1597277 h 1746298"/>
                    <a:gd name="connsiteX9" fmla="*/ 351768 w 622842"/>
                    <a:gd name="connsiteY9" fmla="*/ 1501750 h 1746298"/>
                    <a:gd name="connsiteX10" fmla="*/ 273243 w 622842"/>
                    <a:gd name="connsiteY10" fmla="*/ 2409 h 1746298"/>
                    <a:gd name="connsiteX11" fmla="*/ 234310 w 622842"/>
                    <a:gd name="connsiteY11" fmla="*/ 1160447 h 1746298"/>
                    <a:gd name="connsiteX0" fmla="*/ 234310 w 622842"/>
                    <a:gd name="connsiteY0" fmla="*/ 1315626 h 1901477"/>
                    <a:gd name="connsiteX1" fmla="*/ 213545 w 622842"/>
                    <a:gd name="connsiteY1" fmla="*/ 1646296 h 1901477"/>
                    <a:gd name="connsiteX2" fmla="*/ 107386 w 622842"/>
                    <a:gd name="connsiteY2" fmla="*/ 1756110 h 1901477"/>
                    <a:gd name="connsiteX3" fmla="*/ 26921 w 622842"/>
                    <a:gd name="connsiteY3" fmla="*/ 1798807 h 1901477"/>
                    <a:gd name="connsiteX4" fmla="*/ 22159 w 622842"/>
                    <a:gd name="connsiteY4" fmla="*/ 1880212 h 1901477"/>
                    <a:gd name="connsiteX5" fmla="*/ 298605 w 622842"/>
                    <a:gd name="connsiteY5" fmla="*/ 1901477 h 1901477"/>
                    <a:gd name="connsiteX6" fmla="*/ 585684 w 622842"/>
                    <a:gd name="connsiteY6" fmla="*/ 1880212 h 1901477"/>
                    <a:gd name="connsiteX7" fmla="*/ 615200 w 622842"/>
                    <a:gd name="connsiteY7" fmla="*/ 1827991 h 1901477"/>
                    <a:gd name="connsiteX8" fmla="*/ 548083 w 622842"/>
                    <a:gd name="connsiteY8" fmla="*/ 1752456 h 1901477"/>
                    <a:gd name="connsiteX9" fmla="*/ 351768 w 622842"/>
                    <a:gd name="connsiteY9" fmla="*/ 1656929 h 1901477"/>
                    <a:gd name="connsiteX10" fmla="*/ 273243 w 622842"/>
                    <a:gd name="connsiteY10" fmla="*/ 157588 h 1901477"/>
                    <a:gd name="connsiteX11" fmla="*/ 147355 w 622842"/>
                    <a:gd name="connsiteY11" fmla="*/ 175730 h 1901477"/>
                    <a:gd name="connsiteX12" fmla="*/ 234310 w 622842"/>
                    <a:gd name="connsiteY12" fmla="*/ 1315626 h 1901477"/>
                    <a:gd name="connsiteX0" fmla="*/ 234310 w 622842"/>
                    <a:gd name="connsiteY0" fmla="*/ 1270233 h 1856084"/>
                    <a:gd name="connsiteX1" fmla="*/ 213545 w 622842"/>
                    <a:gd name="connsiteY1" fmla="*/ 1600903 h 1856084"/>
                    <a:gd name="connsiteX2" fmla="*/ 107386 w 622842"/>
                    <a:gd name="connsiteY2" fmla="*/ 1710717 h 1856084"/>
                    <a:gd name="connsiteX3" fmla="*/ 26921 w 622842"/>
                    <a:gd name="connsiteY3" fmla="*/ 1753414 h 1856084"/>
                    <a:gd name="connsiteX4" fmla="*/ 22159 w 622842"/>
                    <a:gd name="connsiteY4" fmla="*/ 1834819 h 1856084"/>
                    <a:gd name="connsiteX5" fmla="*/ 298605 w 622842"/>
                    <a:gd name="connsiteY5" fmla="*/ 1856084 h 1856084"/>
                    <a:gd name="connsiteX6" fmla="*/ 585684 w 622842"/>
                    <a:gd name="connsiteY6" fmla="*/ 1834819 h 1856084"/>
                    <a:gd name="connsiteX7" fmla="*/ 615200 w 622842"/>
                    <a:gd name="connsiteY7" fmla="*/ 1782598 h 1856084"/>
                    <a:gd name="connsiteX8" fmla="*/ 548083 w 622842"/>
                    <a:gd name="connsiteY8" fmla="*/ 1707063 h 1856084"/>
                    <a:gd name="connsiteX9" fmla="*/ 351768 w 622842"/>
                    <a:gd name="connsiteY9" fmla="*/ 1611536 h 1856084"/>
                    <a:gd name="connsiteX10" fmla="*/ 273243 w 622842"/>
                    <a:gd name="connsiteY10" fmla="*/ 112195 h 1856084"/>
                    <a:gd name="connsiteX11" fmla="*/ 224107 w 622842"/>
                    <a:gd name="connsiteY11" fmla="*/ 110841 h 1856084"/>
                    <a:gd name="connsiteX12" fmla="*/ 147355 w 622842"/>
                    <a:gd name="connsiteY12" fmla="*/ 130337 h 1856084"/>
                    <a:gd name="connsiteX13" fmla="*/ 234310 w 622842"/>
                    <a:gd name="connsiteY13" fmla="*/ 1270233 h 1856084"/>
                    <a:gd name="connsiteX0" fmla="*/ 234310 w 622842"/>
                    <a:gd name="connsiteY0" fmla="*/ 1270232 h 1856083"/>
                    <a:gd name="connsiteX1" fmla="*/ 213545 w 622842"/>
                    <a:gd name="connsiteY1" fmla="*/ 1600902 h 1856083"/>
                    <a:gd name="connsiteX2" fmla="*/ 107386 w 622842"/>
                    <a:gd name="connsiteY2" fmla="*/ 1710716 h 1856083"/>
                    <a:gd name="connsiteX3" fmla="*/ 26921 w 622842"/>
                    <a:gd name="connsiteY3" fmla="*/ 1753413 h 1856083"/>
                    <a:gd name="connsiteX4" fmla="*/ 22159 w 622842"/>
                    <a:gd name="connsiteY4" fmla="*/ 1834818 h 1856083"/>
                    <a:gd name="connsiteX5" fmla="*/ 298605 w 622842"/>
                    <a:gd name="connsiteY5" fmla="*/ 1856083 h 1856083"/>
                    <a:gd name="connsiteX6" fmla="*/ 585684 w 622842"/>
                    <a:gd name="connsiteY6" fmla="*/ 1834818 h 1856083"/>
                    <a:gd name="connsiteX7" fmla="*/ 615200 w 622842"/>
                    <a:gd name="connsiteY7" fmla="*/ 1782597 h 1856083"/>
                    <a:gd name="connsiteX8" fmla="*/ 548083 w 622842"/>
                    <a:gd name="connsiteY8" fmla="*/ 1707062 h 1856083"/>
                    <a:gd name="connsiteX9" fmla="*/ 351768 w 622842"/>
                    <a:gd name="connsiteY9" fmla="*/ 1611535 h 1856083"/>
                    <a:gd name="connsiteX10" fmla="*/ 273243 w 622842"/>
                    <a:gd name="connsiteY10" fmla="*/ 112194 h 1856083"/>
                    <a:gd name="connsiteX11" fmla="*/ 224107 w 622842"/>
                    <a:gd name="connsiteY11" fmla="*/ 110840 h 1856083"/>
                    <a:gd name="connsiteX12" fmla="*/ 147355 w 622842"/>
                    <a:gd name="connsiteY12" fmla="*/ 130336 h 1856083"/>
                    <a:gd name="connsiteX13" fmla="*/ 234310 w 622842"/>
                    <a:gd name="connsiteY13" fmla="*/ 1270232 h 1856083"/>
                    <a:gd name="connsiteX0" fmla="*/ 234310 w 622842"/>
                    <a:gd name="connsiteY0" fmla="*/ 1270232 h 1856083"/>
                    <a:gd name="connsiteX1" fmla="*/ 213545 w 622842"/>
                    <a:gd name="connsiteY1" fmla="*/ 1600902 h 1856083"/>
                    <a:gd name="connsiteX2" fmla="*/ 107386 w 622842"/>
                    <a:gd name="connsiteY2" fmla="*/ 1710716 h 1856083"/>
                    <a:gd name="connsiteX3" fmla="*/ 26921 w 622842"/>
                    <a:gd name="connsiteY3" fmla="*/ 1753413 h 1856083"/>
                    <a:gd name="connsiteX4" fmla="*/ 22159 w 622842"/>
                    <a:gd name="connsiteY4" fmla="*/ 1834818 h 1856083"/>
                    <a:gd name="connsiteX5" fmla="*/ 298605 w 622842"/>
                    <a:gd name="connsiteY5" fmla="*/ 1856083 h 1856083"/>
                    <a:gd name="connsiteX6" fmla="*/ 585684 w 622842"/>
                    <a:gd name="connsiteY6" fmla="*/ 1834818 h 1856083"/>
                    <a:gd name="connsiteX7" fmla="*/ 615200 w 622842"/>
                    <a:gd name="connsiteY7" fmla="*/ 1782597 h 1856083"/>
                    <a:gd name="connsiteX8" fmla="*/ 548083 w 622842"/>
                    <a:gd name="connsiteY8" fmla="*/ 1707062 h 1856083"/>
                    <a:gd name="connsiteX9" fmla="*/ 351768 w 622842"/>
                    <a:gd name="connsiteY9" fmla="*/ 1611535 h 1856083"/>
                    <a:gd name="connsiteX10" fmla="*/ 273243 w 622842"/>
                    <a:gd name="connsiteY10" fmla="*/ 112194 h 1856083"/>
                    <a:gd name="connsiteX11" fmla="*/ 224107 w 622842"/>
                    <a:gd name="connsiteY11" fmla="*/ 110840 h 1856083"/>
                    <a:gd name="connsiteX12" fmla="*/ 147355 w 622842"/>
                    <a:gd name="connsiteY12" fmla="*/ 130336 h 1856083"/>
                    <a:gd name="connsiteX13" fmla="*/ 234310 w 622842"/>
                    <a:gd name="connsiteY13" fmla="*/ 1270232 h 1856083"/>
                    <a:gd name="connsiteX0" fmla="*/ 234310 w 622842"/>
                    <a:gd name="connsiteY0" fmla="*/ 1179280 h 1765131"/>
                    <a:gd name="connsiteX1" fmla="*/ 213545 w 622842"/>
                    <a:gd name="connsiteY1" fmla="*/ 1509950 h 1765131"/>
                    <a:gd name="connsiteX2" fmla="*/ 107386 w 622842"/>
                    <a:gd name="connsiteY2" fmla="*/ 1619764 h 1765131"/>
                    <a:gd name="connsiteX3" fmla="*/ 26921 w 622842"/>
                    <a:gd name="connsiteY3" fmla="*/ 1662461 h 1765131"/>
                    <a:gd name="connsiteX4" fmla="*/ 22159 w 622842"/>
                    <a:gd name="connsiteY4" fmla="*/ 1743866 h 1765131"/>
                    <a:gd name="connsiteX5" fmla="*/ 298605 w 622842"/>
                    <a:gd name="connsiteY5" fmla="*/ 1765131 h 1765131"/>
                    <a:gd name="connsiteX6" fmla="*/ 585684 w 622842"/>
                    <a:gd name="connsiteY6" fmla="*/ 1743866 h 1765131"/>
                    <a:gd name="connsiteX7" fmla="*/ 615200 w 622842"/>
                    <a:gd name="connsiteY7" fmla="*/ 1691645 h 1765131"/>
                    <a:gd name="connsiteX8" fmla="*/ 548083 w 622842"/>
                    <a:gd name="connsiteY8" fmla="*/ 1616110 h 1765131"/>
                    <a:gd name="connsiteX9" fmla="*/ 351768 w 622842"/>
                    <a:gd name="connsiteY9" fmla="*/ 1520583 h 1765131"/>
                    <a:gd name="connsiteX10" fmla="*/ 273243 w 622842"/>
                    <a:gd name="connsiteY10" fmla="*/ 21242 h 1765131"/>
                    <a:gd name="connsiteX11" fmla="*/ 224107 w 622842"/>
                    <a:gd name="connsiteY11" fmla="*/ 19888 h 1765131"/>
                    <a:gd name="connsiteX12" fmla="*/ 147355 w 622842"/>
                    <a:gd name="connsiteY12" fmla="*/ 39384 h 1765131"/>
                    <a:gd name="connsiteX13" fmla="*/ 234310 w 622842"/>
                    <a:gd name="connsiteY13" fmla="*/ 1179280 h 17651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622842" h="1765131">
                      <a:moveTo>
                        <a:pt x="234310" y="1179280"/>
                      </a:moveTo>
                      <a:cubicBezTo>
                        <a:pt x="245342" y="1424374"/>
                        <a:pt x="234699" y="1436536"/>
                        <a:pt x="213545" y="1509950"/>
                      </a:cubicBezTo>
                      <a:cubicBezTo>
                        <a:pt x="192391" y="1583364"/>
                        <a:pt x="138490" y="1594346"/>
                        <a:pt x="107386" y="1619764"/>
                      </a:cubicBezTo>
                      <a:cubicBezTo>
                        <a:pt x="76282" y="1645182"/>
                        <a:pt x="41125" y="1641777"/>
                        <a:pt x="26921" y="1662461"/>
                      </a:cubicBezTo>
                      <a:cubicBezTo>
                        <a:pt x="12717" y="1683145"/>
                        <a:pt x="-23122" y="1726754"/>
                        <a:pt x="22159" y="1743866"/>
                      </a:cubicBezTo>
                      <a:cubicBezTo>
                        <a:pt x="67440" y="1760978"/>
                        <a:pt x="204684" y="1765131"/>
                        <a:pt x="298605" y="1765131"/>
                      </a:cubicBezTo>
                      <a:cubicBezTo>
                        <a:pt x="392526" y="1765131"/>
                        <a:pt x="532918" y="1756114"/>
                        <a:pt x="585684" y="1743866"/>
                      </a:cubicBezTo>
                      <a:cubicBezTo>
                        <a:pt x="638450" y="1731618"/>
                        <a:pt x="621467" y="1712938"/>
                        <a:pt x="615200" y="1691645"/>
                      </a:cubicBezTo>
                      <a:cubicBezTo>
                        <a:pt x="608933" y="1670352"/>
                        <a:pt x="591988" y="1644620"/>
                        <a:pt x="548083" y="1616110"/>
                      </a:cubicBezTo>
                      <a:cubicBezTo>
                        <a:pt x="504178" y="1587600"/>
                        <a:pt x="387210" y="1586150"/>
                        <a:pt x="351768" y="1520583"/>
                      </a:cubicBezTo>
                      <a:cubicBezTo>
                        <a:pt x="316326" y="1455016"/>
                        <a:pt x="284054" y="66635"/>
                        <a:pt x="273243" y="21242"/>
                      </a:cubicBezTo>
                      <a:cubicBezTo>
                        <a:pt x="262432" y="-24151"/>
                        <a:pt x="245088" y="16864"/>
                        <a:pt x="224107" y="19888"/>
                      </a:cubicBezTo>
                      <a:cubicBezTo>
                        <a:pt x="203126" y="22912"/>
                        <a:pt x="119489" y="-4368"/>
                        <a:pt x="147355" y="39384"/>
                      </a:cubicBezTo>
                      <a:cubicBezTo>
                        <a:pt x="161799" y="235640"/>
                        <a:pt x="223278" y="934186"/>
                        <a:pt x="234310" y="1179280"/>
                      </a:cubicBezTo>
                      <a:close/>
                    </a:path>
                  </a:pathLst>
                </a:custGeom>
                <a:solidFill>
                  <a:schemeClr val="accent1">
                    <a:lumMod val="20000"/>
                    <a:lumOff val="8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cs-CZ" sz="1800">
                    <a:solidFill>
                      <a:srgbClr val="4E67C8">
                        <a:lumMod val="20000"/>
                        <a:lumOff val="80000"/>
                      </a:srgbClr>
                    </a:solidFill>
                    <a:latin typeface="Trebuchet MS"/>
                  </a:endParaRPr>
                </a:p>
              </p:txBody>
            </p:sp>
            <p:sp>
              <p:nvSpPr>
                <p:cNvPr id="47" name="Volný tvar 46"/>
                <p:cNvSpPr/>
                <p:nvPr/>
              </p:nvSpPr>
              <p:spPr>
                <a:xfrm rot="217609">
                  <a:off x="6229831" y="-250638"/>
                  <a:ext cx="633958" cy="1794059"/>
                </a:xfrm>
                <a:custGeom>
                  <a:avLst/>
                  <a:gdLst>
                    <a:gd name="connsiteX0" fmla="*/ 203604 w 633009"/>
                    <a:gd name="connsiteY0" fmla="*/ 0 h 536487"/>
                    <a:gd name="connsiteX1" fmla="*/ 222654 w 633009"/>
                    <a:gd name="connsiteY1" fmla="*/ 230981 h 536487"/>
                    <a:gd name="connsiteX2" fmla="*/ 182173 w 633009"/>
                    <a:gd name="connsiteY2" fmla="*/ 342900 h 536487"/>
                    <a:gd name="connsiteX3" fmla="*/ 65492 w 633009"/>
                    <a:gd name="connsiteY3" fmla="*/ 402431 h 536487"/>
                    <a:gd name="connsiteX4" fmla="*/ 39298 w 633009"/>
                    <a:gd name="connsiteY4" fmla="*/ 431006 h 536487"/>
                    <a:gd name="connsiteX5" fmla="*/ 5961 w 633009"/>
                    <a:gd name="connsiteY5" fmla="*/ 476250 h 536487"/>
                    <a:gd name="connsiteX6" fmla="*/ 15486 w 633009"/>
                    <a:gd name="connsiteY6" fmla="*/ 519112 h 536487"/>
                    <a:gd name="connsiteX7" fmla="*/ 153598 w 633009"/>
                    <a:gd name="connsiteY7" fmla="*/ 533400 h 536487"/>
                    <a:gd name="connsiteX8" fmla="*/ 444111 w 633009"/>
                    <a:gd name="connsiteY8" fmla="*/ 533400 h 536487"/>
                    <a:gd name="connsiteX9" fmla="*/ 615561 w 633009"/>
                    <a:gd name="connsiteY9" fmla="*/ 500062 h 536487"/>
                    <a:gd name="connsiteX10" fmla="*/ 622704 w 633009"/>
                    <a:gd name="connsiteY10" fmla="*/ 471487 h 536487"/>
                    <a:gd name="connsiteX11" fmla="*/ 575079 w 633009"/>
                    <a:gd name="connsiteY11" fmla="*/ 409575 h 536487"/>
                    <a:gd name="connsiteX12" fmla="*/ 470304 w 633009"/>
                    <a:gd name="connsiteY12" fmla="*/ 354806 h 536487"/>
                    <a:gd name="connsiteX13" fmla="*/ 353623 w 633009"/>
                    <a:gd name="connsiteY13" fmla="*/ 304800 h 536487"/>
                    <a:gd name="connsiteX14" fmla="*/ 339336 w 633009"/>
                    <a:gd name="connsiteY14" fmla="*/ 204787 h 536487"/>
                    <a:gd name="connsiteX15" fmla="*/ 339336 w 633009"/>
                    <a:gd name="connsiteY15" fmla="*/ 47625 h 536487"/>
                    <a:gd name="connsiteX16" fmla="*/ 332192 w 633009"/>
                    <a:gd name="connsiteY16" fmla="*/ 0 h 536487"/>
                    <a:gd name="connsiteX0" fmla="*/ 203604 w 633009"/>
                    <a:gd name="connsiteY0" fmla="*/ 0 h 536487"/>
                    <a:gd name="connsiteX1" fmla="*/ 222654 w 633009"/>
                    <a:gd name="connsiteY1" fmla="*/ 230981 h 536487"/>
                    <a:gd name="connsiteX2" fmla="*/ 182173 w 633009"/>
                    <a:gd name="connsiteY2" fmla="*/ 342900 h 536487"/>
                    <a:gd name="connsiteX3" fmla="*/ 105973 w 633009"/>
                    <a:gd name="connsiteY3" fmla="*/ 388144 h 536487"/>
                    <a:gd name="connsiteX4" fmla="*/ 39298 w 633009"/>
                    <a:gd name="connsiteY4" fmla="*/ 431006 h 536487"/>
                    <a:gd name="connsiteX5" fmla="*/ 5961 w 633009"/>
                    <a:gd name="connsiteY5" fmla="*/ 476250 h 536487"/>
                    <a:gd name="connsiteX6" fmla="*/ 15486 w 633009"/>
                    <a:gd name="connsiteY6" fmla="*/ 519112 h 536487"/>
                    <a:gd name="connsiteX7" fmla="*/ 153598 w 633009"/>
                    <a:gd name="connsiteY7" fmla="*/ 533400 h 536487"/>
                    <a:gd name="connsiteX8" fmla="*/ 444111 w 633009"/>
                    <a:gd name="connsiteY8" fmla="*/ 533400 h 536487"/>
                    <a:gd name="connsiteX9" fmla="*/ 615561 w 633009"/>
                    <a:gd name="connsiteY9" fmla="*/ 500062 h 536487"/>
                    <a:gd name="connsiteX10" fmla="*/ 622704 w 633009"/>
                    <a:gd name="connsiteY10" fmla="*/ 471487 h 536487"/>
                    <a:gd name="connsiteX11" fmla="*/ 575079 w 633009"/>
                    <a:gd name="connsiteY11" fmla="*/ 409575 h 536487"/>
                    <a:gd name="connsiteX12" fmla="*/ 470304 w 633009"/>
                    <a:gd name="connsiteY12" fmla="*/ 354806 h 536487"/>
                    <a:gd name="connsiteX13" fmla="*/ 353623 w 633009"/>
                    <a:gd name="connsiteY13" fmla="*/ 304800 h 536487"/>
                    <a:gd name="connsiteX14" fmla="*/ 339336 w 633009"/>
                    <a:gd name="connsiteY14" fmla="*/ 204787 h 536487"/>
                    <a:gd name="connsiteX15" fmla="*/ 339336 w 633009"/>
                    <a:gd name="connsiteY15" fmla="*/ 47625 h 536487"/>
                    <a:gd name="connsiteX16" fmla="*/ 332192 w 633009"/>
                    <a:gd name="connsiteY16" fmla="*/ 0 h 536487"/>
                    <a:gd name="connsiteX0" fmla="*/ 203604 w 633009"/>
                    <a:gd name="connsiteY0" fmla="*/ 0 h 536487"/>
                    <a:gd name="connsiteX1" fmla="*/ 222654 w 633009"/>
                    <a:gd name="connsiteY1" fmla="*/ 230981 h 536487"/>
                    <a:gd name="connsiteX2" fmla="*/ 182173 w 633009"/>
                    <a:gd name="connsiteY2" fmla="*/ 342900 h 536487"/>
                    <a:gd name="connsiteX3" fmla="*/ 105973 w 633009"/>
                    <a:gd name="connsiteY3" fmla="*/ 388144 h 536487"/>
                    <a:gd name="connsiteX4" fmla="*/ 39298 w 633009"/>
                    <a:gd name="connsiteY4" fmla="*/ 431006 h 536487"/>
                    <a:gd name="connsiteX5" fmla="*/ 5961 w 633009"/>
                    <a:gd name="connsiteY5" fmla="*/ 476250 h 536487"/>
                    <a:gd name="connsiteX6" fmla="*/ 15486 w 633009"/>
                    <a:gd name="connsiteY6" fmla="*/ 519112 h 536487"/>
                    <a:gd name="connsiteX7" fmla="*/ 153598 w 633009"/>
                    <a:gd name="connsiteY7" fmla="*/ 533400 h 536487"/>
                    <a:gd name="connsiteX8" fmla="*/ 444111 w 633009"/>
                    <a:gd name="connsiteY8" fmla="*/ 533400 h 536487"/>
                    <a:gd name="connsiteX9" fmla="*/ 615561 w 633009"/>
                    <a:gd name="connsiteY9" fmla="*/ 500062 h 536487"/>
                    <a:gd name="connsiteX10" fmla="*/ 622704 w 633009"/>
                    <a:gd name="connsiteY10" fmla="*/ 450056 h 536487"/>
                    <a:gd name="connsiteX11" fmla="*/ 575079 w 633009"/>
                    <a:gd name="connsiteY11" fmla="*/ 409575 h 536487"/>
                    <a:gd name="connsiteX12" fmla="*/ 470304 w 633009"/>
                    <a:gd name="connsiteY12" fmla="*/ 354806 h 536487"/>
                    <a:gd name="connsiteX13" fmla="*/ 353623 w 633009"/>
                    <a:gd name="connsiteY13" fmla="*/ 304800 h 536487"/>
                    <a:gd name="connsiteX14" fmla="*/ 339336 w 633009"/>
                    <a:gd name="connsiteY14" fmla="*/ 204787 h 536487"/>
                    <a:gd name="connsiteX15" fmla="*/ 339336 w 633009"/>
                    <a:gd name="connsiteY15" fmla="*/ 47625 h 536487"/>
                    <a:gd name="connsiteX16" fmla="*/ 332192 w 633009"/>
                    <a:gd name="connsiteY16" fmla="*/ 0 h 536487"/>
                    <a:gd name="connsiteX0" fmla="*/ 140807 w 633009"/>
                    <a:gd name="connsiteY0" fmla="*/ 0 h 1794064"/>
                    <a:gd name="connsiteX1" fmla="*/ 222654 w 633009"/>
                    <a:gd name="connsiteY1" fmla="*/ 1488558 h 1794064"/>
                    <a:gd name="connsiteX2" fmla="*/ 182173 w 633009"/>
                    <a:gd name="connsiteY2" fmla="*/ 1600477 h 1794064"/>
                    <a:gd name="connsiteX3" fmla="*/ 105973 w 633009"/>
                    <a:gd name="connsiteY3" fmla="*/ 1645721 h 1794064"/>
                    <a:gd name="connsiteX4" fmla="*/ 39298 w 633009"/>
                    <a:gd name="connsiteY4" fmla="*/ 1688583 h 1794064"/>
                    <a:gd name="connsiteX5" fmla="*/ 5961 w 633009"/>
                    <a:gd name="connsiteY5" fmla="*/ 1733827 h 1794064"/>
                    <a:gd name="connsiteX6" fmla="*/ 15486 w 633009"/>
                    <a:gd name="connsiteY6" fmla="*/ 1776689 h 1794064"/>
                    <a:gd name="connsiteX7" fmla="*/ 153598 w 633009"/>
                    <a:gd name="connsiteY7" fmla="*/ 1790977 h 1794064"/>
                    <a:gd name="connsiteX8" fmla="*/ 444111 w 633009"/>
                    <a:gd name="connsiteY8" fmla="*/ 1790977 h 1794064"/>
                    <a:gd name="connsiteX9" fmla="*/ 615561 w 633009"/>
                    <a:gd name="connsiteY9" fmla="*/ 1757639 h 1794064"/>
                    <a:gd name="connsiteX10" fmla="*/ 622704 w 633009"/>
                    <a:gd name="connsiteY10" fmla="*/ 1707633 h 1794064"/>
                    <a:gd name="connsiteX11" fmla="*/ 575079 w 633009"/>
                    <a:gd name="connsiteY11" fmla="*/ 1667152 h 1794064"/>
                    <a:gd name="connsiteX12" fmla="*/ 470304 w 633009"/>
                    <a:gd name="connsiteY12" fmla="*/ 1612383 h 1794064"/>
                    <a:gd name="connsiteX13" fmla="*/ 353623 w 633009"/>
                    <a:gd name="connsiteY13" fmla="*/ 1562377 h 1794064"/>
                    <a:gd name="connsiteX14" fmla="*/ 339336 w 633009"/>
                    <a:gd name="connsiteY14" fmla="*/ 1462364 h 1794064"/>
                    <a:gd name="connsiteX15" fmla="*/ 339336 w 633009"/>
                    <a:gd name="connsiteY15" fmla="*/ 1305202 h 1794064"/>
                    <a:gd name="connsiteX16" fmla="*/ 332192 w 633009"/>
                    <a:gd name="connsiteY16" fmla="*/ 1257577 h 1794064"/>
                    <a:gd name="connsiteX0" fmla="*/ 140807 w 633009"/>
                    <a:gd name="connsiteY0" fmla="*/ 0 h 1794064"/>
                    <a:gd name="connsiteX1" fmla="*/ 222654 w 633009"/>
                    <a:gd name="connsiteY1" fmla="*/ 1488558 h 1794064"/>
                    <a:gd name="connsiteX2" fmla="*/ 182173 w 633009"/>
                    <a:gd name="connsiteY2" fmla="*/ 1600477 h 1794064"/>
                    <a:gd name="connsiteX3" fmla="*/ 105973 w 633009"/>
                    <a:gd name="connsiteY3" fmla="*/ 1645721 h 1794064"/>
                    <a:gd name="connsiteX4" fmla="*/ 39298 w 633009"/>
                    <a:gd name="connsiteY4" fmla="*/ 1688583 h 1794064"/>
                    <a:gd name="connsiteX5" fmla="*/ 5961 w 633009"/>
                    <a:gd name="connsiteY5" fmla="*/ 1733827 h 1794064"/>
                    <a:gd name="connsiteX6" fmla="*/ 15486 w 633009"/>
                    <a:gd name="connsiteY6" fmla="*/ 1776689 h 1794064"/>
                    <a:gd name="connsiteX7" fmla="*/ 153598 w 633009"/>
                    <a:gd name="connsiteY7" fmla="*/ 1790977 h 1794064"/>
                    <a:gd name="connsiteX8" fmla="*/ 444111 w 633009"/>
                    <a:gd name="connsiteY8" fmla="*/ 1790977 h 1794064"/>
                    <a:gd name="connsiteX9" fmla="*/ 615561 w 633009"/>
                    <a:gd name="connsiteY9" fmla="*/ 1757639 h 1794064"/>
                    <a:gd name="connsiteX10" fmla="*/ 622704 w 633009"/>
                    <a:gd name="connsiteY10" fmla="*/ 1707633 h 1794064"/>
                    <a:gd name="connsiteX11" fmla="*/ 575079 w 633009"/>
                    <a:gd name="connsiteY11" fmla="*/ 1667152 h 1794064"/>
                    <a:gd name="connsiteX12" fmla="*/ 470304 w 633009"/>
                    <a:gd name="connsiteY12" fmla="*/ 1612383 h 1794064"/>
                    <a:gd name="connsiteX13" fmla="*/ 353623 w 633009"/>
                    <a:gd name="connsiteY13" fmla="*/ 1562377 h 1794064"/>
                    <a:gd name="connsiteX14" fmla="*/ 339336 w 633009"/>
                    <a:gd name="connsiteY14" fmla="*/ 1462364 h 1794064"/>
                    <a:gd name="connsiteX15" fmla="*/ 339336 w 633009"/>
                    <a:gd name="connsiteY15" fmla="*/ 1305202 h 1794064"/>
                    <a:gd name="connsiteX16" fmla="*/ 283351 w 633009"/>
                    <a:gd name="connsiteY16" fmla="*/ 6500 h 1794064"/>
                    <a:gd name="connsiteX0" fmla="*/ 140807 w 633009"/>
                    <a:gd name="connsiteY0" fmla="*/ 0 h 1794064"/>
                    <a:gd name="connsiteX1" fmla="*/ 229630 w 633009"/>
                    <a:gd name="connsiteY1" fmla="*/ 1257839 h 1794064"/>
                    <a:gd name="connsiteX2" fmla="*/ 182173 w 633009"/>
                    <a:gd name="connsiteY2" fmla="*/ 1600477 h 1794064"/>
                    <a:gd name="connsiteX3" fmla="*/ 105973 w 633009"/>
                    <a:gd name="connsiteY3" fmla="*/ 1645721 h 1794064"/>
                    <a:gd name="connsiteX4" fmla="*/ 39298 w 633009"/>
                    <a:gd name="connsiteY4" fmla="*/ 1688583 h 1794064"/>
                    <a:gd name="connsiteX5" fmla="*/ 5961 w 633009"/>
                    <a:gd name="connsiteY5" fmla="*/ 1733827 h 1794064"/>
                    <a:gd name="connsiteX6" fmla="*/ 15486 w 633009"/>
                    <a:gd name="connsiteY6" fmla="*/ 1776689 h 1794064"/>
                    <a:gd name="connsiteX7" fmla="*/ 153598 w 633009"/>
                    <a:gd name="connsiteY7" fmla="*/ 1790977 h 1794064"/>
                    <a:gd name="connsiteX8" fmla="*/ 444111 w 633009"/>
                    <a:gd name="connsiteY8" fmla="*/ 1790977 h 1794064"/>
                    <a:gd name="connsiteX9" fmla="*/ 615561 w 633009"/>
                    <a:gd name="connsiteY9" fmla="*/ 1757639 h 1794064"/>
                    <a:gd name="connsiteX10" fmla="*/ 622704 w 633009"/>
                    <a:gd name="connsiteY10" fmla="*/ 1707633 h 1794064"/>
                    <a:gd name="connsiteX11" fmla="*/ 575079 w 633009"/>
                    <a:gd name="connsiteY11" fmla="*/ 1667152 h 1794064"/>
                    <a:gd name="connsiteX12" fmla="*/ 470304 w 633009"/>
                    <a:gd name="connsiteY12" fmla="*/ 1612383 h 1794064"/>
                    <a:gd name="connsiteX13" fmla="*/ 353623 w 633009"/>
                    <a:gd name="connsiteY13" fmla="*/ 1562377 h 1794064"/>
                    <a:gd name="connsiteX14" fmla="*/ 339336 w 633009"/>
                    <a:gd name="connsiteY14" fmla="*/ 1462364 h 1794064"/>
                    <a:gd name="connsiteX15" fmla="*/ 339336 w 633009"/>
                    <a:gd name="connsiteY15" fmla="*/ 1305202 h 1794064"/>
                    <a:gd name="connsiteX16" fmla="*/ 283351 w 633009"/>
                    <a:gd name="connsiteY16" fmla="*/ 6500 h 1794064"/>
                    <a:gd name="connsiteX0" fmla="*/ 140807 w 633009"/>
                    <a:gd name="connsiteY0" fmla="*/ 0 h 1794064"/>
                    <a:gd name="connsiteX1" fmla="*/ 229630 w 633009"/>
                    <a:gd name="connsiteY1" fmla="*/ 1257839 h 1794064"/>
                    <a:gd name="connsiteX2" fmla="*/ 203349 w 633009"/>
                    <a:gd name="connsiteY2" fmla="*/ 1555747 h 1794064"/>
                    <a:gd name="connsiteX3" fmla="*/ 105973 w 633009"/>
                    <a:gd name="connsiteY3" fmla="*/ 1645721 h 1794064"/>
                    <a:gd name="connsiteX4" fmla="*/ 39298 w 633009"/>
                    <a:gd name="connsiteY4" fmla="*/ 1688583 h 1794064"/>
                    <a:gd name="connsiteX5" fmla="*/ 5961 w 633009"/>
                    <a:gd name="connsiteY5" fmla="*/ 1733827 h 1794064"/>
                    <a:gd name="connsiteX6" fmla="*/ 15486 w 633009"/>
                    <a:gd name="connsiteY6" fmla="*/ 1776689 h 1794064"/>
                    <a:gd name="connsiteX7" fmla="*/ 153598 w 633009"/>
                    <a:gd name="connsiteY7" fmla="*/ 1790977 h 1794064"/>
                    <a:gd name="connsiteX8" fmla="*/ 444111 w 633009"/>
                    <a:gd name="connsiteY8" fmla="*/ 1790977 h 1794064"/>
                    <a:gd name="connsiteX9" fmla="*/ 615561 w 633009"/>
                    <a:gd name="connsiteY9" fmla="*/ 1757639 h 1794064"/>
                    <a:gd name="connsiteX10" fmla="*/ 622704 w 633009"/>
                    <a:gd name="connsiteY10" fmla="*/ 1707633 h 1794064"/>
                    <a:gd name="connsiteX11" fmla="*/ 575079 w 633009"/>
                    <a:gd name="connsiteY11" fmla="*/ 1667152 h 1794064"/>
                    <a:gd name="connsiteX12" fmla="*/ 470304 w 633009"/>
                    <a:gd name="connsiteY12" fmla="*/ 1612383 h 1794064"/>
                    <a:gd name="connsiteX13" fmla="*/ 353623 w 633009"/>
                    <a:gd name="connsiteY13" fmla="*/ 1562377 h 1794064"/>
                    <a:gd name="connsiteX14" fmla="*/ 339336 w 633009"/>
                    <a:gd name="connsiteY14" fmla="*/ 1462364 h 1794064"/>
                    <a:gd name="connsiteX15" fmla="*/ 339336 w 633009"/>
                    <a:gd name="connsiteY15" fmla="*/ 1305202 h 1794064"/>
                    <a:gd name="connsiteX16" fmla="*/ 283351 w 633009"/>
                    <a:gd name="connsiteY16" fmla="*/ 6500 h 1794064"/>
                    <a:gd name="connsiteX0" fmla="*/ 140807 w 633009"/>
                    <a:gd name="connsiteY0" fmla="*/ 0 h 1794064"/>
                    <a:gd name="connsiteX1" fmla="*/ 229630 w 633009"/>
                    <a:gd name="connsiteY1" fmla="*/ 1257839 h 1794064"/>
                    <a:gd name="connsiteX2" fmla="*/ 203349 w 633009"/>
                    <a:gd name="connsiteY2" fmla="*/ 1555747 h 1794064"/>
                    <a:gd name="connsiteX3" fmla="*/ 161340 w 633009"/>
                    <a:gd name="connsiteY3" fmla="*/ 1641593 h 1794064"/>
                    <a:gd name="connsiteX4" fmla="*/ 39298 w 633009"/>
                    <a:gd name="connsiteY4" fmla="*/ 1688583 h 1794064"/>
                    <a:gd name="connsiteX5" fmla="*/ 5961 w 633009"/>
                    <a:gd name="connsiteY5" fmla="*/ 1733827 h 1794064"/>
                    <a:gd name="connsiteX6" fmla="*/ 15486 w 633009"/>
                    <a:gd name="connsiteY6" fmla="*/ 1776689 h 1794064"/>
                    <a:gd name="connsiteX7" fmla="*/ 153598 w 633009"/>
                    <a:gd name="connsiteY7" fmla="*/ 1790977 h 1794064"/>
                    <a:gd name="connsiteX8" fmla="*/ 444111 w 633009"/>
                    <a:gd name="connsiteY8" fmla="*/ 1790977 h 1794064"/>
                    <a:gd name="connsiteX9" fmla="*/ 615561 w 633009"/>
                    <a:gd name="connsiteY9" fmla="*/ 1757639 h 1794064"/>
                    <a:gd name="connsiteX10" fmla="*/ 622704 w 633009"/>
                    <a:gd name="connsiteY10" fmla="*/ 1707633 h 1794064"/>
                    <a:gd name="connsiteX11" fmla="*/ 575079 w 633009"/>
                    <a:gd name="connsiteY11" fmla="*/ 1667152 h 1794064"/>
                    <a:gd name="connsiteX12" fmla="*/ 470304 w 633009"/>
                    <a:gd name="connsiteY12" fmla="*/ 1612383 h 1794064"/>
                    <a:gd name="connsiteX13" fmla="*/ 353623 w 633009"/>
                    <a:gd name="connsiteY13" fmla="*/ 1562377 h 1794064"/>
                    <a:gd name="connsiteX14" fmla="*/ 339336 w 633009"/>
                    <a:gd name="connsiteY14" fmla="*/ 1462364 h 1794064"/>
                    <a:gd name="connsiteX15" fmla="*/ 339336 w 633009"/>
                    <a:gd name="connsiteY15" fmla="*/ 1305202 h 1794064"/>
                    <a:gd name="connsiteX16" fmla="*/ 283351 w 633009"/>
                    <a:gd name="connsiteY16" fmla="*/ 6500 h 1794064"/>
                    <a:gd name="connsiteX0" fmla="*/ 140807 w 633009"/>
                    <a:gd name="connsiteY0" fmla="*/ 0 h 1794064"/>
                    <a:gd name="connsiteX1" fmla="*/ 229630 w 633009"/>
                    <a:gd name="connsiteY1" fmla="*/ 1257839 h 1794064"/>
                    <a:gd name="connsiteX2" fmla="*/ 203349 w 633009"/>
                    <a:gd name="connsiteY2" fmla="*/ 1555747 h 1794064"/>
                    <a:gd name="connsiteX3" fmla="*/ 161340 w 633009"/>
                    <a:gd name="connsiteY3" fmla="*/ 1641593 h 1794064"/>
                    <a:gd name="connsiteX4" fmla="*/ 39298 w 633009"/>
                    <a:gd name="connsiteY4" fmla="*/ 1688583 h 1794064"/>
                    <a:gd name="connsiteX5" fmla="*/ 5961 w 633009"/>
                    <a:gd name="connsiteY5" fmla="*/ 1733827 h 1794064"/>
                    <a:gd name="connsiteX6" fmla="*/ 15486 w 633009"/>
                    <a:gd name="connsiteY6" fmla="*/ 1776689 h 1794064"/>
                    <a:gd name="connsiteX7" fmla="*/ 153598 w 633009"/>
                    <a:gd name="connsiteY7" fmla="*/ 1790977 h 1794064"/>
                    <a:gd name="connsiteX8" fmla="*/ 444111 w 633009"/>
                    <a:gd name="connsiteY8" fmla="*/ 1790977 h 1794064"/>
                    <a:gd name="connsiteX9" fmla="*/ 615561 w 633009"/>
                    <a:gd name="connsiteY9" fmla="*/ 1757639 h 1794064"/>
                    <a:gd name="connsiteX10" fmla="*/ 622704 w 633009"/>
                    <a:gd name="connsiteY10" fmla="*/ 1707633 h 1794064"/>
                    <a:gd name="connsiteX11" fmla="*/ 575079 w 633009"/>
                    <a:gd name="connsiteY11" fmla="*/ 1667152 h 1794064"/>
                    <a:gd name="connsiteX12" fmla="*/ 431618 w 633009"/>
                    <a:gd name="connsiteY12" fmla="*/ 1634088 h 1794064"/>
                    <a:gd name="connsiteX13" fmla="*/ 353623 w 633009"/>
                    <a:gd name="connsiteY13" fmla="*/ 1562377 h 1794064"/>
                    <a:gd name="connsiteX14" fmla="*/ 339336 w 633009"/>
                    <a:gd name="connsiteY14" fmla="*/ 1462364 h 1794064"/>
                    <a:gd name="connsiteX15" fmla="*/ 339336 w 633009"/>
                    <a:gd name="connsiteY15" fmla="*/ 1305202 h 1794064"/>
                    <a:gd name="connsiteX16" fmla="*/ 283351 w 633009"/>
                    <a:gd name="connsiteY16" fmla="*/ 6500 h 1794064"/>
                    <a:gd name="connsiteX0" fmla="*/ 140807 w 633958"/>
                    <a:gd name="connsiteY0" fmla="*/ 0 h 1794064"/>
                    <a:gd name="connsiteX1" fmla="*/ 229630 w 633958"/>
                    <a:gd name="connsiteY1" fmla="*/ 1257839 h 1794064"/>
                    <a:gd name="connsiteX2" fmla="*/ 203349 w 633958"/>
                    <a:gd name="connsiteY2" fmla="*/ 1555747 h 1794064"/>
                    <a:gd name="connsiteX3" fmla="*/ 161340 w 633958"/>
                    <a:gd name="connsiteY3" fmla="*/ 1641593 h 1794064"/>
                    <a:gd name="connsiteX4" fmla="*/ 39298 w 633958"/>
                    <a:gd name="connsiteY4" fmla="*/ 1688583 h 1794064"/>
                    <a:gd name="connsiteX5" fmla="*/ 5961 w 633958"/>
                    <a:gd name="connsiteY5" fmla="*/ 1733827 h 1794064"/>
                    <a:gd name="connsiteX6" fmla="*/ 15486 w 633958"/>
                    <a:gd name="connsiteY6" fmla="*/ 1776689 h 1794064"/>
                    <a:gd name="connsiteX7" fmla="*/ 153598 w 633958"/>
                    <a:gd name="connsiteY7" fmla="*/ 1790977 h 1794064"/>
                    <a:gd name="connsiteX8" fmla="*/ 444111 w 633958"/>
                    <a:gd name="connsiteY8" fmla="*/ 1790977 h 1794064"/>
                    <a:gd name="connsiteX9" fmla="*/ 615561 w 633958"/>
                    <a:gd name="connsiteY9" fmla="*/ 1757639 h 1794064"/>
                    <a:gd name="connsiteX10" fmla="*/ 622704 w 633958"/>
                    <a:gd name="connsiteY10" fmla="*/ 1707633 h 1794064"/>
                    <a:gd name="connsiteX11" fmla="*/ 558245 w 633958"/>
                    <a:gd name="connsiteY11" fmla="*/ 1671507 h 1794064"/>
                    <a:gd name="connsiteX12" fmla="*/ 431618 w 633958"/>
                    <a:gd name="connsiteY12" fmla="*/ 1634088 h 1794064"/>
                    <a:gd name="connsiteX13" fmla="*/ 353623 w 633958"/>
                    <a:gd name="connsiteY13" fmla="*/ 1562377 h 1794064"/>
                    <a:gd name="connsiteX14" fmla="*/ 339336 w 633958"/>
                    <a:gd name="connsiteY14" fmla="*/ 1462364 h 1794064"/>
                    <a:gd name="connsiteX15" fmla="*/ 339336 w 633958"/>
                    <a:gd name="connsiteY15" fmla="*/ 1305202 h 1794064"/>
                    <a:gd name="connsiteX16" fmla="*/ 283351 w 633958"/>
                    <a:gd name="connsiteY16" fmla="*/ 6500 h 17940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633958" h="1794064">
                      <a:moveTo>
                        <a:pt x="140807" y="0"/>
                      </a:moveTo>
                      <a:cubicBezTo>
                        <a:pt x="152118" y="86915"/>
                        <a:pt x="219206" y="998548"/>
                        <a:pt x="229630" y="1257839"/>
                      </a:cubicBezTo>
                      <a:cubicBezTo>
                        <a:pt x="240054" y="1517130"/>
                        <a:pt x="214731" y="1491788"/>
                        <a:pt x="203349" y="1555747"/>
                      </a:cubicBezTo>
                      <a:cubicBezTo>
                        <a:pt x="191967" y="1619706"/>
                        <a:pt x="188682" y="1619454"/>
                        <a:pt x="161340" y="1641593"/>
                      </a:cubicBezTo>
                      <a:cubicBezTo>
                        <a:pt x="133998" y="1663732"/>
                        <a:pt x="65194" y="1673211"/>
                        <a:pt x="39298" y="1688583"/>
                      </a:cubicBezTo>
                      <a:cubicBezTo>
                        <a:pt x="13402" y="1703955"/>
                        <a:pt x="9930" y="1719143"/>
                        <a:pt x="5961" y="1733827"/>
                      </a:cubicBezTo>
                      <a:cubicBezTo>
                        <a:pt x="1992" y="1748511"/>
                        <a:pt x="-9120" y="1767164"/>
                        <a:pt x="15486" y="1776689"/>
                      </a:cubicBezTo>
                      <a:cubicBezTo>
                        <a:pt x="40092" y="1786214"/>
                        <a:pt x="82161" y="1788596"/>
                        <a:pt x="153598" y="1790977"/>
                      </a:cubicBezTo>
                      <a:cubicBezTo>
                        <a:pt x="225035" y="1793358"/>
                        <a:pt x="367117" y="1796533"/>
                        <a:pt x="444111" y="1790977"/>
                      </a:cubicBezTo>
                      <a:cubicBezTo>
                        <a:pt x="521105" y="1785421"/>
                        <a:pt x="585796" y="1771530"/>
                        <a:pt x="615561" y="1757639"/>
                      </a:cubicBezTo>
                      <a:cubicBezTo>
                        <a:pt x="645326" y="1743748"/>
                        <a:pt x="632257" y="1721988"/>
                        <a:pt x="622704" y="1707633"/>
                      </a:cubicBezTo>
                      <a:cubicBezTo>
                        <a:pt x="613151" y="1693278"/>
                        <a:pt x="590093" y="1683764"/>
                        <a:pt x="558245" y="1671507"/>
                      </a:cubicBezTo>
                      <a:cubicBezTo>
                        <a:pt x="526397" y="1659250"/>
                        <a:pt x="465722" y="1652276"/>
                        <a:pt x="431618" y="1634088"/>
                      </a:cubicBezTo>
                      <a:cubicBezTo>
                        <a:pt x="397514" y="1615900"/>
                        <a:pt x="369003" y="1590998"/>
                        <a:pt x="353623" y="1562377"/>
                      </a:cubicBezTo>
                      <a:cubicBezTo>
                        <a:pt x="338243" y="1533756"/>
                        <a:pt x="341717" y="1505227"/>
                        <a:pt x="339336" y="1462364"/>
                      </a:cubicBezTo>
                      <a:cubicBezTo>
                        <a:pt x="336955" y="1419502"/>
                        <a:pt x="348667" y="1547846"/>
                        <a:pt x="339336" y="1305202"/>
                      </a:cubicBezTo>
                      <a:cubicBezTo>
                        <a:pt x="330005" y="1062558"/>
                        <a:pt x="286327" y="13247"/>
                        <a:pt x="283351" y="6500"/>
                      </a:cubicBezTo>
                    </a:path>
                  </a:pathLst>
                </a:cu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cs-CZ" sz="1800">
                    <a:solidFill>
                      <a:prstClr val="white"/>
                    </a:solidFill>
                    <a:latin typeface="Trebuchet MS"/>
                  </a:endParaRPr>
                </a:p>
              </p:txBody>
            </p:sp>
          </p:grpSp>
          <p:sp>
            <p:nvSpPr>
              <p:cNvPr id="45" name="Ovál 44"/>
              <p:cNvSpPr/>
              <p:nvPr/>
            </p:nvSpPr>
            <p:spPr>
              <a:xfrm>
                <a:off x="3551575" y="4509118"/>
                <a:ext cx="1030816" cy="576064"/>
              </a:xfrm>
              <a:prstGeom prst="ellipse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endParaRPr lang="cs-CZ" sz="1800">
                  <a:solidFill>
                    <a:prstClr val="white"/>
                  </a:solidFill>
                  <a:latin typeface="Trebuchet MS"/>
                </a:endParaRPr>
              </a:p>
            </p:txBody>
          </p:sp>
        </p:grpSp>
        <p:grpSp>
          <p:nvGrpSpPr>
            <p:cNvPr id="29" name="Skupina 28"/>
            <p:cNvGrpSpPr/>
            <p:nvPr/>
          </p:nvGrpSpPr>
          <p:grpSpPr>
            <a:xfrm rot="20963234">
              <a:off x="1881537" y="3590964"/>
              <a:ext cx="1509946" cy="540000"/>
              <a:chOff x="3551578" y="4509120"/>
              <a:chExt cx="2886294" cy="540000"/>
            </a:xfrm>
          </p:grpSpPr>
          <p:grpSp>
            <p:nvGrpSpPr>
              <p:cNvPr id="40" name="Skupina 39"/>
              <p:cNvGrpSpPr/>
              <p:nvPr/>
            </p:nvGrpSpPr>
            <p:grpSpPr>
              <a:xfrm rot="16473118">
                <a:off x="5048690" y="3657309"/>
                <a:ext cx="432713" cy="2345650"/>
                <a:chOff x="6218627" y="-164582"/>
                <a:chExt cx="633958" cy="1794063"/>
              </a:xfrm>
            </p:grpSpPr>
            <p:sp>
              <p:nvSpPr>
                <p:cNvPr id="42" name="Volný tvar 41"/>
                <p:cNvSpPr/>
                <p:nvPr/>
              </p:nvSpPr>
              <p:spPr>
                <a:xfrm>
                  <a:off x="6219153" y="-138350"/>
                  <a:ext cx="622841" cy="1765132"/>
                </a:xfrm>
                <a:custGeom>
                  <a:avLst/>
                  <a:gdLst>
                    <a:gd name="connsiteX0" fmla="*/ 214436 w 627154"/>
                    <a:gd name="connsiteY0" fmla="*/ 19061 h 582586"/>
                    <a:gd name="connsiteX1" fmla="*/ 214436 w 627154"/>
                    <a:gd name="connsiteY1" fmla="*/ 327405 h 582586"/>
                    <a:gd name="connsiteX2" fmla="*/ 86845 w 627154"/>
                    <a:gd name="connsiteY2" fmla="*/ 444363 h 582586"/>
                    <a:gd name="connsiteX3" fmla="*/ 23050 w 627154"/>
                    <a:gd name="connsiteY3" fmla="*/ 465628 h 582586"/>
                    <a:gd name="connsiteX4" fmla="*/ 23050 w 627154"/>
                    <a:gd name="connsiteY4" fmla="*/ 561321 h 582586"/>
                    <a:gd name="connsiteX5" fmla="*/ 299496 w 627154"/>
                    <a:gd name="connsiteY5" fmla="*/ 582586 h 582586"/>
                    <a:gd name="connsiteX6" fmla="*/ 586575 w 627154"/>
                    <a:gd name="connsiteY6" fmla="*/ 561321 h 582586"/>
                    <a:gd name="connsiteX7" fmla="*/ 618473 w 627154"/>
                    <a:gd name="connsiteY7" fmla="*/ 540056 h 582586"/>
                    <a:gd name="connsiteX8" fmla="*/ 522780 w 627154"/>
                    <a:gd name="connsiteY8" fmla="*/ 454996 h 582586"/>
                    <a:gd name="connsiteX9" fmla="*/ 352659 w 627154"/>
                    <a:gd name="connsiteY9" fmla="*/ 338038 h 582586"/>
                    <a:gd name="connsiteX10" fmla="*/ 310129 w 627154"/>
                    <a:gd name="connsiteY10" fmla="*/ 61591 h 582586"/>
                    <a:gd name="connsiteX11" fmla="*/ 214436 w 627154"/>
                    <a:gd name="connsiteY11" fmla="*/ 19061 h 582586"/>
                    <a:gd name="connsiteX0" fmla="*/ 214436 w 625293"/>
                    <a:gd name="connsiteY0" fmla="*/ 19061 h 582586"/>
                    <a:gd name="connsiteX1" fmla="*/ 214436 w 625293"/>
                    <a:gd name="connsiteY1" fmla="*/ 327405 h 582586"/>
                    <a:gd name="connsiteX2" fmla="*/ 86845 w 625293"/>
                    <a:gd name="connsiteY2" fmla="*/ 444363 h 582586"/>
                    <a:gd name="connsiteX3" fmla="*/ 23050 w 625293"/>
                    <a:gd name="connsiteY3" fmla="*/ 465628 h 582586"/>
                    <a:gd name="connsiteX4" fmla="*/ 23050 w 625293"/>
                    <a:gd name="connsiteY4" fmla="*/ 561321 h 582586"/>
                    <a:gd name="connsiteX5" fmla="*/ 299496 w 625293"/>
                    <a:gd name="connsiteY5" fmla="*/ 582586 h 582586"/>
                    <a:gd name="connsiteX6" fmla="*/ 586575 w 625293"/>
                    <a:gd name="connsiteY6" fmla="*/ 561321 h 582586"/>
                    <a:gd name="connsiteX7" fmla="*/ 618473 w 625293"/>
                    <a:gd name="connsiteY7" fmla="*/ 540056 h 582586"/>
                    <a:gd name="connsiteX8" fmla="*/ 548974 w 625293"/>
                    <a:gd name="connsiteY8" fmla="*/ 433565 h 582586"/>
                    <a:gd name="connsiteX9" fmla="*/ 352659 w 625293"/>
                    <a:gd name="connsiteY9" fmla="*/ 338038 h 582586"/>
                    <a:gd name="connsiteX10" fmla="*/ 310129 w 625293"/>
                    <a:gd name="connsiteY10" fmla="*/ 61591 h 582586"/>
                    <a:gd name="connsiteX11" fmla="*/ 214436 w 625293"/>
                    <a:gd name="connsiteY11" fmla="*/ 19061 h 582586"/>
                    <a:gd name="connsiteX0" fmla="*/ 214436 w 623733"/>
                    <a:gd name="connsiteY0" fmla="*/ 19061 h 582586"/>
                    <a:gd name="connsiteX1" fmla="*/ 214436 w 623733"/>
                    <a:gd name="connsiteY1" fmla="*/ 327405 h 582586"/>
                    <a:gd name="connsiteX2" fmla="*/ 86845 w 623733"/>
                    <a:gd name="connsiteY2" fmla="*/ 444363 h 582586"/>
                    <a:gd name="connsiteX3" fmla="*/ 23050 w 623733"/>
                    <a:gd name="connsiteY3" fmla="*/ 465628 h 582586"/>
                    <a:gd name="connsiteX4" fmla="*/ 23050 w 623733"/>
                    <a:gd name="connsiteY4" fmla="*/ 561321 h 582586"/>
                    <a:gd name="connsiteX5" fmla="*/ 299496 w 623733"/>
                    <a:gd name="connsiteY5" fmla="*/ 582586 h 582586"/>
                    <a:gd name="connsiteX6" fmla="*/ 586575 w 623733"/>
                    <a:gd name="connsiteY6" fmla="*/ 561321 h 582586"/>
                    <a:gd name="connsiteX7" fmla="*/ 616091 w 623733"/>
                    <a:gd name="connsiteY7" fmla="*/ 509100 h 582586"/>
                    <a:gd name="connsiteX8" fmla="*/ 548974 w 623733"/>
                    <a:gd name="connsiteY8" fmla="*/ 433565 h 582586"/>
                    <a:gd name="connsiteX9" fmla="*/ 352659 w 623733"/>
                    <a:gd name="connsiteY9" fmla="*/ 338038 h 582586"/>
                    <a:gd name="connsiteX10" fmla="*/ 310129 w 623733"/>
                    <a:gd name="connsiteY10" fmla="*/ 61591 h 582586"/>
                    <a:gd name="connsiteX11" fmla="*/ 214436 w 623733"/>
                    <a:gd name="connsiteY11" fmla="*/ 19061 h 582586"/>
                    <a:gd name="connsiteX0" fmla="*/ 215398 w 624695"/>
                    <a:gd name="connsiteY0" fmla="*/ 19061 h 582586"/>
                    <a:gd name="connsiteX1" fmla="*/ 215398 w 624695"/>
                    <a:gd name="connsiteY1" fmla="*/ 327405 h 582586"/>
                    <a:gd name="connsiteX2" fmla="*/ 109239 w 624695"/>
                    <a:gd name="connsiteY2" fmla="*/ 437219 h 582586"/>
                    <a:gd name="connsiteX3" fmla="*/ 24012 w 624695"/>
                    <a:gd name="connsiteY3" fmla="*/ 465628 h 582586"/>
                    <a:gd name="connsiteX4" fmla="*/ 24012 w 624695"/>
                    <a:gd name="connsiteY4" fmla="*/ 561321 h 582586"/>
                    <a:gd name="connsiteX5" fmla="*/ 300458 w 624695"/>
                    <a:gd name="connsiteY5" fmla="*/ 582586 h 582586"/>
                    <a:gd name="connsiteX6" fmla="*/ 587537 w 624695"/>
                    <a:gd name="connsiteY6" fmla="*/ 561321 h 582586"/>
                    <a:gd name="connsiteX7" fmla="*/ 617053 w 624695"/>
                    <a:gd name="connsiteY7" fmla="*/ 509100 h 582586"/>
                    <a:gd name="connsiteX8" fmla="*/ 549936 w 624695"/>
                    <a:gd name="connsiteY8" fmla="*/ 433565 h 582586"/>
                    <a:gd name="connsiteX9" fmla="*/ 353621 w 624695"/>
                    <a:gd name="connsiteY9" fmla="*/ 338038 h 582586"/>
                    <a:gd name="connsiteX10" fmla="*/ 311091 w 624695"/>
                    <a:gd name="connsiteY10" fmla="*/ 61591 h 582586"/>
                    <a:gd name="connsiteX11" fmla="*/ 215398 w 624695"/>
                    <a:gd name="connsiteY11" fmla="*/ 19061 h 582586"/>
                    <a:gd name="connsiteX0" fmla="*/ 213545 w 622842"/>
                    <a:gd name="connsiteY0" fmla="*/ 19061 h 582586"/>
                    <a:gd name="connsiteX1" fmla="*/ 213545 w 622842"/>
                    <a:gd name="connsiteY1" fmla="*/ 327405 h 582586"/>
                    <a:gd name="connsiteX2" fmla="*/ 107386 w 622842"/>
                    <a:gd name="connsiteY2" fmla="*/ 437219 h 582586"/>
                    <a:gd name="connsiteX3" fmla="*/ 26921 w 622842"/>
                    <a:gd name="connsiteY3" fmla="*/ 479916 h 582586"/>
                    <a:gd name="connsiteX4" fmla="*/ 22159 w 622842"/>
                    <a:gd name="connsiteY4" fmla="*/ 561321 h 582586"/>
                    <a:gd name="connsiteX5" fmla="*/ 298605 w 622842"/>
                    <a:gd name="connsiteY5" fmla="*/ 582586 h 582586"/>
                    <a:gd name="connsiteX6" fmla="*/ 585684 w 622842"/>
                    <a:gd name="connsiteY6" fmla="*/ 561321 h 582586"/>
                    <a:gd name="connsiteX7" fmla="*/ 615200 w 622842"/>
                    <a:gd name="connsiteY7" fmla="*/ 509100 h 582586"/>
                    <a:gd name="connsiteX8" fmla="*/ 548083 w 622842"/>
                    <a:gd name="connsiteY8" fmla="*/ 433565 h 582586"/>
                    <a:gd name="connsiteX9" fmla="*/ 351768 w 622842"/>
                    <a:gd name="connsiteY9" fmla="*/ 338038 h 582586"/>
                    <a:gd name="connsiteX10" fmla="*/ 309238 w 622842"/>
                    <a:gd name="connsiteY10" fmla="*/ 61591 h 582586"/>
                    <a:gd name="connsiteX11" fmla="*/ 213545 w 622842"/>
                    <a:gd name="connsiteY11" fmla="*/ 19061 h 582586"/>
                    <a:gd name="connsiteX0" fmla="*/ 213545 w 622842"/>
                    <a:gd name="connsiteY0" fmla="*/ 27533 h 591058"/>
                    <a:gd name="connsiteX1" fmla="*/ 213545 w 622842"/>
                    <a:gd name="connsiteY1" fmla="*/ 335877 h 591058"/>
                    <a:gd name="connsiteX2" fmla="*/ 107386 w 622842"/>
                    <a:gd name="connsiteY2" fmla="*/ 445691 h 591058"/>
                    <a:gd name="connsiteX3" fmla="*/ 26921 w 622842"/>
                    <a:gd name="connsiteY3" fmla="*/ 488388 h 591058"/>
                    <a:gd name="connsiteX4" fmla="*/ 22159 w 622842"/>
                    <a:gd name="connsiteY4" fmla="*/ 569793 h 591058"/>
                    <a:gd name="connsiteX5" fmla="*/ 298605 w 622842"/>
                    <a:gd name="connsiteY5" fmla="*/ 591058 h 591058"/>
                    <a:gd name="connsiteX6" fmla="*/ 585684 w 622842"/>
                    <a:gd name="connsiteY6" fmla="*/ 569793 h 591058"/>
                    <a:gd name="connsiteX7" fmla="*/ 615200 w 622842"/>
                    <a:gd name="connsiteY7" fmla="*/ 517572 h 591058"/>
                    <a:gd name="connsiteX8" fmla="*/ 548083 w 622842"/>
                    <a:gd name="connsiteY8" fmla="*/ 442037 h 591058"/>
                    <a:gd name="connsiteX9" fmla="*/ 351768 w 622842"/>
                    <a:gd name="connsiteY9" fmla="*/ 346510 h 591058"/>
                    <a:gd name="connsiteX10" fmla="*/ 311619 w 622842"/>
                    <a:gd name="connsiteY10" fmla="*/ 46251 h 591058"/>
                    <a:gd name="connsiteX11" fmla="*/ 213545 w 622842"/>
                    <a:gd name="connsiteY11" fmla="*/ 27533 h 591058"/>
                    <a:gd name="connsiteX0" fmla="*/ 213545 w 622842"/>
                    <a:gd name="connsiteY0" fmla="*/ 16552 h 580077"/>
                    <a:gd name="connsiteX1" fmla="*/ 213545 w 622842"/>
                    <a:gd name="connsiteY1" fmla="*/ 324896 h 580077"/>
                    <a:gd name="connsiteX2" fmla="*/ 107386 w 622842"/>
                    <a:gd name="connsiteY2" fmla="*/ 434710 h 580077"/>
                    <a:gd name="connsiteX3" fmla="*/ 26921 w 622842"/>
                    <a:gd name="connsiteY3" fmla="*/ 477407 h 580077"/>
                    <a:gd name="connsiteX4" fmla="*/ 22159 w 622842"/>
                    <a:gd name="connsiteY4" fmla="*/ 558812 h 580077"/>
                    <a:gd name="connsiteX5" fmla="*/ 298605 w 622842"/>
                    <a:gd name="connsiteY5" fmla="*/ 580077 h 580077"/>
                    <a:gd name="connsiteX6" fmla="*/ 585684 w 622842"/>
                    <a:gd name="connsiteY6" fmla="*/ 558812 h 580077"/>
                    <a:gd name="connsiteX7" fmla="*/ 615200 w 622842"/>
                    <a:gd name="connsiteY7" fmla="*/ 506591 h 580077"/>
                    <a:gd name="connsiteX8" fmla="*/ 548083 w 622842"/>
                    <a:gd name="connsiteY8" fmla="*/ 431056 h 580077"/>
                    <a:gd name="connsiteX9" fmla="*/ 351768 w 622842"/>
                    <a:gd name="connsiteY9" fmla="*/ 335529 h 580077"/>
                    <a:gd name="connsiteX10" fmla="*/ 311619 w 622842"/>
                    <a:gd name="connsiteY10" fmla="*/ 35270 h 580077"/>
                    <a:gd name="connsiteX11" fmla="*/ 213545 w 622842"/>
                    <a:gd name="connsiteY11" fmla="*/ 16552 h 580077"/>
                    <a:gd name="connsiteX0" fmla="*/ 213545 w 622842"/>
                    <a:gd name="connsiteY0" fmla="*/ 18793 h 582318"/>
                    <a:gd name="connsiteX1" fmla="*/ 213545 w 622842"/>
                    <a:gd name="connsiteY1" fmla="*/ 327137 h 582318"/>
                    <a:gd name="connsiteX2" fmla="*/ 107386 w 622842"/>
                    <a:gd name="connsiteY2" fmla="*/ 436951 h 582318"/>
                    <a:gd name="connsiteX3" fmla="*/ 26921 w 622842"/>
                    <a:gd name="connsiteY3" fmla="*/ 479648 h 582318"/>
                    <a:gd name="connsiteX4" fmla="*/ 22159 w 622842"/>
                    <a:gd name="connsiteY4" fmla="*/ 561053 h 582318"/>
                    <a:gd name="connsiteX5" fmla="*/ 298605 w 622842"/>
                    <a:gd name="connsiteY5" fmla="*/ 582318 h 582318"/>
                    <a:gd name="connsiteX6" fmla="*/ 585684 w 622842"/>
                    <a:gd name="connsiteY6" fmla="*/ 561053 h 582318"/>
                    <a:gd name="connsiteX7" fmla="*/ 615200 w 622842"/>
                    <a:gd name="connsiteY7" fmla="*/ 508832 h 582318"/>
                    <a:gd name="connsiteX8" fmla="*/ 548083 w 622842"/>
                    <a:gd name="connsiteY8" fmla="*/ 433297 h 582318"/>
                    <a:gd name="connsiteX9" fmla="*/ 351768 w 622842"/>
                    <a:gd name="connsiteY9" fmla="*/ 337770 h 582318"/>
                    <a:gd name="connsiteX10" fmla="*/ 311619 w 622842"/>
                    <a:gd name="connsiteY10" fmla="*/ 37511 h 582318"/>
                    <a:gd name="connsiteX11" fmla="*/ 213545 w 622842"/>
                    <a:gd name="connsiteY11" fmla="*/ 18793 h 582318"/>
                    <a:gd name="connsiteX0" fmla="*/ 206401 w 622842"/>
                    <a:gd name="connsiteY0" fmla="*/ 35975 h 582831"/>
                    <a:gd name="connsiteX1" fmla="*/ 213545 w 622842"/>
                    <a:gd name="connsiteY1" fmla="*/ 327650 h 582831"/>
                    <a:gd name="connsiteX2" fmla="*/ 107386 w 622842"/>
                    <a:gd name="connsiteY2" fmla="*/ 437464 h 582831"/>
                    <a:gd name="connsiteX3" fmla="*/ 26921 w 622842"/>
                    <a:gd name="connsiteY3" fmla="*/ 480161 h 582831"/>
                    <a:gd name="connsiteX4" fmla="*/ 22159 w 622842"/>
                    <a:gd name="connsiteY4" fmla="*/ 561566 h 582831"/>
                    <a:gd name="connsiteX5" fmla="*/ 298605 w 622842"/>
                    <a:gd name="connsiteY5" fmla="*/ 582831 h 582831"/>
                    <a:gd name="connsiteX6" fmla="*/ 585684 w 622842"/>
                    <a:gd name="connsiteY6" fmla="*/ 561566 h 582831"/>
                    <a:gd name="connsiteX7" fmla="*/ 615200 w 622842"/>
                    <a:gd name="connsiteY7" fmla="*/ 509345 h 582831"/>
                    <a:gd name="connsiteX8" fmla="*/ 548083 w 622842"/>
                    <a:gd name="connsiteY8" fmla="*/ 433810 h 582831"/>
                    <a:gd name="connsiteX9" fmla="*/ 351768 w 622842"/>
                    <a:gd name="connsiteY9" fmla="*/ 338283 h 582831"/>
                    <a:gd name="connsiteX10" fmla="*/ 311619 w 622842"/>
                    <a:gd name="connsiteY10" fmla="*/ 38024 h 582831"/>
                    <a:gd name="connsiteX11" fmla="*/ 206401 w 622842"/>
                    <a:gd name="connsiteY11" fmla="*/ 35975 h 582831"/>
                    <a:gd name="connsiteX0" fmla="*/ 206401 w 622842"/>
                    <a:gd name="connsiteY0" fmla="*/ 21605 h 568461"/>
                    <a:gd name="connsiteX1" fmla="*/ 213545 w 622842"/>
                    <a:gd name="connsiteY1" fmla="*/ 313280 h 568461"/>
                    <a:gd name="connsiteX2" fmla="*/ 107386 w 622842"/>
                    <a:gd name="connsiteY2" fmla="*/ 423094 h 568461"/>
                    <a:gd name="connsiteX3" fmla="*/ 26921 w 622842"/>
                    <a:gd name="connsiteY3" fmla="*/ 465791 h 568461"/>
                    <a:gd name="connsiteX4" fmla="*/ 22159 w 622842"/>
                    <a:gd name="connsiteY4" fmla="*/ 547196 h 568461"/>
                    <a:gd name="connsiteX5" fmla="*/ 298605 w 622842"/>
                    <a:gd name="connsiteY5" fmla="*/ 568461 h 568461"/>
                    <a:gd name="connsiteX6" fmla="*/ 585684 w 622842"/>
                    <a:gd name="connsiteY6" fmla="*/ 547196 h 568461"/>
                    <a:gd name="connsiteX7" fmla="*/ 615200 w 622842"/>
                    <a:gd name="connsiteY7" fmla="*/ 494975 h 568461"/>
                    <a:gd name="connsiteX8" fmla="*/ 548083 w 622842"/>
                    <a:gd name="connsiteY8" fmla="*/ 419440 h 568461"/>
                    <a:gd name="connsiteX9" fmla="*/ 351768 w 622842"/>
                    <a:gd name="connsiteY9" fmla="*/ 323913 h 568461"/>
                    <a:gd name="connsiteX10" fmla="*/ 311619 w 622842"/>
                    <a:gd name="connsiteY10" fmla="*/ 23654 h 568461"/>
                    <a:gd name="connsiteX11" fmla="*/ 206401 w 622842"/>
                    <a:gd name="connsiteY11" fmla="*/ 21605 h 568461"/>
                    <a:gd name="connsiteX0" fmla="*/ 206401 w 622842"/>
                    <a:gd name="connsiteY0" fmla="*/ 7945 h 554801"/>
                    <a:gd name="connsiteX1" fmla="*/ 213545 w 622842"/>
                    <a:gd name="connsiteY1" fmla="*/ 299620 h 554801"/>
                    <a:gd name="connsiteX2" fmla="*/ 107386 w 622842"/>
                    <a:gd name="connsiteY2" fmla="*/ 409434 h 554801"/>
                    <a:gd name="connsiteX3" fmla="*/ 26921 w 622842"/>
                    <a:gd name="connsiteY3" fmla="*/ 452131 h 554801"/>
                    <a:gd name="connsiteX4" fmla="*/ 22159 w 622842"/>
                    <a:gd name="connsiteY4" fmla="*/ 533536 h 554801"/>
                    <a:gd name="connsiteX5" fmla="*/ 298605 w 622842"/>
                    <a:gd name="connsiteY5" fmla="*/ 554801 h 554801"/>
                    <a:gd name="connsiteX6" fmla="*/ 585684 w 622842"/>
                    <a:gd name="connsiteY6" fmla="*/ 533536 h 554801"/>
                    <a:gd name="connsiteX7" fmla="*/ 615200 w 622842"/>
                    <a:gd name="connsiteY7" fmla="*/ 481315 h 554801"/>
                    <a:gd name="connsiteX8" fmla="*/ 548083 w 622842"/>
                    <a:gd name="connsiteY8" fmla="*/ 405780 h 554801"/>
                    <a:gd name="connsiteX9" fmla="*/ 351768 w 622842"/>
                    <a:gd name="connsiteY9" fmla="*/ 310253 h 554801"/>
                    <a:gd name="connsiteX10" fmla="*/ 311619 w 622842"/>
                    <a:gd name="connsiteY10" fmla="*/ 9994 h 554801"/>
                    <a:gd name="connsiteX11" fmla="*/ 206401 w 622842"/>
                    <a:gd name="connsiteY11" fmla="*/ 7945 h 554801"/>
                    <a:gd name="connsiteX0" fmla="*/ 206401 w 622842"/>
                    <a:gd name="connsiteY0" fmla="*/ 1197321 h 1744177"/>
                    <a:gd name="connsiteX1" fmla="*/ 213545 w 622842"/>
                    <a:gd name="connsiteY1" fmla="*/ 1488996 h 1744177"/>
                    <a:gd name="connsiteX2" fmla="*/ 107386 w 622842"/>
                    <a:gd name="connsiteY2" fmla="*/ 1598810 h 1744177"/>
                    <a:gd name="connsiteX3" fmla="*/ 26921 w 622842"/>
                    <a:gd name="connsiteY3" fmla="*/ 1641507 h 1744177"/>
                    <a:gd name="connsiteX4" fmla="*/ 22159 w 622842"/>
                    <a:gd name="connsiteY4" fmla="*/ 1722912 h 1744177"/>
                    <a:gd name="connsiteX5" fmla="*/ 298605 w 622842"/>
                    <a:gd name="connsiteY5" fmla="*/ 1744177 h 1744177"/>
                    <a:gd name="connsiteX6" fmla="*/ 585684 w 622842"/>
                    <a:gd name="connsiteY6" fmla="*/ 1722912 h 1744177"/>
                    <a:gd name="connsiteX7" fmla="*/ 615200 w 622842"/>
                    <a:gd name="connsiteY7" fmla="*/ 1670691 h 1744177"/>
                    <a:gd name="connsiteX8" fmla="*/ 548083 w 622842"/>
                    <a:gd name="connsiteY8" fmla="*/ 1595156 h 1744177"/>
                    <a:gd name="connsiteX9" fmla="*/ 351768 w 622842"/>
                    <a:gd name="connsiteY9" fmla="*/ 1499629 h 1744177"/>
                    <a:gd name="connsiteX10" fmla="*/ 273243 w 622842"/>
                    <a:gd name="connsiteY10" fmla="*/ 288 h 1744177"/>
                    <a:gd name="connsiteX11" fmla="*/ 206401 w 622842"/>
                    <a:gd name="connsiteY11" fmla="*/ 1197321 h 1744177"/>
                    <a:gd name="connsiteX0" fmla="*/ 234310 w 622842"/>
                    <a:gd name="connsiteY0" fmla="*/ 1160447 h 1746298"/>
                    <a:gd name="connsiteX1" fmla="*/ 213545 w 622842"/>
                    <a:gd name="connsiteY1" fmla="*/ 1491117 h 1746298"/>
                    <a:gd name="connsiteX2" fmla="*/ 107386 w 622842"/>
                    <a:gd name="connsiteY2" fmla="*/ 1600931 h 1746298"/>
                    <a:gd name="connsiteX3" fmla="*/ 26921 w 622842"/>
                    <a:gd name="connsiteY3" fmla="*/ 1643628 h 1746298"/>
                    <a:gd name="connsiteX4" fmla="*/ 22159 w 622842"/>
                    <a:gd name="connsiteY4" fmla="*/ 1725033 h 1746298"/>
                    <a:gd name="connsiteX5" fmla="*/ 298605 w 622842"/>
                    <a:gd name="connsiteY5" fmla="*/ 1746298 h 1746298"/>
                    <a:gd name="connsiteX6" fmla="*/ 585684 w 622842"/>
                    <a:gd name="connsiteY6" fmla="*/ 1725033 h 1746298"/>
                    <a:gd name="connsiteX7" fmla="*/ 615200 w 622842"/>
                    <a:gd name="connsiteY7" fmla="*/ 1672812 h 1746298"/>
                    <a:gd name="connsiteX8" fmla="*/ 548083 w 622842"/>
                    <a:gd name="connsiteY8" fmla="*/ 1597277 h 1746298"/>
                    <a:gd name="connsiteX9" fmla="*/ 351768 w 622842"/>
                    <a:gd name="connsiteY9" fmla="*/ 1501750 h 1746298"/>
                    <a:gd name="connsiteX10" fmla="*/ 273243 w 622842"/>
                    <a:gd name="connsiteY10" fmla="*/ 2409 h 1746298"/>
                    <a:gd name="connsiteX11" fmla="*/ 234310 w 622842"/>
                    <a:gd name="connsiteY11" fmla="*/ 1160447 h 1746298"/>
                    <a:gd name="connsiteX0" fmla="*/ 234310 w 622842"/>
                    <a:gd name="connsiteY0" fmla="*/ 1315626 h 1901477"/>
                    <a:gd name="connsiteX1" fmla="*/ 213545 w 622842"/>
                    <a:gd name="connsiteY1" fmla="*/ 1646296 h 1901477"/>
                    <a:gd name="connsiteX2" fmla="*/ 107386 w 622842"/>
                    <a:gd name="connsiteY2" fmla="*/ 1756110 h 1901477"/>
                    <a:gd name="connsiteX3" fmla="*/ 26921 w 622842"/>
                    <a:gd name="connsiteY3" fmla="*/ 1798807 h 1901477"/>
                    <a:gd name="connsiteX4" fmla="*/ 22159 w 622842"/>
                    <a:gd name="connsiteY4" fmla="*/ 1880212 h 1901477"/>
                    <a:gd name="connsiteX5" fmla="*/ 298605 w 622842"/>
                    <a:gd name="connsiteY5" fmla="*/ 1901477 h 1901477"/>
                    <a:gd name="connsiteX6" fmla="*/ 585684 w 622842"/>
                    <a:gd name="connsiteY6" fmla="*/ 1880212 h 1901477"/>
                    <a:gd name="connsiteX7" fmla="*/ 615200 w 622842"/>
                    <a:gd name="connsiteY7" fmla="*/ 1827991 h 1901477"/>
                    <a:gd name="connsiteX8" fmla="*/ 548083 w 622842"/>
                    <a:gd name="connsiteY8" fmla="*/ 1752456 h 1901477"/>
                    <a:gd name="connsiteX9" fmla="*/ 351768 w 622842"/>
                    <a:gd name="connsiteY9" fmla="*/ 1656929 h 1901477"/>
                    <a:gd name="connsiteX10" fmla="*/ 273243 w 622842"/>
                    <a:gd name="connsiteY10" fmla="*/ 157588 h 1901477"/>
                    <a:gd name="connsiteX11" fmla="*/ 147355 w 622842"/>
                    <a:gd name="connsiteY11" fmla="*/ 175730 h 1901477"/>
                    <a:gd name="connsiteX12" fmla="*/ 234310 w 622842"/>
                    <a:gd name="connsiteY12" fmla="*/ 1315626 h 1901477"/>
                    <a:gd name="connsiteX0" fmla="*/ 234310 w 622842"/>
                    <a:gd name="connsiteY0" fmla="*/ 1270233 h 1856084"/>
                    <a:gd name="connsiteX1" fmla="*/ 213545 w 622842"/>
                    <a:gd name="connsiteY1" fmla="*/ 1600903 h 1856084"/>
                    <a:gd name="connsiteX2" fmla="*/ 107386 w 622842"/>
                    <a:gd name="connsiteY2" fmla="*/ 1710717 h 1856084"/>
                    <a:gd name="connsiteX3" fmla="*/ 26921 w 622842"/>
                    <a:gd name="connsiteY3" fmla="*/ 1753414 h 1856084"/>
                    <a:gd name="connsiteX4" fmla="*/ 22159 w 622842"/>
                    <a:gd name="connsiteY4" fmla="*/ 1834819 h 1856084"/>
                    <a:gd name="connsiteX5" fmla="*/ 298605 w 622842"/>
                    <a:gd name="connsiteY5" fmla="*/ 1856084 h 1856084"/>
                    <a:gd name="connsiteX6" fmla="*/ 585684 w 622842"/>
                    <a:gd name="connsiteY6" fmla="*/ 1834819 h 1856084"/>
                    <a:gd name="connsiteX7" fmla="*/ 615200 w 622842"/>
                    <a:gd name="connsiteY7" fmla="*/ 1782598 h 1856084"/>
                    <a:gd name="connsiteX8" fmla="*/ 548083 w 622842"/>
                    <a:gd name="connsiteY8" fmla="*/ 1707063 h 1856084"/>
                    <a:gd name="connsiteX9" fmla="*/ 351768 w 622842"/>
                    <a:gd name="connsiteY9" fmla="*/ 1611536 h 1856084"/>
                    <a:gd name="connsiteX10" fmla="*/ 273243 w 622842"/>
                    <a:gd name="connsiteY10" fmla="*/ 112195 h 1856084"/>
                    <a:gd name="connsiteX11" fmla="*/ 224107 w 622842"/>
                    <a:gd name="connsiteY11" fmla="*/ 110841 h 1856084"/>
                    <a:gd name="connsiteX12" fmla="*/ 147355 w 622842"/>
                    <a:gd name="connsiteY12" fmla="*/ 130337 h 1856084"/>
                    <a:gd name="connsiteX13" fmla="*/ 234310 w 622842"/>
                    <a:gd name="connsiteY13" fmla="*/ 1270233 h 1856084"/>
                    <a:gd name="connsiteX0" fmla="*/ 234310 w 622842"/>
                    <a:gd name="connsiteY0" fmla="*/ 1270232 h 1856083"/>
                    <a:gd name="connsiteX1" fmla="*/ 213545 w 622842"/>
                    <a:gd name="connsiteY1" fmla="*/ 1600902 h 1856083"/>
                    <a:gd name="connsiteX2" fmla="*/ 107386 w 622842"/>
                    <a:gd name="connsiteY2" fmla="*/ 1710716 h 1856083"/>
                    <a:gd name="connsiteX3" fmla="*/ 26921 w 622842"/>
                    <a:gd name="connsiteY3" fmla="*/ 1753413 h 1856083"/>
                    <a:gd name="connsiteX4" fmla="*/ 22159 w 622842"/>
                    <a:gd name="connsiteY4" fmla="*/ 1834818 h 1856083"/>
                    <a:gd name="connsiteX5" fmla="*/ 298605 w 622842"/>
                    <a:gd name="connsiteY5" fmla="*/ 1856083 h 1856083"/>
                    <a:gd name="connsiteX6" fmla="*/ 585684 w 622842"/>
                    <a:gd name="connsiteY6" fmla="*/ 1834818 h 1856083"/>
                    <a:gd name="connsiteX7" fmla="*/ 615200 w 622842"/>
                    <a:gd name="connsiteY7" fmla="*/ 1782597 h 1856083"/>
                    <a:gd name="connsiteX8" fmla="*/ 548083 w 622842"/>
                    <a:gd name="connsiteY8" fmla="*/ 1707062 h 1856083"/>
                    <a:gd name="connsiteX9" fmla="*/ 351768 w 622842"/>
                    <a:gd name="connsiteY9" fmla="*/ 1611535 h 1856083"/>
                    <a:gd name="connsiteX10" fmla="*/ 273243 w 622842"/>
                    <a:gd name="connsiteY10" fmla="*/ 112194 h 1856083"/>
                    <a:gd name="connsiteX11" fmla="*/ 224107 w 622842"/>
                    <a:gd name="connsiteY11" fmla="*/ 110840 h 1856083"/>
                    <a:gd name="connsiteX12" fmla="*/ 147355 w 622842"/>
                    <a:gd name="connsiteY12" fmla="*/ 130336 h 1856083"/>
                    <a:gd name="connsiteX13" fmla="*/ 234310 w 622842"/>
                    <a:gd name="connsiteY13" fmla="*/ 1270232 h 1856083"/>
                    <a:gd name="connsiteX0" fmla="*/ 234310 w 622842"/>
                    <a:gd name="connsiteY0" fmla="*/ 1270232 h 1856083"/>
                    <a:gd name="connsiteX1" fmla="*/ 213545 w 622842"/>
                    <a:gd name="connsiteY1" fmla="*/ 1600902 h 1856083"/>
                    <a:gd name="connsiteX2" fmla="*/ 107386 w 622842"/>
                    <a:gd name="connsiteY2" fmla="*/ 1710716 h 1856083"/>
                    <a:gd name="connsiteX3" fmla="*/ 26921 w 622842"/>
                    <a:gd name="connsiteY3" fmla="*/ 1753413 h 1856083"/>
                    <a:gd name="connsiteX4" fmla="*/ 22159 w 622842"/>
                    <a:gd name="connsiteY4" fmla="*/ 1834818 h 1856083"/>
                    <a:gd name="connsiteX5" fmla="*/ 298605 w 622842"/>
                    <a:gd name="connsiteY5" fmla="*/ 1856083 h 1856083"/>
                    <a:gd name="connsiteX6" fmla="*/ 585684 w 622842"/>
                    <a:gd name="connsiteY6" fmla="*/ 1834818 h 1856083"/>
                    <a:gd name="connsiteX7" fmla="*/ 615200 w 622842"/>
                    <a:gd name="connsiteY7" fmla="*/ 1782597 h 1856083"/>
                    <a:gd name="connsiteX8" fmla="*/ 548083 w 622842"/>
                    <a:gd name="connsiteY8" fmla="*/ 1707062 h 1856083"/>
                    <a:gd name="connsiteX9" fmla="*/ 351768 w 622842"/>
                    <a:gd name="connsiteY9" fmla="*/ 1611535 h 1856083"/>
                    <a:gd name="connsiteX10" fmla="*/ 273243 w 622842"/>
                    <a:gd name="connsiteY10" fmla="*/ 112194 h 1856083"/>
                    <a:gd name="connsiteX11" fmla="*/ 224107 w 622842"/>
                    <a:gd name="connsiteY11" fmla="*/ 110840 h 1856083"/>
                    <a:gd name="connsiteX12" fmla="*/ 147355 w 622842"/>
                    <a:gd name="connsiteY12" fmla="*/ 130336 h 1856083"/>
                    <a:gd name="connsiteX13" fmla="*/ 234310 w 622842"/>
                    <a:gd name="connsiteY13" fmla="*/ 1270232 h 1856083"/>
                    <a:gd name="connsiteX0" fmla="*/ 234310 w 622842"/>
                    <a:gd name="connsiteY0" fmla="*/ 1179280 h 1765131"/>
                    <a:gd name="connsiteX1" fmla="*/ 213545 w 622842"/>
                    <a:gd name="connsiteY1" fmla="*/ 1509950 h 1765131"/>
                    <a:gd name="connsiteX2" fmla="*/ 107386 w 622842"/>
                    <a:gd name="connsiteY2" fmla="*/ 1619764 h 1765131"/>
                    <a:gd name="connsiteX3" fmla="*/ 26921 w 622842"/>
                    <a:gd name="connsiteY3" fmla="*/ 1662461 h 1765131"/>
                    <a:gd name="connsiteX4" fmla="*/ 22159 w 622842"/>
                    <a:gd name="connsiteY4" fmla="*/ 1743866 h 1765131"/>
                    <a:gd name="connsiteX5" fmla="*/ 298605 w 622842"/>
                    <a:gd name="connsiteY5" fmla="*/ 1765131 h 1765131"/>
                    <a:gd name="connsiteX6" fmla="*/ 585684 w 622842"/>
                    <a:gd name="connsiteY6" fmla="*/ 1743866 h 1765131"/>
                    <a:gd name="connsiteX7" fmla="*/ 615200 w 622842"/>
                    <a:gd name="connsiteY7" fmla="*/ 1691645 h 1765131"/>
                    <a:gd name="connsiteX8" fmla="*/ 548083 w 622842"/>
                    <a:gd name="connsiteY8" fmla="*/ 1616110 h 1765131"/>
                    <a:gd name="connsiteX9" fmla="*/ 351768 w 622842"/>
                    <a:gd name="connsiteY9" fmla="*/ 1520583 h 1765131"/>
                    <a:gd name="connsiteX10" fmla="*/ 273243 w 622842"/>
                    <a:gd name="connsiteY10" fmla="*/ 21242 h 1765131"/>
                    <a:gd name="connsiteX11" fmla="*/ 224107 w 622842"/>
                    <a:gd name="connsiteY11" fmla="*/ 19888 h 1765131"/>
                    <a:gd name="connsiteX12" fmla="*/ 147355 w 622842"/>
                    <a:gd name="connsiteY12" fmla="*/ 39384 h 1765131"/>
                    <a:gd name="connsiteX13" fmla="*/ 234310 w 622842"/>
                    <a:gd name="connsiteY13" fmla="*/ 1179280 h 17651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622842" h="1765131">
                      <a:moveTo>
                        <a:pt x="234310" y="1179280"/>
                      </a:moveTo>
                      <a:cubicBezTo>
                        <a:pt x="245342" y="1424374"/>
                        <a:pt x="234699" y="1436536"/>
                        <a:pt x="213545" y="1509950"/>
                      </a:cubicBezTo>
                      <a:cubicBezTo>
                        <a:pt x="192391" y="1583364"/>
                        <a:pt x="138490" y="1594346"/>
                        <a:pt x="107386" y="1619764"/>
                      </a:cubicBezTo>
                      <a:cubicBezTo>
                        <a:pt x="76282" y="1645182"/>
                        <a:pt x="41125" y="1641777"/>
                        <a:pt x="26921" y="1662461"/>
                      </a:cubicBezTo>
                      <a:cubicBezTo>
                        <a:pt x="12717" y="1683145"/>
                        <a:pt x="-23122" y="1726754"/>
                        <a:pt x="22159" y="1743866"/>
                      </a:cubicBezTo>
                      <a:cubicBezTo>
                        <a:pt x="67440" y="1760978"/>
                        <a:pt x="204684" y="1765131"/>
                        <a:pt x="298605" y="1765131"/>
                      </a:cubicBezTo>
                      <a:cubicBezTo>
                        <a:pt x="392526" y="1765131"/>
                        <a:pt x="532918" y="1756114"/>
                        <a:pt x="585684" y="1743866"/>
                      </a:cubicBezTo>
                      <a:cubicBezTo>
                        <a:pt x="638450" y="1731618"/>
                        <a:pt x="621467" y="1712938"/>
                        <a:pt x="615200" y="1691645"/>
                      </a:cubicBezTo>
                      <a:cubicBezTo>
                        <a:pt x="608933" y="1670352"/>
                        <a:pt x="591988" y="1644620"/>
                        <a:pt x="548083" y="1616110"/>
                      </a:cubicBezTo>
                      <a:cubicBezTo>
                        <a:pt x="504178" y="1587600"/>
                        <a:pt x="387210" y="1586150"/>
                        <a:pt x="351768" y="1520583"/>
                      </a:cubicBezTo>
                      <a:cubicBezTo>
                        <a:pt x="316326" y="1455016"/>
                        <a:pt x="284054" y="66635"/>
                        <a:pt x="273243" y="21242"/>
                      </a:cubicBezTo>
                      <a:cubicBezTo>
                        <a:pt x="262432" y="-24151"/>
                        <a:pt x="245088" y="16864"/>
                        <a:pt x="224107" y="19888"/>
                      </a:cubicBezTo>
                      <a:cubicBezTo>
                        <a:pt x="203126" y="22912"/>
                        <a:pt x="119489" y="-4368"/>
                        <a:pt x="147355" y="39384"/>
                      </a:cubicBezTo>
                      <a:cubicBezTo>
                        <a:pt x="161799" y="235640"/>
                        <a:pt x="223278" y="934186"/>
                        <a:pt x="234310" y="1179280"/>
                      </a:cubicBezTo>
                      <a:close/>
                    </a:path>
                  </a:pathLst>
                </a:custGeom>
                <a:solidFill>
                  <a:schemeClr val="accent1">
                    <a:lumMod val="20000"/>
                    <a:lumOff val="8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cs-CZ" sz="1800">
                    <a:solidFill>
                      <a:srgbClr val="4E67C8">
                        <a:lumMod val="20000"/>
                        <a:lumOff val="80000"/>
                      </a:srgbClr>
                    </a:solidFill>
                    <a:latin typeface="Trebuchet MS"/>
                  </a:endParaRPr>
                </a:p>
              </p:txBody>
            </p:sp>
            <p:sp>
              <p:nvSpPr>
                <p:cNvPr id="43" name="Volný tvar 42"/>
                <p:cNvSpPr/>
                <p:nvPr/>
              </p:nvSpPr>
              <p:spPr>
                <a:xfrm>
                  <a:off x="6218627" y="-164582"/>
                  <a:ext cx="633958" cy="1794063"/>
                </a:xfrm>
                <a:custGeom>
                  <a:avLst/>
                  <a:gdLst>
                    <a:gd name="connsiteX0" fmla="*/ 203604 w 633009"/>
                    <a:gd name="connsiteY0" fmla="*/ 0 h 536487"/>
                    <a:gd name="connsiteX1" fmla="*/ 222654 w 633009"/>
                    <a:gd name="connsiteY1" fmla="*/ 230981 h 536487"/>
                    <a:gd name="connsiteX2" fmla="*/ 182173 w 633009"/>
                    <a:gd name="connsiteY2" fmla="*/ 342900 h 536487"/>
                    <a:gd name="connsiteX3" fmla="*/ 65492 w 633009"/>
                    <a:gd name="connsiteY3" fmla="*/ 402431 h 536487"/>
                    <a:gd name="connsiteX4" fmla="*/ 39298 w 633009"/>
                    <a:gd name="connsiteY4" fmla="*/ 431006 h 536487"/>
                    <a:gd name="connsiteX5" fmla="*/ 5961 w 633009"/>
                    <a:gd name="connsiteY5" fmla="*/ 476250 h 536487"/>
                    <a:gd name="connsiteX6" fmla="*/ 15486 w 633009"/>
                    <a:gd name="connsiteY6" fmla="*/ 519112 h 536487"/>
                    <a:gd name="connsiteX7" fmla="*/ 153598 w 633009"/>
                    <a:gd name="connsiteY7" fmla="*/ 533400 h 536487"/>
                    <a:gd name="connsiteX8" fmla="*/ 444111 w 633009"/>
                    <a:gd name="connsiteY8" fmla="*/ 533400 h 536487"/>
                    <a:gd name="connsiteX9" fmla="*/ 615561 w 633009"/>
                    <a:gd name="connsiteY9" fmla="*/ 500062 h 536487"/>
                    <a:gd name="connsiteX10" fmla="*/ 622704 w 633009"/>
                    <a:gd name="connsiteY10" fmla="*/ 471487 h 536487"/>
                    <a:gd name="connsiteX11" fmla="*/ 575079 w 633009"/>
                    <a:gd name="connsiteY11" fmla="*/ 409575 h 536487"/>
                    <a:gd name="connsiteX12" fmla="*/ 470304 w 633009"/>
                    <a:gd name="connsiteY12" fmla="*/ 354806 h 536487"/>
                    <a:gd name="connsiteX13" fmla="*/ 353623 w 633009"/>
                    <a:gd name="connsiteY13" fmla="*/ 304800 h 536487"/>
                    <a:gd name="connsiteX14" fmla="*/ 339336 w 633009"/>
                    <a:gd name="connsiteY14" fmla="*/ 204787 h 536487"/>
                    <a:gd name="connsiteX15" fmla="*/ 339336 w 633009"/>
                    <a:gd name="connsiteY15" fmla="*/ 47625 h 536487"/>
                    <a:gd name="connsiteX16" fmla="*/ 332192 w 633009"/>
                    <a:gd name="connsiteY16" fmla="*/ 0 h 536487"/>
                    <a:gd name="connsiteX0" fmla="*/ 203604 w 633009"/>
                    <a:gd name="connsiteY0" fmla="*/ 0 h 536487"/>
                    <a:gd name="connsiteX1" fmla="*/ 222654 w 633009"/>
                    <a:gd name="connsiteY1" fmla="*/ 230981 h 536487"/>
                    <a:gd name="connsiteX2" fmla="*/ 182173 w 633009"/>
                    <a:gd name="connsiteY2" fmla="*/ 342900 h 536487"/>
                    <a:gd name="connsiteX3" fmla="*/ 105973 w 633009"/>
                    <a:gd name="connsiteY3" fmla="*/ 388144 h 536487"/>
                    <a:gd name="connsiteX4" fmla="*/ 39298 w 633009"/>
                    <a:gd name="connsiteY4" fmla="*/ 431006 h 536487"/>
                    <a:gd name="connsiteX5" fmla="*/ 5961 w 633009"/>
                    <a:gd name="connsiteY5" fmla="*/ 476250 h 536487"/>
                    <a:gd name="connsiteX6" fmla="*/ 15486 w 633009"/>
                    <a:gd name="connsiteY6" fmla="*/ 519112 h 536487"/>
                    <a:gd name="connsiteX7" fmla="*/ 153598 w 633009"/>
                    <a:gd name="connsiteY7" fmla="*/ 533400 h 536487"/>
                    <a:gd name="connsiteX8" fmla="*/ 444111 w 633009"/>
                    <a:gd name="connsiteY8" fmla="*/ 533400 h 536487"/>
                    <a:gd name="connsiteX9" fmla="*/ 615561 w 633009"/>
                    <a:gd name="connsiteY9" fmla="*/ 500062 h 536487"/>
                    <a:gd name="connsiteX10" fmla="*/ 622704 w 633009"/>
                    <a:gd name="connsiteY10" fmla="*/ 471487 h 536487"/>
                    <a:gd name="connsiteX11" fmla="*/ 575079 w 633009"/>
                    <a:gd name="connsiteY11" fmla="*/ 409575 h 536487"/>
                    <a:gd name="connsiteX12" fmla="*/ 470304 w 633009"/>
                    <a:gd name="connsiteY12" fmla="*/ 354806 h 536487"/>
                    <a:gd name="connsiteX13" fmla="*/ 353623 w 633009"/>
                    <a:gd name="connsiteY13" fmla="*/ 304800 h 536487"/>
                    <a:gd name="connsiteX14" fmla="*/ 339336 w 633009"/>
                    <a:gd name="connsiteY14" fmla="*/ 204787 h 536487"/>
                    <a:gd name="connsiteX15" fmla="*/ 339336 w 633009"/>
                    <a:gd name="connsiteY15" fmla="*/ 47625 h 536487"/>
                    <a:gd name="connsiteX16" fmla="*/ 332192 w 633009"/>
                    <a:gd name="connsiteY16" fmla="*/ 0 h 536487"/>
                    <a:gd name="connsiteX0" fmla="*/ 203604 w 633009"/>
                    <a:gd name="connsiteY0" fmla="*/ 0 h 536487"/>
                    <a:gd name="connsiteX1" fmla="*/ 222654 w 633009"/>
                    <a:gd name="connsiteY1" fmla="*/ 230981 h 536487"/>
                    <a:gd name="connsiteX2" fmla="*/ 182173 w 633009"/>
                    <a:gd name="connsiteY2" fmla="*/ 342900 h 536487"/>
                    <a:gd name="connsiteX3" fmla="*/ 105973 w 633009"/>
                    <a:gd name="connsiteY3" fmla="*/ 388144 h 536487"/>
                    <a:gd name="connsiteX4" fmla="*/ 39298 w 633009"/>
                    <a:gd name="connsiteY4" fmla="*/ 431006 h 536487"/>
                    <a:gd name="connsiteX5" fmla="*/ 5961 w 633009"/>
                    <a:gd name="connsiteY5" fmla="*/ 476250 h 536487"/>
                    <a:gd name="connsiteX6" fmla="*/ 15486 w 633009"/>
                    <a:gd name="connsiteY6" fmla="*/ 519112 h 536487"/>
                    <a:gd name="connsiteX7" fmla="*/ 153598 w 633009"/>
                    <a:gd name="connsiteY7" fmla="*/ 533400 h 536487"/>
                    <a:gd name="connsiteX8" fmla="*/ 444111 w 633009"/>
                    <a:gd name="connsiteY8" fmla="*/ 533400 h 536487"/>
                    <a:gd name="connsiteX9" fmla="*/ 615561 w 633009"/>
                    <a:gd name="connsiteY9" fmla="*/ 500062 h 536487"/>
                    <a:gd name="connsiteX10" fmla="*/ 622704 w 633009"/>
                    <a:gd name="connsiteY10" fmla="*/ 450056 h 536487"/>
                    <a:gd name="connsiteX11" fmla="*/ 575079 w 633009"/>
                    <a:gd name="connsiteY11" fmla="*/ 409575 h 536487"/>
                    <a:gd name="connsiteX12" fmla="*/ 470304 w 633009"/>
                    <a:gd name="connsiteY12" fmla="*/ 354806 h 536487"/>
                    <a:gd name="connsiteX13" fmla="*/ 353623 w 633009"/>
                    <a:gd name="connsiteY13" fmla="*/ 304800 h 536487"/>
                    <a:gd name="connsiteX14" fmla="*/ 339336 w 633009"/>
                    <a:gd name="connsiteY14" fmla="*/ 204787 h 536487"/>
                    <a:gd name="connsiteX15" fmla="*/ 339336 w 633009"/>
                    <a:gd name="connsiteY15" fmla="*/ 47625 h 536487"/>
                    <a:gd name="connsiteX16" fmla="*/ 332192 w 633009"/>
                    <a:gd name="connsiteY16" fmla="*/ 0 h 536487"/>
                    <a:gd name="connsiteX0" fmla="*/ 140807 w 633009"/>
                    <a:gd name="connsiteY0" fmla="*/ 0 h 1794064"/>
                    <a:gd name="connsiteX1" fmla="*/ 222654 w 633009"/>
                    <a:gd name="connsiteY1" fmla="*/ 1488558 h 1794064"/>
                    <a:gd name="connsiteX2" fmla="*/ 182173 w 633009"/>
                    <a:gd name="connsiteY2" fmla="*/ 1600477 h 1794064"/>
                    <a:gd name="connsiteX3" fmla="*/ 105973 w 633009"/>
                    <a:gd name="connsiteY3" fmla="*/ 1645721 h 1794064"/>
                    <a:gd name="connsiteX4" fmla="*/ 39298 w 633009"/>
                    <a:gd name="connsiteY4" fmla="*/ 1688583 h 1794064"/>
                    <a:gd name="connsiteX5" fmla="*/ 5961 w 633009"/>
                    <a:gd name="connsiteY5" fmla="*/ 1733827 h 1794064"/>
                    <a:gd name="connsiteX6" fmla="*/ 15486 w 633009"/>
                    <a:gd name="connsiteY6" fmla="*/ 1776689 h 1794064"/>
                    <a:gd name="connsiteX7" fmla="*/ 153598 w 633009"/>
                    <a:gd name="connsiteY7" fmla="*/ 1790977 h 1794064"/>
                    <a:gd name="connsiteX8" fmla="*/ 444111 w 633009"/>
                    <a:gd name="connsiteY8" fmla="*/ 1790977 h 1794064"/>
                    <a:gd name="connsiteX9" fmla="*/ 615561 w 633009"/>
                    <a:gd name="connsiteY9" fmla="*/ 1757639 h 1794064"/>
                    <a:gd name="connsiteX10" fmla="*/ 622704 w 633009"/>
                    <a:gd name="connsiteY10" fmla="*/ 1707633 h 1794064"/>
                    <a:gd name="connsiteX11" fmla="*/ 575079 w 633009"/>
                    <a:gd name="connsiteY11" fmla="*/ 1667152 h 1794064"/>
                    <a:gd name="connsiteX12" fmla="*/ 470304 w 633009"/>
                    <a:gd name="connsiteY12" fmla="*/ 1612383 h 1794064"/>
                    <a:gd name="connsiteX13" fmla="*/ 353623 w 633009"/>
                    <a:gd name="connsiteY13" fmla="*/ 1562377 h 1794064"/>
                    <a:gd name="connsiteX14" fmla="*/ 339336 w 633009"/>
                    <a:gd name="connsiteY14" fmla="*/ 1462364 h 1794064"/>
                    <a:gd name="connsiteX15" fmla="*/ 339336 w 633009"/>
                    <a:gd name="connsiteY15" fmla="*/ 1305202 h 1794064"/>
                    <a:gd name="connsiteX16" fmla="*/ 332192 w 633009"/>
                    <a:gd name="connsiteY16" fmla="*/ 1257577 h 1794064"/>
                    <a:gd name="connsiteX0" fmla="*/ 140807 w 633009"/>
                    <a:gd name="connsiteY0" fmla="*/ 0 h 1794064"/>
                    <a:gd name="connsiteX1" fmla="*/ 222654 w 633009"/>
                    <a:gd name="connsiteY1" fmla="*/ 1488558 h 1794064"/>
                    <a:gd name="connsiteX2" fmla="*/ 182173 w 633009"/>
                    <a:gd name="connsiteY2" fmla="*/ 1600477 h 1794064"/>
                    <a:gd name="connsiteX3" fmla="*/ 105973 w 633009"/>
                    <a:gd name="connsiteY3" fmla="*/ 1645721 h 1794064"/>
                    <a:gd name="connsiteX4" fmla="*/ 39298 w 633009"/>
                    <a:gd name="connsiteY4" fmla="*/ 1688583 h 1794064"/>
                    <a:gd name="connsiteX5" fmla="*/ 5961 w 633009"/>
                    <a:gd name="connsiteY5" fmla="*/ 1733827 h 1794064"/>
                    <a:gd name="connsiteX6" fmla="*/ 15486 w 633009"/>
                    <a:gd name="connsiteY6" fmla="*/ 1776689 h 1794064"/>
                    <a:gd name="connsiteX7" fmla="*/ 153598 w 633009"/>
                    <a:gd name="connsiteY7" fmla="*/ 1790977 h 1794064"/>
                    <a:gd name="connsiteX8" fmla="*/ 444111 w 633009"/>
                    <a:gd name="connsiteY8" fmla="*/ 1790977 h 1794064"/>
                    <a:gd name="connsiteX9" fmla="*/ 615561 w 633009"/>
                    <a:gd name="connsiteY9" fmla="*/ 1757639 h 1794064"/>
                    <a:gd name="connsiteX10" fmla="*/ 622704 w 633009"/>
                    <a:gd name="connsiteY10" fmla="*/ 1707633 h 1794064"/>
                    <a:gd name="connsiteX11" fmla="*/ 575079 w 633009"/>
                    <a:gd name="connsiteY11" fmla="*/ 1667152 h 1794064"/>
                    <a:gd name="connsiteX12" fmla="*/ 470304 w 633009"/>
                    <a:gd name="connsiteY12" fmla="*/ 1612383 h 1794064"/>
                    <a:gd name="connsiteX13" fmla="*/ 353623 w 633009"/>
                    <a:gd name="connsiteY13" fmla="*/ 1562377 h 1794064"/>
                    <a:gd name="connsiteX14" fmla="*/ 339336 w 633009"/>
                    <a:gd name="connsiteY14" fmla="*/ 1462364 h 1794064"/>
                    <a:gd name="connsiteX15" fmla="*/ 339336 w 633009"/>
                    <a:gd name="connsiteY15" fmla="*/ 1305202 h 1794064"/>
                    <a:gd name="connsiteX16" fmla="*/ 283351 w 633009"/>
                    <a:gd name="connsiteY16" fmla="*/ 6500 h 1794064"/>
                    <a:gd name="connsiteX0" fmla="*/ 140807 w 633009"/>
                    <a:gd name="connsiteY0" fmla="*/ 0 h 1794064"/>
                    <a:gd name="connsiteX1" fmla="*/ 229630 w 633009"/>
                    <a:gd name="connsiteY1" fmla="*/ 1257839 h 1794064"/>
                    <a:gd name="connsiteX2" fmla="*/ 182173 w 633009"/>
                    <a:gd name="connsiteY2" fmla="*/ 1600477 h 1794064"/>
                    <a:gd name="connsiteX3" fmla="*/ 105973 w 633009"/>
                    <a:gd name="connsiteY3" fmla="*/ 1645721 h 1794064"/>
                    <a:gd name="connsiteX4" fmla="*/ 39298 w 633009"/>
                    <a:gd name="connsiteY4" fmla="*/ 1688583 h 1794064"/>
                    <a:gd name="connsiteX5" fmla="*/ 5961 w 633009"/>
                    <a:gd name="connsiteY5" fmla="*/ 1733827 h 1794064"/>
                    <a:gd name="connsiteX6" fmla="*/ 15486 w 633009"/>
                    <a:gd name="connsiteY6" fmla="*/ 1776689 h 1794064"/>
                    <a:gd name="connsiteX7" fmla="*/ 153598 w 633009"/>
                    <a:gd name="connsiteY7" fmla="*/ 1790977 h 1794064"/>
                    <a:gd name="connsiteX8" fmla="*/ 444111 w 633009"/>
                    <a:gd name="connsiteY8" fmla="*/ 1790977 h 1794064"/>
                    <a:gd name="connsiteX9" fmla="*/ 615561 w 633009"/>
                    <a:gd name="connsiteY9" fmla="*/ 1757639 h 1794064"/>
                    <a:gd name="connsiteX10" fmla="*/ 622704 w 633009"/>
                    <a:gd name="connsiteY10" fmla="*/ 1707633 h 1794064"/>
                    <a:gd name="connsiteX11" fmla="*/ 575079 w 633009"/>
                    <a:gd name="connsiteY11" fmla="*/ 1667152 h 1794064"/>
                    <a:gd name="connsiteX12" fmla="*/ 470304 w 633009"/>
                    <a:gd name="connsiteY12" fmla="*/ 1612383 h 1794064"/>
                    <a:gd name="connsiteX13" fmla="*/ 353623 w 633009"/>
                    <a:gd name="connsiteY13" fmla="*/ 1562377 h 1794064"/>
                    <a:gd name="connsiteX14" fmla="*/ 339336 w 633009"/>
                    <a:gd name="connsiteY14" fmla="*/ 1462364 h 1794064"/>
                    <a:gd name="connsiteX15" fmla="*/ 339336 w 633009"/>
                    <a:gd name="connsiteY15" fmla="*/ 1305202 h 1794064"/>
                    <a:gd name="connsiteX16" fmla="*/ 283351 w 633009"/>
                    <a:gd name="connsiteY16" fmla="*/ 6500 h 1794064"/>
                    <a:gd name="connsiteX0" fmla="*/ 140807 w 633009"/>
                    <a:gd name="connsiteY0" fmla="*/ 0 h 1794064"/>
                    <a:gd name="connsiteX1" fmla="*/ 229630 w 633009"/>
                    <a:gd name="connsiteY1" fmla="*/ 1257839 h 1794064"/>
                    <a:gd name="connsiteX2" fmla="*/ 203349 w 633009"/>
                    <a:gd name="connsiteY2" fmla="*/ 1555747 h 1794064"/>
                    <a:gd name="connsiteX3" fmla="*/ 105973 w 633009"/>
                    <a:gd name="connsiteY3" fmla="*/ 1645721 h 1794064"/>
                    <a:gd name="connsiteX4" fmla="*/ 39298 w 633009"/>
                    <a:gd name="connsiteY4" fmla="*/ 1688583 h 1794064"/>
                    <a:gd name="connsiteX5" fmla="*/ 5961 w 633009"/>
                    <a:gd name="connsiteY5" fmla="*/ 1733827 h 1794064"/>
                    <a:gd name="connsiteX6" fmla="*/ 15486 w 633009"/>
                    <a:gd name="connsiteY6" fmla="*/ 1776689 h 1794064"/>
                    <a:gd name="connsiteX7" fmla="*/ 153598 w 633009"/>
                    <a:gd name="connsiteY7" fmla="*/ 1790977 h 1794064"/>
                    <a:gd name="connsiteX8" fmla="*/ 444111 w 633009"/>
                    <a:gd name="connsiteY8" fmla="*/ 1790977 h 1794064"/>
                    <a:gd name="connsiteX9" fmla="*/ 615561 w 633009"/>
                    <a:gd name="connsiteY9" fmla="*/ 1757639 h 1794064"/>
                    <a:gd name="connsiteX10" fmla="*/ 622704 w 633009"/>
                    <a:gd name="connsiteY10" fmla="*/ 1707633 h 1794064"/>
                    <a:gd name="connsiteX11" fmla="*/ 575079 w 633009"/>
                    <a:gd name="connsiteY11" fmla="*/ 1667152 h 1794064"/>
                    <a:gd name="connsiteX12" fmla="*/ 470304 w 633009"/>
                    <a:gd name="connsiteY12" fmla="*/ 1612383 h 1794064"/>
                    <a:gd name="connsiteX13" fmla="*/ 353623 w 633009"/>
                    <a:gd name="connsiteY13" fmla="*/ 1562377 h 1794064"/>
                    <a:gd name="connsiteX14" fmla="*/ 339336 w 633009"/>
                    <a:gd name="connsiteY14" fmla="*/ 1462364 h 1794064"/>
                    <a:gd name="connsiteX15" fmla="*/ 339336 w 633009"/>
                    <a:gd name="connsiteY15" fmla="*/ 1305202 h 1794064"/>
                    <a:gd name="connsiteX16" fmla="*/ 283351 w 633009"/>
                    <a:gd name="connsiteY16" fmla="*/ 6500 h 1794064"/>
                    <a:gd name="connsiteX0" fmla="*/ 140807 w 633009"/>
                    <a:gd name="connsiteY0" fmla="*/ 0 h 1794064"/>
                    <a:gd name="connsiteX1" fmla="*/ 229630 w 633009"/>
                    <a:gd name="connsiteY1" fmla="*/ 1257839 h 1794064"/>
                    <a:gd name="connsiteX2" fmla="*/ 203349 w 633009"/>
                    <a:gd name="connsiteY2" fmla="*/ 1555747 h 1794064"/>
                    <a:gd name="connsiteX3" fmla="*/ 161340 w 633009"/>
                    <a:gd name="connsiteY3" fmla="*/ 1641593 h 1794064"/>
                    <a:gd name="connsiteX4" fmla="*/ 39298 w 633009"/>
                    <a:gd name="connsiteY4" fmla="*/ 1688583 h 1794064"/>
                    <a:gd name="connsiteX5" fmla="*/ 5961 w 633009"/>
                    <a:gd name="connsiteY5" fmla="*/ 1733827 h 1794064"/>
                    <a:gd name="connsiteX6" fmla="*/ 15486 w 633009"/>
                    <a:gd name="connsiteY6" fmla="*/ 1776689 h 1794064"/>
                    <a:gd name="connsiteX7" fmla="*/ 153598 w 633009"/>
                    <a:gd name="connsiteY7" fmla="*/ 1790977 h 1794064"/>
                    <a:gd name="connsiteX8" fmla="*/ 444111 w 633009"/>
                    <a:gd name="connsiteY8" fmla="*/ 1790977 h 1794064"/>
                    <a:gd name="connsiteX9" fmla="*/ 615561 w 633009"/>
                    <a:gd name="connsiteY9" fmla="*/ 1757639 h 1794064"/>
                    <a:gd name="connsiteX10" fmla="*/ 622704 w 633009"/>
                    <a:gd name="connsiteY10" fmla="*/ 1707633 h 1794064"/>
                    <a:gd name="connsiteX11" fmla="*/ 575079 w 633009"/>
                    <a:gd name="connsiteY11" fmla="*/ 1667152 h 1794064"/>
                    <a:gd name="connsiteX12" fmla="*/ 470304 w 633009"/>
                    <a:gd name="connsiteY12" fmla="*/ 1612383 h 1794064"/>
                    <a:gd name="connsiteX13" fmla="*/ 353623 w 633009"/>
                    <a:gd name="connsiteY13" fmla="*/ 1562377 h 1794064"/>
                    <a:gd name="connsiteX14" fmla="*/ 339336 w 633009"/>
                    <a:gd name="connsiteY14" fmla="*/ 1462364 h 1794064"/>
                    <a:gd name="connsiteX15" fmla="*/ 339336 w 633009"/>
                    <a:gd name="connsiteY15" fmla="*/ 1305202 h 1794064"/>
                    <a:gd name="connsiteX16" fmla="*/ 283351 w 633009"/>
                    <a:gd name="connsiteY16" fmla="*/ 6500 h 1794064"/>
                    <a:gd name="connsiteX0" fmla="*/ 140807 w 633009"/>
                    <a:gd name="connsiteY0" fmla="*/ 0 h 1794064"/>
                    <a:gd name="connsiteX1" fmla="*/ 229630 w 633009"/>
                    <a:gd name="connsiteY1" fmla="*/ 1257839 h 1794064"/>
                    <a:gd name="connsiteX2" fmla="*/ 203349 w 633009"/>
                    <a:gd name="connsiteY2" fmla="*/ 1555747 h 1794064"/>
                    <a:gd name="connsiteX3" fmla="*/ 161340 w 633009"/>
                    <a:gd name="connsiteY3" fmla="*/ 1641593 h 1794064"/>
                    <a:gd name="connsiteX4" fmla="*/ 39298 w 633009"/>
                    <a:gd name="connsiteY4" fmla="*/ 1688583 h 1794064"/>
                    <a:gd name="connsiteX5" fmla="*/ 5961 w 633009"/>
                    <a:gd name="connsiteY5" fmla="*/ 1733827 h 1794064"/>
                    <a:gd name="connsiteX6" fmla="*/ 15486 w 633009"/>
                    <a:gd name="connsiteY6" fmla="*/ 1776689 h 1794064"/>
                    <a:gd name="connsiteX7" fmla="*/ 153598 w 633009"/>
                    <a:gd name="connsiteY7" fmla="*/ 1790977 h 1794064"/>
                    <a:gd name="connsiteX8" fmla="*/ 444111 w 633009"/>
                    <a:gd name="connsiteY8" fmla="*/ 1790977 h 1794064"/>
                    <a:gd name="connsiteX9" fmla="*/ 615561 w 633009"/>
                    <a:gd name="connsiteY9" fmla="*/ 1757639 h 1794064"/>
                    <a:gd name="connsiteX10" fmla="*/ 622704 w 633009"/>
                    <a:gd name="connsiteY10" fmla="*/ 1707633 h 1794064"/>
                    <a:gd name="connsiteX11" fmla="*/ 575079 w 633009"/>
                    <a:gd name="connsiteY11" fmla="*/ 1667152 h 1794064"/>
                    <a:gd name="connsiteX12" fmla="*/ 431618 w 633009"/>
                    <a:gd name="connsiteY12" fmla="*/ 1634088 h 1794064"/>
                    <a:gd name="connsiteX13" fmla="*/ 353623 w 633009"/>
                    <a:gd name="connsiteY13" fmla="*/ 1562377 h 1794064"/>
                    <a:gd name="connsiteX14" fmla="*/ 339336 w 633009"/>
                    <a:gd name="connsiteY14" fmla="*/ 1462364 h 1794064"/>
                    <a:gd name="connsiteX15" fmla="*/ 339336 w 633009"/>
                    <a:gd name="connsiteY15" fmla="*/ 1305202 h 1794064"/>
                    <a:gd name="connsiteX16" fmla="*/ 283351 w 633009"/>
                    <a:gd name="connsiteY16" fmla="*/ 6500 h 1794064"/>
                    <a:gd name="connsiteX0" fmla="*/ 140807 w 633958"/>
                    <a:gd name="connsiteY0" fmla="*/ 0 h 1794064"/>
                    <a:gd name="connsiteX1" fmla="*/ 229630 w 633958"/>
                    <a:gd name="connsiteY1" fmla="*/ 1257839 h 1794064"/>
                    <a:gd name="connsiteX2" fmla="*/ 203349 w 633958"/>
                    <a:gd name="connsiteY2" fmla="*/ 1555747 h 1794064"/>
                    <a:gd name="connsiteX3" fmla="*/ 161340 w 633958"/>
                    <a:gd name="connsiteY3" fmla="*/ 1641593 h 1794064"/>
                    <a:gd name="connsiteX4" fmla="*/ 39298 w 633958"/>
                    <a:gd name="connsiteY4" fmla="*/ 1688583 h 1794064"/>
                    <a:gd name="connsiteX5" fmla="*/ 5961 w 633958"/>
                    <a:gd name="connsiteY5" fmla="*/ 1733827 h 1794064"/>
                    <a:gd name="connsiteX6" fmla="*/ 15486 w 633958"/>
                    <a:gd name="connsiteY6" fmla="*/ 1776689 h 1794064"/>
                    <a:gd name="connsiteX7" fmla="*/ 153598 w 633958"/>
                    <a:gd name="connsiteY7" fmla="*/ 1790977 h 1794064"/>
                    <a:gd name="connsiteX8" fmla="*/ 444111 w 633958"/>
                    <a:gd name="connsiteY8" fmla="*/ 1790977 h 1794064"/>
                    <a:gd name="connsiteX9" fmla="*/ 615561 w 633958"/>
                    <a:gd name="connsiteY9" fmla="*/ 1757639 h 1794064"/>
                    <a:gd name="connsiteX10" fmla="*/ 622704 w 633958"/>
                    <a:gd name="connsiteY10" fmla="*/ 1707633 h 1794064"/>
                    <a:gd name="connsiteX11" fmla="*/ 558245 w 633958"/>
                    <a:gd name="connsiteY11" fmla="*/ 1671507 h 1794064"/>
                    <a:gd name="connsiteX12" fmla="*/ 431618 w 633958"/>
                    <a:gd name="connsiteY12" fmla="*/ 1634088 h 1794064"/>
                    <a:gd name="connsiteX13" fmla="*/ 353623 w 633958"/>
                    <a:gd name="connsiteY13" fmla="*/ 1562377 h 1794064"/>
                    <a:gd name="connsiteX14" fmla="*/ 339336 w 633958"/>
                    <a:gd name="connsiteY14" fmla="*/ 1462364 h 1794064"/>
                    <a:gd name="connsiteX15" fmla="*/ 339336 w 633958"/>
                    <a:gd name="connsiteY15" fmla="*/ 1305202 h 1794064"/>
                    <a:gd name="connsiteX16" fmla="*/ 283351 w 633958"/>
                    <a:gd name="connsiteY16" fmla="*/ 6500 h 17940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633958" h="1794064">
                      <a:moveTo>
                        <a:pt x="140807" y="0"/>
                      </a:moveTo>
                      <a:cubicBezTo>
                        <a:pt x="152118" y="86915"/>
                        <a:pt x="219206" y="998548"/>
                        <a:pt x="229630" y="1257839"/>
                      </a:cubicBezTo>
                      <a:cubicBezTo>
                        <a:pt x="240054" y="1517130"/>
                        <a:pt x="214731" y="1491788"/>
                        <a:pt x="203349" y="1555747"/>
                      </a:cubicBezTo>
                      <a:cubicBezTo>
                        <a:pt x="191967" y="1619706"/>
                        <a:pt x="188682" y="1619454"/>
                        <a:pt x="161340" y="1641593"/>
                      </a:cubicBezTo>
                      <a:cubicBezTo>
                        <a:pt x="133998" y="1663732"/>
                        <a:pt x="65194" y="1673211"/>
                        <a:pt x="39298" y="1688583"/>
                      </a:cubicBezTo>
                      <a:cubicBezTo>
                        <a:pt x="13402" y="1703955"/>
                        <a:pt x="9930" y="1719143"/>
                        <a:pt x="5961" y="1733827"/>
                      </a:cubicBezTo>
                      <a:cubicBezTo>
                        <a:pt x="1992" y="1748511"/>
                        <a:pt x="-9120" y="1767164"/>
                        <a:pt x="15486" y="1776689"/>
                      </a:cubicBezTo>
                      <a:cubicBezTo>
                        <a:pt x="40092" y="1786214"/>
                        <a:pt x="82161" y="1788596"/>
                        <a:pt x="153598" y="1790977"/>
                      </a:cubicBezTo>
                      <a:cubicBezTo>
                        <a:pt x="225035" y="1793358"/>
                        <a:pt x="367117" y="1796533"/>
                        <a:pt x="444111" y="1790977"/>
                      </a:cubicBezTo>
                      <a:cubicBezTo>
                        <a:pt x="521105" y="1785421"/>
                        <a:pt x="585796" y="1771530"/>
                        <a:pt x="615561" y="1757639"/>
                      </a:cubicBezTo>
                      <a:cubicBezTo>
                        <a:pt x="645326" y="1743748"/>
                        <a:pt x="632257" y="1721988"/>
                        <a:pt x="622704" y="1707633"/>
                      </a:cubicBezTo>
                      <a:cubicBezTo>
                        <a:pt x="613151" y="1693278"/>
                        <a:pt x="590093" y="1683764"/>
                        <a:pt x="558245" y="1671507"/>
                      </a:cubicBezTo>
                      <a:cubicBezTo>
                        <a:pt x="526397" y="1659250"/>
                        <a:pt x="465722" y="1652276"/>
                        <a:pt x="431618" y="1634088"/>
                      </a:cubicBezTo>
                      <a:cubicBezTo>
                        <a:pt x="397514" y="1615900"/>
                        <a:pt x="369003" y="1590998"/>
                        <a:pt x="353623" y="1562377"/>
                      </a:cubicBezTo>
                      <a:cubicBezTo>
                        <a:pt x="338243" y="1533756"/>
                        <a:pt x="341717" y="1505227"/>
                        <a:pt x="339336" y="1462364"/>
                      </a:cubicBezTo>
                      <a:cubicBezTo>
                        <a:pt x="336955" y="1419502"/>
                        <a:pt x="348667" y="1547846"/>
                        <a:pt x="339336" y="1305202"/>
                      </a:cubicBezTo>
                      <a:cubicBezTo>
                        <a:pt x="330005" y="1062558"/>
                        <a:pt x="286327" y="13247"/>
                        <a:pt x="283351" y="6500"/>
                      </a:cubicBezTo>
                    </a:path>
                  </a:pathLst>
                </a:cu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cs-CZ" sz="1800">
                    <a:solidFill>
                      <a:prstClr val="white"/>
                    </a:solidFill>
                    <a:latin typeface="Trebuchet MS"/>
                  </a:endParaRPr>
                </a:p>
              </p:txBody>
            </p:sp>
          </p:grpSp>
          <p:sp>
            <p:nvSpPr>
              <p:cNvPr id="41" name="Ovál 40"/>
              <p:cNvSpPr/>
              <p:nvPr/>
            </p:nvSpPr>
            <p:spPr>
              <a:xfrm>
                <a:off x="3551578" y="4509120"/>
                <a:ext cx="1032222" cy="540000"/>
              </a:xfrm>
              <a:prstGeom prst="ellipse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endParaRPr lang="cs-CZ" sz="1800">
                  <a:solidFill>
                    <a:prstClr val="white"/>
                  </a:solidFill>
                  <a:latin typeface="Trebuchet MS"/>
                </a:endParaRPr>
              </a:p>
            </p:txBody>
          </p:sp>
        </p:grpSp>
        <p:grpSp>
          <p:nvGrpSpPr>
            <p:cNvPr id="30" name="Skupina 29"/>
            <p:cNvGrpSpPr/>
            <p:nvPr/>
          </p:nvGrpSpPr>
          <p:grpSpPr>
            <a:xfrm rot="18337678">
              <a:off x="2054178" y="4533300"/>
              <a:ext cx="1861554" cy="540000"/>
              <a:chOff x="3551582" y="4509119"/>
              <a:chExt cx="2886290" cy="540000"/>
            </a:xfrm>
          </p:grpSpPr>
          <p:grpSp>
            <p:nvGrpSpPr>
              <p:cNvPr id="36" name="Skupina 35"/>
              <p:cNvGrpSpPr/>
              <p:nvPr/>
            </p:nvGrpSpPr>
            <p:grpSpPr>
              <a:xfrm rot="16473118">
                <a:off x="5048690" y="3657309"/>
                <a:ext cx="432713" cy="2345650"/>
                <a:chOff x="6218627" y="-164582"/>
                <a:chExt cx="633958" cy="1794063"/>
              </a:xfrm>
            </p:grpSpPr>
            <p:sp>
              <p:nvSpPr>
                <p:cNvPr id="38" name="Volný tvar 37"/>
                <p:cNvSpPr/>
                <p:nvPr/>
              </p:nvSpPr>
              <p:spPr>
                <a:xfrm>
                  <a:off x="6219153" y="-138350"/>
                  <a:ext cx="622841" cy="1765132"/>
                </a:xfrm>
                <a:custGeom>
                  <a:avLst/>
                  <a:gdLst>
                    <a:gd name="connsiteX0" fmla="*/ 214436 w 627154"/>
                    <a:gd name="connsiteY0" fmla="*/ 19061 h 582586"/>
                    <a:gd name="connsiteX1" fmla="*/ 214436 w 627154"/>
                    <a:gd name="connsiteY1" fmla="*/ 327405 h 582586"/>
                    <a:gd name="connsiteX2" fmla="*/ 86845 w 627154"/>
                    <a:gd name="connsiteY2" fmla="*/ 444363 h 582586"/>
                    <a:gd name="connsiteX3" fmla="*/ 23050 w 627154"/>
                    <a:gd name="connsiteY3" fmla="*/ 465628 h 582586"/>
                    <a:gd name="connsiteX4" fmla="*/ 23050 w 627154"/>
                    <a:gd name="connsiteY4" fmla="*/ 561321 h 582586"/>
                    <a:gd name="connsiteX5" fmla="*/ 299496 w 627154"/>
                    <a:gd name="connsiteY5" fmla="*/ 582586 h 582586"/>
                    <a:gd name="connsiteX6" fmla="*/ 586575 w 627154"/>
                    <a:gd name="connsiteY6" fmla="*/ 561321 h 582586"/>
                    <a:gd name="connsiteX7" fmla="*/ 618473 w 627154"/>
                    <a:gd name="connsiteY7" fmla="*/ 540056 h 582586"/>
                    <a:gd name="connsiteX8" fmla="*/ 522780 w 627154"/>
                    <a:gd name="connsiteY8" fmla="*/ 454996 h 582586"/>
                    <a:gd name="connsiteX9" fmla="*/ 352659 w 627154"/>
                    <a:gd name="connsiteY9" fmla="*/ 338038 h 582586"/>
                    <a:gd name="connsiteX10" fmla="*/ 310129 w 627154"/>
                    <a:gd name="connsiteY10" fmla="*/ 61591 h 582586"/>
                    <a:gd name="connsiteX11" fmla="*/ 214436 w 627154"/>
                    <a:gd name="connsiteY11" fmla="*/ 19061 h 582586"/>
                    <a:gd name="connsiteX0" fmla="*/ 214436 w 625293"/>
                    <a:gd name="connsiteY0" fmla="*/ 19061 h 582586"/>
                    <a:gd name="connsiteX1" fmla="*/ 214436 w 625293"/>
                    <a:gd name="connsiteY1" fmla="*/ 327405 h 582586"/>
                    <a:gd name="connsiteX2" fmla="*/ 86845 w 625293"/>
                    <a:gd name="connsiteY2" fmla="*/ 444363 h 582586"/>
                    <a:gd name="connsiteX3" fmla="*/ 23050 w 625293"/>
                    <a:gd name="connsiteY3" fmla="*/ 465628 h 582586"/>
                    <a:gd name="connsiteX4" fmla="*/ 23050 w 625293"/>
                    <a:gd name="connsiteY4" fmla="*/ 561321 h 582586"/>
                    <a:gd name="connsiteX5" fmla="*/ 299496 w 625293"/>
                    <a:gd name="connsiteY5" fmla="*/ 582586 h 582586"/>
                    <a:gd name="connsiteX6" fmla="*/ 586575 w 625293"/>
                    <a:gd name="connsiteY6" fmla="*/ 561321 h 582586"/>
                    <a:gd name="connsiteX7" fmla="*/ 618473 w 625293"/>
                    <a:gd name="connsiteY7" fmla="*/ 540056 h 582586"/>
                    <a:gd name="connsiteX8" fmla="*/ 548974 w 625293"/>
                    <a:gd name="connsiteY8" fmla="*/ 433565 h 582586"/>
                    <a:gd name="connsiteX9" fmla="*/ 352659 w 625293"/>
                    <a:gd name="connsiteY9" fmla="*/ 338038 h 582586"/>
                    <a:gd name="connsiteX10" fmla="*/ 310129 w 625293"/>
                    <a:gd name="connsiteY10" fmla="*/ 61591 h 582586"/>
                    <a:gd name="connsiteX11" fmla="*/ 214436 w 625293"/>
                    <a:gd name="connsiteY11" fmla="*/ 19061 h 582586"/>
                    <a:gd name="connsiteX0" fmla="*/ 214436 w 623733"/>
                    <a:gd name="connsiteY0" fmla="*/ 19061 h 582586"/>
                    <a:gd name="connsiteX1" fmla="*/ 214436 w 623733"/>
                    <a:gd name="connsiteY1" fmla="*/ 327405 h 582586"/>
                    <a:gd name="connsiteX2" fmla="*/ 86845 w 623733"/>
                    <a:gd name="connsiteY2" fmla="*/ 444363 h 582586"/>
                    <a:gd name="connsiteX3" fmla="*/ 23050 w 623733"/>
                    <a:gd name="connsiteY3" fmla="*/ 465628 h 582586"/>
                    <a:gd name="connsiteX4" fmla="*/ 23050 w 623733"/>
                    <a:gd name="connsiteY4" fmla="*/ 561321 h 582586"/>
                    <a:gd name="connsiteX5" fmla="*/ 299496 w 623733"/>
                    <a:gd name="connsiteY5" fmla="*/ 582586 h 582586"/>
                    <a:gd name="connsiteX6" fmla="*/ 586575 w 623733"/>
                    <a:gd name="connsiteY6" fmla="*/ 561321 h 582586"/>
                    <a:gd name="connsiteX7" fmla="*/ 616091 w 623733"/>
                    <a:gd name="connsiteY7" fmla="*/ 509100 h 582586"/>
                    <a:gd name="connsiteX8" fmla="*/ 548974 w 623733"/>
                    <a:gd name="connsiteY8" fmla="*/ 433565 h 582586"/>
                    <a:gd name="connsiteX9" fmla="*/ 352659 w 623733"/>
                    <a:gd name="connsiteY9" fmla="*/ 338038 h 582586"/>
                    <a:gd name="connsiteX10" fmla="*/ 310129 w 623733"/>
                    <a:gd name="connsiteY10" fmla="*/ 61591 h 582586"/>
                    <a:gd name="connsiteX11" fmla="*/ 214436 w 623733"/>
                    <a:gd name="connsiteY11" fmla="*/ 19061 h 582586"/>
                    <a:gd name="connsiteX0" fmla="*/ 215398 w 624695"/>
                    <a:gd name="connsiteY0" fmla="*/ 19061 h 582586"/>
                    <a:gd name="connsiteX1" fmla="*/ 215398 w 624695"/>
                    <a:gd name="connsiteY1" fmla="*/ 327405 h 582586"/>
                    <a:gd name="connsiteX2" fmla="*/ 109239 w 624695"/>
                    <a:gd name="connsiteY2" fmla="*/ 437219 h 582586"/>
                    <a:gd name="connsiteX3" fmla="*/ 24012 w 624695"/>
                    <a:gd name="connsiteY3" fmla="*/ 465628 h 582586"/>
                    <a:gd name="connsiteX4" fmla="*/ 24012 w 624695"/>
                    <a:gd name="connsiteY4" fmla="*/ 561321 h 582586"/>
                    <a:gd name="connsiteX5" fmla="*/ 300458 w 624695"/>
                    <a:gd name="connsiteY5" fmla="*/ 582586 h 582586"/>
                    <a:gd name="connsiteX6" fmla="*/ 587537 w 624695"/>
                    <a:gd name="connsiteY6" fmla="*/ 561321 h 582586"/>
                    <a:gd name="connsiteX7" fmla="*/ 617053 w 624695"/>
                    <a:gd name="connsiteY7" fmla="*/ 509100 h 582586"/>
                    <a:gd name="connsiteX8" fmla="*/ 549936 w 624695"/>
                    <a:gd name="connsiteY8" fmla="*/ 433565 h 582586"/>
                    <a:gd name="connsiteX9" fmla="*/ 353621 w 624695"/>
                    <a:gd name="connsiteY9" fmla="*/ 338038 h 582586"/>
                    <a:gd name="connsiteX10" fmla="*/ 311091 w 624695"/>
                    <a:gd name="connsiteY10" fmla="*/ 61591 h 582586"/>
                    <a:gd name="connsiteX11" fmla="*/ 215398 w 624695"/>
                    <a:gd name="connsiteY11" fmla="*/ 19061 h 582586"/>
                    <a:gd name="connsiteX0" fmla="*/ 213545 w 622842"/>
                    <a:gd name="connsiteY0" fmla="*/ 19061 h 582586"/>
                    <a:gd name="connsiteX1" fmla="*/ 213545 w 622842"/>
                    <a:gd name="connsiteY1" fmla="*/ 327405 h 582586"/>
                    <a:gd name="connsiteX2" fmla="*/ 107386 w 622842"/>
                    <a:gd name="connsiteY2" fmla="*/ 437219 h 582586"/>
                    <a:gd name="connsiteX3" fmla="*/ 26921 w 622842"/>
                    <a:gd name="connsiteY3" fmla="*/ 479916 h 582586"/>
                    <a:gd name="connsiteX4" fmla="*/ 22159 w 622842"/>
                    <a:gd name="connsiteY4" fmla="*/ 561321 h 582586"/>
                    <a:gd name="connsiteX5" fmla="*/ 298605 w 622842"/>
                    <a:gd name="connsiteY5" fmla="*/ 582586 h 582586"/>
                    <a:gd name="connsiteX6" fmla="*/ 585684 w 622842"/>
                    <a:gd name="connsiteY6" fmla="*/ 561321 h 582586"/>
                    <a:gd name="connsiteX7" fmla="*/ 615200 w 622842"/>
                    <a:gd name="connsiteY7" fmla="*/ 509100 h 582586"/>
                    <a:gd name="connsiteX8" fmla="*/ 548083 w 622842"/>
                    <a:gd name="connsiteY8" fmla="*/ 433565 h 582586"/>
                    <a:gd name="connsiteX9" fmla="*/ 351768 w 622842"/>
                    <a:gd name="connsiteY9" fmla="*/ 338038 h 582586"/>
                    <a:gd name="connsiteX10" fmla="*/ 309238 w 622842"/>
                    <a:gd name="connsiteY10" fmla="*/ 61591 h 582586"/>
                    <a:gd name="connsiteX11" fmla="*/ 213545 w 622842"/>
                    <a:gd name="connsiteY11" fmla="*/ 19061 h 582586"/>
                    <a:gd name="connsiteX0" fmla="*/ 213545 w 622842"/>
                    <a:gd name="connsiteY0" fmla="*/ 27533 h 591058"/>
                    <a:gd name="connsiteX1" fmla="*/ 213545 w 622842"/>
                    <a:gd name="connsiteY1" fmla="*/ 335877 h 591058"/>
                    <a:gd name="connsiteX2" fmla="*/ 107386 w 622842"/>
                    <a:gd name="connsiteY2" fmla="*/ 445691 h 591058"/>
                    <a:gd name="connsiteX3" fmla="*/ 26921 w 622842"/>
                    <a:gd name="connsiteY3" fmla="*/ 488388 h 591058"/>
                    <a:gd name="connsiteX4" fmla="*/ 22159 w 622842"/>
                    <a:gd name="connsiteY4" fmla="*/ 569793 h 591058"/>
                    <a:gd name="connsiteX5" fmla="*/ 298605 w 622842"/>
                    <a:gd name="connsiteY5" fmla="*/ 591058 h 591058"/>
                    <a:gd name="connsiteX6" fmla="*/ 585684 w 622842"/>
                    <a:gd name="connsiteY6" fmla="*/ 569793 h 591058"/>
                    <a:gd name="connsiteX7" fmla="*/ 615200 w 622842"/>
                    <a:gd name="connsiteY7" fmla="*/ 517572 h 591058"/>
                    <a:gd name="connsiteX8" fmla="*/ 548083 w 622842"/>
                    <a:gd name="connsiteY8" fmla="*/ 442037 h 591058"/>
                    <a:gd name="connsiteX9" fmla="*/ 351768 w 622842"/>
                    <a:gd name="connsiteY9" fmla="*/ 346510 h 591058"/>
                    <a:gd name="connsiteX10" fmla="*/ 311619 w 622842"/>
                    <a:gd name="connsiteY10" fmla="*/ 46251 h 591058"/>
                    <a:gd name="connsiteX11" fmla="*/ 213545 w 622842"/>
                    <a:gd name="connsiteY11" fmla="*/ 27533 h 591058"/>
                    <a:gd name="connsiteX0" fmla="*/ 213545 w 622842"/>
                    <a:gd name="connsiteY0" fmla="*/ 16552 h 580077"/>
                    <a:gd name="connsiteX1" fmla="*/ 213545 w 622842"/>
                    <a:gd name="connsiteY1" fmla="*/ 324896 h 580077"/>
                    <a:gd name="connsiteX2" fmla="*/ 107386 w 622842"/>
                    <a:gd name="connsiteY2" fmla="*/ 434710 h 580077"/>
                    <a:gd name="connsiteX3" fmla="*/ 26921 w 622842"/>
                    <a:gd name="connsiteY3" fmla="*/ 477407 h 580077"/>
                    <a:gd name="connsiteX4" fmla="*/ 22159 w 622842"/>
                    <a:gd name="connsiteY4" fmla="*/ 558812 h 580077"/>
                    <a:gd name="connsiteX5" fmla="*/ 298605 w 622842"/>
                    <a:gd name="connsiteY5" fmla="*/ 580077 h 580077"/>
                    <a:gd name="connsiteX6" fmla="*/ 585684 w 622842"/>
                    <a:gd name="connsiteY6" fmla="*/ 558812 h 580077"/>
                    <a:gd name="connsiteX7" fmla="*/ 615200 w 622842"/>
                    <a:gd name="connsiteY7" fmla="*/ 506591 h 580077"/>
                    <a:gd name="connsiteX8" fmla="*/ 548083 w 622842"/>
                    <a:gd name="connsiteY8" fmla="*/ 431056 h 580077"/>
                    <a:gd name="connsiteX9" fmla="*/ 351768 w 622842"/>
                    <a:gd name="connsiteY9" fmla="*/ 335529 h 580077"/>
                    <a:gd name="connsiteX10" fmla="*/ 311619 w 622842"/>
                    <a:gd name="connsiteY10" fmla="*/ 35270 h 580077"/>
                    <a:gd name="connsiteX11" fmla="*/ 213545 w 622842"/>
                    <a:gd name="connsiteY11" fmla="*/ 16552 h 580077"/>
                    <a:gd name="connsiteX0" fmla="*/ 213545 w 622842"/>
                    <a:gd name="connsiteY0" fmla="*/ 18793 h 582318"/>
                    <a:gd name="connsiteX1" fmla="*/ 213545 w 622842"/>
                    <a:gd name="connsiteY1" fmla="*/ 327137 h 582318"/>
                    <a:gd name="connsiteX2" fmla="*/ 107386 w 622842"/>
                    <a:gd name="connsiteY2" fmla="*/ 436951 h 582318"/>
                    <a:gd name="connsiteX3" fmla="*/ 26921 w 622842"/>
                    <a:gd name="connsiteY3" fmla="*/ 479648 h 582318"/>
                    <a:gd name="connsiteX4" fmla="*/ 22159 w 622842"/>
                    <a:gd name="connsiteY4" fmla="*/ 561053 h 582318"/>
                    <a:gd name="connsiteX5" fmla="*/ 298605 w 622842"/>
                    <a:gd name="connsiteY5" fmla="*/ 582318 h 582318"/>
                    <a:gd name="connsiteX6" fmla="*/ 585684 w 622842"/>
                    <a:gd name="connsiteY6" fmla="*/ 561053 h 582318"/>
                    <a:gd name="connsiteX7" fmla="*/ 615200 w 622842"/>
                    <a:gd name="connsiteY7" fmla="*/ 508832 h 582318"/>
                    <a:gd name="connsiteX8" fmla="*/ 548083 w 622842"/>
                    <a:gd name="connsiteY8" fmla="*/ 433297 h 582318"/>
                    <a:gd name="connsiteX9" fmla="*/ 351768 w 622842"/>
                    <a:gd name="connsiteY9" fmla="*/ 337770 h 582318"/>
                    <a:gd name="connsiteX10" fmla="*/ 311619 w 622842"/>
                    <a:gd name="connsiteY10" fmla="*/ 37511 h 582318"/>
                    <a:gd name="connsiteX11" fmla="*/ 213545 w 622842"/>
                    <a:gd name="connsiteY11" fmla="*/ 18793 h 582318"/>
                    <a:gd name="connsiteX0" fmla="*/ 206401 w 622842"/>
                    <a:gd name="connsiteY0" fmla="*/ 35975 h 582831"/>
                    <a:gd name="connsiteX1" fmla="*/ 213545 w 622842"/>
                    <a:gd name="connsiteY1" fmla="*/ 327650 h 582831"/>
                    <a:gd name="connsiteX2" fmla="*/ 107386 w 622842"/>
                    <a:gd name="connsiteY2" fmla="*/ 437464 h 582831"/>
                    <a:gd name="connsiteX3" fmla="*/ 26921 w 622842"/>
                    <a:gd name="connsiteY3" fmla="*/ 480161 h 582831"/>
                    <a:gd name="connsiteX4" fmla="*/ 22159 w 622842"/>
                    <a:gd name="connsiteY4" fmla="*/ 561566 h 582831"/>
                    <a:gd name="connsiteX5" fmla="*/ 298605 w 622842"/>
                    <a:gd name="connsiteY5" fmla="*/ 582831 h 582831"/>
                    <a:gd name="connsiteX6" fmla="*/ 585684 w 622842"/>
                    <a:gd name="connsiteY6" fmla="*/ 561566 h 582831"/>
                    <a:gd name="connsiteX7" fmla="*/ 615200 w 622842"/>
                    <a:gd name="connsiteY7" fmla="*/ 509345 h 582831"/>
                    <a:gd name="connsiteX8" fmla="*/ 548083 w 622842"/>
                    <a:gd name="connsiteY8" fmla="*/ 433810 h 582831"/>
                    <a:gd name="connsiteX9" fmla="*/ 351768 w 622842"/>
                    <a:gd name="connsiteY9" fmla="*/ 338283 h 582831"/>
                    <a:gd name="connsiteX10" fmla="*/ 311619 w 622842"/>
                    <a:gd name="connsiteY10" fmla="*/ 38024 h 582831"/>
                    <a:gd name="connsiteX11" fmla="*/ 206401 w 622842"/>
                    <a:gd name="connsiteY11" fmla="*/ 35975 h 582831"/>
                    <a:gd name="connsiteX0" fmla="*/ 206401 w 622842"/>
                    <a:gd name="connsiteY0" fmla="*/ 21605 h 568461"/>
                    <a:gd name="connsiteX1" fmla="*/ 213545 w 622842"/>
                    <a:gd name="connsiteY1" fmla="*/ 313280 h 568461"/>
                    <a:gd name="connsiteX2" fmla="*/ 107386 w 622842"/>
                    <a:gd name="connsiteY2" fmla="*/ 423094 h 568461"/>
                    <a:gd name="connsiteX3" fmla="*/ 26921 w 622842"/>
                    <a:gd name="connsiteY3" fmla="*/ 465791 h 568461"/>
                    <a:gd name="connsiteX4" fmla="*/ 22159 w 622842"/>
                    <a:gd name="connsiteY4" fmla="*/ 547196 h 568461"/>
                    <a:gd name="connsiteX5" fmla="*/ 298605 w 622842"/>
                    <a:gd name="connsiteY5" fmla="*/ 568461 h 568461"/>
                    <a:gd name="connsiteX6" fmla="*/ 585684 w 622842"/>
                    <a:gd name="connsiteY6" fmla="*/ 547196 h 568461"/>
                    <a:gd name="connsiteX7" fmla="*/ 615200 w 622842"/>
                    <a:gd name="connsiteY7" fmla="*/ 494975 h 568461"/>
                    <a:gd name="connsiteX8" fmla="*/ 548083 w 622842"/>
                    <a:gd name="connsiteY8" fmla="*/ 419440 h 568461"/>
                    <a:gd name="connsiteX9" fmla="*/ 351768 w 622842"/>
                    <a:gd name="connsiteY9" fmla="*/ 323913 h 568461"/>
                    <a:gd name="connsiteX10" fmla="*/ 311619 w 622842"/>
                    <a:gd name="connsiteY10" fmla="*/ 23654 h 568461"/>
                    <a:gd name="connsiteX11" fmla="*/ 206401 w 622842"/>
                    <a:gd name="connsiteY11" fmla="*/ 21605 h 568461"/>
                    <a:gd name="connsiteX0" fmla="*/ 206401 w 622842"/>
                    <a:gd name="connsiteY0" fmla="*/ 7945 h 554801"/>
                    <a:gd name="connsiteX1" fmla="*/ 213545 w 622842"/>
                    <a:gd name="connsiteY1" fmla="*/ 299620 h 554801"/>
                    <a:gd name="connsiteX2" fmla="*/ 107386 w 622842"/>
                    <a:gd name="connsiteY2" fmla="*/ 409434 h 554801"/>
                    <a:gd name="connsiteX3" fmla="*/ 26921 w 622842"/>
                    <a:gd name="connsiteY3" fmla="*/ 452131 h 554801"/>
                    <a:gd name="connsiteX4" fmla="*/ 22159 w 622842"/>
                    <a:gd name="connsiteY4" fmla="*/ 533536 h 554801"/>
                    <a:gd name="connsiteX5" fmla="*/ 298605 w 622842"/>
                    <a:gd name="connsiteY5" fmla="*/ 554801 h 554801"/>
                    <a:gd name="connsiteX6" fmla="*/ 585684 w 622842"/>
                    <a:gd name="connsiteY6" fmla="*/ 533536 h 554801"/>
                    <a:gd name="connsiteX7" fmla="*/ 615200 w 622842"/>
                    <a:gd name="connsiteY7" fmla="*/ 481315 h 554801"/>
                    <a:gd name="connsiteX8" fmla="*/ 548083 w 622842"/>
                    <a:gd name="connsiteY8" fmla="*/ 405780 h 554801"/>
                    <a:gd name="connsiteX9" fmla="*/ 351768 w 622842"/>
                    <a:gd name="connsiteY9" fmla="*/ 310253 h 554801"/>
                    <a:gd name="connsiteX10" fmla="*/ 311619 w 622842"/>
                    <a:gd name="connsiteY10" fmla="*/ 9994 h 554801"/>
                    <a:gd name="connsiteX11" fmla="*/ 206401 w 622842"/>
                    <a:gd name="connsiteY11" fmla="*/ 7945 h 554801"/>
                    <a:gd name="connsiteX0" fmla="*/ 206401 w 622842"/>
                    <a:gd name="connsiteY0" fmla="*/ 1197321 h 1744177"/>
                    <a:gd name="connsiteX1" fmla="*/ 213545 w 622842"/>
                    <a:gd name="connsiteY1" fmla="*/ 1488996 h 1744177"/>
                    <a:gd name="connsiteX2" fmla="*/ 107386 w 622842"/>
                    <a:gd name="connsiteY2" fmla="*/ 1598810 h 1744177"/>
                    <a:gd name="connsiteX3" fmla="*/ 26921 w 622842"/>
                    <a:gd name="connsiteY3" fmla="*/ 1641507 h 1744177"/>
                    <a:gd name="connsiteX4" fmla="*/ 22159 w 622842"/>
                    <a:gd name="connsiteY4" fmla="*/ 1722912 h 1744177"/>
                    <a:gd name="connsiteX5" fmla="*/ 298605 w 622842"/>
                    <a:gd name="connsiteY5" fmla="*/ 1744177 h 1744177"/>
                    <a:gd name="connsiteX6" fmla="*/ 585684 w 622842"/>
                    <a:gd name="connsiteY6" fmla="*/ 1722912 h 1744177"/>
                    <a:gd name="connsiteX7" fmla="*/ 615200 w 622842"/>
                    <a:gd name="connsiteY7" fmla="*/ 1670691 h 1744177"/>
                    <a:gd name="connsiteX8" fmla="*/ 548083 w 622842"/>
                    <a:gd name="connsiteY8" fmla="*/ 1595156 h 1744177"/>
                    <a:gd name="connsiteX9" fmla="*/ 351768 w 622842"/>
                    <a:gd name="connsiteY9" fmla="*/ 1499629 h 1744177"/>
                    <a:gd name="connsiteX10" fmla="*/ 273243 w 622842"/>
                    <a:gd name="connsiteY10" fmla="*/ 288 h 1744177"/>
                    <a:gd name="connsiteX11" fmla="*/ 206401 w 622842"/>
                    <a:gd name="connsiteY11" fmla="*/ 1197321 h 1744177"/>
                    <a:gd name="connsiteX0" fmla="*/ 234310 w 622842"/>
                    <a:gd name="connsiteY0" fmla="*/ 1160447 h 1746298"/>
                    <a:gd name="connsiteX1" fmla="*/ 213545 w 622842"/>
                    <a:gd name="connsiteY1" fmla="*/ 1491117 h 1746298"/>
                    <a:gd name="connsiteX2" fmla="*/ 107386 w 622842"/>
                    <a:gd name="connsiteY2" fmla="*/ 1600931 h 1746298"/>
                    <a:gd name="connsiteX3" fmla="*/ 26921 w 622842"/>
                    <a:gd name="connsiteY3" fmla="*/ 1643628 h 1746298"/>
                    <a:gd name="connsiteX4" fmla="*/ 22159 w 622842"/>
                    <a:gd name="connsiteY4" fmla="*/ 1725033 h 1746298"/>
                    <a:gd name="connsiteX5" fmla="*/ 298605 w 622842"/>
                    <a:gd name="connsiteY5" fmla="*/ 1746298 h 1746298"/>
                    <a:gd name="connsiteX6" fmla="*/ 585684 w 622842"/>
                    <a:gd name="connsiteY6" fmla="*/ 1725033 h 1746298"/>
                    <a:gd name="connsiteX7" fmla="*/ 615200 w 622842"/>
                    <a:gd name="connsiteY7" fmla="*/ 1672812 h 1746298"/>
                    <a:gd name="connsiteX8" fmla="*/ 548083 w 622842"/>
                    <a:gd name="connsiteY8" fmla="*/ 1597277 h 1746298"/>
                    <a:gd name="connsiteX9" fmla="*/ 351768 w 622842"/>
                    <a:gd name="connsiteY9" fmla="*/ 1501750 h 1746298"/>
                    <a:gd name="connsiteX10" fmla="*/ 273243 w 622842"/>
                    <a:gd name="connsiteY10" fmla="*/ 2409 h 1746298"/>
                    <a:gd name="connsiteX11" fmla="*/ 234310 w 622842"/>
                    <a:gd name="connsiteY11" fmla="*/ 1160447 h 1746298"/>
                    <a:gd name="connsiteX0" fmla="*/ 234310 w 622842"/>
                    <a:gd name="connsiteY0" fmla="*/ 1315626 h 1901477"/>
                    <a:gd name="connsiteX1" fmla="*/ 213545 w 622842"/>
                    <a:gd name="connsiteY1" fmla="*/ 1646296 h 1901477"/>
                    <a:gd name="connsiteX2" fmla="*/ 107386 w 622842"/>
                    <a:gd name="connsiteY2" fmla="*/ 1756110 h 1901477"/>
                    <a:gd name="connsiteX3" fmla="*/ 26921 w 622842"/>
                    <a:gd name="connsiteY3" fmla="*/ 1798807 h 1901477"/>
                    <a:gd name="connsiteX4" fmla="*/ 22159 w 622842"/>
                    <a:gd name="connsiteY4" fmla="*/ 1880212 h 1901477"/>
                    <a:gd name="connsiteX5" fmla="*/ 298605 w 622842"/>
                    <a:gd name="connsiteY5" fmla="*/ 1901477 h 1901477"/>
                    <a:gd name="connsiteX6" fmla="*/ 585684 w 622842"/>
                    <a:gd name="connsiteY6" fmla="*/ 1880212 h 1901477"/>
                    <a:gd name="connsiteX7" fmla="*/ 615200 w 622842"/>
                    <a:gd name="connsiteY7" fmla="*/ 1827991 h 1901477"/>
                    <a:gd name="connsiteX8" fmla="*/ 548083 w 622842"/>
                    <a:gd name="connsiteY8" fmla="*/ 1752456 h 1901477"/>
                    <a:gd name="connsiteX9" fmla="*/ 351768 w 622842"/>
                    <a:gd name="connsiteY9" fmla="*/ 1656929 h 1901477"/>
                    <a:gd name="connsiteX10" fmla="*/ 273243 w 622842"/>
                    <a:gd name="connsiteY10" fmla="*/ 157588 h 1901477"/>
                    <a:gd name="connsiteX11" fmla="*/ 147355 w 622842"/>
                    <a:gd name="connsiteY11" fmla="*/ 175730 h 1901477"/>
                    <a:gd name="connsiteX12" fmla="*/ 234310 w 622842"/>
                    <a:gd name="connsiteY12" fmla="*/ 1315626 h 1901477"/>
                    <a:gd name="connsiteX0" fmla="*/ 234310 w 622842"/>
                    <a:gd name="connsiteY0" fmla="*/ 1270233 h 1856084"/>
                    <a:gd name="connsiteX1" fmla="*/ 213545 w 622842"/>
                    <a:gd name="connsiteY1" fmla="*/ 1600903 h 1856084"/>
                    <a:gd name="connsiteX2" fmla="*/ 107386 w 622842"/>
                    <a:gd name="connsiteY2" fmla="*/ 1710717 h 1856084"/>
                    <a:gd name="connsiteX3" fmla="*/ 26921 w 622842"/>
                    <a:gd name="connsiteY3" fmla="*/ 1753414 h 1856084"/>
                    <a:gd name="connsiteX4" fmla="*/ 22159 w 622842"/>
                    <a:gd name="connsiteY4" fmla="*/ 1834819 h 1856084"/>
                    <a:gd name="connsiteX5" fmla="*/ 298605 w 622842"/>
                    <a:gd name="connsiteY5" fmla="*/ 1856084 h 1856084"/>
                    <a:gd name="connsiteX6" fmla="*/ 585684 w 622842"/>
                    <a:gd name="connsiteY6" fmla="*/ 1834819 h 1856084"/>
                    <a:gd name="connsiteX7" fmla="*/ 615200 w 622842"/>
                    <a:gd name="connsiteY7" fmla="*/ 1782598 h 1856084"/>
                    <a:gd name="connsiteX8" fmla="*/ 548083 w 622842"/>
                    <a:gd name="connsiteY8" fmla="*/ 1707063 h 1856084"/>
                    <a:gd name="connsiteX9" fmla="*/ 351768 w 622842"/>
                    <a:gd name="connsiteY9" fmla="*/ 1611536 h 1856084"/>
                    <a:gd name="connsiteX10" fmla="*/ 273243 w 622842"/>
                    <a:gd name="connsiteY10" fmla="*/ 112195 h 1856084"/>
                    <a:gd name="connsiteX11" fmla="*/ 224107 w 622842"/>
                    <a:gd name="connsiteY11" fmla="*/ 110841 h 1856084"/>
                    <a:gd name="connsiteX12" fmla="*/ 147355 w 622842"/>
                    <a:gd name="connsiteY12" fmla="*/ 130337 h 1856084"/>
                    <a:gd name="connsiteX13" fmla="*/ 234310 w 622842"/>
                    <a:gd name="connsiteY13" fmla="*/ 1270233 h 1856084"/>
                    <a:gd name="connsiteX0" fmla="*/ 234310 w 622842"/>
                    <a:gd name="connsiteY0" fmla="*/ 1270232 h 1856083"/>
                    <a:gd name="connsiteX1" fmla="*/ 213545 w 622842"/>
                    <a:gd name="connsiteY1" fmla="*/ 1600902 h 1856083"/>
                    <a:gd name="connsiteX2" fmla="*/ 107386 w 622842"/>
                    <a:gd name="connsiteY2" fmla="*/ 1710716 h 1856083"/>
                    <a:gd name="connsiteX3" fmla="*/ 26921 w 622842"/>
                    <a:gd name="connsiteY3" fmla="*/ 1753413 h 1856083"/>
                    <a:gd name="connsiteX4" fmla="*/ 22159 w 622842"/>
                    <a:gd name="connsiteY4" fmla="*/ 1834818 h 1856083"/>
                    <a:gd name="connsiteX5" fmla="*/ 298605 w 622842"/>
                    <a:gd name="connsiteY5" fmla="*/ 1856083 h 1856083"/>
                    <a:gd name="connsiteX6" fmla="*/ 585684 w 622842"/>
                    <a:gd name="connsiteY6" fmla="*/ 1834818 h 1856083"/>
                    <a:gd name="connsiteX7" fmla="*/ 615200 w 622842"/>
                    <a:gd name="connsiteY7" fmla="*/ 1782597 h 1856083"/>
                    <a:gd name="connsiteX8" fmla="*/ 548083 w 622842"/>
                    <a:gd name="connsiteY8" fmla="*/ 1707062 h 1856083"/>
                    <a:gd name="connsiteX9" fmla="*/ 351768 w 622842"/>
                    <a:gd name="connsiteY9" fmla="*/ 1611535 h 1856083"/>
                    <a:gd name="connsiteX10" fmla="*/ 273243 w 622842"/>
                    <a:gd name="connsiteY10" fmla="*/ 112194 h 1856083"/>
                    <a:gd name="connsiteX11" fmla="*/ 224107 w 622842"/>
                    <a:gd name="connsiteY11" fmla="*/ 110840 h 1856083"/>
                    <a:gd name="connsiteX12" fmla="*/ 147355 w 622842"/>
                    <a:gd name="connsiteY12" fmla="*/ 130336 h 1856083"/>
                    <a:gd name="connsiteX13" fmla="*/ 234310 w 622842"/>
                    <a:gd name="connsiteY13" fmla="*/ 1270232 h 1856083"/>
                    <a:gd name="connsiteX0" fmla="*/ 234310 w 622842"/>
                    <a:gd name="connsiteY0" fmla="*/ 1270232 h 1856083"/>
                    <a:gd name="connsiteX1" fmla="*/ 213545 w 622842"/>
                    <a:gd name="connsiteY1" fmla="*/ 1600902 h 1856083"/>
                    <a:gd name="connsiteX2" fmla="*/ 107386 w 622842"/>
                    <a:gd name="connsiteY2" fmla="*/ 1710716 h 1856083"/>
                    <a:gd name="connsiteX3" fmla="*/ 26921 w 622842"/>
                    <a:gd name="connsiteY3" fmla="*/ 1753413 h 1856083"/>
                    <a:gd name="connsiteX4" fmla="*/ 22159 w 622842"/>
                    <a:gd name="connsiteY4" fmla="*/ 1834818 h 1856083"/>
                    <a:gd name="connsiteX5" fmla="*/ 298605 w 622842"/>
                    <a:gd name="connsiteY5" fmla="*/ 1856083 h 1856083"/>
                    <a:gd name="connsiteX6" fmla="*/ 585684 w 622842"/>
                    <a:gd name="connsiteY6" fmla="*/ 1834818 h 1856083"/>
                    <a:gd name="connsiteX7" fmla="*/ 615200 w 622842"/>
                    <a:gd name="connsiteY7" fmla="*/ 1782597 h 1856083"/>
                    <a:gd name="connsiteX8" fmla="*/ 548083 w 622842"/>
                    <a:gd name="connsiteY8" fmla="*/ 1707062 h 1856083"/>
                    <a:gd name="connsiteX9" fmla="*/ 351768 w 622842"/>
                    <a:gd name="connsiteY9" fmla="*/ 1611535 h 1856083"/>
                    <a:gd name="connsiteX10" fmla="*/ 273243 w 622842"/>
                    <a:gd name="connsiteY10" fmla="*/ 112194 h 1856083"/>
                    <a:gd name="connsiteX11" fmla="*/ 224107 w 622842"/>
                    <a:gd name="connsiteY11" fmla="*/ 110840 h 1856083"/>
                    <a:gd name="connsiteX12" fmla="*/ 147355 w 622842"/>
                    <a:gd name="connsiteY12" fmla="*/ 130336 h 1856083"/>
                    <a:gd name="connsiteX13" fmla="*/ 234310 w 622842"/>
                    <a:gd name="connsiteY13" fmla="*/ 1270232 h 1856083"/>
                    <a:gd name="connsiteX0" fmla="*/ 234310 w 622842"/>
                    <a:gd name="connsiteY0" fmla="*/ 1179280 h 1765131"/>
                    <a:gd name="connsiteX1" fmla="*/ 213545 w 622842"/>
                    <a:gd name="connsiteY1" fmla="*/ 1509950 h 1765131"/>
                    <a:gd name="connsiteX2" fmla="*/ 107386 w 622842"/>
                    <a:gd name="connsiteY2" fmla="*/ 1619764 h 1765131"/>
                    <a:gd name="connsiteX3" fmla="*/ 26921 w 622842"/>
                    <a:gd name="connsiteY3" fmla="*/ 1662461 h 1765131"/>
                    <a:gd name="connsiteX4" fmla="*/ 22159 w 622842"/>
                    <a:gd name="connsiteY4" fmla="*/ 1743866 h 1765131"/>
                    <a:gd name="connsiteX5" fmla="*/ 298605 w 622842"/>
                    <a:gd name="connsiteY5" fmla="*/ 1765131 h 1765131"/>
                    <a:gd name="connsiteX6" fmla="*/ 585684 w 622842"/>
                    <a:gd name="connsiteY6" fmla="*/ 1743866 h 1765131"/>
                    <a:gd name="connsiteX7" fmla="*/ 615200 w 622842"/>
                    <a:gd name="connsiteY7" fmla="*/ 1691645 h 1765131"/>
                    <a:gd name="connsiteX8" fmla="*/ 548083 w 622842"/>
                    <a:gd name="connsiteY8" fmla="*/ 1616110 h 1765131"/>
                    <a:gd name="connsiteX9" fmla="*/ 351768 w 622842"/>
                    <a:gd name="connsiteY9" fmla="*/ 1520583 h 1765131"/>
                    <a:gd name="connsiteX10" fmla="*/ 273243 w 622842"/>
                    <a:gd name="connsiteY10" fmla="*/ 21242 h 1765131"/>
                    <a:gd name="connsiteX11" fmla="*/ 224107 w 622842"/>
                    <a:gd name="connsiteY11" fmla="*/ 19888 h 1765131"/>
                    <a:gd name="connsiteX12" fmla="*/ 147355 w 622842"/>
                    <a:gd name="connsiteY12" fmla="*/ 39384 h 1765131"/>
                    <a:gd name="connsiteX13" fmla="*/ 234310 w 622842"/>
                    <a:gd name="connsiteY13" fmla="*/ 1179280 h 17651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622842" h="1765131">
                      <a:moveTo>
                        <a:pt x="234310" y="1179280"/>
                      </a:moveTo>
                      <a:cubicBezTo>
                        <a:pt x="245342" y="1424374"/>
                        <a:pt x="234699" y="1436536"/>
                        <a:pt x="213545" y="1509950"/>
                      </a:cubicBezTo>
                      <a:cubicBezTo>
                        <a:pt x="192391" y="1583364"/>
                        <a:pt x="138490" y="1594346"/>
                        <a:pt x="107386" y="1619764"/>
                      </a:cubicBezTo>
                      <a:cubicBezTo>
                        <a:pt x="76282" y="1645182"/>
                        <a:pt x="41125" y="1641777"/>
                        <a:pt x="26921" y="1662461"/>
                      </a:cubicBezTo>
                      <a:cubicBezTo>
                        <a:pt x="12717" y="1683145"/>
                        <a:pt x="-23122" y="1726754"/>
                        <a:pt x="22159" y="1743866"/>
                      </a:cubicBezTo>
                      <a:cubicBezTo>
                        <a:pt x="67440" y="1760978"/>
                        <a:pt x="204684" y="1765131"/>
                        <a:pt x="298605" y="1765131"/>
                      </a:cubicBezTo>
                      <a:cubicBezTo>
                        <a:pt x="392526" y="1765131"/>
                        <a:pt x="532918" y="1756114"/>
                        <a:pt x="585684" y="1743866"/>
                      </a:cubicBezTo>
                      <a:cubicBezTo>
                        <a:pt x="638450" y="1731618"/>
                        <a:pt x="621467" y="1712938"/>
                        <a:pt x="615200" y="1691645"/>
                      </a:cubicBezTo>
                      <a:cubicBezTo>
                        <a:pt x="608933" y="1670352"/>
                        <a:pt x="591988" y="1644620"/>
                        <a:pt x="548083" y="1616110"/>
                      </a:cubicBezTo>
                      <a:cubicBezTo>
                        <a:pt x="504178" y="1587600"/>
                        <a:pt x="387210" y="1586150"/>
                        <a:pt x="351768" y="1520583"/>
                      </a:cubicBezTo>
                      <a:cubicBezTo>
                        <a:pt x="316326" y="1455016"/>
                        <a:pt x="284054" y="66635"/>
                        <a:pt x="273243" y="21242"/>
                      </a:cubicBezTo>
                      <a:cubicBezTo>
                        <a:pt x="262432" y="-24151"/>
                        <a:pt x="245088" y="16864"/>
                        <a:pt x="224107" y="19888"/>
                      </a:cubicBezTo>
                      <a:cubicBezTo>
                        <a:pt x="203126" y="22912"/>
                        <a:pt x="119489" y="-4368"/>
                        <a:pt x="147355" y="39384"/>
                      </a:cubicBezTo>
                      <a:cubicBezTo>
                        <a:pt x="161799" y="235640"/>
                        <a:pt x="223278" y="934186"/>
                        <a:pt x="234310" y="1179280"/>
                      </a:cubicBezTo>
                      <a:close/>
                    </a:path>
                  </a:pathLst>
                </a:custGeom>
                <a:solidFill>
                  <a:schemeClr val="accent1">
                    <a:lumMod val="20000"/>
                    <a:lumOff val="8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cs-CZ" sz="1800">
                    <a:solidFill>
                      <a:srgbClr val="4E67C8">
                        <a:lumMod val="20000"/>
                        <a:lumOff val="80000"/>
                      </a:srgbClr>
                    </a:solidFill>
                    <a:latin typeface="Trebuchet MS"/>
                  </a:endParaRPr>
                </a:p>
              </p:txBody>
            </p:sp>
            <p:sp>
              <p:nvSpPr>
                <p:cNvPr id="39" name="Volný tvar 38"/>
                <p:cNvSpPr/>
                <p:nvPr/>
              </p:nvSpPr>
              <p:spPr>
                <a:xfrm>
                  <a:off x="6218627" y="-164582"/>
                  <a:ext cx="633958" cy="1794063"/>
                </a:xfrm>
                <a:custGeom>
                  <a:avLst/>
                  <a:gdLst>
                    <a:gd name="connsiteX0" fmla="*/ 203604 w 633009"/>
                    <a:gd name="connsiteY0" fmla="*/ 0 h 536487"/>
                    <a:gd name="connsiteX1" fmla="*/ 222654 w 633009"/>
                    <a:gd name="connsiteY1" fmla="*/ 230981 h 536487"/>
                    <a:gd name="connsiteX2" fmla="*/ 182173 w 633009"/>
                    <a:gd name="connsiteY2" fmla="*/ 342900 h 536487"/>
                    <a:gd name="connsiteX3" fmla="*/ 65492 w 633009"/>
                    <a:gd name="connsiteY3" fmla="*/ 402431 h 536487"/>
                    <a:gd name="connsiteX4" fmla="*/ 39298 w 633009"/>
                    <a:gd name="connsiteY4" fmla="*/ 431006 h 536487"/>
                    <a:gd name="connsiteX5" fmla="*/ 5961 w 633009"/>
                    <a:gd name="connsiteY5" fmla="*/ 476250 h 536487"/>
                    <a:gd name="connsiteX6" fmla="*/ 15486 w 633009"/>
                    <a:gd name="connsiteY6" fmla="*/ 519112 h 536487"/>
                    <a:gd name="connsiteX7" fmla="*/ 153598 w 633009"/>
                    <a:gd name="connsiteY7" fmla="*/ 533400 h 536487"/>
                    <a:gd name="connsiteX8" fmla="*/ 444111 w 633009"/>
                    <a:gd name="connsiteY8" fmla="*/ 533400 h 536487"/>
                    <a:gd name="connsiteX9" fmla="*/ 615561 w 633009"/>
                    <a:gd name="connsiteY9" fmla="*/ 500062 h 536487"/>
                    <a:gd name="connsiteX10" fmla="*/ 622704 w 633009"/>
                    <a:gd name="connsiteY10" fmla="*/ 471487 h 536487"/>
                    <a:gd name="connsiteX11" fmla="*/ 575079 w 633009"/>
                    <a:gd name="connsiteY11" fmla="*/ 409575 h 536487"/>
                    <a:gd name="connsiteX12" fmla="*/ 470304 w 633009"/>
                    <a:gd name="connsiteY12" fmla="*/ 354806 h 536487"/>
                    <a:gd name="connsiteX13" fmla="*/ 353623 w 633009"/>
                    <a:gd name="connsiteY13" fmla="*/ 304800 h 536487"/>
                    <a:gd name="connsiteX14" fmla="*/ 339336 w 633009"/>
                    <a:gd name="connsiteY14" fmla="*/ 204787 h 536487"/>
                    <a:gd name="connsiteX15" fmla="*/ 339336 w 633009"/>
                    <a:gd name="connsiteY15" fmla="*/ 47625 h 536487"/>
                    <a:gd name="connsiteX16" fmla="*/ 332192 w 633009"/>
                    <a:gd name="connsiteY16" fmla="*/ 0 h 536487"/>
                    <a:gd name="connsiteX0" fmla="*/ 203604 w 633009"/>
                    <a:gd name="connsiteY0" fmla="*/ 0 h 536487"/>
                    <a:gd name="connsiteX1" fmla="*/ 222654 w 633009"/>
                    <a:gd name="connsiteY1" fmla="*/ 230981 h 536487"/>
                    <a:gd name="connsiteX2" fmla="*/ 182173 w 633009"/>
                    <a:gd name="connsiteY2" fmla="*/ 342900 h 536487"/>
                    <a:gd name="connsiteX3" fmla="*/ 105973 w 633009"/>
                    <a:gd name="connsiteY3" fmla="*/ 388144 h 536487"/>
                    <a:gd name="connsiteX4" fmla="*/ 39298 w 633009"/>
                    <a:gd name="connsiteY4" fmla="*/ 431006 h 536487"/>
                    <a:gd name="connsiteX5" fmla="*/ 5961 w 633009"/>
                    <a:gd name="connsiteY5" fmla="*/ 476250 h 536487"/>
                    <a:gd name="connsiteX6" fmla="*/ 15486 w 633009"/>
                    <a:gd name="connsiteY6" fmla="*/ 519112 h 536487"/>
                    <a:gd name="connsiteX7" fmla="*/ 153598 w 633009"/>
                    <a:gd name="connsiteY7" fmla="*/ 533400 h 536487"/>
                    <a:gd name="connsiteX8" fmla="*/ 444111 w 633009"/>
                    <a:gd name="connsiteY8" fmla="*/ 533400 h 536487"/>
                    <a:gd name="connsiteX9" fmla="*/ 615561 w 633009"/>
                    <a:gd name="connsiteY9" fmla="*/ 500062 h 536487"/>
                    <a:gd name="connsiteX10" fmla="*/ 622704 w 633009"/>
                    <a:gd name="connsiteY10" fmla="*/ 471487 h 536487"/>
                    <a:gd name="connsiteX11" fmla="*/ 575079 w 633009"/>
                    <a:gd name="connsiteY11" fmla="*/ 409575 h 536487"/>
                    <a:gd name="connsiteX12" fmla="*/ 470304 w 633009"/>
                    <a:gd name="connsiteY12" fmla="*/ 354806 h 536487"/>
                    <a:gd name="connsiteX13" fmla="*/ 353623 w 633009"/>
                    <a:gd name="connsiteY13" fmla="*/ 304800 h 536487"/>
                    <a:gd name="connsiteX14" fmla="*/ 339336 w 633009"/>
                    <a:gd name="connsiteY14" fmla="*/ 204787 h 536487"/>
                    <a:gd name="connsiteX15" fmla="*/ 339336 w 633009"/>
                    <a:gd name="connsiteY15" fmla="*/ 47625 h 536487"/>
                    <a:gd name="connsiteX16" fmla="*/ 332192 w 633009"/>
                    <a:gd name="connsiteY16" fmla="*/ 0 h 536487"/>
                    <a:gd name="connsiteX0" fmla="*/ 203604 w 633009"/>
                    <a:gd name="connsiteY0" fmla="*/ 0 h 536487"/>
                    <a:gd name="connsiteX1" fmla="*/ 222654 w 633009"/>
                    <a:gd name="connsiteY1" fmla="*/ 230981 h 536487"/>
                    <a:gd name="connsiteX2" fmla="*/ 182173 w 633009"/>
                    <a:gd name="connsiteY2" fmla="*/ 342900 h 536487"/>
                    <a:gd name="connsiteX3" fmla="*/ 105973 w 633009"/>
                    <a:gd name="connsiteY3" fmla="*/ 388144 h 536487"/>
                    <a:gd name="connsiteX4" fmla="*/ 39298 w 633009"/>
                    <a:gd name="connsiteY4" fmla="*/ 431006 h 536487"/>
                    <a:gd name="connsiteX5" fmla="*/ 5961 w 633009"/>
                    <a:gd name="connsiteY5" fmla="*/ 476250 h 536487"/>
                    <a:gd name="connsiteX6" fmla="*/ 15486 w 633009"/>
                    <a:gd name="connsiteY6" fmla="*/ 519112 h 536487"/>
                    <a:gd name="connsiteX7" fmla="*/ 153598 w 633009"/>
                    <a:gd name="connsiteY7" fmla="*/ 533400 h 536487"/>
                    <a:gd name="connsiteX8" fmla="*/ 444111 w 633009"/>
                    <a:gd name="connsiteY8" fmla="*/ 533400 h 536487"/>
                    <a:gd name="connsiteX9" fmla="*/ 615561 w 633009"/>
                    <a:gd name="connsiteY9" fmla="*/ 500062 h 536487"/>
                    <a:gd name="connsiteX10" fmla="*/ 622704 w 633009"/>
                    <a:gd name="connsiteY10" fmla="*/ 450056 h 536487"/>
                    <a:gd name="connsiteX11" fmla="*/ 575079 w 633009"/>
                    <a:gd name="connsiteY11" fmla="*/ 409575 h 536487"/>
                    <a:gd name="connsiteX12" fmla="*/ 470304 w 633009"/>
                    <a:gd name="connsiteY12" fmla="*/ 354806 h 536487"/>
                    <a:gd name="connsiteX13" fmla="*/ 353623 w 633009"/>
                    <a:gd name="connsiteY13" fmla="*/ 304800 h 536487"/>
                    <a:gd name="connsiteX14" fmla="*/ 339336 w 633009"/>
                    <a:gd name="connsiteY14" fmla="*/ 204787 h 536487"/>
                    <a:gd name="connsiteX15" fmla="*/ 339336 w 633009"/>
                    <a:gd name="connsiteY15" fmla="*/ 47625 h 536487"/>
                    <a:gd name="connsiteX16" fmla="*/ 332192 w 633009"/>
                    <a:gd name="connsiteY16" fmla="*/ 0 h 536487"/>
                    <a:gd name="connsiteX0" fmla="*/ 140807 w 633009"/>
                    <a:gd name="connsiteY0" fmla="*/ 0 h 1794064"/>
                    <a:gd name="connsiteX1" fmla="*/ 222654 w 633009"/>
                    <a:gd name="connsiteY1" fmla="*/ 1488558 h 1794064"/>
                    <a:gd name="connsiteX2" fmla="*/ 182173 w 633009"/>
                    <a:gd name="connsiteY2" fmla="*/ 1600477 h 1794064"/>
                    <a:gd name="connsiteX3" fmla="*/ 105973 w 633009"/>
                    <a:gd name="connsiteY3" fmla="*/ 1645721 h 1794064"/>
                    <a:gd name="connsiteX4" fmla="*/ 39298 w 633009"/>
                    <a:gd name="connsiteY4" fmla="*/ 1688583 h 1794064"/>
                    <a:gd name="connsiteX5" fmla="*/ 5961 w 633009"/>
                    <a:gd name="connsiteY5" fmla="*/ 1733827 h 1794064"/>
                    <a:gd name="connsiteX6" fmla="*/ 15486 w 633009"/>
                    <a:gd name="connsiteY6" fmla="*/ 1776689 h 1794064"/>
                    <a:gd name="connsiteX7" fmla="*/ 153598 w 633009"/>
                    <a:gd name="connsiteY7" fmla="*/ 1790977 h 1794064"/>
                    <a:gd name="connsiteX8" fmla="*/ 444111 w 633009"/>
                    <a:gd name="connsiteY8" fmla="*/ 1790977 h 1794064"/>
                    <a:gd name="connsiteX9" fmla="*/ 615561 w 633009"/>
                    <a:gd name="connsiteY9" fmla="*/ 1757639 h 1794064"/>
                    <a:gd name="connsiteX10" fmla="*/ 622704 w 633009"/>
                    <a:gd name="connsiteY10" fmla="*/ 1707633 h 1794064"/>
                    <a:gd name="connsiteX11" fmla="*/ 575079 w 633009"/>
                    <a:gd name="connsiteY11" fmla="*/ 1667152 h 1794064"/>
                    <a:gd name="connsiteX12" fmla="*/ 470304 w 633009"/>
                    <a:gd name="connsiteY12" fmla="*/ 1612383 h 1794064"/>
                    <a:gd name="connsiteX13" fmla="*/ 353623 w 633009"/>
                    <a:gd name="connsiteY13" fmla="*/ 1562377 h 1794064"/>
                    <a:gd name="connsiteX14" fmla="*/ 339336 w 633009"/>
                    <a:gd name="connsiteY14" fmla="*/ 1462364 h 1794064"/>
                    <a:gd name="connsiteX15" fmla="*/ 339336 w 633009"/>
                    <a:gd name="connsiteY15" fmla="*/ 1305202 h 1794064"/>
                    <a:gd name="connsiteX16" fmla="*/ 332192 w 633009"/>
                    <a:gd name="connsiteY16" fmla="*/ 1257577 h 1794064"/>
                    <a:gd name="connsiteX0" fmla="*/ 140807 w 633009"/>
                    <a:gd name="connsiteY0" fmla="*/ 0 h 1794064"/>
                    <a:gd name="connsiteX1" fmla="*/ 222654 w 633009"/>
                    <a:gd name="connsiteY1" fmla="*/ 1488558 h 1794064"/>
                    <a:gd name="connsiteX2" fmla="*/ 182173 w 633009"/>
                    <a:gd name="connsiteY2" fmla="*/ 1600477 h 1794064"/>
                    <a:gd name="connsiteX3" fmla="*/ 105973 w 633009"/>
                    <a:gd name="connsiteY3" fmla="*/ 1645721 h 1794064"/>
                    <a:gd name="connsiteX4" fmla="*/ 39298 w 633009"/>
                    <a:gd name="connsiteY4" fmla="*/ 1688583 h 1794064"/>
                    <a:gd name="connsiteX5" fmla="*/ 5961 w 633009"/>
                    <a:gd name="connsiteY5" fmla="*/ 1733827 h 1794064"/>
                    <a:gd name="connsiteX6" fmla="*/ 15486 w 633009"/>
                    <a:gd name="connsiteY6" fmla="*/ 1776689 h 1794064"/>
                    <a:gd name="connsiteX7" fmla="*/ 153598 w 633009"/>
                    <a:gd name="connsiteY7" fmla="*/ 1790977 h 1794064"/>
                    <a:gd name="connsiteX8" fmla="*/ 444111 w 633009"/>
                    <a:gd name="connsiteY8" fmla="*/ 1790977 h 1794064"/>
                    <a:gd name="connsiteX9" fmla="*/ 615561 w 633009"/>
                    <a:gd name="connsiteY9" fmla="*/ 1757639 h 1794064"/>
                    <a:gd name="connsiteX10" fmla="*/ 622704 w 633009"/>
                    <a:gd name="connsiteY10" fmla="*/ 1707633 h 1794064"/>
                    <a:gd name="connsiteX11" fmla="*/ 575079 w 633009"/>
                    <a:gd name="connsiteY11" fmla="*/ 1667152 h 1794064"/>
                    <a:gd name="connsiteX12" fmla="*/ 470304 w 633009"/>
                    <a:gd name="connsiteY12" fmla="*/ 1612383 h 1794064"/>
                    <a:gd name="connsiteX13" fmla="*/ 353623 w 633009"/>
                    <a:gd name="connsiteY13" fmla="*/ 1562377 h 1794064"/>
                    <a:gd name="connsiteX14" fmla="*/ 339336 w 633009"/>
                    <a:gd name="connsiteY14" fmla="*/ 1462364 h 1794064"/>
                    <a:gd name="connsiteX15" fmla="*/ 339336 w 633009"/>
                    <a:gd name="connsiteY15" fmla="*/ 1305202 h 1794064"/>
                    <a:gd name="connsiteX16" fmla="*/ 283351 w 633009"/>
                    <a:gd name="connsiteY16" fmla="*/ 6500 h 1794064"/>
                    <a:gd name="connsiteX0" fmla="*/ 140807 w 633009"/>
                    <a:gd name="connsiteY0" fmla="*/ 0 h 1794064"/>
                    <a:gd name="connsiteX1" fmla="*/ 229630 w 633009"/>
                    <a:gd name="connsiteY1" fmla="*/ 1257839 h 1794064"/>
                    <a:gd name="connsiteX2" fmla="*/ 182173 w 633009"/>
                    <a:gd name="connsiteY2" fmla="*/ 1600477 h 1794064"/>
                    <a:gd name="connsiteX3" fmla="*/ 105973 w 633009"/>
                    <a:gd name="connsiteY3" fmla="*/ 1645721 h 1794064"/>
                    <a:gd name="connsiteX4" fmla="*/ 39298 w 633009"/>
                    <a:gd name="connsiteY4" fmla="*/ 1688583 h 1794064"/>
                    <a:gd name="connsiteX5" fmla="*/ 5961 w 633009"/>
                    <a:gd name="connsiteY5" fmla="*/ 1733827 h 1794064"/>
                    <a:gd name="connsiteX6" fmla="*/ 15486 w 633009"/>
                    <a:gd name="connsiteY6" fmla="*/ 1776689 h 1794064"/>
                    <a:gd name="connsiteX7" fmla="*/ 153598 w 633009"/>
                    <a:gd name="connsiteY7" fmla="*/ 1790977 h 1794064"/>
                    <a:gd name="connsiteX8" fmla="*/ 444111 w 633009"/>
                    <a:gd name="connsiteY8" fmla="*/ 1790977 h 1794064"/>
                    <a:gd name="connsiteX9" fmla="*/ 615561 w 633009"/>
                    <a:gd name="connsiteY9" fmla="*/ 1757639 h 1794064"/>
                    <a:gd name="connsiteX10" fmla="*/ 622704 w 633009"/>
                    <a:gd name="connsiteY10" fmla="*/ 1707633 h 1794064"/>
                    <a:gd name="connsiteX11" fmla="*/ 575079 w 633009"/>
                    <a:gd name="connsiteY11" fmla="*/ 1667152 h 1794064"/>
                    <a:gd name="connsiteX12" fmla="*/ 470304 w 633009"/>
                    <a:gd name="connsiteY12" fmla="*/ 1612383 h 1794064"/>
                    <a:gd name="connsiteX13" fmla="*/ 353623 w 633009"/>
                    <a:gd name="connsiteY13" fmla="*/ 1562377 h 1794064"/>
                    <a:gd name="connsiteX14" fmla="*/ 339336 w 633009"/>
                    <a:gd name="connsiteY14" fmla="*/ 1462364 h 1794064"/>
                    <a:gd name="connsiteX15" fmla="*/ 339336 w 633009"/>
                    <a:gd name="connsiteY15" fmla="*/ 1305202 h 1794064"/>
                    <a:gd name="connsiteX16" fmla="*/ 283351 w 633009"/>
                    <a:gd name="connsiteY16" fmla="*/ 6500 h 1794064"/>
                    <a:gd name="connsiteX0" fmla="*/ 140807 w 633009"/>
                    <a:gd name="connsiteY0" fmla="*/ 0 h 1794064"/>
                    <a:gd name="connsiteX1" fmla="*/ 229630 w 633009"/>
                    <a:gd name="connsiteY1" fmla="*/ 1257839 h 1794064"/>
                    <a:gd name="connsiteX2" fmla="*/ 203349 w 633009"/>
                    <a:gd name="connsiteY2" fmla="*/ 1555747 h 1794064"/>
                    <a:gd name="connsiteX3" fmla="*/ 105973 w 633009"/>
                    <a:gd name="connsiteY3" fmla="*/ 1645721 h 1794064"/>
                    <a:gd name="connsiteX4" fmla="*/ 39298 w 633009"/>
                    <a:gd name="connsiteY4" fmla="*/ 1688583 h 1794064"/>
                    <a:gd name="connsiteX5" fmla="*/ 5961 w 633009"/>
                    <a:gd name="connsiteY5" fmla="*/ 1733827 h 1794064"/>
                    <a:gd name="connsiteX6" fmla="*/ 15486 w 633009"/>
                    <a:gd name="connsiteY6" fmla="*/ 1776689 h 1794064"/>
                    <a:gd name="connsiteX7" fmla="*/ 153598 w 633009"/>
                    <a:gd name="connsiteY7" fmla="*/ 1790977 h 1794064"/>
                    <a:gd name="connsiteX8" fmla="*/ 444111 w 633009"/>
                    <a:gd name="connsiteY8" fmla="*/ 1790977 h 1794064"/>
                    <a:gd name="connsiteX9" fmla="*/ 615561 w 633009"/>
                    <a:gd name="connsiteY9" fmla="*/ 1757639 h 1794064"/>
                    <a:gd name="connsiteX10" fmla="*/ 622704 w 633009"/>
                    <a:gd name="connsiteY10" fmla="*/ 1707633 h 1794064"/>
                    <a:gd name="connsiteX11" fmla="*/ 575079 w 633009"/>
                    <a:gd name="connsiteY11" fmla="*/ 1667152 h 1794064"/>
                    <a:gd name="connsiteX12" fmla="*/ 470304 w 633009"/>
                    <a:gd name="connsiteY12" fmla="*/ 1612383 h 1794064"/>
                    <a:gd name="connsiteX13" fmla="*/ 353623 w 633009"/>
                    <a:gd name="connsiteY13" fmla="*/ 1562377 h 1794064"/>
                    <a:gd name="connsiteX14" fmla="*/ 339336 w 633009"/>
                    <a:gd name="connsiteY14" fmla="*/ 1462364 h 1794064"/>
                    <a:gd name="connsiteX15" fmla="*/ 339336 w 633009"/>
                    <a:gd name="connsiteY15" fmla="*/ 1305202 h 1794064"/>
                    <a:gd name="connsiteX16" fmla="*/ 283351 w 633009"/>
                    <a:gd name="connsiteY16" fmla="*/ 6500 h 1794064"/>
                    <a:gd name="connsiteX0" fmla="*/ 140807 w 633009"/>
                    <a:gd name="connsiteY0" fmla="*/ 0 h 1794064"/>
                    <a:gd name="connsiteX1" fmla="*/ 229630 w 633009"/>
                    <a:gd name="connsiteY1" fmla="*/ 1257839 h 1794064"/>
                    <a:gd name="connsiteX2" fmla="*/ 203349 w 633009"/>
                    <a:gd name="connsiteY2" fmla="*/ 1555747 h 1794064"/>
                    <a:gd name="connsiteX3" fmla="*/ 161340 w 633009"/>
                    <a:gd name="connsiteY3" fmla="*/ 1641593 h 1794064"/>
                    <a:gd name="connsiteX4" fmla="*/ 39298 w 633009"/>
                    <a:gd name="connsiteY4" fmla="*/ 1688583 h 1794064"/>
                    <a:gd name="connsiteX5" fmla="*/ 5961 w 633009"/>
                    <a:gd name="connsiteY5" fmla="*/ 1733827 h 1794064"/>
                    <a:gd name="connsiteX6" fmla="*/ 15486 w 633009"/>
                    <a:gd name="connsiteY6" fmla="*/ 1776689 h 1794064"/>
                    <a:gd name="connsiteX7" fmla="*/ 153598 w 633009"/>
                    <a:gd name="connsiteY7" fmla="*/ 1790977 h 1794064"/>
                    <a:gd name="connsiteX8" fmla="*/ 444111 w 633009"/>
                    <a:gd name="connsiteY8" fmla="*/ 1790977 h 1794064"/>
                    <a:gd name="connsiteX9" fmla="*/ 615561 w 633009"/>
                    <a:gd name="connsiteY9" fmla="*/ 1757639 h 1794064"/>
                    <a:gd name="connsiteX10" fmla="*/ 622704 w 633009"/>
                    <a:gd name="connsiteY10" fmla="*/ 1707633 h 1794064"/>
                    <a:gd name="connsiteX11" fmla="*/ 575079 w 633009"/>
                    <a:gd name="connsiteY11" fmla="*/ 1667152 h 1794064"/>
                    <a:gd name="connsiteX12" fmla="*/ 470304 w 633009"/>
                    <a:gd name="connsiteY12" fmla="*/ 1612383 h 1794064"/>
                    <a:gd name="connsiteX13" fmla="*/ 353623 w 633009"/>
                    <a:gd name="connsiteY13" fmla="*/ 1562377 h 1794064"/>
                    <a:gd name="connsiteX14" fmla="*/ 339336 w 633009"/>
                    <a:gd name="connsiteY14" fmla="*/ 1462364 h 1794064"/>
                    <a:gd name="connsiteX15" fmla="*/ 339336 w 633009"/>
                    <a:gd name="connsiteY15" fmla="*/ 1305202 h 1794064"/>
                    <a:gd name="connsiteX16" fmla="*/ 283351 w 633009"/>
                    <a:gd name="connsiteY16" fmla="*/ 6500 h 1794064"/>
                    <a:gd name="connsiteX0" fmla="*/ 140807 w 633009"/>
                    <a:gd name="connsiteY0" fmla="*/ 0 h 1794064"/>
                    <a:gd name="connsiteX1" fmla="*/ 229630 w 633009"/>
                    <a:gd name="connsiteY1" fmla="*/ 1257839 h 1794064"/>
                    <a:gd name="connsiteX2" fmla="*/ 203349 w 633009"/>
                    <a:gd name="connsiteY2" fmla="*/ 1555747 h 1794064"/>
                    <a:gd name="connsiteX3" fmla="*/ 161340 w 633009"/>
                    <a:gd name="connsiteY3" fmla="*/ 1641593 h 1794064"/>
                    <a:gd name="connsiteX4" fmla="*/ 39298 w 633009"/>
                    <a:gd name="connsiteY4" fmla="*/ 1688583 h 1794064"/>
                    <a:gd name="connsiteX5" fmla="*/ 5961 w 633009"/>
                    <a:gd name="connsiteY5" fmla="*/ 1733827 h 1794064"/>
                    <a:gd name="connsiteX6" fmla="*/ 15486 w 633009"/>
                    <a:gd name="connsiteY6" fmla="*/ 1776689 h 1794064"/>
                    <a:gd name="connsiteX7" fmla="*/ 153598 w 633009"/>
                    <a:gd name="connsiteY7" fmla="*/ 1790977 h 1794064"/>
                    <a:gd name="connsiteX8" fmla="*/ 444111 w 633009"/>
                    <a:gd name="connsiteY8" fmla="*/ 1790977 h 1794064"/>
                    <a:gd name="connsiteX9" fmla="*/ 615561 w 633009"/>
                    <a:gd name="connsiteY9" fmla="*/ 1757639 h 1794064"/>
                    <a:gd name="connsiteX10" fmla="*/ 622704 w 633009"/>
                    <a:gd name="connsiteY10" fmla="*/ 1707633 h 1794064"/>
                    <a:gd name="connsiteX11" fmla="*/ 575079 w 633009"/>
                    <a:gd name="connsiteY11" fmla="*/ 1667152 h 1794064"/>
                    <a:gd name="connsiteX12" fmla="*/ 431618 w 633009"/>
                    <a:gd name="connsiteY12" fmla="*/ 1634088 h 1794064"/>
                    <a:gd name="connsiteX13" fmla="*/ 353623 w 633009"/>
                    <a:gd name="connsiteY13" fmla="*/ 1562377 h 1794064"/>
                    <a:gd name="connsiteX14" fmla="*/ 339336 w 633009"/>
                    <a:gd name="connsiteY14" fmla="*/ 1462364 h 1794064"/>
                    <a:gd name="connsiteX15" fmla="*/ 339336 w 633009"/>
                    <a:gd name="connsiteY15" fmla="*/ 1305202 h 1794064"/>
                    <a:gd name="connsiteX16" fmla="*/ 283351 w 633009"/>
                    <a:gd name="connsiteY16" fmla="*/ 6500 h 1794064"/>
                    <a:gd name="connsiteX0" fmla="*/ 140807 w 633958"/>
                    <a:gd name="connsiteY0" fmla="*/ 0 h 1794064"/>
                    <a:gd name="connsiteX1" fmla="*/ 229630 w 633958"/>
                    <a:gd name="connsiteY1" fmla="*/ 1257839 h 1794064"/>
                    <a:gd name="connsiteX2" fmla="*/ 203349 w 633958"/>
                    <a:gd name="connsiteY2" fmla="*/ 1555747 h 1794064"/>
                    <a:gd name="connsiteX3" fmla="*/ 161340 w 633958"/>
                    <a:gd name="connsiteY3" fmla="*/ 1641593 h 1794064"/>
                    <a:gd name="connsiteX4" fmla="*/ 39298 w 633958"/>
                    <a:gd name="connsiteY4" fmla="*/ 1688583 h 1794064"/>
                    <a:gd name="connsiteX5" fmla="*/ 5961 w 633958"/>
                    <a:gd name="connsiteY5" fmla="*/ 1733827 h 1794064"/>
                    <a:gd name="connsiteX6" fmla="*/ 15486 w 633958"/>
                    <a:gd name="connsiteY6" fmla="*/ 1776689 h 1794064"/>
                    <a:gd name="connsiteX7" fmla="*/ 153598 w 633958"/>
                    <a:gd name="connsiteY7" fmla="*/ 1790977 h 1794064"/>
                    <a:gd name="connsiteX8" fmla="*/ 444111 w 633958"/>
                    <a:gd name="connsiteY8" fmla="*/ 1790977 h 1794064"/>
                    <a:gd name="connsiteX9" fmla="*/ 615561 w 633958"/>
                    <a:gd name="connsiteY9" fmla="*/ 1757639 h 1794064"/>
                    <a:gd name="connsiteX10" fmla="*/ 622704 w 633958"/>
                    <a:gd name="connsiteY10" fmla="*/ 1707633 h 1794064"/>
                    <a:gd name="connsiteX11" fmla="*/ 558245 w 633958"/>
                    <a:gd name="connsiteY11" fmla="*/ 1671507 h 1794064"/>
                    <a:gd name="connsiteX12" fmla="*/ 431618 w 633958"/>
                    <a:gd name="connsiteY12" fmla="*/ 1634088 h 1794064"/>
                    <a:gd name="connsiteX13" fmla="*/ 353623 w 633958"/>
                    <a:gd name="connsiteY13" fmla="*/ 1562377 h 1794064"/>
                    <a:gd name="connsiteX14" fmla="*/ 339336 w 633958"/>
                    <a:gd name="connsiteY14" fmla="*/ 1462364 h 1794064"/>
                    <a:gd name="connsiteX15" fmla="*/ 339336 w 633958"/>
                    <a:gd name="connsiteY15" fmla="*/ 1305202 h 1794064"/>
                    <a:gd name="connsiteX16" fmla="*/ 283351 w 633958"/>
                    <a:gd name="connsiteY16" fmla="*/ 6500 h 17940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633958" h="1794064">
                      <a:moveTo>
                        <a:pt x="140807" y="0"/>
                      </a:moveTo>
                      <a:cubicBezTo>
                        <a:pt x="152118" y="86915"/>
                        <a:pt x="219206" y="998548"/>
                        <a:pt x="229630" y="1257839"/>
                      </a:cubicBezTo>
                      <a:cubicBezTo>
                        <a:pt x="240054" y="1517130"/>
                        <a:pt x="214731" y="1491788"/>
                        <a:pt x="203349" y="1555747"/>
                      </a:cubicBezTo>
                      <a:cubicBezTo>
                        <a:pt x="191967" y="1619706"/>
                        <a:pt x="188682" y="1619454"/>
                        <a:pt x="161340" y="1641593"/>
                      </a:cubicBezTo>
                      <a:cubicBezTo>
                        <a:pt x="133998" y="1663732"/>
                        <a:pt x="65194" y="1673211"/>
                        <a:pt x="39298" y="1688583"/>
                      </a:cubicBezTo>
                      <a:cubicBezTo>
                        <a:pt x="13402" y="1703955"/>
                        <a:pt x="9930" y="1719143"/>
                        <a:pt x="5961" y="1733827"/>
                      </a:cubicBezTo>
                      <a:cubicBezTo>
                        <a:pt x="1992" y="1748511"/>
                        <a:pt x="-9120" y="1767164"/>
                        <a:pt x="15486" y="1776689"/>
                      </a:cubicBezTo>
                      <a:cubicBezTo>
                        <a:pt x="40092" y="1786214"/>
                        <a:pt x="82161" y="1788596"/>
                        <a:pt x="153598" y="1790977"/>
                      </a:cubicBezTo>
                      <a:cubicBezTo>
                        <a:pt x="225035" y="1793358"/>
                        <a:pt x="367117" y="1796533"/>
                        <a:pt x="444111" y="1790977"/>
                      </a:cubicBezTo>
                      <a:cubicBezTo>
                        <a:pt x="521105" y="1785421"/>
                        <a:pt x="585796" y="1771530"/>
                        <a:pt x="615561" y="1757639"/>
                      </a:cubicBezTo>
                      <a:cubicBezTo>
                        <a:pt x="645326" y="1743748"/>
                        <a:pt x="632257" y="1721988"/>
                        <a:pt x="622704" y="1707633"/>
                      </a:cubicBezTo>
                      <a:cubicBezTo>
                        <a:pt x="613151" y="1693278"/>
                        <a:pt x="590093" y="1683764"/>
                        <a:pt x="558245" y="1671507"/>
                      </a:cubicBezTo>
                      <a:cubicBezTo>
                        <a:pt x="526397" y="1659250"/>
                        <a:pt x="465722" y="1652276"/>
                        <a:pt x="431618" y="1634088"/>
                      </a:cubicBezTo>
                      <a:cubicBezTo>
                        <a:pt x="397514" y="1615900"/>
                        <a:pt x="369003" y="1590998"/>
                        <a:pt x="353623" y="1562377"/>
                      </a:cubicBezTo>
                      <a:cubicBezTo>
                        <a:pt x="338243" y="1533756"/>
                        <a:pt x="341717" y="1505227"/>
                        <a:pt x="339336" y="1462364"/>
                      </a:cubicBezTo>
                      <a:cubicBezTo>
                        <a:pt x="336955" y="1419502"/>
                        <a:pt x="348667" y="1547846"/>
                        <a:pt x="339336" y="1305202"/>
                      </a:cubicBezTo>
                      <a:cubicBezTo>
                        <a:pt x="330005" y="1062558"/>
                        <a:pt x="286327" y="13247"/>
                        <a:pt x="283351" y="6500"/>
                      </a:cubicBezTo>
                    </a:path>
                  </a:pathLst>
                </a:cu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cs-CZ" sz="1800">
                    <a:solidFill>
                      <a:prstClr val="white"/>
                    </a:solidFill>
                    <a:latin typeface="Trebuchet MS"/>
                  </a:endParaRPr>
                </a:p>
              </p:txBody>
            </p:sp>
          </p:grpSp>
          <p:sp>
            <p:nvSpPr>
              <p:cNvPr id="37" name="Ovál 36"/>
              <p:cNvSpPr/>
              <p:nvPr/>
            </p:nvSpPr>
            <p:spPr>
              <a:xfrm>
                <a:off x="3551582" y="4509119"/>
                <a:ext cx="837256" cy="540000"/>
              </a:xfrm>
              <a:prstGeom prst="ellipse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endParaRPr lang="cs-CZ" sz="1800">
                  <a:solidFill>
                    <a:prstClr val="white"/>
                  </a:solidFill>
                  <a:latin typeface="Trebuchet MS"/>
                </a:endParaRPr>
              </a:p>
            </p:txBody>
          </p:sp>
        </p:grpSp>
        <p:grpSp>
          <p:nvGrpSpPr>
            <p:cNvPr id="31" name="Skupina 30"/>
            <p:cNvGrpSpPr/>
            <p:nvPr/>
          </p:nvGrpSpPr>
          <p:grpSpPr>
            <a:xfrm>
              <a:off x="3417784" y="3494668"/>
              <a:ext cx="2886291" cy="576064"/>
              <a:chOff x="3551581" y="4509120"/>
              <a:chExt cx="2886291" cy="576064"/>
            </a:xfrm>
          </p:grpSpPr>
          <p:grpSp>
            <p:nvGrpSpPr>
              <p:cNvPr id="32" name="Skupina 31"/>
              <p:cNvGrpSpPr/>
              <p:nvPr/>
            </p:nvGrpSpPr>
            <p:grpSpPr>
              <a:xfrm rot="16473118">
                <a:off x="5048690" y="3657309"/>
                <a:ext cx="432713" cy="2345650"/>
                <a:chOff x="6218627" y="-164582"/>
                <a:chExt cx="633958" cy="1794063"/>
              </a:xfrm>
            </p:grpSpPr>
            <p:sp>
              <p:nvSpPr>
                <p:cNvPr id="34" name="Volný tvar 33"/>
                <p:cNvSpPr/>
                <p:nvPr/>
              </p:nvSpPr>
              <p:spPr>
                <a:xfrm>
                  <a:off x="6219153" y="-138350"/>
                  <a:ext cx="622841" cy="1765132"/>
                </a:xfrm>
                <a:custGeom>
                  <a:avLst/>
                  <a:gdLst>
                    <a:gd name="connsiteX0" fmla="*/ 214436 w 627154"/>
                    <a:gd name="connsiteY0" fmla="*/ 19061 h 582586"/>
                    <a:gd name="connsiteX1" fmla="*/ 214436 w 627154"/>
                    <a:gd name="connsiteY1" fmla="*/ 327405 h 582586"/>
                    <a:gd name="connsiteX2" fmla="*/ 86845 w 627154"/>
                    <a:gd name="connsiteY2" fmla="*/ 444363 h 582586"/>
                    <a:gd name="connsiteX3" fmla="*/ 23050 w 627154"/>
                    <a:gd name="connsiteY3" fmla="*/ 465628 h 582586"/>
                    <a:gd name="connsiteX4" fmla="*/ 23050 w 627154"/>
                    <a:gd name="connsiteY4" fmla="*/ 561321 h 582586"/>
                    <a:gd name="connsiteX5" fmla="*/ 299496 w 627154"/>
                    <a:gd name="connsiteY5" fmla="*/ 582586 h 582586"/>
                    <a:gd name="connsiteX6" fmla="*/ 586575 w 627154"/>
                    <a:gd name="connsiteY6" fmla="*/ 561321 h 582586"/>
                    <a:gd name="connsiteX7" fmla="*/ 618473 w 627154"/>
                    <a:gd name="connsiteY7" fmla="*/ 540056 h 582586"/>
                    <a:gd name="connsiteX8" fmla="*/ 522780 w 627154"/>
                    <a:gd name="connsiteY8" fmla="*/ 454996 h 582586"/>
                    <a:gd name="connsiteX9" fmla="*/ 352659 w 627154"/>
                    <a:gd name="connsiteY9" fmla="*/ 338038 h 582586"/>
                    <a:gd name="connsiteX10" fmla="*/ 310129 w 627154"/>
                    <a:gd name="connsiteY10" fmla="*/ 61591 h 582586"/>
                    <a:gd name="connsiteX11" fmla="*/ 214436 w 627154"/>
                    <a:gd name="connsiteY11" fmla="*/ 19061 h 582586"/>
                    <a:gd name="connsiteX0" fmla="*/ 214436 w 625293"/>
                    <a:gd name="connsiteY0" fmla="*/ 19061 h 582586"/>
                    <a:gd name="connsiteX1" fmla="*/ 214436 w 625293"/>
                    <a:gd name="connsiteY1" fmla="*/ 327405 h 582586"/>
                    <a:gd name="connsiteX2" fmla="*/ 86845 w 625293"/>
                    <a:gd name="connsiteY2" fmla="*/ 444363 h 582586"/>
                    <a:gd name="connsiteX3" fmla="*/ 23050 w 625293"/>
                    <a:gd name="connsiteY3" fmla="*/ 465628 h 582586"/>
                    <a:gd name="connsiteX4" fmla="*/ 23050 w 625293"/>
                    <a:gd name="connsiteY4" fmla="*/ 561321 h 582586"/>
                    <a:gd name="connsiteX5" fmla="*/ 299496 w 625293"/>
                    <a:gd name="connsiteY5" fmla="*/ 582586 h 582586"/>
                    <a:gd name="connsiteX6" fmla="*/ 586575 w 625293"/>
                    <a:gd name="connsiteY6" fmla="*/ 561321 h 582586"/>
                    <a:gd name="connsiteX7" fmla="*/ 618473 w 625293"/>
                    <a:gd name="connsiteY7" fmla="*/ 540056 h 582586"/>
                    <a:gd name="connsiteX8" fmla="*/ 548974 w 625293"/>
                    <a:gd name="connsiteY8" fmla="*/ 433565 h 582586"/>
                    <a:gd name="connsiteX9" fmla="*/ 352659 w 625293"/>
                    <a:gd name="connsiteY9" fmla="*/ 338038 h 582586"/>
                    <a:gd name="connsiteX10" fmla="*/ 310129 w 625293"/>
                    <a:gd name="connsiteY10" fmla="*/ 61591 h 582586"/>
                    <a:gd name="connsiteX11" fmla="*/ 214436 w 625293"/>
                    <a:gd name="connsiteY11" fmla="*/ 19061 h 582586"/>
                    <a:gd name="connsiteX0" fmla="*/ 214436 w 623733"/>
                    <a:gd name="connsiteY0" fmla="*/ 19061 h 582586"/>
                    <a:gd name="connsiteX1" fmla="*/ 214436 w 623733"/>
                    <a:gd name="connsiteY1" fmla="*/ 327405 h 582586"/>
                    <a:gd name="connsiteX2" fmla="*/ 86845 w 623733"/>
                    <a:gd name="connsiteY2" fmla="*/ 444363 h 582586"/>
                    <a:gd name="connsiteX3" fmla="*/ 23050 w 623733"/>
                    <a:gd name="connsiteY3" fmla="*/ 465628 h 582586"/>
                    <a:gd name="connsiteX4" fmla="*/ 23050 w 623733"/>
                    <a:gd name="connsiteY4" fmla="*/ 561321 h 582586"/>
                    <a:gd name="connsiteX5" fmla="*/ 299496 w 623733"/>
                    <a:gd name="connsiteY5" fmla="*/ 582586 h 582586"/>
                    <a:gd name="connsiteX6" fmla="*/ 586575 w 623733"/>
                    <a:gd name="connsiteY6" fmla="*/ 561321 h 582586"/>
                    <a:gd name="connsiteX7" fmla="*/ 616091 w 623733"/>
                    <a:gd name="connsiteY7" fmla="*/ 509100 h 582586"/>
                    <a:gd name="connsiteX8" fmla="*/ 548974 w 623733"/>
                    <a:gd name="connsiteY8" fmla="*/ 433565 h 582586"/>
                    <a:gd name="connsiteX9" fmla="*/ 352659 w 623733"/>
                    <a:gd name="connsiteY9" fmla="*/ 338038 h 582586"/>
                    <a:gd name="connsiteX10" fmla="*/ 310129 w 623733"/>
                    <a:gd name="connsiteY10" fmla="*/ 61591 h 582586"/>
                    <a:gd name="connsiteX11" fmla="*/ 214436 w 623733"/>
                    <a:gd name="connsiteY11" fmla="*/ 19061 h 582586"/>
                    <a:gd name="connsiteX0" fmla="*/ 215398 w 624695"/>
                    <a:gd name="connsiteY0" fmla="*/ 19061 h 582586"/>
                    <a:gd name="connsiteX1" fmla="*/ 215398 w 624695"/>
                    <a:gd name="connsiteY1" fmla="*/ 327405 h 582586"/>
                    <a:gd name="connsiteX2" fmla="*/ 109239 w 624695"/>
                    <a:gd name="connsiteY2" fmla="*/ 437219 h 582586"/>
                    <a:gd name="connsiteX3" fmla="*/ 24012 w 624695"/>
                    <a:gd name="connsiteY3" fmla="*/ 465628 h 582586"/>
                    <a:gd name="connsiteX4" fmla="*/ 24012 w 624695"/>
                    <a:gd name="connsiteY4" fmla="*/ 561321 h 582586"/>
                    <a:gd name="connsiteX5" fmla="*/ 300458 w 624695"/>
                    <a:gd name="connsiteY5" fmla="*/ 582586 h 582586"/>
                    <a:gd name="connsiteX6" fmla="*/ 587537 w 624695"/>
                    <a:gd name="connsiteY6" fmla="*/ 561321 h 582586"/>
                    <a:gd name="connsiteX7" fmla="*/ 617053 w 624695"/>
                    <a:gd name="connsiteY7" fmla="*/ 509100 h 582586"/>
                    <a:gd name="connsiteX8" fmla="*/ 549936 w 624695"/>
                    <a:gd name="connsiteY8" fmla="*/ 433565 h 582586"/>
                    <a:gd name="connsiteX9" fmla="*/ 353621 w 624695"/>
                    <a:gd name="connsiteY9" fmla="*/ 338038 h 582586"/>
                    <a:gd name="connsiteX10" fmla="*/ 311091 w 624695"/>
                    <a:gd name="connsiteY10" fmla="*/ 61591 h 582586"/>
                    <a:gd name="connsiteX11" fmla="*/ 215398 w 624695"/>
                    <a:gd name="connsiteY11" fmla="*/ 19061 h 582586"/>
                    <a:gd name="connsiteX0" fmla="*/ 213545 w 622842"/>
                    <a:gd name="connsiteY0" fmla="*/ 19061 h 582586"/>
                    <a:gd name="connsiteX1" fmla="*/ 213545 w 622842"/>
                    <a:gd name="connsiteY1" fmla="*/ 327405 h 582586"/>
                    <a:gd name="connsiteX2" fmla="*/ 107386 w 622842"/>
                    <a:gd name="connsiteY2" fmla="*/ 437219 h 582586"/>
                    <a:gd name="connsiteX3" fmla="*/ 26921 w 622842"/>
                    <a:gd name="connsiteY3" fmla="*/ 479916 h 582586"/>
                    <a:gd name="connsiteX4" fmla="*/ 22159 w 622842"/>
                    <a:gd name="connsiteY4" fmla="*/ 561321 h 582586"/>
                    <a:gd name="connsiteX5" fmla="*/ 298605 w 622842"/>
                    <a:gd name="connsiteY5" fmla="*/ 582586 h 582586"/>
                    <a:gd name="connsiteX6" fmla="*/ 585684 w 622842"/>
                    <a:gd name="connsiteY6" fmla="*/ 561321 h 582586"/>
                    <a:gd name="connsiteX7" fmla="*/ 615200 w 622842"/>
                    <a:gd name="connsiteY7" fmla="*/ 509100 h 582586"/>
                    <a:gd name="connsiteX8" fmla="*/ 548083 w 622842"/>
                    <a:gd name="connsiteY8" fmla="*/ 433565 h 582586"/>
                    <a:gd name="connsiteX9" fmla="*/ 351768 w 622842"/>
                    <a:gd name="connsiteY9" fmla="*/ 338038 h 582586"/>
                    <a:gd name="connsiteX10" fmla="*/ 309238 w 622842"/>
                    <a:gd name="connsiteY10" fmla="*/ 61591 h 582586"/>
                    <a:gd name="connsiteX11" fmla="*/ 213545 w 622842"/>
                    <a:gd name="connsiteY11" fmla="*/ 19061 h 582586"/>
                    <a:gd name="connsiteX0" fmla="*/ 213545 w 622842"/>
                    <a:gd name="connsiteY0" fmla="*/ 27533 h 591058"/>
                    <a:gd name="connsiteX1" fmla="*/ 213545 w 622842"/>
                    <a:gd name="connsiteY1" fmla="*/ 335877 h 591058"/>
                    <a:gd name="connsiteX2" fmla="*/ 107386 w 622842"/>
                    <a:gd name="connsiteY2" fmla="*/ 445691 h 591058"/>
                    <a:gd name="connsiteX3" fmla="*/ 26921 w 622842"/>
                    <a:gd name="connsiteY3" fmla="*/ 488388 h 591058"/>
                    <a:gd name="connsiteX4" fmla="*/ 22159 w 622842"/>
                    <a:gd name="connsiteY4" fmla="*/ 569793 h 591058"/>
                    <a:gd name="connsiteX5" fmla="*/ 298605 w 622842"/>
                    <a:gd name="connsiteY5" fmla="*/ 591058 h 591058"/>
                    <a:gd name="connsiteX6" fmla="*/ 585684 w 622842"/>
                    <a:gd name="connsiteY6" fmla="*/ 569793 h 591058"/>
                    <a:gd name="connsiteX7" fmla="*/ 615200 w 622842"/>
                    <a:gd name="connsiteY7" fmla="*/ 517572 h 591058"/>
                    <a:gd name="connsiteX8" fmla="*/ 548083 w 622842"/>
                    <a:gd name="connsiteY8" fmla="*/ 442037 h 591058"/>
                    <a:gd name="connsiteX9" fmla="*/ 351768 w 622842"/>
                    <a:gd name="connsiteY9" fmla="*/ 346510 h 591058"/>
                    <a:gd name="connsiteX10" fmla="*/ 311619 w 622842"/>
                    <a:gd name="connsiteY10" fmla="*/ 46251 h 591058"/>
                    <a:gd name="connsiteX11" fmla="*/ 213545 w 622842"/>
                    <a:gd name="connsiteY11" fmla="*/ 27533 h 591058"/>
                    <a:gd name="connsiteX0" fmla="*/ 213545 w 622842"/>
                    <a:gd name="connsiteY0" fmla="*/ 16552 h 580077"/>
                    <a:gd name="connsiteX1" fmla="*/ 213545 w 622842"/>
                    <a:gd name="connsiteY1" fmla="*/ 324896 h 580077"/>
                    <a:gd name="connsiteX2" fmla="*/ 107386 w 622842"/>
                    <a:gd name="connsiteY2" fmla="*/ 434710 h 580077"/>
                    <a:gd name="connsiteX3" fmla="*/ 26921 w 622842"/>
                    <a:gd name="connsiteY3" fmla="*/ 477407 h 580077"/>
                    <a:gd name="connsiteX4" fmla="*/ 22159 w 622842"/>
                    <a:gd name="connsiteY4" fmla="*/ 558812 h 580077"/>
                    <a:gd name="connsiteX5" fmla="*/ 298605 w 622842"/>
                    <a:gd name="connsiteY5" fmla="*/ 580077 h 580077"/>
                    <a:gd name="connsiteX6" fmla="*/ 585684 w 622842"/>
                    <a:gd name="connsiteY6" fmla="*/ 558812 h 580077"/>
                    <a:gd name="connsiteX7" fmla="*/ 615200 w 622842"/>
                    <a:gd name="connsiteY7" fmla="*/ 506591 h 580077"/>
                    <a:gd name="connsiteX8" fmla="*/ 548083 w 622842"/>
                    <a:gd name="connsiteY8" fmla="*/ 431056 h 580077"/>
                    <a:gd name="connsiteX9" fmla="*/ 351768 w 622842"/>
                    <a:gd name="connsiteY9" fmla="*/ 335529 h 580077"/>
                    <a:gd name="connsiteX10" fmla="*/ 311619 w 622842"/>
                    <a:gd name="connsiteY10" fmla="*/ 35270 h 580077"/>
                    <a:gd name="connsiteX11" fmla="*/ 213545 w 622842"/>
                    <a:gd name="connsiteY11" fmla="*/ 16552 h 580077"/>
                    <a:gd name="connsiteX0" fmla="*/ 213545 w 622842"/>
                    <a:gd name="connsiteY0" fmla="*/ 18793 h 582318"/>
                    <a:gd name="connsiteX1" fmla="*/ 213545 w 622842"/>
                    <a:gd name="connsiteY1" fmla="*/ 327137 h 582318"/>
                    <a:gd name="connsiteX2" fmla="*/ 107386 w 622842"/>
                    <a:gd name="connsiteY2" fmla="*/ 436951 h 582318"/>
                    <a:gd name="connsiteX3" fmla="*/ 26921 w 622842"/>
                    <a:gd name="connsiteY3" fmla="*/ 479648 h 582318"/>
                    <a:gd name="connsiteX4" fmla="*/ 22159 w 622842"/>
                    <a:gd name="connsiteY4" fmla="*/ 561053 h 582318"/>
                    <a:gd name="connsiteX5" fmla="*/ 298605 w 622842"/>
                    <a:gd name="connsiteY5" fmla="*/ 582318 h 582318"/>
                    <a:gd name="connsiteX6" fmla="*/ 585684 w 622842"/>
                    <a:gd name="connsiteY6" fmla="*/ 561053 h 582318"/>
                    <a:gd name="connsiteX7" fmla="*/ 615200 w 622842"/>
                    <a:gd name="connsiteY7" fmla="*/ 508832 h 582318"/>
                    <a:gd name="connsiteX8" fmla="*/ 548083 w 622842"/>
                    <a:gd name="connsiteY8" fmla="*/ 433297 h 582318"/>
                    <a:gd name="connsiteX9" fmla="*/ 351768 w 622842"/>
                    <a:gd name="connsiteY9" fmla="*/ 337770 h 582318"/>
                    <a:gd name="connsiteX10" fmla="*/ 311619 w 622842"/>
                    <a:gd name="connsiteY10" fmla="*/ 37511 h 582318"/>
                    <a:gd name="connsiteX11" fmla="*/ 213545 w 622842"/>
                    <a:gd name="connsiteY11" fmla="*/ 18793 h 582318"/>
                    <a:gd name="connsiteX0" fmla="*/ 206401 w 622842"/>
                    <a:gd name="connsiteY0" fmla="*/ 35975 h 582831"/>
                    <a:gd name="connsiteX1" fmla="*/ 213545 w 622842"/>
                    <a:gd name="connsiteY1" fmla="*/ 327650 h 582831"/>
                    <a:gd name="connsiteX2" fmla="*/ 107386 w 622842"/>
                    <a:gd name="connsiteY2" fmla="*/ 437464 h 582831"/>
                    <a:gd name="connsiteX3" fmla="*/ 26921 w 622842"/>
                    <a:gd name="connsiteY3" fmla="*/ 480161 h 582831"/>
                    <a:gd name="connsiteX4" fmla="*/ 22159 w 622842"/>
                    <a:gd name="connsiteY4" fmla="*/ 561566 h 582831"/>
                    <a:gd name="connsiteX5" fmla="*/ 298605 w 622842"/>
                    <a:gd name="connsiteY5" fmla="*/ 582831 h 582831"/>
                    <a:gd name="connsiteX6" fmla="*/ 585684 w 622842"/>
                    <a:gd name="connsiteY6" fmla="*/ 561566 h 582831"/>
                    <a:gd name="connsiteX7" fmla="*/ 615200 w 622842"/>
                    <a:gd name="connsiteY7" fmla="*/ 509345 h 582831"/>
                    <a:gd name="connsiteX8" fmla="*/ 548083 w 622842"/>
                    <a:gd name="connsiteY8" fmla="*/ 433810 h 582831"/>
                    <a:gd name="connsiteX9" fmla="*/ 351768 w 622842"/>
                    <a:gd name="connsiteY9" fmla="*/ 338283 h 582831"/>
                    <a:gd name="connsiteX10" fmla="*/ 311619 w 622842"/>
                    <a:gd name="connsiteY10" fmla="*/ 38024 h 582831"/>
                    <a:gd name="connsiteX11" fmla="*/ 206401 w 622842"/>
                    <a:gd name="connsiteY11" fmla="*/ 35975 h 582831"/>
                    <a:gd name="connsiteX0" fmla="*/ 206401 w 622842"/>
                    <a:gd name="connsiteY0" fmla="*/ 21605 h 568461"/>
                    <a:gd name="connsiteX1" fmla="*/ 213545 w 622842"/>
                    <a:gd name="connsiteY1" fmla="*/ 313280 h 568461"/>
                    <a:gd name="connsiteX2" fmla="*/ 107386 w 622842"/>
                    <a:gd name="connsiteY2" fmla="*/ 423094 h 568461"/>
                    <a:gd name="connsiteX3" fmla="*/ 26921 w 622842"/>
                    <a:gd name="connsiteY3" fmla="*/ 465791 h 568461"/>
                    <a:gd name="connsiteX4" fmla="*/ 22159 w 622842"/>
                    <a:gd name="connsiteY4" fmla="*/ 547196 h 568461"/>
                    <a:gd name="connsiteX5" fmla="*/ 298605 w 622842"/>
                    <a:gd name="connsiteY5" fmla="*/ 568461 h 568461"/>
                    <a:gd name="connsiteX6" fmla="*/ 585684 w 622842"/>
                    <a:gd name="connsiteY6" fmla="*/ 547196 h 568461"/>
                    <a:gd name="connsiteX7" fmla="*/ 615200 w 622842"/>
                    <a:gd name="connsiteY7" fmla="*/ 494975 h 568461"/>
                    <a:gd name="connsiteX8" fmla="*/ 548083 w 622842"/>
                    <a:gd name="connsiteY8" fmla="*/ 419440 h 568461"/>
                    <a:gd name="connsiteX9" fmla="*/ 351768 w 622842"/>
                    <a:gd name="connsiteY9" fmla="*/ 323913 h 568461"/>
                    <a:gd name="connsiteX10" fmla="*/ 311619 w 622842"/>
                    <a:gd name="connsiteY10" fmla="*/ 23654 h 568461"/>
                    <a:gd name="connsiteX11" fmla="*/ 206401 w 622842"/>
                    <a:gd name="connsiteY11" fmla="*/ 21605 h 568461"/>
                    <a:gd name="connsiteX0" fmla="*/ 206401 w 622842"/>
                    <a:gd name="connsiteY0" fmla="*/ 7945 h 554801"/>
                    <a:gd name="connsiteX1" fmla="*/ 213545 w 622842"/>
                    <a:gd name="connsiteY1" fmla="*/ 299620 h 554801"/>
                    <a:gd name="connsiteX2" fmla="*/ 107386 w 622842"/>
                    <a:gd name="connsiteY2" fmla="*/ 409434 h 554801"/>
                    <a:gd name="connsiteX3" fmla="*/ 26921 w 622842"/>
                    <a:gd name="connsiteY3" fmla="*/ 452131 h 554801"/>
                    <a:gd name="connsiteX4" fmla="*/ 22159 w 622842"/>
                    <a:gd name="connsiteY4" fmla="*/ 533536 h 554801"/>
                    <a:gd name="connsiteX5" fmla="*/ 298605 w 622842"/>
                    <a:gd name="connsiteY5" fmla="*/ 554801 h 554801"/>
                    <a:gd name="connsiteX6" fmla="*/ 585684 w 622842"/>
                    <a:gd name="connsiteY6" fmla="*/ 533536 h 554801"/>
                    <a:gd name="connsiteX7" fmla="*/ 615200 w 622842"/>
                    <a:gd name="connsiteY7" fmla="*/ 481315 h 554801"/>
                    <a:gd name="connsiteX8" fmla="*/ 548083 w 622842"/>
                    <a:gd name="connsiteY8" fmla="*/ 405780 h 554801"/>
                    <a:gd name="connsiteX9" fmla="*/ 351768 w 622842"/>
                    <a:gd name="connsiteY9" fmla="*/ 310253 h 554801"/>
                    <a:gd name="connsiteX10" fmla="*/ 311619 w 622842"/>
                    <a:gd name="connsiteY10" fmla="*/ 9994 h 554801"/>
                    <a:gd name="connsiteX11" fmla="*/ 206401 w 622842"/>
                    <a:gd name="connsiteY11" fmla="*/ 7945 h 554801"/>
                    <a:gd name="connsiteX0" fmla="*/ 206401 w 622842"/>
                    <a:gd name="connsiteY0" fmla="*/ 1197321 h 1744177"/>
                    <a:gd name="connsiteX1" fmla="*/ 213545 w 622842"/>
                    <a:gd name="connsiteY1" fmla="*/ 1488996 h 1744177"/>
                    <a:gd name="connsiteX2" fmla="*/ 107386 w 622842"/>
                    <a:gd name="connsiteY2" fmla="*/ 1598810 h 1744177"/>
                    <a:gd name="connsiteX3" fmla="*/ 26921 w 622842"/>
                    <a:gd name="connsiteY3" fmla="*/ 1641507 h 1744177"/>
                    <a:gd name="connsiteX4" fmla="*/ 22159 w 622842"/>
                    <a:gd name="connsiteY4" fmla="*/ 1722912 h 1744177"/>
                    <a:gd name="connsiteX5" fmla="*/ 298605 w 622842"/>
                    <a:gd name="connsiteY5" fmla="*/ 1744177 h 1744177"/>
                    <a:gd name="connsiteX6" fmla="*/ 585684 w 622842"/>
                    <a:gd name="connsiteY6" fmla="*/ 1722912 h 1744177"/>
                    <a:gd name="connsiteX7" fmla="*/ 615200 w 622842"/>
                    <a:gd name="connsiteY7" fmla="*/ 1670691 h 1744177"/>
                    <a:gd name="connsiteX8" fmla="*/ 548083 w 622842"/>
                    <a:gd name="connsiteY8" fmla="*/ 1595156 h 1744177"/>
                    <a:gd name="connsiteX9" fmla="*/ 351768 w 622842"/>
                    <a:gd name="connsiteY9" fmla="*/ 1499629 h 1744177"/>
                    <a:gd name="connsiteX10" fmla="*/ 273243 w 622842"/>
                    <a:gd name="connsiteY10" fmla="*/ 288 h 1744177"/>
                    <a:gd name="connsiteX11" fmla="*/ 206401 w 622842"/>
                    <a:gd name="connsiteY11" fmla="*/ 1197321 h 1744177"/>
                    <a:gd name="connsiteX0" fmla="*/ 234310 w 622842"/>
                    <a:gd name="connsiteY0" fmla="*/ 1160447 h 1746298"/>
                    <a:gd name="connsiteX1" fmla="*/ 213545 w 622842"/>
                    <a:gd name="connsiteY1" fmla="*/ 1491117 h 1746298"/>
                    <a:gd name="connsiteX2" fmla="*/ 107386 w 622842"/>
                    <a:gd name="connsiteY2" fmla="*/ 1600931 h 1746298"/>
                    <a:gd name="connsiteX3" fmla="*/ 26921 w 622842"/>
                    <a:gd name="connsiteY3" fmla="*/ 1643628 h 1746298"/>
                    <a:gd name="connsiteX4" fmla="*/ 22159 w 622842"/>
                    <a:gd name="connsiteY4" fmla="*/ 1725033 h 1746298"/>
                    <a:gd name="connsiteX5" fmla="*/ 298605 w 622842"/>
                    <a:gd name="connsiteY5" fmla="*/ 1746298 h 1746298"/>
                    <a:gd name="connsiteX6" fmla="*/ 585684 w 622842"/>
                    <a:gd name="connsiteY6" fmla="*/ 1725033 h 1746298"/>
                    <a:gd name="connsiteX7" fmla="*/ 615200 w 622842"/>
                    <a:gd name="connsiteY7" fmla="*/ 1672812 h 1746298"/>
                    <a:gd name="connsiteX8" fmla="*/ 548083 w 622842"/>
                    <a:gd name="connsiteY8" fmla="*/ 1597277 h 1746298"/>
                    <a:gd name="connsiteX9" fmla="*/ 351768 w 622842"/>
                    <a:gd name="connsiteY9" fmla="*/ 1501750 h 1746298"/>
                    <a:gd name="connsiteX10" fmla="*/ 273243 w 622842"/>
                    <a:gd name="connsiteY10" fmla="*/ 2409 h 1746298"/>
                    <a:gd name="connsiteX11" fmla="*/ 234310 w 622842"/>
                    <a:gd name="connsiteY11" fmla="*/ 1160447 h 1746298"/>
                    <a:gd name="connsiteX0" fmla="*/ 234310 w 622842"/>
                    <a:gd name="connsiteY0" fmla="*/ 1315626 h 1901477"/>
                    <a:gd name="connsiteX1" fmla="*/ 213545 w 622842"/>
                    <a:gd name="connsiteY1" fmla="*/ 1646296 h 1901477"/>
                    <a:gd name="connsiteX2" fmla="*/ 107386 w 622842"/>
                    <a:gd name="connsiteY2" fmla="*/ 1756110 h 1901477"/>
                    <a:gd name="connsiteX3" fmla="*/ 26921 w 622842"/>
                    <a:gd name="connsiteY3" fmla="*/ 1798807 h 1901477"/>
                    <a:gd name="connsiteX4" fmla="*/ 22159 w 622842"/>
                    <a:gd name="connsiteY4" fmla="*/ 1880212 h 1901477"/>
                    <a:gd name="connsiteX5" fmla="*/ 298605 w 622842"/>
                    <a:gd name="connsiteY5" fmla="*/ 1901477 h 1901477"/>
                    <a:gd name="connsiteX6" fmla="*/ 585684 w 622842"/>
                    <a:gd name="connsiteY6" fmla="*/ 1880212 h 1901477"/>
                    <a:gd name="connsiteX7" fmla="*/ 615200 w 622842"/>
                    <a:gd name="connsiteY7" fmla="*/ 1827991 h 1901477"/>
                    <a:gd name="connsiteX8" fmla="*/ 548083 w 622842"/>
                    <a:gd name="connsiteY8" fmla="*/ 1752456 h 1901477"/>
                    <a:gd name="connsiteX9" fmla="*/ 351768 w 622842"/>
                    <a:gd name="connsiteY9" fmla="*/ 1656929 h 1901477"/>
                    <a:gd name="connsiteX10" fmla="*/ 273243 w 622842"/>
                    <a:gd name="connsiteY10" fmla="*/ 157588 h 1901477"/>
                    <a:gd name="connsiteX11" fmla="*/ 147355 w 622842"/>
                    <a:gd name="connsiteY11" fmla="*/ 175730 h 1901477"/>
                    <a:gd name="connsiteX12" fmla="*/ 234310 w 622842"/>
                    <a:gd name="connsiteY12" fmla="*/ 1315626 h 1901477"/>
                    <a:gd name="connsiteX0" fmla="*/ 234310 w 622842"/>
                    <a:gd name="connsiteY0" fmla="*/ 1270233 h 1856084"/>
                    <a:gd name="connsiteX1" fmla="*/ 213545 w 622842"/>
                    <a:gd name="connsiteY1" fmla="*/ 1600903 h 1856084"/>
                    <a:gd name="connsiteX2" fmla="*/ 107386 w 622842"/>
                    <a:gd name="connsiteY2" fmla="*/ 1710717 h 1856084"/>
                    <a:gd name="connsiteX3" fmla="*/ 26921 w 622842"/>
                    <a:gd name="connsiteY3" fmla="*/ 1753414 h 1856084"/>
                    <a:gd name="connsiteX4" fmla="*/ 22159 w 622842"/>
                    <a:gd name="connsiteY4" fmla="*/ 1834819 h 1856084"/>
                    <a:gd name="connsiteX5" fmla="*/ 298605 w 622842"/>
                    <a:gd name="connsiteY5" fmla="*/ 1856084 h 1856084"/>
                    <a:gd name="connsiteX6" fmla="*/ 585684 w 622842"/>
                    <a:gd name="connsiteY6" fmla="*/ 1834819 h 1856084"/>
                    <a:gd name="connsiteX7" fmla="*/ 615200 w 622842"/>
                    <a:gd name="connsiteY7" fmla="*/ 1782598 h 1856084"/>
                    <a:gd name="connsiteX8" fmla="*/ 548083 w 622842"/>
                    <a:gd name="connsiteY8" fmla="*/ 1707063 h 1856084"/>
                    <a:gd name="connsiteX9" fmla="*/ 351768 w 622842"/>
                    <a:gd name="connsiteY9" fmla="*/ 1611536 h 1856084"/>
                    <a:gd name="connsiteX10" fmla="*/ 273243 w 622842"/>
                    <a:gd name="connsiteY10" fmla="*/ 112195 h 1856084"/>
                    <a:gd name="connsiteX11" fmla="*/ 224107 w 622842"/>
                    <a:gd name="connsiteY11" fmla="*/ 110841 h 1856084"/>
                    <a:gd name="connsiteX12" fmla="*/ 147355 w 622842"/>
                    <a:gd name="connsiteY12" fmla="*/ 130337 h 1856084"/>
                    <a:gd name="connsiteX13" fmla="*/ 234310 w 622842"/>
                    <a:gd name="connsiteY13" fmla="*/ 1270233 h 1856084"/>
                    <a:gd name="connsiteX0" fmla="*/ 234310 w 622842"/>
                    <a:gd name="connsiteY0" fmla="*/ 1270232 h 1856083"/>
                    <a:gd name="connsiteX1" fmla="*/ 213545 w 622842"/>
                    <a:gd name="connsiteY1" fmla="*/ 1600902 h 1856083"/>
                    <a:gd name="connsiteX2" fmla="*/ 107386 w 622842"/>
                    <a:gd name="connsiteY2" fmla="*/ 1710716 h 1856083"/>
                    <a:gd name="connsiteX3" fmla="*/ 26921 w 622842"/>
                    <a:gd name="connsiteY3" fmla="*/ 1753413 h 1856083"/>
                    <a:gd name="connsiteX4" fmla="*/ 22159 w 622842"/>
                    <a:gd name="connsiteY4" fmla="*/ 1834818 h 1856083"/>
                    <a:gd name="connsiteX5" fmla="*/ 298605 w 622842"/>
                    <a:gd name="connsiteY5" fmla="*/ 1856083 h 1856083"/>
                    <a:gd name="connsiteX6" fmla="*/ 585684 w 622842"/>
                    <a:gd name="connsiteY6" fmla="*/ 1834818 h 1856083"/>
                    <a:gd name="connsiteX7" fmla="*/ 615200 w 622842"/>
                    <a:gd name="connsiteY7" fmla="*/ 1782597 h 1856083"/>
                    <a:gd name="connsiteX8" fmla="*/ 548083 w 622842"/>
                    <a:gd name="connsiteY8" fmla="*/ 1707062 h 1856083"/>
                    <a:gd name="connsiteX9" fmla="*/ 351768 w 622842"/>
                    <a:gd name="connsiteY9" fmla="*/ 1611535 h 1856083"/>
                    <a:gd name="connsiteX10" fmla="*/ 273243 w 622842"/>
                    <a:gd name="connsiteY10" fmla="*/ 112194 h 1856083"/>
                    <a:gd name="connsiteX11" fmla="*/ 224107 w 622842"/>
                    <a:gd name="connsiteY11" fmla="*/ 110840 h 1856083"/>
                    <a:gd name="connsiteX12" fmla="*/ 147355 w 622842"/>
                    <a:gd name="connsiteY12" fmla="*/ 130336 h 1856083"/>
                    <a:gd name="connsiteX13" fmla="*/ 234310 w 622842"/>
                    <a:gd name="connsiteY13" fmla="*/ 1270232 h 1856083"/>
                    <a:gd name="connsiteX0" fmla="*/ 234310 w 622842"/>
                    <a:gd name="connsiteY0" fmla="*/ 1270232 h 1856083"/>
                    <a:gd name="connsiteX1" fmla="*/ 213545 w 622842"/>
                    <a:gd name="connsiteY1" fmla="*/ 1600902 h 1856083"/>
                    <a:gd name="connsiteX2" fmla="*/ 107386 w 622842"/>
                    <a:gd name="connsiteY2" fmla="*/ 1710716 h 1856083"/>
                    <a:gd name="connsiteX3" fmla="*/ 26921 w 622842"/>
                    <a:gd name="connsiteY3" fmla="*/ 1753413 h 1856083"/>
                    <a:gd name="connsiteX4" fmla="*/ 22159 w 622842"/>
                    <a:gd name="connsiteY4" fmla="*/ 1834818 h 1856083"/>
                    <a:gd name="connsiteX5" fmla="*/ 298605 w 622842"/>
                    <a:gd name="connsiteY5" fmla="*/ 1856083 h 1856083"/>
                    <a:gd name="connsiteX6" fmla="*/ 585684 w 622842"/>
                    <a:gd name="connsiteY6" fmla="*/ 1834818 h 1856083"/>
                    <a:gd name="connsiteX7" fmla="*/ 615200 w 622842"/>
                    <a:gd name="connsiteY7" fmla="*/ 1782597 h 1856083"/>
                    <a:gd name="connsiteX8" fmla="*/ 548083 w 622842"/>
                    <a:gd name="connsiteY8" fmla="*/ 1707062 h 1856083"/>
                    <a:gd name="connsiteX9" fmla="*/ 351768 w 622842"/>
                    <a:gd name="connsiteY9" fmla="*/ 1611535 h 1856083"/>
                    <a:gd name="connsiteX10" fmla="*/ 273243 w 622842"/>
                    <a:gd name="connsiteY10" fmla="*/ 112194 h 1856083"/>
                    <a:gd name="connsiteX11" fmla="*/ 224107 w 622842"/>
                    <a:gd name="connsiteY11" fmla="*/ 110840 h 1856083"/>
                    <a:gd name="connsiteX12" fmla="*/ 147355 w 622842"/>
                    <a:gd name="connsiteY12" fmla="*/ 130336 h 1856083"/>
                    <a:gd name="connsiteX13" fmla="*/ 234310 w 622842"/>
                    <a:gd name="connsiteY13" fmla="*/ 1270232 h 1856083"/>
                    <a:gd name="connsiteX0" fmla="*/ 234310 w 622842"/>
                    <a:gd name="connsiteY0" fmla="*/ 1179280 h 1765131"/>
                    <a:gd name="connsiteX1" fmla="*/ 213545 w 622842"/>
                    <a:gd name="connsiteY1" fmla="*/ 1509950 h 1765131"/>
                    <a:gd name="connsiteX2" fmla="*/ 107386 w 622842"/>
                    <a:gd name="connsiteY2" fmla="*/ 1619764 h 1765131"/>
                    <a:gd name="connsiteX3" fmla="*/ 26921 w 622842"/>
                    <a:gd name="connsiteY3" fmla="*/ 1662461 h 1765131"/>
                    <a:gd name="connsiteX4" fmla="*/ 22159 w 622842"/>
                    <a:gd name="connsiteY4" fmla="*/ 1743866 h 1765131"/>
                    <a:gd name="connsiteX5" fmla="*/ 298605 w 622842"/>
                    <a:gd name="connsiteY5" fmla="*/ 1765131 h 1765131"/>
                    <a:gd name="connsiteX6" fmla="*/ 585684 w 622842"/>
                    <a:gd name="connsiteY6" fmla="*/ 1743866 h 1765131"/>
                    <a:gd name="connsiteX7" fmla="*/ 615200 w 622842"/>
                    <a:gd name="connsiteY7" fmla="*/ 1691645 h 1765131"/>
                    <a:gd name="connsiteX8" fmla="*/ 548083 w 622842"/>
                    <a:gd name="connsiteY8" fmla="*/ 1616110 h 1765131"/>
                    <a:gd name="connsiteX9" fmla="*/ 351768 w 622842"/>
                    <a:gd name="connsiteY9" fmla="*/ 1520583 h 1765131"/>
                    <a:gd name="connsiteX10" fmla="*/ 273243 w 622842"/>
                    <a:gd name="connsiteY10" fmla="*/ 21242 h 1765131"/>
                    <a:gd name="connsiteX11" fmla="*/ 224107 w 622842"/>
                    <a:gd name="connsiteY11" fmla="*/ 19888 h 1765131"/>
                    <a:gd name="connsiteX12" fmla="*/ 147355 w 622842"/>
                    <a:gd name="connsiteY12" fmla="*/ 39384 h 1765131"/>
                    <a:gd name="connsiteX13" fmla="*/ 234310 w 622842"/>
                    <a:gd name="connsiteY13" fmla="*/ 1179280 h 17651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622842" h="1765131">
                      <a:moveTo>
                        <a:pt x="234310" y="1179280"/>
                      </a:moveTo>
                      <a:cubicBezTo>
                        <a:pt x="245342" y="1424374"/>
                        <a:pt x="234699" y="1436536"/>
                        <a:pt x="213545" y="1509950"/>
                      </a:cubicBezTo>
                      <a:cubicBezTo>
                        <a:pt x="192391" y="1583364"/>
                        <a:pt x="138490" y="1594346"/>
                        <a:pt x="107386" y="1619764"/>
                      </a:cubicBezTo>
                      <a:cubicBezTo>
                        <a:pt x="76282" y="1645182"/>
                        <a:pt x="41125" y="1641777"/>
                        <a:pt x="26921" y="1662461"/>
                      </a:cubicBezTo>
                      <a:cubicBezTo>
                        <a:pt x="12717" y="1683145"/>
                        <a:pt x="-23122" y="1726754"/>
                        <a:pt x="22159" y="1743866"/>
                      </a:cubicBezTo>
                      <a:cubicBezTo>
                        <a:pt x="67440" y="1760978"/>
                        <a:pt x="204684" y="1765131"/>
                        <a:pt x="298605" y="1765131"/>
                      </a:cubicBezTo>
                      <a:cubicBezTo>
                        <a:pt x="392526" y="1765131"/>
                        <a:pt x="532918" y="1756114"/>
                        <a:pt x="585684" y="1743866"/>
                      </a:cubicBezTo>
                      <a:cubicBezTo>
                        <a:pt x="638450" y="1731618"/>
                        <a:pt x="621467" y="1712938"/>
                        <a:pt x="615200" y="1691645"/>
                      </a:cubicBezTo>
                      <a:cubicBezTo>
                        <a:pt x="608933" y="1670352"/>
                        <a:pt x="591988" y="1644620"/>
                        <a:pt x="548083" y="1616110"/>
                      </a:cubicBezTo>
                      <a:cubicBezTo>
                        <a:pt x="504178" y="1587600"/>
                        <a:pt x="387210" y="1586150"/>
                        <a:pt x="351768" y="1520583"/>
                      </a:cubicBezTo>
                      <a:cubicBezTo>
                        <a:pt x="316326" y="1455016"/>
                        <a:pt x="284054" y="66635"/>
                        <a:pt x="273243" y="21242"/>
                      </a:cubicBezTo>
                      <a:cubicBezTo>
                        <a:pt x="262432" y="-24151"/>
                        <a:pt x="245088" y="16864"/>
                        <a:pt x="224107" y="19888"/>
                      </a:cubicBezTo>
                      <a:cubicBezTo>
                        <a:pt x="203126" y="22912"/>
                        <a:pt x="119489" y="-4368"/>
                        <a:pt x="147355" y="39384"/>
                      </a:cubicBezTo>
                      <a:cubicBezTo>
                        <a:pt x="161799" y="235640"/>
                        <a:pt x="223278" y="934186"/>
                        <a:pt x="234310" y="1179280"/>
                      </a:cubicBezTo>
                      <a:close/>
                    </a:path>
                  </a:pathLst>
                </a:custGeom>
                <a:solidFill>
                  <a:schemeClr val="tx2">
                    <a:lumMod val="60000"/>
                    <a:lumOff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cs-CZ" sz="1800">
                    <a:solidFill>
                      <a:srgbClr val="4E67C8">
                        <a:lumMod val="20000"/>
                        <a:lumOff val="80000"/>
                      </a:srgbClr>
                    </a:solidFill>
                    <a:latin typeface="Trebuchet MS"/>
                  </a:endParaRPr>
                </a:p>
              </p:txBody>
            </p:sp>
            <p:sp>
              <p:nvSpPr>
                <p:cNvPr id="35" name="Volný tvar 34"/>
                <p:cNvSpPr/>
                <p:nvPr/>
              </p:nvSpPr>
              <p:spPr>
                <a:xfrm>
                  <a:off x="6218627" y="-164582"/>
                  <a:ext cx="633958" cy="1794063"/>
                </a:xfrm>
                <a:custGeom>
                  <a:avLst/>
                  <a:gdLst>
                    <a:gd name="connsiteX0" fmla="*/ 203604 w 633009"/>
                    <a:gd name="connsiteY0" fmla="*/ 0 h 536487"/>
                    <a:gd name="connsiteX1" fmla="*/ 222654 w 633009"/>
                    <a:gd name="connsiteY1" fmla="*/ 230981 h 536487"/>
                    <a:gd name="connsiteX2" fmla="*/ 182173 w 633009"/>
                    <a:gd name="connsiteY2" fmla="*/ 342900 h 536487"/>
                    <a:gd name="connsiteX3" fmla="*/ 65492 w 633009"/>
                    <a:gd name="connsiteY3" fmla="*/ 402431 h 536487"/>
                    <a:gd name="connsiteX4" fmla="*/ 39298 w 633009"/>
                    <a:gd name="connsiteY4" fmla="*/ 431006 h 536487"/>
                    <a:gd name="connsiteX5" fmla="*/ 5961 w 633009"/>
                    <a:gd name="connsiteY5" fmla="*/ 476250 h 536487"/>
                    <a:gd name="connsiteX6" fmla="*/ 15486 w 633009"/>
                    <a:gd name="connsiteY6" fmla="*/ 519112 h 536487"/>
                    <a:gd name="connsiteX7" fmla="*/ 153598 w 633009"/>
                    <a:gd name="connsiteY7" fmla="*/ 533400 h 536487"/>
                    <a:gd name="connsiteX8" fmla="*/ 444111 w 633009"/>
                    <a:gd name="connsiteY8" fmla="*/ 533400 h 536487"/>
                    <a:gd name="connsiteX9" fmla="*/ 615561 w 633009"/>
                    <a:gd name="connsiteY9" fmla="*/ 500062 h 536487"/>
                    <a:gd name="connsiteX10" fmla="*/ 622704 w 633009"/>
                    <a:gd name="connsiteY10" fmla="*/ 471487 h 536487"/>
                    <a:gd name="connsiteX11" fmla="*/ 575079 w 633009"/>
                    <a:gd name="connsiteY11" fmla="*/ 409575 h 536487"/>
                    <a:gd name="connsiteX12" fmla="*/ 470304 w 633009"/>
                    <a:gd name="connsiteY12" fmla="*/ 354806 h 536487"/>
                    <a:gd name="connsiteX13" fmla="*/ 353623 w 633009"/>
                    <a:gd name="connsiteY13" fmla="*/ 304800 h 536487"/>
                    <a:gd name="connsiteX14" fmla="*/ 339336 w 633009"/>
                    <a:gd name="connsiteY14" fmla="*/ 204787 h 536487"/>
                    <a:gd name="connsiteX15" fmla="*/ 339336 w 633009"/>
                    <a:gd name="connsiteY15" fmla="*/ 47625 h 536487"/>
                    <a:gd name="connsiteX16" fmla="*/ 332192 w 633009"/>
                    <a:gd name="connsiteY16" fmla="*/ 0 h 536487"/>
                    <a:gd name="connsiteX0" fmla="*/ 203604 w 633009"/>
                    <a:gd name="connsiteY0" fmla="*/ 0 h 536487"/>
                    <a:gd name="connsiteX1" fmla="*/ 222654 w 633009"/>
                    <a:gd name="connsiteY1" fmla="*/ 230981 h 536487"/>
                    <a:gd name="connsiteX2" fmla="*/ 182173 w 633009"/>
                    <a:gd name="connsiteY2" fmla="*/ 342900 h 536487"/>
                    <a:gd name="connsiteX3" fmla="*/ 105973 w 633009"/>
                    <a:gd name="connsiteY3" fmla="*/ 388144 h 536487"/>
                    <a:gd name="connsiteX4" fmla="*/ 39298 w 633009"/>
                    <a:gd name="connsiteY4" fmla="*/ 431006 h 536487"/>
                    <a:gd name="connsiteX5" fmla="*/ 5961 w 633009"/>
                    <a:gd name="connsiteY5" fmla="*/ 476250 h 536487"/>
                    <a:gd name="connsiteX6" fmla="*/ 15486 w 633009"/>
                    <a:gd name="connsiteY6" fmla="*/ 519112 h 536487"/>
                    <a:gd name="connsiteX7" fmla="*/ 153598 w 633009"/>
                    <a:gd name="connsiteY7" fmla="*/ 533400 h 536487"/>
                    <a:gd name="connsiteX8" fmla="*/ 444111 w 633009"/>
                    <a:gd name="connsiteY8" fmla="*/ 533400 h 536487"/>
                    <a:gd name="connsiteX9" fmla="*/ 615561 w 633009"/>
                    <a:gd name="connsiteY9" fmla="*/ 500062 h 536487"/>
                    <a:gd name="connsiteX10" fmla="*/ 622704 w 633009"/>
                    <a:gd name="connsiteY10" fmla="*/ 471487 h 536487"/>
                    <a:gd name="connsiteX11" fmla="*/ 575079 w 633009"/>
                    <a:gd name="connsiteY11" fmla="*/ 409575 h 536487"/>
                    <a:gd name="connsiteX12" fmla="*/ 470304 w 633009"/>
                    <a:gd name="connsiteY12" fmla="*/ 354806 h 536487"/>
                    <a:gd name="connsiteX13" fmla="*/ 353623 w 633009"/>
                    <a:gd name="connsiteY13" fmla="*/ 304800 h 536487"/>
                    <a:gd name="connsiteX14" fmla="*/ 339336 w 633009"/>
                    <a:gd name="connsiteY14" fmla="*/ 204787 h 536487"/>
                    <a:gd name="connsiteX15" fmla="*/ 339336 w 633009"/>
                    <a:gd name="connsiteY15" fmla="*/ 47625 h 536487"/>
                    <a:gd name="connsiteX16" fmla="*/ 332192 w 633009"/>
                    <a:gd name="connsiteY16" fmla="*/ 0 h 536487"/>
                    <a:gd name="connsiteX0" fmla="*/ 203604 w 633009"/>
                    <a:gd name="connsiteY0" fmla="*/ 0 h 536487"/>
                    <a:gd name="connsiteX1" fmla="*/ 222654 w 633009"/>
                    <a:gd name="connsiteY1" fmla="*/ 230981 h 536487"/>
                    <a:gd name="connsiteX2" fmla="*/ 182173 w 633009"/>
                    <a:gd name="connsiteY2" fmla="*/ 342900 h 536487"/>
                    <a:gd name="connsiteX3" fmla="*/ 105973 w 633009"/>
                    <a:gd name="connsiteY3" fmla="*/ 388144 h 536487"/>
                    <a:gd name="connsiteX4" fmla="*/ 39298 w 633009"/>
                    <a:gd name="connsiteY4" fmla="*/ 431006 h 536487"/>
                    <a:gd name="connsiteX5" fmla="*/ 5961 w 633009"/>
                    <a:gd name="connsiteY5" fmla="*/ 476250 h 536487"/>
                    <a:gd name="connsiteX6" fmla="*/ 15486 w 633009"/>
                    <a:gd name="connsiteY6" fmla="*/ 519112 h 536487"/>
                    <a:gd name="connsiteX7" fmla="*/ 153598 w 633009"/>
                    <a:gd name="connsiteY7" fmla="*/ 533400 h 536487"/>
                    <a:gd name="connsiteX8" fmla="*/ 444111 w 633009"/>
                    <a:gd name="connsiteY8" fmla="*/ 533400 h 536487"/>
                    <a:gd name="connsiteX9" fmla="*/ 615561 w 633009"/>
                    <a:gd name="connsiteY9" fmla="*/ 500062 h 536487"/>
                    <a:gd name="connsiteX10" fmla="*/ 622704 w 633009"/>
                    <a:gd name="connsiteY10" fmla="*/ 450056 h 536487"/>
                    <a:gd name="connsiteX11" fmla="*/ 575079 w 633009"/>
                    <a:gd name="connsiteY11" fmla="*/ 409575 h 536487"/>
                    <a:gd name="connsiteX12" fmla="*/ 470304 w 633009"/>
                    <a:gd name="connsiteY12" fmla="*/ 354806 h 536487"/>
                    <a:gd name="connsiteX13" fmla="*/ 353623 w 633009"/>
                    <a:gd name="connsiteY13" fmla="*/ 304800 h 536487"/>
                    <a:gd name="connsiteX14" fmla="*/ 339336 w 633009"/>
                    <a:gd name="connsiteY14" fmla="*/ 204787 h 536487"/>
                    <a:gd name="connsiteX15" fmla="*/ 339336 w 633009"/>
                    <a:gd name="connsiteY15" fmla="*/ 47625 h 536487"/>
                    <a:gd name="connsiteX16" fmla="*/ 332192 w 633009"/>
                    <a:gd name="connsiteY16" fmla="*/ 0 h 536487"/>
                    <a:gd name="connsiteX0" fmla="*/ 140807 w 633009"/>
                    <a:gd name="connsiteY0" fmla="*/ 0 h 1794064"/>
                    <a:gd name="connsiteX1" fmla="*/ 222654 w 633009"/>
                    <a:gd name="connsiteY1" fmla="*/ 1488558 h 1794064"/>
                    <a:gd name="connsiteX2" fmla="*/ 182173 w 633009"/>
                    <a:gd name="connsiteY2" fmla="*/ 1600477 h 1794064"/>
                    <a:gd name="connsiteX3" fmla="*/ 105973 w 633009"/>
                    <a:gd name="connsiteY3" fmla="*/ 1645721 h 1794064"/>
                    <a:gd name="connsiteX4" fmla="*/ 39298 w 633009"/>
                    <a:gd name="connsiteY4" fmla="*/ 1688583 h 1794064"/>
                    <a:gd name="connsiteX5" fmla="*/ 5961 w 633009"/>
                    <a:gd name="connsiteY5" fmla="*/ 1733827 h 1794064"/>
                    <a:gd name="connsiteX6" fmla="*/ 15486 w 633009"/>
                    <a:gd name="connsiteY6" fmla="*/ 1776689 h 1794064"/>
                    <a:gd name="connsiteX7" fmla="*/ 153598 w 633009"/>
                    <a:gd name="connsiteY7" fmla="*/ 1790977 h 1794064"/>
                    <a:gd name="connsiteX8" fmla="*/ 444111 w 633009"/>
                    <a:gd name="connsiteY8" fmla="*/ 1790977 h 1794064"/>
                    <a:gd name="connsiteX9" fmla="*/ 615561 w 633009"/>
                    <a:gd name="connsiteY9" fmla="*/ 1757639 h 1794064"/>
                    <a:gd name="connsiteX10" fmla="*/ 622704 w 633009"/>
                    <a:gd name="connsiteY10" fmla="*/ 1707633 h 1794064"/>
                    <a:gd name="connsiteX11" fmla="*/ 575079 w 633009"/>
                    <a:gd name="connsiteY11" fmla="*/ 1667152 h 1794064"/>
                    <a:gd name="connsiteX12" fmla="*/ 470304 w 633009"/>
                    <a:gd name="connsiteY12" fmla="*/ 1612383 h 1794064"/>
                    <a:gd name="connsiteX13" fmla="*/ 353623 w 633009"/>
                    <a:gd name="connsiteY13" fmla="*/ 1562377 h 1794064"/>
                    <a:gd name="connsiteX14" fmla="*/ 339336 w 633009"/>
                    <a:gd name="connsiteY14" fmla="*/ 1462364 h 1794064"/>
                    <a:gd name="connsiteX15" fmla="*/ 339336 w 633009"/>
                    <a:gd name="connsiteY15" fmla="*/ 1305202 h 1794064"/>
                    <a:gd name="connsiteX16" fmla="*/ 332192 w 633009"/>
                    <a:gd name="connsiteY16" fmla="*/ 1257577 h 1794064"/>
                    <a:gd name="connsiteX0" fmla="*/ 140807 w 633009"/>
                    <a:gd name="connsiteY0" fmla="*/ 0 h 1794064"/>
                    <a:gd name="connsiteX1" fmla="*/ 222654 w 633009"/>
                    <a:gd name="connsiteY1" fmla="*/ 1488558 h 1794064"/>
                    <a:gd name="connsiteX2" fmla="*/ 182173 w 633009"/>
                    <a:gd name="connsiteY2" fmla="*/ 1600477 h 1794064"/>
                    <a:gd name="connsiteX3" fmla="*/ 105973 w 633009"/>
                    <a:gd name="connsiteY3" fmla="*/ 1645721 h 1794064"/>
                    <a:gd name="connsiteX4" fmla="*/ 39298 w 633009"/>
                    <a:gd name="connsiteY4" fmla="*/ 1688583 h 1794064"/>
                    <a:gd name="connsiteX5" fmla="*/ 5961 w 633009"/>
                    <a:gd name="connsiteY5" fmla="*/ 1733827 h 1794064"/>
                    <a:gd name="connsiteX6" fmla="*/ 15486 w 633009"/>
                    <a:gd name="connsiteY6" fmla="*/ 1776689 h 1794064"/>
                    <a:gd name="connsiteX7" fmla="*/ 153598 w 633009"/>
                    <a:gd name="connsiteY7" fmla="*/ 1790977 h 1794064"/>
                    <a:gd name="connsiteX8" fmla="*/ 444111 w 633009"/>
                    <a:gd name="connsiteY8" fmla="*/ 1790977 h 1794064"/>
                    <a:gd name="connsiteX9" fmla="*/ 615561 w 633009"/>
                    <a:gd name="connsiteY9" fmla="*/ 1757639 h 1794064"/>
                    <a:gd name="connsiteX10" fmla="*/ 622704 w 633009"/>
                    <a:gd name="connsiteY10" fmla="*/ 1707633 h 1794064"/>
                    <a:gd name="connsiteX11" fmla="*/ 575079 w 633009"/>
                    <a:gd name="connsiteY11" fmla="*/ 1667152 h 1794064"/>
                    <a:gd name="connsiteX12" fmla="*/ 470304 w 633009"/>
                    <a:gd name="connsiteY12" fmla="*/ 1612383 h 1794064"/>
                    <a:gd name="connsiteX13" fmla="*/ 353623 w 633009"/>
                    <a:gd name="connsiteY13" fmla="*/ 1562377 h 1794064"/>
                    <a:gd name="connsiteX14" fmla="*/ 339336 w 633009"/>
                    <a:gd name="connsiteY14" fmla="*/ 1462364 h 1794064"/>
                    <a:gd name="connsiteX15" fmla="*/ 339336 w 633009"/>
                    <a:gd name="connsiteY15" fmla="*/ 1305202 h 1794064"/>
                    <a:gd name="connsiteX16" fmla="*/ 283351 w 633009"/>
                    <a:gd name="connsiteY16" fmla="*/ 6500 h 1794064"/>
                    <a:gd name="connsiteX0" fmla="*/ 140807 w 633009"/>
                    <a:gd name="connsiteY0" fmla="*/ 0 h 1794064"/>
                    <a:gd name="connsiteX1" fmla="*/ 229630 w 633009"/>
                    <a:gd name="connsiteY1" fmla="*/ 1257839 h 1794064"/>
                    <a:gd name="connsiteX2" fmla="*/ 182173 w 633009"/>
                    <a:gd name="connsiteY2" fmla="*/ 1600477 h 1794064"/>
                    <a:gd name="connsiteX3" fmla="*/ 105973 w 633009"/>
                    <a:gd name="connsiteY3" fmla="*/ 1645721 h 1794064"/>
                    <a:gd name="connsiteX4" fmla="*/ 39298 w 633009"/>
                    <a:gd name="connsiteY4" fmla="*/ 1688583 h 1794064"/>
                    <a:gd name="connsiteX5" fmla="*/ 5961 w 633009"/>
                    <a:gd name="connsiteY5" fmla="*/ 1733827 h 1794064"/>
                    <a:gd name="connsiteX6" fmla="*/ 15486 w 633009"/>
                    <a:gd name="connsiteY6" fmla="*/ 1776689 h 1794064"/>
                    <a:gd name="connsiteX7" fmla="*/ 153598 w 633009"/>
                    <a:gd name="connsiteY7" fmla="*/ 1790977 h 1794064"/>
                    <a:gd name="connsiteX8" fmla="*/ 444111 w 633009"/>
                    <a:gd name="connsiteY8" fmla="*/ 1790977 h 1794064"/>
                    <a:gd name="connsiteX9" fmla="*/ 615561 w 633009"/>
                    <a:gd name="connsiteY9" fmla="*/ 1757639 h 1794064"/>
                    <a:gd name="connsiteX10" fmla="*/ 622704 w 633009"/>
                    <a:gd name="connsiteY10" fmla="*/ 1707633 h 1794064"/>
                    <a:gd name="connsiteX11" fmla="*/ 575079 w 633009"/>
                    <a:gd name="connsiteY11" fmla="*/ 1667152 h 1794064"/>
                    <a:gd name="connsiteX12" fmla="*/ 470304 w 633009"/>
                    <a:gd name="connsiteY12" fmla="*/ 1612383 h 1794064"/>
                    <a:gd name="connsiteX13" fmla="*/ 353623 w 633009"/>
                    <a:gd name="connsiteY13" fmla="*/ 1562377 h 1794064"/>
                    <a:gd name="connsiteX14" fmla="*/ 339336 w 633009"/>
                    <a:gd name="connsiteY14" fmla="*/ 1462364 h 1794064"/>
                    <a:gd name="connsiteX15" fmla="*/ 339336 w 633009"/>
                    <a:gd name="connsiteY15" fmla="*/ 1305202 h 1794064"/>
                    <a:gd name="connsiteX16" fmla="*/ 283351 w 633009"/>
                    <a:gd name="connsiteY16" fmla="*/ 6500 h 1794064"/>
                    <a:gd name="connsiteX0" fmla="*/ 140807 w 633009"/>
                    <a:gd name="connsiteY0" fmla="*/ 0 h 1794064"/>
                    <a:gd name="connsiteX1" fmla="*/ 229630 w 633009"/>
                    <a:gd name="connsiteY1" fmla="*/ 1257839 h 1794064"/>
                    <a:gd name="connsiteX2" fmla="*/ 203349 w 633009"/>
                    <a:gd name="connsiteY2" fmla="*/ 1555747 h 1794064"/>
                    <a:gd name="connsiteX3" fmla="*/ 105973 w 633009"/>
                    <a:gd name="connsiteY3" fmla="*/ 1645721 h 1794064"/>
                    <a:gd name="connsiteX4" fmla="*/ 39298 w 633009"/>
                    <a:gd name="connsiteY4" fmla="*/ 1688583 h 1794064"/>
                    <a:gd name="connsiteX5" fmla="*/ 5961 w 633009"/>
                    <a:gd name="connsiteY5" fmla="*/ 1733827 h 1794064"/>
                    <a:gd name="connsiteX6" fmla="*/ 15486 w 633009"/>
                    <a:gd name="connsiteY6" fmla="*/ 1776689 h 1794064"/>
                    <a:gd name="connsiteX7" fmla="*/ 153598 w 633009"/>
                    <a:gd name="connsiteY7" fmla="*/ 1790977 h 1794064"/>
                    <a:gd name="connsiteX8" fmla="*/ 444111 w 633009"/>
                    <a:gd name="connsiteY8" fmla="*/ 1790977 h 1794064"/>
                    <a:gd name="connsiteX9" fmla="*/ 615561 w 633009"/>
                    <a:gd name="connsiteY9" fmla="*/ 1757639 h 1794064"/>
                    <a:gd name="connsiteX10" fmla="*/ 622704 w 633009"/>
                    <a:gd name="connsiteY10" fmla="*/ 1707633 h 1794064"/>
                    <a:gd name="connsiteX11" fmla="*/ 575079 w 633009"/>
                    <a:gd name="connsiteY11" fmla="*/ 1667152 h 1794064"/>
                    <a:gd name="connsiteX12" fmla="*/ 470304 w 633009"/>
                    <a:gd name="connsiteY12" fmla="*/ 1612383 h 1794064"/>
                    <a:gd name="connsiteX13" fmla="*/ 353623 w 633009"/>
                    <a:gd name="connsiteY13" fmla="*/ 1562377 h 1794064"/>
                    <a:gd name="connsiteX14" fmla="*/ 339336 w 633009"/>
                    <a:gd name="connsiteY14" fmla="*/ 1462364 h 1794064"/>
                    <a:gd name="connsiteX15" fmla="*/ 339336 w 633009"/>
                    <a:gd name="connsiteY15" fmla="*/ 1305202 h 1794064"/>
                    <a:gd name="connsiteX16" fmla="*/ 283351 w 633009"/>
                    <a:gd name="connsiteY16" fmla="*/ 6500 h 1794064"/>
                    <a:gd name="connsiteX0" fmla="*/ 140807 w 633009"/>
                    <a:gd name="connsiteY0" fmla="*/ 0 h 1794064"/>
                    <a:gd name="connsiteX1" fmla="*/ 229630 w 633009"/>
                    <a:gd name="connsiteY1" fmla="*/ 1257839 h 1794064"/>
                    <a:gd name="connsiteX2" fmla="*/ 203349 w 633009"/>
                    <a:gd name="connsiteY2" fmla="*/ 1555747 h 1794064"/>
                    <a:gd name="connsiteX3" fmla="*/ 161340 w 633009"/>
                    <a:gd name="connsiteY3" fmla="*/ 1641593 h 1794064"/>
                    <a:gd name="connsiteX4" fmla="*/ 39298 w 633009"/>
                    <a:gd name="connsiteY4" fmla="*/ 1688583 h 1794064"/>
                    <a:gd name="connsiteX5" fmla="*/ 5961 w 633009"/>
                    <a:gd name="connsiteY5" fmla="*/ 1733827 h 1794064"/>
                    <a:gd name="connsiteX6" fmla="*/ 15486 w 633009"/>
                    <a:gd name="connsiteY6" fmla="*/ 1776689 h 1794064"/>
                    <a:gd name="connsiteX7" fmla="*/ 153598 w 633009"/>
                    <a:gd name="connsiteY7" fmla="*/ 1790977 h 1794064"/>
                    <a:gd name="connsiteX8" fmla="*/ 444111 w 633009"/>
                    <a:gd name="connsiteY8" fmla="*/ 1790977 h 1794064"/>
                    <a:gd name="connsiteX9" fmla="*/ 615561 w 633009"/>
                    <a:gd name="connsiteY9" fmla="*/ 1757639 h 1794064"/>
                    <a:gd name="connsiteX10" fmla="*/ 622704 w 633009"/>
                    <a:gd name="connsiteY10" fmla="*/ 1707633 h 1794064"/>
                    <a:gd name="connsiteX11" fmla="*/ 575079 w 633009"/>
                    <a:gd name="connsiteY11" fmla="*/ 1667152 h 1794064"/>
                    <a:gd name="connsiteX12" fmla="*/ 470304 w 633009"/>
                    <a:gd name="connsiteY12" fmla="*/ 1612383 h 1794064"/>
                    <a:gd name="connsiteX13" fmla="*/ 353623 w 633009"/>
                    <a:gd name="connsiteY13" fmla="*/ 1562377 h 1794064"/>
                    <a:gd name="connsiteX14" fmla="*/ 339336 w 633009"/>
                    <a:gd name="connsiteY14" fmla="*/ 1462364 h 1794064"/>
                    <a:gd name="connsiteX15" fmla="*/ 339336 w 633009"/>
                    <a:gd name="connsiteY15" fmla="*/ 1305202 h 1794064"/>
                    <a:gd name="connsiteX16" fmla="*/ 283351 w 633009"/>
                    <a:gd name="connsiteY16" fmla="*/ 6500 h 1794064"/>
                    <a:gd name="connsiteX0" fmla="*/ 140807 w 633009"/>
                    <a:gd name="connsiteY0" fmla="*/ 0 h 1794064"/>
                    <a:gd name="connsiteX1" fmla="*/ 229630 w 633009"/>
                    <a:gd name="connsiteY1" fmla="*/ 1257839 h 1794064"/>
                    <a:gd name="connsiteX2" fmla="*/ 203349 w 633009"/>
                    <a:gd name="connsiteY2" fmla="*/ 1555747 h 1794064"/>
                    <a:gd name="connsiteX3" fmla="*/ 161340 w 633009"/>
                    <a:gd name="connsiteY3" fmla="*/ 1641593 h 1794064"/>
                    <a:gd name="connsiteX4" fmla="*/ 39298 w 633009"/>
                    <a:gd name="connsiteY4" fmla="*/ 1688583 h 1794064"/>
                    <a:gd name="connsiteX5" fmla="*/ 5961 w 633009"/>
                    <a:gd name="connsiteY5" fmla="*/ 1733827 h 1794064"/>
                    <a:gd name="connsiteX6" fmla="*/ 15486 w 633009"/>
                    <a:gd name="connsiteY6" fmla="*/ 1776689 h 1794064"/>
                    <a:gd name="connsiteX7" fmla="*/ 153598 w 633009"/>
                    <a:gd name="connsiteY7" fmla="*/ 1790977 h 1794064"/>
                    <a:gd name="connsiteX8" fmla="*/ 444111 w 633009"/>
                    <a:gd name="connsiteY8" fmla="*/ 1790977 h 1794064"/>
                    <a:gd name="connsiteX9" fmla="*/ 615561 w 633009"/>
                    <a:gd name="connsiteY9" fmla="*/ 1757639 h 1794064"/>
                    <a:gd name="connsiteX10" fmla="*/ 622704 w 633009"/>
                    <a:gd name="connsiteY10" fmla="*/ 1707633 h 1794064"/>
                    <a:gd name="connsiteX11" fmla="*/ 575079 w 633009"/>
                    <a:gd name="connsiteY11" fmla="*/ 1667152 h 1794064"/>
                    <a:gd name="connsiteX12" fmla="*/ 431618 w 633009"/>
                    <a:gd name="connsiteY12" fmla="*/ 1634088 h 1794064"/>
                    <a:gd name="connsiteX13" fmla="*/ 353623 w 633009"/>
                    <a:gd name="connsiteY13" fmla="*/ 1562377 h 1794064"/>
                    <a:gd name="connsiteX14" fmla="*/ 339336 w 633009"/>
                    <a:gd name="connsiteY14" fmla="*/ 1462364 h 1794064"/>
                    <a:gd name="connsiteX15" fmla="*/ 339336 w 633009"/>
                    <a:gd name="connsiteY15" fmla="*/ 1305202 h 1794064"/>
                    <a:gd name="connsiteX16" fmla="*/ 283351 w 633009"/>
                    <a:gd name="connsiteY16" fmla="*/ 6500 h 1794064"/>
                    <a:gd name="connsiteX0" fmla="*/ 140807 w 633958"/>
                    <a:gd name="connsiteY0" fmla="*/ 0 h 1794064"/>
                    <a:gd name="connsiteX1" fmla="*/ 229630 w 633958"/>
                    <a:gd name="connsiteY1" fmla="*/ 1257839 h 1794064"/>
                    <a:gd name="connsiteX2" fmla="*/ 203349 w 633958"/>
                    <a:gd name="connsiteY2" fmla="*/ 1555747 h 1794064"/>
                    <a:gd name="connsiteX3" fmla="*/ 161340 w 633958"/>
                    <a:gd name="connsiteY3" fmla="*/ 1641593 h 1794064"/>
                    <a:gd name="connsiteX4" fmla="*/ 39298 w 633958"/>
                    <a:gd name="connsiteY4" fmla="*/ 1688583 h 1794064"/>
                    <a:gd name="connsiteX5" fmla="*/ 5961 w 633958"/>
                    <a:gd name="connsiteY5" fmla="*/ 1733827 h 1794064"/>
                    <a:gd name="connsiteX6" fmla="*/ 15486 w 633958"/>
                    <a:gd name="connsiteY6" fmla="*/ 1776689 h 1794064"/>
                    <a:gd name="connsiteX7" fmla="*/ 153598 w 633958"/>
                    <a:gd name="connsiteY7" fmla="*/ 1790977 h 1794064"/>
                    <a:gd name="connsiteX8" fmla="*/ 444111 w 633958"/>
                    <a:gd name="connsiteY8" fmla="*/ 1790977 h 1794064"/>
                    <a:gd name="connsiteX9" fmla="*/ 615561 w 633958"/>
                    <a:gd name="connsiteY9" fmla="*/ 1757639 h 1794064"/>
                    <a:gd name="connsiteX10" fmla="*/ 622704 w 633958"/>
                    <a:gd name="connsiteY10" fmla="*/ 1707633 h 1794064"/>
                    <a:gd name="connsiteX11" fmla="*/ 558245 w 633958"/>
                    <a:gd name="connsiteY11" fmla="*/ 1671507 h 1794064"/>
                    <a:gd name="connsiteX12" fmla="*/ 431618 w 633958"/>
                    <a:gd name="connsiteY12" fmla="*/ 1634088 h 1794064"/>
                    <a:gd name="connsiteX13" fmla="*/ 353623 w 633958"/>
                    <a:gd name="connsiteY13" fmla="*/ 1562377 h 1794064"/>
                    <a:gd name="connsiteX14" fmla="*/ 339336 w 633958"/>
                    <a:gd name="connsiteY14" fmla="*/ 1462364 h 1794064"/>
                    <a:gd name="connsiteX15" fmla="*/ 339336 w 633958"/>
                    <a:gd name="connsiteY15" fmla="*/ 1305202 h 1794064"/>
                    <a:gd name="connsiteX16" fmla="*/ 283351 w 633958"/>
                    <a:gd name="connsiteY16" fmla="*/ 6500 h 17940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633958" h="1794064">
                      <a:moveTo>
                        <a:pt x="140807" y="0"/>
                      </a:moveTo>
                      <a:cubicBezTo>
                        <a:pt x="152118" y="86915"/>
                        <a:pt x="219206" y="998548"/>
                        <a:pt x="229630" y="1257839"/>
                      </a:cubicBezTo>
                      <a:cubicBezTo>
                        <a:pt x="240054" y="1517130"/>
                        <a:pt x="214731" y="1491788"/>
                        <a:pt x="203349" y="1555747"/>
                      </a:cubicBezTo>
                      <a:cubicBezTo>
                        <a:pt x="191967" y="1619706"/>
                        <a:pt x="188682" y="1619454"/>
                        <a:pt x="161340" y="1641593"/>
                      </a:cubicBezTo>
                      <a:cubicBezTo>
                        <a:pt x="133998" y="1663732"/>
                        <a:pt x="65194" y="1673211"/>
                        <a:pt x="39298" y="1688583"/>
                      </a:cubicBezTo>
                      <a:cubicBezTo>
                        <a:pt x="13402" y="1703955"/>
                        <a:pt x="9930" y="1719143"/>
                        <a:pt x="5961" y="1733827"/>
                      </a:cubicBezTo>
                      <a:cubicBezTo>
                        <a:pt x="1992" y="1748511"/>
                        <a:pt x="-9120" y="1767164"/>
                        <a:pt x="15486" y="1776689"/>
                      </a:cubicBezTo>
                      <a:cubicBezTo>
                        <a:pt x="40092" y="1786214"/>
                        <a:pt x="82161" y="1788596"/>
                        <a:pt x="153598" y="1790977"/>
                      </a:cubicBezTo>
                      <a:cubicBezTo>
                        <a:pt x="225035" y="1793358"/>
                        <a:pt x="367117" y="1796533"/>
                        <a:pt x="444111" y="1790977"/>
                      </a:cubicBezTo>
                      <a:cubicBezTo>
                        <a:pt x="521105" y="1785421"/>
                        <a:pt x="585796" y="1771530"/>
                        <a:pt x="615561" y="1757639"/>
                      </a:cubicBezTo>
                      <a:cubicBezTo>
                        <a:pt x="645326" y="1743748"/>
                        <a:pt x="632257" y="1721988"/>
                        <a:pt x="622704" y="1707633"/>
                      </a:cubicBezTo>
                      <a:cubicBezTo>
                        <a:pt x="613151" y="1693278"/>
                        <a:pt x="590093" y="1683764"/>
                        <a:pt x="558245" y="1671507"/>
                      </a:cubicBezTo>
                      <a:cubicBezTo>
                        <a:pt x="526397" y="1659250"/>
                        <a:pt x="465722" y="1652276"/>
                        <a:pt x="431618" y="1634088"/>
                      </a:cubicBezTo>
                      <a:cubicBezTo>
                        <a:pt x="397514" y="1615900"/>
                        <a:pt x="369003" y="1590998"/>
                        <a:pt x="353623" y="1562377"/>
                      </a:cubicBezTo>
                      <a:cubicBezTo>
                        <a:pt x="338243" y="1533756"/>
                        <a:pt x="341717" y="1505227"/>
                        <a:pt x="339336" y="1462364"/>
                      </a:cubicBezTo>
                      <a:cubicBezTo>
                        <a:pt x="336955" y="1419502"/>
                        <a:pt x="348667" y="1547846"/>
                        <a:pt x="339336" y="1305202"/>
                      </a:cubicBezTo>
                      <a:cubicBezTo>
                        <a:pt x="330005" y="1062558"/>
                        <a:pt x="286327" y="13247"/>
                        <a:pt x="283351" y="6500"/>
                      </a:cubicBezTo>
                    </a:path>
                  </a:pathLst>
                </a:cu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cs-CZ" sz="1800">
                    <a:solidFill>
                      <a:prstClr val="white"/>
                    </a:solidFill>
                    <a:latin typeface="Trebuchet MS"/>
                  </a:endParaRPr>
                </a:p>
              </p:txBody>
            </p:sp>
          </p:grpSp>
          <p:sp>
            <p:nvSpPr>
              <p:cNvPr id="33" name="Ovál 32"/>
              <p:cNvSpPr/>
              <p:nvPr/>
            </p:nvSpPr>
            <p:spPr>
              <a:xfrm>
                <a:off x="3551581" y="4509120"/>
                <a:ext cx="576064" cy="576064"/>
              </a:xfrm>
              <a:prstGeom prst="ellipse">
                <a:avLst/>
              </a:prstGeom>
              <a:solidFill>
                <a:schemeClr val="tx2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endParaRPr lang="cs-CZ" sz="1800">
                  <a:solidFill>
                    <a:prstClr val="white"/>
                  </a:solidFill>
                  <a:latin typeface="Trebuchet MS"/>
                </a:endParaRPr>
              </a:p>
            </p:txBody>
          </p:sp>
        </p:grpSp>
        <p:sp>
          <p:nvSpPr>
            <p:cNvPr id="52" name="Plus 51"/>
            <p:cNvSpPr/>
            <p:nvPr/>
          </p:nvSpPr>
          <p:spPr>
            <a:xfrm flipH="1">
              <a:off x="3461927" y="3066576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cs-CZ" sz="1800">
                <a:solidFill>
                  <a:prstClr val="white"/>
                </a:solidFill>
                <a:latin typeface="Trebuchet MS"/>
              </a:endParaRPr>
            </a:p>
          </p:txBody>
        </p:sp>
        <p:sp>
          <p:nvSpPr>
            <p:cNvPr id="54" name="Plus 53"/>
            <p:cNvSpPr/>
            <p:nvPr/>
          </p:nvSpPr>
          <p:spPr>
            <a:xfrm flipH="1">
              <a:off x="2997486" y="3520212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cs-CZ" sz="1800" dirty="0">
                <a:solidFill>
                  <a:prstClr val="white"/>
                </a:solidFill>
                <a:latin typeface="Trebuchet MS"/>
              </a:endParaRPr>
            </a:p>
          </p:txBody>
        </p:sp>
      </p:grpSp>
      <p:grpSp>
        <p:nvGrpSpPr>
          <p:cNvPr id="2" name="Skupina 1"/>
          <p:cNvGrpSpPr/>
          <p:nvPr/>
        </p:nvGrpSpPr>
        <p:grpSpPr>
          <a:xfrm>
            <a:off x="6600057" y="432048"/>
            <a:ext cx="4268489" cy="3789040"/>
            <a:chOff x="5076056" y="432048"/>
            <a:chExt cx="4268489" cy="3789040"/>
          </a:xfrm>
        </p:grpSpPr>
        <p:sp>
          <p:nvSpPr>
            <p:cNvPr id="56" name="TextovéPole 55"/>
            <p:cNvSpPr txBox="1"/>
            <p:nvPr/>
          </p:nvSpPr>
          <p:spPr>
            <a:xfrm>
              <a:off x="8120409" y="3878424"/>
              <a:ext cx="1224136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r>
                <a:rPr lang="cs-CZ" sz="1600" dirty="0">
                  <a:solidFill>
                    <a:prstClr val="black"/>
                  </a:solidFill>
                  <a:latin typeface="Trebuchet MS"/>
                </a:rPr>
                <a:t>čas (</a:t>
              </a:r>
              <a:r>
                <a:rPr lang="cs-CZ" sz="1600" dirty="0" err="1">
                  <a:solidFill>
                    <a:prstClr val="black"/>
                  </a:solidFill>
                  <a:latin typeface="Trebuchet MS"/>
                </a:rPr>
                <a:t>ms</a:t>
              </a:r>
              <a:r>
                <a:rPr lang="cs-CZ" sz="1600" dirty="0">
                  <a:solidFill>
                    <a:prstClr val="black"/>
                  </a:solidFill>
                  <a:latin typeface="Trebuchet MS"/>
                </a:rPr>
                <a:t>)</a:t>
              </a:r>
            </a:p>
          </p:txBody>
        </p:sp>
        <p:cxnSp>
          <p:nvCxnSpPr>
            <p:cNvPr id="58" name="Přímá spojnice 57"/>
            <p:cNvCxnSpPr/>
            <p:nvPr/>
          </p:nvCxnSpPr>
          <p:spPr>
            <a:xfrm>
              <a:off x="6007997" y="1283500"/>
              <a:ext cx="2543" cy="2637026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Přímá spojnice 58"/>
            <p:cNvCxnSpPr/>
            <p:nvPr/>
          </p:nvCxnSpPr>
          <p:spPr>
            <a:xfrm flipH="1">
              <a:off x="6020065" y="3912955"/>
              <a:ext cx="2808312" cy="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0" name="Volný tvar 59"/>
            <p:cNvSpPr/>
            <p:nvPr/>
          </p:nvSpPr>
          <p:spPr>
            <a:xfrm>
              <a:off x="6024009" y="2544135"/>
              <a:ext cx="2782075" cy="841570"/>
            </a:xfrm>
            <a:custGeom>
              <a:avLst/>
              <a:gdLst>
                <a:gd name="connsiteX0" fmla="*/ 0 w 2796363"/>
                <a:gd name="connsiteY0" fmla="*/ 1033854 h 1059431"/>
                <a:gd name="connsiteX1" fmla="*/ 404037 w 2796363"/>
                <a:gd name="connsiteY1" fmla="*/ 1033854 h 1059431"/>
                <a:gd name="connsiteX2" fmla="*/ 584791 w 2796363"/>
                <a:gd name="connsiteY2" fmla="*/ 768040 h 1059431"/>
                <a:gd name="connsiteX3" fmla="*/ 744279 w 2796363"/>
                <a:gd name="connsiteY3" fmla="*/ 108821 h 1059431"/>
                <a:gd name="connsiteX4" fmla="*/ 967563 w 2796363"/>
                <a:gd name="connsiteY4" fmla="*/ 34393 h 1059431"/>
                <a:gd name="connsiteX5" fmla="*/ 1329070 w 2796363"/>
                <a:gd name="connsiteY5" fmla="*/ 459696 h 1059431"/>
                <a:gd name="connsiteX6" fmla="*/ 1860698 w 2796363"/>
                <a:gd name="connsiteY6" fmla="*/ 853100 h 1059431"/>
                <a:gd name="connsiteX7" fmla="*/ 2317898 w 2796363"/>
                <a:gd name="connsiteY7" fmla="*/ 980691 h 1059431"/>
                <a:gd name="connsiteX8" fmla="*/ 2796363 w 2796363"/>
                <a:gd name="connsiteY8" fmla="*/ 991324 h 1059431"/>
                <a:gd name="connsiteX0" fmla="*/ 0 w 2796363"/>
                <a:gd name="connsiteY0" fmla="*/ 1033854 h 1059431"/>
                <a:gd name="connsiteX1" fmla="*/ 404037 w 2796363"/>
                <a:gd name="connsiteY1" fmla="*/ 1033854 h 1059431"/>
                <a:gd name="connsiteX2" fmla="*/ 584791 w 2796363"/>
                <a:gd name="connsiteY2" fmla="*/ 768040 h 1059431"/>
                <a:gd name="connsiteX3" fmla="*/ 744279 w 2796363"/>
                <a:gd name="connsiteY3" fmla="*/ 108821 h 1059431"/>
                <a:gd name="connsiteX4" fmla="*/ 967563 w 2796363"/>
                <a:gd name="connsiteY4" fmla="*/ 34393 h 1059431"/>
                <a:gd name="connsiteX5" fmla="*/ 1329070 w 2796363"/>
                <a:gd name="connsiteY5" fmla="*/ 459696 h 1059431"/>
                <a:gd name="connsiteX6" fmla="*/ 1860698 w 2796363"/>
                <a:gd name="connsiteY6" fmla="*/ 853100 h 1059431"/>
                <a:gd name="connsiteX7" fmla="*/ 2317898 w 2796363"/>
                <a:gd name="connsiteY7" fmla="*/ 980691 h 1059431"/>
                <a:gd name="connsiteX8" fmla="*/ 2796363 w 2796363"/>
                <a:gd name="connsiteY8" fmla="*/ 991324 h 1059431"/>
                <a:gd name="connsiteX0" fmla="*/ 0 w 2796363"/>
                <a:gd name="connsiteY0" fmla="*/ 1033854 h 1044310"/>
                <a:gd name="connsiteX1" fmla="*/ 404037 w 2796363"/>
                <a:gd name="connsiteY1" fmla="*/ 998136 h 1044310"/>
                <a:gd name="connsiteX2" fmla="*/ 584791 w 2796363"/>
                <a:gd name="connsiteY2" fmla="*/ 768040 h 1044310"/>
                <a:gd name="connsiteX3" fmla="*/ 744279 w 2796363"/>
                <a:gd name="connsiteY3" fmla="*/ 108821 h 1044310"/>
                <a:gd name="connsiteX4" fmla="*/ 967563 w 2796363"/>
                <a:gd name="connsiteY4" fmla="*/ 34393 h 1044310"/>
                <a:gd name="connsiteX5" fmla="*/ 1329070 w 2796363"/>
                <a:gd name="connsiteY5" fmla="*/ 459696 h 1044310"/>
                <a:gd name="connsiteX6" fmla="*/ 1860698 w 2796363"/>
                <a:gd name="connsiteY6" fmla="*/ 853100 h 1044310"/>
                <a:gd name="connsiteX7" fmla="*/ 2317898 w 2796363"/>
                <a:gd name="connsiteY7" fmla="*/ 980691 h 1044310"/>
                <a:gd name="connsiteX8" fmla="*/ 2796363 w 2796363"/>
                <a:gd name="connsiteY8" fmla="*/ 991324 h 1044310"/>
                <a:gd name="connsiteX0" fmla="*/ 0 w 2782075"/>
                <a:gd name="connsiteY0" fmla="*/ 983848 h 1015359"/>
                <a:gd name="connsiteX1" fmla="*/ 389749 w 2782075"/>
                <a:gd name="connsiteY1" fmla="*/ 998136 h 1015359"/>
                <a:gd name="connsiteX2" fmla="*/ 570503 w 2782075"/>
                <a:gd name="connsiteY2" fmla="*/ 768040 h 1015359"/>
                <a:gd name="connsiteX3" fmla="*/ 729991 w 2782075"/>
                <a:gd name="connsiteY3" fmla="*/ 108821 h 1015359"/>
                <a:gd name="connsiteX4" fmla="*/ 953275 w 2782075"/>
                <a:gd name="connsiteY4" fmla="*/ 34393 h 1015359"/>
                <a:gd name="connsiteX5" fmla="*/ 1314782 w 2782075"/>
                <a:gd name="connsiteY5" fmla="*/ 459696 h 1015359"/>
                <a:gd name="connsiteX6" fmla="*/ 1846410 w 2782075"/>
                <a:gd name="connsiteY6" fmla="*/ 853100 h 1015359"/>
                <a:gd name="connsiteX7" fmla="*/ 2303610 w 2782075"/>
                <a:gd name="connsiteY7" fmla="*/ 980691 h 1015359"/>
                <a:gd name="connsiteX8" fmla="*/ 2782075 w 2782075"/>
                <a:gd name="connsiteY8" fmla="*/ 991324 h 1015359"/>
                <a:gd name="connsiteX0" fmla="*/ 0 w 2782075"/>
                <a:gd name="connsiteY0" fmla="*/ 983848 h 997036"/>
                <a:gd name="connsiteX1" fmla="*/ 408799 w 2782075"/>
                <a:gd name="connsiteY1" fmla="*/ 962418 h 997036"/>
                <a:gd name="connsiteX2" fmla="*/ 570503 w 2782075"/>
                <a:gd name="connsiteY2" fmla="*/ 768040 h 997036"/>
                <a:gd name="connsiteX3" fmla="*/ 729991 w 2782075"/>
                <a:gd name="connsiteY3" fmla="*/ 108821 h 997036"/>
                <a:gd name="connsiteX4" fmla="*/ 953275 w 2782075"/>
                <a:gd name="connsiteY4" fmla="*/ 34393 h 997036"/>
                <a:gd name="connsiteX5" fmla="*/ 1314782 w 2782075"/>
                <a:gd name="connsiteY5" fmla="*/ 459696 h 997036"/>
                <a:gd name="connsiteX6" fmla="*/ 1846410 w 2782075"/>
                <a:gd name="connsiteY6" fmla="*/ 853100 h 997036"/>
                <a:gd name="connsiteX7" fmla="*/ 2303610 w 2782075"/>
                <a:gd name="connsiteY7" fmla="*/ 980691 h 997036"/>
                <a:gd name="connsiteX8" fmla="*/ 2782075 w 2782075"/>
                <a:gd name="connsiteY8" fmla="*/ 991324 h 9970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82075" h="997036">
                  <a:moveTo>
                    <a:pt x="0" y="983848"/>
                  </a:moveTo>
                  <a:cubicBezTo>
                    <a:pt x="153286" y="1005999"/>
                    <a:pt x="313715" y="998386"/>
                    <a:pt x="408799" y="962418"/>
                  </a:cubicBezTo>
                  <a:cubicBezTo>
                    <a:pt x="503883" y="926450"/>
                    <a:pt x="516971" y="910306"/>
                    <a:pt x="570503" y="768040"/>
                  </a:cubicBezTo>
                  <a:cubicBezTo>
                    <a:pt x="624035" y="625774"/>
                    <a:pt x="666196" y="231095"/>
                    <a:pt x="729991" y="108821"/>
                  </a:cubicBezTo>
                  <a:cubicBezTo>
                    <a:pt x="793786" y="-13453"/>
                    <a:pt x="855810" y="-24086"/>
                    <a:pt x="953275" y="34393"/>
                  </a:cubicBezTo>
                  <a:cubicBezTo>
                    <a:pt x="1050740" y="92872"/>
                    <a:pt x="1165926" y="323245"/>
                    <a:pt x="1314782" y="459696"/>
                  </a:cubicBezTo>
                  <a:cubicBezTo>
                    <a:pt x="1463638" y="596147"/>
                    <a:pt x="1628442" y="745003"/>
                    <a:pt x="1846410" y="853100"/>
                  </a:cubicBezTo>
                  <a:cubicBezTo>
                    <a:pt x="2064378" y="961197"/>
                    <a:pt x="2147666" y="957654"/>
                    <a:pt x="2303610" y="980691"/>
                  </a:cubicBezTo>
                  <a:cubicBezTo>
                    <a:pt x="2459554" y="1003728"/>
                    <a:pt x="2620814" y="997526"/>
                    <a:pt x="2782075" y="991324"/>
                  </a:cubicBezTo>
                </a:path>
              </a:pathLst>
            </a:custGeom>
            <a:noFill/>
            <a:ln w="28575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cs-CZ" sz="1600">
                <a:solidFill>
                  <a:prstClr val="white"/>
                </a:solidFill>
                <a:latin typeface="Trebuchet MS"/>
              </a:endParaRPr>
            </a:p>
          </p:txBody>
        </p:sp>
        <p:sp>
          <p:nvSpPr>
            <p:cNvPr id="61" name="TextovéPole 60"/>
            <p:cNvSpPr txBox="1"/>
            <p:nvPr/>
          </p:nvSpPr>
          <p:spPr>
            <a:xfrm>
              <a:off x="5522494" y="631555"/>
              <a:ext cx="854432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r>
                <a:rPr lang="cs-CZ" sz="1600" dirty="0">
                  <a:solidFill>
                    <a:prstClr val="black"/>
                  </a:solidFill>
                  <a:latin typeface="Trebuchet MS"/>
                </a:rPr>
                <a:t>napětí (</a:t>
              </a:r>
              <a:r>
                <a:rPr lang="cs-CZ" sz="1600" dirty="0" err="1">
                  <a:solidFill>
                    <a:prstClr val="black"/>
                  </a:solidFill>
                  <a:latin typeface="Trebuchet MS"/>
                </a:rPr>
                <a:t>mV</a:t>
              </a:r>
              <a:r>
                <a:rPr lang="cs-CZ" sz="1600" dirty="0">
                  <a:solidFill>
                    <a:prstClr val="black"/>
                  </a:solidFill>
                  <a:latin typeface="Trebuchet MS"/>
                </a:rPr>
                <a:t>)</a:t>
              </a:r>
            </a:p>
          </p:txBody>
        </p:sp>
        <p:sp>
          <p:nvSpPr>
            <p:cNvPr id="62" name="TextovéPole 61"/>
            <p:cNvSpPr txBox="1"/>
            <p:nvPr/>
          </p:nvSpPr>
          <p:spPr>
            <a:xfrm>
              <a:off x="5536662" y="3400342"/>
              <a:ext cx="854432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r>
                <a:rPr lang="cs-CZ" sz="1600" dirty="0">
                  <a:solidFill>
                    <a:prstClr val="black"/>
                  </a:solidFill>
                  <a:latin typeface="Trebuchet MS"/>
                </a:rPr>
                <a:t>-90</a:t>
              </a:r>
            </a:p>
          </p:txBody>
        </p:sp>
        <p:sp>
          <p:nvSpPr>
            <p:cNvPr id="63" name="TextovéPole 62"/>
            <p:cNvSpPr txBox="1"/>
            <p:nvPr/>
          </p:nvSpPr>
          <p:spPr>
            <a:xfrm>
              <a:off x="6195206" y="3882534"/>
              <a:ext cx="572120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r>
                <a:rPr lang="cs-CZ" sz="1600" dirty="0">
                  <a:solidFill>
                    <a:prstClr val="black"/>
                  </a:solidFill>
                  <a:latin typeface="Trebuchet MS"/>
                </a:rPr>
                <a:t>0</a:t>
              </a:r>
            </a:p>
          </p:txBody>
        </p:sp>
        <p:sp>
          <p:nvSpPr>
            <p:cNvPr id="64" name="TextovéPole 63"/>
            <p:cNvSpPr txBox="1"/>
            <p:nvPr/>
          </p:nvSpPr>
          <p:spPr>
            <a:xfrm>
              <a:off x="6710885" y="3882534"/>
              <a:ext cx="572120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r>
                <a:rPr lang="cs-CZ" sz="1600" dirty="0">
                  <a:solidFill>
                    <a:prstClr val="black"/>
                  </a:solidFill>
                  <a:latin typeface="Trebuchet MS"/>
                </a:rPr>
                <a:t>2</a:t>
              </a:r>
            </a:p>
          </p:txBody>
        </p:sp>
        <p:sp>
          <p:nvSpPr>
            <p:cNvPr id="65" name="TextovéPole 64"/>
            <p:cNvSpPr txBox="1"/>
            <p:nvPr/>
          </p:nvSpPr>
          <p:spPr>
            <a:xfrm>
              <a:off x="7226564" y="3882534"/>
              <a:ext cx="572120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r>
                <a:rPr lang="cs-CZ" sz="1600" dirty="0">
                  <a:solidFill>
                    <a:prstClr val="black"/>
                  </a:solidFill>
                  <a:latin typeface="Trebuchet MS"/>
                </a:rPr>
                <a:t>4</a:t>
              </a:r>
            </a:p>
          </p:txBody>
        </p:sp>
        <p:sp>
          <p:nvSpPr>
            <p:cNvPr id="66" name="TextovéPole 65"/>
            <p:cNvSpPr txBox="1"/>
            <p:nvPr/>
          </p:nvSpPr>
          <p:spPr>
            <a:xfrm>
              <a:off x="7742242" y="3882534"/>
              <a:ext cx="572120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r>
                <a:rPr lang="cs-CZ" sz="1600" dirty="0">
                  <a:solidFill>
                    <a:prstClr val="black"/>
                  </a:solidFill>
                  <a:latin typeface="Trebuchet MS"/>
                </a:rPr>
                <a:t>6</a:t>
              </a:r>
            </a:p>
          </p:txBody>
        </p:sp>
        <p:sp>
          <p:nvSpPr>
            <p:cNvPr id="67" name="TextovéPole 66"/>
            <p:cNvSpPr txBox="1"/>
            <p:nvPr/>
          </p:nvSpPr>
          <p:spPr>
            <a:xfrm>
              <a:off x="5536662" y="2422990"/>
              <a:ext cx="854432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r>
                <a:rPr lang="cs-CZ" sz="1600" dirty="0">
                  <a:solidFill>
                    <a:prstClr val="black"/>
                  </a:solidFill>
                  <a:latin typeface="Trebuchet MS"/>
                </a:rPr>
                <a:t>-70</a:t>
              </a:r>
            </a:p>
          </p:txBody>
        </p:sp>
        <p:sp>
          <p:nvSpPr>
            <p:cNvPr id="68" name="TextovéPole 67"/>
            <p:cNvSpPr txBox="1"/>
            <p:nvPr/>
          </p:nvSpPr>
          <p:spPr>
            <a:xfrm>
              <a:off x="7446875" y="2407601"/>
              <a:ext cx="89986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r>
                <a:rPr lang="cs-CZ" sz="1800" dirty="0">
                  <a:solidFill>
                    <a:prstClr val="black"/>
                  </a:solidFill>
                  <a:latin typeface="Trebuchet MS"/>
                </a:rPr>
                <a:t>EPSP</a:t>
              </a:r>
            </a:p>
          </p:txBody>
        </p:sp>
        <p:sp>
          <p:nvSpPr>
            <p:cNvPr id="72" name="Volný tvar 71"/>
            <p:cNvSpPr/>
            <p:nvPr/>
          </p:nvSpPr>
          <p:spPr>
            <a:xfrm>
              <a:off x="6046302" y="2695618"/>
              <a:ext cx="2782075" cy="725740"/>
            </a:xfrm>
            <a:custGeom>
              <a:avLst/>
              <a:gdLst>
                <a:gd name="connsiteX0" fmla="*/ 0 w 2796363"/>
                <a:gd name="connsiteY0" fmla="*/ 1033854 h 1059431"/>
                <a:gd name="connsiteX1" fmla="*/ 404037 w 2796363"/>
                <a:gd name="connsiteY1" fmla="*/ 1033854 h 1059431"/>
                <a:gd name="connsiteX2" fmla="*/ 584791 w 2796363"/>
                <a:gd name="connsiteY2" fmla="*/ 768040 h 1059431"/>
                <a:gd name="connsiteX3" fmla="*/ 744279 w 2796363"/>
                <a:gd name="connsiteY3" fmla="*/ 108821 h 1059431"/>
                <a:gd name="connsiteX4" fmla="*/ 967563 w 2796363"/>
                <a:gd name="connsiteY4" fmla="*/ 34393 h 1059431"/>
                <a:gd name="connsiteX5" fmla="*/ 1329070 w 2796363"/>
                <a:gd name="connsiteY5" fmla="*/ 459696 h 1059431"/>
                <a:gd name="connsiteX6" fmla="*/ 1860698 w 2796363"/>
                <a:gd name="connsiteY6" fmla="*/ 853100 h 1059431"/>
                <a:gd name="connsiteX7" fmla="*/ 2317898 w 2796363"/>
                <a:gd name="connsiteY7" fmla="*/ 980691 h 1059431"/>
                <a:gd name="connsiteX8" fmla="*/ 2796363 w 2796363"/>
                <a:gd name="connsiteY8" fmla="*/ 991324 h 1059431"/>
                <a:gd name="connsiteX0" fmla="*/ 0 w 2796363"/>
                <a:gd name="connsiteY0" fmla="*/ 1033854 h 1059431"/>
                <a:gd name="connsiteX1" fmla="*/ 404037 w 2796363"/>
                <a:gd name="connsiteY1" fmla="*/ 1033854 h 1059431"/>
                <a:gd name="connsiteX2" fmla="*/ 584791 w 2796363"/>
                <a:gd name="connsiteY2" fmla="*/ 768040 h 1059431"/>
                <a:gd name="connsiteX3" fmla="*/ 744279 w 2796363"/>
                <a:gd name="connsiteY3" fmla="*/ 108821 h 1059431"/>
                <a:gd name="connsiteX4" fmla="*/ 967563 w 2796363"/>
                <a:gd name="connsiteY4" fmla="*/ 34393 h 1059431"/>
                <a:gd name="connsiteX5" fmla="*/ 1329070 w 2796363"/>
                <a:gd name="connsiteY5" fmla="*/ 459696 h 1059431"/>
                <a:gd name="connsiteX6" fmla="*/ 1860698 w 2796363"/>
                <a:gd name="connsiteY6" fmla="*/ 853100 h 1059431"/>
                <a:gd name="connsiteX7" fmla="*/ 2317898 w 2796363"/>
                <a:gd name="connsiteY7" fmla="*/ 980691 h 1059431"/>
                <a:gd name="connsiteX8" fmla="*/ 2796363 w 2796363"/>
                <a:gd name="connsiteY8" fmla="*/ 991324 h 1059431"/>
                <a:gd name="connsiteX0" fmla="*/ 0 w 2796363"/>
                <a:gd name="connsiteY0" fmla="*/ 1033854 h 1044310"/>
                <a:gd name="connsiteX1" fmla="*/ 404037 w 2796363"/>
                <a:gd name="connsiteY1" fmla="*/ 998136 h 1044310"/>
                <a:gd name="connsiteX2" fmla="*/ 584791 w 2796363"/>
                <a:gd name="connsiteY2" fmla="*/ 768040 h 1044310"/>
                <a:gd name="connsiteX3" fmla="*/ 744279 w 2796363"/>
                <a:gd name="connsiteY3" fmla="*/ 108821 h 1044310"/>
                <a:gd name="connsiteX4" fmla="*/ 967563 w 2796363"/>
                <a:gd name="connsiteY4" fmla="*/ 34393 h 1044310"/>
                <a:gd name="connsiteX5" fmla="*/ 1329070 w 2796363"/>
                <a:gd name="connsiteY5" fmla="*/ 459696 h 1044310"/>
                <a:gd name="connsiteX6" fmla="*/ 1860698 w 2796363"/>
                <a:gd name="connsiteY6" fmla="*/ 853100 h 1044310"/>
                <a:gd name="connsiteX7" fmla="*/ 2317898 w 2796363"/>
                <a:gd name="connsiteY7" fmla="*/ 980691 h 1044310"/>
                <a:gd name="connsiteX8" fmla="*/ 2796363 w 2796363"/>
                <a:gd name="connsiteY8" fmla="*/ 991324 h 1044310"/>
                <a:gd name="connsiteX0" fmla="*/ 0 w 2782075"/>
                <a:gd name="connsiteY0" fmla="*/ 983848 h 1015359"/>
                <a:gd name="connsiteX1" fmla="*/ 389749 w 2782075"/>
                <a:gd name="connsiteY1" fmla="*/ 998136 h 1015359"/>
                <a:gd name="connsiteX2" fmla="*/ 570503 w 2782075"/>
                <a:gd name="connsiteY2" fmla="*/ 768040 h 1015359"/>
                <a:gd name="connsiteX3" fmla="*/ 729991 w 2782075"/>
                <a:gd name="connsiteY3" fmla="*/ 108821 h 1015359"/>
                <a:gd name="connsiteX4" fmla="*/ 953275 w 2782075"/>
                <a:gd name="connsiteY4" fmla="*/ 34393 h 1015359"/>
                <a:gd name="connsiteX5" fmla="*/ 1314782 w 2782075"/>
                <a:gd name="connsiteY5" fmla="*/ 459696 h 1015359"/>
                <a:gd name="connsiteX6" fmla="*/ 1846410 w 2782075"/>
                <a:gd name="connsiteY6" fmla="*/ 853100 h 1015359"/>
                <a:gd name="connsiteX7" fmla="*/ 2303610 w 2782075"/>
                <a:gd name="connsiteY7" fmla="*/ 980691 h 1015359"/>
                <a:gd name="connsiteX8" fmla="*/ 2782075 w 2782075"/>
                <a:gd name="connsiteY8" fmla="*/ 991324 h 1015359"/>
                <a:gd name="connsiteX0" fmla="*/ 0 w 2782075"/>
                <a:gd name="connsiteY0" fmla="*/ 983848 h 997036"/>
                <a:gd name="connsiteX1" fmla="*/ 408799 w 2782075"/>
                <a:gd name="connsiteY1" fmla="*/ 962418 h 997036"/>
                <a:gd name="connsiteX2" fmla="*/ 570503 w 2782075"/>
                <a:gd name="connsiteY2" fmla="*/ 768040 h 997036"/>
                <a:gd name="connsiteX3" fmla="*/ 729991 w 2782075"/>
                <a:gd name="connsiteY3" fmla="*/ 108821 h 997036"/>
                <a:gd name="connsiteX4" fmla="*/ 953275 w 2782075"/>
                <a:gd name="connsiteY4" fmla="*/ 34393 h 997036"/>
                <a:gd name="connsiteX5" fmla="*/ 1314782 w 2782075"/>
                <a:gd name="connsiteY5" fmla="*/ 459696 h 997036"/>
                <a:gd name="connsiteX6" fmla="*/ 1846410 w 2782075"/>
                <a:gd name="connsiteY6" fmla="*/ 853100 h 997036"/>
                <a:gd name="connsiteX7" fmla="*/ 2303610 w 2782075"/>
                <a:gd name="connsiteY7" fmla="*/ 980691 h 997036"/>
                <a:gd name="connsiteX8" fmla="*/ 2782075 w 2782075"/>
                <a:gd name="connsiteY8" fmla="*/ 991324 h 9970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82075" h="997036">
                  <a:moveTo>
                    <a:pt x="0" y="983848"/>
                  </a:moveTo>
                  <a:cubicBezTo>
                    <a:pt x="153286" y="1005999"/>
                    <a:pt x="313715" y="998386"/>
                    <a:pt x="408799" y="962418"/>
                  </a:cubicBezTo>
                  <a:cubicBezTo>
                    <a:pt x="503883" y="926450"/>
                    <a:pt x="516971" y="910306"/>
                    <a:pt x="570503" y="768040"/>
                  </a:cubicBezTo>
                  <a:cubicBezTo>
                    <a:pt x="624035" y="625774"/>
                    <a:pt x="666196" y="231095"/>
                    <a:pt x="729991" y="108821"/>
                  </a:cubicBezTo>
                  <a:cubicBezTo>
                    <a:pt x="793786" y="-13453"/>
                    <a:pt x="855810" y="-24086"/>
                    <a:pt x="953275" y="34393"/>
                  </a:cubicBezTo>
                  <a:cubicBezTo>
                    <a:pt x="1050740" y="92872"/>
                    <a:pt x="1165926" y="323245"/>
                    <a:pt x="1314782" y="459696"/>
                  </a:cubicBezTo>
                  <a:cubicBezTo>
                    <a:pt x="1463638" y="596147"/>
                    <a:pt x="1628442" y="745003"/>
                    <a:pt x="1846410" y="853100"/>
                  </a:cubicBezTo>
                  <a:cubicBezTo>
                    <a:pt x="2064378" y="961197"/>
                    <a:pt x="2147666" y="957654"/>
                    <a:pt x="2303610" y="980691"/>
                  </a:cubicBezTo>
                  <a:cubicBezTo>
                    <a:pt x="2459554" y="1003728"/>
                    <a:pt x="2620814" y="997526"/>
                    <a:pt x="2782075" y="991324"/>
                  </a:cubicBezTo>
                </a:path>
              </a:pathLst>
            </a:custGeom>
            <a:noFill/>
            <a:ln w="28575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cs-CZ" sz="1600">
                <a:solidFill>
                  <a:prstClr val="white"/>
                </a:solidFill>
                <a:latin typeface="Trebuchet MS"/>
              </a:endParaRPr>
            </a:p>
          </p:txBody>
        </p:sp>
        <p:sp>
          <p:nvSpPr>
            <p:cNvPr id="77" name="Volný tvar 76"/>
            <p:cNvSpPr/>
            <p:nvPr/>
          </p:nvSpPr>
          <p:spPr>
            <a:xfrm>
              <a:off x="6022034" y="2251747"/>
              <a:ext cx="2782075" cy="1153969"/>
            </a:xfrm>
            <a:custGeom>
              <a:avLst/>
              <a:gdLst>
                <a:gd name="connsiteX0" fmla="*/ 0 w 2796363"/>
                <a:gd name="connsiteY0" fmla="*/ 1033854 h 1059431"/>
                <a:gd name="connsiteX1" fmla="*/ 404037 w 2796363"/>
                <a:gd name="connsiteY1" fmla="*/ 1033854 h 1059431"/>
                <a:gd name="connsiteX2" fmla="*/ 584791 w 2796363"/>
                <a:gd name="connsiteY2" fmla="*/ 768040 h 1059431"/>
                <a:gd name="connsiteX3" fmla="*/ 744279 w 2796363"/>
                <a:gd name="connsiteY3" fmla="*/ 108821 h 1059431"/>
                <a:gd name="connsiteX4" fmla="*/ 967563 w 2796363"/>
                <a:gd name="connsiteY4" fmla="*/ 34393 h 1059431"/>
                <a:gd name="connsiteX5" fmla="*/ 1329070 w 2796363"/>
                <a:gd name="connsiteY5" fmla="*/ 459696 h 1059431"/>
                <a:gd name="connsiteX6" fmla="*/ 1860698 w 2796363"/>
                <a:gd name="connsiteY6" fmla="*/ 853100 h 1059431"/>
                <a:gd name="connsiteX7" fmla="*/ 2317898 w 2796363"/>
                <a:gd name="connsiteY7" fmla="*/ 980691 h 1059431"/>
                <a:gd name="connsiteX8" fmla="*/ 2796363 w 2796363"/>
                <a:gd name="connsiteY8" fmla="*/ 991324 h 1059431"/>
                <a:gd name="connsiteX0" fmla="*/ 0 w 2796363"/>
                <a:gd name="connsiteY0" fmla="*/ 1033854 h 1059431"/>
                <a:gd name="connsiteX1" fmla="*/ 404037 w 2796363"/>
                <a:gd name="connsiteY1" fmla="*/ 1033854 h 1059431"/>
                <a:gd name="connsiteX2" fmla="*/ 584791 w 2796363"/>
                <a:gd name="connsiteY2" fmla="*/ 768040 h 1059431"/>
                <a:gd name="connsiteX3" fmla="*/ 744279 w 2796363"/>
                <a:gd name="connsiteY3" fmla="*/ 108821 h 1059431"/>
                <a:gd name="connsiteX4" fmla="*/ 967563 w 2796363"/>
                <a:gd name="connsiteY4" fmla="*/ 34393 h 1059431"/>
                <a:gd name="connsiteX5" fmla="*/ 1329070 w 2796363"/>
                <a:gd name="connsiteY5" fmla="*/ 459696 h 1059431"/>
                <a:gd name="connsiteX6" fmla="*/ 1860698 w 2796363"/>
                <a:gd name="connsiteY6" fmla="*/ 853100 h 1059431"/>
                <a:gd name="connsiteX7" fmla="*/ 2317898 w 2796363"/>
                <a:gd name="connsiteY7" fmla="*/ 980691 h 1059431"/>
                <a:gd name="connsiteX8" fmla="*/ 2796363 w 2796363"/>
                <a:gd name="connsiteY8" fmla="*/ 991324 h 1059431"/>
                <a:gd name="connsiteX0" fmla="*/ 0 w 2796363"/>
                <a:gd name="connsiteY0" fmla="*/ 1033854 h 1044310"/>
                <a:gd name="connsiteX1" fmla="*/ 404037 w 2796363"/>
                <a:gd name="connsiteY1" fmla="*/ 998136 h 1044310"/>
                <a:gd name="connsiteX2" fmla="*/ 584791 w 2796363"/>
                <a:gd name="connsiteY2" fmla="*/ 768040 h 1044310"/>
                <a:gd name="connsiteX3" fmla="*/ 744279 w 2796363"/>
                <a:gd name="connsiteY3" fmla="*/ 108821 h 1044310"/>
                <a:gd name="connsiteX4" fmla="*/ 967563 w 2796363"/>
                <a:gd name="connsiteY4" fmla="*/ 34393 h 1044310"/>
                <a:gd name="connsiteX5" fmla="*/ 1329070 w 2796363"/>
                <a:gd name="connsiteY5" fmla="*/ 459696 h 1044310"/>
                <a:gd name="connsiteX6" fmla="*/ 1860698 w 2796363"/>
                <a:gd name="connsiteY6" fmla="*/ 853100 h 1044310"/>
                <a:gd name="connsiteX7" fmla="*/ 2317898 w 2796363"/>
                <a:gd name="connsiteY7" fmla="*/ 980691 h 1044310"/>
                <a:gd name="connsiteX8" fmla="*/ 2796363 w 2796363"/>
                <a:gd name="connsiteY8" fmla="*/ 991324 h 1044310"/>
                <a:gd name="connsiteX0" fmla="*/ 0 w 2782075"/>
                <a:gd name="connsiteY0" fmla="*/ 983848 h 1015359"/>
                <a:gd name="connsiteX1" fmla="*/ 389749 w 2782075"/>
                <a:gd name="connsiteY1" fmla="*/ 998136 h 1015359"/>
                <a:gd name="connsiteX2" fmla="*/ 570503 w 2782075"/>
                <a:gd name="connsiteY2" fmla="*/ 768040 h 1015359"/>
                <a:gd name="connsiteX3" fmla="*/ 729991 w 2782075"/>
                <a:gd name="connsiteY3" fmla="*/ 108821 h 1015359"/>
                <a:gd name="connsiteX4" fmla="*/ 953275 w 2782075"/>
                <a:gd name="connsiteY4" fmla="*/ 34393 h 1015359"/>
                <a:gd name="connsiteX5" fmla="*/ 1314782 w 2782075"/>
                <a:gd name="connsiteY5" fmla="*/ 459696 h 1015359"/>
                <a:gd name="connsiteX6" fmla="*/ 1846410 w 2782075"/>
                <a:gd name="connsiteY6" fmla="*/ 853100 h 1015359"/>
                <a:gd name="connsiteX7" fmla="*/ 2303610 w 2782075"/>
                <a:gd name="connsiteY7" fmla="*/ 980691 h 1015359"/>
                <a:gd name="connsiteX8" fmla="*/ 2782075 w 2782075"/>
                <a:gd name="connsiteY8" fmla="*/ 991324 h 1015359"/>
                <a:gd name="connsiteX0" fmla="*/ 0 w 2782075"/>
                <a:gd name="connsiteY0" fmla="*/ 983848 h 997036"/>
                <a:gd name="connsiteX1" fmla="*/ 408799 w 2782075"/>
                <a:gd name="connsiteY1" fmla="*/ 962418 h 997036"/>
                <a:gd name="connsiteX2" fmla="*/ 570503 w 2782075"/>
                <a:gd name="connsiteY2" fmla="*/ 768040 h 997036"/>
                <a:gd name="connsiteX3" fmla="*/ 729991 w 2782075"/>
                <a:gd name="connsiteY3" fmla="*/ 108821 h 997036"/>
                <a:gd name="connsiteX4" fmla="*/ 953275 w 2782075"/>
                <a:gd name="connsiteY4" fmla="*/ 34393 h 997036"/>
                <a:gd name="connsiteX5" fmla="*/ 1314782 w 2782075"/>
                <a:gd name="connsiteY5" fmla="*/ 459696 h 997036"/>
                <a:gd name="connsiteX6" fmla="*/ 1846410 w 2782075"/>
                <a:gd name="connsiteY6" fmla="*/ 853100 h 997036"/>
                <a:gd name="connsiteX7" fmla="*/ 2303610 w 2782075"/>
                <a:gd name="connsiteY7" fmla="*/ 980691 h 997036"/>
                <a:gd name="connsiteX8" fmla="*/ 2782075 w 2782075"/>
                <a:gd name="connsiteY8" fmla="*/ 991324 h 9970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82075" h="997036">
                  <a:moveTo>
                    <a:pt x="0" y="983848"/>
                  </a:moveTo>
                  <a:cubicBezTo>
                    <a:pt x="153286" y="1005999"/>
                    <a:pt x="313715" y="998386"/>
                    <a:pt x="408799" y="962418"/>
                  </a:cubicBezTo>
                  <a:cubicBezTo>
                    <a:pt x="503883" y="926450"/>
                    <a:pt x="516971" y="910306"/>
                    <a:pt x="570503" y="768040"/>
                  </a:cubicBezTo>
                  <a:cubicBezTo>
                    <a:pt x="624035" y="625774"/>
                    <a:pt x="666196" y="231095"/>
                    <a:pt x="729991" y="108821"/>
                  </a:cubicBezTo>
                  <a:cubicBezTo>
                    <a:pt x="793786" y="-13453"/>
                    <a:pt x="855810" y="-24086"/>
                    <a:pt x="953275" y="34393"/>
                  </a:cubicBezTo>
                  <a:cubicBezTo>
                    <a:pt x="1050740" y="92872"/>
                    <a:pt x="1165926" y="323245"/>
                    <a:pt x="1314782" y="459696"/>
                  </a:cubicBezTo>
                  <a:cubicBezTo>
                    <a:pt x="1463638" y="596147"/>
                    <a:pt x="1628442" y="745003"/>
                    <a:pt x="1846410" y="853100"/>
                  </a:cubicBezTo>
                  <a:cubicBezTo>
                    <a:pt x="2064378" y="961197"/>
                    <a:pt x="2147666" y="957654"/>
                    <a:pt x="2303610" y="980691"/>
                  </a:cubicBezTo>
                  <a:cubicBezTo>
                    <a:pt x="2459554" y="1003728"/>
                    <a:pt x="2620814" y="997526"/>
                    <a:pt x="2782075" y="991324"/>
                  </a:cubicBezTo>
                </a:path>
              </a:pathLst>
            </a:custGeom>
            <a:noFill/>
            <a:ln w="28575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cs-CZ" sz="1600">
                <a:solidFill>
                  <a:prstClr val="white"/>
                </a:solidFill>
                <a:latin typeface="Trebuchet MS"/>
              </a:endParaRPr>
            </a:p>
          </p:txBody>
        </p:sp>
        <p:sp>
          <p:nvSpPr>
            <p:cNvPr id="78" name="Volný tvar 77"/>
            <p:cNvSpPr/>
            <p:nvPr/>
          </p:nvSpPr>
          <p:spPr>
            <a:xfrm>
              <a:off x="6010540" y="1772816"/>
              <a:ext cx="2782075" cy="1595133"/>
            </a:xfrm>
            <a:custGeom>
              <a:avLst/>
              <a:gdLst>
                <a:gd name="connsiteX0" fmla="*/ 0 w 2796363"/>
                <a:gd name="connsiteY0" fmla="*/ 1033854 h 1059431"/>
                <a:gd name="connsiteX1" fmla="*/ 404037 w 2796363"/>
                <a:gd name="connsiteY1" fmla="*/ 1033854 h 1059431"/>
                <a:gd name="connsiteX2" fmla="*/ 584791 w 2796363"/>
                <a:gd name="connsiteY2" fmla="*/ 768040 h 1059431"/>
                <a:gd name="connsiteX3" fmla="*/ 744279 w 2796363"/>
                <a:gd name="connsiteY3" fmla="*/ 108821 h 1059431"/>
                <a:gd name="connsiteX4" fmla="*/ 967563 w 2796363"/>
                <a:gd name="connsiteY4" fmla="*/ 34393 h 1059431"/>
                <a:gd name="connsiteX5" fmla="*/ 1329070 w 2796363"/>
                <a:gd name="connsiteY5" fmla="*/ 459696 h 1059431"/>
                <a:gd name="connsiteX6" fmla="*/ 1860698 w 2796363"/>
                <a:gd name="connsiteY6" fmla="*/ 853100 h 1059431"/>
                <a:gd name="connsiteX7" fmla="*/ 2317898 w 2796363"/>
                <a:gd name="connsiteY7" fmla="*/ 980691 h 1059431"/>
                <a:gd name="connsiteX8" fmla="*/ 2796363 w 2796363"/>
                <a:gd name="connsiteY8" fmla="*/ 991324 h 1059431"/>
                <a:gd name="connsiteX0" fmla="*/ 0 w 2796363"/>
                <a:gd name="connsiteY0" fmla="*/ 1033854 h 1059431"/>
                <a:gd name="connsiteX1" fmla="*/ 404037 w 2796363"/>
                <a:gd name="connsiteY1" fmla="*/ 1033854 h 1059431"/>
                <a:gd name="connsiteX2" fmla="*/ 584791 w 2796363"/>
                <a:gd name="connsiteY2" fmla="*/ 768040 h 1059431"/>
                <a:gd name="connsiteX3" fmla="*/ 744279 w 2796363"/>
                <a:gd name="connsiteY3" fmla="*/ 108821 h 1059431"/>
                <a:gd name="connsiteX4" fmla="*/ 967563 w 2796363"/>
                <a:gd name="connsiteY4" fmla="*/ 34393 h 1059431"/>
                <a:gd name="connsiteX5" fmla="*/ 1329070 w 2796363"/>
                <a:gd name="connsiteY5" fmla="*/ 459696 h 1059431"/>
                <a:gd name="connsiteX6" fmla="*/ 1860698 w 2796363"/>
                <a:gd name="connsiteY6" fmla="*/ 853100 h 1059431"/>
                <a:gd name="connsiteX7" fmla="*/ 2317898 w 2796363"/>
                <a:gd name="connsiteY7" fmla="*/ 980691 h 1059431"/>
                <a:gd name="connsiteX8" fmla="*/ 2796363 w 2796363"/>
                <a:gd name="connsiteY8" fmla="*/ 991324 h 1059431"/>
                <a:gd name="connsiteX0" fmla="*/ 0 w 2796363"/>
                <a:gd name="connsiteY0" fmla="*/ 1033854 h 1044310"/>
                <a:gd name="connsiteX1" fmla="*/ 404037 w 2796363"/>
                <a:gd name="connsiteY1" fmla="*/ 998136 h 1044310"/>
                <a:gd name="connsiteX2" fmla="*/ 584791 w 2796363"/>
                <a:gd name="connsiteY2" fmla="*/ 768040 h 1044310"/>
                <a:gd name="connsiteX3" fmla="*/ 744279 w 2796363"/>
                <a:gd name="connsiteY3" fmla="*/ 108821 h 1044310"/>
                <a:gd name="connsiteX4" fmla="*/ 967563 w 2796363"/>
                <a:gd name="connsiteY4" fmla="*/ 34393 h 1044310"/>
                <a:gd name="connsiteX5" fmla="*/ 1329070 w 2796363"/>
                <a:gd name="connsiteY5" fmla="*/ 459696 h 1044310"/>
                <a:gd name="connsiteX6" fmla="*/ 1860698 w 2796363"/>
                <a:gd name="connsiteY6" fmla="*/ 853100 h 1044310"/>
                <a:gd name="connsiteX7" fmla="*/ 2317898 w 2796363"/>
                <a:gd name="connsiteY7" fmla="*/ 980691 h 1044310"/>
                <a:gd name="connsiteX8" fmla="*/ 2796363 w 2796363"/>
                <a:gd name="connsiteY8" fmla="*/ 991324 h 1044310"/>
                <a:gd name="connsiteX0" fmla="*/ 0 w 2782075"/>
                <a:gd name="connsiteY0" fmla="*/ 983848 h 1015359"/>
                <a:gd name="connsiteX1" fmla="*/ 389749 w 2782075"/>
                <a:gd name="connsiteY1" fmla="*/ 998136 h 1015359"/>
                <a:gd name="connsiteX2" fmla="*/ 570503 w 2782075"/>
                <a:gd name="connsiteY2" fmla="*/ 768040 h 1015359"/>
                <a:gd name="connsiteX3" fmla="*/ 729991 w 2782075"/>
                <a:gd name="connsiteY3" fmla="*/ 108821 h 1015359"/>
                <a:gd name="connsiteX4" fmla="*/ 953275 w 2782075"/>
                <a:gd name="connsiteY4" fmla="*/ 34393 h 1015359"/>
                <a:gd name="connsiteX5" fmla="*/ 1314782 w 2782075"/>
                <a:gd name="connsiteY5" fmla="*/ 459696 h 1015359"/>
                <a:gd name="connsiteX6" fmla="*/ 1846410 w 2782075"/>
                <a:gd name="connsiteY6" fmla="*/ 853100 h 1015359"/>
                <a:gd name="connsiteX7" fmla="*/ 2303610 w 2782075"/>
                <a:gd name="connsiteY7" fmla="*/ 980691 h 1015359"/>
                <a:gd name="connsiteX8" fmla="*/ 2782075 w 2782075"/>
                <a:gd name="connsiteY8" fmla="*/ 991324 h 1015359"/>
                <a:gd name="connsiteX0" fmla="*/ 0 w 2782075"/>
                <a:gd name="connsiteY0" fmla="*/ 983848 h 997036"/>
                <a:gd name="connsiteX1" fmla="*/ 408799 w 2782075"/>
                <a:gd name="connsiteY1" fmla="*/ 962418 h 997036"/>
                <a:gd name="connsiteX2" fmla="*/ 570503 w 2782075"/>
                <a:gd name="connsiteY2" fmla="*/ 768040 h 997036"/>
                <a:gd name="connsiteX3" fmla="*/ 729991 w 2782075"/>
                <a:gd name="connsiteY3" fmla="*/ 108821 h 997036"/>
                <a:gd name="connsiteX4" fmla="*/ 953275 w 2782075"/>
                <a:gd name="connsiteY4" fmla="*/ 34393 h 997036"/>
                <a:gd name="connsiteX5" fmla="*/ 1314782 w 2782075"/>
                <a:gd name="connsiteY5" fmla="*/ 459696 h 997036"/>
                <a:gd name="connsiteX6" fmla="*/ 1846410 w 2782075"/>
                <a:gd name="connsiteY6" fmla="*/ 853100 h 997036"/>
                <a:gd name="connsiteX7" fmla="*/ 2303610 w 2782075"/>
                <a:gd name="connsiteY7" fmla="*/ 980691 h 997036"/>
                <a:gd name="connsiteX8" fmla="*/ 2782075 w 2782075"/>
                <a:gd name="connsiteY8" fmla="*/ 991324 h 9970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82075" h="997036">
                  <a:moveTo>
                    <a:pt x="0" y="983848"/>
                  </a:moveTo>
                  <a:cubicBezTo>
                    <a:pt x="153286" y="1005999"/>
                    <a:pt x="313715" y="998386"/>
                    <a:pt x="408799" y="962418"/>
                  </a:cubicBezTo>
                  <a:cubicBezTo>
                    <a:pt x="503883" y="926450"/>
                    <a:pt x="516971" y="910306"/>
                    <a:pt x="570503" y="768040"/>
                  </a:cubicBezTo>
                  <a:cubicBezTo>
                    <a:pt x="624035" y="625774"/>
                    <a:pt x="666196" y="231095"/>
                    <a:pt x="729991" y="108821"/>
                  </a:cubicBezTo>
                  <a:cubicBezTo>
                    <a:pt x="793786" y="-13453"/>
                    <a:pt x="855810" y="-24086"/>
                    <a:pt x="953275" y="34393"/>
                  </a:cubicBezTo>
                  <a:cubicBezTo>
                    <a:pt x="1050740" y="92872"/>
                    <a:pt x="1165926" y="323245"/>
                    <a:pt x="1314782" y="459696"/>
                  </a:cubicBezTo>
                  <a:cubicBezTo>
                    <a:pt x="1463638" y="596147"/>
                    <a:pt x="1628442" y="745003"/>
                    <a:pt x="1846410" y="853100"/>
                  </a:cubicBezTo>
                  <a:cubicBezTo>
                    <a:pt x="2064378" y="961197"/>
                    <a:pt x="2147666" y="957654"/>
                    <a:pt x="2303610" y="980691"/>
                  </a:cubicBezTo>
                  <a:cubicBezTo>
                    <a:pt x="2459554" y="1003728"/>
                    <a:pt x="2620814" y="997526"/>
                    <a:pt x="2782075" y="991324"/>
                  </a:cubicBezTo>
                </a:path>
              </a:pathLst>
            </a:custGeom>
            <a:noFill/>
            <a:ln w="28575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cs-CZ" sz="1600">
                <a:solidFill>
                  <a:prstClr val="white"/>
                </a:solidFill>
                <a:latin typeface="Trebuchet MS"/>
              </a:endParaRPr>
            </a:p>
          </p:txBody>
        </p:sp>
        <p:sp>
          <p:nvSpPr>
            <p:cNvPr id="79" name="Volný tvar 78"/>
            <p:cNvSpPr/>
            <p:nvPr/>
          </p:nvSpPr>
          <p:spPr>
            <a:xfrm>
              <a:off x="6007997" y="432048"/>
              <a:ext cx="831273" cy="2946102"/>
            </a:xfrm>
            <a:custGeom>
              <a:avLst/>
              <a:gdLst>
                <a:gd name="connsiteX0" fmla="*/ 0 w 831273"/>
                <a:gd name="connsiteY0" fmla="*/ 2945081 h 2946102"/>
                <a:gd name="connsiteX1" fmla="*/ 368135 w 831273"/>
                <a:gd name="connsiteY1" fmla="*/ 2921330 h 2946102"/>
                <a:gd name="connsiteX2" fmla="*/ 546265 w 831273"/>
                <a:gd name="connsiteY2" fmla="*/ 2778826 h 2946102"/>
                <a:gd name="connsiteX3" fmla="*/ 617517 w 831273"/>
                <a:gd name="connsiteY3" fmla="*/ 1781299 h 2946102"/>
                <a:gd name="connsiteX4" fmla="*/ 748146 w 831273"/>
                <a:gd name="connsiteY4" fmla="*/ 783771 h 2946102"/>
                <a:gd name="connsiteX5" fmla="*/ 831273 w 831273"/>
                <a:gd name="connsiteY5" fmla="*/ 0 h 2946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31273" h="2946102">
                  <a:moveTo>
                    <a:pt x="0" y="2945081"/>
                  </a:moveTo>
                  <a:cubicBezTo>
                    <a:pt x="138545" y="2947060"/>
                    <a:pt x="277091" y="2949039"/>
                    <a:pt x="368135" y="2921330"/>
                  </a:cubicBezTo>
                  <a:cubicBezTo>
                    <a:pt x="459179" y="2893621"/>
                    <a:pt x="504701" y="2968831"/>
                    <a:pt x="546265" y="2778826"/>
                  </a:cubicBezTo>
                  <a:cubicBezTo>
                    <a:pt x="587829" y="2588821"/>
                    <a:pt x="583870" y="2113808"/>
                    <a:pt x="617517" y="1781299"/>
                  </a:cubicBezTo>
                  <a:cubicBezTo>
                    <a:pt x="651164" y="1448790"/>
                    <a:pt x="712520" y="1080654"/>
                    <a:pt x="748146" y="783771"/>
                  </a:cubicBezTo>
                  <a:cubicBezTo>
                    <a:pt x="783772" y="486888"/>
                    <a:pt x="807522" y="243444"/>
                    <a:pt x="831273" y="0"/>
                  </a:cubicBezTo>
                </a:path>
              </a:pathLst>
            </a:custGeom>
            <a:noFill/>
            <a:ln w="571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cs-CZ" sz="1800">
                <a:solidFill>
                  <a:prstClr val="white"/>
                </a:solidFill>
                <a:latin typeface="Trebuchet MS"/>
              </a:endParaRPr>
            </a:p>
          </p:txBody>
        </p:sp>
        <p:cxnSp>
          <p:nvCxnSpPr>
            <p:cNvPr id="80" name="Přímá spojnice 79"/>
            <p:cNvCxnSpPr/>
            <p:nvPr/>
          </p:nvCxnSpPr>
          <p:spPr>
            <a:xfrm flipH="1">
              <a:off x="6034427" y="1462917"/>
              <a:ext cx="2628000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1" name="TextovéPole 80"/>
            <p:cNvSpPr txBox="1"/>
            <p:nvPr/>
          </p:nvSpPr>
          <p:spPr>
            <a:xfrm>
              <a:off x="5076056" y="1306089"/>
              <a:ext cx="1234442" cy="3231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fontAlgn="auto">
                <a:lnSpc>
                  <a:spcPts val="18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lang="cs-CZ" sz="1400" dirty="0">
                  <a:solidFill>
                    <a:prstClr val="black"/>
                  </a:solidFill>
                  <a:latin typeface="Trebuchet MS"/>
                </a:rPr>
                <a:t> </a:t>
              </a:r>
              <a:r>
                <a:rPr lang="cs-CZ" sz="1600" b="1" dirty="0">
                  <a:solidFill>
                    <a:prstClr val="black"/>
                  </a:solidFill>
                  <a:latin typeface="Trebuchet MS"/>
                </a:rPr>
                <a:t>práh</a:t>
              </a:r>
              <a:r>
                <a:rPr lang="cs-CZ" sz="1600" dirty="0">
                  <a:solidFill>
                    <a:prstClr val="black"/>
                  </a:solidFill>
                  <a:latin typeface="Trebuchet MS"/>
                </a:rPr>
                <a:t> -55</a:t>
              </a:r>
              <a:endParaRPr lang="cs-CZ" sz="1800" b="1" dirty="0">
                <a:solidFill>
                  <a:prstClr val="black"/>
                </a:solidFill>
                <a:latin typeface="Trebuchet MS"/>
              </a:endParaRPr>
            </a:p>
          </p:txBody>
        </p:sp>
        <p:sp>
          <p:nvSpPr>
            <p:cNvPr id="83" name="TextovéPole 82"/>
            <p:cNvSpPr txBox="1"/>
            <p:nvPr/>
          </p:nvSpPr>
          <p:spPr>
            <a:xfrm>
              <a:off x="6793032" y="914168"/>
              <a:ext cx="1814664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r>
                <a:rPr lang="cs-CZ" sz="1800" dirty="0">
                  <a:solidFill>
                    <a:prstClr val="black"/>
                  </a:solidFill>
                  <a:latin typeface="Trebuchet MS"/>
                </a:rPr>
                <a:t>Akční potenciál</a:t>
              </a:r>
            </a:p>
          </p:txBody>
        </p:sp>
      </p:grpSp>
      <p:sp>
        <p:nvSpPr>
          <p:cNvPr id="93" name="TextovéPole 92"/>
          <p:cNvSpPr txBox="1"/>
          <p:nvPr/>
        </p:nvSpPr>
        <p:spPr>
          <a:xfrm>
            <a:off x="1913128" y="292547"/>
            <a:ext cx="8465666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r>
              <a:rPr lang="cs-CZ" sz="2800" b="1" dirty="0">
                <a:solidFill>
                  <a:prstClr val="black"/>
                </a:solidFill>
                <a:latin typeface="Trebuchet MS"/>
              </a:rPr>
              <a:t>Prostorová sumace</a:t>
            </a:r>
          </a:p>
        </p:txBody>
      </p:sp>
      <p:sp>
        <p:nvSpPr>
          <p:cNvPr id="57" name="TextovéPole 56"/>
          <p:cNvSpPr txBox="1"/>
          <p:nvPr/>
        </p:nvSpPr>
        <p:spPr>
          <a:xfrm>
            <a:off x="1828950" y="1172651"/>
            <a:ext cx="4652033" cy="147732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r>
              <a:rPr lang="cs-CZ" sz="1800" dirty="0">
                <a:solidFill>
                  <a:prstClr val="black"/>
                </a:solidFill>
                <a:latin typeface="Trebuchet MS"/>
              </a:rPr>
              <a:t>Čím více je na neuronu excitačních synapsí, na které ve stejný čas přišel AP, tím více vzniklo EPSP a tím snadněji je dosaženo prahu pro vznik AP na postsynaptickém neuronu</a:t>
            </a:r>
          </a:p>
        </p:txBody>
      </p:sp>
      <p:sp>
        <p:nvSpPr>
          <p:cNvPr id="70" name="Plus 69"/>
          <p:cNvSpPr/>
          <p:nvPr/>
        </p:nvSpPr>
        <p:spPr>
          <a:xfrm flipH="1">
            <a:off x="3691942" y="4509120"/>
            <a:ext cx="252000" cy="252000"/>
          </a:xfrm>
          <a:prstGeom prst="mathPlus">
            <a:avLst/>
          </a:prstGeom>
          <a:solidFill>
            <a:srgbClr val="FF0000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</a:pPr>
            <a:endParaRPr lang="cs-CZ" sz="1800" dirty="0">
              <a:solidFill>
                <a:prstClr val="white"/>
              </a:solidFill>
              <a:latin typeface="Trebuchet MS"/>
            </a:endParaRPr>
          </a:p>
        </p:txBody>
      </p:sp>
      <p:cxnSp>
        <p:nvCxnSpPr>
          <p:cNvPr id="71" name="Přímá spojnice 70"/>
          <p:cNvCxnSpPr/>
          <p:nvPr/>
        </p:nvCxnSpPr>
        <p:spPr>
          <a:xfrm flipV="1">
            <a:off x="4790212" y="2792018"/>
            <a:ext cx="2889965" cy="128428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3" name="TextovéPole 72"/>
          <p:cNvSpPr txBox="1"/>
          <p:nvPr/>
        </p:nvSpPr>
        <p:spPr>
          <a:xfrm>
            <a:off x="4521226" y="2952745"/>
            <a:ext cx="1543662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r>
              <a:rPr lang="cs-CZ" sz="1800" dirty="0">
                <a:solidFill>
                  <a:prstClr val="black"/>
                </a:solidFill>
                <a:latin typeface="Trebuchet MS"/>
              </a:rPr>
              <a:t>Iniciální segment axonu</a:t>
            </a:r>
          </a:p>
        </p:txBody>
      </p:sp>
      <p:cxnSp>
        <p:nvCxnSpPr>
          <p:cNvPr id="75" name="Přímá spojnice 74"/>
          <p:cNvCxnSpPr/>
          <p:nvPr/>
        </p:nvCxnSpPr>
        <p:spPr>
          <a:xfrm flipV="1">
            <a:off x="4697802" y="3853887"/>
            <a:ext cx="0" cy="18299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4" name="Volný tvar 83"/>
          <p:cNvSpPr/>
          <p:nvPr/>
        </p:nvSpPr>
        <p:spPr>
          <a:xfrm flipH="1">
            <a:off x="3565716" y="2570383"/>
            <a:ext cx="265274" cy="598357"/>
          </a:xfrm>
          <a:custGeom>
            <a:avLst/>
            <a:gdLst>
              <a:gd name="connsiteX0" fmla="*/ 0 w 3700130"/>
              <a:gd name="connsiteY0" fmla="*/ 2757806 h 2953113"/>
              <a:gd name="connsiteX1" fmla="*/ 116958 w 3700130"/>
              <a:gd name="connsiteY1" fmla="*/ 2332504 h 2953113"/>
              <a:gd name="connsiteX2" fmla="*/ 435935 w 3700130"/>
              <a:gd name="connsiteY2" fmla="*/ 748253 h 2953113"/>
              <a:gd name="connsiteX3" fmla="*/ 595423 w 3700130"/>
              <a:gd name="connsiteY3" fmla="*/ 3974 h 2953113"/>
              <a:gd name="connsiteX4" fmla="*/ 818707 w 3700130"/>
              <a:gd name="connsiteY4" fmla="*/ 482439 h 2953113"/>
              <a:gd name="connsiteX5" fmla="*/ 1063256 w 3700130"/>
              <a:gd name="connsiteY5" fmla="*/ 1120392 h 2953113"/>
              <a:gd name="connsiteX6" fmla="*/ 1297172 w 3700130"/>
              <a:gd name="connsiteY6" fmla="*/ 1737081 h 2953113"/>
              <a:gd name="connsiteX7" fmla="*/ 1509823 w 3700130"/>
              <a:gd name="connsiteY7" fmla="*/ 2311239 h 2953113"/>
              <a:gd name="connsiteX8" fmla="*/ 1679944 w 3700130"/>
              <a:gd name="connsiteY8" fmla="*/ 2821602 h 2953113"/>
              <a:gd name="connsiteX9" fmla="*/ 1860698 w 3700130"/>
              <a:gd name="connsiteY9" fmla="*/ 2949192 h 2953113"/>
              <a:gd name="connsiteX10" fmla="*/ 2392326 w 3700130"/>
              <a:gd name="connsiteY10" fmla="*/ 2906662 h 2953113"/>
              <a:gd name="connsiteX11" fmla="*/ 2860158 w 3700130"/>
              <a:gd name="connsiteY11" fmla="*/ 2768439 h 2953113"/>
              <a:gd name="connsiteX12" fmla="*/ 3221665 w 3700130"/>
              <a:gd name="connsiteY12" fmla="*/ 2736541 h 2953113"/>
              <a:gd name="connsiteX13" fmla="*/ 3700130 w 3700130"/>
              <a:gd name="connsiteY13" fmla="*/ 2736541 h 2953113"/>
              <a:gd name="connsiteX0" fmla="*/ 0 w 4019106"/>
              <a:gd name="connsiteY0" fmla="*/ 2800337 h 2953113"/>
              <a:gd name="connsiteX1" fmla="*/ 435934 w 4019106"/>
              <a:gd name="connsiteY1" fmla="*/ 2332504 h 2953113"/>
              <a:gd name="connsiteX2" fmla="*/ 754911 w 4019106"/>
              <a:gd name="connsiteY2" fmla="*/ 748253 h 2953113"/>
              <a:gd name="connsiteX3" fmla="*/ 914399 w 4019106"/>
              <a:gd name="connsiteY3" fmla="*/ 3974 h 2953113"/>
              <a:gd name="connsiteX4" fmla="*/ 1137683 w 4019106"/>
              <a:gd name="connsiteY4" fmla="*/ 482439 h 2953113"/>
              <a:gd name="connsiteX5" fmla="*/ 1382232 w 4019106"/>
              <a:gd name="connsiteY5" fmla="*/ 1120392 h 2953113"/>
              <a:gd name="connsiteX6" fmla="*/ 1616148 w 4019106"/>
              <a:gd name="connsiteY6" fmla="*/ 1737081 h 2953113"/>
              <a:gd name="connsiteX7" fmla="*/ 1828799 w 4019106"/>
              <a:gd name="connsiteY7" fmla="*/ 2311239 h 2953113"/>
              <a:gd name="connsiteX8" fmla="*/ 1998920 w 4019106"/>
              <a:gd name="connsiteY8" fmla="*/ 2821602 h 2953113"/>
              <a:gd name="connsiteX9" fmla="*/ 2179674 w 4019106"/>
              <a:gd name="connsiteY9" fmla="*/ 2949192 h 2953113"/>
              <a:gd name="connsiteX10" fmla="*/ 2711302 w 4019106"/>
              <a:gd name="connsiteY10" fmla="*/ 2906662 h 2953113"/>
              <a:gd name="connsiteX11" fmla="*/ 3179134 w 4019106"/>
              <a:gd name="connsiteY11" fmla="*/ 2768439 h 2953113"/>
              <a:gd name="connsiteX12" fmla="*/ 3540641 w 4019106"/>
              <a:gd name="connsiteY12" fmla="*/ 2736541 h 2953113"/>
              <a:gd name="connsiteX13" fmla="*/ 4019106 w 4019106"/>
              <a:gd name="connsiteY13" fmla="*/ 2736541 h 2953113"/>
              <a:gd name="connsiteX0" fmla="*/ 0 w 4019106"/>
              <a:gd name="connsiteY0" fmla="*/ 2800337 h 2953113"/>
              <a:gd name="connsiteX1" fmla="*/ 297711 w 4019106"/>
              <a:gd name="connsiteY1" fmla="*/ 2747191 h 2953113"/>
              <a:gd name="connsiteX2" fmla="*/ 435934 w 4019106"/>
              <a:gd name="connsiteY2" fmla="*/ 2332504 h 2953113"/>
              <a:gd name="connsiteX3" fmla="*/ 754911 w 4019106"/>
              <a:gd name="connsiteY3" fmla="*/ 748253 h 2953113"/>
              <a:gd name="connsiteX4" fmla="*/ 914399 w 4019106"/>
              <a:gd name="connsiteY4" fmla="*/ 3974 h 2953113"/>
              <a:gd name="connsiteX5" fmla="*/ 1137683 w 4019106"/>
              <a:gd name="connsiteY5" fmla="*/ 482439 h 2953113"/>
              <a:gd name="connsiteX6" fmla="*/ 1382232 w 4019106"/>
              <a:gd name="connsiteY6" fmla="*/ 1120392 h 2953113"/>
              <a:gd name="connsiteX7" fmla="*/ 1616148 w 4019106"/>
              <a:gd name="connsiteY7" fmla="*/ 1737081 h 2953113"/>
              <a:gd name="connsiteX8" fmla="*/ 1828799 w 4019106"/>
              <a:gd name="connsiteY8" fmla="*/ 2311239 h 2953113"/>
              <a:gd name="connsiteX9" fmla="*/ 1998920 w 4019106"/>
              <a:gd name="connsiteY9" fmla="*/ 2821602 h 2953113"/>
              <a:gd name="connsiteX10" fmla="*/ 2179674 w 4019106"/>
              <a:gd name="connsiteY10" fmla="*/ 2949192 h 2953113"/>
              <a:gd name="connsiteX11" fmla="*/ 2711302 w 4019106"/>
              <a:gd name="connsiteY11" fmla="*/ 2906662 h 2953113"/>
              <a:gd name="connsiteX12" fmla="*/ 3179134 w 4019106"/>
              <a:gd name="connsiteY12" fmla="*/ 2768439 h 2953113"/>
              <a:gd name="connsiteX13" fmla="*/ 3540641 w 4019106"/>
              <a:gd name="connsiteY13" fmla="*/ 2736541 h 2953113"/>
              <a:gd name="connsiteX14" fmla="*/ 4019106 w 4019106"/>
              <a:gd name="connsiteY14" fmla="*/ 2736541 h 2953113"/>
              <a:gd name="connsiteX0" fmla="*/ 0 w 4019106"/>
              <a:gd name="connsiteY0" fmla="*/ 2800337 h 2953113"/>
              <a:gd name="connsiteX1" fmla="*/ 297711 w 4019106"/>
              <a:gd name="connsiteY1" fmla="*/ 2747191 h 2953113"/>
              <a:gd name="connsiteX2" fmla="*/ 435934 w 4019106"/>
              <a:gd name="connsiteY2" fmla="*/ 2332504 h 2953113"/>
              <a:gd name="connsiteX3" fmla="*/ 754911 w 4019106"/>
              <a:gd name="connsiteY3" fmla="*/ 748253 h 2953113"/>
              <a:gd name="connsiteX4" fmla="*/ 914399 w 4019106"/>
              <a:gd name="connsiteY4" fmla="*/ 3974 h 2953113"/>
              <a:gd name="connsiteX5" fmla="*/ 1137683 w 4019106"/>
              <a:gd name="connsiteY5" fmla="*/ 482439 h 2953113"/>
              <a:gd name="connsiteX6" fmla="*/ 1382232 w 4019106"/>
              <a:gd name="connsiteY6" fmla="*/ 1120392 h 2953113"/>
              <a:gd name="connsiteX7" fmla="*/ 1616148 w 4019106"/>
              <a:gd name="connsiteY7" fmla="*/ 1737081 h 2953113"/>
              <a:gd name="connsiteX8" fmla="*/ 1828799 w 4019106"/>
              <a:gd name="connsiteY8" fmla="*/ 2311239 h 2953113"/>
              <a:gd name="connsiteX9" fmla="*/ 1998920 w 4019106"/>
              <a:gd name="connsiteY9" fmla="*/ 2821602 h 2953113"/>
              <a:gd name="connsiteX10" fmla="*/ 2179674 w 4019106"/>
              <a:gd name="connsiteY10" fmla="*/ 2949192 h 2953113"/>
              <a:gd name="connsiteX11" fmla="*/ 2711302 w 4019106"/>
              <a:gd name="connsiteY11" fmla="*/ 2906662 h 2953113"/>
              <a:gd name="connsiteX12" fmla="*/ 3179134 w 4019106"/>
              <a:gd name="connsiteY12" fmla="*/ 2768439 h 2953113"/>
              <a:gd name="connsiteX13" fmla="*/ 3540641 w 4019106"/>
              <a:gd name="connsiteY13" fmla="*/ 2736541 h 2953113"/>
              <a:gd name="connsiteX14" fmla="*/ 4019106 w 4019106"/>
              <a:gd name="connsiteY14" fmla="*/ 2736541 h 2953113"/>
              <a:gd name="connsiteX0" fmla="*/ 0 w 4019106"/>
              <a:gd name="connsiteY0" fmla="*/ 2800337 h 2953113"/>
              <a:gd name="connsiteX1" fmla="*/ 297711 w 4019106"/>
              <a:gd name="connsiteY1" fmla="*/ 2747191 h 2953113"/>
              <a:gd name="connsiteX2" fmla="*/ 435934 w 4019106"/>
              <a:gd name="connsiteY2" fmla="*/ 2332504 h 2953113"/>
              <a:gd name="connsiteX3" fmla="*/ 754911 w 4019106"/>
              <a:gd name="connsiteY3" fmla="*/ 748253 h 2953113"/>
              <a:gd name="connsiteX4" fmla="*/ 914399 w 4019106"/>
              <a:gd name="connsiteY4" fmla="*/ 3974 h 2953113"/>
              <a:gd name="connsiteX5" fmla="*/ 1137683 w 4019106"/>
              <a:gd name="connsiteY5" fmla="*/ 482439 h 2953113"/>
              <a:gd name="connsiteX6" fmla="*/ 1382232 w 4019106"/>
              <a:gd name="connsiteY6" fmla="*/ 1120392 h 2953113"/>
              <a:gd name="connsiteX7" fmla="*/ 1616148 w 4019106"/>
              <a:gd name="connsiteY7" fmla="*/ 1737081 h 2953113"/>
              <a:gd name="connsiteX8" fmla="*/ 1828799 w 4019106"/>
              <a:gd name="connsiteY8" fmla="*/ 2311239 h 2953113"/>
              <a:gd name="connsiteX9" fmla="*/ 1998920 w 4019106"/>
              <a:gd name="connsiteY9" fmla="*/ 2821602 h 2953113"/>
              <a:gd name="connsiteX10" fmla="*/ 2179674 w 4019106"/>
              <a:gd name="connsiteY10" fmla="*/ 2949192 h 2953113"/>
              <a:gd name="connsiteX11" fmla="*/ 2711302 w 4019106"/>
              <a:gd name="connsiteY11" fmla="*/ 2906662 h 2953113"/>
              <a:gd name="connsiteX12" fmla="*/ 3179134 w 4019106"/>
              <a:gd name="connsiteY12" fmla="*/ 2768439 h 2953113"/>
              <a:gd name="connsiteX13" fmla="*/ 3540641 w 4019106"/>
              <a:gd name="connsiteY13" fmla="*/ 2736541 h 2953113"/>
              <a:gd name="connsiteX14" fmla="*/ 4019106 w 4019106"/>
              <a:gd name="connsiteY14" fmla="*/ 2736541 h 2953113"/>
              <a:gd name="connsiteX0" fmla="*/ 0 w 4019106"/>
              <a:gd name="connsiteY0" fmla="*/ 2800337 h 2953113"/>
              <a:gd name="connsiteX1" fmla="*/ 297711 w 4019106"/>
              <a:gd name="connsiteY1" fmla="*/ 2747191 h 2953113"/>
              <a:gd name="connsiteX2" fmla="*/ 435934 w 4019106"/>
              <a:gd name="connsiteY2" fmla="*/ 2332504 h 2953113"/>
              <a:gd name="connsiteX3" fmla="*/ 754911 w 4019106"/>
              <a:gd name="connsiteY3" fmla="*/ 748253 h 2953113"/>
              <a:gd name="connsiteX4" fmla="*/ 914399 w 4019106"/>
              <a:gd name="connsiteY4" fmla="*/ 3974 h 2953113"/>
              <a:gd name="connsiteX5" fmla="*/ 1137683 w 4019106"/>
              <a:gd name="connsiteY5" fmla="*/ 482439 h 2953113"/>
              <a:gd name="connsiteX6" fmla="*/ 1382232 w 4019106"/>
              <a:gd name="connsiteY6" fmla="*/ 1120392 h 2953113"/>
              <a:gd name="connsiteX7" fmla="*/ 1616148 w 4019106"/>
              <a:gd name="connsiteY7" fmla="*/ 1737081 h 2953113"/>
              <a:gd name="connsiteX8" fmla="*/ 1796901 w 4019106"/>
              <a:gd name="connsiteY8" fmla="*/ 2311239 h 2953113"/>
              <a:gd name="connsiteX9" fmla="*/ 1998920 w 4019106"/>
              <a:gd name="connsiteY9" fmla="*/ 2821602 h 2953113"/>
              <a:gd name="connsiteX10" fmla="*/ 2179674 w 4019106"/>
              <a:gd name="connsiteY10" fmla="*/ 2949192 h 2953113"/>
              <a:gd name="connsiteX11" fmla="*/ 2711302 w 4019106"/>
              <a:gd name="connsiteY11" fmla="*/ 2906662 h 2953113"/>
              <a:gd name="connsiteX12" fmla="*/ 3179134 w 4019106"/>
              <a:gd name="connsiteY12" fmla="*/ 2768439 h 2953113"/>
              <a:gd name="connsiteX13" fmla="*/ 3540641 w 4019106"/>
              <a:gd name="connsiteY13" fmla="*/ 2736541 h 2953113"/>
              <a:gd name="connsiteX14" fmla="*/ 4019106 w 4019106"/>
              <a:gd name="connsiteY14" fmla="*/ 2736541 h 2953113"/>
              <a:gd name="connsiteX0" fmla="*/ 0 w 4073875"/>
              <a:gd name="connsiteY0" fmla="*/ 2726518 h 2953113"/>
              <a:gd name="connsiteX1" fmla="*/ 352480 w 4073875"/>
              <a:gd name="connsiteY1" fmla="*/ 2747191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70917 w 4073875"/>
              <a:gd name="connsiteY7" fmla="*/ 17370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52480 w 4073875"/>
              <a:gd name="connsiteY1" fmla="*/ 2747191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70917 w 4073875"/>
              <a:gd name="connsiteY7" fmla="*/ 17370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70917 w 4073875"/>
              <a:gd name="connsiteY7" fmla="*/ 17370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70917 w 4073875"/>
              <a:gd name="connsiteY7" fmla="*/ 17370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635518 w 4073875"/>
              <a:gd name="connsiteY2" fmla="*/ 2328367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635518 w 4073875"/>
              <a:gd name="connsiteY2" fmla="*/ 2328367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656205 w 4073875"/>
              <a:gd name="connsiteY2" fmla="*/ 2344917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656205 w 4073875"/>
              <a:gd name="connsiteY2" fmla="*/ 2344917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856 h 2953451"/>
              <a:gd name="connsiteX1" fmla="*/ 362630 w 4073875"/>
              <a:gd name="connsiteY1" fmla="*/ 2705409 h 2953451"/>
              <a:gd name="connsiteX2" fmla="*/ 656205 w 4073875"/>
              <a:gd name="connsiteY2" fmla="*/ 2345255 h 2953451"/>
              <a:gd name="connsiteX3" fmla="*/ 842780 w 4073875"/>
              <a:gd name="connsiteY3" fmla="*/ 761003 h 2953451"/>
              <a:gd name="connsiteX4" fmla="*/ 969168 w 4073875"/>
              <a:gd name="connsiteY4" fmla="*/ 4312 h 2953451"/>
              <a:gd name="connsiteX5" fmla="*/ 1230552 w 4073875"/>
              <a:gd name="connsiteY5" fmla="*/ 482777 h 2953451"/>
              <a:gd name="connsiteX6" fmla="*/ 1437001 w 4073875"/>
              <a:gd name="connsiteY6" fmla="*/ 1120730 h 2953451"/>
              <a:gd name="connsiteX7" fmla="*/ 1620117 w 4073875"/>
              <a:gd name="connsiteY7" fmla="*/ 1712019 h 2953451"/>
              <a:gd name="connsiteX8" fmla="*/ 1826270 w 4073875"/>
              <a:gd name="connsiteY8" fmla="*/ 2298877 h 2953451"/>
              <a:gd name="connsiteX9" fmla="*/ 2053689 w 4073875"/>
              <a:gd name="connsiteY9" fmla="*/ 2821940 h 2953451"/>
              <a:gd name="connsiteX10" fmla="*/ 2234443 w 4073875"/>
              <a:gd name="connsiteY10" fmla="*/ 2949530 h 2953451"/>
              <a:gd name="connsiteX11" fmla="*/ 2766071 w 4073875"/>
              <a:gd name="connsiteY11" fmla="*/ 2907000 h 2953451"/>
              <a:gd name="connsiteX12" fmla="*/ 3233903 w 4073875"/>
              <a:gd name="connsiteY12" fmla="*/ 2768777 h 2953451"/>
              <a:gd name="connsiteX13" fmla="*/ 3595410 w 4073875"/>
              <a:gd name="connsiteY13" fmla="*/ 2736879 h 2953451"/>
              <a:gd name="connsiteX14" fmla="*/ 4073875 w 4073875"/>
              <a:gd name="connsiteY14" fmla="*/ 2736879 h 2953451"/>
              <a:gd name="connsiteX0" fmla="*/ 0 w 4073875"/>
              <a:gd name="connsiteY0" fmla="*/ 2726856 h 2953451"/>
              <a:gd name="connsiteX1" fmla="*/ 362630 w 4073875"/>
              <a:gd name="connsiteY1" fmla="*/ 2705409 h 2953451"/>
              <a:gd name="connsiteX2" fmla="*/ 656205 w 4073875"/>
              <a:gd name="connsiteY2" fmla="*/ 2345255 h 2953451"/>
              <a:gd name="connsiteX3" fmla="*/ 842780 w 4073875"/>
              <a:gd name="connsiteY3" fmla="*/ 761003 h 2953451"/>
              <a:gd name="connsiteX4" fmla="*/ 969168 w 4073875"/>
              <a:gd name="connsiteY4" fmla="*/ 4312 h 2953451"/>
              <a:gd name="connsiteX5" fmla="*/ 1230552 w 4073875"/>
              <a:gd name="connsiteY5" fmla="*/ 482777 h 2953451"/>
              <a:gd name="connsiteX6" fmla="*/ 1437001 w 4073875"/>
              <a:gd name="connsiteY6" fmla="*/ 1120730 h 2953451"/>
              <a:gd name="connsiteX7" fmla="*/ 1620117 w 4073875"/>
              <a:gd name="connsiteY7" fmla="*/ 1712019 h 2953451"/>
              <a:gd name="connsiteX8" fmla="*/ 1826270 w 4073875"/>
              <a:gd name="connsiteY8" fmla="*/ 2298877 h 2953451"/>
              <a:gd name="connsiteX9" fmla="*/ 2053689 w 4073875"/>
              <a:gd name="connsiteY9" fmla="*/ 2821940 h 2953451"/>
              <a:gd name="connsiteX10" fmla="*/ 2234443 w 4073875"/>
              <a:gd name="connsiteY10" fmla="*/ 2949530 h 2953451"/>
              <a:gd name="connsiteX11" fmla="*/ 2766071 w 4073875"/>
              <a:gd name="connsiteY11" fmla="*/ 2907000 h 2953451"/>
              <a:gd name="connsiteX12" fmla="*/ 3233903 w 4073875"/>
              <a:gd name="connsiteY12" fmla="*/ 2768777 h 2953451"/>
              <a:gd name="connsiteX13" fmla="*/ 3595410 w 4073875"/>
              <a:gd name="connsiteY13" fmla="*/ 2736879 h 2953451"/>
              <a:gd name="connsiteX14" fmla="*/ 4073875 w 4073875"/>
              <a:gd name="connsiteY14" fmla="*/ 2736879 h 2953451"/>
              <a:gd name="connsiteX0" fmla="*/ 0 w 4073875"/>
              <a:gd name="connsiteY0" fmla="*/ 2726856 h 2953451"/>
              <a:gd name="connsiteX1" fmla="*/ 362630 w 4073875"/>
              <a:gd name="connsiteY1" fmla="*/ 2705409 h 2953451"/>
              <a:gd name="connsiteX2" fmla="*/ 656205 w 4073875"/>
              <a:gd name="connsiteY2" fmla="*/ 2345255 h 2953451"/>
              <a:gd name="connsiteX3" fmla="*/ 842780 w 4073875"/>
              <a:gd name="connsiteY3" fmla="*/ 761003 h 2953451"/>
              <a:gd name="connsiteX4" fmla="*/ 969168 w 4073875"/>
              <a:gd name="connsiteY4" fmla="*/ 4312 h 2953451"/>
              <a:gd name="connsiteX5" fmla="*/ 1230552 w 4073875"/>
              <a:gd name="connsiteY5" fmla="*/ 482777 h 2953451"/>
              <a:gd name="connsiteX6" fmla="*/ 1437001 w 4073875"/>
              <a:gd name="connsiteY6" fmla="*/ 1120730 h 2953451"/>
              <a:gd name="connsiteX7" fmla="*/ 1620117 w 4073875"/>
              <a:gd name="connsiteY7" fmla="*/ 1712019 h 2953451"/>
              <a:gd name="connsiteX8" fmla="*/ 1826270 w 4073875"/>
              <a:gd name="connsiteY8" fmla="*/ 2298877 h 2953451"/>
              <a:gd name="connsiteX9" fmla="*/ 2053689 w 4073875"/>
              <a:gd name="connsiteY9" fmla="*/ 2821940 h 2953451"/>
              <a:gd name="connsiteX10" fmla="*/ 2234443 w 4073875"/>
              <a:gd name="connsiteY10" fmla="*/ 2949530 h 2953451"/>
              <a:gd name="connsiteX11" fmla="*/ 2766071 w 4073875"/>
              <a:gd name="connsiteY11" fmla="*/ 2907000 h 2953451"/>
              <a:gd name="connsiteX12" fmla="*/ 3233903 w 4073875"/>
              <a:gd name="connsiteY12" fmla="*/ 2768777 h 2953451"/>
              <a:gd name="connsiteX13" fmla="*/ 3595410 w 4073875"/>
              <a:gd name="connsiteY13" fmla="*/ 2736879 h 2953451"/>
              <a:gd name="connsiteX14" fmla="*/ 4073875 w 4073875"/>
              <a:gd name="connsiteY14" fmla="*/ 2736879 h 2953451"/>
              <a:gd name="connsiteX0" fmla="*/ 0 w 4073875"/>
              <a:gd name="connsiteY0" fmla="*/ 2726856 h 2953451"/>
              <a:gd name="connsiteX1" fmla="*/ 362630 w 4073875"/>
              <a:gd name="connsiteY1" fmla="*/ 2705409 h 2953451"/>
              <a:gd name="connsiteX2" fmla="*/ 656205 w 4073875"/>
              <a:gd name="connsiteY2" fmla="*/ 2345255 h 2953451"/>
              <a:gd name="connsiteX3" fmla="*/ 842780 w 4073875"/>
              <a:gd name="connsiteY3" fmla="*/ 761003 h 2953451"/>
              <a:gd name="connsiteX4" fmla="*/ 969168 w 4073875"/>
              <a:gd name="connsiteY4" fmla="*/ 4312 h 2953451"/>
              <a:gd name="connsiteX5" fmla="*/ 1230552 w 4073875"/>
              <a:gd name="connsiteY5" fmla="*/ 482777 h 2953451"/>
              <a:gd name="connsiteX6" fmla="*/ 1437001 w 4073875"/>
              <a:gd name="connsiteY6" fmla="*/ 1120730 h 2953451"/>
              <a:gd name="connsiteX7" fmla="*/ 1620117 w 4073875"/>
              <a:gd name="connsiteY7" fmla="*/ 1712019 h 2953451"/>
              <a:gd name="connsiteX8" fmla="*/ 1826270 w 4073875"/>
              <a:gd name="connsiteY8" fmla="*/ 2298877 h 2953451"/>
              <a:gd name="connsiteX9" fmla="*/ 2053689 w 4073875"/>
              <a:gd name="connsiteY9" fmla="*/ 2821940 h 2953451"/>
              <a:gd name="connsiteX10" fmla="*/ 2234443 w 4073875"/>
              <a:gd name="connsiteY10" fmla="*/ 2949530 h 2953451"/>
              <a:gd name="connsiteX11" fmla="*/ 2766071 w 4073875"/>
              <a:gd name="connsiteY11" fmla="*/ 2907000 h 2953451"/>
              <a:gd name="connsiteX12" fmla="*/ 3233903 w 4073875"/>
              <a:gd name="connsiteY12" fmla="*/ 2768777 h 2953451"/>
              <a:gd name="connsiteX13" fmla="*/ 3595410 w 4073875"/>
              <a:gd name="connsiteY13" fmla="*/ 2736879 h 2953451"/>
              <a:gd name="connsiteX14" fmla="*/ 4073875 w 4073875"/>
              <a:gd name="connsiteY14" fmla="*/ 2736879 h 2953451"/>
              <a:gd name="connsiteX0" fmla="*/ 0 w 4283425"/>
              <a:gd name="connsiteY0" fmla="*/ 2736381 h 2953451"/>
              <a:gd name="connsiteX1" fmla="*/ 572180 w 4283425"/>
              <a:gd name="connsiteY1" fmla="*/ 2705409 h 2953451"/>
              <a:gd name="connsiteX2" fmla="*/ 865755 w 4283425"/>
              <a:gd name="connsiteY2" fmla="*/ 2345255 h 2953451"/>
              <a:gd name="connsiteX3" fmla="*/ 1052330 w 4283425"/>
              <a:gd name="connsiteY3" fmla="*/ 761003 h 2953451"/>
              <a:gd name="connsiteX4" fmla="*/ 1178718 w 4283425"/>
              <a:gd name="connsiteY4" fmla="*/ 4312 h 2953451"/>
              <a:gd name="connsiteX5" fmla="*/ 1440102 w 4283425"/>
              <a:gd name="connsiteY5" fmla="*/ 482777 h 2953451"/>
              <a:gd name="connsiteX6" fmla="*/ 1646551 w 4283425"/>
              <a:gd name="connsiteY6" fmla="*/ 1120730 h 2953451"/>
              <a:gd name="connsiteX7" fmla="*/ 1829667 w 4283425"/>
              <a:gd name="connsiteY7" fmla="*/ 1712019 h 2953451"/>
              <a:gd name="connsiteX8" fmla="*/ 2035820 w 4283425"/>
              <a:gd name="connsiteY8" fmla="*/ 2298877 h 2953451"/>
              <a:gd name="connsiteX9" fmla="*/ 2263239 w 4283425"/>
              <a:gd name="connsiteY9" fmla="*/ 2821940 h 2953451"/>
              <a:gd name="connsiteX10" fmla="*/ 2443993 w 4283425"/>
              <a:gd name="connsiteY10" fmla="*/ 2949530 h 2953451"/>
              <a:gd name="connsiteX11" fmla="*/ 2975621 w 4283425"/>
              <a:gd name="connsiteY11" fmla="*/ 2907000 h 2953451"/>
              <a:gd name="connsiteX12" fmla="*/ 3443453 w 4283425"/>
              <a:gd name="connsiteY12" fmla="*/ 2768777 h 2953451"/>
              <a:gd name="connsiteX13" fmla="*/ 3804960 w 4283425"/>
              <a:gd name="connsiteY13" fmla="*/ 2736879 h 2953451"/>
              <a:gd name="connsiteX14" fmla="*/ 4283425 w 4283425"/>
              <a:gd name="connsiteY14" fmla="*/ 2736879 h 2953451"/>
              <a:gd name="connsiteX0" fmla="*/ 0 w 4571365"/>
              <a:gd name="connsiteY0" fmla="*/ 2736381 h 2953451"/>
              <a:gd name="connsiteX1" fmla="*/ 860120 w 4571365"/>
              <a:gd name="connsiteY1" fmla="*/ 2705409 h 2953451"/>
              <a:gd name="connsiteX2" fmla="*/ 1153695 w 4571365"/>
              <a:gd name="connsiteY2" fmla="*/ 2345255 h 2953451"/>
              <a:gd name="connsiteX3" fmla="*/ 1340270 w 4571365"/>
              <a:gd name="connsiteY3" fmla="*/ 761003 h 2953451"/>
              <a:gd name="connsiteX4" fmla="*/ 1466658 w 4571365"/>
              <a:gd name="connsiteY4" fmla="*/ 4312 h 2953451"/>
              <a:gd name="connsiteX5" fmla="*/ 1728042 w 4571365"/>
              <a:gd name="connsiteY5" fmla="*/ 482777 h 2953451"/>
              <a:gd name="connsiteX6" fmla="*/ 1934491 w 4571365"/>
              <a:gd name="connsiteY6" fmla="*/ 1120730 h 2953451"/>
              <a:gd name="connsiteX7" fmla="*/ 2117607 w 4571365"/>
              <a:gd name="connsiteY7" fmla="*/ 1712019 h 2953451"/>
              <a:gd name="connsiteX8" fmla="*/ 2323760 w 4571365"/>
              <a:gd name="connsiteY8" fmla="*/ 2298877 h 2953451"/>
              <a:gd name="connsiteX9" fmla="*/ 2551179 w 4571365"/>
              <a:gd name="connsiteY9" fmla="*/ 2821940 h 2953451"/>
              <a:gd name="connsiteX10" fmla="*/ 2731933 w 4571365"/>
              <a:gd name="connsiteY10" fmla="*/ 2949530 h 2953451"/>
              <a:gd name="connsiteX11" fmla="*/ 3263561 w 4571365"/>
              <a:gd name="connsiteY11" fmla="*/ 2907000 h 2953451"/>
              <a:gd name="connsiteX12" fmla="*/ 3731393 w 4571365"/>
              <a:gd name="connsiteY12" fmla="*/ 2768777 h 2953451"/>
              <a:gd name="connsiteX13" fmla="*/ 4092900 w 4571365"/>
              <a:gd name="connsiteY13" fmla="*/ 2736879 h 2953451"/>
              <a:gd name="connsiteX14" fmla="*/ 4571365 w 4571365"/>
              <a:gd name="connsiteY14" fmla="*/ 2736879 h 29534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4571365" h="2953451">
                <a:moveTo>
                  <a:pt x="0" y="2736381"/>
                </a:moveTo>
                <a:cubicBezTo>
                  <a:pt x="50947" y="2738377"/>
                  <a:pt x="786182" y="2739776"/>
                  <a:pt x="860120" y="2705409"/>
                </a:cubicBezTo>
                <a:cubicBezTo>
                  <a:pt x="995465" y="2632506"/>
                  <a:pt x="1073670" y="2592368"/>
                  <a:pt x="1153695" y="2345255"/>
                </a:cubicBezTo>
                <a:cubicBezTo>
                  <a:pt x="1233720" y="2098142"/>
                  <a:pt x="1288110" y="1151160"/>
                  <a:pt x="1340270" y="761003"/>
                </a:cubicBezTo>
                <a:cubicBezTo>
                  <a:pt x="1392431" y="370846"/>
                  <a:pt x="1402029" y="50683"/>
                  <a:pt x="1466658" y="4312"/>
                </a:cubicBezTo>
                <a:cubicBezTo>
                  <a:pt x="1531287" y="-42059"/>
                  <a:pt x="1650070" y="296707"/>
                  <a:pt x="1728042" y="482777"/>
                </a:cubicBezTo>
                <a:cubicBezTo>
                  <a:pt x="1806014" y="668847"/>
                  <a:pt x="1869564" y="915856"/>
                  <a:pt x="1934491" y="1120730"/>
                </a:cubicBezTo>
                <a:cubicBezTo>
                  <a:pt x="1999419" y="1325604"/>
                  <a:pt x="2052729" y="1515661"/>
                  <a:pt x="2117607" y="1712019"/>
                </a:cubicBezTo>
                <a:cubicBezTo>
                  <a:pt x="2182485" y="1908377"/>
                  <a:pt x="2251498" y="2113890"/>
                  <a:pt x="2323760" y="2298877"/>
                </a:cubicBezTo>
                <a:cubicBezTo>
                  <a:pt x="2396022" y="2483864"/>
                  <a:pt x="2483150" y="2713498"/>
                  <a:pt x="2551179" y="2821940"/>
                </a:cubicBezTo>
                <a:cubicBezTo>
                  <a:pt x="2619208" y="2930382"/>
                  <a:pt x="2613203" y="2935353"/>
                  <a:pt x="2731933" y="2949530"/>
                </a:cubicBezTo>
                <a:cubicBezTo>
                  <a:pt x="2850663" y="2963707"/>
                  <a:pt x="3096984" y="2937125"/>
                  <a:pt x="3263561" y="2907000"/>
                </a:cubicBezTo>
                <a:cubicBezTo>
                  <a:pt x="3430138" y="2876875"/>
                  <a:pt x="3593170" y="2797131"/>
                  <a:pt x="3731393" y="2768777"/>
                </a:cubicBezTo>
                <a:cubicBezTo>
                  <a:pt x="3869616" y="2740423"/>
                  <a:pt x="3952905" y="2742195"/>
                  <a:pt x="4092900" y="2736879"/>
                </a:cubicBezTo>
                <a:cubicBezTo>
                  <a:pt x="4232895" y="2731563"/>
                  <a:pt x="4571365" y="2736879"/>
                  <a:pt x="4571365" y="2736879"/>
                </a:cubicBezTo>
              </a:path>
            </a:pathLst>
          </a:custGeom>
          <a:noFill/>
          <a:ln w="28575"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</a:pPr>
            <a:endParaRPr lang="cs-CZ" sz="1800">
              <a:solidFill>
                <a:prstClr val="white"/>
              </a:solidFill>
              <a:latin typeface="Trebuchet MS"/>
            </a:endParaRPr>
          </a:p>
        </p:txBody>
      </p:sp>
      <p:sp>
        <p:nvSpPr>
          <p:cNvPr id="86" name="Volný tvar 85"/>
          <p:cNvSpPr/>
          <p:nvPr/>
        </p:nvSpPr>
        <p:spPr>
          <a:xfrm flipH="1">
            <a:off x="3009458" y="3514467"/>
            <a:ext cx="265274" cy="598357"/>
          </a:xfrm>
          <a:custGeom>
            <a:avLst/>
            <a:gdLst>
              <a:gd name="connsiteX0" fmla="*/ 0 w 3700130"/>
              <a:gd name="connsiteY0" fmla="*/ 2757806 h 2953113"/>
              <a:gd name="connsiteX1" fmla="*/ 116958 w 3700130"/>
              <a:gd name="connsiteY1" fmla="*/ 2332504 h 2953113"/>
              <a:gd name="connsiteX2" fmla="*/ 435935 w 3700130"/>
              <a:gd name="connsiteY2" fmla="*/ 748253 h 2953113"/>
              <a:gd name="connsiteX3" fmla="*/ 595423 w 3700130"/>
              <a:gd name="connsiteY3" fmla="*/ 3974 h 2953113"/>
              <a:gd name="connsiteX4" fmla="*/ 818707 w 3700130"/>
              <a:gd name="connsiteY4" fmla="*/ 482439 h 2953113"/>
              <a:gd name="connsiteX5" fmla="*/ 1063256 w 3700130"/>
              <a:gd name="connsiteY5" fmla="*/ 1120392 h 2953113"/>
              <a:gd name="connsiteX6" fmla="*/ 1297172 w 3700130"/>
              <a:gd name="connsiteY6" fmla="*/ 1737081 h 2953113"/>
              <a:gd name="connsiteX7" fmla="*/ 1509823 w 3700130"/>
              <a:gd name="connsiteY7" fmla="*/ 2311239 h 2953113"/>
              <a:gd name="connsiteX8" fmla="*/ 1679944 w 3700130"/>
              <a:gd name="connsiteY8" fmla="*/ 2821602 h 2953113"/>
              <a:gd name="connsiteX9" fmla="*/ 1860698 w 3700130"/>
              <a:gd name="connsiteY9" fmla="*/ 2949192 h 2953113"/>
              <a:gd name="connsiteX10" fmla="*/ 2392326 w 3700130"/>
              <a:gd name="connsiteY10" fmla="*/ 2906662 h 2953113"/>
              <a:gd name="connsiteX11" fmla="*/ 2860158 w 3700130"/>
              <a:gd name="connsiteY11" fmla="*/ 2768439 h 2953113"/>
              <a:gd name="connsiteX12" fmla="*/ 3221665 w 3700130"/>
              <a:gd name="connsiteY12" fmla="*/ 2736541 h 2953113"/>
              <a:gd name="connsiteX13" fmla="*/ 3700130 w 3700130"/>
              <a:gd name="connsiteY13" fmla="*/ 2736541 h 2953113"/>
              <a:gd name="connsiteX0" fmla="*/ 0 w 4019106"/>
              <a:gd name="connsiteY0" fmla="*/ 2800337 h 2953113"/>
              <a:gd name="connsiteX1" fmla="*/ 435934 w 4019106"/>
              <a:gd name="connsiteY1" fmla="*/ 2332504 h 2953113"/>
              <a:gd name="connsiteX2" fmla="*/ 754911 w 4019106"/>
              <a:gd name="connsiteY2" fmla="*/ 748253 h 2953113"/>
              <a:gd name="connsiteX3" fmla="*/ 914399 w 4019106"/>
              <a:gd name="connsiteY3" fmla="*/ 3974 h 2953113"/>
              <a:gd name="connsiteX4" fmla="*/ 1137683 w 4019106"/>
              <a:gd name="connsiteY4" fmla="*/ 482439 h 2953113"/>
              <a:gd name="connsiteX5" fmla="*/ 1382232 w 4019106"/>
              <a:gd name="connsiteY5" fmla="*/ 1120392 h 2953113"/>
              <a:gd name="connsiteX6" fmla="*/ 1616148 w 4019106"/>
              <a:gd name="connsiteY6" fmla="*/ 1737081 h 2953113"/>
              <a:gd name="connsiteX7" fmla="*/ 1828799 w 4019106"/>
              <a:gd name="connsiteY7" fmla="*/ 2311239 h 2953113"/>
              <a:gd name="connsiteX8" fmla="*/ 1998920 w 4019106"/>
              <a:gd name="connsiteY8" fmla="*/ 2821602 h 2953113"/>
              <a:gd name="connsiteX9" fmla="*/ 2179674 w 4019106"/>
              <a:gd name="connsiteY9" fmla="*/ 2949192 h 2953113"/>
              <a:gd name="connsiteX10" fmla="*/ 2711302 w 4019106"/>
              <a:gd name="connsiteY10" fmla="*/ 2906662 h 2953113"/>
              <a:gd name="connsiteX11" fmla="*/ 3179134 w 4019106"/>
              <a:gd name="connsiteY11" fmla="*/ 2768439 h 2953113"/>
              <a:gd name="connsiteX12" fmla="*/ 3540641 w 4019106"/>
              <a:gd name="connsiteY12" fmla="*/ 2736541 h 2953113"/>
              <a:gd name="connsiteX13" fmla="*/ 4019106 w 4019106"/>
              <a:gd name="connsiteY13" fmla="*/ 2736541 h 2953113"/>
              <a:gd name="connsiteX0" fmla="*/ 0 w 4019106"/>
              <a:gd name="connsiteY0" fmla="*/ 2800337 h 2953113"/>
              <a:gd name="connsiteX1" fmla="*/ 297711 w 4019106"/>
              <a:gd name="connsiteY1" fmla="*/ 2747191 h 2953113"/>
              <a:gd name="connsiteX2" fmla="*/ 435934 w 4019106"/>
              <a:gd name="connsiteY2" fmla="*/ 2332504 h 2953113"/>
              <a:gd name="connsiteX3" fmla="*/ 754911 w 4019106"/>
              <a:gd name="connsiteY3" fmla="*/ 748253 h 2953113"/>
              <a:gd name="connsiteX4" fmla="*/ 914399 w 4019106"/>
              <a:gd name="connsiteY4" fmla="*/ 3974 h 2953113"/>
              <a:gd name="connsiteX5" fmla="*/ 1137683 w 4019106"/>
              <a:gd name="connsiteY5" fmla="*/ 482439 h 2953113"/>
              <a:gd name="connsiteX6" fmla="*/ 1382232 w 4019106"/>
              <a:gd name="connsiteY6" fmla="*/ 1120392 h 2953113"/>
              <a:gd name="connsiteX7" fmla="*/ 1616148 w 4019106"/>
              <a:gd name="connsiteY7" fmla="*/ 1737081 h 2953113"/>
              <a:gd name="connsiteX8" fmla="*/ 1828799 w 4019106"/>
              <a:gd name="connsiteY8" fmla="*/ 2311239 h 2953113"/>
              <a:gd name="connsiteX9" fmla="*/ 1998920 w 4019106"/>
              <a:gd name="connsiteY9" fmla="*/ 2821602 h 2953113"/>
              <a:gd name="connsiteX10" fmla="*/ 2179674 w 4019106"/>
              <a:gd name="connsiteY10" fmla="*/ 2949192 h 2953113"/>
              <a:gd name="connsiteX11" fmla="*/ 2711302 w 4019106"/>
              <a:gd name="connsiteY11" fmla="*/ 2906662 h 2953113"/>
              <a:gd name="connsiteX12" fmla="*/ 3179134 w 4019106"/>
              <a:gd name="connsiteY12" fmla="*/ 2768439 h 2953113"/>
              <a:gd name="connsiteX13" fmla="*/ 3540641 w 4019106"/>
              <a:gd name="connsiteY13" fmla="*/ 2736541 h 2953113"/>
              <a:gd name="connsiteX14" fmla="*/ 4019106 w 4019106"/>
              <a:gd name="connsiteY14" fmla="*/ 2736541 h 2953113"/>
              <a:gd name="connsiteX0" fmla="*/ 0 w 4019106"/>
              <a:gd name="connsiteY0" fmla="*/ 2800337 h 2953113"/>
              <a:gd name="connsiteX1" fmla="*/ 297711 w 4019106"/>
              <a:gd name="connsiteY1" fmla="*/ 2747191 h 2953113"/>
              <a:gd name="connsiteX2" fmla="*/ 435934 w 4019106"/>
              <a:gd name="connsiteY2" fmla="*/ 2332504 h 2953113"/>
              <a:gd name="connsiteX3" fmla="*/ 754911 w 4019106"/>
              <a:gd name="connsiteY3" fmla="*/ 748253 h 2953113"/>
              <a:gd name="connsiteX4" fmla="*/ 914399 w 4019106"/>
              <a:gd name="connsiteY4" fmla="*/ 3974 h 2953113"/>
              <a:gd name="connsiteX5" fmla="*/ 1137683 w 4019106"/>
              <a:gd name="connsiteY5" fmla="*/ 482439 h 2953113"/>
              <a:gd name="connsiteX6" fmla="*/ 1382232 w 4019106"/>
              <a:gd name="connsiteY6" fmla="*/ 1120392 h 2953113"/>
              <a:gd name="connsiteX7" fmla="*/ 1616148 w 4019106"/>
              <a:gd name="connsiteY7" fmla="*/ 1737081 h 2953113"/>
              <a:gd name="connsiteX8" fmla="*/ 1828799 w 4019106"/>
              <a:gd name="connsiteY8" fmla="*/ 2311239 h 2953113"/>
              <a:gd name="connsiteX9" fmla="*/ 1998920 w 4019106"/>
              <a:gd name="connsiteY9" fmla="*/ 2821602 h 2953113"/>
              <a:gd name="connsiteX10" fmla="*/ 2179674 w 4019106"/>
              <a:gd name="connsiteY10" fmla="*/ 2949192 h 2953113"/>
              <a:gd name="connsiteX11" fmla="*/ 2711302 w 4019106"/>
              <a:gd name="connsiteY11" fmla="*/ 2906662 h 2953113"/>
              <a:gd name="connsiteX12" fmla="*/ 3179134 w 4019106"/>
              <a:gd name="connsiteY12" fmla="*/ 2768439 h 2953113"/>
              <a:gd name="connsiteX13" fmla="*/ 3540641 w 4019106"/>
              <a:gd name="connsiteY13" fmla="*/ 2736541 h 2953113"/>
              <a:gd name="connsiteX14" fmla="*/ 4019106 w 4019106"/>
              <a:gd name="connsiteY14" fmla="*/ 2736541 h 2953113"/>
              <a:gd name="connsiteX0" fmla="*/ 0 w 4019106"/>
              <a:gd name="connsiteY0" fmla="*/ 2800337 h 2953113"/>
              <a:gd name="connsiteX1" fmla="*/ 297711 w 4019106"/>
              <a:gd name="connsiteY1" fmla="*/ 2747191 h 2953113"/>
              <a:gd name="connsiteX2" fmla="*/ 435934 w 4019106"/>
              <a:gd name="connsiteY2" fmla="*/ 2332504 h 2953113"/>
              <a:gd name="connsiteX3" fmla="*/ 754911 w 4019106"/>
              <a:gd name="connsiteY3" fmla="*/ 748253 h 2953113"/>
              <a:gd name="connsiteX4" fmla="*/ 914399 w 4019106"/>
              <a:gd name="connsiteY4" fmla="*/ 3974 h 2953113"/>
              <a:gd name="connsiteX5" fmla="*/ 1137683 w 4019106"/>
              <a:gd name="connsiteY5" fmla="*/ 482439 h 2953113"/>
              <a:gd name="connsiteX6" fmla="*/ 1382232 w 4019106"/>
              <a:gd name="connsiteY6" fmla="*/ 1120392 h 2953113"/>
              <a:gd name="connsiteX7" fmla="*/ 1616148 w 4019106"/>
              <a:gd name="connsiteY7" fmla="*/ 1737081 h 2953113"/>
              <a:gd name="connsiteX8" fmla="*/ 1828799 w 4019106"/>
              <a:gd name="connsiteY8" fmla="*/ 2311239 h 2953113"/>
              <a:gd name="connsiteX9" fmla="*/ 1998920 w 4019106"/>
              <a:gd name="connsiteY9" fmla="*/ 2821602 h 2953113"/>
              <a:gd name="connsiteX10" fmla="*/ 2179674 w 4019106"/>
              <a:gd name="connsiteY10" fmla="*/ 2949192 h 2953113"/>
              <a:gd name="connsiteX11" fmla="*/ 2711302 w 4019106"/>
              <a:gd name="connsiteY11" fmla="*/ 2906662 h 2953113"/>
              <a:gd name="connsiteX12" fmla="*/ 3179134 w 4019106"/>
              <a:gd name="connsiteY12" fmla="*/ 2768439 h 2953113"/>
              <a:gd name="connsiteX13" fmla="*/ 3540641 w 4019106"/>
              <a:gd name="connsiteY13" fmla="*/ 2736541 h 2953113"/>
              <a:gd name="connsiteX14" fmla="*/ 4019106 w 4019106"/>
              <a:gd name="connsiteY14" fmla="*/ 2736541 h 2953113"/>
              <a:gd name="connsiteX0" fmla="*/ 0 w 4019106"/>
              <a:gd name="connsiteY0" fmla="*/ 2800337 h 2953113"/>
              <a:gd name="connsiteX1" fmla="*/ 297711 w 4019106"/>
              <a:gd name="connsiteY1" fmla="*/ 2747191 h 2953113"/>
              <a:gd name="connsiteX2" fmla="*/ 435934 w 4019106"/>
              <a:gd name="connsiteY2" fmla="*/ 2332504 h 2953113"/>
              <a:gd name="connsiteX3" fmla="*/ 754911 w 4019106"/>
              <a:gd name="connsiteY3" fmla="*/ 748253 h 2953113"/>
              <a:gd name="connsiteX4" fmla="*/ 914399 w 4019106"/>
              <a:gd name="connsiteY4" fmla="*/ 3974 h 2953113"/>
              <a:gd name="connsiteX5" fmla="*/ 1137683 w 4019106"/>
              <a:gd name="connsiteY5" fmla="*/ 482439 h 2953113"/>
              <a:gd name="connsiteX6" fmla="*/ 1382232 w 4019106"/>
              <a:gd name="connsiteY6" fmla="*/ 1120392 h 2953113"/>
              <a:gd name="connsiteX7" fmla="*/ 1616148 w 4019106"/>
              <a:gd name="connsiteY7" fmla="*/ 1737081 h 2953113"/>
              <a:gd name="connsiteX8" fmla="*/ 1796901 w 4019106"/>
              <a:gd name="connsiteY8" fmla="*/ 2311239 h 2953113"/>
              <a:gd name="connsiteX9" fmla="*/ 1998920 w 4019106"/>
              <a:gd name="connsiteY9" fmla="*/ 2821602 h 2953113"/>
              <a:gd name="connsiteX10" fmla="*/ 2179674 w 4019106"/>
              <a:gd name="connsiteY10" fmla="*/ 2949192 h 2953113"/>
              <a:gd name="connsiteX11" fmla="*/ 2711302 w 4019106"/>
              <a:gd name="connsiteY11" fmla="*/ 2906662 h 2953113"/>
              <a:gd name="connsiteX12" fmla="*/ 3179134 w 4019106"/>
              <a:gd name="connsiteY12" fmla="*/ 2768439 h 2953113"/>
              <a:gd name="connsiteX13" fmla="*/ 3540641 w 4019106"/>
              <a:gd name="connsiteY13" fmla="*/ 2736541 h 2953113"/>
              <a:gd name="connsiteX14" fmla="*/ 4019106 w 4019106"/>
              <a:gd name="connsiteY14" fmla="*/ 2736541 h 2953113"/>
              <a:gd name="connsiteX0" fmla="*/ 0 w 4073875"/>
              <a:gd name="connsiteY0" fmla="*/ 2726518 h 2953113"/>
              <a:gd name="connsiteX1" fmla="*/ 352480 w 4073875"/>
              <a:gd name="connsiteY1" fmla="*/ 2747191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70917 w 4073875"/>
              <a:gd name="connsiteY7" fmla="*/ 17370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52480 w 4073875"/>
              <a:gd name="connsiteY1" fmla="*/ 2747191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70917 w 4073875"/>
              <a:gd name="connsiteY7" fmla="*/ 17370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70917 w 4073875"/>
              <a:gd name="connsiteY7" fmla="*/ 17370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70917 w 4073875"/>
              <a:gd name="connsiteY7" fmla="*/ 17370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635518 w 4073875"/>
              <a:gd name="connsiteY2" fmla="*/ 2328367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635518 w 4073875"/>
              <a:gd name="connsiteY2" fmla="*/ 2328367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656205 w 4073875"/>
              <a:gd name="connsiteY2" fmla="*/ 2344917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656205 w 4073875"/>
              <a:gd name="connsiteY2" fmla="*/ 2344917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856 h 2953451"/>
              <a:gd name="connsiteX1" fmla="*/ 362630 w 4073875"/>
              <a:gd name="connsiteY1" fmla="*/ 2705409 h 2953451"/>
              <a:gd name="connsiteX2" fmla="*/ 656205 w 4073875"/>
              <a:gd name="connsiteY2" fmla="*/ 2345255 h 2953451"/>
              <a:gd name="connsiteX3" fmla="*/ 842780 w 4073875"/>
              <a:gd name="connsiteY3" fmla="*/ 761003 h 2953451"/>
              <a:gd name="connsiteX4" fmla="*/ 969168 w 4073875"/>
              <a:gd name="connsiteY4" fmla="*/ 4312 h 2953451"/>
              <a:gd name="connsiteX5" fmla="*/ 1230552 w 4073875"/>
              <a:gd name="connsiteY5" fmla="*/ 482777 h 2953451"/>
              <a:gd name="connsiteX6" fmla="*/ 1437001 w 4073875"/>
              <a:gd name="connsiteY6" fmla="*/ 1120730 h 2953451"/>
              <a:gd name="connsiteX7" fmla="*/ 1620117 w 4073875"/>
              <a:gd name="connsiteY7" fmla="*/ 1712019 h 2953451"/>
              <a:gd name="connsiteX8" fmla="*/ 1826270 w 4073875"/>
              <a:gd name="connsiteY8" fmla="*/ 2298877 h 2953451"/>
              <a:gd name="connsiteX9" fmla="*/ 2053689 w 4073875"/>
              <a:gd name="connsiteY9" fmla="*/ 2821940 h 2953451"/>
              <a:gd name="connsiteX10" fmla="*/ 2234443 w 4073875"/>
              <a:gd name="connsiteY10" fmla="*/ 2949530 h 2953451"/>
              <a:gd name="connsiteX11" fmla="*/ 2766071 w 4073875"/>
              <a:gd name="connsiteY11" fmla="*/ 2907000 h 2953451"/>
              <a:gd name="connsiteX12" fmla="*/ 3233903 w 4073875"/>
              <a:gd name="connsiteY12" fmla="*/ 2768777 h 2953451"/>
              <a:gd name="connsiteX13" fmla="*/ 3595410 w 4073875"/>
              <a:gd name="connsiteY13" fmla="*/ 2736879 h 2953451"/>
              <a:gd name="connsiteX14" fmla="*/ 4073875 w 4073875"/>
              <a:gd name="connsiteY14" fmla="*/ 2736879 h 2953451"/>
              <a:gd name="connsiteX0" fmla="*/ 0 w 4073875"/>
              <a:gd name="connsiteY0" fmla="*/ 2726856 h 2953451"/>
              <a:gd name="connsiteX1" fmla="*/ 362630 w 4073875"/>
              <a:gd name="connsiteY1" fmla="*/ 2705409 h 2953451"/>
              <a:gd name="connsiteX2" fmla="*/ 656205 w 4073875"/>
              <a:gd name="connsiteY2" fmla="*/ 2345255 h 2953451"/>
              <a:gd name="connsiteX3" fmla="*/ 842780 w 4073875"/>
              <a:gd name="connsiteY3" fmla="*/ 761003 h 2953451"/>
              <a:gd name="connsiteX4" fmla="*/ 969168 w 4073875"/>
              <a:gd name="connsiteY4" fmla="*/ 4312 h 2953451"/>
              <a:gd name="connsiteX5" fmla="*/ 1230552 w 4073875"/>
              <a:gd name="connsiteY5" fmla="*/ 482777 h 2953451"/>
              <a:gd name="connsiteX6" fmla="*/ 1437001 w 4073875"/>
              <a:gd name="connsiteY6" fmla="*/ 1120730 h 2953451"/>
              <a:gd name="connsiteX7" fmla="*/ 1620117 w 4073875"/>
              <a:gd name="connsiteY7" fmla="*/ 1712019 h 2953451"/>
              <a:gd name="connsiteX8" fmla="*/ 1826270 w 4073875"/>
              <a:gd name="connsiteY8" fmla="*/ 2298877 h 2953451"/>
              <a:gd name="connsiteX9" fmla="*/ 2053689 w 4073875"/>
              <a:gd name="connsiteY9" fmla="*/ 2821940 h 2953451"/>
              <a:gd name="connsiteX10" fmla="*/ 2234443 w 4073875"/>
              <a:gd name="connsiteY10" fmla="*/ 2949530 h 2953451"/>
              <a:gd name="connsiteX11" fmla="*/ 2766071 w 4073875"/>
              <a:gd name="connsiteY11" fmla="*/ 2907000 h 2953451"/>
              <a:gd name="connsiteX12" fmla="*/ 3233903 w 4073875"/>
              <a:gd name="connsiteY12" fmla="*/ 2768777 h 2953451"/>
              <a:gd name="connsiteX13" fmla="*/ 3595410 w 4073875"/>
              <a:gd name="connsiteY13" fmla="*/ 2736879 h 2953451"/>
              <a:gd name="connsiteX14" fmla="*/ 4073875 w 4073875"/>
              <a:gd name="connsiteY14" fmla="*/ 2736879 h 2953451"/>
              <a:gd name="connsiteX0" fmla="*/ 0 w 4073875"/>
              <a:gd name="connsiteY0" fmla="*/ 2726856 h 2953451"/>
              <a:gd name="connsiteX1" fmla="*/ 362630 w 4073875"/>
              <a:gd name="connsiteY1" fmla="*/ 2705409 h 2953451"/>
              <a:gd name="connsiteX2" fmla="*/ 656205 w 4073875"/>
              <a:gd name="connsiteY2" fmla="*/ 2345255 h 2953451"/>
              <a:gd name="connsiteX3" fmla="*/ 842780 w 4073875"/>
              <a:gd name="connsiteY3" fmla="*/ 761003 h 2953451"/>
              <a:gd name="connsiteX4" fmla="*/ 969168 w 4073875"/>
              <a:gd name="connsiteY4" fmla="*/ 4312 h 2953451"/>
              <a:gd name="connsiteX5" fmla="*/ 1230552 w 4073875"/>
              <a:gd name="connsiteY5" fmla="*/ 482777 h 2953451"/>
              <a:gd name="connsiteX6" fmla="*/ 1437001 w 4073875"/>
              <a:gd name="connsiteY6" fmla="*/ 1120730 h 2953451"/>
              <a:gd name="connsiteX7" fmla="*/ 1620117 w 4073875"/>
              <a:gd name="connsiteY7" fmla="*/ 1712019 h 2953451"/>
              <a:gd name="connsiteX8" fmla="*/ 1826270 w 4073875"/>
              <a:gd name="connsiteY8" fmla="*/ 2298877 h 2953451"/>
              <a:gd name="connsiteX9" fmla="*/ 2053689 w 4073875"/>
              <a:gd name="connsiteY9" fmla="*/ 2821940 h 2953451"/>
              <a:gd name="connsiteX10" fmla="*/ 2234443 w 4073875"/>
              <a:gd name="connsiteY10" fmla="*/ 2949530 h 2953451"/>
              <a:gd name="connsiteX11" fmla="*/ 2766071 w 4073875"/>
              <a:gd name="connsiteY11" fmla="*/ 2907000 h 2953451"/>
              <a:gd name="connsiteX12" fmla="*/ 3233903 w 4073875"/>
              <a:gd name="connsiteY12" fmla="*/ 2768777 h 2953451"/>
              <a:gd name="connsiteX13" fmla="*/ 3595410 w 4073875"/>
              <a:gd name="connsiteY13" fmla="*/ 2736879 h 2953451"/>
              <a:gd name="connsiteX14" fmla="*/ 4073875 w 4073875"/>
              <a:gd name="connsiteY14" fmla="*/ 2736879 h 2953451"/>
              <a:gd name="connsiteX0" fmla="*/ 0 w 4073875"/>
              <a:gd name="connsiteY0" fmla="*/ 2726856 h 2953451"/>
              <a:gd name="connsiteX1" fmla="*/ 362630 w 4073875"/>
              <a:gd name="connsiteY1" fmla="*/ 2705409 h 2953451"/>
              <a:gd name="connsiteX2" fmla="*/ 656205 w 4073875"/>
              <a:gd name="connsiteY2" fmla="*/ 2345255 h 2953451"/>
              <a:gd name="connsiteX3" fmla="*/ 842780 w 4073875"/>
              <a:gd name="connsiteY3" fmla="*/ 761003 h 2953451"/>
              <a:gd name="connsiteX4" fmla="*/ 969168 w 4073875"/>
              <a:gd name="connsiteY4" fmla="*/ 4312 h 2953451"/>
              <a:gd name="connsiteX5" fmla="*/ 1230552 w 4073875"/>
              <a:gd name="connsiteY5" fmla="*/ 482777 h 2953451"/>
              <a:gd name="connsiteX6" fmla="*/ 1437001 w 4073875"/>
              <a:gd name="connsiteY6" fmla="*/ 1120730 h 2953451"/>
              <a:gd name="connsiteX7" fmla="*/ 1620117 w 4073875"/>
              <a:gd name="connsiteY7" fmla="*/ 1712019 h 2953451"/>
              <a:gd name="connsiteX8" fmla="*/ 1826270 w 4073875"/>
              <a:gd name="connsiteY8" fmla="*/ 2298877 h 2953451"/>
              <a:gd name="connsiteX9" fmla="*/ 2053689 w 4073875"/>
              <a:gd name="connsiteY9" fmla="*/ 2821940 h 2953451"/>
              <a:gd name="connsiteX10" fmla="*/ 2234443 w 4073875"/>
              <a:gd name="connsiteY10" fmla="*/ 2949530 h 2953451"/>
              <a:gd name="connsiteX11" fmla="*/ 2766071 w 4073875"/>
              <a:gd name="connsiteY11" fmla="*/ 2907000 h 2953451"/>
              <a:gd name="connsiteX12" fmla="*/ 3233903 w 4073875"/>
              <a:gd name="connsiteY12" fmla="*/ 2768777 h 2953451"/>
              <a:gd name="connsiteX13" fmla="*/ 3595410 w 4073875"/>
              <a:gd name="connsiteY13" fmla="*/ 2736879 h 2953451"/>
              <a:gd name="connsiteX14" fmla="*/ 4073875 w 4073875"/>
              <a:gd name="connsiteY14" fmla="*/ 2736879 h 2953451"/>
              <a:gd name="connsiteX0" fmla="*/ 0 w 4283425"/>
              <a:gd name="connsiteY0" fmla="*/ 2736381 h 2953451"/>
              <a:gd name="connsiteX1" fmla="*/ 572180 w 4283425"/>
              <a:gd name="connsiteY1" fmla="*/ 2705409 h 2953451"/>
              <a:gd name="connsiteX2" fmla="*/ 865755 w 4283425"/>
              <a:gd name="connsiteY2" fmla="*/ 2345255 h 2953451"/>
              <a:gd name="connsiteX3" fmla="*/ 1052330 w 4283425"/>
              <a:gd name="connsiteY3" fmla="*/ 761003 h 2953451"/>
              <a:gd name="connsiteX4" fmla="*/ 1178718 w 4283425"/>
              <a:gd name="connsiteY4" fmla="*/ 4312 h 2953451"/>
              <a:gd name="connsiteX5" fmla="*/ 1440102 w 4283425"/>
              <a:gd name="connsiteY5" fmla="*/ 482777 h 2953451"/>
              <a:gd name="connsiteX6" fmla="*/ 1646551 w 4283425"/>
              <a:gd name="connsiteY6" fmla="*/ 1120730 h 2953451"/>
              <a:gd name="connsiteX7" fmla="*/ 1829667 w 4283425"/>
              <a:gd name="connsiteY7" fmla="*/ 1712019 h 2953451"/>
              <a:gd name="connsiteX8" fmla="*/ 2035820 w 4283425"/>
              <a:gd name="connsiteY8" fmla="*/ 2298877 h 2953451"/>
              <a:gd name="connsiteX9" fmla="*/ 2263239 w 4283425"/>
              <a:gd name="connsiteY9" fmla="*/ 2821940 h 2953451"/>
              <a:gd name="connsiteX10" fmla="*/ 2443993 w 4283425"/>
              <a:gd name="connsiteY10" fmla="*/ 2949530 h 2953451"/>
              <a:gd name="connsiteX11" fmla="*/ 2975621 w 4283425"/>
              <a:gd name="connsiteY11" fmla="*/ 2907000 h 2953451"/>
              <a:gd name="connsiteX12" fmla="*/ 3443453 w 4283425"/>
              <a:gd name="connsiteY12" fmla="*/ 2768777 h 2953451"/>
              <a:gd name="connsiteX13" fmla="*/ 3804960 w 4283425"/>
              <a:gd name="connsiteY13" fmla="*/ 2736879 h 2953451"/>
              <a:gd name="connsiteX14" fmla="*/ 4283425 w 4283425"/>
              <a:gd name="connsiteY14" fmla="*/ 2736879 h 2953451"/>
              <a:gd name="connsiteX0" fmla="*/ 0 w 4571365"/>
              <a:gd name="connsiteY0" fmla="*/ 2736381 h 2953451"/>
              <a:gd name="connsiteX1" fmla="*/ 860120 w 4571365"/>
              <a:gd name="connsiteY1" fmla="*/ 2705409 h 2953451"/>
              <a:gd name="connsiteX2" fmla="*/ 1153695 w 4571365"/>
              <a:gd name="connsiteY2" fmla="*/ 2345255 h 2953451"/>
              <a:gd name="connsiteX3" fmla="*/ 1340270 w 4571365"/>
              <a:gd name="connsiteY3" fmla="*/ 761003 h 2953451"/>
              <a:gd name="connsiteX4" fmla="*/ 1466658 w 4571365"/>
              <a:gd name="connsiteY4" fmla="*/ 4312 h 2953451"/>
              <a:gd name="connsiteX5" fmla="*/ 1728042 w 4571365"/>
              <a:gd name="connsiteY5" fmla="*/ 482777 h 2953451"/>
              <a:gd name="connsiteX6" fmla="*/ 1934491 w 4571365"/>
              <a:gd name="connsiteY6" fmla="*/ 1120730 h 2953451"/>
              <a:gd name="connsiteX7" fmla="*/ 2117607 w 4571365"/>
              <a:gd name="connsiteY7" fmla="*/ 1712019 h 2953451"/>
              <a:gd name="connsiteX8" fmla="*/ 2323760 w 4571365"/>
              <a:gd name="connsiteY8" fmla="*/ 2298877 h 2953451"/>
              <a:gd name="connsiteX9" fmla="*/ 2551179 w 4571365"/>
              <a:gd name="connsiteY9" fmla="*/ 2821940 h 2953451"/>
              <a:gd name="connsiteX10" fmla="*/ 2731933 w 4571365"/>
              <a:gd name="connsiteY10" fmla="*/ 2949530 h 2953451"/>
              <a:gd name="connsiteX11" fmla="*/ 3263561 w 4571365"/>
              <a:gd name="connsiteY11" fmla="*/ 2907000 h 2953451"/>
              <a:gd name="connsiteX12" fmla="*/ 3731393 w 4571365"/>
              <a:gd name="connsiteY12" fmla="*/ 2768777 h 2953451"/>
              <a:gd name="connsiteX13" fmla="*/ 4092900 w 4571365"/>
              <a:gd name="connsiteY13" fmla="*/ 2736879 h 2953451"/>
              <a:gd name="connsiteX14" fmla="*/ 4571365 w 4571365"/>
              <a:gd name="connsiteY14" fmla="*/ 2736879 h 29534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4571365" h="2953451">
                <a:moveTo>
                  <a:pt x="0" y="2736381"/>
                </a:moveTo>
                <a:cubicBezTo>
                  <a:pt x="50947" y="2738377"/>
                  <a:pt x="786182" y="2739776"/>
                  <a:pt x="860120" y="2705409"/>
                </a:cubicBezTo>
                <a:cubicBezTo>
                  <a:pt x="995465" y="2632506"/>
                  <a:pt x="1073670" y="2592368"/>
                  <a:pt x="1153695" y="2345255"/>
                </a:cubicBezTo>
                <a:cubicBezTo>
                  <a:pt x="1233720" y="2098142"/>
                  <a:pt x="1288110" y="1151160"/>
                  <a:pt x="1340270" y="761003"/>
                </a:cubicBezTo>
                <a:cubicBezTo>
                  <a:pt x="1392431" y="370846"/>
                  <a:pt x="1402029" y="50683"/>
                  <a:pt x="1466658" y="4312"/>
                </a:cubicBezTo>
                <a:cubicBezTo>
                  <a:pt x="1531287" y="-42059"/>
                  <a:pt x="1650070" y="296707"/>
                  <a:pt x="1728042" y="482777"/>
                </a:cubicBezTo>
                <a:cubicBezTo>
                  <a:pt x="1806014" y="668847"/>
                  <a:pt x="1869564" y="915856"/>
                  <a:pt x="1934491" y="1120730"/>
                </a:cubicBezTo>
                <a:cubicBezTo>
                  <a:pt x="1999419" y="1325604"/>
                  <a:pt x="2052729" y="1515661"/>
                  <a:pt x="2117607" y="1712019"/>
                </a:cubicBezTo>
                <a:cubicBezTo>
                  <a:pt x="2182485" y="1908377"/>
                  <a:pt x="2251498" y="2113890"/>
                  <a:pt x="2323760" y="2298877"/>
                </a:cubicBezTo>
                <a:cubicBezTo>
                  <a:pt x="2396022" y="2483864"/>
                  <a:pt x="2483150" y="2713498"/>
                  <a:pt x="2551179" y="2821940"/>
                </a:cubicBezTo>
                <a:cubicBezTo>
                  <a:pt x="2619208" y="2930382"/>
                  <a:pt x="2613203" y="2935353"/>
                  <a:pt x="2731933" y="2949530"/>
                </a:cubicBezTo>
                <a:cubicBezTo>
                  <a:pt x="2850663" y="2963707"/>
                  <a:pt x="3096984" y="2937125"/>
                  <a:pt x="3263561" y="2907000"/>
                </a:cubicBezTo>
                <a:cubicBezTo>
                  <a:pt x="3430138" y="2876875"/>
                  <a:pt x="3593170" y="2797131"/>
                  <a:pt x="3731393" y="2768777"/>
                </a:cubicBezTo>
                <a:cubicBezTo>
                  <a:pt x="3869616" y="2740423"/>
                  <a:pt x="3952905" y="2742195"/>
                  <a:pt x="4092900" y="2736879"/>
                </a:cubicBezTo>
                <a:cubicBezTo>
                  <a:pt x="4232895" y="2731563"/>
                  <a:pt x="4571365" y="2736879"/>
                  <a:pt x="4571365" y="2736879"/>
                </a:cubicBezTo>
              </a:path>
            </a:pathLst>
          </a:custGeom>
          <a:noFill/>
          <a:ln w="28575"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</a:pPr>
            <a:endParaRPr lang="cs-CZ" sz="1800">
              <a:solidFill>
                <a:prstClr val="white"/>
              </a:solidFill>
              <a:latin typeface="Trebuchet MS"/>
            </a:endParaRPr>
          </a:p>
        </p:txBody>
      </p:sp>
      <p:sp>
        <p:nvSpPr>
          <p:cNvPr id="89" name="Volný tvar 88"/>
          <p:cNvSpPr/>
          <p:nvPr/>
        </p:nvSpPr>
        <p:spPr>
          <a:xfrm flipH="1">
            <a:off x="3194322" y="4639082"/>
            <a:ext cx="265274" cy="598357"/>
          </a:xfrm>
          <a:custGeom>
            <a:avLst/>
            <a:gdLst>
              <a:gd name="connsiteX0" fmla="*/ 0 w 3700130"/>
              <a:gd name="connsiteY0" fmla="*/ 2757806 h 2953113"/>
              <a:gd name="connsiteX1" fmla="*/ 116958 w 3700130"/>
              <a:gd name="connsiteY1" fmla="*/ 2332504 h 2953113"/>
              <a:gd name="connsiteX2" fmla="*/ 435935 w 3700130"/>
              <a:gd name="connsiteY2" fmla="*/ 748253 h 2953113"/>
              <a:gd name="connsiteX3" fmla="*/ 595423 w 3700130"/>
              <a:gd name="connsiteY3" fmla="*/ 3974 h 2953113"/>
              <a:gd name="connsiteX4" fmla="*/ 818707 w 3700130"/>
              <a:gd name="connsiteY4" fmla="*/ 482439 h 2953113"/>
              <a:gd name="connsiteX5" fmla="*/ 1063256 w 3700130"/>
              <a:gd name="connsiteY5" fmla="*/ 1120392 h 2953113"/>
              <a:gd name="connsiteX6" fmla="*/ 1297172 w 3700130"/>
              <a:gd name="connsiteY6" fmla="*/ 1737081 h 2953113"/>
              <a:gd name="connsiteX7" fmla="*/ 1509823 w 3700130"/>
              <a:gd name="connsiteY7" fmla="*/ 2311239 h 2953113"/>
              <a:gd name="connsiteX8" fmla="*/ 1679944 w 3700130"/>
              <a:gd name="connsiteY8" fmla="*/ 2821602 h 2953113"/>
              <a:gd name="connsiteX9" fmla="*/ 1860698 w 3700130"/>
              <a:gd name="connsiteY9" fmla="*/ 2949192 h 2953113"/>
              <a:gd name="connsiteX10" fmla="*/ 2392326 w 3700130"/>
              <a:gd name="connsiteY10" fmla="*/ 2906662 h 2953113"/>
              <a:gd name="connsiteX11" fmla="*/ 2860158 w 3700130"/>
              <a:gd name="connsiteY11" fmla="*/ 2768439 h 2953113"/>
              <a:gd name="connsiteX12" fmla="*/ 3221665 w 3700130"/>
              <a:gd name="connsiteY12" fmla="*/ 2736541 h 2953113"/>
              <a:gd name="connsiteX13" fmla="*/ 3700130 w 3700130"/>
              <a:gd name="connsiteY13" fmla="*/ 2736541 h 2953113"/>
              <a:gd name="connsiteX0" fmla="*/ 0 w 4019106"/>
              <a:gd name="connsiteY0" fmla="*/ 2800337 h 2953113"/>
              <a:gd name="connsiteX1" fmla="*/ 435934 w 4019106"/>
              <a:gd name="connsiteY1" fmla="*/ 2332504 h 2953113"/>
              <a:gd name="connsiteX2" fmla="*/ 754911 w 4019106"/>
              <a:gd name="connsiteY2" fmla="*/ 748253 h 2953113"/>
              <a:gd name="connsiteX3" fmla="*/ 914399 w 4019106"/>
              <a:gd name="connsiteY3" fmla="*/ 3974 h 2953113"/>
              <a:gd name="connsiteX4" fmla="*/ 1137683 w 4019106"/>
              <a:gd name="connsiteY4" fmla="*/ 482439 h 2953113"/>
              <a:gd name="connsiteX5" fmla="*/ 1382232 w 4019106"/>
              <a:gd name="connsiteY5" fmla="*/ 1120392 h 2953113"/>
              <a:gd name="connsiteX6" fmla="*/ 1616148 w 4019106"/>
              <a:gd name="connsiteY6" fmla="*/ 1737081 h 2953113"/>
              <a:gd name="connsiteX7" fmla="*/ 1828799 w 4019106"/>
              <a:gd name="connsiteY7" fmla="*/ 2311239 h 2953113"/>
              <a:gd name="connsiteX8" fmla="*/ 1998920 w 4019106"/>
              <a:gd name="connsiteY8" fmla="*/ 2821602 h 2953113"/>
              <a:gd name="connsiteX9" fmla="*/ 2179674 w 4019106"/>
              <a:gd name="connsiteY9" fmla="*/ 2949192 h 2953113"/>
              <a:gd name="connsiteX10" fmla="*/ 2711302 w 4019106"/>
              <a:gd name="connsiteY10" fmla="*/ 2906662 h 2953113"/>
              <a:gd name="connsiteX11" fmla="*/ 3179134 w 4019106"/>
              <a:gd name="connsiteY11" fmla="*/ 2768439 h 2953113"/>
              <a:gd name="connsiteX12" fmla="*/ 3540641 w 4019106"/>
              <a:gd name="connsiteY12" fmla="*/ 2736541 h 2953113"/>
              <a:gd name="connsiteX13" fmla="*/ 4019106 w 4019106"/>
              <a:gd name="connsiteY13" fmla="*/ 2736541 h 2953113"/>
              <a:gd name="connsiteX0" fmla="*/ 0 w 4019106"/>
              <a:gd name="connsiteY0" fmla="*/ 2800337 h 2953113"/>
              <a:gd name="connsiteX1" fmla="*/ 297711 w 4019106"/>
              <a:gd name="connsiteY1" fmla="*/ 2747191 h 2953113"/>
              <a:gd name="connsiteX2" fmla="*/ 435934 w 4019106"/>
              <a:gd name="connsiteY2" fmla="*/ 2332504 h 2953113"/>
              <a:gd name="connsiteX3" fmla="*/ 754911 w 4019106"/>
              <a:gd name="connsiteY3" fmla="*/ 748253 h 2953113"/>
              <a:gd name="connsiteX4" fmla="*/ 914399 w 4019106"/>
              <a:gd name="connsiteY4" fmla="*/ 3974 h 2953113"/>
              <a:gd name="connsiteX5" fmla="*/ 1137683 w 4019106"/>
              <a:gd name="connsiteY5" fmla="*/ 482439 h 2953113"/>
              <a:gd name="connsiteX6" fmla="*/ 1382232 w 4019106"/>
              <a:gd name="connsiteY6" fmla="*/ 1120392 h 2953113"/>
              <a:gd name="connsiteX7" fmla="*/ 1616148 w 4019106"/>
              <a:gd name="connsiteY7" fmla="*/ 1737081 h 2953113"/>
              <a:gd name="connsiteX8" fmla="*/ 1828799 w 4019106"/>
              <a:gd name="connsiteY8" fmla="*/ 2311239 h 2953113"/>
              <a:gd name="connsiteX9" fmla="*/ 1998920 w 4019106"/>
              <a:gd name="connsiteY9" fmla="*/ 2821602 h 2953113"/>
              <a:gd name="connsiteX10" fmla="*/ 2179674 w 4019106"/>
              <a:gd name="connsiteY10" fmla="*/ 2949192 h 2953113"/>
              <a:gd name="connsiteX11" fmla="*/ 2711302 w 4019106"/>
              <a:gd name="connsiteY11" fmla="*/ 2906662 h 2953113"/>
              <a:gd name="connsiteX12" fmla="*/ 3179134 w 4019106"/>
              <a:gd name="connsiteY12" fmla="*/ 2768439 h 2953113"/>
              <a:gd name="connsiteX13" fmla="*/ 3540641 w 4019106"/>
              <a:gd name="connsiteY13" fmla="*/ 2736541 h 2953113"/>
              <a:gd name="connsiteX14" fmla="*/ 4019106 w 4019106"/>
              <a:gd name="connsiteY14" fmla="*/ 2736541 h 2953113"/>
              <a:gd name="connsiteX0" fmla="*/ 0 w 4019106"/>
              <a:gd name="connsiteY0" fmla="*/ 2800337 h 2953113"/>
              <a:gd name="connsiteX1" fmla="*/ 297711 w 4019106"/>
              <a:gd name="connsiteY1" fmla="*/ 2747191 h 2953113"/>
              <a:gd name="connsiteX2" fmla="*/ 435934 w 4019106"/>
              <a:gd name="connsiteY2" fmla="*/ 2332504 h 2953113"/>
              <a:gd name="connsiteX3" fmla="*/ 754911 w 4019106"/>
              <a:gd name="connsiteY3" fmla="*/ 748253 h 2953113"/>
              <a:gd name="connsiteX4" fmla="*/ 914399 w 4019106"/>
              <a:gd name="connsiteY4" fmla="*/ 3974 h 2953113"/>
              <a:gd name="connsiteX5" fmla="*/ 1137683 w 4019106"/>
              <a:gd name="connsiteY5" fmla="*/ 482439 h 2953113"/>
              <a:gd name="connsiteX6" fmla="*/ 1382232 w 4019106"/>
              <a:gd name="connsiteY6" fmla="*/ 1120392 h 2953113"/>
              <a:gd name="connsiteX7" fmla="*/ 1616148 w 4019106"/>
              <a:gd name="connsiteY7" fmla="*/ 1737081 h 2953113"/>
              <a:gd name="connsiteX8" fmla="*/ 1828799 w 4019106"/>
              <a:gd name="connsiteY8" fmla="*/ 2311239 h 2953113"/>
              <a:gd name="connsiteX9" fmla="*/ 1998920 w 4019106"/>
              <a:gd name="connsiteY9" fmla="*/ 2821602 h 2953113"/>
              <a:gd name="connsiteX10" fmla="*/ 2179674 w 4019106"/>
              <a:gd name="connsiteY10" fmla="*/ 2949192 h 2953113"/>
              <a:gd name="connsiteX11" fmla="*/ 2711302 w 4019106"/>
              <a:gd name="connsiteY11" fmla="*/ 2906662 h 2953113"/>
              <a:gd name="connsiteX12" fmla="*/ 3179134 w 4019106"/>
              <a:gd name="connsiteY12" fmla="*/ 2768439 h 2953113"/>
              <a:gd name="connsiteX13" fmla="*/ 3540641 w 4019106"/>
              <a:gd name="connsiteY13" fmla="*/ 2736541 h 2953113"/>
              <a:gd name="connsiteX14" fmla="*/ 4019106 w 4019106"/>
              <a:gd name="connsiteY14" fmla="*/ 2736541 h 2953113"/>
              <a:gd name="connsiteX0" fmla="*/ 0 w 4019106"/>
              <a:gd name="connsiteY0" fmla="*/ 2800337 h 2953113"/>
              <a:gd name="connsiteX1" fmla="*/ 297711 w 4019106"/>
              <a:gd name="connsiteY1" fmla="*/ 2747191 h 2953113"/>
              <a:gd name="connsiteX2" fmla="*/ 435934 w 4019106"/>
              <a:gd name="connsiteY2" fmla="*/ 2332504 h 2953113"/>
              <a:gd name="connsiteX3" fmla="*/ 754911 w 4019106"/>
              <a:gd name="connsiteY3" fmla="*/ 748253 h 2953113"/>
              <a:gd name="connsiteX4" fmla="*/ 914399 w 4019106"/>
              <a:gd name="connsiteY4" fmla="*/ 3974 h 2953113"/>
              <a:gd name="connsiteX5" fmla="*/ 1137683 w 4019106"/>
              <a:gd name="connsiteY5" fmla="*/ 482439 h 2953113"/>
              <a:gd name="connsiteX6" fmla="*/ 1382232 w 4019106"/>
              <a:gd name="connsiteY6" fmla="*/ 1120392 h 2953113"/>
              <a:gd name="connsiteX7" fmla="*/ 1616148 w 4019106"/>
              <a:gd name="connsiteY7" fmla="*/ 1737081 h 2953113"/>
              <a:gd name="connsiteX8" fmla="*/ 1828799 w 4019106"/>
              <a:gd name="connsiteY8" fmla="*/ 2311239 h 2953113"/>
              <a:gd name="connsiteX9" fmla="*/ 1998920 w 4019106"/>
              <a:gd name="connsiteY9" fmla="*/ 2821602 h 2953113"/>
              <a:gd name="connsiteX10" fmla="*/ 2179674 w 4019106"/>
              <a:gd name="connsiteY10" fmla="*/ 2949192 h 2953113"/>
              <a:gd name="connsiteX11" fmla="*/ 2711302 w 4019106"/>
              <a:gd name="connsiteY11" fmla="*/ 2906662 h 2953113"/>
              <a:gd name="connsiteX12" fmla="*/ 3179134 w 4019106"/>
              <a:gd name="connsiteY12" fmla="*/ 2768439 h 2953113"/>
              <a:gd name="connsiteX13" fmla="*/ 3540641 w 4019106"/>
              <a:gd name="connsiteY13" fmla="*/ 2736541 h 2953113"/>
              <a:gd name="connsiteX14" fmla="*/ 4019106 w 4019106"/>
              <a:gd name="connsiteY14" fmla="*/ 2736541 h 2953113"/>
              <a:gd name="connsiteX0" fmla="*/ 0 w 4019106"/>
              <a:gd name="connsiteY0" fmla="*/ 2800337 h 2953113"/>
              <a:gd name="connsiteX1" fmla="*/ 297711 w 4019106"/>
              <a:gd name="connsiteY1" fmla="*/ 2747191 h 2953113"/>
              <a:gd name="connsiteX2" fmla="*/ 435934 w 4019106"/>
              <a:gd name="connsiteY2" fmla="*/ 2332504 h 2953113"/>
              <a:gd name="connsiteX3" fmla="*/ 754911 w 4019106"/>
              <a:gd name="connsiteY3" fmla="*/ 748253 h 2953113"/>
              <a:gd name="connsiteX4" fmla="*/ 914399 w 4019106"/>
              <a:gd name="connsiteY4" fmla="*/ 3974 h 2953113"/>
              <a:gd name="connsiteX5" fmla="*/ 1137683 w 4019106"/>
              <a:gd name="connsiteY5" fmla="*/ 482439 h 2953113"/>
              <a:gd name="connsiteX6" fmla="*/ 1382232 w 4019106"/>
              <a:gd name="connsiteY6" fmla="*/ 1120392 h 2953113"/>
              <a:gd name="connsiteX7" fmla="*/ 1616148 w 4019106"/>
              <a:gd name="connsiteY7" fmla="*/ 1737081 h 2953113"/>
              <a:gd name="connsiteX8" fmla="*/ 1796901 w 4019106"/>
              <a:gd name="connsiteY8" fmla="*/ 2311239 h 2953113"/>
              <a:gd name="connsiteX9" fmla="*/ 1998920 w 4019106"/>
              <a:gd name="connsiteY9" fmla="*/ 2821602 h 2953113"/>
              <a:gd name="connsiteX10" fmla="*/ 2179674 w 4019106"/>
              <a:gd name="connsiteY10" fmla="*/ 2949192 h 2953113"/>
              <a:gd name="connsiteX11" fmla="*/ 2711302 w 4019106"/>
              <a:gd name="connsiteY11" fmla="*/ 2906662 h 2953113"/>
              <a:gd name="connsiteX12" fmla="*/ 3179134 w 4019106"/>
              <a:gd name="connsiteY12" fmla="*/ 2768439 h 2953113"/>
              <a:gd name="connsiteX13" fmla="*/ 3540641 w 4019106"/>
              <a:gd name="connsiteY13" fmla="*/ 2736541 h 2953113"/>
              <a:gd name="connsiteX14" fmla="*/ 4019106 w 4019106"/>
              <a:gd name="connsiteY14" fmla="*/ 2736541 h 2953113"/>
              <a:gd name="connsiteX0" fmla="*/ 0 w 4073875"/>
              <a:gd name="connsiteY0" fmla="*/ 2726518 h 2953113"/>
              <a:gd name="connsiteX1" fmla="*/ 352480 w 4073875"/>
              <a:gd name="connsiteY1" fmla="*/ 2747191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70917 w 4073875"/>
              <a:gd name="connsiteY7" fmla="*/ 17370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52480 w 4073875"/>
              <a:gd name="connsiteY1" fmla="*/ 2747191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70917 w 4073875"/>
              <a:gd name="connsiteY7" fmla="*/ 17370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70917 w 4073875"/>
              <a:gd name="connsiteY7" fmla="*/ 17370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70917 w 4073875"/>
              <a:gd name="connsiteY7" fmla="*/ 17370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635518 w 4073875"/>
              <a:gd name="connsiteY2" fmla="*/ 2328367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635518 w 4073875"/>
              <a:gd name="connsiteY2" fmla="*/ 2328367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656205 w 4073875"/>
              <a:gd name="connsiteY2" fmla="*/ 2344917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656205 w 4073875"/>
              <a:gd name="connsiteY2" fmla="*/ 2344917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856 h 2953451"/>
              <a:gd name="connsiteX1" fmla="*/ 362630 w 4073875"/>
              <a:gd name="connsiteY1" fmla="*/ 2705409 h 2953451"/>
              <a:gd name="connsiteX2" fmla="*/ 656205 w 4073875"/>
              <a:gd name="connsiteY2" fmla="*/ 2345255 h 2953451"/>
              <a:gd name="connsiteX3" fmla="*/ 842780 w 4073875"/>
              <a:gd name="connsiteY3" fmla="*/ 761003 h 2953451"/>
              <a:gd name="connsiteX4" fmla="*/ 969168 w 4073875"/>
              <a:gd name="connsiteY4" fmla="*/ 4312 h 2953451"/>
              <a:gd name="connsiteX5" fmla="*/ 1230552 w 4073875"/>
              <a:gd name="connsiteY5" fmla="*/ 482777 h 2953451"/>
              <a:gd name="connsiteX6" fmla="*/ 1437001 w 4073875"/>
              <a:gd name="connsiteY6" fmla="*/ 1120730 h 2953451"/>
              <a:gd name="connsiteX7" fmla="*/ 1620117 w 4073875"/>
              <a:gd name="connsiteY7" fmla="*/ 1712019 h 2953451"/>
              <a:gd name="connsiteX8" fmla="*/ 1826270 w 4073875"/>
              <a:gd name="connsiteY8" fmla="*/ 2298877 h 2953451"/>
              <a:gd name="connsiteX9" fmla="*/ 2053689 w 4073875"/>
              <a:gd name="connsiteY9" fmla="*/ 2821940 h 2953451"/>
              <a:gd name="connsiteX10" fmla="*/ 2234443 w 4073875"/>
              <a:gd name="connsiteY10" fmla="*/ 2949530 h 2953451"/>
              <a:gd name="connsiteX11" fmla="*/ 2766071 w 4073875"/>
              <a:gd name="connsiteY11" fmla="*/ 2907000 h 2953451"/>
              <a:gd name="connsiteX12" fmla="*/ 3233903 w 4073875"/>
              <a:gd name="connsiteY12" fmla="*/ 2768777 h 2953451"/>
              <a:gd name="connsiteX13" fmla="*/ 3595410 w 4073875"/>
              <a:gd name="connsiteY13" fmla="*/ 2736879 h 2953451"/>
              <a:gd name="connsiteX14" fmla="*/ 4073875 w 4073875"/>
              <a:gd name="connsiteY14" fmla="*/ 2736879 h 2953451"/>
              <a:gd name="connsiteX0" fmla="*/ 0 w 4073875"/>
              <a:gd name="connsiteY0" fmla="*/ 2726856 h 2953451"/>
              <a:gd name="connsiteX1" fmla="*/ 362630 w 4073875"/>
              <a:gd name="connsiteY1" fmla="*/ 2705409 h 2953451"/>
              <a:gd name="connsiteX2" fmla="*/ 656205 w 4073875"/>
              <a:gd name="connsiteY2" fmla="*/ 2345255 h 2953451"/>
              <a:gd name="connsiteX3" fmla="*/ 842780 w 4073875"/>
              <a:gd name="connsiteY3" fmla="*/ 761003 h 2953451"/>
              <a:gd name="connsiteX4" fmla="*/ 969168 w 4073875"/>
              <a:gd name="connsiteY4" fmla="*/ 4312 h 2953451"/>
              <a:gd name="connsiteX5" fmla="*/ 1230552 w 4073875"/>
              <a:gd name="connsiteY5" fmla="*/ 482777 h 2953451"/>
              <a:gd name="connsiteX6" fmla="*/ 1437001 w 4073875"/>
              <a:gd name="connsiteY6" fmla="*/ 1120730 h 2953451"/>
              <a:gd name="connsiteX7" fmla="*/ 1620117 w 4073875"/>
              <a:gd name="connsiteY7" fmla="*/ 1712019 h 2953451"/>
              <a:gd name="connsiteX8" fmla="*/ 1826270 w 4073875"/>
              <a:gd name="connsiteY8" fmla="*/ 2298877 h 2953451"/>
              <a:gd name="connsiteX9" fmla="*/ 2053689 w 4073875"/>
              <a:gd name="connsiteY9" fmla="*/ 2821940 h 2953451"/>
              <a:gd name="connsiteX10" fmla="*/ 2234443 w 4073875"/>
              <a:gd name="connsiteY10" fmla="*/ 2949530 h 2953451"/>
              <a:gd name="connsiteX11" fmla="*/ 2766071 w 4073875"/>
              <a:gd name="connsiteY11" fmla="*/ 2907000 h 2953451"/>
              <a:gd name="connsiteX12" fmla="*/ 3233903 w 4073875"/>
              <a:gd name="connsiteY12" fmla="*/ 2768777 h 2953451"/>
              <a:gd name="connsiteX13" fmla="*/ 3595410 w 4073875"/>
              <a:gd name="connsiteY13" fmla="*/ 2736879 h 2953451"/>
              <a:gd name="connsiteX14" fmla="*/ 4073875 w 4073875"/>
              <a:gd name="connsiteY14" fmla="*/ 2736879 h 2953451"/>
              <a:gd name="connsiteX0" fmla="*/ 0 w 4073875"/>
              <a:gd name="connsiteY0" fmla="*/ 2726856 h 2953451"/>
              <a:gd name="connsiteX1" fmla="*/ 362630 w 4073875"/>
              <a:gd name="connsiteY1" fmla="*/ 2705409 h 2953451"/>
              <a:gd name="connsiteX2" fmla="*/ 656205 w 4073875"/>
              <a:gd name="connsiteY2" fmla="*/ 2345255 h 2953451"/>
              <a:gd name="connsiteX3" fmla="*/ 842780 w 4073875"/>
              <a:gd name="connsiteY3" fmla="*/ 761003 h 2953451"/>
              <a:gd name="connsiteX4" fmla="*/ 969168 w 4073875"/>
              <a:gd name="connsiteY4" fmla="*/ 4312 h 2953451"/>
              <a:gd name="connsiteX5" fmla="*/ 1230552 w 4073875"/>
              <a:gd name="connsiteY5" fmla="*/ 482777 h 2953451"/>
              <a:gd name="connsiteX6" fmla="*/ 1437001 w 4073875"/>
              <a:gd name="connsiteY6" fmla="*/ 1120730 h 2953451"/>
              <a:gd name="connsiteX7" fmla="*/ 1620117 w 4073875"/>
              <a:gd name="connsiteY7" fmla="*/ 1712019 h 2953451"/>
              <a:gd name="connsiteX8" fmla="*/ 1826270 w 4073875"/>
              <a:gd name="connsiteY8" fmla="*/ 2298877 h 2953451"/>
              <a:gd name="connsiteX9" fmla="*/ 2053689 w 4073875"/>
              <a:gd name="connsiteY9" fmla="*/ 2821940 h 2953451"/>
              <a:gd name="connsiteX10" fmla="*/ 2234443 w 4073875"/>
              <a:gd name="connsiteY10" fmla="*/ 2949530 h 2953451"/>
              <a:gd name="connsiteX11" fmla="*/ 2766071 w 4073875"/>
              <a:gd name="connsiteY11" fmla="*/ 2907000 h 2953451"/>
              <a:gd name="connsiteX12" fmla="*/ 3233903 w 4073875"/>
              <a:gd name="connsiteY12" fmla="*/ 2768777 h 2953451"/>
              <a:gd name="connsiteX13" fmla="*/ 3595410 w 4073875"/>
              <a:gd name="connsiteY13" fmla="*/ 2736879 h 2953451"/>
              <a:gd name="connsiteX14" fmla="*/ 4073875 w 4073875"/>
              <a:gd name="connsiteY14" fmla="*/ 2736879 h 2953451"/>
              <a:gd name="connsiteX0" fmla="*/ 0 w 4073875"/>
              <a:gd name="connsiteY0" fmla="*/ 2726856 h 2953451"/>
              <a:gd name="connsiteX1" fmla="*/ 362630 w 4073875"/>
              <a:gd name="connsiteY1" fmla="*/ 2705409 h 2953451"/>
              <a:gd name="connsiteX2" fmla="*/ 656205 w 4073875"/>
              <a:gd name="connsiteY2" fmla="*/ 2345255 h 2953451"/>
              <a:gd name="connsiteX3" fmla="*/ 842780 w 4073875"/>
              <a:gd name="connsiteY3" fmla="*/ 761003 h 2953451"/>
              <a:gd name="connsiteX4" fmla="*/ 969168 w 4073875"/>
              <a:gd name="connsiteY4" fmla="*/ 4312 h 2953451"/>
              <a:gd name="connsiteX5" fmla="*/ 1230552 w 4073875"/>
              <a:gd name="connsiteY5" fmla="*/ 482777 h 2953451"/>
              <a:gd name="connsiteX6" fmla="*/ 1437001 w 4073875"/>
              <a:gd name="connsiteY6" fmla="*/ 1120730 h 2953451"/>
              <a:gd name="connsiteX7" fmla="*/ 1620117 w 4073875"/>
              <a:gd name="connsiteY7" fmla="*/ 1712019 h 2953451"/>
              <a:gd name="connsiteX8" fmla="*/ 1826270 w 4073875"/>
              <a:gd name="connsiteY8" fmla="*/ 2298877 h 2953451"/>
              <a:gd name="connsiteX9" fmla="*/ 2053689 w 4073875"/>
              <a:gd name="connsiteY9" fmla="*/ 2821940 h 2953451"/>
              <a:gd name="connsiteX10" fmla="*/ 2234443 w 4073875"/>
              <a:gd name="connsiteY10" fmla="*/ 2949530 h 2953451"/>
              <a:gd name="connsiteX11" fmla="*/ 2766071 w 4073875"/>
              <a:gd name="connsiteY11" fmla="*/ 2907000 h 2953451"/>
              <a:gd name="connsiteX12" fmla="*/ 3233903 w 4073875"/>
              <a:gd name="connsiteY12" fmla="*/ 2768777 h 2953451"/>
              <a:gd name="connsiteX13" fmla="*/ 3595410 w 4073875"/>
              <a:gd name="connsiteY13" fmla="*/ 2736879 h 2953451"/>
              <a:gd name="connsiteX14" fmla="*/ 4073875 w 4073875"/>
              <a:gd name="connsiteY14" fmla="*/ 2736879 h 2953451"/>
              <a:gd name="connsiteX0" fmla="*/ 0 w 4283425"/>
              <a:gd name="connsiteY0" fmla="*/ 2736381 h 2953451"/>
              <a:gd name="connsiteX1" fmla="*/ 572180 w 4283425"/>
              <a:gd name="connsiteY1" fmla="*/ 2705409 h 2953451"/>
              <a:gd name="connsiteX2" fmla="*/ 865755 w 4283425"/>
              <a:gd name="connsiteY2" fmla="*/ 2345255 h 2953451"/>
              <a:gd name="connsiteX3" fmla="*/ 1052330 w 4283425"/>
              <a:gd name="connsiteY3" fmla="*/ 761003 h 2953451"/>
              <a:gd name="connsiteX4" fmla="*/ 1178718 w 4283425"/>
              <a:gd name="connsiteY4" fmla="*/ 4312 h 2953451"/>
              <a:gd name="connsiteX5" fmla="*/ 1440102 w 4283425"/>
              <a:gd name="connsiteY5" fmla="*/ 482777 h 2953451"/>
              <a:gd name="connsiteX6" fmla="*/ 1646551 w 4283425"/>
              <a:gd name="connsiteY6" fmla="*/ 1120730 h 2953451"/>
              <a:gd name="connsiteX7" fmla="*/ 1829667 w 4283425"/>
              <a:gd name="connsiteY7" fmla="*/ 1712019 h 2953451"/>
              <a:gd name="connsiteX8" fmla="*/ 2035820 w 4283425"/>
              <a:gd name="connsiteY8" fmla="*/ 2298877 h 2953451"/>
              <a:gd name="connsiteX9" fmla="*/ 2263239 w 4283425"/>
              <a:gd name="connsiteY9" fmla="*/ 2821940 h 2953451"/>
              <a:gd name="connsiteX10" fmla="*/ 2443993 w 4283425"/>
              <a:gd name="connsiteY10" fmla="*/ 2949530 h 2953451"/>
              <a:gd name="connsiteX11" fmla="*/ 2975621 w 4283425"/>
              <a:gd name="connsiteY11" fmla="*/ 2907000 h 2953451"/>
              <a:gd name="connsiteX12" fmla="*/ 3443453 w 4283425"/>
              <a:gd name="connsiteY12" fmla="*/ 2768777 h 2953451"/>
              <a:gd name="connsiteX13" fmla="*/ 3804960 w 4283425"/>
              <a:gd name="connsiteY13" fmla="*/ 2736879 h 2953451"/>
              <a:gd name="connsiteX14" fmla="*/ 4283425 w 4283425"/>
              <a:gd name="connsiteY14" fmla="*/ 2736879 h 2953451"/>
              <a:gd name="connsiteX0" fmla="*/ 0 w 4571365"/>
              <a:gd name="connsiteY0" fmla="*/ 2736381 h 2953451"/>
              <a:gd name="connsiteX1" fmla="*/ 860120 w 4571365"/>
              <a:gd name="connsiteY1" fmla="*/ 2705409 h 2953451"/>
              <a:gd name="connsiteX2" fmla="*/ 1153695 w 4571365"/>
              <a:gd name="connsiteY2" fmla="*/ 2345255 h 2953451"/>
              <a:gd name="connsiteX3" fmla="*/ 1340270 w 4571365"/>
              <a:gd name="connsiteY3" fmla="*/ 761003 h 2953451"/>
              <a:gd name="connsiteX4" fmla="*/ 1466658 w 4571365"/>
              <a:gd name="connsiteY4" fmla="*/ 4312 h 2953451"/>
              <a:gd name="connsiteX5" fmla="*/ 1728042 w 4571365"/>
              <a:gd name="connsiteY5" fmla="*/ 482777 h 2953451"/>
              <a:gd name="connsiteX6" fmla="*/ 1934491 w 4571365"/>
              <a:gd name="connsiteY6" fmla="*/ 1120730 h 2953451"/>
              <a:gd name="connsiteX7" fmla="*/ 2117607 w 4571365"/>
              <a:gd name="connsiteY7" fmla="*/ 1712019 h 2953451"/>
              <a:gd name="connsiteX8" fmla="*/ 2323760 w 4571365"/>
              <a:gd name="connsiteY8" fmla="*/ 2298877 h 2953451"/>
              <a:gd name="connsiteX9" fmla="*/ 2551179 w 4571365"/>
              <a:gd name="connsiteY9" fmla="*/ 2821940 h 2953451"/>
              <a:gd name="connsiteX10" fmla="*/ 2731933 w 4571365"/>
              <a:gd name="connsiteY10" fmla="*/ 2949530 h 2953451"/>
              <a:gd name="connsiteX11" fmla="*/ 3263561 w 4571365"/>
              <a:gd name="connsiteY11" fmla="*/ 2907000 h 2953451"/>
              <a:gd name="connsiteX12" fmla="*/ 3731393 w 4571365"/>
              <a:gd name="connsiteY12" fmla="*/ 2768777 h 2953451"/>
              <a:gd name="connsiteX13" fmla="*/ 4092900 w 4571365"/>
              <a:gd name="connsiteY13" fmla="*/ 2736879 h 2953451"/>
              <a:gd name="connsiteX14" fmla="*/ 4571365 w 4571365"/>
              <a:gd name="connsiteY14" fmla="*/ 2736879 h 29534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4571365" h="2953451">
                <a:moveTo>
                  <a:pt x="0" y="2736381"/>
                </a:moveTo>
                <a:cubicBezTo>
                  <a:pt x="50947" y="2738377"/>
                  <a:pt x="786182" y="2739776"/>
                  <a:pt x="860120" y="2705409"/>
                </a:cubicBezTo>
                <a:cubicBezTo>
                  <a:pt x="995465" y="2632506"/>
                  <a:pt x="1073670" y="2592368"/>
                  <a:pt x="1153695" y="2345255"/>
                </a:cubicBezTo>
                <a:cubicBezTo>
                  <a:pt x="1233720" y="2098142"/>
                  <a:pt x="1288110" y="1151160"/>
                  <a:pt x="1340270" y="761003"/>
                </a:cubicBezTo>
                <a:cubicBezTo>
                  <a:pt x="1392431" y="370846"/>
                  <a:pt x="1402029" y="50683"/>
                  <a:pt x="1466658" y="4312"/>
                </a:cubicBezTo>
                <a:cubicBezTo>
                  <a:pt x="1531287" y="-42059"/>
                  <a:pt x="1650070" y="296707"/>
                  <a:pt x="1728042" y="482777"/>
                </a:cubicBezTo>
                <a:cubicBezTo>
                  <a:pt x="1806014" y="668847"/>
                  <a:pt x="1869564" y="915856"/>
                  <a:pt x="1934491" y="1120730"/>
                </a:cubicBezTo>
                <a:cubicBezTo>
                  <a:pt x="1999419" y="1325604"/>
                  <a:pt x="2052729" y="1515661"/>
                  <a:pt x="2117607" y="1712019"/>
                </a:cubicBezTo>
                <a:cubicBezTo>
                  <a:pt x="2182485" y="1908377"/>
                  <a:pt x="2251498" y="2113890"/>
                  <a:pt x="2323760" y="2298877"/>
                </a:cubicBezTo>
                <a:cubicBezTo>
                  <a:pt x="2396022" y="2483864"/>
                  <a:pt x="2483150" y="2713498"/>
                  <a:pt x="2551179" y="2821940"/>
                </a:cubicBezTo>
                <a:cubicBezTo>
                  <a:pt x="2619208" y="2930382"/>
                  <a:pt x="2613203" y="2935353"/>
                  <a:pt x="2731933" y="2949530"/>
                </a:cubicBezTo>
                <a:cubicBezTo>
                  <a:pt x="2850663" y="2963707"/>
                  <a:pt x="3096984" y="2937125"/>
                  <a:pt x="3263561" y="2907000"/>
                </a:cubicBezTo>
                <a:cubicBezTo>
                  <a:pt x="3430138" y="2876875"/>
                  <a:pt x="3593170" y="2797131"/>
                  <a:pt x="3731393" y="2768777"/>
                </a:cubicBezTo>
                <a:cubicBezTo>
                  <a:pt x="3869616" y="2740423"/>
                  <a:pt x="3952905" y="2742195"/>
                  <a:pt x="4092900" y="2736879"/>
                </a:cubicBezTo>
                <a:cubicBezTo>
                  <a:pt x="4232895" y="2731563"/>
                  <a:pt x="4571365" y="2736879"/>
                  <a:pt x="4571365" y="2736879"/>
                </a:cubicBezTo>
              </a:path>
            </a:pathLst>
          </a:custGeom>
          <a:noFill/>
          <a:ln w="28575"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</a:pPr>
            <a:endParaRPr lang="cs-CZ" sz="1800">
              <a:solidFill>
                <a:prstClr val="white"/>
              </a:solidFill>
              <a:latin typeface="Trebuchet MS"/>
            </a:endParaRPr>
          </a:p>
        </p:txBody>
      </p:sp>
      <p:sp>
        <p:nvSpPr>
          <p:cNvPr id="91" name="Volný tvar 90"/>
          <p:cNvSpPr/>
          <p:nvPr/>
        </p:nvSpPr>
        <p:spPr>
          <a:xfrm flipH="1">
            <a:off x="4790211" y="4333814"/>
            <a:ext cx="265274" cy="598357"/>
          </a:xfrm>
          <a:custGeom>
            <a:avLst/>
            <a:gdLst>
              <a:gd name="connsiteX0" fmla="*/ 0 w 3700130"/>
              <a:gd name="connsiteY0" fmla="*/ 2757806 h 2953113"/>
              <a:gd name="connsiteX1" fmla="*/ 116958 w 3700130"/>
              <a:gd name="connsiteY1" fmla="*/ 2332504 h 2953113"/>
              <a:gd name="connsiteX2" fmla="*/ 435935 w 3700130"/>
              <a:gd name="connsiteY2" fmla="*/ 748253 h 2953113"/>
              <a:gd name="connsiteX3" fmla="*/ 595423 w 3700130"/>
              <a:gd name="connsiteY3" fmla="*/ 3974 h 2953113"/>
              <a:gd name="connsiteX4" fmla="*/ 818707 w 3700130"/>
              <a:gd name="connsiteY4" fmla="*/ 482439 h 2953113"/>
              <a:gd name="connsiteX5" fmla="*/ 1063256 w 3700130"/>
              <a:gd name="connsiteY5" fmla="*/ 1120392 h 2953113"/>
              <a:gd name="connsiteX6" fmla="*/ 1297172 w 3700130"/>
              <a:gd name="connsiteY6" fmla="*/ 1737081 h 2953113"/>
              <a:gd name="connsiteX7" fmla="*/ 1509823 w 3700130"/>
              <a:gd name="connsiteY7" fmla="*/ 2311239 h 2953113"/>
              <a:gd name="connsiteX8" fmla="*/ 1679944 w 3700130"/>
              <a:gd name="connsiteY8" fmla="*/ 2821602 h 2953113"/>
              <a:gd name="connsiteX9" fmla="*/ 1860698 w 3700130"/>
              <a:gd name="connsiteY9" fmla="*/ 2949192 h 2953113"/>
              <a:gd name="connsiteX10" fmla="*/ 2392326 w 3700130"/>
              <a:gd name="connsiteY10" fmla="*/ 2906662 h 2953113"/>
              <a:gd name="connsiteX11" fmla="*/ 2860158 w 3700130"/>
              <a:gd name="connsiteY11" fmla="*/ 2768439 h 2953113"/>
              <a:gd name="connsiteX12" fmla="*/ 3221665 w 3700130"/>
              <a:gd name="connsiteY12" fmla="*/ 2736541 h 2953113"/>
              <a:gd name="connsiteX13" fmla="*/ 3700130 w 3700130"/>
              <a:gd name="connsiteY13" fmla="*/ 2736541 h 2953113"/>
              <a:gd name="connsiteX0" fmla="*/ 0 w 4019106"/>
              <a:gd name="connsiteY0" fmla="*/ 2800337 h 2953113"/>
              <a:gd name="connsiteX1" fmla="*/ 435934 w 4019106"/>
              <a:gd name="connsiteY1" fmla="*/ 2332504 h 2953113"/>
              <a:gd name="connsiteX2" fmla="*/ 754911 w 4019106"/>
              <a:gd name="connsiteY2" fmla="*/ 748253 h 2953113"/>
              <a:gd name="connsiteX3" fmla="*/ 914399 w 4019106"/>
              <a:gd name="connsiteY3" fmla="*/ 3974 h 2953113"/>
              <a:gd name="connsiteX4" fmla="*/ 1137683 w 4019106"/>
              <a:gd name="connsiteY4" fmla="*/ 482439 h 2953113"/>
              <a:gd name="connsiteX5" fmla="*/ 1382232 w 4019106"/>
              <a:gd name="connsiteY5" fmla="*/ 1120392 h 2953113"/>
              <a:gd name="connsiteX6" fmla="*/ 1616148 w 4019106"/>
              <a:gd name="connsiteY6" fmla="*/ 1737081 h 2953113"/>
              <a:gd name="connsiteX7" fmla="*/ 1828799 w 4019106"/>
              <a:gd name="connsiteY7" fmla="*/ 2311239 h 2953113"/>
              <a:gd name="connsiteX8" fmla="*/ 1998920 w 4019106"/>
              <a:gd name="connsiteY8" fmla="*/ 2821602 h 2953113"/>
              <a:gd name="connsiteX9" fmla="*/ 2179674 w 4019106"/>
              <a:gd name="connsiteY9" fmla="*/ 2949192 h 2953113"/>
              <a:gd name="connsiteX10" fmla="*/ 2711302 w 4019106"/>
              <a:gd name="connsiteY10" fmla="*/ 2906662 h 2953113"/>
              <a:gd name="connsiteX11" fmla="*/ 3179134 w 4019106"/>
              <a:gd name="connsiteY11" fmla="*/ 2768439 h 2953113"/>
              <a:gd name="connsiteX12" fmla="*/ 3540641 w 4019106"/>
              <a:gd name="connsiteY12" fmla="*/ 2736541 h 2953113"/>
              <a:gd name="connsiteX13" fmla="*/ 4019106 w 4019106"/>
              <a:gd name="connsiteY13" fmla="*/ 2736541 h 2953113"/>
              <a:gd name="connsiteX0" fmla="*/ 0 w 4019106"/>
              <a:gd name="connsiteY0" fmla="*/ 2800337 h 2953113"/>
              <a:gd name="connsiteX1" fmla="*/ 297711 w 4019106"/>
              <a:gd name="connsiteY1" fmla="*/ 2747191 h 2953113"/>
              <a:gd name="connsiteX2" fmla="*/ 435934 w 4019106"/>
              <a:gd name="connsiteY2" fmla="*/ 2332504 h 2953113"/>
              <a:gd name="connsiteX3" fmla="*/ 754911 w 4019106"/>
              <a:gd name="connsiteY3" fmla="*/ 748253 h 2953113"/>
              <a:gd name="connsiteX4" fmla="*/ 914399 w 4019106"/>
              <a:gd name="connsiteY4" fmla="*/ 3974 h 2953113"/>
              <a:gd name="connsiteX5" fmla="*/ 1137683 w 4019106"/>
              <a:gd name="connsiteY5" fmla="*/ 482439 h 2953113"/>
              <a:gd name="connsiteX6" fmla="*/ 1382232 w 4019106"/>
              <a:gd name="connsiteY6" fmla="*/ 1120392 h 2953113"/>
              <a:gd name="connsiteX7" fmla="*/ 1616148 w 4019106"/>
              <a:gd name="connsiteY7" fmla="*/ 1737081 h 2953113"/>
              <a:gd name="connsiteX8" fmla="*/ 1828799 w 4019106"/>
              <a:gd name="connsiteY8" fmla="*/ 2311239 h 2953113"/>
              <a:gd name="connsiteX9" fmla="*/ 1998920 w 4019106"/>
              <a:gd name="connsiteY9" fmla="*/ 2821602 h 2953113"/>
              <a:gd name="connsiteX10" fmla="*/ 2179674 w 4019106"/>
              <a:gd name="connsiteY10" fmla="*/ 2949192 h 2953113"/>
              <a:gd name="connsiteX11" fmla="*/ 2711302 w 4019106"/>
              <a:gd name="connsiteY11" fmla="*/ 2906662 h 2953113"/>
              <a:gd name="connsiteX12" fmla="*/ 3179134 w 4019106"/>
              <a:gd name="connsiteY12" fmla="*/ 2768439 h 2953113"/>
              <a:gd name="connsiteX13" fmla="*/ 3540641 w 4019106"/>
              <a:gd name="connsiteY13" fmla="*/ 2736541 h 2953113"/>
              <a:gd name="connsiteX14" fmla="*/ 4019106 w 4019106"/>
              <a:gd name="connsiteY14" fmla="*/ 2736541 h 2953113"/>
              <a:gd name="connsiteX0" fmla="*/ 0 w 4019106"/>
              <a:gd name="connsiteY0" fmla="*/ 2800337 h 2953113"/>
              <a:gd name="connsiteX1" fmla="*/ 297711 w 4019106"/>
              <a:gd name="connsiteY1" fmla="*/ 2747191 h 2953113"/>
              <a:gd name="connsiteX2" fmla="*/ 435934 w 4019106"/>
              <a:gd name="connsiteY2" fmla="*/ 2332504 h 2953113"/>
              <a:gd name="connsiteX3" fmla="*/ 754911 w 4019106"/>
              <a:gd name="connsiteY3" fmla="*/ 748253 h 2953113"/>
              <a:gd name="connsiteX4" fmla="*/ 914399 w 4019106"/>
              <a:gd name="connsiteY4" fmla="*/ 3974 h 2953113"/>
              <a:gd name="connsiteX5" fmla="*/ 1137683 w 4019106"/>
              <a:gd name="connsiteY5" fmla="*/ 482439 h 2953113"/>
              <a:gd name="connsiteX6" fmla="*/ 1382232 w 4019106"/>
              <a:gd name="connsiteY6" fmla="*/ 1120392 h 2953113"/>
              <a:gd name="connsiteX7" fmla="*/ 1616148 w 4019106"/>
              <a:gd name="connsiteY7" fmla="*/ 1737081 h 2953113"/>
              <a:gd name="connsiteX8" fmla="*/ 1828799 w 4019106"/>
              <a:gd name="connsiteY8" fmla="*/ 2311239 h 2953113"/>
              <a:gd name="connsiteX9" fmla="*/ 1998920 w 4019106"/>
              <a:gd name="connsiteY9" fmla="*/ 2821602 h 2953113"/>
              <a:gd name="connsiteX10" fmla="*/ 2179674 w 4019106"/>
              <a:gd name="connsiteY10" fmla="*/ 2949192 h 2953113"/>
              <a:gd name="connsiteX11" fmla="*/ 2711302 w 4019106"/>
              <a:gd name="connsiteY11" fmla="*/ 2906662 h 2953113"/>
              <a:gd name="connsiteX12" fmla="*/ 3179134 w 4019106"/>
              <a:gd name="connsiteY12" fmla="*/ 2768439 h 2953113"/>
              <a:gd name="connsiteX13" fmla="*/ 3540641 w 4019106"/>
              <a:gd name="connsiteY13" fmla="*/ 2736541 h 2953113"/>
              <a:gd name="connsiteX14" fmla="*/ 4019106 w 4019106"/>
              <a:gd name="connsiteY14" fmla="*/ 2736541 h 2953113"/>
              <a:gd name="connsiteX0" fmla="*/ 0 w 4019106"/>
              <a:gd name="connsiteY0" fmla="*/ 2800337 h 2953113"/>
              <a:gd name="connsiteX1" fmla="*/ 297711 w 4019106"/>
              <a:gd name="connsiteY1" fmla="*/ 2747191 h 2953113"/>
              <a:gd name="connsiteX2" fmla="*/ 435934 w 4019106"/>
              <a:gd name="connsiteY2" fmla="*/ 2332504 h 2953113"/>
              <a:gd name="connsiteX3" fmla="*/ 754911 w 4019106"/>
              <a:gd name="connsiteY3" fmla="*/ 748253 h 2953113"/>
              <a:gd name="connsiteX4" fmla="*/ 914399 w 4019106"/>
              <a:gd name="connsiteY4" fmla="*/ 3974 h 2953113"/>
              <a:gd name="connsiteX5" fmla="*/ 1137683 w 4019106"/>
              <a:gd name="connsiteY5" fmla="*/ 482439 h 2953113"/>
              <a:gd name="connsiteX6" fmla="*/ 1382232 w 4019106"/>
              <a:gd name="connsiteY6" fmla="*/ 1120392 h 2953113"/>
              <a:gd name="connsiteX7" fmla="*/ 1616148 w 4019106"/>
              <a:gd name="connsiteY7" fmla="*/ 1737081 h 2953113"/>
              <a:gd name="connsiteX8" fmla="*/ 1828799 w 4019106"/>
              <a:gd name="connsiteY8" fmla="*/ 2311239 h 2953113"/>
              <a:gd name="connsiteX9" fmla="*/ 1998920 w 4019106"/>
              <a:gd name="connsiteY9" fmla="*/ 2821602 h 2953113"/>
              <a:gd name="connsiteX10" fmla="*/ 2179674 w 4019106"/>
              <a:gd name="connsiteY10" fmla="*/ 2949192 h 2953113"/>
              <a:gd name="connsiteX11" fmla="*/ 2711302 w 4019106"/>
              <a:gd name="connsiteY11" fmla="*/ 2906662 h 2953113"/>
              <a:gd name="connsiteX12" fmla="*/ 3179134 w 4019106"/>
              <a:gd name="connsiteY12" fmla="*/ 2768439 h 2953113"/>
              <a:gd name="connsiteX13" fmla="*/ 3540641 w 4019106"/>
              <a:gd name="connsiteY13" fmla="*/ 2736541 h 2953113"/>
              <a:gd name="connsiteX14" fmla="*/ 4019106 w 4019106"/>
              <a:gd name="connsiteY14" fmla="*/ 2736541 h 2953113"/>
              <a:gd name="connsiteX0" fmla="*/ 0 w 4019106"/>
              <a:gd name="connsiteY0" fmla="*/ 2800337 h 2953113"/>
              <a:gd name="connsiteX1" fmla="*/ 297711 w 4019106"/>
              <a:gd name="connsiteY1" fmla="*/ 2747191 h 2953113"/>
              <a:gd name="connsiteX2" fmla="*/ 435934 w 4019106"/>
              <a:gd name="connsiteY2" fmla="*/ 2332504 h 2953113"/>
              <a:gd name="connsiteX3" fmla="*/ 754911 w 4019106"/>
              <a:gd name="connsiteY3" fmla="*/ 748253 h 2953113"/>
              <a:gd name="connsiteX4" fmla="*/ 914399 w 4019106"/>
              <a:gd name="connsiteY4" fmla="*/ 3974 h 2953113"/>
              <a:gd name="connsiteX5" fmla="*/ 1137683 w 4019106"/>
              <a:gd name="connsiteY5" fmla="*/ 482439 h 2953113"/>
              <a:gd name="connsiteX6" fmla="*/ 1382232 w 4019106"/>
              <a:gd name="connsiteY6" fmla="*/ 1120392 h 2953113"/>
              <a:gd name="connsiteX7" fmla="*/ 1616148 w 4019106"/>
              <a:gd name="connsiteY7" fmla="*/ 1737081 h 2953113"/>
              <a:gd name="connsiteX8" fmla="*/ 1796901 w 4019106"/>
              <a:gd name="connsiteY8" fmla="*/ 2311239 h 2953113"/>
              <a:gd name="connsiteX9" fmla="*/ 1998920 w 4019106"/>
              <a:gd name="connsiteY9" fmla="*/ 2821602 h 2953113"/>
              <a:gd name="connsiteX10" fmla="*/ 2179674 w 4019106"/>
              <a:gd name="connsiteY10" fmla="*/ 2949192 h 2953113"/>
              <a:gd name="connsiteX11" fmla="*/ 2711302 w 4019106"/>
              <a:gd name="connsiteY11" fmla="*/ 2906662 h 2953113"/>
              <a:gd name="connsiteX12" fmla="*/ 3179134 w 4019106"/>
              <a:gd name="connsiteY12" fmla="*/ 2768439 h 2953113"/>
              <a:gd name="connsiteX13" fmla="*/ 3540641 w 4019106"/>
              <a:gd name="connsiteY13" fmla="*/ 2736541 h 2953113"/>
              <a:gd name="connsiteX14" fmla="*/ 4019106 w 4019106"/>
              <a:gd name="connsiteY14" fmla="*/ 2736541 h 2953113"/>
              <a:gd name="connsiteX0" fmla="*/ 0 w 4073875"/>
              <a:gd name="connsiteY0" fmla="*/ 2726518 h 2953113"/>
              <a:gd name="connsiteX1" fmla="*/ 352480 w 4073875"/>
              <a:gd name="connsiteY1" fmla="*/ 2747191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70917 w 4073875"/>
              <a:gd name="connsiteY7" fmla="*/ 17370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52480 w 4073875"/>
              <a:gd name="connsiteY1" fmla="*/ 2747191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70917 w 4073875"/>
              <a:gd name="connsiteY7" fmla="*/ 17370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70917 w 4073875"/>
              <a:gd name="connsiteY7" fmla="*/ 17370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70917 w 4073875"/>
              <a:gd name="connsiteY7" fmla="*/ 17370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635518 w 4073875"/>
              <a:gd name="connsiteY2" fmla="*/ 2328367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635518 w 4073875"/>
              <a:gd name="connsiteY2" fmla="*/ 2328367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656205 w 4073875"/>
              <a:gd name="connsiteY2" fmla="*/ 2344917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656205 w 4073875"/>
              <a:gd name="connsiteY2" fmla="*/ 2344917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856 h 2953451"/>
              <a:gd name="connsiteX1" fmla="*/ 362630 w 4073875"/>
              <a:gd name="connsiteY1" fmla="*/ 2705409 h 2953451"/>
              <a:gd name="connsiteX2" fmla="*/ 656205 w 4073875"/>
              <a:gd name="connsiteY2" fmla="*/ 2345255 h 2953451"/>
              <a:gd name="connsiteX3" fmla="*/ 842780 w 4073875"/>
              <a:gd name="connsiteY3" fmla="*/ 761003 h 2953451"/>
              <a:gd name="connsiteX4" fmla="*/ 969168 w 4073875"/>
              <a:gd name="connsiteY4" fmla="*/ 4312 h 2953451"/>
              <a:gd name="connsiteX5" fmla="*/ 1230552 w 4073875"/>
              <a:gd name="connsiteY5" fmla="*/ 482777 h 2953451"/>
              <a:gd name="connsiteX6" fmla="*/ 1437001 w 4073875"/>
              <a:gd name="connsiteY6" fmla="*/ 1120730 h 2953451"/>
              <a:gd name="connsiteX7" fmla="*/ 1620117 w 4073875"/>
              <a:gd name="connsiteY7" fmla="*/ 1712019 h 2953451"/>
              <a:gd name="connsiteX8" fmla="*/ 1826270 w 4073875"/>
              <a:gd name="connsiteY8" fmla="*/ 2298877 h 2953451"/>
              <a:gd name="connsiteX9" fmla="*/ 2053689 w 4073875"/>
              <a:gd name="connsiteY9" fmla="*/ 2821940 h 2953451"/>
              <a:gd name="connsiteX10" fmla="*/ 2234443 w 4073875"/>
              <a:gd name="connsiteY10" fmla="*/ 2949530 h 2953451"/>
              <a:gd name="connsiteX11" fmla="*/ 2766071 w 4073875"/>
              <a:gd name="connsiteY11" fmla="*/ 2907000 h 2953451"/>
              <a:gd name="connsiteX12" fmla="*/ 3233903 w 4073875"/>
              <a:gd name="connsiteY12" fmla="*/ 2768777 h 2953451"/>
              <a:gd name="connsiteX13" fmla="*/ 3595410 w 4073875"/>
              <a:gd name="connsiteY13" fmla="*/ 2736879 h 2953451"/>
              <a:gd name="connsiteX14" fmla="*/ 4073875 w 4073875"/>
              <a:gd name="connsiteY14" fmla="*/ 2736879 h 2953451"/>
              <a:gd name="connsiteX0" fmla="*/ 0 w 4073875"/>
              <a:gd name="connsiteY0" fmla="*/ 2726856 h 2953451"/>
              <a:gd name="connsiteX1" fmla="*/ 362630 w 4073875"/>
              <a:gd name="connsiteY1" fmla="*/ 2705409 h 2953451"/>
              <a:gd name="connsiteX2" fmla="*/ 656205 w 4073875"/>
              <a:gd name="connsiteY2" fmla="*/ 2345255 h 2953451"/>
              <a:gd name="connsiteX3" fmla="*/ 842780 w 4073875"/>
              <a:gd name="connsiteY3" fmla="*/ 761003 h 2953451"/>
              <a:gd name="connsiteX4" fmla="*/ 969168 w 4073875"/>
              <a:gd name="connsiteY4" fmla="*/ 4312 h 2953451"/>
              <a:gd name="connsiteX5" fmla="*/ 1230552 w 4073875"/>
              <a:gd name="connsiteY5" fmla="*/ 482777 h 2953451"/>
              <a:gd name="connsiteX6" fmla="*/ 1437001 w 4073875"/>
              <a:gd name="connsiteY6" fmla="*/ 1120730 h 2953451"/>
              <a:gd name="connsiteX7" fmla="*/ 1620117 w 4073875"/>
              <a:gd name="connsiteY7" fmla="*/ 1712019 h 2953451"/>
              <a:gd name="connsiteX8" fmla="*/ 1826270 w 4073875"/>
              <a:gd name="connsiteY8" fmla="*/ 2298877 h 2953451"/>
              <a:gd name="connsiteX9" fmla="*/ 2053689 w 4073875"/>
              <a:gd name="connsiteY9" fmla="*/ 2821940 h 2953451"/>
              <a:gd name="connsiteX10" fmla="*/ 2234443 w 4073875"/>
              <a:gd name="connsiteY10" fmla="*/ 2949530 h 2953451"/>
              <a:gd name="connsiteX11" fmla="*/ 2766071 w 4073875"/>
              <a:gd name="connsiteY11" fmla="*/ 2907000 h 2953451"/>
              <a:gd name="connsiteX12" fmla="*/ 3233903 w 4073875"/>
              <a:gd name="connsiteY12" fmla="*/ 2768777 h 2953451"/>
              <a:gd name="connsiteX13" fmla="*/ 3595410 w 4073875"/>
              <a:gd name="connsiteY13" fmla="*/ 2736879 h 2953451"/>
              <a:gd name="connsiteX14" fmla="*/ 4073875 w 4073875"/>
              <a:gd name="connsiteY14" fmla="*/ 2736879 h 2953451"/>
              <a:gd name="connsiteX0" fmla="*/ 0 w 4073875"/>
              <a:gd name="connsiteY0" fmla="*/ 2726856 h 2953451"/>
              <a:gd name="connsiteX1" fmla="*/ 362630 w 4073875"/>
              <a:gd name="connsiteY1" fmla="*/ 2705409 h 2953451"/>
              <a:gd name="connsiteX2" fmla="*/ 656205 w 4073875"/>
              <a:gd name="connsiteY2" fmla="*/ 2345255 h 2953451"/>
              <a:gd name="connsiteX3" fmla="*/ 842780 w 4073875"/>
              <a:gd name="connsiteY3" fmla="*/ 761003 h 2953451"/>
              <a:gd name="connsiteX4" fmla="*/ 969168 w 4073875"/>
              <a:gd name="connsiteY4" fmla="*/ 4312 h 2953451"/>
              <a:gd name="connsiteX5" fmla="*/ 1230552 w 4073875"/>
              <a:gd name="connsiteY5" fmla="*/ 482777 h 2953451"/>
              <a:gd name="connsiteX6" fmla="*/ 1437001 w 4073875"/>
              <a:gd name="connsiteY6" fmla="*/ 1120730 h 2953451"/>
              <a:gd name="connsiteX7" fmla="*/ 1620117 w 4073875"/>
              <a:gd name="connsiteY7" fmla="*/ 1712019 h 2953451"/>
              <a:gd name="connsiteX8" fmla="*/ 1826270 w 4073875"/>
              <a:gd name="connsiteY8" fmla="*/ 2298877 h 2953451"/>
              <a:gd name="connsiteX9" fmla="*/ 2053689 w 4073875"/>
              <a:gd name="connsiteY9" fmla="*/ 2821940 h 2953451"/>
              <a:gd name="connsiteX10" fmla="*/ 2234443 w 4073875"/>
              <a:gd name="connsiteY10" fmla="*/ 2949530 h 2953451"/>
              <a:gd name="connsiteX11" fmla="*/ 2766071 w 4073875"/>
              <a:gd name="connsiteY11" fmla="*/ 2907000 h 2953451"/>
              <a:gd name="connsiteX12" fmla="*/ 3233903 w 4073875"/>
              <a:gd name="connsiteY12" fmla="*/ 2768777 h 2953451"/>
              <a:gd name="connsiteX13" fmla="*/ 3595410 w 4073875"/>
              <a:gd name="connsiteY13" fmla="*/ 2736879 h 2953451"/>
              <a:gd name="connsiteX14" fmla="*/ 4073875 w 4073875"/>
              <a:gd name="connsiteY14" fmla="*/ 2736879 h 2953451"/>
              <a:gd name="connsiteX0" fmla="*/ 0 w 4073875"/>
              <a:gd name="connsiteY0" fmla="*/ 2726856 h 2953451"/>
              <a:gd name="connsiteX1" fmla="*/ 362630 w 4073875"/>
              <a:gd name="connsiteY1" fmla="*/ 2705409 h 2953451"/>
              <a:gd name="connsiteX2" fmla="*/ 656205 w 4073875"/>
              <a:gd name="connsiteY2" fmla="*/ 2345255 h 2953451"/>
              <a:gd name="connsiteX3" fmla="*/ 842780 w 4073875"/>
              <a:gd name="connsiteY3" fmla="*/ 761003 h 2953451"/>
              <a:gd name="connsiteX4" fmla="*/ 969168 w 4073875"/>
              <a:gd name="connsiteY4" fmla="*/ 4312 h 2953451"/>
              <a:gd name="connsiteX5" fmla="*/ 1230552 w 4073875"/>
              <a:gd name="connsiteY5" fmla="*/ 482777 h 2953451"/>
              <a:gd name="connsiteX6" fmla="*/ 1437001 w 4073875"/>
              <a:gd name="connsiteY6" fmla="*/ 1120730 h 2953451"/>
              <a:gd name="connsiteX7" fmla="*/ 1620117 w 4073875"/>
              <a:gd name="connsiteY7" fmla="*/ 1712019 h 2953451"/>
              <a:gd name="connsiteX8" fmla="*/ 1826270 w 4073875"/>
              <a:gd name="connsiteY8" fmla="*/ 2298877 h 2953451"/>
              <a:gd name="connsiteX9" fmla="*/ 2053689 w 4073875"/>
              <a:gd name="connsiteY9" fmla="*/ 2821940 h 2953451"/>
              <a:gd name="connsiteX10" fmla="*/ 2234443 w 4073875"/>
              <a:gd name="connsiteY10" fmla="*/ 2949530 h 2953451"/>
              <a:gd name="connsiteX11" fmla="*/ 2766071 w 4073875"/>
              <a:gd name="connsiteY11" fmla="*/ 2907000 h 2953451"/>
              <a:gd name="connsiteX12" fmla="*/ 3233903 w 4073875"/>
              <a:gd name="connsiteY12" fmla="*/ 2768777 h 2953451"/>
              <a:gd name="connsiteX13" fmla="*/ 3595410 w 4073875"/>
              <a:gd name="connsiteY13" fmla="*/ 2736879 h 2953451"/>
              <a:gd name="connsiteX14" fmla="*/ 4073875 w 4073875"/>
              <a:gd name="connsiteY14" fmla="*/ 2736879 h 2953451"/>
              <a:gd name="connsiteX0" fmla="*/ 0 w 4283425"/>
              <a:gd name="connsiteY0" fmla="*/ 2736381 h 2953451"/>
              <a:gd name="connsiteX1" fmla="*/ 572180 w 4283425"/>
              <a:gd name="connsiteY1" fmla="*/ 2705409 h 2953451"/>
              <a:gd name="connsiteX2" fmla="*/ 865755 w 4283425"/>
              <a:gd name="connsiteY2" fmla="*/ 2345255 h 2953451"/>
              <a:gd name="connsiteX3" fmla="*/ 1052330 w 4283425"/>
              <a:gd name="connsiteY3" fmla="*/ 761003 h 2953451"/>
              <a:gd name="connsiteX4" fmla="*/ 1178718 w 4283425"/>
              <a:gd name="connsiteY4" fmla="*/ 4312 h 2953451"/>
              <a:gd name="connsiteX5" fmla="*/ 1440102 w 4283425"/>
              <a:gd name="connsiteY5" fmla="*/ 482777 h 2953451"/>
              <a:gd name="connsiteX6" fmla="*/ 1646551 w 4283425"/>
              <a:gd name="connsiteY6" fmla="*/ 1120730 h 2953451"/>
              <a:gd name="connsiteX7" fmla="*/ 1829667 w 4283425"/>
              <a:gd name="connsiteY7" fmla="*/ 1712019 h 2953451"/>
              <a:gd name="connsiteX8" fmla="*/ 2035820 w 4283425"/>
              <a:gd name="connsiteY8" fmla="*/ 2298877 h 2953451"/>
              <a:gd name="connsiteX9" fmla="*/ 2263239 w 4283425"/>
              <a:gd name="connsiteY9" fmla="*/ 2821940 h 2953451"/>
              <a:gd name="connsiteX10" fmla="*/ 2443993 w 4283425"/>
              <a:gd name="connsiteY10" fmla="*/ 2949530 h 2953451"/>
              <a:gd name="connsiteX11" fmla="*/ 2975621 w 4283425"/>
              <a:gd name="connsiteY11" fmla="*/ 2907000 h 2953451"/>
              <a:gd name="connsiteX12" fmla="*/ 3443453 w 4283425"/>
              <a:gd name="connsiteY12" fmla="*/ 2768777 h 2953451"/>
              <a:gd name="connsiteX13" fmla="*/ 3804960 w 4283425"/>
              <a:gd name="connsiteY13" fmla="*/ 2736879 h 2953451"/>
              <a:gd name="connsiteX14" fmla="*/ 4283425 w 4283425"/>
              <a:gd name="connsiteY14" fmla="*/ 2736879 h 2953451"/>
              <a:gd name="connsiteX0" fmla="*/ 0 w 4571365"/>
              <a:gd name="connsiteY0" fmla="*/ 2736381 h 2953451"/>
              <a:gd name="connsiteX1" fmla="*/ 860120 w 4571365"/>
              <a:gd name="connsiteY1" fmla="*/ 2705409 h 2953451"/>
              <a:gd name="connsiteX2" fmla="*/ 1153695 w 4571365"/>
              <a:gd name="connsiteY2" fmla="*/ 2345255 h 2953451"/>
              <a:gd name="connsiteX3" fmla="*/ 1340270 w 4571365"/>
              <a:gd name="connsiteY3" fmla="*/ 761003 h 2953451"/>
              <a:gd name="connsiteX4" fmla="*/ 1466658 w 4571365"/>
              <a:gd name="connsiteY4" fmla="*/ 4312 h 2953451"/>
              <a:gd name="connsiteX5" fmla="*/ 1728042 w 4571365"/>
              <a:gd name="connsiteY5" fmla="*/ 482777 h 2953451"/>
              <a:gd name="connsiteX6" fmla="*/ 1934491 w 4571365"/>
              <a:gd name="connsiteY6" fmla="*/ 1120730 h 2953451"/>
              <a:gd name="connsiteX7" fmla="*/ 2117607 w 4571365"/>
              <a:gd name="connsiteY7" fmla="*/ 1712019 h 2953451"/>
              <a:gd name="connsiteX8" fmla="*/ 2323760 w 4571365"/>
              <a:gd name="connsiteY8" fmla="*/ 2298877 h 2953451"/>
              <a:gd name="connsiteX9" fmla="*/ 2551179 w 4571365"/>
              <a:gd name="connsiteY9" fmla="*/ 2821940 h 2953451"/>
              <a:gd name="connsiteX10" fmla="*/ 2731933 w 4571365"/>
              <a:gd name="connsiteY10" fmla="*/ 2949530 h 2953451"/>
              <a:gd name="connsiteX11" fmla="*/ 3263561 w 4571365"/>
              <a:gd name="connsiteY11" fmla="*/ 2907000 h 2953451"/>
              <a:gd name="connsiteX12" fmla="*/ 3731393 w 4571365"/>
              <a:gd name="connsiteY12" fmla="*/ 2768777 h 2953451"/>
              <a:gd name="connsiteX13" fmla="*/ 4092900 w 4571365"/>
              <a:gd name="connsiteY13" fmla="*/ 2736879 h 2953451"/>
              <a:gd name="connsiteX14" fmla="*/ 4571365 w 4571365"/>
              <a:gd name="connsiteY14" fmla="*/ 2736879 h 29534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4571365" h="2953451">
                <a:moveTo>
                  <a:pt x="0" y="2736381"/>
                </a:moveTo>
                <a:cubicBezTo>
                  <a:pt x="50947" y="2738377"/>
                  <a:pt x="786182" y="2739776"/>
                  <a:pt x="860120" y="2705409"/>
                </a:cubicBezTo>
                <a:cubicBezTo>
                  <a:pt x="995465" y="2632506"/>
                  <a:pt x="1073670" y="2592368"/>
                  <a:pt x="1153695" y="2345255"/>
                </a:cubicBezTo>
                <a:cubicBezTo>
                  <a:pt x="1233720" y="2098142"/>
                  <a:pt x="1288110" y="1151160"/>
                  <a:pt x="1340270" y="761003"/>
                </a:cubicBezTo>
                <a:cubicBezTo>
                  <a:pt x="1392431" y="370846"/>
                  <a:pt x="1402029" y="50683"/>
                  <a:pt x="1466658" y="4312"/>
                </a:cubicBezTo>
                <a:cubicBezTo>
                  <a:pt x="1531287" y="-42059"/>
                  <a:pt x="1650070" y="296707"/>
                  <a:pt x="1728042" y="482777"/>
                </a:cubicBezTo>
                <a:cubicBezTo>
                  <a:pt x="1806014" y="668847"/>
                  <a:pt x="1869564" y="915856"/>
                  <a:pt x="1934491" y="1120730"/>
                </a:cubicBezTo>
                <a:cubicBezTo>
                  <a:pt x="1999419" y="1325604"/>
                  <a:pt x="2052729" y="1515661"/>
                  <a:pt x="2117607" y="1712019"/>
                </a:cubicBezTo>
                <a:cubicBezTo>
                  <a:pt x="2182485" y="1908377"/>
                  <a:pt x="2251498" y="2113890"/>
                  <a:pt x="2323760" y="2298877"/>
                </a:cubicBezTo>
                <a:cubicBezTo>
                  <a:pt x="2396022" y="2483864"/>
                  <a:pt x="2483150" y="2713498"/>
                  <a:pt x="2551179" y="2821940"/>
                </a:cubicBezTo>
                <a:cubicBezTo>
                  <a:pt x="2619208" y="2930382"/>
                  <a:pt x="2613203" y="2935353"/>
                  <a:pt x="2731933" y="2949530"/>
                </a:cubicBezTo>
                <a:cubicBezTo>
                  <a:pt x="2850663" y="2963707"/>
                  <a:pt x="3096984" y="2937125"/>
                  <a:pt x="3263561" y="2907000"/>
                </a:cubicBezTo>
                <a:cubicBezTo>
                  <a:pt x="3430138" y="2876875"/>
                  <a:pt x="3593170" y="2797131"/>
                  <a:pt x="3731393" y="2768777"/>
                </a:cubicBezTo>
                <a:cubicBezTo>
                  <a:pt x="3869616" y="2740423"/>
                  <a:pt x="3952905" y="2742195"/>
                  <a:pt x="4092900" y="2736879"/>
                </a:cubicBezTo>
                <a:cubicBezTo>
                  <a:pt x="4232895" y="2731563"/>
                  <a:pt x="4571365" y="2736879"/>
                  <a:pt x="4571365" y="2736879"/>
                </a:cubicBezTo>
              </a:path>
            </a:pathLst>
          </a:cu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</a:pPr>
            <a:endParaRPr lang="cs-CZ" sz="1800">
              <a:solidFill>
                <a:prstClr val="white"/>
              </a:solidFill>
              <a:latin typeface="Trebuchet MS"/>
            </a:endParaRPr>
          </a:p>
        </p:txBody>
      </p:sp>
      <p:sp>
        <p:nvSpPr>
          <p:cNvPr id="92" name="TextovéPole 91"/>
          <p:cNvSpPr txBox="1"/>
          <p:nvPr/>
        </p:nvSpPr>
        <p:spPr>
          <a:xfrm>
            <a:off x="1658602" y="3486592"/>
            <a:ext cx="1522606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r>
              <a:rPr lang="cs-CZ" sz="1800" dirty="0">
                <a:solidFill>
                  <a:prstClr val="black"/>
                </a:solidFill>
                <a:latin typeface="Trebuchet MS"/>
              </a:rPr>
              <a:t>Přicházející AP</a:t>
            </a:r>
          </a:p>
        </p:txBody>
      </p:sp>
      <p:sp>
        <p:nvSpPr>
          <p:cNvPr id="94" name="TextovéPole 93"/>
          <p:cNvSpPr txBox="1"/>
          <p:nvPr/>
        </p:nvSpPr>
        <p:spPr>
          <a:xfrm>
            <a:off x="5055485" y="4439943"/>
            <a:ext cx="152260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r>
              <a:rPr lang="cs-CZ" sz="1800" dirty="0">
                <a:solidFill>
                  <a:prstClr val="black"/>
                </a:solidFill>
                <a:latin typeface="Trebuchet MS"/>
              </a:rPr>
              <a:t>Vzniklé AP</a:t>
            </a:r>
          </a:p>
        </p:txBody>
      </p:sp>
    </p:spTree>
    <p:extLst>
      <p:ext uri="{BB962C8B-B14F-4D97-AF65-F5344CB8AC3E}">
        <p14:creationId xmlns:p14="http://schemas.microsoft.com/office/powerpoint/2010/main" val="211589477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0" grpId="0" animBg="1"/>
      <p:bldP spid="73" grpId="0"/>
      <p:bldP spid="84" grpId="0" animBg="1"/>
      <p:bldP spid="86" grpId="0" animBg="1"/>
      <p:bldP spid="89" grpId="0" animBg="1"/>
      <p:bldP spid="91" grpId="0" animBg="1"/>
      <p:bldP spid="92" grpId="0"/>
      <p:bldP spid="94" grpId="0"/>
    </p:bldLst>
  </p:timing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4" name="Skupina 73"/>
          <p:cNvGrpSpPr/>
          <p:nvPr/>
        </p:nvGrpSpPr>
        <p:grpSpPr>
          <a:xfrm>
            <a:off x="2061868" y="2315346"/>
            <a:ext cx="4422538" cy="927368"/>
            <a:chOff x="1881537" y="3203596"/>
            <a:chExt cx="4422538" cy="927368"/>
          </a:xfrm>
        </p:grpSpPr>
        <p:grpSp>
          <p:nvGrpSpPr>
            <p:cNvPr id="29" name="Skupina 28"/>
            <p:cNvGrpSpPr/>
            <p:nvPr/>
          </p:nvGrpSpPr>
          <p:grpSpPr>
            <a:xfrm rot="20963234">
              <a:off x="1881537" y="3590964"/>
              <a:ext cx="1509946" cy="540000"/>
              <a:chOff x="3551578" y="4509120"/>
              <a:chExt cx="2886294" cy="540000"/>
            </a:xfrm>
          </p:grpSpPr>
          <p:grpSp>
            <p:nvGrpSpPr>
              <p:cNvPr id="40" name="Skupina 39"/>
              <p:cNvGrpSpPr/>
              <p:nvPr/>
            </p:nvGrpSpPr>
            <p:grpSpPr>
              <a:xfrm rot="16473118">
                <a:off x="5048690" y="3657309"/>
                <a:ext cx="432713" cy="2345650"/>
                <a:chOff x="6218627" y="-164582"/>
                <a:chExt cx="633958" cy="1794063"/>
              </a:xfrm>
            </p:grpSpPr>
            <p:sp>
              <p:nvSpPr>
                <p:cNvPr id="42" name="Volný tvar 41"/>
                <p:cNvSpPr/>
                <p:nvPr/>
              </p:nvSpPr>
              <p:spPr>
                <a:xfrm>
                  <a:off x="6219153" y="-138350"/>
                  <a:ext cx="622841" cy="1765132"/>
                </a:xfrm>
                <a:custGeom>
                  <a:avLst/>
                  <a:gdLst>
                    <a:gd name="connsiteX0" fmla="*/ 214436 w 627154"/>
                    <a:gd name="connsiteY0" fmla="*/ 19061 h 582586"/>
                    <a:gd name="connsiteX1" fmla="*/ 214436 w 627154"/>
                    <a:gd name="connsiteY1" fmla="*/ 327405 h 582586"/>
                    <a:gd name="connsiteX2" fmla="*/ 86845 w 627154"/>
                    <a:gd name="connsiteY2" fmla="*/ 444363 h 582586"/>
                    <a:gd name="connsiteX3" fmla="*/ 23050 w 627154"/>
                    <a:gd name="connsiteY3" fmla="*/ 465628 h 582586"/>
                    <a:gd name="connsiteX4" fmla="*/ 23050 w 627154"/>
                    <a:gd name="connsiteY4" fmla="*/ 561321 h 582586"/>
                    <a:gd name="connsiteX5" fmla="*/ 299496 w 627154"/>
                    <a:gd name="connsiteY5" fmla="*/ 582586 h 582586"/>
                    <a:gd name="connsiteX6" fmla="*/ 586575 w 627154"/>
                    <a:gd name="connsiteY6" fmla="*/ 561321 h 582586"/>
                    <a:gd name="connsiteX7" fmla="*/ 618473 w 627154"/>
                    <a:gd name="connsiteY7" fmla="*/ 540056 h 582586"/>
                    <a:gd name="connsiteX8" fmla="*/ 522780 w 627154"/>
                    <a:gd name="connsiteY8" fmla="*/ 454996 h 582586"/>
                    <a:gd name="connsiteX9" fmla="*/ 352659 w 627154"/>
                    <a:gd name="connsiteY9" fmla="*/ 338038 h 582586"/>
                    <a:gd name="connsiteX10" fmla="*/ 310129 w 627154"/>
                    <a:gd name="connsiteY10" fmla="*/ 61591 h 582586"/>
                    <a:gd name="connsiteX11" fmla="*/ 214436 w 627154"/>
                    <a:gd name="connsiteY11" fmla="*/ 19061 h 582586"/>
                    <a:gd name="connsiteX0" fmla="*/ 214436 w 625293"/>
                    <a:gd name="connsiteY0" fmla="*/ 19061 h 582586"/>
                    <a:gd name="connsiteX1" fmla="*/ 214436 w 625293"/>
                    <a:gd name="connsiteY1" fmla="*/ 327405 h 582586"/>
                    <a:gd name="connsiteX2" fmla="*/ 86845 w 625293"/>
                    <a:gd name="connsiteY2" fmla="*/ 444363 h 582586"/>
                    <a:gd name="connsiteX3" fmla="*/ 23050 w 625293"/>
                    <a:gd name="connsiteY3" fmla="*/ 465628 h 582586"/>
                    <a:gd name="connsiteX4" fmla="*/ 23050 w 625293"/>
                    <a:gd name="connsiteY4" fmla="*/ 561321 h 582586"/>
                    <a:gd name="connsiteX5" fmla="*/ 299496 w 625293"/>
                    <a:gd name="connsiteY5" fmla="*/ 582586 h 582586"/>
                    <a:gd name="connsiteX6" fmla="*/ 586575 w 625293"/>
                    <a:gd name="connsiteY6" fmla="*/ 561321 h 582586"/>
                    <a:gd name="connsiteX7" fmla="*/ 618473 w 625293"/>
                    <a:gd name="connsiteY7" fmla="*/ 540056 h 582586"/>
                    <a:gd name="connsiteX8" fmla="*/ 548974 w 625293"/>
                    <a:gd name="connsiteY8" fmla="*/ 433565 h 582586"/>
                    <a:gd name="connsiteX9" fmla="*/ 352659 w 625293"/>
                    <a:gd name="connsiteY9" fmla="*/ 338038 h 582586"/>
                    <a:gd name="connsiteX10" fmla="*/ 310129 w 625293"/>
                    <a:gd name="connsiteY10" fmla="*/ 61591 h 582586"/>
                    <a:gd name="connsiteX11" fmla="*/ 214436 w 625293"/>
                    <a:gd name="connsiteY11" fmla="*/ 19061 h 582586"/>
                    <a:gd name="connsiteX0" fmla="*/ 214436 w 623733"/>
                    <a:gd name="connsiteY0" fmla="*/ 19061 h 582586"/>
                    <a:gd name="connsiteX1" fmla="*/ 214436 w 623733"/>
                    <a:gd name="connsiteY1" fmla="*/ 327405 h 582586"/>
                    <a:gd name="connsiteX2" fmla="*/ 86845 w 623733"/>
                    <a:gd name="connsiteY2" fmla="*/ 444363 h 582586"/>
                    <a:gd name="connsiteX3" fmla="*/ 23050 w 623733"/>
                    <a:gd name="connsiteY3" fmla="*/ 465628 h 582586"/>
                    <a:gd name="connsiteX4" fmla="*/ 23050 w 623733"/>
                    <a:gd name="connsiteY4" fmla="*/ 561321 h 582586"/>
                    <a:gd name="connsiteX5" fmla="*/ 299496 w 623733"/>
                    <a:gd name="connsiteY5" fmla="*/ 582586 h 582586"/>
                    <a:gd name="connsiteX6" fmla="*/ 586575 w 623733"/>
                    <a:gd name="connsiteY6" fmla="*/ 561321 h 582586"/>
                    <a:gd name="connsiteX7" fmla="*/ 616091 w 623733"/>
                    <a:gd name="connsiteY7" fmla="*/ 509100 h 582586"/>
                    <a:gd name="connsiteX8" fmla="*/ 548974 w 623733"/>
                    <a:gd name="connsiteY8" fmla="*/ 433565 h 582586"/>
                    <a:gd name="connsiteX9" fmla="*/ 352659 w 623733"/>
                    <a:gd name="connsiteY9" fmla="*/ 338038 h 582586"/>
                    <a:gd name="connsiteX10" fmla="*/ 310129 w 623733"/>
                    <a:gd name="connsiteY10" fmla="*/ 61591 h 582586"/>
                    <a:gd name="connsiteX11" fmla="*/ 214436 w 623733"/>
                    <a:gd name="connsiteY11" fmla="*/ 19061 h 582586"/>
                    <a:gd name="connsiteX0" fmla="*/ 215398 w 624695"/>
                    <a:gd name="connsiteY0" fmla="*/ 19061 h 582586"/>
                    <a:gd name="connsiteX1" fmla="*/ 215398 w 624695"/>
                    <a:gd name="connsiteY1" fmla="*/ 327405 h 582586"/>
                    <a:gd name="connsiteX2" fmla="*/ 109239 w 624695"/>
                    <a:gd name="connsiteY2" fmla="*/ 437219 h 582586"/>
                    <a:gd name="connsiteX3" fmla="*/ 24012 w 624695"/>
                    <a:gd name="connsiteY3" fmla="*/ 465628 h 582586"/>
                    <a:gd name="connsiteX4" fmla="*/ 24012 w 624695"/>
                    <a:gd name="connsiteY4" fmla="*/ 561321 h 582586"/>
                    <a:gd name="connsiteX5" fmla="*/ 300458 w 624695"/>
                    <a:gd name="connsiteY5" fmla="*/ 582586 h 582586"/>
                    <a:gd name="connsiteX6" fmla="*/ 587537 w 624695"/>
                    <a:gd name="connsiteY6" fmla="*/ 561321 h 582586"/>
                    <a:gd name="connsiteX7" fmla="*/ 617053 w 624695"/>
                    <a:gd name="connsiteY7" fmla="*/ 509100 h 582586"/>
                    <a:gd name="connsiteX8" fmla="*/ 549936 w 624695"/>
                    <a:gd name="connsiteY8" fmla="*/ 433565 h 582586"/>
                    <a:gd name="connsiteX9" fmla="*/ 353621 w 624695"/>
                    <a:gd name="connsiteY9" fmla="*/ 338038 h 582586"/>
                    <a:gd name="connsiteX10" fmla="*/ 311091 w 624695"/>
                    <a:gd name="connsiteY10" fmla="*/ 61591 h 582586"/>
                    <a:gd name="connsiteX11" fmla="*/ 215398 w 624695"/>
                    <a:gd name="connsiteY11" fmla="*/ 19061 h 582586"/>
                    <a:gd name="connsiteX0" fmla="*/ 213545 w 622842"/>
                    <a:gd name="connsiteY0" fmla="*/ 19061 h 582586"/>
                    <a:gd name="connsiteX1" fmla="*/ 213545 w 622842"/>
                    <a:gd name="connsiteY1" fmla="*/ 327405 h 582586"/>
                    <a:gd name="connsiteX2" fmla="*/ 107386 w 622842"/>
                    <a:gd name="connsiteY2" fmla="*/ 437219 h 582586"/>
                    <a:gd name="connsiteX3" fmla="*/ 26921 w 622842"/>
                    <a:gd name="connsiteY3" fmla="*/ 479916 h 582586"/>
                    <a:gd name="connsiteX4" fmla="*/ 22159 w 622842"/>
                    <a:gd name="connsiteY4" fmla="*/ 561321 h 582586"/>
                    <a:gd name="connsiteX5" fmla="*/ 298605 w 622842"/>
                    <a:gd name="connsiteY5" fmla="*/ 582586 h 582586"/>
                    <a:gd name="connsiteX6" fmla="*/ 585684 w 622842"/>
                    <a:gd name="connsiteY6" fmla="*/ 561321 h 582586"/>
                    <a:gd name="connsiteX7" fmla="*/ 615200 w 622842"/>
                    <a:gd name="connsiteY7" fmla="*/ 509100 h 582586"/>
                    <a:gd name="connsiteX8" fmla="*/ 548083 w 622842"/>
                    <a:gd name="connsiteY8" fmla="*/ 433565 h 582586"/>
                    <a:gd name="connsiteX9" fmla="*/ 351768 w 622842"/>
                    <a:gd name="connsiteY9" fmla="*/ 338038 h 582586"/>
                    <a:gd name="connsiteX10" fmla="*/ 309238 w 622842"/>
                    <a:gd name="connsiteY10" fmla="*/ 61591 h 582586"/>
                    <a:gd name="connsiteX11" fmla="*/ 213545 w 622842"/>
                    <a:gd name="connsiteY11" fmla="*/ 19061 h 582586"/>
                    <a:gd name="connsiteX0" fmla="*/ 213545 w 622842"/>
                    <a:gd name="connsiteY0" fmla="*/ 27533 h 591058"/>
                    <a:gd name="connsiteX1" fmla="*/ 213545 w 622842"/>
                    <a:gd name="connsiteY1" fmla="*/ 335877 h 591058"/>
                    <a:gd name="connsiteX2" fmla="*/ 107386 w 622842"/>
                    <a:gd name="connsiteY2" fmla="*/ 445691 h 591058"/>
                    <a:gd name="connsiteX3" fmla="*/ 26921 w 622842"/>
                    <a:gd name="connsiteY3" fmla="*/ 488388 h 591058"/>
                    <a:gd name="connsiteX4" fmla="*/ 22159 w 622842"/>
                    <a:gd name="connsiteY4" fmla="*/ 569793 h 591058"/>
                    <a:gd name="connsiteX5" fmla="*/ 298605 w 622842"/>
                    <a:gd name="connsiteY5" fmla="*/ 591058 h 591058"/>
                    <a:gd name="connsiteX6" fmla="*/ 585684 w 622842"/>
                    <a:gd name="connsiteY6" fmla="*/ 569793 h 591058"/>
                    <a:gd name="connsiteX7" fmla="*/ 615200 w 622842"/>
                    <a:gd name="connsiteY7" fmla="*/ 517572 h 591058"/>
                    <a:gd name="connsiteX8" fmla="*/ 548083 w 622842"/>
                    <a:gd name="connsiteY8" fmla="*/ 442037 h 591058"/>
                    <a:gd name="connsiteX9" fmla="*/ 351768 w 622842"/>
                    <a:gd name="connsiteY9" fmla="*/ 346510 h 591058"/>
                    <a:gd name="connsiteX10" fmla="*/ 311619 w 622842"/>
                    <a:gd name="connsiteY10" fmla="*/ 46251 h 591058"/>
                    <a:gd name="connsiteX11" fmla="*/ 213545 w 622842"/>
                    <a:gd name="connsiteY11" fmla="*/ 27533 h 591058"/>
                    <a:gd name="connsiteX0" fmla="*/ 213545 w 622842"/>
                    <a:gd name="connsiteY0" fmla="*/ 16552 h 580077"/>
                    <a:gd name="connsiteX1" fmla="*/ 213545 w 622842"/>
                    <a:gd name="connsiteY1" fmla="*/ 324896 h 580077"/>
                    <a:gd name="connsiteX2" fmla="*/ 107386 w 622842"/>
                    <a:gd name="connsiteY2" fmla="*/ 434710 h 580077"/>
                    <a:gd name="connsiteX3" fmla="*/ 26921 w 622842"/>
                    <a:gd name="connsiteY3" fmla="*/ 477407 h 580077"/>
                    <a:gd name="connsiteX4" fmla="*/ 22159 w 622842"/>
                    <a:gd name="connsiteY4" fmla="*/ 558812 h 580077"/>
                    <a:gd name="connsiteX5" fmla="*/ 298605 w 622842"/>
                    <a:gd name="connsiteY5" fmla="*/ 580077 h 580077"/>
                    <a:gd name="connsiteX6" fmla="*/ 585684 w 622842"/>
                    <a:gd name="connsiteY6" fmla="*/ 558812 h 580077"/>
                    <a:gd name="connsiteX7" fmla="*/ 615200 w 622842"/>
                    <a:gd name="connsiteY7" fmla="*/ 506591 h 580077"/>
                    <a:gd name="connsiteX8" fmla="*/ 548083 w 622842"/>
                    <a:gd name="connsiteY8" fmla="*/ 431056 h 580077"/>
                    <a:gd name="connsiteX9" fmla="*/ 351768 w 622842"/>
                    <a:gd name="connsiteY9" fmla="*/ 335529 h 580077"/>
                    <a:gd name="connsiteX10" fmla="*/ 311619 w 622842"/>
                    <a:gd name="connsiteY10" fmla="*/ 35270 h 580077"/>
                    <a:gd name="connsiteX11" fmla="*/ 213545 w 622842"/>
                    <a:gd name="connsiteY11" fmla="*/ 16552 h 580077"/>
                    <a:gd name="connsiteX0" fmla="*/ 213545 w 622842"/>
                    <a:gd name="connsiteY0" fmla="*/ 18793 h 582318"/>
                    <a:gd name="connsiteX1" fmla="*/ 213545 w 622842"/>
                    <a:gd name="connsiteY1" fmla="*/ 327137 h 582318"/>
                    <a:gd name="connsiteX2" fmla="*/ 107386 w 622842"/>
                    <a:gd name="connsiteY2" fmla="*/ 436951 h 582318"/>
                    <a:gd name="connsiteX3" fmla="*/ 26921 w 622842"/>
                    <a:gd name="connsiteY3" fmla="*/ 479648 h 582318"/>
                    <a:gd name="connsiteX4" fmla="*/ 22159 w 622842"/>
                    <a:gd name="connsiteY4" fmla="*/ 561053 h 582318"/>
                    <a:gd name="connsiteX5" fmla="*/ 298605 w 622842"/>
                    <a:gd name="connsiteY5" fmla="*/ 582318 h 582318"/>
                    <a:gd name="connsiteX6" fmla="*/ 585684 w 622842"/>
                    <a:gd name="connsiteY6" fmla="*/ 561053 h 582318"/>
                    <a:gd name="connsiteX7" fmla="*/ 615200 w 622842"/>
                    <a:gd name="connsiteY7" fmla="*/ 508832 h 582318"/>
                    <a:gd name="connsiteX8" fmla="*/ 548083 w 622842"/>
                    <a:gd name="connsiteY8" fmla="*/ 433297 h 582318"/>
                    <a:gd name="connsiteX9" fmla="*/ 351768 w 622842"/>
                    <a:gd name="connsiteY9" fmla="*/ 337770 h 582318"/>
                    <a:gd name="connsiteX10" fmla="*/ 311619 w 622842"/>
                    <a:gd name="connsiteY10" fmla="*/ 37511 h 582318"/>
                    <a:gd name="connsiteX11" fmla="*/ 213545 w 622842"/>
                    <a:gd name="connsiteY11" fmla="*/ 18793 h 582318"/>
                    <a:gd name="connsiteX0" fmla="*/ 206401 w 622842"/>
                    <a:gd name="connsiteY0" fmla="*/ 35975 h 582831"/>
                    <a:gd name="connsiteX1" fmla="*/ 213545 w 622842"/>
                    <a:gd name="connsiteY1" fmla="*/ 327650 h 582831"/>
                    <a:gd name="connsiteX2" fmla="*/ 107386 w 622842"/>
                    <a:gd name="connsiteY2" fmla="*/ 437464 h 582831"/>
                    <a:gd name="connsiteX3" fmla="*/ 26921 w 622842"/>
                    <a:gd name="connsiteY3" fmla="*/ 480161 h 582831"/>
                    <a:gd name="connsiteX4" fmla="*/ 22159 w 622842"/>
                    <a:gd name="connsiteY4" fmla="*/ 561566 h 582831"/>
                    <a:gd name="connsiteX5" fmla="*/ 298605 w 622842"/>
                    <a:gd name="connsiteY5" fmla="*/ 582831 h 582831"/>
                    <a:gd name="connsiteX6" fmla="*/ 585684 w 622842"/>
                    <a:gd name="connsiteY6" fmla="*/ 561566 h 582831"/>
                    <a:gd name="connsiteX7" fmla="*/ 615200 w 622842"/>
                    <a:gd name="connsiteY7" fmla="*/ 509345 h 582831"/>
                    <a:gd name="connsiteX8" fmla="*/ 548083 w 622842"/>
                    <a:gd name="connsiteY8" fmla="*/ 433810 h 582831"/>
                    <a:gd name="connsiteX9" fmla="*/ 351768 w 622842"/>
                    <a:gd name="connsiteY9" fmla="*/ 338283 h 582831"/>
                    <a:gd name="connsiteX10" fmla="*/ 311619 w 622842"/>
                    <a:gd name="connsiteY10" fmla="*/ 38024 h 582831"/>
                    <a:gd name="connsiteX11" fmla="*/ 206401 w 622842"/>
                    <a:gd name="connsiteY11" fmla="*/ 35975 h 582831"/>
                    <a:gd name="connsiteX0" fmla="*/ 206401 w 622842"/>
                    <a:gd name="connsiteY0" fmla="*/ 21605 h 568461"/>
                    <a:gd name="connsiteX1" fmla="*/ 213545 w 622842"/>
                    <a:gd name="connsiteY1" fmla="*/ 313280 h 568461"/>
                    <a:gd name="connsiteX2" fmla="*/ 107386 w 622842"/>
                    <a:gd name="connsiteY2" fmla="*/ 423094 h 568461"/>
                    <a:gd name="connsiteX3" fmla="*/ 26921 w 622842"/>
                    <a:gd name="connsiteY3" fmla="*/ 465791 h 568461"/>
                    <a:gd name="connsiteX4" fmla="*/ 22159 w 622842"/>
                    <a:gd name="connsiteY4" fmla="*/ 547196 h 568461"/>
                    <a:gd name="connsiteX5" fmla="*/ 298605 w 622842"/>
                    <a:gd name="connsiteY5" fmla="*/ 568461 h 568461"/>
                    <a:gd name="connsiteX6" fmla="*/ 585684 w 622842"/>
                    <a:gd name="connsiteY6" fmla="*/ 547196 h 568461"/>
                    <a:gd name="connsiteX7" fmla="*/ 615200 w 622842"/>
                    <a:gd name="connsiteY7" fmla="*/ 494975 h 568461"/>
                    <a:gd name="connsiteX8" fmla="*/ 548083 w 622842"/>
                    <a:gd name="connsiteY8" fmla="*/ 419440 h 568461"/>
                    <a:gd name="connsiteX9" fmla="*/ 351768 w 622842"/>
                    <a:gd name="connsiteY9" fmla="*/ 323913 h 568461"/>
                    <a:gd name="connsiteX10" fmla="*/ 311619 w 622842"/>
                    <a:gd name="connsiteY10" fmla="*/ 23654 h 568461"/>
                    <a:gd name="connsiteX11" fmla="*/ 206401 w 622842"/>
                    <a:gd name="connsiteY11" fmla="*/ 21605 h 568461"/>
                    <a:gd name="connsiteX0" fmla="*/ 206401 w 622842"/>
                    <a:gd name="connsiteY0" fmla="*/ 7945 h 554801"/>
                    <a:gd name="connsiteX1" fmla="*/ 213545 w 622842"/>
                    <a:gd name="connsiteY1" fmla="*/ 299620 h 554801"/>
                    <a:gd name="connsiteX2" fmla="*/ 107386 w 622842"/>
                    <a:gd name="connsiteY2" fmla="*/ 409434 h 554801"/>
                    <a:gd name="connsiteX3" fmla="*/ 26921 w 622842"/>
                    <a:gd name="connsiteY3" fmla="*/ 452131 h 554801"/>
                    <a:gd name="connsiteX4" fmla="*/ 22159 w 622842"/>
                    <a:gd name="connsiteY4" fmla="*/ 533536 h 554801"/>
                    <a:gd name="connsiteX5" fmla="*/ 298605 w 622842"/>
                    <a:gd name="connsiteY5" fmla="*/ 554801 h 554801"/>
                    <a:gd name="connsiteX6" fmla="*/ 585684 w 622842"/>
                    <a:gd name="connsiteY6" fmla="*/ 533536 h 554801"/>
                    <a:gd name="connsiteX7" fmla="*/ 615200 w 622842"/>
                    <a:gd name="connsiteY7" fmla="*/ 481315 h 554801"/>
                    <a:gd name="connsiteX8" fmla="*/ 548083 w 622842"/>
                    <a:gd name="connsiteY8" fmla="*/ 405780 h 554801"/>
                    <a:gd name="connsiteX9" fmla="*/ 351768 w 622842"/>
                    <a:gd name="connsiteY9" fmla="*/ 310253 h 554801"/>
                    <a:gd name="connsiteX10" fmla="*/ 311619 w 622842"/>
                    <a:gd name="connsiteY10" fmla="*/ 9994 h 554801"/>
                    <a:gd name="connsiteX11" fmla="*/ 206401 w 622842"/>
                    <a:gd name="connsiteY11" fmla="*/ 7945 h 554801"/>
                    <a:gd name="connsiteX0" fmla="*/ 206401 w 622842"/>
                    <a:gd name="connsiteY0" fmla="*/ 1197321 h 1744177"/>
                    <a:gd name="connsiteX1" fmla="*/ 213545 w 622842"/>
                    <a:gd name="connsiteY1" fmla="*/ 1488996 h 1744177"/>
                    <a:gd name="connsiteX2" fmla="*/ 107386 w 622842"/>
                    <a:gd name="connsiteY2" fmla="*/ 1598810 h 1744177"/>
                    <a:gd name="connsiteX3" fmla="*/ 26921 w 622842"/>
                    <a:gd name="connsiteY3" fmla="*/ 1641507 h 1744177"/>
                    <a:gd name="connsiteX4" fmla="*/ 22159 w 622842"/>
                    <a:gd name="connsiteY4" fmla="*/ 1722912 h 1744177"/>
                    <a:gd name="connsiteX5" fmla="*/ 298605 w 622842"/>
                    <a:gd name="connsiteY5" fmla="*/ 1744177 h 1744177"/>
                    <a:gd name="connsiteX6" fmla="*/ 585684 w 622842"/>
                    <a:gd name="connsiteY6" fmla="*/ 1722912 h 1744177"/>
                    <a:gd name="connsiteX7" fmla="*/ 615200 w 622842"/>
                    <a:gd name="connsiteY7" fmla="*/ 1670691 h 1744177"/>
                    <a:gd name="connsiteX8" fmla="*/ 548083 w 622842"/>
                    <a:gd name="connsiteY8" fmla="*/ 1595156 h 1744177"/>
                    <a:gd name="connsiteX9" fmla="*/ 351768 w 622842"/>
                    <a:gd name="connsiteY9" fmla="*/ 1499629 h 1744177"/>
                    <a:gd name="connsiteX10" fmla="*/ 273243 w 622842"/>
                    <a:gd name="connsiteY10" fmla="*/ 288 h 1744177"/>
                    <a:gd name="connsiteX11" fmla="*/ 206401 w 622842"/>
                    <a:gd name="connsiteY11" fmla="*/ 1197321 h 1744177"/>
                    <a:gd name="connsiteX0" fmla="*/ 234310 w 622842"/>
                    <a:gd name="connsiteY0" fmla="*/ 1160447 h 1746298"/>
                    <a:gd name="connsiteX1" fmla="*/ 213545 w 622842"/>
                    <a:gd name="connsiteY1" fmla="*/ 1491117 h 1746298"/>
                    <a:gd name="connsiteX2" fmla="*/ 107386 w 622842"/>
                    <a:gd name="connsiteY2" fmla="*/ 1600931 h 1746298"/>
                    <a:gd name="connsiteX3" fmla="*/ 26921 w 622842"/>
                    <a:gd name="connsiteY3" fmla="*/ 1643628 h 1746298"/>
                    <a:gd name="connsiteX4" fmla="*/ 22159 w 622842"/>
                    <a:gd name="connsiteY4" fmla="*/ 1725033 h 1746298"/>
                    <a:gd name="connsiteX5" fmla="*/ 298605 w 622842"/>
                    <a:gd name="connsiteY5" fmla="*/ 1746298 h 1746298"/>
                    <a:gd name="connsiteX6" fmla="*/ 585684 w 622842"/>
                    <a:gd name="connsiteY6" fmla="*/ 1725033 h 1746298"/>
                    <a:gd name="connsiteX7" fmla="*/ 615200 w 622842"/>
                    <a:gd name="connsiteY7" fmla="*/ 1672812 h 1746298"/>
                    <a:gd name="connsiteX8" fmla="*/ 548083 w 622842"/>
                    <a:gd name="connsiteY8" fmla="*/ 1597277 h 1746298"/>
                    <a:gd name="connsiteX9" fmla="*/ 351768 w 622842"/>
                    <a:gd name="connsiteY9" fmla="*/ 1501750 h 1746298"/>
                    <a:gd name="connsiteX10" fmla="*/ 273243 w 622842"/>
                    <a:gd name="connsiteY10" fmla="*/ 2409 h 1746298"/>
                    <a:gd name="connsiteX11" fmla="*/ 234310 w 622842"/>
                    <a:gd name="connsiteY11" fmla="*/ 1160447 h 1746298"/>
                    <a:gd name="connsiteX0" fmla="*/ 234310 w 622842"/>
                    <a:gd name="connsiteY0" fmla="*/ 1315626 h 1901477"/>
                    <a:gd name="connsiteX1" fmla="*/ 213545 w 622842"/>
                    <a:gd name="connsiteY1" fmla="*/ 1646296 h 1901477"/>
                    <a:gd name="connsiteX2" fmla="*/ 107386 w 622842"/>
                    <a:gd name="connsiteY2" fmla="*/ 1756110 h 1901477"/>
                    <a:gd name="connsiteX3" fmla="*/ 26921 w 622842"/>
                    <a:gd name="connsiteY3" fmla="*/ 1798807 h 1901477"/>
                    <a:gd name="connsiteX4" fmla="*/ 22159 w 622842"/>
                    <a:gd name="connsiteY4" fmla="*/ 1880212 h 1901477"/>
                    <a:gd name="connsiteX5" fmla="*/ 298605 w 622842"/>
                    <a:gd name="connsiteY5" fmla="*/ 1901477 h 1901477"/>
                    <a:gd name="connsiteX6" fmla="*/ 585684 w 622842"/>
                    <a:gd name="connsiteY6" fmla="*/ 1880212 h 1901477"/>
                    <a:gd name="connsiteX7" fmla="*/ 615200 w 622842"/>
                    <a:gd name="connsiteY7" fmla="*/ 1827991 h 1901477"/>
                    <a:gd name="connsiteX8" fmla="*/ 548083 w 622842"/>
                    <a:gd name="connsiteY8" fmla="*/ 1752456 h 1901477"/>
                    <a:gd name="connsiteX9" fmla="*/ 351768 w 622842"/>
                    <a:gd name="connsiteY9" fmla="*/ 1656929 h 1901477"/>
                    <a:gd name="connsiteX10" fmla="*/ 273243 w 622842"/>
                    <a:gd name="connsiteY10" fmla="*/ 157588 h 1901477"/>
                    <a:gd name="connsiteX11" fmla="*/ 147355 w 622842"/>
                    <a:gd name="connsiteY11" fmla="*/ 175730 h 1901477"/>
                    <a:gd name="connsiteX12" fmla="*/ 234310 w 622842"/>
                    <a:gd name="connsiteY12" fmla="*/ 1315626 h 1901477"/>
                    <a:gd name="connsiteX0" fmla="*/ 234310 w 622842"/>
                    <a:gd name="connsiteY0" fmla="*/ 1270233 h 1856084"/>
                    <a:gd name="connsiteX1" fmla="*/ 213545 w 622842"/>
                    <a:gd name="connsiteY1" fmla="*/ 1600903 h 1856084"/>
                    <a:gd name="connsiteX2" fmla="*/ 107386 w 622842"/>
                    <a:gd name="connsiteY2" fmla="*/ 1710717 h 1856084"/>
                    <a:gd name="connsiteX3" fmla="*/ 26921 w 622842"/>
                    <a:gd name="connsiteY3" fmla="*/ 1753414 h 1856084"/>
                    <a:gd name="connsiteX4" fmla="*/ 22159 w 622842"/>
                    <a:gd name="connsiteY4" fmla="*/ 1834819 h 1856084"/>
                    <a:gd name="connsiteX5" fmla="*/ 298605 w 622842"/>
                    <a:gd name="connsiteY5" fmla="*/ 1856084 h 1856084"/>
                    <a:gd name="connsiteX6" fmla="*/ 585684 w 622842"/>
                    <a:gd name="connsiteY6" fmla="*/ 1834819 h 1856084"/>
                    <a:gd name="connsiteX7" fmla="*/ 615200 w 622842"/>
                    <a:gd name="connsiteY7" fmla="*/ 1782598 h 1856084"/>
                    <a:gd name="connsiteX8" fmla="*/ 548083 w 622842"/>
                    <a:gd name="connsiteY8" fmla="*/ 1707063 h 1856084"/>
                    <a:gd name="connsiteX9" fmla="*/ 351768 w 622842"/>
                    <a:gd name="connsiteY9" fmla="*/ 1611536 h 1856084"/>
                    <a:gd name="connsiteX10" fmla="*/ 273243 w 622842"/>
                    <a:gd name="connsiteY10" fmla="*/ 112195 h 1856084"/>
                    <a:gd name="connsiteX11" fmla="*/ 224107 w 622842"/>
                    <a:gd name="connsiteY11" fmla="*/ 110841 h 1856084"/>
                    <a:gd name="connsiteX12" fmla="*/ 147355 w 622842"/>
                    <a:gd name="connsiteY12" fmla="*/ 130337 h 1856084"/>
                    <a:gd name="connsiteX13" fmla="*/ 234310 w 622842"/>
                    <a:gd name="connsiteY13" fmla="*/ 1270233 h 1856084"/>
                    <a:gd name="connsiteX0" fmla="*/ 234310 w 622842"/>
                    <a:gd name="connsiteY0" fmla="*/ 1270232 h 1856083"/>
                    <a:gd name="connsiteX1" fmla="*/ 213545 w 622842"/>
                    <a:gd name="connsiteY1" fmla="*/ 1600902 h 1856083"/>
                    <a:gd name="connsiteX2" fmla="*/ 107386 w 622842"/>
                    <a:gd name="connsiteY2" fmla="*/ 1710716 h 1856083"/>
                    <a:gd name="connsiteX3" fmla="*/ 26921 w 622842"/>
                    <a:gd name="connsiteY3" fmla="*/ 1753413 h 1856083"/>
                    <a:gd name="connsiteX4" fmla="*/ 22159 w 622842"/>
                    <a:gd name="connsiteY4" fmla="*/ 1834818 h 1856083"/>
                    <a:gd name="connsiteX5" fmla="*/ 298605 w 622842"/>
                    <a:gd name="connsiteY5" fmla="*/ 1856083 h 1856083"/>
                    <a:gd name="connsiteX6" fmla="*/ 585684 w 622842"/>
                    <a:gd name="connsiteY6" fmla="*/ 1834818 h 1856083"/>
                    <a:gd name="connsiteX7" fmla="*/ 615200 w 622842"/>
                    <a:gd name="connsiteY7" fmla="*/ 1782597 h 1856083"/>
                    <a:gd name="connsiteX8" fmla="*/ 548083 w 622842"/>
                    <a:gd name="connsiteY8" fmla="*/ 1707062 h 1856083"/>
                    <a:gd name="connsiteX9" fmla="*/ 351768 w 622842"/>
                    <a:gd name="connsiteY9" fmla="*/ 1611535 h 1856083"/>
                    <a:gd name="connsiteX10" fmla="*/ 273243 w 622842"/>
                    <a:gd name="connsiteY10" fmla="*/ 112194 h 1856083"/>
                    <a:gd name="connsiteX11" fmla="*/ 224107 w 622842"/>
                    <a:gd name="connsiteY11" fmla="*/ 110840 h 1856083"/>
                    <a:gd name="connsiteX12" fmla="*/ 147355 w 622842"/>
                    <a:gd name="connsiteY12" fmla="*/ 130336 h 1856083"/>
                    <a:gd name="connsiteX13" fmla="*/ 234310 w 622842"/>
                    <a:gd name="connsiteY13" fmla="*/ 1270232 h 1856083"/>
                    <a:gd name="connsiteX0" fmla="*/ 234310 w 622842"/>
                    <a:gd name="connsiteY0" fmla="*/ 1270232 h 1856083"/>
                    <a:gd name="connsiteX1" fmla="*/ 213545 w 622842"/>
                    <a:gd name="connsiteY1" fmla="*/ 1600902 h 1856083"/>
                    <a:gd name="connsiteX2" fmla="*/ 107386 w 622842"/>
                    <a:gd name="connsiteY2" fmla="*/ 1710716 h 1856083"/>
                    <a:gd name="connsiteX3" fmla="*/ 26921 w 622842"/>
                    <a:gd name="connsiteY3" fmla="*/ 1753413 h 1856083"/>
                    <a:gd name="connsiteX4" fmla="*/ 22159 w 622842"/>
                    <a:gd name="connsiteY4" fmla="*/ 1834818 h 1856083"/>
                    <a:gd name="connsiteX5" fmla="*/ 298605 w 622842"/>
                    <a:gd name="connsiteY5" fmla="*/ 1856083 h 1856083"/>
                    <a:gd name="connsiteX6" fmla="*/ 585684 w 622842"/>
                    <a:gd name="connsiteY6" fmla="*/ 1834818 h 1856083"/>
                    <a:gd name="connsiteX7" fmla="*/ 615200 w 622842"/>
                    <a:gd name="connsiteY7" fmla="*/ 1782597 h 1856083"/>
                    <a:gd name="connsiteX8" fmla="*/ 548083 w 622842"/>
                    <a:gd name="connsiteY8" fmla="*/ 1707062 h 1856083"/>
                    <a:gd name="connsiteX9" fmla="*/ 351768 w 622842"/>
                    <a:gd name="connsiteY9" fmla="*/ 1611535 h 1856083"/>
                    <a:gd name="connsiteX10" fmla="*/ 273243 w 622842"/>
                    <a:gd name="connsiteY10" fmla="*/ 112194 h 1856083"/>
                    <a:gd name="connsiteX11" fmla="*/ 224107 w 622842"/>
                    <a:gd name="connsiteY11" fmla="*/ 110840 h 1856083"/>
                    <a:gd name="connsiteX12" fmla="*/ 147355 w 622842"/>
                    <a:gd name="connsiteY12" fmla="*/ 130336 h 1856083"/>
                    <a:gd name="connsiteX13" fmla="*/ 234310 w 622842"/>
                    <a:gd name="connsiteY13" fmla="*/ 1270232 h 1856083"/>
                    <a:gd name="connsiteX0" fmla="*/ 234310 w 622842"/>
                    <a:gd name="connsiteY0" fmla="*/ 1179280 h 1765131"/>
                    <a:gd name="connsiteX1" fmla="*/ 213545 w 622842"/>
                    <a:gd name="connsiteY1" fmla="*/ 1509950 h 1765131"/>
                    <a:gd name="connsiteX2" fmla="*/ 107386 w 622842"/>
                    <a:gd name="connsiteY2" fmla="*/ 1619764 h 1765131"/>
                    <a:gd name="connsiteX3" fmla="*/ 26921 w 622842"/>
                    <a:gd name="connsiteY3" fmla="*/ 1662461 h 1765131"/>
                    <a:gd name="connsiteX4" fmla="*/ 22159 w 622842"/>
                    <a:gd name="connsiteY4" fmla="*/ 1743866 h 1765131"/>
                    <a:gd name="connsiteX5" fmla="*/ 298605 w 622842"/>
                    <a:gd name="connsiteY5" fmla="*/ 1765131 h 1765131"/>
                    <a:gd name="connsiteX6" fmla="*/ 585684 w 622842"/>
                    <a:gd name="connsiteY6" fmla="*/ 1743866 h 1765131"/>
                    <a:gd name="connsiteX7" fmla="*/ 615200 w 622842"/>
                    <a:gd name="connsiteY7" fmla="*/ 1691645 h 1765131"/>
                    <a:gd name="connsiteX8" fmla="*/ 548083 w 622842"/>
                    <a:gd name="connsiteY8" fmla="*/ 1616110 h 1765131"/>
                    <a:gd name="connsiteX9" fmla="*/ 351768 w 622842"/>
                    <a:gd name="connsiteY9" fmla="*/ 1520583 h 1765131"/>
                    <a:gd name="connsiteX10" fmla="*/ 273243 w 622842"/>
                    <a:gd name="connsiteY10" fmla="*/ 21242 h 1765131"/>
                    <a:gd name="connsiteX11" fmla="*/ 224107 w 622842"/>
                    <a:gd name="connsiteY11" fmla="*/ 19888 h 1765131"/>
                    <a:gd name="connsiteX12" fmla="*/ 147355 w 622842"/>
                    <a:gd name="connsiteY12" fmla="*/ 39384 h 1765131"/>
                    <a:gd name="connsiteX13" fmla="*/ 234310 w 622842"/>
                    <a:gd name="connsiteY13" fmla="*/ 1179280 h 17651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622842" h="1765131">
                      <a:moveTo>
                        <a:pt x="234310" y="1179280"/>
                      </a:moveTo>
                      <a:cubicBezTo>
                        <a:pt x="245342" y="1424374"/>
                        <a:pt x="234699" y="1436536"/>
                        <a:pt x="213545" y="1509950"/>
                      </a:cubicBezTo>
                      <a:cubicBezTo>
                        <a:pt x="192391" y="1583364"/>
                        <a:pt x="138490" y="1594346"/>
                        <a:pt x="107386" y="1619764"/>
                      </a:cubicBezTo>
                      <a:cubicBezTo>
                        <a:pt x="76282" y="1645182"/>
                        <a:pt x="41125" y="1641777"/>
                        <a:pt x="26921" y="1662461"/>
                      </a:cubicBezTo>
                      <a:cubicBezTo>
                        <a:pt x="12717" y="1683145"/>
                        <a:pt x="-23122" y="1726754"/>
                        <a:pt x="22159" y="1743866"/>
                      </a:cubicBezTo>
                      <a:cubicBezTo>
                        <a:pt x="67440" y="1760978"/>
                        <a:pt x="204684" y="1765131"/>
                        <a:pt x="298605" y="1765131"/>
                      </a:cubicBezTo>
                      <a:cubicBezTo>
                        <a:pt x="392526" y="1765131"/>
                        <a:pt x="532918" y="1756114"/>
                        <a:pt x="585684" y="1743866"/>
                      </a:cubicBezTo>
                      <a:cubicBezTo>
                        <a:pt x="638450" y="1731618"/>
                        <a:pt x="621467" y="1712938"/>
                        <a:pt x="615200" y="1691645"/>
                      </a:cubicBezTo>
                      <a:cubicBezTo>
                        <a:pt x="608933" y="1670352"/>
                        <a:pt x="591988" y="1644620"/>
                        <a:pt x="548083" y="1616110"/>
                      </a:cubicBezTo>
                      <a:cubicBezTo>
                        <a:pt x="504178" y="1587600"/>
                        <a:pt x="387210" y="1586150"/>
                        <a:pt x="351768" y="1520583"/>
                      </a:cubicBezTo>
                      <a:cubicBezTo>
                        <a:pt x="316326" y="1455016"/>
                        <a:pt x="284054" y="66635"/>
                        <a:pt x="273243" y="21242"/>
                      </a:cubicBezTo>
                      <a:cubicBezTo>
                        <a:pt x="262432" y="-24151"/>
                        <a:pt x="245088" y="16864"/>
                        <a:pt x="224107" y="19888"/>
                      </a:cubicBezTo>
                      <a:cubicBezTo>
                        <a:pt x="203126" y="22912"/>
                        <a:pt x="119489" y="-4368"/>
                        <a:pt x="147355" y="39384"/>
                      </a:cubicBezTo>
                      <a:cubicBezTo>
                        <a:pt x="161799" y="235640"/>
                        <a:pt x="223278" y="934186"/>
                        <a:pt x="234310" y="1179280"/>
                      </a:cubicBezTo>
                      <a:close/>
                    </a:path>
                  </a:pathLst>
                </a:custGeom>
                <a:solidFill>
                  <a:schemeClr val="accent1">
                    <a:lumMod val="20000"/>
                    <a:lumOff val="8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cs-CZ" sz="1800">
                    <a:solidFill>
                      <a:srgbClr val="4E67C8">
                        <a:lumMod val="20000"/>
                        <a:lumOff val="80000"/>
                      </a:srgbClr>
                    </a:solidFill>
                    <a:latin typeface="Trebuchet MS"/>
                  </a:endParaRPr>
                </a:p>
              </p:txBody>
            </p:sp>
            <p:sp>
              <p:nvSpPr>
                <p:cNvPr id="43" name="Volný tvar 42"/>
                <p:cNvSpPr/>
                <p:nvPr/>
              </p:nvSpPr>
              <p:spPr>
                <a:xfrm>
                  <a:off x="6218627" y="-164582"/>
                  <a:ext cx="633958" cy="1794063"/>
                </a:xfrm>
                <a:custGeom>
                  <a:avLst/>
                  <a:gdLst>
                    <a:gd name="connsiteX0" fmla="*/ 203604 w 633009"/>
                    <a:gd name="connsiteY0" fmla="*/ 0 h 536487"/>
                    <a:gd name="connsiteX1" fmla="*/ 222654 w 633009"/>
                    <a:gd name="connsiteY1" fmla="*/ 230981 h 536487"/>
                    <a:gd name="connsiteX2" fmla="*/ 182173 w 633009"/>
                    <a:gd name="connsiteY2" fmla="*/ 342900 h 536487"/>
                    <a:gd name="connsiteX3" fmla="*/ 65492 w 633009"/>
                    <a:gd name="connsiteY3" fmla="*/ 402431 h 536487"/>
                    <a:gd name="connsiteX4" fmla="*/ 39298 w 633009"/>
                    <a:gd name="connsiteY4" fmla="*/ 431006 h 536487"/>
                    <a:gd name="connsiteX5" fmla="*/ 5961 w 633009"/>
                    <a:gd name="connsiteY5" fmla="*/ 476250 h 536487"/>
                    <a:gd name="connsiteX6" fmla="*/ 15486 w 633009"/>
                    <a:gd name="connsiteY6" fmla="*/ 519112 h 536487"/>
                    <a:gd name="connsiteX7" fmla="*/ 153598 w 633009"/>
                    <a:gd name="connsiteY7" fmla="*/ 533400 h 536487"/>
                    <a:gd name="connsiteX8" fmla="*/ 444111 w 633009"/>
                    <a:gd name="connsiteY8" fmla="*/ 533400 h 536487"/>
                    <a:gd name="connsiteX9" fmla="*/ 615561 w 633009"/>
                    <a:gd name="connsiteY9" fmla="*/ 500062 h 536487"/>
                    <a:gd name="connsiteX10" fmla="*/ 622704 w 633009"/>
                    <a:gd name="connsiteY10" fmla="*/ 471487 h 536487"/>
                    <a:gd name="connsiteX11" fmla="*/ 575079 w 633009"/>
                    <a:gd name="connsiteY11" fmla="*/ 409575 h 536487"/>
                    <a:gd name="connsiteX12" fmla="*/ 470304 w 633009"/>
                    <a:gd name="connsiteY12" fmla="*/ 354806 h 536487"/>
                    <a:gd name="connsiteX13" fmla="*/ 353623 w 633009"/>
                    <a:gd name="connsiteY13" fmla="*/ 304800 h 536487"/>
                    <a:gd name="connsiteX14" fmla="*/ 339336 w 633009"/>
                    <a:gd name="connsiteY14" fmla="*/ 204787 h 536487"/>
                    <a:gd name="connsiteX15" fmla="*/ 339336 w 633009"/>
                    <a:gd name="connsiteY15" fmla="*/ 47625 h 536487"/>
                    <a:gd name="connsiteX16" fmla="*/ 332192 w 633009"/>
                    <a:gd name="connsiteY16" fmla="*/ 0 h 536487"/>
                    <a:gd name="connsiteX0" fmla="*/ 203604 w 633009"/>
                    <a:gd name="connsiteY0" fmla="*/ 0 h 536487"/>
                    <a:gd name="connsiteX1" fmla="*/ 222654 w 633009"/>
                    <a:gd name="connsiteY1" fmla="*/ 230981 h 536487"/>
                    <a:gd name="connsiteX2" fmla="*/ 182173 w 633009"/>
                    <a:gd name="connsiteY2" fmla="*/ 342900 h 536487"/>
                    <a:gd name="connsiteX3" fmla="*/ 105973 w 633009"/>
                    <a:gd name="connsiteY3" fmla="*/ 388144 h 536487"/>
                    <a:gd name="connsiteX4" fmla="*/ 39298 w 633009"/>
                    <a:gd name="connsiteY4" fmla="*/ 431006 h 536487"/>
                    <a:gd name="connsiteX5" fmla="*/ 5961 w 633009"/>
                    <a:gd name="connsiteY5" fmla="*/ 476250 h 536487"/>
                    <a:gd name="connsiteX6" fmla="*/ 15486 w 633009"/>
                    <a:gd name="connsiteY6" fmla="*/ 519112 h 536487"/>
                    <a:gd name="connsiteX7" fmla="*/ 153598 w 633009"/>
                    <a:gd name="connsiteY7" fmla="*/ 533400 h 536487"/>
                    <a:gd name="connsiteX8" fmla="*/ 444111 w 633009"/>
                    <a:gd name="connsiteY8" fmla="*/ 533400 h 536487"/>
                    <a:gd name="connsiteX9" fmla="*/ 615561 w 633009"/>
                    <a:gd name="connsiteY9" fmla="*/ 500062 h 536487"/>
                    <a:gd name="connsiteX10" fmla="*/ 622704 w 633009"/>
                    <a:gd name="connsiteY10" fmla="*/ 471487 h 536487"/>
                    <a:gd name="connsiteX11" fmla="*/ 575079 w 633009"/>
                    <a:gd name="connsiteY11" fmla="*/ 409575 h 536487"/>
                    <a:gd name="connsiteX12" fmla="*/ 470304 w 633009"/>
                    <a:gd name="connsiteY12" fmla="*/ 354806 h 536487"/>
                    <a:gd name="connsiteX13" fmla="*/ 353623 w 633009"/>
                    <a:gd name="connsiteY13" fmla="*/ 304800 h 536487"/>
                    <a:gd name="connsiteX14" fmla="*/ 339336 w 633009"/>
                    <a:gd name="connsiteY14" fmla="*/ 204787 h 536487"/>
                    <a:gd name="connsiteX15" fmla="*/ 339336 w 633009"/>
                    <a:gd name="connsiteY15" fmla="*/ 47625 h 536487"/>
                    <a:gd name="connsiteX16" fmla="*/ 332192 w 633009"/>
                    <a:gd name="connsiteY16" fmla="*/ 0 h 536487"/>
                    <a:gd name="connsiteX0" fmla="*/ 203604 w 633009"/>
                    <a:gd name="connsiteY0" fmla="*/ 0 h 536487"/>
                    <a:gd name="connsiteX1" fmla="*/ 222654 w 633009"/>
                    <a:gd name="connsiteY1" fmla="*/ 230981 h 536487"/>
                    <a:gd name="connsiteX2" fmla="*/ 182173 w 633009"/>
                    <a:gd name="connsiteY2" fmla="*/ 342900 h 536487"/>
                    <a:gd name="connsiteX3" fmla="*/ 105973 w 633009"/>
                    <a:gd name="connsiteY3" fmla="*/ 388144 h 536487"/>
                    <a:gd name="connsiteX4" fmla="*/ 39298 w 633009"/>
                    <a:gd name="connsiteY4" fmla="*/ 431006 h 536487"/>
                    <a:gd name="connsiteX5" fmla="*/ 5961 w 633009"/>
                    <a:gd name="connsiteY5" fmla="*/ 476250 h 536487"/>
                    <a:gd name="connsiteX6" fmla="*/ 15486 w 633009"/>
                    <a:gd name="connsiteY6" fmla="*/ 519112 h 536487"/>
                    <a:gd name="connsiteX7" fmla="*/ 153598 w 633009"/>
                    <a:gd name="connsiteY7" fmla="*/ 533400 h 536487"/>
                    <a:gd name="connsiteX8" fmla="*/ 444111 w 633009"/>
                    <a:gd name="connsiteY8" fmla="*/ 533400 h 536487"/>
                    <a:gd name="connsiteX9" fmla="*/ 615561 w 633009"/>
                    <a:gd name="connsiteY9" fmla="*/ 500062 h 536487"/>
                    <a:gd name="connsiteX10" fmla="*/ 622704 w 633009"/>
                    <a:gd name="connsiteY10" fmla="*/ 450056 h 536487"/>
                    <a:gd name="connsiteX11" fmla="*/ 575079 w 633009"/>
                    <a:gd name="connsiteY11" fmla="*/ 409575 h 536487"/>
                    <a:gd name="connsiteX12" fmla="*/ 470304 w 633009"/>
                    <a:gd name="connsiteY12" fmla="*/ 354806 h 536487"/>
                    <a:gd name="connsiteX13" fmla="*/ 353623 w 633009"/>
                    <a:gd name="connsiteY13" fmla="*/ 304800 h 536487"/>
                    <a:gd name="connsiteX14" fmla="*/ 339336 w 633009"/>
                    <a:gd name="connsiteY14" fmla="*/ 204787 h 536487"/>
                    <a:gd name="connsiteX15" fmla="*/ 339336 w 633009"/>
                    <a:gd name="connsiteY15" fmla="*/ 47625 h 536487"/>
                    <a:gd name="connsiteX16" fmla="*/ 332192 w 633009"/>
                    <a:gd name="connsiteY16" fmla="*/ 0 h 536487"/>
                    <a:gd name="connsiteX0" fmla="*/ 140807 w 633009"/>
                    <a:gd name="connsiteY0" fmla="*/ 0 h 1794064"/>
                    <a:gd name="connsiteX1" fmla="*/ 222654 w 633009"/>
                    <a:gd name="connsiteY1" fmla="*/ 1488558 h 1794064"/>
                    <a:gd name="connsiteX2" fmla="*/ 182173 w 633009"/>
                    <a:gd name="connsiteY2" fmla="*/ 1600477 h 1794064"/>
                    <a:gd name="connsiteX3" fmla="*/ 105973 w 633009"/>
                    <a:gd name="connsiteY3" fmla="*/ 1645721 h 1794064"/>
                    <a:gd name="connsiteX4" fmla="*/ 39298 w 633009"/>
                    <a:gd name="connsiteY4" fmla="*/ 1688583 h 1794064"/>
                    <a:gd name="connsiteX5" fmla="*/ 5961 w 633009"/>
                    <a:gd name="connsiteY5" fmla="*/ 1733827 h 1794064"/>
                    <a:gd name="connsiteX6" fmla="*/ 15486 w 633009"/>
                    <a:gd name="connsiteY6" fmla="*/ 1776689 h 1794064"/>
                    <a:gd name="connsiteX7" fmla="*/ 153598 w 633009"/>
                    <a:gd name="connsiteY7" fmla="*/ 1790977 h 1794064"/>
                    <a:gd name="connsiteX8" fmla="*/ 444111 w 633009"/>
                    <a:gd name="connsiteY8" fmla="*/ 1790977 h 1794064"/>
                    <a:gd name="connsiteX9" fmla="*/ 615561 w 633009"/>
                    <a:gd name="connsiteY9" fmla="*/ 1757639 h 1794064"/>
                    <a:gd name="connsiteX10" fmla="*/ 622704 w 633009"/>
                    <a:gd name="connsiteY10" fmla="*/ 1707633 h 1794064"/>
                    <a:gd name="connsiteX11" fmla="*/ 575079 w 633009"/>
                    <a:gd name="connsiteY11" fmla="*/ 1667152 h 1794064"/>
                    <a:gd name="connsiteX12" fmla="*/ 470304 w 633009"/>
                    <a:gd name="connsiteY12" fmla="*/ 1612383 h 1794064"/>
                    <a:gd name="connsiteX13" fmla="*/ 353623 w 633009"/>
                    <a:gd name="connsiteY13" fmla="*/ 1562377 h 1794064"/>
                    <a:gd name="connsiteX14" fmla="*/ 339336 w 633009"/>
                    <a:gd name="connsiteY14" fmla="*/ 1462364 h 1794064"/>
                    <a:gd name="connsiteX15" fmla="*/ 339336 w 633009"/>
                    <a:gd name="connsiteY15" fmla="*/ 1305202 h 1794064"/>
                    <a:gd name="connsiteX16" fmla="*/ 332192 w 633009"/>
                    <a:gd name="connsiteY16" fmla="*/ 1257577 h 1794064"/>
                    <a:gd name="connsiteX0" fmla="*/ 140807 w 633009"/>
                    <a:gd name="connsiteY0" fmla="*/ 0 h 1794064"/>
                    <a:gd name="connsiteX1" fmla="*/ 222654 w 633009"/>
                    <a:gd name="connsiteY1" fmla="*/ 1488558 h 1794064"/>
                    <a:gd name="connsiteX2" fmla="*/ 182173 w 633009"/>
                    <a:gd name="connsiteY2" fmla="*/ 1600477 h 1794064"/>
                    <a:gd name="connsiteX3" fmla="*/ 105973 w 633009"/>
                    <a:gd name="connsiteY3" fmla="*/ 1645721 h 1794064"/>
                    <a:gd name="connsiteX4" fmla="*/ 39298 w 633009"/>
                    <a:gd name="connsiteY4" fmla="*/ 1688583 h 1794064"/>
                    <a:gd name="connsiteX5" fmla="*/ 5961 w 633009"/>
                    <a:gd name="connsiteY5" fmla="*/ 1733827 h 1794064"/>
                    <a:gd name="connsiteX6" fmla="*/ 15486 w 633009"/>
                    <a:gd name="connsiteY6" fmla="*/ 1776689 h 1794064"/>
                    <a:gd name="connsiteX7" fmla="*/ 153598 w 633009"/>
                    <a:gd name="connsiteY7" fmla="*/ 1790977 h 1794064"/>
                    <a:gd name="connsiteX8" fmla="*/ 444111 w 633009"/>
                    <a:gd name="connsiteY8" fmla="*/ 1790977 h 1794064"/>
                    <a:gd name="connsiteX9" fmla="*/ 615561 w 633009"/>
                    <a:gd name="connsiteY9" fmla="*/ 1757639 h 1794064"/>
                    <a:gd name="connsiteX10" fmla="*/ 622704 w 633009"/>
                    <a:gd name="connsiteY10" fmla="*/ 1707633 h 1794064"/>
                    <a:gd name="connsiteX11" fmla="*/ 575079 w 633009"/>
                    <a:gd name="connsiteY11" fmla="*/ 1667152 h 1794064"/>
                    <a:gd name="connsiteX12" fmla="*/ 470304 w 633009"/>
                    <a:gd name="connsiteY12" fmla="*/ 1612383 h 1794064"/>
                    <a:gd name="connsiteX13" fmla="*/ 353623 w 633009"/>
                    <a:gd name="connsiteY13" fmla="*/ 1562377 h 1794064"/>
                    <a:gd name="connsiteX14" fmla="*/ 339336 w 633009"/>
                    <a:gd name="connsiteY14" fmla="*/ 1462364 h 1794064"/>
                    <a:gd name="connsiteX15" fmla="*/ 339336 w 633009"/>
                    <a:gd name="connsiteY15" fmla="*/ 1305202 h 1794064"/>
                    <a:gd name="connsiteX16" fmla="*/ 283351 w 633009"/>
                    <a:gd name="connsiteY16" fmla="*/ 6500 h 1794064"/>
                    <a:gd name="connsiteX0" fmla="*/ 140807 w 633009"/>
                    <a:gd name="connsiteY0" fmla="*/ 0 h 1794064"/>
                    <a:gd name="connsiteX1" fmla="*/ 229630 w 633009"/>
                    <a:gd name="connsiteY1" fmla="*/ 1257839 h 1794064"/>
                    <a:gd name="connsiteX2" fmla="*/ 182173 w 633009"/>
                    <a:gd name="connsiteY2" fmla="*/ 1600477 h 1794064"/>
                    <a:gd name="connsiteX3" fmla="*/ 105973 w 633009"/>
                    <a:gd name="connsiteY3" fmla="*/ 1645721 h 1794064"/>
                    <a:gd name="connsiteX4" fmla="*/ 39298 w 633009"/>
                    <a:gd name="connsiteY4" fmla="*/ 1688583 h 1794064"/>
                    <a:gd name="connsiteX5" fmla="*/ 5961 w 633009"/>
                    <a:gd name="connsiteY5" fmla="*/ 1733827 h 1794064"/>
                    <a:gd name="connsiteX6" fmla="*/ 15486 w 633009"/>
                    <a:gd name="connsiteY6" fmla="*/ 1776689 h 1794064"/>
                    <a:gd name="connsiteX7" fmla="*/ 153598 w 633009"/>
                    <a:gd name="connsiteY7" fmla="*/ 1790977 h 1794064"/>
                    <a:gd name="connsiteX8" fmla="*/ 444111 w 633009"/>
                    <a:gd name="connsiteY8" fmla="*/ 1790977 h 1794064"/>
                    <a:gd name="connsiteX9" fmla="*/ 615561 w 633009"/>
                    <a:gd name="connsiteY9" fmla="*/ 1757639 h 1794064"/>
                    <a:gd name="connsiteX10" fmla="*/ 622704 w 633009"/>
                    <a:gd name="connsiteY10" fmla="*/ 1707633 h 1794064"/>
                    <a:gd name="connsiteX11" fmla="*/ 575079 w 633009"/>
                    <a:gd name="connsiteY11" fmla="*/ 1667152 h 1794064"/>
                    <a:gd name="connsiteX12" fmla="*/ 470304 w 633009"/>
                    <a:gd name="connsiteY12" fmla="*/ 1612383 h 1794064"/>
                    <a:gd name="connsiteX13" fmla="*/ 353623 w 633009"/>
                    <a:gd name="connsiteY13" fmla="*/ 1562377 h 1794064"/>
                    <a:gd name="connsiteX14" fmla="*/ 339336 w 633009"/>
                    <a:gd name="connsiteY14" fmla="*/ 1462364 h 1794064"/>
                    <a:gd name="connsiteX15" fmla="*/ 339336 w 633009"/>
                    <a:gd name="connsiteY15" fmla="*/ 1305202 h 1794064"/>
                    <a:gd name="connsiteX16" fmla="*/ 283351 w 633009"/>
                    <a:gd name="connsiteY16" fmla="*/ 6500 h 1794064"/>
                    <a:gd name="connsiteX0" fmla="*/ 140807 w 633009"/>
                    <a:gd name="connsiteY0" fmla="*/ 0 h 1794064"/>
                    <a:gd name="connsiteX1" fmla="*/ 229630 w 633009"/>
                    <a:gd name="connsiteY1" fmla="*/ 1257839 h 1794064"/>
                    <a:gd name="connsiteX2" fmla="*/ 203349 w 633009"/>
                    <a:gd name="connsiteY2" fmla="*/ 1555747 h 1794064"/>
                    <a:gd name="connsiteX3" fmla="*/ 105973 w 633009"/>
                    <a:gd name="connsiteY3" fmla="*/ 1645721 h 1794064"/>
                    <a:gd name="connsiteX4" fmla="*/ 39298 w 633009"/>
                    <a:gd name="connsiteY4" fmla="*/ 1688583 h 1794064"/>
                    <a:gd name="connsiteX5" fmla="*/ 5961 w 633009"/>
                    <a:gd name="connsiteY5" fmla="*/ 1733827 h 1794064"/>
                    <a:gd name="connsiteX6" fmla="*/ 15486 w 633009"/>
                    <a:gd name="connsiteY6" fmla="*/ 1776689 h 1794064"/>
                    <a:gd name="connsiteX7" fmla="*/ 153598 w 633009"/>
                    <a:gd name="connsiteY7" fmla="*/ 1790977 h 1794064"/>
                    <a:gd name="connsiteX8" fmla="*/ 444111 w 633009"/>
                    <a:gd name="connsiteY8" fmla="*/ 1790977 h 1794064"/>
                    <a:gd name="connsiteX9" fmla="*/ 615561 w 633009"/>
                    <a:gd name="connsiteY9" fmla="*/ 1757639 h 1794064"/>
                    <a:gd name="connsiteX10" fmla="*/ 622704 w 633009"/>
                    <a:gd name="connsiteY10" fmla="*/ 1707633 h 1794064"/>
                    <a:gd name="connsiteX11" fmla="*/ 575079 w 633009"/>
                    <a:gd name="connsiteY11" fmla="*/ 1667152 h 1794064"/>
                    <a:gd name="connsiteX12" fmla="*/ 470304 w 633009"/>
                    <a:gd name="connsiteY12" fmla="*/ 1612383 h 1794064"/>
                    <a:gd name="connsiteX13" fmla="*/ 353623 w 633009"/>
                    <a:gd name="connsiteY13" fmla="*/ 1562377 h 1794064"/>
                    <a:gd name="connsiteX14" fmla="*/ 339336 w 633009"/>
                    <a:gd name="connsiteY14" fmla="*/ 1462364 h 1794064"/>
                    <a:gd name="connsiteX15" fmla="*/ 339336 w 633009"/>
                    <a:gd name="connsiteY15" fmla="*/ 1305202 h 1794064"/>
                    <a:gd name="connsiteX16" fmla="*/ 283351 w 633009"/>
                    <a:gd name="connsiteY16" fmla="*/ 6500 h 1794064"/>
                    <a:gd name="connsiteX0" fmla="*/ 140807 w 633009"/>
                    <a:gd name="connsiteY0" fmla="*/ 0 h 1794064"/>
                    <a:gd name="connsiteX1" fmla="*/ 229630 w 633009"/>
                    <a:gd name="connsiteY1" fmla="*/ 1257839 h 1794064"/>
                    <a:gd name="connsiteX2" fmla="*/ 203349 w 633009"/>
                    <a:gd name="connsiteY2" fmla="*/ 1555747 h 1794064"/>
                    <a:gd name="connsiteX3" fmla="*/ 161340 w 633009"/>
                    <a:gd name="connsiteY3" fmla="*/ 1641593 h 1794064"/>
                    <a:gd name="connsiteX4" fmla="*/ 39298 w 633009"/>
                    <a:gd name="connsiteY4" fmla="*/ 1688583 h 1794064"/>
                    <a:gd name="connsiteX5" fmla="*/ 5961 w 633009"/>
                    <a:gd name="connsiteY5" fmla="*/ 1733827 h 1794064"/>
                    <a:gd name="connsiteX6" fmla="*/ 15486 w 633009"/>
                    <a:gd name="connsiteY6" fmla="*/ 1776689 h 1794064"/>
                    <a:gd name="connsiteX7" fmla="*/ 153598 w 633009"/>
                    <a:gd name="connsiteY7" fmla="*/ 1790977 h 1794064"/>
                    <a:gd name="connsiteX8" fmla="*/ 444111 w 633009"/>
                    <a:gd name="connsiteY8" fmla="*/ 1790977 h 1794064"/>
                    <a:gd name="connsiteX9" fmla="*/ 615561 w 633009"/>
                    <a:gd name="connsiteY9" fmla="*/ 1757639 h 1794064"/>
                    <a:gd name="connsiteX10" fmla="*/ 622704 w 633009"/>
                    <a:gd name="connsiteY10" fmla="*/ 1707633 h 1794064"/>
                    <a:gd name="connsiteX11" fmla="*/ 575079 w 633009"/>
                    <a:gd name="connsiteY11" fmla="*/ 1667152 h 1794064"/>
                    <a:gd name="connsiteX12" fmla="*/ 470304 w 633009"/>
                    <a:gd name="connsiteY12" fmla="*/ 1612383 h 1794064"/>
                    <a:gd name="connsiteX13" fmla="*/ 353623 w 633009"/>
                    <a:gd name="connsiteY13" fmla="*/ 1562377 h 1794064"/>
                    <a:gd name="connsiteX14" fmla="*/ 339336 w 633009"/>
                    <a:gd name="connsiteY14" fmla="*/ 1462364 h 1794064"/>
                    <a:gd name="connsiteX15" fmla="*/ 339336 w 633009"/>
                    <a:gd name="connsiteY15" fmla="*/ 1305202 h 1794064"/>
                    <a:gd name="connsiteX16" fmla="*/ 283351 w 633009"/>
                    <a:gd name="connsiteY16" fmla="*/ 6500 h 1794064"/>
                    <a:gd name="connsiteX0" fmla="*/ 140807 w 633009"/>
                    <a:gd name="connsiteY0" fmla="*/ 0 h 1794064"/>
                    <a:gd name="connsiteX1" fmla="*/ 229630 w 633009"/>
                    <a:gd name="connsiteY1" fmla="*/ 1257839 h 1794064"/>
                    <a:gd name="connsiteX2" fmla="*/ 203349 w 633009"/>
                    <a:gd name="connsiteY2" fmla="*/ 1555747 h 1794064"/>
                    <a:gd name="connsiteX3" fmla="*/ 161340 w 633009"/>
                    <a:gd name="connsiteY3" fmla="*/ 1641593 h 1794064"/>
                    <a:gd name="connsiteX4" fmla="*/ 39298 w 633009"/>
                    <a:gd name="connsiteY4" fmla="*/ 1688583 h 1794064"/>
                    <a:gd name="connsiteX5" fmla="*/ 5961 w 633009"/>
                    <a:gd name="connsiteY5" fmla="*/ 1733827 h 1794064"/>
                    <a:gd name="connsiteX6" fmla="*/ 15486 w 633009"/>
                    <a:gd name="connsiteY6" fmla="*/ 1776689 h 1794064"/>
                    <a:gd name="connsiteX7" fmla="*/ 153598 w 633009"/>
                    <a:gd name="connsiteY7" fmla="*/ 1790977 h 1794064"/>
                    <a:gd name="connsiteX8" fmla="*/ 444111 w 633009"/>
                    <a:gd name="connsiteY8" fmla="*/ 1790977 h 1794064"/>
                    <a:gd name="connsiteX9" fmla="*/ 615561 w 633009"/>
                    <a:gd name="connsiteY9" fmla="*/ 1757639 h 1794064"/>
                    <a:gd name="connsiteX10" fmla="*/ 622704 w 633009"/>
                    <a:gd name="connsiteY10" fmla="*/ 1707633 h 1794064"/>
                    <a:gd name="connsiteX11" fmla="*/ 575079 w 633009"/>
                    <a:gd name="connsiteY11" fmla="*/ 1667152 h 1794064"/>
                    <a:gd name="connsiteX12" fmla="*/ 431618 w 633009"/>
                    <a:gd name="connsiteY12" fmla="*/ 1634088 h 1794064"/>
                    <a:gd name="connsiteX13" fmla="*/ 353623 w 633009"/>
                    <a:gd name="connsiteY13" fmla="*/ 1562377 h 1794064"/>
                    <a:gd name="connsiteX14" fmla="*/ 339336 w 633009"/>
                    <a:gd name="connsiteY14" fmla="*/ 1462364 h 1794064"/>
                    <a:gd name="connsiteX15" fmla="*/ 339336 w 633009"/>
                    <a:gd name="connsiteY15" fmla="*/ 1305202 h 1794064"/>
                    <a:gd name="connsiteX16" fmla="*/ 283351 w 633009"/>
                    <a:gd name="connsiteY16" fmla="*/ 6500 h 1794064"/>
                    <a:gd name="connsiteX0" fmla="*/ 140807 w 633958"/>
                    <a:gd name="connsiteY0" fmla="*/ 0 h 1794064"/>
                    <a:gd name="connsiteX1" fmla="*/ 229630 w 633958"/>
                    <a:gd name="connsiteY1" fmla="*/ 1257839 h 1794064"/>
                    <a:gd name="connsiteX2" fmla="*/ 203349 w 633958"/>
                    <a:gd name="connsiteY2" fmla="*/ 1555747 h 1794064"/>
                    <a:gd name="connsiteX3" fmla="*/ 161340 w 633958"/>
                    <a:gd name="connsiteY3" fmla="*/ 1641593 h 1794064"/>
                    <a:gd name="connsiteX4" fmla="*/ 39298 w 633958"/>
                    <a:gd name="connsiteY4" fmla="*/ 1688583 h 1794064"/>
                    <a:gd name="connsiteX5" fmla="*/ 5961 w 633958"/>
                    <a:gd name="connsiteY5" fmla="*/ 1733827 h 1794064"/>
                    <a:gd name="connsiteX6" fmla="*/ 15486 w 633958"/>
                    <a:gd name="connsiteY6" fmla="*/ 1776689 h 1794064"/>
                    <a:gd name="connsiteX7" fmla="*/ 153598 w 633958"/>
                    <a:gd name="connsiteY7" fmla="*/ 1790977 h 1794064"/>
                    <a:gd name="connsiteX8" fmla="*/ 444111 w 633958"/>
                    <a:gd name="connsiteY8" fmla="*/ 1790977 h 1794064"/>
                    <a:gd name="connsiteX9" fmla="*/ 615561 w 633958"/>
                    <a:gd name="connsiteY9" fmla="*/ 1757639 h 1794064"/>
                    <a:gd name="connsiteX10" fmla="*/ 622704 w 633958"/>
                    <a:gd name="connsiteY10" fmla="*/ 1707633 h 1794064"/>
                    <a:gd name="connsiteX11" fmla="*/ 558245 w 633958"/>
                    <a:gd name="connsiteY11" fmla="*/ 1671507 h 1794064"/>
                    <a:gd name="connsiteX12" fmla="*/ 431618 w 633958"/>
                    <a:gd name="connsiteY12" fmla="*/ 1634088 h 1794064"/>
                    <a:gd name="connsiteX13" fmla="*/ 353623 w 633958"/>
                    <a:gd name="connsiteY13" fmla="*/ 1562377 h 1794064"/>
                    <a:gd name="connsiteX14" fmla="*/ 339336 w 633958"/>
                    <a:gd name="connsiteY14" fmla="*/ 1462364 h 1794064"/>
                    <a:gd name="connsiteX15" fmla="*/ 339336 w 633958"/>
                    <a:gd name="connsiteY15" fmla="*/ 1305202 h 1794064"/>
                    <a:gd name="connsiteX16" fmla="*/ 283351 w 633958"/>
                    <a:gd name="connsiteY16" fmla="*/ 6500 h 17940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633958" h="1794064">
                      <a:moveTo>
                        <a:pt x="140807" y="0"/>
                      </a:moveTo>
                      <a:cubicBezTo>
                        <a:pt x="152118" y="86915"/>
                        <a:pt x="219206" y="998548"/>
                        <a:pt x="229630" y="1257839"/>
                      </a:cubicBezTo>
                      <a:cubicBezTo>
                        <a:pt x="240054" y="1517130"/>
                        <a:pt x="214731" y="1491788"/>
                        <a:pt x="203349" y="1555747"/>
                      </a:cubicBezTo>
                      <a:cubicBezTo>
                        <a:pt x="191967" y="1619706"/>
                        <a:pt x="188682" y="1619454"/>
                        <a:pt x="161340" y="1641593"/>
                      </a:cubicBezTo>
                      <a:cubicBezTo>
                        <a:pt x="133998" y="1663732"/>
                        <a:pt x="65194" y="1673211"/>
                        <a:pt x="39298" y="1688583"/>
                      </a:cubicBezTo>
                      <a:cubicBezTo>
                        <a:pt x="13402" y="1703955"/>
                        <a:pt x="9930" y="1719143"/>
                        <a:pt x="5961" y="1733827"/>
                      </a:cubicBezTo>
                      <a:cubicBezTo>
                        <a:pt x="1992" y="1748511"/>
                        <a:pt x="-9120" y="1767164"/>
                        <a:pt x="15486" y="1776689"/>
                      </a:cubicBezTo>
                      <a:cubicBezTo>
                        <a:pt x="40092" y="1786214"/>
                        <a:pt x="82161" y="1788596"/>
                        <a:pt x="153598" y="1790977"/>
                      </a:cubicBezTo>
                      <a:cubicBezTo>
                        <a:pt x="225035" y="1793358"/>
                        <a:pt x="367117" y="1796533"/>
                        <a:pt x="444111" y="1790977"/>
                      </a:cubicBezTo>
                      <a:cubicBezTo>
                        <a:pt x="521105" y="1785421"/>
                        <a:pt x="585796" y="1771530"/>
                        <a:pt x="615561" y="1757639"/>
                      </a:cubicBezTo>
                      <a:cubicBezTo>
                        <a:pt x="645326" y="1743748"/>
                        <a:pt x="632257" y="1721988"/>
                        <a:pt x="622704" y="1707633"/>
                      </a:cubicBezTo>
                      <a:cubicBezTo>
                        <a:pt x="613151" y="1693278"/>
                        <a:pt x="590093" y="1683764"/>
                        <a:pt x="558245" y="1671507"/>
                      </a:cubicBezTo>
                      <a:cubicBezTo>
                        <a:pt x="526397" y="1659250"/>
                        <a:pt x="465722" y="1652276"/>
                        <a:pt x="431618" y="1634088"/>
                      </a:cubicBezTo>
                      <a:cubicBezTo>
                        <a:pt x="397514" y="1615900"/>
                        <a:pt x="369003" y="1590998"/>
                        <a:pt x="353623" y="1562377"/>
                      </a:cubicBezTo>
                      <a:cubicBezTo>
                        <a:pt x="338243" y="1533756"/>
                        <a:pt x="341717" y="1505227"/>
                        <a:pt x="339336" y="1462364"/>
                      </a:cubicBezTo>
                      <a:cubicBezTo>
                        <a:pt x="336955" y="1419502"/>
                        <a:pt x="348667" y="1547846"/>
                        <a:pt x="339336" y="1305202"/>
                      </a:cubicBezTo>
                      <a:cubicBezTo>
                        <a:pt x="330005" y="1062558"/>
                        <a:pt x="286327" y="13247"/>
                        <a:pt x="283351" y="6500"/>
                      </a:cubicBezTo>
                    </a:path>
                  </a:pathLst>
                </a:cu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cs-CZ" sz="1800">
                    <a:solidFill>
                      <a:prstClr val="white"/>
                    </a:solidFill>
                    <a:latin typeface="Trebuchet MS"/>
                  </a:endParaRPr>
                </a:p>
              </p:txBody>
            </p:sp>
          </p:grpSp>
          <p:sp>
            <p:nvSpPr>
              <p:cNvPr id="41" name="Ovál 40"/>
              <p:cNvSpPr/>
              <p:nvPr/>
            </p:nvSpPr>
            <p:spPr>
              <a:xfrm>
                <a:off x="3551578" y="4509120"/>
                <a:ext cx="1032222" cy="540000"/>
              </a:xfrm>
              <a:prstGeom prst="ellipse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endParaRPr lang="cs-CZ" sz="1800">
                  <a:solidFill>
                    <a:prstClr val="white"/>
                  </a:solidFill>
                  <a:latin typeface="Trebuchet MS"/>
                </a:endParaRPr>
              </a:p>
            </p:txBody>
          </p:sp>
        </p:grpSp>
        <p:grpSp>
          <p:nvGrpSpPr>
            <p:cNvPr id="31" name="Skupina 30"/>
            <p:cNvGrpSpPr/>
            <p:nvPr/>
          </p:nvGrpSpPr>
          <p:grpSpPr>
            <a:xfrm>
              <a:off x="3417784" y="3494668"/>
              <a:ext cx="2886291" cy="576064"/>
              <a:chOff x="3551581" y="4509120"/>
              <a:chExt cx="2886291" cy="576064"/>
            </a:xfrm>
          </p:grpSpPr>
          <p:grpSp>
            <p:nvGrpSpPr>
              <p:cNvPr id="32" name="Skupina 31"/>
              <p:cNvGrpSpPr/>
              <p:nvPr/>
            </p:nvGrpSpPr>
            <p:grpSpPr>
              <a:xfrm rot="16473118">
                <a:off x="5048690" y="3657309"/>
                <a:ext cx="432713" cy="2345650"/>
                <a:chOff x="6218627" y="-164582"/>
                <a:chExt cx="633958" cy="1794063"/>
              </a:xfrm>
            </p:grpSpPr>
            <p:sp>
              <p:nvSpPr>
                <p:cNvPr id="34" name="Volný tvar 33"/>
                <p:cNvSpPr/>
                <p:nvPr/>
              </p:nvSpPr>
              <p:spPr>
                <a:xfrm>
                  <a:off x="6219153" y="-138350"/>
                  <a:ext cx="622841" cy="1765132"/>
                </a:xfrm>
                <a:custGeom>
                  <a:avLst/>
                  <a:gdLst>
                    <a:gd name="connsiteX0" fmla="*/ 214436 w 627154"/>
                    <a:gd name="connsiteY0" fmla="*/ 19061 h 582586"/>
                    <a:gd name="connsiteX1" fmla="*/ 214436 w 627154"/>
                    <a:gd name="connsiteY1" fmla="*/ 327405 h 582586"/>
                    <a:gd name="connsiteX2" fmla="*/ 86845 w 627154"/>
                    <a:gd name="connsiteY2" fmla="*/ 444363 h 582586"/>
                    <a:gd name="connsiteX3" fmla="*/ 23050 w 627154"/>
                    <a:gd name="connsiteY3" fmla="*/ 465628 h 582586"/>
                    <a:gd name="connsiteX4" fmla="*/ 23050 w 627154"/>
                    <a:gd name="connsiteY4" fmla="*/ 561321 h 582586"/>
                    <a:gd name="connsiteX5" fmla="*/ 299496 w 627154"/>
                    <a:gd name="connsiteY5" fmla="*/ 582586 h 582586"/>
                    <a:gd name="connsiteX6" fmla="*/ 586575 w 627154"/>
                    <a:gd name="connsiteY6" fmla="*/ 561321 h 582586"/>
                    <a:gd name="connsiteX7" fmla="*/ 618473 w 627154"/>
                    <a:gd name="connsiteY7" fmla="*/ 540056 h 582586"/>
                    <a:gd name="connsiteX8" fmla="*/ 522780 w 627154"/>
                    <a:gd name="connsiteY8" fmla="*/ 454996 h 582586"/>
                    <a:gd name="connsiteX9" fmla="*/ 352659 w 627154"/>
                    <a:gd name="connsiteY9" fmla="*/ 338038 h 582586"/>
                    <a:gd name="connsiteX10" fmla="*/ 310129 w 627154"/>
                    <a:gd name="connsiteY10" fmla="*/ 61591 h 582586"/>
                    <a:gd name="connsiteX11" fmla="*/ 214436 w 627154"/>
                    <a:gd name="connsiteY11" fmla="*/ 19061 h 582586"/>
                    <a:gd name="connsiteX0" fmla="*/ 214436 w 625293"/>
                    <a:gd name="connsiteY0" fmla="*/ 19061 h 582586"/>
                    <a:gd name="connsiteX1" fmla="*/ 214436 w 625293"/>
                    <a:gd name="connsiteY1" fmla="*/ 327405 h 582586"/>
                    <a:gd name="connsiteX2" fmla="*/ 86845 w 625293"/>
                    <a:gd name="connsiteY2" fmla="*/ 444363 h 582586"/>
                    <a:gd name="connsiteX3" fmla="*/ 23050 w 625293"/>
                    <a:gd name="connsiteY3" fmla="*/ 465628 h 582586"/>
                    <a:gd name="connsiteX4" fmla="*/ 23050 w 625293"/>
                    <a:gd name="connsiteY4" fmla="*/ 561321 h 582586"/>
                    <a:gd name="connsiteX5" fmla="*/ 299496 w 625293"/>
                    <a:gd name="connsiteY5" fmla="*/ 582586 h 582586"/>
                    <a:gd name="connsiteX6" fmla="*/ 586575 w 625293"/>
                    <a:gd name="connsiteY6" fmla="*/ 561321 h 582586"/>
                    <a:gd name="connsiteX7" fmla="*/ 618473 w 625293"/>
                    <a:gd name="connsiteY7" fmla="*/ 540056 h 582586"/>
                    <a:gd name="connsiteX8" fmla="*/ 548974 w 625293"/>
                    <a:gd name="connsiteY8" fmla="*/ 433565 h 582586"/>
                    <a:gd name="connsiteX9" fmla="*/ 352659 w 625293"/>
                    <a:gd name="connsiteY9" fmla="*/ 338038 h 582586"/>
                    <a:gd name="connsiteX10" fmla="*/ 310129 w 625293"/>
                    <a:gd name="connsiteY10" fmla="*/ 61591 h 582586"/>
                    <a:gd name="connsiteX11" fmla="*/ 214436 w 625293"/>
                    <a:gd name="connsiteY11" fmla="*/ 19061 h 582586"/>
                    <a:gd name="connsiteX0" fmla="*/ 214436 w 623733"/>
                    <a:gd name="connsiteY0" fmla="*/ 19061 h 582586"/>
                    <a:gd name="connsiteX1" fmla="*/ 214436 w 623733"/>
                    <a:gd name="connsiteY1" fmla="*/ 327405 h 582586"/>
                    <a:gd name="connsiteX2" fmla="*/ 86845 w 623733"/>
                    <a:gd name="connsiteY2" fmla="*/ 444363 h 582586"/>
                    <a:gd name="connsiteX3" fmla="*/ 23050 w 623733"/>
                    <a:gd name="connsiteY3" fmla="*/ 465628 h 582586"/>
                    <a:gd name="connsiteX4" fmla="*/ 23050 w 623733"/>
                    <a:gd name="connsiteY4" fmla="*/ 561321 h 582586"/>
                    <a:gd name="connsiteX5" fmla="*/ 299496 w 623733"/>
                    <a:gd name="connsiteY5" fmla="*/ 582586 h 582586"/>
                    <a:gd name="connsiteX6" fmla="*/ 586575 w 623733"/>
                    <a:gd name="connsiteY6" fmla="*/ 561321 h 582586"/>
                    <a:gd name="connsiteX7" fmla="*/ 616091 w 623733"/>
                    <a:gd name="connsiteY7" fmla="*/ 509100 h 582586"/>
                    <a:gd name="connsiteX8" fmla="*/ 548974 w 623733"/>
                    <a:gd name="connsiteY8" fmla="*/ 433565 h 582586"/>
                    <a:gd name="connsiteX9" fmla="*/ 352659 w 623733"/>
                    <a:gd name="connsiteY9" fmla="*/ 338038 h 582586"/>
                    <a:gd name="connsiteX10" fmla="*/ 310129 w 623733"/>
                    <a:gd name="connsiteY10" fmla="*/ 61591 h 582586"/>
                    <a:gd name="connsiteX11" fmla="*/ 214436 w 623733"/>
                    <a:gd name="connsiteY11" fmla="*/ 19061 h 582586"/>
                    <a:gd name="connsiteX0" fmla="*/ 215398 w 624695"/>
                    <a:gd name="connsiteY0" fmla="*/ 19061 h 582586"/>
                    <a:gd name="connsiteX1" fmla="*/ 215398 w 624695"/>
                    <a:gd name="connsiteY1" fmla="*/ 327405 h 582586"/>
                    <a:gd name="connsiteX2" fmla="*/ 109239 w 624695"/>
                    <a:gd name="connsiteY2" fmla="*/ 437219 h 582586"/>
                    <a:gd name="connsiteX3" fmla="*/ 24012 w 624695"/>
                    <a:gd name="connsiteY3" fmla="*/ 465628 h 582586"/>
                    <a:gd name="connsiteX4" fmla="*/ 24012 w 624695"/>
                    <a:gd name="connsiteY4" fmla="*/ 561321 h 582586"/>
                    <a:gd name="connsiteX5" fmla="*/ 300458 w 624695"/>
                    <a:gd name="connsiteY5" fmla="*/ 582586 h 582586"/>
                    <a:gd name="connsiteX6" fmla="*/ 587537 w 624695"/>
                    <a:gd name="connsiteY6" fmla="*/ 561321 h 582586"/>
                    <a:gd name="connsiteX7" fmla="*/ 617053 w 624695"/>
                    <a:gd name="connsiteY7" fmla="*/ 509100 h 582586"/>
                    <a:gd name="connsiteX8" fmla="*/ 549936 w 624695"/>
                    <a:gd name="connsiteY8" fmla="*/ 433565 h 582586"/>
                    <a:gd name="connsiteX9" fmla="*/ 353621 w 624695"/>
                    <a:gd name="connsiteY9" fmla="*/ 338038 h 582586"/>
                    <a:gd name="connsiteX10" fmla="*/ 311091 w 624695"/>
                    <a:gd name="connsiteY10" fmla="*/ 61591 h 582586"/>
                    <a:gd name="connsiteX11" fmla="*/ 215398 w 624695"/>
                    <a:gd name="connsiteY11" fmla="*/ 19061 h 582586"/>
                    <a:gd name="connsiteX0" fmla="*/ 213545 w 622842"/>
                    <a:gd name="connsiteY0" fmla="*/ 19061 h 582586"/>
                    <a:gd name="connsiteX1" fmla="*/ 213545 w 622842"/>
                    <a:gd name="connsiteY1" fmla="*/ 327405 h 582586"/>
                    <a:gd name="connsiteX2" fmla="*/ 107386 w 622842"/>
                    <a:gd name="connsiteY2" fmla="*/ 437219 h 582586"/>
                    <a:gd name="connsiteX3" fmla="*/ 26921 w 622842"/>
                    <a:gd name="connsiteY3" fmla="*/ 479916 h 582586"/>
                    <a:gd name="connsiteX4" fmla="*/ 22159 w 622842"/>
                    <a:gd name="connsiteY4" fmla="*/ 561321 h 582586"/>
                    <a:gd name="connsiteX5" fmla="*/ 298605 w 622842"/>
                    <a:gd name="connsiteY5" fmla="*/ 582586 h 582586"/>
                    <a:gd name="connsiteX6" fmla="*/ 585684 w 622842"/>
                    <a:gd name="connsiteY6" fmla="*/ 561321 h 582586"/>
                    <a:gd name="connsiteX7" fmla="*/ 615200 w 622842"/>
                    <a:gd name="connsiteY7" fmla="*/ 509100 h 582586"/>
                    <a:gd name="connsiteX8" fmla="*/ 548083 w 622842"/>
                    <a:gd name="connsiteY8" fmla="*/ 433565 h 582586"/>
                    <a:gd name="connsiteX9" fmla="*/ 351768 w 622842"/>
                    <a:gd name="connsiteY9" fmla="*/ 338038 h 582586"/>
                    <a:gd name="connsiteX10" fmla="*/ 309238 w 622842"/>
                    <a:gd name="connsiteY10" fmla="*/ 61591 h 582586"/>
                    <a:gd name="connsiteX11" fmla="*/ 213545 w 622842"/>
                    <a:gd name="connsiteY11" fmla="*/ 19061 h 582586"/>
                    <a:gd name="connsiteX0" fmla="*/ 213545 w 622842"/>
                    <a:gd name="connsiteY0" fmla="*/ 27533 h 591058"/>
                    <a:gd name="connsiteX1" fmla="*/ 213545 w 622842"/>
                    <a:gd name="connsiteY1" fmla="*/ 335877 h 591058"/>
                    <a:gd name="connsiteX2" fmla="*/ 107386 w 622842"/>
                    <a:gd name="connsiteY2" fmla="*/ 445691 h 591058"/>
                    <a:gd name="connsiteX3" fmla="*/ 26921 w 622842"/>
                    <a:gd name="connsiteY3" fmla="*/ 488388 h 591058"/>
                    <a:gd name="connsiteX4" fmla="*/ 22159 w 622842"/>
                    <a:gd name="connsiteY4" fmla="*/ 569793 h 591058"/>
                    <a:gd name="connsiteX5" fmla="*/ 298605 w 622842"/>
                    <a:gd name="connsiteY5" fmla="*/ 591058 h 591058"/>
                    <a:gd name="connsiteX6" fmla="*/ 585684 w 622842"/>
                    <a:gd name="connsiteY6" fmla="*/ 569793 h 591058"/>
                    <a:gd name="connsiteX7" fmla="*/ 615200 w 622842"/>
                    <a:gd name="connsiteY7" fmla="*/ 517572 h 591058"/>
                    <a:gd name="connsiteX8" fmla="*/ 548083 w 622842"/>
                    <a:gd name="connsiteY8" fmla="*/ 442037 h 591058"/>
                    <a:gd name="connsiteX9" fmla="*/ 351768 w 622842"/>
                    <a:gd name="connsiteY9" fmla="*/ 346510 h 591058"/>
                    <a:gd name="connsiteX10" fmla="*/ 311619 w 622842"/>
                    <a:gd name="connsiteY10" fmla="*/ 46251 h 591058"/>
                    <a:gd name="connsiteX11" fmla="*/ 213545 w 622842"/>
                    <a:gd name="connsiteY11" fmla="*/ 27533 h 591058"/>
                    <a:gd name="connsiteX0" fmla="*/ 213545 w 622842"/>
                    <a:gd name="connsiteY0" fmla="*/ 16552 h 580077"/>
                    <a:gd name="connsiteX1" fmla="*/ 213545 w 622842"/>
                    <a:gd name="connsiteY1" fmla="*/ 324896 h 580077"/>
                    <a:gd name="connsiteX2" fmla="*/ 107386 w 622842"/>
                    <a:gd name="connsiteY2" fmla="*/ 434710 h 580077"/>
                    <a:gd name="connsiteX3" fmla="*/ 26921 w 622842"/>
                    <a:gd name="connsiteY3" fmla="*/ 477407 h 580077"/>
                    <a:gd name="connsiteX4" fmla="*/ 22159 w 622842"/>
                    <a:gd name="connsiteY4" fmla="*/ 558812 h 580077"/>
                    <a:gd name="connsiteX5" fmla="*/ 298605 w 622842"/>
                    <a:gd name="connsiteY5" fmla="*/ 580077 h 580077"/>
                    <a:gd name="connsiteX6" fmla="*/ 585684 w 622842"/>
                    <a:gd name="connsiteY6" fmla="*/ 558812 h 580077"/>
                    <a:gd name="connsiteX7" fmla="*/ 615200 w 622842"/>
                    <a:gd name="connsiteY7" fmla="*/ 506591 h 580077"/>
                    <a:gd name="connsiteX8" fmla="*/ 548083 w 622842"/>
                    <a:gd name="connsiteY8" fmla="*/ 431056 h 580077"/>
                    <a:gd name="connsiteX9" fmla="*/ 351768 w 622842"/>
                    <a:gd name="connsiteY9" fmla="*/ 335529 h 580077"/>
                    <a:gd name="connsiteX10" fmla="*/ 311619 w 622842"/>
                    <a:gd name="connsiteY10" fmla="*/ 35270 h 580077"/>
                    <a:gd name="connsiteX11" fmla="*/ 213545 w 622842"/>
                    <a:gd name="connsiteY11" fmla="*/ 16552 h 580077"/>
                    <a:gd name="connsiteX0" fmla="*/ 213545 w 622842"/>
                    <a:gd name="connsiteY0" fmla="*/ 18793 h 582318"/>
                    <a:gd name="connsiteX1" fmla="*/ 213545 w 622842"/>
                    <a:gd name="connsiteY1" fmla="*/ 327137 h 582318"/>
                    <a:gd name="connsiteX2" fmla="*/ 107386 w 622842"/>
                    <a:gd name="connsiteY2" fmla="*/ 436951 h 582318"/>
                    <a:gd name="connsiteX3" fmla="*/ 26921 w 622842"/>
                    <a:gd name="connsiteY3" fmla="*/ 479648 h 582318"/>
                    <a:gd name="connsiteX4" fmla="*/ 22159 w 622842"/>
                    <a:gd name="connsiteY4" fmla="*/ 561053 h 582318"/>
                    <a:gd name="connsiteX5" fmla="*/ 298605 w 622842"/>
                    <a:gd name="connsiteY5" fmla="*/ 582318 h 582318"/>
                    <a:gd name="connsiteX6" fmla="*/ 585684 w 622842"/>
                    <a:gd name="connsiteY6" fmla="*/ 561053 h 582318"/>
                    <a:gd name="connsiteX7" fmla="*/ 615200 w 622842"/>
                    <a:gd name="connsiteY7" fmla="*/ 508832 h 582318"/>
                    <a:gd name="connsiteX8" fmla="*/ 548083 w 622842"/>
                    <a:gd name="connsiteY8" fmla="*/ 433297 h 582318"/>
                    <a:gd name="connsiteX9" fmla="*/ 351768 w 622842"/>
                    <a:gd name="connsiteY9" fmla="*/ 337770 h 582318"/>
                    <a:gd name="connsiteX10" fmla="*/ 311619 w 622842"/>
                    <a:gd name="connsiteY10" fmla="*/ 37511 h 582318"/>
                    <a:gd name="connsiteX11" fmla="*/ 213545 w 622842"/>
                    <a:gd name="connsiteY11" fmla="*/ 18793 h 582318"/>
                    <a:gd name="connsiteX0" fmla="*/ 206401 w 622842"/>
                    <a:gd name="connsiteY0" fmla="*/ 35975 h 582831"/>
                    <a:gd name="connsiteX1" fmla="*/ 213545 w 622842"/>
                    <a:gd name="connsiteY1" fmla="*/ 327650 h 582831"/>
                    <a:gd name="connsiteX2" fmla="*/ 107386 w 622842"/>
                    <a:gd name="connsiteY2" fmla="*/ 437464 h 582831"/>
                    <a:gd name="connsiteX3" fmla="*/ 26921 w 622842"/>
                    <a:gd name="connsiteY3" fmla="*/ 480161 h 582831"/>
                    <a:gd name="connsiteX4" fmla="*/ 22159 w 622842"/>
                    <a:gd name="connsiteY4" fmla="*/ 561566 h 582831"/>
                    <a:gd name="connsiteX5" fmla="*/ 298605 w 622842"/>
                    <a:gd name="connsiteY5" fmla="*/ 582831 h 582831"/>
                    <a:gd name="connsiteX6" fmla="*/ 585684 w 622842"/>
                    <a:gd name="connsiteY6" fmla="*/ 561566 h 582831"/>
                    <a:gd name="connsiteX7" fmla="*/ 615200 w 622842"/>
                    <a:gd name="connsiteY7" fmla="*/ 509345 h 582831"/>
                    <a:gd name="connsiteX8" fmla="*/ 548083 w 622842"/>
                    <a:gd name="connsiteY8" fmla="*/ 433810 h 582831"/>
                    <a:gd name="connsiteX9" fmla="*/ 351768 w 622842"/>
                    <a:gd name="connsiteY9" fmla="*/ 338283 h 582831"/>
                    <a:gd name="connsiteX10" fmla="*/ 311619 w 622842"/>
                    <a:gd name="connsiteY10" fmla="*/ 38024 h 582831"/>
                    <a:gd name="connsiteX11" fmla="*/ 206401 w 622842"/>
                    <a:gd name="connsiteY11" fmla="*/ 35975 h 582831"/>
                    <a:gd name="connsiteX0" fmla="*/ 206401 w 622842"/>
                    <a:gd name="connsiteY0" fmla="*/ 21605 h 568461"/>
                    <a:gd name="connsiteX1" fmla="*/ 213545 w 622842"/>
                    <a:gd name="connsiteY1" fmla="*/ 313280 h 568461"/>
                    <a:gd name="connsiteX2" fmla="*/ 107386 w 622842"/>
                    <a:gd name="connsiteY2" fmla="*/ 423094 h 568461"/>
                    <a:gd name="connsiteX3" fmla="*/ 26921 w 622842"/>
                    <a:gd name="connsiteY3" fmla="*/ 465791 h 568461"/>
                    <a:gd name="connsiteX4" fmla="*/ 22159 w 622842"/>
                    <a:gd name="connsiteY4" fmla="*/ 547196 h 568461"/>
                    <a:gd name="connsiteX5" fmla="*/ 298605 w 622842"/>
                    <a:gd name="connsiteY5" fmla="*/ 568461 h 568461"/>
                    <a:gd name="connsiteX6" fmla="*/ 585684 w 622842"/>
                    <a:gd name="connsiteY6" fmla="*/ 547196 h 568461"/>
                    <a:gd name="connsiteX7" fmla="*/ 615200 w 622842"/>
                    <a:gd name="connsiteY7" fmla="*/ 494975 h 568461"/>
                    <a:gd name="connsiteX8" fmla="*/ 548083 w 622842"/>
                    <a:gd name="connsiteY8" fmla="*/ 419440 h 568461"/>
                    <a:gd name="connsiteX9" fmla="*/ 351768 w 622842"/>
                    <a:gd name="connsiteY9" fmla="*/ 323913 h 568461"/>
                    <a:gd name="connsiteX10" fmla="*/ 311619 w 622842"/>
                    <a:gd name="connsiteY10" fmla="*/ 23654 h 568461"/>
                    <a:gd name="connsiteX11" fmla="*/ 206401 w 622842"/>
                    <a:gd name="connsiteY11" fmla="*/ 21605 h 568461"/>
                    <a:gd name="connsiteX0" fmla="*/ 206401 w 622842"/>
                    <a:gd name="connsiteY0" fmla="*/ 7945 h 554801"/>
                    <a:gd name="connsiteX1" fmla="*/ 213545 w 622842"/>
                    <a:gd name="connsiteY1" fmla="*/ 299620 h 554801"/>
                    <a:gd name="connsiteX2" fmla="*/ 107386 w 622842"/>
                    <a:gd name="connsiteY2" fmla="*/ 409434 h 554801"/>
                    <a:gd name="connsiteX3" fmla="*/ 26921 w 622842"/>
                    <a:gd name="connsiteY3" fmla="*/ 452131 h 554801"/>
                    <a:gd name="connsiteX4" fmla="*/ 22159 w 622842"/>
                    <a:gd name="connsiteY4" fmla="*/ 533536 h 554801"/>
                    <a:gd name="connsiteX5" fmla="*/ 298605 w 622842"/>
                    <a:gd name="connsiteY5" fmla="*/ 554801 h 554801"/>
                    <a:gd name="connsiteX6" fmla="*/ 585684 w 622842"/>
                    <a:gd name="connsiteY6" fmla="*/ 533536 h 554801"/>
                    <a:gd name="connsiteX7" fmla="*/ 615200 w 622842"/>
                    <a:gd name="connsiteY7" fmla="*/ 481315 h 554801"/>
                    <a:gd name="connsiteX8" fmla="*/ 548083 w 622842"/>
                    <a:gd name="connsiteY8" fmla="*/ 405780 h 554801"/>
                    <a:gd name="connsiteX9" fmla="*/ 351768 w 622842"/>
                    <a:gd name="connsiteY9" fmla="*/ 310253 h 554801"/>
                    <a:gd name="connsiteX10" fmla="*/ 311619 w 622842"/>
                    <a:gd name="connsiteY10" fmla="*/ 9994 h 554801"/>
                    <a:gd name="connsiteX11" fmla="*/ 206401 w 622842"/>
                    <a:gd name="connsiteY11" fmla="*/ 7945 h 554801"/>
                    <a:gd name="connsiteX0" fmla="*/ 206401 w 622842"/>
                    <a:gd name="connsiteY0" fmla="*/ 1197321 h 1744177"/>
                    <a:gd name="connsiteX1" fmla="*/ 213545 w 622842"/>
                    <a:gd name="connsiteY1" fmla="*/ 1488996 h 1744177"/>
                    <a:gd name="connsiteX2" fmla="*/ 107386 w 622842"/>
                    <a:gd name="connsiteY2" fmla="*/ 1598810 h 1744177"/>
                    <a:gd name="connsiteX3" fmla="*/ 26921 w 622842"/>
                    <a:gd name="connsiteY3" fmla="*/ 1641507 h 1744177"/>
                    <a:gd name="connsiteX4" fmla="*/ 22159 w 622842"/>
                    <a:gd name="connsiteY4" fmla="*/ 1722912 h 1744177"/>
                    <a:gd name="connsiteX5" fmla="*/ 298605 w 622842"/>
                    <a:gd name="connsiteY5" fmla="*/ 1744177 h 1744177"/>
                    <a:gd name="connsiteX6" fmla="*/ 585684 w 622842"/>
                    <a:gd name="connsiteY6" fmla="*/ 1722912 h 1744177"/>
                    <a:gd name="connsiteX7" fmla="*/ 615200 w 622842"/>
                    <a:gd name="connsiteY7" fmla="*/ 1670691 h 1744177"/>
                    <a:gd name="connsiteX8" fmla="*/ 548083 w 622842"/>
                    <a:gd name="connsiteY8" fmla="*/ 1595156 h 1744177"/>
                    <a:gd name="connsiteX9" fmla="*/ 351768 w 622842"/>
                    <a:gd name="connsiteY9" fmla="*/ 1499629 h 1744177"/>
                    <a:gd name="connsiteX10" fmla="*/ 273243 w 622842"/>
                    <a:gd name="connsiteY10" fmla="*/ 288 h 1744177"/>
                    <a:gd name="connsiteX11" fmla="*/ 206401 w 622842"/>
                    <a:gd name="connsiteY11" fmla="*/ 1197321 h 1744177"/>
                    <a:gd name="connsiteX0" fmla="*/ 234310 w 622842"/>
                    <a:gd name="connsiteY0" fmla="*/ 1160447 h 1746298"/>
                    <a:gd name="connsiteX1" fmla="*/ 213545 w 622842"/>
                    <a:gd name="connsiteY1" fmla="*/ 1491117 h 1746298"/>
                    <a:gd name="connsiteX2" fmla="*/ 107386 w 622842"/>
                    <a:gd name="connsiteY2" fmla="*/ 1600931 h 1746298"/>
                    <a:gd name="connsiteX3" fmla="*/ 26921 w 622842"/>
                    <a:gd name="connsiteY3" fmla="*/ 1643628 h 1746298"/>
                    <a:gd name="connsiteX4" fmla="*/ 22159 w 622842"/>
                    <a:gd name="connsiteY4" fmla="*/ 1725033 h 1746298"/>
                    <a:gd name="connsiteX5" fmla="*/ 298605 w 622842"/>
                    <a:gd name="connsiteY5" fmla="*/ 1746298 h 1746298"/>
                    <a:gd name="connsiteX6" fmla="*/ 585684 w 622842"/>
                    <a:gd name="connsiteY6" fmla="*/ 1725033 h 1746298"/>
                    <a:gd name="connsiteX7" fmla="*/ 615200 w 622842"/>
                    <a:gd name="connsiteY7" fmla="*/ 1672812 h 1746298"/>
                    <a:gd name="connsiteX8" fmla="*/ 548083 w 622842"/>
                    <a:gd name="connsiteY8" fmla="*/ 1597277 h 1746298"/>
                    <a:gd name="connsiteX9" fmla="*/ 351768 w 622842"/>
                    <a:gd name="connsiteY9" fmla="*/ 1501750 h 1746298"/>
                    <a:gd name="connsiteX10" fmla="*/ 273243 w 622842"/>
                    <a:gd name="connsiteY10" fmla="*/ 2409 h 1746298"/>
                    <a:gd name="connsiteX11" fmla="*/ 234310 w 622842"/>
                    <a:gd name="connsiteY11" fmla="*/ 1160447 h 1746298"/>
                    <a:gd name="connsiteX0" fmla="*/ 234310 w 622842"/>
                    <a:gd name="connsiteY0" fmla="*/ 1315626 h 1901477"/>
                    <a:gd name="connsiteX1" fmla="*/ 213545 w 622842"/>
                    <a:gd name="connsiteY1" fmla="*/ 1646296 h 1901477"/>
                    <a:gd name="connsiteX2" fmla="*/ 107386 w 622842"/>
                    <a:gd name="connsiteY2" fmla="*/ 1756110 h 1901477"/>
                    <a:gd name="connsiteX3" fmla="*/ 26921 w 622842"/>
                    <a:gd name="connsiteY3" fmla="*/ 1798807 h 1901477"/>
                    <a:gd name="connsiteX4" fmla="*/ 22159 w 622842"/>
                    <a:gd name="connsiteY4" fmla="*/ 1880212 h 1901477"/>
                    <a:gd name="connsiteX5" fmla="*/ 298605 w 622842"/>
                    <a:gd name="connsiteY5" fmla="*/ 1901477 h 1901477"/>
                    <a:gd name="connsiteX6" fmla="*/ 585684 w 622842"/>
                    <a:gd name="connsiteY6" fmla="*/ 1880212 h 1901477"/>
                    <a:gd name="connsiteX7" fmla="*/ 615200 w 622842"/>
                    <a:gd name="connsiteY7" fmla="*/ 1827991 h 1901477"/>
                    <a:gd name="connsiteX8" fmla="*/ 548083 w 622842"/>
                    <a:gd name="connsiteY8" fmla="*/ 1752456 h 1901477"/>
                    <a:gd name="connsiteX9" fmla="*/ 351768 w 622842"/>
                    <a:gd name="connsiteY9" fmla="*/ 1656929 h 1901477"/>
                    <a:gd name="connsiteX10" fmla="*/ 273243 w 622842"/>
                    <a:gd name="connsiteY10" fmla="*/ 157588 h 1901477"/>
                    <a:gd name="connsiteX11" fmla="*/ 147355 w 622842"/>
                    <a:gd name="connsiteY11" fmla="*/ 175730 h 1901477"/>
                    <a:gd name="connsiteX12" fmla="*/ 234310 w 622842"/>
                    <a:gd name="connsiteY12" fmla="*/ 1315626 h 1901477"/>
                    <a:gd name="connsiteX0" fmla="*/ 234310 w 622842"/>
                    <a:gd name="connsiteY0" fmla="*/ 1270233 h 1856084"/>
                    <a:gd name="connsiteX1" fmla="*/ 213545 w 622842"/>
                    <a:gd name="connsiteY1" fmla="*/ 1600903 h 1856084"/>
                    <a:gd name="connsiteX2" fmla="*/ 107386 w 622842"/>
                    <a:gd name="connsiteY2" fmla="*/ 1710717 h 1856084"/>
                    <a:gd name="connsiteX3" fmla="*/ 26921 w 622842"/>
                    <a:gd name="connsiteY3" fmla="*/ 1753414 h 1856084"/>
                    <a:gd name="connsiteX4" fmla="*/ 22159 w 622842"/>
                    <a:gd name="connsiteY4" fmla="*/ 1834819 h 1856084"/>
                    <a:gd name="connsiteX5" fmla="*/ 298605 w 622842"/>
                    <a:gd name="connsiteY5" fmla="*/ 1856084 h 1856084"/>
                    <a:gd name="connsiteX6" fmla="*/ 585684 w 622842"/>
                    <a:gd name="connsiteY6" fmla="*/ 1834819 h 1856084"/>
                    <a:gd name="connsiteX7" fmla="*/ 615200 w 622842"/>
                    <a:gd name="connsiteY7" fmla="*/ 1782598 h 1856084"/>
                    <a:gd name="connsiteX8" fmla="*/ 548083 w 622842"/>
                    <a:gd name="connsiteY8" fmla="*/ 1707063 h 1856084"/>
                    <a:gd name="connsiteX9" fmla="*/ 351768 w 622842"/>
                    <a:gd name="connsiteY9" fmla="*/ 1611536 h 1856084"/>
                    <a:gd name="connsiteX10" fmla="*/ 273243 w 622842"/>
                    <a:gd name="connsiteY10" fmla="*/ 112195 h 1856084"/>
                    <a:gd name="connsiteX11" fmla="*/ 224107 w 622842"/>
                    <a:gd name="connsiteY11" fmla="*/ 110841 h 1856084"/>
                    <a:gd name="connsiteX12" fmla="*/ 147355 w 622842"/>
                    <a:gd name="connsiteY12" fmla="*/ 130337 h 1856084"/>
                    <a:gd name="connsiteX13" fmla="*/ 234310 w 622842"/>
                    <a:gd name="connsiteY13" fmla="*/ 1270233 h 1856084"/>
                    <a:gd name="connsiteX0" fmla="*/ 234310 w 622842"/>
                    <a:gd name="connsiteY0" fmla="*/ 1270232 h 1856083"/>
                    <a:gd name="connsiteX1" fmla="*/ 213545 w 622842"/>
                    <a:gd name="connsiteY1" fmla="*/ 1600902 h 1856083"/>
                    <a:gd name="connsiteX2" fmla="*/ 107386 w 622842"/>
                    <a:gd name="connsiteY2" fmla="*/ 1710716 h 1856083"/>
                    <a:gd name="connsiteX3" fmla="*/ 26921 w 622842"/>
                    <a:gd name="connsiteY3" fmla="*/ 1753413 h 1856083"/>
                    <a:gd name="connsiteX4" fmla="*/ 22159 w 622842"/>
                    <a:gd name="connsiteY4" fmla="*/ 1834818 h 1856083"/>
                    <a:gd name="connsiteX5" fmla="*/ 298605 w 622842"/>
                    <a:gd name="connsiteY5" fmla="*/ 1856083 h 1856083"/>
                    <a:gd name="connsiteX6" fmla="*/ 585684 w 622842"/>
                    <a:gd name="connsiteY6" fmla="*/ 1834818 h 1856083"/>
                    <a:gd name="connsiteX7" fmla="*/ 615200 w 622842"/>
                    <a:gd name="connsiteY7" fmla="*/ 1782597 h 1856083"/>
                    <a:gd name="connsiteX8" fmla="*/ 548083 w 622842"/>
                    <a:gd name="connsiteY8" fmla="*/ 1707062 h 1856083"/>
                    <a:gd name="connsiteX9" fmla="*/ 351768 w 622842"/>
                    <a:gd name="connsiteY9" fmla="*/ 1611535 h 1856083"/>
                    <a:gd name="connsiteX10" fmla="*/ 273243 w 622842"/>
                    <a:gd name="connsiteY10" fmla="*/ 112194 h 1856083"/>
                    <a:gd name="connsiteX11" fmla="*/ 224107 w 622842"/>
                    <a:gd name="connsiteY11" fmla="*/ 110840 h 1856083"/>
                    <a:gd name="connsiteX12" fmla="*/ 147355 w 622842"/>
                    <a:gd name="connsiteY12" fmla="*/ 130336 h 1856083"/>
                    <a:gd name="connsiteX13" fmla="*/ 234310 w 622842"/>
                    <a:gd name="connsiteY13" fmla="*/ 1270232 h 1856083"/>
                    <a:gd name="connsiteX0" fmla="*/ 234310 w 622842"/>
                    <a:gd name="connsiteY0" fmla="*/ 1270232 h 1856083"/>
                    <a:gd name="connsiteX1" fmla="*/ 213545 w 622842"/>
                    <a:gd name="connsiteY1" fmla="*/ 1600902 h 1856083"/>
                    <a:gd name="connsiteX2" fmla="*/ 107386 w 622842"/>
                    <a:gd name="connsiteY2" fmla="*/ 1710716 h 1856083"/>
                    <a:gd name="connsiteX3" fmla="*/ 26921 w 622842"/>
                    <a:gd name="connsiteY3" fmla="*/ 1753413 h 1856083"/>
                    <a:gd name="connsiteX4" fmla="*/ 22159 w 622842"/>
                    <a:gd name="connsiteY4" fmla="*/ 1834818 h 1856083"/>
                    <a:gd name="connsiteX5" fmla="*/ 298605 w 622842"/>
                    <a:gd name="connsiteY5" fmla="*/ 1856083 h 1856083"/>
                    <a:gd name="connsiteX6" fmla="*/ 585684 w 622842"/>
                    <a:gd name="connsiteY6" fmla="*/ 1834818 h 1856083"/>
                    <a:gd name="connsiteX7" fmla="*/ 615200 w 622842"/>
                    <a:gd name="connsiteY7" fmla="*/ 1782597 h 1856083"/>
                    <a:gd name="connsiteX8" fmla="*/ 548083 w 622842"/>
                    <a:gd name="connsiteY8" fmla="*/ 1707062 h 1856083"/>
                    <a:gd name="connsiteX9" fmla="*/ 351768 w 622842"/>
                    <a:gd name="connsiteY9" fmla="*/ 1611535 h 1856083"/>
                    <a:gd name="connsiteX10" fmla="*/ 273243 w 622842"/>
                    <a:gd name="connsiteY10" fmla="*/ 112194 h 1856083"/>
                    <a:gd name="connsiteX11" fmla="*/ 224107 w 622842"/>
                    <a:gd name="connsiteY11" fmla="*/ 110840 h 1856083"/>
                    <a:gd name="connsiteX12" fmla="*/ 147355 w 622842"/>
                    <a:gd name="connsiteY12" fmla="*/ 130336 h 1856083"/>
                    <a:gd name="connsiteX13" fmla="*/ 234310 w 622842"/>
                    <a:gd name="connsiteY13" fmla="*/ 1270232 h 1856083"/>
                    <a:gd name="connsiteX0" fmla="*/ 234310 w 622842"/>
                    <a:gd name="connsiteY0" fmla="*/ 1179280 h 1765131"/>
                    <a:gd name="connsiteX1" fmla="*/ 213545 w 622842"/>
                    <a:gd name="connsiteY1" fmla="*/ 1509950 h 1765131"/>
                    <a:gd name="connsiteX2" fmla="*/ 107386 w 622842"/>
                    <a:gd name="connsiteY2" fmla="*/ 1619764 h 1765131"/>
                    <a:gd name="connsiteX3" fmla="*/ 26921 w 622842"/>
                    <a:gd name="connsiteY3" fmla="*/ 1662461 h 1765131"/>
                    <a:gd name="connsiteX4" fmla="*/ 22159 w 622842"/>
                    <a:gd name="connsiteY4" fmla="*/ 1743866 h 1765131"/>
                    <a:gd name="connsiteX5" fmla="*/ 298605 w 622842"/>
                    <a:gd name="connsiteY5" fmla="*/ 1765131 h 1765131"/>
                    <a:gd name="connsiteX6" fmla="*/ 585684 w 622842"/>
                    <a:gd name="connsiteY6" fmla="*/ 1743866 h 1765131"/>
                    <a:gd name="connsiteX7" fmla="*/ 615200 w 622842"/>
                    <a:gd name="connsiteY7" fmla="*/ 1691645 h 1765131"/>
                    <a:gd name="connsiteX8" fmla="*/ 548083 w 622842"/>
                    <a:gd name="connsiteY8" fmla="*/ 1616110 h 1765131"/>
                    <a:gd name="connsiteX9" fmla="*/ 351768 w 622842"/>
                    <a:gd name="connsiteY9" fmla="*/ 1520583 h 1765131"/>
                    <a:gd name="connsiteX10" fmla="*/ 273243 w 622842"/>
                    <a:gd name="connsiteY10" fmla="*/ 21242 h 1765131"/>
                    <a:gd name="connsiteX11" fmla="*/ 224107 w 622842"/>
                    <a:gd name="connsiteY11" fmla="*/ 19888 h 1765131"/>
                    <a:gd name="connsiteX12" fmla="*/ 147355 w 622842"/>
                    <a:gd name="connsiteY12" fmla="*/ 39384 h 1765131"/>
                    <a:gd name="connsiteX13" fmla="*/ 234310 w 622842"/>
                    <a:gd name="connsiteY13" fmla="*/ 1179280 h 17651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622842" h="1765131">
                      <a:moveTo>
                        <a:pt x="234310" y="1179280"/>
                      </a:moveTo>
                      <a:cubicBezTo>
                        <a:pt x="245342" y="1424374"/>
                        <a:pt x="234699" y="1436536"/>
                        <a:pt x="213545" y="1509950"/>
                      </a:cubicBezTo>
                      <a:cubicBezTo>
                        <a:pt x="192391" y="1583364"/>
                        <a:pt x="138490" y="1594346"/>
                        <a:pt x="107386" y="1619764"/>
                      </a:cubicBezTo>
                      <a:cubicBezTo>
                        <a:pt x="76282" y="1645182"/>
                        <a:pt x="41125" y="1641777"/>
                        <a:pt x="26921" y="1662461"/>
                      </a:cubicBezTo>
                      <a:cubicBezTo>
                        <a:pt x="12717" y="1683145"/>
                        <a:pt x="-23122" y="1726754"/>
                        <a:pt x="22159" y="1743866"/>
                      </a:cubicBezTo>
                      <a:cubicBezTo>
                        <a:pt x="67440" y="1760978"/>
                        <a:pt x="204684" y="1765131"/>
                        <a:pt x="298605" y="1765131"/>
                      </a:cubicBezTo>
                      <a:cubicBezTo>
                        <a:pt x="392526" y="1765131"/>
                        <a:pt x="532918" y="1756114"/>
                        <a:pt x="585684" y="1743866"/>
                      </a:cubicBezTo>
                      <a:cubicBezTo>
                        <a:pt x="638450" y="1731618"/>
                        <a:pt x="621467" y="1712938"/>
                        <a:pt x="615200" y="1691645"/>
                      </a:cubicBezTo>
                      <a:cubicBezTo>
                        <a:pt x="608933" y="1670352"/>
                        <a:pt x="591988" y="1644620"/>
                        <a:pt x="548083" y="1616110"/>
                      </a:cubicBezTo>
                      <a:cubicBezTo>
                        <a:pt x="504178" y="1587600"/>
                        <a:pt x="387210" y="1586150"/>
                        <a:pt x="351768" y="1520583"/>
                      </a:cubicBezTo>
                      <a:cubicBezTo>
                        <a:pt x="316326" y="1455016"/>
                        <a:pt x="284054" y="66635"/>
                        <a:pt x="273243" y="21242"/>
                      </a:cubicBezTo>
                      <a:cubicBezTo>
                        <a:pt x="262432" y="-24151"/>
                        <a:pt x="245088" y="16864"/>
                        <a:pt x="224107" y="19888"/>
                      </a:cubicBezTo>
                      <a:cubicBezTo>
                        <a:pt x="203126" y="22912"/>
                        <a:pt x="119489" y="-4368"/>
                        <a:pt x="147355" y="39384"/>
                      </a:cubicBezTo>
                      <a:cubicBezTo>
                        <a:pt x="161799" y="235640"/>
                        <a:pt x="223278" y="934186"/>
                        <a:pt x="234310" y="1179280"/>
                      </a:cubicBezTo>
                      <a:close/>
                    </a:path>
                  </a:pathLst>
                </a:custGeom>
                <a:solidFill>
                  <a:schemeClr val="tx2">
                    <a:lumMod val="60000"/>
                    <a:lumOff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cs-CZ" sz="1800">
                    <a:solidFill>
                      <a:srgbClr val="4E67C8">
                        <a:lumMod val="20000"/>
                        <a:lumOff val="80000"/>
                      </a:srgbClr>
                    </a:solidFill>
                    <a:latin typeface="Trebuchet MS"/>
                  </a:endParaRPr>
                </a:p>
              </p:txBody>
            </p:sp>
            <p:sp>
              <p:nvSpPr>
                <p:cNvPr id="35" name="Volný tvar 34"/>
                <p:cNvSpPr/>
                <p:nvPr/>
              </p:nvSpPr>
              <p:spPr>
                <a:xfrm>
                  <a:off x="6218627" y="-164582"/>
                  <a:ext cx="633958" cy="1794063"/>
                </a:xfrm>
                <a:custGeom>
                  <a:avLst/>
                  <a:gdLst>
                    <a:gd name="connsiteX0" fmla="*/ 203604 w 633009"/>
                    <a:gd name="connsiteY0" fmla="*/ 0 h 536487"/>
                    <a:gd name="connsiteX1" fmla="*/ 222654 w 633009"/>
                    <a:gd name="connsiteY1" fmla="*/ 230981 h 536487"/>
                    <a:gd name="connsiteX2" fmla="*/ 182173 w 633009"/>
                    <a:gd name="connsiteY2" fmla="*/ 342900 h 536487"/>
                    <a:gd name="connsiteX3" fmla="*/ 65492 w 633009"/>
                    <a:gd name="connsiteY3" fmla="*/ 402431 h 536487"/>
                    <a:gd name="connsiteX4" fmla="*/ 39298 w 633009"/>
                    <a:gd name="connsiteY4" fmla="*/ 431006 h 536487"/>
                    <a:gd name="connsiteX5" fmla="*/ 5961 w 633009"/>
                    <a:gd name="connsiteY5" fmla="*/ 476250 h 536487"/>
                    <a:gd name="connsiteX6" fmla="*/ 15486 w 633009"/>
                    <a:gd name="connsiteY6" fmla="*/ 519112 h 536487"/>
                    <a:gd name="connsiteX7" fmla="*/ 153598 w 633009"/>
                    <a:gd name="connsiteY7" fmla="*/ 533400 h 536487"/>
                    <a:gd name="connsiteX8" fmla="*/ 444111 w 633009"/>
                    <a:gd name="connsiteY8" fmla="*/ 533400 h 536487"/>
                    <a:gd name="connsiteX9" fmla="*/ 615561 w 633009"/>
                    <a:gd name="connsiteY9" fmla="*/ 500062 h 536487"/>
                    <a:gd name="connsiteX10" fmla="*/ 622704 w 633009"/>
                    <a:gd name="connsiteY10" fmla="*/ 471487 h 536487"/>
                    <a:gd name="connsiteX11" fmla="*/ 575079 w 633009"/>
                    <a:gd name="connsiteY11" fmla="*/ 409575 h 536487"/>
                    <a:gd name="connsiteX12" fmla="*/ 470304 w 633009"/>
                    <a:gd name="connsiteY12" fmla="*/ 354806 h 536487"/>
                    <a:gd name="connsiteX13" fmla="*/ 353623 w 633009"/>
                    <a:gd name="connsiteY13" fmla="*/ 304800 h 536487"/>
                    <a:gd name="connsiteX14" fmla="*/ 339336 w 633009"/>
                    <a:gd name="connsiteY14" fmla="*/ 204787 h 536487"/>
                    <a:gd name="connsiteX15" fmla="*/ 339336 w 633009"/>
                    <a:gd name="connsiteY15" fmla="*/ 47625 h 536487"/>
                    <a:gd name="connsiteX16" fmla="*/ 332192 w 633009"/>
                    <a:gd name="connsiteY16" fmla="*/ 0 h 536487"/>
                    <a:gd name="connsiteX0" fmla="*/ 203604 w 633009"/>
                    <a:gd name="connsiteY0" fmla="*/ 0 h 536487"/>
                    <a:gd name="connsiteX1" fmla="*/ 222654 w 633009"/>
                    <a:gd name="connsiteY1" fmla="*/ 230981 h 536487"/>
                    <a:gd name="connsiteX2" fmla="*/ 182173 w 633009"/>
                    <a:gd name="connsiteY2" fmla="*/ 342900 h 536487"/>
                    <a:gd name="connsiteX3" fmla="*/ 105973 w 633009"/>
                    <a:gd name="connsiteY3" fmla="*/ 388144 h 536487"/>
                    <a:gd name="connsiteX4" fmla="*/ 39298 w 633009"/>
                    <a:gd name="connsiteY4" fmla="*/ 431006 h 536487"/>
                    <a:gd name="connsiteX5" fmla="*/ 5961 w 633009"/>
                    <a:gd name="connsiteY5" fmla="*/ 476250 h 536487"/>
                    <a:gd name="connsiteX6" fmla="*/ 15486 w 633009"/>
                    <a:gd name="connsiteY6" fmla="*/ 519112 h 536487"/>
                    <a:gd name="connsiteX7" fmla="*/ 153598 w 633009"/>
                    <a:gd name="connsiteY7" fmla="*/ 533400 h 536487"/>
                    <a:gd name="connsiteX8" fmla="*/ 444111 w 633009"/>
                    <a:gd name="connsiteY8" fmla="*/ 533400 h 536487"/>
                    <a:gd name="connsiteX9" fmla="*/ 615561 w 633009"/>
                    <a:gd name="connsiteY9" fmla="*/ 500062 h 536487"/>
                    <a:gd name="connsiteX10" fmla="*/ 622704 w 633009"/>
                    <a:gd name="connsiteY10" fmla="*/ 471487 h 536487"/>
                    <a:gd name="connsiteX11" fmla="*/ 575079 w 633009"/>
                    <a:gd name="connsiteY11" fmla="*/ 409575 h 536487"/>
                    <a:gd name="connsiteX12" fmla="*/ 470304 w 633009"/>
                    <a:gd name="connsiteY12" fmla="*/ 354806 h 536487"/>
                    <a:gd name="connsiteX13" fmla="*/ 353623 w 633009"/>
                    <a:gd name="connsiteY13" fmla="*/ 304800 h 536487"/>
                    <a:gd name="connsiteX14" fmla="*/ 339336 w 633009"/>
                    <a:gd name="connsiteY14" fmla="*/ 204787 h 536487"/>
                    <a:gd name="connsiteX15" fmla="*/ 339336 w 633009"/>
                    <a:gd name="connsiteY15" fmla="*/ 47625 h 536487"/>
                    <a:gd name="connsiteX16" fmla="*/ 332192 w 633009"/>
                    <a:gd name="connsiteY16" fmla="*/ 0 h 536487"/>
                    <a:gd name="connsiteX0" fmla="*/ 203604 w 633009"/>
                    <a:gd name="connsiteY0" fmla="*/ 0 h 536487"/>
                    <a:gd name="connsiteX1" fmla="*/ 222654 w 633009"/>
                    <a:gd name="connsiteY1" fmla="*/ 230981 h 536487"/>
                    <a:gd name="connsiteX2" fmla="*/ 182173 w 633009"/>
                    <a:gd name="connsiteY2" fmla="*/ 342900 h 536487"/>
                    <a:gd name="connsiteX3" fmla="*/ 105973 w 633009"/>
                    <a:gd name="connsiteY3" fmla="*/ 388144 h 536487"/>
                    <a:gd name="connsiteX4" fmla="*/ 39298 w 633009"/>
                    <a:gd name="connsiteY4" fmla="*/ 431006 h 536487"/>
                    <a:gd name="connsiteX5" fmla="*/ 5961 w 633009"/>
                    <a:gd name="connsiteY5" fmla="*/ 476250 h 536487"/>
                    <a:gd name="connsiteX6" fmla="*/ 15486 w 633009"/>
                    <a:gd name="connsiteY6" fmla="*/ 519112 h 536487"/>
                    <a:gd name="connsiteX7" fmla="*/ 153598 w 633009"/>
                    <a:gd name="connsiteY7" fmla="*/ 533400 h 536487"/>
                    <a:gd name="connsiteX8" fmla="*/ 444111 w 633009"/>
                    <a:gd name="connsiteY8" fmla="*/ 533400 h 536487"/>
                    <a:gd name="connsiteX9" fmla="*/ 615561 w 633009"/>
                    <a:gd name="connsiteY9" fmla="*/ 500062 h 536487"/>
                    <a:gd name="connsiteX10" fmla="*/ 622704 w 633009"/>
                    <a:gd name="connsiteY10" fmla="*/ 450056 h 536487"/>
                    <a:gd name="connsiteX11" fmla="*/ 575079 w 633009"/>
                    <a:gd name="connsiteY11" fmla="*/ 409575 h 536487"/>
                    <a:gd name="connsiteX12" fmla="*/ 470304 w 633009"/>
                    <a:gd name="connsiteY12" fmla="*/ 354806 h 536487"/>
                    <a:gd name="connsiteX13" fmla="*/ 353623 w 633009"/>
                    <a:gd name="connsiteY13" fmla="*/ 304800 h 536487"/>
                    <a:gd name="connsiteX14" fmla="*/ 339336 w 633009"/>
                    <a:gd name="connsiteY14" fmla="*/ 204787 h 536487"/>
                    <a:gd name="connsiteX15" fmla="*/ 339336 w 633009"/>
                    <a:gd name="connsiteY15" fmla="*/ 47625 h 536487"/>
                    <a:gd name="connsiteX16" fmla="*/ 332192 w 633009"/>
                    <a:gd name="connsiteY16" fmla="*/ 0 h 536487"/>
                    <a:gd name="connsiteX0" fmla="*/ 140807 w 633009"/>
                    <a:gd name="connsiteY0" fmla="*/ 0 h 1794064"/>
                    <a:gd name="connsiteX1" fmla="*/ 222654 w 633009"/>
                    <a:gd name="connsiteY1" fmla="*/ 1488558 h 1794064"/>
                    <a:gd name="connsiteX2" fmla="*/ 182173 w 633009"/>
                    <a:gd name="connsiteY2" fmla="*/ 1600477 h 1794064"/>
                    <a:gd name="connsiteX3" fmla="*/ 105973 w 633009"/>
                    <a:gd name="connsiteY3" fmla="*/ 1645721 h 1794064"/>
                    <a:gd name="connsiteX4" fmla="*/ 39298 w 633009"/>
                    <a:gd name="connsiteY4" fmla="*/ 1688583 h 1794064"/>
                    <a:gd name="connsiteX5" fmla="*/ 5961 w 633009"/>
                    <a:gd name="connsiteY5" fmla="*/ 1733827 h 1794064"/>
                    <a:gd name="connsiteX6" fmla="*/ 15486 w 633009"/>
                    <a:gd name="connsiteY6" fmla="*/ 1776689 h 1794064"/>
                    <a:gd name="connsiteX7" fmla="*/ 153598 w 633009"/>
                    <a:gd name="connsiteY7" fmla="*/ 1790977 h 1794064"/>
                    <a:gd name="connsiteX8" fmla="*/ 444111 w 633009"/>
                    <a:gd name="connsiteY8" fmla="*/ 1790977 h 1794064"/>
                    <a:gd name="connsiteX9" fmla="*/ 615561 w 633009"/>
                    <a:gd name="connsiteY9" fmla="*/ 1757639 h 1794064"/>
                    <a:gd name="connsiteX10" fmla="*/ 622704 w 633009"/>
                    <a:gd name="connsiteY10" fmla="*/ 1707633 h 1794064"/>
                    <a:gd name="connsiteX11" fmla="*/ 575079 w 633009"/>
                    <a:gd name="connsiteY11" fmla="*/ 1667152 h 1794064"/>
                    <a:gd name="connsiteX12" fmla="*/ 470304 w 633009"/>
                    <a:gd name="connsiteY12" fmla="*/ 1612383 h 1794064"/>
                    <a:gd name="connsiteX13" fmla="*/ 353623 w 633009"/>
                    <a:gd name="connsiteY13" fmla="*/ 1562377 h 1794064"/>
                    <a:gd name="connsiteX14" fmla="*/ 339336 w 633009"/>
                    <a:gd name="connsiteY14" fmla="*/ 1462364 h 1794064"/>
                    <a:gd name="connsiteX15" fmla="*/ 339336 w 633009"/>
                    <a:gd name="connsiteY15" fmla="*/ 1305202 h 1794064"/>
                    <a:gd name="connsiteX16" fmla="*/ 332192 w 633009"/>
                    <a:gd name="connsiteY16" fmla="*/ 1257577 h 1794064"/>
                    <a:gd name="connsiteX0" fmla="*/ 140807 w 633009"/>
                    <a:gd name="connsiteY0" fmla="*/ 0 h 1794064"/>
                    <a:gd name="connsiteX1" fmla="*/ 222654 w 633009"/>
                    <a:gd name="connsiteY1" fmla="*/ 1488558 h 1794064"/>
                    <a:gd name="connsiteX2" fmla="*/ 182173 w 633009"/>
                    <a:gd name="connsiteY2" fmla="*/ 1600477 h 1794064"/>
                    <a:gd name="connsiteX3" fmla="*/ 105973 w 633009"/>
                    <a:gd name="connsiteY3" fmla="*/ 1645721 h 1794064"/>
                    <a:gd name="connsiteX4" fmla="*/ 39298 w 633009"/>
                    <a:gd name="connsiteY4" fmla="*/ 1688583 h 1794064"/>
                    <a:gd name="connsiteX5" fmla="*/ 5961 w 633009"/>
                    <a:gd name="connsiteY5" fmla="*/ 1733827 h 1794064"/>
                    <a:gd name="connsiteX6" fmla="*/ 15486 w 633009"/>
                    <a:gd name="connsiteY6" fmla="*/ 1776689 h 1794064"/>
                    <a:gd name="connsiteX7" fmla="*/ 153598 w 633009"/>
                    <a:gd name="connsiteY7" fmla="*/ 1790977 h 1794064"/>
                    <a:gd name="connsiteX8" fmla="*/ 444111 w 633009"/>
                    <a:gd name="connsiteY8" fmla="*/ 1790977 h 1794064"/>
                    <a:gd name="connsiteX9" fmla="*/ 615561 w 633009"/>
                    <a:gd name="connsiteY9" fmla="*/ 1757639 h 1794064"/>
                    <a:gd name="connsiteX10" fmla="*/ 622704 w 633009"/>
                    <a:gd name="connsiteY10" fmla="*/ 1707633 h 1794064"/>
                    <a:gd name="connsiteX11" fmla="*/ 575079 w 633009"/>
                    <a:gd name="connsiteY11" fmla="*/ 1667152 h 1794064"/>
                    <a:gd name="connsiteX12" fmla="*/ 470304 w 633009"/>
                    <a:gd name="connsiteY12" fmla="*/ 1612383 h 1794064"/>
                    <a:gd name="connsiteX13" fmla="*/ 353623 w 633009"/>
                    <a:gd name="connsiteY13" fmla="*/ 1562377 h 1794064"/>
                    <a:gd name="connsiteX14" fmla="*/ 339336 w 633009"/>
                    <a:gd name="connsiteY14" fmla="*/ 1462364 h 1794064"/>
                    <a:gd name="connsiteX15" fmla="*/ 339336 w 633009"/>
                    <a:gd name="connsiteY15" fmla="*/ 1305202 h 1794064"/>
                    <a:gd name="connsiteX16" fmla="*/ 283351 w 633009"/>
                    <a:gd name="connsiteY16" fmla="*/ 6500 h 1794064"/>
                    <a:gd name="connsiteX0" fmla="*/ 140807 w 633009"/>
                    <a:gd name="connsiteY0" fmla="*/ 0 h 1794064"/>
                    <a:gd name="connsiteX1" fmla="*/ 229630 w 633009"/>
                    <a:gd name="connsiteY1" fmla="*/ 1257839 h 1794064"/>
                    <a:gd name="connsiteX2" fmla="*/ 182173 w 633009"/>
                    <a:gd name="connsiteY2" fmla="*/ 1600477 h 1794064"/>
                    <a:gd name="connsiteX3" fmla="*/ 105973 w 633009"/>
                    <a:gd name="connsiteY3" fmla="*/ 1645721 h 1794064"/>
                    <a:gd name="connsiteX4" fmla="*/ 39298 w 633009"/>
                    <a:gd name="connsiteY4" fmla="*/ 1688583 h 1794064"/>
                    <a:gd name="connsiteX5" fmla="*/ 5961 w 633009"/>
                    <a:gd name="connsiteY5" fmla="*/ 1733827 h 1794064"/>
                    <a:gd name="connsiteX6" fmla="*/ 15486 w 633009"/>
                    <a:gd name="connsiteY6" fmla="*/ 1776689 h 1794064"/>
                    <a:gd name="connsiteX7" fmla="*/ 153598 w 633009"/>
                    <a:gd name="connsiteY7" fmla="*/ 1790977 h 1794064"/>
                    <a:gd name="connsiteX8" fmla="*/ 444111 w 633009"/>
                    <a:gd name="connsiteY8" fmla="*/ 1790977 h 1794064"/>
                    <a:gd name="connsiteX9" fmla="*/ 615561 w 633009"/>
                    <a:gd name="connsiteY9" fmla="*/ 1757639 h 1794064"/>
                    <a:gd name="connsiteX10" fmla="*/ 622704 w 633009"/>
                    <a:gd name="connsiteY10" fmla="*/ 1707633 h 1794064"/>
                    <a:gd name="connsiteX11" fmla="*/ 575079 w 633009"/>
                    <a:gd name="connsiteY11" fmla="*/ 1667152 h 1794064"/>
                    <a:gd name="connsiteX12" fmla="*/ 470304 w 633009"/>
                    <a:gd name="connsiteY12" fmla="*/ 1612383 h 1794064"/>
                    <a:gd name="connsiteX13" fmla="*/ 353623 w 633009"/>
                    <a:gd name="connsiteY13" fmla="*/ 1562377 h 1794064"/>
                    <a:gd name="connsiteX14" fmla="*/ 339336 w 633009"/>
                    <a:gd name="connsiteY14" fmla="*/ 1462364 h 1794064"/>
                    <a:gd name="connsiteX15" fmla="*/ 339336 w 633009"/>
                    <a:gd name="connsiteY15" fmla="*/ 1305202 h 1794064"/>
                    <a:gd name="connsiteX16" fmla="*/ 283351 w 633009"/>
                    <a:gd name="connsiteY16" fmla="*/ 6500 h 1794064"/>
                    <a:gd name="connsiteX0" fmla="*/ 140807 w 633009"/>
                    <a:gd name="connsiteY0" fmla="*/ 0 h 1794064"/>
                    <a:gd name="connsiteX1" fmla="*/ 229630 w 633009"/>
                    <a:gd name="connsiteY1" fmla="*/ 1257839 h 1794064"/>
                    <a:gd name="connsiteX2" fmla="*/ 203349 w 633009"/>
                    <a:gd name="connsiteY2" fmla="*/ 1555747 h 1794064"/>
                    <a:gd name="connsiteX3" fmla="*/ 105973 w 633009"/>
                    <a:gd name="connsiteY3" fmla="*/ 1645721 h 1794064"/>
                    <a:gd name="connsiteX4" fmla="*/ 39298 w 633009"/>
                    <a:gd name="connsiteY4" fmla="*/ 1688583 h 1794064"/>
                    <a:gd name="connsiteX5" fmla="*/ 5961 w 633009"/>
                    <a:gd name="connsiteY5" fmla="*/ 1733827 h 1794064"/>
                    <a:gd name="connsiteX6" fmla="*/ 15486 w 633009"/>
                    <a:gd name="connsiteY6" fmla="*/ 1776689 h 1794064"/>
                    <a:gd name="connsiteX7" fmla="*/ 153598 w 633009"/>
                    <a:gd name="connsiteY7" fmla="*/ 1790977 h 1794064"/>
                    <a:gd name="connsiteX8" fmla="*/ 444111 w 633009"/>
                    <a:gd name="connsiteY8" fmla="*/ 1790977 h 1794064"/>
                    <a:gd name="connsiteX9" fmla="*/ 615561 w 633009"/>
                    <a:gd name="connsiteY9" fmla="*/ 1757639 h 1794064"/>
                    <a:gd name="connsiteX10" fmla="*/ 622704 w 633009"/>
                    <a:gd name="connsiteY10" fmla="*/ 1707633 h 1794064"/>
                    <a:gd name="connsiteX11" fmla="*/ 575079 w 633009"/>
                    <a:gd name="connsiteY11" fmla="*/ 1667152 h 1794064"/>
                    <a:gd name="connsiteX12" fmla="*/ 470304 w 633009"/>
                    <a:gd name="connsiteY12" fmla="*/ 1612383 h 1794064"/>
                    <a:gd name="connsiteX13" fmla="*/ 353623 w 633009"/>
                    <a:gd name="connsiteY13" fmla="*/ 1562377 h 1794064"/>
                    <a:gd name="connsiteX14" fmla="*/ 339336 w 633009"/>
                    <a:gd name="connsiteY14" fmla="*/ 1462364 h 1794064"/>
                    <a:gd name="connsiteX15" fmla="*/ 339336 w 633009"/>
                    <a:gd name="connsiteY15" fmla="*/ 1305202 h 1794064"/>
                    <a:gd name="connsiteX16" fmla="*/ 283351 w 633009"/>
                    <a:gd name="connsiteY16" fmla="*/ 6500 h 1794064"/>
                    <a:gd name="connsiteX0" fmla="*/ 140807 w 633009"/>
                    <a:gd name="connsiteY0" fmla="*/ 0 h 1794064"/>
                    <a:gd name="connsiteX1" fmla="*/ 229630 w 633009"/>
                    <a:gd name="connsiteY1" fmla="*/ 1257839 h 1794064"/>
                    <a:gd name="connsiteX2" fmla="*/ 203349 w 633009"/>
                    <a:gd name="connsiteY2" fmla="*/ 1555747 h 1794064"/>
                    <a:gd name="connsiteX3" fmla="*/ 161340 w 633009"/>
                    <a:gd name="connsiteY3" fmla="*/ 1641593 h 1794064"/>
                    <a:gd name="connsiteX4" fmla="*/ 39298 w 633009"/>
                    <a:gd name="connsiteY4" fmla="*/ 1688583 h 1794064"/>
                    <a:gd name="connsiteX5" fmla="*/ 5961 w 633009"/>
                    <a:gd name="connsiteY5" fmla="*/ 1733827 h 1794064"/>
                    <a:gd name="connsiteX6" fmla="*/ 15486 w 633009"/>
                    <a:gd name="connsiteY6" fmla="*/ 1776689 h 1794064"/>
                    <a:gd name="connsiteX7" fmla="*/ 153598 w 633009"/>
                    <a:gd name="connsiteY7" fmla="*/ 1790977 h 1794064"/>
                    <a:gd name="connsiteX8" fmla="*/ 444111 w 633009"/>
                    <a:gd name="connsiteY8" fmla="*/ 1790977 h 1794064"/>
                    <a:gd name="connsiteX9" fmla="*/ 615561 w 633009"/>
                    <a:gd name="connsiteY9" fmla="*/ 1757639 h 1794064"/>
                    <a:gd name="connsiteX10" fmla="*/ 622704 w 633009"/>
                    <a:gd name="connsiteY10" fmla="*/ 1707633 h 1794064"/>
                    <a:gd name="connsiteX11" fmla="*/ 575079 w 633009"/>
                    <a:gd name="connsiteY11" fmla="*/ 1667152 h 1794064"/>
                    <a:gd name="connsiteX12" fmla="*/ 470304 w 633009"/>
                    <a:gd name="connsiteY12" fmla="*/ 1612383 h 1794064"/>
                    <a:gd name="connsiteX13" fmla="*/ 353623 w 633009"/>
                    <a:gd name="connsiteY13" fmla="*/ 1562377 h 1794064"/>
                    <a:gd name="connsiteX14" fmla="*/ 339336 w 633009"/>
                    <a:gd name="connsiteY14" fmla="*/ 1462364 h 1794064"/>
                    <a:gd name="connsiteX15" fmla="*/ 339336 w 633009"/>
                    <a:gd name="connsiteY15" fmla="*/ 1305202 h 1794064"/>
                    <a:gd name="connsiteX16" fmla="*/ 283351 w 633009"/>
                    <a:gd name="connsiteY16" fmla="*/ 6500 h 1794064"/>
                    <a:gd name="connsiteX0" fmla="*/ 140807 w 633009"/>
                    <a:gd name="connsiteY0" fmla="*/ 0 h 1794064"/>
                    <a:gd name="connsiteX1" fmla="*/ 229630 w 633009"/>
                    <a:gd name="connsiteY1" fmla="*/ 1257839 h 1794064"/>
                    <a:gd name="connsiteX2" fmla="*/ 203349 w 633009"/>
                    <a:gd name="connsiteY2" fmla="*/ 1555747 h 1794064"/>
                    <a:gd name="connsiteX3" fmla="*/ 161340 w 633009"/>
                    <a:gd name="connsiteY3" fmla="*/ 1641593 h 1794064"/>
                    <a:gd name="connsiteX4" fmla="*/ 39298 w 633009"/>
                    <a:gd name="connsiteY4" fmla="*/ 1688583 h 1794064"/>
                    <a:gd name="connsiteX5" fmla="*/ 5961 w 633009"/>
                    <a:gd name="connsiteY5" fmla="*/ 1733827 h 1794064"/>
                    <a:gd name="connsiteX6" fmla="*/ 15486 w 633009"/>
                    <a:gd name="connsiteY6" fmla="*/ 1776689 h 1794064"/>
                    <a:gd name="connsiteX7" fmla="*/ 153598 w 633009"/>
                    <a:gd name="connsiteY7" fmla="*/ 1790977 h 1794064"/>
                    <a:gd name="connsiteX8" fmla="*/ 444111 w 633009"/>
                    <a:gd name="connsiteY8" fmla="*/ 1790977 h 1794064"/>
                    <a:gd name="connsiteX9" fmla="*/ 615561 w 633009"/>
                    <a:gd name="connsiteY9" fmla="*/ 1757639 h 1794064"/>
                    <a:gd name="connsiteX10" fmla="*/ 622704 w 633009"/>
                    <a:gd name="connsiteY10" fmla="*/ 1707633 h 1794064"/>
                    <a:gd name="connsiteX11" fmla="*/ 575079 w 633009"/>
                    <a:gd name="connsiteY11" fmla="*/ 1667152 h 1794064"/>
                    <a:gd name="connsiteX12" fmla="*/ 431618 w 633009"/>
                    <a:gd name="connsiteY12" fmla="*/ 1634088 h 1794064"/>
                    <a:gd name="connsiteX13" fmla="*/ 353623 w 633009"/>
                    <a:gd name="connsiteY13" fmla="*/ 1562377 h 1794064"/>
                    <a:gd name="connsiteX14" fmla="*/ 339336 w 633009"/>
                    <a:gd name="connsiteY14" fmla="*/ 1462364 h 1794064"/>
                    <a:gd name="connsiteX15" fmla="*/ 339336 w 633009"/>
                    <a:gd name="connsiteY15" fmla="*/ 1305202 h 1794064"/>
                    <a:gd name="connsiteX16" fmla="*/ 283351 w 633009"/>
                    <a:gd name="connsiteY16" fmla="*/ 6500 h 1794064"/>
                    <a:gd name="connsiteX0" fmla="*/ 140807 w 633958"/>
                    <a:gd name="connsiteY0" fmla="*/ 0 h 1794064"/>
                    <a:gd name="connsiteX1" fmla="*/ 229630 w 633958"/>
                    <a:gd name="connsiteY1" fmla="*/ 1257839 h 1794064"/>
                    <a:gd name="connsiteX2" fmla="*/ 203349 w 633958"/>
                    <a:gd name="connsiteY2" fmla="*/ 1555747 h 1794064"/>
                    <a:gd name="connsiteX3" fmla="*/ 161340 w 633958"/>
                    <a:gd name="connsiteY3" fmla="*/ 1641593 h 1794064"/>
                    <a:gd name="connsiteX4" fmla="*/ 39298 w 633958"/>
                    <a:gd name="connsiteY4" fmla="*/ 1688583 h 1794064"/>
                    <a:gd name="connsiteX5" fmla="*/ 5961 w 633958"/>
                    <a:gd name="connsiteY5" fmla="*/ 1733827 h 1794064"/>
                    <a:gd name="connsiteX6" fmla="*/ 15486 w 633958"/>
                    <a:gd name="connsiteY6" fmla="*/ 1776689 h 1794064"/>
                    <a:gd name="connsiteX7" fmla="*/ 153598 w 633958"/>
                    <a:gd name="connsiteY7" fmla="*/ 1790977 h 1794064"/>
                    <a:gd name="connsiteX8" fmla="*/ 444111 w 633958"/>
                    <a:gd name="connsiteY8" fmla="*/ 1790977 h 1794064"/>
                    <a:gd name="connsiteX9" fmla="*/ 615561 w 633958"/>
                    <a:gd name="connsiteY9" fmla="*/ 1757639 h 1794064"/>
                    <a:gd name="connsiteX10" fmla="*/ 622704 w 633958"/>
                    <a:gd name="connsiteY10" fmla="*/ 1707633 h 1794064"/>
                    <a:gd name="connsiteX11" fmla="*/ 558245 w 633958"/>
                    <a:gd name="connsiteY11" fmla="*/ 1671507 h 1794064"/>
                    <a:gd name="connsiteX12" fmla="*/ 431618 w 633958"/>
                    <a:gd name="connsiteY12" fmla="*/ 1634088 h 1794064"/>
                    <a:gd name="connsiteX13" fmla="*/ 353623 w 633958"/>
                    <a:gd name="connsiteY13" fmla="*/ 1562377 h 1794064"/>
                    <a:gd name="connsiteX14" fmla="*/ 339336 w 633958"/>
                    <a:gd name="connsiteY14" fmla="*/ 1462364 h 1794064"/>
                    <a:gd name="connsiteX15" fmla="*/ 339336 w 633958"/>
                    <a:gd name="connsiteY15" fmla="*/ 1305202 h 1794064"/>
                    <a:gd name="connsiteX16" fmla="*/ 283351 w 633958"/>
                    <a:gd name="connsiteY16" fmla="*/ 6500 h 17940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633958" h="1794064">
                      <a:moveTo>
                        <a:pt x="140807" y="0"/>
                      </a:moveTo>
                      <a:cubicBezTo>
                        <a:pt x="152118" y="86915"/>
                        <a:pt x="219206" y="998548"/>
                        <a:pt x="229630" y="1257839"/>
                      </a:cubicBezTo>
                      <a:cubicBezTo>
                        <a:pt x="240054" y="1517130"/>
                        <a:pt x="214731" y="1491788"/>
                        <a:pt x="203349" y="1555747"/>
                      </a:cubicBezTo>
                      <a:cubicBezTo>
                        <a:pt x="191967" y="1619706"/>
                        <a:pt x="188682" y="1619454"/>
                        <a:pt x="161340" y="1641593"/>
                      </a:cubicBezTo>
                      <a:cubicBezTo>
                        <a:pt x="133998" y="1663732"/>
                        <a:pt x="65194" y="1673211"/>
                        <a:pt x="39298" y="1688583"/>
                      </a:cubicBezTo>
                      <a:cubicBezTo>
                        <a:pt x="13402" y="1703955"/>
                        <a:pt x="9930" y="1719143"/>
                        <a:pt x="5961" y="1733827"/>
                      </a:cubicBezTo>
                      <a:cubicBezTo>
                        <a:pt x="1992" y="1748511"/>
                        <a:pt x="-9120" y="1767164"/>
                        <a:pt x="15486" y="1776689"/>
                      </a:cubicBezTo>
                      <a:cubicBezTo>
                        <a:pt x="40092" y="1786214"/>
                        <a:pt x="82161" y="1788596"/>
                        <a:pt x="153598" y="1790977"/>
                      </a:cubicBezTo>
                      <a:cubicBezTo>
                        <a:pt x="225035" y="1793358"/>
                        <a:pt x="367117" y="1796533"/>
                        <a:pt x="444111" y="1790977"/>
                      </a:cubicBezTo>
                      <a:cubicBezTo>
                        <a:pt x="521105" y="1785421"/>
                        <a:pt x="585796" y="1771530"/>
                        <a:pt x="615561" y="1757639"/>
                      </a:cubicBezTo>
                      <a:cubicBezTo>
                        <a:pt x="645326" y="1743748"/>
                        <a:pt x="632257" y="1721988"/>
                        <a:pt x="622704" y="1707633"/>
                      </a:cubicBezTo>
                      <a:cubicBezTo>
                        <a:pt x="613151" y="1693278"/>
                        <a:pt x="590093" y="1683764"/>
                        <a:pt x="558245" y="1671507"/>
                      </a:cubicBezTo>
                      <a:cubicBezTo>
                        <a:pt x="526397" y="1659250"/>
                        <a:pt x="465722" y="1652276"/>
                        <a:pt x="431618" y="1634088"/>
                      </a:cubicBezTo>
                      <a:cubicBezTo>
                        <a:pt x="397514" y="1615900"/>
                        <a:pt x="369003" y="1590998"/>
                        <a:pt x="353623" y="1562377"/>
                      </a:cubicBezTo>
                      <a:cubicBezTo>
                        <a:pt x="338243" y="1533756"/>
                        <a:pt x="341717" y="1505227"/>
                        <a:pt x="339336" y="1462364"/>
                      </a:cubicBezTo>
                      <a:cubicBezTo>
                        <a:pt x="336955" y="1419502"/>
                        <a:pt x="348667" y="1547846"/>
                        <a:pt x="339336" y="1305202"/>
                      </a:cubicBezTo>
                      <a:cubicBezTo>
                        <a:pt x="330005" y="1062558"/>
                        <a:pt x="286327" y="13247"/>
                        <a:pt x="283351" y="6500"/>
                      </a:cubicBezTo>
                    </a:path>
                  </a:pathLst>
                </a:cu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cs-CZ" sz="1800">
                    <a:solidFill>
                      <a:prstClr val="white"/>
                    </a:solidFill>
                    <a:latin typeface="Trebuchet MS"/>
                  </a:endParaRPr>
                </a:p>
              </p:txBody>
            </p:sp>
          </p:grpSp>
          <p:sp>
            <p:nvSpPr>
              <p:cNvPr id="33" name="Ovál 32"/>
              <p:cNvSpPr/>
              <p:nvPr/>
            </p:nvSpPr>
            <p:spPr>
              <a:xfrm>
                <a:off x="3551581" y="4509120"/>
                <a:ext cx="576064" cy="576064"/>
              </a:xfrm>
              <a:prstGeom prst="ellipse">
                <a:avLst/>
              </a:prstGeom>
              <a:solidFill>
                <a:schemeClr val="tx2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endParaRPr lang="cs-CZ" sz="1800">
                  <a:solidFill>
                    <a:prstClr val="white"/>
                  </a:solidFill>
                  <a:latin typeface="Trebuchet MS"/>
                </a:endParaRPr>
              </a:p>
            </p:txBody>
          </p:sp>
        </p:grpSp>
        <p:sp>
          <p:nvSpPr>
            <p:cNvPr id="49" name="TextovéPole 48"/>
            <p:cNvSpPr txBox="1"/>
            <p:nvPr/>
          </p:nvSpPr>
          <p:spPr>
            <a:xfrm>
              <a:off x="3007556" y="3203596"/>
              <a:ext cx="89986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r>
                <a:rPr lang="cs-CZ" sz="1800" dirty="0">
                  <a:solidFill>
                    <a:prstClr val="black"/>
                  </a:solidFill>
                  <a:latin typeface="Trebuchet MS"/>
                </a:rPr>
                <a:t>EPSP</a:t>
              </a:r>
            </a:p>
          </p:txBody>
        </p:sp>
        <p:sp>
          <p:nvSpPr>
            <p:cNvPr id="54" name="Plus 53"/>
            <p:cNvSpPr/>
            <p:nvPr/>
          </p:nvSpPr>
          <p:spPr>
            <a:xfrm flipH="1">
              <a:off x="2997486" y="3520212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cs-CZ" sz="1800">
                <a:solidFill>
                  <a:prstClr val="white"/>
                </a:solidFill>
                <a:latin typeface="Trebuchet MS"/>
              </a:endParaRPr>
            </a:p>
          </p:txBody>
        </p:sp>
      </p:grpSp>
      <p:sp>
        <p:nvSpPr>
          <p:cNvPr id="69" name="TextovéPole 68"/>
          <p:cNvSpPr txBox="1"/>
          <p:nvPr/>
        </p:nvSpPr>
        <p:spPr>
          <a:xfrm>
            <a:off x="1847528" y="779540"/>
            <a:ext cx="8496944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r>
              <a:rPr lang="cs-CZ" sz="1800" dirty="0">
                <a:solidFill>
                  <a:prstClr val="black"/>
                </a:solidFill>
                <a:latin typeface="Trebuchet MS"/>
              </a:rPr>
              <a:t>Čím vyšší je frekvence AP přicházejících na synapsi, tím větší je souhrnný PSP a tím dříve je dosaženo prahové hodnoty pro vznik AP na postsynaptickém neuronu</a:t>
            </a:r>
          </a:p>
        </p:txBody>
      </p:sp>
      <p:sp>
        <p:nvSpPr>
          <p:cNvPr id="75" name="TextovéPole 74"/>
          <p:cNvSpPr txBox="1"/>
          <p:nvPr/>
        </p:nvSpPr>
        <p:spPr>
          <a:xfrm>
            <a:off x="1889439" y="275330"/>
            <a:ext cx="8465666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r>
              <a:rPr lang="cs-CZ" sz="2800" b="1" dirty="0">
                <a:solidFill>
                  <a:prstClr val="black"/>
                </a:solidFill>
                <a:latin typeface="Trebuchet MS"/>
              </a:rPr>
              <a:t>Časová sumace</a:t>
            </a:r>
          </a:p>
        </p:txBody>
      </p:sp>
      <p:grpSp>
        <p:nvGrpSpPr>
          <p:cNvPr id="13" name="Skupina 12"/>
          <p:cNvGrpSpPr/>
          <p:nvPr/>
        </p:nvGrpSpPr>
        <p:grpSpPr>
          <a:xfrm>
            <a:off x="6432565" y="4698218"/>
            <a:ext cx="1291283" cy="1647814"/>
            <a:chOff x="4908564" y="4698218"/>
            <a:chExt cx="1291283" cy="1647814"/>
          </a:xfrm>
        </p:grpSpPr>
        <p:grpSp>
          <p:nvGrpSpPr>
            <p:cNvPr id="98" name="Skupina 97"/>
            <p:cNvGrpSpPr/>
            <p:nvPr/>
          </p:nvGrpSpPr>
          <p:grpSpPr>
            <a:xfrm>
              <a:off x="4908564" y="5170637"/>
              <a:ext cx="1139604" cy="647576"/>
              <a:chOff x="2231288" y="3699749"/>
              <a:chExt cx="1810207" cy="1124115"/>
            </a:xfrm>
          </p:grpSpPr>
          <p:cxnSp>
            <p:nvCxnSpPr>
              <p:cNvPr id="113" name="Přímá spojnice 112"/>
              <p:cNvCxnSpPr/>
              <p:nvPr/>
            </p:nvCxnSpPr>
            <p:spPr>
              <a:xfrm>
                <a:off x="2231288" y="4812678"/>
                <a:ext cx="415381" cy="0"/>
              </a:xfrm>
              <a:prstGeom prst="line">
                <a:avLst/>
              </a:prstGeom>
              <a:ln w="12700">
                <a:solidFill>
                  <a:srgbClr val="FF0000"/>
                </a:solidFill>
                <a:prstDash val="sysDot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14" name="Volný tvar 113"/>
              <p:cNvSpPr/>
              <p:nvPr/>
            </p:nvSpPr>
            <p:spPr>
              <a:xfrm>
                <a:off x="2633135" y="3699749"/>
                <a:ext cx="1291892" cy="1124115"/>
              </a:xfrm>
              <a:custGeom>
                <a:avLst/>
                <a:gdLst>
                  <a:gd name="connsiteX0" fmla="*/ 0 w 1265274"/>
                  <a:gd name="connsiteY0" fmla="*/ 1113960 h 1136554"/>
                  <a:gd name="connsiteX1" fmla="*/ 255181 w 1265274"/>
                  <a:gd name="connsiteY1" fmla="*/ 29439 h 1136554"/>
                  <a:gd name="connsiteX2" fmla="*/ 584790 w 1265274"/>
                  <a:gd name="connsiteY2" fmla="*/ 369681 h 1136554"/>
                  <a:gd name="connsiteX3" fmla="*/ 925032 w 1265274"/>
                  <a:gd name="connsiteY3" fmla="*/ 1028900 h 1136554"/>
                  <a:gd name="connsiteX4" fmla="*/ 1265274 w 1265274"/>
                  <a:gd name="connsiteY4" fmla="*/ 1135225 h 1136554"/>
                  <a:gd name="connsiteX0" fmla="*/ 0 w 1289087"/>
                  <a:gd name="connsiteY0" fmla="*/ 1118996 h 1136828"/>
                  <a:gd name="connsiteX1" fmla="*/ 278994 w 1289087"/>
                  <a:gd name="connsiteY1" fmla="*/ 29713 h 1136828"/>
                  <a:gd name="connsiteX2" fmla="*/ 608603 w 1289087"/>
                  <a:gd name="connsiteY2" fmla="*/ 369955 h 1136828"/>
                  <a:gd name="connsiteX3" fmla="*/ 948845 w 1289087"/>
                  <a:gd name="connsiteY3" fmla="*/ 1029174 h 1136828"/>
                  <a:gd name="connsiteX4" fmla="*/ 1289087 w 1289087"/>
                  <a:gd name="connsiteY4" fmla="*/ 1135499 h 1136828"/>
                  <a:gd name="connsiteX0" fmla="*/ 0 w 1289087"/>
                  <a:gd name="connsiteY0" fmla="*/ 1113622 h 1131454"/>
                  <a:gd name="connsiteX1" fmla="*/ 48457 w 1289087"/>
                  <a:gd name="connsiteY1" fmla="*/ 1018429 h 1131454"/>
                  <a:gd name="connsiteX2" fmla="*/ 278994 w 1289087"/>
                  <a:gd name="connsiteY2" fmla="*/ 24339 h 1131454"/>
                  <a:gd name="connsiteX3" fmla="*/ 608603 w 1289087"/>
                  <a:gd name="connsiteY3" fmla="*/ 364581 h 1131454"/>
                  <a:gd name="connsiteX4" fmla="*/ 948845 w 1289087"/>
                  <a:gd name="connsiteY4" fmla="*/ 1023800 h 1131454"/>
                  <a:gd name="connsiteX5" fmla="*/ 1289087 w 1289087"/>
                  <a:gd name="connsiteY5" fmla="*/ 1130125 h 1131454"/>
                  <a:gd name="connsiteX0" fmla="*/ 0 w 1289087"/>
                  <a:gd name="connsiteY0" fmla="*/ 1113622 h 1131454"/>
                  <a:gd name="connsiteX1" fmla="*/ 48457 w 1289087"/>
                  <a:gd name="connsiteY1" fmla="*/ 1018429 h 1131454"/>
                  <a:gd name="connsiteX2" fmla="*/ 278994 w 1289087"/>
                  <a:gd name="connsiteY2" fmla="*/ 24339 h 1131454"/>
                  <a:gd name="connsiteX3" fmla="*/ 608603 w 1289087"/>
                  <a:gd name="connsiteY3" fmla="*/ 364581 h 1131454"/>
                  <a:gd name="connsiteX4" fmla="*/ 948845 w 1289087"/>
                  <a:gd name="connsiteY4" fmla="*/ 1023800 h 1131454"/>
                  <a:gd name="connsiteX5" fmla="*/ 1289087 w 1289087"/>
                  <a:gd name="connsiteY5" fmla="*/ 1130125 h 1131454"/>
                  <a:gd name="connsiteX0" fmla="*/ 0 w 1289087"/>
                  <a:gd name="connsiteY0" fmla="*/ 1113622 h 1131454"/>
                  <a:gd name="connsiteX1" fmla="*/ 48457 w 1289087"/>
                  <a:gd name="connsiteY1" fmla="*/ 1018429 h 1131454"/>
                  <a:gd name="connsiteX2" fmla="*/ 278994 w 1289087"/>
                  <a:gd name="connsiteY2" fmla="*/ 24339 h 1131454"/>
                  <a:gd name="connsiteX3" fmla="*/ 608603 w 1289087"/>
                  <a:gd name="connsiteY3" fmla="*/ 364581 h 1131454"/>
                  <a:gd name="connsiteX4" fmla="*/ 948845 w 1289087"/>
                  <a:gd name="connsiteY4" fmla="*/ 1023800 h 1131454"/>
                  <a:gd name="connsiteX5" fmla="*/ 1289087 w 1289087"/>
                  <a:gd name="connsiteY5" fmla="*/ 1130125 h 1131454"/>
                  <a:gd name="connsiteX0" fmla="*/ 0 w 1289087"/>
                  <a:gd name="connsiteY0" fmla="*/ 1113622 h 1131454"/>
                  <a:gd name="connsiteX1" fmla="*/ 48457 w 1289087"/>
                  <a:gd name="connsiteY1" fmla="*/ 1018429 h 1131454"/>
                  <a:gd name="connsiteX2" fmla="*/ 278994 w 1289087"/>
                  <a:gd name="connsiteY2" fmla="*/ 24339 h 1131454"/>
                  <a:gd name="connsiteX3" fmla="*/ 608603 w 1289087"/>
                  <a:gd name="connsiteY3" fmla="*/ 364581 h 1131454"/>
                  <a:gd name="connsiteX4" fmla="*/ 948845 w 1289087"/>
                  <a:gd name="connsiteY4" fmla="*/ 1023800 h 1131454"/>
                  <a:gd name="connsiteX5" fmla="*/ 1289087 w 1289087"/>
                  <a:gd name="connsiteY5" fmla="*/ 1130125 h 1131454"/>
                  <a:gd name="connsiteX0" fmla="*/ 0 w 1286282"/>
                  <a:gd name="connsiteY0" fmla="*/ 1113622 h 1115841"/>
                  <a:gd name="connsiteX1" fmla="*/ 48457 w 1286282"/>
                  <a:gd name="connsiteY1" fmla="*/ 1018429 h 1115841"/>
                  <a:gd name="connsiteX2" fmla="*/ 278994 w 1286282"/>
                  <a:gd name="connsiteY2" fmla="*/ 24339 h 1115841"/>
                  <a:gd name="connsiteX3" fmla="*/ 608603 w 1286282"/>
                  <a:gd name="connsiteY3" fmla="*/ 364581 h 1115841"/>
                  <a:gd name="connsiteX4" fmla="*/ 948845 w 1286282"/>
                  <a:gd name="connsiteY4" fmla="*/ 1023800 h 1115841"/>
                  <a:gd name="connsiteX5" fmla="*/ 1286282 w 1286282"/>
                  <a:gd name="connsiteY5" fmla="*/ 1110491 h 1115841"/>
                  <a:gd name="connsiteX0" fmla="*/ 0 w 1291892"/>
                  <a:gd name="connsiteY0" fmla="*/ 1113622 h 1122190"/>
                  <a:gd name="connsiteX1" fmla="*/ 48457 w 1291892"/>
                  <a:gd name="connsiteY1" fmla="*/ 1018429 h 1122190"/>
                  <a:gd name="connsiteX2" fmla="*/ 278994 w 1291892"/>
                  <a:gd name="connsiteY2" fmla="*/ 24339 h 1122190"/>
                  <a:gd name="connsiteX3" fmla="*/ 608603 w 1291892"/>
                  <a:gd name="connsiteY3" fmla="*/ 364581 h 1122190"/>
                  <a:gd name="connsiteX4" fmla="*/ 948845 w 1291892"/>
                  <a:gd name="connsiteY4" fmla="*/ 1023800 h 1122190"/>
                  <a:gd name="connsiteX5" fmla="*/ 1291892 w 1291892"/>
                  <a:gd name="connsiteY5" fmla="*/ 1118906 h 1122190"/>
                  <a:gd name="connsiteX0" fmla="*/ 0 w 1291892"/>
                  <a:gd name="connsiteY0" fmla="*/ 1115547 h 1124115"/>
                  <a:gd name="connsiteX1" fmla="*/ 48457 w 1291892"/>
                  <a:gd name="connsiteY1" fmla="*/ 1020354 h 1124115"/>
                  <a:gd name="connsiteX2" fmla="*/ 278994 w 1291892"/>
                  <a:gd name="connsiteY2" fmla="*/ 26264 h 1124115"/>
                  <a:gd name="connsiteX3" fmla="*/ 608603 w 1291892"/>
                  <a:gd name="connsiteY3" fmla="*/ 366506 h 1124115"/>
                  <a:gd name="connsiteX4" fmla="*/ 948845 w 1291892"/>
                  <a:gd name="connsiteY4" fmla="*/ 1025725 h 1124115"/>
                  <a:gd name="connsiteX5" fmla="*/ 1291892 w 1291892"/>
                  <a:gd name="connsiteY5" fmla="*/ 1120831 h 11241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291892" h="1124115">
                    <a:moveTo>
                      <a:pt x="0" y="1115547"/>
                    </a:moveTo>
                    <a:cubicBezTo>
                      <a:pt x="28714" y="1110793"/>
                      <a:pt x="37677" y="1073313"/>
                      <a:pt x="48457" y="1020354"/>
                    </a:cubicBezTo>
                    <a:cubicBezTo>
                      <a:pt x="94956" y="838807"/>
                      <a:pt x="185636" y="135239"/>
                      <a:pt x="278994" y="26264"/>
                    </a:cubicBezTo>
                    <a:cubicBezTo>
                      <a:pt x="372352" y="-82711"/>
                      <a:pt x="508837" y="170241"/>
                      <a:pt x="608603" y="366506"/>
                    </a:cubicBezTo>
                    <a:cubicBezTo>
                      <a:pt x="708369" y="562771"/>
                      <a:pt x="834964" y="900004"/>
                      <a:pt x="948845" y="1025725"/>
                    </a:cubicBezTo>
                    <a:cubicBezTo>
                      <a:pt x="1062726" y="1151446"/>
                      <a:pt x="1291892" y="1120831"/>
                      <a:pt x="1291892" y="1120831"/>
                    </a:cubicBezTo>
                  </a:path>
                </a:pathLst>
              </a:custGeom>
              <a:noFill/>
              <a:ln w="12700">
                <a:solidFill>
                  <a:srgbClr val="FF0000"/>
                </a:solidFill>
                <a:prstDash val="sysDot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endParaRPr lang="cs-CZ" sz="1800">
                  <a:solidFill>
                    <a:prstClr val="white"/>
                  </a:solidFill>
                  <a:latin typeface="Trebuchet MS"/>
                </a:endParaRPr>
              </a:p>
            </p:txBody>
          </p:sp>
          <p:cxnSp>
            <p:nvCxnSpPr>
              <p:cNvPr id="115" name="Přímá spojnice 114"/>
              <p:cNvCxnSpPr/>
              <p:nvPr/>
            </p:nvCxnSpPr>
            <p:spPr>
              <a:xfrm>
                <a:off x="3897495" y="4823311"/>
                <a:ext cx="144000" cy="0"/>
              </a:xfrm>
              <a:prstGeom prst="line">
                <a:avLst/>
              </a:prstGeom>
              <a:ln w="12700">
                <a:solidFill>
                  <a:srgbClr val="FF0000"/>
                </a:solidFill>
                <a:prstDash val="sysDot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99" name="Skupina 98"/>
            <p:cNvGrpSpPr/>
            <p:nvPr/>
          </p:nvGrpSpPr>
          <p:grpSpPr>
            <a:xfrm>
              <a:off x="5313223" y="5181270"/>
              <a:ext cx="886624" cy="647576"/>
              <a:chOff x="2633135" y="3699749"/>
              <a:chExt cx="1408360" cy="1124115"/>
            </a:xfrm>
          </p:grpSpPr>
          <p:sp>
            <p:nvSpPr>
              <p:cNvPr id="111" name="Volný tvar 110"/>
              <p:cNvSpPr/>
              <p:nvPr/>
            </p:nvSpPr>
            <p:spPr>
              <a:xfrm>
                <a:off x="2633135" y="3699749"/>
                <a:ext cx="1291892" cy="1124115"/>
              </a:xfrm>
              <a:custGeom>
                <a:avLst/>
                <a:gdLst>
                  <a:gd name="connsiteX0" fmla="*/ 0 w 1265274"/>
                  <a:gd name="connsiteY0" fmla="*/ 1113960 h 1136554"/>
                  <a:gd name="connsiteX1" fmla="*/ 255181 w 1265274"/>
                  <a:gd name="connsiteY1" fmla="*/ 29439 h 1136554"/>
                  <a:gd name="connsiteX2" fmla="*/ 584790 w 1265274"/>
                  <a:gd name="connsiteY2" fmla="*/ 369681 h 1136554"/>
                  <a:gd name="connsiteX3" fmla="*/ 925032 w 1265274"/>
                  <a:gd name="connsiteY3" fmla="*/ 1028900 h 1136554"/>
                  <a:gd name="connsiteX4" fmla="*/ 1265274 w 1265274"/>
                  <a:gd name="connsiteY4" fmla="*/ 1135225 h 1136554"/>
                  <a:gd name="connsiteX0" fmla="*/ 0 w 1289087"/>
                  <a:gd name="connsiteY0" fmla="*/ 1118996 h 1136828"/>
                  <a:gd name="connsiteX1" fmla="*/ 278994 w 1289087"/>
                  <a:gd name="connsiteY1" fmla="*/ 29713 h 1136828"/>
                  <a:gd name="connsiteX2" fmla="*/ 608603 w 1289087"/>
                  <a:gd name="connsiteY2" fmla="*/ 369955 h 1136828"/>
                  <a:gd name="connsiteX3" fmla="*/ 948845 w 1289087"/>
                  <a:gd name="connsiteY3" fmla="*/ 1029174 h 1136828"/>
                  <a:gd name="connsiteX4" fmla="*/ 1289087 w 1289087"/>
                  <a:gd name="connsiteY4" fmla="*/ 1135499 h 1136828"/>
                  <a:gd name="connsiteX0" fmla="*/ 0 w 1289087"/>
                  <a:gd name="connsiteY0" fmla="*/ 1113622 h 1131454"/>
                  <a:gd name="connsiteX1" fmla="*/ 48457 w 1289087"/>
                  <a:gd name="connsiteY1" fmla="*/ 1018429 h 1131454"/>
                  <a:gd name="connsiteX2" fmla="*/ 278994 w 1289087"/>
                  <a:gd name="connsiteY2" fmla="*/ 24339 h 1131454"/>
                  <a:gd name="connsiteX3" fmla="*/ 608603 w 1289087"/>
                  <a:gd name="connsiteY3" fmla="*/ 364581 h 1131454"/>
                  <a:gd name="connsiteX4" fmla="*/ 948845 w 1289087"/>
                  <a:gd name="connsiteY4" fmla="*/ 1023800 h 1131454"/>
                  <a:gd name="connsiteX5" fmla="*/ 1289087 w 1289087"/>
                  <a:gd name="connsiteY5" fmla="*/ 1130125 h 1131454"/>
                  <a:gd name="connsiteX0" fmla="*/ 0 w 1289087"/>
                  <a:gd name="connsiteY0" fmla="*/ 1113622 h 1131454"/>
                  <a:gd name="connsiteX1" fmla="*/ 48457 w 1289087"/>
                  <a:gd name="connsiteY1" fmla="*/ 1018429 h 1131454"/>
                  <a:gd name="connsiteX2" fmla="*/ 278994 w 1289087"/>
                  <a:gd name="connsiteY2" fmla="*/ 24339 h 1131454"/>
                  <a:gd name="connsiteX3" fmla="*/ 608603 w 1289087"/>
                  <a:gd name="connsiteY3" fmla="*/ 364581 h 1131454"/>
                  <a:gd name="connsiteX4" fmla="*/ 948845 w 1289087"/>
                  <a:gd name="connsiteY4" fmla="*/ 1023800 h 1131454"/>
                  <a:gd name="connsiteX5" fmla="*/ 1289087 w 1289087"/>
                  <a:gd name="connsiteY5" fmla="*/ 1130125 h 1131454"/>
                  <a:gd name="connsiteX0" fmla="*/ 0 w 1289087"/>
                  <a:gd name="connsiteY0" fmla="*/ 1113622 h 1131454"/>
                  <a:gd name="connsiteX1" fmla="*/ 48457 w 1289087"/>
                  <a:gd name="connsiteY1" fmla="*/ 1018429 h 1131454"/>
                  <a:gd name="connsiteX2" fmla="*/ 278994 w 1289087"/>
                  <a:gd name="connsiteY2" fmla="*/ 24339 h 1131454"/>
                  <a:gd name="connsiteX3" fmla="*/ 608603 w 1289087"/>
                  <a:gd name="connsiteY3" fmla="*/ 364581 h 1131454"/>
                  <a:gd name="connsiteX4" fmla="*/ 948845 w 1289087"/>
                  <a:gd name="connsiteY4" fmla="*/ 1023800 h 1131454"/>
                  <a:gd name="connsiteX5" fmla="*/ 1289087 w 1289087"/>
                  <a:gd name="connsiteY5" fmla="*/ 1130125 h 1131454"/>
                  <a:gd name="connsiteX0" fmla="*/ 0 w 1289087"/>
                  <a:gd name="connsiteY0" fmla="*/ 1113622 h 1131454"/>
                  <a:gd name="connsiteX1" fmla="*/ 48457 w 1289087"/>
                  <a:gd name="connsiteY1" fmla="*/ 1018429 h 1131454"/>
                  <a:gd name="connsiteX2" fmla="*/ 278994 w 1289087"/>
                  <a:gd name="connsiteY2" fmla="*/ 24339 h 1131454"/>
                  <a:gd name="connsiteX3" fmla="*/ 608603 w 1289087"/>
                  <a:gd name="connsiteY3" fmla="*/ 364581 h 1131454"/>
                  <a:gd name="connsiteX4" fmla="*/ 948845 w 1289087"/>
                  <a:gd name="connsiteY4" fmla="*/ 1023800 h 1131454"/>
                  <a:gd name="connsiteX5" fmla="*/ 1289087 w 1289087"/>
                  <a:gd name="connsiteY5" fmla="*/ 1130125 h 1131454"/>
                  <a:gd name="connsiteX0" fmla="*/ 0 w 1286282"/>
                  <a:gd name="connsiteY0" fmla="*/ 1113622 h 1115841"/>
                  <a:gd name="connsiteX1" fmla="*/ 48457 w 1286282"/>
                  <a:gd name="connsiteY1" fmla="*/ 1018429 h 1115841"/>
                  <a:gd name="connsiteX2" fmla="*/ 278994 w 1286282"/>
                  <a:gd name="connsiteY2" fmla="*/ 24339 h 1115841"/>
                  <a:gd name="connsiteX3" fmla="*/ 608603 w 1286282"/>
                  <a:gd name="connsiteY3" fmla="*/ 364581 h 1115841"/>
                  <a:gd name="connsiteX4" fmla="*/ 948845 w 1286282"/>
                  <a:gd name="connsiteY4" fmla="*/ 1023800 h 1115841"/>
                  <a:gd name="connsiteX5" fmla="*/ 1286282 w 1286282"/>
                  <a:gd name="connsiteY5" fmla="*/ 1110491 h 1115841"/>
                  <a:gd name="connsiteX0" fmla="*/ 0 w 1291892"/>
                  <a:gd name="connsiteY0" fmla="*/ 1113622 h 1122190"/>
                  <a:gd name="connsiteX1" fmla="*/ 48457 w 1291892"/>
                  <a:gd name="connsiteY1" fmla="*/ 1018429 h 1122190"/>
                  <a:gd name="connsiteX2" fmla="*/ 278994 w 1291892"/>
                  <a:gd name="connsiteY2" fmla="*/ 24339 h 1122190"/>
                  <a:gd name="connsiteX3" fmla="*/ 608603 w 1291892"/>
                  <a:gd name="connsiteY3" fmla="*/ 364581 h 1122190"/>
                  <a:gd name="connsiteX4" fmla="*/ 948845 w 1291892"/>
                  <a:gd name="connsiteY4" fmla="*/ 1023800 h 1122190"/>
                  <a:gd name="connsiteX5" fmla="*/ 1291892 w 1291892"/>
                  <a:gd name="connsiteY5" fmla="*/ 1118906 h 1122190"/>
                  <a:gd name="connsiteX0" fmla="*/ 0 w 1291892"/>
                  <a:gd name="connsiteY0" fmla="*/ 1115547 h 1124115"/>
                  <a:gd name="connsiteX1" fmla="*/ 48457 w 1291892"/>
                  <a:gd name="connsiteY1" fmla="*/ 1020354 h 1124115"/>
                  <a:gd name="connsiteX2" fmla="*/ 278994 w 1291892"/>
                  <a:gd name="connsiteY2" fmla="*/ 26264 h 1124115"/>
                  <a:gd name="connsiteX3" fmla="*/ 608603 w 1291892"/>
                  <a:gd name="connsiteY3" fmla="*/ 366506 h 1124115"/>
                  <a:gd name="connsiteX4" fmla="*/ 948845 w 1291892"/>
                  <a:gd name="connsiteY4" fmla="*/ 1025725 h 1124115"/>
                  <a:gd name="connsiteX5" fmla="*/ 1291892 w 1291892"/>
                  <a:gd name="connsiteY5" fmla="*/ 1120831 h 11241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291892" h="1124115">
                    <a:moveTo>
                      <a:pt x="0" y="1115547"/>
                    </a:moveTo>
                    <a:cubicBezTo>
                      <a:pt x="28714" y="1110793"/>
                      <a:pt x="37677" y="1073313"/>
                      <a:pt x="48457" y="1020354"/>
                    </a:cubicBezTo>
                    <a:cubicBezTo>
                      <a:pt x="94956" y="838807"/>
                      <a:pt x="185636" y="135239"/>
                      <a:pt x="278994" y="26264"/>
                    </a:cubicBezTo>
                    <a:cubicBezTo>
                      <a:pt x="372352" y="-82711"/>
                      <a:pt x="508837" y="170241"/>
                      <a:pt x="608603" y="366506"/>
                    </a:cubicBezTo>
                    <a:cubicBezTo>
                      <a:pt x="708369" y="562771"/>
                      <a:pt x="834964" y="900004"/>
                      <a:pt x="948845" y="1025725"/>
                    </a:cubicBezTo>
                    <a:cubicBezTo>
                      <a:pt x="1062726" y="1151446"/>
                      <a:pt x="1291892" y="1120831"/>
                      <a:pt x="1291892" y="1120831"/>
                    </a:cubicBezTo>
                  </a:path>
                </a:pathLst>
              </a:custGeom>
              <a:noFill/>
              <a:ln w="12700">
                <a:solidFill>
                  <a:srgbClr val="FF0000"/>
                </a:solidFill>
                <a:prstDash val="sysDot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endParaRPr lang="cs-CZ" sz="1800">
                  <a:solidFill>
                    <a:prstClr val="white"/>
                  </a:solidFill>
                  <a:latin typeface="Trebuchet MS"/>
                </a:endParaRPr>
              </a:p>
            </p:txBody>
          </p:sp>
          <p:cxnSp>
            <p:nvCxnSpPr>
              <p:cNvPr id="112" name="Přímá spojnice 111"/>
              <p:cNvCxnSpPr/>
              <p:nvPr/>
            </p:nvCxnSpPr>
            <p:spPr>
              <a:xfrm>
                <a:off x="3897495" y="4823311"/>
                <a:ext cx="144000" cy="0"/>
              </a:xfrm>
              <a:prstGeom prst="line">
                <a:avLst/>
              </a:prstGeom>
              <a:ln w="12700">
                <a:solidFill>
                  <a:srgbClr val="FF0000"/>
                </a:solidFill>
                <a:prstDash val="sysDot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00" name="Volný tvar 99"/>
            <p:cNvSpPr/>
            <p:nvPr/>
          </p:nvSpPr>
          <p:spPr>
            <a:xfrm>
              <a:off x="5193307" y="4698218"/>
              <a:ext cx="915886" cy="1118702"/>
            </a:xfrm>
            <a:custGeom>
              <a:avLst/>
              <a:gdLst>
                <a:gd name="connsiteX0" fmla="*/ 0 w 715668"/>
                <a:gd name="connsiteY0" fmla="*/ 592771 h 959666"/>
                <a:gd name="connsiteX1" fmla="*/ 82550 w 715668"/>
                <a:gd name="connsiteY1" fmla="*/ 113346 h 959666"/>
                <a:gd name="connsiteX2" fmla="*/ 184150 w 715668"/>
                <a:gd name="connsiteY2" fmla="*/ 2221 h 959666"/>
                <a:gd name="connsiteX3" fmla="*/ 257175 w 715668"/>
                <a:gd name="connsiteY3" fmla="*/ 62546 h 959666"/>
                <a:gd name="connsiteX4" fmla="*/ 377825 w 715668"/>
                <a:gd name="connsiteY4" fmla="*/ 326071 h 959666"/>
                <a:gd name="connsiteX5" fmla="*/ 514350 w 715668"/>
                <a:gd name="connsiteY5" fmla="*/ 792796 h 959666"/>
                <a:gd name="connsiteX6" fmla="*/ 533400 w 715668"/>
                <a:gd name="connsiteY6" fmla="*/ 884871 h 959666"/>
                <a:gd name="connsiteX7" fmla="*/ 558800 w 715668"/>
                <a:gd name="connsiteY7" fmla="*/ 935671 h 959666"/>
                <a:gd name="connsiteX8" fmla="*/ 650875 w 715668"/>
                <a:gd name="connsiteY8" fmla="*/ 957896 h 959666"/>
                <a:gd name="connsiteX9" fmla="*/ 711200 w 715668"/>
                <a:gd name="connsiteY9" fmla="*/ 957896 h 959666"/>
                <a:gd name="connsiteX10" fmla="*/ 711200 w 715668"/>
                <a:gd name="connsiteY10" fmla="*/ 954721 h 959666"/>
                <a:gd name="connsiteX0" fmla="*/ 0 w 715668"/>
                <a:gd name="connsiteY0" fmla="*/ 601793 h 968688"/>
                <a:gd name="connsiteX1" fmla="*/ 82550 w 715668"/>
                <a:gd name="connsiteY1" fmla="*/ 122368 h 968688"/>
                <a:gd name="connsiteX2" fmla="*/ 168275 w 715668"/>
                <a:gd name="connsiteY2" fmla="*/ 1718 h 968688"/>
                <a:gd name="connsiteX3" fmla="*/ 257175 w 715668"/>
                <a:gd name="connsiteY3" fmla="*/ 71568 h 968688"/>
                <a:gd name="connsiteX4" fmla="*/ 377825 w 715668"/>
                <a:gd name="connsiteY4" fmla="*/ 335093 h 968688"/>
                <a:gd name="connsiteX5" fmla="*/ 514350 w 715668"/>
                <a:gd name="connsiteY5" fmla="*/ 801818 h 968688"/>
                <a:gd name="connsiteX6" fmla="*/ 533400 w 715668"/>
                <a:gd name="connsiteY6" fmla="*/ 893893 h 968688"/>
                <a:gd name="connsiteX7" fmla="*/ 558800 w 715668"/>
                <a:gd name="connsiteY7" fmla="*/ 944693 h 968688"/>
                <a:gd name="connsiteX8" fmla="*/ 650875 w 715668"/>
                <a:gd name="connsiteY8" fmla="*/ 966918 h 968688"/>
                <a:gd name="connsiteX9" fmla="*/ 711200 w 715668"/>
                <a:gd name="connsiteY9" fmla="*/ 966918 h 968688"/>
                <a:gd name="connsiteX10" fmla="*/ 711200 w 715668"/>
                <a:gd name="connsiteY10" fmla="*/ 963743 h 968688"/>
                <a:gd name="connsiteX0" fmla="*/ 0 w 715668"/>
                <a:gd name="connsiteY0" fmla="*/ 601793 h 968688"/>
                <a:gd name="connsiteX1" fmla="*/ 82550 w 715668"/>
                <a:gd name="connsiteY1" fmla="*/ 122368 h 968688"/>
                <a:gd name="connsiteX2" fmla="*/ 168275 w 715668"/>
                <a:gd name="connsiteY2" fmla="*/ 1718 h 968688"/>
                <a:gd name="connsiteX3" fmla="*/ 257175 w 715668"/>
                <a:gd name="connsiteY3" fmla="*/ 71568 h 968688"/>
                <a:gd name="connsiteX4" fmla="*/ 377825 w 715668"/>
                <a:gd name="connsiteY4" fmla="*/ 335093 h 968688"/>
                <a:gd name="connsiteX5" fmla="*/ 482600 w 715668"/>
                <a:gd name="connsiteY5" fmla="*/ 700218 h 968688"/>
                <a:gd name="connsiteX6" fmla="*/ 533400 w 715668"/>
                <a:gd name="connsiteY6" fmla="*/ 893893 h 968688"/>
                <a:gd name="connsiteX7" fmla="*/ 558800 w 715668"/>
                <a:gd name="connsiteY7" fmla="*/ 944693 h 968688"/>
                <a:gd name="connsiteX8" fmla="*/ 650875 w 715668"/>
                <a:gd name="connsiteY8" fmla="*/ 966918 h 968688"/>
                <a:gd name="connsiteX9" fmla="*/ 711200 w 715668"/>
                <a:gd name="connsiteY9" fmla="*/ 966918 h 968688"/>
                <a:gd name="connsiteX10" fmla="*/ 711200 w 715668"/>
                <a:gd name="connsiteY10" fmla="*/ 963743 h 968688"/>
                <a:gd name="connsiteX0" fmla="*/ 0 w 715668"/>
                <a:gd name="connsiteY0" fmla="*/ 601871 h 968766"/>
                <a:gd name="connsiteX1" fmla="*/ 82550 w 715668"/>
                <a:gd name="connsiteY1" fmla="*/ 122446 h 968766"/>
                <a:gd name="connsiteX2" fmla="*/ 168275 w 715668"/>
                <a:gd name="connsiteY2" fmla="*/ 1796 h 968766"/>
                <a:gd name="connsiteX3" fmla="*/ 257175 w 715668"/>
                <a:gd name="connsiteY3" fmla="*/ 71646 h 968766"/>
                <a:gd name="connsiteX4" fmla="*/ 352425 w 715668"/>
                <a:gd name="connsiteY4" fmla="*/ 344696 h 968766"/>
                <a:gd name="connsiteX5" fmla="*/ 482600 w 715668"/>
                <a:gd name="connsiteY5" fmla="*/ 700296 h 968766"/>
                <a:gd name="connsiteX6" fmla="*/ 533400 w 715668"/>
                <a:gd name="connsiteY6" fmla="*/ 893971 h 968766"/>
                <a:gd name="connsiteX7" fmla="*/ 558800 w 715668"/>
                <a:gd name="connsiteY7" fmla="*/ 944771 h 968766"/>
                <a:gd name="connsiteX8" fmla="*/ 650875 w 715668"/>
                <a:gd name="connsiteY8" fmla="*/ 966996 h 968766"/>
                <a:gd name="connsiteX9" fmla="*/ 711200 w 715668"/>
                <a:gd name="connsiteY9" fmla="*/ 966996 h 968766"/>
                <a:gd name="connsiteX10" fmla="*/ 711200 w 715668"/>
                <a:gd name="connsiteY10" fmla="*/ 963821 h 968766"/>
                <a:gd name="connsiteX0" fmla="*/ 0 w 715668"/>
                <a:gd name="connsiteY0" fmla="*/ 601871 h 968766"/>
                <a:gd name="connsiteX1" fmla="*/ 82550 w 715668"/>
                <a:gd name="connsiteY1" fmla="*/ 122446 h 968766"/>
                <a:gd name="connsiteX2" fmla="*/ 168275 w 715668"/>
                <a:gd name="connsiteY2" fmla="*/ 1796 h 968766"/>
                <a:gd name="connsiteX3" fmla="*/ 257175 w 715668"/>
                <a:gd name="connsiteY3" fmla="*/ 71646 h 968766"/>
                <a:gd name="connsiteX4" fmla="*/ 352425 w 715668"/>
                <a:gd name="connsiteY4" fmla="*/ 344696 h 968766"/>
                <a:gd name="connsiteX5" fmla="*/ 454025 w 715668"/>
                <a:gd name="connsiteY5" fmla="*/ 706646 h 968766"/>
                <a:gd name="connsiteX6" fmla="*/ 533400 w 715668"/>
                <a:gd name="connsiteY6" fmla="*/ 893971 h 968766"/>
                <a:gd name="connsiteX7" fmla="*/ 558800 w 715668"/>
                <a:gd name="connsiteY7" fmla="*/ 944771 h 968766"/>
                <a:gd name="connsiteX8" fmla="*/ 650875 w 715668"/>
                <a:gd name="connsiteY8" fmla="*/ 966996 h 968766"/>
                <a:gd name="connsiteX9" fmla="*/ 711200 w 715668"/>
                <a:gd name="connsiteY9" fmla="*/ 966996 h 968766"/>
                <a:gd name="connsiteX10" fmla="*/ 711200 w 715668"/>
                <a:gd name="connsiteY10" fmla="*/ 963821 h 968766"/>
                <a:gd name="connsiteX0" fmla="*/ 0 w 706143"/>
                <a:gd name="connsiteY0" fmla="*/ 557421 h 968766"/>
                <a:gd name="connsiteX1" fmla="*/ 73025 w 706143"/>
                <a:gd name="connsiteY1" fmla="*/ 122446 h 968766"/>
                <a:gd name="connsiteX2" fmla="*/ 158750 w 706143"/>
                <a:gd name="connsiteY2" fmla="*/ 1796 h 968766"/>
                <a:gd name="connsiteX3" fmla="*/ 247650 w 706143"/>
                <a:gd name="connsiteY3" fmla="*/ 71646 h 968766"/>
                <a:gd name="connsiteX4" fmla="*/ 342900 w 706143"/>
                <a:gd name="connsiteY4" fmla="*/ 344696 h 968766"/>
                <a:gd name="connsiteX5" fmla="*/ 444500 w 706143"/>
                <a:gd name="connsiteY5" fmla="*/ 706646 h 968766"/>
                <a:gd name="connsiteX6" fmla="*/ 523875 w 706143"/>
                <a:gd name="connsiteY6" fmla="*/ 893971 h 968766"/>
                <a:gd name="connsiteX7" fmla="*/ 549275 w 706143"/>
                <a:gd name="connsiteY7" fmla="*/ 944771 h 968766"/>
                <a:gd name="connsiteX8" fmla="*/ 641350 w 706143"/>
                <a:gd name="connsiteY8" fmla="*/ 966996 h 968766"/>
                <a:gd name="connsiteX9" fmla="*/ 701675 w 706143"/>
                <a:gd name="connsiteY9" fmla="*/ 966996 h 968766"/>
                <a:gd name="connsiteX10" fmla="*/ 701675 w 706143"/>
                <a:gd name="connsiteY10" fmla="*/ 963821 h 968766"/>
                <a:gd name="connsiteX0" fmla="*/ 0 w 706143"/>
                <a:gd name="connsiteY0" fmla="*/ 557421 h 968766"/>
                <a:gd name="connsiteX1" fmla="*/ 73025 w 706143"/>
                <a:gd name="connsiteY1" fmla="*/ 122446 h 968766"/>
                <a:gd name="connsiteX2" fmla="*/ 158750 w 706143"/>
                <a:gd name="connsiteY2" fmla="*/ 1796 h 968766"/>
                <a:gd name="connsiteX3" fmla="*/ 247650 w 706143"/>
                <a:gd name="connsiteY3" fmla="*/ 71646 h 968766"/>
                <a:gd name="connsiteX4" fmla="*/ 342900 w 706143"/>
                <a:gd name="connsiteY4" fmla="*/ 344696 h 968766"/>
                <a:gd name="connsiteX5" fmla="*/ 444500 w 706143"/>
                <a:gd name="connsiteY5" fmla="*/ 706646 h 968766"/>
                <a:gd name="connsiteX6" fmla="*/ 492125 w 706143"/>
                <a:gd name="connsiteY6" fmla="*/ 871746 h 968766"/>
                <a:gd name="connsiteX7" fmla="*/ 549275 w 706143"/>
                <a:gd name="connsiteY7" fmla="*/ 944771 h 968766"/>
                <a:gd name="connsiteX8" fmla="*/ 641350 w 706143"/>
                <a:gd name="connsiteY8" fmla="*/ 966996 h 968766"/>
                <a:gd name="connsiteX9" fmla="*/ 701675 w 706143"/>
                <a:gd name="connsiteY9" fmla="*/ 966996 h 968766"/>
                <a:gd name="connsiteX10" fmla="*/ 701675 w 706143"/>
                <a:gd name="connsiteY10" fmla="*/ 963821 h 968766"/>
                <a:gd name="connsiteX0" fmla="*/ 0 w 706143"/>
                <a:gd name="connsiteY0" fmla="*/ 559818 h 971163"/>
                <a:gd name="connsiteX1" fmla="*/ 73025 w 706143"/>
                <a:gd name="connsiteY1" fmla="*/ 124843 h 971163"/>
                <a:gd name="connsiteX2" fmla="*/ 187560 w 706143"/>
                <a:gd name="connsiteY2" fmla="*/ 1688 h 971163"/>
                <a:gd name="connsiteX3" fmla="*/ 247650 w 706143"/>
                <a:gd name="connsiteY3" fmla="*/ 74043 h 971163"/>
                <a:gd name="connsiteX4" fmla="*/ 342900 w 706143"/>
                <a:gd name="connsiteY4" fmla="*/ 347093 h 971163"/>
                <a:gd name="connsiteX5" fmla="*/ 444500 w 706143"/>
                <a:gd name="connsiteY5" fmla="*/ 709043 h 971163"/>
                <a:gd name="connsiteX6" fmla="*/ 492125 w 706143"/>
                <a:gd name="connsiteY6" fmla="*/ 874143 h 971163"/>
                <a:gd name="connsiteX7" fmla="*/ 549275 w 706143"/>
                <a:gd name="connsiteY7" fmla="*/ 947168 h 971163"/>
                <a:gd name="connsiteX8" fmla="*/ 641350 w 706143"/>
                <a:gd name="connsiteY8" fmla="*/ 969393 h 971163"/>
                <a:gd name="connsiteX9" fmla="*/ 701675 w 706143"/>
                <a:gd name="connsiteY9" fmla="*/ 969393 h 971163"/>
                <a:gd name="connsiteX10" fmla="*/ 701675 w 706143"/>
                <a:gd name="connsiteY10" fmla="*/ 966218 h 971163"/>
                <a:gd name="connsiteX0" fmla="*/ 0 w 706143"/>
                <a:gd name="connsiteY0" fmla="*/ 559818 h 971163"/>
                <a:gd name="connsiteX1" fmla="*/ 99618 w 706143"/>
                <a:gd name="connsiteY1" fmla="*/ 124843 h 971163"/>
                <a:gd name="connsiteX2" fmla="*/ 187560 w 706143"/>
                <a:gd name="connsiteY2" fmla="*/ 1688 h 971163"/>
                <a:gd name="connsiteX3" fmla="*/ 247650 w 706143"/>
                <a:gd name="connsiteY3" fmla="*/ 74043 h 971163"/>
                <a:gd name="connsiteX4" fmla="*/ 342900 w 706143"/>
                <a:gd name="connsiteY4" fmla="*/ 347093 h 971163"/>
                <a:gd name="connsiteX5" fmla="*/ 444500 w 706143"/>
                <a:gd name="connsiteY5" fmla="*/ 709043 h 971163"/>
                <a:gd name="connsiteX6" fmla="*/ 492125 w 706143"/>
                <a:gd name="connsiteY6" fmla="*/ 874143 h 971163"/>
                <a:gd name="connsiteX7" fmla="*/ 549275 w 706143"/>
                <a:gd name="connsiteY7" fmla="*/ 947168 h 971163"/>
                <a:gd name="connsiteX8" fmla="*/ 641350 w 706143"/>
                <a:gd name="connsiteY8" fmla="*/ 969393 h 971163"/>
                <a:gd name="connsiteX9" fmla="*/ 701675 w 706143"/>
                <a:gd name="connsiteY9" fmla="*/ 969393 h 971163"/>
                <a:gd name="connsiteX10" fmla="*/ 701675 w 706143"/>
                <a:gd name="connsiteY10" fmla="*/ 966218 h 971163"/>
                <a:gd name="connsiteX0" fmla="*/ 0 w 706143"/>
                <a:gd name="connsiteY0" fmla="*/ 559818 h 971163"/>
                <a:gd name="connsiteX1" fmla="*/ 99618 w 706143"/>
                <a:gd name="connsiteY1" fmla="*/ 124843 h 971163"/>
                <a:gd name="connsiteX2" fmla="*/ 187560 w 706143"/>
                <a:gd name="connsiteY2" fmla="*/ 1688 h 971163"/>
                <a:gd name="connsiteX3" fmla="*/ 247650 w 706143"/>
                <a:gd name="connsiteY3" fmla="*/ 74043 h 971163"/>
                <a:gd name="connsiteX4" fmla="*/ 342900 w 706143"/>
                <a:gd name="connsiteY4" fmla="*/ 347093 h 971163"/>
                <a:gd name="connsiteX5" fmla="*/ 444500 w 706143"/>
                <a:gd name="connsiteY5" fmla="*/ 709043 h 971163"/>
                <a:gd name="connsiteX6" fmla="*/ 492125 w 706143"/>
                <a:gd name="connsiteY6" fmla="*/ 874143 h 971163"/>
                <a:gd name="connsiteX7" fmla="*/ 549275 w 706143"/>
                <a:gd name="connsiteY7" fmla="*/ 947168 h 971163"/>
                <a:gd name="connsiteX8" fmla="*/ 641350 w 706143"/>
                <a:gd name="connsiteY8" fmla="*/ 969393 h 971163"/>
                <a:gd name="connsiteX9" fmla="*/ 701675 w 706143"/>
                <a:gd name="connsiteY9" fmla="*/ 969393 h 971163"/>
                <a:gd name="connsiteX10" fmla="*/ 701675 w 706143"/>
                <a:gd name="connsiteY10" fmla="*/ 966218 h 971163"/>
                <a:gd name="connsiteX0" fmla="*/ 0 w 706143"/>
                <a:gd name="connsiteY0" fmla="*/ 559818 h 971163"/>
                <a:gd name="connsiteX1" fmla="*/ 99618 w 706143"/>
                <a:gd name="connsiteY1" fmla="*/ 124843 h 971163"/>
                <a:gd name="connsiteX2" fmla="*/ 187560 w 706143"/>
                <a:gd name="connsiteY2" fmla="*/ 1688 h 971163"/>
                <a:gd name="connsiteX3" fmla="*/ 247650 w 706143"/>
                <a:gd name="connsiteY3" fmla="*/ 74043 h 971163"/>
                <a:gd name="connsiteX4" fmla="*/ 342900 w 706143"/>
                <a:gd name="connsiteY4" fmla="*/ 347093 h 971163"/>
                <a:gd name="connsiteX5" fmla="*/ 444500 w 706143"/>
                <a:gd name="connsiteY5" fmla="*/ 709043 h 971163"/>
                <a:gd name="connsiteX6" fmla="*/ 492125 w 706143"/>
                <a:gd name="connsiteY6" fmla="*/ 874143 h 971163"/>
                <a:gd name="connsiteX7" fmla="*/ 549275 w 706143"/>
                <a:gd name="connsiteY7" fmla="*/ 947168 h 971163"/>
                <a:gd name="connsiteX8" fmla="*/ 641350 w 706143"/>
                <a:gd name="connsiteY8" fmla="*/ 969393 h 971163"/>
                <a:gd name="connsiteX9" fmla="*/ 701675 w 706143"/>
                <a:gd name="connsiteY9" fmla="*/ 969393 h 971163"/>
                <a:gd name="connsiteX10" fmla="*/ 701675 w 706143"/>
                <a:gd name="connsiteY10" fmla="*/ 966218 h 971163"/>
                <a:gd name="connsiteX0" fmla="*/ 0 w 706143"/>
                <a:gd name="connsiteY0" fmla="*/ 562183 h 973528"/>
                <a:gd name="connsiteX1" fmla="*/ 99618 w 706143"/>
                <a:gd name="connsiteY1" fmla="*/ 169796 h 973528"/>
                <a:gd name="connsiteX2" fmla="*/ 187560 w 706143"/>
                <a:gd name="connsiteY2" fmla="*/ 4053 h 973528"/>
                <a:gd name="connsiteX3" fmla="*/ 247650 w 706143"/>
                <a:gd name="connsiteY3" fmla="*/ 76408 h 973528"/>
                <a:gd name="connsiteX4" fmla="*/ 342900 w 706143"/>
                <a:gd name="connsiteY4" fmla="*/ 349458 h 973528"/>
                <a:gd name="connsiteX5" fmla="*/ 444500 w 706143"/>
                <a:gd name="connsiteY5" fmla="*/ 711408 h 973528"/>
                <a:gd name="connsiteX6" fmla="*/ 492125 w 706143"/>
                <a:gd name="connsiteY6" fmla="*/ 876508 h 973528"/>
                <a:gd name="connsiteX7" fmla="*/ 549275 w 706143"/>
                <a:gd name="connsiteY7" fmla="*/ 949533 h 973528"/>
                <a:gd name="connsiteX8" fmla="*/ 641350 w 706143"/>
                <a:gd name="connsiteY8" fmla="*/ 971758 h 973528"/>
                <a:gd name="connsiteX9" fmla="*/ 701675 w 706143"/>
                <a:gd name="connsiteY9" fmla="*/ 971758 h 973528"/>
                <a:gd name="connsiteX10" fmla="*/ 701675 w 706143"/>
                <a:gd name="connsiteY10" fmla="*/ 968583 h 973528"/>
                <a:gd name="connsiteX0" fmla="*/ 0 w 706143"/>
                <a:gd name="connsiteY0" fmla="*/ 562183 h 973528"/>
                <a:gd name="connsiteX1" fmla="*/ 99618 w 706143"/>
                <a:gd name="connsiteY1" fmla="*/ 169796 h 973528"/>
                <a:gd name="connsiteX2" fmla="*/ 187560 w 706143"/>
                <a:gd name="connsiteY2" fmla="*/ 4053 h 973528"/>
                <a:gd name="connsiteX3" fmla="*/ 247650 w 706143"/>
                <a:gd name="connsiteY3" fmla="*/ 76408 h 973528"/>
                <a:gd name="connsiteX4" fmla="*/ 342900 w 706143"/>
                <a:gd name="connsiteY4" fmla="*/ 349458 h 973528"/>
                <a:gd name="connsiteX5" fmla="*/ 444500 w 706143"/>
                <a:gd name="connsiteY5" fmla="*/ 711408 h 973528"/>
                <a:gd name="connsiteX6" fmla="*/ 492125 w 706143"/>
                <a:gd name="connsiteY6" fmla="*/ 876508 h 973528"/>
                <a:gd name="connsiteX7" fmla="*/ 549275 w 706143"/>
                <a:gd name="connsiteY7" fmla="*/ 949533 h 973528"/>
                <a:gd name="connsiteX8" fmla="*/ 641350 w 706143"/>
                <a:gd name="connsiteY8" fmla="*/ 971758 h 973528"/>
                <a:gd name="connsiteX9" fmla="*/ 701675 w 706143"/>
                <a:gd name="connsiteY9" fmla="*/ 971758 h 973528"/>
                <a:gd name="connsiteX10" fmla="*/ 701675 w 706143"/>
                <a:gd name="connsiteY10" fmla="*/ 968583 h 973528"/>
                <a:gd name="connsiteX0" fmla="*/ 0 w 706143"/>
                <a:gd name="connsiteY0" fmla="*/ 562551 h 973896"/>
                <a:gd name="connsiteX1" fmla="*/ 99618 w 706143"/>
                <a:gd name="connsiteY1" fmla="*/ 170164 h 973896"/>
                <a:gd name="connsiteX2" fmla="*/ 187560 w 706143"/>
                <a:gd name="connsiteY2" fmla="*/ 4421 h 973896"/>
                <a:gd name="connsiteX3" fmla="*/ 260946 w 706143"/>
                <a:gd name="connsiteY3" fmla="*/ 74271 h 973896"/>
                <a:gd name="connsiteX4" fmla="*/ 342900 w 706143"/>
                <a:gd name="connsiteY4" fmla="*/ 349826 h 973896"/>
                <a:gd name="connsiteX5" fmla="*/ 444500 w 706143"/>
                <a:gd name="connsiteY5" fmla="*/ 711776 h 973896"/>
                <a:gd name="connsiteX6" fmla="*/ 492125 w 706143"/>
                <a:gd name="connsiteY6" fmla="*/ 876876 h 973896"/>
                <a:gd name="connsiteX7" fmla="*/ 549275 w 706143"/>
                <a:gd name="connsiteY7" fmla="*/ 949901 h 973896"/>
                <a:gd name="connsiteX8" fmla="*/ 641350 w 706143"/>
                <a:gd name="connsiteY8" fmla="*/ 972126 h 973896"/>
                <a:gd name="connsiteX9" fmla="*/ 701675 w 706143"/>
                <a:gd name="connsiteY9" fmla="*/ 972126 h 973896"/>
                <a:gd name="connsiteX10" fmla="*/ 701675 w 706143"/>
                <a:gd name="connsiteY10" fmla="*/ 968951 h 973896"/>
                <a:gd name="connsiteX0" fmla="*/ 0 w 706143"/>
                <a:gd name="connsiteY0" fmla="*/ 562551 h 973896"/>
                <a:gd name="connsiteX1" fmla="*/ 99618 w 706143"/>
                <a:gd name="connsiteY1" fmla="*/ 170164 h 973896"/>
                <a:gd name="connsiteX2" fmla="*/ 187560 w 706143"/>
                <a:gd name="connsiteY2" fmla="*/ 4421 h 973896"/>
                <a:gd name="connsiteX3" fmla="*/ 260946 w 706143"/>
                <a:gd name="connsiteY3" fmla="*/ 74271 h 973896"/>
                <a:gd name="connsiteX4" fmla="*/ 342900 w 706143"/>
                <a:gd name="connsiteY4" fmla="*/ 349826 h 973896"/>
                <a:gd name="connsiteX5" fmla="*/ 420122 w 706143"/>
                <a:gd name="connsiteY5" fmla="*/ 714281 h 973896"/>
                <a:gd name="connsiteX6" fmla="*/ 492125 w 706143"/>
                <a:gd name="connsiteY6" fmla="*/ 876876 h 973896"/>
                <a:gd name="connsiteX7" fmla="*/ 549275 w 706143"/>
                <a:gd name="connsiteY7" fmla="*/ 949901 h 973896"/>
                <a:gd name="connsiteX8" fmla="*/ 641350 w 706143"/>
                <a:gd name="connsiteY8" fmla="*/ 972126 h 973896"/>
                <a:gd name="connsiteX9" fmla="*/ 701675 w 706143"/>
                <a:gd name="connsiteY9" fmla="*/ 972126 h 973896"/>
                <a:gd name="connsiteX10" fmla="*/ 701675 w 706143"/>
                <a:gd name="connsiteY10" fmla="*/ 968951 h 973896"/>
                <a:gd name="connsiteX0" fmla="*/ 0 w 706143"/>
                <a:gd name="connsiteY0" fmla="*/ 562551 h 973896"/>
                <a:gd name="connsiteX1" fmla="*/ 99618 w 706143"/>
                <a:gd name="connsiteY1" fmla="*/ 170164 h 973896"/>
                <a:gd name="connsiteX2" fmla="*/ 187560 w 706143"/>
                <a:gd name="connsiteY2" fmla="*/ 4421 h 973896"/>
                <a:gd name="connsiteX3" fmla="*/ 260946 w 706143"/>
                <a:gd name="connsiteY3" fmla="*/ 74271 h 973896"/>
                <a:gd name="connsiteX4" fmla="*/ 342900 w 706143"/>
                <a:gd name="connsiteY4" fmla="*/ 349826 h 973896"/>
                <a:gd name="connsiteX5" fmla="*/ 420122 w 706143"/>
                <a:gd name="connsiteY5" fmla="*/ 714281 h 973896"/>
                <a:gd name="connsiteX6" fmla="*/ 481045 w 706143"/>
                <a:gd name="connsiteY6" fmla="*/ 919464 h 973896"/>
                <a:gd name="connsiteX7" fmla="*/ 549275 w 706143"/>
                <a:gd name="connsiteY7" fmla="*/ 949901 h 973896"/>
                <a:gd name="connsiteX8" fmla="*/ 641350 w 706143"/>
                <a:gd name="connsiteY8" fmla="*/ 972126 h 973896"/>
                <a:gd name="connsiteX9" fmla="*/ 701675 w 706143"/>
                <a:gd name="connsiteY9" fmla="*/ 972126 h 973896"/>
                <a:gd name="connsiteX10" fmla="*/ 701675 w 706143"/>
                <a:gd name="connsiteY10" fmla="*/ 968951 h 973896"/>
                <a:gd name="connsiteX0" fmla="*/ 0 w 706143"/>
                <a:gd name="connsiteY0" fmla="*/ 562551 h 1028507"/>
                <a:gd name="connsiteX1" fmla="*/ 99618 w 706143"/>
                <a:gd name="connsiteY1" fmla="*/ 170164 h 1028507"/>
                <a:gd name="connsiteX2" fmla="*/ 187560 w 706143"/>
                <a:gd name="connsiteY2" fmla="*/ 4421 h 1028507"/>
                <a:gd name="connsiteX3" fmla="*/ 260946 w 706143"/>
                <a:gd name="connsiteY3" fmla="*/ 74271 h 1028507"/>
                <a:gd name="connsiteX4" fmla="*/ 342900 w 706143"/>
                <a:gd name="connsiteY4" fmla="*/ 349826 h 1028507"/>
                <a:gd name="connsiteX5" fmla="*/ 420122 w 706143"/>
                <a:gd name="connsiteY5" fmla="*/ 714281 h 1028507"/>
                <a:gd name="connsiteX6" fmla="*/ 481045 w 706143"/>
                <a:gd name="connsiteY6" fmla="*/ 919464 h 1028507"/>
                <a:gd name="connsiteX7" fmla="*/ 560356 w 706143"/>
                <a:gd name="connsiteY7" fmla="*/ 1027562 h 1028507"/>
                <a:gd name="connsiteX8" fmla="*/ 641350 w 706143"/>
                <a:gd name="connsiteY8" fmla="*/ 972126 h 1028507"/>
                <a:gd name="connsiteX9" fmla="*/ 701675 w 706143"/>
                <a:gd name="connsiteY9" fmla="*/ 972126 h 1028507"/>
                <a:gd name="connsiteX10" fmla="*/ 701675 w 706143"/>
                <a:gd name="connsiteY10" fmla="*/ 968951 h 1028507"/>
                <a:gd name="connsiteX0" fmla="*/ 0 w 707456"/>
                <a:gd name="connsiteY0" fmla="*/ 562551 h 1078942"/>
                <a:gd name="connsiteX1" fmla="*/ 99618 w 707456"/>
                <a:gd name="connsiteY1" fmla="*/ 170164 h 1078942"/>
                <a:gd name="connsiteX2" fmla="*/ 187560 w 707456"/>
                <a:gd name="connsiteY2" fmla="*/ 4421 h 1078942"/>
                <a:gd name="connsiteX3" fmla="*/ 260946 w 707456"/>
                <a:gd name="connsiteY3" fmla="*/ 74271 h 1078942"/>
                <a:gd name="connsiteX4" fmla="*/ 342900 w 707456"/>
                <a:gd name="connsiteY4" fmla="*/ 349826 h 1078942"/>
                <a:gd name="connsiteX5" fmla="*/ 420122 w 707456"/>
                <a:gd name="connsiteY5" fmla="*/ 714281 h 1078942"/>
                <a:gd name="connsiteX6" fmla="*/ 481045 w 707456"/>
                <a:gd name="connsiteY6" fmla="*/ 919464 h 1078942"/>
                <a:gd name="connsiteX7" fmla="*/ 560356 w 707456"/>
                <a:gd name="connsiteY7" fmla="*/ 1027562 h 1078942"/>
                <a:gd name="connsiteX8" fmla="*/ 623622 w 707456"/>
                <a:gd name="connsiteY8" fmla="*/ 1077345 h 1078942"/>
                <a:gd name="connsiteX9" fmla="*/ 701675 w 707456"/>
                <a:gd name="connsiteY9" fmla="*/ 972126 h 1078942"/>
                <a:gd name="connsiteX10" fmla="*/ 701675 w 707456"/>
                <a:gd name="connsiteY10" fmla="*/ 968951 h 1078942"/>
                <a:gd name="connsiteX0" fmla="*/ 0 w 701675"/>
                <a:gd name="connsiteY0" fmla="*/ 562551 h 1110216"/>
                <a:gd name="connsiteX1" fmla="*/ 99618 w 701675"/>
                <a:gd name="connsiteY1" fmla="*/ 170164 h 1110216"/>
                <a:gd name="connsiteX2" fmla="*/ 187560 w 701675"/>
                <a:gd name="connsiteY2" fmla="*/ 4421 h 1110216"/>
                <a:gd name="connsiteX3" fmla="*/ 260946 w 701675"/>
                <a:gd name="connsiteY3" fmla="*/ 74271 h 1110216"/>
                <a:gd name="connsiteX4" fmla="*/ 342900 w 701675"/>
                <a:gd name="connsiteY4" fmla="*/ 349826 h 1110216"/>
                <a:gd name="connsiteX5" fmla="*/ 420122 w 701675"/>
                <a:gd name="connsiteY5" fmla="*/ 714281 h 1110216"/>
                <a:gd name="connsiteX6" fmla="*/ 481045 w 701675"/>
                <a:gd name="connsiteY6" fmla="*/ 919464 h 1110216"/>
                <a:gd name="connsiteX7" fmla="*/ 560356 w 701675"/>
                <a:gd name="connsiteY7" fmla="*/ 1027562 h 1110216"/>
                <a:gd name="connsiteX8" fmla="*/ 623622 w 701675"/>
                <a:gd name="connsiteY8" fmla="*/ 1077345 h 1110216"/>
                <a:gd name="connsiteX9" fmla="*/ 666217 w 701675"/>
                <a:gd name="connsiteY9" fmla="*/ 1104901 h 1110216"/>
                <a:gd name="connsiteX10" fmla="*/ 701675 w 701675"/>
                <a:gd name="connsiteY10" fmla="*/ 968951 h 1110216"/>
                <a:gd name="connsiteX0" fmla="*/ 0 w 692810"/>
                <a:gd name="connsiteY0" fmla="*/ 562551 h 1114252"/>
                <a:gd name="connsiteX1" fmla="*/ 99618 w 692810"/>
                <a:gd name="connsiteY1" fmla="*/ 170164 h 1114252"/>
                <a:gd name="connsiteX2" fmla="*/ 187560 w 692810"/>
                <a:gd name="connsiteY2" fmla="*/ 4421 h 1114252"/>
                <a:gd name="connsiteX3" fmla="*/ 260946 w 692810"/>
                <a:gd name="connsiteY3" fmla="*/ 74271 h 1114252"/>
                <a:gd name="connsiteX4" fmla="*/ 342900 w 692810"/>
                <a:gd name="connsiteY4" fmla="*/ 349826 h 1114252"/>
                <a:gd name="connsiteX5" fmla="*/ 420122 w 692810"/>
                <a:gd name="connsiteY5" fmla="*/ 714281 h 1114252"/>
                <a:gd name="connsiteX6" fmla="*/ 481045 w 692810"/>
                <a:gd name="connsiteY6" fmla="*/ 919464 h 1114252"/>
                <a:gd name="connsiteX7" fmla="*/ 560356 w 692810"/>
                <a:gd name="connsiteY7" fmla="*/ 1027562 h 1114252"/>
                <a:gd name="connsiteX8" fmla="*/ 623622 w 692810"/>
                <a:gd name="connsiteY8" fmla="*/ 1077345 h 1114252"/>
                <a:gd name="connsiteX9" fmla="*/ 666217 w 692810"/>
                <a:gd name="connsiteY9" fmla="*/ 1104901 h 1114252"/>
                <a:gd name="connsiteX10" fmla="*/ 692810 w 692810"/>
                <a:gd name="connsiteY10" fmla="*/ 1114252 h 1114252"/>
                <a:gd name="connsiteX0" fmla="*/ 0 w 692810"/>
                <a:gd name="connsiteY0" fmla="*/ 562551 h 1114469"/>
                <a:gd name="connsiteX1" fmla="*/ 99618 w 692810"/>
                <a:gd name="connsiteY1" fmla="*/ 170164 h 1114469"/>
                <a:gd name="connsiteX2" fmla="*/ 187560 w 692810"/>
                <a:gd name="connsiteY2" fmla="*/ 4421 h 1114469"/>
                <a:gd name="connsiteX3" fmla="*/ 260946 w 692810"/>
                <a:gd name="connsiteY3" fmla="*/ 74271 h 1114469"/>
                <a:gd name="connsiteX4" fmla="*/ 342900 w 692810"/>
                <a:gd name="connsiteY4" fmla="*/ 349826 h 1114469"/>
                <a:gd name="connsiteX5" fmla="*/ 420122 w 692810"/>
                <a:gd name="connsiteY5" fmla="*/ 714281 h 1114469"/>
                <a:gd name="connsiteX6" fmla="*/ 481045 w 692810"/>
                <a:gd name="connsiteY6" fmla="*/ 919464 h 1114469"/>
                <a:gd name="connsiteX7" fmla="*/ 560356 w 692810"/>
                <a:gd name="connsiteY7" fmla="*/ 1027562 h 1114469"/>
                <a:gd name="connsiteX8" fmla="*/ 608109 w 692810"/>
                <a:gd name="connsiteY8" fmla="*/ 1109912 h 1114469"/>
                <a:gd name="connsiteX9" fmla="*/ 666217 w 692810"/>
                <a:gd name="connsiteY9" fmla="*/ 1104901 h 1114469"/>
                <a:gd name="connsiteX10" fmla="*/ 692810 w 692810"/>
                <a:gd name="connsiteY10" fmla="*/ 1114252 h 1114469"/>
                <a:gd name="connsiteX0" fmla="*/ 0 w 692810"/>
                <a:gd name="connsiteY0" fmla="*/ 562551 h 1119017"/>
                <a:gd name="connsiteX1" fmla="*/ 99618 w 692810"/>
                <a:gd name="connsiteY1" fmla="*/ 170164 h 1119017"/>
                <a:gd name="connsiteX2" fmla="*/ 187560 w 692810"/>
                <a:gd name="connsiteY2" fmla="*/ 4421 h 1119017"/>
                <a:gd name="connsiteX3" fmla="*/ 260946 w 692810"/>
                <a:gd name="connsiteY3" fmla="*/ 74271 h 1119017"/>
                <a:gd name="connsiteX4" fmla="*/ 342900 w 692810"/>
                <a:gd name="connsiteY4" fmla="*/ 349826 h 1119017"/>
                <a:gd name="connsiteX5" fmla="*/ 420122 w 692810"/>
                <a:gd name="connsiteY5" fmla="*/ 714281 h 1119017"/>
                <a:gd name="connsiteX6" fmla="*/ 481045 w 692810"/>
                <a:gd name="connsiteY6" fmla="*/ 919464 h 1119017"/>
                <a:gd name="connsiteX7" fmla="*/ 560356 w 692810"/>
                <a:gd name="connsiteY7" fmla="*/ 1027562 h 1119017"/>
                <a:gd name="connsiteX8" fmla="*/ 608109 w 692810"/>
                <a:gd name="connsiteY8" fmla="*/ 1109912 h 1119017"/>
                <a:gd name="connsiteX9" fmla="*/ 657352 w 692810"/>
                <a:gd name="connsiteY9" fmla="*/ 1117427 h 1119017"/>
                <a:gd name="connsiteX10" fmla="*/ 692810 w 692810"/>
                <a:gd name="connsiteY10" fmla="*/ 1114252 h 1119017"/>
                <a:gd name="connsiteX0" fmla="*/ 0 w 692810"/>
                <a:gd name="connsiteY0" fmla="*/ 562551 h 1118702"/>
                <a:gd name="connsiteX1" fmla="*/ 99618 w 692810"/>
                <a:gd name="connsiteY1" fmla="*/ 170164 h 1118702"/>
                <a:gd name="connsiteX2" fmla="*/ 187560 w 692810"/>
                <a:gd name="connsiteY2" fmla="*/ 4421 h 1118702"/>
                <a:gd name="connsiteX3" fmla="*/ 260946 w 692810"/>
                <a:gd name="connsiteY3" fmla="*/ 74271 h 1118702"/>
                <a:gd name="connsiteX4" fmla="*/ 342900 w 692810"/>
                <a:gd name="connsiteY4" fmla="*/ 349826 h 1118702"/>
                <a:gd name="connsiteX5" fmla="*/ 420122 w 692810"/>
                <a:gd name="connsiteY5" fmla="*/ 714281 h 1118702"/>
                <a:gd name="connsiteX6" fmla="*/ 481045 w 692810"/>
                <a:gd name="connsiteY6" fmla="*/ 919464 h 1118702"/>
                <a:gd name="connsiteX7" fmla="*/ 531546 w 692810"/>
                <a:gd name="connsiteY7" fmla="*/ 1032572 h 1118702"/>
                <a:gd name="connsiteX8" fmla="*/ 608109 w 692810"/>
                <a:gd name="connsiteY8" fmla="*/ 1109912 h 1118702"/>
                <a:gd name="connsiteX9" fmla="*/ 657352 w 692810"/>
                <a:gd name="connsiteY9" fmla="*/ 1117427 h 1118702"/>
                <a:gd name="connsiteX10" fmla="*/ 692810 w 692810"/>
                <a:gd name="connsiteY10" fmla="*/ 1114252 h 1118702"/>
                <a:gd name="connsiteX0" fmla="*/ 0 w 789998"/>
                <a:gd name="connsiteY0" fmla="*/ 1104257 h 1118702"/>
                <a:gd name="connsiteX1" fmla="*/ 196806 w 789998"/>
                <a:gd name="connsiteY1" fmla="*/ 170164 h 1118702"/>
                <a:gd name="connsiteX2" fmla="*/ 284748 w 789998"/>
                <a:gd name="connsiteY2" fmla="*/ 4421 h 1118702"/>
                <a:gd name="connsiteX3" fmla="*/ 358134 w 789998"/>
                <a:gd name="connsiteY3" fmla="*/ 74271 h 1118702"/>
                <a:gd name="connsiteX4" fmla="*/ 440088 w 789998"/>
                <a:gd name="connsiteY4" fmla="*/ 349826 h 1118702"/>
                <a:gd name="connsiteX5" fmla="*/ 517310 w 789998"/>
                <a:gd name="connsiteY5" fmla="*/ 714281 h 1118702"/>
                <a:gd name="connsiteX6" fmla="*/ 578233 w 789998"/>
                <a:gd name="connsiteY6" fmla="*/ 919464 h 1118702"/>
                <a:gd name="connsiteX7" fmla="*/ 628734 w 789998"/>
                <a:gd name="connsiteY7" fmla="*/ 1032572 h 1118702"/>
                <a:gd name="connsiteX8" fmla="*/ 705297 w 789998"/>
                <a:gd name="connsiteY8" fmla="*/ 1109912 h 1118702"/>
                <a:gd name="connsiteX9" fmla="*/ 754540 w 789998"/>
                <a:gd name="connsiteY9" fmla="*/ 1117427 h 1118702"/>
                <a:gd name="connsiteX10" fmla="*/ 789998 w 789998"/>
                <a:gd name="connsiteY10" fmla="*/ 1114252 h 1118702"/>
                <a:gd name="connsiteX0" fmla="*/ 0 w 789998"/>
                <a:gd name="connsiteY0" fmla="*/ 1104257 h 1118702"/>
                <a:gd name="connsiteX1" fmla="*/ 82888 w 789998"/>
                <a:gd name="connsiteY1" fmla="*/ 570994 h 1118702"/>
                <a:gd name="connsiteX2" fmla="*/ 196806 w 789998"/>
                <a:gd name="connsiteY2" fmla="*/ 170164 h 1118702"/>
                <a:gd name="connsiteX3" fmla="*/ 284748 w 789998"/>
                <a:gd name="connsiteY3" fmla="*/ 4421 h 1118702"/>
                <a:gd name="connsiteX4" fmla="*/ 358134 w 789998"/>
                <a:gd name="connsiteY4" fmla="*/ 74271 h 1118702"/>
                <a:gd name="connsiteX5" fmla="*/ 440088 w 789998"/>
                <a:gd name="connsiteY5" fmla="*/ 349826 h 1118702"/>
                <a:gd name="connsiteX6" fmla="*/ 517310 w 789998"/>
                <a:gd name="connsiteY6" fmla="*/ 714281 h 1118702"/>
                <a:gd name="connsiteX7" fmla="*/ 578233 w 789998"/>
                <a:gd name="connsiteY7" fmla="*/ 919464 h 1118702"/>
                <a:gd name="connsiteX8" fmla="*/ 628734 w 789998"/>
                <a:gd name="connsiteY8" fmla="*/ 1032572 h 1118702"/>
                <a:gd name="connsiteX9" fmla="*/ 705297 w 789998"/>
                <a:gd name="connsiteY9" fmla="*/ 1109912 h 1118702"/>
                <a:gd name="connsiteX10" fmla="*/ 754540 w 789998"/>
                <a:gd name="connsiteY10" fmla="*/ 1117427 h 1118702"/>
                <a:gd name="connsiteX11" fmla="*/ 789998 w 789998"/>
                <a:gd name="connsiteY11" fmla="*/ 1114252 h 1118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89998" h="1118702">
                  <a:moveTo>
                    <a:pt x="0" y="1104257"/>
                  </a:moveTo>
                  <a:cubicBezTo>
                    <a:pt x="18798" y="1016102"/>
                    <a:pt x="50087" y="726676"/>
                    <a:pt x="82888" y="570994"/>
                  </a:cubicBezTo>
                  <a:cubicBezTo>
                    <a:pt x="115689" y="415312"/>
                    <a:pt x="163163" y="264593"/>
                    <a:pt x="196806" y="170164"/>
                  </a:cubicBezTo>
                  <a:cubicBezTo>
                    <a:pt x="230449" y="75735"/>
                    <a:pt x="257860" y="20403"/>
                    <a:pt x="284748" y="4421"/>
                  </a:cubicBezTo>
                  <a:cubicBezTo>
                    <a:pt x="311636" y="-11561"/>
                    <a:pt x="332244" y="16704"/>
                    <a:pt x="358134" y="74271"/>
                  </a:cubicBezTo>
                  <a:cubicBezTo>
                    <a:pt x="384024" y="131838"/>
                    <a:pt x="413559" y="243158"/>
                    <a:pt x="440088" y="349826"/>
                  </a:cubicBezTo>
                  <a:cubicBezTo>
                    <a:pt x="466617" y="456494"/>
                    <a:pt x="494286" y="619341"/>
                    <a:pt x="517310" y="714281"/>
                  </a:cubicBezTo>
                  <a:cubicBezTo>
                    <a:pt x="540334" y="809221"/>
                    <a:pt x="559662" y="866416"/>
                    <a:pt x="578233" y="919464"/>
                  </a:cubicBezTo>
                  <a:cubicBezTo>
                    <a:pt x="596804" y="972512"/>
                    <a:pt x="607557" y="1000831"/>
                    <a:pt x="628734" y="1032572"/>
                  </a:cubicBezTo>
                  <a:cubicBezTo>
                    <a:pt x="649911" y="1064313"/>
                    <a:pt x="684329" y="1095770"/>
                    <a:pt x="705297" y="1109912"/>
                  </a:cubicBezTo>
                  <a:cubicBezTo>
                    <a:pt x="726265" y="1124055"/>
                    <a:pt x="740423" y="1116704"/>
                    <a:pt x="754540" y="1117427"/>
                  </a:cubicBezTo>
                  <a:cubicBezTo>
                    <a:pt x="768657" y="1118150"/>
                    <a:pt x="789998" y="1114252"/>
                    <a:pt x="789998" y="1114252"/>
                  </a:cubicBezTo>
                </a:path>
              </a:pathLst>
            </a:custGeom>
            <a:noFill/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cs-CZ" sz="1800">
                <a:solidFill>
                  <a:prstClr val="white"/>
                </a:solidFill>
                <a:latin typeface="Trebuchet MS"/>
              </a:endParaRPr>
            </a:p>
          </p:txBody>
        </p:sp>
        <p:cxnSp>
          <p:nvCxnSpPr>
            <p:cNvPr id="106" name="Přímá spojnice 105"/>
            <p:cNvCxnSpPr/>
            <p:nvPr/>
          </p:nvCxnSpPr>
          <p:spPr>
            <a:xfrm flipV="1">
              <a:off x="5110869" y="5986032"/>
              <a:ext cx="0" cy="360000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7" name="Přímá spojnice 106"/>
            <p:cNvCxnSpPr/>
            <p:nvPr/>
          </p:nvCxnSpPr>
          <p:spPr>
            <a:xfrm flipV="1">
              <a:off x="5253744" y="5986032"/>
              <a:ext cx="0" cy="360000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26" name="TextovéPole 125"/>
          <p:cNvSpPr txBox="1"/>
          <p:nvPr/>
        </p:nvSpPr>
        <p:spPr>
          <a:xfrm>
            <a:off x="4430170" y="2944375"/>
            <a:ext cx="2054236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r>
              <a:rPr lang="cs-CZ" sz="1800" dirty="0">
                <a:solidFill>
                  <a:prstClr val="black"/>
                </a:solidFill>
                <a:latin typeface="Trebuchet MS"/>
              </a:rPr>
              <a:t>Postsynaptický neuron</a:t>
            </a:r>
          </a:p>
        </p:txBody>
      </p:sp>
      <p:sp>
        <p:nvSpPr>
          <p:cNvPr id="127" name="TextovéPole 126"/>
          <p:cNvSpPr txBox="1"/>
          <p:nvPr/>
        </p:nvSpPr>
        <p:spPr>
          <a:xfrm>
            <a:off x="1938116" y="3276741"/>
            <a:ext cx="2054236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r>
              <a:rPr lang="cs-CZ" sz="1800" dirty="0">
                <a:solidFill>
                  <a:prstClr val="black"/>
                </a:solidFill>
                <a:latin typeface="Trebuchet MS"/>
              </a:rPr>
              <a:t>Presynaptický neuron</a:t>
            </a:r>
          </a:p>
        </p:txBody>
      </p:sp>
      <p:sp>
        <p:nvSpPr>
          <p:cNvPr id="128" name="Volný tvar 127"/>
          <p:cNvSpPr/>
          <p:nvPr/>
        </p:nvSpPr>
        <p:spPr>
          <a:xfrm flipH="1">
            <a:off x="2207568" y="2119208"/>
            <a:ext cx="265274" cy="598357"/>
          </a:xfrm>
          <a:custGeom>
            <a:avLst/>
            <a:gdLst>
              <a:gd name="connsiteX0" fmla="*/ 0 w 3700130"/>
              <a:gd name="connsiteY0" fmla="*/ 2757806 h 2953113"/>
              <a:gd name="connsiteX1" fmla="*/ 116958 w 3700130"/>
              <a:gd name="connsiteY1" fmla="*/ 2332504 h 2953113"/>
              <a:gd name="connsiteX2" fmla="*/ 435935 w 3700130"/>
              <a:gd name="connsiteY2" fmla="*/ 748253 h 2953113"/>
              <a:gd name="connsiteX3" fmla="*/ 595423 w 3700130"/>
              <a:gd name="connsiteY3" fmla="*/ 3974 h 2953113"/>
              <a:gd name="connsiteX4" fmla="*/ 818707 w 3700130"/>
              <a:gd name="connsiteY4" fmla="*/ 482439 h 2953113"/>
              <a:gd name="connsiteX5" fmla="*/ 1063256 w 3700130"/>
              <a:gd name="connsiteY5" fmla="*/ 1120392 h 2953113"/>
              <a:gd name="connsiteX6" fmla="*/ 1297172 w 3700130"/>
              <a:gd name="connsiteY6" fmla="*/ 1737081 h 2953113"/>
              <a:gd name="connsiteX7" fmla="*/ 1509823 w 3700130"/>
              <a:gd name="connsiteY7" fmla="*/ 2311239 h 2953113"/>
              <a:gd name="connsiteX8" fmla="*/ 1679944 w 3700130"/>
              <a:gd name="connsiteY8" fmla="*/ 2821602 h 2953113"/>
              <a:gd name="connsiteX9" fmla="*/ 1860698 w 3700130"/>
              <a:gd name="connsiteY9" fmla="*/ 2949192 h 2953113"/>
              <a:gd name="connsiteX10" fmla="*/ 2392326 w 3700130"/>
              <a:gd name="connsiteY10" fmla="*/ 2906662 h 2953113"/>
              <a:gd name="connsiteX11" fmla="*/ 2860158 w 3700130"/>
              <a:gd name="connsiteY11" fmla="*/ 2768439 h 2953113"/>
              <a:gd name="connsiteX12" fmla="*/ 3221665 w 3700130"/>
              <a:gd name="connsiteY12" fmla="*/ 2736541 h 2953113"/>
              <a:gd name="connsiteX13" fmla="*/ 3700130 w 3700130"/>
              <a:gd name="connsiteY13" fmla="*/ 2736541 h 2953113"/>
              <a:gd name="connsiteX0" fmla="*/ 0 w 4019106"/>
              <a:gd name="connsiteY0" fmla="*/ 2800337 h 2953113"/>
              <a:gd name="connsiteX1" fmla="*/ 435934 w 4019106"/>
              <a:gd name="connsiteY1" fmla="*/ 2332504 h 2953113"/>
              <a:gd name="connsiteX2" fmla="*/ 754911 w 4019106"/>
              <a:gd name="connsiteY2" fmla="*/ 748253 h 2953113"/>
              <a:gd name="connsiteX3" fmla="*/ 914399 w 4019106"/>
              <a:gd name="connsiteY3" fmla="*/ 3974 h 2953113"/>
              <a:gd name="connsiteX4" fmla="*/ 1137683 w 4019106"/>
              <a:gd name="connsiteY4" fmla="*/ 482439 h 2953113"/>
              <a:gd name="connsiteX5" fmla="*/ 1382232 w 4019106"/>
              <a:gd name="connsiteY5" fmla="*/ 1120392 h 2953113"/>
              <a:gd name="connsiteX6" fmla="*/ 1616148 w 4019106"/>
              <a:gd name="connsiteY6" fmla="*/ 1737081 h 2953113"/>
              <a:gd name="connsiteX7" fmla="*/ 1828799 w 4019106"/>
              <a:gd name="connsiteY7" fmla="*/ 2311239 h 2953113"/>
              <a:gd name="connsiteX8" fmla="*/ 1998920 w 4019106"/>
              <a:gd name="connsiteY8" fmla="*/ 2821602 h 2953113"/>
              <a:gd name="connsiteX9" fmla="*/ 2179674 w 4019106"/>
              <a:gd name="connsiteY9" fmla="*/ 2949192 h 2953113"/>
              <a:gd name="connsiteX10" fmla="*/ 2711302 w 4019106"/>
              <a:gd name="connsiteY10" fmla="*/ 2906662 h 2953113"/>
              <a:gd name="connsiteX11" fmla="*/ 3179134 w 4019106"/>
              <a:gd name="connsiteY11" fmla="*/ 2768439 h 2953113"/>
              <a:gd name="connsiteX12" fmla="*/ 3540641 w 4019106"/>
              <a:gd name="connsiteY12" fmla="*/ 2736541 h 2953113"/>
              <a:gd name="connsiteX13" fmla="*/ 4019106 w 4019106"/>
              <a:gd name="connsiteY13" fmla="*/ 2736541 h 2953113"/>
              <a:gd name="connsiteX0" fmla="*/ 0 w 4019106"/>
              <a:gd name="connsiteY0" fmla="*/ 2800337 h 2953113"/>
              <a:gd name="connsiteX1" fmla="*/ 297711 w 4019106"/>
              <a:gd name="connsiteY1" fmla="*/ 2747191 h 2953113"/>
              <a:gd name="connsiteX2" fmla="*/ 435934 w 4019106"/>
              <a:gd name="connsiteY2" fmla="*/ 2332504 h 2953113"/>
              <a:gd name="connsiteX3" fmla="*/ 754911 w 4019106"/>
              <a:gd name="connsiteY3" fmla="*/ 748253 h 2953113"/>
              <a:gd name="connsiteX4" fmla="*/ 914399 w 4019106"/>
              <a:gd name="connsiteY4" fmla="*/ 3974 h 2953113"/>
              <a:gd name="connsiteX5" fmla="*/ 1137683 w 4019106"/>
              <a:gd name="connsiteY5" fmla="*/ 482439 h 2953113"/>
              <a:gd name="connsiteX6" fmla="*/ 1382232 w 4019106"/>
              <a:gd name="connsiteY6" fmla="*/ 1120392 h 2953113"/>
              <a:gd name="connsiteX7" fmla="*/ 1616148 w 4019106"/>
              <a:gd name="connsiteY7" fmla="*/ 1737081 h 2953113"/>
              <a:gd name="connsiteX8" fmla="*/ 1828799 w 4019106"/>
              <a:gd name="connsiteY8" fmla="*/ 2311239 h 2953113"/>
              <a:gd name="connsiteX9" fmla="*/ 1998920 w 4019106"/>
              <a:gd name="connsiteY9" fmla="*/ 2821602 h 2953113"/>
              <a:gd name="connsiteX10" fmla="*/ 2179674 w 4019106"/>
              <a:gd name="connsiteY10" fmla="*/ 2949192 h 2953113"/>
              <a:gd name="connsiteX11" fmla="*/ 2711302 w 4019106"/>
              <a:gd name="connsiteY11" fmla="*/ 2906662 h 2953113"/>
              <a:gd name="connsiteX12" fmla="*/ 3179134 w 4019106"/>
              <a:gd name="connsiteY12" fmla="*/ 2768439 h 2953113"/>
              <a:gd name="connsiteX13" fmla="*/ 3540641 w 4019106"/>
              <a:gd name="connsiteY13" fmla="*/ 2736541 h 2953113"/>
              <a:gd name="connsiteX14" fmla="*/ 4019106 w 4019106"/>
              <a:gd name="connsiteY14" fmla="*/ 2736541 h 2953113"/>
              <a:gd name="connsiteX0" fmla="*/ 0 w 4019106"/>
              <a:gd name="connsiteY0" fmla="*/ 2800337 h 2953113"/>
              <a:gd name="connsiteX1" fmla="*/ 297711 w 4019106"/>
              <a:gd name="connsiteY1" fmla="*/ 2747191 h 2953113"/>
              <a:gd name="connsiteX2" fmla="*/ 435934 w 4019106"/>
              <a:gd name="connsiteY2" fmla="*/ 2332504 h 2953113"/>
              <a:gd name="connsiteX3" fmla="*/ 754911 w 4019106"/>
              <a:gd name="connsiteY3" fmla="*/ 748253 h 2953113"/>
              <a:gd name="connsiteX4" fmla="*/ 914399 w 4019106"/>
              <a:gd name="connsiteY4" fmla="*/ 3974 h 2953113"/>
              <a:gd name="connsiteX5" fmla="*/ 1137683 w 4019106"/>
              <a:gd name="connsiteY5" fmla="*/ 482439 h 2953113"/>
              <a:gd name="connsiteX6" fmla="*/ 1382232 w 4019106"/>
              <a:gd name="connsiteY6" fmla="*/ 1120392 h 2953113"/>
              <a:gd name="connsiteX7" fmla="*/ 1616148 w 4019106"/>
              <a:gd name="connsiteY7" fmla="*/ 1737081 h 2953113"/>
              <a:gd name="connsiteX8" fmla="*/ 1828799 w 4019106"/>
              <a:gd name="connsiteY8" fmla="*/ 2311239 h 2953113"/>
              <a:gd name="connsiteX9" fmla="*/ 1998920 w 4019106"/>
              <a:gd name="connsiteY9" fmla="*/ 2821602 h 2953113"/>
              <a:gd name="connsiteX10" fmla="*/ 2179674 w 4019106"/>
              <a:gd name="connsiteY10" fmla="*/ 2949192 h 2953113"/>
              <a:gd name="connsiteX11" fmla="*/ 2711302 w 4019106"/>
              <a:gd name="connsiteY11" fmla="*/ 2906662 h 2953113"/>
              <a:gd name="connsiteX12" fmla="*/ 3179134 w 4019106"/>
              <a:gd name="connsiteY12" fmla="*/ 2768439 h 2953113"/>
              <a:gd name="connsiteX13" fmla="*/ 3540641 w 4019106"/>
              <a:gd name="connsiteY13" fmla="*/ 2736541 h 2953113"/>
              <a:gd name="connsiteX14" fmla="*/ 4019106 w 4019106"/>
              <a:gd name="connsiteY14" fmla="*/ 2736541 h 2953113"/>
              <a:gd name="connsiteX0" fmla="*/ 0 w 4019106"/>
              <a:gd name="connsiteY0" fmla="*/ 2800337 h 2953113"/>
              <a:gd name="connsiteX1" fmla="*/ 297711 w 4019106"/>
              <a:gd name="connsiteY1" fmla="*/ 2747191 h 2953113"/>
              <a:gd name="connsiteX2" fmla="*/ 435934 w 4019106"/>
              <a:gd name="connsiteY2" fmla="*/ 2332504 h 2953113"/>
              <a:gd name="connsiteX3" fmla="*/ 754911 w 4019106"/>
              <a:gd name="connsiteY3" fmla="*/ 748253 h 2953113"/>
              <a:gd name="connsiteX4" fmla="*/ 914399 w 4019106"/>
              <a:gd name="connsiteY4" fmla="*/ 3974 h 2953113"/>
              <a:gd name="connsiteX5" fmla="*/ 1137683 w 4019106"/>
              <a:gd name="connsiteY5" fmla="*/ 482439 h 2953113"/>
              <a:gd name="connsiteX6" fmla="*/ 1382232 w 4019106"/>
              <a:gd name="connsiteY6" fmla="*/ 1120392 h 2953113"/>
              <a:gd name="connsiteX7" fmla="*/ 1616148 w 4019106"/>
              <a:gd name="connsiteY7" fmla="*/ 1737081 h 2953113"/>
              <a:gd name="connsiteX8" fmla="*/ 1828799 w 4019106"/>
              <a:gd name="connsiteY8" fmla="*/ 2311239 h 2953113"/>
              <a:gd name="connsiteX9" fmla="*/ 1998920 w 4019106"/>
              <a:gd name="connsiteY9" fmla="*/ 2821602 h 2953113"/>
              <a:gd name="connsiteX10" fmla="*/ 2179674 w 4019106"/>
              <a:gd name="connsiteY10" fmla="*/ 2949192 h 2953113"/>
              <a:gd name="connsiteX11" fmla="*/ 2711302 w 4019106"/>
              <a:gd name="connsiteY11" fmla="*/ 2906662 h 2953113"/>
              <a:gd name="connsiteX12" fmla="*/ 3179134 w 4019106"/>
              <a:gd name="connsiteY12" fmla="*/ 2768439 h 2953113"/>
              <a:gd name="connsiteX13" fmla="*/ 3540641 w 4019106"/>
              <a:gd name="connsiteY13" fmla="*/ 2736541 h 2953113"/>
              <a:gd name="connsiteX14" fmla="*/ 4019106 w 4019106"/>
              <a:gd name="connsiteY14" fmla="*/ 2736541 h 2953113"/>
              <a:gd name="connsiteX0" fmla="*/ 0 w 4019106"/>
              <a:gd name="connsiteY0" fmla="*/ 2800337 h 2953113"/>
              <a:gd name="connsiteX1" fmla="*/ 297711 w 4019106"/>
              <a:gd name="connsiteY1" fmla="*/ 2747191 h 2953113"/>
              <a:gd name="connsiteX2" fmla="*/ 435934 w 4019106"/>
              <a:gd name="connsiteY2" fmla="*/ 2332504 h 2953113"/>
              <a:gd name="connsiteX3" fmla="*/ 754911 w 4019106"/>
              <a:gd name="connsiteY3" fmla="*/ 748253 h 2953113"/>
              <a:gd name="connsiteX4" fmla="*/ 914399 w 4019106"/>
              <a:gd name="connsiteY4" fmla="*/ 3974 h 2953113"/>
              <a:gd name="connsiteX5" fmla="*/ 1137683 w 4019106"/>
              <a:gd name="connsiteY5" fmla="*/ 482439 h 2953113"/>
              <a:gd name="connsiteX6" fmla="*/ 1382232 w 4019106"/>
              <a:gd name="connsiteY6" fmla="*/ 1120392 h 2953113"/>
              <a:gd name="connsiteX7" fmla="*/ 1616148 w 4019106"/>
              <a:gd name="connsiteY7" fmla="*/ 1737081 h 2953113"/>
              <a:gd name="connsiteX8" fmla="*/ 1796901 w 4019106"/>
              <a:gd name="connsiteY8" fmla="*/ 2311239 h 2953113"/>
              <a:gd name="connsiteX9" fmla="*/ 1998920 w 4019106"/>
              <a:gd name="connsiteY9" fmla="*/ 2821602 h 2953113"/>
              <a:gd name="connsiteX10" fmla="*/ 2179674 w 4019106"/>
              <a:gd name="connsiteY10" fmla="*/ 2949192 h 2953113"/>
              <a:gd name="connsiteX11" fmla="*/ 2711302 w 4019106"/>
              <a:gd name="connsiteY11" fmla="*/ 2906662 h 2953113"/>
              <a:gd name="connsiteX12" fmla="*/ 3179134 w 4019106"/>
              <a:gd name="connsiteY12" fmla="*/ 2768439 h 2953113"/>
              <a:gd name="connsiteX13" fmla="*/ 3540641 w 4019106"/>
              <a:gd name="connsiteY13" fmla="*/ 2736541 h 2953113"/>
              <a:gd name="connsiteX14" fmla="*/ 4019106 w 4019106"/>
              <a:gd name="connsiteY14" fmla="*/ 2736541 h 2953113"/>
              <a:gd name="connsiteX0" fmla="*/ 0 w 4073875"/>
              <a:gd name="connsiteY0" fmla="*/ 2726518 h 2953113"/>
              <a:gd name="connsiteX1" fmla="*/ 352480 w 4073875"/>
              <a:gd name="connsiteY1" fmla="*/ 2747191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70917 w 4073875"/>
              <a:gd name="connsiteY7" fmla="*/ 17370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52480 w 4073875"/>
              <a:gd name="connsiteY1" fmla="*/ 2747191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70917 w 4073875"/>
              <a:gd name="connsiteY7" fmla="*/ 17370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70917 w 4073875"/>
              <a:gd name="connsiteY7" fmla="*/ 17370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70917 w 4073875"/>
              <a:gd name="connsiteY7" fmla="*/ 17370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635518 w 4073875"/>
              <a:gd name="connsiteY2" fmla="*/ 2328367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635518 w 4073875"/>
              <a:gd name="connsiteY2" fmla="*/ 2328367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656205 w 4073875"/>
              <a:gd name="connsiteY2" fmla="*/ 2344917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656205 w 4073875"/>
              <a:gd name="connsiteY2" fmla="*/ 2344917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856 h 2953451"/>
              <a:gd name="connsiteX1" fmla="*/ 362630 w 4073875"/>
              <a:gd name="connsiteY1" fmla="*/ 2705409 h 2953451"/>
              <a:gd name="connsiteX2" fmla="*/ 656205 w 4073875"/>
              <a:gd name="connsiteY2" fmla="*/ 2345255 h 2953451"/>
              <a:gd name="connsiteX3" fmla="*/ 842780 w 4073875"/>
              <a:gd name="connsiteY3" fmla="*/ 761003 h 2953451"/>
              <a:gd name="connsiteX4" fmla="*/ 969168 w 4073875"/>
              <a:gd name="connsiteY4" fmla="*/ 4312 h 2953451"/>
              <a:gd name="connsiteX5" fmla="*/ 1230552 w 4073875"/>
              <a:gd name="connsiteY5" fmla="*/ 482777 h 2953451"/>
              <a:gd name="connsiteX6" fmla="*/ 1437001 w 4073875"/>
              <a:gd name="connsiteY6" fmla="*/ 1120730 h 2953451"/>
              <a:gd name="connsiteX7" fmla="*/ 1620117 w 4073875"/>
              <a:gd name="connsiteY7" fmla="*/ 1712019 h 2953451"/>
              <a:gd name="connsiteX8" fmla="*/ 1826270 w 4073875"/>
              <a:gd name="connsiteY8" fmla="*/ 2298877 h 2953451"/>
              <a:gd name="connsiteX9" fmla="*/ 2053689 w 4073875"/>
              <a:gd name="connsiteY9" fmla="*/ 2821940 h 2953451"/>
              <a:gd name="connsiteX10" fmla="*/ 2234443 w 4073875"/>
              <a:gd name="connsiteY10" fmla="*/ 2949530 h 2953451"/>
              <a:gd name="connsiteX11" fmla="*/ 2766071 w 4073875"/>
              <a:gd name="connsiteY11" fmla="*/ 2907000 h 2953451"/>
              <a:gd name="connsiteX12" fmla="*/ 3233903 w 4073875"/>
              <a:gd name="connsiteY12" fmla="*/ 2768777 h 2953451"/>
              <a:gd name="connsiteX13" fmla="*/ 3595410 w 4073875"/>
              <a:gd name="connsiteY13" fmla="*/ 2736879 h 2953451"/>
              <a:gd name="connsiteX14" fmla="*/ 4073875 w 4073875"/>
              <a:gd name="connsiteY14" fmla="*/ 2736879 h 2953451"/>
              <a:gd name="connsiteX0" fmla="*/ 0 w 4073875"/>
              <a:gd name="connsiteY0" fmla="*/ 2726856 h 2953451"/>
              <a:gd name="connsiteX1" fmla="*/ 362630 w 4073875"/>
              <a:gd name="connsiteY1" fmla="*/ 2705409 h 2953451"/>
              <a:gd name="connsiteX2" fmla="*/ 656205 w 4073875"/>
              <a:gd name="connsiteY2" fmla="*/ 2345255 h 2953451"/>
              <a:gd name="connsiteX3" fmla="*/ 842780 w 4073875"/>
              <a:gd name="connsiteY3" fmla="*/ 761003 h 2953451"/>
              <a:gd name="connsiteX4" fmla="*/ 969168 w 4073875"/>
              <a:gd name="connsiteY4" fmla="*/ 4312 h 2953451"/>
              <a:gd name="connsiteX5" fmla="*/ 1230552 w 4073875"/>
              <a:gd name="connsiteY5" fmla="*/ 482777 h 2953451"/>
              <a:gd name="connsiteX6" fmla="*/ 1437001 w 4073875"/>
              <a:gd name="connsiteY6" fmla="*/ 1120730 h 2953451"/>
              <a:gd name="connsiteX7" fmla="*/ 1620117 w 4073875"/>
              <a:gd name="connsiteY7" fmla="*/ 1712019 h 2953451"/>
              <a:gd name="connsiteX8" fmla="*/ 1826270 w 4073875"/>
              <a:gd name="connsiteY8" fmla="*/ 2298877 h 2953451"/>
              <a:gd name="connsiteX9" fmla="*/ 2053689 w 4073875"/>
              <a:gd name="connsiteY9" fmla="*/ 2821940 h 2953451"/>
              <a:gd name="connsiteX10" fmla="*/ 2234443 w 4073875"/>
              <a:gd name="connsiteY10" fmla="*/ 2949530 h 2953451"/>
              <a:gd name="connsiteX11" fmla="*/ 2766071 w 4073875"/>
              <a:gd name="connsiteY11" fmla="*/ 2907000 h 2953451"/>
              <a:gd name="connsiteX12" fmla="*/ 3233903 w 4073875"/>
              <a:gd name="connsiteY12" fmla="*/ 2768777 h 2953451"/>
              <a:gd name="connsiteX13" fmla="*/ 3595410 w 4073875"/>
              <a:gd name="connsiteY13" fmla="*/ 2736879 h 2953451"/>
              <a:gd name="connsiteX14" fmla="*/ 4073875 w 4073875"/>
              <a:gd name="connsiteY14" fmla="*/ 2736879 h 2953451"/>
              <a:gd name="connsiteX0" fmla="*/ 0 w 4073875"/>
              <a:gd name="connsiteY0" fmla="*/ 2726856 h 2953451"/>
              <a:gd name="connsiteX1" fmla="*/ 362630 w 4073875"/>
              <a:gd name="connsiteY1" fmla="*/ 2705409 h 2953451"/>
              <a:gd name="connsiteX2" fmla="*/ 656205 w 4073875"/>
              <a:gd name="connsiteY2" fmla="*/ 2345255 h 2953451"/>
              <a:gd name="connsiteX3" fmla="*/ 842780 w 4073875"/>
              <a:gd name="connsiteY3" fmla="*/ 761003 h 2953451"/>
              <a:gd name="connsiteX4" fmla="*/ 969168 w 4073875"/>
              <a:gd name="connsiteY4" fmla="*/ 4312 h 2953451"/>
              <a:gd name="connsiteX5" fmla="*/ 1230552 w 4073875"/>
              <a:gd name="connsiteY5" fmla="*/ 482777 h 2953451"/>
              <a:gd name="connsiteX6" fmla="*/ 1437001 w 4073875"/>
              <a:gd name="connsiteY6" fmla="*/ 1120730 h 2953451"/>
              <a:gd name="connsiteX7" fmla="*/ 1620117 w 4073875"/>
              <a:gd name="connsiteY7" fmla="*/ 1712019 h 2953451"/>
              <a:gd name="connsiteX8" fmla="*/ 1826270 w 4073875"/>
              <a:gd name="connsiteY8" fmla="*/ 2298877 h 2953451"/>
              <a:gd name="connsiteX9" fmla="*/ 2053689 w 4073875"/>
              <a:gd name="connsiteY9" fmla="*/ 2821940 h 2953451"/>
              <a:gd name="connsiteX10" fmla="*/ 2234443 w 4073875"/>
              <a:gd name="connsiteY10" fmla="*/ 2949530 h 2953451"/>
              <a:gd name="connsiteX11" fmla="*/ 2766071 w 4073875"/>
              <a:gd name="connsiteY11" fmla="*/ 2907000 h 2953451"/>
              <a:gd name="connsiteX12" fmla="*/ 3233903 w 4073875"/>
              <a:gd name="connsiteY12" fmla="*/ 2768777 h 2953451"/>
              <a:gd name="connsiteX13" fmla="*/ 3595410 w 4073875"/>
              <a:gd name="connsiteY13" fmla="*/ 2736879 h 2953451"/>
              <a:gd name="connsiteX14" fmla="*/ 4073875 w 4073875"/>
              <a:gd name="connsiteY14" fmla="*/ 2736879 h 2953451"/>
              <a:gd name="connsiteX0" fmla="*/ 0 w 4073875"/>
              <a:gd name="connsiteY0" fmla="*/ 2726856 h 2953451"/>
              <a:gd name="connsiteX1" fmla="*/ 362630 w 4073875"/>
              <a:gd name="connsiteY1" fmla="*/ 2705409 h 2953451"/>
              <a:gd name="connsiteX2" fmla="*/ 656205 w 4073875"/>
              <a:gd name="connsiteY2" fmla="*/ 2345255 h 2953451"/>
              <a:gd name="connsiteX3" fmla="*/ 842780 w 4073875"/>
              <a:gd name="connsiteY3" fmla="*/ 761003 h 2953451"/>
              <a:gd name="connsiteX4" fmla="*/ 969168 w 4073875"/>
              <a:gd name="connsiteY4" fmla="*/ 4312 h 2953451"/>
              <a:gd name="connsiteX5" fmla="*/ 1230552 w 4073875"/>
              <a:gd name="connsiteY5" fmla="*/ 482777 h 2953451"/>
              <a:gd name="connsiteX6" fmla="*/ 1437001 w 4073875"/>
              <a:gd name="connsiteY6" fmla="*/ 1120730 h 2953451"/>
              <a:gd name="connsiteX7" fmla="*/ 1620117 w 4073875"/>
              <a:gd name="connsiteY7" fmla="*/ 1712019 h 2953451"/>
              <a:gd name="connsiteX8" fmla="*/ 1826270 w 4073875"/>
              <a:gd name="connsiteY8" fmla="*/ 2298877 h 2953451"/>
              <a:gd name="connsiteX9" fmla="*/ 2053689 w 4073875"/>
              <a:gd name="connsiteY9" fmla="*/ 2821940 h 2953451"/>
              <a:gd name="connsiteX10" fmla="*/ 2234443 w 4073875"/>
              <a:gd name="connsiteY10" fmla="*/ 2949530 h 2953451"/>
              <a:gd name="connsiteX11" fmla="*/ 2766071 w 4073875"/>
              <a:gd name="connsiteY11" fmla="*/ 2907000 h 2953451"/>
              <a:gd name="connsiteX12" fmla="*/ 3233903 w 4073875"/>
              <a:gd name="connsiteY12" fmla="*/ 2768777 h 2953451"/>
              <a:gd name="connsiteX13" fmla="*/ 3595410 w 4073875"/>
              <a:gd name="connsiteY13" fmla="*/ 2736879 h 2953451"/>
              <a:gd name="connsiteX14" fmla="*/ 4073875 w 4073875"/>
              <a:gd name="connsiteY14" fmla="*/ 2736879 h 2953451"/>
              <a:gd name="connsiteX0" fmla="*/ 0 w 4283425"/>
              <a:gd name="connsiteY0" fmla="*/ 2736381 h 2953451"/>
              <a:gd name="connsiteX1" fmla="*/ 572180 w 4283425"/>
              <a:gd name="connsiteY1" fmla="*/ 2705409 h 2953451"/>
              <a:gd name="connsiteX2" fmla="*/ 865755 w 4283425"/>
              <a:gd name="connsiteY2" fmla="*/ 2345255 h 2953451"/>
              <a:gd name="connsiteX3" fmla="*/ 1052330 w 4283425"/>
              <a:gd name="connsiteY3" fmla="*/ 761003 h 2953451"/>
              <a:gd name="connsiteX4" fmla="*/ 1178718 w 4283425"/>
              <a:gd name="connsiteY4" fmla="*/ 4312 h 2953451"/>
              <a:gd name="connsiteX5" fmla="*/ 1440102 w 4283425"/>
              <a:gd name="connsiteY5" fmla="*/ 482777 h 2953451"/>
              <a:gd name="connsiteX6" fmla="*/ 1646551 w 4283425"/>
              <a:gd name="connsiteY6" fmla="*/ 1120730 h 2953451"/>
              <a:gd name="connsiteX7" fmla="*/ 1829667 w 4283425"/>
              <a:gd name="connsiteY7" fmla="*/ 1712019 h 2953451"/>
              <a:gd name="connsiteX8" fmla="*/ 2035820 w 4283425"/>
              <a:gd name="connsiteY8" fmla="*/ 2298877 h 2953451"/>
              <a:gd name="connsiteX9" fmla="*/ 2263239 w 4283425"/>
              <a:gd name="connsiteY9" fmla="*/ 2821940 h 2953451"/>
              <a:gd name="connsiteX10" fmla="*/ 2443993 w 4283425"/>
              <a:gd name="connsiteY10" fmla="*/ 2949530 h 2953451"/>
              <a:gd name="connsiteX11" fmla="*/ 2975621 w 4283425"/>
              <a:gd name="connsiteY11" fmla="*/ 2907000 h 2953451"/>
              <a:gd name="connsiteX12" fmla="*/ 3443453 w 4283425"/>
              <a:gd name="connsiteY12" fmla="*/ 2768777 h 2953451"/>
              <a:gd name="connsiteX13" fmla="*/ 3804960 w 4283425"/>
              <a:gd name="connsiteY13" fmla="*/ 2736879 h 2953451"/>
              <a:gd name="connsiteX14" fmla="*/ 4283425 w 4283425"/>
              <a:gd name="connsiteY14" fmla="*/ 2736879 h 2953451"/>
              <a:gd name="connsiteX0" fmla="*/ 0 w 4571365"/>
              <a:gd name="connsiteY0" fmla="*/ 2736381 h 2953451"/>
              <a:gd name="connsiteX1" fmla="*/ 860120 w 4571365"/>
              <a:gd name="connsiteY1" fmla="*/ 2705409 h 2953451"/>
              <a:gd name="connsiteX2" fmla="*/ 1153695 w 4571365"/>
              <a:gd name="connsiteY2" fmla="*/ 2345255 h 2953451"/>
              <a:gd name="connsiteX3" fmla="*/ 1340270 w 4571365"/>
              <a:gd name="connsiteY3" fmla="*/ 761003 h 2953451"/>
              <a:gd name="connsiteX4" fmla="*/ 1466658 w 4571365"/>
              <a:gd name="connsiteY4" fmla="*/ 4312 h 2953451"/>
              <a:gd name="connsiteX5" fmla="*/ 1728042 w 4571365"/>
              <a:gd name="connsiteY5" fmla="*/ 482777 h 2953451"/>
              <a:gd name="connsiteX6" fmla="*/ 1934491 w 4571365"/>
              <a:gd name="connsiteY6" fmla="*/ 1120730 h 2953451"/>
              <a:gd name="connsiteX7" fmla="*/ 2117607 w 4571365"/>
              <a:gd name="connsiteY7" fmla="*/ 1712019 h 2953451"/>
              <a:gd name="connsiteX8" fmla="*/ 2323760 w 4571365"/>
              <a:gd name="connsiteY8" fmla="*/ 2298877 h 2953451"/>
              <a:gd name="connsiteX9" fmla="*/ 2551179 w 4571365"/>
              <a:gd name="connsiteY9" fmla="*/ 2821940 h 2953451"/>
              <a:gd name="connsiteX10" fmla="*/ 2731933 w 4571365"/>
              <a:gd name="connsiteY10" fmla="*/ 2949530 h 2953451"/>
              <a:gd name="connsiteX11" fmla="*/ 3263561 w 4571365"/>
              <a:gd name="connsiteY11" fmla="*/ 2907000 h 2953451"/>
              <a:gd name="connsiteX12" fmla="*/ 3731393 w 4571365"/>
              <a:gd name="connsiteY12" fmla="*/ 2768777 h 2953451"/>
              <a:gd name="connsiteX13" fmla="*/ 4092900 w 4571365"/>
              <a:gd name="connsiteY13" fmla="*/ 2736879 h 2953451"/>
              <a:gd name="connsiteX14" fmla="*/ 4571365 w 4571365"/>
              <a:gd name="connsiteY14" fmla="*/ 2736879 h 29534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4571365" h="2953451">
                <a:moveTo>
                  <a:pt x="0" y="2736381"/>
                </a:moveTo>
                <a:cubicBezTo>
                  <a:pt x="50947" y="2738377"/>
                  <a:pt x="786182" y="2739776"/>
                  <a:pt x="860120" y="2705409"/>
                </a:cubicBezTo>
                <a:cubicBezTo>
                  <a:pt x="995465" y="2632506"/>
                  <a:pt x="1073670" y="2592368"/>
                  <a:pt x="1153695" y="2345255"/>
                </a:cubicBezTo>
                <a:cubicBezTo>
                  <a:pt x="1233720" y="2098142"/>
                  <a:pt x="1288110" y="1151160"/>
                  <a:pt x="1340270" y="761003"/>
                </a:cubicBezTo>
                <a:cubicBezTo>
                  <a:pt x="1392431" y="370846"/>
                  <a:pt x="1402029" y="50683"/>
                  <a:pt x="1466658" y="4312"/>
                </a:cubicBezTo>
                <a:cubicBezTo>
                  <a:pt x="1531287" y="-42059"/>
                  <a:pt x="1650070" y="296707"/>
                  <a:pt x="1728042" y="482777"/>
                </a:cubicBezTo>
                <a:cubicBezTo>
                  <a:pt x="1806014" y="668847"/>
                  <a:pt x="1869564" y="915856"/>
                  <a:pt x="1934491" y="1120730"/>
                </a:cubicBezTo>
                <a:cubicBezTo>
                  <a:pt x="1999419" y="1325604"/>
                  <a:pt x="2052729" y="1515661"/>
                  <a:pt x="2117607" y="1712019"/>
                </a:cubicBezTo>
                <a:cubicBezTo>
                  <a:pt x="2182485" y="1908377"/>
                  <a:pt x="2251498" y="2113890"/>
                  <a:pt x="2323760" y="2298877"/>
                </a:cubicBezTo>
                <a:cubicBezTo>
                  <a:pt x="2396022" y="2483864"/>
                  <a:pt x="2483150" y="2713498"/>
                  <a:pt x="2551179" y="2821940"/>
                </a:cubicBezTo>
                <a:cubicBezTo>
                  <a:pt x="2619208" y="2930382"/>
                  <a:pt x="2613203" y="2935353"/>
                  <a:pt x="2731933" y="2949530"/>
                </a:cubicBezTo>
                <a:cubicBezTo>
                  <a:pt x="2850663" y="2963707"/>
                  <a:pt x="3096984" y="2937125"/>
                  <a:pt x="3263561" y="2907000"/>
                </a:cubicBezTo>
                <a:cubicBezTo>
                  <a:pt x="3430138" y="2876875"/>
                  <a:pt x="3593170" y="2797131"/>
                  <a:pt x="3731393" y="2768777"/>
                </a:cubicBezTo>
                <a:cubicBezTo>
                  <a:pt x="3869616" y="2740423"/>
                  <a:pt x="3952905" y="2742195"/>
                  <a:pt x="4092900" y="2736879"/>
                </a:cubicBezTo>
                <a:cubicBezTo>
                  <a:pt x="4232895" y="2731563"/>
                  <a:pt x="4571365" y="2736879"/>
                  <a:pt x="4571365" y="2736879"/>
                </a:cubicBezTo>
              </a:path>
            </a:pathLst>
          </a:custGeom>
          <a:noFill/>
          <a:ln w="28575"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</a:pPr>
            <a:endParaRPr lang="cs-CZ" sz="1800">
              <a:solidFill>
                <a:prstClr val="white"/>
              </a:solidFill>
              <a:latin typeface="Trebuchet MS"/>
            </a:endParaRPr>
          </a:p>
        </p:txBody>
      </p:sp>
      <p:sp>
        <p:nvSpPr>
          <p:cNvPr id="129" name="Volný tvar 128"/>
          <p:cNvSpPr/>
          <p:nvPr/>
        </p:nvSpPr>
        <p:spPr>
          <a:xfrm flipH="1">
            <a:off x="2419315" y="2128827"/>
            <a:ext cx="265274" cy="598357"/>
          </a:xfrm>
          <a:custGeom>
            <a:avLst/>
            <a:gdLst>
              <a:gd name="connsiteX0" fmla="*/ 0 w 3700130"/>
              <a:gd name="connsiteY0" fmla="*/ 2757806 h 2953113"/>
              <a:gd name="connsiteX1" fmla="*/ 116958 w 3700130"/>
              <a:gd name="connsiteY1" fmla="*/ 2332504 h 2953113"/>
              <a:gd name="connsiteX2" fmla="*/ 435935 w 3700130"/>
              <a:gd name="connsiteY2" fmla="*/ 748253 h 2953113"/>
              <a:gd name="connsiteX3" fmla="*/ 595423 w 3700130"/>
              <a:gd name="connsiteY3" fmla="*/ 3974 h 2953113"/>
              <a:gd name="connsiteX4" fmla="*/ 818707 w 3700130"/>
              <a:gd name="connsiteY4" fmla="*/ 482439 h 2953113"/>
              <a:gd name="connsiteX5" fmla="*/ 1063256 w 3700130"/>
              <a:gd name="connsiteY5" fmla="*/ 1120392 h 2953113"/>
              <a:gd name="connsiteX6" fmla="*/ 1297172 w 3700130"/>
              <a:gd name="connsiteY6" fmla="*/ 1737081 h 2953113"/>
              <a:gd name="connsiteX7" fmla="*/ 1509823 w 3700130"/>
              <a:gd name="connsiteY7" fmla="*/ 2311239 h 2953113"/>
              <a:gd name="connsiteX8" fmla="*/ 1679944 w 3700130"/>
              <a:gd name="connsiteY8" fmla="*/ 2821602 h 2953113"/>
              <a:gd name="connsiteX9" fmla="*/ 1860698 w 3700130"/>
              <a:gd name="connsiteY9" fmla="*/ 2949192 h 2953113"/>
              <a:gd name="connsiteX10" fmla="*/ 2392326 w 3700130"/>
              <a:gd name="connsiteY10" fmla="*/ 2906662 h 2953113"/>
              <a:gd name="connsiteX11" fmla="*/ 2860158 w 3700130"/>
              <a:gd name="connsiteY11" fmla="*/ 2768439 h 2953113"/>
              <a:gd name="connsiteX12" fmla="*/ 3221665 w 3700130"/>
              <a:gd name="connsiteY12" fmla="*/ 2736541 h 2953113"/>
              <a:gd name="connsiteX13" fmla="*/ 3700130 w 3700130"/>
              <a:gd name="connsiteY13" fmla="*/ 2736541 h 2953113"/>
              <a:gd name="connsiteX0" fmla="*/ 0 w 4019106"/>
              <a:gd name="connsiteY0" fmla="*/ 2800337 h 2953113"/>
              <a:gd name="connsiteX1" fmla="*/ 435934 w 4019106"/>
              <a:gd name="connsiteY1" fmla="*/ 2332504 h 2953113"/>
              <a:gd name="connsiteX2" fmla="*/ 754911 w 4019106"/>
              <a:gd name="connsiteY2" fmla="*/ 748253 h 2953113"/>
              <a:gd name="connsiteX3" fmla="*/ 914399 w 4019106"/>
              <a:gd name="connsiteY3" fmla="*/ 3974 h 2953113"/>
              <a:gd name="connsiteX4" fmla="*/ 1137683 w 4019106"/>
              <a:gd name="connsiteY4" fmla="*/ 482439 h 2953113"/>
              <a:gd name="connsiteX5" fmla="*/ 1382232 w 4019106"/>
              <a:gd name="connsiteY5" fmla="*/ 1120392 h 2953113"/>
              <a:gd name="connsiteX6" fmla="*/ 1616148 w 4019106"/>
              <a:gd name="connsiteY6" fmla="*/ 1737081 h 2953113"/>
              <a:gd name="connsiteX7" fmla="*/ 1828799 w 4019106"/>
              <a:gd name="connsiteY7" fmla="*/ 2311239 h 2953113"/>
              <a:gd name="connsiteX8" fmla="*/ 1998920 w 4019106"/>
              <a:gd name="connsiteY8" fmla="*/ 2821602 h 2953113"/>
              <a:gd name="connsiteX9" fmla="*/ 2179674 w 4019106"/>
              <a:gd name="connsiteY9" fmla="*/ 2949192 h 2953113"/>
              <a:gd name="connsiteX10" fmla="*/ 2711302 w 4019106"/>
              <a:gd name="connsiteY10" fmla="*/ 2906662 h 2953113"/>
              <a:gd name="connsiteX11" fmla="*/ 3179134 w 4019106"/>
              <a:gd name="connsiteY11" fmla="*/ 2768439 h 2953113"/>
              <a:gd name="connsiteX12" fmla="*/ 3540641 w 4019106"/>
              <a:gd name="connsiteY12" fmla="*/ 2736541 h 2953113"/>
              <a:gd name="connsiteX13" fmla="*/ 4019106 w 4019106"/>
              <a:gd name="connsiteY13" fmla="*/ 2736541 h 2953113"/>
              <a:gd name="connsiteX0" fmla="*/ 0 w 4019106"/>
              <a:gd name="connsiteY0" fmla="*/ 2800337 h 2953113"/>
              <a:gd name="connsiteX1" fmla="*/ 297711 w 4019106"/>
              <a:gd name="connsiteY1" fmla="*/ 2747191 h 2953113"/>
              <a:gd name="connsiteX2" fmla="*/ 435934 w 4019106"/>
              <a:gd name="connsiteY2" fmla="*/ 2332504 h 2953113"/>
              <a:gd name="connsiteX3" fmla="*/ 754911 w 4019106"/>
              <a:gd name="connsiteY3" fmla="*/ 748253 h 2953113"/>
              <a:gd name="connsiteX4" fmla="*/ 914399 w 4019106"/>
              <a:gd name="connsiteY4" fmla="*/ 3974 h 2953113"/>
              <a:gd name="connsiteX5" fmla="*/ 1137683 w 4019106"/>
              <a:gd name="connsiteY5" fmla="*/ 482439 h 2953113"/>
              <a:gd name="connsiteX6" fmla="*/ 1382232 w 4019106"/>
              <a:gd name="connsiteY6" fmla="*/ 1120392 h 2953113"/>
              <a:gd name="connsiteX7" fmla="*/ 1616148 w 4019106"/>
              <a:gd name="connsiteY7" fmla="*/ 1737081 h 2953113"/>
              <a:gd name="connsiteX8" fmla="*/ 1828799 w 4019106"/>
              <a:gd name="connsiteY8" fmla="*/ 2311239 h 2953113"/>
              <a:gd name="connsiteX9" fmla="*/ 1998920 w 4019106"/>
              <a:gd name="connsiteY9" fmla="*/ 2821602 h 2953113"/>
              <a:gd name="connsiteX10" fmla="*/ 2179674 w 4019106"/>
              <a:gd name="connsiteY10" fmla="*/ 2949192 h 2953113"/>
              <a:gd name="connsiteX11" fmla="*/ 2711302 w 4019106"/>
              <a:gd name="connsiteY11" fmla="*/ 2906662 h 2953113"/>
              <a:gd name="connsiteX12" fmla="*/ 3179134 w 4019106"/>
              <a:gd name="connsiteY12" fmla="*/ 2768439 h 2953113"/>
              <a:gd name="connsiteX13" fmla="*/ 3540641 w 4019106"/>
              <a:gd name="connsiteY13" fmla="*/ 2736541 h 2953113"/>
              <a:gd name="connsiteX14" fmla="*/ 4019106 w 4019106"/>
              <a:gd name="connsiteY14" fmla="*/ 2736541 h 2953113"/>
              <a:gd name="connsiteX0" fmla="*/ 0 w 4019106"/>
              <a:gd name="connsiteY0" fmla="*/ 2800337 h 2953113"/>
              <a:gd name="connsiteX1" fmla="*/ 297711 w 4019106"/>
              <a:gd name="connsiteY1" fmla="*/ 2747191 h 2953113"/>
              <a:gd name="connsiteX2" fmla="*/ 435934 w 4019106"/>
              <a:gd name="connsiteY2" fmla="*/ 2332504 h 2953113"/>
              <a:gd name="connsiteX3" fmla="*/ 754911 w 4019106"/>
              <a:gd name="connsiteY3" fmla="*/ 748253 h 2953113"/>
              <a:gd name="connsiteX4" fmla="*/ 914399 w 4019106"/>
              <a:gd name="connsiteY4" fmla="*/ 3974 h 2953113"/>
              <a:gd name="connsiteX5" fmla="*/ 1137683 w 4019106"/>
              <a:gd name="connsiteY5" fmla="*/ 482439 h 2953113"/>
              <a:gd name="connsiteX6" fmla="*/ 1382232 w 4019106"/>
              <a:gd name="connsiteY6" fmla="*/ 1120392 h 2953113"/>
              <a:gd name="connsiteX7" fmla="*/ 1616148 w 4019106"/>
              <a:gd name="connsiteY7" fmla="*/ 1737081 h 2953113"/>
              <a:gd name="connsiteX8" fmla="*/ 1828799 w 4019106"/>
              <a:gd name="connsiteY8" fmla="*/ 2311239 h 2953113"/>
              <a:gd name="connsiteX9" fmla="*/ 1998920 w 4019106"/>
              <a:gd name="connsiteY9" fmla="*/ 2821602 h 2953113"/>
              <a:gd name="connsiteX10" fmla="*/ 2179674 w 4019106"/>
              <a:gd name="connsiteY10" fmla="*/ 2949192 h 2953113"/>
              <a:gd name="connsiteX11" fmla="*/ 2711302 w 4019106"/>
              <a:gd name="connsiteY11" fmla="*/ 2906662 h 2953113"/>
              <a:gd name="connsiteX12" fmla="*/ 3179134 w 4019106"/>
              <a:gd name="connsiteY12" fmla="*/ 2768439 h 2953113"/>
              <a:gd name="connsiteX13" fmla="*/ 3540641 w 4019106"/>
              <a:gd name="connsiteY13" fmla="*/ 2736541 h 2953113"/>
              <a:gd name="connsiteX14" fmla="*/ 4019106 w 4019106"/>
              <a:gd name="connsiteY14" fmla="*/ 2736541 h 2953113"/>
              <a:gd name="connsiteX0" fmla="*/ 0 w 4019106"/>
              <a:gd name="connsiteY0" fmla="*/ 2800337 h 2953113"/>
              <a:gd name="connsiteX1" fmla="*/ 297711 w 4019106"/>
              <a:gd name="connsiteY1" fmla="*/ 2747191 h 2953113"/>
              <a:gd name="connsiteX2" fmla="*/ 435934 w 4019106"/>
              <a:gd name="connsiteY2" fmla="*/ 2332504 h 2953113"/>
              <a:gd name="connsiteX3" fmla="*/ 754911 w 4019106"/>
              <a:gd name="connsiteY3" fmla="*/ 748253 h 2953113"/>
              <a:gd name="connsiteX4" fmla="*/ 914399 w 4019106"/>
              <a:gd name="connsiteY4" fmla="*/ 3974 h 2953113"/>
              <a:gd name="connsiteX5" fmla="*/ 1137683 w 4019106"/>
              <a:gd name="connsiteY5" fmla="*/ 482439 h 2953113"/>
              <a:gd name="connsiteX6" fmla="*/ 1382232 w 4019106"/>
              <a:gd name="connsiteY6" fmla="*/ 1120392 h 2953113"/>
              <a:gd name="connsiteX7" fmla="*/ 1616148 w 4019106"/>
              <a:gd name="connsiteY7" fmla="*/ 1737081 h 2953113"/>
              <a:gd name="connsiteX8" fmla="*/ 1828799 w 4019106"/>
              <a:gd name="connsiteY8" fmla="*/ 2311239 h 2953113"/>
              <a:gd name="connsiteX9" fmla="*/ 1998920 w 4019106"/>
              <a:gd name="connsiteY9" fmla="*/ 2821602 h 2953113"/>
              <a:gd name="connsiteX10" fmla="*/ 2179674 w 4019106"/>
              <a:gd name="connsiteY10" fmla="*/ 2949192 h 2953113"/>
              <a:gd name="connsiteX11" fmla="*/ 2711302 w 4019106"/>
              <a:gd name="connsiteY11" fmla="*/ 2906662 h 2953113"/>
              <a:gd name="connsiteX12" fmla="*/ 3179134 w 4019106"/>
              <a:gd name="connsiteY12" fmla="*/ 2768439 h 2953113"/>
              <a:gd name="connsiteX13" fmla="*/ 3540641 w 4019106"/>
              <a:gd name="connsiteY13" fmla="*/ 2736541 h 2953113"/>
              <a:gd name="connsiteX14" fmla="*/ 4019106 w 4019106"/>
              <a:gd name="connsiteY14" fmla="*/ 2736541 h 2953113"/>
              <a:gd name="connsiteX0" fmla="*/ 0 w 4019106"/>
              <a:gd name="connsiteY0" fmla="*/ 2800337 h 2953113"/>
              <a:gd name="connsiteX1" fmla="*/ 297711 w 4019106"/>
              <a:gd name="connsiteY1" fmla="*/ 2747191 h 2953113"/>
              <a:gd name="connsiteX2" fmla="*/ 435934 w 4019106"/>
              <a:gd name="connsiteY2" fmla="*/ 2332504 h 2953113"/>
              <a:gd name="connsiteX3" fmla="*/ 754911 w 4019106"/>
              <a:gd name="connsiteY3" fmla="*/ 748253 h 2953113"/>
              <a:gd name="connsiteX4" fmla="*/ 914399 w 4019106"/>
              <a:gd name="connsiteY4" fmla="*/ 3974 h 2953113"/>
              <a:gd name="connsiteX5" fmla="*/ 1137683 w 4019106"/>
              <a:gd name="connsiteY5" fmla="*/ 482439 h 2953113"/>
              <a:gd name="connsiteX6" fmla="*/ 1382232 w 4019106"/>
              <a:gd name="connsiteY6" fmla="*/ 1120392 h 2953113"/>
              <a:gd name="connsiteX7" fmla="*/ 1616148 w 4019106"/>
              <a:gd name="connsiteY7" fmla="*/ 1737081 h 2953113"/>
              <a:gd name="connsiteX8" fmla="*/ 1796901 w 4019106"/>
              <a:gd name="connsiteY8" fmla="*/ 2311239 h 2953113"/>
              <a:gd name="connsiteX9" fmla="*/ 1998920 w 4019106"/>
              <a:gd name="connsiteY9" fmla="*/ 2821602 h 2953113"/>
              <a:gd name="connsiteX10" fmla="*/ 2179674 w 4019106"/>
              <a:gd name="connsiteY10" fmla="*/ 2949192 h 2953113"/>
              <a:gd name="connsiteX11" fmla="*/ 2711302 w 4019106"/>
              <a:gd name="connsiteY11" fmla="*/ 2906662 h 2953113"/>
              <a:gd name="connsiteX12" fmla="*/ 3179134 w 4019106"/>
              <a:gd name="connsiteY12" fmla="*/ 2768439 h 2953113"/>
              <a:gd name="connsiteX13" fmla="*/ 3540641 w 4019106"/>
              <a:gd name="connsiteY13" fmla="*/ 2736541 h 2953113"/>
              <a:gd name="connsiteX14" fmla="*/ 4019106 w 4019106"/>
              <a:gd name="connsiteY14" fmla="*/ 2736541 h 2953113"/>
              <a:gd name="connsiteX0" fmla="*/ 0 w 4073875"/>
              <a:gd name="connsiteY0" fmla="*/ 2726518 h 2953113"/>
              <a:gd name="connsiteX1" fmla="*/ 352480 w 4073875"/>
              <a:gd name="connsiteY1" fmla="*/ 2747191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70917 w 4073875"/>
              <a:gd name="connsiteY7" fmla="*/ 17370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52480 w 4073875"/>
              <a:gd name="connsiteY1" fmla="*/ 2747191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70917 w 4073875"/>
              <a:gd name="connsiteY7" fmla="*/ 17370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70917 w 4073875"/>
              <a:gd name="connsiteY7" fmla="*/ 17370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70917 w 4073875"/>
              <a:gd name="connsiteY7" fmla="*/ 17370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635518 w 4073875"/>
              <a:gd name="connsiteY2" fmla="*/ 2328367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635518 w 4073875"/>
              <a:gd name="connsiteY2" fmla="*/ 2328367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656205 w 4073875"/>
              <a:gd name="connsiteY2" fmla="*/ 2344917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656205 w 4073875"/>
              <a:gd name="connsiteY2" fmla="*/ 2344917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856 h 2953451"/>
              <a:gd name="connsiteX1" fmla="*/ 362630 w 4073875"/>
              <a:gd name="connsiteY1" fmla="*/ 2705409 h 2953451"/>
              <a:gd name="connsiteX2" fmla="*/ 656205 w 4073875"/>
              <a:gd name="connsiteY2" fmla="*/ 2345255 h 2953451"/>
              <a:gd name="connsiteX3" fmla="*/ 842780 w 4073875"/>
              <a:gd name="connsiteY3" fmla="*/ 761003 h 2953451"/>
              <a:gd name="connsiteX4" fmla="*/ 969168 w 4073875"/>
              <a:gd name="connsiteY4" fmla="*/ 4312 h 2953451"/>
              <a:gd name="connsiteX5" fmla="*/ 1230552 w 4073875"/>
              <a:gd name="connsiteY5" fmla="*/ 482777 h 2953451"/>
              <a:gd name="connsiteX6" fmla="*/ 1437001 w 4073875"/>
              <a:gd name="connsiteY6" fmla="*/ 1120730 h 2953451"/>
              <a:gd name="connsiteX7" fmla="*/ 1620117 w 4073875"/>
              <a:gd name="connsiteY7" fmla="*/ 1712019 h 2953451"/>
              <a:gd name="connsiteX8" fmla="*/ 1826270 w 4073875"/>
              <a:gd name="connsiteY8" fmla="*/ 2298877 h 2953451"/>
              <a:gd name="connsiteX9" fmla="*/ 2053689 w 4073875"/>
              <a:gd name="connsiteY9" fmla="*/ 2821940 h 2953451"/>
              <a:gd name="connsiteX10" fmla="*/ 2234443 w 4073875"/>
              <a:gd name="connsiteY10" fmla="*/ 2949530 h 2953451"/>
              <a:gd name="connsiteX11" fmla="*/ 2766071 w 4073875"/>
              <a:gd name="connsiteY11" fmla="*/ 2907000 h 2953451"/>
              <a:gd name="connsiteX12" fmla="*/ 3233903 w 4073875"/>
              <a:gd name="connsiteY12" fmla="*/ 2768777 h 2953451"/>
              <a:gd name="connsiteX13" fmla="*/ 3595410 w 4073875"/>
              <a:gd name="connsiteY13" fmla="*/ 2736879 h 2953451"/>
              <a:gd name="connsiteX14" fmla="*/ 4073875 w 4073875"/>
              <a:gd name="connsiteY14" fmla="*/ 2736879 h 2953451"/>
              <a:gd name="connsiteX0" fmla="*/ 0 w 4073875"/>
              <a:gd name="connsiteY0" fmla="*/ 2726856 h 2953451"/>
              <a:gd name="connsiteX1" fmla="*/ 362630 w 4073875"/>
              <a:gd name="connsiteY1" fmla="*/ 2705409 h 2953451"/>
              <a:gd name="connsiteX2" fmla="*/ 656205 w 4073875"/>
              <a:gd name="connsiteY2" fmla="*/ 2345255 h 2953451"/>
              <a:gd name="connsiteX3" fmla="*/ 842780 w 4073875"/>
              <a:gd name="connsiteY3" fmla="*/ 761003 h 2953451"/>
              <a:gd name="connsiteX4" fmla="*/ 969168 w 4073875"/>
              <a:gd name="connsiteY4" fmla="*/ 4312 h 2953451"/>
              <a:gd name="connsiteX5" fmla="*/ 1230552 w 4073875"/>
              <a:gd name="connsiteY5" fmla="*/ 482777 h 2953451"/>
              <a:gd name="connsiteX6" fmla="*/ 1437001 w 4073875"/>
              <a:gd name="connsiteY6" fmla="*/ 1120730 h 2953451"/>
              <a:gd name="connsiteX7" fmla="*/ 1620117 w 4073875"/>
              <a:gd name="connsiteY7" fmla="*/ 1712019 h 2953451"/>
              <a:gd name="connsiteX8" fmla="*/ 1826270 w 4073875"/>
              <a:gd name="connsiteY8" fmla="*/ 2298877 h 2953451"/>
              <a:gd name="connsiteX9" fmla="*/ 2053689 w 4073875"/>
              <a:gd name="connsiteY9" fmla="*/ 2821940 h 2953451"/>
              <a:gd name="connsiteX10" fmla="*/ 2234443 w 4073875"/>
              <a:gd name="connsiteY10" fmla="*/ 2949530 h 2953451"/>
              <a:gd name="connsiteX11" fmla="*/ 2766071 w 4073875"/>
              <a:gd name="connsiteY11" fmla="*/ 2907000 h 2953451"/>
              <a:gd name="connsiteX12" fmla="*/ 3233903 w 4073875"/>
              <a:gd name="connsiteY12" fmla="*/ 2768777 h 2953451"/>
              <a:gd name="connsiteX13" fmla="*/ 3595410 w 4073875"/>
              <a:gd name="connsiteY13" fmla="*/ 2736879 h 2953451"/>
              <a:gd name="connsiteX14" fmla="*/ 4073875 w 4073875"/>
              <a:gd name="connsiteY14" fmla="*/ 2736879 h 2953451"/>
              <a:gd name="connsiteX0" fmla="*/ 0 w 4073875"/>
              <a:gd name="connsiteY0" fmla="*/ 2726856 h 2953451"/>
              <a:gd name="connsiteX1" fmla="*/ 362630 w 4073875"/>
              <a:gd name="connsiteY1" fmla="*/ 2705409 h 2953451"/>
              <a:gd name="connsiteX2" fmla="*/ 656205 w 4073875"/>
              <a:gd name="connsiteY2" fmla="*/ 2345255 h 2953451"/>
              <a:gd name="connsiteX3" fmla="*/ 842780 w 4073875"/>
              <a:gd name="connsiteY3" fmla="*/ 761003 h 2953451"/>
              <a:gd name="connsiteX4" fmla="*/ 969168 w 4073875"/>
              <a:gd name="connsiteY4" fmla="*/ 4312 h 2953451"/>
              <a:gd name="connsiteX5" fmla="*/ 1230552 w 4073875"/>
              <a:gd name="connsiteY5" fmla="*/ 482777 h 2953451"/>
              <a:gd name="connsiteX6" fmla="*/ 1437001 w 4073875"/>
              <a:gd name="connsiteY6" fmla="*/ 1120730 h 2953451"/>
              <a:gd name="connsiteX7" fmla="*/ 1620117 w 4073875"/>
              <a:gd name="connsiteY7" fmla="*/ 1712019 h 2953451"/>
              <a:gd name="connsiteX8" fmla="*/ 1826270 w 4073875"/>
              <a:gd name="connsiteY8" fmla="*/ 2298877 h 2953451"/>
              <a:gd name="connsiteX9" fmla="*/ 2053689 w 4073875"/>
              <a:gd name="connsiteY9" fmla="*/ 2821940 h 2953451"/>
              <a:gd name="connsiteX10" fmla="*/ 2234443 w 4073875"/>
              <a:gd name="connsiteY10" fmla="*/ 2949530 h 2953451"/>
              <a:gd name="connsiteX11" fmla="*/ 2766071 w 4073875"/>
              <a:gd name="connsiteY11" fmla="*/ 2907000 h 2953451"/>
              <a:gd name="connsiteX12" fmla="*/ 3233903 w 4073875"/>
              <a:gd name="connsiteY12" fmla="*/ 2768777 h 2953451"/>
              <a:gd name="connsiteX13" fmla="*/ 3595410 w 4073875"/>
              <a:gd name="connsiteY13" fmla="*/ 2736879 h 2953451"/>
              <a:gd name="connsiteX14" fmla="*/ 4073875 w 4073875"/>
              <a:gd name="connsiteY14" fmla="*/ 2736879 h 2953451"/>
              <a:gd name="connsiteX0" fmla="*/ 0 w 4073875"/>
              <a:gd name="connsiteY0" fmla="*/ 2726856 h 2953451"/>
              <a:gd name="connsiteX1" fmla="*/ 362630 w 4073875"/>
              <a:gd name="connsiteY1" fmla="*/ 2705409 h 2953451"/>
              <a:gd name="connsiteX2" fmla="*/ 656205 w 4073875"/>
              <a:gd name="connsiteY2" fmla="*/ 2345255 h 2953451"/>
              <a:gd name="connsiteX3" fmla="*/ 842780 w 4073875"/>
              <a:gd name="connsiteY3" fmla="*/ 761003 h 2953451"/>
              <a:gd name="connsiteX4" fmla="*/ 969168 w 4073875"/>
              <a:gd name="connsiteY4" fmla="*/ 4312 h 2953451"/>
              <a:gd name="connsiteX5" fmla="*/ 1230552 w 4073875"/>
              <a:gd name="connsiteY5" fmla="*/ 482777 h 2953451"/>
              <a:gd name="connsiteX6" fmla="*/ 1437001 w 4073875"/>
              <a:gd name="connsiteY6" fmla="*/ 1120730 h 2953451"/>
              <a:gd name="connsiteX7" fmla="*/ 1620117 w 4073875"/>
              <a:gd name="connsiteY7" fmla="*/ 1712019 h 2953451"/>
              <a:gd name="connsiteX8" fmla="*/ 1826270 w 4073875"/>
              <a:gd name="connsiteY8" fmla="*/ 2298877 h 2953451"/>
              <a:gd name="connsiteX9" fmla="*/ 2053689 w 4073875"/>
              <a:gd name="connsiteY9" fmla="*/ 2821940 h 2953451"/>
              <a:gd name="connsiteX10" fmla="*/ 2234443 w 4073875"/>
              <a:gd name="connsiteY10" fmla="*/ 2949530 h 2953451"/>
              <a:gd name="connsiteX11" fmla="*/ 2766071 w 4073875"/>
              <a:gd name="connsiteY11" fmla="*/ 2907000 h 2953451"/>
              <a:gd name="connsiteX12" fmla="*/ 3233903 w 4073875"/>
              <a:gd name="connsiteY12" fmla="*/ 2768777 h 2953451"/>
              <a:gd name="connsiteX13" fmla="*/ 3595410 w 4073875"/>
              <a:gd name="connsiteY13" fmla="*/ 2736879 h 2953451"/>
              <a:gd name="connsiteX14" fmla="*/ 4073875 w 4073875"/>
              <a:gd name="connsiteY14" fmla="*/ 2736879 h 2953451"/>
              <a:gd name="connsiteX0" fmla="*/ 0 w 4283425"/>
              <a:gd name="connsiteY0" fmla="*/ 2736381 h 2953451"/>
              <a:gd name="connsiteX1" fmla="*/ 572180 w 4283425"/>
              <a:gd name="connsiteY1" fmla="*/ 2705409 h 2953451"/>
              <a:gd name="connsiteX2" fmla="*/ 865755 w 4283425"/>
              <a:gd name="connsiteY2" fmla="*/ 2345255 h 2953451"/>
              <a:gd name="connsiteX3" fmla="*/ 1052330 w 4283425"/>
              <a:gd name="connsiteY3" fmla="*/ 761003 h 2953451"/>
              <a:gd name="connsiteX4" fmla="*/ 1178718 w 4283425"/>
              <a:gd name="connsiteY4" fmla="*/ 4312 h 2953451"/>
              <a:gd name="connsiteX5" fmla="*/ 1440102 w 4283425"/>
              <a:gd name="connsiteY5" fmla="*/ 482777 h 2953451"/>
              <a:gd name="connsiteX6" fmla="*/ 1646551 w 4283425"/>
              <a:gd name="connsiteY6" fmla="*/ 1120730 h 2953451"/>
              <a:gd name="connsiteX7" fmla="*/ 1829667 w 4283425"/>
              <a:gd name="connsiteY7" fmla="*/ 1712019 h 2953451"/>
              <a:gd name="connsiteX8" fmla="*/ 2035820 w 4283425"/>
              <a:gd name="connsiteY8" fmla="*/ 2298877 h 2953451"/>
              <a:gd name="connsiteX9" fmla="*/ 2263239 w 4283425"/>
              <a:gd name="connsiteY9" fmla="*/ 2821940 h 2953451"/>
              <a:gd name="connsiteX10" fmla="*/ 2443993 w 4283425"/>
              <a:gd name="connsiteY10" fmla="*/ 2949530 h 2953451"/>
              <a:gd name="connsiteX11" fmla="*/ 2975621 w 4283425"/>
              <a:gd name="connsiteY11" fmla="*/ 2907000 h 2953451"/>
              <a:gd name="connsiteX12" fmla="*/ 3443453 w 4283425"/>
              <a:gd name="connsiteY12" fmla="*/ 2768777 h 2953451"/>
              <a:gd name="connsiteX13" fmla="*/ 3804960 w 4283425"/>
              <a:gd name="connsiteY13" fmla="*/ 2736879 h 2953451"/>
              <a:gd name="connsiteX14" fmla="*/ 4283425 w 4283425"/>
              <a:gd name="connsiteY14" fmla="*/ 2736879 h 2953451"/>
              <a:gd name="connsiteX0" fmla="*/ 0 w 4571365"/>
              <a:gd name="connsiteY0" fmla="*/ 2736381 h 2953451"/>
              <a:gd name="connsiteX1" fmla="*/ 860120 w 4571365"/>
              <a:gd name="connsiteY1" fmla="*/ 2705409 h 2953451"/>
              <a:gd name="connsiteX2" fmla="*/ 1153695 w 4571365"/>
              <a:gd name="connsiteY2" fmla="*/ 2345255 h 2953451"/>
              <a:gd name="connsiteX3" fmla="*/ 1340270 w 4571365"/>
              <a:gd name="connsiteY3" fmla="*/ 761003 h 2953451"/>
              <a:gd name="connsiteX4" fmla="*/ 1466658 w 4571365"/>
              <a:gd name="connsiteY4" fmla="*/ 4312 h 2953451"/>
              <a:gd name="connsiteX5" fmla="*/ 1728042 w 4571365"/>
              <a:gd name="connsiteY5" fmla="*/ 482777 h 2953451"/>
              <a:gd name="connsiteX6" fmla="*/ 1934491 w 4571365"/>
              <a:gd name="connsiteY6" fmla="*/ 1120730 h 2953451"/>
              <a:gd name="connsiteX7" fmla="*/ 2117607 w 4571365"/>
              <a:gd name="connsiteY7" fmla="*/ 1712019 h 2953451"/>
              <a:gd name="connsiteX8" fmla="*/ 2323760 w 4571365"/>
              <a:gd name="connsiteY8" fmla="*/ 2298877 h 2953451"/>
              <a:gd name="connsiteX9" fmla="*/ 2551179 w 4571365"/>
              <a:gd name="connsiteY9" fmla="*/ 2821940 h 2953451"/>
              <a:gd name="connsiteX10" fmla="*/ 2731933 w 4571365"/>
              <a:gd name="connsiteY10" fmla="*/ 2949530 h 2953451"/>
              <a:gd name="connsiteX11" fmla="*/ 3263561 w 4571365"/>
              <a:gd name="connsiteY11" fmla="*/ 2907000 h 2953451"/>
              <a:gd name="connsiteX12" fmla="*/ 3731393 w 4571365"/>
              <a:gd name="connsiteY12" fmla="*/ 2768777 h 2953451"/>
              <a:gd name="connsiteX13" fmla="*/ 4092900 w 4571365"/>
              <a:gd name="connsiteY13" fmla="*/ 2736879 h 2953451"/>
              <a:gd name="connsiteX14" fmla="*/ 4571365 w 4571365"/>
              <a:gd name="connsiteY14" fmla="*/ 2736879 h 29534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4571365" h="2953451">
                <a:moveTo>
                  <a:pt x="0" y="2736381"/>
                </a:moveTo>
                <a:cubicBezTo>
                  <a:pt x="50947" y="2738377"/>
                  <a:pt x="786182" y="2739776"/>
                  <a:pt x="860120" y="2705409"/>
                </a:cubicBezTo>
                <a:cubicBezTo>
                  <a:pt x="995465" y="2632506"/>
                  <a:pt x="1073670" y="2592368"/>
                  <a:pt x="1153695" y="2345255"/>
                </a:cubicBezTo>
                <a:cubicBezTo>
                  <a:pt x="1233720" y="2098142"/>
                  <a:pt x="1288110" y="1151160"/>
                  <a:pt x="1340270" y="761003"/>
                </a:cubicBezTo>
                <a:cubicBezTo>
                  <a:pt x="1392431" y="370846"/>
                  <a:pt x="1402029" y="50683"/>
                  <a:pt x="1466658" y="4312"/>
                </a:cubicBezTo>
                <a:cubicBezTo>
                  <a:pt x="1531287" y="-42059"/>
                  <a:pt x="1650070" y="296707"/>
                  <a:pt x="1728042" y="482777"/>
                </a:cubicBezTo>
                <a:cubicBezTo>
                  <a:pt x="1806014" y="668847"/>
                  <a:pt x="1869564" y="915856"/>
                  <a:pt x="1934491" y="1120730"/>
                </a:cubicBezTo>
                <a:cubicBezTo>
                  <a:pt x="1999419" y="1325604"/>
                  <a:pt x="2052729" y="1515661"/>
                  <a:pt x="2117607" y="1712019"/>
                </a:cubicBezTo>
                <a:cubicBezTo>
                  <a:pt x="2182485" y="1908377"/>
                  <a:pt x="2251498" y="2113890"/>
                  <a:pt x="2323760" y="2298877"/>
                </a:cubicBezTo>
                <a:cubicBezTo>
                  <a:pt x="2396022" y="2483864"/>
                  <a:pt x="2483150" y="2713498"/>
                  <a:pt x="2551179" y="2821940"/>
                </a:cubicBezTo>
                <a:cubicBezTo>
                  <a:pt x="2619208" y="2930382"/>
                  <a:pt x="2613203" y="2935353"/>
                  <a:pt x="2731933" y="2949530"/>
                </a:cubicBezTo>
                <a:cubicBezTo>
                  <a:pt x="2850663" y="2963707"/>
                  <a:pt x="3096984" y="2937125"/>
                  <a:pt x="3263561" y="2907000"/>
                </a:cubicBezTo>
                <a:cubicBezTo>
                  <a:pt x="3430138" y="2876875"/>
                  <a:pt x="3593170" y="2797131"/>
                  <a:pt x="3731393" y="2768777"/>
                </a:cubicBezTo>
                <a:cubicBezTo>
                  <a:pt x="3869616" y="2740423"/>
                  <a:pt x="3952905" y="2742195"/>
                  <a:pt x="4092900" y="2736879"/>
                </a:cubicBezTo>
                <a:cubicBezTo>
                  <a:pt x="4232895" y="2731563"/>
                  <a:pt x="4571365" y="2736879"/>
                  <a:pt x="4571365" y="2736879"/>
                </a:cubicBezTo>
              </a:path>
            </a:pathLst>
          </a:custGeom>
          <a:noFill/>
          <a:ln w="28575"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</a:pPr>
            <a:endParaRPr lang="cs-CZ" sz="1800">
              <a:solidFill>
                <a:prstClr val="white"/>
              </a:solidFill>
              <a:latin typeface="Trebuchet MS"/>
            </a:endParaRPr>
          </a:p>
        </p:txBody>
      </p:sp>
      <p:sp>
        <p:nvSpPr>
          <p:cNvPr id="130" name="Volný tvar 129"/>
          <p:cNvSpPr/>
          <p:nvPr/>
        </p:nvSpPr>
        <p:spPr>
          <a:xfrm flipH="1">
            <a:off x="2707347" y="2128827"/>
            <a:ext cx="265274" cy="598357"/>
          </a:xfrm>
          <a:custGeom>
            <a:avLst/>
            <a:gdLst>
              <a:gd name="connsiteX0" fmla="*/ 0 w 3700130"/>
              <a:gd name="connsiteY0" fmla="*/ 2757806 h 2953113"/>
              <a:gd name="connsiteX1" fmla="*/ 116958 w 3700130"/>
              <a:gd name="connsiteY1" fmla="*/ 2332504 h 2953113"/>
              <a:gd name="connsiteX2" fmla="*/ 435935 w 3700130"/>
              <a:gd name="connsiteY2" fmla="*/ 748253 h 2953113"/>
              <a:gd name="connsiteX3" fmla="*/ 595423 w 3700130"/>
              <a:gd name="connsiteY3" fmla="*/ 3974 h 2953113"/>
              <a:gd name="connsiteX4" fmla="*/ 818707 w 3700130"/>
              <a:gd name="connsiteY4" fmla="*/ 482439 h 2953113"/>
              <a:gd name="connsiteX5" fmla="*/ 1063256 w 3700130"/>
              <a:gd name="connsiteY5" fmla="*/ 1120392 h 2953113"/>
              <a:gd name="connsiteX6" fmla="*/ 1297172 w 3700130"/>
              <a:gd name="connsiteY6" fmla="*/ 1737081 h 2953113"/>
              <a:gd name="connsiteX7" fmla="*/ 1509823 w 3700130"/>
              <a:gd name="connsiteY7" fmla="*/ 2311239 h 2953113"/>
              <a:gd name="connsiteX8" fmla="*/ 1679944 w 3700130"/>
              <a:gd name="connsiteY8" fmla="*/ 2821602 h 2953113"/>
              <a:gd name="connsiteX9" fmla="*/ 1860698 w 3700130"/>
              <a:gd name="connsiteY9" fmla="*/ 2949192 h 2953113"/>
              <a:gd name="connsiteX10" fmla="*/ 2392326 w 3700130"/>
              <a:gd name="connsiteY10" fmla="*/ 2906662 h 2953113"/>
              <a:gd name="connsiteX11" fmla="*/ 2860158 w 3700130"/>
              <a:gd name="connsiteY11" fmla="*/ 2768439 h 2953113"/>
              <a:gd name="connsiteX12" fmla="*/ 3221665 w 3700130"/>
              <a:gd name="connsiteY12" fmla="*/ 2736541 h 2953113"/>
              <a:gd name="connsiteX13" fmla="*/ 3700130 w 3700130"/>
              <a:gd name="connsiteY13" fmla="*/ 2736541 h 2953113"/>
              <a:gd name="connsiteX0" fmla="*/ 0 w 4019106"/>
              <a:gd name="connsiteY0" fmla="*/ 2800337 h 2953113"/>
              <a:gd name="connsiteX1" fmla="*/ 435934 w 4019106"/>
              <a:gd name="connsiteY1" fmla="*/ 2332504 h 2953113"/>
              <a:gd name="connsiteX2" fmla="*/ 754911 w 4019106"/>
              <a:gd name="connsiteY2" fmla="*/ 748253 h 2953113"/>
              <a:gd name="connsiteX3" fmla="*/ 914399 w 4019106"/>
              <a:gd name="connsiteY3" fmla="*/ 3974 h 2953113"/>
              <a:gd name="connsiteX4" fmla="*/ 1137683 w 4019106"/>
              <a:gd name="connsiteY4" fmla="*/ 482439 h 2953113"/>
              <a:gd name="connsiteX5" fmla="*/ 1382232 w 4019106"/>
              <a:gd name="connsiteY5" fmla="*/ 1120392 h 2953113"/>
              <a:gd name="connsiteX6" fmla="*/ 1616148 w 4019106"/>
              <a:gd name="connsiteY6" fmla="*/ 1737081 h 2953113"/>
              <a:gd name="connsiteX7" fmla="*/ 1828799 w 4019106"/>
              <a:gd name="connsiteY7" fmla="*/ 2311239 h 2953113"/>
              <a:gd name="connsiteX8" fmla="*/ 1998920 w 4019106"/>
              <a:gd name="connsiteY8" fmla="*/ 2821602 h 2953113"/>
              <a:gd name="connsiteX9" fmla="*/ 2179674 w 4019106"/>
              <a:gd name="connsiteY9" fmla="*/ 2949192 h 2953113"/>
              <a:gd name="connsiteX10" fmla="*/ 2711302 w 4019106"/>
              <a:gd name="connsiteY10" fmla="*/ 2906662 h 2953113"/>
              <a:gd name="connsiteX11" fmla="*/ 3179134 w 4019106"/>
              <a:gd name="connsiteY11" fmla="*/ 2768439 h 2953113"/>
              <a:gd name="connsiteX12" fmla="*/ 3540641 w 4019106"/>
              <a:gd name="connsiteY12" fmla="*/ 2736541 h 2953113"/>
              <a:gd name="connsiteX13" fmla="*/ 4019106 w 4019106"/>
              <a:gd name="connsiteY13" fmla="*/ 2736541 h 2953113"/>
              <a:gd name="connsiteX0" fmla="*/ 0 w 4019106"/>
              <a:gd name="connsiteY0" fmla="*/ 2800337 h 2953113"/>
              <a:gd name="connsiteX1" fmla="*/ 297711 w 4019106"/>
              <a:gd name="connsiteY1" fmla="*/ 2747191 h 2953113"/>
              <a:gd name="connsiteX2" fmla="*/ 435934 w 4019106"/>
              <a:gd name="connsiteY2" fmla="*/ 2332504 h 2953113"/>
              <a:gd name="connsiteX3" fmla="*/ 754911 w 4019106"/>
              <a:gd name="connsiteY3" fmla="*/ 748253 h 2953113"/>
              <a:gd name="connsiteX4" fmla="*/ 914399 w 4019106"/>
              <a:gd name="connsiteY4" fmla="*/ 3974 h 2953113"/>
              <a:gd name="connsiteX5" fmla="*/ 1137683 w 4019106"/>
              <a:gd name="connsiteY5" fmla="*/ 482439 h 2953113"/>
              <a:gd name="connsiteX6" fmla="*/ 1382232 w 4019106"/>
              <a:gd name="connsiteY6" fmla="*/ 1120392 h 2953113"/>
              <a:gd name="connsiteX7" fmla="*/ 1616148 w 4019106"/>
              <a:gd name="connsiteY7" fmla="*/ 1737081 h 2953113"/>
              <a:gd name="connsiteX8" fmla="*/ 1828799 w 4019106"/>
              <a:gd name="connsiteY8" fmla="*/ 2311239 h 2953113"/>
              <a:gd name="connsiteX9" fmla="*/ 1998920 w 4019106"/>
              <a:gd name="connsiteY9" fmla="*/ 2821602 h 2953113"/>
              <a:gd name="connsiteX10" fmla="*/ 2179674 w 4019106"/>
              <a:gd name="connsiteY10" fmla="*/ 2949192 h 2953113"/>
              <a:gd name="connsiteX11" fmla="*/ 2711302 w 4019106"/>
              <a:gd name="connsiteY11" fmla="*/ 2906662 h 2953113"/>
              <a:gd name="connsiteX12" fmla="*/ 3179134 w 4019106"/>
              <a:gd name="connsiteY12" fmla="*/ 2768439 h 2953113"/>
              <a:gd name="connsiteX13" fmla="*/ 3540641 w 4019106"/>
              <a:gd name="connsiteY13" fmla="*/ 2736541 h 2953113"/>
              <a:gd name="connsiteX14" fmla="*/ 4019106 w 4019106"/>
              <a:gd name="connsiteY14" fmla="*/ 2736541 h 2953113"/>
              <a:gd name="connsiteX0" fmla="*/ 0 w 4019106"/>
              <a:gd name="connsiteY0" fmla="*/ 2800337 h 2953113"/>
              <a:gd name="connsiteX1" fmla="*/ 297711 w 4019106"/>
              <a:gd name="connsiteY1" fmla="*/ 2747191 h 2953113"/>
              <a:gd name="connsiteX2" fmla="*/ 435934 w 4019106"/>
              <a:gd name="connsiteY2" fmla="*/ 2332504 h 2953113"/>
              <a:gd name="connsiteX3" fmla="*/ 754911 w 4019106"/>
              <a:gd name="connsiteY3" fmla="*/ 748253 h 2953113"/>
              <a:gd name="connsiteX4" fmla="*/ 914399 w 4019106"/>
              <a:gd name="connsiteY4" fmla="*/ 3974 h 2953113"/>
              <a:gd name="connsiteX5" fmla="*/ 1137683 w 4019106"/>
              <a:gd name="connsiteY5" fmla="*/ 482439 h 2953113"/>
              <a:gd name="connsiteX6" fmla="*/ 1382232 w 4019106"/>
              <a:gd name="connsiteY6" fmla="*/ 1120392 h 2953113"/>
              <a:gd name="connsiteX7" fmla="*/ 1616148 w 4019106"/>
              <a:gd name="connsiteY7" fmla="*/ 1737081 h 2953113"/>
              <a:gd name="connsiteX8" fmla="*/ 1828799 w 4019106"/>
              <a:gd name="connsiteY8" fmla="*/ 2311239 h 2953113"/>
              <a:gd name="connsiteX9" fmla="*/ 1998920 w 4019106"/>
              <a:gd name="connsiteY9" fmla="*/ 2821602 h 2953113"/>
              <a:gd name="connsiteX10" fmla="*/ 2179674 w 4019106"/>
              <a:gd name="connsiteY10" fmla="*/ 2949192 h 2953113"/>
              <a:gd name="connsiteX11" fmla="*/ 2711302 w 4019106"/>
              <a:gd name="connsiteY11" fmla="*/ 2906662 h 2953113"/>
              <a:gd name="connsiteX12" fmla="*/ 3179134 w 4019106"/>
              <a:gd name="connsiteY12" fmla="*/ 2768439 h 2953113"/>
              <a:gd name="connsiteX13" fmla="*/ 3540641 w 4019106"/>
              <a:gd name="connsiteY13" fmla="*/ 2736541 h 2953113"/>
              <a:gd name="connsiteX14" fmla="*/ 4019106 w 4019106"/>
              <a:gd name="connsiteY14" fmla="*/ 2736541 h 2953113"/>
              <a:gd name="connsiteX0" fmla="*/ 0 w 4019106"/>
              <a:gd name="connsiteY0" fmla="*/ 2800337 h 2953113"/>
              <a:gd name="connsiteX1" fmla="*/ 297711 w 4019106"/>
              <a:gd name="connsiteY1" fmla="*/ 2747191 h 2953113"/>
              <a:gd name="connsiteX2" fmla="*/ 435934 w 4019106"/>
              <a:gd name="connsiteY2" fmla="*/ 2332504 h 2953113"/>
              <a:gd name="connsiteX3" fmla="*/ 754911 w 4019106"/>
              <a:gd name="connsiteY3" fmla="*/ 748253 h 2953113"/>
              <a:gd name="connsiteX4" fmla="*/ 914399 w 4019106"/>
              <a:gd name="connsiteY4" fmla="*/ 3974 h 2953113"/>
              <a:gd name="connsiteX5" fmla="*/ 1137683 w 4019106"/>
              <a:gd name="connsiteY5" fmla="*/ 482439 h 2953113"/>
              <a:gd name="connsiteX6" fmla="*/ 1382232 w 4019106"/>
              <a:gd name="connsiteY6" fmla="*/ 1120392 h 2953113"/>
              <a:gd name="connsiteX7" fmla="*/ 1616148 w 4019106"/>
              <a:gd name="connsiteY7" fmla="*/ 1737081 h 2953113"/>
              <a:gd name="connsiteX8" fmla="*/ 1828799 w 4019106"/>
              <a:gd name="connsiteY8" fmla="*/ 2311239 h 2953113"/>
              <a:gd name="connsiteX9" fmla="*/ 1998920 w 4019106"/>
              <a:gd name="connsiteY9" fmla="*/ 2821602 h 2953113"/>
              <a:gd name="connsiteX10" fmla="*/ 2179674 w 4019106"/>
              <a:gd name="connsiteY10" fmla="*/ 2949192 h 2953113"/>
              <a:gd name="connsiteX11" fmla="*/ 2711302 w 4019106"/>
              <a:gd name="connsiteY11" fmla="*/ 2906662 h 2953113"/>
              <a:gd name="connsiteX12" fmla="*/ 3179134 w 4019106"/>
              <a:gd name="connsiteY12" fmla="*/ 2768439 h 2953113"/>
              <a:gd name="connsiteX13" fmla="*/ 3540641 w 4019106"/>
              <a:gd name="connsiteY13" fmla="*/ 2736541 h 2953113"/>
              <a:gd name="connsiteX14" fmla="*/ 4019106 w 4019106"/>
              <a:gd name="connsiteY14" fmla="*/ 2736541 h 2953113"/>
              <a:gd name="connsiteX0" fmla="*/ 0 w 4019106"/>
              <a:gd name="connsiteY0" fmla="*/ 2800337 h 2953113"/>
              <a:gd name="connsiteX1" fmla="*/ 297711 w 4019106"/>
              <a:gd name="connsiteY1" fmla="*/ 2747191 h 2953113"/>
              <a:gd name="connsiteX2" fmla="*/ 435934 w 4019106"/>
              <a:gd name="connsiteY2" fmla="*/ 2332504 h 2953113"/>
              <a:gd name="connsiteX3" fmla="*/ 754911 w 4019106"/>
              <a:gd name="connsiteY3" fmla="*/ 748253 h 2953113"/>
              <a:gd name="connsiteX4" fmla="*/ 914399 w 4019106"/>
              <a:gd name="connsiteY4" fmla="*/ 3974 h 2953113"/>
              <a:gd name="connsiteX5" fmla="*/ 1137683 w 4019106"/>
              <a:gd name="connsiteY5" fmla="*/ 482439 h 2953113"/>
              <a:gd name="connsiteX6" fmla="*/ 1382232 w 4019106"/>
              <a:gd name="connsiteY6" fmla="*/ 1120392 h 2953113"/>
              <a:gd name="connsiteX7" fmla="*/ 1616148 w 4019106"/>
              <a:gd name="connsiteY7" fmla="*/ 1737081 h 2953113"/>
              <a:gd name="connsiteX8" fmla="*/ 1796901 w 4019106"/>
              <a:gd name="connsiteY8" fmla="*/ 2311239 h 2953113"/>
              <a:gd name="connsiteX9" fmla="*/ 1998920 w 4019106"/>
              <a:gd name="connsiteY9" fmla="*/ 2821602 h 2953113"/>
              <a:gd name="connsiteX10" fmla="*/ 2179674 w 4019106"/>
              <a:gd name="connsiteY10" fmla="*/ 2949192 h 2953113"/>
              <a:gd name="connsiteX11" fmla="*/ 2711302 w 4019106"/>
              <a:gd name="connsiteY11" fmla="*/ 2906662 h 2953113"/>
              <a:gd name="connsiteX12" fmla="*/ 3179134 w 4019106"/>
              <a:gd name="connsiteY12" fmla="*/ 2768439 h 2953113"/>
              <a:gd name="connsiteX13" fmla="*/ 3540641 w 4019106"/>
              <a:gd name="connsiteY13" fmla="*/ 2736541 h 2953113"/>
              <a:gd name="connsiteX14" fmla="*/ 4019106 w 4019106"/>
              <a:gd name="connsiteY14" fmla="*/ 2736541 h 2953113"/>
              <a:gd name="connsiteX0" fmla="*/ 0 w 4073875"/>
              <a:gd name="connsiteY0" fmla="*/ 2726518 h 2953113"/>
              <a:gd name="connsiteX1" fmla="*/ 352480 w 4073875"/>
              <a:gd name="connsiteY1" fmla="*/ 2747191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70917 w 4073875"/>
              <a:gd name="connsiteY7" fmla="*/ 17370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52480 w 4073875"/>
              <a:gd name="connsiteY1" fmla="*/ 2747191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70917 w 4073875"/>
              <a:gd name="connsiteY7" fmla="*/ 17370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70917 w 4073875"/>
              <a:gd name="connsiteY7" fmla="*/ 17370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70917 w 4073875"/>
              <a:gd name="connsiteY7" fmla="*/ 17370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635518 w 4073875"/>
              <a:gd name="connsiteY2" fmla="*/ 2328367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635518 w 4073875"/>
              <a:gd name="connsiteY2" fmla="*/ 2328367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656205 w 4073875"/>
              <a:gd name="connsiteY2" fmla="*/ 2344917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656205 w 4073875"/>
              <a:gd name="connsiteY2" fmla="*/ 2344917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856 h 2953451"/>
              <a:gd name="connsiteX1" fmla="*/ 362630 w 4073875"/>
              <a:gd name="connsiteY1" fmla="*/ 2705409 h 2953451"/>
              <a:gd name="connsiteX2" fmla="*/ 656205 w 4073875"/>
              <a:gd name="connsiteY2" fmla="*/ 2345255 h 2953451"/>
              <a:gd name="connsiteX3" fmla="*/ 842780 w 4073875"/>
              <a:gd name="connsiteY3" fmla="*/ 761003 h 2953451"/>
              <a:gd name="connsiteX4" fmla="*/ 969168 w 4073875"/>
              <a:gd name="connsiteY4" fmla="*/ 4312 h 2953451"/>
              <a:gd name="connsiteX5" fmla="*/ 1230552 w 4073875"/>
              <a:gd name="connsiteY5" fmla="*/ 482777 h 2953451"/>
              <a:gd name="connsiteX6" fmla="*/ 1437001 w 4073875"/>
              <a:gd name="connsiteY6" fmla="*/ 1120730 h 2953451"/>
              <a:gd name="connsiteX7" fmla="*/ 1620117 w 4073875"/>
              <a:gd name="connsiteY7" fmla="*/ 1712019 h 2953451"/>
              <a:gd name="connsiteX8" fmla="*/ 1826270 w 4073875"/>
              <a:gd name="connsiteY8" fmla="*/ 2298877 h 2953451"/>
              <a:gd name="connsiteX9" fmla="*/ 2053689 w 4073875"/>
              <a:gd name="connsiteY9" fmla="*/ 2821940 h 2953451"/>
              <a:gd name="connsiteX10" fmla="*/ 2234443 w 4073875"/>
              <a:gd name="connsiteY10" fmla="*/ 2949530 h 2953451"/>
              <a:gd name="connsiteX11" fmla="*/ 2766071 w 4073875"/>
              <a:gd name="connsiteY11" fmla="*/ 2907000 h 2953451"/>
              <a:gd name="connsiteX12" fmla="*/ 3233903 w 4073875"/>
              <a:gd name="connsiteY12" fmla="*/ 2768777 h 2953451"/>
              <a:gd name="connsiteX13" fmla="*/ 3595410 w 4073875"/>
              <a:gd name="connsiteY13" fmla="*/ 2736879 h 2953451"/>
              <a:gd name="connsiteX14" fmla="*/ 4073875 w 4073875"/>
              <a:gd name="connsiteY14" fmla="*/ 2736879 h 2953451"/>
              <a:gd name="connsiteX0" fmla="*/ 0 w 4073875"/>
              <a:gd name="connsiteY0" fmla="*/ 2726856 h 2953451"/>
              <a:gd name="connsiteX1" fmla="*/ 362630 w 4073875"/>
              <a:gd name="connsiteY1" fmla="*/ 2705409 h 2953451"/>
              <a:gd name="connsiteX2" fmla="*/ 656205 w 4073875"/>
              <a:gd name="connsiteY2" fmla="*/ 2345255 h 2953451"/>
              <a:gd name="connsiteX3" fmla="*/ 842780 w 4073875"/>
              <a:gd name="connsiteY3" fmla="*/ 761003 h 2953451"/>
              <a:gd name="connsiteX4" fmla="*/ 969168 w 4073875"/>
              <a:gd name="connsiteY4" fmla="*/ 4312 h 2953451"/>
              <a:gd name="connsiteX5" fmla="*/ 1230552 w 4073875"/>
              <a:gd name="connsiteY5" fmla="*/ 482777 h 2953451"/>
              <a:gd name="connsiteX6" fmla="*/ 1437001 w 4073875"/>
              <a:gd name="connsiteY6" fmla="*/ 1120730 h 2953451"/>
              <a:gd name="connsiteX7" fmla="*/ 1620117 w 4073875"/>
              <a:gd name="connsiteY7" fmla="*/ 1712019 h 2953451"/>
              <a:gd name="connsiteX8" fmla="*/ 1826270 w 4073875"/>
              <a:gd name="connsiteY8" fmla="*/ 2298877 h 2953451"/>
              <a:gd name="connsiteX9" fmla="*/ 2053689 w 4073875"/>
              <a:gd name="connsiteY9" fmla="*/ 2821940 h 2953451"/>
              <a:gd name="connsiteX10" fmla="*/ 2234443 w 4073875"/>
              <a:gd name="connsiteY10" fmla="*/ 2949530 h 2953451"/>
              <a:gd name="connsiteX11" fmla="*/ 2766071 w 4073875"/>
              <a:gd name="connsiteY11" fmla="*/ 2907000 h 2953451"/>
              <a:gd name="connsiteX12" fmla="*/ 3233903 w 4073875"/>
              <a:gd name="connsiteY12" fmla="*/ 2768777 h 2953451"/>
              <a:gd name="connsiteX13" fmla="*/ 3595410 w 4073875"/>
              <a:gd name="connsiteY13" fmla="*/ 2736879 h 2953451"/>
              <a:gd name="connsiteX14" fmla="*/ 4073875 w 4073875"/>
              <a:gd name="connsiteY14" fmla="*/ 2736879 h 2953451"/>
              <a:gd name="connsiteX0" fmla="*/ 0 w 4073875"/>
              <a:gd name="connsiteY0" fmla="*/ 2726856 h 2953451"/>
              <a:gd name="connsiteX1" fmla="*/ 362630 w 4073875"/>
              <a:gd name="connsiteY1" fmla="*/ 2705409 h 2953451"/>
              <a:gd name="connsiteX2" fmla="*/ 656205 w 4073875"/>
              <a:gd name="connsiteY2" fmla="*/ 2345255 h 2953451"/>
              <a:gd name="connsiteX3" fmla="*/ 842780 w 4073875"/>
              <a:gd name="connsiteY3" fmla="*/ 761003 h 2953451"/>
              <a:gd name="connsiteX4" fmla="*/ 969168 w 4073875"/>
              <a:gd name="connsiteY4" fmla="*/ 4312 h 2953451"/>
              <a:gd name="connsiteX5" fmla="*/ 1230552 w 4073875"/>
              <a:gd name="connsiteY5" fmla="*/ 482777 h 2953451"/>
              <a:gd name="connsiteX6" fmla="*/ 1437001 w 4073875"/>
              <a:gd name="connsiteY6" fmla="*/ 1120730 h 2953451"/>
              <a:gd name="connsiteX7" fmla="*/ 1620117 w 4073875"/>
              <a:gd name="connsiteY7" fmla="*/ 1712019 h 2953451"/>
              <a:gd name="connsiteX8" fmla="*/ 1826270 w 4073875"/>
              <a:gd name="connsiteY8" fmla="*/ 2298877 h 2953451"/>
              <a:gd name="connsiteX9" fmla="*/ 2053689 w 4073875"/>
              <a:gd name="connsiteY9" fmla="*/ 2821940 h 2953451"/>
              <a:gd name="connsiteX10" fmla="*/ 2234443 w 4073875"/>
              <a:gd name="connsiteY10" fmla="*/ 2949530 h 2953451"/>
              <a:gd name="connsiteX11" fmla="*/ 2766071 w 4073875"/>
              <a:gd name="connsiteY11" fmla="*/ 2907000 h 2953451"/>
              <a:gd name="connsiteX12" fmla="*/ 3233903 w 4073875"/>
              <a:gd name="connsiteY12" fmla="*/ 2768777 h 2953451"/>
              <a:gd name="connsiteX13" fmla="*/ 3595410 w 4073875"/>
              <a:gd name="connsiteY13" fmla="*/ 2736879 h 2953451"/>
              <a:gd name="connsiteX14" fmla="*/ 4073875 w 4073875"/>
              <a:gd name="connsiteY14" fmla="*/ 2736879 h 2953451"/>
              <a:gd name="connsiteX0" fmla="*/ 0 w 4073875"/>
              <a:gd name="connsiteY0" fmla="*/ 2726856 h 2953451"/>
              <a:gd name="connsiteX1" fmla="*/ 362630 w 4073875"/>
              <a:gd name="connsiteY1" fmla="*/ 2705409 h 2953451"/>
              <a:gd name="connsiteX2" fmla="*/ 656205 w 4073875"/>
              <a:gd name="connsiteY2" fmla="*/ 2345255 h 2953451"/>
              <a:gd name="connsiteX3" fmla="*/ 842780 w 4073875"/>
              <a:gd name="connsiteY3" fmla="*/ 761003 h 2953451"/>
              <a:gd name="connsiteX4" fmla="*/ 969168 w 4073875"/>
              <a:gd name="connsiteY4" fmla="*/ 4312 h 2953451"/>
              <a:gd name="connsiteX5" fmla="*/ 1230552 w 4073875"/>
              <a:gd name="connsiteY5" fmla="*/ 482777 h 2953451"/>
              <a:gd name="connsiteX6" fmla="*/ 1437001 w 4073875"/>
              <a:gd name="connsiteY6" fmla="*/ 1120730 h 2953451"/>
              <a:gd name="connsiteX7" fmla="*/ 1620117 w 4073875"/>
              <a:gd name="connsiteY7" fmla="*/ 1712019 h 2953451"/>
              <a:gd name="connsiteX8" fmla="*/ 1826270 w 4073875"/>
              <a:gd name="connsiteY8" fmla="*/ 2298877 h 2953451"/>
              <a:gd name="connsiteX9" fmla="*/ 2053689 w 4073875"/>
              <a:gd name="connsiteY9" fmla="*/ 2821940 h 2953451"/>
              <a:gd name="connsiteX10" fmla="*/ 2234443 w 4073875"/>
              <a:gd name="connsiteY10" fmla="*/ 2949530 h 2953451"/>
              <a:gd name="connsiteX11" fmla="*/ 2766071 w 4073875"/>
              <a:gd name="connsiteY11" fmla="*/ 2907000 h 2953451"/>
              <a:gd name="connsiteX12" fmla="*/ 3233903 w 4073875"/>
              <a:gd name="connsiteY12" fmla="*/ 2768777 h 2953451"/>
              <a:gd name="connsiteX13" fmla="*/ 3595410 w 4073875"/>
              <a:gd name="connsiteY13" fmla="*/ 2736879 h 2953451"/>
              <a:gd name="connsiteX14" fmla="*/ 4073875 w 4073875"/>
              <a:gd name="connsiteY14" fmla="*/ 2736879 h 2953451"/>
              <a:gd name="connsiteX0" fmla="*/ 0 w 4283425"/>
              <a:gd name="connsiteY0" fmla="*/ 2736381 h 2953451"/>
              <a:gd name="connsiteX1" fmla="*/ 572180 w 4283425"/>
              <a:gd name="connsiteY1" fmla="*/ 2705409 h 2953451"/>
              <a:gd name="connsiteX2" fmla="*/ 865755 w 4283425"/>
              <a:gd name="connsiteY2" fmla="*/ 2345255 h 2953451"/>
              <a:gd name="connsiteX3" fmla="*/ 1052330 w 4283425"/>
              <a:gd name="connsiteY3" fmla="*/ 761003 h 2953451"/>
              <a:gd name="connsiteX4" fmla="*/ 1178718 w 4283425"/>
              <a:gd name="connsiteY4" fmla="*/ 4312 h 2953451"/>
              <a:gd name="connsiteX5" fmla="*/ 1440102 w 4283425"/>
              <a:gd name="connsiteY5" fmla="*/ 482777 h 2953451"/>
              <a:gd name="connsiteX6" fmla="*/ 1646551 w 4283425"/>
              <a:gd name="connsiteY6" fmla="*/ 1120730 h 2953451"/>
              <a:gd name="connsiteX7" fmla="*/ 1829667 w 4283425"/>
              <a:gd name="connsiteY7" fmla="*/ 1712019 h 2953451"/>
              <a:gd name="connsiteX8" fmla="*/ 2035820 w 4283425"/>
              <a:gd name="connsiteY8" fmla="*/ 2298877 h 2953451"/>
              <a:gd name="connsiteX9" fmla="*/ 2263239 w 4283425"/>
              <a:gd name="connsiteY9" fmla="*/ 2821940 h 2953451"/>
              <a:gd name="connsiteX10" fmla="*/ 2443993 w 4283425"/>
              <a:gd name="connsiteY10" fmla="*/ 2949530 h 2953451"/>
              <a:gd name="connsiteX11" fmla="*/ 2975621 w 4283425"/>
              <a:gd name="connsiteY11" fmla="*/ 2907000 h 2953451"/>
              <a:gd name="connsiteX12" fmla="*/ 3443453 w 4283425"/>
              <a:gd name="connsiteY12" fmla="*/ 2768777 h 2953451"/>
              <a:gd name="connsiteX13" fmla="*/ 3804960 w 4283425"/>
              <a:gd name="connsiteY13" fmla="*/ 2736879 h 2953451"/>
              <a:gd name="connsiteX14" fmla="*/ 4283425 w 4283425"/>
              <a:gd name="connsiteY14" fmla="*/ 2736879 h 2953451"/>
              <a:gd name="connsiteX0" fmla="*/ 0 w 4571365"/>
              <a:gd name="connsiteY0" fmla="*/ 2736381 h 2953451"/>
              <a:gd name="connsiteX1" fmla="*/ 860120 w 4571365"/>
              <a:gd name="connsiteY1" fmla="*/ 2705409 h 2953451"/>
              <a:gd name="connsiteX2" fmla="*/ 1153695 w 4571365"/>
              <a:gd name="connsiteY2" fmla="*/ 2345255 h 2953451"/>
              <a:gd name="connsiteX3" fmla="*/ 1340270 w 4571365"/>
              <a:gd name="connsiteY3" fmla="*/ 761003 h 2953451"/>
              <a:gd name="connsiteX4" fmla="*/ 1466658 w 4571365"/>
              <a:gd name="connsiteY4" fmla="*/ 4312 h 2953451"/>
              <a:gd name="connsiteX5" fmla="*/ 1728042 w 4571365"/>
              <a:gd name="connsiteY5" fmla="*/ 482777 h 2953451"/>
              <a:gd name="connsiteX6" fmla="*/ 1934491 w 4571365"/>
              <a:gd name="connsiteY6" fmla="*/ 1120730 h 2953451"/>
              <a:gd name="connsiteX7" fmla="*/ 2117607 w 4571365"/>
              <a:gd name="connsiteY7" fmla="*/ 1712019 h 2953451"/>
              <a:gd name="connsiteX8" fmla="*/ 2323760 w 4571365"/>
              <a:gd name="connsiteY8" fmla="*/ 2298877 h 2953451"/>
              <a:gd name="connsiteX9" fmla="*/ 2551179 w 4571365"/>
              <a:gd name="connsiteY9" fmla="*/ 2821940 h 2953451"/>
              <a:gd name="connsiteX10" fmla="*/ 2731933 w 4571365"/>
              <a:gd name="connsiteY10" fmla="*/ 2949530 h 2953451"/>
              <a:gd name="connsiteX11" fmla="*/ 3263561 w 4571365"/>
              <a:gd name="connsiteY11" fmla="*/ 2907000 h 2953451"/>
              <a:gd name="connsiteX12" fmla="*/ 3731393 w 4571365"/>
              <a:gd name="connsiteY12" fmla="*/ 2768777 h 2953451"/>
              <a:gd name="connsiteX13" fmla="*/ 4092900 w 4571365"/>
              <a:gd name="connsiteY13" fmla="*/ 2736879 h 2953451"/>
              <a:gd name="connsiteX14" fmla="*/ 4571365 w 4571365"/>
              <a:gd name="connsiteY14" fmla="*/ 2736879 h 29534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4571365" h="2953451">
                <a:moveTo>
                  <a:pt x="0" y="2736381"/>
                </a:moveTo>
                <a:cubicBezTo>
                  <a:pt x="50947" y="2738377"/>
                  <a:pt x="786182" y="2739776"/>
                  <a:pt x="860120" y="2705409"/>
                </a:cubicBezTo>
                <a:cubicBezTo>
                  <a:pt x="995465" y="2632506"/>
                  <a:pt x="1073670" y="2592368"/>
                  <a:pt x="1153695" y="2345255"/>
                </a:cubicBezTo>
                <a:cubicBezTo>
                  <a:pt x="1233720" y="2098142"/>
                  <a:pt x="1288110" y="1151160"/>
                  <a:pt x="1340270" y="761003"/>
                </a:cubicBezTo>
                <a:cubicBezTo>
                  <a:pt x="1392431" y="370846"/>
                  <a:pt x="1402029" y="50683"/>
                  <a:pt x="1466658" y="4312"/>
                </a:cubicBezTo>
                <a:cubicBezTo>
                  <a:pt x="1531287" y="-42059"/>
                  <a:pt x="1650070" y="296707"/>
                  <a:pt x="1728042" y="482777"/>
                </a:cubicBezTo>
                <a:cubicBezTo>
                  <a:pt x="1806014" y="668847"/>
                  <a:pt x="1869564" y="915856"/>
                  <a:pt x="1934491" y="1120730"/>
                </a:cubicBezTo>
                <a:cubicBezTo>
                  <a:pt x="1999419" y="1325604"/>
                  <a:pt x="2052729" y="1515661"/>
                  <a:pt x="2117607" y="1712019"/>
                </a:cubicBezTo>
                <a:cubicBezTo>
                  <a:pt x="2182485" y="1908377"/>
                  <a:pt x="2251498" y="2113890"/>
                  <a:pt x="2323760" y="2298877"/>
                </a:cubicBezTo>
                <a:cubicBezTo>
                  <a:pt x="2396022" y="2483864"/>
                  <a:pt x="2483150" y="2713498"/>
                  <a:pt x="2551179" y="2821940"/>
                </a:cubicBezTo>
                <a:cubicBezTo>
                  <a:pt x="2619208" y="2930382"/>
                  <a:pt x="2613203" y="2935353"/>
                  <a:pt x="2731933" y="2949530"/>
                </a:cubicBezTo>
                <a:cubicBezTo>
                  <a:pt x="2850663" y="2963707"/>
                  <a:pt x="3096984" y="2937125"/>
                  <a:pt x="3263561" y="2907000"/>
                </a:cubicBezTo>
                <a:cubicBezTo>
                  <a:pt x="3430138" y="2876875"/>
                  <a:pt x="3593170" y="2797131"/>
                  <a:pt x="3731393" y="2768777"/>
                </a:cubicBezTo>
                <a:cubicBezTo>
                  <a:pt x="3869616" y="2740423"/>
                  <a:pt x="3952905" y="2742195"/>
                  <a:pt x="4092900" y="2736879"/>
                </a:cubicBezTo>
                <a:cubicBezTo>
                  <a:pt x="4232895" y="2731563"/>
                  <a:pt x="4571365" y="2736879"/>
                  <a:pt x="4571365" y="2736879"/>
                </a:cubicBezTo>
              </a:path>
            </a:pathLst>
          </a:custGeom>
          <a:noFill/>
          <a:ln w="28575"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</a:pPr>
            <a:endParaRPr lang="cs-CZ" sz="1800">
              <a:solidFill>
                <a:prstClr val="white"/>
              </a:solidFill>
              <a:latin typeface="Trebuchet MS"/>
            </a:endParaRPr>
          </a:p>
        </p:txBody>
      </p:sp>
      <p:sp>
        <p:nvSpPr>
          <p:cNvPr id="131" name="Volný tvar 130"/>
          <p:cNvSpPr/>
          <p:nvPr/>
        </p:nvSpPr>
        <p:spPr>
          <a:xfrm flipH="1">
            <a:off x="2958996" y="2128827"/>
            <a:ext cx="265274" cy="598357"/>
          </a:xfrm>
          <a:custGeom>
            <a:avLst/>
            <a:gdLst>
              <a:gd name="connsiteX0" fmla="*/ 0 w 3700130"/>
              <a:gd name="connsiteY0" fmla="*/ 2757806 h 2953113"/>
              <a:gd name="connsiteX1" fmla="*/ 116958 w 3700130"/>
              <a:gd name="connsiteY1" fmla="*/ 2332504 h 2953113"/>
              <a:gd name="connsiteX2" fmla="*/ 435935 w 3700130"/>
              <a:gd name="connsiteY2" fmla="*/ 748253 h 2953113"/>
              <a:gd name="connsiteX3" fmla="*/ 595423 w 3700130"/>
              <a:gd name="connsiteY3" fmla="*/ 3974 h 2953113"/>
              <a:gd name="connsiteX4" fmla="*/ 818707 w 3700130"/>
              <a:gd name="connsiteY4" fmla="*/ 482439 h 2953113"/>
              <a:gd name="connsiteX5" fmla="*/ 1063256 w 3700130"/>
              <a:gd name="connsiteY5" fmla="*/ 1120392 h 2953113"/>
              <a:gd name="connsiteX6" fmla="*/ 1297172 w 3700130"/>
              <a:gd name="connsiteY6" fmla="*/ 1737081 h 2953113"/>
              <a:gd name="connsiteX7" fmla="*/ 1509823 w 3700130"/>
              <a:gd name="connsiteY7" fmla="*/ 2311239 h 2953113"/>
              <a:gd name="connsiteX8" fmla="*/ 1679944 w 3700130"/>
              <a:gd name="connsiteY8" fmla="*/ 2821602 h 2953113"/>
              <a:gd name="connsiteX9" fmla="*/ 1860698 w 3700130"/>
              <a:gd name="connsiteY9" fmla="*/ 2949192 h 2953113"/>
              <a:gd name="connsiteX10" fmla="*/ 2392326 w 3700130"/>
              <a:gd name="connsiteY10" fmla="*/ 2906662 h 2953113"/>
              <a:gd name="connsiteX11" fmla="*/ 2860158 w 3700130"/>
              <a:gd name="connsiteY11" fmla="*/ 2768439 h 2953113"/>
              <a:gd name="connsiteX12" fmla="*/ 3221665 w 3700130"/>
              <a:gd name="connsiteY12" fmla="*/ 2736541 h 2953113"/>
              <a:gd name="connsiteX13" fmla="*/ 3700130 w 3700130"/>
              <a:gd name="connsiteY13" fmla="*/ 2736541 h 2953113"/>
              <a:gd name="connsiteX0" fmla="*/ 0 w 4019106"/>
              <a:gd name="connsiteY0" fmla="*/ 2800337 h 2953113"/>
              <a:gd name="connsiteX1" fmla="*/ 435934 w 4019106"/>
              <a:gd name="connsiteY1" fmla="*/ 2332504 h 2953113"/>
              <a:gd name="connsiteX2" fmla="*/ 754911 w 4019106"/>
              <a:gd name="connsiteY2" fmla="*/ 748253 h 2953113"/>
              <a:gd name="connsiteX3" fmla="*/ 914399 w 4019106"/>
              <a:gd name="connsiteY3" fmla="*/ 3974 h 2953113"/>
              <a:gd name="connsiteX4" fmla="*/ 1137683 w 4019106"/>
              <a:gd name="connsiteY4" fmla="*/ 482439 h 2953113"/>
              <a:gd name="connsiteX5" fmla="*/ 1382232 w 4019106"/>
              <a:gd name="connsiteY5" fmla="*/ 1120392 h 2953113"/>
              <a:gd name="connsiteX6" fmla="*/ 1616148 w 4019106"/>
              <a:gd name="connsiteY6" fmla="*/ 1737081 h 2953113"/>
              <a:gd name="connsiteX7" fmla="*/ 1828799 w 4019106"/>
              <a:gd name="connsiteY7" fmla="*/ 2311239 h 2953113"/>
              <a:gd name="connsiteX8" fmla="*/ 1998920 w 4019106"/>
              <a:gd name="connsiteY8" fmla="*/ 2821602 h 2953113"/>
              <a:gd name="connsiteX9" fmla="*/ 2179674 w 4019106"/>
              <a:gd name="connsiteY9" fmla="*/ 2949192 h 2953113"/>
              <a:gd name="connsiteX10" fmla="*/ 2711302 w 4019106"/>
              <a:gd name="connsiteY10" fmla="*/ 2906662 h 2953113"/>
              <a:gd name="connsiteX11" fmla="*/ 3179134 w 4019106"/>
              <a:gd name="connsiteY11" fmla="*/ 2768439 h 2953113"/>
              <a:gd name="connsiteX12" fmla="*/ 3540641 w 4019106"/>
              <a:gd name="connsiteY12" fmla="*/ 2736541 h 2953113"/>
              <a:gd name="connsiteX13" fmla="*/ 4019106 w 4019106"/>
              <a:gd name="connsiteY13" fmla="*/ 2736541 h 2953113"/>
              <a:gd name="connsiteX0" fmla="*/ 0 w 4019106"/>
              <a:gd name="connsiteY0" fmla="*/ 2800337 h 2953113"/>
              <a:gd name="connsiteX1" fmla="*/ 297711 w 4019106"/>
              <a:gd name="connsiteY1" fmla="*/ 2747191 h 2953113"/>
              <a:gd name="connsiteX2" fmla="*/ 435934 w 4019106"/>
              <a:gd name="connsiteY2" fmla="*/ 2332504 h 2953113"/>
              <a:gd name="connsiteX3" fmla="*/ 754911 w 4019106"/>
              <a:gd name="connsiteY3" fmla="*/ 748253 h 2953113"/>
              <a:gd name="connsiteX4" fmla="*/ 914399 w 4019106"/>
              <a:gd name="connsiteY4" fmla="*/ 3974 h 2953113"/>
              <a:gd name="connsiteX5" fmla="*/ 1137683 w 4019106"/>
              <a:gd name="connsiteY5" fmla="*/ 482439 h 2953113"/>
              <a:gd name="connsiteX6" fmla="*/ 1382232 w 4019106"/>
              <a:gd name="connsiteY6" fmla="*/ 1120392 h 2953113"/>
              <a:gd name="connsiteX7" fmla="*/ 1616148 w 4019106"/>
              <a:gd name="connsiteY7" fmla="*/ 1737081 h 2953113"/>
              <a:gd name="connsiteX8" fmla="*/ 1828799 w 4019106"/>
              <a:gd name="connsiteY8" fmla="*/ 2311239 h 2953113"/>
              <a:gd name="connsiteX9" fmla="*/ 1998920 w 4019106"/>
              <a:gd name="connsiteY9" fmla="*/ 2821602 h 2953113"/>
              <a:gd name="connsiteX10" fmla="*/ 2179674 w 4019106"/>
              <a:gd name="connsiteY10" fmla="*/ 2949192 h 2953113"/>
              <a:gd name="connsiteX11" fmla="*/ 2711302 w 4019106"/>
              <a:gd name="connsiteY11" fmla="*/ 2906662 h 2953113"/>
              <a:gd name="connsiteX12" fmla="*/ 3179134 w 4019106"/>
              <a:gd name="connsiteY12" fmla="*/ 2768439 h 2953113"/>
              <a:gd name="connsiteX13" fmla="*/ 3540641 w 4019106"/>
              <a:gd name="connsiteY13" fmla="*/ 2736541 h 2953113"/>
              <a:gd name="connsiteX14" fmla="*/ 4019106 w 4019106"/>
              <a:gd name="connsiteY14" fmla="*/ 2736541 h 2953113"/>
              <a:gd name="connsiteX0" fmla="*/ 0 w 4019106"/>
              <a:gd name="connsiteY0" fmla="*/ 2800337 h 2953113"/>
              <a:gd name="connsiteX1" fmla="*/ 297711 w 4019106"/>
              <a:gd name="connsiteY1" fmla="*/ 2747191 h 2953113"/>
              <a:gd name="connsiteX2" fmla="*/ 435934 w 4019106"/>
              <a:gd name="connsiteY2" fmla="*/ 2332504 h 2953113"/>
              <a:gd name="connsiteX3" fmla="*/ 754911 w 4019106"/>
              <a:gd name="connsiteY3" fmla="*/ 748253 h 2953113"/>
              <a:gd name="connsiteX4" fmla="*/ 914399 w 4019106"/>
              <a:gd name="connsiteY4" fmla="*/ 3974 h 2953113"/>
              <a:gd name="connsiteX5" fmla="*/ 1137683 w 4019106"/>
              <a:gd name="connsiteY5" fmla="*/ 482439 h 2953113"/>
              <a:gd name="connsiteX6" fmla="*/ 1382232 w 4019106"/>
              <a:gd name="connsiteY6" fmla="*/ 1120392 h 2953113"/>
              <a:gd name="connsiteX7" fmla="*/ 1616148 w 4019106"/>
              <a:gd name="connsiteY7" fmla="*/ 1737081 h 2953113"/>
              <a:gd name="connsiteX8" fmla="*/ 1828799 w 4019106"/>
              <a:gd name="connsiteY8" fmla="*/ 2311239 h 2953113"/>
              <a:gd name="connsiteX9" fmla="*/ 1998920 w 4019106"/>
              <a:gd name="connsiteY9" fmla="*/ 2821602 h 2953113"/>
              <a:gd name="connsiteX10" fmla="*/ 2179674 w 4019106"/>
              <a:gd name="connsiteY10" fmla="*/ 2949192 h 2953113"/>
              <a:gd name="connsiteX11" fmla="*/ 2711302 w 4019106"/>
              <a:gd name="connsiteY11" fmla="*/ 2906662 h 2953113"/>
              <a:gd name="connsiteX12" fmla="*/ 3179134 w 4019106"/>
              <a:gd name="connsiteY12" fmla="*/ 2768439 h 2953113"/>
              <a:gd name="connsiteX13" fmla="*/ 3540641 w 4019106"/>
              <a:gd name="connsiteY13" fmla="*/ 2736541 h 2953113"/>
              <a:gd name="connsiteX14" fmla="*/ 4019106 w 4019106"/>
              <a:gd name="connsiteY14" fmla="*/ 2736541 h 2953113"/>
              <a:gd name="connsiteX0" fmla="*/ 0 w 4019106"/>
              <a:gd name="connsiteY0" fmla="*/ 2800337 h 2953113"/>
              <a:gd name="connsiteX1" fmla="*/ 297711 w 4019106"/>
              <a:gd name="connsiteY1" fmla="*/ 2747191 h 2953113"/>
              <a:gd name="connsiteX2" fmla="*/ 435934 w 4019106"/>
              <a:gd name="connsiteY2" fmla="*/ 2332504 h 2953113"/>
              <a:gd name="connsiteX3" fmla="*/ 754911 w 4019106"/>
              <a:gd name="connsiteY3" fmla="*/ 748253 h 2953113"/>
              <a:gd name="connsiteX4" fmla="*/ 914399 w 4019106"/>
              <a:gd name="connsiteY4" fmla="*/ 3974 h 2953113"/>
              <a:gd name="connsiteX5" fmla="*/ 1137683 w 4019106"/>
              <a:gd name="connsiteY5" fmla="*/ 482439 h 2953113"/>
              <a:gd name="connsiteX6" fmla="*/ 1382232 w 4019106"/>
              <a:gd name="connsiteY6" fmla="*/ 1120392 h 2953113"/>
              <a:gd name="connsiteX7" fmla="*/ 1616148 w 4019106"/>
              <a:gd name="connsiteY7" fmla="*/ 1737081 h 2953113"/>
              <a:gd name="connsiteX8" fmla="*/ 1828799 w 4019106"/>
              <a:gd name="connsiteY8" fmla="*/ 2311239 h 2953113"/>
              <a:gd name="connsiteX9" fmla="*/ 1998920 w 4019106"/>
              <a:gd name="connsiteY9" fmla="*/ 2821602 h 2953113"/>
              <a:gd name="connsiteX10" fmla="*/ 2179674 w 4019106"/>
              <a:gd name="connsiteY10" fmla="*/ 2949192 h 2953113"/>
              <a:gd name="connsiteX11" fmla="*/ 2711302 w 4019106"/>
              <a:gd name="connsiteY11" fmla="*/ 2906662 h 2953113"/>
              <a:gd name="connsiteX12" fmla="*/ 3179134 w 4019106"/>
              <a:gd name="connsiteY12" fmla="*/ 2768439 h 2953113"/>
              <a:gd name="connsiteX13" fmla="*/ 3540641 w 4019106"/>
              <a:gd name="connsiteY13" fmla="*/ 2736541 h 2953113"/>
              <a:gd name="connsiteX14" fmla="*/ 4019106 w 4019106"/>
              <a:gd name="connsiteY14" fmla="*/ 2736541 h 2953113"/>
              <a:gd name="connsiteX0" fmla="*/ 0 w 4019106"/>
              <a:gd name="connsiteY0" fmla="*/ 2800337 h 2953113"/>
              <a:gd name="connsiteX1" fmla="*/ 297711 w 4019106"/>
              <a:gd name="connsiteY1" fmla="*/ 2747191 h 2953113"/>
              <a:gd name="connsiteX2" fmla="*/ 435934 w 4019106"/>
              <a:gd name="connsiteY2" fmla="*/ 2332504 h 2953113"/>
              <a:gd name="connsiteX3" fmla="*/ 754911 w 4019106"/>
              <a:gd name="connsiteY3" fmla="*/ 748253 h 2953113"/>
              <a:gd name="connsiteX4" fmla="*/ 914399 w 4019106"/>
              <a:gd name="connsiteY4" fmla="*/ 3974 h 2953113"/>
              <a:gd name="connsiteX5" fmla="*/ 1137683 w 4019106"/>
              <a:gd name="connsiteY5" fmla="*/ 482439 h 2953113"/>
              <a:gd name="connsiteX6" fmla="*/ 1382232 w 4019106"/>
              <a:gd name="connsiteY6" fmla="*/ 1120392 h 2953113"/>
              <a:gd name="connsiteX7" fmla="*/ 1616148 w 4019106"/>
              <a:gd name="connsiteY7" fmla="*/ 1737081 h 2953113"/>
              <a:gd name="connsiteX8" fmla="*/ 1796901 w 4019106"/>
              <a:gd name="connsiteY8" fmla="*/ 2311239 h 2953113"/>
              <a:gd name="connsiteX9" fmla="*/ 1998920 w 4019106"/>
              <a:gd name="connsiteY9" fmla="*/ 2821602 h 2953113"/>
              <a:gd name="connsiteX10" fmla="*/ 2179674 w 4019106"/>
              <a:gd name="connsiteY10" fmla="*/ 2949192 h 2953113"/>
              <a:gd name="connsiteX11" fmla="*/ 2711302 w 4019106"/>
              <a:gd name="connsiteY11" fmla="*/ 2906662 h 2953113"/>
              <a:gd name="connsiteX12" fmla="*/ 3179134 w 4019106"/>
              <a:gd name="connsiteY12" fmla="*/ 2768439 h 2953113"/>
              <a:gd name="connsiteX13" fmla="*/ 3540641 w 4019106"/>
              <a:gd name="connsiteY13" fmla="*/ 2736541 h 2953113"/>
              <a:gd name="connsiteX14" fmla="*/ 4019106 w 4019106"/>
              <a:gd name="connsiteY14" fmla="*/ 2736541 h 2953113"/>
              <a:gd name="connsiteX0" fmla="*/ 0 w 4073875"/>
              <a:gd name="connsiteY0" fmla="*/ 2726518 h 2953113"/>
              <a:gd name="connsiteX1" fmla="*/ 352480 w 4073875"/>
              <a:gd name="connsiteY1" fmla="*/ 2747191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70917 w 4073875"/>
              <a:gd name="connsiteY7" fmla="*/ 17370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52480 w 4073875"/>
              <a:gd name="connsiteY1" fmla="*/ 2747191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70917 w 4073875"/>
              <a:gd name="connsiteY7" fmla="*/ 17370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70917 w 4073875"/>
              <a:gd name="connsiteY7" fmla="*/ 17370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70917 w 4073875"/>
              <a:gd name="connsiteY7" fmla="*/ 17370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635518 w 4073875"/>
              <a:gd name="connsiteY2" fmla="*/ 2328367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635518 w 4073875"/>
              <a:gd name="connsiteY2" fmla="*/ 2328367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656205 w 4073875"/>
              <a:gd name="connsiteY2" fmla="*/ 2344917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656205 w 4073875"/>
              <a:gd name="connsiteY2" fmla="*/ 2344917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856 h 2953451"/>
              <a:gd name="connsiteX1" fmla="*/ 362630 w 4073875"/>
              <a:gd name="connsiteY1" fmla="*/ 2705409 h 2953451"/>
              <a:gd name="connsiteX2" fmla="*/ 656205 w 4073875"/>
              <a:gd name="connsiteY2" fmla="*/ 2345255 h 2953451"/>
              <a:gd name="connsiteX3" fmla="*/ 842780 w 4073875"/>
              <a:gd name="connsiteY3" fmla="*/ 761003 h 2953451"/>
              <a:gd name="connsiteX4" fmla="*/ 969168 w 4073875"/>
              <a:gd name="connsiteY4" fmla="*/ 4312 h 2953451"/>
              <a:gd name="connsiteX5" fmla="*/ 1230552 w 4073875"/>
              <a:gd name="connsiteY5" fmla="*/ 482777 h 2953451"/>
              <a:gd name="connsiteX6" fmla="*/ 1437001 w 4073875"/>
              <a:gd name="connsiteY6" fmla="*/ 1120730 h 2953451"/>
              <a:gd name="connsiteX7" fmla="*/ 1620117 w 4073875"/>
              <a:gd name="connsiteY7" fmla="*/ 1712019 h 2953451"/>
              <a:gd name="connsiteX8" fmla="*/ 1826270 w 4073875"/>
              <a:gd name="connsiteY8" fmla="*/ 2298877 h 2953451"/>
              <a:gd name="connsiteX9" fmla="*/ 2053689 w 4073875"/>
              <a:gd name="connsiteY9" fmla="*/ 2821940 h 2953451"/>
              <a:gd name="connsiteX10" fmla="*/ 2234443 w 4073875"/>
              <a:gd name="connsiteY10" fmla="*/ 2949530 h 2953451"/>
              <a:gd name="connsiteX11" fmla="*/ 2766071 w 4073875"/>
              <a:gd name="connsiteY11" fmla="*/ 2907000 h 2953451"/>
              <a:gd name="connsiteX12" fmla="*/ 3233903 w 4073875"/>
              <a:gd name="connsiteY12" fmla="*/ 2768777 h 2953451"/>
              <a:gd name="connsiteX13" fmla="*/ 3595410 w 4073875"/>
              <a:gd name="connsiteY13" fmla="*/ 2736879 h 2953451"/>
              <a:gd name="connsiteX14" fmla="*/ 4073875 w 4073875"/>
              <a:gd name="connsiteY14" fmla="*/ 2736879 h 2953451"/>
              <a:gd name="connsiteX0" fmla="*/ 0 w 4073875"/>
              <a:gd name="connsiteY0" fmla="*/ 2726856 h 2953451"/>
              <a:gd name="connsiteX1" fmla="*/ 362630 w 4073875"/>
              <a:gd name="connsiteY1" fmla="*/ 2705409 h 2953451"/>
              <a:gd name="connsiteX2" fmla="*/ 656205 w 4073875"/>
              <a:gd name="connsiteY2" fmla="*/ 2345255 h 2953451"/>
              <a:gd name="connsiteX3" fmla="*/ 842780 w 4073875"/>
              <a:gd name="connsiteY3" fmla="*/ 761003 h 2953451"/>
              <a:gd name="connsiteX4" fmla="*/ 969168 w 4073875"/>
              <a:gd name="connsiteY4" fmla="*/ 4312 h 2953451"/>
              <a:gd name="connsiteX5" fmla="*/ 1230552 w 4073875"/>
              <a:gd name="connsiteY5" fmla="*/ 482777 h 2953451"/>
              <a:gd name="connsiteX6" fmla="*/ 1437001 w 4073875"/>
              <a:gd name="connsiteY6" fmla="*/ 1120730 h 2953451"/>
              <a:gd name="connsiteX7" fmla="*/ 1620117 w 4073875"/>
              <a:gd name="connsiteY7" fmla="*/ 1712019 h 2953451"/>
              <a:gd name="connsiteX8" fmla="*/ 1826270 w 4073875"/>
              <a:gd name="connsiteY8" fmla="*/ 2298877 h 2953451"/>
              <a:gd name="connsiteX9" fmla="*/ 2053689 w 4073875"/>
              <a:gd name="connsiteY9" fmla="*/ 2821940 h 2953451"/>
              <a:gd name="connsiteX10" fmla="*/ 2234443 w 4073875"/>
              <a:gd name="connsiteY10" fmla="*/ 2949530 h 2953451"/>
              <a:gd name="connsiteX11" fmla="*/ 2766071 w 4073875"/>
              <a:gd name="connsiteY11" fmla="*/ 2907000 h 2953451"/>
              <a:gd name="connsiteX12" fmla="*/ 3233903 w 4073875"/>
              <a:gd name="connsiteY12" fmla="*/ 2768777 h 2953451"/>
              <a:gd name="connsiteX13" fmla="*/ 3595410 w 4073875"/>
              <a:gd name="connsiteY13" fmla="*/ 2736879 h 2953451"/>
              <a:gd name="connsiteX14" fmla="*/ 4073875 w 4073875"/>
              <a:gd name="connsiteY14" fmla="*/ 2736879 h 2953451"/>
              <a:gd name="connsiteX0" fmla="*/ 0 w 4073875"/>
              <a:gd name="connsiteY0" fmla="*/ 2726856 h 2953451"/>
              <a:gd name="connsiteX1" fmla="*/ 362630 w 4073875"/>
              <a:gd name="connsiteY1" fmla="*/ 2705409 h 2953451"/>
              <a:gd name="connsiteX2" fmla="*/ 656205 w 4073875"/>
              <a:gd name="connsiteY2" fmla="*/ 2345255 h 2953451"/>
              <a:gd name="connsiteX3" fmla="*/ 842780 w 4073875"/>
              <a:gd name="connsiteY3" fmla="*/ 761003 h 2953451"/>
              <a:gd name="connsiteX4" fmla="*/ 969168 w 4073875"/>
              <a:gd name="connsiteY4" fmla="*/ 4312 h 2953451"/>
              <a:gd name="connsiteX5" fmla="*/ 1230552 w 4073875"/>
              <a:gd name="connsiteY5" fmla="*/ 482777 h 2953451"/>
              <a:gd name="connsiteX6" fmla="*/ 1437001 w 4073875"/>
              <a:gd name="connsiteY6" fmla="*/ 1120730 h 2953451"/>
              <a:gd name="connsiteX7" fmla="*/ 1620117 w 4073875"/>
              <a:gd name="connsiteY7" fmla="*/ 1712019 h 2953451"/>
              <a:gd name="connsiteX8" fmla="*/ 1826270 w 4073875"/>
              <a:gd name="connsiteY8" fmla="*/ 2298877 h 2953451"/>
              <a:gd name="connsiteX9" fmla="*/ 2053689 w 4073875"/>
              <a:gd name="connsiteY9" fmla="*/ 2821940 h 2953451"/>
              <a:gd name="connsiteX10" fmla="*/ 2234443 w 4073875"/>
              <a:gd name="connsiteY10" fmla="*/ 2949530 h 2953451"/>
              <a:gd name="connsiteX11" fmla="*/ 2766071 w 4073875"/>
              <a:gd name="connsiteY11" fmla="*/ 2907000 h 2953451"/>
              <a:gd name="connsiteX12" fmla="*/ 3233903 w 4073875"/>
              <a:gd name="connsiteY12" fmla="*/ 2768777 h 2953451"/>
              <a:gd name="connsiteX13" fmla="*/ 3595410 w 4073875"/>
              <a:gd name="connsiteY13" fmla="*/ 2736879 h 2953451"/>
              <a:gd name="connsiteX14" fmla="*/ 4073875 w 4073875"/>
              <a:gd name="connsiteY14" fmla="*/ 2736879 h 2953451"/>
              <a:gd name="connsiteX0" fmla="*/ 0 w 4073875"/>
              <a:gd name="connsiteY0" fmla="*/ 2726856 h 2953451"/>
              <a:gd name="connsiteX1" fmla="*/ 362630 w 4073875"/>
              <a:gd name="connsiteY1" fmla="*/ 2705409 h 2953451"/>
              <a:gd name="connsiteX2" fmla="*/ 656205 w 4073875"/>
              <a:gd name="connsiteY2" fmla="*/ 2345255 h 2953451"/>
              <a:gd name="connsiteX3" fmla="*/ 842780 w 4073875"/>
              <a:gd name="connsiteY3" fmla="*/ 761003 h 2953451"/>
              <a:gd name="connsiteX4" fmla="*/ 969168 w 4073875"/>
              <a:gd name="connsiteY4" fmla="*/ 4312 h 2953451"/>
              <a:gd name="connsiteX5" fmla="*/ 1230552 w 4073875"/>
              <a:gd name="connsiteY5" fmla="*/ 482777 h 2953451"/>
              <a:gd name="connsiteX6" fmla="*/ 1437001 w 4073875"/>
              <a:gd name="connsiteY6" fmla="*/ 1120730 h 2953451"/>
              <a:gd name="connsiteX7" fmla="*/ 1620117 w 4073875"/>
              <a:gd name="connsiteY7" fmla="*/ 1712019 h 2953451"/>
              <a:gd name="connsiteX8" fmla="*/ 1826270 w 4073875"/>
              <a:gd name="connsiteY8" fmla="*/ 2298877 h 2953451"/>
              <a:gd name="connsiteX9" fmla="*/ 2053689 w 4073875"/>
              <a:gd name="connsiteY9" fmla="*/ 2821940 h 2953451"/>
              <a:gd name="connsiteX10" fmla="*/ 2234443 w 4073875"/>
              <a:gd name="connsiteY10" fmla="*/ 2949530 h 2953451"/>
              <a:gd name="connsiteX11" fmla="*/ 2766071 w 4073875"/>
              <a:gd name="connsiteY11" fmla="*/ 2907000 h 2953451"/>
              <a:gd name="connsiteX12" fmla="*/ 3233903 w 4073875"/>
              <a:gd name="connsiteY12" fmla="*/ 2768777 h 2953451"/>
              <a:gd name="connsiteX13" fmla="*/ 3595410 w 4073875"/>
              <a:gd name="connsiteY13" fmla="*/ 2736879 h 2953451"/>
              <a:gd name="connsiteX14" fmla="*/ 4073875 w 4073875"/>
              <a:gd name="connsiteY14" fmla="*/ 2736879 h 2953451"/>
              <a:gd name="connsiteX0" fmla="*/ 0 w 4283425"/>
              <a:gd name="connsiteY0" fmla="*/ 2736381 h 2953451"/>
              <a:gd name="connsiteX1" fmla="*/ 572180 w 4283425"/>
              <a:gd name="connsiteY1" fmla="*/ 2705409 h 2953451"/>
              <a:gd name="connsiteX2" fmla="*/ 865755 w 4283425"/>
              <a:gd name="connsiteY2" fmla="*/ 2345255 h 2953451"/>
              <a:gd name="connsiteX3" fmla="*/ 1052330 w 4283425"/>
              <a:gd name="connsiteY3" fmla="*/ 761003 h 2953451"/>
              <a:gd name="connsiteX4" fmla="*/ 1178718 w 4283425"/>
              <a:gd name="connsiteY4" fmla="*/ 4312 h 2953451"/>
              <a:gd name="connsiteX5" fmla="*/ 1440102 w 4283425"/>
              <a:gd name="connsiteY5" fmla="*/ 482777 h 2953451"/>
              <a:gd name="connsiteX6" fmla="*/ 1646551 w 4283425"/>
              <a:gd name="connsiteY6" fmla="*/ 1120730 h 2953451"/>
              <a:gd name="connsiteX7" fmla="*/ 1829667 w 4283425"/>
              <a:gd name="connsiteY7" fmla="*/ 1712019 h 2953451"/>
              <a:gd name="connsiteX8" fmla="*/ 2035820 w 4283425"/>
              <a:gd name="connsiteY8" fmla="*/ 2298877 h 2953451"/>
              <a:gd name="connsiteX9" fmla="*/ 2263239 w 4283425"/>
              <a:gd name="connsiteY9" fmla="*/ 2821940 h 2953451"/>
              <a:gd name="connsiteX10" fmla="*/ 2443993 w 4283425"/>
              <a:gd name="connsiteY10" fmla="*/ 2949530 h 2953451"/>
              <a:gd name="connsiteX11" fmla="*/ 2975621 w 4283425"/>
              <a:gd name="connsiteY11" fmla="*/ 2907000 h 2953451"/>
              <a:gd name="connsiteX12" fmla="*/ 3443453 w 4283425"/>
              <a:gd name="connsiteY12" fmla="*/ 2768777 h 2953451"/>
              <a:gd name="connsiteX13" fmla="*/ 3804960 w 4283425"/>
              <a:gd name="connsiteY13" fmla="*/ 2736879 h 2953451"/>
              <a:gd name="connsiteX14" fmla="*/ 4283425 w 4283425"/>
              <a:gd name="connsiteY14" fmla="*/ 2736879 h 2953451"/>
              <a:gd name="connsiteX0" fmla="*/ 0 w 4571365"/>
              <a:gd name="connsiteY0" fmla="*/ 2736381 h 2953451"/>
              <a:gd name="connsiteX1" fmla="*/ 860120 w 4571365"/>
              <a:gd name="connsiteY1" fmla="*/ 2705409 h 2953451"/>
              <a:gd name="connsiteX2" fmla="*/ 1153695 w 4571365"/>
              <a:gd name="connsiteY2" fmla="*/ 2345255 h 2953451"/>
              <a:gd name="connsiteX3" fmla="*/ 1340270 w 4571365"/>
              <a:gd name="connsiteY3" fmla="*/ 761003 h 2953451"/>
              <a:gd name="connsiteX4" fmla="*/ 1466658 w 4571365"/>
              <a:gd name="connsiteY4" fmla="*/ 4312 h 2953451"/>
              <a:gd name="connsiteX5" fmla="*/ 1728042 w 4571365"/>
              <a:gd name="connsiteY5" fmla="*/ 482777 h 2953451"/>
              <a:gd name="connsiteX6" fmla="*/ 1934491 w 4571365"/>
              <a:gd name="connsiteY6" fmla="*/ 1120730 h 2953451"/>
              <a:gd name="connsiteX7" fmla="*/ 2117607 w 4571365"/>
              <a:gd name="connsiteY7" fmla="*/ 1712019 h 2953451"/>
              <a:gd name="connsiteX8" fmla="*/ 2323760 w 4571365"/>
              <a:gd name="connsiteY8" fmla="*/ 2298877 h 2953451"/>
              <a:gd name="connsiteX9" fmla="*/ 2551179 w 4571365"/>
              <a:gd name="connsiteY9" fmla="*/ 2821940 h 2953451"/>
              <a:gd name="connsiteX10" fmla="*/ 2731933 w 4571365"/>
              <a:gd name="connsiteY10" fmla="*/ 2949530 h 2953451"/>
              <a:gd name="connsiteX11" fmla="*/ 3263561 w 4571365"/>
              <a:gd name="connsiteY11" fmla="*/ 2907000 h 2953451"/>
              <a:gd name="connsiteX12" fmla="*/ 3731393 w 4571365"/>
              <a:gd name="connsiteY12" fmla="*/ 2768777 h 2953451"/>
              <a:gd name="connsiteX13" fmla="*/ 4092900 w 4571365"/>
              <a:gd name="connsiteY13" fmla="*/ 2736879 h 2953451"/>
              <a:gd name="connsiteX14" fmla="*/ 4571365 w 4571365"/>
              <a:gd name="connsiteY14" fmla="*/ 2736879 h 29534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4571365" h="2953451">
                <a:moveTo>
                  <a:pt x="0" y="2736381"/>
                </a:moveTo>
                <a:cubicBezTo>
                  <a:pt x="50947" y="2738377"/>
                  <a:pt x="786182" y="2739776"/>
                  <a:pt x="860120" y="2705409"/>
                </a:cubicBezTo>
                <a:cubicBezTo>
                  <a:pt x="995465" y="2632506"/>
                  <a:pt x="1073670" y="2592368"/>
                  <a:pt x="1153695" y="2345255"/>
                </a:cubicBezTo>
                <a:cubicBezTo>
                  <a:pt x="1233720" y="2098142"/>
                  <a:pt x="1288110" y="1151160"/>
                  <a:pt x="1340270" y="761003"/>
                </a:cubicBezTo>
                <a:cubicBezTo>
                  <a:pt x="1392431" y="370846"/>
                  <a:pt x="1402029" y="50683"/>
                  <a:pt x="1466658" y="4312"/>
                </a:cubicBezTo>
                <a:cubicBezTo>
                  <a:pt x="1531287" y="-42059"/>
                  <a:pt x="1650070" y="296707"/>
                  <a:pt x="1728042" y="482777"/>
                </a:cubicBezTo>
                <a:cubicBezTo>
                  <a:pt x="1806014" y="668847"/>
                  <a:pt x="1869564" y="915856"/>
                  <a:pt x="1934491" y="1120730"/>
                </a:cubicBezTo>
                <a:cubicBezTo>
                  <a:pt x="1999419" y="1325604"/>
                  <a:pt x="2052729" y="1515661"/>
                  <a:pt x="2117607" y="1712019"/>
                </a:cubicBezTo>
                <a:cubicBezTo>
                  <a:pt x="2182485" y="1908377"/>
                  <a:pt x="2251498" y="2113890"/>
                  <a:pt x="2323760" y="2298877"/>
                </a:cubicBezTo>
                <a:cubicBezTo>
                  <a:pt x="2396022" y="2483864"/>
                  <a:pt x="2483150" y="2713498"/>
                  <a:pt x="2551179" y="2821940"/>
                </a:cubicBezTo>
                <a:cubicBezTo>
                  <a:pt x="2619208" y="2930382"/>
                  <a:pt x="2613203" y="2935353"/>
                  <a:pt x="2731933" y="2949530"/>
                </a:cubicBezTo>
                <a:cubicBezTo>
                  <a:pt x="2850663" y="2963707"/>
                  <a:pt x="3096984" y="2937125"/>
                  <a:pt x="3263561" y="2907000"/>
                </a:cubicBezTo>
                <a:cubicBezTo>
                  <a:pt x="3430138" y="2876875"/>
                  <a:pt x="3593170" y="2797131"/>
                  <a:pt x="3731393" y="2768777"/>
                </a:cubicBezTo>
                <a:cubicBezTo>
                  <a:pt x="3869616" y="2740423"/>
                  <a:pt x="3952905" y="2742195"/>
                  <a:pt x="4092900" y="2736879"/>
                </a:cubicBezTo>
                <a:cubicBezTo>
                  <a:pt x="4232895" y="2731563"/>
                  <a:pt x="4571365" y="2736879"/>
                  <a:pt x="4571365" y="2736879"/>
                </a:cubicBezTo>
              </a:path>
            </a:pathLst>
          </a:custGeom>
          <a:noFill/>
          <a:ln w="28575"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</a:pPr>
            <a:endParaRPr lang="cs-CZ" sz="1800">
              <a:solidFill>
                <a:prstClr val="white"/>
              </a:solidFill>
              <a:latin typeface="Trebuchet MS"/>
            </a:endParaRPr>
          </a:p>
        </p:txBody>
      </p:sp>
      <p:grpSp>
        <p:nvGrpSpPr>
          <p:cNvPr id="10" name="Skupina 9"/>
          <p:cNvGrpSpPr/>
          <p:nvPr/>
        </p:nvGrpSpPr>
        <p:grpSpPr>
          <a:xfrm>
            <a:off x="1674838" y="4309764"/>
            <a:ext cx="8741643" cy="2237501"/>
            <a:chOff x="150837" y="4309763"/>
            <a:chExt cx="8741643" cy="2237501"/>
          </a:xfrm>
        </p:grpSpPr>
        <p:grpSp>
          <p:nvGrpSpPr>
            <p:cNvPr id="93" name="Skupina 92"/>
            <p:cNvGrpSpPr/>
            <p:nvPr/>
          </p:nvGrpSpPr>
          <p:grpSpPr>
            <a:xfrm>
              <a:off x="752289" y="5145178"/>
              <a:ext cx="1139604" cy="647576"/>
              <a:chOff x="2231288" y="3699749"/>
              <a:chExt cx="1810207" cy="1124115"/>
            </a:xfrm>
          </p:grpSpPr>
          <p:cxnSp>
            <p:nvCxnSpPr>
              <p:cNvPr id="123" name="Přímá spojnice 122"/>
              <p:cNvCxnSpPr/>
              <p:nvPr/>
            </p:nvCxnSpPr>
            <p:spPr>
              <a:xfrm>
                <a:off x="2231288" y="4812678"/>
                <a:ext cx="415381" cy="0"/>
              </a:xfrm>
              <a:prstGeom prst="line">
                <a:avLst/>
              </a:prstGeom>
              <a:ln w="28575">
                <a:solidFill>
                  <a:srgbClr val="FF0000"/>
                </a:solidFill>
                <a:prstDash val="sysDot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24" name="Volný tvar 123"/>
              <p:cNvSpPr/>
              <p:nvPr/>
            </p:nvSpPr>
            <p:spPr>
              <a:xfrm>
                <a:off x="2633135" y="3699749"/>
                <a:ext cx="1291892" cy="1124115"/>
              </a:xfrm>
              <a:custGeom>
                <a:avLst/>
                <a:gdLst>
                  <a:gd name="connsiteX0" fmla="*/ 0 w 1265274"/>
                  <a:gd name="connsiteY0" fmla="*/ 1113960 h 1136554"/>
                  <a:gd name="connsiteX1" fmla="*/ 255181 w 1265274"/>
                  <a:gd name="connsiteY1" fmla="*/ 29439 h 1136554"/>
                  <a:gd name="connsiteX2" fmla="*/ 584790 w 1265274"/>
                  <a:gd name="connsiteY2" fmla="*/ 369681 h 1136554"/>
                  <a:gd name="connsiteX3" fmla="*/ 925032 w 1265274"/>
                  <a:gd name="connsiteY3" fmla="*/ 1028900 h 1136554"/>
                  <a:gd name="connsiteX4" fmla="*/ 1265274 w 1265274"/>
                  <a:gd name="connsiteY4" fmla="*/ 1135225 h 1136554"/>
                  <a:gd name="connsiteX0" fmla="*/ 0 w 1289087"/>
                  <a:gd name="connsiteY0" fmla="*/ 1118996 h 1136828"/>
                  <a:gd name="connsiteX1" fmla="*/ 278994 w 1289087"/>
                  <a:gd name="connsiteY1" fmla="*/ 29713 h 1136828"/>
                  <a:gd name="connsiteX2" fmla="*/ 608603 w 1289087"/>
                  <a:gd name="connsiteY2" fmla="*/ 369955 h 1136828"/>
                  <a:gd name="connsiteX3" fmla="*/ 948845 w 1289087"/>
                  <a:gd name="connsiteY3" fmla="*/ 1029174 h 1136828"/>
                  <a:gd name="connsiteX4" fmla="*/ 1289087 w 1289087"/>
                  <a:gd name="connsiteY4" fmla="*/ 1135499 h 1136828"/>
                  <a:gd name="connsiteX0" fmla="*/ 0 w 1289087"/>
                  <a:gd name="connsiteY0" fmla="*/ 1113622 h 1131454"/>
                  <a:gd name="connsiteX1" fmla="*/ 48457 w 1289087"/>
                  <a:gd name="connsiteY1" fmla="*/ 1018429 h 1131454"/>
                  <a:gd name="connsiteX2" fmla="*/ 278994 w 1289087"/>
                  <a:gd name="connsiteY2" fmla="*/ 24339 h 1131454"/>
                  <a:gd name="connsiteX3" fmla="*/ 608603 w 1289087"/>
                  <a:gd name="connsiteY3" fmla="*/ 364581 h 1131454"/>
                  <a:gd name="connsiteX4" fmla="*/ 948845 w 1289087"/>
                  <a:gd name="connsiteY4" fmla="*/ 1023800 h 1131454"/>
                  <a:gd name="connsiteX5" fmla="*/ 1289087 w 1289087"/>
                  <a:gd name="connsiteY5" fmla="*/ 1130125 h 1131454"/>
                  <a:gd name="connsiteX0" fmla="*/ 0 w 1289087"/>
                  <a:gd name="connsiteY0" fmla="*/ 1113622 h 1131454"/>
                  <a:gd name="connsiteX1" fmla="*/ 48457 w 1289087"/>
                  <a:gd name="connsiteY1" fmla="*/ 1018429 h 1131454"/>
                  <a:gd name="connsiteX2" fmla="*/ 278994 w 1289087"/>
                  <a:gd name="connsiteY2" fmla="*/ 24339 h 1131454"/>
                  <a:gd name="connsiteX3" fmla="*/ 608603 w 1289087"/>
                  <a:gd name="connsiteY3" fmla="*/ 364581 h 1131454"/>
                  <a:gd name="connsiteX4" fmla="*/ 948845 w 1289087"/>
                  <a:gd name="connsiteY4" fmla="*/ 1023800 h 1131454"/>
                  <a:gd name="connsiteX5" fmla="*/ 1289087 w 1289087"/>
                  <a:gd name="connsiteY5" fmla="*/ 1130125 h 1131454"/>
                  <a:gd name="connsiteX0" fmla="*/ 0 w 1289087"/>
                  <a:gd name="connsiteY0" fmla="*/ 1113622 h 1131454"/>
                  <a:gd name="connsiteX1" fmla="*/ 48457 w 1289087"/>
                  <a:gd name="connsiteY1" fmla="*/ 1018429 h 1131454"/>
                  <a:gd name="connsiteX2" fmla="*/ 278994 w 1289087"/>
                  <a:gd name="connsiteY2" fmla="*/ 24339 h 1131454"/>
                  <a:gd name="connsiteX3" fmla="*/ 608603 w 1289087"/>
                  <a:gd name="connsiteY3" fmla="*/ 364581 h 1131454"/>
                  <a:gd name="connsiteX4" fmla="*/ 948845 w 1289087"/>
                  <a:gd name="connsiteY4" fmla="*/ 1023800 h 1131454"/>
                  <a:gd name="connsiteX5" fmla="*/ 1289087 w 1289087"/>
                  <a:gd name="connsiteY5" fmla="*/ 1130125 h 1131454"/>
                  <a:gd name="connsiteX0" fmla="*/ 0 w 1289087"/>
                  <a:gd name="connsiteY0" fmla="*/ 1113622 h 1131454"/>
                  <a:gd name="connsiteX1" fmla="*/ 48457 w 1289087"/>
                  <a:gd name="connsiteY1" fmla="*/ 1018429 h 1131454"/>
                  <a:gd name="connsiteX2" fmla="*/ 278994 w 1289087"/>
                  <a:gd name="connsiteY2" fmla="*/ 24339 h 1131454"/>
                  <a:gd name="connsiteX3" fmla="*/ 608603 w 1289087"/>
                  <a:gd name="connsiteY3" fmla="*/ 364581 h 1131454"/>
                  <a:gd name="connsiteX4" fmla="*/ 948845 w 1289087"/>
                  <a:gd name="connsiteY4" fmla="*/ 1023800 h 1131454"/>
                  <a:gd name="connsiteX5" fmla="*/ 1289087 w 1289087"/>
                  <a:gd name="connsiteY5" fmla="*/ 1130125 h 1131454"/>
                  <a:gd name="connsiteX0" fmla="*/ 0 w 1286282"/>
                  <a:gd name="connsiteY0" fmla="*/ 1113622 h 1115841"/>
                  <a:gd name="connsiteX1" fmla="*/ 48457 w 1286282"/>
                  <a:gd name="connsiteY1" fmla="*/ 1018429 h 1115841"/>
                  <a:gd name="connsiteX2" fmla="*/ 278994 w 1286282"/>
                  <a:gd name="connsiteY2" fmla="*/ 24339 h 1115841"/>
                  <a:gd name="connsiteX3" fmla="*/ 608603 w 1286282"/>
                  <a:gd name="connsiteY3" fmla="*/ 364581 h 1115841"/>
                  <a:gd name="connsiteX4" fmla="*/ 948845 w 1286282"/>
                  <a:gd name="connsiteY4" fmla="*/ 1023800 h 1115841"/>
                  <a:gd name="connsiteX5" fmla="*/ 1286282 w 1286282"/>
                  <a:gd name="connsiteY5" fmla="*/ 1110491 h 1115841"/>
                  <a:gd name="connsiteX0" fmla="*/ 0 w 1291892"/>
                  <a:gd name="connsiteY0" fmla="*/ 1113622 h 1122190"/>
                  <a:gd name="connsiteX1" fmla="*/ 48457 w 1291892"/>
                  <a:gd name="connsiteY1" fmla="*/ 1018429 h 1122190"/>
                  <a:gd name="connsiteX2" fmla="*/ 278994 w 1291892"/>
                  <a:gd name="connsiteY2" fmla="*/ 24339 h 1122190"/>
                  <a:gd name="connsiteX3" fmla="*/ 608603 w 1291892"/>
                  <a:gd name="connsiteY3" fmla="*/ 364581 h 1122190"/>
                  <a:gd name="connsiteX4" fmla="*/ 948845 w 1291892"/>
                  <a:gd name="connsiteY4" fmla="*/ 1023800 h 1122190"/>
                  <a:gd name="connsiteX5" fmla="*/ 1291892 w 1291892"/>
                  <a:gd name="connsiteY5" fmla="*/ 1118906 h 1122190"/>
                  <a:gd name="connsiteX0" fmla="*/ 0 w 1291892"/>
                  <a:gd name="connsiteY0" fmla="*/ 1115547 h 1124115"/>
                  <a:gd name="connsiteX1" fmla="*/ 48457 w 1291892"/>
                  <a:gd name="connsiteY1" fmla="*/ 1020354 h 1124115"/>
                  <a:gd name="connsiteX2" fmla="*/ 278994 w 1291892"/>
                  <a:gd name="connsiteY2" fmla="*/ 26264 h 1124115"/>
                  <a:gd name="connsiteX3" fmla="*/ 608603 w 1291892"/>
                  <a:gd name="connsiteY3" fmla="*/ 366506 h 1124115"/>
                  <a:gd name="connsiteX4" fmla="*/ 948845 w 1291892"/>
                  <a:gd name="connsiteY4" fmla="*/ 1025725 h 1124115"/>
                  <a:gd name="connsiteX5" fmla="*/ 1291892 w 1291892"/>
                  <a:gd name="connsiteY5" fmla="*/ 1120831 h 11241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291892" h="1124115">
                    <a:moveTo>
                      <a:pt x="0" y="1115547"/>
                    </a:moveTo>
                    <a:cubicBezTo>
                      <a:pt x="28714" y="1110793"/>
                      <a:pt x="37677" y="1073313"/>
                      <a:pt x="48457" y="1020354"/>
                    </a:cubicBezTo>
                    <a:cubicBezTo>
                      <a:pt x="94956" y="838807"/>
                      <a:pt x="185636" y="135239"/>
                      <a:pt x="278994" y="26264"/>
                    </a:cubicBezTo>
                    <a:cubicBezTo>
                      <a:pt x="372352" y="-82711"/>
                      <a:pt x="508837" y="170241"/>
                      <a:pt x="608603" y="366506"/>
                    </a:cubicBezTo>
                    <a:cubicBezTo>
                      <a:pt x="708369" y="562771"/>
                      <a:pt x="834964" y="900004"/>
                      <a:pt x="948845" y="1025725"/>
                    </a:cubicBezTo>
                    <a:cubicBezTo>
                      <a:pt x="1062726" y="1151446"/>
                      <a:pt x="1291892" y="1120831"/>
                      <a:pt x="1291892" y="1120831"/>
                    </a:cubicBezTo>
                  </a:path>
                </a:pathLst>
              </a:custGeom>
              <a:noFill/>
              <a:ln w="28575">
                <a:solidFill>
                  <a:srgbClr val="FF0000"/>
                </a:solidFill>
                <a:prstDash val="sysDot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endParaRPr lang="cs-CZ" sz="1800">
                  <a:solidFill>
                    <a:prstClr val="white"/>
                  </a:solidFill>
                  <a:latin typeface="Trebuchet MS"/>
                </a:endParaRPr>
              </a:p>
            </p:txBody>
          </p:sp>
          <p:cxnSp>
            <p:nvCxnSpPr>
              <p:cNvPr id="125" name="Přímá spojnice 124"/>
              <p:cNvCxnSpPr/>
              <p:nvPr/>
            </p:nvCxnSpPr>
            <p:spPr>
              <a:xfrm>
                <a:off x="3897495" y="4823311"/>
                <a:ext cx="144000" cy="0"/>
              </a:xfrm>
              <a:prstGeom prst="line">
                <a:avLst/>
              </a:prstGeom>
              <a:ln w="28575">
                <a:solidFill>
                  <a:srgbClr val="FF0000"/>
                </a:solidFill>
                <a:prstDash val="sysDot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101" name="Přímá spojnice 100"/>
            <p:cNvCxnSpPr/>
            <p:nvPr/>
          </p:nvCxnSpPr>
          <p:spPr>
            <a:xfrm>
              <a:off x="680281" y="6365082"/>
              <a:ext cx="7308000" cy="0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2" name="Přímá spojnice 101"/>
            <p:cNvCxnSpPr/>
            <p:nvPr/>
          </p:nvCxnSpPr>
          <p:spPr>
            <a:xfrm flipV="1">
              <a:off x="937589" y="6005082"/>
              <a:ext cx="0" cy="360000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" name="Přímá spojnice 83"/>
            <p:cNvCxnSpPr/>
            <p:nvPr/>
          </p:nvCxnSpPr>
          <p:spPr>
            <a:xfrm flipV="1">
              <a:off x="703596" y="4730836"/>
              <a:ext cx="0" cy="1066107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6" name="Přímá spojnice 85"/>
            <p:cNvCxnSpPr/>
            <p:nvPr/>
          </p:nvCxnSpPr>
          <p:spPr>
            <a:xfrm flipV="1">
              <a:off x="701547" y="5812622"/>
              <a:ext cx="8190933" cy="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9" name="Přímá spojnice 88"/>
            <p:cNvCxnSpPr/>
            <p:nvPr/>
          </p:nvCxnSpPr>
          <p:spPr>
            <a:xfrm>
              <a:off x="690914" y="6416010"/>
              <a:ext cx="7308000" cy="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2" name="TextovéPole 91"/>
            <p:cNvSpPr txBox="1"/>
            <p:nvPr/>
          </p:nvSpPr>
          <p:spPr>
            <a:xfrm>
              <a:off x="8011525" y="6177932"/>
              <a:ext cx="880955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r>
                <a:rPr lang="cs-CZ" sz="1800" dirty="0">
                  <a:solidFill>
                    <a:prstClr val="black"/>
                  </a:solidFill>
                  <a:latin typeface="Trebuchet MS"/>
                </a:rPr>
                <a:t>čas (s)</a:t>
              </a:r>
            </a:p>
          </p:txBody>
        </p:sp>
        <p:sp>
          <p:nvSpPr>
            <p:cNvPr id="170" name="TextovéPole 169"/>
            <p:cNvSpPr txBox="1"/>
            <p:nvPr/>
          </p:nvSpPr>
          <p:spPr>
            <a:xfrm>
              <a:off x="150837" y="4309763"/>
              <a:ext cx="854432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r>
                <a:rPr lang="cs-CZ" sz="1600" dirty="0">
                  <a:solidFill>
                    <a:prstClr val="black"/>
                  </a:solidFill>
                  <a:latin typeface="Trebuchet MS"/>
                </a:rPr>
                <a:t>napětí (</a:t>
              </a:r>
              <a:r>
                <a:rPr lang="cs-CZ" sz="1600" dirty="0" err="1">
                  <a:solidFill>
                    <a:prstClr val="black"/>
                  </a:solidFill>
                  <a:latin typeface="Trebuchet MS"/>
                </a:rPr>
                <a:t>mV</a:t>
              </a:r>
              <a:r>
                <a:rPr lang="cs-CZ" sz="1600" dirty="0">
                  <a:solidFill>
                    <a:prstClr val="black"/>
                  </a:solidFill>
                  <a:latin typeface="Trebuchet MS"/>
                </a:rPr>
                <a:t>)</a:t>
              </a:r>
            </a:p>
          </p:txBody>
        </p:sp>
        <p:sp>
          <p:nvSpPr>
            <p:cNvPr id="172" name="TextovéPole 171"/>
            <p:cNvSpPr txBox="1"/>
            <p:nvPr/>
          </p:nvSpPr>
          <p:spPr>
            <a:xfrm>
              <a:off x="181039" y="5611933"/>
              <a:ext cx="854432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r>
                <a:rPr lang="cs-CZ" sz="1600" dirty="0">
                  <a:solidFill>
                    <a:prstClr val="black"/>
                  </a:solidFill>
                  <a:latin typeface="Trebuchet MS"/>
                </a:rPr>
                <a:t>-90</a:t>
              </a:r>
            </a:p>
          </p:txBody>
        </p:sp>
        <p:sp>
          <p:nvSpPr>
            <p:cNvPr id="173" name="TextovéPole 172"/>
            <p:cNvSpPr txBox="1"/>
            <p:nvPr/>
          </p:nvSpPr>
          <p:spPr>
            <a:xfrm>
              <a:off x="157886" y="4927159"/>
              <a:ext cx="854432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r>
                <a:rPr lang="cs-CZ" sz="1600" dirty="0">
                  <a:solidFill>
                    <a:prstClr val="black"/>
                  </a:solidFill>
                  <a:latin typeface="Trebuchet MS"/>
                </a:rPr>
                <a:t>-70</a:t>
              </a:r>
            </a:p>
          </p:txBody>
        </p:sp>
        <p:sp>
          <p:nvSpPr>
            <p:cNvPr id="175" name="TextovéPole 174"/>
            <p:cNvSpPr txBox="1"/>
            <p:nvPr/>
          </p:nvSpPr>
          <p:spPr>
            <a:xfrm>
              <a:off x="1170686" y="4450105"/>
              <a:ext cx="1522606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r>
                <a:rPr lang="cs-CZ" sz="1800" dirty="0">
                  <a:solidFill>
                    <a:prstClr val="black"/>
                  </a:solidFill>
                  <a:latin typeface="Trebuchet MS"/>
                </a:rPr>
                <a:t>Jednotlivé EPSP</a:t>
              </a:r>
            </a:p>
          </p:txBody>
        </p:sp>
      </p:grpSp>
      <p:grpSp>
        <p:nvGrpSpPr>
          <p:cNvPr id="12" name="Skupina 11"/>
          <p:cNvGrpSpPr/>
          <p:nvPr/>
        </p:nvGrpSpPr>
        <p:grpSpPr>
          <a:xfrm>
            <a:off x="4428688" y="3635530"/>
            <a:ext cx="2574956" cy="2748602"/>
            <a:chOff x="2904688" y="3635530"/>
            <a:chExt cx="2574956" cy="2748602"/>
          </a:xfrm>
        </p:grpSpPr>
        <p:grpSp>
          <p:nvGrpSpPr>
            <p:cNvPr id="95" name="Skupina 94"/>
            <p:cNvGrpSpPr/>
            <p:nvPr/>
          </p:nvGrpSpPr>
          <p:grpSpPr>
            <a:xfrm>
              <a:off x="3203555" y="5173913"/>
              <a:ext cx="657026" cy="638709"/>
              <a:chOff x="2231288" y="3706573"/>
              <a:chExt cx="1043655" cy="1108723"/>
            </a:xfrm>
          </p:grpSpPr>
          <p:cxnSp>
            <p:nvCxnSpPr>
              <p:cNvPr id="118" name="Přímá spojnice 117"/>
              <p:cNvCxnSpPr/>
              <p:nvPr/>
            </p:nvCxnSpPr>
            <p:spPr>
              <a:xfrm>
                <a:off x="2231288" y="4812678"/>
                <a:ext cx="415381" cy="0"/>
              </a:xfrm>
              <a:prstGeom prst="line">
                <a:avLst/>
              </a:prstGeom>
              <a:ln w="28575">
                <a:solidFill>
                  <a:srgbClr val="FF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19" name="Volný tvar 118"/>
              <p:cNvSpPr/>
              <p:nvPr/>
            </p:nvSpPr>
            <p:spPr>
              <a:xfrm>
                <a:off x="2633133" y="3706573"/>
                <a:ext cx="641810" cy="1108723"/>
              </a:xfrm>
              <a:custGeom>
                <a:avLst/>
                <a:gdLst>
                  <a:gd name="connsiteX0" fmla="*/ 0 w 1265274"/>
                  <a:gd name="connsiteY0" fmla="*/ 1113960 h 1136554"/>
                  <a:gd name="connsiteX1" fmla="*/ 255181 w 1265274"/>
                  <a:gd name="connsiteY1" fmla="*/ 29439 h 1136554"/>
                  <a:gd name="connsiteX2" fmla="*/ 584790 w 1265274"/>
                  <a:gd name="connsiteY2" fmla="*/ 369681 h 1136554"/>
                  <a:gd name="connsiteX3" fmla="*/ 925032 w 1265274"/>
                  <a:gd name="connsiteY3" fmla="*/ 1028900 h 1136554"/>
                  <a:gd name="connsiteX4" fmla="*/ 1265274 w 1265274"/>
                  <a:gd name="connsiteY4" fmla="*/ 1135225 h 1136554"/>
                  <a:gd name="connsiteX0" fmla="*/ 0 w 1289087"/>
                  <a:gd name="connsiteY0" fmla="*/ 1118996 h 1136828"/>
                  <a:gd name="connsiteX1" fmla="*/ 278994 w 1289087"/>
                  <a:gd name="connsiteY1" fmla="*/ 29713 h 1136828"/>
                  <a:gd name="connsiteX2" fmla="*/ 608603 w 1289087"/>
                  <a:gd name="connsiteY2" fmla="*/ 369955 h 1136828"/>
                  <a:gd name="connsiteX3" fmla="*/ 948845 w 1289087"/>
                  <a:gd name="connsiteY3" fmla="*/ 1029174 h 1136828"/>
                  <a:gd name="connsiteX4" fmla="*/ 1289087 w 1289087"/>
                  <a:gd name="connsiteY4" fmla="*/ 1135499 h 1136828"/>
                  <a:gd name="connsiteX0" fmla="*/ 0 w 1289087"/>
                  <a:gd name="connsiteY0" fmla="*/ 1113622 h 1131454"/>
                  <a:gd name="connsiteX1" fmla="*/ 48457 w 1289087"/>
                  <a:gd name="connsiteY1" fmla="*/ 1018429 h 1131454"/>
                  <a:gd name="connsiteX2" fmla="*/ 278994 w 1289087"/>
                  <a:gd name="connsiteY2" fmla="*/ 24339 h 1131454"/>
                  <a:gd name="connsiteX3" fmla="*/ 608603 w 1289087"/>
                  <a:gd name="connsiteY3" fmla="*/ 364581 h 1131454"/>
                  <a:gd name="connsiteX4" fmla="*/ 948845 w 1289087"/>
                  <a:gd name="connsiteY4" fmla="*/ 1023800 h 1131454"/>
                  <a:gd name="connsiteX5" fmla="*/ 1289087 w 1289087"/>
                  <a:gd name="connsiteY5" fmla="*/ 1130125 h 1131454"/>
                  <a:gd name="connsiteX0" fmla="*/ 0 w 1289087"/>
                  <a:gd name="connsiteY0" fmla="*/ 1113622 h 1131454"/>
                  <a:gd name="connsiteX1" fmla="*/ 48457 w 1289087"/>
                  <a:gd name="connsiteY1" fmla="*/ 1018429 h 1131454"/>
                  <a:gd name="connsiteX2" fmla="*/ 278994 w 1289087"/>
                  <a:gd name="connsiteY2" fmla="*/ 24339 h 1131454"/>
                  <a:gd name="connsiteX3" fmla="*/ 608603 w 1289087"/>
                  <a:gd name="connsiteY3" fmla="*/ 364581 h 1131454"/>
                  <a:gd name="connsiteX4" fmla="*/ 948845 w 1289087"/>
                  <a:gd name="connsiteY4" fmla="*/ 1023800 h 1131454"/>
                  <a:gd name="connsiteX5" fmla="*/ 1289087 w 1289087"/>
                  <a:gd name="connsiteY5" fmla="*/ 1130125 h 1131454"/>
                  <a:gd name="connsiteX0" fmla="*/ 0 w 1289087"/>
                  <a:gd name="connsiteY0" fmla="*/ 1113622 h 1131454"/>
                  <a:gd name="connsiteX1" fmla="*/ 48457 w 1289087"/>
                  <a:gd name="connsiteY1" fmla="*/ 1018429 h 1131454"/>
                  <a:gd name="connsiteX2" fmla="*/ 278994 w 1289087"/>
                  <a:gd name="connsiteY2" fmla="*/ 24339 h 1131454"/>
                  <a:gd name="connsiteX3" fmla="*/ 608603 w 1289087"/>
                  <a:gd name="connsiteY3" fmla="*/ 364581 h 1131454"/>
                  <a:gd name="connsiteX4" fmla="*/ 948845 w 1289087"/>
                  <a:gd name="connsiteY4" fmla="*/ 1023800 h 1131454"/>
                  <a:gd name="connsiteX5" fmla="*/ 1289087 w 1289087"/>
                  <a:gd name="connsiteY5" fmla="*/ 1130125 h 1131454"/>
                  <a:gd name="connsiteX0" fmla="*/ 0 w 1289087"/>
                  <a:gd name="connsiteY0" fmla="*/ 1113622 h 1131454"/>
                  <a:gd name="connsiteX1" fmla="*/ 48457 w 1289087"/>
                  <a:gd name="connsiteY1" fmla="*/ 1018429 h 1131454"/>
                  <a:gd name="connsiteX2" fmla="*/ 278994 w 1289087"/>
                  <a:gd name="connsiteY2" fmla="*/ 24339 h 1131454"/>
                  <a:gd name="connsiteX3" fmla="*/ 608603 w 1289087"/>
                  <a:gd name="connsiteY3" fmla="*/ 364581 h 1131454"/>
                  <a:gd name="connsiteX4" fmla="*/ 948845 w 1289087"/>
                  <a:gd name="connsiteY4" fmla="*/ 1023800 h 1131454"/>
                  <a:gd name="connsiteX5" fmla="*/ 1289087 w 1289087"/>
                  <a:gd name="connsiteY5" fmla="*/ 1130125 h 1131454"/>
                  <a:gd name="connsiteX0" fmla="*/ 0 w 1286282"/>
                  <a:gd name="connsiteY0" fmla="*/ 1113622 h 1115841"/>
                  <a:gd name="connsiteX1" fmla="*/ 48457 w 1286282"/>
                  <a:gd name="connsiteY1" fmla="*/ 1018429 h 1115841"/>
                  <a:gd name="connsiteX2" fmla="*/ 278994 w 1286282"/>
                  <a:gd name="connsiteY2" fmla="*/ 24339 h 1115841"/>
                  <a:gd name="connsiteX3" fmla="*/ 608603 w 1286282"/>
                  <a:gd name="connsiteY3" fmla="*/ 364581 h 1115841"/>
                  <a:gd name="connsiteX4" fmla="*/ 948845 w 1286282"/>
                  <a:gd name="connsiteY4" fmla="*/ 1023800 h 1115841"/>
                  <a:gd name="connsiteX5" fmla="*/ 1286282 w 1286282"/>
                  <a:gd name="connsiteY5" fmla="*/ 1110491 h 1115841"/>
                  <a:gd name="connsiteX0" fmla="*/ 0 w 1291892"/>
                  <a:gd name="connsiteY0" fmla="*/ 1113622 h 1122190"/>
                  <a:gd name="connsiteX1" fmla="*/ 48457 w 1291892"/>
                  <a:gd name="connsiteY1" fmla="*/ 1018429 h 1122190"/>
                  <a:gd name="connsiteX2" fmla="*/ 278994 w 1291892"/>
                  <a:gd name="connsiteY2" fmla="*/ 24339 h 1122190"/>
                  <a:gd name="connsiteX3" fmla="*/ 608603 w 1291892"/>
                  <a:gd name="connsiteY3" fmla="*/ 364581 h 1122190"/>
                  <a:gd name="connsiteX4" fmla="*/ 948845 w 1291892"/>
                  <a:gd name="connsiteY4" fmla="*/ 1023800 h 1122190"/>
                  <a:gd name="connsiteX5" fmla="*/ 1291892 w 1291892"/>
                  <a:gd name="connsiteY5" fmla="*/ 1118906 h 1122190"/>
                  <a:gd name="connsiteX0" fmla="*/ 0 w 1291892"/>
                  <a:gd name="connsiteY0" fmla="*/ 1115547 h 1124115"/>
                  <a:gd name="connsiteX1" fmla="*/ 48457 w 1291892"/>
                  <a:gd name="connsiteY1" fmla="*/ 1020354 h 1124115"/>
                  <a:gd name="connsiteX2" fmla="*/ 278994 w 1291892"/>
                  <a:gd name="connsiteY2" fmla="*/ 26264 h 1124115"/>
                  <a:gd name="connsiteX3" fmla="*/ 608603 w 1291892"/>
                  <a:gd name="connsiteY3" fmla="*/ 366506 h 1124115"/>
                  <a:gd name="connsiteX4" fmla="*/ 948845 w 1291892"/>
                  <a:gd name="connsiteY4" fmla="*/ 1025725 h 1124115"/>
                  <a:gd name="connsiteX5" fmla="*/ 1291892 w 1291892"/>
                  <a:gd name="connsiteY5" fmla="*/ 1120831 h 1124115"/>
                  <a:gd name="connsiteX0" fmla="*/ 0 w 1291892"/>
                  <a:gd name="connsiteY0" fmla="*/ 1108723 h 1114007"/>
                  <a:gd name="connsiteX1" fmla="*/ 48457 w 1291892"/>
                  <a:gd name="connsiteY1" fmla="*/ 1013530 h 1114007"/>
                  <a:gd name="connsiteX2" fmla="*/ 278994 w 1291892"/>
                  <a:gd name="connsiteY2" fmla="*/ 19440 h 1114007"/>
                  <a:gd name="connsiteX3" fmla="*/ 608603 w 1291892"/>
                  <a:gd name="connsiteY3" fmla="*/ 359682 h 1114007"/>
                  <a:gd name="connsiteX4" fmla="*/ 632190 w 1291892"/>
                  <a:gd name="connsiteY4" fmla="*/ 424608 h 1114007"/>
                  <a:gd name="connsiteX5" fmla="*/ 1291892 w 1291892"/>
                  <a:gd name="connsiteY5" fmla="*/ 1114007 h 1114007"/>
                  <a:gd name="connsiteX0" fmla="*/ 0 w 641810"/>
                  <a:gd name="connsiteY0" fmla="*/ 1108723 h 1108723"/>
                  <a:gd name="connsiteX1" fmla="*/ 48457 w 641810"/>
                  <a:gd name="connsiteY1" fmla="*/ 1013530 h 1108723"/>
                  <a:gd name="connsiteX2" fmla="*/ 278994 w 641810"/>
                  <a:gd name="connsiteY2" fmla="*/ 19440 h 1108723"/>
                  <a:gd name="connsiteX3" fmla="*/ 608603 w 641810"/>
                  <a:gd name="connsiteY3" fmla="*/ 359682 h 1108723"/>
                  <a:gd name="connsiteX4" fmla="*/ 632190 w 641810"/>
                  <a:gd name="connsiteY4" fmla="*/ 424608 h 1108723"/>
                  <a:gd name="connsiteX5" fmla="*/ 624164 w 641810"/>
                  <a:gd name="connsiteY5" fmla="*/ 421918 h 11087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41810" h="1108723">
                    <a:moveTo>
                      <a:pt x="0" y="1108723"/>
                    </a:moveTo>
                    <a:cubicBezTo>
                      <a:pt x="28714" y="1103969"/>
                      <a:pt x="37677" y="1066489"/>
                      <a:pt x="48457" y="1013530"/>
                    </a:cubicBezTo>
                    <a:cubicBezTo>
                      <a:pt x="94956" y="831983"/>
                      <a:pt x="185636" y="128415"/>
                      <a:pt x="278994" y="19440"/>
                    </a:cubicBezTo>
                    <a:cubicBezTo>
                      <a:pt x="372352" y="-89535"/>
                      <a:pt x="549737" y="292154"/>
                      <a:pt x="608603" y="359682"/>
                    </a:cubicBezTo>
                    <a:cubicBezTo>
                      <a:pt x="667469" y="427210"/>
                      <a:pt x="629597" y="414235"/>
                      <a:pt x="632190" y="424608"/>
                    </a:cubicBezTo>
                    <a:cubicBezTo>
                      <a:pt x="634783" y="434981"/>
                      <a:pt x="624164" y="421918"/>
                      <a:pt x="624164" y="421918"/>
                    </a:cubicBezTo>
                  </a:path>
                </a:pathLst>
              </a:custGeom>
              <a:noFill/>
              <a:ln w="28575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endParaRPr lang="cs-CZ" sz="1800">
                  <a:solidFill>
                    <a:prstClr val="white"/>
                  </a:solidFill>
                  <a:latin typeface="Trebuchet MS"/>
                </a:endParaRPr>
              </a:p>
            </p:txBody>
          </p:sp>
        </p:grpSp>
        <p:grpSp>
          <p:nvGrpSpPr>
            <p:cNvPr id="96" name="Skupina 95"/>
            <p:cNvGrpSpPr/>
            <p:nvPr/>
          </p:nvGrpSpPr>
          <p:grpSpPr>
            <a:xfrm>
              <a:off x="3843955" y="5180615"/>
              <a:ext cx="886624" cy="647576"/>
              <a:chOff x="2633135" y="3699749"/>
              <a:chExt cx="1408360" cy="1124115"/>
            </a:xfrm>
          </p:grpSpPr>
          <p:sp>
            <p:nvSpPr>
              <p:cNvPr id="116" name="Volný tvar 115"/>
              <p:cNvSpPr/>
              <p:nvPr/>
            </p:nvSpPr>
            <p:spPr>
              <a:xfrm>
                <a:off x="2633135" y="3699749"/>
                <a:ext cx="1291892" cy="1124115"/>
              </a:xfrm>
              <a:custGeom>
                <a:avLst/>
                <a:gdLst>
                  <a:gd name="connsiteX0" fmla="*/ 0 w 1265274"/>
                  <a:gd name="connsiteY0" fmla="*/ 1113960 h 1136554"/>
                  <a:gd name="connsiteX1" fmla="*/ 255181 w 1265274"/>
                  <a:gd name="connsiteY1" fmla="*/ 29439 h 1136554"/>
                  <a:gd name="connsiteX2" fmla="*/ 584790 w 1265274"/>
                  <a:gd name="connsiteY2" fmla="*/ 369681 h 1136554"/>
                  <a:gd name="connsiteX3" fmla="*/ 925032 w 1265274"/>
                  <a:gd name="connsiteY3" fmla="*/ 1028900 h 1136554"/>
                  <a:gd name="connsiteX4" fmla="*/ 1265274 w 1265274"/>
                  <a:gd name="connsiteY4" fmla="*/ 1135225 h 1136554"/>
                  <a:gd name="connsiteX0" fmla="*/ 0 w 1289087"/>
                  <a:gd name="connsiteY0" fmla="*/ 1118996 h 1136828"/>
                  <a:gd name="connsiteX1" fmla="*/ 278994 w 1289087"/>
                  <a:gd name="connsiteY1" fmla="*/ 29713 h 1136828"/>
                  <a:gd name="connsiteX2" fmla="*/ 608603 w 1289087"/>
                  <a:gd name="connsiteY2" fmla="*/ 369955 h 1136828"/>
                  <a:gd name="connsiteX3" fmla="*/ 948845 w 1289087"/>
                  <a:gd name="connsiteY3" fmla="*/ 1029174 h 1136828"/>
                  <a:gd name="connsiteX4" fmla="*/ 1289087 w 1289087"/>
                  <a:gd name="connsiteY4" fmla="*/ 1135499 h 1136828"/>
                  <a:gd name="connsiteX0" fmla="*/ 0 w 1289087"/>
                  <a:gd name="connsiteY0" fmla="*/ 1113622 h 1131454"/>
                  <a:gd name="connsiteX1" fmla="*/ 48457 w 1289087"/>
                  <a:gd name="connsiteY1" fmla="*/ 1018429 h 1131454"/>
                  <a:gd name="connsiteX2" fmla="*/ 278994 w 1289087"/>
                  <a:gd name="connsiteY2" fmla="*/ 24339 h 1131454"/>
                  <a:gd name="connsiteX3" fmla="*/ 608603 w 1289087"/>
                  <a:gd name="connsiteY3" fmla="*/ 364581 h 1131454"/>
                  <a:gd name="connsiteX4" fmla="*/ 948845 w 1289087"/>
                  <a:gd name="connsiteY4" fmla="*/ 1023800 h 1131454"/>
                  <a:gd name="connsiteX5" fmla="*/ 1289087 w 1289087"/>
                  <a:gd name="connsiteY5" fmla="*/ 1130125 h 1131454"/>
                  <a:gd name="connsiteX0" fmla="*/ 0 w 1289087"/>
                  <a:gd name="connsiteY0" fmla="*/ 1113622 h 1131454"/>
                  <a:gd name="connsiteX1" fmla="*/ 48457 w 1289087"/>
                  <a:gd name="connsiteY1" fmla="*/ 1018429 h 1131454"/>
                  <a:gd name="connsiteX2" fmla="*/ 278994 w 1289087"/>
                  <a:gd name="connsiteY2" fmla="*/ 24339 h 1131454"/>
                  <a:gd name="connsiteX3" fmla="*/ 608603 w 1289087"/>
                  <a:gd name="connsiteY3" fmla="*/ 364581 h 1131454"/>
                  <a:gd name="connsiteX4" fmla="*/ 948845 w 1289087"/>
                  <a:gd name="connsiteY4" fmla="*/ 1023800 h 1131454"/>
                  <a:gd name="connsiteX5" fmla="*/ 1289087 w 1289087"/>
                  <a:gd name="connsiteY5" fmla="*/ 1130125 h 1131454"/>
                  <a:gd name="connsiteX0" fmla="*/ 0 w 1289087"/>
                  <a:gd name="connsiteY0" fmla="*/ 1113622 h 1131454"/>
                  <a:gd name="connsiteX1" fmla="*/ 48457 w 1289087"/>
                  <a:gd name="connsiteY1" fmla="*/ 1018429 h 1131454"/>
                  <a:gd name="connsiteX2" fmla="*/ 278994 w 1289087"/>
                  <a:gd name="connsiteY2" fmla="*/ 24339 h 1131454"/>
                  <a:gd name="connsiteX3" fmla="*/ 608603 w 1289087"/>
                  <a:gd name="connsiteY3" fmla="*/ 364581 h 1131454"/>
                  <a:gd name="connsiteX4" fmla="*/ 948845 w 1289087"/>
                  <a:gd name="connsiteY4" fmla="*/ 1023800 h 1131454"/>
                  <a:gd name="connsiteX5" fmla="*/ 1289087 w 1289087"/>
                  <a:gd name="connsiteY5" fmla="*/ 1130125 h 1131454"/>
                  <a:gd name="connsiteX0" fmla="*/ 0 w 1289087"/>
                  <a:gd name="connsiteY0" fmla="*/ 1113622 h 1131454"/>
                  <a:gd name="connsiteX1" fmla="*/ 48457 w 1289087"/>
                  <a:gd name="connsiteY1" fmla="*/ 1018429 h 1131454"/>
                  <a:gd name="connsiteX2" fmla="*/ 278994 w 1289087"/>
                  <a:gd name="connsiteY2" fmla="*/ 24339 h 1131454"/>
                  <a:gd name="connsiteX3" fmla="*/ 608603 w 1289087"/>
                  <a:gd name="connsiteY3" fmla="*/ 364581 h 1131454"/>
                  <a:gd name="connsiteX4" fmla="*/ 948845 w 1289087"/>
                  <a:gd name="connsiteY4" fmla="*/ 1023800 h 1131454"/>
                  <a:gd name="connsiteX5" fmla="*/ 1289087 w 1289087"/>
                  <a:gd name="connsiteY5" fmla="*/ 1130125 h 1131454"/>
                  <a:gd name="connsiteX0" fmla="*/ 0 w 1286282"/>
                  <a:gd name="connsiteY0" fmla="*/ 1113622 h 1115841"/>
                  <a:gd name="connsiteX1" fmla="*/ 48457 w 1286282"/>
                  <a:gd name="connsiteY1" fmla="*/ 1018429 h 1115841"/>
                  <a:gd name="connsiteX2" fmla="*/ 278994 w 1286282"/>
                  <a:gd name="connsiteY2" fmla="*/ 24339 h 1115841"/>
                  <a:gd name="connsiteX3" fmla="*/ 608603 w 1286282"/>
                  <a:gd name="connsiteY3" fmla="*/ 364581 h 1115841"/>
                  <a:gd name="connsiteX4" fmla="*/ 948845 w 1286282"/>
                  <a:gd name="connsiteY4" fmla="*/ 1023800 h 1115841"/>
                  <a:gd name="connsiteX5" fmla="*/ 1286282 w 1286282"/>
                  <a:gd name="connsiteY5" fmla="*/ 1110491 h 1115841"/>
                  <a:gd name="connsiteX0" fmla="*/ 0 w 1291892"/>
                  <a:gd name="connsiteY0" fmla="*/ 1113622 h 1122190"/>
                  <a:gd name="connsiteX1" fmla="*/ 48457 w 1291892"/>
                  <a:gd name="connsiteY1" fmla="*/ 1018429 h 1122190"/>
                  <a:gd name="connsiteX2" fmla="*/ 278994 w 1291892"/>
                  <a:gd name="connsiteY2" fmla="*/ 24339 h 1122190"/>
                  <a:gd name="connsiteX3" fmla="*/ 608603 w 1291892"/>
                  <a:gd name="connsiteY3" fmla="*/ 364581 h 1122190"/>
                  <a:gd name="connsiteX4" fmla="*/ 948845 w 1291892"/>
                  <a:gd name="connsiteY4" fmla="*/ 1023800 h 1122190"/>
                  <a:gd name="connsiteX5" fmla="*/ 1291892 w 1291892"/>
                  <a:gd name="connsiteY5" fmla="*/ 1118906 h 1122190"/>
                  <a:gd name="connsiteX0" fmla="*/ 0 w 1291892"/>
                  <a:gd name="connsiteY0" fmla="*/ 1115547 h 1124115"/>
                  <a:gd name="connsiteX1" fmla="*/ 48457 w 1291892"/>
                  <a:gd name="connsiteY1" fmla="*/ 1020354 h 1124115"/>
                  <a:gd name="connsiteX2" fmla="*/ 278994 w 1291892"/>
                  <a:gd name="connsiteY2" fmla="*/ 26264 h 1124115"/>
                  <a:gd name="connsiteX3" fmla="*/ 608603 w 1291892"/>
                  <a:gd name="connsiteY3" fmla="*/ 366506 h 1124115"/>
                  <a:gd name="connsiteX4" fmla="*/ 948845 w 1291892"/>
                  <a:gd name="connsiteY4" fmla="*/ 1025725 h 1124115"/>
                  <a:gd name="connsiteX5" fmla="*/ 1291892 w 1291892"/>
                  <a:gd name="connsiteY5" fmla="*/ 1120831 h 11241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291892" h="1124115">
                    <a:moveTo>
                      <a:pt x="0" y="1115547"/>
                    </a:moveTo>
                    <a:cubicBezTo>
                      <a:pt x="28714" y="1110793"/>
                      <a:pt x="37677" y="1073313"/>
                      <a:pt x="48457" y="1020354"/>
                    </a:cubicBezTo>
                    <a:cubicBezTo>
                      <a:pt x="94956" y="838807"/>
                      <a:pt x="185636" y="135239"/>
                      <a:pt x="278994" y="26264"/>
                    </a:cubicBezTo>
                    <a:cubicBezTo>
                      <a:pt x="372352" y="-82711"/>
                      <a:pt x="508837" y="170241"/>
                      <a:pt x="608603" y="366506"/>
                    </a:cubicBezTo>
                    <a:cubicBezTo>
                      <a:pt x="708369" y="562771"/>
                      <a:pt x="834964" y="900004"/>
                      <a:pt x="948845" y="1025725"/>
                    </a:cubicBezTo>
                    <a:cubicBezTo>
                      <a:pt x="1062726" y="1151446"/>
                      <a:pt x="1291892" y="1120831"/>
                      <a:pt x="1291892" y="1120831"/>
                    </a:cubicBezTo>
                  </a:path>
                </a:pathLst>
              </a:custGeom>
              <a:noFill/>
              <a:ln w="12700">
                <a:solidFill>
                  <a:srgbClr val="FF0000"/>
                </a:solidFill>
                <a:prstDash val="sysDot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endParaRPr lang="cs-CZ" sz="1800">
                  <a:solidFill>
                    <a:prstClr val="white"/>
                  </a:solidFill>
                  <a:latin typeface="Trebuchet MS"/>
                </a:endParaRPr>
              </a:p>
            </p:txBody>
          </p:sp>
          <p:cxnSp>
            <p:nvCxnSpPr>
              <p:cNvPr id="117" name="Přímá spojnice 116"/>
              <p:cNvCxnSpPr/>
              <p:nvPr/>
            </p:nvCxnSpPr>
            <p:spPr>
              <a:xfrm>
                <a:off x="3897495" y="4823311"/>
                <a:ext cx="144000" cy="0"/>
              </a:xfrm>
              <a:prstGeom prst="line">
                <a:avLst/>
              </a:prstGeom>
              <a:ln w="12700">
                <a:solidFill>
                  <a:srgbClr val="FF0000"/>
                </a:solidFill>
                <a:prstDash val="sysDot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97" name="Volný tvar 96"/>
            <p:cNvSpPr/>
            <p:nvPr/>
          </p:nvSpPr>
          <p:spPr>
            <a:xfrm>
              <a:off x="3858989" y="4871431"/>
              <a:ext cx="798249" cy="945318"/>
            </a:xfrm>
            <a:custGeom>
              <a:avLst/>
              <a:gdLst>
                <a:gd name="connsiteX0" fmla="*/ 0 w 715668"/>
                <a:gd name="connsiteY0" fmla="*/ 592771 h 959666"/>
                <a:gd name="connsiteX1" fmla="*/ 82550 w 715668"/>
                <a:gd name="connsiteY1" fmla="*/ 113346 h 959666"/>
                <a:gd name="connsiteX2" fmla="*/ 184150 w 715668"/>
                <a:gd name="connsiteY2" fmla="*/ 2221 h 959666"/>
                <a:gd name="connsiteX3" fmla="*/ 257175 w 715668"/>
                <a:gd name="connsiteY3" fmla="*/ 62546 h 959666"/>
                <a:gd name="connsiteX4" fmla="*/ 377825 w 715668"/>
                <a:gd name="connsiteY4" fmla="*/ 326071 h 959666"/>
                <a:gd name="connsiteX5" fmla="*/ 514350 w 715668"/>
                <a:gd name="connsiteY5" fmla="*/ 792796 h 959666"/>
                <a:gd name="connsiteX6" fmla="*/ 533400 w 715668"/>
                <a:gd name="connsiteY6" fmla="*/ 884871 h 959666"/>
                <a:gd name="connsiteX7" fmla="*/ 558800 w 715668"/>
                <a:gd name="connsiteY7" fmla="*/ 935671 h 959666"/>
                <a:gd name="connsiteX8" fmla="*/ 650875 w 715668"/>
                <a:gd name="connsiteY8" fmla="*/ 957896 h 959666"/>
                <a:gd name="connsiteX9" fmla="*/ 711200 w 715668"/>
                <a:gd name="connsiteY9" fmla="*/ 957896 h 959666"/>
                <a:gd name="connsiteX10" fmla="*/ 711200 w 715668"/>
                <a:gd name="connsiteY10" fmla="*/ 954721 h 959666"/>
                <a:gd name="connsiteX0" fmla="*/ 0 w 715668"/>
                <a:gd name="connsiteY0" fmla="*/ 601793 h 968688"/>
                <a:gd name="connsiteX1" fmla="*/ 82550 w 715668"/>
                <a:gd name="connsiteY1" fmla="*/ 122368 h 968688"/>
                <a:gd name="connsiteX2" fmla="*/ 168275 w 715668"/>
                <a:gd name="connsiteY2" fmla="*/ 1718 h 968688"/>
                <a:gd name="connsiteX3" fmla="*/ 257175 w 715668"/>
                <a:gd name="connsiteY3" fmla="*/ 71568 h 968688"/>
                <a:gd name="connsiteX4" fmla="*/ 377825 w 715668"/>
                <a:gd name="connsiteY4" fmla="*/ 335093 h 968688"/>
                <a:gd name="connsiteX5" fmla="*/ 514350 w 715668"/>
                <a:gd name="connsiteY5" fmla="*/ 801818 h 968688"/>
                <a:gd name="connsiteX6" fmla="*/ 533400 w 715668"/>
                <a:gd name="connsiteY6" fmla="*/ 893893 h 968688"/>
                <a:gd name="connsiteX7" fmla="*/ 558800 w 715668"/>
                <a:gd name="connsiteY7" fmla="*/ 944693 h 968688"/>
                <a:gd name="connsiteX8" fmla="*/ 650875 w 715668"/>
                <a:gd name="connsiteY8" fmla="*/ 966918 h 968688"/>
                <a:gd name="connsiteX9" fmla="*/ 711200 w 715668"/>
                <a:gd name="connsiteY9" fmla="*/ 966918 h 968688"/>
                <a:gd name="connsiteX10" fmla="*/ 711200 w 715668"/>
                <a:gd name="connsiteY10" fmla="*/ 963743 h 968688"/>
                <a:gd name="connsiteX0" fmla="*/ 0 w 715668"/>
                <a:gd name="connsiteY0" fmla="*/ 601793 h 968688"/>
                <a:gd name="connsiteX1" fmla="*/ 82550 w 715668"/>
                <a:gd name="connsiteY1" fmla="*/ 122368 h 968688"/>
                <a:gd name="connsiteX2" fmla="*/ 168275 w 715668"/>
                <a:gd name="connsiteY2" fmla="*/ 1718 h 968688"/>
                <a:gd name="connsiteX3" fmla="*/ 257175 w 715668"/>
                <a:gd name="connsiteY3" fmla="*/ 71568 h 968688"/>
                <a:gd name="connsiteX4" fmla="*/ 377825 w 715668"/>
                <a:gd name="connsiteY4" fmla="*/ 335093 h 968688"/>
                <a:gd name="connsiteX5" fmla="*/ 482600 w 715668"/>
                <a:gd name="connsiteY5" fmla="*/ 700218 h 968688"/>
                <a:gd name="connsiteX6" fmla="*/ 533400 w 715668"/>
                <a:gd name="connsiteY6" fmla="*/ 893893 h 968688"/>
                <a:gd name="connsiteX7" fmla="*/ 558800 w 715668"/>
                <a:gd name="connsiteY7" fmla="*/ 944693 h 968688"/>
                <a:gd name="connsiteX8" fmla="*/ 650875 w 715668"/>
                <a:gd name="connsiteY8" fmla="*/ 966918 h 968688"/>
                <a:gd name="connsiteX9" fmla="*/ 711200 w 715668"/>
                <a:gd name="connsiteY9" fmla="*/ 966918 h 968688"/>
                <a:gd name="connsiteX10" fmla="*/ 711200 w 715668"/>
                <a:gd name="connsiteY10" fmla="*/ 963743 h 968688"/>
                <a:gd name="connsiteX0" fmla="*/ 0 w 715668"/>
                <a:gd name="connsiteY0" fmla="*/ 601871 h 968766"/>
                <a:gd name="connsiteX1" fmla="*/ 82550 w 715668"/>
                <a:gd name="connsiteY1" fmla="*/ 122446 h 968766"/>
                <a:gd name="connsiteX2" fmla="*/ 168275 w 715668"/>
                <a:gd name="connsiteY2" fmla="*/ 1796 h 968766"/>
                <a:gd name="connsiteX3" fmla="*/ 257175 w 715668"/>
                <a:gd name="connsiteY3" fmla="*/ 71646 h 968766"/>
                <a:gd name="connsiteX4" fmla="*/ 352425 w 715668"/>
                <a:gd name="connsiteY4" fmla="*/ 344696 h 968766"/>
                <a:gd name="connsiteX5" fmla="*/ 482600 w 715668"/>
                <a:gd name="connsiteY5" fmla="*/ 700296 h 968766"/>
                <a:gd name="connsiteX6" fmla="*/ 533400 w 715668"/>
                <a:gd name="connsiteY6" fmla="*/ 893971 h 968766"/>
                <a:gd name="connsiteX7" fmla="*/ 558800 w 715668"/>
                <a:gd name="connsiteY7" fmla="*/ 944771 h 968766"/>
                <a:gd name="connsiteX8" fmla="*/ 650875 w 715668"/>
                <a:gd name="connsiteY8" fmla="*/ 966996 h 968766"/>
                <a:gd name="connsiteX9" fmla="*/ 711200 w 715668"/>
                <a:gd name="connsiteY9" fmla="*/ 966996 h 968766"/>
                <a:gd name="connsiteX10" fmla="*/ 711200 w 715668"/>
                <a:gd name="connsiteY10" fmla="*/ 963821 h 968766"/>
                <a:gd name="connsiteX0" fmla="*/ 0 w 715668"/>
                <a:gd name="connsiteY0" fmla="*/ 601871 h 968766"/>
                <a:gd name="connsiteX1" fmla="*/ 82550 w 715668"/>
                <a:gd name="connsiteY1" fmla="*/ 122446 h 968766"/>
                <a:gd name="connsiteX2" fmla="*/ 168275 w 715668"/>
                <a:gd name="connsiteY2" fmla="*/ 1796 h 968766"/>
                <a:gd name="connsiteX3" fmla="*/ 257175 w 715668"/>
                <a:gd name="connsiteY3" fmla="*/ 71646 h 968766"/>
                <a:gd name="connsiteX4" fmla="*/ 352425 w 715668"/>
                <a:gd name="connsiteY4" fmla="*/ 344696 h 968766"/>
                <a:gd name="connsiteX5" fmla="*/ 454025 w 715668"/>
                <a:gd name="connsiteY5" fmla="*/ 706646 h 968766"/>
                <a:gd name="connsiteX6" fmla="*/ 533400 w 715668"/>
                <a:gd name="connsiteY6" fmla="*/ 893971 h 968766"/>
                <a:gd name="connsiteX7" fmla="*/ 558800 w 715668"/>
                <a:gd name="connsiteY7" fmla="*/ 944771 h 968766"/>
                <a:gd name="connsiteX8" fmla="*/ 650875 w 715668"/>
                <a:gd name="connsiteY8" fmla="*/ 966996 h 968766"/>
                <a:gd name="connsiteX9" fmla="*/ 711200 w 715668"/>
                <a:gd name="connsiteY9" fmla="*/ 966996 h 968766"/>
                <a:gd name="connsiteX10" fmla="*/ 711200 w 715668"/>
                <a:gd name="connsiteY10" fmla="*/ 963821 h 968766"/>
                <a:gd name="connsiteX0" fmla="*/ 0 w 706143"/>
                <a:gd name="connsiteY0" fmla="*/ 557421 h 968766"/>
                <a:gd name="connsiteX1" fmla="*/ 73025 w 706143"/>
                <a:gd name="connsiteY1" fmla="*/ 122446 h 968766"/>
                <a:gd name="connsiteX2" fmla="*/ 158750 w 706143"/>
                <a:gd name="connsiteY2" fmla="*/ 1796 h 968766"/>
                <a:gd name="connsiteX3" fmla="*/ 247650 w 706143"/>
                <a:gd name="connsiteY3" fmla="*/ 71646 h 968766"/>
                <a:gd name="connsiteX4" fmla="*/ 342900 w 706143"/>
                <a:gd name="connsiteY4" fmla="*/ 344696 h 968766"/>
                <a:gd name="connsiteX5" fmla="*/ 444500 w 706143"/>
                <a:gd name="connsiteY5" fmla="*/ 706646 h 968766"/>
                <a:gd name="connsiteX6" fmla="*/ 523875 w 706143"/>
                <a:gd name="connsiteY6" fmla="*/ 893971 h 968766"/>
                <a:gd name="connsiteX7" fmla="*/ 549275 w 706143"/>
                <a:gd name="connsiteY7" fmla="*/ 944771 h 968766"/>
                <a:gd name="connsiteX8" fmla="*/ 641350 w 706143"/>
                <a:gd name="connsiteY8" fmla="*/ 966996 h 968766"/>
                <a:gd name="connsiteX9" fmla="*/ 701675 w 706143"/>
                <a:gd name="connsiteY9" fmla="*/ 966996 h 968766"/>
                <a:gd name="connsiteX10" fmla="*/ 701675 w 706143"/>
                <a:gd name="connsiteY10" fmla="*/ 963821 h 968766"/>
                <a:gd name="connsiteX0" fmla="*/ 0 w 706143"/>
                <a:gd name="connsiteY0" fmla="*/ 557421 h 968766"/>
                <a:gd name="connsiteX1" fmla="*/ 73025 w 706143"/>
                <a:gd name="connsiteY1" fmla="*/ 122446 h 968766"/>
                <a:gd name="connsiteX2" fmla="*/ 158750 w 706143"/>
                <a:gd name="connsiteY2" fmla="*/ 1796 h 968766"/>
                <a:gd name="connsiteX3" fmla="*/ 247650 w 706143"/>
                <a:gd name="connsiteY3" fmla="*/ 71646 h 968766"/>
                <a:gd name="connsiteX4" fmla="*/ 342900 w 706143"/>
                <a:gd name="connsiteY4" fmla="*/ 344696 h 968766"/>
                <a:gd name="connsiteX5" fmla="*/ 444500 w 706143"/>
                <a:gd name="connsiteY5" fmla="*/ 706646 h 968766"/>
                <a:gd name="connsiteX6" fmla="*/ 492125 w 706143"/>
                <a:gd name="connsiteY6" fmla="*/ 871746 h 968766"/>
                <a:gd name="connsiteX7" fmla="*/ 549275 w 706143"/>
                <a:gd name="connsiteY7" fmla="*/ 944771 h 968766"/>
                <a:gd name="connsiteX8" fmla="*/ 641350 w 706143"/>
                <a:gd name="connsiteY8" fmla="*/ 966996 h 968766"/>
                <a:gd name="connsiteX9" fmla="*/ 701675 w 706143"/>
                <a:gd name="connsiteY9" fmla="*/ 966996 h 968766"/>
                <a:gd name="connsiteX10" fmla="*/ 701675 w 706143"/>
                <a:gd name="connsiteY10" fmla="*/ 963821 h 968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06143" h="968766">
                  <a:moveTo>
                    <a:pt x="0" y="557421"/>
                  </a:moveTo>
                  <a:cubicBezTo>
                    <a:pt x="25929" y="366921"/>
                    <a:pt x="46567" y="215050"/>
                    <a:pt x="73025" y="122446"/>
                  </a:cubicBezTo>
                  <a:cubicBezTo>
                    <a:pt x="99483" y="29842"/>
                    <a:pt x="129646" y="10263"/>
                    <a:pt x="158750" y="1796"/>
                  </a:cubicBezTo>
                  <a:cubicBezTo>
                    <a:pt x="187854" y="-6671"/>
                    <a:pt x="216958" y="14496"/>
                    <a:pt x="247650" y="71646"/>
                  </a:cubicBezTo>
                  <a:cubicBezTo>
                    <a:pt x="278342" y="128796"/>
                    <a:pt x="310092" y="238863"/>
                    <a:pt x="342900" y="344696"/>
                  </a:cubicBezTo>
                  <a:cubicBezTo>
                    <a:pt x="375708" y="450529"/>
                    <a:pt x="419629" y="618804"/>
                    <a:pt x="444500" y="706646"/>
                  </a:cubicBezTo>
                  <a:cubicBezTo>
                    <a:pt x="469371" y="794488"/>
                    <a:pt x="474663" y="832059"/>
                    <a:pt x="492125" y="871746"/>
                  </a:cubicBezTo>
                  <a:cubicBezTo>
                    <a:pt x="509588" y="911434"/>
                    <a:pt x="524404" y="928896"/>
                    <a:pt x="549275" y="944771"/>
                  </a:cubicBezTo>
                  <a:cubicBezTo>
                    <a:pt x="574146" y="960646"/>
                    <a:pt x="615950" y="963292"/>
                    <a:pt x="641350" y="966996"/>
                  </a:cubicBezTo>
                  <a:cubicBezTo>
                    <a:pt x="666750" y="970700"/>
                    <a:pt x="691621" y="967525"/>
                    <a:pt x="701675" y="966996"/>
                  </a:cubicBezTo>
                  <a:cubicBezTo>
                    <a:pt x="711729" y="966467"/>
                    <a:pt x="701675" y="963821"/>
                    <a:pt x="701675" y="963821"/>
                  </a:cubicBezTo>
                </a:path>
              </a:pathLst>
            </a:custGeom>
            <a:noFill/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cs-CZ" sz="1800">
                <a:solidFill>
                  <a:prstClr val="white"/>
                </a:solidFill>
                <a:latin typeface="Trebuchet MS"/>
              </a:endParaRPr>
            </a:p>
          </p:txBody>
        </p:sp>
        <p:cxnSp>
          <p:nvCxnSpPr>
            <p:cNvPr id="104" name="Přímá spojnice 103"/>
            <p:cNvCxnSpPr/>
            <p:nvPr/>
          </p:nvCxnSpPr>
          <p:spPr>
            <a:xfrm flipV="1">
              <a:off x="3426110" y="6014607"/>
              <a:ext cx="0" cy="360000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5" name="Přímá spojnice 104"/>
            <p:cNvCxnSpPr/>
            <p:nvPr/>
          </p:nvCxnSpPr>
          <p:spPr>
            <a:xfrm flipV="1">
              <a:off x="3735542" y="6024132"/>
              <a:ext cx="0" cy="360000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08" name="Skupina 107"/>
            <p:cNvGrpSpPr/>
            <p:nvPr/>
          </p:nvGrpSpPr>
          <p:grpSpPr>
            <a:xfrm>
              <a:off x="3203555" y="5173714"/>
              <a:ext cx="1066282" cy="647576"/>
              <a:chOff x="2231288" y="3714795"/>
              <a:chExt cx="1693739" cy="1124115"/>
            </a:xfrm>
          </p:grpSpPr>
          <p:cxnSp>
            <p:nvCxnSpPr>
              <p:cNvPr id="109" name="Přímá spojnice 108"/>
              <p:cNvCxnSpPr/>
              <p:nvPr/>
            </p:nvCxnSpPr>
            <p:spPr>
              <a:xfrm>
                <a:off x="2231288" y="4812678"/>
                <a:ext cx="415381" cy="0"/>
              </a:xfrm>
              <a:prstGeom prst="line">
                <a:avLst/>
              </a:prstGeom>
              <a:ln w="28575">
                <a:solidFill>
                  <a:srgbClr val="FF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10" name="Volný tvar 109"/>
              <p:cNvSpPr/>
              <p:nvPr/>
            </p:nvSpPr>
            <p:spPr>
              <a:xfrm>
                <a:off x="2633135" y="3714795"/>
                <a:ext cx="1291892" cy="1124115"/>
              </a:xfrm>
              <a:custGeom>
                <a:avLst/>
                <a:gdLst>
                  <a:gd name="connsiteX0" fmla="*/ 0 w 1265274"/>
                  <a:gd name="connsiteY0" fmla="*/ 1113960 h 1136554"/>
                  <a:gd name="connsiteX1" fmla="*/ 255181 w 1265274"/>
                  <a:gd name="connsiteY1" fmla="*/ 29439 h 1136554"/>
                  <a:gd name="connsiteX2" fmla="*/ 584790 w 1265274"/>
                  <a:gd name="connsiteY2" fmla="*/ 369681 h 1136554"/>
                  <a:gd name="connsiteX3" fmla="*/ 925032 w 1265274"/>
                  <a:gd name="connsiteY3" fmla="*/ 1028900 h 1136554"/>
                  <a:gd name="connsiteX4" fmla="*/ 1265274 w 1265274"/>
                  <a:gd name="connsiteY4" fmla="*/ 1135225 h 1136554"/>
                  <a:gd name="connsiteX0" fmla="*/ 0 w 1289087"/>
                  <a:gd name="connsiteY0" fmla="*/ 1118996 h 1136828"/>
                  <a:gd name="connsiteX1" fmla="*/ 278994 w 1289087"/>
                  <a:gd name="connsiteY1" fmla="*/ 29713 h 1136828"/>
                  <a:gd name="connsiteX2" fmla="*/ 608603 w 1289087"/>
                  <a:gd name="connsiteY2" fmla="*/ 369955 h 1136828"/>
                  <a:gd name="connsiteX3" fmla="*/ 948845 w 1289087"/>
                  <a:gd name="connsiteY3" fmla="*/ 1029174 h 1136828"/>
                  <a:gd name="connsiteX4" fmla="*/ 1289087 w 1289087"/>
                  <a:gd name="connsiteY4" fmla="*/ 1135499 h 1136828"/>
                  <a:gd name="connsiteX0" fmla="*/ 0 w 1289087"/>
                  <a:gd name="connsiteY0" fmla="*/ 1113622 h 1131454"/>
                  <a:gd name="connsiteX1" fmla="*/ 48457 w 1289087"/>
                  <a:gd name="connsiteY1" fmla="*/ 1018429 h 1131454"/>
                  <a:gd name="connsiteX2" fmla="*/ 278994 w 1289087"/>
                  <a:gd name="connsiteY2" fmla="*/ 24339 h 1131454"/>
                  <a:gd name="connsiteX3" fmla="*/ 608603 w 1289087"/>
                  <a:gd name="connsiteY3" fmla="*/ 364581 h 1131454"/>
                  <a:gd name="connsiteX4" fmla="*/ 948845 w 1289087"/>
                  <a:gd name="connsiteY4" fmla="*/ 1023800 h 1131454"/>
                  <a:gd name="connsiteX5" fmla="*/ 1289087 w 1289087"/>
                  <a:gd name="connsiteY5" fmla="*/ 1130125 h 1131454"/>
                  <a:gd name="connsiteX0" fmla="*/ 0 w 1289087"/>
                  <a:gd name="connsiteY0" fmla="*/ 1113622 h 1131454"/>
                  <a:gd name="connsiteX1" fmla="*/ 48457 w 1289087"/>
                  <a:gd name="connsiteY1" fmla="*/ 1018429 h 1131454"/>
                  <a:gd name="connsiteX2" fmla="*/ 278994 w 1289087"/>
                  <a:gd name="connsiteY2" fmla="*/ 24339 h 1131454"/>
                  <a:gd name="connsiteX3" fmla="*/ 608603 w 1289087"/>
                  <a:gd name="connsiteY3" fmla="*/ 364581 h 1131454"/>
                  <a:gd name="connsiteX4" fmla="*/ 948845 w 1289087"/>
                  <a:gd name="connsiteY4" fmla="*/ 1023800 h 1131454"/>
                  <a:gd name="connsiteX5" fmla="*/ 1289087 w 1289087"/>
                  <a:gd name="connsiteY5" fmla="*/ 1130125 h 1131454"/>
                  <a:gd name="connsiteX0" fmla="*/ 0 w 1289087"/>
                  <a:gd name="connsiteY0" fmla="*/ 1113622 h 1131454"/>
                  <a:gd name="connsiteX1" fmla="*/ 48457 w 1289087"/>
                  <a:gd name="connsiteY1" fmla="*/ 1018429 h 1131454"/>
                  <a:gd name="connsiteX2" fmla="*/ 278994 w 1289087"/>
                  <a:gd name="connsiteY2" fmla="*/ 24339 h 1131454"/>
                  <a:gd name="connsiteX3" fmla="*/ 608603 w 1289087"/>
                  <a:gd name="connsiteY3" fmla="*/ 364581 h 1131454"/>
                  <a:gd name="connsiteX4" fmla="*/ 948845 w 1289087"/>
                  <a:gd name="connsiteY4" fmla="*/ 1023800 h 1131454"/>
                  <a:gd name="connsiteX5" fmla="*/ 1289087 w 1289087"/>
                  <a:gd name="connsiteY5" fmla="*/ 1130125 h 1131454"/>
                  <a:gd name="connsiteX0" fmla="*/ 0 w 1289087"/>
                  <a:gd name="connsiteY0" fmla="*/ 1113622 h 1131454"/>
                  <a:gd name="connsiteX1" fmla="*/ 48457 w 1289087"/>
                  <a:gd name="connsiteY1" fmla="*/ 1018429 h 1131454"/>
                  <a:gd name="connsiteX2" fmla="*/ 278994 w 1289087"/>
                  <a:gd name="connsiteY2" fmla="*/ 24339 h 1131454"/>
                  <a:gd name="connsiteX3" fmla="*/ 608603 w 1289087"/>
                  <a:gd name="connsiteY3" fmla="*/ 364581 h 1131454"/>
                  <a:gd name="connsiteX4" fmla="*/ 948845 w 1289087"/>
                  <a:gd name="connsiteY4" fmla="*/ 1023800 h 1131454"/>
                  <a:gd name="connsiteX5" fmla="*/ 1289087 w 1289087"/>
                  <a:gd name="connsiteY5" fmla="*/ 1130125 h 1131454"/>
                  <a:gd name="connsiteX0" fmla="*/ 0 w 1286282"/>
                  <a:gd name="connsiteY0" fmla="*/ 1113622 h 1115841"/>
                  <a:gd name="connsiteX1" fmla="*/ 48457 w 1286282"/>
                  <a:gd name="connsiteY1" fmla="*/ 1018429 h 1115841"/>
                  <a:gd name="connsiteX2" fmla="*/ 278994 w 1286282"/>
                  <a:gd name="connsiteY2" fmla="*/ 24339 h 1115841"/>
                  <a:gd name="connsiteX3" fmla="*/ 608603 w 1286282"/>
                  <a:gd name="connsiteY3" fmla="*/ 364581 h 1115841"/>
                  <a:gd name="connsiteX4" fmla="*/ 948845 w 1286282"/>
                  <a:gd name="connsiteY4" fmla="*/ 1023800 h 1115841"/>
                  <a:gd name="connsiteX5" fmla="*/ 1286282 w 1286282"/>
                  <a:gd name="connsiteY5" fmla="*/ 1110491 h 1115841"/>
                  <a:gd name="connsiteX0" fmla="*/ 0 w 1291892"/>
                  <a:gd name="connsiteY0" fmla="*/ 1113622 h 1122190"/>
                  <a:gd name="connsiteX1" fmla="*/ 48457 w 1291892"/>
                  <a:gd name="connsiteY1" fmla="*/ 1018429 h 1122190"/>
                  <a:gd name="connsiteX2" fmla="*/ 278994 w 1291892"/>
                  <a:gd name="connsiteY2" fmla="*/ 24339 h 1122190"/>
                  <a:gd name="connsiteX3" fmla="*/ 608603 w 1291892"/>
                  <a:gd name="connsiteY3" fmla="*/ 364581 h 1122190"/>
                  <a:gd name="connsiteX4" fmla="*/ 948845 w 1291892"/>
                  <a:gd name="connsiteY4" fmla="*/ 1023800 h 1122190"/>
                  <a:gd name="connsiteX5" fmla="*/ 1291892 w 1291892"/>
                  <a:gd name="connsiteY5" fmla="*/ 1118906 h 1122190"/>
                  <a:gd name="connsiteX0" fmla="*/ 0 w 1291892"/>
                  <a:gd name="connsiteY0" fmla="*/ 1115547 h 1124115"/>
                  <a:gd name="connsiteX1" fmla="*/ 48457 w 1291892"/>
                  <a:gd name="connsiteY1" fmla="*/ 1020354 h 1124115"/>
                  <a:gd name="connsiteX2" fmla="*/ 278994 w 1291892"/>
                  <a:gd name="connsiteY2" fmla="*/ 26264 h 1124115"/>
                  <a:gd name="connsiteX3" fmla="*/ 608603 w 1291892"/>
                  <a:gd name="connsiteY3" fmla="*/ 366506 h 1124115"/>
                  <a:gd name="connsiteX4" fmla="*/ 948845 w 1291892"/>
                  <a:gd name="connsiteY4" fmla="*/ 1025725 h 1124115"/>
                  <a:gd name="connsiteX5" fmla="*/ 1291892 w 1291892"/>
                  <a:gd name="connsiteY5" fmla="*/ 1120831 h 11241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291892" h="1124115">
                    <a:moveTo>
                      <a:pt x="0" y="1115547"/>
                    </a:moveTo>
                    <a:cubicBezTo>
                      <a:pt x="28714" y="1110793"/>
                      <a:pt x="37677" y="1073313"/>
                      <a:pt x="48457" y="1020354"/>
                    </a:cubicBezTo>
                    <a:cubicBezTo>
                      <a:pt x="94956" y="838807"/>
                      <a:pt x="185636" y="135239"/>
                      <a:pt x="278994" y="26264"/>
                    </a:cubicBezTo>
                    <a:cubicBezTo>
                      <a:pt x="372352" y="-82711"/>
                      <a:pt x="508837" y="170241"/>
                      <a:pt x="608603" y="366506"/>
                    </a:cubicBezTo>
                    <a:cubicBezTo>
                      <a:pt x="708369" y="562771"/>
                      <a:pt x="834964" y="900004"/>
                      <a:pt x="948845" y="1025725"/>
                    </a:cubicBezTo>
                    <a:cubicBezTo>
                      <a:pt x="1062726" y="1151446"/>
                      <a:pt x="1291892" y="1120831"/>
                      <a:pt x="1291892" y="1120831"/>
                    </a:cubicBezTo>
                  </a:path>
                </a:pathLst>
              </a:custGeom>
              <a:noFill/>
              <a:ln w="12700">
                <a:solidFill>
                  <a:srgbClr val="FF0000"/>
                </a:solidFill>
                <a:prstDash val="sysDot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endParaRPr lang="cs-CZ" sz="1800">
                  <a:solidFill>
                    <a:prstClr val="white"/>
                  </a:solidFill>
                  <a:latin typeface="Trebuchet MS"/>
                </a:endParaRPr>
              </a:p>
            </p:txBody>
          </p:sp>
        </p:grpSp>
        <p:sp>
          <p:nvSpPr>
            <p:cNvPr id="176" name="TextovéPole 175"/>
            <p:cNvSpPr txBox="1"/>
            <p:nvPr/>
          </p:nvSpPr>
          <p:spPr>
            <a:xfrm>
              <a:off x="2904688" y="4119630"/>
              <a:ext cx="1522606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r>
                <a:rPr lang="cs-CZ" sz="1800" dirty="0">
                  <a:solidFill>
                    <a:prstClr val="black"/>
                  </a:solidFill>
                  <a:latin typeface="Trebuchet MS"/>
                </a:rPr>
                <a:t>Jednotlivé EPSP</a:t>
              </a:r>
            </a:p>
          </p:txBody>
        </p:sp>
        <p:cxnSp>
          <p:nvCxnSpPr>
            <p:cNvPr id="177" name="Přímá spojnice 176"/>
            <p:cNvCxnSpPr/>
            <p:nvPr/>
          </p:nvCxnSpPr>
          <p:spPr>
            <a:xfrm>
              <a:off x="3449861" y="4754586"/>
              <a:ext cx="507177" cy="613254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8" name="Přímá spojnice 177"/>
            <p:cNvCxnSpPr/>
            <p:nvPr/>
          </p:nvCxnSpPr>
          <p:spPr>
            <a:xfrm flipH="1">
              <a:off x="4056231" y="4084005"/>
              <a:ext cx="601007" cy="787356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79" name="TextovéPole 178"/>
            <p:cNvSpPr txBox="1"/>
            <p:nvPr/>
          </p:nvSpPr>
          <p:spPr>
            <a:xfrm>
              <a:off x="3957038" y="3635530"/>
              <a:ext cx="1522606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r>
                <a:rPr lang="cs-CZ" sz="1800" dirty="0">
                  <a:solidFill>
                    <a:prstClr val="black"/>
                  </a:solidFill>
                  <a:latin typeface="Trebuchet MS"/>
                </a:rPr>
                <a:t>Souhrnný PSP</a:t>
              </a:r>
            </a:p>
          </p:txBody>
        </p:sp>
      </p:grpSp>
      <p:grpSp>
        <p:nvGrpSpPr>
          <p:cNvPr id="14" name="Skupina 13"/>
          <p:cNvGrpSpPr/>
          <p:nvPr/>
        </p:nvGrpSpPr>
        <p:grpSpPr>
          <a:xfrm>
            <a:off x="7574342" y="2761215"/>
            <a:ext cx="2770131" cy="3619988"/>
            <a:chOff x="6050341" y="2761215"/>
            <a:chExt cx="2770131" cy="3619988"/>
          </a:xfrm>
        </p:grpSpPr>
        <p:sp>
          <p:nvSpPr>
            <p:cNvPr id="153" name="Volný tvar 152"/>
            <p:cNvSpPr/>
            <p:nvPr/>
          </p:nvSpPr>
          <p:spPr>
            <a:xfrm>
              <a:off x="6508583" y="5147207"/>
              <a:ext cx="813302" cy="647576"/>
            </a:xfrm>
            <a:custGeom>
              <a:avLst/>
              <a:gdLst>
                <a:gd name="connsiteX0" fmla="*/ 0 w 1265274"/>
                <a:gd name="connsiteY0" fmla="*/ 1113960 h 1136554"/>
                <a:gd name="connsiteX1" fmla="*/ 255181 w 1265274"/>
                <a:gd name="connsiteY1" fmla="*/ 29439 h 1136554"/>
                <a:gd name="connsiteX2" fmla="*/ 584790 w 1265274"/>
                <a:gd name="connsiteY2" fmla="*/ 369681 h 1136554"/>
                <a:gd name="connsiteX3" fmla="*/ 925032 w 1265274"/>
                <a:gd name="connsiteY3" fmla="*/ 1028900 h 1136554"/>
                <a:gd name="connsiteX4" fmla="*/ 1265274 w 1265274"/>
                <a:gd name="connsiteY4" fmla="*/ 1135225 h 1136554"/>
                <a:gd name="connsiteX0" fmla="*/ 0 w 1289087"/>
                <a:gd name="connsiteY0" fmla="*/ 1118996 h 1136828"/>
                <a:gd name="connsiteX1" fmla="*/ 278994 w 1289087"/>
                <a:gd name="connsiteY1" fmla="*/ 29713 h 1136828"/>
                <a:gd name="connsiteX2" fmla="*/ 608603 w 1289087"/>
                <a:gd name="connsiteY2" fmla="*/ 369955 h 1136828"/>
                <a:gd name="connsiteX3" fmla="*/ 948845 w 1289087"/>
                <a:gd name="connsiteY3" fmla="*/ 1029174 h 1136828"/>
                <a:gd name="connsiteX4" fmla="*/ 1289087 w 1289087"/>
                <a:gd name="connsiteY4" fmla="*/ 1135499 h 1136828"/>
                <a:gd name="connsiteX0" fmla="*/ 0 w 1289087"/>
                <a:gd name="connsiteY0" fmla="*/ 1113622 h 1131454"/>
                <a:gd name="connsiteX1" fmla="*/ 48457 w 1289087"/>
                <a:gd name="connsiteY1" fmla="*/ 1018429 h 1131454"/>
                <a:gd name="connsiteX2" fmla="*/ 278994 w 1289087"/>
                <a:gd name="connsiteY2" fmla="*/ 24339 h 1131454"/>
                <a:gd name="connsiteX3" fmla="*/ 608603 w 1289087"/>
                <a:gd name="connsiteY3" fmla="*/ 364581 h 1131454"/>
                <a:gd name="connsiteX4" fmla="*/ 948845 w 1289087"/>
                <a:gd name="connsiteY4" fmla="*/ 1023800 h 1131454"/>
                <a:gd name="connsiteX5" fmla="*/ 1289087 w 1289087"/>
                <a:gd name="connsiteY5" fmla="*/ 1130125 h 1131454"/>
                <a:gd name="connsiteX0" fmla="*/ 0 w 1289087"/>
                <a:gd name="connsiteY0" fmla="*/ 1113622 h 1131454"/>
                <a:gd name="connsiteX1" fmla="*/ 48457 w 1289087"/>
                <a:gd name="connsiteY1" fmla="*/ 1018429 h 1131454"/>
                <a:gd name="connsiteX2" fmla="*/ 278994 w 1289087"/>
                <a:gd name="connsiteY2" fmla="*/ 24339 h 1131454"/>
                <a:gd name="connsiteX3" fmla="*/ 608603 w 1289087"/>
                <a:gd name="connsiteY3" fmla="*/ 364581 h 1131454"/>
                <a:gd name="connsiteX4" fmla="*/ 948845 w 1289087"/>
                <a:gd name="connsiteY4" fmla="*/ 1023800 h 1131454"/>
                <a:gd name="connsiteX5" fmla="*/ 1289087 w 1289087"/>
                <a:gd name="connsiteY5" fmla="*/ 1130125 h 1131454"/>
                <a:gd name="connsiteX0" fmla="*/ 0 w 1289087"/>
                <a:gd name="connsiteY0" fmla="*/ 1113622 h 1131454"/>
                <a:gd name="connsiteX1" fmla="*/ 48457 w 1289087"/>
                <a:gd name="connsiteY1" fmla="*/ 1018429 h 1131454"/>
                <a:gd name="connsiteX2" fmla="*/ 278994 w 1289087"/>
                <a:gd name="connsiteY2" fmla="*/ 24339 h 1131454"/>
                <a:gd name="connsiteX3" fmla="*/ 608603 w 1289087"/>
                <a:gd name="connsiteY3" fmla="*/ 364581 h 1131454"/>
                <a:gd name="connsiteX4" fmla="*/ 948845 w 1289087"/>
                <a:gd name="connsiteY4" fmla="*/ 1023800 h 1131454"/>
                <a:gd name="connsiteX5" fmla="*/ 1289087 w 1289087"/>
                <a:gd name="connsiteY5" fmla="*/ 1130125 h 1131454"/>
                <a:gd name="connsiteX0" fmla="*/ 0 w 1289087"/>
                <a:gd name="connsiteY0" fmla="*/ 1113622 h 1131454"/>
                <a:gd name="connsiteX1" fmla="*/ 48457 w 1289087"/>
                <a:gd name="connsiteY1" fmla="*/ 1018429 h 1131454"/>
                <a:gd name="connsiteX2" fmla="*/ 278994 w 1289087"/>
                <a:gd name="connsiteY2" fmla="*/ 24339 h 1131454"/>
                <a:gd name="connsiteX3" fmla="*/ 608603 w 1289087"/>
                <a:gd name="connsiteY3" fmla="*/ 364581 h 1131454"/>
                <a:gd name="connsiteX4" fmla="*/ 948845 w 1289087"/>
                <a:gd name="connsiteY4" fmla="*/ 1023800 h 1131454"/>
                <a:gd name="connsiteX5" fmla="*/ 1289087 w 1289087"/>
                <a:gd name="connsiteY5" fmla="*/ 1130125 h 1131454"/>
                <a:gd name="connsiteX0" fmla="*/ 0 w 1286282"/>
                <a:gd name="connsiteY0" fmla="*/ 1113622 h 1115841"/>
                <a:gd name="connsiteX1" fmla="*/ 48457 w 1286282"/>
                <a:gd name="connsiteY1" fmla="*/ 1018429 h 1115841"/>
                <a:gd name="connsiteX2" fmla="*/ 278994 w 1286282"/>
                <a:gd name="connsiteY2" fmla="*/ 24339 h 1115841"/>
                <a:gd name="connsiteX3" fmla="*/ 608603 w 1286282"/>
                <a:gd name="connsiteY3" fmla="*/ 364581 h 1115841"/>
                <a:gd name="connsiteX4" fmla="*/ 948845 w 1286282"/>
                <a:gd name="connsiteY4" fmla="*/ 1023800 h 1115841"/>
                <a:gd name="connsiteX5" fmla="*/ 1286282 w 1286282"/>
                <a:gd name="connsiteY5" fmla="*/ 1110491 h 1115841"/>
                <a:gd name="connsiteX0" fmla="*/ 0 w 1291892"/>
                <a:gd name="connsiteY0" fmla="*/ 1113622 h 1122190"/>
                <a:gd name="connsiteX1" fmla="*/ 48457 w 1291892"/>
                <a:gd name="connsiteY1" fmla="*/ 1018429 h 1122190"/>
                <a:gd name="connsiteX2" fmla="*/ 278994 w 1291892"/>
                <a:gd name="connsiteY2" fmla="*/ 24339 h 1122190"/>
                <a:gd name="connsiteX3" fmla="*/ 608603 w 1291892"/>
                <a:gd name="connsiteY3" fmla="*/ 364581 h 1122190"/>
                <a:gd name="connsiteX4" fmla="*/ 948845 w 1291892"/>
                <a:gd name="connsiteY4" fmla="*/ 1023800 h 1122190"/>
                <a:gd name="connsiteX5" fmla="*/ 1291892 w 1291892"/>
                <a:gd name="connsiteY5" fmla="*/ 1118906 h 1122190"/>
                <a:gd name="connsiteX0" fmla="*/ 0 w 1291892"/>
                <a:gd name="connsiteY0" fmla="*/ 1115547 h 1124115"/>
                <a:gd name="connsiteX1" fmla="*/ 48457 w 1291892"/>
                <a:gd name="connsiteY1" fmla="*/ 1020354 h 1124115"/>
                <a:gd name="connsiteX2" fmla="*/ 278994 w 1291892"/>
                <a:gd name="connsiteY2" fmla="*/ 26264 h 1124115"/>
                <a:gd name="connsiteX3" fmla="*/ 608603 w 1291892"/>
                <a:gd name="connsiteY3" fmla="*/ 366506 h 1124115"/>
                <a:gd name="connsiteX4" fmla="*/ 948845 w 1291892"/>
                <a:gd name="connsiteY4" fmla="*/ 1025725 h 1124115"/>
                <a:gd name="connsiteX5" fmla="*/ 1291892 w 1291892"/>
                <a:gd name="connsiteY5" fmla="*/ 1120831 h 1124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91892" h="1124115">
                  <a:moveTo>
                    <a:pt x="0" y="1115547"/>
                  </a:moveTo>
                  <a:cubicBezTo>
                    <a:pt x="28714" y="1110793"/>
                    <a:pt x="37677" y="1073313"/>
                    <a:pt x="48457" y="1020354"/>
                  </a:cubicBezTo>
                  <a:cubicBezTo>
                    <a:pt x="94956" y="838807"/>
                    <a:pt x="185636" y="135239"/>
                    <a:pt x="278994" y="26264"/>
                  </a:cubicBezTo>
                  <a:cubicBezTo>
                    <a:pt x="372352" y="-82711"/>
                    <a:pt x="508837" y="170241"/>
                    <a:pt x="608603" y="366506"/>
                  </a:cubicBezTo>
                  <a:cubicBezTo>
                    <a:pt x="708369" y="562771"/>
                    <a:pt x="834964" y="900004"/>
                    <a:pt x="948845" y="1025725"/>
                  </a:cubicBezTo>
                  <a:cubicBezTo>
                    <a:pt x="1062726" y="1151446"/>
                    <a:pt x="1291892" y="1120831"/>
                    <a:pt x="1291892" y="1120831"/>
                  </a:cubicBezTo>
                </a:path>
              </a:pathLst>
            </a:custGeom>
            <a:noFill/>
            <a:ln w="12700">
              <a:solidFill>
                <a:srgbClr val="FF0000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cs-CZ" sz="1800">
                <a:solidFill>
                  <a:prstClr val="white"/>
                </a:solidFill>
                <a:latin typeface="Trebuchet MS"/>
              </a:endParaRPr>
            </a:p>
          </p:txBody>
        </p:sp>
        <p:sp>
          <p:nvSpPr>
            <p:cNvPr id="154" name="Volný tvar 153"/>
            <p:cNvSpPr/>
            <p:nvPr/>
          </p:nvSpPr>
          <p:spPr>
            <a:xfrm>
              <a:off x="6593078" y="5150216"/>
              <a:ext cx="813302" cy="647576"/>
            </a:xfrm>
            <a:custGeom>
              <a:avLst/>
              <a:gdLst>
                <a:gd name="connsiteX0" fmla="*/ 0 w 1265274"/>
                <a:gd name="connsiteY0" fmla="*/ 1113960 h 1136554"/>
                <a:gd name="connsiteX1" fmla="*/ 255181 w 1265274"/>
                <a:gd name="connsiteY1" fmla="*/ 29439 h 1136554"/>
                <a:gd name="connsiteX2" fmla="*/ 584790 w 1265274"/>
                <a:gd name="connsiteY2" fmla="*/ 369681 h 1136554"/>
                <a:gd name="connsiteX3" fmla="*/ 925032 w 1265274"/>
                <a:gd name="connsiteY3" fmla="*/ 1028900 h 1136554"/>
                <a:gd name="connsiteX4" fmla="*/ 1265274 w 1265274"/>
                <a:gd name="connsiteY4" fmla="*/ 1135225 h 1136554"/>
                <a:gd name="connsiteX0" fmla="*/ 0 w 1289087"/>
                <a:gd name="connsiteY0" fmla="*/ 1118996 h 1136828"/>
                <a:gd name="connsiteX1" fmla="*/ 278994 w 1289087"/>
                <a:gd name="connsiteY1" fmla="*/ 29713 h 1136828"/>
                <a:gd name="connsiteX2" fmla="*/ 608603 w 1289087"/>
                <a:gd name="connsiteY2" fmla="*/ 369955 h 1136828"/>
                <a:gd name="connsiteX3" fmla="*/ 948845 w 1289087"/>
                <a:gd name="connsiteY3" fmla="*/ 1029174 h 1136828"/>
                <a:gd name="connsiteX4" fmla="*/ 1289087 w 1289087"/>
                <a:gd name="connsiteY4" fmla="*/ 1135499 h 1136828"/>
                <a:gd name="connsiteX0" fmla="*/ 0 w 1289087"/>
                <a:gd name="connsiteY0" fmla="*/ 1113622 h 1131454"/>
                <a:gd name="connsiteX1" fmla="*/ 48457 w 1289087"/>
                <a:gd name="connsiteY1" fmla="*/ 1018429 h 1131454"/>
                <a:gd name="connsiteX2" fmla="*/ 278994 w 1289087"/>
                <a:gd name="connsiteY2" fmla="*/ 24339 h 1131454"/>
                <a:gd name="connsiteX3" fmla="*/ 608603 w 1289087"/>
                <a:gd name="connsiteY3" fmla="*/ 364581 h 1131454"/>
                <a:gd name="connsiteX4" fmla="*/ 948845 w 1289087"/>
                <a:gd name="connsiteY4" fmla="*/ 1023800 h 1131454"/>
                <a:gd name="connsiteX5" fmla="*/ 1289087 w 1289087"/>
                <a:gd name="connsiteY5" fmla="*/ 1130125 h 1131454"/>
                <a:gd name="connsiteX0" fmla="*/ 0 w 1289087"/>
                <a:gd name="connsiteY0" fmla="*/ 1113622 h 1131454"/>
                <a:gd name="connsiteX1" fmla="*/ 48457 w 1289087"/>
                <a:gd name="connsiteY1" fmla="*/ 1018429 h 1131454"/>
                <a:gd name="connsiteX2" fmla="*/ 278994 w 1289087"/>
                <a:gd name="connsiteY2" fmla="*/ 24339 h 1131454"/>
                <a:gd name="connsiteX3" fmla="*/ 608603 w 1289087"/>
                <a:gd name="connsiteY3" fmla="*/ 364581 h 1131454"/>
                <a:gd name="connsiteX4" fmla="*/ 948845 w 1289087"/>
                <a:gd name="connsiteY4" fmla="*/ 1023800 h 1131454"/>
                <a:gd name="connsiteX5" fmla="*/ 1289087 w 1289087"/>
                <a:gd name="connsiteY5" fmla="*/ 1130125 h 1131454"/>
                <a:gd name="connsiteX0" fmla="*/ 0 w 1289087"/>
                <a:gd name="connsiteY0" fmla="*/ 1113622 h 1131454"/>
                <a:gd name="connsiteX1" fmla="*/ 48457 w 1289087"/>
                <a:gd name="connsiteY1" fmla="*/ 1018429 h 1131454"/>
                <a:gd name="connsiteX2" fmla="*/ 278994 w 1289087"/>
                <a:gd name="connsiteY2" fmla="*/ 24339 h 1131454"/>
                <a:gd name="connsiteX3" fmla="*/ 608603 w 1289087"/>
                <a:gd name="connsiteY3" fmla="*/ 364581 h 1131454"/>
                <a:gd name="connsiteX4" fmla="*/ 948845 w 1289087"/>
                <a:gd name="connsiteY4" fmla="*/ 1023800 h 1131454"/>
                <a:gd name="connsiteX5" fmla="*/ 1289087 w 1289087"/>
                <a:gd name="connsiteY5" fmla="*/ 1130125 h 1131454"/>
                <a:gd name="connsiteX0" fmla="*/ 0 w 1289087"/>
                <a:gd name="connsiteY0" fmla="*/ 1113622 h 1131454"/>
                <a:gd name="connsiteX1" fmla="*/ 48457 w 1289087"/>
                <a:gd name="connsiteY1" fmla="*/ 1018429 h 1131454"/>
                <a:gd name="connsiteX2" fmla="*/ 278994 w 1289087"/>
                <a:gd name="connsiteY2" fmla="*/ 24339 h 1131454"/>
                <a:gd name="connsiteX3" fmla="*/ 608603 w 1289087"/>
                <a:gd name="connsiteY3" fmla="*/ 364581 h 1131454"/>
                <a:gd name="connsiteX4" fmla="*/ 948845 w 1289087"/>
                <a:gd name="connsiteY4" fmla="*/ 1023800 h 1131454"/>
                <a:gd name="connsiteX5" fmla="*/ 1289087 w 1289087"/>
                <a:gd name="connsiteY5" fmla="*/ 1130125 h 1131454"/>
                <a:gd name="connsiteX0" fmla="*/ 0 w 1286282"/>
                <a:gd name="connsiteY0" fmla="*/ 1113622 h 1115841"/>
                <a:gd name="connsiteX1" fmla="*/ 48457 w 1286282"/>
                <a:gd name="connsiteY1" fmla="*/ 1018429 h 1115841"/>
                <a:gd name="connsiteX2" fmla="*/ 278994 w 1286282"/>
                <a:gd name="connsiteY2" fmla="*/ 24339 h 1115841"/>
                <a:gd name="connsiteX3" fmla="*/ 608603 w 1286282"/>
                <a:gd name="connsiteY3" fmla="*/ 364581 h 1115841"/>
                <a:gd name="connsiteX4" fmla="*/ 948845 w 1286282"/>
                <a:gd name="connsiteY4" fmla="*/ 1023800 h 1115841"/>
                <a:gd name="connsiteX5" fmla="*/ 1286282 w 1286282"/>
                <a:gd name="connsiteY5" fmla="*/ 1110491 h 1115841"/>
                <a:gd name="connsiteX0" fmla="*/ 0 w 1291892"/>
                <a:gd name="connsiteY0" fmla="*/ 1113622 h 1122190"/>
                <a:gd name="connsiteX1" fmla="*/ 48457 w 1291892"/>
                <a:gd name="connsiteY1" fmla="*/ 1018429 h 1122190"/>
                <a:gd name="connsiteX2" fmla="*/ 278994 w 1291892"/>
                <a:gd name="connsiteY2" fmla="*/ 24339 h 1122190"/>
                <a:gd name="connsiteX3" fmla="*/ 608603 w 1291892"/>
                <a:gd name="connsiteY3" fmla="*/ 364581 h 1122190"/>
                <a:gd name="connsiteX4" fmla="*/ 948845 w 1291892"/>
                <a:gd name="connsiteY4" fmla="*/ 1023800 h 1122190"/>
                <a:gd name="connsiteX5" fmla="*/ 1291892 w 1291892"/>
                <a:gd name="connsiteY5" fmla="*/ 1118906 h 1122190"/>
                <a:gd name="connsiteX0" fmla="*/ 0 w 1291892"/>
                <a:gd name="connsiteY0" fmla="*/ 1115547 h 1124115"/>
                <a:gd name="connsiteX1" fmla="*/ 48457 w 1291892"/>
                <a:gd name="connsiteY1" fmla="*/ 1020354 h 1124115"/>
                <a:gd name="connsiteX2" fmla="*/ 278994 w 1291892"/>
                <a:gd name="connsiteY2" fmla="*/ 26264 h 1124115"/>
                <a:gd name="connsiteX3" fmla="*/ 608603 w 1291892"/>
                <a:gd name="connsiteY3" fmla="*/ 366506 h 1124115"/>
                <a:gd name="connsiteX4" fmla="*/ 948845 w 1291892"/>
                <a:gd name="connsiteY4" fmla="*/ 1025725 h 1124115"/>
                <a:gd name="connsiteX5" fmla="*/ 1291892 w 1291892"/>
                <a:gd name="connsiteY5" fmla="*/ 1120831 h 1124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91892" h="1124115">
                  <a:moveTo>
                    <a:pt x="0" y="1115547"/>
                  </a:moveTo>
                  <a:cubicBezTo>
                    <a:pt x="28714" y="1110793"/>
                    <a:pt x="37677" y="1073313"/>
                    <a:pt x="48457" y="1020354"/>
                  </a:cubicBezTo>
                  <a:cubicBezTo>
                    <a:pt x="94956" y="838807"/>
                    <a:pt x="185636" y="135239"/>
                    <a:pt x="278994" y="26264"/>
                  </a:cubicBezTo>
                  <a:cubicBezTo>
                    <a:pt x="372352" y="-82711"/>
                    <a:pt x="508837" y="170241"/>
                    <a:pt x="608603" y="366506"/>
                  </a:cubicBezTo>
                  <a:cubicBezTo>
                    <a:pt x="708369" y="562771"/>
                    <a:pt x="834964" y="900004"/>
                    <a:pt x="948845" y="1025725"/>
                  </a:cubicBezTo>
                  <a:cubicBezTo>
                    <a:pt x="1062726" y="1151446"/>
                    <a:pt x="1291892" y="1120831"/>
                    <a:pt x="1291892" y="1120831"/>
                  </a:cubicBezTo>
                </a:path>
              </a:pathLst>
            </a:custGeom>
            <a:noFill/>
            <a:ln w="12700">
              <a:solidFill>
                <a:srgbClr val="FF0000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cs-CZ" sz="1800">
                <a:solidFill>
                  <a:prstClr val="white"/>
                </a:solidFill>
                <a:latin typeface="Trebuchet MS"/>
              </a:endParaRPr>
            </a:p>
          </p:txBody>
        </p:sp>
        <p:sp>
          <p:nvSpPr>
            <p:cNvPr id="155" name="Volný tvar 154"/>
            <p:cNvSpPr/>
            <p:nvPr/>
          </p:nvSpPr>
          <p:spPr>
            <a:xfrm>
              <a:off x="6692345" y="5172851"/>
              <a:ext cx="813302" cy="647576"/>
            </a:xfrm>
            <a:custGeom>
              <a:avLst/>
              <a:gdLst>
                <a:gd name="connsiteX0" fmla="*/ 0 w 1265274"/>
                <a:gd name="connsiteY0" fmla="*/ 1113960 h 1136554"/>
                <a:gd name="connsiteX1" fmla="*/ 255181 w 1265274"/>
                <a:gd name="connsiteY1" fmla="*/ 29439 h 1136554"/>
                <a:gd name="connsiteX2" fmla="*/ 584790 w 1265274"/>
                <a:gd name="connsiteY2" fmla="*/ 369681 h 1136554"/>
                <a:gd name="connsiteX3" fmla="*/ 925032 w 1265274"/>
                <a:gd name="connsiteY3" fmla="*/ 1028900 h 1136554"/>
                <a:gd name="connsiteX4" fmla="*/ 1265274 w 1265274"/>
                <a:gd name="connsiteY4" fmla="*/ 1135225 h 1136554"/>
                <a:gd name="connsiteX0" fmla="*/ 0 w 1289087"/>
                <a:gd name="connsiteY0" fmla="*/ 1118996 h 1136828"/>
                <a:gd name="connsiteX1" fmla="*/ 278994 w 1289087"/>
                <a:gd name="connsiteY1" fmla="*/ 29713 h 1136828"/>
                <a:gd name="connsiteX2" fmla="*/ 608603 w 1289087"/>
                <a:gd name="connsiteY2" fmla="*/ 369955 h 1136828"/>
                <a:gd name="connsiteX3" fmla="*/ 948845 w 1289087"/>
                <a:gd name="connsiteY3" fmla="*/ 1029174 h 1136828"/>
                <a:gd name="connsiteX4" fmla="*/ 1289087 w 1289087"/>
                <a:gd name="connsiteY4" fmla="*/ 1135499 h 1136828"/>
                <a:gd name="connsiteX0" fmla="*/ 0 w 1289087"/>
                <a:gd name="connsiteY0" fmla="*/ 1113622 h 1131454"/>
                <a:gd name="connsiteX1" fmla="*/ 48457 w 1289087"/>
                <a:gd name="connsiteY1" fmla="*/ 1018429 h 1131454"/>
                <a:gd name="connsiteX2" fmla="*/ 278994 w 1289087"/>
                <a:gd name="connsiteY2" fmla="*/ 24339 h 1131454"/>
                <a:gd name="connsiteX3" fmla="*/ 608603 w 1289087"/>
                <a:gd name="connsiteY3" fmla="*/ 364581 h 1131454"/>
                <a:gd name="connsiteX4" fmla="*/ 948845 w 1289087"/>
                <a:gd name="connsiteY4" fmla="*/ 1023800 h 1131454"/>
                <a:gd name="connsiteX5" fmla="*/ 1289087 w 1289087"/>
                <a:gd name="connsiteY5" fmla="*/ 1130125 h 1131454"/>
                <a:gd name="connsiteX0" fmla="*/ 0 w 1289087"/>
                <a:gd name="connsiteY0" fmla="*/ 1113622 h 1131454"/>
                <a:gd name="connsiteX1" fmla="*/ 48457 w 1289087"/>
                <a:gd name="connsiteY1" fmla="*/ 1018429 h 1131454"/>
                <a:gd name="connsiteX2" fmla="*/ 278994 w 1289087"/>
                <a:gd name="connsiteY2" fmla="*/ 24339 h 1131454"/>
                <a:gd name="connsiteX3" fmla="*/ 608603 w 1289087"/>
                <a:gd name="connsiteY3" fmla="*/ 364581 h 1131454"/>
                <a:gd name="connsiteX4" fmla="*/ 948845 w 1289087"/>
                <a:gd name="connsiteY4" fmla="*/ 1023800 h 1131454"/>
                <a:gd name="connsiteX5" fmla="*/ 1289087 w 1289087"/>
                <a:gd name="connsiteY5" fmla="*/ 1130125 h 1131454"/>
                <a:gd name="connsiteX0" fmla="*/ 0 w 1289087"/>
                <a:gd name="connsiteY0" fmla="*/ 1113622 h 1131454"/>
                <a:gd name="connsiteX1" fmla="*/ 48457 w 1289087"/>
                <a:gd name="connsiteY1" fmla="*/ 1018429 h 1131454"/>
                <a:gd name="connsiteX2" fmla="*/ 278994 w 1289087"/>
                <a:gd name="connsiteY2" fmla="*/ 24339 h 1131454"/>
                <a:gd name="connsiteX3" fmla="*/ 608603 w 1289087"/>
                <a:gd name="connsiteY3" fmla="*/ 364581 h 1131454"/>
                <a:gd name="connsiteX4" fmla="*/ 948845 w 1289087"/>
                <a:gd name="connsiteY4" fmla="*/ 1023800 h 1131454"/>
                <a:gd name="connsiteX5" fmla="*/ 1289087 w 1289087"/>
                <a:gd name="connsiteY5" fmla="*/ 1130125 h 1131454"/>
                <a:gd name="connsiteX0" fmla="*/ 0 w 1289087"/>
                <a:gd name="connsiteY0" fmla="*/ 1113622 h 1131454"/>
                <a:gd name="connsiteX1" fmla="*/ 48457 w 1289087"/>
                <a:gd name="connsiteY1" fmla="*/ 1018429 h 1131454"/>
                <a:gd name="connsiteX2" fmla="*/ 278994 w 1289087"/>
                <a:gd name="connsiteY2" fmla="*/ 24339 h 1131454"/>
                <a:gd name="connsiteX3" fmla="*/ 608603 w 1289087"/>
                <a:gd name="connsiteY3" fmla="*/ 364581 h 1131454"/>
                <a:gd name="connsiteX4" fmla="*/ 948845 w 1289087"/>
                <a:gd name="connsiteY4" fmla="*/ 1023800 h 1131454"/>
                <a:gd name="connsiteX5" fmla="*/ 1289087 w 1289087"/>
                <a:gd name="connsiteY5" fmla="*/ 1130125 h 1131454"/>
                <a:gd name="connsiteX0" fmla="*/ 0 w 1286282"/>
                <a:gd name="connsiteY0" fmla="*/ 1113622 h 1115841"/>
                <a:gd name="connsiteX1" fmla="*/ 48457 w 1286282"/>
                <a:gd name="connsiteY1" fmla="*/ 1018429 h 1115841"/>
                <a:gd name="connsiteX2" fmla="*/ 278994 w 1286282"/>
                <a:gd name="connsiteY2" fmla="*/ 24339 h 1115841"/>
                <a:gd name="connsiteX3" fmla="*/ 608603 w 1286282"/>
                <a:gd name="connsiteY3" fmla="*/ 364581 h 1115841"/>
                <a:gd name="connsiteX4" fmla="*/ 948845 w 1286282"/>
                <a:gd name="connsiteY4" fmla="*/ 1023800 h 1115841"/>
                <a:gd name="connsiteX5" fmla="*/ 1286282 w 1286282"/>
                <a:gd name="connsiteY5" fmla="*/ 1110491 h 1115841"/>
                <a:gd name="connsiteX0" fmla="*/ 0 w 1291892"/>
                <a:gd name="connsiteY0" fmla="*/ 1113622 h 1122190"/>
                <a:gd name="connsiteX1" fmla="*/ 48457 w 1291892"/>
                <a:gd name="connsiteY1" fmla="*/ 1018429 h 1122190"/>
                <a:gd name="connsiteX2" fmla="*/ 278994 w 1291892"/>
                <a:gd name="connsiteY2" fmla="*/ 24339 h 1122190"/>
                <a:gd name="connsiteX3" fmla="*/ 608603 w 1291892"/>
                <a:gd name="connsiteY3" fmla="*/ 364581 h 1122190"/>
                <a:gd name="connsiteX4" fmla="*/ 948845 w 1291892"/>
                <a:gd name="connsiteY4" fmla="*/ 1023800 h 1122190"/>
                <a:gd name="connsiteX5" fmla="*/ 1291892 w 1291892"/>
                <a:gd name="connsiteY5" fmla="*/ 1118906 h 1122190"/>
                <a:gd name="connsiteX0" fmla="*/ 0 w 1291892"/>
                <a:gd name="connsiteY0" fmla="*/ 1115547 h 1124115"/>
                <a:gd name="connsiteX1" fmla="*/ 48457 w 1291892"/>
                <a:gd name="connsiteY1" fmla="*/ 1020354 h 1124115"/>
                <a:gd name="connsiteX2" fmla="*/ 278994 w 1291892"/>
                <a:gd name="connsiteY2" fmla="*/ 26264 h 1124115"/>
                <a:gd name="connsiteX3" fmla="*/ 608603 w 1291892"/>
                <a:gd name="connsiteY3" fmla="*/ 366506 h 1124115"/>
                <a:gd name="connsiteX4" fmla="*/ 948845 w 1291892"/>
                <a:gd name="connsiteY4" fmla="*/ 1025725 h 1124115"/>
                <a:gd name="connsiteX5" fmla="*/ 1291892 w 1291892"/>
                <a:gd name="connsiteY5" fmla="*/ 1120831 h 1124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91892" h="1124115">
                  <a:moveTo>
                    <a:pt x="0" y="1115547"/>
                  </a:moveTo>
                  <a:cubicBezTo>
                    <a:pt x="28714" y="1110793"/>
                    <a:pt x="37677" y="1073313"/>
                    <a:pt x="48457" y="1020354"/>
                  </a:cubicBezTo>
                  <a:cubicBezTo>
                    <a:pt x="94956" y="838807"/>
                    <a:pt x="185636" y="135239"/>
                    <a:pt x="278994" y="26264"/>
                  </a:cubicBezTo>
                  <a:cubicBezTo>
                    <a:pt x="372352" y="-82711"/>
                    <a:pt x="508837" y="170241"/>
                    <a:pt x="608603" y="366506"/>
                  </a:cubicBezTo>
                  <a:cubicBezTo>
                    <a:pt x="708369" y="562771"/>
                    <a:pt x="834964" y="900004"/>
                    <a:pt x="948845" y="1025725"/>
                  </a:cubicBezTo>
                  <a:cubicBezTo>
                    <a:pt x="1062726" y="1151446"/>
                    <a:pt x="1291892" y="1120831"/>
                    <a:pt x="1291892" y="1120831"/>
                  </a:cubicBezTo>
                </a:path>
              </a:pathLst>
            </a:custGeom>
            <a:noFill/>
            <a:ln w="12700">
              <a:solidFill>
                <a:srgbClr val="FF0000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cs-CZ" sz="1800">
                <a:solidFill>
                  <a:prstClr val="white"/>
                </a:solidFill>
                <a:latin typeface="Trebuchet MS"/>
              </a:endParaRPr>
            </a:p>
          </p:txBody>
        </p:sp>
        <p:sp>
          <p:nvSpPr>
            <p:cNvPr id="156" name="Volný tvar 155"/>
            <p:cNvSpPr/>
            <p:nvPr/>
          </p:nvSpPr>
          <p:spPr>
            <a:xfrm>
              <a:off x="6801142" y="5145689"/>
              <a:ext cx="813302" cy="647576"/>
            </a:xfrm>
            <a:custGeom>
              <a:avLst/>
              <a:gdLst>
                <a:gd name="connsiteX0" fmla="*/ 0 w 1265274"/>
                <a:gd name="connsiteY0" fmla="*/ 1113960 h 1136554"/>
                <a:gd name="connsiteX1" fmla="*/ 255181 w 1265274"/>
                <a:gd name="connsiteY1" fmla="*/ 29439 h 1136554"/>
                <a:gd name="connsiteX2" fmla="*/ 584790 w 1265274"/>
                <a:gd name="connsiteY2" fmla="*/ 369681 h 1136554"/>
                <a:gd name="connsiteX3" fmla="*/ 925032 w 1265274"/>
                <a:gd name="connsiteY3" fmla="*/ 1028900 h 1136554"/>
                <a:gd name="connsiteX4" fmla="*/ 1265274 w 1265274"/>
                <a:gd name="connsiteY4" fmla="*/ 1135225 h 1136554"/>
                <a:gd name="connsiteX0" fmla="*/ 0 w 1289087"/>
                <a:gd name="connsiteY0" fmla="*/ 1118996 h 1136828"/>
                <a:gd name="connsiteX1" fmla="*/ 278994 w 1289087"/>
                <a:gd name="connsiteY1" fmla="*/ 29713 h 1136828"/>
                <a:gd name="connsiteX2" fmla="*/ 608603 w 1289087"/>
                <a:gd name="connsiteY2" fmla="*/ 369955 h 1136828"/>
                <a:gd name="connsiteX3" fmla="*/ 948845 w 1289087"/>
                <a:gd name="connsiteY3" fmla="*/ 1029174 h 1136828"/>
                <a:gd name="connsiteX4" fmla="*/ 1289087 w 1289087"/>
                <a:gd name="connsiteY4" fmla="*/ 1135499 h 1136828"/>
                <a:gd name="connsiteX0" fmla="*/ 0 w 1289087"/>
                <a:gd name="connsiteY0" fmla="*/ 1113622 h 1131454"/>
                <a:gd name="connsiteX1" fmla="*/ 48457 w 1289087"/>
                <a:gd name="connsiteY1" fmla="*/ 1018429 h 1131454"/>
                <a:gd name="connsiteX2" fmla="*/ 278994 w 1289087"/>
                <a:gd name="connsiteY2" fmla="*/ 24339 h 1131454"/>
                <a:gd name="connsiteX3" fmla="*/ 608603 w 1289087"/>
                <a:gd name="connsiteY3" fmla="*/ 364581 h 1131454"/>
                <a:gd name="connsiteX4" fmla="*/ 948845 w 1289087"/>
                <a:gd name="connsiteY4" fmla="*/ 1023800 h 1131454"/>
                <a:gd name="connsiteX5" fmla="*/ 1289087 w 1289087"/>
                <a:gd name="connsiteY5" fmla="*/ 1130125 h 1131454"/>
                <a:gd name="connsiteX0" fmla="*/ 0 w 1289087"/>
                <a:gd name="connsiteY0" fmla="*/ 1113622 h 1131454"/>
                <a:gd name="connsiteX1" fmla="*/ 48457 w 1289087"/>
                <a:gd name="connsiteY1" fmla="*/ 1018429 h 1131454"/>
                <a:gd name="connsiteX2" fmla="*/ 278994 w 1289087"/>
                <a:gd name="connsiteY2" fmla="*/ 24339 h 1131454"/>
                <a:gd name="connsiteX3" fmla="*/ 608603 w 1289087"/>
                <a:gd name="connsiteY3" fmla="*/ 364581 h 1131454"/>
                <a:gd name="connsiteX4" fmla="*/ 948845 w 1289087"/>
                <a:gd name="connsiteY4" fmla="*/ 1023800 h 1131454"/>
                <a:gd name="connsiteX5" fmla="*/ 1289087 w 1289087"/>
                <a:gd name="connsiteY5" fmla="*/ 1130125 h 1131454"/>
                <a:gd name="connsiteX0" fmla="*/ 0 w 1289087"/>
                <a:gd name="connsiteY0" fmla="*/ 1113622 h 1131454"/>
                <a:gd name="connsiteX1" fmla="*/ 48457 w 1289087"/>
                <a:gd name="connsiteY1" fmla="*/ 1018429 h 1131454"/>
                <a:gd name="connsiteX2" fmla="*/ 278994 w 1289087"/>
                <a:gd name="connsiteY2" fmla="*/ 24339 h 1131454"/>
                <a:gd name="connsiteX3" fmla="*/ 608603 w 1289087"/>
                <a:gd name="connsiteY3" fmla="*/ 364581 h 1131454"/>
                <a:gd name="connsiteX4" fmla="*/ 948845 w 1289087"/>
                <a:gd name="connsiteY4" fmla="*/ 1023800 h 1131454"/>
                <a:gd name="connsiteX5" fmla="*/ 1289087 w 1289087"/>
                <a:gd name="connsiteY5" fmla="*/ 1130125 h 1131454"/>
                <a:gd name="connsiteX0" fmla="*/ 0 w 1289087"/>
                <a:gd name="connsiteY0" fmla="*/ 1113622 h 1131454"/>
                <a:gd name="connsiteX1" fmla="*/ 48457 w 1289087"/>
                <a:gd name="connsiteY1" fmla="*/ 1018429 h 1131454"/>
                <a:gd name="connsiteX2" fmla="*/ 278994 w 1289087"/>
                <a:gd name="connsiteY2" fmla="*/ 24339 h 1131454"/>
                <a:gd name="connsiteX3" fmla="*/ 608603 w 1289087"/>
                <a:gd name="connsiteY3" fmla="*/ 364581 h 1131454"/>
                <a:gd name="connsiteX4" fmla="*/ 948845 w 1289087"/>
                <a:gd name="connsiteY4" fmla="*/ 1023800 h 1131454"/>
                <a:gd name="connsiteX5" fmla="*/ 1289087 w 1289087"/>
                <a:gd name="connsiteY5" fmla="*/ 1130125 h 1131454"/>
                <a:gd name="connsiteX0" fmla="*/ 0 w 1286282"/>
                <a:gd name="connsiteY0" fmla="*/ 1113622 h 1115841"/>
                <a:gd name="connsiteX1" fmla="*/ 48457 w 1286282"/>
                <a:gd name="connsiteY1" fmla="*/ 1018429 h 1115841"/>
                <a:gd name="connsiteX2" fmla="*/ 278994 w 1286282"/>
                <a:gd name="connsiteY2" fmla="*/ 24339 h 1115841"/>
                <a:gd name="connsiteX3" fmla="*/ 608603 w 1286282"/>
                <a:gd name="connsiteY3" fmla="*/ 364581 h 1115841"/>
                <a:gd name="connsiteX4" fmla="*/ 948845 w 1286282"/>
                <a:gd name="connsiteY4" fmla="*/ 1023800 h 1115841"/>
                <a:gd name="connsiteX5" fmla="*/ 1286282 w 1286282"/>
                <a:gd name="connsiteY5" fmla="*/ 1110491 h 1115841"/>
                <a:gd name="connsiteX0" fmla="*/ 0 w 1291892"/>
                <a:gd name="connsiteY0" fmla="*/ 1113622 h 1122190"/>
                <a:gd name="connsiteX1" fmla="*/ 48457 w 1291892"/>
                <a:gd name="connsiteY1" fmla="*/ 1018429 h 1122190"/>
                <a:gd name="connsiteX2" fmla="*/ 278994 w 1291892"/>
                <a:gd name="connsiteY2" fmla="*/ 24339 h 1122190"/>
                <a:gd name="connsiteX3" fmla="*/ 608603 w 1291892"/>
                <a:gd name="connsiteY3" fmla="*/ 364581 h 1122190"/>
                <a:gd name="connsiteX4" fmla="*/ 948845 w 1291892"/>
                <a:gd name="connsiteY4" fmla="*/ 1023800 h 1122190"/>
                <a:gd name="connsiteX5" fmla="*/ 1291892 w 1291892"/>
                <a:gd name="connsiteY5" fmla="*/ 1118906 h 1122190"/>
                <a:gd name="connsiteX0" fmla="*/ 0 w 1291892"/>
                <a:gd name="connsiteY0" fmla="*/ 1115547 h 1124115"/>
                <a:gd name="connsiteX1" fmla="*/ 48457 w 1291892"/>
                <a:gd name="connsiteY1" fmla="*/ 1020354 h 1124115"/>
                <a:gd name="connsiteX2" fmla="*/ 278994 w 1291892"/>
                <a:gd name="connsiteY2" fmla="*/ 26264 h 1124115"/>
                <a:gd name="connsiteX3" fmla="*/ 608603 w 1291892"/>
                <a:gd name="connsiteY3" fmla="*/ 366506 h 1124115"/>
                <a:gd name="connsiteX4" fmla="*/ 948845 w 1291892"/>
                <a:gd name="connsiteY4" fmla="*/ 1025725 h 1124115"/>
                <a:gd name="connsiteX5" fmla="*/ 1291892 w 1291892"/>
                <a:gd name="connsiteY5" fmla="*/ 1120831 h 1124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91892" h="1124115">
                  <a:moveTo>
                    <a:pt x="0" y="1115547"/>
                  </a:moveTo>
                  <a:cubicBezTo>
                    <a:pt x="28714" y="1110793"/>
                    <a:pt x="37677" y="1073313"/>
                    <a:pt x="48457" y="1020354"/>
                  </a:cubicBezTo>
                  <a:cubicBezTo>
                    <a:pt x="94956" y="838807"/>
                    <a:pt x="185636" y="135239"/>
                    <a:pt x="278994" y="26264"/>
                  </a:cubicBezTo>
                  <a:cubicBezTo>
                    <a:pt x="372352" y="-82711"/>
                    <a:pt x="508837" y="170241"/>
                    <a:pt x="608603" y="366506"/>
                  </a:cubicBezTo>
                  <a:cubicBezTo>
                    <a:pt x="708369" y="562771"/>
                    <a:pt x="834964" y="900004"/>
                    <a:pt x="948845" y="1025725"/>
                  </a:cubicBezTo>
                  <a:cubicBezTo>
                    <a:pt x="1062726" y="1151446"/>
                    <a:pt x="1291892" y="1120831"/>
                    <a:pt x="1291892" y="1120831"/>
                  </a:cubicBezTo>
                </a:path>
              </a:pathLst>
            </a:custGeom>
            <a:noFill/>
            <a:ln w="12700">
              <a:solidFill>
                <a:srgbClr val="FF0000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cs-CZ" sz="1800">
                <a:solidFill>
                  <a:prstClr val="white"/>
                </a:solidFill>
                <a:latin typeface="Trebuchet MS"/>
              </a:endParaRPr>
            </a:p>
          </p:txBody>
        </p:sp>
        <p:sp>
          <p:nvSpPr>
            <p:cNvPr id="157" name="Volný tvar 156"/>
            <p:cNvSpPr/>
            <p:nvPr/>
          </p:nvSpPr>
          <p:spPr>
            <a:xfrm>
              <a:off x="6913045" y="5162279"/>
              <a:ext cx="813302" cy="647576"/>
            </a:xfrm>
            <a:custGeom>
              <a:avLst/>
              <a:gdLst>
                <a:gd name="connsiteX0" fmla="*/ 0 w 1265274"/>
                <a:gd name="connsiteY0" fmla="*/ 1113960 h 1136554"/>
                <a:gd name="connsiteX1" fmla="*/ 255181 w 1265274"/>
                <a:gd name="connsiteY1" fmla="*/ 29439 h 1136554"/>
                <a:gd name="connsiteX2" fmla="*/ 584790 w 1265274"/>
                <a:gd name="connsiteY2" fmla="*/ 369681 h 1136554"/>
                <a:gd name="connsiteX3" fmla="*/ 925032 w 1265274"/>
                <a:gd name="connsiteY3" fmla="*/ 1028900 h 1136554"/>
                <a:gd name="connsiteX4" fmla="*/ 1265274 w 1265274"/>
                <a:gd name="connsiteY4" fmla="*/ 1135225 h 1136554"/>
                <a:gd name="connsiteX0" fmla="*/ 0 w 1289087"/>
                <a:gd name="connsiteY0" fmla="*/ 1118996 h 1136828"/>
                <a:gd name="connsiteX1" fmla="*/ 278994 w 1289087"/>
                <a:gd name="connsiteY1" fmla="*/ 29713 h 1136828"/>
                <a:gd name="connsiteX2" fmla="*/ 608603 w 1289087"/>
                <a:gd name="connsiteY2" fmla="*/ 369955 h 1136828"/>
                <a:gd name="connsiteX3" fmla="*/ 948845 w 1289087"/>
                <a:gd name="connsiteY3" fmla="*/ 1029174 h 1136828"/>
                <a:gd name="connsiteX4" fmla="*/ 1289087 w 1289087"/>
                <a:gd name="connsiteY4" fmla="*/ 1135499 h 1136828"/>
                <a:gd name="connsiteX0" fmla="*/ 0 w 1289087"/>
                <a:gd name="connsiteY0" fmla="*/ 1113622 h 1131454"/>
                <a:gd name="connsiteX1" fmla="*/ 48457 w 1289087"/>
                <a:gd name="connsiteY1" fmla="*/ 1018429 h 1131454"/>
                <a:gd name="connsiteX2" fmla="*/ 278994 w 1289087"/>
                <a:gd name="connsiteY2" fmla="*/ 24339 h 1131454"/>
                <a:gd name="connsiteX3" fmla="*/ 608603 w 1289087"/>
                <a:gd name="connsiteY3" fmla="*/ 364581 h 1131454"/>
                <a:gd name="connsiteX4" fmla="*/ 948845 w 1289087"/>
                <a:gd name="connsiteY4" fmla="*/ 1023800 h 1131454"/>
                <a:gd name="connsiteX5" fmla="*/ 1289087 w 1289087"/>
                <a:gd name="connsiteY5" fmla="*/ 1130125 h 1131454"/>
                <a:gd name="connsiteX0" fmla="*/ 0 w 1289087"/>
                <a:gd name="connsiteY0" fmla="*/ 1113622 h 1131454"/>
                <a:gd name="connsiteX1" fmla="*/ 48457 w 1289087"/>
                <a:gd name="connsiteY1" fmla="*/ 1018429 h 1131454"/>
                <a:gd name="connsiteX2" fmla="*/ 278994 w 1289087"/>
                <a:gd name="connsiteY2" fmla="*/ 24339 h 1131454"/>
                <a:gd name="connsiteX3" fmla="*/ 608603 w 1289087"/>
                <a:gd name="connsiteY3" fmla="*/ 364581 h 1131454"/>
                <a:gd name="connsiteX4" fmla="*/ 948845 w 1289087"/>
                <a:gd name="connsiteY4" fmla="*/ 1023800 h 1131454"/>
                <a:gd name="connsiteX5" fmla="*/ 1289087 w 1289087"/>
                <a:gd name="connsiteY5" fmla="*/ 1130125 h 1131454"/>
                <a:gd name="connsiteX0" fmla="*/ 0 w 1289087"/>
                <a:gd name="connsiteY0" fmla="*/ 1113622 h 1131454"/>
                <a:gd name="connsiteX1" fmla="*/ 48457 w 1289087"/>
                <a:gd name="connsiteY1" fmla="*/ 1018429 h 1131454"/>
                <a:gd name="connsiteX2" fmla="*/ 278994 w 1289087"/>
                <a:gd name="connsiteY2" fmla="*/ 24339 h 1131454"/>
                <a:gd name="connsiteX3" fmla="*/ 608603 w 1289087"/>
                <a:gd name="connsiteY3" fmla="*/ 364581 h 1131454"/>
                <a:gd name="connsiteX4" fmla="*/ 948845 w 1289087"/>
                <a:gd name="connsiteY4" fmla="*/ 1023800 h 1131454"/>
                <a:gd name="connsiteX5" fmla="*/ 1289087 w 1289087"/>
                <a:gd name="connsiteY5" fmla="*/ 1130125 h 1131454"/>
                <a:gd name="connsiteX0" fmla="*/ 0 w 1289087"/>
                <a:gd name="connsiteY0" fmla="*/ 1113622 h 1131454"/>
                <a:gd name="connsiteX1" fmla="*/ 48457 w 1289087"/>
                <a:gd name="connsiteY1" fmla="*/ 1018429 h 1131454"/>
                <a:gd name="connsiteX2" fmla="*/ 278994 w 1289087"/>
                <a:gd name="connsiteY2" fmla="*/ 24339 h 1131454"/>
                <a:gd name="connsiteX3" fmla="*/ 608603 w 1289087"/>
                <a:gd name="connsiteY3" fmla="*/ 364581 h 1131454"/>
                <a:gd name="connsiteX4" fmla="*/ 948845 w 1289087"/>
                <a:gd name="connsiteY4" fmla="*/ 1023800 h 1131454"/>
                <a:gd name="connsiteX5" fmla="*/ 1289087 w 1289087"/>
                <a:gd name="connsiteY5" fmla="*/ 1130125 h 1131454"/>
                <a:gd name="connsiteX0" fmla="*/ 0 w 1286282"/>
                <a:gd name="connsiteY0" fmla="*/ 1113622 h 1115841"/>
                <a:gd name="connsiteX1" fmla="*/ 48457 w 1286282"/>
                <a:gd name="connsiteY1" fmla="*/ 1018429 h 1115841"/>
                <a:gd name="connsiteX2" fmla="*/ 278994 w 1286282"/>
                <a:gd name="connsiteY2" fmla="*/ 24339 h 1115841"/>
                <a:gd name="connsiteX3" fmla="*/ 608603 w 1286282"/>
                <a:gd name="connsiteY3" fmla="*/ 364581 h 1115841"/>
                <a:gd name="connsiteX4" fmla="*/ 948845 w 1286282"/>
                <a:gd name="connsiteY4" fmla="*/ 1023800 h 1115841"/>
                <a:gd name="connsiteX5" fmla="*/ 1286282 w 1286282"/>
                <a:gd name="connsiteY5" fmla="*/ 1110491 h 1115841"/>
                <a:gd name="connsiteX0" fmla="*/ 0 w 1291892"/>
                <a:gd name="connsiteY0" fmla="*/ 1113622 h 1122190"/>
                <a:gd name="connsiteX1" fmla="*/ 48457 w 1291892"/>
                <a:gd name="connsiteY1" fmla="*/ 1018429 h 1122190"/>
                <a:gd name="connsiteX2" fmla="*/ 278994 w 1291892"/>
                <a:gd name="connsiteY2" fmla="*/ 24339 h 1122190"/>
                <a:gd name="connsiteX3" fmla="*/ 608603 w 1291892"/>
                <a:gd name="connsiteY3" fmla="*/ 364581 h 1122190"/>
                <a:gd name="connsiteX4" fmla="*/ 948845 w 1291892"/>
                <a:gd name="connsiteY4" fmla="*/ 1023800 h 1122190"/>
                <a:gd name="connsiteX5" fmla="*/ 1291892 w 1291892"/>
                <a:gd name="connsiteY5" fmla="*/ 1118906 h 1122190"/>
                <a:gd name="connsiteX0" fmla="*/ 0 w 1291892"/>
                <a:gd name="connsiteY0" fmla="*/ 1115547 h 1124115"/>
                <a:gd name="connsiteX1" fmla="*/ 48457 w 1291892"/>
                <a:gd name="connsiteY1" fmla="*/ 1020354 h 1124115"/>
                <a:gd name="connsiteX2" fmla="*/ 278994 w 1291892"/>
                <a:gd name="connsiteY2" fmla="*/ 26264 h 1124115"/>
                <a:gd name="connsiteX3" fmla="*/ 608603 w 1291892"/>
                <a:gd name="connsiteY3" fmla="*/ 366506 h 1124115"/>
                <a:gd name="connsiteX4" fmla="*/ 948845 w 1291892"/>
                <a:gd name="connsiteY4" fmla="*/ 1025725 h 1124115"/>
                <a:gd name="connsiteX5" fmla="*/ 1291892 w 1291892"/>
                <a:gd name="connsiteY5" fmla="*/ 1120831 h 1124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91892" h="1124115">
                  <a:moveTo>
                    <a:pt x="0" y="1115547"/>
                  </a:moveTo>
                  <a:cubicBezTo>
                    <a:pt x="28714" y="1110793"/>
                    <a:pt x="37677" y="1073313"/>
                    <a:pt x="48457" y="1020354"/>
                  </a:cubicBezTo>
                  <a:cubicBezTo>
                    <a:pt x="94956" y="838807"/>
                    <a:pt x="185636" y="135239"/>
                    <a:pt x="278994" y="26264"/>
                  </a:cubicBezTo>
                  <a:cubicBezTo>
                    <a:pt x="372352" y="-82711"/>
                    <a:pt x="508837" y="170241"/>
                    <a:pt x="608603" y="366506"/>
                  </a:cubicBezTo>
                  <a:cubicBezTo>
                    <a:pt x="708369" y="562771"/>
                    <a:pt x="834964" y="900004"/>
                    <a:pt x="948845" y="1025725"/>
                  </a:cubicBezTo>
                  <a:cubicBezTo>
                    <a:pt x="1062726" y="1151446"/>
                    <a:pt x="1291892" y="1120831"/>
                    <a:pt x="1291892" y="1120831"/>
                  </a:cubicBezTo>
                </a:path>
              </a:pathLst>
            </a:custGeom>
            <a:noFill/>
            <a:ln w="12700">
              <a:solidFill>
                <a:srgbClr val="FF0000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cs-CZ" sz="1800">
                <a:solidFill>
                  <a:prstClr val="white"/>
                </a:solidFill>
                <a:latin typeface="Trebuchet MS"/>
              </a:endParaRPr>
            </a:p>
          </p:txBody>
        </p:sp>
        <p:sp>
          <p:nvSpPr>
            <p:cNvPr id="159" name="Volný tvar 158"/>
            <p:cNvSpPr/>
            <p:nvPr/>
          </p:nvSpPr>
          <p:spPr>
            <a:xfrm>
              <a:off x="6514608" y="4704538"/>
              <a:ext cx="705335" cy="1118702"/>
            </a:xfrm>
            <a:custGeom>
              <a:avLst/>
              <a:gdLst>
                <a:gd name="connsiteX0" fmla="*/ 0 w 715668"/>
                <a:gd name="connsiteY0" fmla="*/ 592771 h 959666"/>
                <a:gd name="connsiteX1" fmla="*/ 82550 w 715668"/>
                <a:gd name="connsiteY1" fmla="*/ 113346 h 959666"/>
                <a:gd name="connsiteX2" fmla="*/ 184150 w 715668"/>
                <a:gd name="connsiteY2" fmla="*/ 2221 h 959666"/>
                <a:gd name="connsiteX3" fmla="*/ 257175 w 715668"/>
                <a:gd name="connsiteY3" fmla="*/ 62546 h 959666"/>
                <a:gd name="connsiteX4" fmla="*/ 377825 w 715668"/>
                <a:gd name="connsiteY4" fmla="*/ 326071 h 959666"/>
                <a:gd name="connsiteX5" fmla="*/ 514350 w 715668"/>
                <a:gd name="connsiteY5" fmla="*/ 792796 h 959666"/>
                <a:gd name="connsiteX6" fmla="*/ 533400 w 715668"/>
                <a:gd name="connsiteY6" fmla="*/ 884871 h 959666"/>
                <a:gd name="connsiteX7" fmla="*/ 558800 w 715668"/>
                <a:gd name="connsiteY7" fmla="*/ 935671 h 959666"/>
                <a:gd name="connsiteX8" fmla="*/ 650875 w 715668"/>
                <a:gd name="connsiteY8" fmla="*/ 957896 h 959666"/>
                <a:gd name="connsiteX9" fmla="*/ 711200 w 715668"/>
                <a:gd name="connsiteY9" fmla="*/ 957896 h 959666"/>
                <a:gd name="connsiteX10" fmla="*/ 711200 w 715668"/>
                <a:gd name="connsiteY10" fmla="*/ 954721 h 959666"/>
                <a:gd name="connsiteX0" fmla="*/ 0 w 715668"/>
                <a:gd name="connsiteY0" fmla="*/ 601793 h 968688"/>
                <a:gd name="connsiteX1" fmla="*/ 82550 w 715668"/>
                <a:gd name="connsiteY1" fmla="*/ 122368 h 968688"/>
                <a:gd name="connsiteX2" fmla="*/ 168275 w 715668"/>
                <a:gd name="connsiteY2" fmla="*/ 1718 h 968688"/>
                <a:gd name="connsiteX3" fmla="*/ 257175 w 715668"/>
                <a:gd name="connsiteY3" fmla="*/ 71568 h 968688"/>
                <a:gd name="connsiteX4" fmla="*/ 377825 w 715668"/>
                <a:gd name="connsiteY4" fmla="*/ 335093 h 968688"/>
                <a:gd name="connsiteX5" fmla="*/ 514350 w 715668"/>
                <a:gd name="connsiteY5" fmla="*/ 801818 h 968688"/>
                <a:gd name="connsiteX6" fmla="*/ 533400 w 715668"/>
                <a:gd name="connsiteY6" fmla="*/ 893893 h 968688"/>
                <a:gd name="connsiteX7" fmla="*/ 558800 w 715668"/>
                <a:gd name="connsiteY7" fmla="*/ 944693 h 968688"/>
                <a:gd name="connsiteX8" fmla="*/ 650875 w 715668"/>
                <a:gd name="connsiteY8" fmla="*/ 966918 h 968688"/>
                <a:gd name="connsiteX9" fmla="*/ 711200 w 715668"/>
                <a:gd name="connsiteY9" fmla="*/ 966918 h 968688"/>
                <a:gd name="connsiteX10" fmla="*/ 711200 w 715668"/>
                <a:gd name="connsiteY10" fmla="*/ 963743 h 968688"/>
                <a:gd name="connsiteX0" fmla="*/ 0 w 715668"/>
                <a:gd name="connsiteY0" fmla="*/ 601793 h 968688"/>
                <a:gd name="connsiteX1" fmla="*/ 82550 w 715668"/>
                <a:gd name="connsiteY1" fmla="*/ 122368 h 968688"/>
                <a:gd name="connsiteX2" fmla="*/ 168275 w 715668"/>
                <a:gd name="connsiteY2" fmla="*/ 1718 h 968688"/>
                <a:gd name="connsiteX3" fmla="*/ 257175 w 715668"/>
                <a:gd name="connsiteY3" fmla="*/ 71568 h 968688"/>
                <a:gd name="connsiteX4" fmla="*/ 377825 w 715668"/>
                <a:gd name="connsiteY4" fmla="*/ 335093 h 968688"/>
                <a:gd name="connsiteX5" fmla="*/ 482600 w 715668"/>
                <a:gd name="connsiteY5" fmla="*/ 700218 h 968688"/>
                <a:gd name="connsiteX6" fmla="*/ 533400 w 715668"/>
                <a:gd name="connsiteY6" fmla="*/ 893893 h 968688"/>
                <a:gd name="connsiteX7" fmla="*/ 558800 w 715668"/>
                <a:gd name="connsiteY7" fmla="*/ 944693 h 968688"/>
                <a:gd name="connsiteX8" fmla="*/ 650875 w 715668"/>
                <a:gd name="connsiteY8" fmla="*/ 966918 h 968688"/>
                <a:gd name="connsiteX9" fmla="*/ 711200 w 715668"/>
                <a:gd name="connsiteY9" fmla="*/ 966918 h 968688"/>
                <a:gd name="connsiteX10" fmla="*/ 711200 w 715668"/>
                <a:gd name="connsiteY10" fmla="*/ 963743 h 968688"/>
                <a:gd name="connsiteX0" fmla="*/ 0 w 715668"/>
                <a:gd name="connsiteY0" fmla="*/ 601871 h 968766"/>
                <a:gd name="connsiteX1" fmla="*/ 82550 w 715668"/>
                <a:gd name="connsiteY1" fmla="*/ 122446 h 968766"/>
                <a:gd name="connsiteX2" fmla="*/ 168275 w 715668"/>
                <a:gd name="connsiteY2" fmla="*/ 1796 h 968766"/>
                <a:gd name="connsiteX3" fmla="*/ 257175 w 715668"/>
                <a:gd name="connsiteY3" fmla="*/ 71646 h 968766"/>
                <a:gd name="connsiteX4" fmla="*/ 352425 w 715668"/>
                <a:gd name="connsiteY4" fmla="*/ 344696 h 968766"/>
                <a:gd name="connsiteX5" fmla="*/ 482600 w 715668"/>
                <a:gd name="connsiteY5" fmla="*/ 700296 h 968766"/>
                <a:gd name="connsiteX6" fmla="*/ 533400 w 715668"/>
                <a:gd name="connsiteY6" fmla="*/ 893971 h 968766"/>
                <a:gd name="connsiteX7" fmla="*/ 558800 w 715668"/>
                <a:gd name="connsiteY7" fmla="*/ 944771 h 968766"/>
                <a:gd name="connsiteX8" fmla="*/ 650875 w 715668"/>
                <a:gd name="connsiteY8" fmla="*/ 966996 h 968766"/>
                <a:gd name="connsiteX9" fmla="*/ 711200 w 715668"/>
                <a:gd name="connsiteY9" fmla="*/ 966996 h 968766"/>
                <a:gd name="connsiteX10" fmla="*/ 711200 w 715668"/>
                <a:gd name="connsiteY10" fmla="*/ 963821 h 968766"/>
                <a:gd name="connsiteX0" fmla="*/ 0 w 715668"/>
                <a:gd name="connsiteY0" fmla="*/ 601871 h 968766"/>
                <a:gd name="connsiteX1" fmla="*/ 82550 w 715668"/>
                <a:gd name="connsiteY1" fmla="*/ 122446 h 968766"/>
                <a:gd name="connsiteX2" fmla="*/ 168275 w 715668"/>
                <a:gd name="connsiteY2" fmla="*/ 1796 h 968766"/>
                <a:gd name="connsiteX3" fmla="*/ 257175 w 715668"/>
                <a:gd name="connsiteY3" fmla="*/ 71646 h 968766"/>
                <a:gd name="connsiteX4" fmla="*/ 352425 w 715668"/>
                <a:gd name="connsiteY4" fmla="*/ 344696 h 968766"/>
                <a:gd name="connsiteX5" fmla="*/ 454025 w 715668"/>
                <a:gd name="connsiteY5" fmla="*/ 706646 h 968766"/>
                <a:gd name="connsiteX6" fmla="*/ 533400 w 715668"/>
                <a:gd name="connsiteY6" fmla="*/ 893971 h 968766"/>
                <a:gd name="connsiteX7" fmla="*/ 558800 w 715668"/>
                <a:gd name="connsiteY7" fmla="*/ 944771 h 968766"/>
                <a:gd name="connsiteX8" fmla="*/ 650875 w 715668"/>
                <a:gd name="connsiteY8" fmla="*/ 966996 h 968766"/>
                <a:gd name="connsiteX9" fmla="*/ 711200 w 715668"/>
                <a:gd name="connsiteY9" fmla="*/ 966996 h 968766"/>
                <a:gd name="connsiteX10" fmla="*/ 711200 w 715668"/>
                <a:gd name="connsiteY10" fmla="*/ 963821 h 968766"/>
                <a:gd name="connsiteX0" fmla="*/ 0 w 706143"/>
                <a:gd name="connsiteY0" fmla="*/ 557421 h 968766"/>
                <a:gd name="connsiteX1" fmla="*/ 73025 w 706143"/>
                <a:gd name="connsiteY1" fmla="*/ 122446 h 968766"/>
                <a:gd name="connsiteX2" fmla="*/ 158750 w 706143"/>
                <a:gd name="connsiteY2" fmla="*/ 1796 h 968766"/>
                <a:gd name="connsiteX3" fmla="*/ 247650 w 706143"/>
                <a:gd name="connsiteY3" fmla="*/ 71646 h 968766"/>
                <a:gd name="connsiteX4" fmla="*/ 342900 w 706143"/>
                <a:gd name="connsiteY4" fmla="*/ 344696 h 968766"/>
                <a:gd name="connsiteX5" fmla="*/ 444500 w 706143"/>
                <a:gd name="connsiteY5" fmla="*/ 706646 h 968766"/>
                <a:gd name="connsiteX6" fmla="*/ 523875 w 706143"/>
                <a:gd name="connsiteY6" fmla="*/ 893971 h 968766"/>
                <a:gd name="connsiteX7" fmla="*/ 549275 w 706143"/>
                <a:gd name="connsiteY7" fmla="*/ 944771 h 968766"/>
                <a:gd name="connsiteX8" fmla="*/ 641350 w 706143"/>
                <a:gd name="connsiteY8" fmla="*/ 966996 h 968766"/>
                <a:gd name="connsiteX9" fmla="*/ 701675 w 706143"/>
                <a:gd name="connsiteY9" fmla="*/ 966996 h 968766"/>
                <a:gd name="connsiteX10" fmla="*/ 701675 w 706143"/>
                <a:gd name="connsiteY10" fmla="*/ 963821 h 968766"/>
                <a:gd name="connsiteX0" fmla="*/ 0 w 706143"/>
                <a:gd name="connsiteY0" fmla="*/ 557421 h 968766"/>
                <a:gd name="connsiteX1" fmla="*/ 73025 w 706143"/>
                <a:gd name="connsiteY1" fmla="*/ 122446 h 968766"/>
                <a:gd name="connsiteX2" fmla="*/ 158750 w 706143"/>
                <a:gd name="connsiteY2" fmla="*/ 1796 h 968766"/>
                <a:gd name="connsiteX3" fmla="*/ 247650 w 706143"/>
                <a:gd name="connsiteY3" fmla="*/ 71646 h 968766"/>
                <a:gd name="connsiteX4" fmla="*/ 342900 w 706143"/>
                <a:gd name="connsiteY4" fmla="*/ 344696 h 968766"/>
                <a:gd name="connsiteX5" fmla="*/ 444500 w 706143"/>
                <a:gd name="connsiteY5" fmla="*/ 706646 h 968766"/>
                <a:gd name="connsiteX6" fmla="*/ 492125 w 706143"/>
                <a:gd name="connsiteY6" fmla="*/ 871746 h 968766"/>
                <a:gd name="connsiteX7" fmla="*/ 549275 w 706143"/>
                <a:gd name="connsiteY7" fmla="*/ 944771 h 968766"/>
                <a:gd name="connsiteX8" fmla="*/ 641350 w 706143"/>
                <a:gd name="connsiteY8" fmla="*/ 966996 h 968766"/>
                <a:gd name="connsiteX9" fmla="*/ 701675 w 706143"/>
                <a:gd name="connsiteY9" fmla="*/ 966996 h 968766"/>
                <a:gd name="connsiteX10" fmla="*/ 701675 w 706143"/>
                <a:gd name="connsiteY10" fmla="*/ 963821 h 968766"/>
                <a:gd name="connsiteX0" fmla="*/ 0 w 706143"/>
                <a:gd name="connsiteY0" fmla="*/ 559818 h 971163"/>
                <a:gd name="connsiteX1" fmla="*/ 73025 w 706143"/>
                <a:gd name="connsiteY1" fmla="*/ 124843 h 971163"/>
                <a:gd name="connsiteX2" fmla="*/ 187560 w 706143"/>
                <a:gd name="connsiteY2" fmla="*/ 1688 h 971163"/>
                <a:gd name="connsiteX3" fmla="*/ 247650 w 706143"/>
                <a:gd name="connsiteY3" fmla="*/ 74043 h 971163"/>
                <a:gd name="connsiteX4" fmla="*/ 342900 w 706143"/>
                <a:gd name="connsiteY4" fmla="*/ 347093 h 971163"/>
                <a:gd name="connsiteX5" fmla="*/ 444500 w 706143"/>
                <a:gd name="connsiteY5" fmla="*/ 709043 h 971163"/>
                <a:gd name="connsiteX6" fmla="*/ 492125 w 706143"/>
                <a:gd name="connsiteY6" fmla="*/ 874143 h 971163"/>
                <a:gd name="connsiteX7" fmla="*/ 549275 w 706143"/>
                <a:gd name="connsiteY7" fmla="*/ 947168 h 971163"/>
                <a:gd name="connsiteX8" fmla="*/ 641350 w 706143"/>
                <a:gd name="connsiteY8" fmla="*/ 969393 h 971163"/>
                <a:gd name="connsiteX9" fmla="*/ 701675 w 706143"/>
                <a:gd name="connsiteY9" fmla="*/ 969393 h 971163"/>
                <a:gd name="connsiteX10" fmla="*/ 701675 w 706143"/>
                <a:gd name="connsiteY10" fmla="*/ 966218 h 971163"/>
                <a:gd name="connsiteX0" fmla="*/ 0 w 706143"/>
                <a:gd name="connsiteY0" fmla="*/ 559818 h 971163"/>
                <a:gd name="connsiteX1" fmla="*/ 99618 w 706143"/>
                <a:gd name="connsiteY1" fmla="*/ 124843 h 971163"/>
                <a:gd name="connsiteX2" fmla="*/ 187560 w 706143"/>
                <a:gd name="connsiteY2" fmla="*/ 1688 h 971163"/>
                <a:gd name="connsiteX3" fmla="*/ 247650 w 706143"/>
                <a:gd name="connsiteY3" fmla="*/ 74043 h 971163"/>
                <a:gd name="connsiteX4" fmla="*/ 342900 w 706143"/>
                <a:gd name="connsiteY4" fmla="*/ 347093 h 971163"/>
                <a:gd name="connsiteX5" fmla="*/ 444500 w 706143"/>
                <a:gd name="connsiteY5" fmla="*/ 709043 h 971163"/>
                <a:gd name="connsiteX6" fmla="*/ 492125 w 706143"/>
                <a:gd name="connsiteY6" fmla="*/ 874143 h 971163"/>
                <a:gd name="connsiteX7" fmla="*/ 549275 w 706143"/>
                <a:gd name="connsiteY7" fmla="*/ 947168 h 971163"/>
                <a:gd name="connsiteX8" fmla="*/ 641350 w 706143"/>
                <a:gd name="connsiteY8" fmla="*/ 969393 h 971163"/>
                <a:gd name="connsiteX9" fmla="*/ 701675 w 706143"/>
                <a:gd name="connsiteY9" fmla="*/ 969393 h 971163"/>
                <a:gd name="connsiteX10" fmla="*/ 701675 w 706143"/>
                <a:gd name="connsiteY10" fmla="*/ 966218 h 971163"/>
                <a:gd name="connsiteX0" fmla="*/ 0 w 706143"/>
                <a:gd name="connsiteY0" fmla="*/ 559818 h 971163"/>
                <a:gd name="connsiteX1" fmla="*/ 99618 w 706143"/>
                <a:gd name="connsiteY1" fmla="*/ 124843 h 971163"/>
                <a:gd name="connsiteX2" fmla="*/ 187560 w 706143"/>
                <a:gd name="connsiteY2" fmla="*/ 1688 h 971163"/>
                <a:gd name="connsiteX3" fmla="*/ 247650 w 706143"/>
                <a:gd name="connsiteY3" fmla="*/ 74043 h 971163"/>
                <a:gd name="connsiteX4" fmla="*/ 342900 w 706143"/>
                <a:gd name="connsiteY4" fmla="*/ 347093 h 971163"/>
                <a:gd name="connsiteX5" fmla="*/ 444500 w 706143"/>
                <a:gd name="connsiteY5" fmla="*/ 709043 h 971163"/>
                <a:gd name="connsiteX6" fmla="*/ 492125 w 706143"/>
                <a:gd name="connsiteY6" fmla="*/ 874143 h 971163"/>
                <a:gd name="connsiteX7" fmla="*/ 549275 w 706143"/>
                <a:gd name="connsiteY7" fmla="*/ 947168 h 971163"/>
                <a:gd name="connsiteX8" fmla="*/ 641350 w 706143"/>
                <a:gd name="connsiteY8" fmla="*/ 969393 h 971163"/>
                <a:gd name="connsiteX9" fmla="*/ 701675 w 706143"/>
                <a:gd name="connsiteY9" fmla="*/ 969393 h 971163"/>
                <a:gd name="connsiteX10" fmla="*/ 701675 w 706143"/>
                <a:gd name="connsiteY10" fmla="*/ 966218 h 971163"/>
                <a:gd name="connsiteX0" fmla="*/ 0 w 706143"/>
                <a:gd name="connsiteY0" fmla="*/ 559818 h 971163"/>
                <a:gd name="connsiteX1" fmla="*/ 99618 w 706143"/>
                <a:gd name="connsiteY1" fmla="*/ 124843 h 971163"/>
                <a:gd name="connsiteX2" fmla="*/ 187560 w 706143"/>
                <a:gd name="connsiteY2" fmla="*/ 1688 h 971163"/>
                <a:gd name="connsiteX3" fmla="*/ 247650 w 706143"/>
                <a:gd name="connsiteY3" fmla="*/ 74043 h 971163"/>
                <a:gd name="connsiteX4" fmla="*/ 342900 w 706143"/>
                <a:gd name="connsiteY4" fmla="*/ 347093 h 971163"/>
                <a:gd name="connsiteX5" fmla="*/ 444500 w 706143"/>
                <a:gd name="connsiteY5" fmla="*/ 709043 h 971163"/>
                <a:gd name="connsiteX6" fmla="*/ 492125 w 706143"/>
                <a:gd name="connsiteY6" fmla="*/ 874143 h 971163"/>
                <a:gd name="connsiteX7" fmla="*/ 549275 w 706143"/>
                <a:gd name="connsiteY7" fmla="*/ 947168 h 971163"/>
                <a:gd name="connsiteX8" fmla="*/ 641350 w 706143"/>
                <a:gd name="connsiteY8" fmla="*/ 969393 h 971163"/>
                <a:gd name="connsiteX9" fmla="*/ 701675 w 706143"/>
                <a:gd name="connsiteY9" fmla="*/ 969393 h 971163"/>
                <a:gd name="connsiteX10" fmla="*/ 701675 w 706143"/>
                <a:gd name="connsiteY10" fmla="*/ 966218 h 971163"/>
                <a:gd name="connsiteX0" fmla="*/ 0 w 706143"/>
                <a:gd name="connsiteY0" fmla="*/ 562183 h 973528"/>
                <a:gd name="connsiteX1" fmla="*/ 99618 w 706143"/>
                <a:gd name="connsiteY1" fmla="*/ 169796 h 973528"/>
                <a:gd name="connsiteX2" fmla="*/ 187560 w 706143"/>
                <a:gd name="connsiteY2" fmla="*/ 4053 h 973528"/>
                <a:gd name="connsiteX3" fmla="*/ 247650 w 706143"/>
                <a:gd name="connsiteY3" fmla="*/ 76408 h 973528"/>
                <a:gd name="connsiteX4" fmla="*/ 342900 w 706143"/>
                <a:gd name="connsiteY4" fmla="*/ 349458 h 973528"/>
                <a:gd name="connsiteX5" fmla="*/ 444500 w 706143"/>
                <a:gd name="connsiteY5" fmla="*/ 711408 h 973528"/>
                <a:gd name="connsiteX6" fmla="*/ 492125 w 706143"/>
                <a:gd name="connsiteY6" fmla="*/ 876508 h 973528"/>
                <a:gd name="connsiteX7" fmla="*/ 549275 w 706143"/>
                <a:gd name="connsiteY7" fmla="*/ 949533 h 973528"/>
                <a:gd name="connsiteX8" fmla="*/ 641350 w 706143"/>
                <a:gd name="connsiteY8" fmla="*/ 971758 h 973528"/>
                <a:gd name="connsiteX9" fmla="*/ 701675 w 706143"/>
                <a:gd name="connsiteY9" fmla="*/ 971758 h 973528"/>
                <a:gd name="connsiteX10" fmla="*/ 701675 w 706143"/>
                <a:gd name="connsiteY10" fmla="*/ 968583 h 973528"/>
                <a:gd name="connsiteX0" fmla="*/ 0 w 706143"/>
                <a:gd name="connsiteY0" fmla="*/ 562183 h 973528"/>
                <a:gd name="connsiteX1" fmla="*/ 99618 w 706143"/>
                <a:gd name="connsiteY1" fmla="*/ 169796 h 973528"/>
                <a:gd name="connsiteX2" fmla="*/ 187560 w 706143"/>
                <a:gd name="connsiteY2" fmla="*/ 4053 h 973528"/>
                <a:gd name="connsiteX3" fmla="*/ 247650 w 706143"/>
                <a:gd name="connsiteY3" fmla="*/ 76408 h 973528"/>
                <a:gd name="connsiteX4" fmla="*/ 342900 w 706143"/>
                <a:gd name="connsiteY4" fmla="*/ 349458 h 973528"/>
                <a:gd name="connsiteX5" fmla="*/ 444500 w 706143"/>
                <a:gd name="connsiteY5" fmla="*/ 711408 h 973528"/>
                <a:gd name="connsiteX6" fmla="*/ 492125 w 706143"/>
                <a:gd name="connsiteY6" fmla="*/ 876508 h 973528"/>
                <a:gd name="connsiteX7" fmla="*/ 549275 w 706143"/>
                <a:gd name="connsiteY7" fmla="*/ 949533 h 973528"/>
                <a:gd name="connsiteX8" fmla="*/ 641350 w 706143"/>
                <a:gd name="connsiteY8" fmla="*/ 971758 h 973528"/>
                <a:gd name="connsiteX9" fmla="*/ 701675 w 706143"/>
                <a:gd name="connsiteY9" fmla="*/ 971758 h 973528"/>
                <a:gd name="connsiteX10" fmla="*/ 701675 w 706143"/>
                <a:gd name="connsiteY10" fmla="*/ 968583 h 973528"/>
                <a:gd name="connsiteX0" fmla="*/ 0 w 706143"/>
                <a:gd name="connsiteY0" fmla="*/ 562551 h 973896"/>
                <a:gd name="connsiteX1" fmla="*/ 99618 w 706143"/>
                <a:gd name="connsiteY1" fmla="*/ 170164 h 973896"/>
                <a:gd name="connsiteX2" fmla="*/ 187560 w 706143"/>
                <a:gd name="connsiteY2" fmla="*/ 4421 h 973896"/>
                <a:gd name="connsiteX3" fmla="*/ 260946 w 706143"/>
                <a:gd name="connsiteY3" fmla="*/ 74271 h 973896"/>
                <a:gd name="connsiteX4" fmla="*/ 342900 w 706143"/>
                <a:gd name="connsiteY4" fmla="*/ 349826 h 973896"/>
                <a:gd name="connsiteX5" fmla="*/ 444500 w 706143"/>
                <a:gd name="connsiteY5" fmla="*/ 711776 h 973896"/>
                <a:gd name="connsiteX6" fmla="*/ 492125 w 706143"/>
                <a:gd name="connsiteY6" fmla="*/ 876876 h 973896"/>
                <a:gd name="connsiteX7" fmla="*/ 549275 w 706143"/>
                <a:gd name="connsiteY7" fmla="*/ 949901 h 973896"/>
                <a:gd name="connsiteX8" fmla="*/ 641350 w 706143"/>
                <a:gd name="connsiteY8" fmla="*/ 972126 h 973896"/>
                <a:gd name="connsiteX9" fmla="*/ 701675 w 706143"/>
                <a:gd name="connsiteY9" fmla="*/ 972126 h 973896"/>
                <a:gd name="connsiteX10" fmla="*/ 701675 w 706143"/>
                <a:gd name="connsiteY10" fmla="*/ 968951 h 973896"/>
                <a:gd name="connsiteX0" fmla="*/ 0 w 706143"/>
                <a:gd name="connsiteY0" fmla="*/ 562551 h 973896"/>
                <a:gd name="connsiteX1" fmla="*/ 99618 w 706143"/>
                <a:gd name="connsiteY1" fmla="*/ 170164 h 973896"/>
                <a:gd name="connsiteX2" fmla="*/ 187560 w 706143"/>
                <a:gd name="connsiteY2" fmla="*/ 4421 h 973896"/>
                <a:gd name="connsiteX3" fmla="*/ 260946 w 706143"/>
                <a:gd name="connsiteY3" fmla="*/ 74271 h 973896"/>
                <a:gd name="connsiteX4" fmla="*/ 342900 w 706143"/>
                <a:gd name="connsiteY4" fmla="*/ 349826 h 973896"/>
                <a:gd name="connsiteX5" fmla="*/ 420122 w 706143"/>
                <a:gd name="connsiteY5" fmla="*/ 714281 h 973896"/>
                <a:gd name="connsiteX6" fmla="*/ 492125 w 706143"/>
                <a:gd name="connsiteY6" fmla="*/ 876876 h 973896"/>
                <a:gd name="connsiteX7" fmla="*/ 549275 w 706143"/>
                <a:gd name="connsiteY7" fmla="*/ 949901 h 973896"/>
                <a:gd name="connsiteX8" fmla="*/ 641350 w 706143"/>
                <a:gd name="connsiteY8" fmla="*/ 972126 h 973896"/>
                <a:gd name="connsiteX9" fmla="*/ 701675 w 706143"/>
                <a:gd name="connsiteY9" fmla="*/ 972126 h 973896"/>
                <a:gd name="connsiteX10" fmla="*/ 701675 w 706143"/>
                <a:gd name="connsiteY10" fmla="*/ 968951 h 973896"/>
                <a:gd name="connsiteX0" fmla="*/ 0 w 706143"/>
                <a:gd name="connsiteY0" fmla="*/ 562551 h 973896"/>
                <a:gd name="connsiteX1" fmla="*/ 99618 w 706143"/>
                <a:gd name="connsiteY1" fmla="*/ 170164 h 973896"/>
                <a:gd name="connsiteX2" fmla="*/ 187560 w 706143"/>
                <a:gd name="connsiteY2" fmla="*/ 4421 h 973896"/>
                <a:gd name="connsiteX3" fmla="*/ 260946 w 706143"/>
                <a:gd name="connsiteY3" fmla="*/ 74271 h 973896"/>
                <a:gd name="connsiteX4" fmla="*/ 342900 w 706143"/>
                <a:gd name="connsiteY4" fmla="*/ 349826 h 973896"/>
                <a:gd name="connsiteX5" fmla="*/ 420122 w 706143"/>
                <a:gd name="connsiteY5" fmla="*/ 714281 h 973896"/>
                <a:gd name="connsiteX6" fmla="*/ 481045 w 706143"/>
                <a:gd name="connsiteY6" fmla="*/ 919464 h 973896"/>
                <a:gd name="connsiteX7" fmla="*/ 549275 w 706143"/>
                <a:gd name="connsiteY7" fmla="*/ 949901 h 973896"/>
                <a:gd name="connsiteX8" fmla="*/ 641350 w 706143"/>
                <a:gd name="connsiteY8" fmla="*/ 972126 h 973896"/>
                <a:gd name="connsiteX9" fmla="*/ 701675 w 706143"/>
                <a:gd name="connsiteY9" fmla="*/ 972126 h 973896"/>
                <a:gd name="connsiteX10" fmla="*/ 701675 w 706143"/>
                <a:gd name="connsiteY10" fmla="*/ 968951 h 973896"/>
                <a:gd name="connsiteX0" fmla="*/ 0 w 706143"/>
                <a:gd name="connsiteY0" fmla="*/ 562551 h 1028507"/>
                <a:gd name="connsiteX1" fmla="*/ 99618 w 706143"/>
                <a:gd name="connsiteY1" fmla="*/ 170164 h 1028507"/>
                <a:gd name="connsiteX2" fmla="*/ 187560 w 706143"/>
                <a:gd name="connsiteY2" fmla="*/ 4421 h 1028507"/>
                <a:gd name="connsiteX3" fmla="*/ 260946 w 706143"/>
                <a:gd name="connsiteY3" fmla="*/ 74271 h 1028507"/>
                <a:gd name="connsiteX4" fmla="*/ 342900 w 706143"/>
                <a:gd name="connsiteY4" fmla="*/ 349826 h 1028507"/>
                <a:gd name="connsiteX5" fmla="*/ 420122 w 706143"/>
                <a:gd name="connsiteY5" fmla="*/ 714281 h 1028507"/>
                <a:gd name="connsiteX6" fmla="*/ 481045 w 706143"/>
                <a:gd name="connsiteY6" fmla="*/ 919464 h 1028507"/>
                <a:gd name="connsiteX7" fmla="*/ 560356 w 706143"/>
                <a:gd name="connsiteY7" fmla="*/ 1027562 h 1028507"/>
                <a:gd name="connsiteX8" fmla="*/ 641350 w 706143"/>
                <a:gd name="connsiteY8" fmla="*/ 972126 h 1028507"/>
                <a:gd name="connsiteX9" fmla="*/ 701675 w 706143"/>
                <a:gd name="connsiteY9" fmla="*/ 972126 h 1028507"/>
                <a:gd name="connsiteX10" fmla="*/ 701675 w 706143"/>
                <a:gd name="connsiteY10" fmla="*/ 968951 h 1028507"/>
                <a:gd name="connsiteX0" fmla="*/ 0 w 707456"/>
                <a:gd name="connsiteY0" fmla="*/ 562551 h 1078942"/>
                <a:gd name="connsiteX1" fmla="*/ 99618 w 707456"/>
                <a:gd name="connsiteY1" fmla="*/ 170164 h 1078942"/>
                <a:gd name="connsiteX2" fmla="*/ 187560 w 707456"/>
                <a:gd name="connsiteY2" fmla="*/ 4421 h 1078942"/>
                <a:gd name="connsiteX3" fmla="*/ 260946 w 707456"/>
                <a:gd name="connsiteY3" fmla="*/ 74271 h 1078942"/>
                <a:gd name="connsiteX4" fmla="*/ 342900 w 707456"/>
                <a:gd name="connsiteY4" fmla="*/ 349826 h 1078942"/>
                <a:gd name="connsiteX5" fmla="*/ 420122 w 707456"/>
                <a:gd name="connsiteY5" fmla="*/ 714281 h 1078942"/>
                <a:gd name="connsiteX6" fmla="*/ 481045 w 707456"/>
                <a:gd name="connsiteY6" fmla="*/ 919464 h 1078942"/>
                <a:gd name="connsiteX7" fmla="*/ 560356 w 707456"/>
                <a:gd name="connsiteY7" fmla="*/ 1027562 h 1078942"/>
                <a:gd name="connsiteX8" fmla="*/ 623622 w 707456"/>
                <a:gd name="connsiteY8" fmla="*/ 1077345 h 1078942"/>
                <a:gd name="connsiteX9" fmla="*/ 701675 w 707456"/>
                <a:gd name="connsiteY9" fmla="*/ 972126 h 1078942"/>
                <a:gd name="connsiteX10" fmla="*/ 701675 w 707456"/>
                <a:gd name="connsiteY10" fmla="*/ 968951 h 1078942"/>
                <a:gd name="connsiteX0" fmla="*/ 0 w 701675"/>
                <a:gd name="connsiteY0" fmla="*/ 562551 h 1110216"/>
                <a:gd name="connsiteX1" fmla="*/ 99618 w 701675"/>
                <a:gd name="connsiteY1" fmla="*/ 170164 h 1110216"/>
                <a:gd name="connsiteX2" fmla="*/ 187560 w 701675"/>
                <a:gd name="connsiteY2" fmla="*/ 4421 h 1110216"/>
                <a:gd name="connsiteX3" fmla="*/ 260946 w 701675"/>
                <a:gd name="connsiteY3" fmla="*/ 74271 h 1110216"/>
                <a:gd name="connsiteX4" fmla="*/ 342900 w 701675"/>
                <a:gd name="connsiteY4" fmla="*/ 349826 h 1110216"/>
                <a:gd name="connsiteX5" fmla="*/ 420122 w 701675"/>
                <a:gd name="connsiteY5" fmla="*/ 714281 h 1110216"/>
                <a:gd name="connsiteX6" fmla="*/ 481045 w 701675"/>
                <a:gd name="connsiteY6" fmla="*/ 919464 h 1110216"/>
                <a:gd name="connsiteX7" fmla="*/ 560356 w 701675"/>
                <a:gd name="connsiteY7" fmla="*/ 1027562 h 1110216"/>
                <a:gd name="connsiteX8" fmla="*/ 623622 w 701675"/>
                <a:gd name="connsiteY8" fmla="*/ 1077345 h 1110216"/>
                <a:gd name="connsiteX9" fmla="*/ 666217 w 701675"/>
                <a:gd name="connsiteY9" fmla="*/ 1104901 h 1110216"/>
                <a:gd name="connsiteX10" fmla="*/ 701675 w 701675"/>
                <a:gd name="connsiteY10" fmla="*/ 968951 h 1110216"/>
                <a:gd name="connsiteX0" fmla="*/ 0 w 692810"/>
                <a:gd name="connsiteY0" fmla="*/ 562551 h 1114252"/>
                <a:gd name="connsiteX1" fmla="*/ 99618 w 692810"/>
                <a:gd name="connsiteY1" fmla="*/ 170164 h 1114252"/>
                <a:gd name="connsiteX2" fmla="*/ 187560 w 692810"/>
                <a:gd name="connsiteY2" fmla="*/ 4421 h 1114252"/>
                <a:gd name="connsiteX3" fmla="*/ 260946 w 692810"/>
                <a:gd name="connsiteY3" fmla="*/ 74271 h 1114252"/>
                <a:gd name="connsiteX4" fmla="*/ 342900 w 692810"/>
                <a:gd name="connsiteY4" fmla="*/ 349826 h 1114252"/>
                <a:gd name="connsiteX5" fmla="*/ 420122 w 692810"/>
                <a:gd name="connsiteY5" fmla="*/ 714281 h 1114252"/>
                <a:gd name="connsiteX6" fmla="*/ 481045 w 692810"/>
                <a:gd name="connsiteY6" fmla="*/ 919464 h 1114252"/>
                <a:gd name="connsiteX7" fmla="*/ 560356 w 692810"/>
                <a:gd name="connsiteY7" fmla="*/ 1027562 h 1114252"/>
                <a:gd name="connsiteX8" fmla="*/ 623622 w 692810"/>
                <a:gd name="connsiteY8" fmla="*/ 1077345 h 1114252"/>
                <a:gd name="connsiteX9" fmla="*/ 666217 w 692810"/>
                <a:gd name="connsiteY9" fmla="*/ 1104901 h 1114252"/>
                <a:gd name="connsiteX10" fmla="*/ 692810 w 692810"/>
                <a:gd name="connsiteY10" fmla="*/ 1114252 h 1114252"/>
                <a:gd name="connsiteX0" fmla="*/ 0 w 692810"/>
                <a:gd name="connsiteY0" fmla="*/ 562551 h 1114469"/>
                <a:gd name="connsiteX1" fmla="*/ 99618 w 692810"/>
                <a:gd name="connsiteY1" fmla="*/ 170164 h 1114469"/>
                <a:gd name="connsiteX2" fmla="*/ 187560 w 692810"/>
                <a:gd name="connsiteY2" fmla="*/ 4421 h 1114469"/>
                <a:gd name="connsiteX3" fmla="*/ 260946 w 692810"/>
                <a:gd name="connsiteY3" fmla="*/ 74271 h 1114469"/>
                <a:gd name="connsiteX4" fmla="*/ 342900 w 692810"/>
                <a:gd name="connsiteY4" fmla="*/ 349826 h 1114469"/>
                <a:gd name="connsiteX5" fmla="*/ 420122 w 692810"/>
                <a:gd name="connsiteY5" fmla="*/ 714281 h 1114469"/>
                <a:gd name="connsiteX6" fmla="*/ 481045 w 692810"/>
                <a:gd name="connsiteY6" fmla="*/ 919464 h 1114469"/>
                <a:gd name="connsiteX7" fmla="*/ 560356 w 692810"/>
                <a:gd name="connsiteY7" fmla="*/ 1027562 h 1114469"/>
                <a:gd name="connsiteX8" fmla="*/ 608109 w 692810"/>
                <a:gd name="connsiteY8" fmla="*/ 1109912 h 1114469"/>
                <a:gd name="connsiteX9" fmla="*/ 666217 w 692810"/>
                <a:gd name="connsiteY9" fmla="*/ 1104901 h 1114469"/>
                <a:gd name="connsiteX10" fmla="*/ 692810 w 692810"/>
                <a:gd name="connsiteY10" fmla="*/ 1114252 h 1114469"/>
                <a:gd name="connsiteX0" fmla="*/ 0 w 692810"/>
                <a:gd name="connsiteY0" fmla="*/ 562551 h 1119017"/>
                <a:gd name="connsiteX1" fmla="*/ 99618 w 692810"/>
                <a:gd name="connsiteY1" fmla="*/ 170164 h 1119017"/>
                <a:gd name="connsiteX2" fmla="*/ 187560 w 692810"/>
                <a:gd name="connsiteY2" fmla="*/ 4421 h 1119017"/>
                <a:gd name="connsiteX3" fmla="*/ 260946 w 692810"/>
                <a:gd name="connsiteY3" fmla="*/ 74271 h 1119017"/>
                <a:gd name="connsiteX4" fmla="*/ 342900 w 692810"/>
                <a:gd name="connsiteY4" fmla="*/ 349826 h 1119017"/>
                <a:gd name="connsiteX5" fmla="*/ 420122 w 692810"/>
                <a:gd name="connsiteY5" fmla="*/ 714281 h 1119017"/>
                <a:gd name="connsiteX6" fmla="*/ 481045 w 692810"/>
                <a:gd name="connsiteY6" fmla="*/ 919464 h 1119017"/>
                <a:gd name="connsiteX7" fmla="*/ 560356 w 692810"/>
                <a:gd name="connsiteY7" fmla="*/ 1027562 h 1119017"/>
                <a:gd name="connsiteX8" fmla="*/ 608109 w 692810"/>
                <a:gd name="connsiteY8" fmla="*/ 1109912 h 1119017"/>
                <a:gd name="connsiteX9" fmla="*/ 657352 w 692810"/>
                <a:gd name="connsiteY9" fmla="*/ 1117427 h 1119017"/>
                <a:gd name="connsiteX10" fmla="*/ 692810 w 692810"/>
                <a:gd name="connsiteY10" fmla="*/ 1114252 h 1119017"/>
                <a:gd name="connsiteX0" fmla="*/ 0 w 692810"/>
                <a:gd name="connsiteY0" fmla="*/ 562551 h 1118702"/>
                <a:gd name="connsiteX1" fmla="*/ 99618 w 692810"/>
                <a:gd name="connsiteY1" fmla="*/ 170164 h 1118702"/>
                <a:gd name="connsiteX2" fmla="*/ 187560 w 692810"/>
                <a:gd name="connsiteY2" fmla="*/ 4421 h 1118702"/>
                <a:gd name="connsiteX3" fmla="*/ 260946 w 692810"/>
                <a:gd name="connsiteY3" fmla="*/ 74271 h 1118702"/>
                <a:gd name="connsiteX4" fmla="*/ 342900 w 692810"/>
                <a:gd name="connsiteY4" fmla="*/ 349826 h 1118702"/>
                <a:gd name="connsiteX5" fmla="*/ 420122 w 692810"/>
                <a:gd name="connsiteY5" fmla="*/ 714281 h 1118702"/>
                <a:gd name="connsiteX6" fmla="*/ 481045 w 692810"/>
                <a:gd name="connsiteY6" fmla="*/ 919464 h 1118702"/>
                <a:gd name="connsiteX7" fmla="*/ 531546 w 692810"/>
                <a:gd name="connsiteY7" fmla="*/ 1032572 h 1118702"/>
                <a:gd name="connsiteX8" fmla="*/ 608109 w 692810"/>
                <a:gd name="connsiteY8" fmla="*/ 1109912 h 1118702"/>
                <a:gd name="connsiteX9" fmla="*/ 657352 w 692810"/>
                <a:gd name="connsiteY9" fmla="*/ 1117427 h 1118702"/>
                <a:gd name="connsiteX10" fmla="*/ 692810 w 692810"/>
                <a:gd name="connsiteY10" fmla="*/ 1114252 h 1118702"/>
                <a:gd name="connsiteX0" fmla="*/ 0 w 789998"/>
                <a:gd name="connsiteY0" fmla="*/ 1104257 h 1118702"/>
                <a:gd name="connsiteX1" fmla="*/ 196806 w 789998"/>
                <a:gd name="connsiteY1" fmla="*/ 170164 h 1118702"/>
                <a:gd name="connsiteX2" fmla="*/ 284748 w 789998"/>
                <a:gd name="connsiteY2" fmla="*/ 4421 h 1118702"/>
                <a:gd name="connsiteX3" fmla="*/ 358134 w 789998"/>
                <a:gd name="connsiteY3" fmla="*/ 74271 h 1118702"/>
                <a:gd name="connsiteX4" fmla="*/ 440088 w 789998"/>
                <a:gd name="connsiteY4" fmla="*/ 349826 h 1118702"/>
                <a:gd name="connsiteX5" fmla="*/ 517310 w 789998"/>
                <a:gd name="connsiteY5" fmla="*/ 714281 h 1118702"/>
                <a:gd name="connsiteX6" fmla="*/ 578233 w 789998"/>
                <a:gd name="connsiteY6" fmla="*/ 919464 h 1118702"/>
                <a:gd name="connsiteX7" fmla="*/ 628734 w 789998"/>
                <a:gd name="connsiteY7" fmla="*/ 1032572 h 1118702"/>
                <a:gd name="connsiteX8" fmla="*/ 705297 w 789998"/>
                <a:gd name="connsiteY8" fmla="*/ 1109912 h 1118702"/>
                <a:gd name="connsiteX9" fmla="*/ 754540 w 789998"/>
                <a:gd name="connsiteY9" fmla="*/ 1117427 h 1118702"/>
                <a:gd name="connsiteX10" fmla="*/ 789998 w 789998"/>
                <a:gd name="connsiteY10" fmla="*/ 1114252 h 1118702"/>
                <a:gd name="connsiteX0" fmla="*/ 0 w 789998"/>
                <a:gd name="connsiteY0" fmla="*/ 1104257 h 1118702"/>
                <a:gd name="connsiteX1" fmla="*/ 82888 w 789998"/>
                <a:gd name="connsiteY1" fmla="*/ 570994 h 1118702"/>
                <a:gd name="connsiteX2" fmla="*/ 196806 w 789998"/>
                <a:gd name="connsiteY2" fmla="*/ 170164 h 1118702"/>
                <a:gd name="connsiteX3" fmla="*/ 284748 w 789998"/>
                <a:gd name="connsiteY3" fmla="*/ 4421 h 1118702"/>
                <a:gd name="connsiteX4" fmla="*/ 358134 w 789998"/>
                <a:gd name="connsiteY4" fmla="*/ 74271 h 1118702"/>
                <a:gd name="connsiteX5" fmla="*/ 440088 w 789998"/>
                <a:gd name="connsiteY5" fmla="*/ 349826 h 1118702"/>
                <a:gd name="connsiteX6" fmla="*/ 517310 w 789998"/>
                <a:gd name="connsiteY6" fmla="*/ 714281 h 1118702"/>
                <a:gd name="connsiteX7" fmla="*/ 578233 w 789998"/>
                <a:gd name="connsiteY7" fmla="*/ 919464 h 1118702"/>
                <a:gd name="connsiteX8" fmla="*/ 628734 w 789998"/>
                <a:gd name="connsiteY8" fmla="*/ 1032572 h 1118702"/>
                <a:gd name="connsiteX9" fmla="*/ 705297 w 789998"/>
                <a:gd name="connsiteY9" fmla="*/ 1109912 h 1118702"/>
                <a:gd name="connsiteX10" fmla="*/ 754540 w 789998"/>
                <a:gd name="connsiteY10" fmla="*/ 1117427 h 1118702"/>
                <a:gd name="connsiteX11" fmla="*/ 789998 w 789998"/>
                <a:gd name="connsiteY11" fmla="*/ 1114252 h 1118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89998" h="1118702">
                  <a:moveTo>
                    <a:pt x="0" y="1104257"/>
                  </a:moveTo>
                  <a:cubicBezTo>
                    <a:pt x="18798" y="1016102"/>
                    <a:pt x="50087" y="726676"/>
                    <a:pt x="82888" y="570994"/>
                  </a:cubicBezTo>
                  <a:cubicBezTo>
                    <a:pt x="115689" y="415312"/>
                    <a:pt x="163163" y="264593"/>
                    <a:pt x="196806" y="170164"/>
                  </a:cubicBezTo>
                  <a:cubicBezTo>
                    <a:pt x="230449" y="75735"/>
                    <a:pt x="257860" y="20403"/>
                    <a:pt x="284748" y="4421"/>
                  </a:cubicBezTo>
                  <a:cubicBezTo>
                    <a:pt x="311636" y="-11561"/>
                    <a:pt x="332244" y="16704"/>
                    <a:pt x="358134" y="74271"/>
                  </a:cubicBezTo>
                  <a:cubicBezTo>
                    <a:pt x="384024" y="131838"/>
                    <a:pt x="413559" y="243158"/>
                    <a:pt x="440088" y="349826"/>
                  </a:cubicBezTo>
                  <a:cubicBezTo>
                    <a:pt x="466617" y="456494"/>
                    <a:pt x="494286" y="619341"/>
                    <a:pt x="517310" y="714281"/>
                  </a:cubicBezTo>
                  <a:cubicBezTo>
                    <a:pt x="540334" y="809221"/>
                    <a:pt x="559662" y="866416"/>
                    <a:pt x="578233" y="919464"/>
                  </a:cubicBezTo>
                  <a:cubicBezTo>
                    <a:pt x="596804" y="972512"/>
                    <a:pt x="607557" y="1000831"/>
                    <a:pt x="628734" y="1032572"/>
                  </a:cubicBezTo>
                  <a:cubicBezTo>
                    <a:pt x="649911" y="1064313"/>
                    <a:pt x="684329" y="1095770"/>
                    <a:pt x="705297" y="1109912"/>
                  </a:cubicBezTo>
                  <a:cubicBezTo>
                    <a:pt x="726265" y="1124055"/>
                    <a:pt x="740423" y="1116704"/>
                    <a:pt x="754540" y="1117427"/>
                  </a:cubicBezTo>
                  <a:cubicBezTo>
                    <a:pt x="768657" y="1118150"/>
                    <a:pt x="789998" y="1114252"/>
                    <a:pt x="789998" y="1114252"/>
                  </a:cubicBezTo>
                </a:path>
              </a:pathLst>
            </a:custGeom>
            <a:noFill/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cs-CZ" sz="1800">
                <a:solidFill>
                  <a:prstClr val="white"/>
                </a:solidFill>
                <a:latin typeface="Trebuchet MS"/>
              </a:endParaRPr>
            </a:p>
          </p:txBody>
        </p:sp>
        <p:sp>
          <p:nvSpPr>
            <p:cNvPr id="160" name="Volný tvar 159"/>
            <p:cNvSpPr/>
            <p:nvPr/>
          </p:nvSpPr>
          <p:spPr>
            <a:xfrm>
              <a:off x="6514608" y="4355119"/>
              <a:ext cx="937712" cy="1457503"/>
            </a:xfrm>
            <a:custGeom>
              <a:avLst/>
              <a:gdLst>
                <a:gd name="connsiteX0" fmla="*/ 0 w 715668"/>
                <a:gd name="connsiteY0" fmla="*/ 592771 h 959666"/>
                <a:gd name="connsiteX1" fmla="*/ 82550 w 715668"/>
                <a:gd name="connsiteY1" fmla="*/ 113346 h 959666"/>
                <a:gd name="connsiteX2" fmla="*/ 184150 w 715668"/>
                <a:gd name="connsiteY2" fmla="*/ 2221 h 959666"/>
                <a:gd name="connsiteX3" fmla="*/ 257175 w 715668"/>
                <a:gd name="connsiteY3" fmla="*/ 62546 h 959666"/>
                <a:gd name="connsiteX4" fmla="*/ 377825 w 715668"/>
                <a:gd name="connsiteY4" fmla="*/ 326071 h 959666"/>
                <a:gd name="connsiteX5" fmla="*/ 514350 w 715668"/>
                <a:gd name="connsiteY5" fmla="*/ 792796 h 959666"/>
                <a:gd name="connsiteX6" fmla="*/ 533400 w 715668"/>
                <a:gd name="connsiteY6" fmla="*/ 884871 h 959666"/>
                <a:gd name="connsiteX7" fmla="*/ 558800 w 715668"/>
                <a:gd name="connsiteY7" fmla="*/ 935671 h 959666"/>
                <a:gd name="connsiteX8" fmla="*/ 650875 w 715668"/>
                <a:gd name="connsiteY8" fmla="*/ 957896 h 959666"/>
                <a:gd name="connsiteX9" fmla="*/ 711200 w 715668"/>
                <a:gd name="connsiteY9" fmla="*/ 957896 h 959666"/>
                <a:gd name="connsiteX10" fmla="*/ 711200 w 715668"/>
                <a:gd name="connsiteY10" fmla="*/ 954721 h 959666"/>
                <a:gd name="connsiteX0" fmla="*/ 0 w 715668"/>
                <a:gd name="connsiteY0" fmla="*/ 601793 h 968688"/>
                <a:gd name="connsiteX1" fmla="*/ 82550 w 715668"/>
                <a:gd name="connsiteY1" fmla="*/ 122368 h 968688"/>
                <a:gd name="connsiteX2" fmla="*/ 168275 w 715668"/>
                <a:gd name="connsiteY2" fmla="*/ 1718 h 968688"/>
                <a:gd name="connsiteX3" fmla="*/ 257175 w 715668"/>
                <a:gd name="connsiteY3" fmla="*/ 71568 h 968688"/>
                <a:gd name="connsiteX4" fmla="*/ 377825 w 715668"/>
                <a:gd name="connsiteY4" fmla="*/ 335093 h 968688"/>
                <a:gd name="connsiteX5" fmla="*/ 514350 w 715668"/>
                <a:gd name="connsiteY5" fmla="*/ 801818 h 968688"/>
                <a:gd name="connsiteX6" fmla="*/ 533400 w 715668"/>
                <a:gd name="connsiteY6" fmla="*/ 893893 h 968688"/>
                <a:gd name="connsiteX7" fmla="*/ 558800 w 715668"/>
                <a:gd name="connsiteY7" fmla="*/ 944693 h 968688"/>
                <a:gd name="connsiteX8" fmla="*/ 650875 w 715668"/>
                <a:gd name="connsiteY8" fmla="*/ 966918 h 968688"/>
                <a:gd name="connsiteX9" fmla="*/ 711200 w 715668"/>
                <a:gd name="connsiteY9" fmla="*/ 966918 h 968688"/>
                <a:gd name="connsiteX10" fmla="*/ 711200 w 715668"/>
                <a:gd name="connsiteY10" fmla="*/ 963743 h 968688"/>
                <a:gd name="connsiteX0" fmla="*/ 0 w 715668"/>
                <a:gd name="connsiteY0" fmla="*/ 601793 h 968688"/>
                <a:gd name="connsiteX1" fmla="*/ 82550 w 715668"/>
                <a:gd name="connsiteY1" fmla="*/ 122368 h 968688"/>
                <a:gd name="connsiteX2" fmla="*/ 168275 w 715668"/>
                <a:gd name="connsiteY2" fmla="*/ 1718 h 968688"/>
                <a:gd name="connsiteX3" fmla="*/ 257175 w 715668"/>
                <a:gd name="connsiteY3" fmla="*/ 71568 h 968688"/>
                <a:gd name="connsiteX4" fmla="*/ 377825 w 715668"/>
                <a:gd name="connsiteY4" fmla="*/ 335093 h 968688"/>
                <a:gd name="connsiteX5" fmla="*/ 482600 w 715668"/>
                <a:gd name="connsiteY5" fmla="*/ 700218 h 968688"/>
                <a:gd name="connsiteX6" fmla="*/ 533400 w 715668"/>
                <a:gd name="connsiteY6" fmla="*/ 893893 h 968688"/>
                <a:gd name="connsiteX7" fmla="*/ 558800 w 715668"/>
                <a:gd name="connsiteY7" fmla="*/ 944693 h 968688"/>
                <a:gd name="connsiteX8" fmla="*/ 650875 w 715668"/>
                <a:gd name="connsiteY8" fmla="*/ 966918 h 968688"/>
                <a:gd name="connsiteX9" fmla="*/ 711200 w 715668"/>
                <a:gd name="connsiteY9" fmla="*/ 966918 h 968688"/>
                <a:gd name="connsiteX10" fmla="*/ 711200 w 715668"/>
                <a:gd name="connsiteY10" fmla="*/ 963743 h 968688"/>
                <a:gd name="connsiteX0" fmla="*/ 0 w 715668"/>
                <a:gd name="connsiteY0" fmla="*/ 601871 h 968766"/>
                <a:gd name="connsiteX1" fmla="*/ 82550 w 715668"/>
                <a:gd name="connsiteY1" fmla="*/ 122446 h 968766"/>
                <a:gd name="connsiteX2" fmla="*/ 168275 w 715668"/>
                <a:gd name="connsiteY2" fmla="*/ 1796 h 968766"/>
                <a:gd name="connsiteX3" fmla="*/ 257175 w 715668"/>
                <a:gd name="connsiteY3" fmla="*/ 71646 h 968766"/>
                <a:gd name="connsiteX4" fmla="*/ 352425 w 715668"/>
                <a:gd name="connsiteY4" fmla="*/ 344696 h 968766"/>
                <a:gd name="connsiteX5" fmla="*/ 482600 w 715668"/>
                <a:gd name="connsiteY5" fmla="*/ 700296 h 968766"/>
                <a:gd name="connsiteX6" fmla="*/ 533400 w 715668"/>
                <a:gd name="connsiteY6" fmla="*/ 893971 h 968766"/>
                <a:gd name="connsiteX7" fmla="*/ 558800 w 715668"/>
                <a:gd name="connsiteY7" fmla="*/ 944771 h 968766"/>
                <a:gd name="connsiteX8" fmla="*/ 650875 w 715668"/>
                <a:gd name="connsiteY8" fmla="*/ 966996 h 968766"/>
                <a:gd name="connsiteX9" fmla="*/ 711200 w 715668"/>
                <a:gd name="connsiteY9" fmla="*/ 966996 h 968766"/>
                <a:gd name="connsiteX10" fmla="*/ 711200 w 715668"/>
                <a:gd name="connsiteY10" fmla="*/ 963821 h 968766"/>
                <a:gd name="connsiteX0" fmla="*/ 0 w 715668"/>
                <a:gd name="connsiteY0" fmla="*/ 601871 h 968766"/>
                <a:gd name="connsiteX1" fmla="*/ 82550 w 715668"/>
                <a:gd name="connsiteY1" fmla="*/ 122446 h 968766"/>
                <a:gd name="connsiteX2" fmla="*/ 168275 w 715668"/>
                <a:gd name="connsiteY2" fmla="*/ 1796 h 968766"/>
                <a:gd name="connsiteX3" fmla="*/ 257175 w 715668"/>
                <a:gd name="connsiteY3" fmla="*/ 71646 h 968766"/>
                <a:gd name="connsiteX4" fmla="*/ 352425 w 715668"/>
                <a:gd name="connsiteY4" fmla="*/ 344696 h 968766"/>
                <a:gd name="connsiteX5" fmla="*/ 454025 w 715668"/>
                <a:gd name="connsiteY5" fmla="*/ 706646 h 968766"/>
                <a:gd name="connsiteX6" fmla="*/ 533400 w 715668"/>
                <a:gd name="connsiteY6" fmla="*/ 893971 h 968766"/>
                <a:gd name="connsiteX7" fmla="*/ 558800 w 715668"/>
                <a:gd name="connsiteY7" fmla="*/ 944771 h 968766"/>
                <a:gd name="connsiteX8" fmla="*/ 650875 w 715668"/>
                <a:gd name="connsiteY8" fmla="*/ 966996 h 968766"/>
                <a:gd name="connsiteX9" fmla="*/ 711200 w 715668"/>
                <a:gd name="connsiteY9" fmla="*/ 966996 h 968766"/>
                <a:gd name="connsiteX10" fmla="*/ 711200 w 715668"/>
                <a:gd name="connsiteY10" fmla="*/ 963821 h 968766"/>
                <a:gd name="connsiteX0" fmla="*/ 0 w 706143"/>
                <a:gd name="connsiteY0" fmla="*/ 557421 h 968766"/>
                <a:gd name="connsiteX1" fmla="*/ 73025 w 706143"/>
                <a:gd name="connsiteY1" fmla="*/ 122446 h 968766"/>
                <a:gd name="connsiteX2" fmla="*/ 158750 w 706143"/>
                <a:gd name="connsiteY2" fmla="*/ 1796 h 968766"/>
                <a:gd name="connsiteX3" fmla="*/ 247650 w 706143"/>
                <a:gd name="connsiteY3" fmla="*/ 71646 h 968766"/>
                <a:gd name="connsiteX4" fmla="*/ 342900 w 706143"/>
                <a:gd name="connsiteY4" fmla="*/ 344696 h 968766"/>
                <a:gd name="connsiteX5" fmla="*/ 444500 w 706143"/>
                <a:gd name="connsiteY5" fmla="*/ 706646 h 968766"/>
                <a:gd name="connsiteX6" fmla="*/ 523875 w 706143"/>
                <a:gd name="connsiteY6" fmla="*/ 893971 h 968766"/>
                <a:gd name="connsiteX7" fmla="*/ 549275 w 706143"/>
                <a:gd name="connsiteY7" fmla="*/ 944771 h 968766"/>
                <a:gd name="connsiteX8" fmla="*/ 641350 w 706143"/>
                <a:gd name="connsiteY8" fmla="*/ 966996 h 968766"/>
                <a:gd name="connsiteX9" fmla="*/ 701675 w 706143"/>
                <a:gd name="connsiteY9" fmla="*/ 966996 h 968766"/>
                <a:gd name="connsiteX10" fmla="*/ 701675 w 706143"/>
                <a:gd name="connsiteY10" fmla="*/ 963821 h 968766"/>
                <a:gd name="connsiteX0" fmla="*/ 0 w 706143"/>
                <a:gd name="connsiteY0" fmla="*/ 557421 h 968766"/>
                <a:gd name="connsiteX1" fmla="*/ 73025 w 706143"/>
                <a:gd name="connsiteY1" fmla="*/ 122446 h 968766"/>
                <a:gd name="connsiteX2" fmla="*/ 158750 w 706143"/>
                <a:gd name="connsiteY2" fmla="*/ 1796 h 968766"/>
                <a:gd name="connsiteX3" fmla="*/ 247650 w 706143"/>
                <a:gd name="connsiteY3" fmla="*/ 71646 h 968766"/>
                <a:gd name="connsiteX4" fmla="*/ 342900 w 706143"/>
                <a:gd name="connsiteY4" fmla="*/ 344696 h 968766"/>
                <a:gd name="connsiteX5" fmla="*/ 444500 w 706143"/>
                <a:gd name="connsiteY5" fmla="*/ 706646 h 968766"/>
                <a:gd name="connsiteX6" fmla="*/ 492125 w 706143"/>
                <a:gd name="connsiteY6" fmla="*/ 871746 h 968766"/>
                <a:gd name="connsiteX7" fmla="*/ 549275 w 706143"/>
                <a:gd name="connsiteY7" fmla="*/ 944771 h 968766"/>
                <a:gd name="connsiteX8" fmla="*/ 641350 w 706143"/>
                <a:gd name="connsiteY8" fmla="*/ 966996 h 968766"/>
                <a:gd name="connsiteX9" fmla="*/ 701675 w 706143"/>
                <a:gd name="connsiteY9" fmla="*/ 966996 h 968766"/>
                <a:gd name="connsiteX10" fmla="*/ 701675 w 706143"/>
                <a:gd name="connsiteY10" fmla="*/ 963821 h 968766"/>
                <a:gd name="connsiteX0" fmla="*/ 0 w 706143"/>
                <a:gd name="connsiteY0" fmla="*/ 559818 h 971163"/>
                <a:gd name="connsiteX1" fmla="*/ 73025 w 706143"/>
                <a:gd name="connsiteY1" fmla="*/ 124843 h 971163"/>
                <a:gd name="connsiteX2" fmla="*/ 187560 w 706143"/>
                <a:gd name="connsiteY2" fmla="*/ 1688 h 971163"/>
                <a:gd name="connsiteX3" fmla="*/ 247650 w 706143"/>
                <a:gd name="connsiteY3" fmla="*/ 74043 h 971163"/>
                <a:gd name="connsiteX4" fmla="*/ 342900 w 706143"/>
                <a:gd name="connsiteY4" fmla="*/ 347093 h 971163"/>
                <a:gd name="connsiteX5" fmla="*/ 444500 w 706143"/>
                <a:gd name="connsiteY5" fmla="*/ 709043 h 971163"/>
                <a:gd name="connsiteX6" fmla="*/ 492125 w 706143"/>
                <a:gd name="connsiteY6" fmla="*/ 874143 h 971163"/>
                <a:gd name="connsiteX7" fmla="*/ 549275 w 706143"/>
                <a:gd name="connsiteY7" fmla="*/ 947168 h 971163"/>
                <a:gd name="connsiteX8" fmla="*/ 641350 w 706143"/>
                <a:gd name="connsiteY8" fmla="*/ 969393 h 971163"/>
                <a:gd name="connsiteX9" fmla="*/ 701675 w 706143"/>
                <a:gd name="connsiteY9" fmla="*/ 969393 h 971163"/>
                <a:gd name="connsiteX10" fmla="*/ 701675 w 706143"/>
                <a:gd name="connsiteY10" fmla="*/ 966218 h 971163"/>
                <a:gd name="connsiteX0" fmla="*/ 0 w 706143"/>
                <a:gd name="connsiteY0" fmla="*/ 559818 h 971163"/>
                <a:gd name="connsiteX1" fmla="*/ 99618 w 706143"/>
                <a:gd name="connsiteY1" fmla="*/ 124843 h 971163"/>
                <a:gd name="connsiteX2" fmla="*/ 187560 w 706143"/>
                <a:gd name="connsiteY2" fmla="*/ 1688 h 971163"/>
                <a:gd name="connsiteX3" fmla="*/ 247650 w 706143"/>
                <a:gd name="connsiteY3" fmla="*/ 74043 h 971163"/>
                <a:gd name="connsiteX4" fmla="*/ 342900 w 706143"/>
                <a:gd name="connsiteY4" fmla="*/ 347093 h 971163"/>
                <a:gd name="connsiteX5" fmla="*/ 444500 w 706143"/>
                <a:gd name="connsiteY5" fmla="*/ 709043 h 971163"/>
                <a:gd name="connsiteX6" fmla="*/ 492125 w 706143"/>
                <a:gd name="connsiteY6" fmla="*/ 874143 h 971163"/>
                <a:gd name="connsiteX7" fmla="*/ 549275 w 706143"/>
                <a:gd name="connsiteY7" fmla="*/ 947168 h 971163"/>
                <a:gd name="connsiteX8" fmla="*/ 641350 w 706143"/>
                <a:gd name="connsiteY8" fmla="*/ 969393 h 971163"/>
                <a:gd name="connsiteX9" fmla="*/ 701675 w 706143"/>
                <a:gd name="connsiteY9" fmla="*/ 969393 h 971163"/>
                <a:gd name="connsiteX10" fmla="*/ 701675 w 706143"/>
                <a:gd name="connsiteY10" fmla="*/ 966218 h 971163"/>
                <a:gd name="connsiteX0" fmla="*/ 0 w 706143"/>
                <a:gd name="connsiteY0" fmla="*/ 559818 h 971163"/>
                <a:gd name="connsiteX1" fmla="*/ 99618 w 706143"/>
                <a:gd name="connsiteY1" fmla="*/ 124843 h 971163"/>
                <a:gd name="connsiteX2" fmla="*/ 187560 w 706143"/>
                <a:gd name="connsiteY2" fmla="*/ 1688 h 971163"/>
                <a:gd name="connsiteX3" fmla="*/ 247650 w 706143"/>
                <a:gd name="connsiteY3" fmla="*/ 74043 h 971163"/>
                <a:gd name="connsiteX4" fmla="*/ 342900 w 706143"/>
                <a:gd name="connsiteY4" fmla="*/ 347093 h 971163"/>
                <a:gd name="connsiteX5" fmla="*/ 444500 w 706143"/>
                <a:gd name="connsiteY5" fmla="*/ 709043 h 971163"/>
                <a:gd name="connsiteX6" fmla="*/ 492125 w 706143"/>
                <a:gd name="connsiteY6" fmla="*/ 874143 h 971163"/>
                <a:gd name="connsiteX7" fmla="*/ 549275 w 706143"/>
                <a:gd name="connsiteY7" fmla="*/ 947168 h 971163"/>
                <a:gd name="connsiteX8" fmla="*/ 641350 w 706143"/>
                <a:gd name="connsiteY8" fmla="*/ 969393 h 971163"/>
                <a:gd name="connsiteX9" fmla="*/ 701675 w 706143"/>
                <a:gd name="connsiteY9" fmla="*/ 969393 h 971163"/>
                <a:gd name="connsiteX10" fmla="*/ 701675 w 706143"/>
                <a:gd name="connsiteY10" fmla="*/ 966218 h 971163"/>
                <a:gd name="connsiteX0" fmla="*/ 0 w 706143"/>
                <a:gd name="connsiteY0" fmla="*/ 559818 h 971163"/>
                <a:gd name="connsiteX1" fmla="*/ 99618 w 706143"/>
                <a:gd name="connsiteY1" fmla="*/ 124843 h 971163"/>
                <a:gd name="connsiteX2" fmla="*/ 187560 w 706143"/>
                <a:gd name="connsiteY2" fmla="*/ 1688 h 971163"/>
                <a:gd name="connsiteX3" fmla="*/ 247650 w 706143"/>
                <a:gd name="connsiteY3" fmla="*/ 74043 h 971163"/>
                <a:gd name="connsiteX4" fmla="*/ 342900 w 706143"/>
                <a:gd name="connsiteY4" fmla="*/ 347093 h 971163"/>
                <a:gd name="connsiteX5" fmla="*/ 444500 w 706143"/>
                <a:gd name="connsiteY5" fmla="*/ 709043 h 971163"/>
                <a:gd name="connsiteX6" fmla="*/ 492125 w 706143"/>
                <a:gd name="connsiteY6" fmla="*/ 874143 h 971163"/>
                <a:gd name="connsiteX7" fmla="*/ 549275 w 706143"/>
                <a:gd name="connsiteY7" fmla="*/ 947168 h 971163"/>
                <a:gd name="connsiteX8" fmla="*/ 641350 w 706143"/>
                <a:gd name="connsiteY8" fmla="*/ 969393 h 971163"/>
                <a:gd name="connsiteX9" fmla="*/ 701675 w 706143"/>
                <a:gd name="connsiteY9" fmla="*/ 969393 h 971163"/>
                <a:gd name="connsiteX10" fmla="*/ 701675 w 706143"/>
                <a:gd name="connsiteY10" fmla="*/ 966218 h 971163"/>
                <a:gd name="connsiteX0" fmla="*/ 0 w 706143"/>
                <a:gd name="connsiteY0" fmla="*/ 562183 h 973528"/>
                <a:gd name="connsiteX1" fmla="*/ 99618 w 706143"/>
                <a:gd name="connsiteY1" fmla="*/ 169796 h 973528"/>
                <a:gd name="connsiteX2" fmla="*/ 187560 w 706143"/>
                <a:gd name="connsiteY2" fmla="*/ 4053 h 973528"/>
                <a:gd name="connsiteX3" fmla="*/ 247650 w 706143"/>
                <a:gd name="connsiteY3" fmla="*/ 76408 h 973528"/>
                <a:gd name="connsiteX4" fmla="*/ 342900 w 706143"/>
                <a:gd name="connsiteY4" fmla="*/ 349458 h 973528"/>
                <a:gd name="connsiteX5" fmla="*/ 444500 w 706143"/>
                <a:gd name="connsiteY5" fmla="*/ 711408 h 973528"/>
                <a:gd name="connsiteX6" fmla="*/ 492125 w 706143"/>
                <a:gd name="connsiteY6" fmla="*/ 876508 h 973528"/>
                <a:gd name="connsiteX7" fmla="*/ 549275 w 706143"/>
                <a:gd name="connsiteY7" fmla="*/ 949533 h 973528"/>
                <a:gd name="connsiteX8" fmla="*/ 641350 w 706143"/>
                <a:gd name="connsiteY8" fmla="*/ 971758 h 973528"/>
                <a:gd name="connsiteX9" fmla="*/ 701675 w 706143"/>
                <a:gd name="connsiteY9" fmla="*/ 971758 h 973528"/>
                <a:gd name="connsiteX10" fmla="*/ 701675 w 706143"/>
                <a:gd name="connsiteY10" fmla="*/ 968583 h 973528"/>
                <a:gd name="connsiteX0" fmla="*/ 0 w 706143"/>
                <a:gd name="connsiteY0" fmla="*/ 562183 h 973528"/>
                <a:gd name="connsiteX1" fmla="*/ 99618 w 706143"/>
                <a:gd name="connsiteY1" fmla="*/ 169796 h 973528"/>
                <a:gd name="connsiteX2" fmla="*/ 187560 w 706143"/>
                <a:gd name="connsiteY2" fmla="*/ 4053 h 973528"/>
                <a:gd name="connsiteX3" fmla="*/ 247650 w 706143"/>
                <a:gd name="connsiteY3" fmla="*/ 76408 h 973528"/>
                <a:gd name="connsiteX4" fmla="*/ 342900 w 706143"/>
                <a:gd name="connsiteY4" fmla="*/ 349458 h 973528"/>
                <a:gd name="connsiteX5" fmla="*/ 444500 w 706143"/>
                <a:gd name="connsiteY5" fmla="*/ 711408 h 973528"/>
                <a:gd name="connsiteX6" fmla="*/ 492125 w 706143"/>
                <a:gd name="connsiteY6" fmla="*/ 876508 h 973528"/>
                <a:gd name="connsiteX7" fmla="*/ 549275 w 706143"/>
                <a:gd name="connsiteY7" fmla="*/ 949533 h 973528"/>
                <a:gd name="connsiteX8" fmla="*/ 641350 w 706143"/>
                <a:gd name="connsiteY8" fmla="*/ 971758 h 973528"/>
                <a:gd name="connsiteX9" fmla="*/ 701675 w 706143"/>
                <a:gd name="connsiteY9" fmla="*/ 971758 h 973528"/>
                <a:gd name="connsiteX10" fmla="*/ 701675 w 706143"/>
                <a:gd name="connsiteY10" fmla="*/ 968583 h 973528"/>
                <a:gd name="connsiteX0" fmla="*/ 0 w 706143"/>
                <a:gd name="connsiteY0" fmla="*/ 562551 h 973896"/>
                <a:gd name="connsiteX1" fmla="*/ 99618 w 706143"/>
                <a:gd name="connsiteY1" fmla="*/ 170164 h 973896"/>
                <a:gd name="connsiteX2" fmla="*/ 187560 w 706143"/>
                <a:gd name="connsiteY2" fmla="*/ 4421 h 973896"/>
                <a:gd name="connsiteX3" fmla="*/ 260946 w 706143"/>
                <a:gd name="connsiteY3" fmla="*/ 74271 h 973896"/>
                <a:gd name="connsiteX4" fmla="*/ 342900 w 706143"/>
                <a:gd name="connsiteY4" fmla="*/ 349826 h 973896"/>
                <a:gd name="connsiteX5" fmla="*/ 444500 w 706143"/>
                <a:gd name="connsiteY5" fmla="*/ 711776 h 973896"/>
                <a:gd name="connsiteX6" fmla="*/ 492125 w 706143"/>
                <a:gd name="connsiteY6" fmla="*/ 876876 h 973896"/>
                <a:gd name="connsiteX7" fmla="*/ 549275 w 706143"/>
                <a:gd name="connsiteY7" fmla="*/ 949901 h 973896"/>
                <a:gd name="connsiteX8" fmla="*/ 641350 w 706143"/>
                <a:gd name="connsiteY8" fmla="*/ 972126 h 973896"/>
                <a:gd name="connsiteX9" fmla="*/ 701675 w 706143"/>
                <a:gd name="connsiteY9" fmla="*/ 972126 h 973896"/>
                <a:gd name="connsiteX10" fmla="*/ 701675 w 706143"/>
                <a:gd name="connsiteY10" fmla="*/ 968951 h 973896"/>
                <a:gd name="connsiteX0" fmla="*/ 0 w 706143"/>
                <a:gd name="connsiteY0" fmla="*/ 562551 h 973896"/>
                <a:gd name="connsiteX1" fmla="*/ 99618 w 706143"/>
                <a:gd name="connsiteY1" fmla="*/ 170164 h 973896"/>
                <a:gd name="connsiteX2" fmla="*/ 187560 w 706143"/>
                <a:gd name="connsiteY2" fmla="*/ 4421 h 973896"/>
                <a:gd name="connsiteX3" fmla="*/ 260946 w 706143"/>
                <a:gd name="connsiteY3" fmla="*/ 74271 h 973896"/>
                <a:gd name="connsiteX4" fmla="*/ 342900 w 706143"/>
                <a:gd name="connsiteY4" fmla="*/ 349826 h 973896"/>
                <a:gd name="connsiteX5" fmla="*/ 420122 w 706143"/>
                <a:gd name="connsiteY5" fmla="*/ 714281 h 973896"/>
                <a:gd name="connsiteX6" fmla="*/ 492125 w 706143"/>
                <a:gd name="connsiteY6" fmla="*/ 876876 h 973896"/>
                <a:gd name="connsiteX7" fmla="*/ 549275 w 706143"/>
                <a:gd name="connsiteY7" fmla="*/ 949901 h 973896"/>
                <a:gd name="connsiteX8" fmla="*/ 641350 w 706143"/>
                <a:gd name="connsiteY8" fmla="*/ 972126 h 973896"/>
                <a:gd name="connsiteX9" fmla="*/ 701675 w 706143"/>
                <a:gd name="connsiteY9" fmla="*/ 972126 h 973896"/>
                <a:gd name="connsiteX10" fmla="*/ 701675 w 706143"/>
                <a:gd name="connsiteY10" fmla="*/ 968951 h 973896"/>
                <a:gd name="connsiteX0" fmla="*/ 0 w 706143"/>
                <a:gd name="connsiteY0" fmla="*/ 562551 h 973896"/>
                <a:gd name="connsiteX1" fmla="*/ 99618 w 706143"/>
                <a:gd name="connsiteY1" fmla="*/ 170164 h 973896"/>
                <a:gd name="connsiteX2" fmla="*/ 187560 w 706143"/>
                <a:gd name="connsiteY2" fmla="*/ 4421 h 973896"/>
                <a:gd name="connsiteX3" fmla="*/ 260946 w 706143"/>
                <a:gd name="connsiteY3" fmla="*/ 74271 h 973896"/>
                <a:gd name="connsiteX4" fmla="*/ 342900 w 706143"/>
                <a:gd name="connsiteY4" fmla="*/ 349826 h 973896"/>
                <a:gd name="connsiteX5" fmla="*/ 420122 w 706143"/>
                <a:gd name="connsiteY5" fmla="*/ 714281 h 973896"/>
                <a:gd name="connsiteX6" fmla="*/ 481045 w 706143"/>
                <a:gd name="connsiteY6" fmla="*/ 919464 h 973896"/>
                <a:gd name="connsiteX7" fmla="*/ 549275 w 706143"/>
                <a:gd name="connsiteY7" fmla="*/ 949901 h 973896"/>
                <a:gd name="connsiteX8" fmla="*/ 641350 w 706143"/>
                <a:gd name="connsiteY8" fmla="*/ 972126 h 973896"/>
                <a:gd name="connsiteX9" fmla="*/ 701675 w 706143"/>
                <a:gd name="connsiteY9" fmla="*/ 972126 h 973896"/>
                <a:gd name="connsiteX10" fmla="*/ 701675 w 706143"/>
                <a:gd name="connsiteY10" fmla="*/ 968951 h 973896"/>
                <a:gd name="connsiteX0" fmla="*/ 0 w 706143"/>
                <a:gd name="connsiteY0" fmla="*/ 562551 h 1028507"/>
                <a:gd name="connsiteX1" fmla="*/ 99618 w 706143"/>
                <a:gd name="connsiteY1" fmla="*/ 170164 h 1028507"/>
                <a:gd name="connsiteX2" fmla="*/ 187560 w 706143"/>
                <a:gd name="connsiteY2" fmla="*/ 4421 h 1028507"/>
                <a:gd name="connsiteX3" fmla="*/ 260946 w 706143"/>
                <a:gd name="connsiteY3" fmla="*/ 74271 h 1028507"/>
                <a:gd name="connsiteX4" fmla="*/ 342900 w 706143"/>
                <a:gd name="connsiteY4" fmla="*/ 349826 h 1028507"/>
                <a:gd name="connsiteX5" fmla="*/ 420122 w 706143"/>
                <a:gd name="connsiteY5" fmla="*/ 714281 h 1028507"/>
                <a:gd name="connsiteX6" fmla="*/ 481045 w 706143"/>
                <a:gd name="connsiteY6" fmla="*/ 919464 h 1028507"/>
                <a:gd name="connsiteX7" fmla="*/ 560356 w 706143"/>
                <a:gd name="connsiteY7" fmla="*/ 1027562 h 1028507"/>
                <a:gd name="connsiteX8" fmla="*/ 641350 w 706143"/>
                <a:gd name="connsiteY8" fmla="*/ 972126 h 1028507"/>
                <a:gd name="connsiteX9" fmla="*/ 701675 w 706143"/>
                <a:gd name="connsiteY9" fmla="*/ 972126 h 1028507"/>
                <a:gd name="connsiteX10" fmla="*/ 701675 w 706143"/>
                <a:gd name="connsiteY10" fmla="*/ 968951 h 1028507"/>
                <a:gd name="connsiteX0" fmla="*/ 0 w 707456"/>
                <a:gd name="connsiteY0" fmla="*/ 562551 h 1078942"/>
                <a:gd name="connsiteX1" fmla="*/ 99618 w 707456"/>
                <a:gd name="connsiteY1" fmla="*/ 170164 h 1078942"/>
                <a:gd name="connsiteX2" fmla="*/ 187560 w 707456"/>
                <a:gd name="connsiteY2" fmla="*/ 4421 h 1078942"/>
                <a:gd name="connsiteX3" fmla="*/ 260946 w 707456"/>
                <a:gd name="connsiteY3" fmla="*/ 74271 h 1078942"/>
                <a:gd name="connsiteX4" fmla="*/ 342900 w 707456"/>
                <a:gd name="connsiteY4" fmla="*/ 349826 h 1078942"/>
                <a:gd name="connsiteX5" fmla="*/ 420122 w 707456"/>
                <a:gd name="connsiteY5" fmla="*/ 714281 h 1078942"/>
                <a:gd name="connsiteX6" fmla="*/ 481045 w 707456"/>
                <a:gd name="connsiteY6" fmla="*/ 919464 h 1078942"/>
                <a:gd name="connsiteX7" fmla="*/ 560356 w 707456"/>
                <a:gd name="connsiteY7" fmla="*/ 1027562 h 1078942"/>
                <a:gd name="connsiteX8" fmla="*/ 623622 w 707456"/>
                <a:gd name="connsiteY8" fmla="*/ 1077345 h 1078942"/>
                <a:gd name="connsiteX9" fmla="*/ 701675 w 707456"/>
                <a:gd name="connsiteY9" fmla="*/ 972126 h 1078942"/>
                <a:gd name="connsiteX10" fmla="*/ 701675 w 707456"/>
                <a:gd name="connsiteY10" fmla="*/ 968951 h 1078942"/>
                <a:gd name="connsiteX0" fmla="*/ 0 w 701675"/>
                <a:gd name="connsiteY0" fmla="*/ 562551 h 1110216"/>
                <a:gd name="connsiteX1" fmla="*/ 99618 w 701675"/>
                <a:gd name="connsiteY1" fmla="*/ 170164 h 1110216"/>
                <a:gd name="connsiteX2" fmla="*/ 187560 w 701675"/>
                <a:gd name="connsiteY2" fmla="*/ 4421 h 1110216"/>
                <a:gd name="connsiteX3" fmla="*/ 260946 w 701675"/>
                <a:gd name="connsiteY3" fmla="*/ 74271 h 1110216"/>
                <a:gd name="connsiteX4" fmla="*/ 342900 w 701675"/>
                <a:gd name="connsiteY4" fmla="*/ 349826 h 1110216"/>
                <a:gd name="connsiteX5" fmla="*/ 420122 w 701675"/>
                <a:gd name="connsiteY5" fmla="*/ 714281 h 1110216"/>
                <a:gd name="connsiteX6" fmla="*/ 481045 w 701675"/>
                <a:gd name="connsiteY6" fmla="*/ 919464 h 1110216"/>
                <a:gd name="connsiteX7" fmla="*/ 560356 w 701675"/>
                <a:gd name="connsiteY7" fmla="*/ 1027562 h 1110216"/>
                <a:gd name="connsiteX8" fmla="*/ 623622 w 701675"/>
                <a:gd name="connsiteY8" fmla="*/ 1077345 h 1110216"/>
                <a:gd name="connsiteX9" fmla="*/ 666217 w 701675"/>
                <a:gd name="connsiteY9" fmla="*/ 1104901 h 1110216"/>
                <a:gd name="connsiteX10" fmla="*/ 701675 w 701675"/>
                <a:gd name="connsiteY10" fmla="*/ 968951 h 1110216"/>
                <a:gd name="connsiteX0" fmla="*/ 0 w 692810"/>
                <a:gd name="connsiteY0" fmla="*/ 562551 h 1114252"/>
                <a:gd name="connsiteX1" fmla="*/ 99618 w 692810"/>
                <a:gd name="connsiteY1" fmla="*/ 170164 h 1114252"/>
                <a:gd name="connsiteX2" fmla="*/ 187560 w 692810"/>
                <a:gd name="connsiteY2" fmla="*/ 4421 h 1114252"/>
                <a:gd name="connsiteX3" fmla="*/ 260946 w 692810"/>
                <a:gd name="connsiteY3" fmla="*/ 74271 h 1114252"/>
                <a:gd name="connsiteX4" fmla="*/ 342900 w 692810"/>
                <a:gd name="connsiteY4" fmla="*/ 349826 h 1114252"/>
                <a:gd name="connsiteX5" fmla="*/ 420122 w 692810"/>
                <a:gd name="connsiteY5" fmla="*/ 714281 h 1114252"/>
                <a:gd name="connsiteX6" fmla="*/ 481045 w 692810"/>
                <a:gd name="connsiteY6" fmla="*/ 919464 h 1114252"/>
                <a:gd name="connsiteX7" fmla="*/ 560356 w 692810"/>
                <a:gd name="connsiteY7" fmla="*/ 1027562 h 1114252"/>
                <a:gd name="connsiteX8" fmla="*/ 623622 w 692810"/>
                <a:gd name="connsiteY8" fmla="*/ 1077345 h 1114252"/>
                <a:gd name="connsiteX9" fmla="*/ 666217 w 692810"/>
                <a:gd name="connsiteY9" fmla="*/ 1104901 h 1114252"/>
                <a:gd name="connsiteX10" fmla="*/ 692810 w 692810"/>
                <a:gd name="connsiteY10" fmla="*/ 1114252 h 1114252"/>
                <a:gd name="connsiteX0" fmla="*/ 0 w 692810"/>
                <a:gd name="connsiteY0" fmla="*/ 562551 h 1114469"/>
                <a:gd name="connsiteX1" fmla="*/ 99618 w 692810"/>
                <a:gd name="connsiteY1" fmla="*/ 170164 h 1114469"/>
                <a:gd name="connsiteX2" fmla="*/ 187560 w 692810"/>
                <a:gd name="connsiteY2" fmla="*/ 4421 h 1114469"/>
                <a:gd name="connsiteX3" fmla="*/ 260946 w 692810"/>
                <a:gd name="connsiteY3" fmla="*/ 74271 h 1114469"/>
                <a:gd name="connsiteX4" fmla="*/ 342900 w 692810"/>
                <a:gd name="connsiteY4" fmla="*/ 349826 h 1114469"/>
                <a:gd name="connsiteX5" fmla="*/ 420122 w 692810"/>
                <a:gd name="connsiteY5" fmla="*/ 714281 h 1114469"/>
                <a:gd name="connsiteX6" fmla="*/ 481045 w 692810"/>
                <a:gd name="connsiteY6" fmla="*/ 919464 h 1114469"/>
                <a:gd name="connsiteX7" fmla="*/ 560356 w 692810"/>
                <a:gd name="connsiteY7" fmla="*/ 1027562 h 1114469"/>
                <a:gd name="connsiteX8" fmla="*/ 608109 w 692810"/>
                <a:gd name="connsiteY8" fmla="*/ 1109912 h 1114469"/>
                <a:gd name="connsiteX9" fmla="*/ 666217 w 692810"/>
                <a:gd name="connsiteY9" fmla="*/ 1104901 h 1114469"/>
                <a:gd name="connsiteX10" fmla="*/ 692810 w 692810"/>
                <a:gd name="connsiteY10" fmla="*/ 1114252 h 1114469"/>
                <a:gd name="connsiteX0" fmla="*/ 0 w 692810"/>
                <a:gd name="connsiteY0" fmla="*/ 562551 h 1119017"/>
                <a:gd name="connsiteX1" fmla="*/ 99618 w 692810"/>
                <a:gd name="connsiteY1" fmla="*/ 170164 h 1119017"/>
                <a:gd name="connsiteX2" fmla="*/ 187560 w 692810"/>
                <a:gd name="connsiteY2" fmla="*/ 4421 h 1119017"/>
                <a:gd name="connsiteX3" fmla="*/ 260946 w 692810"/>
                <a:gd name="connsiteY3" fmla="*/ 74271 h 1119017"/>
                <a:gd name="connsiteX4" fmla="*/ 342900 w 692810"/>
                <a:gd name="connsiteY4" fmla="*/ 349826 h 1119017"/>
                <a:gd name="connsiteX5" fmla="*/ 420122 w 692810"/>
                <a:gd name="connsiteY5" fmla="*/ 714281 h 1119017"/>
                <a:gd name="connsiteX6" fmla="*/ 481045 w 692810"/>
                <a:gd name="connsiteY6" fmla="*/ 919464 h 1119017"/>
                <a:gd name="connsiteX7" fmla="*/ 560356 w 692810"/>
                <a:gd name="connsiteY7" fmla="*/ 1027562 h 1119017"/>
                <a:gd name="connsiteX8" fmla="*/ 608109 w 692810"/>
                <a:gd name="connsiteY8" fmla="*/ 1109912 h 1119017"/>
                <a:gd name="connsiteX9" fmla="*/ 657352 w 692810"/>
                <a:gd name="connsiteY9" fmla="*/ 1117427 h 1119017"/>
                <a:gd name="connsiteX10" fmla="*/ 692810 w 692810"/>
                <a:gd name="connsiteY10" fmla="*/ 1114252 h 1119017"/>
                <a:gd name="connsiteX0" fmla="*/ 0 w 692810"/>
                <a:gd name="connsiteY0" fmla="*/ 562551 h 1118702"/>
                <a:gd name="connsiteX1" fmla="*/ 99618 w 692810"/>
                <a:gd name="connsiteY1" fmla="*/ 170164 h 1118702"/>
                <a:gd name="connsiteX2" fmla="*/ 187560 w 692810"/>
                <a:gd name="connsiteY2" fmla="*/ 4421 h 1118702"/>
                <a:gd name="connsiteX3" fmla="*/ 260946 w 692810"/>
                <a:gd name="connsiteY3" fmla="*/ 74271 h 1118702"/>
                <a:gd name="connsiteX4" fmla="*/ 342900 w 692810"/>
                <a:gd name="connsiteY4" fmla="*/ 349826 h 1118702"/>
                <a:gd name="connsiteX5" fmla="*/ 420122 w 692810"/>
                <a:gd name="connsiteY5" fmla="*/ 714281 h 1118702"/>
                <a:gd name="connsiteX6" fmla="*/ 481045 w 692810"/>
                <a:gd name="connsiteY6" fmla="*/ 919464 h 1118702"/>
                <a:gd name="connsiteX7" fmla="*/ 531546 w 692810"/>
                <a:gd name="connsiteY7" fmla="*/ 1032572 h 1118702"/>
                <a:gd name="connsiteX8" fmla="*/ 608109 w 692810"/>
                <a:gd name="connsiteY8" fmla="*/ 1109912 h 1118702"/>
                <a:gd name="connsiteX9" fmla="*/ 657352 w 692810"/>
                <a:gd name="connsiteY9" fmla="*/ 1117427 h 1118702"/>
                <a:gd name="connsiteX10" fmla="*/ 692810 w 692810"/>
                <a:gd name="connsiteY10" fmla="*/ 1114252 h 1118702"/>
                <a:gd name="connsiteX0" fmla="*/ 0 w 789998"/>
                <a:gd name="connsiteY0" fmla="*/ 1104257 h 1118702"/>
                <a:gd name="connsiteX1" fmla="*/ 196806 w 789998"/>
                <a:gd name="connsiteY1" fmla="*/ 170164 h 1118702"/>
                <a:gd name="connsiteX2" fmla="*/ 284748 w 789998"/>
                <a:gd name="connsiteY2" fmla="*/ 4421 h 1118702"/>
                <a:gd name="connsiteX3" fmla="*/ 358134 w 789998"/>
                <a:gd name="connsiteY3" fmla="*/ 74271 h 1118702"/>
                <a:gd name="connsiteX4" fmla="*/ 440088 w 789998"/>
                <a:gd name="connsiteY4" fmla="*/ 349826 h 1118702"/>
                <a:gd name="connsiteX5" fmla="*/ 517310 w 789998"/>
                <a:gd name="connsiteY5" fmla="*/ 714281 h 1118702"/>
                <a:gd name="connsiteX6" fmla="*/ 578233 w 789998"/>
                <a:gd name="connsiteY6" fmla="*/ 919464 h 1118702"/>
                <a:gd name="connsiteX7" fmla="*/ 628734 w 789998"/>
                <a:gd name="connsiteY7" fmla="*/ 1032572 h 1118702"/>
                <a:gd name="connsiteX8" fmla="*/ 705297 w 789998"/>
                <a:gd name="connsiteY8" fmla="*/ 1109912 h 1118702"/>
                <a:gd name="connsiteX9" fmla="*/ 754540 w 789998"/>
                <a:gd name="connsiteY9" fmla="*/ 1117427 h 1118702"/>
                <a:gd name="connsiteX10" fmla="*/ 789998 w 789998"/>
                <a:gd name="connsiteY10" fmla="*/ 1114252 h 1118702"/>
                <a:gd name="connsiteX0" fmla="*/ 0 w 789998"/>
                <a:gd name="connsiteY0" fmla="*/ 1104257 h 1118702"/>
                <a:gd name="connsiteX1" fmla="*/ 82888 w 789998"/>
                <a:gd name="connsiteY1" fmla="*/ 570994 h 1118702"/>
                <a:gd name="connsiteX2" fmla="*/ 196806 w 789998"/>
                <a:gd name="connsiteY2" fmla="*/ 170164 h 1118702"/>
                <a:gd name="connsiteX3" fmla="*/ 284748 w 789998"/>
                <a:gd name="connsiteY3" fmla="*/ 4421 h 1118702"/>
                <a:gd name="connsiteX4" fmla="*/ 358134 w 789998"/>
                <a:gd name="connsiteY4" fmla="*/ 74271 h 1118702"/>
                <a:gd name="connsiteX5" fmla="*/ 440088 w 789998"/>
                <a:gd name="connsiteY5" fmla="*/ 349826 h 1118702"/>
                <a:gd name="connsiteX6" fmla="*/ 517310 w 789998"/>
                <a:gd name="connsiteY6" fmla="*/ 714281 h 1118702"/>
                <a:gd name="connsiteX7" fmla="*/ 578233 w 789998"/>
                <a:gd name="connsiteY7" fmla="*/ 919464 h 1118702"/>
                <a:gd name="connsiteX8" fmla="*/ 628734 w 789998"/>
                <a:gd name="connsiteY8" fmla="*/ 1032572 h 1118702"/>
                <a:gd name="connsiteX9" fmla="*/ 705297 w 789998"/>
                <a:gd name="connsiteY9" fmla="*/ 1109912 h 1118702"/>
                <a:gd name="connsiteX10" fmla="*/ 754540 w 789998"/>
                <a:gd name="connsiteY10" fmla="*/ 1117427 h 1118702"/>
                <a:gd name="connsiteX11" fmla="*/ 789998 w 789998"/>
                <a:gd name="connsiteY11" fmla="*/ 1114252 h 1118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89998" h="1118702">
                  <a:moveTo>
                    <a:pt x="0" y="1104257"/>
                  </a:moveTo>
                  <a:cubicBezTo>
                    <a:pt x="18798" y="1016102"/>
                    <a:pt x="50087" y="726676"/>
                    <a:pt x="82888" y="570994"/>
                  </a:cubicBezTo>
                  <a:cubicBezTo>
                    <a:pt x="115689" y="415312"/>
                    <a:pt x="163163" y="264593"/>
                    <a:pt x="196806" y="170164"/>
                  </a:cubicBezTo>
                  <a:cubicBezTo>
                    <a:pt x="230449" y="75735"/>
                    <a:pt x="257860" y="20403"/>
                    <a:pt x="284748" y="4421"/>
                  </a:cubicBezTo>
                  <a:cubicBezTo>
                    <a:pt x="311636" y="-11561"/>
                    <a:pt x="332244" y="16704"/>
                    <a:pt x="358134" y="74271"/>
                  </a:cubicBezTo>
                  <a:cubicBezTo>
                    <a:pt x="384024" y="131838"/>
                    <a:pt x="413559" y="243158"/>
                    <a:pt x="440088" y="349826"/>
                  </a:cubicBezTo>
                  <a:cubicBezTo>
                    <a:pt x="466617" y="456494"/>
                    <a:pt x="494286" y="619341"/>
                    <a:pt x="517310" y="714281"/>
                  </a:cubicBezTo>
                  <a:cubicBezTo>
                    <a:pt x="540334" y="809221"/>
                    <a:pt x="559662" y="866416"/>
                    <a:pt x="578233" y="919464"/>
                  </a:cubicBezTo>
                  <a:cubicBezTo>
                    <a:pt x="596804" y="972512"/>
                    <a:pt x="607557" y="1000831"/>
                    <a:pt x="628734" y="1032572"/>
                  </a:cubicBezTo>
                  <a:cubicBezTo>
                    <a:pt x="649911" y="1064313"/>
                    <a:pt x="684329" y="1095770"/>
                    <a:pt x="705297" y="1109912"/>
                  </a:cubicBezTo>
                  <a:cubicBezTo>
                    <a:pt x="726265" y="1124055"/>
                    <a:pt x="740423" y="1116704"/>
                    <a:pt x="754540" y="1117427"/>
                  </a:cubicBezTo>
                  <a:cubicBezTo>
                    <a:pt x="768657" y="1118150"/>
                    <a:pt x="789998" y="1114252"/>
                    <a:pt x="789998" y="1114252"/>
                  </a:cubicBezTo>
                </a:path>
              </a:pathLst>
            </a:custGeom>
            <a:noFill/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cs-CZ" sz="1800">
                <a:solidFill>
                  <a:prstClr val="white"/>
                </a:solidFill>
                <a:latin typeface="Trebuchet MS"/>
              </a:endParaRPr>
            </a:p>
          </p:txBody>
        </p:sp>
        <p:sp>
          <p:nvSpPr>
            <p:cNvPr id="161" name="Volný tvar 160"/>
            <p:cNvSpPr/>
            <p:nvPr/>
          </p:nvSpPr>
          <p:spPr>
            <a:xfrm>
              <a:off x="6514608" y="3923071"/>
              <a:ext cx="1105861" cy="1896721"/>
            </a:xfrm>
            <a:custGeom>
              <a:avLst/>
              <a:gdLst>
                <a:gd name="connsiteX0" fmla="*/ 0 w 715668"/>
                <a:gd name="connsiteY0" fmla="*/ 592771 h 959666"/>
                <a:gd name="connsiteX1" fmla="*/ 82550 w 715668"/>
                <a:gd name="connsiteY1" fmla="*/ 113346 h 959666"/>
                <a:gd name="connsiteX2" fmla="*/ 184150 w 715668"/>
                <a:gd name="connsiteY2" fmla="*/ 2221 h 959666"/>
                <a:gd name="connsiteX3" fmla="*/ 257175 w 715668"/>
                <a:gd name="connsiteY3" fmla="*/ 62546 h 959666"/>
                <a:gd name="connsiteX4" fmla="*/ 377825 w 715668"/>
                <a:gd name="connsiteY4" fmla="*/ 326071 h 959666"/>
                <a:gd name="connsiteX5" fmla="*/ 514350 w 715668"/>
                <a:gd name="connsiteY5" fmla="*/ 792796 h 959666"/>
                <a:gd name="connsiteX6" fmla="*/ 533400 w 715668"/>
                <a:gd name="connsiteY6" fmla="*/ 884871 h 959666"/>
                <a:gd name="connsiteX7" fmla="*/ 558800 w 715668"/>
                <a:gd name="connsiteY7" fmla="*/ 935671 h 959666"/>
                <a:gd name="connsiteX8" fmla="*/ 650875 w 715668"/>
                <a:gd name="connsiteY8" fmla="*/ 957896 h 959666"/>
                <a:gd name="connsiteX9" fmla="*/ 711200 w 715668"/>
                <a:gd name="connsiteY9" fmla="*/ 957896 h 959666"/>
                <a:gd name="connsiteX10" fmla="*/ 711200 w 715668"/>
                <a:gd name="connsiteY10" fmla="*/ 954721 h 959666"/>
                <a:gd name="connsiteX0" fmla="*/ 0 w 715668"/>
                <a:gd name="connsiteY0" fmla="*/ 601793 h 968688"/>
                <a:gd name="connsiteX1" fmla="*/ 82550 w 715668"/>
                <a:gd name="connsiteY1" fmla="*/ 122368 h 968688"/>
                <a:gd name="connsiteX2" fmla="*/ 168275 w 715668"/>
                <a:gd name="connsiteY2" fmla="*/ 1718 h 968688"/>
                <a:gd name="connsiteX3" fmla="*/ 257175 w 715668"/>
                <a:gd name="connsiteY3" fmla="*/ 71568 h 968688"/>
                <a:gd name="connsiteX4" fmla="*/ 377825 w 715668"/>
                <a:gd name="connsiteY4" fmla="*/ 335093 h 968688"/>
                <a:gd name="connsiteX5" fmla="*/ 514350 w 715668"/>
                <a:gd name="connsiteY5" fmla="*/ 801818 h 968688"/>
                <a:gd name="connsiteX6" fmla="*/ 533400 w 715668"/>
                <a:gd name="connsiteY6" fmla="*/ 893893 h 968688"/>
                <a:gd name="connsiteX7" fmla="*/ 558800 w 715668"/>
                <a:gd name="connsiteY7" fmla="*/ 944693 h 968688"/>
                <a:gd name="connsiteX8" fmla="*/ 650875 w 715668"/>
                <a:gd name="connsiteY8" fmla="*/ 966918 h 968688"/>
                <a:gd name="connsiteX9" fmla="*/ 711200 w 715668"/>
                <a:gd name="connsiteY9" fmla="*/ 966918 h 968688"/>
                <a:gd name="connsiteX10" fmla="*/ 711200 w 715668"/>
                <a:gd name="connsiteY10" fmla="*/ 963743 h 968688"/>
                <a:gd name="connsiteX0" fmla="*/ 0 w 715668"/>
                <a:gd name="connsiteY0" fmla="*/ 601793 h 968688"/>
                <a:gd name="connsiteX1" fmla="*/ 82550 w 715668"/>
                <a:gd name="connsiteY1" fmla="*/ 122368 h 968688"/>
                <a:gd name="connsiteX2" fmla="*/ 168275 w 715668"/>
                <a:gd name="connsiteY2" fmla="*/ 1718 h 968688"/>
                <a:gd name="connsiteX3" fmla="*/ 257175 w 715668"/>
                <a:gd name="connsiteY3" fmla="*/ 71568 h 968688"/>
                <a:gd name="connsiteX4" fmla="*/ 377825 w 715668"/>
                <a:gd name="connsiteY4" fmla="*/ 335093 h 968688"/>
                <a:gd name="connsiteX5" fmla="*/ 482600 w 715668"/>
                <a:gd name="connsiteY5" fmla="*/ 700218 h 968688"/>
                <a:gd name="connsiteX6" fmla="*/ 533400 w 715668"/>
                <a:gd name="connsiteY6" fmla="*/ 893893 h 968688"/>
                <a:gd name="connsiteX7" fmla="*/ 558800 w 715668"/>
                <a:gd name="connsiteY7" fmla="*/ 944693 h 968688"/>
                <a:gd name="connsiteX8" fmla="*/ 650875 w 715668"/>
                <a:gd name="connsiteY8" fmla="*/ 966918 h 968688"/>
                <a:gd name="connsiteX9" fmla="*/ 711200 w 715668"/>
                <a:gd name="connsiteY9" fmla="*/ 966918 h 968688"/>
                <a:gd name="connsiteX10" fmla="*/ 711200 w 715668"/>
                <a:gd name="connsiteY10" fmla="*/ 963743 h 968688"/>
                <a:gd name="connsiteX0" fmla="*/ 0 w 715668"/>
                <a:gd name="connsiteY0" fmla="*/ 601871 h 968766"/>
                <a:gd name="connsiteX1" fmla="*/ 82550 w 715668"/>
                <a:gd name="connsiteY1" fmla="*/ 122446 h 968766"/>
                <a:gd name="connsiteX2" fmla="*/ 168275 w 715668"/>
                <a:gd name="connsiteY2" fmla="*/ 1796 h 968766"/>
                <a:gd name="connsiteX3" fmla="*/ 257175 w 715668"/>
                <a:gd name="connsiteY3" fmla="*/ 71646 h 968766"/>
                <a:gd name="connsiteX4" fmla="*/ 352425 w 715668"/>
                <a:gd name="connsiteY4" fmla="*/ 344696 h 968766"/>
                <a:gd name="connsiteX5" fmla="*/ 482600 w 715668"/>
                <a:gd name="connsiteY5" fmla="*/ 700296 h 968766"/>
                <a:gd name="connsiteX6" fmla="*/ 533400 w 715668"/>
                <a:gd name="connsiteY6" fmla="*/ 893971 h 968766"/>
                <a:gd name="connsiteX7" fmla="*/ 558800 w 715668"/>
                <a:gd name="connsiteY7" fmla="*/ 944771 h 968766"/>
                <a:gd name="connsiteX8" fmla="*/ 650875 w 715668"/>
                <a:gd name="connsiteY8" fmla="*/ 966996 h 968766"/>
                <a:gd name="connsiteX9" fmla="*/ 711200 w 715668"/>
                <a:gd name="connsiteY9" fmla="*/ 966996 h 968766"/>
                <a:gd name="connsiteX10" fmla="*/ 711200 w 715668"/>
                <a:gd name="connsiteY10" fmla="*/ 963821 h 968766"/>
                <a:gd name="connsiteX0" fmla="*/ 0 w 715668"/>
                <a:gd name="connsiteY0" fmla="*/ 601871 h 968766"/>
                <a:gd name="connsiteX1" fmla="*/ 82550 w 715668"/>
                <a:gd name="connsiteY1" fmla="*/ 122446 h 968766"/>
                <a:gd name="connsiteX2" fmla="*/ 168275 w 715668"/>
                <a:gd name="connsiteY2" fmla="*/ 1796 h 968766"/>
                <a:gd name="connsiteX3" fmla="*/ 257175 w 715668"/>
                <a:gd name="connsiteY3" fmla="*/ 71646 h 968766"/>
                <a:gd name="connsiteX4" fmla="*/ 352425 w 715668"/>
                <a:gd name="connsiteY4" fmla="*/ 344696 h 968766"/>
                <a:gd name="connsiteX5" fmla="*/ 454025 w 715668"/>
                <a:gd name="connsiteY5" fmla="*/ 706646 h 968766"/>
                <a:gd name="connsiteX6" fmla="*/ 533400 w 715668"/>
                <a:gd name="connsiteY6" fmla="*/ 893971 h 968766"/>
                <a:gd name="connsiteX7" fmla="*/ 558800 w 715668"/>
                <a:gd name="connsiteY7" fmla="*/ 944771 h 968766"/>
                <a:gd name="connsiteX8" fmla="*/ 650875 w 715668"/>
                <a:gd name="connsiteY8" fmla="*/ 966996 h 968766"/>
                <a:gd name="connsiteX9" fmla="*/ 711200 w 715668"/>
                <a:gd name="connsiteY9" fmla="*/ 966996 h 968766"/>
                <a:gd name="connsiteX10" fmla="*/ 711200 w 715668"/>
                <a:gd name="connsiteY10" fmla="*/ 963821 h 968766"/>
                <a:gd name="connsiteX0" fmla="*/ 0 w 706143"/>
                <a:gd name="connsiteY0" fmla="*/ 557421 h 968766"/>
                <a:gd name="connsiteX1" fmla="*/ 73025 w 706143"/>
                <a:gd name="connsiteY1" fmla="*/ 122446 h 968766"/>
                <a:gd name="connsiteX2" fmla="*/ 158750 w 706143"/>
                <a:gd name="connsiteY2" fmla="*/ 1796 h 968766"/>
                <a:gd name="connsiteX3" fmla="*/ 247650 w 706143"/>
                <a:gd name="connsiteY3" fmla="*/ 71646 h 968766"/>
                <a:gd name="connsiteX4" fmla="*/ 342900 w 706143"/>
                <a:gd name="connsiteY4" fmla="*/ 344696 h 968766"/>
                <a:gd name="connsiteX5" fmla="*/ 444500 w 706143"/>
                <a:gd name="connsiteY5" fmla="*/ 706646 h 968766"/>
                <a:gd name="connsiteX6" fmla="*/ 523875 w 706143"/>
                <a:gd name="connsiteY6" fmla="*/ 893971 h 968766"/>
                <a:gd name="connsiteX7" fmla="*/ 549275 w 706143"/>
                <a:gd name="connsiteY7" fmla="*/ 944771 h 968766"/>
                <a:gd name="connsiteX8" fmla="*/ 641350 w 706143"/>
                <a:gd name="connsiteY8" fmla="*/ 966996 h 968766"/>
                <a:gd name="connsiteX9" fmla="*/ 701675 w 706143"/>
                <a:gd name="connsiteY9" fmla="*/ 966996 h 968766"/>
                <a:gd name="connsiteX10" fmla="*/ 701675 w 706143"/>
                <a:gd name="connsiteY10" fmla="*/ 963821 h 968766"/>
                <a:gd name="connsiteX0" fmla="*/ 0 w 706143"/>
                <a:gd name="connsiteY0" fmla="*/ 557421 h 968766"/>
                <a:gd name="connsiteX1" fmla="*/ 73025 w 706143"/>
                <a:gd name="connsiteY1" fmla="*/ 122446 h 968766"/>
                <a:gd name="connsiteX2" fmla="*/ 158750 w 706143"/>
                <a:gd name="connsiteY2" fmla="*/ 1796 h 968766"/>
                <a:gd name="connsiteX3" fmla="*/ 247650 w 706143"/>
                <a:gd name="connsiteY3" fmla="*/ 71646 h 968766"/>
                <a:gd name="connsiteX4" fmla="*/ 342900 w 706143"/>
                <a:gd name="connsiteY4" fmla="*/ 344696 h 968766"/>
                <a:gd name="connsiteX5" fmla="*/ 444500 w 706143"/>
                <a:gd name="connsiteY5" fmla="*/ 706646 h 968766"/>
                <a:gd name="connsiteX6" fmla="*/ 492125 w 706143"/>
                <a:gd name="connsiteY6" fmla="*/ 871746 h 968766"/>
                <a:gd name="connsiteX7" fmla="*/ 549275 w 706143"/>
                <a:gd name="connsiteY7" fmla="*/ 944771 h 968766"/>
                <a:gd name="connsiteX8" fmla="*/ 641350 w 706143"/>
                <a:gd name="connsiteY8" fmla="*/ 966996 h 968766"/>
                <a:gd name="connsiteX9" fmla="*/ 701675 w 706143"/>
                <a:gd name="connsiteY9" fmla="*/ 966996 h 968766"/>
                <a:gd name="connsiteX10" fmla="*/ 701675 w 706143"/>
                <a:gd name="connsiteY10" fmla="*/ 963821 h 968766"/>
                <a:gd name="connsiteX0" fmla="*/ 0 w 706143"/>
                <a:gd name="connsiteY0" fmla="*/ 559818 h 971163"/>
                <a:gd name="connsiteX1" fmla="*/ 73025 w 706143"/>
                <a:gd name="connsiteY1" fmla="*/ 124843 h 971163"/>
                <a:gd name="connsiteX2" fmla="*/ 187560 w 706143"/>
                <a:gd name="connsiteY2" fmla="*/ 1688 h 971163"/>
                <a:gd name="connsiteX3" fmla="*/ 247650 w 706143"/>
                <a:gd name="connsiteY3" fmla="*/ 74043 h 971163"/>
                <a:gd name="connsiteX4" fmla="*/ 342900 w 706143"/>
                <a:gd name="connsiteY4" fmla="*/ 347093 h 971163"/>
                <a:gd name="connsiteX5" fmla="*/ 444500 w 706143"/>
                <a:gd name="connsiteY5" fmla="*/ 709043 h 971163"/>
                <a:gd name="connsiteX6" fmla="*/ 492125 w 706143"/>
                <a:gd name="connsiteY6" fmla="*/ 874143 h 971163"/>
                <a:gd name="connsiteX7" fmla="*/ 549275 w 706143"/>
                <a:gd name="connsiteY7" fmla="*/ 947168 h 971163"/>
                <a:gd name="connsiteX8" fmla="*/ 641350 w 706143"/>
                <a:gd name="connsiteY8" fmla="*/ 969393 h 971163"/>
                <a:gd name="connsiteX9" fmla="*/ 701675 w 706143"/>
                <a:gd name="connsiteY9" fmla="*/ 969393 h 971163"/>
                <a:gd name="connsiteX10" fmla="*/ 701675 w 706143"/>
                <a:gd name="connsiteY10" fmla="*/ 966218 h 971163"/>
                <a:gd name="connsiteX0" fmla="*/ 0 w 706143"/>
                <a:gd name="connsiteY0" fmla="*/ 559818 h 971163"/>
                <a:gd name="connsiteX1" fmla="*/ 99618 w 706143"/>
                <a:gd name="connsiteY1" fmla="*/ 124843 h 971163"/>
                <a:gd name="connsiteX2" fmla="*/ 187560 w 706143"/>
                <a:gd name="connsiteY2" fmla="*/ 1688 h 971163"/>
                <a:gd name="connsiteX3" fmla="*/ 247650 w 706143"/>
                <a:gd name="connsiteY3" fmla="*/ 74043 h 971163"/>
                <a:gd name="connsiteX4" fmla="*/ 342900 w 706143"/>
                <a:gd name="connsiteY4" fmla="*/ 347093 h 971163"/>
                <a:gd name="connsiteX5" fmla="*/ 444500 w 706143"/>
                <a:gd name="connsiteY5" fmla="*/ 709043 h 971163"/>
                <a:gd name="connsiteX6" fmla="*/ 492125 w 706143"/>
                <a:gd name="connsiteY6" fmla="*/ 874143 h 971163"/>
                <a:gd name="connsiteX7" fmla="*/ 549275 w 706143"/>
                <a:gd name="connsiteY7" fmla="*/ 947168 h 971163"/>
                <a:gd name="connsiteX8" fmla="*/ 641350 w 706143"/>
                <a:gd name="connsiteY8" fmla="*/ 969393 h 971163"/>
                <a:gd name="connsiteX9" fmla="*/ 701675 w 706143"/>
                <a:gd name="connsiteY9" fmla="*/ 969393 h 971163"/>
                <a:gd name="connsiteX10" fmla="*/ 701675 w 706143"/>
                <a:gd name="connsiteY10" fmla="*/ 966218 h 971163"/>
                <a:gd name="connsiteX0" fmla="*/ 0 w 706143"/>
                <a:gd name="connsiteY0" fmla="*/ 559818 h 971163"/>
                <a:gd name="connsiteX1" fmla="*/ 99618 w 706143"/>
                <a:gd name="connsiteY1" fmla="*/ 124843 h 971163"/>
                <a:gd name="connsiteX2" fmla="*/ 187560 w 706143"/>
                <a:gd name="connsiteY2" fmla="*/ 1688 h 971163"/>
                <a:gd name="connsiteX3" fmla="*/ 247650 w 706143"/>
                <a:gd name="connsiteY3" fmla="*/ 74043 h 971163"/>
                <a:gd name="connsiteX4" fmla="*/ 342900 w 706143"/>
                <a:gd name="connsiteY4" fmla="*/ 347093 h 971163"/>
                <a:gd name="connsiteX5" fmla="*/ 444500 w 706143"/>
                <a:gd name="connsiteY5" fmla="*/ 709043 h 971163"/>
                <a:gd name="connsiteX6" fmla="*/ 492125 w 706143"/>
                <a:gd name="connsiteY6" fmla="*/ 874143 h 971163"/>
                <a:gd name="connsiteX7" fmla="*/ 549275 w 706143"/>
                <a:gd name="connsiteY7" fmla="*/ 947168 h 971163"/>
                <a:gd name="connsiteX8" fmla="*/ 641350 w 706143"/>
                <a:gd name="connsiteY8" fmla="*/ 969393 h 971163"/>
                <a:gd name="connsiteX9" fmla="*/ 701675 w 706143"/>
                <a:gd name="connsiteY9" fmla="*/ 969393 h 971163"/>
                <a:gd name="connsiteX10" fmla="*/ 701675 w 706143"/>
                <a:gd name="connsiteY10" fmla="*/ 966218 h 971163"/>
                <a:gd name="connsiteX0" fmla="*/ 0 w 706143"/>
                <a:gd name="connsiteY0" fmla="*/ 559818 h 971163"/>
                <a:gd name="connsiteX1" fmla="*/ 99618 w 706143"/>
                <a:gd name="connsiteY1" fmla="*/ 124843 h 971163"/>
                <a:gd name="connsiteX2" fmla="*/ 187560 w 706143"/>
                <a:gd name="connsiteY2" fmla="*/ 1688 h 971163"/>
                <a:gd name="connsiteX3" fmla="*/ 247650 w 706143"/>
                <a:gd name="connsiteY3" fmla="*/ 74043 h 971163"/>
                <a:gd name="connsiteX4" fmla="*/ 342900 w 706143"/>
                <a:gd name="connsiteY4" fmla="*/ 347093 h 971163"/>
                <a:gd name="connsiteX5" fmla="*/ 444500 w 706143"/>
                <a:gd name="connsiteY5" fmla="*/ 709043 h 971163"/>
                <a:gd name="connsiteX6" fmla="*/ 492125 w 706143"/>
                <a:gd name="connsiteY6" fmla="*/ 874143 h 971163"/>
                <a:gd name="connsiteX7" fmla="*/ 549275 w 706143"/>
                <a:gd name="connsiteY7" fmla="*/ 947168 h 971163"/>
                <a:gd name="connsiteX8" fmla="*/ 641350 w 706143"/>
                <a:gd name="connsiteY8" fmla="*/ 969393 h 971163"/>
                <a:gd name="connsiteX9" fmla="*/ 701675 w 706143"/>
                <a:gd name="connsiteY9" fmla="*/ 969393 h 971163"/>
                <a:gd name="connsiteX10" fmla="*/ 701675 w 706143"/>
                <a:gd name="connsiteY10" fmla="*/ 966218 h 971163"/>
                <a:gd name="connsiteX0" fmla="*/ 0 w 706143"/>
                <a:gd name="connsiteY0" fmla="*/ 562183 h 973528"/>
                <a:gd name="connsiteX1" fmla="*/ 99618 w 706143"/>
                <a:gd name="connsiteY1" fmla="*/ 169796 h 973528"/>
                <a:gd name="connsiteX2" fmla="*/ 187560 w 706143"/>
                <a:gd name="connsiteY2" fmla="*/ 4053 h 973528"/>
                <a:gd name="connsiteX3" fmla="*/ 247650 w 706143"/>
                <a:gd name="connsiteY3" fmla="*/ 76408 h 973528"/>
                <a:gd name="connsiteX4" fmla="*/ 342900 w 706143"/>
                <a:gd name="connsiteY4" fmla="*/ 349458 h 973528"/>
                <a:gd name="connsiteX5" fmla="*/ 444500 w 706143"/>
                <a:gd name="connsiteY5" fmla="*/ 711408 h 973528"/>
                <a:gd name="connsiteX6" fmla="*/ 492125 w 706143"/>
                <a:gd name="connsiteY6" fmla="*/ 876508 h 973528"/>
                <a:gd name="connsiteX7" fmla="*/ 549275 w 706143"/>
                <a:gd name="connsiteY7" fmla="*/ 949533 h 973528"/>
                <a:gd name="connsiteX8" fmla="*/ 641350 w 706143"/>
                <a:gd name="connsiteY8" fmla="*/ 971758 h 973528"/>
                <a:gd name="connsiteX9" fmla="*/ 701675 w 706143"/>
                <a:gd name="connsiteY9" fmla="*/ 971758 h 973528"/>
                <a:gd name="connsiteX10" fmla="*/ 701675 w 706143"/>
                <a:gd name="connsiteY10" fmla="*/ 968583 h 973528"/>
                <a:gd name="connsiteX0" fmla="*/ 0 w 706143"/>
                <a:gd name="connsiteY0" fmla="*/ 562183 h 973528"/>
                <a:gd name="connsiteX1" fmla="*/ 99618 w 706143"/>
                <a:gd name="connsiteY1" fmla="*/ 169796 h 973528"/>
                <a:gd name="connsiteX2" fmla="*/ 187560 w 706143"/>
                <a:gd name="connsiteY2" fmla="*/ 4053 h 973528"/>
                <a:gd name="connsiteX3" fmla="*/ 247650 w 706143"/>
                <a:gd name="connsiteY3" fmla="*/ 76408 h 973528"/>
                <a:gd name="connsiteX4" fmla="*/ 342900 w 706143"/>
                <a:gd name="connsiteY4" fmla="*/ 349458 h 973528"/>
                <a:gd name="connsiteX5" fmla="*/ 444500 w 706143"/>
                <a:gd name="connsiteY5" fmla="*/ 711408 h 973528"/>
                <a:gd name="connsiteX6" fmla="*/ 492125 w 706143"/>
                <a:gd name="connsiteY6" fmla="*/ 876508 h 973528"/>
                <a:gd name="connsiteX7" fmla="*/ 549275 w 706143"/>
                <a:gd name="connsiteY7" fmla="*/ 949533 h 973528"/>
                <a:gd name="connsiteX8" fmla="*/ 641350 w 706143"/>
                <a:gd name="connsiteY8" fmla="*/ 971758 h 973528"/>
                <a:gd name="connsiteX9" fmla="*/ 701675 w 706143"/>
                <a:gd name="connsiteY9" fmla="*/ 971758 h 973528"/>
                <a:gd name="connsiteX10" fmla="*/ 701675 w 706143"/>
                <a:gd name="connsiteY10" fmla="*/ 968583 h 973528"/>
                <a:gd name="connsiteX0" fmla="*/ 0 w 706143"/>
                <a:gd name="connsiteY0" fmla="*/ 562551 h 973896"/>
                <a:gd name="connsiteX1" fmla="*/ 99618 w 706143"/>
                <a:gd name="connsiteY1" fmla="*/ 170164 h 973896"/>
                <a:gd name="connsiteX2" fmla="*/ 187560 w 706143"/>
                <a:gd name="connsiteY2" fmla="*/ 4421 h 973896"/>
                <a:gd name="connsiteX3" fmla="*/ 260946 w 706143"/>
                <a:gd name="connsiteY3" fmla="*/ 74271 h 973896"/>
                <a:gd name="connsiteX4" fmla="*/ 342900 w 706143"/>
                <a:gd name="connsiteY4" fmla="*/ 349826 h 973896"/>
                <a:gd name="connsiteX5" fmla="*/ 444500 w 706143"/>
                <a:gd name="connsiteY5" fmla="*/ 711776 h 973896"/>
                <a:gd name="connsiteX6" fmla="*/ 492125 w 706143"/>
                <a:gd name="connsiteY6" fmla="*/ 876876 h 973896"/>
                <a:gd name="connsiteX7" fmla="*/ 549275 w 706143"/>
                <a:gd name="connsiteY7" fmla="*/ 949901 h 973896"/>
                <a:gd name="connsiteX8" fmla="*/ 641350 w 706143"/>
                <a:gd name="connsiteY8" fmla="*/ 972126 h 973896"/>
                <a:gd name="connsiteX9" fmla="*/ 701675 w 706143"/>
                <a:gd name="connsiteY9" fmla="*/ 972126 h 973896"/>
                <a:gd name="connsiteX10" fmla="*/ 701675 w 706143"/>
                <a:gd name="connsiteY10" fmla="*/ 968951 h 973896"/>
                <a:gd name="connsiteX0" fmla="*/ 0 w 706143"/>
                <a:gd name="connsiteY0" fmla="*/ 562551 h 973896"/>
                <a:gd name="connsiteX1" fmla="*/ 99618 w 706143"/>
                <a:gd name="connsiteY1" fmla="*/ 170164 h 973896"/>
                <a:gd name="connsiteX2" fmla="*/ 187560 w 706143"/>
                <a:gd name="connsiteY2" fmla="*/ 4421 h 973896"/>
                <a:gd name="connsiteX3" fmla="*/ 260946 w 706143"/>
                <a:gd name="connsiteY3" fmla="*/ 74271 h 973896"/>
                <a:gd name="connsiteX4" fmla="*/ 342900 w 706143"/>
                <a:gd name="connsiteY4" fmla="*/ 349826 h 973896"/>
                <a:gd name="connsiteX5" fmla="*/ 420122 w 706143"/>
                <a:gd name="connsiteY5" fmla="*/ 714281 h 973896"/>
                <a:gd name="connsiteX6" fmla="*/ 492125 w 706143"/>
                <a:gd name="connsiteY6" fmla="*/ 876876 h 973896"/>
                <a:gd name="connsiteX7" fmla="*/ 549275 w 706143"/>
                <a:gd name="connsiteY7" fmla="*/ 949901 h 973896"/>
                <a:gd name="connsiteX8" fmla="*/ 641350 w 706143"/>
                <a:gd name="connsiteY8" fmla="*/ 972126 h 973896"/>
                <a:gd name="connsiteX9" fmla="*/ 701675 w 706143"/>
                <a:gd name="connsiteY9" fmla="*/ 972126 h 973896"/>
                <a:gd name="connsiteX10" fmla="*/ 701675 w 706143"/>
                <a:gd name="connsiteY10" fmla="*/ 968951 h 973896"/>
                <a:gd name="connsiteX0" fmla="*/ 0 w 706143"/>
                <a:gd name="connsiteY0" fmla="*/ 562551 h 973896"/>
                <a:gd name="connsiteX1" fmla="*/ 99618 w 706143"/>
                <a:gd name="connsiteY1" fmla="*/ 170164 h 973896"/>
                <a:gd name="connsiteX2" fmla="*/ 187560 w 706143"/>
                <a:gd name="connsiteY2" fmla="*/ 4421 h 973896"/>
                <a:gd name="connsiteX3" fmla="*/ 260946 w 706143"/>
                <a:gd name="connsiteY3" fmla="*/ 74271 h 973896"/>
                <a:gd name="connsiteX4" fmla="*/ 342900 w 706143"/>
                <a:gd name="connsiteY4" fmla="*/ 349826 h 973896"/>
                <a:gd name="connsiteX5" fmla="*/ 420122 w 706143"/>
                <a:gd name="connsiteY5" fmla="*/ 714281 h 973896"/>
                <a:gd name="connsiteX6" fmla="*/ 481045 w 706143"/>
                <a:gd name="connsiteY6" fmla="*/ 919464 h 973896"/>
                <a:gd name="connsiteX7" fmla="*/ 549275 w 706143"/>
                <a:gd name="connsiteY7" fmla="*/ 949901 h 973896"/>
                <a:gd name="connsiteX8" fmla="*/ 641350 w 706143"/>
                <a:gd name="connsiteY8" fmla="*/ 972126 h 973896"/>
                <a:gd name="connsiteX9" fmla="*/ 701675 w 706143"/>
                <a:gd name="connsiteY9" fmla="*/ 972126 h 973896"/>
                <a:gd name="connsiteX10" fmla="*/ 701675 w 706143"/>
                <a:gd name="connsiteY10" fmla="*/ 968951 h 973896"/>
                <a:gd name="connsiteX0" fmla="*/ 0 w 706143"/>
                <a:gd name="connsiteY0" fmla="*/ 562551 h 1028507"/>
                <a:gd name="connsiteX1" fmla="*/ 99618 w 706143"/>
                <a:gd name="connsiteY1" fmla="*/ 170164 h 1028507"/>
                <a:gd name="connsiteX2" fmla="*/ 187560 w 706143"/>
                <a:gd name="connsiteY2" fmla="*/ 4421 h 1028507"/>
                <a:gd name="connsiteX3" fmla="*/ 260946 w 706143"/>
                <a:gd name="connsiteY3" fmla="*/ 74271 h 1028507"/>
                <a:gd name="connsiteX4" fmla="*/ 342900 w 706143"/>
                <a:gd name="connsiteY4" fmla="*/ 349826 h 1028507"/>
                <a:gd name="connsiteX5" fmla="*/ 420122 w 706143"/>
                <a:gd name="connsiteY5" fmla="*/ 714281 h 1028507"/>
                <a:gd name="connsiteX6" fmla="*/ 481045 w 706143"/>
                <a:gd name="connsiteY6" fmla="*/ 919464 h 1028507"/>
                <a:gd name="connsiteX7" fmla="*/ 560356 w 706143"/>
                <a:gd name="connsiteY7" fmla="*/ 1027562 h 1028507"/>
                <a:gd name="connsiteX8" fmla="*/ 641350 w 706143"/>
                <a:gd name="connsiteY8" fmla="*/ 972126 h 1028507"/>
                <a:gd name="connsiteX9" fmla="*/ 701675 w 706143"/>
                <a:gd name="connsiteY9" fmla="*/ 972126 h 1028507"/>
                <a:gd name="connsiteX10" fmla="*/ 701675 w 706143"/>
                <a:gd name="connsiteY10" fmla="*/ 968951 h 1028507"/>
                <a:gd name="connsiteX0" fmla="*/ 0 w 707456"/>
                <a:gd name="connsiteY0" fmla="*/ 562551 h 1078942"/>
                <a:gd name="connsiteX1" fmla="*/ 99618 w 707456"/>
                <a:gd name="connsiteY1" fmla="*/ 170164 h 1078942"/>
                <a:gd name="connsiteX2" fmla="*/ 187560 w 707456"/>
                <a:gd name="connsiteY2" fmla="*/ 4421 h 1078942"/>
                <a:gd name="connsiteX3" fmla="*/ 260946 w 707456"/>
                <a:gd name="connsiteY3" fmla="*/ 74271 h 1078942"/>
                <a:gd name="connsiteX4" fmla="*/ 342900 w 707456"/>
                <a:gd name="connsiteY4" fmla="*/ 349826 h 1078942"/>
                <a:gd name="connsiteX5" fmla="*/ 420122 w 707456"/>
                <a:gd name="connsiteY5" fmla="*/ 714281 h 1078942"/>
                <a:gd name="connsiteX6" fmla="*/ 481045 w 707456"/>
                <a:gd name="connsiteY6" fmla="*/ 919464 h 1078942"/>
                <a:gd name="connsiteX7" fmla="*/ 560356 w 707456"/>
                <a:gd name="connsiteY7" fmla="*/ 1027562 h 1078942"/>
                <a:gd name="connsiteX8" fmla="*/ 623622 w 707456"/>
                <a:gd name="connsiteY8" fmla="*/ 1077345 h 1078942"/>
                <a:gd name="connsiteX9" fmla="*/ 701675 w 707456"/>
                <a:gd name="connsiteY9" fmla="*/ 972126 h 1078942"/>
                <a:gd name="connsiteX10" fmla="*/ 701675 w 707456"/>
                <a:gd name="connsiteY10" fmla="*/ 968951 h 1078942"/>
                <a:gd name="connsiteX0" fmla="*/ 0 w 701675"/>
                <a:gd name="connsiteY0" fmla="*/ 562551 h 1110216"/>
                <a:gd name="connsiteX1" fmla="*/ 99618 w 701675"/>
                <a:gd name="connsiteY1" fmla="*/ 170164 h 1110216"/>
                <a:gd name="connsiteX2" fmla="*/ 187560 w 701675"/>
                <a:gd name="connsiteY2" fmla="*/ 4421 h 1110216"/>
                <a:gd name="connsiteX3" fmla="*/ 260946 w 701675"/>
                <a:gd name="connsiteY3" fmla="*/ 74271 h 1110216"/>
                <a:gd name="connsiteX4" fmla="*/ 342900 w 701675"/>
                <a:gd name="connsiteY4" fmla="*/ 349826 h 1110216"/>
                <a:gd name="connsiteX5" fmla="*/ 420122 w 701675"/>
                <a:gd name="connsiteY5" fmla="*/ 714281 h 1110216"/>
                <a:gd name="connsiteX6" fmla="*/ 481045 w 701675"/>
                <a:gd name="connsiteY6" fmla="*/ 919464 h 1110216"/>
                <a:gd name="connsiteX7" fmla="*/ 560356 w 701675"/>
                <a:gd name="connsiteY7" fmla="*/ 1027562 h 1110216"/>
                <a:gd name="connsiteX8" fmla="*/ 623622 w 701675"/>
                <a:gd name="connsiteY8" fmla="*/ 1077345 h 1110216"/>
                <a:gd name="connsiteX9" fmla="*/ 666217 w 701675"/>
                <a:gd name="connsiteY9" fmla="*/ 1104901 h 1110216"/>
                <a:gd name="connsiteX10" fmla="*/ 701675 w 701675"/>
                <a:gd name="connsiteY10" fmla="*/ 968951 h 1110216"/>
                <a:gd name="connsiteX0" fmla="*/ 0 w 692810"/>
                <a:gd name="connsiteY0" fmla="*/ 562551 h 1114252"/>
                <a:gd name="connsiteX1" fmla="*/ 99618 w 692810"/>
                <a:gd name="connsiteY1" fmla="*/ 170164 h 1114252"/>
                <a:gd name="connsiteX2" fmla="*/ 187560 w 692810"/>
                <a:gd name="connsiteY2" fmla="*/ 4421 h 1114252"/>
                <a:gd name="connsiteX3" fmla="*/ 260946 w 692810"/>
                <a:gd name="connsiteY3" fmla="*/ 74271 h 1114252"/>
                <a:gd name="connsiteX4" fmla="*/ 342900 w 692810"/>
                <a:gd name="connsiteY4" fmla="*/ 349826 h 1114252"/>
                <a:gd name="connsiteX5" fmla="*/ 420122 w 692810"/>
                <a:gd name="connsiteY5" fmla="*/ 714281 h 1114252"/>
                <a:gd name="connsiteX6" fmla="*/ 481045 w 692810"/>
                <a:gd name="connsiteY6" fmla="*/ 919464 h 1114252"/>
                <a:gd name="connsiteX7" fmla="*/ 560356 w 692810"/>
                <a:gd name="connsiteY7" fmla="*/ 1027562 h 1114252"/>
                <a:gd name="connsiteX8" fmla="*/ 623622 w 692810"/>
                <a:gd name="connsiteY8" fmla="*/ 1077345 h 1114252"/>
                <a:gd name="connsiteX9" fmla="*/ 666217 w 692810"/>
                <a:gd name="connsiteY9" fmla="*/ 1104901 h 1114252"/>
                <a:gd name="connsiteX10" fmla="*/ 692810 w 692810"/>
                <a:gd name="connsiteY10" fmla="*/ 1114252 h 1114252"/>
                <a:gd name="connsiteX0" fmla="*/ 0 w 692810"/>
                <a:gd name="connsiteY0" fmla="*/ 562551 h 1114469"/>
                <a:gd name="connsiteX1" fmla="*/ 99618 w 692810"/>
                <a:gd name="connsiteY1" fmla="*/ 170164 h 1114469"/>
                <a:gd name="connsiteX2" fmla="*/ 187560 w 692810"/>
                <a:gd name="connsiteY2" fmla="*/ 4421 h 1114469"/>
                <a:gd name="connsiteX3" fmla="*/ 260946 w 692810"/>
                <a:gd name="connsiteY3" fmla="*/ 74271 h 1114469"/>
                <a:gd name="connsiteX4" fmla="*/ 342900 w 692810"/>
                <a:gd name="connsiteY4" fmla="*/ 349826 h 1114469"/>
                <a:gd name="connsiteX5" fmla="*/ 420122 w 692810"/>
                <a:gd name="connsiteY5" fmla="*/ 714281 h 1114469"/>
                <a:gd name="connsiteX6" fmla="*/ 481045 w 692810"/>
                <a:gd name="connsiteY6" fmla="*/ 919464 h 1114469"/>
                <a:gd name="connsiteX7" fmla="*/ 560356 w 692810"/>
                <a:gd name="connsiteY7" fmla="*/ 1027562 h 1114469"/>
                <a:gd name="connsiteX8" fmla="*/ 608109 w 692810"/>
                <a:gd name="connsiteY8" fmla="*/ 1109912 h 1114469"/>
                <a:gd name="connsiteX9" fmla="*/ 666217 w 692810"/>
                <a:gd name="connsiteY9" fmla="*/ 1104901 h 1114469"/>
                <a:gd name="connsiteX10" fmla="*/ 692810 w 692810"/>
                <a:gd name="connsiteY10" fmla="*/ 1114252 h 1114469"/>
                <a:gd name="connsiteX0" fmla="*/ 0 w 692810"/>
                <a:gd name="connsiteY0" fmla="*/ 562551 h 1119017"/>
                <a:gd name="connsiteX1" fmla="*/ 99618 w 692810"/>
                <a:gd name="connsiteY1" fmla="*/ 170164 h 1119017"/>
                <a:gd name="connsiteX2" fmla="*/ 187560 w 692810"/>
                <a:gd name="connsiteY2" fmla="*/ 4421 h 1119017"/>
                <a:gd name="connsiteX3" fmla="*/ 260946 w 692810"/>
                <a:gd name="connsiteY3" fmla="*/ 74271 h 1119017"/>
                <a:gd name="connsiteX4" fmla="*/ 342900 w 692810"/>
                <a:gd name="connsiteY4" fmla="*/ 349826 h 1119017"/>
                <a:gd name="connsiteX5" fmla="*/ 420122 w 692810"/>
                <a:gd name="connsiteY5" fmla="*/ 714281 h 1119017"/>
                <a:gd name="connsiteX6" fmla="*/ 481045 w 692810"/>
                <a:gd name="connsiteY6" fmla="*/ 919464 h 1119017"/>
                <a:gd name="connsiteX7" fmla="*/ 560356 w 692810"/>
                <a:gd name="connsiteY7" fmla="*/ 1027562 h 1119017"/>
                <a:gd name="connsiteX8" fmla="*/ 608109 w 692810"/>
                <a:gd name="connsiteY8" fmla="*/ 1109912 h 1119017"/>
                <a:gd name="connsiteX9" fmla="*/ 657352 w 692810"/>
                <a:gd name="connsiteY9" fmla="*/ 1117427 h 1119017"/>
                <a:gd name="connsiteX10" fmla="*/ 692810 w 692810"/>
                <a:gd name="connsiteY10" fmla="*/ 1114252 h 1119017"/>
                <a:gd name="connsiteX0" fmla="*/ 0 w 692810"/>
                <a:gd name="connsiteY0" fmla="*/ 562551 h 1118702"/>
                <a:gd name="connsiteX1" fmla="*/ 99618 w 692810"/>
                <a:gd name="connsiteY1" fmla="*/ 170164 h 1118702"/>
                <a:gd name="connsiteX2" fmla="*/ 187560 w 692810"/>
                <a:gd name="connsiteY2" fmla="*/ 4421 h 1118702"/>
                <a:gd name="connsiteX3" fmla="*/ 260946 w 692810"/>
                <a:gd name="connsiteY3" fmla="*/ 74271 h 1118702"/>
                <a:gd name="connsiteX4" fmla="*/ 342900 w 692810"/>
                <a:gd name="connsiteY4" fmla="*/ 349826 h 1118702"/>
                <a:gd name="connsiteX5" fmla="*/ 420122 w 692810"/>
                <a:gd name="connsiteY5" fmla="*/ 714281 h 1118702"/>
                <a:gd name="connsiteX6" fmla="*/ 481045 w 692810"/>
                <a:gd name="connsiteY6" fmla="*/ 919464 h 1118702"/>
                <a:gd name="connsiteX7" fmla="*/ 531546 w 692810"/>
                <a:gd name="connsiteY7" fmla="*/ 1032572 h 1118702"/>
                <a:gd name="connsiteX8" fmla="*/ 608109 w 692810"/>
                <a:gd name="connsiteY8" fmla="*/ 1109912 h 1118702"/>
                <a:gd name="connsiteX9" fmla="*/ 657352 w 692810"/>
                <a:gd name="connsiteY9" fmla="*/ 1117427 h 1118702"/>
                <a:gd name="connsiteX10" fmla="*/ 692810 w 692810"/>
                <a:gd name="connsiteY10" fmla="*/ 1114252 h 1118702"/>
                <a:gd name="connsiteX0" fmla="*/ 0 w 789998"/>
                <a:gd name="connsiteY0" fmla="*/ 1104257 h 1118702"/>
                <a:gd name="connsiteX1" fmla="*/ 196806 w 789998"/>
                <a:gd name="connsiteY1" fmla="*/ 170164 h 1118702"/>
                <a:gd name="connsiteX2" fmla="*/ 284748 w 789998"/>
                <a:gd name="connsiteY2" fmla="*/ 4421 h 1118702"/>
                <a:gd name="connsiteX3" fmla="*/ 358134 w 789998"/>
                <a:gd name="connsiteY3" fmla="*/ 74271 h 1118702"/>
                <a:gd name="connsiteX4" fmla="*/ 440088 w 789998"/>
                <a:gd name="connsiteY4" fmla="*/ 349826 h 1118702"/>
                <a:gd name="connsiteX5" fmla="*/ 517310 w 789998"/>
                <a:gd name="connsiteY5" fmla="*/ 714281 h 1118702"/>
                <a:gd name="connsiteX6" fmla="*/ 578233 w 789998"/>
                <a:gd name="connsiteY6" fmla="*/ 919464 h 1118702"/>
                <a:gd name="connsiteX7" fmla="*/ 628734 w 789998"/>
                <a:gd name="connsiteY7" fmla="*/ 1032572 h 1118702"/>
                <a:gd name="connsiteX8" fmla="*/ 705297 w 789998"/>
                <a:gd name="connsiteY8" fmla="*/ 1109912 h 1118702"/>
                <a:gd name="connsiteX9" fmla="*/ 754540 w 789998"/>
                <a:gd name="connsiteY9" fmla="*/ 1117427 h 1118702"/>
                <a:gd name="connsiteX10" fmla="*/ 789998 w 789998"/>
                <a:gd name="connsiteY10" fmla="*/ 1114252 h 1118702"/>
                <a:gd name="connsiteX0" fmla="*/ 0 w 789998"/>
                <a:gd name="connsiteY0" fmla="*/ 1104257 h 1118702"/>
                <a:gd name="connsiteX1" fmla="*/ 82888 w 789998"/>
                <a:gd name="connsiteY1" fmla="*/ 570994 h 1118702"/>
                <a:gd name="connsiteX2" fmla="*/ 196806 w 789998"/>
                <a:gd name="connsiteY2" fmla="*/ 170164 h 1118702"/>
                <a:gd name="connsiteX3" fmla="*/ 284748 w 789998"/>
                <a:gd name="connsiteY3" fmla="*/ 4421 h 1118702"/>
                <a:gd name="connsiteX4" fmla="*/ 358134 w 789998"/>
                <a:gd name="connsiteY4" fmla="*/ 74271 h 1118702"/>
                <a:gd name="connsiteX5" fmla="*/ 440088 w 789998"/>
                <a:gd name="connsiteY5" fmla="*/ 349826 h 1118702"/>
                <a:gd name="connsiteX6" fmla="*/ 517310 w 789998"/>
                <a:gd name="connsiteY6" fmla="*/ 714281 h 1118702"/>
                <a:gd name="connsiteX7" fmla="*/ 578233 w 789998"/>
                <a:gd name="connsiteY7" fmla="*/ 919464 h 1118702"/>
                <a:gd name="connsiteX8" fmla="*/ 628734 w 789998"/>
                <a:gd name="connsiteY8" fmla="*/ 1032572 h 1118702"/>
                <a:gd name="connsiteX9" fmla="*/ 705297 w 789998"/>
                <a:gd name="connsiteY9" fmla="*/ 1109912 h 1118702"/>
                <a:gd name="connsiteX10" fmla="*/ 754540 w 789998"/>
                <a:gd name="connsiteY10" fmla="*/ 1117427 h 1118702"/>
                <a:gd name="connsiteX11" fmla="*/ 789998 w 789998"/>
                <a:gd name="connsiteY11" fmla="*/ 1114252 h 1118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89998" h="1118702">
                  <a:moveTo>
                    <a:pt x="0" y="1104257"/>
                  </a:moveTo>
                  <a:cubicBezTo>
                    <a:pt x="18798" y="1016102"/>
                    <a:pt x="50087" y="726676"/>
                    <a:pt x="82888" y="570994"/>
                  </a:cubicBezTo>
                  <a:cubicBezTo>
                    <a:pt x="115689" y="415312"/>
                    <a:pt x="163163" y="264593"/>
                    <a:pt x="196806" y="170164"/>
                  </a:cubicBezTo>
                  <a:cubicBezTo>
                    <a:pt x="230449" y="75735"/>
                    <a:pt x="257860" y="20403"/>
                    <a:pt x="284748" y="4421"/>
                  </a:cubicBezTo>
                  <a:cubicBezTo>
                    <a:pt x="311636" y="-11561"/>
                    <a:pt x="332244" y="16704"/>
                    <a:pt x="358134" y="74271"/>
                  </a:cubicBezTo>
                  <a:cubicBezTo>
                    <a:pt x="384024" y="131838"/>
                    <a:pt x="413559" y="243158"/>
                    <a:pt x="440088" y="349826"/>
                  </a:cubicBezTo>
                  <a:cubicBezTo>
                    <a:pt x="466617" y="456494"/>
                    <a:pt x="494286" y="619341"/>
                    <a:pt x="517310" y="714281"/>
                  </a:cubicBezTo>
                  <a:cubicBezTo>
                    <a:pt x="540334" y="809221"/>
                    <a:pt x="559662" y="866416"/>
                    <a:pt x="578233" y="919464"/>
                  </a:cubicBezTo>
                  <a:cubicBezTo>
                    <a:pt x="596804" y="972512"/>
                    <a:pt x="607557" y="1000831"/>
                    <a:pt x="628734" y="1032572"/>
                  </a:cubicBezTo>
                  <a:cubicBezTo>
                    <a:pt x="649911" y="1064313"/>
                    <a:pt x="684329" y="1095770"/>
                    <a:pt x="705297" y="1109912"/>
                  </a:cubicBezTo>
                  <a:cubicBezTo>
                    <a:pt x="726265" y="1124055"/>
                    <a:pt x="740423" y="1116704"/>
                    <a:pt x="754540" y="1117427"/>
                  </a:cubicBezTo>
                  <a:cubicBezTo>
                    <a:pt x="768657" y="1118150"/>
                    <a:pt x="789998" y="1114252"/>
                    <a:pt x="789998" y="1114252"/>
                  </a:cubicBezTo>
                </a:path>
              </a:pathLst>
            </a:custGeom>
            <a:noFill/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cs-CZ" sz="1800">
                <a:solidFill>
                  <a:prstClr val="white"/>
                </a:solidFill>
                <a:latin typeface="Trebuchet MS"/>
              </a:endParaRPr>
            </a:p>
          </p:txBody>
        </p:sp>
        <p:sp>
          <p:nvSpPr>
            <p:cNvPr id="4" name="Volný tvar 3"/>
            <p:cNvSpPr/>
            <p:nvPr/>
          </p:nvSpPr>
          <p:spPr>
            <a:xfrm>
              <a:off x="6509443" y="2761215"/>
              <a:ext cx="706170" cy="3028384"/>
            </a:xfrm>
            <a:custGeom>
              <a:avLst/>
              <a:gdLst>
                <a:gd name="connsiteX0" fmla="*/ 0 w 638269"/>
                <a:gd name="connsiteY0" fmla="*/ 2313160 h 2313160"/>
                <a:gd name="connsiteX1" fmla="*/ 95061 w 638269"/>
                <a:gd name="connsiteY1" fmla="*/ 1530035 h 2313160"/>
                <a:gd name="connsiteX2" fmla="*/ 321398 w 638269"/>
                <a:gd name="connsiteY2" fmla="*/ 624689 h 2313160"/>
                <a:gd name="connsiteX3" fmla="*/ 457200 w 638269"/>
                <a:gd name="connsiteY3" fmla="*/ 325924 h 2313160"/>
                <a:gd name="connsiteX4" fmla="*/ 615635 w 638269"/>
                <a:gd name="connsiteY4" fmla="*/ 126748 h 2313160"/>
                <a:gd name="connsiteX5" fmla="*/ 638269 w 638269"/>
                <a:gd name="connsiteY5" fmla="*/ 0 h 2313160"/>
                <a:gd name="connsiteX0" fmla="*/ 0 w 669956"/>
                <a:gd name="connsiteY0" fmla="*/ 2833734 h 2833734"/>
                <a:gd name="connsiteX1" fmla="*/ 95061 w 669956"/>
                <a:gd name="connsiteY1" fmla="*/ 2050609 h 2833734"/>
                <a:gd name="connsiteX2" fmla="*/ 321398 w 669956"/>
                <a:gd name="connsiteY2" fmla="*/ 1145263 h 2833734"/>
                <a:gd name="connsiteX3" fmla="*/ 457200 w 669956"/>
                <a:gd name="connsiteY3" fmla="*/ 846498 h 2833734"/>
                <a:gd name="connsiteX4" fmla="*/ 615635 w 669956"/>
                <a:gd name="connsiteY4" fmla="*/ 647322 h 2833734"/>
                <a:gd name="connsiteX5" fmla="*/ 669956 w 669956"/>
                <a:gd name="connsiteY5" fmla="*/ 0 h 2833734"/>
                <a:gd name="connsiteX0" fmla="*/ 0 w 669956"/>
                <a:gd name="connsiteY0" fmla="*/ 2833734 h 2833734"/>
                <a:gd name="connsiteX1" fmla="*/ 95061 w 669956"/>
                <a:gd name="connsiteY1" fmla="*/ 2050609 h 2833734"/>
                <a:gd name="connsiteX2" fmla="*/ 321398 w 669956"/>
                <a:gd name="connsiteY2" fmla="*/ 1145263 h 2833734"/>
                <a:gd name="connsiteX3" fmla="*/ 457200 w 669956"/>
                <a:gd name="connsiteY3" fmla="*/ 846498 h 2833734"/>
                <a:gd name="connsiteX4" fmla="*/ 570368 w 669956"/>
                <a:gd name="connsiteY4" fmla="*/ 502467 h 2833734"/>
                <a:gd name="connsiteX5" fmla="*/ 669956 w 669956"/>
                <a:gd name="connsiteY5" fmla="*/ 0 h 2833734"/>
                <a:gd name="connsiteX0" fmla="*/ 0 w 669956"/>
                <a:gd name="connsiteY0" fmla="*/ 2833734 h 2833734"/>
                <a:gd name="connsiteX1" fmla="*/ 95061 w 669956"/>
                <a:gd name="connsiteY1" fmla="*/ 2050609 h 2833734"/>
                <a:gd name="connsiteX2" fmla="*/ 321398 w 669956"/>
                <a:gd name="connsiteY2" fmla="*/ 1145263 h 2833734"/>
                <a:gd name="connsiteX3" fmla="*/ 439093 w 669956"/>
                <a:gd name="connsiteY3" fmla="*/ 796704 h 2833734"/>
                <a:gd name="connsiteX4" fmla="*/ 570368 w 669956"/>
                <a:gd name="connsiteY4" fmla="*/ 502467 h 2833734"/>
                <a:gd name="connsiteX5" fmla="*/ 669956 w 669956"/>
                <a:gd name="connsiteY5" fmla="*/ 0 h 2833734"/>
                <a:gd name="connsiteX0" fmla="*/ 0 w 669956"/>
                <a:gd name="connsiteY0" fmla="*/ 2833734 h 2833734"/>
                <a:gd name="connsiteX1" fmla="*/ 95061 w 669956"/>
                <a:gd name="connsiteY1" fmla="*/ 2050609 h 2833734"/>
                <a:gd name="connsiteX2" fmla="*/ 321398 w 669956"/>
                <a:gd name="connsiteY2" fmla="*/ 1145263 h 2833734"/>
                <a:gd name="connsiteX3" fmla="*/ 439093 w 669956"/>
                <a:gd name="connsiteY3" fmla="*/ 796704 h 2833734"/>
                <a:gd name="connsiteX4" fmla="*/ 565841 w 669956"/>
                <a:gd name="connsiteY4" fmla="*/ 479834 h 2833734"/>
                <a:gd name="connsiteX5" fmla="*/ 669956 w 669956"/>
                <a:gd name="connsiteY5" fmla="*/ 0 h 2833734"/>
                <a:gd name="connsiteX0" fmla="*/ 0 w 706170"/>
                <a:gd name="connsiteY0" fmla="*/ 3028384 h 3028384"/>
                <a:gd name="connsiteX1" fmla="*/ 95061 w 706170"/>
                <a:gd name="connsiteY1" fmla="*/ 2245259 h 3028384"/>
                <a:gd name="connsiteX2" fmla="*/ 321398 w 706170"/>
                <a:gd name="connsiteY2" fmla="*/ 1339913 h 3028384"/>
                <a:gd name="connsiteX3" fmla="*/ 439093 w 706170"/>
                <a:gd name="connsiteY3" fmla="*/ 991354 h 3028384"/>
                <a:gd name="connsiteX4" fmla="*/ 565841 w 706170"/>
                <a:gd name="connsiteY4" fmla="*/ 674484 h 3028384"/>
                <a:gd name="connsiteX5" fmla="*/ 706170 w 706170"/>
                <a:gd name="connsiteY5" fmla="*/ 0 h 30283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06170" h="3028384">
                  <a:moveTo>
                    <a:pt x="0" y="3028384"/>
                  </a:moveTo>
                  <a:cubicBezTo>
                    <a:pt x="20747" y="2777527"/>
                    <a:pt x="41495" y="2526671"/>
                    <a:pt x="95061" y="2245259"/>
                  </a:cubicBezTo>
                  <a:cubicBezTo>
                    <a:pt x="148627" y="1963847"/>
                    <a:pt x="264059" y="1548897"/>
                    <a:pt x="321398" y="1339913"/>
                  </a:cubicBezTo>
                  <a:cubicBezTo>
                    <a:pt x="378737" y="1130929"/>
                    <a:pt x="398353" y="1102259"/>
                    <a:pt x="439093" y="991354"/>
                  </a:cubicBezTo>
                  <a:cubicBezTo>
                    <a:pt x="479834" y="880449"/>
                    <a:pt x="521328" y="839710"/>
                    <a:pt x="565841" y="674484"/>
                  </a:cubicBezTo>
                  <a:cubicBezTo>
                    <a:pt x="610354" y="509258"/>
                    <a:pt x="701643" y="72428"/>
                    <a:pt x="706170" y="0"/>
                  </a:cubicBezTo>
                </a:path>
              </a:pathLst>
            </a:custGeom>
            <a:noFill/>
            <a:ln w="571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cs-CZ" sz="1800">
                <a:solidFill>
                  <a:prstClr val="white"/>
                </a:solidFill>
                <a:latin typeface="Trebuchet MS"/>
              </a:endParaRPr>
            </a:p>
          </p:txBody>
        </p:sp>
        <p:cxnSp>
          <p:nvCxnSpPr>
            <p:cNvPr id="163" name="Přímá spojnice 162"/>
            <p:cNvCxnSpPr/>
            <p:nvPr/>
          </p:nvCxnSpPr>
          <p:spPr>
            <a:xfrm flipV="1">
              <a:off x="6504341" y="6007807"/>
              <a:ext cx="0" cy="360000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4" name="Přímá spojnice 163"/>
            <p:cNvCxnSpPr/>
            <p:nvPr/>
          </p:nvCxnSpPr>
          <p:spPr>
            <a:xfrm flipV="1">
              <a:off x="6588224" y="5999428"/>
              <a:ext cx="0" cy="360000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5" name="Přímá spojnice 164"/>
            <p:cNvCxnSpPr/>
            <p:nvPr/>
          </p:nvCxnSpPr>
          <p:spPr>
            <a:xfrm flipV="1">
              <a:off x="6684740" y="6021203"/>
              <a:ext cx="0" cy="360000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6" name="Přímá spojnice 165"/>
            <p:cNvCxnSpPr/>
            <p:nvPr/>
          </p:nvCxnSpPr>
          <p:spPr>
            <a:xfrm flipV="1">
              <a:off x="6765890" y="6007353"/>
              <a:ext cx="0" cy="360000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7" name="Přímá spojnice 166"/>
            <p:cNvCxnSpPr/>
            <p:nvPr/>
          </p:nvCxnSpPr>
          <p:spPr>
            <a:xfrm flipV="1">
              <a:off x="6865897" y="6011303"/>
              <a:ext cx="0" cy="360000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8" name="Přímá spojnice 167"/>
            <p:cNvCxnSpPr/>
            <p:nvPr/>
          </p:nvCxnSpPr>
          <p:spPr>
            <a:xfrm flipV="1">
              <a:off x="6949780" y="6011303"/>
              <a:ext cx="0" cy="360000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71" name="TextovéPole 170"/>
            <p:cNvSpPr txBox="1"/>
            <p:nvPr/>
          </p:nvSpPr>
          <p:spPr>
            <a:xfrm>
              <a:off x="6050341" y="3493031"/>
              <a:ext cx="1234442" cy="3231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fontAlgn="auto">
                <a:lnSpc>
                  <a:spcPts val="18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lang="cs-CZ" sz="1400" dirty="0">
                  <a:solidFill>
                    <a:prstClr val="black"/>
                  </a:solidFill>
                  <a:latin typeface="Trebuchet MS"/>
                </a:rPr>
                <a:t> </a:t>
              </a:r>
              <a:r>
                <a:rPr lang="cs-CZ" sz="1600" b="1" dirty="0">
                  <a:solidFill>
                    <a:prstClr val="black"/>
                  </a:solidFill>
                  <a:latin typeface="Trebuchet MS"/>
                </a:rPr>
                <a:t>práh</a:t>
              </a:r>
              <a:endParaRPr lang="cs-CZ" sz="1800" b="1" dirty="0">
                <a:solidFill>
                  <a:prstClr val="black"/>
                </a:solidFill>
                <a:latin typeface="Trebuchet MS"/>
              </a:endParaRPr>
            </a:p>
          </p:txBody>
        </p:sp>
        <p:sp>
          <p:nvSpPr>
            <p:cNvPr id="174" name="TextovéPole 173"/>
            <p:cNvSpPr txBox="1"/>
            <p:nvPr/>
          </p:nvSpPr>
          <p:spPr>
            <a:xfrm>
              <a:off x="7236296" y="2882702"/>
              <a:ext cx="1584176" cy="7848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fontAlgn="auto">
                <a:lnSpc>
                  <a:spcPts val="18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lang="cs-CZ" sz="1800" dirty="0">
                  <a:solidFill>
                    <a:prstClr val="black"/>
                  </a:solidFill>
                  <a:latin typeface="Trebuchet MS"/>
                </a:rPr>
                <a:t>Akční potenciál (AP)</a:t>
              </a:r>
              <a:endParaRPr lang="cs-CZ" b="1" dirty="0">
                <a:solidFill>
                  <a:prstClr val="black"/>
                </a:solidFill>
                <a:latin typeface="Trebuchet MS"/>
              </a:endParaRPr>
            </a:p>
          </p:txBody>
        </p:sp>
        <p:cxnSp>
          <p:nvCxnSpPr>
            <p:cNvPr id="180" name="Přímá spojnice 179"/>
            <p:cNvCxnSpPr/>
            <p:nvPr/>
          </p:nvCxnSpPr>
          <p:spPr>
            <a:xfrm flipH="1">
              <a:off x="6618937" y="3659223"/>
              <a:ext cx="1001532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81" name="TextovéPole 180"/>
          <p:cNvSpPr txBox="1"/>
          <p:nvPr/>
        </p:nvSpPr>
        <p:spPr>
          <a:xfrm>
            <a:off x="2060330" y="1637772"/>
            <a:ext cx="1522606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r>
              <a:rPr lang="cs-CZ" sz="1800" dirty="0">
                <a:solidFill>
                  <a:prstClr val="black"/>
                </a:solidFill>
                <a:latin typeface="Trebuchet MS"/>
              </a:rPr>
              <a:t>Přicházející AP</a:t>
            </a:r>
          </a:p>
        </p:txBody>
      </p:sp>
      <p:sp>
        <p:nvSpPr>
          <p:cNvPr id="182" name="Volný tvar 181"/>
          <p:cNvSpPr/>
          <p:nvPr/>
        </p:nvSpPr>
        <p:spPr>
          <a:xfrm flipH="1">
            <a:off x="4593031" y="2204865"/>
            <a:ext cx="265274" cy="598357"/>
          </a:xfrm>
          <a:custGeom>
            <a:avLst/>
            <a:gdLst>
              <a:gd name="connsiteX0" fmla="*/ 0 w 3700130"/>
              <a:gd name="connsiteY0" fmla="*/ 2757806 h 2953113"/>
              <a:gd name="connsiteX1" fmla="*/ 116958 w 3700130"/>
              <a:gd name="connsiteY1" fmla="*/ 2332504 h 2953113"/>
              <a:gd name="connsiteX2" fmla="*/ 435935 w 3700130"/>
              <a:gd name="connsiteY2" fmla="*/ 748253 h 2953113"/>
              <a:gd name="connsiteX3" fmla="*/ 595423 w 3700130"/>
              <a:gd name="connsiteY3" fmla="*/ 3974 h 2953113"/>
              <a:gd name="connsiteX4" fmla="*/ 818707 w 3700130"/>
              <a:gd name="connsiteY4" fmla="*/ 482439 h 2953113"/>
              <a:gd name="connsiteX5" fmla="*/ 1063256 w 3700130"/>
              <a:gd name="connsiteY5" fmla="*/ 1120392 h 2953113"/>
              <a:gd name="connsiteX6" fmla="*/ 1297172 w 3700130"/>
              <a:gd name="connsiteY6" fmla="*/ 1737081 h 2953113"/>
              <a:gd name="connsiteX7" fmla="*/ 1509823 w 3700130"/>
              <a:gd name="connsiteY7" fmla="*/ 2311239 h 2953113"/>
              <a:gd name="connsiteX8" fmla="*/ 1679944 w 3700130"/>
              <a:gd name="connsiteY8" fmla="*/ 2821602 h 2953113"/>
              <a:gd name="connsiteX9" fmla="*/ 1860698 w 3700130"/>
              <a:gd name="connsiteY9" fmla="*/ 2949192 h 2953113"/>
              <a:gd name="connsiteX10" fmla="*/ 2392326 w 3700130"/>
              <a:gd name="connsiteY10" fmla="*/ 2906662 h 2953113"/>
              <a:gd name="connsiteX11" fmla="*/ 2860158 w 3700130"/>
              <a:gd name="connsiteY11" fmla="*/ 2768439 h 2953113"/>
              <a:gd name="connsiteX12" fmla="*/ 3221665 w 3700130"/>
              <a:gd name="connsiteY12" fmla="*/ 2736541 h 2953113"/>
              <a:gd name="connsiteX13" fmla="*/ 3700130 w 3700130"/>
              <a:gd name="connsiteY13" fmla="*/ 2736541 h 2953113"/>
              <a:gd name="connsiteX0" fmla="*/ 0 w 4019106"/>
              <a:gd name="connsiteY0" fmla="*/ 2800337 h 2953113"/>
              <a:gd name="connsiteX1" fmla="*/ 435934 w 4019106"/>
              <a:gd name="connsiteY1" fmla="*/ 2332504 h 2953113"/>
              <a:gd name="connsiteX2" fmla="*/ 754911 w 4019106"/>
              <a:gd name="connsiteY2" fmla="*/ 748253 h 2953113"/>
              <a:gd name="connsiteX3" fmla="*/ 914399 w 4019106"/>
              <a:gd name="connsiteY3" fmla="*/ 3974 h 2953113"/>
              <a:gd name="connsiteX4" fmla="*/ 1137683 w 4019106"/>
              <a:gd name="connsiteY4" fmla="*/ 482439 h 2953113"/>
              <a:gd name="connsiteX5" fmla="*/ 1382232 w 4019106"/>
              <a:gd name="connsiteY5" fmla="*/ 1120392 h 2953113"/>
              <a:gd name="connsiteX6" fmla="*/ 1616148 w 4019106"/>
              <a:gd name="connsiteY6" fmla="*/ 1737081 h 2953113"/>
              <a:gd name="connsiteX7" fmla="*/ 1828799 w 4019106"/>
              <a:gd name="connsiteY7" fmla="*/ 2311239 h 2953113"/>
              <a:gd name="connsiteX8" fmla="*/ 1998920 w 4019106"/>
              <a:gd name="connsiteY8" fmla="*/ 2821602 h 2953113"/>
              <a:gd name="connsiteX9" fmla="*/ 2179674 w 4019106"/>
              <a:gd name="connsiteY9" fmla="*/ 2949192 h 2953113"/>
              <a:gd name="connsiteX10" fmla="*/ 2711302 w 4019106"/>
              <a:gd name="connsiteY10" fmla="*/ 2906662 h 2953113"/>
              <a:gd name="connsiteX11" fmla="*/ 3179134 w 4019106"/>
              <a:gd name="connsiteY11" fmla="*/ 2768439 h 2953113"/>
              <a:gd name="connsiteX12" fmla="*/ 3540641 w 4019106"/>
              <a:gd name="connsiteY12" fmla="*/ 2736541 h 2953113"/>
              <a:gd name="connsiteX13" fmla="*/ 4019106 w 4019106"/>
              <a:gd name="connsiteY13" fmla="*/ 2736541 h 2953113"/>
              <a:gd name="connsiteX0" fmla="*/ 0 w 4019106"/>
              <a:gd name="connsiteY0" fmla="*/ 2800337 h 2953113"/>
              <a:gd name="connsiteX1" fmla="*/ 297711 w 4019106"/>
              <a:gd name="connsiteY1" fmla="*/ 2747191 h 2953113"/>
              <a:gd name="connsiteX2" fmla="*/ 435934 w 4019106"/>
              <a:gd name="connsiteY2" fmla="*/ 2332504 h 2953113"/>
              <a:gd name="connsiteX3" fmla="*/ 754911 w 4019106"/>
              <a:gd name="connsiteY3" fmla="*/ 748253 h 2953113"/>
              <a:gd name="connsiteX4" fmla="*/ 914399 w 4019106"/>
              <a:gd name="connsiteY4" fmla="*/ 3974 h 2953113"/>
              <a:gd name="connsiteX5" fmla="*/ 1137683 w 4019106"/>
              <a:gd name="connsiteY5" fmla="*/ 482439 h 2953113"/>
              <a:gd name="connsiteX6" fmla="*/ 1382232 w 4019106"/>
              <a:gd name="connsiteY6" fmla="*/ 1120392 h 2953113"/>
              <a:gd name="connsiteX7" fmla="*/ 1616148 w 4019106"/>
              <a:gd name="connsiteY7" fmla="*/ 1737081 h 2953113"/>
              <a:gd name="connsiteX8" fmla="*/ 1828799 w 4019106"/>
              <a:gd name="connsiteY8" fmla="*/ 2311239 h 2953113"/>
              <a:gd name="connsiteX9" fmla="*/ 1998920 w 4019106"/>
              <a:gd name="connsiteY9" fmla="*/ 2821602 h 2953113"/>
              <a:gd name="connsiteX10" fmla="*/ 2179674 w 4019106"/>
              <a:gd name="connsiteY10" fmla="*/ 2949192 h 2953113"/>
              <a:gd name="connsiteX11" fmla="*/ 2711302 w 4019106"/>
              <a:gd name="connsiteY11" fmla="*/ 2906662 h 2953113"/>
              <a:gd name="connsiteX12" fmla="*/ 3179134 w 4019106"/>
              <a:gd name="connsiteY12" fmla="*/ 2768439 h 2953113"/>
              <a:gd name="connsiteX13" fmla="*/ 3540641 w 4019106"/>
              <a:gd name="connsiteY13" fmla="*/ 2736541 h 2953113"/>
              <a:gd name="connsiteX14" fmla="*/ 4019106 w 4019106"/>
              <a:gd name="connsiteY14" fmla="*/ 2736541 h 2953113"/>
              <a:gd name="connsiteX0" fmla="*/ 0 w 4019106"/>
              <a:gd name="connsiteY0" fmla="*/ 2800337 h 2953113"/>
              <a:gd name="connsiteX1" fmla="*/ 297711 w 4019106"/>
              <a:gd name="connsiteY1" fmla="*/ 2747191 h 2953113"/>
              <a:gd name="connsiteX2" fmla="*/ 435934 w 4019106"/>
              <a:gd name="connsiteY2" fmla="*/ 2332504 h 2953113"/>
              <a:gd name="connsiteX3" fmla="*/ 754911 w 4019106"/>
              <a:gd name="connsiteY3" fmla="*/ 748253 h 2953113"/>
              <a:gd name="connsiteX4" fmla="*/ 914399 w 4019106"/>
              <a:gd name="connsiteY4" fmla="*/ 3974 h 2953113"/>
              <a:gd name="connsiteX5" fmla="*/ 1137683 w 4019106"/>
              <a:gd name="connsiteY5" fmla="*/ 482439 h 2953113"/>
              <a:gd name="connsiteX6" fmla="*/ 1382232 w 4019106"/>
              <a:gd name="connsiteY6" fmla="*/ 1120392 h 2953113"/>
              <a:gd name="connsiteX7" fmla="*/ 1616148 w 4019106"/>
              <a:gd name="connsiteY7" fmla="*/ 1737081 h 2953113"/>
              <a:gd name="connsiteX8" fmla="*/ 1828799 w 4019106"/>
              <a:gd name="connsiteY8" fmla="*/ 2311239 h 2953113"/>
              <a:gd name="connsiteX9" fmla="*/ 1998920 w 4019106"/>
              <a:gd name="connsiteY9" fmla="*/ 2821602 h 2953113"/>
              <a:gd name="connsiteX10" fmla="*/ 2179674 w 4019106"/>
              <a:gd name="connsiteY10" fmla="*/ 2949192 h 2953113"/>
              <a:gd name="connsiteX11" fmla="*/ 2711302 w 4019106"/>
              <a:gd name="connsiteY11" fmla="*/ 2906662 h 2953113"/>
              <a:gd name="connsiteX12" fmla="*/ 3179134 w 4019106"/>
              <a:gd name="connsiteY12" fmla="*/ 2768439 h 2953113"/>
              <a:gd name="connsiteX13" fmla="*/ 3540641 w 4019106"/>
              <a:gd name="connsiteY13" fmla="*/ 2736541 h 2953113"/>
              <a:gd name="connsiteX14" fmla="*/ 4019106 w 4019106"/>
              <a:gd name="connsiteY14" fmla="*/ 2736541 h 2953113"/>
              <a:gd name="connsiteX0" fmla="*/ 0 w 4019106"/>
              <a:gd name="connsiteY0" fmla="*/ 2800337 h 2953113"/>
              <a:gd name="connsiteX1" fmla="*/ 297711 w 4019106"/>
              <a:gd name="connsiteY1" fmla="*/ 2747191 h 2953113"/>
              <a:gd name="connsiteX2" fmla="*/ 435934 w 4019106"/>
              <a:gd name="connsiteY2" fmla="*/ 2332504 h 2953113"/>
              <a:gd name="connsiteX3" fmla="*/ 754911 w 4019106"/>
              <a:gd name="connsiteY3" fmla="*/ 748253 h 2953113"/>
              <a:gd name="connsiteX4" fmla="*/ 914399 w 4019106"/>
              <a:gd name="connsiteY4" fmla="*/ 3974 h 2953113"/>
              <a:gd name="connsiteX5" fmla="*/ 1137683 w 4019106"/>
              <a:gd name="connsiteY5" fmla="*/ 482439 h 2953113"/>
              <a:gd name="connsiteX6" fmla="*/ 1382232 w 4019106"/>
              <a:gd name="connsiteY6" fmla="*/ 1120392 h 2953113"/>
              <a:gd name="connsiteX7" fmla="*/ 1616148 w 4019106"/>
              <a:gd name="connsiteY7" fmla="*/ 1737081 h 2953113"/>
              <a:gd name="connsiteX8" fmla="*/ 1828799 w 4019106"/>
              <a:gd name="connsiteY8" fmla="*/ 2311239 h 2953113"/>
              <a:gd name="connsiteX9" fmla="*/ 1998920 w 4019106"/>
              <a:gd name="connsiteY9" fmla="*/ 2821602 h 2953113"/>
              <a:gd name="connsiteX10" fmla="*/ 2179674 w 4019106"/>
              <a:gd name="connsiteY10" fmla="*/ 2949192 h 2953113"/>
              <a:gd name="connsiteX11" fmla="*/ 2711302 w 4019106"/>
              <a:gd name="connsiteY11" fmla="*/ 2906662 h 2953113"/>
              <a:gd name="connsiteX12" fmla="*/ 3179134 w 4019106"/>
              <a:gd name="connsiteY12" fmla="*/ 2768439 h 2953113"/>
              <a:gd name="connsiteX13" fmla="*/ 3540641 w 4019106"/>
              <a:gd name="connsiteY13" fmla="*/ 2736541 h 2953113"/>
              <a:gd name="connsiteX14" fmla="*/ 4019106 w 4019106"/>
              <a:gd name="connsiteY14" fmla="*/ 2736541 h 2953113"/>
              <a:gd name="connsiteX0" fmla="*/ 0 w 4019106"/>
              <a:gd name="connsiteY0" fmla="*/ 2800337 h 2953113"/>
              <a:gd name="connsiteX1" fmla="*/ 297711 w 4019106"/>
              <a:gd name="connsiteY1" fmla="*/ 2747191 h 2953113"/>
              <a:gd name="connsiteX2" fmla="*/ 435934 w 4019106"/>
              <a:gd name="connsiteY2" fmla="*/ 2332504 h 2953113"/>
              <a:gd name="connsiteX3" fmla="*/ 754911 w 4019106"/>
              <a:gd name="connsiteY3" fmla="*/ 748253 h 2953113"/>
              <a:gd name="connsiteX4" fmla="*/ 914399 w 4019106"/>
              <a:gd name="connsiteY4" fmla="*/ 3974 h 2953113"/>
              <a:gd name="connsiteX5" fmla="*/ 1137683 w 4019106"/>
              <a:gd name="connsiteY5" fmla="*/ 482439 h 2953113"/>
              <a:gd name="connsiteX6" fmla="*/ 1382232 w 4019106"/>
              <a:gd name="connsiteY6" fmla="*/ 1120392 h 2953113"/>
              <a:gd name="connsiteX7" fmla="*/ 1616148 w 4019106"/>
              <a:gd name="connsiteY7" fmla="*/ 1737081 h 2953113"/>
              <a:gd name="connsiteX8" fmla="*/ 1796901 w 4019106"/>
              <a:gd name="connsiteY8" fmla="*/ 2311239 h 2953113"/>
              <a:gd name="connsiteX9" fmla="*/ 1998920 w 4019106"/>
              <a:gd name="connsiteY9" fmla="*/ 2821602 h 2953113"/>
              <a:gd name="connsiteX10" fmla="*/ 2179674 w 4019106"/>
              <a:gd name="connsiteY10" fmla="*/ 2949192 h 2953113"/>
              <a:gd name="connsiteX11" fmla="*/ 2711302 w 4019106"/>
              <a:gd name="connsiteY11" fmla="*/ 2906662 h 2953113"/>
              <a:gd name="connsiteX12" fmla="*/ 3179134 w 4019106"/>
              <a:gd name="connsiteY12" fmla="*/ 2768439 h 2953113"/>
              <a:gd name="connsiteX13" fmla="*/ 3540641 w 4019106"/>
              <a:gd name="connsiteY13" fmla="*/ 2736541 h 2953113"/>
              <a:gd name="connsiteX14" fmla="*/ 4019106 w 4019106"/>
              <a:gd name="connsiteY14" fmla="*/ 2736541 h 2953113"/>
              <a:gd name="connsiteX0" fmla="*/ 0 w 4073875"/>
              <a:gd name="connsiteY0" fmla="*/ 2726518 h 2953113"/>
              <a:gd name="connsiteX1" fmla="*/ 352480 w 4073875"/>
              <a:gd name="connsiteY1" fmla="*/ 2747191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70917 w 4073875"/>
              <a:gd name="connsiteY7" fmla="*/ 17370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52480 w 4073875"/>
              <a:gd name="connsiteY1" fmla="*/ 2747191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70917 w 4073875"/>
              <a:gd name="connsiteY7" fmla="*/ 17370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70917 w 4073875"/>
              <a:gd name="connsiteY7" fmla="*/ 17370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70917 w 4073875"/>
              <a:gd name="connsiteY7" fmla="*/ 17370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635518 w 4073875"/>
              <a:gd name="connsiteY2" fmla="*/ 2328367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635518 w 4073875"/>
              <a:gd name="connsiteY2" fmla="*/ 2328367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656205 w 4073875"/>
              <a:gd name="connsiteY2" fmla="*/ 2344917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656205 w 4073875"/>
              <a:gd name="connsiteY2" fmla="*/ 2344917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856 h 2953451"/>
              <a:gd name="connsiteX1" fmla="*/ 362630 w 4073875"/>
              <a:gd name="connsiteY1" fmla="*/ 2705409 h 2953451"/>
              <a:gd name="connsiteX2" fmla="*/ 656205 w 4073875"/>
              <a:gd name="connsiteY2" fmla="*/ 2345255 h 2953451"/>
              <a:gd name="connsiteX3" fmla="*/ 842780 w 4073875"/>
              <a:gd name="connsiteY3" fmla="*/ 761003 h 2953451"/>
              <a:gd name="connsiteX4" fmla="*/ 969168 w 4073875"/>
              <a:gd name="connsiteY4" fmla="*/ 4312 h 2953451"/>
              <a:gd name="connsiteX5" fmla="*/ 1230552 w 4073875"/>
              <a:gd name="connsiteY5" fmla="*/ 482777 h 2953451"/>
              <a:gd name="connsiteX6" fmla="*/ 1437001 w 4073875"/>
              <a:gd name="connsiteY6" fmla="*/ 1120730 h 2953451"/>
              <a:gd name="connsiteX7" fmla="*/ 1620117 w 4073875"/>
              <a:gd name="connsiteY7" fmla="*/ 1712019 h 2953451"/>
              <a:gd name="connsiteX8" fmla="*/ 1826270 w 4073875"/>
              <a:gd name="connsiteY8" fmla="*/ 2298877 h 2953451"/>
              <a:gd name="connsiteX9" fmla="*/ 2053689 w 4073875"/>
              <a:gd name="connsiteY9" fmla="*/ 2821940 h 2953451"/>
              <a:gd name="connsiteX10" fmla="*/ 2234443 w 4073875"/>
              <a:gd name="connsiteY10" fmla="*/ 2949530 h 2953451"/>
              <a:gd name="connsiteX11" fmla="*/ 2766071 w 4073875"/>
              <a:gd name="connsiteY11" fmla="*/ 2907000 h 2953451"/>
              <a:gd name="connsiteX12" fmla="*/ 3233903 w 4073875"/>
              <a:gd name="connsiteY12" fmla="*/ 2768777 h 2953451"/>
              <a:gd name="connsiteX13" fmla="*/ 3595410 w 4073875"/>
              <a:gd name="connsiteY13" fmla="*/ 2736879 h 2953451"/>
              <a:gd name="connsiteX14" fmla="*/ 4073875 w 4073875"/>
              <a:gd name="connsiteY14" fmla="*/ 2736879 h 2953451"/>
              <a:gd name="connsiteX0" fmla="*/ 0 w 4073875"/>
              <a:gd name="connsiteY0" fmla="*/ 2726856 h 2953451"/>
              <a:gd name="connsiteX1" fmla="*/ 362630 w 4073875"/>
              <a:gd name="connsiteY1" fmla="*/ 2705409 h 2953451"/>
              <a:gd name="connsiteX2" fmla="*/ 656205 w 4073875"/>
              <a:gd name="connsiteY2" fmla="*/ 2345255 h 2953451"/>
              <a:gd name="connsiteX3" fmla="*/ 842780 w 4073875"/>
              <a:gd name="connsiteY3" fmla="*/ 761003 h 2953451"/>
              <a:gd name="connsiteX4" fmla="*/ 969168 w 4073875"/>
              <a:gd name="connsiteY4" fmla="*/ 4312 h 2953451"/>
              <a:gd name="connsiteX5" fmla="*/ 1230552 w 4073875"/>
              <a:gd name="connsiteY5" fmla="*/ 482777 h 2953451"/>
              <a:gd name="connsiteX6" fmla="*/ 1437001 w 4073875"/>
              <a:gd name="connsiteY6" fmla="*/ 1120730 h 2953451"/>
              <a:gd name="connsiteX7" fmla="*/ 1620117 w 4073875"/>
              <a:gd name="connsiteY7" fmla="*/ 1712019 h 2953451"/>
              <a:gd name="connsiteX8" fmla="*/ 1826270 w 4073875"/>
              <a:gd name="connsiteY8" fmla="*/ 2298877 h 2953451"/>
              <a:gd name="connsiteX9" fmla="*/ 2053689 w 4073875"/>
              <a:gd name="connsiteY9" fmla="*/ 2821940 h 2953451"/>
              <a:gd name="connsiteX10" fmla="*/ 2234443 w 4073875"/>
              <a:gd name="connsiteY10" fmla="*/ 2949530 h 2953451"/>
              <a:gd name="connsiteX11" fmla="*/ 2766071 w 4073875"/>
              <a:gd name="connsiteY11" fmla="*/ 2907000 h 2953451"/>
              <a:gd name="connsiteX12" fmla="*/ 3233903 w 4073875"/>
              <a:gd name="connsiteY12" fmla="*/ 2768777 h 2953451"/>
              <a:gd name="connsiteX13" fmla="*/ 3595410 w 4073875"/>
              <a:gd name="connsiteY13" fmla="*/ 2736879 h 2953451"/>
              <a:gd name="connsiteX14" fmla="*/ 4073875 w 4073875"/>
              <a:gd name="connsiteY14" fmla="*/ 2736879 h 2953451"/>
              <a:gd name="connsiteX0" fmla="*/ 0 w 4073875"/>
              <a:gd name="connsiteY0" fmla="*/ 2726856 h 2953451"/>
              <a:gd name="connsiteX1" fmla="*/ 362630 w 4073875"/>
              <a:gd name="connsiteY1" fmla="*/ 2705409 h 2953451"/>
              <a:gd name="connsiteX2" fmla="*/ 656205 w 4073875"/>
              <a:gd name="connsiteY2" fmla="*/ 2345255 h 2953451"/>
              <a:gd name="connsiteX3" fmla="*/ 842780 w 4073875"/>
              <a:gd name="connsiteY3" fmla="*/ 761003 h 2953451"/>
              <a:gd name="connsiteX4" fmla="*/ 969168 w 4073875"/>
              <a:gd name="connsiteY4" fmla="*/ 4312 h 2953451"/>
              <a:gd name="connsiteX5" fmla="*/ 1230552 w 4073875"/>
              <a:gd name="connsiteY5" fmla="*/ 482777 h 2953451"/>
              <a:gd name="connsiteX6" fmla="*/ 1437001 w 4073875"/>
              <a:gd name="connsiteY6" fmla="*/ 1120730 h 2953451"/>
              <a:gd name="connsiteX7" fmla="*/ 1620117 w 4073875"/>
              <a:gd name="connsiteY7" fmla="*/ 1712019 h 2953451"/>
              <a:gd name="connsiteX8" fmla="*/ 1826270 w 4073875"/>
              <a:gd name="connsiteY8" fmla="*/ 2298877 h 2953451"/>
              <a:gd name="connsiteX9" fmla="*/ 2053689 w 4073875"/>
              <a:gd name="connsiteY9" fmla="*/ 2821940 h 2953451"/>
              <a:gd name="connsiteX10" fmla="*/ 2234443 w 4073875"/>
              <a:gd name="connsiteY10" fmla="*/ 2949530 h 2953451"/>
              <a:gd name="connsiteX11" fmla="*/ 2766071 w 4073875"/>
              <a:gd name="connsiteY11" fmla="*/ 2907000 h 2953451"/>
              <a:gd name="connsiteX12" fmla="*/ 3233903 w 4073875"/>
              <a:gd name="connsiteY12" fmla="*/ 2768777 h 2953451"/>
              <a:gd name="connsiteX13" fmla="*/ 3595410 w 4073875"/>
              <a:gd name="connsiteY13" fmla="*/ 2736879 h 2953451"/>
              <a:gd name="connsiteX14" fmla="*/ 4073875 w 4073875"/>
              <a:gd name="connsiteY14" fmla="*/ 2736879 h 2953451"/>
              <a:gd name="connsiteX0" fmla="*/ 0 w 4073875"/>
              <a:gd name="connsiteY0" fmla="*/ 2726856 h 2953451"/>
              <a:gd name="connsiteX1" fmla="*/ 362630 w 4073875"/>
              <a:gd name="connsiteY1" fmla="*/ 2705409 h 2953451"/>
              <a:gd name="connsiteX2" fmla="*/ 656205 w 4073875"/>
              <a:gd name="connsiteY2" fmla="*/ 2345255 h 2953451"/>
              <a:gd name="connsiteX3" fmla="*/ 842780 w 4073875"/>
              <a:gd name="connsiteY3" fmla="*/ 761003 h 2953451"/>
              <a:gd name="connsiteX4" fmla="*/ 969168 w 4073875"/>
              <a:gd name="connsiteY4" fmla="*/ 4312 h 2953451"/>
              <a:gd name="connsiteX5" fmla="*/ 1230552 w 4073875"/>
              <a:gd name="connsiteY5" fmla="*/ 482777 h 2953451"/>
              <a:gd name="connsiteX6" fmla="*/ 1437001 w 4073875"/>
              <a:gd name="connsiteY6" fmla="*/ 1120730 h 2953451"/>
              <a:gd name="connsiteX7" fmla="*/ 1620117 w 4073875"/>
              <a:gd name="connsiteY7" fmla="*/ 1712019 h 2953451"/>
              <a:gd name="connsiteX8" fmla="*/ 1826270 w 4073875"/>
              <a:gd name="connsiteY8" fmla="*/ 2298877 h 2953451"/>
              <a:gd name="connsiteX9" fmla="*/ 2053689 w 4073875"/>
              <a:gd name="connsiteY9" fmla="*/ 2821940 h 2953451"/>
              <a:gd name="connsiteX10" fmla="*/ 2234443 w 4073875"/>
              <a:gd name="connsiteY10" fmla="*/ 2949530 h 2953451"/>
              <a:gd name="connsiteX11" fmla="*/ 2766071 w 4073875"/>
              <a:gd name="connsiteY11" fmla="*/ 2907000 h 2953451"/>
              <a:gd name="connsiteX12" fmla="*/ 3233903 w 4073875"/>
              <a:gd name="connsiteY12" fmla="*/ 2768777 h 2953451"/>
              <a:gd name="connsiteX13" fmla="*/ 3595410 w 4073875"/>
              <a:gd name="connsiteY13" fmla="*/ 2736879 h 2953451"/>
              <a:gd name="connsiteX14" fmla="*/ 4073875 w 4073875"/>
              <a:gd name="connsiteY14" fmla="*/ 2736879 h 2953451"/>
              <a:gd name="connsiteX0" fmla="*/ 0 w 4283425"/>
              <a:gd name="connsiteY0" fmla="*/ 2736381 h 2953451"/>
              <a:gd name="connsiteX1" fmla="*/ 572180 w 4283425"/>
              <a:gd name="connsiteY1" fmla="*/ 2705409 h 2953451"/>
              <a:gd name="connsiteX2" fmla="*/ 865755 w 4283425"/>
              <a:gd name="connsiteY2" fmla="*/ 2345255 h 2953451"/>
              <a:gd name="connsiteX3" fmla="*/ 1052330 w 4283425"/>
              <a:gd name="connsiteY3" fmla="*/ 761003 h 2953451"/>
              <a:gd name="connsiteX4" fmla="*/ 1178718 w 4283425"/>
              <a:gd name="connsiteY4" fmla="*/ 4312 h 2953451"/>
              <a:gd name="connsiteX5" fmla="*/ 1440102 w 4283425"/>
              <a:gd name="connsiteY5" fmla="*/ 482777 h 2953451"/>
              <a:gd name="connsiteX6" fmla="*/ 1646551 w 4283425"/>
              <a:gd name="connsiteY6" fmla="*/ 1120730 h 2953451"/>
              <a:gd name="connsiteX7" fmla="*/ 1829667 w 4283425"/>
              <a:gd name="connsiteY7" fmla="*/ 1712019 h 2953451"/>
              <a:gd name="connsiteX8" fmla="*/ 2035820 w 4283425"/>
              <a:gd name="connsiteY8" fmla="*/ 2298877 h 2953451"/>
              <a:gd name="connsiteX9" fmla="*/ 2263239 w 4283425"/>
              <a:gd name="connsiteY9" fmla="*/ 2821940 h 2953451"/>
              <a:gd name="connsiteX10" fmla="*/ 2443993 w 4283425"/>
              <a:gd name="connsiteY10" fmla="*/ 2949530 h 2953451"/>
              <a:gd name="connsiteX11" fmla="*/ 2975621 w 4283425"/>
              <a:gd name="connsiteY11" fmla="*/ 2907000 h 2953451"/>
              <a:gd name="connsiteX12" fmla="*/ 3443453 w 4283425"/>
              <a:gd name="connsiteY12" fmla="*/ 2768777 h 2953451"/>
              <a:gd name="connsiteX13" fmla="*/ 3804960 w 4283425"/>
              <a:gd name="connsiteY13" fmla="*/ 2736879 h 2953451"/>
              <a:gd name="connsiteX14" fmla="*/ 4283425 w 4283425"/>
              <a:gd name="connsiteY14" fmla="*/ 2736879 h 2953451"/>
              <a:gd name="connsiteX0" fmla="*/ 0 w 4571365"/>
              <a:gd name="connsiteY0" fmla="*/ 2736381 h 2953451"/>
              <a:gd name="connsiteX1" fmla="*/ 860120 w 4571365"/>
              <a:gd name="connsiteY1" fmla="*/ 2705409 h 2953451"/>
              <a:gd name="connsiteX2" fmla="*/ 1153695 w 4571365"/>
              <a:gd name="connsiteY2" fmla="*/ 2345255 h 2953451"/>
              <a:gd name="connsiteX3" fmla="*/ 1340270 w 4571365"/>
              <a:gd name="connsiteY3" fmla="*/ 761003 h 2953451"/>
              <a:gd name="connsiteX4" fmla="*/ 1466658 w 4571365"/>
              <a:gd name="connsiteY4" fmla="*/ 4312 h 2953451"/>
              <a:gd name="connsiteX5" fmla="*/ 1728042 w 4571365"/>
              <a:gd name="connsiteY5" fmla="*/ 482777 h 2953451"/>
              <a:gd name="connsiteX6" fmla="*/ 1934491 w 4571365"/>
              <a:gd name="connsiteY6" fmla="*/ 1120730 h 2953451"/>
              <a:gd name="connsiteX7" fmla="*/ 2117607 w 4571365"/>
              <a:gd name="connsiteY7" fmla="*/ 1712019 h 2953451"/>
              <a:gd name="connsiteX8" fmla="*/ 2323760 w 4571365"/>
              <a:gd name="connsiteY8" fmla="*/ 2298877 h 2953451"/>
              <a:gd name="connsiteX9" fmla="*/ 2551179 w 4571365"/>
              <a:gd name="connsiteY9" fmla="*/ 2821940 h 2953451"/>
              <a:gd name="connsiteX10" fmla="*/ 2731933 w 4571365"/>
              <a:gd name="connsiteY10" fmla="*/ 2949530 h 2953451"/>
              <a:gd name="connsiteX11" fmla="*/ 3263561 w 4571365"/>
              <a:gd name="connsiteY11" fmla="*/ 2907000 h 2953451"/>
              <a:gd name="connsiteX12" fmla="*/ 3731393 w 4571365"/>
              <a:gd name="connsiteY12" fmla="*/ 2768777 h 2953451"/>
              <a:gd name="connsiteX13" fmla="*/ 4092900 w 4571365"/>
              <a:gd name="connsiteY13" fmla="*/ 2736879 h 2953451"/>
              <a:gd name="connsiteX14" fmla="*/ 4571365 w 4571365"/>
              <a:gd name="connsiteY14" fmla="*/ 2736879 h 29534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4571365" h="2953451">
                <a:moveTo>
                  <a:pt x="0" y="2736381"/>
                </a:moveTo>
                <a:cubicBezTo>
                  <a:pt x="50947" y="2738377"/>
                  <a:pt x="786182" y="2739776"/>
                  <a:pt x="860120" y="2705409"/>
                </a:cubicBezTo>
                <a:cubicBezTo>
                  <a:pt x="995465" y="2632506"/>
                  <a:pt x="1073670" y="2592368"/>
                  <a:pt x="1153695" y="2345255"/>
                </a:cubicBezTo>
                <a:cubicBezTo>
                  <a:pt x="1233720" y="2098142"/>
                  <a:pt x="1288110" y="1151160"/>
                  <a:pt x="1340270" y="761003"/>
                </a:cubicBezTo>
                <a:cubicBezTo>
                  <a:pt x="1392431" y="370846"/>
                  <a:pt x="1402029" y="50683"/>
                  <a:pt x="1466658" y="4312"/>
                </a:cubicBezTo>
                <a:cubicBezTo>
                  <a:pt x="1531287" y="-42059"/>
                  <a:pt x="1650070" y="296707"/>
                  <a:pt x="1728042" y="482777"/>
                </a:cubicBezTo>
                <a:cubicBezTo>
                  <a:pt x="1806014" y="668847"/>
                  <a:pt x="1869564" y="915856"/>
                  <a:pt x="1934491" y="1120730"/>
                </a:cubicBezTo>
                <a:cubicBezTo>
                  <a:pt x="1999419" y="1325604"/>
                  <a:pt x="2052729" y="1515661"/>
                  <a:pt x="2117607" y="1712019"/>
                </a:cubicBezTo>
                <a:cubicBezTo>
                  <a:pt x="2182485" y="1908377"/>
                  <a:pt x="2251498" y="2113890"/>
                  <a:pt x="2323760" y="2298877"/>
                </a:cubicBezTo>
                <a:cubicBezTo>
                  <a:pt x="2396022" y="2483864"/>
                  <a:pt x="2483150" y="2713498"/>
                  <a:pt x="2551179" y="2821940"/>
                </a:cubicBezTo>
                <a:cubicBezTo>
                  <a:pt x="2619208" y="2930382"/>
                  <a:pt x="2613203" y="2935353"/>
                  <a:pt x="2731933" y="2949530"/>
                </a:cubicBezTo>
                <a:cubicBezTo>
                  <a:pt x="2850663" y="2963707"/>
                  <a:pt x="3096984" y="2937125"/>
                  <a:pt x="3263561" y="2907000"/>
                </a:cubicBezTo>
                <a:cubicBezTo>
                  <a:pt x="3430138" y="2876875"/>
                  <a:pt x="3593170" y="2797131"/>
                  <a:pt x="3731393" y="2768777"/>
                </a:cubicBezTo>
                <a:cubicBezTo>
                  <a:pt x="3869616" y="2740423"/>
                  <a:pt x="3952905" y="2742195"/>
                  <a:pt x="4092900" y="2736879"/>
                </a:cubicBezTo>
                <a:cubicBezTo>
                  <a:pt x="4232895" y="2731563"/>
                  <a:pt x="4571365" y="2736879"/>
                  <a:pt x="4571365" y="2736879"/>
                </a:cubicBezTo>
              </a:path>
            </a:pathLst>
          </a:cu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</a:pPr>
            <a:endParaRPr lang="cs-CZ" sz="1800">
              <a:solidFill>
                <a:prstClr val="white"/>
              </a:solidFill>
              <a:latin typeface="Trebuchet MS"/>
            </a:endParaRPr>
          </a:p>
        </p:txBody>
      </p:sp>
      <p:sp>
        <p:nvSpPr>
          <p:cNvPr id="183" name="TextovéPole 182"/>
          <p:cNvSpPr txBox="1"/>
          <p:nvPr/>
        </p:nvSpPr>
        <p:spPr>
          <a:xfrm>
            <a:off x="4245890" y="1556792"/>
            <a:ext cx="152260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r>
              <a:rPr lang="cs-CZ" sz="1800" dirty="0">
                <a:solidFill>
                  <a:prstClr val="black"/>
                </a:solidFill>
                <a:latin typeface="Trebuchet MS"/>
              </a:rPr>
              <a:t>Vzniklé AP</a:t>
            </a:r>
          </a:p>
        </p:txBody>
      </p:sp>
      <p:grpSp>
        <p:nvGrpSpPr>
          <p:cNvPr id="11" name="Skupina 10"/>
          <p:cNvGrpSpPr/>
          <p:nvPr/>
        </p:nvGrpSpPr>
        <p:grpSpPr>
          <a:xfrm>
            <a:off x="2783633" y="5155811"/>
            <a:ext cx="4320481" cy="1862556"/>
            <a:chOff x="1259632" y="5155811"/>
            <a:chExt cx="4320481" cy="1862556"/>
          </a:xfrm>
        </p:grpSpPr>
        <p:grpSp>
          <p:nvGrpSpPr>
            <p:cNvPr id="94" name="Skupina 93"/>
            <p:cNvGrpSpPr/>
            <p:nvPr/>
          </p:nvGrpSpPr>
          <p:grpSpPr>
            <a:xfrm>
              <a:off x="1801239" y="5155811"/>
              <a:ext cx="1139604" cy="647576"/>
              <a:chOff x="2231288" y="3699749"/>
              <a:chExt cx="1810207" cy="1124115"/>
            </a:xfrm>
          </p:grpSpPr>
          <p:cxnSp>
            <p:nvCxnSpPr>
              <p:cNvPr id="120" name="Přímá spojnice 119"/>
              <p:cNvCxnSpPr/>
              <p:nvPr/>
            </p:nvCxnSpPr>
            <p:spPr>
              <a:xfrm>
                <a:off x="2231288" y="4812678"/>
                <a:ext cx="415381" cy="0"/>
              </a:xfrm>
              <a:prstGeom prst="line">
                <a:avLst/>
              </a:prstGeom>
              <a:ln w="28575">
                <a:solidFill>
                  <a:srgbClr val="FF0000"/>
                </a:solidFill>
                <a:prstDash val="sysDot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21" name="Volný tvar 120"/>
              <p:cNvSpPr/>
              <p:nvPr/>
            </p:nvSpPr>
            <p:spPr>
              <a:xfrm>
                <a:off x="2633135" y="3699749"/>
                <a:ext cx="1291892" cy="1124115"/>
              </a:xfrm>
              <a:custGeom>
                <a:avLst/>
                <a:gdLst>
                  <a:gd name="connsiteX0" fmla="*/ 0 w 1265274"/>
                  <a:gd name="connsiteY0" fmla="*/ 1113960 h 1136554"/>
                  <a:gd name="connsiteX1" fmla="*/ 255181 w 1265274"/>
                  <a:gd name="connsiteY1" fmla="*/ 29439 h 1136554"/>
                  <a:gd name="connsiteX2" fmla="*/ 584790 w 1265274"/>
                  <a:gd name="connsiteY2" fmla="*/ 369681 h 1136554"/>
                  <a:gd name="connsiteX3" fmla="*/ 925032 w 1265274"/>
                  <a:gd name="connsiteY3" fmla="*/ 1028900 h 1136554"/>
                  <a:gd name="connsiteX4" fmla="*/ 1265274 w 1265274"/>
                  <a:gd name="connsiteY4" fmla="*/ 1135225 h 1136554"/>
                  <a:gd name="connsiteX0" fmla="*/ 0 w 1289087"/>
                  <a:gd name="connsiteY0" fmla="*/ 1118996 h 1136828"/>
                  <a:gd name="connsiteX1" fmla="*/ 278994 w 1289087"/>
                  <a:gd name="connsiteY1" fmla="*/ 29713 h 1136828"/>
                  <a:gd name="connsiteX2" fmla="*/ 608603 w 1289087"/>
                  <a:gd name="connsiteY2" fmla="*/ 369955 h 1136828"/>
                  <a:gd name="connsiteX3" fmla="*/ 948845 w 1289087"/>
                  <a:gd name="connsiteY3" fmla="*/ 1029174 h 1136828"/>
                  <a:gd name="connsiteX4" fmla="*/ 1289087 w 1289087"/>
                  <a:gd name="connsiteY4" fmla="*/ 1135499 h 1136828"/>
                  <a:gd name="connsiteX0" fmla="*/ 0 w 1289087"/>
                  <a:gd name="connsiteY0" fmla="*/ 1113622 h 1131454"/>
                  <a:gd name="connsiteX1" fmla="*/ 48457 w 1289087"/>
                  <a:gd name="connsiteY1" fmla="*/ 1018429 h 1131454"/>
                  <a:gd name="connsiteX2" fmla="*/ 278994 w 1289087"/>
                  <a:gd name="connsiteY2" fmla="*/ 24339 h 1131454"/>
                  <a:gd name="connsiteX3" fmla="*/ 608603 w 1289087"/>
                  <a:gd name="connsiteY3" fmla="*/ 364581 h 1131454"/>
                  <a:gd name="connsiteX4" fmla="*/ 948845 w 1289087"/>
                  <a:gd name="connsiteY4" fmla="*/ 1023800 h 1131454"/>
                  <a:gd name="connsiteX5" fmla="*/ 1289087 w 1289087"/>
                  <a:gd name="connsiteY5" fmla="*/ 1130125 h 1131454"/>
                  <a:gd name="connsiteX0" fmla="*/ 0 w 1289087"/>
                  <a:gd name="connsiteY0" fmla="*/ 1113622 h 1131454"/>
                  <a:gd name="connsiteX1" fmla="*/ 48457 w 1289087"/>
                  <a:gd name="connsiteY1" fmla="*/ 1018429 h 1131454"/>
                  <a:gd name="connsiteX2" fmla="*/ 278994 w 1289087"/>
                  <a:gd name="connsiteY2" fmla="*/ 24339 h 1131454"/>
                  <a:gd name="connsiteX3" fmla="*/ 608603 w 1289087"/>
                  <a:gd name="connsiteY3" fmla="*/ 364581 h 1131454"/>
                  <a:gd name="connsiteX4" fmla="*/ 948845 w 1289087"/>
                  <a:gd name="connsiteY4" fmla="*/ 1023800 h 1131454"/>
                  <a:gd name="connsiteX5" fmla="*/ 1289087 w 1289087"/>
                  <a:gd name="connsiteY5" fmla="*/ 1130125 h 1131454"/>
                  <a:gd name="connsiteX0" fmla="*/ 0 w 1289087"/>
                  <a:gd name="connsiteY0" fmla="*/ 1113622 h 1131454"/>
                  <a:gd name="connsiteX1" fmla="*/ 48457 w 1289087"/>
                  <a:gd name="connsiteY1" fmla="*/ 1018429 h 1131454"/>
                  <a:gd name="connsiteX2" fmla="*/ 278994 w 1289087"/>
                  <a:gd name="connsiteY2" fmla="*/ 24339 h 1131454"/>
                  <a:gd name="connsiteX3" fmla="*/ 608603 w 1289087"/>
                  <a:gd name="connsiteY3" fmla="*/ 364581 h 1131454"/>
                  <a:gd name="connsiteX4" fmla="*/ 948845 w 1289087"/>
                  <a:gd name="connsiteY4" fmla="*/ 1023800 h 1131454"/>
                  <a:gd name="connsiteX5" fmla="*/ 1289087 w 1289087"/>
                  <a:gd name="connsiteY5" fmla="*/ 1130125 h 1131454"/>
                  <a:gd name="connsiteX0" fmla="*/ 0 w 1289087"/>
                  <a:gd name="connsiteY0" fmla="*/ 1113622 h 1131454"/>
                  <a:gd name="connsiteX1" fmla="*/ 48457 w 1289087"/>
                  <a:gd name="connsiteY1" fmla="*/ 1018429 h 1131454"/>
                  <a:gd name="connsiteX2" fmla="*/ 278994 w 1289087"/>
                  <a:gd name="connsiteY2" fmla="*/ 24339 h 1131454"/>
                  <a:gd name="connsiteX3" fmla="*/ 608603 w 1289087"/>
                  <a:gd name="connsiteY3" fmla="*/ 364581 h 1131454"/>
                  <a:gd name="connsiteX4" fmla="*/ 948845 w 1289087"/>
                  <a:gd name="connsiteY4" fmla="*/ 1023800 h 1131454"/>
                  <a:gd name="connsiteX5" fmla="*/ 1289087 w 1289087"/>
                  <a:gd name="connsiteY5" fmla="*/ 1130125 h 1131454"/>
                  <a:gd name="connsiteX0" fmla="*/ 0 w 1286282"/>
                  <a:gd name="connsiteY0" fmla="*/ 1113622 h 1115841"/>
                  <a:gd name="connsiteX1" fmla="*/ 48457 w 1286282"/>
                  <a:gd name="connsiteY1" fmla="*/ 1018429 h 1115841"/>
                  <a:gd name="connsiteX2" fmla="*/ 278994 w 1286282"/>
                  <a:gd name="connsiteY2" fmla="*/ 24339 h 1115841"/>
                  <a:gd name="connsiteX3" fmla="*/ 608603 w 1286282"/>
                  <a:gd name="connsiteY3" fmla="*/ 364581 h 1115841"/>
                  <a:gd name="connsiteX4" fmla="*/ 948845 w 1286282"/>
                  <a:gd name="connsiteY4" fmla="*/ 1023800 h 1115841"/>
                  <a:gd name="connsiteX5" fmla="*/ 1286282 w 1286282"/>
                  <a:gd name="connsiteY5" fmla="*/ 1110491 h 1115841"/>
                  <a:gd name="connsiteX0" fmla="*/ 0 w 1291892"/>
                  <a:gd name="connsiteY0" fmla="*/ 1113622 h 1122190"/>
                  <a:gd name="connsiteX1" fmla="*/ 48457 w 1291892"/>
                  <a:gd name="connsiteY1" fmla="*/ 1018429 h 1122190"/>
                  <a:gd name="connsiteX2" fmla="*/ 278994 w 1291892"/>
                  <a:gd name="connsiteY2" fmla="*/ 24339 h 1122190"/>
                  <a:gd name="connsiteX3" fmla="*/ 608603 w 1291892"/>
                  <a:gd name="connsiteY3" fmla="*/ 364581 h 1122190"/>
                  <a:gd name="connsiteX4" fmla="*/ 948845 w 1291892"/>
                  <a:gd name="connsiteY4" fmla="*/ 1023800 h 1122190"/>
                  <a:gd name="connsiteX5" fmla="*/ 1291892 w 1291892"/>
                  <a:gd name="connsiteY5" fmla="*/ 1118906 h 1122190"/>
                  <a:gd name="connsiteX0" fmla="*/ 0 w 1291892"/>
                  <a:gd name="connsiteY0" fmla="*/ 1115547 h 1124115"/>
                  <a:gd name="connsiteX1" fmla="*/ 48457 w 1291892"/>
                  <a:gd name="connsiteY1" fmla="*/ 1020354 h 1124115"/>
                  <a:gd name="connsiteX2" fmla="*/ 278994 w 1291892"/>
                  <a:gd name="connsiteY2" fmla="*/ 26264 h 1124115"/>
                  <a:gd name="connsiteX3" fmla="*/ 608603 w 1291892"/>
                  <a:gd name="connsiteY3" fmla="*/ 366506 h 1124115"/>
                  <a:gd name="connsiteX4" fmla="*/ 948845 w 1291892"/>
                  <a:gd name="connsiteY4" fmla="*/ 1025725 h 1124115"/>
                  <a:gd name="connsiteX5" fmla="*/ 1291892 w 1291892"/>
                  <a:gd name="connsiteY5" fmla="*/ 1120831 h 11241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291892" h="1124115">
                    <a:moveTo>
                      <a:pt x="0" y="1115547"/>
                    </a:moveTo>
                    <a:cubicBezTo>
                      <a:pt x="28714" y="1110793"/>
                      <a:pt x="37677" y="1073313"/>
                      <a:pt x="48457" y="1020354"/>
                    </a:cubicBezTo>
                    <a:cubicBezTo>
                      <a:pt x="94956" y="838807"/>
                      <a:pt x="185636" y="135239"/>
                      <a:pt x="278994" y="26264"/>
                    </a:cubicBezTo>
                    <a:cubicBezTo>
                      <a:pt x="372352" y="-82711"/>
                      <a:pt x="508837" y="170241"/>
                      <a:pt x="608603" y="366506"/>
                    </a:cubicBezTo>
                    <a:cubicBezTo>
                      <a:pt x="708369" y="562771"/>
                      <a:pt x="834964" y="900004"/>
                      <a:pt x="948845" y="1025725"/>
                    </a:cubicBezTo>
                    <a:cubicBezTo>
                      <a:pt x="1062726" y="1151446"/>
                      <a:pt x="1291892" y="1120831"/>
                      <a:pt x="1291892" y="1120831"/>
                    </a:cubicBezTo>
                  </a:path>
                </a:pathLst>
              </a:custGeom>
              <a:noFill/>
              <a:ln w="28575">
                <a:solidFill>
                  <a:srgbClr val="FF0000"/>
                </a:solidFill>
                <a:prstDash val="sysDot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endParaRPr lang="cs-CZ" sz="1800">
                  <a:solidFill>
                    <a:prstClr val="white"/>
                  </a:solidFill>
                  <a:latin typeface="Trebuchet MS"/>
                </a:endParaRPr>
              </a:p>
            </p:txBody>
          </p:sp>
          <p:cxnSp>
            <p:nvCxnSpPr>
              <p:cNvPr id="122" name="Přímá spojnice 121"/>
              <p:cNvCxnSpPr/>
              <p:nvPr/>
            </p:nvCxnSpPr>
            <p:spPr>
              <a:xfrm>
                <a:off x="3897495" y="4823311"/>
                <a:ext cx="144000" cy="0"/>
              </a:xfrm>
              <a:prstGeom prst="line">
                <a:avLst/>
              </a:prstGeom>
              <a:ln w="28575">
                <a:solidFill>
                  <a:srgbClr val="FF0000"/>
                </a:solidFill>
                <a:prstDash val="sysDot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103" name="Přímá spojnice 102"/>
            <p:cNvCxnSpPr/>
            <p:nvPr/>
          </p:nvCxnSpPr>
          <p:spPr>
            <a:xfrm flipV="1">
              <a:off x="1996616" y="6024132"/>
              <a:ext cx="0" cy="360000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84" name="TextovéPole 183"/>
            <p:cNvSpPr txBox="1"/>
            <p:nvPr/>
          </p:nvSpPr>
          <p:spPr>
            <a:xfrm>
              <a:off x="1259632" y="6372036"/>
              <a:ext cx="4320481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r>
                <a:rPr lang="cs-CZ" sz="1800" dirty="0">
                  <a:solidFill>
                    <a:prstClr val="black"/>
                  </a:solidFill>
                  <a:latin typeface="Trebuchet MS"/>
                </a:rPr>
                <a:t>Přicházející AP – presynaptická membrána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77605534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6" grpId="0"/>
      <p:bldP spid="127" grpId="0"/>
      <p:bldP spid="128" grpId="0" animBg="1"/>
      <p:bldP spid="129" grpId="0" animBg="1"/>
      <p:bldP spid="130" grpId="0" animBg="1"/>
      <p:bldP spid="131" grpId="0" animBg="1"/>
      <p:bldP spid="181" grpId="0"/>
      <p:bldP spid="182" grpId="0" animBg="1"/>
      <p:bldP spid="183" grpId="0"/>
    </p:bldLst>
  </p:timing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8" name="Content Placeholder 3" descr="neuron7083.jpg"/>
          <p:cNvPicPr>
            <a:picLocks noChangeAspect="1"/>
          </p:cNvPicPr>
          <p:nvPr/>
        </p:nvPicPr>
        <p:blipFill rotWithShape="1">
          <a:blip r:embed="rId2"/>
          <a:srcRect t="5466" r="6613" b="1813"/>
          <a:stretch/>
        </p:blipFill>
        <p:spPr>
          <a:xfrm>
            <a:off x="1685940" y="1810056"/>
            <a:ext cx="8802548" cy="5003320"/>
          </a:xfrm>
          <a:prstGeom prst="rect">
            <a:avLst/>
          </a:prstGeom>
        </p:spPr>
      </p:pic>
      <p:sp>
        <p:nvSpPr>
          <p:cNvPr id="29" name="TextovéPole 28"/>
          <p:cNvSpPr txBox="1"/>
          <p:nvPr/>
        </p:nvSpPr>
        <p:spPr>
          <a:xfrm>
            <a:off x="1806798" y="908721"/>
            <a:ext cx="868169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 fontAlgn="auto"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•"/>
            </a:pPr>
            <a:r>
              <a:rPr lang="cs-CZ" sz="1800" dirty="0">
                <a:solidFill>
                  <a:prstClr val="black"/>
                </a:solidFill>
                <a:latin typeface="Trebuchet MS"/>
              </a:rPr>
              <a:t>Kódování - intenzita podnětu zaznamenaná receptorem je překódovaná do frekvence AP</a:t>
            </a:r>
          </a:p>
          <a:p>
            <a:pPr marL="285750" indent="-285750" fontAlgn="auto"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•"/>
            </a:pPr>
            <a:r>
              <a:rPr lang="cs-CZ" sz="1800" dirty="0">
                <a:solidFill>
                  <a:prstClr val="black"/>
                </a:solidFill>
                <a:latin typeface="Trebuchet MS"/>
              </a:rPr>
              <a:t>Dekódování - na synapsi je frekvence AP převedena do PSP</a:t>
            </a:r>
          </a:p>
          <a:p>
            <a:pPr marL="285750" indent="-285750" fontAlgn="auto"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•"/>
            </a:pPr>
            <a:r>
              <a:rPr lang="cs-CZ" sz="1800" dirty="0" err="1">
                <a:solidFill>
                  <a:prstClr val="black"/>
                </a:solidFill>
                <a:latin typeface="Trebuchet MS"/>
              </a:rPr>
              <a:t>Rekódování</a:t>
            </a:r>
            <a:r>
              <a:rPr lang="cs-CZ" sz="1800" dirty="0">
                <a:solidFill>
                  <a:prstClr val="black"/>
                </a:solidFill>
                <a:latin typeface="Trebuchet MS"/>
              </a:rPr>
              <a:t> - pokud součet všech PSP překročí práh, vzniká AP</a:t>
            </a:r>
          </a:p>
        </p:txBody>
      </p:sp>
      <p:sp>
        <p:nvSpPr>
          <p:cNvPr id="30" name="Obdélník 29"/>
          <p:cNvSpPr/>
          <p:nvPr/>
        </p:nvSpPr>
        <p:spPr>
          <a:xfrm>
            <a:off x="1896616" y="312185"/>
            <a:ext cx="3528530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r>
              <a:rPr lang="cs-CZ" sz="2800" b="1" dirty="0">
                <a:solidFill>
                  <a:prstClr val="black"/>
                </a:solidFill>
                <a:latin typeface="Trebuchet MS"/>
              </a:rPr>
              <a:t>Kódování informace</a:t>
            </a:r>
          </a:p>
        </p:txBody>
      </p:sp>
      <p:sp>
        <p:nvSpPr>
          <p:cNvPr id="5" name="TextovéPole 4"/>
          <p:cNvSpPr txBox="1"/>
          <p:nvPr/>
        </p:nvSpPr>
        <p:spPr>
          <a:xfrm>
            <a:off x="7185128" y="6453337"/>
            <a:ext cx="330336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r>
              <a:rPr lang="cs-CZ" sz="1200" dirty="0">
                <a:solidFill>
                  <a:prstClr val="black"/>
                </a:solidFill>
                <a:latin typeface="Trebuchet MS"/>
              </a:rPr>
              <a:t>Převzato z: Atlas fyziologie člověka, S. </a:t>
            </a:r>
            <a:r>
              <a:rPr lang="cs-CZ" sz="1200" dirty="0" err="1">
                <a:solidFill>
                  <a:prstClr val="black"/>
                </a:solidFill>
                <a:latin typeface="Trebuchet MS"/>
              </a:rPr>
              <a:t>Silbernagl</a:t>
            </a:r>
            <a:endParaRPr lang="cs-CZ" sz="1200" dirty="0">
              <a:solidFill>
                <a:prstClr val="black"/>
              </a:solidFill>
              <a:latin typeface="Trebuchet MS"/>
            </a:endParaRPr>
          </a:p>
        </p:txBody>
      </p:sp>
    </p:spTree>
    <p:extLst>
      <p:ext uri="{BB962C8B-B14F-4D97-AF65-F5344CB8AC3E}">
        <p14:creationId xmlns:p14="http://schemas.microsoft.com/office/powerpoint/2010/main" val="404684890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Skupina 1"/>
          <p:cNvGrpSpPr/>
          <p:nvPr/>
        </p:nvGrpSpPr>
        <p:grpSpPr>
          <a:xfrm>
            <a:off x="1991544" y="1916833"/>
            <a:ext cx="6533172" cy="4775295"/>
            <a:chOff x="714162" y="1916832"/>
            <a:chExt cx="6533172" cy="4775295"/>
          </a:xfrm>
        </p:grpSpPr>
        <p:cxnSp>
          <p:nvCxnSpPr>
            <p:cNvPr id="3" name="Přímá spojnice 2"/>
            <p:cNvCxnSpPr/>
            <p:nvPr/>
          </p:nvCxnSpPr>
          <p:spPr>
            <a:xfrm>
              <a:off x="2062779" y="6082602"/>
              <a:ext cx="4608491" cy="0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" name="Přímá spojnice 3"/>
            <p:cNvCxnSpPr/>
            <p:nvPr/>
          </p:nvCxnSpPr>
          <p:spPr>
            <a:xfrm flipH="1" flipV="1">
              <a:off x="2062779" y="2060848"/>
              <a:ext cx="0" cy="4021754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" name="Volný tvar 4"/>
            <p:cNvSpPr/>
            <p:nvPr/>
          </p:nvSpPr>
          <p:spPr>
            <a:xfrm>
              <a:off x="2350790" y="1916832"/>
              <a:ext cx="3850269" cy="3681351"/>
            </a:xfrm>
            <a:custGeom>
              <a:avLst/>
              <a:gdLst>
                <a:gd name="connsiteX0" fmla="*/ 0 w 3850269"/>
                <a:gd name="connsiteY0" fmla="*/ 0 h 3681351"/>
                <a:gd name="connsiteX1" fmla="*/ 47501 w 3850269"/>
                <a:gd name="connsiteY1" fmla="*/ 665018 h 3681351"/>
                <a:gd name="connsiteX2" fmla="*/ 237506 w 3850269"/>
                <a:gd name="connsiteY2" fmla="*/ 1270660 h 3681351"/>
                <a:gd name="connsiteX3" fmla="*/ 415636 w 3850269"/>
                <a:gd name="connsiteY3" fmla="*/ 1745673 h 3681351"/>
                <a:gd name="connsiteX4" fmla="*/ 736270 w 3850269"/>
                <a:gd name="connsiteY4" fmla="*/ 2244437 h 3681351"/>
                <a:gd name="connsiteX5" fmla="*/ 1199407 w 3850269"/>
                <a:gd name="connsiteY5" fmla="*/ 2719450 h 3681351"/>
                <a:gd name="connsiteX6" fmla="*/ 1864426 w 3850269"/>
                <a:gd name="connsiteY6" fmla="*/ 3218213 h 3681351"/>
                <a:gd name="connsiteX7" fmla="*/ 2446316 w 3850269"/>
                <a:gd name="connsiteY7" fmla="*/ 3467595 h 3681351"/>
                <a:gd name="connsiteX8" fmla="*/ 2968831 w 3850269"/>
                <a:gd name="connsiteY8" fmla="*/ 3621974 h 3681351"/>
                <a:gd name="connsiteX9" fmla="*/ 3526971 w 3850269"/>
                <a:gd name="connsiteY9" fmla="*/ 3669476 h 3681351"/>
                <a:gd name="connsiteX10" fmla="*/ 3823854 w 3850269"/>
                <a:gd name="connsiteY10" fmla="*/ 3669476 h 3681351"/>
                <a:gd name="connsiteX11" fmla="*/ 3835729 w 3850269"/>
                <a:gd name="connsiteY11" fmla="*/ 3633850 h 3681351"/>
                <a:gd name="connsiteX12" fmla="*/ 3835729 w 3850269"/>
                <a:gd name="connsiteY12" fmla="*/ 3633850 h 3681351"/>
                <a:gd name="connsiteX13" fmla="*/ 3847605 w 3850269"/>
                <a:gd name="connsiteY13" fmla="*/ 3681351 h 3681351"/>
                <a:gd name="connsiteX0" fmla="*/ 0 w 3850269"/>
                <a:gd name="connsiteY0" fmla="*/ 0 h 3681351"/>
                <a:gd name="connsiteX1" fmla="*/ 47501 w 3850269"/>
                <a:gd name="connsiteY1" fmla="*/ 665018 h 3681351"/>
                <a:gd name="connsiteX2" fmla="*/ 212106 w 3850269"/>
                <a:gd name="connsiteY2" fmla="*/ 1270660 h 3681351"/>
                <a:gd name="connsiteX3" fmla="*/ 415636 w 3850269"/>
                <a:gd name="connsiteY3" fmla="*/ 1745673 h 3681351"/>
                <a:gd name="connsiteX4" fmla="*/ 736270 w 3850269"/>
                <a:gd name="connsiteY4" fmla="*/ 2244437 h 3681351"/>
                <a:gd name="connsiteX5" fmla="*/ 1199407 w 3850269"/>
                <a:gd name="connsiteY5" fmla="*/ 2719450 h 3681351"/>
                <a:gd name="connsiteX6" fmla="*/ 1864426 w 3850269"/>
                <a:gd name="connsiteY6" fmla="*/ 3218213 h 3681351"/>
                <a:gd name="connsiteX7" fmla="*/ 2446316 w 3850269"/>
                <a:gd name="connsiteY7" fmla="*/ 3467595 h 3681351"/>
                <a:gd name="connsiteX8" fmla="*/ 2968831 w 3850269"/>
                <a:gd name="connsiteY8" fmla="*/ 3621974 h 3681351"/>
                <a:gd name="connsiteX9" fmla="*/ 3526971 w 3850269"/>
                <a:gd name="connsiteY9" fmla="*/ 3669476 h 3681351"/>
                <a:gd name="connsiteX10" fmla="*/ 3823854 w 3850269"/>
                <a:gd name="connsiteY10" fmla="*/ 3669476 h 3681351"/>
                <a:gd name="connsiteX11" fmla="*/ 3835729 w 3850269"/>
                <a:gd name="connsiteY11" fmla="*/ 3633850 h 3681351"/>
                <a:gd name="connsiteX12" fmla="*/ 3835729 w 3850269"/>
                <a:gd name="connsiteY12" fmla="*/ 3633850 h 3681351"/>
                <a:gd name="connsiteX13" fmla="*/ 3847605 w 3850269"/>
                <a:gd name="connsiteY13" fmla="*/ 3681351 h 3681351"/>
                <a:gd name="connsiteX0" fmla="*/ 0 w 3850269"/>
                <a:gd name="connsiteY0" fmla="*/ 0 h 3681351"/>
                <a:gd name="connsiteX1" fmla="*/ 47501 w 3850269"/>
                <a:gd name="connsiteY1" fmla="*/ 665018 h 3681351"/>
                <a:gd name="connsiteX2" fmla="*/ 212106 w 3850269"/>
                <a:gd name="connsiteY2" fmla="*/ 1270660 h 3681351"/>
                <a:gd name="connsiteX3" fmla="*/ 415636 w 3850269"/>
                <a:gd name="connsiteY3" fmla="*/ 1745673 h 3681351"/>
                <a:gd name="connsiteX4" fmla="*/ 736270 w 3850269"/>
                <a:gd name="connsiteY4" fmla="*/ 2244437 h 3681351"/>
                <a:gd name="connsiteX5" fmla="*/ 1199407 w 3850269"/>
                <a:gd name="connsiteY5" fmla="*/ 2719450 h 3681351"/>
                <a:gd name="connsiteX6" fmla="*/ 1864426 w 3850269"/>
                <a:gd name="connsiteY6" fmla="*/ 3218213 h 3681351"/>
                <a:gd name="connsiteX7" fmla="*/ 2433616 w 3850269"/>
                <a:gd name="connsiteY7" fmla="*/ 3486645 h 3681351"/>
                <a:gd name="connsiteX8" fmla="*/ 2968831 w 3850269"/>
                <a:gd name="connsiteY8" fmla="*/ 3621974 h 3681351"/>
                <a:gd name="connsiteX9" fmla="*/ 3526971 w 3850269"/>
                <a:gd name="connsiteY9" fmla="*/ 3669476 h 3681351"/>
                <a:gd name="connsiteX10" fmla="*/ 3823854 w 3850269"/>
                <a:gd name="connsiteY10" fmla="*/ 3669476 h 3681351"/>
                <a:gd name="connsiteX11" fmla="*/ 3835729 w 3850269"/>
                <a:gd name="connsiteY11" fmla="*/ 3633850 h 3681351"/>
                <a:gd name="connsiteX12" fmla="*/ 3835729 w 3850269"/>
                <a:gd name="connsiteY12" fmla="*/ 3633850 h 3681351"/>
                <a:gd name="connsiteX13" fmla="*/ 3847605 w 3850269"/>
                <a:gd name="connsiteY13" fmla="*/ 3681351 h 36813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850269" h="3681351">
                  <a:moveTo>
                    <a:pt x="0" y="0"/>
                  </a:moveTo>
                  <a:cubicBezTo>
                    <a:pt x="3958" y="226620"/>
                    <a:pt x="12150" y="453241"/>
                    <a:pt x="47501" y="665018"/>
                  </a:cubicBezTo>
                  <a:cubicBezTo>
                    <a:pt x="82852" y="876795"/>
                    <a:pt x="150750" y="1090551"/>
                    <a:pt x="212106" y="1270660"/>
                  </a:cubicBezTo>
                  <a:cubicBezTo>
                    <a:pt x="273462" y="1450769"/>
                    <a:pt x="328275" y="1583377"/>
                    <a:pt x="415636" y="1745673"/>
                  </a:cubicBezTo>
                  <a:cubicBezTo>
                    <a:pt x="502997" y="1907969"/>
                    <a:pt x="605642" y="2082141"/>
                    <a:pt x="736270" y="2244437"/>
                  </a:cubicBezTo>
                  <a:cubicBezTo>
                    <a:pt x="866898" y="2406733"/>
                    <a:pt x="1011381" y="2557154"/>
                    <a:pt x="1199407" y="2719450"/>
                  </a:cubicBezTo>
                  <a:cubicBezTo>
                    <a:pt x="1387433" y="2881746"/>
                    <a:pt x="1658725" y="3090347"/>
                    <a:pt x="1864426" y="3218213"/>
                  </a:cubicBezTo>
                  <a:cubicBezTo>
                    <a:pt x="2070127" y="3346079"/>
                    <a:pt x="2249549" y="3419352"/>
                    <a:pt x="2433616" y="3486645"/>
                  </a:cubicBezTo>
                  <a:cubicBezTo>
                    <a:pt x="2617683" y="3553938"/>
                    <a:pt x="2786605" y="3591502"/>
                    <a:pt x="2968831" y="3621974"/>
                  </a:cubicBezTo>
                  <a:cubicBezTo>
                    <a:pt x="3151057" y="3652446"/>
                    <a:pt x="3384467" y="3661559"/>
                    <a:pt x="3526971" y="3669476"/>
                  </a:cubicBezTo>
                  <a:cubicBezTo>
                    <a:pt x="3669475" y="3677393"/>
                    <a:pt x="3772394" y="3675414"/>
                    <a:pt x="3823854" y="3669476"/>
                  </a:cubicBezTo>
                  <a:cubicBezTo>
                    <a:pt x="3875314" y="3663538"/>
                    <a:pt x="3835729" y="3633850"/>
                    <a:pt x="3835729" y="3633850"/>
                  </a:cubicBezTo>
                  <a:lnTo>
                    <a:pt x="3835729" y="3633850"/>
                  </a:lnTo>
                  <a:lnTo>
                    <a:pt x="3847605" y="3681351"/>
                  </a:lnTo>
                </a:path>
              </a:pathLst>
            </a:custGeom>
            <a:noFill/>
            <a:ln>
              <a:solidFill>
                <a:srgbClr val="00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cs-CZ" sz="1800">
                <a:solidFill>
                  <a:prstClr val="white"/>
                </a:solidFill>
                <a:latin typeface="Trebuchet MS"/>
              </a:endParaRPr>
            </a:p>
          </p:txBody>
        </p:sp>
        <p:cxnSp>
          <p:nvCxnSpPr>
            <p:cNvPr id="6" name="Přímá spojnice 5"/>
            <p:cNvCxnSpPr/>
            <p:nvPr/>
          </p:nvCxnSpPr>
          <p:spPr>
            <a:xfrm>
              <a:off x="2062778" y="5598183"/>
              <a:ext cx="4104000" cy="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" name="Přímá spojnice 6"/>
            <p:cNvCxnSpPr/>
            <p:nvPr/>
          </p:nvCxnSpPr>
          <p:spPr>
            <a:xfrm>
              <a:off x="2072678" y="5097059"/>
              <a:ext cx="2088000" cy="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" name="Přímá spojnice 7"/>
            <p:cNvCxnSpPr/>
            <p:nvPr/>
          </p:nvCxnSpPr>
          <p:spPr>
            <a:xfrm flipH="1" flipV="1">
              <a:off x="4155841" y="5123170"/>
              <a:ext cx="0" cy="947557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" name="TextovéPole 8"/>
            <p:cNvSpPr txBox="1"/>
            <p:nvPr/>
          </p:nvSpPr>
          <p:spPr>
            <a:xfrm>
              <a:off x="5087094" y="6045796"/>
              <a:ext cx="216024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r>
                <a:rPr lang="cs-CZ" sz="1800" dirty="0">
                  <a:solidFill>
                    <a:prstClr val="black"/>
                  </a:solidFill>
                  <a:latin typeface="Trebuchet MS"/>
                </a:rPr>
                <a:t>délka trvání podnětu</a:t>
              </a:r>
            </a:p>
          </p:txBody>
        </p:sp>
        <p:sp>
          <p:nvSpPr>
            <p:cNvPr id="10" name="TextovéPole 9"/>
            <p:cNvSpPr txBox="1"/>
            <p:nvPr/>
          </p:nvSpPr>
          <p:spPr>
            <a:xfrm>
              <a:off x="982638" y="3388175"/>
              <a:ext cx="1008112" cy="12003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r>
                <a:rPr lang="cs-CZ" sz="1800" dirty="0">
                  <a:solidFill>
                    <a:prstClr val="black"/>
                  </a:solidFill>
                  <a:latin typeface="Trebuchet MS"/>
                </a:rPr>
                <a:t>intenzita podnětu</a:t>
              </a:r>
            </a:p>
          </p:txBody>
        </p:sp>
        <p:sp>
          <p:nvSpPr>
            <p:cNvPr id="11" name="TextovéPole 10"/>
            <p:cNvSpPr txBox="1"/>
            <p:nvPr/>
          </p:nvSpPr>
          <p:spPr>
            <a:xfrm>
              <a:off x="714162" y="4901545"/>
              <a:ext cx="1594096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r>
                <a:rPr lang="cs-CZ" sz="1800" dirty="0">
                  <a:solidFill>
                    <a:prstClr val="black"/>
                  </a:solidFill>
                  <a:latin typeface="Trebuchet MS"/>
                </a:rPr>
                <a:t>2 x </a:t>
              </a:r>
              <a:r>
                <a:rPr lang="cs-CZ" sz="1800" dirty="0" err="1">
                  <a:solidFill>
                    <a:prstClr val="black"/>
                  </a:solidFill>
                  <a:latin typeface="Trebuchet MS"/>
                </a:rPr>
                <a:t>reobáze</a:t>
              </a:r>
              <a:endParaRPr lang="cs-CZ" sz="1800" dirty="0">
                <a:solidFill>
                  <a:prstClr val="black"/>
                </a:solidFill>
                <a:latin typeface="Trebuchet MS"/>
              </a:endParaRPr>
            </a:p>
          </p:txBody>
        </p:sp>
        <p:sp>
          <p:nvSpPr>
            <p:cNvPr id="12" name="TextovéPole 11"/>
            <p:cNvSpPr txBox="1"/>
            <p:nvPr/>
          </p:nvSpPr>
          <p:spPr>
            <a:xfrm>
              <a:off x="1042779" y="5400407"/>
              <a:ext cx="1008112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r>
                <a:rPr lang="cs-CZ" sz="1800" dirty="0" err="1">
                  <a:solidFill>
                    <a:prstClr val="black"/>
                  </a:solidFill>
                  <a:latin typeface="Trebuchet MS"/>
                </a:rPr>
                <a:t>reobáze</a:t>
              </a:r>
              <a:endParaRPr lang="cs-CZ" sz="1800" dirty="0">
                <a:solidFill>
                  <a:prstClr val="black"/>
                </a:solidFill>
                <a:latin typeface="Trebuchet MS"/>
              </a:endParaRPr>
            </a:p>
          </p:txBody>
        </p:sp>
        <p:sp>
          <p:nvSpPr>
            <p:cNvPr id="13" name="TextovéPole 12"/>
            <p:cNvSpPr txBox="1"/>
            <p:nvPr/>
          </p:nvSpPr>
          <p:spPr>
            <a:xfrm>
              <a:off x="3537872" y="6093296"/>
              <a:ext cx="1214448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r>
                <a:rPr lang="cs-CZ" sz="1800" dirty="0">
                  <a:solidFill>
                    <a:prstClr val="black"/>
                  </a:solidFill>
                  <a:latin typeface="Trebuchet MS"/>
                </a:rPr>
                <a:t>chronaxie</a:t>
              </a:r>
            </a:p>
          </p:txBody>
        </p:sp>
      </p:grpSp>
      <p:sp>
        <p:nvSpPr>
          <p:cNvPr id="14" name="TextovéPole 13"/>
          <p:cNvSpPr txBox="1"/>
          <p:nvPr/>
        </p:nvSpPr>
        <p:spPr>
          <a:xfrm>
            <a:off x="4511824" y="1196753"/>
            <a:ext cx="6048672" cy="34778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r>
              <a:rPr lang="cs-CZ" sz="2000" dirty="0">
                <a:solidFill>
                  <a:prstClr val="black"/>
                </a:solidFill>
                <a:latin typeface="Trebuchet MS"/>
              </a:rPr>
              <a:t>Čím déle trvá podnět, tím menší intenzita podnětu stačí pro vznik AP</a:t>
            </a:r>
          </a:p>
          <a:p>
            <a:pPr fontAlgn="auto">
              <a:spcBef>
                <a:spcPts val="0"/>
              </a:spcBef>
              <a:spcAft>
                <a:spcPts val="0"/>
              </a:spcAft>
            </a:pPr>
            <a:r>
              <a:rPr lang="cs-CZ" sz="2000" dirty="0">
                <a:solidFill>
                  <a:prstClr val="black"/>
                </a:solidFill>
                <a:latin typeface="Trebuchet MS"/>
              </a:rPr>
              <a:t>Čím větší je intenzita podnětu, tím kratší podnět stačí pro vznik AP</a:t>
            </a:r>
          </a:p>
          <a:p>
            <a:pPr fontAlgn="auto">
              <a:spcBef>
                <a:spcPts val="0"/>
              </a:spcBef>
              <a:spcAft>
                <a:spcPts val="0"/>
              </a:spcAft>
            </a:pPr>
            <a:endParaRPr lang="cs-CZ" sz="2000" dirty="0">
              <a:solidFill>
                <a:prstClr val="black"/>
              </a:solidFill>
              <a:latin typeface="Trebuchet MS"/>
            </a:endParaRPr>
          </a:p>
          <a:p>
            <a:pPr fontAlgn="auto">
              <a:spcBef>
                <a:spcPts val="0"/>
              </a:spcBef>
              <a:spcAft>
                <a:spcPts val="0"/>
              </a:spcAft>
            </a:pPr>
            <a:r>
              <a:rPr lang="cs-CZ" sz="2000" b="1" dirty="0" err="1">
                <a:solidFill>
                  <a:prstClr val="black"/>
                </a:solidFill>
                <a:latin typeface="Trebuchet MS"/>
              </a:rPr>
              <a:t>Reobáze</a:t>
            </a:r>
            <a:r>
              <a:rPr lang="cs-CZ" sz="2000" b="1" dirty="0">
                <a:solidFill>
                  <a:prstClr val="black"/>
                </a:solidFill>
                <a:latin typeface="Trebuchet MS"/>
              </a:rPr>
              <a:t>: </a:t>
            </a:r>
            <a:r>
              <a:rPr lang="cs-CZ" sz="2000" dirty="0">
                <a:solidFill>
                  <a:prstClr val="black"/>
                </a:solidFill>
                <a:latin typeface="Trebuchet MS"/>
              </a:rPr>
              <a:t>nejmenší podnět, při kterém ještě dojde ke vzniku AP</a:t>
            </a:r>
          </a:p>
          <a:p>
            <a:pPr fontAlgn="auto">
              <a:spcBef>
                <a:spcPts val="0"/>
              </a:spcBef>
              <a:spcAft>
                <a:spcPts val="0"/>
              </a:spcAft>
            </a:pPr>
            <a:endParaRPr lang="cs-CZ" sz="2000" dirty="0">
              <a:solidFill>
                <a:prstClr val="black"/>
              </a:solidFill>
              <a:latin typeface="Trebuchet MS"/>
            </a:endParaRPr>
          </a:p>
          <a:p>
            <a:pPr fontAlgn="auto">
              <a:spcBef>
                <a:spcPts val="0"/>
              </a:spcBef>
              <a:spcAft>
                <a:spcPts val="0"/>
              </a:spcAft>
            </a:pPr>
            <a:r>
              <a:rPr lang="cs-CZ" sz="2000" b="1" dirty="0">
                <a:solidFill>
                  <a:prstClr val="black"/>
                </a:solidFill>
                <a:latin typeface="Trebuchet MS"/>
              </a:rPr>
              <a:t>Chronaxie: </a:t>
            </a:r>
            <a:r>
              <a:rPr lang="cs-CZ" sz="2000" dirty="0">
                <a:solidFill>
                  <a:prstClr val="black"/>
                </a:solidFill>
                <a:latin typeface="Trebuchet MS"/>
              </a:rPr>
              <a:t>délka podnětu, která je nezbytná pro vznik AP, je-li intenzita podnětu o velikosti dvou </a:t>
            </a:r>
            <a:r>
              <a:rPr lang="cs-CZ" sz="2000" dirty="0" err="1">
                <a:solidFill>
                  <a:prstClr val="black"/>
                </a:solidFill>
                <a:latin typeface="Trebuchet MS"/>
              </a:rPr>
              <a:t>reobází</a:t>
            </a:r>
            <a:r>
              <a:rPr lang="cs-CZ" sz="2000" dirty="0">
                <a:solidFill>
                  <a:prstClr val="black"/>
                </a:solidFill>
                <a:latin typeface="Trebuchet MS"/>
              </a:rPr>
              <a:t> </a:t>
            </a:r>
          </a:p>
        </p:txBody>
      </p:sp>
      <p:sp>
        <p:nvSpPr>
          <p:cNvPr id="15" name="Obdélník 14"/>
          <p:cNvSpPr/>
          <p:nvPr/>
        </p:nvSpPr>
        <p:spPr>
          <a:xfrm>
            <a:off x="1916773" y="300757"/>
            <a:ext cx="4572000" cy="523220"/>
          </a:xfrm>
          <a:prstGeom prst="rect">
            <a:avLst/>
          </a:prstGeom>
        </p:spPr>
        <p:txBody>
          <a:bodyPr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r>
              <a:rPr lang="cs-CZ" sz="2800" b="1" dirty="0">
                <a:solidFill>
                  <a:prstClr val="black"/>
                </a:solidFill>
                <a:latin typeface="Trebuchet MS"/>
              </a:rPr>
              <a:t>Podnět a intenzita</a:t>
            </a:r>
          </a:p>
        </p:txBody>
      </p:sp>
      <p:sp>
        <p:nvSpPr>
          <p:cNvPr id="16" name="Obdélník 15"/>
          <p:cNvSpPr/>
          <p:nvPr/>
        </p:nvSpPr>
        <p:spPr>
          <a:xfrm>
            <a:off x="1920072" y="712621"/>
            <a:ext cx="8624004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r>
              <a:rPr lang="cs-CZ" sz="1800" dirty="0">
                <a:solidFill>
                  <a:prstClr val="black"/>
                </a:solidFill>
                <a:latin typeface="Trebuchet MS"/>
              </a:rPr>
              <a:t>Podnět (sluchový, zrakový, hmatový,….) je kódován receptorem do frekvence AP</a:t>
            </a:r>
          </a:p>
        </p:txBody>
      </p:sp>
    </p:spTree>
    <p:extLst>
      <p:ext uri="{BB962C8B-B14F-4D97-AF65-F5344CB8AC3E}">
        <p14:creationId xmlns:p14="http://schemas.microsoft.com/office/powerpoint/2010/main" val="365829218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pro zápatí 1">
            <a:extLst>
              <a:ext uri="{FF2B5EF4-FFF2-40B4-BE49-F238E27FC236}">
                <a16:creationId xmlns:a16="http://schemas.microsoft.com/office/drawing/2014/main" id="{8CCA47A0-03C5-48AE-8F93-ACF2C1D76CB0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cs-CZ" dirty="0"/>
              <a:t>Fyziologie I seminář (VLFY0321s)</a:t>
            </a:r>
          </a:p>
        </p:txBody>
      </p:sp>
      <p:sp>
        <p:nvSpPr>
          <p:cNvPr id="3" name="Zástupný symbol pro číslo snímku 2">
            <a:extLst>
              <a:ext uri="{FF2B5EF4-FFF2-40B4-BE49-F238E27FC236}">
                <a16:creationId xmlns:a16="http://schemas.microsoft.com/office/drawing/2014/main" id="{21FDE389-FFA9-4609-B53E-32794D346FB8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0DE708CC-0C3F-4567-9698-B54C0F35BD31}" type="slidenum">
              <a:rPr lang="cs-CZ" altLang="cs-CZ" smtClean="0"/>
              <a:pPr/>
              <a:t>55</a:t>
            </a:fld>
            <a:endParaRPr lang="cs-CZ" altLang="cs-CZ" dirty="0"/>
          </a:p>
        </p:txBody>
      </p:sp>
      <p:sp>
        <p:nvSpPr>
          <p:cNvPr id="6" name="Nadpis 3">
            <a:extLst>
              <a:ext uri="{FF2B5EF4-FFF2-40B4-BE49-F238E27FC236}">
                <a16:creationId xmlns:a16="http://schemas.microsoft.com/office/drawing/2014/main" id="{0F06E722-FCBC-46C4-9E25-8C3C69CFF914}"/>
              </a:ext>
            </a:extLst>
          </p:cNvPr>
          <p:cNvSpPr txBox="1">
            <a:spLocks/>
          </p:cNvSpPr>
          <p:nvPr/>
        </p:nvSpPr>
        <p:spPr>
          <a:xfrm>
            <a:off x="2064000" y="1397250"/>
            <a:ext cx="8064900" cy="338682"/>
          </a:xfrm>
          <a:prstGeom prst="rect">
            <a:avLst/>
          </a:prstGeom>
        </p:spPr>
        <p:txBody>
          <a:bodyPr vert="horz" lIns="0" tIns="0" rIns="0" bIns="0" rtlCol="0" anchor="t" anchorCtr="0">
            <a:noAutofit/>
          </a:bodyPr>
          <a:lstStyle>
            <a:lvl1pPr algn="l" rtl="0" eaLnBrk="1" fontAlgn="base" hangingPunct="1">
              <a:lnSpc>
                <a:spcPts val="4000"/>
              </a:lnSpc>
              <a:spcBef>
                <a:spcPct val="0"/>
              </a:spcBef>
              <a:spcAft>
                <a:spcPct val="0"/>
              </a:spcAft>
              <a:defRPr sz="4000" b="1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l" rtl="0" eaLnBrk="1" fontAlgn="base" hangingPunct="1">
              <a:spcBef>
                <a:spcPct val="0"/>
              </a:spcBef>
              <a:spcAft>
                <a:spcPct val="0"/>
              </a:spcAft>
              <a:defRPr sz="2400" b="1">
                <a:solidFill>
                  <a:srgbClr val="00287D"/>
                </a:solidFill>
                <a:latin typeface="Tahoma" pitchFamily="34" charset="0"/>
              </a:defRPr>
            </a:lvl2pPr>
            <a:lvl3pPr algn="l" rtl="0" eaLnBrk="1" fontAlgn="base" hangingPunct="1">
              <a:spcBef>
                <a:spcPct val="0"/>
              </a:spcBef>
              <a:spcAft>
                <a:spcPct val="0"/>
              </a:spcAft>
              <a:defRPr sz="2400" b="1">
                <a:solidFill>
                  <a:srgbClr val="00287D"/>
                </a:solidFill>
                <a:latin typeface="Tahoma" pitchFamily="34" charset="0"/>
              </a:defRPr>
            </a:lvl3pPr>
            <a:lvl4pPr algn="l" rtl="0" eaLnBrk="1" fontAlgn="base" hangingPunct="1">
              <a:spcBef>
                <a:spcPct val="0"/>
              </a:spcBef>
              <a:spcAft>
                <a:spcPct val="0"/>
              </a:spcAft>
              <a:defRPr sz="2400" b="1">
                <a:solidFill>
                  <a:srgbClr val="00287D"/>
                </a:solidFill>
                <a:latin typeface="Tahoma" pitchFamily="34" charset="0"/>
              </a:defRPr>
            </a:lvl4pPr>
            <a:lvl5pPr algn="l" rtl="0" eaLnBrk="1" fontAlgn="base" hangingPunct="1">
              <a:spcBef>
                <a:spcPct val="0"/>
              </a:spcBef>
              <a:spcAft>
                <a:spcPct val="0"/>
              </a:spcAft>
              <a:defRPr sz="2400" b="1">
                <a:solidFill>
                  <a:srgbClr val="00287D"/>
                </a:solidFill>
                <a:latin typeface="Tahoma" pitchFamily="34" charset="0"/>
              </a:defRPr>
            </a:lvl5pPr>
            <a:lvl6pPr marL="457200" algn="l" rtl="0" eaLnBrk="1" fontAlgn="base" hangingPunct="1">
              <a:spcBef>
                <a:spcPct val="0"/>
              </a:spcBef>
              <a:spcAft>
                <a:spcPct val="0"/>
              </a:spcAft>
              <a:defRPr sz="2400" b="1">
                <a:solidFill>
                  <a:srgbClr val="00287D"/>
                </a:solidFill>
                <a:latin typeface="Tahoma" pitchFamily="34" charset="0"/>
              </a:defRPr>
            </a:lvl6pPr>
            <a:lvl7pPr marL="914400" algn="l" rtl="0" eaLnBrk="1" fontAlgn="base" hangingPunct="1">
              <a:spcBef>
                <a:spcPct val="0"/>
              </a:spcBef>
              <a:spcAft>
                <a:spcPct val="0"/>
              </a:spcAft>
              <a:defRPr sz="2400" b="1">
                <a:solidFill>
                  <a:srgbClr val="00287D"/>
                </a:solidFill>
                <a:latin typeface="Tahoma" pitchFamily="34" charset="0"/>
              </a:defRPr>
            </a:lvl7pPr>
            <a:lvl8pPr marL="1371600" algn="l" rtl="0" eaLnBrk="1" fontAlgn="base" hangingPunct="1">
              <a:spcBef>
                <a:spcPct val="0"/>
              </a:spcBef>
              <a:spcAft>
                <a:spcPct val="0"/>
              </a:spcAft>
              <a:defRPr sz="2400" b="1">
                <a:solidFill>
                  <a:srgbClr val="00287D"/>
                </a:solidFill>
                <a:latin typeface="Tahoma" pitchFamily="34" charset="0"/>
              </a:defRPr>
            </a:lvl8pPr>
            <a:lvl9pPr marL="1828800" algn="l" rtl="0" eaLnBrk="1" fontAlgn="base" hangingPunct="1">
              <a:spcBef>
                <a:spcPct val="0"/>
              </a:spcBef>
              <a:spcAft>
                <a:spcPct val="0"/>
              </a:spcAft>
              <a:defRPr sz="2400" b="1">
                <a:solidFill>
                  <a:srgbClr val="00287D"/>
                </a:solidFill>
                <a:latin typeface="Tahoma" pitchFamily="34" charset="0"/>
              </a:defRPr>
            </a:lvl9pPr>
          </a:lstStyle>
          <a:p>
            <a:r>
              <a:rPr lang="cs-CZ" sz="3000" kern="0"/>
              <a:t>Synapse</a:t>
            </a:r>
            <a:endParaRPr lang="cs-CZ" sz="3000" kern="0" dirty="0"/>
          </a:p>
        </p:txBody>
      </p:sp>
      <p:sp>
        <p:nvSpPr>
          <p:cNvPr id="7" name="Zástupný symbol pro obsah 4">
            <a:extLst>
              <a:ext uri="{FF2B5EF4-FFF2-40B4-BE49-F238E27FC236}">
                <a16:creationId xmlns:a16="http://schemas.microsoft.com/office/drawing/2014/main" id="{470EE126-B30D-4893-A91E-B068B9AF0950}"/>
              </a:ext>
            </a:extLst>
          </p:cNvPr>
          <p:cNvSpPr txBox="1">
            <a:spLocks/>
          </p:cNvSpPr>
          <p:nvPr/>
        </p:nvSpPr>
        <p:spPr>
          <a:xfrm>
            <a:off x="2064001" y="2126252"/>
            <a:ext cx="3870075" cy="3104999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>
            <a:lvl1pPr marL="252000" indent="-180000" algn="l" rtl="0" eaLnBrk="1" fontAlgn="base" hangingPunct="1">
              <a:lnSpc>
                <a:spcPct val="150000"/>
              </a:lnSpc>
              <a:spcBef>
                <a:spcPts val="0"/>
              </a:spcBef>
              <a:spcAft>
                <a:spcPct val="0"/>
              </a:spcAft>
              <a:buClr>
                <a:schemeClr val="tx2"/>
              </a:buClr>
              <a:buSzPct val="100000"/>
              <a:buFont typeface="Arial" panose="020B0604020202020204" pitchFamily="34" charset="0"/>
              <a:buChar char="̶"/>
              <a:defRPr sz="2800" b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04000" indent="-180000" algn="l" rtl="0" eaLnBrk="1" fontAlgn="base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>
                <a:schemeClr val="tx2"/>
              </a:buClr>
              <a:buSzPct val="100000"/>
              <a:buFont typeface="Arial" panose="020B0604020202020204" pitchFamily="34" charset="0"/>
              <a:buChar char="̶"/>
              <a:defRPr sz="2000" b="0">
                <a:solidFill>
                  <a:schemeClr val="tx1"/>
                </a:solidFill>
                <a:latin typeface="+mn-lt"/>
              </a:defRPr>
            </a:lvl2pPr>
            <a:lvl3pPr marL="914400" indent="0" algn="l" rtl="0" eaLnBrk="1" fontAlgn="base" hangingPunct="1">
              <a:lnSpc>
                <a:spcPts val="1800"/>
              </a:lnSpc>
              <a:spcBef>
                <a:spcPts val="0"/>
              </a:spcBef>
              <a:spcAft>
                <a:spcPct val="0"/>
              </a:spcAft>
              <a:buClr>
                <a:schemeClr val="folHlink"/>
              </a:buClr>
              <a:buSzPct val="80000"/>
              <a:buFontTx/>
              <a:buNone/>
              <a:defRPr sz="1500" b="0">
                <a:solidFill>
                  <a:schemeClr val="tx1"/>
                </a:solidFill>
                <a:latin typeface="+mn-lt"/>
              </a:defRPr>
            </a:lvl3pPr>
            <a:lvl4pPr marL="1371600" indent="0" algn="l" rtl="0" eaLnBrk="1" fontAlgn="base" hangingPunct="1">
              <a:lnSpc>
                <a:spcPts val="1800"/>
              </a:lnSpc>
              <a:spcBef>
                <a:spcPts val="0"/>
              </a:spcBef>
              <a:spcAft>
                <a:spcPct val="0"/>
              </a:spcAft>
              <a:buClr>
                <a:schemeClr val="accent2"/>
              </a:buClr>
              <a:buSzPct val="90000"/>
              <a:buFontTx/>
              <a:buNone/>
              <a:defRPr sz="1500" b="0">
                <a:solidFill>
                  <a:schemeClr val="tx1"/>
                </a:solidFill>
                <a:latin typeface="+mn-lt"/>
              </a:defRPr>
            </a:lvl4pPr>
            <a:lvl5pPr marL="1828800" indent="0" algn="l" rtl="0" eaLnBrk="1" fontAlgn="base" hangingPunct="1">
              <a:lnSpc>
                <a:spcPts val="1800"/>
              </a:lnSpc>
              <a:spcBef>
                <a:spcPts val="0"/>
              </a:spcBef>
              <a:spcAft>
                <a:spcPct val="0"/>
              </a:spcAft>
              <a:buClr>
                <a:schemeClr val="accent1"/>
              </a:buClr>
              <a:buFontTx/>
              <a:buNone/>
              <a:defRPr sz="1500" b="0">
                <a:solidFill>
                  <a:schemeClr val="tx1"/>
                </a:solidFill>
                <a:latin typeface="+mn-lt"/>
              </a:defRPr>
            </a:lvl5pPr>
            <a:lvl6pPr marL="2514600" indent="-228600" algn="l" rtl="0" eaLnBrk="1" fontAlgn="base" hangingPunct="1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itchFamily="2" charset="2"/>
              <a:buBlip>
                <a:blip r:embed="rId2"/>
              </a:buBlip>
              <a:defRPr>
                <a:solidFill>
                  <a:schemeClr val="tx1"/>
                </a:solidFill>
                <a:latin typeface="+mn-lt"/>
              </a:defRPr>
            </a:lvl6pPr>
            <a:lvl7pPr marL="2743200" indent="0" algn="l" rtl="0" eaLnBrk="1" fontAlgn="base" hangingPunct="1">
              <a:lnSpc>
                <a:spcPts val="1800"/>
              </a:lnSpc>
              <a:spcBef>
                <a:spcPts val="0"/>
              </a:spcBef>
              <a:spcAft>
                <a:spcPct val="0"/>
              </a:spcAft>
              <a:buClr>
                <a:schemeClr val="accent1"/>
              </a:buClr>
              <a:buFont typeface="Arial" panose="020B0604020202020204" pitchFamily="34" charset="0"/>
              <a:buNone/>
              <a:defRPr baseline="0">
                <a:solidFill>
                  <a:schemeClr val="tx1"/>
                </a:solidFill>
                <a:latin typeface="+mn-lt"/>
              </a:defRPr>
            </a:lvl7pPr>
            <a:lvl8pPr marL="3200400" indent="0" algn="l" rtl="0" eaLnBrk="1" fontAlgn="base" hangingPunct="1">
              <a:lnSpc>
                <a:spcPts val="1800"/>
              </a:lnSpc>
              <a:spcBef>
                <a:spcPts val="0"/>
              </a:spcBef>
              <a:spcAft>
                <a:spcPct val="0"/>
              </a:spcAft>
              <a:buClr>
                <a:schemeClr val="accent1"/>
              </a:buClr>
              <a:buFont typeface="Arial" panose="020B0604020202020204" pitchFamily="34" charset="0"/>
              <a:buNone/>
              <a:defRPr>
                <a:solidFill>
                  <a:schemeClr val="tx1"/>
                </a:solidFill>
                <a:latin typeface="+mn-lt"/>
              </a:defRPr>
            </a:lvl8pPr>
            <a:lvl9pPr marL="3657600" indent="0" algn="l" rtl="0" eaLnBrk="1" fontAlgn="base" hangingPunct="1">
              <a:lnSpc>
                <a:spcPts val="1800"/>
              </a:lnSpc>
              <a:spcBef>
                <a:spcPts val="0"/>
              </a:spcBef>
              <a:spcAft>
                <a:spcPct val="0"/>
              </a:spcAft>
              <a:buClr>
                <a:schemeClr val="accent1"/>
              </a:buClr>
              <a:buFont typeface="Arial" panose="020B0604020202020204" pitchFamily="34" charset="0"/>
              <a:buNone/>
              <a:defRPr>
                <a:solidFill>
                  <a:schemeClr val="tx1"/>
                </a:solidFill>
                <a:latin typeface="+mn-lt"/>
              </a:defRPr>
            </a:lvl9pPr>
          </a:lstStyle>
          <a:p>
            <a:r>
              <a:rPr lang="cs-CZ" sz="2100" kern="0"/>
              <a:t>Podle lokalizace</a:t>
            </a:r>
          </a:p>
          <a:p>
            <a:pPr lvl="1"/>
            <a:r>
              <a:rPr lang="cs-CZ" sz="1500" kern="0"/>
              <a:t>Axo-dendritická</a:t>
            </a:r>
          </a:p>
          <a:p>
            <a:pPr lvl="1"/>
            <a:r>
              <a:rPr lang="cs-CZ" sz="1500" kern="0"/>
              <a:t>Axo-somatická</a:t>
            </a:r>
          </a:p>
          <a:p>
            <a:pPr lvl="1"/>
            <a:r>
              <a:rPr lang="cs-CZ" sz="1500" kern="0"/>
              <a:t>Axo-axonální</a:t>
            </a:r>
          </a:p>
          <a:p>
            <a:pPr lvl="1"/>
            <a:r>
              <a:rPr lang="cs-CZ" sz="1500" kern="0"/>
              <a:t>Dendro-axonální</a:t>
            </a:r>
          </a:p>
          <a:p>
            <a:pPr lvl="1"/>
            <a:r>
              <a:rPr lang="cs-CZ" sz="1500" kern="0"/>
              <a:t>Dendro-somatická</a:t>
            </a:r>
          </a:p>
          <a:p>
            <a:pPr lvl="1"/>
            <a:r>
              <a:rPr lang="cs-CZ" sz="1500" kern="0"/>
              <a:t>Dendro-dendritická</a:t>
            </a:r>
          </a:p>
          <a:p>
            <a:pPr lvl="1"/>
            <a:endParaRPr lang="cs-CZ" sz="1500" kern="0"/>
          </a:p>
          <a:p>
            <a:pPr lvl="1"/>
            <a:endParaRPr lang="cs-CZ" sz="1500" kern="0"/>
          </a:p>
          <a:p>
            <a:pPr lvl="1"/>
            <a:r>
              <a:rPr lang="cs-CZ" sz="1500" kern="0"/>
              <a:t>Nervosvalová ploténka</a:t>
            </a:r>
          </a:p>
          <a:p>
            <a:pPr lvl="1"/>
            <a:endParaRPr lang="cs-CZ" sz="1500" kern="0" dirty="0"/>
          </a:p>
        </p:txBody>
      </p:sp>
      <p:sp>
        <p:nvSpPr>
          <p:cNvPr id="8" name="Zástupný symbol pro obsah 4">
            <a:extLst>
              <a:ext uri="{FF2B5EF4-FFF2-40B4-BE49-F238E27FC236}">
                <a16:creationId xmlns:a16="http://schemas.microsoft.com/office/drawing/2014/main" id="{5924C0F2-4BAF-4429-A658-A0BF8F120216}"/>
              </a:ext>
            </a:extLst>
          </p:cNvPr>
          <p:cNvSpPr txBox="1">
            <a:spLocks/>
          </p:cNvSpPr>
          <p:nvPr/>
        </p:nvSpPr>
        <p:spPr>
          <a:xfrm>
            <a:off x="6257928" y="2126252"/>
            <a:ext cx="3870075" cy="3104999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>
            <a:lvl1pPr marL="252000" indent="-180000" algn="l" rtl="0" eaLnBrk="1" fontAlgn="base" hangingPunct="1">
              <a:lnSpc>
                <a:spcPct val="150000"/>
              </a:lnSpc>
              <a:spcBef>
                <a:spcPts val="0"/>
              </a:spcBef>
              <a:spcAft>
                <a:spcPct val="0"/>
              </a:spcAft>
              <a:buClr>
                <a:schemeClr val="tx2"/>
              </a:buClr>
              <a:buSzPct val="100000"/>
              <a:buFont typeface="Arial" panose="020B0604020202020204" pitchFamily="34" charset="0"/>
              <a:buChar char="̶"/>
              <a:defRPr sz="2800" b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04000" indent="-180000" algn="l" rtl="0" eaLnBrk="1" fontAlgn="base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>
                <a:schemeClr val="tx2"/>
              </a:buClr>
              <a:buSzPct val="100000"/>
              <a:buFont typeface="Arial" panose="020B0604020202020204" pitchFamily="34" charset="0"/>
              <a:buChar char="̶"/>
              <a:defRPr sz="2000" b="0">
                <a:solidFill>
                  <a:schemeClr val="tx1"/>
                </a:solidFill>
                <a:latin typeface="+mn-lt"/>
              </a:defRPr>
            </a:lvl2pPr>
            <a:lvl3pPr marL="914400" indent="0" algn="l" rtl="0" eaLnBrk="1" fontAlgn="base" hangingPunct="1">
              <a:lnSpc>
                <a:spcPts val="1800"/>
              </a:lnSpc>
              <a:spcBef>
                <a:spcPts val="0"/>
              </a:spcBef>
              <a:spcAft>
                <a:spcPct val="0"/>
              </a:spcAft>
              <a:buClr>
                <a:schemeClr val="folHlink"/>
              </a:buClr>
              <a:buSzPct val="80000"/>
              <a:buFontTx/>
              <a:buNone/>
              <a:defRPr sz="1500" b="0">
                <a:solidFill>
                  <a:schemeClr val="tx1"/>
                </a:solidFill>
                <a:latin typeface="+mn-lt"/>
              </a:defRPr>
            </a:lvl3pPr>
            <a:lvl4pPr marL="1371600" indent="0" algn="l" rtl="0" eaLnBrk="1" fontAlgn="base" hangingPunct="1">
              <a:lnSpc>
                <a:spcPts val="1800"/>
              </a:lnSpc>
              <a:spcBef>
                <a:spcPts val="0"/>
              </a:spcBef>
              <a:spcAft>
                <a:spcPct val="0"/>
              </a:spcAft>
              <a:buClr>
                <a:schemeClr val="accent2"/>
              </a:buClr>
              <a:buSzPct val="90000"/>
              <a:buFontTx/>
              <a:buNone/>
              <a:defRPr sz="1500" b="0">
                <a:solidFill>
                  <a:schemeClr val="tx1"/>
                </a:solidFill>
                <a:latin typeface="+mn-lt"/>
              </a:defRPr>
            </a:lvl4pPr>
            <a:lvl5pPr marL="1828800" indent="0" algn="l" rtl="0" eaLnBrk="1" fontAlgn="base" hangingPunct="1">
              <a:lnSpc>
                <a:spcPts val="1800"/>
              </a:lnSpc>
              <a:spcBef>
                <a:spcPts val="0"/>
              </a:spcBef>
              <a:spcAft>
                <a:spcPct val="0"/>
              </a:spcAft>
              <a:buClr>
                <a:schemeClr val="accent1"/>
              </a:buClr>
              <a:buFontTx/>
              <a:buNone/>
              <a:defRPr sz="1500" b="0">
                <a:solidFill>
                  <a:schemeClr val="tx1"/>
                </a:solidFill>
                <a:latin typeface="+mn-lt"/>
              </a:defRPr>
            </a:lvl5pPr>
            <a:lvl6pPr marL="2514600" indent="-228600" algn="l" rtl="0" eaLnBrk="1" fontAlgn="base" hangingPunct="1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itchFamily="2" charset="2"/>
              <a:buBlip>
                <a:blip r:embed="rId2"/>
              </a:buBlip>
              <a:defRPr>
                <a:solidFill>
                  <a:schemeClr val="tx1"/>
                </a:solidFill>
                <a:latin typeface="+mn-lt"/>
              </a:defRPr>
            </a:lvl6pPr>
            <a:lvl7pPr marL="2743200" indent="0" algn="l" rtl="0" eaLnBrk="1" fontAlgn="base" hangingPunct="1">
              <a:lnSpc>
                <a:spcPts val="1800"/>
              </a:lnSpc>
              <a:spcBef>
                <a:spcPts val="0"/>
              </a:spcBef>
              <a:spcAft>
                <a:spcPct val="0"/>
              </a:spcAft>
              <a:buClr>
                <a:schemeClr val="accent1"/>
              </a:buClr>
              <a:buFont typeface="Arial" panose="020B0604020202020204" pitchFamily="34" charset="0"/>
              <a:buNone/>
              <a:defRPr baseline="0">
                <a:solidFill>
                  <a:schemeClr val="tx1"/>
                </a:solidFill>
                <a:latin typeface="+mn-lt"/>
              </a:defRPr>
            </a:lvl7pPr>
            <a:lvl8pPr marL="3200400" indent="0" algn="l" rtl="0" eaLnBrk="1" fontAlgn="base" hangingPunct="1">
              <a:lnSpc>
                <a:spcPts val="1800"/>
              </a:lnSpc>
              <a:spcBef>
                <a:spcPts val="0"/>
              </a:spcBef>
              <a:spcAft>
                <a:spcPct val="0"/>
              </a:spcAft>
              <a:buClr>
                <a:schemeClr val="accent1"/>
              </a:buClr>
              <a:buFont typeface="Arial" panose="020B0604020202020204" pitchFamily="34" charset="0"/>
              <a:buNone/>
              <a:defRPr>
                <a:solidFill>
                  <a:schemeClr val="tx1"/>
                </a:solidFill>
                <a:latin typeface="+mn-lt"/>
              </a:defRPr>
            </a:lvl8pPr>
            <a:lvl9pPr marL="3657600" indent="0" algn="l" rtl="0" eaLnBrk="1" fontAlgn="base" hangingPunct="1">
              <a:lnSpc>
                <a:spcPts val="1800"/>
              </a:lnSpc>
              <a:spcBef>
                <a:spcPts val="0"/>
              </a:spcBef>
              <a:spcAft>
                <a:spcPct val="0"/>
              </a:spcAft>
              <a:buClr>
                <a:schemeClr val="accent1"/>
              </a:buClr>
              <a:buFont typeface="Arial" panose="020B0604020202020204" pitchFamily="34" charset="0"/>
              <a:buNone/>
              <a:defRPr>
                <a:solidFill>
                  <a:schemeClr val="tx1"/>
                </a:solidFill>
                <a:latin typeface="+mn-lt"/>
              </a:defRPr>
            </a:lvl9pPr>
          </a:lstStyle>
          <a:p>
            <a:r>
              <a:rPr lang="cs-CZ" sz="2100" kern="0" dirty="0"/>
              <a:t>Podle struktury</a:t>
            </a:r>
          </a:p>
          <a:p>
            <a:pPr lvl="1"/>
            <a:r>
              <a:rPr lang="cs-CZ" sz="1500" kern="0" dirty="0"/>
              <a:t>Elektrická</a:t>
            </a:r>
          </a:p>
          <a:p>
            <a:pPr lvl="1"/>
            <a:r>
              <a:rPr lang="cs-CZ" sz="1500" kern="0" dirty="0"/>
              <a:t>Chemická</a:t>
            </a:r>
          </a:p>
          <a:p>
            <a:endParaRPr lang="cs-CZ" sz="2100" kern="0" dirty="0"/>
          </a:p>
          <a:p>
            <a:r>
              <a:rPr lang="cs-CZ" sz="2100" kern="0" dirty="0"/>
              <a:t>Podle funkce</a:t>
            </a:r>
          </a:p>
          <a:p>
            <a:pPr lvl="1"/>
            <a:r>
              <a:rPr lang="cs-CZ" sz="1500" kern="0" dirty="0"/>
              <a:t>Excitační</a:t>
            </a:r>
          </a:p>
          <a:p>
            <a:pPr lvl="1"/>
            <a:r>
              <a:rPr lang="cs-CZ" sz="1500" kern="0" dirty="0"/>
              <a:t>Inhibiční</a:t>
            </a:r>
          </a:p>
          <a:p>
            <a:pPr lvl="1"/>
            <a:r>
              <a:rPr lang="cs-CZ" sz="1500" kern="0" dirty="0"/>
              <a:t>Modulační</a:t>
            </a:r>
          </a:p>
          <a:p>
            <a:pPr lvl="1"/>
            <a:endParaRPr lang="cs-CZ" sz="1500" kern="0" dirty="0"/>
          </a:p>
        </p:txBody>
      </p:sp>
    </p:spTree>
    <p:extLst>
      <p:ext uri="{BB962C8B-B14F-4D97-AF65-F5344CB8AC3E}">
        <p14:creationId xmlns:p14="http://schemas.microsoft.com/office/powerpoint/2010/main" val="226116819"/>
      </p:ext>
    </p:extLst>
  </p:cSld>
  <p:clrMapOvr>
    <a:masterClrMapping/>
  </p:clrMapOvr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pro zápatí 1">
            <a:extLst>
              <a:ext uri="{FF2B5EF4-FFF2-40B4-BE49-F238E27FC236}">
                <a16:creationId xmlns:a16="http://schemas.microsoft.com/office/drawing/2014/main" id="{8CCA47A0-03C5-48AE-8F93-ACF2C1D76CB0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cs-CZ" dirty="0"/>
              <a:t>Fyziologie I seminář (VLFY0321s)</a:t>
            </a:r>
          </a:p>
        </p:txBody>
      </p:sp>
      <p:sp>
        <p:nvSpPr>
          <p:cNvPr id="3" name="Zástupný symbol pro číslo snímku 2">
            <a:extLst>
              <a:ext uri="{FF2B5EF4-FFF2-40B4-BE49-F238E27FC236}">
                <a16:creationId xmlns:a16="http://schemas.microsoft.com/office/drawing/2014/main" id="{21FDE389-FFA9-4609-B53E-32794D346FB8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0DE708CC-0C3F-4567-9698-B54C0F35BD31}" type="slidenum">
              <a:rPr lang="cs-CZ" altLang="cs-CZ" smtClean="0"/>
              <a:pPr/>
              <a:t>56</a:t>
            </a:fld>
            <a:endParaRPr lang="cs-CZ" altLang="cs-CZ" dirty="0"/>
          </a:p>
        </p:txBody>
      </p:sp>
      <p:sp>
        <p:nvSpPr>
          <p:cNvPr id="4" name="Nadpis 5">
            <a:extLst>
              <a:ext uri="{FF2B5EF4-FFF2-40B4-BE49-F238E27FC236}">
                <a16:creationId xmlns:a16="http://schemas.microsoft.com/office/drawing/2014/main" id="{0E1DBEC6-7B7C-4B6F-B8CF-4FC454368C4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023500" y="1140750"/>
            <a:ext cx="8064900" cy="338682"/>
          </a:xfrm>
        </p:spPr>
        <p:txBody>
          <a:bodyPr/>
          <a:lstStyle/>
          <a:p>
            <a:r>
              <a:rPr lang="cs-CZ" dirty="0"/>
              <a:t>Elektrická synapse</a:t>
            </a:r>
          </a:p>
        </p:txBody>
      </p:sp>
      <p:sp>
        <p:nvSpPr>
          <p:cNvPr id="6" name="Zástupný symbol pro obsah 4">
            <a:extLst>
              <a:ext uri="{FF2B5EF4-FFF2-40B4-BE49-F238E27FC236}">
                <a16:creationId xmlns:a16="http://schemas.microsoft.com/office/drawing/2014/main" id="{9FA16B18-EB09-4BC8-9331-5F8BBC7AB7B9}"/>
              </a:ext>
            </a:extLst>
          </p:cNvPr>
          <p:cNvSpPr txBox="1">
            <a:spLocks/>
          </p:cNvSpPr>
          <p:nvPr/>
        </p:nvSpPr>
        <p:spPr>
          <a:xfrm>
            <a:off x="2064000" y="2126252"/>
            <a:ext cx="8064900" cy="3104999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>
            <a:lvl1pPr marL="252000" indent="-180000" algn="l" rtl="0" eaLnBrk="1" fontAlgn="base" hangingPunct="1">
              <a:lnSpc>
                <a:spcPct val="150000"/>
              </a:lnSpc>
              <a:spcBef>
                <a:spcPts val="0"/>
              </a:spcBef>
              <a:spcAft>
                <a:spcPct val="0"/>
              </a:spcAft>
              <a:buClr>
                <a:schemeClr val="tx2"/>
              </a:buClr>
              <a:buSzPct val="100000"/>
              <a:buFont typeface="Arial" panose="020B0604020202020204" pitchFamily="34" charset="0"/>
              <a:buChar char="̶"/>
              <a:defRPr sz="2800" b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04000" indent="-180000" algn="l" rtl="0" eaLnBrk="1" fontAlgn="base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>
                <a:schemeClr val="tx2"/>
              </a:buClr>
              <a:buSzPct val="100000"/>
              <a:buFont typeface="Arial" panose="020B0604020202020204" pitchFamily="34" charset="0"/>
              <a:buChar char="̶"/>
              <a:defRPr sz="2000" b="0">
                <a:solidFill>
                  <a:schemeClr val="tx1"/>
                </a:solidFill>
                <a:latin typeface="+mn-lt"/>
              </a:defRPr>
            </a:lvl2pPr>
            <a:lvl3pPr marL="914400" indent="0" algn="l" rtl="0" eaLnBrk="1" fontAlgn="base" hangingPunct="1">
              <a:lnSpc>
                <a:spcPts val="1800"/>
              </a:lnSpc>
              <a:spcBef>
                <a:spcPts val="0"/>
              </a:spcBef>
              <a:spcAft>
                <a:spcPct val="0"/>
              </a:spcAft>
              <a:buClr>
                <a:schemeClr val="folHlink"/>
              </a:buClr>
              <a:buSzPct val="80000"/>
              <a:buFontTx/>
              <a:buNone/>
              <a:defRPr sz="1500" b="0">
                <a:solidFill>
                  <a:schemeClr val="tx1"/>
                </a:solidFill>
                <a:latin typeface="+mn-lt"/>
              </a:defRPr>
            </a:lvl3pPr>
            <a:lvl4pPr marL="1371600" indent="0" algn="l" rtl="0" eaLnBrk="1" fontAlgn="base" hangingPunct="1">
              <a:lnSpc>
                <a:spcPts val="1800"/>
              </a:lnSpc>
              <a:spcBef>
                <a:spcPts val="0"/>
              </a:spcBef>
              <a:spcAft>
                <a:spcPct val="0"/>
              </a:spcAft>
              <a:buClr>
                <a:schemeClr val="accent2"/>
              </a:buClr>
              <a:buSzPct val="90000"/>
              <a:buFontTx/>
              <a:buNone/>
              <a:defRPr sz="1500" b="0">
                <a:solidFill>
                  <a:schemeClr val="tx1"/>
                </a:solidFill>
                <a:latin typeface="+mn-lt"/>
              </a:defRPr>
            </a:lvl4pPr>
            <a:lvl5pPr marL="1828800" indent="0" algn="l" rtl="0" eaLnBrk="1" fontAlgn="base" hangingPunct="1">
              <a:lnSpc>
                <a:spcPts val="1800"/>
              </a:lnSpc>
              <a:spcBef>
                <a:spcPts val="0"/>
              </a:spcBef>
              <a:spcAft>
                <a:spcPct val="0"/>
              </a:spcAft>
              <a:buClr>
                <a:schemeClr val="accent1"/>
              </a:buClr>
              <a:buFontTx/>
              <a:buNone/>
              <a:defRPr sz="1500" b="0">
                <a:solidFill>
                  <a:schemeClr val="tx1"/>
                </a:solidFill>
                <a:latin typeface="+mn-lt"/>
              </a:defRPr>
            </a:lvl5pPr>
            <a:lvl6pPr marL="2514600" indent="-228600" algn="l" rtl="0" eaLnBrk="1" fontAlgn="base" hangingPunct="1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itchFamily="2" charset="2"/>
              <a:buBlip>
                <a:blip r:embed="rId2"/>
              </a:buBlip>
              <a:defRPr>
                <a:solidFill>
                  <a:schemeClr val="tx1"/>
                </a:solidFill>
                <a:latin typeface="+mn-lt"/>
              </a:defRPr>
            </a:lvl6pPr>
            <a:lvl7pPr marL="2743200" indent="0" algn="l" rtl="0" eaLnBrk="1" fontAlgn="base" hangingPunct="1">
              <a:lnSpc>
                <a:spcPts val="1800"/>
              </a:lnSpc>
              <a:spcBef>
                <a:spcPts val="0"/>
              </a:spcBef>
              <a:spcAft>
                <a:spcPct val="0"/>
              </a:spcAft>
              <a:buClr>
                <a:schemeClr val="accent1"/>
              </a:buClr>
              <a:buFont typeface="Arial" panose="020B0604020202020204" pitchFamily="34" charset="0"/>
              <a:buNone/>
              <a:defRPr baseline="0">
                <a:solidFill>
                  <a:schemeClr val="tx1"/>
                </a:solidFill>
                <a:latin typeface="+mn-lt"/>
              </a:defRPr>
            </a:lvl7pPr>
            <a:lvl8pPr marL="3200400" indent="0" algn="l" rtl="0" eaLnBrk="1" fontAlgn="base" hangingPunct="1">
              <a:lnSpc>
                <a:spcPts val="1800"/>
              </a:lnSpc>
              <a:spcBef>
                <a:spcPts val="0"/>
              </a:spcBef>
              <a:spcAft>
                <a:spcPct val="0"/>
              </a:spcAft>
              <a:buClr>
                <a:schemeClr val="accent1"/>
              </a:buClr>
              <a:buFont typeface="Arial" panose="020B0604020202020204" pitchFamily="34" charset="0"/>
              <a:buNone/>
              <a:defRPr>
                <a:solidFill>
                  <a:schemeClr val="tx1"/>
                </a:solidFill>
                <a:latin typeface="+mn-lt"/>
              </a:defRPr>
            </a:lvl8pPr>
            <a:lvl9pPr marL="3657600" indent="0" algn="l" rtl="0" eaLnBrk="1" fontAlgn="base" hangingPunct="1">
              <a:lnSpc>
                <a:spcPts val="1800"/>
              </a:lnSpc>
              <a:spcBef>
                <a:spcPts val="0"/>
              </a:spcBef>
              <a:spcAft>
                <a:spcPct val="0"/>
              </a:spcAft>
              <a:buClr>
                <a:schemeClr val="accent1"/>
              </a:buClr>
              <a:buFont typeface="Arial" panose="020B0604020202020204" pitchFamily="34" charset="0"/>
              <a:buNone/>
              <a:defRPr>
                <a:solidFill>
                  <a:schemeClr val="tx1"/>
                </a:solidFill>
                <a:latin typeface="+mn-lt"/>
              </a:defRPr>
            </a:lvl9pPr>
          </a:lstStyle>
          <a:p>
            <a:pPr>
              <a:lnSpc>
                <a:spcPct val="100000"/>
              </a:lnSpc>
            </a:pPr>
            <a:r>
              <a:rPr lang="cs-CZ" sz="2100" kern="0" dirty="0"/>
              <a:t>Evolučně starší</a:t>
            </a:r>
          </a:p>
          <a:p>
            <a:pPr>
              <a:lnSpc>
                <a:spcPct val="100000"/>
              </a:lnSpc>
            </a:pPr>
            <a:r>
              <a:rPr lang="cs-CZ" sz="2100" kern="0" dirty="0"/>
              <a:t>U člověka minoritní</a:t>
            </a:r>
          </a:p>
          <a:p>
            <a:pPr>
              <a:lnSpc>
                <a:spcPct val="100000"/>
              </a:lnSpc>
            </a:pPr>
            <a:r>
              <a:rPr lang="cs-CZ" sz="2100" kern="0" dirty="0"/>
              <a:t>Difuzně rozšířena v CNS</a:t>
            </a:r>
          </a:p>
          <a:p>
            <a:pPr>
              <a:lnSpc>
                <a:spcPct val="100000"/>
              </a:lnSpc>
            </a:pPr>
            <a:r>
              <a:rPr lang="cs-CZ" sz="2100" kern="0" dirty="0"/>
              <a:t>Gap </a:t>
            </a:r>
            <a:r>
              <a:rPr lang="cs-CZ" sz="2100" kern="0" dirty="0" err="1"/>
              <a:t>junctions</a:t>
            </a:r>
            <a:endParaRPr lang="cs-CZ" sz="2100" kern="0" dirty="0"/>
          </a:p>
          <a:p>
            <a:pPr>
              <a:lnSpc>
                <a:spcPct val="100000"/>
              </a:lnSpc>
            </a:pPr>
            <a:r>
              <a:rPr lang="cs-CZ" sz="2100" kern="0" dirty="0"/>
              <a:t>Může být obousměrná</a:t>
            </a:r>
          </a:p>
          <a:p>
            <a:pPr>
              <a:lnSpc>
                <a:spcPct val="100000"/>
              </a:lnSpc>
            </a:pPr>
            <a:r>
              <a:rPr lang="cs-CZ" sz="2100" kern="0" dirty="0"/>
              <a:t>Rychlá</a:t>
            </a:r>
          </a:p>
        </p:txBody>
      </p:sp>
      <p:pic>
        <p:nvPicPr>
          <p:cNvPr id="7" name="Obrázek 6">
            <a:extLst>
              <a:ext uri="{FF2B5EF4-FFF2-40B4-BE49-F238E27FC236}">
                <a16:creationId xmlns:a16="http://schemas.microsoft.com/office/drawing/2014/main" id="{FBDC3008-539C-4BBC-8CF8-2CC0573D98C6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5089"/>
          <a:stretch/>
        </p:blipFill>
        <p:spPr>
          <a:xfrm>
            <a:off x="7216380" y="2230759"/>
            <a:ext cx="2600325" cy="3516269"/>
          </a:xfrm>
          <a:prstGeom prst="rect">
            <a:avLst/>
          </a:prstGeom>
        </p:spPr>
      </p:pic>
      <p:sp>
        <p:nvSpPr>
          <p:cNvPr id="8" name="TextovéPole 7">
            <a:extLst>
              <a:ext uri="{FF2B5EF4-FFF2-40B4-BE49-F238E27FC236}">
                <a16:creationId xmlns:a16="http://schemas.microsoft.com/office/drawing/2014/main" id="{4BD913ED-2022-492F-9CDE-81B82E38E22F}"/>
              </a:ext>
            </a:extLst>
          </p:cNvPr>
          <p:cNvSpPr txBox="1"/>
          <p:nvPr/>
        </p:nvSpPr>
        <p:spPr>
          <a:xfrm>
            <a:off x="4838701" y="5228169"/>
            <a:ext cx="4755356" cy="3231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sz="750" dirty="0"/>
              <a:t>https://media.springernature.com/lw685/springer-static/image/art%3A10.1038%2Fnrn3708/MediaObjects/41583_2014_Article_BFnrn3708_Fig1_HTML.jpg</a:t>
            </a:r>
          </a:p>
        </p:txBody>
      </p:sp>
    </p:spTree>
    <p:extLst>
      <p:ext uri="{BB962C8B-B14F-4D97-AF65-F5344CB8AC3E}">
        <p14:creationId xmlns:p14="http://schemas.microsoft.com/office/powerpoint/2010/main" val="2093995681"/>
      </p:ext>
    </p:extLst>
  </p:cSld>
  <p:clrMapOvr>
    <a:masterClrMapping/>
  </p:clrMapOvr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pro zápatí 1"/>
          <p:cNvSpPr>
            <a:spLocks noGrp="1"/>
          </p:cNvSpPr>
          <p:nvPr>
            <p:ph type="ftr" sz="quarter" idx="3"/>
          </p:nvPr>
        </p:nvSpPr>
        <p:spPr>
          <a:xfrm>
            <a:off x="195980" y="6373638"/>
            <a:ext cx="7920000" cy="252000"/>
          </a:xfrm>
        </p:spPr>
        <p:txBody>
          <a:bodyPr/>
          <a:lstStyle/>
          <a:p>
            <a:r>
              <a:rPr lang="cs-CZ" dirty="0"/>
              <a:t>Marie Nováková, Fyziologický ústav LF MU</a:t>
            </a:r>
          </a:p>
        </p:txBody>
      </p:sp>
      <p:sp>
        <p:nvSpPr>
          <p:cNvPr id="3" name="Zástupný symbol pro číslo snímku 2"/>
          <p:cNvSpPr>
            <a:spLocks noGrp="1"/>
          </p:cNvSpPr>
          <p:nvPr>
            <p:ph type="sldNum" sz="quarter" idx="4"/>
          </p:nvPr>
        </p:nvSpPr>
        <p:spPr>
          <a:xfrm>
            <a:off x="208800" y="6057138"/>
            <a:ext cx="252000" cy="252000"/>
          </a:xfrm>
        </p:spPr>
        <p:txBody>
          <a:bodyPr/>
          <a:lstStyle/>
          <a:p>
            <a:fld id="{0DE708CC-0C3F-4567-9698-B54C0F35BD31}" type="slidenum">
              <a:rPr lang="cs-CZ" altLang="cs-CZ" smtClean="0"/>
              <a:pPr/>
              <a:t>57</a:t>
            </a:fld>
            <a:endParaRPr lang="cs-CZ" altLang="cs-CZ" dirty="0"/>
          </a:p>
        </p:txBody>
      </p:sp>
      <p:grpSp>
        <p:nvGrpSpPr>
          <p:cNvPr id="4" name="Skupina 3"/>
          <p:cNvGrpSpPr/>
          <p:nvPr/>
        </p:nvGrpSpPr>
        <p:grpSpPr>
          <a:xfrm>
            <a:off x="1704067" y="346075"/>
            <a:ext cx="8772974" cy="6563644"/>
            <a:chOff x="79375" y="41275"/>
            <a:chExt cx="8741097" cy="6563644"/>
          </a:xfrm>
        </p:grpSpPr>
        <p:grpSp>
          <p:nvGrpSpPr>
            <p:cNvPr id="5" name="Group 24"/>
            <p:cNvGrpSpPr>
              <a:grpSpLocks/>
            </p:cNvGrpSpPr>
            <p:nvPr/>
          </p:nvGrpSpPr>
          <p:grpSpPr bwMode="auto">
            <a:xfrm>
              <a:off x="79375" y="304800"/>
              <a:ext cx="4416425" cy="3124200"/>
              <a:chOff x="50" y="192"/>
              <a:chExt cx="2782" cy="1968"/>
            </a:xfrm>
          </p:grpSpPr>
          <p:sp>
            <p:nvSpPr>
              <p:cNvPr id="36" name="Line 2"/>
              <p:cNvSpPr>
                <a:spLocks noChangeShapeType="1"/>
              </p:cNvSpPr>
              <p:nvPr/>
            </p:nvSpPr>
            <p:spPr bwMode="auto">
              <a:xfrm>
                <a:off x="576" y="192"/>
                <a:ext cx="0" cy="1968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7" name="Line 4"/>
              <p:cNvSpPr>
                <a:spLocks noChangeShapeType="1"/>
              </p:cNvSpPr>
              <p:nvPr/>
            </p:nvSpPr>
            <p:spPr bwMode="auto">
              <a:xfrm>
                <a:off x="576" y="324"/>
                <a:ext cx="96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8" name="Line 5"/>
              <p:cNvSpPr>
                <a:spLocks noChangeShapeType="1"/>
              </p:cNvSpPr>
              <p:nvPr/>
            </p:nvSpPr>
            <p:spPr bwMode="auto">
              <a:xfrm>
                <a:off x="576" y="816"/>
                <a:ext cx="96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39" name="Line 6"/>
              <p:cNvSpPr>
                <a:spLocks noChangeShapeType="1"/>
              </p:cNvSpPr>
              <p:nvPr/>
            </p:nvSpPr>
            <p:spPr bwMode="auto">
              <a:xfrm>
                <a:off x="576" y="1296"/>
                <a:ext cx="96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0" name="Line 7"/>
              <p:cNvSpPr>
                <a:spLocks noChangeShapeType="1"/>
              </p:cNvSpPr>
              <p:nvPr/>
            </p:nvSpPr>
            <p:spPr bwMode="auto">
              <a:xfrm>
                <a:off x="576" y="1776"/>
                <a:ext cx="96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1" name="Text Box 8"/>
              <p:cNvSpPr txBox="1">
                <a:spLocks noChangeArrowheads="1"/>
              </p:cNvSpPr>
              <p:nvPr/>
            </p:nvSpPr>
            <p:spPr bwMode="auto">
              <a:xfrm>
                <a:off x="50" y="240"/>
                <a:ext cx="476" cy="2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r>
                  <a:rPr lang="cs-CZ" altLang="cs-CZ" sz="1800"/>
                  <a:t>50mV</a:t>
                </a:r>
                <a:endParaRPr lang="en-GB" altLang="cs-CZ" sz="1800"/>
              </a:p>
            </p:txBody>
          </p:sp>
          <p:sp>
            <p:nvSpPr>
              <p:cNvPr id="42" name="Text Box 9"/>
              <p:cNvSpPr txBox="1">
                <a:spLocks noChangeArrowheads="1"/>
              </p:cNvSpPr>
              <p:nvPr/>
            </p:nvSpPr>
            <p:spPr bwMode="auto">
              <a:xfrm>
                <a:off x="98" y="1632"/>
                <a:ext cx="380" cy="2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r>
                  <a:rPr lang="cs-CZ" altLang="cs-CZ" sz="1800"/>
                  <a:t>-100</a:t>
                </a:r>
                <a:endParaRPr lang="en-GB" altLang="cs-CZ" sz="1800"/>
              </a:p>
            </p:txBody>
          </p:sp>
          <p:sp>
            <p:nvSpPr>
              <p:cNvPr id="43" name="Text Box 10"/>
              <p:cNvSpPr txBox="1">
                <a:spLocks noChangeArrowheads="1"/>
              </p:cNvSpPr>
              <p:nvPr/>
            </p:nvSpPr>
            <p:spPr bwMode="auto">
              <a:xfrm>
                <a:off x="134" y="1200"/>
                <a:ext cx="308" cy="2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r>
                  <a:rPr lang="cs-CZ" altLang="cs-CZ" sz="1800"/>
                  <a:t>-50</a:t>
                </a:r>
                <a:endParaRPr lang="en-GB" altLang="cs-CZ" sz="1800"/>
              </a:p>
            </p:txBody>
          </p:sp>
          <p:sp>
            <p:nvSpPr>
              <p:cNvPr id="44" name="Text Box 11"/>
              <p:cNvSpPr txBox="1">
                <a:spLocks noChangeArrowheads="1"/>
              </p:cNvSpPr>
              <p:nvPr/>
            </p:nvSpPr>
            <p:spPr bwMode="auto">
              <a:xfrm>
                <a:off x="194" y="720"/>
                <a:ext cx="188" cy="2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r>
                  <a:rPr lang="cs-CZ" altLang="cs-CZ" sz="1800"/>
                  <a:t>0</a:t>
                </a:r>
                <a:endParaRPr lang="en-GB" altLang="cs-CZ" sz="1800"/>
              </a:p>
            </p:txBody>
          </p:sp>
          <p:sp>
            <p:nvSpPr>
              <p:cNvPr id="45" name="Line 12"/>
              <p:cNvSpPr>
                <a:spLocks noChangeShapeType="1"/>
              </p:cNvSpPr>
              <p:nvPr/>
            </p:nvSpPr>
            <p:spPr bwMode="auto">
              <a:xfrm>
                <a:off x="576" y="1632"/>
                <a:ext cx="2256" cy="0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prstDash val="sysDot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6" name="Line 13"/>
              <p:cNvSpPr>
                <a:spLocks noChangeShapeType="1"/>
              </p:cNvSpPr>
              <p:nvPr/>
            </p:nvSpPr>
            <p:spPr bwMode="auto">
              <a:xfrm>
                <a:off x="576" y="1440"/>
                <a:ext cx="2256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sysDot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7" name="Line 14"/>
              <p:cNvSpPr>
                <a:spLocks noChangeShapeType="1"/>
              </p:cNvSpPr>
              <p:nvPr/>
            </p:nvSpPr>
            <p:spPr bwMode="auto">
              <a:xfrm flipV="1">
                <a:off x="816" y="336"/>
                <a:ext cx="96" cy="1152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8" name="Line 15"/>
              <p:cNvSpPr>
                <a:spLocks noChangeShapeType="1"/>
              </p:cNvSpPr>
              <p:nvPr/>
            </p:nvSpPr>
            <p:spPr bwMode="auto">
              <a:xfrm>
                <a:off x="576" y="1632"/>
                <a:ext cx="192" cy="0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9" name="Arc 20"/>
              <p:cNvSpPr>
                <a:spLocks/>
              </p:cNvSpPr>
              <p:nvPr/>
            </p:nvSpPr>
            <p:spPr bwMode="auto">
              <a:xfrm rot="5400000" flipH="1" flipV="1">
                <a:off x="690" y="1518"/>
                <a:ext cx="455" cy="300"/>
              </a:xfrm>
              <a:custGeom>
                <a:avLst/>
                <a:gdLst>
                  <a:gd name="T0" fmla="*/ 259 w 13733"/>
                  <a:gd name="T1" fmla="*/ 0 h 20135"/>
                  <a:gd name="T2" fmla="*/ 455 w 13733"/>
                  <a:gd name="T3" fmla="*/ 52 h 20135"/>
                  <a:gd name="T4" fmla="*/ 0 w 13733"/>
                  <a:gd name="T5" fmla="*/ 300 h 20135"/>
                  <a:gd name="T6" fmla="*/ 0 60000 65536"/>
                  <a:gd name="T7" fmla="*/ 0 60000 65536"/>
                  <a:gd name="T8" fmla="*/ 0 60000 65536"/>
                  <a:gd name="T9" fmla="*/ 0 w 13733"/>
                  <a:gd name="T10" fmla="*/ 0 h 20135"/>
                  <a:gd name="T11" fmla="*/ 13733 w 13733"/>
                  <a:gd name="T12" fmla="*/ 20135 h 2013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3733" h="20135" fill="none" extrusionOk="0">
                    <a:moveTo>
                      <a:pt x="7819" y="-1"/>
                    </a:moveTo>
                    <a:cubicBezTo>
                      <a:pt x="9961" y="832"/>
                      <a:pt x="11958" y="2000"/>
                      <a:pt x="13732" y="3462"/>
                    </a:cubicBezTo>
                  </a:path>
                  <a:path w="13733" h="20135" stroke="0" extrusionOk="0">
                    <a:moveTo>
                      <a:pt x="7819" y="-1"/>
                    </a:moveTo>
                    <a:cubicBezTo>
                      <a:pt x="9961" y="832"/>
                      <a:pt x="11958" y="2000"/>
                      <a:pt x="13732" y="3462"/>
                    </a:cubicBezTo>
                    <a:lnTo>
                      <a:pt x="0" y="20135"/>
                    </a:lnTo>
                    <a:close/>
                  </a:path>
                </a:pathLst>
              </a:cu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cs-CZ"/>
              </a:p>
            </p:txBody>
          </p:sp>
          <p:sp>
            <p:nvSpPr>
              <p:cNvPr id="50" name="Line 21"/>
              <p:cNvSpPr>
                <a:spLocks noChangeShapeType="1"/>
              </p:cNvSpPr>
              <p:nvPr/>
            </p:nvSpPr>
            <p:spPr bwMode="auto">
              <a:xfrm>
                <a:off x="912" y="336"/>
                <a:ext cx="288" cy="1296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51" name="Arc 22"/>
              <p:cNvSpPr>
                <a:spLocks/>
              </p:cNvSpPr>
              <p:nvPr/>
            </p:nvSpPr>
            <p:spPr bwMode="auto">
              <a:xfrm rot="5400000">
                <a:off x="1370" y="1464"/>
                <a:ext cx="144" cy="481"/>
              </a:xfrm>
              <a:custGeom>
                <a:avLst/>
                <a:gdLst>
                  <a:gd name="T0" fmla="*/ 1 w 22720"/>
                  <a:gd name="T1" fmla="*/ 0 h 43200"/>
                  <a:gd name="T2" fmla="*/ 0 w 22720"/>
                  <a:gd name="T3" fmla="*/ 481 h 43200"/>
                  <a:gd name="T4" fmla="*/ 7 w 22720"/>
                  <a:gd name="T5" fmla="*/ 241 h 43200"/>
                  <a:gd name="T6" fmla="*/ 0 60000 65536"/>
                  <a:gd name="T7" fmla="*/ 0 60000 65536"/>
                  <a:gd name="T8" fmla="*/ 0 60000 65536"/>
                  <a:gd name="T9" fmla="*/ 0 w 22720"/>
                  <a:gd name="T10" fmla="*/ 0 h 43200"/>
                  <a:gd name="T11" fmla="*/ 22720 w 22720"/>
                  <a:gd name="T12" fmla="*/ 43200 h 432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2720" h="43200" fill="none" extrusionOk="0">
                    <a:moveTo>
                      <a:pt x="167" y="20"/>
                    </a:moveTo>
                    <a:cubicBezTo>
                      <a:pt x="485" y="6"/>
                      <a:pt x="802" y="-1"/>
                      <a:pt x="1120" y="0"/>
                    </a:cubicBezTo>
                    <a:cubicBezTo>
                      <a:pt x="13049" y="0"/>
                      <a:pt x="22720" y="9670"/>
                      <a:pt x="22720" y="21600"/>
                    </a:cubicBezTo>
                    <a:cubicBezTo>
                      <a:pt x="22720" y="33529"/>
                      <a:pt x="13049" y="43200"/>
                      <a:pt x="1120" y="43200"/>
                    </a:cubicBezTo>
                    <a:cubicBezTo>
                      <a:pt x="746" y="43200"/>
                      <a:pt x="373" y="43190"/>
                      <a:pt x="0" y="43170"/>
                    </a:cubicBezTo>
                  </a:path>
                  <a:path w="22720" h="43200" stroke="0" extrusionOk="0">
                    <a:moveTo>
                      <a:pt x="167" y="20"/>
                    </a:moveTo>
                    <a:cubicBezTo>
                      <a:pt x="485" y="6"/>
                      <a:pt x="802" y="-1"/>
                      <a:pt x="1120" y="0"/>
                    </a:cubicBezTo>
                    <a:cubicBezTo>
                      <a:pt x="13049" y="0"/>
                      <a:pt x="22720" y="9670"/>
                      <a:pt x="22720" y="21600"/>
                    </a:cubicBezTo>
                    <a:cubicBezTo>
                      <a:pt x="22720" y="33529"/>
                      <a:pt x="13049" y="43200"/>
                      <a:pt x="1120" y="43200"/>
                    </a:cubicBezTo>
                    <a:cubicBezTo>
                      <a:pt x="746" y="43200"/>
                      <a:pt x="373" y="43190"/>
                      <a:pt x="0" y="43170"/>
                    </a:cubicBezTo>
                    <a:lnTo>
                      <a:pt x="1120" y="21600"/>
                    </a:lnTo>
                    <a:close/>
                  </a:path>
                </a:pathLst>
              </a:cu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cs-CZ"/>
              </a:p>
            </p:txBody>
          </p:sp>
          <p:sp>
            <p:nvSpPr>
              <p:cNvPr id="52" name="Line 23"/>
              <p:cNvSpPr>
                <a:spLocks noChangeShapeType="1"/>
              </p:cNvSpPr>
              <p:nvPr/>
            </p:nvSpPr>
            <p:spPr bwMode="auto">
              <a:xfrm>
                <a:off x="1680" y="1632"/>
                <a:ext cx="288" cy="0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</p:grpSp>
        <p:sp>
          <p:nvSpPr>
            <p:cNvPr id="6" name="Text Box 25"/>
            <p:cNvSpPr txBox="1">
              <a:spLocks noChangeArrowheads="1"/>
            </p:cNvSpPr>
            <p:nvPr/>
          </p:nvSpPr>
          <p:spPr bwMode="auto">
            <a:xfrm>
              <a:off x="2286000" y="1905000"/>
              <a:ext cx="1684338" cy="3968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cs-CZ" altLang="cs-CZ" sz="2000">
                  <a:solidFill>
                    <a:schemeClr val="accent1"/>
                  </a:solidFill>
                </a:rPr>
                <a:t>prahové napětí</a:t>
              </a:r>
              <a:endParaRPr lang="en-GB" altLang="cs-CZ" sz="2000">
                <a:solidFill>
                  <a:schemeClr val="accent1"/>
                </a:solidFill>
              </a:endParaRPr>
            </a:p>
          </p:txBody>
        </p:sp>
        <p:sp>
          <p:nvSpPr>
            <p:cNvPr id="7" name="Text Box 26"/>
            <p:cNvSpPr txBox="1">
              <a:spLocks noChangeArrowheads="1"/>
            </p:cNvSpPr>
            <p:nvPr/>
          </p:nvSpPr>
          <p:spPr bwMode="auto">
            <a:xfrm>
              <a:off x="2743200" y="2209800"/>
              <a:ext cx="1627188" cy="3968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cs-CZ" altLang="cs-CZ" sz="2000">
                  <a:solidFill>
                    <a:schemeClr val="accent1"/>
                  </a:solidFill>
                </a:rPr>
                <a:t>klidové napětí</a:t>
              </a:r>
              <a:endParaRPr lang="en-GB" altLang="cs-CZ" sz="2000">
                <a:solidFill>
                  <a:schemeClr val="accent1"/>
                </a:solidFill>
              </a:endParaRPr>
            </a:p>
          </p:txBody>
        </p:sp>
        <p:sp>
          <p:nvSpPr>
            <p:cNvPr id="8" name="Text Box 27"/>
            <p:cNvSpPr txBox="1">
              <a:spLocks noChangeArrowheads="1"/>
            </p:cNvSpPr>
            <p:nvPr/>
          </p:nvSpPr>
          <p:spPr bwMode="auto">
            <a:xfrm>
              <a:off x="1431925" y="166688"/>
              <a:ext cx="1717675" cy="3968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cs-CZ" altLang="cs-CZ" sz="2000" dirty="0" err="1"/>
                <a:t>transpolarizace</a:t>
              </a:r>
              <a:endParaRPr lang="en-GB" altLang="cs-CZ" sz="2000" dirty="0"/>
            </a:p>
          </p:txBody>
        </p:sp>
        <p:sp>
          <p:nvSpPr>
            <p:cNvPr id="9" name="Text Box 28"/>
            <p:cNvSpPr txBox="1">
              <a:spLocks noChangeArrowheads="1"/>
            </p:cNvSpPr>
            <p:nvPr/>
          </p:nvSpPr>
          <p:spPr bwMode="auto">
            <a:xfrm>
              <a:off x="1828800" y="914400"/>
              <a:ext cx="1465263" cy="3968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cs-CZ" altLang="cs-CZ" sz="2000" dirty="0"/>
                <a:t>depolarizace</a:t>
              </a:r>
              <a:endParaRPr lang="en-GB" altLang="cs-CZ" sz="2000" dirty="0"/>
            </a:p>
          </p:txBody>
        </p:sp>
        <p:sp>
          <p:nvSpPr>
            <p:cNvPr id="10" name="Text Box 29"/>
            <p:cNvSpPr txBox="1">
              <a:spLocks noChangeArrowheads="1"/>
            </p:cNvSpPr>
            <p:nvPr/>
          </p:nvSpPr>
          <p:spPr bwMode="auto">
            <a:xfrm>
              <a:off x="1981200" y="1371600"/>
              <a:ext cx="1422400" cy="3968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cs-CZ" altLang="cs-CZ" sz="2000"/>
                <a:t>repolarizace</a:t>
              </a:r>
              <a:endParaRPr lang="en-GB" altLang="cs-CZ" sz="2000"/>
            </a:p>
          </p:txBody>
        </p:sp>
        <p:sp>
          <p:nvSpPr>
            <p:cNvPr id="11" name="Line 30"/>
            <p:cNvSpPr>
              <a:spLocks noChangeShapeType="1"/>
            </p:cNvSpPr>
            <p:nvPr/>
          </p:nvSpPr>
          <p:spPr bwMode="auto">
            <a:xfrm flipH="1">
              <a:off x="1371600" y="1143000"/>
              <a:ext cx="533400" cy="60960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2" name="Line 31"/>
            <p:cNvSpPr>
              <a:spLocks noChangeShapeType="1"/>
            </p:cNvSpPr>
            <p:nvPr/>
          </p:nvSpPr>
          <p:spPr bwMode="auto">
            <a:xfrm flipH="1">
              <a:off x="1752600" y="1600200"/>
              <a:ext cx="304800" cy="38100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3" name="Rectangle 32"/>
            <p:cNvSpPr>
              <a:spLocks noChangeArrowheads="1"/>
            </p:cNvSpPr>
            <p:nvPr/>
          </p:nvSpPr>
          <p:spPr bwMode="auto">
            <a:xfrm>
              <a:off x="1447800" y="3200400"/>
              <a:ext cx="1219200" cy="76200"/>
            </a:xfrm>
            <a:prstGeom prst="rect">
              <a:avLst/>
            </a:prstGeom>
            <a:solidFill>
              <a:schemeClr val="accent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cs-CZ" altLang="cs-CZ"/>
            </a:p>
          </p:txBody>
        </p:sp>
        <p:sp>
          <p:nvSpPr>
            <p:cNvPr id="14" name="Rectangle 33"/>
            <p:cNvSpPr>
              <a:spLocks noChangeArrowheads="1"/>
            </p:cNvSpPr>
            <p:nvPr/>
          </p:nvSpPr>
          <p:spPr bwMode="auto">
            <a:xfrm>
              <a:off x="1295400" y="2971800"/>
              <a:ext cx="304800" cy="76200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cs-CZ" altLang="cs-CZ"/>
            </a:p>
          </p:txBody>
        </p:sp>
        <p:sp>
          <p:nvSpPr>
            <p:cNvPr id="15" name="Line 34"/>
            <p:cNvSpPr>
              <a:spLocks noChangeShapeType="1"/>
            </p:cNvSpPr>
            <p:nvPr/>
          </p:nvSpPr>
          <p:spPr bwMode="auto">
            <a:xfrm>
              <a:off x="1295400" y="304800"/>
              <a:ext cx="0" cy="3124200"/>
            </a:xfrm>
            <a:prstGeom prst="line">
              <a:avLst/>
            </a:prstGeom>
            <a:noFill/>
            <a:ln w="127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6" name="Line 35"/>
            <p:cNvSpPr>
              <a:spLocks noChangeShapeType="1"/>
            </p:cNvSpPr>
            <p:nvPr/>
          </p:nvSpPr>
          <p:spPr bwMode="auto">
            <a:xfrm>
              <a:off x="1447800" y="304800"/>
              <a:ext cx="0" cy="3124200"/>
            </a:xfrm>
            <a:prstGeom prst="line">
              <a:avLst/>
            </a:prstGeom>
            <a:noFill/>
            <a:ln w="12700">
              <a:solidFill>
                <a:schemeClr val="accent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7" name="Text Box 36"/>
            <p:cNvSpPr txBox="1">
              <a:spLocks noChangeArrowheads="1"/>
            </p:cNvSpPr>
            <p:nvPr/>
          </p:nvSpPr>
          <p:spPr bwMode="auto">
            <a:xfrm>
              <a:off x="2819400" y="2819400"/>
              <a:ext cx="1265238" cy="3365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cs-CZ" altLang="cs-CZ" sz="1600">
                  <a:solidFill>
                    <a:srgbClr val="FF0000"/>
                  </a:solidFill>
                </a:rPr>
                <a:t>influx sodíku</a:t>
              </a:r>
              <a:endParaRPr lang="en-GB" altLang="cs-CZ" sz="1600">
                <a:solidFill>
                  <a:srgbClr val="FF0000"/>
                </a:solidFill>
              </a:endParaRPr>
            </a:p>
          </p:txBody>
        </p:sp>
        <p:sp>
          <p:nvSpPr>
            <p:cNvPr id="18" name="Text Box 37"/>
            <p:cNvSpPr txBox="1">
              <a:spLocks noChangeArrowheads="1"/>
            </p:cNvSpPr>
            <p:nvPr/>
          </p:nvSpPr>
          <p:spPr bwMode="auto">
            <a:xfrm>
              <a:off x="2819400" y="3048000"/>
              <a:ext cx="1311275" cy="3365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cs-CZ" altLang="cs-CZ" sz="1600">
                  <a:solidFill>
                    <a:schemeClr val="accent2"/>
                  </a:solidFill>
                </a:rPr>
                <a:t>eflux draslíku</a:t>
              </a:r>
              <a:endParaRPr lang="en-GB" altLang="cs-CZ" sz="1600">
                <a:solidFill>
                  <a:schemeClr val="accent2"/>
                </a:solidFill>
              </a:endParaRPr>
            </a:p>
          </p:txBody>
        </p:sp>
        <p:sp>
          <p:nvSpPr>
            <p:cNvPr id="19" name="Text Box 38"/>
            <p:cNvSpPr txBox="1">
              <a:spLocks noChangeArrowheads="1"/>
            </p:cNvSpPr>
            <p:nvPr/>
          </p:nvSpPr>
          <p:spPr bwMode="auto">
            <a:xfrm>
              <a:off x="4022725" y="41275"/>
              <a:ext cx="2468563" cy="495300"/>
            </a:xfrm>
            <a:prstGeom prst="rect">
              <a:avLst/>
            </a:prstGeom>
            <a:noFill/>
            <a:ln w="38100">
              <a:solidFill>
                <a:srgbClr val="FF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cs-CZ" altLang="cs-CZ" b="1">
                  <a:solidFill>
                    <a:srgbClr val="FF0000"/>
                  </a:solidFill>
                </a:rPr>
                <a:t>AKČNÍ NAPĚTÍ</a:t>
              </a:r>
              <a:endParaRPr lang="en-GB" altLang="cs-CZ" b="1">
                <a:solidFill>
                  <a:srgbClr val="FF0000"/>
                </a:solidFill>
              </a:endParaRPr>
            </a:p>
          </p:txBody>
        </p:sp>
        <p:sp>
          <p:nvSpPr>
            <p:cNvPr id="20" name="Text Box 39"/>
            <p:cNvSpPr txBox="1">
              <a:spLocks noChangeArrowheads="1"/>
            </p:cNvSpPr>
            <p:nvPr/>
          </p:nvSpPr>
          <p:spPr bwMode="auto">
            <a:xfrm>
              <a:off x="2743200" y="2514600"/>
              <a:ext cx="1803400" cy="3968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cs-CZ" altLang="cs-CZ" sz="2000" dirty="0" err="1"/>
                <a:t>hyperpolarizace</a:t>
              </a:r>
              <a:endParaRPr lang="en-GB" altLang="cs-CZ" sz="2000" dirty="0"/>
            </a:p>
          </p:txBody>
        </p:sp>
        <p:sp>
          <p:nvSpPr>
            <p:cNvPr id="21" name="Line 40"/>
            <p:cNvSpPr>
              <a:spLocks noChangeShapeType="1"/>
            </p:cNvSpPr>
            <p:nvPr/>
          </p:nvSpPr>
          <p:spPr bwMode="auto">
            <a:xfrm flipH="1">
              <a:off x="2590800" y="2743200"/>
              <a:ext cx="22860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22" name="Text Box 41"/>
            <p:cNvSpPr txBox="1">
              <a:spLocks noChangeArrowheads="1"/>
            </p:cNvSpPr>
            <p:nvPr/>
          </p:nvSpPr>
          <p:spPr bwMode="auto">
            <a:xfrm>
              <a:off x="4724400" y="1143000"/>
              <a:ext cx="4096072" cy="1200329"/>
            </a:xfrm>
            <a:prstGeom prst="rect">
              <a:avLst/>
            </a:prstGeom>
            <a:solidFill>
              <a:srgbClr val="CCECFF"/>
            </a:solidFill>
            <a:ln w="2540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squar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Char char="•"/>
              </a:pPr>
              <a:r>
                <a:rPr lang="cs-CZ" altLang="cs-CZ" sz="1800" dirty="0"/>
                <a:t>Jednotka vzruchové aktivity</a:t>
              </a:r>
            </a:p>
            <a:p>
              <a:pPr eaLnBrk="1" hangingPunct="1">
                <a:buFontTx/>
                <a:buChar char="•"/>
              </a:pPr>
              <a:r>
                <a:rPr lang="cs-CZ" altLang="cs-CZ" sz="1800" dirty="0"/>
                <a:t>Reakce „Vše nebo nic“</a:t>
              </a:r>
            </a:p>
            <a:p>
              <a:pPr eaLnBrk="1" hangingPunct="1">
                <a:buFontTx/>
                <a:buChar char="•"/>
              </a:pPr>
              <a:r>
                <a:rPr lang="cs-CZ" altLang="cs-CZ" sz="1800" dirty="0"/>
                <a:t>Šíření bez dekrementu („domino efekt“)</a:t>
              </a:r>
            </a:p>
            <a:p>
              <a:pPr eaLnBrk="1" hangingPunct="1">
                <a:buFontTx/>
                <a:buChar char="•"/>
              </a:pPr>
              <a:r>
                <a:rPr lang="cs-CZ" altLang="cs-CZ" sz="1800" b="1" dirty="0" err="1">
                  <a:solidFill>
                    <a:srgbClr val="FF0000"/>
                  </a:solidFill>
                </a:rPr>
                <a:t>Refrakterita</a:t>
              </a:r>
              <a:endParaRPr lang="en-GB" altLang="cs-CZ" sz="1800" b="1" dirty="0">
                <a:solidFill>
                  <a:srgbClr val="FF0000"/>
                </a:solidFill>
              </a:endParaRPr>
            </a:p>
          </p:txBody>
        </p:sp>
        <p:sp>
          <p:nvSpPr>
            <p:cNvPr id="23" name="Text Box 42"/>
            <p:cNvSpPr txBox="1">
              <a:spLocks noChangeArrowheads="1"/>
            </p:cNvSpPr>
            <p:nvPr/>
          </p:nvSpPr>
          <p:spPr bwMode="auto">
            <a:xfrm>
              <a:off x="1905000" y="3886200"/>
              <a:ext cx="1917700" cy="457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cs-CZ" altLang="cs-CZ">
                  <a:solidFill>
                    <a:srgbClr val="FF0000"/>
                  </a:solidFill>
                </a:rPr>
                <a:t>Lokální proud</a:t>
              </a:r>
              <a:endParaRPr lang="en-GB" altLang="cs-CZ">
                <a:solidFill>
                  <a:srgbClr val="FF0000"/>
                </a:solidFill>
              </a:endParaRPr>
            </a:p>
          </p:txBody>
        </p:sp>
        <p:pic>
          <p:nvPicPr>
            <p:cNvPr id="24" name="Picture 43" descr="membr21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105400" y="3810000"/>
              <a:ext cx="3352800" cy="2370138"/>
            </a:xfrm>
            <a:prstGeom prst="rect">
              <a:avLst/>
            </a:prstGeom>
            <a:noFill/>
            <a:ln w="25400">
              <a:solidFill>
                <a:schemeClr val="accent2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grpSp>
          <p:nvGrpSpPr>
            <p:cNvPr id="25" name="Group 46"/>
            <p:cNvGrpSpPr>
              <a:grpSpLocks/>
            </p:cNvGrpSpPr>
            <p:nvPr/>
          </p:nvGrpSpPr>
          <p:grpSpPr bwMode="auto">
            <a:xfrm>
              <a:off x="1143000" y="4876800"/>
              <a:ext cx="3505200" cy="914400"/>
              <a:chOff x="144" y="2688"/>
              <a:chExt cx="2208" cy="576"/>
            </a:xfrm>
          </p:grpSpPr>
          <p:sp>
            <p:nvSpPr>
              <p:cNvPr id="34" name="Rectangle 44"/>
              <p:cNvSpPr>
                <a:spLocks noChangeArrowheads="1"/>
              </p:cNvSpPr>
              <p:nvPr/>
            </p:nvSpPr>
            <p:spPr bwMode="auto">
              <a:xfrm>
                <a:off x="144" y="2688"/>
                <a:ext cx="1104" cy="576"/>
              </a:xfrm>
              <a:prstGeom prst="rect">
                <a:avLst/>
              </a:prstGeom>
              <a:solidFill>
                <a:srgbClr val="FF7C80">
                  <a:alpha val="50195"/>
                </a:srgbClr>
              </a:solidFill>
              <a:ln w="2540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cs-CZ" altLang="cs-CZ"/>
              </a:p>
            </p:txBody>
          </p:sp>
          <p:sp>
            <p:nvSpPr>
              <p:cNvPr id="35" name="Rectangle 45"/>
              <p:cNvSpPr>
                <a:spLocks noChangeArrowheads="1"/>
              </p:cNvSpPr>
              <p:nvPr/>
            </p:nvSpPr>
            <p:spPr bwMode="auto">
              <a:xfrm>
                <a:off x="1248" y="2688"/>
                <a:ext cx="1104" cy="576"/>
              </a:xfrm>
              <a:prstGeom prst="rect">
                <a:avLst/>
              </a:prstGeom>
              <a:solidFill>
                <a:srgbClr val="99CCFF">
                  <a:alpha val="50195"/>
                </a:srgbClr>
              </a:solidFill>
              <a:ln w="2540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cs-CZ" altLang="cs-CZ"/>
              </a:p>
            </p:txBody>
          </p:sp>
        </p:grpSp>
        <p:sp>
          <p:nvSpPr>
            <p:cNvPr id="26" name="Text Box 47"/>
            <p:cNvSpPr txBox="1">
              <a:spLocks noChangeArrowheads="1"/>
            </p:cNvSpPr>
            <p:nvPr/>
          </p:nvSpPr>
          <p:spPr bwMode="auto">
            <a:xfrm>
              <a:off x="1279525" y="4972050"/>
              <a:ext cx="415925" cy="579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cs-CZ" altLang="cs-CZ" sz="3200" b="1">
                  <a:solidFill>
                    <a:srgbClr val="FF0000"/>
                  </a:solidFill>
                </a:rPr>
                <a:t>+</a:t>
              </a:r>
              <a:endParaRPr lang="en-GB" altLang="cs-CZ" sz="3200" b="1">
                <a:solidFill>
                  <a:srgbClr val="FF0000"/>
                </a:solidFill>
              </a:endParaRPr>
            </a:p>
          </p:txBody>
        </p:sp>
        <p:sp>
          <p:nvSpPr>
            <p:cNvPr id="27" name="Text Box 49"/>
            <p:cNvSpPr txBox="1">
              <a:spLocks noChangeArrowheads="1"/>
            </p:cNvSpPr>
            <p:nvPr/>
          </p:nvSpPr>
          <p:spPr bwMode="auto">
            <a:xfrm>
              <a:off x="4114800" y="5006975"/>
              <a:ext cx="319088" cy="579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cs-CZ" altLang="cs-CZ" sz="3200" b="1">
                  <a:solidFill>
                    <a:schemeClr val="accent2"/>
                  </a:solidFill>
                </a:rPr>
                <a:t>-</a:t>
              </a:r>
              <a:endParaRPr lang="en-GB" altLang="cs-CZ" sz="3200" b="1">
                <a:solidFill>
                  <a:schemeClr val="accent2"/>
                </a:solidFill>
              </a:endParaRPr>
            </a:p>
          </p:txBody>
        </p:sp>
        <p:sp>
          <p:nvSpPr>
            <p:cNvPr id="28" name="Text Box 50"/>
            <p:cNvSpPr txBox="1">
              <a:spLocks noChangeArrowheads="1"/>
            </p:cNvSpPr>
            <p:nvPr/>
          </p:nvSpPr>
          <p:spPr bwMode="auto">
            <a:xfrm>
              <a:off x="1066800" y="4800600"/>
              <a:ext cx="687388" cy="3365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cs-CZ" altLang="cs-CZ" sz="1600"/>
                <a:t>depol.</a:t>
              </a:r>
              <a:endParaRPr lang="en-GB" altLang="cs-CZ" sz="1600"/>
            </a:p>
          </p:txBody>
        </p:sp>
        <p:sp>
          <p:nvSpPr>
            <p:cNvPr id="29" name="Text Box 51"/>
            <p:cNvSpPr txBox="1">
              <a:spLocks noChangeArrowheads="1"/>
            </p:cNvSpPr>
            <p:nvPr/>
          </p:nvSpPr>
          <p:spPr bwMode="auto">
            <a:xfrm>
              <a:off x="4191000" y="4800600"/>
              <a:ext cx="495300" cy="3365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cs-CZ" altLang="cs-CZ" sz="1600"/>
                <a:t>pol.</a:t>
              </a:r>
              <a:endParaRPr lang="en-GB" altLang="cs-CZ" sz="1600"/>
            </a:p>
          </p:txBody>
        </p:sp>
        <p:sp>
          <p:nvSpPr>
            <p:cNvPr id="30" name="Line 52"/>
            <p:cNvSpPr>
              <a:spLocks noChangeShapeType="1"/>
            </p:cNvSpPr>
            <p:nvPr/>
          </p:nvSpPr>
          <p:spPr bwMode="auto">
            <a:xfrm>
              <a:off x="2362200" y="5334000"/>
              <a:ext cx="1066800" cy="0"/>
            </a:xfrm>
            <a:prstGeom prst="line">
              <a:avLst/>
            </a:prstGeom>
            <a:noFill/>
            <a:ln w="63500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1" name="AutoShape 53"/>
            <p:cNvSpPr>
              <a:spLocks noChangeArrowheads="1"/>
            </p:cNvSpPr>
            <p:nvPr/>
          </p:nvSpPr>
          <p:spPr bwMode="auto">
            <a:xfrm flipH="1">
              <a:off x="2286000" y="4572000"/>
              <a:ext cx="1219200" cy="304800"/>
            </a:xfrm>
            <a:prstGeom prst="curvedDownArrow">
              <a:avLst>
                <a:gd name="adj1" fmla="val 80000"/>
                <a:gd name="adj2" fmla="val 160000"/>
                <a:gd name="adj3" fmla="val 33333"/>
              </a:avLst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cs-CZ" altLang="cs-CZ"/>
            </a:p>
          </p:txBody>
        </p:sp>
        <p:sp>
          <p:nvSpPr>
            <p:cNvPr id="32" name="AutoShape 54"/>
            <p:cNvSpPr>
              <a:spLocks noChangeArrowheads="1"/>
            </p:cNvSpPr>
            <p:nvPr/>
          </p:nvSpPr>
          <p:spPr bwMode="auto">
            <a:xfrm flipH="1" flipV="1">
              <a:off x="2286000" y="5791200"/>
              <a:ext cx="1219200" cy="304800"/>
            </a:xfrm>
            <a:prstGeom prst="curvedDownArrow">
              <a:avLst>
                <a:gd name="adj1" fmla="val 80000"/>
                <a:gd name="adj2" fmla="val 160000"/>
                <a:gd name="adj3" fmla="val 33333"/>
              </a:avLst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cs-CZ" altLang="cs-CZ"/>
            </a:p>
          </p:txBody>
        </p:sp>
        <p:sp>
          <p:nvSpPr>
            <p:cNvPr id="33" name="Text Box 55"/>
            <p:cNvSpPr txBox="1">
              <a:spLocks noChangeArrowheads="1"/>
            </p:cNvSpPr>
            <p:nvPr/>
          </p:nvSpPr>
          <p:spPr bwMode="auto">
            <a:xfrm>
              <a:off x="1577000" y="6147719"/>
              <a:ext cx="2838450" cy="457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cs-CZ" altLang="cs-CZ" dirty="0"/>
                <a:t>Šíření s dekrementem</a:t>
              </a:r>
              <a:endParaRPr lang="en-GB" altLang="cs-CZ" dirty="0"/>
            </a:p>
          </p:txBody>
        </p:sp>
      </p:grpSp>
      <p:sp>
        <p:nvSpPr>
          <p:cNvPr id="53" name="Ovál 52">
            <a:extLst>
              <a:ext uri="{FF2B5EF4-FFF2-40B4-BE49-F238E27FC236}">
                <a16:creationId xmlns:a16="http://schemas.microsoft.com/office/drawing/2014/main" id="{7A539C01-27A7-430A-8319-F693BAF5443B}"/>
              </a:ext>
            </a:extLst>
          </p:cNvPr>
          <p:cNvSpPr/>
          <p:nvPr/>
        </p:nvSpPr>
        <p:spPr>
          <a:xfrm>
            <a:off x="5826805" y="3505593"/>
            <a:ext cx="5075200" cy="3478038"/>
          </a:xfrm>
          <a:prstGeom prst="ellipse">
            <a:avLst/>
          </a:prstGeom>
          <a:noFill/>
          <a:ln w="76200">
            <a:solidFill>
              <a:srgbClr val="F01928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1567774684"/>
      </p:ext>
    </p:extLst>
  </p:cSld>
  <p:clrMapOvr>
    <a:masterClrMapping/>
  </p:clrMapOvr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pro zápatí 1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200" b="0" i="0" u="none" strike="noStrike" kern="1200" cap="none" spc="0" normalizeH="0" baseline="0" noProof="0" dirty="0">
                <a:ln>
                  <a:noFill/>
                </a:ln>
                <a:solidFill>
                  <a:srgbClr val="0000DC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Marie Nováková, Fyziologický ústav LF MU</a:t>
            </a:r>
          </a:p>
        </p:txBody>
      </p:sp>
      <p:sp>
        <p:nvSpPr>
          <p:cNvPr id="3" name="Zástupný symbol pro číslo snímku 2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0DE708CC-0C3F-4567-9698-B54C0F35BD31}" type="slidenum">
              <a:rPr kumimoji="0" lang="cs-CZ" altLang="cs-CZ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DC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58</a:t>
            </a:fld>
            <a:endParaRPr kumimoji="0" lang="cs-CZ" altLang="cs-CZ" sz="1200" b="0" i="0" u="none" strike="noStrike" kern="1200" cap="none" spc="0" normalizeH="0" baseline="0" noProof="0" dirty="0">
              <a:ln>
                <a:noFill/>
              </a:ln>
              <a:solidFill>
                <a:srgbClr val="0000DC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" name="Text Box 2"/>
          <p:cNvSpPr txBox="1">
            <a:spLocks noChangeArrowheads="1"/>
          </p:cNvSpPr>
          <p:nvPr/>
        </p:nvSpPr>
        <p:spPr bwMode="auto">
          <a:xfrm>
            <a:off x="1961608" y="291834"/>
            <a:ext cx="8352928" cy="3046988"/>
          </a:xfrm>
          <a:prstGeom prst="rect">
            <a:avLst/>
          </a:prstGeom>
          <a:noFill/>
          <a:ln w="254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342900" marR="0" lvl="0" indent="-342900" algn="just" defTabSz="914400" rtl="0" eaLnBrk="1" fontAlgn="base" latinLnBrk="0" hangingPunct="1">
              <a:lnSpc>
                <a:spcPct val="2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cs-CZ" altLang="cs-CZ" sz="2400" b="1" i="0" u="none" strike="noStrike" kern="1200" cap="none" spc="0" normalizeH="0" baseline="0" noProof="0" dirty="0">
                <a:ln>
                  <a:noFill/>
                </a:ln>
                <a:solidFill>
                  <a:srgbClr val="F01928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KLIDOVÉ MEMBRÁNOVÉ NAPĚTÍ JE PODMÍNKOU DRÁŽDIVOSTI (EXCITABILITY)</a:t>
            </a:r>
          </a:p>
          <a:p>
            <a:pPr marL="342900" marR="0" lvl="0" indent="-342900" algn="just" defTabSz="914400" rtl="0" eaLnBrk="1" fontAlgn="base" latinLnBrk="0" hangingPunct="1">
              <a:lnSpc>
                <a:spcPct val="2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cs-CZ" altLang="cs-CZ" sz="2400" b="1" i="0" u="none" strike="noStrike" kern="1200" cap="none" spc="0" normalizeH="0" baseline="0" noProof="0" dirty="0">
                <a:ln>
                  <a:noFill/>
                </a:ln>
                <a:solidFill>
                  <a:srgbClr val="F01928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ZÁVISÍ NA VYSOKÉ KLIDOVÉ VODIVOSTI PRO DRASLÍK</a:t>
            </a:r>
            <a:endParaRPr kumimoji="0" lang="en-GB" altLang="cs-CZ" sz="2400" b="1" i="0" u="none" strike="noStrike" kern="1200" cap="none" spc="0" normalizeH="0" baseline="0" noProof="0" dirty="0">
              <a:ln>
                <a:noFill/>
              </a:ln>
              <a:solidFill>
                <a:srgbClr val="F01928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5" name="Text Box 37"/>
          <p:cNvSpPr txBox="1">
            <a:spLocks noChangeArrowheads="1"/>
          </p:cNvSpPr>
          <p:nvPr/>
        </p:nvSpPr>
        <p:spPr bwMode="auto">
          <a:xfrm>
            <a:off x="1961608" y="3748218"/>
            <a:ext cx="8352928" cy="2308324"/>
          </a:xfrm>
          <a:prstGeom prst="rect">
            <a:avLst/>
          </a:prstGeom>
          <a:noFill/>
          <a:ln w="254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just" defTabSz="914400" rtl="0" eaLnBrk="1" fontAlgn="base" latinLnBrk="0" hangingPunct="1">
              <a:lnSpc>
                <a:spcPct val="2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altLang="cs-CZ" sz="2400" b="1" i="0" u="none" strike="noStrike" kern="1200" cap="none" spc="0" normalizeH="0" baseline="0" noProof="0" dirty="0">
                <a:ln>
                  <a:noFill/>
                </a:ln>
                <a:solidFill>
                  <a:srgbClr val="F01928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AKČNÍ NAPĚTÍ JE PROPAGOVANÝ ELEKTRICKÝ SIGNÁL GENEROVANÝ RYCHLÝM PROUDEM SODÍKU DO BUŇKY</a:t>
            </a:r>
            <a:endParaRPr kumimoji="0" lang="en-GB" altLang="cs-CZ" sz="2400" b="1" i="0" u="none" strike="noStrike" kern="1200" cap="none" spc="0" normalizeH="0" baseline="0" noProof="0" dirty="0">
              <a:ln>
                <a:noFill/>
              </a:ln>
              <a:solidFill>
                <a:srgbClr val="F01928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831161337"/>
      </p:ext>
    </p:extLst>
  </p:cSld>
  <p:clrMapOvr>
    <a:masterClrMapping/>
  </p:clrMapOvr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pro zápatí 1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200" b="0" i="0" u="none" strike="noStrike" kern="1200" cap="none" spc="0" normalizeH="0" baseline="0" noProof="0" dirty="0">
                <a:ln>
                  <a:noFill/>
                </a:ln>
                <a:solidFill>
                  <a:srgbClr val="0000DC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Marie Nováková, Fyziologický ústav LF MU</a:t>
            </a:r>
          </a:p>
        </p:txBody>
      </p:sp>
      <p:sp>
        <p:nvSpPr>
          <p:cNvPr id="3" name="Zástupný symbol pro číslo snímku 2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0DE708CC-0C3F-4567-9698-B54C0F35BD31}" type="slidenum">
              <a:rPr kumimoji="0" lang="cs-CZ" altLang="cs-CZ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DC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59</a:t>
            </a:fld>
            <a:endParaRPr kumimoji="0" lang="cs-CZ" altLang="cs-CZ" sz="1200" b="0" i="0" u="none" strike="noStrike" kern="1200" cap="none" spc="0" normalizeH="0" baseline="0" noProof="0" dirty="0">
              <a:ln>
                <a:noFill/>
              </a:ln>
              <a:solidFill>
                <a:srgbClr val="0000DC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" name="Text Box 37"/>
          <p:cNvSpPr txBox="1">
            <a:spLocks noChangeArrowheads="1"/>
          </p:cNvSpPr>
          <p:nvPr/>
        </p:nvSpPr>
        <p:spPr bwMode="auto">
          <a:xfrm>
            <a:off x="1742643" y="1267289"/>
            <a:ext cx="8352928" cy="3785652"/>
          </a:xfrm>
          <a:prstGeom prst="rect">
            <a:avLst/>
          </a:prstGeom>
          <a:noFill/>
          <a:ln w="254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342900" marR="0" lvl="0" indent="-342900" algn="just" defTabSz="914400" rtl="0" eaLnBrk="1" fontAlgn="base" latinLnBrk="0" hangingPunct="1">
              <a:lnSpc>
                <a:spcPct val="2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cs-CZ" altLang="cs-CZ" sz="2400" b="1" i="0" u="none" strike="noStrike" kern="1200" cap="none" spc="0" normalizeH="0" baseline="0" noProof="0" dirty="0">
                <a:ln>
                  <a:noFill/>
                </a:ln>
                <a:solidFill>
                  <a:srgbClr val="F01928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AKČNÍ NAPĚTÍ PŘEDSTAVUJE JEDNOTKU INFORMACE</a:t>
            </a:r>
          </a:p>
          <a:p>
            <a:pPr marL="342900" marR="0" lvl="0" indent="-342900" algn="just" defTabSz="914400" rtl="0" eaLnBrk="1" fontAlgn="base" latinLnBrk="0" hangingPunct="1">
              <a:lnSpc>
                <a:spcPct val="2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cs-CZ" altLang="cs-CZ" sz="2400" b="1" i="0" u="none" strike="noStrike" kern="1200" cap="none" spc="0" normalizeH="0" baseline="0" noProof="0" dirty="0">
                <a:ln>
                  <a:noFill/>
                </a:ln>
                <a:solidFill>
                  <a:srgbClr val="F01928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KÓDOVÁNÍ INFORMACÍ JE V TOMTO SYSTÉMU ZAJIŠTĚNO ZMĚNOU FREKVENCE AKČNÍCH NAPĚTÍ</a:t>
            </a:r>
            <a:endParaRPr kumimoji="0" lang="en-GB" altLang="cs-CZ" sz="2400" b="1" i="0" u="none" strike="noStrike" kern="1200" cap="none" spc="0" normalizeH="0" baseline="0" noProof="0" dirty="0">
              <a:ln>
                <a:noFill/>
              </a:ln>
              <a:solidFill>
                <a:srgbClr val="F01928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085823537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Rectangle 2">
            <a:extLst>
              <a:ext uri="{FF2B5EF4-FFF2-40B4-BE49-F238E27FC236}">
                <a16:creationId xmlns:a16="http://schemas.microsoft.com/office/drawing/2014/main" id="{839FF93E-8453-453C-AF3B-ED6F66718B11}"/>
              </a:ext>
            </a:extLst>
          </p:cNvPr>
          <p:cNvSpPr>
            <a:spLocks noGrp="1" noChangeArrowheads="1"/>
          </p:cNvSpPr>
          <p:nvPr>
            <p:ph type="ctrTitle"/>
          </p:nvPr>
        </p:nvSpPr>
        <p:spPr>
          <a:xfrm>
            <a:off x="2133600" y="1219200"/>
            <a:ext cx="7772400" cy="1143000"/>
          </a:xfrm>
        </p:spPr>
        <p:txBody>
          <a:bodyPr/>
          <a:lstStyle/>
          <a:p>
            <a:pPr eaLnBrk="1" hangingPunct="1"/>
            <a:r>
              <a:rPr lang="cs-CZ" altLang="cs-CZ">
                <a:solidFill>
                  <a:schemeClr val="bg1"/>
                </a:solidFill>
              </a:rPr>
              <a:t>uzavíráme, že :</a:t>
            </a:r>
          </a:p>
        </p:txBody>
      </p:sp>
      <p:sp>
        <p:nvSpPr>
          <p:cNvPr id="4099" name="Rectangle 3">
            <a:extLst>
              <a:ext uri="{FF2B5EF4-FFF2-40B4-BE49-F238E27FC236}">
                <a16:creationId xmlns:a16="http://schemas.microsoft.com/office/drawing/2014/main" id="{E3130116-DB16-4A93-84E6-775A13312C3A}"/>
              </a:ext>
            </a:extLst>
          </p:cNvPr>
          <p:cNvSpPr>
            <a:spLocks noGrp="1" noChangeArrowheads="1"/>
          </p:cNvSpPr>
          <p:nvPr>
            <p:ph type="subTitle" idx="1"/>
          </p:nvPr>
        </p:nvSpPr>
        <p:spPr>
          <a:xfrm>
            <a:off x="2895600" y="3048000"/>
            <a:ext cx="6400800" cy="2590800"/>
          </a:xfrm>
        </p:spPr>
        <p:txBody>
          <a:bodyPr/>
          <a:lstStyle/>
          <a:p>
            <a:pPr eaLnBrk="1" hangingPunct="1">
              <a:lnSpc>
                <a:spcPct val="150000"/>
              </a:lnSpc>
            </a:pPr>
            <a:r>
              <a:rPr lang="cs-CZ" altLang="cs-CZ" b="1">
                <a:solidFill>
                  <a:schemeClr val="bg1"/>
                </a:solidFill>
              </a:rPr>
              <a:t>Buněčná membrána je v klidu </a:t>
            </a:r>
            <a:r>
              <a:rPr lang="cs-CZ" altLang="cs-CZ" b="1" i="1" u="sng">
                <a:solidFill>
                  <a:schemeClr val="bg1"/>
                </a:solidFill>
              </a:rPr>
              <a:t>POLARIZOVÁNA</a:t>
            </a:r>
          </a:p>
        </p:txBody>
      </p:sp>
    </p:spTree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pro zápatí 1"/>
          <p:cNvSpPr>
            <a:spLocks noGrp="1"/>
          </p:cNvSpPr>
          <p:nvPr>
            <p:ph type="ftr" sz="quarter" idx="3"/>
          </p:nvPr>
        </p:nvSpPr>
        <p:spPr>
          <a:xfrm>
            <a:off x="92937" y="6478579"/>
            <a:ext cx="2991802" cy="263288"/>
          </a:xfrm>
        </p:spPr>
        <p:txBody>
          <a:bodyPr/>
          <a:lstStyle/>
          <a:p>
            <a:r>
              <a:rPr lang="cs-CZ" dirty="0"/>
              <a:t>Marie Nováková, Fyziologický ústav LF MU</a:t>
            </a:r>
          </a:p>
        </p:txBody>
      </p:sp>
      <p:sp>
        <p:nvSpPr>
          <p:cNvPr id="3" name="Zástupný symbol pro číslo snímku 2"/>
          <p:cNvSpPr>
            <a:spLocks noGrp="1"/>
          </p:cNvSpPr>
          <p:nvPr>
            <p:ph type="sldNum" sz="quarter" idx="4"/>
          </p:nvPr>
        </p:nvSpPr>
        <p:spPr>
          <a:xfrm>
            <a:off x="92937" y="6187737"/>
            <a:ext cx="252000" cy="252000"/>
          </a:xfrm>
        </p:spPr>
        <p:txBody>
          <a:bodyPr/>
          <a:lstStyle/>
          <a:p>
            <a:fld id="{0DE708CC-0C3F-4567-9698-B54C0F35BD31}" type="slidenum">
              <a:rPr lang="cs-CZ" altLang="cs-CZ" smtClean="0"/>
              <a:pPr/>
              <a:t>7</a:t>
            </a:fld>
            <a:endParaRPr lang="cs-CZ" altLang="cs-CZ" dirty="0"/>
          </a:p>
        </p:txBody>
      </p:sp>
      <p:grpSp>
        <p:nvGrpSpPr>
          <p:cNvPr id="4" name="Skupina 3"/>
          <p:cNvGrpSpPr/>
          <p:nvPr/>
        </p:nvGrpSpPr>
        <p:grpSpPr>
          <a:xfrm>
            <a:off x="2598964" y="152400"/>
            <a:ext cx="8191485" cy="6641179"/>
            <a:chOff x="762000" y="152400"/>
            <a:chExt cx="8191485" cy="6641179"/>
          </a:xfrm>
        </p:grpSpPr>
        <p:sp>
          <p:nvSpPr>
            <p:cNvPr id="5" name="Line 2"/>
            <p:cNvSpPr>
              <a:spLocks noChangeShapeType="1"/>
            </p:cNvSpPr>
            <p:nvPr/>
          </p:nvSpPr>
          <p:spPr bwMode="auto">
            <a:xfrm>
              <a:off x="1247775" y="1195388"/>
              <a:ext cx="617220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6" name="Line 3"/>
            <p:cNvSpPr>
              <a:spLocks noChangeShapeType="1"/>
            </p:cNvSpPr>
            <p:nvPr/>
          </p:nvSpPr>
          <p:spPr bwMode="auto">
            <a:xfrm>
              <a:off x="1247775" y="2262188"/>
              <a:ext cx="617220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7" name="Oval 4"/>
            <p:cNvSpPr>
              <a:spLocks noChangeArrowheads="1"/>
            </p:cNvSpPr>
            <p:nvPr/>
          </p:nvSpPr>
          <p:spPr bwMode="auto">
            <a:xfrm>
              <a:off x="2085975" y="1423988"/>
              <a:ext cx="838200" cy="685800"/>
            </a:xfrm>
            <a:prstGeom prst="ellips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cs-CZ" altLang="cs-CZ"/>
            </a:p>
          </p:txBody>
        </p:sp>
        <p:sp>
          <p:nvSpPr>
            <p:cNvPr id="8" name="Line 5"/>
            <p:cNvSpPr>
              <a:spLocks noChangeShapeType="1"/>
            </p:cNvSpPr>
            <p:nvPr/>
          </p:nvSpPr>
          <p:spPr bwMode="auto">
            <a:xfrm flipV="1">
              <a:off x="2085975" y="814388"/>
              <a:ext cx="0" cy="1828800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9" name="Line 6"/>
            <p:cNvSpPr>
              <a:spLocks noChangeShapeType="1"/>
            </p:cNvSpPr>
            <p:nvPr/>
          </p:nvSpPr>
          <p:spPr bwMode="auto">
            <a:xfrm>
              <a:off x="2924175" y="890588"/>
              <a:ext cx="0" cy="1828800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10" name="Text Box 7"/>
            <p:cNvSpPr txBox="1">
              <a:spLocks noChangeArrowheads="1"/>
            </p:cNvSpPr>
            <p:nvPr/>
          </p:nvSpPr>
          <p:spPr bwMode="auto">
            <a:xfrm>
              <a:off x="1689100" y="1943100"/>
              <a:ext cx="285750" cy="3365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cs-CZ" altLang="cs-CZ" sz="1600"/>
                <a:t>3</a:t>
              </a:r>
              <a:endParaRPr lang="en-GB" altLang="cs-CZ" sz="1600"/>
            </a:p>
          </p:txBody>
        </p:sp>
        <p:sp>
          <p:nvSpPr>
            <p:cNvPr id="11" name="Text Box 8"/>
            <p:cNvSpPr txBox="1">
              <a:spLocks noChangeArrowheads="1"/>
            </p:cNvSpPr>
            <p:nvPr/>
          </p:nvSpPr>
          <p:spPr bwMode="auto">
            <a:xfrm>
              <a:off x="3076575" y="1957388"/>
              <a:ext cx="285750" cy="3365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cs-CZ" altLang="cs-CZ" sz="1600"/>
                <a:t>2</a:t>
              </a:r>
              <a:endParaRPr lang="en-GB" altLang="cs-CZ" sz="1600"/>
            </a:p>
          </p:txBody>
        </p:sp>
        <p:sp>
          <p:nvSpPr>
            <p:cNvPr id="12" name="Text Box 9"/>
            <p:cNvSpPr txBox="1">
              <a:spLocks noChangeArrowheads="1"/>
            </p:cNvSpPr>
            <p:nvPr/>
          </p:nvSpPr>
          <p:spPr bwMode="auto">
            <a:xfrm>
              <a:off x="2222500" y="1500188"/>
              <a:ext cx="566738" cy="5810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/>
              <a:r>
                <a:rPr lang="cs-CZ" altLang="cs-CZ" sz="1600"/>
                <a:t>ATP</a:t>
              </a:r>
            </a:p>
            <a:p>
              <a:pPr algn="ctr" eaLnBrk="1" hangingPunct="1"/>
              <a:r>
                <a:rPr lang="cs-CZ" altLang="cs-CZ" sz="1600"/>
                <a:t>áza</a:t>
              </a:r>
              <a:endParaRPr lang="en-GB" altLang="cs-CZ" sz="1600"/>
            </a:p>
          </p:txBody>
        </p:sp>
        <p:sp>
          <p:nvSpPr>
            <p:cNvPr id="13" name="Text Box 10"/>
            <p:cNvSpPr txBox="1">
              <a:spLocks noChangeArrowheads="1"/>
            </p:cNvSpPr>
            <p:nvPr/>
          </p:nvSpPr>
          <p:spPr bwMode="auto">
            <a:xfrm>
              <a:off x="1536700" y="749300"/>
              <a:ext cx="4572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cs-CZ" altLang="cs-CZ" sz="1400"/>
                <a:t>Na</a:t>
              </a:r>
              <a:r>
                <a:rPr lang="cs-CZ" altLang="cs-CZ" sz="1400" baseline="30000"/>
                <a:t>+</a:t>
              </a:r>
              <a:endParaRPr lang="en-GB" altLang="cs-CZ" sz="1400" baseline="30000"/>
            </a:p>
          </p:txBody>
        </p:sp>
        <p:sp>
          <p:nvSpPr>
            <p:cNvPr id="14" name="Text Box 11"/>
            <p:cNvSpPr txBox="1">
              <a:spLocks noChangeArrowheads="1"/>
            </p:cNvSpPr>
            <p:nvPr/>
          </p:nvSpPr>
          <p:spPr bwMode="auto">
            <a:xfrm>
              <a:off x="3000375" y="2643188"/>
              <a:ext cx="3778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cs-CZ" altLang="cs-CZ" sz="1400"/>
                <a:t>K</a:t>
              </a:r>
              <a:r>
                <a:rPr lang="cs-CZ" altLang="cs-CZ" sz="1400" baseline="30000"/>
                <a:t>+</a:t>
              </a:r>
              <a:endParaRPr lang="en-GB" altLang="cs-CZ" sz="1400" baseline="30000"/>
            </a:p>
          </p:txBody>
        </p:sp>
        <p:sp>
          <p:nvSpPr>
            <p:cNvPr id="15" name="Text Box 12"/>
            <p:cNvSpPr txBox="1">
              <a:spLocks noChangeArrowheads="1"/>
            </p:cNvSpPr>
            <p:nvPr/>
          </p:nvSpPr>
          <p:spPr bwMode="auto">
            <a:xfrm>
              <a:off x="762000" y="762000"/>
              <a:ext cx="828675" cy="3365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cs-CZ" altLang="cs-CZ" sz="1600"/>
                <a:t>150mM</a:t>
              </a:r>
              <a:endParaRPr lang="en-GB" altLang="cs-CZ" sz="1600"/>
            </a:p>
          </p:txBody>
        </p:sp>
        <p:sp>
          <p:nvSpPr>
            <p:cNvPr id="16" name="Text Box 13"/>
            <p:cNvSpPr txBox="1">
              <a:spLocks noChangeArrowheads="1"/>
            </p:cNvSpPr>
            <p:nvPr/>
          </p:nvSpPr>
          <p:spPr bwMode="auto">
            <a:xfrm>
              <a:off x="2771775" y="2947988"/>
              <a:ext cx="828675" cy="3365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cs-CZ" altLang="cs-CZ" sz="1600"/>
                <a:t>155mM</a:t>
              </a:r>
              <a:endParaRPr lang="en-GB" altLang="cs-CZ" sz="1600"/>
            </a:p>
          </p:txBody>
        </p:sp>
        <p:sp>
          <p:nvSpPr>
            <p:cNvPr id="17" name="Text Box 14"/>
            <p:cNvSpPr txBox="1">
              <a:spLocks noChangeArrowheads="1"/>
            </p:cNvSpPr>
            <p:nvPr/>
          </p:nvSpPr>
          <p:spPr bwMode="auto">
            <a:xfrm>
              <a:off x="2984500" y="852488"/>
              <a:ext cx="4427538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cs-CZ" altLang="cs-CZ" sz="1800">
                  <a:solidFill>
                    <a:srgbClr val="FF0000"/>
                  </a:solidFill>
                </a:rPr>
                <a:t>+ + + + + +           + + + + + + +          + + + + </a:t>
              </a:r>
              <a:endParaRPr lang="en-GB" altLang="cs-CZ" sz="1800">
                <a:solidFill>
                  <a:srgbClr val="FF0000"/>
                </a:solidFill>
              </a:endParaRPr>
            </a:p>
          </p:txBody>
        </p:sp>
        <p:sp>
          <p:nvSpPr>
            <p:cNvPr id="18" name="Text Box 15"/>
            <p:cNvSpPr txBox="1">
              <a:spLocks noChangeArrowheads="1"/>
            </p:cNvSpPr>
            <p:nvPr/>
          </p:nvSpPr>
          <p:spPr bwMode="auto">
            <a:xfrm>
              <a:off x="2984500" y="2300288"/>
              <a:ext cx="1841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cs-CZ" altLang="cs-CZ" sz="1800"/>
            </a:p>
          </p:txBody>
        </p:sp>
        <p:sp>
          <p:nvSpPr>
            <p:cNvPr id="19" name="Text Box 16"/>
            <p:cNvSpPr txBox="1">
              <a:spLocks noChangeArrowheads="1"/>
            </p:cNvSpPr>
            <p:nvPr/>
          </p:nvSpPr>
          <p:spPr bwMode="auto">
            <a:xfrm>
              <a:off x="3060700" y="2276475"/>
              <a:ext cx="4425950" cy="3968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cs-CZ" altLang="cs-CZ" sz="2000" b="1">
                  <a:solidFill>
                    <a:schemeClr val="accent2"/>
                  </a:solidFill>
                </a:rPr>
                <a:t>- - - - - - - - - - - - - - - - - - -           - - - - -  </a:t>
              </a:r>
              <a:endParaRPr lang="en-GB" altLang="cs-CZ" sz="2000" b="1">
                <a:solidFill>
                  <a:schemeClr val="accent2"/>
                </a:solidFill>
              </a:endParaRPr>
            </a:p>
          </p:txBody>
        </p:sp>
        <p:sp>
          <p:nvSpPr>
            <p:cNvPr id="20" name="AutoShape 17"/>
            <p:cNvSpPr>
              <a:spLocks noChangeArrowheads="1"/>
            </p:cNvSpPr>
            <p:nvPr/>
          </p:nvSpPr>
          <p:spPr bwMode="auto">
            <a:xfrm>
              <a:off x="4448175" y="966788"/>
              <a:ext cx="304800" cy="609600"/>
            </a:xfrm>
            <a:prstGeom prst="downArrow">
              <a:avLst>
                <a:gd name="adj1" fmla="val 50000"/>
                <a:gd name="adj2" fmla="val 50000"/>
              </a:avLst>
            </a:prstGeom>
            <a:solidFill>
              <a:srgbClr val="3399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cs-CZ" altLang="cs-CZ"/>
            </a:p>
          </p:txBody>
        </p:sp>
        <p:sp>
          <p:nvSpPr>
            <p:cNvPr id="21" name="AutoShape 18"/>
            <p:cNvSpPr>
              <a:spLocks noChangeArrowheads="1"/>
            </p:cNvSpPr>
            <p:nvPr/>
          </p:nvSpPr>
          <p:spPr bwMode="auto">
            <a:xfrm>
              <a:off x="4143375" y="966788"/>
              <a:ext cx="304800" cy="609600"/>
            </a:xfrm>
            <a:prstGeom prst="downArrow">
              <a:avLst>
                <a:gd name="adj1" fmla="val 50000"/>
                <a:gd name="adj2" fmla="val 50000"/>
              </a:avLst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cs-CZ" altLang="cs-CZ"/>
            </a:p>
          </p:txBody>
        </p:sp>
        <p:sp>
          <p:nvSpPr>
            <p:cNvPr id="22" name="Text Box 20"/>
            <p:cNvSpPr txBox="1">
              <a:spLocks noChangeArrowheads="1"/>
            </p:cNvSpPr>
            <p:nvPr/>
          </p:nvSpPr>
          <p:spPr bwMode="auto">
            <a:xfrm>
              <a:off x="4114800" y="685800"/>
              <a:ext cx="4572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cs-CZ" altLang="cs-CZ" sz="1400"/>
                <a:t>Na</a:t>
              </a:r>
              <a:r>
                <a:rPr lang="cs-CZ" altLang="cs-CZ" sz="1400" baseline="30000"/>
                <a:t>+</a:t>
              </a:r>
              <a:endParaRPr lang="en-GB" altLang="cs-CZ" sz="1400" baseline="30000"/>
            </a:p>
          </p:txBody>
        </p:sp>
        <p:sp>
          <p:nvSpPr>
            <p:cNvPr id="23" name="AutoShape 21"/>
            <p:cNvSpPr>
              <a:spLocks noChangeArrowheads="1"/>
            </p:cNvSpPr>
            <p:nvPr/>
          </p:nvSpPr>
          <p:spPr bwMode="auto">
            <a:xfrm>
              <a:off x="6276975" y="966788"/>
              <a:ext cx="304800" cy="1905000"/>
            </a:xfrm>
            <a:prstGeom prst="downArrow">
              <a:avLst>
                <a:gd name="adj1" fmla="val 50000"/>
                <a:gd name="adj2" fmla="val 156250"/>
              </a:avLst>
            </a:prstGeom>
            <a:solidFill>
              <a:srgbClr val="3399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cs-CZ" altLang="cs-CZ"/>
            </a:p>
          </p:txBody>
        </p:sp>
        <p:sp>
          <p:nvSpPr>
            <p:cNvPr id="24" name="AutoShape 22"/>
            <p:cNvSpPr>
              <a:spLocks noChangeArrowheads="1"/>
            </p:cNvSpPr>
            <p:nvPr/>
          </p:nvSpPr>
          <p:spPr bwMode="auto">
            <a:xfrm flipV="1">
              <a:off x="5972175" y="966788"/>
              <a:ext cx="304800" cy="1905000"/>
            </a:xfrm>
            <a:prstGeom prst="downArrow">
              <a:avLst>
                <a:gd name="adj1" fmla="val 50000"/>
                <a:gd name="adj2" fmla="val 156250"/>
              </a:avLst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cs-CZ" altLang="cs-CZ"/>
            </a:p>
          </p:txBody>
        </p:sp>
        <p:sp>
          <p:nvSpPr>
            <p:cNvPr id="25" name="Text Box 23"/>
            <p:cNvSpPr txBox="1">
              <a:spLocks noChangeArrowheads="1"/>
            </p:cNvSpPr>
            <p:nvPr/>
          </p:nvSpPr>
          <p:spPr bwMode="auto">
            <a:xfrm>
              <a:off x="6124575" y="661988"/>
              <a:ext cx="3778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cs-CZ" altLang="cs-CZ" sz="1400"/>
                <a:t>K</a:t>
              </a:r>
              <a:r>
                <a:rPr lang="cs-CZ" altLang="cs-CZ" sz="1400" baseline="30000"/>
                <a:t>+</a:t>
              </a:r>
              <a:endParaRPr lang="en-GB" altLang="cs-CZ" sz="1400" baseline="30000"/>
            </a:p>
          </p:txBody>
        </p:sp>
        <p:grpSp>
          <p:nvGrpSpPr>
            <p:cNvPr id="26" name="Group 53"/>
            <p:cNvGrpSpPr>
              <a:grpSpLocks/>
            </p:cNvGrpSpPr>
            <p:nvPr/>
          </p:nvGrpSpPr>
          <p:grpSpPr bwMode="auto">
            <a:xfrm>
              <a:off x="3810000" y="2819400"/>
              <a:ext cx="1901825" cy="808038"/>
              <a:chOff x="2552" y="1833"/>
              <a:chExt cx="1198" cy="509"/>
            </a:xfrm>
          </p:grpSpPr>
          <p:sp>
            <p:nvSpPr>
              <p:cNvPr id="46" name="Text Box 24"/>
              <p:cNvSpPr txBox="1">
                <a:spLocks noChangeArrowheads="1"/>
              </p:cNvSpPr>
              <p:nvPr/>
            </p:nvSpPr>
            <p:spPr bwMode="auto">
              <a:xfrm>
                <a:off x="2552" y="1833"/>
                <a:ext cx="1198" cy="237"/>
              </a:xfrm>
              <a:prstGeom prst="rect">
                <a:avLst/>
              </a:prstGeom>
              <a:solidFill>
                <a:schemeClr val="folHlink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>
                <a:spAutoFit/>
              </a:bodyPr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r>
                  <a:rPr lang="cs-CZ" altLang="cs-CZ" sz="1800">
                    <a:solidFill>
                      <a:srgbClr val="FFFF00"/>
                    </a:solidFill>
                  </a:rPr>
                  <a:t>Koncentrační spád</a:t>
                </a:r>
                <a:endParaRPr lang="en-GB" altLang="cs-CZ" sz="1800">
                  <a:solidFill>
                    <a:srgbClr val="FFFF00"/>
                  </a:solidFill>
                </a:endParaRPr>
              </a:p>
            </p:txBody>
          </p:sp>
          <p:sp>
            <p:nvSpPr>
              <p:cNvPr id="47" name="Text Box 25"/>
              <p:cNvSpPr txBox="1">
                <a:spLocks noChangeArrowheads="1"/>
              </p:cNvSpPr>
              <p:nvPr/>
            </p:nvSpPr>
            <p:spPr bwMode="auto">
              <a:xfrm>
                <a:off x="2644" y="2105"/>
                <a:ext cx="1022" cy="237"/>
              </a:xfrm>
              <a:prstGeom prst="rect">
                <a:avLst/>
              </a:prstGeom>
              <a:solidFill>
                <a:srgbClr val="FFFFFF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>
                <a:spAutoFit/>
              </a:bodyPr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r>
                  <a:rPr lang="cs-CZ" altLang="cs-CZ" sz="1800">
                    <a:solidFill>
                      <a:srgbClr val="339966"/>
                    </a:solidFill>
                  </a:rPr>
                  <a:t>Elektrický spád</a:t>
                </a:r>
                <a:endParaRPr lang="en-GB" altLang="cs-CZ" sz="1800">
                  <a:solidFill>
                    <a:srgbClr val="339966"/>
                  </a:solidFill>
                </a:endParaRPr>
              </a:p>
            </p:txBody>
          </p:sp>
        </p:grpSp>
        <p:sp>
          <p:nvSpPr>
            <p:cNvPr id="27" name="Text Box 26"/>
            <p:cNvSpPr txBox="1">
              <a:spLocks noChangeArrowheads="1"/>
            </p:cNvSpPr>
            <p:nvPr/>
          </p:nvSpPr>
          <p:spPr bwMode="auto">
            <a:xfrm>
              <a:off x="1143000" y="3810000"/>
              <a:ext cx="2519363" cy="46672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cs-CZ" altLang="cs-CZ">
                  <a:solidFill>
                    <a:schemeClr val="tx2"/>
                  </a:solidFill>
                </a:rPr>
                <a:t>Nernstova rovnice:</a:t>
              </a:r>
            </a:p>
          </p:txBody>
        </p:sp>
        <p:grpSp>
          <p:nvGrpSpPr>
            <p:cNvPr id="28" name="Group 44"/>
            <p:cNvGrpSpPr>
              <a:grpSpLocks/>
            </p:cNvGrpSpPr>
            <p:nvPr/>
          </p:nvGrpSpPr>
          <p:grpSpPr bwMode="auto">
            <a:xfrm>
              <a:off x="1143000" y="4419600"/>
              <a:ext cx="3259138" cy="1066800"/>
              <a:chOff x="786" y="2721"/>
              <a:chExt cx="2053" cy="672"/>
            </a:xfrm>
          </p:grpSpPr>
          <p:sp>
            <p:nvSpPr>
              <p:cNvPr id="40" name="Text Box 27"/>
              <p:cNvSpPr txBox="1">
                <a:spLocks noChangeArrowheads="1"/>
              </p:cNvSpPr>
              <p:nvPr/>
            </p:nvSpPr>
            <p:spPr bwMode="auto">
              <a:xfrm>
                <a:off x="786" y="2913"/>
                <a:ext cx="461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r>
                  <a:rPr lang="cs-CZ" altLang="cs-CZ">
                    <a:solidFill>
                      <a:schemeClr val="tx2"/>
                    </a:solidFill>
                  </a:rPr>
                  <a:t>E</a:t>
                </a:r>
                <a:r>
                  <a:rPr lang="cs-CZ" altLang="cs-CZ" sz="1800">
                    <a:solidFill>
                      <a:schemeClr val="tx2"/>
                    </a:solidFill>
                  </a:rPr>
                  <a:t>x</a:t>
                </a:r>
                <a:r>
                  <a:rPr lang="cs-CZ" altLang="cs-CZ">
                    <a:solidFill>
                      <a:schemeClr val="tx2"/>
                    </a:solidFill>
                  </a:rPr>
                  <a:t> =</a:t>
                </a:r>
                <a:endParaRPr lang="en-GB" altLang="cs-CZ"/>
              </a:p>
            </p:txBody>
          </p:sp>
          <p:sp>
            <p:nvSpPr>
              <p:cNvPr id="41" name="Text Box 28"/>
              <p:cNvSpPr txBox="1">
                <a:spLocks noChangeArrowheads="1"/>
              </p:cNvSpPr>
              <p:nvPr/>
            </p:nvSpPr>
            <p:spPr bwMode="auto">
              <a:xfrm>
                <a:off x="1314" y="2721"/>
                <a:ext cx="1525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r>
                  <a:rPr lang="cs-CZ" altLang="cs-CZ">
                    <a:solidFill>
                      <a:schemeClr val="tx2"/>
                    </a:solidFill>
                  </a:rPr>
                  <a:t>R . T           (C</a:t>
                </a:r>
                <a:r>
                  <a:rPr lang="cs-CZ" altLang="cs-CZ" sz="1800">
                    <a:solidFill>
                      <a:schemeClr val="tx2"/>
                    </a:solidFill>
                  </a:rPr>
                  <a:t>x</a:t>
                </a:r>
                <a:r>
                  <a:rPr lang="cs-CZ" altLang="cs-CZ" baseline="-25000">
                    <a:solidFill>
                      <a:schemeClr val="tx2"/>
                    </a:solidFill>
                  </a:rPr>
                  <a:t>out</a:t>
                </a:r>
                <a:r>
                  <a:rPr lang="cs-CZ" altLang="cs-CZ">
                    <a:solidFill>
                      <a:schemeClr val="tx2"/>
                    </a:solidFill>
                  </a:rPr>
                  <a:t>)</a:t>
                </a:r>
                <a:endParaRPr lang="en-GB" altLang="cs-CZ"/>
              </a:p>
            </p:txBody>
          </p:sp>
          <p:sp>
            <p:nvSpPr>
              <p:cNvPr id="42" name="Text Box 29"/>
              <p:cNvSpPr txBox="1">
                <a:spLocks noChangeArrowheads="1"/>
              </p:cNvSpPr>
              <p:nvPr/>
            </p:nvSpPr>
            <p:spPr bwMode="auto">
              <a:xfrm>
                <a:off x="1410" y="3105"/>
                <a:ext cx="1371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r>
                  <a:rPr lang="cs-CZ" altLang="cs-CZ">
                    <a:solidFill>
                      <a:schemeClr val="tx2"/>
                    </a:solidFill>
                  </a:rPr>
                  <a:t>F               (C</a:t>
                </a:r>
                <a:r>
                  <a:rPr lang="cs-CZ" altLang="cs-CZ" sz="1800">
                    <a:solidFill>
                      <a:schemeClr val="tx2"/>
                    </a:solidFill>
                  </a:rPr>
                  <a:t>x</a:t>
                </a:r>
                <a:r>
                  <a:rPr lang="cs-CZ" altLang="cs-CZ" baseline="-25000">
                    <a:solidFill>
                      <a:schemeClr val="tx2"/>
                    </a:solidFill>
                  </a:rPr>
                  <a:t>in</a:t>
                </a:r>
                <a:r>
                  <a:rPr lang="cs-CZ" altLang="cs-CZ">
                    <a:solidFill>
                      <a:schemeClr val="tx2"/>
                    </a:solidFill>
                  </a:rPr>
                  <a:t>)</a:t>
                </a:r>
                <a:endParaRPr lang="en-GB" altLang="cs-CZ"/>
              </a:p>
            </p:txBody>
          </p:sp>
          <p:sp>
            <p:nvSpPr>
              <p:cNvPr id="43" name="Line 30"/>
              <p:cNvSpPr>
                <a:spLocks noChangeShapeType="1"/>
              </p:cNvSpPr>
              <p:nvPr/>
            </p:nvSpPr>
            <p:spPr bwMode="auto">
              <a:xfrm>
                <a:off x="1314" y="3057"/>
                <a:ext cx="528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4" name="Line 31"/>
              <p:cNvSpPr>
                <a:spLocks noChangeShapeType="1"/>
              </p:cNvSpPr>
              <p:nvPr/>
            </p:nvSpPr>
            <p:spPr bwMode="auto">
              <a:xfrm>
                <a:off x="2274" y="3057"/>
                <a:ext cx="528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5" name="Text Box 32"/>
              <p:cNvSpPr txBox="1">
                <a:spLocks noChangeArrowheads="1"/>
              </p:cNvSpPr>
              <p:nvPr/>
            </p:nvSpPr>
            <p:spPr bwMode="auto">
              <a:xfrm>
                <a:off x="1938" y="2913"/>
                <a:ext cx="265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r>
                  <a:rPr lang="cs-CZ" altLang="cs-CZ"/>
                  <a:t>ln</a:t>
                </a:r>
                <a:endParaRPr lang="en-GB" altLang="cs-CZ"/>
              </a:p>
            </p:txBody>
          </p:sp>
        </p:grpSp>
        <p:sp>
          <p:nvSpPr>
            <p:cNvPr id="29" name="Text Box 33"/>
            <p:cNvSpPr txBox="1">
              <a:spLocks noChangeArrowheads="1"/>
            </p:cNvSpPr>
            <p:nvPr/>
          </p:nvSpPr>
          <p:spPr bwMode="auto">
            <a:xfrm>
              <a:off x="6048375" y="3862388"/>
              <a:ext cx="1939925" cy="457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cs-CZ" altLang="cs-CZ">
                  <a:solidFill>
                    <a:srgbClr val="FF0000"/>
                  </a:solidFill>
                </a:rPr>
                <a:t>E</a:t>
              </a:r>
              <a:r>
                <a:rPr lang="cs-CZ" altLang="cs-CZ" baseline="-25000">
                  <a:solidFill>
                    <a:srgbClr val="FF0000"/>
                  </a:solidFill>
                </a:rPr>
                <a:t>Na</a:t>
              </a:r>
              <a:r>
                <a:rPr lang="cs-CZ" altLang="cs-CZ">
                  <a:solidFill>
                    <a:srgbClr val="FF0000"/>
                  </a:solidFill>
                </a:rPr>
                <a:t> = +40 mV</a:t>
              </a:r>
              <a:endParaRPr lang="en-GB" altLang="cs-CZ">
                <a:solidFill>
                  <a:srgbClr val="FF0000"/>
                </a:solidFill>
              </a:endParaRPr>
            </a:p>
          </p:txBody>
        </p:sp>
        <p:sp>
          <p:nvSpPr>
            <p:cNvPr id="30" name="Text Box 34"/>
            <p:cNvSpPr txBox="1">
              <a:spLocks noChangeArrowheads="1"/>
            </p:cNvSpPr>
            <p:nvPr/>
          </p:nvSpPr>
          <p:spPr bwMode="auto">
            <a:xfrm>
              <a:off x="6048375" y="4395788"/>
              <a:ext cx="1779588" cy="457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cs-CZ" altLang="cs-CZ">
                  <a:solidFill>
                    <a:schemeClr val="accent2"/>
                  </a:solidFill>
                </a:rPr>
                <a:t>E</a:t>
              </a:r>
              <a:r>
                <a:rPr lang="cs-CZ" altLang="cs-CZ" baseline="-25000">
                  <a:solidFill>
                    <a:schemeClr val="accent2"/>
                  </a:solidFill>
                </a:rPr>
                <a:t>K</a:t>
              </a:r>
              <a:r>
                <a:rPr lang="cs-CZ" altLang="cs-CZ">
                  <a:solidFill>
                    <a:schemeClr val="accent2"/>
                  </a:solidFill>
                </a:rPr>
                <a:t> = -90 mV</a:t>
              </a:r>
              <a:endParaRPr lang="en-GB" altLang="cs-CZ">
                <a:solidFill>
                  <a:schemeClr val="accent2"/>
                </a:solidFill>
              </a:endParaRPr>
            </a:p>
          </p:txBody>
        </p:sp>
        <p:sp>
          <p:nvSpPr>
            <p:cNvPr id="31" name="Text Box 35"/>
            <p:cNvSpPr txBox="1">
              <a:spLocks noChangeArrowheads="1"/>
            </p:cNvSpPr>
            <p:nvPr/>
          </p:nvSpPr>
          <p:spPr bwMode="auto">
            <a:xfrm>
              <a:off x="6048375" y="4852988"/>
              <a:ext cx="1825625" cy="457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cs-CZ" altLang="cs-CZ">
                  <a:solidFill>
                    <a:schemeClr val="accent1"/>
                  </a:solidFill>
                </a:rPr>
                <a:t>E</a:t>
              </a:r>
              <a:r>
                <a:rPr lang="cs-CZ" altLang="cs-CZ" baseline="-25000">
                  <a:solidFill>
                    <a:schemeClr val="accent1"/>
                  </a:solidFill>
                </a:rPr>
                <a:t>Cl</a:t>
              </a:r>
              <a:r>
                <a:rPr lang="cs-CZ" altLang="cs-CZ">
                  <a:solidFill>
                    <a:schemeClr val="accent1"/>
                  </a:solidFill>
                </a:rPr>
                <a:t> = -70 mV</a:t>
              </a:r>
              <a:endParaRPr lang="en-GB" altLang="cs-CZ">
                <a:solidFill>
                  <a:schemeClr val="accent1"/>
                </a:solidFill>
              </a:endParaRPr>
            </a:p>
          </p:txBody>
        </p:sp>
        <p:sp>
          <p:nvSpPr>
            <p:cNvPr id="32" name="Text Box 36"/>
            <p:cNvSpPr txBox="1">
              <a:spLocks noChangeArrowheads="1"/>
            </p:cNvSpPr>
            <p:nvPr/>
          </p:nvSpPr>
          <p:spPr bwMode="auto">
            <a:xfrm>
              <a:off x="6048375" y="5386388"/>
              <a:ext cx="1928813" cy="457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cs-CZ" altLang="cs-CZ">
                  <a:solidFill>
                    <a:srgbClr val="FF9900"/>
                  </a:solidFill>
                </a:rPr>
                <a:t>E</a:t>
              </a:r>
              <a:r>
                <a:rPr lang="cs-CZ" altLang="cs-CZ" baseline="-25000">
                  <a:solidFill>
                    <a:srgbClr val="FF9900"/>
                  </a:solidFill>
                </a:rPr>
                <a:t>Ca</a:t>
              </a:r>
              <a:r>
                <a:rPr lang="cs-CZ" altLang="cs-CZ">
                  <a:solidFill>
                    <a:srgbClr val="FF9900"/>
                  </a:solidFill>
                </a:rPr>
                <a:t> = +60 mV</a:t>
              </a:r>
              <a:endParaRPr lang="en-GB" altLang="cs-CZ">
                <a:solidFill>
                  <a:srgbClr val="FF9900"/>
                </a:solidFill>
              </a:endParaRPr>
            </a:p>
          </p:txBody>
        </p:sp>
        <p:sp>
          <p:nvSpPr>
            <p:cNvPr id="33" name="Text Box 37"/>
            <p:cNvSpPr txBox="1">
              <a:spLocks noChangeArrowheads="1"/>
            </p:cNvSpPr>
            <p:nvPr/>
          </p:nvSpPr>
          <p:spPr bwMode="auto">
            <a:xfrm>
              <a:off x="1390649" y="5715668"/>
              <a:ext cx="2203450" cy="482600"/>
            </a:xfrm>
            <a:prstGeom prst="rect">
              <a:avLst/>
            </a:prstGeom>
            <a:solidFill>
              <a:srgbClr val="FFFF99"/>
            </a:solidFill>
            <a:ln w="25400">
              <a:solidFill>
                <a:schemeClr val="accent2"/>
              </a:solidFill>
              <a:miter lim="800000"/>
              <a:headEnd/>
              <a:tailEnd/>
            </a:ln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cs-CZ" altLang="cs-CZ" b="1">
                  <a:solidFill>
                    <a:schemeClr val="accent2"/>
                  </a:solidFill>
                </a:rPr>
                <a:t>I</a:t>
              </a:r>
              <a:r>
                <a:rPr lang="cs-CZ" altLang="cs-CZ" b="1" baseline="-25000">
                  <a:solidFill>
                    <a:schemeClr val="accent2"/>
                  </a:solidFill>
                </a:rPr>
                <a:t>x</a:t>
              </a:r>
              <a:r>
                <a:rPr lang="cs-CZ" altLang="cs-CZ" b="1">
                  <a:solidFill>
                    <a:schemeClr val="accent2"/>
                  </a:solidFill>
                </a:rPr>
                <a:t> = g</a:t>
              </a:r>
              <a:r>
                <a:rPr lang="cs-CZ" altLang="cs-CZ" b="1" baseline="-25000">
                  <a:solidFill>
                    <a:schemeClr val="accent2"/>
                  </a:solidFill>
                </a:rPr>
                <a:t>x</a:t>
              </a:r>
              <a:r>
                <a:rPr lang="cs-CZ" altLang="cs-CZ" b="1">
                  <a:solidFill>
                    <a:schemeClr val="accent2"/>
                  </a:solidFill>
                </a:rPr>
                <a:t> . (E - E</a:t>
              </a:r>
              <a:r>
                <a:rPr lang="cs-CZ" altLang="cs-CZ" b="1" baseline="-25000">
                  <a:solidFill>
                    <a:schemeClr val="accent2"/>
                  </a:solidFill>
                </a:rPr>
                <a:t>x</a:t>
              </a:r>
              <a:r>
                <a:rPr lang="cs-CZ" altLang="cs-CZ" b="1">
                  <a:solidFill>
                    <a:schemeClr val="accent2"/>
                  </a:solidFill>
                </a:rPr>
                <a:t>)</a:t>
              </a:r>
              <a:endParaRPr lang="en-GB" altLang="cs-CZ" b="1">
                <a:solidFill>
                  <a:schemeClr val="accent2"/>
                </a:solidFill>
              </a:endParaRPr>
            </a:p>
          </p:txBody>
        </p:sp>
        <p:sp>
          <p:nvSpPr>
            <p:cNvPr id="34" name="Text Box 38"/>
            <p:cNvSpPr txBox="1">
              <a:spLocks noChangeArrowheads="1"/>
            </p:cNvSpPr>
            <p:nvPr/>
          </p:nvSpPr>
          <p:spPr bwMode="auto">
            <a:xfrm>
              <a:off x="1390649" y="6426867"/>
              <a:ext cx="6740525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cs-CZ" altLang="cs-CZ" sz="1800" dirty="0"/>
                <a:t>I – proud, E – napětí, g – specifická napěťově a časově závislá vodivost</a:t>
              </a:r>
              <a:endParaRPr lang="en-GB" altLang="cs-CZ" sz="1800" dirty="0"/>
            </a:p>
          </p:txBody>
        </p:sp>
        <p:sp>
          <p:nvSpPr>
            <p:cNvPr id="35" name="Text Box 40"/>
            <p:cNvSpPr txBox="1">
              <a:spLocks noChangeArrowheads="1"/>
            </p:cNvSpPr>
            <p:nvPr/>
          </p:nvSpPr>
          <p:spPr bwMode="auto">
            <a:xfrm>
              <a:off x="1943100" y="152400"/>
              <a:ext cx="5270500" cy="495300"/>
            </a:xfrm>
            <a:prstGeom prst="rect">
              <a:avLst/>
            </a:prstGeom>
            <a:noFill/>
            <a:ln w="38100">
              <a:solidFill>
                <a:srgbClr val="FF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cs-CZ" altLang="cs-CZ" b="1">
                  <a:solidFill>
                    <a:srgbClr val="FF0000"/>
                  </a:solidFill>
                </a:rPr>
                <a:t>KLIDOVÉ MEMBRÁNOVÉ NAPĚTÍ</a:t>
              </a:r>
              <a:endParaRPr lang="en-GB" altLang="cs-CZ" b="1">
                <a:solidFill>
                  <a:srgbClr val="FF0000"/>
                </a:solidFill>
              </a:endParaRPr>
            </a:p>
          </p:txBody>
        </p:sp>
        <p:sp>
          <p:nvSpPr>
            <p:cNvPr id="36" name="Text Box 41"/>
            <p:cNvSpPr txBox="1">
              <a:spLocks noChangeArrowheads="1"/>
            </p:cNvSpPr>
            <p:nvPr/>
          </p:nvSpPr>
          <p:spPr bwMode="auto">
            <a:xfrm>
              <a:off x="6080918" y="5893467"/>
              <a:ext cx="1760538" cy="457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cs-CZ" altLang="cs-CZ" b="1" dirty="0"/>
                <a:t>E</a:t>
              </a:r>
              <a:r>
                <a:rPr lang="cs-CZ" altLang="cs-CZ" b="1" baseline="-25000" dirty="0"/>
                <a:t>r</a:t>
              </a:r>
              <a:r>
                <a:rPr lang="cs-CZ" altLang="cs-CZ" b="1" dirty="0"/>
                <a:t> = -85 </a:t>
              </a:r>
              <a:r>
                <a:rPr lang="cs-CZ" altLang="cs-CZ" b="1" dirty="0" err="1"/>
                <a:t>mV</a:t>
              </a:r>
              <a:endParaRPr lang="en-GB" altLang="cs-CZ" b="1" dirty="0"/>
            </a:p>
          </p:txBody>
        </p:sp>
        <p:sp>
          <p:nvSpPr>
            <p:cNvPr id="37" name="Line 48"/>
            <p:cNvSpPr>
              <a:spLocks noChangeShapeType="1"/>
            </p:cNvSpPr>
            <p:nvPr/>
          </p:nvSpPr>
          <p:spPr bwMode="auto">
            <a:xfrm>
              <a:off x="4114800" y="1676400"/>
              <a:ext cx="60960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8" name="Line 49"/>
            <p:cNvSpPr>
              <a:spLocks noChangeShapeType="1"/>
            </p:cNvSpPr>
            <p:nvPr/>
          </p:nvSpPr>
          <p:spPr bwMode="auto">
            <a:xfrm>
              <a:off x="4114800" y="1752600"/>
              <a:ext cx="60960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39" name="TextovéPole 38"/>
            <p:cNvSpPr txBox="1"/>
            <p:nvPr/>
          </p:nvSpPr>
          <p:spPr>
            <a:xfrm>
              <a:off x="5870590" y="3460140"/>
              <a:ext cx="3082895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cs-CZ" b="1" dirty="0"/>
                <a:t>Rovnovážný potenciál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54077341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3">
            <a:extLst>
              <a:ext uri="{FF2B5EF4-FFF2-40B4-BE49-F238E27FC236}">
                <a16:creationId xmlns:a16="http://schemas.microsoft.com/office/drawing/2014/main" id="{EFC9EF4C-E641-42FE-BC54-C4D62E167A23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2209800" y="533400"/>
            <a:ext cx="7772400" cy="5638800"/>
          </a:xfrm>
        </p:spPr>
        <p:txBody>
          <a:bodyPr/>
          <a:lstStyle/>
          <a:p>
            <a:pPr eaLnBrk="1" hangingPunct="1">
              <a:lnSpc>
                <a:spcPct val="90000"/>
              </a:lnSpc>
            </a:pPr>
            <a:r>
              <a:rPr lang="cs-CZ" altLang="cs-CZ" sz="2800" dirty="0">
                <a:solidFill>
                  <a:schemeClr val="bg1"/>
                </a:solidFill>
              </a:rPr>
              <a:t>Pro jednotlivé ionty jsme schopni vypočítat tzv.  </a:t>
            </a:r>
            <a:r>
              <a:rPr lang="cs-CZ" altLang="cs-CZ" sz="2800" b="1" i="1" u="sng" dirty="0">
                <a:solidFill>
                  <a:schemeClr val="bg1"/>
                </a:solidFill>
              </a:rPr>
              <a:t>ROVNOVÁŽNÝ potenciál </a:t>
            </a:r>
            <a:r>
              <a:rPr lang="cs-CZ" altLang="cs-CZ" sz="2800" dirty="0">
                <a:solidFill>
                  <a:schemeClr val="bg1"/>
                </a:solidFill>
              </a:rPr>
              <a:t>podle </a:t>
            </a:r>
            <a:r>
              <a:rPr lang="cs-CZ" altLang="cs-CZ" sz="2800" b="1" i="1" u="sng" dirty="0">
                <a:solidFill>
                  <a:schemeClr val="bg1"/>
                </a:solidFill>
              </a:rPr>
              <a:t>NERNSTOVY ROVNICE</a:t>
            </a:r>
          </a:p>
          <a:p>
            <a:pPr eaLnBrk="1" hangingPunct="1">
              <a:lnSpc>
                <a:spcPct val="90000"/>
              </a:lnSpc>
            </a:pPr>
            <a:endParaRPr lang="cs-CZ" altLang="cs-CZ" sz="2800" b="1" i="1" u="sng" dirty="0">
              <a:solidFill>
                <a:schemeClr val="tx2"/>
              </a:solidFill>
            </a:endParaRPr>
          </a:p>
          <a:p>
            <a:pPr eaLnBrk="1" hangingPunct="1">
              <a:lnSpc>
                <a:spcPct val="90000"/>
              </a:lnSpc>
            </a:pPr>
            <a:r>
              <a:rPr lang="cs-CZ" altLang="cs-CZ" sz="2800" dirty="0">
                <a:solidFill>
                  <a:schemeClr val="bg1"/>
                </a:solidFill>
              </a:rPr>
              <a:t>V této souvislosti se nejvíce mluví o draslíku, protože jeho rovnovážný potenciál se nejvíce blíží hodnotě klidového membránového potenciálu </a:t>
            </a:r>
          </a:p>
          <a:p>
            <a:pPr eaLnBrk="1" hangingPunct="1">
              <a:lnSpc>
                <a:spcPct val="90000"/>
              </a:lnSpc>
              <a:buFontTx/>
              <a:buNone/>
            </a:pPr>
            <a:r>
              <a:rPr lang="cs-CZ" altLang="cs-CZ" sz="2800" dirty="0">
                <a:solidFill>
                  <a:schemeClr val="bg1"/>
                </a:solidFill>
              </a:rPr>
              <a:t>     (</a:t>
            </a:r>
            <a:r>
              <a:rPr lang="cs-CZ" altLang="cs-CZ" sz="2800" b="1" dirty="0" err="1">
                <a:solidFill>
                  <a:schemeClr val="bg1"/>
                </a:solidFill>
              </a:rPr>
              <a:t>E</a:t>
            </a:r>
            <a:r>
              <a:rPr lang="cs-CZ" altLang="cs-CZ" sz="2800" b="1" baseline="-25000" dirty="0" err="1">
                <a:solidFill>
                  <a:schemeClr val="bg1"/>
                </a:solidFill>
              </a:rPr>
              <a:t>k</a:t>
            </a:r>
            <a:r>
              <a:rPr lang="cs-CZ" altLang="cs-CZ" sz="2800" b="1" baseline="-25000" dirty="0">
                <a:solidFill>
                  <a:schemeClr val="bg1"/>
                </a:solidFill>
              </a:rPr>
              <a:t> </a:t>
            </a:r>
            <a:r>
              <a:rPr lang="cs-CZ" altLang="cs-CZ" sz="2800" dirty="0">
                <a:solidFill>
                  <a:schemeClr val="bg1"/>
                </a:solidFill>
              </a:rPr>
              <a:t>= -88 </a:t>
            </a:r>
            <a:r>
              <a:rPr lang="cs-CZ" altLang="cs-CZ" sz="2800" dirty="0" err="1">
                <a:solidFill>
                  <a:schemeClr val="bg1"/>
                </a:solidFill>
              </a:rPr>
              <a:t>mV</a:t>
            </a:r>
            <a:r>
              <a:rPr lang="cs-CZ" altLang="cs-CZ" sz="2800" dirty="0">
                <a:solidFill>
                  <a:schemeClr val="bg1"/>
                </a:solidFill>
              </a:rPr>
              <a:t>)</a:t>
            </a:r>
          </a:p>
          <a:p>
            <a:pPr eaLnBrk="1" hangingPunct="1">
              <a:lnSpc>
                <a:spcPct val="90000"/>
              </a:lnSpc>
            </a:pPr>
            <a:r>
              <a:rPr lang="cs-CZ" altLang="cs-CZ" sz="2800" b="1" dirty="0" err="1">
                <a:solidFill>
                  <a:schemeClr val="bg1"/>
                </a:solidFill>
              </a:rPr>
              <a:t>E</a:t>
            </a:r>
            <a:r>
              <a:rPr lang="cs-CZ" altLang="cs-CZ" sz="2800" b="1" baseline="-25000" dirty="0" err="1">
                <a:solidFill>
                  <a:schemeClr val="bg1"/>
                </a:solidFill>
              </a:rPr>
              <a:t>k</a:t>
            </a:r>
            <a:r>
              <a:rPr lang="cs-CZ" altLang="cs-CZ" sz="2800" dirty="0">
                <a:solidFill>
                  <a:schemeClr val="bg1"/>
                </a:solidFill>
              </a:rPr>
              <a:t> – rovnovážný potenciál draslíku znamená, že síla pohánějící difuzi K</a:t>
            </a:r>
            <a:r>
              <a:rPr lang="cs-CZ" altLang="cs-CZ" sz="2800" baseline="30000" dirty="0">
                <a:solidFill>
                  <a:schemeClr val="bg1"/>
                </a:solidFill>
              </a:rPr>
              <a:t>+</a:t>
            </a:r>
            <a:r>
              <a:rPr lang="cs-CZ" altLang="cs-CZ" sz="2800" dirty="0">
                <a:solidFill>
                  <a:schemeClr val="bg1"/>
                </a:solidFill>
              </a:rPr>
              <a:t> ven (chemický gradient) je právě tak velká jako síla potenciálu působícího v opačném směru (elektrický gradient)</a:t>
            </a:r>
          </a:p>
          <a:p>
            <a:pPr eaLnBrk="1" hangingPunct="1">
              <a:lnSpc>
                <a:spcPct val="90000"/>
              </a:lnSpc>
            </a:pPr>
            <a:r>
              <a:rPr lang="cs-CZ" altLang="cs-CZ" sz="2800" dirty="0">
                <a:solidFill>
                  <a:schemeClr val="bg1"/>
                </a:solidFill>
              </a:rPr>
              <a:t>pro sodík: </a:t>
            </a:r>
            <a:r>
              <a:rPr lang="cs-CZ" altLang="cs-CZ" sz="2800" b="1" dirty="0" err="1">
                <a:solidFill>
                  <a:schemeClr val="bg1"/>
                </a:solidFill>
              </a:rPr>
              <a:t>E</a:t>
            </a:r>
            <a:r>
              <a:rPr lang="cs-CZ" altLang="cs-CZ" sz="2800" b="1" baseline="-25000" dirty="0" err="1">
                <a:solidFill>
                  <a:schemeClr val="bg1"/>
                </a:solidFill>
              </a:rPr>
              <a:t>Na</a:t>
            </a:r>
            <a:r>
              <a:rPr lang="cs-CZ" altLang="cs-CZ" sz="2800" dirty="0">
                <a:solidFill>
                  <a:schemeClr val="bg1"/>
                </a:solidFill>
              </a:rPr>
              <a:t>= + 40mV</a:t>
            </a:r>
          </a:p>
          <a:p>
            <a:pPr eaLnBrk="1" hangingPunct="1">
              <a:lnSpc>
                <a:spcPct val="90000"/>
              </a:lnSpc>
            </a:pPr>
            <a:endParaRPr lang="cs-CZ" altLang="cs-CZ" sz="2800" dirty="0">
              <a:solidFill>
                <a:schemeClr val="bg1"/>
              </a:solidFill>
            </a:endParaRPr>
          </a:p>
        </p:txBody>
      </p:sp>
    </p:spTree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6" name="Rectangle 2">
            <a:extLst>
              <a:ext uri="{FF2B5EF4-FFF2-40B4-BE49-F238E27FC236}">
                <a16:creationId xmlns:a16="http://schemas.microsoft.com/office/drawing/2014/main" id="{E5B304C9-BB41-4037-BCEB-533DF60896DD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cs-CZ" altLang="cs-CZ" b="1">
                <a:solidFill>
                  <a:schemeClr val="bg1"/>
                </a:solidFill>
              </a:rPr>
              <a:t>Fyziologický význam </a:t>
            </a:r>
            <a:r>
              <a:rPr lang="cs-CZ" altLang="cs-CZ">
                <a:solidFill>
                  <a:schemeClr val="bg1"/>
                </a:solidFill>
              </a:rPr>
              <a:t>klidového membránového napětí</a:t>
            </a:r>
          </a:p>
        </p:txBody>
      </p:sp>
      <p:sp>
        <p:nvSpPr>
          <p:cNvPr id="6147" name="Rectangle 3">
            <a:extLst>
              <a:ext uri="{FF2B5EF4-FFF2-40B4-BE49-F238E27FC236}">
                <a16:creationId xmlns:a16="http://schemas.microsoft.com/office/drawing/2014/main" id="{FC0B5C03-C8F2-4D65-9589-5CAE8C7FA6D4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2209800" y="1981200"/>
            <a:ext cx="8153400" cy="4495800"/>
          </a:xfrm>
        </p:spPr>
        <p:txBody>
          <a:bodyPr/>
          <a:lstStyle/>
          <a:p>
            <a:pPr eaLnBrk="1" hangingPunct="1"/>
            <a:r>
              <a:rPr lang="cs-CZ" altLang="cs-CZ">
                <a:solidFill>
                  <a:schemeClr val="bg1"/>
                </a:solidFill>
              </a:rPr>
              <a:t>Buňky jej užívají k </a:t>
            </a:r>
            <a:r>
              <a:rPr lang="cs-CZ" altLang="cs-CZ" u="sng">
                <a:solidFill>
                  <a:schemeClr val="bg1"/>
                </a:solidFill>
              </a:rPr>
              <a:t>regulaci svých fyziologických funkcí </a:t>
            </a:r>
            <a:r>
              <a:rPr lang="cs-CZ" altLang="cs-CZ">
                <a:solidFill>
                  <a:schemeClr val="bg1"/>
                </a:solidFill>
              </a:rPr>
              <a:t>k nimž patří:</a:t>
            </a:r>
          </a:p>
          <a:p>
            <a:pPr eaLnBrk="1" hangingPunct="1">
              <a:buFont typeface="Wingdings" panose="05000000000000000000" pitchFamily="2" charset="2"/>
              <a:buChar char="ü"/>
            </a:pPr>
            <a:r>
              <a:rPr lang="cs-CZ" altLang="cs-CZ">
                <a:solidFill>
                  <a:schemeClr val="bg1"/>
                </a:solidFill>
              </a:rPr>
              <a:t>propustnost membrán svalových a nervových buněk pro ionty</a:t>
            </a:r>
          </a:p>
          <a:p>
            <a:pPr eaLnBrk="1" hangingPunct="1">
              <a:buFont typeface="Wingdings" panose="05000000000000000000" pitchFamily="2" charset="2"/>
              <a:buChar char="ü"/>
            </a:pPr>
            <a:r>
              <a:rPr lang="cs-CZ" altLang="cs-CZ">
                <a:solidFill>
                  <a:schemeClr val="bg1"/>
                </a:solidFill>
              </a:rPr>
              <a:t>intracelulární uvolňování vápníku pro svalovou kontrakci</a:t>
            </a:r>
          </a:p>
          <a:p>
            <a:pPr eaLnBrk="1" hangingPunct="1">
              <a:buFont typeface="Wingdings" panose="05000000000000000000" pitchFamily="2" charset="2"/>
              <a:buChar char="ü"/>
            </a:pPr>
            <a:r>
              <a:rPr lang="cs-CZ" altLang="cs-CZ">
                <a:solidFill>
                  <a:schemeClr val="bg1"/>
                </a:solidFill>
              </a:rPr>
              <a:t>uvolňování nervových přenašečů v nervovém systému</a:t>
            </a:r>
          </a:p>
        </p:txBody>
      </p:sp>
    </p:spTree>
  </p:cSld>
  <p:clrMapOvr>
    <a:masterClrMapping/>
  </p:clrMapOvr>
</p:sld>
</file>

<file path=ppt/theme/theme1.xml><?xml version="1.0" encoding="utf-8"?>
<a:theme xmlns:a="http://schemas.openxmlformats.org/drawingml/2006/main" name="Prezentace_MU_CZ">
  <a:themeElements>
    <a:clrScheme name="MUNI MED">
      <a:dk1>
        <a:srgbClr val="000000"/>
      </a:dk1>
      <a:lt1>
        <a:srgbClr val="FFFFFF"/>
      </a:lt1>
      <a:dk2>
        <a:srgbClr val="0000DC"/>
      </a:dk2>
      <a:lt2>
        <a:srgbClr val="FFC000"/>
      </a:lt2>
      <a:accent1>
        <a:srgbClr val="0000DC"/>
      </a:accent1>
      <a:accent2>
        <a:srgbClr val="F01928"/>
      </a:accent2>
      <a:accent3>
        <a:srgbClr val="00AF3F"/>
      </a:accent3>
      <a:accent4>
        <a:srgbClr val="4BC8FF"/>
      </a:accent4>
      <a:accent5>
        <a:srgbClr val="FF7300"/>
      </a:accent5>
      <a:accent6>
        <a:srgbClr val="B9006E"/>
      </a:accent6>
      <a:hlink>
        <a:srgbClr val="0000DC"/>
      </a:hlink>
      <a:folHlink>
        <a:srgbClr val="5AC8AF"/>
      </a:folHlink>
    </a:clrScheme>
    <a:fontScheme name="Office – klasické 2">
      <a:majorFont>
        <a:latin typeface="Arial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Kancelář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solidFill>
          <a:schemeClr val="accent1"/>
        </a:solidFill>
        <a:ln w="9525" cap="flat" cmpd="sng" algn="ctr">
          <a:solidFill>
            <a:schemeClr val="tx1"/>
          </a:solidFill>
          <a:prstDash val="solid"/>
          <a:miter lim="800000"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none" lIns="91440" tIns="45720" rIns="91440" bIns="45720" numCol="1" rtlCol="0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sz="2800" b="0" i="0" u="none" strike="noStrike" cap="none" normalizeH="0" baseline="0" dirty="0" err="1" smtClean="0">
            <a:ln>
              <a:noFill/>
            </a:ln>
            <a:solidFill>
              <a:schemeClr val="bg1"/>
            </a:solidFill>
            <a:effectLst/>
            <a:latin typeface="+mn-lt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miter lim="800000"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non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altLang="cs-CZ" sz="24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ahoma" pitchFamily="34" charset="0"/>
          </a:defRPr>
        </a:defPPr>
      </a:lstStyle>
    </a:lnDef>
    <a:txDef>
      <a:spPr>
        <a:noFill/>
      </a:spPr>
      <a:bodyPr wrap="square" rtlCol="0">
        <a:spAutoFit/>
      </a:bodyPr>
      <a:lstStyle>
        <a:defPPr algn="l">
          <a:defRPr sz="2800" dirty="0" err="1" smtClean="0">
            <a:latin typeface="+mn-lt"/>
          </a:defRPr>
        </a:defPPr>
      </a:lstStyle>
    </a:txDef>
  </a:objectDefaults>
  <a:extraClrSchemeLst>
    <a:extraClrScheme>
      <a:clrScheme name="Směsi 1">
        <a:dk1>
          <a:srgbClr val="969696"/>
        </a:dk1>
        <a:lt1>
          <a:srgbClr val="FFFFFF"/>
        </a:lt1>
        <a:dk2>
          <a:srgbClr val="000000"/>
        </a:dk2>
        <a:lt2>
          <a:srgbClr val="DDDDDD"/>
        </a:lt2>
        <a:accent1>
          <a:srgbClr val="00E4A8"/>
        </a:accent1>
        <a:accent2>
          <a:srgbClr val="3333CC"/>
        </a:accent2>
        <a:accent3>
          <a:srgbClr val="AAAAAA"/>
        </a:accent3>
        <a:accent4>
          <a:srgbClr val="DADADA"/>
        </a:accent4>
        <a:accent5>
          <a:srgbClr val="AAEFD1"/>
        </a:accent5>
        <a:accent6>
          <a:srgbClr val="2D2DB9"/>
        </a:accent6>
        <a:hlink>
          <a:srgbClr val="FF5050"/>
        </a:hlink>
        <a:folHlink>
          <a:srgbClr val="FFCF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Směsi 2">
        <a:dk1>
          <a:srgbClr val="000000"/>
        </a:dk1>
        <a:lt1>
          <a:srgbClr val="FFFFFF"/>
        </a:lt1>
        <a:dk2>
          <a:srgbClr val="333399"/>
        </a:dk2>
        <a:lt2>
          <a:srgbClr val="1C1C1C"/>
        </a:lt2>
        <a:accent1>
          <a:srgbClr val="00E4A8"/>
        </a:accent1>
        <a:accent2>
          <a:srgbClr val="FFCF01"/>
        </a:accent2>
        <a:accent3>
          <a:srgbClr val="FFFFFF"/>
        </a:accent3>
        <a:accent4>
          <a:srgbClr val="000000"/>
        </a:accent4>
        <a:accent5>
          <a:srgbClr val="AAEFD1"/>
        </a:accent5>
        <a:accent6>
          <a:srgbClr val="E7BB01"/>
        </a:accent6>
        <a:hlink>
          <a:srgbClr val="FF0000"/>
        </a:hlink>
        <a:folHlink>
          <a:srgbClr val="3333CC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Směsi 3">
        <a:dk1>
          <a:srgbClr val="000000"/>
        </a:dk1>
        <a:lt1>
          <a:srgbClr val="FFFFFF"/>
        </a:lt1>
        <a:dk2>
          <a:srgbClr val="000000"/>
        </a:dk2>
        <a:lt2>
          <a:srgbClr val="5F5F5F"/>
        </a:lt2>
        <a:accent1>
          <a:srgbClr val="EAEAEA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F3F3F3"/>
        </a:accent5>
        <a:accent6>
          <a:srgbClr val="737373"/>
        </a:accent6>
        <a:hlink>
          <a:srgbClr val="4D4D4D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Směsi 4">
        <a:dk1>
          <a:srgbClr val="000094"/>
        </a:dk1>
        <a:lt1>
          <a:srgbClr val="FFFFFF"/>
        </a:lt1>
        <a:dk2>
          <a:srgbClr val="0000CC"/>
        </a:dk2>
        <a:lt2>
          <a:srgbClr val="FFFFCC"/>
        </a:lt2>
        <a:accent1>
          <a:srgbClr val="3193FF"/>
        </a:accent1>
        <a:accent2>
          <a:srgbClr val="9900FF"/>
        </a:accent2>
        <a:accent3>
          <a:srgbClr val="AAAAE2"/>
        </a:accent3>
        <a:accent4>
          <a:srgbClr val="DADADA"/>
        </a:accent4>
        <a:accent5>
          <a:srgbClr val="ADC8FF"/>
        </a:accent5>
        <a:accent6>
          <a:srgbClr val="8A00E7"/>
        </a:accent6>
        <a:hlink>
          <a:srgbClr val="FF3399"/>
        </a:hlink>
        <a:folHlink>
          <a:srgbClr val="FFCC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Směsi 5">
        <a:dk1>
          <a:srgbClr val="000000"/>
        </a:dk1>
        <a:lt1>
          <a:srgbClr val="FFFFFF"/>
        </a:lt1>
        <a:dk2>
          <a:srgbClr val="000066"/>
        </a:dk2>
        <a:lt2>
          <a:srgbClr val="333333"/>
        </a:lt2>
        <a:accent1>
          <a:srgbClr val="C4709A"/>
        </a:accent1>
        <a:accent2>
          <a:srgbClr val="4B4EB5"/>
        </a:accent2>
        <a:accent3>
          <a:srgbClr val="FFFFFF"/>
        </a:accent3>
        <a:accent4>
          <a:srgbClr val="000000"/>
        </a:accent4>
        <a:accent5>
          <a:srgbClr val="DEBBCA"/>
        </a:accent5>
        <a:accent6>
          <a:srgbClr val="4346A4"/>
        </a:accent6>
        <a:hlink>
          <a:srgbClr val="C481CF"/>
        </a:hlink>
        <a:folHlink>
          <a:srgbClr val="76B74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Směsi 6">
        <a:dk1>
          <a:srgbClr val="000000"/>
        </a:dk1>
        <a:lt1>
          <a:srgbClr val="FFFFFF"/>
        </a:lt1>
        <a:dk2>
          <a:srgbClr val="6A4076"/>
        </a:dk2>
        <a:lt2>
          <a:srgbClr val="969696"/>
        </a:lt2>
        <a:accent1>
          <a:srgbClr val="DBA9C2"/>
        </a:accent1>
        <a:accent2>
          <a:srgbClr val="E1BF91"/>
        </a:accent2>
        <a:accent3>
          <a:srgbClr val="FFFFFF"/>
        </a:accent3>
        <a:accent4>
          <a:srgbClr val="000000"/>
        </a:accent4>
        <a:accent5>
          <a:srgbClr val="EAD1DD"/>
        </a:accent5>
        <a:accent6>
          <a:srgbClr val="CCAD83"/>
        </a:accent6>
        <a:hlink>
          <a:srgbClr val="B3CE82"/>
        </a:hlink>
        <a:folHlink>
          <a:srgbClr val="B8AD48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Směsi 7">
        <a:dk1>
          <a:srgbClr val="000000"/>
        </a:dk1>
        <a:lt1>
          <a:srgbClr val="FFFFFF"/>
        </a:lt1>
        <a:dk2>
          <a:srgbClr val="515F7B"/>
        </a:dk2>
        <a:lt2>
          <a:srgbClr val="808080"/>
        </a:lt2>
        <a:accent1>
          <a:srgbClr val="9FCAD3"/>
        </a:accent1>
        <a:accent2>
          <a:srgbClr val="C0C0C0"/>
        </a:accent2>
        <a:accent3>
          <a:srgbClr val="FFFFFF"/>
        </a:accent3>
        <a:accent4>
          <a:srgbClr val="000000"/>
        </a:accent4>
        <a:accent5>
          <a:srgbClr val="CDE1E6"/>
        </a:accent5>
        <a:accent6>
          <a:srgbClr val="AEAEAE"/>
        </a:accent6>
        <a:hlink>
          <a:srgbClr val="91AFBF"/>
        </a:hlink>
        <a:folHlink>
          <a:srgbClr val="ECEAAC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Prezentace1" id="{94EEA1FC-F0E7-4E0A-B47F-AE2894ABED08}" vid="{7A9D376A-24CE-43C6-8B04-4EECE7865B79}"/>
    </a:ext>
  </a:extLst>
</a:theme>
</file>

<file path=ppt/theme/theme2.xml><?xml version="1.0" encoding="utf-8"?>
<a:theme xmlns:a="http://schemas.openxmlformats.org/drawingml/2006/main" name="Default Design">
  <a:themeElements>
    <a:clrScheme name="Default Design 1">
      <a:dk1>
        <a:srgbClr val="000000"/>
      </a:dk1>
      <a:lt1>
        <a:srgbClr val="FFFFFF"/>
      </a:lt1>
      <a:dk2>
        <a:srgbClr val="0000FF"/>
      </a:dk2>
      <a:lt2>
        <a:srgbClr val="FFFF00"/>
      </a:lt2>
      <a:accent1>
        <a:srgbClr val="FF9900"/>
      </a:accent1>
      <a:accent2>
        <a:srgbClr val="00FFFF"/>
      </a:accent2>
      <a:accent3>
        <a:srgbClr val="AAAAFF"/>
      </a:accent3>
      <a:accent4>
        <a:srgbClr val="DADADA"/>
      </a:accent4>
      <a:accent5>
        <a:srgbClr val="FFCAAA"/>
      </a:accent5>
      <a:accent6>
        <a:srgbClr val="00E7E7"/>
      </a:accent6>
      <a:hlink>
        <a:srgbClr val="FF0000"/>
      </a:hlink>
      <a:folHlink>
        <a:srgbClr val="969696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Kancelář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3.xml><?xml version="1.0" encoding="utf-8"?>
<a:theme xmlns:a="http://schemas.openxmlformats.org/drawingml/2006/main" name="Aerodynamika">
  <a:themeElements>
    <a:clrScheme name="Aerodynamika">
      <a:dk1>
        <a:sysClr val="windowText" lastClr="000000"/>
      </a:dk1>
      <a:lt1>
        <a:sysClr val="window" lastClr="FFFFFF"/>
      </a:lt1>
      <a:dk2>
        <a:srgbClr val="212745"/>
      </a:dk2>
      <a:lt2>
        <a:srgbClr val="B4DCFA"/>
      </a:lt2>
      <a:accent1>
        <a:srgbClr val="4E67C8"/>
      </a:accent1>
      <a:accent2>
        <a:srgbClr val="5ECCF3"/>
      </a:accent2>
      <a:accent3>
        <a:srgbClr val="A7EA52"/>
      </a:accent3>
      <a:accent4>
        <a:srgbClr val="5DCEAF"/>
      </a:accent4>
      <a:accent5>
        <a:srgbClr val="FF8021"/>
      </a:accent5>
      <a:accent6>
        <a:srgbClr val="F14124"/>
      </a:accent6>
      <a:hlink>
        <a:srgbClr val="56C7AA"/>
      </a:hlink>
      <a:folHlink>
        <a:srgbClr val="59A8D1"/>
      </a:folHlink>
    </a:clrScheme>
    <a:fontScheme name="Aerodynamika">
      <a:majorFont>
        <a:latin typeface="Trebuchet MS"/>
        <a:ea typeface=""/>
        <a:cs typeface=""/>
        <a:font script="Jpan" typeface="HGｺﾞｼｯｸM"/>
        <a:font script="Hang" typeface="HY그래픽B"/>
        <a:font script="Hans" typeface="方正姚体"/>
        <a:font script="Hant" typeface="微軟正黑體"/>
        <a:font script="Arab" typeface="Tahoma"/>
        <a:font script="Hebr" typeface="Gisha"/>
        <a:font script="Thai" typeface="Iris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ajorFont>
      <a:minorFont>
        <a:latin typeface="Trebuchet MS"/>
        <a:ea typeface=""/>
        <a:cs typeface=""/>
        <a:font script="Jpan" typeface="HGｺﾞｼｯｸM"/>
        <a:font script="Hang" typeface="HY그래픽M"/>
        <a:font script="Hans" typeface="方正姚体"/>
        <a:font script="Hant" typeface="微軟正黑體"/>
        <a:font script="Arab" typeface="Tahoma"/>
        <a:font script="Hebr" typeface="Gisha"/>
        <a:font script="Thai" typeface="Iris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Aerodynamika">
      <a:fillStyleLst>
        <a:solidFill>
          <a:schemeClr val="phClr"/>
        </a:solidFill>
        <a:gradFill rotWithShape="1">
          <a:gsLst>
            <a:gs pos="28000">
              <a:schemeClr val="phClr">
                <a:tint val="18000"/>
                <a:satMod val="120000"/>
                <a:lumMod val="88000"/>
              </a:schemeClr>
            </a:gs>
            <a:gs pos="100000">
              <a:schemeClr val="phClr">
                <a:tint val="40000"/>
                <a:satMod val="100000"/>
                <a:lumMod val="78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lumMod val="95000"/>
              </a:schemeClr>
            </a:gs>
            <a:gs pos="100000">
              <a:schemeClr val="phClr">
                <a:shade val="82000"/>
                <a:satMod val="125000"/>
                <a:lumMod val="74000"/>
              </a:schemeClr>
            </a:gs>
          </a:gsLst>
          <a:lin ang="5400000" scaled="0"/>
        </a:gradFill>
      </a:fillStyleLst>
      <a:lnStyleLst>
        <a:ln w="9525" cap="flat" cmpd="sng" algn="ctr">
          <a:solidFill>
            <a:schemeClr val="phClr"/>
          </a:solidFill>
          <a:prstDash val="solid"/>
        </a:ln>
        <a:ln w="15875" cap="flat" cmpd="sng" algn="ctr">
          <a:solidFill>
            <a:schemeClr val="phClr">
              <a:shade val="75000"/>
              <a:satMod val="125000"/>
              <a:lumMod val="7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63500" dist="50800" dir="5400000" sx="98000" sy="98000" rotWithShape="0">
              <a:srgbClr val="000000">
                <a:alpha val="20000"/>
              </a:srgbClr>
            </a:outerShdw>
          </a:effectLst>
        </a:effectStyle>
        <a:effectStyle>
          <a:effectLst>
            <a:outerShdw blurRad="40005" dist="22984" dir="5400000" rotWithShape="0">
              <a:srgbClr val="000000">
                <a:alpha val="45000"/>
              </a:srgbClr>
            </a:outerShdw>
          </a:effectLst>
          <a:scene3d>
            <a:camera prst="orthographicFront">
              <a:rot lat="0" lon="0" rev="0"/>
            </a:camera>
            <a:lightRig rig="balanced" dir="tr"/>
          </a:scene3d>
          <a:sp3d prstMaterial="matte">
            <a:bevelT w="19050" h="38100"/>
          </a:sp3d>
        </a:effectStyle>
        <a:effectStyle>
          <a:effectLst>
            <a:reflection blurRad="38100" stA="26000" endPos="23000" dist="25400" dir="5400000" sy="-100000" rotWithShape="0"/>
          </a:effectLst>
          <a:scene3d>
            <a:camera prst="orthographicFront">
              <a:rot lat="0" lon="0" rev="0"/>
            </a:camera>
            <a:lightRig rig="balanced" dir="tr"/>
          </a:scene3d>
          <a:sp3d contourW="14605" prstMaterial="plastic">
            <a:bevelT w="50800"/>
            <a:contourClr>
              <a:schemeClr val="phClr">
                <a:shade val="30000"/>
                <a:satMod val="120000"/>
              </a:schemeClr>
            </a:contourClr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98000"/>
                <a:shade val="90000"/>
                <a:satMod val="160000"/>
                <a:lumMod val="100000"/>
              </a:schemeClr>
            </a:gs>
            <a:gs pos="60000">
              <a:schemeClr val="phClr">
                <a:tint val="95000"/>
                <a:shade val="100000"/>
                <a:satMod val="130000"/>
                <a:lumMod val="130000"/>
              </a:schemeClr>
            </a:gs>
            <a:gs pos="100000">
              <a:schemeClr val="phClr">
                <a:tint val="97000"/>
                <a:shade val="100000"/>
                <a:hueMod val="100000"/>
                <a:satMod val="140000"/>
                <a:lumMod val="80000"/>
              </a:schemeClr>
            </a:gs>
          </a:gsLst>
          <a:path path="circle">
            <a:fillToRect l="20000" t="10000" r="20000" b="60000"/>
          </a:path>
        </a:gradFill>
        <a:gradFill rotWithShape="1">
          <a:gsLst>
            <a:gs pos="0">
              <a:schemeClr val="phClr">
                <a:tint val="94000"/>
                <a:satMod val="160000"/>
                <a:lumMod val="160000"/>
              </a:schemeClr>
            </a:gs>
            <a:gs pos="42000">
              <a:schemeClr val="phClr">
                <a:tint val="94000"/>
                <a:shade val="94000"/>
                <a:satMod val="160000"/>
                <a:lumMod val="130000"/>
              </a:schemeClr>
            </a:gs>
            <a:gs pos="100000">
              <a:schemeClr val="phClr">
                <a:tint val="97000"/>
                <a:shade val="94000"/>
                <a:satMod val="180000"/>
                <a:lumMod val="84000"/>
              </a:schemeClr>
            </a:gs>
          </a:gsLst>
          <a:path path="circle">
            <a:fillToRect l="24000" t="44000" r="24000" b="12000"/>
          </a:path>
        </a:gradFill>
      </a:bgFillStyleLst>
    </a:fmtScheme>
  </a:themeElements>
  <a:objectDefaults/>
  <a:extraClrSchemeLst/>
</a:theme>
</file>

<file path=ppt/theme/theme4.xml><?xml version="1.0" encoding="utf-8"?>
<a:theme xmlns:a="http://schemas.openxmlformats.org/drawingml/2006/main" name="1_Prezentace_MU_CZ">
  <a:themeElements>
    <a:clrScheme name="MUNI MED">
      <a:dk1>
        <a:srgbClr val="000000"/>
      </a:dk1>
      <a:lt1>
        <a:srgbClr val="FFFFFF"/>
      </a:lt1>
      <a:dk2>
        <a:srgbClr val="0000DC"/>
      </a:dk2>
      <a:lt2>
        <a:srgbClr val="FFC000"/>
      </a:lt2>
      <a:accent1>
        <a:srgbClr val="0000DC"/>
      </a:accent1>
      <a:accent2>
        <a:srgbClr val="F01928"/>
      </a:accent2>
      <a:accent3>
        <a:srgbClr val="00AF3F"/>
      </a:accent3>
      <a:accent4>
        <a:srgbClr val="4BC8FF"/>
      </a:accent4>
      <a:accent5>
        <a:srgbClr val="FF7300"/>
      </a:accent5>
      <a:accent6>
        <a:srgbClr val="B9006E"/>
      </a:accent6>
      <a:hlink>
        <a:srgbClr val="0000DC"/>
      </a:hlink>
      <a:folHlink>
        <a:srgbClr val="5AC8AF"/>
      </a:folHlink>
    </a:clrScheme>
    <a:fontScheme name="Office – klasické 2">
      <a:majorFont>
        <a:latin typeface="Arial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Kancelář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miter lim="800000"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non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altLang="cs-CZ" sz="24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ahoma" pitchFamily="34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miter lim="800000"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non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altLang="cs-CZ" sz="24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ahoma" pitchFamily="34" charset="0"/>
          </a:defRPr>
        </a:defPPr>
      </a:lstStyle>
    </a:lnDef>
  </a:objectDefaults>
  <a:extraClrSchemeLst>
    <a:extraClrScheme>
      <a:clrScheme name="Směsi 1">
        <a:dk1>
          <a:srgbClr val="969696"/>
        </a:dk1>
        <a:lt1>
          <a:srgbClr val="FFFFFF"/>
        </a:lt1>
        <a:dk2>
          <a:srgbClr val="000000"/>
        </a:dk2>
        <a:lt2>
          <a:srgbClr val="DDDDDD"/>
        </a:lt2>
        <a:accent1>
          <a:srgbClr val="00E4A8"/>
        </a:accent1>
        <a:accent2>
          <a:srgbClr val="3333CC"/>
        </a:accent2>
        <a:accent3>
          <a:srgbClr val="AAAAAA"/>
        </a:accent3>
        <a:accent4>
          <a:srgbClr val="DADADA"/>
        </a:accent4>
        <a:accent5>
          <a:srgbClr val="AAEFD1"/>
        </a:accent5>
        <a:accent6>
          <a:srgbClr val="2D2DB9"/>
        </a:accent6>
        <a:hlink>
          <a:srgbClr val="FF5050"/>
        </a:hlink>
        <a:folHlink>
          <a:srgbClr val="FFCF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Směsi 2">
        <a:dk1>
          <a:srgbClr val="000000"/>
        </a:dk1>
        <a:lt1>
          <a:srgbClr val="FFFFFF"/>
        </a:lt1>
        <a:dk2>
          <a:srgbClr val="333399"/>
        </a:dk2>
        <a:lt2>
          <a:srgbClr val="1C1C1C"/>
        </a:lt2>
        <a:accent1>
          <a:srgbClr val="00E4A8"/>
        </a:accent1>
        <a:accent2>
          <a:srgbClr val="FFCF01"/>
        </a:accent2>
        <a:accent3>
          <a:srgbClr val="FFFFFF"/>
        </a:accent3>
        <a:accent4>
          <a:srgbClr val="000000"/>
        </a:accent4>
        <a:accent5>
          <a:srgbClr val="AAEFD1"/>
        </a:accent5>
        <a:accent6>
          <a:srgbClr val="E7BB01"/>
        </a:accent6>
        <a:hlink>
          <a:srgbClr val="FF0000"/>
        </a:hlink>
        <a:folHlink>
          <a:srgbClr val="3333CC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Směsi 3">
        <a:dk1>
          <a:srgbClr val="000000"/>
        </a:dk1>
        <a:lt1>
          <a:srgbClr val="FFFFFF"/>
        </a:lt1>
        <a:dk2>
          <a:srgbClr val="000000"/>
        </a:dk2>
        <a:lt2>
          <a:srgbClr val="5F5F5F"/>
        </a:lt2>
        <a:accent1>
          <a:srgbClr val="EAEAEA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F3F3F3"/>
        </a:accent5>
        <a:accent6>
          <a:srgbClr val="737373"/>
        </a:accent6>
        <a:hlink>
          <a:srgbClr val="4D4D4D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Směsi 4">
        <a:dk1>
          <a:srgbClr val="000094"/>
        </a:dk1>
        <a:lt1>
          <a:srgbClr val="FFFFFF"/>
        </a:lt1>
        <a:dk2>
          <a:srgbClr val="0000CC"/>
        </a:dk2>
        <a:lt2>
          <a:srgbClr val="FFFFCC"/>
        </a:lt2>
        <a:accent1>
          <a:srgbClr val="3193FF"/>
        </a:accent1>
        <a:accent2>
          <a:srgbClr val="9900FF"/>
        </a:accent2>
        <a:accent3>
          <a:srgbClr val="AAAAE2"/>
        </a:accent3>
        <a:accent4>
          <a:srgbClr val="DADADA"/>
        </a:accent4>
        <a:accent5>
          <a:srgbClr val="ADC8FF"/>
        </a:accent5>
        <a:accent6>
          <a:srgbClr val="8A00E7"/>
        </a:accent6>
        <a:hlink>
          <a:srgbClr val="FF3399"/>
        </a:hlink>
        <a:folHlink>
          <a:srgbClr val="FFCC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Směsi 5">
        <a:dk1>
          <a:srgbClr val="000000"/>
        </a:dk1>
        <a:lt1>
          <a:srgbClr val="FFFFFF"/>
        </a:lt1>
        <a:dk2>
          <a:srgbClr val="000066"/>
        </a:dk2>
        <a:lt2>
          <a:srgbClr val="333333"/>
        </a:lt2>
        <a:accent1>
          <a:srgbClr val="C4709A"/>
        </a:accent1>
        <a:accent2>
          <a:srgbClr val="4B4EB5"/>
        </a:accent2>
        <a:accent3>
          <a:srgbClr val="FFFFFF"/>
        </a:accent3>
        <a:accent4>
          <a:srgbClr val="000000"/>
        </a:accent4>
        <a:accent5>
          <a:srgbClr val="DEBBCA"/>
        </a:accent5>
        <a:accent6>
          <a:srgbClr val="4346A4"/>
        </a:accent6>
        <a:hlink>
          <a:srgbClr val="C481CF"/>
        </a:hlink>
        <a:folHlink>
          <a:srgbClr val="76B74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Směsi 6">
        <a:dk1>
          <a:srgbClr val="000000"/>
        </a:dk1>
        <a:lt1>
          <a:srgbClr val="FFFFFF"/>
        </a:lt1>
        <a:dk2>
          <a:srgbClr val="6A4076"/>
        </a:dk2>
        <a:lt2>
          <a:srgbClr val="969696"/>
        </a:lt2>
        <a:accent1>
          <a:srgbClr val="DBA9C2"/>
        </a:accent1>
        <a:accent2>
          <a:srgbClr val="E1BF91"/>
        </a:accent2>
        <a:accent3>
          <a:srgbClr val="FFFFFF"/>
        </a:accent3>
        <a:accent4>
          <a:srgbClr val="000000"/>
        </a:accent4>
        <a:accent5>
          <a:srgbClr val="EAD1DD"/>
        </a:accent5>
        <a:accent6>
          <a:srgbClr val="CCAD83"/>
        </a:accent6>
        <a:hlink>
          <a:srgbClr val="B3CE82"/>
        </a:hlink>
        <a:folHlink>
          <a:srgbClr val="B8AD48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Směsi 7">
        <a:dk1>
          <a:srgbClr val="000000"/>
        </a:dk1>
        <a:lt1>
          <a:srgbClr val="FFFFFF"/>
        </a:lt1>
        <a:dk2>
          <a:srgbClr val="515F7B"/>
        </a:dk2>
        <a:lt2>
          <a:srgbClr val="808080"/>
        </a:lt2>
        <a:accent1>
          <a:srgbClr val="9FCAD3"/>
        </a:accent1>
        <a:accent2>
          <a:srgbClr val="C0C0C0"/>
        </a:accent2>
        <a:accent3>
          <a:srgbClr val="FFFFFF"/>
        </a:accent3>
        <a:accent4>
          <a:srgbClr val="000000"/>
        </a:accent4>
        <a:accent5>
          <a:srgbClr val="CDE1E6"/>
        </a:accent5>
        <a:accent6>
          <a:srgbClr val="AEAEAE"/>
        </a:accent6>
        <a:hlink>
          <a:srgbClr val="91AFBF"/>
        </a:hlink>
        <a:folHlink>
          <a:srgbClr val="ECEAAC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Prezentace-MED-CZ-v6.potx" id="{97EFCD77-9C4E-4C7F-B5A1-8993D087E5E5}" vid="{FF9757C8-6D5C-48A5-8A1A-93F5EE3A3CAC}"/>
    </a:ext>
  </a:extLst>
</a:theme>
</file>

<file path=ppt/theme/theme5.xml><?xml version="1.0" encoding="utf-8"?>
<a:theme xmlns:a="http://schemas.openxmlformats.org/drawingml/2006/main" name="Motiv systému Offic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Kancelář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Kancelář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6.xml><?xml version="1.0" encoding="utf-8"?>
<a:theme xmlns:a="http://schemas.openxmlformats.org/drawingml/2006/main" name="Motiv systému Offic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Kancelář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Kancelář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emplate>prezentace-med-cz-v9</Template>
  <TotalTime>493</TotalTime>
  <Words>3023</Words>
  <Application>Microsoft Office PowerPoint</Application>
  <PresentationFormat>Širokoúhlá obrazovka</PresentationFormat>
  <Paragraphs>642</Paragraphs>
  <Slides>59</Slides>
  <Notes>0</Notes>
  <HiddenSlides>0</HiddenSlides>
  <MMClips>0</MMClips>
  <ScaleCrop>false</ScaleCrop>
  <HeadingPairs>
    <vt:vector size="6" baseType="variant">
      <vt:variant>
        <vt:lpstr>Použitá písma</vt:lpstr>
      </vt:variant>
      <vt:variant>
        <vt:i4>7</vt:i4>
      </vt:variant>
      <vt:variant>
        <vt:lpstr>Motiv</vt:lpstr>
      </vt:variant>
      <vt:variant>
        <vt:i4>4</vt:i4>
      </vt:variant>
      <vt:variant>
        <vt:lpstr>Nadpisy snímků</vt:lpstr>
      </vt:variant>
      <vt:variant>
        <vt:i4>59</vt:i4>
      </vt:variant>
    </vt:vector>
  </HeadingPairs>
  <TitlesOfParts>
    <vt:vector size="70" baseType="lpstr">
      <vt:lpstr>Arial</vt:lpstr>
      <vt:lpstr>Georgia</vt:lpstr>
      <vt:lpstr>Symbol</vt:lpstr>
      <vt:lpstr>Tahoma</vt:lpstr>
      <vt:lpstr>Times New Roman</vt:lpstr>
      <vt:lpstr>Trebuchet MS</vt:lpstr>
      <vt:lpstr>Wingdings</vt:lpstr>
      <vt:lpstr>Prezentace_MU_CZ</vt:lpstr>
      <vt:lpstr>Default Design</vt:lpstr>
      <vt:lpstr>Aerodynamika</vt:lpstr>
      <vt:lpstr>1_Prezentace_MU_CZ</vt:lpstr>
      <vt:lpstr>EXCITABILNÍ MEMBRÁNA.  ELEKTRICKÝ PŘENOS INFORMACE.</vt:lpstr>
      <vt:lpstr>Prezentace aplikace PowerPoint</vt:lpstr>
      <vt:lpstr>Prezentace aplikace PowerPoint</vt:lpstr>
      <vt:lpstr>KLIDOVÝ MEMBRÁNOVÝ POTENCIÁL</vt:lpstr>
      <vt:lpstr>Fenomény uplatňující se při klidovém membránovém potenciálu</vt:lpstr>
      <vt:lpstr>uzavíráme, že :</vt:lpstr>
      <vt:lpstr>Prezentace aplikace PowerPoint</vt:lpstr>
      <vt:lpstr>Prezentace aplikace PowerPoint</vt:lpstr>
      <vt:lpstr>Fyziologický význam klidového membránového napětí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AKČNÍ  POTENCIÁL (AP)</vt:lpstr>
      <vt:lpstr>Fyziologický význam akčního potenciálu</vt:lpstr>
      <vt:lpstr>Prezentace aplikace PowerPoint</vt:lpstr>
      <vt:lpstr>Prezentace aplikace PowerPoint</vt:lpstr>
      <vt:lpstr>Prezentace aplikace PowerPoint</vt:lpstr>
      <vt:lpstr>Prezentace aplikace PowerPoint</vt:lpstr>
      <vt:lpstr>Vztah excitace – kontrakce u kosterního svalu</vt:lpstr>
      <vt:lpstr>Vztah excitace – kontrakce u kosterního svalu</vt:lpstr>
      <vt:lpstr>Prezentace aplikace PowerPoint</vt:lpstr>
      <vt:lpstr>Kosterní, srdeční a hladký sval – časové zarovnání AP a kontrakce</vt:lpstr>
      <vt:lpstr>Neuron jako excitabilní buňka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Místní odpověď membránového napětí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Elektrická synapse</vt:lpstr>
      <vt:lpstr>Prezentace aplikace PowerPoint</vt:lpstr>
      <vt:lpstr>Prezentace aplikace PowerPoint</vt:lpstr>
      <vt:lpstr>Prezentace aplikace PowerPoint</vt:lpstr>
    </vt:vector>
  </TitlesOfParts>
  <Company>Masarykova univerzita</Company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EXCITABILNÍ MEMBRÁNA.  ELEKTRICKÝ PŘENOS INFORMACE.</dc:title>
  <dc:creator>Marie Nováková</dc:creator>
  <cp:lastModifiedBy>Zuzana Nováková</cp:lastModifiedBy>
  <cp:revision>21</cp:revision>
  <cp:lastPrinted>1601-01-01T00:00:00Z</cp:lastPrinted>
  <dcterms:created xsi:type="dcterms:W3CDTF">2019-09-18T12:25:23Z</dcterms:created>
  <dcterms:modified xsi:type="dcterms:W3CDTF">2022-09-23T13:30:52Z</dcterms:modified>
</cp:coreProperties>
</file>